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7"/>
  </p:notesMasterIdLst>
  <p:sldIdLst>
    <p:sldId id="256" r:id="rId2"/>
    <p:sldId id="257" r:id="rId3"/>
    <p:sldId id="258" r:id="rId4"/>
    <p:sldId id="259" r:id="rId5"/>
    <p:sldId id="260" r:id="rId6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63300"/>
    <a:srgbClr val="FF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993" autoAdjust="0"/>
    <p:restoredTop sz="94660"/>
  </p:normalViewPr>
  <p:slideViewPr>
    <p:cSldViewPr snapToGrid="0">
      <p:cViewPr varScale="1">
        <p:scale>
          <a:sx n="143" d="100"/>
          <a:sy n="143" d="100"/>
        </p:scale>
        <p:origin x="120" y="5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cavalies\Desktop\20240627\data_270624_bi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cavalies\Desktop\20240628\data_280624.xlsx" TargetMode="Externa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FR" sz="1200" b="0" i="0" baseline="0">
                <a:effectLst/>
              </a:rPr>
              <a:t>Données du 270624 : Pik, Prk avec la charge en sortie du diviseur</a:t>
            </a:r>
            <a:endParaRPr lang="fr-FR" sz="1200">
              <a:effectLst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Pik</c:v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set1220_10Hz_3us_avant_attenuat!$A$1:$A$20278</c:f>
              <c:numCache>
                <c:formatCode>h:mm:ss;@</c:formatCode>
                <c:ptCount val="20278"/>
                <c:pt idx="0">
                  <c:v>0.67045190972222224</c:v>
                </c:pt>
                <c:pt idx="1">
                  <c:v>0.67048668981481485</c:v>
                </c:pt>
                <c:pt idx="2">
                  <c:v>0.67052140046296294</c:v>
                </c:pt>
                <c:pt idx="3">
                  <c:v>0.67055612268518516</c:v>
                </c:pt>
                <c:pt idx="4">
                  <c:v>0.67059084490740739</c:v>
                </c:pt>
                <c:pt idx="5">
                  <c:v>0.67062557870370376</c:v>
                </c:pt>
                <c:pt idx="6">
                  <c:v>0.67066032407407417</c:v>
                </c:pt>
                <c:pt idx="7">
                  <c:v>0.67069501157407407</c:v>
                </c:pt>
                <c:pt idx="8">
                  <c:v>0.67072974537037044</c:v>
                </c:pt>
                <c:pt idx="9">
                  <c:v>0.67076445601851853</c:v>
                </c:pt>
                <c:pt idx="10">
                  <c:v>0.6707991898148149</c:v>
                </c:pt>
                <c:pt idx="11">
                  <c:v>0.67083391203703702</c:v>
                </c:pt>
                <c:pt idx="12">
                  <c:v>0.67086862268518521</c:v>
                </c:pt>
                <c:pt idx="13">
                  <c:v>0.67090335648148147</c:v>
                </c:pt>
                <c:pt idx="14">
                  <c:v>0.6709380787037037</c:v>
                </c:pt>
                <c:pt idx="15">
                  <c:v>0.67097278935185189</c:v>
                </c:pt>
                <c:pt idx="16">
                  <c:v>0.67100751157407401</c:v>
                </c:pt>
                <c:pt idx="17">
                  <c:v>0.67104224537037038</c:v>
                </c:pt>
                <c:pt idx="18">
                  <c:v>0.67107696759259261</c:v>
                </c:pt>
                <c:pt idx="19">
                  <c:v>0.67111167824074069</c:v>
                </c:pt>
                <c:pt idx="20">
                  <c:v>0.67114641203703707</c:v>
                </c:pt>
                <c:pt idx="21">
                  <c:v>0.67118114583333333</c:v>
                </c:pt>
                <c:pt idx="22">
                  <c:v>0.67121584490740738</c:v>
                </c:pt>
                <c:pt idx="23">
                  <c:v>0.67125057870370375</c:v>
                </c:pt>
                <c:pt idx="24">
                  <c:v>0.67128528935185183</c:v>
                </c:pt>
                <c:pt idx="25">
                  <c:v>0.6713200231481482</c:v>
                </c:pt>
                <c:pt idx="26">
                  <c:v>0.67135474537037043</c:v>
                </c:pt>
                <c:pt idx="27">
                  <c:v>0.67138945601851852</c:v>
                </c:pt>
                <c:pt idx="28">
                  <c:v>0.67142418981481489</c:v>
                </c:pt>
                <c:pt idx="29">
                  <c:v>0.67145891203703711</c:v>
                </c:pt>
                <c:pt idx="30">
                  <c:v>0.67149363425925934</c:v>
                </c:pt>
                <c:pt idx="31">
                  <c:v>0.67152835648148157</c:v>
                </c:pt>
                <c:pt idx="32">
                  <c:v>0.67156307870370369</c:v>
                </c:pt>
                <c:pt idx="33">
                  <c:v>0.67159780092592591</c:v>
                </c:pt>
                <c:pt idx="34">
                  <c:v>0.67163251157407411</c:v>
                </c:pt>
                <c:pt idx="35">
                  <c:v>0.67166723379629634</c:v>
                </c:pt>
                <c:pt idx="36">
                  <c:v>0.6717019675925926</c:v>
                </c:pt>
                <c:pt idx="37">
                  <c:v>0.67173668981481482</c:v>
                </c:pt>
                <c:pt idx="38">
                  <c:v>0.67177141203703705</c:v>
                </c:pt>
                <c:pt idx="39">
                  <c:v>0.67180613425925928</c:v>
                </c:pt>
                <c:pt idx="40">
                  <c:v>0.67184085648148151</c:v>
                </c:pt>
                <c:pt idx="41">
                  <c:v>0.67187557870370374</c:v>
                </c:pt>
                <c:pt idx="42">
                  <c:v>0.67191030092592596</c:v>
                </c:pt>
                <c:pt idx="43">
                  <c:v>0.67194501157407405</c:v>
                </c:pt>
                <c:pt idx="44">
                  <c:v>0.67197973379629627</c:v>
                </c:pt>
                <c:pt idx="45">
                  <c:v>0.6720144560185185</c:v>
                </c:pt>
                <c:pt idx="46">
                  <c:v>0.67204917824074073</c:v>
                </c:pt>
                <c:pt idx="47">
                  <c:v>0.6720839120370371</c:v>
                </c:pt>
                <c:pt idx="48">
                  <c:v>0.67211862268518519</c:v>
                </c:pt>
                <c:pt idx="49">
                  <c:v>0.67215335648148156</c:v>
                </c:pt>
                <c:pt idx="50">
                  <c:v>0.67218807870370378</c:v>
                </c:pt>
                <c:pt idx="51">
                  <c:v>0.67222280092592601</c:v>
                </c:pt>
                <c:pt idx="52">
                  <c:v>0.6722575115740741</c:v>
                </c:pt>
                <c:pt idx="53">
                  <c:v>0.67229225694444439</c:v>
                </c:pt>
                <c:pt idx="54">
                  <c:v>0.67232695601851855</c:v>
                </c:pt>
                <c:pt idx="55">
                  <c:v>0.67236168981481481</c:v>
                </c:pt>
                <c:pt idx="56">
                  <c:v>0.67239641203703704</c:v>
                </c:pt>
                <c:pt idx="57">
                  <c:v>0.67243112268518512</c:v>
                </c:pt>
                <c:pt idx="58">
                  <c:v>0.67246584490740735</c:v>
                </c:pt>
                <c:pt idx="59">
                  <c:v>0.67250057870370372</c:v>
                </c:pt>
                <c:pt idx="60">
                  <c:v>0.67253528935185181</c:v>
                </c:pt>
                <c:pt idx="61">
                  <c:v>0.67257002314814818</c:v>
                </c:pt>
                <c:pt idx="62">
                  <c:v>0.67260473379629626</c:v>
                </c:pt>
                <c:pt idx="63">
                  <c:v>0.67263946759259263</c:v>
                </c:pt>
                <c:pt idx="64">
                  <c:v>0.67267418981481486</c:v>
                </c:pt>
                <c:pt idx="65">
                  <c:v>0.67270891203703709</c:v>
                </c:pt>
                <c:pt idx="66">
                  <c:v>0.67274362268518517</c:v>
                </c:pt>
                <c:pt idx="67">
                  <c:v>0.67277835648148154</c:v>
                </c:pt>
                <c:pt idx="68">
                  <c:v>0.67281307870370377</c:v>
                </c:pt>
                <c:pt idx="69">
                  <c:v>0.67284777777777782</c:v>
                </c:pt>
                <c:pt idx="70">
                  <c:v>0.67288252314814823</c:v>
                </c:pt>
                <c:pt idx="71">
                  <c:v>0.67291723379629631</c:v>
                </c:pt>
                <c:pt idx="72">
                  <c:v>0.67295195601851854</c:v>
                </c:pt>
                <c:pt idx="73">
                  <c:v>0.6729866898148148</c:v>
                </c:pt>
                <c:pt idx="74">
                  <c:v>0.67302141203703703</c:v>
                </c:pt>
                <c:pt idx="75">
                  <c:v>0.67305613425925925</c:v>
                </c:pt>
                <c:pt idx="76">
                  <c:v>0.67309084490740745</c:v>
                </c:pt>
                <c:pt idx="77">
                  <c:v>0.67312556712962957</c:v>
                </c:pt>
                <c:pt idx="78">
                  <c:v>0.67316030092592594</c:v>
                </c:pt>
                <c:pt idx="79">
                  <c:v>0.67319502314814816</c:v>
                </c:pt>
                <c:pt idx="80">
                  <c:v>0.67322974537037039</c:v>
                </c:pt>
                <c:pt idx="81">
                  <c:v>0.67326446759259262</c:v>
                </c:pt>
                <c:pt idx="82">
                  <c:v>0.6732991782407407</c:v>
                </c:pt>
                <c:pt idx="83">
                  <c:v>0.67333391203703707</c:v>
                </c:pt>
                <c:pt idx="84">
                  <c:v>0.6733686342592593</c:v>
                </c:pt>
                <c:pt idx="85">
                  <c:v>0.67340335648148153</c:v>
                </c:pt>
                <c:pt idx="86">
                  <c:v>0.67343807870370376</c:v>
                </c:pt>
                <c:pt idx="87">
                  <c:v>0.67347280092592599</c:v>
                </c:pt>
                <c:pt idx="88">
                  <c:v>0.67350752314814821</c:v>
                </c:pt>
                <c:pt idx="89">
                  <c:v>0.67354224537037044</c:v>
                </c:pt>
                <c:pt idx="90">
                  <c:v>0.67357695601851852</c:v>
                </c:pt>
                <c:pt idx="91">
                  <c:v>0.6736116898148149</c:v>
                </c:pt>
                <c:pt idx="92">
                  <c:v>0.67364641203703712</c:v>
                </c:pt>
                <c:pt idx="93">
                  <c:v>0.67368113425925924</c:v>
                </c:pt>
                <c:pt idx="94">
                  <c:v>0.67371585648148147</c:v>
                </c:pt>
                <c:pt idx="95">
                  <c:v>0.6737505787037037</c:v>
                </c:pt>
                <c:pt idx="96">
                  <c:v>0.67378527777777786</c:v>
                </c:pt>
                <c:pt idx="97">
                  <c:v>0.67382002314814815</c:v>
                </c:pt>
                <c:pt idx="98">
                  <c:v>0.67385475694444441</c:v>
                </c:pt>
                <c:pt idx="99">
                  <c:v>0.67388945601851846</c:v>
                </c:pt>
                <c:pt idx="100">
                  <c:v>0.67392418981481483</c:v>
                </c:pt>
                <c:pt idx="101">
                  <c:v>0.67395891203703706</c:v>
                </c:pt>
                <c:pt idx="102">
                  <c:v>0.67399361111111111</c:v>
                </c:pt>
                <c:pt idx="103">
                  <c:v>0.67402835648148152</c:v>
                </c:pt>
                <c:pt idx="104">
                  <c:v>0.67406307870370374</c:v>
                </c:pt>
                <c:pt idx="105">
                  <c:v>0.67409780092592597</c:v>
                </c:pt>
                <c:pt idx="106">
                  <c:v>0.67413251157407406</c:v>
                </c:pt>
                <c:pt idx="107">
                  <c:v>0.67416724537037043</c:v>
                </c:pt>
                <c:pt idx="108">
                  <c:v>0.67420196759259265</c:v>
                </c:pt>
                <c:pt idx="109">
                  <c:v>0.67423667824074074</c:v>
                </c:pt>
                <c:pt idx="110">
                  <c:v>0.67427141203703711</c:v>
                </c:pt>
                <c:pt idx="111">
                  <c:v>0.67430613425925934</c:v>
                </c:pt>
                <c:pt idx="112">
                  <c:v>0.67434084490740742</c:v>
                </c:pt>
                <c:pt idx="113">
                  <c:v>0.67437557870370368</c:v>
                </c:pt>
                <c:pt idx="114">
                  <c:v>0.67441030092592591</c:v>
                </c:pt>
                <c:pt idx="115">
                  <c:v>0.67444502314814814</c:v>
                </c:pt>
                <c:pt idx="116">
                  <c:v>0.67447974537037036</c:v>
                </c:pt>
                <c:pt idx="117">
                  <c:v>0.67451446759259259</c:v>
                </c:pt>
                <c:pt idx="118">
                  <c:v>0.67454917824074068</c:v>
                </c:pt>
                <c:pt idx="119">
                  <c:v>0.6745839004629629</c:v>
                </c:pt>
                <c:pt idx="120">
                  <c:v>0.67461863425925928</c:v>
                </c:pt>
                <c:pt idx="121">
                  <c:v>0.6746533564814815</c:v>
                </c:pt>
                <c:pt idx="122">
                  <c:v>0.67468807870370373</c:v>
                </c:pt>
                <c:pt idx="123">
                  <c:v>0.67472280092592596</c:v>
                </c:pt>
                <c:pt idx="124">
                  <c:v>0.67475752314814819</c:v>
                </c:pt>
                <c:pt idx="125">
                  <c:v>0.67479224537037041</c:v>
                </c:pt>
                <c:pt idx="126">
                  <c:v>0.67482696759259264</c:v>
                </c:pt>
                <c:pt idx="127">
                  <c:v>0.67486168981481487</c:v>
                </c:pt>
                <c:pt idx="128">
                  <c:v>0.67488920138888897</c:v>
                </c:pt>
                <c:pt idx="129">
                  <c:v>0.67489034722222219</c:v>
                </c:pt>
                <c:pt idx="130">
                  <c:v>0.67489150462962955</c:v>
                </c:pt>
                <c:pt idx="131">
                  <c:v>0.67489267361111105</c:v>
                </c:pt>
                <c:pt idx="132">
                  <c:v>0.67489381944444449</c:v>
                </c:pt>
                <c:pt idx="133">
                  <c:v>0.67489500000000002</c:v>
                </c:pt>
                <c:pt idx="134">
                  <c:v>0.67489613425925921</c:v>
                </c:pt>
                <c:pt idx="135">
                  <c:v>0.67489729166666668</c:v>
                </c:pt>
                <c:pt idx="136">
                  <c:v>0.67489844907407415</c:v>
                </c:pt>
                <c:pt idx="137">
                  <c:v>0.67489960648148151</c:v>
                </c:pt>
                <c:pt idx="138">
                  <c:v>0.67490076388888887</c:v>
                </c:pt>
                <c:pt idx="139">
                  <c:v>0.67490192129629623</c:v>
                </c:pt>
                <c:pt idx="140">
                  <c:v>0.6749030787037037</c:v>
                </c:pt>
                <c:pt idx="141">
                  <c:v>0.67490423611111117</c:v>
                </c:pt>
                <c:pt idx="142">
                  <c:v>0.67490539351851853</c:v>
                </c:pt>
                <c:pt idx="143">
                  <c:v>0.67490655092592589</c:v>
                </c:pt>
                <c:pt idx="144">
                  <c:v>0.67490770833333336</c:v>
                </c:pt>
                <c:pt idx="145">
                  <c:v>0.67490887731481486</c:v>
                </c:pt>
                <c:pt idx="146">
                  <c:v>0.67491002314814819</c:v>
                </c:pt>
                <c:pt idx="147">
                  <c:v>0.67491118055555555</c:v>
                </c:pt>
                <c:pt idx="148">
                  <c:v>0.6749123379629629</c:v>
                </c:pt>
                <c:pt idx="149">
                  <c:v>0.67491349537037038</c:v>
                </c:pt>
                <c:pt idx="150">
                  <c:v>0.67491465277777773</c:v>
                </c:pt>
                <c:pt idx="151">
                  <c:v>0.67491581018518521</c:v>
                </c:pt>
                <c:pt idx="152">
                  <c:v>0.67491696759259256</c:v>
                </c:pt>
                <c:pt idx="153">
                  <c:v>0.67491812500000004</c:v>
                </c:pt>
                <c:pt idx="154">
                  <c:v>0.67491928240740739</c:v>
                </c:pt>
                <c:pt idx="155">
                  <c:v>0.67492043981481475</c:v>
                </c:pt>
                <c:pt idx="156">
                  <c:v>0.67492159722222222</c:v>
                </c:pt>
                <c:pt idx="157">
                  <c:v>0.6749227546296297</c:v>
                </c:pt>
                <c:pt idx="158">
                  <c:v>0.67492391203703705</c:v>
                </c:pt>
                <c:pt idx="159">
                  <c:v>0.67492506944444441</c:v>
                </c:pt>
                <c:pt idx="160">
                  <c:v>0.67492622685185177</c:v>
                </c:pt>
                <c:pt idx="161">
                  <c:v>0.67492738425925924</c:v>
                </c:pt>
                <c:pt idx="162">
                  <c:v>0.67492854166666671</c:v>
                </c:pt>
                <c:pt idx="163">
                  <c:v>0.67492969907407407</c:v>
                </c:pt>
                <c:pt idx="164">
                  <c:v>0.67493085648148143</c:v>
                </c:pt>
                <c:pt idx="165">
                  <c:v>0.6749320138888889</c:v>
                </c:pt>
                <c:pt idx="166">
                  <c:v>0.67493317129629637</c:v>
                </c:pt>
                <c:pt idx="167">
                  <c:v>0.67493432870370373</c:v>
                </c:pt>
                <c:pt idx="168">
                  <c:v>0.67493548611111109</c:v>
                </c:pt>
                <c:pt idx="169">
                  <c:v>0.67493664351851845</c:v>
                </c:pt>
                <c:pt idx="170">
                  <c:v>0.67493780092592592</c:v>
                </c:pt>
                <c:pt idx="171">
                  <c:v>0.67493895833333339</c:v>
                </c:pt>
                <c:pt idx="172">
                  <c:v>0.67494011574074075</c:v>
                </c:pt>
                <c:pt idx="173">
                  <c:v>0.67494127314814811</c:v>
                </c:pt>
                <c:pt idx="174">
                  <c:v>0.67494243055555558</c:v>
                </c:pt>
                <c:pt idx="175">
                  <c:v>0.67494358796296294</c:v>
                </c:pt>
                <c:pt idx="176">
                  <c:v>0.67494474537037041</c:v>
                </c:pt>
                <c:pt idx="177">
                  <c:v>0.67494590277777777</c:v>
                </c:pt>
                <c:pt idx="178">
                  <c:v>0.67494706018518513</c:v>
                </c:pt>
                <c:pt idx="179">
                  <c:v>0.6749482175925926</c:v>
                </c:pt>
                <c:pt idx="180">
                  <c:v>0.67494937499999996</c:v>
                </c:pt>
                <c:pt idx="181">
                  <c:v>0.67495053240740743</c:v>
                </c:pt>
                <c:pt idx="182">
                  <c:v>0.67495168981481479</c:v>
                </c:pt>
                <c:pt idx="183">
                  <c:v>0.67495284722222226</c:v>
                </c:pt>
                <c:pt idx="184">
                  <c:v>0.67495400462962962</c:v>
                </c:pt>
                <c:pt idx="185">
                  <c:v>0.67495516203703698</c:v>
                </c:pt>
                <c:pt idx="186">
                  <c:v>0.67495631944444445</c:v>
                </c:pt>
                <c:pt idx="187">
                  <c:v>0.67495747685185181</c:v>
                </c:pt>
                <c:pt idx="188">
                  <c:v>0.67495863425925928</c:v>
                </c:pt>
                <c:pt idx="189">
                  <c:v>0.67495979166666664</c:v>
                </c:pt>
                <c:pt idx="190">
                  <c:v>0.674960949074074</c:v>
                </c:pt>
                <c:pt idx="191">
                  <c:v>0.67496210648148147</c:v>
                </c:pt>
                <c:pt idx="192">
                  <c:v>0.67496326388888894</c:v>
                </c:pt>
                <c:pt idx="193">
                  <c:v>0.6749644212962963</c:v>
                </c:pt>
                <c:pt idx="194">
                  <c:v>0.67496557870370366</c:v>
                </c:pt>
                <c:pt idx="195">
                  <c:v>0.67496673611111102</c:v>
                </c:pt>
                <c:pt idx="196">
                  <c:v>0.67496789351851849</c:v>
                </c:pt>
                <c:pt idx="197">
                  <c:v>0.6749690972222222</c:v>
                </c:pt>
                <c:pt idx="198">
                  <c:v>0.67497020833333332</c:v>
                </c:pt>
                <c:pt idx="199">
                  <c:v>0.67497136574074068</c:v>
                </c:pt>
                <c:pt idx="200">
                  <c:v>0.67497255787037036</c:v>
                </c:pt>
                <c:pt idx="201">
                  <c:v>0.67497368055555562</c:v>
                </c:pt>
                <c:pt idx="202">
                  <c:v>0.67497483796296298</c:v>
                </c:pt>
                <c:pt idx="203">
                  <c:v>0.67497599537037034</c:v>
                </c:pt>
                <c:pt idx="204">
                  <c:v>0.6749771527777777</c:v>
                </c:pt>
                <c:pt idx="205">
                  <c:v>0.67497831018518517</c:v>
                </c:pt>
                <c:pt idx="206">
                  <c:v>0.67497946759259264</c:v>
                </c:pt>
                <c:pt idx="207">
                  <c:v>0.674980625</c:v>
                </c:pt>
                <c:pt idx="208">
                  <c:v>0.67498178240740736</c:v>
                </c:pt>
                <c:pt idx="209">
                  <c:v>0.67498293981481483</c:v>
                </c:pt>
                <c:pt idx="210">
                  <c:v>0.67498409722222219</c:v>
                </c:pt>
                <c:pt idx="211">
                  <c:v>0.67498526620370369</c:v>
                </c:pt>
                <c:pt idx="212">
                  <c:v>0.67498641203703702</c:v>
                </c:pt>
                <c:pt idx="213">
                  <c:v>0.67498756944444449</c:v>
                </c:pt>
                <c:pt idx="214">
                  <c:v>0.67498872685185185</c:v>
                </c:pt>
                <c:pt idx="215">
                  <c:v>0.67498988425925921</c:v>
                </c:pt>
                <c:pt idx="216">
                  <c:v>0.67499104166666668</c:v>
                </c:pt>
                <c:pt idx="217">
                  <c:v>0.67499219907407404</c:v>
                </c:pt>
                <c:pt idx="218">
                  <c:v>0.67499335648148151</c:v>
                </c:pt>
                <c:pt idx="219">
                  <c:v>0.67499451388888887</c:v>
                </c:pt>
                <c:pt idx="220">
                  <c:v>0.67499567129629623</c:v>
                </c:pt>
                <c:pt idx="221">
                  <c:v>0.6749968287037037</c:v>
                </c:pt>
                <c:pt idx="222">
                  <c:v>0.67499798611111117</c:v>
                </c:pt>
                <c:pt idx="223">
                  <c:v>0.67499914351851853</c:v>
                </c:pt>
                <c:pt idx="224">
                  <c:v>0.67500030092592589</c:v>
                </c:pt>
                <c:pt idx="225">
                  <c:v>0.67500145833333325</c:v>
                </c:pt>
                <c:pt idx="226">
                  <c:v>0.67500261574074072</c:v>
                </c:pt>
                <c:pt idx="227">
                  <c:v>0.67500377314814819</c:v>
                </c:pt>
                <c:pt idx="228">
                  <c:v>0.67500493055555555</c:v>
                </c:pt>
                <c:pt idx="229">
                  <c:v>0.67500608796296291</c:v>
                </c:pt>
                <c:pt idx="230">
                  <c:v>0.67500724537037038</c:v>
                </c:pt>
                <c:pt idx="231">
                  <c:v>0.67500840277777785</c:v>
                </c:pt>
                <c:pt idx="232">
                  <c:v>0.67500956018518521</c:v>
                </c:pt>
                <c:pt idx="233">
                  <c:v>0.67501071759259257</c:v>
                </c:pt>
                <c:pt idx="234">
                  <c:v>0.67501187499999993</c:v>
                </c:pt>
                <c:pt idx="235">
                  <c:v>0.6750130324074074</c:v>
                </c:pt>
                <c:pt idx="236">
                  <c:v>0.67501418981481487</c:v>
                </c:pt>
                <c:pt idx="237">
                  <c:v>0.67501534722222223</c:v>
                </c:pt>
                <c:pt idx="238">
                  <c:v>0.67501650462962959</c:v>
                </c:pt>
                <c:pt idx="239">
                  <c:v>0.67501766203703706</c:v>
                </c:pt>
                <c:pt idx="240">
                  <c:v>0.67501881944444442</c:v>
                </c:pt>
                <c:pt idx="241">
                  <c:v>0.67501997685185189</c:v>
                </c:pt>
                <c:pt idx="242">
                  <c:v>0.67502113425925925</c:v>
                </c:pt>
                <c:pt idx="243">
                  <c:v>0.67502230324074075</c:v>
                </c:pt>
                <c:pt idx="244">
                  <c:v>0.67502344907407408</c:v>
                </c:pt>
                <c:pt idx="245">
                  <c:v>0.67502460648148144</c:v>
                </c:pt>
                <c:pt idx="246">
                  <c:v>0.67502576388888891</c:v>
                </c:pt>
                <c:pt idx="247">
                  <c:v>0.67502692129629627</c:v>
                </c:pt>
                <c:pt idx="248">
                  <c:v>0.67502807870370374</c:v>
                </c:pt>
                <c:pt idx="249">
                  <c:v>0.6750292361111111</c:v>
                </c:pt>
                <c:pt idx="250">
                  <c:v>0.67503039351851846</c:v>
                </c:pt>
                <c:pt idx="251">
                  <c:v>0.67503155092592593</c:v>
                </c:pt>
                <c:pt idx="252">
                  <c:v>0.6750327083333334</c:v>
                </c:pt>
                <c:pt idx="253">
                  <c:v>0.67503386574074076</c:v>
                </c:pt>
                <c:pt idx="254">
                  <c:v>0.67503502314814812</c:v>
                </c:pt>
                <c:pt idx="255">
                  <c:v>0.67503618055555548</c:v>
                </c:pt>
                <c:pt idx="256">
                  <c:v>0.67503733796296295</c:v>
                </c:pt>
                <c:pt idx="257">
                  <c:v>0.67503849537037042</c:v>
                </c:pt>
                <c:pt idx="258">
                  <c:v>0.67503965277777778</c:v>
                </c:pt>
                <c:pt idx="259">
                  <c:v>0.67504081018518514</c:v>
                </c:pt>
                <c:pt idx="260">
                  <c:v>0.67504196759259261</c:v>
                </c:pt>
                <c:pt idx="261">
                  <c:v>0.67504312500000008</c:v>
                </c:pt>
                <c:pt idx="262">
                  <c:v>0.67504428240740744</c:v>
                </c:pt>
                <c:pt idx="263">
                  <c:v>0.6750454398148148</c:v>
                </c:pt>
                <c:pt idx="264">
                  <c:v>0.67504659722222216</c:v>
                </c:pt>
                <c:pt idx="265">
                  <c:v>0.67504775462962963</c:v>
                </c:pt>
                <c:pt idx="266">
                  <c:v>0.6750489120370371</c:v>
                </c:pt>
                <c:pt idx="267">
                  <c:v>0.67505006944444446</c:v>
                </c:pt>
                <c:pt idx="268">
                  <c:v>0.67505122685185182</c:v>
                </c:pt>
                <c:pt idx="269">
                  <c:v>0.67505238425925929</c:v>
                </c:pt>
                <c:pt idx="270">
                  <c:v>0.67505354166666665</c:v>
                </c:pt>
                <c:pt idx="271">
                  <c:v>0.67505469907407412</c:v>
                </c:pt>
                <c:pt idx="272">
                  <c:v>0.67505585648148148</c:v>
                </c:pt>
                <c:pt idx="273">
                  <c:v>0.67505701388888883</c:v>
                </c:pt>
                <c:pt idx="274">
                  <c:v>0.67505817129629631</c:v>
                </c:pt>
                <c:pt idx="275">
                  <c:v>0.67505932870370366</c:v>
                </c:pt>
                <c:pt idx="276">
                  <c:v>0.67506048611111114</c:v>
                </c:pt>
                <c:pt idx="277">
                  <c:v>0.67506164351851849</c:v>
                </c:pt>
                <c:pt idx="278">
                  <c:v>0.67506280092592597</c:v>
                </c:pt>
                <c:pt idx="279">
                  <c:v>0.67506396990740747</c:v>
                </c:pt>
                <c:pt idx="280">
                  <c:v>0.67506512731481483</c:v>
                </c:pt>
                <c:pt idx="281">
                  <c:v>0.67506627314814815</c:v>
                </c:pt>
                <c:pt idx="282">
                  <c:v>0.67506743055555551</c:v>
                </c:pt>
                <c:pt idx="283">
                  <c:v>0.67506858796296298</c:v>
                </c:pt>
                <c:pt idx="284">
                  <c:v>0.67506974537037034</c:v>
                </c:pt>
                <c:pt idx="285">
                  <c:v>0.67507091435185185</c:v>
                </c:pt>
                <c:pt idx="286">
                  <c:v>0.67507206018518517</c:v>
                </c:pt>
                <c:pt idx="287">
                  <c:v>0.67507321759259264</c:v>
                </c:pt>
                <c:pt idx="288">
                  <c:v>0.675074375</c:v>
                </c:pt>
                <c:pt idx="289">
                  <c:v>0.67507553240740736</c:v>
                </c:pt>
                <c:pt idx="290">
                  <c:v>0.67507668981481472</c:v>
                </c:pt>
                <c:pt idx="291">
                  <c:v>0.6750778472222223</c:v>
                </c:pt>
                <c:pt idx="292">
                  <c:v>0.67507900462962966</c:v>
                </c:pt>
                <c:pt idx="293">
                  <c:v>0.67508016203703702</c:v>
                </c:pt>
                <c:pt idx="294">
                  <c:v>0.67508131944444438</c:v>
                </c:pt>
                <c:pt idx="295">
                  <c:v>0.67508247685185185</c:v>
                </c:pt>
                <c:pt idx="296">
                  <c:v>0.67508363425925932</c:v>
                </c:pt>
                <c:pt idx="297">
                  <c:v>0.67508479166666668</c:v>
                </c:pt>
                <c:pt idx="298">
                  <c:v>0.67508594907407404</c:v>
                </c:pt>
                <c:pt idx="299">
                  <c:v>0.67508710648148151</c:v>
                </c:pt>
                <c:pt idx="300">
                  <c:v>0.67508826388888887</c:v>
                </c:pt>
                <c:pt idx="301">
                  <c:v>0.67508942129629634</c:v>
                </c:pt>
                <c:pt idx="302">
                  <c:v>0.6750905787037037</c:v>
                </c:pt>
                <c:pt idx="303">
                  <c:v>0.67509173611111106</c:v>
                </c:pt>
                <c:pt idx="304">
                  <c:v>0.67509289351851853</c:v>
                </c:pt>
                <c:pt idx="305">
                  <c:v>0.67509405092592589</c:v>
                </c:pt>
                <c:pt idx="306">
                  <c:v>0.67509520833333336</c:v>
                </c:pt>
                <c:pt idx="307">
                  <c:v>0.67509636574074072</c:v>
                </c:pt>
                <c:pt idx="308">
                  <c:v>0.67509752314814819</c:v>
                </c:pt>
                <c:pt idx="309">
                  <c:v>0.67509868055555555</c:v>
                </c:pt>
                <c:pt idx="310">
                  <c:v>0.67509983796296291</c:v>
                </c:pt>
                <c:pt idx="311">
                  <c:v>0.67510099537037038</c:v>
                </c:pt>
                <c:pt idx="312">
                  <c:v>0.67510215277777774</c:v>
                </c:pt>
                <c:pt idx="313">
                  <c:v>0.67510331018518521</c:v>
                </c:pt>
                <c:pt idx="314">
                  <c:v>0.67510446759259257</c:v>
                </c:pt>
                <c:pt idx="315">
                  <c:v>0.67510562499999993</c:v>
                </c:pt>
                <c:pt idx="316">
                  <c:v>0.6751067824074074</c:v>
                </c:pt>
                <c:pt idx="317">
                  <c:v>0.67510793981481487</c:v>
                </c:pt>
                <c:pt idx="318">
                  <c:v>0.67510909722222223</c:v>
                </c:pt>
                <c:pt idx="319">
                  <c:v>0.67511025462962959</c:v>
                </c:pt>
                <c:pt idx="320">
                  <c:v>0.67511141203703695</c:v>
                </c:pt>
                <c:pt idx="321">
                  <c:v>0.67511256944444442</c:v>
                </c:pt>
                <c:pt idx="322">
                  <c:v>0.67511372685185189</c:v>
                </c:pt>
                <c:pt idx="323">
                  <c:v>0.67511498842592588</c:v>
                </c:pt>
                <c:pt idx="324">
                  <c:v>0.67511604166666661</c:v>
                </c:pt>
                <c:pt idx="325">
                  <c:v>0.67511719907407408</c:v>
                </c:pt>
                <c:pt idx="326">
                  <c:v>0.67511835648148155</c:v>
                </c:pt>
                <c:pt idx="327">
                  <c:v>0.67511951388888891</c:v>
                </c:pt>
                <c:pt idx="328">
                  <c:v>0.67512067129629627</c:v>
                </c:pt>
                <c:pt idx="329">
                  <c:v>0.67512182870370363</c:v>
                </c:pt>
                <c:pt idx="330">
                  <c:v>0.6751229861111111</c:v>
                </c:pt>
                <c:pt idx="331">
                  <c:v>0.67512414351851857</c:v>
                </c:pt>
                <c:pt idx="332">
                  <c:v>0.67512530092592593</c:v>
                </c:pt>
                <c:pt idx="333">
                  <c:v>0.67512645833333329</c:v>
                </c:pt>
                <c:pt idx="334">
                  <c:v>0.67512761574074076</c:v>
                </c:pt>
                <c:pt idx="335">
                  <c:v>0.67512877314814812</c:v>
                </c:pt>
                <c:pt idx="336">
                  <c:v>0.67512993055555559</c:v>
                </c:pt>
                <c:pt idx="337">
                  <c:v>0.67513108796296295</c:v>
                </c:pt>
                <c:pt idx="338">
                  <c:v>0.67513224537037031</c:v>
                </c:pt>
                <c:pt idx="339">
                  <c:v>0.67513340277777778</c:v>
                </c:pt>
                <c:pt idx="340">
                  <c:v>0.67513456018518514</c:v>
                </c:pt>
                <c:pt idx="341">
                  <c:v>0.67513571759259261</c:v>
                </c:pt>
                <c:pt idx="342">
                  <c:v>0.67513687499999997</c:v>
                </c:pt>
                <c:pt idx="343">
                  <c:v>0.67513803240740744</c:v>
                </c:pt>
                <c:pt idx="344">
                  <c:v>0.6751391898148148</c:v>
                </c:pt>
                <c:pt idx="345">
                  <c:v>0.6751403587962963</c:v>
                </c:pt>
                <c:pt idx="346">
                  <c:v>0.67514150462962963</c:v>
                </c:pt>
                <c:pt idx="347">
                  <c:v>0.6751426620370371</c:v>
                </c:pt>
                <c:pt idx="348">
                  <c:v>0.67514381944444446</c:v>
                </c:pt>
                <c:pt idx="349">
                  <c:v>0.67514497685185182</c:v>
                </c:pt>
                <c:pt idx="350">
                  <c:v>0.67514613425925918</c:v>
                </c:pt>
                <c:pt idx="351">
                  <c:v>0.67514729166666665</c:v>
                </c:pt>
                <c:pt idx="352">
                  <c:v>0.67514844907407412</c:v>
                </c:pt>
                <c:pt idx="353">
                  <c:v>0.67514960648148148</c:v>
                </c:pt>
                <c:pt idx="354">
                  <c:v>0.67515076388888884</c:v>
                </c:pt>
                <c:pt idx="355">
                  <c:v>0.67515192129629631</c:v>
                </c:pt>
                <c:pt idx="356">
                  <c:v>0.67515307870370378</c:v>
                </c:pt>
                <c:pt idx="357">
                  <c:v>0.67515423611111114</c:v>
                </c:pt>
                <c:pt idx="358">
                  <c:v>0.6751553935185185</c:v>
                </c:pt>
                <c:pt idx="359">
                  <c:v>0.67515655092592586</c:v>
                </c:pt>
                <c:pt idx="360">
                  <c:v>0.67515770833333333</c:v>
                </c:pt>
                <c:pt idx="361">
                  <c:v>0.6751588657407408</c:v>
                </c:pt>
                <c:pt idx="362">
                  <c:v>0.67516002314814816</c:v>
                </c:pt>
                <c:pt idx="363">
                  <c:v>0.67516118055555552</c:v>
                </c:pt>
                <c:pt idx="364">
                  <c:v>0.67516233796296299</c:v>
                </c:pt>
                <c:pt idx="365">
                  <c:v>0.67516349537037035</c:v>
                </c:pt>
                <c:pt idx="366">
                  <c:v>0.67516465277777782</c:v>
                </c:pt>
                <c:pt idx="367">
                  <c:v>0.67516581018518518</c:v>
                </c:pt>
                <c:pt idx="368">
                  <c:v>0.67516696759259254</c:v>
                </c:pt>
                <c:pt idx="369">
                  <c:v>0.67516812500000001</c:v>
                </c:pt>
                <c:pt idx="370">
                  <c:v>0.67516928240740737</c:v>
                </c:pt>
                <c:pt idx="371">
                  <c:v>0.67517043981481484</c:v>
                </c:pt>
                <c:pt idx="372">
                  <c:v>0.6751715972222222</c:v>
                </c:pt>
                <c:pt idx="373">
                  <c:v>0.6751727662037037</c:v>
                </c:pt>
                <c:pt idx="374">
                  <c:v>0.67517391203703703</c:v>
                </c:pt>
                <c:pt idx="375">
                  <c:v>0.67517506944444439</c:v>
                </c:pt>
                <c:pt idx="376">
                  <c:v>0.67517622685185186</c:v>
                </c:pt>
                <c:pt idx="377">
                  <c:v>0.67517738425925922</c:v>
                </c:pt>
                <c:pt idx="378">
                  <c:v>0.67517854166666669</c:v>
                </c:pt>
                <c:pt idx="379">
                  <c:v>0.67517969907407405</c:v>
                </c:pt>
                <c:pt idx="380">
                  <c:v>0.67518085648148141</c:v>
                </c:pt>
                <c:pt idx="381">
                  <c:v>0.67518201388888888</c:v>
                </c:pt>
                <c:pt idx="382">
                  <c:v>0.67518317129629635</c:v>
                </c:pt>
                <c:pt idx="383">
                  <c:v>0.67518432870370371</c:v>
                </c:pt>
                <c:pt idx="384">
                  <c:v>0.67518548611111107</c:v>
                </c:pt>
                <c:pt idx="385">
                  <c:v>0.67518665509259257</c:v>
                </c:pt>
                <c:pt idx="386">
                  <c:v>0.67518780092592601</c:v>
                </c:pt>
                <c:pt idx="387">
                  <c:v>0.67518895833333337</c:v>
                </c:pt>
                <c:pt idx="388">
                  <c:v>0.67519011574074073</c:v>
                </c:pt>
                <c:pt idx="389">
                  <c:v>0.67519127314814809</c:v>
                </c:pt>
                <c:pt idx="390">
                  <c:v>0.67519243055555556</c:v>
                </c:pt>
                <c:pt idx="391">
                  <c:v>0.67519358796296303</c:v>
                </c:pt>
                <c:pt idx="392">
                  <c:v>0.67519474537037039</c:v>
                </c:pt>
                <c:pt idx="393">
                  <c:v>0.67519590277777775</c:v>
                </c:pt>
                <c:pt idx="394">
                  <c:v>0.67519706018518522</c:v>
                </c:pt>
                <c:pt idx="395">
                  <c:v>0.67519821759259258</c:v>
                </c:pt>
                <c:pt idx="396">
                  <c:v>0.67519937500000005</c:v>
                </c:pt>
                <c:pt idx="397">
                  <c:v>0.67520053240740741</c:v>
                </c:pt>
                <c:pt idx="398">
                  <c:v>0.67520168981481477</c:v>
                </c:pt>
                <c:pt idx="399">
                  <c:v>0.67520284722222224</c:v>
                </c:pt>
                <c:pt idx="400">
                  <c:v>0.67520400462962959</c:v>
                </c:pt>
                <c:pt idx="401">
                  <c:v>0.67520516203703707</c:v>
                </c:pt>
                <c:pt idx="402">
                  <c:v>0.67520631944444442</c:v>
                </c:pt>
                <c:pt idx="403">
                  <c:v>0.6752074768518519</c:v>
                </c:pt>
                <c:pt idx="404">
                  <c:v>0.67520863425925925</c:v>
                </c:pt>
                <c:pt idx="405">
                  <c:v>0.67520979166666661</c:v>
                </c:pt>
                <c:pt idx="406">
                  <c:v>0.67521094907407408</c:v>
                </c:pt>
                <c:pt idx="407">
                  <c:v>0.67521210648148144</c:v>
                </c:pt>
                <c:pt idx="408">
                  <c:v>0.67521326388888891</c:v>
                </c:pt>
                <c:pt idx="409">
                  <c:v>0.67521442129629627</c:v>
                </c:pt>
                <c:pt idx="410">
                  <c:v>0.67521557870370363</c:v>
                </c:pt>
                <c:pt idx="411">
                  <c:v>0.6752167361111111</c:v>
                </c:pt>
                <c:pt idx="412">
                  <c:v>0.67521789351851857</c:v>
                </c:pt>
                <c:pt idx="413">
                  <c:v>0.67521905092592593</c:v>
                </c:pt>
                <c:pt idx="414">
                  <c:v>0.67522020833333329</c:v>
                </c:pt>
                <c:pt idx="415">
                  <c:v>0.67522136574074065</c:v>
                </c:pt>
                <c:pt idx="416">
                  <c:v>0.67522252314814812</c:v>
                </c:pt>
                <c:pt idx="417">
                  <c:v>0.67522368055555559</c:v>
                </c:pt>
                <c:pt idx="418">
                  <c:v>0.67522483796296295</c:v>
                </c:pt>
                <c:pt idx="419">
                  <c:v>0.67522599537037031</c:v>
                </c:pt>
                <c:pt idx="420">
                  <c:v>0.67522715277777778</c:v>
                </c:pt>
                <c:pt idx="421">
                  <c:v>0.67522831018518525</c:v>
                </c:pt>
                <c:pt idx="422">
                  <c:v>0.67522946759259261</c:v>
                </c:pt>
                <c:pt idx="423">
                  <c:v>0.67523062499999997</c:v>
                </c:pt>
                <c:pt idx="424">
                  <c:v>0.67523178240740733</c:v>
                </c:pt>
                <c:pt idx="425">
                  <c:v>0.6752329398148148</c:v>
                </c:pt>
                <c:pt idx="426">
                  <c:v>0.67523409722222227</c:v>
                </c:pt>
                <c:pt idx="427">
                  <c:v>0.67523525462962963</c:v>
                </c:pt>
                <c:pt idx="428">
                  <c:v>0.67523641203703699</c:v>
                </c:pt>
                <c:pt idx="429">
                  <c:v>0.6752375810185185</c:v>
                </c:pt>
                <c:pt idx="430">
                  <c:v>0.67523872685185182</c:v>
                </c:pt>
                <c:pt idx="431">
                  <c:v>0.67523988425925929</c:v>
                </c:pt>
                <c:pt idx="432">
                  <c:v>0.67524104166666665</c:v>
                </c:pt>
                <c:pt idx="433">
                  <c:v>0.67524219907407412</c:v>
                </c:pt>
                <c:pt idx="434">
                  <c:v>0.67524335648148148</c:v>
                </c:pt>
                <c:pt idx="435">
                  <c:v>0.67524451388888884</c:v>
                </c:pt>
                <c:pt idx="436">
                  <c:v>0.67524567129629631</c:v>
                </c:pt>
                <c:pt idx="437">
                  <c:v>0.67524682870370367</c:v>
                </c:pt>
                <c:pt idx="438">
                  <c:v>0.67524798611111114</c:v>
                </c:pt>
                <c:pt idx="439">
                  <c:v>0.6752491435185185</c:v>
                </c:pt>
                <c:pt idx="440">
                  <c:v>0.67525030092592586</c:v>
                </c:pt>
                <c:pt idx="441">
                  <c:v>0.67525145833333333</c:v>
                </c:pt>
                <c:pt idx="442">
                  <c:v>0.6752526157407408</c:v>
                </c:pt>
                <c:pt idx="443">
                  <c:v>0.67525377314814816</c:v>
                </c:pt>
                <c:pt idx="444">
                  <c:v>0.67525493055555552</c:v>
                </c:pt>
                <c:pt idx="445">
                  <c:v>0.67525608796296288</c:v>
                </c:pt>
                <c:pt idx="446">
                  <c:v>0.67525724537037035</c:v>
                </c:pt>
                <c:pt idx="447">
                  <c:v>0.67525840277777782</c:v>
                </c:pt>
                <c:pt idx="448">
                  <c:v>0.67525956018518518</c:v>
                </c:pt>
                <c:pt idx="449">
                  <c:v>0.67526071759259254</c:v>
                </c:pt>
                <c:pt idx="450">
                  <c:v>0.67526187500000001</c:v>
                </c:pt>
                <c:pt idx="451">
                  <c:v>0.67526303240740748</c:v>
                </c:pt>
                <c:pt idx="452">
                  <c:v>0.67526418981481484</c:v>
                </c:pt>
                <c:pt idx="453">
                  <c:v>0.6752653472222222</c:v>
                </c:pt>
                <c:pt idx="454">
                  <c:v>0.6752665162037037</c:v>
                </c:pt>
                <c:pt idx="455">
                  <c:v>0.67526766203703703</c:v>
                </c:pt>
                <c:pt idx="456">
                  <c:v>0.6752688194444445</c:v>
                </c:pt>
                <c:pt idx="457">
                  <c:v>0.67526997685185186</c:v>
                </c:pt>
                <c:pt idx="458">
                  <c:v>0.67527113425925922</c:v>
                </c:pt>
                <c:pt idx="459">
                  <c:v>0.67527229166666669</c:v>
                </c:pt>
                <c:pt idx="460">
                  <c:v>0.67527344907407405</c:v>
                </c:pt>
                <c:pt idx="461">
                  <c:v>0.67527460648148152</c:v>
                </c:pt>
                <c:pt idx="462">
                  <c:v>0.67527576388888888</c:v>
                </c:pt>
                <c:pt idx="463">
                  <c:v>0.67527692129629624</c:v>
                </c:pt>
                <c:pt idx="464">
                  <c:v>0.67527807870370371</c:v>
                </c:pt>
                <c:pt idx="465">
                  <c:v>0.67527923611111107</c:v>
                </c:pt>
                <c:pt idx="466">
                  <c:v>0.67528039351851854</c:v>
                </c:pt>
                <c:pt idx="467">
                  <c:v>0.6752815509259259</c:v>
                </c:pt>
                <c:pt idx="468">
                  <c:v>0.67528270833333337</c:v>
                </c:pt>
                <c:pt idx="469">
                  <c:v>0.67528386574074073</c:v>
                </c:pt>
                <c:pt idx="470">
                  <c:v>0.67528502314814809</c:v>
                </c:pt>
                <c:pt idx="471">
                  <c:v>0.67528618055555556</c:v>
                </c:pt>
                <c:pt idx="472">
                  <c:v>0.67528733796296292</c:v>
                </c:pt>
                <c:pt idx="473">
                  <c:v>0.67528849537037039</c:v>
                </c:pt>
                <c:pt idx="474">
                  <c:v>0.67528965277777775</c:v>
                </c:pt>
                <c:pt idx="475">
                  <c:v>0.67529081018518511</c:v>
                </c:pt>
                <c:pt idx="476">
                  <c:v>0.67529196759259258</c:v>
                </c:pt>
                <c:pt idx="477">
                  <c:v>0.67529312500000005</c:v>
                </c:pt>
                <c:pt idx="478">
                  <c:v>0.67529428240740741</c:v>
                </c:pt>
                <c:pt idx="479">
                  <c:v>0.67529543981481477</c:v>
                </c:pt>
                <c:pt idx="480">
                  <c:v>0.67529659722222213</c:v>
                </c:pt>
                <c:pt idx="481">
                  <c:v>0.67529775462962971</c:v>
                </c:pt>
                <c:pt idx="482">
                  <c:v>0.67529891203703707</c:v>
                </c:pt>
                <c:pt idx="483">
                  <c:v>0.67530006944444443</c:v>
                </c:pt>
                <c:pt idx="484">
                  <c:v>0.67530122685185179</c:v>
                </c:pt>
                <c:pt idx="485">
                  <c:v>0.67530238425925926</c:v>
                </c:pt>
                <c:pt idx="486">
                  <c:v>0.67530354166666673</c:v>
                </c:pt>
                <c:pt idx="487">
                  <c:v>0.67530469907407409</c:v>
                </c:pt>
                <c:pt idx="488">
                  <c:v>0.67530585648148145</c:v>
                </c:pt>
                <c:pt idx="489">
                  <c:v>0.67530701388888892</c:v>
                </c:pt>
                <c:pt idx="490">
                  <c:v>0.67530817129629628</c:v>
                </c:pt>
                <c:pt idx="491">
                  <c:v>0.67530932870370375</c:v>
                </c:pt>
                <c:pt idx="492">
                  <c:v>0.67531048611111111</c:v>
                </c:pt>
                <c:pt idx="493">
                  <c:v>0.67531164351851847</c:v>
                </c:pt>
                <c:pt idx="494">
                  <c:v>0.67531280092592594</c:v>
                </c:pt>
                <c:pt idx="495">
                  <c:v>0.6753139583333333</c:v>
                </c:pt>
                <c:pt idx="496">
                  <c:v>0.67531511574074077</c:v>
                </c:pt>
                <c:pt idx="497">
                  <c:v>0.67531627314814813</c:v>
                </c:pt>
                <c:pt idx="498">
                  <c:v>0.6753174305555556</c:v>
                </c:pt>
                <c:pt idx="499">
                  <c:v>0.67531858796296296</c:v>
                </c:pt>
                <c:pt idx="500">
                  <c:v>0.67531974537037032</c:v>
                </c:pt>
                <c:pt idx="501">
                  <c:v>0.67532090277777779</c:v>
                </c:pt>
                <c:pt idx="502">
                  <c:v>0.67532206018518515</c:v>
                </c:pt>
                <c:pt idx="503">
                  <c:v>0.67532321759259262</c:v>
                </c:pt>
                <c:pt idx="504">
                  <c:v>0.67532437499999998</c:v>
                </c:pt>
                <c:pt idx="505">
                  <c:v>0.67532553240740734</c:v>
                </c:pt>
                <c:pt idx="506">
                  <c:v>0.67532668981481481</c:v>
                </c:pt>
                <c:pt idx="507">
                  <c:v>0.67532784722222228</c:v>
                </c:pt>
                <c:pt idx="508">
                  <c:v>0.67532900462962964</c:v>
                </c:pt>
                <c:pt idx="509">
                  <c:v>0.675330162037037</c:v>
                </c:pt>
                <c:pt idx="510">
                  <c:v>0.67533131944444436</c:v>
                </c:pt>
                <c:pt idx="511">
                  <c:v>0.67533247685185183</c:v>
                </c:pt>
                <c:pt idx="512">
                  <c:v>0.6753336342592593</c:v>
                </c:pt>
                <c:pt idx="513">
                  <c:v>0.67533479166666666</c:v>
                </c:pt>
                <c:pt idx="514">
                  <c:v>0.67533594907407402</c:v>
                </c:pt>
                <c:pt idx="515">
                  <c:v>0.67533710648148149</c:v>
                </c:pt>
                <c:pt idx="516">
                  <c:v>0.67533826388888896</c:v>
                </c:pt>
                <c:pt idx="517">
                  <c:v>0.67533942129629632</c:v>
                </c:pt>
                <c:pt idx="518">
                  <c:v>0.67534057870370368</c:v>
                </c:pt>
                <c:pt idx="519">
                  <c:v>0.67534173611111104</c:v>
                </c:pt>
                <c:pt idx="520">
                  <c:v>0.67534289351851851</c:v>
                </c:pt>
                <c:pt idx="521">
                  <c:v>0.67534405092592598</c:v>
                </c:pt>
                <c:pt idx="522">
                  <c:v>0.67534520833333334</c:v>
                </c:pt>
                <c:pt idx="523">
                  <c:v>0.6753463657407407</c:v>
                </c:pt>
                <c:pt idx="524">
                  <c:v>0.67534752314814817</c:v>
                </c:pt>
                <c:pt idx="525">
                  <c:v>0.67534868055555553</c:v>
                </c:pt>
                <c:pt idx="526">
                  <c:v>0.675349837962963</c:v>
                </c:pt>
                <c:pt idx="527">
                  <c:v>0.67535099537037035</c:v>
                </c:pt>
                <c:pt idx="528">
                  <c:v>0.67535215277777783</c:v>
                </c:pt>
                <c:pt idx="529">
                  <c:v>0.67535331018518518</c:v>
                </c:pt>
                <c:pt idx="530">
                  <c:v>0.67535446759259254</c:v>
                </c:pt>
                <c:pt idx="531">
                  <c:v>0.67535562500000001</c:v>
                </c:pt>
                <c:pt idx="532">
                  <c:v>0.67535678240740737</c:v>
                </c:pt>
                <c:pt idx="533">
                  <c:v>0.67535793981481484</c:v>
                </c:pt>
                <c:pt idx="534">
                  <c:v>0.6753590972222222</c:v>
                </c:pt>
                <c:pt idx="535">
                  <c:v>0.67536026620370371</c:v>
                </c:pt>
                <c:pt idx="536">
                  <c:v>0.67536142361111107</c:v>
                </c:pt>
                <c:pt idx="537">
                  <c:v>0.6753625694444445</c:v>
                </c:pt>
                <c:pt idx="538">
                  <c:v>0.67536372685185186</c:v>
                </c:pt>
                <c:pt idx="539">
                  <c:v>0.67536488425925922</c:v>
                </c:pt>
                <c:pt idx="540">
                  <c:v>0.67536604166666658</c:v>
                </c:pt>
                <c:pt idx="541">
                  <c:v>0.67536719907407405</c:v>
                </c:pt>
                <c:pt idx="542">
                  <c:v>0.67536835648148152</c:v>
                </c:pt>
                <c:pt idx="543">
                  <c:v>0.67536951388888888</c:v>
                </c:pt>
                <c:pt idx="544">
                  <c:v>0.67537067129629624</c:v>
                </c:pt>
                <c:pt idx="545">
                  <c:v>0.67537182870370371</c:v>
                </c:pt>
                <c:pt idx="546">
                  <c:v>0.67537298611111118</c:v>
                </c:pt>
                <c:pt idx="547">
                  <c:v>0.67537414351851854</c:v>
                </c:pt>
                <c:pt idx="548">
                  <c:v>0.6753753009259259</c:v>
                </c:pt>
                <c:pt idx="549">
                  <c:v>0.67537645833333326</c:v>
                </c:pt>
                <c:pt idx="550">
                  <c:v>0.67537761574074073</c:v>
                </c:pt>
                <c:pt idx="551">
                  <c:v>0.6753787731481482</c:v>
                </c:pt>
                <c:pt idx="552">
                  <c:v>0.67537993055555556</c:v>
                </c:pt>
                <c:pt idx="553">
                  <c:v>0.67538108796296292</c:v>
                </c:pt>
                <c:pt idx="554">
                  <c:v>0.67538224537037039</c:v>
                </c:pt>
                <c:pt idx="555">
                  <c:v>0.67538340277777775</c:v>
                </c:pt>
                <c:pt idx="556">
                  <c:v>0.67538456018518522</c:v>
                </c:pt>
                <c:pt idx="557">
                  <c:v>0.67538571759259258</c:v>
                </c:pt>
                <c:pt idx="558">
                  <c:v>0.67538687499999994</c:v>
                </c:pt>
                <c:pt idx="559">
                  <c:v>0.67538803240740741</c:v>
                </c:pt>
                <c:pt idx="560">
                  <c:v>0.67538918981481477</c:v>
                </c:pt>
                <c:pt idx="561">
                  <c:v>0.67539034722222224</c:v>
                </c:pt>
                <c:pt idx="562">
                  <c:v>0.6753915046296296</c:v>
                </c:pt>
                <c:pt idx="563">
                  <c:v>0.67539266203703707</c:v>
                </c:pt>
                <c:pt idx="564">
                  <c:v>0.67539381944444443</c:v>
                </c:pt>
                <c:pt idx="565">
                  <c:v>0.67539497685185179</c:v>
                </c:pt>
                <c:pt idx="566">
                  <c:v>0.67539613425925926</c:v>
                </c:pt>
                <c:pt idx="567">
                  <c:v>0.67539729166666673</c:v>
                </c:pt>
                <c:pt idx="568">
                  <c:v>0.67539844907407409</c:v>
                </c:pt>
                <c:pt idx="569">
                  <c:v>0.67539960648148145</c:v>
                </c:pt>
                <c:pt idx="570">
                  <c:v>0.67540076388888881</c:v>
                </c:pt>
                <c:pt idx="571">
                  <c:v>0.67540192129629628</c:v>
                </c:pt>
                <c:pt idx="572">
                  <c:v>0.67540307870370375</c:v>
                </c:pt>
                <c:pt idx="573">
                  <c:v>0.67540423611111111</c:v>
                </c:pt>
                <c:pt idx="574">
                  <c:v>0.67540539351851847</c:v>
                </c:pt>
                <c:pt idx="575">
                  <c:v>0.67540655092592594</c:v>
                </c:pt>
                <c:pt idx="576">
                  <c:v>0.67540770833333341</c:v>
                </c:pt>
                <c:pt idx="577">
                  <c:v>0.67540886574074077</c:v>
                </c:pt>
                <c:pt idx="578">
                  <c:v>0.67541002314814813</c:v>
                </c:pt>
                <c:pt idx="579">
                  <c:v>0.67541118055555549</c:v>
                </c:pt>
                <c:pt idx="580">
                  <c:v>0.67541233796296296</c:v>
                </c:pt>
                <c:pt idx="581">
                  <c:v>0.67541349537037043</c:v>
                </c:pt>
                <c:pt idx="582">
                  <c:v>0.67541465277777779</c:v>
                </c:pt>
                <c:pt idx="583">
                  <c:v>0.67541581018518515</c:v>
                </c:pt>
                <c:pt idx="584">
                  <c:v>0.67541696759259262</c:v>
                </c:pt>
                <c:pt idx="585">
                  <c:v>0.67541812499999998</c:v>
                </c:pt>
                <c:pt idx="586">
                  <c:v>0.67541928240740745</c:v>
                </c:pt>
                <c:pt idx="587">
                  <c:v>0.67542043981481481</c:v>
                </c:pt>
                <c:pt idx="588">
                  <c:v>0.67542159722222217</c:v>
                </c:pt>
                <c:pt idx="589">
                  <c:v>0.67542275462962964</c:v>
                </c:pt>
                <c:pt idx="590">
                  <c:v>0.675423912037037</c:v>
                </c:pt>
                <c:pt idx="591">
                  <c:v>0.67542506944444447</c:v>
                </c:pt>
                <c:pt idx="592">
                  <c:v>0.67542622685185183</c:v>
                </c:pt>
                <c:pt idx="593">
                  <c:v>0.6754273842592593</c:v>
                </c:pt>
                <c:pt idx="594">
                  <c:v>0.67542854166666666</c:v>
                </c:pt>
                <c:pt idx="595">
                  <c:v>0.67542969907407402</c:v>
                </c:pt>
                <c:pt idx="596">
                  <c:v>0.67543085648148149</c:v>
                </c:pt>
                <c:pt idx="597">
                  <c:v>0.67543201388888885</c:v>
                </c:pt>
                <c:pt idx="598">
                  <c:v>0.67543317129629632</c:v>
                </c:pt>
                <c:pt idx="599">
                  <c:v>0.67543432870370368</c:v>
                </c:pt>
                <c:pt idx="600">
                  <c:v>0.67543548611111104</c:v>
                </c:pt>
                <c:pt idx="601">
                  <c:v>0.67543664351851851</c:v>
                </c:pt>
                <c:pt idx="602">
                  <c:v>0.67543780092592598</c:v>
                </c:pt>
                <c:pt idx="603">
                  <c:v>0.67543895833333334</c:v>
                </c:pt>
                <c:pt idx="604">
                  <c:v>0.6754401157407407</c:v>
                </c:pt>
                <c:pt idx="605">
                  <c:v>0.67544127314814806</c:v>
                </c:pt>
                <c:pt idx="606">
                  <c:v>0.67544243055555553</c:v>
                </c:pt>
                <c:pt idx="607">
                  <c:v>0.675443587962963</c:v>
                </c:pt>
                <c:pt idx="608">
                  <c:v>0.67544474537037036</c:v>
                </c:pt>
                <c:pt idx="609">
                  <c:v>0.67544590277777772</c:v>
                </c:pt>
                <c:pt idx="610">
                  <c:v>0.67544706018518519</c:v>
                </c:pt>
                <c:pt idx="611">
                  <c:v>0.67544821759259266</c:v>
                </c:pt>
                <c:pt idx="612">
                  <c:v>0.67544937500000002</c:v>
                </c:pt>
                <c:pt idx="613">
                  <c:v>0.67545053240740738</c:v>
                </c:pt>
                <c:pt idx="614">
                  <c:v>0.67545168981481474</c:v>
                </c:pt>
                <c:pt idx="615">
                  <c:v>0.67545284722222221</c:v>
                </c:pt>
                <c:pt idx="616">
                  <c:v>0.67545401620370371</c:v>
                </c:pt>
                <c:pt idx="617">
                  <c:v>0.67545516203703704</c:v>
                </c:pt>
                <c:pt idx="618">
                  <c:v>0.6754563194444444</c:v>
                </c:pt>
                <c:pt idx="619">
                  <c:v>0.67545747685185187</c:v>
                </c:pt>
                <c:pt idx="620">
                  <c:v>0.67545863425925923</c:v>
                </c:pt>
                <c:pt idx="621">
                  <c:v>0.6754597916666667</c:v>
                </c:pt>
                <c:pt idx="622">
                  <c:v>0.67546094907407406</c:v>
                </c:pt>
                <c:pt idx="623">
                  <c:v>0.67546210648148153</c:v>
                </c:pt>
                <c:pt idx="624">
                  <c:v>0.67546326388888889</c:v>
                </c:pt>
                <c:pt idx="625">
                  <c:v>0.67546442129629625</c:v>
                </c:pt>
                <c:pt idx="626">
                  <c:v>0.67546557870370372</c:v>
                </c:pt>
                <c:pt idx="627">
                  <c:v>0.67546673611111108</c:v>
                </c:pt>
                <c:pt idx="628">
                  <c:v>0.67546789351851855</c:v>
                </c:pt>
                <c:pt idx="629">
                  <c:v>0.67546905092592591</c:v>
                </c:pt>
                <c:pt idx="630">
                  <c:v>0.67547020833333327</c:v>
                </c:pt>
                <c:pt idx="631">
                  <c:v>0.67547136574074074</c:v>
                </c:pt>
                <c:pt idx="632">
                  <c:v>0.67547252314814821</c:v>
                </c:pt>
                <c:pt idx="633">
                  <c:v>0.67547368055555557</c:v>
                </c:pt>
                <c:pt idx="634">
                  <c:v>0.67547483796296293</c:v>
                </c:pt>
                <c:pt idx="635">
                  <c:v>0.67547599537037029</c:v>
                </c:pt>
                <c:pt idx="636">
                  <c:v>0.67547715277777776</c:v>
                </c:pt>
                <c:pt idx="637">
                  <c:v>0.67547831018518523</c:v>
                </c:pt>
                <c:pt idx="638">
                  <c:v>0.67547946759259259</c:v>
                </c:pt>
                <c:pt idx="639">
                  <c:v>0.67548062499999995</c:v>
                </c:pt>
                <c:pt idx="640">
                  <c:v>0.67548178240740742</c:v>
                </c:pt>
                <c:pt idx="641">
                  <c:v>0.67548293981481489</c:v>
                </c:pt>
                <c:pt idx="642">
                  <c:v>0.67548409722222225</c:v>
                </c:pt>
                <c:pt idx="643">
                  <c:v>0.67548525462962961</c:v>
                </c:pt>
                <c:pt idx="644">
                  <c:v>0.67548641203703697</c:v>
                </c:pt>
                <c:pt idx="645">
                  <c:v>0.67548756944444444</c:v>
                </c:pt>
                <c:pt idx="646">
                  <c:v>0.67548872685185191</c:v>
                </c:pt>
                <c:pt idx="647">
                  <c:v>0.67548988425925927</c:v>
                </c:pt>
                <c:pt idx="648">
                  <c:v>0.67549104166666663</c:v>
                </c:pt>
                <c:pt idx="649">
                  <c:v>0.6754921990740741</c:v>
                </c:pt>
                <c:pt idx="650">
                  <c:v>0.67549335648148146</c:v>
                </c:pt>
                <c:pt idx="651">
                  <c:v>0.67549451388888893</c:v>
                </c:pt>
                <c:pt idx="652">
                  <c:v>0.67549567129629629</c:v>
                </c:pt>
                <c:pt idx="653">
                  <c:v>0.67549682870370364</c:v>
                </c:pt>
                <c:pt idx="654">
                  <c:v>0.67549798611111112</c:v>
                </c:pt>
                <c:pt idx="655">
                  <c:v>0.67549914351851847</c:v>
                </c:pt>
                <c:pt idx="656">
                  <c:v>0.67550030092592594</c:v>
                </c:pt>
                <c:pt idx="657">
                  <c:v>0.6755014583333333</c:v>
                </c:pt>
                <c:pt idx="658">
                  <c:v>0.67550261574074077</c:v>
                </c:pt>
                <c:pt idx="659">
                  <c:v>0.67550378472222228</c:v>
                </c:pt>
                <c:pt idx="660">
                  <c:v>0.67550493055555549</c:v>
                </c:pt>
                <c:pt idx="661">
                  <c:v>0.67550608796296296</c:v>
                </c:pt>
                <c:pt idx="662">
                  <c:v>0.67550724537037043</c:v>
                </c:pt>
                <c:pt idx="663">
                  <c:v>0.67550840277777779</c:v>
                </c:pt>
                <c:pt idx="664">
                  <c:v>0.67550956018518515</c:v>
                </c:pt>
                <c:pt idx="665">
                  <c:v>0.67551071759259251</c:v>
                </c:pt>
                <c:pt idx="666">
                  <c:v>0.67551187499999998</c:v>
                </c:pt>
                <c:pt idx="667">
                  <c:v>0.67551303240740745</c:v>
                </c:pt>
                <c:pt idx="668">
                  <c:v>0.67551418981481481</c:v>
                </c:pt>
                <c:pt idx="669">
                  <c:v>0.67551535879629632</c:v>
                </c:pt>
                <c:pt idx="670">
                  <c:v>0.67551650462962964</c:v>
                </c:pt>
                <c:pt idx="671">
                  <c:v>0.67551766203703711</c:v>
                </c:pt>
                <c:pt idx="672">
                  <c:v>0.67551881944444447</c:v>
                </c:pt>
                <c:pt idx="673">
                  <c:v>0.67552013888888895</c:v>
                </c:pt>
                <c:pt idx="674">
                  <c:v>0.67552113425925919</c:v>
                </c:pt>
                <c:pt idx="675">
                  <c:v>0.67552229166666666</c:v>
                </c:pt>
                <c:pt idx="676">
                  <c:v>0.67552344907407413</c:v>
                </c:pt>
                <c:pt idx="677">
                  <c:v>0.67552460648148149</c:v>
                </c:pt>
                <c:pt idx="678">
                  <c:v>0.67552576388888885</c:v>
                </c:pt>
                <c:pt idx="679">
                  <c:v>0.67552692129629632</c:v>
                </c:pt>
                <c:pt idx="680">
                  <c:v>0.67552807870370368</c:v>
                </c:pt>
                <c:pt idx="681">
                  <c:v>0.67552923611111115</c:v>
                </c:pt>
                <c:pt idx="682">
                  <c:v>0.67553039351851851</c:v>
                </c:pt>
                <c:pt idx="683">
                  <c:v>0.67553155092592587</c:v>
                </c:pt>
                <c:pt idx="684">
                  <c:v>0.67553270833333334</c:v>
                </c:pt>
                <c:pt idx="685">
                  <c:v>0.6755338657407407</c:v>
                </c:pt>
                <c:pt idx="686">
                  <c:v>0.67553502314814817</c:v>
                </c:pt>
                <c:pt idx="687">
                  <c:v>0.67553618055555553</c:v>
                </c:pt>
                <c:pt idx="688">
                  <c:v>0.675537337962963</c:v>
                </c:pt>
                <c:pt idx="689">
                  <c:v>0.67553849537037036</c:v>
                </c:pt>
                <c:pt idx="690">
                  <c:v>0.67553965277777772</c:v>
                </c:pt>
                <c:pt idx="691">
                  <c:v>0.67554081018518519</c:v>
                </c:pt>
                <c:pt idx="692">
                  <c:v>0.67554196759259255</c:v>
                </c:pt>
                <c:pt idx="693">
                  <c:v>0.67554312500000002</c:v>
                </c:pt>
                <c:pt idx="694">
                  <c:v>0.67554428240740738</c:v>
                </c:pt>
                <c:pt idx="695">
                  <c:v>0.67554543981481474</c:v>
                </c:pt>
                <c:pt idx="696">
                  <c:v>0.67554659722222221</c:v>
                </c:pt>
                <c:pt idx="697">
                  <c:v>0.67554776620370371</c:v>
                </c:pt>
                <c:pt idx="698">
                  <c:v>0.67554891203703704</c:v>
                </c:pt>
                <c:pt idx="699">
                  <c:v>0.6755500694444444</c:v>
                </c:pt>
                <c:pt idx="700">
                  <c:v>0.67555122685185176</c:v>
                </c:pt>
                <c:pt idx="701">
                  <c:v>0.67555238425925934</c:v>
                </c:pt>
                <c:pt idx="702">
                  <c:v>0.6755535416666667</c:v>
                </c:pt>
                <c:pt idx="703">
                  <c:v>0.67555469907407406</c:v>
                </c:pt>
                <c:pt idx="704">
                  <c:v>0.67555585648148142</c:v>
                </c:pt>
                <c:pt idx="705">
                  <c:v>0.67555701388888889</c:v>
                </c:pt>
                <c:pt idx="706">
                  <c:v>0.67555817129629636</c:v>
                </c:pt>
                <c:pt idx="707">
                  <c:v>0.67555932870370372</c:v>
                </c:pt>
                <c:pt idx="708">
                  <c:v>0.67556048611111108</c:v>
                </c:pt>
                <c:pt idx="709">
                  <c:v>0.67556164351851855</c:v>
                </c:pt>
                <c:pt idx="710">
                  <c:v>0.67556280092592591</c:v>
                </c:pt>
                <c:pt idx="711">
                  <c:v>0.67556395833333338</c:v>
                </c:pt>
                <c:pt idx="712">
                  <c:v>0.67556511574074074</c:v>
                </c:pt>
                <c:pt idx="713">
                  <c:v>0.6755662731481481</c:v>
                </c:pt>
                <c:pt idx="714">
                  <c:v>0.67556743055555557</c:v>
                </c:pt>
                <c:pt idx="715">
                  <c:v>0.67556858796296293</c:v>
                </c:pt>
                <c:pt idx="716">
                  <c:v>0.6755697453703704</c:v>
                </c:pt>
                <c:pt idx="717">
                  <c:v>0.67557091435185179</c:v>
                </c:pt>
                <c:pt idx="718">
                  <c:v>0.67557206018518523</c:v>
                </c:pt>
                <c:pt idx="719">
                  <c:v>0.67557321759259259</c:v>
                </c:pt>
                <c:pt idx="720">
                  <c:v>0.67557437499999995</c:v>
                </c:pt>
                <c:pt idx="721">
                  <c:v>0.67557553240740742</c:v>
                </c:pt>
                <c:pt idx="722">
                  <c:v>0.67557668981481478</c:v>
                </c:pt>
                <c:pt idx="723">
                  <c:v>0.67557796296296302</c:v>
                </c:pt>
                <c:pt idx="724">
                  <c:v>0.67557900462962961</c:v>
                </c:pt>
                <c:pt idx="725">
                  <c:v>0.67558016203703697</c:v>
                </c:pt>
                <c:pt idx="726">
                  <c:v>0.67558131944444444</c:v>
                </c:pt>
                <c:pt idx="727">
                  <c:v>0.67558247685185191</c:v>
                </c:pt>
                <c:pt idx="728">
                  <c:v>0.67558363425925927</c:v>
                </c:pt>
                <c:pt idx="729">
                  <c:v>0.67558479166666663</c:v>
                </c:pt>
                <c:pt idx="730">
                  <c:v>0.67558594907407399</c:v>
                </c:pt>
                <c:pt idx="731">
                  <c:v>0.67558710648148146</c:v>
                </c:pt>
                <c:pt idx="732">
                  <c:v>0.67558826388888893</c:v>
                </c:pt>
                <c:pt idx="733">
                  <c:v>0.67558942129629629</c:v>
                </c:pt>
                <c:pt idx="734">
                  <c:v>0.67559057870370365</c:v>
                </c:pt>
                <c:pt idx="735">
                  <c:v>0.67559173611111112</c:v>
                </c:pt>
                <c:pt idx="736">
                  <c:v>0.67559289351851859</c:v>
                </c:pt>
                <c:pt idx="737">
                  <c:v>0.67559405092592595</c:v>
                </c:pt>
                <c:pt idx="738">
                  <c:v>0.67559520833333331</c:v>
                </c:pt>
                <c:pt idx="739">
                  <c:v>0.67559636574074067</c:v>
                </c:pt>
                <c:pt idx="740">
                  <c:v>0.67559753472222228</c:v>
                </c:pt>
                <c:pt idx="741">
                  <c:v>0.67559868055555561</c:v>
                </c:pt>
                <c:pt idx="742">
                  <c:v>0.67559983796296297</c:v>
                </c:pt>
                <c:pt idx="743">
                  <c:v>0.67560099537037033</c:v>
                </c:pt>
                <c:pt idx="744">
                  <c:v>0.6756021527777778</c:v>
                </c:pt>
                <c:pt idx="745">
                  <c:v>0.67560331018518516</c:v>
                </c:pt>
                <c:pt idx="746">
                  <c:v>0.67560446759259263</c:v>
                </c:pt>
                <c:pt idx="747">
                  <c:v>0.67560562499999999</c:v>
                </c:pt>
                <c:pt idx="748">
                  <c:v>0.67560678240740735</c:v>
                </c:pt>
                <c:pt idx="749">
                  <c:v>0.67560793981481482</c:v>
                </c:pt>
                <c:pt idx="750">
                  <c:v>0.67560909722222218</c:v>
                </c:pt>
                <c:pt idx="751">
                  <c:v>0.67561025462962965</c:v>
                </c:pt>
                <c:pt idx="752">
                  <c:v>0.67561141203703701</c:v>
                </c:pt>
                <c:pt idx="753">
                  <c:v>0.67561256944444448</c:v>
                </c:pt>
                <c:pt idx="754">
                  <c:v>0.67561372685185184</c:v>
                </c:pt>
                <c:pt idx="755">
                  <c:v>0.6756148842592592</c:v>
                </c:pt>
                <c:pt idx="756">
                  <c:v>0.67561604166666667</c:v>
                </c:pt>
                <c:pt idx="757">
                  <c:v>0.67561719907407414</c:v>
                </c:pt>
                <c:pt idx="758">
                  <c:v>0.6756183564814815</c:v>
                </c:pt>
                <c:pt idx="759">
                  <c:v>0.67561951388888886</c:v>
                </c:pt>
                <c:pt idx="760">
                  <c:v>0.67562067129629622</c:v>
                </c:pt>
                <c:pt idx="761">
                  <c:v>0.67562182870370369</c:v>
                </c:pt>
                <c:pt idx="762">
                  <c:v>0.67562298611111116</c:v>
                </c:pt>
                <c:pt idx="763">
                  <c:v>0.67562414351851852</c:v>
                </c:pt>
                <c:pt idx="764">
                  <c:v>0.67562530092592588</c:v>
                </c:pt>
                <c:pt idx="765">
                  <c:v>0.67562645833333335</c:v>
                </c:pt>
                <c:pt idx="766">
                  <c:v>0.67562761574074082</c:v>
                </c:pt>
                <c:pt idx="767">
                  <c:v>0.67562877314814818</c:v>
                </c:pt>
                <c:pt idx="768">
                  <c:v>0.67562993055555554</c:v>
                </c:pt>
                <c:pt idx="769">
                  <c:v>0.6756310879629629</c:v>
                </c:pt>
                <c:pt idx="770">
                  <c:v>0.67563224537037037</c:v>
                </c:pt>
                <c:pt idx="771">
                  <c:v>0.67563340277777784</c:v>
                </c:pt>
                <c:pt idx="772">
                  <c:v>0.6756345601851852</c:v>
                </c:pt>
                <c:pt idx="773">
                  <c:v>0.67563571759259256</c:v>
                </c:pt>
                <c:pt idx="774">
                  <c:v>0.67563687500000003</c:v>
                </c:pt>
                <c:pt idx="775">
                  <c:v>0.67563803240740739</c:v>
                </c:pt>
                <c:pt idx="776">
                  <c:v>0.67563918981481486</c:v>
                </c:pt>
                <c:pt idx="777">
                  <c:v>0.67564034722222222</c:v>
                </c:pt>
                <c:pt idx="778">
                  <c:v>0.67564151620370372</c:v>
                </c:pt>
                <c:pt idx="779">
                  <c:v>0.67564266203703705</c:v>
                </c:pt>
                <c:pt idx="780">
                  <c:v>0.6756438194444444</c:v>
                </c:pt>
                <c:pt idx="781">
                  <c:v>0.67564497685185188</c:v>
                </c:pt>
                <c:pt idx="782">
                  <c:v>0.67564613425925923</c:v>
                </c:pt>
                <c:pt idx="783">
                  <c:v>0.67564729166666671</c:v>
                </c:pt>
                <c:pt idx="784">
                  <c:v>0.67564844907407406</c:v>
                </c:pt>
                <c:pt idx="785">
                  <c:v>0.67564960648148142</c:v>
                </c:pt>
                <c:pt idx="786">
                  <c:v>0.67565076388888889</c:v>
                </c:pt>
                <c:pt idx="787">
                  <c:v>0.67565192129629625</c:v>
                </c:pt>
                <c:pt idx="788">
                  <c:v>0.67565307870370372</c:v>
                </c:pt>
                <c:pt idx="789">
                  <c:v>0.67565423611111108</c:v>
                </c:pt>
                <c:pt idx="790">
                  <c:v>0.67565539351851844</c:v>
                </c:pt>
                <c:pt idx="791">
                  <c:v>0.67565655092592591</c:v>
                </c:pt>
                <c:pt idx="792">
                  <c:v>0.67565770833333338</c:v>
                </c:pt>
                <c:pt idx="793">
                  <c:v>0.67565886574074074</c:v>
                </c:pt>
                <c:pt idx="794">
                  <c:v>0.6756600231481481</c:v>
                </c:pt>
                <c:pt idx="795">
                  <c:v>0.67566118055555546</c:v>
                </c:pt>
                <c:pt idx="796">
                  <c:v>0.67566233796296304</c:v>
                </c:pt>
                <c:pt idx="797">
                  <c:v>0.6756634953703704</c:v>
                </c:pt>
                <c:pt idx="798">
                  <c:v>0.67566465277777776</c:v>
                </c:pt>
                <c:pt idx="799">
                  <c:v>0.67566581018518512</c:v>
                </c:pt>
                <c:pt idx="800">
                  <c:v>0.67566696759259259</c:v>
                </c:pt>
                <c:pt idx="801">
                  <c:v>0.67566812500000006</c:v>
                </c:pt>
                <c:pt idx="802">
                  <c:v>0.67566928240740742</c:v>
                </c:pt>
                <c:pt idx="803">
                  <c:v>0.67567043981481478</c:v>
                </c:pt>
                <c:pt idx="804">
                  <c:v>0.67567159722222225</c:v>
                </c:pt>
                <c:pt idx="805">
                  <c:v>0.67567275462962961</c:v>
                </c:pt>
                <c:pt idx="806">
                  <c:v>0.67567391203703708</c:v>
                </c:pt>
                <c:pt idx="807">
                  <c:v>0.67567506944444444</c:v>
                </c:pt>
                <c:pt idx="808">
                  <c:v>0.6756762268518518</c:v>
                </c:pt>
                <c:pt idx="809">
                  <c:v>0.67567738425925927</c:v>
                </c:pt>
                <c:pt idx="810">
                  <c:v>0.67567854166666663</c:v>
                </c:pt>
                <c:pt idx="811">
                  <c:v>0.6756796990740741</c:v>
                </c:pt>
                <c:pt idx="812">
                  <c:v>0.67568085648148146</c:v>
                </c:pt>
                <c:pt idx="813">
                  <c:v>0.67568201388888893</c:v>
                </c:pt>
                <c:pt idx="814">
                  <c:v>0.67568317129629629</c:v>
                </c:pt>
                <c:pt idx="815">
                  <c:v>0.67568432870370365</c:v>
                </c:pt>
                <c:pt idx="816">
                  <c:v>0.67568548611111112</c:v>
                </c:pt>
                <c:pt idx="817">
                  <c:v>0.67568664351851848</c:v>
                </c:pt>
                <c:pt idx="818">
                  <c:v>0.67568780092592595</c:v>
                </c:pt>
                <c:pt idx="819">
                  <c:v>0.67568895833333331</c:v>
                </c:pt>
                <c:pt idx="820">
                  <c:v>0.67569011574074067</c:v>
                </c:pt>
                <c:pt idx="821">
                  <c:v>0.67569127314814814</c:v>
                </c:pt>
                <c:pt idx="822">
                  <c:v>0.67569243055555561</c:v>
                </c:pt>
                <c:pt idx="823">
                  <c:v>0.67569358796296297</c:v>
                </c:pt>
                <c:pt idx="824">
                  <c:v>0.67569474537037033</c:v>
                </c:pt>
                <c:pt idx="825">
                  <c:v>0.67569590277777769</c:v>
                </c:pt>
                <c:pt idx="826">
                  <c:v>0.67569706018518516</c:v>
                </c:pt>
                <c:pt idx="827">
                  <c:v>0.67569821759259263</c:v>
                </c:pt>
                <c:pt idx="828">
                  <c:v>0.67569937499999999</c:v>
                </c:pt>
                <c:pt idx="829">
                  <c:v>0.67570054398148149</c:v>
                </c:pt>
                <c:pt idx="830">
                  <c:v>0.67570168981481482</c:v>
                </c:pt>
                <c:pt idx="831">
                  <c:v>0.67570284722222229</c:v>
                </c:pt>
                <c:pt idx="832">
                  <c:v>0.67570400462962965</c:v>
                </c:pt>
                <c:pt idx="833">
                  <c:v>0.67570516203703701</c:v>
                </c:pt>
                <c:pt idx="834">
                  <c:v>0.67570631944444437</c:v>
                </c:pt>
                <c:pt idx="835">
                  <c:v>0.67570747685185184</c:v>
                </c:pt>
                <c:pt idx="836">
                  <c:v>0.67570863425925931</c:v>
                </c:pt>
                <c:pt idx="837">
                  <c:v>0.67570979166666667</c:v>
                </c:pt>
                <c:pt idx="838">
                  <c:v>0.67571094907407403</c:v>
                </c:pt>
                <c:pt idx="839">
                  <c:v>0.6757121064814815</c:v>
                </c:pt>
                <c:pt idx="840">
                  <c:v>0.67571326388888886</c:v>
                </c:pt>
                <c:pt idx="841">
                  <c:v>0.67571442129629633</c:v>
                </c:pt>
                <c:pt idx="842">
                  <c:v>0.67571557870370369</c:v>
                </c:pt>
                <c:pt idx="843">
                  <c:v>0.67571673611111116</c:v>
                </c:pt>
                <c:pt idx="844">
                  <c:v>0.67571789351851852</c:v>
                </c:pt>
                <c:pt idx="845">
                  <c:v>0.67571905092592588</c:v>
                </c:pt>
                <c:pt idx="846">
                  <c:v>0.67572020833333335</c:v>
                </c:pt>
                <c:pt idx="847">
                  <c:v>0.67572136574074071</c:v>
                </c:pt>
                <c:pt idx="848">
                  <c:v>0.67572252314814818</c:v>
                </c:pt>
                <c:pt idx="849">
                  <c:v>0.67572368055555554</c:v>
                </c:pt>
                <c:pt idx="850">
                  <c:v>0.6757248379629629</c:v>
                </c:pt>
                <c:pt idx="851">
                  <c:v>0.67572599537037037</c:v>
                </c:pt>
                <c:pt idx="852">
                  <c:v>0.67572715277777784</c:v>
                </c:pt>
                <c:pt idx="853">
                  <c:v>0.6757283101851852</c:v>
                </c:pt>
                <c:pt idx="854">
                  <c:v>0.67572946759259256</c:v>
                </c:pt>
                <c:pt idx="855">
                  <c:v>0.67573062499999992</c:v>
                </c:pt>
                <c:pt idx="856">
                  <c:v>0.67573178240740739</c:v>
                </c:pt>
                <c:pt idx="857">
                  <c:v>0.67573293981481486</c:v>
                </c:pt>
                <c:pt idx="858">
                  <c:v>0.67573409722222222</c:v>
                </c:pt>
                <c:pt idx="859">
                  <c:v>0.67573525462962958</c:v>
                </c:pt>
                <c:pt idx="860">
                  <c:v>0.67573642361111108</c:v>
                </c:pt>
                <c:pt idx="861">
                  <c:v>0.67573756944444452</c:v>
                </c:pt>
                <c:pt idx="862">
                  <c:v>0.67573872685185188</c:v>
                </c:pt>
                <c:pt idx="863">
                  <c:v>0.67573988425925924</c:v>
                </c:pt>
                <c:pt idx="864">
                  <c:v>0.6757410416666666</c:v>
                </c:pt>
                <c:pt idx="865">
                  <c:v>0.67574219907407407</c:v>
                </c:pt>
                <c:pt idx="866">
                  <c:v>0.67574335648148154</c:v>
                </c:pt>
                <c:pt idx="867">
                  <c:v>0.6757445138888889</c:v>
                </c:pt>
                <c:pt idx="868">
                  <c:v>0.67574567129629626</c:v>
                </c:pt>
                <c:pt idx="869">
                  <c:v>0.67574682870370373</c:v>
                </c:pt>
                <c:pt idx="870">
                  <c:v>0.67574798611111109</c:v>
                </c:pt>
                <c:pt idx="871">
                  <c:v>0.67574914351851856</c:v>
                </c:pt>
                <c:pt idx="872">
                  <c:v>0.67575030092592592</c:v>
                </c:pt>
                <c:pt idx="873">
                  <c:v>0.67575145833333328</c:v>
                </c:pt>
                <c:pt idx="874">
                  <c:v>0.67575261574074075</c:v>
                </c:pt>
                <c:pt idx="875">
                  <c:v>0.67575377314814811</c:v>
                </c:pt>
                <c:pt idx="876">
                  <c:v>0.67575493055555558</c:v>
                </c:pt>
                <c:pt idx="877">
                  <c:v>0.67575608796296294</c:v>
                </c:pt>
                <c:pt idx="878">
                  <c:v>0.67575724537037041</c:v>
                </c:pt>
                <c:pt idx="879">
                  <c:v>0.67575840277777777</c:v>
                </c:pt>
                <c:pt idx="880">
                  <c:v>0.67575956018518513</c:v>
                </c:pt>
                <c:pt idx="881">
                  <c:v>0.6757607175925926</c:v>
                </c:pt>
                <c:pt idx="882">
                  <c:v>0.67576187499999996</c:v>
                </c:pt>
                <c:pt idx="883">
                  <c:v>0.67576303240740743</c:v>
                </c:pt>
                <c:pt idx="884">
                  <c:v>0.67576418981481479</c:v>
                </c:pt>
                <c:pt idx="885">
                  <c:v>0.67576534722222215</c:v>
                </c:pt>
                <c:pt idx="886">
                  <c:v>0.67576650462962962</c:v>
                </c:pt>
                <c:pt idx="887">
                  <c:v>0.67576766203703709</c:v>
                </c:pt>
                <c:pt idx="888">
                  <c:v>0.67576881944444445</c:v>
                </c:pt>
                <c:pt idx="889">
                  <c:v>0.67576997685185181</c:v>
                </c:pt>
                <c:pt idx="890">
                  <c:v>0.67577113425925917</c:v>
                </c:pt>
                <c:pt idx="891">
                  <c:v>0.67577229166666675</c:v>
                </c:pt>
                <c:pt idx="892">
                  <c:v>0.67577344907407411</c:v>
                </c:pt>
                <c:pt idx="893">
                  <c:v>0.67577460648148147</c:v>
                </c:pt>
                <c:pt idx="894">
                  <c:v>0.67577576388888883</c:v>
                </c:pt>
                <c:pt idx="895">
                  <c:v>0.6757769212962963</c:v>
                </c:pt>
                <c:pt idx="896">
                  <c:v>0.67577807870370377</c:v>
                </c:pt>
                <c:pt idx="897">
                  <c:v>0.67577923611111113</c:v>
                </c:pt>
                <c:pt idx="898">
                  <c:v>0.67578039351851849</c:v>
                </c:pt>
                <c:pt idx="899">
                  <c:v>0.67578155092592596</c:v>
                </c:pt>
                <c:pt idx="900">
                  <c:v>0.67578270833333332</c:v>
                </c:pt>
                <c:pt idx="901">
                  <c:v>0.67578386574074079</c:v>
                </c:pt>
                <c:pt idx="902">
                  <c:v>0.67578502314814815</c:v>
                </c:pt>
                <c:pt idx="903">
                  <c:v>0.6757861805555555</c:v>
                </c:pt>
                <c:pt idx="904">
                  <c:v>0.67578733796296298</c:v>
                </c:pt>
                <c:pt idx="905">
                  <c:v>0.67578849537037033</c:v>
                </c:pt>
                <c:pt idx="906">
                  <c:v>0.67578965277777781</c:v>
                </c:pt>
                <c:pt idx="907">
                  <c:v>0.67579081018518516</c:v>
                </c:pt>
                <c:pt idx="908">
                  <c:v>0.67579196759259264</c:v>
                </c:pt>
                <c:pt idx="909">
                  <c:v>0.67579312499999999</c:v>
                </c:pt>
                <c:pt idx="910">
                  <c:v>0.67579428240740735</c:v>
                </c:pt>
                <c:pt idx="911">
                  <c:v>0.67579543981481482</c:v>
                </c:pt>
                <c:pt idx="912">
                  <c:v>0.67579659722222218</c:v>
                </c:pt>
                <c:pt idx="913">
                  <c:v>0.67579775462962965</c:v>
                </c:pt>
                <c:pt idx="914">
                  <c:v>0.67579891203703701</c:v>
                </c:pt>
                <c:pt idx="915">
                  <c:v>0.67580006944444437</c:v>
                </c:pt>
                <c:pt idx="916">
                  <c:v>0.67580122685185184</c:v>
                </c:pt>
                <c:pt idx="917">
                  <c:v>0.67580238425925931</c:v>
                </c:pt>
                <c:pt idx="918">
                  <c:v>0.67580354166666667</c:v>
                </c:pt>
                <c:pt idx="919">
                  <c:v>0.67580469907407403</c:v>
                </c:pt>
                <c:pt idx="920">
                  <c:v>0.67580585648148139</c:v>
                </c:pt>
                <c:pt idx="921">
                  <c:v>0.67580701388888886</c:v>
                </c:pt>
                <c:pt idx="922">
                  <c:v>0.67580817129629633</c:v>
                </c:pt>
                <c:pt idx="923">
                  <c:v>0.67580932870370369</c:v>
                </c:pt>
                <c:pt idx="924">
                  <c:v>0.67581048611111105</c:v>
                </c:pt>
                <c:pt idx="925">
                  <c:v>0.67581164351851852</c:v>
                </c:pt>
                <c:pt idx="926">
                  <c:v>0.67581280092592599</c:v>
                </c:pt>
                <c:pt idx="927">
                  <c:v>0.67581395833333335</c:v>
                </c:pt>
                <c:pt idx="928">
                  <c:v>0.67581511574074071</c:v>
                </c:pt>
                <c:pt idx="929">
                  <c:v>0.67581627314814807</c:v>
                </c:pt>
                <c:pt idx="930">
                  <c:v>0.67581743055555554</c:v>
                </c:pt>
                <c:pt idx="931">
                  <c:v>0.67581858796296301</c:v>
                </c:pt>
                <c:pt idx="932">
                  <c:v>0.67581974537037037</c:v>
                </c:pt>
                <c:pt idx="933">
                  <c:v>0.67582090277777773</c:v>
                </c:pt>
                <c:pt idx="934">
                  <c:v>0.6758220601851852</c:v>
                </c:pt>
                <c:pt idx="935">
                  <c:v>0.67582321759259256</c:v>
                </c:pt>
                <c:pt idx="936">
                  <c:v>0.67582437500000003</c:v>
                </c:pt>
                <c:pt idx="937">
                  <c:v>0.67582553240740739</c:v>
                </c:pt>
                <c:pt idx="938">
                  <c:v>0.67582668981481486</c:v>
                </c:pt>
                <c:pt idx="939">
                  <c:v>0.67582784722222222</c:v>
                </c:pt>
                <c:pt idx="940">
                  <c:v>0.67582902777777776</c:v>
                </c:pt>
                <c:pt idx="941">
                  <c:v>0.67583016203703705</c:v>
                </c:pt>
                <c:pt idx="942">
                  <c:v>0.67583131944444441</c:v>
                </c:pt>
                <c:pt idx="943">
                  <c:v>0.67583247685185188</c:v>
                </c:pt>
                <c:pt idx="944">
                  <c:v>0.67583363425925924</c:v>
                </c:pt>
                <c:pt idx="945">
                  <c:v>0.6758347916666666</c:v>
                </c:pt>
                <c:pt idx="946">
                  <c:v>0.67583594907407407</c:v>
                </c:pt>
                <c:pt idx="947">
                  <c:v>0.67583710648148154</c:v>
                </c:pt>
                <c:pt idx="948">
                  <c:v>0.6758382638888889</c:v>
                </c:pt>
                <c:pt idx="949">
                  <c:v>0.67583942129629626</c:v>
                </c:pt>
                <c:pt idx="950">
                  <c:v>0.67584057870370362</c:v>
                </c:pt>
                <c:pt idx="951">
                  <c:v>0.67584173611111109</c:v>
                </c:pt>
                <c:pt idx="952">
                  <c:v>0.67584289351851856</c:v>
                </c:pt>
                <c:pt idx="953">
                  <c:v>0.67584405092592592</c:v>
                </c:pt>
                <c:pt idx="954">
                  <c:v>0.67584520833333328</c:v>
                </c:pt>
                <c:pt idx="955">
                  <c:v>0.67584636574074075</c:v>
                </c:pt>
                <c:pt idx="956">
                  <c:v>0.67584752314814822</c:v>
                </c:pt>
                <c:pt idx="957">
                  <c:v>0.67584868055555558</c:v>
                </c:pt>
                <c:pt idx="958">
                  <c:v>0.67584983796296294</c:v>
                </c:pt>
                <c:pt idx="959">
                  <c:v>0.6758509953703703</c:v>
                </c:pt>
                <c:pt idx="960">
                  <c:v>0.67585215277777777</c:v>
                </c:pt>
                <c:pt idx="961">
                  <c:v>0.67585331018518524</c:v>
                </c:pt>
                <c:pt idx="962">
                  <c:v>0.6758544675925926</c:v>
                </c:pt>
                <c:pt idx="963">
                  <c:v>0.67585562499999996</c:v>
                </c:pt>
                <c:pt idx="964">
                  <c:v>0.67585678240740743</c:v>
                </c:pt>
                <c:pt idx="965">
                  <c:v>0.67585793981481479</c:v>
                </c:pt>
                <c:pt idx="966">
                  <c:v>0.67585909722222226</c:v>
                </c:pt>
                <c:pt idx="967">
                  <c:v>0.67586026620370365</c:v>
                </c:pt>
                <c:pt idx="968">
                  <c:v>0.67586141203703698</c:v>
                </c:pt>
                <c:pt idx="969">
                  <c:v>0.67586256944444445</c:v>
                </c:pt>
                <c:pt idx="970">
                  <c:v>0.67586372685185181</c:v>
                </c:pt>
                <c:pt idx="971">
                  <c:v>0.67586488425925928</c:v>
                </c:pt>
                <c:pt idx="972">
                  <c:v>0.67586604166666664</c:v>
                </c:pt>
                <c:pt idx="973">
                  <c:v>0.67586719907407411</c:v>
                </c:pt>
                <c:pt idx="974">
                  <c:v>0.67586835648148147</c:v>
                </c:pt>
                <c:pt idx="975">
                  <c:v>0.67586951388888883</c:v>
                </c:pt>
                <c:pt idx="976">
                  <c:v>0.6758706712962963</c:v>
                </c:pt>
                <c:pt idx="977">
                  <c:v>0.67587182870370377</c:v>
                </c:pt>
                <c:pt idx="978">
                  <c:v>0.67587298611111113</c:v>
                </c:pt>
                <c:pt idx="979">
                  <c:v>0.67587414351851849</c:v>
                </c:pt>
                <c:pt idx="980">
                  <c:v>0.67587530092592585</c:v>
                </c:pt>
                <c:pt idx="981">
                  <c:v>0.67587645833333332</c:v>
                </c:pt>
                <c:pt idx="982">
                  <c:v>0.67587761574074079</c:v>
                </c:pt>
                <c:pt idx="983">
                  <c:v>0.67587877314814815</c:v>
                </c:pt>
                <c:pt idx="984">
                  <c:v>0.67587993055555551</c:v>
                </c:pt>
                <c:pt idx="985">
                  <c:v>0.67588108796296298</c:v>
                </c:pt>
                <c:pt idx="986">
                  <c:v>0.67588224537037045</c:v>
                </c:pt>
                <c:pt idx="987">
                  <c:v>0.67588340277777781</c:v>
                </c:pt>
                <c:pt idx="988">
                  <c:v>0.67588456018518517</c:v>
                </c:pt>
                <c:pt idx="989">
                  <c:v>0.67588571759259253</c:v>
                </c:pt>
                <c:pt idx="990">
                  <c:v>0.675886875</c:v>
                </c:pt>
                <c:pt idx="991">
                  <c:v>0.67588803240740747</c:v>
                </c:pt>
                <c:pt idx="992">
                  <c:v>0.67588918981481483</c:v>
                </c:pt>
                <c:pt idx="993">
                  <c:v>0.67589034722222219</c:v>
                </c:pt>
                <c:pt idx="994">
                  <c:v>0.67589150462962966</c:v>
                </c:pt>
                <c:pt idx="995">
                  <c:v>0.67589266203703702</c:v>
                </c:pt>
                <c:pt idx="996">
                  <c:v>0.67589381944444449</c:v>
                </c:pt>
                <c:pt idx="997">
                  <c:v>0.67589497685185185</c:v>
                </c:pt>
                <c:pt idx="998">
                  <c:v>0.67589613425925921</c:v>
                </c:pt>
                <c:pt idx="999">
                  <c:v>0.67589729166666668</c:v>
                </c:pt>
                <c:pt idx="1000">
                  <c:v>0.67589844907407404</c:v>
                </c:pt>
                <c:pt idx="1001">
                  <c:v>0.67589960648148151</c:v>
                </c:pt>
                <c:pt idx="1002">
                  <c:v>0.67590076388888887</c:v>
                </c:pt>
                <c:pt idx="1003">
                  <c:v>0.67590192129629634</c:v>
                </c:pt>
                <c:pt idx="1004">
                  <c:v>0.6759030787037037</c:v>
                </c:pt>
                <c:pt idx="1005">
                  <c:v>0.67590423611111106</c:v>
                </c:pt>
                <c:pt idx="1006">
                  <c:v>0.67590539351851853</c:v>
                </c:pt>
                <c:pt idx="1007">
                  <c:v>0.67590655092592589</c:v>
                </c:pt>
                <c:pt idx="1008">
                  <c:v>0.67590770833333336</c:v>
                </c:pt>
                <c:pt idx="1009">
                  <c:v>0.67590886574074072</c:v>
                </c:pt>
                <c:pt idx="1010">
                  <c:v>0.67591003472222222</c:v>
                </c:pt>
                <c:pt idx="1011">
                  <c:v>0.67591118055555555</c:v>
                </c:pt>
                <c:pt idx="1012">
                  <c:v>0.67591233796296302</c:v>
                </c:pt>
                <c:pt idx="1013">
                  <c:v>0.67591349537037038</c:v>
                </c:pt>
                <c:pt idx="1014">
                  <c:v>0.67591465277777774</c:v>
                </c:pt>
                <c:pt idx="1015">
                  <c:v>0.6759158101851851</c:v>
                </c:pt>
                <c:pt idx="1016">
                  <c:v>0.67591696759259257</c:v>
                </c:pt>
                <c:pt idx="1017">
                  <c:v>0.67591812500000004</c:v>
                </c:pt>
                <c:pt idx="1018">
                  <c:v>0.6759192824074074</c:v>
                </c:pt>
                <c:pt idx="1019">
                  <c:v>0.67592043981481476</c:v>
                </c:pt>
                <c:pt idx="1020">
                  <c:v>0.67592159722222223</c:v>
                </c:pt>
                <c:pt idx="1021">
                  <c:v>0.67592276620370373</c:v>
                </c:pt>
                <c:pt idx="1022">
                  <c:v>0.67592391203703706</c:v>
                </c:pt>
                <c:pt idx="1023">
                  <c:v>0.67592506944444442</c:v>
                </c:pt>
                <c:pt idx="1024">
                  <c:v>0.67592622685185177</c:v>
                </c:pt>
                <c:pt idx="1025">
                  <c:v>0.67592738425925925</c:v>
                </c:pt>
                <c:pt idx="1026">
                  <c:v>0.67592854166666672</c:v>
                </c:pt>
                <c:pt idx="1027">
                  <c:v>0.67592969907407408</c:v>
                </c:pt>
                <c:pt idx="1028">
                  <c:v>0.67593085648148143</c:v>
                </c:pt>
                <c:pt idx="1029">
                  <c:v>0.67593201388888891</c:v>
                </c:pt>
                <c:pt idx="1030">
                  <c:v>0.67593317129629626</c:v>
                </c:pt>
                <c:pt idx="1031">
                  <c:v>0.67593432870370374</c:v>
                </c:pt>
                <c:pt idx="1032">
                  <c:v>0.67593548611111109</c:v>
                </c:pt>
                <c:pt idx="1033">
                  <c:v>0.67593664351851857</c:v>
                </c:pt>
                <c:pt idx="1034">
                  <c:v>0.67593780092592592</c:v>
                </c:pt>
                <c:pt idx="1035">
                  <c:v>0.67593895833333328</c:v>
                </c:pt>
                <c:pt idx="1036">
                  <c:v>0.67594011574074075</c:v>
                </c:pt>
                <c:pt idx="1037">
                  <c:v>0.67594127314814811</c:v>
                </c:pt>
                <c:pt idx="1038">
                  <c:v>0.67594243055555558</c:v>
                </c:pt>
                <c:pt idx="1039">
                  <c:v>0.67594358796296294</c:v>
                </c:pt>
                <c:pt idx="1040">
                  <c:v>0.6759447453703703</c:v>
                </c:pt>
                <c:pt idx="1041">
                  <c:v>0.67594590277777777</c:v>
                </c:pt>
                <c:pt idx="1042">
                  <c:v>0.67594706018518524</c:v>
                </c:pt>
                <c:pt idx="1043">
                  <c:v>0.6759482175925926</c:v>
                </c:pt>
                <c:pt idx="1044">
                  <c:v>0.67594937499999996</c:v>
                </c:pt>
                <c:pt idx="1045">
                  <c:v>0.67595053240740732</c:v>
                </c:pt>
                <c:pt idx="1046">
                  <c:v>0.67595170138888883</c:v>
                </c:pt>
                <c:pt idx="1047">
                  <c:v>0.67595284722222226</c:v>
                </c:pt>
                <c:pt idx="1048">
                  <c:v>0.67595400462962962</c:v>
                </c:pt>
                <c:pt idx="1049">
                  <c:v>0.67595516203703698</c:v>
                </c:pt>
                <c:pt idx="1050">
                  <c:v>0.67595631944444445</c:v>
                </c:pt>
                <c:pt idx="1051">
                  <c:v>0.67595747685185192</c:v>
                </c:pt>
                <c:pt idx="1052">
                  <c:v>0.67595863425925928</c:v>
                </c:pt>
                <c:pt idx="1053">
                  <c:v>0.67595979166666664</c:v>
                </c:pt>
                <c:pt idx="1054">
                  <c:v>0.675960949074074</c:v>
                </c:pt>
                <c:pt idx="1055">
                  <c:v>0.67596210648148147</c:v>
                </c:pt>
                <c:pt idx="1056">
                  <c:v>0.67596326388888894</c:v>
                </c:pt>
                <c:pt idx="1057">
                  <c:v>0.6759644212962963</c:v>
                </c:pt>
                <c:pt idx="1058">
                  <c:v>0.67596557870370366</c:v>
                </c:pt>
                <c:pt idx="1059">
                  <c:v>0.67596673611111113</c:v>
                </c:pt>
                <c:pt idx="1060">
                  <c:v>0.67596789351851849</c:v>
                </c:pt>
                <c:pt idx="1061">
                  <c:v>0.67596905092592596</c:v>
                </c:pt>
                <c:pt idx="1062">
                  <c:v>0.67597020833333332</c:v>
                </c:pt>
                <c:pt idx="1063">
                  <c:v>0.67597137731481483</c:v>
                </c:pt>
                <c:pt idx="1064">
                  <c:v>0.67597252314814815</c:v>
                </c:pt>
                <c:pt idx="1065">
                  <c:v>0.67597368055555551</c:v>
                </c:pt>
                <c:pt idx="1066">
                  <c:v>0.67597483796296298</c:v>
                </c:pt>
                <c:pt idx="1067">
                  <c:v>0.67597599537037034</c:v>
                </c:pt>
                <c:pt idx="1068">
                  <c:v>0.67597715277777781</c:v>
                </c:pt>
                <c:pt idx="1069">
                  <c:v>0.67597831018518517</c:v>
                </c:pt>
                <c:pt idx="1070">
                  <c:v>0.67597946759259253</c:v>
                </c:pt>
                <c:pt idx="1071">
                  <c:v>0.675980625</c:v>
                </c:pt>
                <c:pt idx="1072">
                  <c:v>0.67598178240740747</c:v>
                </c:pt>
                <c:pt idx="1073">
                  <c:v>0.67598293981481483</c:v>
                </c:pt>
                <c:pt idx="1074">
                  <c:v>0.67598409722222219</c:v>
                </c:pt>
                <c:pt idx="1075">
                  <c:v>0.67598525462962955</c:v>
                </c:pt>
                <c:pt idx="1076">
                  <c:v>0.67598641203703702</c:v>
                </c:pt>
                <c:pt idx="1077">
                  <c:v>0.67598756944444449</c:v>
                </c:pt>
                <c:pt idx="1078">
                  <c:v>0.67598872685185185</c:v>
                </c:pt>
                <c:pt idx="1079">
                  <c:v>0.67598988425925921</c:v>
                </c:pt>
                <c:pt idx="1080">
                  <c:v>0.67599104166666668</c:v>
                </c:pt>
                <c:pt idx="1081">
                  <c:v>0.67599219907407415</c:v>
                </c:pt>
                <c:pt idx="1082">
                  <c:v>0.67599335648148151</c:v>
                </c:pt>
                <c:pt idx="1083">
                  <c:v>0.67599451388888887</c:v>
                </c:pt>
                <c:pt idx="1084">
                  <c:v>0.67599567129629623</c:v>
                </c:pt>
                <c:pt idx="1085">
                  <c:v>0.6759968287037037</c:v>
                </c:pt>
                <c:pt idx="1086">
                  <c:v>0.67599798611111117</c:v>
                </c:pt>
                <c:pt idx="1087">
                  <c:v>0.67599914351851853</c:v>
                </c:pt>
                <c:pt idx="1088">
                  <c:v>0.67600030092592589</c:v>
                </c:pt>
                <c:pt idx="1089">
                  <c:v>0.67600145833333336</c:v>
                </c:pt>
                <c:pt idx="1090">
                  <c:v>0.67600261574074072</c:v>
                </c:pt>
                <c:pt idx="1091">
                  <c:v>0.67600377314814819</c:v>
                </c:pt>
                <c:pt idx="1092">
                  <c:v>0.67600493055555555</c:v>
                </c:pt>
                <c:pt idx="1093">
                  <c:v>0.67600608796296291</c:v>
                </c:pt>
                <c:pt idx="1094">
                  <c:v>0.67600724537037038</c:v>
                </c:pt>
                <c:pt idx="1095">
                  <c:v>0.67600840277777774</c:v>
                </c:pt>
                <c:pt idx="1096">
                  <c:v>0.67600956018518521</c:v>
                </c:pt>
                <c:pt idx="1097">
                  <c:v>0.67601071759259257</c:v>
                </c:pt>
                <c:pt idx="1098">
                  <c:v>0.67601187500000004</c:v>
                </c:pt>
                <c:pt idx="1099">
                  <c:v>0.6760130324074074</c:v>
                </c:pt>
                <c:pt idx="1100">
                  <c:v>0.67601418981481476</c:v>
                </c:pt>
                <c:pt idx="1101">
                  <c:v>0.67601534722222223</c:v>
                </c:pt>
                <c:pt idx="1102">
                  <c:v>0.67601652777777776</c:v>
                </c:pt>
                <c:pt idx="1103">
                  <c:v>0.67601766203703706</c:v>
                </c:pt>
                <c:pt idx="1104">
                  <c:v>0.67601881944444442</c:v>
                </c:pt>
                <c:pt idx="1105">
                  <c:v>0.67601997685185178</c:v>
                </c:pt>
                <c:pt idx="1106">
                  <c:v>0.67602113425925925</c:v>
                </c:pt>
                <c:pt idx="1107">
                  <c:v>0.67602229166666672</c:v>
                </c:pt>
                <c:pt idx="1108">
                  <c:v>0.67602344907407408</c:v>
                </c:pt>
                <c:pt idx="1109">
                  <c:v>0.67602460648148144</c:v>
                </c:pt>
                <c:pt idx="1110">
                  <c:v>0.67602577546296294</c:v>
                </c:pt>
                <c:pt idx="1111">
                  <c:v>0.67602692129629638</c:v>
                </c:pt>
                <c:pt idx="1112">
                  <c:v>0.67602807870370374</c:v>
                </c:pt>
                <c:pt idx="1113">
                  <c:v>0.6760292361111111</c:v>
                </c:pt>
                <c:pt idx="1114">
                  <c:v>0.67603039351851846</c:v>
                </c:pt>
                <c:pt idx="1115">
                  <c:v>0.67603155092592593</c:v>
                </c:pt>
                <c:pt idx="1116">
                  <c:v>0.6760327083333334</c:v>
                </c:pt>
                <c:pt idx="1117">
                  <c:v>0.67603387731481479</c:v>
                </c:pt>
                <c:pt idx="1118">
                  <c:v>0.67603502314814812</c:v>
                </c:pt>
                <c:pt idx="1119">
                  <c:v>0.67603618055555559</c:v>
                </c:pt>
                <c:pt idx="1120">
                  <c:v>0.67603733796296295</c:v>
                </c:pt>
                <c:pt idx="1121">
                  <c:v>0.67603849537037042</c:v>
                </c:pt>
                <c:pt idx="1122">
                  <c:v>0.67603965277777778</c:v>
                </c:pt>
                <c:pt idx="1123">
                  <c:v>0.67604081018518514</c:v>
                </c:pt>
                <c:pt idx="1124">
                  <c:v>0.67604196759259261</c:v>
                </c:pt>
                <c:pt idx="1125">
                  <c:v>0.67604312499999997</c:v>
                </c:pt>
                <c:pt idx="1126">
                  <c:v>0.67604428240740744</c:v>
                </c:pt>
                <c:pt idx="1127">
                  <c:v>0.6760454398148148</c:v>
                </c:pt>
                <c:pt idx="1128">
                  <c:v>0.67604659722222227</c:v>
                </c:pt>
                <c:pt idx="1129">
                  <c:v>0.67604775462962963</c:v>
                </c:pt>
                <c:pt idx="1130">
                  <c:v>0.67604891203703699</c:v>
                </c:pt>
                <c:pt idx="1131">
                  <c:v>0.67605006944444446</c:v>
                </c:pt>
                <c:pt idx="1132">
                  <c:v>0.67605122685185182</c:v>
                </c:pt>
                <c:pt idx="1133">
                  <c:v>0.67605238425925929</c:v>
                </c:pt>
                <c:pt idx="1134">
                  <c:v>0.67605354166666665</c:v>
                </c:pt>
                <c:pt idx="1135">
                  <c:v>0.67605469907407401</c:v>
                </c:pt>
                <c:pt idx="1136">
                  <c:v>0.67605585648148148</c:v>
                </c:pt>
                <c:pt idx="1137">
                  <c:v>0.67605701388888895</c:v>
                </c:pt>
                <c:pt idx="1138">
                  <c:v>0.67605817129629631</c:v>
                </c:pt>
                <c:pt idx="1139">
                  <c:v>0.67605932870370367</c:v>
                </c:pt>
                <c:pt idx="1140">
                  <c:v>0.67606048611111103</c:v>
                </c:pt>
                <c:pt idx="1141">
                  <c:v>0.6760616435185185</c:v>
                </c:pt>
                <c:pt idx="1142">
                  <c:v>0.67606280092592597</c:v>
                </c:pt>
                <c:pt idx="1143">
                  <c:v>0.67606395833333333</c:v>
                </c:pt>
                <c:pt idx="1144">
                  <c:v>0.67606511574074069</c:v>
                </c:pt>
                <c:pt idx="1145">
                  <c:v>0.67606627314814816</c:v>
                </c:pt>
                <c:pt idx="1146">
                  <c:v>0.67606743055555563</c:v>
                </c:pt>
                <c:pt idx="1147">
                  <c:v>0.67606858796296299</c:v>
                </c:pt>
                <c:pt idx="1148">
                  <c:v>0.67606974537037035</c:v>
                </c:pt>
                <c:pt idx="1149">
                  <c:v>0.6760709027777777</c:v>
                </c:pt>
                <c:pt idx="1150">
                  <c:v>0.67607206018518518</c:v>
                </c:pt>
                <c:pt idx="1151">
                  <c:v>0.67607321759259265</c:v>
                </c:pt>
                <c:pt idx="1152">
                  <c:v>0.67607437500000001</c:v>
                </c:pt>
                <c:pt idx="1153">
                  <c:v>0.67607553240740736</c:v>
                </c:pt>
                <c:pt idx="1154">
                  <c:v>0.67607668981481484</c:v>
                </c:pt>
                <c:pt idx="1155">
                  <c:v>0.67607784722222219</c:v>
                </c:pt>
                <c:pt idx="1156">
                  <c:v>0.67607900462962967</c:v>
                </c:pt>
                <c:pt idx="1157">
                  <c:v>0.67608016203703702</c:v>
                </c:pt>
                <c:pt idx="1158">
                  <c:v>0.67608131944444438</c:v>
                </c:pt>
                <c:pt idx="1159">
                  <c:v>0.67608247685185185</c:v>
                </c:pt>
                <c:pt idx="1160">
                  <c:v>0.67608363425925921</c:v>
                </c:pt>
                <c:pt idx="1161">
                  <c:v>0.67608479166666668</c:v>
                </c:pt>
                <c:pt idx="1162">
                  <c:v>0.67608594907407404</c:v>
                </c:pt>
                <c:pt idx="1163">
                  <c:v>0.67608710648148151</c:v>
                </c:pt>
                <c:pt idx="1164">
                  <c:v>0.67608826388888887</c:v>
                </c:pt>
                <c:pt idx="1165">
                  <c:v>0.67608942129629623</c:v>
                </c:pt>
                <c:pt idx="1166">
                  <c:v>0.6760905787037037</c:v>
                </c:pt>
                <c:pt idx="1167">
                  <c:v>0.67609173611111117</c:v>
                </c:pt>
                <c:pt idx="1168">
                  <c:v>0.67609289351851853</c:v>
                </c:pt>
                <c:pt idx="1169">
                  <c:v>0.67609405092592589</c:v>
                </c:pt>
                <c:pt idx="1170">
                  <c:v>0.67609520833333325</c:v>
                </c:pt>
                <c:pt idx="1171">
                  <c:v>0.67609636574074072</c:v>
                </c:pt>
                <c:pt idx="1172">
                  <c:v>0.67609752314814819</c:v>
                </c:pt>
                <c:pt idx="1173">
                  <c:v>0.67609868055555555</c:v>
                </c:pt>
                <c:pt idx="1174">
                  <c:v>0.67609983796296291</c:v>
                </c:pt>
                <c:pt idx="1175">
                  <c:v>0.67610099537037038</c:v>
                </c:pt>
                <c:pt idx="1176">
                  <c:v>0.67610215277777785</c:v>
                </c:pt>
                <c:pt idx="1177">
                  <c:v>0.67610331018518521</c:v>
                </c:pt>
                <c:pt idx="1178">
                  <c:v>0.67610446759259257</c:v>
                </c:pt>
                <c:pt idx="1179">
                  <c:v>0.67610562499999993</c:v>
                </c:pt>
                <c:pt idx="1180">
                  <c:v>0.6761067824074074</c:v>
                </c:pt>
                <c:pt idx="1181">
                  <c:v>0.67610793981481487</c:v>
                </c:pt>
                <c:pt idx="1182">
                  <c:v>0.67610909722222223</c:v>
                </c:pt>
                <c:pt idx="1183">
                  <c:v>0.67611027777777777</c:v>
                </c:pt>
                <c:pt idx="1184">
                  <c:v>0.67611141203703706</c:v>
                </c:pt>
                <c:pt idx="1185">
                  <c:v>0.67611256944444442</c:v>
                </c:pt>
                <c:pt idx="1186">
                  <c:v>0.67611372685185189</c:v>
                </c:pt>
                <c:pt idx="1187">
                  <c:v>0.67611488425925925</c:v>
                </c:pt>
                <c:pt idx="1188">
                  <c:v>0.67611604166666661</c:v>
                </c:pt>
                <c:pt idx="1189">
                  <c:v>0.67611719907407408</c:v>
                </c:pt>
                <c:pt idx="1190">
                  <c:v>0.67611835648148144</c:v>
                </c:pt>
                <c:pt idx="1191">
                  <c:v>0.67611951388888891</c:v>
                </c:pt>
                <c:pt idx="1192">
                  <c:v>0.67612067129629627</c:v>
                </c:pt>
                <c:pt idx="1193">
                  <c:v>0.67612182870370374</c:v>
                </c:pt>
                <c:pt idx="1194">
                  <c:v>0.6761229861111111</c:v>
                </c:pt>
                <c:pt idx="1195">
                  <c:v>0.67612414351851846</c:v>
                </c:pt>
                <c:pt idx="1196">
                  <c:v>0.67612530092592593</c:v>
                </c:pt>
                <c:pt idx="1197">
                  <c:v>0.67612645833333329</c:v>
                </c:pt>
                <c:pt idx="1198">
                  <c:v>0.67612761574074076</c:v>
                </c:pt>
                <c:pt idx="1199">
                  <c:v>0.67612877314814812</c:v>
                </c:pt>
                <c:pt idx="1200">
                  <c:v>0.67612993055555548</c:v>
                </c:pt>
                <c:pt idx="1201">
                  <c:v>0.67613108796296295</c:v>
                </c:pt>
                <c:pt idx="1202">
                  <c:v>0.67613224537037042</c:v>
                </c:pt>
                <c:pt idx="1203">
                  <c:v>0.67613340277777778</c:v>
                </c:pt>
                <c:pt idx="1204">
                  <c:v>0.67613456018518514</c:v>
                </c:pt>
                <c:pt idx="1205">
                  <c:v>0.67613572916666664</c:v>
                </c:pt>
                <c:pt idx="1206">
                  <c:v>0.67613687500000008</c:v>
                </c:pt>
                <c:pt idx="1207">
                  <c:v>0.67613803240740744</c:v>
                </c:pt>
                <c:pt idx="1208">
                  <c:v>0.6761391898148148</c:v>
                </c:pt>
                <c:pt idx="1209">
                  <c:v>0.67614034722222216</c:v>
                </c:pt>
                <c:pt idx="1210">
                  <c:v>0.67614150462962963</c:v>
                </c:pt>
                <c:pt idx="1211">
                  <c:v>0.6761426620370371</c:v>
                </c:pt>
                <c:pt idx="1212">
                  <c:v>0.67614381944444446</c:v>
                </c:pt>
                <c:pt idx="1213">
                  <c:v>0.67614497685185182</c:v>
                </c:pt>
                <c:pt idx="1214">
                  <c:v>0.67614613425925929</c:v>
                </c:pt>
                <c:pt idx="1215">
                  <c:v>0.67614729166666665</c:v>
                </c:pt>
                <c:pt idx="1216">
                  <c:v>0.67614844907407412</c:v>
                </c:pt>
                <c:pt idx="1217">
                  <c:v>0.67614960648148148</c:v>
                </c:pt>
                <c:pt idx="1218">
                  <c:v>0.67615076388888884</c:v>
                </c:pt>
                <c:pt idx="1219">
                  <c:v>0.67615192129629631</c:v>
                </c:pt>
                <c:pt idx="1220">
                  <c:v>0.67615309027777781</c:v>
                </c:pt>
                <c:pt idx="1221">
                  <c:v>0.67615423611111114</c:v>
                </c:pt>
                <c:pt idx="1222">
                  <c:v>0.6761553935185185</c:v>
                </c:pt>
                <c:pt idx="1223">
                  <c:v>0.67615655092592597</c:v>
                </c:pt>
                <c:pt idx="1224">
                  <c:v>0.67615770833333333</c:v>
                </c:pt>
                <c:pt idx="1225">
                  <c:v>0.67615886574074069</c:v>
                </c:pt>
                <c:pt idx="1226">
                  <c:v>0.67616002314814816</c:v>
                </c:pt>
                <c:pt idx="1227">
                  <c:v>0.67616118055555552</c:v>
                </c:pt>
                <c:pt idx="1228">
                  <c:v>0.67616233796296299</c:v>
                </c:pt>
                <c:pt idx="1229">
                  <c:v>0.67616349537037035</c:v>
                </c:pt>
                <c:pt idx="1230">
                  <c:v>0.67616465277777771</c:v>
                </c:pt>
                <c:pt idx="1231">
                  <c:v>0.67616581018518518</c:v>
                </c:pt>
                <c:pt idx="1232">
                  <c:v>0.67616696759259265</c:v>
                </c:pt>
                <c:pt idx="1233">
                  <c:v>0.67616812500000001</c:v>
                </c:pt>
                <c:pt idx="1234">
                  <c:v>0.67616928240740737</c:v>
                </c:pt>
                <c:pt idx="1235">
                  <c:v>0.67617043981481473</c:v>
                </c:pt>
                <c:pt idx="1236">
                  <c:v>0.6761715972222222</c:v>
                </c:pt>
                <c:pt idx="1237">
                  <c:v>0.67617275462962967</c:v>
                </c:pt>
                <c:pt idx="1238">
                  <c:v>0.67617391203703703</c:v>
                </c:pt>
                <c:pt idx="1239">
                  <c:v>0.67617506944444439</c:v>
                </c:pt>
                <c:pt idx="1240">
                  <c:v>0.67617622685185186</c:v>
                </c:pt>
                <c:pt idx="1241">
                  <c:v>0.67617738425925933</c:v>
                </c:pt>
                <c:pt idx="1242">
                  <c:v>0.67617854166666669</c:v>
                </c:pt>
                <c:pt idx="1243">
                  <c:v>0.67617969907407405</c:v>
                </c:pt>
                <c:pt idx="1244">
                  <c:v>0.67618085648148141</c:v>
                </c:pt>
                <c:pt idx="1245">
                  <c:v>0.67618201388888888</c:v>
                </c:pt>
                <c:pt idx="1246">
                  <c:v>0.67618317129629635</c:v>
                </c:pt>
                <c:pt idx="1247">
                  <c:v>0.67618432870370371</c:v>
                </c:pt>
                <c:pt idx="1248">
                  <c:v>0.67618548611111107</c:v>
                </c:pt>
                <c:pt idx="1249">
                  <c:v>0.67618664351851854</c:v>
                </c:pt>
                <c:pt idx="1250">
                  <c:v>0.6761878009259259</c:v>
                </c:pt>
                <c:pt idx="1251">
                  <c:v>0.67618895833333337</c:v>
                </c:pt>
                <c:pt idx="1252">
                  <c:v>0.67619011574074073</c:v>
                </c:pt>
                <c:pt idx="1253">
                  <c:v>0.6761912731481482</c:v>
                </c:pt>
                <c:pt idx="1254">
                  <c:v>0.67619243055555556</c:v>
                </c:pt>
                <c:pt idx="1255">
                  <c:v>0.67619358796296292</c:v>
                </c:pt>
                <c:pt idx="1256">
                  <c:v>0.67619474537037039</c:v>
                </c:pt>
                <c:pt idx="1257">
                  <c:v>0.67619590277777775</c:v>
                </c:pt>
                <c:pt idx="1258">
                  <c:v>0.67619706018518522</c:v>
                </c:pt>
                <c:pt idx="1259">
                  <c:v>0.67619821759259258</c:v>
                </c:pt>
                <c:pt idx="1260">
                  <c:v>0.67619937499999994</c:v>
                </c:pt>
                <c:pt idx="1261">
                  <c:v>0.67620053240740741</c:v>
                </c:pt>
                <c:pt idx="1262">
                  <c:v>0.67620168981481488</c:v>
                </c:pt>
                <c:pt idx="1263">
                  <c:v>0.67620284722222224</c:v>
                </c:pt>
                <c:pt idx="1264">
                  <c:v>0.67620402777777777</c:v>
                </c:pt>
                <c:pt idx="1265">
                  <c:v>0.67620516203703696</c:v>
                </c:pt>
                <c:pt idx="1266">
                  <c:v>0.67620631944444443</c:v>
                </c:pt>
                <c:pt idx="1267">
                  <c:v>0.6762074768518519</c:v>
                </c:pt>
                <c:pt idx="1268">
                  <c:v>0.67620863425925926</c:v>
                </c:pt>
                <c:pt idx="1269">
                  <c:v>0.67620979166666662</c:v>
                </c:pt>
                <c:pt idx="1270">
                  <c:v>0.67621094907407409</c:v>
                </c:pt>
                <c:pt idx="1271">
                  <c:v>0.67621210648148156</c:v>
                </c:pt>
                <c:pt idx="1272">
                  <c:v>0.67621326388888892</c:v>
                </c:pt>
                <c:pt idx="1273">
                  <c:v>0.67621442129629628</c:v>
                </c:pt>
                <c:pt idx="1274">
                  <c:v>0.67621557870370363</c:v>
                </c:pt>
                <c:pt idx="1275">
                  <c:v>0.67621673611111111</c:v>
                </c:pt>
                <c:pt idx="1276">
                  <c:v>0.67621789351851858</c:v>
                </c:pt>
                <c:pt idx="1277">
                  <c:v>0.67621905092592594</c:v>
                </c:pt>
                <c:pt idx="1278">
                  <c:v>0.67622020833333329</c:v>
                </c:pt>
                <c:pt idx="1279">
                  <c:v>0.67622136574074077</c:v>
                </c:pt>
                <c:pt idx="1280">
                  <c:v>0.67622252314814812</c:v>
                </c:pt>
                <c:pt idx="1281">
                  <c:v>0.6762236805555556</c:v>
                </c:pt>
                <c:pt idx="1282">
                  <c:v>0.67622483796296295</c:v>
                </c:pt>
                <c:pt idx="1283">
                  <c:v>0.67622599537037031</c:v>
                </c:pt>
                <c:pt idx="1284">
                  <c:v>0.67622715277777778</c:v>
                </c:pt>
                <c:pt idx="1285">
                  <c:v>0.67622831018518514</c:v>
                </c:pt>
                <c:pt idx="1286">
                  <c:v>0.67622946759259261</c:v>
                </c:pt>
                <c:pt idx="1287">
                  <c:v>0.67623062499999997</c:v>
                </c:pt>
                <c:pt idx="1288">
                  <c:v>0.67623178240740744</c:v>
                </c:pt>
                <c:pt idx="1289">
                  <c:v>0.6762329398148148</c:v>
                </c:pt>
                <c:pt idx="1290">
                  <c:v>0.67623409722222216</c:v>
                </c:pt>
                <c:pt idx="1291">
                  <c:v>0.67623525462962963</c:v>
                </c:pt>
                <c:pt idx="1292">
                  <c:v>0.67623641203703699</c:v>
                </c:pt>
                <c:pt idx="1293">
                  <c:v>0.67623756944444446</c:v>
                </c:pt>
                <c:pt idx="1294">
                  <c:v>0.67623872685185182</c:v>
                </c:pt>
                <c:pt idx="1295">
                  <c:v>0.67623988425925918</c:v>
                </c:pt>
                <c:pt idx="1296">
                  <c:v>0.67624104166666665</c:v>
                </c:pt>
                <c:pt idx="1297">
                  <c:v>0.67624219907407412</c:v>
                </c:pt>
                <c:pt idx="1298">
                  <c:v>0.67624335648148148</c:v>
                </c:pt>
                <c:pt idx="1299">
                  <c:v>0.67624451388888884</c:v>
                </c:pt>
                <c:pt idx="1300">
                  <c:v>0.6762456712962962</c:v>
                </c:pt>
                <c:pt idx="1301">
                  <c:v>0.67624682870370378</c:v>
                </c:pt>
                <c:pt idx="1302">
                  <c:v>0.67624798611111114</c:v>
                </c:pt>
                <c:pt idx="1303">
                  <c:v>0.6762491435185185</c:v>
                </c:pt>
                <c:pt idx="1304">
                  <c:v>0.67625030092592586</c:v>
                </c:pt>
                <c:pt idx="1305">
                  <c:v>0.67625145833333333</c:v>
                </c:pt>
                <c:pt idx="1306">
                  <c:v>0.6762526157407408</c:v>
                </c:pt>
                <c:pt idx="1307">
                  <c:v>0.67625377314814816</c:v>
                </c:pt>
                <c:pt idx="1308">
                  <c:v>0.67625493055555552</c:v>
                </c:pt>
                <c:pt idx="1309">
                  <c:v>0.67625608796296299</c:v>
                </c:pt>
                <c:pt idx="1310">
                  <c:v>0.67625724537037035</c:v>
                </c:pt>
                <c:pt idx="1311">
                  <c:v>0.67625841435185186</c:v>
                </c:pt>
                <c:pt idx="1312">
                  <c:v>0.67625956018518518</c:v>
                </c:pt>
                <c:pt idx="1313">
                  <c:v>0.67626071759259254</c:v>
                </c:pt>
                <c:pt idx="1314">
                  <c:v>0.67626187500000001</c:v>
                </c:pt>
                <c:pt idx="1315">
                  <c:v>0.67626303240740737</c:v>
                </c:pt>
                <c:pt idx="1316">
                  <c:v>0.67626418981481484</c:v>
                </c:pt>
                <c:pt idx="1317">
                  <c:v>0.6762653472222222</c:v>
                </c:pt>
                <c:pt idx="1318">
                  <c:v>0.67626650462962967</c:v>
                </c:pt>
                <c:pt idx="1319">
                  <c:v>0.67626766203703703</c:v>
                </c:pt>
                <c:pt idx="1320">
                  <c:v>0.67626881944444439</c:v>
                </c:pt>
                <c:pt idx="1321">
                  <c:v>0.67626997685185186</c:v>
                </c:pt>
                <c:pt idx="1322">
                  <c:v>0.67627113425925922</c:v>
                </c:pt>
                <c:pt idx="1323">
                  <c:v>0.67627229166666669</c:v>
                </c:pt>
                <c:pt idx="1324">
                  <c:v>0.67627344907407405</c:v>
                </c:pt>
                <c:pt idx="1325">
                  <c:v>0.67627460648148141</c:v>
                </c:pt>
                <c:pt idx="1326">
                  <c:v>0.67627576388888888</c:v>
                </c:pt>
                <c:pt idx="1327">
                  <c:v>0.67627692129629635</c:v>
                </c:pt>
                <c:pt idx="1328">
                  <c:v>0.67627807870370371</c:v>
                </c:pt>
                <c:pt idx="1329">
                  <c:v>0.67627923611111107</c:v>
                </c:pt>
                <c:pt idx="1330">
                  <c:v>0.67628039351851843</c:v>
                </c:pt>
                <c:pt idx="1331">
                  <c:v>0.6762815509259259</c:v>
                </c:pt>
                <c:pt idx="1332">
                  <c:v>0.67628270833333337</c:v>
                </c:pt>
                <c:pt idx="1333">
                  <c:v>0.67628386574074073</c:v>
                </c:pt>
                <c:pt idx="1334">
                  <c:v>0.67628502314814809</c:v>
                </c:pt>
                <c:pt idx="1335">
                  <c:v>0.67628618055555556</c:v>
                </c:pt>
                <c:pt idx="1336">
                  <c:v>0.67628733796296303</c:v>
                </c:pt>
                <c:pt idx="1337">
                  <c:v>0.67628849537037039</c:v>
                </c:pt>
                <c:pt idx="1338">
                  <c:v>0.67628965277777775</c:v>
                </c:pt>
                <c:pt idx="1339">
                  <c:v>0.67629081018518511</c:v>
                </c:pt>
                <c:pt idx="1340">
                  <c:v>0.67629196759259258</c:v>
                </c:pt>
                <c:pt idx="1341">
                  <c:v>0.67629312500000005</c:v>
                </c:pt>
                <c:pt idx="1342">
                  <c:v>0.67629428240740741</c:v>
                </c:pt>
                <c:pt idx="1343">
                  <c:v>0.67629543981481477</c:v>
                </c:pt>
                <c:pt idx="1344">
                  <c:v>0.67629659722222224</c:v>
                </c:pt>
                <c:pt idx="1345">
                  <c:v>0.67629777777777778</c:v>
                </c:pt>
                <c:pt idx="1346">
                  <c:v>0.67629891203703707</c:v>
                </c:pt>
                <c:pt idx="1347">
                  <c:v>0.67630006944444443</c:v>
                </c:pt>
                <c:pt idx="1348">
                  <c:v>0.6763012268518519</c:v>
                </c:pt>
                <c:pt idx="1349">
                  <c:v>0.67630238425925926</c:v>
                </c:pt>
                <c:pt idx="1350">
                  <c:v>0.67630354166666662</c:v>
                </c:pt>
                <c:pt idx="1351">
                  <c:v>0.67630469907407409</c:v>
                </c:pt>
                <c:pt idx="1352">
                  <c:v>0.67630585648148145</c:v>
                </c:pt>
                <c:pt idx="1353">
                  <c:v>0.67630701388888892</c:v>
                </c:pt>
                <c:pt idx="1354">
                  <c:v>0.67630817129629628</c:v>
                </c:pt>
                <c:pt idx="1355">
                  <c:v>0.67630932870370364</c:v>
                </c:pt>
                <c:pt idx="1356">
                  <c:v>0.67631048611111111</c:v>
                </c:pt>
                <c:pt idx="1357">
                  <c:v>0.67631164351851858</c:v>
                </c:pt>
                <c:pt idx="1358">
                  <c:v>0.67631280092592594</c:v>
                </c:pt>
                <c:pt idx="1359">
                  <c:v>0.6763139583333333</c:v>
                </c:pt>
                <c:pt idx="1360">
                  <c:v>0.67631511574074066</c:v>
                </c:pt>
                <c:pt idx="1361">
                  <c:v>0.67631627314814813</c:v>
                </c:pt>
                <c:pt idx="1362">
                  <c:v>0.6763174305555556</c:v>
                </c:pt>
                <c:pt idx="1363">
                  <c:v>0.67631858796296296</c:v>
                </c:pt>
                <c:pt idx="1364">
                  <c:v>0.67631974537037032</c:v>
                </c:pt>
                <c:pt idx="1365">
                  <c:v>0.67632090277777779</c:v>
                </c:pt>
                <c:pt idx="1366">
                  <c:v>0.67632206018518526</c:v>
                </c:pt>
                <c:pt idx="1367">
                  <c:v>0.67632321759259262</c:v>
                </c:pt>
                <c:pt idx="1368">
                  <c:v>0.67632437499999998</c:v>
                </c:pt>
                <c:pt idx="1369">
                  <c:v>0.67632553240740734</c:v>
                </c:pt>
                <c:pt idx="1370">
                  <c:v>0.67632668981481481</c:v>
                </c:pt>
                <c:pt idx="1371">
                  <c:v>0.67632784722222228</c:v>
                </c:pt>
                <c:pt idx="1372">
                  <c:v>0.67632900462962964</c:v>
                </c:pt>
                <c:pt idx="1373">
                  <c:v>0.676330162037037</c:v>
                </c:pt>
                <c:pt idx="1374">
                  <c:v>0.67633131944444447</c:v>
                </c:pt>
                <c:pt idx="1375">
                  <c:v>0.67633247685185183</c:v>
                </c:pt>
                <c:pt idx="1376">
                  <c:v>0.67633364583333333</c:v>
                </c:pt>
                <c:pt idx="1377">
                  <c:v>0.67633479166666666</c:v>
                </c:pt>
                <c:pt idx="1378">
                  <c:v>0.67633594907407402</c:v>
                </c:pt>
                <c:pt idx="1379">
                  <c:v>0.67633710648148149</c:v>
                </c:pt>
                <c:pt idx="1380">
                  <c:v>0.67633826388888885</c:v>
                </c:pt>
                <c:pt idx="1381">
                  <c:v>0.67633942129629632</c:v>
                </c:pt>
                <c:pt idx="1382">
                  <c:v>0.67634057870370368</c:v>
                </c:pt>
                <c:pt idx="1383">
                  <c:v>0.67634173611111115</c:v>
                </c:pt>
                <c:pt idx="1384">
                  <c:v>0.67634289351851851</c:v>
                </c:pt>
                <c:pt idx="1385">
                  <c:v>0.67634405092592587</c:v>
                </c:pt>
                <c:pt idx="1386">
                  <c:v>0.67634520833333334</c:v>
                </c:pt>
                <c:pt idx="1387">
                  <c:v>0.67634636574074081</c:v>
                </c:pt>
                <c:pt idx="1388">
                  <c:v>0.67634752314814817</c:v>
                </c:pt>
                <c:pt idx="1389">
                  <c:v>0.67634868055555553</c:v>
                </c:pt>
                <c:pt idx="1390">
                  <c:v>0.67634983796296289</c:v>
                </c:pt>
                <c:pt idx="1391">
                  <c:v>0.67635099537037036</c:v>
                </c:pt>
                <c:pt idx="1392">
                  <c:v>0.67635215277777783</c:v>
                </c:pt>
                <c:pt idx="1393">
                  <c:v>0.67635331018518519</c:v>
                </c:pt>
                <c:pt idx="1394">
                  <c:v>0.67635446759259255</c:v>
                </c:pt>
                <c:pt idx="1395">
                  <c:v>0.6763556249999999</c:v>
                </c:pt>
                <c:pt idx="1396">
                  <c:v>0.67635678240740749</c:v>
                </c:pt>
                <c:pt idx="1397">
                  <c:v>0.67635793981481485</c:v>
                </c:pt>
                <c:pt idx="1398">
                  <c:v>0.67635909722222221</c:v>
                </c:pt>
                <c:pt idx="1399">
                  <c:v>0.67636025462962956</c:v>
                </c:pt>
                <c:pt idx="1400">
                  <c:v>0.67636142361111107</c:v>
                </c:pt>
                <c:pt idx="1401">
                  <c:v>0.67636256944444451</c:v>
                </c:pt>
                <c:pt idx="1402">
                  <c:v>0.67636372685185187</c:v>
                </c:pt>
                <c:pt idx="1403">
                  <c:v>0.67636488425925922</c:v>
                </c:pt>
                <c:pt idx="1404">
                  <c:v>0.6763660416666667</c:v>
                </c:pt>
                <c:pt idx="1405">
                  <c:v>0.67636719907407405</c:v>
                </c:pt>
                <c:pt idx="1406">
                  <c:v>0.67636835648148153</c:v>
                </c:pt>
                <c:pt idx="1407">
                  <c:v>0.67636951388888888</c:v>
                </c:pt>
                <c:pt idx="1408">
                  <c:v>0.67637067129629624</c:v>
                </c:pt>
                <c:pt idx="1409">
                  <c:v>0.67637182870370371</c:v>
                </c:pt>
                <c:pt idx="1410">
                  <c:v>0.67637298611111107</c:v>
                </c:pt>
                <c:pt idx="1411">
                  <c:v>0.67637414351851854</c:v>
                </c:pt>
                <c:pt idx="1412">
                  <c:v>0.6763753009259259</c:v>
                </c:pt>
                <c:pt idx="1413">
                  <c:v>0.67637645833333337</c:v>
                </c:pt>
                <c:pt idx="1414">
                  <c:v>0.67637761574074073</c:v>
                </c:pt>
                <c:pt idx="1415">
                  <c:v>0.67637877314814809</c:v>
                </c:pt>
                <c:pt idx="1416">
                  <c:v>0.67637993055555556</c:v>
                </c:pt>
                <c:pt idx="1417">
                  <c:v>0.67638108796296292</c:v>
                </c:pt>
                <c:pt idx="1418">
                  <c:v>0.67638224537037039</c:v>
                </c:pt>
                <c:pt idx="1419">
                  <c:v>0.67638340277777775</c:v>
                </c:pt>
                <c:pt idx="1420">
                  <c:v>0.67638456018518511</c:v>
                </c:pt>
                <c:pt idx="1421">
                  <c:v>0.67638571759259258</c:v>
                </c:pt>
                <c:pt idx="1422">
                  <c:v>0.67638687500000005</c:v>
                </c:pt>
                <c:pt idx="1423">
                  <c:v>0.67638803240740741</c:v>
                </c:pt>
                <c:pt idx="1424">
                  <c:v>0.67638918981481477</c:v>
                </c:pt>
                <c:pt idx="1425">
                  <c:v>0.67639034722222213</c:v>
                </c:pt>
                <c:pt idx="1426">
                  <c:v>0.67639152777777778</c:v>
                </c:pt>
                <c:pt idx="1427">
                  <c:v>0.67639266203703707</c:v>
                </c:pt>
                <c:pt idx="1428">
                  <c:v>0.67639381944444443</c:v>
                </c:pt>
                <c:pt idx="1429">
                  <c:v>0.67639497685185179</c:v>
                </c:pt>
                <c:pt idx="1430">
                  <c:v>0.67639613425925926</c:v>
                </c:pt>
                <c:pt idx="1431">
                  <c:v>0.67639729166666673</c:v>
                </c:pt>
                <c:pt idx="1432">
                  <c:v>0.67639844907407409</c:v>
                </c:pt>
                <c:pt idx="1433">
                  <c:v>0.67639960648148145</c:v>
                </c:pt>
                <c:pt idx="1434">
                  <c:v>0.67640076388888881</c:v>
                </c:pt>
                <c:pt idx="1435">
                  <c:v>0.67640192129629628</c:v>
                </c:pt>
                <c:pt idx="1436">
                  <c:v>0.67640307870370375</c:v>
                </c:pt>
                <c:pt idx="1437">
                  <c:v>0.67640423611111111</c:v>
                </c:pt>
                <c:pt idx="1438">
                  <c:v>0.67640539351851847</c:v>
                </c:pt>
                <c:pt idx="1439">
                  <c:v>0.67640655092592594</c:v>
                </c:pt>
                <c:pt idx="1440">
                  <c:v>0.6764077083333333</c:v>
                </c:pt>
                <c:pt idx="1441">
                  <c:v>0.67640886574074077</c:v>
                </c:pt>
                <c:pt idx="1442">
                  <c:v>0.67641002314814813</c:v>
                </c:pt>
                <c:pt idx="1443">
                  <c:v>0.6764111805555556</c:v>
                </c:pt>
                <c:pt idx="1444">
                  <c:v>0.67641233796296296</c:v>
                </c:pt>
                <c:pt idx="1445">
                  <c:v>0.67641349537037032</c:v>
                </c:pt>
                <c:pt idx="1446">
                  <c:v>0.67641465277777779</c:v>
                </c:pt>
                <c:pt idx="1447">
                  <c:v>0.67641581018518515</c:v>
                </c:pt>
                <c:pt idx="1448">
                  <c:v>0.67641696759259262</c:v>
                </c:pt>
                <c:pt idx="1449">
                  <c:v>0.67641812499999998</c:v>
                </c:pt>
                <c:pt idx="1450">
                  <c:v>0.67641928240740734</c:v>
                </c:pt>
                <c:pt idx="1451">
                  <c:v>0.67642043981481481</c:v>
                </c:pt>
                <c:pt idx="1452">
                  <c:v>0.67642159722222228</c:v>
                </c:pt>
                <c:pt idx="1453">
                  <c:v>0.67642275462962964</c:v>
                </c:pt>
                <c:pt idx="1454">
                  <c:v>0.676423912037037</c:v>
                </c:pt>
                <c:pt idx="1455">
                  <c:v>0.67642506944444436</c:v>
                </c:pt>
                <c:pt idx="1456">
                  <c:v>0.67642622685185183</c:v>
                </c:pt>
                <c:pt idx="1457">
                  <c:v>0.6764273842592593</c:v>
                </c:pt>
                <c:pt idx="1458">
                  <c:v>0.67642854166666666</c:v>
                </c:pt>
                <c:pt idx="1459">
                  <c:v>0.67642969907407402</c:v>
                </c:pt>
                <c:pt idx="1460">
                  <c:v>0.67643085648148149</c:v>
                </c:pt>
                <c:pt idx="1461">
                  <c:v>0.67643201388888896</c:v>
                </c:pt>
                <c:pt idx="1462">
                  <c:v>0.67643317129629632</c:v>
                </c:pt>
                <c:pt idx="1463">
                  <c:v>0.67643432870370368</c:v>
                </c:pt>
                <c:pt idx="1464">
                  <c:v>0.67643548611111104</c:v>
                </c:pt>
                <c:pt idx="1465">
                  <c:v>0.67643664351851851</c:v>
                </c:pt>
                <c:pt idx="1466">
                  <c:v>0.67643780092592598</c:v>
                </c:pt>
                <c:pt idx="1467">
                  <c:v>0.67643895833333334</c:v>
                </c:pt>
                <c:pt idx="1468">
                  <c:v>0.6764401157407407</c:v>
                </c:pt>
                <c:pt idx="1469">
                  <c:v>0.67644127314814817</c:v>
                </c:pt>
                <c:pt idx="1470">
                  <c:v>0.67644243055555553</c:v>
                </c:pt>
                <c:pt idx="1471">
                  <c:v>0.676443587962963</c:v>
                </c:pt>
                <c:pt idx="1472">
                  <c:v>0.67644474537037036</c:v>
                </c:pt>
                <c:pt idx="1473">
                  <c:v>0.67644590277777772</c:v>
                </c:pt>
                <c:pt idx="1474">
                  <c:v>0.67644706018518519</c:v>
                </c:pt>
                <c:pt idx="1475">
                  <c:v>0.67644821759259255</c:v>
                </c:pt>
                <c:pt idx="1476">
                  <c:v>0.67644937500000002</c:v>
                </c:pt>
                <c:pt idx="1477">
                  <c:v>0.67645053240740738</c:v>
                </c:pt>
                <c:pt idx="1478">
                  <c:v>0.67645168981481485</c:v>
                </c:pt>
                <c:pt idx="1479">
                  <c:v>0.67645284722222221</c:v>
                </c:pt>
                <c:pt idx="1480">
                  <c:v>0.67645400462962957</c:v>
                </c:pt>
                <c:pt idx="1481">
                  <c:v>0.67645516203703704</c:v>
                </c:pt>
                <c:pt idx="1482">
                  <c:v>0.67645631944444451</c:v>
                </c:pt>
                <c:pt idx="1483">
                  <c:v>0.67645747685185187</c:v>
                </c:pt>
                <c:pt idx="1484">
                  <c:v>0.67645863425925923</c:v>
                </c:pt>
                <c:pt idx="1485">
                  <c:v>0.67645979166666659</c:v>
                </c:pt>
                <c:pt idx="1486">
                  <c:v>0.67646094907407406</c:v>
                </c:pt>
                <c:pt idx="1487">
                  <c:v>0.67646210648148153</c:v>
                </c:pt>
                <c:pt idx="1488">
                  <c:v>0.67646326388888889</c:v>
                </c:pt>
                <c:pt idx="1489">
                  <c:v>0.67646442129629625</c:v>
                </c:pt>
                <c:pt idx="1490">
                  <c:v>0.67646557870370372</c:v>
                </c:pt>
                <c:pt idx="1491">
                  <c:v>0.67646673611111119</c:v>
                </c:pt>
                <c:pt idx="1492">
                  <c:v>0.67646789351851855</c:v>
                </c:pt>
                <c:pt idx="1493">
                  <c:v>0.67646905092592591</c:v>
                </c:pt>
                <c:pt idx="1494">
                  <c:v>0.67647020833333327</c:v>
                </c:pt>
                <c:pt idx="1495">
                  <c:v>0.67647136574074074</c:v>
                </c:pt>
                <c:pt idx="1496">
                  <c:v>0.67647252314814821</c:v>
                </c:pt>
                <c:pt idx="1497">
                  <c:v>0.67647368055555557</c:v>
                </c:pt>
                <c:pt idx="1498">
                  <c:v>0.67647483796296293</c:v>
                </c:pt>
                <c:pt idx="1499">
                  <c:v>0.6764759953703704</c:v>
                </c:pt>
                <c:pt idx="1500">
                  <c:v>0.67647715277777776</c:v>
                </c:pt>
                <c:pt idx="1501">
                  <c:v>0.67647831018518523</c:v>
                </c:pt>
                <c:pt idx="1502">
                  <c:v>0.67647946759259259</c:v>
                </c:pt>
                <c:pt idx="1503">
                  <c:v>0.67648062499999995</c:v>
                </c:pt>
                <c:pt idx="1504">
                  <c:v>0.67648179398148145</c:v>
                </c:pt>
                <c:pt idx="1505">
                  <c:v>0.67648293981481478</c:v>
                </c:pt>
                <c:pt idx="1506">
                  <c:v>0.67648409722222225</c:v>
                </c:pt>
                <c:pt idx="1507">
                  <c:v>0.67648527777777778</c:v>
                </c:pt>
                <c:pt idx="1508">
                  <c:v>0.67648641203703708</c:v>
                </c:pt>
                <c:pt idx="1509">
                  <c:v>0.67648756944444444</c:v>
                </c:pt>
                <c:pt idx="1510">
                  <c:v>0.6764887268518518</c:v>
                </c:pt>
                <c:pt idx="1511">
                  <c:v>0.67648988425925927</c:v>
                </c:pt>
                <c:pt idx="1512">
                  <c:v>0.67649104166666663</c:v>
                </c:pt>
                <c:pt idx="1513">
                  <c:v>0.6764921990740741</c:v>
                </c:pt>
                <c:pt idx="1514">
                  <c:v>0.67649335648148146</c:v>
                </c:pt>
                <c:pt idx="1515">
                  <c:v>0.67649451388888882</c:v>
                </c:pt>
                <c:pt idx="1516">
                  <c:v>0.67649567129629629</c:v>
                </c:pt>
                <c:pt idx="1517">
                  <c:v>0.67649682870370376</c:v>
                </c:pt>
                <c:pt idx="1518">
                  <c:v>0.67649798611111112</c:v>
                </c:pt>
                <c:pt idx="1519">
                  <c:v>0.67649914351851848</c:v>
                </c:pt>
                <c:pt idx="1520">
                  <c:v>0.67650030092592583</c:v>
                </c:pt>
                <c:pt idx="1521">
                  <c:v>0.67650145833333342</c:v>
                </c:pt>
                <c:pt idx="1522">
                  <c:v>0.67650261574074078</c:v>
                </c:pt>
                <c:pt idx="1523">
                  <c:v>0.67650377314814814</c:v>
                </c:pt>
                <c:pt idx="1524">
                  <c:v>0.67650493055555549</c:v>
                </c:pt>
                <c:pt idx="1525">
                  <c:v>0.67650608796296297</c:v>
                </c:pt>
                <c:pt idx="1526">
                  <c:v>0.67650724537037044</c:v>
                </c:pt>
                <c:pt idx="1527">
                  <c:v>0.6765084027777778</c:v>
                </c:pt>
                <c:pt idx="1528">
                  <c:v>0.6765095717592593</c:v>
                </c:pt>
                <c:pt idx="1529">
                  <c:v>0.67651071759259251</c:v>
                </c:pt>
                <c:pt idx="1530">
                  <c:v>0.67651187499999998</c:v>
                </c:pt>
                <c:pt idx="1531">
                  <c:v>0.67651303240740746</c:v>
                </c:pt>
                <c:pt idx="1532">
                  <c:v>0.67651418981481481</c:v>
                </c:pt>
                <c:pt idx="1533">
                  <c:v>0.67651534722222217</c:v>
                </c:pt>
                <c:pt idx="1534">
                  <c:v>0.67651650462962964</c:v>
                </c:pt>
                <c:pt idx="1535">
                  <c:v>0.676517662037037</c:v>
                </c:pt>
                <c:pt idx="1536">
                  <c:v>0.67651881944444447</c:v>
                </c:pt>
                <c:pt idx="1537">
                  <c:v>0.67651997685185183</c:v>
                </c:pt>
                <c:pt idx="1538">
                  <c:v>0.6765211342592593</c:v>
                </c:pt>
                <c:pt idx="1539">
                  <c:v>0.67652229166666666</c:v>
                </c:pt>
                <c:pt idx="1540">
                  <c:v>0.67652344907407402</c:v>
                </c:pt>
                <c:pt idx="1541">
                  <c:v>0.67652460648148149</c:v>
                </c:pt>
                <c:pt idx="1542">
                  <c:v>0.67652576388888885</c:v>
                </c:pt>
                <c:pt idx="1543">
                  <c:v>0.67652692129629632</c:v>
                </c:pt>
                <c:pt idx="1544">
                  <c:v>0.67652807870370368</c:v>
                </c:pt>
                <c:pt idx="1545">
                  <c:v>0.67652923611111104</c:v>
                </c:pt>
                <c:pt idx="1546">
                  <c:v>0.67653039351851851</c:v>
                </c:pt>
                <c:pt idx="1547">
                  <c:v>0.67653155092592598</c:v>
                </c:pt>
                <c:pt idx="1548">
                  <c:v>0.67653270833333334</c:v>
                </c:pt>
                <c:pt idx="1549">
                  <c:v>0.6765338657407407</c:v>
                </c:pt>
                <c:pt idx="1550">
                  <c:v>0.67653502314814806</c:v>
                </c:pt>
                <c:pt idx="1551">
                  <c:v>0.67653618055555553</c:v>
                </c:pt>
                <c:pt idx="1552">
                  <c:v>0.676537337962963</c:v>
                </c:pt>
                <c:pt idx="1553">
                  <c:v>0.67653849537037036</c:v>
                </c:pt>
                <c:pt idx="1554">
                  <c:v>0.67653965277777772</c:v>
                </c:pt>
                <c:pt idx="1555">
                  <c:v>0.67654081018518519</c:v>
                </c:pt>
                <c:pt idx="1556">
                  <c:v>0.67654196759259266</c:v>
                </c:pt>
                <c:pt idx="1557">
                  <c:v>0.67654312500000002</c:v>
                </c:pt>
                <c:pt idx="1558">
                  <c:v>0.67654428240740738</c:v>
                </c:pt>
                <c:pt idx="1559">
                  <c:v>0.67654543981481474</c:v>
                </c:pt>
                <c:pt idx="1560">
                  <c:v>0.67654659722222221</c:v>
                </c:pt>
                <c:pt idx="1561">
                  <c:v>0.67654775462962968</c:v>
                </c:pt>
                <c:pt idx="1562">
                  <c:v>0.67654891203703704</c:v>
                </c:pt>
                <c:pt idx="1563">
                  <c:v>0.6765500694444444</c:v>
                </c:pt>
                <c:pt idx="1564">
                  <c:v>0.67655122685185187</c:v>
                </c:pt>
                <c:pt idx="1565">
                  <c:v>0.67655238425925923</c:v>
                </c:pt>
                <c:pt idx="1566">
                  <c:v>0.6765535416666667</c:v>
                </c:pt>
                <c:pt idx="1567">
                  <c:v>0.67655469907407406</c:v>
                </c:pt>
                <c:pt idx="1568">
                  <c:v>0.67655585648148142</c:v>
                </c:pt>
                <c:pt idx="1569">
                  <c:v>0.67655701388888889</c:v>
                </c:pt>
                <c:pt idx="1570">
                  <c:v>0.67655817129629625</c:v>
                </c:pt>
                <c:pt idx="1571">
                  <c:v>0.67655932870370372</c:v>
                </c:pt>
                <c:pt idx="1572">
                  <c:v>0.67656048611111108</c:v>
                </c:pt>
                <c:pt idx="1573">
                  <c:v>0.67656164351851855</c:v>
                </c:pt>
                <c:pt idx="1574">
                  <c:v>0.67656280092592591</c:v>
                </c:pt>
                <c:pt idx="1575">
                  <c:v>0.67656395833333327</c:v>
                </c:pt>
                <c:pt idx="1576">
                  <c:v>0.67656511574074074</c:v>
                </c:pt>
                <c:pt idx="1577">
                  <c:v>0.67656627314814821</c:v>
                </c:pt>
                <c:pt idx="1578">
                  <c:v>0.67656743055555557</c:v>
                </c:pt>
                <c:pt idx="1579">
                  <c:v>0.67656858796296293</c:v>
                </c:pt>
                <c:pt idx="1580">
                  <c:v>0.67656974537037029</c:v>
                </c:pt>
                <c:pt idx="1581">
                  <c:v>0.67657090277777776</c:v>
                </c:pt>
                <c:pt idx="1582">
                  <c:v>0.67657206018518523</c:v>
                </c:pt>
                <c:pt idx="1583">
                  <c:v>0.67657321759259259</c:v>
                </c:pt>
                <c:pt idx="1584">
                  <c:v>0.67657438657407409</c:v>
                </c:pt>
                <c:pt idx="1585">
                  <c:v>0.67657554398148145</c:v>
                </c:pt>
                <c:pt idx="1586">
                  <c:v>0.67657668981481489</c:v>
                </c:pt>
                <c:pt idx="1587">
                  <c:v>0.67657784722222225</c:v>
                </c:pt>
                <c:pt idx="1588">
                  <c:v>0.67657902777777779</c:v>
                </c:pt>
                <c:pt idx="1589">
                  <c:v>0.67658016203703697</c:v>
                </c:pt>
                <c:pt idx="1590">
                  <c:v>0.67658131944444444</c:v>
                </c:pt>
                <c:pt idx="1591">
                  <c:v>0.67658247685185191</c:v>
                </c:pt>
                <c:pt idx="1592">
                  <c:v>0.67658363425925927</c:v>
                </c:pt>
                <c:pt idx="1593">
                  <c:v>0.67658479166666663</c:v>
                </c:pt>
                <c:pt idx="1594">
                  <c:v>0.6765859490740741</c:v>
                </c:pt>
                <c:pt idx="1595">
                  <c:v>0.67658710648148146</c:v>
                </c:pt>
                <c:pt idx="1596">
                  <c:v>0.67658826388888893</c:v>
                </c:pt>
                <c:pt idx="1597">
                  <c:v>0.67658942129629629</c:v>
                </c:pt>
                <c:pt idx="1598">
                  <c:v>0.67659057870370365</c:v>
                </c:pt>
                <c:pt idx="1599">
                  <c:v>0.67659173611111112</c:v>
                </c:pt>
                <c:pt idx="1600">
                  <c:v>0.67659289351851848</c:v>
                </c:pt>
                <c:pt idx="1601">
                  <c:v>0.67659405092592595</c:v>
                </c:pt>
                <c:pt idx="1602">
                  <c:v>0.67659520833333331</c:v>
                </c:pt>
                <c:pt idx="1603">
                  <c:v>0.67659636574074078</c:v>
                </c:pt>
                <c:pt idx="1604">
                  <c:v>0.67659752314814814</c:v>
                </c:pt>
                <c:pt idx="1605">
                  <c:v>0.6765986805555555</c:v>
                </c:pt>
                <c:pt idx="1606">
                  <c:v>0.67659983796296297</c:v>
                </c:pt>
                <c:pt idx="1607">
                  <c:v>0.67660099537037033</c:v>
                </c:pt>
                <c:pt idx="1608">
                  <c:v>0.6766021527777778</c:v>
                </c:pt>
                <c:pt idx="1609">
                  <c:v>0.67660331018518516</c:v>
                </c:pt>
                <c:pt idx="1610">
                  <c:v>0.67660446759259252</c:v>
                </c:pt>
                <c:pt idx="1611">
                  <c:v>0.67660562499999999</c:v>
                </c:pt>
                <c:pt idx="1612">
                  <c:v>0.67660678240740746</c:v>
                </c:pt>
                <c:pt idx="1613">
                  <c:v>0.67660793981481482</c:v>
                </c:pt>
                <c:pt idx="1614">
                  <c:v>0.67660909722222218</c:v>
                </c:pt>
                <c:pt idx="1615">
                  <c:v>0.67661025462962954</c:v>
                </c:pt>
                <c:pt idx="1616">
                  <c:v>0.67661141203703712</c:v>
                </c:pt>
                <c:pt idx="1617">
                  <c:v>0.67661256944444448</c:v>
                </c:pt>
                <c:pt idx="1618">
                  <c:v>0.67661372685185184</c:v>
                </c:pt>
                <c:pt idx="1619">
                  <c:v>0.6766148842592592</c:v>
                </c:pt>
                <c:pt idx="1620">
                  <c:v>0.67661604166666667</c:v>
                </c:pt>
                <c:pt idx="1621">
                  <c:v>0.67661719907407414</c:v>
                </c:pt>
                <c:pt idx="1622">
                  <c:v>0.6766183564814815</c:v>
                </c:pt>
                <c:pt idx="1623">
                  <c:v>0.67661951388888886</c:v>
                </c:pt>
                <c:pt idx="1624">
                  <c:v>0.67662067129629633</c:v>
                </c:pt>
                <c:pt idx="1625">
                  <c:v>0.67662182870370369</c:v>
                </c:pt>
                <c:pt idx="1626">
                  <c:v>0.67662298611111116</c:v>
                </c:pt>
                <c:pt idx="1627">
                  <c:v>0.67662414351851852</c:v>
                </c:pt>
                <c:pt idx="1628">
                  <c:v>0.67662530092592588</c:v>
                </c:pt>
                <c:pt idx="1629">
                  <c:v>0.67662645833333335</c:v>
                </c:pt>
                <c:pt idx="1630">
                  <c:v>0.67662761574074071</c:v>
                </c:pt>
                <c:pt idx="1631">
                  <c:v>0.67662877314814818</c:v>
                </c:pt>
                <c:pt idx="1632">
                  <c:v>0.67662993055555554</c:v>
                </c:pt>
                <c:pt idx="1633">
                  <c:v>0.67663108796296301</c:v>
                </c:pt>
                <c:pt idx="1634">
                  <c:v>0.67663224537037037</c:v>
                </c:pt>
                <c:pt idx="1635">
                  <c:v>0.67663340277777773</c:v>
                </c:pt>
                <c:pt idx="1636">
                  <c:v>0.6766345601851852</c:v>
                </c:pt>
                <c:pt idx="1637">
                  <c:v>0.67663571759259256</c:v>
                </c:pt>
                <c:pt idx="1638">
                  <c:v>0.67663687500000003</c:v>
                </c:pt>
                <c:pt idx="1639">
                  <c:v>0.67663803240740739</c:v>
                </c:pt>
                <c:pt idx="1640">
                  <c:v>0.67663918981481475</c:v>
                </c:pt>
                <c:pt idx="1641">
                  <c:v>0.67664034722222222</c:v>
                </c:pt>
                <c:pt idx="1642">
                  <c:v>0.67664150462962969</c:v>
                </c:pt>
                <c:pt idx="1643">
                  <c:v>0.67664266203703705</c:v>
                </c:pt>
                <c:pt idx="1644">
                  <c:v>0.67664381944444441</c:v>
                </c:pt>
                <c:pt idx="1645">
                  <c:v>0.67664498842592591</c:v>
                </c:pt>
                <c:pt idx="1646">
                  <c:v>0.67664613425925924</c:v>
                </c:pt>
                <c:pt idx="1647">
                  <c:v>0.67664729166666671</c:v>
                </c:pt>
                <c:pt idx="1648">
                  <c:v>0.67664844907407407</c:v>
                </c:pt>
                <c:pt idx="1649">
                  <c:v>0.67664960648148142</c:v>
                </c:pt>
                <c:pt idx="1650">
                  <c:v>0.6766507638888889</c:v>
                </c:pt>
                <c:pt idx="1651">
                  <c:v>0.67665192129629637</c:v>
                </c:pt>
                <c:pt idx="1652">
                  <c:v>0.67665307870370373</c:v>
                </c:pt>
                <c:pt idx="1653">
                  <c:v>0.67665423611111108</c:v>
                </c:pt>
                <c:pt idx="1654">
                  <c:v>0.67665539351851844</c:v>
                </c:pt>
                <c:pt idx="1655">
                  <c:v>0.67665655092592591</c:v>
                </c:pt>
                <c:pt idx="1656">
                  <c:v>0.67665770833333339</c:v>
                </c:pt>
                <c:pt idx="1657">
                  <c:v>0.67665886574074074</c:v>
                </c:pt>
                <c:pt idx="1658">
                  <c:v>0.6766600231481481</c:v>
                </c:pt>
                <c:pt idx="1659">
                  <c:v>0.67666118055555557</c:v>
                </c:pt>
                <c:pt idx="1660">
                  <c:v>0.67666233796296293</c:v>
                </c:pt>
                <c:pt idx="1661">
                  <c:v>0.6766634953703704</c:v>
                </c:pt>
                <c:pt idx="1662">
                  <c:v>0.67666465277777776</c:v>
                </c:pt>
                <c:pt idx="1663">
                  <c:v>0.67666581018518512</c:v>
                </c:pt>
                <c:pt idx="1664">
                  <c:v>0.67666696759259259</c:v>
                </c:pt>
                <c:pt idx="1665">
                  <c:v>0.67666812499999995</c:v>
                </c:pt>
                <c:pt idx="1666">
                  <c:v>0.67666928240740742</c:v>
                </c:pt>
                <c:pt idx="1667">
                  <c:v>0.67667043981481478</c:v>
                </c:pt>
                <c:pt idx="1668">
                  <c:v>0.67667159722222225</c:v>
                </c:pt>
                <c:pt idx="1669">
                  <c:v>0.67667277777777779</c:v>
                </c:pt>
                <c:pt idx="1670">
                  <c:v>0.67667391203703697</c:v>
                </c:pt>
                <c:pt idx="1671">
                  <c:v>0.67667506944444444</c:v>
                </c:pt>
                <c:pt idx="1672">
                  <c:v>0.67667622685185191</c:v>
                </c:pt>
                <c:pt idx="1673">
                  <c:v>0.67667738425925927</c:v>
                </c:pt>
                <c:pt idx="1674">
                  <c:v>0.67667854166666663</c:v>
                </c:pt>
                <c:pt idx="1675">
                  <c:v>0.67667969907407399</c:v>
                </c:pt>
                <c:pt idx="1676">
                  <c:v>0.67668085648148146</c:v>
                </c:pt>
                <c:pt idx="1677">
                  <c:v>0.67668201388888893</c:v>
                </c:pt>
                <c:pt idx="1678">
                  <c:v>0.67668317129629629</c:v>
                </c:pt>
                <c:pt idx="1679">
                  <c:v>0.67668432870370365</c:v>
                </c:pt>
                <c:pt idx="1680">
                  <c:v>0.67668548611111112</c:v>
                </c:pt>
                <c:pt idx="1681">
                  <c:v>0.67668664351851859</c:v>
                </c:pt>
                <c:pt idx="1682">
                  <c:v>0.67668780092592595</c:v>
                </c:pt>
                <c:pt idx="1683">
                  <c:v>0.67668895833333331</c:v>
                </c:pt>
                <c:pt idx="1684">
                  <c:v>0.67669011574074067</c:v>
                </c:pt>
                <c:pt idx="1685">
                  <c:v>0.67669127314814814</c:v>
                </c:pt>
                <c:pt idx="1686">
                  <c:v>0.67669243055555561</c:v>
                </c:pt>
                <c:pt idx="1687">
                  <c:v>0.67669358796296297</c:v>
                </c:pt>
                <c:pt idx="1688">
                  <c:v>0.67669474537037033</c:v>
                </c:pt>
                <c:pt idx="1689">
                  <c:v>0.6766959027777778</c:v>
                </c:pt>
                <c:pt idx="1690">
                  <c:v>0.67669706018518516</c:v>
                </c:pt>
                <c:pt idx="1691">
                  <c:v>0.67669821759259263</c:v>
                </c:pt>
                <c:pt idx="1692">
                  <c:v>0.67669937499999999</c:v>
                </c:pt>
                <c:pt idx="1693">
                  <c:v>0.67670053240740735</c:v>
                </c:pt>
                <c:pt idx="1694">
                  <c:v>0.67670168981481482</c:v>
                </c:pt>
                <c:pt idx="1695">
                  <c:v>0.67670284722222218</c:v>
                </c:pt>
                <c:pt idx="1696">
                  <c:v>0.67670400462962965</c:v>
                </c:pt>
                <c:pt idx="1697">
                  <c:v>0.67670516203703701</c:v>
                </c:pt>
                <c:pt idx="1698">
                  <c:v>0.67670631944444448</c:v>
                </c:pt>
                <c:pt idx="1699">
                  <c:v>0.67670747685185184</c:v>
                </c:pt>
                <c:pt idx="1700">
                  <c:v>0.6767086342592592</c:v>
                </c:pt>
                <c:pt idx="1701">
                  <c:v>0.67670979166666667</c:v>
                </c:pt>
                <c:pt idx="1702">
                  <c:v>0.67671094907407403</c:v>
                </c:pt>
                <c:pt idx="1703">
                  <c:v>0.6767121064814815</c:v>
                </c:pt>
                <c:pt idx="1704">
                  <c:v>0.67671326388888886</c:v>
                </c:pt>
                <c:pt idx="1705">
                  <c:v>0.67671442129629622</c:v>
                </c:pt>
                <c:pt idx="1706">
                  <c:v>0.67671557870370369</c:v>
                </c:pt>
                <c:pt idx="1707">
                  <c:v>0.67671673611111116</c:v>
                </c:pt>
                <c:pt idx="1708">
                  <c:v>0.67671789351851852</c:v>
                </c:pt>
                <c:pt idx="1709">
                  <c:v>0.67671905092592588</c:v>
                </c:pt>
                <c:pt idx="1710">
                  <c:v>0.67672020833333324</c:v>
                </c:pt>
                <c:pt idx="1711">
                  <c:v>0.67672136574074082</c:v>
                </c:pt>
                <c:pt idx="1712">
                  <c:v>0.67672252314814818</c:v>
                </c:pt>
                <c:pt idx="1713">
                  <c:v>0.67672368055555554</c:v>
                </c:pt>
                <c:pt idx="1714">
                  <c:v>0.6767248379629629</c:v>
                </c:pt>
                <c:pt idx="1715">
                  <c:v>0.67672599537037037</c:v>
                </c:pt>
                <c:pt idx="1716">
                  <c:v>0.67672716435185187</c:v>
                </c:pt>
                <c:pt idx="1717">
                  <c:v>0.6767283101851852</c:v>
                </c:pt>
                <c:pt idx="1718">
                  <c:v>0.67672946759259256</c:v>
                </c:pt>
                <c:pt idx="1719">
                  <c:v>0.67673063657407406</c:v>
                </c:pt>
                <c:pt idx="1720">
                  <c:v>0.67673178240740739</c:v>
                </c:pt>
                <c:pt idx="1721">
                  <c:v>0.67673293981481486</c:v>
                </c:pt>
                <c:pt idx="1722">
                  <c:v>0.67673409722222222</c:v>
                </c:pt>
                <c:pt idx="1723">
                  <c:v>0.67673525462962958</c:v>
                </c:pt>
                <c:pt idx="1724">
                  <c:v>0.67673641203703705</c:v>
                </c:pt>
                <c:pt idx="1725">
                  <c:v>0.67673756944444441</c:v>
                </c:pt>
                <c:pt idx="1726">
                  <c:v>0.67673872685185188</c:v>
                </c:pt>
                <c:pt idx="1727">
                  <c:v>0.67673988425925924</c:v>
                </c:pt>
                <c:pt idx="1728">
                  <c:v>0.67674104166666671</c:v>
                </c:pt>
                <c:pt idx="1729">
                  <c:v>0.67674219907407407</c:v>
                </c:pt>
                <c:pt idx="1730">
                  <c:v>0.67674335648148143</c:v>
                </c:pt>
                <c:pt idx="1731">
                  <c:v>0.6767445138888889</c:v>
                </c:pt>
                <c:pt idx="1732">
                  <c:v>0.67674567129629626</c:v>
                </c:pt>
                <c:pt idx="1733">
                  <c:v>0.67674682870370373</c:v>
                </c:pt>
                <c:pt idx="1734">
                  <c:v>0.67674798611111109</c:v>
                </c:pt>
                <c:pt idx="1735">
                  <c:v>0.67674914351851845</c:v>
                </c:pt>
                <c:pt idx="1736">
                  <c:v>0.67675030092592592</c:v>
                </c:pt>
                <c:pt idx="1737">
                  <c:v>0.67675145833333339</c:v>
                </c:pt>
                <c:pt idx="1738">
                  <c:v>0.67675261574074075</c:v>
                </c:pt>
                <c:pt idx="1739">
                  <c:v>0.67675377314814811</c:v>
                </c:pt>
                <c:pt idx="1740">
                  <c:v>0.67675493055555547</c:v>
                </c:pt>
                <c:pt idx="1741">
                  <c:v>0.67675608796296294</c:v>
                </c:pt>
                <c:pt idx="1742">
                  <c:v>0.67675724537037041</c:v>
                </c:pt>
                <c:pt idx="1743">
                  <c:v>0.67675840277777777</c:v>
                </c:pt>
                <c:pt idx="1744">
                  <c:v>0.67675956018518513</c:v>
                </c:pt>
                <c:pt idx="1745">
                  <c:v>0.6767607175925926</c:v>
                </c:pt>
                <c:pt idx="1746">
                  <c:v>0.67676187500000007</c:v>
                </c:pt>
                <c:pt idx="1747">
                  <c:v>0.67676303240740743</c:v>
                </c:pt>
                <c:pt idx="1748">
                  <c:v>0.67676418981481479</c:v>
                </c:pt>
                <c:pt idx="1749">
                  <c:v>0.67676534722222215</c:v>
                </c:pt>
                <c:pt idx="1750">
                  <c:v>0.67676652777777779</c:v>
                </c:pt>
                <c:pt idx="1751">
                  <c:v>0.67676766203703709</c:v>
                </c:pt>
                <c:pt idx="1752">
                  <c:v>0.67676881944444445</c:v>
                </c:pt>
                <c:pt idx="1753">
                  <c:v>0.67676997685185181</c:v>
                </c:pt>
                <c:pt idx="1754">
                  <c:v>0.67677113425925928</c:v>
                </c:pt>
                <c:pt idx="1755">
                  <c:v>0.67677229166666664</c:v>
                </c:pt>
                <c:pt idx="1756">
                  <c:v>0.67677344907407411</c:v>
                </c:pt>
                <c:pt idx="1757">
                  <c:v>0.67677460648148147</c:v>
                </c:pt>
                <c:pt idx="1758">
                  <c:v>0.67677576388888894</c:v>
                </c:pt>
                <c:pt idx="1759">
                  <c:v>0.6767769212962963</c:v>
                </c:pt>
                <c:pt idx="1760">
                  <c:v>0.67677807870370366</c:v>
                </c:pt>
                <c:pt idx="1761">
                  <c:v>0.67677923611111113</c:v>
                </c:pt>
                <c:pt idx="1762">
                  <c:v>0.67678039351851849</c:v>
                </c:pt>
                <c:pt idx="1763">
                  <c:v>0.67678155092592596</c:v>
                </c:pt>
                <c:pt idx="1764">
                  <c:v>0.67678270833333332</c:v>
                </c:pt>
                <c:pt idx="1765">
                  <c:v>0.67678386574074068</c:v>
                </c:pt>
                <c:pt idx="1766">
                  <c:v>0.67678502314814815</c:v>
                </c:pt>
                <c:pt idx="1767">
                  <c:v>0.67678618055555562</c:v>
                </c:pt>
                <c:pt idx="1768">
                  <c:v>0.67678733796296298</c:v>
                </c:pt>
                <c:pt idx="1769">
                  <c:v>0.67678849537037034</c:v>
                </c:pt>
                <c:pt idx="1770">
                  <c:v>0.67678965277777769</c:v>
                </c:pt>
                <c:pt idx="1771">
                  <c:v>0.67679081018518517</c:v>
                </c:pt>
                <c:pt idx="1772">
                  <c:v>0.67679196759259264</c:v>
                </c:pt>
                <c:pt idx="1773">
                  <c:v>0.676793125</c:v>
                </c:pt>
                <c:pt idx="1774">
                  <c:v>0.67679428240740735</c:v>
                </c:pt>
                <c:pt idx="1775">
                  <c:v>0.67679543981481483</c:v>
                </c:pt>
                <c:pt idx="1776">
                  <c:v>0.6767965972222223</c:v>
                </c:pt>
                <c:pt idx="1777">
                  <c:v>0.67679775462962966</c:v>
                </c:pt>
                <c:pt idx="1778">
                  <c:v>0.67679891203703701</c:v>
                </c:pt>
                <c:pt idx="1779">
                  <c:v>0.67680006944444437</c:v>
                </c:pt>
                <c:pt idx="1780">
                  <c:v>0.67680122685185184</c:v>
                </c:pt>
                <c:pt idx="1781">
                  <c:v>0.67680238425925932</c:v>
                </c:pt>
                <c:pt idx="1782">
                  <c:v>0.67680354166666667</c:v>
                </c:pt>
                <c:pt idx="1783">
                  <c:v>0.67680469907407403</c:v>
                </c:pt>
                <c:pt idx="1784">
                  <c:v>0.6768058564814815</c:v>
                </c:pt>
                <c:pt idx="1785">
                  <c:v>0.67680701388888886</c:v>
                </c:pt>
                <c:pt idx="1786">
                  <c:v>0.67680817129629633</c:v>
                </c:pt>
                <c:pt idx="1787">
                  <c:v>0.67680932870370369</c:v>
                </c:pt>
                <c:pt idx="1788">
                  <c:v>0.67681048611111105</c:v>
                </c:pt>
                <c:pt idx="1789">
                  <c:v>0.67681164351851852</c:v>
                </c:pt>
                <c:pt idx="1790">
                  <c:v>0.67681280092592588</c:v>
                </c:pt>
                <c:pt idx="1791">
                  <c:v>0.67681395833333335</c:v>
                </c:pt>
                <c:pt idx="1792">
                  <c:v>0.67681511574074071</c:v>
                </c:pt>
                <c:pt idx="1793">
                  <c:v>0.67681627314814818</c:v>
                </c:pt>
                <c:pt idx="1794">
                  <c:v>0.67681743055555554</c:v>
                </c:pt>
                <c:pt idx="1795">
                  <c:v>0.6768185879629629</c:v>
                </c:pt>
                <c:pt idx="1796">
                  <c:v>0.67681974537037037</c:v>
                </c:pt>
                <c:pt idx="1797">
                  <c:v>0.67682090277777773</c:v>
                </c:pt>
                <c:pt idx="1798">
                  <c:v>0.6768220601851852</c:v>
                </c:pt>
                <c:pt idx="1799">
                  <c:v>0.67682321759259256</c:v>
                </c:pt>
                <c:pt idx="1800">
                  <c:v>0.67682437499999992</c:v>
                </c:pt>
                <c:pt idx="1801">
                  <c:v>0.67682553240740739</c:v>
                </c:pt>
                <c:pt idx="1802">
                  <c:v>0.67682668981481486</c:v>
                </c:pt>
                <c:pt idx="1803">
                  <c:v>0.67682784722222222</c:v>
                </c:pt>
                <c:pt idx="1804">
                  <c:v>0.67682900462962958</c:v>
                </c:pt>
                <c:pt idx="1805">
                  <c:v>0.67683016203703694</c:v>
                </c:pt>
                <c:pt idx="1806">
                  <c:v>0.67683131944444452</c:v>
                </c:pt>
                <c:pt idx="1807">
                  <c:v>0.67683247685185188</c:v>
                </c:pt>
                <c:pt idx="1808">
                  <c:v>0.67683363425925924</c:v>
                </c:pt>
                <c:pt idx="1809">
                  <c:v>0.6768347916666666</c:v>
                </c:pt>
                <c:pt idx="1810">
                  <c:v>0.67683594907407407</c:v>
                </c:pt>
                <c:pt idx="1811">
                  <c:v>0.67683710648148154</c:v>
                </c:pt>
                <c:pt idx="1812">
                  <c:v>0.6768382638888889</c:v>
                </c:pt>
                <c:pt idx="1813">
                  <c:v>0.67683942129629626</c:v>
                </c:pt>
                <c:pt idx="1814">
                  <c:v>0.67684057870370373</c:v>
                </c:pt>
                <c:pt idx="1815">
                  <c:v>0.67684173611111109</c:v>
                </c:pt>
                <c:pt idx="1816">
                  <c:v>0.67684289351851856</c:v>
                </c:pt>
                <c:pt idx="1817">
                  <c:v>0.67684405092592592</c:v>
                </c:pt>
                <c:pt idx="1818">
                  <c:v>0.67684520833333328</c:v>
                </c:pt>
                <c:pt idx="1819">
                  <c:v>0.67684636574074075</c:v>
                </c:pt>
                <c:pt idx="1820">
                  <c:v>0.67684752314814811</c:v>
                </c:pt>
                <c:pt idx="1821">
                  <c:v>0.67684868055555558</c:v>
                </c:pt>
                <c:pt idx="1822">
                  <c:v>0.67684983796296294</c:v>
                </c:pt>
                <c:pt idx="1823">
                  <c:v>0.67685099537037041</c:v>
                </c:pt>
                <c:pt idx="1824">
                  <c:v>0.67685215277777777</c:v>
                </c:pt>
                <c:pt idx="1825">
                  <c:v>0.67685331018518513</c:v>
                </c:pt>
                <c:pt idx="1826">
                  <c:v>0.6768544675925926</c:v>
                </c:pt>
                <c:pt idx="1827">
                  <c:v>0.67685562499999996</c:v>
                </c:pt>
                <c:pt idx="1828">
                  <c:v>0.67685678240740743</c:v>
                </c:pt>
                <c:pt idx="1829">
                  <c:v>0.67685793981481479</c:v>
                </c:pt>
                <c:pt idx="1830">
                  <c:v>0.67685909722222215</c:v>
                </c:pt>
                <c:pt idx="1831">
                  <c:v>0.67686025462962962</c:v>
                </c:pt>
                <c:pt idx="1832">
                  <c:v>0.67686141203703709</c:v>
                </c:pt>
                <c:pt idx="1833">
                  <c:v>0.67686256944444445</c:v>
                </c:pt>
                <c:pt idx="1834">
                  <c:v>0.67686372685185181</c:v>
                </c:pt>
                <c:pt idx="1835">
                  <c:v>0.67686488425925917</c:v>
                </c:pt>
                <c:pt idx="1836">
                  <c:v>0.67686604166666664</c:v>
                </c:pt>
                <c:pt idx="1837">
                  <c:v>0.67686719907407411</c:v>
                </c:pt>
                <c:pt idx="1838">
                  <c:v>0.67686835648148147</c:v>
                </c:pt>
                <c:pt idx="1839">
                  <c:v>0.67686951388888883</c:v>
                </c:pt>
                <c:pt idx="1840">
                  <c:v>0.6768706712962963</c:v>
                </c:pt>
                <c:pt idx="1841">
                  <c:v>0.67687182870370377</c:v>
                </c:pt>
                <c:pt idx="1842">
                  <c:v>0.67687298611111113</c:v>
                </c:pt>
                <c:pt idx="1843">
                  <c:v>0.67687414351851849</c:v>
                </c:pt>
                <c:pt idx="1844">
                  <c:v>0.67687530092592585</c:v>
                </c:pt>
                <c:pt idx="1845">
                  <c:v>0.67687645833333332</c:v>
                </c:pt>
                <c:pt idx="1846">
                  <c:v>0.67687761574074079</c:v>
                </c:pt>
                <c:pt idx="1847">
                  <c:v>0.67687877314814815</c:v>
                </c:pt>
                <c:pt idx="1848">
                  <c:v>0.67687993055555551</c:v>
                </c:pt>
                <c:pt idx="1849">
                  <c:v>0.67688108796296298</c:v>
                </c:pt>
                <c:pt idx="1850">
                  <c:v>0.67688224537037034</c:v>
                </c:pt>
                <c:pt idx="1851">
                  <c:v>0.67688340277777781</c:v>
                </c:pt>
                <c:pt idx="1852">
                  <c:v>0.67688456018518517</c:v>
                </c:pt>
                <c:pt idx="1853">
                  <c:v>0.67688571759259264</c:v>
                </c:pt>
                <c:pt idx="1854">
                  <c:v>0.676886875</c:v>
                </c:pt>
                <c:pt idx="1855">
                  <c:v>0.67688803240740736</c:v>
                </c:pt>
                <c:pt idx="1856">
                  <c:v>0.67688918981481483</c:v>
                </c:pt>
                <c:pt idx="1857">
                  <c:v>0.67689034722222219</c:v>
                </c:pt>
                <c:pt idx="1858">
                  <c:v>0.67689150462962966</c:v>
                </c:pt>
                <c:pt idx="1859">
                  <c:v>0.67689266203703702</c:v>
                </c:pt>
                <c:pt idx="1860">
                  <c:v>0.67689381944444438</c:v>
                </c:pt>
                <c:pt idx="1861">
                  <c:v>0.67689497685185185</c:v>
                </c:pt>
                <c:pt idx="1862">
                  <c:v>0.67689613425925932</c:v>
                </c:pt>
                <c:pt idx="1863">
                  <c:v>0.67689729166666668</c:v>
                </c:pt>
                <c:pt idx="1864">
                  <c:v>0.67689844907407404</c:v>
                </c:pt>
                <c:pt idx="1865">
                  <c:v>0.6768996064814814</c:v>
                </c:pt>
                <c:pt idx="1866">
                  <c:v>0.67690076388888887</c:v>
                </c:pt>
                <c:pt idx="1867">
                  <c:v>0.67690192129629634</c:v>
                </c:pt>
                <c:pt idx="1868">
                  <c:v>0.6769030787037037</c:v>
                </c:pt>
                <c:pt idx="1869">
                  <c:v>0.67690423611111106</c:v>
                </c:pt>
                <c:pt idx="1870">
                  <c:v>0.67690539351851853</c:v>
                </c:pt>
                <c:pt idx="1871">
                  <c:v>0.676906550925926</c:v>
                </c:pt>
                <c:pt idx="1872">
                  <c:v>0.67690770833333336</c:v>
                </c:pt>
                <c:pt idx="1873">
                  <c:v>0.67690886574074072</c:v>
                </c:pt>
                <c:pt idx="1874">
                  <c:v>0.67691002314814808</c:v>
                </c:pt>
                <c:pt idx="1875">
                  <c:v>0.67691118055555555</c:v>
                </c:pt>
                <c:pt idx="1876">
                  <c:v>0.67691233796296302</c:v>
                </c:pt>
                <c:pt idx="1877">
                  <c:v>0.67691349537037038</c:v>
                </c:pt>
                <c:pt idx="1878">
                  <c:v>0.67691465277777774</c:v>
                </c:pt>
                <c:pt idx="1879">
                  <c:v>0.67691581018518521</c:v>
                </c:pt>
                <c:pt idx="1880">
                  <c:v>0.67691696759259257</c:v>
                </c:pt>
                <c:pt idx="1881">
                  <c:v>0.67691812500000004</c:v>
                </c:pt>
                <c:pt idx="1882">
                  <c:v>0.6769192824074074</c:v>
                </c:pt>
                <c:pt idx="1883">
                  <c:v>0.67692043981481476</c:v>
                </c:pt>
                <c:pt idx="1884">
                  <c:v>0.67692159722222223</c:v>
                </c:pt>
                <c:pt idx="1885">
                  <c:v>0.67692275462962959</c:v>
                </c:pt>
                <c:pt idx="1886">
                  <c:v>0.67692391203703706</c:v>
                </c:pt>
                <c:pt idx="1887">
                  <c:v>0.67692506944444442</c:v>
                </c:pt>
                <c:pt idx="1888">
                  <c:v>0.67692622685185189</c:v>
                </c:pt>
                <c:pt idx="1889">
                  <c:v>0.67692738425925925</c:v>
                </c:pt>
                <c:pt idx="1890">
                  <c:v>0.67692854166666661</c:v>
                </c:pt>
                <c:pt idx="1891">
                  <c:v>0.67692969907407408</c:v>
                </c:pt>
                <c:pt idx="1892">
                  <c:v>0.67693085648148155</c:v>
                </c:pt>
                <c:pt idx="1893">
                  <c:v>0.67693201388888891</c:v>
                </c:pt>
                <c:pt idx="1894">
                  <c:v>0.67693318287037041</c:v>
                </c:pt>
                <c:pt idx="1895">
                  <c:v>0.67693432870370362</c:v>
                </c:pt>
                <c:pt idx="1896">
                  <c:v>0.6769354861111111</c:v>
                </c:pt>
                <c:pt idx="1897">
                  <c:v>0.67693664351851857</c:v>
                </c:pt>
                <c:pt idx="1898">
                  <c:v>0.67693780092592593</c:v>
                </c:pt>
                <c:pt idx="1899">
                  <c:v>0.67693895833333328</c:v>
                </c:pt>
                <c:pt idx="1900">
                  <c:v>0.67694011574074076</c:v>
                </c:pt>
                <c:pt idx="1901">
                  <c:v>0.67694127314814823</c:v>
                </c:pt>
                <c:pt idx="1902">
                  <c:v>0.67694243055555559</c:v>
                </c:pt>
                <c:pt idx="1903">
                  <c:v>0.67694358796296294</c:v>
                </c:pt>
                <c:pt idx="1904">
                  <c:v>0.6769447453703703</c:v>
                </c:pt>
                <c:pt idx="1905">
                  <c:v>0.67694590277777777</c:v>
                </c:pt>
                <c:pt idx="1906">
                  <c:v>0.67694706018518525</c:v>
                </c:pt>
                <c:pt idx="1907">
                  <c:v>0.6769482175925926</c:v>
                </c:pt>
                <c:pt idx="1908">
                  <c:v>0.67694937499999996</c:v>
                </c:pt>
                <c:pt idx="1909">
                  <c:v>0.67695053240740743</c:v>
                </c:pt>
                <c:pt idx="1910">
                  <c:v>0.67695168981481479</c:v>
                </c:pt>
                <c:pt idx="1911">
                  <c:v>0.67695284722222226</c:v>
                </c:pt>
                <c:pt idx="1912">
                  <c:v>0.6769540277777778</c:v>
                </c:pt>
                <c:pt idx="1913">
                  <c:v>0.67695516203703698</c:v>
                </c:pt>
                <c:pt idx="1914">
                  <c:v>0.67695631944444445</c:v>
                </c:pt>
                <c:pt idx="1915">
                  <c:v>0.67695747685185181</c:v>
                </c:pt>
                <c:pt idx="1916">
                  <c:v>0.67695863425925928</c:v>
                </c:pt>
                <c:pt idx="1917">
                  <c:v>0.67695979166666664</c:v>
                </c:pt>
                <c:pt idx="1918">
                  <c:v>0.67696094907407411</c:v>
                </c:pt>
                <c:pt idx="1919">
                  <c:v>0.67696210648148147</c:v>
                </c:pt>
                <c:pt idx="1920">
                  <c:v>0.67696326388888883</c:v>
                </c:pt>
                <c:pt idx="1921">
                  <c:v>0.6769644212962963</c:v>
                </c:pt>
                <c:pt idx="1922">
                  <c:v>0.67696557870370366</c:v>
                </c:pt>
                <c:pt idx="1923">
                  <c:v>0.67696673611111113</c:v>
                </c:pt>
                <c:pt idx="1924">
                  <c:v>0.67696789351851849</c:v>
                </c:pt>
                <c:pt idx="1925">
                  <c:v>0.67696905092592585</c:v>
                </c:pt>
                <c:pt idx="1926">
                  <c:v>0.67697020833333332</c:v>
                </c:pt>
                <c:pt idx="1927">
                  <c:v>0.67697136574074079</c:v>
                </c:pt>
                <c:pt idx="1928">
                  <c:v>0.67697252314814815</c:v>
                </c:pt>
                <c:pt idx="1929">
                  <c:v>0.67697368055555551</c:v>
                </c:pt>
                <c:pt idx="1930">
                  <c:v>0.67697483796296287</c:v>
                </c:pt>
                <c:pt idx="1931">
                  <c:v>0.67697599537037034</c:v>
                </c:pt>
                <c:pt idx="1932">
                  <c:v>0.67697715277777781</c:v>
                </c:pt>
                <c:pt idx="1933">
                  <c:v>0.67697831018518517</c:v>
                </c:pt>
                <c:pt idx="1934">
                  <c:v>0.67697946759259253</c:v>
                </c:pt>
                <c:pt idx="1935">
                  <c:v>0.676980625</c:v>
                </c:pt>
                <c:pt idx="1936">
                  <c:v>0.67698178240740747</c:v>
                </c:pt>
                <c:pt idx="1937">
                  <c:v>0.67698293981481483</c:v>
                </c:pt>
                <c:pt idx="1938">
                  <c:v>0.67698409722222219</c:v>
                </c:pt>
                <c:pt idx="1939">
                  <c:v>0.67698525462962955</c:v>
                </c:pt>
                <c:pt idx="1940">
                  <c:v>0.67698641203703702</c:v>
                </c:pt>
                <c:pt idx="1941">
                  <c:v>0.67698756944444449</c:v>
                </c:pt>
                <c:pt idx="1942">
                  <c:v>0.67698872685185185</c:v>
                </c:pt>
                <c:pt idx="1943">
                  <c:v>0.67698988425925921</c:v>
                </c:pt>
                <c:pt idx="1944">
                  <c:v>0.67699104166666668</c:v>
                </c:pt>
                <c:pt idx="1945">
                  <c:v>0.67699219907407404</c:v>
                </c:pt>
                <c:pt idx="1946">
                  <c:v>0.67699335648148151</c:v>
                </c:pt>
                <c:pt idx="1947">
                  <c:v>0.67699451388888887</c:v>
                </c:pt>
                <c:pt idx="1948">
                  <c:v>0.67699568287037037</c:v>
                </c:pt>
                <c:pt idx="1949">
                  <c:v>0.6769968287037037</c:v>
                </c:pt>
                <c:pt idx="1950">
                  <c:v>0.67699798611111106</c:v>
                </c:pt>
                <c:pt idx="1951">
                  <c:v>0.67699914351851853</c:v>
                </c:pt>
                <c:pt idx="1952">
                  <c:v>0.67700030092592589</c:v>
                </c:pt>
                <c:pt idx="1953">
                  <c:v>0.67700145833333336</c:v>
                </c:pt>
                <c:pt idx="1954">
                  <c:v>0.67700261574074072</c:v>
                </c:pt>
                <c:pt idx="1955">
                  <c:v>0.67700377314814808</c:v>
                </c:pt>
                <c:pt idx="1956">
                  <c:v>0.67700493055555555</c:v>
                </c:pt>
                <c:pt idx="1957">
                  <c:v>0.67700608796296302</c:v>
                </c:pt>
                <c:pt idx="1958">
                  <c:v>0.67700724537037038</c:v>
                </c:pt>
                <c:pt idx="1959">
                  <c:v>0.67700840277777774</c:v>
                </c:pt>
                <c:pt idx="1960">
                  <c:v>0.6770095601851851</c:v>
                </c:pt>
                <c:pt idx="1961">
                  <c:v>0.67701071759259257</c:v>
                </c:pt>
                <c:pt idx="1962">
                  <c:v>0.67701187500000004</c:v>
                </c:pt>
                <c:pt idx="1963">
                  <c:v>0.6770130324074074</c:v>
                </c:pt>
                <c:pt idx="1964">
                  <c:v>0.67701418981481476</c:v>
                </c:pt>
                <c:pt idx="1965">
                  <c:v>0.67701534722222223</c:v>
                </c:pt>
                <c:pt idx="1966">
                  <c:v>0.6770165046296297</c:v>
                </c:pt>
                <c:pt idx="1967">
                  <c:v>0.67701766203703706</c:v>
                </c:pt>
                <c:pt idx="1968">
                  <c:v>0.67701881944444442</c:v>
                </c:pt>
                <c:pt idx="1969">
                  <c:v>0.67701997685185178</c:v>
                </c:pt>
                <c:pt idx="1970">
                  <c:v>0.67702113425925925</c:v>
                </c:pt>
                <c:pt idx="1971">
                  <c:v>0.67702229166666672</c:v>
                </c:pt>
                <c:pt idx="1972">
                  <c:v>0.67702344907407408</c:v>
                </c:pt>
                <c:pt idx="1973">
                  <c:v>0.67702460648148144</c:v>
                </c:pt>
                <c:pt idx="1974">
                  <c:v>0.67702576388888891</c:v>
                </c:pt>
                <c:pt idx="1975">
                  <c:v>0.67702692129629627</c:v>
                </c:pt>
                <c:pt idx="1976">
                  <c:v>0.67702807870370374</c:v>
                </c:pt>
                <c:pt idx="1977">
                  <c:v>0.6770292361111111</c:v>
                </c:pt>
                <c:pt idx="1978">
                  <c:v>0.67703039351851846</c:v>
                </c:pt>
                <c:pt idx="1979">
                  <c:v>0.67703155092592593</c:v>
                </c:pt>
                <c:pt idx="1980">
                  <c:v>0.67703270833333329</c:v>
                </c:pt>
                <c:pt idx="1981">
                  <c:v>0.67703386574074076</c:v>
                </c:pt>
                <c:pt idx="1982">
                  <c:v>0.67703502314814812</c:v>
                </c:pt>
                <c:pt idx="1983">
                  <c:v>0.67703618055555559</c:v>
                </c:pt>
                <c:pt idx="1984">
                  <c:v>0.67703733796296295</c:v>
                </c:pt>
                <c:pt idx="1985">
                  <c:v>0.67703849537037031</c:v>
                </c:pt>
                <c:pt idx="1986">
                  <c:v>0.67703965277777778</c:v>
                </c:pt>
                <c:pt idx="1987">
                  <c:v>0.67704081018518525</c:v>
                </c:pt>
                <c:pt idx="1988">
                  <c:v>0.67704196759259261</c:v>
                </c:pt>
                <c:pt idx="1989">
                  <c:v>0.67704312499999997</c:v>
                </c:pt>
                <c:pt idx="1990">
                  <c:v>0.67704428240740733</c:v>
                </c:pt>
                <c:pt idx="1991">
                  <c:v>0.6770454398148148</c:v>
                </c:pt>
                <c:pt idx="1992">
                  <c:v>0.67704659722222227</c:v>
                </c:pt>
                <c:pt idx="1993">
                  <c:v>0.6770477777777778</c:v>
                </c:pt>
                <c:pt idx="1994">
                  <c:v>0.67704891203703699</c:v>
                </c:pt>
                <c:pt idx="1995">
                  <c:v>0.67705006944444446</c:v>
                </c:pt>
                <c:pt idx="1996">
                  <c:v>0.67705122685185193</c:v>
                </c:pt>
                <c:pt idx="1997">
                  <c:v>0.67705238425925929</c:v>
                </c:pt>
                <c:pt idx="1998">
                  <c:v>0.67705354166666665</c:v>
                </c:pt>
                <c:pt idx="1999">
                  <c:v>0.67705469907407401</c:v>
                </c:pt>
                <c:pt idx="2000">
                  <c:v>0.67705585648148148</c:v>
                </c:pt>
                <c:pt idx="2001">
                  <c:v>0.67705701388888895</c:v>
                </c:pt>
                <c:pt idx="2002">
                  <c:v>0.67705817129629631</c:v>
                </c:pt>
                <c:pt idx="2003">
                  <c:v>0.67705932870370367</c:v>
                </c:pt>
                <c:pt idx="2004">
                  <c:v>0.67706048611111114</c:v>
                </c:pt>
                <c:pt idx="2005">
                  <c:v>0.6770616435185185</c:v>
                </c:pt>
                <c:pt idx="2006">
                  <c:v>0.67706280092592597</c:v>
                </c:pt>
                <c:pt idx="2007">
                  <c:v>0.67706395833333333</c:v>
                </c:pt>
                <c:pt idx="2008">
                  <c:v>0.67706511574074069</c:v>
                </c:pt>
                <c:pt idx="2009">
                  <c:v>0.67706627314814816</c:v>
                </c:pt>
                <c:pt idx="2010">
                  <c:v>0.67706743055555552</c:v>
                </c:pt>
                <c:pt idx="2011">
                  <c:v>0.67706858796296299</c:v>
                </c:pt>
                <c:pt idx="2012">
                  <c:v>0.67706974537037035</c:v>
                </c:pt>
                <c:pt idx="2013">
                  <c:v>0.67707090277777782</c:v>
                </c:pt>
                <c:pt idx="2014">
                  <c:v>0.67707206018518518</c:v>
                </c:pt>
                <c:pt idx="2015">
                  <c:v>0.67707321759259254</c:v>
                </c:pt>
                <c:pt idx="2016">
                  <c:v>0.67707437500000001</c:v>
                </c:pt>
                <c:pt idx="2017">
                  <c:v>0.67707553240740737</c:v>
                </c:pt>
                <c:pt idx="2018">
                  <c:v>0.67707668981481484</c:v>
                </c:pt>
                <c:pt idx="2019">
                  <c:v>0.6770778472222222</c:v>
                </c:pt>
                <c:pt idx="2020">
                  <c:v>0.67707900462962956</c:v>
                </c:pt>
                <c:pt idx="2021">
                  <c:v>0.67708016203703703</c:v>
                </c:pt>
                <c:pt idx="2022">
                  <c:v>0.6770813194444445</c:v>
                </c:pt>
                <c:pt idx="2023">
                  <c:v>0.67708247685185186</c:v>
                </c:pt>
                <c:pt idx="2024">
                  <c:v>0.67708363425925921</c:v>
                </c:pt>
                <c:pt idx="2025">
                  <c:v>0.67708479166666657</c:v>
                </c:pt>
                <c:pt idx="2026">
                  <c:v>0.67708594907407416</c:v>
                </c:pt>
                <c:pt idx="2027">
                  <c:v>0.67708710648148152</c:v>
                </c:pt>
                <c:pt idx="2028">
                  <c:v>0.67708826388888887</c:v>
                </c:pt>
                <c:pt idx="2029">
                  <c:v>0.67708942129629623</c:v>
                </c:pt>
                <c:pt idx="2030">
                  <c:v>0.6770905787037037</c:v>
                </c:pt>
                <c:pt idx="2031">
                  <c:v>0.67709173611111118</c:v>
                </c:pt>
                <c:pt idx="2032">
                  <c:v>0.67709289351851853</c:v>
                </c:pt>
                <c:pt idx="2033">
                  <c:v>0.67709405092592589</c:v>
                </c:pt>
                <c:pt idx="2034">
                  <c:v>0.67709520833333336</c:v>
                </c:pt>
                <c:pt idx="2035">
                  <c:v>0.67709637731481487</c:v>
                </c:pt>
                <c:pt idx="2036">
                  <c:v>0.67709752314814819</c:v>
                </c:pt>
                <c:pt idx="2037">
                  <c:v>0.67709868055555555</c:v>
                </c:pt>
                <c:pt idx="2038">
                  <c:v>0.67709983796296291</c:v>
                </c:pt>
                <c:pt idx="2039">
                  <c:v>0.67710099537037038</c:v>
                </c:pt>
                <c:pt idx="2040">
                  <c:v>0.67710215277777774</c:v>
                </c:pt>
                <c:pt idx="2041">
                  <c:v>0.67710331018518521</c:v>
                </c:pt>
                <c:pt idx="2042">
                  <c:v>0.67710446759259257</c:v>
                </c:pt>
                <c:pt idx="2043">
                  <c:v>0.67710562500000004</c:v>
                </c:pt>
                <c:pt idx="2044">
                  <c:v>0.6771067824074074</c:v>
                </c:pt>
                <c:pt idx="2045">
                  <c:v>0.67710793981481476</c:v>
                </c:pt>
                <c:pt idx="2046">
                  <c:v>0.67710909722222223</c:v>
                </c:pt>
                <c:pt idx="2047">
                  <c:v>0.67711025462962959</c:v>
                </c:pt>
                <c:pt idx="2048">
                  <c:v>0.67711141203703706</c:v>
                </c:pt>
                <c:pt idx="2049">
                  <c:v>0.67711256944444442</c:v>
                </c:pt>
                <c:pt idx="2050">
                  <c:v>0.67711372685185178</c:v>
                </c:pt>
                <c:pt idx="2051">
                  <c:v>0.67711488425925925</c:v>
                </c:pt>
                <c:pt idx="2052">
                  <c:v>0.67711604166666672</c:v>
                </c:pt>
                <c:pt idx="2053">
                  <c:v>0.67711719907407408</c:v>
                </c:pt>
                <c:pt idx="2054">
                  <c:v>0.67711835648148144</c:v>
                </c:pt>
                <c:pt idx="2055">
                  <c:v>0.6771195138888888</c:v>
                </c:pt>
                <c:pt idx="2056">
                  <c:v>0.67712067129629627</c:v>
                </c:pt>
                <c:pt idx="2057">
                  <c:v>0.67712182870370374</c:v>
                </c:pt>
                <c:pt idx="2058">
                  <c:v>0.6771229861111111</c:v>
                </c:pt>
                <c:pt idx="2059">
                  <c:v>0.67712414351851846</c:v>
                </c:pt>
                <c:pt idx="2060">
                  <c:v>0.67712530092592593</c:v>
                </c:pt>
                <c:pt idx="2061">
                  <c:v>0.6771264583333334</c:v>
                </c:pt>
                <c:pt idx="2062">
                  <c:v>0.67712761574074076</c:v>
                </c:pt>
                <c:pt idx="2063">
                  <c:v>0.67712877314814812</c:v>
                </c:pt>
                <c:pt idx="2064">
                  <c:v>0.67712993055555548</c:v>
                </c:pt>
                <c:pt idx="2065">
                  <c:v>0.67713108796296295</c:v>
                </c:pt>
                <c:pt idx="2066">
                  <c:v>0.67713224537037042</c:v>
                </c:pt>
                <c:pt idx="2067">
                  <c:v>0.67713340277777778</c:v>
                </c:pt>
                <c:pt idx="2068">
                  <c:v>0.67713456018518514</c:v>
                </c:pt>
                <c:pt idx="2069">
                  <c:v>0.67713571759259261</c:v>
                </c:pt>
                <c:pt idx="2070">
                  <c:v>0.67713687499999997</c:v>
                </c:pt>
                <c:pt idx="2071">
                  <c:v>0.67713803240740744</c:v>
                </c:pt>
                <c:pt idx="2072">
                  <c:v>0.6771391898148148</c:v>
                </c:pt>
                <c:pt idx="2073">
                  <c:v>0.67714034722222216</c:v>
                </c:pt>
                <c:pt idx="2074">
                  <c:v>0.67714152777777781</c:v>
                </c:pt>
                <c:pt idx="2075">
                  <c:v>0.67714266203703699</c:v>
                </c:pt>
                <c:pt idx="2076">
                  <c:v>0.67714381944444446</c:v>
                </c:pt>
                <c:pt idx="2077">
                  <c:v>0.67714497685185182</c:v>
                </c:pt>
                <c:pt idx="2078">
                  <c:v>0.67714613425925929</c:v>
                </c:pt>
                <c:pt idx="2079">
                  <c:v>0.67714729166666665</c:v>
                </c:pt>
                <c:pt idx="2080">
                  <c:v>0.67714844907407401</c:v>
                </c:pt>
                <c:pt idx="2081">
                  <c:v>0.67714960648148148</c:v>
                </c:pt>
                <c:pt idx="2082">
                  <c:v>0.67715076388888895</c:v>
                </c:pt>
                <c:pt idx="2083">
                  <c:v>0.67715192129629631</c:v>
                </c:pt>
                <c:pt idx="2084">
                  <c:v>0.67715307870370367</c:v>
                </c:pt>
                <c:pt idx="2085">
                  <c:v>0.67715423611111103</c:v>
                </c:pt>
                <c:pt idx="2086">
                  <c:v>0.6771553935185185</c:v>
                </c:pt>
                <c:pt idx="2087">
                  <c:v>0.67715655092592597</c:v>
                </c:pt>
                <c:pt idx="2088">
                  <c:v>0.67715770833333333</c:v>
                </c:pt>
                <c:pt idx="2089">
                  <c:v>0.67715886574074069</c:v>
                </c:pt>
                <c:pt idx="2090">
                  <c:v>0.67716002314814816</c:v>
                </c:pt>
                <c:pt idx="2091">
                  <c:v>0.67716118055555563</c:v>
                </c:pt>
                <c:pt idx="2092">
                  <c:v>0.67716233796296299</c:v>
                </c:pt>
                <c:pt idx="2093">
                  <c:v>0.67716349537037035</c:v>
                </c:pt>
                <c:pt idx="2094">
                  <c:v>0.67716465277777771</c:v>
                </c:pt>
                <c:pt idx="2095">
                  <c:v>0.67716581018518518</c:v>
                </c:pt>
                <c:pt idx="2096">
                  <c:v>0.67716696759259265</c:v>
                </c:pt>
                <c:pt idx="2097">
                  <c:v>0.67716812500000001</c:v>
                </c:pt>
                <c:pt idx="2098">
                  <c:v>0.67716928240740737</c:v>
                </c:pt>
                <c:pt idx="2099">
                  <c:v>0.67717043981481484</c:v>
                </c:pt>
                <c:pt idx="2100">
                  <c:v>0.6771715972222222</c:v>
                </c:pt>
                <c:pt idx="2101">
                  <c:v>0.67717275462962967</c:v>
                </c:pt>
                <c:pt idx="2102">
                  <c:v>0.67717391203703703</c:v>
                </c:pt>
                <c:pt idx="2103">
                  <c:v>0.67717506944444439</c:v>
                </c:pt>
                <c:pt idx="2104">
                  <c:v>0.67717622685185186</c:v>
                </c:pt>
                <c:pt idx="2105">
                  <c:v>0.67717738425925922</c:v>
                </c:pt>
                <c:pt idx="2106">
                  <c:v>0.67717854166666669</c:v>
                </c:pt>
                <c:pt idx="2107">
                  <c:v>0.67717969907407405</c:v>
                </c:pt>
                <c:pt idx="2108">
                  <c:v>0.67718085648148152</c:v>
                </c:pt>
                <c:pt idx="2109">
                  <c:v>0.67718201388888888</c:v>
                </c:pt>
                <c:pt idx="2110">
                  <c:v>0.67718317129629624</c:v>
                </c:pt>
                <c:pt idx="2111">
                  <c:v>0.67718432870370371</c:v>
                </c:pt>
                <c:pt idx="2112">
                  <c:v>0.67718548611111107</c:v>
                </c:pt>
                <c:pt idx="2113">
                  <c:v>0.67718664351851854</c:v>
                </c:pt>
                <c:pt idx="2114">
                  <c:v>0.6771878009259259</c:v>
                </c:pt>
                <c:pt idx="2115">
                  <c:v>0.67718895833333326</c:v>
                </c:pt>
                <c:pt idx="2116">
                  <c:v>0.67719011574074073</c:v>
                </c:pt>
                <c:pt idx="2117">
                  <c:v>0.6771912731481482</c:v>
                </c:pt>
                <c:pt idx="2118">
                  <c:v>0.67719243055555556</c:v>
                </c:pt>
                <c:pt idx="2119">
                  <c:v>0.67719358796296292</c:v>
                </c:pt>
                <c:pt idx="2120">
                  <c:v>0.67719474537037028</c:v>
                </c:pt>
                <c:pt idx="2121">
                  <c:v>0.67719590277777786</c:v>
                </c:pt>
                <c:pt idx="2122">
                  <c:v>0.67719706018518522</c:v>
                </c:pt>
                <c:pt idx="2123">
                  <c:v>0.67719821759259258</c:v>
                </c:pt>
                <c:pt idx="2124">
                  <c:v>0.67719937499999994</c:v>
                </c:pt>
                <c:pt idx="2125">
                  <c:v>0.67720053240740741</c:v>
                </c:pt>
                <c:pt idx="2126">
                  <c:v>0.67720168981481488</c:v>
                </c:pt>
                <c:pt idx="2127">
                  <c:v>0.67720284722222224</c:v>
                </c:pt>
                <c:pt idx="2128">
                  <c:v>0.6772040046296296</c:v>
                </c:pt>
                <c:pt idx="2129">
                  <c:v>0.67720516203703707</c:v>
                </c:pt>
                <c:pt idx="2130">
                  <c:v>0.67720631944444443</c:v>
                </c:pt>
                <c:pt idx="2131">
                  <c:v>0.6772074768518519</c:v>
                </c:pt>
                <c:pt idx="2132">
                  <c:v>0.67720863425925926</c:v>
                </c:pt>
                <c:pt idx="2133">
                  <c:v>0.67720979166666662</c:v>
                </c:pt>
                <c:pt idx="2134">
                  <c:v>0.67721094907407409</c:v>
                </c:pt>
                <c:pt idx="2135">
                  <c:v>0.67721210648148145</c:v>
                </c:pt>
                <c:pt idx="2136">
                  <c:v>0.67721326388888892</c:v>
                </c:pt>
                <c:pt idx="2137">
                  <c:v>0.67721442129629628</c:v>
                </c:pt>
                <c:pt idx="2138">
                  <c:v>0.67721557870370375</c:v>
                </c:pt>
                <c:pt idx="2139">
                  <c:v>0.67721673611111111</c:v>
                </c:pt>
                <c:pt idx="2140">
                  <c:v>0.67721789351851847</c:v>
                </c:pt>
                <c:pt idx="2141">
                  <c:v>0.67721905092592594</c:v>
                </c:pt>
                <c:pt idx="2142">
                  <c:v>0.6772202083333333</c:v>
                </c:pt>
                <c:pt idx="2143">
                  <c:v>0.67722136574074077</c:v>
                </c:pt>
                <c:pt idx="2144">
                  <c:v>0.67722252314814813</c:v>
                </c:pt>
                <c:pt idx="2145">
                  <c:v>0.67722368055555549</c:v>
                </c:pt>
                <c:pt idx="2146">
                  <c:v>0.67722483796296296</c:v>
                </c:pt>
                <c:pt idx="2147">
                  <c:v>0.67722599537037043</c:v>
                </c:pt>
                <c:pt idx="2148">
                  <c:v>0.67722715277777779</c:v>
                </c:pt>
                <c:pt idx="2149">
                  <c:v>0.67722831018518515</c:v>
                </c:pt>
                <c:pt idx="2150">
                  <c:v>0.6772294675925925</c:v>
                </c:pt>
                <c:pt idx="2151">
                  <c:v>0.67723062499999997</c:v>
                </c:pt>
                <c:pt idx="2152">
                  <c:v>0.67723178240740745</c:v>
                </c:pt>
                <c:pt idx="2153">
                  <c:v>0.6772329398148148</c:v>
                </c:pt>
                <c:pt idx="2154">
                  <c:v>0.67723409722222216</c:v>
                </c:pt>
                <c:pt idx="2155">
                  <c:v>0.67723528935185184</c:v>
                </c:pt>
                <c:pt idx="2156">
                  <c:v>0.67723641203703711</c:v>
                </c:pt>
                <c:pt idx="2157">
                  <c:v>0.67723756944444446</c:v>
                </c:pt>
                <c:pt idx="2158">
                  <c:v>0.67723872685185182</c:v>
                </c:pt>
                <c:pt idx="2159">
                  <c:v>0.67723988425925918</c:v>
                </c:pt>
                <c:pt idx="2160">
                  <c:v>0.67724104166666665</c:v>
                </c:pt>
                <c:pt idx="2161">
                  <c:v>0.67724219907407412</c:v>
                </c:pt>
                <c:pt idx="2162">
                  <c:v>0.67724335648148148</c:v>
                </c:pt>
                <c:pt idx="2163">
                  <c:v>0.67724451388888884</c:v>
                </c:pt>
                <c:pt idx="2164">
                  <c:v>0.67724567129629631</c:v>
                </c:pt>
                <c:pt idx="2165">
                  <c:v>0.67724682870370367</c:v>
                </c:pt>
                <c:pt idx="2166">
                  <c:v>0.67724798611111114</c:v>
                </c:pt>
                <c:pt idx="2167">
                  <c:v>0.6772491435185185</c:v>
                </c:pt>
                <c:pt idx="2168">
                  <c:v>0.67725030092592597</c:v>
                </c:pt>
                <c:pt idx="2169">
                  <c:v>0.67725145833333333</c:v>
                </c:pt>
                <c:pt idx="2170">
                  <c:v>0.67725261574074069</c:v>
                </c:pt>
                <c:pt idx="2171">
                  <c:v>0.67725377314814816</c:v>
                </c:pt>
                <c:pt idx="2172">
                  <c:v>0.67725493055555552</c:v>
                </c:pt>
                <c:pt idx="2173">
                  <c:v>0.67725608796296299</c:v>
                </c:pt>
                <c:pt idx="2174">
                  <c:v>0.67725724537037035</c:v>
                </c:pt>
                <c:pt idx="2175">
                  <c:v>0.67725840277777771</c:v>
                </c:pt>
                <c:pt idx="2176">
                  <c:v>0.67725956018518518</c:v>
                </c:pt>
                <c:pt idx="2177">
                  <c:v>0.67726071759259265</c:v>
                </c:pt>
                <c:pt idx="2178">
                  <c:v>0.67726187500000001</c:v>
                </c:pt>
                <c:pt idx="2179">
                  <c:v>0.67726303240740737</c:v>
                </c:pt>
                <c:pt idx="2180">
                  <c:v>0.67726418981481473</c:v>
                </c:pt>
                <c:pt idx="2181">
                  <c:v>0.6772653472222222</c:v>
                </c:pt>
                <c:pt idx="2182">
                  <c:v>0.67726650462962967</c:v>
                </c:pt>
                <c:pt idx="2183">
                  <c:v>0.67726766203703703</c:v>
                </c:pt>
                <c:pt idx="2184">
                  <c:v>0.67726881944444439</c:v>
                </c:pt>
                <c:pt idx="2185">
                  <c:v>0.67726997685185186</c:v>
                </c:pt>
                <c:pt idx="2186">
                  <c:v>0.67727113425925933</c:v>
                </c:pt>
                <c:pt idx="2187">
                  <c:v>0.67727229166666669</c:v>
                </c:pt>
                <c:pt idx="2188">
                  <c:v>0.67727344907407405</c:v>
                </c:pt>
                <c:pt idx="2189">
                  <c:v>0.67727460648148141</c:v>
                </c:pt>
                <c:pt idx="2190">
                  <c:v>0.67727576388888888</c:v>
                </c:pt>
                <c:pt idx="2191">
                  <c:v>0.67727692129629635</c:v>
                </c:pt>
                <c:pt idx="2192">
                  <c:v>0.67727807870370371</c:v>
                </c:pt>
                <c:pt idx="2193">
                  <c:v>0.67727923611111107</c:v>
                </c:pt>
                <c:pt idx="2194">
                  <c:v>0.67728039351851854</c:v>
                </c:pt>
                <c:pt idx="2195">
                  <c:v>0.6772815509259259</c:v>
                </c:pt>
                <c:pt idx="2196">
                  <c:v>0.67728270833333337</c:v>
                </c:pt>
                <c:pt idx="2197">
                  <c:v>0.67728386574074073</c:v>
                </c:pt>
                <c:pt idx="2198">
                  <c:v>0.67728502314814809</c:v>
                </c:pt>
                <c:pt idx="2199">
                  <c:v>0.67728618055555556</c:v>
                </c:pt>
                <c:pt idx="2200">
                  <c:v>0.67728733796296292</c:v>
                </c:pt>
                <c:pt idx="2201">
                  <c:v>0.67728849537037039</c:v>
                </c:pt>
                <c:pt idx="2202">
                  <c:v>0.67728965277777775</c:v>
                </c:pt>
                <c:pt idx="2203">
                  <c:v>0.67729081018518522</c:v>
                </c:pt>
                <c:pt idx="2204">
                  <c:v>0.67729196759259258</c:v>
                </c:pt>
                <c:pt idx="2205">
                  <c:v>0.67729312499999994</c:v>
                </c:pt>
                <c:pt idx="2206">
                  <c:v>0.67729428240740741</c:v>
                </c:pt>
                <c:pt idx="2207">
                  <c:v>0.67729543981481477</c:v>
                </c:pt>
                <c:pt idx="2208">
                  <c:v>0.67729659722222224</c:v>
                </c:pt>
                <c:pt idx="2209">
                  <c:v>0.6772977546296296</c:v>
                </c:pt>
                <c:pt idx="2210">
                  <c:v>0.67729891203703696</c:v>
                </c:pt>
                <c:pt idx="2211">
                  <c:v>0.67730006944444443</c:v>
                </c:pt>
                <c:pt idx="2212">
                  <c:v>0.6773012268518519</c:v>
                </c:pt>
                <c:pt idx="2213">
                  <c:v>0.67730238425925926</c:v>
                </c:pt>
                <c:pt idx="2214">
                  <c:v>0.67730354166666662</c:v>
                </c:pt>
                <c:pt idx="2215">
                  <c:v>0.67730469907407398</c:v>
                </c:pt>
                <c:pt idx="2216">
                  <c:v>0.67730585648148156</c:v>
                </c:pt>
                <c:pt idx="2217">
                  <c:v>0.67730701388888892</c:v>
                </c:pt>
                <c:pt idx="2218">
                  <c:v>0.67730817129629628</c:v>
                </c:pt>
                <c:pt idx="2219">
                  <c:v>0.67730932870370364</c:v>
                </c:pt>
                <c:pt idx="2220">
                  <c:v>0.67731048611111111</c:v>
                </c:pt>
                <c:pt idx="2221">
                  <c:v>0.67731164351851858</c:v>
                </c:pt>
                <c:pt idx="2222">
                  <c:v>0.67731280092592594</c:v>
                </c:pt>
                <c:pt idx="2223">
                  <c:v>0.6773139583333333</c:v>
                </c:pt>
                <c:pt idx="2224">
                  <c:v>0.67731511574074077</c:v>
                </c:pt>
                <c:pt idx="2225">
                  <c:v>0.67731627314814813</c:v>
                </c:pt>
                <c:pt idx="2226">
                  <c:v>0.6773174305555556</c:v>
                </c:pt>
                <c:pt idx="2227">
                  <c:v>0.67731858796296296</c:v>
                </c:pt>
                <c:pt idx="2228">
                  <c:v>0.67731974537037032</c:v>
                </c:pt>
                <c:pt idx="2229">
                  <c:v>0.67732090277777779</c:v>
                </c:pt>
                <c:pt idx="2230">
                  <c:v>0.67732206018518515</c:v>
                </c:pt>
                <c:pt idx="2231">
                  <c:v>0.67732321759259262</c:v>
                </c:pt>
                <c:pt idx="2232">
                  <c:v>0.67732437499999998</c:v>
                </c:pt>
                <c:pt idx="2233">
                  <c:v>0.67732553240740745</c:v>
                </c:pt>
                <c:pt idx="2234">
                  <c:v>0.67732668981481481</c:v>
                </c:pt>
                <c:pt idx="2235">
                  <c:v>0.67732784722222217</c:v>
                </c:pt>
                <c:pt idx="2236">
                  <c:v>0.67732902777777781</c:v>
                </c:pt>
                <c:pt idx="2237">
                  <c:v>0.677330162037037</c:v>
                </c:pt>
                <c:pt idx="2238">
                  <c:v>0.67733131944444447</c:v>
                </c:pt>
                <c:pt idx="2239">
                  <c:v>0.67733247685185183</c:v>
                </c:pt>
                <c:pt idx="2240">
                  <c:v>0.67733363425925919</c:v>
                </c:pt>
                <c:pt idx="2241">
                  <c:v>0.67733479166666666</c:v>
                </c:pt>
                <c:pt idx="2242">
                  <c:v>0.67733594907407413</c:v>
                </c:pt>
                <c:pt idx="2243">
                  <c:v>0.67733710648148149</c:v>
                </c:pt>
                <c:pt idx="2244">
                  <c:v>0.67733826388888885</c:v>
                </c:pt>
                <c:pt idx="2245">
                  <c:v>0.67733942129629621</c:v>
                </c:pt>
                <c:pt idx="2246">
                  <c:v>0.67734057870370368</c:v>
                </c:pt>
                <c:pt idx="2247">
                  <c:v>0.67734173611111115</c:v>
                </c:pt>
                <c:pt idx="2248">
                  <c:v>0.67734289351851851</c:v>
                </c:pt>
                <c:pt idx="2249">
                  <c:v>0.67734405092592587</c:v>
                </c:pt>
                <c:pt idx="2250">
                  <c:v>0.67734520833333334</c:v>
                </c:pt>
                <c:pt idx="2251">
                  <c:v>0.67734636574074081</c:v>
                </c:pt>
                <c:pt idx="2252">
                  <c:v>0.67734752314814817</c:v>
                </c:pt>
                <c:pt idx="2253">
                  <c:v>0.67734868055555553</c:v>
                </c:pt>
                <c:pt idx="2254">
                  <c:v>0.67734983796296289</c:v>
                </c:pt>
                <c:pt idx="2255">
                  <c:v>0.67735099537037036</c:v>
                </c:pt>
                <c:pt idx="2256">
                  <c:v>0.67735215277777783</c:v>
                </c:pt>
                <c:pt idx="2257">
                  <c:v>0.67735331018518519</c:v>
                </c:pt>
                <c:pt idx="2258">
                  <c:v>0.67735446759259255</c:v>
                </c:pt>
                <c:pt idx="2259">
                  <c:v>0.67735562500000002</c:v>
                </c:pt>
                <c:pt idx="2260">
                  <c:v>0.67735678240740738</c:v>
                </c:pt>
                <c:pt idx="2261">
                  <c:v>0.67735793981481485</c:v>
                </c:pt>
                <c:pt idx="2262">
                  <c:v>0.67735909722222221</c:v>
                </c:pt>
                <c:pt idx="2263">
                  <c:v>0.67736025462962968</c:v>
                </c:pt>
                <c:pt idx="2264">
                  <c:v>0.67736141203703704</c:v>
                </c:pt>
                <c:pt idx="2265">
                  <c:v>0.6773625694444444</c:v>
                </c:pt>
                <c:pt idx="2266">
                  <c:v>0.67736372685185187</c:v>
                </c:pt>
                <c:pt idx="2267">
                  <c:v>0.67736488425925923</c:v>
                </c:pt>
                <c:pt idx="2268">
                  <c:v>0.6773660416666667</c:v>
                </c:pt>
                <c:pt idx="2269">
                  <c:v>0.67736719907407406</c:v>
                </c:pt>
                <c:pt idx="2270">
                  <c:v>0.67736835648148142</c:v>
                </c:pt>
                <c:pt idx="2271">
                  <c:v>0.67736951388888889</c:v>
                </c:pt>
                <c:pt idx="2272">
                  <c:v>0.67737067129629636</c:v>
                </c:pt>
                <c:pt idx="2273">
                  <c:v>0.67737182870370372</c:v>
                </c:pt>
                <c:pt idx="2274">
                  <c:v>0.67737298611111108</c:v>
                </c:pt>
                <c:pt idx="2275">
                  <c:v>0.67737414351851843</c:v>
                </c:pt>
                <c:pt idx="2276">
                  <c:v>0.67737530092592591</c:v>
                </c:pt>
                <c:pt idx="2277">
                  <c:v>0.67737645833333338</c:v>
                </c:pt>
                <c:pt idx="2278">
                  <c:v>0.67737761574074074</c:v>
                </c:pt>
                <c:pt idx="2279">
                  <c:v>0.67737877314814809</c:v>
                </c:pt>
                <c:pt idx="2280">
                  <c:v>0.67737993055555556</c:v>
                </c:pt>
                <c:pt idx="2281">
                  <c:v>0.67738108796296304</c:v>
                </c:pt>
                <c:pt idx="2282">
                  <c:v>0.67738224537037039</c:v>
                </c:pt>
                <c:pt idx="2283">
                  <c:v>0.67738340277777775</c:v>
                </c:pt>
                <c:pt idx="2284">
                  <c:v>0.67738456018518511</c:v>
                </c:pt>
                <c:pt idx="2285">
                  <c:v>0.67738571759259258</c:v>
                </c:pt>
                <c:pt idx="2286">
                  <c:v>0.67738687500000005</c:v>
                </c:pt>
                <c:pt idx="2287">
                  <c:v>0.67738803240740741</c:v>
                </c:pt>
                <c:pt idx="2288">
                  <c:v>0.67738918981481477</c:v>
                </c:pt>
                <c:pt idx="2289">
                  <c:v>0.67739034722222224</c:v>
                </c:pt>
                <c:pt idx="2290">
                  <c:v>0.6773915046296296</c:v>
                </c:pt>
                <c:pt idx="2291">
                  <c:v>0.67739266203703707</c:v>
                </c:pt>
                <c:pt idx="2292">
                  <c:v>0.67739381944444443</c:v>
                </c:pt>
                <c:pt idx="2293">
                  <c:v>0.67739497685185179</c:v>
                </c:pt>
                <c:pt idx="2294">
                  <c:v>0.67739613425925926</c:v>
                </c:pt>
                <c:pt idx="2295">
                  <c:v>0.67739729166666662</c:v>
                </c:pt>
                <c:pt idx="2296">
                  <c:v>0.67739844907407409</c:v>
                </c:pt>
                <c:pt idx="2297">
                  <c:v>0.67739960648148145</c:v>
                </c:pt>
                <c:pt idx="2298">
                  <c:v>0.67740076388888892</c:v>
                </c:pt>
                <c:pt idx="2299">
                  <c:v>0.67740192129629628</c:v>
                </c:pt>
                <c:pt idx="2300">
                  <c:v>0.67740307870370364</c:v>
                </c:pt>
                <c:pt idx="2301">
                  <c:v>0.67740423611111111</c:v>
                </c:pt>
                <c:pt idx="2302">
                  <c:v>0.67740539351851858</c:v>
                </c:pt>
                <c:pt idx="2303">
                  <c:v>0.67740672453703699</c:v>
                </c:pt>
                <c:pt idx="2304">
                  <c:v>0.6774077083333333</c:v>
                </c:pt>
                <c:pt idx="2305">
                  <c:v>0.67740886574074066</c:v>
                </c:pt>
                <c:pt idx="2306">
                  <c:v>0.67741002314814813</c:v>
                </c:pt>
                <c:pt idx="2307">
                  <c:v>0.67741119212962964</c:v>
                </c:pt>
                <c:pt idx="2308">
                  <c:v>0.67741233796296296</c:v>
                </c:pt>
                <c:pt idx="2309">
                  <c:v>0.67741349537037032</c:v>
                </c:pt>
                <c:pt idx="2310">
                  <c:v>0.67741465277777779</c:v>
                </c:pt>
                <c:pt idx="2311">
                  <c:v>0.67741581018518526</c:v>
                </c:pt>
                <c:pt idx="2312">
                  <c:v>0.67741696759259262</c:v>
                </c:pt>
                <c:pt idx="2313">
                  <c:v>0.67741812499999998</c:v>
                </c:pt>
                <c:pt idx="2314">
                  <c:v>0.67741928240740734</c:v>
                </c:pt>
                <c:pt idx="2315">
                  <c:v>0.67742043981481481</c:v>
                </c:pt>
                <c:pt idx="2316">
                  <c:v>0.67742159722222228</c:v>
                </c:pt>
                <c:pt idx="2317">
                  <c:v>0.67742277777777782</c:v>
                </c:pt>
                <c:pt idx="2318">
                  <c:v>0.677423912037037</c:v>
                </c:pt>
                <c:pt idx="2319">
                  <c:v>0.67742506944444447</c:v>
                </c:pt>
                <c:pt idx="2320">
                  <c:v>0.67742622685185183</c:v>
                </c:pt>
                <c:pt idx="2321">
                  <c:v>0.6774273842592593</c:v>
                </c:pt>
                <c:pt idx="2322">
                  <c:v>0.67742854166666666</c:v>
                </c:pt>
                <c:pt idx="2323">
                  <c:v>0.67742969907407402</c:v>
                </c:pt>
                <c:pt idx="2324">
                  <c:v>0.67743085648148149</c:v>
                </c:pt>
                <c:pt idx="2325">
                  <c:v>0.67743201388888885</c:v>
                </c:pt>
                <c:pt idx="2326">
                  <c:v>0.67743317129629632</c:v>
                </c:pt>
                <c:pt idx="2327">
                  <c:v>0.67743432870370368</c:v>
                </c:pt>
                <c:pt idx="2328">
                  <c:v>0.67743548611111115</c:v>
                </c:pt>
                <c:pt idx="2329">
                  <c:v>0.67743664351851851</c:v>
                </c:pt>
                <c:pt idx="2330">
                  <c:v>0.67743780092592587</c:v>
                </c:pt>
                <c:pt idx="2331">
                  <c:v>0.67743895833333334</c:v>
                </c:pt>
                <c:pt idx="2332">
                  <c:v>0.6774401157407407</c:v>
                </c:pt>
                <c:pt idx="2333">
                  <c:v>0.67744127314814817</c:v>
                </c:pt>
                <c:pt idx="2334">
                  <c:v>0.67744243055555553</c:v>
                </c:pt>
                <c:pt idx="2335">
                  <c:v>0.67744358796296289</c:v>
                </c:pt>
                <c:pt idx="2336">
                  <c:v>0.67744474537037036</c:v>
                </c:pt>
                <c:pt idx="2337">
                  <c:v>0.67744590277777783</c:v>
                </c:pt>
                <c:pt idx="2338">
                  <c:v>0.67744706018518519</c:v>
                </c:pt>
                <c:pt idx="2339">
                  <c:v>0.67744821759259255</c:v>
                </c:pt>
                <c:pt idx="2340">
                  <c:v>0.67744937499999991</c:v>
                </c:pt>
                <c:pt idx="2341">
                  <c:v>0.67745053240740738</c:v>
                </c:pt>
                <c:pt idx="2342">
                  <c:v>0.67745168981481485</c:v>
                </c:pt>
                <c:pt idx="2343">
                  <c:v>0.67745284722222221</c:v>
                </c:pt>
                <c:pt idx="2344">
                  <c:v>0.67745400462962957</c:v>
                </c:pt>
                <c:pt idx="2345">
                  <c:v>0.67745516203703704</c:v>
                </c:pt>
                <c:pt idx="2346">
                  <c:v>0.67745631944444451</c:v>
                </c:pt>
                <c:pt idx="2347">
                  <c:v>0.67745747685185187</c:v>
                </c:pt>
                <c:pt idx="2348">
                  <c:v>0.67745863425925923</c:v>
                </c:pt>
                <c:pt idx="2349">
                  <c:v>0.67745979166666659</c:v>
                </c:pt>
                <c:pt idx="2350">
                  <c:v>0.67746094907407406</c:v>
                </c:pt>
                <c:pt idx="2351">
                  <c:v>0.67746210648148153</c:v>
                </c:pt>
                <c:pt idx="2352">
                  <c:v>0.67746326388888889</c:v>
                </c:pt>
                <c:pt idx="2353">
                  <c:v>0.67746442129629625</c:v>
                </c:pt>
                <c:pt idx="2354">
                  <c:v>0.67746557870370372</c:v>
                </c:pt>
                <c:pt idx="2355">
                  <c:v>0.67746673611111108</c:v>
                </c:pt>
                <c:pt idx="2356">
                  <c:v>0.67746789351851855</c:v>
                </c:pt>
                <c:pt idx="2357">
                  <c:v>0.67746905092592591</c:v>
                </c:pt>
                <c:pt idx="2358">
                  <c:v>0.67747020833333338</c:v>
                </c:pt>
                <c:pt idx="2359">
                  <c:v>0.67747136574074074</c:v>
                </c:pt>
                <c:pt idx="2360">
                  <c:v>0.6774725231481481</c:v>
                </c:pt>
                <c:pt idx="2361">
                  <c:v>0.67747368055555557</c:v>
                </c:pt>
                <c:pt idx="2362">
                  <c:v>0.67747483796296293</c:v>
                </c:pt>
                <c:pt idx="2363">
                  <c:v>0.6774759953703704</c:v>
                </c:pt>
                <c:pt idx="2364">
                  <c:v>0.67747715277777776</c:v>
                </c:pt>
                <c:pt idx="2365">
                  <c:v>0.67747831018518512</c:v>
                </c:pt>
                <c:pt idx="2366">
                  <c:v>0.67747946759259259</c:v>
                </c:pt>
                <c:pt idx="2367">
                  <c:v>0.67748062500000006</c:v>
                </c:pt>
                <c:pt idx="2368">
                  <c:v>0.67748178240740742</c:v>
                </c:pt>
                <c:pt idx="2369">
                  <c:v>0.67748293981481478</c:v>
                </c:pt>
                <c:pt idx="2370">
                  <c:v>0.67748409722222214</c:v>
                </c:pt>
                <c:pt idx="2371">
                  <c:v>0.67748525462962961</c:v>
                </c:pt>
                <c:pt idx="2372">
                  <c:v>0.67748641203703708</c:v>
                </c:pt>
                <c:pt idx="2373">
                  <c:v>0.67748756944444444</c:v>
                </c:pt>
                <c:pt idx="2374">
                  <c:v>0.6774887268518518</c:v>
                </c:pt>
                <c:pt idx="2375">
                  <c:v>0.67748988425925927</c:v>
                </c:pt>
                <c:pt idx="2376">
                  <c:v>0.67749104166666674</c:v>
                </c:pt>
                <c:pt idx="2377">
                  <c:v>0.6774921990740741</c:v>
                </c:pt>
                <c:pt idx="2378">
                  <c:v>0.67749335648148146</c:v>
                </c:pt>
                <c:pt idx="2379">
                  <c:v>0.67749451388888882</c:v>
                </c:pt>
                <c:pt idx="2380">
                  <c:v>0.67749567129629629</c:v>
                </c:pt>
                <c:pt idx="2381">
                  <c:v>0.67749682870370376</c:v>
                </c:pt>
                <c:pt idx="2382">
                  <c:v>0.67749798611111112</c:v>
                </c:pt>
                <c:pt idx="2383">
                  <c:v>0.67749914351851848</c:v>
                </c:pt>
                <c:pt idx="2384">
                  <c:v>0.67750030092592595</c:v>
                </c:pt>
                <c:pt idx="2385">
                  <c:v>0.67750145833333331</c:v>
                </c:pt>
                <c:pt idx="2386">
                  <c:v>0.67750262731481481</c:v>
                </c:pt>
                <c:pt idx="2387">
                  <c:v>0.67750377314814814</c:v>
                </c:pt>
                <c:pt idx="2388">
                  <c:v>0.6775049305555555</c:v>
                </c:pt>
                <c:pt idx="2389">
                  <c:v>0.67750608796296297</c:v>
                </c:pt>
                <c:pt idx="2390">
                  <c:v>0.67750724537037033</c:v>
                </c:pt>
                <c:pt idx="2391">
                  <c:v>0.6775084027777778</c:v>
                </c:pt>
                <c:pt idx="2392">
                  <c:v>0.67750956018518516</c:v>
                </c:pt>
                <c:pt idx="2393">
                  <c:v>0.67751071759259263</c:v>
                </c:pt>
                <c:pt idx="2394">
                  <c:v>0.67751187499999999</c:v>
                </c:pt>
                <c:pt idx="2395">
                  <c:v>0.67751303240740735</c:v>
                </c:pt>
                <c:pt idx="2396">
                  <c:v>0.67751420138888885</c:v>
                </c:pt>
                <c:pt idx="2397">
                  <c:v>0.67751534722222229</c:v>
                </c:pt>
                <c:pt idx="2398">
                  <c:v>0.67751652777777782</c:v>
                </c:pt>
                <c:pt idx="2399">
                  <c:v>0.67751766203703701</c:v>
                </c:pt>
                <c:pt idx="2400">
                  <c:v>0.67751881944444436</c:v>
                </c:pt>
                <c:pt idx="2401">
                  <c:v>0.67751997685185184</c:v>
                </c:pt>
                <c:pt idx="2402">
                  <c:v>0.67752113425925931</c:v>
                </c:pt>
                <c:pt idx="2403">
                  <c:v>0.67752229166666667</c:v>
                </c:pt>
                <c:pt idx="2404">
                  <c:v>0.67752344907407402</c:v>
                </c:pt>
                <c:pt idx="2405">
                  <c:v>0.67752461805555553</c:v>
                </c:pt>
                <c:pt idx="2406">
                  <c:v>0.67752576388888897</c:v>
                </c:pt>
                <c:pt idx="2407">
                  <c:v>0.67752692129629633</c:v>
                </c:pt>
                <c:pt idx="2408">
                  <c:v>0.67752807870370368</c:v>
                </c:pt>
                <c:pt idx="2409">
                  <c:v>0.67752923611111104</c:v>
                </c:pt>
                <c:pt idx="2410">
                  <c:v>0.67753039351851851</c:v>
                </c:pt>
                <c:pt idx="2411">
                  <c:v>0.67753155092592598</c:v>
                </c:pt>
                <c:pt idx="2412">
                  <c:v>0.67753270833333334</c:v>
                </c:pt>
                <c:pt idx="2413">
                  <c:v>0.6775338657407407</c:v>
                </c:pt>
                <c:pt idx="2414">
                  <c:v>0.67753502314814817</c:v>
                </c:pt>
                <c:pt idx="2415">
                  <c:v>0.67753618055555553</c:v>
                </c:pt>
                <c:pt idx="2416">
                  <c:v>0.677537337962963</c:v>
                </c:pt>
                <c:pt idx="2417">
                  <c:v>0.67753849537037036</c:v>
                </c:pt>
                <c:pt idx="2418">
                  <c:v>0.67753965277777772</c:v>
                </c:pt>
                <c:pt idx="2419">
                  <c:v>0.67754081018518519</c:v>
                </c:pt>
                <c:pt idx="2420">
                  <c:v>0.67754196759259255</c:v>
                </c:pt>
                <c:pt idx="2421">
                  <c:v>0.67754312500000002</c:v>
                </c:pt>
                <c:pt idx="2422">
                  <c:v>0.67754428240740738</c:v>
                </c:pt>
                <c:pt idx="2423">
                  <c:v>0.67754543981481485</c:v>
                </c:pt>
                <c:pt idx="2424">
                  <c:v>0.67754659722222221</c:v>
                </c:pt>
                <c:pt idx="2425">
                  <c:v>0.67754775462962957</c:v>
                </c:pt>
                <c:pt idx="2426">
                  <c:v>0.67754891203703704</c:v>
                </c:pt>
                <c:pt idx="2427">
                  <c:v>0.6775500694444444</c:v>
                </c:pt>
                <c:pt idx="2428">
                  <c:v>0.67755122685185187</c:v>
                </c:pt>
                <c:pt idx="2429">
                  <c:v>0.67755238425925923</c:v>
                </c:pt>
                <c:pt idx="2430">
                  <c:v>0.67755354166666659</c:v>
                </c:pt>
                <c:pt idx="2431">
                  <c:v>0.67755469907407406</c:v>
                </c:pt>
                <c:pt idx="2432">
                  <c:v>0.67755585648148153</c:v>
                </c:pt>
                <c:pt idx="2433">
                  <c:v>0.67755701388888889</c:v>
                </c:pt>
                <c:pt idx="2434">
                  <c:v>0.67755817129629625</c:v>
                </c:pt>
                <c:pt idx="2435">
                  <c:v>0.67755932870370361</c:v>
                </c:pt>
                <c:pt idx="2436">
                  <c:v>0.67756048611111119</c:v>
                </c:pt>
                <c:pt idx="2437">
                  <c:v>0.67756164351851855</c:v>
                </c:pt>
                <c:pt idx="2438">
                  <c:v>0.67756280092592591</c:v>
                </c:pt>
                <c:pt idx="2439">
                  <c:v>0.67756395833333327</c:v>
                </c:pt>
                <c:pt idx="2440">
                  <c:v>0.67756511574074074</c:v>
                </c:pt>
                <c:pt idx="2441">
                  <c:v>0.67756627314814821</c:v>
                </c:pt>
                <c:pt idx="2442">
                  <c:v>0.67756743055555557</c:v>
                </c:pt>
                <c:pt idx="2443">
                  <c:v>0.67756858796296293</c:v>
                </c:pt>
                <c:pt idx="2444">
                  <c:v>0.6775697453703704</c:v>
                </c:pt>
                <c:pt idx="2445">
                  <c:v>0.67757090277777776</c:v>
                </c:pt>
                <c:pt idx="2446">
                  <c:v>0.67757206018518523</c:v>
                </c:pt>
                <c:pt idx="2447">
                  <c:v>0.67757321759259259</c:v>
                </c:pt>
                <c:pt idx="2448">
                  <c:v>0.67757437499999995</c:v>
                </c:pt>
                <c:pt idx="2449">
                  <c:v>0.67757554398148145</c:v>
                </c:pt>
                <c:pt idx="2450">
                  <c:v>0.67757668981481478</c:v>
                </c:pt>
                <c:pt idx="2451">
                  <c:v>0.67757784722222225</c:v>
                </c:pt>
                <c:pt idx="2452">
                  <c:v>0.67757900462962961</c:v>
                </c:pt>
                <c:pt idx="2453">
                  <c:v>0.67758017361111111</c:v>
                </c:pt>
                <c:pt idx="2454">
                  <c:v>0.67758131944444444</c:v>
                </c:pt>
                <c:pt idx="2455">
                  <c:v>0.6775824768518518</c:v>
                </c:pt>
                <c:pt idx="2456">
                  <c:v>0.67758363425925927</c:v>
                </c:pt>
                <c:pt idx="2457">
                  <c:v>0.67758479166666663</c:v>
                </c:pt>
                <c:pt idx="2458">
                  <c:v>0.6775859490740741</c:v>
                </c:pt>
                <c:pt idx="2459">
                  <c:v>0.67758710648148146</c:v>
                </c:pt>
                <c:pt idx="2460">
                  <c:v>0.67758826388888882</c:v>
                </c:pt>
                <c:pt idx="2461">
                  <c:v>0.67758942129629629</c:v>
                </c:pt>
                <c:pt idx="2462">
                  <c:v>0.67759057870370376</c:v>
                </c:pt>
                <c:pt idx="2463">
                  <c:v>0.67759173611111112</c:v>
                </c:pt>
                <c:pt idx="2464">
                  <c:v>0.67759289351851848</c:v>
                </c:pt>
                <c:pt idx="2465">
                  <c:v>0.67759405092592584</c:v>
                </c:pt>
                <c:pt idx="2466">
                  <c:v>0.67759520833333331</c:v>
                </c:pt>
                <c:pt idx="2467">
                  <c:v>0.67759636574074078</c:v>
                </c:pt>
                <c:pt idx="2468">
                  <c:v>0.67759752314814814</c:v>
                </c:pt>
                <c:pt idx="2469">
                  <c:v>0.6775986805555555</c:v>
                </c:pt>
                <c:pt idx="2470">
                  <c:v>0.67759983796296297</c:v>
                </c:pt>
                <c:pt idx="2471">
                  <c:v>0.67760099537037044</c:v>
                </c:pt>
                <c:pt idx="2472">
                  <c:v>0.6776021527777778</c:v>
                </c:pt>
                <c:pt idx="2473">
                  <c:v>0.67760331018518516</c:v>
                </c:pt>
                <c:pt idx="2474">
                  <c:v>0.67760446759259252</c:v>
                </c:pt>
                <c:pt idx="2475">
                  <c:v>0.67760562499999999</c:v>
                </c:pt>
                <c:pt idx="2476">
                  <c:v>0.67760678240740746</c:v>
                </c:pt>
                <c:pt idx="2477">
                  <c:v>0.67760793981481482</c:v>
                </c:pt>
                <c:pt idx="2478">
                  <c:v>0.67760909722222218</c:v>
                </c:pt>
                <c:pt idx="2479">
                  <c:v>0.67761027777777771</c:v>
                </c:pt>
                <c:pt idx="2480">
                  <c:v>0.67761141203703701</c:v>
                </c:pt>
                <c:pt idx="2481">
                  <c:v>0.67761256944444448</c:v>
                </c:pt>
                <c:pt idx="2482">
                  <c:v>0.67761372685185184</c:v>
                </c:pt>
                <c:pt idx="2483">
                  <c:v>0.6776148842592592</c:v>
                </c:pt>
                <c:pt idx="2484">
                  <c:v>0.67761604166666667</c:v>
                </c:pt>
                <c:pt idx="2485">
                  <c:v>0.67761721064814817</c:v>
                </c:pt>
                <c:pt idx="2486">
                  <c:v>0.6776183564814815</c:v>
                </c:pt>
                <c:pt idx="2487">
                  <c:v>0.67761951388888886</c:v>
                </c:pt>
                <c:pt idx="2488">
                  <c:v>0.67762067129629633</c:v>
                </c:pt>
                <c:pt idx="2489">
                  <c:v>0.67762182870370369</c:v>
                </c:pt>
                <c:pt idx="2490">
                  <c:v>0.67762298611111105</c:v>
                </c:pt>
                <c:pt idx="2491">
                  <c:v>0.67762414351851852</c:v>
                </c:pt>
                <c:pt idx="2492">
                  <c:v>0.67762530092592599</c:v>
                </c:pt>
                <c:pt idx="2493">
                  <c:v>0.67762645833333335</c:v>
                </c:pt>
                <c:pt idx="2494">
                  <c:v>0.67762762731481485</c:v>
                </c:pt>
                <c:pt idx="2495">
                  <c:v>0.67762877314814807</c:v>
                </c:pt>
                <c:pt idx="2496">
                  <c:v>0.67762993055555554</c:v>
                </c:pt>
                <c:pt idx="2497">
                  <c:v>0.67763108796296301</c:v>
                </c:pt>
                <c:pt idx="2498">
                  <c:v>0.67763224537037037</c:v>
                </c:pt>
                <c:pt idx="2499">
                  <c:v>0.67763340277777773</c:v>
                </c:pt>
                <c:pt idx="2500">
                  <c:v>0.6776345601851852</c:v>
                </c:pt>
                <c:pt idx="2501">
                  <c:v>0.67763571759259267</c:v>
                </c:pt>
                <c:pt idx="2502">
                  <c:v>0.67763687500000003</c:v>
                </c:pt>
                <c:pt idx="2503">
                  <c:v>0.67763803240740739</c:v>
                </c:pt>
                <c:pt idx="2504">
                  <c:v>0.67763918981481475</c:v>
                </c:pt>
                <c:pt idx="2505">
                  <c:v>0.67764034722222222</c:v>
                </c:pt>
                <c:pt idx="2506">
                  <c:v>0.67764150462962969</c:v>
                </c:pt>
                <c:pt idx="2507">
                  <c:v>0.67764266203703705</c:v>
                </c:pt>
                <c:pt idx="2508">
                  <c:v>0.67764381944444441</c:v>
                </c:pt>
                <c:pt idx="2509">
                  <c:v>0.67764498842592591</c:v>
                </c:pt>
                <c:pt idx="2510">
                  <c:v>0.67764613425925924</c:v>
                </c:pt>
                <c:pt idx="2511">
                  <c:v>0.67764729166666671</c:v>
                </c:pt>
                <c:pt idx="2512">
                  <c:v>0.6776484606481481</c:v>
                </c:pt>
                <c:pt idx="2513">
                  <c:v>0.67764960648148143</c:v>
                </c:pt>
                <c:pt idx="2514">
                  <c:v>0.67765077546296304</c:v>
                </c:pt>
                <c:pt idx="2515">
                  <c:v>0.67765192129629626</c:v>
                </c:pt>
                <c:pt idx="2516">
                  <c:v>0.67765307870370373</c:v>
                </c:pt>
                <c:pt idx="2517">
                  <c:v>0.67765423611111109</c:v>
                </c:pt>
                <c:pt idx="2518">
                  <c:v>0.67765539351851856</c:v>
                </c:pt>
                <c:pt idx="2519">
                  <c:v>0.67765655092592592</c:v>
                </c:pt>
                <c:pt idx="2520">
                  <c:v>0.67765770833333328</c:v>
                </c:pt>
                <c:pt idx="2521">
                  <c:v>0.67765886574074075</c:v>
                </c:pt>
                <c:pt idx="2522">
                  <c:v>0.67766002314814811</c:v>
                </c:pt>
                <c:pt idx="2523">
                  <c:v>0.67766118055555558</c:v>
                </c:pt>
                <c:pt idx="2524">
                  <c:v>0.67766233796296294</c:v>
                </c:pt>
                <c:pt idx="2525">
                  <c:v>0.67766349537037029</c:v>
                </c:pt>
                <c:pt idx="2526">
                  <c:v>0.67766465277777777</c:v>
                </c:pt>
                <c:pt idx="2527">
                  <c:v>0.67766581018518524</c:v>
                </c:pt>
                <c:pt idx="2528">
                  <c:v>0.6776669675925926</c:v>
                </c:pt>
                <c:pt idx="2529">
                  <c:v>0.6776681365740741</c:v>
                </c:pt>
                <c:pt idx="2530">
                  <c:v>0.67766928240740731</c:v>
                </c:pt>
                <c:pt idx="2531">
                  <c:v>0.6776704398148149</c:v>
                </c:pt>
                <c:pt idx="2532">
                  <c:v>0.67767159722222226</c:v>
                </c:pt>
                <c:pt idx="2533">
                  <c:v>0.67767275462962961</c:v>
                </c:pt>
                <c:pt idx="2534">
                  <c:v>0.67767391203703697</c:v>
                </c:pt>
                <c:pt idx="2535">
                  <c:v>0.67767506944444444</c:v>
                </c:pt>
                <c:pt idx="2536">
                  <c:v>0.67767622685185192</c:v>
                </c:pt>
                <c:pt idx="2537">
                  <c:v>0.67767738425925927</c:v>
                </c:pt>
                <c:pt idx="2538">
                  <c:v>0.67767854166666663</c:v>
                </c:pt>
                <c:pt idx="2539">
                  <c:v>0.6776796990740741</c:v>
                </c:pt>
                <c:pt idx="2540">
                  <c:v>0.67768085648148146</c:v>
                </c:pt>
                <c:pt idx="2541">
                  <c:v>0.67768201388888893</c:v>
                </c:pt>
                <c:pt idx="2542">
                  <c:v>0.67768317129629629</c:v>
                </c:pt>
                <c:pt idx="2543">
                  <c:v>0.67768432870370365</c:v>
                </c:pt>
                <c:pt idx="2544">
                  <c:v>0.67768549768518516</c:v>
                </c:pt>
                <c:pt idx="2545">
                  <c:v>0.67768664351851848</c:v>
                </c:pt>
                <c:pt idx="2546">
                  <c:v>0.67768780092592595</c:v>
                </c:pt>
                <c:pt idx="2547">
                  <c:v>0.67768895833333331</c:v>
                </c:pt>
                <c:pt idx="2548">
                  <c:v>0.67769011574074078</c:v>
                </c:pt>
                <c:pt idx="2549">
                  <c:v>0.67769127314814814</c:v>
                </c:pt>
                <c:pt idx="2550">
                  <c:v>0.6776924305555555</c:v>
                </c:pt>
                <c:pt idx="2551">
                  <c:v>0.67769358796296297</c:v>
                </c:pt>
                <c:pt idx="2552">
                  <c:v>0.67769474537037033</c:v>
                </c:pt>
                <c:pt idx="2553">
                  <c:v>0.6776959027777778</c:v>
                </c:pt>
                <c:pt idx="2554">
                  <c:v>0.67769706018518516</c:v>
                </c:pt>
                <c:pt idx="2555">
                  <c:v>0.67769821759259252</c:v>
                </c:pt>
                <c:pt idx="2556">
                  <c:v>0.67769937499999999</c:v>
                </c:pt>
                <c:pt idx="2557">
                  <c:v>0.67770053240740746</c:v>
                </c:pt>
                <c:pt idx="2558">
                  <c:v>0.67770170138888897</c:v>
                </c:pt>
                <c:pt idx="2559">
                  <c:v>0.67770284722222218</c:v>
                </c:pt>
                <c:pt idx="2560">
                  <c:v>0.67770402777777772</c:v>
                </c:pt>
                <c:pt idx="2561">
                  <c:v>0.67770516203703701</c:v>
                </c:pt>
                <c:pt idx="2562">
                  <c:v>0.67770631944444448</c:v>
                </c:pt>
                <c:pt idx="2563">
                  <c:v>0.67770747685185184</c:v>
                </c:pt>
                <c:pt idx="2564">
                  <c:v>0.6777086342592592</c:v>
                </c:pt>
                <c:pt idx="2565">
                  <c:v>0.67770979166666667</c:v>
                </c:pt>
                <c:pt idx="2566">
                  <c:v>0.67771094907407414</c:v>
                </c:pt>
                <c:pt idx="2567">
                  <c:v>0.6777121064814815</c:v>
                </c:pt>
                <c:pt idx="2568">
                  <c:v>0.67771326388888886</c:v>
                </c:pt>
                <c:pt idx="2569">
                  <c:v>0.67771442129629622</c:v>
                </c:pt>
                <c:pt idx="2570">
                  <c:v>0.67771557870370369</c:v>
                </c:pt>
                <c:pt idx="2571">
                  <c:v>0.67771673611111116</c:v>
                </c:pt>
                <c:pt idx="2572">
                  <c:v>0.67771789351851852</c:v>
                </c:pt>
                <c:pt idx="2573">
                  <c:v>0.67771905092592588</c:v>
                </c:pt>
                <c:pt idx="2574">
                  <c:v>0.67772020833333335</c:v>
                </c:pt>
                <c:pt idx="2575">
                  <c:v>0.67772136574074071</c:v>
                </c:pt>
                <c:pt idx="2576">
                  <c:v>0.67772252314814818</c:v>
                </c:pt>
                <c:pt idx="2577">
                  <c:v>0.67772368055555554</c:v>
                </c:pt>
                <c:pt idx="2578">
                  <c:v>0.67772483796296301</c:v>
                </c:pt>
                <c:pt idx="2579">
                  <c:v>0.67772599537037037</c:v>
                </c:pt>
                <c:pt idx="2580">
                  <c:v>0.67772715277777773</c:v>
                </c:pt>
                <c:pt idx="2581">
                  <c:v>0.6777283101851852</c:v>
                </c:pt>
                <c:pt idx="2582">
                  <c:v>0.67772946759259256</c:v>
                </c:pt>
                <c:pt idx="2583">
                  <c:v>0.67773062500000003</c:v>
                </c:pt>
                <c:pt idx="2584">
                  <c:v>0.67773178240740739</c:v>
                </c:pt>
                <c:pt idx="2585">
                  <c:v>0.67773293981481475</c:v>
                </c:pt>
                <c:pt idx="2586">
                  <c:v>0.67773409722222222</c:v>
                </c:pt>
                <c:pt idx="2587">
                  <c:v>0.67773525462962969</c:v>
                </c:pt>
                <c:pt idx="2588">
                  <c:v>0.67773641203703705</c:v>
                </c:pt>
                <c:pt idx="2589">
                  <c:v>0.67773756944444441</c:v>
                </c:pt>
                <c:pt idx="2590">
                  <c:v>0.67773872685185177</c:v>
                </c:pt>
                <c:pt idx="2591">
                  <c:v>0.67773988425925924</c:v>
                </c:pt>
                <c:pt idx="2592">
                  <c:v>0.67774104166666671</c:v>
                </c:pt>
                <c:pt idx="2593">
                  <c:v>0.67774219907407407</c:v>
                </c:pt>
                <c:pt idx="2594">
                  <c:v>0.67774335648148143</c:v>
                </c:pt>
                <c:pt idx="2595">
                  <c:v>0.6777445138888889</c:v>
                </c:pt>
                <c:pt idx="2596">
                  <c:v>0.67774567129629637</c:v>
                </c:pt>
                <c:pt idx="2597">
                  <c:v>0.67774682870370373</c:v>
                </c:pt>
                <c:pt idx="2598">
                  <c:v>0.67774798611111109</c:v>
                </c:pt>
                <c:pt idx="2599">
                  <c:v>0.67774914351851845</c:v>
                </c:pt>
                <c:pt idx="2600">
                  <c:v>0.67775030092592592</c:v>
                </c:pt>
                <c:pt idx="2601">
                  <c:v>0.67775145833333339</c:v>
                </c:pt>
                <c:pt idx="2602">
                  <c:v>0.67775261574074075</c:v>
                </c:pt>
                <c:pt idx="2603">
                  <c:v>0.67775377314814811</c:v>
                </c:pt>
                <c:pt idx="2604">
                  <c:v>0.67775493055555558</c:v>
                </c:pt>
                <c:pt idx="2605">
                  <c:v>0.67775608796296294</c:v>
                </c:pt>
                <c:pt idx="2606">
                  <c:v>0.67775724537037041</c:v>
                </c:pt>
                <c:pt idx="2607">
                  <c:v>0.67775840277777777</c:v>
                </c:pt>
                <c:pt idx="2608">
                  <c:v>0.67775956018518513</c:v>
                </c:pt>
                <c:pt idx="2609">
                  <c:v>0.67776072916666674</c:v>
                </c:pt>
                <c:pt idx="2610">
                  <c:v>0.67776187499999996</c:v>
                </c:pt>
                <c:pt idx="2611">
                  <c:v>0.67776303240740743</c:v>
                </c:pt>
                <c:pt idx="2612">
                  <c:v>0.67776418981481479</c:v>
                </c:pt>
                <c:pt idx="2613">
                  <c:v>0.67776534722222226</c:v>
                </c:pt>
                <c:pt idx="2614">
                  <c:v>0.67776650462962962</c:v>
                </c:pt>
                <c:pt idx="2615">
                  <c:v>0.67776766203703698</c:v>
                </c:pt>
                <c:pt idx="2616">
                  <c:v>0.67776881944444445</c:v>
                </c:pt>
                <c:pt idx="2617">
                  <c:v>0.67776997685185181</c:v>
                </c:pt>
                <c:pt idx="2618">
                  <c:v>0.67777113425925928</c:v>
                </c:pt>
                <c:pt idx="2619">
                  <c:v>0.67777229166666664</c:v>
                </c:pt>
                <c:pt idx="2620">
                  <c:v>0.677773449074074</c:v>
                </c:pt>
                <c:pt idx="2621">
                  <c:v>0.6777746180555555</c:v>
                </c:pt>
                <c:pt idx="2622">
                  <c:v>0.67777576388888894</c:v>
                </c:pt>
                <c:pt idx="2623">
                  <c:v>0.6777769212962963</c:v>
                </c:pt>
                <c:pt idx="2624">
                  <c:v>0.67777807870370366</c:v>
                </c:pt>
                <c:pt idx="2625">
                  <c:v>0.67777923611111102</c:v>
                </c:pt>
                <c:pt idx="2626">
                  <c:v>0.6777803935185186</c:v>
                </c:pt>
                <c:pt idx="2627">
                  <c:v>0.67778155092592596</c:v>
                </c:pt>
                <c:pt idx="2628">
                  <c:v>0.67778270833333332</c:v>
                </c:pt>
                <c:pt idx="2629">
                  <c:v>0.67778386574074068</c:v>
                </c:pt>
                <c:pt idx="2630">
                  <c:v>0.67778502314814815</c:v>
                </c:pt>
                <c:pt idx="2631">
                  <c:v>0.67778618055555562</c:v>
                </c:pt>
                <c:pt idx="2632">
                  <c:v>0.67778733796296298</c:v>
                </c:pt>
                <c:pt idx="2633">
                  <c:v>0.67778849537037034</c:v>
                </c:pt>
                <c:pt idx="2634">
                  <c:v>0.67778965277777781</c:v>
                </c:pt>
                <c:pt idx="2635">
                  <c:v>0.67779081018518517</c:v>
                </c:pt>
                <c:pt idx="2636">
                  <c:v>0.67779196759259264</c:v>
                </c:pt>
                <c:pt idx="2637">
                  <c:v>0.677793125</c:v>
                </c:pt>
                <c:pt idx="2638">
                  <c:v>0.67779428240740736</c:v>
                </c:pt>
                <c:pt idx="2639">
                  <c:v>0.67779543981481483</c:v>
                </c:pt>
                <c:pt idx="2640">
                  <c:v>0.67779659722222219</c:v>
                </c:pt>
                <c:pt idx="2641">
                  <c:v>0.67779777777777783</c:v>
                </c:pt>
                <c:pt idx="2642">
                  <c:v>0.67779891203703702</c:v>
                </c:pt>
                <c:pt idx="2643">
                  <c:v>0.67780006944444449</c:v>
                </c:pt>
                <c:pt idx="2644">
                  <c:v>0.67780122685185185</c:v>
                </c:pt>
                <c:pt idx="2645">
                  <c:v>0.67780238425925921</c:v>
                </c:pt>
                <c:pt idx="2646">
                  <c:v>0.67780354166666668</c:v>
                </c:pt>
                <c:pt idx="2647">
                  <c:v>0.67780469907407404</c:v>
                </c:pt>
                <c:pt idx="2648">
                  <c:v>0.67780585648148151</c:v>
                </c:pt>
                <c:pt idx="2649">
                  <c:v>0.67780701388888887</c:v>
                </c:pt>
                <c:pt idx="2650">
                  <c:v>0.67780817129629622</c:v>
                </c:pt>
                <c:pt idx="2651">
                  <c:v>0.6778093287037037</c:v>
                </c:pt>
                <c:pt idx="2652">
                  <c:v>0.67781048611111117</c:v>
                </c:pt>
                <c:pt idx="2653">
                  <c:v>0.67781164351851853</c:v>
                </c:pt>
                <c:pt idx="2654">
                  <c:v>0.67781280092592588</c:v>
                </c:pt>
                <c:pt idx="2655">
                  <c:v>0.67781395833333324</c:v>
                </c:pt>
                <c:pt idx="2656">
                  <c:v>0.67781511574074071</c:v>
                </c:pt>
                <c:pt idx="2657">
                  <c:v>0.67781627314814819</c:v>
                </c:pt>
                <c:pt idx="2658">
                  <c:v>0.67781743055555554</c:v>
                </c:pt>
                <c:pt idx="2659">
                  <c:v>0.6778185879629629</c:v>
                </c:pt>
                <c:pt idx="2660">
                  <c:v>0.67781974537037037</c:v>
                </c:pt>
                <c:pt idx="2661">
                  <c:v>0.67782090277777785</c:v>
                </c:pt>
                <c:pt idx="2662">
                  <c:v>0.6778220601851852</c:v>
                </c:pt>
                <c:pt idx="2663">
                  <c:v>0.67782321759259256</c:v>
                </c:pt>
                <c:pt idx="2664">
                  <c:v>0.67782437499999992</c:v>
                </c:pt>
                <c:pt idx="2665">
                  <c:v>0.67782553240740739</c:v>
                </c:pt>
                <c:pt idx="2666">
                  <c:v>0.67782668981481486</c:v>
                </c:pt>
                <c:pt idx="2667">
                  <c:v>0.67782784722222222</c:v>
                </c:pt>
                <c:pt idx="2668">
                  <c:v>0.67782900462962958</c:v>
                </c:pt>
                <c:pt idx="2669">
                  <c:v>0.67783016203703705</c:v>
                </c:pt>
                <c:pt idx="2670">
                  <c:v>0.67783131944444441</c:v>
                </c:pt>
                <c:pt idx="2671">
                  <c:v>0.67783247685185188</c:v>
                </c:pt>
                <c:pt idx="2672">
                  <c:v>0.67783364583333328</c:v>
                </c:pt>
                <c:pt idx="2673">
                  <c:v>0.67783479166666671</c:v>
                </c:pt>
                <c:pt idx="2674">
                  <c:v>0.67783594907407407</c:v>
                </c:pt>
                <c:pt idx="2675">
                  <c:v>0.67783710648148143</c:v>
                </c:pt>
                <c:pt idx="2676">
                  <c:v>0.6778382638888889</c:v>
                </c:pt>
                <c:pt idx="2677">
                  <c:v>0.67783942129629626</c:v>
                </c:pt>
                <c:pt idx="2678">
                  <c:v>0.67784057870370373</c:v>
                </c:pt>
                <c:pt idx="2679">
                  <c:v>0.67784173611111109</c:v>
                </c:pt>
                <c:pt idx="2680">
                  <c:v>0.67784289351851845</c:v>
                </c:pt>
                <c:pt idx="2681">
                  <c:v>0.67784405092592592</c:v>
                </c:pt>
                <c:pt idx="2682">
                  <c:v>0.67784520833333339</c:v>
                </c:pt>
                <c:pt idx="2683">
                  <c:v>0.67784636574074075</c:v>
                </c:pt>
                <c:pt idx="2684">
                  <c:v>0.67784753472222226</c:v>
                </c:pt>
                <c:pt idx="2685">
                  <c:v>0.67784868055555547</c:v>
                </c:pt>
                <c:pt idx="2686">
                  <c:v>0.67784983796296294</c:v>
                </c:pt>
                <c:pt idx="2687">
                  <c:v>0.67785099537037041</c:v>
                </c:pt>
                <c:pt idx="2688">
                  <c:v>0.67785215277777777</c:v>
                </c:pt>
                <c:pt idx="2689">
                  <c:v>0.67785331018518513</c:v>
                </c:pt>
                <c:pt idx="2690">
                  <c:v>0.6778544675925926</c:v>
                </c:pt>
                <c:pt idx="2691">
                  <c:v>0.67785562500000007</c:v>
                </c:pt>
                <c:pt idx="2692">
                  <c:v>0.67785678240740743</c:v>
                </c:pt>
                <c:pt idx="2693">
                  <c:v>0.67785793981481479</c:v>
                </c:pt>
                <c:pt idx="2694">
                  <c:v>0.67785909722222215</c:v>
                </c:pt>
                <c:pt idx="2695">
                  <c:v>0.67786025462962962</c:v>
                </c:pt>
                <c:pt idx="2696">
                  <c:v>0.67786141203703709</c:v>
                </c:pt>
                <c:pt idx="2697">
                  <c:v>0.67786256944444445</c:v>
                </c:pt>
                <c:pt idx="2698">
                  <c:v>0.67786372685185181</c:v>
                </c:pt>
                <c:pt idx="2699">
                  <c:v>0.67786488425925928</c:v>
                </c:pt>
                <c:pt idx="2700">
                  <c:v>0.67786604166666664</c:v>
                </c:pt>
                <c:pt idx="2701">
                  <c:v>0.67786719907407411</c:v>
                </c:pt>
                <c:pt idx="2702">
                  <c:v>0.67786835648148147</c:v>
                </c:pt>
                <c:pt idx="2703">
                  <c:v>0.67786951388888883</c:v>
                </c:pt>
                <c:pt idx="2704">
                  <c:v>0.6778706712962963</c:v>
                </c:pt>
                <c:pt idx="2705">
                  <c:v>0.67787182870370366</c:v>
                </c:pt>
                <c:pt idx="2706">
                  <c:v>0.67787298611111113</c:v>
                </c:pt>
                <c:pt idx="2707">
                  <c:v>0.67787414351851849</c:v>
                </c:pt>
                <c:pt idx="2708">
                  <c:v>0.67787530092592596</c:v>
                </c:pt>
                <c:pt idx="2709">
                  <c:v>0.67787645833333332</c:v>
                </c:pt>
                <c:pt idx="2710">
                  <c:v>0.67787762731481482</c:v>
                </c:pt>
                <c:pt idx="2711">
                  <c:v>0.67787877314814815</c:v>
                </c:pt>
                <c:pt idx="2712">
                  <c:v>0.67787993055555562</c:v>
                </c:pt>
                <c:pt idx="2713">
                  <c:v>0.67788108796296298</c:v>
                </c:pt>
                <c:pt idx="2714">
                  <c:v>0.67788224537037034</c:v>
                </c:pt>
                <c:pt idx="2715">
                  <c:v>0.6778834027777777</c:v>
                </c:pt>
                <c:pt idx="2716">
                  <c:v>0.67788456018518517</c:v>
                </c:pt>
                <c:pt idx="2717">
                  <c:v>0.67788571759259264</c:v>
                </c:pt>
                <c:pt idx="2718">
                  <c:v>0.677886875</c:v>
                </c:pt>
                <c:pt idx="2719">
                  <c:v>0.67788803240740736</c:v>
                </c:pt>
                <c:pt idx="2720">
                  <c:v>0.67788918981481483</c:v>
                </c:pt>
                <c:pt idx="2721">
                  <c:v>0.6778903472222223</c:v>
                </c:pt>
                <c:pt idx="2722">
                  <c:v>0.67789152777777784</c:v>
                </c:pt>
                <c:pt idx="2723">
                  <c:v>0.67789266203703702</c:v>
                </c:pt>
                <c:pt idx="2724">
                  <c:v>0.67789381944444438</c:v>
                </c:pt>
                <c:pt idx="2725">
                  <c:v>0.67789497685185185</c:v>
                </c:pt>
                <c:pt idx="2726">
                  <c:v>0.67789613425925932</c:v>
                </c:pt>
                <c:pt idx="2727">
                  <c:v>0.67789729166666668</c:v>
                </c:pt>
                <c:pt idx="2728">
                  <c:v>0.67789844907407404</c:v>
                </c:pt>
                <c:pt idx="2729">
                  <c:v>0.67789960648148151</c:v>
                </c:pt>
                <c:pt idx="2730">
                  <c:v>0.67790076388888887</c:v>
                </c:pt>
                <c:pt idx="2731">
                  <c:v>0.67790192129629634</c:v>
                </c:pt>
                <c:pt idx="2732">
                  <c:v>0.6779030787037037</c:v>
                </c:pt>
                <c:pt idx="2733">
                  <c:v>0.67790423611111106</c:v>
                </c:pt>
                <c:pt idx="2734">
                  <c:v>0.67790539351851853</c:v>
                </c:pt>
                <c:pt idx="2735">
                  <c:v>0.67790655092592589</c:v>
                </c:pt>
                <c:pt idx="2736">
                  <c:v>0.67790770833333336</c:v>
                </c:pt>
                <c:pt idx="2737">
                  <c:v>0.67790886574074072</c:v>
                </c:pt>
                <c:pt idx="2738">
                  <c:v>0.67791002314814819</c:v>
                </c:pt>
                <c:pt idx="2739">
                  <c:v>0.67791118055555555</c:v>
                </c:pt>
                <c:pt idx="2740">
                  <c:v>0.67791233796296291</c:v>
                </c:pt>
                <c:pt idx="2741">
                  <c:v>0.67791349537037038</c:v>
                </c:pt>
                <c:pt idx="2742">
                  <c:v>0.67791465277777774</c:v>
                </c:pt>
                <c:pt idx="2743">
                  <c:v>0.67791581018518521</c:v>
                </c:pt>
                <c:pt idx="2744">
                  <c:v>0.67791696759259257</c:v>
                </c:pt>
                <c:pt idx="2745">
                  <c:v>0.67791812499999993</c:v>
                </c:pt>
                <c:pt idx="2746">
                  <c:v>0.6779192824074074</c:v>
                </c:pt>
                <c:pt idx="2747">
                  <c:v>0.67792043981481487</c:v>
                </c:pt>
                <c:pt idx="2748">
                  <c:v>0.67792159722222223</c:v>
                </c:pt>
                <c:pt idx="2749">
                  <c:v>0.67792275462962959</c:v>
                </c:pt>
                <c:pt idx="2750">
                  <c:v>0.67792391203703695</c:v>
                </c:pt>
                <c:pt idx="2751">
                  <c:v>0.67792506944444442</c:v>
                </c:pt>
                <c:pt idx="2752">
                  <c:v>0.67792622685185189</c:v>
                </c:pt>
                <c:pt idx="2753">
                  <c:v>0.67792738425925925</c:v>
                </c:pt>
                <c:pt idx="2754">
                  <c:v>0.67792854166666661</c:v>
                </c:pt>
                <c:pt idx="2755">
                  <c:v>0.67792969907407408</c:v>
                </c:pt>
                <c:pt idx="2756">
                  <c:v>0.67793085648148155</c:v>
                </c:pt>
                <c:pt idx="2757">
                  <c:v>0.67793201388888891</c:v>
                </c:pt>
                <c:pt idx="2758">
                  <c:v>0.67793317129629627</c:v>
                </c:pt>
                <c:pt idx="2759">
                  <c:v>0.67793432870370363</c:v>
                </c:pt>
                <c:pt idx="2760">
                  <c:v>0.6779354861111111</c:v>
                </c:pt>
                <c:pt idx="2761">
                  <c:v>0.67793664351851857</c:v>
                </c:pt>
                <c:pt idx="2762">
                  <c:v>0.67793780092592593</c:v>
                </c:pt>
                <c:pt idx="2763">
                  <c:v>0.67793895833333329</c:v>
                </c:pt>
                <c:pt idx="2764">
                  <c:v>0.67794011574074076</c:v>
                </c:pt>
                <c:pt idx="2765">
                  <c:v>0.67794127314814812</c:v>
                </c:pt>
                <c:pt idx="2766">
                  <c:v>0.67794243055555559</c:v>
                </c:pt>
                <c:pt idx="2767">
                  <c:v>0.67794359953703698</c:v>
                </c:pt>
                <c:pt idx="2768">
                  <c:v>0.67794474537037042</c:v>
                </c:pt>
                <c:pt idx="2769">
                  <c:v>0.67794590277777778</c:v>
                </c:pt>
                <c:pt idx="2770">
                  <c:v>0.67794706018518514</c:v>
                </c:pt>
                <c:pt idx="2771">
                  <c:v>0.67794821759259261</c:v>
                </c:pt>
                <c:pt idx="2772">
                  <c:v>0.67794937499999997</c:v>
                </c:pt>
                <c:pt idx="2773">
                  <c:v>0.67795053240740744</c:v>
                </c:pt>
                <c:pt idx="2774">
                  <c:v>0.6779516898148148</c:v>
                </c:pt>
                <c:pt idx="2775">
                  <c:v>0.67795284722222215</c:v>
                </c:pt>
                <c:pt idx="2776">
                  <c:v>0.67795400462962963</c:v>
                </c:pt>
                <c:pt idx="2777">
                  <c:v>0.6779551620370371</c:v>
                </c:pt>
                <c:pt idx="2778">
                  <c:v>0.67795631944444446</c:v>
                </c:pt>
                <c:pt idx="2779">
                  <c:v>0.67795747685185181</c:v>
                </c:pt>
                <c:pt idx="2780">
                  <c:v>0.67795863425925917</c:v>
                </c:pt>
                <c:pt idx="2781">
                  <c:v>0.67795979166666664</c:v>
                </c:pt>
                <c:pt idx="2782">
                  <c:v>0.67796094907407412</c:v>
                </c:pt>
                <c:pt idx="2783">
                  <c:v>0.67796210648148147</c:v>
                </c:pt>
                <c:pt idx="2784">
                  <c:v>0.67796326388888883</c:v>
                </c:pt>
                <c:pt idx="2785">
                  <c:v>0.6779644212962963</c:v>
                </c:pt>
                <c:pt idx="2786">
                  <c:v>0.67796557870370378</c:v>
                </c:pt>
                <c:pt idx="2787">
                  <c:v>0.67796673611111113</c:v>
                </c:pt>
                <c:pt idx="2788">
                  <c:v>0.67796789351851849</c:v>
                </c:pt>
                <c:pt idx="2789">
                  <c:v>0.67796905092592585</c:v>
                </c:pt>
                <c:pt idx="2790">
                  <c:v>0.67797020833333332</c:v>
                </c:pt>
                <c:pt idx="2791">
                  <c:v>0.67797136574074079</c:v>
                </c:pt>
                <c:pt idx="2792">
                  <c:v>0.67797252314814815</c:v>
                </c:pt>
                <c:pt idx="2793">
                  <c:v>0.67797368055555551</c:v>
                </c:pt>
                <c:pt idx="2794">
                  <c:v>0.67797483796296298</c:v>
                </c:pt>
                <c:pt idx="2795">
                  <c:v>0.67797599537037034</c:v>
                </c:pt>
                <c:pt idx="2796">
                  <c:v>0.67797716435185185</c:v>
                </c:pt>
                <c:pt idx="2797">
                  <c:v>0.67797831018518517</c:v>
                </c:pt>
                <c:pt idx="2798">
                  <c:v>0.67797946759259253</c:v>
                </c:pt>
                <c:pt idx="2799">
                  <c:v>0.677980625</c:v>
                </c:pt>
                <c:pt idx="2800">
                  <c:v>0.67798178240740736</c:v>
                </c:pt>
                <c:pt idx="2801">
                  <c:v>0.67798293981481483</c:v>
                </c:pt>
                <c:pt idx="2802">
                  <c:v>0.67798409722222219</c:v>
                </c:pt>
                <c:pt idx="2803">
                  <c:v>0.67798527777777773</c:v>
                </c:pt>
                <c:pt idx="2804">
                  <c:v>0.67798641203703702</c:v>
                </c:pt>
                <c:pt idx="2805">
                  <c:v>0.67798758101851853</c:v>
                </c:pt>
                <c:pt idx="2806">
                  <c:v>0.67798872685185185</c:v>
                </c:pt>
                <c:pt idx="2807">
                  <c:v>0.67798988425925932</c:v>
                </c:pt>
                <c:pt idx="2808">
                  <c:v>0.67799104166666668</c:v>
                </c:pt>
                <c:pt idx="2809">
                  <c:v>0.67799219907407404</c:v>
                </c:pt>
                <c:pt idx="2810">
                  <c:v>0.6779933564814814</c:v>
                </c:pt>
                <c:pt idx="2811">
                  <c:v>0.67799451388888887</c:v>
                </c:pt>
                <c:pt idx="2812">
                  <c:v>0.67799567129629634</c:v>
                </c:pt>
                <c:pt idx="2813">
                  <c:v>0.6779968287037037</c:v>
                </c:pt>
                <c:pt idx="2814">
                  <c:v>0.67799798611111106</c:v>
                </c:pt>
                <c:pt idx="2815">
                  <c:v>0.67799914351851853</c:v>
                </c:pt>
                <c:pt idx="2816">
                  <c:v>0.678000300925926</c:v>
                </c:pt>
                <c:pt idx="2817">
                  <c:v>0.67800145833333336</c:v>
                </c:pt>
                <c:pt idx="2818">
                  <c:v>0.67800261574074072</c:v>
                </c:pt>
                <c:pt idx="2819">
                  <c:v>0.67800377314814808</c:v>
                </c:pt>
                <c:pt idx="2820">
                  <c:v>0.67800493055555555</c:v>
                </c:pt>
                <c:pt idx="2821">
                  <c:v>0.67800608796296302</c:v>
                </c:pt>
                <c:pt idx="2822">
                  <c:v>0.67800724537037038</c:v>
                </c:pt>
                <c:pt idx="2823">
                  <c:v>0.67800840277777774</c:v>
                </c:pt>
                <c:pt idx="2824">
                  <c:v>0.67800956018518521</c:v>
                </c:pt>
                <c:pt idx="2825">
                  <c:v>0.67801071759259257</c:v>
                </c:pt>
                <c:pt idx="2826">
                  <c:v>0.67801187500000004</c:v>
                </c:pt>
                <c:pt idx="2827">
                  <c:v>0.6780130324074074</c:v>
                </c:pt>
                <c:pt idx="2828">
                  <c:v>0.67801418981481476</c:v>
                </c:pt>
                <c:pt idx="2829">
                  <c:v>0.67801534722222223</c:v>
                </c:pt>
                <c:pt idx="2830">
                  <c:v>0.67801650462962959</c:v>
                </c:pt>
                <c:pt idx="2831">
                  <c:v>0.67801766203703706</c:v>
                </c:pt>
                <c:pt idx="2832">
                  <c:v>0.67801881944444442</c:v>
                </c:pt>
                <c:pt idx="2833">
                  <c:v>0.67801997685185189</c:v>
                </c:pt>
                <c:pt idx="2834">
                  <c:v>0.67802114583333339</c:v>
                </c:pt>
                <c:pt idx="2835">
                  <c:v>0.67802229166666661</c:v>
                </c:pt>
                <c:pt idx="2836">
                  <c:v>0.67802344907407408</c:v>
                </c:pt>
                <c:pt idx="2837">
                  <c:v>0.67802460648148144</c:v>
                </c:pt>
                <c:pt idx="2838">
                  <c:v>0.67802576388888891</c:v>
                </c:pt>
                <c:pt idx="2839">
                  <c:v>0.67802692129629627</c:v>
                </c:pt>
                <c:pt idx="2840">
                  <c:v>0.67802807870370363</c:v>
                </c:pt>
                <c:pt idx="2841">
                  <c:v>0.6780292361111111</c:v>
                </c:pt>
                <c:pt idx="2842">
                  <c:v>0.67803039351851857</c:v>
                </c:pt>
                <c:pt idx="2843">
                  <c:v>0.67803155092592593</c:v>
                </c:pt>
                <c:pt idx="2844">
                  <c:v>0.67803271990740743</c:v>
                </c:pt>
                <c:pt idx="2845">
                  <c:v>0.67803386574074065</c:v>
                </c:pt>
                <c:pt idx="2846">
                  <c:v>0.67803502314814823</c:v>
                </c:pt>
                <c:pt idx="2847">
                  <c:v>0.67803618055555559</c:v>
                </c:pt>
                <c:pt idx="2848">
                  <c:v>0.67803733796296295</c:v>
                </c:pt>
                <c:pt idx="2849">
                  <c:v>0.67803849537037031</c:v>
                </c:pt>
                <c:pt idx="2850">
                  <c:v>0.67803965277777778</c:v>
                </c:pt>
                <c:pt idx="2851">
                  <c:v>0.67804081018518525</c:v>
                </c:pt>
                <c:pt idx="2852">
                  <c:v>0.67804196759259261</c:v>
                </c:pt>
                <c:pt idx="2853">
                  <c:v>0.67804312499999997</c:v>
                </c:pt>
                <c:pt idx="2854">
                  <c:v>0.67804428240740744</c:v>
                </c:pt>
                <c:pt idx="2855">
                  <c:v>0.6780454398148148</c:v>
                </c:pt>
                <c:pt idx="2856">
                  <c:v>0.67804659722222227</c:v>
                </c:pt>
                <c:pt idx="2857">
                  <c:v>0.67804775462962963</c:v>
                </c:pt>
                <c:pt idx="2858">
                  <c:v>0.67804891203703699</c:v>
                </c:pt>
                <c:pt idx="2859">
                  <c:v>0.67805006944444446</c:v>
                </c:pt>
                <c:pt idx="2860">
                  <c:v>0.67805122685185182</c:v>
                </c:pt>
                <c:pt idx="2861">
                  <c:v>0.67805238425925929</c:v>
                </c:pt>
                <c:pt idx="2862">
                  <c:v>0.67805354166666665</c:v>
                </c:pt>
                <c:pt idx="2863">
                  <c:v>0.67805469907407412</c:v>
                </c:pt>
                <c:pt idx="2864">
                  <c:v>0.67805585648148148</c:v>
                </c:pt>
                <c:pt idx="2865">
                  <c:v>0.67805701388888884</c:v>
                </c:pt>
                <c:pt idx="2866">
                  <c:v>0.67805817129629631</c:v>
                </c:pt>
                <c:pt idx="2867">
                  <c:v>0.67805932870370367</c:v>
                </c:pt>
                <c:pt idx="2868">
                  <c:v>0.67806048611111114</c:v>
                </c:pt>
                <c:pt idx="2869">
                  <c:v>0.6780616435185185</c:v>
                </c:pt>
                <c:pt idx="2870">
                  <c:v>0.67806280092592586</c:v>
                </c:pt>
                <c:pt idx="2871">
                  <c:v>0.67806395833333333</c:v>
                </c:pt>
                <c:pt idx="2872">
                  <c:v>0.6780651157407408</c:v>
                </c:pt>
                <c:pt idx="2873">
                  <c:v>0.67806627314814816</c:v>
                </c:pt>
                <c:pt idx="2874">
                  <c:v>0.67806743055555552</c:v>
                </c:pt>
                <c:pt idx="2875">
                  <c:v>0.67806858796296288</c:v>
                </c:pt>
                <c:pt idx="2876">
                  <c:v>0.67806974537037035</c:v>
                </c:pt>
                <c:pt idx="2877">
                  <c:v>0.67807090277777782</c:v>
                </c:pt>
                <c:pt idx="2878">
                  <c:v>0.67807206018518518</c:v>
                </c:pt>
                <c:pt idx="2879">
                  <c:v>0.67807321759259254</c:v>
                </c:pt>
                <c:pt idx="2880">
                  <c:v>0.67807437500000001</c:v>
                </c:pt>
                <c:pt idx="2881">
                  <c:v>0.67807553240740748</c:v>
                </c:pt>
                <c:pt idx="2882">
                  <c:v>0.67807668981481484</c:v>
                </c:pt>
                <c:pt idx="2883">
                  <c:v>0.6780778472222222</c:v>
                </c:pt>
                <c:pt idx="2884">
                  <c:v>0.67807902777777773</c:v>
                </c:pt>
                <c:pt idx="2885">
                  <c:v>0.67808016203703703</c:v>
                </c:pt>
                <c:pt idx="2886">
                  <c:v>0.6780813194444445</c:v>
                </c:pt>
                <c:pt idx="2887">
                  <c:v>0.67808247685185186</c:v>
                </c:pt>
                <c:pt idx="2888">
                  <c:v>0.67808363425925922</c:v>
                </c:pt>
                <c:pt idx="2889">
                  <c:v>0.67808479166666669</c:v>
                </c:pt>
                <c:pt idx="2890">
                  <c:v>0.67808594907407405</c:v>
                </c:pt>
                <c:pt idx="2891">
                  <c:v>0.67808710648148152</c:v>
                </c:pt>
                <c:pt idx="2892">
                  <c:v>0.67808826388888888</c:v>
                </c:pt>
                <c:pt idx="2893">
                  <c:v>0.67808942129629624</c:v>
                </c:pt>
                <c:pt idx="2894">
                  <c:v>0.67809057870370371</c:v>
                </c:pt>
                <c:pt idx="2895">
                  <c:v>0.67809173611111107</c:v>
                </c:pt>
                <c:pt idx="2896">
                  <c:v>0.67809289351851854</c:v>
                </c:pt>
                <c:pt idx="2897">
                  <c:v>0.6780940509259259</c:v>
                </c:pt>
                <c:pt idx="2898">
                  <c:v>0.67809520833333337</c:v>
                </c:pt>
                <c:pt idx="2899">
                  <c:v>0.67809636574074073</c:v>
                </c:pt>
                <c:pt idx="2900">
                  <c:v>0.67809752314814808</c:v>
                </c:pt>
                <c:pt idx="2901">
                  <c:v>0.67809868055555556</c:v>
                </c:pt>
                <c:pt idx="2902">
                  <c:v>0.67809983796296303</c:v>
                </c:pt>
                <c:pt idx="2903">
                  <c:v>0.67810099537037039</c:v>
                </c:pt>
                <c:pt idx="2904">
                  <c:v>0.67810215277777774</c:v>
                </c:pt>
                <c:pt idx="2905">
                  <c:v>0.6781033101851851</c:v>
                </c:pt>
                <c:pt idx="2906">
                  <c:v>0.67810446759259257</c:v>
                </c:pt>
                <c:pt idx="2907">
                  <c:v>0.67810562500000005</c:v>
                </c:pt>
                <c:pt idx="2908">
                  <c:v>0.6781067824074074</c:v>
                </c:pt>
                <c:pt idx="2909">
                  <c:v>0.67810793981481476</c:v>
                </c:pt>
                <c:pt idx="2910">
                  <c:v>0.67810909722222223</c:v>
                </c:pt>
                <c:pt idx="2911">
                  <c:v>0.67811025462962971</c:v>
                </c:pt>
                <c:pt idx="2912">
                  <c:v>0.67811141203703706</c:v>
                </c:pt>
                <c:pt idx="2913">
                  <c:v>0.67811256944444442</c:v>
                </c:pt>
                <c:pt idx="2914">
                  <c:v>0.67811372685185178</c:v>
                </c:pt>
                <c:pt idx="2915">
                  <c:v>0.67811488425925925</c:v>
                </c:pt>
                <c:pt idx="2916">
                  <c:v>0.67811604166666672</c:v>
                </c:pt>
                <c:pt idx="2917">
                  <c:v>0.67811719907407408</c:v>
                </c:pt>
                <c:pt idx="2918">
                  <c:v>0.67811835648148144</c:v>
                </c:pt>
                <c:pt idx="2919">
                  <c:v>0.67811951388888891</c:v>
                </c:pt>
                <c:pt idx="2920">
                  <c:v>0.67812067129629627</c:v>
                </c:pt>
                <c:pt idx="2921">
                  <c:v>0.67812182870370374</c:v>
                </c:pt>
                <c:pt idx="2922">
                  <c:v>0.6781229861111111</c:v>
                </c:pt>
                <c:pt idx="2923">
                  <c:v>0.67812414351851846</c:v>
                </c:pt>
                <c:pt idx="2924">
                  <c:v>0.67812530092592593</c:v>
                </c:pt>
                <c:pt idx="2925">
                  <c:v>0.67812645833333329</c:v>
                </c:pt>
                <c:pt idx="2926">
                  <c:v>0.67812761574074076</c:v>
                </c:pt>
                <c:pt idx="2927">
                  <c:v>0.67812877314814812</c:v>
                </c:pt>
                <c:pt idx="2928">
                  <c:v>0.67812993055555559</c:v>
                </c:pt>
                <c:pt idx="2929">
                  <c:v>0.67813108796296295</c:v>
                </c:pt>
                <c:pt idx="2930">
                  <c:v>0.67813224537037031</c:v>
                </c:pt>
                <c:pt idx="2931">
                  <c:v>0.67813340277777778</c:v>
                </c:pt>
                <c:pt idx="2932">
                  <c:v>0.67813456018518514</c:v>
                </c:pt>
                <c:pt idx="2933">
                  <c:v>0.67813571759259261</c:v>
                </c:pt>
                <c:pt idx="2934">
                  <c:v>0.67813687499999997</c:v>
                </c:pt>
                <c:pt idx="2935">
                  <c:v>0.67813803240740733</c:v>
                </c:pt>
                <c:pt idx="2936">
                  <c:v>0.6781391898148148</c:v>
                </c:pt>
                <c:pt idx="2937">
                  <c:v>0.67814034722222227</c:v>
                </c:pt>
                <c:pt idx="2938">
                  <c:v>0.67814150462962963</c:v>
                </c:pt>
                <c:pt idx="2939">
                  <c:v>0.67814266203703699</c:v>
                </c:pt>
                <c:pt idx="2940">
                  <c:v>0.67814381944444435</c:v>
                </c:pt>
                <c:pt idx="2941">
                  <c:v>0.67814497685185193</c:v>
                </c:pt>
                <c:pt idx="2942">
                  <c:v>0.67814613425925929</c:v>
                </c:pt>
                <c:pt idx="2943">
                  <c:v>0.67814729166666665</c:v>
                </c:pt>
                <c:pt idx="2944">
                  <c:v>0.67814844907407401</c:v>
                </c:pt>
                <c:pt idx="2945">
                  <c:v>0.67814960648148148</c:v>
                </c:pt>
                <c:pt idx="2946">
                  <c:v>0.67815076388888895</c:v>
                </c:pt>
                <c:pt idx="2947">
                  <c:v>0.67815192129629631</c:v>
                </c:pt>
                <c:pt idx="2948">
                  <c:v>0.67815307870370367</c:v>
                </c:pt>
                <c:pt idx="2949">
                  <c:v>0.67815423611111114</c:v>
                </c:pt>
                <c:pt idx="2950">
                  <c:v>0.6781553935185185</c:v>
                </c:pt>
                <c:pt idx="2951">
                  <c:v>0.67815655092592597</c:v>
                </c:pt>
                <c:pt idx="2952">
                  <c:v>0.67815770833333333</c:v>
                </c:pt>
                <c:pt idx="2953">
                  <c:v>0.67815886574074069</c:v>
                </c:pt>
                <c:pt idx="2954">
                  <c:v>0.67816002314814816</c:v>
                </c:pt>
                <c:pt idx="2955">
                  <c:v>0.67816118055555552</c:v>
                </c:pt>
                <c:pt idx="2956">
                  <c:v>0.67816233796296299</c:v>
                </c:pt>
                <c:pt idx="2957">
                  <c:v>0.67816349537037035</c:v>
                </c:pt>
                <c:pt idx="2958">
                  <c:v>0.67816465277777782</c:v>
                </c:pt>
                <c:pt idx="2959">
                  <c:v>0.67816581018518518</c:v>
                </c:pt>
                <c:pt idx="2960">
                  <c:v>0.67816696759259254</c:v>
                </c:pt>
                <c:pt idx="2961">
                  <c:v>0.67816812500000001</c:v>
                </c:pt>
                <c:pt idx="2962">
                  <c:v>0.67816928240740737</c:v>
                </c:pt>
                <c:pt idx="2963">
                  <c:v>0.67817043981481484</c:v>
                </c:pt>
                <c:pt idx="2964">
                  <c:v>0.6781715972222222</c:v>
                </c:pt>
                <c:pt idx="2965">
                  <c:v>0.67817278935185188</c:v>
                </c:pt>
                <c:pt idx="2966">
                  <c:v>0.67817391203703703</c:v>
                </c:pt>
                <c:pt idx="2967">
                  <c:v>0.6781750694444445</c:v>
                </c:pt>
                <c:pt idx="2968">
                  <c:v>0.67817622685185186</c:v>
                </c:pt>
                <c:pt idx="2969">
                  <c:v>0.67817738425925922</c:v>
                </c:pt>
                <c:pt idx="2970">
                  <c:v>0.67817854166666658</c:v>
                </c:pt>
                <c:pt idx="2971">
                  <c:v>0.67817969907407405</c:v>
                </c:pt>
                <c:pt idx="2972">
                  <c:v>0.67818085648148152</c:v>
                </c:pt>
                <c:pt idx="2973">
                  <c:v>0.67818201388888888</c:v>
                </c:pt>
                <c:pt idx="2974">
                  <c:v>0.67818317129629624</c:v>
                </c:pt>
                <c:pt idx="2975">
                  <c:v>0.67818432870370371</c:v>
                </c:pt>
                <c:pt idx="2976">
                  <c:v>0.67818548611111118</c:v>
                </c:pt>
                <c:pt idx="2977">
                  <c:v>0.67818664351851854</c:v>
                </c:pt>
                <c:pt idx="2978">
                  <c:v>0.6781878009259259</c:v>
                </c:pt>
                <c:pt idx="2979">
                  <c:v>0.67818895833333326</c:v>
                </c:pt>
                <c:pt idx="2980">
                  <c:v>0.67819011574074073</c:v>
                </c:pt>
                <c:pt idx="2981">
                  <c:v>0.6781912731481482</c:v>
                </c:pt>
                <c:pt idx="2982">
                  <c:v>0.67819243055555556</c:v>
                </c:pt>
                <c:pt idx="2983">
                  <c:v>0.67819358796296292</c:v>
                </c:pt>
                <c:pt idx="2984">
                  <c:v>0.67819474537037039</c:v>
                </c:pt>
                <c:pt idx="2985">
                  <c:v>0.67819590277777775</c:v>
                </c:pt>
                <c:pt idx="2986">
                  <c:v>0.67819706018518522</c:v>
                </c:pt>
                <c:pt idx="2987">
                  <c:v>0.67819821759259258</c:v>
                </c:pt>
                <c:pt idx="2988">
                  <c:v>0.67819937500000005</c:v>
                </c:pt>
                <c:pt idx="2989">
                  <c:v>0.67820053240740741</c:v>
                </c:pt>
                <c:pt idx="2990">
                  <c:v>0.67820168981481477</c:v>
                </c:pt>
                <c:pt idx="2991">
                  <c:v>0.67820284722222224</c:v>
                </c:pt>
                <c:pt idx="2992">
                  <c:v>0.6782040046296296</c:v>
                </c:pt>
                <c:pt idx="2993">
                  <c:v>0.67820516203703707</c:v>
                </c:pt>
                <c:pt idx="2994">
                  <c:v>0.67820631944444443</c:v>
                </c:pt>
                <c:pt idx="2995">
                  <c:v>0.67820747685185179</c:v>
                </c:pt>
                <c:pt idx="2996">
                  <c:v>0.67820863425925926</c:v>
                </c:pt>
                <c:pt idx="2997">
                  <c:v>0.67820979166666673</c:v>
                </c:pt>
                <c:pt idx="2998">
                  <c:v>0.67821094907407409</c:v>
                </c:pt>
                <c:pt idx="2999">
                  <c:v>0.67821210648148145</c:v>
                </c:pt>
                <c:pt idx="3000">
                  <c:v>0.67821326388888881</c:v>
                </c:pt>
                <c:pt idx="3001">
                  <c:v>0.67821442129629628</c:v>
                </c:pt>
                <c:pt idx="3002">
                  <c:v>0.67821557870370375</c:v>
                </c:pt>
                <c:pt idx="3003">
                  <c:v>0.67821673611111111</c:v>
                </c:pt>
                <c:pt idx="3004">
                  <c:v>0.67821789351851847</c:v>
                </c:pt>
                <c:pt idx="3005">
                  <c:v>0.67821905092592594</c:v>
                </c:pt>
                <c:pt idx="3006">
                  <c:v>0.67822020833333341</c:v>
                </c:pt>
                <c:pt idx="3007">
                  <c:v>0.67822136574074077</c:v>
                </c:pt>
                <c:pt idx="3008">
                  <c:v>0.67822252314814813</c:v>
                </c:pt>
                <c:pt idx="3009">
                  <c:v>0.67822368055555549</c:v>
                </c:pt>
                <c:pt idx="3010">
                  <c:v>0.67822483796296296</c:v>
                </c:pt>
                <c:pt idx="3011">
                  <c:v>0.67822599537037043</c:v>
                </c:pt>
                <c:pt idx="3012">
                  <c:v>0.67822715277777779</c:v>
                </c:pt>
                <c:pt idx="3013">
                  <c:v>0.67822831018518515</c:v>
                </c:pt>
                <c:pt idx="3014">
                  <c:v>0.67822946759259262</c:v>
                </c:pt>
                <c:pt idx="3015">
                  <c:v>0.67823062499999998</c:v>
                </c:pt>
                <c:pt idx="3016">
                  <c:v>0.67823178240740745</c:v>
                </c:pt>
                <c:pt idx="3017">
                  <c:v>0.67823293981481481</c:v>
                </c:pt>
                <c:pt idx="3018">
                  <c:v>0.67823409722222217</c:v>
                </c:pt>
                <c:pt idx="3019">
                  <c:v>0.67823525462962964</c:v>
                </c:pt>
                <c:pt idx="3020">
                  <c:v>0.678236412037037</c:v>
                </c:pt>
                <c:pt idx="3021">
                  <c:v>0.67823756944444447</c:v>
                </c:pt>
                <c:pt idx="3022">
                  <c:v>0.67823872685185183</c:v>
                </c:pt>
                <c:pt idx="3023">
                  <c:v>0.6782398842592593</c:v>
                </c:pt>
                <c:pt idx="3024">
                  <c:v>0.67824104166666666</c:v>
                </c:pt>
                <c:pt idx="3025">
                  <c:v>0.67824219907407401</c:v>
                </c:pt>
                <c:pt idx="3026">
                  <c:v>0.67824335648148149</c:v>
                </c:pt>
                <c:pt idx="3027">
                  <c:v>0.67824451388888884</c:v>
                </c:pt>
                <c:pt idx="3028">
                  <c:v>0.67824567129629632</c:v>
                </c:pt>
                <c:pt idx="3029">
                  <c:v>0.67824682870370367</c:v>
                </c:pt>
                <c:pt idx="3030">
                  <c:v>0.67824798611111103</c:v>
                </c:pt>
                <c:pt idx="3031">
                  <c:v>0.6782491435185185</c:v>
                </c:pt>
                <c:pt idx="3032">
                  <c:v>0.67825030092592598</c:v>
                </c:pt>
                <c:pt idx="3033">
                  <c:v>0.67825145833333333</c:v>
                </c:pt>
                <c:pt idx="3034">
                  <c:v>0.67825261574074069</c:v>
                </c:pt>
                <c:pt idx="3035">
                  <c:v>0.67825377314814805</c:v>
                </c:pt>
                <c:pt idx="3036">
                  <c:v>0.67825493055555564</c:v>
                </c:pt>
                <c:pt idx="3037">
                  <c:v>0.67825608796296299</c:v>
                </c:pt>
                <c:pt idx="3038">
                  <c:v>0.67825724537037035</c:v>
                </c:pt>
                <c:pt idx="3039">
                  <c:v>0.67825840277777771</c:v>
                </c:pt>
                <c:pt idx="3040">
                  <c:v>0.67825956018518518</c:v>
                </c:pt>
                <c:pt idx="3041">
                  <c:v>0.67826071759259265</c:v>
                </c:pt>
                <c:pt idx="3042">
                  <c:v>0.67826187500000001</c:v>
                </c:pt>
                <c:pt idx="3043">
                  <c:v>0.67826303240740737</c:v>
                </c:pt>
                <c:pt idx="3044">
                  <c:v>0.67826418981481484</c:v>
                </c:pt>
                <c:pt idx="3045">
                  <c:v>0.6782653472222222</c:v>
                </c:pt>
                <c:pt idx="3046">
                  <c:v>0.67826652777777785</c:v>
                </c:pt>
                <c:pt idx="3047">
                  <c:v>0.67826766203703703</c:v>
                </c:pt>
                <c:pt idx="3048">
                  <c:v>0.67826881944444439</c:v>
                </c:pt>
                <c:pt idx="3049">
                  <c:v>0.67826997685185186</c:v>
                </c:pt>
                <c:pt idx="3050">
                  <c:v>0.67827113425925922</c:v>
                </c:pt>
                <c:pt idx="3051">
                  <c:v>0.67827229166666669</c:v>
                </c:pt>
                <c:pt idx="3052">
                  <c:v>0.67827344907407405</c:v>
                </c:pt>
                <c:pt idx="3053">
                  <c:v>0.67827460648148152</c:v>
                </c:pt>
                <c:pt idx="3054">
                  <c:v>0.67827576388888888</c:v>
                </c:pt>
                <c:pt idx="3055">
                  <c:v>0.67827692129629624</c:v>
                </c:pt>
                <c:pt idx="3056">
                  <c:v>0.67827807870370371</c:v>
                </c:pt>
                <c:pt idx="3057">
                  <c:v>0.67827923611111107</c:v>
                </c:pt>
                <c:pt idx="3058">
                  <c:v>0.67828039351851854</c:v>
                </c:pt>
                <c:pt idx="3059">
                  <c:v>0.6782815509259259</c:v>
                </c:pt>
                <c:pt idx="3060">
                  <c:v>0.67828271990740741</c:v>
                </c:pt>
                <c:pt idx="3061">
                  <c:v>0.67828387731481476</c:v>
                </c:pt>
                <c:pt idx="3062">
                  <c:v>0.6782850231481482</c:v>
                </c:pt>
                <c:pt idx="3063">
                  <c:v>0.67828618055555556</c:v>
                </c:pt>
                <c:pt idx="3064">
                  <c:v>0.67828733796296292</c:v>
                </c:pt>
                <c:pt idx="3065">
                  <c:v>0.67828849537037028</c:v>
                </c:pt>
                <c:pt idx="3066">
                  <c:v>0.67828965277777775</c:v>
                </c:pt>
                <c:pt idx="3067">
                  <c:v>0.67829081018518522</c:v>
                </c:pt>
                <c:pt idx="3068">
                  <c:v>0.67829196759259258</c:v>
                </c:pt>
                <c:pt idx="3069">
                  <c:v>0.67829312499999994</c:v>
                </c:pt>
                <c:pt idx="3070">
                  <c:v>0.67829428240740741</c:v>
                </c:pt>
                <c:pt idx="3071">
                  <c:v>0.67829543981481488</c:v>
                </c:pt>
                <c:pt idx="3072">
                  <c:v>0.67829659722222224</c:v>
                </c:pt>
                <c:pt idx="3073">
                  <c:v>0.6782977546296296</c:v>
                </c:pt>
                <c:pt idx="3074">
                  <c:v>0.67829891203703696</c:v>
                </c:pt>
                <c:pt idx="3075">
                  <c:v>0.67830006944444443</c:v>
                </c:pt>
                <c:pt idx="3076">
                  <c:v>0.6783012268518519</c:v>
                </c:pt>
                <c:pt idx="3077">
                  <c:v>0.67830238425925926</c:v>
                </c:pt>
                <c:pt idx="3078">
                  <c:v>0.67830354166666662</c:v>
                </c:pt>
                <c:pt idx="3079">
                  <c:v>0.67830469907407409</c:v>
                </c:pt>
                <c:pt idx="3080">
                  <c:v>0.67830585648148145</c:v>
                </c:pt>
                <c:pt idx="3081">
                  <c:v>0.67830701388888892</c:v>
                </c:pt>
                <c:pt idx="3082">
                  <c:v>0.67830817129629628</c:v>
                </c:pt>
                <c:pt idx="3083">
                  <c:v>0.67830932870370375</c:v>
                </c:pt>
                <c:pt idx="3084">
                  <c:v>0.67831048611111111</c:v>
                </c:pt>
                <c:pt idx="3085">
                  <c:v>0.67831164351851847</c:v>
                </c:pt>
                <c:pt idx="3086">
                  <c:v>0.67831280092592594</c:v>
                </c:pt>
                <c:pt idx="3087">
                  <c:v>0.6783139583333333</c:v>
                </c:pt>
                <c:pt idx="3088">
                  <c:v>0.67831511574074077</c:v>
                </c:pt>
                <c:pt idx="3089">
                  <c:v>0.67831627314814813</c:v>
                </c:pt>
                <c:pt idx="3090">
                  <c:v>0.67831743055555549</c:v>
                </c:pt>
                <c:pt idx="3091">
                  <c:v>0.67831858796296296</c:v>
                </c:pt>
                <c:pt idx="3092">
                  <c:v>0.67831974537037043</c:v>
                </c:pt>
                <c:pt idx="3093">
                  <c:v>0.67832090277777779</c:v>
                </c:pt>
                <c:pt idx="3094">
                  <c:v>0.67832206018518515</c:v>
                </c:pt>
                <c:pt idx="3095">
                  <c:v>0.67832321759259251</c:v>
                </c:pt>
                <c:pt idx="3096">
                  <c:v>0.67832437499999998</c:v>
                </c:pt>
                <c:pt idx="3097">
                  <c:v>0.67832553240740745</c:v>
                </c:pt>
                <c:pt idx="3098">
                  <c:v>0.67832668981481481</c:v>
                </c:pt>
                <c:pt idx="3099">
                  <c:v>0.67832784722222217</c:v>
                </c:pt>
                <c:pt idx="3100">
                  <c:v>0.67832900462962964</c:v>
                </c:pt>
                <c:pt idx="3101">
                  <c:v>0.67833016203703711</c:v>
                </c:pt>
                <c:pt idx="3102">
                  <c:v>0.67833131944444447</c:v>
                </c:pt>
                <c:pt idx="3103">
                  <c:v>0.67833247685185183</c:v>
                </c:pt>
                <c:pt idx="3104">
                  <c:v>0.67833363425925919</c:v>
                </c:pt>
                <c:pt idx="3105">
                  <c:v>0.67833479166666666</c:v>
                </c:pt>
                <c:pt idx="3106">
                  <c:v>0.67833594907407413</c:v>
                </c:pt>
                <c:pt idx="3107">
                  <c:v>0.67833710648148149</c:v>
                </c:pt>
                <c:pt idx="3108">
                  <c:v>0.67833826388888885</c:v>
                </c:pt>
                <c:pt idx="3109">
                  <c:v>0.67833942129629632</c:v>
                </c:pt>
                <c:pt idx="3110">
                  <c:v>0.67834059027777782</c:v>
                </c:pt>
                <c:pt idx="3111">
                  <c:v>0.67834173611111115</c:v>
                </c:pt>
                <c:pt idx="3112">
                  <c:v>0.67834289351851851</c:v>
                </c:pt>
                <c:pt idx="3113">
                  <c:v>0.67834405092592587</c:v>
                </c:pt>
                <c:pt idx="3114">
                  <c:v>0.67834520833333334</c:v>
                </c:pt>
                <c:pt idx="3115">
                  <c:v>0.6783463657407407</c:v>
                </c:pt>
                <c:pt idx="3116">
                  <c:v>0.6783475347222222</c:v>
                </c:pt>
                <c:pt idx="3117">
                  <c:v>0.67834868055555553</c:v>
                </c:pt>
                <c:pt idx="3118">
                  <c:v>0.678349837962963</c:v>
                </c:pt>
                <c:pt idx="3119">
                  <c:v>0.67835099537037036</c:v>
                </c:pt>
                <c:pt idx="3120">
                  <c:v>0.67835215277777772</c:v>
                </c:pt>
                <c:pt idx="3121">
                  <c:v>0.67835331018518519</c:v>
                </c:pt>
                <c:pt idx="3122">
                  <c:v>0.67835446759259266</c:v>
                </c:pt>
                <c:pt idx="3123">
                  <c:v>0.67835562500000002</c:v>
                </c:pt>
                <c:pt idx="3124">
                  <c:v>0.67835678240740738</c:v>
                </c:pt>
                <c:pt idx="3125">
                  <c:v>0.67835793981481474</c:v>
                </c:pt>
                <c:pt idx="3126">
                  <c:v>0.67835909722222221</c:v>
                </c:pt>
                <c:pt idx="3127">
                  <c:v>0.67836027777777774</c:v>
                </c:pt>
                <c:pt idx="3128">
                  <c:v>0.67836141203703704</c:v>
                </c:pt>
                <c:pt idx="3129">
                  <c:v>0.6783625694444444</c:v>
                </c:pt>
                <c:pt idx="3130">
                  <c:v>0.67836372685185187</c:v>
                </c:pt>
                <c:pt idx="3131">
                  <c:v>0.67836488425925934</c:v>
                </c:pt>
                <c:pt idx="3132">
                  <c:v>0.6783660416666667</c:v>
                </c:pt>
                <c:pt idx="3133">
                  <c:v>0.67836719907407406</c:v>
                </c:pt>
                <c:pt idx="3134">
                  <c:v>0.67836835648148142</c:v>
                </c:pt>
                <c:pt idx="3135">
                  <c:v>0.67836951388888889</c:v>
                </c:pt>
                <c:pt idx="3136">
                  <c:v>0.67837067129629636</c:v>
                </c:pt>
                <c:pt idx="3137">
                  <c:v>0.67837182870370372</c:v>
                </c:pt>
                <c:pt idx="3138">
                  <c:v>0.67837298611111108</c:v>
                </c:pt>
                <c:pt idx="3139">
                  <c:v>0.67837414351851855</c:v>
                </c:pt>
                <c:pt idx="3140">
                  <c:v>0.67837530092592591</c:v>
                </c:pt>
                <c:pt idx="3141">
                  <c:v>0.67837645833333338</c:v>
                </c:pt>
                <c:pt idx="3142">
                  <c:v>0.67837761574074074</c:v>
                </c:pt>
                <c:pt idx="3143">
                  <c:v>0.6783787731481481</c:v>
                </c:pt>
                <c:pt idx="3144">
                  <c:v>0.67837993055555557</c:v>
                </c:pt>
                <c:pt idx="3145">
                  <c:v>0.67838108796296293</c:v>
                </c:pt>
                <c:pt idx="3146">
                  <c:v>0.6783822453703704</c:v>
                </c:pt>
                <c:pt idx="3147">
                  <c:v>0.67838340277777776</c:v>
                </c:pt>
                <c:pt idx="3148">
                  <c:v>0.67838456018518523</c:v>
                </c:pt>
                <c:pt idx="3149">
                  <c:v>0.67838571759259259</c:v>
                </c:pt>
                <c:pt idx="3150">
                  <c:v>0.67838687499999994</c:v>
                </c:pt>
                <c:pt idx="3151">
                  <c:v>0.67838803240740742</c:v>
                </c:pt>
                <c:pt idx="3152">
                  <c:v>0.67838918981481477</c:v>
                </c:pt>
                <c:pt idx="3153">
                  <c:v>0.67839034722222225</c:v>
                </c:pt>
                <c:pt idx="3154">
                  <c:v>0.6783915046296296</c:v>
                </c:pt>
                <c:pt idx="3155">
                  <c:v>0.67839266203703696</c:v>
                </c:pt>
                <c:pt idx="3156">
                  <c:v>0.67839381944444443</c:v>
                </c:pt>
                <c:pt idx="3157">
                  <c:v>0.67839497685185191</c:v>
                </c:pt>
                <c:pt idx="3158">
                  <c:v>0.67839613425925926</c:v>
                </c:pt>
                <c:pt idx="3159">
                  <c:v>0.67839729166666662</c:v>
                </c:pt>
                <c:pt idx="3160">
                  <c:v>0.67839844907407398</c:v>
                </c:pt>
                <c:pt idx="3161">
                  <c:v>0.67839960648148145</c:v>
                </c:pt>
                <c:pt idx="3162">
                  <c:v>0.67840076388888892</c:v>
                </c:pt>
                <c:pt idx="3163">
                  <c:v>0.67840192129629628</c:v>
                </c:pt>
                <c:pt idx="3164">
                  <c:v>0.67840307870370364</c:v>
                </c:pt>
                <c:pt idx="3165">
                  <c:v>0.67840423611111111</c:v>
                </c:pt>
                <c:pt idx="3166">
                  <c:v>0.67840539351851858</c:v>
                </c:pt>
                <c:pt idx="3167">
                  <c:v>0.67840655092592594</c:v>
                </c:pt>
                <c:pt idx="3168">
                  <c:v>0.6784077083333333</c:v>
                </c:pt>
                <c:pt idx="3169">
                  <c:v>0.67840886574074066</c:v>
                </c:pt>
                <c:pt idx="3170">
                  <c:v>0.67841002314814813</c:v>
                </c:pt>
                <c:pt idx="3171">
                  <c:v>0.6784111805555556</c:v>
                </c:pt>
                <c:pt idx="3172">
                  <c:v>0.67841233796296296</c:v>
                </c:pt>
                <c:pt idx="3173">
                  <c:v>0.67841349537037032</c:v>
                </c:pt>
                <c:pt idx="3174">
                  <c:v>0.67841465277777779</c:v>
                </c:pt>
                <c:pt idx="3175">
                  <c:v>0.67841581018518515</c:v>
                </c:pt>
                <c:pt idx="3176">
                  <c:v>0.67841696759259262</c:v>
                </c:pt>
                <c:pt idx="3177">
                  <c:v>0.67841812499999998</c:v>
                </c:pt>
                <c:pt idx="3178">
                  <c:v>0.67841928240740745</c:v>
                </c:pt>
                <c:pt idx="3179">
                  <c:v>0.67842043981481481</c:v>
                </c:pt>
                <c:pt idx="3180">
                  <c:v>0.67842159722222217</c:v>
                </c:pt>
                <c:pt idx="3181">
                  <c:v>0.67842275462962964</c:v>
                </c:pt>
                <c:pt idx="3182">
                  <c:v>0.678423912037037</c:v>
                </c:pt>
                <c:pt idx="3183">
                  <c:v>0.67842506944444447</c:v>
                </c:pt>
                <c:pt idx="3184">
                  <c:v>0.67842622685185183</c:v>
                </c:pt>
                <c:pt idx="3185">
                  <c:v>0.67842738425925919</c:v>
                </c:pt>
                <c:pt idx="3186">
                  <c:v>0.67842854166666666</c:v>
                </c:pt>
                <c:pt idx="3187">
                  <c:v>0.67842969907407413</c:v>
                </c:pt>
                <c:pt idx="3188">
                  <c:v>0.67843085648148149</c:v>
                </c:pt>
                <c:pt idx="3189">
                  <c:v>0.67843201388888885</c:v>
                </c:pt>
                <c:pt idx="3190">
                  <c:v>0.67843317129629621</c:v>
                </c:pt>
                <c:pt idx="3191">
                  <c:v>0.67843434027777771</c:v>
                </c:pt>
                <c:pt idx="3192">
                  <c:v>0.67843548611111115</c:v>
                </c:pt>
                <c:pt idx="3193">
                  <c:v>0.67843664351851851</c:v>
                </c:pt>
                <c:pt idx="3194">
                  <c:v>0.67843780092592587</c:v>
                </c:pt>
                <c:pt idx="3195">
                  <c:v>0.67843895833333334</c:v>
                </c:pt>
                <c:pt idx="3196">
                  <c:v>0.67844011574074081</c:v>
                </c:pt>
                <c:pt idx="3197">
                  <c:v>0.67844127314814817</c:v>
                </c:pt>
                <c:pt idx="3198">
                  <c:v>0.67844243055555553</c:v>
                </c:pt>
                <c:pt idx="3199">
                  <c:v>0.67844358796296289</c:v>
                </c:pt>
                <c:pt idx="3200">
                  <c:v>0.67844474537037036</c:v>
                </c:pt>
                <c:pt idx="3201">
                  <c:v>0.67844590277777783</c:v>
                </c:pt>
                <c:pt idx="3202">
                  <c:v>0.67844706018518519</c:v>
                </c:pt>
                <c:pt idx="3203">
                  <c:v>0.67844821759259255</c:v>
                </c:pt>
                <c:pt idx="3204">
                  <c:v>0.67844937500000002</c:v>
                </c:pt>
                <c:pt idx="3205">
                  <c:v>0.67845053240740738</c:v>
                </c:pt>
                <c:pt idx="3206">
                  <c:v>0.67845168981481485</c:v>
                </c:pt>
                <c:pt idx="3207">
                  <c:v>0.67845284722222221</c:v>
                </c:pt>
                <c:pt idx="3208">
                  <c:v>0.67845402777777775</c:v>
                </c:pt>
                <c:pt idx="3209">
                  <c:v>0.67845516203703704</c:v>
                </c:pt>
                <c:pt idx="3210">
                  <c:v>0.6784563194444444</c:v>
                </c:pt>
                <c:pt idx="3211">
                  <c:v>0.67845747685185187</c:v>
                </c:pt>
                <c:pt idx="3212">
                  <c:v>0.67845863425925923</c:v>
                </c:pt>
                <c:pt idx="3213">
                  <c:v>0.6784597916666667</c:v>
                </c:pt>
                <c:pt idx="3214">
                  <c:v>0.67846094907407406</c:v>
                </c:pt>
                <c:pt idx="3215">
                  <c:v>0.67846210648148142</c:v>
                </c:pt>
                <c:pt idx="3216">
                  <c:v>0.67846326388888889</c:v>
                </c:pt>
                <c:pt idx="3217">
                  <c:v>0.67846442129629636</c:v>
                </c:pt>
                <c:pt idx="3218">
                  <c:v>0.67846557870370372</c:v>
                </c:pt>
                <c:pt idx="3219">
                  <c:v>0.67846673611111108</c:v>
                </c:pt>
                <c:pt idx="3220">
                  <c:v>0.67846789351851844</c:v>
                </c:pt>
                <c:pt idx="3221">
                  <c:v>0.67846905092592591</c:v>
                </c:pt>
                <c:pt idx="3222">
                  <c:v>0.67847020833333338</c:v>
                </c:pt>
                <c:pt idx="3223">
                  <c:v>0.67847136574074074</c:v>
                </c:pt>
                <c:pt idx="3224">
                  <c:v>0.67847253472222224</c:v>
                </c:pt>
                <c:pt idx="3225">
                  <c:v>0.67847368055555557</c:v>
                </c:pt>
                <c:pt idx="3226">
                  <c:v>0.67847483796296304</c:v>
                </c:pt>
                <c:pt idx="3227">
                  <c:v>0.6784759953703704</c:v>
                </c:pt>
                <c:pt idx="3228">
                  <c:v>0.67847715277777776</c:v>
                </c:pt>
                <c:pt idx="3229">
                  <c:v>0.67847831018518512</c:v>
                </c:pt>
                <c:pt idx="3230">
                  <c:v>0.67847946759259259</c:v>
                </c:pt>
                <c:pt idx="3231">
                  <c:v>0.67848062500000006</c:v>
                </c:pt>
                <c:pt idx="3232">
                  <c:v>0.67848178240740742</c:v>
                </c:pt>
                <c:pt idx="3233">
                  <c:v>0.67848293981481478</c:v>
                </c:pt>
                <c:pt idx="3234">
                  <c:v>0.67848409722222225</c:v>
                </c:pt>
                <c:pt idx="3235">
                  <c:v>0.67848525462962961</c:v>
                </c:pt>
                <c:pt idx="3236">
                  <c:v>0.67848641203703708</c:v>
                </c:pt>
                <c:pt idx="3237">
                  <c:v>0.67848756944444444</c:v>
                </c:pt>
                <c:pt idx="3238">
                  <c:v>0.6784887268518518</c:v>
                </c:pt>
                <c:pt idx="3239">
                  <c:v>0.67848988425925927</c:v>
                </c:pt>
                <c:pt idx="3240">
                  <c:v>0.67849104166666663</c:v>
                </c:pt>
                <c:pt idx="3241">
                  <c:v>0.6784921990740741</c:v>
                </c:pt>
                <c:pt idx="3242">
                  <c:v>0.67849335648148146</c:v>
                </c:pt>
                <c:pt idx="3243">
                  <c:v>0.67849451388888893</c:v>
                </c:pt>
                <c:pt idx="3244">
                  <c:v>0.67849567129629629</c:v>
                </c:pt>
                <c:pt idx="3245">
                  <c:v>0.67849682870370365</c:v>
                </c:pt>
                <c:pt idx="3246">
                  <c:v>0.67849798611111112</c:v>
                </c:pt>
                <c:pt idx="3247">
                  <c:v>0.67849914351851848</c:v>
                </c:pt>
                <c:pt idx="3248">
                  <c:v>0.67850030092592595</c:v>
                </c:pt>
                <c:pt idx="3249">
                  <c:v>0.67850145833333331</c:v>
                </c:pt>
                <c:pt idx="3250">
                  <c:v>0.67850261574074067</c:v>
                </c:pt>
                <c:pt idx="3251">
                  <c:v>0.67850377314814814</c:v>
                </c:pt>
                <c:pt idx="3252">
                  <c:v>0.67850493055555561</c:v>
                </c:pt>
                <c:pt idx="3253">
                  <c:v>0.67850608796296297</c:v>
                </c:pt>
                <c:pt idx="3254">
                  <c:v>0.67850724537037033</c:v>
                </c:pt>
                <c:pt idx="3255">
                  <c:v>0.67850840277777769</c:v>
                </c:pt>
                <c:pt idx="3256">
                  <c:v>0.67850956018518527</c:v>
                </c:pt>
                <c:pt idx="3257">
                  <c:v>0.67851071759259263</c:v>
                </c:pt>
                <c:pt idx="3258">
                  <c:v>0.67851187499999999</c:v>
                </c:pt>
                <c:pt idx="3259">
                  <c:v>0.67851303240740735</c:v>
                </c:pt>
                <c:pt idx="3260">
                  <c:v>0.67851418981481482</c:v>
                </c:pt>
                <c:pt idx="3261">
                  <c:v>0.67851534722222229</c:v>
                </c:pt>
                <c:pt idx="3262">
                  <c:v>0.67851650462962965</c:v>
                </c:pt>
                <c:pt idx="3263">
                  <c:v>0.67851766203703701</c:v>
                </c:pt>
                <c:pt idx="3264">
                  <c:v>0.67851881944444448</c:v>
                </c:pt>
                <c:pt idx="3265">
                  <c:v>0.67851997685185184</c:v>
                </c:pt>
                <c:pt idx="3266">
                  <c:v>0.67852113425925931</c:v>
                </c:pt>
                <c:pt idx="3267">
                  <c:v>0.67852229166666667</c:v>
                </c:pt>
                <c:pt idx="3268">
                  <c:v>0.67852344907407403</c:v>
                </c:pt>
                <c:pt idx="3269">
                  <c:v>0.6785246064814815</c:v>
                </c:pt>
                <c:pt idx="3270">
                  <c:v>0.67852576388888886</c:v>
                </c:pt>
                <c:pt idx="3271">
                  <c:v>0.67852692129629633</c:v>
                </c:pt>
                <c:pt idx="3272">
                  <c:v>0.67852807870370369</c:v>
                </c:pt>
                <c:pt idx="3273">
                  <c:v>0.67852923611111116</c:v>
                </c:pt>
                <c:pt idx="3274">
                  <c:v>0.67853039351851852</c:v>
                </c:pt>
                <c:pt idx="3275">
                  <c:v>0.67853155092592587</c:v>
                </c:pt>
                <c:pt idx="3276">
                  <c:v>0.67853270833333335</c:v>
                </c:pt>
                <c:pt idx="3277">
                  <c:v>0.6785338657407407</c:v>
                </c:pt>
                <c:pt idx="3278">
                  <c:v>0.67853502314814818</c:v>
                </c:pt>
                <c:pt idx="3279">
                  <c:v>0.67853618055555553</c:v>
                </c:pt>
                <c:pt idx="3280">
                  <c:v>0.67853733796296289</c:v>
                </c:pt>
                <c:pt idx="3281">
                  <c:v>0.67853849537037036</c:v>
                </c:pt>
                <c:pt idx="3282">
                  <c:v>0.67853965277777784</c:v>
                </c:pt>
                <c:pt idx="3283">
                  <c:v>0.67854081018518519</c:v>
                </c:pt>
                <c:pt idx="3284">
                  <c:v>0.67854196759259255</c:v>
                </c:pt>
                <c:pt idx="3285">
                  <c:v>0.67854312499999991</c:v>
                </c:pt>
                <c:pt idx="3286">
                  <c:v>0.67854428240740738</c:v>
                </c:pt>
                <c:pt idx="3287">
                  <c:v>0.67854543981481485</c:v>
                </c:pt>
                <c:pt idx="3288">
                  <c:v>0.67854659722222221</c:v>
                </c:pt>
                <c:pt idx="3289">
                  <c:v>0.67854777777777775</c:v>
                </c:pt>
                <c:pt idx="3290">
                  <c:v>0.67854891203703704</c:v>
                </c:pt>
                <c:pt idx="3291">
                  <c:v>0.67855006944444451</c:v>
                </c:pt>
                <c:pt idx="3292">
                  <c:v>0.67855122685185187</c:v>
                </c:pt>
                <c:pt idx="3293">
                  <c:v>0.67855238425925923</c:v>
                </c:pt>
                <c:pt idx="3294">
                  <c:v>0.67855354166666659</c:v>
                </c:pt>
                <c:pt idx="3295">
                  <c:v>0.67855469907407406</c:v>
                </c:pt>
                <c:pt idx="3296">
                  <c:v>0.67855585648148153</c:v>
                </c:pt>
                <c:pt idx="3297">
                  <c:v>0.67855701388888889</c:v>
                </c:pt>
                <c:pt idx="3298">
                  <c:v>0.67855817129629625</c:v>
                </c:pt>
                <c:pt idx="3299">
                  <c:v>0.67855932870370372</c:v>
                </c:pt>
                <c:pt idx="3300">
                  <c:v>0.67856048611111108</c:v>
                </c:pt>
                <c:pt idx="3301">
                  <c:v>0.67856164351851855</c:v>
                </c:pt>
                <c:pt idx="3302">
                  <c:v>0.67856280092592591</c:v>
                </c:pt>
                <c:pt idx="3303">
                  <c:v>0.67856395833333327</c:v>
                </c:pt>
                <c:pt idx="3304">
                  <c:v>0.67856511574074074</c:v>
                </c:pt>
                <c:pt idx="3305">
                  <c:v>0.6785662731481481</c:v>
                </c:pt>
                <c:pt idx="3306">
                  <c:v>0.67856743055555557</c:v>
                </c:pt>
                <c:pt idx="3307">
                  <c:v>0.67856858796296293</c:v>
                </c:pt>
                <c:pt idx="3308">
                  <c:v>0.6785697453703704</c:v>
                </c:pt>
                <c:pt idx="3309">
                  <c:v>0.67857090277777776</c:v>
                </c:pt>
                <c:pt idx="3310">
                  <c:v>0.67857206018518512</c:v>
                </c:pt>
                <c:pt idx="3311">
                  <c:v>0.67857321759259259</c:v>
                </c:pt>
                <c:pt idx="3312">
                  <c:v>0.67857437500000006</c:v>
                </c:pt>
                <c:pt idx="3313">
                  <c:v>0.67857553240740742</c:v>
                </c:pt>
                <c:pt idx="3314">
                  <c:v>0.67857668981481478</c:v>
                </c:pt>
                <c:pt idx="3315">
                  <c:v>0.67857784722222214</c:v>
                </c:pt>
                <c:pt idx="3316">
                  <c:v>0.67857900462962961</c:v>
                </c:pt>
                <c:pt idx="3317">
                  <c:v>0.67858016203703708</c:v>
                </c:pt>
                <c:pt idx="3318">
                  <c:v>0.67858131944444444</c:v>
                </c:pt>
                <c:pt idx="3319">
                  <c:v>0.6785824768518518</c:v>
                </c:pt>
                <c:pt idx="3320">
                  <c:v>0.67858363425925927</c:v>
                </c:pt>
                <c:pt idx="3321">
                  <c:v>0.67858479166666674</c:v>
                </c:pt>
                <c:pt idx="3322">
                  <c:v>0.6785859490740741</c:v>
                </c:pt>
                <c:pt idx="3323">
                  <c:v>0.67858710648148146</c:v>
                </c:pt>
                <c:pt idx="3324">
                  <c:v>0.67858826388888882</c:v>
                </c:pt>
                <c:pt idx="3325">
                  <c:v>0.67858942129629629</c:v>
                </c:pt>
                <c:pt idx="3326">
                  <c:v>0.67859057870370376</c:v>
                </c:pt>
                <c:pt idx="3327">
                  <c:v>0.67859173611111112</c:v>
                </c:pt>
                <c:pt idx="3328">
                  <c:v>0.67859289351851848</c:v>
                </c:pt>
                <c:pt idx="3329">
                  <c:v>0.67859405092592595</c:v>
                </c:pt>
                <c:pt idx="3330">
                  <c:v>0.67859520833333331</c:v>
                </c:pt>
                <c:pt idx="3331">
                  <c:v>0.67859636574074078</c:v>
                </c:pt>
                <c:pt idx="3332">
                  <c:v>0.67859752314814814</c:v>
                </c:pt>
                <c:pt idx="3333">
                  <c:v>0.6785986805555555</c:v>
                </c:pt>
                <c:pt idx="3334">
                  <c:v>0.67859983796296297</c:v>
                </c:pt>
                <c:pt idx="3335">
                  <c:v>0.67860099537037033</c:v>
                </c:pt>
                <c:pt idx="3336">
                  <c:v>0.6786021527777778</c:v>
                </c:pt>
                <c:pt idx="3337">
                  <c:v>0.67860331018518516</c:v>
                </c:pt>
                <c:pt idx="3338">
                  <c:v>0.67860446759259263</c:v>
                </c:pt>
                <c:pt idx="3339">
                  <c:v>0.67860562499999999</c:v>
                </c:pt>
                <c:pt idx="3340">
                  <c:v>0.67860678240740735</c:v>
                </c:pt>
                <c:pt idx="3341">
                  <c:v>0.67860793981481482</c:v>
                </c:pt>
                <c:pt idx="3342">
                  <c:v>0.67860909722222218</c:v>
                </c:pt>
                <c:pt idx="3343">
                  <c:v>0.67861025462962965</c:v>
                </c:pt>
                <c:pt idx="3344">
                  <c:v>0.67861141203703701</c:v>
                </c:pt>
                <c:pt idx="3345">
                  <c:v>0.67861256944444437</c:v>
                </c:pt>
                <c:pt idx="3346">
                  <c:v>0.67861372685185184</c:v>
                </c:pt>
                <c:pt idx="3347">
                  <c:v>0.67861488425925931</c:v>
                </c:pt>
                <c:pt idx="3348">
                  <c:v>0.67861604166666667</c:v>
                </c:pt>
                <c:pt idx="3349">
                  <c:v>0.67861719907407403</c:v>
                </c:pt>
                <c:pt idx="3350">
                  <c:v>0.67861835648148139</c:v>
                </c:pt>
                <c:pt idx="3351">
                  <c:v>0.67861951388888897</c:v>
                </c:pt>
                <c:pt idx="3352">
                  <c:v>0.67862067129629633</c:v>
                </c:pt>
                <c:pt idx="3353">
                  <c:v>0.67862182870370369</c:v>
                </c:pt>
                <c:pt idx="3354">
                  <c:v>0.67862298611111105</c:v>
                </c:pt>
                <c:pt idx="3355">
                  <c:v>0.67862414351851852</c:v>
                </c:pt>
                <c:pt idx="3356">
                  <c:v>0.67862530092592599</c:v>
                </c:pt>
                <c:pt idx="3357">
                  <c:v>0.67862645833333335</c:v>
                </c:pt>
                <c:pt idx="3358">
                  <c:v>0.67862761574074071</c:v>
                </c:pt>
                <c:pt idx="3359">
                  <c:v>0.67862877314814818</c:v>
                </c:pt>
                <c:pt idx="3360">
                  <c:v>0.67862993055555554</c:v>
                </c:pt>
                <c:pt idx="3361">
                  <c:v>0.67863108796296301</c:v>
                </c:pt>
                <c:pt idx="3362">
                  <c:v>0.67863224537037037</c:v>
                </c:pt>
                <c:pt idx="3363">
                  <c:v>0.67863340277777773</c:v>
                </c:pt>
                <c:pt idx="3364">
                  <c:v>0.6786345601851852</c:v>
                </c:pt>
                <c:pt idx="3365">
                  <c:v>0.67863571759259256</c:v>
                </c:pt>
                <c:pt idx="3366">
                  <c:v>0.67863687500000003</c:v>
                </c:pt>
                <c:pt idx="3367">
                  <c:v>0.67863803240740739</c:v>
                </c:pt>
                <c:pt idx="3368">
                  <c:v>0.67863918981481486</c:v>
                </c:pt>
                <c:pt idx="3369">
                  <c:v>0.67864034722222222</c:v>
                </c:pt>
                <c:pt idx="3370">
                  <c:v>0.67864152777777775</c:v>
                </c:pt>
                <c:pt idx="3371">
                  <c:v>0.67864266203703705</c:v>
                </c:pt>
                <c:pt idx="3372">
                  <c:v>0.67864381944444441</c:v>
                </c:pt>
                <c:pt idx="3373">
                  <c:v>0.67864497685185188</c:v>
                </c:pt>
                <c:pt idx="3374">
                  <c:v>0.67864613425925924</c:v>
                </c:pt>
                <c:pt idx="3375">
                  <c:v>0.6786472916666666</c:v>
                </c:pt>
                <c:pt idx="3376">
                  <c:v>0.67864844907407407</c:v>
                </c:pt>
                <c:pt idx="3377">
                  <c:v>0.67864960648148154</c:v>
                </c:pt>
                <c:pt idx="3378">
                  <c:v>0.6786507638888889</c:v>
                </c:pt>
                <c:pt idx="3379">
                  <c:v>0.67865192129629626</c:v>
                </c:pt>
                <c:pt idx="3380">
                  <c:v>0.67865307870370362</c:v>
                </c:pt>
                <c:pt idx="3381">
                  <c:v>0.67865423611111109</c:v>
                </c:pt>
                <c:pt idx="3382">
                  <c:v>0.67865539351851856</c:v>
                </c:pt>
                <c:pt idx="3383">
                  <c:v>0.67865655092592592</c:v>
                </c:pt>
                <c:pt idx="3384">
                  <c:v>0.67865770833333328</c:v>
                </c:pt>
                <c:pt idx="3385">
                  <c:v>0.67865886574074075</c:v>
                </c:pt>
                <c:pt idx="3386">
                  <c:v>0.67866002314814822</c:v>
                </c:pt>
                <c:pt idx="3387">
                  <c:v>0.67866118055555558</c:v>
                </c:pt>
                <c:pt idx="3388">
                  <c:v>0.67866233796296294</c:v>
                </c:pt>
                <c:pt idx="3389">
                  <c:v>0.6786634953703703</c:v>
                </c:pt>
                <c:pt idx="3390">
                  <c:v>0.67866465277777777</c:v>
                </c:pt>
                <c:pt idx="3391">
                  <c:v>0.67866581018518524</c:v>
                </c:pt>
                <c:pt idx="3392">
                  <c:v>0.6786669675925926</c:v>
                </c:pt>
                <c:pt idx="3393">
                  <c:v>0.67866812499999996</c:v>
                </c:pt>
                <c:pt idx="3394">
                  <c:v>0.67866928240740743</c:v>
                </c:pt>
                <c:pt idx="3395">
                  <c:v>0.67867043981481479</c:v>
                </c:pt>
                <c:pt idx="3396">
                  <c:v>0.67867159722222226</c:v>
                </c:pt>
                <c:pt idx="3397">
                  <c:v>0.67867275462962962</c:v>
                </c:pt>
                <c:pt idx="3398">
                  <c:v>0.67867391203703709</c:v>
                </c:pt>
                <c:pt idx="3399">
                  <c:v>0.67867506944444445</c:v>
                </c:pt>
                <c:pt idx="3400">
                  <c:v>0.6786762268518518</c:v>
                </c:pt>
                <c:pt idx="3401">
                  <c:v>0.67867738425925928</c:v>
                </c:pt>
                <c:pt idx="3402">
                  <c:v>0.67867854166666663</c:v>
                </c:pt>
                <c:pt idx="3403">
                  <c:v>0.67867969907407411</c:v>
                </c:pt>
                <c:pt idx="3404">
                  <c:v>0.67868085648148146</c:v>
                </c:pt>
                <c:pt idx="3405">
                  <c:v>0.67868201388888882</c:v>
                </c:pt>
                <c:pt idx="3406">
                  <c:v>0.67868317129629629</c:v>
                </c:pt>
                <c:pt idx="3407">
                  <c:v>0.67868432870370377</c:v>
                </c:pt>
                <c:pt idx="3408">
                  <c:v>0.67868548611111112</c:v>
                </c:pt>
                <c:pt idx="3409">
                  <c:v>0.67868664351851848</c:v>
                </c:pt>
                <c:pt idx="3410">
                  <c:v>0.67868780092592584</c:v>
                </c:pt>
                <c:pt idx="3411">
                  <c:v>0.67868895833333331</c:v>
                </c:pt>
                <c:pt idx="3412">
                  <c:v>0.67869011574074078</c:v>
                </c:pt>
                <c:pt idx="3413">
                  <c:v>0.67869127314814814</c:v>
                </c:pt>
                <c:pt idx="3414">
                  <c:v>0.6786924305555555</c:v>
                </c:pt>
                <c:pt idx="3415">
                  <c:v>0.67869358796296297</c:v>
                </c:pt>
                <c:pt idx="3416">
                  <c:v>0.67869474537037044</c:v>
                </c:pt>
                <c:pt idx="3417">
                  <c:v>0.6786959027777778</c:v>
                </c:pt>
                <c:pt idx="3418">
                  <c:v>0.67869706018518516</c:v>
                </c:pt>
                <c:pt idx="3419">
                  <c:v>0.67869821759259252</c:v>
                </c:pt>
                <c:pt idx="3420">
                  <c:v>0.67869937499999999</c:v>
                </c:pt>
                <c:pt idx="3421">
                  <c:v>0.67870053240740746</c:v>
                </c:pt>
                <c:pt idx="3422">
                  <c:v>0.67870168981481482</c:v>
                </c:pt>
                <c:pt idx="3423">
                  <c:v>0.67870284722222218</c:v>
                </c:pt>
                <c:pt idx="3424">
                  <c:v>0.67870400462962965</c:v>
                </c:pt>
                <c:pt idx="3425">
                  <c:v>0.67870516203703701</c:v>
                </c:pt>
                <c:pt idx="3426">
                  <c:v>0.67870631944444448</c:v>
                </c:pt>
                <c:pt idx="3427">
                  <c:v>0.67870747685185184</c:v>
                </c:pt>
                <c:pt idx="3428">
                  <c:v>0.6787086342592592</c:v>
                </c:pt>
                <c:pt idx="3429">
                  <c:v>0.67870979166666667</c:v>
                </c:pt>
                <c:pt idx="3430">
                  <c:v>0.67871094907407403</c:v>
                </c:pt>
                <c:pt idx="3431">
                  <c:v>0.6787121064814815</c:v>
                </c:pt>
                <c:pt idx="3432">
                  <c:v>0.67871326388888886</c:v>
                </c:pt>
                <c:pt idx="3433">
                  <c:v>0.67871442129629633</c:v>
                </c:pt>
                <c:pt idx="3434">
                  <c:v>0.67871557870370369</c:v>
                </c:pt>
                <c:pt idx="3435">
                  <c:v>0.67871673611111105</c:v>
                </c:pt>
                <c:pt idx="3436">
                  <c:v>0.67871789351851852</c:v>
                </c:pt>
                <c:pt idx="3437">
                  <c:v>0.67871905092592588</c:v>
                </c:pt>
                <c:pt idx="3438">
                  <c:v>0.67872020833333335</c:v>
                </c:pt>
                <c:pt idx="3439">
                  <c:v>0.67872136574074071</c:v>
                </c:pt>
                <c:pt idx="3440">
                  <c:v>0.67872252314814807</c:v>
                </c:pt>
                <c:pt idx="3441">
                  <c:v>0.67872368055555554</c:v>
                </c:pt>
                <c:pt idx="3442">
                  <c:v>0.67872483796296301</c:v>
                </c:pt>
                <c:pt idx="3443">
                  <c:v>0.67872599537037037</c:v>
                </c:pt>
                <c:pt idx="3444">
                  <c:v>0.67872715277777773</c:v>
                </c:pt>
                <c:pt idx="3445">
                  <c:v>0.67872831018518509</c:v>
                </c:pt>
                <c:pt idx="3446">
                  <c:v>0.67872946759259267</c:v>
                </c:pt>
                <c:pt idx="3447">
                  <c:v>0.67873062500000003</c:v>
                </c:pt>
                <c:pt idx="3448">
                  <c:v>0.67873178240740739</c:v>
                </c:pt>
                <c:pt idx="3449">
                  <c:v>0.67873293981481475</c:v>
                </c:pt>
                <c:pt idx="3450">
                  <c:v>0.67873410879629625</c:v>
                </c:pt>
                <c:pt idx="3451">
                  <c:v>0.67873528935185179</c:v>
                </c:pt>
                <c:pt idx="3452">
                  <c:v>0.67873641203703705</c:v>
                </c:pt>
                <c:pt idx="3453">
                  <c:v>0.67873756944444441</c:v>
                </c:pt>
                <c:pt idx="3454">
                  <c:v>0.67873872685185188</c:v>
                </c:pt>
                <c:pt idx="3455">
                  <c:v>0.67873988425925924</c:v>
                </c:pt>
                <c:pt idx="3456">
                  <c:v>0.67874104166666671</c:v>
                </c:pt>
                <c:pt idx="3457">
                  <c:v>0.67874219907407407</c:v>
                </c:pt>
                <c:pt idx="3458">
                  <c:v>0.67874335648148143</c:v>
                </c:pt>
                <c:pt idx="3459">
                  <c:v>0.6787445138888889</c:v>
                </c:pt>
                <c:pt idx="3460">
                  <c:v>0.67874567129629626</c:v>
                </c:pt>
                <c:pt idx="3461">
                  <c:v>0.67874682870370373</c:v>
                </c:pt>
                <c:pt idx="3462">
                  <c:v>0.67874798611111109</c:v>
                </c:pt>
                <c:pt idx="3463">
                  <c:v>0.67874914351851856</c:v>
                </c:pt>
                <c:pt idx="3464">
                  <c:v>0.67875030092592592</c:v>
                </c:pt>
                <c:pt idx="3465">
                  <c:v>0.67875145833333328</c:v>
                </c:pt>
                <c:pt idx="3466">
                  <c:v>0.67875261574074075</c:v>
                </c:pt>
                <c:pt idx="3467">
                  <c:v>0.67875377314814811</c:v>
                </c:pt>
                <c:pt idx="3468">
                  <c:v>0.67875493055555558</c:v>
                </c:pt>
                <c:pt idx="3469">
                  <c:v>0.67875608796296294</c:v>
                </c:pt>
                <c:pt idx="3470">
                  <c:v>0.6787572453703703</c:v>
                </c:pt>
                <c:pt idx="3471">
                  <c:v>0.67875840277777777</c:v>
                </c:pt>
                <c:pt idx="3472">
                  <c:v>0.67875956018518524</c:v>
                </c:pt>
                <c:pt idx="3473">
                  <c:v>0.6787607175925926</c:v>
                </c:pt>
                <c:pt idx="3474">
                  <c:v>0.67876187499999996</c:v>
                </c:pt>
                <c:pt idx="3475">
                  <c:v>0.67876303240740732</c:v>
                </c:pt>
                <c:pt idx="3476">
                  <c:v>0.67876418981481479</c:v>
                </c:pt>
                <c:pt idx="3477">
                  <c:v>0.67876534722222226</c:v>
                </c:pt>
                <c:pt idx="3478">
                  <c:v>0.67876650462962962</c:v>
                </c:pt>
                <c:pt idx="3479">
                  <c:v>0.67876766203703698</c:v>
                </c:pt>
                <c:pt idx="3480">
                  <c:v>0.67876881944444445</c:v>
                </c:pt>
                <c:pt idx="3481">
                  <c:v>0.67876997685185192</c:v>
                </c:pt>
                <c:pt idx="3482">
                  <c:v>0.67877113425925928</c:v>
                </c:pt>
                <c:pt idx="3483">
                  <c:v>0.67877229166666664</c:v>
                </c:pt>
                <c:pt idx="3484">
                  <c:v>0.678773449074074</c:v>
                </c:pt>
                <c:pt idx="3485">
                  <c:v>0.67877460648148147</c:v>
                </c:pt>
                <c:pt idx="3486">
                  <c:v>0.67877576388888894</c:v>
                </c:pt>
                <c:pt idx="3487">
                  <c:v>0.6787769212962963</c:v>
                </c:pt>
                <c:pt idx="3488">
                  <c:v>0.67877807870370366</c:v>
                </c:pt>
                <c:pt idx="3489">
                  <c:v>0.67877923611111113</c:v>
                </c:pt>
                <c:pt idx="3490">
                  <c:v>0.67878039351851849</c:v>
                </c:pt>
                <c:pt idx="3491">
                  <c:v>0.67878155092592596</c:v>
                </c:pt>
                <c:pt idx="3492">
                  <c:v>0.67878270833333332</c:v>
                </c:pt>
                <c:pt idx="3493">
                  <c:v>0.67878386574074079</c:v>
                </c:pt>
                <c:pt idx="3494">
                  <c:v>0.67878502314814815</c:v>
                </c:pt>
                <c:pt idx="3495">
                  <c:v>0.67878618055555551</c:v>
                </c:pt>
                <c:pt idx="3496">
                  <c:v>0.67878733796296298</c:v>
                </c:pt>
                <c:pt idx="3497">
                  <c:v>0.67878849537037034</c:v>
                </c:pt>
                <c:pt idx="3498">
                  <c:v>0.67878965277777781</c:v>
                </c:pt>
                <c:pt idx="3499">
                  <c:v>0.67879081018518517</c:v>
                </c:pt>
                <c:pt idx="3500">
                  <c:v>0.67879196759259253</c:v>
                </c:pt>
                <c:pt idx="3501">
                  <c:v>0.678793125</c:v>
                </c:pt>
                <c:pt idx="3502">
                  <c:v>0.67879428240740747</c:v>
                </c:pt>
                <c:pt idx="3503">
                  <c:v>0.67879543981481483</c:v>
                </c:pt>
                <c:pt idx="3504">
                  <c:v>0.67879659722222219</c:v>
                </c:pt>
                <c:pt idx="3505">
                  <c:v>0.67879776620370369</c:v>
                </c:pt>
                <c:pt idx="3506">
                  <c:v>0.67879891203703702</c:v>
                </c:pt>
                <c:pt idx="3507">
                  <c:v>0.67880006944444449</c:v>
                </c:pt>
                <c:pt idx="3508">
                  <c:v>0.67880122685185185</c:v>
                </c:pt>
                <c:pt idx="3509">
                  <c:v>0.67880238425925921</c:v>
                </c:pt>
                <c:pt idx="3510">
                  <c:v>0.67880354166666668</c:v>
                </c:pt>
                <c:pt idx="3511">
                  <c:v>0.67880469907407415</c:v>
                </c:pt>
                <c:pt idx="3512">
                  <c:v>0.67880585648148151</c:v>
                </c:pt>
                <c:pt idx="3513">
                  <c:v>0.67880701388888887</c:v>
                </c:pt>
                <c:pt idx="3514">
                  <c:v>0.67880817129629623</c:v>
                </c:pt>
                <c:pt idx="3515">
                  <c:v>0.6788093287037037</c:v>
                </c:pt>
                <c:pt idx="3516">
                  <c:v>0.67881048611111117</c:v>
                </c:pt>
                <c:pt idx="3517">
                  <c:v>0.67881164351851853</c:v>
                </c:pt>
                <c:pt idx="3518">
                  <c:v>0.67881280092592589</c:v>
                </c:pt>
                <c:pt idx="3519">
                  <c:v>0.67881395833333336</c:v>
                </c:pt>
                <c:pt idx="3520">
                  <c:v>0.67881511574074072</c:v>
                </c:pt>
                <c:pt idx="3521">
                  <c:v>0.67881627314814819</c:v>
                </c:pt>
                <c:pt idx="3522">
                  <c:v>0.67881743055555555</c:v>
                </c:pt>
                <c:pt idx="3523">
                  <c:v>0.6788185879629629</c:v>
                </c:pt>
                <c:pt idx="3524">
                  <c:v>0.67881974537037038</c:v>
                </c:pt>
                <c:pt idx="3525">
                  <c:v>0.67882090277777773</c:v>
                </c:pt>
                <c:pt idx="3526">
                  <c:v>0.67882206018518521</c:v>
                </c:pt>
                <c:pt idx="3527">
                  <c:v>0.67882321759259256</c:v>
                </c:pt>
                <c:pt idx="3528">
                  <c:v>0.67882437500000004</c:v>
                </c:pt>
                <c:pt idx="3529">
                  <c:v>0.67882553240740739</c:v>
                </c:pt>
                <c:pt idx="3530">
                  <c:v>0.67882668981481475</c:v>
                </c:pt>
                <c:pt idx="3531">
                  <c:v>0.67882784722222222</c:v>
                </c:pt>
                <c:pt idx="3532">
                  <c:v>0.67882902777777776</c:v>
                </c:pt>
                <c:pt idx="3533">
                  <c:v>0.67883016203703705</c:v>
                </c:pt>
                <c:pt idx="3534">
                  <c:v>0.67883131944444441</c:v>
                </c:pt>
                <c:pt idx="3535">
                  <c:v>0.67883247685185177</c:v>
                </c:pt>
                <c:pt idx="3536">
                  <c:v>0.67883363425925924</c:v>
                </c:pt>
                <c:pt idx="3537">
                  <c:v>0.67883479166666671</c:v>
                </c:pt>
                <c:pt idx="3538">
                  <c:v>0.67883594907407407</c:v>
                </c:pt>
                <c:pt idx="3539">
                  <c:v>0.67883710648148143</c:v>
                </c:pt>
                <c:pt idx="3540">
                  <c:v>0.6788382638888889</c:v>
                </c:pt>
                <c:pt idx="3541">
                  <c:v>0.67883942129629637</c:v>
                </c:pt>
                <c:pt idx="3542">
                  <c:v>0.67884057870370373</c:v>
                </c:pt>
                <c:pt idx="3543">
                  <c:v>0.67884173611111109</c:v>
                </c:pt>
                <c:pt idx="3544">
                  <c:v>0.67884289351851845</c:v>
                </c:pt>
                <c:pt idx="3545">
                  <c:v>0.67884405092592592</c:v>
                </c:pt>
                <c:pt idx="3546">
                  <c:v>0.67884520833333339</c:v>
                </c:pt>
                <c:pt idx="3547">
                  <c:v>0.67884636574074075</c:v>
                </c:pt>
                <c:pt idx="3548">
                  <c:v>0.67884752314814811</c:v>
                </c:pt>
                <c:pt idx="3549">
                  <c:v>0.67884868055555558</c:v>
                </c:pt>
                <c:pt idx="3550">
                  <c:v>0.67884983796296294</c:v>
                </c:pt>
                <c:pt idx="3551">
                  <c:v>0.67885099537037041</c:v>
                </c:pt>
                <c:pt idx="3552">
                  <c:v>0.67885215277777777</c:v>
                </c:pt>
                <c:pt idx="3553">
                  <c:v>0.67885331018518513</c:v>
                </c:pt>
                <c:pt idx="3554">
                  <c:v>0.6788544675925926</c:v>
                </c:pt>
                <c:pt idx="3555">
                  <c:v>0.67885562499999996</c:v>
                </c:pt>
                <c:pt idx="3556">
                  <c:v>0.67885678240740743</c:v>
                </c:pt>
                <c:pt idx="3557">
                  <c:v>0.67885793981481479</c:v>
                </c:pt>
                <c:pt idx="3558">
                  <c:v>0.67885909722222226</c:v>
                </c:pt>
                <c:pt idx="3559">
                  <c:v>0.67886025462962962</c:v>
                </c:pt>
                <c:pt idx="3560">
                  <c:v>0.67886141203703698</c:v>
                </c:pt>
                <c:pt idx="3561">
                  <c:v>0.67886256944444445</c:v>
                </c:pt>
                <c:pt idx="3562">
                  <c:v>0.67886372685185181</c:v>
                </c:pt>
                <c:pt idx="3563">
                  <c:v>0.67886488425925928</c:v>
                </c:pt>
                <c:pt idx="3564">
                  <c:v>0.67886604166666664</c:v>
                </c:pt>
                <c:pt idx="3565">
                  <c:v>0.678867199074074</c:v>
                </c:pt>
                <c:pt idx="3566">
                  <c:v>0.67886835648148147</c:v>
                </c:pt>
                <c:pt idx="3567">
                  <c:v>0.67886951388888894</c:v>
                </c:pt>
                <c:pt idx="3568">
                  <c:v>0.6788706712962963</c:v>
                </c:pt>
                <c:pt idx="3569">
                  <c:v>0.67887182870370366</c:v>
                </c:pt>
                <c:pt idx="3570">
                  <c:v>0.67887298611111102</c:v>
                </c:pt>
                <c:pt idx="3571">
                  <c:v>0.67887414351851849</c:v>
                </c:pt>
                <c:pt idx="3572">
                  <c:v>0.67887530092592596</c:v>
                </c:pt>
                <c:pt idx="3573">
                  <c:v>0.67887645833333332</c:v>
                </c:pt>
                <c:pt idx="3574">
                  <c:v>0.67887761574074068</c:v>
                </c:pt>
                <c:pt idx="3575">
                  <c:v>0.67887877314814815</c:v>
                </c:pt>
                <c:pt idx="3576">
                  <c:v>0.67887993055555562</c:v>
                </c:pt>
                <c:pt idx="3577">
                  <c:v>0.67888108796296298</c:v>
                </c:pt>
                <c:pt idx="3578">
                  <c:v>0.67888224537037034</c:v>
                </c:pt>
                <c:pt idx="3579">
                  <c:v>0.6788834027777777</c:v>
                </c:pt>
                <c:pt idx="3580">
                  <c:v>0.67888456018518517</c:v>
                </c:pt>
                <c:pt idx="3581">
                  <c:v>0.67888571759259264</c:v>
                </c:pt>
                <c:pt idx="3582">
                  <c:v>0.678886875</c:v>
                </c:pt>
                <c:pt idx="3583">
                  <c:v>0.67888803240740736</c:v>
                </c:pt>
                <c:pt idx="3584">
                  <c:v>0.67888918981481483</c:v>
                </c:pt>
                <c:pt idx="3585">
                  <c:v>0.67889034722222219</c:v>
                </c:pt>
                <c:pt idx="3586">
                  <c:v>0.67889150462962966</c:v>
                </c:pt>
                <c:pt idx="3587">
                  <c:v>0.67889266203703702</c:v>
                </c:pt>
                <c:pt idx="3588">
                  <c:v>0.67889381944444449</c:v>
                </c:pt>
                <c:pt idx="3589">
                  <c:v>0.67889497685185185</c:v>
                </c:pt>
                <c:pt idx="3590">
                  <c:v>0.67889613425925921</c:v>
                </c:pt>
                <c:pt idx="3591">
                  <c:v>0.67889729166666668</c:v>
                </c:pt>
                <c:pt idx="3592">
                  <c:v>0.67889844907407404</c:v>
                </c:pt>
                <c:pt idx="3593">
                  <c:v>0.67889960648148151</c:v>
                </c:pt>
                <c:pt idx="3594">
                  <c:v>0.67890076388888887</c:v>
                </c:pt>
                <c:pt idx="3595">
                  <c:v>0.67890192129629623</c:v>
                </c:pt>
                <c:pt idx="3596">
                  <c:v>0.6789030787037037</c:v>
                </c:pt>
                <c:pt idx="3597">
                  <c:v>0.67890423611111117</c:v>
                </c:pt>
                <c:pt idx="3598">
                  <c:v>0.67890539351851853</c:v>
                </c:pt>
                <c:pt idx="3599">
                  <c:v>0.67890655092592589</c:v>
                </c:pt>
                <c:pt idx="3600">
                  <c:v>0.67890770833333325</c:v>
                </c:pt>
                <c:pt idx="3601">
                  <c:v>0.67890886574074072</c:v>
                </c:pt>
                <c:pt idx="3602">
                  <c:v>0.67891002314814819</c:v>
                </c:pt>
                <c:pt idx="3603">
                  <c:v>0.67891118055555555</c:v>
                </c:pt>
                <c:pt idx="3604">
                  <c:v>0.67891233796296291</c:v>
                </c:pt>
                <c:pt idx="3605">
                  <c:v>0.67891349537037038</c:v>
                </c:pt>
                <c:pt idx="3606">
                  <c:v>0.67891465277777785</c:v>
                </c:pt>
                <c:pt idx="3607">
                  <c:v>0.67891581018518521</c:v>
                </c:pt>
                <c:pt idx="3608">
                  <c:v>0.67891696759259257</c:v>
                </c:pt>
                <c:pt idx="3609">
                  <c:v>0.67891812499999993</c:v>
                </c:pt>
                <c:pt idx="3610">
                  <c:v>0.6789192824074074</c:v>
                </c:pt>
                <c:pt idx="3611">
                  <c:v>0.67892043981481487</c:v>
                </c:pt>
                <c:pt idx="3612">
                  <c:v>0.67892159722222223</c:v>
                </c:pt>
                <c:pt idx="3613">
                  <c:v>0.6789227893518518</c:v>
                </c:pt>
                <c:pt idx="3614">
                  <c:v>0.67892391203703706</c:v>
                </c:pt>
                <c:pt idx="3615">
                  <c:v>0.67892506944444442</c:v>
                </c:pt>
                <c:pt idx="3616">
                  <c:v>0.67892622685185189</c:v>
                </c:pt>
                <c:pt idx="3617">
                  <c:v>0.67892738425925925</c:v>
                </c:pt>
                <c:pt idx="3618">
                  <c:v>0.67892854166666661</c:v>
                </c:pt>
                <c:pt idx="3619">
                  <c:v>0.67892969907407408</c:v>
                </c:pt>
                <c:pt idx="3620">
                  <c:v>0.67893085648148144</c:v>
                </c:pt>
                <c:pt idx="3621">
                  <c:v>0.67893201388888891</c:v>
                </c:pt>
                <c:pt idx="3622">
                  <c:v>0.67893317129629627</c:v>
                </c:pt>
                <c:pt idx="3623">
                  <c:v>0.67893432870370374</c:v>
                </c:pt>
                <c:pt idx="3624">
                  <c:v>0.6789354861111111</c:v>
                </c:pt>
                <c:pt idx="3625">
                  <c:v>0.67893664351851846</c:v>
                </c:pt>
                <c:pt idx="3626">
                  <c:v>0.67893780092592593</c:v>
                </c:pt>
                <c:pt idx="3627">
                  <c:v>0.6789389583333334</c:v>
                </c:pt>
                <c:pt idx="3628">
                  <c:v>0.67894011574074076</c:v>
                </c:pt>
                <c:pt idx="3629">
                  <c:v>0.67894127314814812</c:v>
                </c:pt>
                <c:pt idx="3630">
                  <c:v>0.67894243055555548</c:v>
                </c:pt>
                <c:pt idx="3631">
                  <c:v>0.67894358796296295</c:v>
                </c:pt>
                <c:pt idx="3632">
                  <c:v>0.67894474537037042</c:v>
                </c:pt>
                <c:pt idx="3633">
                  <c:v>0.67894590277777778</c:v>
                </c:pt>
                <c:pt idx="3634">
                  <c:v>0.67894706018518514</c:v>
                </c:pt>
                <c:pt idx="3635">
                  <c:v>0.67894821759259261</c:v>
                </c:pt>
                <c:pt idx="3636">
                  <c:v>0.67894937500000008</c:v>
                </c:pt>
                <c:pt idx="3637">
                  <c:v>0.67895053240740744</c:v>
                </c:pt>
                <c:pt idx="3638">
                  <c:v>0.6789516898148148</c:v>
                </c:pt>
                <c:pt idx="3639">
                  <c:v>0.67895284722222216</c:v>
                </c:pt>
                <c:pt idx="3640">
                  <c:v>0.67895400462962963</c:v>
                </c:pt>
                <c:pt idx="3641">
                  <c:v>0.6789551620370371</c:v>
                </c:pt>
                <c:pt idx="3642">
                  <c:v>0.67895631944444446</c:v>
                </c:pt>
                <c:pt idx="3643">
                  <c:v>0.67895747685185182</c:v>
                </c:pt>
                <c:pt idx="3644">
                  <c:v>0.67895863425925929</c:v>
                </c:pt>
                <c:pt idx="3645">
                  <c:v>0.67895979166666665</c:v>
                </c:pt>
                <c:pt idx="3646">
                  <c:v>0.67896094907407412</c:v>
                </c:pt>
                <c:pt idx="3647">
                  <c:v>0.67896210648148148</c:v>
                </c:pt>
                <c:pt idx="3648">
                  <c:v>0.67896326388888883</c:v>
                </c:pt>
                <c:pt idx="3649">
                  <c:v>0.67896442129629631</c:v>
                </c:pt>
                <c:pt idx="3650">
                  <c:v>0.67896557870370366</c:v>
                </c:pt>
                <c:pt idx="3651">
                  <c:v>0.67896673611111114</c:v>
                </c:pt>
                <c:pt idx="3652">
                  <c:v>0.67896789351851849</c:v>
                </c:pt>
                <c:pt idx="3653">
                  <c:v>0.67896905092592597</c:v>
                </c:pt>
                <c:pt idx="3654">
                  <c:v>0.67897020833333332</c:v>
                </c:pt>
                <c:pt idx="3655">
                  <c:v>0.67897136574074068</c:v>
                </c:pt>
                <c:pt idx="3656">
                  <c:v>0.67897252314814815</c:v>
                </c:pt>
                <c:pt idx="3657">
                  <c:v>0.67897368055555551</c:v>
                </c:pt>
                <c:pt idx="3658">
                  <c:v>0.67897483796296298</c:v>
                </c:pt>
                <c:pt idx="3659">
                  <c:v>0.67897599537037034</c:v>
                </c:pt>
                <c:pt idx="3660">
                  <c:v>0.6789771527777777</c:v>
                </c:pt>
                <c:pt idx="3661">
                  <c:v>0.67897831018518517</c:v>
                </c:pt>
                <c:pt idx="3662">
                  <c:v>0.67897946759259264</c:v>
                </c:pt>
                <c:pt idx="3663">
                  <c:v>0.678980625</c:v>
                </c:pt>
                <c:pt idx="3664">
                  <c:v>0.67898178240740736</c:v>
                </c:pt>
                <c:pt idx="3665">
                  <c:v>0.67898293981481472</c:v>
                </c:pt>
                <c:pt idx="3666">
                  <c:v>0.6789840972222223</c:v>
                </c:pt>
                <c:pt idx="3667">
                  <c:v>0.67898525462962966</c:v>
                </c:pt>
                <c:pt idx="3668">
                  <c:v>0.67898641203703702</c:v>
                </c:pt>
                <c:pt idx="3669">
                  <c:v>0.67898756944444438</c:v>
                </c:pt>
                <c:pt idx="3670">
                  <c:v>0.67898872685185185</c:v>
                </c:pt>
                <c:pt idx="3671">
                  <c:v>0.67898988425925932</c:v>
                </c:pt>
                <c:pt idx="3672">
                  <c:v>0.67899104166666668</c:v>
                </c:pt>
                <c:pt idx="3673">
                  <c:v>0.67899219907407404</c:v>
                </c:pt>
                <c:pt idx="3674">
                  <c:v>0.67899335648148151</c:v>
                </c:pt>
                <c:pt idx="3675">
                  <c:v>0.67899451388888887</c:v>
                </c:pt>
                <c:pt idx="3676">
                  <c:v>0.67899567129629634</c:v>
                </c:pt>
                <c:pt idx="3677">
                  <c:v>0.6789968287037037</c:v>
                </c:pt>
                <c:pt idx="3678">
                  <c:v>0.67899798611111106</c:v>
                </c:pt>
                <c:pt idx="3679">
                  <c:v>0.67899914351851853</c:v>
                </c:pt>
                <c:pt idx="3680">
                  <c:v>0.67900030092592589</c:v>
                </c:pt>
                <c:pt idx="3681">
                  <c:v>0.67900145833333336</c:v>
                </c:pt>
                <c:pt idx="3682">
                  <c:v>0.67900261574074072</c:v>
                </c:pt>
                <c:pt idx="3683">
                  <c:v>0.67900377314814819</c:v>
                </c:pt>
                <c:pt idx="3684">
                  <c:v>0.67900493055555555</c:v>
                </c:pt>
                <c:pt idx="3685">
                  <c:v>0.67900608796296291</c:v>
                </c:pt>
                <c:pt idx="3686">
                  <c:v>0.67900724537037038</c:v>
                </c:pt>
                <c:pt idx="3687">
                  <c:v>0.67900840277777774</c:v>
                </c:pt>
                <c:pt idx="3688">
                  <c:v>0.67900956018518521</c:v>
                </c:pt>
                <c:pt idx="3689">
                  <c:v>0.67901071759259257</c:v>
                </c:pt>
                <c:pt idx="3690">
                  <c:v>0.67901187499999993</c:v>
                </c:pt>
                <c:pt idx="3691">
                  <c:v>0.6790130324074074</c:v>
                </c:pt>
                <c:pt idx="3692">
                  <c:v>0.67901418981481487</c:v>
                </c:pt>
                <c:pt idx="3693">
                  <c:v>0.67901534722222223</c:v>
                </c:pt>
                <c:pt idx="3694">
                  <c:v>0.67901650462962959</c:v>
                </c:pt>
                <c:pt idx="3695">
                  <c:v>0.67901766203703695</c:v>
                </c:pt>
                <c:pt idx="3696">
                  <c:v>0.67901881944444442</c:v>
                </c:pt>
                <c:pt idx="3697">
                  <c:v>0.67901997685185189</c:v>
                </c:pt>
                <c:pt idx="3698">
                  <c:v>0.67902113425925925</c:v>
                </c:pt>
                <c:pt idx="3699">
                  <c:v>0.67902229166666661</c:v>
                </c:pt>
                <c:pt idx="3700">
                  <c:v>0.67902344907407408</c:v>
                </c:pt>
                <c:pt idx="3701">
                  <c:v>0.67902460648148155</c:v>
                </c:pt>
                <c:pt idx="3702">
                  <c:v>0.67902576388888891</c:v>
                </c:pt>
                <c:pt idx="3703">
                  <c:v>0.67902692129629627</c:v>
                </c:pt>
                <c:pt idx="3704">
                  <c:v>0.67902807870370363</c:v>
                </c:pt>
                <c:pt idx="3705">
                  <c:v>0.6790292361111111</c:v>
                </c:pt>
                <c:pt idx="3706">
                  <c:v>0.67903039351851857</c:v>
                </c:pt>
                <c:pt idx="3707">
                  <c:v>0.67903155092592593</c:v>
                </c:pt>
                <c:pt idx="3708">
                  <c:v>0.67903270833333329</c:v>
                </c:pt>
                <c:pt idx="3709">
                  <c:v>0.67903386574074076</c:v>
                </c:pt>
                <c:pt idx="3710">
                  <c:v>0.67903502314814812</c:v>
                </c:pt>
                <c:pt idx="3711">
                  <c:v>0.67903618055555559</c:v>
                </c:pt>
                <c:pt idx="3712">
                  <c:v>0.67903733796296295</c:v>
                </c:pt>
                <c:pt idx="3713">
                  <c:v>0.67903849537037031</c:v>
                </c:pt>
                <c:pt idx="3714">
                  <c:v>0.67903965277777778</c:v>
                </c:pt>
                <c:pt idx="3715">
                  <c:v>0.67904081018518514</c:v>
                </c:pt>
                <c:pt idx="3716">
                  <c:v>0.67904196759259261</c:v>
                </c:pt>
                <c:pt idx="3717">
                  <c:v>0.67904312499999997</c:v>
                </c:pt>
                <c:pt idx="3718">
                  <c:v>0.67904428240740744</c:v>
                </c:pt>
                <c:pt idx="3719">
                  <c:v>0.6790454398148148</c:v>
                </c:pt>
                <c:pt idx="3720">
                  <c:v>0.67904659722222216</c:v>
                </c:pt>
                <c:pt idx="3721">
                  <c:v>0.67904775462962963</c:v>
                </c:pt>
                <c:pt idx="3722">
                  <c:v>0.6790489120370371</c:v>
                </c:pt>
                <c:pt idx="3723">
                  <c:v>0.67905006944444446</c:v>
                </c:pt>
                <c:pt idx="3724">
                  <c:v>0.67905122685185182</c:v>
                </c:pt>
                <c:pt idx="3725">
                  <c:v>0.67905238425925918</c:v>
                </c:pt>
                <c:pt idx="3726">
                  <c:v>0.67905354166666665</c:v>
                </c:pt>
                <c:pt idx="3727">
                  <c:v>0.67905469907407412</c:v>
                </c:pt>
                <c:pt idx="3728">
                  <c:v>0.67905585648148148</c:v>
                </c:pt>
                <c:pt idx="3729">
                  <c:v>0.67905701388888884</c:v>
                </c:pt>
                <c:pt idx="3730">
                  <c:v>0.67905817129629631</c:v>
                </c:pt>
                <c:pt idx="3731">
                  <c:v>0.67905932870370378</c:v>
                </c:pt>
                <c:pt idx="3732">
                  <c:v>0.67906048611111114</c:v>
                </c:pt>
                <c:pt idx="3733">
                  <c:v>0.6790616435185185</c:v>
                </c:pt>
                <c:pt idx="3734">
                  <c:v>0.67906280092592586</c:v>
                </c:pt>
                <c:pt idx="3735">
                  <c:v>0.67906395833333333</c:v>
                </c:pt>
                <c:pt idx="3736">
                  <c:v>0.6790651157407408</c:v>
                </c:pt>
                <c:pt idx="3737">
                  <c:v>0.67906627314814816</c:v>
                </c:pt>
                <c:pt idx="3738">
                  <c:v>0.67906743055555552</c:v>
                </c:pt>
                <c:pt idx="3739">
                  <c:v>0.67906858796296299</c:v>
                </c:pt>
                <c:pt idx="3740">
                  <c:v>0.67906974537037035</c:v>
                </c:pt>
                <c:pt idx="3741">
                  <c:v>0.67907090277777782</c:v>
                </c:pt>
                <c:pt idx="3742">
                  <c:v>0.67907206018518518</c:v>
                </c:pt>
                <c:pt idx="3743">
                  <c:v>0.67907321759259254</c:v>
                </c:pt>
                <c:pt idx="3744">
                  <c:v>0.67907437500000001</c:v>
                </c:pt>
                <c:pt idx="3745">
                  <c:v>0.67907553240740737</c:v>
                </c:pt>
                <c:pt idx="3746">
                  <c:v>0.67907668981481484</c:v>
                </c:pt>
                <c:pt idx="3747">
                  <c:v>0.6790778472222222</c:v>
                </c:pt>
                <c:pt idx="3748">
                  <c:v>0.67907900462962967</c:v>
                </c:pt>
                <c:pt idx="3749">
                  <c:v>0.67908016203703703</c:v>
                </c:pt>
                <c:pt idx="3750">
                  <c:v>0.67908131944444439</c:v>
                </c:pt>
                <c:pt idx="3751">
                  <c:v>0.67908247685185186</c:v>
                </c:pt>
                <c:pt idx="3752">
                  <c:v>0.67908363425925922</c:v>
                </c:pt>
                <c:pt idx="3753">
                  <c:v>0.67908479166666669</c:v>
                </c:pt>
                <c:pt idx="3754">
                  <c:v>0.67908594907407405</c:v>
                </c:pt>
                <c:pt idx="3755">
                  <c:v>0.67908710648148141</c:v>
                </c:pt>
                <c:pt idx="3756">
                  <c:v>0.67908826388888888</c:v>
                </c:pt>
                <c:pt idx="3757">
                  <c:v>0.67908942129629635</c:v>
                </c:pt>
                <c:pt idx="3758">
                  <c:v>0.67909057870370371</c:v>
                </c:pt>
                <c:pt idx="3759">
                  <c:v>0.67909174768518521</c:v>
                </c:pt>
                <c:pt idx="3760">
                  <c:v>0.67909289351851843</c:v>
                </c:pt>
                <c:pt idx="3761">
                  <c:v>0.67909405092592601</c:v>
                </c:pt>
                <c:pt idx="3762">
                  <c:v>0.67909520833333337</c:v>
                </c:pt>
                <c:pt idx="3763">
                  <c:v>0.67909636574074073</c:v>
                </c:pt>
                <c:pt idx="3764">
                  <c:v>0.67909752314814809</c:v>
                </c:pt>
                <c:pt idx="3765">
                  <c:v>0.67909868055555556</c:v>
                </c:pt>
                <c:pt idx="3766">
                  <c:v>0.67909983796296303</c:v>
                </c:pt>
                <c:pt idx="3767">
                  <c:v>0.67910099537037039</c:v>
                </c:pt>
                <c:pt idx="3768">
                  <c:v>0.67910215277777775</c:v>
                </c:pt>
                <c:pt idx="3769">
                  <c:v>0.67910331018518522</c:v>
                </c:pt>
                <c:pt idx="3770">
                  <c:v>0.67910446759259258</c:v>
                </c:pt>
                <c:pt idx="3771">
                  <c:v>0.67910562500000005</c:v>
                </c:pt>
                <c:pt idx="3772">
                  <c:v>0.67910678240740741</c:v>
                </c:pt>
                <c:pt idx="3773">
                  <c:v>0.67910793981481477</c:v>
                </c:pt>
                <c:pt idx="3774">
                  <c:v>0.67910909722222224</c:v>
                </c:pt>
                <c:pt idx="3775">
                  <c:v>0.67911025462962959</c:v>
                </c:pt>
                <c:pt idx="3776">
                  <c:v>0.67911141203703707</c:v>
                </c:pt>
                <c:pt idx="3777">
                  <c:v>0.67911256944444442</c:v>
                </c:pt>
                <c:pt idx="3778">
                  <c:v>0.6791137268518519</c:v>
                </c:pt>
                <c:pt idx="3779">
                  <c:v>0.67911488425925925</c:v>
                </c:pt>
                <c:pt idx="3780">
                  <c:v>0.67911604166666661</c:v>
                </c:pt>
                <c:pt idx="3781">
                  <c:v>0.67911719907407408</c:v>
                </c:pt>
                <c:pt idx="3782">
                  <c:v>0.67911835648148144</c:v>
                </c:pt>
                <c:pt idx="3783">
                  <c:v>0.67911951388888891</c:v>
                </c:pt>
                <c:pt idx="3784">
                  <c:v>0.67912067129629627</c:v>
                </c:pt>
                <c:pt idx="3785">
                  <c:v>0.67912182870370363</c:v>
                </c:pt>
                <c:pt idx="3786">
                  <c:v>0.6791229861111111</c:v>
                </c:pt>
                <c:pt idx="3787">
                  <c:v>0.67912414351851857</c:v>
                </c:pt>
                <c:pt idx="3788">
                  <c:v>0.67912530092592593</c:v>
                </c:pt>
                <c:pt idx="3789">
                  <c:v>0.67912645833333329</c:v>
                </c:pt>
                <c:pt idx="3790">
                  <c:v>0.67912761574074065</c:v>
                </c:pt>
                <c:pt idx="3791">
                  <c:v>0.67912877314814812</c:v>
                </c:pt>
                <c:pt idx="3792">
                  <c:v>0.67912993055555559</c:v>
                </c:pt>
                <c:pt idx="3793">
                  <c:v>0.67913108796296295</c:v>
                </c:pt>
                <c:pt idx="3794">
                  <c:v>0.67913224537037031</c:v>
                </c:pt>
                <c:pt idx="3795">
                  <c:v>0.67913340277777778</c:v>
                </c:pt>
                <c:pt idx="3796">
                  <c:v>0.67913456018518525</c:v>
                </c:pt>
                <c:pt idx="3797">
                  <c:v>0.67913571759259261</c:v>
                </c:pt>
                <c:pt idx="3798">
                  <c:v>0.67913687499999997</c:v>
                </c:pt>
                <c:pt idx="3799">
                  <c:v>0.67913803240740733</c:v>
                </c:pt>
                <c:pt idx="3800">
                  <c:v>0.6791391898148148</c:v>
                </c:pt>
                <c:pt idx="3801">
                  <c:v>0.67914035879629631</c:v>
                </c:pt>
                <c:pt idx="3802">
                  <c:v>0.67914150462962963</c:v>
                </c:pt>
                <c:pt idx="3803">
                  <c:v>0.67914266203703699</c:v>
                </c:pt>
                <c:pt idx="3804">
                  <c:v>0.67914381944444446</c:v>
                </c:pt>
                <c:pt idx="3805">
                  <c:v>0.67914497685185182</c:v>
                </c:pt>
                <c:pt idx="3806">
                  <c:v>0.67914613425925929</c:v>
                </c:pt>
                <c:pt idx="3807">
                  <c:v>0.67914729166666665</c:v>
                </c:pt>
                <c:pt idx="3808">
                  <c:v>0.67914844907407412</c:v>
                </c:pt>
                <c:pt idx="3809">
                  <c:v>0.67914960648148148</c:v>
                </c:pt>
                <c:pt idx="3810">
                  <c:v>0.67915076388888884</c:v>
                </c:pt>
                <c:pt idx="3811">
                  <c:v>0.67915192129629631</c:v>
                </c:pt>
                <c:pt idx="3812">
                  <c:v>0.67915307870370367</c:v>
                </c:pt>
                <c:pt idx="3813">
                  <c:v>0.67915423611111114</c:v>
                </c:pt>
                <c:pt idx="3814">
                  <c:v>0.6791553935185185</c:v>
                </c:pt>
                <c:pt idx="3815">
                  <c:v>0.67915655092592586</c:v>
                </c:pt>
                <c:pt idx="3816">
                  <c:v>0.67915770833333333</c:v>
                </c:pt>
                <c:pt idx="3817">
                  <c:v>0.6791588657407408</c:v>
                </c:pt>
                <c:pt idx="3818">
                  <c:v>0.67916002314814816</c:v>
                </c:pt>
                <c:pt idx="3819">
                  <c:v>0.67916118055555552</c:v>
                </c:pt>
                <c:pt idx="3820">
                  <c:v>0.67916233796296288</c:v>
                </c:pt>
                <c:pt idx="3821">
                  <c:v>0.67916349537037035</c:v>
                </c:pt>
                <c:pt idx="3822">
                  <c:v>0.67916465277777782</c:v>
                </c:pt>
                <c:pt idx="3823">
                  <c:v>0.67916581018518518</c:v>
                </c:pt>
                <c:pt idx="3824">
                  <c:v>0.67916817129629625</c:v>
                </c:pt>
                <c:pt idx="3825">
                  <c:v>0.67916932870370372</c:v>
                </c:pt>
                <c:pt idx="3826">
                  <c:v>0.67917048611111108</c:v>
                </c:pt>
                <c:pt idx="3827">
                  <c:v>0.67917164351851855</c:v>
                </c:pt>
                <c:pt idx="3828">
                  <c:v>0.67917280092592591</c:v>
                </c:pt>
                <c:pt idx="3829">
                  <c:v>0.67917395833333327</c:v>
                </c:pt>
                <c:pt idx="3830">
                  <c:v>0.67917511574074074</c:v>
                </c:pt>
                <c:pt idx="3831">
                  <c:v>0.67917627314814821</c:v>
                </c:pt>
                <c:pt idx="3832">
                  <c:v>0.67917743055555557</c:v>
                </c:pt>
                <c:pt idx="3833">
                  <c:v>0.67917858796296293</c:v>
                </c:pt>
                <c:pt idx="3834">
                  <c:v>0.67917974537037029</c:v>
                </c:pt>
                <c:pt idx="3835">
                  <c:v>0.67918090277777776</c:v>
                </c:pt>
                <c:pt idx="3836">
                  <c:v>0.67918206018518523</c:v>
                </c:pt>
                <c:pt idx="3837">
                  <c:v>0.67918321759259259</c:v>
                </c:pt>
                <c:pt idx="3838">
                  <c:v>0.67918437499999995</c:v>
                </c:pt>
                <c:pt idx="3839">
                  <c:v>0.67918553240740742</c:v>
                </c:pt>
                <c:pt idx="3840">
                  <c:v>0.67918668981481489</c:v>
                </c:pt>
                <c:pt idx="3841">
                  <c:v>0.67918784722222225</c:v>
                </c:pt>
                <c:pt idx="3842">
                  <c:v>0.67918900462962961</c:v>
                </c:pt>
                <c:pt idx="3843">
                  <c:v>0.67919017361111111</c:v>
                </c:pt>
                <c:pt idx="3844">
                  <c:v>0.67919131944444444</c:v>
                </c:pt>
                <c:pt idx="3845">
                  <c:v>0.67919247685185191</c:v>
                </c:pt>
                <c:pt idx="3846">
                  <c:v>0.67919363425925927</c:v>
                </c:pt>
                <c:pt idx="3847">
                  <c:v>0.67919479166666663</c:v>
                </c:pt>
                <c:pt idx="3848">
                  <c:v>0.6791959490740741</c:v>
                </c:pt>
                <c:pt idx="3849">
                  <c:v>0.67919710648148146</c:v>
                </c:pt>
                <c:pt idx="3850">
                  <c:v>0.67919826388888893</c:v>
                </c:pt>
                <c:pt idx="3851">
                  <c:v>0.67919942129629629</c:v>
                </c:pt>
                <c:pt idx="3852">
                  <c:v>0.67920057870370376</c:v>
                </c:pt>
                <c:pt idx="3853">
                  <c:v>0.67920173611111112</c:v>
                </c:pt>
                <c:pt idx="3854">
                  <c:v>0.67920289351851848</c:v>
                </c:pt>
                <c:pt idx="3855">
                  <c:v>0.67920405092592595</c:v>
                </c:pt>
                <c:pt idx="3856">
                  <c:v>0.67920520833333331</c:v>
                </c:pt>
                <c:pt idx="3857">
                  <c:v>0.67920636574074078</c:v>
                </c:pt>
                <c:pt idx="3858">
                  <c:v>0.67920752314814814</c:v>
                </c:pt>
                <c:pt idx="3859">
                  <c:v>0.6792086805555555</c:v>
                </c:pt>
                <c:pt idx="3860">
                  <c:v>0.67920983796296297</c:v>
                </c:pt>
                <c:pt idx="3861">
                  <c:v>0.67921099537037044</c:v>
                </c:pt>
                <c:pt idx="3862">
                  <c:v>0.6792121527777778</c:v>
                </c:pt>
                <c:pt idx="3863">
                  <c:v>0.67921331018518516</c:v>
                </c:pt>
                <c:pt idx="3864">
                  <c:v>0.67921446759259252</c:v>
                </c:pt>
                <c:pt idx="3865">
                  <c:v>0.67921562499999999</c:v>
                </c:pt>
                <c:pt idx="3866">
                  <c:v>0.67921678240740746</c:v>
                </c:pt>
                <c:pt idx="3867">
                  <c:v>0.67921793981481482</c:v>
                </c:pt>
                <c:pt idx="3868">
                  <c:v>0.67921909722222218</c:v>
                </c:pt>
                <c:pt idx="3869">
                  <c:v>0.67922025462962965</c:v>
                </c:pt>
                <c:pt idx="3870">
                  <c:v>0.67922142361111115</c:v>
                </c:pt>
                <c:pt idx="3871">
                  <c:v>0.67922256944444448</c:v>
                </c:pt>
                <c:pt idx="3872">
                  <c:v>0.67922372685185184</c:v>
                </c:pt>
                <c:pt idx="3873">
                  <c:v>0.6792248842592592</c:v>
                </c:pt>
                <c:pt idx="3874">
                  <c:v>0.67922604166666667</c:v>
                </c:pt>
                <c:pt idx="3875">
                  <c:v>0.67922719907407414</c:v>
                </c:pt>
                <c:pt idx="3876">
                  <c:v>0.6792283564814815</c:v>
                </c:pt>
                <c:pt idx="3877">
                  <c:v>0.67922951388888886</c:v>
                </c:pt>
                <c:pt idx="3878">
                  <c:v>0.67923099537037035</c:v>
                </c:pt>
                <c:pt idx="3879">
                  <c:v>0.67923182870370369</c:v>
                </c:pt>
                <c:pt idx="3880">
                  <c:v>0.67923298611111116</c:v>
                </c:pt>
                <c:pt idx="3881">
                  <c:v>0.67923414351851852</c:v>
                </c:pt>
                <c:pt idx="3882">
                  <c:v>0.67923530092592588</c:v>
                </c:pt>
                <c:pt idx="3883">
                  <c:v>0.67923645833333335</c:v>
                </c:pt>
                <c:pt idx="3884">
                  <c:v>0.67923761574074071</c:v>
                </c:pt>
                <c:pt idx="3885">
                  <c:v>0.67923877314814818</c:v>
                </c:pt>
                <c:pt idx="3886">
                  <c:v>0.67923993055555554</c:v>
                </c:pt>
                <c:pt idx="3887">
                  <c:v>0.67924108796296301</c:v>
                </c:pt>
                <c:pt idx="3888">
                  <c:v>0.67924224537037037</c:v>
                </c:pt>
                <c:pt idx="3889">
                  <c:v>0.67924340277777773</c:v>
                </c:pt>
                <c:pt idx="3890">
                  <c:v>0.6792445601851852</c:v>
                </c:pt>
                <c:pt idx="3891">
                  <c:v>0.67924571759259267</c:v>
                </c:pt>
                <c:pt idx="3892">
                  <c:v>0.67924688657407406</c:v>
                </c:pt>
                <c:pt idx="3893">
                  <c:v>0.67924803240740739</c:v>
                </c:pt>
                <c:pt idx="3894">
                  <c:v>0.67924918981481475</c:v>
                </c:pt>
                <c:pt idx="3895">
                  <c:v>0.67925034722222222</c:v>
                </c:pt>
                <c:pt idx="3896">
                  <c:v>0.67925150462962969</c:v>
                </c:pt>
                <c:pt idx="3897">
                  <c:v>0.67925266203703705</c:v>
                </c:pt>
                <c:pt idx="3898">
                  <c:v>0.67925381944444441</c:v>
                </c:pt>
                <c:pt idx="3899">
                  <c:v>0.67925497685185177</c:v>
                </c:pt>
                <c:pt idx="3900">
                  <c:v>0.67925613425925935</c:v>
                </c:pt>
                <c:pt idx="3901">
                  <c:v>0.67925729166666671</c:v>
                </c:pt>
                <c:pt idx="3902">
                  <c:v>0.67925844907407407</c:v>
                </c:pt>
                <c:pt idx="3903">
                  <c:v>0.67925960648148143</c:v>
                </c:pt>
                <c:pt idx="3904">
                  <c:v>0.6792607638888889</c:v>
                </c:pt>
                <c:pt idx="3905">
                  <c:v>0.67926192129629637</c:v>
                </c:pt>
                <c:pt idx="3906">
                  <c:v>0.67926307870370373</c:v>
                </c:pt>
                <c:pt idx="3907">
                  <c:v>0.67926423611111109</c:v>
                </c:pt>
                <c:pt idx="3908">
                  <c:v>0.67926539351851856</c:v>
                </c:pt>
                <c:pt idx="3909">
                  <c:v>0.67926655092592592</c:v>
                </c:pt>
                <c:pt idx="3910">
                  <c:v>0.67926770833333339</c:v>
                </c:pt>
                <c:pt idx="3911">
                  <c:v>0.67926886574074075</c:v>
                </c:pt>
                <c:pt idx="3912">
                  <c:v>0.67927002314814811</c:v>
                </c:pt>
                <c:pt idx="3913">
                  <c:v>0.67927118055555558</c:v>
                </c:pt>
                <c:pt idx="3914">
                  <c:v>0.67927233796296294</c:v>
                </c:pt>
                <c:pt idx="3915">
                  <c:v>0.67927349537037041</c:v>
                </c:pt>
                <c:pt idx="3916">
                  <c:v>0.67927465277777777</c:v>
                </c:pt>
                <c:pt idx="3917">
                  <c:v>0.67927581018518524</c:v>
                </c:pt>
                <c:pt idx="3918">
                  <c:v>0.6792769675925926</c:v>
                </c:pt>
                <c:pt idx="3919">
                  <c:v>0.67927812499999995</c:v>
                </c:pt>
                <c:pt idx="3920">
                  <c:v>0.67927928240740743</c:v>
                </c:pt>
                <c:pt idx="3921">
                  <c:v>0.67928043981481478</c:v>
                </c:pt>
                <c:pt idx="3922">
                  <c:v>0.67928159722222226</c:v>
                </c:pt>
                <c:pt idx="3923">
                  <c:v>0.67928275462962961</c:v>
                </c:pt>
                <c:pt idx="3924">
                  <c:v>0.67928391203703697</c:v>
                </c:pt>
                <c:pt idx="3925">
                  <c:v>0.67928506944444444</c:v>
                </c:pt>
                <c:pt idx="3926">
                  <c:v>0.67928622685185192</c:v>
                </c:pt>
                <c:pt idx="3927">
                  <c:v>0.67928738425925927</c:v>
                </c:pt>
                <c:pt idx="3928">
                  <c:v>0.67928854166666663</c:v>
                </c:pt>
                <c:pt idx="3929">
                  <c:v>0.67928969907407399</c:v>
                </c:pt>
                <c:pt idx="3930">
                  <c:v>0.67929085648148146</c:v>
                </c:pt>
                <c:pt idx="3931">
                  <c:v>0.67929201388888893</c:v>
                </c:pt>
                <c:pt idx="3932">
                  <c:v>0.67929317129629629</c:v>
                </c:pt>
                <c:pt idx="3933">
                  <c:v>0.67929432870370365</c:v>
                </c:pt>
                <c:pt idx="3934">
                  <c:v>0.67929548611111112</c:v>
                </c:pt>
                <c:pt idx="3935">
                  <c:v>0.67929664351851859</c:v>
                </c:pt>
                <c:pt idx="3936">
                  <c:v>0.67929780092592595</c:v>
                </c:pt>
                <c:pt idx="3937">
                  <c:v>0.67929895833333331</c:v>
                </c:pt>
                <c:pt idx="3938">
                  <c:v>0.67930011574074067</c:v>
                </c:pt>
                <c:pt idx="3939">
                  <c:v>0.67930127314814814</c:v>
                </c:pt>
                <c:pt idx="3940">
                  <c:v>0.67930243055555561</c:v>
                </c:pt>
                <c:pt idx="3941">
                  <c:v>0.67930358796296297</c:v>
                </c:pt>
                <c:pt idx="3942">
                  <c:v>0.67930474537037033</c:v>
                </c:pt>
                <c:pt idx="3943">
                  <c:v>0.6793059027777778</c:v>
                </c:pt>
                <c:pt idx="3944">
                  <c:v>0.67930706018518516</c:v>
                </c:pt>
                <c:pt idx="3945">
                  <c:v>0.67930821759259263</c:v>
                </c:pt>
                <c:pt idx="3946">
                  <c:v>0.67930937499999999</c:v>
                </c:pt>
                <c:pt idx="3947">
                  <c:v>0.67931053240740746</c:v>
                </c:pt>
                <c:pt idx="3948">
                  <c:v>0.67931168981481482</c:v>
                </c:pt>
                <c:pt idx="3949">
                  <c:v>0.67931284722222218</c:v>
                </c:pt>
                <c:pt idx="3950">
                  <c:v>0.67931400462962965</c:v>
                </c:pt>
                <c:pt idx="3951">
                  <c:v>0.67931516203703701</c:v>
                </c:pt>
                <c:pt idx="3952">
                  <c:v>0.67931631944444448</c:v>
                </c:pt>
                <c:pt idx="3953">
                  <c:v>0.67931747685185184</c:v>
                </c:pt>
                <c:pt idx="3954">
                  <c:v>0.6793186342592592</c:v>
                </c:pt>
                <c:pt idx="3955">
                  <c:v>0.67931979166666667</c:v>
                </c:pt>
                <c:pt idx="3956">
                  <c:v>0.67932094907407414</c:v>
                </c:pt>
                <c:pt idx="3957">
                  <c:v>0.67932211805555553</c:v>
                </c:pt>
                <c:pt idx="3958">
                  <c:v>0.67932326388888886</c:v>
                </c:pt>
                <c:pt idx="3959">
                  <c:v>0.67932442129629622</c:v>
                </c:pt>
                <c:pt idx="3960">
                  <c:v>0.67932557870370369</c:v>
                </c:pt>
                <c:pt idx="3961">
                  <c:v>0.67932673611111116</c:v>
                </c:pt>
                <c:pt idx="3962">
                  <c:v>0.67932789351851852</c:v>
                </c:pt>
                <c:pt idx="3963">
                  <c:v>0.67932906250000002</c:v>
                </c:pt>
                <c:pt idx="3964">
                  <c:v>0.67933020833333335</c:v>
                </c:pt>
                <c:pt idx="3965">
                  <c:v>0.67933137731481485</c:v>
                </c:pt>
                <c:pt idx="3966">
                  <c:v>0.67933252314814818</c:v>
                </c:pt>
                <c:pt idx="3967">
                  <c:v>0.67933368055555554</c:v>
                </c:pt>
                <c:pt idx="3968">
                  <c:v>0.6793348379629629</c:v>
                </c:pt>
                <c:pt idx="3969">
                  <c:v>0.67933599537037037</c:v>
                </c:pt>
                <c:pt idx="3970">
                  <c:v>0.67933715277777784</c:v>
                </c:pt>
                <c:pt idx="3971">
                  <c:v>0.67933833333333338</c:v>
                </c:pt>
                <c:pt idx="3972">
                  <c:v>0.67933946759259256</c:v>
                </c:pt>
                <c:pt idx="3973">
                  <c:v>0.67934062500000003</c:v>
                </c:pt>
                <c:pt idx="3974">
                  <c:v>0.67934178240740739</c:v>
                </c:pt>
                <c:pt idx="3975">
                  <c:v>0.67934293981481486</c:v>
                </c:pt>
                <c:pt idx="3976">
                  <c:v>0.67934409722222222</c:v>
                </c:pt>
                <c:pt idx="3977">
                  <c:v>0.67934525462962958</c:v>
                </c:pt>
                <c:pt idx="3978">
                  <c:v>0.67934641203703705</c:v>
                </c:pt>
                <c:pt idx="3979">
                  <c:v>0.67934756944444441</c:v>
                </c:pt>
                <c:pt idx="3980">
                  <c:v>0.67934875000000006</c:v>
                </c:pt>
                <c:pt idx="3981">
                  <c:v>0.67934988425925924</c:v>
                </c:pt>
                <c:pt idx="3982">
                  <c:v>0.67935104166666671</c:v>
                </c:pt>
                <c:pt idx="3983">
                  <c:v>0.67935219907407407</c:v>
                </c:pt>
                <c:pt idx="3984">
                  <c:v>0.67935335648148143</c:v>
                </c:pt>
                <c:pt idx="3985">
                  <c:v>0.6793545138888889</c:v>
                </c:pt>
                <c:pt idx="3986">
                  <c:v>0.67935567129629637</c:v>
                </c:pt>
                <c:pt idx="3987">
                  <c:v>0.67935682870370373</c:v>
                </c:pt>
                <c:pt idx="3988">
                  <c:v>0.67935798611111109</c:v>
                </c:pt>
                <c:pt idx="3989">
                  <c:v>0.67935914351851845</c:v>
                </c:pt>
                <c:pt idx="3990">
                  <c:v>0.67936030092592592</c:v>
                </c:pt>
                <c:pt idx="3991">
                  <c:v>0.67936145833333339</c:v>
                </c:pt>
                <c:pt idx="3992">
                  <c:v>0.67936261574074075</c:v>
                </c:pt>
                <c:pt idx="3993">
                  <c:v>0.67936377314814811</c:v>
                </c:pt>
                <c:pt idx="3994">
                  <c:v>0.67936493055555558</c:v>
                </c:pt>
                <c:pt idx="3995">
                  <c:v>0.67936608796296305</c:v>
                </c:pt>
                <c:pt idx="3996">
                  <c:v>0.67936724537037041</c:v>
                </c:pt>
                <c:pt idx="3997">
                  <c:v>0.67936840277777777</c:v>
                </c:pt>
                <c:pt idx="3998">
                  <c:v>0.67936956018518513</c:v>
                </c:pt>
                <c:pt idx="3999">
                  <c:v>0.67937072916666663</c:v>
                </c:pt>
                <c:pt idx="4000">
                  <c:v>0.67937187500000007</c:v>
                </c:pt>
                <c:pt idx="4001">
                  <c:v>0.67937303240740743</c:v>
                </c:pt>
                <c:pt idx="4002">
                  <c:v>0.67937418981481479</c:v>
                </c:pt>
                <c:pt idx="4003">
                  <c:v>0.67937535879629629</c:v>
                </c:pt>
                <c:pt idx="4004">
                  <c:v>0.67937650462962962</c:v>
                </c:pt>
                <c:pt idx="4005">
                  <c:v>0.67937767361111112</c:v>
                </c:pt>
                <c:pt idx="4006">
                  <c:v>0.67937881944444445</c:v>
                </c:pt>
                <c:pt idx="4007">
                  <c:v>0.67937997685185181</c:v>
                </c:pt>
                <c:pt idx="4008">
                  <c:v>0.67938113425925928</c:v>
                </c:pt>
                <c:pt idx="4009">
                  <c:v>0.67938229166666664</c:v>
                </c:pt>
                <c:pt idx="4010">
                  <c:v>0.67938344907407411</c:v>
                </c:pt>
                <c:pt idx="4011">
                  <c:v>0.67938460648148147</c:v>
                </c:pt>
                <c:pt idx="4012">
                  <c:v>0.67938576388888894</c:v>
                </c:pt>
                <c:pt idx="4013">
                  <c:v>0.6793869212962963</c:v>
                </c:pt>
                <c:pt idx="4014">
                  <c:v>0.67938807870370366</c:v>
                </c:pt>
                <c:pt idx="4015">
                  <c:v>0.67938923611111113</c:v>
                </c:pt>
                <c:pt idx="4016">
                  <c:v>0.67939039351851849</c:v>
                </c:pt>
                <c:pt idx="4017">
                  <c:v>0.67939156249999999</c:v>
                </c:pt>
                <c:pt idx="4018">
                  <c:v>0.67939270833333332</c:v>
                </c:pt>
                <c:pt idx="4019">
                  <c:v>0.67939386574074068</c:v>
                </c:pt>
                <c:pt idx="4020">
                  <c:v>0.67939502314814815</c:v>
                </c:pt>
                <c:pt idx="4021">
                  <c:v>0.67939619212962965</c:v>
                </c:pt>
                <c:pt idx="4022">
                  <c:v>0.67939733796296298</c:v>
                </c:pt>
                <c:pt idx="4023">
                  <c:v>0.67939850694444448</c:v>
                </c:pt>
                <c:pt idx="4024">
                  <c:v>0.6793996527777777</c:v>
                </c:pt>
                <c:pt idx="4025">
                  <c:v>0.67940081018518528</c:v>
                </c:pt>
                <c:pt idx="4026">
                  <c:v>0.67940196759259264</c:v>
                </c:pt>
                <c:pt idx="4027">
                  <c:v>0.679403125</c:v>
                </c:pt>
                <c:pt idx="4028">
                  <c:v>0.67940428240740736</c:v>
                </c:pt>
                <c:pt idx="4029">
                  <c:v>0.67940543981481483</c:v>
                </c:pt>
                <c:pt idx="4030">
                  <c:v>0.6794065972222223</c:v>
                </c:pt>
                <c:pt idx="4031">
                  <c:v>0.67940775462962966</c:v>
                </c:pt>
                <c:pt idx="4032">
                  <c:v>0.67940891203703702</c:v>
                </c:pt>
                <c:pt idx="4033">
                  <c:v>0.67941006944444438</c:v>
                </c:pt>
                <c:pt idx="4034">
                  <c:v>0.67941122685185185</c:v>
                </c:pt>
                <c:pt idx="4035">
                  <c:v>0.67941238425925932</c:v>
                </c:pt>
                <c:pt idx="4036">
                  <c:v>0.67941354166666668</c:v>
                </c:pt>
                <c:pt idx="4037">
                  <c:v>0.67941469907407404</c:v>
                </c:pt>
                <c:pt idx="4038">
                  <c:v>0.67941585648148151</c:v>
                </c:pt>
                <c:pt idx="4039">
                  <c:v>0.67941701388888887</c:v>
                </c:pt>
                <c:pt idx="4040">
                  <c:v>0.67941817129629634</c:v>
                </c:pt>
                <c:pt idx="4041">
                  <c:v>0.6794193287037037</c:v>
                </c:pt>
                <c:pt idx="4042">
                  <c:v>0.67942048611111117</c:v>
                </c:pt>
                <c:pt idx="4043">
                  <c:v>0.67942164351851853</c:v>
                </c:pt>
                <c:pt idx="4044">
                  <c:v>0.67942280092592588</c:v>
                </c:pt>
                <c:pt idx="4045">
                  <c:v>0.67942395833333336</c:v>
                </c:pt>
                <c:pt idx="4046">
                  <c:v>0.67942512731481475</c:v>
                </c:pt>
                <c:pt idx="4047">
                  <c:v>0.67942627314814819</c:v>
                </c:pt>
                <c:pt idx="4048">
                  <c:v>0.67942743055555554</c:v>
                </c:pt>
                <c:pt idx="4049">
                  <c:v>0.67942859953703705</c:v>
                </c:pt>
                <c:pt idx="4050">
                  <c:v>0.67942974537037037</c:v>
                </c:pt>
                <c:pt idx="4051">
                  <c:v>0.67943090277777785</c:v>
                </c:pt>
                <c:pt idx="4052">
                  <c:v>0.6794320601851852</c:v>
                </c:pt>
                <c:pt idx="4053">
                  <c:v>0.67943321759259256</c:v>
                </c:pt>
                <c:pt idx="4054">
                  <c:v>0.67943437499999992</c:v>
                </c:pt>
                <c:pt idx="4055">
                  <c:v>0.67943553240740739</c:v>
                </c:pt>
                <c:pt idx="4056">
                  <c:v>0.6794367013888889</c:v>
                </c:pt>
                <c:pt idx="4057">
                  <c:v>0.67943784722222222</c:v>
                </c:pt>
                <c:pt idx="4058">
                  <c:v>0.67943901620370373</c:v>
                </c:pt>
                <c:pt idx="4059">
                  <c:v>0.67944016203703705</c:v>
                </c:pt>
                <c:pt idx="4060">
                  <c:v>0.67944131944444452</c:v>
                </c:pt>
                <c:pt idx="4061">
                  <c:v>0.67944248842592592</c:v>
                </c:pt>
                <c:pt idx="4062">
                  <c:v>0.67944364583333328</c:v>
                </c:pt>
                <c:pt idx="4063">
                  <c:v>0.6794447916666666</c:v>
                </c:pt>
                <c:pt idx="4064">
                  <c:v>0.67944594907407407</c:v>
                </c:pt>
                <c:pt idx="4065">
                  <c:v>0.67944710648148154</c:v>
                </c:pt>
                <c:pt idx="4066">
                  <c:v>0.6794482638888889</c:v>
                </c:pt>
                <c:pt idx="4067">
                  <c:v>0.67944942129629626</c:v>
                </c:pt>
                <c:pt idx="4068">
                  <c:v>0.67945057870370373</c:v>
                </c:pt>
                <c:pt idx="4069">
                  <c:v>0.67945173611111109</c:v>
                </c:pt>
                <c:pt idx="4070">
                  <c:v>0.6794529050925926</c:v>
                </c:pt>
                <c:pt idx="4071">
                  <c:v>0.67945405092592592</c:v>
                </c:pt>
                <c:pt idx="4072">
                  <c:v>0.67945520833333328</c:v>
                </c:pt>
                <c:pt idx="4073">
                  <c:v>0.67945636574074075</c:v>
                </c:pt>
                <c:pt idx="4074">
                  <c:v>0.67945752314814811</c:v>
                </c:pt>
                <c:pt idx="4075">
                  <c:v>0.67945869212962962</c:v>
                </c:pt>
                <c:pt idx="4076">
                  <c:v>0.67945983796296294</c:v>
                </c:pt>
                <c:pt idx="4077">
                  <c:v>0.67946099537037041</c:v>
                </c:pt>
                <c:pt idx="4078">
                  <c:v>0.67946215277777777</c:v>
                </c:pt>
                <c:pt idx="4079">
                  <c:v>0.67946332175925928</c:v>
                </c:pt>
                <c:pt idx="4080">
                  <c:v>0.6794644675925926</c:v>
                </c:pt>
                <c:pt idx="4081">
                  <c:v>0.67946562500000007</c:v>
                </c:pt>
                <c:pt idx="4082">
                  <c:v>0.67946678240740743</c:v>
                </c:pt>
                <c:pt idx="4083">
                  <c:v>0.67946793981481479</c:v>
                </c:pt>
                <c:pt idx="4084">
                  <c:v>0.67946909722222215</c:v>
                </c:pt>
                <c:pt idx="4085">
                  <c:v>0.67947025462962962</c:v>
                </c:pt>
                <c:pt idx="4086">
                  <c:v>0.67947141203703709</c:v>
                </c:pt>
                <c:pt idx="4087">
                  <c:v>0.67947256944444445</c:v>
                </c:pt>
                <c:pt idx="4088">
                  <c:v>0.67947372685185181</c:v>
                </c:pt>
                <c:pt idx="4089">
                  <c:v>0.67947488425925928</c:v>
                </c:pt>
                <c:pt idx="4090">
                  <c:v>0.67947605324074078</c:v>
                </c:pt>
                <c:pt idx="4091">
                  <c:v>0.67947721064814814</c:v>
                </c:pt>
                <c:pt idx="4092">
                  <c:v>0.67947835648148147</c:v>
                </c:pt>
                <c:pt idx="4093">
                  <c:v>0.67947952546296297</c:v>
                </c:pt>
                <c:pt idx="4094">
                  <c:v>0.67948068287037033</c:v>
                </c:pt>
                <c:pt idx="4095">
                  <c:v>0.67948182870370377</c:v>
                </c:pt>
                <c:pt idx="4096">
                  <c:v>0.67948299768518516</c:v>
                </c:pt>
                <c:pt idx="4097">
                  <c:v>0.67948414351851849</c:v>
                </c:pt>
                <c:pt idx="4098">
                  <c:v>0.67948530092592596</c:v>
                </c:pt>
                <c:pt idx="4099">
                  <c:v>0.67948645833333332</c:v>
                </c:pt>
                <c:pt idx="4100">
                  <c:v>0.67948761574074079</c:v>
                </c:pt>
                <c:pt idx="4101">
                  <c:v>0.67948878472222218</c:v>
                </c:pt>
                <c:pt idx="4102">
                  <c:v>0.67948994212962954</c:v>
                </c:pt>
                <c:pt idx="4103">
                  <c:v>0.67949109953703701</c:v>
                </c:pt>
                <c:pt idx="4104">
                  <c:v>0.67949224537037034</c:v>
                </c:pt>
                <c:pt idx="4105">
                  <c:v>0.67949340277777781</c:v>
                </c:pt>
                <c:pt idx="4106">
                  <c:v>0.67949456018518517</c:v>
                </c:pt>
                <c:pt idx="4107">
                  <c:v>0.67949572916666667</c:v>
                </c:pt>
                <c:pt idx="4108">
                  <c:v>0.679496875</c:v>
                </c:pt>
                <c:pt idx="4109">
                  <c:v>0.6794980439814815</c:v>
                </c:pt>
                <c:pt idx="4110">
                  <c:v>0.67949918981481483</c:v>
                </c:pt>
                <c:pt idx="4111">
                  <c:v>0.67950035879629622</c:v>
                </c:pt>
                <c:pt idx="4112">
                  <c:v>0.67950151620370369</c:v>
                </c:pt>
                <c:pt idx="4113">
                  <c:v>0.67950266203703702</c:v>
                </c:pt>
                <c:pt idx="4114">
                  <c:v>0.67950381944444438</c:v>
                </c:pt>
                <c:pt idx="4115">
                  <c:v>0.67950497685185185</c:v>
                </c:pt>
                <c:pt idx="4116">
                  <c:v>0.67950708333333332</c:v>
                </c:pt>
                <c:pt idx="4117">
                  <c:v>0.67950729166666668</c:v>
                </c:pt>
                <c:pt idx="4118">
                  <c:v>0.67950844907407404</c:v>
                </c:pt>
                <c:pt idx="4119">
                  <c:v>0.6795096064814814</c:v>
                </c:pt>
                <c:pt idx="4120">
                  <c:v>0.67951077546296301</c:v>
                </c:pt>
                <c:pt idx="4121">
                  <c:v>0.67951192129629634</c:v>
                </c:pt>
                <c:pt idx="4122">
                  <c:v>0.6795130787037037</c:v>
                </c:pt>
                <c:pt idx="4123">
                  <c:v>0.67951423611111106</c:v>
                </c:pt>
                <c:pt idx="4124">
                  <c:v>0.67951540509259256</c:v>
                </c:pt>
                <c:pt idx="4125">
                  <c:v>0.679516550925926</c:v>
                </c:pt>
                <c:pt idx="4126">
                  <c:v>0.67951771990740739</c:v>
                </c:pt>
                <c:pt idx="4127">
                  <c:v>0.67951886574074072</c:v>
                </c:pt>
                <c:pt idx="4128">
                  <c:v>0.67952002314814819</c:v>
                </c:pt>
                <c:pt idx="4129">
                  <c:v>0.67952118055555555</c:v>
                </c:pt>
                <c:pt idx="4130">
                  <c:v>0.67952234953703705</c:v>
                </c:pt>
                <c:pt idx="4131">
                  <c:v>0.67952349537037038</c:v>
                </c:pt>
                <c:pt idx="4132">
                  <c:v>0.67952465277777774</c:v>
                </c:pt>
                <c:pt idx="4133">
                  <c:v>0.67952581018518521</c:v>
                </c:pt>
                <c:pt idx="4134">
                  <c:v>0.67952696759259257</c:v>
                </c:pt>
                <c:pt idx="4135">
                  <c:v>0.67952812500000004</c:v>
                </c:pt>
                <c:pt idx="4136">
                  <c:v>0.67952929398148143</c:v>
                </c:pt>
                <c:pt idx="4137">
                  <c:v>0.67953043981481487</c:v>
                </c:pt>
                <c:pt idx="4138">
                  <c:v>0.67953159722222223</c:v>
                </c:pt>
                <c:pt idx="4139">
                  <c:v>0.67953275462962959</c:v>
                </c:pt>
                <c:pt idx="4140">
                  <c:v>0.67953391203703706</c:v>
                </c:pt>
                <c:pt idx="4141">
                  <c:v>0.67953508101851845</c:v>
                </c:pt>
                <c:pt idx="4142">
                  <c:v>0.67953622685185189</c:v>
                </c:pt>
                <c:pt idx="4143">
                  <c:v>0.67953738425925925</c:v>
                </c:pt>
                <c:pt idx="4144">
                  <c:v>0.67953854166666661</c:v>
                </c:pt>
                <c:pt idx="4145">
                  <c:v>0.67953969907407408</c:v>
                </c:pt>
                <c:pt idx="4146">
                  <c:v>0.67954086805555558</c:v>
                </c:pt>
                <c:pt idx="4147">
                  <c:v>0.67954201388888891</c:v>
                </c:pt>
                <c:pt idx="4148">
                  <c:v>0.67954317129629627</c:v>
                </c:pt>
                <c:pt idx="4149">
                  <c:v>0.67954432870370363</c:v>
                </c:pt>
                <c:pt idx="4150">
                  <c:v>0.6795454861111111</c:v>
                </c:pt>
                <c:pt idx="4151">
                  <c:v>0.67954664351851857</c:v>
                </c:pt>
                <c:pt idx="4152">
                  <c:v>0.67954780092592593</c:v>
                </c:pt>
                <c:pt idx="4153">
                  <c:v>0.67954895833333329</c:v>
                </c:pt>
                <c:pt idx="4154">
                  <c:v>0.67955012731481479</c:v>
                </c:pt>
                <c:pt idx="4155">
                  <c:v>0.67955127314814823</c:v>
                </c:pt>
                <c:pt idx="4156">
                  <c:v>0.67955244212962962</c:v>
                </c:pt>
                <c:pt idx="4157">
                  <c:v>0.67955358796296295</c:v>
                </c:pt>
                <c:pt idx="4158">
                  <c:v>0.67955474537037031</c:v>
                </c:pt>
                <c:pt idx="4159">
                  <c:v>0.67955591435185192</c:v>
                </c:pt>
                <c:pt idx="4160">
                  <c:v>0.67955706018518525</c:v>
                </c:pt>
                <c:pt idx="4161">
                  <c:v>0.67955821759259261</c:v>
                </c:pt>
                <c:pt idx="4162">
                  <c:v>0.67955937499999997</c:v>
                </c:pt>
                <c:pt idx="4163">
                  <c:v>0.67956053240740744</c:v>
                </c:pt>
                <c:pt idx="4164">
                  <c:v>0.6795616898148148</c:v>
                </c:pt>
                <c:pt idx="4165">
                  <c:v>0.6795628587962963</c:v>
                </c:pt>
                <c:pt idx="4166">
                  <c:v>0.67956400462962963</c:v>
                </c:pt>
                <c:pt idx="4167">
                  <c:v>0.67956516203703698</c:v>
                </c:pt>
                <c:pt idx="4168">
                  <c:v>0.67956631944444446</c:v>
                </c:pt>
                <c:pt idx="4169">
                  <c:v>0.67956748842592596</c:v>
                </c:pt>
                <c:pt idx="4170">
                  <c:v>0.67956863425925929</c:v>
                </c:pt>
                <c:pt idx="4171">
                  <c:v>0.67956979166666664</c:v>
                </c:pt>
                <c:pt idx="4172">
                  <c:v>0.67957094907407412</c:v>
                </c:pt>
                <c:pt idx="4173">
                  <c:v>0.67957210648148147</c:v>
                </c:pt>
                <c:pt idx="4174">
                  <c:v>0.67957326388888883</c:v>
                </c:pt>
                <c:pt idx="4175">
                  <c:v>0.6795744212962963</c:v>
                </c:pt>
                <c:pt idx="4176">
                  <c:v>0.67957557870370378</c:v>
                </c:pt>
                <c:pt idx="4177">
                  <c:v>0.67957673611111113</c:v>
                </c:pt>
                <c:pt idx="4178">
                  <c:v>0.67957789351851849</c:v>
                </c:pt>
                <c:pt idx="4179">
                  <c:v>0.6795790625</c:v>
                </c:pt>
                <c:pt idx="4180">
                  <c:v>0.67958020833333332</c:v>
                </c:pt>
                <c:pt idx="4181">
                  <c:v>0.67958136574074079</c:v>
                </c:pt>
                <c:pt idx="4182">
                  <c:v>0.67958253472222219</c:v>
                </c:pt>
                <c:pt idx="4183">
                  <c:v>0.67958368055555551</c:v>
                </c:pt>
                <c:pt idx="4184">
                  <c:v>0.67958483796296298</c:v>
                </c:pt>
                <c:pt idx="4185">
                  <c:v>0.67958600694444449</c:v>
                </c:pt>
                <c:pt idx="4186">
                  <c:v>0.67958715277777781</c:v>
                </c:pt>
                <c:pt idx="4187">
                  <c:v>0.67958831018518517</c:v>
                </c:pt>
                <c:pt idx="4188">
                  <c:v>0.67958946759259253</c:v>
                </c:pt>
                <c:pt idx="4189">
                  <c:v>0.679590625</c:v>
                </c:pt>
                <c:pt idx="4190">
                  <c:v>0.67959178240740747</c:v>
                </c:pt>
                <c:pt idx="4191">
                  <c:v>0.67959295138888887</c:v>
                </c:pt>
                <c:pt idx="4192">
                  <c:v>0.67959409722222219</c:v>
                </c:pt>
                <c:pt idx="4193">
                  <c:v>0.67959525462962966</c:v>
                </c:pt>
                <c:pt idx="4194">
                  <c:v>0.67959641203703702</c:v>
                </c:pt>
                <c:pt idx="4195">
                  <c:v>0.67959756944444449</c:v>
                </c:pt>
                <c:pt idx="4196">
                  <c:v>0.67959872685185185</c:v>
                </c:pt>
                <c:pt idx="4197">
                  <c:v>0.67959988425925921</c:v>
                </c:pt>
                <c:pt idx="4198">
                  <c:v>0.67960104166666668</c:v>
                </c:pt>
                <c:pt idx="4199">
                  <c:v>0.67960219907407404</c:v>
                </c:pt>
                <c:pt idx="4200">
                  <c:v>0.67960335648148151</c:v>
                </c:pt>
                <c:pt idx="4201">
                  <c:v>0.67960451388888887</c:v>
                </c:pt>
                <c:pt idx="4202">
                  <c:v>0.67960567129629634</c:v>
                </c:pt>
                <c:pt idx="4203">
                  <c:v>0.67960684027777785</c:v>
                </c:pt>
                <c:pt idx="4204">
                  <c:v>0.67960798611111106</c:v>
                </c:pt>
                <c:pt idx="4205">
                  <c:v>0.67960914351851853</c:v>
                </c:pt>
                <c:pt idx="4206">
                  <c:v>0.67961030092592589</c:v>
                </c:pt>
                <c:pt idx="4207">
                  <c:v>0.6796114699074074</c:v>
                </c:pt>
                <c:pt idx="4208">
                  <c:v>0.67961261574074072</c:v>
                </c:pt>
                <c:pt idx="4209">
                  <c:v>0.67961377314814808</c:v>
                </c:pt>
                <c:pt idx="4210">
                  <c:v>0.67961493055555555</c:v>
                </c:pt>
                <c:pt idx="4211">
                  <c:v>0.67961608796296302</c:v>
                </c:pt>
                <c:pt idx="4212">
                  <c:v>0.67961724537037038</c:v>
                </c:pt>
                <c:pt idx="4213">
                  <c:v>0.67961841435185188</c:v>
                </c:pt>
                <c:pt idx="4214">
                  <c:v>0.67961957175925924</c:v>
                </c:pt>
                <c:pt idx="4215">
                  <c:v>0.67962071759259268</c:v>
                </c:pt>
                <c:pt idx="4216">
                  <c:v>0.67962187500000004</c:v>
                </c:pt>
                <c:pt idx="4217">
                  <c:v>0.6796230324074074</c:v>
                </c:pt>
                <c:pt idx="4218">
                  <c:v>0.67962418981481476</c:v>
                </c:pt>
                <c:pt idx="4219">
                  <c:v>0.67962535879629626</c:v>
                </c:pt>
                <c:pt idx="4220">
                  <c:v>0.67962651620370373</c:v>
                </c:pt>
                <c:pt idx="4221">
                  <c:v>0.67962766203703706</c:v>
                </c:pt>
                <c:pt idx="4222">
                  <c:v>0.67962881944444442</c:v>
                </c:pt>
                <c:pt idx="4223">
                  <c:v>0.67962997685185189</c:v>
                </c:pt>
                <c:pt idx="4224">
                  <c:v>0.67963113425925925</c:v>
                </c:pt>
                <c:pt idx="4225">
                  <c:v>0.67963229166666672</c:v>
                </c:pt>
                <c:pt idx="4226">
                  <c:v>0.67963344907407408</c:v>
                </c:pt>
                <c:pt idx="4227">
                  <c:v>0.67963460648148144</c:v>
                </c:pt>
                <c:pt idx="4228">
                  <c:v>0.67963576388888891</c:v>
                </c:pt>
                <c:pt idx="4229">
                  <c:v>0.67963692129629627</c:v>
                </c:pt>
                <c:pt idx="4230">
                  <c:v>0.67963807870370374</c:v>
                </c:pt>
                <c:pt idx="4231">
                  <c:v>0.6796392361111111</c:v>
                </c:pt>
                <c:pt idx="4232">
                  <c:v>0.67964039351851857</c:v>
                </c:pt>
                <c:pt idx="4233">
                  <c:v>0.67964155092592593</c:v>
                </c:pt>
                <c:pt idx="4234">
                  <c:v>0.67964271990740743</c:v>
                </c:pt>
                <c:pt idx="4235">
                  <c:v>0.67964386574074076</c:v>
                </c:pt>
                <c:pt idx="4236">
                  <c:v>0.67964502314814812</c:v>
                </c:pt>
                <c:pt idx="4237">
                  <c:v>0.67964618055555559</c:v>
                </c:pt>
                <c:pt idx="4238">
                  <c:v>0.67964733796296295</c:v>
                </c:pt>
                <c:pt idx="4239">
                  <c:v>0.67964849537037031</c:v>
                </c:pt>
                <c:pt idx="4240">
                  <c:v>0.67964965277777778</c:v>
                </c:pt>
                <c:pt idx="4241">
                  <c:v>0.67965081018518525</c:v>
                </c:pt>
                <c:pt idx="4242">
                  <c:v>0.67965196759259261</c:v>
                </c:pt>
                <c:pt idx="4243">
                  <c:v>0.67965312499999997</c:v>
                </c:pt>
                <c:pt idx="4244">
                  <c:v>0.67965428240740733</c:v>
                </c:pt>
                <c:pt idx="4245">
                  <c:v>0.6796554398148148</c:v>
                </c:pt>
                <c:pt idx="4246">
                  <c:v>0.67965659722222227</c:v>
                </c:pt>
                <c:pt idx="4247">
                  <c:v>0.67965775462962963</c:v>
                </c:pt>
                <c:pt idx="4248">
                  <c:v>0.67965892361111113</c:v>
                </c:pt>
                <c:pt idx="4249">
                  <c:v>0.67966006944444446</c:v>
                </c:pt>
                <c:pt idx="4250">
                  <c:v>0.67966122685185193</c:v>
                </c:pt>
                <c:pt idx="4251">
                  <c:v>0.67966238425925929</c:v>
                </c:pt>
                <c:pt idx="4252">
                  <c:v>0.67966354166666665</c:v>
                </c:pt>
                <c:pt idx="4253">
                  <c:v>0.67966469907407401</c:v>
                </c:pt>
                <c:pt idx="4254">
                  <c:v>0.67966585648148148</c:v>
                </c:pt>
                <c:pt idx="4255">
                  <c:v>0.67966701388888895</c:v>
                </c:pt>
                <c:pt idx="4256">
                  <c:v>0.67966818287037034</c:v>
                </c:pt>
                <c:pt idx="4257">
                  <c:v>0.67966932870370367</c:v>
                </c:pt>
                <c:pt idx="4258">
                  <c:v>0.67967048611111114</c:v>
                </c:pt>
                <c:pt idx="4259">
                  <c:v>0.6796716435185185</c:v>
                </c:pt>
                <c:pt idx="4260">
                  <c:v>0.6796728125</c:v>
                </c:pt>
                <c:pt idx="4261">
                  <c:v>0.67967395833333333</c:v>
                </c:pt>
                <c:pt idx="4262">
                  <c:v>0.6796751157407408</c:v>
                </c:pt>
                <c:pt idx="4263">
                  <c:v>0.67967627314814816</c:v>
                </c:pt>
                <c:pt idx="4264">
                  <c:v>0.67967744212962966</c:v>
                </c:pt>
                <c:pt idx="4265">
                  <c:v>0.67967858796296299</c:v>
                </c:pt>
                <c:pt idx="4266">
                  <c:v>0.67967974537037035</c:v>
                </c:pt>
                <c:pt idx="4267">
                  <c:v>0.67968090277777782</c:v>
                </c:pt>
                <c:pt idx="4268">
                  <c:v>0.67968206018518518</c:v>
                </c:pt>
                <c:pt idx="4269">
                  <c:v>0.67968321759259254</c:v>
                </c:pt>
                <c:pt idx="4270">
                  <c:v>0.67968437500000001</c:v>
                </c:pt>
                <c:pt idx="4271">
                  <c:v>0.67968553240740748</c:v>
                </c:pt>
                <c:pt idx="4272">
                  <c:v>0.67968670138888887</c:v>
                </c:pt>
                <c:pt idx="4273">
                  <c:v>0.67968785879629634</c:v>
                </c:pt>
                <c:pt idx="4274">
                  <c:v>0.67968900462962956</c:v>
                </c:pt>
                <c:pt idx="4275">
                  <c:v>0.67969016203703703</c:v>
                </c:pt>
                <c:pt idx="4276">
                  <c:v>0.6796913194444445</c:v>
                </c:pt>
                <c:pt idx="4277">
                  <c:v>0.67969248842592589</c:v>
                </c:pt>
                <c:pt idx="4278">
                  <c:v>0.67969363425925922</c:v>
                </c:pt>
                <c:pt idx="4279">
                  <c:v>0.67969479166666669</c:v>
                </c:pt>
                <c:pt idx="4280">
                  <c:v>0.67969594907407416</c:v>
                </c:pt>
                <c:pt idx="4281">
                  <c:v>0.67969711805555555</c:v>
                </c:pt>
                <c:pt idx="4282">
                  <c:v>0.67969826388888888</c:v>
                </c:pt>
                <c:pt idx="4283">
                  <c:v>0.67969942129629624</c:v>
                </c:pt>
                <c:pt idx="4284">
                  <c:v>0.67970057870370371</c:v>
                </c:pt>
                <c:pt idx="4285">
                  <c:v>0.67970173611111118</c:v>
                </c:pt>
                <c:pt idx="4286">
                  <c:v>0.67970289351851854</c:v>
                </c:pt>
                <c:pt idx="4287">
                  <c:v>0.6797040509259259</c:v>
                </c:pt>
                <c:pt idx="4288">
                  <c:v>0.67970520833333337</c:v>
                </c:pt>
                <c:pt idx="4289">
                  <c:v>0.67970636574074073</c:v>
                </c:pt>
                <c:pt idx="4290">
                  <c:v>0.6797075231481482</c:v>
                </c:pt>
                <c:pt idx="4291">
                  <c:v>0.67970869212962959</c:v>
                </c:pt>
                <c:pt idx="4292">
                  <c:v>0.67970983796296292</c:v>
                </c:pt>
                <c:pt idx="4293">
                  <c:v>0.67971099537037039</c:v>
                </c:pt>
                <c:pt idx="4294">
                  <c:v>0.67971215277777774</c:v>
                </c:pt>
                <c:pt idx="4295">
                  <c:v>0.67971331018518522</c:v>
                </c:pt>
                <c:pt idx="4296">
                  <c:v>0.67971446759259257</c:v>
                </c:pt>
                <c:pt idx="4297">
                  <c:v>0.67971562500000005</c:v>
                </c:pt>
                <c:pt idx="4298">
                  <c:v>0.6797167824074074</c:v>
                </c:pt>
                <c:pt idx="4299">
                  <c:v>0.67971793981481476</c:v>
                </c:pt>
                <c:pt idx="4300">
                  <c:v>0.67971909722222223</c:v>
                </c:pt>
                <c:pt idx="4301">
                  <c:v>0.67972025462962959</c:v>
                </c:pt>
                <c:pt idx="4302">
                  <c:v>0.6797214236111111</c:v>
                </c:pt>
                <c:pt idx="4303">
                  <c:v>0.67972256944444442</c:v>
                </c:pt>
                <c:pt idx="4304">
                  <c:v>0.67972372685185178</c:v>
                </c:pt>
                <c:pt idx="4305">
                  <c:v>0.67972488425925925</c:v>
                </c:pt>
                <c:pt idx="4306">
                  <c:v>0.67972604166666672</c:v>
                </c:pt>
                <c:pt idx="4307">
                  <c:v>0.67972719907407408</c:v>
                </c:pt>
                <c:pt idx="4308">
                  <c:v>0.67972835648148144</c:v>
                </c:pt>
                <c:pt idx="4309">
                  <c:v>0.6797295138888888</c:v>
                </c:pt>
                <c:pt idx="4310">
                  <c:v>0.67973067129629638</c:v>
                </c:pt>
                <c:pt idx="4311">
                  <c:v>0.67973182870370374</c:v>
                </c:pt>
                <c:pt idx="4312">
                  <c:v>0.67973299768518514</c:v>
                </c:pt>
                <c:pt idx="4313">
                  <c:v>0.67973415509259261</c:v>
                </c:pt>
                <c:pt idx="4314">
                  <c:v>0.67973530092592593</c:v>
                </c:pt>
                <c:pt idx="4315">
                  <c:v>0.67973646990740744</c:v>
                </c:pt>
                <c:pt idx="4316">
                  <c:v>0.67973761574074076</c:v>
                </c:pt>
                <c:pt idx="4317">
                  <c:v>0.67973878472222216</c:v>
                </c:pt>
                <c:pt idx="4318">
                  <c:v>0.67973993055555559</c:v>
                </c:pt>
                <c:pt idx="4319">
                  <c:v>0.67974108796296295</c:v>
                </c:pt>
                <c:pt idx="4320">
                  <c:v>0.67974224537037042</c:v>
                </c:pt>
                <c:pt idx="4321">
                  <c:v>0.67974341435185182</c:v>
                </c:pt>
                <c:pt idx="4322">
                  <c:v>0.67974456018518514</c:v>
                </c:pt>
                <c:pt idx="4323">
                  <c:v>0.67974571759259261</c:v>
                </c:pt>
                <c:pt idx="4324">
                  <c:v>0.67974687499999997</c:v>
                </c:pt>
                <c:pt idx="4325">
                  <c:v>0.67974803240740744</c:v>
                </c:pt>
                <c:pt idx="4326">
                  <c:v>0.6797491898148148</c:v>
                </c:pt>
                <c:pt idx="4327">
                  <c:v>0.67975034722222227</c:v>
                </c:pt>
                <c:pt idx="4328">
                  <c:v>0.67975150462962963</c:v>
                </c:pt>
                <c:pt idx="4329">
                  <c:v>0.67975266203703699</c:v>
                </c:pt>
                <c:pt idx="4330">
                  <c:v>0.67975381944444446</c:v>
                </c:pt>
                <c:pt idx="4331">
                  <c:v>0.67975497685185182</c:v>
                </c:pt>
                <c:pt idx="4332">
                  <c:v>0.67975614583333333</c:v>
                </c:pt>
                <c:pt idx="4333">
                  <c:v>0.6797573032407408</c:v>
                </c:pt>
                <c:pt idx="4334">
                  <c:v>0.67975844907407401</c:v>
                </c:pt>
                <c:pt idx="4335">
                  <c:v>0.67975961805555551</c:v>
                </c:pt>
                <c:pt idx="4336">
                  <c:v>0.67976076388888895</c:v>
                </c:pt>
                <c:pt idx="4337">
                  <c:v>0.67976193287037034</c:v>
                </c:pt>
                <c:pt idx="4338">
                  <c:v>0.67976307870370367</c:v>
                </c:pt>
                <c:pt idx="4339">
                  <c:v>0.67976423611111103</c:v>
                </c:pt>
                <c:pt idx="4340">
                  <c:v>0.6797653935185185</c:v>
                </c:pt>
                <c:pt idx="4341">
                  <c:v>0.67976655092592597</c:v>
                </c:pt>
                <c:pt idx="4342">
                  <c:v>0.67976770833333333</c:v>
                </c:pt>
                <c:pt idx="4343">
                  <c:v>0.67976886574074069</c:v>
                </c:pt>
                <c:pt idx="4344">
                  <c:v>0.67977003472222219</c:v>
                </c:pt>
                <c:pt idx="4345">
                  <c:v>0.67977118055555563</c:v>
                </c:pt>
                <c:pt idx="4346">
                  <c:v>0.67977233796296299</c:v>
                </c:pt>
                <c:pt idx="4347">
                  <c:v>0.67977349537037035</c:v>
                </c:pt>
                <c:pt idx="4348">
                  <c:v>0.67977465277777771</c:v>
                </c:pt>
                <c:pt idx="4349">
                  <c:v>0.67977581018518518</c:v>
                </c:pt>
                <c:pt idx="4350">
                  <c:v>0.67977696759259265</c:v>
                </c:pt>
                <c:pt idx="4351">
                  <c:v>0.67977813657407404</c:v>
                </c:pt>
                <c:pt idx="4352">
                  <c:v>0.67977928240740737</c:v>
                </c:pt>
                <c:pt idx="4353">
                  <c:v>0.67978043981481484</c:v>
                </c:pt>
                <c:pt idx="4354">
                  <c:v>0.6797815972222222</c:v>
                </c:pt>
                <c:pt idx="4355">
                  <c:v>0.67978275462962967</c:v>
                </c:pt>
                <c:pt idx="4356">
                  <c:v>0.67978391203703703</c:v>
                </c:pt>
                <c:pt idx="4357">
                  <c:v>0.6797850694444445</c:v>
                </c:pt>
                <c:pt idx="4358">
                  <c:v>0.67978622685185186</c:v>
                </c:pt>
                <c:pt idx="4359">
                  <c:v>0.67978739583333336</c:v>
                </c:pt>
                <c:pt idx="4360">
                  <c:v>0.67978854166666669</c:v>
                </c:pt>
                <c:pt idx="4361">
                  <c:v>0.67978969907407405</c:v>
                </c:pt>
                <c:pt idx="4362">
                  <c:v>0.67979085648148152</c:v>
                </c:pt>
                <c:pt idx="4363">
                  <c:v>0.67979201388888888</c:v>
                </c:pt>
                <c:pt idx="4364">
                  <c:v>0.67979317129629624</c:v>
                </c:pt>
                <c:pt idx="4365">
                  <c:v>0.67979432870370371</c:v>
                </c:pt>
                <c:pt idx="4366">
                  <c:v>0.67979548611111118</c:v>
                </c:pt>
                <c:pt idx="4367">
                  <c:v>0.67979664351851854</c:v>
                </c:pt>
                <c:pt idx="4368">
                  <c:v>0.6797978009259259</c:v>
                </c:pt>
                <c:pt idx="4369">
                  <c:v>0.6797989699074074</c:v>
                </c:pt>
                <c:pt idx="4370">
                  <c:v>0.67980011574074073</c:v>
                </c:pt>
                <c:pt idx="4371">
                  <c:v>0.6798012731481482</c:v>
                </c:pt>
                <c:pt idx="4372">
                  <c:v>0.67980243055555556</c:v>
                </c:pt>
                <c:pt idx="4373">
                  <c:v>0.67980358796296292</c:v>
                </c:pt>
                <c:pt idx="4374">
                  <c:v>0.67980474537037039</c:v>
                </c:pt>
                <c:pt idx="4375">
                  <c:v>0.67980590277777786</c:v>
                </c:pt>
                <c:pt idx="4376">
                  <c:v>0.67980706018518522</c:v>
                </c:pt>
                <c:pt idx="4377">
                  <c:v>0.67980821759259258</c:v>
                </c:pt>
                <c:pt idx="4378">
                  <c:v>0.67980937499999994</c:v>
                </c:pt>
                <c:pt idx="4379">
                  <c:v>0.67981054398148144</c:v>
                </c:pt>
                <c:pt idx="4380">
                  <c:v>0.67981168981481488</c:v>
                </c:pt>
                <c:pt idx="4381">
                  <c:v>0.67981284722222224</c:v>
                </c:pt>
                <c:pt idx="4382">
                  <c:v>0.6798140046296296</c:v>
                </c:pt>
                <c:pt idx="4383">
                  <c:v>0.67981516203703707</c:v>
                </c:pt>
                <c:pt idx="4384">
                  <c:v>0.67981631944444443</c:v>
                </c:pt>
                <c:pt idx="4385">
                  <c:v>0.6798174768518519</c:v>
                </c:pt>
                <c:pt idx="4386">
                  <c:v>0.67981863425925926</c:v>
                </c:pt>
                <c:pt idx="4387">
                  <c:v>0.67981979166666662</c:v>
                </c:pt>
                <c:pt idx="4388">
                  <c:v>0.67982094907407409</c:v>
                </c:pt>
                <c:pt idx="4389">
                  <c:v>0.67982211805555559</c:v>
                </c:pt>
                <c:pt idx="4390">
                  <c:v>0.67982326388888892</c:v>
                </c:pt>
                <c:pt idx="4391">
                  <c:v>0.67982442129629628</c:v>
                </c:pt>
                <c:pt idx="4392">
                  <c:v>0.67982557870370375</c:v>
                </c:pt>
                <c:pt idx="4393">
                  <c:v>0.67982673611111111</c:v>
                </c:pt>
                <c:pt idx="4394">
                  <c:v>0.67982789351851847</c:v>
                </c:pt>
                <c:pt idx="4395">
                  <c:v>0.67982905092592594</c:v>
                </c:pt>
                <c:pt idx="4396">
                  <c:v>0.67983020833333341</c:v>
                </c:pt>
                <c:pt idx="4397">
                  <c:v>0.67983136574074077</c:v>
                </c:pt>
                <c:pt idx="4398">
                  <c:v>0.67983252314814813</c:v>
                </c:pt>
                <c:pt idx="4399">
                  <c:v>0.67983368055555549</c:v>
                </c:pt>
                <c:pt idx="4400">
                  <c:v>0.67983483796296296</c:v>
                </c:pt>
                <c:pt idx="4401">
                  <c:v>0.67983599537037043</c:v>
                </c:pt>
                <c:pt idx="4402">
                  <c:v>0.67983716435185182</c:v>
                </c:pt>
                <c:pt idx="4403">
                  <c:v>0.67983831018518515</c:v>
                </c:pt>
                <c:pt idx="4404">
                  <c:v>0.67983946759259262</c:v>
                </c:pt>
                <c:pt idx="4405">
                  <c:v>0.67984062500000009</c:v>
                </c:pt>
                <c:pt idx="4406">
                  <c:v>0.67984178240740745</c:v>
                </c:pt>
                <c:pt idx="4407">
                  <c:v>0.67984293981481481</c:v>
                </c:pt>
                <c:pt idx="4408">
                  <c:v>0.67984409722222217</c:v>
                </c:pt>
                <c:pt idx="4409">
                  <c:v>0.67984525462962964</c:v>
                </c:pt>
                <c:pt idx="4410">
                  <c:v>0.67984641203703711</c:v>
                </c:pt>
                <c:pt idx="4411">
                  <c:v>0.67984756944444447</c:v>
                </c:pt>
                <c:pt idx="4412">
                  <c:v>0.67984872685185183</c:v>
                </c:pt>
                <c:pt idx="4413">
                  <c:v>0.6798498842592593</c:v>
                </c:pt>
                <c:pt idx="4414">
                  <c:v>0.67985104166666666</c:v>
                </c:pt>
                <c:pt idx="4415">
                  <c:v>0.67985221064814816</c:v>
                </c:pt>
                <c:pt idx="4416">
                  <c:v>0.67985335648148149</c:v>
                </c:pt>
                <c:pt idx="4417">
                  <c:v>0.67985451388888885</c:v>
                </c:pt>
                <c:pt idx="4418">
                  <c:v>0.67985567129629632</c:v>
                </c:pt>
                <c:pt idx="4419">
                  <c:v>0.67985682870370368</c:v>
                </c:pt>
                <c:pt idx="4420">
                  <c:v>0.67985798611111115</c:v>
                </c:pt>
                <c:pt idx="4421">
                  <c:v>0.67985914351851851</c:v>
                </c:pt>
                <c:pt idx="4422">
                  <c:v>0.67986031250000001</c:v>
                </c:pt>
                <c:pt idx="4423">
                  <c:v>0.67986145833333333</c:v>
                </c:pt>
                <c:pt idx="4424">
                  <c:v>0.67986261574074069</c:v>
                </c:pt>
                <c:pt idx="4425">
                  <c:v>0.67986377314814816</c:v>
                </c:pt>
                <c:pt idx="4426">
                  <c:v>0.67986493055555552</c:v>
                </c:pt>
                <c:pt idx="4427">
                  <c:v>0.67986609953703703</c:v>
                </c:pt>
                <c:pt idx="4428">
                  <c:v>0.67986724537037035</c:v>
                </c:pt>
                <c:pt idx="4429">
                  <c:v>0.67986840277777771</c:v>
                </c:pt>
                <c:pt idx="4430">
                  <c:v>0.67986956018518518</c:v>
                </c:pt>
                <c:pt idx="4431">
                  <c:v>0.67987071759259265</c:v>
                </c:pt>
                <c:pt idx="4432">
                  <c:v>0.67987187500000001</c:v>
                </c:pt>
                <c:pt idx="4433">
                  <c:v>0.67987303240740737</c:v>
                </c:pt>
                <c:pt idx="4434">
                  <c:v>0.67987418981481473</c:v>
                </c:pt>
                <c:pt idx="4435">
                  <c:v>0.6798753472222222</c:v>
                </c:pt>
                <c:pt idx="4436">
                  <c:v>0.67987651620370371</c:v>
                </c:pt>
                <c:pt idx="4437">
                  <c:v>0.67987767361111107</c:v>
                </c:pt>
                <c:pt idx="4438">
                  <c:v>0.67987881944444439</c:v>
                </c:pt>
                <c:pt idx="4439">
                  <c:v>0.67987997685185186</c:v>
                </c:pt>
                <c:pt idx="4440">
                  <c:v>0.67988113425925933</c:v>
                </c:pt>
                <c:pt idx="4441">
                  <c:v>0.67988229166666669</c:v>
                </c:pt>
                <c:pt idx="4442">
                  <c:v>0.67988346064814809</c:v>
                </c:pt>
                <c:pt idx="4443">
                  <c:v>0.67988460648148141</c:v>
                </c:pt>
                <c:pt idx="4444">
                  <c:v>0.67988576388888888</c:v>
                </c:pt>
                <c:pt idx="4445">
                  <c:v>0.67988692129629635</c:v>
                </c:pt>
                <c:pt idx="4446">
                  <c:v>0.67988809027777775</c:v>
                </c:pt>
                <c:pt idx="4447">
                  <c:v>0.67988923611111107</c:v>
                </c:pt>
                <c:pt idx="4448">
                  <c:v>0.67989039351851854</c:v>
                </c:pt>
                <c:pt idx="4449">
                  <c:v>0.67989156250000005</c:v>
                </c:pt>
                <c:pt idx="4450">
                  <c:v>0.67989271990740741</c:v>
                </c:pt>
                <c:pt idx="4451">
                  <c:v>0.67989386574074073</c:v>
                </c:pt>
                <c:pt idx="4452">
                  <c:v>0.6798950231481482</c:v>
                </c:pt>
                <c:pt idx="4453">
                  <c:v>0.67989618055555556</c:v>
                </c:pt>
                <c:pt idx="4454">
                  <c:v>0.67989733796296292</c:v>
                </c:pt>
                <c:pt idx="4455">
                  <c:v>0.67989849537037039</c:v>
                </c:pt>
                <c:pt idx="4456">
                  <c:v>0.67989965277777775</c:v>
                </c:pt>
                <c:pt idx="4457">
                  <c:v>0.67990081018518522</c:v>
                </c:pt>
                <c:pt idx="4458">
                  <c:v>0.67990196759259258</c:v>
                </c:pt>
                <c:pt idx="4459">
                  <c:v>0.67990312499999994</c:v>
                </c:pt>
                <c:pt idx="4460">
                  <c:v>0.67990428240740741</c:v>
                </c:pt>
                <c:pt idx="4461">
                  <c:v>0.67990543981481488</c:v>
                </c:pt>
                <c:pt idx="4462">
                  <c:v>0.67990659722222224</c:v>
                </c:pt>
                <c:pt idx="4463">
                  <c:v>0.67990776620370375</c:v>
                </c:pt>
                <c:pt idx="4464">
                  <c:v>0.6799089236111111</c:v>
                </c:pt>
                <c:pt idx="4465">
                  <c:v>0.67991006944444443</c:v>
                </c:pt>
                <c:pt idx="4466">
                  <c:v>0.6799112268518519</c:v>
                </c:pt>
                <c:pt idx="4467">
                  <c:v>0.67991238425925926</c:v>
                </c:pt>
                <c:pt idx="4468">
                  <c:v>0.67991354166666662</c:v>
                </c:pt>
                <c:pt idx="4469">
                  <c:v>0.67991469907407409</c:v>
                </c:pt>
                <c:pt idx="4470">
                  <c:v>0.67991585648148156</c:v>
                </c:pt>
                <c:pt idx="4471">
                  <c:v>0.67991701388888892</c:v>
                </c:pt>
                <c:pt idx="4472">
                  <c:v>0.67991817129629628</c:v>
                </c:pt>
                <c:pt idx="4473">
                  <c:v>0.67991932870370364</c:v>
                </c:pt>
                <c:pt idx="4474">
                  <c:v>0.67992049768518525</c:v>
                </c:pt>
                <c:pt idx="4475">
                  <c:v>0.67992165509259261</c:v>
                </c:pt>
                <c:pt idx="4476">
                  <c:v>0.67992280092592594</c:v>
                </c:pt>
                <c:pt idx="4477">
                  <c:v>0.6799239583333333</c:v>
                </c:pt>
                <c:pt idx="4478">
                  <c:v>0.67992511574074077</c:v>
                </c:pt>
                <c:pt idx="4479">
                  <c:v>0.67992628472222227</c:v>
                </c:pt>
                <c:pt idx="4480">
                  <c:v>0.6799274305555556</c:v>
                </c:pt>
                <c:pt idx="4481">
                  <c:v>0.67992858796296296</c:v>
                </c:pt>
                <c:pt idx="4482">
                  <c:v>0.67992975694444446</c:v>
                </c:pt>
                <c:pt idx="4483">
                  <c:v>0.67993090277777779</c:v>
                </c:pt>
                <c:pt idx="4484">
                  <c:v>0.67993207175925929</c:v>
                </c:pt>
                <c:pt idx="4485">
                  <c:v>0.67993322916666665</c:v>
                </c:pt>
                <c:pt idx="4486">
                  <c:v>0.67993437499999998</c:v>
                </c:pt>
                <c:pt idx="4487">
                  <c:v>0.67993553240740745</c:v>
                </c:pt>
                <c:pt idx="4488">
                  <c:v>0.67993668981481481</c:v>
                </c:pt>
                <c:pt idx="4489">
                  <c:v>0.67993784722222217</c:v>
                </c:pt>
                <c:pt idx="4490">
                  <c:v>0.67993901620370367</c:v>
                </c:pt>
                <c:pt idx="4491">
                  <c:v>0.67994016203703711</c:v>
                </c:pt>
                <c:pt idx="4492">
                  <c:v>0.67994131944444447</c:v>
                </c:pt>
                <c:pt idx="4493">
                  <c:v>0.67994247685185183</c:v>
                </c:pt>
                <c:pt idx="4494">
                  <c:v>0.67994363425925919</c:v>
                </c:pt>
                <c:pt idx="4495">
                  <c:v>0.67994479166666666</c:v>
                </c:pt>
                <c:pt idx="4496">
                  <c:v>0.67994594907407413</c:v>
                </c:pt>
                <c:pt idx="4497">
                  <c:v>0.67994710648148149</c:v>
                </c:pt>
                <c:pt idx="4498">
                  <c:v>0.67994826388888885</c:v>
                </c:pt>
                <c:pt idx="4499">
                  <c:v>0.67994942129629632</c:v>
                </c:pt>
                <c:pt idx="4500">
                  <c:v>0.67995057870370379</c:v>
                </c:pt>
                <c:pt idx="4501">
                  <c:v>0.67995173611111115</c:v>
                </c:pt>
                <c:pt idx="4502">
                  <c:v>0.67995289351851851</c:v>
                </c:pt>
                <c:pt idx="4503">
                  <c:v>0.67995405092592587</c:v>
                </c:pt>
                <c:pt idx="4504">
                  <c:v>0.67995520833333334</c:v>
                </c:pt>
                <c:pt idx="4505">
                  <c:v>0.67995636574074081</c:v>
                </c:pt>
                <c:pt idx="4506">
                  <c:v>0.67995752314814817</c:v>
                </c:pt>
                <c:pt idx="4507">
                  <c:v>0.67995868055555553</c:v>
                </c:pt>
                <c:pt idx="4508">
                  <c:v>0.679959837962963</c:v>
                </c:pt>
                <c:pt idx="4509">
                  <c:v>0.67996099537037036</c:v>
                </c:pt>
                <c:pt idx="4510">
                  <c:v>0.67996215277777783</c:v>
                </c:pt>
                <c:pt idx="4511">
                  <c:v>0.67996331018518519</c:v>
                </c:pt>
                <c:pt idx="4512">
                  <c:v>0.67996446759259255</c:v>
                </c:pt>
                <c:pt idx="4513">
                  <c:v>0.67996562500000002</c:v>
                </c:pt>
                <c:pt idx="4514">
                  <c:v>0.67996678240740738</c:v>
                </c:pt>
                <c:pt idx="4515">
                  <c:v>0.67996795138888888</c:v>
                </c:pt>
                <c:pt idx="4516">
                  <c:v>0.67996909722222221</c:v>
                </c:pt>
                <c:pt idx="4517">
                  <c:v>0.67997026620370371</c:v>
                </c:pt>
                <c:pt idx="4518">
                  <c:v>0.67997141203703704</c:v>
                </c:pt>
                <c:pt idx="4519">
                  <c:v>0.67997258101851854</c:v>
                </c:pt>
                <c:pt idx="4520">
                  <c:v>0.67997372685185187</c:v>
                </c:pt>
                <c:pt idx="4521">
                  <c:v>0.67997489583333326</c:v>
                </c:pt>
                <c:pt idx="4522">
                  <c:v>0.6799760416666667</c:v>
                </c:pt>
                <c:pt idx="4523">
                  <c:v>0.6799772106481482</c:v>
                </c:pt>
                <c:pt idx="4524">
                  <c:v>0.67997835648148142</c:v>
                </c:pt>
                <c:pt idx="4525">
                  <c:v>0.67997951388888889</c:v>
                </c:pt>
                <c:pt idx="4526">
                  <c:v>0.67998067129629636</c:v>
                </c:pt>
                <c:pt idx="4527">
                  <c:v>0.67998182870370372</c:v>
                </c:pt>
                <c:pt idx="4528">
                  <c:v>0.67998298611111108</c:v>
                </c:pt>
                <c:pt idx="4529">
                  <c:v>0.67998414351851844</c:v>
                </c:pt>
                <c:pt idx="4530">
                  <c:v>0.67998530092592602</c:v>
                </c:pt>
                <c:pt idx="4531">
                  <c:v>0.67998645833333338</c:v>
                </c:pt>
                <c:pt idx="4532">
                  <c:v>0.67998761574074074</c:v>
                </c:pt>
                <c:pt idx="4533">
                  <c:v>0.6799887731481481</c:v>
                </c:pt>
                <c:pt idx="4534">
                  <c:v>0.67998993055555557</c:v>
                </c:pt>
                <c:pt idx="4535">
                  <c:v>0.67999108796296304</c:v>
                </c:pt>
                <c:pt idx="4536">
                  <c:v>0.6799922453703704</c:v>
                </c:pt>
                <c:pt idx="4537">
                  <c:v>0.67999340277777776</c:v>
                </c:pt>
                <c:pt idx="4538">
                  <c:v>0.67999456018518523</c:v>
                </c:pt>
                <c:pt idx="4539">
                  <c:v>0.67999571759259259</c:v>
                </c:pt>
                <c:pt idx="4540">
                  <c:v>0.67999688657407409</c:v>
                </c:pt>
                <c:pt idx="4541">
                  <c:v>0.67999803240740742</c:v>
                </c:pt>
                <c:pt idx="4542">
                  <c:v>0.67999918981481478</c:v>
                </c:pt>
                <c:pt idx="4543">
                  <c:v>0.68000035879629628</c:v>
                </c:pt>
                <c:pt idx="4544">
                  <c:v>0.68000151620370375</c:v>
                </c:pt>
                <c:pt idx="4545">
                  <c:v>0.68000266203703708</c:v>
                </c:pt>
                <c:pt idx="4546">
                  <c:v>0.68000381944444444</c:v>
                </c:pt>
                <c:pt idx="4547">
                  <c:v>0.68000498842592594</c:v>
                </c:pt>
                <c:pt idx="4548">
                  <c:v>0.68000613425925927</c:v>
                </c:pt>
                <c:pt idx="4549">
                  <c:v>0.68000730324074077</c:v>
                </c:pt>
                <c:pt idx="4550">
                  <c:v>0.6800084490740741</c:v>
                </c:pt>
                <c:pt idx="4551">
                  <c:v>0.68000961805555549</c:v>
                </c:pt>
                <c:pt idx="4552">
                  <c:v>0.68001076388888892</c:v>
                </c:pt>
                <c:pt idx="4553">
                  <c:v>0.68001192129629628</c:v>
                </c:pt>
                <c:pt idx="4554">
                  <c:v>0.68001307870370364</c:v>
                </c:pt>
                <c:pt idx="4555">
                  <c:v>0.68001423611111111</c:v>
                </c:pt>
                <c:pt idx="4556">
                  <c:v>0.68001539351851858</c:v>
                </c:pt>
                <c:pt idx="4557">
                  <c:v>0.68001655092592594</c:v>
                </c:pt>
                <c:pt idx="4558">
                  <c:v>0.68001771990740745</c:v>
                </c:pt>
                <c:pt idx="4559">
                  <c:v>0.68001887731481481</c:v>
                </c:pt>
                <c:pt idx="4560">
                  <c:v>0.68002002314814813</c:v>
                </c:pt>
                <c:pt idx="4561">
                  <c:v>0.68002119212962964</c:v>
                </c:pt>
                <c:pt idx="4562">
                  <c:v>0.68002233796296296</c:v>
                </c:pt>
                <c:pt idx="4563">
                  <c:v>0.68002349537037032</c:v>
                </c:pt>
                <c:pt idx="4564">
                  <c:v>0.68002465277777779</c:v>
                </c:pt>
                <c:pt idx="4565">
                  <c:v>0.68002581018518526</c:v>
                </c:pt>
                <c:pt idx="4566">
                  <c:v>0.68002696759259262</c:v>
                </c:pt>
                <c:pt idx="4567">
                  <c:v>0.68002812499999998</c:v>
                </c:pt>
                <c:pt idx="4568">
                  <c:v>0.68002928240740734</c:v>
                </c:pt>
                <c:pt idx="4569">
                  <c:v>0.68003043981481481</c:v>
                </c:pt>
                <c:pt idx="4570">
                  <c:v>0.68003159722222228</c:v>
                </c:pt>
                <c:pt idx="4571">
                  <c:v>0.68003275462962964</c:v>
                </c:pt>
                <c:pt idx="4572">
                  <c:v>0.680033912037037</c:v>
                </c:pt>
                <c:pt idx="4573">
                  <c:v>0.68003506944444447</c:v>
                </c:pt>
                <c:pt idx="4574">
                  <c:v>0.68003622685185183</c:v>
                </c:pt>
                <c:pt idx="4575">
                  <c:v>0.68003739583333334</c:v>
                </c:pt>
                <c:pt idx="4576">
                  <c:v>0.68003854166666666</c:v>
                </c:pt>
                <c:pt idx="4577">
                  <c:v>0.68003969907407402</c:v>
                </c:pt>
                <c:pt idx="4578">
                  <c:v>0.68004085648148149</c:v>
                </c:pt>
                <c:pt idx="4579">
                  <c:v>0.68004201388888885</c:v>
                </c:pt>
                <c:pt idx="4580">
                  <c:v>0.68004318287037036</c:v>
                </c:pt>
                <c:pt idx="4581">
                  <c:v>0.68004432870370368</c:v>
                </c:pt>
                <c:pt idx="4582">
                  <c:v>0.68004548611111115</c:v>
                </c:pt>
                <c:pt idx="4583">
                  <c:v>0.68004664351851851</c:v>
                </c:pt>
                <c:pt idx="4584">
                  <c:v>0.68004781250000002</c:v>
                </c:pt>
                <c:pt idx="4585">
                  <c:v>0.68004895833333334</c:v>
                </c:pt>
                <c:pt idx="4586">
                  <c:v>0.68005011574074081</c:v>
                </c:pt>
                <c:pt idx="4587">
                  <c:v>0.6800512847222222</c:v>
                </c:pt>
                <c:pt idx="4588">
                  <c:v>0.68005244212962968</c:v>
                </c:pt>
                <c:pt idx="4589">
                  <c:v>0.68005358796296289</c:v>
                </c:pt>
                <c:pt idx="4590">
                  <c:v>0.68005475694444439</c:v>
                </c:pt>
                <c:pt idx="4591">
                  <c:v>0.68005590277777783</c:v>
                </c:pt>
                <c:pt idx="4592">
                  <c:v>0.68005707175925922</c:v>
                </c:pt>
                <c:pt idx="4593">
                  <c:v>0.68005821759259255</c:v>
                </c:pt>
                <c:pt idx="4594">
                  <c:v>0.68005937500000002</c:v>
                </c:pt>
                <c:pt idx="4595">
                  <c:v>0.68006053240740749</c:v>
                </c:pt>
                <c:pt idx="4596">
                  <c:v>0.68006168981481485</c:v>
                </c:pt>
                <c:pt idx="4597">
                  <c:v>0.68006284722222221</c:v>
                </c:pt>
                <c:pt idx="4598">
                  <c:v>0.68006400462962957</c:v>
                </c:pt>
                <c:pt idx="4599">
                  <c:v>0.68006516203703704</c:v>
                </c:pt>
                <c:pt idx="4600">
                  <c:v>0.68006631944444451</c:v>
                </c:pt>
                <c:pt idx="4601">
                  <c:v>0.68006747685185187</c:v>
                </c:pt>
                <c:pt idx="4602">
                  <c:v>0.68006863425925923</c:v>
                </c:pt>
                <c:pt idx="4603">
                  <c:v>0.6800697916666667</c:v>
                </c:pt>
                <c:pt idx="4604">
                  <c:v>0.68007094907407406</c:v>
                </c:pt>
                <c:pt idx="4605">
                  <c:v>0.68007210648148153</c:v>
                </c:pt>
                <c:pt idx="4606">
                  <c:v>0.68007326388888889</c:v>
                </c:pt>
                <c:pt idx="4607">
                  <c:v>0.68007442129629625</c:v>
                </c:pt>
                <c:pt idx="4608">
                  <c:v>0.68007557870370372</c:v>
                </c:pt>
                <c:pt idx="4609">
                  <c:v>0.68007674768518522</c:v>
                </c:pt>
                <c:pt idx="4610">
                  <c:v>0.68007789351851855</c:v>
                </c:pt>
                <c:pt idx="4611">
                  <c:v>0.68007905092592591</c:v>
                </c:pt>
                <c:pt idx="4612">
                  <c:v>0.68008020833333338</c:v>
                </c:pt>
                <c:pt idx="4613">
                  <c:v>0.68008136574074074</c:v>
                </c:pt>
                <c:pt idx="4614">
                  <c:v>0.6800825231481481</c:v>
                </c:pt>
                <c:pt idx="4615">
                  <c:v>0.68008368055555557</c:v>
                </c:pt>
                <c:pt idx="4616">
                  <c:v>0.68008483796296293</c:v>
                </c:pt>
                <c:pt idx="4617">
                  <c:v>0.6800859953703704</c:v>
                </c:pt>
                <c:pt idx="4618">
                  <c:v>0.68008715277777776</c:v>
                </c:pt>
                <c:pt idx="4619">
                  <c:v>0.68008831018518512</c:v>
                </c:pt>
                <c:pt idx="4620">
                  <c:v>0.68008946759259259</c:v>
                </c:pt>
                <c:pt idx="4621">
                  <c:v>0.68009062500000006</c:v>
                </c:pt>
                <c:pt idx="4622">
                  <c:v>0.68009179398148145</c:v>
                </c:pt>
                <c:pt idx="4623">
                  <c:v>0.68009293981481478</c:v>
                </c:pt>
                <c:pt idx="4624">
                  <c:v>0.68009409722222214</c:v>
                </c:pt>
                <c:pt idx="4625">
                  <c:v>0.68009525462962972</c:v>
                </c:pt>
                <c:pt idx="4626">
                  <c:v>0.68009641203703708</c:v>
                </c:pt>
                <c:pt idx="4627">
                  <c:v>0.68009756944444444</c:v>
                </c:pt>
                <c:pt idx="4628">
                  <c:v>0.6800987268518518</c:v>
                </c:pt>
                <c:pt idx="4629">
                  <c:v>0.68009988425925927</c:v>
                </c:pt>
                <c:pt idx="4630">
                  <c:v>0.68010104166666674</c:v>
                </c:pt>
                <c:pt idx="4631">
                  <c:v>0.68010221064814813</c:v>
                </c:pt>
                <c:pt idx="4632">
                  <c:v>0.68010335648148146</c:v>
                </c:pt>
                <c:pt idx="4633">
                  <c:v>0.68010451388888893</c:v>
                </c:pt>
                <c:pt idx="4634">
                  <c:v>0.68010567129629629</c:v>
                </c:pt>
                <c:pt idx="4635">
                  <c:v>0.68010682870370376</c:v>
                </c:pt>
                <c:pt idx="4636">
                  <c:v>0.68010799768518515</c:v>
                </c:pt>
                <c:pt idx="4637">
                  <c:v>0.68010914351851848</c:v>
                </c:pt>
                <c:pt idx="4638">
                  <c:v>0.68011030092592595</c:v>
                </c:pt>
                <c:pt idx="4639">
                  <c:v>0.68011145833333331</c:v>
                </c:pt>
                <c:pt idx="4640">
                  <c:v>0.68011262731481481</c:v>
                </c:pt>
                <c:pt idx="4641">
                  <c:v>0.68011377314814814</c:v>
                </c:pt>
                <c:pt idx="4642">
                  <c:v>0.68011493055555561</c:v>
                </c:pt>
                <c:pt idx="4643">
                  <c:v>0.68011608796296297</c:v>
                </c:pt>
                <c:pt idx="4644">
                  <c:v>0.68011724537037033</c:v>
                </c:pt>
                <c:pt idx="4645">
                  <c:v>0.68011841435185183</c:v>
                </c:pt>
                <c:pt idx="4646">
                  <c:v>0.68011957175925919</c:v>
                </c:pt>
                <c:pt idx="4647">
                  <c:v>0.68012071759259263</c:v>
                </c:pt>
                <c:pt idx="4648">
                  <c:v>0.68012187499999999</c:v>
                </c:pt>
                <c:pt idx="4649">
                  <c:v>0.68012303240740735</c:v>
                </c:pt>
                <c:pt idx="4650">
                  <c:v>0.68012418981481482</c:v>
                </c:pt>
                <c:pt idx="4651">
                  <c:v>0.68012534722222229</c:v>
                </c:pt>
                <c:pt idx="4652">
                  <c:v>0.68012651620370368</c:v>
                </c:pt>
                <c:pt idx="4653">
                  <c:v>0.68012766203703701</c:v>
                </c:pt>
                <c:pt idx="4654">
                  <c:v>0.68012881944444437</c:v>
                </c:pt>
                <c:pt idx="4655">
                  <c:v>0.68012997685185184</c:v>
                </c:pt>
                <c:pt idx="4656">
                  <c:v>0.68013113425925931</c:v>
                </c:pt>
                <c:pt idx="4657">
                  <c:v>0.6801323032407407</c:v>
                </c:pt>
                <c:pt idx="4658">
                  <c:v>0.68013346064814817</c:v>
                </c:pt>
                <c:pt idx="4659">
                  <c:v>0.6801346064814815</c:v>
                </c:pt>
                <c:pt idx="4660">
                  <c:v>0.680135775462963</c:v>
                </c:pt>
                <c:pt idx="4661">
                  <c:v>0.68013692129629633</c:v>
                </c:pt>
                <c:pt idx="4662">
                  <c:v>0.68013807870370369</c:v>
                </c:pt>
                <c:pt idx="4663">
                  <c:v>0.68013923611111105</c:v>
                </c:pt>
                <c:pt idx="4664">
                  <c:v>0.68014039351851852</c:v>
                </c:pt>
                <c:pt idx="4665">
                  <c:v>0.68014155092592599</c:v>
                </c:pt>
                <c:pt idx="4666">
                  <c:v>0.68014271990740738</c:v>
                </c:pt>
                <c:pt idx="4667">
                  <c:v>0.68014387731481474</c:v>
                </c:pt>
                <c:pt idx="4668">
                  <c:v>0.68014502314814818</c:v>
                </c:pt>
                <c:pt idx="4669">
                  <c:v>0.68014618055555554</c:v>
                </c:pt>
                <c:pt idx="4670">
                  <c:v>0.68014734953703704</c:v>
                </c:pt>
                <c:pt idx="4671">
                  <c:v>0.68014849537037037</c:v>
                </c:pt>
                <c:pt idx="4672">
                  <c:v>0.68014966435185187</c:v>
                </c:pt>
                <c:pt idx="4673">
                  <c:v>0.6801508101851852</c:v>
                </c:pt>
                <c:pt idx="4674">
                  <c:v>0.68015196759259255</c:v>
                </c:pt>
                <c:pt idx="4675">
                  <c:v>0.68015312500000003</c:v>
                </c:pt>
                <c:pt idx="4676">
                  <c:v>0.68015428240740738</c:v>
                </c:pt>
                <c:pt idx="4677">
                  <c:v>0.68015543981481486</c:v>
                </c:pt>
                <c:pt idx="4678">
                  <c:v>0.68015659722222221</c:v>
                </c:pt>
                <c:pt idx="4679">
                  <c:v>0.68015775462962957</c:v>
                </c:pt>
                <c:pt idx="4680">
                  <c:v>0.68015891203703704</c:v>
                </c:pt>
                <c:pt idx="4681">
                  <c:v>0.68016006944444451</c:v>
                </c:pt>
                <c:pt idx="4682">
                  <c:v>0.68016122685185187</c:v>
                </c:pt>
                <c:pt idx="4683">
                  <c:v>0.68016238425925923</c:v>
                </c:pt>
                <c:pt idx="4684">
                  <c:v>0.68016354166666659</c:v>
                </c:pt>
                <c:pt idx="4685">
                  <c:v>0.68016469907407406</c:v>
                </c:pt>
                <c:pt idx="4686">
                  <c:v>0.68016585648148153</c:v>
                </c:pt>
                <c:pt idx="4687">
                  <c:v>0.68016701388888889</c:v>
                </c:pt>
                <c:pt idx="4688">
                  <c:v>0.68016817129629625</c:v>
                </c:pt>
                <c:pt idx="4689">
                  <c:v>0.68016932870370372</c:v>
                </c:pt>
                <c:pt idx="4690">
                  <c:v>0.68017048611111119</c:v>
                </c:pt>
                <c:pt idx="4691">
                  <c:v>0.68017164351851855</c:v>
                </c:pt>
                <c:pt idx="4692">
                  <c:v>0.68017280092592591</c:v>
                </c:pt>
                <c:pt idx="4693">
                  <c:v>0.68017395833333327</c:v>
                </c:pt>
                <c:pt idx="4694">
                  <c:v>0.68017511574074074</c:v>
                </c:pt>
                <c:pt idx="4695">
                  <c:v>0.68017627314814821</c:v>
                </c:pt>
                <c:pt idx="4696">
                  <c:v>0.68017744212962961</c:v>
                </c:pt>
                <c:pt idx="4697">
                  <c:v>0.68017858796296293</c:v>
                </c:pt>
                <c:pt idx="4698">
                  <c:v>0.6801797453703704</c:v>
                </c:pt>
                <c:pt idx="4699">
                  <c:v>0.68018090277777776</c:v>
                </c:pt>
                <c:pt idx="4700">
                  <c:v>0.68018206018518523</c:v>
                </c:pt>
                <c:pt idx="4701">
                  <c:v>0.68018321759259259</c:v>
                </c:pt>
                <c:pt idx="4702">
                  <c:v>0.68018438657407398</c:v>
                </c:pt>
                <c:pt idx="4703">
                  <c:v>0.68018553240740742</c:v>
                </c:pt>
                <c:pt idx="4704">
                  <c:v>0.68018668981481478</c:v>
                </c:pt>
                <c:pt idx="4705">
                  <c:v>0.68018784722222225</c:v>
                </c:pt>
                <c:pt idx="4706">
                  <c:v>0.68018900462962961</c:v>
                </c:pt>
                <c:pt idx="4707">
                  <c:v>0.68019016203703708</c:v>
                </c:pt>
                <c:pt idx="4708">
                  <c:v>0.68019131944444444</c:v>
                </c:pt>
                <c:pt idx="4709">
                  <c:v>0.6801924768518518</c:v>
                </c:pt>
                <c:pt idx="4710">
                  <c:v>0.68019363425925927</c:v>
                </c:pt>
                <c:pt idx="4711">
                  <c:v>0.68019480324074078</c:v>
                </c:pt>
                <c:pt idx="4712">
                  <c:v>0.6801959490740741</c:v>
                </c:pt>
                <c:pt idx="4713">
                  <c:v>0.68019710648148146</c:v>
                </c:pt>
                <c:pt idx="4714">
                  <c:v>0.68019826388888882</c:v>
                </c:pt>
                <c:pt idx="4715">
                  <c:v>0.68019942129629629</c:v>
                </c:pt>
                <c:pt idx="4716">
                  <c:v>0.68020059027777779</c:v>
                </c:pt>
                <c:pt idx="4717">
                  <c:v>0.68020173611111112</c:v>
                </c:pt>
                <c:pt idx="4718">
                  <c:v>0.68020290509259262</c:v>
                </c:pt>
                <c:pt idx="4719">
                  <c:v>0.68020405092592584</c:v>
                </c:pt>
                <c:pt idx="4720">
                  <c:v>0.68020521990740745</c:v>
                </c:pt>
                <c:pt idx="4721">
                  <c:v>0.68020636574074078</c:v>
                </c:pt>
                <c:pt idx="4722">
                  <c:v>0.68020752314814814</c:v>
                </c:pt>
                <c:pt idx="4723">
                  <c:v>0.68020869212962964</c:v>
                </c:pt>
                <c:pt idx="4724">
                  <c:v>0.680209849537037</c:v>
                </c:pt>
                <c:pt idx="4725">
                  <c:v>0.68021099537037044</c:v>
                </c:pt>
                <c:pt idx="4726">
                  <c:v>0.6802121527777778</c:v>
                </c:pt>
                <c:pt idx="4727">
                  <c:v>0.68021331018518516</c:v>
                </c:pt>
                <c:pt idx="4728">
                  <c:v>0.68021446759259263</c:v>
                </c:pt>
                <c:pt idx="4729">
                  <c:v>0.68021562499999999</c:v>
                </c:pt>
                <c:pt idx="4730">
                  <c:v>0.68021678240740746</c:v>
                </c:pt>
                <c:pt idx="4731">
                  <c:v>0.68021795138888885</c:v>
                </c:pt>
                <c:pt idx="4732">
                  <c:v>0.68021909722222218</c:v>
                </c:pt>
                <c:pt idx="4733">
                  <c:v>0.68022025462962965</c:v>
                </c:pt>
                <c:pt idx="4734">
                  <c:v>0.68022141203703701</c:v>
                </c:pt>
                <c:pt idx="4735">
                  <c:v>0.68022256944444448</c:v>
                </c:pt>
                <c:pt idx="4736">
                  <c:v>0.68022372685185184</c:v>
                </c:pt>
                <c:pt idx="4737">
                  <c:v>0.68022488425925931</c:v>
                </c:pt>
                <c:pt idx="4738">
                  <c:v>0.68022604166666667</c:v>
                </c:pt>
                <c:pt idx="4739">
                  <c:v>0.68022719907407403</c:v>
                </c:pt>
                <c:pt idx="4740">
                  <c:v>0.6802283564814815</c:v>
                </c:pt>
                <c:pt idx="4741">
                  <c:v>0.68022952546296289</c:v>
                </c:pt>
                <c:pt idx="4742">
                  <c:v>0.68023067129629633</c:v>
                </c:pt>
                <c:pt idx="4743">
                  <c:v>0.68023182870370369</c:v>
                </c:pt>
                <c:pt idx="4744">
                  <c:v>0.68023299768518519</c:v>
                </c:pt>
                <c:pt idx="4745">
                  <c:v>0.68023414351851852</c:v>
                </c:pt>
                <c:pt idx="4746">
                  <c:v>0.68023531250000002</c:v>
                </c:pt>
                <c:pt idx="4747">
                  <c:v>0.68023645833333335</c:v>
                </c:pt>
                <c:pt idx="4748">
                  <c:v>0.68023761574074071</c:v>
                </c:pt>
                <c:pt idx="4749">
                  <c:v>0.68023877314814807</c:v>
                </c:pt>
                <c:pt idx="4750">
                  <c:v>0.68023993055555554</c:v>
                </c:pt>
                <c:pt idx="4751">
                  <c:v>0.68024108796296301</c:v>
                </c:pt>
                <c:pt idx="4752">
                  <c:v>0.68024224537037037</c:v>
                </c:pt>
                <c:pt idx="4753">
                  <c:v>0.68024340277777773</c:v>
                </c:pt>
                <c:pt idx="4754">
                  <c:v>0.68024457175925923</c:v>
                </c:pt>
                <c:pt idx="4755">
                  <c:v>0.68024571759259267</c:v>
                </c:pt>
                <c:pt idx="4756">
                  <c:v>0.68024687500000003</c:v>
                </c:pt>
                <c:pt idx="4757">
                  <c:v>0.68024803240740739</c:v>
                </c:pt>
                <c:pt idx="4758">
                  <c:v>0.68024920138888889</c:v>
                </c:pt>
                <c:pt idx="4759">
                  <c:v>0.68025034722222222</c:v>
                </c:pt>
                <c:pt idx="4760">
                  <c:v>0.68025150462962969</c:v>
                </c:pt>
                <c:pt idx="4761">
                  <c:v>0.68025266203703705</c:v>
                </c:pt>
                <c:pt idx="4762">
                  <c:v>0.68025383101851844</c:v>
                </c:pt>
                <c:pt idx="4763">
                  <c:v>0.68025497685185188</c:v>
                </c:pt>
                <c:pt idx="4764">
                  <c:v>0.68025613425925924</c:v>
                </c:pt>
                <c:pt idx="4765">
                  <c:v>0.68025729166666671</c:v>
                </c:pt>
                <c:pt idx="4766">
                  <c:v>0.68025844907407407</c:v>
                </c:pt>
                <c:pt idx="4767">
                  <c:v>0.68025960648148154</c:v>
                </c:pt>
                <c:pt idx="4768">
                  <c:v>0.6802607638888889</c:v>
                </c:pt>
                <c:pt idx="4769">
                  <c:v>0.68026192129629626</c:v>
                </c:pt>
                <c:pt idx="4770">
                  <c:v>0.68026307870370373</c:v>
                </c:pt>
                <c:pt idx="4771">
                  <c:v>0.68026423611111109</c:v>
                </c:pt>
                <c:pt idx="4772">
                  <c:v>0.68026539351851856</c:v>
                </c:pt>
                <c:pt idx="4773">
                  <c:v>0.68026655092592592</c:v>
                </c:pt>
                <c:pt idx="4774">
                  <c:v>0.68026771990740742</c:v>
                </c:pt>
                <c:pt idx="4775">
                  <c:v>0.68026887731481478</c:v>
                </c:pt>
                <c:pt idx="4776">
                  <c:v>0.68027002314814822</c:v>
                </c:pt>
                <c:pt idx="4777">
                  <c:v>0.68027119212962961</c:v>
                </c:pt>
                <c:pt idx="4778">
                  <c:v>0.68027233796296294</c:v>
                </c:pt>
                <c:pt idx="4779">
                  <c:v>0.6802734953703703</c:v>
                </c:pt>
                <c:pt idx="4780">
                  <c:v>0.68027465277777777</c:v>
                </c:pt>
                <c:pt idx="4781">
                  <c:v>0.68027581018518524</c:v>
                </c:pt>
                <c:pt idx="4782">
                  <c:v>0.6802769675925926</c:v>
                </c:pt>
                <c:pt idx="4783">
                  <c:v>0.68027812499999996</c:v>
                </c:pt>
                <c:pt idx="4784">
                  <c:v>0.68027928240740743</c:v>
                </c:pt>
                <c:pt idx="4785">
                  <c:v>0.6802804398148149</c:v>
                </c:pt>
                <c:pt idx="4786">
                  <c:v>0.68028159722222226</c:v>
                </c:pt>
                <c:pt idx="4787">
                  <c:v>0.68028275462962962</c:v>
                </c:pt>
                <c:pt idx="4788">
                  <c:v>0.68028391203703698</c:v>
                </c:pt>
                <c:pt idx="4789">
                  <c:v>0.68028506944444445</c:v>
                </c:pt>
                <c:pt idx="4790">
                  <c:v>0.68028622685185192</c:v>
                </c:pt>
                <c:pt idx="4791">
                  <c:v>0.68028738425925928</c:v>
                </c:pt>
                <c:pt idx="4792">
                  <c:v>0.68028854166666664</c:v>
                </c:pt>
                <c:pt idx="4793">
                  <c:v>0.68028969907407411</c:v>
                </c:pt>
                <c:pt idx="4794">
                  <c:v>0.68029085648148147</c:v>
                </c:pt>
                <c:pt idx="4795">
                  <c:v>0.68029201388888894</c:v>
                </c:pt>
                <c:pt idx="4796">
                  <c:v>0.6802931712962963</c:v>
                </c:pt>
                <c:pt idx="4797">
                  <c:v>0.68029432870370365</c:v>
                </c:pt>
                <c:pt idx="4798">
                  <c:v>0.68029548611111113</c:v>
                </c:pt>
                <c:pt idx="4799">
                  <c:v>0.68029664351851848</c:v>
                </c:pt>
                <c:pt idx="4800">
                  <c:v>0.68029780092592596</c:v>
                </c:pt>
                <c:pt idx="4801">
                  <c:v>0.68029895833333331</c:v>
                </c:pt>
                <c:pt idx="4802">
                  <c:v>0.68030011574074079</c:v>
                </c:pt>
                <c:pt idx="4803">
                  <c:v>0.68030127314814814</c:v>
                </c:pt>
                <c:pt idx="4804">
                  <c:v>0.6803024305555555</c:v>
                </c:pt>
                <c:pt idx="4805">
                  <c:v>0.68030358796296297</c:v>
                </c:pt>
                <c:pt idx="4806">
                  <c:v>0.68030474537037045</c:v>
                </c:pt>
                <c:pt idx="4807">
                  <c:v>0.68030591435185184</c:v>
                </c:pt>
                <c:pt idx="4808">
                  <c:v>0.68030706018518516</c:v>
                </c:pt>
                <c:pt idx="4809">
                  <c:v>0.68030821759259252</c:v>
                </c:pt>
                <c:pt idx="4810">
                  <c:v>0.68030937499999999</c:v>
                </c:pt>
                <c:pt idx="4811">
                  <c:v>0.68031053240740746</c:v>
                </c:pt>
                <c:pt idx="4812">
                  <c:v>0.68031168981481482</c:v>
                </c:pt>
                <c:pt idx="4813">
                  <c:v>0.68031284722222218</c:v>
                </c:pt>
                <c:pt idx="4814">
                  <c:v>0.68031400462962965</c:v>
                </c:pt>
                <c:pt idx="4815">
                  <c:v>0.68031517361111116</c:v>
                </c:pt>
                <c:pt idx="4816">
                  <c:v>0.68031633101851852</c:v>
                </c:pt>
                <c:pt idx="4817">
                  <c:v>0.68031748842592588</c:v>
                </c:pt>
                <c:pt idx="4818">
                  <c:v>0.6803186342592592</c:v>
                </c:pt>
                <c:pt idx="4819">
                  <c:v>0.68031979166666667</c:v>
                </c:pt>
                <c:pt idx="4820">
                  <c:v>0.68032094907407414</c:v>
                </c:pt>
                <c:pt idx="4821">
                  <c:v>0.6803221064814815</c:v>
                </c:pt>
                <c:pt idx="4822">
                  <c:v>0.6803232754629629</c:v>
                </c:pt>
                <c:pt idx="4823">
                  <c:v>0.68032442129629633</c:v>
                </c:pt>
                <c:pt idx="4824">
                  <c:v>0.68032559027777784</c:v>
                </c:pt>
                <c:pt idx="4825">
                  <c:v>0.68032673611111116</c:v>
                </c:pt>
                <c:pt idx="4826">
                  <c:v>0.68032789351851852</c:v>
                </c:pt>
                <c:pt idx="4827">
                  <c:v>0.68032906249999991</c:v>
                </c:pt>
                <c:pt idx="4828">
                  <c:v>0.68033020833333335</c:v>
                </c:pt>
                <c:pt idx="4829">
                  <c:v>0.68033136574074071</c:v>
                </c:pt>
                <c:pt idx="4830">
                  <c:v>0.68033252314814818</c:v>
                </c:pt>
                <c:pt idx="4831">
                  <c:v>0.68033368055555554</c:v>
                </c:pt>
                <c:pt idx="4832">
                  <c:v>0.68033483796296301</c:v>
                </c:pt>
                <c:pt idx="4833">
                  <c:v>0.68033600694444452</c:v>
                </c:pt>
                <c:pt idx="4834">
                  <c:v>0.68033715277777773</c:v>
                </c:pt>
                <c:pt idx="4835">
                  <c:v>0.6803383101851852</c:v>
                </c:pt>
                <c:pt idx="4836">
                  <c:v>0.68033946759259256</c:v>
                </c:pt>
                <c:pt idx="4837">
                  <c:v>0.68034062500000003</c:v>
                </c:pt>
                <c:pt idx="4838">
                  <c:v>0.68034178240740739</c:v>
                </c:pt>
                <c:pt idx="4839">
                  <c:v>0.68034293981481475</c:v>
                </c:pt>
                <c:pt idx="4840">
                  <c:v>0.68034409722222222</c:v>
                </c:pt>
                <c:pt idx="4841">
                  <c:v>0.68034525462962969</c:v>
                </c:pt>
                <c:pt idx="4842">
                  <c:v>0.68034641203703705</c:v>
                </c:pt>
                <c:pt idx="4843">
                  <c:v>0.68034756944444441</c:v>
                </c:pt>
                <c:pt idx="4844">
                  <c:v>0.68034872685185177</c:v>
                </c:pt>
                <c:pt idx="4845">
                  <c:v>0.68034988425925924</c:v>
                </c:pt>
                <c:pt idx="4846">
                  <c:v>0.68035104166666671</c:v>
                </c:pt>
                <c:pt idx="4847">
                  <c:v>0.68035219907407407</c:v>
                </c:pt>
                <c:pt idx="4848">
                  <c:v>0.68035335648148143</c:v>
                </c:pt>
                <c:pt idx="4849">
                  <c:v>0.6803545138888889</c:v>
                </c:pt>
                <c:pt idx="4850">
                  <c:v>0.68035567129629637</c:v>
                </c:pt>
                <c:pt idx="4851">
                  <c:v>0.68035682870370373</c:v>
                </c:pt>
                <c:pt idx="4852">
                  <c:v>0.68035798611111109</c:v>
                </c:pt>
                <c:pt idx="4853">
                  <c:v>0.68035915509259259</c:v>
                </c:pt>
                <c:pt idx="4854">
                  <c:v>0.68036030092592592</c:v>
                </c:pt>
                <c:pt idx="4855">
                  <c:v>0.68036145833333339</c:v>
                </c:pt>
                <c:pt idx="4856">
                  <c:v>0.68036261574074075</c:v>
                </c:pt>
                <c:pt idx="4857">
                  <c:v>0.68036377314814811</c:v>
                </c:pt>
                <c:pt idx="4858">
                  <c:v>0.68036493055555558</c:v>
                </c:pt>
                <c:pt idx="4859">
                  <c:v>0.68036608796296294</c:v>
                </c:pt>
                <c:pt idx="4860">
                  <c:v>0.68036725694444444</c:v>
                </c:pt>
                <c:pt idx="4861">
                  <c:v>0.68036840277777777</c:v>
                </c:pt>
                <c:pt idx="4862">
                  <c:v>0.68036957175925927</c:v>
                </c:pt>
                <c:pt idx="4863">
                  <c:v>0.6803707175925926</c:v>
                </c:pt>
                <c:pt idx="4864">
                  <c:v>0.68037187499999996</c:v>
                </c:pt>
                <c:pt idx="4865">
                  <c:v>0.68037304398148146</c:v>
                </c:pt>
                <c:pt idx="4866">
                  <c:v>0.68037418981481479</c:v>
                </c:pt>
                <c:pt idx="4867">
                  <c:v>0.68037534722222226</c:v>
                </c:pt>
                <c:pt idx="4868">
                  <c:v>0.68037650462962962</c:v>
                </c:pt>
                <c:pt idx="4869">
                  <c:v>0.68037766203703698</c:v>
                </c:pt>
                <c:pt idx="4870">
                  <c:v>0.68037881944444445</c:v>
                </c:pt>
                <c:pt idx="4871">
                  <c:v>0.68037998842592595</c:v>
                </c:pt>
                <c:pt idx="4872">
                  <c:v>0.68038114583333331</c:v>
                </c:pt>
                <c:pt idx="4873">
                  <c:v>0.68038229166666664</c:v>
                </c:pt>
                <c:pt idx="4874">
                  <c:v>0.680383449074074</c:v>
                </c:pt>
                <c:pt idx="4875">
                  <c:v>0.6803846180555555</c:v>
                </c:pt>
                <c:pt idx="4876">
                  <c:v>0.68038576388888894</c:v>
                </c:pt>
                <c:pt idx="4877">
                  <c:v>0.6803869212962963</c:v>
                </c:pt>
                <c:pt idx="4878">
                  <c:v>0.68038807870370366</c:v>
                </c:pt>
                <c:pt idx="4879">
                  <c:v>0.68038923611111113</c:v>
                </c:pt>
                <c:pt idx="4880">
                  <c:v>0.6803903935185186</c:v>
                </c:pt>
                <c:pt idx="4881">
                  <c:v>0.68039155092592596</c:v>
                </c:pt>
                <c:pt idx="4882">
                  <c:v>0.68039270833333332</c:v>
                </c:pt>
                <c:pt idx="4883">
                  <c:v>0.68039387731481482</c:v>
                </c:pt>
                <c:pt idx="4884">
                  <c:v>0.68039502314814815</c:v>
                </c:pt>
                <c:pt idx="4885">
                  <c:v>0.68039619212962965</c:v>
                </c:pt>
                <c:pt idx="4886">
                  <c:v>0.68039733796296298</c:v>
                </c:pt>
                <c:pt idx="4887">
                  <c:v>0.68039849537037034</c:v>
                </c:pt>
                <c:pt idx="4888">
                  <c:v>0.68039965277777781</c:v>
                </c:pt>
                <c:pt idx="4889">
                  <c:v>0.68040081018518517</c:v>
                </c:pt>
                <c:pt idx="4890">
                  <c:v>0.68040196759259264</c:v>
                </c:pt>
                <c:pt idx="4891">
                  <c:v>0.680403125</c:v>
                </c:pt>
                <c:pt idx="4892">
                  <c:v>0.68040428240740736</c:v>
                </c:pt>
                <c:pt idx="4893">
                  <c:v>0.68040543981481483</c:v>
                </c:pt>
                <c:pt idx="4894">
                  <c:v>0.68040659722222219</c:v>
                </c:pt>
                <c:pt idx="4895">
                  <c:v>0.68040775462962966</c:v>
                </c:pt>
                <c:pt idx="4896">
                  <c:v>0.68040891203703702</c:v>
                </c:pt>
                <c:pt idx="4897">
                  <c:v>0.68041008101851852</c:v>
                </c:pt>
                <c:pt idx="4898">
                  <c:v>0.68041122685185185</c:v>
                </c:pt>
                <c:pt idx="4899">
                  <c:v>0.68041238425925921</c:v>
                </c:pt>
                <c:pt idx="4900">
                  <c:v>0.68041354166666668</c:v>
                </c:pt>
                <c:pt idx="4901">
                  <c:v>0.68041469907407415</c:v>
                </c:pt>
                <c:pt idx="4902">
                  <c:v>0.68041585648148151</c:v>
                </c:pt>
                <c:pt idx="4903">
                  <c:v>0.68041701388888887</c:v>
                </c:pt>
                <c:pt idx="4904">
                  <c:v>0.68041818287037037</c:v>
                </c:pt>
                <c:pt idx="4905">
                  <c:v>0.6804193287037037</c:v>
                </c:pt>
                <c:pt idx="4906">
                  <c:v>0.68042048611111117</c:v>
                </c:pt>
                <c:pt idx="4907">
                  <c:v>0.68042164351851853</c:v>
                </c:pt>
                <c:pt idx="4908">
                  <c:v>0.68042280092592589</c:v>
                </c:pt>
                <c:pt idx="4909">
                  <c:v>0.68042395833333336</c:v>
                </c:pt>
                <c:pt idx="4910">
                  <c:v>0.68042513888888889</c:v>
                </c:pt>
                <c:pt idx="4911">
                  <c:v>0.68042627314814819</c:v>
                </c:pt>
                <c:pt idx="4912">
                  <c:v>0.68042743055555555</c:v>
                </c:pt>
                <c:pt idx="4913">
                  <c:v>0.68042858796296291</c:v>
                </c:pt>
                <c:pt idx="4914">
                  <c:v>0.68042975694444441</c:v>
                </c:pt>
                <c:pt idx="4915">
                  <c:v>0.68043090277777785</c:v>
                </c:pt>
                <c:pt idx="4916">
                  <c:v>0.68043206018518521</c:v>
                </c:pt>
                <c:pt idx="4917">
                  <c:v>0.68043321759259257</c:v>
                </c:pt>
                <c:pt idx="4918">
                  <c:v>0.68043437500000004</c:v>
                </c:pt>
                <c:pt idx="4919">
                  <c:v>0.6804355324074074</c:v>
                </c:pt>
                <c:pt idx="4920">
                  <c:v>0.68043668981481487</c:v>
                </c:pt>
                <c:pt idx="4921">
                  <c:v>0.68043784722222223</c:v>
                </c:pt>
                <c:pt idx="4922">
                  <c:v>0.68043900462962958</c:v>
                </c:pt>
                <c:pt idx="4923">
                  <c:v>0.68044016203703706</c:v>
                </c:pt>
                <c:pt idx="4924">
                  <c:v>0.68044131944444441</c:v>
                </c:pt>
                <c:pt idx="4925">
                  <c:v>0.68044248842592592</c:v>
                </c:pt>
                <c:pt idx="4926">
                  <c:v>0.68044363425925924</c:v>
                </c:pt>
                <c:pt idx="4927">
                  <c:v>0.68044480324074075</c:v>
                </c:pt>
                <c:pt idx="4928">
                  <c:v>0.68044594907407407</c:v>
                </c:pt>
                <c:pt idx="4929">
                  <c:v>0.68044711805555558</c:v>
                </c:pt>
                <c:pt idx="4930">
                  <c:v>0.6804482638888889</c:v>
                </c:pt>
                <c:pt idx="4931">
                  <c:v>0.68044942129629626</c:v>
                </c:pt>
                <c:pt idx="4932">
                  <c:v>0.68045057870370373</c:v>
                </c:pt>
                <c:pt idx="4933">
                  <c:v>0.68045173611111109</c:v>
                </c:pt>
                <c:pt idx="4934">
                  <c:v>0.68045289351851845</c:v>
                </c:pt>
                <c:pt idx="4935">
                  <c:v>0.68045405092592592</c:v>
                </c:pt>
                <c:pt idx="4936">
                  <c:v>0.68045520833333339</c:v>
                </c:pt>
                <c:pt idx="4937">
                  <c:v>0.68045637731481479</c:v>
                </c:pt>
                <c:pt idx="4938">
                  <c:v>0.68045752314814811</c:v>
                </c:pt>
                <c:pt idx="4939">
                  <c:v>0.68045869212962962</c:v>
                </c:pt>
                <c:pt idx="4940">
                  <c:v>0.68045983796296305</c:v>
                </c:pt>
                <c:pt idx="4941">
                  <c:v>0.68046099537037041</c:v>
                </c:pt>
                <c:pt idx="4942">
                  <c:v>0.68046215277777777</c:v>
                </c:pt>
                <c:pt idx="4943">
                  <c:v>0.68046331018518513</c:v>
                </c:pt>
                <c:pt idx="4944">
                  <c:v>0.68046447916666664</c:v>
                </c:pt>
                <c:pt idx="4945">
                  <c:v>0.68046562500000007</c:v>
                </c:pt>
                <c:pt idx="4946">
                  <c:v>0.68046678240740743</c:v>
                </c:pt>
                <c:pt idx="4947">
                  <c:v>0.68046795138888883</c:v>
                </c:pt>
                <c:pt idx="4948">
                  <c:v>0.68046909722222226</c:v>
                </c:pt>
                <c:pt idx="4949">
                  <c:v>0.68047025462962962</c:v>
                </c:pt>
                <c:pt idx="4950">
                  <c:v>0.68047141203703709</c:v>
                </c:pt>
                <c:pt idx="4951">
                  <c:v>0.68047256944444445</c:v>
                </c:pt>
                <c:pt idx="4952">
                  <c:v>0.68047372685185181</c:v>
                </c:pt>
                <c:pt idx="4953">
                  <c:v>0.68047489583333332</c:v>
                </c:pt>
                <c:pt idx="4954">
                  <c:v>0.68047604166666664</c:v>
                </c:pt>
                <c:pt idx="4955">
                  <c:v>0.68047721064814815</c:v>
                </c:pt>
                <c:pt idx="4956">
                  <c:v>0.68047835648148147</c:v>
                </c:pt>
                <c:pt idx="4957">
                  <c:v>0.68047951388888894</c:v>
                </c:pt>
                <c:pt idx="4958">
                  <c:v>0.6804806712962963</c:v>
                </c:pt>
                <c:pt idx="4959">
                  <c:v>0.68048182870370366</c:v>
                </c:pt>
                <c:pt idx="4960">
                  <c:v>0.68048298611111113</c:v>
                </c:pt>
                <c:pt idx="4961">
                  <c:v>0.68048415509259252</c:v>
                </c:pt>
                <c:pt idx="4962">
                  <c:v>0.68048530092592596</c:v>
                </c:pt>
                <c:pt idx="4963">
                  <c:v>0.68048645833333332</c:v>
                </c:pt>
                <c:pt idx="4964">
                  <c:v>0.68048761574074068</c:v>
                </c:pt>
                <c:pt idx="4965">
                  <c:v>0.68048877314814815</c:v>
                </c:pt>
                <c:pt idx="4966">
                  <c:v>0.68048993055555562</c:v>
                </c:pt>
                <c:pt idx="4967">
                  <c:v>0.68049108796296298</c:v>
                </c:pt>
                <c:pt idx="4968">
                  <c:v>0.68049224537037034</c:v>
                </c:pt>
                <c:pt idx="4969">
                  <c:v>0.6804934027777777</c:v>
                </c:pt>
                <c:pt idx="4970">
                  <c:v>0.6804945717592592</c:v>
                </c:pt>
                <c:pt idx="4971">
                  <c:v>0.68049571759259264</c:v>
                </c:pt>
                <c:pt idx="4972">
                  <c:v>0.680496875</c:v>
                </c:pt>
                <c:pt idx="4973">
                  <c:v>0.68049803240740736</c:v>
                </c:pt>
                <c:pt idx="4974">
                  <c:v>0.68049918981481483</c:v>
                </c:pt>
                <c:pt idx="4975">
                  <c:v>0.6805003472222223</c:v>
                </c:pt>
                <c:pt idx="4976">
                  <c:v>0.68050150462962966</c:v>
                </c:pt>
                <c:pt idx="4977">
                  <c:v>0.68050267361111105</c:v>
                </c:pt>
                <c:pt idx="4978">
                  <c:v>0.68050381944444438</c:v>
                </c:pt>
                <c:pt idx="4979">
                  <c:v>0.68050497685185185</c:v>
                </c:pt>
                <c:pt idx="4980">
                  <c:v>0.68050613425925932</c:v>
                </c:pt>
                <c:pt idx="4981">
                  <c:v>0.68050729166666668</c:v>
                </c:pt>
                <c:pt idx="4982">
                  <c:v>0.68050844907407404</c:v>
                </c:pt>
                <c:pt idx="4983">
                  <c:v>0.68050960648148151</c:v>
                </c:pt>
                <c:pt idx="4984">
                  <c:v>0.68051076388888887</c:v>
                </c:pt>
                <c:pt idx="4985">
                  <c:v>0.68051192129629634</c:v>
                </c:pt>
                <c:pt idx="4986">
                  <c:v>0.6805130787037037</c:v>
                </c:pt>
                <c:pt idx="4987">
                  <c:v>0.68051423611111106</c:v>
                </c:pt>
                <c:pt idx="4988">
                  <c:v>0.68051539351851853</c:v>
                </c:pt>
                <c:pt idx="4989">
                  <c:v>0.68051655092592589</c:v>
                </c:pt>
                <c:pt idx="4990">
                  <c:v>0.68051770833333336</c:v>
                </c:pt>
                <c:pt idx="4991">
                  <c:v>0.68051887731481475</c:v>
                </c:pt>
                <c:pt idx="4992">
                  <c:v>0.68052002314814819</c:v>
                </c:pt>
                <c:pt idx="4993">
                  <c:v>0.68052118055555555</c:v>
                </c:pt>
                <c:pt idx="4994">
                  <c:v>0.68052233796296291</c:v>
                </c:pt>
                <c:pt idx="4995">
                  <c:v>0.68052349537037038</c:v>
                </c:pt>
                <c:pt idx="4996">
                  <c:v>0.68052465277777785</c:v>
                </c:pt>
                <c:pt idx="4997">
                  <c:v>0.68052581018518521</c:v>
                </c:pt>
                <c:pt idx="4998">
                  <c:v>0.68052696759259257</c:v>
                </c:pt>
                <c:pt idx="4999">
                  <c:v>0.68052812499999993</c:v>
                </c:pt>
                <c:pt idx="5000">
                  <c:v>0.6805292824074074</c:v>
                </c:pt>
                <c:pt idx="5001">
                  <c:v>0.6805304513888889</c:v>
                </c:pt>
                <c:pt idx="5002">
                  <c:v>0.68053160879629626</c:v>
                </c:pt>
                <c:pt idx="5003">
                  <c:v>0.68053275462962959</c:v>
                </c:pt>
                <c:pt idx="5004">
                  <c:v>0.68053391203703706</c:v>
                </c:pt>
                <c:pt idx="5005">
                  <c:v>0.68053506944444453</c:v>
                </c:pt>
                <c:pt idx="5006">
                  <c:v>0.68053622685185189</c:v>
                </c:pt>
                <c:pt idx="5007">
                  <c:v>0.68053738425925925</c:v>
                </c:pt>
                <c:pt idx="5008">
                  <c:v>0.68053854166666661</c:v>
                </c:pt>
                <c:pt idx="5009">
                  <c:v>0.68053969907407408</c:v>
                </c:pt>
                <c:pt idx="5010">
                  <c:v>0.68054085648148155</c:v>
                </c:pt>
                <c:pt idx="5011">
                  <c:v>0.68054201388888891</c:v>
                </c:pt>
                <c:pt idx="5012">
                  <c:v>0.68054317129629627</c:v>
                </c:pt>
                <c:pt idx="5013">
                  <c:v>0.68054432870370374</c:v>
                </c:pt>
                <c:pt idx="5014">
                  <c:v>0.6805454861111111</c:v>
                </c:pt>
                <c:pt idx="5015">
                  <c:v>0.68054664351851857</c:v>
                </c:pt>
                <c:pt idx="5016">
                  <c:v>0.68054780092592593</c:v>
                </c:pt>
                <c:pt idx="5017">
                  <c:v>0.68054895833333329</c:v>
                </c:pt>
                <c:pt idx="5018">
                  <c:v>0.68055011574074076</c:v>
                </c:pt>
                <c:pt idx="5019">
                  <c:v>0.68055127314814812</c:v>
                </c:pt>
                <c:pt idx="5020">
                  <c:v>0.68055243055555559</c:v>
                </c:pt>
                <c:pt idx="5021">
                  <c:v>0.68055358796296295</c:v>
                </c:pt>
                <c:pt idx="5022">
                  <c:v>0.68055474537037042</c:v>
                </c:pt>
                <c:pt idx="5023">
                  <c:v>0.68055590277777778</c:v>
                </c:pt>
                <c:pt idx="5024">
                  <c:v>0.68055706018518514</c:v>
                </c:pt>
                <c:pt idx="5025">
                  <c:v>0.68055821759259261</c:v>
                </c:pt>
                <c:pt idx="5026">
                  <c:v>0.68055937499999997</c:v>
                </c:pt>
                <c:pt idx="5027">
                  <c:v>0.68056053240740744</c:v>
                </c:pt>
                <c:pt idx="5028">
                  <c:v>0.6805616898148148</c:v>
                </c:pt>
                <c:pt idx="5029">
                  <c:v>0.6805628587962963</c:v>
                </c:pt>
                <c:pt idx="5030">
                  <c:v>0.68056400462962963</c:v>
                </c:pt>
                <c:pt idx="5031">
                  <c:v>0.6805651620370371</c:v>
                </c:pt>
                <c:pt idx="5032">
                  <c:v>0.68056631944444446</c:v>
                </c:pt>
                <c:pt idx="5033">
                  <c:v>0.68056747685185182</c:v>
                </c:pt>
                <c:pt idx="5034">
                  <c:v>0.68056863425925918</c:v>
                </c:pt>
                <c:pt idx="5035">
                  <c:v>0.68056979166666676</c:v>
                </c:pt>
                <c:pt idx="5036">
                  <c:v>0.68057096064814815</c:v>
                </c:pt>
                <c:pt idx="5037">
                  <c:v>0.68057210648148148</c:v>
                </c:pt>
                <c:pt idx="5038">
                  <c:v>0.68057326388888884</c:v>
                </c:pt>
                <c:pt idx="5039">
                  <c:v>0.68057442129629631</c:v>
                </c:pt>
                <c:pt idx="5040">
                  <c:v>0.68057557870370378</c:v>
                </c:pt>
                <c:pt idx="5041">
                  <c:v>0.68057673611111114</c:v>
                </c:pt>
                <c:pt idx="5042">
                  <c:v>0.6805778935185185</c:v>
                </c:pt>
                <c:pt idx="5043">
                  <c:v>0.68057905092592597</c:v>
                </c:pt>
                <c:pt idx="5044">
                  <c:v>0.68058020833333333</c:v>
                </c:pt>
                <c:pt idx="5045">
                  <c:v>0.6805813657407408</c:v>
                </c:pt>
                <c:pt idx="5046">
                  <c:v>0.68058252314814816</c:v>
                </c:pt>
                <c:pt idx="5047">
                  <c:v>0.68058368055555551</c:v>
                </c:pt>
                <c:pt idx="5048">
                  <c:v>0.68058483796296299</c:v>
                </c:pt>
                <c:pt idx="5049">
                  <c:v>0.68058599537037034</c:v>
                </c:pt>
                <c:pt idx="5050">
                  <c:v>0.68058716435185185</c:v>
                </c:pt>
                <c:pt idx="5051">
                  <c:v>0.68058831018518517</c:v>
                </c:pt>
                <c:pt idx="5052">
                  <c:v>0.68058946759259265</c:v>
                </c:pt>
                <c:pt idx="5053">
                  <c:v>0.680590625</c:v>
                </c:pt>
                <c:pt idx="5054">
                  <c:v>0.68059178240740736</c:v>
                </c:pt>
                <c:pt idx="5055">
                  <c:v>0.68059293981481483</c:v>
                </c:pt>
                <c:pt idx="5056">
                  <c:v>0.68059409722222219</c:v>
                </c:pt>
                <c:pt idx="5057">
                  <c:v>0.68059525462962966</c:v>
                </c:pt>
                <c:pt idx="5058">
                  <c:v>0.68059641203703702</c:v>
                </c:pt>
                <c:pt idx="5059">
                  <c:v>0.68059756944444438</c:v>
                </c:pt>
                <c:pt idx="5060">
                  <c:v>0.68059872685185185</c:v>
                </c:pt>
                <c:pt idx="5061">
                  <c:v>0.68059988425925932</c:v>
                </c:pt>
                <c:pt idx="5062">
                  <c:v>0.68060105324074072</c:v>
                </c:pt>
                <c:pt idx="5063">
                  <c:v>0.68060219907407404</c:v>
                </c:pt>
                <c:pt idx="5064">
                  <c:v>0.6806033564814814</c:v>
                </c:pt>
                <c:pt idx="5065">
                  <c:v>0.68060451388888887</c:v>
                </c:pt>
                <c:pt idx="5066">
                  <c:v>0.68060568287037038</c:v>
                </c:pt>
                <c:pt idx="5067">
                  <c:v>0.6806068287037037</c:v>
                </c:pt>
                <c:pt idx="5068">
                  <c:v>0.68060798611111106</c:v>
                </c:pt>
                <c:pt idx="5069">
                  <c:v>0.68060914351851853</c:v>
                </c:pt>
                <c:pt idx="5070">
                  <c:v>0.680610300925926</c:v>
                </c:pt>
                <c:pt idx="5071">
                  <c:v>0.68061145833333336</c:v>
                </c:pt>
                <c:pt idx="5072">
                  <c:v>0.68061261574074072</c:v>
                </c:pt>
                <c:pt idx="5073">
                  <c:v>0.68061378472222223</c:v>
                </c:pt>
                <c:pt idx="5074">
                  <c:v>0.68061493055555555</c:v>
                </c:pt>
                <c:pt idx="5075">
                  <c:v>0.68061608796296302</c:v>
                </c:pt>
                <c:pt idx="5076">
                  <c:v>0.68061724537037038</c:v>
                </c:pt>
                <c:pt idx="5077">
                  <c:v>0.68061840277777774</c:v>
                </c:pt>
                <c:pt idx="5078">
                  <c:v>0.68061956018518521</c:v>
                </c:pt>
                <c:pt idx="5079">
                  <c:v>0.68062071759259257</c:v>
                </c:pt>
                <c:pt idx="5080">
                  <c:v>0.68062187500000004</c:v>
                </c:pt>
                <c:pt idx="5081">
                  <c:v>0.6806230324074074</c:v>
                </c:pt>
                <c:pt idx="5082">
                  <c:v>0.68062418981481487</c:v>
                </c:pt>
                <c:pt idx="5083">
                  <c:v>0.68062534722222223</c:v>
                </c:pt>
                <c:pt idx="5084">
                  <c:v>0.68062651620370374</c:v>
                </c:pt>
                <c:pt idx="5085">
                  <c:v>0.68062766203703706</c:v>
                </c:pt>
                <c:pt idx="5086">
                  <c:v>0.68062881944444442</c:v>
                </c:pt>
                <c:pt idx="5087">
                  <c:v>0.68062997685185189</c:v>
                </c:pt>
                <c:pt idx="5088">
                  <c:v>0.68063113425925925</c:v>
                </c:pt>
                <c:pt idx="5089">
                  <c:v>0.68063229166666661</c:v>
                </c:pt>
                <c:pt idx="5090">
                  <c:v>0.68063344907407408</c:v>
                </c:pt>
                <c:pt idx="5091">
                  <c:v>0.68063460648148155</c:v>
                </c:pt>
                <c:pt idx="5092">
                  <c:v>0.68063576388888891</c:v>
                </c:pt>
                <c:pt idx="5093">
                  <c:v>0.68063692129629627</c:v>
                </c:pt>
                <c:pt idx="5094">
                  <c:v>0.68063807870370363</c:v>
                </c:pt>
                <c:pt idx="5095">
                  <c:v>0.6806392361111111</c:v>
                </c:pt>
                <c:pt idx="5096">
                  <c:v>0.68064039351851857</c:v>
                </c:pt>
                <c:pt idx="5097">
                  <c:v>0.68064155092592593</c:v>
                </c:pt>
                <c:pt idx="5098">
                  <c:v>0.68064270833333329</c:v>
                </c:pt>
                <c:pt idx="5099">
                  <c:v>0.68064386574074076</c:v>
                </c:pt>
                <c:pt idx="5100">
                  <c:v>0.68064502314814823</c:v>
                </c:pt>
                <c:pt idx="5101">
                  <c:v>0.68064618055555559</c:v>
                </c:pt>
                <c:pt idx="5102">
                  <c:v>0.68064733796296295</c:v>
                </c:pt>
                <c:pt idx="5103">
                  <c:v>0.68064849537037031</c:v>
                </c:pt>
                <c:pt idx="5104">
                  <c:v>0.68064965277777778</c:v>
                </c:pt>
                <c:pt idx="5105">
                  <c:v>0.68065081018518525</c:v>
                </c:pt>
                <c:pt idx="5106">
                  <c:v>0.68065197916666664</c:v>
                </c:pt>
                <c:pt idx="5107">
                  <c:v>0.68065312499999997</c:v>
                </c:pt>
                <c:pt idx="5108">
                  <c:v>0.68065428240740744</c:v>
                </c:pt>
                <c:pt idx="5109">
                  <c:v>0.6806554398148148</c:v>
                </c:pt>
                <c:pt idx="5110">
                  <c:v>0.68065659722222227</c:v>
                </c:pt>
                <c:pt idx="5111">
                  <c:v>0.68065775462962963</c:v>
                </c:pt>
                <c:pt idx="5112">
                  <c:v>0.68065891203703699</c:v>
                </c:pt>
                <c:pt idx="5113">
                  <c:v>0.68066006944444446</c:v>
                </c:pt>
                <c:pt idx="5114">
                  <c:v>0.68066122685185182</c:v>
                </c:pt>
                <c:pt idx="5115">
                  <c:v>0.68066238425925929</c:v>
                </c:pt>
                <c:pt idx="5116">
                  <c:v>0.68066354166666665</c:v>
                </c:pt>
                <c:pt idx="5117">
                  <c:v>0.68066471064814815</c:v>
                </c:pt>
                <c:pt idx="5118">
                  <c:v>0.68066586805555562</c:v>
                </c:pt>
                <c:pt idx="5119">
                  <c:v>0.68066701388888884</c:v>
                </c:pt>
                <c:pt idx="5120">
                  <c:v>0.68066818287037034</c:v>
                </c:pt>
                <c:pt idx="5121">
                  <c:v>0.68066932870370367</c:v>
                </c:pt>
                <c:pt idx="5122">
                  <c:v>0.68067048611111114</c:v>
                </c:pt>
                <c:pt idx="5123">
                  <c:v>0.6806716435185185</c:v>
                </c:pt>
                <c:pt idx="5124">
                  <c:v>0.68067280092592586</c:v>
                </c:pt>
                <c:pt idx="5125">
                  <c:v>0.68067396990740736</c:v>
                </c:pt>
                <c:pt idx="5126">
                  <c:v>0.6806751157407408</c:v>
                </c:pt>
                <c:pt idx="5127">
                  <c:v>0.68067627314814816</c:v>
                </c:pt>
                <c:pt idx="5128">
                  <c:v>0.68067743055555552</c:v>
                </c:pt>
                <c:pt idx="5129">
                  <c:v>0.68067858796296288</c:v>
                </c:pt>
                <c:pt idx="5130">
                  <c:v>0.68067975694444449</c:v>
                </c:pt>
                <c:pt idx="5131">
                  <c:v>0.68068090277777782</c:v>
                </c:pt>
                <c:pt idx="5132">
                  <c:v>0.68068207175925921</c:v>
                </c:pt>
                <c:pt idx="5133">
                  <c:v>0.68068322916666668</c:v>
                </c:pt>
                <c:pt idx="5134">
                  <c:v>0.68068438657407404</c:v>
                </c:pt>
                <c:pt idx="5135">
                  <c:v>0.68068553240740748</c:v>
                </c:pt>
                <c:pt idx="5136">
                  <c:v>0.68068670138888887</c:v>
                </c:pt>
                <c:pt idx="5137">
                  <c:v>0.6806878472222222</c:v>
                </c:pt>
                <c:pt idx="5138">
                  <c:v>0.68068900462962967</c:v>
                </c:pt>
                <c:pt idx="5139">
                  <c:v>0.68069016203703703</c:v>
                </c:pt>
                <c:pt idx="5140">
                  <c:v>0.6806913194444445</c:v>
                </c:pt>
                <c:pt idx="5141">
                  <c:v>0.68069248842592589</c:v>
                </c:pt>
                <c:pt idx="5142">
                  <c:v>0.68069363425925922</c:v>
                </c:pt>
                <c:pt idx="5143">
                  <c:v>0.68069480324074072</c:v>
                </c:pt>
                <c:pt idx="5144">
                  <c:v>0.68069596064814819</c:v>
                </c:pt>
                <c:pt idx="5145">
                  <c:v>0.68069710648148152</c:v>
                </c:pt>
                <c:pt idx="5146">
                  <c:v>0.68069826388888888</c:v>
                </c:pt>
                <c:pt idx="5147">
                  <c:v>0.68069942129629635</c:v>
                </c:pt>
                <c:pt idx="5148">
                  <c:v>0.68070057870370371</c:v>
                </c:pt>
                <c:pt idx="5149">
                  <c:v>0.68070174768518521</c:v>
                </c:pt>
                <c:pt idx="5150">
                  <c:v>0.68070289351851854</c:v>
                </c:pt>
                <c:pt idx="5151">
                  <c:v>0.6807040509259259</c:v>
                </c:pt>
                <c:pt idx="5152">
                  <c:v>0.68070520833333337</c:v>
                </c:pt>
                <c:pt idx="5153">
                  <c:v>0.68070637731481487</c:v>
                </c:pt>
                <c:pt idx="5154">
                  <c:v>0.68070752314814809</c:v>
                </c:pt>
                <c:pt idx="5155">
                  <c:v>0.68070869212962959</c:v>
                </c:pt>
                <c:pt idx="5156">
                  <c:v>0.68070984953703706</c:v>
                </c:pt>
                <c:pt idx="5157">
                  <c:v>0.68071099537037039</c:v>
                </c:pt>
                <c:pt idx="5158">
                  <c:v>0.68071215277777775</c:v>
                </c:pt>
                <c:pt idx="5159">
                  <c:v>0.68071331018518511</c:v>
                </c:pt>
                <c:pt idx="5160">
                  <c:v>0.68071446759259258</c:v>
                </c:pt>
                <c:pt idx="5161">
                  <c:v>0.68071562500000005</c:v>
                </c:pt>
                <c:pt idx="5162">
                  <c:v>0.68071679398148144</c:v>
                </c:pt>
                <c:pt idx="5163">
                  <c:v>0.68071793981481477</c:v>
                </c:pt>
                <c:pt idx="5164">
                  <c:v>0.68071909722222224</c:v>
                </c:pt>
                <c:pt idx="5165">
                  <c:v>0.68072025462962971</c:v>
                </c:pt>
                <c:pt idx="5166">
                  <c:v>0.68072141203703707</c:v>
                </c:pt>
                <c:pt idx="5167">
                  <c:v>0.68072256944444443</c:v>
                </c:pt>
                <c:pt idx="5168">
                  <c:v>0.68072372685185178</c:v>
                </c:pt>
                <c:pt idx="5169">
                  <c:v>0.68072488425925926</c:v>
                </c:pt>
                <c:pt idx="5170">
                  <c:v>0.68072605324074076</c:v>
                </c:pt>
                <c:pt idx="5171">
                  <c:v>0.68072719907407409</c:v>
                </c:pt>
                <c:pt idx="5172">
                  <c:v>0.68072835648148144</c:v>
                </c:pt>
                <c:pt idx="5173">
                  <c:v>0.68072951388888892</c:v>
                </c:pt>
                <c:pt idx="5174">
                  <c:v>0.68073067129629627</c:v>
                </c:pt>
                <c:pt idx="5175">
                  <c:v>0.68073182870370375</c:v>
                </c:pt>
                <c:pt idx="5176">
                  <c:v>0.6807329861111111</c:v>
                </c:pt>
                <c:pt idx="5177">
                  <c:v>0.68073414351851858</c:v>
                </c:pt>
                <c:pt idx="5178">
                  <c:v>0.68073530092592593</c:v>
                </c:pt>
                <c:pt idx="5179">
                  <c:v>0.68073645833333329</c:v>
                </c:pt>
                <c:pt idx="5180">
                  <c:v>0.68073761574074076</c:v>
                </c:pt>
                <c:pt idx="5181">
                  <c:v>0.68073877314814812</c:v>
                </c:pt>
                <c:pt idx="5182">
                  <c:v>0.68073993055555559</c:v>
                </c:pt>
                <c:pt idx="5183">
                  <c:v>0.6807410995370371</c:v>
                </c:pt>
                <c:pt idx="5184">
                  <c:v>0.68074224537037031</c:v>
                </c:pt>
                <c:pt idx="5185">
                  <c:v>0.68074340277777778</c:v>
                </c:pt>
                <c:pt idx="5186">
                  <c:v>0.68074456018518525</c:v>
                </c:pt>
                <c:pt idx="5187">
                  <c:v>0.68074571759259261</c:v>
                </c:pt>
                <c:pt idx="5188">
                  <c:v>0.68074687499999997</c:v>
                </c:pt>
                <c:pt idx="5189">
                  <c:v>0.68074803240740733</c:v>
                </c:pt>
                <c:pt idx="5190">
                  <c:v>0.6807491898148148</c:v>
                </c:pt>
                <c:pt idx="5191">
                  <c:v>0.68075034722222227</c:v>
                </c:pt>
                <c:pt idx="5192">
                  <c:v>0.68075150462962963</c:v>
                </c:pt>
                <c:pt idx="5193">
                  <c:v>0.68075266203703699</c:v>
                </c:pt>
                <c:pt idx="5194">
                  <c:v>0.68075381944444446</c:v>
                </c:pt>
                <c:pt idx="5195">
                  <c:v>0.68075497685185193</c:v>
                </c:pt>
                <c:pt idx="5196">
                  <c:v>0.68075613425925929</c:v>
                </c:pt>
                <c:pt idx="5197">
                  <c:v>0.68075729166666665</c:v>
                </c:pt>
                <c:pt idx="5198">
                  <c:v>0.68075844907407401</c:v>
                </c:pt>
                <c:pt idx="5199">
                  <c:v>0.68075960648148148</c:v>
                </c:pt>
                <c:pt idx="5200">
                  <c:v>0.68076076388888895</c:v>
                </c:pt>
                <c:pt idx="5201">
                  <c:v>0.68076192129629631</c:v>
                </c:pt>
                <c:pt idx="5202">
                  <c:v>0.68076307870370367</c:v>
                </c:pt>
                <c:pt idx="5203">
                  <c:v>0.68076424768518518</c:v>
                </c:pt>
                <c:pt idx="5204">
                  <c:v>0.6807653935185185</c:v>
                </c:pt>
                <c:pt idx="5205">
                  <c:v>0.68076656250000001</c:v>
                </c:pt>
                <c:pt idx="5206">
                  <c:v>0.68076771990740736</c:v>
                </c:pt>
                <c:pt idx="5207">
                  <c:v>0.68076886574074069</c:v>
                </c:pt>
                <c:pt idx="5208">
                  <c:v>0.68077002314814816</c:v>
                </c:pt>
                <c:pt idx="5209">
                  <c:v>0.68077118055555552</c:v>
                </c:pt>
                <c:pt idx="5210">
                  <c:v>0.68077233796296299</c:v>
                </c:pt>
                <c:pt idx="5211">
                  <c:v>0.68077349537037035</c:v>
                </c:pt>
                <c:pt idx="5212">
                  <c:v>0.68077465277777782</c:v>
                </c:pt>
                <c:pt idx="5213">
                  <c:v>0.68077581018518518</c:v>
                </c:pt>
                <c:pt idx="5214">
                  <c:v>0.68077696759259254</c:v>
                </c:pt>
                <c:pt idx="5215">
                  <c:v>0.68077812500000001</c:v>
                </c:pt>
                <c:pt idx="5216">
                  <c:v>0.68077928240740748</c:v>
                </c:pt>
                <c:pt idx="5217">
                  <c:v>0.68078045138888887</c:v>
                </c:pt>
                <c:pt idx="5218">
                  <c:v>0.6807815972222222</c:v>
                </c:pt>
                <c:pt idx="5219">
                  <c:v>0.68078275462962956</c:v>
                </c:pt>
                <c:pt idx="5220">
                  <c:v>0.68078391203703703</c:v>
                </c:pt>
                <c:pt idx="5221">
                  <c:v>0.6807850694444445</c:v>
                </c:pt>
                <c:pt idx="5222">
                  <c:v>0.68078622685185186</c:v>
                </c:pt>
                <c:pt idx="5223">
                  <c:v>0.68078738425925922</c:v>
                </c:pt>
                <c:pt idx="5224">
                  <c:v>0.68078854166666669</c:v>
                </c:pt>
                <c:pt idx="5225">
                  <c:v>0.68078971064814819</c:v>
                </c:pt>
                <c:pt idx="5226">
                  <c:v>0.68079085648148152</c:v>
                </c:pt>
                <c:pt idx="5227">
                  <c:v>0.68079201388888888</c:v>
                </c:pt>
                <c:pt idx="5228">
                  <c:v>0.68079317129629624</c:v>
                </c:pt>
                <c:pt idx="5229">
                  <c:v>0.68079432870370371</c:v>
                </c:pt>
                <c:pt idx="5230">
                  <c:v>0.68079548611111118</c:v>
                </c:pt>
                <c:pt idx="5231">
                  <c:v>0.68079664351851854</c:v>
                </c:pt>
                <c:pt idx="5232">
                  <c:v>0.6807978009259259</c:v>
                </c:pt>
                <c:pt idx="5233">
                  <c:v>0.68079895833333337</c:v>
                </c:pt>
                <c:pt idx="5234">
                  <c:v>0.68080011574074073</c:v>
                </c:pt>
                <c:pt idx="5235">
                  <c:v>0.6808012731481482</c:v>
                </c:pt>
                <c:pt idx="5236">
                  <c:v>0.68080244212962959</c:v>
                </c:pt>
                <c:pt idx="5237">
                  <c:v>0.68080358796296292</c:v>
                </c:pt>
                <c:pt idx="5238">
                  <c:v>0.68080474537037039</c:v>
                </c:pt>
                <c:pt idx="5239">
                  <c:v>0.68080590277777775</c:v>
                </c:pt>
                <c:pt idx="5240">
                  <c:v>0.68080706018518522</c:v>
                </c:pt>
                <c:pt idx="5241">
                  <c:v>0.68080821759259258</c:v>
                </c:pt>
                <c:pt idx="5242">
                  <c:v>0.68080937500000005</c:v>
                </c:pt>
                <c:pt idx="5243">
                  <c:v>0.68081053240740741</c:v>
                </c:pt>
                <c:pt idx="5244">
                  <c:v>0.68081168981481477</c:v>
                </c:pt>
                <c:pt idx="5245">
                  <c:v>0.68081284722222224</c:v>
                </c:pt>
                <c:pt idx="5246">
                  <c:v>0.68081401620370363</c:v>
                </c:pt>
                <c:pt idx="5247">
                  <c:v>0.6808151736111111</c:v>
                </c:pt>
                <c:pt idx="5248">
                  <c:v>0.68081631944444443</c:v>
                </c:pt>
                <c:pt idx="5249">
                  <c:v>0.68081748842592593</c:v>
                </c:pt>
                <c:pt idx="5250">
                  <c:v>0.68081863425925926</c:v>
                </c:pt>
                <c:pt idx="5251">
                  <c:v>0.68081980324074076</c:v>
                </c:pt>
                <c:pt idx="5252">
                  <c:v>0.68082094907407409</c:v>
                </c:pt>
                <c:pt idx="5253">
                  <c:v>0.68082210648148145</c:v>
                </c:pt>
                <c:pt idx="5254">
                  <c:v>0.68082326388888881</c:v>
                </c:pt>
                <c:pt idx="5255">
                  <c:v>0.68082442129629628</c:v>
                </c:pt>
                <c:pt idx="5256">
                  <c:v>0.68082557870370375</c:v>
                </c:pt>
                <c:pt idx="5257">
                  <c:v>0.68082673611111111</c:v>
                </c:pt>
                <c:pt idx="5258">
                  <c:v>0.68082790509259261</c:v>
                </c:pt>
                <c:pt idx="5259">
                  <c:v>0.68082905092592594</c:v>
                </c:pt>
                <c:pt idx="5260">
                  <c:v>0.68083020833333341</c:v>
                </c:pt>
                <c:pt idx="5261">
                  <c:v>0.6808313773148148</c:v>
                </c:pt>
                <c:pt idx="5262">
                  <c:v>0.68083253472222216</c:v>
                </c:pt>
                <c:pt idx="5263">
                  <c:v>0.68083368055555549</c:v>
                </c:pt>
                <c:pt idx="5264">
                  <c:v>0.68083483796296296</c:v>
                </c:pt>
                <c:pt idx="5265">
                  <c:v>0.68083599537037043</c:v>
                </c:pt>
                <c:pt idx="5266">
                  <c:v>0.68083715277777779</c:v>
                </c:pt>
                <c:pt idx="5267">
                  <c:v>0.68083831018518515</c:v>
                </c:pt>
                <c:pt idx="5268">
                  <c:v>0.68083946759259262</c:v>
                </c:pt>
                <c:pt idx="5269">
                  <c:v>0.68084062499999998</c:v>
                </c:pt>
                <c:pt idx="5270">
                  <c:v>0.68084178240740745</c:v>
                </c:pt>
                <c:pt idx="5271">
                  <c:v>0.68084293981481481</c:v>
                </c:pt>
                <c:pt idx="5272">
                  <c:v>0.68084410879629631</c:v>
                </c:pt>
                <c:pt idx="5273">
                  <c:v>0.68084525462962964</c:v>
                </c:pt>
                <c:pt idx="5274">
                  <c:v>0.680846412037037</c:v>
                </c:pt>
                <c:pt idx="5275">
                  <c:v>0.6808475810185185</c:v>
                </c:pt>
                <c:pt idx="5276">
                  <c:v>0.68084872685185183</c:v>
                </c:pt>
                <c:pt idx="5277">
                  <c:v>0.6808498842592593</c:v>
                </c:pt>
                <c:pt idx="5278">
                  <c:v>0.68085104166666666</c:v>
                </c:pt>
                <c:pt idx="5279">
                  <c:v>0.68085219907407402</c:v>
                </c:pt>
                <c:pt idx="5280">
                  <c:v>0.68085335648148149</c:v>
                </c:pt>
                <c:pt idx="5281">
                  <c:v>0.68085452546296299</c:v>
                </c:pt>
                <c:pt idx="5282">
                  <c:v>0.68085568287037035</c:v>
                </c:pt>
                <c:pt idx="5283">
                  <c:v>0.68085682870370368</c:v>
                </c:pt>
                <c:pt idx="5284">
                  <c:v>0.68085798611111104</c:v>
                </c:pt>
                <c:pt idx="5285">
                  <c:v>0.68085914351851851</c:v>
                </c:pt>
                <c:pt idx="5286">
                  <c:v>0.68086031250000001</c:v>
                </c:pt>
                <c:pt idx="5287">
                  <c:v>0.68086145833333334</c:v>
                </c:pt>
                <c:pt idx="5288">
                  <c:v>0.6808626157407407</c:v>
                </c:pt>
                <c:pt idx="5289">
                  <c:v>0.68086377314814817</c:v>
                </c:pt>
                <c:pt idx="5290">
                  <c:v>0.68086493055555564</c:v>
                </c:pt>
                <c:pt idx="5291">
                  <c:v>0.68086609953703703</c:v>
                </c:pt>
                <c:pt idx="5292">
                  <c:v>0.68086724537037036</c:v>
                </c:pt>
                <c:pt idx="5293">
                  <c:v>0.68086840277777771</c:v>
                </c:pt>
                <c:pt idx="5294">
                  <c:v>0.68086956018518519</c:v>
                </c:pt>
                <c:pt idx="5295">
                  <c:v>0.68087071759259266</c:v>
                </c:pt>
                <c:pt idx="5296">
                  <c:v>0.68087187500000002</c:v>
                </c:pt>
                <c:pt idx="5297">
                  <c:v>0.68087304398148141</c:v>
                </c:pt>
                <c:pt idx="5298">
                  <c:v>0.68087420138888888</c:v>
                </c:pt>
                <c:pt idx="5299">
                  <c:v>0.6808753472222222</c:v>
                </c:pt>
                <c:pt idx="5300">
                  <c:v>0.68087650462962968</c:v>
                </c:pt>
                <c:pt idx="5301">
                  <c:v>0.68087766203703703</c:v>
                </c:pt>
                <c:pt idx="5302">
                  <c:v>0.68087881944444439</c:v>
                </c:pt>
                <c:pt idx="5303">
                  <c:v>0.68087997685185186</c:v>
                </c:pt>
                <c:pt idx="5304">
                  <c:v>0.68088114583333337</c:v>
                </c:pt>
                <c:pt idx="5305">
                  <c:v>0.68088229166666669</c:v>
                </c:pt>
                <c:pt idx="5306">
                  <c:v>0.68088344907407405</c:v>
                </c:pt>
                <c:pt idx="5307">
                  <c:v>0.68088460648148152</c:v>
                </c:pt>
                <c:pt idx="5308">
                  <c:v>0.68088576388888888</c:v>
                </c:pt>
                <c:pt idx="5309">
                  <c:v>0.68088692129629624</c:v>
                </c:pt>
                <c:pt idx="5310">
                  <c:v>0.68088807870370371</c:v>
                </c:pt>
                <c:pt idx="5311">
                  <c:v>0.68088923611111118</c:v>
                </c:pt>
                <c:pt idx="5312">
                  <c:v>0.68089039351851854</c:v>
                </c:pt>
                <c:pt idx="5313">
                  <c:v>0.6808915509259259</c:v>
                </c:pt>
                <c:pt idx="5314">
                  <c:v>0.68089270833333326</c:v>
                </c:pt>
                <c:pt idx="5315">
                  <c:v>0.68089386574074073</c:v>
                </c:pt>
                <c:pt idx="5316">
                  <c:v>0.6808950231481482</c:v>
                </c:pt>
                <c:pt idx="5317">
                  <c:v>0.68089618055555556</c:v>
                </c:pt>
                <c:pt idx="5318">
                  <c:v>0.68089733796296292</c:v>
                </c:pt>
                <c:pt idx="5319">
                  <c:v>0.68089849537037039</c:v>
                </c:pt>
                <c:pt idx="5320">
                  <c:v>0.6808996643518519</c:v>
                </c:pt>
                <c:pt idx="5321">
                  <c:v>0.68090081018518522</c:v>
                </c:pt>
                <c:pt idx="5322">
                  <c:v>0.68090196759259258</c:v>
                </c:pt>
                <c:pt idx="5323">
                  <c:v>0.68090312499999994</c:v>
                </c:pt>
                <c:pt idx="5324">
                  <c:v>0.68090429398148145</c:v>
                </c:pt>
                <c:pt idx="5325">
                  <c:v>0.68090543981481488</c:v>
                </c:pt>
                <c:pt idx="5326">
                  <c:v>0.68090659722222224</c:v>
                </c:pt>
                <c:pt idx="5327">
                  <c:v>0.68090778935185181</c:v>
                </c:pt>
                <c:pt idx="5328">
                  <c:v>0.68090891203703707</c:v>
                </c:pt>
                <c:pt idx="5329">
                  <c:v>0.68091006944444443</c:v>
                </c:pt>
                <c:pt idx="5330">
                  <c:v>0.6809112268518519</c:v>
                </c:pt>
                <c:pt idx="5331">
                  <c:v>0.68091238425925926</c:v>
                </c:pt>
                <c:pt idx="5332">
                  <c:v>0.68091355324074065</c:v>
                </c:pt>
                <c:pt idx="5333">
                  <c:v>0.68091469907407409</c:v>
                </c:pt>
                <c:pt idx="5334">
                  <c:v>0.68091585648148145</c:v>
                </c:pt>
                <c:pt idx="5335">
                  <c:v>0.68091702546296295</c:v>
                </c:pt>
                <c:pt idx="5336">
                  <c:v>0.68091817129629628</c:v>
                </c:pt>
                <c:pt idx="5337">
                  <c:v>0.68091934027777778</c:v>
                </c:pt>
                <c:pt idx="5338">
                  <c:v>0.68092048611111111</c:v>
                </c:pt>
                <c:pt idx="5339">
                  <c:v>0.68092164351851847</c:v>
                </c:pt>
                <c:pt idx="5340">
                  <c:v>0.68092280092592594</c:v>
                </c:pt>
                <c:pt idx="5341">
                  <c:v>0.68092396990740733</c:v>
                </c:pt>
                <c:pt idx="5342">
                  <c:v>0.68092511574074077</c:v>
                </c:pt>
                <c:pt idx="5343">
                  <c:v>0.68092628472222227</c:v>
                </c:pt>
                <c:pt idx="5344">
                  <c:v>0.68092743055555549</c:v>
                </c:pt>
                <c:pt idx="5345">
                  <c:v>0.68092859953703699</c:v>
                </c:pt>
                <c:pt idx="5346">
                  <c:v>0.68092974537037043</c:v>
                </c:pt>
                <c:pt idx="5347">
                  <c:v>0.68093090277777779</c:v>
                </c:pt>
                <c:pt idx="5348">
                  <c:v>0.68093206018518515</c:v>
                </c:pt>
                <c:pt idx="5349">
                  <c:v>0.68093321759259251</c:v>
                </c:pt>
                <c:pt idx="5350">
                  <c:v>0.68093437500000009</c:v>
                </c:pt>
                <c:pt idx="5351">
                  <c:v>0.68093553240740745</c:v>
                </c:pt>
                <c:pt idx="5352">
                  <c:v>0.68093668981481481</c:v>
                </c:pt>
                <c:pt idx="5353">
                  <c:v>0.68093784722222217</c:v>
                </c:pt>
                <c:pt idx="5354">
                  <c:v>0.68093900462962964</c:v>
                </c:pt>
                <c:pt idx="5355">
                  <c:v>0.68094017361111114</c:v>
                </c:pt>
                <c:pt idx="5356">
                  <c:v>0.68094131944444447</c:v>
                </c:pt>
                <c:pt idx="5357">
                  <c:v>0.68094247685185183</c:v>
                </c:pt>
                <c:pt idx="5358">
                  <c:v>0.6809436342592593</c:v>
                </c:pt>
                <c:pt idx="5359">
                  <c:v>0.68094479166666666</c:v>
                </c:pt>
                <c:pt idx="5360">
                  <c:v>0.68094594907407413</c:v>
                </c:pt>
                <c:pt idx="5361">
                  <c:v>0.68094711805555552</c:v>
                </c:pt>
                <c:pt idx="5362">
                  <c:v>0.68094826388888885</c:v>
                </c:pt>
                <c:pt idx="5363">
                  <c:v>0.68094942129629632</c:v>
                </c:pt>
                <c:pt idx="5364">
                  <c:v>0.68095057870370368</c:v>
                </c:pt>
                <c:pt idx="5365">
                  <c:v>0.68095173611111115</c:v>
                </c:pt>
                <c:pt idx="5366">
                  <c:v>0.68095289351851851</c:v>
                </c:pt>
                <c:pt idx="5367">
                  <c:v>0.68095405092592598</c:v>
                </c:pt>
                <c:pt idx="5368">
                  <c:v>0.68095521990740748</c:v>
                </c:pt>
                <c:pt idx="5369">
                  <c:v>0.6809563657407407</c:v>
                </c:pt>
                <c:pt idx="5370">
                  <c:v>0.68095752314814817</c:v>
                </c:pt>
                <c:pt idx="5371">
                  <c:v>0.68095868055555553</c:v>
                </c:pt>
                <c:pt idx="5372">
                  <c:v>0.680959837962963</c:v>
                </c:pt>
                <c:pt idx="5373">
                  <c:v>0.68096099537037036</c:v>
                </c:pt>
                <c:pt idx="5374">
                  <c:v>0.68096215277777772</c:v>
                </c:pt>
                <c:pt idx="5375">
                  <c:v>0.68096331018518519</c:v>
                </c:pt>
                <c:pt idx="5376">
                  <c:v>0.68096446759259266</c:v>
                </c:pt>
                <c:pt idx="5377">
                  <c:v>0.68096562500000002</c:v>
                </c:pt>
                <c:pt idx="5378">
                  <c:v>0.68096678240740738</c:v>
                </c:pt>
                <c:pt idx="5379">
                  <c:v>0.68096793981481474</c:v>
                </c:pt>
                <c:pt idx="5380">
                  <c:v>0.68096909722222221</c:v>
                </c:pt>
                <c:pt idx="5381">
                  <c:v>0.68097025462962968</c:v>
                </c:pt>
                <c:pt idx="5382">
                  <c:v>0.68097142361111107</c:v>
                </c:pt>
                <c:pt idx="5383">
                  <c:v>0.6809725694444444</c:v>
                </c:pt>
                <c:pt idx="5384">
                  <c:v>0.68097372685185187</c:v>
                </c:pt>
                <c:pt idx="5385">
                  <c:v>0.68097488425925934</c:v>
                </c:pt>
                <c:pt idx="5386">
                  <c:v>0.6809760416666667</c:v>
                </c:pt>
                <c:pt idx="5387">
                  <c:v>0.68097721064814809</c:v>
                </c:pt>
                <c:pt idx="5388">
                  <c:v>0.68097836805555556</c:v>
                </c:pt>
                <c:pt idx="5389">
                  <c:v>0.68097951388888889</c:v>
                </c:pt>
                <c:pt idx="5390">
                  <c:v>0.68098067129629636</c:v>
                </c:pt>
                <c:pt idx="5391">
                  <c:v>0.68098182870370372</c:v>
                </c:pt>
                <c:pt idx="5392">
                  <c:v>0.68098298611111108</c:v>
                </c:pt>
                <c:pt idx="5393">
                  <c:v>0.68098414351851855</c:v>
                </c:pt>
                <c:pt idx="5394">
                  <c:v>0.68098530092592591</c:v>
                </c:pt>
                <c:pt idx="5395">
                  <c:v>0.68098645833333338</c:v>
                </c:pt>
                <c:pt idx="5396">
                  <c:v>0.68098761574074074</c:v>
                </c:pt>
                <c:pt idx="5397">
                  <c:v>0.68098878472222224</c:v>
                </c:pt>
                <c:pt idx="5398">
                  <c:v>0.68098993055555557</c:v>
                </c:pt>
                <c:pt idx="5399">
                  <c:v>0.68099109953703707</c:v>
                </c:pt>
                <c:pt idx="5400">
                  <c:v>0.6809922453703704</c:v>
                </c:pt>
                <c:pt idx="5401">
                  <c:v>0.68099340277777776</c:v>
                </c:pt>
                <c:pt idx="5402">
                  <c:v>0.68099456018518523</c:v>
                </c:pt>
                <c:pt idx="5403">
                  <c:v>0.68099571759259259</c:v>
                </c:pt>
                <c:pt idx="5404">
                  <c:v>0.68099687499999995</c:v>
                </c:pt>
                <c:pt idx="5405">
                  <c:v>0.68099803240740742</c:v>
                </c:pt>
                <c:pt idx="5406">
                  <c:v>0.68099918981481489</c:v>
                </c:pt>
                <c:pt idx="5407">
                  <c:v>0.68100034722222225</c:v>
                </c:pt>
                <c:pt idx="5408">
                  <c:v>0.68100150462962961</c:v>
                </c:pt>
                <c:pt idx="5409">
                  <c:v>0.68100266203703697</c:v>
                </c:pt>
                <c:pt idx="5410">
                  <c:v>0.68100383101851847</c:v>
                </c:pt>
                <c:pt idx="5411">
                  <c:v>0.68100497685185191</c:v>
                </c:pt>
                <c:pt idx="5412">
                  <c:v>0.68100613425925927</c:v>
                </c:pt>
                <c:pt idx="5413">
                  <c:v>0.68100729166666663</c:v>
                </c:pt>
                <c:pt idx="5414">
                  <c:v>0.6810084490740741</c:v>
                </c:pt>
                <c:pt idx="5415">
                  <c:v>0.68100960648148157</c:v>
                </c:pt>
                <c:pt idx="5416">
                  <c:v>0.68101076388888893</c:v>
                </c:pt>
                <c:pt idx="5417">
                  <c:v>0.68101192129629629</c:v>
                </c:pt>
                <c:pt idx="5418">
                  <c:v>0.68101307870370364</c:v>
                </c:pt>
                <c:pt idx="5419">
                  <c:v>0.68101423611111112</c:v>
                </c:pt>
                <c:pt idx="5420">
                  <c:v>0.68101539351851859</c:v>
                </c:pt>
                <c:pt idx="5421">
                  <c:v>0.68101655092592595</c:v>
                </c:pt>
                <c:pt idx="5422">
                  <c:v>0.6810177083333333</c:v>
                </c:pt>
                <c:pt idx="5423">
                  <c:v>0.68101886574074078</c:v>
                </c:pt>
                <c:pt idx="5424">
                  <c:v>0.68102002314814813</c:v>
                </c:pt>
                <c:pt idx="5425">
                  <c:v>0.68102118055555561</c:v>
                </c:pt>
                <c:pt idx="5426">
                  <c:v>0.68102233796296296</c:v>
                </c:pt>
                <c:pt idx="5427">
                  <c:v>0.68102349537037032</c:v>
                </c:pt>
                <c:pt idx="5428">
                  <c:v>0.68102465277777779</c:v>
                </c:pt>
                <c:pt idx="5429">
                  <c:v>0.6810258217592593</c:v>
                </c:pt>
                <c:pt idx="5430">
                  <c:v>0.68102696759259262</c:v>
                </c:pt>
                <c:pt idx="5431">
                  <c:v>0.68102813657407402</c:v>
                </c:pt>
                <c:pt idx="5432">
                  <c:v>0.68102928240740745</c:v>
                </c:pt>
                <c:pt idx="5433">
                  <c:v>0.68103043981481481</c:v>
                </c:pt>
                <c:pt idx="5434">
                  <c:v>0.68103159722222217</c:v>
                </c:pt>
                <c:pt idx="5435">
                  <c:v>0.68103275462962964</c:v>
                </c:pt>
                <c:pt idx="5436">
                  <c:v>0.681033912037037</c:v>
                </c:pt>
                <c:pt idx="5437">
                  <c:v>0.68103506944444447</c:v>
                </c:pt>
                <c:pt idx="5438">
                  <c:v>0.68103622685185183</c:v>
                </c:pt>
                <c:pt idx="5439">
                  <c:v>0.68103738425925919</c:v>
                </c:pt>
                <c:pt idx="5440">
                  <c:v>0.6810385532407407</c:v>
                </c:pt>
                <c:pt idx="5441">
                  <c:v>0.68103969907407413</c:v>
                </c:pt>
                <c:pt idx="5442">
                  <c:v>0.68104085648148149</c:v>
                </c:pt>
                <c:pt idx="5443">
                  <c:v>0.68104201388888885</c:v>
                </c:pt>
                <c:pt idx="5444">
                  <c:v>0.68104317129629621</c:v>
                </c:pt>
                <c:pt idx="5445">
                  <c:v>0.68104432870370379</c:v>
                </c:pt>
                <c:pt idx="5446">
                  <c:v>0.68104548611111115</c:v>
                </c:pt>
                <c:pt idx="5447">
                  <c:v>0.68104665509259255</c:v>
                </c:pt>
                <c:pt idx="5448">
                  <c:v>0.68104780092592587</c:v>
                </c:pt>
                <c:pt idx="5449">
                  <c:v>0.68104895833333334</c:v>
                </c:pt>
                <c:pt idx="5450">
                  <c:v>0.68105011574074081</c:v>
                </c:pt>
                <c:pt idx="5451">
                  <c:v>0.68105127314814817</c:v>
                </c:pt>
                <c:pt idx="5452">
                  <c:v>0.68105243055555553</c:v>
                </c:pt>
                <c:pt idx="5453">
                  <c:v>0.68105359953703704</c:v>
                </c:pt>
                <c:pt idx="5454">
                  <c:v>0.68105474537037036</c:v>
                </c:pt>
                <c:pt idx="5455">
                  <c:v>0.68105590277777783</c:v>
                </c:pt>
                <c:pt idx="5456">
                  <c:v>0.68105706018518519</c:v>
                </c:pt>
                <c:pt idx="5457">
                  <c:v>0.68105821759259255</c:v>
                </c:pt>
                <c:pt idx="5458">
                  <c:v>0.68105937500000002</c:v>
                </c:pt>
                <c:pt idx="5459">
                  <c:v>0.68106053240740738</c:v>
                </c:pt>
                <c:pt idx="5460">
                  <c:v>0.68106168981481485</c:v>
                </c:pt>
                <c:pt idx="5461">
                  <c:v>0.68106284722222221</c:v>
                </c:pt>
                <c:pt idx="5462">
                  <c:v>0.68106400462962968</c:v>
                </c:pt>
                <c:pt idx="5463">
                  <c:v>0.68106516203703704</c:v>
                </c:pt>
                <c:pt idx="5464">
                  <c:v>0.6810663194444444</c:v>
                </c:pt>
                <c:pt idx="5465">
                  <c:v>0.6810674884259259</c:v>
                </c:pt>
                <c:pt idx="5466">
                  <c:v>0.68106863425925923</c:v>
                </c:pt>
                <c:pt idx="5467">
                  <c:v>0.6810697916666667</c:v>
                </c:pt>
                <c:pt idx="5468">
                  <c:v>0.6810709606481482</c:v>
                </c:pt>
                <c:pt idx="5469">
                  <c:v>0.68107210648148142</c:v>
                </c:pt>
                <c:pt idx="5470">
                  <c:v>0.68107326388888889</c:v>
                </c:pt>
                <c:pt idx="5471">
                  <c:v>0.68107442129629636</c:v>
                </c:pt>
                <c:pt idx="5472">
                  <c:v>0.68107559027777775</c:v>
                </c:pt>
                <c:pt idx="5473">
                  <c:v>0.68107673611111108</c:v>
                </c:pt>
                <c:pt idx="5474">
                  <c:v>0.68107789351851844</c:v>
                </c:pt>
                <c:pt idx="5475">
                  <c:v>0.68107906249999994</c:v>
                </c:pt>
                <c:pt idx="5476">
                  <c:v>0.68108020833333338</c:v>
                </c:pt>
                <c:pt idx="5477">
                  <c:v>0.68108136574074074</c:v>
                </c:pt>
                <c:pt idx="5478">
                  <c:v>0.6810825231481481</c:v>
                </c:pt>
                <c:pt idx="5479">
                  <c:v>0.6810836921296296</c:v>
                </c:pt>
                <c:pt idx="5480">
                  <c:v>0.68108484953703707</c:v>
                </c:pt>
                <c:pt idx="5481">
                  <c:v>0.6810859953703704</c:v>
                </c:pt>
                <c:pt idx="5482">
                  <c:v>0.68108715277777776</c:v>
                </c:pt>
                <c:pt idx="5483">
                  <c:v>0.68108831018518512</c:v>
                </c:pt>
                <c:pt idx="5484">
                  <c:v>0.68108946759259259</c:v>
                </c:pt>
                <c:pt idx="5485">
                  <c:v>0.68109062500000006</c:v>
                </c:pt>
                <c:pt idx="5486">
                  <c:v>0.68109178240740742</c:v>
                </c:pt>
                <c:pt idx="5487">
                  <c:v>0.68109293981481478</c:v>
                </c:pt>
                <c:pt idx="5488">
                  <c:v>0.68109409722222225</c:v>
                </c:pt>
                <c:pt idx="5489">
                  <c:v>0.68109525462962961</c:v>
                </c:pt>
                <c:pt idx="5490">
                  <c:v>0.68109642361111111</c:v>
                </c:pt>
                <c:pt idx="5491">
                  <c:v>0.68109756944444444</c:v>
                </c:pt>
                <c:pt idx="5492">
                  <c:v>0.68109872685185191</c:v>
                </c:pt>
                <c:pt idx="5493">
                  <c:v>0.68109988425925927</c:v>
                </c:pt>
                <c:pt idx="5494">
                  <c:v>0.68110104166666663</c:v>
                </c:pt>
                <c:pt idx="5495">
                  <c:v>0.68110221064814813</c:v>
                </c:pt>
                <c:pt idx="5496">
                  <c:v>0.68110335648148146</c:v>
                </c:pt>
                <c:pt idx="5497">
                  <c:v>0.68110452546296296</c:v>
                </c:pt>
                <c:pt idx="5498">
                  <c:v>0.68110567129629629</c:v>
                </c:pt>
                <c:pt idx="5499">
                  <c:v>0.68110682870370365</c:v>
                </c:pt>
                <c:pt idx="5500">
                  <c:v>0.68110798611111112</c:v>
                </c:pt>
                <c:pt idx="5501">
                  <c:v>0.68110914351851859</c:v>
                </c:pt>
                <c:pt idx="5502">
                  <c:v>0.68111030092592595</c:v>
                </c:pt>
                <c:pt idx="5503">
                  <c:v>0.68111145833333331</c:v>
                </c:pt>
                <c:pt idx="5504">
                  <c:v>0.68111261574074067</c:v>
                </c:pt>
                <c:pt idx="5505">
                  <c:v>0.68111377314814814</c:v>
                </c:pt>
                <c:pt idx="5506">
                  <c:v>0.68111493055555561</c:v>
                </c:pt>
                <c:pt idx="5507">
                  <c:v>0.68111608796296297</c:v>
                </c:pt>
                <c:pt idx="5508">
                  <c:v>0.68111724537037033</c:v>
                </c:pt>
                <c:pt idx="5509">
                  <c:v>0.6811184027777778</c:v>
                </c:pt>
                <c:pt idx="5510">
                  <c:v>0.68111956018518527</c:v>
                </c:pt>
                <c:pt idx="5511">
                  <c:v>0.68112072916666666</c:v>
                </c:pt>
                <c:pt idx="5512">
                  <c:v>0.68112188657407402</c:v>
                </c:pt>
                <c:pt idx="5513">
                  <c:v>0.68112304398148149</c:v>
                </c:pt>
                <c:pt idx="5514">
                  <c:v>0.68112418981481482</c:v>
                </c:pt>
                <c:pt idx="5515">
                  <c:v>0.68112534722222229</c:v>
                </c:pt>
                <c:pt idx="5516">
                  <c:v>0.68112650462962965</c:v>
                </c:pt>
                <c:pt idx="5517">
                  <c:v>0.68112766203703701</c:v>
                </c:pt>
                <c:pt idx="5518">
                  <c:v>0.68112881944444448</c:v>
                </c:pt>
                <c:pt idx="5519">
                  <c:v>0.68112997685185184</c:v>
                </c:pt>
                <c:pt idx="5520">
                  <c:v>0.68113113425925931</c:v>
                </c:pt>
                <c:pt idx="5521">
                  <c:v>0.68113229166666667</c:v>
                </c:pt>
                <c:pt idx="5522">
                  <c:v>0.68113344907407403</c:v>
                </c:pt>
                <c:pt idx="5523">
                  <c:v>0.68113461805555564</c:v>
                </c:pt>
                <c:pt idx="5524">
                  <c:v>0.68113576388888886</c:v>
                </c:pt>
                <c:pt idx="5525">
                  <c:v>0.68113693287037036</c:v>
                </c:pt>
                <c:pt idx="5526">
                  <c:v>0.68113807870370369</c:v>
                </c:pt>
                <c:pt idx="5527">
                  <c:v>0.68113923611111116</c:v>
                </c:pt>
                <c:pt idx="5528">
                  <c:v>0.68114039351851852</c:v>
                </c:pt>
                <c:pt idx="5529">
                  <c:v>0.68114155092592588</c:v>
                </c:pt>
                <c:pt idx="5530">
                  <c:v>0.68114270833333335</c:v>
                </c:pt>
                <c:pt idx="5531">
                  <c:v>0.68114386574074071</c:v>
                </c:pt>
                <c:pt idx="5532">
                  <c:v>0.68114502314814818</c:v>
                </c:pt>
                <c:pt idx="5533">
                  <c:v>0.68114619212962968</c:v>
                </c:pt>
                <c:pt idx="5534">
                  <c:v>0.68114734953703704</c:v>
                </c:pt>
                <c:pt idx="5535">
                  <c:v>0.68114849537037037</c:v>
                </c:pt>
                <c:pt idx="5536">
                  <c:v>0.68114965277777784</c:v>
                </c:pt>
                <c:pt idx="5537">
                  <c:v>0.6811508101851852</c:v>
                </c:pt>
                <c:pt idx="5538">
                  <c:v>0.68115196759259256</c:v>
                </c:pt>
                <c:pt idx="5539">
                  <c:v>0.68115313657407406</c:v>
                </c:pt>
                <c:pt idx="5540">
                  <c:v>0.68115429398148153</c:v>
                </c:pt>
                <c:pt idx="5541">
                  <c:v>0.68115545138888889</c:v>
                </c:pt>
                <c:pt idx="5542">
                  <c:v>0.68115659722222222</c:v>
                </c:pt>
                <c:pt idx="5543">
                  <c:v>0.68115775462962957</c:v>
                </c:pt>
                <c:pt idx="5544">
                  <c:v>0.68115891203703705</c:v>
                </c:pt>
                <c:pt idx="5545">
                  <c:v>0.68116006944444452</c:v>
                </c:pt>
                <c:pt idx="5546">
                  <c:v>0.68116122685185188</c:v>
                </c:pt>
                <c:pt idx="5547">
                  <c:v>0.68116238425925923</c:v>
                </c:pt>
                <c:pt idx="5548">
                  <c:v>0.68116354166666671</c:v>
                </c:pt>
                <c:pt idx="5549">
                  <c:v>0.68116471064814821</c:v>
                </c:pt>
                <c:pt idx="5550">
                  <c:v>0.68116585648148154</c:v>
                </c:pt>
                <c:pt idx="5551">
                  <c:v>0.68116701388888889</c:v>
                </c:pt>
                <c:pt idx="5552">
                  <c:v>0.68116817129629625</c:v>
                </c:pt>
                <c:pt idx="5553">
                  <c:v>0.68116932870370372</c:v>
                </c:pt>
                <c:pt idx="5554">
                  <c:v>0.68117048611111108</c:v>
                </c:pt>
                <c:pt idx="5555">
                  <c:v>0.68117164351851855</c:v>
                </c:pt>
                <c:pt idx="5556">
                  <c:v>0.68117280092592591</c:v>
                </c:pt>
                <c:pt idx="5557">
                  <c:v>0.68117395833333338</c:v>
                </c:pt>
                <c:pt idx="5558">
                  <c:v>0.68117511574074074</c:v>
                </c:pt>
                <c:pt idx="5559">
                  <c:v>0.6811762731481481</c:v>
                </c:pt>
                <c:pt idx="5560">
                  <c:v>0.68117743055555557</c:v>
                </c:pt>
                <c:pt idx="5561">
                  <c:v>0.68117858796296293</c:v>
                </c:pt>
                <c:pt idx="5562">
                  <c:v>0.6811797453703704</c:v>
                </c:pt>
                <c:pt idx="5563">
                  <c:v>0.68118090277777776</c:v>
                </c:pt>
                <c:pt idx="5564">
                  <c:v>0.68118206018518512</c:v>
                </c:pt>
                <c:pt idx="5565">
                  <c:v>0.68118321759259259</c:v>
                </c:pt>
                <c:pt idx="5566">
                  <c:v>0.68118437500000006</c:v>
                </c:pt>
                <c:pt idx="5567">
                  <c:v>0.68118553240740742</c:v>
                </c:pt>
                <c:pt idx="5568">
                  <c:v>0.68118668981481478</c:v>
                </c:pt>
                <c:pt idx="5569">
                  <c:v>0.68118784722222214</c:v>
                </c:pt>
                <c:pt idx="5570">
                  <c:v>0.68118900462962961</c:v>
                </c:pt>
                <c:pt idx="5571">
                  <c:v>0.68119017361111112</c:v>
                </c:pt>
                <c:pt idx="5572">
                  <c:v>0.68119133101851848</c:v>
                </c:pt>
                <c:pt idx="5573">
                  <c:v>0.6811924768518518</c:v>
                </c:pt>
                <c:pt idx="5574">
                  <c:v>0.68119363425925927</c:v>
                </c:pt>
                <c:pt idx="5575">
                  <c:v>0.68119480324074078</c:v>
                </c:pt>
                <c:pt idx="5576">
                  <c:v>0.6811959490740741</c:v>
                </c:pt>
                <c:pt idx="5577">
                  <c:v>0.68119710648148146</c:v>
                </c:pt>
                <c:pt idx="5578">
                  <c:v>0.68119826388888882</c:v>
                </c:pt>
                <c:pt idx="5579">
                  <c:v>0.68119942129629629</c:v>
                </c:pt>
                <c:pt idx="5580">
                  <c:v>0.68120057870370376</c:v>
                </c:pt>
                <c:pt idx="5581">
                  <c:v>0.68120173611111112</c:v>
                </c:pt>
                <c:pt idx="5582">
                  <c:v>0.68120289351851848</c:v>
                </c:pt>
                <c:pt idx="5583">
                  <c:v>0.68120405092592595</c:v>
                </c:pt>
                <c:pt idx="5584">
                  <c:v>0.68120520833333331</c:v>
                </c:pt>
                <c:pt idx="5585">
                  <c:v>0.68120636574074078</c:v>
                </c:pt>
                <c:pt idx="5586">
                  <c:v>0.68120753472222217</c:v>
                </c:pt>
                <c:pt idx="5587">
                  <c:v>0.68120868055555561</c:v>
                </c:pt>
                <c:pt idx="5588">
                  <c:v>0.68120983796296297</c:v>
                </c:pt>
                <c:pt idx="5589">
                  <c:v>0.68121099537037033</c:v>
                </c:pt>
                <c:pt idx="5590">
                  <c:v>0.6812121527777778</c:v>
                </c:pt>
                <c:pt idx="5591">
                  <c:v>0.68121331018518516</c:v>
                </c:pt>
                <c:pt idx="5592">
                  <c:v>0.68121446759259263</c:v>
                </c:pt>
                <c:pt idx="5593">
                  <c:v>0.68121562499999999</c:v>
                </c:pt>
                <c:pt idx="5594">
                  <c:v>0.68121679398148149</c:v>
                </c:pt>
                <c:pt idx="5595">
                  <c:v>0.68121795138888885</c:v>
                </c:pt>
                <c:pt idx="5596">
                  <c:v>0.68121909722222229</c:v>
                </c:pt>
                <c:pt idx="5597">
                  <c:v>0.68122026620370368</c:v>
                </c:pt>
                <c:pt idx="5598">
                  <c:v>0.68122142361111115</c:v>
                </c:pt>
                <c:pt idx="5599">
                  <c:v>0.68122256944444437</c:v>
                </c:pt>
                <c:pt idx="5600">
                  <c:v>0.68122373842592587</c:v>
                </c:pt>
                <c:pt idx="5601">
                  <c:v>0.68122488425925931</c:v>
                </c:pt>
                <c:pt idx="5602">
                  <c:v>0.68122604166666667</c:v>
                </c:pt>
                <c:pt idx="5603">
                  <c:v>0.68122719907407403</c:v>
                </c:pt>
                <c:pt idx="5604">
                  <c:v>0.6812283564814815</c:v>
                </c:pt>
                <c:pt idx="5605">
                  <c:v>0.68122951388888897</c:v>
                </c:pt>
                <c:pt idx="5606">
                  <c:v>0.68123067129629633</c:v>
                </c:pt>
                <c:pt idx="5607">
                  <c:v>0.68123182870370369</c:v>
                </c:pt>
                <c:pt idx="5608">
                  <c:v>0.68123298611111105</c:v>
                </c:pt>
                <c:pt idx="5609">
                  <c:v>0.68123414351851852</c:v>
                </c:pt>
                <c:pt idx="5610">
                  <c:v>0.68123530092592599</c:v>
                </c:pt>
                <c:pt idx="5611">
                  <c:v>0.68123645833333335</c:v>
                </c:pt>
                <c:pt idx="5612">
                  <c:v>0.68123761574074071</c:v>
                </c:pt>
                <c:pt idx="5613">
                  <c:v>0.68123877314814818</c:v>
                </c:pt>
                <c:pt idx="5614">
                  <c:v>0.68123993055555554</c:v>
                </c:pt>
                <c:pt idx="5615">
                  <c:v>0.68124108796296301</c:v>
                </c:pt>
                <c:pt idx="5616">
                  <c:v>0.68124224537037037</c:v>
                </c:pt>
                <c:pt idx="5617">
                  <c:v>0.68124341435185176</c:v>
                </c:pt>
                <c:pt idx="5618">
                  <c:v>0.6812445601851852</c:v>
                </c:pt>
                <c:pt idx="5619">
                  <c:v>0.68124571759259256</c:v>
                </c:pt>
                <c:pt idx="5620">
                  <c:v>0.68124687500000003</c:v>
                </c:pt>
                <c:pt idx="5621">
                  <c:v>0.68124804398148142</c:v>
                </c:pt>
                <c:pt idx="5622">
                  <c:v>0.68124918981481486</c:v>
                </c:pt>
                <c:pt idx="5623">
                  <c:v>0.68125035879629636</c:v>
                </c:pt>
                <c:pt idx="5624">
                  <c:v>0.68125150462962958</c:v>
                </c:pt>
                <c:pt idx="5625">
                  <c:v>0.68125267361111108</c:v>
                </c:pt>
                <c:pt idx="5626">
                  <c:v>0.68125381944444452</c:v>
                </c:pt>
                <c:pt idx="5627">
                  <c:v>0.68125498842592591</c:v>
                </c:pt>
                <c:pt idx="5628">
                  <c:v>0.68125613425925924</c:v>
                </c:pt>
                <c:pt idx="5629">
                  <c:v>0.6812572916666666</c:v>
                </c:pt>
                <c:pt idx="5630">
                  <c:v>0.6812584606481481</c:v>
                </c:pt>
                <c:pt idx="5631">
                  <c:v>0.68125960648148154</c:v>
                </c:pt>
                <c:pt idx="5632">
                  <c:v>0.6812607638888889</c:v>
                </c:pt>
                <c:pt idx="5633">
                  <c:v>0.6812619328703704</c:v>
                </c:pt>
                <c:pt idx="5634">
                  <c:v>0.68126307870370373</c:v>
                </c:pt>
                <c:pt idx="5635">
                  <c:v>0.6812642361111112</c:v>
                </c:pt>
                <c:pt idx="5636">
                  <c:v>0.68126539351851856</c:v>
                </c:pt>
                <c:pt idx="5637">
                  <c:v>0.68126656249999995</c:v>
                </c:pt>
                <c:pt idx="5638">
                  <c:v>0.68126770833333328</c:v>
                </c:pt>
                <c:pt idx="5639">
                  <c:v>0.68126886574074075</c:v>
                </c:pt>
                <c:pt idx="5640">
                  <c:v>0.68127002314814822</c:v>
                </c:pt>
                <c:pt idx="5641">
                  <c:v>0.68127118055555558</c:v>
                </c:pt>
                <c:pt idx="5642">
                  <c:v>0.68127233796296294</c:v>
                </c:pt>
                <c:pt idx="5643">
                  <c:v>0.68127349537037041</c:v>
                </c:pt>
                <c:pt idx="5644">
                  <c:v>0.68127465277777777</c:v>
                </c:pt>
                <c:pt idx="5645">
                  <c:v>0.68127581018518524</c:v>
                </c:pt>
                <c:pt idx="5646">
                  <c:v>0.6812769675925926</c:v>
                </c:pt>
                <c:pt idx="5647">
                  <c:v>0.68127813657407399</c:v>
                </c:pt>
                <c:pt idx="5648">
                  <c:v>0.68127928240740743</c:v>
                </c:pt>
                <c:pt idx="5649">
                  <c:v>0.68128045138888893</c:v>
                </c:pt>
                <c:pt idx="5650">
                  <c:v>0.68128160879629629</c:v>
                </c:pt>
                <c:pt idx="5651">
                  <c:v>0.68128275462962962</c:v>
                </c:pt>
                <c:pt idx="5652">
                  <c:v>0.68128391203703709</c:v>
                </c:pt>
                <c:pt idx="5653">
                  <c:v>0.68128506944444445</c:v>
                </c:pt>
                <c:pt idx="5654">
                  <c:v>0.68128622685185181</c:v>
                </c:pt>
                <c:pt idx="5655">
                  <c:v>0.68128738425925928</c:v>
                </c:pt>
                <c:pt idx="5656">
                  <c:v>0.68128854166666664</c:v>
                </c:pt>
                <c:pt idx="5657">
                  <c:v>0.68128969907407411</c:v>
                </c:pt>
                <c:pt idx="5658">
                  <c:v>0.68129085648148147</c:v>
                </c:pt>
                <c:pt idx="5659">
                  <c:v>0.68129201388888883</c:v>
                </c:pt>
                <c:pt idx="5660">
                  <c:v>0.6812931712962963</c:v>
                </c:pt>
                <c:pt idx="5661">
                  <c:v>0.68129432870370377</c:v>
                </c:pt>
                <c:pt idx="5662">
                  <c:v>0.68129548611111113</c:v>
                </c:pt>
                <c:pt idx="5663">
                  <c:v>0.68129664351851849</c:v>
                </c:pt>
                <c:pt idx="5664">
                  <c:v>0.68129780092592584</c:v>
                </c:pt>
                <c:pt idx="5665">
                  <c:v>0.68129895833333332</c:v>
                </c:pt>
                <c:pt idx="5666">
                  <c:v>0.68130012731481482</c:v>
                </c:pt>
                <c:pt idx="5667">
                  <c:v>0.68130127314814815</c:v>
                </c:pt>
                <c:pt idx="5668">
                  <c:v>0.6813024305555555</c:v>
                </c:pt>
                <c:pt idx="5669">
                  <c:v>0.68130359953703701</c:v>
                </c:pt>
                <c:pt idx="5670">
                  <c:v>0.68130474537037045</c:v>
                </c:pt>
                <c:pt idx="5671">
                  <c:v>0.68130590277777781</c:v>
                </c:pt>
                <c:pt idx="5672">
                  <c:v>0.68130706018518516</c:v>
                </c:pt>
                <c:pt idx="5673">
                  <c:v>0.68130821759259252</c:v>
                </c:pt>
                <c:pt idx="5674">
                  <c:v>0.68130937499999999</c:v>
                </c:pt>
                <c:pt idx="5675">
                  <c:v>0.68131053240740747</c:v>
                </c:pt>
                <c:pt idx="5676">
                  <c:v>0.68131168981481482</c:v>
                </c:pt>
                <c:pt idx="5677">
                  <c:v>0.68131284722222218</c:v>
                </c:pt>
                <c:pt idx="5678">
                  <c:v>0.68131400462962965</c:v>
                </c:pt>
                <c:pt idx="5679">
                  <c:v>0.68131516203703701</c:v>
                </c:pt>
                <c:pt idx="5680">
                  <c:v>0.68131631944444448</c:v>
                </c:pt>
                <c:pt idx="5681">
                  <c:v>0.68131747685185184</c:v>
                </c:pt>
                <c:pt idx="5682">
                  <c:v>0.68131863425925931</c:v>
                </c:pt>
                <c:pt idx="5683">
                  <c:v>0.68131979166666667</c:v>
                </c:pt>
                <c:pt idx="5684">
                  <c:v>0.68132094907407403</c:v>
                </c:pt>
                <c:pt idx="5685">
                  <c:v>0.6813221064814815</c:v>
                </c:pt>
                <c:pt idx="5686">
                  <c:v>0.68132326388888886</c:v>
                </c:pt>
                <c:pt idx="5687">
                  <c:v>0.68132442129629633</c:v>
                </c:pt>
                <c:pt idx="5688">
                  <c:v>0.68132557870370369</c:v>
                </c:pt>
                <c:pt idx="5689">
                  <c:v>0.68132673611111105</c:v>
                </c:pt>
                <c:pt idx="5690">
                  <c:v>0.68132789351851852</c:v>
                </c:pt>
                <c:pt idx="5691">
                  <c:v>0.68132906250000003</c:v>
                </c:pt>
                <c:pt idx="5692">
                  <c:v>0.68133020833333335</c:v>
                </c:pt>
                <c:pt idx="5693">
                  <c:v>0.68133137731481486</c:v>
                </c:pt>
                <c:pt idx="5694">
                  <c:v>0.68133252314814807</c:v>
                </c:pt>
                <c:pt idx="5695">
                  <c:v>0.68133368055555554</c:v>
                </c:pt>
                <c:pt idx="5696">
                  <c:v>0.68133483796296301</c:v>
                </c:pt>
                <c:pt idx="5697">
                  <c:v>0.68133599537037037</c:v>
                </c:pt>
                <c:pt idx="5698">
                  <c:v>0.68133715277777773</c:v>
                </c:pt>
                <c:pt idx="5699">
                  <c:v>0.68133832175925924</c:v>
                </c:pt>
                <c:pt idx="5700">
                  <c:v>0.68133946759259267</c:v>
                </c:pt>
                <c:pt idx="5701">
                  <c:v>0.68134063657407407</c:v>
                </c:pt>
                <c:pt idx="5702">
                  <c:v>0.68134178240740739</c:v>
                </c:pt>
                <c:pt idx="5703">
                  <c:v>0.6813429513888889</c:v>
                </c:pt>
                <c:pt idx="5704">
                  <c:v>0.68134409722222222</c:v>
                </c:pt>
                <c:pt idx="5705">
                  <c:v>0.68134525462962969</c:v>
                </c:pt>
                <c:pt idx="5706">
                  <c:v>0.68134641203703705</c:v>
                </c:pt>
                <c:pt idx="5707">
                  <c:v>0.68134756944444441</c:v>
                </c:pt>
                <c:pt idx="5708">
                  <c:v>0.68134872685185188</c:v>
                </c:pt>
                <c:pt idx="5709">
                  <c:v>0.68134988425925924</c:v>
                </c:pt>
                <c:pt idx="5710">
                  <c:v>0.68135104166666671</c:v>
                </c:pt>
                <c:pt idx="5711">
                  <c:v>0.68135219907407407</c:v>
                </c:pt>
                <c:pt idx="5712">
                  <c:v>0.68135335648148143</c:v>
                </c:pt>
                <c:pt idx="5713">
                  <c:v>0.6813545138888889</c:v>
                </c:pt>
                <c:pt idx="5714">
                  <c:v>0.68135567129629626</c:v>
                </c:pt>
                <c:pt idx="5715">
                  <c:v>0.68135682870370373</c:v>
                </c:pt>
                <c:pt idx="5716">
                  <c:v>0.68135798611111109</c:v>
                </c:pt>
                <c:pt idx="5717">
                  <c:v>0.68135914351851856</c:v>
                </c:pt>
                <c:pt idx="5718">
                  <c:v>0.68136030092592592</c:v>
                </c:pt>
                <c:pt idx="5719">
                  <c:v>0.68136145833333328</c:v>
                </c:pt>
                <c:pt idx="5720">
                  <c:v>0.68136261574074075</c:v>
                </c:pt>
                <c:pt idx="5721">
                  <c:v>0.68136377314814822</c:v>
                </c:pt>
                <c:pt idx="5722">
                  <c:v>0.68136493055555558</c:v>
                </c:pt>
                <c:pt idx="5723">
                  <c:v>0.68136608796296294</c:v>
                </c:pt>
                <c:pt idx="5724">
                  <c:v>0.6813672453703703</c:v>
                </c:pt>
                <c:pt idx="5725">
                  <c:v>0.68136840277777777</c:v>
                </c:pt>
                <c:pt idx="5726">
                  <c:v>0.68136956018518524</c:v>
                </c:pt>
                <c:pt idx="5727">
                  <c:v>0.6813707175925926</c:v>
                </c:pt>
                <c:pt idx="5728">
                  <c:v>0.68137187499999996</c:v>
                </c:pt>
                <c:pt idx="5729">
                  <c:v>0.68137303240740743</c:v>
                </c:pt>
                <c:pt idx="5730">
                  <c:v>0.6813741898148149</c:v>
                </c:pt>
                <c:pt idx="5731">
                  <c:v>0.68137534722222226</c:v>
                </c:pt>
                <c:pt idx="5732">
                  <c:v>0.68137650462962962</c:v>
                </c:pt>
                <c:pt idx="5733">
                  <c:v>0.68137767361111112</c:v>
                </c:pt>
                <c:pt idx="5734">
                  <c:v>0.68137881944444445</c:v>
                </c:pt>
                <c:pt idx="5735">
                  <c:v>0.68137997685185192</c:v>
                </c:pt>
                <c:pt idx="5736">
                  <c:v>0.68138114583333331</c:v>
                </c:pt>
                <c:pt idx="5737">
                  <c:v>0.68138229166666664</c:v>
                </c:pt>
                <c:pt idx="5738">
                  <c:v>0.68138344907407411</c:v>
                </c:pt>
                <c:pt idx="5739">
                  <c:v>0.68138460648148147</c:v>
                </c:pt>
                <c:pt idx="5740">
                  <c:v>0.68138576388888894</c:v>
                </c:pt>
                <c:pt idx="5741">
                  <c:v>0.6813869212962963</c:v>
                </c:pt>
                <c:pt idx="5742">
                  <c:v>0.68138807870370366</c:v>
                </c:pt>
                <c:pt idx="5743">
                  <c:v>0.68138923611111113</c:v>
                </c:pt>
                <c:pt idx="5744">
                  <c:v>0.68139039351851849</c:v>
                </c:pt>
                <c:pt idx="5745">
                  <c:v>0.68139155092592596</c:v>
                </c:pt>
                <c:pt idx="5746">
                  <c:v>0.68139270833333332</c:v>
                </c:pt>
                <c:pt idx="5747">
                  <c:v>0.68139386574074079</c:v>
                </c:pt>
                <c:pt idx="5748">
                  <c:v>0.68139502314814815</c:v>
                </c:pt>
                <c:pt idx="5749">
                  <c:v>0.68139618055555551</c:v>
                </c:pt>
                <c:pt idx="5750">
                  <c:v>0.68139733796296298</c:v>
                </c:pt>
                <c:pt idx="5751">
                  <c:v>0.68139849537037034</c:v>
                </c:pt>
                <c:pt idx="5752">
                  <c:v>0.68139965277777781</c:v>
                </c:pt>
                <c:pt idx="5753">
                  <c:v>0.68140081018518517</c:v>
                </c:pt>
                <c:pt idx="5754">
                  <c:v>0.68140196759259253</c:v>
                </c:pt>
                <c:pt idx="5755">
                  <c:v>0.681403125</c:v>
                </c:pt>
                <c:pt idx="5756">
                  <c:v>0.68140428240740747</c:v>
                </c:pt>
                <c:pt idx="5757">
                  <c:v>0.68140543981481483</c:v>
                </c:pt>
                <c:pt idx="5758">
                  <c:v>0.68140659722222219</c:v>
                </c:pt>
                <c:pt idx="5759">
                  <c:v>0.68140775462962955</c:v>
                </c:pt>
                <c:pt idx="5760">
                  <c:v>0.68140891203703713</c:v>
                </c:pt>
                <c:pt idx="5761">
                  <c:v>0.68141006944444449</c:v>
                </c:pt>
                <c:pt idx="5762">
                  <c:v>0.68141122685185185</c:v>
                </c:pt>
                <c:pt idx="5763">
                  <c:v>0.68141239583333335</c:v>
                </c:pt>
                <c:pt idx="5764">
                  <c:v>0.68141354166666668</c:v>
                </c:pt>
                <c:pt idx="5765">
                  <c:v>0.68141469907407415</c:v>
                </c:pt>
                <c:pt idx="5766">
                  <c:v>0.68141585648148151</c:v>
                </c:pt>
                <c:pt idx="5767">
                  <c:v>0.68141701388888887</c:v>
                </c:pt>
                <c:pt idx="5768">
                  <c:v>0.68141817129629634</c:v>
                </c:pt>
                <c:pt idx="5769">
                  <c:v>0.6814193287037037</c:v>
                </c:pt>
                <c:pt idx="5770">
                  <c:v>0.68142048611111117</c:v>
                </c:pt>
                <c:pt idx="5771">
                  <c:v>0.68142164351851853</c:v>
                </c:pt>
                <c:pt idx="5772">
                  <c:v>0.68142280092592589</c:v>
                </c:pt>
                <c:pt idx="5773">
                  <c:v>0.68142395833333336</c:v>
                </c:pt>
                <c:pt idx="5774">
                  <c:v>0.68142511574074072</c:v>
                </c:pt>
                <c:pt idx="5775">
                  <c:v>0.68142627314814819</c:v>
                </c:pt>
                <c:pt idx="5776">
                  <c:v>0.68142743055555555</c:v>
                </c:pt>
                <c:pt idx="5777">
                  <c:v>0.68142858796296302</c:v>
                </c:pt>
                <c:pt idx="5778">
                  <c:v>0.68142974537037038</c:v>
                </c:pt>
                <c:pt idx="5779">
                  <c:v>0.68143090277777774</c:v>
                </c:pt>
                <c:pt idx="5780">
                  <c:v>0.68143206018518521</c:v>
                </c:pt>
                <c:pt idx="5781">
                  <c:v>0.68143321759259257</c:v>
                </c:pt>
                <c:pt idx="5782">
                  <c:v>0.68143437500000004</c:v>
                </c:pt>
                <c:pt idx="5783">
                  <c:v>0.6814355324074074</c:v>
                </c:pt>
                <c:pt idx="5784">
                  <c:v>0.68143668981481476</c:v>
                </c:pt>
                <c:pt idx="5785">
                  <c:v>0.68143785879629626</c:v>
                </c:pt>
                <c:pt idx="5786">
                  <c:v>0.6814390046296297</c:v>
                </c:pt>
                <c:pt idx="5787">
                  <c:v>0.68144016203703706</c:v>
                </c:pt>
                <c:pt idx="5788">
                  <c:v>0.68144131944444442</c:v>
                </c:pt>
                <c:pt idx="5789">
                  <c:v>0.68144248842592592</c:v>
                </c:pt>
                <c:pt idx="5790">
                  <c:v>0.68144363425925925</c:v>
                </c:pt>
                <c:pt idx="5791">
                  <c:v>0.68144479166666672</c:v>
                </c:pt>
                <c:pt idx="5792">
                  <c:v>0.68144594907407408</c:v>
                </c:pt>
                <c:pt idx="5793">
                  <c:v>0.68144710648148143</c:v>
                </c:pt>
                <c:pt idx="5794">
                  <c:v>0.68144826388888891</c:v>
                </c:pt>
                <c:pt idx="5795">
                  <c:v>0.68144942129629638</c:v>
                </c:pt>
                <c:pt idx="5796">
                  <c:v>0.68145057870370374</c:v>
                </c:pt>
                <c:pt idx="5797">
                  <c:v>0.68145173611111109</c:v>
                </c:pt>
                <c:pt idx="5798">
                  <c:v>0.68145289351851845</c:v>
                </c:pt>
                <c:pt idx="5799">
                  <c:v>0.68145405092592592</c:v>
                </c:pt>
                <c:pt idx="5800">
                  <c:v>0.6814552083333334</c:v>
                </c:pt>
                <c:pt idx="5801">
                  <c:v>0.68145637731481479</c:v>
                </c:pt>
                <c:pt idx="5802">
                  <c:v>0.68145752314814811</c:v>
                </c:pt>
                <c:pt idx="5803">
                  <c:v>0.68145868055555558</c:v>
                </c:pt>
                <c:pt idx="5804">
                  <c:v>0.68145983796296294</c:v>
                </c:pt>
                <c:pt idx="5805">
                  <c:v>0.68146099537037041</c:v>
                </c:pt>
                <c:pt idx="5806">
                  <c:v>0.68146215277777777</c:v>
                </c:pt>
                <c:pt idx="5807">
                  <c:v>0.68146331018518513</c:v>
                </c:pt>
                <c:pt idx="5808">
                  <c:v>0.68146447916666675</c:v>
                </c:pt>
                <c:pt idx="5809">
                  <c:v>0.68146562499999996</c:v>
                </c:pt>
                <c:pt idx="5810">
                  <c:v>0.68146679398148147</c:v>
                </c:pt>
                <c:pt idx="5811">
                  <c:v>0.68146793981481479</c:v>
                </c:pt>
                <c:pt idx="5812">
                  <c:v>0.68146909722222226</c:v>
                </c:pt>
                <c:pt idx="5813">
                  <c:v>0.68147025462962962</c:v>
                </c:pt>
                <c:pt idx="5814">
                  <c:v>0.68147141203703698</c:v>
                </c:pt>
                <c:pt idx="5815">
                  <c:v>0.68147256944444445</c:v>
                </c:pt>
                <c:pt idx="5816">
                  <c:v>0.68147372685185192</c:v>
                </c:pt>
                <c:pt idx="5817">
                  <c:v>0.68147488425925928</c:v>
                </c:pt>
                <c:pt idx="5818">
                  <c:v>0.68147604166666664</c:v>
                </c:pt>
                <c:pt idx="5819">
                  <c:v>0.681477199074074</c:v>
                </c:pt>
                <c:pt idx="5820">
                  <c:v>0.68147836805555551</c:v>
                </c:pt>
                <c:pt idx="5821">
                  <c:v>0.68147951388888894</c:v>
                </c:pt>
                <c:pt idx="5822">
                  <c:v>0.6814806712962963</c:v>
                </c:pt>
                <c:pt idx="5823">
                  <c:v>0.68148184027777781</c:v>
                </c:pt>
                <c:pt idx="5824">
                  <c:v>0.68148299768518517</c:v>
                </c:pt>
                <c:pt idx="5825">
                  <c:v>0.6814841435185186</c:v>
                </c:pt>
                <c:pt idx="5826">
                  <c:v>0.6814853125</c:v>
                </c:pt>
                <c:pt idx="5827">
                  <c:v>0.68148645833333332</c:v>
                </c:pt>
                <c:pt idx="5828">
                  <c:v>0.68148761574074068</c:v>
                </c:pt>
                <c:pt idx="5829">
                  <c:v>0.68148877314814815</c:v>
                </c:pt>
                <c:pt idx="5830">
                  <c:v>0.68148993055555562</c:v>
                </c:pt>
                <c:pt idx="5831">
                  <c:v>0.68149108796296298</c:v>
                </c:pt>
                <c:pt idx="5832">
                  <c:v>0.68149224537037034</c:v>
                </c:pt>
                <c:pt idx="5833">
                  <c:v>0.68149340277777781</c:v>
                </c:pt>
                <c:pt idx="5834">
                  <c:v>0.68149456018518517</c:v>
                </c:pt>
                <c:pt idx="5835">
                  <c:v>0.68149571759259264</c:v>
                </c:pt>
                <c:pt idx="5836">
                  <c:v>0.681496875</c:v>
                </c:pt>
                <c:pt idx="5837">
                  <c:v>0.68149803240740736</c:v>
                </c:pt>
                <c:pt idx="5838">
                  <c:v>0.68149918981481483</c:v>
                </c:pt>
                <c:pt idx="5839">
                  <c:v>0.68150034722222219</c:v>
                </c:pt>
                <c:pt idx="5840">
                  <c:v>0.68150150462962966</c:v>
                </c:pt>
                <c:pt idx="5841">
                  <c:v>0.68150266203703702</c:v>
                </c:pt>
                <c:pt idx="5842">
                  <c:v>0.68150383101851852</c:v>
                </c:pt>
                <c:pt idx="5843">
                  <c:v>0.68150497685185185</c:v>
                </c:pt>
                <c:pt idx="5844">
                  <c:v>0.68150614583333335</c:v>
                </c:pt>
                <c:pt idx="5845">
                  <c:v>0.68150729166666668</c:v>
                </c:pt>
                <c:pt idx="5846">
                  <c:v>0.68150844907407404</c:v>
                </c:pt>
                <c:pt idx="5847">
                  <c:v>0.68150961805555554</c:v>
                </c:pt>
                <c:pt idx="5848">
                  <c:v>0.68151076388888887</c:v>
                </c:pt>
                <c:pt idx="5849">
                  <c:v>0.68151192129629623</c:v>
                </c:pt>
                <c:pt idx="5850">
                  <c:v>0.6815130787037037</c:v>
                </c:pt>
                <c:pt idx="5851">
                  <c:v>0.68151423611111117</c:v>
                </c:pt>
                <c:pt idx="5852">
                  <c:v>0.68151539351851853</c:v>
                </c:pt>
                <c:pt idx="5853">
                  <c:v>0.68151655092592589</c:v>
                </c:pt>
                <c:pt idx="5854">
                  <c:v>0.68151770833333325</c:v>
                </c:pt>
                <c:pt idx="5855">
                  <c:v>0.68151887731481486</c:v>
                </c:pt>
                <c:pt idx="5856">
                  <c:v>0.68152002314814819</c:v>
                </c:pt>
                <c:pt idx="5857">
                  <c:v>0.68152118055555555</c:v>
                </c:pt>
                <c:pt idx="5858">
                  <c:v>0.68152233796296291</c:v>
                </c:pt>
                <c:pt idx="5859">
                  <c:v>0.68152349537037038</c:v>
                </c:pt>
                <c:pt idx="5860">
                  <c:v>0.68152465277777785</c:v>
                </c:pt>
                <c:pt idx="5861">
                  <c:v>0.68152581018518521</c:v>
                </c:pt>
                <c:pt idx="5862">
                  <c:v>0.68152696759259257</c:v>
                </c:pt>
                <c:pt idx="5863">
                  <c:v>0.68152812500000004</c:v>
                </c:pt>
                <c:pt idx="5864">
                  <c:v>0.6815292824074074</c:v>
                </c:pt>
                <c:pt idx="5865">
                  <c:v>0.68153043981481487</c:v>
                </c:pt>
                <c:pt idx="5866">
                  <c:v>0.68153159722222223</c:v>
                </c:pt>
                <c:pt idx="5867">
                  <c:v>0.68153275462962959</c:v>
                </c:pt>
                <c:pt idx="5868">
                  <c:v>0.68153391203703706</c:v>
                </c:pt>
                <c:pt idx="5869">
                  <c:v>0.68153506944444442</c:v>
                </c:pt>
                <c:pt idx="5870">
                  <c:v>0.68153622685185189</c:v>
                </c:pt>
                <c:pt idx="5871">
                  <c:v>0.68153738425925925</c:v>
                </c:pt>
                <c:pt idx="5872">
                  <c:v>0.68153854166666672</c:v>
                </c:pt>
                <c:pt idx="5873">
                  <c:v>0.68153969907407408</c:v>
                </c:pt>
                <c:pt idx="5874">
                  <c:v>0.68154085648148144</c:v>
                </c:pt>
                <c:pt idx="5875">
                  <c:v>0.68154201388888891</c:v>
                </c:pt>
                <c:pt idx="5876">
                  <c:v>0.68154317129629627</c:v>
                </c:pt>
                <c:pt idx="5877">
                  <c:v>0.68154432870370374</c:v>
                </c:pt>
                <c:pt idx="5878">
                  <c:v>0.68154549768518524</c:v>
                </c:pt>
                <c:pt idx="5879">
                  <c:v>0.68154664351851846</c:v>
                </c:pt>
                <c:pt idx="5880">
                  <c:v>0.68154780092592593</c:v>
                </c:pt>
                <c:pt idx="5881">
                  <c:v>0.6815489583333334</c:v>
                </c:pt>
                <c:pt idx="5882">
                  <c:v>0.68155011574074076</c:v>
                </c:pt>
                <c:pt idx="5883">
                  <c:v>0.68155127314814812</c:v>
                </c:pt>
                <c:pt idx="5884">
                  <c:v>0.68155243055555548</c:v>
                </c:pt>
                <c:pt idx="5885">
                  <c:v>0.68155359953703698</c:v>
                </c:pt>
                <c:pt idx="5886">
                  <c:v>0.68155474537037042</c:v>
                </c:pt>
                <c:pt idx="5887">
                  <c:v>0.68155590277777778</c:v>
                </c:pt>
                <c:pt idx="5888">
                  <c:v>0.68155707175925928</c:v>
                </c:pt>
                <c:pt idx="5889">
                  <c:v>0.68155821759259261</c:v>
                </c:pt>
                <c:pt idx="5890">
                  <c:v>0.68155937500000008</c:v>
                </c:pt>
                <c:pt idx="5891">
                  <c:v>0.68156054398148147</c:v>
                </c:pt>
                <c:pt idx="5892">
                  <c:v>0.6815616898148148</c:v>
                </c:pt>
                <c:pt idx="5893">
                  <c:v>0.68156284722222216</c:v>
                </c:pt>
                <c:pt idx="5894">
                  <c:v>0.68156400462962963</c:v>
                </c:pt>
                <c:pt idx="5895">
                  <c:v>0.6815651620370371</c:v>
                </c:pt>
                <c:pt idx="5896">
                  <c:v>0.68156631944444446</c:v>
                </c:pt>
                <c:pt idx="5897">
                  <c:v>0.68156747685185182</c:v>
                </c:pt>
                <c:pt idx="5898">
                  <c:v>0.68156863425925929</c:v>
                </c:pt>
                <c:pt idx="5899">
                  <c:v>0.68156979166666665</c:v>
                </c:pt>
                <c:pt idx="5900">
                  <c:v>0.68157094907407412</c:v>
                </c:pt>
                <c:pt idx="5901">
                  <c:v>0.68157211805555551</c:v>
                </c:pt>
                <c:pt idx="5902">
                  <c:v>0.68157326388888895</c:v>
                </c:pt>
                <c:pt idx="5903">
                  <c:v>0.68157442129629631</c:v>
                </c:pt>
                <c:pt idx="5904">
                  <c:v>0.68157557870370367</c:v>
                </c:pt>
                <c:pt idx="5905">
                  <c:v>0.68157673611111114</c:v>
                </c:pt>
                <c:pt idx="5906">
                  <c:v>0.6815778935185185</c:v>
                </c:pt>
                <c:pt idx="5907">
                  <c:v>0.68157905092592597</c:v>
                </c:pt>
                <c:pt idx="5908">
                  <c:v>0.68158020833333333</c:v>
                </c:pt>
                <c:pt idx="5909">
                  <c:v>0.68158136574074069</c:v>
                </c:pt>
                <c:pt idx="5910">
                  <c:v>0.68158252314814816</c:v>
                </c:pt>
                <c:pt idx="5911">
                  <c:v>0.68158368055555563</c:v>
                </c:pt>
                <c:pt idx="5912">
                  <c:v>0.68158483796296299</c:v>
                </c:pt>
                <c:pt idx="5913">
                  <c:v>0.68158599537037035</c:v>
                </c:pt>
                <c:pt idx="5914">
                  <c:v>0.68158716435185185</c:v>
                </c:pt>
                <c:pt idx="5915">
                  <c:v>0.68158831018518518</c:v>
                </c:pt>
                <c:pt idx="5916">
                  <c:v>0.68158946759259265</c:v>
                </c:pt>
                <c:pt idx="5917">
                  <c:v>0.68159063657407404</c:v>
                </c:pt>
                <c:pt idx="5918">
                  <c:v>0.68159178240740736</c:v>
                </c:pt>
                <c:pt idx="5919">
                  <c:v>0.68159295138888887</c:v>
                </c:pt>
                <c:pt idx="5920">
                  <c:v>0.68159409722222231</c:v>
                </c:pt>
                <c:pt idx="5921">
                  <c:v>0.6815952662037037</c:v>
                </c:pt>
                <c:pt idx="5922">
                  <c:v>0.68159641203703702</c:v>
                </c:pt>
                <c:pt idx="5923">
                  <c:v>0.68159756944444438</c:v>
                </c:pt>
                <c:pt idx="5924">
                  <c:v>0.68159872685185185</c:v>
                </c:pt>
                <c:pt idx="5925">
                  <c:v>0.68159988425925933</c:v>
                </c:pt>
                <c:pt idx="5926">
                  <c:v>0.68160104166666668</c:v>
                </c:pt>
                <c:pt idx="5927">
                  <c:v>0.68160219907407404</c:v>
                </c:pt>
                <c:pt idx="5928">
                  <c:v>0.68160335648148151</c:v>
                </c:pt>
                <c:pt idx="5929">
                  <c:v>0.68160451388888887</c:v>
                </c:pt>
                <c:pt idx="5930">
                  <c:v>0.68160567129629634</c:v>
                </c:pt>
                <c:pt idx="5931">
                  <c:v>0.6816068287037037</c:v>
                </c:pt>
                <c:pt idx="5932">
                  <c:v>0.6816079976851851</c:v>
                </c:pt>
                <c:pt idx="5933">
                  <c:v>0.68160915509259268</c:v>
                </c:pt>
                <c:pt idx="5934">
                  <c:v>0.68161031250000004</c:v>
                </c:pt>
                <c:pt idx="5935">
                  <c:v>0.68161145833333336</c:v>
                </c:pt>
                <c:pt idx="5936">
                  <c:v>0.68161261574074072</c:v>
                </c:pt>
                <c:pt idx="5937">
                  <c:v>0.68161377314814819</c:v>
                </c:pt>
                <c:pt idx="5938">
                  <c:v>0.68161493055555555</c:v>
                </c:pt>
                <c:pt idx="5939">
                  <c:v>0.68161608796296291</c:v>
                </c:pt>
                <c:pt idx="5940">
                  <c:v>0.68161724537037038</c:v>
                </c:pt>
                <c:pt idx="5941">
                  <c:v>0.68161841435185189</c:v>
                </c:pt>
                <c:pt idx="5942">
                  <c:v>0.68161956018518521</c:v>
                </c:pt>
                <c:pt idx="5943">
                  <c:v>0.68162071759259257</c:v>
                </c:pt>
                <c:pt idx="5944">
                  <c:v>0.68162187499999993</c:v>
                </c:pt>
                <c:pt idx="5945">
                  <c:v>0.68162304398148144</c:v>
                </c:pt>
                <c:pt idx="5946">
                  <c:v>0.68162418981481487</c:v>
                </c:pt>
                <c:pt idx="5947">
                  <c:v>0.68162534722222223</c:v>
                </c:pt>
                <c:pt idx="5948">
                  <c:v>0.68162650462962959</c:v>
                </c:pt>
                <c:pt idx="5949">
                  <c:v>0.68162766203703695</c:v>
                </c:pt>
                <c:pt idx="5950">
                  <c:v>0.68162881944444453</c:v>
                </c:pt>
                <c:pt idx="5951">
                  <c:v>0.68162997685185189</c:v>
                </c:pt>
                <c:pt idx="5952">
                  <c:v>0.68163113425925925</c:v>
                </c:pt>
                <c:pt idx="5953">
                  <c:v>0.68163229166666661</c:v>
                </c:pt>
                <c:pt idx="5954">
                  <c:v>0.68163346064814812</c:v>
                </c:pt>
                <c:pt idx="5955">
                  <c:v>0.68163461805555559</c:v>
                </c:pt>
                <c:pt idx="5956">
                  <c:v>0.68163576388888891</c:v>
                </c:pt>
                <c:pt idx="5957">
                  <c:v>0.6816369328703703</c:v>
                </c:pt>
                <c:pt idx="5958">
                  <c:v>0.68163809027777778</c:v>
                </c:pt>
                <c:pt idx="5959">
                  <c:v>0.6816392361111111</c:v>
                </c:pt>
                <c:pt idx="5960">
                  <c:v>0.68164040509259261</c:v>
                </c:pt>
                <c:pt idx="5961">
                  <c:v>0.68164156249999996</c:v>
                </c:pt>
                <c:pt idx="5962">
                  <c:v>0.68164271990740732</c:v>
                </c:pt>
                <c:pt idx="5963">
                  <c:v>0.68164386574074076</c:v>
                </c:pt>
                <c:pt idx="5964">
                  <c:v>0.68164502314814812</c:v>
                </c:pt>
                <c:pt idx="5965">
                  <c:v>0.68164618055555559</c:v>
                </c:pt>
                <c:pt idx="5966">
                  <c:v>0.68164734953703698</c:v>
                </c:pt>
                <c:pt idx="5967">
                  <c:v>0.68164849537037042</c:v>
                </c:pt>
                <c:pt idx="5968">
                  <c:v>0.68164966435185192</c:v>
                </c:pt>
                <c:pt idx="5969">
                  <c:v>0.68165081018518514</c:v>
                </c:pt>
                <c:pt idx="5970">
                  <c:v>0.68165196759259261</c:v>
                </c:pt>
                <c:pt idx="5971">
                  <c:v>0.68165312499999997</c:v>
                </c:pt>
                <c:pt idx="5972">
                  <c:v>0.68165428240740744</c:v>
                </c:pt>
                <c:pt idx="5973">
                  <c:v>0.6816554398148148</c:v>
                </c:pt>
                <c:pt idx="5974">
                  <c:v>0.68165659722222216</c:v>
                </c:pt>
                <c:pt idx="5975">
                  <c:v>0.68165775462962963</c:v>
                </c:pt>
                <c:pt idx="5976">
                  <c:v>0.68165892361111113</c:v>
                </c:pt>
                <c:pt idx="5977">
                  <c:v>0.68166006944444446</c:v>
                </c:pt>
                <c:pt idx="5978">
                  <c:v>0.68166122685185182</c:v>
                </c:pt>
                <c:pt idx="5979">
                  <c:v>0.68166238425925918</c:v>
                </c:pt>
                <c:pt idx="5980">
                  <c:v>0.68166354166666665</c:v>
                </c:pt>
                <c:pt idx="5981">
                  <c:v>0.68166469907407412</c:v>
                </c:pt>
                <c:pt idx="5982">
                  <c:v>0.68166586805555551</c:v>
                </c:pt>
                <c:pt idx="5983">
                  <c:v>0.68166701388888884</c:v>
                </c:pt>
                <c:pt idx="5984">
                  <c:v>0.68166817129629631</c:v>
                </c:pt>
                <c:pt idx="5985">
                  <c:v>0.68166932870370378</c:v>
                </c:pt>
                <c:pt idx="5986">
                  <c:v>0.68167048611111114</c:v>
                </c:pt>
                <c:pt idx="5987">
                  <c:v>0.6816716435185185</c:v>
                </c:pt>
                <c:pt idx="5988">
                  <c:v>0.68167280092592586</c:v>
                </c:pt>
                <c:pt idx="5989">
                  <c:v>0.68167396990740747</c:v>
                </c:pt>
                <c:pt idx="5990">
                  <c:v>0.6816751157407408</c:v>
                </c:pt>
                <c:pt idx="5991">
                  <c:v>0.68167628472222219</c:v>
                </c:pt>
                <c:pt idx="5992">
                  <c:v>0.68167743055555552</c:v>
                </c:pt>
                <c:pt idx="5993">
                  <c:v>0.68167858796296299</c:v>
                </c:pt>
                <c:pt idx="5994">
                  <c:v>0.68167975694444449</c:v>
                </c:pt>
                <c:pt idx="5995">
                  <c:v>0.68168091435185185</c:v>
                </c:pt>
                <c:pt idx="5996">
                  <c:v>0.68168206018518518</c:v>
                </c:pt>
                <c:pt idx="5997">
                  <c:v>0.68168321759259265</c:v>
                </c:pt>
                <c:pt idx="5998">
                  <c:v>0.68168437500000001</c:v>
                </c:pt>
                <c:pt idx="5999">
                  <c:v>0.68168553240740737</c:v>
                </c:pt>
                <c:pt idx="6000">
                  <c:v>0.68168668981481484</c:v>
                </c:pt>
                <c:pt idx="6001">
                  <c:v>0.6816878472222222</c:v>
                </c:pt>
                <c:pt idx="6002">
                  <c:v>0.68168900462962967</c:v>
                </c:pt>
                <c:pt idx="6003">
                  <c:v>0.68169016203703703</c:v>
                </c:pt>
                <c:pt idx="6004">
                  <c:v>0.68169131944444439</c:v>
                </c:pt>
                <c:pt idx="6005">
                  <c:v>0.68169247685185186</c:v>
                </c:pt>
                <c:pt idx="6006">
                  <c:v>0.68169363425925933</c:v>
                </c:pt>
                <c:pt idx="6007">
                  <c:v>0.68169479166666669</c:v>
                </c:pt>
                <c:pt idx="6008">
                  <c:v>0.68169594907407405</c:v>
                </c:pt>
                <c:pt idx="6009">
                  <c:v>0.68169710648148141</c:v>
                </c:pt>
                <c:pt idx="6010">
                  <c:v>0.68169826388888888</c:v>
                </c:pt>
                <c:pt idx="6011">
                  <c:v>0.68169942129629635</c:v>
                </c:pt>
                <c:pt idx="6012">
                  <c:v>0.68170059027777774</c:v>
                </c:pt>
                <c:pt idx="6013">
                  <c:v>0.68170174768518521</c:v>
                </c:pt>
                <c:pt idx="6014">
                  <c:v>0.68170289351851854</c:v>
                </c:pt>
                <c:pt idx="6015">
                  <c:v>0.68170405092592601</c:v>
                </c:pt>
                <c:pt idx="6016">
                  <c:v>0.68170520833333337</c:v>
                </c:pt>
                <c:pt idx="6017">
                  <c:v>0.68170636574074073</c:v>
                </c:pt>
                <c:pt idx="6018">
                  <c:v>0.68170752314814809</c:v>
                </c:pt>
                <c:pt idx="6019">
                  <c:v>0.68170868055555556</c:v>
                </c:pt>
                <c:pt idx="6020">
                  <c:v>0.68170984953703706</c:v>
                </c:pt>
                <c:pt idx="6021">
                  <c:v>0.68171099537037039</c:v>
                </c:pt>
                <c:pt idx="6022">
                  <c:v>0.68171215277777775</c:v>
                </c:pt>
                <c:pt idx="6023">
                  <c:v>0.68171331018518522</c:v>
                </c:pt>
                <c:pt idx="6024">
                  <c:v>0.68171446759259258</c:v>
                </c:pt>
                <c:pt idx="6025">
                  <c:v>0.68171562500000005</c:v>
                </c:pt>
                <c:pt idx="6026">
                  <c:v>0.68171679398148144</c:v>
                </c:pt>
                <c:pt idx="6027">
                  <c:v>0.68171793981481477</c:v>
                </c:pt>
                <c:pt idx="6028">
                  <c:v>0.68171909722222224</c:v>
                </c:pt>
                <c:pt idx="6029">
                  <c:v>0.68172026620370374</c:v>
                </c:pt>
                <c:pt idx="6030">
                  <c:v>0.6817214236111111</c:v>
                </c:pt>
                <c:pt idx="6031">
                  <c:v>0.68172256944444443</c:v>
                </c:pt>
                <c:pt idx="6032">
                  <c:v>0.6817237268518519</c:v>
                </c:pt>
                <c:pt idx="6033">
                  <c:v>0.68172488425925926</c:v>
                </c:pt>
                <c:pt idx="6034">
                  <c:v>0.68172604166666662</c:v>
                </c:pt>
                <c:pt idx="6035">
                  <c:v>0.68172719907407409</c:v>
                </c:pt>
                <c:pt idx="6036">
                  <c:v>0.68172835648148156</c:v>
                </c:pt>
                <c:pt idx="6037">
                  <c:v>0.68172951388888892</c:v>
                </c:pt>
                <c:pt idx="6038">
                  <c:v>0.68173067129629628</c:v>
                </c:pt>
                <c:pt idx="6039">
                  <c:v>0.68173184027777778</c:v>
                </c:pt>
                <c:pt idx="6040">
                  <c:v>0.68173298611111111</c:v>
                </c:pt>
                <c:pt idx="6041">
                  <c:v>0.68173414351851858</c:v>
                </c:pt>
                <c:pt idx="6042">
                  <c:v>0.68173530092592594</c:v>
                </c:pt>
                <c:pt idx="6043">
                  <c:v>0.6817364583333333</c:v>
                </c:pt>
                <c:pt idx="6044">
                  <c:v>0.6817376273148148</c:v>
                </c:pt>
                <c:pt idx="6045">
                  <c:v>0.68173878472222227</c:v>
                </c:pt>
                <c:pt idx="6046">
                  <c:v>0.6817399305555556</c:v>
                </c:pt>
                <c:pt idx="6047">
                  <c:v>0.68174108796296295</c:v>
                </c:pt>
                <c:pt idx="6048">
                  <c:v>0.68174224537037031</c:v>
                </c:pt>
                <c:pt idx="6049">
                  <c:v>0.68174340277777778</c:v>
                </c:pt>
                <c:pt idx="6050">
                  <c:v>0.68174456018518526</c:v>
                </c:pt>
                <c:pt idx="6051">
                  <c:v>0.68174571759259261</c:v>
                </c:pt>
                <c:pt idx="6052">
                  <c:v>0.68174687499999997</c:v>
                </c:pt>
                <c:pt idx="6053">
                  <c:v>0.68174804398148148</c:v>
                </c:pt>
                <c:pt idx="6054">
                  <c:v>0.6817491898148148</c:v>
                </c:pt>
                <c:pt idx="6055">
                  <c:v>0.68175034722222227</c:v>
                </c:pt>
                <c:pt idx="6056">
                  <c:v>0.68175150462962963</c:v>
                </c:pt>
                <c:pt idx="6057">
                  <c:v>0.68175267361111103</c:v>
                </c:pt>
                <c:pt idx="6058">
                  <c:v>0.6817538310185185</c:v>
                </c:pt>
                <c:pt idx="6059">
                  <c:v>0.68175497685185182</c:v>
                </c:pt>
                <c:pt idx="6060">
                  <c:v>0.68175614583333333</c:v>
                </c:pt>
                <c:pt idx="6061">
                  <c:v>0.68175730324074069</c:v>
                </c:pt>
                <c:pt idx="6062">
                  <c:v>0.68175844907407412</c:v>
                </c:pt>
                <c:pt idx="6063">
                  <c:v>0.68175961805555563</c:v>
                </c:pt>
                <c:pt idx="6064">
                  <c:v>0.68176076388888884</c:v>
                </c:pt>
                <c:pt idx="6065">
                  <c:v>0.68176193287037035</c:v>
                </c:pt>
                <c:pt idx="6066">
                  <c:v>0.68176307870370367</c:v>
                </c:pt>
                <c:pt idx="6067">
                  <c:v>0.68176423611111114</c:v>
                </c:pt>
                <c:pt idx="6068">
                  <c:v>0.68176540509259265</c:v>
                </c:pt>
                <c:pt idx="6069">
                  <c:v>0.68176655092592586</c:v>
                </c:pt>
                <c:pt idx="6070">
                  <c:v>0.68176770833333333</c:v>
                </c:pt>
                <c:pt idx="6071">
                  <c:v>0.6817688657407408</c:v>
                </c:pt>
                <c:pt idx="6072">
                  <c:v>0.68177002314814816</c:v>
                </c:pt>
                <c:pt idx="6073">
                  <c:v>0.68177118055555552</c:v>
                </c:pt>
                <c:pt idx="6074">
                  <c:v>0.68177234953703703</c:v>
                </c:pt>
                <c:pt idx="6075">
                  <c:v>0.68177349537037035</c:v>
                </c:pt>
                <c:pt idx="6076">
                  <c:v>0.68177465277777782</c:v>
                </c:pt>
                <c:pt idx="6077">
                  <c:v>0.68177582175925922</c:v>
                </c:pt>
                <c:pt idx="6078">
                  <c:v>0.68177696759259254</c:v>
                </c:pt>
                <c:pt idx="6079">
                  <c:v>0.68177812500000001</c:v>
                </c:pt>
                <c:pt idx="6080">
                  <c:v>0.68177928240740748</c:v>
                </c:pt>
                <c:pt idx="6081">
                  <c:v>0.68178045138888888</c:v>
                </c:pt>
                <c:pt idx="6082">
                  <c:v>0.6817815972222222</c:v>
                </c:pt>
                <c:pt idx="6083">
                  <c:v>0.68178275462962956</c:v>
                </c:pt>
                <c:pt idx="6084">
                  <c:v>0.68178391203703703</c:v>
                </c:pt>
                <c:pt idx="6085">
                  <c:v>0.6817850694444445</c:v>
                </c:pt>
                <c:pt idx="6086">
                  <c:v>0.68178622685185186</c:v>
                </c:pt>
                <c:pt idx="6087">
                  <c:v>0.68178739583333325</c:v>
                </c:pt>
                <c:pt idx="6088">
                  <c:v>0.68178854166666669</c:v>
                </c:pt>
                <c:pt idx="6089">
                  <c:v>0.6817897106481482</c:v>
                </c:pt>
                <c:pt idx="6090">
                  <c:v>0.68179085648148152</c:v>
                </c:pt>
                <c:pt idx="6091">
                  <c:v>0.68179201388888888</c:v>
                </c:pt>
                <c:pt idx="6092">
                  <c:v>0.68179317129629635</c:v>
                </c:pt>
                <c:pt idx="6093">
                  <c:v>0.68179434027777785</c:v>
                </c:pt>
                <c:pt idx="6094">
                  <c:v>0.68179548611111107</c:v>
                </c:pt>
                <c:pt idx="6095">
                  <c:v>0.68179664351851854</c:v>
                </c:pt>
                <c:pt idx="6096">
                  <c:v>0.6817978009259259</c:v>
                </c:pt>
                <c:pt idx="6097">
                  <c:v>0.68179895833333337</c:v>
                </c:pt>
                <c:pt idx="6098">
                  <c:v>0.68180011574074073</c:v>
                </c:pt>
                <c:pt idx="6099">
                  <c:v>0.68180127314814809</c:v>
                </c:pt>
                <c:pt idx="6100">
                  <c:v>0.68180243055555556</c:v>
                </c:pt>
                <c:pt idx="6101">
                  <c:v>0.68180358796296303</c:v>
                </c:pt>
                <c:pt idx="6102">
                  <c:v>0.68180474537037039</c:v>
                </c:pt>
                <c:pt idx="6103">
                  <c:v>0.68180590277777775</c:v>
                </c:pt>
                <c:pt idx="6104">
                  <c:v>0.68180706018518511</c:v>
                </c:pt>
                <c:pt idx="6105">
                  <c:v>0.68180822916666661</c:v>
                </c:pt>
                <c:pt idx="6106">
                  <c:v>0.68180937500000005</c:v>
                </c:pt>
                <c:pt idx="6107">
                  <c:v>0.68181053240740741</c:v>
                </c:pt>
                <c:pt idx="6108">
                  <c:v>0.68181168981481477</c:v>
                </c:pt>
                <c:pt idx="6109">
                  <c:v>0.68181284722222224</c:v>
                </c:pt>
                <c:pt idx="6110">
                  <c:v>0.68181401620370374</c:v>
                </c:pt>
                <c:pt idx="6111">
                  <c:v>0.68181516203703707</c:v>
                </c:pt>
                <c:pt idx="6112">
                  <c:v>0.68181631944444443</c:v>
                </c:pt>
                <c:pt idx="6113">
                  <c:v>0.68181747685185179</c:v>
                </c:pt>
                <c:pt idx="6114">
                  <c:v>0.68181863425925926</c:v>
                </c:pt>
                <c:pt idx="6115">
                  <c:v>0.68181979166666673</c:v>
                </c:pt>
                <c:pt idx="6116">
                  <c:v>0.68182094907407409</c:v>
                </c:pt>
                <c:pt idx="6117">
                  <c:v>0.68182210648148145</c:v>
                </c:pt>
                <c:pt idx="6118">
                  <c:v>0.68182326388888892</c:v>
                </c:pt>
                <c:pt idx="6119">
                  <c:v>0.68182442129629628</c:v>
                </c:pt>
                <c:pt idx="6120">
                  <c:v>0.68182557870370375</c:v>
                </c:pt>
                <c:pt idx="6121">
                  <c:v>0.68182673611111111</c:v>
                </c:pt>
                <c:pt idx="6122">
                  <c:v>0.68182789351851847</c:v>
                </c:pt>
                <c:pt idx="6123">
                  <c:v>0.68182905092592594</c:v>
                </c:pt>
                <c:pt idx="6124">
                  <c:v>0.6818302083333333</c:v>
                </c:pt>
                <c:pt idx="6125">
                  <c:v>0.68183136574074077</c:v>
                </c:pt>
                <c:pt idx="6126">
                  <c:v>0.68183252314814813</c:v>
                </c:pt>
                <c:pt idx="6127">
                  <c:v>0.6818336805555556</c:v>
                </c:pt>
                <c:pt idx="6128">
                  <c:v>0.68183483796296296</c:v>
                </c:pt>
                <c:pt idx="6129">
                  <c:v>0.68183599537037032</c:v>
                </c:pt>
                <c:pt idx="6130">
                  <c:v>0.68183716435185182</c:v>
                </c:pt>
                <c:pt idx="6131">
                  <c:v>0.68183831018518526</c:v>
                </c:pt>
                <c:pt idx="6132">
                  <c:v>0.68183946759259262</c:v>
                </c:pt>
                <c:pt idx="6133">
                  <c:v>0.68184062499999998</c:v>
                </c:pt>
                <c:pt idx="6134">
                  <c:v>0.68184178240740734</c:v>
                </c:pt>
                <c:pt idx="6135">
                  <c:v>0.68184293981481481</c:v>
                </c:pt>
                <c:pt idx="6136">
                  <c:v>0.68184409722222228</c:v>
                </c:pt>
                <c:pt idx="6137">
                  <c:v>0.68184526620370367</c:v>
                </c:pt>
                <c:pt idx="6138">
                  <c:v>0.681846412037037</c:v>
                </c:pt>
                <c:pt idx="6139">
                  <c:v>0.68184756944444447</c:v>
                </c:pt>
                <c:pt idx="6140">
                  <c:v>0.68184872685185194</c:v>
                </c:pt>
                <c:pt idx="6141">
                  <c:v>0.68184989583333333</c:v>
                </c:pt>
                <c:pt idx="6142">
                  <c:v>0.68185104166666666</c:v>
                </c:pt>
                <c:pt idx="6143">
                  <c:v>0.68185219907407402</c:v>
                </c:pt>
                <c:pt idx="6144">
                  <c:v>0.68185335648148149</c:v>
                </c:pt>
                <c:pt idx="6145">
                  <c:v>0.68185452546296299</c:v>
                </c:pt>
                <c:pt idx="6146">
                  <c:v>0.68185567129629632</c:v>
                </c:pt>
                <c:pt idx="6147">
                  <c:v>0.68185684027777771</c:v>
                </c:pt>
                <c:pt idx="6148">
                  <c:v>0.68185799768518518</c:v>
                </c:pt>
                <c:pt idx="6149">
                  <c:v>0.68185914351851851</c:v>
                </c:pt>
                <c:pt idx="6150">
                  <c:v>0.68186030092592598</c:v>
                </c:pt>
                <c:pt idx="6151">
                  <c:v>0.68186145833333334</c:v>
                </c:pt>
                <c:pt idx="6152">
                  <c:v>0.6818626157407407</c:v>
                </c:pt>
                <c:pt idx="6153">
                  <c:v>0.68186377314814817</c:v>
                </c:pt>
                <c:pt idx="6154">
                  <c:v>0.68186493055555553</c:v>
                </c:pt>
                <c:pt idx="6155">
                  <c:v>0.681866087962963</c:v>
                </c:pt>
                <c:pt idx="6156">
                  <c:v>0.68186724537037036</c:v>
                </c:pt>
                <c:pt idx="6157">
                  <c:v>0.68186840277777783</c:v>
                </c:pt>
                <c:pt idx="6158">
                  <c:v>0.68186956018518519</c:v>
                </c:pt>
                <c:pt idx="6159">
                  <c:v>0.68187071759259255</c:v>
                </c:pt>
                <c:pt idx="6160">
                  <c:v>0.68187187500000002</c:v>
                </c:pt>
                <c:pt idx="6161">
                  <c:v>0.68187304398148141</c:v>
                </c:pt>
                <c:pt idx="6162">
                  <c:v>0.68187418981481485</c:v>
                </c:pt>
                <c:pt idx="6163">
                  <c:v>0.68187534722222221</c:v>
                </c:pt>
                <c:pt idx="6164">
                  <c:v>0.68187650462962957</c:v>
                </c:pt>
                <c:pt idx="6165">
                  <c:v>0.68187767361111107</c:v>
                </c:pt>
                <c:pt idx="6166">
                  <c:v>0.68187881944444451</c:v>
                </c:pt>
                <c:pt idx="6167">
                  <c:v>0.6818799884259259</c:v>
                </c:pt>
                <c:pt idx="6168">
                  <c:v>0.68188114583333337</c:v>
                </c:pt>
                <c:pt idx="6169">
                  <c:v>0.68188229166666658</c:v>
                </c:pt>
                <c:pt idx="6170">
                  <c:v>0.6818834606481482</c:v>
                </c:pt>
                <c:pt idx="6171">
                  <c:v>0.68188461805555556</c:v>
                </c:pt>
                <c:pt idx="6172">
                  <c:v>0.68188577546296292</c:v>
                </c:pt>
                <c:pt idx="6173">
                  <c:v>0.68188692129629624</c:v>
                </c:pt>
                <c:pt idx="6174">
                  <c:v>0.68188807870370372</c:v>
                </c:pt>
                <c:pt idx="6175">
                  <c:v>0.68188923611111119</c:v>
                </c:pt>
                <c:pt idx="6176">
                  <c:v>0.68189039351851854</c:v>
                </c:pt>
                <c:pt idx="6177">
                  <c:v>0.6818915509259259</c:v>
                </c:pt>
                <c:pt idx="6178">
                  <c:v>0.68189270833333337</c:v>
                </c:pt>
                <c:pt idx="6179">
                  <c:v>0.68189386574074073</c:v>
                </c:pt>
                <c:pt idx="6180">
                  <c:v>0.6818950231481482</c:v>
                </c:pt>
                <c:pt idx="6181">
                  <c:v>0.68189618055555556</c:v>
                </c:pt>
                <c:pt idx="6182">
                  <c:v>0.68189734953703696</c:v>
                </c:pt>
                <c:pt idx="6183">
                  <c:v>0.68189850694444443</c:v>
                </c:pt>
                <c:pt idx="6184">
                  <c:v>0.68189965277777775</c:v>
                </c:pt>
                <c:pt idx="6185">
                  <c:v>0.68190081018518522</c:v>
                </c:pt>
                <c:pt idx="6186">
                  <c:v>0.68190197916666662</c:v>
                </c:pt>
                <c:pt idx="6187">
                  <c:v>0.68190312500000005</c:v>
                </c:pt>
                <c:pt idx="6188">
                  <c:v>0.68190428240740741</c:v>
                </c:pt>
                <c:pt idx="6189">
                  <c:v>0.68190543981481477</c:v>
                </c:pt>
                <c:pt idx="6190">
                  <c:v>0.68190659722222224</c:v>
                </c:pt>
                <c:pt idx="6191">
                  <c:v>0.6819077546296296</c:v>
                </c:pt>
                <c:pt idx="6192">
                  <c:v>0.68190891203703707</c:v>
                </c:pt>
                <c:pt idx="6193">
                  <c:v>0.68191006944444443</c:v>
                </c:pt>
                <c:pt idx="6194">
                  <c:v>0.68191123842592594</c:v>
                </c:pt>
                <c:pt idx="6195">
                  <c:v>0.68191238425925926</c:v>
                </c:pt>
                <c:pt idx="6196">
                  <c:v>0.68191354166666673</c:v>
                </c:pt>
                <c:pt idx="6197">
                  <c:v>0.68191469907407409</c:v>
                </c:pt>
                <c:pt idx="6198">
                  <c:v>0.68191585648148145</c:v>
                </c:pt>
                <c:pt idx="6199">
                  <c:v>0.68191701388888881</c:v>
                </c:pt>
                <c:pt idx="6200">
                  <c:v>0.68191817129629628</c:v>
                </c:pt>
                <c:pt idx="6201">
                  <c:v>0.68191932870370375</c:v>
                </c:pt>
                <c:pt idx="6202">
                  <c:v>0.68192048611111111</c:v>
                </c:pt>
                <c:pt idx="6203">
                  <c:v>0.68192164351851847</c:v>
                </c:pt>
                <c:pt idx="6204">
                  <c:v>0.68192281249999998</c:v>
                </c:pt>
                <c:pt idx="6205">
                  <c:v>0.68192395833333341</c:v>
                </c:pt>
                <c:pt idx="6206">
                  <c:v>0.68192512731481481</c:v>
                </c:pt>
                <c:pt idx="6207">
                  <c:v>0.68192627314814813</c:v>
                </c:pt>
                <c:pt idx="6208">
                  <c:v>0.68192743055555549</c:v>
                </c:pt>
                <c:pt idx="6209">
                  <c:v>0.68192858796296296</c:v>
                </c:pt>
                <c:pt idx="6210">
                  <c:v>0.68192974537037043</c:v>
                </c:pt>
                <c:pt idx="6211">
                  <c:v>0.68193090277777779</c:v>
                </c:pt>
                <c:pt idx="6212">
                  <c:v>0.68193206018518515</c:v>
                </c:pt>
                <c:pt idx="6213">
                  <c:v>0.68193321759259262</c:v>
                </c:pt>
                <c:pt idx="6214">
                  <c:v>0.68193437499999998</c:v>
                </c:pt>
                <c:pt idx="6215">
                  <c:v>0.68193553240740745</c:v>
                </c:pt>
                <c:pt idx="6216">
                  <c:v>0.68193668981481481</c:v>
                </c:pt>
                <c:pt idx="6217">
                  <c:v>0.68193784722222217</c:v>
                </c:pt>
                <c:pt idx="6218">
                  <c:v>0.68193900462962964</c:v>
                </c:pt>
                <c:pt idx="6219">
                  <c:v>0.681940162037037</c:v>
                </c:pt>
                <c:pt idx="6220">
                  <c:v>0.68194131944444447</c:v>
                </c:pt>
                <c:pt idx="6221">
                  <c:v>0.68194247685185183</c:v>
                </c:pt>
                <c:pt idx="6222">
                  <c:v>0.6819436342592593</c:v>
                </c:pt>
                <c:pt idx="6223">
                  <c:v>0.68194479166666666</c:v>
                </c:pt>
                <c:pt idx="6224">
                  <c:v>0.68194594907407402</c:v>
                </c:pt>
                <c:pt idx="6225">
                  <c:v>0.68194710648148149</c:v>
                </c:pt>
                <c:pt idx="6226">
                  <c:v>0.68194826388888896</c:v>
                </c:pt>
                <c:pt idx="6227">
                  <c:v>0.68194942129629632</c:v>
                </c:pt>
                <c:pt idx="6228">
                  <c:v>0.68195057870370368</c:v>
                </c:pt>
                <c:pt idx="6229">
                  <c:v>0.68195174768518518</c:v>
                </c:pt>
                <c:pt idx="6230">
                  <c:v>0.68195289351851851</c:v>
                </c:pt>
                <c:pt idx="6231">
                  <c:v>0.68195406250000001</c:v>
                </c:pt>
                <c:pt idx="6232">
                  <c:v>0.68195520833333334</c:v>
                </c:pt>
                <c:pt idx="6233">
                  <c:v>0.6819563657407407</c:v>
                </c:pt>
                <c:pt idx="6234">
                  <c:v>0.6819575347222222</c:v>
                </c:pt>
                <c:pt idx="6235">
                  <c:v>0.68195869212962967</c:v>
                </c:pt>
                <c:pt idx="6236">
                  <c:v>0.68195984953703703</c:v>
                </c:pt>
                <c:pt idx="6237">
                  <c:v>0.68196099537037036</c:v>
                </c:pt>
                <c:pt idx="6238">
                  <c:v>0.68196215277777772</c:v>
                </c:pt>
                <c:pt idx="6239">
                  <c:v>0.68196331018518519</c:v>
                </c:pt>
                <c:pt idx="6240">
                  <c:v>0.68196446759259266</c:v>
                </c:pt>
                <c:pt idx="6241">
                  <c:v>0.68196562500000002</c:v>
                </c:pt>
                <c:pt idx="6242">
                  <c:v>0.68196678240740738</c:v>
                </c:pt>
                <c:pt idx="6243">
                  <c:v>0.68196795138888888</c:v>
                </c:pt>
                <c:pt idx="6244">
                  <c:v>0.68196909722222221</c:v>
                </c:pt>
                <c:pt idx="6245">
                  <c:v>0.68197025462962968</c:v>
                </c:pt>
                <c:pt idx="6246">
                  <c:v>0.68197141203703704</c:v>
                </c:pt>
                <c:pt idx="6247">
                  <c:v>0.6819725694444444</c:v>
                </c:pt>
                <c:pt idx="6248">
                  <c:v>0.68197372685185187</c:v>
                </c:pt>
                <c:pt idx="6249">
                  <c:v>0.68197488425925923</c:v>
                </c:pt>
                <c:pt idx="6250">
                  <c:v>0.6819760416666667</c:v>
                </c:pt>
                <c:pt idx="6251">
                  <c:v>0.68197719907407406</c:v>
                </c:pt>
                <c:pt idx="6252">
                  <c:v>0.68197835648148153</c:v>
                </c:pt>
                <c:pt idx="6253">
                  <c:v>0.68197952546296303</c:v>
                </c:pt>
                <c:pt idx="6254">
                  <c:v>0.68198068287037039</c:v>
                </c:pt>
                <c:pt idx="6255">
                  <c:v>0.68198182870370372</c:v>
                </c:pt>
                <c:pt idx="6256">
                  <c:v>0.68198298611111108</c:v>
                </c:pt>
                <c:pt idx="6257">
                  <c:v>0.68198415509259258</c:v>
                </c:pt>
                <c:pt idx="6258">
                  <c:v>0.68198530092592591</c:v>
                </c:pt>
                <c:pt idx="6259">
                  <c:v>0.68198645833333327</c:v>
                </c:pt>
                <c:pt idx="6260">
                  <c:v>0.68198761574074074</c:v>
                </c:pt>
                <c:pt idx="6261">
                  <c:v>0.68198877314814821</c:v>
                </c:pt>
                <c:pt idx="6262">
                  <c:v>0.68198993055555557</c:v>
                </c:pt>
                <c:pt idx="6263">
                  <c:v>0.68199108796296293</c:v>
                </c:pt>
                <c:pt idx="6264">
                  <c:v>0.68199224537037029</c:v>
                </c:pt>
                <c:pt idx="6265">
                  <c:v>0.6819934143518519</c:v>
                </c:pt>
                <c:pt idx="6266">
                  <c:v>0.68199456018518523</c:v>
                </c:pt>
                <c:pt idx="6267">
                  <c:v>0.68199571759259259</c:v>
                </c:pt>
                <c:pt idx="6268">
                  <c:v>0.68199687499999995</c:v>
                </c:pt>
                <c:pt idx="6269">
                  <c:v>0.68199803240740742</c:v>
                </c:pt>
                <c:pt idx="6270">
                  <c:v>0.68199920138888892</c:v>
                </c:pt>
                <c:pt idx="6271">
                  <c:v>0.68200034722222225</c:v>
                </c:pt>
                <c:pt idx="6272">
                  <c:v>0.68200151620370364</c:v>
                </c:pt>
                <c:pt idx="6273">
                  <c:v>0.68200266203703708</c:v>
                </c:pt>
                <c:pt idx="6274">
                  <c:v>0.68200381944444444</c:v>
                </c:pt>
                <c:pt idx="6275">
                  <c:v>0.68200497685185191</c:v>
                </c:pt>
                <c:pt idx="6276">
                  <c:v>0.68200613425925927</c:v>
                </c:pt>
                <c:pt idx="6277">
                  <c:v>0.68200729166666663</c:v>
                </c:pt>
                <c:pt idx="6278">
                  <c:v>0.6820084490740741</c:v>
                </c:pt>
                <c:pt idx="6279">
                  <c:v>0.68200960648148146</c:v>
                </c:pt>
                <c:pt idx="6280">
                  <c:v>0.68201076388888893</c:v>
                </c:pt>
                <c:pt idx="6281">
                  <c:v>0.68201192129629629</c:v>
                </c:pt>
                <c:pt idx="6282">
                  <c:v>0.68201307870370376</c:v>
                </c:pt>
                <c:pt idx="6283">
                  <c:v>0.68201423611111112</c:v>
                </c:pt>
                <c:pt idx="6284">
                  <c:v>0.68201539351851848</c:v>
                </c:pt>
                <c:pt idx="6285">
                  <c:v>0.68201655092592595</c:v>
                </c:pt>
                <c:pt idx="6286">
                  <c:v>0.68201771990740734</c:v>
                </c:pt>
                <c:pt idx="6287">
                  <c:v>0.68201886574074078</c:v>
                </c:pt>
                <c:pt idx="6288">
                  <c:v>0.68202002314814814</c:v>
                </c:pt>
                <c:pt idx="6289">
                  <c:v>0.68202119212962964</c:v>
                </c:pt>
                <c:pt idx="6290">
                  <c:v>0.68202233796296297</c:v>
                </c:pt>
                <c:pt idx="6291">
                  <c:v>0.68202349537037044</c:v>
                </c:pt>
                <c:pt idx="6292">
                  <c:v>0.6820246527777778</c:v>
                </c:pt>
                <c:pt idx="6293">
                  <c:v>0.68202581018518516</c:v>
                </c:pt>
                <c:pt idx="6294">
                  <c:v>0.68202696759259251</c:v>
                </c:pt>
                <c:pt idx="6295">
                  <c:v>0.68202812499999999</c:v>
                </c:pt>
                <c:pt idx="6296">
                  <c:v>0.68202928240740746</c:v>
                </c:pt>
                <c:pt idx="6297">
                  <c:v>0.68203043981481482</c:v>
                </c:pt>
                <c:pt idx="6298">
                  <c:v>0.68203159722222217</c:v>
                </c:pt>
                <c:pt idx="6299">
                  <c:v>0.68203275462962965</c:v>
                </c:pt>
                <c:pt idx="6300">
                  <c:v>0.68203392361111115</c:v>
                </c:pt>
                <c:pt idx="6301">
                  <c:v>0.68203506944444448</c:v>
                </c:pt>
                <c:pt idx="6302">
                  <c:v>0.68203623842592587</c:v>
                </c:pt>
                <c:pt idx="6303">
                  <c:v>0.68203739583333334</c:v>
                </c:pt>
                <c:pt idx="6304">
                  <c:v>0.68203855324074081</c:v>
                </c:pt>
                <c:pt idx="6305">
                  <c:v>0.68203969907407413</c:v>
                </c:pt>
                <c:pt idx="6306">
                  <c:v>0.68204085648148149</c:v>
                </c:pt>
                <c:pt idx="6307">
                  <c:v>0.68204202546296289</c:v>
                </c:pt>
                <c:pt idx="6308">
                  <c:v>0.68204318287037036</c:v>
                </c:pt>
                <c:pt idx="6309">
                  <c:v>0.68204432870370368</c:v>
                </c:pt>
                <c:pt idx="6310">
                  <c:v>0.68204548611111115</c:v>
                </c:pt>
                <c:pt idx="6311">
                  <c:v>0.68204664351851851</c:v>
                </c:pt>
                <c:pt idx="6312">
                  <c:v>0.68204780092592598</c:v>
                </c:pt>
                <c:pt idx="6313">
                  <c:v>0.68204895833333334</c:v>
                </c:pt>
                <c:pt idx="6314">
                  <c:v>0.6820501157407407</c:v>
                </c:pt>
                <c:pt idx="6315">
                  <c:v>0.68205127314814817</c:v>
                </c:pt>
                <c:pt idx="6316">
                  <c:v>0.68205243055555553</c:v>
                </c:pt>
                <c:pt idx="6317">
                  <c:v>0.682053587962963</c:v>
                </c:pt>
                <c:pt idx="6318">
                  <c:v>0.68205474537037036</c:v>
                </c:pt>
                <c:pt idx="6319">
                  <c:v>0.68205590277777772</c:v>
                </c:pt>
                <c:pt idx="6320">
                  <c:v>0.68205706018518519</c:v>
                </c:pt>
                <c:pt idx="6321">
                  <c:v>0.68205821759259266</c:v>
                </c:pt>
                <c:pt idx="6322">
                  <c:v>0.68205937500000002</c:v>
                </c:pt>
                <c:pt idx="6323">
                  <c:v>0.68206053240740738</c:v>
                </c:pt>
                <c:pt idx="6324">
                  <c:v>0.68206168981481474</c:v>
                </c:pt>
                <c:pt idx="6325">
                  <c:v>0.68206284722222221</c:v>
                </c:pt>
                <c:pt idx="6326">
                  <c:v>0.68206400462962968</c:v>
                </c:pt>
                <c:pt idx="6327">
                  <c:v>0.68206516203703704</c:v>
                </c:pt>
                <c:pt idx="6328">
                  <c:v>0.68206633101851855</c:v>
                </c:pt>
                <c:pt idx="6329">
                  <c:v>0.68206747685185187</c:v>
                </c:pt>
                <c:pt idx="6330">
                  <c:v>0.68206863425925934</c:v>
                </c:pt>
                <c:pt idx="6331">
                  <c:v>0.6820697916666667</c:v>
                </c:pt>
                <c:pt idx="6332">
                  <c:v>0.68207094907407406</c:v>
                </c:pt>
                <c:pt idx="6333">
                  <c:v>0.68207210648148142</c:v>
                </c:pt>
                <c:pt idx="6334">
                  <c:v>0.68207326388888889</c:v>
                </c:pt>
                <c:pt idx="6335">
                  <c:v>0.68207442129629636</c:v>
                </c:pt>
                <c:pt idx="6336">
                  <c:v>0.68207557870370372</c:v>
                </c:pt>
                <c:pt idx="6337">
                  <c:v>0.68207674768518511</c:v>
                </c:pt>
                <c:pt idx="6338">
                  <c:v>0.68207789351851855</c:v>
                </c:pt>
                <c:pt idx="6339">
                  <c:v>0.68207905092592591</c:v>
                </c:pt>
                <c:pt idx="6340">
                  <c:v>0.68208020833333338</c:v>
                </c:pt>
                <c:pt idx="6341">
                  <c:v>0.68208136574074074</c:v>
                </c:pt>
                <c:pt idx="6342">
                  <c:v>0.6820825231481481</c:v>
                </c:pt>
                <c:pt idx="6343">
                  <c:v>0.68208368055555557</c:v>
                </c:pt>
                <c:pt idx="6344">
                  <c:v>0.68208484953703707</c:v>
                </c:pt>
                <c:pt idx="6345">
                  <c:v>0.6820859953703704</c:v>
                </c:pt>
                <c:pt idx="6346">
                  <c:v>0.68208715277777776</c:v>
                </c:pt>
                <c:pt idx="6347">
                  <c:v>0.68208831018518523</c:v>
                </c:pt>
                <c:pt idx="6348">
                  <c:v>0.68208947916666673</c:v>
                </c:pt>
                <c:pt idx="6349">
                  <c:v>0.68209063657407409</c:v>
                </c:pt>
                <c:pt idx="6350">
                  <c:v>0.68209178240740742</c:v>
                </c:pt>
                <c:pt idx="6351">
                  <c:v>0.68209293981481478</c:v>
                </c:pt>
                <c:pt idx="6352">
                  <c:v>0.68209409722222225</c:v>
                </c:pt>
                <c:pt idx="6353">
                  <c:v>0.68209525462962961</c:v>
                </c:pt>
                <c:pt idx="6354">
                  <c:v>0.68209642361111111</c:v>
                </c:pt>
                <c:pt idx="6355">
                  <c:v>0.68209756944444444</c:v>
                </c:pt>
                <c:pt idx="6356">
                  <c:v>0.68209873842592594</c:v>
                </c:pt>
                <c:pt idx="6357">
                  <c:v>0.6820998958333333</c:v>
                </c:pt>
                <c:pt idx="6358">
                  <c:v>0.68210104166666663</c:v>
                </c:pt>
                <c:pt idx="6359">
                  <c:v>0.68210219907407399</c:v>
                </c:pt>
                <c:pt idx="6360">
                  <c:v>0.68210335648148157</c:v>
                </c:pt>
                <c:pt idx="6361">
                  <c:v>0.68210451388888893</c:v>
                </c:pt>
                <c:pt idx="6362">
                  <c:v>0.68210567129629629</c:v>
                </c:pt>
                <c:pt idx="6363">
                  <c:v>0.68210682870370365</c:v>
                </c:pt>
                <c:pt idx="6364">
                  <c:v>0.68210798611111112</c:v>
                </c:pt>
                <c:pt idx="6365">
                  <c:v>0.68210914351851859</c:v>
                </c:pt>
                <c:pt idx="6366">
                  <c:v>0.68211030092592595</c:v>
                </c:pt>
                <c:pt idx="6367">
                  <c:v>0.68211145833333331</c:v>
                </c:pt>
                <c:pt idx="6368">
                  <c:v>0.68211261574074078</c:v>
                </c:pt>
                <c:pt idx="6369">
                  <c:v>0.68211377314814814</c:v>
                </c:pt>
                <c:pt idx="6370">
                  <c:v>0.68211494212962964</c:v>
                </c:pt>
                <c:pt idx="6371">
                  <c:v>0.682116099537037</c:v>
                </c:pt>
                <c:pt idx="6372">
                  <c:v>0.68211725694444436</c:v>
                </c:pt>
                <c:pt idx="6373">
                  <c:v>0.68211841435185183</c:v>
                </c:pt>
                <c:pt idx="6374">
                  <c:v>0.68211956018518516</c:v>
                </c:pt>
                <c:pt idx="6375">
                  <c:v>0.68212071759259263</c:v>
                </c:pt>
                <c:pt idx="6376">
                  <c:v>0.68212187499999999</c:v>
                </c:pt>
                <c:pt idx="6377">
                  <c:v>0.68212304398148149</c:v>
                </c:pt>
                <c:pt idx="6378">
                  <c:v>0.68212418981481482</c:v>
                </c:pt>
                <c:pt idx="6379">
                  <c:v>0.68212534722222218</c:v>
                </c:pt>
                <c:pt idx="6380">
                  <c:v>0.68212650462962965</c:v>
                </c:pt>
                <c:pt idx="6381">
                  <c:v>0.68212766203703701</c:v>
                </c:pt>
                <c:pt idx="6382">
                  <c:v>0.68212883101851851</c:v>
                </c:pt>
                <c:pt idx="6383">
                  <c:v>0.68212998842592598</c:v>
                </c:pt>
                <c:pt idx="6384">
                  <c:v>0.68213114583333334</c:v>
                </c:pt>
                <c:pt idx="6385">
                  <c:v>0.68213229166666667</c:v>
                </c:pt>
                <c:pt idx="6386">
                  <c:v>0.68213344907407414</c:v>
                </c:pt>
                <c:pt idx="6387">
                  <c:v>0.6821346064814815</c:v>
                </c:pt>
                <c:pt idx="6388">
                  <c:v>0.68213576388888886</c:v>
                </c:pt>
                <c:pt idx="6389">
                  <c:v>0.68213693287037036</c:v>
                </c:pt>
                <c:pt idx="6390">
                  <c:v>0.68213807870370369</c:v>
                </c:pt>
                <c:pt idx="6391">
                  <c:v>0.68213923611111116</c:v>
                </c:pt>
                <c:pt idx="6392">
                  <c:v>0.68214039351851852</c:v>
                </c:pt>
                <c:pt idx="6393">
                  <c:v>0.68214155092592588</c:v>
                </c:pt>
                <c:pt idx="6394">
                  <c:v>0.68214271990740738</c:v>
                </c:pt>
                <c:pt idx="6395">
                  <c:v>0.68214386574074082</c:v>
                </c:pt>
                <c:pt idx="6396">
                  <c:v>0.68214502314814818</c:v>
                </c:pt>
                <c:pt idx="6397">
                  <c:v>0.68214619212962957</c:v>
                </c:pt>
                <c:pt idx="6398">
                  <c:v>0.68214734953703704</c:v>
                </c:pt>
                <c:pt idx="6399">
                  <c:v>0.68214849537037037</c:v>
                </c:pt>
                <c:pt idx="6400">
                  <c:v>0.68214966435185187</c:v>
                </c:pt>
                <c:pt idx="6401">
                  <c:v>0.6821508101851852</c:v>
                </c:pt>
                <c:pt idx="6402">
                  <c:v>0.68215196759259256</c:v>
                </c:pt>
                <c:pt idx="6403">
                  <c:v>0.68215313657407406</c:v>
                </c:pt>
                <c:pt idx="6404">
                  <c:v>0.68215428240740739</c:v>
                </c:pt>
                <c:pt idx="6405">
                  <c:v>0.68215545138888889</c:v>
                </c:pt>
                <c:pt idx="6406">
                  <c:v>0.68215660879629625</c:v>
                </c:pt>
                <c:pt idx="6407">
                  <c:v>0.68215775462962969</c:v>
                </c:pt>
                <c:pt idx="6408">
                  <c:v>0.68215892361111119</c:v>
                </c:pt>
                <c:pt idx="6409">
                  <c:v>0.68216008101851855</c:v>
                </c:pt>
                <c:pt idx="6410">
                  <c:v>0.68216122685185188</c:v>
                </c:pt>
                <c:pt idx="6411">
                  <c:v>0.68216239583333327</c:v>
                </c:pt>
                <c:pt idx="6412">
                  <c:v>0.68216355324074074</c:v>
                </c:pt>
                <c:pt idx="6413">
                  <c:v>0.68216471064814821</c:v>
                </c:pt>
                <c:pt idx="6414">
                  <c:v>0.68216586805555557</c:v>
                </c:pt>
                <c:pt idx="6415">
                  <c:v>0.6821670138888889</c:v>
                </c:pt>
                <c:pt idx="6416">
                  <c:v>0.68216817129629637</c:v>
                </c:pt>
                <c:pt idx="6417">
                  <c:v>0.68216932870370373</c:v>
                </c:pt>
                <c:pt idx="6418">
                  <c:v>0.68217048611111109</c:v>
                </c:pt>
                <c:pt idx="6419">
                  <c:v>0.68217164351851844</c:v>
                </c:pt>
                <c:pt idx="6420">
                  <c:v>0.68217280092592592</c:v>
                </c:pt>
                <c:pt idx="6421">
                  <c:v>0.68217395833333339</c:v>
                </c:pt>
                <c:pt idx="6422">
                  <c:v>0.68217511574074075</c:v>
                </c:pt>
                <c:pt idx="6423">
                  <c:v>0.68217628472222225</c:v>
                </c:pt>
                <c:pt idx="6424">
                  <c:v>0.68217743055555558</c:v>
                </c:pt>
                <c:pt idx="6425">
                  <c:v>0.68217858796296305</c:v>
                </c:pt>
                <c:pt idx="6426">
                  <c:v>0.68217974537037041</c:v>
                </c:pt>
                <c:pt idx="6427">
                  <c:v>0.6821809143518518</c:v>
                </c:pt>
                <c:pt idx="6428">
                  <c:v>0.68218206018518512</c:v>
                </c:pt>
                <c:pt idx="6429">
                  <c:v>0.68218321759259259</c:v>
                </c:pt>
                <c:pt idx="6430">
                  <c:v>0.68218437500000007</c:v>
                </c:pt>
                <c:pt idx="6431">
                  <c:v>0.68218553240740742</c:v>
                </c:pt>
                <c:pt idx="6432">
                  <c:v>0.68218668981481478</c:v>
                </c:pt>
                <c:pt idx="6433">
                  <c:v>0.68218784722222225</c:v>
                </c:pt>
                <c:pt idx="6434">
                  <c:v>0.68218901620370376</c:v>
                </c:pt>
                <c:pt idx="6435">
                  <c:v>0.68219016203703708</c:v>
                </c:pt>
                <c:pt idx="6436">
                  <c:v>0.68219131944444444</c:v>
                </c:pt>
                <c:pt idx="6437">
                  <c:v>0.68219248842592584</c:v>
                </c:pt>
                <c:pt idx="6438">
                  <c:v>0.68219363425925927</c:v>
                </c:pt>
                <c:pt idx="6439">
                  <c:v>0.68219479166666663</c:v>
                </c:pt>
                <c:pt idx="6440">
                  <c:v>0.6821959490740741</c:v>
                </c:pt>
                <c:pt idx="6441">
                  <c:v>0.6821971180555555</c:v>
                </c:pt>
                <c:pt idx="6442">
                  <c:v>0.68219826388888893</c:v>
                </c:pt>
                <c:pt idx="6443">
                  <c:v>0.68219943287037044</c:v>
                </c:pt>
                <c:pt idx="6444">
                  <c:v>0.68220057870370365</c:v>
                </c:pt>
                <c:pt idx="6445">
                  <c:v>0.68220173611111112</c:v>
                </c:pt>
                <c:pt idx="6446">
                  <c:v>0.68220289351851859</c:v>
                </c:pt>
                <c:pt idx="6447">
                  <c:v>0.68220406249999999</c:v>
                </c:pt>
                <c:pt idx="6448">
                  <c:v>0.68220520833333331</c:v>
                </c:pt>
                <c:pt idx="6449">
                  <c:v>0.68220636574074067</c:v>
                </c:pt>
                <c:pt idx="6450">
                  <c:v>0.68220752314814814</c:v>
                </c:pt>
                <c:pt idx="6451">
                  <c:v>0.68220868055555561</c:v>
                </c:pt>
                <c:pt idx="6452">
                  <c:v>0.68220983796296297</c:v>
                </c:pt>
                <c:pt idx="6453">
                  <c:v>0.68221099537037033</c:v>
                </c:pt>
                <c:pt idx="6454">
                  <c:v>0.6822121527777778</c:v>
                </c:pt>
                <c:pt idx="6455">
                  <c:v>0.68221331018518527</c:v>
                </c:pt>
                <c:pt idx="6456">
                  <c:v>0.68221446759259263</c:v>
                </c:pt>
                <c:pt idx="6457">
                  <c:v>0.68221562499999999</c:v>
                </c:pt>
                <c:pt idx="6458">
                  <c:v>0.68221678240740735</c:v>
                </c:pt>
                <c:pt idx="6459">
                  <c:v>0.68221793981481482</c:v>
                </c:pt>
                <c:pt idx="6460">
                  <c:v>0.68221909722222229</c:v>
                </c:pt>
                <c:pt idx="6461">
                  <c:v>0.68222025462962965</c:v>
                </c:pt>
                <c:pt idx="6462">
                  <c:v>0.68222141203703701</c:v>
                </c:pt>
                <c:pt idx="6463">
                  <c:v>0.68222256944444448</c:v>
                </c:pt>
                <c:pt idx="6464">
                  <c:v>0.68222372685185184</c:v>
                </c:pt>
                <c:pt idx="6465">
                  <c:v>0.68222489583333334</c:v>
                </c:pt>
                <c:pt idx="6466">
                  <c:v>0.68222604166666667</c:v>
                </c:pt>
                <c:pt idx="6467">
                  <c:v>0.68222719907407403</c:v>
                </c:pt>
                <c:pt idx="6468">
                  <c:v>0.6822283564814815</c:v>
                </c:pt>
                <c:pt idx="6469">
                  <c:v>0.68222951388888886</c:v>
                </c:pt>
                <c:pt idx="6470">
                  <c:v>0.68223067129629633</c:v>
                </c:pt>
                <c:pt idx="6471">
                  <c:v>0.68223182870370369</c:v>
                </c:pt>
                <c:pt idx="6472">
                  <c:v>0.68223298611111116</c:v>
                </c:pt>
                <c:pt idx="6473">
                  <c:v>0.68223414351851852</c:v>
                </c:pt>
                <c:pt idx="6474">
                  <c:v>0.68223530092592588</c:v>
                </c:pt>
                <c:pt idx="6475">
                  <c:v>0.68223645833333335</c:v>
                </c:pt>
                <c:pt idx="6476">
                  <c:v>0.68223762731481474</c:v>
                </c:pt>
                <c:pt idx="6477">
                  <c:v>0.68223877314814818</c:v>
                </c:pt>
                <c:pt idx="6478">
                  <c:v>0.68223993055555554</c:v>
                </c:pt>
                <c:pt idx="6479">
                  <c:v>0.6822410879629629</c:v>
                </c:pt>
                <c:pt idx="6480">
                  <c:v>0.68224224537037037</c:v>
                </c:pt>
                <c:pt idx="6481">
                  <c:v>0.68224340277777784</c:v>
                </c:pt>
                <c:pt idx="6482">
                  <c:v>0.6822445601851852</c:v>
                </c:pt>
                <c:pt idx="6483">
                  <c:v>0.68224571759259256</c:v>
                </c:pt>
                <c:pt idx="6484">
                  <c:v>0.68224687499999992</c:v>
                </c:pt>
                <c:pt idx="6485">
                  <c:v>0.68224803240740739</c:v>
                </c:pt>
                <c:pt idx="6486">
                  <c:v>0.68224918981481486</c:v>
                </c:pt>
                <c:pt idx="6487">
                  <c:v>0.68225034722222222</c:v>
                </c:pt>
                <c:pt idx="6488">
                  <c:v>0.68225150462962958</c:v>
                </c:pt>
                <c:pt idx="6489">
                  <c:v>0.68225267361111108</c:v>
                </c:pt>
                <c:pt idx="6490">
                  <c:v>0.68225381944444452</c:v>
                </c:pt>
                <c:pt idx="6491">
                  <c:v>0.68225497685185188</c:v>
                </c:pt>
                <c:pt idx="6492">
                  <c:v>0.68225613425925924</c:v>
                </c:pt>
                <c:pt idx="6493">
                  <c:v>0.6822572916666666</c:v>
                </c:pt>
                <c:pt idx="6494">
                  <c:v>0.68225844907407407</c:v>
                </c:pt>
                <c:pt idx="6495">
                  <c:v>0.68225960648148154</c:v>
                </c:pt>
                <c:pt idx="6496">
                  <c:v>0.6822607638888889</c:v>
                </c:pt>
                <c:pt idx="6497">
                  <c:v>0.68226193287037029</c:v>
                </c:pt>
                <c:pt idx="6498">
                  <c:v>0.68226307870370373</c:v>
                </c:pt>
                <c:pt idx="6499">
                  <c:v>0.68226423611111109</c:v>
                </c:pt>
                <c:pt idx="6500">
                  <c:v>0.68226539351851856</c:v>
                </c:pt>
                <c:pt idx="6501">
                  <c:v>0.68226655092592592</c:v>
                </c:pt>
                <c:pt idx="6502">
                  <c:v>0.68226770833333339</c:v>
                </c:pt>
                <c:pt idx="6503">
                  <c:v>0.68226886574074075</c:v>
                </c:pt>
                <c:pt idx="6504">
                  <c:v>0.68227002314814811</c:v>
                </c:pt>
                <c:pt idx="6505">
                  <c:v>0.68227118055555558</c:v>
                </c:pt>
                <c:pt idx="6506">
                  <c:v>0.68227233796296294</c:v>
                </c:pt>
                <c:pt idx="6507">
                  <c:v>0.68227349537037041</c:v>
                </c:pt>
                <c:pt idx="6508">
                  <c:v>0.68227466435185191</c:v>
                </c:pt>
                <c:pt idx="6509">
                  <c:v>0.68227581018518513</c:v>
                </c:pt>
                <c:pt idx="6510">
                  <c:v>0.6822769675925926</c:v>
                </c:pt>
                <c:pt idx="6511">
                  <c:v>0.68227812500000007</c:v>
                </c:pt>
                <c:pt idx="6512">
                  <c:v>0.68227928240740743</c:v>
                </c:pt>
                <c:pt idx="6513">
                  <c:v>0.68228043981481479</c:v>
                </c:pt>
                <c:pt idx="6514">
                  <c:v>0.68228159722222215</c:v>
                </c:pt>
                <c:pt idx="6515">
                  <c:v>0.68228275462962962</c:v>
                </c:pt>
                <c:pt idx="6516">
                  <c:v>0.68228391203703709</c:v>
                </c:pt>
                <c:pt idx="6517">
                  <c:v>0.68228506944444445</c:v>
                </c:pt>
                <c:pt idx="6518">
                  <c:v>0.68228622685185181</c:v>
                </c:pt>
                <c:pt idx="6519">
                  <c:v>0.68228738425925928</c:v>
                </c:pt>
                <c:pt idx="6520">
                  <c:v>0.68228854166666675</c:v>
                </c:pt>
                <c:pt idx="6521">
                  <c:v>0.68228969907407411</c:v>
                </c:pt>
                <c:pt idx="6522">
                  <c:v>0.68229085648148147</c:v>
                </c:pt>
                <c:pt idx="6523">
                  <c:v>0.68229201388888883</c:v>
                </c:pt>
                <c:pt idx="6524">
                  <c:v>0.6822931712962963</c:v>
                </c:pt>
                <c:pt idx="6525">
                  <c:v>0.68229432870370377</c:v>
                </c:pt>
                <c:pt idx="6526">
                  <c:v>0.68229548611111113</c:v>
                </c:pt>
                <c:pt idx="6527">
                  <c:v>0.68229664351851849</c:v>
                </c:pt>
                <c:pt idx="6528">
                  <c:v>0.68229780092592596</c:v>
                </c:pt>
                <c:pt idx="6529">
                  <c:v>0.68229895833333332</c:v>
                </c:pt>
                <c:pt idx="6530">
                  <c:v>0.68230012731481482</c:v>
                </c:pt>
                <c:pt idx="6531">
                  <c:v>0.68230127314814815</c:v>
                </c:pt>
                <c:pt idx="6532">
                  <c:v>0.68230243055555551</c:v>
                </c:pt>
                <c:pt idx="6533">
                  <c:v>0.68230358796296298</c:v>
                </c:pt>
                <c:pt idx="6534">
                  <c:v>0.68230474537037034</c:v>
                </c:pt>
                <c:pt idx="6535">
                  <c:v>0.68230590277777781</c:v>
                </c:pt>
                <c:pt idx="6536">
                  <c:v>0.68230706018518517</c:v>
                </c:pt>
                <c:pt idx="6537">
                  <c:v>0.68230821759259264</c:v>
                </c:pt>
                <c:pt idx="6538">
                  <c:v>0.682309375</c:v>
                </c:pt>
                <c:pt idx="6539">
                  <c:v>0.6823105439814815</c:v>
                </c:pt>
                <c:pt idx="6540">
                  <c:v>0.68231168981481483</c:v>
                </c:pt>
                <c:pt idx="6541">
                  <c:v>0.6823128472222223</c:v>
                </c:pt>
                <c:pt idx="6542">
                  <c:v>0.68231400462962966</c:v>
                </c:pt>
                <c:pt idx="6543">
                  <c:v>0.68231517361111116</c:v>
                </c:pt>
                <c:pt idx="6544">
                  <c:v>0.68231631944444437</c:v>
                </c:pt>
                <c:pt idx="6545">
                  <c:v>0.68231747685185185</c:v>
                </c:pt>
                <c:pt idx="6546">
                  <c:v>0.68231863425925932</c:v>
                </c:pt>
                <c:pt idx="6547">
                  <c:v>0.68231979166666668</c:v>
                </c:pt>
                <c:pt idx="6548">
                  <c:v>0.68232094907407403</c:v>
                </c:pt>
                <c:pt idx="6549">
                  <c:v>0.68232210648148151</c:v>
                </c:pt>
                <c:pt idx="6550">
                  <c:v>0.68232326388888898</c:v>
                </c:pt>
                <c:pt idx="6551">
                  <c:v>0.68232443287037037</c:v>
                </c:pt>
                <c:pt idx="6552">
                  <c:v>0.68232557870370369</c:v>
                </c:pt>
                <c:pt idx="6553">
                  <c:v>0.68232673611111105</c:v>
                </c:pt>
                <c:pt idx="6554">
                  <c:v>0.68232789351851852</c:v>
                </c:pt>
                <c:pt idx="6555">
                  <c:v>0.682329050925926</c:v>
                </c:pt>
                <c:pt idx="6556">
                  <c:v>0.68233020833333335</c:v>
                </c:pt>
                <c:pt idx="6557">
                  <c:v>0.68233136574074071</c:v>
                </c:pt>
                <c:pt idx="6558">
                  <c:v>0.68233252314814818</c:v>
                </c:pt>
                <c:pt idx="6559">
                  <c:v>0.68233368055555554</c:v>
                </c:pt>
                <c:pt idx="6560">
                  <c:v>0.68233483796296301</c:v>
                </c:pt>
                <c:pt idx="6561">
                  <c:v>0.68233599537037037</c:v>
                </c:pt>
                <c:pt idx="6562">
                  <c:v>0.68233715277777773</c:v>
                </c:pt>
                <c:pt idx="6563">
                  <c:v>0.6823383101851852</c:v>
                </c:pt>
                <c:pt idx="6564">
                  <c:v>0.68233947916666671</c:v>
                </c:pt>
                <c:pt idx="6565">
                  <c:v>0.68234062500000003</c:v>
                </c:pt>
                <c:pt idx="6566">
                  <c:v>0.68234178240740739</c:v>
                </c:pt>
                <c:pt idx="6567">
                  <c:v>0.68234293981481486</c:v>
                </c:pt>
                <c:pt idx="6568">
                  <c:v>0.68234409722222222</c:v>
                </c:pt>
                <c:pt idx="6569">
                  <c:v>0.68234525462962958</c:v>
                </c:pt>
                <c:pt idx="6570">
                  <c:v>0.68234641203703705</c:v>
                </c:pt>
                <c:pt idx="6571">
                  <c:v>0.68234756944444441</c:v>
                </c:pt>
                <c:pt idx="6572">
                  <c:v>0.68234872685185188</c:v>
                </c:pt>
                <c:pt idx="6573">
                  <c:v>0.68234988425925924</c:v>
                </c:pt>
                <c:pt idx="6574">
                  <c:v>0.6823510416666666</c:v>
                </c:pt>
                <c:pt idx="6575">
                  <c:v>0.68235219907407407</c:v>
                </c:pt>
                <c:pt idx="6576">
                  <c:v>0.68235335648148154</c:v>
                </c:pt>
                <c:pt idx="6577">
                  <c:v>0.6823545138888889</c:v>
                </c:pt>
                <c:pt idx="6578">
                  <c:v>0.68235567129629626</c:v>
                </c:pt>
                <c:pt idx="6579">
                  <c:v>0.68235682870370362</c:v>
                </c:pt>
                <c:pt idx="6580">
                  <c:v>0.6823579861111112</c:v>
                </c:pt>
                <c:pt idx="6581">
                  <c:v>0.68235914351851856</c:v>
                </c:pt>
                <c:pt idx="6582">
                  <c:v>0.68236031249999995</c:v>
                </c:pt>
                <c:pt idx="6583">
                  <c:v>0.68236145833333328</c:v>
                </c:pt>
                <c:pt idx="6584">
                  <c:v>0.68236261574074075</c:v>
                </c:pt>
                <c:pt idx="6585">
                  <c:v>0.68236377314814822</c:v>
                </c:pt>
                <c:pt idx="6586">
                  <c:v>0.68236493055555558</c:v>
                </c:pt>
                <c:pt idx="6587">
                  <c:v>0.68236608796296294</c:v>
                </c:pt>
                <c:pt idx="6588">
                  <c:v>0.68236724537037041</c:v>
                </c:pt>
                <c:pt idx="6589">
                  <c:v>0.68236840277777777</c:v>
                </c:pt>
                <c:pt idx="6590">
                  <c:v>0.68236956018518524</c:v>
                </c:pt>
                <c:pt idx="6591">
                  <c:v>0.6823707175925926</c:v>
                </c:pt>
                <c:pt idx="6592">
                  <c:v>0.68237187499999996</c:v>
                </c:pt>
                <c:pt idx="6593">
                  <c:v>0.68237303240740743</c:v>
                </c:pt>
                <c:pt idx="6594">
                  <c:v>0.68237418981481479</c:v>
                </c:pt>
                <c:pt idx="6595">
                  <c:v>0.68237534722222226</c:v>
                </c:pt>
                <c:pt idx="6596">
                  <c:v>0.68237650462962962</c:v>
                </c:pt>
                <c:pt idx="6597">
                  <c:v>0.68237766203703709</c:v>
                </c:pt>
                <c:pt idx="6598">
                  <c:v>0.68237881944444445</c:v>
                </c:pt>
                <c:pt idx="6599">
                  <c:v>0.68237998842592595</c:v>
                </c:pt>
                <c:pt idx="6600">
                  <c:v>0.68238113425925928</c:v>
                </c:pt>
                <c:pt idx="6601">
                  <c:v>0.68238230324074067</c:v>
                </c:pt>
                <c:pt idx="6602">
                  <c:v>0.68238344907407411</c:v>
                </c:pt>
                <c:pt idx="6603">
                  <c:v>0.68238461805555561</c:v>
                </c:pt>
                <c:pt idx="6604">
                  <c:v>0.68238576388888883</c:v>
                </c:pt>
                <c:pt idx="6605">
                  <c:v>0.6823869212962963</c:v>
                </c:pt>
                <c:pt idx="6606">
                  <c:v>0.68238807870370377</c:v>
                </c:pt>
                <c:pt idx="6607">
                  <c:v>0.68238924768518516</c:v>
                </c:pt>
                <c:pt idx="6608">
                  <c:v>0.68239039351851849</c:v>
                </c:pt>
                <c:pt idx="6609">
                  <c:v>0.68239155092592585</c:v>
                </c:pt>
                <c:pt idx="6610">
                  <c:v>0.68239270833333332</c:v>
                </c:pt>
                <c:pt idx="6611">
                  <c:v>0.68239386574074079</c:v>
                </c:pt>
                <c:pt idx="6612">
                  <c:v>0.68239502314814815</c:v>
                </c:pt>
                <c:pt idx="6613">
                  <c:v>0.68239618055555551</c:v>
                </c:pt>
                <c:pt idx="6614">
                  <c:v>0.68239733796296298</c:v>
                </c:pt>
                <c:pt idx="6615">
                  <c:v>0.68239849537037045</c:v>
                </c:pt>
                <c:pt idx="6616">
                  <c:v>0.68239965277777781</c:v>
                </c:pt>
                <c:pt idx="6617">
                  <c:v>0.68240081018518517</c:v>
                </c:pt>
                <c:pt idx="6618">
                  <c:v>0.68240197916666667</c:v>
                </c:pt>
                <c:pt idx="6619">
                  <c:v>0.68240313657407414</c:v>
                </c:pt>
                <c:pt idx="6620">
                  <c:v>0.68240428240740747</c:v>
                </c:pt>
                <c:pt idx="6621">
                  <c:v>0.68240545138888886</c:v>
                </c:pt>
                <c:pt idx="6622">
                  <c:v>0.68240659722222219</c:v>
                </c:pt>
                <c:pt idx="6623">
                  <c:v>0.68240775462962966</c:v>
                </c:pt>
                <c:pt idx="6624">
                  <c:v>0.68240891203703702</c:v>
                </c:pt>
                <c:pt idx="6625">
                  <c:v>0.68241006944444449</c:v>
                </c:pt>
                <c:pt idx="6626">
                  <c:v>0.68241122685185185</c:v>
                </c:pt>
                <c:pt idx="6627">
                  <c:v>0.68241238425925921</c:v>
                </c:pt>
                <c:pt idx="6628">
                  <c:v>0.68241355324074082</c:v>
                </c:pt>
                <c:pt idx="6629">
                  <c:v>0.68241469907407404</c:v>
                </c:pt>
                <c:pt idx="6630">
                  <c:v>0.68241585648148151</c:v>
                </c:pt>
                <c:pt idx="6631">
                  <c:v>0.6824170254629629</c:v>
                </c:pt>
                <c:pt idx="6632">
                  <c:v>0.68241817129629634</c:v>
                </c:pt>
                <c:pt idx="6633">
                  <c:v>0.6824193287037037</c:v>
                </c:pt>
                <c:pt idx="6634">
                  <c:v>0.68242048611111106</c:v>
                </c:pt>
                <c:pt idx="6635">
                  <c:v>0.68242164351851853</c:v>
                </c:pt>
                <c:pt idx="6636">
                  <c:v>0.682422800925926</c:v>
                </c:pt>
                <c:pt idx="6637">
                  <c:v>0.68242395833333336</c:v>
                </c:pt>
                <c:pt idx="6638">
                  <c:v>0.68242511574074072</c:v>
                </c:pt>
                <c:pt idx="6639">
                  <c:v>0.68242627314814808</c:v>
                </c:pt>
                <c:pt idx="6640">
                  <c:v>0.68242743055555555</c:v>
                </c:pt>
                <c:pt idx="6641">
                  <c:v>0.68242859953703705</c:v>
                </c:pt>
                <c:pt idx="6642">
                  <c:v>0.68242974537037038</c:v>
                </c:pt>
                <c:pt idx="6643">
                  <c:v>0.68243090277777774</c:v>
                </c:pt>
                <c:pt idx="6644">
                  <c:v>0.68243206018518521</c:v>
                </c:pt>
                <c:pt idx="6645">
                  <c:v>0.68243321759259268</c:v>
                </c:pt>
                <c:pt idx="6646">
                  <c:v>0.68243437500000004</c:v>
                </c:pt>
                <c:pt idx="6647">
                  <c:v>0.6824355324074074</c:v>
                </c:pt>
                <c:pt idx="6648">
                  <c:v>0.68243668981481476</c:v>
                </c:pt>
                <c:pt idx="6649">
                  <c:v>0.68243784722222223</c:v>
                </c:pt>
                <c:pt idx="6650">
                  <c:v>0.68243901620370373</c:v>
                </c:pt>
                <c:pt idx="6651">
                  <c:v>0.68244016203703706</c:v>
                </c:pt>
                <c:pt idx="6652">
                  <c:v>0.68244131944444442</c:v>
                </c:pt>
                <c:pt idx="6653">
                  <c:v>0.68244247685185189</c:v>
                </c:pt>
                <c:pt idx="6654">
                  <c:v>0.68244363425925925</c:v>
                </c:pt>
                <c:pt idx="6655">
                  <c:v>0.68244479166666672</c:v>
                </c:pt>
                <c:pt idx="6656">
                  <c:v>0.68244594907407408</c:v>
                </c:pt>
                <c:pt idx="6657">
                  <c:v>0.68244711805555547</c:v>
                </c:pt>
                <c:pt idx="6658">
                  <c:v>0.68244826388888891</c:v>
                </c:pt>
                <c:pt idx="6659">
                  <c:v>0.68244942129629627</c:v>
                </c:pt>
                <c:pt idx="6660">
                  <c:v>0.68245057870370374</c:v>
                </c:pt>
                <c:pt idx="6661">
                  <c:v>0.68245174768518513</c:v>
                </c:pt>
                <c:pt idx="6662">
                  <c:v>0.68245289351851857</c:v>
                </c:pt>
                <c:pt idx="6663">
                  <c:v>0.68245406250000007</c:v>
                </c:pt>
                <c:pt idx="6664">
                  <c:v>0.68245520833333329</c:v>
                </c:pt>
                <c:pt idx="6665">
                  <c:v>0.68245637731481479</c:v>
                </c:pt>
                <c:pt idx="6666">
                  <c:v>0.68245752314814812</c:v>
                </c:pt>
                <c:pt idx="6667">
                  <c:v>0.68245868055555559</c:v>
                </c:pt>
                <c:pt idx="6668">
                  <c:v>0.68245984953703709</c:v>
                </c:pt>
                <c:pt idx="6669">
                  <c:v>0.6824609953703703</c:v>
                </c:pt>
                <c:pt idx="6670">
                  <c:v>0.68246215277777778</c:v>
                </c:pt>
                <c:pt idx="6671">
                  <c:v>0.68246331018518525</c:v>
                </c:pt>
                <c:pt idx="6672">
                  <c:v>0.68246447916666664</c:v>
                </c:pt>
                <c:pt idx="6673">
                  <c:v>0.68246562499999996</c:v>
                </c:pt>
                <c:pt idx="6674">
                  <c:v>0.68246678240740732</c:v>
                </c:pt>
                <c:pt idx="6675">
                  <c:v>0.68246793981481491</c:v>
                </c:pt>
                <c:pt idx="6676">
                  <c:v>0.68246909722222227</c:v>
                </c:pt>
                <c:pt idx="6677">
                  <c:v>0.68247025462962962</c:v>
                </c:pt>
                <c:pt idx="6678">
                  <c:v>0.68247141203703698</c:v>
                </c:pt>
                <c:pt idx="6679">
                  <c:v>0.68247258101851849</c:v>
                </c:pt>
                <c:pt idx="6680">
                  <c:v>0.68247372685185193</c:v>
                </c:pt>
                <c:pt idx="6681">
                  <c:v>0.68247488425925928</c:v>
                </c:pt>
                <c:pt idx="6682">
                  <c:v>0.68247604166666664</c:v>
                </c:pt>
                <c:pt idx="6683">
                  <c:v>0.68247719907407411</c:v>
                </c:pt>
                <c:pt idx="6684">
                  <c:v>0.68247835648148147</c:v>
                </c:pt>
                <c:pt idx="6685">
                  <c:v>0.68247952546296298</c:v>
                </c:pt>
                <c:pt idx="6686">
                  <c:v>0.6824806712962963</c:v>
                </c:pt>
                <c:pt idx="6687">
                  <c:v>0.68248182870370366</c:v>
                </c:pt>
                <c:pt idx="6688">
                  <c:v>0.68248298611111113</c:v>
                </c:pt>
                <c:pt idx="6689">
                  <c:v>0.68248414351851849</c:v>
                </c:pt>
                <c:pt idx="6690">
                  <c:v>0.68248530092592596</c:v>
                </c:pt>
                <c:pt idx="6691">
                  <c:v>0.68248645833333332</c:v>
                </c:pt>
                <c:pt idx="6692">
                  <c:v>0.68248761574074079</c:v>
                </c:pt>
                <c:pt idx="6693">
                  <c:v>0.68248877314814815</c:v>
                </c:pt>
                <c:pt idx="6694">
                  <c:v>0.68248993055555551</c:v>
                </c:pt>
                <c:pt idx="6695">
                  <c:v>0.68249108796296298</c:v>
                </c:pt>
                <c:pt idx="6696">
                  <c:v>0.68249224537037034</c:v>
                </c:pt>
                <c:pt idx="6697">
                  <c:v>0.68249340277777781</c:v>
                </c:pt>
                <c:pt idx="6698">
                  <c:v>0.68249456018518517</c:v>
                </c:pt>
                <c:pt idx="6699">
                  <c:v>0.68249571759259253</c:v>
                </c:pt>
                <c:pt idx="6700">
                  <c:v>0.682496875</c:v>
                </c:pt>
                <c:pt idx="6701">
                  <c:v>0.68249803240740747</c:v>
                </c:pt>
                <c:pt idx="6702">
                  <c:v>0.68249918981481483</c:v>
                </c:pt>
                <c:pt idx="6703">
                  <c:v>0.68250034722222219</c:v>
                </c:pt>
                <c:pt idx="6704">
                  <c:v>0.68250150462962955</c:v>
                </c:pt>
                <c:pt idx="6705">
                  <c:v>0.68250266203703702</c:v>
                </c:pt>
                <c:pt idx="6706">
                  <c:v>0.68250381944444449</c:v>
                </c:pt>
                <c:pt idx="6707">
                  <c:v>0.68250497685185185</c:v>
                </c:pt>
                <c:pt idx="6708">
                  <c:v>0.68250613425925921</c:v>
                </c:pt>
                <c:pt idx="6709">
                  <c:v>0.68250729166666668</c:v>
                </c:pt>
                <c:pt idx="6710">
                  <c:v>0.68250844907407415</c:v>
                </c:pt>
                <c:pt idx="6711">
                  <c:v>0.68250960648148151</c:v>
                </c:pt>
                <c:pt idx="6712">
                  <c:v>0.68251076388888887</c:v>
                </c:pt>
                <c:pt idx="6713">
                  <c:v>0.68251192129629623</c:v>
                </c:pt>
                <c:pt idx="6714">
                  <c:v>0.6825130787037037</c:v>
                </c:pt>
                <c:pt idx="6715">
                  <c:v>0.68251423611111117</c:v>
                </c:pt>
                <c:pt idx="6716">
                  <c:v>0.68251539351851853</c:v>
                </c:pt>
                <c:pt idx="6717">
                  <c:v>0.68251655092592589</c:v>
                </c:pt>
                <c:pt idx="6718">
                  <c:v>0.68251771990740739</c:v>
                </c:pt>
                <c:pt idx="6719">
                  <c:v>0.68251886574074072</c:v>
                </c:pt>
                <c:pt idx="6720">
                  <c:v>0.68252002314814819</c:v>
                </c:pt>
                <c:pt idx="6721">
                  <c:v>0.68252118055555555</c:v>
                </c:pt>
                <c:pt idx="6722">
                  <c:v>0.68252233796296302</c:v>
                </c:pt>
                <c:pt idx="6723">
                  <c:v>0.68252349537037038</c:v>
                </c:pt>
                <c:pt idx="6724">
                  <c:v>0.68252465277777774</c:v>
                </c:pt>
                <c:pt idx="6725">
                  <c:v>0.68252581018518521</c:v>
                </c:pt>
                <c:pt idx="6726">
                  <c:v>0.6825269791666666</c:v>
                </c:pt>
                <c:pt idx="6727">
                  <c:v>0.68252812500000004</c:v>
                </c:pt>
                <c:pt idx="6728">
                  <c:v>0.6825292824074074</c:v>
                </c:pt>
                <c:pt idx="6729">
                  <c:v>0.68253043981481476</c:v>
                </c:pt>
                <c:pt idx="6730">
                  <c:v>0.68253159722222223</c:v>
                </c:pt>
                <c:pt idx="6731">
                  <c:v>0.68253276620370373</c:v>
                </c:pt>
                <c:pt idx="6732">
                  <c:v>0.68253391203703706</c:v>
                </c:pt>
                <c:pt idx="6733">
                  <c:v>0.68253506944444442</c:v>
                </c:pt>
                <c:pt idx="6734">
                  <c:v>0.68253623842592592</c:v>
                </c:pt>
                <c:pt idx="6735">
                  <c:v>0.68253738425925925</c:v>
                </c:pt>
                <c:pt idx="6736">
                  <c:v>0.68253854166666672</c:v>
                </c:pt>
                <c:pt idx="6737">
                  <c:v>0.68253971064814811</c:v>
                </c:pt>
                <c:pt idx="6738">
                  <c:v>0.68254085648148144</c:v>
                </c:pt>
                <c:pt idx="6739">
                  <c:v>0.68254202546296294</c:v>
                </c:pt>
                <c:pt idx="6740">
                  <c:v>0.68254318287037041</c:v>
                </c:pt>
                <c:pt idx="6741">
                  <c:v>0.68254432870370374</c:v>
                </c:pt>
                <c:pt idx="6742">
                  <c:v>0.6825454861111111</c:v>
                </c:pt>
                <c:pt idx="6743">
                  <c:v>0.68254664351851846</c:v>
                </c:pt>
                <c:pt idx="6744">
                  <c:v>0.68254780092592593</c:v>
                </c:pt>
                <c:pt idx="6745">
                  <c:v>0.6825489583333334</c:v>
                </c:pt>
                <c:pt idx="6746">
                  <c:v>0.68255011574074076</c:v>
                </c:pt>
                <c:pt idx="6747">
                  <c:v>0.68255127314814812</c:v>
                </c:pt>
                <c:pt idx="6748">
                  <c:v>0.68255243055555559</c:v>
                </c:pt>
                <c:pt idx="6749">
                  <c:v>0.68255358796296295</c:v>
                </c:pt>
                <c:pt idx="6750">
                  <c:v>0.68255474537037042</c:v>
                </c:pt>
                <c:pt idx="6751">
                  <c:v>0.68255590277777778</c:v>
                </c:pt>
                <c:pt idx="6752">
                  <c:v>0.68255707175925917</c:v>
                </c:pt>
                <c:pt idx="6753">
                  <c:v>0.68255822916666675</c:v>
                </c:pt>
                <c:pt idx="6754">
                  <c:v>0.68255937499999997</c:v>
                </c:pt>
                <c:pt idx="6755">
                  <c:v>0.68256053240740744</c:v>
                </c:pt>
                <c:pt idx="6756">
                  <c:v>0.6825616898148148</c:v>
                </c:pt>
                <c:pt idx="6757">
                  <c:v>0.68256284722222227</c:v>
                </c:pt>
                <c:pt idx="6758">
                  <c:v>0.68256400462962963</c:v>
                </c:pt>
                <c:pt idx="6759">
                  <c:v>0.68256516203703699</c:v>
                </c:pt>
                <c:pt idx="6760">
                  <c:v>0.68256633101851849</c:v>
                </c:pt>
                <c:pt idx="6761">
                  <c:v>0.68256747685185182</c:v>
                </c:pt>
                <c:pt idx="6762">
                  <c:v>0.68256863425925929</c:v>
                </c:pt>
                <c:pt idx="6763">
                  <c:v>0.68256979166666665</c:v>
                </c:pt>
                <c:pt idx="6764">
                  <c:v>0.68257094907407401</c:v>
                </c:pt>
                <c:pt idx="6765">
                  <c:v>0.68257210648148148</c:v>
                </c:pt>
                <c:pt idx="6766">
                  <c:v>0.68257326388888895</c:v>
                </c:pt>
                <c:pt idx="6767">
                  <c:v>0.68257442129629631</c:v>
                </c:pt>
                <c:pt idx="6768">
                  <c:v>0.68257557870370367</c:v>
                </c:pt>
                <c:pt idx="6769">
                  <c:v>0.68257673611111103</c:v>
                </c:pt>
                <c:pt idx="6770">
                  <c:v>0.68257789351851861</c:v>
                </c:pt>
                <c:pt idx="6771">
                  <c:v>0.68257905092592597</c:v>
                </c:pt>
                <c:pt idx="6772">
                  <c:v>0.68258021990740736</c:v>
                </c:pt>
                <c:pt idx="6773">
                  <c:v>0.68258136574074069</c:v>
                </c:pt>
                <c:pt idx="6774">
                  <c:v>0.68258252314814816</c:v>
                </c:pt>
                <c:pt idx="6775">
                  <c:v>0.68258368055555563</c:v>
                </c:pt>
                <c:pt idx="6776">
                  <c:v>0.68258484953703702</c:v>
                </c:pt>
                <c:pt idx="6777">
                  <c:v>0.68258599537037035</c:v>
                </c:pt>
                <c:pt idx="6778">
                  <c:v>0.68258715277777782</c:v>
                </c:pt>
                <c:pt idx="6779">
                  <c:v>0.68258831018518518</c:v>
                </c:pt>
                <c:pt idx="6780">
                  <c:v>0.68258946759259265</c:v>
                </c:pt>
                <c:pt idx="6781">
                  <c:v>0.68259063657407404</c:v>
                </c:pt>
                <c:pt idx="6782">
                  <c:v>0.68259178240740737</c:v>
                </c:pt>
                <c:pt idx="6783">
                  <c:v>0.68259293981481484</c:v>
                </c:pt>
                <c:pt idx="6784">
                  <c:v>0.6825940972222222</c:v>
                </c:pt>
                <c:pt idx="6785">
                  <c:v>0.6825952662037037</c:v>
                </c:pt>
                <c:pt idx="6786">
                  <c:v>0.68259641203703703</c:v>
                </c:pt>
                <c:pt idx="6787">
                  <c:v>0.6825975694444445</c:v>
                </c:pt>
                <c:pt idx="6788">
                  <c:v>0.68259872685185186</c:v>
                </c:pt>
                <c:pt idx="6789">
                  <c:v>0.68259988425925922</c:v>
                </c:pt>
                <c:pt idx="6790">
                  <c:v>0.68260105324074072</c:v>
                </c:pt>
                <c:pt idx="6791">
                  <c:v>0.68260219907407405</c:v>
                </c:pt>
                <c:pt idx="6792">
                  <c:v>0.68260335648148152</c:v>
                </c:pt>
                <c:pt idx="6793">
                  <c:v>0.68260451388888888</c:v>
                </c:pt>
                <c:pt idx="6794">
                  <c:v>0.68260567129629623</c:v>
                </c:pt>
                <c:pt idx="6795">
                  <c:v>0.68260682870370371</c:v>
                </c:pt>
                <c:pt idx="6796">
                  <c:v>0.68260798611111118</c:v>
                </c:pt>
                <c:pt idx="6797">
                  <c:v>0.68260914351851854</c:v>
                </c:pt>
                <c:pt idx="6798">
                  <c:v>0.68261031250000004</c:v>
                </c:pt>
                <c:pt idx="6799">
                  <c:v>0.68261145833333325</c:v>
                </c:pt>
                <c:pt idx="6800">
                  <c:v>0.68261262731481476</c:v>
                </c:pt>
                <c:pt idx="6801">
                  <c:v>0.6826137731481482</c:v>
                </c:pt>
                <c:pt idx="6802">
                  <c:v>0.68261493055555555</c:v>
                </c:pt>
                <c:pt idx="6803">
                  <c:v>0.68261609953703706</c:v>
                </c:pt>
                <c:pt idx="6804">
                  <c:v>0.68261724537037038</c:v>
                </c:pt>
                <c:pt idx="6805">
                  <c:v>0.68261840277777786</c:v>
                </c:pt>
                <c:pt idx="6806">
                  <c:v>0.68261956018518521</c:v>
                </c:pt>
                <c:pt idx="6807">
                  <c:v>0.68262072916666661</c:v>
                </c:pt>
                <c:pt idx="6808">
                  <c:v>0.68262187499999993</c:v>
                </c:pt>
                <c:pt idx="6809">
                  <c:v>0.6826230324074074</c:v>
                </c:pt>
                <c:pt idx="6810">
                  <c:v>0.68262420138888891</c:v>
                </c:pt>
                <c:pt idx="6811">
                  <c:v>0.68262534722222223</c:v>
                </c:pt>
                <c:pt idx="6812">
                  <c:v>0.68262650462962959</c:v>
                </c:pt>
                <c:pt idx="6813">
                  <c:v>0.68262766203703706</c:v>
                </c:pt>
                <c:pt idx="6814">
                  <c:v>0.68262883101851857</c:v>
                </c:pt>
                <c:pt idx="6815">
                  <c:v>0.68262997685185189</c:v>
                </c:pt>
                <c:pt idx="6816">
                  <c:v>0.68263113425925925</c:v>
                </c:pt>
                <c:pt idx="6817">
                  <c:v>0.68263230324074076</c:v>
                </c:pt>
                <c:pt idx="6818">
                  <c:v>0.68263344907407408</c:v>
                </c:pt>
                <c:pt idx="6819">
                  <c:v>0.68263460648148144</c:v>
                </c:pt>
                <c:pt idx="6820">
                  <c:v>0.68263576388888891</c:v>
                </c:pt>
                <c:pt idx="6821">
                  <c:v>0.68263693287037031</c:v>
                </c:pt>
                <c:pt idx="6822">
                  <c:v>0.68263807870370374</c:v>
                </c:pt>
                <c:pt idx="6823">
                  <c:v>0.6826392361111111</c:v>
                </c:pt>
                <c:pt idx="6824">
                  <c:v>0.68264039351851846</c:v>
                </c:pt>
                <c:pt idx="6825">
                  <c:v>0.68264156249999997</c:v>
                </c:pt>
                <c:pt idx="6826">
                  <c:v>0.6826427083333334</c:v>
                </c:pt>
                <c:pt idx="6827">
                  <c:v>0.6826438773148148</c:v>
                </c:pt>
                <c:pt idx="6828">
                  <c:v>0.68264503472222227</c:v>
                </c:pt>
                <c:pt idx="6829">
                  <c:v>0.68264618055555548</c:v>
                </c:pt>
                <c:pt idx="6830">
                  <c:v>0.68264734953703698</c:v>
                </c:pt>
                <c:pt idx="6831">
                  <c:v>0.68264849537037042</c:v>
                </c:pt>
                <c:pt idx="6832">
                  <c:v>0.68264966435185181</c:v>
                </c:pt>
                <c:pt idx="6833">
                  <c:v>0.68265081018518514</c:v>
                </c:pt>
                <c:pt idx="6834">
                  <c:v>0.68265196759259261</c:v>
                </c:pt>
                <c:pt idx="6835">
                  <c:v>0.68265312500000008</c:v>
                </c:pt>
                <c:pt idx="6836">
                  <c:v>0.68265428240740744</c:v>
                </c:pt>
                <c:pt idx="6837">
                  <c:v>0.6826554398148148</c:v>
                </c:pt>
                <c:pt idx="6838">
                  <c:v>0.68265659722222216</c:v>
                </c:pt>
                <c:pt idx="6839">
                  <c:v>0.68265775462962963</c:v>
                </c:pt>
                <c:pt idx="6840">
                  <c:v>0.68265892361111113</c:v>
                </c:pt>
                <c:pt idx="6841">
                  <c:v>0.68266008101851849</c:v>
                </c:pt>
                <c:pt idx="6842">
                  <c:v>0.68266123842592585</c:v>
                </c:pt>
                <c:pt idx="6843">
                  <c:v>0.68266239583333332</c:v>
                </c:pt>
                <c:pt idx="6844">
                  <c:v>0.68266354166666665</c:v>
                </c:pt>
                <c:pt idx="6845">
                  <c:v>0.68266471064814815</c:v>
                </c:pt>
                <c:pt idx="6846">
                  <c:v>0.68266585648148148</c:v>
                </c:pt>
                <c:pt idx="6847">
                  <c:v>0.68266701388888884</c:v>
                </c:pt>
                <c:pt idx="6848">
                  <c:v>0.68266817129629631</c:v>
                </c:pt>
                <c:pt idx="6849">
                  <c:v>0.68266932870370367</c:v>
                </c:pt>
                <c:pt idx="6850">
                  <c:v>0.68267048611111114</c:v>
                </c:pt>
                <c:pt idx="6851">
                  <c:v>0.68267165509259253</c:v>
                </c:pt>
                <c:pt idx="6852">
                  <c:v>0.6826728125</c:v>
                </c:pt>
                <c:pt idx="6853">
                  <c:v>0.68267396990740747</c:v>
                </c:pt>
                <c:pt idx="6854">
                  <c:v>0.68267511574074069</c:v>
                </c:pt>
                <c:pt idx="6855">
                  <c:v>0.68267628472222219</c:v>
                </c:pt>
                <c:pt idx="6856">
                  <c:v>0.68267743055555563</c:v>
                </c:pt>
                <c:pt idx="6857">
                  <c:v>0.68267859953703702</c:v>
                </c:pt>
                <c:pt idx="6858">
                  <c:v>0.68267974537037035</c:v>
                </c:pt>
                <c:pt idx="6859">
                  <c:v>0.68268091435185185</c:v>
                </c:pt>
                <c:pt idx="6860">
                  <c:v>0.68268207175925921</c:v>
                </c:pt>
                <c:pt idx="6861">
                  <c:v>0.68268321759259265</c:v>
                </c:pt>
                <c:pt idx="6862">
                  <c:v>0.68268437500000001</c:v>
                </c:pt>
                <c:pt idx="6863">
                  <c:v>0.68268554398148151</c:v>
                </c:pt>
                <c:pt idx="6864">
                  <c:v>0.68268670138888887</c:v>
                </c:pt>
                <c:pt idx="6865">
                  <c:v>0.68268784722222231</c:v>
                </c:pt>
                <c:pt idx="6866">
                  <c:v>0.68268900462962967</c:v>
                </c:pt>
                <c:pt idx="6867">
                  <c:v>0.68269016203703703</c:v>
                </c:pt>
                <c:pt idx="6868">
                  <c:v>0.68269131944444439</c:v>
                </c:pt>
                <c:pt idx="6869">
                  <c:v>0.68269247685185186</c:v>
                </c:pt>
                <c:pt idx="6870">
                  <c:v>0.68269363425925933</c:v>
                </c:pt>
                <c:pt idx="6871">
                  <c:v>0.68269479166666669</c:v>
                </c:pt>
                <c:pt idx="6872">
                  <c:v>0.68269596064814808</c:v>
                </c:pt>
                <c:pt idx="6873">
                  <c:v>0.68269711805555555</c:v>
                </c:pt>
                <c:pt idx="6874">
                  <c:v>0.68269826388888888</c:v>
                </c:pt>
                <c:pt idx="6875">
                  <c:v>0.68269942129629635</c:v>
                </c:pt>
                <c:pt idx="6876">
                  <c:v>0.68270057870370371</c:v>
                </c:pt>
                <c:pt idx="6877">
                  <c:v>0.68270173611111107</c:v>
                </c:pt>
                <c:pt idx="6878">
                  <c:v>0.68270289351851854</c:v>
                </c:pt>
                <c:pt idx="6879">
                  <c:v>0.6827040509259259</c:v>
                </c:pt>
                <c:pt idx="6880">
                  <c:v>0.68270520833333337</c:v>
                </c:pt>
                <c:pt idx="6881">
                  <c:v>0.68270636574074073</c:v>
                </c:pt>
                <c:pt idx="6882">
                  <c:v>0.6827075231481482</c:v>
                </c:pt>
                <c:pt idx="6883">
                  <c:v>0.68270868055555556</c:v>
                </c:pt>
                <c:pt idx="6884">
                  <c:v>0.68270983796296292</c:v>
                </c:pt>
                <c:pt idx="6885">
                  <c:v>0.68271099537037039</c:v>
                </c:pt>
                <c:pt idx="6886">
                  <c:v>0.68271216435185178</c:v>
                </c:pt>
                <c:pt idx="6887">
                  <c:v>0.68271331018518522</c:v>
                </c:pt>
                <c:pt idx="6888">
                  <c:v>0.68271446759259258</c:v>
                </c:pt>
                <c:pt idx="6889">
                  <c:v>0.68271562499999994</c:v>
                </c:pt>
                <c:pt idx="6890">
                  <c:v>0.68271679398148144</c:v>
                </c:pt>
                <c:pt idx="6891">
                  <c:v>0.68271793981481488</c:v>
                </c:pt>
                <c:pt idx="6892">
                  <c:v>0.68271909722222224</c:v>
                </c:pt>
                <c:pt idx="6893">
                  <c:v>0.6827202546296296</c:v>
                </c:pt>
                <c:pt idx="6894">
                  <c:v>0.68272141203703696</c:v>
                </c:pt>
                <c:pt idx="6895">
                  <c:v>0.68272258101851857</c:v>
                </c:pt>
                <c:pt idx="6896">
                  <c:v>0.6827237268518519</c:v>
                </c:pt>
                <c:pt idx="6897">
                  <c:v>0.68272488425925926</c:v>
                </c:pt>
                <c:pt idx="6898">
                  <c:v>0.68272604166666662</c:v>
                </c:pt>
                <c:pt idx="6899">
                  <c:v>0.68272721064814812</c:v>
                </c:pt>
                <c:pt idx="6900">
                  <c:v>0.68272835648148156</c:v>
                </c:pt>
                <c:pt idx="6901">
                  <c:v>0.68272951388888892</c:v>
                </c:pt>
                <c:pt idx="6902">
                  <c:v>0.68273067129629628</c:v>
                </c:pt>
                <c:pt idx="6903">
                  <c:v>0.68273182870370364</c:v>
                </c:pt>
                <c:pt idx="6904">
                  <c:v>0.68273298611111111</c:v>
                </c:pt>
                <c:pt idx="6905">
                  <c:v>0.68273415509259261</c:v>
                </c:pt>
                <c:pt idx="6906">
                  <c:v>0.68273530092592594</c:v>
                </c:pt>
                <c:pt idx="6907">
                  <c:v>0.6827364583333333</c:v>
                </c:pt>
                <c:pt idx="6908">
                  <c:v>0.6827376273148148</c:v>
                </c:pt>
                <c:pt idx="6909">
                  <c:v>0.68273877314814813</c:v>
                </c:pt>
                <c:pt idx="6910">
                  <c:v>0.6827399305555556</c:v>
                </c:pt>
                <c:pt idx="6911">
                  <c:v>0.68274108796296296</c:v>
                </c:pt>
                <c:pt idx="6912">
                  <c:v>0.68274225694444446</c:v>
                </c:pt>
                <c:pt idx="6913">
                  <c:v>0.68274340277777779</c:v>
                </c:pt>
                <c:pt idx="6914">
                  <c:v>0.68274457175925929</c:v>
                </c:pt>
                <c:pt idx="6915">
                  <c:v>0.68274571759259262</c:v>
                </c:pt>
                <c:pt idx="6916">
                  <c:v>0.68274687499999998</c:v>
                </c:pt>
                <c:pt idx="6917">
                  <c:v>0.68274803240740745</c:v>
                </c:pt>
                <c:pt idx="6918">
                  <c:v>0.68274920138888895</c:v>
                </c:pt>
                <c:pt idx="6919">
                  <c:v>0.68275034722222216</c:v>
                </c:pt>
                <c:pt idx="6920">
                  <c:v>0.68275151620370367</c:v>
                </c:pt>
                <c:pt idx="6921">
                  <c:v>0.68275266203703711</c:v>
                </c:pt>
                <c:pt idx="6922">
                  <c:v>0.6827538310185185</c:v>
                </c:pt>
                <c:pt idx="6923">
                  <c:v>0.68275497685185182</c:v>
                </c:pt>
                <c:pt idx="6924">
                  <c:v>0.68275613425925918</c:v>
                </c:pt>
                <c:pt idx="6925">
                  <c:v>0.68275730324074069</c:v>
                </c:pt>
                <c:pt idx="6926">
                  <c:v>0.68275844907407413</c:v>
                </c:pt>
                <c:pt idx="6927">
                  <c:v>0.68275960648148148</c:v>
                </c:pt>
                <c:pt idx="6928">
                  <c:v>0.68276076388888884</c:v>
                </c:pt>
                <c:pt idx="6929">
                  <c:v>0.68276192129629631</c:v>
                </c:pt>
                <c:pt idx="6930">
                  <c:v>0.68276307870370379</c:v>
                </c:pt>
                <c:pt idx="6931">
                  <c:v>0.68276423611111114</c:v>
                </c:pt>
                <c:pt idx="6932">
                  <c:v>0.68276540509259254</c:v>
                </c:pt>
                <c:pt idx="6933">
                  <c:v>0.68276655092592586</c:v>
                </c:pt>
                <c:pt idx="6934">
                  <c:v>0.68276770833333333</c:v>
                </c:pt>
                <c:pt idx="6935">
                  <c:v>0.6827688657407408</c:v>
                </c:pt>
                <c:pt idx="6936">
                  <c:v>0.68277002314814816</c:v>
                </c:pt>
                <c:pt idx="6937">
                  <c:v>0.68277118055555552</c:v>
                </c:pt>
                <c:pt idx="6938">
                  <c:v>0.68277233796296299</c:v>
                </c:pt>
                <c:pt idx="6939">
                  <c:v>0.68277349537037035</c:v>
                </c:pt>
                <c:pt idx="6940">
                  <c:v>0.68277465277777782</c:v>
                </c:pt>
                <c:pt idx="6941">
                  <c:v>0.68277581018518518</c:v>
                </c:pt>
                <c:pt idx="6942">
                  <c:v>0.68277696759259254</c:v>
                </c:pt>
                <c:pt idx="6943">
                  <c:v>0.68277812500000001</c:v>
                </c:pt>
                <c:pt idx="6944">
                  <c:v>0.68277929398148152</c:v>
                </c:pt>
                <c:pt idx="6945">
                  <c:v>0.68278045138888888</c:v>
                </c:pt>
                <c:pt idx="6946">
                  <c:v>0.6827815972222222</c:v>
                </c:pt>
                <c:pt idx="6947">
                  <c:v>0.68278275462962967</c:v>
                </c:pt>
                <c:pt idx="6948">
                  <c:v>0.68278391203703703</c:v>
                </c:pt>
                <c:pt idx="6949">
                  <c:v>0.68278506944444439</c:v>
                </c:pt>
                <c:pt idx="6950">
                  <c:v>0.68278622685185186</c:v>
                </c:pt>
                <c:pt idx="6951">
                  <c:v>0.68278738425925933</c:v>
                </c:pt>
                <c:pt idx="6952">
                  <c:v>0.68278854166666669</c:v>
                </c:pt>
                <c:pt idx="6953">
                  <c:v>0.68278969907407405</c:v>
                </c:pt>
                <c:pt idx="6954">
                  <c:v>0.68279085648148141</c:v>
                </c:pt>
                <c:pt idx="6955">
                  <c:v>0.68279201388888888</c:v>
                </c:pt>
                <c:pt idx="6956">
                  <c:v>0.68279317129629635</c:v>
                </c:pt>
                <c:pt idx="6957">
                  <c:v>0.68279432870370371</c:v>
                </c:pt>
                <c:pt idx="6958">
                  <c:v>0.68279548611111107</c:v>
                </c:pt>
                <c:pt idx="6959">
                  <c:v>0.68279664351851854</c:v>
                </c:pt>
                <c:pt idx="6960">
                  <c:v>0.68279780092592601</c:v>
                </c:pt>
                <c:pt idx="6961">
                  <c:v>0.68279895833333337</c:v>
                </c:pt>
                <c:pt idx="6962">
                  <c:v>0.68280011574074073</c:v>
                </c:pt>
                <c:pt idx="6963">
                  <c:v>0.68280128472222223</c:v>
                </c:pt>
                <c:pt idx="6964">
                  <c:v>0.68280243055555556</c:v>
                </c:pt>
                <c:pt idx="6965">
                  <c:v>0.68280358796296303</c:v>
                </c:pt>
                <c:pt idx="6966">
                  <c:v>0.68280475694444442</c:v>
                </c:pt>
                <c:pt idx="6967">
                  <c:v>0.68280591435185178</c:v>
                </c:pt>
                <c:pt idx="6968">
                  <c:v>0.68280707175925925</c:v>
                </c:pt>
                <c:pt idx="6969">
                  <c:v>0.68280821759259258</c:v>
                </c:pt>
                <c:pt idx="6970">
                  <c:v>0.68280937500000005</c:v>
                </c:pt>
                <c:pt idx="6971">
                  <c:v>0.68281053240740741</c:v>
                </c:pt>
                <c:pt idx="6972">
                  <c:v>0.68281168981481477</c:v>
                </c:pt>
                <c:pt idx="6973">
                  <c:v>0.68281284722222224</c:v>
                </c:pt>
                <c:pt idx="6974">
                  <c:v>0.68281401620370374</c:v>
                </c:pt>
                <c:pt idx="6975">
                  <c:v>0.68281516203703707</c:v>
                </c:pt>
                <c:pt idx="6976">
                  <c:v>0.68281633101851846</c:v>
                </c:pt>
                <c:pt idx="6977">
                  <c:v>0.6828174768518519</c:v>
                </c:pt>
                <c:pt idx="6978">
                  <c:v>0.68281863425925926</c:v>
                </c:pt>
                <c:pt idx="6979">
                  <c:v>0.68281979166666662</c:v>
                </c:pt>
                <c:pt idx="6980">
                  <c:v>0.68282094907407409</c:v>
                </c:pt>
                <c:pt idx="6981">
                  <c:v>0.68282210648148145</c:v>
                </c:pt>
                <c:pt idx="6982">
                  <c:v>0.68282326388888892</c:v>
                </c:pt>
                <c:pt idx="6983">
                  <c:v>0.68282442129629628</c:v>
                </c:pt>
                <c:pt idx="6984">
                  <c:v>0.68282557870370364</c:v>
                </c:pt>
                <c:pt idx="6985">
                  <c:v>0.68282673611111111</c:v>
                </c:pt>
                <c:pt idx="6986">
                  <c:v>0.68282789351851858</c:v>
                </c:pt>
                <c:pt idx="6987">
                  <c:v>0.68282905092592594</c:v>
                </c:pt>
                <c:pt idx="6988">
                  <c:v>0.6828302083333333</c:v>
                </c:pt>
                <c:pt idx="6989">
                  <c:v>0.68283136574074066</c:v>
                </c:pt>
                <c:pt idx="6990">
                  <c:v>0.68283252314814824</c:v>
                </c:pt>
                <c:pt idx="6991">
                  <c:v>0.6828336805555556</c:v>
                </c:pt>
                <c:pt idx="6992">
                  <c:v>0.68283483796296296</c:v>
                </c:pt>
                <c:pt idx="6993">
                  <c:v>0.68283599537037032</c:v>
                </c:pt>
                <c:pt idx="6994">
                  <c:v>0.68283715277777779</c:v>
                </c:pt>
                <c:pt idx="6995">
                  <c:v>0.68283831018518526</c:v>
                </c:pt>
                <c:pt idx="6996">
                  <c:v>0.68283946759259262</c:v>
                </c:pt>
                <c:pt idx="6997">
                  <c:v>0.68284062499999998</c:v>
                </c:pt>
                <c:pt idx="6998">
                  <c:v>0.68284178240740745</c:v>
                </c:pt>
                <c:pt idx="6999">
                  <c:v>0.68284295138888895</c:v>
                </c:pt>
                <c:pt idx="7000">
                  <c:v>0.68284409722222228</c:v>
                </c:pt>
                <c:pt idx="7001">
                  <c:v>0.68284526620370367</c:v>
                </c:pt>
                <c:pt idx="7002">
                  <c:v>0.682846412037037</c:v>
                </c:pt>
                <c:pt idx="7003">
                  <c:v>0.68284756944444447</c:v>
                </c:pt>
                <c:pt idx="7004">
                  <c:v>0.68284872685185183</c:v>
                </c:pt>
                <c:pt idx="7005">
                  <c:v>0.6828498842592593</c:v>
                </c:pt>
                <c:pt idx="7006">
                  <c:v>0.68285104166666666</c:v>
                </c:pt>
                <c:pt idx="7007">
                  <c:v>0.68285219907407413</c:v>
                </c:pt>
                <c:pt idx="7008">
                  <c:v>0.68285335648148149</c:v>
                </c:pt>
                <c:pt idx="7009">
                  <c:v>0.68285451388888885</c:v>
                </c:pt>
                <c:pt idx="7010">
                  <c:v>0.68285568287037035</c:v>
                </c:pt>
                <c:pt idx="7011">
                  <c:v>0.68285682870370368</c:v>
                </c:pt>
                <c:pt idx="7012">
                  <c:v>0.68285799768518518</c:v>
                </c:pt>
                <c:pt idx="7013">
                  <c:v>0.68285914351851851</c:v>
                </c:pt>
                <c:pt idx="7014">
                  <c:v>0.68286030092592587</c:v>
                </c:pt>
                <c:pt idx="7015">
                  <c:v>0.68286146990740737</c:v>
                </c:pt>
                <c:pt idx="7016">
                  <c:v>0.68286261574074081</c:v>
                </c:pt>
                <c:pt idx="7017">
                  <c:v>0.68286377314814817</c:v>
                </c:pt>
                <c:pt idx="7018">
                  <c:v>0.68286493055555553</c:v>
                </c:pt>
                <c:pt idx="7019">
                  <c:v>0.68286608796296289</c:v>
                </c:pt>
                <c:pt idx="7020">
                  <c:v>0.68286724537037036</c:v>
                </c:pt>
                <c:pt idx="7021">
                  <c:v>0.68286840277777783</c:v>
                </c:pt>
                <c:pt idx="7022">
                  <c:v>0.68286957175925922</c:v>
                </c:pt>
                <c:pt idx="7023">
                  <c:v>0.68287071759259255</c:v>
                </c:pt>
                <c:pt idx="7024">
                  <c:v>0.68287187500000002</c:v>
                </c:pt>
                <c:pt idx="7025">
                  <c:v>0.68287303240740749</c:v>
                </c:pt>
                <c:pt idx="7026">
                  <c:v>0.68287418981481485</c:v>
                </c:pt>
                <c:pt idx="7027">
                  <c:v>0.68287535879629624</c:v>
                </c:pt>
                <c:pt idx="7028">
                  <c:v>0.68287651620370371</c:v>
                </c:pt>
                <c:pt idx="7029">
                  <c:v>0.68287766203703704</c:v>
                </c:pt>
                <c:pt idx="7030">
                  <c:v>0.68287881944444451</c:v>
                </c:pt>
                <c:pt idx="7031">
                  <c:v>0.68287997685185187</c:v>
                </c:pt>
                <c:pt idx="7032">
                  <c:v>0.68288113425925923</c:v>
                </c:pt>
                <c:pt idx="7033">
                  <c:v>0.6828822916666667</c:v>
                </c:pt>
                <c:pt idx="7034">
                  <c:v>0.68288344907407406</c:v>
                </c:pt>
                <c:pt idx="7035">
                  <c:v>0.68288460648148153</c:v>
                </c:pt>
                <c:pt idx="7036">
                  <c:v>0.68288576388888889</c:v>
                </c:pt>
                <c:pt idx="7037">
                  <c:v>0.68288693287037039</c:v>
                </c:pt>
                <c:pt idx="7038">
                  <c:v>0.68288809027777786</c:v>
                </c:pt>
                <c:pt idx="7039">
                  <c:v>0.68288923611111108</c:v>
                </c:pt>
                <c:pt idx="7040">
                  <c:v>0.68289040509259258</c:v>
                </c:pt>
                <c:pt idx="7041">
                  <c:v>0.68289155092592591</c:v>
                </c:pt>
                <c:pt idx="7042">
                  <c:v>0.68289270833333338</c:v>
                </c:pt>
                <c:pt idx="7043">
                  <c:v>0.68289387731481488</c:v>
                </c:pt>
                <c:pt idx="7044">
                  <c:v>0.68289502314814809</c:v>
                </c:pt>
                <c:pt idx="7045">
                  <c:v>0.68289618055555557</c:v>
                </c:pt>
                <c:pt idx="7046">
                  <c:v>0.68289733796296304</c:v>
                </c:pt>
                <c:pt idx="7047">
                  <c:v>0.6828984953703704</c:v>
                </c:pt>
                <c:pt idx="7048">
                  <c:v>0.68289965277777775</c:v>
                </c:pt>
                <c:pt idx="7049">
                  <c:v>0.68290081018518511</c:v>
                </c:pt>
                <c:pt idx="7050">
                  <c:v>0.68290196759259258</c:v>
                </c:pt>
                <c:pt idx="7051">
                  <c:v>0.68290313657407409</c:v>
                </c:pt>
                <c:pt idx="7052">
                  <c:v>0.68290429398148145</c:v>
                </c:pt>
                <c:pt idx="7053">
                  <c:v>0.68290545138888892</c:v>
                </c:pt>
                <c:pt idx="7054">
                  <c:v>0.68290659722222224</c:v>
                </c:pt>
                <c:pt idx="7055">
                  <c:v>0.68290775462962972</c:v>
                </c:pt>
                <c:pt idx="7056">
                  <c:v>0.68290891203703707</c:v>
                </c:pt>
                <c:pt idx="7057">
                  <c:v>0.68291008101851847</c:v>
                </c:pt>
                <c:pt idx="7058">
                  <c:v>0.68291122685185179</c:v>
                </c:pt>
                <c:pt idx="7059">
                  <c:v>0.6829123958333333</c:v>
                </c:pt>
                <c:pt idx="7060">
                  <c:v>0.68291354166666673</c:v>
                </c:pt>
                <c:pt idx="7061">
                  <c:v>0.68291469907407409</c:v>
                </c:pt>
                <c:pt idx="7062">
                  <c:v>0.68291586805555549</c:v>
                </c:pt>
                <c:pt idx="7063">
                  <c:v>0.68291701388888892</c:v>
                </c:pt>
                <c:pt idx="7064">
                  <c:v>0.68291818287037043</c:v>
                </c:pt>
                <c:pt idx="7065">
                  <c:v>0.68291932870370375</c:v>
                </c:pt>
                <c:pt idx="7066">
                  <c:v>0.68292048611111111</c:v>
                </c:pt>
                <c:pt idx="7067">
                  <c:v>0.68292164351851847</c:v>
                </c:pt>
                <c:pt idx="7068">
                  <c:v>0.68292280092592594</c:v>
                </c:pt>
                <c:pt idx="7069">
                  <c:v>0.6829239583333333</c:v>
                </c:pt>
                <c:pt idx="7070">
                  <c:v>0.68292511574074077</c:v>
                </c:pt>
                <c:pt idx="7071">
                  <c:v>0.68292627314814813</c:v>
                </c:pt>
                <c:pt idx="7072">
                  <c:v>0.6829274305555556</c:v>
                </c:pt>
                <c:pt idx="7073">
                  <c:v>0.68292858796296296</c:v>
                </c:pt>
                <c:pt idx="7074">
                  <c:v>0.68292974537037032</c:v>
                </c:pt>
                <c:pt idx="7075">
                  <c:v>0.68293090277777779</c:v>
                </c:pt>
                <c:pt idx="7076">
                  <c:v>0.68293206018518515</c:v>
                </c:pt>
                <c:pt idx="7077">
                  <c:v>0.68293321759259262</c:v>
                </c:pt>
                <c:pt idx="7078">
                  <c:v>0.68293438657407413</c:v>
                </c:pt>
                <c:pt idx="7079">
                  <c:v>0.68293553240740734</c:v>
                </c:pt>
                <c:pt idx="7080">
                  <c:v>0.68293670138888884</c:v>
                </c:pt>
                <c:pt idx="7081">
                  <c:v>0.68293784722222228</c:v>
                </c:pt>
                <c:pt idx="7082">
                  <c:v>0.68293900462962964</c:v>
                </c:pt>
                <c:pt idx="7083">
                  <c:v>0.682940162037037</c:v>
                </c:pt>
                <c:pt idx="7084">
                  <c:v>0.6829413310185185</c:v>
                </c:pt>
                <c:pt idx="7085">
                  <c:v>0.68294248842592598</c:v>
                </c:pt>
                <c:pt idx="7086">
                  <c:v>0.68294364583333333</c:v>
                </c:pt>
                <c:pt idx="7087">
                  <c:v>0.68294479166666666</c:v>
                </c:pt>
                <c:pt idx="7088">
                  <c:v>0.68294596064814816</c:v>
                </c:pt>
                <c:pt idx="7089">
                  <c:v>0.68294710648148149</c:v>
                </c:pt>
                <c:pt idx="7090">
                  <c:v>0.68294827546296299</c:v>
                </c:pt>
                <c:pt idx="7091">
                  <c:v>0.68294942129629632</c:v>
                </c:pt>
                <c:pt idx="7092">
                  <c:v>0.68295057870370368</c:v>
                </c:pt>
                <c:pt idx="7093">
                  <c:v>0.68295173611111115</c:v>
                </c:pt>
                <c:pt idx="7094">
                  <c:v>0.68295289351851851</c:v>
                </c:pt>
                <c:pt idx="7095">
                  <c:v>0.68295405092592598</c:v>
                </c:pt>
                <c:pt idx="7096">
                  <c:v>0.68295520833333334</c:v>
                </c:pt>
                <c:pt idx="7097">
                  <c:v>0.68295637731481473</c:v>
                </c:pt>
                <c:pt idx="7098">
                  <c:v>0.68295752314814817</c:v>
                </c:pt>
                <c:pt idx="7099">
                  <c:v>0.68295868055555553</c:v>
                </c:pt>
                <c:pt idx="7100">
                  <c:v>0.682959837962963</c:v>
                </c:pt>
                <c:pt idx="7101">
                  <c:v>0.68296099537037036</c:v>
                </c:pt>
                <c:pt idx="7102">
                  <c:v>0.68296215277777783</c:v>
                </c:pt>
                <c:pt idx="7103">
                  <c:v>0.68296331018518519</c:v>
                </c:pt>
                <c:pt idx="7104">
                  <c:v>0.68296446759259255</c:v>
                </c:pt>
                <c:pt idx="7105">
                  <c:v>0.68296562500000002</c:v>
                </c:pt>
                <c:pt idx="7106">
                  <c:v>0.68296678240740738</c:v>
                </c:pt>
                <c:pt idx="7107">
                  <c:v>0.68296793981481485</c:v>
                </c:pt>
                <c:pt idx="7108">
                  <c:v>0.68296909722222221</c:v>
                </c:pt>
                <c:pt idx="7109">
                  <c:v>0.68297025462962957</c:v>
                </c:pt>
                <c:pt idx="7110">
                  <c:v>0.68297141203703704</c:v>
                </c:pt>
                <c:pt idx="7111">
                  <c:v>0.68297256944444451</c:v>
                </c:pt>
                <c:pt idx="7112">
                  <c:v>0.68297372685185187</c:v>
                </c:pt>
                <c:pt idx="7113">
                  <c:v>0.68297488425925923</c:v>
                </c:pt>
                <c:pt idx="7114">
                  <c:v>0.68297604166666659</c:v>
                </c:pt>
                <c:pt idx="7115">
                  <c:v>0.68297719907407406</c:v>
                </c:pt>
                <c:pt idx="7116">
                  <c:v>0.68297836805555556</c:v>
                </c:pt>
                <c:pt idx="7117">
                  <c:v>0.68297951388888889</c:v>
                </c:pt>
                <c:pt idx="7118">
                  <c:v>0.68298067129629625</c:v>
                </c:pt>
                <c:pt idx="7119">
                  <c:v>0.68298182870370372</c:v>
                </c:pt>
                <c:pt idx="7120">
                  <c:v>0.68298298611111119</c:v>
                </c:pt>
                <c:pt idx="7121">
                  <c:v>0.68298415509259258</c:v>
                </c:pt>
                <c:pt idx="7122">
                  <c:v>0.68298530092592591</c:v>
                </c:pt>
                <c:pt idx="7123">
                  <c:v>0.68298645833333327</c:v>
                </c:pt>
                <c:pt idx="7124">
                  <c:v>0.68298761574074074</c:v>
                </c:pt>
                <c:pt idx="7125">
                  <c:v>0.68298877314814821</c:v>
                </c:pt>
                <c:pt idx="7126">
                  <c:v>0.68298993055555557</c:v>
                </c:pt>
                <c:pt idx="7127">
                  <c:v>0.68299108796296293</c:v>
                </c:pt>
                <c:pt idx="7128">
                  <c:v>0.6829922453703704</c:v>
                </c:pt>
                <c:pt idx="7129">
                  <c:v>0.6829934143518519</c:v>
                </c:pt>
                <c:pt idx="7130">
                  <c:v>0.68299457175925926</c:v>
                </c:pt>
                <c:pt idx="7131">
                  <c:v>0.68299571759259259</c:v>
                </c:pt>
                <c:pt idx="7132">
                  <c:v>0.68299687500000006</c:v>
                </c:pt>
                <c:pt idx="7133">
                  <c:v>0.68299803240740742</c:v>
                </c:pt>
                <c:pt idx="7134">
                  <c:v>0.68299918981481478</c:v>
                </c:pt>
                <c:pt idx="7135">
                  <c:v>0.68300034722222225</c:v>
                </c:pt>
                <c:pt idx="7136">
                  <c:v>0.68300150462962961</c:v>
                </c:pt>
                <c:pt idx="7137">
                  <c:v>0.68300266203703708</c:v>
                </c:pt>
                <c:pt idx="7138">
                  <c:v>0.68300381944444444</c:v>
                </c:pt>
                <c:pt idx="7139">
                  <c:v>0.6830049768518518</c:v>
                </c:pt>
                <c:pt idx="7140">
                  <c:v>0.68300613425925927</c:v>
                </c:pt>
                <c:pt idx="7141">
                  <c:v>0.68300729166666674</c:v>
                </c:pt>
                <c:pt idx="7142">
                  <c:v>0.6830084490740741</c:v>
                </c:pt>
                <c:pt idx="7143">
                  <c:v>0.68300960648148146</c:v>
                </c:pt>
                <c:pt idx="7144">
                  <c:v>0.68301076388888882</c:v>
                </c:pt>
                <c:pt idx="7145">
                  <c:v>0.68301193287037032</c:v>
                </c:pt>
                <c:pt idx="7146">
                  <c:v>0.68301307870370376</c:v>
                </c:pt>
                <c:pt idx="7147">
                  <c:v>0.68301423611111112</c:v>
                </c:pt>
                <c:pt idx="7148">
                  <c:v>0.68301540509259262</c:v>
                </c:pt>
                <c:pt idx="7149">
                  <c:v>0.68301655092592595</c:v>
                </c:pt>
                <c:pt idx="7150">
                  <c:v>0.68301770833333342</c:v>
                </c:pt>
                <c:pt idx="7151">
                  <c:v>0.68301887731481481</c:v>
                </c:pt>
                <c:pt idx="7152">
                  <c:v>0.68302002314814814</c:v>
                </c:pt>
                <c:pt idx="7153">
                  <c:v>0.68302119212962964</c:v>
                </c:pt>
                <c:pt idx="7154">
                  <c:v>0.68302233796296297</c:v>
                </c:pt>
                <c:pt idx="7155">
                  <c:v>0.68302349537037044</c:v>
                </c:pt>
                <c:pt idx="7156">
                  <c:v>0.6830246527777778</c:v>
                </c:pt>
                <c:pt idx="7157">
                  <c:v>0.68302581018518516</c:v>
                </c:pt>
                <c:pt idx="7158">
                  <c:v>0.68302696759259263</c:v>
                </c:pt>
                <c:pt idx="7159">
                  <c:v>0.68302812499999999</c:v>
                </c:pt>
                <c:pt idx="7160">
                  <c:v>0.68302928240740746</c:v>
                </c:pt>
                <c:pt idx="7161">
                  <c:v>0.68303043981481482</c:v>
                </c:pt>
                <c:pt idx="7162">
                  <c:v>0.68303160879629621</c:v>
                </c:pt>
                <c:pt idx="7163">
                  <c:v>0.68303275462962965</c:v>
                </c:pt>
                <c:pt idx="7164">
                  <c:v>0.68303392361111115</c:v>
                </c:pt>
                <c:pt idx="7165">
                  <c:v>0.68303506944444448</c:v>
                </c:pt>
                <c:pt idx="7166">
                  <c:v>0.68303622685185184</c:v>
                </c:pt>
                <c:pt idx="7167">
                  <c:v>0.68303738425925931</c:v>
                </c:pt>
                <c:pt idx="7168">
                  <c:v>0.68303854166666667</c:v>
                </c:pt>
                <c:pt idx="7169">
                  <c:v>0.68303969907407402</c:v>
                </c:pt>
                <c:pt idx="7170">
                  <c:v>0.6830408564814815</c:v>
                </c:pt>
                <c:pt idx="7171">
                  <c:v>0.68304201388888885</c:v>
                </c:pt>
                <c:pt idx="7172">
                  <c:v>0.68304317129629633</c:v>
                </c:pt>
                <c:pt idx="7173">
                  <c:v>0.68304432870370368</c:v>
                </c:pt>
                <c:pt idx="7174">
                  <c:v>0.68304548611111104</c:v>
                </c:pt>
                <c:pt idx="7175">
                  <c:v>0.68304664351851851</c:v>
                </c:pt>
                <c:pt idx="7176">
                  <c:v>0.68304780092592599</c:v>
                </c:pt>
                <c:pt idx="7177">
                  <c:v>0.68304895833333334</c:v>
                </c:pt>
                <c:pt idx="7178">
                  <c:v>0.68305012731481485</c:v>
                </c:pt>
                <c:pt idx="7179">
                  <c:v>0.68305127314814806</c:v>
                </c:pt>
                <c:pt idx="7180">
                  <c:v>0.68305243055555565</c:v>
                </c:pt>
                <c:pt idx="7181">
                  <c:v>0.683053587962963</c:v>
                </c:pt>
                <c:pt idx="7182">
                  <c:v>0.6830547569444444</c:v>
                </c:pt>
                <c:pt idx="7183">
                  <c:v>0.68305590277777772</c:v>
                </c:pt>
                <c:pt idx="7184">
                  <c:v>0.68305706018518519</c:v>
                </c:pt>
                <c:pt idx="7185">
                  <c:v>0.68305821759259266</c:v>
                </c:pt>
                <c:pt idx="7186">
                  <c:v>0.68305937500000002</c:v>
                </c:pt>
                <c:pt idx="7187">
                  <c:v>0.68306053240740738</c:v>
                </c:pt>
                <c:pt idx="7188">
                  <c:v>0.68306168981481485</c:v>
                </c:pt>
                <c:pt idx="7189">
                  <c:v>0.68306284722222221</c:v>
                </c:pt>
                <c:pt idx="7190">
                  <c:v>0.68306400462962968</c:v>
                </c:pt>
                <c:pt idx="7191">
                  <c:v>0.68306517361111108</c:v>
                </c:pt>
                <c:pt idx="7192">
                  <c:v>0.6830663194444444</c:v>
                </c:pt>
                <c:pt idx="7193">
                  <c:v>0.68306748842592591</c:v>
                </c:pt>
                <c:pt idx="7194">
                  <c:v>0.68306863425925923</c:v>
                </c:pt>
                <c:pt idx="7195">
                  <c:v>0.6830697916666667</c:v>
                </c:pt>
                <c:pt idx="7196">
                  <c:v>0.68307094907407406</c:v>
                </c:pt>
                <c:pt idx="7197">
                  <c:v>0.68307211805555557</c:v>
                </c:pt>
                <c:pt idx="7198">
                  <c:v>0.68307326388888889</c:v>
                </c:pt>
                <c:pt idx="7199">
                  <c:v>0.68307442129629625</c:v>
                </c:pt>
                <c:pt idx="7200">
                  <c:v>0.68307557870370372</c:v>
                </c:pt>
                <c:pt idx="7201">
                  <c:v>0.68307673611111108</c:v>
                </c:pt>
                <c:pt idx="7202">
                  <c:v>0.68307789351851855</c:v>
                </c:pt>
                <c:pt idx="7203">
                  <c:v>0.68307905092592591</c:v>
                </c:pt>
                <c:pt idx="7204">
                  <c:v>0.68308020833333327</c:v>
                </c:pt>
                <c:pt idx="7205">
                  <c:v>0.68308136574074074</c:v>
                </c:pt>
                <c:pt idx="7206">
                  <c:v>0.68308252314814821</c:v>
                </c:pt>
                <c:pt idx="7207">
                  <c:v>0.6830836921296296</c:v>
                </c:pt>
                <c:pt idx="7208">
                  <c:v>0.68308483796296293</c:v>
                </c:pt>
                <c:pt idx="7209">
                  <c:v>0.68308599537037029</c:v>
                </c:pt>
                <c:pt idx="7210">
                  <c:v>0.68308715277777776</c:v>
                </c:pt>
                <c:pt idx="7211">
                  <c:v>0.68308831018518523</c:v>
                </c:pt>
                <c:pt idx="7212">
                  <c:v>0.68308946759259259</c:v>
                </c:pt>
                <c:pt idx="7213">
                  <c:v>0.68309063657407409</c:v>
                </c:pt>
                <c:pt idx="7214">
                  <c:v>0.68309178240740742</c:v>
                </c:pt>
                <c:pt idx="7215">
                  <c:v>0.68309295138888892</c:v>
                </c:pt>
                <c:pt idx="7216">
                  <c:v>0.68309409722222225</c:v>
                </c:pt>
                <c:pt idx="7217">
                  <c:v>0.68309525462962961</c:v>
                </c:pt>
                <c:pt idx="7218">
                  <c:v>0.68309642361111111</c:v>
                </c:pt>
                <c:pt idx="7219">
                  <c:v>0.68309756944444444</c:v>
                </c:pt>
                <c:pt idx="7220">
                  <c:v>0.68309872685185191</c:v>
                </c:pt>
                <c:pt idx="7221">
                  <c:v>0.68309988425925927</c:v>
                </c:pt>
                <c:pt idx="7222">
                  <c:v>0.68310104166666663</c:v>
                </c:pt>
                <c:pt idx="7223">
                  <c:v>0.6831021990740741</c:v>
                </c:pt>
                <c:pt idx="7224">
                  <c:v>0.68310335648148146</c:v>
                </c:pt>
                <c:pt idx="7225">
                  <c:v>0.68310451388888893</c:v>
                </c:pt>
                <c:pt idx="7226">
                  <c:v>0.68310567129629629</c:v>
                </c:pt>
                <c:pt idx="7227">
                  <c:v>0.68310682870370376</c:v>
                </c:pt>
                <c:pt idx="7228">
                  <c:v>0.68310799768518526</c:v>
                </c:pt>
                <c:pt idx="7229">
                  <c:v>0.68310914351851848</c:v>
                </c:pt>
                <c:pt idx="7230">
                  <c:v>0.68311031249999998</c:v>
                </c:pt>
                <c:pt idx="7231">
                  <c:v>0.68311145833333331</c:v>
                </c:pt>
                <c:pt idx="7232">
                  <c:v>0.68311261574074078</c:v>
                </c:pt>
                <c:pt idx="7233">
                  <c:v>0.68311378472222228</c:v>
                </c:pt>
                <c:pt idx="7234">
                  <c:v>0.68311494212962964</c:v>
                </c:pt>
                <c:pt idx="7235">
                  <c:v>0.68311608796296297</c:v>
                </c:pt>
                <c:pt idx="7236">
                  <c:v>0.68311724537037044</c:v>
                </c:pt>
                <c:pt idx="7237">
                  <c:v>0.68311841435185183</c:v>
                </c:pt>
                <c:pt idx="7238">
                  <c:v>0.68311956018518516</c:v>
                </c:pt>
                <c:pt idx="7239">
                  <c:v>0.68312071759259252</c:v>
                </c:pt>
                <c:pt idx="7240">
                  <c:v>0.68312187499999999</c:v>
                </c:pt>
                <c:pt idx="7241">
                  <c:v>0.68312303240740746</c:v>
                </c:pt>
                <c:pt idx="7242">
                  <c:v>0.68312418981481482</c:v>
                </c:pt>
                <c:pt idx="7243">
                  <c:v>0.68312535879629632</c:v>
                </c:pt>
                <c:pt idx="7244">
                  <c:v>0.68312650462962965</c:v>
                </c:pt>
                <c:pt idx="7245">
                  <c:v>0.68312766203703712</c:v>
                </c:pt>
                <c:pt idx="7246">
                  <c:v>0.68312881944444448</c:v>
                </c:pt>
                <c:pt idx="7247">
                  <c:v>0.68312998842592587</c:v>
                </c:pt>
                <c:pt idx="7248">
                  <c:v>0.6831311342592592</c:v>
                </c:pt>
                <c:pt idx="7249">
                  <c:v>0.6831323032407407</c:v>
                </c:pt>
                <c:pt idx="7250">
                  <c:v>0.68313344907407414</c:v>
                </c:pt>
                <c:pt idx="7251">
                  <c:v>0.68313461805555553</c:v>
                </c:pt>
                <c:pt idx="7252">
                  <c:v>0.68313577546296289</c:v>
                </c:pt>
                <c:pt idx="7253">
                  <c:v>0.68313693287037036</c:v>
                </c:pt>
                <c:pt idx="7254">
                  <c:v>0.68313807870370369</c:v>
                </c:pt>
                <c:pt idx="7255">
                  <c:v>0.68313923611111116</c:v>
                </c:pt>
                <c:pt idx="7256">
                  <c:v>0.68314039351851852</c:v>
                </c:pt>
                <c:pt idx="7257">
                  <c:v>0.68314155092592588</c:v>
                </c:pt>
                <c:pt idx="7258">
                  <c:v>0.68314270833333335</c:v>
                </c:pt>
                <c:pt idx="7259">
                  <c:v>0.68314386574074071</c:v>
                </c:pt>
                <c:pt idx="7260">
                  <c:v>0.68314502314814818</c:v>
                </c:pt>
                <c:pt idx="7261">
                  <c:v>0.68314618055555554</c:v>
                </c:pt>
                <c:pt idx="7262">
                  <c:v>0.68314733796296301</c:v>
                </c:pt>
                <c:pt idx="7263">
                  <c:v>0.68314850694444451</c:v>
                </c:pt>
                <c:pt idx="7264">
                  <c:v>0.68314965277777773</c:v>
                </c:pt>
                <c:pt idx="7265">
                  <c:v>0.6831508101851852</c:v>
                </c:pt>
                <c:pt idx="7266">
                  <c:v>0.68315196759259267</c:v>
                </c:pt>
                <c:pt idx="7267">
                  <c:v>0.68315312500000003</c:v>
                </c:pt>
                <c:pt idx="7268">
                  <c:v>0.68315428240740739</c:v>
                </c:pt>
                <c:pt idx="7269">
                  <c:v>0.68315543981481475</c:v>
                </c:pt>
                <c:pt idx="7270">
                  <c:v>0.68315660879629625</c:v>
                </c:pt>
                <c:pt idx="7271">
                  <c:v>0.68315775462962969</c:v>
                </c:pt>
                <c:pt idx="7272">
                  <c:v>0.68315891203703705</c:v>
                </c:pt>
                <c:pt idx="7273">
                  <c:v>0.68316006944444441</c:v>
                </c:pt>
                <c:pt idx="7274">
                  <c:v>0.68316123842592591</c:v>
                </c:pt>
                <c:pt idx="7275">
                  <c:v>0.68316238425925935</c:v>
                </c:pt>
                <c:pt idx="7276">
                  <c:v>0.68316354166666671</c:v>
                </c:pt>
                <c:pt idx="7277">
                  <c:v>0.68316469907407407</c:v>
                </c:pt>
                <c:pt idx="7278">
                  <c:v>0.68316585648148143</c:v>
                </c:pt>
                <c:pt idx="7279">
                  <c:v>0.6831670138888889</c:v>
                </c:pt>
                <c:pt idx="7280">
                  <c:v>0.68316817129629637</c:v>
                </c:pt>
                <c:pt idx="7281">
                  <c:v>0.68316932870370373</c:v>
                </c:pt>
                <c:pt idx="7282">
                  <c:v>0.68317048611111109</c:v>
                </c:pt>
                <c:pt idx="7283">
                  <c:v>0.68317164351851856</c:v>
                </c:pt>
                <c:pt idx="7284">
                  <c:v>0.68317281250000006</c:v>
                </c:pt>
                <c:pt idx="7285">
                  <c:v>0.68317395833333339</c:v>
                </c:pt>
                <c:pt idx="7286">
                  <c:v>0.68317512731481478</c:v>
                </c:pt>
                <c:pt idx="7287">
                  <c:v>0.68317628472222214</c:v>
                </c:pt>
                <c:pt idx="7288">
                  <c:v>0.68317743055555558</c:v>
                </c:pt>
                <c:pt idx="7289">
                  <c:v>0.68317859953703708</c:v>
                </c:pt>
                <c:pt idx="7290">
                  <c:v>0.68317974537037041</c:v>
                </c:pt>
                <c:pt idx="7291">
                  <c:v>0.6831809143518518</c:v>
                </c:pt>
                <c:pt idx="7292">
                  <c:v>0.68318206018518524</c:v>
                </c:pt>
                <c:pt idx="7293">
                  <c:v>0.6831832175925926</c:v>
                </c:pt>
                <c:pt idx="7294">
                  <c:v>0.68318437499999995</c:v>
                </c:pt>
                <c:pt idx="7295">
                  <c:v>0.68318553240740743</c:v>
                </c:pt>
                <c:pt idx="7296">
                  <c:v>0.68318668981481478</c:v>
                </c:pt>
                <c:pt idx="7297">
                  <c:v>0.68318791666666667</c:v>
                </c:pt>
                <c:pt idx="7298">
                  <c:v>0.68318900462962961</c:v>
                </c:pt>
                <c:pt idx="7299">
                  <c:v>0.68319016203703697</c:v>
                </c:pt>
                <c:pt idx="7300">
                  <c:v>0.68319131944444444</c:v>
                </c:pt>
                <c:pt idx="7301">
                  <c:v>0.68319247685185192</c:v>
                </c:pt>
                <c:pt idx="7302">
                  <c:v>0.68319363425925927</c:v>
                </c:pt>
                <c:pt idx="7303">
                  <c:v>0.68319479166666663</c:v>
                </c:pt>
                <c:pt idx="7304">
                  <c:v>0.68319596064814814</c:v>
                </c:pt>
                <c:pt idx="7305">
                  <c:v>0.68319710648148146</c:v>
                </c:pt>
                <c:pt idx="7306">
                  <c:v>0.68319827546296297</c:v>
                </c:pt>
                <c:pt idx="7307">
                  <c:v>0.68319942129629629</c:v>
                </c:pt>
                <c:pt idx="7308">
                  <c:v>0.68320057870370365</c:v>
                </c:pt>
                <c:pt idx="7309">
                  <c:v>0.68320173611111112</c:v>
                </c:pt>
                <c:pt idx="7310">
                  <c:v>0.68320289351851859</c:v>
                </c:pt>
                <c:pt idx="7311">
                  <c:v>0.68320405092592595</c:v>
                </c:pt>
                <c:pt idx="7312">
                  <c:v>0.68320520833333331</c:v>
                </c:pt>
                <c:pt idx="7313">
                  <c:v>0.68320637731481482</c:v>
                </c:pt>
                <c:pt idx="7314">
                  <c:v>0.68320752314814814</c:v>
                </c:pt>
                <c:pt idx="7315">
                  <c:v>0.68320868055555561</c:v>
                </c:pt>
                <c:pt idx="7316">
                  <c:v>0.68320983796296297</c:v>
                </c:pt>
                <c:pt idx="7317">
                  <c:v>0.68321100694444437</c:v>
                </c:pt>
                <c:pt idx="7318">
                  <c:v>0.6832121527777778</c:v>
                </c:pt>
                <c:pt idx="7319">
                  <c:v>0.68321331018518516</c:v>
                </c:pt>
                <c:pt idx="7320">
                  <c:v>0.68321446759259263</c:v>
                </c:pt>
                <c:pt idx="7321">
                  <c:v>0.68321562499999999</c:v>
                </c:pt>
                <c:pt idx="7322">
                  <c:v>0.68321678240740746</c:v>
                </c:pt>
                <c:pt idx="7323">
                  <c:v>0.68321795138888897</c:v>
                </c:pt>
                <c:pt idx="7324">
                  <c:v>0.68321909722222218</c:v>
                </c:pt>
                <c:pt idx="7325">
                  <c:v>0.68322026620370369</c:v>
                </c:pt>
                <c:pt idx="7326">
                  <c:v>0.68322141203703701</c:v>
                </c:pt>
                <c:pt idx="7327">
                  <c:v>0.68322256944444448</c:v>
                </c:pt>
                <c:pt idx="7328">
                  <c:v>0.68322372685185184</c:v>
                </c:pt>
                <c:pt idx="7329">
                  <c:v>0.6832248842592592</c:v>
                </c:pt>
                <c:pt idx="7330">
                  <c:v>0.68322604166666667</c:v>
                </c:pt>
                <c:pt idx="7331">
                  <c:v>0.68322719907407414</c:v>
                </c:pt>
                <c:pt idx="7332">
                  <c:v>0.6832283564814815</c:v>
                </c:pt>
                <c:pt idx="7333">
                  <c:v>0.68322951388888886</c:v>
                </c:pt>
                <c:pt idx="7334">
                  <c:v>0.68323067129629622</c:v>
                </c:pt>
                <c:pt idx="7335">
                  <c:v>0.68323182870370369</c:v>
                </c:pt>
                <c:pt idx="7336">
                  <c:v>0.68323299768518519</c:v>
                </c:pt>
                <c:pt idx="7337">
                  <c:v>0.68323414351851852</c:v>
                </c:pt>
                <c:pt idx="7338">
                  <c:v>0.68323530092592588</c:v>
                </c:pt>
                <c:pt idx="7339">
                  <c:v>0.68323645833333335</c:v>
                </c:pt>
                <c:pt idx="7340">
                  <c:v>0.68323762731481485</c:v>
                </c:pt>
                <c:pt idx="7341">
                  <c:v>0.68323878472222221</c:v>
                </c:pt>
                <c:pt idx="7342">
                  <c:v>0.68323993055555554</c:v>
                </c:pt>
                <c:pt idx="7343">
                  <c:v>0.6832410879629629</c:v>
                </c:pt>
                <c:pt idx="7344">
                  <c:v>0.6832422569444444</c:v>
                </c:pt>
                <c:pt idx="7345">
                  <c:v>0.68324340277777784</c:v>
                </c:pt>
                <c:pt idx="7346">
                  <c:v>0.6832445601851852</c:v>
                </c:pt>
                <c:pt idx="7347">
                  <c:v>0.68324572916666659</c:v>
                </c:pt>
                <c:pt idx="7348">
                  <c:v>0.68324687500000003</c:v>
                </c:pt>
                <c:pt idx="7349">
                  <c:v>0.68324803240740739</c:v>
                </c:pt>
                <c:pt idx="7350">
                  <c:v>0.68324920138888889</c:v>
                </c:pt>
                <c:pt idx="7351">
                  <c:v>0.68325034722222222</c:v>
                </c:pt>
                <c:pt idx="7352">
                  <c:v>0.68325150462962958</c:v>
                </c:pt>
                <c:pt idx="7353">
                  <c:v>0.68325266203703705</c:v>
                </c:pt>
                <c:pt idx="7354">
                  <c:v>0.68325381944444441</c:v>
                </c:pt>
                <c:pt idx="7355">
                  <c:v>0.68325498842592591</c:v>
                </c:pt>
                <c:pt idx="7356">
                  <c:v>0.68325613425925924</c:v>
                </c:pt>
                <c:pt idx="7357">
                  <c:v>0.68325729166666671</c:v>
                </c:pt>
                <c:pt idx="7358">
                  <c:v>0.68325846064814821</c:v>
                </c:pt>
                <c:pt idx="7359">
                  <c:v>0.68325961805555557</c:v>
                </c:pt>
                <c:pt idx="7360">
                  <c:v>0.68326077546296293</c:v>
                </c:pt>
                <c:pt idx="7361">
                  <c:v>0.68326192129629637</c:v>
                </c:pt>
                <c:pt idx="7362">
                  <c:v>0.68326307870370373</c:v>
                </c:pt>
                <c:pt idx="7363">
                  <c:v>0.68326423611111109</c:v>
                </c:pt>
                <c:pt idx="7364">
                  <c:v>0.68326539351851845</c:v>
                </c:pt>
                <c:pt idx="7365">
                  <c:v>0.68326655092592592</c:v>
                </c:pt>
                <c:pt idx="7366">
                  <c:v>0.68326770833333339</c:v>
                </c:pt>
                <c:pt idx="7367">
                  <c:v>0.68326886574074075</c:v>
                </c:pt>
                <c:pt idx="7368">
                  <c:v>0.68327002314814811</c:v>
                </c:pt>
                <c:pt idx="7369">
                  <c:v>0.68327118055555558</c:v>
                </c:pt>
                <c:pt idx="7370">
                  <c:v>0.68327233796296305</c:v>
                </c:pt>
                <c:pt idx="7371">
                  <c:v>0.68327349537037041</c:v>
                </c:pt>
                <c:pt idx="7372">
                  <c:v>0.68327465277777777</c:v>
                </c:pt>
                <c:pt idx="7373">
                  <c:v>0.68327581018518513</c:v>
                </c:pt>
                <c:pt idx="7374">
                  <c:v>0.6832769675925926</c:v>
                </c:pt>
                <c:pt idx="7375">
                  <c:v>0.68327812500000007</c:v>
                </c:pt>
                <c:pt idx="7376">
                  <c:v>0.68327928240740743</c:v>
                </c:pt>
                <c:pt idx="7377">
                  <c:v>0.68328043981481479</c:v>
                </c:pt>
                <c:pt idx="7378">
                  <c:v>0.68328159722222226</c:v>
                </c:pt>
                <c:pt idx="7379">
                  <c:v>0.68328275462962962</c:v>
                </c:pt>
                <c:pt idx="7380">
                  <c:v>0.68328391203703709</c:v>
                </c:pt>
                <c:pt idx="7381">
                  <c:v>0.68328506944444445</c:v>
                </c:pt>
                <c:pt idx="7382">
                  <c:v>0.68328622685185181</c:v>
                </c:pt>
                <c:pt idx="7383">
                  <c:v>0.68328738425925928</c:v>
                </c:pt>
                <c:pt idx="7384">
                  <c:v>0.68328854166666664</c:v>
                </c:pt>
                <c:pt idx="7385">
                  <c:v>0.68328969907407411</c:v>
                </c:pt>
                <c:pt idx="7386">
                  <c:v>0.68329085648148147</c:v>
                </c:pt>
                <c:pt idx="7387">
                  <c:v>0.68329201388888894</c:v>
                </c:pt>
                <c:pt idx="7388">
                  <c:v>0.6832931712962963</c:v>
                </c:pt>
                <c:pt idx="7389">
                  <c:v>0.6832943402777778</c:v>
                </c:pt>
                <c:pt idx="7390">
                  <c:v>0.68329548611111113</c:v>
                </c:pt>
                <c:pt idx="7391">
                  <c:v>0.68329664351851849</c:v>
                </c:pt>
                <c:pt idx="7392">
                  <c:v>0.68329780092592596</c:v>
                </c:pt>
                <c:pt idx="7393">
                  <c:v>0.68329895833333332</c:v>
                </c:pt>
                <c:pt idx="7394">
                  <c:v>0.68330011574074068</c:v>
                </c:pt>
                <c:pt idx="7395">
                  <c:v>0.68330127314814815</c:v>
                </c:pt>
                <c:pt idx="7396">
                  <c:v>0.68330243055555562</c:v>
                </c:pt>
                <c:pt idx="7397">
                  <c:v>0.68330358796296298</c:v>
                </c:pt>
                <c:pt idx="7398">
                  <c:v>0.68330474537037034</c:v>
                </c:pt>
                <c:pt idx="7399">
                  <c:v>0.6833059027777777</c:v>
                </c:pt>
                <c:pt idx="7400">
                  <c:v>0.68330706018518528</c:v>
                </c:pt>
                <c:pt idx="7401">
                  <c:v>0.68330821759259264</c:v>
                </c:pt>
                <c:pt idx="7402">
                  <c:v>0.683309375</c:v>
                </c:pt>
                <c:pt idx="7403">
                  <c:v>0.68331053240740736</c:v>
                </c:pt>
                <c:pt idx="7404">
                  <c:v>0.68331168981481483</c:v>
                </c:pt>
                <c:pt idx="7405">
                  <c:v>0.6833128472222223</c:v>
                </c:pt>
                <c:pt idx="7406">
                  <c:v>0.68331400462962966</c:v>
                </c:pt>
                <c:pt idx="7407">
                  <c:v>0.68331516203703702</c:v>
                </c:pt>
                <c:pt idx="7408">
                  <c:v>0.68331631944444438</c:v>
                </c:pt>
                <c:pt idx="7409">
                  <c:v>0.68331747685185185</c:v>
                </c:pt>
                <c:pt idx="7410">
                  <c:v>0.68331863425925932</c:v>
                </c:pt>
                <c:pt idx="7411">
                  <c:v>0.68331980324074071</c:v>
                </c:pt>
                <c:pt idx="7412">
                  <c:v>0.68332094907407404</c:v>
                </c:pt>
                <c:pt idx="7413">
                  <c:v>0.68332210648148151</c:v>
                </c:pt>
                <c:pt idx="7414">
                  <c:v>0.68332326388888887</c:v>
                </c:pt>
                <c:pt idx="7415">
                  <c:v>0.68332442129629634</c:v>
                </c:pt>
                <c:pt idx="7416">
                  <c:v>0.6833255787037037</c:v>
                </c:pt>
                <c:pt idx="7417">
                  <c:v>0.6833267476851852</c:v>
                </c:pt>
                <c:pt idx="7418">
                  <c:v>0.68332789351851853</c:v>
                </c:pt>
                <c:pt idx="7419">
                  <c:v>0.68332905092592588</c:v>
                </c:pt>
                <c:pt idx="7420">
                  <c:v>0.68333021990740739</c:v>
                </c:pt>
                <c:pt idx="7421">
                  <c:v>0.68333136574074071</c:v>
                </c:pt>
                <c:pt idx="7422">
                  <c:v>0.68333252314814819</c:v>
                </c:pt>
                <c:pt idx="7423">
                  <c:v>0.68333368055555554</c:v>
                </c:pt>
                <c:pt idx="7424">
                  <c:v>0.68333484953703705</c:v>
                </c:pt>
                <c:pt idx="7425">
                  <c:v>0.68333599537037037</c:v>
                </c:pt>
                <c:pt idx="7426">
                  <c:v>0.68333716435185188</c:v>
                </c:pt>
                <c:pt idx="7427">
                  <c:v>0.6833383101851852</c:v>
                </c:pt>
                <c:pt idx="7428">
                  <c:v>0.68333946759259256</c:v>
                </c:pt>
                <c:pt idx="7429">
                  <c:v>0.68334063657407407</c:v>
                </c:pt>
                <c:pt idx="7430">
                  <c:v>0.68334178240740739</c:v>
                </c:pt>
                <c:pt idx="7431">
                  <c:v>0.68334293981481486</c:v>
                </c:pt>
                <c:pt idx="7432">
                  <c:v>0.68334409722222222</c:v>
                </c:pt>
                <c:pt idx="7433">
                  <c:v>0.68334525462962958</c:v>
                </c:pt>
                <c:pt idx="7434">
                  <c:v>0.68334641203703705</c:v>
                </c:pt>
                <c:pt idx="7435">
                  <c:v>0.68334756944444452</c:v>
                </c:pt>
                <c:pt idx="7436">
                  <c:v>0.68334872685185188</c:v>
                </c:pt>
                <c:pt idx="7437">
                  <c:v>0.68334988425925924</c:v>
                </c:pt>
                <c:pt idx="7438">
                  <c:v>0.6833510416666666</c:v>
                </c:pt>
                <c:pt idx="7439">
                  <c:v>0.68335219907407407</c:v>
                </c:pt>
                <c:pt idx="7440">
                  <c:v>0.68335335648148154</c:v>
                </c:pt>
                <c:pt idx="7441">
                  <c:v>0.68335452546296294</c:v>
                </c:pt>
                <c:pt idx="7442">
                  <c:v>0.68335567129629626</c:v>
                </c:pt>
                <c:pt idx="7443">
                  <c:v>0.68335684027777777</c:v>
                </c:pt>
                <c:pt idx="7444">
                  <c:v>0.68335799768518524</c:v>
                </c:pt>
                <c:pt idx="7445">
                  <c:v>0.68335914351851856</c:v>
                </c:pt>
                <c:pt idx="7446">
                  <c:v>0.68336030092592592</c:v>
                </c:pt>
                <c:pt idx="7447">
                  <c:v>0.68336145833333328</c:v>
                </c:pt>
                <c:pt idx="7448">
                  <c:v>0.68336261574074075</c:v>
                </c:pt>
                <c:pt idx="7449">
                  <c:v>0.68336377314814811</c:v>
                </c:pt>
                <c:pt idx="7450">
                  <c:v>0.68336493055555558</c:v>
                </c:pt>
                <c:pt idx="7451">
                  <c:v>0.68336609953703698</c:v>
                </c:pt>
                <c:pt idx="7452">
                  <c:v>0.68336724537037041</c:v>
                </c:pt>
                <c:pt idx="7453">
                  <c:v>0.68336840277777777</c:v>
                </c:pt>
                <c:pt idx="7454">
                  <c:v>0.68336957175925928</c:v>
                </c:pt>
                <c:pt idx="7455">
                  <c:v>0.6833707175925926</c:v>
                </c:pt>
                <c:pt idx="7456">
                  <c:v>0.68337188657407411</c:v>
                </c:pt>
                <c:pt idx="7457">
                  <c:v>0.68337303240740743</c:v>
                </c:pt>
                <c:pt idx="7458">
                  <c:v>0.68337418981481479</c:v>
                </c:pt>
                <c:pt idx="7459">
                  <c:v>0.68337535879629629</c:v>
                </c:pt>
                <c:pt idx="7460">
                  <c:v>0.68337650462962962</c:v>
                </c:pt>
                <c:pt idx="7461">
                  <c:v>0.68337766203703709</c:v>
                </c:pt>
                <c:pt idx="7462">
                  <c:v>0.68337883101851848</c:v>
                </c:pt>
                <c:pt idx="7463">
                  <c:v>0.68337998842592595</c:v>
                </c:pt>
                <c:pt idx="7464">
                  <c:v>0.68338113425925928</c:v>
                </c:pt>
                <c:pt idx="7465">
                  <c:v>0.68338229166666675</c:v>
                </c:pt>
                <c:pt idx="7466">
                  <c:v>0.68338344907407411</c:v>
                </c:pt>
                <c:pt idx="7467">
                  <c:v>0.68338460648148147</c:v>
                </c:pt>
                <c:pt idx="7468">
                  <c:v>0.68338576388888883</c:v>
                </c:pt>
                <c:pt idx="7469">
                  <c:v>0.68338693287037033</c:v>
                </c:pt>
                <c:pt idx="7470">
                  <c:v>0.68338807870370377</c:v>
                </c:pt>
                <c:pt idx="7471">
                  <c:v>0.68338923611111113</c:v>
                </c:pt>
                <c:pt idx="7472">
                  <c:v>0.68339039351851849</c:v>
                </c:pt>
                <c:pt idx="7473">
                  <c:v>0.68339156249999999</c:v>
                </c:pt>
                <c:pt idx="7474">
                  <c:v>0.68339270833333332</c:v>
                </c:pt>
                <c:pt idx="7475">
                  <c:v>0.68339386574074079</c:v>
                </c:pt>
                <c:pt idx="7476">
                  <c:v>0.68339503472222218</c:v>
                </c:pt>
                <c:pt idx="7477">
                  <c:v>0.68339618055555551</c:v>
                </c:pt>
                <c:pt idx="7478">
                  <c:v>0.68339733796296298</c:v>
                </c:pt>
                <c:pt idx="7479">
                  <c:v>0.68339849537037034</c:v>
                </c:pt>
                <c:pt idx="7480">
                  <c:v>0.68339966435185184</c:v>
                </c:pt>
                <c:pt idx="7481">
                  <c:v>0.68340081018518517</c:v>
                </c:pt>
                <c:pt idx="7482">
                  <c:v>0.68340196759259264</c:v>
                </c:pt>
                <c:pt idx="7483">
                  <c:v>0.683403125</c:v>
                </c:pt>
                <c:pt idx="7484">
                  <c:v>0.6834042939814815</c:v>
                </c:pt>
                <c:pt idx="7485">
                  <c:v>0.68340543981481483</c:v>
                </c:pt>
                <c:pt idx="7486">
                  <c:v>0.68340660879629622</c:v>
                </c:pt>
                <c:pt idx="7487">
                  <c:v>0.68340775462962966</c:v>
                </c:pt>
                <c:pt idx="7488">
                  <c:v>0.68340891203703702</c:v>
                </c:pt>
                <c:pt idx="7489">
                  <c:v>0.68341006944444438</c:v>
                </c:pt>
                <c:pt idx="7490">
                  <c:v>0.68341122685185185</c:v>
                </c:pt>
                <c:pt idx="7491">
                  <c:v>0.68341238425925932</c:v>
                </c:pt>
                <c:pt idx="7492">
                  <c:v>0.68341355324074071</c:v>
                </c:pt>
                <c:pt idx="7493">
                  <c:v>0.68341469907407404</c:v>
                </c:pt>
                <c:pt idx="7494">
                  <c:v>0.6834158564814814</c:v>
                </c:pt>
                <c:pt idx="7495">
                  <c:v>0.68341701388888898</c:v>
                </c:pt>
                <c:pt idx="7496">
                  <c:v>0.68341817129629634</c:v>
                </c:pt>
                <c:pt idx="7497">
                  <c:v>0.6834193287037037</c:v>
                </c:pt>
                <c:pt idx="7498">
                  <c:v>0.68342048611111106</c:v>
                </c:pt>
                <c:pt idx="7499">
                  <c:v>0.68342164351851853</c:v>
                </c:pt>
                <c:pt idx="7500">
                  <c:v>0.683422800925926</c:v>
                </c:pt>
                <c:pt idx="7501">
                  <c:v>0.68342395833333336</c:v>
                </c:pt>
                <c:pt idx="7502">
                  <c:v>0.68342511574074072</c:v>
                </c:pt>
                <c:pt idx="7503">
                  <c:v>0.68342627314814819</c:v>
                </c:pt>
                <c:pt idx="7504">
                  <c:v>0.68342743055555555</c:v>
                </c:pt>
                <c:pt idx="7505">
                  <c:v>0.68342859953703705</c:v>
                </c:pt>
                <c:pt idx="7506">
                  <c:v>0.68342974537037038</c:v>
                </c:pt>
                <c:pt idx="7507">
                  <c:v>0.68343091435185177</c:v>
                </c:pt>
                <c:pt idx="7508">
                  <c:v>0.68343207175925924</c:v>
                </c:pt>
                <c:pt idx="7509">
                  <c:v>0.68343321759259257</c:v>
                </c:pt>
                <c:pt idx="7510">
                  <c:v>0.68343438657407407</c:v>
                </c:pt>
                <c:pt idx="7511">
                  <c:v>0.68343554398148143</c:v>
                </c:pt>
                <c:pt idx="7512">
                  <c:v>0.6834367013888889</c:v>
                </c:pt>
                <c:pt idx="7513">
                  <c:v>0.68343784722222223</c:v>
                </c:pt>
                <c:pt idx="7514">
                  <c:v>0.68343900462962959</c:v>
                </c:pt>
                <c:pt idx="7515">
                  <c:v>0.68344016203703706</c:v>
                </c:pt>
                <c:pt idx="7516">
                  <c:v>0.68344133101851845</c:v>
                </c:pt>
                <c:pt idx="7517">
                  <c:v>0.68344247685185189</c:v>
                </c:pt>
                <c:pt idx="7518">
                  <c:v>0.68344364583333339</c:v>
                </c:pt>
                <c:pt idx="7519">
                  <c:v>0.68344479166666661</c:v>
                </c:pt>
                <c:pt idx="7520">
                  <c:v>0.68344594907407408</c:v>
                </c:pt>
                <c:pt idx="7521">
                  <c:v>0.68344711805555558</c:v>
                </c:pt>
                <c:pt idx="7522">
                  <c:v>0.68344827546296294</c:v>
                </c:pt>
                <c:pt idx="7523">
                  <c:v>0.68344942129629627</c:v>
                </c:pt>
                <c:pt idx="7524">
                  <c:v>0.68345057870370363</c:v>
                </c:pt>
                <c:pt idx="7525">
                  <c:v>0.6834517361111111</c:v>
                </c:pt>
                <c:pt idx="7526">
                  <c:v>0.6834529050925926</c:v>
                </c:pt>
                <c:pt idx="7527">
                  <c:v>0.68345405092592593</c:v>
                </c:pt>
                <c:pt idx="7528">
                  <c:v>0.68345520833333329</c:v>
                </c:pt>
                <c:pt idx="7529">
                  <c:v>0.68345642361111114</c:v>
                </c:pt>
                <c:pt idx="7530">
                  <c:v>0.68345752314814823</c:v>
                </c:pt>
                <c:pt idx="7531">
                  <c:v>0.68345868055555559</c:v>
                </c:pt>
                <c:pt idx="7532">
                  <c:v>0.68345983796296295</c:v>
                </c:pt>
                <c:pt idx="7533">
                  <c:v>0.68346099537037031</c:v>
                </c:pt>
                <c:pt idx="7534">
                  <c:v>0.68346215277777778</c:v>
                </c:pt>
                <c:pt idx="7535">
                  <c:v>0.68346331018518525</c:v>
                </c:pt>
                <c:pt idx="7536">
                  <c:v>0.68346447916666664</c:v>
                </c:pt>
                <c:pt idx="7537">
                  <c:v>0.68346562499999997</c:v>
                </c:pt>
                <c:pt idx="7538">
                  <c:v>0.68346678240740744</c:v>
                </c:pt>
                <c:pt idx="7539">
                  <c:v>0.68346795138888894</c:v>
                </c:pt>
                <c:pt idx="7540">
                  <c:v>0.68346909722222227</c:v>
                </c:pt>
                <c:pt idx="7541">
                  <c:v>0.68347025462962963</c:v>
                </c:pt>
                <c:pt idx="7542">
                  <c:v>0.68347141203703698</c:v>
                </c:pt>
                <c:pt idx="7543">
                  <c:v>0.68347256944444446</c:v>
                </c:pt>
                <c:pt idx="7544">
                  <c:v>0.68347372685185181</c:v>
                </c:pt>
                <c:pt idx="7545">
                  <c:v>0.68347488425925929</c:v>
                </c:pt>
                <c:pt idx="7546">
                  <c:v>0.68347604166666664</c:v>
                </c:pt>
                <c:pt idx="7547">
                  <c:v>0.68347719907407412</c:v>
                </c:pt>
                <c:pt idx="7548">
                  <c:v>0.68347835648148147</c:v>
                </c:pt>
                <c:pt idx="7549">
                  <c:v>0.68347951388888883</c:v>
                </c:pt>
                <c:pt idx="7550">
                  <c:v>0.6834806712962963</c:v>
                </c:pt>
                <c:pt idx="7551">
                  <c:v>0.68348182870370378</c:v>
                </c:pt>
                <c:pt idx="7552">
                  <c:v>0.68348298611111113</c:v>
                </c:pt>
                <c:pt idx="7553">
                  <c:v>0.68348414351851849</c:v>
                </c:pt>
                <c:pt idx="7554">
                  <c:v>0.68348530092592585</c:v>
                </c:pt>
                <c:pt idx="7555">
                  <c:v>0.68348645833333332</c:v>
                </c:pt>
                <c:pt idx="7556">
                  <c:v>0.68348761574074079</c:v>
                </c:pt>
                <c:pt idx="7557">
                  <c:v>0.68348877314814815</c:v>
                </c:pt>
                <c:pt idx="7558">
                  <c:v>0.68348994212962966</c:v>
                </c:pt>
                <c:pt idx="7559">
                  <c:v>0.68349108796296298</c:v>
                </c:pt>
                <c:pt idx="7560">
                  <c:v>0.68349224537037045</c:v>
                </c:pt>
                <c:pt idx="7561">
                  <c:v>0.68349340277777781</c:v>
                </c:pt>
                <c:pt idx="7562">
                  <c:v>0.68349456018518517</c:v>
                </c:pt>
                <c:pt idx="7563">
                  <c:v>0.68349572916666668</c:v>
                </c:pt>
                <c:pt idx="7564">
                  <c:v>0.683496875</c:v>
                </c:pt>
                <c:pt idx="7565">
                  <c:v>0.68349803240740747</c:v>
                </c:pt>
                <c:pt idx="7566">
                  <c:v>0.68349918981481483</c:v>
                </c:pt>
                <c:pt idx="7567">
                  <c:v>0.68350034722222219</c:v>
                </c:pt>
                <c:pt idx="7568">
                  <c:v>0.68350150462962966</c:v>
                </c:pt>
                <c:pt idx="7569">
                  <c:v>0.68350266203703702</c:v>
                </c:pt>
                <c:pt idx="7570">
                  <c:v>0.68350381944444449</c:v>
                </c:pt>
                <c:pt idx="7571">
                  <c:v>0.68350497685185185</c:v>
                </c:pt>
                <c:pt idx="7572">
                  <c:v>0.68350613425925921</c:v>
                </c:pt>
                <c:pt idx="7573">
                  <c:v>0.68350729166666668</c:v>
                </c:pt>
                <c:pt idx="7574">
                  <c:v>0.68350846064814819</c:v>
                </c:pt>
                <c:pt idx="7575">
                  <c:v>0.68350960648148151</c:v>
                </c:pt>
                <c:pt idx="7576">
                  <c:v>0.68351076388888887</c:v>
                </c:pt>
                <c:pt idx="7577">
                  <c:v>0.68351192129629634</c:v>
                </c:pt>
                <c:pt idx="7578">
                  <c:v>0.6835130787037037</c:v>
                </c:pt>
                <c:pt idx="7579">
                  <c:v>0.68351423611111106</c:v>
                </c:pt>
                <c:pt idx="7580">
                  <c:v>0.68351539351851853</c:v>
                </c:pt>
                <c:pt idx="7581">
                  <c:v>0.68351655092592589</c:v>
                </c:pt>
                <c:pt idx="7582">
                  <c:v>0.68351770833333336</c:v>
                </c:pt>
                <c:pt idx="7583">
                  <c:v>0.68351886574074072</c:v>
                </c:pt>
                <c:pt idx="7584">
                  <c:v>0.68352002314814808</c:v>
                </c:pt>
                <c:pt idx="7585">
                  <c:v>0.68352118055555555</c:v>
                </c:pt>
                <c:pt idx="7586">
                  <c:v>0.68352233796296302</c:v>
                </c:pt>
                <c:pt idx="7587">
                  <c:v>0.68352350694444441</c:v>
                </c:pt>
                <c:pt idx="7588">
                  <c:v>0.68352465277777774</c:v>
                </c:pt>
                <c:pt idx="7589">
                  <c:v>0.6835258101851851</c:v>
                </c:pt>
                <c:pt idx="7590">
                  <c:v>0.68352696759259268</c:v>
                </c:pt>
                <c:pt idx="7591">
                  <c:v>0.68352812500000004</c:v>
                </c:pt>
                <c:pt idx="7592">
                  <c:v>0.6835292824074074</c:v>
                </c:pt>
                <c:pt idx="7593">
                  <c:v>0.68353043981481476</c:v>
                </c:pt>
                <c:pt idx="7594">
                  <c:v>0.68353159722222223</c:v>
                </c:pt>
                <c:pt idx="7595">
                  <c:v>0.6835327546296297</c:v>
                </c:pt>
                <c:pt idx="7596">
                  <c:v>0.68353391203703706</c:v>
                </c:pt>
                <c:pt idx="7597">
                  <c:v>0.68353506944444442</c:v>
                </c:pt>
                <c:pt idx="7598">
                  <c:v>0.68353622685185189</c:v>
                </c:pt>
                <c:pt idx="7599">
                  <c:v>0.68353738425925925</c:v>
                </c:pt>
                <c:pt idx="7600">
                  <c:v>0.68353855324074075</c:v>
                </c:pt>
                <c:pt idx="7601">
                  <c:v>0.68353969907407408</c:v>
                </c:pt>
                <c:pt idx="7602">
                  <c:v>0.68354085648148144</c:v>
                </c:pt>
                <c:pt idx="7603">
                  <c:v>0.68354201388888891</c:v>
                </c:pt>
                <c:pt idx="7604">
                  <c:v>0.68354317129629627</c:v>
                </c:pt>
                <c:pt idx="7605">
                  <c:v>0.68354432870370374</c:v>
                </c:pt>
                <c:pt idx="7606">
                  <c:v>0.6835454861111111</c:v>
                </c:pt>
                <c:pt idx="7607">
                  <c:v>0.68354664351851857</c:v>
                </c:pt>
                <c:pt idx="7608">
                  <c:v>0.68354780092592593</c:v>
                </c:pt>
                <c:pt idx="7609">
                  <c:v>0.68354895833333329</c:v>
                </c:pt>
                <c:pt idx="7610">
                  <c:v>0.68355011574074076</c:v>
                </c:pt>
                <c:pt idx="7611">
                  <c:v>0.68355127314814812</c:v>
                </c:pt>
                <c:pt idx="7612">
                  <c:v>0.68355243055555559</c:v>
                </c:pt>
                <c:pt idx="7613">
                  <c:v>0.68355358796296295</c:v>
                </c:pt>
                <c:pt idx="7614">
                  <c:v>0.68355474537037031</c:v>
                </c:pt>
                <c:pt idx="7615">
                  <c:v>0.68355590277777778</c:v>
                </c:pt>
                <c:pt idx="7616">
                  <c:v>0.68355706018518525</c:v>
                </c:pt>
                <c:pt idx="7617">
                  <c:v>0.68355821759259261</c:v>
                </c:pt>
                <c:pt idx="7618">
                  <c:v>0.68355937499999997</c:v>
                </c:pt>
                <c:pt idx="7619">
                  <c:v>0.68356053240740733</c:v>
                </c:pt>
                <c:pt idx="7620">
                  <c:v>0.6835616898148148</c:v>
                </c:pt>
                <c:pt idx="7621">
                  <c:v>0.68356284722222227</c:v>
                </c:pt>
                <c:pt idx="7622">
                  <c:v>0.68356400462962963</c:v>
                </c:pt>
                <c:pt idx="7623">
                  <c:v>0.68356516203703699</c:v>
                </c:pt>
                <c:pt idx="7624">
                  <c:v>0.68356631944444446</c:v>
                </c:pt>
                <c:pt idx="7625">
                  <c:v>0.68356747685185193</c:v>
                </c:pt>
                <c:pt idx="7626">
                  <c:v>0.68356863425925929</c:v>
                </c:pt>
                <c:pt idx="7627">
                  <c:v>0.68356979166666665</c:v>
                </c:pt>
                <c:pt idx="7628">
                  <c:v>0.68357094907407401</c:v>
                </c:pt>
                <c:pt idx="7629">
                  <c:v>0.68357210648148148</c:v>
                </c:pt>
                <c:pt idx="7630">
                  <c:v>0.68357326388888895</c:v>
                </c:pt>
                <c:pt idx="7631">
                  <c:v>0.68357442129629631</c:v>
                </c:pt>
                <c:pt idx="7632">
                  <c:v>0.68357557870370367</c:v>
                </c:pt>
                <c:pt idx="7633">
                  <c:v>0.68357673611111114</c:v>
                </c:pt>
                <c:pt idx="7634">
                  <c:v>0.6835778935185185</c:v>
                </c:pt>
                <c:pt idx="7635">
                  <c:v>0.68357905092592597</c:v>
                </c:pt>
                <c:pt idx="7636">
                  <c:v>0.68358020833333333</c:v>
                </c:pt>
                <c:pt idx="7637">
                  <c:v>0.68358137731481483</c:v>
                </c:pt>
                <c:pt idx="7638">
                  <c:v>0.6835825347222223</c:v>
                </c:pt>
                <c:pt idx="7639">
                  <c:v>0.68358368055555552</c:v>
                </c:pt>
                <c:pt idx="7640">
                  <c:v>0.68358484953703702</c:v>
                </c:pt>
                <c:pt idx="7641">
                  <c:v>0.68358599537037035</c:v>
                </c:pt>
                <c:pt idx="7642">
                  <c:v>0.68358715277777782</c:v>
                </c:pt>
                <c:pt idx="7643">
                  <c:v>0.68358831018518518</c:v>
                </c:pt>
                <c:pt idx="7644">
                  <c:v>0.68358946759259254</c:v>
                </c:pt>
                <c:pt idx="7645">
                  <c:v>0.68359062500000001</c:v>
                </c:pt>
                <c:pt idx="7646">
                  <c:v>0.68359178240740748</c:v>
                </c:pt>
                <c:pt idx="7647">
                  <c:v>0.68359293981481484</c:v>
                </c:pt>
                <c:pt idx="7648">
                  <c:v>0.6835940972222222</c:v>
                </c:pt>
                <c:pt idx="7649">
                  <c:v>0.68359525462962956</c:v>
                </c:pt>
                <c:pt idx="7650">
                  <c:v>0.68359641203703703</c:v>
                </c:pt>
                <c:pt idx="7651">
                  <c:v>0.6835975694444445</c:v>
                </c:pt>
                <c:pt idx="7652">
                  <c:v>0.68359872685185186</c:v>
                </c:pt>
                <c:pt idx="7653">
                  <c:v>0.68359989583333336</c:v>
                </c:pt>
                <c:pt idx="7654">
                  <c:v>0.68360104166666669</c:v>
                </c:pt>
                <c:pt idx="7655">
                  <c:v>0.68360221064814819</c:v>
                </c:pt>
                <c:pt idx="7656">
                  <c:v>0.68360335648148152</c:v>
                </c:pt>
                <c:pt idx="7657">
                  <c:v>0.68360451388888888</c:v>
                </c:pt>
                <c:pt idx="7658">
                  <c:v>0.68360567129629624</c:v>
                </c:pt>
                <c:pt idx="7659">
                  <c:v>0.68360682870370371</c:v>
                </c:pt>
                <c:pt idx="7660">
                  <c:v>0.68360798611111118</c:v>
                </c:pt>
                <c:pt idx="7661">
                  <c:v>0.68360914351851854</c:v>
                </c:pt>
                <c:pt idx="7662">
                  <c:v>0.6836103009259259</c:v>
                </c:pt>
                <c:pt idx="7663">
                  <c:v>0.68361145833333337</c:v>
                </c:pt>
                <c:pt idx="7664">
                  <c:v>0.68361261574074073</c:v>
                </c:pt>
                <c:pt idx="7665">
                  <c:v>0.6836137731481482</c:v>
                </c:pt>
                <c:pt idx="7666">
                  <c:v>0.68361493055555556</c:v>
                </c:pt>
                <c:pt idx="7667">
                  <c:v>0.68361609953703695</c:v>
                </c:pt>
                <c:pt idx="7668">
                  <c:v>0.68361724537037039</c:v>
                </c:pt>
                <c:pt idx="7669">
                  <c:v>0.68361840277777774</c:v>
                </c:pt>
                <c:pt idx="7670">
                  <c:v>0.68361956018518522</c:v>
                </c:pt>
                <c:pt idx="7671">
                  <c:v>0.68362071759259257</c:v>
                </c:pt>
                <c:pt idx="7672">
                  <c:v>0.68362187500000005</c:v>
                </c:pt>
                <c:pt idx="7673">
                  <c:v>0.6836230324074074</c:v>
                </c:pt>
                <c:pt idx="7674">
                  <c:v>0.68362418981481476</c:v>
                </c:pt>
                <c:pt idx="7675">
                  <c:v>0.68362534722222223</c:v>
                </c:pt>
                <c:pt idx="7676">
                  <c:v>0.68362651620370374</c:v>
                </c:pt>
                <c:pt idx="7677">
                  <c:v>0.68362766203703706</c:v>
                </c:pt>
                <c:pt idx="7678">
                  <c:v>0.68362883101851857</c:v>
                </c:pt>
                <c:pt idx="7679">
                  <c:v>0.68362997685185178</c:v>
                </c:pt>
                <c:pt idx="7680">
                  <c:v>0.68363114583333329</c:v>
                </c:pt>
                <c:pt idx="7681">
                  <c:v>0.68363229166666672</c:v>
                </c:pt>
                <c:pt idx="7682">
                  <c:v>0.68363346064814812</c:v>
                </c:pt>
                <c:pt idx="7683">
                  <c:v>0.68363460648148144</c:v>
                </c:pt>
                <c:pt idx="7684">
                  <c:v>0.6836357638888888</c:v>
                </c:pt>
                <c:pt idx="7685">
                  <c:v>0.68363692129629638</c:v>
                </c:pt>
                <c:pt idx="7686">
                  <c:v>0.68363807870370374</c:v>
                </c:pt>
                <c:pt idx="7687">
                  <c:v>0.6836392361111111</c:v>
                </c:pt>
                <c:pt idx="7688">
                  <c:v>0.68364039351851846</c:v>
                </c:pt>
                <c:pt idx="7689">
                  <c:v>0.68364155092592593</c:v>
                </c:pt>
                <c:pt idx="7690">
                  <c:v>0.68364271990740744</c:v>
                </c:pt>
                <c:pt idx="7691">
                  <c:v>0.68364386574074076</c:v>
                </c:pt>
                <c:pt idx="7692">
                  <c:v>0.68364502314814812</c:v>
                </c:pt>
                <c:pt idx="7693">
                  <c:v>0.68364618055555559</c:v>
                </c:pt>
                <c:pt idx="7694">
                  <c:v>0.68364733796296295</c:v>
                </c:pt>
                <c:pt idx="7695">
                  <c:v>0.68364850694444446</c:v>
                </c:pt>
                <c:pt idx="7696">
                  <c:v>0.68364965277777778</c:v>
                </c:pt>
                <c:pt idx="7697">
                  <c:v>0.68365081018518514</c:v>
                </c:pt>
                <c:pt idx="7698">
                  <c:v>0.68365196759259261</c:v>
                </c:pt>
                <c:pt idx="7699">
                  <c:v>0.68365312499999997</c:v>
                </c:pt>
                <c:pt idx="7700">
                  <c:v>0.68365428240740744</c:v>
                </c:pt>
                <c:pt idx="7701">
                  <c:v>0.6836554398148148</c:v>
                </c:pt>
                <c:pt idx="7702">
                  <c:v>0.68365659722222227</c:v>
                </c:pt>
                <c:pt idx="7703">
                  <c:v>0.68365775462962963</c:v>
                </c:pt>
                <c:pt idx="7704">
                  <c:v>0.68365891203703699</c:v>
                </c:pt>
                <c:pt idx="7705">
                  <c:v>0.6836600810185185</c:v>
                </c:pt>
                <c:pt idx="7706">
                  <c:v>0.68366122685185182</c:v>
                </c:pt>
                <c:pt idx="7707">
                  <c:v>0.68366238425925929</c:v>
                </c:pt>
                <c:pt idx="7708">
                  <c:v>0.68366354166666665</c:v>
                </c:pt>
                <c:pt idx="7709">
                  <c:v>0.68366469907407401</c:v>
                </c:pt>
                <c:pt idx="7710">
                  <c:v>0.68366585648148148</c:v>
                </c:pt>
                <c:pt idx="7711">
                  <c:v>0.68366701388888895</c:v>
                </c:pt>
                <c:pt idx="7712">
                  <c:v>0.68366817129629631</c:v>
                </c:pt>
                <c:pt idx="7713">
                  <c:v>0.68366934027777782</c:v>
                </c:pt>
                <c:pt idx="7714">
                  <c:v>0.68367048611111103</c:v>
                </c:pt>
                <c:pt idx="7715">
                  <c:v>0.6836716435185185</c:v>
                </c:pt>
                <c:pt idx="7716">
                  <c:v>0.68367280092592597</c:v>
                </c:pt>
                <c:pt idx="7717">
                  <c:v>0.68367396990740736</c:v>
                </c:pt>
                <c:pt idx="7718">
                  <c:v>0.68367511574074069</c:v>
                </c:pt>
                <c:pt idx="7719">
                  <c:v>0.68367627314814816</c:v>
                </c:pt>
                <c:pt idx="7720">
                  <c:v>0.68367743055555563</c:v>
                </c:pt>
                <c:pt idx="7721">
                  <c:v>0.68367859953703702</c:v>
                </c:pt>
                <c:pt idx="7722">
                  <c:v>0.68367974537037035</c:v>
                </c:pt>
                <c:pt idx="7723">
                  <c:v>0.68368090277777771</c:v>
                </c:pt>
                <c:pt idx="7724">
                  <c:v>0.68368206018518518</c:v>
                </c:pt>
                <c:pt idx="7725">
                  <c:v>0.68368322916666668</c:v>
                </c:pt>
                <c:pt idx="7726">
                  <c:v>0.68368437500000001</c:v>
                </c:pt>
                <c:pt idx="7727">
                  <c:v>0.6836855439814814</c:v>
                </c:pt>
                <c:pt idx="7728">
                  <c:v>0.68368668981481484</c:v>
                </c:pt>
                <c:pt idx="7729">
                  <c:v>0.6836878472222222</c:v>
                </c:pt>
                <c:pt idx="7730">
                  <c:v>0.68368900462962967</c:v>
                </c:pt>
                <c:pt idx="7731">
                  <c:v>0.68369016203703703</c:v>
                </c:pt>
                <c:pt idx="7732">
                  <c:v>0.68369133101851853</c:v>
                </c:pt>
                <c:pt idx="7733">
                  <c:v>0.68369247685185186</c:v>
                </c:pt>
                <c:pt idx="7734">
                  <c:v>0.68369364583333336</c:v>
                </c:pt>
                <c:pt idx="7735">
                  <c:v>0.68369479166666669</c:v>
                </c:pt>
                <c:pt idx="7736">
                  <c:v>0.68369596064814808</c:v>
                </c:pt>
                <c:pt idx="7737">
                  <c:v>0.68369710648148152</c:v>
                </c:pt>
                <c:pt idx="7738">
                  <c:v>0.68369826388888888</c:v>
                </c:pt>
                <c:pt idx="7739">
                  <c:v>0.68369942129629624</c:v>
                </c:pt>
                <c:pt idx="7740">
                  <c:v>0.68370059027777774</c:v>
                </c:pt>
                <c:pt idx="7741">
                  <c:v>0.68370173611111118</c:v>
                </c:pt>
                <c:pt idx="7742">
                  <c:v>0.68370289351851854</c:v>
                </c:pt>
                <c:pt idx="7743">
                  <c:v>0.6837040509259259</c:v>
                </c:pt>
                <c:pt idx="7744">
                  <c:v>0.68370520833333326</c:v>
                </c:pt>
                <c:pt idx="7745">
                  <c:v>0.68370637731481476</c:v>
                </c:pt>
                <c:pt idx="7746">
                  <c:v>0.6837075231481482</c:v>
                </c:pt>
                <c:pt idx="7747">
                  <c:v>0.68370868055555556</c:v>
                </c:pt>
                <c:pt idx="7748">
                  <c:v>0.68370983796296292</c:v>
                </c:pt>
                <c:pt idx="7749">
                  <c:v>0.68371099537037039</c:v>
                </c:pt>
                <c:pt idx="7750">
                  <c:v>0.68371215277777786</c:v>
                </c:pt>
                <c:pt idx="7751">
                  <c:v>0.68371331018518522</c:v>
                </c:pt>
                <c:pt idx="7752">
                  <c:v>0.68371446759259258</c:v>
                </c:pt>
                <c:pt idx="7753">
                  <c:v>0.68371562499999994</c:v>
                </c:pt>
                <c:pt idx="7754">
                  <c:v>0.68371679398148144</c:v>
                </c:pt>
                <c:pt idx="7755">
                  <c:v>0.68371793981481488</c:v>
                </c:pt>
                <c:pt idx="7756">
                  <c:v>0.68371909722222224</c:v>
                </c:pt>
                <c:pt idx="7757">
                  <c:v>0.6837202546296296</c:v>
                </c:pt>
                <c:pt idx="7758">
                  <c:v>0.68372141203703707</c:v>
                </c:pt>
                <c:pt idx="7759">
                  <c:v>0.68372256944444443</c:v>
                </c:pt>
                <c:pt idx="7760">
                  <c:v>0.6837237268518519</c:v>
                </c:pt>
                <c:pt idx="7761">
                  <c:v>0.68372488425925926</c:v>
                </c:pt>
                <c:pt idx="7762">
                  <c:v>0.68372604166666662</c:v>
                </c:pt>
                <c:pt idx="7763">
                  <c:v>0.68372719907407409</c:v>
                </c:pt>
                <c:pt idx="7764">
                  <c:v>0.68372835648148145</c:v>
                </c:pt>
                <c:pt idx="7765">
                  <c:v>0.68372951388888892</c:v>
                </c:pt>
                <c:pt idx="7766">
                  <c:v>0.68373067129629628</c:v>
                </c:pt>
                <c:pt idx="7767">
                  <c:v>0.68373182870370375</c:v>
                </c:pt>
                <c:pt idx="7768">
                  <c:v>0.68373298611111111</c:v>
                </c:pt>
                <c:pt idx="7769">
                  <c:v>0.68373414351851847</c:v>
                </c:pt>
                <c:pt idx="7770">
                  <c:v>0.68373531249999997</c:v>
                </c:pt>
                <c:pt idx="7771">
                  <c:v>0.68373645833333341</c:v>
                </c:pt>
                <c:pt idx="7772">
                  <c:v>0.68373761574074077</c:v>
                </c:pt>
                <c:pt idx="7773">
                  <c:v>0.68373877314814813</c:v>
                </c:pt>
                <c:pt idx="7774">
                  <c:v>0.68373993055555549</c:v>
                </c:pt>
                <c:pt idx="7775">
                  <c:v>0.68374108796296296</c:v>
                </c:pt>
                <c:pt idx="7776">
                  <c:v>0.68374224537037043</c:v>
                </c:pt>
                <c:pt idx="7777">
                  <c:v>0.68374340277777779</c:v>
                </c:pt>
                <c:pt idx="7778">
                  <c:v>0.68374456018518515</c:v>
                </c:pt>
                <c:pt idx="7779">
                  <c:v>0.68374571759259262</c:v>
                </c:pt>
                <c:pt idx="7780">
                  <c:v>0.68374688657407412</c:v>
                </c:pt>
                <c:pt idx="7781">
                  <c:v>0.68374803240740745</c:v>
                </c:pt>
                <c:pt idx="7782">
                  <c:v>0.68374920138888884</c:v>
                </c:pt>
                <c:pt idx="7783">
                  <c:v>0.68375035879629631</c:v>
                </c:pt>
                <c:pt idx="7784">
                  <c:v>0.68375150462962964</c:v>
                </c:pt>
                <c:pt idx="7785">
                  <c:v>0.68375266203703711</c:v>
                </c:pt>
                <c:pt idx="7786">
                  <c:v>0.68375381944444447</c:v>
                </c:pt>
                <c:pt idx="7787">
                  <c:v>0.68375497685185183</c:v>
                </c:pt>
                <c:pt idx="7788">
                  <c:v>0.6837561342592593</c:v>
                </c:pt>
                <c:pt idx="7789">
                  <c:v>0.68375729166666666</c:v>
                </c:pt>
                <c:pt idx="7790">
                  <c:v>0.68375844907407413</c:v>
                </c:pt>
                <c:pt idx="7791">
                  <c:v>0.68375961805555552</c:v>
                </c:pt>
                <c:pt idx="7792">
                  <c:v>0.68376076388888885</c:v>
                </c:pt>
                <c:pt idx="7793">
                  <c:v>0.68376192129629632</c:v>
                </c:pt>
                <c:pt idx="7794">
                  <c:v>0.68376309027777782</c:v>
                </c:pt>
                <c:pt idx="7795">
                  <c:v>0.68376423611111115</c:v>
                </c:pt>
                <c:pt idx="7796">
                  <c:v>0.68376539351851851</c:v>
                </c:pt>
                <c:pt idx="7797">
                  <c:v>0.68376655092592598</c:v>
                </c:pt>
                <c:pt idx="7798">
                  <c:v>0.68376771990740748</c:v>
                </c:pt>
                <c:pt idx="7799">
                  <c:v>0.68376886574074069</c:v>
                </c:pt>
                <c:pt idx="7800">
                  <c:v>0.68377002314814816</c:v>
                </c:pt>
                <c:pt idx="7801">
                  <c:v>0.68377119212962956</c:v>
                </c:pt>
                <c:pt idx="7802">
                  <c:v>0.68377233796296299</c:v>
                </c:pt>
                <c:pt idx="7803">
                  <c:v>0.68377349537037035</c:v>
                </c:pt>
                <c:pt idx="7804">
                  <c:v>0.68377465277777771</c:v>
                </c:pt>
                <c:pt idx="7805">
                  <c:v>0.68377581018518518</c:v>
                </c:pt>
                <c:pt idx="7806">
                  <c:v>0.68377696759259265</c:v>
                </c:pt>
                <c:pt idx="7807">
                  <c:v>0.68377812500000001</c:v>
                </c:pt>
                <c:pt idx="7808">
                  <c:v>0.68377929398148152</c:v>
                </c:pt>
                <c:pt idx="7809">
                  <c:v>0.68378043981481473</c:v>
                </c:pt>
                <c:pt idx="7810">
                  <c:v>0.68378160879629635</c:v>
                </c:pt>
                <c:pt idx="7811">
                  <c:v>0.68378275462962967</c:v>
                </c:pt>
                <c:pt idx="7812">
                  <c:v>0.68378391203703703</c:v>
                </c:pt>
                <c:pt idx="7813">
                  <c:v>0.68378506944444439</c:v>
                </c:pt>
                <c:pt idx="7814">
                  <c:v>0.6837862384259259</c:v>
                </c:pt>
                <c:pt idx="7815">
                  <c:v>0.68378738425925933</c:v>
                </c:pt>
                <c:pt idx="7816">
                  <c:v>0.68378854166666669</c:v>
                </c:pt>
                <c:pt idx="7817">
                  <c:v>0.68378969907407405</c:v>
                </c:pt>
                <c:pt idx="7818">
                  <c:v>0.68379085648148141</c:v>
                </c:pt>
                <c:pt idx="7819">
                  <c:v>0.68379201388888888</c:v>
                </c:pt>
                <c:pt idx="7820">
                  <c:v>0.68379318287037039</c:v>
                </c:pt>
                <c:pt idx="7821">
                  <c:v>0.68379432870370371</c:v>
                </c:pt>
                <c:pt idx="7822">
                  <c:v>0.68379548611111107</c:v>
                </c:pt>
                <c:pt idx="7823">
                  <c:v>0.68379664351851854</c:v>
                </c:pt>
                <c:pt idx="7824">
                  <c:v>0.68379781250000005</c:v>
                </c:pt>
                <c:pt idx="7825">
                  <c:v>0.68379895833333337</c:v>
                </c:pt>
                <c:pt idx="7826">
                  <c:v>0.68380011574074073</c:v>
                </c:pt>
                <c:pt idx="7827">
                  <c:v>0.68380128472222224</c:v>
                </c:pt>
                <c:pt idx="7828">
                  <c:v>0.68380243055555556</c:v>
                </c:pt>
                <c:pt idx="7829">
                  <c:v>0.68380358796296292</c:v>
                </c:pt>
                <c:pt idx="7830">
                  <c:v>0.68380474537037039</c:v>
                </c:pt>
                <c:pt idx="7831">
                  <c:v>0.68380590277777775</c:v>
                </c:pt>
                <c:pt idx="7832">
                  <c:v>0.68380706018518522</c:v>
                </c:pt>
                <c:pt idx="7833">
                  <c:v>0.68380821759259258</c:v>
                </c:pt>
                <c:pt idx="7834">
                  <c:v>0.68380937499999994</c:v>
                </c:pt>
                <c:pt idx="7835">
                  <c:v>0.68381053240740741</c:v>
                </c:pt>
                <c:pt idx="7836">
                  <c:v>0.68381168981481488</c:v>
                </c:pt>
                <c:pt idx="7837">
                  <c:v>0.68381285879629627</c:v>
                </c:pt>
                <c:pt idx="7838">
                  <c:v>0.6838140046296296</c:v>
                </c:pt>
                <c:pt idx="7839">
                  <c:v>0.68381516203703696</c:v>
                </c:pt>
                <c:pt idx="7840">
                  <c:v>0.68381631944444443</c:v>
                </c:pt>
                <c:pt idx="7841">
                  <c:v>0.68381748842592593</c:v>
                </c:pt>
                <c:pt idx="7842">
                  <c:v>0.68381863425925926</c:v>
                </c:pt>
                <c:pt idx="7843">
                  <c:v>0.68381980324074076</c:v>
                </c:pt>
                <c:pt idx="7844">
                  <c:v>0.68382094907407409</c:v>
                </c:pt>
                <c:pt idx="7845">
                  <c:v>0.68382210648148156</c:v>
                </c:pt>
                <c:pt idx="7846">
                  <c:v>0.68382327546296295</c:v>
                </c:pt>
                <c:pt idx="7847">
                  <c:v>0.68382443287037031</c:v>
                </c:pt>
                <c:pt idx="7848">
                  <c:v>0.68382557870370364</c:v>
                </c:pt>
                <c:pt idx="7849">
                  <c:v>0.68382673611111111</c:v>
                </c:pt>
                <c:pt idx="7850">
                  <c:v>0.68382790509259261</c:v>
                </c:pt>
                <c:pt idx="7851">
                  <c:v>0.68382905092592594</c:v>
                </c:pt>
                <c:pt idx="7852">
                  <c:v>0.6838302083333333</c:v>
                </c:pt>
                <c:pt idx="7853">
                  <c:v>0.68383142361111116</c:v>
                </c:pt>
                <c:pt idx="7854">
                  <c:v>0.68383252314814813</c:v>
                </c:pt>
                <c:pt idx="7855">
                  <c:v>0.6838336805555556</c:v>
                </c:pt>
                <c:pt idx="7856">
                  <c:v>0.68383483796296296</c:v>
                </c:pt>
                <c:pt idx="7857">
                  <c:v>0.68383599537037032</c:v>
                </c:pt>
                <c:pt idx="7858">
                  <c:v>0.68383715277777779</c:v>
                </c:pt>
                <c:pt idx="7859">
                  <c:v>0.68383831018518515</c:v>
                </c:pt>
                <c:pt idx="7860">
                  <c:v>0.68383946759259262</c:v>
                </c:pt>
                <c:pt idx="7861">
                  <c:v>0.68384062499999998</c:v>
                </c:pt>
                <c:pt idx="7862">
                  <c:v>0.68384179398148148</c:v>
                </c:pt>
                <c:pt idx="7863">
                  <c:v>0.68384295138888895</c:v>
                </c:pt>
                <c:pt idx="7864">
                  <c:v>0.68384409722222217</c:v>
                </c:pt>
                <c:pt idx="7865">
                  <c:v>0.68384525462962964</c:v>
                </c:pt>
                <c:pt idx="7866">
                  <c:v>0.68384642361111114</c:v>
                </c:pt>
                <c:pt idx="7867">
                  <c:v>0.6838475810185185</c:v>
                </c:pt>
                <c:pt idx="7868">
                  <c:v>0.68384872685185183</c:v>
                </c:pt>
                <c:pt idx="7869">
                  <c:v>0.68384988425925919</c:v>
                </c:pt>
                <c:pt idx="7870">
                  <c:v>0.68385104166666666</c:v>
                </c:pt>
                <c:pt idx="7871">
                  <c:v>0.68385219907407413</c:v>
                </c:pt>
                <c:pt idx="7872">
                  <c:v>0.68385335648148149</c:v>
                </c:pt>
                <c:pt idx="7873">
                  <c:v>0.68385452546296299</c:v>
                </c:pt>
                <c:pt idx="7874">
                  <c:v>0.68385567129629632</c:v>
                </c:pt>
                <c:pt idx="7875">
                  <c:v>0.68385684027777782</c:v>
                </c:pt>
                <c:pt idx="7876">
                  <c:v>0.68385798611111115</c:v>
                </c:pt>
                <c:pt idx="7877">
                  <c:v>0.68385914351851851</c:v>
                </c:pt>
                <c:pt idx="7878">
                  <c:v>0.68386030092592587</c:v>
                </c:pt>
                <c:pt idx="7879">
                  <c:v>0.68386145833333334</c:v>
                </c:pt>
                <c:pt idx="7880">
                  <c:v>0.68386261574074081</c:v>
                </c:pt>
                <c:pt idx="7881">
                  <c:v>0.68386377314814817</c:v>
                </c:pt>
                <c:pt idx="7882">
                  <c:v>0.68386493055555553</c:v>
                </c:pt>
                <c:pt idx="7883">
                  <c:v>0.683866087962963</c:v>
                </c:pt>
                <c:pt idx="7884">
                  <c:v>0.68386724537037036</c:v>
                </c:pt>
                <c:pt idx="7885">
                  <c:v>0.68386840277777783</c:v>
                </c:pt>
                <c:pt idx="7886">
                  <c:v>0.68386957175925922</c:v>
                </c:pt>
                <c:pt idx="7887">
                  <c:v>0.68387071759259255</c:v>
                </c:pt>
                <c:pt idx="7888">
                  <c:v>0.68387187500000002</c:v>
                </c:pt>
                <c:pt idx="7889">
                  <c:v>0.68387303240740738</c:v>
                </c:pt>
                <c:pt idx="7890">
                  <c:v>0.68387418981481485</c:v>
                </c:pt>
                <c:pt idx="7891">
                  <c:v>0.68387534722222221</c:v>
                </c:pt>
                <c:pt idx="7892">
                  <c:v>0.68387650462962968</c:v>
                </c:pt>
                <c:pt idx="7893">
                  <c:v>0.68387766203703704</c:v>
                </c:pt>
                <c:pt idx="7894">
                  <c:v>0.6838788194444444</c:v>
                </c:pt>
                <c:pt idx="7895">
                  <c:v>0.68387997685185187</c:v>
                </c:pt>
                <c:pt idx="7896">
                  <c:v>0.68388113425925923</c:v>
                </c:pt>
                <c:pt idx="7897">
                  <c:v>0.6838822916666667</c:v>
                </c:pt>
                <c:pt idx="7898">
                  <c:v>0.68388344907407406</c:v>
                </c:pt>
                <c:pt idx="7899">
                  <c:v>0.68388460648148142</c:v>
                </c:pt>
                <c:pt idx="7900">
                  <c:v>0.68388576388888889</c:v>
                </c:pt>
                <c:pt idx="7901">
                  <c:v>0.68388692129629636</c:v>
                </c:pt>
                <c:pt idx="7902">
                  <c:v>0.68388807870370372</c:v>
                </c:pt>
                <c:pt idx="7903">
                  <c:v>0.68388924768518522</c:v>
                </c:pt>
                <c:pt idx="7904">
                  <c:v>0.68389039351851844</c:v>
                </c:pt>
                <c:pt idx="7905">
                  <c:v>0.68389155092592602</c:v>
                </c:pt>
                <c:pt idx="7906">
                  <c:v>0.68389270833333338</c:v>
                </c:pt>
                <c:pt idx="7907">
                  <c:v>0.68389386574074074</c:v>
                </c:pt>
                <c:pt idx="7908">
                  <c:v>0.6838950231481481</c:v>
                </c:pt>
                <c:pt idx="7909">
                  <c:v>0.68389618055555557</c:v>
                </c:pt>
                <c:pt idx="7910">
                  <c:v>0.68389733796296304</c:v>
                </c:pt>
                <c:pt idx="7911">
                  <c:v>0.6838984953703704</c:v>
                </c:pt>
                <c:pt idx="7912">
                  <c:v>0.68389965277777776</c:v>
                </c:pt>
                <c:pt idx="7913">
                  <c:v>0.68390081018518523</c:v>
                </c:pt>
                <c:pt idx="7914">
                  <c:v>0.68390197916666673</c:v>
                </c:pt>
                <c:pt idx="7915">
                  <c:v>0.68390313657407409</c:v>
                </c:pt>
                <c:pt idx="7916">
                  <c:v>0.68390428240740742</c:v>
                </c:pt>
                <c:pt idx="7917">
                  <c:v>0.68390543981481478</c:v>
                </c:pt>
                <c:pt idx="7918">
                  <c:v>0.68390659722222225</c:v>
                </c:pt>
                <c:pt idx="7919">
                  <c:v>0.68390775462962961</c:v>
                </c:pt>
                <c:pt idx="7920">
                  <c:v>0.68390891203703708</c:v>
                </c:pt>
                <c:pt idx="7921">
                  <c:v>0.68391006944444444</c:v>
                </c:pt>
                <c:pt idx="7922">
                  <c:v>0.68391122685185191</c:v>
                </c:pt>
                <c:pt idx="7923">
                  <c:v>0.68391238425925927</c:v>
                </c:pt>
                <c:pt idx="7924">
                  <c:v>0.68391354166666662</c:v>
                </c:pt>
                <c:pt idx="7925">
                  <c:v>0.6839146990740741</c:v>
                </c:pt>
                <c:pt idx="7926">
                  <c:v>0.68391585648148145</c:v>
                </c:pt>
                <c:pt idx="7927">
                  <c:v>0.68391701388888892</c:v>
                </c:pt>
                <c:pt idx="7928">
                  <c:v>0.68391817129629628</c:v>
                </c:pt>
                <c:pt idx="7929">
                  <c:v>0.68391932870370364</c:v>
                </c:pt>
                <c:pt idx="7930">
                  <c:v>0.68392048611111111</c:v>
                </c:pt>
                <c:pt idx="7931">
                  <c:v>0.68392164351851858</c:v>
                </c:pt>
                <c:pt idx="7932">
                  <c:v>0.68392280092592594</c:v>
                </c:pt>
                <c:pt idx="7933">
                  <c:v>0.6839239583333333</c:v>
                </c:pt>
                <c:pt idx="7934">
                  <c:v>0.68392511574074066</c:v>
                </c:pt>
                <c:pt idx="7935">
                  <c:v>0.68392627314814813</c:v>
                </c:pt>
                <c:pt idx="7936">
                  <c:v>0.6839274305555556</c:v>
                </c:pt>
                <c:pt idx="7937">
                  <c:v>0.68392858796296296</c:v>
                </c:pt>
                <c:pt idx="7938">
                  <c:v>0.68392974537037032</c:v>
                </c:pt>
                <c:pt idx="7939">
                  <c:v>0.68393090277777779</c:v>
                </c:pt>
                <c:pt idx="7940">
                  <c:v>0.68393206018518526</c:v>
                </c:pt>
                <c:pt idx="7941">
                  <c:v>0.68393321759259262</c:v>
                </c:pt>
                <c:pt idx="7942">
                  <c:v>0.68393437499999998</c:v>
                </c:pt>
                <c:pt idx="7943">
                  <c:v>0.68393553240740734</c:v>
                </c:pt>
                <c:pt idx="7944">
                  <c:v>0.68393670138888896</c:v>
                </c:pt>
                <c:pt idx="7945">
                  <c:v>0.68393785879629632</c:v>
                </c:pt>
                <c:pt idx="7946">
                  <c:v>0.68393900462962964</c:v>
                </c:pt>
                <c:pt idx="7947">
                  <c:v>0.683940162037037</c:v>
                </c:pt>
                <c:pt idx="7948">
                  <c:v>0.68394131944444447</c:v>
                </c:pt>
                <c:pt idx="7949">
                  <c:v>0.68394247685185183</c:v>
                </c:pt>
                <c:pt idx="7950">
                  <c:v>0.6839436342592593</c:v>
                </c:pt>
                <c:pt idx="7951">
                  <c:v>0.68394479166666666</c:v>
                </c:pt>
                <c:pt idx="7952">
                  <c:v>0.68394594907407402</c:v>
                </c:pt>
                <c:pt idx="7953">
                  <c:v>0.68394710648148149</c:v>
                </c:pt>
                <c:pt idx="7954">
                  <c:v>0.68394826388888885</c:v>
                </c:pt>
                <c:pt idx="7955">
                  <c:v>0.68394942129629632</c:v>
                </c:pt>
                <c:pt idx="7956">
                  <c:v>0.68395057870370368</c:v>
                </c:pt>
                <c:pt idx="7957">
                  <c:v>0.68395174768518519</c:v>
                </c:pt>
                <c:pt idx="7958">
                  <c:v>0.68395289351851851</c:v>
                </c:pt>
                <c:pt idx="7959">
                  <c:v>0.68395405092592587</c:v>
                </c:pt>
                <c:pt idx="7960">
                  <c:v>0.68395520833333334</c:v>
                </c:pt>
                <c:pt idx="7961">
                  <c:v>0.68395636574074081</c:v>
                </c:pt>
                <c:pt idx="7962">
                  <c:v>0.68395752314814817</c:v>
                </c:pt>
                <c:pt idx="7963">
                  <c:v>0.68395868055555553</c:v>
                </c:pt>
                <c:pt idx="7964">
                  <c:v>0.68395983796296289</c:v>
                </c:pt>
                <c:pt idx="7965">
                  <c:v>0.68396100694444439</c:v>
                </c:pt>
                <c:pt idx="7966">
                  <c:v>0.68396215277777783</c:v>
                </c:pt>
                <c:pt idx="7967">
                  <c:v>0.68396331018518519</c:v>
                </c:pt>
                <c:pt idx="7968">
                  <c:v>0.68396446759259255</c:v>
                </c:pt>
                <c:pt idx="7969">
                  <c:v>0.68396562500000002</c:v>
                </c:pt>
                <c:pt idx="7970">
                  <c:v>0.68396678240740749</c:v>
                </c:pt>
                <c:pt idx="7971">
                  <c:v>0.68396793981481485</c:v>
                </c:pt>
                <c:pt idx="7972">
                  <c:v>0.68396909722222221</c:v>
                </c:pt>
                <c:pt idx="7973">
                  <c:v>0.68397025462962957</c:v>
                </c:pt>
                <c:pt idx="7974">
                  <c:v>0.68397141203703704</c:v>
                </c:pt>
                <c:pt idx="7975">
                  <c:v>0.68397256944444451</c:v>
                </c:pt>
                <c:pt idx="7976">
                  <c:v>0.68397372685185187</c:v>
                </c:pt>
                <c:pt idx="7977">
                  <c:v>0.68397488425925923</c:v>
                </c:pt>
                <c:pt idx="7978">
                  <c:v>0.6839760416666667</c:v>
                </c:pt>
                <c:pt idx="7979">
                  <c:v>0.68397719907407406</c:v>
                </c:pt>
                <c:pt idx="7980">
                  <c:v>0.68397835648148153</c:v>
                </c:pt>
                <c:pt idx="7981">
                  <c:v>0.68397951388888889</c:v>
                </c:pt>
                <c:pt idx="7982">
                  <c:v>0.68398067129629625</c:v>
                </c:pt>
                <c:pt idx="7983">
                  <c:v>0.68398184027777786</c:v>
                </c:pt>
                <c:pt idx="7984">
                  <c:v>0.68398298611111108</c:v>
                </c:pt>
                <c:pt idx="7985">
                  <c:v>0.68398414351851855</c:v>
                </c:pt>
                <c:pt idx="7986">
                  <c:v>0.68398531249999994</c:v>
                </c:pt>
                <c:pt idx="7987">
                  <c:v>0.68398646990740741</c:v>
                </c:pt>
                <c:pt idx="7988">
                  <c:v>0.68398761574074074</c:v>
                </c:pt>
                <c:pt idx="7989">
                  <c:v>0.6839887731481481</c:v>
                </c:pt>
                <c:pt idx="7990">
                  <c:v>0.68398993055555557</c:v>
                </c:pt>
                <c:pt idx="7991">
                  <c:v>0.68399108796296293</c:v>
                </c:pt>
                <c:pt idx="7992">
                  <c:v>0.6839922453703704</c:v>
                </c:pt>
                <c:pt idx="7993">
                  <c:v>0.68399340277777776</c:v>
                </c:pt>
                <c:pt idx="7994">
                  <c:v>0.68399456018518512</c:v>
                </c:pt>
                <c:pt idx="7995">
                  <c:v>0.68399572916666662</c:v>
                </c:pt>
                <c:pt idx="7996">
                  <c:v>0.68399687500000006</c:v>
                </c:pt>
                <c:pt idx="7997">
                  <c:v>0.68399804398148145</c:v>
                </c:pt>
                <c:pt idx="7998">
                  <c:v>0.68399918981481478</c:v>
                </c:pt>
                <c:pt idx="7999">
                  <c:v>0.68400034722222214</c:v>
                </c:pt>
                <c:pt idx="8000">
                  <c:v>0.68400150462962972</c:v>
                </c:pt>
                <c:pt idx="8001">
                  <c:v>0.68400267361111111</c:v>
                </c:pt>
                <c:pt idx="8002">
                  <c:v>0.68400381944444444</c:v>
                </c:pt>
                <c:pt idx="8003">
                  <c:v>0.6840049768518518</c:v>
                </c:pt>
                <c:pt idx="8004">
                  <c:v>0.68400613425925927</c:v>
                </c:pt>
                <c:pt idx="8005">
                  <c:v>0.68400729166666674</c:v>
                </c:pt>
                <c:pt idx="8006">
                  <c:v>0.6840084490740741</c:v>
                </c:pt>
                <c:pt idx="8007">
                  <c:v>0.68400960648148146</c:v>
                </c:pt>
                <c:pt idx="8008">
                  <c:v>0.68401076388888893</c:v>
                </c:pt>
                <c:pt idx="8009">
                  <c:v>0.68401192129629629</c:v>
                </c:pt>
                <c:pt idx="8010">
                  <c:v>0.68401307870370376</c:v>
                </c:pt>
                <c:pt idx="8011">
                  <c:v>0.68401423611111112</c:v>
                </c:pt>
                <c:pt idx="8012">
                  <c:v>0.68401539351851848</c:v>
                </c:pt>
                <c:pt idx="8013">
                  <c:v>0.68401655092592595</c:v>
                </c:pt>
                <c:pt idx="8014">
                  <c:v>0.68401770833333331</c:v>
                </c:pt>
                <c:pt idx="8015">
                  <c:v>0.68401886574074078</c:v>
                </c:pt>
                <c:pt idx="8016">
                  <c:v>0.68402002314814814</c:v>
                </c:pt>
                <c:pt idx="8017">
                  <c:v>0.68402118055555561</c:v>
                </c:pt>
                <c:pt idx="8018">
                  <c:v>0.68402233796296297</c:v>
                </c:pt>
                <c:pt idx="8019">
                  <c:v>0.68402349537037033</c:v>
                </c:pt>
                <c:pt idx="8020">
                  <c:v>0.6840246527777778</c:v>
                </c:pt>
                <c:pt idx="8021">
                  <c:v>0.68402581018518516</c:v>
                </c:pt>
                <c:pt idx="8022">
                  <c:v>0.68402696759259263</c:v>
                </c:pt>
                <c:pt idx="8023">
                  <c:v>0.68402812499999999</c:v>
                </c:pt>
                <c:pt idx="8024">
                  <c:v>0.68402928240740735</c:v>
                </c:pt>
                <c:pt idx="8025">
                  <c:v>0.68403043981481482</c:v>
                </c:pt>
                <c:pt idx="8026">
                  <c:v>0.68403159722222229</c:v>
                </c:pt>
                <c:pt idx="8027">
                  <c:v>0.68403275462962965</c:v>
                </c:pt>
                <c:pt idx="8028">
                  <c:v>0.68403391203703701</c:v>
                </c:pt>
                <c:pt idx="8029">
                  <c:v>0.68403506944444437</c:v>
                </c:pt>
                <c:pt idx="8030">
                  <c:v>0.68403622685185184</c:v>
                </c:pt>
                <c:pt idx="8031">
                  <c:v>0.68403738425925931</c:v>
                </c:pt>
                <c:pt idx="8032">
                  <c:v>0.68403854166666667</c:v>
                </c:pt>
                <c:pt idx="8033">
                  <c:v>0.68403969907407403</c:v>
                </c:pt>
                <c:pt idx="8034">
                  <c:v>0.6840408564814815</c:v>
                </c:pt>
                <c:pt idx="8035">
                  <c:v>0.68404201388888897</c:v>
                </c:pt>
                <c:pt idx="8036">
                  <c:v>0.68404317129629633</c:v>
                </c:pt>
                <c:pt idx="8037">
                  <c:v>0.68404432870370369</c:v>
                </c:pt>
                <c:pt idx="8038">
                  <c:v>0.68404548611111105</c:v>
                </c:pt>
                <c:pt idx="8039">
                  <c:v>0.68404664351851852</c:v>
                </c:pt>
                <c:pt idx="8040">
                  <c:v>0.68404780092592599</c:v>
                </c:pt>
                <c:pt idx="8041">
                  <c:v>0.68404895833333335</c:v>
                </c:pt>
                <c:pt idx="8042">
                  <c:v>0.68405011574074071</c:v>
                </c:pt>
                <c:pt idx="8043">
                  <c:v>0.68405127314814818</c:v>
                </c:pt>
                <c:pt idx="8044">
                  <c:v>0.68405243055555554</c:v>
                </c:pt>
                <c:pt idx="8045">
                  <c:v>0.68405358796296301</c:v>
                </c:pt>
                <c:pt idx="8046">
                  <c:v>0.68405474537037037</c:v>
                </c:pt>
                <c:pt idx="8047">
                  <c:v>0.68405590277777784</c:v>
                </c:pt>
                <c:pt idx="8048">
                  <c:v>0.6840570601851852</c:v>
                </c:pt>
                <c:pt idx="8049">
                  <c:v>0.68405821759259255</c:v>
                </c:pt>
                <c:pt idx="8050">
                  <c:v>0.68405937500000003</c:v>
                </c:pt>
                <c:pt idx="8051">
                  <c:v>0.68406053240740738</c:v>
                </c:pt>
                <c:pt idx="8052">
                  <c:v>0.68406168981481486</c:v>
                </c:pt>
                <c:pt idx="8053">
                  <c:v>0.68406284722222221</c:v>
                </c:pt>
                <c:pt idx="8054">
                  <c:v>0.68406400462962957</c:v>
                </c:pt>
                <c:pt idx="8055">
                  <c:v>0.68406516203703704</c:v>
                </c:pt>
                <c:pt idx="8056">
                  <c:v>0.68406631944444451</c:v>
                </c:pt>
                <c:pt idx="8057">
                  <c:v>0.68406747685185187</c:v>
                </c:pt>
                <c:pt idx="8058">
                  <c:v>0.68406863425925923</c:v>
                </c:pt>
                <c:pt idx="8059">
                  <c:v>0.68406979166666659</c:v>
                </c:pt>
                <c:pt idx="8060">
                  <c:v>0.68407094907407406</c:v>
                </c:pt>
                <c:pt idx="8061">
                  <c:v>0.68407210648148153</c:v>
                </c:pt>
                <c:pt idx="8062">
                  <c:v>0.68407326388888889</c:v>
                </c:pt>
                <c:pt idx="8063">
                  <c:v>0.6840744328703704</c:v>
                </c:pt>
                <c:pt idx="8064">
                  <c:v>0.68407557870370372</c:v>
                </c:pt>
                <c:pt idx="8065">
                  <c:v>0.68407673611111119</c:v>
                </c:pt>
                <c:pt idx="8066">
                  <c:v>0.68407789351851855</c:v>
                </c:pt>
                <c:pt idx="8067">
                  <c:v>0.68407905092592591</c:v>
                </c:pt>
                <c:pt idx="8068">
                  <c:v>0.68408020833333327</c:v>
                </c:pt>
                <c:pt idx="8069">
                  <c:v>0.68408136574074074</c:v>
                </c:pt>
                <c:pt idx="8070">
                  <c:v>0.68408252314814821</c:v>
                </c:pt>
                <c:pt idx="8071">
                  <c:v>0.68408368055555557</c:v>
                </c:pt>
                <c:pt idx="8072">
                  <c:v>0.68408483796296293</c:v>
                </c:pt>
                <c:pt idx="8073">
                  <c:v>0.6840859953703704</c:v>
                </c:pt>
                <c:pt idx="8074">
                  <c:v>0.68408715277777776</c:v>
                </c:pt>
                <c:pt idx="8075">
                  <c:v>0.68408832175925927</c:v>
                </c:pt>
                <c:pt idx="8076">
                  <c:v>0.68408946759259259</c:v>
                </c:pt>
                <c:pt idx="8077">
                  <c:v>0.68409062499999995</c:v>
                </c:pt>
                <c:pt idx="8078">
                  <c:v>0.68409179398148157</c:v>
                </c:pt>
                <c:pt idx="8079">
                  <c:v>0.68409293981481478</c:v>
                </c:pt>
                <c:pt idx="8080">
                  <c:v>0.68409409722222225</c:v>
                </c:pt>
                <c:pt idx="8081">
                  <c:v>0.68409525462962961</c:v>
                </c:pt>
                <c:pt idx="8082">
                  <c:v>0.68409641203703708</c:v>
                </c:pt>
                <c:pt idx="8083">
                  <c:v>0.68409756944444444</c:v>
                </c:pt>
                <c:pt idx="8084">
                  <c:v>0.6840987268518518</c:v>
                </c:pt>
                <c:pt idx="8085">
                  <c:v>0.6840998958333333</c:v>
                </c:pt>
                <c:pt idx="8086">
                  <c:v>0.68410104166666663</c:v>
                </c:pt>
                <c:pt idx="8087">
                  <c:v>0.6841021990740741</c:v>
                </c:pt>
                <c:pt idx="8088">
                  <c:v>0.68410335648148146</c:v>
                </c:pt>
                <c:pt idx="8089">
                  <c:v>0.68410451388888882</c:v>
                </c:pt>
                <c:pt idx="8090">
                  <c:v>0.68410567129629629</c:v>
                </c:pt>
                <c:pt idx="8091">
                  <c:v>0.68410684027777779</c:v>
                </c:pt>
                <c:pt idx="8092">
                  <c:v>0.68410798611111112</c:v>
                </c:pt>
                <c:pt idx="8093">
                  <c:v>0.68410915509259262</c:v>
                </c:pt>
                <c:pt idx="8094">
                  <c:v>0.68411030092592584</c:v>
                </c:pt>
                <c:pt idx="8095">
                  <c:v>0.68411145833333342</c:v>
                </c:pt>
                <c:pt idx="8096">
                  <c:v>0.68411261574074078</c:v>
                </c:pt>
                <c:pt idx="8097">
                  <c:v>0.68411377314814814</c:v>
                </c:pt>
                <c:pt idx="8098">
                  <c:v>0.6841149305555555</c:v>
                </c:pt>
                <c:pt idx="8099">
                  <c:v>0.68411608796296297</c:v>
                </c:pt>
                <c:pt idx="8100">
                  <c:v>0.68411724537037044</c:v>
                </c:pt>
                <c:pt idx="8101">
                  <c:v>0.6841184027777778</c:v>
                </c:pt>
                <c:pt idx="8102">
                  <c:v>0.68411956018518516</c:v>
                </c:pt>
                <c:pt idx="8103">
                  <c:v>0.68412071759259263</c:v>
                </c:pt>
                <c:pt idx="8104">
                  <c:v>0.68412187499999999</c:v>
                </c:pt>
                <c:pt idx="8105">
                  <c:v>0.68412304398148149</c:v>
                </c:pt>
                <c:pt idx="8106">
                  <c:v>0.68412418981481482</c:v>
                </c:pt>
                <c:pt idx="8107">
                  <c:v>0.68412534722222218</c:v>
                </c:pt>
                <c:pt idx="8108">
                  <c:v>0.68412651620370368</c:v>
                </c:pt>
                <c:pt idx="8109">
                  <c:v>0.68412766203703701</c:v>
                </c:pt>
                <c:pt idx="8110">
                  <c:v>0.68412883101851851</c:v>
                </c:pt>
                <c:pt idx="8111">
                  <c:v>0.68412997685185184</c:v>
                </c:pt>
                <c:pt idx="8112">
                  <c:v>0.68413113425925931</c:v>
                </c:pt>
                <c:pt idx="8113">
                  <c:v>0.68413229166666667</c:v>
                </c:pt>
                <c:pt idx="8114">
                  <c:v>0.68413346064814817</c:v>
                </c:pt>
                <c:pt idx="8115">
                  <c:v>0.6841346064814815</c:v>
                </c:pt>
                <c:pt idx="8116">
                  <c:v>0.68413576388888886</c:v>
                </c:pt>
                <c:pt idx="8117">
                  <c:v>0.68413692129629633</c:v>
                </c:pt>
                <c:pt idx="8118">
                  <c:v>0.68413807870370369</c:v>
                </c:pt>
                <c:pt idx="8119">
                  <c:v>0.68413923611111105</c:v>
                </c:pt>
                <c:pt idx="8120">
                  <c:v>0.68414040509259255</c:v>
                </c:pt>
                <c:pt idx="8121">
                  <c:v>0.68414155092592599</c:v>
                </c:pt>
                <c:pt idx="8122">
                  <c:v>0.68414270833333335</c:v>
                </c:pt>
                <c:pt idx="8123">
                  <c:v>0.68414386574074071</c:v>
                </c:pt>
                <c:pt idx="8124">
                  <c:v>0.68414502314814807</c:v>
                </c:pt>
                <c:pt idx="8125">
                  <c:v>0.68414618055555554</c:v>
                </c:pt>
                <c:pt idx="8126">
                  <c:v>0.68414733796296301</c:v>
                </c:pt>
                <c:pt idx="8127">
                  <c:v>0.68414849537037037</c:v>
                </c:pt>
                <c:pt idx="8128">
                  <c:v>0.68414965277777773</c:v>
                </c:pt>
                <c:pt idx="8129">
                  <c:v>0.68415082175925923</c:v>
                </c:pt>
                <c:pt idx="8130">
                  <c:v>0.68415196759259267</c:v>
                </c:pt>
                <c:pt idx="8131">
                  <c:v>0.68415312500000003</c:v>
                </c:pt>
                <c:pt idx="8132">
                  <c:v>0.68415428240740739</c:v>
                </c:pt>
                <c:pt idx="8133">
                  <c:v>0.68415543981481475</c:v>
                </c:pt>
                <c:pt idx="8134">
                  <c:v>0.68415659722222222</c:v>
                </c:pt>
                <c:pt idx="8135">
                  <c:v>0.68415775462962969</c:v>
                </c:pt>
                <c:pt idx="8136">
                  <c:v>0.68415891203703705</c:v>
                </c:pt>
                <c:pt idx="8137">
                  <c:v>0.68416008101851844</c:v>
                </c:pt>
                <c:pt idx="8138">
                  <c:v>0.68416122685185188</c:v>
                </c:pt>
                <c:pt idx="8139">
                  <c:v>0.68416238425925924</c:v>
                </c:pt>
                <c:pt idx="8140">
                  <c:v>0.68416354166666671</c:v>
                </c:pt>
                <c:pt idx="8141">
                  <c:v>0.68416469907407407</c:v>
                </c:pt>
                <c:pt idx="8142">
                  <c:v>0.68416586805555557</c:v>
                </c:pt>
                <c:pt idx="8143">
                  <c:v>0.68416702546296304</c:v>
                </c:pt>
                <c:pt idx="8144">
                  <c:v>0.68416817129629626</c:v>
                </c:pt>
                <c:pt idx="8145">
                  <c:v>0.68416932870370373</c:v>
                </c:pt>
                <c:pt idx="8146">
                  <c:v>0.68417048611111109</c:v>
                </c:pt>
                <c:pt idx="8147">
                  <c:v>0.68417164351851856</c:v>
                </c:pt>
                <c:pt idx="8148">
                  <c:v>0.68417280092592592</c:v>
                </c:pt>
                <c:pt idx="8149">
                  <c:v>0.68417395833333328</c:v>
                </c:pt>
                <c:pt idx="8150">
                  <c:v>0.68417512731481478</c:v>
                </c:pt>
                <c:pt idx="8151">
                  <c:v>0.68417627314814822</c:v>
                </c:pt>
                <c:pt idx="8152">
                  <c:v>0.68417744212962961</c:v>
                </c:pt>
                <c:pt idx="8153">
                  <c:v>0.68417858796296294</c:v>
                </c:pt>
                <c:pt idx="8154">
                  <c:v>0.6841797453703703</c:v>
                </c:pt>
                <c:pt idx="8155">
                  <c:v>0.68418090277777777</c:v>
                </c:pt>
                <c:pt idx="8156">
                  <c:v>0.68418206018518524</c:v>
                </c:pt>
                <c:pt idx="8157">
                  <c:v>0.6841832175925926</c:v>
                </c:pt>
                <c:pt idx="8158">
                  <c:v>0.68418437499999996</c:v>
                </c:pt>
                <c:pt idx="8159">
                  <c:v>0.68418554398148146</c:v>
                </c:pt>
                <c:pt idx="8160">
                  <c:v>0.6841866898148149</c:v>
                </c:pt>
                <c:pt idx="8161">
                  <c:v>0.68418785879629629</c:v>
                </c:pt>
                <c:pt idx="8162">
                  <c:v>0.68418900462962962</c:v>
                </c:pt>
                <c:pt idx="8163">
                  <c:v>0.68419017361111112</c:v>
                </c:pt>
                <c:pt idx="8164">
                  <c:v>0.68419131944444445</c:v>
                </c:pt>
                <c:pt idx="8165">
                  <c:v>0.68419247685185192</c:v>
                </c:pt>
                <c:pt idx="8166">
                  <c:v>0.68419363425925928</c:v>
                </c:pt>
                <c:pt idx="8167">
                  <c:v>0.68419479166666664</c:v>
                </c:pt>
                <c:pt idx="8168">
                  <c:v>0.68419594907407411</c:v>
                </c:pt>
                <c:pt idx="8169">
                  <c:v>0.68419711805555561</c:v>
                </c:pt>
                <c:pt idx="8170">
                  <c:v>0.68419826388888894</c:v>
                </c:pt>
                <c:pt idx="8171">
                  <c:v>0.68419943287037033</c:v>
                </c:pt>
                <c:pt idx="8172">
                  <c:v>0.68420057870370365</c:v>
                </c:pt>
                <c:pt idx="8173">
                  <c:v>0.68420173611111113</c:v>
                </c:pt>
                <c:pt idx="8174">
                  <c:v>0.68420289351851848</c:v>
                </c:pt>
                <c:pt idx="8175">
                  <c:v>0.68420405092592596</c:v>
                </c:pt>
                <c:pt idx="8176">
                  <c:v>0.68420520833333331</c:v>
                </c:pt>
                <c:pt idx="8177">
                  <c:v>0.68420641203703703</c:v>
                </c:pt>
                <c:pt idx="8178">
                  <c:v>0.68420752314814814</c:v>
                </c:pt>
                <c:pt idx="8179">
                  <c:v>0.68420869212962965</c:v>
                </c:pt>
                <c:pt idx="8180">
                  <c:v>0.68420983796296297</c:v>
                </c:pt>
                <c:pt idx="8181">
                  <c:v>0.68421100694444448</c:v>
                </c:pt>
                <c:pt idx="8182">
                  <c:v>0.6842121527777778</c:v>
                </c:pt>
                <c:pt idx="8183">
                  <c:v>0.68421331018518516</c:v>
                </c:pt>
                <c:pt idx="8184">
                  <c:v>0.68421446759259252</c:v>
                </c:pt>
                <c:pt idx="8185">
                  <c:v>0.68421562499999999</c:v>
                </c:pt>
                <c:pt idx="8186">
                  <c:v>0.6842167939814815</c:v>
                </c:pt>
                <c:pt idx="8187">
                  <c:v>0.68421793981481482</c:v>
                </c:pt>
                <c:pt idx="8188">
                  <c:v>0.68421909722222218</c:v>
                </c:pt>
                <c:pt idx="8189">
                  <c:v>0.68422025462962965</c:v>
                </c:pt>
                <c:pt idx="8190">
                  <c:v>0.68422142361111116</c:v>
                </c:pt>
                <c:pt idx="8191">
                  <c:v>0.68422256944444448</c:v>
                </c:pt>
                <c:pt idx="8192">
                  <c:v>0.68422372685185184</c:v>
                </c:pt>
                <c:pt idx="8193">
                  <c:v>0.6842248842592592</c:v>
                </c:pt>
                <c:pt idx="8194">
                  <c:v>0.68422604166666667</c:v>
                </c:pt>
                <c:pt idx="8195">
                  <c:v>0.68422719907407414</c:v>
                </c:pt>
                <c:pt idx="8196">
                  <c:v>0.6842283564814815</c:v>
                </c:pt>
                <c:pt idx="8197">
                  <c:v>0.6842295254629629</c:v>
                </c:pt>
                <c:pt idx="8198">
                  <c:v>0.68423068287037037</c:v>
                </c:pt>
                <c:pt idx="8199">
                  <c:v>0.68423182870370369</c:v>
                </c:pt>
                <c:pt idx="8200">
                  <c:v>0.6842329976851852</c:v>
                </c:pt>
                <c:pt idx="8201">
                  <c:v>0.68423414351851852</c:v>
                </c:pt>
                <c:pt idx="8202">
                  <c:v>0.68423530092592588</c:v>
                </c:pt>
                <c:pt idx="8203">
                  <c:v>0.68423645833333335</c:v>
                </c:pt>
                <c:pt idx="8204">
                  <c:v>0.68423761574074071</c:v>
                </c:pt>
                <c:pt idx="8205">
                  <c:v>0.68423878472222222</c:v>
                </c:pt>
                <c:pt idx="8206">
                  <c:v>0.68423993055555554</c:v>
                </c:pt>
                <c:pt idx="8207">
                  <c:v>0.68424108796296301</c:v>
                </c:pt>
                <c:pt idx="8208">
                  <c:v>0.68424225694444452</c:v>
                </c:pt>
                <c:pt idx="8209">
                  <c:v>0.68424340277777773</c:v>
                </c:pt>
                <c:pt idx="8210">
                  <c:v>0.6842445601851852</c:v>
                </c:pt>
                <c:pt idx="8211">
                  <c:v>0.68424572916666659</c:v>
                </c:pt>
                <c:pt idx="8212">
                  <c:v>0.68424687500000003</c:v>
                </c:pt>
                <c:pt idx="8213">
                  <c:v>0.68424803240740739</c:v>
                </c:pt>
                <c:pt idx="8214">
                  <c:v>0.68424918981481475</c:v>
                </c:pt>
                <c:pt idx="8215">
                  <c:v>0.68425035879629625</c:v>
                </c:pt>
                <c:pt idx="8216">
                  <c:v>0.68425150462962969</c:v>
                </c:pt>
                <c:pt idx="8217">
                  <c:v>0.68425266203703705</c:v>
                </c:pt>
                <c:pt idx="8218">
                  <c:v>0.68425381944444441</c:v>
                </c:pt>
                <c:pt idx="8219">
                  <c:v>0.68425498842592591</c:v>
                </c:pt>
                <c:pt idx="8220">
                  <c:v>0.68425613425925924</c:v>
                </c:pt>
                <c:pt idx="8221">
                  <c:v>0.68425730324074074</c:v>
                </c:pt>
                <c:pt idx="8222">
                  <c:v>0.68425844907407407</c:v>
                </c:pt>
                <c:pt idx="8223">
                  <c:v>0.68425960648148143</c:v>
                </c:pt>
                <c:pt idx="8224">
                  <c:v>0.68426077546296293</c:v>
                </c:pt>
                <c:pt idx="8225">
                  <c:v>0.68426192129629637</c:v>
                </c:pt>
                <c:pt idx="8226">
                  <c:v>0.68426307870370373</c:v>
                </c:pt>
                <c:pt idx="8227">
                  <c:v>0.68426423611111109</c:v>
                </c:pt>
                <c:pt idx="8228">
                  <c:v>0.68426540509259259</c:v>
                </c:pt>
                <c:pt idx="8229">
                  <c:v>0.68426655092592592</c:v>
                </c:pt>
                <c:pt idx="8230">
                  <c:v>0.68426770833333339</c:v>
                </c:pt>
                <c:pt idx="8231">
                  <c:v>0.68426887731481478</c:v>
                </c:pt>
                <c:pt idx="8232">
                  <c:v>0.68427002314814811</c:v>
                </c:pt>
                <c:pt idx="8233">
                  <c:v>0.68427118055555558</c:v>
                </c:pt>
                <c:pt idx="8234">
                  <c:v>0.68427233796296294</c:v>
                </c:pt>
                <c:pt idx="8235">
                  <c:v>0.68427349537037041</c:v>
                </c:pt>
                <c:pt idx="8236">
                  <c:v>0.68427465277777777</c:v>
                </c:pt>
                <c:pt idx="8237">
                  <c:v>0.68427582175925927</c:v>
                </c:pt>
                <c:pt idx="8238">
                  <c:v>0.6842769675925926</c:v>
                </c:pt>
                <c:pt idx="8239">
                  <c:v>0.68427812499999996</c:v>
                </c:pt>
                <c:pt idx="8240">
                  <c:v>0.68427928240740743</c:v>
                </c:pt>
                <c:pt idx="8241">
                  <c:v>0.68428043981481479</c:v>
                </c:pt>
                <c:pt idx="8242">
                  <c:v>0.68428159722222226</c:v>
                </c:pt>
                <c:pt idx="8243">
                  <c:v>0.68428275462962962</c:v>
                </c:pt>
                <c:pt idx="8244">
                  <c:v>0.68428391203703698</c:v>
                </c:pt>
                <c:pt idx="8245">
                  <c:v>0.68428506944444445</c:v>
                </c:pt>
                <c:pt idx="8246">
                  <c:v>0.68428622685185192</c:v>
                </c:pt>
                <c:pt idx="8247">
                  <c:v>0.68428738425925928</c:v>
                </c:pt>
                <c:pt idx="8248">
                  <c:v>0.68428854166666664</c:v>
                </c:pt>
                <c:pt idx="8249">
                  <c:v>0.684289699074074</c:v>
                </c:pt>
                <c:pt idx="8250">
                  <c:v>0.68429085648148147</c:v>
                </c:pt>
                <c:pt idx="8251">
                  <c:v>0.68429201388888894</c:v>
                </c:pt>
                <c:pt idx="8252">
                  <c:v>0.68429318287037033</c:v>
                </c:pt>
                <c:pt idx="8253">
                  <c:v>0.68429432870370366</c:v>
                </c:pt>
                <c:pt idx="8254">
                  <c:v>0.68429548611111113</c:v>
                </c:pt>
                <c:pt idx="8255">
                  <c:v>0.6842966435185186</c:v>
                </c:pt>
                <c:pt idx="8256">
                  <c:v>0.68429780092592596</c:v>
                </c:pt>
                <c:pt idx="8257">
                  <c:v>0.68429895833333332</c:v>
                </c:pt>
                <c:pt idx="8258">
                  <c:v>0.68430011574074068</c:v>
                </c:pt>
                <c:pt idx="8259">
                  <c:v>0.68430128472222229</c:v>
                </c:pt>
                <c:pt idx="8260">
                  <c:v>0.68430243055555562</c:v>
                </c:pt>
                <c:pt idx="8261">
                  <c:v>0.68430358796296298</c:v>
                </c:pt>
                <c:pt idx="8262">
                  <c:v>0.68430474537037034</c:v>
                </c:pt>
                <c:pt idx="8263">
                  <c:v>0.68430590277777781</c:v>
                </c:pt>
                <c:pt idx="8264">
                  <c:v>0.68430706018518517</c:v>
                </c:pt>
                <c:pt idx="8265">
                  <c:v>0.68430821759259264</c:v>
                </c:pt>
                <c:pt idx="8266">
                  <c:v>0.684309375</c:v>
                </c:pt>
                <c:pt idx="8267">
                  <c:v>0.68431053240740736</c:v>
                </c:pt>
                <c:pt idx="8268">
                  <c:v>0.68431168981481483</c:v>
                </c:pt>
                <c:pt idx="8269">
                  <c:v>0.68431284722222219</c:v>
                </c:pt>
                <c:pt idx="8270">
                  <c:v>0.68431400462962966</c:v>
                </c:pt>
                <c:pt idx="8271">
                  <c:v>0.68431516203703702</c:v>
                </c:pt>
                <c:pt idx="8272">
                  <c:v>0.68431633101851852</c:v>
                </c:pt>
                <c:pt idx="8273">
                  <c:v>0.68431747685185185</c:v>
                </c:pt>
                <c:pt idx="8274">
                  <c:v>0.68431863425925921</c:v>
                </c:pt>
                <c:pt idx="8275">
                  <c:v>0.68431980324074071</c:v>
                </c:pt>
                <c:pt idx="8276">
                  <c:v>0.68432096064814818</c:v>
                </c:pt>
                <c:pt idx="8277">
                  <c:v>0.68432210648148151</c:v>
                </c:pt>
                <c:pt idx="8278">
                  <c:v>0.68432326388888887</c:v>
                </c:pt>
                <c:pt idx="8279">
                  <c:v>0.68432443287037037</c:v>
                </c:pt>
                <c:pt idx="8280">
                  <c:v>0.6843255787037037</c:v>
                </c:pt>
                <c:pt idx="8281">
                  <c:v>0.68432673611111117</c:v>
                </c:pt>
                <c:pt idx="8282">
                  <c:v>0.68432789351851853</c:v>
                </c:pt>
                <c:pt idx="8283">
                  <c:v>0.68432905092592589</c:v>
                </c:pt>
                <c:pt idx="8284">
                  <c:v>0.68433020833333336</c:v>
                </c:pt>
                <c:pt idx="8285">
                  <c:v>0.68433137731481486</c:v>
                </c:pt>
                <c:pt idx="8286">
                  <c:v>0.68433252314814819</c:v>
                </c:pt>
                <c:pt idx="8287">
                  <c:v>0.68433368055555555</c:v>
                </c:pt>
                <c:pt idx="8288">
                  <c:v>0.68433483796296291</c:v>
                </c:pt>
                <c:pt idx="8289">
                  <c:v>0.68433599537037038</c:v>
                </c:pt>
                <c:pt idx="8290">
                  <c:v>0.68433715277777785</c:v>
                </c:pt>
                <c:pt idx="8291">
                  <c:v>0.68433831018518521</c:v>
                </c:pt>
                <c:pt idx="8292">
                  <c:v>0.68433946759259257</c:v>
                </c:pt>
                <c:pt idx="8293">
                  <c:v>0.68434062500000004</c:v>
                </c:pt>
                <c:pt idx="8294">
                  <c:v>0.6843417824074074</c:v>
                </c:pt>
                <c:pt idx="8295">
                  <c:v>0.68434293981481487</c:v>
                </c:pt>
                <c:pt idx="8296">
                  <c:v>0.68434410879629626</c:v>
                </c:pt>
                <c:pt idx="8297">
                  <c:v>0.68434525462962958</c:v>
                </c:pt>
                <c:pt idx="8298">
                  <c:v>0.68434641203703706</c:v>
                </c:pt>
                <c:pt idx="8299">
                  <c:v>0.68434756944444441</c:v>
                </c:pt>
                <c:pt idx="8300">
                  <c:v>0.68434872685185189</c:v>
                </c:pt>
                <c:pt idx="8301">
                  <c:v>0.68434988425925924</c:v>
                </c:pt>
                <c:pt idx="8302">
                  <c:v>0.68435104166666672</c:v>
                </c:pt>
                <c:pt idx="8303">
                  <c:v>0.68435219907407407</c:v>
                </c:pt>
                <c:pt idx="8304">
                  <c:v>0.68435335648148143</c:v>
                </c:pt>
                <c:pt idx="8305">
                  <c:v>0.6843545138888889</c:v>
                </c:pt>
                <c:pt idx="8306">
                  <c:v>0.6843556828703703</c:v>
                </c:pt>
                <c:pt idx="8307">
                  <c:v>0.68435682870370373</c:v>
                </c:pt>
                <c:pt idx="8308">
                  <c:v>0.68435799768518524</c:v>
                </c:pt>
                <c:pt idx="8309">
                  <c:v>0.68435914351851845</c:v>
                </c:pt>
                <c:pt idx="8310">
                  <c:v>0.68436030092592592</c:v>
                </c:pt>
                <c:pt idx="8311">
                  <c:v>0.68436146990740743</c:v>
                </c:pt>
                <c:pt idx="8312">
                  <c:v>0.68436261574074075</c:v>
                </c:pt>
                <c:pt idx="8313">
                  <c:v>0.68436377314814811</c:v>
                </c:pt>
                <c:pt idx="8314">
                  <c:v>0.68436493055555547</c:v>
                </c:pt>
                <c:pt idx="8315">
                  <c:v>0.68436608796296305</c:v>
                </c:pt>
                <c:pt idx="8316">
                  <c:v>0.68436724537037041</c:v>
                </c:pt>
                <c:pt idx="8317">
                  <c:v>0.68436840277777777</c:v>
                </c:pt>
                <c:pt idx="8318">
                  <c:v>0.68436956018518513</c:v>
                </c:pt>
                <c:pt idx="8319">
                  <c:v>0.68437072916666664</c:v>
                </c:pt>
                <c:pt idx="8320">
                  <c:v>0.68437187500000007</c:v>
                </c:pt>
                <c:pt idx="8321">
                  <c:v>0.68437303240740743</c:v>
                </c:pt>
                <c:pt idx="8322">
                  <c:v>0.68437418981481479</c:v>
                </c:pt>
                <c:pt idx="8323">
                  <c:v>0.68437534722222226</c:v>
                </c:pt>
                <c:pt idx="8324">
                  <c:v>0.68437650462962962</c:v>
                </c:pt>
                <c:pt idx="8325">
                  <c:v>0.68437766203703709</c:v>
                </c:pt>
                <c:pt idx="8326">
                  <c:v>0.68437881944444445</c:v>
                </c:pt>
                <c:pt idx="8327">
                  <c:v>0.68437997685185181</c:v>
                </c:pt>
                <c:pt idx="8328">
                  <c:v>0.68438113425925928</c:v>
                </c:pt>
                <c:pt idx="8329">
                  <c:v>0.68438230324074079</c:v>
                </c:pt>
                <c:pt idx="8330">
                  <c:v>0.68438344907407411</c:v>
                </c:pt>
                <c:pt idx="8331">
                  <c:v>0.68438460648148147</c:v>
                </c:pt>
                <c:pt idx="8332">
                  <c:v>0.68438576388888894</c:v>
                </c:pt>
                <c:pt idx="8333">
                  <c:v>0.6843869212962963</c:v>
                </c:pt>
                <c:pt idx="8334">
                  <c:v>0.68438807870370366</c:v>
                </c:pt>
                <c:pt idx="8335">
                  <c:v>0.68438923611111113</c:v>
                </c:pt>
                <c:pt idx="8336">
                  <c:v>0.68439039351851849</c:v>
                </c:pt>
                <c:pt idx="8337">
                  <c:v>0.68439155092592596</c:v>
                </c:pt>
                <c:pt idx="8338">
                  <c:v>0.68439270833333332</c:v>
                </c:pt>
                <c:pt idx="8339">
                  <c:v>0.68439386574074068</c:v>
                </c:pt>
                <c:pt idx="8340">
                  <c:v>0.68439502314814815</c:v>
                </c:pt>
                <c:pt idx="8341">
                  <c:v>0.68439618055555562</c:v>
                </c:pt>
                <c:pt idx="8342">
                  <c:v>0.68439733796296298</c:v>
                </c:pt>
                <c:pt idx="8343">
                  <c:v>0.68439849537037034</c:v>
                </c:pt>
                <c:pt idx="8344">
                  <c:v>0.6843996527777777</c:v>
                </c:pt>
                <c:pt idx="8345">
                  <c:v>0.68440081018518517</c:v>
                </c:pt>
                <c:pt idx="8346">
                  <c:v>0.68440196759259264</c:v>
                </c:pt>
                <c:pt idx="8347">
                  <c:v>0.684403125</c:v>
                </c:pt>
                <c:pt idx="8348">
                  <c:v>0.68440428240740736</c:v>
                </c:pt>
                <c:pt idx="8349">
                  <c:v>0.68440543981481483</c:v>
                </c:pt>
                <c:pt idx="8350">
                  <c:v>0.6844065972222223</c:v>
                </c:pt>
                <c:pt idx="8351">
                  <c:v>0.68440775462962966</c:v>
                </c:pt>
                <c:pt idx="8352">
                  <c:v>0.68440892361111105</c:v>
                </c:pt>
                <c:pt idx="8353">
                  <c:v>0.68441006944444438</c:v>
                </c:pt>
                <c:pt idx="8354">
                  <c:v>0.68441122685185185</c:v>
                </c:pt>
                <c:pt idx="8355">
                  <c:v>0.68441238425925932</c:v>
                </c:pt>
                <c:pt idx="8356">
                  <c:v>0.68441354166666668</c:v>
                </c:pt>
                <c:pt idx="8357">
                  <c:v>0.68441469907407404</c:v>
                </c:pt>
                <c:pt idx="8358">
                  <c:v>0.68441585648148151</c:v>
                </c:pt>
                <c:pt idx="8359">
                  <c:v>0.68441701388888887</c:v>
                </c:pt>
                <c:pt idx="8360">
                  <c:v>0.68441817129629634</c:v>
                </c:pt>
                <c:pt idx="8361">
                  <c:v>0.6844193287037037</c:v>
                </c:pt>
                <c:pt idx="8362">
                  <c:v>0.68442048611111106</c:v>
                </c:pt>
                <c:pt idx="8363">
                  <c:v>0.68442164351851853</c:v>
                </c:pt>
                <c:pt idx="8364">
                  <c:v>0.68442280092592589</c:v>
                </c:pt>
                <c:pt idx="8365">
                  <c:v>0.68442395833333336</c:v>
                </c:pt>
                <c:pt idx="8366">
                  <c:v>0.68442511574074072</c:v>
                </c:pt>
                <c:pt idx="8367">
                  <c:v>0.68442627314814819</c:v>
                </c:pt>
                <c:pt idx="8368">
                  <c:v>0.68442744212962969</c:v>
                </c:pt>
                <c:pt idx="8369">
                  <c:v>0.68442858796296291</c:v>
                </c:pt>
                <c:pt idx="8370">
                  <c:v>0.68442974537037038</c:v>
                </c:pt>
                <c:pt idx="8371">
                  <c:v>0.68443090277777785</c:v>
                </c:pt>
                <c:pt idx="8372">
                  <c:v>0.68443206018518521</c:v>
                </c:pt>
                <c:pt idx="8373">
                  <c:v>0.68443321759259257</c:v>
                </c:pt>
                <c:pt idx="8374">
                  <c:v>0.68443437499999993</c:v>
                </c:pt>
                <c:pt idx="8375">
                  <c:v>0.68443554398148143</c:v>
                </c:pt>
                <c:pt idx="8376">
                  <c:v>0.68443668981481487</c:v>
                </c:pt>
                <c:pt idx="8377">
                  <c:v>0.68443785879629626</c:v>
                </c:pt>
                <c:pt idx="8378">
                  <c:v>0.68443901620370373</c:v>
                </c:pt>
                <c:pt idx="8379">
                  <c:v>0.68444017361111109</c:v>
                </c:pt>
                <c:pt idx="8380">
                  <c:v>0.68444131944444453</c:v>
                </c:pt>
                <c:pt idx="8381">
                  <c:v>0.68444248842592592</c:v>
                </c:pt>
                <c:pt idx="8382">
                  <c:v>0.68444363425925925</c:v>
                </c:pt>
                <c:pt idx="8383">
                  <c:v>0.68444480324074075</c:v>
                </c:pt>
                <c:pt idx="8384">
                  <c:v>0.68444594907407408</c:v>
                </c:pt>
                <c:pt idx="8385">
                  <c:v>0.68444710648148155</c:v>
                </c:pt>
                <c:pt idx="8386">
                  <c:v>0.68444826388888891</c:v>
                </c:pt>
                <c:pt idx="8387">
                  <c:v>0.68444942129629627</c:v>
                </c:pt>
                <c:pt idx="8388">
                  <c:v>0.68445057870370374</c:v>
                </c:pt>
                <c:pt idx="8389">
                  <c:v>0.6844517361111111</c:v>
                </c:pt>
                <c:pt idx="8390">
                  <c:v>0.68445289351851857</c:v>
                </c:pt>
                <c:pt idx="8391">
                  <c:v>0.68445405092592593</c:v>
                </c:pt>
                <c:pt idx="8392">
                  <c:v>0.68445521990740732</c:v>
                </c:pt>
                <c:pt idx="8393">
                  <c:v>0.6844563773148149</c:v>
                </c:pt>
                <c:pt idx="8394">
                  <c:v>0.68445752314814812</c:v>
                </c:pt>
                <c:pt idx="8395">
                  <c:v>0.68445868055555559</c:v>
                </c:pt>
                <c:pt idx="8396">
                  <c:v>0.68445983796296295</c:v>
                </c:pt>
                <c:pt idx="8397">
                  <c:v>0.68446099537037042</c:v>
                </c:pt>
                <c:pt idx="8398">
                  <c:v>0.68446215277777778</c:v>
                </c:pt>
                <c:pt idx="8399">
                  <c:v>0.68446331018518514</c:v>
                </c:pt>
                <c:pt idx="8400">
                  <c:v>0.68446447916666664</c:v>
                </c:pt>
                <c:pt idx="8401">
                  <c:v>0.68446562499999997</c:v>
                </c:pt>
                <c:pt idx="8402">
                  <c:v>0.68446678240740744</c:v>
                </c:pt>
                <c:pt idx="8403">
                  <c:v>0.6844679398148148</c:v>
                </c:pt>
                <c:pt idx="8404">
                  <c:v>0.68446909722222216</c:v>
                </c:pt>
                <c:pt idx="8405">
                  <c:v>0.68447026620370366</c:v>
                </c:pt>
                <c:pt idx="8406">
                  <c:v>0.6844714120370371</c:v>
                </c:pt>
                <c:pt idx="8407">
                  <c:v>0.68447256944444446</c:v>
                </c:pt>
                <c:pt idx="8408">
                  <c:v>0.68447373842592596</c:v>
                </c:pt>
                <c:pt idx="8409">
                  <c:v>0.68447488425925918</c:v>
                </c:pt>
                <c:pt idx="8410">
                  <c:v>0.68447605324074079</c:v>
                </c:pt>
                <c:pt idx="8411">
                  <c:v>0.68447719907407412</c:v>
                </c:pt>
                <c:pt idx="8412">
                  <c:v>0.68447835648148148</c:v>
                </c:pt>
                <c:pt idx="8413">
                  <c:v>0.68447951388888884</c:v>
                </c:pt>
                <c:pt idx="8414">
                  <c:v>0.68448068287037034</c:v>
                </c:pt>
                <c:pt idx="8415">
                  <c:v>0.68448184027777781</c:v>
                </c:pt>
                <c:pt idx="8416">
                  <c:v>0.68448298611111114</c:v>
                </c:pt>
                <c:pt idx="8417">
                  <c:v>0.68448415509259253</c:v>
                </c:pt>
                <c:pt idx="8418">
                  <c:v>0.68448530092592597</c:v>
                </c:pt>
                <c:pt idx="8419">
                  <c:v>0.68448645833333333</c:v>
                </c:pt>
                <c:pt idx="8420">
                  <c:v>0.6844876157407408</c:v>
                </c:pt>
                <c:pt idx="8421">
                  <c:v>0.68448877314814816</c:v>
                </c:pt>
                <c:pt idx="8422">
                  <c:v>0.68448994212962955</c:v>
                </c:pt>
                <c:pt idx="8423">
                  <c:v>0.68449108796296299</c:v>
                </c:pt>
                <c:pt idx="8424">
                  <c:v>0.68449224537037034</c:v>
                </c:pt>
                <c:pt idx="8425">
                  <c:v>0.68449340277777782</c:v>
                </c:pt>
                <c:pt idx="8426">
                  <c:v>0.68449457175925921</c:v>
                </c:pt>
                <c:pt idx="8427">
                  <c:v>0.68449571759259265</c:v>
                </c:pt>
                <c:pt idx="8428">
                  <c:v>0.68449688657407415</c:v>
                </c:pt>
                <c:pt idx="8429">
                  <c:v>0.68449803240740736</c:v>
                </c:pt>
                <c:pt idx="8430">
                  <c:v>0.68449918981481483</c:v>
                </c:pt>
                <c:pt idx="8431">
                  <c:v>0.68450034722222219</c:v>
                </c:pt>
                <c:pt idx="8432">
                  <c:v>0.68450150462962966</c:v>
                </c:pt>
                <c:pt idx="8433">
                  <c:v>0.68450266203703702</c:v>
                </c:pt>
                <c:pt idx="8434">
                  <c:v>0.68450381944444438</c:v>
                </c:pt>
                <c:pt idx="8435">
                  <c:v>0.68450497685185185</c:v>
                </c:pt>
                <c:pt idx="8436">
                  <c:v>0.68450613425925932</c:v>
                </c:pt>
                <c:pt idx="8437">
                  <c:v>0.68450729166666668</c:v>
                </c:pt>
                <c:pt idx="8438">
                  <c:v>0.68450844907407404</c:v>
                </c:pt>
                <c:pt idx="8439">
                  <c:v>0.6845096064814814</c:v>
                </c:pt>
                <c:pt idx="8440">
                  <c:v>0.68451076388888887</c:v>
                </c:pt>
                <c:pt idx="8441">
                  <c:v>0.68451193287037038</c:v>
                </c:pt>
                <c:pt idx="8442">
                  <c:v>0.6845130787037037</c:v>
                </c:pt>
                <c:pt idx="8443">
                  <c:v>0.68451423611111106</c:v>
                </c:pt>
                <c:pt idx="8444">
                  <c:v>0.68451540509259257</c:v>
                </c:pt>
                <c:pt idx="8445">
                  <c:v>0.684516550925926</c:v>
                </c:pt>
                <c:pt idx="8446">
                  <c:v>0.68451770833333336</c:v>
                </c:pt>
                <c:pt idx="8447">
                  <c:v>0.68451886574074072</c:v>
                </c:pt>
                <c:pt idx="8448">
                  <c:v>0.68452002314814808</c:v>
                </c:pt>
                <c:pt idx="8449">
                  <c:v>0.68452118055555555</c:v>
                </c:pt>
                <c:pt idx="8450">
                  <c:v>0.68452233796296302</c:v>
                </c:pt>
                <c:pt idx="8451">
                  <c:v>0.68452349537037038</c:v>
                </c:pt>
                <c:pt idx="8452">
                  <c:v>0.68452465277777774</c:v>
                </c:pt>
                <c:pt idx="8453">
                  <c:v>0.68452581018518521</c:v>
                </c:pt>
                <c:pt idx="8454">
                  <c:v>0.68452696759259257</c:v>
                </c:pt>
                <c:pt idx="8455">
                  <c:v>0.68452812500000004</c:v>
                </c:pt>
                <c:pt idx="8456">
                  <c:v>0.6845292824074074</c:v>
                </c:pt>
                <c:pt idx="8457">
                  <c:v>0.68453043981481487</c:v>
                </c:pt>
                <c:pt idx="8458">
                  <c:v>0.68453159722222223</c:v>
                </c:pt>
                <c:pt idx="8459">
                  <c:v>0.68453276620370374</c:v>
                </c:pt>
                <c:pt idx="8460">
                  <c:v>0.68453391203703706</c:v>
                </c:pt>
                <c:pt idx="8461">
                  <c:v>0.68453506944444442</c:v>
                </c:pt>
                <c:pt idx="8462">
                  <c:v>0.68453622685185189</c:v>
                </c:pt>
                <c:pt idx="8463">
                  <c:v>0.6845373958333334</c:v>
                </c:pt>
                <c:pt idx="8464">
                  <c:v>0.68453854166666661</c:v>
                </c:pt>
                <c:pt idx="8465">
                  <c:v>0.68453969907407408</c:v>
                </c:pt>
                <c:pt idx="8466">
                  <c:v>0.68454085648148155</c:v>
                </c:pt>
                <c:pt idx="8467">
                  <c:v>0.68454201388888891</c:v>
                </c:pt>
                <c:pt idx="8468">
                  <c:v>0.68454317129629627</c:v>
                </c:pt>
                <c:pt idx="8469">
                  <c:v>0.68454432870370363</c:v>
                </c:pt>
                <c:pt idx="8470">
                  <c:v>0.6845454861111111</c:v>
                </c:pt>
                <c:pt idx="8471">
                  <c:v>0.6845466550925926</c:v>
                </c:pt>
                <c:pt idx="8472">
                  <c:v>0.68454781249999996</c:v>
                </c:pt>
                <c:pt idx="8473">
                  <c:v>0.68454895833333329</c:v>
                </c:pt>
                <c:pt idx="8474">
                  <c:v>0.68455011574074076</c:v>
                </c:pt>
                <c:pt idx="8475">
                  <c:v>0.68455127314814823</c:v>
                </c:pt>
                <c:pt idx="8476">
                  <c:v>0.68455243055555559</c:v>
                </c:pt>
                <c:pt idx="8477">
                  <c:v>0.68455358796296295</c:v>
                </c:pt>
                <c:pt idx="8478">
                  <c:v>0.68455474537037031</c:v>
                </c:pt>
                <c:pt idx="8479">
                  <c:v>0.68455590277777778</c:v>
                </c:pt>
                <c:pt idx="8480">
                  <c:v>0.68455706018518525</c:v>
                </c:pt>
                <c:pt idx="8481">
                  <c:v>0.68455821759259261</c:v>
                </c:pt>
                <c:pt idx="8482">
                  <c:v>0.68455937499999997</c:v>
                </c:pt>
                <c:pt idx="8483">
                  <c:v>0.68456053240740744</c:v>
                </c:pt>
                <c:pt idx="8484">
                  <c:v>0.6845616898148148</c:v>
                </c:pt>
                <c:pt idx="8485">
                  <c:v>0.68456284722222227</c:v>
                </c:pt>
                <c:pt idx="8486">
                  <c:v>0.68456400462962963</c:v>
                </c:pt>
                <c:pt idx="8487">
                  <c:v>0.68456516203703699</c:v>
                </c:pt>
                <c:pt idx="8488">
                  <c:v>0.68456631944444446</c:v>
                </c:pt>
                <c:pt idx="8489">
                  <c:v>0.68456747685185182</c:v>
                </c:pt>
                <c:pt idx="8490">
                  <c:v>0.68456864583333332</c:v>
                </c:pt>
                <c:pt idx="8491">
                  <c:v>0.68456979166666665</c:v>
                </c:pt>
                <c:pt idx="8492">
                  <c:v>0.68457096064814815</c:v>
                </c:pt>
                <c:pt idx="8493">
                  <c:v>0.68457211805555562</c:v>
                </c:pt>
                <c:pt idx="8494">
                  <c:v>0.68457327546296298</c:v>
                </c:pt>
                <c:pt idx="8495">
                  <c:v>0.68457442129629631</c:v>
                </c:pt>
                <c:pt idx="8496">
                  <c:v>0.68457557870370367</c:v>
                </c:pt>
                <c:pt idx="8497">
                  <c:v>0.68457674768518517</c:v>
                </c:pt>
                <c:pt idx="8498">
                  <c:v>0.68457790509259264</c:v>
                </c:pt>
                <c:pt idx="8499">
                  <c:v>0.68457905092592586</c:v>
                </c:pt>
                <c:pt idx="8500">
                  <c:v>0.68458020833333333</c:v>
                </c:pt>
                <c:pt idx="8501">
                  <c:v>0.68458142361111107</c:v>
                </c:pt>
                <c:pt idx="8502">
                  <c:v>0.68458252314814816</c:v>
                </c:pt>
                <c:pt idx="8503">
                  <c:v>0.68458368055555552</c:v>
                </c:pt>
                <c:pt idx="8504">
                  <c:v>0.68458483796296288</c:v>
                </c:pt>
                <c:pt idx="8505">
                  <c:v>0.68458600694444449</c:v>
                </c:pt>
                <c:pt idx="8506">
                  <c:v>0.68458716435185185</c:v>
                </c:pt>
                <c:pt idx="8507">
                  <c:v>0.68458831018518518</c:v>
                </c:pt>
                <c:pt idx="8508">
                  <c:v>0.68458946759259254</c:v>
                </c:pt>
                <c:pt idx="8509">
                  <c:v>0.68459062500000001</c:v>
                </c:pt>
                <c:pt idx="8510">
                  <c:v>0.68459178240740748</c:v>
                </c:pt>
                <c:pt idx="8511">
                  <c:v>0.68459293981481484</c:v>
                </c:pt>
                <c:pt idx="8512">
                  <c:v>0.6845940972222222</c:v>
                </c:pt>
                <c:pt idx="8513">
                  <c:v>0.6845952662037037</c:v>
                </c:pt>
                <c:pt idx="8514">
                  <c:v>0.68459642361111117</c:v>
                </c:pt>
                <c:pt idx="8515">
                  <c:v>0.68459758101851853</c:v>
                </c:pt>
                <c:pt idx="8516">
                  <c:v>0.68459872685185186</c:v>
                </c:pt>
                <c:pt idx="8517">
                  <c:v>0.68459988425925922</c:v>
                </c:pt>
                <c:pt idx="8518">
                  <c:v>0.68460105324074072</c:v>
                </c:pt>
                <c:pt idx="8519">
                  <c:v>0.68460221064814819</c:v>
                </c:pt>
                <c:pt idx="8520">
                  <c:v>0.68460335648148152</c:v>
                </c:pt>
                <c:pt idx="8521">
                  <c:v>0.68460451388888888</c:v>
                </c:pt>
                <c:pt idx="8522">
                  <c:v>0.68460568287037038</c:v>
                </c:pt>
                <c:pt idx="8523">
                  <c:v>0.68460682870370371</c:v>
                </c:pt>
                <c:pt idx="8524">
                  <c:v>0.68460798611111107</c:v>
                </c:pt>
                <c:pt idx="8525">
                  <c:v>0.68460914351851854</c:v>
                </c:pt>
                <c:pt idx="8526">
                  <c:v>0.6846103009259259</c:v>
                </c:pt>
                <c:pt idx="8527">
                  <c:v>0.68461145833333337</c:v>
                </c:pt>
                <c:pt idx="8528">
                  <c:v>0.68461262731481487</c:v>
                </c:pt>
                <c:pt idx="8529">
                  <c:v>0.68461378472222223</c:v>
                </c:pt>
                <c:pt idx="8530">
                  <c:v>0.68461493055555556</c:v>
                </c:pt>
                <c:pt idx="8531">
                  <c:v>0.68461608796296303</c:v>
                </c:pt>
                <c:pt idx="8532">
                  <c:v>0.68461725694444442</c:v>
                </c:pt>
                <c:pt idx="8533">
                  <c:v>0.68461840277777775</c:v>
                </c:pt>
                <c:pt idx="8534">
                  <c:v>0.68461957175925925</c:v>
                </c:pt>
                <c:pt idx="8535">
                  <c:v>0.68462071759259258</c:v>
                </c:pt>
                <c:pt idx="8536">
                  <c:v>0.68462187500000005</c:v>
                </c:pt>
                <c:pt idx="8537">
                  <c:v>0.68462303240740741</c:v>
                </c:pt>
                <c:pt idx="8538">
                  <c:v>0.68462420138888891</c:v>
                </c:pt>
                <c:pt idx="8539">
                  <c:v>0.68462534722222224</c:v>
                </c:pt>
                <c:pt idx="8540">
                  <c:v>0.68462650462962971</c:v>
                </c:pt>
                <c:pt idx="8541">
                  <c:v>0.68462766203703707</c:v>
                </c:pt>
                <c:pt idx="8542">
                  <c:v>0.68462881944444443</c:v>
                </c:pt>
                <c:pt idx="8543">
                  <c:v>0.68462997685185178</c:v>
                </c:pt>
                <c:pt idx="8544">
                  <c:v>0.68463113425925926</c:v>
                </c:pt>
                <c:pt idx="8545">
                  <c:v>0.68463230324074076</c:v>
                </c:pt>
                <c:pt idx="8546">
                  <c:v>0.68463344907407409</c:v>
                </c:pt>
                <c:pt idx="8547">
                  <c:v>0.68463460648148144</c:v>
                </c:pt>
                <c:pt idx="8548">
                  <c:v>0.68463576388888892</c:v>
                </c:pt>
                <c:pt idx="8549">
                  <c:v>0.68463693287037042</c:v>
                </c:pt>
                <c:pt idx="8550">
                  <c:v>0.68463807870370375</c:v>
                </c:pt>
                <c:pt idx="8551">
                  <c:v>0.68463924768518514</c:v>
                </c:pt>
                <c:pt idx="8552">
                  <c:v>0.68464039351851858</c:v>
                </c:pt>
                <c:pt idx="8553">
                  <c:v>0.68464155092592593</c:v>
                </c:pt>
                <c:pt idx="8554">
                  <c:v>0.68464270833333329</c:v>
                </c:pt>
                <c:pt idx="8555">
                  <c:v>0.68464386574074076</c:v>
                </c:pt>
                <c:pt idx="8556">
                  <c:v>0.68464502314814812</c:v>
                </c:pt>
                <c:pt idx="8557">
                  <c:v>0.68464618055555559</c:v>
                </c:pt>
                <c:pt idx="8558">
                  <c:v>0.68464733796296295</c:v>
                </c:pt>
                <c:pt idx="8559">
                  <c:v>0.68464849537037031</c:v>
                </c:pt>
                <c:pt idx="8560">
                  <c:v>0.68464965277777778</c:v>
                </c:pt>
                <c:pt idx="8561">
                  <c:v>0.68465081018518525</c:v>
                </c:pt>
                <c:pt idx="8562">
                  <c:v>0.68465196759259261</c:v>
                </c:pt>
                <c:pt idx="8563">
                  <c:v>0.68465312499999997</c:v>
                </c:pt>
                <c:pt idx="8564">
                  <c:v>0.68465428240740733</c:v>
                </c:pt>
                <c:pt idx="8565">
                  <c:v>0.68465545138888884</c:v>
                </c:pt>
                <c:pt idx="8566">
                  <c:v>0.68465659722222227</c:v>
                </c:pt>
                <c:pt idx="8567">
                  <c:v>0.68465775462962963</c:v>
                </c:pt>
                <c:pt idx="8568">
                  <c:v>0.68465891203703699</c:v>
                </c:pt>
                <c:pt idx="8569">
                  <c:v>0.6846600810185185</c:v>
                </c:pt>
                <c:pt idx="8570">
                  <c:v>0.68466122685185193</c:v>
                </c:pt>
                <c:pt idx="8571">
                  <c:v>0.68466238425925929</c:v>
                </c:pt>
                <c:pt idx="8572">
                  <c:v>0.68466355324074069</c:v>
                </c:pt>
                <c:pt idx="8573">
                  <c:v>0.68466469907407401</c:v>
                </c:pt>
                <c:pt idx="8574">
                  <c:v>0.68466585648148148</c:v>
                </c:pt>
                <c:pt idx="8575">
                  <c:v>0.68466702546296299</c:v>
                </c:pt>
                <c:pt idx="8576">
                  <c:v>0.68466817129629631</c:v>
                </c:pt>
                <c:pt idx="8577">
                  <c:v>0.68466932870370367</c:v>
                </c:pt>
                <c:pt idx="8578">
                  <c:v>0.68467048611111114</c:v>
                </c:pt>
                <c:pt idx="8579">
                  <c:v>0.6846716435185185</c:v>
                </c:pt>
                <c:pt idx="8580">
                  <c:v>0.68467280092592597</c:v>
                </c:pt>
                <c:pt idx="8581">
                  <c:v>0.68467395833333333</c:v>
                </c:pt>
                <c:pt idx="8582">
                  <c:v>0.68467511574074069</c:v>
                </c:pt>
                <c:pt idx="8583">
                  <c:v>0.68467627314814816</c:v>
                </c:pt>
                <c:pt idx="8584">
                  <c:v>0.68467743055555552</c:v>
                </c:pt>
                <c:pt idx="8585">
                  <c:v>0.68467858796296299</c:v>
                </c:pt>
                <c:pt idx="8586">
                  <c:v>0.68467974537037035</c:v>
                </c:pt>
                <c:pt idx="8587">
                  <c:v>0.68468090277777782</c:v>
                </c:pt>
                <c:pt idx="8588">
                  <c:v>0.68468206018518518</c:v>
                </c:pt>
                <c:pt idx="8589">
                  <c:v>0.68468322916666668</c:v>
                </c:pt>
                <c:pt idx="8590">
                  <c:v>0.68468437500000001</c:v>
                </c:pt>
                <c:pt idx="8591">
                  <c:v>0.68468554398148151</c:v>
                </c:pt>
                <c:pt idx="8592">
                  <c:v>0.68468668981481484</c:v>
                </c:pt>
                <c:pt idx="8593">
                  <c:v>0.6846878472222222</c:v>
                </c:pt>
                <c:pt idx="8594">
                  <c:v>0.6846890162037037</c:v>
                </c:pt>
                <c:pt idx="8595">
                  <c:v>0.68469016203703703</c:v>
                </c:pt>
                <c:pt idx="8596">
                  <c:v>0.6846913194444445</c:v>
                </c:pt>
                <c:pt idx="8597">
                  <c:v>0.68469247685185186</c:v>
                </c:pt>
                <c:pt idx="8598">
                  <c:v>0.68469363425925922</c:v>
                </c:pt>
                <c:pt idx="8599">
                  <c:v>0.68469479166666669</c:v>
                </c:pt>
                <c:pt idx="8600">
                  <c:v>0.68469594907407416</c:v>
                </c:pt>
                <c:pt idx="8601">
                  <c:v>0.68469710648148152</c:v>
                </c:pt>
                <c:pt idx="8602">
                  <c:v>0.68469826388888888</c:v>
                </c:pt>
                <c:pt idx="8603">
                  <c:v>0.68469942129629624</c:v>
                </c:pt>
                <c:pt idx="8604">
                  <c:v>0.68470057870370371</c:v>
                </c:pt>
                <c:pt idx="8605">
                  <c:v>0.68470173611111118</c:v>
                </c:pt>
                <c:pt idx="8606">
                  <c:v>0.68470289351851854</c:v>
                </c:pt>
                <c:pt idx="8607">
                  <c:v>0.6847040509259259</c:v>
                </c:pt>
                <c:pt idx="8608">
                  <c:v>0.68470520833333337</c:v>
                </c:pt>
                <c:pt idx="8609">
                  <c:v>0.68470637731481487</c:v>
                </c:pt>
                <c:pt idx="8610">
                  <c:v>0.6847075231481482</c:v>
                </c:pt>
                <c:pt idx="8611">
                  <c:v>0.68470869212962959</c:v>
                </c:pt>
                <c:pt idx="8612">
                  <c:v>0.68470984953703695</c:v>
                </c:pt>
                <c:pt idx="8613">
                  <c:v>0.68471099537037039</c:v>
                </c:pt>
                <c:pt idx="8614">
                  <c:v>0.68471215277777775</c:v>
                </c:pt>
                <c:pt idx="8615">
                  <c:v>0.68471331018518522</c:v>
                </c:pt>
                <c:pt idx="8616">
                  <c:v>0.68471446759259258</c:v>
                </c:pt>
                <c:pt idx="8617">
                  <c:v>0.68471562500000005</c:v>
                </c:pt>
                <c:pt idx="8618">
                  <c:v>0.68471678240740741</c:v>
                </c:pt>
                <c:pt idx="8619">
                  <c:v>0.68471793981481477</c:v>
                </c:pt>
                <c:pt idx="8620">
                  <c:v>0.68471909722222224</c:v>
                </c:pt>
                <c:pt idx="8621">
                  <c:v>0.6847202546296296</c:v>
                </c:pt>
                <c:pt idx="8622">
                  <c:v>0.68472141203703707</c:v>
                </c:pt>
                <c:pt idx="8623">
                  <c:v>0.68472256944444443</c:v>
                </c:pt>
                <c:pt idx="8624">
                  <c:v>0.68472372685185179</c:v>
                </c:pt>
                <c:pt idx="8625">
                  <c:v>0.68472488425925926</c:v>
                </c:pt>
                <c:pt idx="8626">
                  <c:v>0.68472604166666673</c:v>
                </c:pt>
                <c:pt idx="8627">
                  <c:v>0.68472719907407409</c:v>
                </c:pt>
                <c:pt idx="8628">
                  <c:v>0.68472835648148145</c:v>
                </c:pt>
                <c:pt idx="8629">
                  <c:v>0.68472951388888881</c:v>
                </c:pt>
                <c:pt idx="8630">
                  <c:v>0.68473067129629628</c:v>
                </c:pt>
                <c:pt idx="8631">
                  <c:v>0.68473182870370375</c:v>
                </c:pt>
                <c:pt idx="8632">
                  <c:v>0.68473298611111111</c:v>
                </c:pt>
                <c:pt idx="8633">
                  <c:v>0.68473415509259261</c:v>
                </c:pt>
                <c:pt idx="8634">
                  <c:v>0.68473531249999997</c:v>
                </c:pt>
                <c:pt idx="8635">
                  <c:v>0.68473646990740744</c:v>
                </c:pt>
                <c:pt idx="8636">
                  <c:v>0.6847376273148148</c:v>
                </c:pt>
                <c:pt idx="8637">
                  <c:v>0.68473877314814813</c:v>
                </c:pt>
                <c:pt idx="8638">
                  <c:v>0.68473993055555549</c:v>
                </c:pt>
                <c:pt idx="8639">
                  <c:v>0.68474108796296296</c:v>
                </c:pt>
                <c:pt idx="8640">
                  <c:v>0.68474224537037043</c:v>
                </c:pt>
                <c:pt idx="8641">
                  <c:v>0.68474340277777779</c:v>
                </c:pt>
                <c:pt idx="8642">
                  <c:v>0.68474456018518515</c:v>
                </c:pt>
                <c:pt idx="8643">
                  <c:v>0.68474571759259262</c:v>
                </c:pt>
                <c:pt idx="8644">
                  <c:v>0.68474687499999998</c:v>
                </c:pt>
                <c:pt idx="8645">
                  <c:v>0.68474803240740745</c:v>
                </c:pt>
                <c:pt idx="8646">
                  <c:v>0.68474920138888884</c:v>
                </c:pt>
                <c:pt idx="8647">
                  <c:v>0.68475034722222228</c:v>
                </c:pt>
                <c:pt idx="8648">
                  <c:v>0.68475150462962964</c:v>
                </c:pt>
                <c:pt idx="8649">
                  <c:v>0.684752662037037</c:v>
                </c:pt>
                <c:pt idx="8650">
                  <c:v>0.68475381944444447</c:v>
                </c:pt>
                <c:pt idx="8651">
                  <c:v>0.68475497685185183</c:v>
                </c:pt>
                <c:pt idx="8652">
                  <c:v>0.6847561342592593</c:v>
                </c:pt>
                <c:pt idx="8653">
                  <c:v>0.6847573032407408</c:v>
                </c:pt>
                <c:pt idx="8654">
                  <c:v>0.68475844907407402</c:v>
                </c:pt>
                <c:pt idx="8655">
                  <c:v>0.68475960648148149</c:v>
                </c:pt>
                <c:pt idx="8656">
                  <c:v>0.68476076388888896</c:v>
                </c:pt>
                <c:pt idx="8657">
                  <c:v>0.68476192129629632</c:v>
                </c:pt>
                <c:pt idx="8658">
                  <c:v>0.68476309027777782</c:v>
                </c:pt>
                <c:pt idx="8659">
                  <c:v>0.68476423611111104</c:v>
                </c:pt>
                <c:pt idx="8660">
                  <c:v>0.68476539351851851</c:v>
                </c:pt>
                <c:pt idx="8661">
                  <c:v>0.68476655092592598</c:v>
                </c:pt>
                <c:pt idx="8662">
                  <c:v>0.68476770833333334</c:v>
                </c:pt>
                <c:pt idx="8663">
                  <c:v>0.68476887731481484</c:v>
                </c:pt>
                <c:pt idx="8664">
                  <c:v>0.68477002314814817</c:v>
                </c:pt>
                <c:pt idx="8665">
                  <c:v>0.68477118055555564</c:v>
                </c:pt>
                <c:pt idx="8666">
                  <c:v>0.684772337962963</c:v>
                </c:pt>
                <c:pt idx="8667">
                  <c:v>0.68477350694444439</c:v>
                </c:pt>
                <c:pt idx="8668">
                  <c:v>0.68477466435185186</c:v>
                </c:pt>
                <c:pt idx="8669">
                  <c:v>0.68477581018518519</c:v>
                </c:pt>
                <c:pt idx="8670">
                  <c:v>0.68477696759259266</c:v>
                </c:pt>
                <c:pt idx="8671">
                  <c:v>0.68477813657407405</c:v>
                </c:pt>
                <c:pt idx="8672">
                  <c:v>0.68477928240740737</c:v>
                </c:pt>
                <c:pt idx="8673">
                  <c:v>0.68478043981481485</c:v>
                </c:pt>
                <c:pt idx="8674">
                  <c:v>0.6847815972222222</c:v>
                </c:pt>
                <c:pt idx="8675">
                  <c:v>0.68478275462962968</c:v>
                </c:pt>
                <c:pt idx="8676">
                  <c:v>0.68478391203703703</c:v>
                </c:pt>
                <c:pt idx="8677">
                  <c:v>0.68478506944444439</c:v>
                </c:pt>
                <c:pt idx="8678">
                  <c:v>0.68478622685185186</c:v>
                </c:pt>
                <c:pt idx="8679">
                  <c:v>0.68478738425925922</c:v>
                </c:pt>
                <c:pt idx="8680">
                  <c:v>0.68478854166666669</c:v>
                </c:pt>
                <c:pt idx="8681">
                  <c:v>0.68478969907407405</c:v>
                </c:pt>
                <c:pt idx="8682">
                  <c:v>0.68479086805555556</c:v>
                </c:pt>
                <c:pt idx="8683">
                  <c:v>0.68479202546296303</c:v>
                </c:pt>
                <c:pt idx="8684">
                  <c:v>0.68479318287037039</c:v>
                </c:pt>
                <c:pt idx="8685">
                  <c:v>0.68479432870370371</c:v>
                </c:pt>
                <c:pt idx="8686">
                  <c:v>0.68479548611111118</c:v>
                </c:pt>
                <c:pt idx="8687">
                  <c:v>0.68479664351851854</c:v>
                </c:pt>
                <c:pt idx="8688">
                  <c:v>0.6847978009259259</c:v>
                </c:pt>
                <c:pt idx="8689">
                  <c:v>0.68479895833333326</c:v>
                </c:pt>
                <c:pt idx="8690">
                  <c:v>0.68480011574074073</c:v>
                </c:pt>
                <c:pt idx="8691">
                  <c:v>0.6848012731481482</c:v>
                </c:pt>
                <c:pt idx="8692">
                  <c:v>0.68480243055555556</c:v>
                </c:pt>
                <c:pt idx="8693">
                  <c:v>0.68480358796296292</c:v>
                </c:pt>
                <c:pt idx="8694">
                  <c:v>0.68480474537037039</c:v>
                </c:pt>
                <c:pt idx="8695">
                  <c:v>0.68480590277777786</c:v>
                </c:pt>
                <c:pt idx="8696">
                  <c:v>0.68480706018518522</c:v>
                </c:pt>
                <c:pt idx="8697">
                  <c:v>0.68480821759259258</c:v>
                </c:pt>
                <c:pt idx="8698">
                  <c:v>0.68480937499999994</c:v>
                </c:pt>
                <c:pt idx="8699">
                  <c:v>0.68481054398148145</c:v>
                </c:pt>
                <c:pt idx="8700">
                  <c:v>0.68481168981481488</c:v>
                </c:pt>
                <c:pt idx="8701">
                  <c:v>0.68481284722222224</c:v>
                </c:pt>
                <c:pt idx="8702">
                  <c:v>0.6848140046296296</c:v>
                </c:pt>
                <c:pt idx="8703">
                  <c:v>0.68481516203703707</c:v>
                </c:pt>
                <c:pt idx="8704">
                  <c:v>0.68481633101851858</c:v>
                </c:pt>
                <c:pt idx="8705">
                  <c:v>0.6848174768518519</c:v>
                </c:pt>
                <c:pt idx="8706">
                  <c:v>0.68481863425925926</c:v>
                </c:pt>
                <c:pt idx="8707">
                  <c:v>0.68481979166666662</c:v>
                </c:pt>
                <c:pt idx="8708">
                  <c:v>0.68482094907407409</c:v>
                </c:pt>
                <c:pt idx="8709">
                  <c:v>0.68482210648148145</c:v>
                </c:pt>
                <c:pt idx="8710">
                  <c:v>0.68482327546296295</c:v>
                </c:pt>
                <c:pt idx="8711">
                  <c:v>0.68482442129629628</c:v>
                </c:pt>
                <c:pt idx="8712">
                  <c:v>0.68482557870370375</c:v>
                </c:pt>
                <c:pt idx="8713">
                  <c:v>0.68482673611111111</c:v>
                </c:pt>
                <c:pt idx="8714">
                  <c:v>0.68482790509259261</c:v>
                </c:pt>
                <c:pt idx="8715">
                  <c:v>0.68482905092592594</c:v>
                </c:pt>
                <c:pt idx="8716">
                  <c:v>0.6848302083333333</c:v>
                </c:pt>
                <c:pt idx="8717">
                  <c:v>0.68483136574074077</c:v>
                </c:pt>
                <c:pt idx="8718">
                  <c:v>0.68483252314814813</c:v>
                </c:pt>
                <c:pt idx="8719">
                  <c:v>0.68483368055555549</c:v>
                </c:pt>
                <c:pt idx="8720">
                  <c:v>0.68483484953703699</c:v>
                </c:pt>
                <c:pt idx="8721">
                  <c:v>0.68483599537037043</c:v>
                </c:pt>
                <c:pt idx="8722">
                  <c:v>0.68483715277777779</c:v>
                </c:pt>
                <c:pt idx="8723">
                  <c:v>0.68483831018518515</c:v>
                </c:pt>
                <c:pt idx="8724">
                  <c:v>0.68483947916666665</c:v>
                </c:pt>
                <c:pt idx="8725">
                  <c:v>0.68484062500000009</c:v>
                </c:pt>
                <c:pt idx="8726">
                  <c:v>0.68484179398148148</c:v>
                </c:pt>
                <c:pt idx="8727">
                  <c:v>0.68484293981481481</c:v>
                </c:pt>
                <c:pt idx="8728">
                  <c:v>0.68484409722222217</c:v>
                </c:pt>
                <c:pt idx="8729">
                  <c:v>0.68484525462962964</c:v>
                </c:pt>
                <c:pt idx="8730">
                  <c:v>0.68484641203703711</c:v>
                </c:pt>
                <c:pt idx="8731">
                  <c:v>0.68484756944444447</c:v>
                </c:pt>
                <c:pt idx="8732">
                  <c:v>0.68484872685185183</c:v>
                </c:pt>
                <c:pt idx="8733">
                  <c:v>0.6848498842592593</c:v>
                </c:pt>
                <c:pt idx="8734">
                  <c:v>0.68485104166666666</c:v>
                </c:pt>
                <c:pt idx="8735">
                  <c:v>0.68485219907407413</c:v>
                </c:pt>
                <c:pt idx="8736">
                  <c:v>0.68485335648148149</c:v>
                </c:pt>
                <c:pt idx="8737">
                  <c:v>0.68485451388888885</c:v>
                </c:pt>
                <c:pt idx="8738">
                  <c:v>0.68485568287037035</c:v>
                </c:pt>
                <c:pt idx="8739">
                  <c:v>0.68485682870370368</c:v>
                </c:pt>
                <c:pt idx="8740">
                  <c:v>0.68485799768518518</c:v>
                </c:pt>
                <c:pt idx="8741">
                  <c:v>0.68485914351851851</c:v>
                </c:pt>
                <c:pt idx="8742">
                  <c:v>0.68486031250000001</c:v>
                </c:pt>
                <c:pt idx="8743">
                  <c:v>0.68486145833333334</c:v>
                </c:pt>
                <c:pt idx="8744">
                  <c:v>0.68486262731481484</c:v>
                </c:pt>
                <c:pt idx="8745">
                  <c:v>0.68486377314814817</c:v>
                </c:pt>
                <c:pt idx="8746">
                  <c:v>0.68486494212962956</c:v>
                </c:pt>
                <c:pt idx="8747">
                  <c:v>0.684866087962963</c:v>
                </c:pt>
                <c:pt idx="8748">
                  <c:v>0.68486724537037036</c:v>
                </c:pt>
                <c:pt idx="8749">
                  <c:v>0.68486840277777772</c:v>
                </c:pt>
                <c:pt idx="8750">
                  <c:v>0.68486956018518519</c:v>
                </c:pt>
                <c:pt idx="8751">
                  <c:v>0.68487071759259266</c:v>
                </c:pt>
                <c:pt idx="8752">
                  <c:v>0.68487187500000002</c:v>
                </c:pt>
                <c:pt idx="8753">
                  <c:v>0.68487304398148152</c:v>
                </c:pt>
                <c:pt idx="8754">
                  <c:v>0.68487418981481474</c:v>
                </c:pt>
                <c:pt idx="8755">
                  <c:v>0.68487534722222221</c:v>
                </c:pt>
                <c:pt idx="8756">
                  <c:v>0.68487650462962968</c:v>
                </c:pt>
                <c:pt idx="8757">
                  <c:v>0.68487766203703704</c:v>
                </c:pt>
                <c:pt idx="8758">
                  <c:v>0.6848788194444444</c:v>
                </c:pt>
                <c:pt idx="8759">
                  <c:v>0.68487997685185187</c:v>
                </c:pt>
                <c:pt idx="8760">
                  <c:v>0.68488113425925934</c:v>
                </c:pt>
                <c:pt idx="8761">
                  <c:v>0.6848822916666667</c:v>
                </c:pt>
                <c:pt idx="8762">
                  <c:v>0.68488346064814809</c:v>
                </c:pt>
                <c:pt idx="8763">
                  <c:v>0.68488461805555556</c:v>
                </c:pt>
                <c:pt idx="8764">
                  <c:v>0.68488577546296303</c:v>
                </c:pt>
                <c:pt idx="8765">
                  <c:v>0.68488693287037039</c:v>
                </c:pt>
                <c:pt idx="8766">
                  <c:v>0.68488807870370372</c:v>
                </c:pt>
                <c:pt idx="8767">
                  <c:v>0.68488923611111108</c:v>
                </c:pt>
                <c:pt idx="8768">
                  <c:v>0.68489039351851855</c:v>
                </c:pt>
                <c:pt idx="8769">
                  <c:v>0.68489155092592591</c:v>
                </c:pt>
                <c:pt idx="8770">
                  <c:v>0.68489270833333338</c:v>
                </c:pt>
                <c:pt idx="8771">
                  <c:v>0.68489386574074074</c:v>
                </c:pt>
                <c:pt idx="8772">
                  <c:v>0.6848950231481481</c:v>
                </c:pt>
                <c:pt idx="8773">
                  <c:v>0.68489619212962971</c:v>
                </c:pt>
                <c:pt idx="8774">
                  <c:v>0.68489733796296293</c:v>
                </c:pt>
                <c:pt idx="8775">
                  <c:v>0.6848984953703704</c:v>
                </c:pt>
                <c:pt idx="8776">
                  <c:v>0.68489965277777776</c:v>
                </c:pt>
                <c:pt idx="8777">
                  <c:v>0.68490081018518523</c:v>
                </c:pt>
                <c:pt idx="8778">
                  <c:v>0.68490196759259259</c:v>
                </c:pt>
                <c:pt idx="8779">
                  <c:v>0.68490312499999995</c:v>
                </c:pt>
                <c:pt idx="8780">
                  <c:v>0.68490428240740742</c:v>
                </c:pt>
                <c:pt idx="8781">
                  <c:v>0.68490543981481489</c:v>
                </c:pt>
                <c:pt idx="8782">
                  <c:v>0.68490660879629628</c:v>
                </c:pt>
                <c:pt idx="8783">
                  <c:v>0.68490775462962961</c:v>
                </c:pt>
                <c:pt idx="8784">
                  <c:v>0.68490891203703697</c:v>
                </c:pt>
                <c:pt idx="8785">
                  <c:v>0.68491008101851847</c:v>
                </c:pt>
                <c:pt idx="8786">
                  <c:v>0.68491122685185191</c:v>
                </c:pt>
                <c:pt idx="8787">
                  <c:v>0.68491238425925927</c:v>
                </c:pt>
                <c:pt idx="8788">
                  <c:v>0.68491355324074077</c:v>
                </c:pt>
                <c:pt idx="8789">
                  <c:v>0.6849146990740741</c:v>
                </c:pt>
                <c:pt idx="8790">
                  <c:v>0.68491585648148157</c:v>
                </c:pt>
                <c:pt idx="8791">
                  <c:v>0.68491701388888893</c:v>
                </c:pt>
                <c:pt idx="8792">
                  <c:v>0.68491817129629629</c:v>
                </c:pt>
                <c:pt idx="8793">
                  <c:v>0.68491934027777779</c:v>
                </c:pt>
                <c:pt idx="8794">
                  <c:v>0.68492048611111112</c:v>
                </c:pt>
                <c:pt idx="8795">
                  <c:v>0.68492164351851859</c:v>
                </c:pt>
                <c:pt idx="8796">
                  <c:v>0.68492281249999998</c:v>
                </c:pt>
                <c:pt idx="8797">
                  <c:v>0.6849239583333333</c:v>
                </c:pt>
                <c:pt idx="8798">
                  <c:v>0.68492511574074078</c:v>
                </c:pt>
                <c:pt idx="8799">
                  <c:v>0.68492627314814813</c:v>
                </c:pt>
                <c:pt idx="8800">
                  <c:v>0.68492743055555561</c:v>
                </c:pt>
                <c:pt idx="8801">
                  <c:v>0.68492858796296296</c:v>
                </c:pt>
                <c:pt idx="8802">
                  <c:v>0.68492974537037032</c:v>
                </c:pt>
                <c:pt idx="8803">
                  <c:v>0.68493090277777779</c:v>
                </c:pt>
                <c:pt idx="8804">
                  <c:v>0.68493206018518515</c:v>
                </c:pt>
                <c:pt idx="8805">
                  <c:v>0.68493322916666666</c:v>
                </c:pt>
                <c:pt idx="8806">
                  <c:v>0.68493437499999998</c:v>
                </c:pt>
                <c:pt idx="8807">
                  <c:v>0.68493553240740745</c:v>
                </c:pt>
                <c:pt idx="8808">
                  <c:v>0.68493668981481481</c:v>
                </c:pt>
                <c:pt idx="8809">
                  <c:v>0.68493785879629632</c:v>
                </c:pt>
                <c:pt idx="8810">
                  <c:v>0.68493901620370368</c:v>
                </c:pt>
                <c:pt idx="8811">
                  <c:v>0.684940162037037</c:v>
                </c:pt>
                <c:pt idx="8812">
                  <c:v>0.68494131944444447</c:v>
                </c:pt>
                <c:pt idx="8813">
                  <c:v>0.68494248842592598</c:v>
                </c:pt>
                <c:pt idx="8814">
                  <c:v>0.68494363425925919</c:v>
                </c:pt>
                <c:pt idx="8815">
                  <c:v>0.68494479166666666</c:v>
                </c:pt>
                <c:pt idx="8816">
                  <c:v>0.68494594907407413</c:v>
                </c:pt>
                <c:pt idx="8817">
                  <c:v>0.68494710648148149</c:v>
                </c:pt>
                <c:pt idx="8818">
                  <c:v>0.684948275462963</c:v>
                </c:pt>
                <c:pt idx="8819">
                  <c:v>0.68494942129629621</c:v>
                </c:pt>
                <c:pt idx="8820">
                  <c:v>0.68495059027777783</c:v>
                </c:pt>
                <c:pt idx="8821">
                  <c:v>0.68495173611111115</c:v>
                </c:pt>
                <c:pt idx="8822">
                  <c:v>0.68495289351851851</c:v>
                </c:pt>
                <c:pt idx="8823">
                  <c:v>0.68495406250000002</c:v>
                </c:pt>
                <c:pt idx="8824">
                  <c:v>0.68495520833333334</c:v>
                </c:pt>
                <c:pt idx="8825">
                  <c:v>0.68495642361111109</c:v>
                </c:pt>
                <c:pt idx="8826">
                  <c:v>0.68495752314814817</c:v>
                </c:pt>
                <c:pt idx="8827">
                  <c:v>0.68495868055555553</c:v>
                </c:pt>
                <c:pt idx="8828">
                  <c:v>0.684959837962963</c:v>
                </c:pt>
                <c:pt idx="8829">
                  <c:v>0.68496099537037036</c:v>
                </c:pt>
                <c:pt idx="8830">
                  <c:v>0.68496215277777783</c:v>
                </c:pt>
                <c:pt idx="8831">
                  <c:v>0.68496331018518519</c:v>
                </c:pt>
                <c:pt idx="8832">
                  <c:v>0.68496446759259255</c:v>
                </c:pt>
                <c:pt idx="8833">
                  <c:v>0.68496562500000002</c:v>
                </c:pt>
                <c:pt idx="8834">
                  <c:v>0.68496679398148153</c:v>
                </c:pt>
                <c:pt idx="8835">
                  <c:v>0.68496793981481485</c:v>
                </c:pt>
                <c:pt idx="8836">
                  <c:v>0.68496909722222221</c:v>
                </c:pt>
                <c:pt idx="8837">
                  <c:v>0.68497025462962968</c:v>
                </c:pt>
                <c:pt idx="8838">
                  <c:v>0.68497142361111119</c:v>
                </c:pt>
                <c:pt idx="8839">
                  <c:v>0.6849725694444444</c:v>
                </c:pt>
                <c:pt idx="8840">
                  <c:v>0.6849737384259259</c:v>
                </c:pt>
                <c:pt idx="8841">
                  <c:v>0.68497488425925923</c:v>
                </c:pt>
                <c:pt idx="8842">
                  <c:v>0.6849760416666667</c:v>
                </c:pt>
                <c:pt idx="8843">
                  <c:v>0.68497719907407406</c:v>
                </c:pt>
                <c:pt idx="8844">
                  <c:v>0.68497835648148142</c:v>
                </c:pt>
                <c:pt idx="8845">
                  <c:v>0.68497951388888889</c:v>
                </c:pt>
                <c:pt idx="8846">
                  <c:v>0.68498067129629636</c:v>
                </c:pt>
                <c:pt idx="8847">
                  <c:v>0.68498182870370372</c:v>
                </c:pt>
                <c:pt idx="8848">
                  <c:v>0.68498298611111108</c:v>
                </c:pt>
                <c:pt idx="8849">
                  <c:v>0.68498415509259258</c:v>
                </c:pt>
                <c:pt idx="8850">
                  <c:v>0.68498530092592591</c:v>
                </c:pt>
                <c:pt idx="8851">
                  <c:v>0.68498646990740741</c:v>
                </c:pt>
                <c:pt idx="8852">
                  <c:v>0.68498762731481477</c:v>
                </c:pt>
                <c:pt idx="8853">
                  <c:v>0.6849887731481481</c:v>
                </c:pt>
                <c:pt idx="8854">
                  <c:v>0.68498993055555557</c:v>
                </c:pt>
                <c:pt idx="8855">
                  <c:v>0.68499108796296304</c:v>
                </c:pt>
                <c:pt idx="8856">
                  <c:v>0.68499225694444443</c:v>
                </c:pt>
                <c:pt idx="8857">
                  <c:v>0.68499340277777776</c:v>
                </c:pt>
                <c:pt idx="8858">
                  <c:v>0.68499456018518512</c:v>
                </c:pt>
                <c:pt idx="8859">
                  <c:v>0.68499572916666673</c:v>
                </c:pt>
                <c:pt idx="8860">
                  <c:v>0.68499688657407409</c:v>
                </c:pt>
                <c:pt idx="8861">
                  <c:v>0.68499803240740742</c:v>
                </c:pt>
                <c:pt idx="8862">
                  <c:v>0.68499918981481478</c:v>
                </c:pt>
                <c:pt idx="8863">
                  <c:v>0.68500034722222225</c:v>
                </c:pt>
                <c:pt idx="8864">
                  <c:v>0.68500150462962961</c:v>
                </c:pt>
                <c:pt idx="8865">
                  <c:v>0.68500266203703708</c:v>
                </c:pt>
                <c:pt idx="8866">
                  <c:v>0.68500381944444444</c:v>
                </c:pt>
                <c:pt idx="8867">
                  <c:v>0.68500497685185191</c:v>
                </c:pt>
                <c:pt idx="8868">
                  <c:v>0.68500613425925927</c:v>
                </c:pt>
                <c:pt idx="8869">
                  <c:v>0.68500729166666663</c:v>
                </c:pt>
                <c:pt idx="8870">
                  <c:v>0.6850084490740741</c:v>
                </c:pt>
                <c:pt idx="8871">
                  <c:v>0.68500960648148146</c:v>
                </c:pt>
                <c:pt idx="8872">
                  <c:v>0.68501077546296296</c:v>
                </c:pt>
                <c:pt idx="8873">
                  <c:v>0.68501192129629629</c:v>
                </c:pt>
                <c:pt idx="8874">
                  <c:v>0.68501307870370365</c:v>
                </c:pt>
                <c:pt idx="8875">
                  <c:v>0.68501424768518515</c:v>
                </c:pt>
                <c:pt idx="8876">
                  <c:v>0.68501539351851859</c:v>
                </c:pt>
                <c:pt idx="8877">
                  <c:v>0.68501655092592595</c:v>
                </c:pt>
                <c:pt idx="8878">
                  <c:v>0.68501770833333331</c:v>
                </c:pt>
                <c:pt idx="8879">
                  <c:v>0.68501886574074067</c:v>
                </c:pt>
                <c:pt idx="8880">
                  <c:v>0.68502002314814814</c:v>
                </c:pt>
                <c:pt idx="8881">
                  <c:v>0.68502118055555561</c:v>
                </c:pt>
                <c:pt idx="8882">
                  <c:v>0.68502233796296297</c:v>
                </c:pt>
                <c:pt idx="8883">
                  <c:v>0.68502349537037033</c:v>
                </c:pt>
                <c:pt idx="8884">
                  <c:v>0.6850246527777778</c:v>
                </c:pt>
                <c:pt idx="8885">
                  <c:v>0.68502581018518527</c:v>
                </c:pt>
                <c:pt idx="8886">
                  <c:v>0.68502697916666666</c:v>
                </c:pt>
                <c:pt idx="8887">
                  <c:v>0.68502812499999999</c:v>
                </c:pt>
                <c:pt idx="8888">
                  <c:v>0.68502928240740735</c:v>
                </c:pt>
                <c:pt idx="8889">
                  <c:v>0.68503043981481482</c:v>
                </c:pt>
                <c:pt idx="8890">
                  <c:v>0.68503159722222229</c:v>
                </c:pt>
                <c:pt idx="8891">
                  <c:v>0.68503275462962965</c:v>
                </c:pt>
                <c:pt idx="8892">
                  <c:v>0.68503391203703701</c:v>
                </c:pt>
                <c:pt idx="8893">
                  <c:v>0.68503506944444448</c:v>
                </c:pt>
                <c:pt idx="8894">
                  <c:v>0.68503622685185184</c:v>
                </c:pt>
                <c:pt idx="8895">
                  <c:v>0.68503739583333334</c:v>
                </c:pt>
                <c:pt idx="8896">
                  <c:v>0.68503854166666667</c:v>
                </c:pt>
                <c:pt idx="8897">
                  <c:v>0.68503969907407403</c:v>
                </c:pt>
                <c:pt idx="8898">
                  <c:v>0.68504086805555564</c:v>
                </c:pt>
                <c:pt idx="8899">
                  <c:v>0.68504201388888886</c:v>
                </c:pt>
                <c:pt idx="8900">
                  <c:v>0.68504317129629633</c:v>
                </c:pt>
                <c:pt idx="8901">
                  <c:v>0.68504434027777772</c:v>
                </c:pt>
                <c:pt idx="8902">
                  <c:v>0.68504548611111116</c:v>
                </c:pt>
                <c:pt idx="8903">
                  <c:v>0.68504664351851852</c:v>
                </c:pt>
                <c:pt idx="8904">
                  <c:v>0.68504780092592588</c:v>
                </c:pt>
                <c:pt idx="8905">
                  <c:v>0.68504895833333335</c:v>
                </c:pt>
                <c:pt idx="8906">
                  <c:v>0.68505011574074071</c:v>
                </c:pt>
                <c:pt idx="8907">
                  <c:v>0.68505127314814818</c:v>
                </c:pt>
                <c:pt idx="8908">
                  <c:v>0.68505243055555554</c:v>
                </c:pt>
                <c:pt idx="8909">
                  <c:v>0.68505359953703704</c:v>
                </c:pt>
                <c:pt idx="8910">
                  <c:v>0.68505474537037037</c:v>
                </c:pt>
                <c:pt idx="8911">
                  <c:v>0.68505590277777784</c:v>
                </c:pt>
                <c:pt idx="8912">
                  <c:v>0.6850570601851852</c:v>
                </c:pt>
                <c:pt idx="8913">
                  <c:v>0.68505821759259256</c:v>
                </c:pt>
                <c:pt idx="8914">
                  <c:v>0.68505937499999991</c:v>
                </c:pt>
                <c:pt idx="8915">
                  <c:v>0.6850605324074075</c:v>
                </c:pt>
                <c:pt idx="8916">
                  <c:v>0.68506168981481486</c:v>
                </c:pt>
                <c:pt idx="8917">
                  <c:v>0.68506284722222222</c:v>
                </c:pt>
                <c:pt idx="8918">
                  <c:v>0.68506401620370372</c:v>
                </c:pt>
                <c:pt idx="8919">
                  <c:v>0.68506516203703705</c:v>
                </c:pt>
                <c:pt idx="8920">
                  <c:v>0.68506631944444452</c:v>
                </c:pt>
                <c:pt idx="8921">
                  <c:v>0.68506747685185188</c:v>
                </c:pt>
                <c:pt idx="8922">
                  <c:v>0.68506863425925923</c:v>
                </c:pt>
                <c:pt idx="8923">
                  <c:v>0.68506979166666671</c:v>
                </c:pt>
                <c:pt idx="8924">
                  <c:v>0.68507094907407406</c:v>
                </c:pt>
                <c:pt idx="8925">
                  <c:v>0.68507210648148154</c:v>
                </c:pt>
                <c:pt idx="8926">
                  <c:v>0.68507327546296293</c:v>
                </c:pt>
                <c:pt idx="8927">
                  <c:v>0.68507442129629625</c:v>
                </c:pt>
                <c:pt idx="8928">
                  <c:v>0.68507557870370372</c:v>
                </c:pt>
                <c:pt idx="8929">
                  <c:v>0.68507673611111108</c:v>
                </c:pt>
                <c:pt idx="8930">
                  <c:v>0.68507789351851855</c:v>
                </c:pt>
                <c:pt idx="8931">
                  <c:v>0.68507905092592591</c:v>
                </c:pt>
                <c:pt idx="8932">
                  <c:v>0.68508020833333338</c:v>
                </c:pt>
                <c:pt idx="8933">
                  <c:v>0.68508136574074074</c:v>
                </c:pt>
                <c:pt idx="8934">
                  <c:v>0.6850825231481481</c:v>
                </c:pt>
                <c:pt idx="8935">
                  <c:v>0.68508368055555557</c:v>
                </c:pt>
                <c:pt idx="8936">
                  <c:v>0.68508484953703697</c:v>
                </c:pt>
                <c:pt idx="8937">
                  <c:v>0.6850859953703704</c:v>
                </c:pt>
                <c:pt idx="8938">
                  <c:v>0.68508715277777776</c:v>
                </c:pt>
                <c:pt idx="8939">
                  <c:v>0.68508831018518512</c:v>
                </c:pt>
                <c:pt idx="8940">
                  <c:v>0.68508946759259259</c:v>
                </c:pt>
                <c:pt idx="8941">
                  <c:v>0.68509062500000006</c:v>
                </c:pt>
                <c:pt idx="8942">
                  <c:v>0.68509178240740742</c:v>
                </c:pt>
                <c:pt idx="8943">
                  <c:v>0.68509293981481478</c:v>
                </c:pt>
                <c:pt idx="8944">
                  <c:v>0.68509409722222214</c:v>
                </c:pt>
                <c:pt idx="8945">
                  <c:v>0.68509525462962961</c:v>
                </c:pt>
                <c:pt idx="8946">
                  <c:v>0.68509641203703708</c:v>
                </c:pt>
                <c:pt idx="8947">
                  <c:v>0.68509756944444444</c:v>
                </c:pt>
                <c:pt idx="8948">
                  <c:v>0.6850987268518518</c:v>
                </c:pt>
                <c:pt idx="8949">
                  <c:v>0.68509988425925927</c:v>
                </c:pt>
                <c:pt idx="8950">
                  <c:v>0.68510104166666674</c:v>
                </c:pt>
                <c:pt idx="8951">
                  <c:v>0.6851021990740741</c:v>
                </c:pt>
                <c:pt idx="8952">
                  <c:v>0.68510335648148146</c:v>
                </c:pt>
                <c:pt idx="8953">
                  <c:v>0.68510451388888882</c:v>
                </c:pt>
                <c:pt idx="8954">
                  <c:v>0.68510567129629629</c:v>
                </c:pt>
                <c:pt idx="8955">
                  <c:v>0.68510682870370376</c:v>
                </c:pt>
                <c:pt idx="8956">
                  <c:v>0.68510798611111112</c:v>
                </c:pt>
                <c:pt idx="8957">
                  <c:v>0.68510914351851848</c:v>
                </c:pt>
                <c:pt idx="8958">
                  <c:v>0.68511030092592595</c:v>
                </c:pt>
                <c:pt idx="8959">
                  <c:v>0.68511145833333331</c:v>
                </c:pt>
                <c:pt idx="8960">
                  <c:v>0.68511261574074078</c:v>
                </c:pt>
                <c:pt idx="8961">
                  <c:v>0.68511377314814814</c:v>
                </c:pt>
                <c:pt idx="8962">
                  <c:v>0.68511493055555561</c:v>
                </c:pt>
                <c:pt idx="8963">
                  <c:v>0.68511608796296297</c:v>
                </c:pt>
                <c:pt idx="8964">
                  <c:v>0.68511724537037033</c:v>
                </c:pt>
                <c:pt idx="8965">
                  <c:v>0.6851184027777778</c:v>
                </c:pt>
                <c:pt idx="8966">
                  <c:v>0.68511956018518516</c:v>
                </c:pt>
                <c:pt idx="8967">
                  <c:v>0.68512071759259263</c:v>
                </c:pt>
                <c:pt idx="8968">
                  <c:v>0.68512187499999999</c:v>
                </c:pt>
                <c:pt idx="8969">
                  <c:v>0.68512304398148149</c:v>
                </c:pt>
                <c:pt idx="8970">
                  <c:v>0.68512418981481482</c:v>
                </c:pt>
                <c:pt idx="8971">
                  <c:v>0.68512534722222229</c:v>
                </c:pt>
                <c:pt idx="8972">
                  <c:v>0.68512650462962965</c:v>
                </c:pt>
                <c:pt idx="8973">
                  <c:v>0.68512766203703701</c:v>
                </c:pt>
                <c:pt idx="8974">
                  <c:v>0.68512881944444437</c:v>
                </c:pt>
                <c:pt idx="8975">
                  <c:v>0.68512997685185184</c:v>
                </c:pt>
                <c:pt idx="8976">
                  <c:v>0.68513113425925931</c:v>
                </c:pt>
                <c:pt idx="8977">
                  <c:v>0.6851323032407407</c:v>
                </c:pt>
                <c:pt idx="8978">
                  <c:v>0.68513344907407403</c:v>
                </c:pt>
                <c:pt idx="8979">
                  <c:v>0.6851346064814815</c:v>
                </c:pt>
                <c:pt idx="8980">
                  <c:v>0.68513576388888897</c:v>
                </c:pt>
                <c:pt idx="8981">
                  <c:v>0.68513692129629633</c:v>
                </c:pt>
                <c:pt idx="8982">
                  <c:v>0.68513807870370369</c:v>
                </c:pt>
                <c:pt idx="8983">
                  <c:v>0.68513923611111105</c:v>
                </c:pt>
                <c:pt idx="8984">
                  <c:v>0.68514039351851852</c:v>
                </c:pt>
                <c:pt idx="8985">
                  <c:v>0.68514155092592599</c:v>
                </c:pt>
                <c:pt idx="8986">
                  <c:v>0.68514271990740738</c:v>
                </c:pt>
                <c:pt idx="8987">
                  <c:v>0.68514386574074071</c:v>
                </c:pt>
                <c:pt idx="8988">
                  <c:v>0.68514503472222221</c:v>
                </c:pt>
                <c:pt idx="8989">
                  <c:v>0.68514618055555554</c:v>
                </c:pt>
                <c:pt idx="8990">
                  <c:v>0.68514733796296301</c:v>
                </c:pt>
                <c:pt idx="8991">
                  <c:v>0.68514849537037037</c:v>
                </c:pt>
                <c:pt idx="8992">
                  <c:v>0.68514965277777773</c:v>
                </c:pt>
                <c:pt idx="8993">
                  <c:v>0.6851508101851852</c:v>
                </c:pt>
                <c:pt idx="8994">
                  <c:v>0.68515196759259256</c:v>
                </c:pt>
                <c:pt idx="8995">
                  <c:v>0.68515312500000003</c:v>
                </c:pt>
                <c:pt idx="8996">
                  <c:v>0.68515428240740739</c:v>
                </c:pt>
                <c:pt idx="8997">
                  <c:v>0.68515543981481486</c:v>
                </c:pt>
                <c:pt idx="8998">
                  <c:v>0.68515659722222222</c:v>
                </c:pt>
                <c:pt idx="8999">
                  <c:v>0.68515776620370372</c:v>
                </c:pt>
                <c:pt idx="9000">
                  <c:v>0.68515891203703705</c:v>
                </c:pt>
                <c:pt idx="9001">
                  <c:v>0.68516006944444452</c:v>
                </c:pt>
                <c:pt idx="9002">
                  <c:v>0.68516122685185188</c:v>
                </c:pt>
                <c:pt idx="9003">
                  <c:v>0.68516238425925924</c:v>
                </c:pt>
                <c:pt idx="9004">
                  <c:v>0.6851635416666666</c:v>
                </c:pt>
                <c:pt idx="9005">
                  <c:v>0.68516469907407407</c:v>
                </c:pt>
                <c:pt idx="9006">
                  <c:v>0.68516585648148154</c:v>
                </c:pt>
                <c:pt idx="9007">
                  <c:v>0.6851670138888889</c:v>
                </c:pt>
                <c:pt idx="9008">
                  <c:v>0.6851681828703704</c:v>
                </c:pt>
                <c:pt idx="9009">
                  <c:v>0.68516932870370373</c:v>
                </c:pt>
                <c:pt idx="9010">
                  <c:v>0.6851704861111112</c:v>
                </c:pt>
                <c:pt idx="9011">
                  <c:v>0.68517164351851856</c:v>
                </c:pt>
                <c:pt idx="9012">
                  <c:v>0.68517281249999995</c:v>
                </c:pt>
                <c:pt idx="9013">
                  <c:v>0.68517395833333328</c:v>
                </c:pt>
                <c:pt idx="9014">
                  <c:v>0.68517511574074075</c:v>
                </c:pt>
                <c:pt idx="9015">
                  <c:v>0.68517627314814822</c:v>
                </c:pt>
                <c:pt idx="9016">
                  <c:v>0.68517743055555558</c:v>
                </c:pt>
                <c:pt idx="9017">
                  <c:v>0.68517858796296294</c:v>
                </c:pt>
                <c:pt idx="9018">
                  <c:v>0.68517974537037041</c:v>
                </c:pt>
                <c:pt idx="9019">
                  <c:v>0.68518090277777777</c:v>
                </c:pt>
                <c:pt idx="9020">
                  <c:v>0.68518206018518524</c:v>
                </c:pt>
                <c:pt idx="9021">
                  <c:v>0.6851832175925926</c:v>
                </c:pt>
                <c:pt idx="9022">
                  <c:v>0.68518438657407399</c:v>
                </c:pt>
                <c:pt idx="9023">
                  <c:v>0.68518554398148146</c:v>
                </c:pt>
                <c:pt idx="9024">
                  <c:v>0.68518670138888893</c:v>
                </c:pt>
                <c:pt idx="9025">
                  <c:v>0.68518784722222226</c:v>
                </c:pt>
                <c:pt idx="9026">
                  <c:v>0.68518900462962962</c:v>
                </c:pt>
                <c:pt idx="9027">
                  <c:v>0.68519016203703709</c:v>
                </c:pt>
                <c:pt idx="9028">
                  <c:v>0.68519131944444445</c:v>
                </c:pt>
                <c:pt idx="9029">
                  <c:v>0.68519247685185181</c:v>
                </c:pt>
                <c:pt idx="9030">
                  <c:v>0.68519363425925928</c:v>
                </c:pt>
                <c:pt idx="9031">
                  <c:v>0.68519479166666664</c:v>
                </c:pt>
                <c:pt idx="9032">
                  <c:v>0.68519594907407411</c:v>
                </c:pt>
                <c:pt idx="9033">
                  <c:v>0.68519710648148147</c:v>
                </c:pt>
                <c:pt idx="9034">
                  <c:v>0.68519826388888883</c:v>
                </c:pt>
                <c:pt idx="9035">
                  <c:v>0.6851994212962963</c:v>
                </c:pt>
                <c:pt idx="9036">
                  <c:v>0.68520057870370377</c:v>
                </c:pt>
                <c:pt idx="9037">
                  <c:v>0.68520173611111113</c:v>
                </c:pt>
                <c:pt idx="9038">
                  <c:v>0.68520289351851849</c:v>
                </c:pt>
                <c:pt idx="9039">
                  <c:v>0.68520405092592584</c:v>
                </c:pt>
                <c:pt idx="9040">
                  <c:v>0.68520520833333332</c:v>
                </c:pt>
                <c:pt idx="9041">
                  <c:v>0.68520636574074079</c:v>
                </c:pt>
                <c:pt idx="9042">
                  <c:v>0.68520752314814815</c:v>
                </c:pt>
                <c:pt idx="9043">
                  <c:v>0.6852086805555555</c:v>
                </c:pt>
                <c:pt idx="9044">
                  <c:v>0.68520983796296298</c:v>
                </c:pt>
                <c:pt idx="9045">
                  <c:v>0.68521099537037045</c:v>
                </c:pt>
                <c:pt idx="9046">
                  <c:v>0.68521215277777781</c:v>
                </c:pt>
                <c:pt idx="9047">
                  <c:v>0.68521331018518516</c:v>
                </c:pt>
                <c:pt idx="9048">
                  <c:v>0.68521446759259252</c:v>
                </c:pt>
                <c:pt idx="9049">
                  <c:v>0.68521563657407414</c:v>
                </c:pt>
                <c:pt idx="9050">
                  <c:v>0.68521678240740747</c:v>
                </c:pt>
                <c:pt idx="9051">
                  <c:v>0.68521793981481482</c:v>
                </c:pt>
                <c:pt idx="9052">
                  <c:v>0.68521910879629622</c:v>
                </c:pt>
                <c:pt idx="9053">
                  <c:v>0.68522025462962965</c:v>
                </c:pt>
                <c:pt idx="9054">
                  <c:v>0.68522141203703701</c:v>
                </c:pt>
                <c:pt idx="9055">
                  <c:v>0.68522256944444448</c:v>
                </c:pt>
                <c:pt idx="9056">
                  <c:v>0.68522372685185184</c:v>
                </c:pt>
                <c:pt idx="9057">
                  <c:v>0.68522488425925931</c:v>
                </c:pt>
                <c:pt idx="9058">
                  <c:v>0.68522605324074082</c:v>
                </c:pt>
                <c:pt idx="9059">
                  <c:v>0.68522719907407403</c:v>
                </c:pt>
                <c:pt idx="9060">
                  <c:v>0.68522836805555554</c:v>
                </c:pt>
                <c:pt idx="9061">
                  <c:v>0.6852295254629629</c:v>
                </c:pt>
                <c:pt idx="9062">
                  <c:v>0.68523067129629633</c:v>
                </c:pt>
                <c:pt idx="9063">
                  <c:v>0.68523182870370369</c:v>
                </c:pt>
                <c:pt idx="9064">
                  <c:v>0.6852329976851852</c:v>
                </c:pt>
                <c:pt idx="9065">
                  <c:v>0.68523414351851852</c:v>
                </c:pt>
                <c:pt idx="9066">
                  <c:v>0.68523530092592599</c:v>
                </c:pt>
                <c:pt idx="9067">
                  <c:v>0.68523645833333335</c:v>
                </c:pt>
                <c:pt idx="9068">
                  <c:v>0.68523761574074071</c:v>
                </c:pt>
                <c:pt idx="9069">
                  <c:v>0.68523877314814807</c:v>
                </c:pt>
                <c:pt idx="9070">
                  <c:v>0.68523993055555554</c:v>
                </c:pt>
                <c:pt idx="9071">
                  <c:v>0.68524108796296301</c:v>
                </c:pt>
                <c:pt idx="9072">
                  <c:v>0.68524224537037037</c:v>
                </c:pt>
                <c:pt idx="9073">
                  <c:v>0.68524340277777773</c:v>
                </c:pt>
                <c:pt idx="9074">
                  <c:v>0.68524457175925924</c:v>
                </c:pt>
                <c:pt idx="9075">
                  <c:v>0.68524571759259267</c:v>
                </c:pt>
                <c:pt idx="9076">
                  <c:v>0.68524687500000003</c:v>
                </c:pt>
                <c:pt idx="9077">
                  <c:v>0.68524804398148143</c:v>
                </c:pt>
                <c:pt idx="9078">
                  <c:v>0.68524918981481475</c:v>
                </c:pt>
                <c:pt idx="9079">
                  <c:v>0.68525034722222222</c:v>
                </c:pt>
                <c:pt idx="9080">
                  <c:v>0.68525151620370373</c:v>
                </c:pt>
                <c:pt idx="9081">
                  <c:v>0.68525266203703705</c:v>
                </c:pt>
                <c:pt idx="9082">
                  <c:v>0.68525381944444441</c:v>
                </c:pt>
                <c:pt idx="9083">
                  <c:v>0.68525497685185188</c:v>
                </c:pt>
                <c:pt idx="9084">
                  <c:v>0.68525614583333339</c:v>
                </c:pt>
                <c:pt idx="9085">
                  <c:v>0.68525729166666671</c:v>
                </c:pt>
                <c:pt idx="9086">
                  <c:v>0.68525844907407407</c:v>
                </c:pt>
                <c:pt idx="9087">
                  <c:v>0.68525960648148143</c:v>
                </c:pt>
                <c:pt idx="9088">
                  <c:v>0.6852607638888889</c:v>
                </c:pt>
                <c:pt idx="9089">
                  <c:v>0.6852619328703704</c:v>
                </c:pt>
                <c:pt idx="9090">
                  <c:v>0.68526309027777776</c:v>
                </c:pt>
                <c:pt idx="9091">
                  <c:v>0.68526423611111109</c:v>
                </c:pt>
                <c:pt idx="9092">
                  <c:v>0.68526540509259259</c:v>
                </c:pt>
                <c:pt idx="9093">
                  <c:v>0.68526655092592592</c:v>
                </c:pt>
                <c:pt idx="9094">
                  <c:v>0.68526770833333328</c:v>
                </c:pt>
                <c:pt idx="9095">
                  <c:v>0.68526886574074075</c:v>
                </c:pt>
                <c:pt idx="9096">
                  <c:v>0.68527002314814822</c:v>
                </c:pt>
                <c:pt idx="9097">
                  <c:v>0.68527119212962961</c:v>
                </c:pt>
                <c:pt idx="9098">
                  <c:v>0.68527233796296294</c:v>
                </c:pt>
                <c:pt idx="9099">
                  <c:v>0.68527350694444444</c:v>
                </c:pt>
                <c:pt idx="9100">
                  <c:v>0.68527465277777777</c:v>
                </c:pt>
                <c:pt idx="9101">
                  <c:v>0.68527582175925927</c:v>
                </c:pt>
                <c:pt idx="9102">
                  <c:v>0.68527697916666663</c:v>
                </c:pt>
                <c:pt idx="9103">
                  <c:v>0.68527812499999996</c:v>
                </c:pt>
                <c:pt idx="9104">
                  <c:v>0.68527928240740743</c:v>
                </c:pt>
                <c:pt idx="9105">
                  <c:v>0.68528045138888893</c:v>
                </c:pt>
                <c:pt idx="9106">
                  <c:v>0.68528160879629629</c:v>
                </c:pt>
                <c:pt idx="9107">
                  <c:v>0.68528275462962962</c:v>
                </c:pt>
                <c:pt idx="9108">
                  <c:v>0.68528391203703698</c:v>
                </c:pt>
                <c:pt idx="9109">
                  <c:v>0.68528506944444445</c:v>
                </c:pt>
                <c:pt idx="9110">
                  <c:v>0.68528622685185192</c:v>
                </c:pt>
                <c:pt idx="9111">
                  <c:v>0.68528738425925928</c:v>
                </c:pt>
                <c:pt idx="9112">
                  <c:v>0.68528855324074067</c:v>
                </c:pt>
                <c:pt idx="9113">
                  <c:v>0.68528969907407411</c:v>
                </c:pt>
                <c:pt idx="9114">
                  <c:v>0.68529085648148147</c:v>
                </c:pt>
                <c:pt idx="9115">
                  <c:v>0.68529201388888894</c:v>
                </c:pt>
                <c:pt idx="9116">
                  <c:v>0.6852931712962963</c:v>
                </c:pt>
                <c:pt idx="9117">
                  <c:v>0.68529432870370366</c:v>
                </c:pt>
                <c:pt idx="9118">
                  <c:v>0.68529548611111113</c:v>
                </c:pt>
                <c:pt idx="9119">
                  <c:v>0.68529664351851849</c:v>
                </c:pt>
                <c:pt idx="9120">
                  <c:v>0.68529780092592596</c:v>
                </c:pt>
                <c:pt idx="9121">
                  <c:v>0.68529895833333332</c:v>
                </c:pt>
                <c:pt idx="9122">
                  <c:v>0.68530012731481482</c:v>
                </c:pt>
                <c:pt idx="9123">
                  <c:v>0.68530127314814815</c:v>
                </c:pt>
                <c:pt idx="9124">
                  <c:v>0.68530243055555551</c:v>
                </c:pt>
                <c:pt idx="9125">
                  <c:v>0.68530358796296298</c:v>
                </c:pt>
                <c:pt idx="9126">
                  <c:v>0.68530474537037034</c:v>
                </c:pt>
                <c:pt idx="9127">
                  <c:v>0.68530590277777781</c:v>
                </c:pt>
                <c:pt idx="9128">
                  <c:v>0.68530706018518517</c:v>
                </c:pt>
                <c:pt idx="9129">
                  <c:v>0.68530821759259253</c:v>
                </c:pt>
                <c:pt idx="9130">
                  <c:v>0.685309375</c:v>
                </c:pt>
                <c:pt idx="9131">
                  <c:v>0.68531053240740747</c:v>
                </c:pt>
                <c:pt idx="9132">
                  <c:v>0.68531168981481483</c:v>
                </c:pt>
                <c:pt idx="9133">
                  <c:v>0.68531284722222219</c:v>
                </c:pt>
                <c:pt idx="9134">
                  <c:v>0.68531400462962955</c:v>
                </c:pt>
                <c:pt idx="9135">
                  <c:v>0.68531516203703713</c:v>
                </c:pt>
                <c:pt idx="9136">
                  <c:v>0.68531631944444449</c:v>
                </c:pt>
                <c:pt idx="9137">
                  <c:v>0.68531748842592588</c:v>
                </c:pt>
                <c:pt idx="9138">
                  <c:v>0.68531863425925921</c:v>
                </c:pt>
                <c:pt idx="9139">
                  <c:v>0.68531980324074071</c:v>
                </c:pt>
                <c:pt idx="9140">
                  <c:v>0.68532094907407415</c:v>
                </c:pt>
                <c:pt idx="9141">
                  <c:v>0.68532210648148151</c:v>
                </c:pt>
                <c:pt idx="9142">
                  <c:v>0.68532326388888887</c:v>
                </c:pt>
                <c:pt idx="9143">
                  <c:v>0.68532443287037037</c:v>
                </c:pt>
                <c:pt idx="9144">
                  <c:v>0.6853255787037037</c:v>
                </c:pt>
                <c:pt idx="9145">
                  <c:v>0.6853267476851852</c:v>
                </c:pt>
                <c:pt idx="9146">
                  <c:v>0.68532790509259256</c:v>
                </c:pt>
                <c:pt idx="9147">
                  <c:v>0.68532905092592589</c:v>
                </c:pt>
                <c:pt idx="9148">
                  <c:v>0.68533020833333336</c:v>
                </c:pt>
                <c:pt idx="9149">
                  <c:v>0.68533140046296304</c:v>
                </c:pt>
                <c:pt idx="9150">
                  <c:v>0.68533252314814819</c:v>
                </c:pt>
                <c:pt idx="9151">
                  <c:v>0.68533368055555555</c:v>
                </c:pt>
                <c:pt idx="9152">
                  <c:v>0.68533483796296302</c:v>
                </c:pt>
                <c:pt idx="9153">
                  <c:v>0.68533599537037038</c:v>
                </c:pt>
                <c:pt idx="9154">
                  <c:v>0.68533715277777774</c:v>
                </c:pt>
                <c:pt idx="9155">
                  <c:v>0.68533831018518521</c:v>
                </c:pt>
                <c:pt idx="9156">
                  <c:v>0.68533946759259257</c:v>
                </c:pt>
                <c:pt idx="9157">
                  <c:v>0.68534062500000004</c:v>
                </c:pt>
                <c:pt idx="9158">
                  <c:v>0.6853417824074074</c:v>
                </c:pt>
                <c:pt idx="9159">
                  <c:v>0.68534293981481476</c:v>
                </c:pt>
                <c:pt idx="9160">
                  <c:v>0.68534410879629626</c:v>
                </c:pt>
                <c:pt idx="9161">
                  <c:v>0.6853452546296297</c:v>
                </c:pt>
                <c:pt idx="9162">
                  <c:v>0.68534644675925926</c:v>
                </c:pt>
                <c:pt idx="9163">
                  <c:v>0.68534758101851856</c:v>
                </c:pt>
                <c:pt idx="9164">
                  <c:v>0.68534872685185177</c:v>
                </c:pt>
                <c:pt idx="9165">
                  <c:v>0.68534988425925925</c:v>
                </c:pt>
                <c:pt idx="9166">
                  <c:v>0.68535104166666672</c:v>
                </c:pt>
                <c:pt idx="9167">
                  <c:v>0.68535219907407408</c:v>
                </c:pt>
                <c:pt idx="9168">
                  <c:v>0.68535335648148143</c:v>
                </c:pt>
                <c:pt idx="9169">
                  <c:v>0.68535451388888891</c:v>
                </c:pt>
                <c:pt idx="9170">
                  <c:v>0.68535568287037041</c:v>
                </c:pt>
                <c:pt idx="9171">
                  <c:v>0.68535682870370374</c:v>
                </c:pt>
                <c:pt idx="9172">
                  <c:v>0.68535798611111109</c:v>
                </c:pt>
                <c:pt idx="9173">
                  <c:v>0.68535914351851845</c:v>
                </c:pt>
                <c:pt idx="9174">
                  <c:v>0.68536030092592592</c:v>
                </c:pt>
                <c:pt idx="9175">
                  <c:v>0.6853614583333334</c:v>
                </c:pt>
                <c:pt idx="9176">
                  <c:v>0.68536261574074075</c:v>
                </c:pt>
                <c:pt idx="9177">
                  <c:v>0.68536377314814811</c:v>
                </c:pt>
                <c:pt idx="9178">
                  <c:v>0.68536493055555558</c:v>
                </c:pt>
                <c:pt idx="9179">
                  <c:v>0.68536609953703709</c:v>
                </c:pt>
                <c:pt idx="9180">
                  <c:v>0.68536725694444445</c:v>
                </c:pt>
                <c:pt idx="9181">
                  <c:v>0.68536840277777777</c:v>
                </c:pt>
                <c:pt idx="9182">
                  <c:v>0.68536956018518513</c:v>
                </c:pt>
                <c:pt idx="9183">
                  <c:v>0.6853707175925926</c:v>
                </c:pt>
                <c:pt idx="9184">
                  <c:v>0.68537187499999996</c:v>
                </c:pt>
                <c:pt idx="9185">
                  <c:v>0.68537304398148147</c:v>
                </c:pt>
                <c:pt idx="9186">
                  <c:v>0.68537420138888883</c:v>
                </c:pt>
                <c:pt idx="9187">
                  <c:v>0.68537534722222226</c:v>
                </c:pt>
                <c:pt idx="9188">
                  <c:v>0.68537651620370377</c:v>
                </c:pt>
                <c:pt idx="9189">
                  <c:v>0.68537767361111113</c:v>
                </c:pt>
                <c:pt idx="9190">
                  <c:v>0.68537881944444445</c:v>
                </c:pt>
                <c:pt idx="9191">
                  <c:v>0.68537998842592596</c:v>
                </c:pt>
                <c:pt idx="9192">
                  <c:v>0.68538113425925928</c:v>
                </c:pt>
                <c:pt idx="9193">
                  <c:v>0.68538229166666664</c:v>
                </c:pt>
                <c:pt idx="9194">
                  <c:v>0.68538346064814815</c:v>
                </c:pt>
                <c:pt idx="9195">
                  <c:v>0.68538461805555551</c:v>
                </c:pt>
                <c:pt idx="9196">
                  <c:v>0.68538576388888894</c:v>
                </c:pt>
                <c:pt idx="9197">
                  <c:v>0.6853869212962963</c:v>
                </c:pt>
                <c:pt idx="9198">
                  <c:v>0.68538807870370366</c:v>
                </c:pt>
                <c:pt idx="9199">
                  <c:v>0.68538923611111113</c:v>
                </c:pt>
                <c:pt idx="9200">
                  <c:v>0.68539040509259264</c:v>
                </c:pt>
                <c:pt idx="9201">
                  <c:v>0.68539155092592596</c:v>
                </c:pt>
                <c:pt idx="9202">
                  <c:v>0.68539270833333332</c:v>
                </c:pt>
                <c:pt idx="9203">
                  <c:v>0.68539386574074068</c:v>
                </c:pt>
                <c:pt idx="9204">
                  <c:v>0.68539502314814815</c:v>
                </c:pt>
                <c:pt idx="9205">
                  <c:v>0.68539618055555562</c:v>
                </c:pt>
                <c:pt idx="9206">
                  <c:v>0.68539734953703702</c:v>
                </c:pt>
                <c:pt idx="9207">
                  <c:v>0.68539850694444437</c:v>
                </c:pt>
                <c:pt idx="9208">
                  <c:v>0.68539965277777781</c:v>
                </c:pt>
                <c:pt idx="9209">
                  <c:v>0.68540081018518517</c:v>
                </c:pt>
                <c:pt idx="9210">
                  <c:v>0.68540196759259264</c:v>
                </c:pt>
                <c:pt idx="9211">
                  <c:v>0.68540313657407403</c:v>
                </c:pt>
                <c:pt idx="9212">
                  <c:v>0.68540429398148139</c:v>
                </c:pt>
                <c:pt idx="9213">
                  <c:v>0.68540543981481483</c:v>
                </c:pt>
                <c:pt idx="9214">
                  <c:v>0.68540659722222219</c:v>
                </c:pt>
                <c:pt idx="9215">
                  <c:v>0.68540775462962966</c:v>
                </c:pt>
                <c:pt idx="9216">
                  <c:v>0.68540891203703702</c:v>
                </c:pt>
                <c:pt idx="9217">
                  <c:v>0.68541006944444449</c:v>
                </c:pt>
                <c:pt idx="9218">
                  <c:v>0.68541122685185185</c:v>
                </c:pt>
                <c:pt idx="9219">
                  <c:v>0.68541238425925921</c:v>
                </c:pt>
                <c:pt idx="9220">
                  <c:v>0.68541354166666668</c:v>
                </c:pt>
                <c:pt idx="9221">
                  <c:v>0.68541469907407404</c:v>
                </c:pt>
                <c:pt idx="9222">
                  <c:v>0.68541585648148151</c:v>
                </c:pt>
                <c:pt idx="9223">
                  <c:v>0.68541701388888887</c:v>
                </c:pt>
                <c:pt idx="9224">
                  <c:v>0.68541817129629623</c:v>
                </c:pt>
                <c:pt idx="9225">
                  <c:v>0.68541934027777773</c:v>
                </c:pt>
                <c:pt idx="9226">
                  <c:v>0.68542048611111117</c:v>
                </c:pt>
                <c:pt idx="9227">
                  <c:v>0.68542164351851853</c:v>
                </c:pt>
                <c:pt idx="9228">
                  <c:v>0.68542280092592589</c:v>
                </c:pt>
                <c:pt idx="9229">
                  <c:v>0.68542396990740739</c:v>
                </c:pt>
                <c:pt idx="9230">
                  <c:v>0.68542511574074083</c:v>
                </c:pt>
                <c:pt idx="9231">
                  <c:v>0.68542627314814819</c:v>
                </c:pt>
                <c:pt idx="9232">
                  <c:v>0.68542743055555555</c:v>
                </c:pt>
                <c:pt idx="9233">
                  <c:v>0.68542859953703705</c:v>
                </c:pt>
                <c:pt idx="9234">
                  <c:v>0.68542974537037038</c:v>
                </c:pt>
                <c:pt idx="9235">
                  <c:v>0.68543090277777785</c:v>
                </c:pt>
                <c:pt idx="9236">
                  <c:v>0.68543206018518521</c:v>
                </c:pt>
                <c:pt idx="9237">
                  <c:v>0.6854332291666666</c:v>
                </c:pt>
                <c:pt idx="9238">
                  <c:v>0.68543437500000004</c:v>
                </c:pt>
                <c:pt idx="9239">
                  <c:v>0.6854355324074074</c:v>
                </c:pt>
                <c:pt idx="9240">
                  <c:v>0.68543668981481487</c:v>
                </c:pt>
                <c:pt idx="9241">
                  <c:v>0.68543784722222223</c:v>
                </c:pt>
                <c:pt idx="9242">
                  <c:v>0.68543900462962959</c:v>
                </c:pt>
                <c:pt idx="9243">
                  <c:v>0.68544016203703706</c:v>
                </c:pt>
                <c:pt idx="9244">
                  <c:v>0.68544131944444442</c:v>
                </c:pt>
                <c:pt idx="9245">
                  <c:v>0.68544247685185189</c:v>
                </c:pt>
                <c:pt idx="9246">
                  <c:v>0.68544363425925925</c:v>
                </c:pt>
                <c:pt idx="9247">
                  <c:v>0.68544479166666672</c:v>
                </c:pt>
                <c:pt idx="9248">
                  <c:v>0.68544596064814822</c:v>
                </c:pt>
                <c:pt idx="9249">
                  <c:v>0.68544710648148144</c:v>
                </c:pt>
                <c:pt idx="9250">
                  <c:v>0.68544826388888891</c:v>
                </c:pt>
                <c:pt idx="9251">
                  <c:v>0.68544942129629627</c:v>
                </c:pt>
                <c:pt idx="9252">
                  <c:v>0.68545057870370374</c:v>
                </c:pt>
                <c:pt idx="9253">
                  <c:v>0.6854517361111111</c:v>
                </c:pt>
                <c:pt idx="9254">
                  <c:v>0.6854529050925926</c:v>
                </c:pt>
                <c:pt idx="9255">
                  <c:v>0.68545405092592593</c:v>
                </c:pt>
                <c:pt idx="9256">
                  <c:v>0.6854552083333334</c:v>
                </c:pt>
                <c:pt idx="9257">
                  <c:v>0.68545636574074076</c:v>
                </c:pt>
                <c:pt idx="9258">
                  <c:v>0.68545752314814812</c:v>
                </c:pt>
                <c:pt idx="9259">
                  <c:v>0.68545868055555548</c:v>
                </c:pt>
                <c:pt idx="9260">
                  <c:v>0.68545983796296295</c:v>
                </c:pt>
                <c:pt idx="9261">
                  <c:v>0.68546099537037042</c:v>
                </c:pt>
                <c:pt idx="9262">
                  <c:v>0.68546215277777778</c:v>
                </c:pt>
                <c:pt idx="9263">
                  <c:v>0.68546331018518514</c:v>
                </c:pt>
                <c:pt idx="9264">
                  <c:v>0.68546447916666664</c:v>
                </c:pt>
                <c:pt idx="9265">
                  <c:v>0.68546562500000008</c:v>
                </c:pt>
                <c:pt idx="9266">
                  <c:v>0.68546678240740744</c:v>
                </c:pt>
                <c:pt idx="9267">
                  <c:v>0.6854679398148148</c:v>
                </c:pt>
                <c:pt idx="9268">
                  <c:v>0.6854691087962963</c:v>
                </c:pt>
                <c:pt idx="9269">
                  <c:v>0.68547025462962963</c:v>
                </c:pt>
                <c:pt idx="9270">
                  <c:v>0.6854714120370371</c:v>
                </c:pt>
                <c:pt idx="9271">
                  <c:v>0.68547256944444446</c:v>
                </c:pt>
                <c:pt idx="9272">
                  <c:v>0.68547372685185182</c:v>
                </c:pt>
                <c:pt idx="9273">
                  <c:v>0.68547489583333332</c:v>
                </c:pt>
                <c:pt idx="9274">
                  <c:v>0.68547604166666665</c:v>
                </c:pt>
                <c:pt idx="9275">
                  <c:v>0.68547719907407412</c:v>
                </c:pt>
                <c:pt idx="9276">
                  <c:v>0.68547836805555551</c:v>
                </c:pt>
                <c:pt idx="9277">
                  <c:v>0.68547951388888895</c:v>
                </c:pt>
                <c:pt idx="9278">
                  <c:v>0.68548067129629631</c:v>
                </c:pt>
                <c:pt idx="9279">
                  <c:v>0.68548182870370367</c:v>
                </c:pt>
                <c:pt idx="9280">
                  <c:v>0.68548298611111114</c:v>
                </c:pt>
                <c:pt idx="9281">
                  <c:v>0.6854841435185185</c:v>
                </c:pt>
                <c:pt idx="9282">
                  <c:v>0.68548530092592597</c:v>
                </c:pt>
                <c:pt idx="9283">
                  <c:v>0.68548645833333333</c:v>
                </c:pt>
                <c:pt idx="9284">
                  <c:v>0.68548761574074069</c:v>
                </c:pt>
                <c:pt idx="9285">
                  <c:v>0.68548877314814816</c:v>
                </c:pt>
                <c:pt idx="9286">
                  <c:v>0.68548993055555563</c:v>
                </c:pt>
                <c:pt idx="9287">
                  <c:v>0.68549108796296299</c:v>
                </c:pt>
                <c:pt idx="9288">
                  <c:v>0.68549224537037035</c:v>
                </c:pt>
                <c:pt idx="9289">
                  <c:v>0.68549340277777771</c:v>
                </c:pt>
                <c:pt idx="9290">
                  <c:v>0.68549456018518518</c:v>
                </c:pt>
                <c:pt idx="9291">
                  <c:v>0.68549572916666668</c:v>
                </c:pt>
                <c:pt idx="9292">
                  <c:v>0.68549688657407404</c:v>
                </c:pt>
                <c:pt idx="9293">
                  <c:v>0.68549803240740736</c:v>
                </c:pt>
                <c:pt idx="9294">
                  <c:v>0.68549918981481484</c:v>
                </c:pt>
                <c:pt idx="9295">
                  <c:v>0.68550034722222231</c:v>
                </c:pt>
                <c:pt idx="9296">
                  <c:v>0.68550150462962967</c:v>
                </c:pt>
                <c:pt idx="9297">
                  <c:v>0.68550266203703702</c:v>
                </c:pt>
                <c:pt idx="9298">
                  <c:v>0.68550381944444438</c:v>
                </c:pt>
                <c:pt idx="9299">
                  <c:v>0.68550497685185185</c:v>
                </c:pt>
                <c:pt idx="9300">
                  <c:v>0.68550613425925933</c:v>
                </c:pt>
                <c:pt idx="9301">
                  <c:v>0.68550729166666668</c:v>
                </c:pt>
                <c:pt idx="9302">
                  <c:v>0.68550844907407404</c:v>
                </c:pt>
                <c:pt idx="9303">
                  <c:v>0.68550961805555555</c:v>
                </c:pt>
                <c:pt idx="9304">
                  <c:v>0.68551076388888887</c:v>
                </c:pt>
                <c:pt idx="9305">
                  <c:v>0.68551193287037038</c:v>
                </c:pt>
                <c:pt idx="9306">
                  <c:v>0.6855130787037037</c:v>
                </c:pt>
                <c:pt idx="9307">
                  <c:v>0.68551423611111106</c:v>
                </c:pt>
                <c:pt idx="9308">
                  <c:v>0.68551539351851853</c:v>
                </c:pt>
                <c:pt idx="9309">
                  <c:v>0.68551655092592589</c:v>
                </c:pt>
                <c:pt idx="9310">
                  <c:v>0.68551770833333336</c:v>
                </c:pt>
                <c:pt idx="9311">
                  <c:v>0.68551886574074072</c:v>
                </c:pt>
                <c:pt idx="9312">
                  <c:v>0.68552002314814819</c:v>
                </c:pt>
                <c:pt idx="9313">
                  <c:v>0.6855211921296297</c:v>
                </c:pt>
                <c:pt idx="9314">
                  <c:v>0.68552234953703706</c:v>
                </c:pt>
                <c:pt idx="9315">
                  <c:v>0.68552349537037038</c:v>
                </c:pt>
                <c:pt idx="9316">
                  <c:v>0.68552465277777774</c:v>
                </c:pt>
                <c:pt idx="9317">
                  <c:v>0.68552581018518521</c:v>
                </c:pt>
                <c:pt idx="9318">
                  <c:v>0.68552696759259257</c:v>
                </c:pt>
                <c:pt idx="9319">
                  <c:v>0.68552812499999993</c:v>
                </c:pt>
                <c:pt idx="9320">
                  <c:v>0.68552929398148144</c:v>
                </c:pt>
                <c:pt idx="9321">
                  <c:v>0.68553043981481487</c:v>
                </c:pt>
                <c:pt idx="9322">
                  <c:v>0.68553160879629627</c:v>
                </c:pt>
                <c:pt idx="9323">
                  <c:v>0.68553275462962959</c:v>
                </c:pt>
                <c:pt idx="9324">
                  <c:v>0.6855339236111111</c:v>
                </c:pt>
                <c:pt idx="9325">
                  <c:v>0.68553506944444453</c:v>
                </c:pt>
                <c:pt idx="9326">
                  <c:v>0.68553622685185189</c:v>
                </c:pt>
                <c:pt idx="9327">
                  <c:v>0.68553738425925925</c:v>
                </c:pt>
                <c:pt idx="9328">
                  <c:v>0.68553854166666661</c:v>
                </c:pt>
                <c:pt idx="9329">
                  <c:v>0.68553969907407408</c:v>
                </c:pt>
                <c:pt idx="9330">
                  <c:v>0.68554085648148155</c:v>
                </c:pt>
                <c:pt idx="9331">
                  <c:v>0.68554202546296295</c:v>
                </c:pt>
                <c:pt idx="9332">
                  <c:v>0.68554317129629627</c:v>
                </c:pt>
                <c:pt idx="9333">
                  <c:v>0.68554432870370374</c:v>
                </c:pt>
                <c:pt idx="9334">
                  <c:v>0.68554549768518525</c:v>
                </c:pt>
                <c:pt idx="9335">
                  <c:v>0.68554664351851857</c:v>
                </c:pt>
                <c:pt idx="9336">
                  <c:v>0.68554780092592593</c:v>
                </c:pt>
                <c:pt idx="9337">
                  <c:v>0.68554895833333329</c:v>
                </c:pt>
                <c:pt idx="9338">
                  <c:v>0.68555011574074076</c:v>
                </c:pt>
                <c:pt idx="9339">
                  <c:v>0.68555127314814812</c:v>
                </c:pt>
                <c:pt idx="9340">
                  <c:v>0.68555243055555559</c:v>
                </c:pt>
                <c:pt idx="9341">
                  <c:v>0.68555358796296295</c:v>
                </c:pt>
                <c:pt idx="9342">
                  <c:v>0.68555474537037042</c:v>
                </c:pt>
                <c:pt idx="9343">
                  <c:v>0.68555590277777778</c:v>
                </c:pt>
                <c:pt idx="9344">
                  <c:v>0.68555706018518514</c:v>
                </c:pt>
                <c:pt idx="9345">
                  <c:v>0.68555821759259261</c:v>
                </c:pt>
                <c:pt idx="9346">
                  <c:v>0.68555937499999997</c:v>
                </c:pt>
                <c:pt idx="9347">
                  <c:v>0.68556054398148147</c:v>
                </c:pt>
                <c:pt idx="9348">
                  <c:v>0.68556170138888894</c:v>
                </c:pt>
                <c:pt idx="9349">
                  <c:v>0.68556284722222216</c:v>
                </c:pt>
                <c:pt idx="9350">
                  <c:v>0.68556400462962963</c:v>
                </c:pt>
                <c:pt idx="9351">
                  <c:v>0.6855651620370371</c:v>
                </c:pt>
                <c:pt idx="9352">
                  <c:v>0.68556631944444446</c:v>
                </c:pt>
                <c:pt idx="9353">
                  <c:v>0.68556747685185182</c:v>
                </c:pt>
                <c:pt idx="9354">
                  <c:v>0.68556863425925918</c:v>
                </c:pt>
                <c:pt idx="9355">
                  <c:v>0.68556979166666665</c:v>
                </c:pt>
                <c:pt idx="9356">
                  <c:v>0.68557094907407412</c:v>
                </c:pt>
                <c:pt idx="9357">
                  <c:v>0.68557210648148148</c:v>
                </c:pt>
                <c:pt idx="9358">
                  <c:v>0.68557327546296298</c:v>
                </c:pt>
                <c:pt idx="9359">
                  <c:v>0.68557442129629631</c:v>
                </c:pt>
                <c:pt idx="9360">
                  <c:v>0.68557557870370378</c:v>
                </c:pt>
                <c:pt idx="9361">
                  <c:v>0.68557673611111114</c:v>
                </c:pt>
                <c:pt idx="9362">
                  <c:v>0.6855778935185185</c:v>
                </c:pt>
                <c:pt idx="9363">
                  <c:v>0.6855790625</c:v>
                </c:pt>
                <c:pt idx="9364">
                  <c:v>0.68558020833333333</c:v>
                </c:pt>
                <c:pt idx="9365">
                  <c:v>0.6855813657407408</c:v>
                </c:pt>
                <c:pt idx="9366">
                  <c:v>0.68558252314814816</c:v>
                </c:pt>
                <c:pt idx="9367">
                  <c:v>0.68558368055555552</c:v>
                </c:pt>
                <c:pt idx="9368">
                  <c:v>0.68558483796296299</c:v>
                </c:pt>
                <c:pt idx="9369">
                  <c:v>0.68558599537037035</c:v>
                </c:pt>
                <c:pt idx="9370">
                  <c:v>0.68558715277777782</c:v>
                </c:pt>
                <c:pt idx="9371">
                  <c:v>0.68558831018518518</c:v>
                </c:pt>
                <c:pt idx="9372">
                  <c:v>0.68558947916666668</c:v>
                </c:pt>
                <c:pt idx="9373">
                  <c:v>0.68559063657407415</c:v>
                </c:pt>
                <c:pt idx="9374">
                  <c:v>0.68559178240740737</c:v>
                </c:pt>
                <c:pt idx="9375">
                  <c:v>0.68559293981481484</c:v>
                </c:pt>
                <c:pt idx="9376">
                  <c:v>0.6855940972222222</c:v>
                </c:pt>
                <c:pt idx="9377">
                  <c:v>0.68559525462962967</c:v>
                </c:pt>
                <c:pt idx="9378">
                  <c:v>0.68559641203703703</c:v>
                </c:pt>
                <c:pt idx="9379">
                  <c:v>0.68559756944444439</c:v>
                </c:pt>
                <c:pt idx="9380">
                  <c:v>0.68559872685185186</c:v>
                </c:pt>
                <c:pt idx="9381">
                  <c:v>0.68559988425925933</c:v>
                </c:pt>
                <c:pt idx="9382">
                  <c:v>0.68560104166666669</c:v>
                </c:pt>
                <c:pt idx="9383">
                  <c:v>0.68560219907407405</c:v>
                </c:pt>
                <c:pt idx="9384">
                  <c:v>0.68560335648148141</c:v>
                </c:pt>
                <c:pt idx="9385">
                  <c:v>0.68560451388888888</c:v>
                </c:pt>
                <c:pt idx="9386">
                  <c:v>0.68560568287037038</c:v>
                </c:pt>
                <c:pt idx="9387">
                  <c:v>0.68560682870370371</c:v>
                </c:pt>
                <c:pt idx="9388">
                  <c:v>0.68560799768518521</c:v>
                </c:pt>
                <c:pt idx="9389">
                  <c:v>0.68560914351851854</c:v>
                </c:pt>
                <c:pt idx="9390">
                  <c:v>0.68561030092592601</c:v>
                </c:pt>
                <c:pt idx="9391">
                  <c:v>0.68561145833333337</c:v>
                </c:pt>
                <c:pt idx="9392">
                  <c:v>0.68561261574074073</c:v>
                </c:pt>
                <c:pt idx="9393">
                  <c:v>0.68561377314814809</c:v>
                </c:pt>
                <c:pt idx="9394">
                  <c:v>0.68561493055555556</c:v>
                </c:pt>
                <c:pt idx="9395">
                  <c:v>0.68561608796296303</c:v>
                </c:pt>
                <c:pt idx="9396">
                  <c:v>0.68561725694444442</c:v>
                </c:pt>
                <c:pt idx="9397">
                  <c:v>0.68561840277777775</c:v>
                </c:pt>
                <c:pt idx="9398">
                  <c:v>0.68561956018518522</c:v>
                </c:pt>
                <c:pt idx="9399">
                  <c:v>0.68562071759259258</c:v>
                </c:pt>
                <c:pt idx="9400">
                  <c:v>0.68562188657407408</c:v>
                </c:pt>
                <c:pt idx="9401">
                  <c:v>0.68562303240740741</c:v>
                </c:pt>
                <c:pt idx="9402">
                  <c:v>0.68562418981481477</c:v>
                </c:pt>
                <c:pt idx="9403">
                  <c:v>0.68562534722222224</c:v>
                </c:pt>
                <c:pt idx="9404">
                  <c:v>0.6856265046296296</c:v>
                </c:pt>
                <c:pt idx="9405">
                  <c:v>0.68562766203703707</c:v>
                </c:pt>
                <c:pt idx="9406">
                  <c:v>0.68562881944444443</c:v>
                </c:pt>
                <c:pt idx="9407">
                  <c:v>0.6856299768518519</c:v>
                </c:pt>
                <c:pt idx="9408">
                  <c:v>0.68563113425925926</c:v>
                </c:pt>
                <c:pt idx="9409">
                  <c:v>0.68563229166666662</c:v>
                </c:pt>
                <c:pt idx="9410">
                  <c:v>0.68563344907407409</c:v>
                </c:pt>
                <c:pt idx="9411">
                  <c:v>0.68563460648148156</c:v>
                </c:pt>
                <c:pt idx="9412">
                  <c:v>0.68563576388888892</c:v>
                </c:pt>
                <c:pt idx="9413">
                  <c:v>0.68563692129629628</c:v>
                </c:pt>
                <c:pt idx="9414">
                  <c:v>0.68563807870370364</c:v>
                </c:pt>
                <c:pt idx="9415">
                  <c:v>0.68563924768518514</c:v>
                </c:pt>
                <c:pt idx="9416">
                  <c:v>0.68564039351851858</c:v>
                </c:pt>
                <c:pt idx="9417">
                  <c:v>0.68564155092592594</c:v>
                </c:pt>
                <c:pt idx="9418">
                  <c:v>0.6856427083333333</c:v>
                </c:pt>
                <c:pt idx="9419">
                  <c:v>0.6856438773148148</c:v>
                </c:pt>
                <c:pt idx="9420">
                  <c:v>0.68564502314814824</c:v>
                </c:pt>
                <c:pt idx="9421">
                  <c:v>0.6856461805555556</c:v>
                </c:pt>
                <c:pt idx="9422">
                  <c:v>0.68564733796296295</c:v>
                </c:pt>
                <c:pt idx="9423">
                  <c:v>0.68564849537037031</c:v>
                </c:pt>
                <c:pt idx="9424">
                  <c:v>0.68564965277777778</c:v>
                </c:pt>
                <c:pt idx="9425">
                  <c:v>0.68565081018518526</c:v>
                </c:pt>
                <c:pt idx="9426">
                  <c:v>0.68565196759259261</c:v>
                </c:pt>
                <c:pt idx="9427">
                  <c:v>0.68565312499999997</c:v>
                </c:pt>
                <c:pt idx="9428">
                  <c:v>0.68565428240740744</c:v>
                </c:pt>
                <c:pt idx="9429">
                  <c:v>0.6856554398148148</c:v>
                </c:pt>
                <c:pt idx="9430">
                  <c:v>0.68565659722222227</c:v>
                </c:pt>
                <c:pt idx="9431">
                  <c:v>0.68565775462962963</c:v>
                </c:pt>
                <c:pt idx="9432">
                  <c:v>0.68565892361111103</c:v>
                </c:pt>
                <c:pt idx="9433">
                  <c:v>0.68566006944444446</c:v>
                </c:pt>
                <c:pt idx="9434">
                  <c:v>0.68566123842592597</c:v>
                </c:pt>
                <c:pt idx="9435">
                  <c:v>0.68566238425925929</c:v>
                </c:pt>
                <c:pt idx="9436">
                  <c:v>0.68566354166666665</c:v>
                </c:pt>
                <c:pt idx="9437">
                  <c:v>0.68566469907407412</c:v>
                </c:pt>
                <c:pt idx="9438">
                  <c:v>0.68566585648148148</c:v>
                </c:pt>
                <c:pt idx="9439">
                  <c:v>0.68566701388888884</c:v>
                </c:pt>
                <c:pt idx="9440">
                  <c:v>0.68566817129629631</c:v>
                </c:pt>
                <c:pt idx="9441">
                  <c:v>0.68566934027777771</c:v>
                </c:pt>
                <c:pt idx="9442">
                  <c:v>0.68567048611111114</c:v>
                </c:pt>
                <c:pt idx="9443">
                  <c:v>0.68567165509259265</c:v>
                </c:pt>
                <c:pt idx="9444">
                  <c:v>0.68567280092592586</c:v>
                </c:pt>
                <c:pt idx="9445">
                  <c:v>0.68567396990740737</c:v>
                </c:pt>
                <c:pt idx="9446">
                  <c:v>0.6856751157407408</c:v>
                </c:pt>
                <c:pt idx="9447">
                  <c:v>0.68567627314814816</c:v>
                </c:pt>
                <c:pt idx="9448">
                  <c:v>0.68567743055555552</c:v>
                </c:pt>
                <c:pt idx="9449">
                  <c:v>0.68567858796296288</c:v>
                </c:pt>
                <c:pt idx="9450">
                  <c:v>0.68567974537037035</c:v>
                </c:pt>
                <c:pt idx="9451">
                  <c:v>0.68568090277777782</c:v>
                </c:pt>
                <c:pt idx="9452">
                  <c:v>0.68568206018518518</c:v>
                </c:pt>
                <c:pt idx="9453">
                  <c:v>0.68568321759259254</c:v>
                </c:pt>
                <c:pt idx="9454">
                  <c:v>0.68568438657407405</c:v>
                </c:pt>
                <c:pt idx="9455">
                  <c:v>0.68568553240740748</c:v>
                </c:pt>
                <c:pt idx="9456">
                  <c:v>0.68568668981481484</c:v>
                </c:pt>
                <c:pt idx="9457">
                  <c:v>0.6856878472222222</c:v>
                </c:pt>
                <c:pt idx="9458">
                  <c:v>0.68568900462962956</c:v>
                </c:pt>
                <c:pt idx="9459">
                  <c:v>0.68569016203703703</c:v>
                </c:pt>
                <c:pt idx="9460">
                  <c:v>0.6856913194444445</c:v>
                </c:pt>
                <c:pt idx="9461">
                  <c:v>0.68569247685185186</c:v>
                </c:pt>
                <c:pt idx="9462">
                  <c:v>0.68569363425925922</c:v>
                </c:pt>
                <c:pt idx="9463">
                  <c:v>0.68569479166666669</c:v>
                </c:pt>
                <c:pt idx="9464">
                  <c:v>0.68569594907407405</c:v>
                </c:pt>
                <c:pt idx="9465">
                  <c:v>0.68569710648148152</c:v>
                </c:pt>
                <c:pt idx="9466">
                  <c:v>0.68569826388888888</c:v>
                </c:pt>
                <c:pt idx="9467">
                  <c:v>0.68569942129629635</c:v>
                </c:pt>
                <c:pt idx="9468">
                  <c:v>0.68570057870370371</c:v>
                </c:pt>
                <c:pt idx="9469">
                  <c:v>0.68570174768518521</c:v>
                </c:pt>
                <c:pt idx="9470">
                  <c:v>0.68570289351851854</c:v>
                </c:pt>
                <c:pt idx="9471">
                  <c:v>0.6857040509259259</c:v>
                </c:pt>
                <c:pt idx="9472">
                  <c:v>0.68570520833333337</c:v>
                </c:pt>
                <c:pt idx="9473">
                  <c:v>0.68570642361111112</c:v>
                </c:pt>
                <c:pt idx="9474">
                  <c:v>0.68570752314814809</c:v>
                </c:pt>
                <c:pt idx="9475">
                  <c:v>0.68570868055555556</c:v>
                </c:pt>
                <c:pt idx="9476">
                  <c:v>0.68570983796296303</c:v>
                </c:pt>
                <c:pt idx="9477">
                  <c:v>0.68571099537037039</c:v>
                </c:pt>
                <c:pt idx="9478">
                  <c:v>0.68571215277777775</c:v>
                </c:pt>
                <c:pt idx="9479">
                  <c:v>0.68571331018518511</c:v>
                </c:pt>
                <c:pt idx="9480">
                  <c:v>0.68571446759259258</c:v>
                </c:pt>
                <c:pt idx="9481">
                  <c:v>0.68571562500000005</c:v>
                </c:pt>
                <c:pt idx="9482">
                  <c:v>0.68571678240740741</c:v>
                </c:pt>
                <c:pt idx="9483">
                  <c:v>0.68571793981481477</c:v>
                </c:pt>
                <c:pt idx="9484">
                  <c:v>0.68571909722222224</c:v>
                </c:pt>
                <c:pt idx="9485">
                  <c:v>0.68572025462962971</c:v>
                </c:pt>
                <c:pt idx="9486">
                  <c:v>0.6857214236111111</c:v>
                </c:pt>
                <c:pt idx="9487">
                  <c:v>0.68572256944444443</c:v>
                </c:pt>
                <c:pt idx="9488">
                  <c:v>0.68572372685185179</c:v>
                </c:pt>
                <c:pt idx="9489">
                  <c:v>0.68572489583333329</c:v>
                </c:pt>
                <c:pt idx="9490">
                  <c:v>0.68572605324074076</c:v>
                </c:pt>
                <c:pt idx="9491">
                  <c:v>0.68572721064814812</c:v>
                </c:pt>
                <c:pt idx="9492">
                  <c:v>0.68572835648148145</c:v>
                </c:pt>
                <c:pt idx="9493">
                  <c:v>0.68572951388888892</c:v>
                </c:pt>
                <c:pt idx="9494">
                  <c:v>0.68573067129629628</c:v>
                </c:pt>
                <c:pt idx="9495">
                  <c:v>0.68573182870370375</c:v>
                </c:pt>
                <c:pt idx="9496">
                  <c:v>0.68573298611111111</c:v>
                </c:pt>
                <c:pt idx="9497">
                  <c:v>0.68573414351851847</c:v>
                </c:pt>
                <c:pt idx="9498">
                  <c:v>0.68573530092592594</c:v>
                </c:pt>
                <c:pt idx="9499">
                  <c:v>0.6857364583333333</c:v>
                </c:pt>
                <c:pt idx="9500">
                  <c:v>0.68573761574074077</c:v>
                </c:pt>
                <c:pt idx="9501">
                  <c:v>0.68573877314814813</c:v>
                </c:pt>
                <c:pt idx="9502">
                  <c:v>0.6857399305555556</c:v>
                </c:pt>
                <c:pt idx="9503">
                  <c:v>0.68574108796296296</c:v>
                </c:pt>
                <c:pt idx="9504">
                  <c:v>0.68574224537037032</c:v>
                </c:pt>
                <c:pt idx="9505">
                  <c:v>0.68574340277777779</c:v>
                </c:pt>
                <c:pt idx="9506">
                  <c:v>0.68574456018518526</c:v>
                </c:pt>
                <c:pt idx="9507">
                  <c:v>0.68574571759259262</c:v>
                </c:pt>
                <c:pt idx="9508">
                  <c:v>0.68574687499999998</c:v>
                </c:pt>
                <c:pt idx="9509">
                  <c:v>0.68574803240740734</c:v>
                </c:pt>
                <c:pt idx="9510">
                  <c:v>0.68574918981481481</c:v>
                </c:pt>
                <c:pt idx="9511">
                  <c:v>0.68575034722222228</c:v>
                </c:pt>
                <c:pt idx="9512">
                  <c:v>0.68575150462962964</c:v>
                </c:pt>
                <c:pt idx="9513">
                  <c:v>0.685752662037037</c:v>
                </c:pt>
                <c:pt idx="9514">
                  <c:v>0.68575381944444447</c:v>
                </c:pt>
                <c:pt idx="9515">
                  <c:v>0.68575497685185194</c:v>
                </c:pt>
                <c:pt idx="9516">
                  <c:v>0.6857561342592593</c:v>
                </c:pt>
                <c:pt idx="9517">
                  <c:v>0.68575729166666666</c:v>
                </c:pt>
                <c:pt idx="9518">
                  <c:v>0.68575844907407402</c:v>
                </c:pt>
                <c:pt idx="9519">
                  <c:v>0.68575960648148149</c:v>
                </c:pt>
                <c:pt idx="9520">
                  <c:v>0.68576076388888896</c:v>
                </c:pt>
                <c:pt idx="9521">
                  <c:v>0.68576192129629632</c:v>
                </c:pt>
                <c:pt idx="9522">
                  <c:v>0.68576307870370368</c:v>
                </c:pt>
                <c:pt idx="9523">
                  <c:v>0.68576424768518518</c:v>
                </c:pt>
                <c:pt idx="9524">
                  <c:v>0.68576539351851851</c:v>
                </c:pt>
                <c:pt idx="9525">
                  <c:v>0.68576655092592598</c:v>
                </c:pt>
                <c:pt idx="9526">
                  <c:v>0.68576770833333334</c:v>
                </c:pt>
                <c:pt idx="9527">
                  <c:v>0.6857688657407407</c:v>
                </c:pt>
                <c:pt idx="9528">
                  <c:v>0.68577002314814817</c:v>
                </c:pt>
                <c:pt idx="9529">
                  <c:v>0.68577118055555553</c:v>
                </c:pt>
                <c:pt idx="9530">
                  <c:v>0.68577234953703703</c:v>
                </c:pt>
                <c:pt idx="9531">
                  <c:v>0.68577349537037036</c:v>
                </c:pt>
                <c:pt idx="9532">
                  <c:v>0.68577465277777783</c:v>
                </c:pt>
                <c:pt idx="9533">
                  <c:v>0.68577581018518519</c:v>
                </c:pt>
                <c:pt idx="9534">
                  <c:v>0.68577696759259255</c:v>
                </c:pt>
                <c:pt idx="9535">
                  <c:v>0.68577813657407405</c:v>
                </c:pt>
                <c:pt idx="9536">
                  <c:v>0.68577928240740738</c:v>
                </c:pt>
                <c:pt idx="9537">
                  <c:v>0.68578043981481485</c:v>
                </c:pt>
                <c:pt idx="9538">
                  <c:v>0.68578159722222221</c:v>
                </c:pt>
                <c:pt idx="9539">
                  <c:v>0.68578275462962957</c:v>
                </c:pt>
                <c:pt idx="9540">
                  <c:v>0.68578391203703704</c:v>
                </c:pt>
                <c:pt idx="9541">
                  <c:v>0.68578506944444451</c:v>
                </c:pt>
                <c:pt idx="9542">
                  <c:v>0.68578622685185187</c:v>
                </c:pt>
                <c:pt idx="9543">
                  <c:v>0.68578739583333337</c:v>
                </c:pt>
                <c:pt idx="9544">
                  <c:v>0.68578854166666658</c:v>
                </c:pt>
                <c:pt idx="9545">
                  <c:v>0.68578969907407417</c:v>
                </c:pt>
                <c:pt idx="9546">
                  <c:v>0.68579085648148153</c:v>
                </c:pt>
                <c:pt idx="9547">
                  <c:v>0.68579201388888889</c:v>
                </c:pt>
                <c:pt idx="9548">
                  <c:v>0.68579317129629624</c:v>
                </c:pt>
                <c:pt idx="9549">
                  <c:v>0.68579432870370372</c:v>
                </c:pt>
                <c:pt idx="9550">
                  <c:v>0.68579548611111119</c:v>
                </c:pt>
                <c:pt idx="9551">
                  <c:v>0.68579664351851854</c:v>
                </c:pt>
                <c:pt idx="9552">
                  <c:v>0.6857978009259259</c:v>
                </c:pt>
                <c:pt idx="9553">
                  <c:v>0.68579895833333337</c:v>
                </c:pt>
                <c:pt idx="9554">
                  <c:v>0.68580011574074073</c:v>
                </c:pt>
                <c:pt idx="9555">
                  <c:v>0.6858012731481482</c:v>
                </c:pt>
                <c:pt idx="9556">
                  <c:v>0.68580243055555556</c:v>
                </c:pt>
                <c:pt idx="9557">
                  <c:v>0.68580359953703696</c:v>
                </c:pt>
                <c:pt idx="9558">
                  <c:v>0.68580474537037039</c:v>
                </c:pt>
                <c:pt idx="9559">
                  <c:v>0.68580590277777775</c:v>
                </c:pt>
                <c:pt idx="9560">
                  <c:v>0.68580706018518522</c:v>
                </c:pt>
                <c:pt idx="9561">
                  <c:v>0.68580821759259258</c:v>
                </c:pt>
                <c:pt idx="9562">
                  <c:v>0.68580937500000005</c:v>
                </c:pt>
                <c:pt idx="9563">
                  <c:v>0.68581053240740741</c:v>
                </c:pt>
                <c:pt idx="9564">
                  <c:v>0.68581168981481477</c:v>
                </c:pt>
                <c:pt idx="9565">
                  <c:v>0.68581284722222224</c:v>
                </c:pt>
                <c:pt idx="9566">
                  <c:v>0.6858140046296296</c:v>
                </c:pt>
                <c:pt idx="9567">
                  <c:v>0.68581516203703707</c:v>
                </c:pt>
                <c:pt idx="9568">
                  <c:v>0.68581631944444443</c:v>
                </c:pt>
                <c:pt idx="9569">
                  <c:v>0.68581747685185179</c:v>
                </c:pt>
                <c:pt idx="9570">
                  <c:v>0.6858186458333333</c:v>
                </c:pt>
                <c:pt idx="9571">
                  <c:v>0.68581980324074077</c:v>
                </c:pt>
                <c:pt idx="9572">
                  <c:v>0.68582094907407409</c:v>
                </c:pt>
                <c:pt idx="9573">
                  <c:v>0.68582210648148145</c:v>
                </c:pt>
                <c:pt idx="9574">
                  <c:v>0.68582326388888881</c:v>
                </c:pt>
                <c:pt idx="9575">
                  <c:v>0.68582442129629628</c:v>
                </c:pt>
                <c:pt idx="9576">
                  <c:v>0.68582557870370375</c:v>
                </c:pt>
                <c:pt idx="9577">
                  <c:v>0.68582673611111111</c:v>
                </c:pt>
                <c:pt idx="9578">
                  <c:v>0.68582789351851847</c:v>
                </c:pt>
                <c:pt idx="9579">
                  <c:v>0.68582905092592594</c:v>
                </c:pt>
                <c:pt idx="9580">
                  <c:v>0.68583020833333341</c:v>
                </c:pt>
                <c:pt idx="9581">
                  <c:v>0.68583136574074077</c:v>
                </c:pt>
                <c:pt idx="9582">
                  <c:v>0.68583252314814813</c:v>
                </c:pt>
                <c:pt idx="9583">
                  <c:v>0.68583368055555549</c:v>
                </c:pt>
                <c:pt idx="9584">
                  <c:v>0.68583483796296296</c:v>
                </c:pt>
                <c:pt idx="9585">
                  <c:v>0.68583599537037043</c:v>
                </c:pt>
                <c:pt idx="9586">
                  <c:v>0.68583715277777779</c:v>
                </c:pt>
                <c:pt idx="9587">
                  <c:v>0.68583831018518515</c:v>
                </c:pt>
                <c:pt idx="9588">
                  <c:v>0.68583946759259262</c:v>
                </c:pt>
                <c:pt idx="9589">
                  <c:v>0.68584062499999998</c:v>
                </c:pt>
                <c:pt idx="9590">
                  <c:v>0.68584178240740745</c:v>
                </c:pt>
                <c:pt idx="9591">
                  <c:v>0.68584293981481481</c:v>
                </c:pt>
                <c:pt idx="9592">
                  <c:v>0.68584409722222217</c:v>
                </c:pt>
                <c:pt idx="9593">
                  <c:v>0.68584525462962964</c:v>
                </c:pt>
                <c:pt idx="9594">
                  <c:v>0.68584642361111114</c:v>
                </c:pt>
                <c:pt idx="9595">
                  <c:v>0.68584756944444447</c:v>
                </c:pt>
                <c:pt idx="9596">
                  <c:v>0.68584873842592586</c:v>
                </c:pt>
                <c:pt idx="9597">
                  <c:v>0.68584989583333333</c:v>
                </c:pt>
                <c:pt idx="9598">
                  <c:v>0.68585104166666666</c:v>
                </c:pt>
                <c:pt idx="9599">
                  <c:v>0.68585219907407402</c:v>
                </c:pt>
                <c:pt idx="9600">
                  <c:v>0.68585335648148149</c:v>
                </c:pt>
                <c:pt idx="9601">
                  <c:v>0.68585451388888896</c:v>
                </c:pt>
                <c:pt idx="9602">
                  <c:v>0.68585567129629632</c:v>
                </c:pt>
                <c:pt idx="9603">
                  <c:v>0.68585684027777782</c:v>
                </c:pt>
                <c:pt idx="9604">
                  <c:v>0.68585798611111104</c:v>
                </c:pt>
                <c:pt idx="9605">
                  <c:v>0.68585914351851851</c:v>
                </c:pt>
                <c:pt idx="9606">
                  <c:v>0.68586030092592598</c:v>
                </c:pt>
                <c:pt idx="9607">
                  <c:v>0.68586145833333334</c:v>
                </c:pt>
                <c:pt idx="9608">
                  <c:v>0.68586262731481484</c:v>
                </c:pt>
                <c:pt idx="9609">
                  <c:v>0.68586377314814817</c:v>
                </c:pt>
                <c:pt idx="9610">
                  <c:v>0.68586494212962967</c:v>
                </c:pt>
                <c:pt idx="9611">
                  <c:v>0.685866087962963</c:v>
                </c:pt>
                <c:pt idx="9612">
                  <c:v>0.68586725694444439</c:v>
                </c:pt>
                <c:pt idx="9613">
                  <c:v>0.68586840277777772</c:v>
                </c:pt>
                <c:pt idx="9614">
                  <c:v>0.68586956018518519</c:v>
                </c:pt>
                <c:pt idx="9615">
                  <c:v>0.68587072916666669</c:v>
                </c:pt>
                <c:pt idx="9616">
                  <c:v>0.68587187500000002</c:v>
                </c:pt>
                <c:pt idx="9617">
                  <c:v>0.68587304398148141</c:v>
                </c:pt>
                <c:pt idx="9618">
                  <c:v>0.68587418981481485</c:v>
                </c:pt>
                <c:pt idx="9619">
                  <c:v>0.68587534722222221</c:v>
                </c:pt>
                <c:pt idx="9620">
                  <c:v>0.68587650462962968</c:v>
                </c:pt>
                <c:pt idx="9621">
                  <c:v>0.68587766203703704</c:v>
                </c:pt>
                <c:pt idx="9622">
                  <c:v>0.6858788194444444</c:v>
                </c:pt>
                <c:pt idx="9623">
                  <c:v>0.68587997685185187</c:v>
                </c:pt>
                <c:pt idx="9624">
                  <c:v>0.68588113425925923</c:v>
                </c:pt>
                <c:pt idx="9625">
                  <c:v>0.6858822916666667</c:v>
                </c:pt>
                <c:pt idx="9626">
                  <c:v>0.68588344907407406</c:v>
                </c:pt>
                <c:pt idx="9627">
                  <c:v>0.68588460648148153</c:v>
                </c:pt>
                <c:pt idx="9628">
                  <c:v>0.68588577546296303</c:v>
                </c:pt>
                <c:pt idx="9629">
                  <c:v>0.68588692129629625</c:v>
                </c:pt>
                <c:pt idx="9630">
                  <c:v>0.68588809027777775</c:v>
                </c:pt>
                <c:pt idx="9631">
                  <c:v>0.68588923611111108</c:v>
                </c:pt>
                <c:pt idx="9632">
                  <c:v>0.68589039351851855</c:v>
                </c:pt>
                <c:pt idx="9633">
                  <c:v>0.68589155092592591</c:v>
                </c:pt>
                <c:pt idx="9634">
                  <c:v>0.68589270833333327</c:v>
                </c:pt>
                <c:pt idx="9635">
                  <c:v>0.68589386574074074</c:v>
                </c:pt>
                <c:pt idx="9636">
                  <c:v>0.68589502314814821</c:v>
                </c:pt>
                <c:pt idx="9637">
                  <c:v>0.68589618055555557</c:v>
                </c:pt>
                <c:pt idx="9638">
                  <c:v>0.68589733796296293</c:v>
                </c:pt>
                <c:pt idx="9639">
                  <c:v>0.68589850694444443</c:v>
                </c:pt>
                <c:pt idx="9640">
                  <c:v>0.68589965277777787</c:v>
                </c:pt>
                <c:pt idx="9641">
                  <c:v>0.68590081018518523</c:v>
                </c:pt>
                <c:pt idx="9642">
                  <c:v>0.68590196759259259</c:v>
                </c:pt>
                <c:pt idx="9643">
                  <c:v>0.68590312499999995</c:v>
                </c:pt>
                <c:pt idx="9644">
                  <c:v>0.68590428240740742</c:v>
                </c:pt>
                <c:pt idx="9645">
                  <c:v>0.68590543981481489</c:v>
                </c:pt>
                <c:pt idx="9646">
                  <c:v>0.68590659722222225</c:v>
                </c:pt>
                <c:pt idx="9647">
                  <c:v>0.68590775462962961</c:v>
                </c:pt>
                <c:pt idx="9648">
                  <c:v>0.68590891203703708</c:v>
                </c:pt>
                <c:pt idx="9649">
                  <c:v>0.68591008101851858</c:v>
                </c:pt>
                <c:pt idx="9650">
                  <c:v>0.68591122685185191</c:v>
                </c:pt>
                <c:pt idx="9651">
                  <c:v>0.68591238425925927</c:v>
                </c:pt>
                <c:pt idx="9652">
                  <c:v>0.68591354166666663</c:v>
                </c:pt>
                <c:pt idx="9653">
                  <c:v>0.6859146990740741</c:v>
                </c:pt>
                <c:pt idx="9654">
                  <c:v>0.68591585648148146</c:v>
                </c:pt>
                <c:pt idx="9655">
                  <c:v>0.68591701388888893</c:v>
                </c:pt>
                <c:pt idx="9656">
                  <c:v>0.68591817129629629</c:v>
                </c:pt>
                <c:pt idx="9657">
                  <c:v>0.68591932870370376</c:v>
                </c:pt>
                <c:pt idx="9658">
                  <c:v>0.68592048611111112</c:v>
                </c:pt>
                <c:pt idx="9659">
                  <c:v>0.68592164351851848</c:v>
                </c:pt>
                <c:pt idx="9660">
                  <c:v>0.68592280092592595</c:v>
                </c:pt>
                <c:pt idx="9661">
                  <c:v>0.68592395833333331</c:v>
                </c:pt>
                <c:pt idx="9662">
                  <c:v>0.68592511574074078</c:v>
                </c:pt>
                <c:pt idx="9663">
                  <c:v>0.68592627314814814</c:v>
                </c:pt>
                <c:pt idx="9664">
                  <c:v>0.6859274305555555</c:v>
                </c:pt>
                <c:pt idx="9665">
                  <c:v>0.68592858796296297</c:v>
                </c:pt>
                <c:pt idx="9666">
                  <c:v>0.68592974537037044</c:v>
                </c:pt>
                <c:pt idx="9667">
                  <c:v>0.6859309027777778</c:v>
                </c:pt>
                <c:pt idx="9668">
                  <c:v>0.68593206018518516</c:v>
                </c:pt>
                <c:pt idx="9669">
                  <c:v>0.68593321759259251</c:v>
                </c:pt>
                <c:pt idx="9670">
                  <c:v>0.68593438657407402</c:v>
                </c:pt>
                <c:pt idx="9671">
                  <c:v>0.68593553240740746</c:v>
                </c:pt>
                <c:pt idx="9672">
                  <c:v>0.68593668981481482</c:v>
                </c:pt>
                <c:pt idx="9673">
                  <c:v>0.68593784722222217</c:v>
                </c:pt>
                <c:pt idx="9674">
                  <c:v>0.68593901620370368</c:v>
                </c:pt>
                <c:pt idx="9675">
                  <c:v>0.68594016203703712</c:v>
                </c:pt>
                <c:pt idx="9676">
                  <c:v>0.68594131944444448</c:v>
                </c:pt>
                <c:pt idx="9677">
                  <c:v>0.68594247685185183</c:v>
                </c:pt>
                <c:pt idx="9678">
                  <c:v>0.68594363425925919</c:v>
                </c:pt>
                <c:pt idx="9679">
                  <c:v>0.68594479166666666</c:v>
                </c:pt>
                <c:pt idx="9680">
                  <c:v>0.68594594907407413</c:v>
                </c:pt>
                <c:pt idx="9681">
                  <c:v>0.68594710648148149</c:v>
                </c:pt>
                <c:pt idx="9682">
                  <c:v>0.68594826388888885</c:v>
                </c:pt>
                <c:pt idx="9683">
                  <c:v>0.68594942129629632</c:v>
                </c:pt>
                <c:pt idx="9684">
                  <c:v>0.68595057870370368</c:v>
                </c:pt>
                <c:pt idx="9685">
                  <c:v>0.68595173611111115</c:v>
                </c:pt>
                <c:pt idx="9686">
                  <c:v>0.68595289351851851</c:v>
                </c:pt>
                <c:pt idx="9687">
                  <c:v>0.68595405092592598</c:v>
                </c:pt>
                <c:pt idx="9688">
                  <c:v>0.68595520833333334</c:v>
                </c:pt>
                <c:pt idx="9689">
                  <c:v>0.6859563657407407</c:v>
                </c:pt>
                <c:pt idx="9690">
                  <c:v>0.68595752314814817</c:v>
                </c:pt>
                <c:pt idx="9691">
                  <c:v>0.68595868055555553</c:v>
                </c:pt>
                <c:pt idx="9692">
                  <c:v>0.685959837962963</c:v>
                </c:pt>
                <c:pt idx="9693">
                  <c:v>0.68596099537037036</c:v>
                </c:pt>
                <c:pt idx="9694">
                  <c:v>0.68596215277777772</c:v>
                </c:pt>
                <c:pt idx="9695">
                  <c:v>0.68596331018518519</c:v>
                </c:pt>
                <c:pt idx="9696">
                  <c:v>0.68596446759259266</c:v>
                </c:pt>
                <c:pt idx="9697">
                  <c:v>0.68596562500000002</c:v>
                </c:pt>
                <c:pt idx="9698">
                  <c:v>0.68596678240740738</c:v>
                </c:pt>
                <c:pt idx="9699">
                  <c:v>0.68596793981481474</c:v>
                </c:pt>
                <c:pt idx="9700">
                  <c:v>0.68596909722222221</c:v>
                </c:pt>
                <c:pt idx="9701">
                  <c:v>0.68597025462962968</c:v>
                </c:pt>
                <c:pt idx="9702">
                  <c:v>0.68597141203703704</c:v>
                </c:pt>
                <c:pt idx="9703">
                  <c:v>0.6859725694444444</c:v>
                </c:pt>
                <c:pt idx="9704">
                  <c:v>0.68597372685185187</c:v>
                </c:pt>
                <c:pt idx="9705">
                  <c:v>0.68597488425925934</c:v>
                </c:pt>
                <c:pt idx="9706">
                  <c:v>0.6859760416666667</c:v>
                </c:pt>
                <c:pt idx="9707">
                  <c:v>0.68597721064814809</c:v>
                </c:pt>
                <c:pt idx="9708">
                  <c:v>0.68597835648148142</c:v>
                </c:pt>
                <c:pt idx="9709">
                  <c:v>0.68597951388888889</c:v>
                </c:pt>
                <c:pt idx="9710">
                  <c:v>0.68598067129629636</c:v>
                </c:pt>
                <c:pt idx="9711">
                  <c:v>0.68598182870370372</c:v>
                </c:pt>
                <c:pt idx="9712">
                  <c:v>0.68598298611111108</c:v>
                </c:pt>
                <c:pt idx="9713">
                  <c:v>0.68598414351851855</c:v>
                </c:pt>
                <c:pt idx="9714">
                  <c:v>0.68598530092592591</c:v>
                </c:pt>
                <c:pt idx="9715">
                  <c:v>0.68598645833333338</c:v>
                </c:pt>
                <c:pt idx="9716">
                  <c:v>0.68598761574074074</c:v>
                </c:pt>
                <c:pt idx="9717">
                  <c:v>0.68598878472222213</c:v>
                </c:pt>
                <c:pt idx="9718">
                  <c:v>0.68598994212962972</c:v>
                </c:pt>
                <c:pt idx="9719">
                  <c:v>0.68599108796296293</c:v>
                </c:pt>
                <c:pt idx="9720">
                  <c:v>0.6859922453703704</c:v>
                </c:pt>
                <c:pt idx="9721">
                  <c:v>0.68599340277777776</c:v>
                </c:pt>
                <c:pt idx="9722">
                  <c:v>0.68599456018518523</c:v>
                </c:pt>
                <c:pt idx="9723">
                  <c:v>0.68599572916666673</c:v>
                </c:pt>
                <c:pt idx="9724">
                  <c:v>0.68599687499999995</c:v>
                </c:pt>
                <c:pt idx="9725">
                  <c:v>0.68599803240740742</c:v>
                </c:pt>
                <c:pt idx="9726">
                  <c:v>0.68599920138888892</c:v>
                </c:pt>
                <c:pt idx="9727">
                  <c:v>0.68600034722222225</c:v>
                </c:pt>
                <c:pt idx="9728">
                  <c:v>0.68600150462962961</c:v>
                </c:pt>
                <c:pt idx="9729">
                  <c:v>0.68600266203703697</c:v>
                </c:pt>
                <c:pt idx="9730">
                  <c:v>0.68600381944444444</c:v>
                </c:pt>
                <c:pt idx="9731">
                  <c:v>0.68600497685185191</c:v>
                </c:pt>
                <c:pt idx="9732">
                  <c:v>0.68600613425925927</c:v>
                </c:pt>
                <c:pt idx="9733">
                  <c:v>0.68600729166666663</c:v>
                </c:pt>
                <c:pt idx="9734">
                  <c:v>0.68600846064814813</c:v>
                </c:pt>
                <c:pt idx="9735">
                  <c:v>0.68600960648148157</c:v>
                </c:pt>
                <c:pt idx="9736">
                  <c:v>0.68601076388888893</c:v>
                </c:pt>
                <c:pt idx="9737">
                  <c:v>0.68601192129629629</c:v>
                </c:pt>
                <c:pt idx="9738">
                  <c:v>0.68601307870370365</c:v>
                </c:pt>
                <c:pt idx="9739">
                  <c:v>0.68601423611111112</c:v>
                </c:pt>
                <c:pt idx="9740">
                  <c:v>0.68601539351851859</c:v>
                </c:pt>
                <c:pt idx="9741">
                  <c:v>0.68601655092592595</c:v>
                </c:pt>
                <c:pt idx="9742">
                  <c:v>0.68601771990740734</c:v>
                </c:pt>
                <c:pt idx="9743">
                  <c:v>0.68601887731481481</c:v>
                </c:pt>
                <c:pt idx="9744">
                  <c:v>0.68602002314814814</c:v>
                </c:pt>
                <c:pt idx="9745">
                  <c:v>0.68602118055555561</c:v>
                </c:pt>
                <c:pt idx="9746">
                  <c:v>0.68602233796296297</c:v>
                </c:pt>
                <c:pt idx="9747">
                  <c:v>0.68602349537037033</c:v>
                </c:pt>
                <c:pt idx="9748">
                  <c:v>0.6860246527777778</c:v>
                </c:pt>
                <c:pt idx="9749">
                  <c:v>0.68602581018518516</c:v>
                </c:pt>
                <c:pt idx="9750">
                  <c:v>0.68602696759259263</c:v>
                </c:pt>
                <c:pt idx="9751">
                  <c:v>0.68602812499999999</c:v>
                </c:pt>
                <c:pt idx="9752">
                  <c:v>0.68602928240740746</c:v>
                </c:pt>
                <c:pt idx="9753">
                  <c:v>0.68603043981481482</c:v>
                </c:pt>
                <c:pt idx="9754">
                  <c:v>0.68603159722222218</c:v>
                </c:pt>
                <c:pt idx="9755">
                  <c:v>0.68603276620370368</c:v>
                </c:pt>
                <c:pt idx="9756">
                  <c:v>0.68603391203703701</c:v>
                </c:pt>
                <c:pt idx="9757">
                  <c:v>0.68603506944444448</c:v>
                </c:pt>
                <c:pt idx="9758">
                  <c:v>0.68603622685185184</c:v>
                </c:pt>
                <c:pt idx="9759">
                  <c:v>0.6860373842592592</c:v>
                </c:pt>
                <c:pt idx="9760">
                  <c:v>0.68603854166666667</c:v>
                </c:pt>
                <c:pt idx="9761">
                  <c:v>0.68603969907407414</c:v>
                </c:pt>
                <c:pt idx="9762">
                  <c:v>0.6860408564814815</c:v>
                </c:pt>
                <c:pt idx="9763">
                  <c:v>0.68604201388888886</c:v>
                </c:pt>
                <c:pt idx="9764">
                  <c:v>0.68604317129629622</c:v>
                </c:pt>
                <c:pt idx="9765">
                  <c:v>0.68604434027777772</c:v>
                </c:pt>
                <c:pt idx="9766">
                  <c:v>0.68604548611111116</c:v>
                </c:pt>
                <c:pt idx="9767">
                  <c:v>0.68604665509259255</c:v>
                </c:pt>
                <c:pt idx="9768">
                  <c:v>0.68604780092592588</c:v>
                </c:pt>
                <c:pt idx="9769">
                  <c:v>0.68604895833333335</c:v>
                </c:pt>
                <c:pt idx="9770">
                  <c:v>0.68605011574074082</c:v>
                </c:pt>
                <c:pt idx="9771">
                  <c:v>0.68605127314814818</c:v>
                </c:pt>
                <c:pt idx="9772">
                  <c:v>0.68605243055555554</c:v>
                </c:pt>
                <c:pt idx="9773">
                  <c:v>0.68605359953703704</c:v>
                </c:pt>
                <c:pt idx="9774">
                  <c:v>0.68605475694444451</c:v>
                </c:pt>
                <c:pt idx="9775">
                  <c:v>0.68605591435185187</c:v>
                </c:pt>
                <c:pt idx="9776">
                  <c:v>0.6860570601851852</c:v>
                </c:pt>
                <c:pt idx="9777">
                  <c:v>0.68605821759259256</c:v>
                </c:pt>
                <c:pt idx="9778">
                  <c:v>0.68605937500000003</c:v>
                </c:pt>
                <c:pt idx="9779">
                  <c:v>0.68606053240740739</c:v>
                </c:pt>
                <c:pt idx="9780">
                  <c:v>0.68606168981481486</c:v>
                </c:pt>
                <c:pt idx="9781">
                  <c:v>0.68606284722222222</c:v>
                </c:pt>
                <c:pt idx="9782">
                  <c:v>0.68606400462962969</c:v>
                </c:pt>
                <c:pt idx="9783">
                  <c:v>0.68606516203703705</c:v>
                </c:pt>
                <c:pt idx="9784">
                  <c:v>0.68606631944444441</c:v>
                </c:pt>
                <c:pt idx="9785">
                  <c:v>0.68606747685185188</c:v>
                </c:pt>
                <c:pt idx="9786">
                  <c:v>0.68606863425925924</c:v>
                </c:pt>
                <c:pt idx="9787">
                  <c:v>0.68606979166666671</c:v>
                </c:pt>
                <c:pt idx="9788">
                  <c:v>0.68607094907407407</c:v>
                </c:pt>
                <c:pt idx="9789">
                  <c:v>0.68607210648148143</c:v>
                </c:pt>
                <c:pt idx="9790">
                  <c:v>0.6860732638888889</c:v>
                </c:pt>
                <c:pt idx="9791">
                  <c:v>0.68607442129629637</c:v>
                </c:pt>
                <c:pt idx="9792">
                  <c:v>0.68607557870370373</c:v>
                </c:pt>
                <c:pt idx="9793">
                  <c:v>0.68607674768518523</c:v>
                </c:pt>
                <c:pt idx="9794">
                  <c:v>0.68607789351851844</c:v>
                </c:pt>
                <c:pt idx="9795">
                  <c:v>0.68607906249999995</c:v>
                </c:pt>
                <c:pt idx="9796">
                  <c:v>0.68608020833333339</c:v>
                </c:pt>
                <c:pt idx="9797">
                  <c:v>0.68608143518518516</c:v>
                </c:pt>
                <c:pt idx="9798">
                  <c:v>0.6860825231481481</c:v>
                </c:pt>
                <c:pt idx="9799">
                  <c:v>0.68608368055555558</c:v>
                </c:pt>
                <c:pt idx="9800">
                  <c:v>0.68608484953703708</c:v>
                </c:pt>
                <c:pt idx="9801">
                  <c:v>0.68608599537037041</c:v>
                </c:pt>
                <c:pt idx="9802">
                  <c:v>0.6860871643518518</c:v>
                </c:pt>
                <c:pt idx="9803">
                  <c:v>0.68608832175925927</c:v>
                </c:pt>
                <c:pt idx="9804">
                  <c:v>0.68608946759259259</c:v>
                </c:pt>
                <c:pt idx="9805">
                  <c:v>0.68609062500000007</c:v>
                </c:pt>
                <c:pt idx="9806">
                  <c:v>0.68609179398148146</c:v>
                </c:pt>
                <c:pt idx="9807">
                  <c:v>0.68609293981481478</c:v>
                </c:pt>
                <c:pt idx="9808">
                  <c:v>0.68609410879629629</c:v>
                </c:pt>
                <c:pt idx="9809">
                  <c:v>0.68609525462962961</c:v>
                </c:pt>
                <c:pt idx="9810">
                  <c:v>0.68609642361111112</c:v>
                </c:pt>
                <c:pt idx="9811">
                  <c:v>0.68609756944444444</c:v>
                </c:pt>
                <c:pt idx="9812">
                  <c:v>0.6860987268518518</c:v>
                </c:pt>
                <c:pt idx="9813">
                  <c:v>0.68609988425925927</c:v>
                </c:pt>
                <c:pt idx="9814">
                  <c:v>0.68610104166666663</c:v>
                </c:pt>
                <c:pt idx="9815">
                  <c:v>0.6861021990740741</c:v>
                </c:pt>
                <c:pt idx="9816">
                  <c:v>0.68610335648148146</c:v>
                </c:pt>
                <c:pt idx="9817">
                  <c:v>0.68610452546296297</c:v>
                </c:pt>
                <c:pt idx="9818">
                  <c:v>0.68610567129629629</c:v>
                </c:pt>
                <c:pt idx="9819">
                  <c:v>0.68610682870370365</c:v>
                </c:pt>
                <c:pt idx="9820">
                  <c:v>0.68610798611111112</c:v>
                </c:pt>
                <c:pt idx="9821">
                  <c:v>0.68610914351851859</c:v>
                </c:pt>
                <c:pt idx="9822">
                  <c:v>0.68611031249999999</c:v>
                </c:pt>
                <c:pt idx="9823">
                  <c:v>0.68611145833333331</c:v>
                </c:pt>
                <c:pt idx="9824">
                  <c:v>0.68611262731481482</c:v>
                </c:pt>
                <c:pt idx="9825">
                  <c:v>0.68611378472222218</c:v>
                </c:pt>
                <c:pt idx="9826">
                  <c:v>0.68611494212962965</c:v>
                </c:pt>
                <c:pt idx="9827">
                  <c:v>0.68611608796296297</c:v>
                </c:pt>
                <c:pt idx="9828">
                  <c:v>0.68611724537037033</c:v>
                </c:pt>
                <c:pt idx="9829">
                  <c:v>0.68611841435185184</c:v>
                </c:pt>
                <c:pt idx="9830">
                  <c:v>0.68611956018518527</c:v>
                </c:pt>
                <c:pt idx="9831">
                  <c:v>0.68612071759259263</c:v>
                </c:pt>
                <c:pt idx="9832">
                  <c:v>0.68612187499999999</c:v>
                </c:pt>
                <c:pt idx="9833">
                  <c:v>0.68612303240740735</c:v>
                </c:pt>
                <c:pt idx="9834">
                  <c:v>0.68612418981481482</c:v>
                </c:pt>
                <c:pt idx="9835">
                  <c:v>0.68612534722222229</c:v>
                </c:pt>
                <c:pt idx="9836">
                  <c:v>0.68612650462962965</c:v>
                </c:pt>
                <c:pt idx="9837">
                  <c:v>0.68612766203703701</c:v>
                </c:pt>
                <c:pt idx="9838">
                  <c:v>0.68612881944444448</c:v>
                </c:pt>
                <c:pt idx="9839">
                  <c:v>0.68612997685185184</c:v>
                </c:pt>
                <c:pt idx="9840">
                  <c:v>0.68613113425925931</c:v>
                </c:pt>
                <c:pt idx="9841">
                  <c:v>0.6861323032407407</c:v>
                </c:pt>
                <c:pt idx="9842">
                  <c:v>0.68613344907407403</c:v>
                </c:pt>
                <c:pt idx="9843">
                  <c:v>0.6861346064814815</c:v>
                </c:pt>
                <c:pt idx="9844">
                  <c:v>0.68613576388888886</c:v>
                </c:pt>
                <c:pt idx="9845">
                  <c:v>0.68613692129629633</c:v>
                </c:pt>
                <c:pt idx="9846">
                  <c:v>0.68613807870370369</c:v>
                </c:pt>
                <c:pt idx="9847">
                  <c:v>0.68613923611111116</c:v>
                </c:pt>
                <c:pt idx="9848">
                  <c:v>0.68614039351851852</c:v>
                </c:pt>
                <c:pt idx="9849">
                  <c:v>0.68614155092592588</c:v>
                </c:pt>
                <c:pt idx="9850">
                  <c:v>0.68614270833333335</c:v>
                </c:pt>
                <c:pt idx="9851">
                  <c:v>0.68614386574074071</c:v>
                </c:pt>
                <c:pt idx="9852">
                  <c:v>0.68614502314814818</c:v>
                </c:pt>
                <c:pt idx="9853">
                  <c:v>0.68614618055555554</c:v>
                </c:pt>
                <c:pt idx="9854">
                  <c:v>0.6861473379629629</c:v>
                </c:pt>
                <c:pt idx="9855">
                  <c:v>0.6861485069444444</c:v>
                </c:pt>
                <c:pt idx="9856">
                  <c:v>0.68614965277777784</c:v>
                </c:pt>
                <c:pt idx="9857">
                  <c:v>0.6861508101851852</c:v>
                </c:pt>
                <c:pt idx="9858">
                  <c:v>0.68615196759259256</c:v>
                </c:pt>
                <c:pt idx="9859">
                  <c:v>0.68615312499999992</c:v>
                </c:pt>
                <c:pt idx="9860">
                  <c:v>0.68615428240740739</c:v>
                </c:pt>
                <c:pt idx="9861">
                  <c:v>0.68615543981481486</c:v>
                </c:pt>
                <c:pt idx="9862">
                  <c:v>0.68615659722222222</c:v>
                </c:pt>
                <c:pt idx="9863">
                  <c:v>0.68615775462962958</c:v>
                </c:pt>
                <c:pt idx="9864">
                  <c:v>0.68615891203703705</c:v>
                </c:pt>
                <c:pt idx="9865">
                  <c:v>0.68616008101851855</c:v>
                </c:pt>
                <c:pt idx="9866">
                  <c:v>0.68616122685185188</c:v>
                </c:pt>
                <c:pt idx="9867">
                  <c:v>0.68616238425925924</c:v>
                </c:pt>
                <c:pt idx="9868">
                  <c:v>0.68616355324074074</c:v>
                </c:pt>
                <c:pt idx="9869">
                  <c:v>0.68616471064814821</c:v>
                </c:pt>
                <c:pt idx="9870">
                  <c:v>0.68616585648148154</c:v>
                </c:pt>
                <c:pt idx="9871">
                  <c:v>0.6861670138888889</c:v>
                </c:pt>
                <c:pt idx="9872">
                  <c:v>0.68616817129629626</c:v>
                </c:pt>
                <c:pt idx="9873">
                  <c:v>0.68616932870370373</c:v>
                </c:pt>
                <c:pt idx="9874">
                  <c:v>0.68617048611111109</c:v>
                </c:pt>
                <c:pt idx="9875">
                  <c:v>0.68617164351851856</c:v>
                </c:pt>
                <c:pt idx="9876">
                  <c:v>0.68617280092592592</c:v>
                </c:pt>
                <c:pt idx="9877">
                  <c:v>0.68617395833333339</c:v>
                </c:pt>
                <c:pt idx="9878">
                  <c:v>0.68617511574074075</c:v>
                </c:pt>
                <c:pt idx="9879">
                  <c:v>0.68617627314814811</c:v>
                </c:pt>
                <c:pt idx="9880">
                  <c:v>0.68617743055555558</c:v>
                </c:pt>
                <c:pt idx="9881">
                  <c:v>0.68617858796296294</c:v>
                </c:pt>
                <c:pt idx="9882">
                  <c:v>0.68617974537037041</c:v>
                </c:pt>
                <c:pt idx="9883">
                  <c:v>0.68618090277777777</c:v>
                </c:pt>
                <c:pt idx="9884">
                  <c:v>0.68618206018518513</c:v>
                </c:pt>
                <c:pt idx="9885">
                  <c:v>0.6861832175925926</c:v>
                </c:pt>
                <c:pt idx="9886">
                  <c:v>0.68618437500000007</c:v>
                </c:pt>
                <c:pt idx="9887">
                  <c:v>0.68618553240740743</c:v>
                </c:pt>
                <c:pt idx="9888">
                  <c:v>0.68618668981481479</c:v>
                </c:pt>
                <c:pt idx="9889">
                  <c:v>0.68618784722222215</c:v>
                </c:pt>
                <c:pt idx="9890">
                  <c:v>0.68618900462962962</c:v>
                </c:pt>
                <c:pt idx="9891">
                  <c:v>0.68619016203703709</c:v>
                </c:pt>
                <c:pt idx="9892">
                  <c:v>0.68619131944444445</c:v>
                </c:pt>
                <c:pt idx="9893">
                  <c:v>0.68619247685185181</c:v>
                </c:pt>
                <c:pt idx="9894">
                  <c:v>0.68619364583333331</c:v>
                </c:pt>
                <c:pt idx="9895">
                  <c:v>0.68619479166666675</c:v>
                </c:pt>
                <c:pt idx="9896">
                  <c:v>0.68619594907407411</c:v>
                </c:pt>
                <c:pt idx="9897">
                  <c:v>0.68619710648148147</c:v>
                </c:pt>
                <c:pt idx="9898">
                  <c:v>0.68619826388888883</c:v>
                </c:pt>
                <c:pt idx="9899">
                  <c:v>0.6861994212962963</c:v>
                </c:pt>
                <c:pt idx="9900">
                  <c:v>0.68620057870370377</c:v>
                </c:pt>
                <c:pt idx="9901">
                  <c:v>0.68620173611111113</c:v>
                </c:pt>
                <c:pt idx="9902">
                  <c:v>0.68620289351851849</c:v>
                </c:pt>
                <c:pt idx="9903">
                  <c:v>0.68620405092592596</c:v>
                </c:pt>
                <c:pt idx="9904">
                  <c:v>0.68620520833333332</c:v>
                </c:pt>
                <c:pt idx="9905">
                  <c:v>0.68620637731481482</c:v>
                </c:pt>
                <c:pt idx="9906">
                  <c:v>0.68620752314814815</c:v>
                </c:pt>
                <c:pt idx="9907">
                  <c:v>0.68620868055555551</c:v>
                </c:pt>
                <c:pt idx="9908">
                  <c:v>0.68620983796296298</c:v>
                </c:pt>
                <c:pt idx="9909">
                  <c:v>0.68621099537037034</c:v>
                </c:pt>
                <c:pt idx="9910">
                  <c:v>0.68621215277777781</c:v>
                </c:pt>
                <c:pt idx="9911">
                  <c:v>0.68621331018518517</c:v>
                </c:pt>
                <c:pt idx="9912">
                  <c:v>0.68621446759259264</c:v>
                </c:pt>
                <c:pt idx="9913">
                  <c:v>0.686215625</c:v>
                </c:pt>
                <c:pt idx="9914">
                  <c:v>0.68621678240740736</c:v>
                </c:pt>
                <c:pt idx="9915">
                  <c:v>0.68621793981481483</c:v>
                </c:pt>
                <c:pt idx="9916">
                  <c:v>0.68621910879629633</c:v>
                </c:pt>
                <c:pt idx="9917">
                  <c:v>0.68622025462962966</c:v>
                </c:pt>
                <c:pt idx="9918">
                  <c:v>0.68622142361111116</c:v>
                </c:pt>
                <c:pt idx="9919">
                  <c:v>0.68622256944444437</c:v>
                </c:pt>
                <c:pt idx="9920">
                  <c:v>0.68622372685185185</c:v>
                </c:pt>
                <c:pt idx="9921">
                  <c:v>0.68622488425925932</c:v>
                </c:pt>
                <c:pt idx="9922">
                  <c:v>0.68622604166666668</c:v>
                </c:pt>
                <c:pt idx="9923">
                  <c:v>0.68622719907407403</c:v>
                </c:pt>
                <c:pt idx="9924">
                  <c:v>0.68622835648148151</c:v>
                </c:pt>
                <c:pt idx="9925">
                  <c:v>0.68622951388888898</c:v>
                </c:pt>
                <c:pt idx="9926">
                  <c:v>0.68623067129629634</c:v>
                </c:pt>
                <c:pt idx="9927">
                  <c:v>0.68623182870370369</c:v>
                </c:pt>
                <c:pt idx="9928">
                  <c:v>0.68623298611111105</c:v>
                </c:pt>
                <c:pt idx="9929">
                  <c:v>0.68623414351851852</c:v>
                </c:pt>
                <c:pt idx="9930">
                  <c:v>0.686235300925926</c:v>
                </c:pt>
                <c:pt idx="9931">
                  <c:v>0.68623645833333335</c:v>
                </c:pt>
                <c:pt idx="9932">
                  <c:v>0.68623761574074071</c:v>
                </c:pt>
                <c:pt idx="9933">
                  <c:v>0.68623877314814818</c:v>
                </c:pt>
                <c:pt idx="9934">
                  <c:v>0.68623993055555554</c:v>
                </c:pt>
                <c:pt idx="9935">
                  <c:v>0.68624108796296301</c:v>
                </c:pt>
                <c:pt idx="9936">
                  <c:v>0.68624224537037037</c:v>
                </c:pt>
                <c:pt idx="9937">
                  <c:v>0.68624340277777773</c:v>
                </c:pt>
                <c:pt idx="9938">
                  <c:v>0.6862445601851852</c:v>
                </c:pt>
                <c:pt idx="9939">
                  <c:v>0.68624571759259256</c:v>
                </c:pt>
                <c:pt idx="9940">
                  <c:v>0.68624687500000003</c:v>
                </c:pt>
                <c:pt idx="9941">
                  <c:v>0.68624803240740739</c:v>
                </c:pt>
                <c:pt idx="9942">
                  <c:v>0.68624918981481486</c:v>
                </c:pt>
                <c:pt idx="9943">
                  <c:v>0.68625034722222222</c:v>
                </c:pt>
                <c:pt idx="9944">
                  <c:v>0.68625150462962958</c:v>
                </c:pt>
                <c:pt idx="9945">
                  <c:v>0.68625266203703705</c:v>
                </c:pt>
                <c:pt idx="9946">
                  <c:v>0.68625381944444441</c:v>
                </c:pt>
                <c:pt idx="9947">
                  <c:v>0.68625497685185188</c:v>
                </c:pt>
                <c:pt idx="9948">
                  <c:v>0.68625613425925924</c:v>
                </c:pt>
                <c:pt idx="9949">
                  <c:v>0.6862572916666666</c:v>
                </c:pt>
                <c:pt idx="9950">
                  <c:v>0.68625844907407407</c:v>
                </c:pt>
                <c:pt idx="9951">
                  <c:v>0.68625960648148154</c:v>
                </c:pt>
                <c:pt idx="9952">
                  <c:v>0.6862607638888889</c:v>
                </c:pt>
                <c:pt idx="9953">
                  <c:v>0.68626192129629626</c:v>
                </c:pt>
                <c:pt idx="9954">
                  <c:v>0.68626307870370362</c:v>
                </c:pt>
                <c:pt idx="9955">
                  <c:v>0.6862642361111112</c:v>
                </c:pt>
                <c:pt idx="9956">
                  <c:v>0.68626539351851856</c:v>
                </c:pt>
                <c:pt idx="9957">
                  <c:v>0.68626655092592592</c:v>
                </c:pt>
                <c:pt idx="9958">
                  <c:v>0.68626770833333328</c:v>
                </c:pt>
                <c:pt idx="9959">
                  <c:v>0.68626886574074075</c:v>
                </c:pt>
                <c:pt idx="9960">
                  <c:v>0.68627002314814822</c:v>
                </c:pt>
                <c:pt idx="9961">
                  <c:v>0.68627119212962961</c:v>
                </c:pt>
                <c:pt idx="9962">
                  <c:v>0.68627234953703697</c:v>
                </c:pt>
                <c:pt idx="9963">
                  <c:v>0.68627350694444444</c:v>
                </c:pt>
                <c:pt idx="9964">
                  <c:v>0.68627465277777777</c:v>
                </c:pt>
                <c:pt idx="9965">
                  <c:v>0.68627581018518524</c:v>
                </c:pt>
                <c:pt idx="9966">
                  <c:v>0.6862769675925926</c:v>
                </c:pt>
                <c:pt idx="9967">
                  <c:v>0.68627812499999996</c:v>
                </c:pt>
                <c:pt idx="9968">
                  <c:v>0.68627928240740743</c:v>
                </c:pt>
                <c:pt idx="9969">
                  <c:v>0.68628045138888893</c:v>
                </c:pt>
                <c:pt idx="9970">
                  <c:v>0.68628159722222226</c:v>
                </c:pt>
                <c:pt idx="9971">
                  <c:v>0.68628275462962962</c:v>
                </c:pt>
                <c:pt idx="9972">
                  <c:v>0.68628391203703709</c:v>
                </c:pt>
                <c:pt idx="9973">
                  <c:v>0.68628506944444445</c:v>
                </c:pt>
                <c:pt idx="9974">
                  <c:v>0.68628622685185181</c:v>
                </c:pt>
                <c:pt idx="9975">
                  <c:v>0.68628739583333331</c:v>
                </c:pt>
                <c:pt idx="9976">
                  <c:v>0.68628855324074067</c:v>
                </c:pt>
                <c:pt idx="9977">
                  <c:v>0.68628971064814814</c:v>
                </c:pt>
                <c:pt idx="9978">
                  <c:v>0.68629085648148147</c:v>
                </c:pt>
                <c:pt idx="9979">
                  <c:v>0.68629201388888883</c:v>
                </c:pt>
                <c:pt idx="9980">
                  <c:v>0.68629318287037033</c:v>
                </c:pt>
                <c:pt idx="9981">
                  <c:v>0.68629432870370377</c:v>
                </c:pt>
                <c:pt idx="9982">
                  <c:v>0.68629548611111113</c:v>
                </c:pt>
                <c:pt idx="9983">
                  <c:v>0.68629664351851849</c:v>
                </c:pt>
                <c:pt idx="9984">
                  <c:v>0.68629781249999999</c:v>
                </c:pt>
                <c:pt idx="9985">
                  <c:v>0.68629895833333332</c:v>
                </c:pt>
                <c:pt idx="9986">
                  <c:v>0.68630011574074079</c:v>
                </c:pt>
                <c:pt idx="9987">
                  <c:v>0.68630127314814815</c:v>
                </c:pt>
                <c:pt idx="9988">
                  <c:v>0.68630243055555551</c:v>
                </c:pt>
                <c:pt idx="9989">
                  <c:v>0.68630358796296298</c:v>
                </c:pt>
                <c:pt idx="9990">
                  <c:v>0.68630475694444448</c:v>
                </c:pt>
                <c:pt idx="9991">
                  <c:v>0.68630590277777781</c:v>
                </c:pt>
                <c:pt idx="9992">
                  <c:v>0.68630706018518517</c:v>
                </c:pt>
                <c:pt idx="9993">
                  <c:v>0.68630821759259253</c:v>
                </c:pt>
                <c:pt idx="9994">
                  <c:v>0.686309375</c:v>
                </c:pt>
                <c:pt idx="9995">
                  <c:v>0.68631053240740747</c:v>
                </c:pt>
                <c:pt idx="9996">
                  <c:v>0.68631168981481483</c:v>
                </c:pt>
                <c:pt idx="9997">
                  <c:v>0.68631284722222219</c:v>
                </c:pt>
                <c:pt idx="9998">
                  <c:v>0.68631400462962966</c:v>
                </c:pt>
                <c:pt idx="9999">
                  <c:v>0.68631517361111116</c:v>
                </c:pt>
                <c:pt idx="10000">
                  <c:v>0.68631631944444449</c:v>
                </c:pt>
                <c:pt idx="10001">
                  <c:v>0.68631747685185185</c:v>
                </c:pt>
                <c:pt idx="10002">
                  <c:v>0.68631864583333335</c:v>
                </c:pt>
                <c:pt idx="10003">
                  <c:v>0.68631979166666668</c:v>
                </c:pt>
                <c:pt idx="10004">
                  <c:v>0.68632094907407404</c:v>
                </c:pt>
                <c:pt idx="10005">
                  <c:v>0.68632210648148151</c:v>
                </c:pt>
                <c:pt idx="10006">
                  <c:v>0.68632326388888887</c:v>
                </c:pt>
                <c:pt idx="10007">
                  <c:v>0.68632442129629634</c:v>
                </c:pt>
                <c:pt idx="10008">
                  <c:v>0.6863255787037037</c:v>
                </c:pt>
                <c:pt idx="10009">
                  <c:v>0.68632673611111106</c:v>
                </c:pt>
                <c:pt idx="10010">
                  <c:v>0.68632789351851853</c:v>
                </c:pt>
                <c:pt idx="10011">
                  <c:v>0.686329050925926</c:v>
                </c:pt>
                <c:pt idx="10012">
                  <c:v>0.68633020833333336</c:v>
                </c:pt>
                <c:pt idx="10013">
                  <c:v>0.68633137731481486</c:v>
                </c:pt>
                <c:pt idx="10014">
                  <c:v>0.68633252314814808</c:v>
                </c:pt>
                <c:pt idx="10015">
                  <c:v>0.68633368055555555</c:v>
                </c:pt>
                <c:pt idx="10016">
                  <c:v>0.68633483796296302</c:v>
                </c:pt>
                <c:pt idx="10017">
                  <c:v>0.68633599537037038</c:v>
                </c:pt>
                <c:pt idx="10018">
                  <c:v>0.68633716435185188</c:v>
                </c:pt>
                <c:pt idx="10019">
                  <c:v>0.68633832175925924</c:v>
                </c:pt>
                <c:pt idx="10020">
                  <c:v>0.68633946759259268</c:v>
                </c:pt>
                <c:pt idx="10021">
                  <c:v>0.68634062500000004</c:v>
                </c:pt>
                <c:pt idx="10022">
                  <c:v>0.6863417824074074</c:v>
                </c:pt>
                <c:pt idx="10023">
                  <c:v>0.68634293981481476</c:v>
                </c:pt>
                <c:pt idx="10024">
                  <c:v>0.68634409722222223</c:v>
                </c:pt>
                <c:pt idx="10025">
                  <c:v>0.6863452546296297</c:v>
                </c:pt>
                <c:pt idx="10026">
                  <c:v>0.68634642361111109</c:v>
                </c:pt>
                <c:pt idx="10027">
                  <c:v>0.68634758101851845</c:v>
                </c:pt>
                <c:pt idx="10028">
                  <c:v>0.68634872685185189</c:v>
                </c:pt>
                <c:pt idx="10029">
                  <c:v>0.68634988425925925</c:v>
                </c:pt>
                <c:pt idx="10030">
                  <c:v>0.68635104166666672</c:v>
                </c:pt>
                <c:pt idx="10031">
                  <c:v>0.68635219907407408</c:v>
                </c:pt>
                <c:pt idx="10032">
                  <c:v>0.68635335648148144</c:v>
                </c:pt>
                <c:pt idx="10033">
                  <c:v>0.68635451388888891</c:v>
                </c:pt>
                <c:pt idx="10034">
                  <c:v>0.68635567129629627</c:v>
                </c:pt>
                <c:pt idx="10035">
                  <c:v>0.68635684027777777</c:v>
                </c:pt>
                <c:pt idx="10036">
                  <c:v>0.6863579861111111</c:v>
                </c:pt>
                <c:pt idx="10037">
                  <c:v>0.68635914351851857</c:v>
                </c:pt>
                <c:pt idx="10038">
                  <c:v>0.68636030092592593</c:v>
                </c:pt>
                <c:pt idx="10039">
                  <c:v>0.68636145833333329</c:v>
                </c:pt>
                <c:pt idx="10040">
                  <c:v>0.68636261574074076</c:v>
                </c:pt>
                <c:pt idx="10041">
                  <c:v>0.68636377314814812</c:v>
                </c:pt>
                <c:pt idx="10042">
                  <c:v>0.68636493055555559</c:v>
                </c:pt>
                <c:pt idx="10043">
                  <c:v>0.68636608796296295</c:v>
                </c:pt>
                <c:pt idx="10044">
                  <c:v>0.6863672453703703</c:v>
                </c:pt>
                <c:pt idx="10045">
                  <c:v>0.68636841435185181</c:v>
                </c:pt>
                <c:pt idx="10046">
                  <c:v>0.68636956018518525</c:v>
                </c:pt>
                <c:pt idx="10047">
                  <c:v>0.68637071759259261</c:v>
                </c:pt>
                <c:pt idx="10048">
                  <c:v>0.68637187499999996</c:v>
                </c:pt>
                <c:pt idx="10049">
                  <c:v>0.68637303240740732</c:v>
                </c:pt>
                <c:pt idx="10050">
                  <c:v>0.68637418981481491</c:v>
                </c:pt>
                <c:pt idx="10051">
                  <c:v>0.68637534722222227</c:v>
                </c:pt>
                <c:pt idx="10052">
                  <c:v>0.68637650462962962</c:v>
                </c:pt>
                <c:pt idx="10053">
                  <c:v>0.68637766203703698</c:v>
                </c:pt>
                <c:pt idx="10054">
                  <c:v>0.68637881944444445</c:v>
                </c:pt>
                <c:pt idx="10055">
                  <c:v>0.68637997685185193</c:v>
                </c:pt>
                <c:pt idx="10056">
                  <c:v>0.68638113425925928</c:v>
                </c:pt>
                <c:pt idx="10057">
                  <c:v>0.68638229166666664</c:v>
                </c:pt>
                <c:pt idx="10058">
                  <c:v>0.68638344907407411</c:v>
                </c:pt>
                <c:pt idx="10059">
                  <c:v>0.68638460648148147</c:v>
                </c:pt>
                <c:pt idx="10060">
                  <c:v>0.68638576388888894</c:v>
                </c:pt>
                <c:pt idx="10061">
                  <c:v>0.6863869212962963</c:v>
                </c:pt>
                <c:pt idx="10062">
                  <c:v>0.68638807870370366</c:v>
                </c:pt>
                <c:pt idx="10063">
                  <c:v>0.68638923611111113</c:v>
                </c:pt>
                <c:pt idx="10064">
                  <c:v>0.68639039351851849</c:v>
                </c:pt>
                <c:pt idx="10065">
                  <c:v>0.68639155092592596</c:v>
                </c:pt>
                <c:pt idx="10066">
                  <c:v>0.68639270833333332</c:v>
                </c:pt>
                <c:pt idx="10067">
                  <c:v>0.68639386574074079</c:v>
                </c:pt>
                <c:pt idx="10068">
                  <c:v>0.68639502314814815</c:v>
                </c:pt>
                <c:pt idx="10069">
                  <c:v>0.68639618055555551</c:v>
                </c:pt>
                <c:pt idx="10070">
                  <c:v>0.68639733796296298</c:v>
                </c:pt>
                <c:pt idx="10071">
                  <c:v>0.68639849537037034</c:v>
                </c:pt>
                <c:pt idx="10072">
                  <c:v>0.68639965277777781</c:v>
                </c:pt>
                <c:pt idx="10073">
                  <c:v>0.68640081018518517</c:v>
                </c:pt>
                <c:pt idx="10074">
                  <c:v>0.68640196759259253</c:v>
                </c:pt>
                <c:pt idx="10075">
                  <c:v>0.686403125</c:v>
                </c:pt>
                <c:pt idx="10076">
                  <c:v>0.68640428240740747</c:v>
                </c:pt>
                <c:pt idx="10077">
                  <c:v>0.68640543981481483</c:v>
                </c:pt>
                <c:pt idx="10078">
                  <c:v>0.68640659722222219</c:v>
                </c:pt>
                <c:pt idx="10079">
                  <c:v>0.68640775462962955</c:v>
                </c:pt>
                <c:pt idx="10080">
                  <c:v>0.68640891203703702</c:v>
                </c:pt>
                <c:pt idx="10081">
                  <c:v>0.68641006944444449</c:v>
                </c:pt>
                <c:pt idx="10082">
                  <c:v>0.68641122685185185</c:v>
                </c:pt>
                <c:pt idx="10083">
                  <c:v>0.68641238425925921</c:v>
                </c:pt>
                <c:pt idx="10084">
                  <c:v>0.68641354166666668</c:v>
                </c:pt>
                <c:pt idx="10085">
                  <c:v>0.68641469907407415</c:v>
                </c:pt>
                <c:pt idx="10086">
                  <c:v>0.68641585648148151</c:v>
                </c:pt>
                <c:pt idx="10087">
                  <c:v>0.68641701388888887</c:v>
                </c:pt>
                <c:pt idx="10088">
                  <c:v>0.68641817129629623</c:v>
                </c:pt>
                <c:pt idx="10089">
                  <c:v>0.6864193287037037</c:v>
                </c:pt>
                <c:pt idx="10090">
                  <c:v>0.68642048611111117</c:v>
                </c:pt>
                <c:pt idx="10091">
                  <c:v>0.68642164351851853</c:v>
                </c:pt>
                <c:pt idx="10092">
                  <c:v>0.68642281249999992</c:v>
                </c:pt>
                <c:pt idx="10093">
                  <c:v>0.68642395833333336</c:v>
                </c:pt>
                <c:pt idx="10094">
                  <c:v>0.68642511574074072</c:v>
                </c:pt>
                <c:pt idx="10095">
                  <c:v>0.68642627314814819</c:v>
                </c:pt>
                <c:pt idx="10096">
                  <c:v>0.68642743055555555</c:v>
                </c:pt>
                <c:pt idx="10097">
                  <c:v>0.68642858796296302</c:v>
                </c:pt>
                <c:pt idx="10098">
                  <c:v>0.68642974537037038</c:v>
                </c:pt>
                <c:pt idx="10099">
                  <c:v>0.68643090277777774</c:v>
                </c:pt>
                <c:pt idx="10100">
                  <c:v>0.68643206018518521</c:v>
                </c:pt>
                <c:pt idx="10101">
                  <c:v>0.68643321759259257</c:v>
                </c:pt>
                <c:pt idx="10102">
                  <c:v>0.68643437500000004</c:v>
                </c:pt>
                <c:pt idx="10103">
                  <c:v>0.6864355324074074</c:v>
                </c:pt>
                <c:pt idx="10104">
                  <c:v>0.68643668981481476</c:v>
                </c:pt>
                <c:pt idx="10105">
                  <c:v>0.68643784722222223</c:v>
                </c:pt>
                <c:pt idx="10106">
                  <c:v>0.6864390046296297</c:v>
                </c:pt>
                <c:pt idx="10107">
                  <c:v>0.68644016203703706</c:v>
                </c:pt>
                <c:pt idx="10108">
                  <c:v>0.68644131944444442</c:v>
                </c:pt>
                <c:pt idx="10109">
                  <c:v>0.68644247685185178</c:v>
                </c:pt>
                <c:pt idx="10110">
                  <c:v>0.68644363425925925</c:v>
                </c:pt>
                <c:pt idx="10111">
                  <c:v>0.68644479166666672</c:v>
                </c:pt>
                <c:pt idx="10112">
                  <c:v>0.68644594907407408</c:v>
                </c:pt>
                <c:pt idx="10113">
                  <c:v>0.68644710648148144</c:v>
                </c:pt>
                <c:pt idx="10114">
                  <c:v>0.68644826388888891</c:v>
                </c:pt>
                <c:pt idx="10115">
                  <c:v>0.68644942129629638</c:v>
                </c:pt>
                <c:pt idx="10116">
                  <c:v>0.68645057870370374</c:v>
                </c:pt>
                <c:pt idx="10117">
                  <c:v>0.6864517361111111</c:v>
                </c:pt>
                <c:pt idx="10118">
                  <c:v>0.68645289351851846</c:v>
                </c:pt>
                <c:pt idx="10119">
                  <c:v>0.68645405092592593</c:v>
                </c:pt>
                <c:pt idx="10120">
                  <c:v>0.6864552083333334</c:v>
                </c:pt>
                <c:pt idx="10121">
                  <c:v>0.68645642361111114</c:v>
                </c:pt>
                <c:pt idx="10122">
                  <c:v>0.68645752314814812</c:v>
                </c:pt>
                <c:pt idx="10123">
                  <c:v>0.68645868055555559</c:v>
                </c:pt>
                <c:pt idx="10124">
                  <c:v>0.68645983796296295</c:v>
                </c:pt>
                <c:pt idx="10125">
                  <c:v>0.68646099537037042</c:v>
                </c:pt>
                <c:pt idx="10126">
                  <c:v>0.68646215277777778</c:v>
                </c:pt>
                <c:pt idx="10127">
                  <c:v>0.68646331018518514</c:v>
                </c:pt>
                <c:pt idx="10128">
                  <c:v>0.68646446759259261</c:v>
                </c:pt>
                <c:pt idx="10129">
                  <c:v>0.68646562499999997</c:v>
                </c:pt>
                <c:pt idx="10130">
                  <c:v>0.68646678240740744</c:v>
                </c:pt>
                <c:pt idx="10131">
                  <c:v>0.6864679398148148</c:v>
                </c:pt>
                <c:pt idx="10132">
                  <c:v>0.68646909722222227</c:v>
                </c:pt>
                <c:pt idx="10133">
                  <c:v>0.68647026620370377</c:v>
                </c:pt>
                <c:pt idx="10134">
                  <c:v>0.68647143518518516</c:v>
                </c:pt>
                <c:pt idx="10135">
                  <c:v>0.68647256944444446</c:v>
                </c:pt>
                <c:pt idx="10136">
                  <c:v>0.68647372685185182</c:v>
                </c:pt>
                <c:pt idx="10137">
                  <c:v>0.68647488425925929</c:v>
                </c:pt>
                <c:pt idx="10138">
                  <c:v>0.68647604166666665</c:v>
                </c:pt>
                <c:pt idx="10139">
                  <c:v>0.68647719907407401</c:v>
                </c:pt>
                <c:pt idx="10140">
                  <c:v>0.68647835648148148</c:v>
                </c:pt>
                <c:pt idx="10141">
                  <c:v>0.68647951388888895</c:v>
                </c:pt>
                <c:pt idx="10142">
                  <c:v>0.68648067129629631</c:v>
                </c:pt>
                <c:pt idx="10143">
                  <c:v>0.68648184027777781</c:v>
                </c:pt>
                <c:pt idx="10144">
                  <c:v>0.68648298611111103</c:v>
                </c:pt>
                <c:pt idx="10145">
                  <c:v>0.68648414351851861</c:v>
                </c:pt>
                <c:pt idx="10146">
                  <c:v>0.68648530092592597</c:v>
                </c:pt>
                <c:pt idx="10147">
                  <c:v>0.68648646990740736</c:v>
                </c:pt>
                <c:pt idx="10148">
                  <c:v>0.68648761574074069</c:v>
                </c:pt>
                <c:pt idx="10149">
                  <c:v>0.68648878472222219</c:v>
                </c:pt>
                <c:pt idx="10150">
                  <c:v>0.68648993055555563</c:v>
                </c:pt>
                <c:pt idx="10151">
                  <c:v>0.68649109953703702</c:v>
                </c:pt>
                <c:pt idx="10152">
                  <c:v>0.68649225694444438</c:v>
                </c:pt>
                <c:pt idx="10153">
                  <c:v>0.68649340277777782</c:v>
                </c:pt>
                <c:pt idx="10154">
                  <c:v>0.68649456018518518</c:v>
                </c:pt>
                <c:pt idx="10155">
                  <c:v>0.68649571759259265</c:v>
                </c:pt>
                <c:pt idx="10156">
                  <c:v>0.68649687500000001</c:v>
                </c:pt>
                <c:pt idx="10157">
                  <c:v>0.68649803240740737</c:v>
                </c:pt>
                <c:pt idx="10158">
                  <c:v>0.68649918981481484</c:v>
                </c:pt>
                <c:pt idx="10159">
                  <c:v>0.6865003472222222</c:v>
                </c:pt>
                <c:pt idx="10160">
                  <c:v>0.68650150462962967</c:v>
                </c:pt>
                <c:pt idx="10161">
                  <c:v>0.68650267361111106</c:v>
                </c:pt>
                <c:pt idx="10162">
                  <c:v>0.68650383101851853</c:v>
                </c:pt>
                <c:pt idx="10163">
                  <c:v>0.68650497685185186</c:v>
                </c:pt>
                <c:pt idx="10164">
                  <c:v>0.68650614583333336</c:v>
                </c:pt>
                <c:pt idx="10165">
                  <c:v>0.68650729166666669</c:v>
                </c:pt>
                <c:pt idx="10166">
                  <c:v>0.68650844907407405</c:v>
                </c:pt>
                <c:pt idx="10167">
                  <c:v>0.68650960648148152</c:v>
                </c:pt>
                <c:pt idx="10168">
                  <c:v>0.68651076388888888</c:v>
                </c:pt>
                <c:pt idx="10169">
                  <c:v>0.68651192129629623</c:v>
                </c:pt>
                <c:pt idx="10170">
                  <c:v>0.68651307870370371</c:v>
                </c:pt>
                <c:pt idx="10171">
                  <c:v>0.68651423611111118</c:v>
                </c:pt>
                <c:pt idx="10172">
                  <c:v>0.68651539351851854</c:v>
                </c:pt>
                <c:pt idx="10173">
                  <c:v>0.68651655092592589</c:v>
                </c:pt>
                <c:pt idx="10174">
                  <c:v>0.68651770833333325</c:v>
                </c:pt>
                <c:pt idx="10175">
                  <c:v>0.68651887731481476</c:v>
                </c:pt>
                <c:pt idx="10176">
                  <c:v>0.68652003472222223</c:v>
                </c:pt>
                <c:pt idx="10177">
                  <c:v>0.68652118055555555</c:v>
                </c:pt>
                <c:pt idx="10178">
                  <c:v>0.68652234953703706</c:v>
                </c:pt>
                <c:pt idx="10179">
                  <c:v>0.68652350694444442</c:v>
                </c:pt>
                <c:pt idx="10180">
                  <c:v>0.68652465277777786</c:v>
                </c:pt>
                <c:pt idx="10181">
                  <c:v>0.68652581018518521</c:v>
                </c:pt>
                <c:pt idx="10182">
                  <c:v>0.68652696759259257</c:v>
                </c:pt>
                <c:pt idx="10183">
                  <c:v>0.68652812499999993</c:v>
                </c:pt>
                <c:pt idx="10184">
                  <c:v>0.6865292824074074</c:v>
                </c:pt>
                <c:pt idx="10185">
                  <c:v>0.68653043981481487</c:v>
                </c:pt>
                <c:pt idx="10186">
                  <c:v>0.68653159722222223</c:v>
                </c:pt>
                <c:pt idx="10187">
                  <c:v>0.68653275462962959</c:v>
                </c:pt>
                <c:pt idx="10188">
                  <c:v>0.68653391203703706</c:v>
                </c:pt>
                <c:pt idx="10189">
                  <c:v>0.68653506944444442</c:v>
                </c:pt>
                <c:pt idx="10190">
                  <c:v>0.68653622685185189</c:v>
                </c:pt>
                <c:pt idx="10191">
                  <c:v>0.68653738425925925</c:v>
                </c:pt>
                <c:pt idx="10192">
                  <c:v>0.68653854166666672</c:v>
                </c:pt>
                <c:pt idx="10193">
                  <c:v>0.68653971064814823</c:v>
                </c:pt>
                <c:pt idx="10194">
                  <c:v>0.68654086805555559</c:v>
                </c:pt>
                <c:pt idx="10195">
                  <c:v>0.68654201388888891</c:v>
                </c:pt>
                <c:pt idx="10196">
                  <c:v>0.68654317129629627</c:v>
                </c:pt>
                <c:pt idx="10197">
                  <c:v>0.68654434027777778</c:v>
                </c:pt>
                <c:pt idx="10198">
                  <c:v>0.6865454861111111</c:v>
                </c:pt>
                <c:pt idx="10199">
                  <c:v>0.68654664351851846</c:v>
                </c:pt>
                <c:pt idx="10200">
                  <c:v>0.68654780092592593</c:v>
                </c:pt>
                <c:pt idx="10201">
                  <c:v>0.6865489583333334</c:v>
                </c:pt>
                <c:pt idx="10202">
                  <c:v>0.68655011574074076</c:v>
                </c:pt>
                <c:pt idx="10203">
                  <c:v>0.68655128472222227</c:v>
                </c:pt>
                <c:pt idx="10204">
                  <c:v>0.68655243055555548</c:v>
                </c:pt>
                <c:pt idx="10205">
                  <c:v>0.68655358796296295</c:v>
                </c:pt>
                <c:pt idx="10206">
                  <c:v>0.68655474537037042</c:v>
                </c:pt>
                <c:pt idx="10207">
                  <c:v>0.68655590277777778</c:v>
                </c:pt>
                <c:pt idx="10208">
                  <c:v>0.68655706018518514</c:v>
                </c:pt>
                <c:pt idx="10209">
                  <c:v>0.68655821759259261</c:v>
                </c:pt>
                <c:pt idx="10210">
                  <c:v>0.68655937500000008</c:v>
                </c:pt>
                <c:pt idx="10211">
                  <c:v>0.68656053240740744</c:v>
                </c:pt>
                <c:pt idx="10212">
                  <c:v>0.6865616898148148</c:v>
                </c:pt>
                <c:pt idx="10213">
                  <c:v>0.68656284722222216</c:v>
                </c:pt>
                <c:pt idx="10214">
                  <c:v>0.68656400462962963</c:v>
                </c:pt>
                <c:pt idx="10215">
                  <c:v>0.6865651620370371</c:v>
                </c:pt>
                <c:pt idx="10216">
                  <c:v>0.68656631944444446</c:v>
                </c:pt>
                <c:pt idx="10217">
                  <c:v>0.68656747685185182</c:v>
                </c:pt>
                <c:pt idx="10218">
                  <c:v>0.68656863425925929</c:v>
                </c:pt>
                <c:pt idx="10219">
                  <c:v>0.68656979166666665</c:v>
                </c:pt>
                <c:pt idx="10220">
                  <c:v>0.68657094907407412</c:v>
                </c:pt>
                <c:pt idx="10221">
                  <c:v>0.68657210648148148</c:v>
                </c:pt>
                <c:pt idx="10222">
                  <c:v>0.68657326388888884</c:v>
                </c:pt>
                <c:pt idx="10223">
                  <c:v>0.68657442129629631</c:v>
                </c:pt>
                <c:pt idx="10224">
                  <c:v>0.68657557870370367</c:v>
                </c:pt>
                <c:pt idx="10225">
                  <c:v>0.68657673611111114</c:v>
                </c:pt>
                <c:pt idx="10226">
                  <c:v>0.68657790509259253</c:v>
                </c:pt>
                <c:pt idx="10227">
                  <c:v>0.68657905092592597</c:v>
                </c:pt>
                <c:pt idx="10228">
                  <c:v>0.68658021990740747</c:v>
                </c:pt>
                <c:pt idx="10229">
                  <c:v>0.68658136574074069</c:v>
                </c:pt>
                <c:pt idx="10230">
                  <c:v>0.68658252314814816</c:v>
                </c:pt>
                <c:pt idx="10231">
                  <c:v>0.68658368055555563</c:v>
                </c:pt>
                <c:pt idx="10232">
                  <c:v>0.68658483796296299</c:v>
                </c:pt>
                <c:pt idx="10233">
                  <c:v>0.68658599537037035</c:v>
                </c:pt>
                <c:pt idx="10234">
                  <c:v>0.68658715277777771</c:v>
                </c:pt>
                <c:pt idx="10235">
                  <c:v>0.68658831018518518</c:v>
                </c:pt>
                <c:pt idx="10236">
                  <c:v>0.68658946759259265</c:v>
                </c:pt>
                <c:pt idx="10237">
                  <c:v>0.68659062500000001</c:v>
                </c:pt>
                <c:pt idx="10238">
                  <c:v>0.68659178240740737</c:v>
                </c:pt>
                <c:pt idx="10239">
                  <c:v>0.68659293981481484</c:v>
                </c:pt>
                <c:pt idx="10240">
                  <c:v>0.68659409722222231</c:v>
                </c:pt>
                <c:pt idx="10241">
                  <c:v>0.68659525462962967</c:v>
                </c:pt>
                <c:pt idx="10242">
                  <c:v>0.68659641203703703</c:v>
                </c:pt>
                <c:pt idx="10243">
                  <c:v>0.68659756944444439</c:v>
                </c:pt>
                <c:pt idx="10244">
                  <c:v>0.68659873842592589</c:v>
                </c:pt>
                <c:pt idx="10245">
                  <c:v>0.68659988425925933</c:v>
                </c:pt>
                <c:pt idx="10246">
                  <c:v>0.68660104166666669</c:v>
                </c:pt>
                <c:pt idx="10247">
                  <c:v>0.68660219907407405</c:v>
                </c:pt>
                <c:pt idx="10248">
                  <c:v>0.68660335648148152</c:v>
                </c:pt>
                <c:pt idx="10249">
                  <c:v>0.68660451388888888</c:v>
                </c:pt>
                <c:pt idx="10250">
                  <c:v>0.68660570601851856</c:v>
                </c:pt>
                <c:pt idx="10251">
                  <c:v>0.68660682870370371</c:v>
                </c:pt>
                <c:pt idx="10252">
                  <c:v>0.68660798611111107</c:v>
                </c:pt>
                <c:pt idx="10253">
                  <c:v>0.68660914351851854</c:v>
                </c:pt>
                <c:pt idx="10254">
                  <c:v>0.68661031250000004</c:v>
                </c:pt>
                <c:pt idx="10255">
                  <c:v>0.68661145833333337</c:v>
                </c:pt>
                <c:pt idx="10256">
                  <c:v>0.68661262731481476</c:v>
                </c:pt>
                <c:pt idx="10257">
                  <c:v>0.6866137731481482</c:v>
                </c:pt>
                <c:pt idx="10258">
                  <c:v>0.68661493055555556</c:v>
                </c:pt>
                <c:pt idx="10259">
                  <c:v>0.68661608796296292</c:v>
                </c:pt>
                <c:pt idx="10260">
                  <c:v>0.68661724537037039</c:v>
                </c:pt>
                <c:pt idx="10261">
                  <c:v>0.68661840277777775</c:v>
                </c:pt>
                <c:pt idx="10262">
                  <c:v>0.68661956018518522</c:v>
                </c:pt>
                <c:pt idx="10263">
                  <c:v>0.68662071759259258</c:v>
                </c:pt>
                <c:pt idx="10264">
                  <c:v>0.68662187499999994</c:v>
                </c:pt>
                <c:pt idx="10265">
                  <c:v>0.68662303240740741</c:v>
                </c:pt>
                <c:pt idx="10266">
                  <c:v>0.68662418981481488</c:v>
                </c:pt>
                <c:pt idx="10267">
                  <c:v>0.68662534722222224</c:v>
                </c:pt>
                <c:pt idx="10268">
                  <c:v>0.6866265046296296</c:v>
                </c:pt>
                <c:pt idx="10269">
                  <c:v>0.68662766203703696</c:v>
                </c:pt>
                <c:pt idx="10270">
                  <c:v>0.68662881944444443</c:v>
                </c:pt>
                <c:pt idx="10271">
                  <c:v>0.6866299768518519</c:v>
                </c:pt>
                <c:pt idx="10272">
                  <c:v>0.68663113425925926</c:v>
                </c:pt>
                <c:pt idx="10273">
                  <c:v>0.68663229166666662</c:v>
                </c:pt>
                <c:pt idx="10274">
                  <c:v>0.68663344907407409</c:v>
                </c:pt>
                <c:pt idx="10275">
                  <c:v>0.68663460648148156</c:v>
                </c:pt>
                <c:pt idx="10276">
                  <c:v>0.68663577546296295</c:v>
                </c:pt>
                <c:pt idx="10277">
                  <c:v>0.68663692129629628</c:v>
                </c:pt>
                <c:pt idx="10278">
                  <c:v>0.68663807870370364</c:v>
                </c:pt>
                <c:pt idx="10279">
                  <c:v>0.68663923611111111</c:v>
                </c:pt>
                <c:pt idx="10280">
                  <c:v>0.68664040509259261</c:v>
                </c:pt>
                <c:pt idx="10281">
                  <c:v>0.68664155092592594</c:v>
                </c:pt>
                <c:pt idx="10282">
                  <c:v>0.6866427083333333</c:v>
                </c:pt>
                <c:pt idx="10283">
                  <c:v>0.68664386574074077</c:v>
                </c:pt>
                <c:pt idx="10284">
                  <c:v>0.68664502314814813</c:v>
                </c:pt>
                <c:pt idx="10285">
                  <c:v>0.6866461805555556</c:v>
                </c:pt>
                <c:pt idx="10286">
                  <c:v>0.68664733796296296</c:v>
                </c:pt>
                <c:pt idx="10287">
                  <c:v>0.68664849537037043</c:v>
                </c:pt>
                <c:pt idx="10288">
                  <c:v>0.68664965277777779</c:v>
                </c:pt>
                <c:pt idx="10289">
                  <c:v>0.68665081018518515</c:v>
                </c:pt>
                <c:pt idx="10290">
                  <c:v>0.68665197916666665</c:v>
                </c:pt>
                <c:pt idx="10291">
                  <c:v>0.68665312499999998</c:v>
                </c:pt>
                <c:pt idx="10292">
                  <c:v>0.68665428240740745</c:v>
                </c:pt>
                <c:pt idx="10293">
                  <c:v>0.68665543981481481</c:v>
                </c:pt>
                <c:pt idx="10294">
                  <c:v>0.68665660879629631</c:v>
                </c:pt>
                <c:pt idx="10295">
                  <c:v>0.68665775462962964</c:v>
                </c:pt>
                <c:pt idx="10296">
                  <c:v>0.68665891203703711</c:v>
                </c:pt>
                <c:pt idx="10297">
                  <c:v>0.68666006944444447</c:v>
                </c:pt>
                <c:pt idx="10298">
                  <c:v>0.68666122685185182</c:v>
                </c:pt>
                <c:pt idx="10299">
                  <c:v>0.68666238425925918</c:v>
                </c:pt>
                <c:pt idx="10300">
                  <c:v>0.68666354166666665</c:v>
                </c:pt>
                <c:pt idx="10301">
                  <c:v>0.68666469907407413</c:v>
                </c:pt>
                <c:pt idx="10302">
                  <c:v>0.68666585648148148</c:v>
                </c:pt>
                <c:pt idx="10303">
                  <c:v>0.68666701388888884</c:v>
                </c:pt>
                <c:pt idx="10304">
                  <c:v>0.68666817129629631</c:v>
                </c:pt>
                <c:pt idx="10305">
                  <c:v>0.68666932870370379</c:v>
                </c:pt>
                <c:pt idx="10306">
                  <c:v>0.68667048611111114</c:v>
                </c:pt>
                <c:pt idx="10307">
                  <c:v>0.6866716435185185</c:v>
                </c:pt>
                <c:pt idx="10308">
                  <c:v>0.68667280092592586</c:v>
                </c:pt>
                <c:pt idx="10309">
                  <c:v>0.68667396990740737</c:v>
                </c:pt>
                <c:pt idx="10310">
                  <c:v>0.68667512731481484</c:v>
                </c:pt>
                <c:pt idx="10311">
                  <c:v>0.68667627314814816</c:v>
                </c:pt>
                <c:pt idx="10312">
                  <c:v>0.68667743055555552</c:v>
                </c:pt>
                <c:pt idx="10313">
                  <c:v>0.68667858796296299</c:v>
                </c:pt>
                <c:pt idx="10314">
                  <c:v>0.68667974537037035</c:v>
                </c:pt>
                <c:pt idx="10315">
                  <c:v>0.68668090277777782</c:v>
                </c:pt>
                <c:pt idx="10316">
                  <c:v>0.68668206018518518</c:v>
                </c:pt>
                <c:pt idx="10317">
                  <c:v>0.68668321759259254</c:v>
                </c:pt>
                <c:pt idx="10318">
                  <c:v>0.68668437500000001</c:v>
                </c:pt>
                <c:pt idx="10319">
                  <c:v>0.68668553240740737</c:v>
                </c:pt>
                <c:pt idx="10320">
                  <c:v>0.68668668981481484</c:v>
                </c:pt>
                <c:pt idx="10321">
                  <c:v>0.6866878472222222</c:v>
                </c:pt>
                <c:pt idx="10322">
                  <c:v>0.68668900462962967</c:v>
                </c:pt>
                <c:pt idx="10323">
                  <c:v>0.68669016203703703</c:v>
                </c:pt>
                <c:pt idx="10324">
                  <c:v>0.68669131944444439</c:v>
                </c:pt>
                <c:pt idx="10325">
                  <c:v>0.68669247685185186</c:v>
                </c:pt>
                <c:pt idx="10326">
                  <c:v>0.68669363425925933</c:v>
                </c:pt>
                <c:pt idx="10327">
                  <c:v>0.68669479166666669</c:v>
                </c:pt>
                <c:pt idx="10328">
                  <c:v>0.68669594907407405</c:v>
                </c:pt>
                <c:pt idx="10329">
                  <c:v>0.68669710648148141</c:v>
                </c:pt>
                <c:pt idx="10330">
                  <c:v>0.68669827546296291</c:v>
                </c:pt>
                <c:pt idx="10331">
                  <c:v>0.68669942129629635</c:v>
                </c:pt>
                <c:pt idx="10332">
                  <c:v>0.68670057870370371</c:v>
                </c:pt>
                <c:pt idx="10333">
                  <c:v>0.68670173611111107</c:v>
                </c:pt>
                <c:pt idx="10334">
                  <c:v>0.68670289351851854</c:v>
                </c:pt>
                <c:pt idx="10335">
                  <c:v>0.68670405092592601</c:v>
                </c:pt>
                <c:pt idx="10336">
                  <c:v>0.68670520833333337</c:v>
                </c:pt>
                <c:pt idx="10337">
                  <c:v>0.68670636574074073</c:v>
                </c:pt>
                <c:pt idx="10338">
                  <c:v>0.68670752314814809</c:v>
                </c:pt>
                <c:pt idx="10339">
                  <c:v>0.68670868055555556</c:v>
                </c:pt>
                <c:pt idx="10340">
                  <c:v>0.68670983796296303</c:v>
                </c:pt>
                <c:pt idx="10341">
                  <c:v>0.68671099537037039</c:v>
                </c:pt>
                <c:pt idx="10342">
                  <c:v>0.68671215277777775</c:v>
                </c:pt>
                <c:pt idx="10343">
                  <c:v>0.68671331018518522</c:v>
                </c:pt>
                <c:pt idx="10344">
                  <c:v>0.68671447916666672</c:v>
                </c:pt>
                <c:pt idx="10345">
                  <c:v>0.68671562500000005</c:v>
                </c:pt>
                <c:pt idx="10346">
                  <c:v>0.68671678240740741</c:v>
                </c:pt>
                <c:pt idx="10347">
                  <c:v>0.68671793981481477</c:v>
                </c:pt>
                <c:pt idx="10348">
                  <c:v>0.68671909722222224</c:v>
                </c:pt>
                <c:pt idx="10349">
                  <c:v>0.6867202546296296</c:v>
                </c:pt>
                <c:pt idx="10350">
                  <c:v>0.68672141203703707</c:v>
                </c:pt>
                <c:pt idx="10351">
                  <c:v>0.68672256944444443</c:v>
                </c:pt>
                <c:pt idx="10352">
                  <c:v>0.6867237268518519</c:v>
                </c:pt>
                <c:pt idx="10353">
                  <c:v>0.68672488425925926</c:v>
                </c:pt>
                <c:pt idx="10354">
                  <c:v>0.68672604166666662</c:v>
                </c:pt>
                <c:pt idx="10355">
                  <c:v>0.68672719907407409</c:v>
                </c:pt>
                <c:pt idx="10356">
                  <c:v>0.68672835648148145</c:v>
                </c:pt>
                <c:pt idx="10357">
                  <c:v>0.68672951388888892</c:v>
                </c:pt>
                <c:pt idx="10358">
                  <c:v>0.68673067129629628</c:v>
                </c:pt>
                <c:pt idx="10359">
                  <c:v>0.68673182870370364</c:v>
                </c:pt>
                <c:pt idx="10360">
                  <c:v>0.68673298611111111</c:v>
                </c:pt>
                <c:pt idx="10361">
                  <c:v>0.68673414351851858</c:v>
                </c:pt>
                <c:pt idx="10362">
                  <c:v>0.68673530092592594</c:v>
                </c:pt>
                <c:pt idx="10363">
                  <c:v>0.6867364583333333</c:v>
                </c:pt>
                <c:pt idx="10364">
                  <c:v>0.68673761574074066</c:v>
                </c:pt>
                <c:pt idx="10365">
                  <c:v>0.68673878472222227</c:v>
                </c:pt>
                <c:pt idx="10366">
                  <c:v>0.6867399305555556</c:v>
                </c:pt>
                <c:pt idx="10367">
                  <c:v>0.68674108796296296</c:v>
                </c:pt>
                <c:pt idx="10368">
                  <c:v>0.68674224537037032</c:v>
                </c:pt>
                <c:pt idx="10369">
                  <c:v>0.68674340277777779</c:v>
                </c:pt>
                <c:pt idx="10370">
                  <c:v>0.68674456018518526</c:v>
                </c:pt>
                <c:pt idx="10371">
                  <c:v>0.68674571759259262</c:v>
                </c:pt>
                <c:pt idx="10372">
                  <c:v>0.68674687499999998</c:v>
                </c:pt>
                <c:pt idx="10373">
                  <c:v>0.68674803240740745</c:v>
                </c:pt>
                <c:pt idx="10374">
                  <c:v>0.68674918981481481</c:v>
                </c:pt>
                <c:pt idx="10375">
                  <c:v>0.68675035879629631</c:v>
                </c:pt>
                <c:pt idx="10376">
                  <c:v>0.68675150462962964</c:v>
                </c:pt>
                <c:pt idx="10377">
                  <c:v>0.686752662037037</c:v>
                </c:pt>
                <c:pt idx="10378">
                  <c:v>0.68675381944444447</c:v>
                </c:pt>
                <c:pt idx="10379">
                  <c:v>0.68675498842592597</c:v>
                </c:pt>
                <c:pt idx="10380">
                  <c:v>0.6867561342592593</c:v>
                </c:pt>
                <c:pt idx="10381">
                  <c:v>0.68675729166666666</c:v>
                </c:pt>
                <c:pt idx="10382">
                  <c:v>0.68675844907407413</c:v>
                </c:pt>
                <c:pt idx="10383">
                  <c:v>0.68675960648148149</c:v>
                </c:pt>
                <c:pt idx="10384">
                  <c:v>0.68676076388888885</c:v>
                </c:pt>
                <c:pt idx="10385">
                  <c:v>0.68676192129629632</c:v>
                </c:pt>
                <c:pt idx="10386">
                  <c:v>0.68676309027777771</c:v>
                </c:pt>
                <c:pt idx="10387">
                  <c:v>0.68676424768518518</c:v>
                </c:pt>
                <c:pt idx="10388">
                  <c:v>0.68676539351851851</c:v>
                </c:pt>
                <c:pt idx="10389">
                  <c:v>0.68676655092592587</c:v>
                </c:pt>
                <c:pt idx="10390">
                  <c:v>0.68676770833333334</c:v>
                </c:pt>
                <c:pt idx="10391">
                  <c:v>0.68676886574074081</c:v>
                </c:pt>
                <c:pt idx="10392">
                  <c:v>0.68677002314814817</c:v>
                </c:pt>
                <c:pt idx="10393">
                  <c:v>0.68677118055555553</c:v>
                </c:pt>
                <c:pt idx="10394">
                  <c:v>0.68677233796296289</c:v>
                </c:pt>
                <c:pt idx="10395">
                  <c:v>0.68677349537037036</c:v>
                </c:pt>
                <c:pt idx="10396">
                  <c:v>0.68677465277777783</c:v>
                </c:pt>
                <c:pt idx="10397">
                  <c:v>0.68677581018518519</c:v>
                </c:pt>
                <c:pt idx="10398">
                  <c:v>0.68677697916666669</c:v>
                </c:pt>
                <c:pt idx="10399">
                  <c:v>0.68677812500000002</c:v>
                </c:pt>
                <c:pt idx="10400">
                  <c:v>0.68677928240740749</c:v>
                </c:pt>
                <c:pt idx="10401">
                  <c:v>0.68678043981481485</c:v>
                </c:pt>
                <c:pt idx="10402">
                  <c:v>0.68678159722222221</c:v>
                </c:pt>
                <c:pt idx="10403">
                  <c:v>0.68678275462962957</c:v>
                </c:pt>
                <c:pt idx="10404">
                  <c:v>0.68678391203703704</c:v>
                </c:pt>
                <c:pt idx="10405">
                  <c:v>0.68678506944444451</c:v>
                </c:pt>
                <c:pt idx="10406">
                  <c:v>0.68678622685185187</c:v>
                </c:pt>
                <c:pt idx="10407">
                  <c:v>0.68678738425925923</c:v>
                </c:pt>
                <c:pt idx="10408">
                  <c:v>0.6867885416666667</c:v>
                </c:pt>
                <c:pt idx="10409">
                  <c:v>0.68678969907407406</c:v>
                </c:pt>
                <c:pt idx="10410">
                  <c:v>0.68679085648148153</c:v>
                </c:pt>
                <c:pt idx="10411">
                  <c:v>0.68679201388888889</c:v>
                </c:pt>
                <c:pt idx="10412">
                  <c:v>0.68679317129629625</c:v>
                </c:pt>
                <c:pt idx="10413">
                  <c:v>0.68679432870370372</c:v>
                </c:pt>
                <c:pt idx="10414">
                  <c:v>0.68679548611111108</c:v>
                </c:pt>
                <c:pt idx="10415">
                  <c:v>0.68679664351851855</c:v>
                </c:pt>
                <c:pt idx="10416">
                  <c:v>0.68679781249999994</c:v>
                </c:pt>
                <c:pt idx="10417">
                  <c:v>0.68679895833333338</c:v>
                </c:pt>
                <c:pt idx="10418">
                  <c:v>0.68680011574074074</c:v>
                </c:pt>
                <c:pt idx="10419">
                  <c:v>0.68680127314814809</c:v>
                </c:pt>
                <c:pt idx="10420">
                  <c:v>0.68680243055555557</c:v>
                </c:pt>
                <c:pt idx="10421">
                  <c:v>0.68680358796296304</c:v>
                </c:pt>
                <c:pt idx="10422">
                  <c:v>0.6868047453703704</c:v>
                </c:pt>
                <c:pt idx="10423">
                  <c:v>0.68680590277777775</c:v>
                </c:pt>
                <c:pt idx="10424">
                  <c:v>0.68680706018518511</c:v>
                </c:pt>
                <c:pt idx="10425">
                  <c:v>0.68680821759259258</c:v>
                </c:pt>
                <c:pt idx="10426">
                  <c:v>0.68680937500000006</c:v>
                </c:pt>
                <c:pt idx="10427">
                  <c:v>0.68681053240740741</c:v>
                </c:pt>
                <c:pt idx="10428">
                  <c:v>0.68681168981481477</c:v>
                </c:pt>
                <c:pt idx="10429">
                  <c:v>0.68681284722222224</c:v>
                </c:pt>
                <c:pt idx="10430">
                  <c:v>0.68681400462962972</c:v>
                </c:pt>
                <c:pt idx="10431">
                  <c:v>0.68681516203703707</c:v>
                </c:pt>
                <c:pt idx="10432">
                  <c:v>0.68681631944444443</c:v>
                </c:pt>
                <c:pt idx="10433">
                  <c:v>0.68681747685185179</c:v>
                </c:pt>
                <c:pt idx="10434">
                  <c:v>0.68681863425925926</c:v>
                </c:pt>
                <c:pt idx="10435">
                  <c:v>0.68681980324074077</c:v>
                </c:pt>
                <c:pt idx="10436">
                  <c:v>0.68682094907407409</c:v>
                </c:pt>
                <c:pt idx="10437">
                  <c:v>0.68682211805555549</c:v>
                </c:pt>
                <c:pt idx="10438">
                  <c:v>0.68682327546296296</c:v>
                </c:pt>
                <c:pt idx="10439">
                  <c:v>0.68682442129629628</c:v>
                </c:pt>
                <c:pt idx="10440">
                  <c:v>0.68682557870370375</c:v>
                </c:pt>
                <c:pt idx="10441">
                  <c:v>0.68682673611111111</c:v>
                </c:pt>
                <c:pt idx="10442">
                  <c:v>0.68682789351851847</c:v>
                </c:pt>
                <c:pt idx="10443">
                  <c:v>0.68682905092592594</c:v>
                </c:pt>
                <c:pt idx="10444">
                  <c:v>0.6868302083333333</c:v>
                </c:pt>
                <c:pt idx="10445">
                  <c:v>0.68683142361111116</c:v>
                </c:pt>
                <c:pt idx="10446">
                  <c:v>0.68683252314814813</c:v>
                </c:pt>
                <c:pt idx="10447">
                  <c:v>0.6868336805555556</c:v>
                </c:pt>
                <c:pt idx="10448">
                  <c:v>0.68683484953703711</c:v>
                </c:pt>
                <c:pt idx="10449">
                  <c:v>0.68683599537037032</c:v>
                </c:pt>
                <c:pt idx="10450">
                  <c:v>0.68683715277777779</c:v>
                </c:pt>
                <c:pt idx="10451">
                  <c:v>0.68683831018518515</c:v>
                </c:pt>
                <c:pt idx="10452">
                  <c:v>0.68683946759259262</c:v>
                </c:pt>
                <c:pt idx="10453">
                  <c:v>0.68684062499999998</c:v>
                </c:pt>
                <c:pt idx="10454">
                  <c:v>0.68684178240740734</c:v>
                </c:pt>
                <c:pt idx="10455">
                  <c:v>0.68684293981481481</c:v>
                </c:pt>
                <c:pt idx="10456">
                  <c:v>0.68684410879629632</c:v>
                </c:pt>
                <c:pt idx="10457">
                  <c:v>0.68684525462962964</c:v>
                </c:pt>
                <c:pt idx="10458">
                  <c:v>0.68684642361111115</c:v>
                </c:pt>
                <c:pt idx="10459">
                  <c:v>0.68684756944444436</c:v>
                </c:pt>
                <c:pt idx="10460">
                  <c:v>0.68684872685185194</c:v>
                </c:pt>
                <c:pt idx="10461">
                  <c:v>0.6868498842592593</c:v>
                </c:pt>
                <c:pt idx="10462">
                  <c:v>0.68685104166666666</c:v>
                </c:pt>
                <c:pt idx="10463">
                  <c:v>0.68685219907407402</c:v>
                </c:pt>
                <c:pt idx="10464">
                  <c:v>0.68685335648148149</c:v>
                </c:pt>
                <c:pt idx="10465">
                  <c:v>0.68685451388888896</c:v>
                </c:pt>
                <c:pt idx="10466">
                  <c:v>0.68685567129629632</c:v>
                </c:pt>
                <c:pt idx="10467">
                  <c:v>0.68685682870370368</c:v>
                </c:pt>
                <c:pt idx="10468">
                  <c:v>0.68685798611111115</c:v>
                </c:pt>
                <c:pt idx="10469">
                  <c:v>0.68685915509259265</c:v>
                </c:pt>
                <c:pt idx="10470">
                  <c:v>0.68686030092592598</c:v>
                </c:pt>
                <c:pt idx="10471">
                  <c:v>0.68686145833333334</c:v>
                </c:pt>
                <c:pt idx="10472">
                  <c:v>0.6868626157407407</c:v>
                </c:pt>
                <c:pt idx="10473">
                  <c:v>0.68686377314814817</c:v>
                </c:pt>
                <c:pt idx="10474">
                  <c:v>0.68686494212962967</c:v>
                </c:pt>
                <c:pt idx="10475">
                  <c:v>0.686866087962963</c:v>
                </c:pt>
                <c:pt idx="10476">
                  <c:v>0.68686724537037036</c:v>
                </c:pt>
                <c:pt idx="10477">
                  <c:v>0.68686840277777783</c:v>
                </c:pt>
                <c:pt idx="10478">
                  <c:v>0.68686956018518519</c:v>
                </c:pt>
                <c:pt idx="10479">
                  <c:v>0.68687072916666669</c:v>
                </c:pt>
                <c:pt idx="10480">
                  <c:v>0.68687187500000002</c:v>
                </c:pt>
                <c:pt idx="10481">
                  <c:v>0.68687303240740738</c:v>
                </c:pt>
                <c:pt idx="10482">
                  <c:v>0.68687418981481485</c:v>
                </c:pt>
                <c:pt idx="10483">
                  <c:v>0.68687534722222221</c:v>
                </c:pt>
                <c:pt idx="10484">
                  <c:v>0.68687650462962957</c:v>
                </c:pt>
                <c:pt idx="10485">
                  <c:v>0.68687767361111107</c:v>
                </c:pt>
                <c:pt idx="10486">
                  <c:v>0.68687881944444451</c:v>
                </c:pt>
                <c:pt idx="10487">
                  <c:v>0.68687997685185187</c:v>
                </c:pt>
                <c:pt idx="10488">
                  <c:v>0.68688113425925923</c:v>
                </c:pt>
                <c:pt idx="10489">
                  <c:v>0.68688229166666659</c:v>
                </c:pt>
                <c:pt idx="10490">
                  <c:v>0.68688344907407406</c:v>
                </c:pt>
                <c:pt idx="10491">
                  <c:v>0.68688460648148153</c:v>
                </c:pt>
                <c:pt idx="10492">
                  <c:v>0.68688576388888889</c:v>
                </c:pt>
                <c:pt idx="10493">
                  <c:v>0.68688692129629625</c:v>
                </c:pt>
                <c:pt idx="10494">
                  <c:v>0.68688809027777775</c:v>
                </c:pt>
                <c:pt idx="10495">
                  <c:v>0.68688923611111119</c:v>
                </c:pt>
                <c:pt idx="10496">
                  <c:v>0.68689039351851855</c:v>
                </c:pt>
                <c:pt idx="10497">
                  <c:v>0.68689155092592591</c:v>
                </c:pt>
                <c:pt idx="10498">
                  <c:v>0.68689270833333327</c:v>
                </c:pt>
                <c:pt idx="10499">
                  <c:v>0.68689386574074074</c:v>
                </c:pt>
                <c:pt idx="10500">
                  <c:v>0.68689502314814821</c:v>
                </c:pt>
                <c:pt idx="10501">
                  <c:v>0.68689618055555557</c:v>
                </c:pt>
                <c:pt idx="10502">
                  <c:v>0.68689733796296293</c:v>
                </c:pt>
                <c:pt idx="10503">
                  <c:v>0.68689850694444443</c:v>
                </c:pt>
                <c:pt idx="10504">
                  <c:v>0.68689965277777776</c:v>
                </c:pt>
                <c:pt idx="10505">
                  <c:v>0.68690081018518523</c:v>
                </c:pt>
                <c:pt idx="10506">
                  <c:v>0.68690196759259259</c:v>
                </c:pt>
                <c:pt idx="10507">
                  <c:v>0.68690312500000006</c:v>
                </c:pt>
                <c:pt idx="10508">
                  <c:v>0.68690428240740742</c:v>
                </c:pt>
                <c:pt idx="10509">
                  <c:v>0.68690543981481478</c:v>
                </c:pt>
                <c:pt idx="10510">
                  <c:v>0.68690659722222225</c:v>
                </c:pt>
                <c:pt idx="10511">
                  <c:v>0.68690775462962961</c:v>
                </c:pt>
                <c:pt idx="10512">
                  <c:v>0.68690891203703708</c:v>
                </c:pt>
                <c:pt idx="10513">
                  <c:v>0.68691006944444444</c:v>
                </c:pt>
                <c:pt idx="10514">
                  <c:v>0.6869112268518518</c:v>
                </c:pt>
                <c:pt idx="10515">
                  <c:v>0.6869123958333333</c:v>
                </c:pt>
                <c:pt idx="10516">
                  <c:v>0.68691354166666674</c:v>
                </c:pt>
                <c:pt idx="10517">
                  <c:v>0.6869146990740741</c:v>
                </c:pt>
                <c:pt idx="10518">
                  <c:v>0.68691585648148146</c:v>
                </c:pt>
                <c:pt idx="10519">
                  <c:v>0.68691701388888882</c:v>
                </c:pt>
                <c:pt idx="10520">
                  <c:v>0.68691817129629629</c:v>
                </c:pt>
                <c:pt idx="10521">
                  <c:v>0.68691932870370376</c:v>
                </c:pt>
                <c:pt idx="10522">
                  <c:v>0.68692048611111112</c:v>
                </c:pt>
                <c:pt idx="10523">
                  <c:v>0.68692164351851848</c:v>
                </c:pt>
                <c:pt idx="10524">
                  <c:v>0.68692280092592595</c:v>
                </c:pt>
                <c:pt idx="10525">
                  <c:v>0.68692395833333342</c:v>
                </c:pt>
                <c:pt idx="10526">
                  <c:v>0.68692511574074078</c:v>
                </c:pt>
                <c:pt idx="10527">
                  <c:v>0.68692627314814814</c:v>
                </c:pt>
                <c:pt idx="10528">
                  <c:v>0.6869274305555555</c:v>
                </c:pt>
                <c:pt idx="10529">
                  <c:v>0.68692858796296297</c:v>
                </c:pt>
                <c:pt idx="10530">
                  <c:v>0.68692974537037044</c:v>
                </c:pt>
                <c:pt idx="10531">
                  <c:v>0.6869309027777778</c:v>
                </c:pt>
                <c:pt idx="10532">
                  <c:v>0.68693206018518516</c:v>
                </c:pt>
                <c:pt idx="10533">
                  <c:v>0.68693322916666666</c:v>
                </c:pt>
                <c:pt idx="10534">
                  <c:v>0.68693437499999999</c:v>
                </c:pt>
                <c:pt idx="10535">
                  <c:v>0.68693553240740746</c:v>
                </c:pt>
                <c:pt idx="10536">
                  <c:v>0.68693668981481482</c:v>
                </c:pt>
                <c:pt idx="10537">
                  <c:v>0.68693784722222218</c:v>
                </c:pt>
                <c:pt idx="10538">
                  <c:v>0.68693900462962965</c:v>
                </c:pt>
                <c:pt idx="10539">
                  <c:v>0.68694016203703701</c:v>
                </c:pt>
                <c:pt idx="10540">
                  <c:v>0.68694131944444448</c:v>
                </c:pt>
                <c:pt idx="10541">
                  <c:v>0.68694247685185184</c:v>
                </c:pt>
                <c:pt idx="10542">
                  <c:v>0.68694363425925931</c:v>
                </c:pt>
                <c:pt idx="10543">
                  <c:v>0.68694479166666667</c:v>
                </c:pt>
                <c:pt idx="10544">
                  <c:v>0.68694594907407402</c:v>
                </c:pt>
                <c:pt idx="10545">
                  <c:v>0.6869471064814815</c:v>
                </c:pt>
                <c:pt idx="10546">
                  <c:v>0.68694826388888885</c:v>
                </c:pt>
                <c:pt idx="10547">
                  <c:v>0.68694942129629633</c:v>
                </c:pt>
                <c:pt idx="10548">
                  <c:v>0.68695057870370368</c:v>
                </c:pt>
                <c:pt idx="10549">
                  <c:v>0.68695173611111104</c:v>
                </c:pt>
                <c:pt idx="10550">
                  <c:v>0.68695289351851851</c:v>
                </c:pt>
                <c:pt idx="10551">
                  <c:v>0.68695405092592599</c:v>
                </c:pt>
                <c:pt idx="10552">
                  <c:v>0.68695520833333334</c:v>
                </c:pt>
                <c:pt idx="10553">
                  <c:v>0.6869563657407407</c:v>
                </c:pt>
                <c:pt idx="10554">
                  <c:v>0.68695752314814806</c:v>
                </c:pt>
                <c:pt idx="10555">
                  <c:v>0.68695868055555565</c:v>
                </c:pt>
                <c:pt idx="10556">
                  <c:v>0.686959837962963</c:v>
                </c:pt>
                <c:pt idx="10557">
                  <c:v>0.68696099537037036</c:v>
                </c:pt>
                <c:pt idx="10558">
                  <c:v>0.68696215277777772</c:v>
                </c:pt>
                <c:pt idx="10559">
                  <c:v>0.68696332175925923</c:v>
                </c:pt>
                <c:pt idx="10560">
                  <c:v>0.68696446759259266</c:v>
                </c:pt>
                <c:pt idx="10561">
                  <c:v>0.68696562500000002</c:v>
                </c:pt>
                <c:pt idx="10562">
                  <c:v>0.68696678240740738</c:v>
                </c:pt>
                <c:pt idx="10563">
                  <c:v>0.68696793981481485</c:v>
                </c:pt>
                <c:pt idx="10564">
                  <c:v>0.68696909722222221</c:v>
                </c:pt>
                <c:pt idx="10565">
                  <c:v>0.68697025462962968</c:v>
                </c:pt>
                <c:pt idx="10566">
                  <c:v>0.68697141203703704</c:v>
                </c:pt>
                <c:pt idx="10567">
                  <c:v>0.6869725694444444</c:v>
                </c:pt>
                <c:pt idx="10568">
                  <c:v>0.68697372685185187</c:v>
                </c:pt>
                <c:pt idx="10569">
                  <c:v>0.68697489583333338</c:v>
                </c:pt>
                <c:pt idx="10570">
                  <c:v>0.6869760416666667</c:v>
                </c:pt>
                <c:pt idx="10571">
                  <c:v>0.68697719907407406</c:v>
                </c:pt>
                <c:pt idx="10572">
                  <c:v>0.68697836805555557</c:v>
                </c:pt>
                <c:pt idx="10573">
                  <c:v>0.68697951388888889</c:v>
                </c:pt>
                <c:pt idx="10574">
                  <c:v>0.68698067129629625</c:v>
                </c:pt>
                <c:pt idx="10575">
                  <c:v>0.68698182870370372</c:v>
                </c:pt>
                <c:pt idx="10576">
                  <c:v>0.68698298611111108</c:v>
                </c:pt>
                <c:pt idx="10577">
                  <c:v>0.68698414351851855</c:v>
                </c:pt>
                <c:pt idx="10578">
                  <c:v>0.68698530092592591</c:v>
                </c:pt>
                <c:pt idx="10579">
                  <c:v>0.68698645833333327</c:v>
                </c:pt>
                <c:pt idx="10580">
                  <c:v>0.68698761574074074</c:v>
                </c:pt>
                <c:pt idx="10581">
                  <c:v>0.68698877314814821</c:v>
                </c:pt>
                <c:pt idx="10582">
                  <c:v>0.68698993055555557</c:v>
                </c:pt>
                <c:pt idx="10583">
                  <c:v>0.68699108796296293</c:v>
                </c:pt>
                <c:pt idx="10584">
                  <c:v>0.68699224537037029</c:v>
                </c:pt>
                <c:pt idx="10585">
                  <c:v>0.68699340277777776</c:v>
                </c:pt>
                <c:pt idx="10586">
                  <c:v>0.68699456018518523</c:v>
                </c:pt>
                <c:pt idx="10587">
                  <c:v>0.68699572916666662</c:v>
                </c:pt>
                <c:pt idx="10588">
                  <c:v>0.68699687499999995</c:v>
                </c:pt>
                <c:pt idx="10589">
                  <c:v>0.68699803240740742</c:v>
                </c:pt>
                <c:pt idx="10590">
                  <c:v>0.68699918981481489</c:v>
                </c:pt>
                <c:pt idx="10591">
                  <c:v>0.68700034722222225</c:v>
                </c:pt>
                <c:pt idx="10592">
                  <c:v>0.68700150462962961</c:v>
                </c:pt>
                <c:pt idx="10593">
                  <c:v>0.68700266203703697</c:v>
                </c:pt>
                <c:pt idx="10594">
                  <c:v>0.68700383101851858</c:v>
                </c:pt>
                <c:pt idx="10595">
                  <c:v>0.68700497685185191</c:v>
                </c:pt>
                <c:pt idx="10596">
                  <c:v>0.68700613425925927</c:v>
                </c:pt>
                <c:pt idx="10597">
                  <c:v>0.68700729166666663</c:v>
                </c:pt>
                <c:pt idx="10598">
                  <c:v>0.6870084490740741</c:v>
                </c:pt>
                <c:pt idx="10599">
                  <c:v>0.68700960648148146</c:v>
                </c:pt>
                <c:pt idx="10600">
                  <c:v>0.68701077546296296</c:v>
                </c:pt>
                <c:pt idx="10601">
                  <c:v>0.68701192129629629</c:v>
                </c:pt>
                <c:pt idx="10602">
                  <c:v>0.68701307870370376</c:v>
                </c:pt>
                <c:pt idx="10603">
                  <c:v>0.68701423611111112</c:v>
                </c:pt>
                <c:pt idx="10604">
                  <c:v>0.68701539351851848</c:v>
                </c:pt>
                <c:pt idx="10605">
                  <c:v>0.68701655092592595</c:v>
                </c:pt>
                <c:pt idx="10606">
                  <c:v>0.68701770833333331</c:v>
                </c:pt>
                <c:pt idx="10607">
                  <c:v>0.68701886574074078</c:v>
                </c:pt>
                <c:pt idx="10608">
                  <c:v>0.68702002314814814</c:v>
                </c:pt>
                <c:pt idx="10609">
                  <c:v>0.6870211805555555</c:v>
                </c:pt>
                <c:pt idx="10610">
                  <c:v>0.68702233796296297</c:v>
                </c:pt>
                <c:pt idx="10611">
                  <c:v>0.68702349537037044</c:v>
                </c:pt>
                <c:pt idx="10612">
                  <c:v>0.6870246527777778</c:v>
                </c:pt>
                <c:pt idx="10613">
                  <c:v>0.68702581018518516</c:v>
                </c:pt>
                <c:pt idx="10614">
                  <c:v>0.68702696759259252</c:v>
                </c:pt>
                <c:pt idx="10615">
                  <c:v>0.68702812499999999</c:v>
                </c:pt>
                <c:pt idx="10616">
                  <c:v>0.68702928240740746</c:v>
                </c:pt>
                <c:pt idx="10617">
                  <c:v>0.68703043981481482</c:v>
                </c:pt>
                <c:pt idx="10618">
                  <c:v>0.68703159722222218</c:v>
                </c:pt>
                <c:pt idx="10619">
                  <c:v>0.68703275462962965</c:v>
                </c:pt>
                <c:pt idx="10620">
                  <c:v>0.68703391203703712</c:v>
                </c:pt>
                <c:pt idx="10621">
                  <c:v>0.68703506944444448</c:v>
                </c:pt>
                <c:pt idx="10622">
                  <c:v>0.68703622685185184</c:v>
                </c:pt>
                <c:pt idx="10623">
                  <c:v>0.6870373842592592</c:v>
                </c:pt>
                <c:pt idx="10624">
                  <c:v>0.68703854166666667</c:v>
                </c:pt>
                <c:pt idx="10625">
                  <c:v>0.68703969907407414</c:v>
                </c:pt>
                <c:pt idx="10626">
                  <c:v>0.6870408564814815</c:v>
                </c:pt>
                <c:pt idx="10627">
                  <c:v>0.68704201388888886</c:v>
                </c:pt>
                <c:pt idx="10628">
                  <c:v>0.68704317129629633</c:v>
                </c:pt>
                <c:pt idx="10629">
                  <c:v>0.68704432870370369</c:v>
                </c:pt>
                <c:pt idx="10630">
                  <c:v>0.68704549768518519</c:v>
                </c:pt>
                <c:pt idx="10631">
                  <c:v>0.68704664351851852</c:v>
                </c:pt>
                <c:pt idx="10632">
                  <c:v>0.68704780092592588</c:v>
                </c:pt>
                <c:pt idx="10633">
                  <c:v>0.68704895833333335</c:v>
                </c:pt>
                <c:pt idx="10634">
                  <c:v>0.68705011574074071</c:v>
                </c:pt>
                <c:pt idx="10635">
                  <c:v>0.68705127314814818</c:v>
                </c:pt>
                <c:pt idx="10636">
                  <c:v>0.68705243055555554</c:v>
                </c:pt>
                <c:pt idx="10637">
                  <c:v>0.68705358796296301</c:v>
                </c:pt>
                <c:pt idx="10638">
                  <c:v>0.68705475694444451</c:v>
                </c:pt>
                <c:pt idx="10639">
                  <c:v>0.68705590277777773</c:v>
                </c:pt>
                <c:pt idx="10640">
                  <c:v>0.6870570601851852</c:v>
                </c:pt>
                <c:pt idx="10641">
                  <c:v>0.68705821759259267</c:v>
                </c:pt>
                <c:pt idx="10642">
                  <c:v>0.68705937500000003</c:v>
                </c:pt>
                <c:pt idx="10643">
                  <c:v>0.68706053240740739</c:v>
                </c:pt>
                <c:pt idx="10644">
                  <c:v>0.68706168981481475</c:v>
                </c:pt>
                <c:pt idx="10645">
                  <c:v>0.68706284722222222</c:v>
                </c:pt>
                <c:pt idx="10646">
                  <c:v>0.68706400462962969</c:v>
                </c:pt>
                <c:pt idx="10647">
                  <c:v>0.68706516203703705</c:v>
                </c:pt>
                <c:pt idx="10648">
                  <c:v>0.68706631944444441</c:v>
                </c:pt>
                <c:pt idx="10649">
                  <c:v>0.68706747685185177</c:v>
                </c:pt>
                <c:pt idx="10650">
                  <c:v>0.68706864583333338</c:v>
                </c:pt>
                <c:pt idx="10651">
                  <c:v>0.68706979166666671</c:v>
                </c:pt>
                <c:pt idx="10652">
                  <c:v>0.68707094907407407</c:v>
                </c:pt>
                <c:pt idx="10653">
                  <c:v>0.68707210648148143</c:v>
                </c:pt>
                <c:pt idx="10654">
                  <c:v>0.6870732638888889</c:v>
                </c:pt>
                <c:pt idx="10655">
                  <c:v>0.6870744328703704</c:v>
                </c:pt>
                <c:pt idx="10656">
                  <c:v>0.68707557870370373</c:v>
                </c:pt>
                <c:pt idx="10657">
                  <c:v>0.68707674768518512</c:v>
                </c:pt>
                <c:pt idx="10658">
                  <c:v>0.68707789351851856</c:v>
                </c:pt>
                <c:pt idx="10659">
                  <c:v>0.68707907407407409</c:v>
                </c:pt>
                <c:pt idx="10660">
                  <c:v>0.68708020833333339</c:v>
                </c:pt>
                <c:pt idx="10661">
                  <c:v>0.68708136574074075</c:v>
                </c:pt>
                <c:pt idx="10662">
                  <c:v>0.68708252314814811</c:v>
                </c:pt>
                <c:pt idx="10663">
                  <c:v>0.68708368055555558</c:v>
                </c:pt>
                <c:pt idx="10664">
                  <c:v>0.68708483796296294</c:v>
                </c:pt>
                <c:pt idx="10665">
                  <c:v>0.68708599537037041</c:v>
                </c:pt>
                <c:pt idx="10666">
                  <c:v>0.68708715277777777</c:v>
                </c:pt>
                <c:pt idx="10667">
                  <c:v>0.68708837962962965</c:v>
                </c:pt>
                <c:pt idx="10668">
                  <c:v>0.68708947916666674</c:v>
                </c:pt>
                <c:pt idx="10669">
                  <c:v>0.68709062499999995</c:v>
                </c:pt>
                <c:pt idx="10670">
                  <c:v>0.68709178240740743</c:v>
                </c:pt>
                <c:pt idx="10671">
                  <c:v>0.68709295138888882</c:v>
                </c:pt>
                <c:pt idx="10672">
                  <c:v>0.68709409722222226</c:v>
                </c:pt>
                <c:pt idx="10673">
                  <c:v>0.68709534722222221</c:v>
                </c:pt>
                <c:pt idx="10674">
                  <c:v>0.68709641203703697</c:v>
                </c:pt>
                <c:pt idx="10675">
                  <c:v>0.68709771990740742</c:v>
                </c:pt>
                <c:pt idx="10676">
                  <c:v>0.68709876157407401</c:v>
                </c:pt>
                <c:pt idx="10677">
                  <c:v>0.68709988425925927</c:v>
                </c:pt>
                <c:pt idx="10678">
                  <c:v>0.68710104166666663</c:v>
                </c:pt>
                <c:pt idx="10679">
                  <c:v>0.68710219907407399</c:v>
                </c:pt>
                <c:pt idx="10680">
                  <c:v>0.68710335648148146</c:v>
                </c:pt>
                <c:pt idx="10681">
                  <c:v>0.68710451388888893</c:v>
                </c:pt>
                <c:pt idx="10682">
                  <c:v>0.68710567129629629</c:v>
                </c:pt>
                <c:pt idx="10683">
                  <c:v>0.68710682870370365</c:v>
                </c:pt>
                <c:pt idx="10684">
                  <c:v>0.68710798611111112</c:v>
                </c:pt>
                <c:pt idx="10685">
                  <c:v>0.68710914351851859</c:v>
                </c:pt>
                <c:pt idx="10686">
                  <c:v>0.68711030092592595</c:v>
                </c:pt>
                <c:pt idx="10687">
                  <c:v>0.68711145833333331</c:v>
                </c:pt>
                <c:pt idx="10688">
                  <c:v>0.68711262731481482</c:v>
                </c:pt>
                <c:pt idx="10689">
                  <c:v>0.68711377314814814</c:v>
                </c:pt>
                <c:pt idx="10690">
                  <c:v>0.68711493055555561</c:v>
                </c:pt>
                <c:pt idx="10691">
                  <c:v>0.68711608796296297</c:v>
                </c:pt>
                <c:pt idx="10692">
                  <c:v>0.68711724537037033</c:v>
                </c:pt>
                <c:pt idx="10693">
                  <c:v>0.6871184027777778</c:v>
                </c:pt>
                <c:pt idx="10694">
                  <c:v>0.68711956018518516</c:v>
                </c:pt>
                <c:pt idx="10695">
                  <c:v>0.68712074074074081</c:v>
                </c:pt>
                <c:pt idx="10696">
                  <c:v>0.68712187499999999</c:v>
                </c:pt>
                <c:pt idx="10697">
                  <c:v>0.68712303240740746</c:v>
                </c:pt>
                <c:pt idx="10698">
                  <c:v>0.68712422453703703</c:v>
                </c:pt>
                <c:pt idx="10699">
                  <c:v>0.68712534722222218</c:v>
                </c:pt>
                <c:pt idx="10700">
                  <c:v>0.68712651620370369</c:v>
                </c:pt>
                <c:pt idx="10701">
                  <c:v>0.68712766203703701</c:v>
                </c:pt>
                <c:pt idx="10702">
                  <c:v>0.68712881944444448</c:v>
                </c:pt>
                <c:pt idx="10703">
                  <c:v>0.68712997685185184</c:v>
                </c:pt>
                <c:pt idx="10704">
                  <c:v>0.6871311342592592</c:v>
                </c:pt>
                <c:pt idx="10705">
                  <c:v>0.68713229166666667</c:v>
                </c:pt>
                <c:pt idx="10706">
                  <c:v>0.68713344907407414</c:v>
                </c:pt>
                <c:pt idx="10707">
                  <c:v>0.6871346064814815</c:v>
                </c:pt>
                <c:pt idx="10708">
                  <c:v>0.68713576388888886</c:v>
                </c:pt>
                <c:pt idx="10709">
                  <c:v>0.68713692129629622</c:v>
                </c:pt>
                <c:pt idx="10710">
                  <c:v>0.68713807870370369</c:v>
                </c:pt>
                <c:pt idx="10711">
                  <c:v>0.68713923611111116</c:v>
                </c:pt>
                <c:pt idx="10712">
                  <c:v>0.68714039351851852</c:v>
                </c:pt>
                <c:pt idx="10713">
                  <c:v>0.68714155092592588</c:v>
                </c:pt>
                <c:pt idx="10714">
                  <c:v>0.68714271990740738</c:v>
                </c:pt>
                <c:pt idx="10715">
                  <c:v>0.68714386574074082</c:v>
                </c:pt>
                <c:pt idx="10716">
                  <c:v>0.68714502314814818</c:v>
                </c:pt>
                <c:pt idx="10717">
                  <c:v>0.68714618055555554</c:v>
                </c:pt>
                <c:pt idx="10718">
                  <c:v>0.6871473379629629</c:v>
                </c:pt>
                <c:pt idx="10719">
                  <c:v>0.68714849537037037</c:v>
                </c:pt>
                <c:pt idx="10720">
                  <c:v>0.68714965277777784</c:v>
                </c:pt>
                <c:pt idx="10721">
                  <c:v>0.6871508101851852</c:v>
                </c:pt>
                <c:pt idx="10722">
                  <c:v>0.68715197916666659</c:v>
                </c:pt>
                <c:pt idx="10723">
                  <c:v>0.68715312500000003</c:v>
                </c:pt>
                <c:pt idx="10724">
                  <c:v>0.68715428240740739</c:v>
                </c:pt>
                <c:pt idx="10725">
                  <c:v>0.68715543981481486</c:v>
                </c:pt>
                <c:pt idx="10726">
                  <c:v>0.68715659722222222</c:v>
                </c:pt>
                <c:pt idx="10727">
                  <c:v>0.68715775462962958</c:v>
                </c:pt>
                <c:pt idx="10728">
                  <c:v>0.68715891203703705</c:v>
                </c:pt>
                <c:pt idx="10729">
                  <c:v>0.68716006944444441</c:v>
                </c:pt>
                <c:pt idx="10730">
                  <c:v>0.68716122685185188</c:v>
                </c:pt>
                <c:pt idx="10731">
                  <c:v>0.68716238425925924</c:v>
                </c:pt>
                <c:pt idx="10732">
                  <c:v>0.68716354166666671</c:v>
                </c:pt>
                <c:pt idx="10733">
                  <c:v>0.68716469907407407</c:v>
                </c:pt>
                <c:pt idx="10734">
                  <c:v>0.68716585648148143</c:v>
                </c:pt>
                <c:pt idx="10735">
                  <c:v>0.6871670138888889</c:v>
                </c:pt>
                <c:pt idx="10736">
                  <c:v>0.68716817129629637</c:v>
                </c:pt>
                <c:pt idx="10737">
                  <c:v>0.68716932870370373</c:v>
                </c:pt>
                <c:pt idx="10738">
                  <c:v>0.68717048611111109</c:v>
                </c:pt>
                <c:pt idx="10739">
                  <c:v>0.68717164351851845</c:v>
                </c:pt>
                <c:pt idx="10740">
                  <c:v>0.68717280092592592</c:v>
                </c:pt>
                <c:pt idx="10741">
                  <c:v>0.68717395833333339</c:v>
                </c:pt>
                <c:pt idx="10742">
                  <c:v>0.68717513888888893</c:v>
                </c:pt>
                <c:pt idx="10743">
                  <c:v>0.68717627314814811</c:v>
                </c:pt>
                <c:pt idx="10744">
                  <c:v>0.68717743055555558</c:v>
                </c:pt>
                <c:pt idx="10745">
                  <c:v>0.68717862268518515</c:v>
                </c:pt>
                <c:pt idx="10746">
                  <c:v>0.68717974537037041</c:v>
                </c:pt>
                <c:pt idx="10747">
                  <c:v>0.68718090277777777</c:v>
                </c:pt>
                <c:pt idx="10748">
                  <c:v>0.68718206018518513</c:v>
                </c:pt>
                <c:pt idx="10749">
                  <c:v>0.68718322916666663</c:v>
                </c:pt>
                <c:pt idx="10750">
                  <c:v>0.6871843865740741</c:v>
                </c:pt>
                <c:pt idx="10751">
                  <c:v>0.68718553240740743</c:v>
                </c:pt>
                <c:pt idx="10752">
                  <c:v>0.68718668981481479</c:v>
                </c:pt>
                <c:pt idx="10753">
                  <c:v>0.68718784722222226</c:v>
                </c:pt>
                <c:pt idx="10754">
                  <c:v>0.68718900462962962</c:v>
                </c:pt>
                <c:pt idx="10755">
                  <c:v>0.68719016203703709</c:v>
                </c:pt>
                <c:pt idx="10756">
                  <c:v>0.68719131944444445</c:v>
                </c:pt>
                <c:pt idx="10757">
                  <c:v>0.68719247685185181</c:v>
                </c:pt>
                <c:pt idx="10758">
                  <c:v>0.68719363425925928</c:v>
                </c:pt>
                <c:pt idx="10759">
                  <c:v>0.68719479166666664</c:v>
                </c:pt>
                <c:pt idx="10760">
                  <c:v>0.68719598379629632</c:v>
                </c:pt>
                <c:pt idx="10761">
                  <c:v>0.68719710648148147</c:v>
                </c:pt>
                <c:pt idx="10762">
                  <c:v>0.68719826388888894</c:v>
                </c:pt>
                <c:pt idx="10763">
                  <c:v>0.6871994212962963</c:v>
                </c:pt>
                <c:pt idx="10764">
                  <c:v>0.68720057870370366</c:v>
                </c:pt>
                <c:pt idx="10765">
                  <c:v>0.68720173611111113</c:v>
                </c:pt>
                <c:pt idx="10766">
                  <c:v>0.68720289351851849</c:v>
                </c:pt>
                <c:pt idx="10767">
                  <c:v>0.68720405092592596</c:v>
                </c:pt>
                <c:pt idx="10768">
                  <c:v>0.68720520833333332</c:v>
                </c:pt>
                <c:pt idx="10769">
                  <c:v>0.68720636574074068</c:v>
                </c:pt>
                <c:pt idx="10770">
                  <c:v>0.68720752314814815</c:v>
                </c:pt>
                <c:pt idx="10771">
                  <c:v>0.68720868055555562</c:v>
                </c:pt>
                <c:pt idx="10772">
                  <c:v>0.68720983796296298</c:v>
                </c:pt>
                <c:pt idx="10773">
                  <c:v>0.68721099537037034</c:v>
                </c:pt>
                <c:pt idx="10774">
                  <c:v>0.6872121527777777</c:v>
                </c:pt>
                <c:pt idx="10775">
                  <c:v>0.68721334490740738</c:v>
                </c:pt>
                <c:pt idx="10776">
                  <c:v>0.68721446759259264</c:v>
                </c:pt>
                <c:pt idx="10777">
                  <c:v>0.687215625</c:v>
                </c:pt>
                <c:pt idx="10778">
                  <c:v>0.68721678240740736</c:v>
                </c:pt>
                <c:pt idx="10779">
                  <c:v>0.68721793981481483</c:v>
                </c:pt>
                <c:pt idx="10780">
                  <c:v>0.6872190972222223</c:v>
                </c:pt>
                <c:pt idx="10781">
                  <c:v>0.68722028935185187</c:v>
                </c:pt>
                <c:pt idx="10782">
                  <c:v>0.68722141203703702</c:v>
                </c:pt>
                <c:pt idx="10783">
                  <c:v>0.68722258101851852</c:v>
                </c:pt>
                <c:pt idx="10784">
                  <c:v>0.68722372685185185</c:v>
                </c:pt>
                <c:pt idx="10785">
                  <c:v>0.68722488425925932</c:v>
                </c:pt>
                <c:pt idx="10786">
                  <c:v>0.68722612268518513</c:v>
                </c:pt>
                <c:pt idx="10787">
                  <c:v>0.68722719907407404</c:v>
                </c:pt>
                <c:pt idx="10788">
                  <c:v>0.68722835648148151</c:v>
                </c:pt>
                <c:pt idx="10789">
                  <c:v>0.68722951388888887</c:v>
                </c:pt>
                <c:pt idx="10790">
                  <c:v>0.68723067129629634</c:v>
                </c:pt>
                <c:pt idx="10791">
                  <c:v>0.6872318287037037</c:v>
                </c:pt>
                <c:pt idx="10792">
                  <c:v>0.68723298611111117</c:v>
                </c:pt>
                <c:pt idx="10793">
                  <c:v>0.68723414351851853</c:v>
                </c:pt>
                <c:pt idx="10794">
                  <c:v>0.68723530092592588</c:v>
                </c:pt>
                <c:pt idx="10795">
                  <c:v>0.68723645833333336</c:v>
                </c:pt>
                <c:pt idx="10796">
                  <c:v>0.68723761574074071</c:v>
                </c:pt>
                <c:pt idx="10797">
                  <c:v>0.68723877314814819</c:v>
                </c:pt>
                <c:pt idx="10798">
                  <c:v>0.68723993055555554</c:v>
                </c:pt>
                <c:pt idx="10799">
                  <c:v>0.6872410879629629</c:v>
                </c:pt>
                <c:pt idx="10800">
                  <c:v>0.68724224537037037</c:v>
                </c:pt>
                <c:pt idx="10801">
                  <c:v>0.68724340277777785</c:v>
                </c:pt>
                <c:pt idx="10802">
                  <c:v>0.6872445601851852</c:v>
                </c:pt>
                <c:pt idx="10803">
                  <c:v>0.68724571759259256</c:v>
                </c:pt>
                <c:pt idx="10804">
                  <c:v>0.68724687499999992</c:v>
                </c:pt>
                <c:pt idx="10805">
                  <c:v>0.68724803240740739</c:v>
                </c:pt>
                <c:pt idx="10806">
                  <c:v>0.68724918981481486</c:v>
                </c:pt>
                <c:pt idx="10807">
                  <c:v>0.68725034722222222</c:v>
                </c:pt>
                <c:pt idx="10808">
                  <c:v>0.68725150462962958</c:v>
                </c:pt>
                <c:pt idx="10809">
                  <c:v>0.68725271990740744</c:v>
                </c:pt>
                <c:pt idx="10810">
                  <c:v>0.68725381944444452</c:v>
                </c:pt>
                <c:pt idx="10811">
                  <c:v>0.68725501157407409</c:v>
                </c:pt>
                <c:pt idx="10812">
                  <c:v>0.68725613425925924</c:v>
                </c:pt>
                <c:pt idx="10813">
                  <c:v>0.68725730324074075</c:v>
                </c:pt>
                <c:pt idx="10814">
                  <c:v>0.68725844907407407</c:v>
                </c:pt>
                <c:pt idx="10815">
                  <c:v>0.68725960648148154</c:v>
                </c:pt>
                <c:pt idx="10816">
                  <c:v>0.6872607638888889</c:v>
                </c:pt>
                <c:pt idx="10817">
                  <c:v>0.68726192129629626</c:v>
                </c:pt>
                <c:pt idx="10818">
                  <c:v>0.68726307870370373</c:v>
                </c:pt>
                <c:pt idx="10819">
                  <c:v>0.68726424768518524</c:v>
                </c:pt>
                <c:pt idx="10820">
                  <c:v>0.68726539351851856</c:v>
                </c:pt>
                <c:pt idx="10821">
                  <c:v>0.68726655092592592</c:v>
                </c:pt>
                <c:pt idx="10822">
                  <c:v>0.68726771990740743</c:v>
                </c:pt>
                <c:pt idx="10823">
                  <c:v>0.68726886574074075</c:v>
                </c:pt>
                <c:pt idx="10824">
                  <c:v>0.68727002314814811</c:v>
                </c:pt>
                <c:pt idx="10825">
                  <c:v>0.68727118055555558</c:v>
                </c:pt>
                <c:pt idx="10826">
                  <c:v>0.68727233796296294</c:v>
                </c:pt>
                <c:pt idx="10827">
                  <c:v>0.68727349537037041</c:v>
                </c:pt>
                <c:pt idx="10828">
                  <c:v>0.68727466435185192</c:v>
                </c:pt>
                <c:pt idx="10829">
                  <c:v>0.68727581018518513</c:v>
                </c:pt>
                <c:pt idx="10830">
                  <c:v>0.6872769675925926</c:v>
                </c:pt>
                <c:pt idx="10831">
                  <c:v>0.68727812500000007</c:v>
                </c:pt>
                <c:pt idx="10832">
                  <c:v>0.68727928240740743</c:v>
                </c:pt>
                <c:pt idx="10833">
                  <c:v>0.68728043981481479</c:v>
                </c:pt>
                <c:pt idx="10834">
                  <c:v>0.68728159722222215</c:v>
                </c:pt>
                <c:pt idx="10835">
                  <c:v>0.68728275462962962</c:v>
                </c:pt>
                <c:pt idx="10836">
                  <c:v>0.68728391203703709</c:v>
                </c:pt>
                <c:pt idx="10837">
                  <c:v>0.68728506944444445</c:v>
                </c:pt>
                <c:pt idx="10838">
                  <c:v>0.68728622685185181</c:v>
                </c:pt>
                <c:pt idx="10839">
                  <c:v>0.68728738425925928</c:v>
                </c:pt>
                <c:pt idx="10840">
                  <c:v>0.68728854166666675</c:v>
                </c:pt>
                <c:pt idx="10841">
                  <c:v>0.68728969907407411</c:v>
                </c:pt>
                <c:pt idx="10842">
                  <c:v>0.68729085648148147</c:v>
                </c:pt>
                <c:pt idx="10843">
                  <c:v>0.68729202546296297</c:v>
                </c:pt>
                <c:pt idx="10844">
                  <c:v>0.6872931712962963</c:v>
                </c:pt>
                <c:pt idx="10845">
                  <c:v>0.68729432870370377</c:v>
                </c:pt>
                <c:pt idx="10846">
                  <c:v>0.68729548611111113</c:v>
                </c:pt>
                <c:pt idx="10847">
                  <c:v>0.68729664351851849</c:v>
                </c:pt>
                <c:pt idx="10848">
                  <c:v>0.68729780092592596</c:v>
                </c:pt>
                <c:pt idx="10849">
                  <c:v>0.68729895833333332</c:v>
                </c:pt>
                <c:pt idx="10850">
                  <c:v>0.68730011574074079</c:v>
                </c:pt>
                <c:pt idx="10851">
                  <c:v>0.68730127314814815</c:v>
                </c:pt>
                <c:pt idx="10852">
                  <c:v>0.68730243055555551</c:v>
                </c:pt>
                <c:pt idx="10853">
                  <c:v>0.68730358796296298</c:v>
                </c:pt>
                <c:pt idx="10854">
                  <c:v>0.68730474537037034</c:v>
                </c:pt>
                <c:pt idx="10855">
                  <c:v>0.68730590277777781</c:v>
                </c:pt>
                <c:pt idx="10856">
                  <c:v>0.68730706018518517</c:v>
                </c:pt>
                <c:pt idx="10857">
                  <c:v>0.68730821759259264</c:v>
                </c:pt>
                <c:pt idx="10858">
                  <c:v>0.687309375</c:v>
                </c:pt>
                <c:pt idx="10859">
                  <c:v>0.68731053240740736</c:v>
                </c:pt>
                <c:pt idx="10860">
                  <c:v>0.68731168981481483</c:v>
                </c:pt>
                <c:pt idx="10861">
                  <c:v>0.68731284722222219</c:v>
                </c:pt>
                <c:pt idx="10862">
                  <c:v>0.68731400462962966</c:v>
                </c:pt>
                <c:pt idx="10863">
                  <c:v>0.68731516203703702</c:v>
                </c:pt>
                <c:pt idx="10864">
                  <c:v>0.68731631944444438</c:v>
                </c:pt>
                <c:pt idx="10865">
                  <c:v>0.68731747685185185</c:v>
                </c:pt>
                <c:pt idx="10866">
                  <c:v>0.68731863425925932</c:v>
                </c:pt>
                <c:pt idx="10867">
                  <c:v>0.68731979166666668</c:v>
                </c:pt>
                <c:pt idx="10868">
                  <c:v>0.68732094907407404</c:v>
                </c:pt>
                <c:pt idx="10869">
                  <c:v>0.6873221064814814</c:v>
                </c:pt>
                <c:pt idx="10870">
                  <c:v>0.68732326388888898</c:v>
                </c:pt>
                <c:pt idx="10871">
                  <c:v>0.68732442129629634</c:v>
                </c:pt>
                <c:pt idx="10872">
                  <c:v>0.6873255787037037</c:v>
                </c:pt>
                <c:pt idx="10873">
                  <c:v>0.68732673611111106</c:v>
                </c:pt>
                <c:pt idx="10874">
                  <c:v>0.68732789351851853</c:v>
                </c:pt>
                <c:pt idx="10875">
                  <c:v>0.687329050925926</c:v>
                </c:pt>
                <c:pt idx="10876">
                  <c:v>0.68733020833333336</c:v>
                </c:pt>
                <c:pt idx="10877">
                  <c:v>0.68733136574074072</c:v>
                </c:pt>
                <c:pt idx="10878">
                  <c:v>0.68733252314814819</c:v>
                </c:pt>
                <c:pt idx="10879">
                  <c:v>0.68733368055555555</c:v>
                </c:pt>
                <c:pt idx="10880">
                  <c:v>0.68733483796296302</c:v>
                </c:pt>
                <c:pt idx="10881">
                  <c:v>0.68733599537037038</c:v>
                </c:pt>
                <c:pt idx="10882">
                  <c:v>0.68733715277777774</c:v>
                </c:pt>
                <c:pt idx="10883">
                  <c:v>0.68733831018518521</c:v>
                </c:pt>
                <c:pt idx="10884">
                  <c:v>0.68733946759259257</c:v>
                </c:pt>
                <c:pt idx="10885">
                  <c:v>0.68734062500000004</c:v>
                </c:pt>
                <c:pt idx="10886">
                  <c:v>0.68734179398148143</c:v>
                </c:pt>
                <c:pt idx="10887">
                  <c:v>0.68734293981481487</c:v>
                </c:pt>
                <c:pt idx="10888">
                  <c:v>0.68734409722222223</c:v>
                </c:pt>
                <c:pt idx="10889">
                  <c:v>0.68734526620370373</c:v>
                </c:pt>
                <c:pt idx="10890">
                  <c:v>0.68734641203703706</c:v>
                </c:pt>
                <c:pt idx="10891">
                  <c:v>0.68734756944444442</c:v>
                </c:pt>
                <c:pt idx="10892">
                  <c:v>0.68734872685185189</c:v>
                </c:pt>
                <c:pt idx="10893">
                  <c:v>0.68734988425925925</c:v>
                </c:pt>
                <c:pt idx="10894">
                  <c:v>0.68735104166666661</c:v>
                </c:pt>
                <c:pt idx="10895">
                  <c:v>0.68735219907407408</c:v>
                </c:pt>
                <c:pt idx="10896">
                  <c:v>0.68735335648148155</c:v>
                </c:pt>
                <c:pt idx="10897">
                  <c:v>0.68735451388888891</c:v>
                </c:pt>
                <c:pt idx="10898">
                  <c:v>0.68735567129629627</c:v>
                </c:pt>
                <c:pt idx="10899">
                  <c:v>0.68735682870370363</c:v>
                </c:pt>
                <c:pt idx="10900">
                  <c:v>0.6873579861111111</c:v>
                </c:pt>
                <c:pt idx="10901">
                  <c:v>0.6873591550925926</c:v>
                </c:pt>
                <c:pt idx="10902">
                  <c:v>0.68736030092592593</c:v>
                </c:pt>
                <c:pt idx="10903">
                  <c:v>0.68736145833333329</c:v>
                </c:pt>
                <c:pt idx="10904">
                  <c:v>0.68736261574074076</c:v>
                </c:pt>
                <c:pt idx="10905">
                  <c:v>0.68736377314814823</c:v>
                </c:pt>
                <c:pt idx="10906">
                  <c:v>0.68736493055555559</c:v>
                </c:pt>
                <c:pt idx="10907">
                  <c:v>0.68736609953703698</c:v>
                </c:pt>
                <c:pt idx="10908">
                  <c:v>0.68736725694444445</c:v>
                </c:pt>
                <c:pt idx="10909">
                  <c:v>0.68736840277777778</c:v>
                </c:pt>
                <c:pt idx="10910">
                  <c:v>0.68736956018518525</c:v>
                </c:pt>
                <c:pt idx="10911">
                  <c:v>0.68737071759259261</c:v>
                </c:pt>
                <c:pt idx="10912">
                  <c:v>0.68737187499999997</c:v>
                </c:pt>
                <c:pt idx="10913">
                  <c:v>0.68737303240740744</c:v>
                </c:pt>
                <c:pt idx="10914">
                  <c:v>0.6873741898148148</c:v>
                </c:pt>
                <c:pt idx="10915">
                  <c:v>0.68737534722222227</c:v>
                </c:pt>
                <c:pt idx="10916">
                  <c:v>0.68737650462962963</c:v>
                </c:pt>
                <c:pt idx="10917">
                  <c:v>0.68737766203703698</c:v>
                </c:pt>
                <c:pt idx="10918">
                  <c:v>0.68737881944444446</c:v>
                </c:pt>
                <c:pt idx="10919">
                  <c:v>0.68737997685185181</c:v>
                </c:pt>
                <c:pt idx="10920">
                  <c:v>0.68738113425925929</c:v>
                </c:pt>
                <c:pt idx="10921">
                  <c:v>0.68738229166666664</c:v>
                </c:pt>
                <c:pt idx="10922">
                  <c:v>0.68738344907407412</c:v>
                </c:pt>
                <c:pt idx="10923">
                  <c:v>0.68738460648148147</c:v>
                </c:pt>
                <c:pt idx="10924">
                  <c:v>0.68738576388888883</c:v>
                </c:pt>
                <c:pt idx="10925">
                  <c:v>0.6873869212962963</c:v>
                </c:pt>
                <c:pt idx="10926">
                  <c:v>0.68738807870370378</c:v>
                </c:pt>
                <c:pt idx="10927">
                  <c:v>0.68738923611111113</c:v>
                </c:pt>
                <c:pt idx="10928">
                  <c:v>0.68739039351851849</c:v>
                </c:pt>
                <c:pt idx="10929">
                  <c:v>0.68739155092592585</c:v>
                </c:pt>
                <c:pt idx="10930">
                  <c:v>0.68739270833333332</c:v>
                </c:pt>
                <c:pt idx="10931">
                  <c:v>0.68739386574074079</c:v>
                </c:pt>
                <c:pt idx="10932">
                  <c:v>0.68739502314814815</c:v>
                </c:pt>
                <c:pt idx="10933">
                  <c:v>0.68739618055555551</c:v>
                </c:pt>
                <c:pt idx="10934">
                  <c:v>0.68739733796296298</c:v>
                </c:pt>
                <c:pt idx="10935">
                  <c:v>0.68739849537037045</c:v>
                </c:pt>
                <c:pt idx="10936">
                  <c:v>0.68739965277777781</c:v>
                </c:pt>
                <c:pt idx="10937">
                  <c:v>0.68740081018518517</c:v>
                </c:pt>
                <c:pt idx="10938">
                  <c:v>0.68740196759259253</c:v>
                </c:pt>
                <c:pt idx="10939">
                  <c:v>0.687403125</c:v>
                </c:pt>
                <c:pt idx="10940">
                  <c:v>0.68740428240740747</c:v>
                </c:pt>
                <c:pt idx="10941">
                  <c:v>0.68740543981481483</c:v>
                </c:pt>
                <c:pt idx="10942">
                  <c:v>0.68740659722222219</c:v>
                </c:pt>
                <c:pt idx="10943">
                  <c:v>0.68740775462962966</c:v>
                </c:pt>
                <c:pt idx="10944">
                  <c:v>0.68740891203703702</c:v>
                </c:pt>
                <c:pt idx="10945">
                  <c:v>0.68741008101851853</c:v>
                </c:pt>
                <c:pt idx="10946">
                  <c:v>0.68741122685185185</c:v>
                </c:pt>
                <c:pt idx="10947">
                  <c:v>0.68741238425925921</c:v>
                </c:pt>
                <c:pt idx="10948">
                  <c:v>0.68741354166666668</c:v>
                </c:pt>
                <c:pt idx="10949">
                  <c:v>0.68741469907407404</c:v>
                </c:pt>
                <c:pt idx="10950">
                  <c:v>0.68741585648148151</c:v>
                </c:pt>
                <c:pt idx="10951">
                  <c:v>0.68741701388888887</c:v>
                </c:pt>
                <c:pt idx="10952">
                  <c:v>0.68741817129629634</c:v>
                </c:pt>
                <c:pt idx="10953">
                  <c:v>0.6874193287037037</c:v>
                </c:pt>
                <c:pt idx="10954">
                  <c:v>0.68742048611111106</c:v>
                </c:pt>
                <c:pt idx="10955">
                  <c:v>0.68742164351851853</c:v>
                </c:pt>
                <c:pt idx="10956">
                  <c:v>0.68742280092592589</c:v>
                </c:pt>
                <c:pt idx="10957">
                  <c:v>0.6874239699074074</c:v>
                </c:pt>
                <c:pt idx="10958">
                  <c:v>0.68742511574074072</c:v>
                </c:pt>
                <c:pt idx="10959">
                  <c:v>0.68742627314814808</c:v>
                </c:pt>
                <c:pt idx="10960">
                  <c:v>0.68742743055555555</c:v>
                </c:pt>
                <c:pt idx="10961">
                  <c:v>0.68742858796296302</c:v>
                </c:pt>
                <c:pt idx="10962">
                  <c:v>0.68742974537037038</c:v>
                </c:pt>
                <c:pt idx="10963">
                  <c:v>0.68743090277777774</c:v>
                </c:pt>
                <c:pt idx="10964">
                  <c:v>0.6874320601851851</c:v>
                </c:pt>
                <c:pt idx="10965">
                  <c:v>0.68743321759259268</c:v>
                </c:pt>
                <c:pt idx="10966">
                  <c:v>0.68743437500000004</c:v>
                </c:pt>
                <c:pt idx="10967">
                  <c:v>0.6874355324074074</c:v>
                </c:pt>
                <c:pt idx="10968">
                  <c:v>0.68743668981481476</c:v>
                </c:pt>
                <c:pt idx="10969">
                  <c:v>0.68743784722222223</c:v>
                </c:pt>
                <c:pt idx="10970">
                  <c:v>0.6874390046296297</c:v>
                </c:pt>
                <c:pt idx="10971">
                  <c:v>0.68744016203703706</c:v>
                </c:pt>
                <c:pt idx="10972">
                  <c:v>0.68744131944444442</c:v>
                </c:pt>
                <c:pt idx="10973">
                  <c:v>0.68744247685185189</c:v>
                </c:pt>
                <c:pt idx="10974">
                  <c:v>0.68744363425925925</c:v>
                </c:pt>
                <c:pt idx="10975">
                  <c:v>0.68744479166666672</c:v>
                </c:pt>
                <c:pt idx="10976">
                  <c:v>0.68744594907407408</c:v>
                </c:pt>
                <c:pt idx="10977">
                  <c:v>0.68744710648148144</c:v>
                </c:pt>
                <c:pt idx="10978">
                  <c:v>0.68744827546296294</c:v>
                </c:pt>
                <c:pt idx="10979">
                  <c:v>0.68744942129629627</c:v>
                </c:pt>
                <c:pt idx="10980">
                  <c:v>0.68745057870370374</c:v>
                </c:pt>
                <c:pt idx="10981">
                  <c:v>0.6874517361111111</c:v>
                </c:pt>
                <c:pt idx="10982">
                  <c:v>0.68745289351851857</c:v>
                </c:pt>
                <c:pt idx="10983">
                  <c:v>0.68745405092592593</c:v>
                </c:pt>
                <c:pt idx="10984">
                  <c:v>0.68745520833333329</c:v>
                </c:pt>
                <c:pt idx="10985">
                  <c:v>0.68745636574074076</c:v>
                </c:pt>
                <c:pt idx="10986">
                  <c:v>0.68745752314814812</c:v>
                </c:pt>
                <c:pt idx="10987">
                  <c:v>0.68745868055555559</c:v>
                </c:pt>
                <c:pt idx="10988">
                  <c:v>0.68745983796296295</c:v>
                </c:pt>
                <c:pt idx="10989">
                  <c:v>0.68746099537037031</c:v>
                </c:pt>
                <c:pt idx="10990">
                  <c:v>0.68746215277777778</c:v>
                </c:pt>
                <c:pt idx="10991">
                  <c:v>0.68746332175925928</c:v>
                </c:pt>
                <c:pt idx="10992">
                  <c:v>0.68746446759259261</c:v>
                </c:pt>
                <c:pt idx="10993">
                  <c:v>0.68746562499999997</c:v>
                </c:pt>
                <c:pt idx="10994">
                  <c:v>0.68746678240740733</c:v>
                </c:pt>
                <c:pt idx="10995">
                  <c:v>0.6874679398148148</c:v>
                </c:pt>
                <c:pt idx="10996">
                  <c:v>0.68746909722222227</c:v>
                </c:pt>
                <c:pt idx="10997">
                  <c:v>0.68747025462962963</c:v>
                </c:pt>
                <c:pt idx="10998">
                  <c:v>0.68747141203703699</c:v>
                </c:pt>
                <c:pt idx="10999">
                  <c:v>0.68747256944444446</c:v>
                </c:pt>
                <c:pt idx="11000">
                  <c:v>0.68747372685185193</c:v>
                </c:pt>
                <c:pt idx="11001">
                  <c:v>0.68747488425925929</c:v>
                </c:pt>
                <c:pt idx="11002">
                  <c:v>0.68747604166666665</c:v>
                </c:pt>
                <c:pt idx="11003">
                  <c:v>0.68747719907407401</c:v>
                </c:pt>
                <c:pt idx="11004">
                  <c:v>0.68747835648148148</c:v>
                </c:pt>
                <c:pt idx="11005">
                  <c:v>0.68747951388888895</c:v>
                </c:pt>
                <c:pt idx="11006">
                  <c:v>0.68748067129629631</c:v>
                </c:pt>
                <c:pt idx="11007">
                  <c:v>0.68748182870370367</c:v>
                </c:pt>
                <c:pt idx="11008">
                  <c:v>0.68748299768518517</c:v>
                </c:pt>
                <c:pt idx="11009">
                  <c:v>0.6874841435185185</c:v>
                </c:pt>
                <c:pt idx="11010">
                  <c:v>0.68748530092592597</c:v>
                </c:pt>
                <c:pt idx="11011">
                  <c:v>0.68748645833333333</c:v>
                </c:pt>
                <c:pt idx="11012">
                  <c:v>0.6874876157407408</c:v>
                </c:pt>
                <c:pt idx="11013">
                  <c:v>0.68748877314814816</c:v>
                </c:pt>
                <c:pt idx="11014">
                  <c:v>0.68748993055555552</c:v>
                </c:pt>
                <c:pt idx="11015">
                  <c:v>0.68749108796296299</c:v>
                </c:pt>
                <c:pt idx="11016">
                  <c:v>0.68749224537037035</c:v>
                </c:pt>
                <c:pt idx="11017">
                  <c:v>0.68749340277777782</c:v>
                </c:pt>
                <c:pt idx="11018">
                  <c:v>0.68749456018518518</c:v>
                </c:pt>
                <c:pt idx="11019">
                  <c:v>0.68749571759259254</c:v>
                </c:pt>
                <c:pt idx="11020">
                  <c:v>0.68749687500000001</c:v>
                </c:pt>
                <c:pt idx="11021">
                  <c:v>0.68749803240740748</c:v>
                </c:pt>
                <c:pt idx="11022">
                  <c:v>0.68749918981481484</c:v>
                </c:pt>
                <c:pt idx="11023">
                  <c:v>0.6875003472222222</c:v>
                </c:pt>
                <c:pt idx="11024">
                  <c:v>0.68750150462962956</c:v>
                </c:pt>
                <c:pt idx="11025">
                  <c:v>0.68750266203703703</c:v>
                </c:pt>
                <c:pt idx="11026">
                  <c:v>0.6875038194444445</c:v>
                </c:pt>
                <c:pt idx="11027">
                  <c:v>0.68750497685185186</c:v>
                </c:pt>
                <c:pt idx="11028">
                  <c:v>0.68750614583333336</c:v>
                </c:pt>
                <c:pt idx="11029">
                  <c:v>0.68750729166666669</c:v>
                </c:pt>
                <c:pt idx="11030">
                  <c:v>0.68750844907407416</c:v>
                </c:pt>
                <c:pt idx="11031">
                  <c:v>0.68750961805555555</c:v>
                </c:pt>
                <c:pt idx="11032">
                  <c:v>0.68751076388888888</c:v>
                </c:pt>
                <c:pt idx="11033">
                  <c:v>0.68751192129629624</c:v>
                </c:pt>
                <c:pt idx="11034">
                  <c:v>0.68751307870370371</c:v>
                </c:pt>
                <c:pt idx="11035">
                  <c:v>0.68751423611111118</c:v>
                </c:pt>
                <c:pt idx="11036">
                  <c:v>0.68751539351851854</c:v>
                </c:pt>
                <c:pt idx="11037">
                  <c:v>0.6875165509259259</c:v>
                </c:pt>
                <c:pt idx="11038">
                  <c:v>0.68751770833333337</c:v>
                </c:pt>
                <c:pt idx="11039">
                  <c:v>0.68751886574074073</c:v>
                </c:pt>
                <c:pt idx="11040">
                  <c:v>0.6875200231481482</c:v>
                </c:pt>
                <c:pt idx="11041">
                  <c:v>0.68752118055555556</c:v>
                </c:pt>
                <c:pt idx="11042">
                  <c:v>0.68752233796296292</c:v>
                </c:pt>
                <c:pt idx="11043">
                  <c:v>0.68752349537037039</c:v>
                </c:pt>
                <c:pt idx="11044">
                  <c:v>0.68752466435185189</c:v>
                </c:pt>
                <c:pt idx="11045">
                  <c:v>0.68752581018518522</c:v>
                </c:pt>
                <c:pt idx="11046">
                  <c:v>0.68752697916666661</c:v>
                </c:pt>
                <c:pt idx="11047">
                  <c:v>0.68752812500000005</c:v>
                </c:pt>
                <c:pt idx="11048">
                  <c:v>0.6875292824074074</c:v>
                </c:pt>
                <c:pt idx="11049">
                  <c:v>0.68753043981481476</c:v>
                </c:pt>
                <c:pt idx="11050">
                  <c:v>0.68753159722222223</c:v>
                </c:pt>
                <c:pt idx="11051">
                  <c:v>0.68753275462962959</c:v>
                </c:pt>
                <c:pt idx="11052">
                  <c:v>0.68753391203703706</c:v>
                </c:pt>
                <c:pt idx="11053">
                  <c:v>0.68753506944444442</c:v>
                </c:pt>
                <c:pt idx="11054">
                  <c:v>0.68753622685185178</c:v>
                </c:pt>
                <c:pt idx="11055">
                  <c:v>0.68753738425925925</c:v>
                </c:pt>
                <c:pt idx="11056">
                  <c:v>0.68753854166666672</c:v>
                </c:pt>
                <c:pt idx="11057">
                  <c:v>0.68753969907407408</c:v>
                </c:pt>
                <c:pt idx="11058">
                  <c:v>0.68754085648148144</c:v>
                </c:pt>
                <c:pt idx="11059">
                  <c:v>0.6875420138888888</c:v>
                </c:pt>
                <c:pt idx="11060">
                  <c:v>0.68754317129629638</c:v>
                </c:pt>
                <c:pt idx="11061">
                  <c:v>0.68754434027777778</c:v>
                </c:pt>
                <c:pt idx="11062">
                  <c:v>0.68754549768518514</c:v>
                </c:pt>
                <c:pt idx="11063">
                  <c:v>0.68754664351851846</c:v>
                </c:pt>
                <c:pt idx="11064">
                  <c:v>0.68754780092592593</c:v>
                </c:pt>
                <c:pt idx="11065">
                  <c:v>0.68754896990740744</c:v>
                </c:pt>
                <c:pt idx="11066">
                  <c:v>0.68755011574074076</c:v>
                </c:pt>
                <c:pt idx="11067">
                  <c:v>0.68755127314814812</c:v>
                </c:pt>
                <c:pt idx="11068">
                  <c:v>0.68755243055555559</c:v>
                </c:pt>
                <c:pt idx="11069">
                  <c:v>0.68755358796296295</c:v>
                </c:pt>
                <c:pt idx="11070">
                  <c:v>0.68755474537037042</c:v>
                </c:pt>
                <c:pt idx="11071">
                  <c:v>0.68755591435185182</c:v>
                </c:pt>
                <c:pt idx="11072">
                  <c:v>0.68755707175925918</c:v>
                </c:pt>
                <c:pt idx="11073">
                  <c:v>0.68755821759259261</c:v>
                </c:pt>
                <c:pt idx="11074">
                  <c:v>0.68755937499999997</c:v>
                </c:pt>
                <c:pt idx="11075">
                  <c:v>0.68756054398148148</c:v>
                </c:pt>
                <c:pt idx="11076">
                  <c:v>0.6875616898148148</c:v>
                </c:pt>
                <c:pt idx="11077">
                  <c:v>0.68756284722222227</c:v>
                </c:pt>
                <c:pt idx="11078">
                  <c:v>0.68756400462962963</c:v>
                </c:pt>
                <c:pt idx="11079">
                  <c:v>0.68756516203703699</c:v>
                </c:pt>
                <c:pt idx="11080">
                  <c:v>0.6875663310185185</c:v>
                </c:pt>
                <c:pt idx="11081">
                  <c:v>0.68756747685185182</c:v>
                </c:pt>
                <c:pt idx="11082">
                  <c:v>0.68756863425925929</c:v>
                </c:pt>
                <c:pt idx="11083">
                  <c:v>0.68756979166666665</c:v>
                </c:pt>
                <c:pt idx="11084">
                  <c:v>0.68757094907407401</c:v>
                </c:pt>
                <c:pt idx="11085">
                  <c:v>0.68757211805555551</c:v>
                </c:pt>
                <c:pt idx="11086">
                  <c:v>0.68757326388888895</c:v>
                </c:pt>
                <c:pt idx="11087">
                  <c:v>0.68757442129629631</c:v>
                </c:pt>
                <c:pt idx="11088">
                  <c:v>0.68757557870370367</c:v>
                </c:pt>
                <c:pt idx="11089">
                  <c:v>0.68757673611111103</c:v>
                </c:pt>
                <c:pt idx="11090">
                  <c:v>0.6875778935185185</c:v>
                </c:pt>
                <c:pt idx="11091">
                  <c:v>0.68757905092592597</c:v>
                </c:pt>
                <c:pt idx="11092">
                  <c:v>0.68758020833333333</c:v>
                </c:pt>
                <c:pt idx="11093">
                  <c:v>0.68758136574074069</c:v>
                </c:pt>
                <c:pt idx="11094">
                  <c:v>0.68758252314814816</c:v>
                </c:pt>
                <c:pt idx="11095">
                  <c:v>0.68758368055555563</c:v>
                </c:pt>
                <c:pt idx="11096">
                  <c:v>0.68758483796296299</c:v>
                </c:pt>
                <c:pt idx="11097">
                  <c:v>0.68758599537037035</c:v>
                </c:pt>
                <c:pt idx="11098">
                  <c:v>0.68758715277777771</c:v>
                </c:pt>
                <c:pt idx="11099">
                  <c:v>0.68758832175925932</c:v>
                </c:pt>
                <c:pt idx="11100">
                  <c:v>0.68758946759259265</c:v>
                </c:pt>
                <c:pt idx="11101">
                  <c:v>0.68759063657407404</c:v>
                </c:pt>
                <c:pt idx="11102">
                  <c:v>0.6875917939814814</c:v>
                </c:pt>
                <c:pt idx="11103">
                  <c:v>0.68759293981481484</c:v>
                </c:pt>
                <c:pt idx="11104">
                  <c:v>0.6875940972222222</c:v>
                </c:pt>
                <c:pt idx="11105">
                  <c:v>0.68759525462962967</c:v>
                </c:pt>
                <c:pt idx="11106">
                  <c:v>0.68759641203703703</c:v>
                </c:pt>
                <c:pt idx="11107">
                  <c:v>0.6875975694444445</c:v>
                </c:pt>
                <c:pt idx="11108">
                  <c:v>0.68759872685185186</c:v>
                </c:pt>
                <c:pt idx="11109">
                  <c:v>0.68759988425925922</c:v>
                </c:pt>
                <c:pt idx="11110">
                  <c:v>0.68760104166666669</c:v>
                </c:pt>
                <c:pt idx="11111">
                  <c:v>0.68760219907407405</c:v>
                </c:pt>
                <c:pt idx="11112">
                  <c:v>0.68760335648148152</c:v>
                </c:pt>
                <c:pt idx="11113">
                  <c:v>0.68760451388888888</c:v>
                </c:pt>
                <c:pt idx="11114">
                  <c:v>0.68760567129629624</c:v>
                </c:pt>
                <c:pt idx="11115">
                  <c:v>0.68760684027777774</c:v>
                </c:pt>
                <c:pt idx="11116">
                  <c:v>0.68760798611111118</c:v>
                </c:pt>
                <c:pt idx="11117">
                  <c:v>0.68760914351851854</c:v>
                </c:pt>
                <c:pt idx="11118">
                  <c:v>0.6876103009259259</c:v>
                </c:pt>
                <c:pt idx="11119">
                  <c:v>0.68761145833333326</c:v>
                </c:pt>
                <c:pt idx="11120">
                  <c:v>0.68761261574074073</c:v>
                </c:pt>
                <c:pt idx="11121">
                  <c:v>0.6876137731481482</c:v>
                </c:pt>
                <c:pt idx="11122">
                  <c:v>0.68761493055555556</c:v>
                </c:pt>
                <c:pt idx="11123">
                  <c:v>0.68761608796296292</c:v>
                </c:pt>
                <c:pt idx="11124">
                  <c:v>0.68761724537037039</c:v>
                </c:pt>
                <c:pt idx="11125">
                  <c:v>0.68761840277777786</c:v>
                </c:pt>
                <c:pt idx="11126">
                  <c:v>0.68761956018518522</c:v>
                </c:pt>
                <c:pt idx="11127">
                  <c:v>0.68762071759259258</c:v>
                </c:pt>
                <c:pt idx="11128">
                  <c:v>0.68762187499999994</c:v>
                </c:pt>
                <c:pt idx="11129">
                  <c:v>0.68762303240740741</c:v>
                </c:pt>
                <c:pt idx="11130">
                  <c:v>0.68762418981481488</c:v>
                </c:pt>
                <c:pt idx="11131">
                  <c:v>0.68762534722222224</c:v>
                </c:pt>
                <c:pt idx="11132">
                  <c:v>0.6876265046296296</c:v>
                </c:pt>
                <c:pt idx="11133">
                  <c:v>0.68762766203703707</c:v>
                </c:pt>
                <c:pt idx="11134">
                  <c:v>0.68762881944444443</c:v>
                </c:pt>
                <c:pt idx="11135">
                  <c:v>0.68762998842592593</c:v>
                </c:pt>
                <c:pt idx="11136">
                  <c:v>0.68763114583333329</c:v>
                </c:pt>
                <c:pt idx="11137">
                  <c:v>0.68763229166666662</c:v>
                </c:pt>
                <c:pt idx="11138">
                  <c:v>0.68763344907407409</c:v>
                </c:pt>
                <c:pt idx="11139">
                  <c:v>0.68763460648148145</c:v>
                </c:pt>
                <c:pt idx="11140">
                  <c:v>0.68763576388888892</c:v>
                </c:pt>
                <c:pt idx="11141">
                  <c:v>0.68763692129629628</c:v>
                </c:pt>
                <c:pt idx="11142">
                  <c:v>0.68763807870370375</c:v>
                </c:pt>
                <c:pt idx="11143">
                  <c:v>0.68763923611111111</c:v>
                </c:pt>
                <c:pt idx="11144">
                  <c:v>0.68764040509259261</c:v>
                </c:pt>
                <c:pt idx="11145">
                  <c:v>0.68764156249999997</c:v>
                </c:pt>
                <c:pt idx="11146">
                  <c:v>0.68764270833333341</c:v>
                </c:pt>
                <c:pt idx="11147">
                  <c:v>0.68764386574074077</c:v>
                </c:pt>
                <c:pt idx="11148">
                  <c:v>0.68764502314814813</c:v>
                </c:pt>
                <c:pt idx="11149">
                  <c:v>0.68764618055555549</c:v>
                </c:pt>
                <c:pt idx="11150">
                  <c:v>0.68764733796296296</c:v>
                </c:pt>
                <c:pt idx="11151">
                  <c:v>0.68764850694444446</c:v>
                </c:pt>
                <c:pt idx="11152">
                  <c:v>0.68764965277777779</c:v>
                </c:pt>
                <c:pt idx="11153">
                  <c:v>0.68765081018518515</c:v>
                </c:pt>
                <c:pt idx="11154">
                  <c:v>0.68765196759259262</c:v>
                </c:pt>
                <c:pt idx="11155">
                  <c:v>0.68765313657407412</c:v>
                </c:pt>
                <c:pt idx="11156">
                  <c:v>0.68765428240740745</c:v>
                </c:pt>
                <c:pt idx="11157">
                  <c:v>0.68765543981481481</c:v>
                </c:pt>
                <c:pt idx="11158">
                  <c:v>0.68765659722222217</c:v>
                </c:pt>
                <c:pt idx="11159">
                  <c:v>0.68765775462962964</c:v>
                </c:pt>
                <c:pt idx="11160">
                  <c:v>0.68765892361111114</c:v>
                </c:pt>
                <c:pt idx="11161">
                  <c:v>0.68766006944444447</c:v>
                </c:pt>
                <c:pt idx="11162">
                  <c:v>0.68766122685185183</c:v>
                </c:pt>
                <c:pt idx="11163">
                  <c:v>0.6876623842592593</c:v>
                </c:pt>
                <c:pt idx="11164">
                  <c:v>0.68766354166666666</c:v>
                </c:pt>
                <c:pt idx="11165">
                  <c:v>0.68766469907407413</c:v>
                </c:pt>
                <c:pt idx="11166">
                  <c:v>0.68766585648148149</c:v>
                </c:pt>
                <c:pt idx="11167">
                  <c:v>0.68766701388888885</c:v>
                </c:pt>
                <c:pt idx="11168">
                  <c:v>0.68766817129629632</c:v>
                </c:pt>
                <c:pt idx="11169">
                  <c:v>0.68766932870370368</c:v>
                </c:pt>
                <c:pt idx="11170">
                  <c:v>0.68767048611111115</c:v>
                </c:pt>
                <c:pt idx="11171">
                  <c:v>0.68767164351851851</c:v>
                </c:pt>
                <c:pt idx="11172">
                  <c:v>0.68767280092592598</c:v>
                </c:pt>
                <c:pt idx="11173">
                  <c:v>0.68767395833333333</c:v>
                </c:pt>
                <c:pt idx="11174">
                  <c:v>0.68767511574074069</c:v>
                </c:pt>
                <c:pt idx="11175">
                  <c:v>0.68767627314814816</c:v>
                </c:pt>
                <c:pt idx="11176">
                  <c:v>0.68767743055555552</c:v>
                </c:pt>
                <c:pt idx="11177">
                  <c:v>0.68767859953703703</c:v>
                </c:pt>
                <c:pt idx="11178">
                  <c:v>0.6876797569444445</c:v>
                </c:pt>
                <c:pt idx="11179">
                  <c:v>0.68768090277777771</c:v>
                </c:pt>
                <c:pt idx="11180">
                  <c:v>0.68768206018518518</c:v>
                </c:pt>
                <c:pt idx="11181">
                  <c:v>0.68768321759259265</c:v>
                </c:pt>
                <c:pt idx="11182">
                  <c:v>0.68768437500000001</c:v>
                </c:pt>
                <c:pt idx="11183">
                  <c:v>0.68768553240740737</c:v>
                </c:pt>
                <c:pt idx="11184">
                  <c:v>0.68768668981481473</c:v>
                </c:pt>
                <c:pt idx="11185">
                  <c:v>0.68768785879629635</c:v>
                </c:pt>
                <c:pt idx="11186">
                  <c:v>0.68768900462962967</c:v>
                </c:pt>
                <c:pt idx="11187">
                  <c:v>0.68769016203703703</c:v>
                </c:pt>
                <c:pt idx="11188">
                  <c:v>0.68769131944444439</c:v>
                </c:pt>
                <c:pt idx="11189">
                  <c:v>0.68769247685185186</c:v>
                </c:pt>
                <c:pt idx="11190">
                  <c:v>0.68769363425925933</c:v>
                </c:pt>
                <c:pt idx="11191">
                  <c:v>0.68769479166666669</c:v>
                </c:pt>
                <c:pt idx="11192">
                  <c:v>0.68769594907407405</c:v>
                </c:pt>
                <c:pt idx="11193">
                  <c:v>0.68769710648148141</c:v>
                </c:pt>
                <c:pt idx="11194">
                  <c:v>0.68769827546296303</c:v>
                </c:pt>
                <c:pt idx="11195">
                  <c:v>0.68769942129629635</c:v>
                </c:pt>
                <c:pt idx="11196">
                  <c:v>0.68770057870370371</c:v>
                </c:pt>
                <c:pt idx="11197">
                  <c:v>0.68770173611111107</c:v>
                </c:pt>
                <c:pt idx="11198">
                  <c:v>0.68770289351851854</c:v>
                </c:pt>
                <c:pt idx="11199">
                  <c:v>0.6877040509259259</c:v>
                </c:pt>
                <c:pt idx="11200">
                  <c:v>0.68770521990740741</c:v>
                </c:pt>
                <c:pt idx="11201">
                  <c:v>0.68770637731481477</c:v>
                </c:pt>
                <c:pt idx="11202">
                  <c:v>0.6877075231481482</c:v>
                </c:pt>
                <c:pt idx="11203">
                  <c:v>0.68770868055555556</c:v>
                </c:pt>
                <c:pt idx="11204">
                  <c:v>0.68770983796296292</c:v>
                </c:pt>
                <c:pt idx="11205">
                  <c:v>0.68771099537037039</c:v>
                </c:pt>
                <c:pt idx="11206">
                  <c:v>0.68771216435185178</c:v>
                </c:pt>
                <c:pt idx="11207">
                  <c:v>0.68771331018518522</c:v>
                </c:pt>
                <c:pt idx="11208">
                  <c:v>0.68771446759259258</c:v>
                </c:pt>
                <c:pt idx="11209">
                  <c:v>0.68771563657407409</c:v>
                </c:pt>
                <c:pt idx="11210">
                  <c:v>0.68771678240740741</c:v>
                </c:pt>
                <c:pt idx="11211">
                  <c:v>0.68771795138888892</c:v>
                </c:pt>
                <c:pt idx="11212">
                  <c:v>0.68771914351851848</c:v>
                </c:pt>
                <c:pt idx="11213">
                  <c:v>0.68772026620370375</c:v>
                </c:pt>
                <c:pt idx="11214">
                  <c:v>0.68772141203703696</c:v>
                </c:pt>
                <c:pt idx="11215">
                  <c:v>0.68772256944444443</c:v>
                </c:pt>
                <c:pt idx="11216">
                  <c:v>0.6877237268518519</c:v>
                </c:pt>
                <c:pt idx="11217">
                  <c:v>0.68772488425925926</c:v>
                </c:pt>
                <c:pt idx="11218">
                  <c:v>0.68772604166666662</c:v>
                </c:pt>
                <c:pt idx="11219">
                  <c:v>0.68772719907407409</c:v>
                </c:pt>
                <c:pt idx="11220">
                  <c:v>0.68772835648148156</c:v>
                </c:pt>
                <c:pt idx="11221">
                  <c:v>0.68772952546296295</c:v>
                </c:pt>
                <c:pt idx="11222">
                  <c:v>0.68773067129629628</c:v>
                </c:pt>
                <c:pt idx="11223">
                  <c:v>0.68773182870370364</c:v>
                </c:pt>
                <c:pt idx="11224">
                  <c:v>0.68773298611111111</c:v>
                </c:pt>
                <c:pt idx="11225">
                  <c:v>0.68773414351851858</c:v>
                </c:pt>
                <c:pt idx="11226">
                  <c:v>0.68773530092592594</c:v>
                </c:pt>
                <c:pt idx="11227">
                  <c:v>0.6877364583333333</c:v>
                </c:pt>
                <c:pt idx="11228">
                  <c:v>0.68773761574074077</c:v>
                </c:pt>
                <c:pt idx="11229">
                  <c:v>0.68773877314814813</c:v>
                </c:pt>
                <c:pt idx="11230">
                  <c:v>0.6877399305555556</c:v>
                </c:pt>
                <c:pt idx="11231">
                  <c:v>0.68774108796296296</c:v>
                </c:pt>
                <c:pt idx="11232">
                  <c:v>0.68774224537037032</c:v>
                </c:pt>
                <c:pt idx="11233">
                  <c:v>0.68774340277777779</c:v>
                </c:pt>
                <c:pt idx="11234">
                  <c:v>0.68774456018518515</c:v>
                </c:pt>
                <c:pt idx="11235">
                  <c:v>0.68774572916666665</c:v>
                </c:pt>
                <c:pt idx="11236">
                  <c:v>0.68774687499999998</c:v>
                </c:pt>
                <c:pt idx="11237">
                  <c:v>0.68774803240740745</c:v>
                </c:pt>
                <c:pt idx="11238">
                  <c:v>0.68774918981481481</c:v>
                </c:pt>
                <c:pt idx="11239">
                  <c:v>0.68775035879629631</c:v>
                </c:pt>
                <c:pt idx="11240">
                  <c:v>0.68775150462962964</c:v>
                </c:pt>
                <c:pt idx="11241">
                  <c:v>0.68775266203703711</c:v>
                </c:pt>
                <c:pt idx="11242">
                  <c:v>0.68775381944444447</c:v>
                </c:pt>
                <c:pt idx="11243">
                  <c:v>0.68775498842592597</c:v>
                </c:pt>
                <c:pt idx="11244">
                  <c:v>0.68775613425925919</c:v>
                </c:pt>
                <c:pt idx="11245">
                  <c:v>0.68775729166666666</c:v>
                </c:pt>
                <c:pt idx="11246">
                  <c:v>0.68775844907407413</c:v>
                </c:pt>
                <c:pt idx="11247">
                  <c:v>0.68775960648148149</c:v>
                </c:pt>
                <c:pt idx="11248">
                  <c:v>0.68776077546296299</c:v>
                </c:pt>
                <c:pt idx="11249">
                  <c:v>0.68776192129629632</c:v>
                </c:pt>
                <c:pt idx="11250">
                  <c:v>0.68776307870370379</c:v>
                </c:pt>
                <c:pt idx="11251">
                  <c:v>0.68776423611111115</c:v>
                </c:pt>
                <c:pt idx="11252">
                  <c:v>0.68776539351851851</c:v>
                </c:pt>
                <c:pt idx="11253">
                  <c:v>0.68776655092592587</c:v>
                </c:pt>
                <c:pt idx="11254">
                  <c:v>0.68776770833333334</c:v>
                </c:pt>
                <c:pt idx="11255">
                  <c:v>0.68776886574074081</c:v>
                </c:pt>
                <c:pt idx="11256">
                  <c:v>0.68777002314814817</c:v>
                </c:pt>
                <c:pt idx="11257">
                  <c:v>0.68777118055555553</c:v>
                </c:pt>
                <c:pt idx="11258">
                  <c:v>0.687772337962963</c:v>
                </c:pt>
                <c:pt idx="11259">
                  <c:v>0.6877735069444445</c:v>
                </c:pt>
                <c:pt idx="11260">
                  <c:v>0.68777465277777783</c:v>
                </c:pt>
                <c:pt idx="11261">
                  <c:v>0.68777581018518519</c:v>
                </c:pt>
                <c:pt idx="11262">
                  <c:v>0.68777696759259255</c:v>
                </c:pt>
                <c:pt idx="11263">
                  <c:v>0.68777813657407405</c:v>
                </c:pt>
                <c:pt idx="11264">
                  <c:v>0.68777928240740738</c:v>
                </c:pt>
                <c:pt idx="11265">
                  <c:v>0.68778043981481485</c:v>
                </c:pt>
                <c:pt idx="11266">
                  <c:v>0.68778159722222221</c:v>
                </c:pt>
                <c:pt idx="11267">
                  <c:v>0.68778276620370371</c:v>
                </c:pt>
                <c:pt idx="11268">
                  <c:v>0.68778391203703704</c:v>
                </c:pt>
                <c:pt idx="11269">
                  <c:v>0.6877850694444444</c:v>
                </c:pt>
                <c:pt idx="11270">
                  <c:v>0.68778622685185187</c:v>
                </c:pt>
                <c:pt idx="11271">
                  <c:v>0.68778739583333326</c:v>
                </c:pt>
                <c:pt idx="11272">
                  <c:v>0.6877885416666667</c:v>
                </c:pt>
                <c:pt idx="11273">
                  <c:v>0.6877897106481482</c:v>
                </c:pt>
                <c:pt idx="11274">
                  <c:v>0.68779085648148142</c:v>
                </c:pt>
                <c:pt idx="11275">
                  <c:v>0.68779201388888889</c:v>
                </c:pt>
                <c:pt idx="11276">
                  <c:v>0.68779317129629636</c:v>
                </c:pt>
                <c:pt idx="11277">
                  <c:v>0.68779434027777775</c:v>
                </c:pt>
                <c:pt idx="11278">
                  <c:v>0.68779548611111108</c:v>
                </c:pt>
                <c:pt idx="11279">
                  <c:v>0.68779664351851844</c:v>
                </c:pt>
                <c:pt idx="11280">
                  <c:v>0.68779780092592602</c:v>
                </c:pt>
                <c:pt idx="11281">
                  <c:v>0.68779895833333338</c:v>
                </c:pt>
                <c:pt idx="11282">
                  <c:v>0.68780012731481477</c:v>
                </c:pt>
                <c:pt idx="11283">
                  <c:v>0.68780128472222224</c:v>
                </c:pt>
                <c:pt idx="11284">
                  <c:v>0.6878024421296296</c:v>
                </c:pt>
                <c:pt idx="11285">
                  <c:v>0.68780358796296304</c:v>
                </c:pt>
                <c:pt idx="11286">
                  <c:v>0.6878047453703704</c:v>
                </c:pt>
                <c:pt idx="11287">
                  <c:v>0.68780590277777776</c:v>
                </c:pt>
                <c:pt idx="11288">
                  <c:v>0.68780706018518523</c:v>
                </c:pt>
                <c:pt idx="11289">
                  <c:v>0.68780821759259259</c:v>
                </c:pt>
                <c:pt idx="11290">
                  <c:v>0.68780937500000006</c:v>
                </c:pt>
                <c:pt idx="11291">
                  <c:v>0.68781053240740742</c:v>
                </c:pt>
                <c:pt idx="11292">
                  <c:v>0.68781170138888881</c:v>
                </c:pt>
                <c:pt idx="11293">
                  <c:v>0.68781284722222225</c:v>
                </c:pt>
                <c:pt idx="11294">
                  <c:v>0.68781400462962961</c:v>
                </c:pt>
                <c:pt idx="11295">
                  <c:v>0.68781516203703708</c:v>
                </c:pt>
                <c:pt idx="11296">
                  <c:v>0.68781633101851847</c:v>
                </c:pt>
                <c:pt idx="11297">
                  <c:v>0.68781747685185191</c:v>
                </c:pt>
                <c:pt idx="11298">
                  <c:v>0.68781863425925927</c:v>
                </c:pt>
                <c:pt idx="11299">
                  <c:v>0.68781979166666662</c:v>
                </c:pt>
                <c:pt idx="11300">
                  <c:v>0.6878209490740741</c:v>
                </c:pt>
                <c:pt idx="11301">
                  <c:v>0.68782210648148145</c:v>
                </c:pt>
                <c:pt idx="11302">
                  <c:v>0.68782326388888892</c:v>
                </c:pt>
                <c:pt idx="11303">
                  <c:v>0.68782442129629628</c:v>
                </c:pt>
                <c:pt idx="11304">
                  <c:v>0.68782557870370364</c:v>
                </c:pt>
                <c:pt idx="11305">
                  <c:v>0.68782673611111111</c:v>
                </c:pt>
                <c:pt idx="11306">
                  <c:v>0.68782789351851858</c:v>
                </c:pt>
                <c:pt idx="11307">
                  <c:v>0.68782905092592594</c:v>
                </c:pt>
                <c:pt idx="11308">
                  <c:v>0.6878302083333333</c:v>
                </c:pt>
                <c:pt idx="11309">
                  <c:v>0.68783136574074066</c:v>
                </c:pt>
                <c:pt idx="11310">
                  <c:v>0.68783252314814813</c:v>
                </c:pt>
                <c:pt idx="11311">
                  <c:v>0.68783369212962964</c:v>
                </c:pt>
                <c:pt idx="11312">
                  <c:v>0.68783483796296296</c:v>
                </c:pt>
                <c:pt idx="11313">
                  <c:v>0.68783599537037032</c:v>
                </c:pt>
                <c:pt idx="11314">
                  <c:v>0.68783715277777779</c:v>
                </c:pt>
                <c:pt idx="11315">
                  <c:v>0.68783831018518526</c:v>
                </c:pt>
                <c:pt idx="11316">
                  <c:v>0.68783946759259262</c:v>
                </c:pt>
                <c:pt idx="11317">
                  <c:v>0.68784062499999998</c:v>
                </c:pt>
                <c:pt idx="11318">
                  <c:v>0.68784178240740734</c:v>
                </c:pt>
                <c:pt idx="11319">
                  <c:v>0.68784293981481481</c:v>
                </c:pt>
                <c:pt idx="11320">
                  <c:v>0.68784409722222228</c:v>
                </c:pt>
                <c:pt idx="11321">
                  <c:v>0.68784526620370368</c:v>
                </c:pt>
                <c:pt idx="11322">
                  <c:v>0.687846412037037</c:v>
                </c:pt>
                <c:pt idx="11323">
                  <c:v>0.68784756944444447</c:v>
                </c:pt>
                <c:pt idx="11324">
                  <c:v>0.68784872685185183</c:v>
                </c:pt>
                <c:pt idx="11325">
                  <c:v>0.68784989583333334</c:v>
                </c:pt>
                <c:pt idx="11326">
                  <c:v>0.68785104166666666</c:v>
                </c:pt>
                <c:pt idx="11327">
                  <c:v>0.68785219907407402</c:v>
                </c:pt>
                <c:pt idx="11328">
                  <c:v>0.68785335648148149</c:v>
                </c:pt>
                <c:pt idx="11329">
                  <c:v>0.68785451388888885</c:v>
                </c:pt>
                <c:pt idx="11330">
                  <c:v>0.68785568287037036</c:v>
                </c:pt>
                <c:pt idx="11331">
                  <c:v>0.68785682870370368</c:v>
                </c:pt>
                <c:pt idx="11332">
                  <c:v>0.68785798611111115</c:v>
                </c:pt>
                <c:pt idx="11333">
                  <c:v>0.68785914351851851</c:v>
                </c:pt>
                <c:pt idx="11334">
                  <c:v>0.68786030092592587</c:v>
                </c:pt>
                <c:pt idx="11335">
                  <c:v>0.68786145833333334</c:v>
                </c:pt>
                <c:pt idx="11336">
                  <c:v>0.68786261574074081</c:v>
                </c:pt>
                <c:pt idx="11337">
                  <c:v>0.68786377314814817</c:v>
                </c:pt>
                <c:pt idx="11338">
                  <c:v>0.68786493055555553</c:v>
                </c:pt>
                <c:pt idx="11339">
                  <c:v>0.68786609953703703</c:v>
                </c:pt>
                <c:pt idx="11340">
                  <c:v>0.68786724537037036</c:v>
                </c:pt>
                <c:pt idx="11341">
                  <c:v>0.68786840277777783</c:v>
                </c:pt>
                <c:pt idx="11342">
                  <c:v>0.68786956018518519</c:v>
                </c:pt>
                <c:pt idx="11343">
                  <c:v>0.68787071759259255</c:v>
                </c:pt>
                <c:pt idx="11344">
                  <c:v>0.68787187500000002</c:v>
                </c:pt>
                <c:pt idx="11345">
                  <c:v>0.68787303240740749</c:v>
                </c:pt>
                <c:pt idx="11346">
                  <c:v>0.68787418981481485</c:v>
                </c:pt>
                <c:pt idx="11347">
                  <c:v>0.68787534722222221</c:v>
                </c:pt>
                <c:pt idx="11348">
                  <c:v>0.68787650462962957</c:v>
                </c:pt>
                <c:pt idx="11349">
                  <c:v>0.68787766203703704</c:v>
                </c:pt>
                <c:pt idx="11350">
                  <c:v>0.68787881944444451</c:v>
                </c:pt>
                <c:pt idx="11351">
                  <c:v>0.68787997685185187</c:v>
                </c:pt>
                <c:pt idx="11352">
                  <c:v>0.68788113425925923</c:v>
                </c:pt>
                <c:pt idx="11353">
                  <c:v>0.6878822916666667</c:v>
                </c:pt>
                <c:pt idx="11354">
                  <c:v>0.68788344907407406</c:v>
                </c:pt>
                <c:pt idx="11355">
                  <c:v>0.68788460648148153</c:v>
                </c:pt>
                <c:pt idx="11356">
                  <c:v>0.68788576388888889</c:v>
                </c:pt>
                <c:pt idx="11357">
                  <c:v>0.68788693287037028</c:v>
                </c:pt>
                <c:pt idx="11358">
                  <c:v>0.68788809027777786</c:v>
                </c:pt>
                <c:pt idx="11359">
                  <c:v>0.68788923611111108</c:v>
                </c:pt>
                <c:pt idx="11360">
                  <c:v>0.68789039351851855</c:v>
                </c:pt>
                <c:pt idx="11361">
                  <c:v>0.68789155092592591</c:v>
                </c:pt>
                <c:pt idx="11362">
                  <c:v>0.68789270833333338</c:v>
                </c:pt>
                <c:pt idx="11363">
                  <c:v>0.68789386574074074</c:v>
                </c:pt>
                <c:pt idx="11364">
                  <c:v>0.6878950231481481</c:v>
                </c:pt>
                <c:pt idx="11365">
                  <c:v>0.68789618055555557</c:v>
                </c:pt>
                <c:pt idx="11366">
                  <c:v>0.68789733796296293</c:v>
                </c:pt>
                <c:pt idx="11367">
                  <c:v>0.6878984953703704</c:v>
                </c:pt>
                <c:pt idx="11368">
                  <c:v>0.6878996643518519</c:v>
                </c:pt>
                <c:pt idx="11369">
                  <c:v>0.68790081018518512</c:v>
                </c:pt>
                <c:pt idx="11370">
                  <c:v>0.68790196759259259</c:v>
                </c:pt>
                <c:pt idx="11371">
                  <c:v>0.68790312500000006</c:v>
                </c:pt>
                <c:pt idx="11372">
                  <c:v>0.68790428240740742</c:v>
                </c:pt>
                <c:pt idx="11373">
                  <c:v>0.68790543981481478</c:v>
                </c:pt>
                <c:pt idx="11374">
                  <c:v>0.68790659722222214</c:v>
                </c:pt>
                <c:pt idx="11375">
                  <c:v>0.68790775462962972</c:v>
                </c:pt>
                <c:pt idx="11376">
                  <c:v>0.68790891203703708</c:v>
                </c:pt>
                <c:pt idx="11377">
                  <c:v>0.68791008101851847</c:v>
                </c:pt>
                <c:pt idx="11378">
                  <c:v>0.6879112268518518</c:v>
                </c:pt>
                <c:pt idx="11379">
                  <c:v>0.68791238425925927</c:v>
                </c:pt>
                <c:pt idx="11380">
                  <c:v>0.68791354166666674</c:v>
                </c:pt>
                <c:pt idx="11381">
                  <c:v>0.68791471064814813</c:v>
                </c:pt>
                <c:pt idx="11382">
                  <c:v>0.68791585648148146</c:v>
                </c:pt>
                <c:pt idx="11383">
                  <c:v>0.68791701388888893</c:v>
                </c:pt>
                <c:pt idx="11384">
                  <c:v>0.68791817129629629</c:v>
                </c:pt>
                <c:pt idx="11385">
                  <c:v>0.68791932870370376</c:v>
                </c:pt>
                <c:pt idx="11386">
                  <c:v>0.68792048611111112</c:v>
                </c:pt>
                <c:pt idx="11387">
                  <c:v>0.68792165509259251</c:v>
                </c:pt>
                <c:pt idx="11388">
                  <c:v>0.68792280092592595</c:v>
                </c:pt>
                <c:pt idx="11389">
                  <c:v>0.68792395833333331</c:v>
                </c:pt>
                <c:pt idx="11390">
                  <c:v>0.68792511574074078</c:v>
                </c:pt>
                <c:pt idx="11391">
                  <c:v>0.68792627314814814</c:v>
                </c:pt>
                <c:pt idx="11392">
                  <c:v>0.68792743055555561</c:v>
                </c:pt>
                <c:pt idx="11393">
                  <c:v>0.68792858796296297</c:v>
                </c:pt>
                <c:pt idx="11394">
                  <c:v>0.68792974537037033</c:v>
                </c:pt>
                <c:pt idx="11395">
                  <c:v>0.68793091435185183</c:v>
                </c:pt>
                <c:pt idx="11396">
                  <c:v>0.68793206018518516</c:v>
                </c:pt>
                <c:pt idx="11397">
                  <c:v>0.68793321759259263</c:v>
                </c:pt>
                <c:pt idx="11398">
                  <c:v>0.68793437499999999</c:v>
                </c:pt>
                <c:pt idx="11399">
                  <c:v>0.68793553240740735</c:v>
                </c:pt>
                <c:pt idx="11400">
                  <c:v>0.68793668981481482</c:v>
                </c:pt>
                <c:pt idx="11401">
                  <c:v>0.68793784722222229</c:v>
                </c:pt>
                <c:pt idx="11402">
                  <c:v>0.68793901620370368</c:v>
                </c:pt>
                <c:pt idx="11403">
                  <c:v>0.68794017361111115</c:v>
                </c:pt>
                <c:pt idx="11404">
                  <c:v>0.68794133101851851</c:v>
                </c:pt>
                <c:pt idx="11405">
                  <c:v>0.68794247685185184</c:v>
                </c:pt>
                <c:pt idx="11406">
                  <c:v>0.68794363425925931</c:v>
                </c:pt>
                <c:pt idx="11407">
                  <c:v>0.6879448032407407</c:v>
                </c:pt>
                <c:pt idx="11408">
                  <c:v>0.68794594907407403</c:v>
                </c:pt>
                <c:pt idx="11409">
                  <c:v>0.68794711805555553</c:v>
                </c:pt>
                <c:pt idx="11410">
                  <c:v>0.687948275462963</c:v>
                </c:pt>
                <c:pt idx="11411">
                  <c:v>0.68794942129629633</c:v>
                </c:pt>
                <c:pt idx="11412">
                  <c:v>0.68795057870370369</c:v>
                </c:pt>
                <c:pt idx="11413">
                  <c:v>0.68795173611111105</c:v>
                </c:pt>
                <c:pt idx="11414">
                  <c:v>0.68795290509259266</c:v>
                </c:pt>
                <c:pt idx="11415">
                  <c:v>0.68795405092592599</c:v>
                </c:pt>
                <c:pt idx="11416">
                  <c:v>0.68795520833333335</c:v>
                </c:pt>
                <c:pt idx="11417">
                  <c:v>0.68795637731481474</c:v>
                </c:pt>
                <c:pt idx="11418">
                  <c:v>0.68795752314814818</c:v>
                </c:pt>
                <c:pt idx="11419">
                  <c:v>0.68795869212962968</c:v>
                </c:pt>
                <c:pt idx="11420">
                  <c:v>0.68795983796296301</c:v>
                </c:pt>
                <c:pt idx="11421">
                  <c:v>0.68796099537037037</c:v>
                </c:pt>
                <c:pt idx="11422">
                  <c:v>0.68796215277777784</c:v>
                </c:pt>
                <c:pt idx="11423">
                  <c:v>0.6879633101851852</c:v>
                </c:pt>
                <c:pt idx="11424">
                  <c:v>0.68796446759259255</c:v>
                </c:pt>
                <c:pt idx="11425">
                  <c:v>0.68796562500000003</c:v>
                </c:pt>
                <c:pt idx="11426">
                  <c:v>0.68796678240740738</c:v>
                </c:pt>
                <c:pt idx="11427">
                  <c:v>0.68796793981481486</c:v>
                </c:pt>
                <c:pt idx="11428">
                  <c:v>0.68796909722222221</c:v>
                </c:pt>
                <c:pt idx="11429">
                  <c:v>0.68797025462962957</c:v>
                </c:pt>
                <c:pt idx="11430">
                  <c:v>0.68797141203703704</c:v>
                </c:pt>
                <c:pt idx="11431">
                  <c:v>0.68797256944444451</c:v>
                </c:pt>
                <c:pt idx="11432">
                  <c:v>0.68797372685185187</c:v>
                </c:pt>
                <c:pt idx="11433">
                  <c:v>0.68797488425925923</c:v>
                </c:pt>
                <c:pt idx="11434">
                  <c:v>0.68797604166666659</c:v>
                </c:pt>
                <c:pt idx="11435">
                  <c:v>0.68797719907407406</c:v>
                </c:pt>
                <c:pt idx="11436">
                  <c:v>0.68797835648148153</c:v>
                </c:pt>
                <c:pt idx="11437">
                  <c:v>0.68797951388888889</c:v>
                </c:pt>
                <c:pt idx="11438">
                  <c:v>0.68798067129629625</c:v>
                </c:pt>
                <c:pt idx="11439">
                  <c:v>0.68798182870370372</c:v>
                </c:pt>
                <c:pt idx="11440">
                  <c:v>0.68798299768518523</c:v>
                </c:pt>
                <c:pt idx="11441">
                  <c:v>0.68798415509259259</c:v>
                </c:pt>
                <c:pt idx="11442">
                  <c:v>0.68798530092592591</c:v>
                </c:pt>
                <c:pt idx="11443">
                  <c:v>0.68798645833333327</c:v>
                </c:pt>
                <c:pt idx="11444">
                  <c:v>0.68798762731481478</c:v>
                </c:pt>
                <c:pt idx="11445">
                  <c:v>0.68798877314814821</c:v>
                </c:pt>
                <c:pt idx="11446">
                  <c:v>0.68798993055555557</c:v>
                </c:pt>
                <c:pt idx="11447">
                  <c:v>0.68799108796296293</c:v>
                </c:pt>
                <c:pt idx="11448">
                  <c:v>0.6879922453703704</c:v>
                </c:pt>
                <c:pt idx="11449">
                  <c:v>0.68799340277777776</c:v>
                </c:pt>
                <c:pt idx="11450">
                  <c:v>0.68799456018518523</c:v>
                </c:pt>
                <c:pt idx="11451">
                  <c:v>0.68799571759259259</c:v>
                </c:pt>
                <c:pt idx="11452">
                  <c:v>0.68799687499999995</c:v>
                </c:pt>
                <c:pt idx="11453">
                  <c:v>0.68799804398148157</c:v>
                </c:pt>
                <c:pt idx="11454">
                  <c:v>0.68799918981481478</c:v>
                </c:pt>
                <c:pt idx="11455">
                  <c:v>0.68800034722222225</c:v>
                </c:pt>
                <c:pt idx="11456">
                  <c:v>0.68800151620370364</c:v>
                </c:pt>
                <c:pt idx="11457">
                  <c:v>0.68800267361111112</c:v>
                </c:pt>
                <c:pt idx="11458">
                  <c:v>0.68800381944444444</c:v>
                </c:pt>
                <c:pt idx="11459">
                  <c:v>0.6880049768518518</c:v>
                </c:pt>
                <c:pt idx="11460">
                  <c:v>0.68800613425925927</c:v>
                </c:pt>
                <c:pt idx="11461">
                  <c:v>0.68800729166666663</c:v>
                </c:pt>
                <c:pt idx="11462">
                  <c:v>0.6880084490740741</c:v>
                </c:pt>
                <c:pt idx="11463">
                  <c:v>0.68800960648148146</c:v>
                </c:pt>
                <c:pt idx="11464">
                  <c:v>0.68801076388888882</c:v>
                </c:pt>
                <c:pt idx="11465">
                  <c:v>0.68801192129629629</c:v>
                </c:pt>
                <c:pt idx="11466">
                  <c:v>0.68801307870370376</c:v>
                </c:pt>
                <c:pt idx="11467">
                  <c:v>0.68801423611111112</c:v>
                </c:pt>
                <c:pt idx="11468">
                  <c:v>0.68801539351851848</c:v>
                </c:pt>
                <c:pt idx="11469">
                  <c:v>0.68801655092592584</c:v>
                </c:pt>
                <c:pt idx="11470">
                  <c:v>0.68801770833333342</c:v>
                </c:pt>
                <c:pt idx="11471">
                  <c:v>0.68801887731481481</c:v>
                </c:pt>
                <c:pt idx="11472">
                  <c:v>0.68802002314814814</c:v>
                </c:pt>
                <c:pt idx="11473">
                  <c:v>0.68802119212962964</c:v>
                </c:pt>
                <c:pt idx="11474">
                  <c:v>0.68802233796296297</c:v>
                </c:pt>
                <c:pt idx="11475">
                  <c:v>0.68802350694444447</c:v>
                </c:pt>
                <c:pt idx="11476">
                  <c:v>0.6880246527777778</c:v>
                </c:pt>
                <c:pt idx="11477">
                  <c:v>0.68802581018518516</c:v>
                </c:pt>
                <c:pt idx="11478">
                  <c:v>0.68802696759259263</c:v>
                </c:pt>
                <c:pt idx="11479">
                  <c:v>0.68802812499999999</c:v>
                </c:pt>
                <c:pt idx="11480">
                  <c:v>0.68802928240740746</c:v>
                </c:pt>
                <c:pt idx="11481">
                  <c:v>0.68803043981481482</c:v>
                </c:pt>
                <c:pt idx="11482">
                  <c:v>0.68803159722222218</c:v>
                </c:pt>
                <c:pt idx="11483">
                  <c:v>0.68803275462962965</c:v>
                </c:pt>
                <c:pt idx="11484">
                  <c:v>0.68803391203703701</c:v>
                </c:pt>
                <c:pt idx="11485">
                  <c:v>0.68803506944444448</c:v>
                </c:pt>
                <c:pt idx="11486">
                  <c:v>0.68803622685185184</c:v>
                </c:pt>
                <c:pt idx="11487">
                  <c:v>0.68803738425925931</c:v>
                </c:pt>
                <c:pt idx="11488">
                  <c:v>0.68803854166666667</c:v>
                </c:pt>
                <c:pt idx="11489">
                  <c:v>0.68803971064814817</c:v>
                </c:pt>
                <c:pt idx="11490">
                  <c:v>0.6880408564814815</c:v>
                </c:pt>
                <c:pt idx="11491">
                  <c:v>0.68804201388888886</c:v>
                </c:pt>
                <c:pt idx="11492">
                  <c:v>0.68804317129629633</c:v>
                </c:pt>
                <c:pt idx="11493">
                  <c:v>0.68804434027777783</c:v>
                </c:pt>
                <c:pt idx="11494">
                  <c:v>0.68804548611111105</c:v>
                </c:pt>
                <c:pt idx="11495">
                  <c:v>0.68804664351851852</c:v>
                </c:pt>
                <c:pt idx="11496">
                  <c:v>0.68804781250000002</c:v>
                </c:pt>
                <c:pt idx="11497">
                  <c:v>0.68804895833333335</c:v>
                </c:pt>
                <c:pt idx="11498">
                  <c:v>0.68805011574074071</c:v>
                </c:pt>
                <c:pt idx="11499">
                  <c:v>0.68805127314814807</c:v>
                </c:pt>
                <c:pt idx="11500">
                  <c:v>0.68805243055555554</c:v>
                </c:pt>
                <c:pt idx="11501">
                  <c:v>0.68805359953703704</c:v>
                </c:pt>
                <c:pt idx="11502">
                  <c:v>0.68805474537037037</c:v>
                </c:pt>
                <c:pt idx="11503">
                  <c:v>0.68805590277777773</c:v>
                </c:pt>
                <c:pt idx="11504">
                  <c:v>0.68805707175925923</c:v>
                </c:pt>
                <c:pt idx="11505">
                  <c:v>0.68805821759259267</c:v>
                </c:pt>
                <c:pt idx="11506">
                  <c:v>0.68805937500000003</c:v>
                </c:pt>
                <c:pt idx="11507">
                  <c:v>0.68806053240740739</c:v>
                </c:pt>
                <c:pt idx="11508">
                  <c:v>0.68806168981481475</c:v>
                </c:pt>
                <c:pt idx="11509">
                  <c:v>0.68806284722222222</c:v>
                </c:pt>
                <c:pt idx="11510">
                  <c:v>0.68806401620370372</c:v>
                </c:pt>
                <c:pt idx="11511">
                  <c:v>0.68806516203703705</c:v>
                </c:pt>
                <c:pt idx="11512">
                  <c:v>0.68806631944444441</c:v>
                </c:pt>
                <c:pt idx="11513">
                  <c:v>0.68806747685185188</c:v>
                </c:pt>
                <c:pt idx="11514">
                  <c:v>0.68806863425925924</c:v>
                </c:pt>
                <c:pt idx="11515">
                  <c:v>0.68806979166666671</c:v>
                </c:pt>
                <c:pt idx="11516">
                  <c:v>0.68807094907407407</c:v>
                </c:pt>
                <c:pt idx="11517">
                  <c:v>0.68807210648148154</c:v>
                </c:pt>
                <c:pt idx="11518">
                  <c:v>0.6880732638888889</c:v>
                </c:pt>
                <c:pt idx="11519">
                  <c:v>0.68807442129629626</c:v>
                </c:pt>
                <c:pt idx="11520">
                  <c:v>0.68807557870370373</c:v>
                </c:pt>
                <c:pt idx="11521">
                  <c:v>0.68807673611111109</c:v>
                </c:pt>
                <c:pt idx="11522">
                  <c:v>0.68807790509259259</c:v>
                </c:pt>
                <c:pt idx="11523">
                  <c:v>0.6880791087962963</c:v>
                </c:pt>
                <c:pt idx="11524">
                  <c:v>0.68808021990740742</c:v>
                </c:pt>
                <c:pt idx="11525">
                  <c:v>0.68808136574074075</c:v>
                </c:pt>
                <c:pt idx="11526">
                  <c:v>0.68808253472222225</c:v>
                </c:pt>
                <c:pt idx="11527">
                  <c:v>0.68808368055555558</c:v>
                </c:pt>
                <c:pt idx="11528">
                  <c:v>0.68808483796296294</c:v>
                </c:pt>
                <c:pt idx="11529">
                  <c:v>0.68808600694444444</c:v>
                </c:pt>
                <c:pt idx="11530">
                  <c:v>0.68808715277777777</c:v>
                </c:pt>
                <c:pt idx="11531">
                  <c:v>0.68808831018518524</c:v>
                </c:pt>
                <c:pt idx="11532">
                  <c:v>0.6880894675925926</c:v>
                </c:pt>
                <c:pt idx="11533">
                  <c:v>0.68809062499999996</c:v>
                </c:pt>
                <c:pt idx="11534">
                  <c:v>0.68809178240740743</c:v>
                </c:pt>
                <c:pt idx="11535">
                  <c:v>0.6880929398148149</c:v>
                </c:pt>
                <c:pt idx="11536">
                  <c:v>0.68809409722222226</c:v>
                </c:pt>
                <c:pt idx="11537">
                  <c:v>0.68809526620370365</c:v>
                </c:pt>
                <c:pt idx="11538">
                  <c:v>0.68809641203703698</c:v>
                </c:pt>
                <c:pt idx="11539">
                  <c:v>0.68809758101851848</c:v>
                </c:pt>
                <c:pt idx="11540">
                  <c:v>0.68809872685185192</c:v>
                </c:pt>
                <c:pt idx="11541">
                  <c:v>0.68809989583333331</c:v>
                </c:pt>
                <c:pt idx="11542">
                  <c:v>0.68810104166666664</c:v>
                </c:pt>
                <c:pt idx="11543">
                  <c:v>0.68810219907407411</c:v>
                </c:pt>
                <c:pt idx="11544">
                  <c:v>0.68810335648148147</c:v>
                </c:pt>
                <c:pt idx="11545">
                  <c:v>0.68810452546296297</c:v>
                </c:pt>
                <c:pt idx="11546">
                  <c:v>0.6881056712962963</c:v>
                </c:pt>
                <c:pt idx="11547">
                  <c:v>0.68810682870370365</c:v>
                </c:pt>
                <c:pt idx="11548">
                  <c:v>0.68810798611111113</c:v>
                </c:pt>
                <c:pt idx="11549">
                  <c:v>0.68810914351851848</c:v>
                </c:pt>
                <c:pt idx="11550">
                  <c:v>0.68811030092592596</c:v>
                </c:pt>
                <c:pt idx="11551">
                  <c:v>0.68811145833333331</c:v>
                </c:pt>
                <c:pt idx="11552">
                  <c:v>0.68811261574074079</c:v>
                </c:pt>
                <c:pt idx="11553">
                  <c:v>0.68811377314814814</c:v>
                </c:pt>
                <c:pt idx="11554">
                  <c:v>0.6881149305555555</c:v>
                </c:pt>
                <c:pt idx="11555">
                  <c:v>0.68811608796296297</c:v>
                </c:pt>
                <c:pt idx="11556">
                  <c:v>0.68811725694444448</c:v>
                </c:pt>
                <c:pt idx="11557">
                  <c:v>0.6881184027777778</c:v>
                </c:pt>
                <c:pt idx="11558">
                  <c:v>0.68811956018518516</c:v>
                </c:pt>
                <c:pt idx="11559">
                  <c:v>0.68812072916666667</c:v>
                </c:pt>
                <c:pt idx="11560">
                  <c:v>0.68812187499999999</c:v>
                </c:pt>
                <c:pt idx="11561">
                  <c:v>0.68812303240740746</c:v>
                </c:pt>
                <c:pt idx="11562">
                  <c:v>0.68812418981481482</c:v>
                </c:pt>
                <c:pt idx="11563">
                  <c:v>0.68812534722222218</c:v>
                </c:pt>
                <c:pt idx="11564">
                  <c:v>0.68812650462962965</c:v>
                </c:pt>
                <c:pt idx="11565">
                  <c:v>0.68812766203703712</c:v>
                </c:pt>
                <c:pt idx="11566">
                  <c:v>0.68812881944444448</c:v>
                </c:pt>
                <c:pt idx="11567">
                  <c:v>0.68812997685185184</c:v>
                </c:pt>
                <c:pt idx="11568">
                  <c:v>0.6881311342592592</c:v>
                </c:pt>
                <c:pt idx="11569">
                  <c:v>0.68813229166666667</c:v>
                </c:pt>
                <c:pt idx="11570">
                  <c:v>0.68813346064814818</c:v>
                </c:pt>
                <c:pt idx="11571">
                  <c:v>0.6881346064814815</c:v>
                </c:pt>
                <c:pt idx="11572">
                  <c:v>0.68813576388888886</c:v>
                </c:pt>
                <c:pt idx="11573">
                  <c:v>0.68813692129629633</c:v>
                </c:pt>
                <c:pt idx="11574">
                  <c:v>0.68813807870370369</c:v>
                </c:pt>
                <c:pt idx="11575">
                  <c:v>0.68813923611111116</c:v>
                </c:pt>
                <c:pt idx="11576">
                  <c:v>0.68814039351851852</c:v>
                </c:pt>
                <c:pt idx="11577">
                  <c:v>0.68814156249999991</c:v>
                </c:pt>
                <c:pt idx="11578">
                  <c:v>0.68814271990740739</c:v>
                </c:pt>
                <c:pt idx="11579">
                  <c:v>0.68814386574074071</c:v>
                </c:pt>
                <c:pt idx="11580">
                  <c:v>0.68814503472222222</c:v>
                </c:pt>
                <c:pt idx="11581">
                  <c:v>0.68814619212962957</c:v>
                </c:pt>
                <c:pt idx="11582">
                  <c:v>0.68814733796296301</c:v>
                </c:pt>
                <c:pt idx="11583">
                  <c:v>0.68814849537037037</c:v>
                </c:pt>
                <c:pt idx="11584">
                  <c:v>0.68814965277777773</c:v>
                </c:pt>
                <c:pt idx="11585">
                  <c:v>0.6881508101851852</c:v>
                </c:pt>
                <c:pt idx="11586">
                  <c:v>0.68815196759259256</c:v>
                </c:pt>
                <c:pt idx="11587">
                  <c:v>0.68815312500000003</c:v>
                </c:pt>
                <c:pt idx="11588">
                  <c:v>0.68815429398148154</c:v>
                </c:pt>
                <c:pt idx="11589">
                  <c:v>0.68815543981481475</c:v>
                </c:pt>
                <c:pt idx="11590">
                  <c:v>0.68815659722222222</c:v>
                </c:pt>
                <c:pt idx="11591">
                  <c:v>0.68815775462962969</c:v>
                </c:pt>
                <c:pt idx="11592">
                  <c:v>0.68815891203703705</c:v>
                </c:pt>
                <c:pt idx="11593">
                  <c:v>0.68816006944444441</c:v>
                </c:pt>
                <c:pt idx="11594">
                  <c:v>0.68816123842592591</c:v>
                </c:pt>
                <c:pt idx="11595">
                  <c:v>0.68816238425925924</c:v>
                </c:pt>
                <c:pt idx="11596">
                  <c:v>0.68816355324074074</c:v>
                </c:pt>
                <c:pt idx="11597">
                  <c:v>0.6881647106481481</c:v>
                </c:pt>
                <c:pt idx="11598">
                  <c:v>0.68816585648148143</c:v>
                </c:pt>
                <c:pt idx="11599">
                  <c:v>0.6881670138888889</c:v>
                </c:pt>
                <c:pt idx="11600">
                  <c:v>0.68816817129629637</c:v>
                </c:pt>
                <c:pt idx="11601">
                  <c:v>0.68816932870370373</c:v>
                </c:pt>
                <c:pt idx="11602">
                  <c:v>0.68817048611111109</c:v>
                </c:pt>
                <c:pt idx="11603">
                  <c:v>0.68817165509259259</c:v>
                </c:pt>
                <c:pt idx="11604">
                  <c:v>0.68817280092592592</c:v>
                </c:pt>
                <c:pt idx="11605">
                  <c:v>0.68817395833333339</c:v>
                </c:pt>
                <c:pt idx="11606">
                  <c:v>0.68817511574074075</c:v>
                </c:pt>
                <c:pt idx="11607">
                  <c:v>0.68817627314814811</c:v>
                </c:pt>
                <c:pt idx="11608">
                  <c:v>0.68817743055555558</c:v>
                </c:pt>
                <c:pt idx="11609">
                  <c:v>0.68817859953703708</c:v>
                </c:pt>
                <c:pt idx="11610">
                  <c:v>0.68817974537037041</c:v>
                </c:pt>
                <c:pt idx="11611">
                  <c:v>0.6881809143518518</c:v>
                </c:pt>
                <c:pt idx="11612">
                  <c:v>0.68818206018518524</c:v>
                </c:pt>
                <c:pt idx="11613">
                  <c:v>0.68818322916666674</c:v>
                </c:pt>
                <c:pt idx="11614">
                  <c:v>0.6881843865740741</c:v>
                </c:pt>
                <c:pt idx="11615">
                  <c:v>0.68818553240740743</c:v>
                </c:pt>
                <c:pt idx="11616">
                  <c:v>0.68818668981481479</c:v>
                </c:pt>
                <c:pt idx="11617">
                  <c:v>0.68818784722222226</c:v>
                </c:pt>
                <c:pt idx="11618">
                  <c:v>0.68818900462962962</c:v>
                </c:pt>
                <c:pt idx="11619">
                  <c:v>0.68819016203703698</c:v>
                </c:pt>
                <c:pt idx="11620">
                  <c:v>0.68819131944444445</c:v>
                </c:pt>
                <c:pt idx="11621">
                  <c:v>0.68819247685185192</c:v>
                </c:pt>
                <c:pt idx="11622">
                  <c:v>0.68819363425925928</c:v>
                </c:pt>
                <c:pt idx="11623">
                  <c:v>0.68819479166666664</c:v>
                </c:pt>
                <c:pt idx="11624">
                  <c:v>0.688195949074074</c:v>
                </c:pt>
                <c:pt idx="11625">
                  <c:v>0.68819710648148147</c:v>
                </c:pt>
                <c:pt idx="11626">
                  <c:v>0.68819826388888894</c:v>
                </c:pt>
                <c:pt idx="11627">
                  <c:v>0.6881994212962963</c:v>
                </c:pt>
                <c:pt idx="11628">
                  <c:v>0.68820057870370366</c:v>
                </c:pt>
                <c:pt idx="11629">
                  <c:v>0.68820173611111113</c:v>
                </c:pt>
                <c:pt idx="11630">
                  <c:v>0.6882028935185186</c:v>
                </c:pt>
                <c:pt idx="11631">
                  <c:v>0.68820405092592596</c:v>
                </c:pt>
                <c:pt idx="11632">
                  <c:v>0.68820520833333332</c:v>
                </c:pt>
                <c:pt idx="11633">
                  <c:v>0.68820636574074068</c:v>
                </c:pt>
                <c:pt idx="11634">
                  <c:v>0.68820752314814815</c:v>
                </c:pt>
                <c:pt idx="11635">
                  <c:v>0.68820869212962965</c:v>
                </c:pt>
                <c:pt idx="11636">
                  <c:v>0.68820983796296298</c:v>
                </c:pt>
                <c:pt idx="11637">
                  <c:v>0.68821100694444437</c:v>
                </c:pt>
                <c:pt idx="11638">
                  <c:v>0.68821215277777781</c:v>
                </c:pt>
                <c:pt idx="11639">
                  <c:v>0.68821331018518517</c:v>
                </c:pt>
                <c:pt idx="11640">
                  <c:v>0.68821446759259264</c:v>
                </c:pt>
                <c:pt idx="11641">
                  <c:v>0.688215625</c:v>
                </c:pt>
                <c:pt idx="11642">
                  <c:v>0.68821678240740736</c:v>
                </c:pt>
                <c:pt idx="11643">
                  <c:v>0.68821795138888897</c:v>
                </c:pt>
                <c:pt idx="11644">
                  <c:v>0.68821909722222219</c:v>
                </c:pt>
                <c:pt idx="11645">
                  <c:v>0.68822025462962966</c:v>
                </c:pt>
                <c:pt idx="11646">
                  <c:v>0.68822142361111105</c:v>
                </c:pt>
                <c:pt idx="11647">
                  <c:v>0.68822256944444449</c:v>
                </c:pt>
                <c:pt idx="11648">
                  <c:v>0.68822372685185185</c:v>
                </c:pt>
                <c:pt idx="11649">
                  <c:v>0.68822488425925921</c:v>
                </c:pt>
                <c:pt idx="11650">
                  <c:v>0.68822604166666668</c:v>
                </c:pt>
                <c:pt idx="11651">
                  <c:v>0.68822721064814818</c:v>
                </c:pt>
                <c:pt idx="11652">
                  <c:v>0.68822835648148151</c:v>
                </c:pt>
                <c:pt idx="11653">
                  <c:v>0.68822951388888887</c:v>
                </c:pt>
                <c:pt idx="11654">
                  <c:v>0.68823067129629623</c:v>
                </c:pt>
                <c:pt idx="11655">
                  <c:v>0.6882318287037037</c:v>
                </c:pt>
                <c:pt idx="11656">
                  <c:v>0.68823298611111117</c:v>
                </c:pt>
                <c:pt idx="11657">
                  <c:v>0.68823414351851853</c:v>
                </c:pt>
                <c:pt idx="11658">
                  <c:v>0.68823530092592589</c:v>
                </c:pt>
                <c:pt idx="11659">
                  <c:v>0.68823645833333336</c:v>
                </c:pt>
                <c:pt idx="11660">
                  <c:v>0.68823761574074083</c:v>
                </c:pt>
                <c:pt idx="11661">
                  <c:v>0.68823878472222222</c:v>
                </c:pt>
                <c:pt idx="11662">
                  <c:v>0.68823993055555555</c:v>
                </c:pt>
                <c:pt idx="11663">
                  <c:v>0.68824109953703705</c:v>
                </c:pt>
                <c:pt idx="11664">
                  <c:v>0.68824224537037038</c:v>
                </c:pt>
                <c:pt idx="11665">
                  <c:v>0.68824340277777785</c:v>
                </c:pt>
                <c:pt idx="11666">
                  <c:v>0.68824456018518521</c:v>
                </c:pt>
                <c:pt idx="11667">
                  <c:v>0.68824571759259257</c:v>
                </c:pt>
                <c:pt idx="11668">
                  <c:v>0.68824687500000004</c:v>
                </c:pt>
                <c:pt idx="11669">
                  <c:v>0.6882480324074074</c:v>
                </c:pt>
                <c:pt idx="11670">
                  <c:v>0.68824918981481487</c:v>
                </c:pt>
                <c:pt idx="11671">
                  <c:v>0.68825034722222223</c:v>
                </c:pt>
                <c:pt idx="11672">
                  <c:v>0.68825150462962958</c:v>
                </c:pt>
                <c:pt idx="11673">
                  <c:v>0.68825266203703706</c:v>
                </c:pt>
                <c:pt idx="11674">
                  <c:v>0.68825381944444441</c:v>
                </c:pt>
                <c:pt idx="11675">
                  <c:v>0.68825497685185189</c:v>
                </c:pt>
                <c:pt idx="11676">
                  <c:v>0.68825613425925924</c:v>
                </c:pt>
                <c:pt idx="11677">
                  <c:v>0.68825729166666672</c:v>
                </c:pt>
                <c:pt idx="11678">
                  <c:v>0.68825844907407407</c:v>
                </c:pt>
                <c:pt idx="11679">
                  <c:v>0.68825960648148143</c:v>
                </c:pt>
                <c:pt idx="11680">
                  <c:v>0.68826077546296294</c:v>
                </c:pt>
                <c:pt idx="11681">
                  <c:v>0.68826192129629626</c:v>
                </c:pt>
                <c:pt idx="11682">
                  <c:v>0.68826307870370373</c:v>
                </c:pt>
                <c:pt idx="11683">
                  <c:v>0.68826423611111109</c:v>
                </c:pt>
                <c:pt idx="11684">
                  <c:v>0.68826539351851845</c:v>
                </c:pt>
                <c:pt idx="11685">
                  <c:v>0.68826655092592592</c:v>
                </c:pt>
                <c:pt idx="11686">
                  <c:v>0.68826770833333339</c:v>
                </c:pt>
                <c:pt idx="11687">
                  <c:v>0.68826887731481479</c:v>
                </c:pt>
                <c:pt idx="11688">
                  <c:v>0.68827002314814811</c:v>
                </c:pt>
                <c:pt idx="11689">
                  <c:v>0.68827118055555547</c:v>
                </c:pt>
                <c:pt idx="11690">
                  <c:v>0.68827233796296305</c:v>
                </c:pt>
                <c:pt idx="11691">
                  <c:v>0.68827349537037041</c:v>
                </c:pt>
                <c:pt idx="11692">
                  <c:v>0.68827465277777777</c:v>
                </c:pt>
                <c:pt idx="11693">
                  <c:v>0.68827581018518513</c:v>
                </c:pt>
                <c:pt idx="11694">
                  <c:v>0.6882769675925926</c:v>
                </c:pt>
                <c:pt idx="11695">
                  <c:v>0.68827812500000007</c:v>
                </c:pt>
                <c:pt idx="11696">
                  <c:v>0.68827928240740743</c:v>
                </c:pt>
                <c:pt idx="11697">
                  <c:v>0.68828043981481479</c:v>
                </c:pt>
                <c:pt idx="11698">
                  <c:v>0.68828159722222226</c:v>
                </c:pt>
                <c:pt idx="11699">
                  <c:v>0.68828275462962962</c:v>
                </c:pt>
                <c:pt idx="11700">
                  <c:v>0.68828391203703709</c:v>
                </c:pt>
                <c:pt idx="11701">
                  <c:v>0.68828506944444445</c:v>
                </c:pt>
                <c:pt idx="11702">
                  <c:v>0.68828622685185181</c:v>
                </c:pt>
                <c:pt idx="11703">
                  <c:v>0.68828738425925928</c:v>
                </c:pt>
                <c:pt idx="11704">
                  <c:v>0.68828854166666664</c:v>
                </c:pt>
                <c:pt idx="11705">
                  <c:v>0.68828969907407411</c:v>
                </c:pt>
                <c:pt idx="11706">
                  <c:v>0.68829085648148147</c:v>
                </c:pt>
                <c:pt idx="11707">
                  <c:v>0.68829201388888894</c:v>
                </c:pt>
                <c:pt idx="11708">
                  <c:v>0.6882931712962963</c:v>
                </c:pt>
                <c:pt idx="11709">
                  <c:v>0.68829432870370366</c:v>
                </c:pt>
                <c:pt idx="11710">
                  <c:v>0.68829549768518516</c:v>
                </c:pt>
                <c:pt idx="11711">
                  <c:v>0.68829664351851849</c:v>
                </c:pt>
                <c:pt idx="11712">
                  <c:v>0.68829780092592596</c:v>
                </c:pt>
                <c:pt idx="11713">
                  <c:v>0.68829895833333332</c:v>
                </c:pt>
                <c:pt idx="11714">
                  <c:v>0.68830011574074068</c:v>
                </c:pt>
                <c:pt idx="11715">
                  <c:v>0.68830127314814815</c:v>
                </c:pt>
                <c:pt idx="11716">
                  <c:v>0.68830243055555562</c:v>
                </c:pt>
                <c:pt idx="11717">
                  <c:v>0.68830358796296298</c:v>
                </c:pt>
                <c:pt idx="11718">
                  <c:v>0.68830474537037034</c:v>
                </c:pt>
                <c:pt idx="11719">
                  <c:v>0.6883059027777777</c:v>
                </c:pt>
                <c:pt idx="11720">
                  <c:v>0.68830706018518517</c:v>
                </c:pt>
                <c:pt idx="11721">
                  <c:v>0.68830821759259264</c:v>
                </c:pt>
                <c:pt idx="11722">
                  <c:v>0.688309375</c:v>
                </c:pt>
                <c:pt idx="11723">
                  <c:v>0.68831053240740736</c:v>
                </c:pt>
                <c:pt idx="11724">
                  <c:v>0.68831170138888886</c:v>
                </c:pt>
                <c:pt idx="11725">
                  <c:v>0.6883128472222223</c:v>
                </c:pt>
                <c:pt idx="11726">
                  <c:v>0.68831400462962966</c:v>
                </c:pt>
                <c:pt idx="11727">
                  <c:v>0.68831516203703702</c:v>
                </c:pt>
                <c:pt idx="11728">
                  <c:v>0.68831631944444438</c:v>
                </c:pt>
                <c:pt idx="11729">
                  <c:v>0.68831747685185185</c:v>
                </c:pt>
                <c:pt idx="11730">
                  <c:v>0.68831863425925932</c:v>
                </c:pt>
                <c:pt idx="11731">
                  <c:v>0.68831980324074071</c:v>
                </c:pt>
                <c:pt idx="11732">
                  <c:v>0.68832096064814807</c:v>
                </c:pt>
                <c:pt idx="11733">
                  <c:v>0.68832210648148151</c:v>
                </c:pt>
                <c:pt idx="11734">
                  <c:v>0.68832326388888887</c:v>
                </c:pt>
                <c:pt idx="11735">
                  <c:v>0.68832443287037037</c:v>
                </c:pt>
                <c:pt idx="11736">
                  <c:v>0.6883255787037037</c:v>
                </c:pt>
                <c:pt idx="11737">
                  <c:v>0.68832673611111106</c:v>
                </c:pt>
                <c:pt idx="11738">
                  <c:v>0.68832789351851853</c:v>
                </c:pt>
                <c:pt idx="11739">
                  <c:v>0.68832905092592589</c:v>
                </c:pt>
                <c:pt idx="11740">
                  <c:v>0.68833021990740739</c:v>
                </c:pt>
                <c:pt idx="11741">
                  <c:v>0.68833136574074072</c:v>
                </c:pt>
                <c:pt idx="11742">
                  <c:v>0.68833252314814819</c:v>
                </c:pt>
                <c:pt idx="11743">
                  <c:v>0.68833368055555555</c:v>
                </c:pt>
                <c:pt idx="11744">
                  <c:v>0.68833483796296291</c:v>
                </c:pt>
                <c:pt idx="11745">
                  <c:v>0.68833599537037038</c:v>
                </c:pt>
                <c:pt idx="11746">
                  <c:v>0.68833715277777785</c:v>
                </c:pt>
                <c:pt idx="11747">
                  <c:v>0.68833831018518521</c:v>
                </c:pt>
                <c:pt idx="11748">
                  <c:v>0.68833946759259257</c:v>
                </c:pt>
                <c:pt idx="11749">
                  <c:v>0.68834062499999993</c:v>
                </c:pt>
                <c:pt idx="11750">
                  <c:v>0.6883417824074074</c:v>
                </c:pt>
                <c:pt idx="11751">
                  <c:v>0.68834293981481487</c:v>
                </c:pt>
                <c:pt idx="11752">
                  <c:v>0.68834409722222223</c:v>
                </c:pt>
                <c:pt idx="11753">
                  <c:v>0.68834525462962959</c:v>
                </c:pt>
                <c:pt idx="11754">
                  <c:v>0.68834642361111109</c:v>
                </c:pt>
                <c:pt idx="11755">
                  <c:v>0.68834756944444453</c:v>
                </c:pt>
                <c:pt idx="11756">
                  <c:v>0.68834873842592592</c:v>
                </c:pt>
                <c:pt idx="11757">
                  <c:v>0.68834988425925925</c:v>
                </c:pt>
                <c:pt idx="11758">
                  <c:v>0.68835105324074075</c:v>
                </c:pt>
                <c:pt idx="11759">
                  <c:v>0.68835219907407408</c:v>
                </c:pt>
                <c:pt idx="11760">
                  <c:v>0.68835336805555558</c:v>
                </c:pt>
                <c:pt idx="11761">
                  <c:v>0.68835451388888891</c:v>
                </c:pt>
                <c:pt idx="11762">
                  <c:v>0.68835567129629627</c:v>
                </c:pt>
                <c:pt idx="11763">
                  <c:v>0.68835682870370374</c:v>
                </c:pt>
                <c:pt idx="11764">
                  <c:v>0.6883579861111111</c:v>
                </c:pt>
                <c:pt idx="11765">
                  <c:v>0.68835914351851857</c:v>
                </c:pt>
                <c:pt idx="11766">
                  <c:v>0.68836030092592593</c:v>
                </c:pt>
                <c:pt idx="11767">
                  <c:v>0.68836145833333329</c:v>
                </c:pt>
                <c:pt idx="11768">
                  <c:v>0.6883626273148149</c:v>
                </c:pt>
                <c:pt idx="11769">
                  <c:v>0.68836377314814812</c:v>
                </c:pt>
                <c:pt idx="11770">
                  <c:v>0.68836493055555559</c:v>
                </c:pt>
                <c:pt idx="11771">
                  <c:v>0.68836608796296295</c:v>
                </c:pt>
                <c:pt idx="11772">
                  <c:v>0.68836724537037042</c:v>
                </c:pt>
                <c:pt idx="11773">
                  <c:v>0.68836840277777778</c:v>
                </c:pt>
                <c:pt idx="11774">
                  <c:v>0.68836956018518514</c:v>
                </c:pt>
                <c:pt idx="11775">
                  <c:v>0.68837071759259261</c:v>
                </c:pt>
                <c:pt idx="11776">
                  <c:v>0.68837187499999997</c:v>
                </c:pt>
                <c:pt idx="11777">
                  <c:v>0.68837303240740744</c:v>
                </c:pt>
                <c:pt idx="11778">
                  <c:v>0.68837420138888894</c:v>
                </c:pt>
                <c:pt idx="11779">
                  <c:v>0.68837534722222216</c:v>
                </c:pt>
                <c:pt idx="11780">
                  <c:v>0.68837650462962963</c:v>
                </c:pt>
                <c:pt idx="11781">
                  <c:v>0.68837767361111113</c:v>
                </c:pt>
                <c:pt idx="11782">
                  <c:v>0.68837883101851849</c:v>
                </c:pt>
                <c:pt idx="11783">
                  <c:v>0.68837997685185182</c:v>
                </c:pt>
                <c:pt idx="11784">
                  <c:v>0.68838114583333332</c:v>
                </c:pt>
                <c:pt idx="11785">
                  <c:v>0.68838229166666676</c:v>
                </c:pt>
                <c:pt idx="11786">
                  <c:v>0.68838344907407412</c:v>
                </c:pt>
                <c:pt idx="11787">
                  <c:v>0.68838460648148148</c:v>
                </c:pt>
                <c:pt idx="11788">
                  <c:v>0.68838576388888884</c:v>
                </c:pt>
                <c:pt idx="11789">
                  <c:v>0.68838692129629631</c:v>
                </c:pt>
                <c:pt idx="11790">
                  <c:v>0.68838807870370378</c:v>
                </c:pt>
                <c:pt idx="11791">
                  <c:v>0.68838923611111114</c:v>
                </c:pt>
                <c:pt idx="11792">
                  <c:v>0.68839040509259253</c:v>
                </c:pt>
                <c:pt idx="11793">
                  <c:v>0.68839155092592597</c:v>
                </c:pt>
                <c:pt idx="11794">
                  <c:v>0.68839270833333333</c:v>
                </c:pt>
                <c:pt idx="11795">
                  <c:v>0.6883938657407408</c:v>
                </c:pt>
                <c:pt idx="11796">
                  <c:v>0.68839503472222219</c:v>
                </c:pt>
                <c:pt idx="11797">
                  <c:v>0.68839619212962955</c:v>
                </c:pt>
                <c:pt idx="11798">
                  <c:v>0.68839733796296299</c:v>
                </c:pt>
                <c:pt idx="11799">
                  <c:v>0.68839849537037034</c:v>
                </c:pt>
                <c:pt idx="11800">
                  <c:v>0.68839965277777782</c:v>
                </c:pt>
                <c:pt idx="11801">
                  <c:v>0.68840081018518517</c:v>
                </c:pt>
                <c:pt idx="11802">
                  <c:v>0.68840196759259265</c:v>
                </c:pt>
                <c:pt idx="11803">
                  <c:v>0.688403125</c:v>
                </c:pt>
                <c:pt idx="11804">
                  <c:v>0.68840429398148151</c:v>
                </c:pt>
                <c:pt idx="11805">
                  <c:v>0.68840543981481483</c:v>
                </c:pt>
                <c:pt idx="11806">
                  <c:v>0.68840659722222219</c:v>
                </c:pt>
                <c:pt idx="11807">
                  <c:v>0.68840775462962966</c:v>
                </c:pt>
                <c:pt idx="11808">
                  <c:v>0.68840891203703702</c:v>
                </c:pt>
                <c:pt idx="11809">
                  <c:v>0.68841006944444438</c:v>
                </c:pt>
                <c:pt idx="11810">
                  <c:v>0.68841122685185185</c:v>
                </c:pt>
                <c:pt idx="11811">
                  <c:v>0.68841238425925932</c:v>
                </c:pt>
                <c:pt idx="11812">
                  <c:v>0.68841354166666668</c:v>
                </c:pt>
                <c:pt idx="11813">
                  <c:v>0.68841469907407404</c:v>
                </c:pt>
                <c:pt idx="11814">
                  <c:v>0.68841586805555555</c:v>
                </c:pt>
                <c:pt idx="11815">
                  <c:v>0.68841701388888887</c:v>
                </c:pt>
                <c:pt idx="11816">
                  <c:v>0.68841817129629634</c:v>
                </c:pt>
                <c:pt idx="11817">
                  <c:v>0.6884193287037037</c:v>
                </c:pt>
                <c:pt idx="11818">
                  <c:v>0.68842048611111106</c:v>
                </c:pt>
                <c:pt idx="11819">
                  <c:v>0.68842164351851853</c:v>
                </c:pt>
                <c:pt idx="11820">
                  <c:v>0.688422800925926</c:v>
                </c:pt>
                <c:pt idx="11821">
                  <c:v>0.68842395833333336</c:v>
                </c:pt>
                <c:pt idx="11822">
                  <c:v>0.68842511574074072</c:v>
                </c:pt>
                <c:pt idx="11823">
                  <c:v>0.68842627314814808</c:v>
                </c:pt>
                <c:pt idx="11824">
                  <c:v>0.68842743055555555</c:v>
                </c:pt>
                <c:pt idx="11825">
                  <c:v>0.68842858796296302</c:v>
                </c:pt>
                <c:pt idx="11826">
                  <c:v>0.68842974537037038</c:v>
                </c:pt>
                <c:pt idx="11827">
                  <c:v>0.68843090277777774</c:v>
                </c:pt>
                <c:pt idx="11828">
                  <c:v>0.68843207175925925</c:v>
                </c:pt>
                <c:pt idx="11829">
                  <c:v>0.68843321759259257</c:v>
                </c:pt>
                <c:pt idx="11830">
                  <c:v>0.68843437500000004</c:v>
                </c:pt>
                <c:pt idx="11831">
                  <c:v>0.6884355324074074</c:v>
                </c:pt>
                <c:pt idx="11832">
                  <c:v>0.68843668981481487</c:v>
                </c:pt>
                <c:pt idx="11833">
                  <c:v>0.68843784722222223</c:v>
                </c:pt>
                <c:pt idx="11834">
                  <c:v>0.68843901620370374</c:v>
                </c:pt>
                <c:pt idx="11835">
                  <c:v>0.68844016203703706</c:v>
                </c:pt>
                <c:pt idx="11836">
                  <c:v>0.68844131944444442</c:v>
                </c:pt>
                <c:pt idx="11837">
                  <c:v>0.68844247685185189</c:v>
                </c:pt>
                <c:pt idx="11838">
                  <c:v>0.68844363425925925</c:v>
                </c:pt>
                <c:pt idx="11839">
                  <c:v>0.68844480324074075</c:v>
                </c:pt>
                <c:pt idx="11840">
                  <c:v>0.68844594907407408</c:v>
                </c:pt>
                <c:pt idx="11841">
                  <c:v>0.68844710648148155</c:v>
                </c:pt>
                <c:pt idx="11842">
                  <c:v>0.68844826388888891</c:v>
                </c:pt>
                <c:pt idx="11843">
                  <c:v>0.68844942129629627</c:v>
                </c:pt>
                <c:pt idx="11844">
                  <c:v>0.68845057870370363</c:v>
                </c:pt>
                <c:pt idx="11845">
                  <c:v>0.6884517361111111</c:v>
                </c:pt>
                <c:pt idx="11846">
                  <c:v>0.68845289351851857</c:v>
                </c:pt>
                <c:pt idx="11847">
                  <c:v>0.68845405092592593</c:v>
                </c:pt>
                <c:pt idx="11848">
                  <c:v>0.68845520833333329</c:v>
                </c:pt>
                <c:pt idx="11849">
                  <c:v>0.68845636574074076</c:v>
                </c:pt>
                <c:pt idx="11850">
                  <c:v>0.68845752314814823</c:v>
                </c:pt>
                <c:pt idx="11851">
                  <c:v>0.68845869212962962</c:v>
                </c:pt>
                <c:pt idx="11852">
                  <c:v>0.68845983796296295</c:v>
                </c:pt>
                <c:pt idx="11853">
                  <c:v>0.68846099537037031</c:v>
                </c:pt>
                <c:pt idx="11854">
                  <c:v>0.68846215277777778</c:v>
                </c:pt>
                <c:pt idx="11855">
                  <c:v>0.68846331018518525</c:v>
                </c:pt>
                <c:pt idx="11856">
                  <c:v>0.68846446759259261</c:v>
                </c:pt>
                <c:pt idx="11857">
                  <c:v>0.68846562499999997</c:v>
                </c:pt>
                <c:pt idx="11858">
                  <c:v>0.68846678240740744</c:v>
                </c:pt>
                <c:pt idx="11859">
                  <c:v>0.6884679398148148</c:v>
                </c:pt>
                <c:pt idx="11860">
                  <c:v>0.68846909722222227</c:v>
                </c:pt>
                <c:pt idx="11861">
                  <c:v>0.68847025462962963</c:v>
                </c:pt>
                <c:pt idx="11862">
                  <c:v>0.68847141203703699</c:v>
                </c:pt>
                <c:pt idx="11863">
                  <c:v>0.68847256944444446</c:v>
                </c:pt>
                <c:pt idx="11864">
                  <c:v>0.68847373842592596</c:v>
                </c:pt>
                <c:pt idx="11865">
                  <c:v>0.68847488425925929</c:v>
                </c:pt>
                <c:pt idx="11866">
                  <c:v>0.68847604166666665</c:v>
                </c:pt>
                <c:pt idx="11867">
                  <c:v>0.68847721064814815</c:v>
                </c:pt>
                <c:pt idx="11868">
                  <c:v>0.68847835648148148</c:v>
                </c:pt>
                <c:pt idx="11869">
                  <c:v>0.68847951388888884</c:v>
                </c:pt>
                <c:pt idx="11870">
                  <c:v>0.68848068287037034</c:v>
                </c:pt>
                <c:pt idx="11871">
                  <c:v>0.68848182870370367</c:v>
                </c:pt>
                <c:pt idx="11872">
                  <c:v>0.68848298611111114</c:v>
                </c:pt>
                <c:pt idx="11873">
                  <c:v>0.6884841435185185</c:v>
                </c:pt>
                <c:pt idx="11874">
                  <c:v>0.6884853125</c:v>
                </c:pt>
                <c:pt idx="11875">
                  <c:v>0.68848645833333333</c:v>
                </c:pt>
                <c:pt idx="11876">
                  <c:v>0.68848762731481483</c:v>
                </c:pt>
                <c:pt idx="11877">
                  <c:v>0.68848877314814816</c:v>
                </c:pt>
                <c:pt idx="11878">
                  <c:v>0.68848993055555552</c:v>
                </c:pt>
                <c:pt idx="11879">
                  <c:v>0.68849108796296288</c:v>
                </c:pt>
                <c:pt idx="11880">
                  <c:v>0.68849224537037046</c:v>
                </c:pt>
                <c:pt idx="11881">
                  <c:v>0.68849340277777782</c:v>
                </c:pt>
                <c:pt idx="11882">
                  <c:v>0.68849456018518518</c:v>
                </c:pt>
                <c:pt idx="11883">
                  <c:v>0.68849571759259254</c:v>
                </c:pt>
                <c:pt idx="11884">
                  <c:v>0.68849687500000001</c:v>
                </c:pt>
                <c:pt idx="11885">
                  <c:v>0.68849803240740748</c:v>
                </c:pt>
                <c:pt idx="11886">
                  <c:v>0.68849918981481484</c:v>
                </c:pt>
                <c:pt idx="11887">
                  <c:v>0.6885003472222222</c:v>
                </c:pt>
                <c:pt idx="11888">
                  <c:v>0.68850150462962967</c:v>
                </c:pt>
                <c:pt idx="11889">
                  <c:v>0.68850266203703703</c:v>
                </c:pt>
                <c:pt idx="11890">
                  <c:v>0.6885038194444445</c:v>
                </c:pt>
                <c:pt idx="11891">
                  <c:v>0.68850497685185186</c:v>
                </c:pt>
                <c:pt idx="11892">
                  <c:v>0.68850613425925922</c:v>
                </c:pt>
                <c:pt idx="11893">
                  <c:v>0.68850730324074072</c:v>
                </c:pt>
                <c:pt idx="11894">
                  <c:v>0.68850844907407405</c:v>
                </c:pt>
                <c:pt idx="11895">
                  <c:v>0.68850960648148152</c:v>
                </c:pt>
                <c:pt idx="11896">
                  <c:v>0.68851076388888888</c:v>
                </c:pt>
                <c:pt idx="11897">
                  <c:v>0.68851193287037038</c:v>
                </c:pt>
                <c:pt idx="11898">
                  <c:v>0.68851307870370371</c:v>
                </c:pt>
                <c:pt idx="11899">
                  <c:v>0.68851423611111107</c:v>
                </c:pt>
                <c:pt idx="11900">
                  <c:v>0.68851539351851854</c:v>
                </c:pt>
                <c:pt idx="11901">
                  <c:v>0.68851656249999993</c:v>
                </c:pt>
                <c:pt idx="11902">
                  <c:v>0.6885177199074074</c:v>
                </c:pt>
                <c:pt idx="11903">
                  <c:v>0.68851886574074073</c:v>
                </c:pt>
                <c:pt idx="11904">
                  <c:v>0.68852002314814809</c:v>
                </c:pt>
                <c:pt idx="11905">
                  <c:v>0.68852118055555556</c:v>
                </c:pt>
                <c:pt idx="11906">
                  <c:v>0.68852233796296303</c:v>
                </c:pt>
                <c:pt idx="11907">
                  <c:v>0.68852349537037039</c:v>
                </c:pt>
                <c:pt idx="11908">
                  <c:v>0.68852465277777775</c:v>
                </c:pt>
                <c:pt idx="11909">
                  <c:v>0.68852582175925925</c:v>
                </c:pt>
                <c:pt idx="11910">
                  <c:v>0.68852696759259258</c:v>
                </c:pt>
                <c:pt idx="11911">
                  <c:v>0.68852812500000005</c:v>
                </c:pt>
                <c:pt idx="11912">
                  <c:v>0.68852928240740741</c:v>
                </c:pt>
                <c:pt idx="11913">
                  <c:v>0.68853043981481477</c:v>
                </c:pt>
                <c:pt idx="11914">
                  <c:v>0.68853159722222224</c:v>
                </c:pt>
                <c:pt idx="11915">
                  <c:v>0.68853275462962971</c:v>
                </c:pt>
                <c:pt idx="11916">
                  <c:v>0.68853391203703707</c:v>
                </c:pt>
                <c:pt idx="11917">
                  <c:v>0.68853506944444443</c:v>
                </c:pt>
                <c:pt idx="11918">
                  <c:v>0.68853622685185178</c:v>
                </c:pt>
                <c:pt idx="11919">
                  <c:v>0.68853738425925926</c:v>
                </c:pt>
                <c:pt idx="11920">
                  <c:v>0.68853854166666673</c:v>
                </c:pt>
                <c:pt idx="11921">
                  <c:v>0.68853971064814812</c:v>
                </c:pt>
                <c:pt idx="11922">
                  <c:v>0.68854085648148144</c:v>
                </c:pt>
                <c:pt idx="11923">
                  <c:v>0.68854201388888892</c:v>
                </c:pt>
                <c:pt idx="11924">
                  <c:v>0.68854317129629627</c:v>
                </c:pt>
                <c:pt idx="11925">
                  <c:v>0.68854432870370375</c:v>
                </c:pt>
                <c:pt idx="11926">
                  <c:v>0.68854549768518514</c:v>
                </c:pt>
                <c:pt idx="11927">
                  <c:v>0.68854664351851858</c:v>
                </c:pt>
                <c:pt idx="11928">
                  <c:v>0.68854780092592593</c:v>
                </c:pt>
                <c:pt idx="11929">
                  <c:v>0.68854895833333329</c:v>
                </c:pt>
                <c:pt idx="11930">
                  <c:v>0.6885501273148148</c:v>
                </c:pt>
                <c:pt idx="11931">
                  <c:v>0.68855128472222216</c:v>
                </c:pt>
                <c:pt idx="11932">
                  <c:v>0.68855243055555559</c:v>
                </c:pt>
                <c:pt idx="11933">
                  <c:v>0.6885535995370371</c:v>
                </c:pt>
                <c:pt idx="11934">
                  <c:v>0.68855475694444446</c:v>
                </c:pt>
                <c:pt idx="11935">
                  <c:v>0.68855590277777778</c:v>
                </c:pt>
                <c:pt idx="11936">
                  <c:v>0.68855706018518525</c:v>
                </c:pt>
                <c:pt idx="11937">
                  <c:v>0.68855822916666665</c:v>
                </c:pt>
                <c:pt idx="11938">
                  <c:v>0.68855938657407412</c:v>
                </c:pt>
                <c:pt idx="11939">
                  <c:v>0.68856053240740733</c:v>
                </c:pt>
                <c:pt idx="11940">
                  <c:v>0.6885616898148148</c:v>
                </c:pt>
                <c:pt idx="11941">
                  <c:v>0.68856284722222227</c:v>
                </c:pt>
                <c:pt idx="11942">
                  <c:v>0.68856400462962963</c:v>
                </c:pt>
                <c:pt idx="11943">
                  <c:v>0.68856516203703699</c:v>
                </c:pt>
                <c:pt idx="11944">
                  <c:v>0.6885663310185185</c:v>
                </c:pt>
                <c:pt idx="11945">
                  <c:v>0.68856748842592597</c:v>
                </c:pt>
                <c:pt idx="11946">
                  <c:v>0.68856863425925929</c:v>
                </c:pt>
                <c:pt idx="11947">
                  <c:v>0.68856979166666665</c:v>
                </c:pt>
                <c:pt idx="11948">
                  <c:v>0.68857094907407401</c:v>
                </c:pt>
                <c:pt idx="11949">
                  <c:v>0.68857210648148148</c:v>
                </c:pt>
                <c:pt idx="11950">
                  <c:v>0.68857326388888895</c:v>
                </c:pt>
                <c:pt idx="11951">
                  <c:v>0.68857443287037035</c:v>
                </c:pt>
                <c:pt idx="11952">
                  <c:v>0.6885755902777777</c:v>
                </c:pt>
                <c:pt idx="11953">
                  <c:v>0.68857673611111114</c:v>
                </c:pt>
                <c:pt idx="11954">
                  <c:v>0.68857790509259265</c:v>
                </c:pt>
                <c:pt idx="11955">
                  <c:v>0.68857905092592597</c:v>
                </c:pt>
                <c:pt idx="11956">
                  <c:v>0.68858020833333333</c:v>
                </c:pt>
                <c:pt idx="11957">
                  <c:v>0.68858136574074069</c:v>
                </c:pt>
                <c:pt idx="11958">
                  <c:v>0.68858252314814816</c:v>
                </c:pt>
                <c:pt idx="11959">
                  <c:v>0.68858368055555552</c:v>
                </c:pt>
                <c:pt idx="11960">
                  <c:v>0.68858483796296299</c:v>
                </c:pt>
                <c:pt idx="11961">
                  <c:v>0.68858599537037035</c:v>
                </c:pt>
                <c:pt idx="11962">
                  <c:v>0.68858715277777782</c:v>
                </c:pt>
                <c:pt idx="11963">
                  <c:v>0.68858831018518518</c:v>
                </c:pt>
                <c:pt idx="11964">
                  <c:v>0.68858946759259254</c:v>
                </c:pt>
                <c:pt idx="11965">
                  <c:v>0.68859062500000001</c:v>
                </c:pt>
                <c:pt idx="11966">
                  <c:v>0.68859178240740748</c:v>
                </c:pt>
                <c:pt idx="11967">
                  <c:v>0.68859293981481484</c:v>
                </c:pt>
                <c:pt idx="11968">
                  <c:v>0.6885940972222222</c:v>
                </c:pt>
                <c:pt idx="11969">
                  <c:v>0.6885952662037037</c:v>
                </c:pt>
                <c:pt idx="11970">
                  <c:v>0.68859641203703703</c:v>
                </c:pt>
                <c:pt idx="11971">
                  <c:v>0.6885975694444445</c:v>
                </c:pt>
                <c:pt idx="11972">
                  <c:v>0.68859872685185186</c:v>
                </c:pt>
                <c:pt idx="11973">
                  <c:v>0.68859989583333336</c:v>
                </c:pt>
                <c:pt idx="11974">
                  <c:v>0.68860104166666669</c:v>
                </c:pt>
                <c:pt idx="11975">
                  <c:v>0.68860219907407416</c:v>
                </c:pt>
                <c:pt idx="11976">
                  <c:v>0.68860335648148152</c:v>
                </c:pt>
                <c:pt idx="11977">
                  <c:v>0.68860451388888888</c:v>
                </c:pt>
                <c:pt idx="11978">
                  <c:v>0.68860567129629624</c:v>
                </c:pt>
                <c:pt idx="11979">
                  <c:v>0.68860682870370371</c:v>
                </c:pt>
                <c:pt idx="11980">
                  <c:v>0.68860798611111118</c:v>
                </c:pt>
                <c:pt idx="11981">
                  <c:v>0.68860915509259257</c:v>
                </c:pt>
                <c:pt idx="11982">
                  <c:v>0.68861031249999993</c:v>
                </c:pt>
                <c:pt idx="11983">
                  <c:v>0.68861145833333337</c:v>
                </c:pt>
                <c:pt idx="11984">
                  <c:v>0.68861261574074073</c:v>
                </c:pt>
                <c:pt idx="11985">
                  <c:v>0.68861378472222223</c:v>
                </c:pt>
                <c:pt idx="11986">
                  <c:v>0.68861493055555556</c:v>
                </c:pt>
                <c:pt idx="11987">
                  <c:v>0.68861608796296292</c:v>
                </c:pt>
                <c:pt idx="11988">
                  <c:v>0.68861724537037039</c:v>
                </c:pt>
                <c:pt idx="11989">
                  <c:v>0.68861840277777775</c:v>
                </c:pt>
                <c:pt idx="11990">
                  <c:v>0.68861956018518522</c:v>
                </c:pt>
                <c:pt idx="11991">
                  <c:v>0.68862071759259258</c:v>
                </c:pt>
                <c:pt idx="11992">
                  <c:v>0.68862187500000005</c:v>
                </c:pt>
                <c:pt idx="11993">
                  <c:v>0.68862303240740741</c:v>
                </c:pt>
                <c:pt idx="11994">
                  <c:v>0.68862418981481477</c:v>
                </c:pt>
                <c:pt idx="11995">
                  <c:v>0.68862534722222224</c:v>
                </c:pt>
                <c:pt idx="11996">
                  <c:v>0.68862651620370363</c:v>
                </c:pt>
                <c:pt idx="11997">
                  <c:v>0.68862766203703707</c:v>
                </c:pt>
                <c:pt idx="11998">
                  <c:v>0.68862883101851857</c:v>
                </c:pt>
                <c:pt idx="11999">
                  <c:v>0.68862997685185179</c:v>
                </c:pt>
                <c:pt idx="12000">
                  <c:v>0.68863113425925926</c:v>
                </c:pt>
                <c:pt idx="12001">
                  <c:v>0.68863229166666673</c:v>
                </c:pt>
                <c:pt idx="12002">
                  <c:v>0.68863344907407409</c:v>
                </c:pt>
                <c:pt idx="12003">
                  <c:v>0.68863460648148145</c:v>
                </c:pt>
                <c:pt idx="12004">
                  <c:v>0.68863576388888881</c:v>
                </c:pt>
                <c:pt idx="12005">
                  <c:v>0.68863692129629628</c:v>
                </c:pt>
                <c:pt idx="12006">
                  <c:v>0.68863807870370375</c:v>
                </c:pt>
                <c:pt idx="12007">
                  <c:v>0.68863924768518514</c:v>
                </c:pt>
                <c:pt idx="12008">
                  <c:v>0.68864040509259261</c:v>
                </c:pt>
                <c:pt idx="12009">
                  <c:v>0.68864155092592594</c:v>
                </c:pt>
                <c:pt idx="12010">
                  <c:v>0.68864270833333341</c:v>
                </c:pt>
                <c:pt idx="12011">
                  <c:v>0.68864386574074077</c:v>
                </c:pt>
                <c:pt idx="12012">
                  <c:v>0.68864502314814813</c:v>
                </c:pt>
                <c:pt idx="12013">
                  <c:v>0.68864618055555549</c:v>
                </c:pt>
                <c:pt idx="12014">
                  <c:v>0.6886473495370371</c:v>
                </c:pt>
                <c:pt idx="12015">
                  <c:v>0.68864850694444446</c:v>
                </c:pt>
                <c:pt idx="12016">
                  <c:v>0.68864965277777779</c:v>
                </c:pt>
                <c:pt idx="12017">
                  <c:v>0.68865082175925918</c:v>
                </c:pt>
                <c:pt idx="12018">
                  <c:v>0.68865197916666665</c:v>
                </c:pt>
                <c:pt idx="12019">
                  <c:v>0.68865312499999998</c:v>
                </c:pt>
                <c:pt idx="12020">
                  <c:v>0.68865428240740745</c:v>
                </c:pt>
                <c:pt idx="12021">
                  <c:v>0.68865543981481481</c:v>
                </c:pt>
                <c:pt idx="12022">
                  <c:v>0.68865659722222228</c:v>
                </c:pt>
                <c:pt idx="12023">
                  <c:v>0.68865775462962964</c:v>
                </c:pt>
                <c:pt idx="12024">
                  <c:v>0.688658912037037</c:v>
                </c:pt>
                <c:pt idx="12025">
                  <c:v>0.68866006944444447</c:v>
                </c:pt>
                <c:pt idx="12026">
                  <c:v>0.68866122685185183</c:v>
                </c:pt>
                <c:pt idx="12027">
                  <c:v>0.6886623842592593</c:v>
                </c:pt>
                <c:pt idx="12028">
                  <c:v>0.68866354166666666</c:v>
                </c:pt>
                <c:pt idx="12029">
                  <c:v>0.68866469907407402</c:v>
                </c:pt>
                <c:pt idx="12030">
                  <c:v>0.68866585648148149</c:v>
                </c:pt>
                <c:pt idx="12031">
                  <c:v>0.68866701388888896</c:v>
                </c:pt>
                <c:pt idx="12032">
                  <c:v>0.68866817129629632</c:v>
                </c:pt>
                <c:pt idx="12033">
                  <c:v>0.68866932870370368</c:v>
                </c:pt>
                <c:pt idx="12034">
                  <c:v>0.68867048611111104</c:v>
                </c:pt>
                <c:pt idx="12035">
                  <c:v>0.68867164351851851</c:v>
                </c:pt>
                <c:pt idx="12036">
                  <c:v>0.68867280092592598</c:v>
                </c:pt>
                <c:pt idx="12037">
                  <c:v>0.68867395833333334</c:v>
                </c:pt>
                <c:pt idx="12038">
                  <c:v>0.6886751157407407</c:v>
                </c:pt>
                <c:pt idx="12039">
                  <c:v>0.68867627314814817</c:v>
                </c:pt>
                <c:pt idx="12040">
                  <c:v>0.68867744212962967</c:v>
                </c:pt>
                <c:pt idx="12041">
                  <c:v>0.688678587962963</c:v>
                </c:pt>
                <c:pt idx="12042">
                  <c:v>0.68867974537037036</c:v>
                </c:pt>
                <c:pt idx="12043">
                  <c:v>0.68868091435185186</c:v>
                </c:pt>
                <c:pt idx="12044">
                  <c:v>0.68868207175925933</c:v>
                </c:pt>
                <c:pt idx="12045">
                  <c:v>0.68868321759259266</c:v>
                </c:pt>
                <c:pt idx="12046">
                  <c:v>0.68868437500000002</c:v>
                </c:pt>
                <c:pt idx="12047">
                  <c:v>0.68868553240740737</c:v>
                </c:pt>
                <c:pt idx="12048">
                  <c:v>0.68868668981481485</c:v>
                </c:pt>
                <c:pt idx="12049">
                  <c:v>0.6886878472222222</c:v>
                </c:pt>
                <c:pt idx="12050">
                  <c:v>0.68868900462962968</c:v>
                </c:pt>
                <c:pt idx="12051">
                  <c:v>0.68869016203703703</c:v>
                </c:pt>
                <c:pt idx="12052">
                  <c:v>0.68869131944444439</c:v>
                </c:pt>
                <c:pt idx="12053">
                  <c:v>0.68869247685185186</c:v>
                </c:pt>
                <c:pt idx="12054">
                  <c:v>0.68869363425925922</c:v>
                </c:pt>
                <c:pt idx="12055">
                  <c:v>0.68869479166666669</c:v>
                </c:pt>
                <c:pt idx="12056">
                  <c:v>0.68869596064814809</c:v>
                </c:pt>
                <c:pt idx="12057">
                  <c:v>0.68869710648148152</c:v>
                </c:pt>
                <c:pt idx="12058">
                  <c:v>0.68869826388888888</c:v>
                </c:pt>
                <c:pt idx="12059">
                  <c:v>0.68869942129629624</c:v>
                </c:pt>
                <c:pt idx="12060">
                  <c:v>0.68870057870370371</c:v>
                </c:pt>
                <c:pt idx="12061">
                  <c:v>0.68870173611111118</c:v>
                </c:pt>
                <c:pt idx="12062">
                  <c:v>0.68870290509259258</c:v>
                </c:pt>
                <c:pt idx="12063">
                  <c:v>0.68870406250000005</c:v>
                </c:pt>
                <c:pt idx="12064">
                  <c:v>0.68870521990740741</c:v>
                </c:pt>
                <c:pt idx="12065">
                  <c:v>0.68870636574074073</c:v>
                </c:pt>
                <c:pt idx="12066">
                  <c:v>0.6887075231481482</c:v>
                </c:pt>
                <c:pt idx="12067">
                  <c:v>0.68870868055555556</c:v>
                </c:pt>
                <c:pt idx="12068">
                  <c:v>0.68870983796296292</c:v>
                </c:pt>
                <c:pt idx="12069">
                  <c:v>0.68871099537037039</c:v>
                </c:pt>
                <c:pt idx="12070">
                  <c:v>0.68871215277777786</c:v>
                </c:pt>
                <c:pt idx="12071">
                  <c:v>0.6887133333333334</c:v>
                </c:pt>
                <c:pt idx="12072">
                  <c:v>0.68871447916666662</c:v>
                </c:pt>
                <c:pt idx="12073">
                  <c:v>0.68871562499999994</c:v>
                </c:pt>
                <c:pt idx="12074">
                  <c:v>0.68871678240740741</c:v>
                </c:pt>
                <c:pt idx="12075">
                  <c:v>0.68871793981481488</c:v>
                </c:pt>
                <c:pt idx="12076">
                  <c:v>0.68871909722222224</c:v>
                </c:pt>
                <c:pt idx="12077">
                  <c:v>0.6887202546296296</c:v>
                </c:pt>
                <c:pt idx="12078">
                  <c:v>0.68872141203703707</c:v>
                </c:pt>
                <c:pt idx="12079">
                  <c:v>0.68872256944444443</c:v>
                </c:pt>
                <c:pt idx="12080">
                  <c:v>0.6887237268518519</c:v>
                </c:pt>
                <c:pt idx="12081">
                  <c:v>0.68872488425925926</c:v>
                </c:pt>
                <c:pt idx="12082">
                  <c:v>0.68872604166666662</c:v>
                </c:pt>
                <c:pt idx="12083">
                  <c:v>0.68872719907407409</c:v>
                </c:pt>
                <c:pt idx="12084">
                  <c:v>0.68872835648148145</c:v>
                </c:pt>
                <c:pt idx="12085">
                  <c:v>0.68872952546296295</c:v>
                </c:pt>
                <c:pt idx="12086">
                  <c:v>0.68873067129629628</c:v>
                </c:pt>
                <c:pt idx="12087">
                  <c:v>0.68873182870370375</c:v>
                </c:pt>
                <c:pt idx="12088">
                  <c:v>0.68873298611111111</c:v>
                </c:pt>
                <c:pt idx="12089">
                  <c:v>0.68873414351851847</c:v>
                </c:pt>
                <c:pt idx="12090">
                  <c:v>0.68873530092592594</c:v>
                </c:pt>
                <c:pt idx="12091">
                  <c:v>0.68873646990740733</c:v>
                </c:pt>
                <c:pt idx="12092">
                  <c:v>0.68873761574074077</c:v>
                </c:pt>
                <c:pt idx="12093">
                  <c:v>0.68873877314814813</c:v>
                </c:pt>
                <c:pt idx="12094">
                  <c:v>0.68873993055555549</c:v>
                </c:pt>
                <c:pt idx="12095">
                  <c:v>0.68874108796296296</c:v>
                </c:pt>
                <c:pt idx="12096">
                  <c:v>0.68874224537037043</c:v>
                </c:pt>
                <c:pt idx="12097">
                  <c:v>0.68874340277777779</c:v>
                </c:pt>
                <c:pt idx="12098">
                  <c:v>0.68874456018518515</c:v>
                </c:pt>
                <c:pt idx="12099">
                  <c:v>0.68874571759259251</c:v>
                </c:pt>
                <c:pt idx="12100">
                  <c:v>0.68874687500000009</c:v>
                </c:pt>
                <c:pt idx="12101">
                  <c:v>0.68874803240740745</c:v>
                </c:pt>
                <c:pt idx="12102">
                  <c:v>0.68874918981481481</c:v>
                </c:pt>
                <c:pt idx="12103">
                  <c:v>0.68875034722222217</c:v>
                </c:pt>
                <c:pt idx="12104">
                  <c:v>0.68875150462962964</c:v>
                </c:pt>
                <c:pt idx="12105">
                  <c:v>0.68875267361111114</c:v>
                </c:pt>
                <c:pt idx="12106">
                  <c:v>0.6887538310185185</c:v>
                </c:pt>
                <c:pt idx="12107">
                  <c:v>0.68875497685185183</c:v>
                </c:pt>
                <c:pt idx="12108">
                  <c:v>0.6887561342592593</c:v>
                </c:pt>
                <c:pt idx="12109">
                  <c:v>0.68875729166666666</c:v>
                </c:pt>
                <c:pt idx="12110">
                  <c:v>0.68875844907407413</c:v>
                </c:pt>
                <c:pt idx="12111">
                  <c:v>0.68875961805555552</c:v>
                </c:pt>
                <c:pt idx="12112">
                  <c:v>0.68876076388888885</c:v>
                </c:pt>
                <c:pt idx="12113">
                  <c:v>0.68876192129629632</c:v>
                </c:pt>
                <c:pt idx="12114">
                  <c:v>0.68876309027777782</c:v>
                </c:pt>
                <c:pt idx="12115">
                  <c:v>0.68876424768518518</c:v>
                </c:pt>
                <c:pt idx="12116">
                  <c:v>0.68876539351851851</c:v>
                </c:pt>
                <c:pt idx="12117">
                  <c:v>0.68876656250000001</c:v>
                </c:pt>
                <c:pt idx="12118">
                  <c:v>0.68876770833333334</c:v>
                </c:pt>
                <c:pt idx="12119">
                  <c:v>0.6887688657407407</c:v>
                </c:pt>
                <c:pt idx="12120">
                  <c:v>0.6887700347222222</c:v>
                </c:pt>
                <c:pt idx="12121">
                  <c:v>0.68877119212962956</c:v>
                </c:pt>
                <c:pt idx="12122">
                  <c:v>0.688772337962963</c:v>
                </c:pt>
                <c:pt idx="12123">
                  <c:v>0.6887735069444445</c:v>
                </c:pt>
                <c:pt idx="12124">
                  <c:v>0.68877465277777772</c:v>
                </c:pt>
                <c:pt idx="12125">
                  <c:v>0.68877581018518519</c:v>
                </c:pt>
                <c:pt idx="12126">
                  <c:v>0.68877696759259266</c:v>
                </c:pt>
                <c:pt idx="12127">
                  <c:v>0.68877812500000002</c:v>
                </c:pt>
                <c:pt idx="12128">
                  <c:v>0.68877929398148152</c:v>
                </c:pt>
                <c:pt idx="12129">
                  <c:v>0.68878043981481474</c:v>
                </c:pt>
                <c:pt idx="12130">
                  <c:v>0.68878160879629624</c:v>
                </c:pt>
                <c:pt idx="12131">
                  <c:v>0.68878275462962968</c:v>
                </c:pt>
                <c:pt idx="12132">
                  <c:v>0.68878391203703704</c:v>
                </c:pt>
                <c:pt idx="12133">
                  <c:v>0.68878508101851854</c:v>
                </c:pt>
                <c:pt idx="12134">
                  <c:v>0.68878622685185187</c:v>
                </c:pt>
                <c:pt idx="12135">
                  <c:v>0.68878739583333337</c:v>
                </c:pt>
                <c:pt idx="12136">
                  <c:v>0.68878855324074073</c:v>
                </c:pt>
                <c:pt idx="12137">
                  <c:v>0.68878969907407406</c:v>
                </c:pt>
                <c:pt idx="12138">
                  <c:v>0.68879085648148142</c:v>
                </c:pt>
                <c:pt idx="12139">
                  <c:v>0.68879201388888889</c:v>
                </c:pt>
                <c:pt idx="12140">
                  <c:v>0.68879317129629636</c:v>
                </c:pt>
                <c:pt idx="12141">
                  <c:v>0.68879432870370372</c:v>
                </c:pt>
                <c:pt idx="12142">
                  <c:v>0.68879549768518511</c:v>
                </c:pt>
                <c:pt idx="12143">
                  <c:v>0.68879664351851855</c:v>
                </c:pt>
                <c:pt idx="12144">
                  <c:v>0.68879780092592591</c:v>
                </c:pt>
                <c:pt idx="12145">
                  <c:v>0.68879895833333338</c:v>
                </c:pt>
                <c:pt idx="12146">
                  <c:v>0.68880011574074074</c:v>
                </c:pt>
                <c:pt idx="12147">
                  <c:v>0.68880128472222224</c:v>
                </c:pt>
                <c:pt idx="12148">
                  <c:v>0.68880243055555557</c:v>
                </c:pt>
                <c:pt idx="12149">
                  <c:v>0.68880358796296293</c:v>
                </c:pt>
                <c:pt idx="12150">
                  <c:v>0.6888047453703704</c:v>
                </c:pt>
                <c:pt idx="12151">
                  <c:v>0.68880590277777776</c:v>
                </c:pt>
                <c:pt idx="12152">
                  <c:v>0.68880707175925926</c:v>
                </c:pt>
                <c:pt idx="12153">
                  <c:v>0.68880822916666673</c:v>
                </c:pt>
                <c:pt idx="12154">
                  <c:v>0.68880937499999995</c:v>
                </c:pt>
                <c:pt idx="12155">
                  <c:v>0.68881053240740742</c:v>
                </c:pt>
                <c:pt idx="12156">
                  <c:v>0.68881168981481489</c:v>
                </c:pt>
                <c:pt idx="12157">
                  <c:v>0.68881284722222225</c:v>
                </c:pt>
                <c:pt idx="12158">
                  <c:v>0.68881400462962961</c:v>
                </c:pt>
                <c:pt idx="12159">
                  <c:v>0.68881516203703697</c:v>
                </c:pt>
                <c:pt idx="12160">
                  <c:v>0.68881631944444444</c:v>
                </c:pt>
                <c:pt idx="12161">
                  <c:v>0.68881747685185191</c:v>
                </c:pt>
                <c:pt idx="12162">
                  <c:v>0.68881863425925927</c:v>
                </c:pt>
                <c:pt idx="12163">
                  <c:v>0.68881980324074077</c:v>
                </c:pt>
                <c:pt idx="12164">
                  <c:v>0.6888209490740741</c:v>
                </c:pt>
                <c:pt idx="12165">
                  <c:v>0.68882210648148157</c:v>
                </c:pt>
                <c:pt idx="12166">
                  <c:v>0.68882326388888893</c:v>
                </c:pt>
                <c:pt idx="12167">
                  <c:v>0.68882442129629629</c:v>
                </c:pt>
                <c:pt idx="12168">
                  <c:v>0.68882559027777779</c:v>
                </c:pt>
                <c:pt idx="12169">
                  <c:v>0.68882673611111112</c:v>
                </c:pt>
                <c:pt idx="12170">
                  <c:v>0.68882789351851859</c:v>
                </c:pt>
                <c:pt idx="12171">
                  <c:v>0.68882905092592595</c:v>
                </c:pt>
                <c:pt idx="12172">
                  <c:v>0.6888302083333333</c:v>
                </c:pt>
                <c:pt idx="12173">
                  <c:v>0.68883136574074078</c:v>
                </c:pt>
                <c:pt idx="12174">
                  <c:v>0.68883252314814813</c:v>
                </c:pt>
                <c:pt idx="12175">
                  <c:v>0.68883369212962964</c:v>
                </c:pt>
                <c:pt idx="12176">
                  <c:v>0.68883483796296296</c:v>
                </c:pt>
                <c:pt idx="12177">
                  <c:v>0.68883599537037032</c:v>
                </c:pt>
                <c:pt idx="12178">
                  <c:v>0.68883715277777779</c:v>
                </c:pt>
                <c:pt idx="12179">
                  <c:v>0.68883831018518515</c:v>
                </c:pt>
                <c:pt idx="12180">
                  <c:v>0.68883946759259262</c:v>
                </c:pt>
                <c:pt idx="12181">
                  <c:v>0.68884062499999998</c:v>
                </c:pt>
                <c:pt idx="12182">
                  <c:v>0.68884178240740745</c:v>
                </c:pt>
                <c:pt idx="12183">
                  <c:v>0.68884293981481481</c:v>
                </c:pt>
                <c:pt idx="12184">
                  <c:v>0.68884409722222217</c:v>
                </c:pt>
                <c:pt idx="12185">
                  <c:v>0.68884525462962964</c:v>
                </c:pt>
                <c:pt idx="12186">
                  <c:v>0.688846412037037</c:v>
                </c:pt>
                <c:pt idx="12187">
                  <c:v>0.68884756944444447</c:v>
                </c:pt>
                <c:pt idx="12188">
                  <c:v>0.68884873842592598</c:v>
                </c:pt>
                <c:pt idx="12189">
                  <c:v>0.68884988425925919</c:v>
                </c:pt>
                <c:pt idx="12190">
                  <c:v>0.68885104166666666</c:v>
                </c:pt>
                <c:pt idx="12191">
                  <c:v>0.68885221064814817</c:v>
                </c:pt>
                <c:pt idx="12192">
                  <c:v>0.68885335648148149</c:v>
                </c:pt>
                <c:pt idx="12193">
                  <c:v>0.68885451388888885</c:v>
                </c:pt>
                <c:pt idx="12194">
                  <c:v>0.68885567129629621</c:v>
                </c:pt>
                <c:pt idx="12195">
                  <c:v>0.68885682870370379</c:v>
                </c:pt>
                <c:pt idx="12196">
                  <c:v>0.68885798611111115</c:v>
                </c:pt>
                <c:pt idx="12197">
                  <c:v>0.68885914351851851</c:v>
                </c:pt>
                <c:pt idx="12198">
                  <c:v>0.68886030092592587</c:v>
                </c:pt>
                <c:pt idx="12199">
                  <c:v>0.68886145833333334</c:v>
                </c:pt>
                <c:pt idx="12200">
                  <c:v>0.68886261574074081</c:v>
                </c:pt>
                <c:pt idx="12201">
                  <c:v>0.68886377314814817</c:v>
                </c:pt>
                <c:pt idx="12202">
                  <c:v>0.68886493055555553</c:v>
                </c:pt>
                <c:pt idx="12203">
                  <c:v>0.68886609953703704</c:v>
                </c:pt>
                <c:pt idx="12204">
                  <c:v>0.68886724537037036</c:v>
                </c:pt>
                <c:pt idx="12205">
                  <c:v>0.68886840277777783</c:v>
                </c:pt>
                <c:pt idx="12206">
                  <c:v>0.68886956018518519</c:v>
                </c:pt>
                <c:pt idx="12207">
                  <c:v>0.68887071759259255</c:v>
                </c:pt>
                <c:pt idx="12208">
                  <c:v>0.68887188657407405</c:v>
                </c:pt>
                <c:pt idx="12209">
                  <c:v>0.68887303240740738</c:v>
                </c:pt>
                <c:pt idx="12210">
                  <c:v>0.68887418981481485</c:v>
                </c:pt>
                <c:pt idx="12211">
                  <c:v>0.68887534722222221</c:v>
                </c:pt>
                <c:pt idx="12212">
                  <c:v>0.68887651620370371</c:v>
                </c:pt>
                <c:pt idx="12213">
                  <c:v>0.68887766203703704</c:v>
                </c:pt>
                <c:pt idx="12214">
                  <c:v>0.6888788194444444</c:v>
                </c:pt>
                <c:pt idx="12215">
                  <c:v>0.68887997685185187</c:v>
                </c:pt>
                <c:pt idx="12216">
                  <c:v>0.68888113425925923</c:v>
                </c:pt>
                <c:pt idx="12217">
                  <c:v>0.6888822916666667</c:v>
                </c:pt>
                <c:pt idx="12218">
                  <c:v>0.68888344907407406</c:v>
                </c:pt>
                <c:pt idx="12219">
                  <c:v>0.68888460648148142</c:v>
                </c:pt>
                <c:pt idx="12220">
                  <c:v>0.68888576388888889</c:v>
                </c:pt>
                <c:pt idx="12221">
                  <c:v>0.68888692129629636</c:v>
                </c:pt>
                <c:pt idx="12222">
                  <c:v>0.68888807870370372</c:v>
                </c:pt>
                <c:pt idx="12223">
                  <c:v>0.68888923611111108</c:v>
                </c:pt>
                <c:pt idx="12224">
                  <c:v>0.68889040509259258</c:v>
                </c:pt>
                <c:pt idx="12225">
                  <c:v>0.68889155092592591</c:v>
                </c:pt>
                <c:pt idx="12226">
                  <c:v>0.68889270833333338</c:v>
                </c:pt>
                <c:pt idx="12227">
                  <c:v>0.68889386574074074</c:v>
                </c:pt>
                <c:pt idx="12228">
                  <c:v>0.6888950231481481</c:v>
                </c:pt>
                <c:pt idx="12229">
                  <c:v>0.68889618055555557</c:v>
                </c:pt>
                <c:pt idx="12230">
                  <c:v>0.68889733796296304</c:v>
                </c:pt>
                <c:pt idx="12231">
                  <c:v>0.6888984953703704</c:v>
                </c:pt>
                <c:pt idx="12232">
                  <c:v>0.68889965277777776</c:v>
                </c:pt>
                <c:pt idx="12233">
                  <c:v>0.68890081018518512</c:v>
                </c:pt>
                <c:pt idx="12234">
                  <c:v>0.68890196759259259</c:v>
                </c:pt>
                <c:pt idx="12235">
                  <c:v>0.68890312500000006</c:v>
                </c:pt>
                <c:pt idx="12236">
                  <c:v>0.68890428240740742</c:v>
                </c:pt>
                <c:pt idx="12237">
                  <c:v>0.68890543981481478</c:v>
                </c:pt>
                <c:pt idx="12238">
                  <c:v>0.68890659722222225</c:v>
                </c:pt>
                <c:pt idx="12239">
                  <c:v>0.68890775462962961</c:v>
                </c:pt>
                <c:pt idx="12240">
                  <c:v>0.68890892361111111</c:v>
                </c:pt>
                <c:pt idx="12241">
                  <c:v>0.68891006944444444</c:v>
                </c:pt>
                <c:pt idx="12242">
                  <c:v>0.68891122685185191</c:v>
                </c:pt>
                <c:pt idx="12243">
                  <c:v>0.68891239583333341</c:v>
                </c:pt>
                <c:pt idx="12244">
                  <c:v>0.68891355324074077</c:v>
                </c:pt>
                <c:pt idx="12245">
                  <c:v>0.68891471064814813</c:v>
                </c:pt>
                <c:pt idx="12246">
                  <c:v>0.68891585648148146</c:v>
                </c:pt>
                <c:pt idx="12247">
                  <c:v>0.68891702546296296</c:v>
                </c:pt>
                <c:pt idx="12248">
                  <c:v>0.68891817129629629</c:v>
                </c:pt>
                <c:pt idx="12249">
                  <c:v>0.68891932870370365</c:v>
                </c:pt>
                <c:pt idx="12250">
                  <c:v>0.68892048611111112</c:v>
                </c:pt>
                <c:pt idx="12251">
                  <c:v>0.68892164351851859</c:v>
                </c:pt>
                <c:pt idx="12252">
                  <c:v>0.68892280092592595</c:v>
                </c:pt>
                <c:pt idx="12253">
                  <c:v>0.68892395833333331</c:v>
                </c:pt>
                <c:pt idx="12254">
                  <c:v>0.68892512731481481</c:v>
                </c:pt>
                <c:pt idx="12255">
                  <c:v>0.68892627314814814</c:v>
                </c:pt>
                <c:pt idx="12256">
                  <c:v>0.68892744212962964</c:v>
                </c:pt>
                <c:pt idx="12257">
                  <c:v>0.68892858796296297</c:v>
                </c:pt>
                <c:pt idx="12258">
                  <c:v>0.68892974537037033</c:v>
                </c:pt>
                <c:pt idx="12259">
                  <c:v>0.6889309027777778</c:v>
                </c:pt>
                <c:pt idx="12260">
                  <c:v>0.68893206018518527</c:v>
                </c:pt>
                <c:pt idx="12261">
                  <c:v>0.68893321759259263</c:v>
                </c:pt>
                <c:pt idx="12262">
                  <c:v>0.68893437499999999</c:v>
                </c:pt>
                <c:pt idx="12263">
                  <c:v>0.68893553240740735</c:v>
                </c:pt>
                <c:pt idx="12264">
                  <c:v>0.68893668981481482</c:v>
                </c:pt>
                <c:pt idx="12265">
                  <c:v>0.68893784722222229</c:v>
                </c:pt>
                <c:pt idx="12266">
                  <c:v>0.68893900462962965</c:v>
                </c:pt>
                <c:pt idx="12267">
                  <c:v>0.68894016203703701</c:v>
                </c:pt>
                <c:pt idx="12268">
                  <c:v>0.68894131944444448</c:v>
                </c:pt>
                <c:pt idx="12269">
                  <c:v>0.68894247685185184</c:v>
                </c:pt>
                <c:pt idx="12270">
                  <c:v>0.68894363425925931</c:v>
                </c:pt>
                <c:pt idx="12271">
                  <c:v>0.68894479166666667</c:v>
                </c:pt>
                <c:pt idx="12272">
                  <c:v>0.68894594907407403</c:v>
                </c:pt>
                <c:pt idx="12273">
                  <c:v>0.6889471064814815</c:v>
                </c:pt>
                <c:pt idx="12274">
                  <c:v>0.68894826388888886</c:v>
                </c:pt>
                <c:pt idx="12275">
                  <c:v>0.68894942129629633</c:v>
                </c:pt>
                <c:pt idx="12276">
                  <c:v>0.68895057870370369</c:v>
                </c:pt>
                <c:pt idx="12277">
                  <c:v>0.68895174768518519</c:v>
                </c:pt>
                <c:pt idx="12278">
                  <c:v>0.68895289351851852</c:v>
                </c:pt>
                <c:pt idx="12279">
                  <c:v>0.68895405092592588</c:v>
                </c:pt>
                <c:pt idx="12280">
                  <c:v>0.68895520833333335</c:v>
                </c:pt>
                <c:pt idx="12281">
                  <c:v>0.68895636574074071</c:v>
                </c:pt>
                <c:pt idx="12282">
                  <c:v>0.68895753472222221</c:v>
                </c:pt>
                <c:pt idx="12283">
                  <c:v>0.68895868055555554</c:v>
                </c:pt>
                <c:pt idx="12284">
                  <c:v>0.6889598379629629</c:v>
                </c:pt>
                <c:pt idx="12285">
                  <c:v>0.68896099537037037</c:v>
                </c:pt>
                <c:pt idx="12286">
                  <c:v>0.68896215277777784</c:v>
                </c:pt>
                <c:pt idx="12287">
                  <c:v>0.6889633101851852</c:v>
                </c:pt>
                <c:pt idx="12288">
                  <c:v>0.68896446759259256</c:v>
                </c:pt>
                <c:pt idx="12289">
                  <c:v>0.68896562499999991</c:v>
                </c:pt>
                <c:pt idx="12290">
                  <c:v>0.6889667824074075</c:v>
                </c:pt>
                <c:pt idx="12291">
                  <c:v>0.68896793981481486</c:v>
                </c:pt>
                <c:pt idx="12292">
                  <c:v>0.68896909722222222</c:v>
                </c:pt>
                <c:pt idx="12293">
                  <c:v>0.68897025462962957</c:v>
                </c:pt>
                <c:pt idx="12294">
                  <c:v>0.68897141203703705</c:v>
                </c:pt>
                <c:pt idx="12295">
                  <c:v>0.68897256944444452</c:v>
                </c:pt>
                <c:pt idx="12296">
                  <c:v>0.68897372685185188</c:v>
                </c:pt>
                <c:pt idx="12297">
                  <c:v>0.68897488425925923</c:v>
                </c:pt>
                <c:pt idx="12298">
                  <c:v>0.68897605324074074</c:v>
                </c:pt>
                <c:pt idx="12299">
                  <c:v>0.68897719907407406</c:v>
                </c:pt>
                <c:pt idx="12300">
                  <c:v>0.68897836805555557</c:v>
                </c:pt>
                <c:pt idx="12301">
                  <c:v>0.68897951388888889</c:v>
                </c:pt>
                <c:pt idx="12302">
                  <c:v>0.68898067129629625</c:v>
                </c:pt>
                <c:pt idx="12303">
                  <c:v>0.68898182870370372</c:v>
                </c:pt>
                <c:pt idx="12304">
                  <c:v>0.68898298611111108</c:v>
                </c:pt>
                <c:pt idx="12305">
                  <c:v>0.68898415509259259</c:v>
                </c:pt>
                <c:pt idx="12306">
                  <c:v>0.68898530092592591</c:v>
                </c:pt>
                <c:pt idx="12307">
                  <c:v>0.68898645833333338</c:v>
                </c:pt>
                <c:pt idx="12308">
                  <c:v>0.68898761574074074</c:v>
                </c:pt>
                <c:pt idx="12309">
                  <c:v>0.6889887731481481</c:v>
                </c:pt>
                <c:pt idx="12310">
                  <c:v>0.68898993055555557</c:v>
                </c:pt>
                <c:pt idx="12311">
                  <c:v>0.68899108796296293</c:v>
                </c:pt>
                <c:pt idx="12312">
                  <c:v>0.6889922453703704</c:v>
                </c:pt>
                <c:pt idx="12313">
                  <c:v>0.68899340277777776</c:v>
                </c:pt>
                <c:pt idx="12314">
                  <c:v>0.68899456018518512</c:v>
                </c:pt>
                <c:pt idx="12315">
                  <c:v>0.68899571759259259</c:v>
                </c:pt>
                <c:pt idx="12316">
                  <c:v>0.68899687500000006</c:v>
                </c:pt>
                <c:pt idx="12317">
                  <c:v>0.68899803240740742</c:v>
                </c:pt>
                <c:pt idx="12318">
                  <c:v>0.68899918981481478</c:v>
                </c:pt>
                <c:pt idx="12319">
                  <c:v>0.68900035879629629</c:v>
                </c:pt>
                <c:pt idx="12320">
                  <c:v>0.68900150462962961</c:v>
                </c:pt>
                <c:pt idx="12321">
                  <c:v>0.68900267361111112</c:v>
                </c:pt>
                <c:pt idx="12322">
                  <c:v>0.68900383101851848</c:v>
                </c:pt>
                <c:pt idx="12323">
                  <c:v>0.6890049768518518</c:v>
                </c:pt>
                <c:pt idx="12324">
                  <c:v>0.68900613425925927</c:v>
                </c:pt>
                <c:pt idx="12325">
                  <c:v>0.68900729166666674</c:v>
                </c:pt>
                <c:pt idx="12326">
                  <c:v>0.6890084490740741</c:v>
                </c:pt>
                <c:pt idx="12327">
                  <c:v>0.68900961805555549</c:v>
                </c:pt>
                <c:pt idx="12328">
                  <c:v>0.68901076388888882</c:v>
                </c:pt>
                <c:pt idx="12329">
                  <c:v>0.68901192129629629</c:v>
                </c:pt>
                <c:pt idx="12330">
                  <c:v>0.68901307870370376</c:v>
                </c:pt>
                <c:pt idx="12331">
                  <c:v>0.68901423611111112</c:v>
                </c:pt>
                <c:pt idx="12332">
                  <c:v>0.68901540509259251</c:v>
                </c:pt>
                <c:pt idx="12333">
                  <c:v>0.68901655092592595</c:v>
                </c:pt>
                <c:pt idx="12334">
                  <c:v>0.68901770833333331</c:v>
                </c:pt>
                <c:pt idx="12335">
                  <c:v>0.68901886574074078</c:v>
                </c:pt>
                <c:pt idx="12336">
                  <c:v>0.68902002314814814</c:v>
                </c:pt>
                <c:pt idx="12337">
                  <c:v>0.68902118055555561</c:v>
                </c:pt>
                <c:pt idx="12338">
                  <c:v>0.68902233796296297</c:v>
                </c:pt>
                <c:pt idx="12339">
                  <c:v>0.68902349537037033</c:v>
                </c:pt>
                <c:pt idx="12340">
                  <c:v>0.68902466435185183</c:v>
                </c:pt>
                <c:pt idx="12341">
                  <c:v>0.68902581018518516</c:v>
                </c:pt>
                <c:pt idx="12342">
                  <c:v>0.68902696759259263</c:v>
                </c:pt>
                <c:pt idx="12343">
                  <c:v>0.68902813657407413</c:v>
                </c:pt>
                <c:pt idx="12344">
                  <c:v>0.68902929398148149</c:v>
                </c:pt>
                <c:pt idx="12345">
                  <c:v>0.68903045138888885</c:v>
                </c:pt>
                <c:pt idx="12346">
                  <c:v>0.68903160879629632</c:v>
                </c:pt>
                <c:pt idx="12347">
                  <c:v>0.68903276620370368</c:v>
                </c:pt>
                <c:pt idx="12348">
                  <c:v>0.68903391203703701</c:v>
                </c:pt>
                <c:pt idx="12349">
                  <c:v>0.68903506944444437</c:v>
                </c:pt>
                <c:pt idx="12350">
                  <c:v>0.68903622685185184</c:v>
                </c:pt>
                <c:pt idx="12351">
                  <c:v>0.68903738425925931</c:v>
                </c:pt>
                <c:pt idx="12352">
                  <c:v>0.68903854166666667</c:v>
                </c:pt>
                <c:pt idx="12353">
                  <c:v>0.68903969907407403</c:v>
                </c:pt>
                <c:pt idx="12354">
                  <c:v>0.6890408564814815</c:v>
                </c:pt>
                <c:pt idx="12355">
                  <c:v>0.68904201388888897</c:v>
                </c:pt>
                <c:pt idx="12356">
                  <c:v>0.68904317129629633</c:v>
                </c:pt>
                <c:pt idx="12357">
                  <c:v>0.68904432870370369</c:v>
                </c:pt>
                <c:pt idx="12358">
                  <c:v>0.68904548611111105</c:v>
                </c:pt>
                <c:pt idx="12359">
                  <c:v>0.68904664351851852</c:v>
                </c:pt>
                <c:pt idx="12360">
                  <c:v>0.68904780092592599</c:v>
                </c:pt>
                <c:pt idx="12361">
                  <c:v>0.68904895833333335</c:v>
                </c:pt>
                <c:pt idx="12362">
                  <c:v>0.68905011574074071</c:v>
                </c:pt>
                <c:pt idx="12363">
                  <c:v>0.68905127314814818</c:v>
                </c:pt>
                <c:pt idx="12364">
                  <c:v>0.68905243055555554</c:v>
                </c:pt>
                <c:pt idx="12365">
                  <c:v>0.68905358796296301</c:v>
                </c:pt>
                <c:pt idx="12366">
                  <c:v>0.68905474537037037</c:v>
                </c:pt>
                <c:pt idx="12367">
                  <c:v>0.68905590277777773</c:v>
                </c:pt>
                <c:pt idx="12368">
                  <c:v>0.6890570601851852</c:v>
                </c:pt>
                <c:pt idx="12369">
                  <c:v>0.68905821759259256</c:v>
                </c:pt>
                <c:pt idx="12370">
                  <c:v>0.68905937500000003</c:v>
                </c:pt>
                <c:pt idx="12371">
                  <c:v>0.68906053240740739</c:v>
                </c:pt>
                <c:pt idx="12372">
                  <c:v>0.68906168981481486</c:v>
                </c:pt>
                <c:pt idx="12373">
                  <c:v>0.68906284722222222</c:v>
                </c:pt>
                <c:pt idx="12374">
                  <c:v>0.68906400462962958</c:v>
                </c:pt>
                <c:pt idx="12375">
                  <c:v>0.68906517361111108</c:v>
                </c:pt>
                <c:pt idx="12376">
                  <c:v>0.68906631944444452</c:v>
                </c:pt>
                <c:pt idx="12377">
                  <c:v>0.68906747685185188</c:v>
                </c:pt>
                <c:pt idx="12378">
                  <c:v>0.68906863425925924</c:v>
                </c:pt>
                <c:pt idx="12379">
                  <c:v>0.6890697916666666</c:v>
                </c:pt>
                <c:pt idx="12380">
                  <c:v>0.68907094907407407</c:v>
                </c:pt>
                <c:pt idx="12381">
                  <c:v>0.68907210648148154</c:v>
                </c:pt>
                <c:pt idx="12382">
                  <c:v>0.68907329861111111</c:v>
                </c:pt>
                <c:pt idx="12383">
                  <c:v>0.68907442129629626</c:v>
                </c:pt>
                <c:pt idx="12384">
                  <c:v>0.68907557870370373</c:v>
                </c:pt>
                <c:pt idx="12385">
                  <c:v>0.6890767361111112</c:v>
                </c:pt>
                <c:pt idx="12386">
                  <c:v>0.68907789351851856</c:v>
                </c:pt>
                <c:pt idx="12387">
                  <c:v>0.68907905092592592</c:v>
                </c:pt>
                <c:pt idx="12388">
                  <c:v>0.68908020833333328</c:v>
                </c:pt>
                <c:pt idx="12389">
                  <c:v>0.68908136574074075</c:v>
                </c:pt>
                <c:pt idx="12390">
                  <c:v>0.68908252314814822</c:v>
                </c:pt>
                <c:pt idx="12391">
                  <c:v>0.68908368055555558</c:v>
                </c:pt>
                <c:pt idx="12392">
                  <c:v>0.68908483796296294</c:v>
                </c:pt>
                <c:pt idx="12393">
                  <c:v>0.68908599537037041</c:v>
                </c:pt>
                <c:pt idx="12394">
                  <c:v>0.68908716435185191</c:v>
                </c:pt>
                <c:pt idx="12395">
                  <c:v>0.68908831018518524</c:v>
                </c:pt>
                <c:pt idx="12396">
                  <c:v>0.6890894675925926</c:v>
                </c:pt>
                <c:pt idx="12397">
                  <c:v>0.68909062499999996</c:v>
                </c:pt>
                <c:pt idx="12398">
                  <c:v>0.68909178240740743</c:v>
                </c:pt>
                <c:pt idx="12399">
                  <c:v>0.68909293981481479</c:v>
                </c:pt>
                <c:pt idx="12400">
                  <c:v>0.68909409722222226</c:v>
                </c:pt>
                <c:pt idx="12401">
                  <c:v>0.68909525462962962</c:v>
                </c:pt>
                <c:pt idx="12402">
                  <c:v>0.68909641203703709</c:v>
                </c:pt>
                <c:pt idx="12403">
                  <c:v>0.68909756944444445</c:v>
                </c:pt>
                <c:pt idx="12404">
                  <c:v>0.68909873842592595</c:v>
                </c:pt>
                <c:pt idx="12405">
                  <c:v>0.68909989583333331</c:v>
                </c:pt>
                <c:pt idx="12406">
                  <c:v>0.68910104166666664</c:v>
                </c:pt>
                <c:pt idx="12407">
                  <c:v>0.68910219907407411</c:v>
                </c:pt>
                <c:pt idx="12408">
                  <c:v>0.68910335648148147</c:v>
                </c:pt>
                <c:pt idx="12409">
                  <c:v>0.68910451388888883</c:v>
                </c:pt>
                <c:pt idx="12410">
                  <c:v>0.6891056712962963</c:v>
                </c:pt>
                <c:pt idx="12411">
                  <c:v>0.68910682870370377</c:v>
                </c:pt>
                <c:pt idx="12412">
                  <c:v>0.68910798611111113</c:v>
                </c:pt>
                <c:pt idx="12413">
                  <c:v>0.68910914351851849</c:v>
                </c:pt>
                <c:pt idx="12414">
                  <c:v>0.68911030092592584</c:v>
                </c:pt>
                <c:pt idx="12415">
                  <c:v>0.68911145833333332</c:v>
                </c:pt>
                <c:pt idx="12416">
                  <c:v>0.68911261574074079</c:v>
                </c:pt>
                <c:pt idx="12417">
                  <c:v>0.68911377314814815</c:v>
                </c:pt>
                <c:pt idx="12418">
                  <c:v>0.6891149305555555</c:v>
                </c:pt>
                <c:pt idx="12419">
                  <c:v>0.68911609953703701</c:v>
                </c:pt>
                <c:pt idx="12420">
                  <c:v>0.68911724537037045</c:v>
                </c:pt>
                <c:pt idx="12421">
                  <c:v>0.68911840277777781</c:v>
                </c:pt>
                <c:pt idx="12422">
                  <c:v>0.68911956018518516</c:v>
                </c:pt>
                <c:pt idx="12423">
                  <c:v>0.68912071759259252</c:v>
                </c:pt>
                <c:pt idx="12424">
                  <c:v>0.68912187499999999</c:v>
                </c:pt>
                <c:pt idx="12425">
                  <c:v>0.6891230439814815</c:v>
                </c:pt>
                <c:pt idx="12426">
                  <c:v>0.68912418981481482</c:v>
                </c:pt>
                <c:pt idx="12427">
                  <c:v>0.68912534722222218</c:v>
                </c:pt>
                <c:pt idx="12428">
                  <c:v>0.68912650462962965</c:v>
                </c:pt>
                <c:pt idx="12429">
                  <c:v>0.68912766203703701</c:v>
                </c:pt>
                <c:pt idx="12430">
                  <c:v>0.68912881944444448</c:v>
                </c:pt>
                <c:pt idx="12431">
                  <c:v>0.68912997685185184</c:v>
                </c:pt>
                <c:pt idx="12432">
                  <c:v>0.68913113425925931</c:v>
                </c:pt>
                <c:pt idx="12433">
                  <c:v>0.68913229166666667</c:v>
                </c:pt>
                <c:pt idx="12434">
                  <c:v>0.68913344907407403</c:v>
                </c:pt>
                <c:pt idx="12435">
                  <c:v>0.6891346064814815</c:v>
                </c:pt>
                <c:pt idx="12436">
                  <c:v>0.68913576388888886</c:v>
                </c:pt>
                <c:pt idx="12437">
                  <c:v>0.68913692129629633</c:v>
                </c:pt>
                <c:pt idx="12438">
                  <c:v>0.68913807870370369</c:v>
                </c:pt>
                <c:pt idx="12439">
                  <c:v>0.68913923611111105</c:v>
                </c:pt>
                <c:pt idx="12440">
                  <c:v>0.68914039351851852</c:v>
                </c:pt>
                <c:pt idx="12441">
                  <c:v>0.68914155092592599</c:v>
                </c:pt>
                <c:pt idx="12442">
                  <c:v>0.68914270833333335</c:v>
                </c:pt>
                <c:pt idx="12443">
                  <c:v>0.68914386574074071</c:v>
                </c:pt>
                <c:pt idx="12444">
                  <c:v>0.68914502314814807</c:v>
                </c:pt>
                <c:pt idx="12445">
                  <c:v>0.68914618055555554</c:v>
                </c:pt>
                <c:pt idx="12446">
                  <c:v>0.68914734953703705</c:v>
                </c:pt>
                <c:pt idx="12447">
                  <c:v>0.68914849537037037</c:v>
                </c:pt>
                <c:pt idx="12448">
                  <c:v>0.68914965277777773</c:v>
                </c:pt>
                <c:pt idx="12449">
                  <c:v>0.6891508101851852</c:v>
                </c:pt>
                <c:pt idx="12450">
                  <c:v>0.68915196759259267</c:v>
                </c:pt>
                <c:pt idx="12451">
                  <c:v>0.68915312500000003</c:v>
                </c:pt>
                <c:pt idx="12452">
                  <c:v>0.68915428240740739</c:v>
                </c:pt>
                <c:pt idx="12453">
                  <c:v>0.68915543981481475</c:v>
                </c:pt>
                <c:pt idx="12454">
                  <c:v>0.68915659722222222</c:v>
                </c:pt>
                <c:pt idx="12455">
                  <c:v>0.68915776620370373</c:v>
                </c:pt>
                <c:pt idx="12456">
                  <c:v>0.68915891203703705</c:v>
                </c:pt>
                <c:pt idx="12457">
                  <c:v>0.68916006944444441</c:v>
                </c:pt>
                <c:pt idx="12458">
                  <c:v>0.68916122685185188</c:v>
                </c:pt>
                <c:pt idx="12459">
                  <c:v>0.68916238425925924</c:v>
                </c:pt>
                <c:pt idx="12460">
                  <c:v>0.68916354166666671</c:v>
                </c:pt>
                <c:pt idx="12461">
                  <c:v>0.68916469907407407</c:v>
                </c:pt>
                <c:pt idx="12462">
                  <c:v>0.68916586805555546</c:v>
                </c:pt>
                <c:pt idx="12463">
                  <c:v>0.6891670138888889</c:v>
                </c:pt>
                <c:pt idx="12464">
                  <c:v>0.68916817129629626</c:v>
                </c:pt>
                <c:pt idx="12465">
                  <c:v>0.68916932870370373</c:v>
                </c:pt>
                <c:pt idx="12466">
                  <c:v>0.68917048611111109</c:v>
                </c:pt>
                <c:pt idx="12467">
                  <c:v>0.68917164351851856</c:v>
                </c:pt>
                <c:pt idx="12468">
                  <c:v>0.68917280092592592</c:v>
                </c:pt>
                <c:pt idx="12469">
                  <c:v>0.68917395833333328</c:v>
                </c:pt>
                <c:pt idx="12470">
                  <c:v>0.68917511574074075</c:v>
                </c:pt>
                <c:pt idx="12471">
                  <c:v>0.68917627314814822</c:v>
                </c:pt>
                <c:pt idx="12472">
                  <c:v>0.68917743055555558</c:v>
                </c:pt>
                <c:pt idx="12473">
                  <c:v>0.68917858796296294</c:v>
                </c:pt>
                <c:pt idx="12474">
                  <c:v>0.6891797453703703</c:v>
                </c:pt>
                <c:pt idx="12475">
                  <c:v>0.68918090277777777</c:v>
                </c:pt>
                <c:pt idx="12476">
                  <c:v>0.68918207175925927</c:v>
                </c:pt>
                <c:pt idx="12477">
                  <c:v>0.6891832175925926</c:v>
                </c:pt>
                <c:pt idx="12478">
                  <c:v>0.6891843865740741</c:v>
                </c:pt>
                <c:pt idx="12479">
                  <c:v>0.68918554398148146</c:v>
                </c:pt>
                <c:pt idx="12480">
                  <c:v>0.6891866898148149</c:v>
                </c:pt>
                <c:pt idx="12481">
                  <c:v>0.68918784722222226</c:v>
                </c:pt>
                <c:pt idx="12482">
                  <c:v>0.68918900462962962</c:v>
                </c:pt>
                <c:pt idx="12483">
                  <c:v>0.68919016203703698</c:v>
                </c:pt>
                <c:pt idx="12484">
                  <c:v>0.68919131944444445</c:v>
                </c:pt>
                <c:pt idx="12485">
                  <c:v>0.68919247685185192</c:v>
                </c:pt>
                <c:pt idx="12486">
                  <c:v>0.68919364583333331</c:v>
                </c:pt>
                <c:pt idx="12487">
                  <c:v>0.68919479166666664</c:v>
                </c:pt>
                <c:pt idx="12488">
                  <c:v>0.68919594907407411</c:v>
                </c:pt>
                <c:pt idx="12489">
                  <c:v>0.68919710648148147</c:v>
                </c:pt>
                <c:pt idx="12490">
                  <c:v>0.68919826388888894</c:v>
                </c:pt>
                <c:pt idx="12491">
                  <c:v>0.6891994212962963</c:v>
                </c:pt>
                <c:pt idx="12492">
                  <c:v>0.68920057870370366</c:v>
                </c:pt>
                <c:pt idx="12493">
                  <c:v>0.68920173611111113</c:v>
                </c:pt>
                <c:pt idx="12494">
                  <c:v>0.68920289351851849</c:v>
                </c:pt>
                <c:pt idx="12495">
                  <c:v>0.68920405092592596</c:v>
                </c:pt>
                <c:pt idx="12496">
                  <c:v>0.68920520833333332</c:v>
                </c:pt>
                <c:pt idx="12497">
                  <c:v>0.68920636574074079</c:v>
                </c:pt>
                <c:pt idx="12498">
                  <c:v>0.68920752314814815</c:v>
                </c:pt>
                <c:pt idx="12499">
                  <c:v>0.68920868055555551</c:v>
                </c:pt>
                <c:pt idx="12500">
                  <c:v>0.68920984953703701</c:v>
                </c:pt>
                <c:pt idx="12501">
                  <c:v>0.68921100694444437</c:v>
                </c:pt>
                <c:pt idx="12502">
                  <c:v>0.68921216435185184</c:v>
                </c:pt>
                <c:pt idx="12503">
                  <c:v>0.68921331018518517</c:v>
                </c:pt>
                <c:pt idx="12504">
                  <c:v>0.68921446759259253</c:v>
                </c:pt>
                <c:pt idx="12505">
                  <c:v>0.689215625</c:v>
                </c:pt>
                <c:pt idx="12506">
                  <c:v>0.6892167939814815</c:v>
                </c:pt>
                <c:pt idx="12507">
                  <c:v>0.68921793981481483</c:v>
                </c:pt>
                <c:pt idx="12508">
                  <c:v>0.68921909722222219</c:v>
                </c:pt>
                <c:pt idx="12509">
                  <c:v>0.68922025462962955</c:v>
                </c:pt>
                <c:pt idx="12510">
                  <c:v>0.68922142361111116</c:v>
                </c:pt>
                <c:pt idx="12511">
                  <c:v>0.68922256944444449</c:v>
                </c:pt>
                <c:pt idx="12512">
                  <c:v>0.68922373842592588</c:v>
                </c:pt>
                <c:pt idx="12513">
                  <c:v>0.68922489583333335</c:v>
                </c:pt>
                <c:pt idx="12514">
                  <c:v>0.68922605324074071</c:v>
                </c:pt>
                <c:pt idx="12515">
                  <c:v>0.68922719907407415</c:v>
                </c:pt>
                <c:pt idx="12516">
                  <c:v>0.68922835648148151</c:v>
                </c:pt>
                <c:pt idx="12517">
                  <c:v>0.68922951388888887</c:v>
                </c:pt>
                <c:pt idx="12518">
                  <c:v>0.68923067129629634</c:v>
                </c:pt>
                <c:pt idx="12519">
                  <c:v>0.6892318287037037</c:v>
                </c:pt>
                <c:pt idx="12520">
                  <c:v>0.68923298611111117</c:v>
                </c:pt>
                <c:pt idx="12521">
                  <c:v>0.68923414351851853</c:v>
                </c:pt>
                <c:pt idx="12522">
                  <c:v>0.68923531249999992</c:v>
                </c:pt>
                <c:pt idx="12523">
                  <c:v>0.68923645833333336</c:v>
                </c:pt>
                <c:pt idx="12524">
                  <c:v>0.68923761574074072</c:v>
                </c:pt>
                <c:pt idx="12525">
                  <c:v>0.68923878472222222</c:v>
                </c:pt>
                <c:pt idx="12526">
                  <c:v>0.68923994212962958</c:v>
                </c:pt>
                <c:pt idx="12527">
                  <c:v>0.68924109953703705</c:v>
                </c:pt>
                <c:pt idx="12528">
                  <c:v>0.68924225694444452</c:v>
                </c:pt>
                <c:pt idx="12529">
                  <c:v>0.68924340277777774</c:v>
                </c:pt>
                <c:pt idx="12530">
                  <c:v>0.68924457175925924</c:v>
                </c:pt>
                <c:pt idx="12531">
                  <c:v>0.6892457291666666</c:v>
                </c:pt>
                <c:pt idx="12532">
                  <c:v>0.68924687500000004</c:v>
                </c:pt>
                <c:pt idx="12533">
                  <c:v>0.68924804398148154</c:v>
                </c:pt>
                <c:pt idx="12534">
                  <c:v>0.68924918981481476</c:v>
                </c:pt>
                <c:pt idx="12535">
                  <c:v>0.68925034722222223</c:v>
                </c:pt>
                <c:pt idx="12536">
                  <c:v>0.68925151620370373</c:v>
                </c:pt>
                <c:pt idx="12537">
                  <c:v>0.68925266203703706</c:v>
                </c:pt>
                <c:pt idx="12538">
                  <c:v>0.68925381944444442</c:v>
                </c:pt>
                <c:pt idx="12539">
                  <c:v>0.68925497685185177</c:v>
                </c:pt>
                <c:pt idx="12540">
                  <c:v>0.68925614583333328</c:v>
                </c:pt>
                <c:pt idx="12541">
                  <c:v>0.68925729166666672</c:v>
                </c:pt>
                <c:pt idx="12542">
                  <c:v>0.68925846064814811</c:v>
                </c:pt>
                <c:pt idx="12543">
                  <c:v>0.68925960648148143</c:v>
                </c:pt>
                <c:pt idx="12544">
                  <c:v>0.68926076388888891</c:v>
                </c:pt>
                <c:pt idx="12545">
                  <c:v>0.68926192129629638</c:v>
                </c:pt>
                <c:pt idx="12546">
                  <c:v>0.68926307870370374</c:v>
                </c:pt>
                <c:pt idx="12547">
                  <c:v>0.68926423611111109</c:v>
                </c:pt>
                <c:pt idx="12548">
                  <c:v>0.6892654050925926</c:v>
                </c:pt>
                <c:pt idx="12549">
                  <c:v>0.68926655092592592</c:v>
                </c:pt>
                <c:pt idx="12550">
                  <c:v>0.6892677083333334</c:v>
                </c:pt>
                <c:pt idx="12551">
                  <c:v>0.68926887731481479</c:v>
                </c:pt>
                <c:pt idx="12552">
                  <c:v>0.68927002314814811</c:v>
                </c:pt>
                <c:pt idx="12553">
                  <c:v>0.68927118055555558</c:v>
                </c:pt>
                <c:pt idx="12554">
                  <c:v>0.68927234953703709</c:v>
                </c:pt>
                <c:pt idx="12555">
                  <c:v>0.68927350694444445</c:v>
                </c:pt>
                <c:pt idx="12556">
                  <c:v>0.68927466435185181</c:v>
                </c:pt>
                <c:pt idx="12557">
                  <c:v>0.68927581018518513</c:v>
                </c:pt>
                <c:pt idx="12558">
                  <c:v>0.6892769675925926</c:v>
                </c:pt>
                <c:pt idx="12559">
                  <c:v>0.68927812499999996</c:v>
                </c:pt>
                <c:pt idx="12560">
                  <c:v>0.68927929398148147</c:v>
                </c:pt>
                <c:pt idx="12561">
                  <c:v>0.68928043981481479</c:v>
                </c:pt>
                <c:pt idx="12562">
                  <c:v>0.68928159722222226</c:v>
                </c:pt>
                <c:pt idx="12563">
                  <c:v>0.68928275462962962</c:v>
                </c:pt>
                <c:pt idx="12564">
                  <c:v>0.68928392361111113</c:v>
                </c:pt>
                <c:pt idx="12565">
                  <c:v>0.68928506944444445</c:v>
                </c:pt>
                <c:pt idx="12566">
                  <c:v>0.68928622685185192</c:v>
                </c:pt>
                <c:pt idx="12567">
                  <c:v>0.68928738425925928</c:v>
                </c:pt>
                <c:pt idx="12568">
                  <c:v>0.68928855324074079</c:v>
                </c:pt>
                <c:pt idx="12569">
                  <c:v>0.68928971064814815</c:v>
                </c:pt>
                <c:pt idx="12570">
                  <c:v>0.68929085648148147</c:v>
                </c:pt>
                <c:pt idx="12571">
                  <c:v>0.68929202546296298</c:v>
                </c:pt>
                <c:pt idx="12572">
                  <c:v>0.6892931712962963</c:v>
                </c:pt>
                <c:pt idx="12573">
                  <c:v>0.68929434027777781</c:v>
                </c:pt>
                <c:pt idx="12574">
                  <c:v>0.68929548611111113</c:v>
                </c:pt>
                <c:pt idx="12575">
                  <c:v>0.68929665509259264</c:v>
                </c:pt>
                <c:pt idx="12576">
                  <c:v>0.6892978125</c:v>
                </c:pt>
                <c:pt idx="12577">
                  <c:v>0.68929896990740736</c:v>
                </c:pt>
                <c:pt idx="12578">
                  <c:v>0.68930011574074068</c:v>
                </c:pt>
                <c:pt idx="12579">
                  <c:v>0.68930127314814815</c:v>
                </c:pt>
                <c:pt idx="12580">
                  <c:v>0.68930243055555562</c:v>
                </c:pt>
                <c:pt idx="12581">
                  <c:v>0.68930359953703702</c:v>
                </c:pt>
                <c:pt idx="12582">
                  <c:v>0.68930474537037034</c:v>
                </c:pt>
                <c:pt idx="12583">
                  <c:v>0.68930590277777781</c:v>
                </c:pt>
                <c:pt idx="12584">
                  <c:v>0.68930707175925932</c:v>
                </c:pt>
                <c:pt idx="12585">
                  <c:v>0.68930821759259264</c:v>
                </c:pt>
                <c:pt idx="12586">
                  <c:v>0.689309375</c:v>
                </c:pt>
                <c:pt idx="12587">
                  <c:v>0.68931053240740736</c:v>
                </c:pt>
                <c:pt idx="12588">
                  <c:v>0.68931170138888886</c:v>
                </c:pt>
                <c:pt idx="12589">
                  <c:v>0.68931284722222219</c:v>
                </c:pt>
                <c:pt idx="12590">
                  <c:v>0.68931400462962966</c:v>
                </c:pt>
                <c:pt idx="12591">
                  <c:v>0.68931516203703702</c:v>
                </c:pt>
                <c:pt idx="12592">
                  <c:v>0.68931631944444449</c:v>
                </c:pt>
                <c:pt idx="12593">
                  <c:v>0.68931747685185185</c:v>
                </c:pt>
                <c:pt idx="12594">
                  <c:v>0.68931863425925921</c:v>
                </c:pt>
                <c:pt idx="12595">
                  <c:v>0.68931980324074071</c:v>
                </c:pt>
                <c:pt idx="12596">
                  <c:v>0.68932096064814807</c:v>
                </c:pt>
                <c:pt idx="12597">
                  <c:v>0.68932210648148151</c:v>
                </c:pt>
                <c:pt idx="12598">
                  <c:v>0.68932326388888887</c:v>
                </c:pt>
                <c:pt idx="12599">
                  <c:v>0.68932442129629623</c:v>
                </c:pt>
                <c:pt idx="12600">
                  <c:v>0.6893255787037037</c:v>
                </c:pt>
                <c:pt idx="12601">
                  <c:v>0.6893267476851852</c:v>
                </c:pt>
                <c:pt idx="12602">
                  <c:v>0.68932789351851853</c:v>
                </c:pt>
                <c:pt idx="12603">
                  <c:v>0.68932906250000003</c:v>
                </c:pt>
                <c:pt idx="12604">
                  <c:v>0.68933020833333325</c:v>
                </c:pt>
                <c:pt idx="12605">
                  <c:v>0.68933136574074083</c:v>
                </c:pt>
                <c:pt idx="12606">
                  <c:v>0.68933252314814819</c:v>
                </c:pt>
                <c:pt idx="12607">
                  <c:v>0.68933368055555555</c:v>
                </c:pt>
                <c:pt idx="12608">
                  <c:v>0.68933484953703705</c:v>
                </c:pt>
                <c:pt idx="12609">
                  <c:v>0.68933599537037038</c:v>
                </c:pt>
                <c:pt idx="12610">
                  <c:v>0.68933715277777785</c:v>
                </c:pt>
                <c:pt idx="12611">
                  <c:v>0.68933831018518521</c:v>
                </c:pt>
                <c:pt idx="12612">
                  <c:v>0.6893394791666666</c:v>
                </c:pt>
                <c:pt idx="12613">
                  <c:v>0.68934062500000004</c:v>
                </c:pt>
                <c:pt idx="12614">
                  <c:v>0.68934179398148154</c:v>
                </c:pt>
                <c:pt idx="12615">
                  <c:v>0.68934293981481487</c:v>
                </c:pt>
                <c:pt idx="12616">
                  <c:v>0.68934409722222223</c:v>
                </c:pt>
                <c:pt idx="12617">
                  <c:v>0.68934527777777777</c:v>
                </c:pt>
                <c:pt idx="12618">
                  <c:v>0.68934642361111109</c:v>
                </c:pt>
                <c:pt idx="12619">
                  <c:v>0.68934756944444442</c:v>
                </c:pt>
                <c:pt idx="12620">
                  <c:v>0.68934873842592592</c:v>
                </c:pt>
                <c:pt idx="12621">
                  <c:v>0.68934988425925925</c:v>
                </c:pt>
                <c:pt idx="12622">
                  <c:v>0.68935104166666672</c:v>
                </c:pt>
                <c:pt idx="12623">
                  <c:v>0.68935219907407408</c:v>
                </c:pt>
                <c:pt idx="12624">
                  <c:v>0.68935336805555558</c:v>
                </c:pt>
                <c:pt idx="12625">
                  <c:v>0.68935451388888891</c:v>
                </c:pt>
                <c:pt idx="12626">
                  <c:v>0.6893556828703703</c:v>
                </c:pt>
                <c:pt idx="12627">
                  <c:v>0.68935684027777777</c:v>
                </c:pt>
                <c:pt idx="12628">
                  <c:v>0.6893579861111111</c:v>
                </c:pt>
                <c:pt idx="12629">
                  <c:v>0.6893591550925926</c:v>
                </c:pt>
                <c:pt idx="12630">
                  <c:v>0.68936030092592593</c:v>
                </c:pt>
                <c:pt idx="12631">
                  <c:v>0.6893614583333334</c:v>
                </c:pt>
                <c:pt idx="12632">
                  <c:v>0.68936262731481479</c:v>
                </c:pt>
                <c:pt idx="12633">
                  <c:v>0.68936378472222226</c:v>
                </c:pt>
                <c:pt idx="12634">
                  <c:v>0.68936493055555548</c:v>
                </c:pt>
                <c:pt idx="12635">
                  <c:v>0.68936608796296295</c:v>
                </c:pt>
                <c:pt idx="12636">
                  <c:v>0.68936724537037042</c:v>
                </c:pt>
                <c:pt idx="12637">
                  <c:v>0.68936840277777778</c:v>
                </c:pt>
                <c:pt idx="12638">
                  <c:v>0.68936957175925928</c:v>
                </c:pt>
                <c:pt idx="12639">
                  <c:v>0.68937072916666664</c:v>
                </c:pt>
                <c:pt idx="12640">
                  <c:v>0.68937188657407411</c:v>
                </c:pt>
                <c:pt idx="12641">
                  <c:v>0.68937303240740744</c:v>
                </c:pt>
                <c:pt idx="12642">
                  <c:v>0.68937420138888883</c:v>
                </c:pt>
                <c:pt idx="12643">
                  <c:v>0.68937534722222216</c:v>
                </c:pt>
                <c:pt idx="12644">
                  <c:v>0.68937650462962963</c:v>
                </c:pt>
                <c:pt idx="12645">
                  <c:v>0.68937767361111113</c:v>
                </c:pt>
                <c:pt idx="12646">
                  <c:v>0.68937881944444446</c:v>
                </c:pt>
                <c:pt idx="12647">
                  <c:v>0.68937997685185182</c:v>
                </c:pt>
                <c:pt idx="12648">
                  <c:v>0.68938113425925929</c:v>
                </c:pt>
                <c:pt idx="12649">
                  <c:v>0.68938229166666665</c:v>
                </c:pt>
                <c:pt idx="12650">
                  <c:v>0.68938344907407412</c:v>
                </c:pt>
                <c:pt idx="12651">
                  <c:v>0.68938460648148148</c:v>
                </c:pt>
                <c:pt idx="12652">
                  <c:v>0.68938576388888895</c:v>
                </c:pt>
                <c:pt idx="12653">
                  <c:v>0.68938692129629631</c:v>
                </c:pt>
                <c:pt idx="12654">
                  <c:v>0.68938807870370367</c:v>
                </c:pt>
                <c:pt idx="12655">
                  <c:v>0.68938923611111114</c:v>
                </c:pt>
                <c:pt idx="12656">
                  <c:v>0.68939040509259253</c:v>
                </c:pt>
                <c:pt idx="12657">
                  <c:v>0.6893915625</c:v>
                </c:pt>
                <c:pt idx="12658">
                  <c:v>0.68939270833333333</c:v>
                </c:pt>
                <c:pt idx="12659">
                  <c:v>0.68939387731481483</c:v>
                </c:pt>
                <c:pt idx="12660">
                  <c:v>0.68939502314814816</c:v>
                </c:pt>
                <c:pt idx="12661">
                  <c:v>0.68939618055555563</c:v>
                </c:pt>
                <c:pt idx="12662">
                  <c:v>0.68939733796296299</c:v>
                </c:pt>
                <c:pt idx="12663">
                  <c:v>0.68939850694444449</c:v>
                </c:pt>
                <c:pt idx="12664">
                  <c:v>0.68939965277777771</c:v>
                </c:pt>
                <c:pt idx="12665">
                  <c:v>0.68940081018518518</c:v>
                </c:pt>
                <c:pt idx="12666">
                  <c:v>0.68940196759259265</c:v>
                </c:pt>
                <c:pt idx="12667">
                  <c:v>0.68940312500000001</c:v>
                </c:pt>
                <c:pt idx="12668">
                  <c:v>0.68940428240740736</c:v>
                </c:pt>
                <c:pt idx="12669">
                  <c:v>0.68940543981481484</c:v>
                </c:pt>
                <c:pt idx="12670">
                  <c:v>0.68940660879629634</c:v>
                </c:pt>
                <c:pt idx="12671">
                  <c:v>0.6894077662037037</c:v>
                </c:pt>
                <c:pt idx="12672">
                  <c:v>0.68940891203703702</c:v>
                </c:pt>
                <c:pt idx="12673">
                  <c:v>0.68941006944444438</c:v>
                </c:pt>
                <c:pt idx="12674">
                  <c:v>0.68941123842592589</c:v>
                </c:pt>
                <c:pt idx="12675">
                  <c:v>0.68941238425925933</c:v>
                </c:pt>
                <c:pt idx="12676">
                  <c:v>0.68941354166666668</c:v>
                </c:pt>
                <c:pt idx="12677">
                  <c:v>0.68941469907407404</c:v>
                </c:pt>
                <c:pt idx="12678">
                  <c:v>0.68941586805555555</c:v>
                </c:pt>
                <c:pt idx="12679">
                  <c:v>0.68941701388888887</c:v>
                </c:pt>
                <c:pt idx="12680">
                  <c:v>0.68941817129629634</c:v>
                </c:pt>
                <c:pt idx="12681">
                  <c:v>0.6894193287037037</c:v>
                </c:pt>
                <c:pt idx="12682">
                  <c:v>0.68942048611111106</c:v>
                </c:pt>
                <c:pt idx="12683">
                  <c:v>0.68942164351851853</c:v>
                </c:pt>
                <c:pt idx="12684">
                  <c:v>0.68942280092592589</c:v>
                </c:pt>
                <c:pt idx="12685">
                  <c:v>0.6894239699074074</c:v>
                </c:pt>
                <c:pt idx="12686">
                  <c:v>0.68942511574074072</c:v>
                </c:pt>
                <c:pt idx="12687">
                  <c:v>0.68942628472222223</c:v>
                </c:pt>
                <c:pt idx="12688">
                  <c:v>0.68942743055555555</c:v>
                </c:pt>
                <c:pt idx="12689">
                  <c:v>0.68942858796296291</c:v>
                </c:pt>
                <c:pt idx="12690">
                  <c:v>0.68942974537037038</c:v>
                </c:pt>
                <c:pt idx="12691">
                  <c:v>0.68943090277777774</c:v>
                </c:pt>
                <c:pt idx="12692">
                  <c:v>0.68943206018518521</c:v>
                </c:pt>
                <c:pt idx="12693">
                  <c:v>0.68943326388888893</c:v>
                </c:pt>
                <c:pt idx="12694">
                  <c:v>0.68943437499999993</c:v>
                </c:pt>
                <c:pt idx="12695">
                  <c:v>0.6894355324074074</c:v>
                </c:pt>
                <c:pt idx="12696">
                  <c:v>0.68943668981481487</c:v>
                </c:pt>
                <c:pt idx="12697">
                  <c:v>0.68943785879629627</c:v>
                </c:pt>
                <c:pt idx="12698">
                  <c:v>0.68943900462962959</c:v>
                </c:pt>
                <c:pt idx="12699">
                  <c:v>0.68944016203703695</c:v>
                </c:pt>
                <c:pt idx="12700">
                  <c:v>0.68944131944444453</c:v>
                </c:pt>
                <c:pt idx="12701">
                  <c:v>0.68944248842592593</c:v>
                </c:pt>
                <c:pt idx="12702">
                  <c:v>0.68944364583333329</c:v>
                </c:pt>
                <c:pt idx="12703">
                  <c:v>0.68944479166666661</c:v>
                </c:pt>
                <c:pt idx="12704">
                  <c:v>0.68944594907407408</c:v>
                </c:pt>
                <c:pt idx="12705">
                  <c:v>0.68944710648148155</c:v>
                </c:pt>
                <c:pt idx="12706">
                  <c:v>0.68944826388888891</c:v>
                </c:pt>
                <c:pt idx="12707">
                  <c:v>0.68944942129629627</c:v>
                </c:pt>
                <c:pt idx="12708">
                  <c:v>0.68945057870370374</c:v>
                </c:pt>
                <c:pt idx="12709">
                  <c:v>0.6894517361111111</c:v>
                </c:pt>
                <c:pt idx="12710">
                  <c:v>0.68945289351851857</c:v>
                </c:pt>
                <c:pt idx="12711">
                  <c:v>0.68945405092592593</c:v>
                </c:pt>
                <c:pt idx="12712">
                  <c:v>0.68945520833333329</c:v>
                </c:pt>
                <c:pt idx="12713">
                  <c:v>0.68945636574074076</c:v>
                </c:pt>
                <c:pt idx="12714">
                  <c:v>0.68945753472222226</c:v>
                </c:pt>
                <c:pt idx="12715">
                  <c:v>0.68945868055555559</c:v>
                </c:pt>
                <c:pt idx="12716">
                  <c:v>0.68945984953703698</c:v>
                </c:pt>
                <c:pt idx="12717">
                  <c:v>0.68946099537037042</c:v>
                </c:pt>
                <c:pt idx="12718">
                  <c:v>0.68946215277777778</c:v>
                </c:pt>
                <c:pt idx="12719">
                  <c:v>0.68946331018518514</c:v>
                </c:pt>
                <c:pt idx="12720">
                  <c:v>0.68946446759259261</c:v>
                </c:pt>
                <c:pt idx="12721">
                  <c:v>0.689465636574074</c:v>
                </c:pt>
                <c:pt idx="12722">
                  <c:v>0.68946678240740744</c:v>
                </c:pt>
                <c:pt idx="12723">
                  <c:v>0.6894679398148148</c:v>
                </c:pt>
                <c:pt idx="12724">
                  <c:v>0.68946909722222216</c:v>
                </c:pt>
                <c:pt idx="12725">
                  <c:v>0.68947025462962963</c:v>
                </c:pt>
                <c:pt idx="12726">
                  <c:v>0.6894714120370371</c:v>
                </c:pt>
                <c:pt idx="12727">
                  <c:v>0.68947256944444446</c:v>
                </c:pt>
                <c:pt idx="12728">
                  <c:v>0.68947372685185182</c:v>
                </c:pt>
                <c:pt idx="12729">
                  <c:v>0.68947488425925918</c:v>
                </c:pt>
                <c:pt idx="12730">
                  <c:v>0.68947604166666665</c:v>
                </c:pt>
                <c:pt idx="12731">
                  <c:v>0.68947719907407412</c:v>
                </c:pt>
                <c:pt idx="12732">
                  <c:v>0.68947835648148148</c:v>
                </c:pt>
                <c:pt idx="12733">
                  <c:v>0.68947951388888884</c:v>
                </c:pt>
                <c:pt idx="12734">
                  <c:v>0.68948068287037034</c:v>
                </c:pt>
                <c:pt idx="12735">
                  <c:v>0.68948182870370378</c:v>
                </c:pt>
                <c:pt idx="12736">
                  <c:v>0.68948298611111114</c:v>
                </c:pt>
                <c:pt idx="12737">
                  <c:v>0.6894841435185185</c:v>
                </c:pt>
                <c:pt idx="12738">
                  <c:v>0.68948530092592586</c:v>
                </c:pt>
                <c:pt idx="12739">
                  <c:v>0.68948645833333333</c:v>
                </c:pt>
                <c:pt idx="12740">
                  <c:v>0.6894876157407408</c:v>
                </c:pt>
                <c:pt idx="12741">
                  <c:v>0.68948878472222219</c:v>
                </c:pt>
                <c:pt idx="12742">
                  <c:v>0.68948993055555552</c:v>
                </c:pt>
                <c:pt idx="12743">
                  <c:v>0.68949108796296299</c:v>
                </c:pt>
                <c:pt idx="12744">
                  <c:v>0.68949225694444449</c:v>
                </c:pt>
                <c:pt idx="12745">
                  <c:v>0.68949341435185185</c:v>
                </c:pt>
                <c:pt idx="12746">
                  <c:v>0.68949456018518518</c:v>
                </c:pt>
                <c:pt idx="12747">
                  <c:v>0.68949571759259265</c:v>
                </c:pt>
                <c:pt idx="12748">
                  <c:v>0.68949687500000001</c:v>
                </c:pt>
                <c:pt idx="12749">
                  <c:v>0.68949803240740737</c:v>
                </c:pt>
                <c:pt idx="12750">
                  <c:v>0.68949918981481484</c:v>
                </c:pt>
                <c:pt idx="12751">
                  <c:v>0.68950035879629623</c:v>
                </c:pt>
                <c:pt idx="12752">
                  <c:v>0.68950150462962967</c:v>
                </c:pt>
                <c:pt idx="12753">
                  <c:v>0.68950266203703703</c:v>
                </c:pt>
                <c:pt idx="12754">
                  <c:v>0.68950381944444439</c:v>
                </c:pt>
                <c:pt idx="12755">
                  <c:v>0.68950497685185186</c:v>
                </c:pt>
                <c:pt idx="12756">
                  <c:v>0.68950613425925933</c:v>
                </c:pt>
                <c:pt idx="12757">
                  <c:v>0.68950729166666669</c:v>
                </c:pt>
                <c:pt idx="12758">
                  <c:v>0.68950844907407405</c:v>
                </c:pt>
                <c:pt idx="12759">
                  <c:v>0.68950960648148141</c:v>
                </c:pt>
                <c:pt idx="12760">
                  <c:v>0.68951076388888888</c:v>
                </c:pt>
                <c:pt idx="12761">
                  <c:v>0.68951192129629635</c:v>
                </c:pt>
                <c:pt idx="12762">
                  <c:v>0.68951307870370371</c:v>
                </c:pt>
                <c:pt idx="12763">
                  <c:v>0.68951423611111107</c:v>
                </c:pt>
                <c:pt idx="12764">
                  <c:v>0.68951539351851854</c:v>
                </c:pt>
                <c:pt idx="12765">
                  <c:v>0.68952074074074066</c:v>
                </c:pt>
                <c:pt idx="12766">
                  <c:v>0.68952189814814813</c:v>
                </c:pt>
                <c:pt idx="12767">
                  <c:v>0.6895230555555556</c:v>
                </c:pt>
                <c:pt idx="12768">
                  <c:v>0.68952421296296296</c:v>
                </c:pt>
                <c:pt idx="12769">
                  <c:v>0.68952537037037032</c:v>
                </c:pt>
                <c:pt idx="12770">
                  <c:v>0.68952652777777779</c:v>
                </c:pt>
                <c:pt idx="12771">
                  <c:v>0.68952768518518526</c:v>
                </c:pt>
                <c:pt idx="12772">
                  <c:v>0.68952884259259262</c:v>
                </c:pt>
                <c:pt idx="12773">
                  <c:v>0.68952999999999998</c:v>
                </c:pt>
                <c:pt idx="12774">
                  <c:v>0.68953115740740734</c:v>
                </c:pt>
                <c:pt idx="12775">
                  <c:v>0.68953231481481481</c:v>
                </c:pt>
                <c:pt idx="12776">
                  <c:v>0.68953347222222228</c:v>
                </c:pt>
                <c:pt idx="12777">
                  <c:v>0.68953462962962964</c:v>
                </c:pt>
                <c:pt idx="12778">
                  <c:v>0.689535787037037</c:v>
                </c:pt>
                <c:pt idx="12779">
                  <c:v>0.68953694444444447</c:v>
                </c:pt>
                <c:pt idx="12780">
                  <c:v>0.68953810185185183</c:v>
                </c:pt>
                <c:pt idx="12781">
                  <c:v>0.6895392592592593</c:v>
                </c:pt>
                <c:pt idx="12782">
                  <c:v>0.68954041666666666</c:v>
                </c:pt>
                <c:pt idx="12783">
                  <c:v>0.68954157407407413</c:v>
                </c:pt>
                <c:pt idx="12784">
                  <c:v>0.68954273148148149</c:v>
                </c:pt>
                <c:pt idx="12785">
                  <c:v>0.68954388888888885</c:v>
                </c:pt>
                <c:pt idx="12786">
                  <c:v>0.68954504629629632</c:v>
                </c:pt>
                <c:pt idx="12787">
                  <c:v>0.68954620370370368</c:v>
                </c:pt>
                <c:pt idx="12788">
                  <c:v>0.68954736111111115</c:v>
                </c:pt>
                <c:pt idx="12789">
                  <c:v>0.68954851851851851</c:v>
                </c:pt>
                <c:pt idx="12790">
                  <c:v>0.68954967592592586</c:v>
                </c:pt>
                <c:pt idx="12791">
                  <c:v>0.68955083333333334</c:v>
                </c:pt>
                <c:pt idx="12792">
                  <c:v>0.68955199074074081</c:v>
                </c:pt>
                <c:pt idx="12793">
                  <c:v>0.68955314814814817</c:v>
                </c:pt>
                <c:pt idx="12794">
                  <c:v>0.68955430555555552</c:v>
                </c:pt>
                <c:pt idx="12795">
                  <c:v>0.68955546296296288</c:v>
                </c:pt>
                <c:pt idx="12796">
                  <c:v>0.68955662037037035</c:v>
                </c:pt>
                <c:pt idx="12797">
                  <c:v>0.68955777777777783</c:v>
                </c:pt>
                <c:pt idx="12798">
                  <c:v>0.68955893518518518</c:v>
                </c:pt>
                <c:pt idx="12799">
                  <c:v>0.68956009259259254</c:v>
                </c:pt>
                <c:pt idx="12800">
                  <c:v>0.68956125000000001</c:v>
                </c:pt>
                <c:pt idx="12801">
                  <c:v>0.68956240740740748</c:v>
                </c:pt>
                <c:pt idx="12802">
                  <c:v>0.68956356481481484</c:v>
                </c:pt>
                <c:pt idx="12803">
                  <c:v>0.6895647222222222</c:v>
                </c:pt>
                <c:pt idx="12804">
                  <c:v>0.68956587962962956</c:v>
                </c:pt>
                <c:pt idx="12805">
                  <c:v>0.68956703703703703</c:v>
                </c:pt>
                <c:pt idx="12806">
                  <c:v>0.6895681944444445</c:v>
                </c:pt>
                <c:pt idx="12807">
                  <c:v>0.68956935185185186</c:v>
                </c:pt>
                <c:pt idx="12808">
                  <c:v>0.68957050925925922</c:v>
                </c:pt>
                <c:pt idx="12809">
                  <c:v>0.68957166666666669</c:v>
                </c:pt>
                <c:pt idx="12810">
                  <c:v>0.68957282407407405</c:v>
                </c:pt>
                <c:pt idx="12811">
                  <c:v>0.68957398148148152</c:v>
                </c:pt>
                <c:pt idx="12812">
                  <c:v>0.68957513888888888</c:v>
                </c:pt>
                <c:pt idx="12813">
                  <c:v>0.68957629629629624</c:v>
                </c:pt>
                <c:pt idx="12814">
                  <c:v>0.68957745370370371</c:v>
                </c:pt>
                <c:pt idx="12815">
                  <c:v>0.68957861111111107</c:v>
                </c:pt>
                <c:pt idx="12816">
                  <c:v>0.68957976851851854</c:v>
                </c:pt>
                <c:pt idx="12817">
                  <c:v>0.6895809259259259</c:v>
                </c:pt>
                <c:pt idx="12818">
                  <c:v>0.68958208333333337</c:v>
                </c:pt>
                <c:pt idx="12819">
                  <c:v>0.68958324074074073</c:v>
                </c:pt>
                <c:pt idx="12820">
                  <c:v>0.68958439814814809</c:v>
                </c:pt>
                <c:pt idx="12821">
                  <c:v>0.68958555555555556</c:v>
                </c:pt>
                <c:pt idx="12822">
                  <c:v>0.68958671296296303</c:v>
                </c:pt>
                <c:pt idx="12823">
                  <c:v>0.68958787037037039</c:v>
                </c:pt>
                <c:pt idx="12824">
                  <c:v>0.68958902777777775</c:v>
                </c:pt>
                <c:pt idx="12825">
                  <c:v>0.68959018518518511</c:v>
                </c:pt>
                <c:pt idx="12826">
                  <c:v>0.68959134259259258</c:v>
                </c:pt>
                <c:pt idx="12827">
                  <c:v>0.68959250000000005</c:v>
                </c:pt>
                <c:pt idx="12828">
                  <c:v>0.68959365740740741</c:v>
                </c:pt>
                <c:pt idx="12829">
                  <c:v>0.68959481481481477</c:v>
                </c:pt>
                <c:pt idx="12830">
                  <c:v>0.68959597222222213</c:v>
                </c:pt>
                <c:pt idx="12831">
                  <c:v>0.68959712962962971</c:v>
                </c:pt>
                <c:pt idx="12832">
                  <c:v>0.68959828703703707</c:v>
                </c:pt>
                <c:pt idx="12833">
                  <c:v>0.68959944444444443</c:v>
                </c:pt>
                <c:pt idx="12834">
                  <c:v>0.68960060185185179</c:v>
                </c:pt>
                <c:pt idx="12835">
                  <c:v>0.68960175925925926</c:v>
                </c:pt>
                <c:pt idx="12836">
                  <c:v>0.68960291666666673</c:v>
                </c:pt>
                <c:pt idx="12837">
                  <c:v>0.68960407407407409</c:v>
                </c:pt>
                <c:pt idx="12838">
                  <c:v>0.68960523148148145</c:v>
                </c:pt>
                <c:pt idx="12839">
                  <c:v>0.68960638888888892</c:v>
                </c:pt>
                <c:pt idx="12840">
                  <c:v>0.68960754629629628</c:v>
                </c:pt>
                <c:pt idx="12841">
                  <c:v>0.68960870370370375</c:v>
                </c:pt>
                <c:pt idx="12842">
                  <c:v>0.68960986111111111</c:v>
                </c:pt>
                <c:pt idx="12843">
                  <c:v>0.68961101851851847</c:v>
                </c:pt>
                <c:pt idx="12844">
                  <c:v>0.68961217592592594</c:v>
                </c:pt>
                <c:pt idx="12845">
                  <c:v>0.6896133333333333</c:v>
                </c:pt>
                <c:pt idx="12846">
                  <c:v>0.68961449074074077</c:v>
                </c:pt>
                <c:pt idx="12847">
                  <c:v>0.68961564814814813</c:v>
                </c:pt>
                <c:pt idx="12848">
                  <c:v>0.6896168055555556</c:v>
                </c:pt>
                <c:pt idx="12849">
                  <c:v>0.68961796296296296</c:v>
                </c:pt>
                <c:pt idx="12850">
                  <c:v>0.68961912037037032</c:v>
                </c:pt>
                <c:pt idx="12851">
                  <c:v>0.68962027777777779</c:v>
                </c:pt>
                <c:pt idx="12852">
                  <c:v>0.68962143518518515</c:v>
                </c:pt>
                <c:pt idx="12853">
                  <c:v>0.68962259259259262</c:v>
                </c:pt>
                <c:pt idx="12854">
                  <c:v>0.68962374999999998</c:v>
                </c:pt>
                <c:pt idx="12855">
                  <c:v>0.68962490740740734</c:v>
                </c:pt>
                <c:pt idx="12856">
                  <c:v>0.68962606481481481</c:v>
                </c:pt>
                <c:pt idx="12857">
                  <c:v>0.68962722222222228</c:v>
                </c:pt>
                <c:pt idx="12858">
                  <c:v>0.68962837962962964</c:v>
                </c:pt>
                <c:pt idx="12859">
                  <c:v>0.689629537037037</c:v>
                </c:pt>
                <c:pt idx="12860">
                  <c:v>0.68963069444444436</c:v>
                </c:pt>
                <c:pt idx="12861">
                  <c:v>0.68963393518518523</c:v>
                </c:pt>
                <c:pt idx="12862">
                  <c:v>0.68963509259259259</c:v>
                </c:pt>
                <c:pt idx="12863">
                  <c:v>0.68963624999999995</c:v>
                </c:pt>
                <c:pt idx="12864">
                  <c:v>0.68963740740740742</c:v>
                </c:pt>
                <c:pt idx="12865">
                  <c:v>0.68963856481481478</c:v>
                </c:pt>
                <c:pt idx="12866">
                  <c:v>0.68963972222222225</c:v>
                </c:pt>
                <c:pt idx="12867">
                  <c:v>0.68964087962962961</c:v>
                </c:pt>
                <c:pt idx="12868">
                  <c:v>0.68964203703703708</c:v>
                </c:pt>
                <c:pt idx="12869">
                  <c:v>0.68964319444444444</c:v>
                </c:pt>
                <c:pt idx="12870">
                  <c:v>0.6896443518518518</c:v>
                </c:pt>
                <c:pt idx="12871">
                  <c:v>0.68964550925925927</c:v>
                </c:pt>
                <c:pt idx="12872">
                  <c:v>0.68964666666666663</c:v>
                </c:pt>
                <c:pt idx="12873">
                  <c:v>0.6896478240740741</c:v>
                </c:pt>
                <c:pt idx="12874">
                  <c:v>0.68964898148148146</c:v>
                </c:pt>
                <c:pt idx="12875">
                  <c:v>0.68965013888888882</c:v>
                </c:pt>
                <c:pt idx="12876">
                  <c:v>0.68965129629629629</c:v>
                </c:pt>
                <c:pt idx="12877">
                  <c:v>0.68965245370370376</c:v>
                </c:pt>
                <c:pt idx="12878">
                  <c:v>0.68965361111111112</c:v>
                </c:pt>
                <c:pt idx="12879">
                  <c:v>0.68965476851851848</c:v>
                </c:pt>
                <c:pt idx="12880">
                  <c:v>0.68965592592592584</c:v>
                </c:pt>
                <c:pt idx="12881">
                  <c:v>0.68965708333333342</c:v>
                </c:pt>
                <c:pt idx="12882">
                  <c:v>0.68965824074074078</c:v>
                </c:pt>
                <c:pt idx="12883">
                  <c:v>0.68965939814814814</c:v>
                </c:pt>
                <c:pt idx="12884">
                  <c:v>0.6896605555555555</c:v>
                </c:pt>
                <c:pt idx="12885">
                  <c:v>0.68966171296296297</c:v>
                </c:pt>
                <c:pt idx="12886">
                  <c:v>0.68966287037037044</c:v>
                </c:pt>
                <c:pt idx="12887">
                  <c:v>0.6896640277777778</c:v>
                </c:pt>
                <c:pt idx="12888">
                  <c:v>0.68966518518518516</c:v>
                </c:pt>
                <c:pt idx="12889">
                  <c:v>0.68966634259259263</c:v>
                </c:pt>
                <c:pt idx="12890">
                  <c:v>0.68966749999999999</c:v>
                </c:pt>
                <c:pt idx="12891">
                  <c:v>0.68966865740740746</c:v>
                </c:pt>
                <c:pt idx="12892">
                  <c:v>0.68966981481481482</c:v>
                </c:pt>
                <c:pt idx="12893">
                  <c:v>0.68967097222222218</c:v>
                </c:pt>
                <c:pt idx="12894">
                  <c:v>0.68967212962962965</c:v>
                </c:pt>
                <c:pt idx="12895">
                  <c:v>0.68967328703703701</c:v>
                </c:pt>
                <c:pt idx="12896">
                  <c:v>0.68967444444444448</c:v>
                </c:pt>
                <c:pt idx="12897">
                  <c:v>0.68967560185185184</c:v>
                </c:pt>
                <c:pt idx="12898">
                  <c:v>0.68967675925925931</c:v>
                </c:pt>
                <c:pt idx="12899">
                  <c:v>0.68967791666666667</c:v>
                </c:pt>
                <c:pt idx="12900">
                  <c:v>0.68967907407407403</c:v>
                </c:pt>
                <c:pt idx="12901">
                  <c:v>0.6896802314814815</c:v>
                </c:pt>
                <c:pt idx="12902">
                  <c:v>0.68968138888888886</c:v>
                </c:pt>
                <c:pt idx="12903">
                  <c:v>0.68968254629629633</c:v>
                </c:pt>
                <c:pt idx="12904">
                  <c:v>0.68968370370370369</c:v>
                </c:pt>
                <c:pt idx="12905">
                  <c:v>0.68968486111111105</c:v>
                </c:pt>
                <c:pt idx="12906">
                  <c:v>0.68968601851851852</c:v>
                </c:pt>
                <c:pt idx="12907">
                  <c:v>0.68968717592592599</c:v>
                </c:pt>
                <c:pt idx="12908">
                  <c:v>0.68968833333333335</c:v>
                </c:pt>
                <c:pt idx="12909">
                  <c:v>0.68968949074074071</c:v>
                </c:pt>
                <c:pt idx="12910">
                  <c:v>0.68969064814814807</c:v>
                </c:pt>
                <c:pt idx="12911">
                  <c:v>0.68969180555555554</c:v>
                </c:pt>
                <c:pt idx="12912">
                  <c:v>0.68969296296296301</c:v>
                </c:pt>
                <c:pt idx="12913">
                  <c:v>0.68969412037037037</c:v>
                </c:pt>
                <c:pt idx="12914">
                  <c:v>0.68969527777777773</c:v>
                </c:pt>
                <c:pt idx="12915">
                  <c:v>0.6896964351851852</c:v>
                </c:pt>
                <c:pt idx="12916">
                  <c:v>0.68969759259259267</c:v>
                </c:pt>
                <c:pt idx="12917">
                  <c:v>0.68969875000000003</c:v>
                </c:pt>
                <c:pt idx="12918">
                  <c:v>0.68969990740740739</c:v>
                </c:pt>
                <c:pt idx="12919">
                  <c:v>0.68970106481481475</c:v>
                </c:pt>
                <c:pt idx="12920">
                  <c:v>0.68970222222222222</c:v>
                </c:pt>
                <c:pt idx="12921">
                  <c:v>0.68970337962962969</c:v>
                </c:pt>
                <c:pt idx="12922">
                  <c:v>0.68970453703703705</c:v>
                </c:pt>
                <c:pt idx="12923">
                  <c:v>0.68970569444444441</c:v>
                </c:pt>
                <c:pt idx="12924">
                  <c:v>0.68970685185185188</c:v>
                </c:pt>
                <c:pt idx="12925">
                  <c:v>0.68970800925925924</c:v>
                </c:pt>
                <c:pt idx="12926">
                  <c:v>0.68970916666666671</c:v>
                </c:pt>
                <c:pt idx="12927">
                  <c:v>0.68971032407407407</c:v>
                </c:pt>
                <c:pt idx="12928">
                  <c:v>0.68971148148148154</c:v>
                </c:pt>
                <c:pt idx="12929">
                  <c:v>0.6897126388888889</c:v>
                </c:pt>
                <c:pt idx="12930">
                  <c:v>0.68971379629629626</c:v>
                </c:pt>
                <c:pt idx="12931">
                  <c:v>0.68971495370370373</c:v>
                </c:pt>
                <c:pt idx="12932">
                  <c:v>0.68971611111111109</c:v>
                </c:pt>
                <c:pt idx="12933">
                  <c:v>0.68971726851851856</c:v>
                </c:pt>
                <c:pt idx="12934">
                  <c:v>0.68971842592592592</c:v>
                </c:pt>
                <c:pt idx="12935">
                  <c:v>0.68971958333333327</c:v>
                </c:pt>
                <c:pt idx="12936">
                  <c:v>0.68972074074074075</c:v>
                </c:pt>
                <c:pt idx="12937">
                  <c:v>0.68972189814814822</c:v>
                </c:pt>
                <c:pt idx="12938">
                  <c:v>0.68972305555555558</c:v>
                </c:pt>
                <c:pt idx="12939">
                  <c:v>0.68972421296296293</c:v>
                </c:pt>
                <c:pt idx="12940">
                  <c:v>0.68972537037037029</c:v>
                </c:pt>
                <c:pt idx="12941">
                  <c:v>0.68972652777777776</c:v>
                </c:pt>
                <c:pt idx="12942">
                  <c:v>0.68972768518518524</c:v>
                </c:pt>
                <c:pt idx="12943">
                  <c:v>0.68972884259259259</c:v>
                </c:pt>
                <c:pt idx="12944">
                  <c:v>0.68972999999999995</c:v>
                </c:pt>
                <c:pt idx="12945">
                  <c:v>0.68973115740740742</c:v>
                </c:pt>
                <c:pt idx="12946">
                  <c:v>0.6897323148148149</c:v>
                </c:pt>
                <c:pt idx="12947">
                  <c:v>0.68973347222222225</c:v>
                </c:pt>
                <c:pt idx="12948">
                  <c:v>0.68973462962962961</c:v>
                </c:pt>
                <c:pt idx="12949">
                  <c:v>0.68973578703703697</c:v>
                </c:pt>
                <c:pt idx="12950">
                  <c:v>0.68973694444444444</c:v>
                </c:pt>
                <c:pt idx="12951">
                  <c:v>0.68973810185185191</c:v>
                </c:pt>
                <c:pt idx="12952">
                  <c:v>0.68973925925925927</c:v>
                </c:pt>
                <c:pt idx="12953">
                  <c:v>0.68974041666666663</c:v>
                </c:pt>
                <c:pt idx="12954">
                  <c:v>0.6897415740740741</c:v>
                </c:pt>
                <c:pt idx="12955">
                  <c:v>0.68974273148148146</c:v>
                </c:pt>
                <c:pt idx="12956">
                  <c:v>0.68974388888888893</c:v>
                </c:pt>
                <c:pt idx="12957">
                  <c:v>0.68974504629629629</c:v>
                </c:pt>
                <c:pt idx="12958">
                  <c:v>0.68974620370370365</c:v>
                </c:pt>
                <c:pt idx="12959">
                  <c:v>0.68974736111111112</c:v>
                </c:pt>
                <c:pt idx="12960">
                  <c:v>0.68974851851851848</c:v>
                </c:pt>
                <c:pt idx="12961">
                  <c:v>0.68974967592592595</c:v>
                </c:pt>
                <c:pt idx="12962">
                  <c:v>0.68975083333333331</c:v>
                </c:pt>
                <c:pt idx="12963">
                  <c:v>0.68975199074074078</c:v>
                </c:pt>
                <c:pt idx="12964">
                  <c:v>0.68975314814814814</c:v>
                </c:pt>
                <c:pt idx="12965">
                  <c:v>0.6897543055555555</c:v>
                </c:pt>
                <c:pt idx="12966">
                  <c:v>0.68975546296296297</c:v>
                </c:pt>
                <c:pt idx="12967">
                  <c:v>0.68975662037037044</c:v>
                </c:pt>
                <c:pt idx="12968">
                  <c:v>0.6897577777777778</c:v>
                </c:pt>
                <c:pt idx="12969">
                  <c:v>0.68975894675925931</c:v>
                </c:pt>
                <c:pt idx="12970">
                  <c:v>0.68976009259259252</c:v>
                </c:pt>
                <c:pt idx="12971">
                  <c:v>0.68976124999999999</c:v>
                </c:pt>
                <c:pt idx="12972">
                  <c:v>0.68976240740740746</c:v>
                </c:pt>
                <c:pt idx="12973">
                  <c:v>0.68976356481481482</c:v>
                </c:pt>
                <c:pt idx="12974">
                  <c:v>0.68976472222222218</c:v>
                </c:pt>
                <c:pt idx="12975">
                  <c:v>0.68976587962962965</c:v>
                </c:pt>
                <c:pt idx="12976">
                  <c:v>0.68976703703703712</c:v>
                </c:pt>
                <c:pt idx="12977">
                  <c:v>0.68976819444444448</c:v>
                </c:pt>
                <c:pt idx="12978">
                  <c:v>0.68976935185185184</c:v>
                </c:pt>
                <c:pt idx="12979">
                  <c:v>0.6897705092592592</c:v>
                </c:pt>
                <c:pt idx="12980">
                  <c:v>0.68977166666666667</c:v>
                </c:pt>
                <c:pt idx="12981">
                  <c:v>0.68977282407407414</c:v>
                </c:pt>
                <c:pt idx="12982">
                  <c:v>0.6897739814814815</c:v>
                </c:pt>
                <c:pt idx="12983">
                  <c:v>0.68977513888888886</c:v>
                </c:pt>
                <c:pt idx="12984">
                  <c:v>0.68977629629629633</c:v>
                </c:pt>
                <c:pt idx="12985">
                  <c:v>0.68977745370370369</c:v>
                </c:pt>
                <c:pt idx="12986">
                  <c:v>0.68977861111111116</c:v>
                </c:pt>
                <c:pt idx="12987">
                  <c:v>0.68977976851851852</c:v>
                </c:pt>
                <c:pt idx="12988">
                  <c:v>0.68978092592592588</c:v>
                </c:pt>
                <c:pt idx="12989">
                  <c:v>0.68978208333333335</c:v>
                </c:pt>
                <c:pt idx="12990">
                  <c:v>0.68978324074074071</c:v>
                </c:pt>
                <c:pt idx="12991">
                  <c:v>0.68978439814814818</c:v>
                </c:pt>
                <c:pt idx="12992">
                  <c:v>0.68978555555555554</c:v>
                </c:pt>
                <c:pt idx="12993">
                  <c:v>0.68978671296296301</c:v>
                </c:pt>
                <c:pt idx="12994">
                  <c:v>0.68978787037037037</c:v>
                </c:pt>
                <c:pt idx="12995">
                  <c:v>0.68978902777777773</c:v>
                </c:pt>
                <c:pt idx="12996">
                  <c:v>0.6897901851851852</c:v>
                </c:pt>
                <c:pt idx="12997">
                  <c:v>0.68979134259259256</c:v>
                </c:pt>
                <c:pt idx="12998">
                  <c:v>0.68979250000000003</c:v>
                </c:pt>
                <c:pt idx="12999">
                  <c:v>0.68979365740740739</c:v>
                </c:pt>
                <c:pt idx="13000">
                  <c:v>0.68979481481481475</c:v>
                </c:pt>
                <c:pt idx="13001">
                  <c:v>0.68979597222222222</c:v>
                </c:pt>
                <c:pt idx="13002">
                  <c:v>0.68979712962962969</c:v>
                </c:pt>
                <c:pt idx="13003">
                  <c:v>0.68979828703703705</c:v>
                </c:pt>
                <c:pt idx="13004">
                  <c:v>0.68979944444444441</c:v>
                </c:pt>
                <c:pt idx="13005">
                  <c:v>0.68980060185185177</c:v>
                </c:pt>
                <c:pt idx="13006">
                  <c:v>0.68980175925925924</c:v>
                </c:pt>
                <c:pt idx="13007">
                  <c:v>0.68980291666666671</c:v>
                </c:pt>
                <c:pt idx="13008">
                  <c:v>0.68980407407407407</c:v>
                </c:pt>
                <c:pt idx="13009">
                  <c:v>0.68980523148148143</c:v>
                </c:pt>
                <c:pt idx="13010">
                  <c:v>0.6898063888888889</c:v>
                </c:pt>
                <c:pt idx="13011">
                  <c:v>0.68980754629629637</c:v>
                </c:pt>
                <c:pt idx="13012">
                  <c:v>0.68980870370370373</c:v>
                </c:pt>
                <c:pt idx="13013">
                  <c:v>0.68980986111111109</c:v>
                </c:pt>
                <c:pt idx="13014">
                  <c:v>0.68981101851851845</c:v>
                </c:pt>
                <c:pt idx="13015">
                  <c:v>0.68981217592592592</c:v>
                </c:pt>
                <c:pt idx="13016">
                  <c:v>0.68981333333333339</c:v>
                </c:pt>
                <c:pt idx="13017">
                  <c:v>0.68981449074074075</c:v>
                </c:pt>
                <c:pt idx="13018">
                  <c:v>0.68981564814814811</c:v>
                </c:pt>
                <c:pt idx="13019">
                  <c:v>0.68981680555555558</c:v>
                </c:pt>
                <c:pt idx="13020">
                  <c:v>0.68981796296296294</c:v>
                </c:pt>
                <c:pt idx="13021">
                  <c:v>0.68981912037037041</c:v>
                </c:pt>
                <c:pt idx="13022">
                  <c:v>0.68982027777777777</c:v>
                </c:pt>
                <c:pt idx="13023">
                  <c:v>0.68982143518518524</c:v>
                </c:pt>
                <c:pt idx="13024">
                  <c:v>0.6898225925925926</c:v>
                </c:pt>
                <c:pt idx="13025">
                  <c:v>0.68982374999999996</c:v>
                </c:pt>
                <c:pt idx="13026">
                  <c:v>0.68982490740740743</c:v>
                </c:pt>
                <c:pt idx="13027">
                  <c:v>0.68982606481481479</c:v>
                </c:pt>
                <c:pt idx="13028">
                  <c:v>0.68982722222222226</c:v>
                </c:pt>
                <c:pt idx="13029">
                  <c:v>0.68982837962962962</c:v>
                </c:pt>
                <c:pt idx="13030">
                  <c:v>0.68982953703703698</c:v>
                </c:pt>
                <c:pt idx="13031">
                  <c:v>0.68983069444444445</c:v>
                </c:pt>
                <c:pt idx="13032">
                  <c:v>0.68983185185185192</c:v>
                </c:pt>
                <c:pt idx="13033">
                  <c:v>0.68983300925925928</c:v>
                </c:pt>
                <c:pt idx="13034">
                  <c:v>0.68983416666666664</c:v>
                </c:pt>
                <c:pt idx="13035">
                  <c:v>0.689835324074074</c:v>
                </c:pt>
                <c:pt idx="13036">
                  <c:v>0.68983648148148147</c:v>
                </c:pt>
                <c:pt idx="13037">
                  <c:v>0.68983763888888894</c:v>
                </c:pt>
                <c:pt idx="13038">
                  <c:v>0.6898387962962963</c:v>
                </c:pt>
                <c:pt idx="13039">
                  <c:v>0.68983995370370366</c:v>
                </c:pt>
                <c:pt idx="13040">
                  <c:v>0.68984111111111113</c:v>
                </c:pt>
                <c:pt idx="13041">
                  <c:v>0.6898422685185186</c:v>
                </c:pt>
                <c:pt idx="13042">
                  <c:v>0.68984342592592596</c:v>
                </c:pt>
                <c:pt idx="13043">
                  <c:v>0.68984458333333332</c:v>
                </c:pt>
                <c:pt idx="13044">
                  <c:v>0.68984574074074068</c:v>
                </c:pt>
                <c:pt idx="13045">
                  <c:v>0.68984689814814815</c:v>
                </c:pt>
                <c:pt idx="13046">
                  <c:v>0.68984805555555562</c:v>
                </c:pt>
                <c:pt idx="13047">
                  <c:v>0.68984921296296298</c:v>
                </c:pt>
                <c:pt idx="13048">
                  <c:v>0.68985037037037034</c:v>
                </c:pt>
                <c:pt idx="13049">
                  <c:v>0.68985152777777781</c:v>
                </c:pt>
                <c:pt idx="13050">
                  <c:v>0.68985268518518517</c:v>
                </c:pt>
                <c:pt idx="13051">
                  <c:v>0.68985384259259264</c:v>
                </c:pt>
                <c:pt idx="13052">
                  <c:v>0.689855</c:v>
                </c:pt>
                <c:pt idx="13053">
                  <c:v>0.68985615740740736</c:v>
                </c:pt>
                <c:pt idx="13054">
                  <c:v>0.68985731481481483</c:v>
                </c:pt>
                <c:pt idx="13055">
                  <c:v>0.68985847222222219</c:v>
                </c:pt>
                <c:pt idx="13056">
                  <c:v>0.68985962962962966</c:v>
                </c:pt>
                <c:pt idx="13057">
                  <c:v>0.68986078703703702</c:v>
                </c:pt>
                <c:pt idx="13058">
                  <c:v>0.68986194444444449</c:v>
                </c:pt>
                <c:pt idx="13059">
                  <c:v>0.68986310185185185</c:v>
                </c:pt>
                <c:pt idx="13060">
                  <c:v>0.6898642592592592</c:v>
                </c:pt>
                <c:pt idx="13061">
                  <c:v>0.68986541666666668</c:v>
                </c:pt>
                <c:pt idx="13062">
                  <c:v>0.68986657407407415</c:v>
                </c:pt>
                <c:pt idx="13063">
                  <c:v>0.68986773148148151</c:v>
                </c:pt>
                <c:pt idx="13064">
                  <c:v>0.68986888888888886</c:v>
                </c:pt>
                <c:pt idx="13065">
                  <c:v>0.68987004629629622</c:v>
                </c:pt>
                <c:pt idx="13066">
                  <c:v>0.68987120370370369</c:v>
                </c:pt>
                <c:pt idx="13067">
                  <c:v>0.68987236111111117</c:v>
                </c:pt>
                <c:pt idx="13068">
                  <c:v>0.68987351851851852</c:v>
                </c:pt>
                <c:pt idx="13069">
                  <c:v>0.68987467592592588</c:v>
                </c:pt>
                <c:pt idx="13070">
                  <c:v>0.68987583333333335</c:v>
                </c:pt>
                <c:pt idx="13071">
                  <c:v>0.68987699074074083</c:v>
                </c:pt>
                <c:pt idx="13072">
                  <c:v>0.68987814814814818</c:v>
                </c:pt>
                <c:pt idx="13073">
                  <c:v>0.68987930555555554</c:v>
                </c:pt>
                <c:pt idx="13074">
                  <c:v>0.68988047453703705</c:v>
                </c:pt>
                <c:pt idx="13075">
                  <c:v>0.68988162037037037</c:v>
                </c:pt>
                <c:pt idx="13076">
                  <c:v>0.68988277777777784</c:v>
                </c:pt>
                <c:pt idx="13077">
                  <c:v>0.6898839351851852</c:v>
                </c:pt>
                <c:pt idx="13078">
                  <c:v>0.68988509259259256</c:v>
                </c:pt>
                <c:pt idx="13079">
                  <c:v>0.68988625000000003</c:v>
                </c:pt>
                <c:pt idx="13080">
                  <c:v>0.68988740740740739</c:v>
                </c:pt>
                <c:pt idx="13081">
                  <c:v>0.6898885763888889</c:v>
                </c:pt>
                <c:pt idx="13082">
                  <c:v>0.68988972222222222</c:v>
                </c:pt>
                <c:pt idx="13083">
                  <c:v>0.68989087962962958</c:v>
                </c:pt>
                <c:pt idx="13084">
                  <c:v>0.68989203703703705</c:v>
                </c:pt>
                <c:pt idx="13085">
                  <c:v>0.68989319444444441</c:v>
                </c:pt>
                <c:pt idx="13086">
                  <c:v>0.68989435185185188</c:v>
                </c:pt>
                <c:pt idx="13087">
                  <c:v>0.68989550925925924</c:v>
                </c:pt>
                <c:pt idx="13088">
                  <c:v>0.68989666666666671</c:v>
                </c:pt>
                <c:pt idx="13089">
                  <c:v>0.68989782407407407</c:v>
                </c:pt>
                <c:pt idx="13090">
                  <c:v>0.68989898148148143</c:v>
                </c:pt>
                <c:pt idx="13091">
                  <c:v>0.6899001388888889</c:v>
                </c:pt>
                <c:pt idx="13092">
                  <c:v>0.68990129629629626</c:v>
                </c:pt>
                <c:pt idx="13093">
                  <c:v>0.68990245370370373</c:v>
                </c:pt>
                <c:pt idx="13094">
                  <c:v>0.68990361111111109</c:v>
                </c:pt>
                <c:pt idx="13095">
                  <c:v>0.68990476851851845</c:v>
                </c:pt>
                <c:pt idx="13096">
                  <c:v>0.68990592592592592</c:v>
                </c:pt>
                <c:pt idx="13097">
                  <c:v>0.68990708333333339</c:v>
                </c:pt>
                <c:pt idx="13098">
                  <c:v>0.68990824074074075</c:v>
                </c:pt>
                <c:pt idx="13099">
                  <c:v>0.68990939814814811</c:v>
                </c:pt>
                <c:pt idx="13100">
                  <c:v>0.68991055555555547</c:v>
                </c:pt>
                <c:pt idx="13101">
                  <c:v>0.68991171296296305</c:v>
                </c:pt>
                <c:pt idx="13102">
                  <c:v>0.68991287037037041</c:v>
                </c:pt>
                <c:pt idx="13103">
                  <c:v>0.68991402777777777</c:v>
                </c:pt>
                <c:pt idx="13104">
                  <c:v>0.68991519675925927</c:v>
                </c:pt>
                <c:pt idx="13105">
                  <c:v>0.68991635416666663</c:v>
                </c:pt>
                <c:pt idx="13106">
                  <c:v>0.68991750000000007</c:v>
                </c:pt>
                <c:pt idx="13107">
                  <c:v>0.68991865740740743</c:v>
                </c:pt>
                <c:pt idx="13108">
                  <c:v>0.68991982638888882</c:v>
                </c:pt>
                <c:pt idx="13109">
                  <c:v>0.68992097222222226</c:v>
                </c:pt>
                <c:pt idx="13110">
                  <c:v>0.68992212962962962</c:v>
                </c:pt>
                <c:pt idx="13111">
                  <c:v>0.68992328703703709</c:v>
                </c:pt>
                <c:pt idx="13112">
                  <c:v>0.68992444444444445</c:v>
                </c:pt>
                <c:pt idx="13113">
                  <c:v>0.68992560185185181</c:v>
                </c:pt>
                <c:pt idx="13114">
                  <c:v>0.68992677083333331</c:v>
                </c:pt>
                <c:pt idx="13115">
                  <c:v>0.68992791666666664</c:v>
                </c:pt>
                <c:pt idx="13116">
                  <c:v>0.68992907407407411</c:v>
                </c:pt>
                <c:pt idx="13117">
                  <c:v>0.68993023148148147</c:v>
                </c:pt>
                <c:pt idx="13118">
                  <c:v>0.68993138888888894</c:v>
                </c:pt>
                <c:pt idx="13119">
                  <c:v>0.6899325462962963</c:v>
                </c:pt>
                <c:pt idx="13120">
                  <c:v>0.68993370370370366</c:v>
                </c:pt>
                <c:pt idx="13121">
                  <c:v>0.68993486111111113</c:v>
                </c:pt>
                <c:pt idx="13122">
                  <c:v>0.68993601851851849</c:v>
                </c:pt>
                <c:pt idx="13123">
                  <c:v>0.68993717592592596</c:v>
                </c:pt>
                <c:pt idx="13124">
                  <c:v>0.68993833333333332</c:v>
                </c:pt>
                <c:pt idx="13125">
                  <c:v>0.68993950231481482</c:v>
                </c:pt>
                <c:pt idx="13126">
                  <c:v>0.68994065972222218</c:v>
                </c:pt>
                <c:pt idx="13127">
                  <c:v>0.68994181712962965</c:v>
                </c:pt>
                <c:pt idx="13128">
                  <c:v>0.68994297453703701</c:v>
                </c:pt>
                <c:pt idx="13129">
                  <c:v>0.68994412037037034</c:v>
                </c:pt>
                <c:pt idx="13130">
                  <c:v>0.6899452777777777</c:v>
                </c:pt>
                <c:pt idx="13131">
                  <c:v>0.68994643518518517</c:v>
                </c:pt>
                <c:pt idx="13132">
                  <c:v>0.68994759259259264</c:v>
                </c:pt>
                <c:pt idx="13133">
                  <c:v>0.68994875</c:v>
                </c:pt>
                <c:pt idx="13134">
                  <c:v>0.68994990740740736</c:v>
                </c:pt>
                <c:pt idx="13135">
                  <c:v>0.68995106481481483</c:v>
                </c:pt>
                <c:pt idx="13136">
                  <c:v>0.6899522222222223</c:v>
                </c:pt>
                <c:pt idx="13137">
                  <c:v>0.68995337962962966</c:v>
                </c:pt>
                <c:pt idx="13138">
                  <c:v>0.68995453703703702</c:v>
                </c:pt>
                <c:pt idx="13139">
                  <c:v>0.68995569444444438</c:v>
                </c:pt>
                <c:pt idx="13140">
                  <c:v>0.68995685185185185</c:v>
                </c:pt>
                <c:pt idx="13141">
                  <c:v>0.68995802083333335</c:v>
                </c:pt>
                <c:pt idx="13142">
                  <c:v>0.68995916666666668</c:v>
                </c:pt>
                <c:pt idx="13143">
                  <c:v>0.68996032407407404</c:v>
                </c:pt>
                <c:pt idx="13144">
                  <c:v>0.68996148148148151</c:v>
                </c:pt>
                <c:pt idx="13145">
                  <c:v>0.68996263888888887</c:v>
                </c:pt>
                <c:pt idx="13146">
                  <c:v>0.68996379629629634</c:v>
                </c:pt>
                <c:pt idx="13147">
                  <c:v>0.6899649537037037</c:v>
                </c:pt>
                <c:pt idx="13148">
                  <c:v>0.68996611111111106</c:v>
                </c:pt>
                <c:pt idx="13149">
                  <c:v>0.68996726851851853</c:v>
                </c:pt>
                <c:pt idx="13150">
                  <c:v>0.68996842592592589</c:v>
                </c:pt>
                <c:pt idx="13151">
                  <c:v>0.68996959490740739</c:v>
                </c:pt>
                <c:pt idx="13152">
                  <c:v>0.68997074074074072</c:v>
                </c:pt>
                <c:pt idx="13153">
                  <c:v>0.68997190972222222</c:v>
                </c:pt>
                <c:pt idx="13154">
                  <c:v>0.68997305555555555</c:v>
                </c:pt>
                <c:pt idx="13155">
                  <c:v>0.68997421296296291</c:v>
                </c:pt>
                <c:pt idx="13156">
                  <c:v>0.68997537037037038</c:v>
                </c:pt>
                <c:pt idx="13157">
                  <c:v>0.68997652777777785</c:v>
                </c:pt>
                <c:pt idx="13158">
                  <c:v>0.68997768518518521</c:v>
                </c:pt>
                <c:pt idx="13159">
                  <c:v>0.68997884259259257</c:v>
                </c:pt>
                <c:pt idx="13160">
                  <c:v>0.68997999999999993</c:v>
                </c:pt>
                <c:pt idx="13161">
                  <c:v>0.6899811574074074</c:v>
                </c:pt>
                <c:pt idx="13162">
                  <c:v>0.68998231481481487</c:v>
                </c:pt>
                <c:pt idx="13163">
                  <c:v>0.68998347222222223</c:v>
                </c:pt>
                <c:pt idx="13164">
                  <c:v>0.68998462962962959</c:v>
                </c:pt>
                <c:pt idx="13165">
                  <c:v>0.68998578703703706</c:v>
                </c:pt>
                <c:pt idx="13166">
                  <c:v>0.68998694444444453</c:v>
                </c:pt>
                <c:pt idx="13167">
                  <c:v>0.68998810185185189</c:v>
                </c:pt>
                <c:pt idx="13168">
                  <c:v>0.68998925925925925</c:v>
                </c:pt>
                <c:pt idx="13169">
                  <c:v>0.68999041666666661</c:v>
                </c:pt>
                <c:pt idx="13170">
                  <c:v>0.68999157407407408</c:v>
                </c:pt>
                <c:pt idx="13171">
                  <c:v>0.68999273148148155</c:v>
                </c:pt>
                <c:pt idx="13172">
                  <c:v>0.68999388888888891</c:v>
                </c:pt>
                <c:pt idx="13173">
                  <c:v>0.68999504629629627</c:v>
                </c:pt>
                <c:pt idx="13174">
                  <c:v>0.68999620370370374</c:v>
                </c:pt>
                <c:pt idx="13175">
                  <c:v>0.6899973611111111</c:v>
                </c:pt>
                <c:pt idx="13176">
                  <c:v>0.68999851851851857</c:v>
                </c:pt>
                <c:pt idx="13177">
                  <c:v>0.68999968749999996</c:v>
                </c:pt>
                <c:pt idx="13178">
                  <c:v>0.69000083333333329</c:v>
                </c:pt>
                <c:pt idx="13179">
                  <c:v>0.69000199074074076</c:v>
                </c:pt>
                <c:pt idx="13180">
                  <c:v>0.69000314814814812</c:v>
                </c:pt>
                <c:pt idx="13181">
                  <c:v>0.69000431712962962</c:v>
                </c:pt>
                <c:pt idx="13182">
                  <c:v>0.69000546296296295</c:v>
                </c:pt>
                <c:pt idx="13183">
                  <c:v>0.69000662037037042</c:v>
                </c:pt>
                <c:pt idx="13184">
                  <c:v>0.69000777777777778</c:v>
                </c:pt>
                <c:pt idx="13185">
                  <c:v>0.69000894675925928</c:v>
                </c:pt>
                <c:pt idx="13186">
                  <c:v>0.69001009259259261</c:v>
                </c:pt>
                <c:pt idx="13187">
                  <c:v>0.69001124999999996</c:v>
                </c:pt>
                <c:pt idx="13188">
                  <c:v>0.69001240740740744</c:v>
                </c:pt>
                <c:pt idx="13189">
                  <c:v>0.69001356481481479</c:v>
                </c:pt>
                <c:pt idx="13190">
                  <c:v>0.69001472222222215</c:v>
                </c:pt>
                <c:pt idx="13191">
                  <c:v>0.69001587962962962</c:v>
                </c:pt>
                <c:pt idx="13192">
                  <c:v>0.6900170370370371</c:v>
                </c:pt>
                <c:pt idx="13193">
                  <c:v>0.69001819444444445</c:v>
                </c:pt>
                <c:pt idx="13194">
                  <c:v>0.69001935185185181</c:v>
                </c:pt>
                <c:pt idx="13195">
                  <c:v>0.69002050925925917</c:v>
                </c:pt>
                <c:pt idx="13196">
                  <c:v>0.69002166666666676</c:v>
                </c:pt>
                <c:pt idx="13197">
                  <c:v>0.69002282407407411</c:v>
                </c:pt>
                <c:pt idx="13198">
                  <c:v>0.69002398148148147</c:v>
                </c:pt>
                <c:pt idx="13199">
                  <c:v>0.69002513888888883</c:v>
                </c:pt>
                <c:pt idx="13200">
                  <c:v>0.6900262962962963</c:v>
                </c:pt>
                <c:pt idx="13201">
                  <c:v>0.69002745370370377</c:v>
                </c:pt>
                <c:pt idx="13202">
                  <c:v>0.69002861111111113</c:v>
                </c:pt>
                <c:pt idx="13203">
                  <c:v>0.69002976851851849</c:v>
                </c:pt>
                <c:pt idx="13204">
                  <c:v>0.69003092592592596</c:v>
                </c:pt>
                <c:pt idx="13205">
                  <c:v>0.69003208333333332</c:v>
                </c:pt>
                <c:pt idx="13206">
                  <c:v>0.69003324074074079</c:v>
                </c:pt>
                <c:pt idx="13207">
                  <c:v>0.69003439814814815</c:v>
                </c:pt>
                <c:pt idx="13208">
                  <c:v>0.69003555555555551</c:v>
                </c:pt>
                <c:pt idx="13209">
                  <c:v>0.69003671296296298</c:v>
                </c:pt>
                <c:pt idx="13210">
                  <c:v>0.69003787037037034</c:v>
                </c:pt>
                <c:pt idx="13211">
                  <c:v>0.69003902777777781</c:v>
                </c:pt>
                <c:pt idx="13212">
                  <c:v>0.69004018518518517</c:v>
                </c:pt>
                <c:pt idx="13213">
                  <c:v>0.69004134259259264</c:v>
                </c:pt>
                <c:pt idx="13214">
                  <c:v>0.6900425</c:v>
                </c:pt>
                <c:pt idx="13215">
                  <c:v>0.69004365740740736</c:v>
                </c:pt>
                <c:pt idx="13216">
                  <c:v>0.69004481481481483</c:v>
                </c:pt>
                <c:pt idx="13217">
                  <c:v>0.69004597222222219</c:v>
                </c:pt>
                <c:pt idx="13218">
                  <c:v>0.69004712962962966</c:v>
                </c:pt>
                <c:pt idx="13219">
                  <c:v>0.69004828703703702</c:v>
                </c:pt>
                <c:pt idx="13220">
                  <c:v>0.69004944444444438</c:v>
                </c:pt>
                <c:pt idx="13221">
                  <c:v>0.69005060185185185</c:v>
                </c:pt>
                <c:pt idx="13222">
                  <c:v>0.69005175925925932</c:v>
                </c:pt>
                <c:pt idx="13223">
                  <c:v>0.69005291666666668</c:v>
                </c:pt>
                <c:pt idx="13224">
                  <c:v>0.69005407407407404</c:v>
                </c:pt>
                <c:pt idx="13225">
                  <c:v>0.6900552314814814</c:v>
                </c:pt>
                <c:pt idx="13226">
                  <c:v>0.69005638888888887</c:v>
                </c:pt>
                <c:pt idx="13227">
                  <c:v>0.69005754629629634</c:v>
                </c:pt>
                <c:pt idx="13228">
                  <c:v>0.6900587037037037</c:v>
                </c:pt>
                <c:pt idx="13229">
                  <c:v>0.69005986111111106</c:v>
                </c:pt>
                <c:pt idx="13230">
                  <c:v>0.69006101851851853</c:v>
                </c:pt>
                <c:pt idx="13231">
                  <c:v>0.690062175925926</c:v>
                </c:pt>
                <c:pt idx="13232">
                  <c:v>0.69006333333333336</c:v>
                </c:pt>
                <c:pt idx="13233">
                  <c:v>0.69006449074074072</c:v>
                </c:pt>
                <c:pt idx="13234">
                  <c:v>0.69006565972222222</c:v>
                </c:pt>
                <c:pt idx="13235">
                  <c:v>0.69006680555555555</c:v>
                </c:pt>
                <c:pt idx="13236">
                  <c:v>0.69006796296296302</c:v>
                </c:pt>
                <c:pt idx="13237">
                  <c:v>0.69006912037037038</c:v>
                </c:pt>
                <c:pt idx="13238">
                  <c:v>0.69007027777777774</c:v>
                </c:pt>
                <c:pt idx="13239">
                  <c:v>0.69007143518518521</c:v>
                </c:pt>
                <c:pt idx="13240">
                  <c:v>0.69007259259259257</c:v>
                </c:pt>
                <c:pt idx="13241">
                  <c:v>0.69007375000000004</c:v>
                </c:pt>
                <c:pt idx="13242">
                  <c:v>0.6900749074074074</c:v>
                </c:pt>
                <c:pt idx="13243">
                  <c:v>0.69007606481481487</c:v>
                </c:pt>
                <c:pt idx="13244">
                  <c:v>0.69007722222222223</c:v>
                </c:pt>
                <c:pt idx="13245">
                  <c:v>0.69007837962962959</c:v>
                </c:pt>
                <c:pt idx="13246">
                  <c:v>0.69007953703703706</c:v>
                </c:pt>
                <c:pt idx="13247">
                  <c:v>0.69008069444444442</c:v>
                </c:pt>
                <c:pt idx="13248">
                  <c:v>0.69008185185185189</c:v>
                </c:pt>
                <c:pt idx="13249">
                  <c:v>0.69008300925925925</c:v>
                </c:pt>
                <c:pt idx="13250">
                  <c:v>0.69008416666666661</c:v>
                </c:pt>
                <c:pt idx="13251">
                  <c:v>0.69008532407407408</c:v>
                </c:pt>
                <c:pt idx="13252">
                  <c:v>0.69008648148148155</c:v>
                </c:pt>
                <c:pt idx="13253">
                  <c:v>0.69008765046296294</c:v>
                </c:pt>
                <c:pt idx="13254">
                  <c:v>0.69008879629629627</c:v>
                </c:pt>
                <c:pt idx="13255">
                  <c:v>0.69008995370370363</c:v>
                </c:pt>
                <c:pt idx="13256">
                  <c:v>0.6900911111111111</c:v>
                </c:pt>
                <c:pt idx="13257">
                  <c:v>0.69009226851851857</c:v>
                </c:pt>
                <c:pt idx="13258">
                  <c:v>0.69009342592592593</c:v>
                </c:pt>
                <c:pt idx="13259">
                  <c:v>0.69009458333333329</c:v>
                </c:pt>
                <c:pt idx="13260">
                  <c:v>0.69009574074074076</c:v>
                </c:pt>
                <c:pt idx="13261">
                  <c:v>0.69009689814814823</c:v>
                </c:pt>
                <c:pt idx="13262">
                  <c:v>0.69009805555555559</c:v>
                </c:pt>
                <c:pt idx="13263">
                  <c:v>0.69009921296296295</c:v>
                </c:pt>
                <c:pt idx="13264">
                  <c:v>0.69010037037037031</c:v>
                </c:pt>
                <c:pt idx="13265">
                  <c:v>0.69010152777777778</c:v>
                </c:pt>
                <c:pt idx="13266">
                  <c:v>0.69010268518518525</c:v>
                </c:pt>
                <c:pt idx="13267">
                  <c:v>0.69010384259259261</c:v>
                </c:pt>
                <c:pt idx="13268">
                  <c:v>0.69010499999999997</c:v>
                </c:pt>
                <c:pt idx="13269">
                  <c:v>0.69010615740740744</c:v>
                </c:pt>
                <c:pt idx="13270">
                  <c:v>0.6901073148148148</c:v>
                </c:pt>
                <c:pt idx="13271">
                  <c:v>0.69010847222222227</c:v>
                </c:pt>
                <c:pt idx="13272">
                  <c:v>0.69010962962962963</c:v>
                </c:pt>
                <c:pt idx="13273">
                  <c:v>0.69011078703703699</c:v>
                </c:pt>
                <c:pt idx="13274">
                  <c:v>0.69011194444444446</c:v>
                </c:pt>
                <c:pt idx="13275">
                  <c:v>0.69011310185185182</c:v>
                </c:pt>
                <c:pt idx="13276">
                  <c:v>0.69011425925925929</c:v>
                </c:pt>
                <c:pt idx="13277">
                  <c:v>0.69011541666666665</c:v>
                </c:pt>
                <c:pt idx="13278">
                  <c:v>0.69011657407407412</c:v>
                </c:pt>
                <c:pt idx="13279">
                  <c:v>0.69011773148148148</c:v>
                </c:pt>
                <c:pt idx="13280">
                  <c:v>0.69011891203703701</c:v>
                </c:pt>
                <c:pt idx="13281">
                  <c:v>0.69012004629629631</c:v>
                </c:pt>
                <c:pt idx="13282">
                  <c:v>0.69012120370370367</c:v>
                </c:pt>
                <c:pt idx="13283">
                  <c:v>0.69012236111111114</c:v>
                </c:pt>
                <c:pt idx="13284">
                  <c:v>0.6901235185185185</c:v>
                </c:pt>
                <c:pt idx="13285">
                  <c:v>0.69012467592592586</c:v>
                </c:pt>
                <c:pt idx="13286">
                  <c:v>0.69012583333333333</c:v>
                </c:pt>
                <c:pt idx="13287">
                  <c:v>0.6901269907407408</c:v>
                </c:pt>
                <c:pt idx="13288">
                  <c:v>0.69012814814814816</c:v>
                </c:pt>
                <c:pt idx="13289">
                  <c:v>0.69012930555555552</c:v>
                </c:pt>
                <c:pt idx="13290">
                  <c:v>0.69013046296296288</c:v>
                </c:pt>
                <c:pt idx="13291">
                  <c:v>0.69013162037037046</c:v>
                </c:pt>
                <c:pt idx="13292">
                  <c:v>0.69013277777777782</c:v>
                </c:pt>
                <c:pt idx="13293">
                  <c:v>0.69013393518518518</c:v>
                </c:pt>
                <c:pt idx="13294">
                  <c:v>0.69013509259259254</c:v>
                </c:pt>
                <c:pt idx="13295">
                  <c:v>0.69013625000000001</c:v>
                </c:pt>
                <c:pt idx="13296">
                  <c:v>0.69013740740740748</c:v>
                </c:pt>
                <c:pt idx="13297">
                  <c:v>0.69013856481481484</c:v>
                </c:pt>
                <c:pt idx="13298">
                  <c:v>0.6901397222222222</c:v>
                </c:pt>
                <c:pt idx="13299">
                  <c:v>0.69014087962962967</c:v>
                </c:pt>
                <c:pt idx="13300">
                  <c:v>0.69014203703703703</c:v>
                </c:pt>
                <c:pt idx="13301">
                  <c:v>0.6901431944444445</c:v>
                </c:pt>
                <c:pt idx="13302">
                  <c:v>0.69014435185185186</c:v>
                </c:pt>
                <c:pt idx="13303">
                  <c:v>0.69014550925925922</c:v>
                </c:pt>
                <c:pt idx="13304">
                  <c:v>0.69014666666666669</c:v>
                </c:pt>
                <c:pt idx="13305">
                  <c:v>0.69014782407407405</c:v>
                </c:pt>
                <c:pt idx="13306">
                  <c:v>0.69014898148148152</c:v>
                </c:pt>
                <c:pt idx="13307">
                  <c:v>0.69015013888888888</c:v>
                </c:pt>
                <c:pt idx="13308">
                  <c:v>0.69015129629629635</c:v>
                </c:pt>
                <c:pt idx="13309">
                  <c:v>0.69015245370370371</c:v>
                </c:pt>
                <c:pt idx="13310">
                  <c:v>0.69015361111111106</c:v>
                </c:pt>
                <c:pt idx="13311">
                  <c:v>0.69015476851851854</c:v>
                </c:pt>
                <c:pt idx="13312">
                  <c:v>0.69015592592592589</c:v>
                </c:pt>
                <c:pt idx="13313">
                  <c:v>0.69015708333333337</c:v>
                </c:pt>
                <c:pt idx="13314">
                  <c:v>0.69015824074074072</c:v>
                </c:pt>
                <c:pt idx="13315">
                  <c:v>0.69015939814814808</c:v>
                </c:pt>
                <c:pt idx="13316">
                  <c:v>0.69016055555555555</c:v>
                </c:pt>
                <c:pt idx="13317">
                  <c:v>0.69016171296296303</c:v>
                </c:pt>
                <c:pt idx="13318">
                  <c:v>0.69016287037037038</c:v>
                </c:pt>
                <c:pt idx="13319">
                  <c:v>0.69016402777777774</c:v>
                </c:pt>
                <c:pt idx="13320">
                  <c:v>0.6901651851851851</c:v>
                </c:pt>
                <c:pt idx="13321">
                  <c:v>0.69016634259259257</c:v>
                </c:pt>
                <c:pt idx="13322">
                  <c:v>0.69016750000000004</c:v>
                </c:pt>
                <c:pt idx="13323">
                  <c:v>0.6901686574074074</c:v>
                </c:pt>
                <c:pt idx="13324">
                  <c:v>0.69016981481481476</c:v>
                </c:pt>
                <c:pt idx="13325">
                  <c:v>0.69017097222222223</c:v>
                </c:pt>
                <c:pt idx="13326">
                  <c:v>0.6901721296296297</c:v>
                </c:pt>
                <c:pt idx="13327">
                  <c:v>0.69017328703703706</c:v>
                </c:pt>
                <c:pt idx="13328">
                  <c:v>0.69017444444444442</c:v>
                </c:pt>
                <c:pt idx="13329">
                  <c:v>0.69017560185185178</c:v>
                </c:pt>
                <c:pt idx="13330">
                  <c:v>0.69017675925925925</c:v>
                </c:pt>
                <c:pt idx="13331">
                  <c:v>0.69017791666666672</c:v>
                </c:pt>
                <c:pt idx="13332">
                  <c:v>0.69017907407407408</c:v>
                </c:pt>
                <c:pt idx="13333">
                  <c:v>0.69018023148148144</c:v>
                </c:pt>
                <c:pt idx="13334">
                  <c:v>0.69018138888888891</c:v>
                </c:pt>
                <c:pt idx="13335">
                  <c:v>0.69018254629629627</c:v>
                </c:pt>
                <c:pt idx="13336">
                  <c:v>0.69018370370370374</c:v>
                </c:pt>
                <c:pt idx="13337">
                  <c:v>0.6901848611111111</c:v>
                </c:pt>
                <c:pt idx="13338">
                  <c:v>0.69018601851851857</c:v>
                </c:pt>
                <c:pt idx="13339">
                  <c:v>0.69018717592592593</c:v>
                </c:pt>
                <c:pt idx="13340">
                  <c:v>0.69018833333333329</c:v>
                </c:pt>
                <c:pt idx="13341">
                  <c:v>0.69018949074074076</c:v>
                </c:pt>
                <c:pt idx="13342">
                  <c:v>0.69019064814814812</c:v>
                </c:pt>
                <c:pt idx="13343">
                  <c:v>0.69019180555555559</c:v>
                </c:pt>
                <c:pt idx="13344">
                  <c:v>0.69019296296296295</c:v>
                </c:pt>
                <c:pt idx="13345">
                  <c:v>0.69019412037037031</c:v>
                </c:pt>
                <c:pt idx="13346">
                  <c:v>0.69019527777777778</c:v>
                </c:pt>
                <c:pt idx="13347">
                  <c:v>0.69019643518518525</c:v>
                </c:pt>
                <c:pt idx="13348">
                  <c:v>0.69019759259259261</c:v>
                </c:pt>
                <c:pt idx="13349">
                  <c:v>0.69019874999999997</c:v>
                </c:pt>
                <c:pt idx="13350">
                  <c:v>0.69019990740740733</c:v>
                </c:pt>
                <c:pt idx="13351">
                  <c:v>0.6902010648148148</c:v>
                </c:pt>
                <c:pt idx="13352">
                  <c:v>0.69020222222222227</c:v>
                </c:pt>
                <c:pt idx="13353">
                  <c:v>0.69020337962962963</c:v>
                </c:pt>
                <c:pt idx="13354">
                  <c:v>0.69020453703703699</c:v>
                </c:pt>
                <c:pt idx="13355">
                  <c:v>0.69020569444444446</c:v>
                </c:pt>
                <c:pt idx="13356">
                  <c:v>0.69020685185185193</c:v>
                </c:pt>
                <c:pt idx="13357">
                  <c:v>0.69020800925925929</c:v>
                </c:pt>
                <c:pt idx="13358">
                  <c:v>0.69020916666666665</c:v>
                </c:pt>
                <c:pt idx="13359">
                  <c:v>0.69021032407407401</c:v>
                </c:pt>
                <c:pt idx="13360">
                  <c:v>0.69021148148148148</c:v>
                </c:pt>
                <c:pt idx="13361">
                  <c:v>0.69021263888888895</c:v>
                </c:pt>
                <c:pt idx="13362">
                  <c:v>0.69021379629629631</c:v>
                </c:pt>
                <c:pt idx="13363">
                  <c:v>0.69021495370370367</c:v>
                </c:pt>
                <c:pt idx="13364">
                  <c:v>0.69021611111111114</c:v>
                </c:pt>
                <c:pt idx="13365">
                  <c:v>0.6902172685185185</c:v>
                </c:pt>
                <c:pt idx="13366">
                  <c:v>0.69021842592592597</c:v>
                </c:pt>
                <c:pt idx="13367">
                  <c:v>0.69021958333333333</c:v>
                </c:pt>
                <c:pt idx="13368">
                  <c:v>0.69022074074074069</c:v>
                </c:pt>
                <c:pt idx="13369">
                  <c:v>0.69022189814814816</c:v>
                </c:pt>
                <c:pt idx="13370">
                  <c:v>0.69022305555555552</c:v>
                </c:pt>
                <c:pt idx="13371">
                  <c:v>0.69022421296296299</c:v>
                </c:pt>
                <c:pt idx="13372">
                  <c:v>0.69022537037037035</c:v>
                </c:pt>
                <c:pt idx="13373">
                  <c:v>0.69022652777777782</c:v>
                </c:pt>
                <c:pt idx="13374">
                  <c:v>0.69022768518518518</c:v>
                </c:pt>
                <c:pt idx="13375">
                  <c:v>0.69022884259259254</c:v>
                </c:pt>
                <c:pt idx="13376">
                  <c:v>0.69023000000000001</c:v>
                </c:pt>
                <c:pt idx="13377">
                  <c:v>0.69023115740740748</c:v>
                </c:pt>
                <c:pt idx="13378">
                  <c:v>0.69023231481481484</c:v>
                </c:pt>
                <c:pt idx="13379">
                  <c:v>0.6902334722222222</c:v>
                </c:pt>
                <c:pt idx="13380">
                  <c:v>0.69023462962962956</c:v>
                </c:pt>
                <c:pt idx="13381">
                  <c:v>0.69023578703703703</c:v>
                </c:pt>
                <c:pt idx="13382">
                  <c:v>0.6902369444444445</c:v>
                </c:pt>
                <c:pt idx="13383">
                  <c:v>0.69023810185185186</c:v>
                </c:pt>
                <c:pt idx="13384">
                  <c:v>0.69023925925925922</c:v>
                </c:pt>
                <c:pt idx="13385">
                  <c:v>0.69024041666666669</c:v>
                </c:pt>
                <c:pt idx="13386">
                  <c:v>0.69024157407407416</c:v>
                </c:pt>
                <c:pt idx="13387">
                  <c:v>0.69024273148148152</c:v>
                </c:pt>
                <c:pt idx="13388">
                  <c:v>0.69024388888888888</c:v>
                </c:pt>
                <c:pt idx="13389">
                  <c:v>0.69024504629629624</c:v>
                </c:pt>
                <c:pt idx="13390">
                  <c:v>0.69024620370370371</c:v>
                </c:pt>
                <c:pt idx="13391">
                  <c:v>0.69024736111111118</c:v>
                </c:pt>
                <c:pt idx="13392">
                  <c:v>0.69024851851851854</c:v>
                </c:pt>
                <c:pt idx="13393">
                  <c:v>0.6902496759259259</c:v>
                </c:pt>
                <c:pt idx="13394">
                  <c:v>0.69025083333333337</c:v>
                </c:pt>
                <c:pt idx="13395">
                  <c:v>0.69025199074074073</c:v>
                </c:pt>
                <c:pt idx="13396">
                  <c:v>0.6902531481481482</c:v>
                </c:pt>
                <c:pt idx="13397">
                  <c:v>0.69025430555555556</c:v>
                </c:pt>
                <c:pt idx="13398">
                  <c:v>0.69025546296296292</c:v>
                </c:pt>
                <c:pt idx="13399">
                  <c:v>0.69025662037037039</c:v>
                </c:pt>
                <c:pt idx="13400">
                  <c:v>0.69025777777777775</c:v>
                </c:pt>
                <c:pt idx="13401">
                  <c:v>0.69025893518518522</c:v>
                </c:pt>
                <c:pt idx="13402">
                  <c:v>0.69026009259259258</c:v>
                </c:pt>
                <c:pt idx="13403">
                  <c:v>0.69026125000000005</c:v>
                </c:pt>
                <c:pt idx="13404">
                  <c:v>0.69026240740740741</c:v>
                </c:pt>
                <c:pt idx="13405">
                  <c:v>0.69026356481481477</c:v>
                </c:pt>
                <c:pt idx="13406">
                  <c:v>0.69026472222222224</c:v>
                </c:pt>
                <c:pt idx="13407">
                  <c:v>0.6902658796296296</c:v>
                </c:pt>
                <c:pt idx="13408">
                  <c:v>0.69026703703703707</c:v>
                </c:pt>
                <c:pt idx="13409">
                  <c:v>0.69026819444444443</c:v>
                </c:pt>
                <c:pt idx="13410">
                  <c:v>0.69026935185185179</c:v>
                </c:pt>
                <c:pt idx="13411">
                  <c:v>0.69027050925925926</c:v>
                </c:pt>
                <c:pt idx="13412">
                  <c:v>0.69027166666666673</c:v>
                </c:pt>
                <c:pt idx="13413">
                  <c:v>0.69027282407407409</c:v>
                </c:pt>
                <c:pt idx="13414">
                  <c:v>0.69027398148148145</c:v>
                </c:pt>
                <c:pt idx="13415">
                  <c:v>0.69027513888888881</c:v>
                </c:pt>
                <c:pt idx="13416">
                  <c:v>0.69027629629629628</c:v>
                </c:pt>
                <c:pt idx="13417">
                  <c:v>0.69027745370370375</c:v>
                </c:pt>
                <c:pt idx="13418">
                  <c:v>0.69027861111111111</c:v>
                </c:pt>
                <c:pt idx="13419">
                  <c:v>0.69027976851851847</c:v>
                </c:pt>
                <c:pt idx="13420">
                  <c:v>0.69028092592592594</c:v>
                </c:pt>
                <c:pt idx="13421">
                  <c:v>0.69028208333333341</c:v>
                </c:pt>
                <c:pt idx="13422">
                  <c:v>0.69028324074074077</c:v>
                </c:pt>
                <c:pt idx="13423">
                  <c:v>0.69028439814814813</c:v>
                </c:pt>
                <c:pt idx="13424">
                  <c:v>0.69028555555555549</c:v>
                </c:pt>
                <c:pt idx="13425">
                  <c:v>0.69028671296296296</c:v>
                </c:pt>
                <c:pt idx="13426">
                  <c:v>0.69028787037037043</c:v>
                </c:pt>
                <c:pt idx="13427">
                  <c:v>0.69028902777777779</c:v>
                </c:pt>
                <c:pt idx="13428">
                  <c:v>0.69029018518518515</c:v>
                </c:pt>
                <c:pt idx="13429">
                  <c:v>0.69029134259259262</c:v>
                </c:pt>
                <c:pt idx="13430">
                  <c:v>0.69029249999999998</c:v>
                </c:pt>
                <c:pt idx="13431">
                  <c:v>0.69029365740740745</c:v>
                </c:pt>
                <c:pt idx="13432">
                  <c:v>0.69029481481481481</c:v>
                </c:pt>
                <c:pt idx="13433">
                  <c:v>0.69029597222222228</c:v>
                </c:pt>
                <c:pt idx="13434">
                  <c:v>0.69029712962962964</c:v>
                </c:pt>
                <c:pt idx="13435">
                  <c:v>0.69029828703703699</c:v>
                </c:pt>
                <c:pt idx="13436">
                  <c:v>0.69029944444444447</c:v>
                </c:pt>
                <c:pt idx="13437">
                  <c:v>0.69030060185185182</c:v>
                </c:pt>
                <c:pt idx="13438">
                  <c:v>0.6903017592592593</c:v>
                </c:pt>
                <c:pt idx="13439">
                  <c:v>0.69030291666666665</c:v>
                </c:pt>
                <c:pt idx="13440">
                  <c:v>0.69030407407407401</c:v>
                </c:pt>
                <c:pt idx="13441">
                  <c:v>0.69030523148148148</c:v>
                </c:pt>
                <c:pt idx="13442">
                  <c:v>0.69030638888888896</c:v>
                </c:pt>
                <c:pt idx="13443">
                  <c:v>0.69030754629629631</c:v>
                </c:pt>
                <c:pt idx="13444">
                  <c:v>0.69030870370370367</c:v>
                </c:pt>
                <c:pt idx="13445">
                  <c:v>0.69030986111111103</c:v>
                </c:pt>
                <c:pt idx="13446">
                  <c:v>0.6903110185185185</c:v>
                </c:pt>
                <c:pt idx="13447">
                  <c:v>0.69031217592592597</c:v>
                </c:pt>
                <c:pt idx="13448">
                  <c:v>0.69031333333333333</c:v>
                </c:pt>
                <c:pt idx="13449">
                  <c:v>0.69031449074074069</c:v>
                </c:pt>
                <c:pt idx="13450">
                  <c:v>0.69031564814814816</c:v>
                </c:pt>
                <c:pt idx="13451">
                  <c:v>0.69031680555555563</c:v>
                </c:pt>
                <c:pt idx="13452">
                  <c:v>0.69031796296296299</c:v>
                </c:pt>
                <c:pt idx="13453">
                  <c:v>0.69031912037037035</c:v>
                </c:pt>
                <c:pt idx="13454">
                  <c:v>0.69032027777777771</c:v>
                </c:pt>
                <c:pt idx="13455">
                  <c:v>0.69032143518518518</c:v>
                </c:pt>
                <c:pt idx="13456">
                  <c:v>0.69032259259259265</c:v>
                </c:pt>
                <c:pt idx="13457">
                  <c:v>0.69032375000000001</c:v>
                </c:pt>
                <c:pt idx="13458">
                  <c:v>0.69032490740740737</c:v>
                </c:pt>
                <c:pt idx="13459">
                  <c:v>0.69032606481481484</c:v>
                </c:pt>
                <c:pt idx="13460">
                  <c:v>0.6903272222222222</c:v>
                </c:pt>
                <c:pt idx="13461">
                  <c:v>0.69032837962962967</c:v>
                </c:pt>
                <c:pt idx="13462">
                  <c:v>0.69032953703703703</c:v>
                </c:pt>
                <c:pt idx="13463">
                  <c:v>0.69033069444444439</c:v>
                </c:pt>
                <c:pt idx="13464">
                  <c:v>0.69033185185185186</c:v>
                </c:pt>
                <c:pt idx="13465">
                  <c:v>0.69033300925925922</c:v>
                </c:pt>
                <c:pt idx="13466">
                  <c:v>0.69033416666666669</c:v>
                </c:pt>
                <c:pt idx="13467">
                  <c:v>0.69033532407407405</c:v>
                </c:pt>
                <c:pt idx="13468">
                  <c:v>0.69033648148148152</c:v>
                </c:pt>
                <c:pt idx="13469">
                  <c:v>0.69033763888888888</c:v>
                </c:pt>
                <c:pt idx="13470">
                  <c:v>0.69033879629629624</c:v>
                </c:pt>
                <c:pt idx="13471">
                  <c:v>0.69033995370370371</c:v>
                </c:pt>
                <c:pt idx="13472">
                  <c:v>0.69034111111111118</c:v>
                </c:pt>
                <c:pt idx="13473">
                  <c:v>0.69034226851851854</c:v>
                </c:pt>
                <c:pt idx="13474">
                  <c:v>0.6903434259259259</c:v>
                </c:pt>
                <c:pt idx="13475">
                  <c:v>0.69034458333333326</c:v>
                </c:pt>
                <c:pt idx="13476">
                  <c:v>0.69034574074074073</c:v>
                </c:pt>
                <c:pt idx="13477">
                  <c:v>0.6903468981481482</c:v>
                </c:pt>
                <c:pt idx="13478">
                  <c:v>0.69034805555555556</c:v>
                </c:pt>
                <c:pt idx="13479">
                  <c:v>0.69034921296296292</c:v>
                </c:pt>
                <c:pt idx="13480">
                  <c:v>0.69035037037037039</c:v>
                </c:pt>
                <c:pt idx="13481">
                  <c:v>0.69035152777777786</c:v>
                </c:pt>
                <c:pt idx="13482">
                  <c:v>0.69035268518518522</c:v>
                </c:pt>
                <c:pt idx="13483">
                  <c:v>0.69035384259259258</c:v>
                </c:pt>
                <c:pt idx="13484">
                  <c:v>0.69035499999999994</c:v>
                </c:pt>
                <c:pt idx="13485">
                  <c:v>0.69035615740740741</c:v>
                </c:pt>
                <c:pt idx="13486">
                  <c:v>0.69035731481481488</c:v>
                </c:pt>
                <c:pt idx="13487">
                  <c:v>0.69035847222222224</c:v>
                </c:pt>
                <c:pt idx="13488">
                  <c:v>0.6903596296296296</c:v>
                </c:pt>
                <c:pt idx="13489">
                  <c:v>0.69036078703703707</c:v>
                </c:pt>
                <c:pt idx="13490">
                  <c:v>0.69036194444444443</c:v>
                </c:pt>
                <c:pt idx="13491">
                  <c:v>0.6903631018518519</c:v>
                </c:pt>
                <c:pt idx="13492">
                  <c:v>0.69036425925925926</c:v>
                </c:pt>
                <c:pt idx="13493">
                  <c:v>0.69036541666666662</c:v>
                </c:pt>
                <c:pt idx="13494">
                  <c:v>0.69036657407407409</c:v>
                </c:pt>
                <c:pt idx="13495">
                  <c:v>0.69036773148148145</c:v>
                </c:pt>
                <c:pt idx="13496">
                  <c:v>0.69036888888888892</c:v>
                </c:pt>
                <c:pt idx="13497">
                  <c:v>0.69037004629629628</c:v>
                </c:pt>
                <c:pt idx="13498">
                  <c:v>0.69037120370370375</c:v>
                </c:pt>
                <c:pt idx="13499">
                  <c:v>0.69037236111111111</c:v>
                </c:pt>
                <c:pt idx="13500">
                  <c:v>0.69037351851851847</c:v>
                </c:pt>
                <c:pt idx="13501">
                  <c:v>0.69037467592592594</c:v>
                </c:pt>
                <c:pt idx="13502">
                  <c:v>0.6903758333333333</c:v>
                </c:pt>
                <c:pt idx="13503">
                  <c:v>0.69037699074074077</c:v>
                </c:pt>
                <c:pt idx="13504">
                  <c:v>0.69037814814814813</c:v>
                </c:pt>
                <c:pt idx="13505">
                  <c:v>0.69037930555555549</c:v>
                </c:pt>
                <c:pt idx="13506">
                  <c:v>0.69038046296296296</c:v>
                </c:pt>
                <c:pt idx="13507">
                  <c:v>0.69038162037037043</c:v>
                </c:pt>
                <c:pt idx="13508">
                  <c:v>0.69038277777777779</c:v>
                </c:pt>
                <c:pt idx="13509">
                  <c:v>0.69038393518518515</c:v>
                </c:pt>
                <c:pt idx="13510">
                  <c:v>0.69038509259259251</c:v>
                </c:pt>
                <c:pt idx="13511">
                  <c:v>0.69038625000000009</c:v>
                </c:pt>
                <c:pt idx="13512">
                  <c:v>0.69038740740740745</c:v>
                </c:pt>
                <c:pt idx="13513">
                  <c:v>0.69038856481481481</c:v>
                </c:pt>
                <c:pt idx="13514">
                  <c:v>0.69038972222222217</c:v>
                </c:pt>
                <c:pt idx="13515">
                  <c:v>0.69039087962962964</c:v>
                </c:pt>
                <c:pt idx="13516">
                  <c:v>0.69039203703703711</c:v>
                </c:pt>
                <c:pt idx="13517">
                  <c:v>0.69039319444444447</c:v>
                </c:pt>
                <c:pt idx="13518">
                  <c:v>0.69039435185185183</c:v>
                </c:pt>
                <c:pt idx="13519">
                  <c:v>0.6903955092592593</c:v>
                </c:pt>
                <c:pt idx="13520">
                  <c:v>0.69039666666666666</c:v>
                </c:pt>
                <c:pt idx="13521">
                  <c:v>0.69039782407407413</c:v>
                </c:pt>
                <c:pt idx="13522">
                  <c:v>0.69039898148148149</c:v>
                </c:pt>
                <c:pt idx="13523">
                  <c:v>0.69040013888888885</c:v>
                </c:pt>
                <c:pt idx="13524">
                  <c:v>0.69040129629629632</c:v>
                </c:pt>
                <c:pt idx="13525">
                  <c:v>0.69040245370370368</c:v>
                </c:pt>
                <c:pt idx="13526">
                  <c:v>0.69040361111111115</c:v>
                </c:pt>
                <c:pt idx="13527">
                  <c:v>0.69040476851851851</c:v>
                </c:pt>
                <c:pt idx="13528">
                  <c:v>0.69040592592592598</c:v>
                </c:pt>
                <c:pt idx="13529">
                  <c:v>0.69040708333333334</c:v>
                </c:pt>
                <c:pt idx="13530">
                  <c:v>0.6904082407407407</c:v>
                </c:pt>
                <c:pt idx="13531">
                  <c:v>0.69040939814814817</c:v>
                </c:pt>
                <c:pt idx="13532">
                  <c:v>0.69041055555555553</c:v>
                </c:pt>
                <c:pt idx="13533">
                  <c:v>0.690411712962963</c:v>
                </c:pt>
                <c:pt idx="13534">
                  <c:v>0.69041287037037036</c:v>
                </c:pt>
                <c:pt idx="13535">
                  <c:v>0.69041402777777772</c:v>
                </c:pt>
                <c:pt idx="13536">
                  <c:v>0.69041518518518519</c:v>
                </c:pt>
                <c:pt idx="13537">
                  <c:v>0.69041634259259266</c:v>
                </c:pt>
                <c:pt idx="13538">
                  <c:v>0.69041750000000002</c:v>
                </c:pt>
                <c:pt idx="13539">
                  <c:v>0.69041865740740738</c:v>
                </c:pt>
                <c:pt idx="13540">
                  <c:v>0.69041981481481474</c:v>
                </c:pt>
                <c:pt idx="13541">
                  <c:v>0.69042097222222221</c:v>
                </c:pt>
                <c:pt idx="13542">
                  <c:v>0.69042212962962968</c:v>
                </c:pt>
                <c:pt idx="13543">
                  <c:v>0.69042328703703704</c:v>
                </c:pt>
                <c:pt idx="13544">
                  <c:v>0.6904244444444444</c:v>
                </c:pt>
                <c:pt idx="13545">
                  <c:v>0.69042560185185187</c:v>
                </c:pt>
                <c:pt idx="13546">
                  <c:v>0.69042675925925934</c:v>
                </c:pt>
                <c:pt idx="13547">
                  <c:v>0.6904279166666667</c:v>
                </c:pt>
                <c:pt idx="13548">
                  <c:v>0.69042907407407406</c:v>
                </c:pt>
                <c:pt idx="13549">
                  <c:v>0.69043023148148142</c:v>
                </c:pt>
                <c:pt idx="13550">
                  <c:v>0.69043138888888889</c:v>
                </c:pt>
                <c:pt idx="13551">
                  <c:v>0.69043254629629636</c:v>
                </c:pt>
                <c:pt idx="13552">
                  <c:v>0.69043370370370372</c:v>
                </c:pt>
                <c:pt idx="13553">
                  <c:v>0.69043486111111108</c:v>
                </c:pt>
                <c:pt idx="13554">
                  <c:v>0.69043601851851855</c:v>
                </c:pt>
                <c:pt idx="13555">
                  <c:v>0.69043717592592591</c:v>
                </c:pt>
                <c:pt idx="13556">
                  <c:v>0.69043833333333338</c:v>
                </c:pt>
                <c:pt idx="13557">
                  <c:v>0.69043949074074074</c:v>
                </c:pt>
                <c:pt idx="13558">
                  <c:v>0.6904406481481481</c:v>
                </c:pt>
                <c:pt idx="13559">
                  <c:v>0.69044180555555557</c:v>
                </c:pt>
                <c:pt idx="13560">
                  <c:v>0.69044296296296293</c:v>
                </c:pt>
                <c:pt idx="13561">
                  <c:v>0.6904441203703704</c:v>
                </c:pt>
                <c:pt idx="13562">
                  <c:v>0.69044527777777776</c:v>
                </c:pt>
                <c:pt idx="13563">
                  <c:v>0.69044643518518523</c:v>
                </c:pt>
                <c:pt idx="13564">
                  <c:v>0.69044759259259258</c:v>
                </c:pt>
                <c:pt idx="13565">
                  <c:v>0.69044874999999994</c:v>
                </c:pt>
                <c:pt idx="13566">
                  <c:v>0.69044990740740741</c:v>
                </c:pt>
                <c:pt idx="13567">
                  <c:v>0.69045106481481489</c:v>
                </c:pt>
                <c:pt idx="13568">
                  <c:v>0.69045222222222224</c:v>
                </c:pt>
                <c:pt idx="13569">
                  <c:v>0.6904533796296296</c:v>
                </c:pt>
                <c:pt idx="13570">
                  <c:v>0.69045453703703696</c:v>
                </c:pt>
                <c:pt idx="13571">
                  <c:v>0.69045569444444443</c:v>
                </c:pt>
                <c:pt idx="13572">
                  <c:v>0.6904568518518519</c:v>
                </c:pt>
                <c:pt idx="13573">
                  <c:v>0.69045800925925926</c:v>
                </c:pt>
                <c:pt idx="13574">
                  <c:v>0.69045916666666662</c:v>
                </c:pt>
                <c:pt idx="13575">
                  <c:v>0.69046032407407409</c:v>
                </c:pt>
                <c:pt idx="13576">
                  <c:v>0.69046148148148156</c:v>
                </c:pt>
                <c:pt idx="13577">
                  <c:v>0.69046263888888892</c:v>
                </c:pt>
                <c:pt idx="13578">
                  <c:v>0.69046379629629628</c:v>
                </c:pt>
                <c:pt idx="13579">
                  <c:v>0.69046495370370364</c:v>
                </c:pt>
                <c:pt idx="13580">
                  <c:v>0.69046611111111111</c:v>
                </c:pt>
                <c:pt idx="13581">
                  <c:v>0.69046726851851858</c:v>
                </c:pt>
                <c:pt idx="13582">
                  <c:v>0.69046842592592594</c:v>
                </c:pt>
                <c:pt idx="13583">
                  <c:v>0.6904695833333333</c:v>
                </c:pt>
                <c:pt idx="13584">
                  <c:v>0.69047074074074077</c:v>
                </c:pt>
                <c:pt idx="13585">
                  <c:v>0.69047189814814813</c:v>
                </c:pt>
                <c:pt idx="13586">
                  <c:v>0.6904730555555556</c:v>
                </c:pt>
                <c:pt idx="13587">
                  <c:v>0.69047421296296296</c:v>
                </c:pt>
                <c:pt idx="13588">
                  <c:v>0.69047537037037032</c:v>
                </c:pt>
                <c:pt idx="13589">
                  <c:v>0.69047652777777779</c:v>
                </c:pt>
                <c:pt idx="13590">
                  <c:v>0.69047768518518515</c:v>
                </c:pt>
                <c:pt idx="13591">
                  <c:v>0.69047887731481483</c:v>
                </c:pt>
                <c:pt idx="13592">
                  <c:v>0.69047999999999998</c:v>
                </c:pt>
                <c:pt idx="13593">
                  <c:v>0.69048115740740745</c:v>
                </c:pt>
                <c:pt idx="13594">
                  <c:v>0.69048231481481481</c:v>
                </c:pt>
                <c:pt idx="13595">
                  <c:v>0.69048347222222217</c:v>
                </c:pt>
                <c:pt idx="13596">
                  <c:v>0.69048462962962964</c:v>
                </c:pt>
                <c:pt idx="13597">
                  <c:v>0.690485787037037</c:v>
                </c:pt>
                <c:pt idx="13598">
                  <c:v>0.69048694444444447</c:v>
                </c:pt>
                <c:pt idx="13599">
                  <c:v>0.69048810185185183</c:v>
                </c:pt>
                <c:pt idx="13600">
                  <c:v>0.69048925925925919</c:v>
                </c:pt>
                <c:pt idx="13601">
                  <c:v>0.69049041666666666</c:v>
                </c:pt>
                <c:pt idx="13602">
                  <c:v>0.69049157407407413</c:v>
                </c:pt>
                <c:pt idx="13603">
                  <c:v>0.69049273148148149</c:v>
                </c:pt>
                <c:pt idx="13604">
                  <c:v>0.69049388888888885</c:v>
                </c:pt>
                <c:pt idx="13605">
                  <c:v>0.69049504629629621</c:v>
                </c:pt>
                <c:pt idx="13606">
                  <c:v>0.69049620370370379</c:v>
                </c:pt>
                <c:pt idx="13607">
                  <c:v>0.69049736111111115</c:v>
                </c:pt>
                <c:pt idx="13608">
                  <c:v>0.69049851851851851</c:v>
                </c:pt>
                <c:pt idx="13609">
                  <c:v>0.69049967592592587</c:v>
                </c:pt>
                <c:pt idx="13610">
                  <c:v>0.69050083333333334</c:v>
                </c:pt>
                <c:pt idx="13611">
                  <c:v>0.69050199074074081</c:v>
                </c:pt>
                <c:pt idx="13612">
                  <c:v>0.69050314814814817</c:v>
                </c:pt>
                <c:pt idx="13613">
                  <c:v>0.69050430555555553</c:v>
                </c:pt>
                <c:pt idx="13614">
                  <c:v>0.690505462962963</c:v>
                </c:pt>
                <c:pt idx="13615">
                  <c:v>0.69050662037037036</c:v>
                </c:pt>
                <c:pt idx="13616">
                  <c:v>0.69050777777777783</c:v>
                </c:pt>
                <c:pt idx="13617">
                  <c:v>0.69050893518518519</c:v>
                </c:pt>
                <c:pt idx="13618">
                  <c:v>0.69051009259259255</c:v>
                </c:pt>
                <c:pt idx="13619">
                  <c:v>0.69051125000000002</c:v>
                </c:pt>
                <c:pt idx="13620">
                  <c:v>0.69051240740740738</c:v>
                </c:pt>
                <c:pt idx="13621">
                  <c:v>0.69051356481481485</c:v>
                </c:pt>
                <c:pt idx="13622">
                  <c:v>0.69051472222222221</c:v>
                </c:pt>
                <c:pt idx="13623">
                  <c:v>0.69051587962962968</c:v>
                </c:pt>
                <c:pt idx="13624">
                  <c:v>0.69051703703703704</c:v>
                </c:pt>
                <c:pt idx="13625">
                  <c:v>0.6905181944444444</c:v>
                </c:pt>
                <c:pt idx="13626">
                  <c:v>0.69051935185185187</c:v>
                </c:pt>
                <c:pt idx="13627">
                  <c:v>0.69052050925925923</c:v>
                </c:pt>
                <c:pt idx="13628">
                  <c:v>0.6905216666666667</c:v>
                </c:pt>
                <c:pt idx="13629">
                  <c:v>0.69052282407407406</c:v>
                </c:pt>
                <c:pt idx="13630">
                  <c:v>0.69052398148148142</c:v>
                </c:pt>
                <c:pt idx="13631">
                  <c:v>0.69052513888888889</c:v>
                </c:pt>
                <c:pt idx="13632">
                  <c:v>0.69052629629629636</c:v>
                </c:pt>
                <c:pt idx="13633">
                  <c:v>0.69052745370370372</c:v>
                </c:pt>
                <c:pt idx="13634">
                  <c:v>0.69052861111111108</c:v>
                </c:pt>
                <c:pt idx="13635">
                  <c:v>0.69052976851851844</c:v>
                </c:pt>
                <c:pt idx="13636">
                  <c:v>0.69053092592592591</c:v>
                </c:pt>
                <c:pt idx="13637">
                  <c:v>0.69053208333333338</c:v>
                </c:pt>
                <c:pt idx="13638">
                  <c:v>0.69053324074074074</c:v>
                </c:pt>
                <c:pt idx="13639">
                  <c:v>0.6905343981481481</c:v>
                </c:pt>
                <c:pt idx="13640">
                  <c:v>0.69053555555555557</c:v>
                </c:pt>
                <c:pt idx="13641">
                  <c:v>0.69053671296296304</c:v>
                </c:pt>
                <c:pt idx="13642">
                  <c:v>0.6905378703703704</c:v>
                </c:pt>
                <c:pt idx="13643">
                  <c:v>0.69053902777777776</c:v>
                </c:pt>
                <c:pt idx="13644">
                  <c:v>0.69054018518518512</c:v>
                </c:pt>
                <c:pt idx="13645">
                  <c:v>0.69054134259259259</c:v>
                </c:pt>
                <c:pt idx="13646">
                  <c:v>0.69054250000000006</c:v>
                </c:pt>
                <c:pt idx="13647">
                  <c:v>0.69054365740740742</c:v>
                </c:pt>
                <c:pt idx="13648">
                  <c:v>0.69054481481481478</c:v>
                </c:pt>
                <c:pt idx="13649">
                  <c:v>0.69054597222222225</c:v>
                </c:pt>
                <c:pt idx="13650">
                  <c:v>0.69054712962962961</c:v>
                </c:pt>
                <c:pt idx="13651">
                  <c:v>0.69054828703703708</c:v>
                </c:pt>
                <c:pt idx="13652">
                  <c:v>0.69054944444444444</c:v>
                </c:pt>
                <c:pt idx="13653">
                  <c:v>0.69055060185185191</c:v>
                </c:pt>
                <c:pt idx="13654">
                  <c:v>0.69055175925925927</c:v>
                </c:pt>
                <c:pt idx="13655">
                  <c:v>0.69055291666666663</c:v>
                </c:pt>
                <c:pt idx="13656">
                  <c:v>0.6905540740740741</c:v>
                </c:pt>
                <c:pt idx="13657">
                  <c:v>0.69055523148148146</c:v>
                </c:pt>
                <c:pt idx="13658">
                  <c:v>0.69055638888888893</c:v>
                </c:pt>
                <c:pt idx="13659">
                  <c:v>0.69055754629629629</c:v>
                </c:pt>
                <c:pt idx="13660">
                  <c:v>0.69055870370370365</c:v>
                </c:pt>
                <c:pt idx="13661">
                  <c:v>0.69055986111111112</c:v>
                </c:pt>
                <c:pt idx="13662">
                  <c:v>0.69056101851851859</c:v>
                </c:pt>
                <c:pt idx="13663">
                  <c:v>0.69056217592592595</c:v>
                </c:pt>
                <c:pt idx="13664">
                  <c:v>0.69056333333333331</c:v>
                </c:pt>
                <c:pt idx="13665">
                  <c:v>0.69056449074074067</c:v>
                </c:pt>
                <c:pt idx="13666">
                  <c:v>0.69056564814814814</c:v>
                </c:pt>
                <c:pt idx="13667">
                  <c:v>0.69056680555555561</c:v>
                </c:pt>
                <c:pt idx="13668">
                  <c:v>0.69056796296296297</c:v>
                </c:pt>
                <c:pt idx="13669">
                  <c:v>0.69056912037037033</c:v>
                </c:pt>
                <c:pt idx="13670">
                  <c:v>0.6905702777777778</c:v>
                </c:pt>
                <c:pt idx="13671">
                  <c:v>0.69057143518518527</c:v>
                </c:pt>
                <c:pt idx="13672">
                  <c:v>0.69057259259259263</c:v>
                </c:pt>
                <c:pt idx="13673">
                  <c:v>0.69057374999999999</c:v>
                </c:pt>
                <c:pt idx="13674">
                  <c:v>0.69057490740740735</c:v>
                </c:pt>
                <c:pt idx="13675">
                  <c:v>0.69057606481481482</c:v>
                </c:pt>
                <c:pt idx="13676">
                  <c:v>0.69057722222222229</c:v>
                </c:pt>
                <c:pt idx="13677">
                  <c:v>0.69057837962962965</c:v>
                </c:pt>
                <c:pt idx="13678">
                  <c:v>0.69057953703703701</c:v>
                </c:pt>
                <c:pt idx="13679">
                  <c:v>0.69058069444444448</c:v>
                </c:pt>
                <c:pt idx="13680">
                  <c:v>0.69058185185185184</c:v>
                </c:pt>
                <c:pt idx="13681">
                  <c:v>0.69058300925925931</c:v>
                </c:pt>
                <c:pt idx="13682">
                  <c:v>0.69058416666666667</c:v>
                </c:pt>
                <c:pt idx="13683">
                  <c:v>0.69058532407407403</c:v>
                </c:pt>
                <c:pt idx="13684">
                  <c:v>0.6905864814814815</c:v>
                </c:pt>
                <c:pt idx="13685">
                  <c:v>0.69058763888888886</c:v>
                </c:pt>
                <c:pt idx="13686">
                  <c:v>0.69058879629629633</c:v>
                </c:pt>
                <c:pt idx="13687">
                  <c:v>0.69058995370370369</c:v>
                </c:pt>
                <c:pt idx="13688">
                  <c:v>0.69059111111111116</c:v>
                </c:pt>
                <c:pt idx="13689">
                  <c:v>0.69059226851851852</c:v>
                </c:pt>
                <c:pt idx="13690">
                  <c:v>0.69059342592592587</c:v>
                </c:pt>
                <c:pt idx="13691">
                  <c:v>0.69059458333333335</c:v>
                </c:pt>
                <c:pt idx="13692">
                  <c:v>0.6905957407407407</c:v>
                </c:pt>
                <c:pt idx="13693">
                  <c:v>0.69059689814814817</c:v>
                </c:pt>
                <c:pt idx="13694">
                  <c:v>0.69059805555555553</c:v>
                </c:pt>
                <c:pt idx="13695">
                  <c:v>0.69059921296296289</c:v>
                </c:pt>
                <c:pt idx="13696">
                  <c:v>0.69060037037037036</c:v>
                </c:pt>
                <c:pt idx="13697">
                  <c:v>0.69060152777777783</c:v>
                </c:pt>
                <c:pt idx="13698">
                  <c:v>0.69060268518518519</c:v>
                </c:pt>
                <c:pt idx="13699">
                  <c:v>0.69060384259259255</c:v>
                </c:pt>
                <c:pt idx="13700">
                  <c:v>0.69060499999999991</c:v>
                </c:pt>
                <c:pt idx="13701">
                  <c:v>0.69060615740740749</c:v>
                </c:pt>
                <c:pt idx="13702">
                  <c:v>0.69060731481481485</c:v>
                </c:pt>
                <c:pt idx="13703">
                  <c:v>0.69060847222222221</c:v>
                </c:pt>
                <c:pt idx="13704">
                  <c:v>0.69060962962962957</c:v>
                </c:pt>
                <c:pt idx="13705">
                  <c:v>0.69061078703703704</c:v>
                </c:pt>
                <c:pt idx="13706">
                  <c:v>0.69061194444444451</c:v>
                </c:pt>
                <c:pt idx="13707">
                  <c:v>0.69061310185185187</c:v>
                </c:pt>
                <c:pt idx="13708">
                  <c:v>0.69061425925925923</c:v>
                </c:pt>
                <c:pt idx="13709">
                  <c:v>0.6906154166666667</c:v>
                </c:pt>
                <c:pt idx="13710">
                  <c:v>0.69061657407407406</c:v>
                </c:pt>
                <c:pt idx="13711">
                  <c:v>0.69061773148148153</c:v>
                </c:pt>
                <c:pt idx="13712">
                  <c:v>0.69061888888888889</c:v>
                </c:pt>
                <c:pt idx="13713">
                  <c:v>0.69062004629629625</c:v>
                </c:pt>
                <c:pt idx="13714">
                  <c:v>0.69062120370370372</c:v>
                </c:pt>
                <c:pt idx="13715">
                  <c:v>0.69062236111111108</c:v>
                </c:pt>
                <c:pt idx="13716">
                  <c:v>0.69062351851851855</c:v>
                </c:pt>
                <c:pt idx="13717">
                  <c:v>0.69062468749999995</c:v>
                </c:pt>
                <c:pt idx="13718">
                  <c:v>0.69062583333333338</c:v>
                </c:pt>
                <c:pt idx="13719">
                  <c:v>0.69062699074074074</c:v>
                </c:pt>
                <c:pt idx="13720">
                  <c:v>0.6906281481481481</c:v>
                </c:pt>
                <c:pt idx="13721">
                  <c:v>0.69062930555555557</c:v>
                </c:pt>
                <c:pt idx="13722">
                  <c:v>0.69063046296296293</c:v>
                </c:pt>
                <c:pt idx="13723">
                  <c:v>0.6906316203703704</c:v>
                </c:pt>
                <c:pt idx="13724">
                  <c:v>0.69063277777777776</c:v>
                </c:pt>
                <c:pt idx="13725">
                  <c:v>0.69063393518518512</c:v>
                </c:pt>
                <c:pt idx="13726">
                  <c:v>0.69063509259259259</c:v>
                </c:pt>
                <c:pt idx="13727">
                  <c:v>0.6906362615740741</c:v>
                </c:pt>
                <c:pt idx="13728">
                  <c:v>0.69063740740740742</c:v>
                </c:pt>
                <c:pt idx="13729">
                  <c:v>0.69063856481481478</c:v>
                </c:pt>
                <c:pt idx="13730">
                  <c:v>0.69063972222222214</c:v>
                </c:pt>
                <c:pt idx="13731">
                  <c:v>0.69064087962962961</c:v>
                </c:pt>
                <c:pt idx="13732">
                  <c:v>0.69064203703703708</c:v>
                </c:pt>
                <c:pt idx="13733">
                  <c:v>0.69064319444444444</c:v>
                </c:pt>
                <c:pt idx="13734">
                  <c:v>0.69064436342592594</c:v>
                </c:pt>
                <c:pt idx="13735">
                  <c:v>0.6906455208333333</c:v>
                </c:pt>
                <c:pt idx="13736">
                  <c:v>0.69064666666666674</c:v>
                </c:pt>
                <c:pt idx="13737">
                  <c:v>0.6906478240740741</c:v>
                </c:pt>
                <c:pt idx="13738">
                  <c:v>0.69064898148148146</c:v>
                </c:pt>
                <c:pt idx="13739">
                  <c:v>0.69065015046296296</c:v>
                </c:pt>
                <c:pt idx="13740">
                  <c:v>0.69065130787037043</c:v>
                </c:pt>
                <c:pt idx="13741">
                  <c:v>0.69065245370370376</c:v>
                </c:pt>
                <c:pt idx="13742">
                  <c:v>0.69065361111111112</c:v>
                </c:pt>
                <c:pt idx="13743">
                  <c:v>0.69065476851851848</c:v>
                </c:pt>
                <c:pt idx="13744">
                  <c:v>0.69065592592592595</c:v>
                </c:pt>
                <c:pt idx="13745">
                  <c:v>0.69065708333333331</c:v>
                </c:pt>
                <c:pt idx="13746">
                  <c:v>0.69065824074074078</c:v>
                </c:pt>
                <c:pt idx="13747">
                  <c:v>0.69065939814814814</c:v>
                </c:pt>
                <c:pt idx="13748">
                  <c:v>0.69066055555555561</c:v>
                </c:pt>
                <c:pt idx="13749">
                  <c:v>0.69066171296296297</c:v>
                </c:pt>
                <c:pt idx="13750">
                  <c:v>0.69066287037037033</c:v>
                </c:pt>
                <c:pt idx="13751">
                  <c:v>0.6906640277777778</c:v>
                </c:pt>
                <c:pt idx="13752">
                  <c:v>0.69066518518518516</c:v>
                </c:pt>
                <c:pt idx="13753">
                  <c:v>0.69066634259259263</c:v>
                </c:pt>
                <c:pt idx="13754">
                  <c:v>0.69066749999999999</c:v>
                </c:pt>
                <c:pt idx="13755">
                  <c:v>0.69066865740740735</c:v>
                </c:pt>
                <c:pt idx="13756">
                  <c:v>0.69066982638888885</c:v>
                </c:pt>
                <c:pt idx="13757">
                  <c:v>0.69067097222222229</c:v>
                </c:pt>
                <c:pt idx="13758">
                  <c:v>0.69067214120370368</c:v>
                </c:pt>
                <c:pt idx="13759">
                  <c:v>0.69067329861111115</c:v>
                </c:pt>
                <c:pt idx="13760">
                  <c:v>0.69067444444444437</c:v>
                </c:pt>
                <c:pt idx="13761">
                  <c:v>0.69067560185185184</c:v>
                </c:pt>
                <c:pt idx="13762">
                  <c:v>0.69067675925925931</c:v>
                </c:pt>
                <c:pt idx="13763">
                  <c:v>0.69067791666666667</c:v>
                </c:pt>
                <c:pt idx="13764">
                  <c:v>0.69067907407407403</c:v>
                </c:pt>
                <c:pt idx="13765">
                  <c:v>0.6906802314814815</c:v>
                </c:pt>
                <c:pt idx="13766">
                  <c:v>0.69068138888888897</c:v>
                </c:pt>
                <c:pt idx="13767">
                  <c:v>0.69068254629629633</c:v>
                </c:pt>
                <c:pt idx="13768">
                  <c:v>0.69068370370370369</c:v>
                </c:pt>
                <c:pt idx="13769">
                  <c:v>0.69068486111111105</c:v>
                </c:pt>
                <c:pt idx="13770">
                  <c:v>0.69068603009259255</c:v>
                </c:pt>
                <c:pt idx="13771">
                  <c:v>0.69068718750000002</c:v>
                </c:pt>
                <c:pt idx="13772">
                  <c:v>0.69068833333333335</c:v>
                </c:pt>
                <c:pt idx="13773">
                  <c:v>0.69068950231481474</c:v>
                </c:pt>
                <c:pt idx="13774">
                  <c:v>0.69069064814814818</c:v>
                </c:pt>
                <c:pt idx="13775">
                  <c:v>0.69069180555555554</c:v>
                </c:pt>
                <c:pt idx="13776">
                  <c:v>0.69069297453703704</c:v>
                </c:pt>
                <c:pt idx="13777">
                  <c:v>0.6906941319444444</c:v>
                </c:pt>
                <c:pt idx="13778">
                  <c:v>0.69069527777777773</c:v>
                </c:pt>
                <c:pt idx="13779">
                  <c:v>0.6906964351851852</c:v>
                </c:pt>
                <c:pt idx="13780">
                  <c:v>0.69069759259259256</c:v>
                </c:pt>
                <c:pt idx="13781">
                  <c:v>0.69069875000000003</c:v>
                </c:pt>
                <c:pt idx="13782">
                  <c:v>0.69069990740740739</c:v>
                </c:pt>
                <c:pt idx="13783">
                  <c:v>0.69070106481481486</c:v>
                </c:pt>
                <c:pt idx="13784">
                  <c:v>0.69070222222222222</c:v>
                </c:pt>
                <c:pt idx="13785">
                  <c:v>0.69070337962962958</c:v>
                </c:pt>
                <c:pt idx="13786">
                  <c:v>0.69070453703703705</c:v>
                </c:pt>
                <c:pt idx="13787">
                  <c:v>0.69070570601851855</c:v>
                </c:pt>
                <c:pt idx="13788">
                  <c:v>0.69070685185185188</c:v>
                </c:pt>
                <c:pt idx="13789">
                  <c:v>0.69070802083333338</c:v>
                </c:pt>
                <c:pt idx="13790">
                  <c:v>0.6907091666666666</c:v>
                </c:pt>
                <c:pt idx="13791">
                  <c:v>0.69071032407407407</c:v>
                </c:pt>
                <c:pt idx="13792">
                  <c:v>0.69071148148148154</c:v>
                </c:pt>
                <c:pt idx="13793">
                  <c:v>0.6907126388888889</c:v>
                </c:pt>
                <c:pt idx="13794">
                  <c:v>0.69071379629629626</c:v>
                </c:pt>
                <c:pt idx="13795">
                  <c:v>0.69071495370370373</c:v>
                </c:pt>
                <c:pt idx="13796">
                  <c:v>0.6907161111111112</c:v>
                </c:pt>
                <c:pt idx="13797">
                  <c:v>0.69071726851851856</c:v>
                </c:pt>
                <c:pt idx="13798">
                  <c:v>0.69071842592592592</c:v>
                </c:pt>
                <c:pt idx="13799">
                  <c:v>0.69071958333333328</c:v>
                </c:pt>
                <c:pt idx="13800">
                  <c:v>0.69072075231481478</c:v>
                </c:pt>
                <c:pt idx="13801">
                  <c:v>0.69072189814814822</c:v>
                </c:pt>
                <c:pt idx="13802">
                  <c:v>0.69072306712962961</c:v>
                </c:pt>
                <c:pt idx="13803">
                  <c:v>0.69072421296296294</c:v>
                </c:pt>
                <c:pt idx="13804">
                  <c:v>0.69072537037037041</c:v>
                </c:pt>
                <c:pt idx="13805">
                  <c:v>0.69072652777777777</c:v>
                </c:pt>
                <c:pt idx="13806">
                  <c:v>0.69072768518518524</c:v>
                </c:pt>
                <c:pt idx="13807">
                  <c:v>0.6907288425925926</c:v>
                </c:pt>
                <c:pt idx="13808">
                  <c:v>0.69072999999999996</c:v>
                </c:pt>
                <c:pt idx="13809">
                  <c:v>0.69073116898148146</c:v>
                </c:pt>
                <c:pt idx="13810">
                  <c:v>0.69073231481481479</c:v>
                </c:pt>
                <c:pt idx="13811">
                  <c:v>0.69073347222222226</c:v>
                </c:pt>
                <c:pt idx="13812">
                  <c:v>0.69073462962962962</c:v>
                </c:pt>
                <c:pt idx="13813">
                  <c:v>0.69073578703703709</c:v>
                </c:pt>
                <c:pt idx="13814">
                  <c:v>0.69073694444444445</c:v>
                </c:pt>
                <c:pt idx="13815">
                  <c:v>0.6907381018518518</c:v>
                </c:pt>
                <c:pt idx="13816">
                  <c:v>0.69073925925925928</c:v>
                </c:pt>
                <c:pt idx="13817">
                  <c:v>0.69074041666666663</c:v>
                </c:pt>
                <c:pt idx="13818">
                  <c:v>0.69074157407407411</c:v>
                </c:pt>
                <c:pt idx="13819">
                  <c:v>0.69074273148148146</c:v>
                </c:pt>
                <c:pt idx="13820">
                  <c:v>0.69074388888888882</c:v>
                </c:pt>
                <c:pt idx="13821">
                  <c:v>0.69074504629629629</c:v>
                </c:pt>
                <c:pt idx="13822">
                  <c:v>0.69074620370370376</c:v>
                </c:pt>
                <c:pt idx="13823">
                  <c:v>0.69074736111111112</c:v>
                </c:pt>
                <c:pt idx="13824">
                  <c:v>0.69074851851851848</c:v>
                </c:pt>
                <c:pt idx="13825">
                  <c:v>0.69074967592592584</c:v>
                </c:pt>
                <c:pt idx="13826">
                  <c:v>0.69075083333333331</c:v>
                </c:pt>
                <c:pt idx="13827">
                  <c:v>0.69075199074074078</c:v>
                </c:pt>
                <c:pt idx="13828">
                  <c:v>0.69075314814814814</c:v>
                </c:pt>
                <c:pt idx="13829">
                  <c:v>0.6907543055555555</c:v>
                </c:pt>
                <c:pt idx="13830">
                  <c:v>0.69075546296296297</c:v>
                </c:pt>
                <c:pt idx="13831">
                  <c:v>0.69075662037037044</c:v>
                </c:pt>
                <c:pt idx="13832">
                  <c:v>0.6907577777777778</c:v>
                </c:pt>
                <c:pt idx="13833">
                  <c:v>0.69075893518518516</c:v>
                </c:pt>
                <c:pt idx="13834">
                  <c:v>0.69076009259259252</c:v>
                </c:pt>
                <c:pt idx="13835">
                  <c:v>0.69076124999999999</c:v>
                </c:pt>
                <c:pt idx="13836">
                  <c:v>0.69076240740740746</c:v>
                </c:pt>
                <c:pt idx="13837">
                  <c:v>0.69076356481481482</c:v>
                </c:pt>
                <c:pt idx="13838">
                  <c:v>0.69076472222222218</c:v>
                </c:pt>
                <c:pt idx="13839">
                  <c:v>0.69076587962962965</c:v>
                </c:pt>
                <c:pt idx="13840">
                  <c:v>0.69076703703703701</c:v>
                </c:pt>
                <c:pt idx="13841">
                  <c:v>0.69076819444444448</c:v>
                </c:pt>
                <c:pt idx="13842">
                  <c:v>0.69076935185185184</c:v>
                </c:pt>
                <c:pt idx="13843">
                  <c:v>0.69077050925925931</c:v>
                </c:pt>
                <c:pt idx="13844">
                  <c:v>0.69077166666666667</c:v>
                </c:pt>
                <c:pt idx="13845">
                  <c:v>0.69077282407407403</c:v>
                </c:pt>
                <c:pt idx="13846">
                  <c:v>0.6907739814814815</c:v>
                </c:pt>
                <c:pt idx="13847">
                  <c:v>0.69077513888888886</c:v>
                </c:pt>
                <c:pt idx="13848">
                  <c:v>0.69077629629629633</c:v>
                </c:pt>
                <c:pt idx="13849">
                  <c:v>0.69077745370370369</c:v>
                </c:pt>
                <c:pt idx="13850">
                  <c:v>0.69077861111111105</c:v>
                </c:pt>
                <c:pt idx="13851">
                  <c:v>0.69077976851851852</c:v>
                </c:pt>
                <c:pt idx="13852">
                  <c:v>0.69078092592592599</c:v>
                </c:pt>
                <c:pt idx="13853">
                  <c:v>0.69078208333333335</c:v>
                </c:pt>
                <c:pt idx="13854">
                  <c:v>0.69078324074074071</c:v>
                </c:pt>
                <c:pt idx="13855">
                  <c:v>0.69078439814814807</c:v>
                </c:pt>
                <c:pt idx="13856">
                  <c:v>0.69078555555555554</c:v>
                </c:pt>
                <c:pt idx="13857">
                  <c:v>0.69078671296296301</c:v>
                </c:pt>
                <c:pt idx="13858">
                  <c:v>0.69078787037037037</c:v>
                </c:pt>
                <c:pt idx="13859">
                  <c:v>0.69078902777777773</c:v>
                </c:pt>
                <c:pt idx="13860">
                  <c:v>0.6907901851851852</c:v>
                </c:pt>
                <c:pt idx="13861">
                  <c:v>0.69079134259259267</c:v>
                </c:pt>
                <c:pt idx="13862">
                  <c:v>0.69079250000000003</c:v>
                </c:pt>
                <c:pt idx="13863">
                  <c:v>0.69079365740740739</c:v>
                </c:pt>
                <c:pt idx="13864">
                  <c:v>0.69079481481481475</c:v>
                </c:pt>
                <c:pt idx="13865">
                  <c:v>0.69079597222222222</c:v>
                </c:pt>
                <c:pt idx="13866">
                  <c:v>0.69079712962962969</c:v>
                </c:pt>
                <c:pt idx="13867">
                  <c:v>0.69079828703703705</c:v>
                </c:pt>
                <c:pt idx="13868">
                  <c:v>0.69079944444444441</c:v>
                </c:pt>
                <c:pt idx="13869">
                  <c:v>0.69080060185185188</c:v>
                </c:pt>
                <c:pt idx="13870">
                  <c:v>0.69080175925925924</c:v>
                </c:pt>
                <c:pt idx="13871">
                  <c:v>0.69080291666666671</c:v>
                </c:pt>
                <c:pt idx="13872">
                  <c:v>0.69080407407407407</c:v>
                </c:pt>
                <c:pt idx="13873">
                  <c:v>0.69080523148148143</c:v>
                </c:pt>
                <c:pt idx="13874">
                  <c:v>0.6908063888888889</c:v>
                </c:pt>
                <c:pt idx="13875">
                  <c:v>0.69080754629629626</c:v>
                </c:pt>
                <c:pt idx="13876">
                  <c:v>0.69080870370370373</c:v>
                </c:pt>
                <c:pt idx="13877">
                  <c:v>0.69080986111111109</c:v>
                </c:pt>
                <c:pt idx="13878">
                  <c:v>0.69081101851851856</c:v>
                </c:pt>
                <c:pt idx="13879">
                  <c:v>0.69081217592592592</c:v>
                </c:pt>
                <c:pt idx="13880">
                  <c:v>0.69081333333333328</c:v>
                </c:pt>
                <c:pt idx="13881">
                  <c:v>0.69081449074074075</c:v>
                </c:pt>
                <c:pt idx="13882">
                  <c:v>0.69081564814814822</c:v>
                </c:pt>
                <c:pt idx="13883">
                  <c:v>0.69081680555555558</c:v>
                </c:pt>
                <c:pt idx="13884">
                  <c:v>0.69081796296296294</c:v>
                </c:pt>
                <c:pt idx="13885">
                  <c:v>0.6908191203703703</c:v>
                </c:pt>
                <c:pt idx="13886">
                  <c:v>0.69082027777777777</c:v>
                </c:pt>
                <c:pt idx="13887">
                  <c:v>0.69082143518518524</c:v>
                </c:pt>
                <c:pt idx="13888">
                  <c:v>0.6908225925925926</c:v>
                </c:pt>
                <c:pt idx="13889">
                  <c:v>0.69082374999999996</c:v>
                </c:pt>
                <c:pt idx="13890">
                  <c:v>0.69082490740740743</c:v>
                </c:pt>
                <c:pt idx="13891">
                  <c:v>0.6908260648148149</c:v>
                </c:pt>
                <c:pt idx="13892">
                  <c:v>0.69082722222222226</c:v>
                </c:pt>
                <c:pt idx="13893">
                  <c:v>0.69082837962962962</c:v>
                </c:pt>
                <c:pt idx="13894">
                  <c:v>0.69082953703703698</c:v>
                </c:pt>
                <c:pt idx="13895">
                  <c:v>0.69083069444444445</c:v>
                </c:pt>
                <c:pt idx="13896">
                  <c:v>0.69083185185185192</c:v>
                </c:pt>
                <c:pt idx="13897">
                  <c:v>0.69083300925925928</c:v>
                </c:pt>
                <c:pt idx="13898">
                  <c:v>0.69083416666666664</c:v>
                </c:pt>
                <c:pt idx="13899">
                  <c:v>0.69083532407407411</c:v>
                </c:pt>
                <c:pt idx="13900">
                  <c:v>0.69083648148148147</c:v>
                </c:pt>
                <c:pt idx="13901">
                  <c:v>0.69083763888888894</c:v>
                </c:pt>
                <c:pt idx="13902">
                  <c:v>0.69083887731481486</c:v>
                </c:pt>
                <c:pt idx="13903">
                  <c:v>0.69083995370370366</c:v>
                </c:pt>
                <c:pt idx="13904">
                  <c:v>0.69084111111111113</c:v>
                </c:pt>
                <c:pt idx="13905">
                  <c:v>0.69084226851851849</c:v>
                </c:pt>
                <c:pt idx="13906">
                  <c:v>0.69084342592592596</c:v>
                </c:pt>
                <c:pt idx="13907">
                  <c:v>0.69084458333333332</c:v>
                </c:pt>
                <c:pt idx="13908">
                  <c:v>0.69084574074074079</c:v>
                </c:pt>
                <c:pt idx="13909">
                  <c:v>0.69084689814814815</c:v>
                </c:pt>
                <c:pt idx="13910">
                  <c:v>0.69084805555555551</c:v>
                </c:pt>
                <c:pt idx="13911">
                  <c:v>0.69084921296296298</c:v>
                </c:pt>
                <c:pt idx="13912">
                  <c:v>0.69085037037037034</c:v>
                </c:pt>
                <c:pt idx="13913">
                  <c:v>0.69085152777777781</c:v>
                </c:pt>
                <c:pt idx="13914">
                  <c:v>0.69085268518518517</c:v>
                </c:pt>
                <c:pt idx="13915">
                  <c:v>0.69085384259259253</c:v>
                </c:pt>
                <c:pt idx="13916">
                  <c:v>0.690855</c:v>
                </c:pt>
                <c:pt idx="13917">
                  <c:v>0.69085615740740747</c:v>
                </c:pt>
                <c:pt idx="13918">
                  <c:v>0.69085731481481483</c:v>
                </c:pt>
                <c:pt idx="13919">
                  <c:v>0.69085847222222219</c:v>
                </c:pt>
                <c:pt idx="13920">
                  <c:v>0.69085962962962955</c:v>
                </c:pt>
                <c:pt idx="13921">
                  <c:v>0.69086078703703713</c:v>
                </c:pt>
                <c:pt idx="13922">
                  <c:v>0.69086194444444449</c:v>
                </c:pt>
                <c:pt idx="13923">
                  <c:v>0.69086310185185185</c:v>
                </c:pt>
                <c:pt idx="13924">
                  <c:v>0.69086425925925921</c:v>
                </c:pt>
                <c:pt idx="13925">
                  <c:v>0.69086541666666668</c:v>
                </c:pt>
                <c:pt idx="13926">
                  <c:v>0.69086657407407415</c:v>
                </c:pt>
                <c:pt idx="13927">
                  <c:v>0.69086773148148151</c:v>
                </c:pt>
                <c:pt idx="13928">
                  <c:v>0.69086888888888887</c:v>
                </c:pt>
                <c:pt idx="13929">
                  <c:v>0.69087004629629634</c:v>
                </c:pt>
                <c:pt idx="13930">
                  <c:v>0.6908712037037037</c:v>
                </c:pt>
                <c:pt idx="13931">
                  <c:v>0.69087236111111117</c:v>
                </c:pt>
                <c:pt idx="13932">
                  <c:v>0.69087351851851853</c:v>
                </c:pt>
                <c:pt idx="13933">
                  <c:v>0.69087467592592589</c:v>
                </c:pt>
                <c:pt idx="13934">
                  <c:v>0.69087583333333336</c:v>
                </c:pt>
                <c:pt idx="13935">
                  <c:v>0.69087699074074072</c:v>
                </c:pt>
                <c:pt idx="13936">
                  <c:v>0.69087814814814819</c:v>
                </c:pt>
                <c:pt idx="13937">
                  <c:v>0.69087930555555555</c:v>
                </c:pt>
                <c:pt idx="13938">
                  <c:v>0.69088046296296302</c:v>
                </c:pt>
                <c:pt idx="13939">
                  <c:v>0.69088162037037038</c:v>
                </c:pt>
                <c:pt idx="13940">
                  <c:v>0.69088277777777773</c:v>
                </c:pt>
                <c:pt idx="13941">
                  <c:v>0.69088393518518521</c:v>
                </c:pt>
                <c:pt idx="13942">
                  <c:v>0.69088509259259256</c:v>
                </c:pt>
                <c:pt idx="13943">
                  <c:v>0.69088626157407407</c:v>
                </c:pt>
                <c:pt idx="13944">
                  <c:v>0.69088740740740739</c:v>
                </c:pt>
                <c:pt idx="13945">
                  <c:v>0.69088856481481475</c:v>
                </c:pt>
                <c:pt idx="13946">
                  <c:v>0.69088972222222222</c:v>
                </c:pt>
                <c:pt idx="13947">
                  <c:v>0.6908908796296297</c:v>
                </c:pt>
                <c:pt idx="13948">
                  <c:v>0.69089203703703705</c:v>
                </c:pt>
                <c:pt idx="13949">
                  <c:v>0.69089319444444441</c:v>
                </c:pt>
                <c:pt idx="13950">
                  <c:v>0.69089435185185177</c:v>
                </c:pt>
                <c:pt idx="13951">
                  <c:v>0.69089550925925924</c:v>
                </c:pt>
                <c:pt idx="13952">
                  <c:v>0.69089666666666671</c:v>
                </c:pt>
                <c:pt idx="13953">
                  <c:v>0.69089782407407407</c:v>
                </c:pt>
                <c:pt idx="13954">
                  <c:v>0.69089898148148143</c:v>
                </c:pt>
                <c:pt idx="13955">
                  <c:v>0.6909001388888889</c:v>
                </c:pt>
                <c:pt idx="13956">
                  <c:v>0.69090129629629637</c:v>
                </c:pt>
                <c:pt idx="13957">
                  <c:v>0.69090245370370373</c:v>
                </c:pt>
                <c:pt idx="13958">
                  <c:v>0.69090361111111109</c:v>
                </c:pt>
                <c:pt idx="13959">
                  <c:v>0.69090476851851845</c:v>
                </c:pt>
                <c:pt idx="13960">
                  <c:v>0.69090592592592592</c:v>
                </c:pt>
                <c:pt idx="13961">
                  <c:v>0.69090708333333339</c:v>
                </c:pt>
                <c:pt idx="13962">
                  <c:v>0.69090824074074075</c:v>
                </c:pt>
                <c:pt idx="13963">
                  <c:v>0.69090939814814811</c:v>
                </c:pt>
                <c:pt idx="13964">
                  <c:v>0.69091055555555558</c:v>
                </c:pt>
                <c:pt idx="13965">
                  <c:v>0.69091171296296294</c:v>
                </c:pt>
                <c:pt idx="13966">
                  <c:v>0.69091288194444445</c:v>
                </c:pt>
                <c:pt idx="13967">
                  <c:v>0.69091402777777777</c:v>
                </c:pt>
                <c:pt idx="13968">
                  <c:v>0.69091518518518513</c:v>
                </c:pt>
                <c:pt idx="13969">
                  <c:v>0.6909163425925926</c:v>
                </c:pt>
                <c:pt idx="13970">
                  <c:v>0.69091749999999996</c:v>
                </c:pt>
                <c:pt idx="13971">
                  <c:v>0.69091865740740743</c:v>
                </c:pt>
                <c:pt idx="13972">
                  <c:v>0.69091981481481479</c:v>
                </c:pt>
                <c:pt idx="13973">
                  <c:v>0.69092097222222226</c:v>
                </c:pt>
                <c:pt idx="13974">
                  <c:v>0.69092212962962962</c:v>
                </c:pt>
                <c:pt idx="13975">
                  <c:v>0.69092328703703698</c:v>
                </c:pt>
                <c:pt idx="13976">
                  <c:v>0.69092444444444445</c:v>
                </c:pt>
                <c:pt idx="13977">
                  <c:v>0.69092560185185192</c:v>
                </c:pt>
                <c:pt idx="13978">
                  <c:v>0.69092675925925928</c:v>
                </c:pt>
                <c:pt idx="13979">
                  <c:v>0.69092791666666664</c:v>
                </c:pt>
                <c:pt idx="13980">
                  <c:v>0.690929074074074</c:v>
                </c:pt>
                <c:pt idx="13981">
                  <c:v>0.69093023148148147</c:v>
                </c:pt>
                <c:pt idx="13982">
                  <c:v>0.69093138888888894</c:v>
                </c:pt>
                <c:pt idx="13983">
                  <c:v>0.6909325462962963</c:v>
                </c:pt>
                <c:pt idx="13984">
                  <c:v>0.69093370370370366</c:v>
                </c:pt>
                <c:pt idx="13985">
                  <c:v>0.69093486111111113</c:v>
                </c:pt>
                <c:pt idx="13986">
                  <c:v>0.6909360185185186</c:v>
                </c:pt>
                <c:pt idx="13987">
                  <c:v>0.69093717592592596</c:v>
                </c:pt>
                <c:pt idx="13988">
                  <c:v>0.69093833333333332</c:v>
                </c:pt>
                <c:pt idx="13989">
                  <c:v>0.69093949074074068</c:v>
                </c:pt>
                <c:pt idx="13990">
                  <c:v>0.69094064814814815</c:v>
                </c:pt>
                <c:pt idx="13991">
                  <c:v>0.69094180555555562</c:v>
                </c:pt>
                <c:pt idx="13992">
                  <c:v>0.69094296296296298</c:v>
                </c:pt>
                <c:pt idx="13993">
                  <c:v>0.69094412037037034</c:v>
                </c:pt>
                <c:pt idx="13994">
                  <c:v>0.69094527777777781</c:v>
                </c:pt>
                <c:pt idx="13995">
                  <c:v>0.69094643518518517</c:v>
                </c:pt>
                <c:pt idx="13996">
                  <c:v>0.69094759259259264</c:v>
                </c:pt>
                <c:pt idx="13997">
                  <c:v>0.69094875</c:v>
                </c:pt>
                <c:pt idx="13998">
                  <c:v>0.69094990740740736</c:v>
                </c:pt>
                <c:pt idx="13999">
                  <c:v>0.69095106481481483</c:v>
                </c:pt>
                <c:pt idx="14000">
                  <c:v>0.69095222222222219</c:v>
                </c:pt>
                <c:pt idx="14001">
                  <c:v>0.69095337962962966</c:v>
                </c:pt>
                <c:pt idx="14002">
                  <c:v>0.69095453703703702</c:v>
                </c:pt>
                <c:pt idx="14003">
                  <c:v>0.69095569444444449</c:v>
                </c:pt>
                <c:pt idx="14004">
                  <c:v>0.69095686342592599</c:v>
                </c:pt>
                <c:pt idx="14005">
                  <c:v>0.69095800925925921</c:v>
                </c:pt>
                <c:pt idx="14006">
                  <c:v>0.69095916666666668</c:v>
                </c:pt>
                <c:pt idx="14007">
                  <c:v>0.69096032407407404</c:v>
                </c:pt>
                <c:pt idx="14008">
                  <c:v>0.69096148148148151</c:v>
                </c:pt>
                <c:pt idx="14009">
                  <c:v>0.69096263888888887</c:v>
                </c:pt>
                <c:pt idx="14010">
                  <c:v>0.69096379629629623</c:v>
                </c:pt>
                <c:pt idx="14011">
                  <c:v>0.6909649537037037</c:v>
                </c:pt>
                <c:pt idx="14012">
                  <c:v>0.69096611111111117</c:v>
                </c:pt>
                <c:pt idx="14013">
                  <c:v>0.69096726851851853</c:v>
                </c:pt>
                <c:pt idx="14014">
                  <c:v>0.69096842592592589</c:v>
                </c:pt>
                <c:pt idx="14015">
                  <c:v>0.69096959490740739</c:v>
                </c:pt>
                <c:pt idx="14016">
                  <c:v>0.69097074074074083</c:v>
                </c:pt>
                <c:pt idx="14017">
                  <c:v>0.69097189814814819</c:v>
                </c:pt>
                <c:pt idx="14018">
                  <c:v>0.69097305555555555</c:v>
                </c:pt>
                <c:pt idx="14019">
                  <c:v>0.69097421296296291</c:v>
                </c:pt>
                <c:pt idx="14020">
                  <c:v>0.69097537037037038</c:v>
                </c:pt>
                <c:pt idx="14021">
                  <c:v>0.69097652777777785</c:v>
                </c:pt>
                <c:pt idx="14022">
                  <c:v>0.69097768518518521</c:v>
                </c:pt>
                <c:pt idx="14023">
                  <c:v>0.69097884259259257</c:v>
                </c:pt>
                <c:pt idx="14024">
                  <c:v>0.69098001157407407</c:v>
                </c:pt>
                <c:pt idx="14025">
                  <c:v>0.6909811574074074</c:v>
                </c:pt>
                <c:pt idx="14026">
                  <c:v>0.69098231481481487</c:v>
                </c:pt>
                <c:pt idx="14027">
                  <c:v>0.69098347222222223</c:v>
                </c:pt>
                <c:pt idx="14028">
                  <c:v>0.69098462962962959</c:v>
                </c:pt>
                <c:pt idx="14029">
                  <c:v>0.69098578703703706</c:v>
                </c:pt>
                <c:pt idx="14030">
                  <c:v>0.69098694444444442</c:v>
                </c:pt>
                <c:pt idx="14031">
                  <c:v>0.69098810185185189</c:v>
                </c:pt>
                <c:pt idx="14032">
                  <c:v>0.69098925925925925</c:v>
                </c:pt>
                <c:pt idx="14033">
                  <c:v>0.69099041666666672</c:v>
                </c:pt>
                <c:pt idx="14034">
                  <c:v>0.69099158564814822</c:v>
                </c:pt>
                <c:pt idx="14035">
                  <c:v>0.69099274305555558</c:v>
                </c:pt>
                <c:pt idx="14036">
                  <c:v>0.69099388888888891</c:v>
                </c:pt>
                <c:pt idx="14037">
                  <c:v>0.69099504629629627</c:v>
                </c:pt>
                <c:pt idx="14038">
                  <c:v>0.69099621527777777</c:v>
                </c:pt>
                <c:pt idx="14039">
                  <c:v>0.6909973611111111</c:v>
                </c:pt>
                <c:pt idx="14040">
                  <c:v>0.69099851851851846</c:v>
                </c:pt>
                <c:pt idx="14041">
                  <c:v>0.69099967592592593</c:v>
                </c:pt>
                <c:pt idx="14042">
                  <c:v>0.6910008333333334</c:v>
                </c:pt>
                <c:pt idx="14043">
                  <c:v>0.69100199074074076</c:v>
                </c:pt>
                <c:pt idx="14044">
                  <c:v>0.69100314814814812</c:v>
                </c:pt>
                <c:pt idx="14045">
                  <c:v>0.69100430555555548</c:v>
                </c:pt>
                <c:pt idx="14046">
                  <c:v>0.69100546296296295</c:v>
                </c:pt>
                <c:pt idx="14047">
                  <c:v>0.69100662037037042</c:v>
                </c:pt>
                <c:pt idx="14048">
                  <c:v>0.69100777777777778</c:v>
                </c:pt>
                <c:pt idx="14049">
                  <c:v>0.69100893518518514</c:v>
                </c:pt>
                <c:pt idx="14050">
                  <c:v>0.69101009259259261</c:v>
                </c:pt>
                <c:pt idx="14051">
                  <c:v>0.69101125000000008</c:v>
                </c:pt>
                <c:pt idx="14052">
                  <c:v>0.69101240740740744</c:v>
                </c:pt>
                <c:pt idx="14053">
                  <c:v>0.6910135648148148</c:v>
                </c:pt>
                <c:pt idx="14054">
                  <c:v>0.69101472222222216</c:v>
                </c:pt>
                <c:pt idx="14055">
                  <c:v>0.69101587962962963</c:v>
                </c:pt>
                <c:pt idx="14056">
                  <c:v>0.6910170370370371</c:v>
                </c:pt>
                <c:pt idx="14057">
                  <c:v>0.69101819444444446</c:v>
                </c:pt>
                <c:pt idx="14058">
                  <c:v>0.69101935185185182</c:v>
                </c:pt>
                <c:pt idx="14059">
                  <c:v>0.69102050925925929</c:v>
                </c:pt>
                <c:pt idx="14060">
                  <c:v>0.69102166666666665</c:v>
                </c:pt>
                <c:pt idx="14061">
                  <c:v>0.69102282407407412</c:v>
                </c:pt>
                <c:pt idx="14062">
                  <c:v>0.69102398148148148</c:v>
                </c:pt>
                <c:pt idx="14063">
                  <c:v>0.69102513888888895</c:v>
                </c:pt>
                <c:pt idx="14064">
                  <c:v>0.69102629629629631</c:v>
                </c:pt>
                <c:pt idx="14065">
                  <c:v>0.69102745370370366</c:v>
                </c:pt>
                <c:pt idx="14066">
                  <c:v>0.69102861111111114</c:v>
                </c:pt>
                <c:pt idx="14067">
                  <c:v>0.69102976851851849</c:v>
                </c:pt>
                <c:pt idx="14068">
                  <c:v>0.69103092592592597</c:v>
                </c:pt>
                <c:pt idx="14069">
                  <c:v>0.69103208333333332</c:v>
                </c:pt>
                <c:pt idx="14070">
                  <c:v>0.69103324074074068</c:v>
                </c:pt>
                <c:pt idx="14071">
                  <c:v>0.69103439814814815</c:v>
                </c:pt>
                <c:pt idx="14072">
                  <c:v>0.69103555555555563</c:v>
                </c:pt>
                <c:pt idx="14073">
                  <c:v>0.69103671296296298</c:v>
                </c:pt>
                <c:pt idx="14074">
                  <c:v>0.69103787037037034</c:v>
                </c:pt>
                <c:pt idx="14075">
                  <c:v>0.6910390277777777</c:v>
                </c:pt>
                <c:pt idx="14076">
                  <c:v>0.69104018518518517</c:v>
                </c:pt>
                <c:pt idx="14077">
                  <c:v>0.69104134259259264</c:v>
                </c:pt>
                <c:pt idx="14078">
                  <c:v>0.6910425</c:v>
                </c:pt>
                <c:pt idx="14079">
                  <c:v>0.69104365740740736</c:v>
                </c:pt>
                <c:pt idx="14080">
                  <c:v>0.69104481481481483</c:v>
                </c:pt>
                <c:pt idx="14081">
                  <c:v>0.6910459722222223</c:v>
                </c:pt>
                <c:pt idx="14082">
                  <c:v>0.69104712962962966</c:v>
                </c:pt>
                <c:pt idx="14083">
                  <c:v>0.69104828703703702</c:v>
                </c:pt>
                <c:pt idx="14084">
                  <c:v>0.69104944444444438</c:v>
                </c:pt>
                <c:pt idx="14085">
                  <c:v>0.69105060185185185</c:v>
                </c:pt>
                <c:pt idx="14086">
                  <c:v>0.69105175925925932</c:v>
                </c:pt>
                <c:pt idx="14087">
                  <c:v>0.69105291666666668</c:v>
                </c:pt>
                <c:pt idx="14088">
                  <c:v>0.69105407407407404</c:v>
                </c:pt>
                <c:pt idx="14089">
                  <c:v>0.69105523148148151</c:v>
                </c:pt>
                <c:pt idx="14090">
                  <c:v>0.69105638888888887</c:v>
                </c:pt>
                <c:pt idx="14091">
                  <c:v>0.69105754629629634</c:v>
                </c:pt>
                <c:pt idx="14092">
                  <c:v>0.6910587037037037</c:v>
                </c:pt>
                <c:pt idx="14093">
                  <c:v>0.69105986111111106</c:v>
                </c:pt>
                <c:pt idx="14094">
                  <c:v>0.69106101851851853</c:v>
                </c:pt>
                <c:pt idx="14095">
                  <c:v>0.69106217592592589</c:v>
                </c:pt>
                <c:pt idx="14096">
                  <c:v>0.6910633449074074</c:v>
                </c:pt>
                <c:pt idx="14097">
                  <c:v>0.69106449074074072</c:v>
                </c:pt>
                <c:pt idx="14098">
                  <c:v>0.69106564814814819</c:v>
                </c:pt>
                <c:pt idx="14099">
                  <c:v>0.69106680555555555</c:v>
                </c:pt>
                <c:pt idx="14100">
                  <c:v>0.69106796296296291</c:v>
                </c:pt>
                <c:pt idx="14101">
                  <c:v>0.69106912037037038</c:v>
                </c:pt>
                <c:pt idx="14102">
                  <c:v>0.69107027777777774</c:v>
                </c:pt>
                <c:pt idx="14103">
                  <c:v>0.69107143518518521</c:v>
                </c:pt>
                <c:pt idx="14104">
                  <c:v>0.69107259259259257</c:v>
                </c:pt>
                <c:pt idx="14105">
                  <c:v>0.69107374999999993</c:v>
                </c:pt>
                <c:pt idx="14106">
                  <c:v>0.6910749074074074</c:v>
                </c:pt>
                <c:pt idx="14107">
                  <c:v>0.69107606481481487</c:v>
                </c:pt>
                <c:pt idx="14108">
                  <c:v>0.69107722222222223</c:v>
                </c:pt>
                <c:pt idx="14109">
                  <c:v>0.69107837962962959</c:v>
                </c:pt>
                <c:pt idx="14110">
                  <c:v>0.69107953703703695</c:v>
                </c:pt>
                <c:pt idx="14111">
                  <c:v>0.69108069444444453</c:v>
                </c:pt>
                <c:pt idx="14112">
                  <c:v>0.69108185185185189</c:v>
                </c:pt>
                <c:pt idx="14113">
                  <c:v>0.69108300925925925</c:v>
                </c:pt>
                <c:pt idx="14114">
                  <c:v>0.69108416666666661</c:v>
                </c:pt>
                <c:pt idx="14115">
                  <c:v>0.69108532407407408</c:v>
                </c:pt>
                <c:pt idx="14116">
                  <c:v>0.69108648148148155</c:v>
                </c:pt>
                <c:pt idx="14117">
                  <c:v>0.69108763888888891</c:v>
                </c:pt>
                <c:pt idx="14118">
                  <c:v>0.69108879629629627</c:v>
                </c:pt>
                <c:pt idx="14119">
                  <c:v>0.69108995370370374</c:v>
                </c:pt>
                <c:pt idx="14120">
                  <c:v>0.6910911111111111</c:v>
                </c:pt>
                <c:pt idx="14121">
                  <c:v>0.69109226851851857</c:v>
                </c:pt>
                <c:pt idx="14122">
                  <c:v>0.69109342592592593</c:v>
                </c:pt>
                <c:pt idx="14123">
                  <c:v>0.69109458333333329</c:v>
                </c:pt>
                <c:pt idx="14124">
                  <c:v>0.69109574074074076</c:v>
                </c:pt>
                <c:pt idx="14125">
                  <c:v>0.69109689814814812</c:v>
                </c:pt>
                <c:pt idx="14126">
                  <c:v>0.69109805555555559</c:v>
                </c:pt>
                <c:pt idx="14127">
                  <c:v>0.69109921296296295</c:v>
                </c:pt>
                <c:pt idx="14128">
                  <c:v>0.69110037037037042</c:v>
                </c:pt>
                <c:pt idx="14129">
                  <c:v>0.69110152777777778</c:v>
                </c:pt>
                <c:pt idx="14130">
                  <c:v>0.69110268518518514</c:v>
                </c:pt>
                <c:pt idx="14131">
                  <c:v>0.69110384259259261</c:v>
                </c:pt>
                <c:pt idx="14132">
                  <c:v>0.69110499999999997</c:v>
                </c:pt>
                <c:pt idx="14133">
                  <c:v>0.69110615740740744</c:v>
                </c:pt>
                <c:pt idx="14134">
                  <c:v>0.6911073148148148</c:v>
                </c:pt>
                <c:pt idx="14135">
                  <c:v>0.69110847222222216</c:v>
                </c:pt>
                <c:pt idx="14136">
                  <c:v>0.69110962962962963</c:v>
                </c:pt>
                <c:pt idx="14137">
                  <c:v>0.6911107870370371</c:v>
                </c:pt>
                <c:pt idx="14138">
                  <c:v>0.69111194444444446</c:v>
                </c:pt>
                <c:pt idx="14139">
                  <c:v>0.69111312499999999</c:v>
                </c:pt>
                <c:pt idx="14140">
                  <c:v>0.69111425925925918</c:v>
                </c:pt>
                <c:pt idx="14141">
                  <c:v>0.69111541666666665</c:v>
                </c:pt>
                <c:pt idx="14142">
                  <c:v>0.69111657407407412</c:v>
                </c:pt>
                <c:pt idx="14143">
                  <c:v>0.69111773148148148</c:v>
                </c:pt>
                <c:pt idx="14144">
                  <c:v>0.69111888888888884</c:v>
                </c:pt>
                <c:pt idx="14145">
                  <c:v>0.69112004629629631</c:v>
                </c:pt>
                <c:pt idx="14146">
                  <c:v>0.69112120370370378</c:v>
                </c:pt>
                <c:pt idx="14147">
                  <c:v>0.69112236111111114</c:v>
                </c:pt>
                <c:pt idx="14148">
                  <c:v>0.6911235185185185</c:v>
                </c:pt>
                <c:pt idx="14149">
                  <c:v>0.69112467592592586</c:v>
                </c:pt>
                <c:pt idx="14150">
                  <c:v>0.69112583333333333</c:v>
                </c:pt>
                <c:pt idx="14151">
                  <c:v>0.6911269907407408</c:v>
                </c:pt>
                <c:pt idx="14152">
                  <c:v>0.69112814814814816</c:v>
                </c:pt>
                <c:pt idx="14153">
                  <c:v>0.69112930555555552</c:v>
                </c:pt>
                <c:pt idx="14154">
                  <c:v>0.69113046296296299</c:v>
                </c:pt>
                <c:pt idx="14155">
                  <c:v>0.69113162037037035</c:v>
                </c:pt>
                <c:pt idx="14156">
                  <c:v>0.69113277777777782</c:v>
                </c:pt>
                <c:pt idx="14157">
                  <c:v>0.69113393518518518</c:v>
                </c:pt>
                <c:pt idx="14158">
                  <c:v>0.69113509259259265</c:v>
                </c:pt>
                <c:pt idx="14159">
                  <c:v>0.69113625000000001</c:v>
                </c:pt>
                <c:pt idx="14160">
                  <c:v>0.69113740740740737</c:v>
                </c:pt>
                <c:pt idx="14161">
                  <c:v>0.69113856481481484</c:v>
                </c:pt>
                <c:pt idx="14162">
                  <c:v>0.6911397222222222</c:v>
                </c:pt>
                <c:pt idx="14163">
                  <c:v>0.69114087962962967</c:v>
                </c:pt>
                <c:pt idx="14164">
                  <c:v>0.69114203703703703</c:v>
                </c:pt>
                <c:pt idx="14165">
                  <c:v>0.69114319444444439</c:v>
                </c:pt>
                <c:pt idx="14166">
                  <c:v>0.69114435185185186</c:v>
                </c:pt>
                <c:pt idx="14167">
                  <c:v>0.69114550925925933</c:v>
                </c:pt>
                <c:pt idx="14168">
                  <c:v>0.69114666666666669</c:v>
                </c:pt>
                <c:pt idx="14169">
                  <c:v>0.69114782407407405</c:v>
                </c:pt>
                <c:pt idx="14170">
                  <c:v>0.69114898148148141</c:v>
                </c:pt>
                <c:pt idx="14171">
                  <c:v>0.69115013888888888</c:v>
                </c:pt>
                <c:pt idx="14172">
                  <c:v>0.69115129629629635</c:v>
                </c:pt>
                <c:pt idx="14173">
                  <c:v>0.69115245370370371</c:v>
                </c:pt>
                <c:pt idx="14174">
                  <c:v>0.69115361111111107</c:v>
                </c:pt>
                <c:pt idx="14175">
                  <c:v>0.69115476851851854</c:v>
                </c:pt>
                <c:pt idx="14176">
                  <c:v>0.69115592592592601</c:v>
                </c:pt>
                <c:pt idx="14177">
                  <c:v>0.69115708333333337</c:v>
                </c:pt>
                <c:pt idx="14178">
                  <c:v>0.69115824074074073</c:v>
                </c:pt>
                <c:pt idx="14179">
                  <c:v>0.69115939814814809</c:v>
                </c:pt>
                <c:pt idx="14180">
                  <c:v>0.69116055555555556</c:v>
                </c:pt>
                <c:pt idx="14181">
                  <c:v>0.69116171296296303</c:v>
                </c:pt>
                <c:pt idx="14182">
                  <c:v>0.69116287037037039</c:v>
                </c:pt>
                <c:pt idx="14183">
                  <c:v>0.69116402777777775</c:v>
                </c:pt>
                <c:pt idx="14184">
                  <c:v>0.69116518518518522</c:v>
                </c:pt>
                <c:pt idx="14185">
                  <c:v>0.69116634259259258</c:v>
                </c:pt>
                <c:pt idx="14186">
                  <c:v>0.69116750000000005</c:v>
                </c:pt>
                <c:pt idx="14187">
                  <c:v>0.69116865740740741</c:v>
                </c:pt>
                <c:pt idx="14188">
                  <c:v>0.69116981481481476</c:v>
                </c:pt>
                <c:pt idx="14189">
                  <c:v>0.69117097222222224</c:v>
                </c:pt>
                <c:pt idx="14190">
                  <c:v>0.69117212962962959</c:v>
                </c:pt>
                <c:pt idx="14191">
                  <c:v>0.69117328703703707</c:v>
                </c:pt>
                <c:pt idx="14192">
                  <c:v>0.69117444444444442</c:v>
                </c:pt>
                <c:pt idx="14193">
                  <c:v>0.6911756018518519</c:v>
                </c:pt>
                <c:pt idx="14194">
                  <c:v>0.69117675925925925</c:v>
                </c:pt>
                <c:pt idx="14195">
                  <c:v>0.69117791666666661</c:v>
                </c:pt>
                <c:pt idx="14196">
                  <c:v>0.69117907407407408</c:v>
                </c:pt>
                <c:pt idx="14197">
                  <c:v>0.69118023148148156</c:v>
                </c:pt>
                <c:pt idx="14198">
                  <c:v>0.69118138888888891</c:v>
                </c:pt>
                <c:pt idx="14199">
                  <c:v>0.69118254629629627</c:v>
                </c:pt>
                <c:pt idx="14200">
                  <c:v>0.69118370370370363</c:v>
                </c:pt>
                <c:pt idx="14201">
                  <c:v>0.6911848611111111</c:v>
                </c:pt>
                <c:pt idx="14202">
                  <c:v>0.69118601851851857</c:v>
                </c:pt>
                <c:pt idx="14203">
                  <c:v>0.69118718749999997</c:v>
                </c:pt>
                <c:pt idx="14204">
                  <c:v>0.69118833333333329</c:v>
                </c:pt>
                <c:pt idx="14205">
                  <c:v>0.69118949074074065</c:v>
                </c:pt>
                <c:pt idx="14206">
                  <c:v>0.69119064814814823</c:v>
                </c:pt>
                <c:pt idx="14207">
                  <c:v>0.69119180555555559</c:v>
                </c:pt>
                <c:pt idx="14208">
                  <c:v>0.69119296296296295</c:v>
                </c:pt>
                <c:pt idx="14209">
                  <c:v>0.69119412037037031</c:v>
                </c:pt>
                <c:pt idx="14210">
                  <c:v>0.69119527777777778</c:v>
                </c:pt>
                <c:pt idx="14211">
                  <c:v>0.69119643518518525</c:v>
                </c:pt>
                <c:pt idx="14212">
                  <c:v>0.69119759259259261</c:v>
                </c:pt>
                <c:pt idx="14213">
                  <c:v>0.69119874999999997</c:v>
                </c:pt>
                <c:pt idx="14214">
                  <c:v>0.69119990740740744</c:v>
                </c:pt>
                <c:pt idx="14215">
                  <c:v>0.6912010648148148</c:v>
                </c:pt>
                <c:pt idx="14216">
                  <c:v>0.69120222222222227</c:v>
                </c:pt>
                <c:pt idx="14217">
                  <c:v>0.69120337962962963</c:v>
                </c:pt>
                <c:pt idx="14218">
                  <c:v>0.69120453703703699</c:v>
                </c:pt>
                <c:pt idx="14219">
                  <c:v>0.69120569444444446</c:v>
                </c:pt>
                <c:pt idx="14220">
                  <c:v>0.69120686342592597</c:v>
                </c:pt>
                <c:pt idx="14221">
                  <c:v>0.69120800925925929</c:v>
                </c:pt>
                <c:pt idx="14222">
                  <c:v>0.69120916666666665</c:v>
                </c:pt>
                <c:pt idx="14223">
                  <c:v>0.69121032407407412</c:v>
                </c:pt>
                <c:pt idx="14224">
                  <c:v>0.69121148148148148</c:v>
                </c:pt>
                <c:pt idx="14225">
                  <c:v>0.69121263888888884</c:v>
                </c:pt>
                <c:pt idx="14226">
                  <c:v>0.69121379629629631</c:v>
                </c:pt>
                <c:pt idx="14227">
                  <c:v>0.69121495370370367</c:v>
                </c:pt>
                <c:pt idx="14228">
                  <c:v>0.69121611111111114</c:v>
                </c:pt>
                <c:pt idx="14229">
                  <c:v>0.6912172685185185</c:v>
                </c:pt>
                <c:pt idx="14230">
                  <c:v>0.69121842592592586</c:v>
                </c:pt>
                <c:pt idx="14231">
                  <c:v>0.69121958333333333</c:v>
                </c:pt>
                <c:pt idx="14232">
                  <c:v>0.6912207407407408</c:v>
                </c:pt>
                <c:pt idx="14233">
                  <c:v>0.69122189814814816</c:v>
                </c:pt>
                <c:pt idx="14234">
                  <c:v>0.69122305555555552</c:v>
                </c:pt>
                <c:pt idx="14235">
                  <c:v>0.69122421296296288</c:v>
                </c:pt>
                <c:pt idx="14236">
                  <c:v>0.69122537037037035</c:v>
                </c:pt>
                <c:pt idx="14237">
                  <c:v>0.69122652777777782</c:v>
                </c:pt>
                <c:pt idx="14238">
                  <c:v>0.69122768518518518</c:v>
                </c:pt>
                <c:pt idx="14239">
                  <c:v>0.69122884259259254</c:v>
                </c:pt>
                <c:pt idx="14240">
                  <c:v>0.69123000000000001</c:v>
                </c:pt>
                <c:pt idx="14241">
                  <c:v>0.69123115740740748</c:v>
                </c:pt>
                <c:pt idx="14242">
                  <c:v>0.69123231481481484</c:v>
                </c:pt>
                <c:pt idx="14243">
                  <c:v>0.6912334722222222</c:v>
                </c:pt>
                <c:pt idx="14244">
                  <c:v>0.69123462962962956</c:v>
                </c:pt>
                <c:pt idx="14245">
                  <c:v>0.69123578703703703</c:v>
                </c:pt>
                <c:pt idx="14246">
                  <c:v>0.6912369444444445</c:v>
                </c:pt>
                <c:pt idx="14247">
                  <c:v>0.69123810185185186</c:v>
                </c:pt>
                <c:pt idx="14248">
                  <c:v>0.69123925925925922</c:v>
                </c:pt>
                <c:pt idx="14249">
                  <c:v>0.69124041666666669</c:v>
                </c:pt>
                <c:pt idx="14250">
                  <c:v>0.69124157407407405</c:v>
                </c:pt>
                <c:pt idx="14251">
                  <c:v>0.69124273148148152</c:v>
                </c:pt>
                <c:pt idx="14252">
                  <c:v>0.69124390046296291</c:v>
                </c:pt>
                <c:pt idx="14253">
                  <c:v>0.69124504629629635</c:v>
                </c:pt>
                <c:pt idx="14254">
                  <c:v>0.69124620370370371</c:v>
                </c:pt>
                <c:pt idx="14255">
                  <c:v>0.69124736111111107</c:v>
                </c:pt>
                <c:pt idx="14256">
                  <c:v>0.69124851851851854</c:v>
                </c:pt>
                <c:pt idx="14257">
                  <c:v>0.6912496759259259</c:v>
                </c:pt>
                <c:pt idx="14258">
                  <c:v>0.69125083333333337</c:v>
                </c:pt>
                <c:pt idx="14259">
                  <c:v>0.69125199074074073</c:v>
                </c:pt>
                <c:pt idx="14260">
                  <c:v>0.69125314814814809</c:v>
                </c:pt>
                <c:pt idx="14261">
                  <c:v>0.69125430555555556</c:v>
                </c:pt>
                <c:pt idx="14262">
                  <c:v>0.69125546296296303</c:v>
                </c:pt>
                <c:pt idx="14263">
                  <c:v>0.69125662037037039</c:v>
                </c:pt>
                <c:pt idx="14264">
                  <c:v>0.69125777777777775</c:v>
                </c:pt>
                <c:pt idx="14265">
                  <c:v>0.69125894675925925</c:v>
                </c:pt>
                <c:pt idx="14266">
                  <c:v>0.69126009259259258</c:v>
                </c:pt>
                <c:pt idx="14267">
                  <c:v>0.69126125000000005</c:v>
                </c:pt>
                <c:pt idx="14268">
                  <c:v>0.69126240740740741</c:v>
                </c:pt>
                <c:pt idx="14269">
                  <c:v>0.69126356481481477</c:v>
                </c:pt>
                <c:pt idx="14270">
                  <c:v>0.69126472222222224</c:v>
                </c:pt>
                <c:pt idx="14271">
                  <c:v>0.69126587962962971</c:v>
                </c:pt>
                <c:pt idx="14272">
                  <c:v>0.69126703703703707</c:v>
                </c:pt>
                <c:pt idx="14273">
                  <c:v>0.69126819444444443</c:v>
                </c:pt>
                <c:pt idx="14274">
                  <c:v>0.69126935185185179</c:v>
                </c:pt>
                <c:pt idx="14275">
                  <c:v>0.69127050925925926</c:v>
                </c:pt>
                <c:pt idx="14276">
                  <c:v>0.69127166666666673</c:v>
                </c:pt>
                <c:pt idx="14277">
                  <c:v>0.69127282407407409</c:v>
                </c:pt>
                <c:pt idx="14278">
                  <c:v>0.69127398148148145</c:v>
                </c:pt>
                <c:pt idx="14279">
                  <c:v>0.69127513888888892</c:v>
                </c:pt>
                <c:pt idx="14280">
                  <c:v>0.69127629629629628</c:v>
                </c:pt>
                <c:pt idx="14281">
                  <c:v>0.69127745370370375</c:v>
                </c:pt>
                <c:pt idx="14282">
                  <c:v>0.69127861111111111</c:v>
                </c:pt>
                <c:pt idx="14283">
                  <c:v>0.69127976851851847</c:v>
                </c:pt>
                <c:pt idx="14284">
                  <c:v>0.69128092592592594</c:v>
                </c:pt>
                <c:pt idx="14285">
                  <c:v>0.6912820833333333</c:v>
                </c:pt>
                <c:pt idx="14286">
                  <c:v>0.69128324074074077</c:v>
                </c:pt>
                <c:pt idx="14287">
                  <c:v>0.69128439814814813</c:v>
                </c:pt>
                <c:pt idx="14288">
                  <c:v>0.6912855555555556</c:v>
                </c:pt>
                <c:pt idx="14289">
                  <c:v>0.69128671296296296</c:v>
                </c:pt>
                <c:pt idx="14290">
                  <c:v>0.69128787037037032</c:v>
                </c:pt>
                <c:pt idx="14291">
                  <c:v>0.69128902777777779</c:v>
                </c:pt>
                <c:pt idx="14292">
                  <c:v>0.69129018518518526</c:v>
                </c:pt>
                <c:pt idx="14293">
                  <c:v>0.69129134259259262</c:v>
                </c:pt>
                <c:pt idx="14294">
                  <c:v>0.69129249999999998</c:v>
                </c:pt>
                <c:pt idx="14295">
                  <c:v>0.69129365740740734</c:v>
                </c:pt>
                <c:pt idx="14296">
                  <c:v>0.69129481481481481</c:v>
                </c:pt>
                <c:pt idx="14297">
                  <c:v>0.69129597222222228</c:v>
                </c:pt>
                <c:pt idx="14298">
                  <c:v>0.69129712962962964</c:v>
                </c:pt>
                <c:pt idx="14299">
                  <c:v>0.691298287037037</c:v>
                </c:pt>
                <c:pt idx="14300">
                  <c:v>0.69129944444444447</c:v>
                </c:pt>
                <c:pt idx="14301">
                  <c:v>0.69130060185185194</c:v>
                </c:pt>
                <c:pt idx="14302">
                  <c:v>0.6913017592592593</c:v>
                </c:pt>
                <c:pt idx="14303">
                  <c:v>0.69130291666666666</c:v>
                </c:pt>
                <c:pt idx="14304">
                  <c:v>0.69130407407407402</c:v>
                </c:pt>
                <c:pt idx="14305">
                  <c:v>0.69130523148148149</c:v>
                </c:pt>
                <c:pt idx="14306">
                  <c:v>0.69130640046296299</c:v>
                </c:pt>
                <c:pt idx="14307">
                  <c:v>0.69130754629629632</c:v>
                </c:pt>
                <c:pt idx="14308">
                  <c:v>0.69130870370370368</c:v>
                </c:pt>
                <c:pt idx="14309">
                  <c:v>0.69130986111111115</c:v>
                </c:pt>
                <c:pt idx="14310">
                  <c:v>0.69131101851851851</c:v>
                </c:pt>
                <c:pt idx="14311">
                  <c:v>0.69131217592592598</c:v>
                </c:pt>
                <c:pt idx="14312">
                  <c:v>0.69131333333333334</c:v>
                </c:pt>
                <c:pt idx="14313">
                  <c:v>0.69131449074074069</c:v>
                </c:pt>
                <c:pt idx="14314">
                  <c:v>0.69131564814814817</c:v>
                </c:pt>
                <c:pt idx="14315">
                  <c:v>0.69131680555555552</c:v>
                </c:pt>
                <c:pt idx="14316">
                  <c:v>0.691317962962963</c:v>
                </c:pt>
                <c:pt idx="14317">
                  <c:v>0.69131912037037035</c:v>
                </c:pt>
                <c:pt idx="14318">
                  <c:v>0.69132027777777783</c:v>
                </c:pt>
                <c:pt idx="14319">
                  <c:v>0.69132143518518518</c:v>
                </c:pt>
                <c:pt idx="14320">
                  <c:v>0.69132259259259254</c:v>
                </c:pt>
                <c:pt idx="14321">
                  <c:v>0.69132375000000001</c:v>
                </c:pt>
                <c:pt idx="14322">
                  <c:v>0.69132490740740737</c:v>
                </c:pt>
                <c:pt idx="14323">
                  <c:v>0.69132607638888888</c:v>
                </c:pt>
                <c:pt idx="14324">
                  <c:v>0.6913272222222222</c:v>
                </c:pt>
                <c:pt idx="14325">
                  <c:v>0.69132840277777774</c:v>
                </c:pt>
                <c:pt idx="14326">
                  <c:v>0.69132953703703703</c:v>
                </c:pt>
                <c:pt idx="14327">
                  <c:v>0.69133070601851854</c:v>
                </c:pt>
                <c:pt idx="14328">
                  <c:v>0.69133185185185186</c:v>
                </c:pt>
                <c:pt idx="14329">
                  <c:v>0.69133300925925922</c:v>
                </c:pt>
                <c:pt idx="14330">
                  <c:v>0.69133416666666658</c:v>
                </c:pt>
                <c:pt idx="14331">
                  <c:v>0.69133532407407416</c:v>
                </c:pt>
                <c:pt idx="14332">
                  <c:v>0.69133648148148152</c:v>
                </c:pt>
                <c:pt idx="14333">
                  <c:v>0.69133763888888888</c:v>
                </c:pt>
                <c:pt idx="14334">
                  <c:v>0.69133879629629624</c:v>
                </c:pt>
                <c:pt idx="14335">
                  <c:v>0.69133996527777775</c:v>
                </c:pt>
                <c:pt idx="14336">
                  <c:v>0.69134111111111118</c:v>
                </c:pt>
                <c:pt idx="14337">
                  <c:v>0.69134228009259258</c:v>
                </c:pt>
                <c:pt idx="14338">
                  <c:v>0.69134346064814811</c:v>
                </c:pt>
                <c:pt idx="14339">
                  <c:v>0.69134458333333326</c:v>
                </c:pt>
                <c:pt idx="14340">
                  <c:v>0.69134574074074073</c:v>
                </c:pt>
                <c:pt idx="14341">
                  <c:v>0.6913468981481482</c:v>
                </c:pt>
                <c:pt idx="14342">
                  <c:v>0.69134805555555556</c:v>
                </c:pt>
                <c:pt idx="14343">
                  <c:v>0.69134921296296292</c:v>
                </c:pt>
                <c:pt idx="14344">
                  <c:v>0.69135037037037039</c:v>
                </c:pt>
                <c:pt idx="14345">
                  <c:v>0.69135152777777775</c:v>
                </c:pt>
                <c:pt idx="14346">
                  <c:v>0.69135268518518522</c:v>
                </c:pt>
                <c:pt idx="14347">
                  <c:v>0.69135384259259258</c:v>
                </c:pt>
                <c:pt idx="14348">
                  <c:v>0.69135500000000005</c:v>
                </c:pt>
                <c:pt idx="14349">
                  <c:v>0.69135615740740741</c:v>
                </c:pt>
                <c:pt idx="14350">
                  <c:v>0.69135731481481477</c:v>
                </c:pt>
                <c:pt idx="14351">
                  <c:v>0.69135847222222224</c:v>
                </c:pt>
                <c:pt idx="14352">
                  <c:v>0.6913596296296296</c:v>
                </c:pt>
                <c:pt idx="14353">
                  <c:v>0.69136078703703707</c:v>
                </c:pt>
                <c:pt idx="14354">
                  <c:v>0.69136194444444443</c:v>
                </c:pt>
                <c:pt idx="14355">
                  <c:v>0.69136310185185179</c:v>
                </c:pt>
                <c:pt idx="14356">
                  <c:v>0.69136425925925926</c:v>
                </c:pt>
                <c:pt idx="14357">
                  <c:v>0.69136541666666673</c:v>
                </c:pt>
                <c:pt idx="14358">
                  <c:v>0.69136657407407409</c:v>
                </c:pt>
                <c:pt idx="14359">
                  <c:v>0.69136773148148145</c:v>
                </c:pt>
                <c:pt idx="14360">
                  <c:v>0.69136888888888881</c:v>
                </c:pt>
                <c:pt idx="14361">
                  <c:v>0.69137004629629628</c:v>
                </c:pt>
                <c:pt idx="14362">
                  <c:v>0.69137121527777778</c:v>
                </c:pt>
                <c:pt idx="14363">
                  <c:v>0.69137236111111111</c:v>
                </c:pt>
                <c:pt idx="14364">
                  <c:v>0.69137351851851847</c:v>
                </c:pt>
                <c:pt idx="14365">
                  <c:v>0.69137467592592594</c:v>
                </c:pt>
                <c:pt idx="14366">
                  <c:v>0.69137583333333341</c:v>
                </c:pt>
                <c:pt idx="14367">
                  <c:v>0.69137699074074077</c:v>
                </c:pt>
                <c:pt idx="14368">
                  <c:v>0.69137814814814813</c:v>
                </c:pt>
                <c:pt idx="14369">
                  <c:v>0.69137930555555549</c:v>
                </c:pt>
                <c:pt idx="14370">
                  <c:v>0.69138046296296296</c:v>
                </c:pt>
                <c:pt idx="14371">
                  <c:v>0.69138162037037043</c:v>
                </c:pt>
                <c:pt idx="14372">
                  <c:v>0.69138277777777779</c:v>
                </c:pt>
                <c:pt idx="14373">
                  <c:v>0.69138393518518515</c:v>
                </c:pt>
                <c:pt idx="14374">
                  <c:v>0.69138509259259262</c:v>
                </c:pt>
                <c:pt idx="14375">
                  <c:v>0.69138626157407412</c:v>
                </c:pt>
                <c:pt idx="14376">
                  <c:v>0.69138740740740745</c:v>
                </c:pt>
                <c:pt idx="14377">
                  <c:v>0.69138856481481481</c:v>
                </c:pt>
                <c:pt idx="14378">
                  <c:v>0.69138972222222217</c:v>
                </c:pt>
                <c:pt idx="14379">
                  <c:v>0.69139087962962964</c:v>
                </c:pt>
                <c:pt idx="14380">
                  <c:v>0.691392037037037</c:v>
                </c:pt>
                <c:pt idx="14381">
                  <c:v>0.6913932060185185</c:v>
                </c:pt>
                <c:pt idx="14382">
                  <c:v>0.69139435185185183</c:v>
                </c:pt>
                <c:pt idx="14383">
                  <c:v>0.6913955092592593</c:v>
                </c:pt>
                <c:pt idx="14384">
                  <c:v>0.6913966782407408</c:v>
                </c:pt>
                <c:pt idx="14385">
                  <c:v>0.69139782407407402</c:v>
                </c:pt>
                <c:pt idx="14386">
                  <c:v>0.69139898148148149</c:v>
                </c:pt>
                <c:pt idx="14387">
                  <c:v>0.69140013888888896</c:v>
                </c:pt>
                <c:pt idx="14388">
                  <c:v>0.69140130787037035</c:v>
                </c:pt>
                <c:pt idx="14389">
                  <c:v>0.69140246527777782</c:v>
                </c:pt>
                <c:pt idx="14390">
                  <c:v>0.69140362268518518</c:v>
                </c:pt>
                <c:pt idx="14391">
                  <c:v>0.69140476851851851</c:v>
                </c:pt>
                <c:pt idx="14392">
                  <c:v>0.69140593750000001</c:v>
                </c:pt>
                <c:pt idx="14393">
                  <c:v>0.69140708333333334</c:v>
                </c:pt>
                <c:pt idx="14394">
                  <c:v>0.6914082407407407</c:v>
                </c:pt>
                <c:pt idx="14395">
                  <c:v>0.69140939814814817</c:v>
                </c:pt>
                <c:pt idx="14396">
                  <c:v>0.69141055555555564</c:v>
                </c:pt>
                <c:pt idx="14397">
                  <c:v>0.691411712962963</c:v>
                </c:pt>
                <c:pt idx="14398">
                  <c:v>0.69141287037037036</c:v>
                </c:pt>
                <c:pt idx="14399">
                  <c:v>0.69141402777777772</c:v>
                </c:pt>
                <c:pt idx="14400">
                  <c:v>0.69141518518518519</c:v>
                </c:pt>
                <c:pt idx="14401">
                  <c:v>0.69141635416666669</c:v>
                </c:pt>
                <c:pt idx="14402">
                  <c:v>0.69141750000000002</c:v>
                </c:pt>
                <c:pt idx="14403">
                  <c:v>0.69141865740740738</c:v>
                </c:pt>
                <c:pt idx="14404">
                  <c:v>0.69141981481481485</c:v>
                </c:pt>
                <c:pt idx="14405">
                  <c:v>0.69142097222222221</c:v>
                </c:pt>
                <c:pt idx="14406">
                  <c:v>0.69142212962962968</c:v>
                </c:pt>
                <c:pt idx="14407">
                  <c:v>0.69142328703703704</c:v>
                </c:pt>
                <c:pt idx="14408">
                  <c:v>0.6914244444444444</c:v>
                </c:pt>
                <c:pt idx="14409">
                  <c:v>0.69142560185185187</c:v>
                </c:pt>
                <c:pt idx="14410">
                  <c:v>0.69142675925925923</c:v>
                </c:pt>
                <c:pt idx="14411">
                  <c:v>0.6914279166666667</c:v>
                </c:pt>
                <c:pt idx="14412">
                  <c:v>0.69142907407407406</c:v>
                </c:pt>
                <c:pt idx="14413">
                  <c:v>0.69143023148148153</c:v>
                </c:pt>
                <c:pt idx="14414">
                  <c:v>0.69143138888888889</c:v>
                </c:pt>
                <c:pt idx="14415">
                  <c:v>0.69143254629629625</c:v>
                </c:pt>
                <c:pt idx="14416">
                  <c:v>0.69143370370370372</c:v>
                </c:pt>
                <c:pt idx="14417">
                  <c:v>0.69143486111111108</c:v>
                </c:pt>
                <c:pt idx="14418">
                  <c:v>0.69143601851851855</c:v>
                </c:pt>
                <c:pt idx="14419">
                  <c:v>0.69143718750000005</c:v>
                </c:pt>
                <c:pt idx="14420">
                  <c:v>0.69143833333333327</c:v>
                </c:pt>
                <c:pt idx="14421">
                  <c:v>0.69143949074074074</c:v>
                </c:pt>
                <c:pt idx="14422">
                  <c:v>0.69144065972222224</c:v>
                </c:pt>
                <c:pt idx="14423">
                  <c:v>0.6914418171296296</c:v>
                </c:pt>
                <c:pt idx="14424">
                  <c:v>0.69144296296296293</c:v>
                </c:pt>
                <c:pt idx="14425">
                  <c:v>0.69144412037037029</c:v>
                </c:pt>
                <c:pt idx="14426">
                  <c:v>0.69144527777777787</c:v>
                </c:pt>
                <c:pt idx="14427">
                  <c:v>0.69144643518518523</c:v>
                </c:pt>
                <c:pt idx="14428">
                  <c:v>0.69144759259259259</c:v>
                </c:pt>
                <c:pt idx="14429">
                  <c:v>0.69144876157407409</c:v>
                </c:pt>
                <c:pt idx="14430">
                  <c:v>0.69144991898148145</c:v>
                </c:pt>
                <c:pt idx="14431">
                  <c:v>0.69145106481481489</c:v>
                </c:pt>
                <c:pt idx="14432">
                  <c:v>0.69145222222222225</c:v>
                </c:pt>
                <c:pt idx="14433">
                  <c:v>0.69145337962962961</c:v>
                </c:pt>
                <c:pt idx="14434">
                  <c:v>0.69145453703703708</c:v>
                </c:pt>
                <c:pt idx="14435">
                  <c:v>0.69145569444444444</c:v>
                </c:pt>
                <c:pt idx="14436">
                  <c:v>0.69145685185185191</c:v>
                </c:pt>
                <c:pt idx="14437">
                  <c:v>0.69145800925925927</c:v>
                </c:pt>
                <c:pt idx="14438">
                  <c:v>0.69145916666666662</c:v>
                </c:pt>
                <c:pt idx="14439">
                  <c:v>0.6914603240740741</c:v>
                </c:pt>
                <c:pt idx="14440">
                  <c:v>0.6914614930555556</c:v>
                </c:pt>
                <c:pt idx="14441">
                  <c:v>0.69146263888888893</c:v>
                </c:pt>
                <c:pt idx="14442">
                  <c:v>0.69146379629629628</c:v>
                </c:pt>
                <c:pt idx="14443">
                  <c:v>0.69146495370370376</c:v>
                </c:pt>
                <c:pt idx="14444">
                  <c:v>0.69146611111111111</c:v>
                </c:pt>
                <c:pt idx="14445">
                  <c:v>0.69146726851851847</c:v>
                </c:pt>
                <c:pt idx="14446">
                  <c:v>0.69146842592592594</c:v>
                </c:pt>
                <c:pt idx="14447">
                  <c:v>0.6914695833333333</c:v>
                </c:pt>
                <c:pt idx="14448">
                  <c:v>0.69147074074074077</c:v>
                </c:pt>
                <c:pt idx="14449">
                  <c:v>0.69147189814814813</c:v>
                </c:pt>
                <c:pt idx="14450">
                  <c:v>0.69147307870370367</c:v>
                </c:pt>
                <c:pt idx="14451">
                  <c:v>0.69147421296296296</c:v>
                </c:pt>
                <c:pt idx="14452">
                  <c:v>0.69147537037037043</c:v>
                </c:pt>
                <c:pt idx="14453">
                  <c:v>0.69147652777777779</c:v>
                </c:pt>
                <c:pt idx="14454">
                  <c:v>0.69147768518518515</c:v>
                </c:pt>
                <c:pt idx="14455">
                  <c:v>0.69147884259259251</c:v>
                </c:pt>
                <c:pt idx="14456">
                  <c:v>0.69147999999999998</c:v>
                </c:pt>
                <c:pt idx="14457">
                  <c:v>0.69148115740740745</c:v>
                </c:pt>
                <c:pt idx="14458">
                  <c:v>0.69148231481481481</c:v>
                </c:pt>
                <c:pt idx="14459">
                  <c:v>0.69148347222222217</c:v>
                </c:pt>
                <c:pt idx="14460">
                  <c:v>0.69148462962962964</c:v>
                </c:pt>
                <c:pt idx="14461">
                  <c:v>0.69148579861111115</c:v>
                </c:pt>
                <c:pt idx="14462">
                  <c:v>0.69148695601851851</c:v>
                </c:pt>
                <c:pt idx="14463">
                  <c:v>0.69148810185185183</c:v>
                </c:pt>
                <c:pt idx="14464">
                  <c:v>0.69148927083333334</c:v>
                </c:pt>
                <c:pt idx="14465">
                  <c:v>0.69149041666666666</c:v>
                </c:pt>
                <c:pt idx="14466">
                  <c:v>0.69149157407407413</c:v>
                </c:pt>
                <c:pt idx="14467">
                  <c:v>0.69149273148148149</c:v>
                </c:pt>
                <c:pt idx="14468">
                  <c:v>0.69149388888888885</c:v>
                </c:pt>
                <c:pt idx="14469">
                  <c:v>0.69149504629629632</c:v>
                </c:pt>
                <c:pt idx="14470">
                  <c:v>0.69149620370370368</c:v>
                </c:pt>
                <c:pt idx="14471">
                  <c:v>0.69149736111111115</c:v>
                </c:pt>
                <c:pt idx="14472">
                  <c:v>0.69149851851851851</c:v>
                </c:pt>
                <c:pt idx="14473">
                  <c:v>0.69149967592592587</c:v>
                </c:pt>
                <c:pt idx="14474">
                  <c:v>0.69150083333333334</c:v>
                </c:pt>
                <c:pt idx="14475">
                  <c:v>0.6915019907407407</c:v>
                </c:pt>
                <c:pt idx="14476">
                  <c:v>0.69150314814814817</c:v>
                </c:pt>
                <c:pt idx="14477">
                  <c:v>0.69150430555555553</c:v>
                </c:pt>
                <c:pt idx="14478">
                  <c:v>0.691505462962963</c:v>
                </c:pt>
                <c:pt idx="14479">
                  <c:v>0.69150662037037036</c:v>
                </c:pt>
                <c:pt idx="14480">
                  <c:v>0.69150777777777772</c:v>
                </c:pt>
                <c:pt idx="14481">
                  <c:v>0.69150893518518519</c:v>
                </c:pt>
                <c:pt idx="14482">
                  <c:v>0.69151009259259266</c:v>
                </c:pt>
                <c:pt idx="14483">
                  <c:v>0.69151125000000002</c:v>
                </c:pt>
                <c:pt idx="14484">
                  <c:v>0.69151240740740738</c:v>
                </c:pt>
                <c:pt idx="14485">
                  <c:v>0.69151356481481474</c:v>
                </c:pt>
                <c:pt idx="14486">
                  <c:v>0.69151472222222221</c:v>
                </c:pt>
                <c:pt idx="14487">
                  <c:v>0.69151587962962968</c:v>
                </c:pt>
                <c:pt idx="14488">
                  <c:v>0.69151703703703704</c:v>
                </c:pt>
                <c:pt idx="14489">
                  <c:v>0.6915181944444444</c:v>
                </c:pt>
                <c:pt idx="14490">
                  <c:v>0.69151935185185187</c:v>
                </c:pt>
                <c:pt idx="14491">
                  <c:v>0.69152050925925934</c:v>
                </c:pt>
                <c:pt idx="14492">
                  <c:v>0.6915216666666667</c:v>
                </c:pt>
                <c:pt idx="14493">
                  <c:v>0.69152282407407406</c:v>
                </c:pt>
                <c:pt idx="14494">
                  <c:v>0.69152398148148142</c:v>
                </c:pt>
                <c:pt idx="14495">
                  <c:v>0.69152513888888889</c:v>
                </c:pt>
                <c:pt idx="14496">
                  <c:v>0.69152629629629636</c:v>
                </c:pt>
                <c:pt idx="14497">
                  <c:v>0.69152745370370372</c:v>
                </c:pt>
                <c:pt idx="14498">
                  <c:v>0.69152861111111108</c:v>
                </c:pt>
                <c:pt idx="14499">
                  <c:v>0.69152976851851855</c:v>
                </c:pt>
                <c:pt idx="14500">
                  <c:v>0.69153092592592591</c:v>
                </c:pt>
                <c:pt idx="14501">
                  <c:v>0.69153208333333338</c:v>
                </c:pt>
                <c:pt idx="14502">
                  <c:v>0.69153324074074074</c:v>
                </c:pt>
                <c:pt idx="14503">
                  <c:v>0.6915343981481481</c:v>
                </c:pt>
                <c:pt idx="14504">
                  <c:v>0.69153555555555557</c:v>
                </c:pt>
                <c:pt idx="14505">
                  <c:v>0.69153671296296293</c:v>
                </c:pt>
                <c:pt idx="14506">
                  <c:v>0.6915378703703704</c:v>
                </c:pt>
                <c:pt idx="14507">
                  <c:v>0.69153902777777776</c:v>
                </c:pt>
                <c:pt idx="14508">
                  <c:v>0.69154018518518523</c:v>
                </c:pt>
                <c:pt idx="14509">
                  <c:v>0.69154134259259259</c:v>
                </c:pt>
                <c:pt idx="14510">
                  <c:v>0.69154249999999995</c:v>
                </c:pt>
                <c:pt idx="14511">
                  <c:v>0.69154365740740742</c:v>
                </c:pt>
                <c:pt idx="14512">
                  <c:v>0.69154481481481478</c:v>
                </c:pt>
                <c:pt idx="14513">
                  <c:v>0.69154597222222225</c:v>
                </c:pt>
                <c:pt idx="14514">
                  <c:v>0.69154712962962961</c:v>
                </c:pt>
                <c:pt idx="14515">
                  <c:v>0.69154828703703697</c:v>
                </c:pt>
                <c:pt idx="14516">
                  <c:v>0.69154944444444444</c:v>
                </c:pt>
                <c:pt idx="14517">
                  <c:v>0.69155060185185191</c:v>
                </c:pt>
                <c:pt idx="14518">
                  <c:v>0.69155175925925927</c:v>
                </c:pt>
                <c:pt idx="14519">
                  <c:v>0.69155291666666663</c:v>
                </c:pt>
                <c:pt idx="14520">
                  <c:v>0.69155407407407399</c:v>
                </c:pt>
                <c:pt idx="14521">
                  <c:v>0.69155523148148157</c:v>
                </c:pt>
                <c:pt idx="14522">
                  <c:v>0.69155638888888893</c:v>
                </c:pt>
                <c:pt idx="14523">
                  <c:v>0.69155754629629629</c:v>
                </c:pt>
                <c:pt idx="14524">
                  <c:v>0.69155870370370365</c:v>
                </c:pt>
                <c:pt idx="14525">
                  <c:v>0.69155986111111112</c:v>
                </c:pt>
                <c:pt idx="14526">
                  <c:v>0.69156101851851859</c:v>
                </c:pt>
                <c:pt idx="14527">
                  <c:v>0.69156217592592595</c:v>
                </c:pt>
                <c:pt idx="14528">
                  <c:v>0.69156333333333331</c:v>
                </c:pt>
                <c:pt idx="14529">
                  <c:v>0.69156449074074078</c:v>
                </c:pt>
                <c:pt idx="14530">
                  <c:v>0.69156564814814814</c:v>
                </c:pt>
                <c:pt idx="14531">
                  <c:v>0.69156680555555561</c:v>
                </c:pt>
                <c:pt idx="14532">
                  <c:v>0.69156796296296297</c:v>
                </c:pt>
                <c:pt idx="14533">
                  <c:v>0.69156912037037033</c:v>
                </c:pt>
                <c:pt idx="14534">
                  <c:v>0.6915702777777778</c:v>
                </c:pt>
                <c:pt idx="14535">
                  <c:v>0.69157143518518516</c:v>
                </c:pt>
                <c:pt idx="14536">
                  <c:v>0.69157259259259263</c:v>
                </c:pt>
                <c:pt idx="14537">
                  <c:v>0.69157374999999999</c:v>
                </c:pt>
                <c:pt idx="14538">
                  <c:v>0.69157490740740746</c:v>
                </c:pt>
                <c:pt idx="14539">
                  <c:v>0.69157606481481482</c:v>
                </c:pt>
                <c:pt idx="14540">
                  <c:v>0.69157722222222218</c:v>
                </c:pt>
                <c:pt idx="14541">
                  <c:v>0.69157837962962965</c:v>
                </c:pt>
                <c:pt idx="14542">
                  <c:v>0.69157953703703701</c:v>
                </c:pt>
                <c:pt idx="14543">
                  <c:v>0.69158069444444448</c:v>
                </c:pt>
                <c:pt idx="14544">
                  <c:v>0.69158185185185184</c:v>
                </c:pt>
                <c:pt idx="14545">
                  <c:v>0.6915830092592592</c:v>
                </c:pt>
                <c:pt idx="14546">
                  <c:v>0.69158416666666667</c:v>
                </c:pt>
                <c:pt idx="14547">
                  <c:v>0.69158532407407414</c:v>
                </c:pt>
                <c:pt idx="14548">
                  <c:v>0.6915864814814815</c:v>
                </c:pt>
                <c:pt idx="14549">
                  <c:v>0.69158763888888886</c:v>
                </c:pt>
                <c:pt idx="14550">
                  <c:v>0.69158879629629622</c:v>
                </c:pt>
                <c:pt idx="14551">
                  <c:v>0.69158995370370369</c:v>
                </c:pt>
                <c:pt idx="14552">
                  <c:v>0.69159111111111116</c:v>
                </c:pt>
                <c:pt idx="14553">
                  <c:v>0.69159226851851852</c:v>
                </c:pt>
                <c:pt idx="14554">
                  <c:v>0.69159342592592588</c:v>
                </c:pt>
                <c:pt idx="14555">
                  <c:v>0.69159458333333335</c:v>
                </c:pt>
                <c:pt idx="14556">
                  <c:v>0.69159574074074082</c:v>
                </c:pt>
                <c:pt idx="14557">
                  <c:v>0.69159689814814818</c:v>
                </c:pt>
                <c:pt idx="14558">
                  <c:v>0.69159805555555554</c:v>
                </c:pt>
                <c:pt idx="14559">
                  <c:v>0.69159921296296289</c:v>
                </c:pt>
                <c:pt idx="14560">
                  <c:v>0.69160037037037037</c:v>
                </c:pt>
                <c:pt idx="14561">
                  <c:v>0.69160152777777784</c:v>
                </c:pt>
                <c:pt idx="14562">
                  <c:v>0.6916026851851852</c:v>
                </c:pt>
                <c:pt idx="14563">
                  <c:v>0.69160384259259255</c:v>
                </c:pt>
                <c:pt idx="14564">
                  <c:v>0.69160500000000003</c:v>
                </c:pt>
                <c:pt idx="14565">
                  <c:v>0.69160615740740738</c:v>
                </c:pt>
                <c:pt idx="14566">
                  <c:v>0.69160731481481486</c:v>
                </c:pt>
                <c:pt idx="14567">
                  <c:v>0.69160847222222221</c:v>
                </c:pt>
                <c:pt idx="14568">
                  <c:v>0.69160962962962969</c:v>
                </c:pt>
                <c:pt idx="14569">
                  <c:v>0.69161078703703704</c:v>
                </c:pt>
                <c:pt idx="14570">
                  <c:v>0.6916119444444444</c:v>
                </c:pt>
                <c:pt idx="14571">
                  <c:v>0.69161311342592591</c:v>
                </c:pt>
                <c:pt idx="14572">
                  <c:v>0.69161425925925923</c:v>
                </c:pt>
                <c:pt idx="14573">
                  <c:v>0.6916154166666667</c:v>
                </c:pt>
                <c:pt idx="14574">
                  <c:v>0.69161657407407406</c:v>
                </c:pt>
                <c:pt idx="14575">
                  <c:v>0.69161773148148142</c:v>
                </c:pt>
                <c:pt idx="14576">
                  <c:v>0.69161888888888889</c:v>
                </c:pt>
                <c:pt idx="14577">
                  <c:v>0.69162004629629636</c:v>
                </c:pt>
                <c:pt idx="14578">
                  <c:v>0.69162120370370372</c:v>
                </c:pt>
                <c:pt idx="14579">
                  <c:v>0.69162236111111108</c:v>
                </c:pt>
                <c:pt idx="14580">
                  <c:v>0.69162351851851844</c:v>
                </c:pt>
                <c:pt idx="14581">
                  <c:v>0.69162467592592591</c:v>
                </c:pt>
                <c:pt idx="14582">
                  <c:v>0.69162583333333338</c:v>
                </c:pt>
                <c:pt idx="14583">
                  <c:v>0.69162699074074074</c:v>
                </c:pt>
                <c:pt idx="14584">
                  <c:v>0.6916281481481481</c:v>
                </c:pt>
                <c:pt idx="14585">
                  <c:v>0.69162930555555557</c:v>
                </c:pt>
                <c:pt idx="14586">
                  <c:v>0.69163046296296304</c:v>
                </c:pt>
                <c:pt idx="14587">
                  <c:v>0.6916316203703704</c:v>
                </c:pt>
                <c:pt idx="14588">
                  <c:v>0.69163277777777776</c:v>
                </c:pt>
                <c:pt idx="14589">
                  <c:v>0.69163393518518512</c:v>
                </c:pt>
                <c:pt idx="14590">
                  <c:v>0.69163509259259259</c:v>
                </c:pt>
                <c:pt idx="14591">
                  <c:v>0.69163625000000006</c:v>
                </c:pt>
                <c:pt idx="14592">
                  <c:v>0.69163740740740742</c:v>
                </c:pt>
                <c:pt idx="14593">
                  <c:v>0.69163856481481478</c:v>
                </c:pt>
                <c:pt idx="14594">
                  <c:v>0.69163972222222225</c:v>
                </c:pt>
                <c:pt idx="14595">
                  <c:v>0.69164087962962961</c:v>
                </c:pt>
                <c:pt idx="14596">
                  <c:v>0.69164203703703708</c:v>
                </c:pt>
                <c:pt idx="14597">
                  <c:v>0.69164319444444444</c:v>
                </c:pt>
                <c:pt idx="14598">
                  <c:v>0.6916443518518518</c:v>
                </c:pt>
                <c:pt idx="14599">
                  <c:v>0.69164550925925927</c:v>
                </c:pt>
                <c:pt idx="14600">
                  <c:v>0.69164666666666663</c:v>
                </c:pt>
                <c:pt idx="14601">
                  <c:v>0.6916478240740741</c:v>
                </c:pt>
                <c:pt idx="14602">
                  <c:v>0.69164898148148146</c:v>
                </c:pt>
                <c:pt idx="14603">
                  <c:v>0.69165013888888893</c:v>
                </c:pt>
                <c:pt idx="14604">
                  <c:v>0.69165129629629629</c:v>
                </c:pt>
                <c:pt idx="14605">
                  <c:v>0.69165245370370365</c:v>
                </c:pt>
                <c:pt idx="14606">
                  <c:v>0.69165361111111112</c:v>
                </c:pt>
                <c:pt idx="14607">
                  <c:v>0.69165476851851848</c:v>
                </c:pt>
                <c:pt idx="14608">
                  <c:v>0.69165592592592595</c:v>
                </c:pt>
                <c:pt idx="14609">
                  <c:v>0.69165708333333331</c:v>
                </c:pt>
                <c:pt idx="14610">
                  <c:v>0.69165824074074067</c:v>
                </c:pt>
                <c:pt idx="14611">
                  <c:v>0.69165939814814814</c:v>
                </c:pt>
                <c:pt idx="14612">
                  <c:v>0.69166055555555561</c:v>
                </c:pt>
                <c:pt idx="14613">
                  <c:v>0.69166171296296297</c:v>
                </c:pt>
                <c:pt idx="14614">
                  <c:v>0.69166287037037033</c:v>
                </c:pt>
                <c:pt idx="14615">
                  <c:v>0.69166402777777769</c:v>
                </c:pt>
                <c:pt idx="14616">
                  <c:v>0.69166518518518527</c:v>
                </c:pt>
                <c:pt idx="14617">
                  <c:v>0.69166634259259263</c:v>
                </c:pt>
                <c:pt idx="14618">
                  <c:v>0.69166749999999999</c:v>
                </c:pt>
                <c:pt idx="14619">
                  <c:v>0.69166865740740735</c:v>
                </c:pt>
                <c:pt idx="14620">
                  <c:v>0.69166981481481482</c:v>
                </c:pt>
                <c:pt idx="14621">
                  <c:v>0.69167097222222229</c:v>
                </c:pt>
                <c:pt idx="14622">
                  <c:v>0.69167212962962965</c:v>
                </c:pt>
                <c:pt idx="14623">
                  <c:v>0.69167328703703701</c:v>
                </c:pt>
                <c:pt idx="14624">
                  <c:v>0.69167444444444448</c:v>
                </c:pt>
                <c:pt idx="14625">
                  <c:v>0.69167560185185184</c:v>
                </c:pt>
                <c:pt idx="14626">
                  <c:v>0.69167675925925931</c:v>
                </c:pt>
                <c:pt idx="14627">
                  <c:v>0.69167791666666667</c:v>
                </c:pt>
                <c:pt idx="14628">
                  <c:v>0.69167907407407403</c:v>
                </c:pt>
                <c:pt idx="14629">
                  <c:v>0.6916802314814815</c:v>
                </c:pt>
                <c:pt idx="14630">
                  <c:v>0.69168138888888886</c:v>
                </c:pt>
                <c:pt idx="14631">
                  <c:v>0.69168254629629633</c:v>
                </c:pt>
                <c:pt idx="14632">
                  <c:v>0.69168370370370369</c:v>
                </c:pt>
                <c:pt idx="14633">
                  <c:v>0.69168486111111116</c:v>
                </c:pt>
                <c:pt idx="14634">
                  <c:v>0.69168601851851852</c:v>
                </c:pt>
                <c:pt idx="14635">
                  <c:v>0.69168717592592588</c:v>
                </c:pt>
                <c:pt idx="14636">
                  <c:v>0.69168833333333335</c:v>
                </c:pt>
                <c:pt idx="14637">
                  <c:v>0.69168949074074071</c:v>
                </c:pt>
                <c:pt idx="14638">
                  <c:v>0.69169064814814818</c:v>
                </c:pt>
                <c:pt idx="14639">
                  <c:v>0.69169180555555554</c:v>
                </c:pt>
                <c:pt idx="14640">
                  <c:v>0.6916929629629629</c:v>
                </c:pt>
                <c:pt idx="14641">
                  <c:v>0.69169412037037037</c:v>
                </c:pt>
                <c:pt idx="14642">
                  <c:v>0.69169527777777784</c:v>
                </c:pt>
                <c:pt idx="14643">
                  <c:v>0.6916964351851852</c:v>
                </c:pt>
                <c:pt idx="14644">
                  <c:v>0.69169759259259256</c:v>
                </c:pt>
                <c:pt idx="14645">
                  <c:v>0.69169874999999992</c:v>
                </c:pt>
                <c:pt idx="14646">
                  <c:v>0.69169990740740739</c:v>
                </c:pt>
                <c:pt idx="14647">
                  <c:v>0.69170106481481486</c:v>
                </c:pt>
                <c:pt idx="14648">
                  <c:v>0.69170222222222222</c:v>
                </c:pt>
                <c:pt idx="14649">
                  <c:v>0.69170337962962958</c:v>
                </c:pt>
                <c:pt idx="14650">
                  <c:v>0.69170453703703705</c:v>
                </c:pt>
                <c:pt idx="14651">
                  <c:v>0.69170569444444452</c:v>
                </c:pt>
                <c:pt idx="14652">
                  <c:v>0.69170685185185188</c:v>
                </c:pt>
                <c:pt idx="14653">
                  <c:v>0.69170800925925924</c:v>
                </c:pt>
                <c:pt idx="14654">
                  <c:v>0.6917091666666666</c:v>
                </c:pt>
                <c:pt idx="14655">
                  <c:v>0.69171032407407407</c:v>
                </c:pt>
                <c:pt idx="14656">
                  <c:v>0.69171148148148154</c:v>
                </c:pt>
                <c:pt idx="14657">
                  <c:v>0.6917126388888889</c:v>
                </c:pt>
                <c:pt idx="14658">
                  <c:v>0.69171380787037029</c:v>
                </c:pt>
                <c:pt idx="14659">
                  <c:v>0.69171495370370373</c:v>
                </c:pt>
                <c:pt idx="14660">
                  <c:v>0.69171611111111109</c:v>
                </c:pt>
                <c:pt idx="14661">
                  <c:v>0.69171726851851856</c:v>
                </c:pt>
                <c:pt idx="14662">
                  <c:v>0.69171842592592592</c:v>
                </c:pt>
                <c:pt idx="14663">
                  <c:v>0.69171958333333339</c:v>
                </c:pt>
                <c:pt idx="14664">
                  <c:v>0.69172074074074075</c:v>
                </c:pt>
                <c:pt idx="14665">
                  <c:v>0.69172189814814811</c:v>
                </c:pt>
                <c:pt idx="14666">
                  <c:v>0.69172305555555558</c:v>
                </c:pt>
                <c:pt idx="14667">
                  <c:v>0.69172421296296294</c:v>
                </c:pt>
                <c:pt idx="14668">
                  <c:v>0.69172537037037041</c:v>
                </c:pt>
                <c:pt idx="14669">
                  <c:v>0.69172652777777777</c:v>
                </c:pt>
                <c:pt idx="14670">
                  <c:v>0.69172768518518513</c:v>
                </c:pt>
                <c:pt idx="14671">
                  <c:v>0.6917288425925926</c:v>
                </c:pt>
                <c:pt idx="14672">
                  <c:v>0.69173000000000007</c:v>
                </c:pt>
                <c:pt idx="14673">
                  <c:v>0.69173115740740743</c:v>
                </c:pt>
                <c:pt idx="14674">
                  <c:v>0.69173231481481479</c:v>
                </c:pt>
                <c:pt idx="14675">
                  <c:v>0.69173347222222215</c:v>
                </c:pt>
                <c:pt idx="14676">
                  <c:v>0.69173462962962962</c:v>
                </c:pt>
                <c:pt idx="14677">
                  <c:v>0.69173578703703709</c:v>
                </c:pt>
                <c:pt idx="14678">
                  <c:v>0.69173694444444445</c:v>
                </c:pt>
                <c:pt idx="14679">
                  <c:v>0.69173810185185181</c:v>
                </c:pt>
                <c:pt idx="14680">
                  <c:v>0.69173925925925928</c:v>
                </c:pt>
                <c:pt idx="14681">
                  <c:v>0.69174041666666675</c:v>
                </c:pt>
                <c:pt idx="14682">
                  <c:v>0.69174157407407411</c:v>
                </c:pt>
                <c:pt idx="14683">
                  <c:v>0.69174273148148147</c:v>
                </c:pt>
                <c:pt idx="14684">
                  <c:v>0.69174388888888882</c:v>
                </c:pt>
                <c:pt idx="14685">
                  <c:v>0.6917450462962963</c:v>
                </c:pt>
                <c:pt idx="14686">
                  <c:v>0.69174620370370377</c:v>
                </c:pt>
                <c:pt idx="14687">
                  <c:v>0.69174736111111113</c:v>
                </c:pt>
                <c:pt idx="14688">
                  <c:v>0.69174851851851848</c:v>
                </c:pt>
                <c:pt idx="14689">
                  <c:v>0.69174967592592596</c:v>
                </c:pt>
                <c:pt idx="14690">
                  <c:v>0.69175083333333331</c:v>
                </c:pt>
                <c:pt idx="14691">
                  <c:v>0.69175199074074079</c:v>
                </c:pt>
                <c:pt idx="14692">
                  <c:v>0.69175314814814814</c:v>
                </c:pt>
                <c:pt idx="14693">
                  <c:v>0.6917543055555555</c:v>
                </c:pt>
                <c:pt idx="14694">
                  <c:v>0.69175546296296297</c:v>
                </c:pt>
                <c:pt idx="14695">
                  <c:v>0.69175662037037033</c:v>
                </c:pt>
                <c:pt idx="14696">
                  <c:v>0.6917577777777778</c:v>
                </c:pt>
                <c:pt idx="14697">
                  <c:v>0.69175893518518516</c:v>
                </c:pt>
                <c:pt idx="14698">
                  <c:v>0.69176009259259263</c:v>
                </c:pt>
                <c:pt idx="14699">
                  <c:v>0.69176124999999999</c:v>
                </c:pt>
                <c:pt idx="14700">
                  <c:v>0.69176240740740735</c:v>
                </c:pt>
                <c:pt idx="14701">
                  <c:v>0.69176356481481482</c:v>
                </c:pt>
                <c:pt idx="14702">
                  <c:v>0.69176472222222229</c:v>
                </c:pt>
                <c:pt idx="14703">
                  <c:v>0.69176587962962965</c:v>
                </c:pt>
                <c:pt idx="14704">
                  <c:v>0.69176703703703701</c:v>
                </c:pt>
                <c:pt idx="14705">
                  <c:v>0.69176819444444437</c:v>
                </c:pt>
                <c:pt idx="14706">
                  <c:v>0.69176935185185184</c:v>
                </c:pt>
                <c:pt idx="14707">
                  <c:v>0.69177050925925931</c:v>
                </c:pt>
                <c:pt idx="14708">
                  <c:v>0.69177166666666667</c:v>
                </c:pt>
                <c:pt idx="14709">
                  <c:v>0.69177282407407403</c:v>
                </c:pt>
                <c:pt idx="14710">
                  <c:v>0.6917739814814815</c:v>
                </c:pt>
                <c:pt idx="14711">
                  <c:v>0.69177513888888897</c:v>
                </c:pt>
                <c:pt idx="14712">
                  <c:v>0.69177629629629633</c:v>
                </c:pt>
                <c:pt idx="14713">
                  <c:v>0.69177745370370369</c:v>
                </c:pt>
                <c:pt idx="14714">
                  <c:v>0.69177861111111105</c:v>
                </c:pt>
                <c:pt idx="14715">
                  <c:v>0.69177976851851852</c:v>
                </c:pt>
                <c:pt idx="14716">
                  <c:v>0.69178092592592599</c:v>
                </c:pt>
                <c:pt idx="14717">
                  <c:v>0.69178208333333335</c:v>
                </c:pt>
                <c:pt idx="14718">
                  <c:v>0.69178324074074071</c:v>
                </c:pt>
                <c:pt idx="14719">
                  <c:v>0.69178439814814818</c:v>
                </c:pt>
                <c:pt idx="14720">
                  <c:v>0.69178555555555554</c:v>
                </c:pt>
                <c:pt idx="14721">
                  <c:v>0.69178671296296301</c:v>
                </c:pt>
                <c:pt idx="14722">
                  <c:v>0.69178787037037037</c:v>
                </c:pt>
                <c:pt idx="14723">
                  <c:v>0.69178902777777773</c:v>
                </c:pt>
                <c:pt idx="14724">
                  <c:v>0.6917901851851852</c:v>
                </c:pt>
                <c:pt idx="14725">
                  <c:v>0.69179134259259256</c:v>
                </c:pt>
                <c:pt idx="14726">
                  <c:v>0.69179250000000003</c:v>
                </c:pt>
                <c:pt idx="14727">
                  <c:v>0.69179365740740739</c:v>
                </c:pt>
                <c:pt idx="14728">
                  <c:v>0.69179481481481486</c:v>
                </c:pt>
                <c:pt idx="14729">
                  <c:v>0.69179597222222222</c:v>
                </c:pt>
                <c:pt idx="14730">
                  <c:v>0.69179712962962958</c:v>
                </c:pt>
                <c:pt idx="14731">
                  <c:v>0.69179828703703705</c:v>
                </c:pt>
                <c:pt idx="14732">
                  <c:v>0.69179944444444441</c:v>
                </c:pt>
                <c:pt idx="14733">
                  <c:v>0.69180060185185188</c:v>
                </c:pt>
                <c:pt idx="14734">
                  <c:v>0.69180175925925924</c:v>
                </c:pt>
                <c:pt idx="14735">
                  <c:v>0.6918029166666666</c:v>
                </c:pt>
                <c:pt idx="14736">
                  <c:v>0.69180407407407407</c:v>
                </c:pt>
                <c:pt idx="14737">
                  <c:v>0.69180523148148154</c:v>
                </c:pt>
                <c:pt idx="14738">
                  <c:v>0.6918063888888889</c:v>
                </c:pt>
                <c:pt idx="14739">
                  <c:v>0.69180754629629626</c:v>
                </c:pt>
                <c:pt idx="14740">
                  <c:v>0.69180870370370362</c:v>
                </c:pt>
                <c:pt idx="14741">
                  <c:v>0.69180986111111109</c:v>
                </c:pt>
                <c:pt idx="14742">
                  <c:v>0.69181101851851856</c:v>
                </c:pt>
                <c:pt idx="14743">
                  <c:v>0.69181217592592592</c:v>
                </c:pt>
                <c:pt idx="14744">
                  <c:v>0.69181333333333328</c:v>
                </c:pt>
                <c:pt idx="14745">
                  <c:v>0.69181449074074075</c:v>
                </c:pt>
                <c:pt idx="14746">
                  <c:v>0.69181564814814822</c:v>
                </c:pt>
                <c:pt idx="14747">
                  <c:v>0.69181680555555558</c:v>
                </c:pt>
                <c:pt idx="14748">
                  <c:v>0.69181796296296294</c:v>
                </c:pt>
                <c:pt idx="14749">
                  <c:v>0.6918191203703703</c:v>
                </c:pt>
                <c:pt idx="14750">
                  <c:v>0.69182027777777777</c:v>
                </c:pt>
                <c:pt idx="14751">
                  <c:v>0.69182143518518524</c:v>
                </c:pt>
                <c:pt idx="14752">
                  <c:v>0.6918225925925926</c:v>
                </c:pt>
                <c:pt idx="14753">
                  <c:v>0.69182374999999996</c:v>
                </c:pt>
                <c:pt idx="14754">
                  <c:v>0.69182490740740743</c:v>
                </c:pt>
                <c:pt idx="14755">
                  <c:v>0.69182606481481479</c:v>
                </c:pt>
                <c:pt idx="14756">
                  <c:v>0.69182722222222226</c:v>
                </c:pt>
                <c:pt idx="14757">
                  <c:v>0.69182837962962962</c:v>
                </c:pt>
                <c:pt idx="14758">
                  <c:v>0.69182953703703709</c:v>
                </c:pt>
                <c:pt idx="14759">
                  <c:v>0.69183069444444445</c:v>
                </c:pt>
                <c:pt idx="14760">
                  <c:v>0.69183185185185181</c:v>
                </c:pt>
                <c:pt idx="14761">
                  <c:v>0.69183304398148149</c:v>
                </c:pt>
                <c:pt idx="14762">
                  <c:v>0.69183416666666664</c:v>
                </c:pt>
                <c:pt idx="14763">
                  <c:v>0.69183532407407411</c:v>
                </c:pt>
                <c:pt idx="14764">
                  <c:v>0.69183648148148147</c:v>
                </c:pt>
                <c:pt idx="14765">
                  <c:v>0.69183763888888883</c:v>
                </c:pt>
                <c:pt idx="14766">
                  <c:v>0.6918387962962963</c:v>
                </c:pt>
                <c:pt idx="14767">
                  <c:v>0.69183995370370377</c:v>
                </c:pt>
                <c:pt idx="14768">
                  <c:v>0.69184111111111113</c:v>
                </c:pt>
                <c:pt idx="14769">
                  <c:v>0.69184226851851849</c:v>
                </c:pt>
                <c:pt idx="14770">
                  <c:v>0.69184342592592585</c:v>
                </c:pt>
                <c:pt idx="14771">
                  <c:v>0.69184458333333332</c:v>
                </c:pt>
                <c:pt idx="14772">
                  <c:v>0.69184574074074079</c:v>
                </c:pt>
                <c:pt idx="14773">
                  <c:v>0.69184689814814815</c:v>
                </c:pt>
                <c:pt idx="14774">
                  <c:v>0.69184805555555551</c:v>
                </c:pt>
                <c:pt idx="14775">
                  <c:v>0.69184921296296298</c:v>
                </c:pt>
                <c:pt idx="14776">
                  <c:v>0.69185037037037045</c:v>
                </c:pt>
                <c:pt idx="14777">
                  <c:v>0.69185152777777781</c:v>
                </c:pt>
                <c:pt idx="14778">
                  <c:v>0.69185268518518517</c:v>
                </c:pt>
                <c:pt idx="14779">
                  <c:v>0.69185384259259253</c:v>
                </c:pt>
                <c:pt idx="14780">
                  <c:v>0.691855</c:v>
                </c:pt>
                <c:pt idx="14781">
                  <c:v>0.69185615740740747</c:v>
                </c:pt>
                <c:pt idx="14782">
                  <c:v>0.69185731481481483</c:v>
                </c:pt>
                <c:pt idx="14783">
                  <c:v>0.69185847222222219</c:v>
                </c:pt>
                <c:pt idx="14784">
                  <c:v>0.69185962962962966</c:v>
                </c:pt>
                <c:pt idx="14785">
                  <c:v>0.69186078703703702</c:v>
                </c:pt>
                <c:pt idx="14786">
                  <c:v>0.69186194444444449</c:v>
                </c:pt>
                <c:pt idx="14787">
                  <c:v>0.69186310185185185</c:v>
                </c:pt>
                <c:pt idx="14788">
                  <c:v>0.69186425925925921</c:v>
                </c:pt>
                <c:pt idx="14789">
                  <c:v>0.69186541666666668</c:v>
                </c:pt>
                <c:pt idx="14790">
                  <c:v>0.69186657407407404</c:v>
                </c:pt>
                <c:pt idx="14791">
                  <c:v>0.69186773148148151</c:v>
                </c:pt>
                <c:pt idx="14792">
                  <c:v>0.69186888888888887</c:v>
                </c:pt>
                <c:pt idx="14793">
                  <c:v>0.69187004629629634</c:v>
                </c:pt>
                <c:pt idx="14794">
                  <c:v>0.6918712037037037</c:v>
                </c:pt>
                <c:pt idx="14795">
                  <c:v>0.69187236111111106</c:v>
                </c:pt>
                <c:pt idx="14796">
                  <c:v>0.69187351851851853</c:v>
                </c:pt>
                <c:pt idx="14797">
                  <c:v>0.691874675925926</c:v>
                </c:pt>
                <c:pt idx="14798">
                  <c:v>0.69187583333333336</c:v>
                </c:pt>
                <c:pt idx="14799">
                  <c:v>0.69187699074074072</c:v>
                </c:pt>
                <c:pt idx="14800">
                  <c:v>0.69187814814814808</c:v>
                </c:pt>
                <c:pt idx="14801">
                  <c:v>0.69187930555555555</c:v>
                </c:pt>
                <c:pt idx="14802">
                  <c:v>0.69188046296296302</c:v>
                </c:pt>
                <c:pt idx="14803">
                  <c:v>0.69188162037037038</c:v>
                </c:pt>
                <c:pt idx="14804">
                  <c:v>0.69188277777777774</c:v>
                </c:pt>
                <c:pt idx="14805">
                  <c:v>0.69188393518518521</c:v>
                </c:pt>
                <c:pt idx="14806">
                  <c:v>0.69188509259259268</c:v>
                </c:pt>
                <c:pt idx="14807">
                  <c:v>0.69188625000000004</c:v>
                </c:pt>
                <c:pt idx="14808">
                  <c:v>0.6918874074074074</c:v>
                </c:pt>
                <c:pt idx="14809">
                  <c:v>0.69188856481481475</c:v>
                </c:pt>
                <c:pt idx="14810">
                  <c:v>0.69188972222222223</c:v>
                </c:pt>
                <c:pt idx="14811">
                  <c:v>0.6918908796296297</c:v>
                </c:pt>
                <c:pt idx="14812">
                  <c:v>0.69189203703703706</c:v>
                </c:pt>
                <c:pt idx="14813">
                  <c:v>0.69189319444444441</c:v>
                </c:pt>
                <c:pt idx="14814">
                  <c:v>0.69189435185185189</c:v>
                </c:pt>
                <c:pt idx="14815">
                  <c:v>0.69189550925925924</c:v>
                </c:pt>
                <c:pt idx="14816">
                  <c:v>0.69189666666666672</c:v>
                </c:pt>
                <c:pt idx="14817">
                  <c:v>0.69189782407407407</c:v>
                </c:pt>
                <c:pt idx="14818">
                  <c:v>0.69189898148148143</c:v>
                </c:pt>
                <c:pt idx="14819">
                  <c:v>0.6919001388888889</c:v>
                </c:pt>
                <c:pt idx="14820">
                  <c:v>0.69190129629629626</c:v>
                </c:pt>
                <c:pt idx="14821">
                  <c:v>0.69190245370370373</c:v>
                </c:pt>
                <c:pt idx="14822">
                  <c:v>0.69190361111111109</c:v>
                </c:pt>
                <c:pt idx="14823">
                  <c:v>0.69190476851851856</c:v>
                </c:pt>
                <c:pt idx="14824">
                  <c:v>0.69190592592592592</c:v>
                </c:pt>
                <c:pt idx="14825">
                  <c:v>0.69190708333333328</c:v>
                </c:pt>
                <c:pt idx="14826">
                  <c:v>0.69190824074074075</c:v>
                </c:pt>
                <c:pt idx="14827">
                  <c:v>0.69190939814814811</c:v>
                </c:pt>
                <c:pt idx="14828">
                  <c:v>0.69191055555555558</c:v>
                </c:pt>
                <c:pt idx="14829">
                  <c:v>0.69191171296296294</c:v>
                </c:pt>
                <c:pt idx="14830">
                  <c:v>0.6919128703703703</c:v>
                </c:pt>
                <c:pt idx="14831">
                  <c:v>0.69191402777777777</c:v>
                </c:pt>
                <c:pt idx="14832">
                  <c:v>0.69191518518518524</c:v>
                </c:pt>
                <c:pt idx="14833">
                  <c:v>0.6919163425925926</c:v>
                </c:pt>
                <c:pt idx="14834">
                  <c:v>0.69191749999999996</c:v>
                </c:pt>
                <c:pt idx="14835">
                  <c:v>0.69191865740740732</c:v>
                </c:pt>
                <c:pt idx="14836">
                  <c:v>0.6919198148148149</c:v>
                </c:pt>
                <c:pt idx="14837">
                  <c:v>0.69192097222222226</c:v>
                </c:pt>
                <c:pt idx="14838">
                  <c:v>0.69192212962962962</c:v>
                </c:pt>
                <c:pt idx="14839">
                  <c:v>0.69192328703703698</c:v>
                </c:pt>
                <c:pt idx="14840">
                  <c:v>0.69192444444444445</c:v>
                </c:pt>
                <c:pt idx="14841">
                  <c:v>0.69192560185185192</c:v>
                </c:pt>
                <c:pt idx="14842">
                  <c:v>0.69192675925925928</c:v>
                </c:pt>
                <c:pt idx="14843">
                  <c:v>0.69192791666666664</c:v>
                </c:pt>
                <c:pt idx="14844">
                  <c:v>0.69192907407407411</c:v>
                </c:pt>
                <c:pt idx="14845">
                  <c:v>0.69193023148148147</c:v>
                </c:pt>
                <c:pt idx="14846">
                  <c:v>0.69193138888888894</c:v>
                </c:pt>
                <c:pt idx="14847">
                  <c:v>0.6919325462962963</c:v>
                </c:pt>
                <c:pt idx="14848">
                  <c:v>0.69193370370370366</c:v>
                </c:pt>
                <c:pt idx="14849">
                  <c:v>0.69193486111111113</c:v>
                </c:pt>
                <c:pt idx="14850">
                  <c:v>0.69193601851851849</c:v>
                </c:pt>
                <c:pt idx="14851">
                  <c:v>0.69193717592592596</c:v>
                </c:pt>
                <c:pt idx="14852">
                  <c:v>0.69193833333333332</c:v>
                </c:pt>
                <c:pt idx="14853">
                  <c:v>0.69193949074074079</c:v>
                </c:pt>
                <c:pt idx="14854">
                  <c:v>0.69194064814814815</c:v>
                </c:pt>
                <c:pt idx="14855">
                  <c:v>0.69194180555555551</c:v>
                </c:pt>
                <c:pt idx="14856">
                  <c:v>0.69194296296296298</c:v>
                </c:pt>
                <c:pt idx="14857">
                  <c:v>0.69194412037037034</c:v>
                </c:pt>
                <c:pt idx="14858">
                  <c:v>0.69194527777777781</c:v>
                </c:pt>
                <c:pt idx="14859">
                  <c:v>0.69194643518518517</c:v>
                </c:pt>
                <c:pt idx="14860">
                  <c:v>0.69194759259259253</c:v>
                </c:pt>
                <c:pt idx="14861">
                  <c:v>0.69194875</c:v>
                </c:pt>
                <c:pt idx="14862">
                  <c:v>0.69194990740740747</c:v>
                </c:pt>
                <c:pt idx="14863">
                  <c:v>0.69195106481481483</c:v>
                </c:pt>
                <c:pt idx="14864">
                  <c:v>0.69195222222222219</c:v>
                </c:pt>
                <c:pt idx="14865">
                  <c:v>0.69195337962962955</c:v>
                </c:pt>
                <c:pt idx="14866">
                  <c:v>0.69195453703703702</c:v>
                </c:pt>
                <c:pt idx="14867">
                  <c:v>0.69195569444444449</c:v>
                </c:pt>
                <c:pt idx="14868">
                  <c:v>0.69195685185185185</c:v>
                </c:pt>
                <c:pt idx="14869">
                  <c:v>0.69195800925925921</c:v>
                </c:pt>
                <c:pt idx="14870">
                  <c:v>0.69195916666666668</c:v>
                </c:pt>
                <c:pt idx="14871">
                  <c:v>0.69196032407407415</c:v>
                </c:pt>
                <c:pt idx="14872">
                  <c:v>0.69196148148148151</c:v>
                </c:pt>
                <c:pt idx="14873">
                  <c:v>0.69196263888888887</c:v>
                </c:pt>
                <c:pt idx="14874">
                  <c:v>0.69196379629629623</c:v>
                </c:pt>
                <c:pt idx="14875">
                  <c:v>0.6919649537037037</c:v>
                </c:pt>
                <c:pt idx="14876">
                  <c:v>0.69196611111111117</c:v>
                </c:pt>
                <c:pt idx="14877">
                  <c:v>0.69196726851851853</c:v>
                </c:pt>
                <c:pt idx="14878">
                  <c:v>0.69196842592592589</c:v>
                </c:pt>
                <c:pt idx="14879">
                  <c:v>0.69196958333333336</c:v>
                </c:pt>
                <c:pt idx="14880">
                  <c:v>0.69197074074074072</c:v>
                </c:pt>
                <c:pt idx="14881">
                  <c:v>0.69197190972222222</c:v>
                </c:pt>
                <c:pt idx="14882">
                  <c:v>0.69197305555555555</c:v>
                </c:pt>
                <c:pt idx="14883">
                  <c:v>0.69197421296296291</c:v>
                </c:pt>
                <c:pt idx="14884">
                  <c:v>0.69197537037037038</c:v>
                </c:pt>
                <c:pt idx="14885">
                  <c:v>0.69197652777777774</c:v>
                </c:pt>
                <c:pt idx="14886">
                  <c:v>0.69197768518518521</c:v>
                </c:pt>
                <c:pt idx="14887">
                  <c:v>0.69197884259259257</c:v>
                </c:pt>
                <c:pt idx="14888">
                  <c:v>0.69198000000000004</c:v>
                </c:pt>
                <c:pt idx="14889">
                  <c:v>0.6919811574074074</c:v>
                </c:pt>
                <c:pt idx="14890">
                  <c:v>0.69198231481481476</c:v>
                </c:pt>
                <c:pt idx="14891">
                  <c:v>0.69198347222222223</c:v>
                </c:pt>
                <c:pt idx="14892">
                  <c:v>0.6919846296296297</c:v>
                </c:pt>
                <c:pt idx="14893">
                  <c:v>0.69198578703703706</c:v>
                </c:pt>
                <c:pt idx="14894">
                  <c:v>0.69198694444444442</c:v>
                </c:pt>
                <c:pt idx="14895">
                  <c:v>0.69198810185185178</c:v>
                </c:pt>
                <c:pt idx="14896">
                  <c:v>0.69198925925925925</c:v>
                </c:pt>
                <c:pt idx="14897">
                  <c:v>0.69199041666666672</c:v>
                </c:pt>
                <c:pt idx="14898">
                  <c:v>0.69199157407407408</c:v>
                </c:pt>
                <c:pt idx="14899">
                  <c:v>0.69199273148148144</c:v>
                </c:pt>
                <c:pt idx="14900">
                  <c:v>0.69199388888888891</c:v>
                </c:pt>
                <c:pt idx="14901">
                  <c:v>0.69199504629629638</c:v>
                </c:pt>
                <c:pt idx="14902">
                  <c:v>0.69199620370370374</c:v>
                </c:pt>
                <c:pt idx="14903">
                  <c:v>0.6919973611111111</c:v>
                </c:pt>
                <c:pt idx="14904">
                  <c:v>0.69199851851851846</c:v>
                </c:pt>
                <c:pt idx="14905">
                  <c:v>0.69199967592592593</c:v>
                </c:pt>
                <c:pt idx="14906">
                  <c:v>0.6920008333333334</c:v>
                </c:pt>
                <c:pt idx="14907">
                  <c:v>0.69200199074074076</c:v>
                </c:pt>
                <c:pt idx="14908">
                  <c:v>0.69200314814814812</c:v>
                </c:pt>
                <c:pt idx="14909">
                  <c:v>0.69200430555555559</c:v>
                </c:pt>
                <c:pt idx="14910">
                  <c:v>0.69200546296296295</c:v>
                </c:pt>
                <c:pt idx="14911">
                  <c:v>0.69200662037037042</c:v>
                </c:pt>
                <c:pt idx="14912">
                  <c:v>0.69200777777777778</c:v>
                </c:pt>
                <c:pt idx="14913">
                  <c:v>0.69200893518518514</c:v>
                </c:pt>
                <c:pt idx="14914">
                  <c:v>0.69201009259259261</c:v>
                </c:pt>
                <c:pt idx="14915">
                  <c:v>0.69201124999999997</c:v>
                </c:pt>
                <c:pt idx="14916">
                  <c:v>0.69201240740740744</c:v>
                </c:pt>
                <c:pt idx="14917">
                  <c:v>0.6920135648148148</c:v>
                </c:pt>
                <c:pt idx="14918">
                  <c:v>0.69201472222222227</c:v>
                </c:pt>
                <c:pt idx="14919">
                  <c:v>0.69201587962962963</c:v>
                </c:pt>
                <c:pt idx="14920">
                  <c:v>0.69201703703703699</c:v>
                </c:pt>
                <c:pt idx="14921">
                  <c:v>0.69201819444444446</c:v>
                </c:pt>
                <c:pt idx="14922">
                  <c:v>0.69201935185185182</c:v>
                </c:pt>
                <c:pt idx="14923">
                  <c:v>0.69202050925925929</c:v>
                </c:pt>
                <c:pt idx="14924">
                  <c:v>0.69202166666666665</c:v>
                </c:pt>
                <c:pt idx="14925">
                  <c:v>0.69202282407407401</c:v>
                </c:pt>
                <c:pt idx="14926">
                  <c:v>0.69202398148148148</c:v>
                </c:pt>
                <c:pt idx="14927">
                  <c:v>0.69202513888888895</c:v>
                </c:pt>
                <c:pt idx="14928">
                  <c:v>0.69202629629629631</c:v>
                </c:pt>
                <c:pt idx="14929">
                  <c:v>0.69202745370370367</c:v>
                </c:pt>
                <c:pt idx="14930">
                  <c:v>0.69202861111111102</c:v>
                </c:pt>
                <c:pt idx="14931">
                  <c:v>0.69202976851851861</c:v>
                </c:pt>
                <c:pt idx="14932">
                  <c:v>0.69203092592592597</c:v>
                </c:pt>
                <c:pt idx="14933">
                  <c:v>0.69203208333333333</c:v>
                </c:pt>
                <c:pt idx="14934">
                  <c:v>0.69203324074074068</c:v>
                </c:pt>
                <c:pt idx="14935">
                  <c:v>0.69203439814814816</c:v>
                </c:pt>
                <c:pt idx="14936">
                  <c:v>0.69203555555555563</c:v>
                </c:pt>
                <c:pt idx="14937">
                  <c:v>0.69203671296296299</c:v>
                </c:pt>
                <c:pt idx="14938">
                  <c:v>0.69203787037037034</c:v>
                </c:pt>
                <c:pt idx="14939">
                  <c:v>0.69203902777777782</c:v>
                </c:pt>
                <c:pt idx="14940">
                  <c:v>0.69204018518518517</c:v>
                </c:pt>
                <c:pt idx="14941">
                  <c:v>0.69204134259259265</c:v>
                </c:pt>
                <c:pt idx="14942">
                  <c:v>0.6920425</c:v>
                </c:pt>
                <c:pt idx="14943">
                  <c:v>0.69204365740740736</c:v>
                </c:pt>
                <c:pt idx="14944">
                  <c:v>0.69204481481481483</c:v>
                </c:pt>
                <c:pt idx="14945">
                  <c:v>0.69204597222222219</c:v>
                </c:pt>
                <c:pt idx="14946">
                  <c:v>0.69204712962962966</c:v>
                </c:pt>
                <c:pt idx="14947">
                  <c:v>0.69204828703703702</c:v>
                </c:pt>
                <c:pt idx="14948">
                  <c:v>0.69204944444444449</c:v>
                </c:pt>
                <c:pt idx="14949">
                  <c:v>0.69205060185185185</c:v>
                </c:pt>
                <c:pt idx="14950">
                  <c:v>0.69205175925925921</c:v>
                </c:pt>
                <c:pt idx="14951">
                  <c:v>0.69205291666666668</c:v>
                </c:pt>
                <c:pt idx="14952">
                  <c:v>0.69205407407407404</c:v>
                </c:pt>
                <c:pt idx="14953">
                  <c:v>0.69205523148148151</c:v>
                </c:pt>
                <c:pt idx="14954">
                  <c:v>0.69205638888888887</c:v>
                </c:pt>
                <c:pt idx="14955">
                  <c:v>0.69205754629629623</c:v>
                </c:pt>
                <c:pt idx="14956">
                  <c:v>0.6920587037037037</c:v>
                </c:pt>
                <c:pt idx="14957">
                  <c:v>0.69205986111111117</c:v>
                </c:pt>
                <c:pt idx="14958">
                  <c:v>0.69206101851851853</c:v>
                </c:pt>
                <c:pt idx="14959">
                  <c:v>0.69206217592592589</c:v>
                </c:pt>
                <c:pt idx="14960">
                  <c:v>0.69206333333333325</c:v>
                </c:pt>
                <c:pt idx="14961">
                  <c:v>0.69206449074074072</c:v>
                </c:pt>
                <c:pt idx="14962">
                  <c:v>0.69206564814814819</c:v>
                </c:pt>
                <c:pt idx="14963">
                  <c:v>0.69206680555555555</c:v>
                </c:pt>
                <c:pt idx="14964">
                  <c:v>0.69206796296296291</c:v>
                </c:pt>
                <c:pt idx="14965">
                  <c:v>0.69206913194444442</c:v>
                </c:pt>
                <c:pt idx="14966">
                  <c:v>0.69207027777777785</c:v>
                </c:pt>
                <c:pt idx="14967">
                  <c:v>0.69207143518518521</c:v>
                </c:pt>
                <c:pt idx="14968">
                  <c:v>0.69207259259259257</c:v>
                </c:pt>
                <c:pt idx="14969">
                  <c:v>0.69207376157407408</c:v>
                </c:pt>
                <c:pt idx="14970">
                  <c:v>0.6920749074074074</c:v>
                </c:pt>
                <c:pt idx="14971">
                  <c:v>0.69207606481481487</c:v>
                </c:pt>
                <c:pt idx="14972">
                  <c:v>0.69207722222222223</c:v>
                </c:pt>
                <c:pt idx="14973">
                  <c:v>0.69207837962962959</c:v>
                </c:pt>
                <c:pt idx="14974">
                  <c:v>0.69207953703703706</c:v>
                </c:pt>
                <c:pt idx="14975">
                  <c:v>0.69208069444444442</c:v>
                </c:pt>
                <c:pt idx="14976">
                  <c:v>0.69208185185185189</c:v>
                </c:pt>
                <c:pt idx="14977">
                  <c:v>0.69208300925925925</c:v>
                </c:pt>
                <c:pt idx="14978">
                  <c:v>0.69208416666666672</c:v>
                </c:pt>
                <c:pt idx="14979">
                  <c:v>0.69208532407407408</c:v>
                </c:pt>
                <c:pt idx="14980">
                  <c:v>0.69208648148148144</c:v>
                </c:pt>
                <c:pt idx="14981">
                  <c:v>0.69208763888888891</c:v>
                </c:pt>
                <c:pt idx="14982">
                  <c:v>0.69208879629629627</c:v>
                </c:pt>
                <c:pt idx="14983">
                  <c:v>0.69208995370370374</c:v>
                </c:pt>
                <c:pt idx="14984">
                  <c:v>0.6920911111111111</c:v>
                </c:pt>
                <c:pt idx="14985">
                  <c:v>0.69209226851851846</c:v>
                </c:pt>
                <c:pt idx="14986">
                  <c:v>0.69209342592592593</c:v>
                </c:pt>
                <c:pt idx="14987">
                  <c:v>0.6920945833333334</c:v>
                </c:pt>
                <c:pt idx="14988">
                  <c:v>0.69209574074074076</c:v>
                </c:pt>
                <c:pt idx="14989">
                  <c:v>0.69209689814814812</c:v>
                </c:pt>
                <c:pt idx="14990">
                  <c:v>0.69209805555555548</c:v>
                </c:pt>
                <c:pt idx="14991">
                  <c:v>0.69209921296296295</c:v>
                </c:pt>
                <c:pt idx="14992">
                  <c:v>0.69210037037037042</c:v>
                </c:pt>
                <c:pt idx="14993">
                  <c:v>0.69210152777777778</c:v>
                </c:pt>
                <c:pt idx="14994">
                  <c:v>0.69210268518518514</c:v>
                </c:pt>
                <c:pt idx="14995">
                  <c:v>0.69210384259259261</c:v>
                </c:pt>
                <c:pt idx="14996">
                  <c:v>0.69210500000000008</c:v>
                </c:pt>
                <c:pt idx="14997">
                  <c:v>0.69210615740740744</c:v>
                </c:pt>
                <c:pt idx="14998">
                  <c:v>0.6921073148148148</c:v>
                </c:pt>
                <c:pt idx="14999">
                  <c:v>0.69210847222222216</c:v>
                </c:pt>
                <c:pt idx="15000">
                  <c:v>0.69210962962962963</c:v>
                </c:pt>
                <c:pt idx="15001">
                  <c:v>0.6921107870370371</c:v>
                </c:pt>
                <c:pt idx="15002">
                  <c:v>0.69211194444444446</c:v>
                </c:pt>
                <c:pt idx="15003">
                  <c:v>0.69211310185185182</c:v>
                </c:pt>
                <c:pt idx="15004">
                  <c:v>0.69211425925925929</c:v>
                </c:pt>
                <c:pt idx="15005">
                  <c:v>0.69211541666666665</c:v>
                </c:pt>
                <c:pt idx="15006">
                  <c:v>0.69211657407407412</c:v>
                </c:pt>
                <c:pt idx="15007">
                  <c:v>0.69211773148148148</c:v>
                </c:pt>
                <c:pt idx="15008">
                  <c:v>0.69211888888888884</c:v>
                </c:pt>
                <c:pt idx="15009">
                  <c:v>0.69212004629629631</c:v>
                </c:pt>
                <c:pt idx="15010">
                  <c:v>0.69212120370370367</c:v>
                </c:pt>
                <c:pt idx="15011">
                  <c:v>0.69212236111111114</c:v>
                </c:pt>
                <c:pt idx="15012">
                  <c:v>0.6921235185185185</c:v>
                </c:pt>
                <c:pt idx="15013">
                  <c:v>0.69212467592592597</c:v>
                </c:pt>
                <c:pt idx="15014">
                  <c:v>0.69212583333333333</c:v>
                </c:pt>
                <c:pt idx="15015">
                  <c:v>0.69212699074074069</c:v>
                </c:pt>
                <c:pt idx="15016">
                  <c:v>0.69212814814814816</c:v>
                </c:pt>
                <c:pt idx="15017">
                  <c:v>0.69212930555555552</c:v>
                </c:pt>
                <c:pt idx="15018">
                  <c:v>0.69213046296296299</c:v>
                </c:pt>
                <c:pt idx="15019">
                  <c:v>0.69213162037037035</c:v>
                </c:pt>
                <c:pt idx="15020">
                  <c:v>0.69213277777777771</c:v>
                </c:pt>
                <c:pt idx="15021">
                  <c:v>0.69213393518518518</c:v>
                </c:pt>
                <c:pt idx="15022">
                  <c:v>0.69213510416666668</c:v>
                </c:pt>
                <c:pt idx="15023">
                  <c:v>0.69213626157407404</c:v>
                </c:pt>
                <c:pt idx="15024">
                  <c:v>0.69213740740740737</c:v>
                </c:pt>
                <c:pt idx="15025">
                  <c:v>0.69213856481481473</c:v>
                </c:pt>
                <c:pt idx="15026">
                  <c:v>0.69213972222222231</c:v>
                </c:pt>
                <c:pt idx="15027">
                  <c:v>0.69214087962962967</c:v>
                </c:pt>
                <c:pt idx="15028">
                  <c:v>0.69214204861111106</c:v>
                </c:pt>
                <c:pt idx="15029">
                  <c:v>0.69214322916666671</c:v>
                </c:pt>
                <c:pt idx="15030">
                  <c:v>0.69214436342592589</c:v>
                </c:pt>
                <c:pt idx="15031">
                  <c:v>0.69214550925925933</c:v>
                </c:pt>
                <c:pt idx="15032">
                  <c:v>0.69214667824074072</c:v>
                </c:pt>
                <c:pt idx="15033">
                  <c:v>0.69214783564814808</c:v>
                </c:pt>
                <c:pt idx="15034">
                  <c:v>0.69214899305555555</c:v>
                </c:pt>
                <c:pt idx="15035">
                  <c:v>0.69215015046296302</c:v>
                </c:pt>
                <c:pt idx="15036">
                  <c:v>0.69215130787037038</c:v>
                </c:pt>
                <c:pt idx="15037">
                  <c:v>0.69215246527777774</c:v>
                </c:pt>
                <c:pt idx="15038">
                  <c:v>0.69215361111111107</c:v>
                </c:pt>
                <c:pt idx="15039">
                  <c:v>0.69215478009259257</c:v>
                </c:pt>
                <c:pt idx="15040">
                  <c:v>0.6921559259259259</c:v>
                </c:pt>
                <c:pt idx="15041">
                  <c:v>0.69215708333333337</c:v>
                </c:pt>
                <c:pt idx="15042">
                  <c:v>0.69215824074074073</c:v>
                </c:pt>
                <c:pt idx="15043">
                  <c:v>0.69215940972222223</c:v>
                </c:pt>
                <c:pt idx="15044">
                  <c:v>0.69216055555555556</c:v>
                </c:pt>
                <c:pt idx="15045">
                  <c:v>0.69216171296296292</c:v>
                </c:pt>
                <c:pt idx="15046">
                  <c:v>0.69216288194444442</c:v>
                </c:pt>
                <c:pt idx="15047">
                  <c:v>0.69216402777777775</c:v>
                </c:pt>
                <c:pt idx="15048">
                  <c:v>0.69216518518518522</c:v>
                </c:pt>
                <c:pt idx="15049">
                  <c:v>0.69216634259259258</c:v>
                </c:pt>
                <c:pt idx="15050">
                  <c:v>0.69216749999999994</c:v>
                </c:pt>
                <c:pt idx="15051">
                  <c:v>0.69216866898148144</c:v>
                </c:pt>
                <c:pt idx="15052">
                  <c:v>0.69216981481481488</c:v>
                </c:pt>
                <c:pt idx="15053">
                  <c:v>0.69217098379629627</c:v>
                </c:pt>
                <c:pt idx="15054">
                  <c:v>0.69217214120370374</c:v>
                </c:pt>
                <c:pt idx="15055">
                  <c:v>0.69217328703703696</c:v>
                </c:pt>
                <c:pt idx="15056">
                  <c:v>0.6921744675925926</c:v>
                </c:pt>
                <c:pt idx="15057">
                  <c:v>0.69217561342592593</c:v>
                </c:pt>
                <c:pt idx="15058">
                  <c:v>0.69217675925925926</c:v>
                </c:pt>
                <c:pt idx="15059">
                  <c:v>0.69217791666666661</c:v>
                </c:pt>
                <c:pt idx="15060">
                  <c:v>0.69217907407407409</c:v>
                </c:pt>
                <c:pt idx="15061">
                  <c:v>0.69218023148148156</c:v>
                </c:pt>
                <c:pt idx="15062">
                  <c:v>0.69218138888888892</c:v>
                </c:pt>
                <c:pt idx="15063">
                  <c:v>0.69218254629629627</c:v>
                </c:pt>
                <c:pt idx="15064">
                  <c:v>0.69218370370370363</c:v>
                </c:pt>
                <c:pt idx="15065">
                  <c:v>0.6921848611111111</c:v>
                </c:pt>
                <c:pt idx="15066">
                  <c:v>0.69218601851851858</c:v>
                </c:pt>
                <c:pt idx="15067">
                  <c:v>0.69218717592592593</c:v>
                </c:pt>
                <c:pt idx="15068">
                  <c:v>0.69218833333333329</c:v>
                </c:pt>
                <c:pt idx="15069">
                  <c:v>0.69218949074074076</c:v>
                </c:pt>
                <c:pt idx="15070">
                  <c:v>0.69219064814814812</c:v>
                </c:pt>
                <c:pt idx="15071">
                  <c:v>0.69219180555555559</c:v>
                </c:pt>
                <c:pt idx="15072">
                  <c:v>0.69219300925925931</c:v>
                </c:pt>
                <c:pt idx="15073">
                  <c:v>0.69219412037037042</c:v>
                </c:pt>
                <c:pt idx="15074">
                  <c:v>0.69219527777777778</c:v>
                </c:pt>
                <c:pt idx="15075">
                  <c:v>0.69219643518518514</c:v>
                </c:pt>
                <c:pt idx="15076">
                  <c:v>0.69219759259259261</c:v>
                </c:pt>
                <c:pt idx="15077">
                  <c:v>0.69219874999999997</c:v>
                </c:pt>
                <c:pt idx="15078">
                  <c:v>0.69219990740740744</c:v>
                </c:pt>
                <c:pt idx="15079">
                  <c:v>0.6922010648148148</c:v>
                </c:pt>
                <c:pt idx="15080">
                  <c:v>0.69220222222222216</c:v>
                </c:pt>
                <c:pt idx="15081">
                  <c:v>0.69220337962962963</c:v>
                </c:pt>
                <c:pt idx="15082">
                  <c:v>0.6922045370370371</c:v>
                </c:pt>
                <c:pt idx="15083">
                  <c:v>0.69220569444444446</c:v>
                </c:pt>
                <c:pt idx="15084">
                  <c:v>0.69220685185185182</c:v>
                </c:pt>
                <c:pt idx="15085">
                  <c:v>0.69220800925925918</c:v>
                </c:pt>
                <c:pt idx="15086">
                  <c:v>0.69220916666666665</c:v>
                </c:pt>
                <c:pt idx="15087">
                  <c:v>0.69221032407407412</c:v>
                </c:pt>
                <c:pt idx="15088">
                  <c:v>0.69221148148148148</c:v>
                </c:pt>
                <c:pt idx="15089">
                  <c:v>0.69221263888888884</c:v>
                </c:pt>
                <c:pt idx="15090">
                  <c:v>0.69221379629629631</c:v>
                </c:pt>
                <c:pt idx="15091">
                  <c:v>0.69221495370370378</c:v>
                </c:pt>
                <c:pt idx="15092">
                  <c:v>0.69221611111111114</c:v>
                </c:pt>
                <c:pt idx="15093">
                  <c:v>0.6922172685185185</c:v>
                </c:pt>
                <c:pt idx="15094">
                  <c:v>0.69221842592592586</c:v>
                </c:pt>
                <c:pt idx="15095">
                  <c:v>0.69221958333333333</c:v>
                </c:pt>
                <c:pt idx="15096">
                  <c:v>0.6922207407407408</c:v>
                </c:pt>
                <c:pt idx="15097">
                  <c:v>0.69222189814814816</c:v>
                </c:pt>
                <c:pt idx="15098">
                  <c:v>0.69222305555555552</c:v>
                </c:pt>
                <c:pt idx="15099">
                  <c:v>0.69222421296296299</c:v>
                </c:pt>
                <c:pt idx="15100">
                  <c:v>0.69222537037037035</c:v>
                </c:pt>
                <c:pt idx="15101">
                  <c:v>0.69222652777777782</c:v>
                </c:pt>
                <c:pt idx="15102">
                  <c:v>0.69222768518518518</c:v>
                </c:pt>
                <c:pt idx="15103">
                  <c:v>0.69222884259259254</c:v>
                </c:pt>
                <c:pt idx="15104">
                  <c:v>0.69223000000000001</c:v>
                </c:pt>
                <c:pt idx="15105">
                  <c:v>0.69223115740740737</c:v>
                </c:pt>
                <c:pt idx="15106">
                  <c:v>0.69223231481481484</c:v>
                </c:pt>
                <c:pt idx="15107">
                  <c:v>0.6922334722222222</c:v>
                </c:pt>
                <c:pt idx="15108">
                  <c:v>0.69223462962962967</c:v>
                </c:pt>
                <c:pt idx="15109">
                  <c:v>0.69223578703703703</c:v>
                </c:pt>
                <c:pt idx="15110">
                  <c:v>0.69223694444444439</c:v>
                </c:pt>
                <c:pt idx="15111">
                  <c:v>0.69223810185185186</c:v>
                </c:pt>
                <c:pt idx="15112">
                  <c:v>0.69223925925925933</c:v>
                </c:pt>
                <c:pt idx="15113">
                  <c:v>0.69224041666666669</c:v>
                </c:pt>
                <c:pt idx="15114">
                  <c:v>0.69224157407407405</c:v>
                </c:pt>
                <c:pt idx="15115">
                  <c:v>0.69224273148148141</c:v>
                </c:pt>
                <c:pt idx="15116">
                  <c:v>0.69224388888888888</c:v>
                </c:pt>
                <c:pt idx="15117">
                  <c:v>0.69224504629629635</c:v>
                </c:pt>
                <c:pt idx="15118">
                  <c:v>0.69224620370370371</c:v>
                </c:pt>
                <c:pt idx="15119">
                  <c:v>0.69224736111111107</c:v>
                </c:pt>
                <c:pt idx="15120">
                  <c:v>0.69224851851851854</c:v>
                </c:pt>
                <c:pt idx="15121">
                  <c:v>0.69224967592592601</c:v>
                </c:pt>
                <c:pt idx="15122">
                  <c:v>0.69225083333333337</c:v>
                </c:pt>
                <c:pt idx="15123">
                  <c:v>0.69225199074074073</c:v>
                </c:pt>
                <c:pt idx="15124">
                  <c:v>0.69225314814814809</c:v>
                </c:pt>
                <c:pt idx="15125">
                  <c:v>0.69225430555555556</c:v>
                </c:pt>
                <c:pt idx="15126">
                  <c:v>0.69225546296296303</c:v>
                </c:pt>
                <c:pt idx="15127">
                  <c:v>0.69225662037037039</c:v>
                </c:pt>
                <c:pt idx="15128">
                  <c:v>0.69225777777777775</c:v>
                </c:pt>
                <c:pt idx="15129">
                  <c:v>0.69225893518518522</c:v>
                </c:pt>
                <c:pt idx="15130">
                  <c:v>0.69226009259259258</c:v>
                </c:pt>
                <c:pt idx="15131">
                  <c:v>0.69226125000000005</c:v>
                </c:pt>
                <c:pt idx="15132">
                  <c:v>0.69226241898148144</c:v>
                </c:pt>
                <c:pt idx="15133">
                  <c:v>0.69226356481481477</c:v>
                </c:pt>
                <c:pt idx="15134">
                  <c:v>0.69226472222222224</c:v>
                </c:pt>
                <c:pt idx="15135">
                  <c:v>0.6922658796296296</c:v>
                </c:pt>
                <c:pt idx="15136">
                  <c:v>0.69226703703703707</c:v>
                </c:pt>
                <c:pt idx="15137">
                  <c:v>0.69226819444444443</c:v>
                </c:pt>
                <c:pt idx="15138">
                  <c:v>0.6922693518518519</c:v>
                </c:pt>
                <c:pt idx="15139">
                  <c:v>0.69227050925925926</c:v>
                </c:pt>
                <c:pt idx="15140">
                  <c:v>0.69227166666666662</c:v>
                </c:pt>
                <c:pt idx="15141">
                  <c:v>0.69227282407407409</c:v>
                </c:pt>
                <c:pt idx="15142">
                  <c:v>0.69227398148148145</c:v>
                </c:pt>
                <c:pt idx="15143">
                  <c:v>0.69227513888888892</c:v>
                </c:pt>
                <c:pt idx="15144">
                  <c:v>0.69227629629629628</c:v>
                </c:pt>
                <c:pt idx="15145">
                  <c:v>0.69227745370370364</c:v>
                </c:pt>
                <c:pt idx="15146">
                  <c:v>0.69227861111111111</c:v>
                </c:pt>
                <c:pt idx="15147">
                  <c:v>0.69227976851851858</c:v>
                </c:pt>
                <c:pt idx="15148">
                  <c:v>0.69228092592592594</c:v>
                </c:pt>
                <c:pt idx="15149">
                  <c:v>0.6922820833333333</c:v>
                </c:pt>
                <c:pt idx="15150">
                  <c:v>0.69228324074074066</c:v>
                </c:pt>
                <c:pt idx="15151">
                  <c:v>0.69228439814814813</c:v>
                </c:pt>
                <c:pt idx="15152">
                  <c:v>0.6922855555555556</c:v>
                </c:pt>
                <c:pt idx="15153">
                  <c:v>0.69228671296296296</c:v>
                </c:pt>
                <c:pt idx="15154">
                  <c:v>0.69228787037037032</c:v>
                </c:pt>
                <c:pt idx="15155">
                  <c:v>0.69228902777777779</c:v>
                </c:pt>
                <c:pt idx="15156">
                  <c:v>0.69229018518518526</c:v>
                </c:pt>
                <c:pt idx="15157">
                  <c:v>0.69229134259259262</c:v>
                </c:pt>
                <c:pt idx="15158">
                  <c:v>0.69229249999999998</c:v>
                </c:pt>
                <c:pt idx="15159">
                  <c:v>0.69229365740740734</c:v>
                </c:pt>
                <c:pt idx="15160">
                  <c:v>0.69229481481481481</c:v>
                </c:pt>
                <c:pt idx="15161">
                  <c:v>0.69229598379629631</c:v>
                </c:pt>
                <c:pt idx="15162">
                  <c:v>0.69229712962962964</c:v>
                </c:pt>
                <c:pt idx="15163">
                  <c:v>0.692298287037037</c:v>
                </c:pt>
                <c:pt idx="15164">
                  <c:v>0.69229944444444447</c:v>
                </c:pt>
                <c:pt idx="15165">
                  <c:v>0.69230060185185183</c:v>
                </c:pt>
                <c:pt idx="15166">
                  <c:v>0.6923017592592593</c:v>
                </c:pt>
                <c:pt idx="15167">
                  <c:v>0.69230291666666666</c:v>
                </c:pt>
                <c:pt idx="15168">
                  <c:v>0.69230407407407413</c:v>
                </c:pt>
                <c:pt idx="15169">
                  <c:v>0.69230523148148149</c:v>
                </c:pt>
                <c:pt idx="15170">
                  <c:v>0.69230638888888885</c:v>
                </c:pt>
                <c:pt idx="15171">
                  <c:v>0.69230754629629632</c:v>
                </c:pt>
                <c:pt idx="15172">
                  <c:v>0.69230870370370368</c:v>
                </c:pt>
                <c:pt idx="15173">
                  <c:v>0.69230986111111115</c:v>
                </c:pt>
                <c:pt idx="15174">
                  <c:v>0.69231101851851851</c:v>
                </c:pt>
                <c:pt idx="15175">
                  <c:v>0.69231217592592587</c:v>
                </c:pt>
                <c:pt idx="15176">
                  <c:v>0.69231333333333334</c:v>
                </c:pt>
                <c:pt idx="15177">
                  <c:v>0.69231449074074081</c:v>
                </c:pt>
                <c:pt idx="15178">
                  <c:v>0.69231564814814817</c:v>
                </c:pt>
                <c:pt idx="15179">
                  <c:v>0.69231680555555553</c:v>
                </c:pt>
                <c:pt idx="15180">
                  <c:v>0.69231796296296289</c:v>
                </c:pt>
                <c:pt idx="15181">
                  <c:v>0.69231912037037036</c:v>
                </c:pt>
                <c:pt idx="15182">
                  <c:v>0.69232027777777783</c:v>
                </c:pt>
                <c:pt idx="15183">
                  <c:v>0.69232143518518519</c:v>
                </c:pt>
                <c:pt idx="15184">
                  <c:v>0.69232259259259255</c:v>
                </c:pt>
                <c:pt idx="15185">
                  <c:v>0.69232375000000002</c:v>
                </c:pt>
                <c:pt idx="15186">
                  <c:v>0.69232490740740749</c:v>
                </c:pt>
                <c:pt idx="15187">
                  <c:v>0.69232606481481485</c:v>
                </c:pt>
                <c:pt idx="15188">
                  <c:v>0.6923272222222222</c:v>
                </c:pt>
                <c:pt idx="15189">
                  <c:v>0.69232837962962956</c:v>
                </c:pt>
                <c:pt idx="15190">
                  <c:v>0.69232953703703703</c:v>
                </c:pt>
                <c:pt idx="15191">
                  <c:v>0.69233069444444451</c:v>
                </c:pt>
                <c:pt idx="15192">
                  <c:v>0.69233185185185186</c:v>
                </c:pt>
                <c:pt idx="15193">
                  <c:v>0.69233300925925922</c:v>
                </c:pt>
                <c:pt idx="15194">
                  <c:v>0.69233416666666669</c:v>
                </c:pt>
                <c:pt idx="15195">
                  <c:v>0.69233532407407405</c:v>
                </c:pt>
                <c:pt idx="15196">
                  <c:v>0.69233648148148152</c:v>
                </c:pt>
                <c:pt idx="15197">
                  <c:v>0.69233763888888888</c:v>
                </c:pt>
                <c:pt idx="15198">
                  <c:v>0.69233879629629624</c:v>
                </c:pt>
                <c:pt idx="15199">
                  <c:v>0.69233995370370371</c:v>
                </c:pt>
                <c:pt idx="15200">
                  <c:v>0.69234111111111107</c:v>
                </c:pt>
                <c:pt idx="15201">
                  <c:v>0.69234226851851854</c:v>
                </c:pt>
                <c:pt idx="15202">
                  <c:v>0.6923434259259259</c:v>
                </c:pt>
                <c:pt idx="15203">
                  <c:v>0.69234458333333337</c:v>
                </c:pt>
                <c:pt idx="15204">
                  <c:v>0.69234574074074073</c:v>
                </c:pt>
                <c:pt idx="15205">
                  <c:v>0.69234689814814809</c:v>
                </c:pt>
                <c:pt idx="15206">
                  <c:v>0.69234805555555556</c:v>
                </c:pt>
                <c:pt idx="15207">
                  <c:v>0.69234921296296303</c:v>
                </c:pt>
                <c:pt idx="15208">
                  <c:v>0.69235037037037039</c:v>
                </c:pt>
                <c:pt idx="15209">
                  <c:v>0.69235152777777775</c:v>
                </c:pt>
                <c:pt idx="15210">
                  <c:v>0.69235268518518511</c:v>
                </c:pt>
                <c:pt idx="15211">
                  <c:v>0.69235384259259258</c:v>
                </c:pt>
                <c:pt idx="15212">
                  <c:v>0.69235500000000005</c:v>
                </c:pt>
                <c:pt idx="15213">
                  <c:v>0.69235615740740741</c:v>
                </c:pt>
                <c:pt idx="15214">
                  <c:v>0.69235731481481477</c:v>
                </c:pt>
                <c:pt idx="15215">
                  <c:v>0.69235847222222224</c:v>
                </c:pt>
                <c:pt idx="15216">
                  <c:v>0.69235962962962971</c:v>
                </c:pt>
                <c:pt idx="15217">
                  <c:v>0.69236078703703707</c:v>
                </c:pt>
                <c:pt idx="15218">
                  <c:v>0.69236194444444443</c:v>
                </c:pt>
                <c:pt idx="15219">
                  <c:v>0.69236310185185179</c:v>
                </c:pt>
                <c:pt idx="15220">
                  <c:v>0.69236425925925926</c:v>
                </c:pt>
                <c:pt idx="15221">
                  <c:v>0.69236541666666673</c:v>
                </c:pt>
                <c:pt idx="15222">
                  <c:v>0.69236657407407409</c:v>
                </c:pt>
                <c:pt idx="15223">
                  <c:v>0.69236773148148145</c:v>
                </c:pt>
                <c:pt idx="15224">
                  <c:v>0.69236888888888892</c:v>
                </c:pt>
                <c:pt idx="15225">
                  <c:v>0.69237004629629628</c:v>
                </c:pt>
                <c:pt idx="15226">
                  <c:v>0.69237120370370375</c:v>
                </c:pt>
                <c:pt idx="15227">
                  <c:v>0.69237236111111111</c:v>
                </c:pt>
                <c:pt idx="15228">
                  <c:v>0.69237351851851847</c:v>
                </c:pt>
                <c:pt idx="15229">
                  <c:v>0.69237467592592594</c:v>
                </c:pt>
                <c:pt idx="15230">
                  <c:v>0.6923758333333333</c:v>
                </c:pt>
                <c:pt idx="15231">
                  <c:v>0.69237699074074077</c:v>
                </c:pt>
                <c:pt idx="15232">
                  <c:v>0.69237814814814813</c:v>
                </c:pt>
                <c:pt idx="15233">
                  <c:v>0.6923793055555556</c:v>
                </c:pt>
                <c:pt idx="15234">
                  <c:v>0.69238046296296296</c:v>
                </c:pt>
                <c:pt idx="15235">
                  <c:v>0.69238162037037032</c:v>
                </c:pt>
                <c:pt idx="15236">
                  <c:v>0.69238277777777779</c:v>
                </c:pt>
                <c:pt idx="15237">
                  <c:v>0.69238393518518515</c:v>
                </c:pt>
                <c:pt idx="15238">
                  <c:v>0.69238509259259262</c:v>
                </c:pt>
                <c:pt idx="15239">
                  <c:v>0.69238624999999998</c:v>
                </c:pt>
                <c:pt idx="15240">
                  <c:v>0.69238740740740734</c:v>
                </c:pt>
                <c:pt idx="15241">
                  <c:v>0.69238856481481481</c:v>
                </c:pt>
                <c:pt idx="15242">
                  <c:v>0.69238972222222228</c:v>
                </c:pt>
                <c:pt idx="15243">
                  <c:v>0.69239087962962964</c:v>
                </c:pt>
                <c:pt idx="15244">
                  <c:v>0.692392037037037</c:v>
                </c:pt>
                <c:pt idx="15245">
                  <c:v>0.69239319444444436</c:v>
                </c:pt>
                <c:pt idx="15246">
                  <c:v>0.69239435185185194</c:v>
                </c:pt>
                <c:pt idx="15247">
                  <c:v>0.69239553240740748</c:v>
                </c:pt>
                <c:pt idx="15248">
                  <c:v>0.69239666666666666</c:v>
                </c:pt>
                <c:pt idx="15249">
                  <c:v>0.69239782407407402</c:v>
                </c:pt>
                <c:pt idx="15250">
                  <c:v>0.69239898148148149</c:v>
                </c:pt>
                <c:pt idx="15251">
                  <c:v>0.69240013888888896</c:v>
                </c:pt>
                <c:pt idx="15252">
                  <c:v>0.69240129629629632</c:v>
                </c:pt>
                <c:pt idx="15253">
                  <c:v>0.69240245370370368</c:v>
                </c:pt>
                <c:pt idx="15254">
                  <c:v>0.69240361111111115</c:v>
                </c:pt>
                <c:pt idx="15255">
                  <c:v>0.69240476851851851</c:v>
                </c:pt>
                <c:pt idx="15256">
                  <c:v>0.69240592592592598</c:v>
                </c:pt>
                <c:pt idx="15257">
                  <c:v>0.69240708333333334</c:v>
                </c:pt>
                <c:pt idx="15258">
                  <c:v>0.6924082407407407</c:v>
                </c:pt>
                <c:pt idx="15259">
                  <c:v>0.69240939814814817</c:v>
                </c:pt>
                <c:pt idx="15260">
                  <c:v>0.69241055555555553</c:v>
                </c:pt>
                <c:pt idx="15261">
                  <c:v>0.692411712962963</c:v>
                </c:pt>
                <c:pt idx="15262">
                  <c:v>0.69241287037037036</c:v>
                </c:pt>
                <c:pt idx="15263">
                  <c:v>0.69241402777777783</c:v>
                </c:pt>
                <c:pt idx="15264">
                  <c:v>0.69241518518518519</c:v>
                </c:pt>
                <c:pt idx="15265">
                  <c:v>0.69241634259259255</c:v>
                </c:pt>
                <c:pt idx="15266">
                  <c:v>0.69241750000000002</c:v>
                </c:pt>
                <c:pt idx="15267">
                  <c:v>0.69241865740740738</c:v>
                </c:pt>
                <c:pt idx="15268">
                  <c:v>0.69241981481481485</c:v>
                </c:pt>
                <c:pt idx="15269">
                  <c:v>0.69242097222222221</c:v>
                </c:pt>
                <c:pt idx="15270">
                  <c:v>0.69242212962962957</c:v>
                </c:pt>
                <c:pt idx="15271">
                  <c:v>0.69242328703703704</c:v>
                </c:pt>
                <c:pt idx="15272">
                  <c:v>0.69242444444444451</c:v>
                </c:pt>
                <c:pt idx="15273">
                  <c:v>0.69242560185185187</c:v>
                </c:pt>
                <c:pt idx="15274">
                  <c:v>0.69242675925925923</c:v>
                </c:pt>
                <c:pt idx="15275">
                  <c:v>0.69242791666666659</c:v>
                </c:pt>
                <c:pt idx="15276">
                  <c:v>0.69242907407407406</c:v>
                </c:pt>
                <c:pt idx="15277">
                  <c:v>0.69243023148148153</c:v>
                </c:pt>
                <c:pt idx="15278">
                  <c:v>0.69243138888888889</c:v>
                </c:pt>
                <c:pt idx="15279">
                  <c:v>0.69243254629629625</c:v>
                </c:pt>
                <c:pt idx="15280">
                  <c:v>0.69243370370370372</c:v>
                </c:pt>
                <c:pt idx="15281">
                  <c:v>0.69243486111111119</c:v>
                </c:pt>
                <c:pt idx="15282">
                  <c:v>0.69243601851851855</c:v>
                </c:pt>
                <c:pt idx="15283">
                  <c:v>0.69243717592592591</c:v>
                </c:pt>
                <c:pt idx="15284">
                  <c:v>0.69243833333333327</c:v>
                </c:pt>
                <c:pt idx="15285">
                  <c:v>0.69243949074074074</c:v>
                </c:pt>
                <c:pt idx="15286">
                  <c:v>0.69244064814814821</c:v>
                </c:pt>
                <c:pt idx="15287">
                  <c:v>0.69244180555555557</c:v>
                </c:pt>
                <c:pt idx="15288">
                  <c:v>0.69244296296296293</c:v>
                </c:pt>
                <c:pt idx="15289">
                  <c:v>0.6924441203703704</c:v>
                </c:pt>
                <c:pt idx="15290">
                  <c:v>0.69244527777777776</c:v>
                </c:pt>
                <c:pt idx="15291">
                  <c:v>0.69244643518518523</c:v>
                </c:pt>
                <c:pt idx="15292">
                  <c:v>0.69244759259259259</c:v>
                </c:pt>
                <c:pt idx="15293">
                  <c:v>0.69244874999999995</c:v>
                </c:pt>
                <c:pt idx="15294">
                  <c:v>0.69244990740740742</c:v>
                </c:pt>
                <c:pt idx="15295">
                  <c:v>0.69245106481481478</c:v>
                </c:pt>
                <c:pt idx="15296">
                  <c:v>0.69245222222222225</c:v>
                </c:pt>
                <c:pt idx="15297">
                  <c:v>0.69245339120370364</c:v>
                </c:pt>
                <c:pt idx="15298">
                  <c:v>0.69245453703703708</c:v>
                </c:pt>
                <c:pt idx="15299">
                  <c:v>0.69245569444444444</c:v>
                </c:pt>
                <c:pt idx="15300">
                  <c:v>0.6924568518518518</c:v>
                </c:pt>
                <c:pt idx="15301">
                  <c:v>0.69245800925925927</c:v>
                </c:pt>
                <c:pt idx="15302">
                  <c:v>0.69245916666666674</c:v>
                </c:pt>
                <c:pt idx="15303">
                  <c:v>0.6924603240740741</c:v>
                </c:pt>
                <c:pt idx="15304">
                  <c:v>0.69246148148148146</c:v>
                </c:pt>
                <c:pt idx="15305">
                  <c:v>0.69246263888888882</c:v>
                </c:pt>
                <c:pt idx="15306">
                  <c:v>0.69246379629629629</c:v>
                </c:pt>
                <c:pt idx="15307">
                  <c:v>0.69246497685185182</c:v>
                </c:pt>
                <c:pt idx="15308">
                  <c:v>0.69246611111111112</c:v>
                </c:pt>
                <c:pt idx="15309">
                  <c:v>0.69246726851851848</c:v>
                </c:pt>
                <c:pt idx="15310">
                  <c:v>0.69246842592592595</c:v>
                </c:pt>
                <c:pt idx="15311">
                  <c:v>0.69246958333333342</c:v>
                </c:pt>
                <c:pt idx="15312">
                  <c:v>0.69247074074074078</c:v>
                </c:pt>
                <c:pt idx="15313">
                  <c:v>0.69247189814814814</c:v>
                </c:pt>
                <c:pt idx="15314">
                  <c:v>0.69247305555555549</c:v>
                </c:pt>
                <c:pt idx="15315">
                  <c:v>0.69247421296296297</c:v>
                </c:pt>
                <c:pt idx="15316">
                  <c:v>0.69247537037037044</c:v>
                </c:pt>
                <c:pt idx="15317">
                  <c:v>0.69247652777777779</c:v>
                </c:pt>
                <c:pt idx="15318">
                  <c:v>0.69247768518518515</c:v>
                </c:pt>
                <c:pt idx="15319">
                  <c:v>0.69247884259259262</c:v>
                </c:pt>
                <c:pt idx="15320">
                  <c:v>0.69247999999999998</c:v>
                </c:pt>
                <c:pt idx="15321">
                  <c:v>0.69248115740740745</c:v>
                </c:pt>
                <c:pt idx="15322">
                  <c:v>0.69248231481481481</c:v>
                </c:pt>
                <c:pt idx="15323">
                  <c:v>0.69248347222222217</c:v>
                </c:pt>
                <c:pt idx="15324">
                  <c:v>0.69248462962962964</c:v>
                </c:pt>
                <c:pt idx="15325">
                  <c:v>0.692485787037037</c:v>
                </c:pt>
                <c:pt idx="15326">
                  <c:v>0.69248694444444447</c:v>
                </c:pt>
                <c:pt idx="15327">
                  <c:v>0.69248810185185183</c:v>
                </c:pt>
                <c:pt idx="15328">
                  <c:v>0.6924892592592593</c:v>
                </c:pt>
                <c:pt idx="15329">
                  <c:v>0.69249041666666666</c:v>
                </c:pt>
                <c:pt idx="15330">
                  <c:v>0.69249157407407402</c:v>
                </c:pt>
                <c:pt idx="15331">
                  <c:v>0.69249273148148149</c:v>
                </c:pt>
                <c:pt idx="15332">
                  <c:v>0.69249388888888885</c:v>
                </c:pt>
                <c:pt idx="15333">
                  <c:v>0.69249504629629632</c:v>
                </c:pt>
                <c:pt idx="15334">
                  <c:v>0.69249620370370368</c:v>
                </c:pt>
                <c:pt idx="15335">
                  <c:v>0.69249736111111104</c:v>
                </c:pt>
                <c:pt idx="15336">
                  <c:v>0.69249851851851851</c:v>
                </c:pt>
                <c:pt idx="15337">
                  <c:v>0.69249967592592598</c:v>
                </c:pt>
                <c:pt idx="15338">
                  <c:v>0.69250083333333334</c:v>
                </c:pt>
                <c:pt idx="15339">
                  <c:v>0.6925019907407407</c:v>
                </c:pt>
                <c:pt idx="15340">
                  <c:v>0.69250314814814806</c:v>
                </c:pt>
                <c:pt idx="15341">
                  <c:v>0.69250430555555564</c:v>
                </c:pt>
                <c:pt idx="15342">
                  <c:v>0.692505462962963</c:v>
                </c:pt>
                <c:pt idx="15343">
                  <c:v>0.69250662037037036</c:v>
                </c:pt>
                <c:pt idx="15344">
                  <c:v>0.69250777777777772</c:v>
                </c:pt>
                <c:pt idx="15345">
                  <c:v>0.69250893518518519</c:v>
                </c:pt>
                <c:pt idx="15346">
                  <c:v>0.69251009259259266</c:v>
                </c:pt>
                <c:pt idx="15347">
                  <c:v>0.69251126157407406</c:v>
                </c:pt>
                <c:pt idx="15348">
                  <c:v>0.69251240740740738</c:v>
                </c:pt>
                <c:pt idx="15349">
                  <c:v>0.69251356481481485</c:v>
                </c:pt>
                <c:pt idx="15350">
                  <c:v>0.69251472222222221</c:v>
                </c:pt>
                <c:pt idx="15351">
                  <c:v>0.69251587962962968</c:v>
                </c:pt>
                <c:pt idx="15352">
                  <c:v>0.69251703703703704</c:v>
                </c:pt>
                <c:pt idx="15353">
                  <c:v>0.6925181944444444</c:v>
                </c:pt>
                <c:pt idx="15354">
                  <c:v>0.69251935185185187</c:v>
                </c:pt>
                <c:pt idx="15355">
                  <c:v>0.69252050925925923</c:v>
                </c:pt>
                <c:pt idx="15356">
                  <c:v>0.6925216666666667</c:v>
                </c:pt>
                <c:pt idx="15357">
                  <c:v>0.69252282407407406</c:v>
                </c:pt>
                <c:pt idx="15358">
                  <c:v>0.69252398148148153</c:v>
                </c:pt>
                <c:pt idx="15359">
                  <c:v>0.69252513888888889</c:v>
                </c:pt>
                <c:pt idx="15360">
                  <c:v>0.69252629629629625</c:v>
                </c:pt>
                <c:pt idx="15361">
                  <c:v>0.69252745370370372</c:v>
                </c:pt>
                <c:pt idx="15362">
                  <c:v>0.69252861111111108</c:v>
                </c:pt>
                <c:pt idx="15363">
                  <c:v>0.69252976851851855</c:v>
                </c:pt>
                <c:pt idx="15364">
                  <c:v>0.69253092592592591</c:v>
                </c:pt>
                <c:pt idx="15365">
                  <c:v>0.69253208333333327</c:v>
                </c:pt>
                <c:pt idx="15366">
                  <c:v>0.69253324074074074</c:v>
                </c:pt>
                <c:pt idx="15367">
                  <c:v>0.69253439814814821</c:v>
                </c:pt>
                <c:pt idx="15368">
                  <c:v>0.69253555555555557</c:v>
                </c:pt>
                <c:pt idx="15369">
                  <c:v>0.69253671296296293</c:v>
                </c:pt>
                <c:pt idx="15370">
                  <c:v>0.69253787037037029</c:v>
                </c:pt>
                <c:pt idx="15371">
                  <c:v>0.69253902777777776</c:v>
                </c:pt>
                <c:pt idx="15372">
                  <c:v>0.69254018518518523</c:v>
                </c:pt>
                <c:pt idx="15373">
                  <c:v>0.69254134259259259</c:v>
                </c:pt>
                <c:pt idx="15374">
                  <c:v>0.69254249999999995</c:v>
                </c:pt>
                <c:pt idx="15375">
                  <c:v>0.69254365740740742</c:v>
                </c:pt>
                <c:pt idx="15376">
                  <c:v>0.69254481481481489</c:v>
                </c:pt>
                <c:pt idx="15377">
                  <c:v>0.69254597222222225</c:v>
                </c:pt>
                <c:pt idx="15378">
                  <c:v>0.69254712962962961</c:v>
                </c:pt>
                <c:pt idx="15379">
                  <c:v>0.69254828703703697</c:v>
                </c:pt>
                <c:pt idx="15380">
                  <c:v>0.69254944444444444</c:v>
                </c:pt>
                <c:pt idx="15381">
                  <c:v>0.69255060185185191</c:v>
                </c:pt>
                <c:pt idx="15382">
                  <c:v>0.69255175925925927</c:v>
                </c:pt>
                <c:pt idx="15383">
                  <c:v>0.69255296296296298</c:v>
                </c:pt>
                <c:pt idx="15384">
                  <c:v>0.6925540740740741</c:v>
                </c:pt>
                <c:pt idx="15385">
                  <c:v>0.69255523148148146</c:v>
                </c:pt>
                <c:pt idx="15386">
                  <c:v>0.69255638888888893</c:v>
                </c:pt>
                <c:pt idx="15387">
                  <c:v>0.69255754629629629</c:v>
                </c:pt>
                <c:pt idx="15388">
                  <c:v>0.69255870370370376</c:v>
                </c:pt>
                <c:pt idx="15389">
                  <c:v>0.69255986111111112</c:v>
                </c:pt>
                <c:pt idx="15390">
                  <c:v>0.69256101851851848</c:v>
                </c:pt>
                <c:pt idx="15391">
                  <c:v>0.69256217592592595</c:v>
                </c:pt>
                <c:pt idx="15392">
                  <c:v>0.69256333333333331</c:v>
                </c:pt>
                <c:pt idx="15393">
                  <c:v>0.69256449074074078</c:v>
                </c:pt>
                <c:pt idx="15394">
                  <c:v>0.69256564814814814</c:v>
                </c:pt>
                <c:pt idx="15395">
                  <c:v>0.6925668055555555</c:v>
                </c:pt>
                <c:pt idx="15396">
                  <c:v>0.69256796296296297</c:v>
                </c:pt>
                <c:pt idx="15397">
                  <c:v>0.69256912037037044</c:v>
                </c:pt>
                <c:pt idx="15398">
                  <c:v>0.6925702777777778</c:v>
                </c:pt>
                <c:pt idx="15399">
                  <c:v>0.69257143518518516</c:v>
                </c:pt>
                <c:pt idx="15400">
                  <c:v>0.69257259259259252</c:v>
                </c:pt>
                <c:pt idx="15401">
                  <c:v>0.69257374999999999</c:v>
                </c:pt>
                <c:pt idx="15402">
                  <c:v>0.69257490740740746</c:v>
                </c:pt>
                <c:pt idx="15403">
                  <c:v>0.69257606481481482</c:v>
                </c:pt>
                <c:pt idx="15404">
                  <c:v>0.69257722222222218</c:v>
                </c:pt>
                <c:pt idx="15405">
                  <c:v>0.69257837962962965</c:v>
                </c:pt>
                <c:pt idx="15406">
                  <c:v>0.69257953703703712</c:v>
                </c:pt>
                <c:pt idx="15407">
                  <c:v>0.69258069444444448</c:v>
                </c:pt>
                <c:pt idx="15408">
                  <c:v>0.69258185185185184</c:v>
                </c:pt>
                <c:pt idx="15409">
                  <c:v>0.6925830092592592</c:v>
                </c:pt>
                <c:pt idx="15410">
                  <c:v>0.69258416666666667</c:v>
                </c:pt>
                <c:pt idx="15411">
                  <c:v>0.69258532407407414</c:v>
                </c:pt>
                <c:pt idx="15412">
                  <c:v>0.6925864814814815</c:v>
                </c:pt>
                <c:pt idx="15413">
                  <c:v>0.69258763888888886</c:v>
                </c:pt>
                <c:pt idx="15414">
                  <c:v>0.69258879629629633</c:v>
                </c:pt>
                <c:pt idx="15415">
                  <c:v>0.69258995370370369</c:v>
                </c:pt>
                <c:pt idx="15416">
                  <c:v>0.69259111111111116</c:v>
                </c:pt>
                <c:pt idx="15417">
                  <c:v>0.69259226851851852</c:v>
                </c:pt>
                <c:pt idx="15418">
                  <c:v>0.69259342592592588</c:v>
                </c:pt>
                <c:pt idx="15419">
                  <c:v>0.69259458333333335</c:v>
                </c:pt>
                <c:pt idx="15420">
                  <c:v>0.69259574074074071</c:v>
                </c:pt>
                <c:pt idx="15421">
                  <c:v>0.69259689814814818</c:v>
                </c:pt>
                <c:pt idx="15422">
                  <c:v>0.69259805555555554</c:v>
                </c:pt>
                <c:pt idx="15423">
                  <c:v>0.69259922453703704</c:v>
                </c:pt>
                <c:pt idx="15424">
                  <c:v>0.69260037037037037</c:v>
                </c:pt>
                <c:pt idx="15425">
                  <c:v>0.69260152777777773</c:v>
                </c:pt>
                <c:pt idx="15426">
                  <c:v>0.6926026851851852</c:v>
                </c:pt>
                <c:pt idx="15427">
                  <c:v>0.69260387731481476</c:v>
                </c:pt>
                <c:pt idx="15428">
                  <c:v>0.69260500000000003</c:v>
                </c:pt>
                <c:pt idx="15429">
                  <c:v>0.69260615740740739</c:v>
                </c:pt>
                <c:pt idx="15430">
                  <c:v>0.69260731481481475</c:v>
                </c:pt>
                <c:pt idx="15431">
                  <c:v>0.69260847222222222</c:v>
                </c:pt>
                <c:pt idx="15432">
                  <c:v>0.69260962962962969</c:v>
                </c:pt>
                <c:pt idx="15433">
                  <c:v>0.69261078703703705</c:v>
                </c:pt>
                <c:pt idx="15434">
                  <c:v>0.69261194444444441</c:v>
                </c:pt>
                <c:pt idx="15435">
                  <c:v>0.69261310185185176</c:v>
                </c:pt>
                <c:pt idx="15436">
                  <c:v>0.69261425925925935</c:v>
                </c:pt>
                <c:pt idx="15437">
                  <c:v>0.69261541666666671</c:v>
                </c:pt>
                <c:pt idx="15438">
                  <c:v>0.69261657407407407</c:v>
                </c:pt>
                <c:pt idx="15439">
                  <c:v>0.69261773148148142</c:v>
                </c:pt>
                <c:pt idx="15440">
                  <c:v>0.6926188888888889</c:v>
                </c:pt>
                <c:pt idx="15441">
                  <c:v>0.69262004629629637</c:v>
                </c:pt>
                <c:pt idx="15442">
                  <c:v>0.69262120370370373</c:v>
                </c:pt>
                <c:pt idx="15443">
                  <c:v>0.69262236111111108</c:v>
                </c:pt>
                <c:pt idx="15444">
                  <c:v>0.69262351851851855</c:v>
                </c:pt>
                <c:pt idx="15445">
                  <c:v>0.69262467592592591</c:v>
                </c:pt>
                <c:pt idx="15446">
                  <c:v>0.69262583333333338</c:v>
                </c:pt>
                <c:pt idx="15447">
                  <c:v>0.69262699074074074</c:v>
                </c:pt>
                <c:pt idx="15448">
                  <c:v>0.6926281481481481</c:v>
                </c:pt>
                <c:pt idx="15449">
                  <c:v>0.69262930555555557</c:v>
                </c:pt>
                <c:pt idx="15450">
                  <c:v>0.69263046296296293</c:v>
                </c:pt>
                <c:pt idx="15451">
                  <c:v>0.6926316203703704</c:v>
                </c:pt>
                <c:pt idx="15452">
                  <c:v>0.69263277777777776</c:v>
                </c:pt>
                <c:pt idx="15453">
                  <c:v>0.69263393518518523</c:v>
                </c:pt>
                <c:pt idx="15454">
                  <c:v>0.69263509259259259</c:v>
                </c:pt>
                <c:pt idx="15455">
                  <c:v>0.69263624999999995</c:v>
                </c:pt>
                <c:pt idx="15456">
                  <c:v>0.69263740740740742</c:v>
                </c:pt>
                <c:pt idx="15457">
                  <c:v>0.69263856481481478</c:v>
                </c:pt>
                <c:pt idx="15458">
                  <c:v>0.69263972222222225</c:v>
                </c:pt>
                <c:pt idx="15459">
                  <c:v>0.69264087962962961</c:v>
                </c:pt>
                <c:pt idx="15460">
                  <c:v>0.69264203703703697</c:v>
                </c:pt>
                <c:pt idx="15461">
                  <c:v>0.69264319444444444</c:v>
                </c:pt>
                <c:pt idx="15462">
                  <c:v>0.69264435185185191</c:v>
                </c:pt>
                <c:pt idx="15463">
                  <c:v>0.69264550925925927</c:v>
                </c:pt>
                <c:pt idx="15464">
                  <c:v>0.69264666666666663</c:v>
                </c:pt>
                <c:pt idx="15465">
                  <c:v>0.69264782407407399</c:v>
                </c:pt>
                <c:pt idx="15466">
                  <c:v>0.69264898148148146</c:v>
                </c:pt>
                <c:pt idx="15467">
                  <c:v>0.69265013888888893</c:v>
                </c:pt>
                <c:pt idx="15468">
                  <c:v>0.69265129629629629</c:v>
                </c:pt>
                <c:pt idx="15469">
                  <c:v>0.69265245370370365</c:v>
                </c:pt>
                <c:pt idx="15470">
                  <c:v>0.69265361111111112</c:v>
                </c:pt>
                <c:pt idx="15471">
                  <c:v>0.69265476851851859</c:v>
                </c:pt>
                <c:pt idx="15472">
                  <c:v>0.69265592592592595</c:v>
                </c:pt>
                <c:pt idx="15473">
                  <c:v>0.69265708333333331</c:v>
                </c:pt>
                <c:pt idx="15474">
                  <c:v>0.69265824074074067</c:v>
                </c:pt>
                <c:pt idx="15475">
                  <c:v>0.69265939814814814</c:v>
                </c:pt>
                <c:pt idx="15476">
                  <c:v>0.69266055555555561</c:v>
                </c:pt>
                <c:pt idx="15477">
                  <c:v>0.69266171296296297</c:v>
                </c:pt>
                <c:pt idx="15478">
                  <c:v>0.69266287037037033</c:v>
                </c:pt>
                <c:pt idx="15479">
                  <c:v>0.6926640277777778</c:v>
                </c:pt>
                <c:pt idx="15480">
                  <c:v>0.69266518518518516</c:v>
                </c:pt>
                <c:pt idx="15481">
                  <c:v>0.69266634259259263</c:v>
                </c:pt>
                <c:pt idx="15482">
                  <c:v>0.69266749999999999</c:v>
                </c:pt>
                <c:pt idx="15483">
                  <c:v>0.69266865740740746</c:v>
                </c:pt>
                <c:pt idx="15484">
                  <c:v>0.69266981481481482</c:v>
                </c:pt>
                <c:pt idx="15485">
                  <c:v>0.69267097222222218</c:v>
                </c:pt>
                <c:pt idx="15486">
                  <c:v>0.69267212962962965</c:v>
                </c:pt>
                <c:pt idx="15487">
                  <c:v>0.69267328703703701</c:v>
                </c:pt>
                <c:pt idx="15488">
                  <c:v>0.69267444444444448</c:v>
                </c:pt>
                <c:pt idx="15489">
                  <c:v>0.69267560185185184</c:v>
                </c:pt>
                <c:pt idx="15490">
                  <c:v>0.6926767592592592</c:v>
                </c:pt>
                <c:pt idx="15491">
                  <c:v>0.69267791666666667</c:v>
                </c:pt>
                <c:pt idx="15492">
                  <c:v>0.69267907407407414</c:v>
                </c:pt>
                <c:pt idx="15493">
                  <c:v>0.6926802314814815</c:v>
                </c:pt>
                <c:pt idx="15494">
                  <c:v>0.69268138888888886</c:v>
                </c:pt>
                <c:pt idx="15495">
                  <c:v>0.69268254629629622</c:v>
                </c:pt>
                <c:pt idx="15496">
                  <c:v>0.69268370370370369</c:v>
                </c:pt>
                <c:pt idx="15497">
                  <c:v>0.69268486111111116</c:v>
                </c:pt>
                <c:pt idx="15498">
                  <c:v>0.69268601851851852</c:v>
                </c:pt>
                <c:pt idx="15499">
                  <c:v>0.69268717592592588</c:v>
                </c:pt>
                <c:pt idx="15500">
                  <c:v>0.69268833333333335</c:v>
                </c:pt>
                <c:pt idx="15501">
                  <c:v>0.69268949074074082</c:v>
                </c:pt>
                <c:pt idx="15502">
                  <c:v>0.69269064814814818</c:v>
                </c:pt>
                <c:pt idx="15503">
                  <c:v>0.69269180555555554</c:v>
                </c:pt>
                <c:pt idx="15504">
                  <c:v>0.6926929629629629</c:v>
                </c:pt>
                <c:pt idx="15505">
                  <c:v>0.69269412037037037</c:v>
                </c:pt>
                <c:pt idx="15506">
                  <c:v>0.69269527777777784</c:v>
                </c:pt>
                <c:pt idx="15507">
                  <c:v>0.6926964351851852</c:v>
                </c:pt>
                <c:pt idx="15508">
                  <c:v>0.69269759259259256</c:v>
                </c:pt>
                <c:pt idx="15509">
                  <c:v>0.69269875000000003</c:v>
                </c:pt>
                <c:pt idx="15510">
                  <c:v>0.69269990740740739</c:v>
                </c:pt>
                <c:pt idx="15511">
                  <c:v>0.69270106481481486</c:v>
                </c:pt>
                <c:pt idx="15512">
                  <c:v>0.69270222222222222</c:v>
                </c:pt>
                <c:pt idx="15513">
                  <c:v>0.69270337962962958</c:v>
                </c:pt>
                <c:pt idx="15514">
                  <c:v>0.69270453703703705</c:v>
                </c:pt>
                <c:pt idx="15515">
                  <c:v>0.69270569444444441</c:v>
                </c:pt>
                <c:pt idx="15516">
                  <c:v>0.69270685185185188</c:v>
                </c:pt>
                <c:pt idx="15517">
                  <c:v>0.69270800925925924</c:v>
                </c:pt>
                <c:pt idx="15518">
                  <c:v>0.69270916666666671</c:v>
                </c:pt>
                <c:pt idx="15519">
                  <c:v>0.69271032407407407</c:v>
                </c:pt>
                <c:pt idx="15520">
                  <c:v>0.69271148148148143</c:v>
                </c:pt>
                <c:pt idx="15521">
                  <c:v>0.6927126388888889</c:v>
                </c:pt>
                <c:pt idx="15522">
                  <c:v>0.69271379629629637</c:v>
                </c:pt>
                <c:pt idx="15523">
                  <c:v>0.69271495370370373</c:v>
                </c:pt>
                <c:pt idx="15524">
                  <c:v>0.69271611111111109</c:v>
                </c:pt>
                <c:pt idx="15525">
                  <c:v>0.69271726851851845</c:v>
                </c:pt>
                <c:pt idx="15526">
                  <c:v>0.69271842592592592</c:v>
                </c:pt>
                <c:pt idx="15527">
                  <c:v>0.69271958333333339</c:v>
                </c:pt>
                <c:pt idx="15528">
                  <c:v>0.69272074074074075</c:v>
                </c:pt>
                <c:pt idx="15529">
                  <c:v>0.69272189814814811</c:v>
                </c:pt>
                <c:pt idx="15530">
                  <c:v>0.69272305555555558</c:v>
                </c:pt>
                <c:pt idx="15531">
                  <c:v>0.69272421296296305</c:v>
                </c:pt>
                <c:pt idx="15532">
                  <c:v>0.69272537037037041</c:v>
                </c:pt>
                <c:pt idx="15533">
                  <c:v>0.69272652777777777</c:v>
                </c:pt>
                <c:pt idx="15534">
                  <c:v>0.69272768518518513</c:v>
                </c:pt>
                <c:pt idx="15535">
                  <c:v>0.6927288425925926</c:v>
                </c:pt>
                <c:pt idx="15536">
                  <c:v>0.69273000000000007</c:v>
                </c:pt>
                <c:pt idx="15537">
                  <c:v>0.69273115740740743</c:v>
                </c:pt>
                <c:pt idx="15538">
                  <c:v>0.69273231481481479</c:v>
                </c:pt>
                <c:pt idx="15539">
                  <c:v>0.69273347222222226</c:v>
                </c:pt>
                <c:pt idx="15540">
                  <c:v>0.69273462962962962</c:v>
                </c:pt>
                <c:pt idx="15541">
                  <c:v>0.69273578703703709</c:v>
                </c:pt>
                <c:pt idx="15542">
                  <c:v>0.69273694444444445</c:v>
                </c:pt>
                <c:pt idx="15543">
                  <c:v>0.69273810185185181</c:v>
                </c:pt>
                <c:pt idx="15544">
                  <c:v>0.69273925925925928</c:v>
                </c:pt>
                <c:pt idx="15545">
                  <c:v>0.69274041666666664</c:v>
                </c:pt>
                <c:pt idx="15546">
                  <c:v>0.69274157407407411</c:v>
                </c:pt>
                <c:pt idx="15547">
                  <c:v>0.69274275462962964</c:v>
                </c:pt>
                <c:pt idx="15548">
                  <c:v>0.69274388888888894</c:v>
                </c:pt>
                <c:pt idx="15549">
                  <c:v>0.6927450462962963</c:v>
                </c:pt>
                <c:pt idx="15550">
                  <c:v>0.69274620370370366</c:v>
                </c:pt>
                <c:pt idx="15551">
                  <c:v>0.69274736111111113</c:v>
                </c:pt>
                <c:pt idx="15552">
                  <c:v>0.69274851851851849</c:v>
                </c:pt>
                <c:pt idx="15553">
                  <c:v>0.69274967592592596</c:v>
                </c:pt>
                <c:pt idx="15554">
                  <c:v>0.69275083333333332</c:v>
                </c:pt>
                <c:pt idx="15555">
                  <c:v>0.69275199074074068</c:v>
                </c:pt>
                <c:pt idx="15556">
                  <c:v>0.69275314814814815</c:v>
                </c:pt>
                <c:pt idx="15557">
                  <c:v>0.69275430555555562</c:v>
                </c:pt>
                <c:pt idx="15558">
                  <c:v>0.69275546296296298</c:v>
                </c:pt>
                <c:pt idx="15559">
                  <c:v>0.69275662037037034</c:v>
                </c:pt>
                <c:pt idx="15560">
                  <c:v>0.69275777777777769</c:v>
                </c:pt>
                <c:pt idx="15561">
                  <c:v>0.69275893518518517</c:v>
                </c:pt>
                <c:pt idx="15562">
                  <c:v>0.69276009259259264</c:v>
                </c:pt>
                <c:pt idx="15563">
                  <c:v>0.69276125</c:v>
                </c:pt>
                <c:pt idx="15564">
                  <c:v>0.69276240740740735</c:v>
                </c:pt>
                <c:pt idx="15565">
                  <c:v>0.69276356481481483</c:v>
                </c:pt>
                <c:pt idx="15566">
                  <c:v>0.6927647222222223</c:v>
                </c:pt>
                <c:pt idx="15567">
                  <c:v>0.69276587962962966</c:v>
                </c:pt>
                <c:pt idx="15568">
                  <c:v>0.69276703703703701</c:v>
                </c:pt>
                <c:pt idx="15569">
                  <c:v>0.69276819444444437</c:v>
                </c:pt>
                <c:pt idx="15570">
                  <c:v>0.69276935185185184</c:v>
                </c:pt>
                <c:pt idx="15571">
                  <c:v>0.69277050925925932</c:v>
                </c:pt>
                <c:pt idx="15572">
                  <c:v>0.69277166666666667</c:v>
                </c:pt>
                <c:pt idx="15573">
                  <c:v>0.69277282407407403</c:v>
                </c:pt>
                <c:pt idx="15574">
                  <c:v>0.6927739814814815</c:v>
                </c:pt>
                <c:pt idx="15575">
                  <c:v>0.69277513888888886</c:v>
                </c:pt>
                <c:pt idx="15576">
                  <c:v>0.69277629629629633</c:v>
                </c:pt>
                <c:pt idx="15577">
                  <c:v>0.69277745370370369</c:v>
                </c:pt>
                <c:pt idx="15578">
                  <c:v>0.69277861111111116</c:v>
                </c:pt>
                <c:pt idx="15579">
                  <c:v>0.69277976851851852</c:v>
                </c:pt>
                <c:pt idx="15580">
                  <c:v>0.69278092592592588</c:v>
                </c:pt>
                <c:pt idx="15581">
                  <c:v>0.69278208333333335</c:v>
                </c:pt>
                <c:pt idx="15582">
                  <c:v>0.69278324074074071</c:v>
                </c:pt>
                <c:pt idx="15583">
                  <c:v>0.69278439814814818</c:v>
                </c:pt>
                <c:pt idx="15584">
                  <c:v>0.69278555555555554</c:v>
                </c:pt>
                <c:pt idx="15585">
                  <c:v>0.6927867129629629</c:v>
                </c:pt>
                <c:pt idx="15586">
                  <c:v>0.69278787037037037</c:v>
                </c:pt>
                <c:pt idx="15587">
                  <c:v>0.69278902777777784</c:v>
                </c:pt>
                <c:pt idx="15588">
                  <c:v>0.6927901851851852</c:v>
                </c:pt>
                <c:pt idx="15589">
                  <c:v>0.69279134259259256</c:v>
                </c:pt>
                <c:pt idx="15590">
                  <c:v>0.69279249999999992</c:v>
                </c:pt>
                <c:pt idx="15591">
                  <c:v>0.69279365740740739</c:v>
                </c:pt>
                <c:pt idx="15592">
                  <c:v>0.69279481481481486</c:v>
                </c:pt>
                <c:pt idx="15593">
                  <c:v>0.69279597222222222</c:v>
                </c:pt>
                <c:pt idx="15594">
                  <c:v>0.69279712962962958</c:v>
                </c:pt>
                <c:pt idx="15595">
                  <c:v>0.69279828703703705</c:v>
                </c:pt>
                <c:pt idx="15596">
                  <c:v>0.69279944444444452</c:v>
                </c:pt>
                <c:pt idx="15597">
                  <c:v>0.69280060185185188</c:v>
                </c:pt>
                <c:pt idx="15598">
                  <c:v>0.69280175925925924</c:v>
                </c:pt>
                <c:pt idx="15599">
                  <c:v>0.6928029166666666</c:v>
                </c:pt>
                <c:pt idx="15600">
                  <c:v>0.69280407407407407</c:v>
                </c:pt>
                <c:pt idx="15601">
                  <c:v>0.69280523148148154</c:v>
                </c:pt>
                <c:pt idx="15602">
                  <c:v>0.6928063888888889</c:v>
                </c:pt>
                <c:pt idx="15603">
                  <c:v>0.69280754629629626</c:v>
                </c:pt>
                <c:pt idx="15604">
                  <c:v>0.69280870370370373</c:v>
                </c:pt>
                <c:pt idx="15605">
                  <c:v>0.69280986111111109</c:v>
                </c:pt>
                <c:pt idx="15606">
                  <c:v>0.69281101851851856</c:v>
                </c:pt>
                <c:pt idx="15607">
                  <c:v>0.69281217592592592</c:v>
                </c:pt>
                <c:pt idx="15608">
                  <c:v>0.69281333333333328</c:v>
                </c:pt>
                <c:pt idx="15609">
                  <c:v>0.69281449074074075</c:v>
                </c:pt>
                <c:pt idx="15610">
                  <c:v>0.69281564814814811</c:v>
                </c:pt>
                <c:pt idx="15611">
                  <c:v>0.69281680555555558</c:v>
                </c:pt>
                <c:pt idx="15612">
                  <c:v>0.69281796296296294</c:v>
                </c:pt>
                <c:pt idx="15613">
                  <c:v>0.69281912037037041</c:v>
                </c:pt>
                <c:pt idx="15614">
                  <c:v>0.69282027777777777</c:v>
                </c:pt>
                <c:pt idx="15615">
                  <c:v>0.69282143518518513</c:v>
                </c:pt>
                <c:pt idx="15616">
                  <c:v>0.6928225925925926</c:v>
                </c:pt>
                <c:pt idx="15617">
                  <c:v>0.69282375000000007</c:v>
                </c:pt>
                <c:pt idx="15618">
                  <c:v>0.69282490740740743</c:v>
                </c:pt>
                <c:pt idx="15619">
                  <c:v>0.69282606481481479</c:v>
                </c:pt>
                <c:pt idx="15620">
                  <c:v>0.69282722222222215</c:v>
                </c:pt>
                <c:pt idx="15621">
                  <c:v>0.69282837962962962</c:v>
                </c:pt>
                <c:pt idx="15622">
                  <c:v>0.69282953703703709</c:v>
                </c:pt>
                <c:pt idx="15623">
                  <c:v>0.69283069444444445</c:v>
                </c:pt>
                <c:pt idx="15624">
                  <c:v>0.69283185185185181</c:v>
                </c:pt>
                <c:pt idx="15625">
                  <c:v>0.69283300925925928</c:v>
                </c:pt>
                <c:pt idx="15626">
                  <c:v>0.69283416666666675</c:v>
                </c:pt>
                <c:pt idx="15627">
                  <c:v>0.69283532407407411</c:v>
                </c:pt>
                <c:pt idx="15628">
                  <c:v>0.69283648148148147</c:v>
                </c:pt>
                <c:pt idx="15629">
                  <c:v>0.69283763888888883</c:v>
                </c:pt>
                <c:pt idx="15630">
                  <c:v>0.6928387962962963</c:v>
                </c:pt>
                <c:pt idx="15631">
                  <c:v>0.69283995370370377</c:v>
                </c:pt>
                <c:pt idx="15632">
                  <c:v>0.69284111111111113</c:v>
                </c:pt>
                <c:pt idx="15633">
                  <c:v>0.69284226851851849</c:v>
                </c:pt>
                <c:pt idx="15634">
                  <c:v>0.69284342592592596</c:v>
                </c:pt>
                <c:pt idx="15635">
                  <c:v>0.69284458333333332</c:v>
                </c:pt>
                <c:pt idx="15636">
                  <c:v>0.69284574074074079</c:v>
                </c:pt>
                <c:pt idx="15637">
                  <c:v>0.69284689814814815</c:v>
                </c:pt>
                <c:pt idx="15638">
                  <c:v>0.69284805555555551</c:v>
                </c:pt>
                <c:pt idx="15639">
                  <c:v>0.69284921296296298</c:v>
                </c:pt>
                <c:pt idx="15640">
                  <c:v>0.69285037037037034</c:v>
                </c:pt>
                <c:pt idx="15641">
                  <c:v>0.69285152777777781</c:v>
                </c:pt>
                <c:pt idx="15642">
                  <c:v>0.69285268518518517</c:v>
                </c:pt>
                <c:pt idx="15643">
                  <c:v>0.69285384259259264</c:v>
                </c:pt>
                <c:pt idx="15644">
                  <c:v>0.692855</c:v>
                </c:pt>
                <c:pt idx="15645">
                  <c:v>0.69285615740740736</c:v>
                </c:pt>
                <c:pt idx="15646">
                  <c:v>0.69285731481481483</c:v>
                </c:pt>
                <c:pt idx="15647">
                  <c:v>0.69285847222222219</c:v>
                </c:pt>
                <c:pt idx="15648">
                  <c:v>0.69285962962962966</c:v>
                </c:pt>
                <c:pt idx="15649">
                  <c:v>0.69286078703703702</c:v>
                </c:pt>
                <c:pt idx="15650">
                  <c:v>0.69286194444444438</c:v>
                </c:pt>
                <c:pt idx="15651">
                  <c:v>0.69286310185185185</c:v>
                </c:pt>
                <c:pt idx="15652">
                  <c:v>0.69286425925925932</c:v>
                </c:pt>
                <c:pt idx="15653">
                  <c:v>0.69286541666666668</c:v>
                </c:pt>
                <c:pt idx="15654">
                  <c:v>0.69286657407407404</c:v>
                </c:pt>
                <c:pt idx="15655">
                  <c:v>0.6928677314814814</c:v>
                </c:pt>
                <c:pt idx="15656">
                  <c:v>0.69286888888888898</c:v>
                </c:pt>
                <c:pt idx="15657">
                  <c:v>0.69287004629629634</c:v>
                </c:pt>
                <c:pt idx="15658">
                  <c:v>0.6928712037037037</c:v>
                </c:pt>
                <c:pt idx="15659">
                  <c:v>0.69287236111111106</c:v>
                </c:pt>
                <c:pt idx="15660">
                  <c:v>0.69287351851851853</c:v>
                </c:pt>
                <c:pt idx="15661">
                  <c:v>0.692874675925926</c:v>
                </c:pt>
                <c:pt idx="15662">
                  <c:v>0.69287583333333336</c:v>
                </c:pt>
                <c:pt idx="15663">
                  <c:v>0.69287699074074072</c:v>
                </c:pt>
                <c:pt idx="15664">
                  <c:v>0.69287814814814819</c:v>
                </c:pt>
                <c:pt idx="15665">
                  <c:v>0.69287930555555555</c:v>
                </c:pt>
                <c:pt idx="15666">
                  <c:v>0.69288046296296302</c:v>
                </c:pt>
                <c:pt idx="15667">
                  <c:v>0.69288164351851855</c:v>
                </c:pt>
                <c:pt idx="15668">
                  <c:v>0.69288277777777774</c:v>
                </c:pt>
                <c:pt idx="15669">
                  <c:v>0.69288393518518521</c:v>
                </c:pt>
                <c:pt idx="15670">
                  <c:v>0.69288510416666671</c:v>
                </c:pt>
                <c:pt idx="15671">
                  <c:v>0.69288626157407407</c:v>
                </c:pt>
                <c:pt idx="15672">
                  <c:v>0.69288741898148143</c:v>
                </c:pt>
                <c:pt idx="15673">
                  <c:v>0.69288856481481487</c:v>
                </c:pt>
                <c:pt idx="15674">
                  <c:v>0.69288973379629637</c:v>
                </c:pt>
                <c:pt idx="15675">
                  <c:v>0.69289089120370373</c:v>
                </c:pt>
                <c:pt idx="15676">
                  <c:v>0.69289203703703706</c:v>
                </c:pt>
                <c:pt idx="15677">
                  <c:v>0.69289319444444442</c:v>
                </c:pt>
                <c:pt idx="15678">
                  <c:v>0.69289435185185189</c:v>
                </c:pt>
                <c:pt idx="15679">
                  <c:v>0.69289550925925925</c:v>
                </c:pt>
                <c:pt idx="15680">
                  <c:v>0.69289666666666661</c:v>
                </c:pt>
                <c:pt idx="15681">
                  <c:v>0.69289782407407408</c:v>
                </c:pt>
                <c:pt idx="15682">
                  <c:v>0.69289898148148155</c:v>
                </c:pt>
                <c:pt idx="15683">
                  <c:v>0.69290013888888891</c:v>
                </c:pt>
                <c:pt idx="15684">
                  <c:v>0.69290129629629627</c:v>
                </c:pt>
                <c:pt idx="15685">
                  <c:v>0.69290245370370362</c:v>
                </c:pt>
                <c:pt idx="15686">
                  <c:v>0.6929036111111111</c:v>
                </c:pt>
                <c:pt idx="15687">
                  <c:v>0.69290476851851857</c:v>
                </c:pt>
                <c:pt idx="15688">
                  <c:v>0.69290592592592593</c:v>
                </c:pt>
                <c:pt idx="15689">
                  <c:v>0.69290708333333328</c:v>
                </c:pt>
                <c:pt idx="15690">
                  <c:v>0.69290824074074076</c:v>
                </c:pt>
                <c:pt idx="15691">
                  <c:v>0.69290939814814823</c:v>
                </c:pt>
                <c:pt idx="15692">
                  <c:v>0.69291055555555559</c:v>
                </c:pt>
                <c:pt idx="15693">
                  <c:v>0.69291171296296294</c:v>
                </c:pt>
                <c:pt idx="15694">
                  <c:v>0.6929128703703703</c:v>
                </c:pt>
                <c:pt idx="15695">
                  <c:v>0.69291402777777777</c:v>
                </c:pt>
                <c:pt idx="15696">
                  <c:v>0.69291518518518525</c:v>
                </c:pt>
                <c:pt idx="15697">
                  <c:v>0.6929163425925926</c:v>
                </c:pt>
                <c:pt idx="15698">
                  <c:v>0.69291749999999996</c:v>
                </c:pt>
                <c:pt idx="15699">
                  <c:v>0.69291865740740743</c:v>
                </c:pt>
                <c:pt idx="15700">
                  <c:v>0.69291981481481479</c:v>
                </c:pt>
                <c:pt idx="15701">
                  <c:v>0.69292097222222226</c:v>
                </c:pt>
                <c:pt idx="15702">
                  <c:v>0.69292212962962962</c:v>
                </c:pt>
                <c:pt idx="15703">
                  <c:v>0.69292328703703698</c:v>
                </c:pt>
                <c:pt idx="15704">
                  <c:v>0.69292444444444445</c:v>
                </c:pt>
                <c:pt idx="15705">
                  <c:v>0.69292560185185181</c:v>
                </c:pt>
                <c:pt idx="15706">
                  <c:v>0.69292675925925928</c:v>
                </c:pt>
                <c:pt idx="15707">
                  <c:v>0.69292791666666664</c:v>
                </c:pt>
                <c:pt idx="15708">
                  <c:v>0.69292907407407411</c:v>
                </c:pt>
                <c:pt idx="15709">
                  <c:v>0.69293023148148147</c:v>
                </c:pt>
                <c:pt idx="15710">
                  <c:v>0.69293138888888883</c:v>
                </c:pt>
                <c:pt idx="15711">
                  <c:v>0.6929325462962963</c:v>
                </c:pt>
                <c:pt idx="15712">
                  <c:v>0.69293370370370377</c:v>
                </c:pt>
                <c:pt idx="15713">
                  <c:v>0.69293486111111113</c:v>
                </c:pt>
                <c:pt idx="15714">
                  <c:v>0.69293601851851849</c:v>
                </c:pt>
                <c:pt idx="15715">
                  <c:v>0.69293717592592585</c:v>
                </c:pt>
                <c:pt idx="15716">
                  <c:v>0.69293833333333332</c:v>
                </c:pt>
                <c:pt idx="15717">
                  <c:v>0.69293949074074079</c:v>
                </c:pt>
                <c:pt idx="15718">
                  <c:v>0.69294064814814815</c:v>
                </c:pt>
                <c:pt idx="15719">
                  <c:v>0.69294180555555551</c:v>
                </c:pt>
                <c:pt idx="15720">
                  <c:v>0.69294296296296298</c:v>
                </c:pt>
                <c:pt idx="15721">
                  <c:v>0.69294412037037045</c:v>
                </c:pt>
                <c:pt idx="15722">
                  <c:v>0.69294527777777781</c:v>
                </c:pt>
                <c:pt idx="15723">
                  <c:v>0.69294643518518517</c:v>
                </c:pt>
                <c:pt idx="15724">
                  <c:v>0.69294759259259253</c:v>
                </c:pt>
                <c:pt idx="15725">
                  <c:v>0.69294875</c:v>
                </c:pt>
                <c:pt idx="15726">
                  <c:v>0.69294990740740747</c:v>
                </c:pt>
                <c:pt idx="15727">
                  <c:v>0.69295106481481483</c:v>
                </c:pt>
                <c:pt idx="15728">
                  <c:v>0.69295222222222219</c:v>
                </c:pt>
                <c:pt idx="15729">
                  <c:v>0.69295337962962966</c:v>
                </c:pt>
                <c:pt idx="15730">
                  <c:v>0.69295453703703702</c:v>
                </c:pt>
                <c:pt idx="15731">
                  <c:v>0.69295569444444449</c:v>
                </c:pt>
                <c:pt idx="15732">
                  <c:v>0.69295685185185185</c:v>
                </c:pt>
                <c:pt idx="15733">
                  <c:v>0.69295800925925921</c:v>
                </c:pt>
                <c:pt idx="15734">
                  <c:v>0.69295916666666668</c:v>
                </c:pt>
                <c:pt idx="15735">
                  <c:v>0.69296032407407404</c:v>
                </c:pt>
                <c:pt idx="15736">
                  <c:v>0.69296148148148151</c:v>
                </c:pt>
                <c:pt idx="15737">
                  <c:v>0.69296291666666665</c:v>
                </c:pt>
                <c:pt idx="15738">
                  <c:v>0.69296379629629634</c:v>
                </c:pt>
                <c:pt idx="15739">
                  <c:v>0.6929649537037037</c:v>
                </c:pt>
                <c:pt idx="15740">
                  <c:v>0.69296611111111106</c:v>
                </c:pt>
                <c:pt idx="15741">
                  <c:v>0.69296726851851853</c:v>
                </c:pt>
                <c:pt idx="15742">
                  <c:v>0.69296842592592589</c:v>
                </c:pt>
                <c:pt idx="15743">
                  <c:v>0.69296958333333336</c:v>
                </c:pt>
                <c:pt idx="15744">
                  <c:v>0.69297075231481486</c:v>
                </c:pt>
                <c:pt idx="15745">
                  <c:v>0.69297189814814808</c:v>
                </c:pt>
                <c:pt idx="15746">
                  <c:v>0.69297305555555555</c:v>
                </c:pt>
                <c:pt idx="15747">
                  <c:v>0.69297421296296302</c:v>
                </c:pt>
                <c:pt idx="15748">
                  <c:v>0.69297537037037038</c:v>
                </c:pt>
                <c:pt idx="15749">
                  <c:v>0.69297652777777774</c:v>
                </c:pt>
                <c:pt idx="15750">
                  <c:v>0.6929776851851851</c:v>
                </c:pt>
                <c:pt idx="15751">
                  <c:v>0.69297884259259268</c:v>
                </c:pt>
                <c:pt idx="15752">
                  <c:v>0.69298000000000004</c:v>
                </c:pt>
                <c:pt idx="15753">
                  <c:v>0.6929811574074074</c:v>
                </c:pt>
                <c:pt idx="15754">
                  <c:v>0.69298231481481476</c:v>
                </c:pt>
                <c:pt idx="15755">
                  <c:v>0.69298347222222223</c:v>
                </c:pt>
                <c:pt idx="15756">
                  <c:v>0.6929846296296297</c:v>
                </c:pt>
                <c:pt idx="15757">
                  <c:v>0.69298578703703706</c:v>
                </c:pt>
                <c:pt idx="15758">
                  <c:v>0.69298694444444442</c:v>
                </c:pt>
                <c:pt idx="15759">
                  <c:v>0.69298810185185189</c:v>
                </c:pt>
                <c:pt idx="15760">
                  <c:v>0.69298925925925925</c:v>
                </c:pt>
                <c:pt idx="15761">
                  <c:v>0.69299041666666672</c:v>
                </c:pt>
                <c:pt idx="15762">
                  <c:v>0.69299157407407408</c:v>
                </c:pt>
                <c:pt idx="15763">
                  <c:v>0.69299273148148144</c:v>
                </c:pt>
                <c:pt idx="15764">
                  <c:v>0.69299388888888891</c:v>
                </c:pt>
                <c:pt idx="15765">
                  <c:v>0.69299504629629627</c:v>
                </c:pt>
                <c:pt idx="15766">
                  <c:v>0.69299620370370374</c:v>
                </c:pt>
                <c:pt idx="15767">
                  <c:v>0.6929973611111111</c:v>
                </c:pt>
                <c:pt idx="15768">
                  <c:v>0.69299851851851857</c:v>
                </c:pt>
                <c:pt idx="15769">
                  <c:v>0.69299967592592593</c:v>
                </c:pt>
                <c:pt idx="15770">
                  <c:v>0.69300083333333329</c:v>
                </c:pt>
                <c:pt idx="15771">
                  <c:v>0.69300199074074076</c:v>
                </c:pt>
                <c:pt idx="15772">
                  <c:v>0.69300314814814812</c:v>
                </c:pt>
                <c:pt idx="15773">
                  <c:v>0.69300430555555559</c:v>
                </c:pt>
                <c:pt idx="15774">
                  <c:v>0.69300546296296295</c:v>
                </c:pt>
                <c:pt idx="15775">
                  <c:v>0.69300662037037031</c:v>
                </c:pt>
                <c:pt idx="15776">
                  <c:v>0.69300777777777778</c:v>
                </c:pt>
                <c:pt idx="15777">
                  <c:v>0.69300894675925928</c:v>
                </c:pt>
                <c:pt idx="15778">
                  <c:v>0.69301009259259261</c:v>
                </c:pt>
                <c:pt idx="15779">
                  <c:v>0.69301124999999997</c:v>
                </c:pt>
                <c:pt idx="15780">
                  <c:v>0.69301240740740733</c:v>
                </c:pt>
                <c:pt idx="15781">
                  <c:v>0.6930135648148148</c:v>
                </c:pt>
                <c:pt idx="15782">
                  <c:v>0.69301472222222227</c:v>
                </c:pt>
                <c:pt idx="15783">
                  <c:v>0.69301587962962963</c:v>
                </c:pt>
                <c:pt idx="15784">
                  <c:v>0.69301703703703699</c:v>
                </c:pt>
                <c:pt idx="15785">
                  <c:v>0.69301819444444446</c:v>
                </c:pt>
                <c:pt idx="15786">
                  <c:v>0.69301935185185193</c:v>
                </c:pt>
                <c:pt idx="15787">
                  <c:v>0.69302050925925929</c:v>
                </c:pt>
                <c:pt idx="15788">
                  <c:v>0.69302166666666665</c:v>
                </c:pt>
                <c:pt idx="15789">
                  <c:v>0.69302282407407401</c:v>
                </c:pt>
                <c:pt idx="15790">
                  <c:v>0.69302398148148148</c:v>
                </c:pt>
                <c:pt idx="15791">
                  <c:v>0.69302513888888895</c:v>
                </c:pt>
                <c:pt idx="15792">
                  <c:v>0.69302629629629631</c:v>
                </c:pt>
                <c:pt idx="15793">
                  <c:v>0.69302745370370367</c:v>
                </c:pt>
                <c:pt idx="15794">
                  <c:v>0.69302861111111114</c:v>
                </c:pt>
                <c:pt idx="15795">
                  <c:v>0.6930297685185185</c:v>
                </c:pt>
                <c:pt idx="15796">
                  <c:v>0.69303092592592597</c:v>
                </c:pt>
                <c:pt idx="15797">
                  <c:v>0.69303208333333333</c:v>
                </c:pt>
                <c:pt idx="15798">
                  <c:v>0.6930332407407408</c:v>
                </c:pt>
                <c:pt idx="15799">
                  <c:v>0.69303439814814816</c:v>
                </c:pt>
                <c:pt idx="15800">
                  <c:v>0.69303555555555552</c:v>
                </c:pt>
                <c:pt idx="15801">
                  <c:v>0.69303671296296299</c:v>
                </c:pt>
                <c:pt idx="15802">
                  <c:v>0.69303787037037035</c:v>
                </c:pt>
                <c:pt idx="15803">
                  <c:v>0.69303902777777782</c:v>
                </c:pt>
                <c:pt idx="15804">
                  <c:v>0.69304018518518518</c:v>
                </c:pt>
                <c:pt idx="15805">
                  <c:v>0.69304134259259254</c:v>
                </c:pt>
                <c:pt idx="15806">
                  <c:v>0.69304250000000001</c:v>
                </c:pt>
                <c:pt idx="15807">
                  <c:v>0.69304365740740748</c:v>
                </c:pt>
                <c:pt idx="15808">
                  <c:v>0.69304481481481484</c:v>
                </c:pt>
                <c:pt idx="15809">
                  <c:v>0.6930459722222222</c:v>
                </c:pt>
                <c:pt idx="15810">
                  <c:v>0.69304712962962955</c:v>
                </c:pt>
                <c:pt idx="15811">
                  <c:v>0.69304828703703703</c:v>
                </c:pt>
                <c:pt idx="15812">
                  <c:v>0.6930494444444445</c:v>
                </c:pt>
                <c:pt idx="15813">
                  <c:v>0.69305060185185186</c:v>
                </c:pt>
                <c:pt idx="15814">
                  <c:v>0.69305175925925921</c:v>
                </c:pt>
                <c:pt idx="15815">
                  <c:v>0.69305291666666669</c:v>
                </c:pt>
                <c:pt idx="15816">
                  <c:v>0.69305407407407416</c:v>
                </c:pt>
                <c:pt idx="15817">
                  <c:v>0.69305523148148152</c:v>
                </c:pt>
                <c:pt idx="15818">
                  <c:v>0.69305638888888887</c:v>
                </c:pt>
                <c:pt idx="15819">
                  <c:v>0.69305754629629623</c:v>
                </c:pt>
                <c:pt idx="15820">
                  <c:v>0.6930587037037037</c:v>
                </c:pt>
                <c:pt idx="15821">
                  <c:v>0.69305986111111118</c:v>
                </c:pt>
                <c:pt idx="15822">
                  <c:v>0.69306101851851853</c:v>
                </c:pt>
                <c:pt idx="15823">
                  <c:v>0.69306234953703705</c:v>
                </c:pt>
                <c:pt idx="15824">
                  <c:v>0.69306333333333336</c:v>
                </c:pt>
                <c:pt idx="15825">
                  <c:v>0.69306449074074072</c:v>
                </c:pt>
                <c:pt idx="15826">
                  <c:v>0.69306564814814819</c:v>
                </c:pt>
                <c:pt idx="15827">
                  <c:v>0.69306680555555555</c:v>
                </c:pt>
                <c:pt idx="15828">
                  <c:v>0.69306796296296291</c:v>
                </c:pt>
                <c:pt idx="15829">
                  <c:v>0.69306912037037038</c:v>
                </c:pt>
                <c:pt idx="15830">
                  <c:v>0.69307027777777774</c:v>
                </c:pt>
                <c:pt idx="15831">
                  <c:v>0.69307143518518521</c:v>
                </c:pt>
                <c:pt idx="15832">
                  <c:v>0.69307259259259257</c:v>
                </c:pt>
                <c:pt idx="15833">
                  <c:v>0.69307375000000004</c:v>
                </c:pt>
                <c:pt idx="15834">
                  <c:v>0.6930749074074074</c:v>
                </c:pt>
                <c:pt idx="15835">
                  <c:v>0.69307606481481476</c:v>
                </c:pt>
                <c:pt idx="15836">
                  <c:v>0.69307722222222223</c:v>
                </c:pt>
                <c:pt idx="15837">
                  <c:v>0.69307837962962959</c:v>
                </c:pt>
                <c:pt idx="15838">
                  <c:v>0.69307953703703706</c:v>
                </c:pt>
                <c:pt idx="15839">
                  <c:v>0.69308069444444442</c:v>
                </c:pt>
                <c:pt idx="15840">
                  <c:v>0.69308185185185178</c:v>
                </c:pt>
                <c:pt idx="15841">
                  <c:v>0.69308300925925925</c:v>
                </c:pt>
                <c:pt idx="15842">
                  <c:v>0.69308416666666672</c:v>
                </c:pt>
                <c:pt idx="15843">
                  <c:v>0.69308532407407408</c:v>
                </c:pt>
                <c:pt idx="15844">
                  <c:v>0.69308648148148144</c:v>
                </c:pt>
                <c:pt idx="15845">
                  <c:v>0.6930876388888888</c:v>
                </c:pt>
                <c:pt idx="15846">
                  <c:v>0.69308884259259251</c:v>
                </c:pt>
                <c:pt idx="15847">
                  <c:v>0.69308995370370374</c:v>
                </c:pt>
                <c:pt idx="15848">
                  <c:v>0.6930911111111111</c:v>
                </c:pt>
                <c:pt idx="15849">
                  <c:v>0.69309226851851846</c:v>
                </c:pt>
                <c:pt idx="15850">
                  <c:v>0.69309342592592593</c:v>
                </c:pt>
                <c:pt idx="15851">
                  <c:v>0.6930945833333334</c:v>
                </c:pt>
                <c:pt idx="15852">
                  <c:v>0.69309574074074076</c:v>
                </c:pt>
                <c:pt idx="15853">
                  <c:v>0.69309689814814812</c:v>
                </c:pt>
                <c:pt idx="15854">
                  <c:v>0.69309805555555559</c:v>
                </c:pt>
                <c:pt idx="15855">
                  <c:v>0.69309921296296295</c:v>
                </c:pt>
                <c:pt idx="15856">
                  <c:v>0.69310037037037042</c:v>
                </c:pt>
                <c:pt idx="15857">
                  <c:v>0.69310152777777778</c:v>
                </c:pt>
                <c:pt idx="15858">
                  <c:v>0.69310268518518514</c:v>
                </c:pt>
                <c:pt idx="15859">
                  <c:v>0.69310384259259261</c:v>
                </c:pt>
                <c:pt idx="15860">
                  <c:v>0.69310499999999997</c:v>
                </c:pt>
                <c:pt idx="15861">
                  <c:v>0.69310615740740744</c:v>
                </c:pt>
                <c:pt idx="15862">
                  <c:v>0.6931073148148148</c:v>
                </c:pt>
                <c:pt idx="15863">
                  <c:v>0.69310847222222227</c:v>
                </c:pt>
                <c:pt idx="15864">
                  <c:v>0.69310962962962963</c:v>
                </c:pt>
                <c:pt idx="15865">
                  <c:v>0.69311078703703699</c:v>
                </c:pt>
                <c:pt idx="15866">
                  <c:v>0.69311194444444446</c:v>
                </c:pt>
                <c:pt idx="15867">
                  <c:v>0.69311310185185182</c:v>
                </c:pt>
                <c:pt idx="15868">
                  <c:v>0.69311425925925929</c:v>
                </c:pt>
                <c:pt idx="15869">
                  <c:v>0.69311541666666665</c:v>
                </c:pt>
                <c:pt idx="15870">
                  <c:v>0.69311657407407401</c:v>
                </c:pt>
                <c:pt idx="15871">
                  <c:v>0.69311773148148148</c:v>
                </c:pt>
                <c:pt idx="15872">
                  <c:v>0.69311888888888895</c:v>
                </c:pt>
                <c:pt idx="15873">
                  <c:v>0.69312004629629631</c:v>
                </c:pt>
                <c:pt idx="15874">
                  <c:v>0.69312120370370367</c:v>
                </c:pt>
                <c:pt idx="15875">
                  <c:v>0.69312236111111103</c:v>
                </c:pt>
                <c:pt idx="15876">
                  <c:v>0.6931235185185185</c:v>
                </c:pt>
                <c:pt idx="15877">
                  <c:v>0.69312467592592597</c:v>
                </c:pt>
                <c:pt idx="15878">
                  <c:v>0.69312583333333333</c:v>
                </c:pt>
                <c:pt idx="15879">
                  <c:v>0.69312699074074069</c:v>
                </c:pt>
                <c:pt idx="15880">
                  <c:v>0.69312814814814816</c:v>
                </c:pt>
                <c:pt idx="15881">
                  <c:v>0.69312930555555563</c:v>
                </c:pt>
                <c:pt idx="15882">
                  <c:v>0.69313046296296299</c:v>
                </c:pt>
                <c:pt idx="15883">
                  <c:v>0.69313162037037035</c:v>
                </c:pt>
                <c:pt idx="15884">
                  <c:v>0.69313277777777771</c:v>
                </c:pt>
                <c:pt idx="15885">
                  <c:v>0.69313393518518518</c:v>
                </c:pt>
                <c:pt idx="15886">
                  <c:v>0.69313509259259265</c:v>
                </c:pt>
                <c:pt idx="15887">
                  <c:v>0.69313625000000001</c:v>
                </c:pt>
                <c:pt idx="15888">
                  <c:v>0.69313740740740737</c:v>
                </c:pt>
                <c:pt idx="15889">
                  <c:v>0.69313856481481484</c:v>
                </c:pt>
                <c:pt idx="15890">
                  <c:v>0.6931397222222222</c:v>
                </c:pt>
                <c:pt idx="15891">
                  <c:v>0.69314087962962967</c:v>
                </c:pt>
                <c:pt idx="15892">
                  <c:v>0.69314203703703703</c:v>
                </c:pt>
                <c:pt idx="15893">
                  <c:v>0.6931431944444445</c:v>
                </c:pt>
                <c:pt idx="15894">
                  <c:v>0.69314435185185186</c:v>
                </c:pt>
                <c:pt idx="15895">
                  <c:v>0.69314550925925922</c:v>
                </c:pt>
                <c:pt idx="15896">
                  <c:v>0.69314666666666669</c:v>
                </c:pt>
                <c:pt idx="15897">
                  <c:v>0.69314788194444443</c:v>
                </c:pt>
                <c:pt idx="15898">
                  <c:v>0.69314898148148152</c:v>
                </c:pt>
                <c:pt idx="15899">
                  <c:v>0.69315013888888888</c:v>
                </c:pt>
                <c:pt idx="15900">
                  <c:v>0.69315129629629624</c:v>
                </c:pt>
                <c:pt idx="15901">
                  <c:v>0.69315245370370371</c:v>
                </c:pt>
                <c:pt idx="15902">
                  <c:v>0.69315361111111118</c:v>
                </c:pt>
                <c:pt idx="15903">
                  <c:v>0.69315476851851854</c:v>
                </c:pt>
                <c:pt idx="15904">
                  <c:v>0.6931559259259259</c:v>
                </c:pt>
                <c:pt idx="15905">
                  <c:v>0.69315708333333326</c:v>
                </c:pt>
                <c:pt idx="15906">
                  <c:v>0.69315824074074073</c:v>
                </c:pt>
                <c:pt idx="15907">
                  <c:v>0.6931593981481482</c:v>
                </c:pt>
                <c:pt idx="15908">
                  <c:v>0.69316055555555556</c:v>
                </c:pt>
                <c:pt idx="15909">
                  <c:v>0.69316171296296292</c:v>
                </c:pt>
                <c:pt idx="15910">
                  <c:v>0.69316287037037039</c:v>
                </c:pt>
                <c:pt idx="15911">
                  <c:v>0.69316402777777786</c:v>
                </c:pt>
                <c:pt idx="15912">
                  <c:v>0.69316518518518522</c:v>
                </c:pt>
                <c:pt idx="15913">
                  <c:v>0.69316634259259258</c:v>
                </c:pt>
                <c:pt idx="15914">
                  <c:v>0.69316749999999994</c:v>
                </c:pt>
                <c:pt idx="15915">
                  <c:v>0.69316865740740741</c:v>
                </c:pt>
                <c:pt idx="15916">
                  <c:v>0.69316981481481488</c:v>
                </c:pt>
                <c:pt idx="15917">
                  <c:v>0.69317097222222224</c:v>
                </c:pt>
                <c:pt idx="15918">
                  <c:v>0.6931721296296296</c:v>
                </c:pt>
                <c:pt idx="15919">
                  <c:v>0.69317328703703707</c:v>
                </c:pt>
                <c:pt idx="15920">
                  <c:v>0.69317444444444443</c:v>
                </c:pt>
                <c:pt idx="15921">
                  <c:v>0.6931756018518519</c:v>
                </c:pt>
                <c:pt idx="15922">
                  <c:v>0.69317675925925926</c:v>
                </c:pt>
                <c:pt idx="15923">
                  <c:v>0.69317791666666662</c:v>
                </c:pt>
                <c:pt idx="15924">
                  <c:v>0.69317907407407409</c:v>
                </c:pt>
                <c:pt idx="15925">
                  <c:v>0.69318023148148145</c:v>
                </c:pt>
                <c:pt idx="15926">
                  <c:v>0.69318138888888892</c:v>
                </c:pt>
                <c:pt idx="15927">
                  <c:v>0.69318254629629628</c:v>
                </c:pt>
                <c:pt idx="15928">
                  <c:v>0.69318370370370375</c:v>
                </c:pt>
                <c:pt idx="15929">
                  <c:v>0.69318486111111111</c:v>
                </c:pt>
                <c:pt idx="15930">
                  <c:v>0.69318601851851847</c:v>
                </c:pt>
                <c:pt idx="15931">
                  <c:v>0.69318717592592594</c:v>
                </c:pt>
                <c:pt idx="15932">
                  <c:v>0.69318833333333341</c:v>
                </c:pt>
                <c:pt idx="15933">
                  <c:v>0.69318949074074077</c:v>
                </c:pt>
                <c:pt idx="15934">
                  <c:v>0.69319064814814813</c:v>
                </c:pt>
                <c:pt idx="15935">
                  <c:v>0.69319180555555548</c:v>
                </c:pt>
                <c:pt idx="15936">
                  <c:v>0.69319296296296296</c:v>
                </c:pt>
                <c:pt idx="15937">
                  <c:v>0.69319412037037043</c:v>
                </c:pt>
                <c:pt idx="15938">
                  <c:v>0.69319527777777779</c:v>
                </c:pt>
                <c:pt idx="15939">
                  <c:v>0.69319643518518514</c:v>
                </c:pt>
                <c:pt idx="15940">
                  <c:v>0.69319759259259262</c:v>
                </c:pt>
                <c:pt idx="15941">
                  <c:v>0.69319875000000009</c:v>
                </c:pt>
                <c:pt idx="15942">
                  <c:v>0.69319990740740745</c:v>
                </c:pt>
                <c:pt idx="15943">
                  <c:v>0.6932010648148148</c:v>
                </c:pt>
                <c:pt idx="15944">
                  <c:v>0.69320222222222216</c:v>
                </c:pt>
                <c:pt idx="15945">
                  <c:v>0.69320337962962963</c:v>
                </c:pt>
                <c:pt idx="15946">
                  <c:v>0.69320453703703711</c:v>
                </c:pt>
                <c:pt idx="15947">
                  <c:v>0.69320569444444446</c:v>
                </c:pt>
                <c:pt idx="15948">
                  <c:v>0.69320685185185182</c:v>
                </c:pt>
                <c:pt idx="15949">
                  <c:v>0.69320800925925929</c:v>
                </c:pt>
                <c:pt idx="15950">
                  <c:v>0.69320916666666665</c:v>
                </c:pt>
                <c:pt idx="15951">
                  <c:v>0.69321032407407412</c:v>
                </c:pt>
                <c:pt idx="15952">
                  <c:v>0.69321148148148148</c:v>
                </c:pt>
                <c:pt idx="15953">
                  <c:v>0.69321263888888884</c:v>
                </c:pt>
                <c:pt idx="15954">
                  <c:v>0.69321379629629631</c:v>
                </c:pt>
                <c:pt idx="15955">
                  <c:v>0.69321495370370367</c:v>
                </c:pt>
                <c:pt idx="15956">
                  <c:v>0.69321611111111114</c:v>
                </c:pt>
                <c:pt idx="15957">
                  <c:v>0.6932172685185185</c:v>
                </c:pt>
                <c:pt idx="15958">
                  <c:v>0.69321842592592597</c:v>
                </c:pt>
                <c:pt idx="15959">
                  <c:v>0.69321958333333333</c:v>
                </c:pt>
                <c:pt idx="15960">
                  <c:v>0.69322074074074069</c:v>
                </c:pt>
                <c:pt idx="15961">
                  <c:v>0.69322189814814816</c:v>
                </c:pt>
                <c:pt idx="15962">
                  <c:v>0.69322305555555552</c:v>
                </c:pt>
                <c:pt idx="15963">
                  <c:v>0.69322421296296299</c:v>
                </c:pt>
                <c:pt idx="15964">
                  <c:v>0.69322537037037035</c:v>
                </c:pt>
                <c:pt idx="15965">
                  <c:v>0.69322652777777771</c:v>
                </c:pt>
                <c:pt idx="15966">
                  <c:v>0.69322768518518518</c:v>
                </c:pt>
                <c:pt idx="15967">
                  <c:v>0.69322884259259265</c:v>
                </c:pt>
                <c:pt idx="15968">
                  <c:v>0.69323000000000001</c:v>
                </c:pt>
                <c:pt idx="15969">
                  <c:v>0.69323115740740737</c:v>
                </c:pt>
                <c:pt idx="15970">
                  <c:v>0.69323231481481473</c:v>
                </c:pt>
                <c:pt idx="15971">
                  <c:v>0.6932334722222222</c:v>
                </c:pt>
                <c:pt idx="15972">
                  <c:v>0.69323462962962967</c:v>
                </c:pt>
                <c:pt idx="15973">
                  <c:v>0.69323578703703703</c:v>
                </c:pt>
                <c:pt idx="15974">
                  <c:v>0.69323694444444439</c:v>
                </c:pt>
                <c:pt idx="15975">
                  <c:v>0.69323810185185186</c:v>
                </c:pt>
                <c:pt idx="15976">
                  <c:v>0.69323925925925933</c:v>
                </c:pt>
                <c:pt idx="15977">
                  <c:v>0.69324041666666669</c:v>
                </c:pt>
                <c:pt idx="15978">
                  <c:v>0.69324157407407405</c:v>
                </c:pt>
                <c:pt idx="15979">
                  <c:v>0.69324273148148141</c:v>
                </c:pt>
                <c:pt idx="15980">
                  <c:v>0.69324388888888888</c:v>
                </c:pt>
                <c:pt idx="15981">
                  <c:v>0.69324504629629635</c:v>
                </c:pt>
                <c:pt idx="15982">
                  <c:v>0.69324620370370371</c:v>
                </c:pt>
                <c:pt idx="15983">
                  <c:v>0.69324736111111107</c:v>
                </c:pt>
                <c:pt idx="15984">
                  <c:v>0.69324851851851854</c:v>
                </c:pt>
                <c:pt idx="15985">
                  <c:v>0.6932496759259259</c:v>
                </c:pt>
                <c:pt idx="15986">
                  <c:v>0.69325083333333337</c:v>
                </c:pt>
                <c:pt idx="15987">
                  <c:v>0.69325199074074073</c:v>
                </c:pt>
                <c:pt idx="15988">
                  <c:v>0.6932531481481482</c:v>
                </c:pt>
                <c:pt idx="15989">
                  <c:v>0.69325430555555556</c:v>
                </c:pt>
                <c:pt idx="15990">
                  <c:v>0.6932554861111111</c:v>
                </c:pt>
                <c:pt idx="15991">
                  <c:v>0.69325663194444442</c:v>
                </c:pt>
                <c:pt idx="15992">
                  <c:v>0.69325777777777775</c:v>
                </c:pt>
                <c:pt idx="15993">
                  <c:v>0.69325893518518522</c:v>
                </c:pt>
                <c:pt idx="15994">
                  <c:v>0.69326009259259258</c:v>
                </c:pt>
                <c:pt idx="15995">
                  <c:v>0.69326124999999994</c:v>
                </c:pt>
                <c:pt idx="15996">
                  <c:v>0.69326240740740741</c:v>
                </c:pt>
                <c:pt idx="15997">
                  <c:v>0.69326356481481488</c:v>
                </c:pt>
                <c:pt idx="15998">
                  <c:v>0.69326472222222224</c:v>
                </c:pt>
                <c:pt idx="15999">
                  <c:v>0.6932658796296296</c:v>
                </c:pt>
                <c:pt idx="16000">
                  <c:v>0.69326703703703696</c:v>
                </c:pt>
                <c:pt idx="16001">
                  <c:v>0.69326819444444443</c:v>
                </c:pt>
                <c:pt idx="16002">
                  <c:v>0.6932693518518519</c:v>
                </c:pt>
                <c:pt idx="16003">
                  <c:v>0.69327050925925926</c:v>
                </c:pt>
                <c:pt idx="16004">
                  <c:v>0.69327166666666662</c:v>
                </c:pt>
                <c:pt idx="16005">
                  <c:v>0.69327282407407409</c:v>
                </c:pt>
                <c:pt idx="16006">
                  <c:v>0.69327398148148156</c:v>
                </c:pt>
                <c:pt idx="16007">
                  <c:v>0.69327513888888892</c:v>
                </c:pt>
                <c:pt idx="16008">
                  <c:v>0.69327629629629628</c:v>
                </c:pt>
                <c:pt idx="16009">
                  <c:v>0.69327745370370364</c:v>
                </c:pt>
                <c:pt idx="16010">
                  <c:v>0.69327861111111111</c:v>
                </c:pt>
                <c:pt idx="16011">
                  <c:v>0.69327976851851858</c:v>
                </c:pt>
                <c:pt idx="16012">
                  <c:v>0.69328092592592594</c:v>
                </c:pt>
                <c:pt idx="16013">
                  <c:v>0.6932820833333333</c:v>
                </c:pt>
                <c:pt idx="16014">
                  <c:v>0.69328324074074077</c:v>
                </c:pt>
                <c:pt idx="16015">
                  <c:v>0.69328439814814813</c:v>
                </c:pt>
                <c:pt idx="16016">
                  <c:v>0.6932855555555556</c:v>
                </c:pt>
                <c:pt idx="16017">
                  <c:v>0.69328671296296296</c:v>
                </c:pt>
                <c:pt idx="16018">
                  <c:v>0.69328787037037032</c:v>
                </c:pt>
                <c:pt idx="16019">
                  <c:v>0.69328902777777779</c:v>
                </c:pt>
                <c:pt idx="16020">
                  <c:v>0.69329019675925929</c:v>
                </c:pt>
                <c:pt idx="16021">
                  <c:v>0.69329134259259262</c:v>
                </c:pt>
                <c:pt idx="16022">
                  <c:v>0.69329249999999998</c:v>
                </c:pt>
                <c:pt idx="16023">
                  <c:v>0.69329365740740745</c:v>
                </c:pt>
                <c:pt idx="16024">
                  <c:v>0.69329481481481481</c:v>
                </c:pt>
                <c:pt idx="16025">
                  <c:v>0.69329597222222217</c:v>
                </c:pt>
                <c:pt idx="16026">
                  <c:v>0.69329712962962964</c:v>
                </c:pt>
                <c:pt idx="16027">
                  <c:v>0.69329828703703711</c:v>
                </c:pt>
                <c:pt idx="16028">
                  <c:v>0.69329944444444447</c:v>
                </c:pt>
                <c:pt idx="16029">
                  <c:v>0.69330060185185183</c:v>
                </c:pt>
                <c:pt idx="16030">
                  <c:v>0.69330175925925919</c:v>
                </c:pt>
                <c:pt idx="16031">
                  <c:v>0.69330291666666666</c:v>
                </c:pt>
                <c:pt idx="16032">
                  <c:v>0.69330407407407413</c:v>
                </c:pt>
                <c:pt idx="16033">
                  <c:v>0.69330523148148149</c:v>
                </c:pt>
                <c:pt idx="16034">
                  <c:v>0.69330638888888885</c:v>
                </c:pt>
                <c:pt idx="16035">
                  <c:v>0.69330754629629632</c:v>
                </c:pt>
                <c:pt idx="16036">
                  <c:v>0.69330870370370379</c:v>
                </c:pt>
                <c:pt idx="16037">
                  <c:v>0.69330986111111115</c:v>
                </c:pt>
                <c:pt idx="16038">
                  <c:v>0.69331101851851851</c:v>
                </c:pt>
                <c:pt idx="16039">
                  <c:v>0.69331217592592587</c:v>
                </c:pt>
                <c:pt idx="16040">
                  <c:v>0.69331333333333334</c:v>
                </c:pt>
                <c:pt idx="16041">
                  <c:v>0.69331449074074081</c:v>
                </c:pt>
                <c:pt idx="16042">
                  <c:v>0.69331564814814817</c:v>
                </c:pt>
                <c:pt idx="16043">
                  <c:v>0.69331680555555553</c:v>
                </c:pt>
                <c:pt idx="16044">
                  <c:v>0.693317962962963</c:v>
                </c:pt>
                <c:pt idx="16045">
                  <c:v>0.69331912037037036</c:v>
                </c:pt>
                <c:pt idx="16046">
                  <c:v>0.69332027777777783</c:v>
                </c:pt>
                <c:pt idx="16047">
                  <c:v>0.69332143518518519</c:v>
                </c:pt>
                <c:pt idx="16048">
                  <c:v>0.69332259259259255</c:v>
                </c:pt>
                <c:pt idx="16049">
                  <c:v>0.69332375000000002</c:v>
                </c:pt>
                <c:pt idx="16050">
                  <c:v>0.69332490740740738</c:v>
                </c:pt>
                <c:pt idx="16051">
                  <c:v>0.69332606481481485</c:v>
                </c:pt>
                <c:pt idx="16052">
                  <c:v>0.69332722222222221</c:v>
                </c:pt>
                <c:pt idx="16053">
                  <c:v>0.69332837962962968</c:v>
                </c:pt>
                <c:pt idx="16054">
                  <c:v>0.69332953703703704</c:v>
                </c:pt>
                <c:pt idx="16055">
                  <c:v>0.6933306944444444</c:v>
                </c:pt>
                <c:pt idx="16056">
                  <c:v>0.69333185185185187</c:v>
                </c:pt>
                <c:pt idx="16057">
                  <c:v>0.69333300925925923</c:v>
                </c:pt>
                <c:pt idx="16058">
                  <c:v>0.6933341666666667</c:v>
                </c:pt>
                <c:pt idx="16059">
                  <c:v>0.69333532407407406</c:v>
                </c:pt>
                <c:pt idx="16060">
                  <c:v>0.69333648148148141</c:v>
                </c:pt>
                <c:pt idx="16061">
                  <c:v>0.69333763888888889</c:v>
                </c:pt>
                <c:pt idx="16062">
                  <c:v>0.69333879629629636</c:v>
                </c:pt>
                <c:pt idx="16063">
                  <c:v>0.69333995370370372</c:v>
                </c:pt>
                <c:pt idx="16064">
                  <c:v>0.69334111111111107</c:v>
                </c:pt>
                <c:pt idx="16065">
                  <c:v>0.69334226851851843</c:v>
                </c:pt>
                <c:pt idx="16066">
                  <c:v>0.69334342592592602</c:v>
                </c:pt>
                <c:pt idx="16067">
                  <c:v>0.69334458333333338</c:v>
                </c:pt>
                <c:pt idx="16068">
                  <c:v>0.69334574074074073</c:v>
                </c:pt>
                <c:pt idx="16069">
                  <c:v>0.69334689814814809</c:v>
                </c:pt>
                <c:pt idx="16070">
                  <c:v>0.69334805555555556</c:v>
                </c:pt>
                <c:pt idx="16071">
                  <c:v>0.69334921296296304</c:v>
                </c:pt>
                <c:pt idx="16072">
                  <c:v>0.69335037037037039</c:v>
                </c:pt>
                <c:pt idx="16073">
                  <c:v>0.69335152777777775</c:v>
                </c:pt>
                <c:pt idx="16074">
                  <c:v>0.69335268518518522</c:v>
                </c:pt>
                <c:pt idx="16075">
                  <c:v>0.69335384259259258</c:v>
                </c:pt>
                <c:pt idx="16076">
                  <c:v>0.69335500000000005</c:v>
                </c:pt>
                <c:pt idx="16077">
                  <c:v>0.69335615740740741</c:v>
                </c:pt>
                <c:pt idx="16078">
                  <c:v>0.69335731481481477</c:v>
                </c:pt>
                <c:pt idx="16079">
                  <c:v>0.69335847222222224</c:v>
                </c:pt>
                <c:pt idx="16080">
                  <c:v>0.6933596296296296</c:v>
                </c:pt>
                <c:pt idx="16081">
                  <c:v>0.69336078703703707</c:v>
                </c:pt>
                <c:pt idx="16082">
                  <c:v>0.69336194444444443</c:v>
                </c:pt>
                <c:pt idx="16083">
                  <c:v>0.6933631018518519</c:v>
                </c:pt>
                <c:pt idx="16084">
                  <c:v>0.69336425925925926</c:v>
                </c:pt>
                <c:pt idx="16085">
                  <c:v>0.69336541666666662</c:v>
                </c:pt>
                <c:pt idx="16086">
                  <c:v>0.69336657407407409</c:v>
                </c:pt>
                <c:pt idx="16087">
                  <c:v>0.69336773148148145</c:v>
                </c:pt>
                <c:pt idx="16088">
                  <c:v>0.69336888888888892</c:v>
                </c:pt>
                <c:pt idx="16089">
                  <c:v>0.69337004629629628</c:v>
                </c:pt>
                <c:pt idx="16090">
                  <c:v>0.69337120370370364</c:v>
                </c:pt>
                <c:pt idx="16091">
                  <c:v>0.69337236111111111</c:v>
                </c:pt>
                <c:pt idx="16092">
                  <c:v>0.69337351851851858</c:v>
                </c:pt>
                <c:pt idx="16093">
                  <c:v>0.69337467592592594</c:v>
                </c:pt>
                <c:pt idx="16094">
                  <c:v>0.6933758333333333</c:v>
                </c:pt>
                <c:pt idx="16095">
                  <c:v>0.69337699074074066</c:v>
                </c:pt>
                <c:pt idx="16096">
                  <c:v>0.69337814814814813</c:v>
                </c:pt>
                <c:pt idx="16097">
                  <c:v>0.6933793055555556</c:v>
                </c:pt>
                <c:pt idx="16098">
                  <c:v>0.69338046296296296</c:v>
                </c:pt>
                <c:pt idx="16099">
                  <c:v>0.69338162037037032</c:v>
                </c:pt>
                <c:pt idx="16100">
                  <c:v>0.69338277777777779</c:v>
                </c:pt>
                <c:pt idx="16101">
                  <c:v>0.69338393518518526</c:v>
                </c:pt>
                <c:pt idx="16102">
                  <c:v>0.69338509259259262</c:v>
                </c:pt>
                <c:pt idx="16103">
                  <c:v>0.69338624999999998</c:v>
                </c:pt>
                <c:pt idx="16104">
                  <c:v>0.69338740740740734</c:v>
                </c:pt>
                <c:pt idx="16105">
                  <c:v>0.69338856481481481</c:v>
                </c:pt>
                <c:pt idx="16106">
                  <c:v>0.69338972222222228</c:v>
                </c:pt>
                <c:pt idx="16107">
                  <c:v>0.69339087962962964</c:v>
                </c:pt>
                <c:pt idx="16108">
                  <c:v>0.693392037037037</c:v>
                </c:pt>
                <c:pt idx="16109">
                  <c:v>0.69339319444444447</c:v>
                </c:pt>
                <c:pt idx="16110">
                  <c:v>0.69339435185185183</c:v>
                </c:pt>
                <c:pt idx="16111">
                  <c:v>0.6933955092592593</c:v>
                </c:pt>
                <c:pt idx="16112">
                  <c:v>0.69339666666666666</c:v>
                </c:pt>
                <c:pt idx="16113">
                  <c:v>0.69339782407407402</c:v>
                </c:pt>
                <c:pt idx="16114">
                  <c:v>0.69339898148148149</c:v>
                </c:pt>
                <c:pt idx="16115">
                  <c:v>0.69340013888888885</c:v>
                </c:pt>
                <c:pt idx="16116">
                  <c:v>0.69340129629629632</c:v>
                </c:pt>
                <c:pt idx="16117">
                  <c:v>0.69340245370370368</c:v>
                </c:pt>
                <c:pt idx="16118">
                  <c:v>0.69340361111111115</c:v>
                </c:pt>
                <c:pt idx="16119">
                  <c:v>0.69340476851851851</c:v>
                </c:pt>
                <c:pt idx="16120">
                  <c:v>0.69340592592592587</c:v>
                </c:pt>
                <c:pt idx="16121">
                  <c:v>0.69340708333333334</c:v>
                </c:pt>
                <c:pt idx="16122">
                  <c:v>0.69340824074074081</c:v>
                </c:pt>
                <c:pt idx="16123">
                  <c:v>0.69340939814814817</c:v>
                </c:pt>
                <c:pt idx="16124">
                  <c:v>0.69341055555555553</c:v>
                </c:pt>
                <c:pt idx="16125">
                  <c:v>0.69341171296296289</c:v>
                </c:pt>
                <c:pt idx="16126">
                  <c:v>0.69341287037037036</c:v>
                </c:pt>
                <c:pt idx="16127">
                  <c:v>0.69341402777777783</c:v>
                </c:pt>
                <c:pt idx="16128">
                  <c:v>0.69341518518518519</c:v>
                </c:pt>
                <c:pt idx="16129">
                  <c:v>0.69341634259259255</c:v>
                </c:pt>
                <c:pt idx="16130">
                  <c:v>0.69341750000000002</c:v>
                </c:pt>
                <c:pt idx="16131">
                  <c:v>0.69341865740740749</c:v>
                </c:pt>
                <c:pt idx="16132">
                  <c:v>0.69341981481481485</c:v>
                </c:pt>
                <c:pt idx="16133">
                  <c:v>0.69342097222222221</c:v>
                </c:pt>
                <c:pt idx="16134">
                  <c:v>0.69342212962962957</c:v>
                </c:pt>
                <c:pt idx="16135">
                  <c:v>0.69342328703703704</c:v>
                </c:pt>
                <c:pt idx="16136">
                  <c:v>0.69342444444444451</c:v>
                </c:pt>
                <c:pt idx="16137">
                  <c:v>0.69342560185185187</c:v>
                </c:pt>
                <c:pt idx="16138">
                  <c:v>0.69342675925925923</c:v>
                </c:pt>
                <c:pt idx="16139">
                  <c:v>0.6934279166666667</c:v>
                </c:pt>
                <c:pt idx="16140">
                  <c:v>0.69342907407407406</c:v>
                </c:pt>
                <c:pt idx="16141">
                  <c:v>0.69343023148148153</c:v>
                </c:pt>
                <c:pt idx="16142">
                  <c:v>0.69343138888888889</c:v>
                </c:pt>
                <c:pt idx="16143">
                  <c:v>0.69343254629629625</c:v>
                </c:pt>
                <c:pt idx="16144">
                  <c:v>0.69343370370370372</c:v>
                </c:pt>
                <c:pt idx="16145">
                  <c:v>0.69343486111111108</c:v>
                </c:pt>
                <c:pt idx="16146">
                  <c:v>0.69343601851851855</c:v>
                </c:pt>
                <c:pt idx="16147">
                  <c:v>0.69343717592592591</c:v>
                </c:pt>
                <c:pt idx="16148">
                  <c:v>0.69343833333333338</c:v>
                </c:pt>
                <c:pt idx="16149">
                  <c:v>0.69343949074074074</c:v>
                </c:pt>
                <c:pt idx="16150">
                  <c:v>0.6934406481481481</c:v>
                </c:pt>
                <c:pt idx="16151">
                  <c:v>0.69344180555555557</c:v>
                </c:pt>
                <c:pt idx="16152">
                  <c:v>0.69344296296296293</c:v>
                </c:pt>
                <c:pt idx="16153">
                  <c:v>0.6934441203703704</c:v>
                </c:pt>
                <c:pt idx="16154">
                  <c:v>0.69344527777777776</c:v>
                </c:pt>
                <c:pt idx="16155">
                  <c:v>0.69344643518518512</c:v>
                </c:pt>
                <c:pt idx="16156">
                  <c:v>0.69344759259259259</c:v>
                </c:pt>
                <c:pt idx="16157">
                  <c:v>0.69344875000000006</c:v>
                </c:pt>
                <c:pt idx="16158">
                  <c:v>0.69344990740740742</c:v>
                </c:pt>
                <c:pt idx="16159">
                  <c:v>0.69345106481481478</c:v>
                </c:pt>
                <c:pt idx="16160">
                  <c:v>0.69345222222222214</c:v>
                </c:pt>
                <c:pt idx="16161">
                  <c:v>0.69345337962962972</c:v>
                </c:pt>
                <c:pt idx="16162">
                  <c:v>0.69345453703703708</c:v>
                </c:pt>
                <c:pt idx="16163">
                  <c:v>0.69345569444444444</c:v>
                </c:pt>
                <c:pt idx="16164">
                  <c:v>0.6934568518518518</c:v>
                </c:pt>
                <c:pt idx="16165">
                  <c:v>0.69345800925925927</c:v>
                </c:pt>
                <c:pt idx="16166">
                  <c:v>0.69345916666666674</c:v>
                </c:pt>
                <c:pt idx="16167">
                  <c:v>0.6934603240740741</c:v>
                </c:pt>
                <c:pt idx="16168">
                  <c:v>0.69346148148148146</c:v>
                </c:pt>
                <c:pt idx="16169">
                  <c:v>0.69346263888888893</c:v>
                </c:pt>
                <c:pt idx="16170">
                  <c:v>0.69346379629629629</c:v>
                </c:pt>
                <c:pt idx="16171">
                  <c:v>0.69346495370370376</c:v>
                </c:pt>
                <c:pt idx="16172">
                  <c:v>0.69346611111111112</c:v>
                </c:pt>
                <c:pt idx="16173">
                  <c:v>0.69346726851851848</c:v>
                </c:pt>
                <c:pt idx="16174">
                  <c:v>0.69346842592592595</c:v>
                </c:pt>
                <c:pt idx="16175">
                  <c:v>0.69346958333333331</c:v>
                </c:pt>
                <c:pt idx="16176">
                  <c:v>0.69347074074074078</c:v>
                </c:pt>
                <c:pt idx="16177">
                  <c:v>0.69347189814814814</c:v>
                </c:pt>
                <c:pt idx="16178">
                  <c:v>0.69347305555555561</c:v>
                </c:pt>
                <c:pt idx="16179">
                  <c:v>0.69347421296296297</c:v>
                </c:pt>
                <c:pt idx="16180">
                  <c:v>0.69347537037037033</c:v>
                </c:pt>
                <c:pt idx="16181">
                  <c:v>0.6934765277777778</c:v>
                </c:pt>
                <c:pt idx="16182">
                  <c:v>0.69347768518518516</c:v>
                </c:pt>
                <c:pt idx="16183">
                  <c:v>0.69347884259259263</c:v>
                </c:pt>
                <c:pt idx="16184">
                  <c:v>0.69347999999999999</c:v>
                </c:pt>
                <c:pt idx="16185">
                  <c:v>0.69348115740740734</c:v>
                </c:pt>
                <c:pt idx="16186">
                  <c:v>0.69348231481481482</c:v>
                </c:pt>
                <c:pt idx="16187">
                  <c:v>0.69348347222222229</c:v>
                </c:pt>
                <c:pt idx="16188">
                  <c:v>0.69348462962962965</c:v>
                </c:pt>
                <c:pt idx="16189">
                  <c:v>0.693485787037037</c:v>
                </c:pt>
                <c:pt idx="16190">
                  <c:v>0.69348694444444436</c:v>
                </c:pt>
                <c:pt idx="16191">
                  <c:v>0.69348810185185183</c:v>
                </c:pt>
                <c:pt idx="16192">
                  <c:v>0.69348925925925931</c:v>
                </c:pt>
                <c:pt idx="16193">
                  <c:v>0.69349041666666666</c:v>
                </c:pt>
                <c:pt idx="16194">
                  <c:v>0.69349157407407402</c:v>
                </c:pt>
                <c:pt idx="16195">
                  <c:v>0.69349273148148149</c:v>
                </c:pt>
                <c:pt idx="16196">
                  <c:v>0.69349388888888897</c:v>
                </c:pt>
                <c:pt idx="16197">
                  <c:v>0.69349504629629632</c:v>
                </c:pt>
                <c:pt idx="16198">
                  <c:v>0.69349620370370368</c:v>
                </c:pt>
                <c:pt idx="16199">
                  <c:v>0.69349736111111104</c:v>
                </c:pt>
                <c:pt idx="16200">
                  <c:v>0.69349851851851851</c:v>
                </c:pt>
                <c:pt idx="16201">
                  <c:v>0.69349967592592598</c:v>
                </c:pt>
                <c:pt idx="16202">
                  <c:v>0.69350083333333334</c:v>
                </c:pt>
                <c:pt idx="16203">
                  <c:v>0.6935019907407407</c:v>
                </c:pt>
                <c:pt idx="16204">
                  <c:v>0.69350314814814817</c:v>
                </c:pt>
                <c:pt idx="16205">
                  <c:v>0.69350430555555553</c:v>
                </c:pt>
                <c:pt idx="16206">
                  <c:v>0.693505462962963</c:v>
                </c:pt>
                <c:pt idx="16207">
                  <c:v>0.69350662037037036</c:v>
                </c:pt>
                <c:pt idx="16208">
                  <c:v>0.69350777777777783</c:v>
                </c:pt>
                <c:pt idx="16209">
                  <c:v>0.69350893518518519</c:v>
                </c:pt>
                <c:pt idx="16210">
                  <c:v>0.69351009259259255</c:v>
                </c:pt>
                <c:pt idx="16211">
                  <c:v>0.69351125000000002</c:v>
                </c:pt>
                <c:pt idx="16212">
                  <c:v>0.69351240740740738</c:v>
                </c:pt>
                <c:pt idx="16213">
                  <c:v>0.69351356481481485</c:v>
                </c:pt>
                <c:pt idx="16214">
                  <c:v>0.69351472222222221</c:v>
                </c:pt>
                <c:pt idx="16215">
                  <c:v>0.69351587962962957</c:v>
                </c:pt>
                <c:pt idx="16216">
                  <c:v>0.69351703703703704</c:v>
                </c:pt>
                <c:pt idx="16217">
                  <c:v>0.69351819444444451</c:v>
                </c:pt>
                <c:pt idx="16218">
                  <c:v>0.69351935185185187</c:v>
                </c:pt>
                <c:pt idx="16219">
                  <c:v>0.69352050925925923</c:v>
                </c:pt>
                <c:pt idx="16220">
                  <c:v>0.69352166666666659</c:v>
                </c:pt>
                <c:pt idx="16221">
                  <c:v>0.69352282407407406</c:v>
                </c:pt>
                <c:pt idx="16222">
                  <c:v>0.69352398148148153</c:v>
                </c:pt>
                <c:pt idx="16223">
                  <c:v>0.69352513888888889</c:v>
                </c:pt>
                <c:pt idx="16224">
                  <c:v>0.69352629629629625</c:v>
                </c:pt>
                <c:pt idx="16225">
                  <c:v>0.69352745370370372</c:v>
                </c:pt>
                <c:pt idx="16226">
                  <c:v>0.69352861111111119</c:v>
                </c:pt>
                <c:pt idx="16227">
                  <c:v>0.69352976851851855</c:v>
                </c:pt>
                <c:pt idx="16228">
                  <c:v>0.69353092592592591</c:v>
                </c:pt>
                <c:pt idx="16229">
                  <c:v>0.69353208333333327</c:v>
                </c:pt>
                <c:pt idx="16230">
                  <c:v>0.69353324074074074</c:v>
                </c:pt>
                <c:pt idx="16231">
                  <c:v>0.69353439814814821</c:v>
                </c:pt>
                <c:pt idx="16232">
                  <c:v>0.69353555555555557</c:v>
                </c:pt>
                <c:pt idx="16233">
                  <c:v>0.69353671296296293</c:v>
                </c:pt>
                <c:pt idx="16234">
                  <c:v>0.69353788194444443</c:v>
                </c:pt>
                <c:pt idx="16235">
                  <c:v>0.69353902777777776</c:v>
                </c:pt>
                <c:pt idx="16236">
                  <c:v>0.69354018518518523</c:v>
                </c:pt>
                <c:pt idx="16237">
                  <c:v>0.69354134259259259</c:v>
                </c:pt>
                <c:pt idx="16238">
                  <c:v>0.69354249999999995</c:v>
                </c:pt>
                <c:pt idx="16239">
                  <c:v>0.69354365740740742</c:v>
                </c:pt>
                <c:pt idx="16240">
                  <c:v>0.69354481481481478</c:v>
                </c:pt>
                <c:pt idx="16241">
                  <c:v>0.69354597222222225</c:v>
                </c:pt>
                <c:pt idx="16242">
                  <c:v>0.69354712962962961</c:v>
                </c:pt>
                <c:pt idx="16243">
                  <c:v>0.69354828703703708</c:v>
                </c:pt>
                <c:pt idx="16244">
                  <c:v>0.69354944444444444</c:v>
                </c:pt>
                <c:pt idx="16245">
                  <c:v>0.6935506018518518</c:v>
                </c:pt>
                <c:pt idx="16246">
                  <c:v>0.69355175925925927</c:v>
                </c:pt>
                <c:pt idx="16247">
                  <c:v>0.69355291666666663</c:v>
                </c:pt>
                <c:pt idx="16248">
                  <c:v>0.6935540740740741</c:v>
                </c:pt>
                <c:pt idx="16249">
                  <c:v>0.69355523148148146</c:v>
                </c:pt>
                <c:pt idx="16250">
                  <c:v>0.69355638888888882</c:v>
                </c:pt>
                <c:pt idx="16251">
                  <c:v>0.69355754629629629</c:v>
                </c:pt>
                <c:pt idx="16252">
                  <c:v>0.69355870370370376</c:v>
                </c:pt>
                <c:pt idx="16253">
                  <c:v>0.69355986111111112</c:v>
                </c:pt>
                <c:pt idx="16254">
                  <c:v>0.69356101851851848</c:v>
                </c:pt>
                <c:pt idx="16255">
                  <c:v>0.69356217592592584</c:v>
                </c:pt>
                <c:pt idx="16256">
                  <c:v>0.69356333333333342</c:v>
                </c:pt>
                <c:pt idx="16257">
                  <c:v>0.69356449074074078</c:v>
                </c:pt>
                <c:pt idx="16258">
                  <c:v>0.69356564814814814</c:v>
                </c:pt>
                <c:pt idx="16259">
                  <c:v>0.6935668055555555</c:v>
                </c:pt>
                <c:pt idx="16260">
                  <c:v>0.69356796296296297</c:v>
                </c:pt>
                <c:pt idx="16261">
                  <c:v>0.69356912037037044</c:v>
                </c:pt>
                <c:pt idx="16262">
                  <c:v>0.6935702777777778</c:v>
                </c:pt>
                <c:pt idx="16263">
                  <c:v>0.69357143518518516</c:v>
                </c:pt>
                <c:pt idx="16264">
                  <c:v>0.69357259259259263</c:v>
                </c:pt>
                <c:pt idx="16265">
                  <c:v>0.69357374999999999</c:v>
                </c:pt>
                <c:pt idx="16266">
                  <c:v>0.69357490740740746</c:v>
                </c:pt>
                <c:pt idx="16267">
                  <c:v>0.69357606481481482</c:v>
                </c:pt>
                <c:pt idx="16268">
                  <c:v>0.69357722222222218</c:v>
                </c:pt>
                <c:pt idx="16269">
                  <c:v>0.69357837962962965</c:v>
                </c:pt>
                <c:pt idx="16270">
                  <c:v>0.69357953703703701</c:v>
                </c:pt>
                <c:pt idx="16271">
                  <c:v>0.69358069444444448</c:v>
                </c:pt>
                <c:pt idx="16272">
                  <c:v>0.69358185185185184</c:v>
                </c:pt>
                <c:pt idx="16273">
                  <c:v>0.69358300925925931</c:v>
                </c:pt>
                <c:pt idx="16274">
                  <c:v>0.69358416666666667</c:v>
                </c:pt>
                <c:pt idx="16275">
                  <c:v>0.69358532407407403</c:v>
                </c:pt>
                <c:pt idx="16276">
                  <c:v>0.6935864814814815</c:v>
                </c:pt>
                <c:pt idx="16277">
                  <c:v>0.69358763888888886</c:v>
                </c:pt>
                <c:pt idx="16278">
                  <c:v>0.69358879629629633</c:v>
                </c:pt>
                <c:pt idx="16279">
                  <c:v>0.69358995370370369</c:v>
                </c:pt>
                <c:pt idx="16280">
                  <c:v>0.69359111111111105</c:v>
                </c:pt>
                <c:pt idx="16281">
                  <c:v>0.69359226851851852</c:v>
                </c:pt>
                <c:pt idx="16282">
                  <c:v>0.69359342592592599</c:v>
                </c:pt>
                <c:pt idx="16283">
                  <c:v>0.69359458333333335</c:v>
                </c:pt>
                <c:pt idx="16284">
                  <c:v>0.69359574074074071</c:v>
                </c:pt>
                <c:pt idx="16285">
                  <c:v>0.69359689814814807</c:v>
                </c:pt>
                <c:pt idx="16286">
                  <c:v>0.69359805555555554</c:v>
                </c:pt>
                <c:pt idx="16287">
                  <c:v>0.69359921296296301</c:v>
                </c:pt>
                <c:pt idx="16288">
                  <c:v>0.69360037037037037</c:v>
                </c:pt>
                <c:pt idx="16289">
                  <c:v>0.69360152777777773</c:v>
                </c:pt>
                <c:pt idx="16290">
                  <c:v>0.6936026851851852</c:v>
                </c:pt>
                <c:pt idx="16291">
                  <c:v>0.69360384259259267</c:v>
                </c:pt>
                <c:pt idx="16292">
                  <c:v>0.69360500000000003</c:v>
                </c:pt>
                <c:pt idx="16293">
                  <c:v>0.69360615740740739</c:v>
                </c:pt>
                <c:pt idx="16294">
                  <c:v>0.69360731481481475</c:v>
                </c:pt>
                <c:pt idx="16295">
                  <c:v>0.69360847222222222</c:v>
                </c:pt>
                <c:pt idx="16296">
                  <c:v>0.69360962962962969</c:v>
                </c:pt>
                <c:pt idx="16297">
                  <c:v>0.69361078703703705</c:v>
                </c:pt>
                <c:pt idx="16298">
                  <c:v>0.69361194444444441</c:v>
                </c:pt>
                <c:pt idx="16299">
                  <c:v>0.69361310185185188</c:v>
                </c:pt>
                <c:pt idx="16300">
                  <c:v>0.69361427083333338</c:v>
                </c:pt>
                <c:pt idx="16301">
                  <c:v>0.69361541666666671</c:v>
                </c:pt>
                <c:pt idx="16302">
                  <c:v>0.69361657407407407</c:v>
                </c:pt>
                <c:pt idx="16303">
                  <c:v>0.69361773148148154</c:v>
                </c:pt>
                <c:pt idx="16304">
                  <c:v>0.6936188888888889</c:v>
                </c:pt>
                <c:pt idx="16305">
                  <c:v>0.69362004629629626</c:v>
                </c:pt>
                <c:pt idx="16306">
                  <c:v>0.69362120370370373</c:v>
                </c:pt>
                <c:pt idx="16307">
                  <c:v>0.69362236111111109</c:v>
                </c:pt>
                <c:pt idx="16308">
                  <c:v>0.69362351851851856</c:v>
                </c:pt>
                <c:pt idx="16309">
                  <c:v>0.69362467592592592</c:v>
                </c:pt>
                <c:pt idx="16310">
                  <c:v>0.69362583333333327</c:v>
                </c:pt>
                <c:pt idx="16311">
                  <c:v>0.69362700231481478</c:v>
                </c:pt>
                <c:pt idx="16312">
                  <c:v>0.69362814814814822</c:v>
                </c:pt>
                <c:pt idx="16313">
                  <c:v>0.69362930555555558</c:v>
                </c:pt>
                <c:pt idx="16314">
                  <c:v>0.69363046296296293</c:v>
                </c:pt>
                <c:pt idx="16315">
                  <c:v>0.69363164351851847</c:v>
                </c:pt>
                <c:pt idx="16316">
                  <c:v>0.69363277777777776</c:v>
                </c:pt>
                <c:pt idx="16317">
                  <c:v>0.69363393518518524</c:v>
                </c:pt>
                <c:pt idx="16318">
                  <c:v>0.69363509259259259</c:v>
                </c:pt>
                <c:pt idx="16319">
                  <c:v>0.69363624999999995</c:v>
                </c:pt>
                <c:pt idx="16320">
                  <c:v>0.69363740740740742</c:v>
                </c:pt>
                <c:pt idx="16321">
                  <c:v>0.69363857638888893</c:v>
                </c:pt>
                <c:pt idx="16322">
                  <c:v>0.69363973379629629</c:v>
                </c:pt>
                <c:pt idx="16323">
                  <c:v>0.69364087962962961</c:v>
                </c:pt>
                <c:pt idx="16324">
                  <c:v>0.69364203703703697</c:v>
                </c:pt>
                <c:pt idx="16325">
                  <c:v>0.69364319444444444</c:v>
                </c:pt>
                <c:pt idx="16326">
                  <c:v>0.69364436342592595</c:v>
                </c:pt>
                <c:pt idx="16327">
                  <c:v>0.69364550925925927</c:v>
                </c:pt>
                <c:pt idx="16328">
                  <c:v>0.69364666666666663</c:v>
                </c:pt>
                <c:pt idx="16329">
                  <c:v>0.6936478240740741</c:v>
                </c:pt>
                <c:pt idx="16330">
                  <c:v>0.69364898148148146</c:v>
                </c:pt>
                <c:pt idx="16331">
                  <c:v>0.69365013888888893</c:v>
                </c:pt>
                <c:pt idx="16332">
                  <c:v>0.69365129629629629</c:v>
                </c:pt>
                <c:pt idx="16333">
                  <c:v>0.69365245370370365</c:v>
                </c:pt>
                <c:pt idx="16334">
                  <c:v>0.69365361111111112</c:v>
                </c:pt>
                <c:pt idx="16335">
                  <c:v>0.69365476851851848</c:v>
                </c:pt>
                <c:pt idx="16336">
                  <c:v>0.69365592592592595</c:v>
                </c:pt>
                <c:pt idx="16337">
                  <c:v>0.69365708333333331</c:v>
                </c:pt>
                <c:pt idx="16338">
                  <c:v>0.69365824074074078</c:v>
                </c:pt>
                <c:pt idx="16339">
                  <c:v>0.69365939814814814</c:v>
                </c:pt>
                <c:pt idx="16340">
                  <c:v>0.6936605555555555</c:v>
                </c:pt>
                <c:pt idx="16341">
                  <c:v>0.69366171296296297</c:v>
                </c:pt>
                <c:pt idx="16342">
                  <c:v>0.69366287037037044</c:v>
                </c:pt>
                <c:pt idx="16343">
                  <c:v>0.6936640277777778</c:v>
                </c:pt>
                <c:pt idx="16344">
                  <c:v>0.69366518518518516</c:v>
                </c:pt>
                <c:pt idx="16345">
                  <c:v>0.69366634259259252</c:v>
                </c:pt>
                <c:pt idx="16346">
                  <c:v>0.69366749999999999</c:v>
                </c:pt>
                <c:pt idx="16347">
                  <c:v>0.69366865740740746</c:v>
                </c:pt>
                <c:pt idx="16348">
                  <c:v>0.69366981481481482</c:v>
                </c:pt>
                <c:pt idx="16349">
                  <c:v>0.69367097222222218</c:v>
                </c:pt>
                <c:pt idx="16350">
                  <c:v>0.69367212962962965</c:v>
                </c:pt>
                <c:pt idx="16351">
                  <c:v>0.69367328703703712</c:v>
                </c:pt>
                <c:pt idx="16352">
                  <c:v>0.69367444444444448</c:v>
                </c:pt>
                <c:pt idx="16353">
                  <c:v>0.69367560185185184</c:v>
                </c:pt>
                <c:pt idx="16354">
                  <c:v>0.6936767592592592</c:v>
                </c:pt>
                <c:pt idx="16355">
                  <c:v>0.69367791666666667</c:v>
                </c:pt>
                <c:pt idx="16356">
                  <c:v>0.69367907407407414</c:v>
                </c:pt>
                <c:pt idx="16357">
                  <c:v>0.6936802314814815</c:v>
                </c:pt>
                <c:pt idx="16358">
                  <c:v>0.69368138888888886</c:v>
                </c:pt>
                <c:pt idx="16359">
                  <c:v>0.69368254629629633</c:v>
                </c:pt>
                <c:pt idx="16360">
                  <c:v>0.69368370370370369</c:v>
                </c:pt>
                <c:pt idx="16361">
                  <c:v>0.69368486111111116</c:v>
                </c:pt>
                <c:pt idx="16362">
                  <c:v>0.69368601851851852</c:v>
                </c:pt>
                <c:pt idx="16363">
                  <c:v>0.69368717592592588</c:v>
                </c:pt>
                <c:pt idx="16364">
                  <c:v>0.69368833333333335</c:v>
                </c:pt>
                <c:pt idx="16365">
                  <c:v>0.69368949074074071</c:v>
                </c:pt>
                <c:pt idx="16366">
                  <c:v>0.69369064814814818</c:v>
                </c:pt>
                <c:pt idx="16367">
                  <c:v>0.69369180555555554</c:v>
                </c:pt>
                <c:pt idx="16368">
                  <c:v>0.69369296296296301</c:v>
                </c:pt>
                <c:pt idx="16369">
                  <c:v>0.69369412037037037</c:v>
                </c:pt>
                <c:pt idx="16370">
                  <c:v>0.69369527777777773</c:v>
                </c:pt>
                <c:pt idx="16371">
                  <c:v>0.6936964351851852</c:v>
                </c:pt>
                <c:pt idx="16372">
                  <c:v>0.69369759259259256</c:v>
                </c:pt>
                <c:pt idx="16373">
                  <c:v>0.69369875000000003</c:v>
                </c:pt>
                <c:pt idx="16374">
                  <c:v>0.69369990740740739</c:v>
                </c:pt>
                <c:pt idx="16375">
                  <c:v>0.69370106481481475</c:v>
                </c:pt>
                <c:pt idx="16376">
                  <c:v>0.69370222222222222</c:v>
                </c:pt>
                <c:pt idx="16377">
                  <c:v>0.69370337962962969</c:v>
                </c:pt>
                <c:pt idx="16378">
                  <c:v>0.69370453703703705</c:v>
                </c:pt>
                <c:pt idx="16379">
                  <c:v>0.69370569444444441</c:v>
                </c:pt>
                <c:pt idx="16380">
                  <c:v>0.69370685185185177</c:v>
                </c:pt>
                <c:pt idx="16381">
                  <c:v>0.69370800925925924</c:v>
                </c:pt>
                <c:pt idx="16382">
                  <c:v>0.69370916666666671</c:v>
                </c:pt>
                <c:pt idx="16383">
                  <c:v>0.69371032407407407</c:v>
                </c:pt>
                <c:pt idx="16384">
                  <c:v>0.69371148148148143</c:v>
                </c:pt>
                <c:pt idx="16385">
                  <c:v>0.6937126388888889</c:v>
                </c:pt>
                <c:pt idx="16386">
                  <c:v>0.69371379629629637</c:v>
                </c:pt>
                <c:pt idx="16387">
                  <c:v>0.69371495370370373</c:v>
                </c:pt>
                <c:pt idx="16388">
                  <c:v>0.69371611111111109</c:v>
                </c:pt>
                <c:pt idx="16389">
                  <c:v>0.69371726851851845</c:v>
                </c:pt>
                <c:pt idx="16390">
                  <c:v>0.69371842592592592</c:v>
                </c:pt>
                <c:pt idx="16391">
                  <c:v>0.69371958333333339</c:v>
                </c:pt>
                <c:pt idx="16392">
                  <c:v>0.69372074074074075</c:v>
                </c:pt>
                <c:pt idx="16393">
                  <c:v>0.69372189814814811</c:v>
                </c:pt>
                <c:pt idx="16394">
                  <c:v>0.69372305555555558</c:v>
                </c:pt>
                <c:pt idx="16395">
                  <c:v>0.69372421296296294</c:v>
                </c:pt>
                <c:pt idx="16396">
                  <c:v>0.69372537037037041</c:v>
                </c:pt>
                <c:pt idx="16397">
                  <c:v>0.69372652777777777</c:v>
                </c:pt>
                <c:pt idx="16398">
                  <c:v>0.69372768518518524</c:v>
                </c:pt>
                <c:pt idx="16399">
                  <c:v>0.6937288425925926</c:v>
                </c:pt>
                <c:pt idx="16400">
                  <c:v>0.69372999999999996</c:v>
                </c:pt>
                <c:pt idx="16401">
                  <c:v>0.69373115740740743</c:v>
                </c:pt>
                <c:pt idx="16402">
                  <c:v>0.69373231481481479</c:v>
                </c:pt>
                <c:pt idx="16403">
                  <c:v>0.69373347222222226</c:v>
                </c:pt>
                <c:pt idx="16404">
                  <c:v>0.69373462962962962</c:v>
                </c:pt>
                <c:pt idx="16405">
                  <c:v>0.69373578703703698</c:v>
                </c:pt>
                <c:pt idx="16406">
                  <c:v>0.69373694444444445</c:v>
                </c:pt>
                <c:pt idx="16407">
                  <c:v>0.69373810185185192</c:v>
                </c:pt>
                <c:pt idx="16408">
                  <c:v>0.69373925925925928</c:v>
                </c:pt>
                <c:pt idx="16409">
                  <c:v>0.69374041666666664</c:v>
                </c:pt>
                <c:pt idx="16410">
                  <c:v>0.693741574074074</c:v>
                </c:pt>
                <c:pt idx="16411">
                  <c:v>0.69374273148148147</c:v>
                </c:pt>
                <c:pt idx="16412">
                  <c:v>0.69374388888888894</c:v>
                </c:pt>
                <c:pt idx="16413">
                  <c:v>0.6937450462962963</c:v>
                </c:pt>
                <c:pt idx="16414">
                  <c:v>0.69374620370370366</c:v>
                </c:pt>
                <c:pt idx="16415">
                  <c:v>0.69374736111111113</c:v>
                </c:pt>
                <c:pt idx="16416">
                  <c:v>0.6937485185185186</c:v>
                </c:pt>
                <c:pt idx="16417">
                  <c:v>0.69374967592592596</c:v>
                </c:pt>
                <c:pt idx="16418">
                  <c:v>0.69375083333333332</c:v>
                </c:pt>
                <c:pt idx="16419">
                  <c:v>0.69375199074074068</c:v>
                </c:pt>
                <c:pt idx="16420">
                  <c:v>0.69375314814814815</c:v>
                </c:pt>
                <c:pt idx="16421">
                  <c:v>0.69375430555555562</c:v>
                </c:pt>
                <c:pt idx="16422">
                  <c:v>0.69375546296296298</c:v>
                </c:pt>
                <c:pt idx="16423">
                  <c:v>0.69375662037037034</c:v>
                </c:pt>
                <c:pt idx="16424">
                  <c:v>0.69375777777777781</c:v>
                </c:pt>
                <c:pt idx="16425">
                  <c:v>0.69375893518518517</c:v>
                </c:pt>
                <c:pt idx="16426">
                  <c:v>0.69376009259259264</c:v>
                </c:pt>
                <c:pt idx="16427">
                  <c:v>0.69376125</c:v>
                </c:pt>
                <c:pt idx="16428">
                  <c:v>0.69376240740740736</c:v>
                </c:pt>
                <c:pt idx="16429">
                  <c:v>0.69376356481481483</c:v>
                </c:pt>
                <c:pt idx="16430">
                  <c:v>0.69376472222222219</c:v>
                </c:pt>
                <c:pt idx="16431">
                  <c:v>0.69376587962962966</c:v>
                </c:pt>
                <c:pt idx="16432">
                  <c:v>0.69376703703703702</c:v>
                </c:pt>
                <c:pt idx="16433">
                  <c:v>0.69376819444444449</c:v>
                </c:pt>
                <c:pt idx="16434">
                  <c:v>0.69376935185185185</c:v>
                </c:pt>
                <c:pt idx="16435">
                  <c:v>0.6937705092592592</c:v>
                </c:pt>
                <c:pt idx="16436">
                  <c:v>0.69377166666666668</c:v>
                </c:pt>
                <c:pt idx="16437">
                  <c:v>0.69377282407407415</c:v>
                </c:pt>
                <c:pt idx="16438">
                  <c:v>0.69377398148148151</c:v>
                </c:pt>
                <c:pt idx="16439">
                  <c:v>0.69377513888888886</c:v>
                </c:pt>
                <c:pt idx="16440">
                  <c:v>0.69377629629629622</c:v>
                </c:pt>
                <c:pt idx="16441">
                  <c:v>0.69377745370370369</c:v>
                </c:pt>
                <c:pt idx="16442">
                  <c:v>0.69377861111111117</c:v>
                </c:pt>
                <c:pt idx="16443">
                  <c:v>0.69377976851851852</c:v>
                </c:pt>
                <c:pt idx="16444">
                  <c:v>0.69378092592592588</c:v>
                </c:pt>
                <c:pt idx="16445">
                  <c:v>0.69378208333333335</c:v>
                </c:pt>
                <c:pt idx="16446">
                  <c:v>0.69378324074074083</c:v>
                </c:pt>
                <c:pt idx="16447">
                  <c:v>0.69378439814814818</c:v>
                </c:pt>
                <c:pt idx="16448">
                  <c:v>0.69378555555555554</c:v>
                </c:pt>
                <c:pt idx="16449">
                  <c:v>0.6937867129629629</c:v>
                </c:pt>
                <c:pt idx="16450">
                  <c:v>0.69378787037037037</c:v>
                </c:pt>
                <c:pt idx="16451">
                  <c:v>0.69378902777777784</c:v>
                </c:pt>
                <c:pt idx="16452">
                  <c:v>0.6937901851851852</c:v>
                </c:pt>
                <c:pt idx="16453">
                  <c:v>0.69379134259259256</c:v>
                </c:pt>
                <c:pt idx="16454">
                  <c:v>0.69379250000000003</c:v>
                </c:pt>
                <c:pt idx="16455">
                  <c:v>0.69379365740740739</c:v>
                </c:pt>
                <c:pt idx="16456">
                  <c:v>0.69379481481481486</c:v>
                </c:pt>
                <c:pt idx="16457">
                  <c:v>0.69379597222222222</c:v>
                </c:pt>
                <c:pt idx="16458">
                  <c:v>0.69379712962962958</c:v>
                </c:pt>
                <c:pt idx="16459">
                  <c:v>0.69379828703703705</c:v>
                </c:pt>
                <c:pt idx="16460">
                  <c:v>0.69379944444444441</c:v>
                </c:pt>
                <c:pt idx="16461">
                  <c:v>0.69380060185185188</c:v>
                </c:pt>
                <c:pt idx="16462">
                  <c:v>0.69380175925925924</c:v>
                </c:pt>
                <c:pt idx="16463">
                  <c:v>0.69380291666666671</c:v>
                </c:pt>
                <c:pt idx="16464">
                  <c:v>0.69380407407407407</c:v>
                </c:pt>
                <c:pt idx="16465">
                  <c:v>0.69380523148148143</c:v>
                </c:pt>
                <c:pt idx="16466">
                  <c:v>0.6938063888888889</c:v>
                </c:pt>
                <c:pt idx="16467">
                  <c:v>0.69380754629629626</c:v>
                </c:pt>
                <c:pt idx="16468">
                  <c:v>0.69380870370370373</c:v>
                </c:pt>
                <c:pt idx="16469">
                  <c:v>0.69380986111111109</c:v>
                </c:pt>
                <c:pt idx="16470">
                  <c:v>0.69381101851851845</c:v>
                </c:pt>
                <c:pt idx="16471">
                  <c:v>0.69381217592592592</c:v>
                </c:pt>
                <c:pt idx="16472">
                  <c:v>0.69381333333333339</c:v>
                </c:pt>
                <c:pt idx="16473">
                  <c:v>0.69381449074074075</c:v>
                </c:pt>
                <c:pt idx="16474">
                  <c:v>0.69381564814814811</c:v>
                </c:pt>
                <c:pt idx="16475">
                  <c:v>0.69381680555555547</c:v>
                </c:pt>
                <c:pt idx="16476">
                  <c:v>0.69381796296296305</c:v>
                </c:pt>
                <c:pt idx="16477">
                  <c:v>0.69381912037037041</c:v>
                </c:pt>
                <c:pt idx="16478">
                  <c:v>0.69382027777777777</c:v>
                </c:pt>
                <c:pt idx="16479">
                  <c:v>0.69382143518518513</c:v>
                </c:pt>
                <c:pt idx="16480">
                  <c:v>0.6938225925925926</c:v>
                </c:pt>
                <c:pt idx="16481">
                  <c:v>0.69382375000000007</c:v>
                </c:pt>
                <c:pt idx="16482">
                  <c:v>0.69382490740740743</c:v>
                </c:pt>
                <c:pt idx="16483">
                  <c:v>0.69382606481481479</c:v>
                </c:pt>
                <c:pt idx="16484">
                  <c:v>0.69382722222222226</c:v>
                </c:pt>
                <c:pt idx="16485">
                  <c:v>0.69382837962962962</c:v>
                </c:pt>
                <c:pt idx="16486">
                  <c:v>0.69382953703703709</c:v>
                </c:pt>
                <c:pt idx="16487">
                  <c:v>0.69383069444444445</c:v>
                </c:pt>
                <c:pt idx="16488">
                  <c:v>0.69383185185185181</c:v>
                </c:pt>
                <c:pt idx="16489">
                  <c:v>0.69383300925925928</c:v>
                </c:pt>
                <c:pt idx="16490">
                  <c:v>0.69383416666666664</c:v>
                </c:pt>
                <c:pt idx="16491">
                  <c:v>0.69383532407407411</c:v>
                </c:pt>
                <c:pt idx="16492">
                  <c:v>0.69383648148148147</c:v>
                </c:pt>
                <c:pt idx="16493">
                  <c:v>0.69383763888888894</c:v>
                </c:pt>
                <c:pt idx="16494">
                  <c:v>0.6938387962962963</c:v>
                </c:pt>
                <c:pt idx="16495">
                  <c:v>0.69383995370370366</c:v>
                </c:pt>
                <c:pt idx="16496">
                  <c:v>0.69384111111111113</c:v>
                </c:pt>
                <c:pt idx="16497">
                  <c:v>0.69384226851851849</c:v>
                </c:pt>
                <c:pt idx="16498">
                  <c:v>0.69384342592592596</c:v>
                </c:pt>
                <c:pt idx="16499">
                  <c:v>0.69384458333333332</c:v>
                </c:pt>
                <c:pt idx="16500">
                  <c:v>0.69384574074074068</c:v>
                </c:pt>
                <c:pt idx="16501">
                  <c:v>0.69384689814814815</c:v>
                </c:pt>
                <c:pt idx="16502">
                  <c:v>0.69384805555555562</c:v>
                </c:pt>
                <c:pt idx="16503">
                  <c:v>0.69384921296296298</c:v>
                </c:pt>
                <c:pt idx="16504">
                  <c:v>0.69385037037037034</c:v>
                </c:pt>
                <c:pt idx="16505">
                  <c:v>0.6938515277777777</c:v>
                </c:pt>
                <c:pt idx="16506">
                  <c:v>0.69385268518518517</c:v>
                </c:pt>
                <c:pt idx="16507">
                  <c:v>0.69385384259259264</c:v>
                </c:pt>
                <c:pt idx="16508">
                  <c:v>0.693855</c:v>
                </c:pt>
                <c:pt idx="16509">
                  <c:v>0.69385615740740736</c:v>
                </c:pt>
                <c:pt idx="16510">
                  <c:v>0.69385731481481483</c:v>
                </c:pt>
                <c:pt idx="16511">
                  <c:v>0.6938584722222223</c:v>
                </c:pt>
                <c:pt idx="16512">
                  <c:v>0.69385962962962966</c:v>
                </c:pt>
                <c:pt idx="16513">
                  <c:v>0.69386078703703702</c:v>
                </c:pt>
                <c:pt idx="16514">
                  <c:v>0.69386194444444438</c:v>
                </c:pt>
                <c:pt idx="16515">
                  <c:v>0.69386310185185185</c:v>
                </c:pt>
                <c:pt idx="16516">
                  <c:v>0.69386425925925932</c:v>
                </c:pt>
                <c:pt idx="16517">
                  <c:v>0.69386541666666668</c:v>
                </c:pt>
                <c:pt idx="16518">
                  <c:v>0.69386657407407404</c:v>
                </c:pt>
                <c:pt idx="16519">
                  <c:v>0.69386773148148151</c:v>
                </c:pt>
                <c:pt idx="16520">
                  <c:v>0.69386888888888887</c:v>
                </c:pt>
                <c:pt idx="16521">
                  <c:v>0.69387004629629634</c:v>
                </c:pt>
                <c:pt idx="16522">
                  <c:v>0.6938712037037037</c:v>
                </c:pt>
                <c:pt idx="16523">
                  <c:v>0.69387236111111106</c:v>
                </c:pt>
                <c:pt idx="16524">
                  <c:v>0.69387351851851853</c:v>
                </c:pt>
                <c:pt idx="16525">
                  <c:v>0.69387467592592589</c:v>
                </c:pt>
                <c:pt idx="16526">
                  <c:v>0.69387583333333336</c:v>
                </c:pt>
                <c:pt idx="16527">
                  <c:v>0.69387699074074072</c:v>
                </c:pt>
                <c:pt idx="16528">
                  <c:v>0.69387814814814819</c:v>
                </c:pt>
                <c:pt idx="16529">
                  <c:v>0.69387930555555555</c:v>
                </c:pt>
                <c:pt idx="16530">
                  <c:v>0.69388046296296291</c:v>
                </c:pt>
                <c:pt idx="16531">
                  <c:v>0.69388162037037038</c:v>
                </c:pt>
                <c:pt idx="16532">
                  <c:v>0.69388277777777785</c:v>
                </c:pt>
                <c:pt idx="16533">
                  <c:v>0.69388393518518521</c:v>
                </c:pt>
                <c:pt idx="16534">
                  <c:v>0.69388509259259257</c:v>
                </c:pt>
                <c:pt idx="16535">
                  <c:v>0.69388624999999993</c:v>
                </c:pt>
                <c:pt idx="16536">
                  <c:v>0.6938874074074074</c:v>
                </c:pt>
                <c:pt idx="16537">
                  <c:v>0.69388856481481487</c:v>
                </c:pt>
                <c:pt idx="16538">
                  <c:v>0.69388972222222223</c:v>
                </c:pt>
                <c:pt idx="16539">
                  <c:v>0.69389087962962959</c:v>
                </c:pt>
                <c:pt idx="16540">
                  <c:v>0.69389203703703706</c:v>
                </c:pt>
                <c:pt idx="16541">
                  <c:v>0.69389319444444453</c:v>
                </c:pt>
                <c:pt idx="16542">
                  <c:v>0.69389435185185189</c:v>
                </c:pt>
                <c:pt idx="16543">
                  <c:v>0.69389550925925925</c:v>
                </c:pt>
                <c:pt idx="16544">
                  <c:v>0.69389666666666661</c:v>
                </c:pt>
                <c:pt idx="16545">
                  <c:v>0.69389782407407408</c:v>
                </c:pt>
                <c:pt idx="16546">
                  <c:v>0.69389898148148155</c:v>
                </c:pt>
                <c:pt idx="16547">
                  <c:v>0.69390013888888891</c:v>
                </c:pt>
                <c:pt idx="16548">
                  <c:v>0.69390129629629627</c:v>
                </c:pt>
                <c:pt idx="16549">
                  <c:v>0.69390245370370374</c:v>
                </c:pt>
                <c:pt idx="16550">
                  <c:v>0.6939036111111111</c:v>
                </c:pt>
                <c:pt idx="16551">
                  <c:v>0.69390476851851857</c:v>
                </c:pt>
                <c:pt idx="16552">
                  <c:v>0.69390592592592593</c:v>
                </c:pt>
                <c:pt idx="16553">
                  <c:v>0.69390708333333329</c:v>
                </c:pt>
                <c:pt idx="16554">
                  <c:v>0.69390824074074076</c:v>
                </c:pt>
                <c:pt idx="16555">
                  <c:v>0.69390939814814812</c:v>
                </c:pt>
                <c:pt idx="16556">
                  <c:v>0.69391055555555559</c:v>
                </c:pt>
                <c:pt idx="16557">
                  <c:v>0.69391171296296295</c:v>
                </c:pt>
                <c:pt idx="16558">
                  <c:v>0.69391287037037042</c:v>
                </c:pt>
                <c:pt idx="16559">
                  <c:v>0.69391402777777778</c:v>
                </c:pt>
                <c:pt idx="16560">
                  <c:v>0.69391518518518513</c:v>
                </c:pt>
                <c:pt idx="16561">
                  <c:v>0.69391634259259261</c:v>
                </c:pt>
                <c:pt idx="16562">
                  <c:v>0.69391749999999996</c:v>
                </c:pt>
                <c:pt idx="16563">
                  <c:v>0.69391865740740744</c:v>
                </c:pt>
                <c:pt idx="16564">
                  <c:v>0.69391981481481479</c:v>
                </c:pt>
                <c:pt idx="16565">
                  <c:v>0.69392097222222215</c:v>
                </c:pt>
                <c:pt idx="16566">
                  <c:v>0.69392212962962962</c:v>
                </c:pt>
                <c:pt idx="16567">
                  <c:v>0.6939232870370371</c:v>
                </c:pt>
                <c:pt idx="16568">
                  <c:v>0.69392444444444445</c:v>
                </c:pt>
                <c:pt idx="16569">
                  <c:v>0.69392560185185181</c:v>
                </c:pt>
                <c:pt idx="16570">
                  <c:v>0.69392675925925917</c:v>
                </c:pt>
                <c:pt idx="16571">
                  <c:v>0.69392791666666676</c:v>
                </c:pt>
                <c:pt idx="16572">
                  <c:v>0.69392907407407411</c:v>
                </c:pt>
                <c:pt idx="16573">
                  <c:v>0.69393023148148147</c:v>
                </c:pt>
                <c:pt idx="16574">
                  <c:v>0.69393138888888883</c:v>
                </c:pt>
                <c:pt idx="16575">
                  <c:v>0.6939325462962963</c:v>
                </c:pt>
                <c:pt idx="16576">
                  <c:v>0.69393370370370377</c:v>
                </c:pt>
                <c:pt idx="16577">
                  <c:v>0.69393486111111113</c:v>
                </c:pt>
                <c:pt idx="16578">
                  <c:v>0.69393601851851849</c:v>
                </c:pt>
                <c:pt idx="16579">
                  <c:v>0.69393717592592596</c:v>
                </c:pt>
                <c:pt idx="16580">
                  <c:v>0.69393833333333332</c:v>
                </c:pt>
                <c:pt idx="16581">
                  <c:v>0.69393949074074079</c:v>
                </c:pt>
                <c:pt idx="16582">
                  <c:v>0.69394064814814815</c:v>
                </c:pt>
                <c:pt idx="16583">
                  <c:v>0.69394180555555551</c:v>
                </c:pt>
                <c:pt idx="16584">
                  <c:v>0.69394296296296298</c:v>
                </c:pt>
                <c:pt idx="16585">
                  <c:v>0.69394412037037034</c:v>
                </c:pt>
                <c:pt idx="16586">
                  <c:v>0.69394528935185185</c:v>
                </c:pt>
                <c:pt idx="16587">
                  <c:v>0.69394643518518517</c:v>
                </c:pt>
                <c:pt idx="16588">
                  <c:v>0.69394759259259264</c:v>
                </c:pt>
                <c:pt idx="16589">
                  <c:v>0.69394875</c:v>
                </c:pt>
                <c:pt idx="16590">
                  <c:v>0.69394990740740736</c:v>
                </c:pt>
                <c:pt idx="16591">
                  <c:v>0.69395106481481483</c:v>
                </c:pt>
                <c:pt idx="16592">
                  <c:v>0.69395222222222219</c:v>
                </c:pt>
                <c:pt idx="16593">
                  <c:v>0.69395337962962966</c:v>
                </c:pt>
                <c:pt idx="16594">
                  <c:v>0.69395453703703702</c:v>
                </c:pt>
                <c:pt idx="16595">
                  <c:v>0.69395569444444438</c:v>
                </c:pt>
                <c:pt idx="16596">
                  <c:v>0.69395685185185185</c:v>
                </c:pt>
                <c:pt idx="16597">
                  <c:v>0.69395800925925932</c:v>
                </c:pt>
                <c:pt idx="16598">
                  <c:v>0.69395916666666668</c:v>
                </c:pt>
                <c:pt idx="16599">
                  <c:v>0.69396033564814819</c:v>
                </c:pt>
                <c:pt idx="16600">
                  <c:v>0.6939614814814814</c:v>
                </c:pt>
                <c:pt idx="16601">
                  <c:v>0.69396263888888887</c:v>
                </c:pt>
                <c:pt idx="16602">
                  <c:v>0.69396379629629634</c:v>
                </c:pt>
                <c:pt idx="16603">
                  <c:v>0.6939649537037037</c:v>
                </c:pt>
                <c:pt idx="16604">
                  <c:v>0.69396611111111106</c:v>
                </c:pt>
                <c:pt idx="16605">
                  <c:v>0.69396726851851853</c:v>
                </c:pt>
                <c:pt idx="16606">
                  <c:v>0.693968425925926</c:v>
                </c:pt>
                <c:pt idx="16607">
                  <c:v>0.69396958333333336</c:v>
                </c:pt>
                <c:pt idx="16608">
                  <c:v>0.69397074074074072</c:v>
                </c:pt>
                <c:pt idx="16609">
                  <c:v>0.69397189814814808</c:v>
                </c:pt>
                <c:pt idx="16610">
                  <c:v>0.69397305555555555</c:v>
                </c:pt>
                <c:pt idx="16611">
                  <c:v>0.69397421296296302</c:v>
                </c:pt>
                <c:pt idx="16612">
                  <c:v>0.69397537037037038</c:v>
                </c:pt>
                <c:pt idx="16613">
                  <c:v>0.69397652777777774</c:v>
                </c:pt>
                <c:pt idx="16614">
                  <c:v>0.69397768518518521</c:v>
                </c:pt>
                <c:pt idx="16615">
                  <c:v>0.69397884259259257</c:v>
                </c:pt>
                <c:pt idx="16616">
                  <c:v>0.69398000000000004</c:v>
                </c:pt>
                <c:pt idx="16617">
                  <c:v>0.6939811574074074</c:v>
                </c:pt>
                <c:pt idx="16618">
                  <c:v>0.69398231481481487</c:v>
                </c:pt>
                <c:pt idx="16619">
                  <c:v>0.69398347222222223</c:v>
                </c:pt>
                <c:pt idx="16620">
                  <c:v>0.69398462962962959</c:v>
                </c:pt>
                <c:pt idx="16621">
                  <c:v>0.69398578703703706</c:v>
                </c:pt>
                <c:pt idx="16622">
                  <c:v>0.69398694444444442</c:v>
                </c:pt>
                <c:pt idx="16623">
                  <c:v>0.69398810185185189</c:v>
                </c:pt>
                <c:pt idx="16624">
                  <c:v>0.69398925925925925</c:v>
                </c:pt>
                <c:pt idx="16625">
                  <c:v>0.69399041666666661</c:v>
                </c:pt>
                <c:pt idx="16626">
                  <c:v>0.69399157407407408</c:v>
                </c:pt>
                <c:pt idx="16627">
                  <c:v>0.69399273148148155</c:v>
                </c:pt>
                <c:pt idx="16628">
                  <c:v>0.69399388888888891</c:v>
                </c:pt>
                <c:pt idx="16629">
                  <c:v>0.69399504629629627</c:v>
                </c:pt>
                <c:pt idx="16630">
                  <c:v>0.69399620370370363</c:v>
                </c:pt>
                <c:pt idx="16631">
                  <c:v>0.6939973611111111</c:v>
                </c:pt>
                <c:pt idx="16632">
                  <c:v>0.69399851851851857</c:v>
                </c:pt>
                <c:pt idx="16633">
                  <c:v>0.69399967592592593</c:v>
                </c:pt>
                <c:pt idx="16634">
                  <c:v>0.69400083333333329</c:v>
                </c:pt>
                <c:pt idx="16635">
                  <c:v>0.69400199074074076</c:v>
                </c:pt>
                <c:pt idx="16636">
                  <c:v>0.69400314814814823</c:v>
                </c:pt>
                <c:pt idx="16637">
                  <c:v>0.69400430555555559</c:v>
                </c:pt>
                <c:pt idx="16638">
                  <c:v>0.69400546296296295</c:v>
                </c:pt>
                <c:pt idx="16639">
                  <c:v>0.69400662037037031</c:v>
                </c:pt>
                <c:pt idx="16640">
                  <c:v>0.69400777777777778</c:v>
                </c:pt>
                <c:pt idx="16641">
                  <c:v>0.69400893518518525</c:v>
                </c:pt>
                <c:pt idx="16642">
                  <c:v>0.69401009259259261</c:v>
                </c:pt>
                <c:pt idx="16643">
                  <c:v>0.69401124999999997</c:v>
                </c:pt>
                <c:pt idx="16644">
                  <c:v>0.69401240740740744</c:v>
                </c:pt>
                <c:pt idx="16645">
                  <c:v>0.6940135648148148</c:v>
                </c:pt>
                <c:pt idx="16646">
                  <c:v>0.69401472222222227</c:v>
                </c:pt>
                <c:pt idx="16647">
                  <c:v>0.69401587962962963</c:v>
                </c:pt>
                <c:pt idx="16648">
                  <c:v>0.69401703703703699</c:v>
                </c:pt>
                <c:pt idx="16649">
                  <c:v>0.69401819444444446</c:v>
                </c:pt>
                <c:pt idx="16650">
                  <c:v>0.69401935185185182</c:v>
                </c:pt>
                <c:pt idx="16651">
                  <c:v>0.69402050925925929</c:v>
                </c:pt>
                <c:pt idx="16652">
                  <c:v>0.69402166666666665</c:v>
                </c:pt>
                <c:pt idx="16653">
                  <c:v>0.69402282407407412</c:v>
                </c:pt>
                <c:pt idx="16654">
                  <c:v>0.69402398148148148</c:v>
                </c:pt>
                <c:pt idx="16655">
                  <c:v>0.69402513888888884</c:v>
                </c:pt>
                <c:pt idx="16656">
                  <c:v>0.69402629629629631</c:v>
                </c:pt>
                <c:pt idx="16657">
                  <c:v>0.69402745370370367</c:v>
                </c:pt>
                <c:pt idx="16658">
                  <c:v>0.69402861111111114</c:v>
                </c:pt>
                <c:pt idx="16659">
                  <c:v>0.6940297685185185</c:v>
                </c:pt>
                <c:pt idx="16660">
                  <c:v>0.69403092592592586</c:v>
                </c:pt>
                <c:pt idx="16661">
                  <c:v>0.69403208333333333</c:v>
                </c:pt>
                <c:pt idx="16662">
                  <c:v>0.6940332407407408</c:v>
                </c:pt>
                <c:pt idx="16663">
                  <c:v>0.69403439814814816</c:v>
                </c:pt>
                <c:pt idx="16664">
                  <c:v>0.69403555555555552</c:v>
                </c:pt>
                <c:pt idx="16665">
                  <c:v>0.69403671296296288</c:v>
                </c:pt>
                <c:pt idx="16666">
                  <c:v>0.69403787037037046</c:v>
                </c:pt>
                <c:pt idx="16667">
                  <c:v>0.69403902777777782</c:v>
                </c:pt>
                <c:pt idx="16668">
                  <c:v>0.69404018518518518</c:v>
                </c:pt>
                <c:pt idx="16669">
                  <c:v>0.69404134259259254</c:v>
                </c:pt>
                <c:pt idx="16670">
                  <c:v>0.69404250000000001</c:v>
                </c:pt>
                <c:pt idx="16671">
                  <c:v>0.69404365740740748</c:v>
                </c:pt>
                <c:pt idx="16672">
                  <c:v>0.69404481481481484</c:v>
                </c:pt>
                <c:pt idx="16673">
                  <c:v>0.6940459722222222</c:v>
                </c:pt>
                <c:pt idx="16674">
                  <c:v>0.69404712962962967</c:v>
                </c:pt>
                <c:pt idx="16675">
                  <c:v>0.69404828703703703</c:v>
                </c:pt>
                <c:pt idx="16676">
                  <c:v>0.6940494444444445</c:v>
                </c:pt>
                <c:pt idx="16677">
                  <c:v>0.69405060185185186</c:v>
                </c:pt>
                <c:pt idx="16678">
                  <c:v>0.69405175925925922</c:v>
                </c:pt>
                <c:pt idx="16679">
                  <c:v>0.69405291666666669</c:v>
                </c:pt>
                <c:pt idx="16680">
                  <c:v>0.69405407407407405</c:v>
                </c:pt>
                <c:pt idx="16681">
                  <c:v>0.69405523148148152</c:v>
                </c:pt>
                <c:pt idx="16682">
                  <c:v>0.69405638888888888</c:v>
                </c:pt>
                <c:pt idx="16683">
                  <c:v>0.69405754629629635</c:v>
                </c:pt>
                <c:pt idx="16684">
                  <c:v>0.69405870370370371</c:v>
                </c:pt>
                <c:pt idx="16685">
                  <c:v>0.69405986111111106</c:v>
                </c:pt>
                <c:pt idx="16686">
                  <c:v>0.69406101851851854</c:v>
                </c:pt>
                <c:pt idx="16687">
                  <c:v>0.69406217592592589</c:v>
                </c:pt>
                <c:pt idx="16688">
                  <c:v>0.69406333333333337</c:v>
                </c:pt>
                <c:pt idx="16689">
                  <c:v>0.69406449074074072</c:v>
                </c:pt>
                <c:pt idx="16690">
                  <c:v>0.69406564814814808</c:v>
                </c:pt>
                <c:pt idx="16691">
                  <c:v>0.69406680555555555</c:v>
                </c:pt>
                <c:pt idx="16692">
                  <c:v>0.69406796296296303</c:v>
                </c:pt>
                <c:pt idx="16693">
                  <c:v>0.69406912037037038</c:v>
                </c:pt>
                <c:pt idx="16694">
                  <c:v>0.69407027777777774</c:v>
                </c:pt>
                <c:pt idx="16695">
                  <c:v>0.6940714351851851</c:v>
                </c:pt>
                <c:pt idx="16696">
                  <c:v>0.69407259259259257</c:v>
                </c:pt>
                <c:pt idx="16697">
                  <c:v>0.69407375000000004</c:v>
                </c:pt>
                <c:pt idx="16698">
                  <c:v>0.6940749074074074</c:v>
                </c:pt>
                <c:pt idx="16699">
                  <c:v>0.69407606481481476</c:v>
                </c:pt>
                <c:pt idx="16700">
                  <c:v>0.69407722222222223</c:v>
                </c:pt>
                <c:pt idx="16701">
                  <c:v>0.6940783796296297</c:v>
                </c:pt>
                <c:pt idx="16702">
                  <c:v>0.69407953703703706</c:v>
                </c:pt>
                <c:pt idx="16703">
                  <c:v>0.69408069444444442</c:v>
                </c:pt>
                <c:pt idx="16704">
                  <c:v>0.69408185185185178</c:v>
                </c:pt>
                <c:pt idx="16705">
                  <c:v>0.69408300925925925</c:v>
                </c:pt>
                <c:pt idx="16706">
                  <c:v>0.69408416666666672</c:v>
                </c:pt>
                <c:pt idx="16707">
                  <c:v>0.69408532407407408</c:v>
                </c:pt>
                <c:pt idx="16708">
                  <c:v>0.69408648148148144</c:v>
                </c:pt>
                <c:pt idx="16709">
                  <c:v>0.69408763888888891</c:v>
                </c:pt>
                <c:pt idx="16710">
                  <c:v>0.69408879629629627</c:v>
                </c:pt>
                <c:pt idx="16711">
                  <c:v>0.69408995370370374</c:v>
                </c:pt>
                <c:pt idx="16712">
                  <c:v>0.6940911111111111</c:v>
                </c:pt>
                <c:pt idx="16713">
                  <c:v>0.69409226851851857</c:v>
                </c:pt>
                <c:pt idx="16714">
                  <c:v>0.69409342592592593</c:v>
                </c:pt>
                <c:pt idx="16715">
                  <c:v>0.69409458333333329</c:v>
                </c:pt>
                <c:pt idx="16716">
                  <c:v>0.69409574074074076</c:v>
                </c:pt>
                <c:pt idx="16717">
                  <c:v>0.69409689814814812</c:v>
                </c:pt>
                <c:pt idx="16718">
                  <c:v>0.69409805555555559</c:v>
                </c:pt>
                <c:pt idx="16719">
                  <c:v>0.69409921296296295</c:v>
                </c:pt>
                <c:pt idx="16720">
                  <c:v>0.69410037037037031</c:v>
                </c:pt>
                <c:pt idx="16721">
                  <c:v>0.69410152777777778</c:v>
                </c:pt>
                <c:pt idx="16722">
                  <c:v>0.69410268518518525</c:v>
                </c:pt>
                <c:pt idx="16723">
                  <c:v>0.69410384259259261</c:v>
                </c:pt>
                <c:pt idx="16724">
                  <c:v>0.69410499999999997</c:v>
                </c:pt>
                <c:pt idx="16725">
                  <c:v>0.69410615740740733</c:v>
                </c:pt>
                <c:pt idx="16726">
                  <c:v>0.6941073148148148</c:v>
                </c:pt>
                <c:pt idx="16727">
                  <c:v>0.69410847222222227</c:v>
                </c:pt>
                <c:pt idx="16728">
                  <c:v>0.69410962962962963</c:v>
                </c:pt>
                <c:pt idx="16729">
                  <c:v>0.69411078703703699</c:v>
                </c:pt>
                <c:pt idx="16730">
                  <c:v>0.69411194444444446</c:v>
                </c:pt>
                <c:pt idx="16731">
                  <c:v>0.69411310185185193</c:v>
                </c:pt>
                <c:pt idx="16732">
                  <c:v>0.69411425925925929</c:v>
                </c:pt>
                <c:pt idx="16733">
                  <c:v>0.69411541666666665</c:v>
                </c:pt>
                <c:pt idx="16734">
                  <c:v>0.69411657407407401</c:v>
                </c:pt>
                <c:pt idx="16735">
                  <c:v>0.69411773148148148</c:v>
                </c:pt>
                <c:pt idx="16736">
                  <c:v>0.69411888888888895</c:v>
                </c:pt>
                <c:pt idx="16737">
                  <c:v>0.69412004629629631</c:v>
                </c:pt>
                <c:pt idx="16738">
                  <c:v>0.69412120370370367</c:v>
                </c:pt>
                <c:pt idx="16739">
                  <c:v>0.69412236111111114</c:v>
                </c:pt>
                <c:pt idx="16740">
                  <c:v>0.6941235185185185</c:v>
                </c:pt>
                <c:pt idx="16741">
                  <c:v>0.69412467592592597</c:v>
                </c:pt>
                <c:pt idx="16742">
                  <c:v>0.69412583333333333</c:v>
                </c:pt>
                <c:pt idx="16743">
                  <c:v>0.69412699074074069</c:v>
                </c:pt>
                <c:pt idx="16744">
                  <c:v>0.69412814814814816</c:v>
                </c:pt>
                <c:pt idx="16745">
                  <c:v>0.69412930555555552</c:v>
                </c:pt>
                <c:pt idx="16746">
                  <c:v>0.69413046296296299</c:v>
                </c:pt>
                <c:pt idx="16747">
                  <c:v>0.69413162037037035</c:v>
                </c:pt>
                <c:pt idx="16748">
                  <c:v>0.69413277777777782</c:v>
                </c:pt>
                <c:pt idx="16749">
                  <c:v>0.69413393518518518</c:v>
                </c:pt>
                <c:pt idx="16750">
                  <c:v>0.69413509259259254</c:v>
                </c:pt>
                <c:pt idx="16751">
                  <c:v>0.69413625000000001</c:v>
                </c:pt>
                <c:pt idx="16752">
                  <c:v>0.69413740740740748</c:v>
                </c:pt>
                <c:pt idx="16753">
                  <c:v>0.69413856481481484</c:v>
                </c:pt>
                <c:pt idx="16754">
                  <c:v>0.6941397222222222</c:v>
                </c:pt>
                <c:pt idx="16755">
                  <c:v>0.69414087962962956</c:v>
                </c:pt>
                <c:pt idx="16756">
                  <c:v>0.69414203703703703</c:v>
                </c:pt>
                <c:pt idx="16757">
                  <c:v>0.6941431944444445</c:v>
                </c:pt>
                <c:pt idx="16758">
                  <c:v>0.69414435185185186</c:v>
                </c:pt>
                <c:pt idx="16759">
                  <c:v>0.69414550925925922</c:v>
                </c:pt>
                <c:pt idx="16760">
                  <c:v>0.69414666666666669</c:v>
                </c:pt>
                <c:pt idx="16761">
                  <c:v>0.69414782407407416</c:v>
                </c:pt>
                <c:pt idx="16762">
                  <c:v>0.69414898148148152</c:v>
                </c:pt>
                <c:pt idx="16763">
                  <c:v>0.69415013888888888</c:v>
                </c:pt>
                <c:pt idx="16764">
                  <c:v>0.69415129629629624</c:v>
                </c:pt>
                <c:pt idx="16765">
                  <c:v>0.69415245370370371</c:v>
                </c:pt>
                <c:pt idx="16766">
                  <c:v>0.69415361111111118</c:v>
                </c:pt>
                <c:pt idx="16767">
                  <c:v>0.69415476851851854</c:v>
                </c:pt>
                <c:pt idx="16768">
                  <c:v>0.6941559259259259</c:v>
                </c:pt>
                <c:pt idx="16769">
                  <c:v>0.69415708333333337</c:v>
                </c:pt>
                <c:pt idx="16770">
                  <c:v>0.69415824074074073</c:v>
                </c:pt>
                <c:pt idx="16771">
                  <c:v>0.6941593981481482</c:v>
                </c:pt>
                <c:pt idx="16772">
                  <c:v>0.69416055555555556</c:v>
                </c:pt>
                <c:pt idx="16773">
                  <c:v>0.69416171296296292</c:v>
                </c:pt>
                <c:pt idx="16774">
                  <c:v>0.69416287037037039</c:v>
                </c:pt>
                <c:pt idx="16775">
                  <c:v>0.69416402777777775</c:v>
                </c:pt>
                <c:pt idx="16776">
                  <c:v>0.69416518518518522</c:v>
                </c:pt>
                <c:pt idx="16777">
                  <c:v>0.69416634259259258</c:v>
                </c:pt>
                <c:pt idx="16778">
                  <c:v>0.69416750000000005</c:v>
                </c:pt>
                <c:pt idx="16779">
                  <c:v>0.69416865740740741</c:v>
                </c:pt>
                <c:pt idx="16780">
                  <c:v>0.69416981481481477</c:v>
                </c:pt>
                <c:pt idx="16781">
                  <c:v>0.69417097222222224</c:v>
                </c:pt>
                <c:pt idx="16782">
                  <c:v>0.6941721296296296</c:v>
                </c:pt>
                <c:pt idx="16783">
                  <c:v>0.69417328703703707</c:v>
                </c:pt>
                <c:pt idx="16784">
                  <c:v>0.69417444444444443</c:v>
                </c:pt>
                <c:pt idx="16785">
                  <c:v>0.69417560185185179</c:v>
                </c:pt>
                <c:pt idx="16786">
                  <c:v>0.69417675925925926</c:v>
                </c:pt>
                <c:pt idx="16787">
                  <c:v>0.69417791666666673</c:v>
                </c:pt>
                <c:pt idx="16788">
                  <c:v>0.69417907407407409</c:v>
                </c:pt>
                <c:pt idx="16789">
                  <c:v>0.69418023148148145</c:v>
                </c:pt>
                <c:pt idx="16790">
                  <c:v>0.69418138888888881</c:v>
                </c:pt>
                <c:pt idx="16791">
                  <c:v>0.69418254629629628</c:v>
                </c:pt>
                <c:pt idx="16792">
                  <c:v>0.69418370370370375</c:v>
                </c:pt>
                <c:pt idx="16793">
                  <c:v>0.69418486111111111</c:v>
                </c:pt>
                <c:pt idx="16794">
                  <c:v>0.69418601851851847</c:v>
                </c:pt>
                <c:pt idx="16795">
                  <c:v>0.69418717592592594</c:v>
                </c:pt>
                <c:pt idx="16796">
                  <c:v>0.69418833333333341</c:v>
                </c:pt>
                <c:pt idx="16797">
                  <c:v>0.69418949074074077</c:v>
                </c:pt>
                <c:pt idx="16798">
                  <c:v>0.69419064814814813</c:v>
                </c:pt>
                <c:pt idx="16799">
                  <c:v>0.69419180555555549</c:v>
                </c:pt>
                <c:pt idx="16800">
                  <c:v>0.69419296296296296</c:v>
                </c:pt>
                <c:pt idx="16801">
                  <c:v>0.69419412037037043</c:v>
                </c:pt>
                <c:pt idx="16802">
                  <c:v>0.69419527777777779</c:v>
                </c:pt>
                <c:pt idx="16803">
                  <c:v>0.69419643518518515</c:v>
                </c:pt>
                <c:pt idx="16804">
                  <c:v>0.69419759259259262</c:v>
                </c:pt>
                <c:pt idx="16805">
                  <c:v>0.69419874999999998</c:v>
                </c:pt>
                <c:pt idx="16806">
                  <c:v>0.69419990740740745</c:v>
                </c:pt>
                <c:pt idx="16807">
                  <c:v>0.69420106481481481</c:v>
                </c:pt>
                <c:pt idx="16808">
                  <c:v>0.69420222222222228</c:v>
                </c:pt>
                <c:pt idx="16809">
                  <c:v>0.69420337962962964</c:v>
                </c:pt>
                <c:pt idx="16810">
                  <c:v>0.69420453703703699</c:v>
                </c:pt>
                <c:pt idx="16811">
                  <c:v>0.69420569444444447</c:v>
                </c:pt>
                <c:pt idx="16812">
                  <c:v>0.69420685185185182</c:v>
                </c:pt>
                <c:pt idx="16813">
                  <c:v>0.6942080092592593</c:v>
                </c:pt>
                <c:pt idx="16814">
                  <c:v>0.69420916666666665</c:v>
                </c:pt>
                <c:pt idx="16815">
                  <c:v>0.69421032407407401</c:v>
                </c:pt>
                <c:pt idx="16816">
                  <c:v>0.69421148148148148</c:v>
                </c:pt>
                <c:pt idx="16817">
                  <c:v>0.69421263888888896</c:v>
                </c:pt>
                <c:pt idx="16818">
                  <c:v>0.69421379629629631</c:v>
                </c:pt>
                <c:pt idx="16819">
                  <c:v>0.69421495370370367</c:v>
                </c:pt>
                <c:pt idx="16820">
                  <c:v>0.69421611111111103</c:v>
                </c:pt>
                <c:pt idx="16821">
                  <c:v>0.6942172685185185</c:v>
                </c:pt>
                <c:pt idx="16822">
                  <c:v>0.69421842592592597</c:v>
                </c:pt>
                <c:pt idx="16823">
                  <c:v>0.69421958333333333</c:v>
                </c:pt>
                <c:pt idx="16824">
                  <c:v>0.69422074074074069</c:v>
                </c:pt>
                <c:pt idx="16825">
                  <c:v>0.69422189814814816</c:v>
                </c:pt>
                <c:pt idx="16826">
                  <c:v>0.69422305555555563</c:v>
                </c:pt>
                <c:pt idx="16827">
                  <c:v>0.69422421296296299</c:v>
                </c:pt>
                <c:pt idx="16828">
                  <c:v>0.69422537037037035</c:v>
                </c:pt>
                <c:pt idx="16829">
                  <c:v>0.69422652777777771</c:v>
                </c:pt>
                <c:pt idx="16830">
                  <c:v>0.69422768518518518</c:v>
                </c:pt>
                <c:pt idx="16831">
                  <c:v>0.69422884259259265</c:v>
                </c:pt>
                <c:pt idx="16832">
                  <c:v>0.69423000000000001</c:v>
                </c:pt>
                <c:pt idx="16833">
                  <c:v>0.69423115740740737</c:v>
                </c:pt>
                <c:pt idx="16834">
                  <c:v>0.69423231481481484</c:v>
                </c:pt>
                <c:pt idx="16835">
                  <c:v>0.6942334722222222</c:v>
                </c:pt>
                <c:pt idx="16836">
                  <c:v>0.69423462962962967</c:v>
                </c:pt>
                <c:pt idx="16837">
                  <c:v>0.69423578703703703</c:v>
                </c:pt>
                <c:pt idx="16838">
                  <c:v>0.69423694444444439</c:v>
                </c:pt>
                <c:pt idx="16839">
                  <c:v>0.69423810185185186</c:v>
                </c:pt>
                <c:pt idx="16840">
                  <c:v>0.69423925925925922</c:v>
                </c:pt>
                <c:pt idx="16841">
                  <c:v>0.69424041666666669</c:v>
                </c:pt>
                <c:pt idx="16842">
                  <c:v>0.69424157407407405</c:v>
                </c:pt>
                <c:pt idx="16843">
                  <c:v>0.69424273148148152</c:v>
                </c:pt>
                <c:pt idx="16844">
                  <c:v>0.69424388888888888</c:v>
                </c:pt>
                <c:pt idx="16845">
                  <c:v>0.69424504629629624</c:v>
                </c:pt>
                <c:pt idx="16846">
                  <c:v>0.69424620370370371</c:v>
                </c:pt>
                <c:pt idx="16847">
                  <c:v>0.69424736111111118</c:v>
                </c:pt>
                <c:pt idx="16848">
                  <c:v>0.69424851851851854</c:v>
                </c:pt>
                <c:pt idx="16849">
                  <c:v>0.6942496759259259</c:v>
                </c:pt>
                <c:pt idx="16850">
                  <c:v>0.69425083333333326</c:v>
                </c:pt>
                <c:pt idx="16851">
                  <c:v>0.69425199074074073</c:v>
                </c:pt>
                <c:pt idx="16852">
                  <c:v>0.69425319444444444</c:v>
                </c:pt>
                <c:pt idx="16853">
                  <c:v>0.69425430555555556</c:v>
                </c:pt>
                <c:pt idx="16854">
                  <c:v>0.69425546296296292</c:v>
                </c:pt>
                <c:pt idx="16855">
                  <c:v>0.69425662037037039</c:v>
                </c:pt>
                <c:pt idx="16856">
                  <c:v>0.69425777777777786</c:v>
                </c:pt>
                <c:pt idx="16857">
                  <c:v>0.69425893518518522</c:v>
                </c:pt>
                <c:pt idx="16858">
                  <c:v>0.69426009259259258</c:v>
                </c:pt>
                <c:pt idx="16859">
                  <c:v>0.69426124999999994</c:v>
                </c:pt>
                <c:pt idx="16860">
                  <c:v>0.69426240740740741</c:v>
                </c:pt>
                <c:pt idx="16861">
                  <c:v>0.69426356481481488</c:v>
                </c:pt>
                <c:pt idx="16862">
                  <c:v>0.69426472222222224</c:v>
                </c:pt>
                <c:pt idx="16863">
                  <c:v>0.6942658796296296</c:v>
                </c:pt>
                <c:pt idx="16864">
                  <c:v>0.69426703703703707</c:v>
                </c:pt>
                <c:pt idx="16865">
                  <c:v>0.69426819444444443</c:v>
                </c:pt>
                <c:pt idx="16866">
                  <c:v>0.6942693518518519</c:v>
                </c:pt>
                <c:pt idx="16867">
                  <c:v>0.69427050925925926</c:v>
                </c:pt>
                <c:pt idx="16868">
                  <c:v>0.69427166666666662</c:v>
                </c:pt>
                <c:pt idx="16869">
                  <c:v>0.69427282407407409</c:v>
                </c:pt>
                <c:pt idx="16870">
                  <c:v>0.69427398148148145</c:v>
                </c:pt>
                <c:pt idx="16871">
                  <c:v>0.69427513888888892</c:v>
                </c:pt>
                <c:pt idx="16872">
                  <c:v>0.69427629629629628</c:v>
                </c:pt>
                <c:pt idx="16873">
                  <c:v>0.69427745370370375</c:v>
                </c:pt>
                <c:pt idx="16874">
                  <c:v>0.69427861111111111</c:v>
                </c:pt>
                <c:pt idx="16875">
                  <c:v>0.69427976851851847</c:v>
                </c:pt>
                <c:pt idx="16876">
                  <c:v>0.69428092592592594</c:v>
                </c:pt>
                <c:pt idx="16877">
                  <c:v>0.6942820833333333</c:v>
                </c:pt>
                <c:pt idx="16878">
                  <c:v>0.6942832523148148</c:v>
                </c:pt>
                <c:pt idx="16879">
                  <c:v>0.69428439814814813</c:v>
                </c:pt>
                <c:pt idx="16880">
                  <c:v>0.69428555555555549</c:v>
                </c:pt>
                <c:pt idx="16881">
                  <c:v>0.69428671296296296</c:v>
                </c:pt>
                <c:pt idx="16882">
                  <c:v>0.69428787037037043</c:v>
                </c:pt>
                <c:pt idx="16883">
                  <c:v>0.69428902777777779</c:v>
                </c:pt>
                <c:pt idx="16884">
                  <c:v>0.69429018518518515</c:v>
                </c:pt>
                <c:pt idx="16885">
                  <c:v>0.69429134259259251</c:v>
                </c:pt>
                <c:pt idx="16886">
                  <c:v>0.69429250000000009</c:v>
                </c:pt>
                <c:pt idx="16887">
                  <c:v>0.69429365740740745</c:v>
                </c:pt>
                <c:pt idx="16888">
                  <c:v>0.69429481481481481</c:v>
                </c:pt>
                <c:pt idx="16889">
                  <c:v>0.69429597222222217</c:v>
                </c:pt>
                <c:pt idx="16890">
                  <c:v>0.69429712962962964</c:v>
                </c:pt>
                <c:pt idx="16891">
                  <c:v>0.69429828703703711</c:v>
                </c:pt>
                <c:pt idx="16892">
                  <c:v>0.69429944444444447</c:v>
                </c:pt>
                <c:pt idx="16893">
                  <c:v>0.69430060185185183</c:v>
                </c:pt>
                <c:pt idx="16894">
                  <c:v>0.6943017592592593</c:v>
                </c:pt>
                <c:pt idx="16895">
                  <c:v>0.69430291666666666</c:v>
                </c:pt>
                <c:pt idx="16896">
                  <c:v>0.69430407407407413</c:v>
                </c:pt>
                <c:pt idx="16897">
                  <c:v>0.69430523148148149</c:v>
                </c:pt>
                <c:pt idx="16898">
                  <c:v>0.69430638888888885</c:v>
                </c:pt>
                <c:pt idx="16899">
                  <c:v>0.69430754629629632</c:v>
                </c:pt>
                <c:pt idx="16900">
                  <c:v>0.69430870370370368</c:v>
                </c:pt>
                <c:pt idx="16901">
                  <c:v>0.69430986111111115</c:v>
                </c:pt>
                <c:pt idx="16902">
                  <c:v>0.69431101851851851</c:v>
                </c:pt>
                <c:pt idx="16903">
                  <c:v>0.69431217592592598</c:v>
                </c:pt>
                <c:pt idx="16904">
                  <c:v>0.69431333333333334</c:v>
                </c:pt>
                <c:pt idx="16905">
                  <c:v>0.6943144907407407</c:v>
                </c:pt>
                <c:pt idx="16906">
                  <c:v>0.69431564814814817</c:v>
                </c:pt>
                <c:pt idx="16907">
                  <c:v>0.69431680555555553</c:v>
                </c:pt>
                <c:pt idx="16908">
                  <c:v>0.694317962962963</c:v>
                </c:pt>
                <c:pt idx="16909">
                  <c:v>0.69431912037037036</c:v>
                </c:pt>
                <c:pt idx="16910">
                  <c:v>0.69432027777777772</c:v>
                </c:pt>
                <c:pt idx="16911">
                  <c:v>0.69432143518518519</c:v>
                </c:pt>
                <c:pt idx="16912">
                  <c:v>0.69432259259259266</c:v>
                </c:pt>
                <c:pt idx="16913">
                  <c:v>0.69432375000000002</c:v>
                </c:pt>
                <c:pt idx="16914">
                  <c:v>0.69432490740740738</c:v>
                </c:pt>
                <c:pt idx="16915">
                  <c:v>0.69432606481481474</c:v>
                </c:pt>
                <c:pt idx="16916">
                  <c:v>0.69432722222222221</c:v>
                </c:pt>
                <c:pt idx="16917">
                  <c:v>0.69432837962962968</c:v>
                </c:pt>
                <c:pt idx="16918">
                  <c:v>0.69432953703703704</c:v>
                </c:pt>
                <c:pt idx="16919">
                  <c:v>0.6943306944444444</c:v>
                </c:pt>
                <c:pt idx="16920">
                  <c:v>0.69433185185185187</c:v>
                </c:pt>
                <c:pt idx="16921">
                  <c:v>0.69433300925925934</c:v>
                </c:pt>
                <c:pt idx="16922">
                  <c:v>0.6943341666666667</c:v>
                </c:pt>
                <c:pt idx="16923">
                  <c:v>0.69433532407407406</c:v>
                </c:pt>
                <c:pt idx="16924">
                  <c:v>0.69433648148148142</c:v>
                </c:pt>
                <c:pt idx="16925">
                  <c:v>0.69433763888888889</c:v>
                </c:pt>
                <c:pt idx="16926">
                  <c:v>0.69433879629629636</c:v>
                </c:pt>
                <c:pt idx="16927">
                  <c:v>0.69433995370370372</c:v>
                </c:pt>
                <c:pt idx="16928">
                  <c:v>0.69434111111111108</c:v>
                </c:pt>
                <c:pt idx="16929">
                  <c:v>0.69434226851851855</c:v>
                </c:pt>
                <c:pt idx="16930">
                  <c:v>0.69434342592592591</c:v>
                </c:pt>
                <c:pt idx="16931">
                  <c:v>0.69434458333333338</c:v>
                </c:pt>
                <c:pt idx="16932">
                  <c:v>0.69434574074074074</c:v>
                </c:pt>
                <c:pt idx="16933">
                  <c:v>0.6943468981481481</c:v>
                </c:pt>
                <c:pt idx="16934">
                  <c:v>0.69434805555555557</c:v>
                </c:pt>
                <c:pt idx="16935">
                  <c:v>0.69434921296296293</c:v>
                </c:pt>
                <c:pt idx="16936">
                  <c:v>0.6943503703703704</c:v>
                </c:pt>
                <c:pt idx="16937">
                  <c:v>0.69435152777777776</c:v>
                </c:pt>
                <c:pt idx="16938">
                  <c:v>0.69435268518518523</c:v>
                </c:pt>
                <c:pt idx="16939">
                  <c:v>0.69435384259259258</c:v>
                </c:pt>
                <c:pt idx="16940">
                  <c:v>0.69435499999999994</c:v>
                </c:pt>
                <c:pt idx="16941">
                  <c:v>0.69435615740740741</c:v>
                </c:pt>
                <c:pt idx="16942">
                  <c:v>0.69435731481481489</c:v>
                </c:pt>
                <c:pt idx="16943">
                  <c:v>0.69435847222222224</c:v>
                </c:pt>
                <c:pt idx="16944">
                  <c:v>0.6943596296296296</c:v>
                </c:pt>
                <c:pt idx="16945">
                  <c:v>0.69436078703703696</c:v>
                </c:pt>
                <c:pt idx="16946">
                  <c:v>0.69436194444444443</c:v>
                </c:pt>
                <c:pt idx="16947">
                  <c:v>0.6943631018518519</c:v>
                </c:pt>
                <c:pt idx="16948">
                  <c:v>0.69436425925925926</c:v>
                </c:pt>
                <c:pt idx="16949">
                  <c:v>0.69436541666666662</c:v>
                </c:pt>
                <c:pt idx="16950">
                  <c:v>0.69436657407407409</c:v>
                </c:pt>
                <c:pt idx="16951">
                  <c:v>0.69436773148148156</c:v>
                </c:pt>
                <c:pt idx="16952">
                  <c:v>0.69436888888888892</c:v>
                </c:pt>
                <c:pt idx="16953">
                  <c:v>0.69437004629629628</c:v>
                </c:pt>
                <c:pt idx="16954">
                  <c:v>0.69437120370370364</c:v>
                </c:pt>
                <c:pt idx="16955">
                  <c:v>0.69437236111111111</c:v>
                </c:pt>
                <c:pt idx="16956">
                  <c:v>0.69437351851851858</c:v>
                </c:pt>
                <c:pt idx="16957">
                  <c:v>0.69437467592592594</c:v>
                </c:pt>
                <c:pt idx="16958">
                  <c:v>0.6943758333333333</c:v>
                </c:pt>
                <c:pt idx="16959">
                  <c:v>0.69437699074074077</c:v>
                </c:pt>
                <c:pt idx="16960">
                  <c:v>0.69437814814814813</c:v>
                </c:pt>
                <c:pt idx="16961">
                  <c:v>0.6943793055555556</c:v>
                </c:pt>
                <c:pt idx="16962">
                  <c:v>0.69438046296296296</c:v>
                </c:pt>
                <c:pt idx="16963">
                  <c:v>0.69438162037037032</c:v>
                </c:pt>
                <c:pt idx="16964">
                  <c:v>0.69438277777777779</c:v>
                </c:pt>
                <c:pt idx="16965">
                  <c:v>0.69438393518518515</c:v>
                </c:pt>
                <c:pt idx="16966">
                  <c:v>0.69438509259259262</c:v>
                </c:pt>
                <c:pt idx="16967">
                  <c:v>0.69438626157407402</c:v>
                </c:pt>
                <c:pt idx="16968">
                  <c:v>0.69438740740740745</c:v>
                </c:pt>
                <c:pt idx="16969">
                  <c:v>0.69438856481481481</c:v>
                </c:pt>
                <c:pt idx="16970">
                  <c:v>0.69438972222222217</c:v>
                </c:pt>
                <c:pt idx="16971">
                  <c:v>0.69439089120370368</c:v>
                </c:pt>
                <c:pt idx="16972">
                  <c:v>0.694392037037037</c:v>
                </c:pt>
                <c:pt idx="16973">
                  <c:v>0.69439319444444447</c:v>
                </c:pt>
                <c:pt idx="16974">
                  <c:v>0.69439435185185183</c:v>
                </c:pt>
                <c:pt idx="16975">
                  <c:v>0.69439550925925919</c:v>
                </c:pt>
                <c:pt idx="16976">
                  <c:v>0.69439666666666666</c:v>
                </c:pt>
                <c:pt idx="16977">
                  <c:v>0.69439782407407413</c:v>
                </c:pt>
                <c:pt idx="16978">
                  <c:v>0.69439898148148149</c:v>
                </c:pt>
                <c:pt idx="16979">
                  <c:v>0.69440013888888885</c:v>
                </c:pt>
                <c:pt idx="16980">
                  <c:v>0.69440129629629621</c:v>
                </c:pt>
                <c:pt idx="16981">
                  <c:v>0.69440245370370379</c:v>
                </c:pt>
                <c:pt idx="16982">
                  <c:v>0.69440361111111115</c:v>
                </c:pt>
                <c:pt idx="16983">
                  <c:v>0.69440476851851851</c:v>
                </c:pt>
                <c:pt idx="16984">
                  <c:v>0.69440592592592587</c:v>
                </c:pt>
                <c:pt idx="16985">
                  <c:v>0.69440708333333334</c:v>
                </c:pt>
                <c:pt idx="16986">
                  <c:v>0.69440824074074081</c:v>
                </c:pt>
                <c:pt idx="16987">
                  <c:v>0.69440939814814817</c:v>
                </c:pt>
                <c:pt idx="16988">
                  <c:v>0.69441055555555553</c:v>
                </c:pt>
                <c:pt idx="16989">
                  <c:v>0.694411712962963</c:v>
                </c:pt>
                <c:pt idx="16990">
                  <c:v>0.69441287037037036</c:v>
                </c:pt>
                <c:pt idx="16991">
                  <c:v>0.69441402777777783</c:v>
                </c:pt>
                <c:pt idx="16992">
                  <c:v>0.69441518518518519</c:v>
                </c:pt>
                <c:pt idx="16993">
                  <c:v>0.69441634259259255</c:v>
                </c:pt>
                <c:pt idx="16994">
                  <c:v>0.69441750000000002</c:v>
                </c:pt>
                <c:pt idx="16995">
                  <c:v>0.69441865740740738</c:v>
                </c:pt>
                <c:pt idx="16996">
                  <c:v>0.69441981481481485</c:v>
                </c:pt>
                <c:pt idx="16997">
                  <c:v>0.69442097222222221</c:v>
                </c:pt>
                <c:pt idx="16998">
                  <c:v>0.69442212962962968</c:v>
                </c:pt>
                <c:pt idx="16999">
                  <c:v>0.69442328703703704</c:v>
                </c:pt>
                <c:pt idx="17000">
                  <c:v>0.6944244444444444</c:v>
                </c:pt>
                <c:pt idx="17001">
                  <c:v>0.69442560185185187</c:v>
                </c:pt>
                <c:pt idx="17002">
                  <c:v>0.69442675925925923</c:v>
                </c:pt>
                <c:pt idx="17003">
                  <c:v>0.6944279166666667</c:v>
                </c:pt>
                <c:pt idx="17004">
                  <c:v>0.69442907407407406</c:v>
                </c:pt>
                <c:pt idx="17005">
                  <c:v>0.69443023148148142</c:v>
                </c:pt>
                <c:pt idx="17006">
                  <c:v>0.69443138888888889</c:v>
                </c:pt>
                <c:pt idx="17007">
                  <c:v>0.69443254629629636</c:v>
                </c:pt>
                <c:pt idx="17008">
                  <c:v>0.69443370370370372</c:v>
                </c:pt>
                <c:pt idx="17009">
                  <c:v>0.69443486111111108</c:v>
                </c:pt>
                <c:pt idx="17010">
                  <c:v>0.69443601851851844</c:v>
                </c:pt>
                <c:pt idx="17011">
                  <c:v>0.69443717592592591</c:v>
                </c:pt>
                <c:pt idx="17012">
                  <c:v>0.69443833333333338</c:v>
                </c:pt>
                <c:pt idx="17013">
                  <c:v>0.69443949074074074</c:v>
                </c:pt>
                <c:pt idx="17014">
                  <c:v>0.69444065972222224</c:v>
                </c:pt>
                <c:pt idx="17015">
                  <c:v>0.69444180555555557</c:v>
                </c:pt>
                <c:pt idx="17016">
                  <c:v>0.69444296296296304</c:v>
                </c:pt>
                <c:pt idx="17017">
                  <c:v>0.6944441203703704</c:v>
                </c:pt>
                <c:pt idx="17018">
                  <c:v>0.69444527777777776</c:v>
                </c:pt>
                <c:pt idx="17019">
                  <c:v>0.69444643518518512</c:v>
                </c:pt>
                <c:pt idx="17020">
                  <c:v>0.69444759259259259</c:v>
                </c:pt>
                <c:pt idx="17021">
                  <c:v>0.69444875000000006</c:v>
                </c:pt>
                <c:pt idx="17022">
                  <c:v>0.69444990740740742</c:v>
                </c:pt>
                <c:pt idx="17023">
                  <c:v>0.69445106481481478</c:v>
                </c:pt>
                <c:pt idx="17024">
                  <c:v>0.69445222222222225</c:v>
                </c:pt>
                <c:pt idx="17025">
                  <c:v>0.69445337962962961</c:v>
                </c:pt>
                <c:pt idx="17026">
                  <c:v>0.69445453703703708</c:v>
                </c:pt>
                <c:pt idx="17027">
                  <c:v>0.69445569444444444</c:v>
                </c:pt>
                <c:pt idx="17028">
                  <c:v>0.69445685185185191</c:v>
                </c:pt>
                <c:pt idx="17029">
                  <c:v>0.69445800925925927</c:v>
                </c:pt>
                <c:pt idx="17030">
                  <c:v>0.69445916666666663</c:v>
                </c:pt>
                <c:pt idx="17031">
                  <c:v>0.6944603240740741</c:v>
                </c:pt>
                <c:pt idx="17032">
                  <c:v>0.69446148148148146</c:v>
                </c:pt>
                <c:pt idx="17033">
                  <c:v>0.69446263888888893</c:v>
                </c:pt>
                <c:pt idx="17034">
                  <c:v>0.69446379629629629</c:v>
                </c:pt>
                <c:pt idx="17035">
                  <c:v>0.69446495370370365</c:v>
                </c:pt>
                <c:pt idx="17036">
                  <c:v>0.69446611111111112</c:v>
                </c:pt>
                <c:pt idx="17037">
                  <c:v>0.69446726851851859</c:v>
                </c:pt>
                <c:pt idx="17038">
                  <c:v>0.69446842592592595</c:v>
                </c:pt>
                <c:pt idx="17039">
                  <c:v>0.69446958333333331</c:v>
                </c:pt>
                <c:pt idx="17040">
                  <c:v>0.69447074074074067</c:v>
                </c:pt>
                <c:pt idx="17041">
                  <c:v>0.69447189814814814</c:v>
                </c:pt>
                <c:pt idx="17042">
                  <c:v>0.69447305555555561</c:v>
                </c:pt>
                <c:pt idx="17043">
                  <c:v>0.69447421296296297</c:v>
                </c:pt>
                <c:pt idx="17044">
                  <c:v>0.69447537037037033</c:v>
                </c:pt>
                <c:pt idx="17045">
                  <c:v>0.6944765277777778</c:v>
                </c:pt>
                <c:pt idx="17046">
                  <c:v>0.69447768518518527</c:v>
                </c:pt>
                <c:pt idx="17047">
                  <c:v>0.69447884259259263</c:v>
                </c:pt>
                <c:pt idx="17048">
                  <c:v>0.69447999999999999</c:v>
                </c:pt>
                <c:pt idx="17049">
                  <c:v>0.69448115740740735</c:v>
                </c:pt>
                <c:pt idx="17050">
                  <c:v>0.69448231481481482</c:v>
                </c:pt>
                <c:pt idx="17051">
                  <c:v>0.69448347222222229</c:v>
                </c:pt>
                <c:pt idx="17052">
                  <c:v>0.69448462962962965</c:v>
                </c:pt>
                <c:pt idx="17053">
                  <c:v>0.69448578703703701</c:v>
                </c:pt>
                <c:pt idx="17054">
                  <c:v>0.69448694444444448</c:v>
                </c:pt>
                <c:pt idx="17055">
                  <c:v>0.69448810185185184</c:v>
                </c:pt>
                <c:pt idx="17056">
                  <c:v>0.69448925925925931</c:v>
                </c:pt>
                <c:pt idx="17057">
                  <c:v>0.69449041666666667</c:v>
                </c:pt>
                <c:pt idx="17058">
                  <c:v>0.69449157407407403</c:v>
                </c:pt>
                <c:pt idx="17059">
                  <c:v>0.6944927314814815</c:v>
                </c:pt>
                <c:pt idx="17060">
                  <c:v>0.69449388888888886</c:v>
                </c:pt>
                <c:pt idx="17061">
                  <c:v>0.69449504629629633</c:v>
                </c:pt>
                <c:pt idx="17062">
                  <c:v>0.69449620370370369</c:v>
                </c:pt>
                <c:pt idx="17063">
                  <c:v>0.69449736111111116</c:v>
                </c:pt>
                <c:pt idx="17064">
                  <c:v>0.69449851851851852</c:v>
                </c:pt>
                <c:pt idx="17065">
                  <c:v>0.69449967592592587</c:v>
                </c:pt>
                <c:pt idx="17066">
                  <c:v>0.69450083333333335</c:v>
                </c:pt>
                <c:pt idx="17067">
                  <c:v>0.6945019907407407</c:v>
                </c:pt>
                <c:pt idx="17068">
                  <c:v>0.69450314814814817</c:v>
                </c:pt>
                <c:pt idx="17069">
                  <c:v>0.69450430555555553</c:v>
                </c:pt>
                <c:pt idx="17070">
                  <c:v>0.69450546296296289</c:v>
                </c:pt>
                <c:pt idx="17071">
                  <c:v>0.69450662037037036</c:v>
                </c:pt>
                <c:pt idx="17072">
                  <c:v>0.69450777777777783</c:v>
                </c:pt>
                <c:pt idx="17073">
                  <c:v>0.69450893518518519</c:v>
                </c:pt>
                <c:pt idx="17074">
                  <c:v>0.69451009259259255</c:v>
                </c:pt>
                <c:pt idx="17075">
                  <c:v>0.69451124999999991</c:v>
                </c:pt>
                <c:pt idx="17076">
                  <c:v>0.69451240740740749</c:v>
                </c:pt>
                <c:pt idx="17077">
                  <c:v>0.69451356481481485</c:v>
                </c:pt>
                <c:pt idx="17078">
                  <c:v>0.69451472222222221</c:v>
                </c:pt>
                <c:pt idx="17079">
                  <c:v>0.69451587962962957</c:v>
                </c:pt>
                <c:pt idx="17080">
                  <c:v>0.69451703703703704</c:v>
                </c:pt>
                <c:pt idx="17081">
                  <c:v>0.69451819444444451</c:v>
                </c:pt>
                <c:pt idx="17082">
                  <c:v>0.69451935185185187</c:v>
                </c:pt>
                <c:pt idx="17083">
                  <c:v>0.69452050925925923</c:v>
                </c:pt>
                <c:pt idx="17084">
                  <c:v>0.6945216666666667</c:v>
                </c:pt>
                <c:pt idx="17085">
                  <c:v>0.69452282407407406</c:v>
                </c:pt>
                <c:pt idx="17086">
                  <c:v>0.69452398148148153</c:v>
                </c:pt>
                <c:pt idx="17087">
                  <c:v>0.69452513888888889</c:v>
                </c:pt>
                <c:pt idx="17088">
                  <c:v>0.69452629629629625</c:v>
                </c:pt>
                <c:pt idx="17089">
                  <c:v>0.69452745370370372</c:v>
                </c:pt>
                <c:pt idx="17090">
                  <c:v>0.69452861111111108</c:v>
                </c:pt>
                <c:pt idx="17091">
                  <c:v>0.69452976851851855</c:v>
                </c:pt>
                <c:pt idx="17092">
                  <c:v>0.69453092592592591</c:v>
                </c:pt>
                <c:pt idx="17093">
                  <c:v>0.69453208333333338</c:v>
                </c:pt>
                <c:pt idx="17094">
                  <c:v>0.69453324074074074</c:v>
                </c:pt>
                <c:pt idx="17095">
                  <c:v>0.6945343981481481</c:v>
                </c:pt>
                <c:pt idx="17096">
                  <c:v>0.69453555555555557</c:v>
                </c:pt>
                <c:pt idx="17097">
                  <c:v>0.69453671296296293</c:v>
                </c:pt>
                <c:pt idx="17098">
                  <c:v>0.6945378703703704</c:v>
                </c:pt>
                <c:pt idx="17099">
                  <c:v>0.69453902777777776</c:v>
                </c:pt>
                <c:pt idx="17100">
                  <c:v>0.69454018518518512</c:v>
                </c:pt>
                <c:pt idx="17101">
                  <c:v>0.69454134259259259</c:v>
                </c:pt>
                <c:pt idx="17102">
                  <c:v>0.69454250000000006</c:v>
                </c:pt>
                <c:pt idx="17103">
                  <c:v>0.69454365740740742</c:v>
                </c:pt>
                <c:pt idx="17104">
                  <c:v>0.69454481481481478</c:v>
                </c:pt>
                <c:pt idx="17105">
                  <c:v>0.69454597222222214</c:v>
                </c:pt>
                <c:pt idx="17106">
                  <c:v>0.69454712962962961</c:v>
                </c:pt>
                <c:pt idx="17107">
                  <c:v>0.69454828703703708</c:v>
                </c:pt>
                <c:pt idx="17108">
                  <c:v>0.69454944444444444</c:v>
                </c:pt>
                <c:pt idx="17109">
                  <c:v>0.6945506018518518</c:v>
                </c:pt>
                <c:pt idx="17110">
                  <c:v>0.69455175925925927</c:v>
                </c:pt>
                <c:pt idx="17111">
                  <c:v>0.69455291666666674</c:v>
                </c:pt>
                <c:pt idx="17112">
                  <c:v>0.6945540740740741</c:v>
                </c:pt>
                <c:pt idx="17113">
                  <c:v>0.69455523148148146</c:v>
                </c:pt>
                <c:pt idx="17114">
                  <c:v>0.69455638888888882</c:v>
                </c:pt>
                <c:pt idx="17115">
                  <c:v>0.69455754629629629</c:v>
                </c:pt>
                <c:pt idx="17116">
                  <c:v>0.69455870370370376</c:v>
                </c:pt>
                <c:pt idx="17117">
                  <c:v>0.69455986111111112</c:v>
                </c:pt>
                <c:pt idx="17118">
                  <c:v>0.69456101851851848</c:v>
                </c:pt>
                <c:pt idx="17119">
                  <c:v>0.69456217592592595</c:v>
                </c:pt>
                <c:pt idx="17120">
                  <c:v>0.69456333333333331</c:v>
                </c:pt>
                <c:pt idx="17121">
                  <c:v>0.69456449074074078</c:v>
                </c:pt>
                <c:pt idx="17122">
                  <c:v>0.69456564814814814</c:v>
                </c:pt>
                <c:pt idx="17123">
                  <c:v>0.69456680555555561</c:v>
                </c:pt>
                <c:pt idx="17124">
                  <c:v>0.69456796296296297</c:v>
                </c:pt>
                <c:pt idx="17125">
                  <c:v>0.69456912037037033</c:v>
                </c:pt>
                <c:pt idx="17126">
                  <c:v>0.6945702777777778</c:v>
                </c:pt>
                <c:pt idx="17127">
                  <c:v>0.69457143518518516</c:v>
                </c:pt>
                <c:pt idx="17128">
                  <c:v>0.69457259259259263</c:v>
                </c:pt>
                <c:pt idx="17129">
                  <c:v>0.69457374999999999</c:v>
                </c:pt>
                <c:pt idx="17130">
                  <c:v>0.69457490740740735</c:v>
                </c:pt>
                <c:pt idx="17131">
                  <c:v>0.69457606481481482</c:v>
                </c:pt>
                <c:pt idx="17132">
                  <c:v>0.69457722222222229</c:v>
                </c:pt>
                <c:pt idx="17133">
                  <c:v>0.69457837962962965</c:v>
                </c:pt>
                <c:pt idx="17134">
                  <c:v>0.69457953703703701</c:v>
                </c:pt>
                <c:pt idx="17135">
                  <c:v>0.69458069444444437</c:v>
                </c:pt>
                <c:pt idx="17136">
                  <c:v>0.69458185185185184</c:v>
                </c:pt>
                <c:pt idx="17137">
                  <c:v>0.69458300925925931</c:v>
                </c:pt>
                <c:pt idx="17138">
                  <c:v>0.69458416666666667</c:v>
                </c:pt>
                <c:pt idx="17139">
                  <c:v>0.69458532407407403</c:v>
                </c:pt>
                <c:pt idx="17140">
                  <c:v>0.6945864814814815</c:v>
                </c:pt>
                <c:pt idx="17141">
                  <c:v>0.69458763888888897</c:v>
                </c:pt>
                <c:pt idx="17142">
                  <c:v>0.69458879629629633</c:v>
                </c:pt>
                <c:pt idx="17143">
                  <c:v>0.69458995370370369</c:v>
                </c:pt>
                <c:pt idx="17144">
                  <c:v>0.69459111111111105</c:v>
                </c:pt>
                <c:pt idx="17145">
                  <c:v>0.69459226851851852</c:v>
                </c:pt>
                <c:pt idx="17146">
                  <c:v>0.69459342592592599</c:v>
                </c:pt>
                <c:pt idx="17147">
                  <c:v>0.69459458333333335</c:v>
                </c:pt>
                <c:pt idx="17148">
                  <c:v>0.69459574074074071</c:v>
                </c:pt>
                <c:pt idx="17149">
                  <c:v>0.69459689814814818</c:v>
                </c:pt>
                <c:pt idx="17150">
                  <c:v>0.69459805555555554</c:v>
                </c:pt>
                <c:pt idx="17151">
                  <c:v>0.69459921296296301</c:v>
                </c:pt>
                <c:pt idx="17152">
                  <c:v>0.69460037037037037</c:v>
                </c:pt>
                <c:pt idx="17153">
                  <c:v>0.69460152777777773</c:v>
                </c:pt>
                <c:pt idx="17154">
                  <c:v>0.6946026851851852</c:v>
                </c:pt>
                <c:pt idx="17155">
                  <c:v>0.69460384259259256</c:v>
                </c:pt>
                <c:pt idx="17156">
                  <c:v>0.69460500000000003</c:v>
                </c:pt>
                <c:pt idx="17157">
                  <c:v>0.69460615740740739</c:v>
                </c:pt>
                <c:pt idx="17158">
                  <c:v>0.69460731481481486</c:v>
                </c:pt>
                <c:pt idx="17159">
                  <c:v>0.69460847222222222</c:v>
                </c:pt>
                <c:pt idx="17160">
                  <c:v>0.69460962962962958</c:v>
                </c:pt>
                <c:pt idx="17161">
                  <c:v>0.69461078703703705</c:v>
                </c:pt>
                <c:pt idx="17162">
                  <c:v>0.69461194444444452</c:v>
                </c:pt>
                <c:pt idx="17163">
                  <c:v>0.69461310185185188</c:v>
                </c:pt>
                <c:pt idx="17164">
                  <c:v>0.69461425925925924</c:v>
                </c:pt>
                <c:pt idx="17165">
                  <c:v>0.6946154166666666</c:v>
                </c:pt>
                <c:pt idx="17166">
                  <c:v>0.69461657407407407</c:v>
                </c:pt>
                <c:pt idx="17167">
                  <c:v>0.69461773148148154</c:v>
                </c:pt>
                <c:pt idx="17168">
                  <c:v>0.6946188888888889</c:v>
                </c:pt>
                <c:pt idx="17169">
                  <c:v>0.69462004629629626</c:v>
                </c:pt>
                <c:pt idx="17170">
                  <c:v>0.69462120370370373</c:v>
                </c:pt>
                <c:pt idx="17171">
                  <c:v>0.6946223611111112</c:v>
                </c:pt>
                <c:pt idx="17172">
                  <c:v>0.69462351851851856</c:v>
                </c:pt>
                <c:pt idx="17173">
                  <c:v>0.69462467592592592</c:v>
                </c:pt>
                <c:pt idx="17174">
                  <c:v>0.69462583333333328</c:v>
                </c:pt>
                <c:pt idx="17175">
                  <c:v>0.69462699074074075</c:v>
                </c:pt>
                <c:pt idx="17176">
                  <c:v>0.69462814814814822</c:v>
                </c:pt>
                <c:pt idx="17177">
                  <c:v>0.69462930555555558</c:v>
                </c:pt>
                <c:pt idx="17178">
                  <c:v>0.69463046296296294</c:v>
                </c:pt>
                <c:pt idx="17179">
                  <c:v>0.69463162037037041</c:v>
                </c:pt>
                <c:pt idx="17180">
                  <c:v>0.69463277777777777</c:v>
                </c:pt>
                <c:pt idx="17181">
                  <c:v>0.69463393518518524</c:v>
                </c:pt>
                <c:pt idx="17182">
                  <c:v>0.6946350925925926</c:v>
                </c:pt>
                <c:pt idx="17183">
                  <c:v>0.69463624999999996</c:v>
                </c:pt>
                <c:pt idx="17184">
                  <c:v>0.69463740740740743</c:v>
                </c:pt>
                <c:pt idx="17185">
                  <c:v>0.69463856481481479</c:v>
                </c:pt>
                <c:pt idx="17186">
                  <c:v>0.69463972222222226</c:v>
                </c:pt>
                <c:pt idx="17187">
                  <c:v>0.69464089120370365</c:v>
                </c:pt>
                <c:pt idx="17188">
                  <c:v>0.69464203703703709</c:v>
                </c:pt>
                <c:pt idx="17189">
                  <c:v>0.69464319444444445</c:v>
                </c:pt>
                <c:pt idx="17190">
                  <c:v>0.6946443518518518</c:v>
                </c:pt>
                <c:pt idx="17191">
                  <c:v>0.69464550925925928</c:v>
                </c:pt>
                <c:pt idx="17192">
                  <c:v>0.69464666666666663</c:v>
                </c:pt>
                <c:pt idx="17193">
                  <c:v>0.69464782407407411</c:v>
                </c:pt>
                <c:pt idx="17194">
                  <c:v>0.69464898148148146</c:v>
                </c:pt>
                <c:pt idx="17195">
                  <c:v>0.69465013888888882</c:v>
                </c:pt>
                <c:pt idx="17196">
                  <c:v>0.69465129629629629</c:v>
                </c:pt>
                <c:pt idx="17197">
                  <c:v>0.69465245370370376</c:v>
                </c:pt>
                <c:pt idx="17198">
                  <c:v>0.69465361111111112</c:v>
                </c:pt>
                <c:pt idx="17199">
                  <c:v>0.69465476851851848</c:v>
                </c:pt>
                <c:pt idx="17200">
                  <c:v>0.69465592592592584</c:v>
                </c:pt>
                <c:pt idx="17201">
                  <c:v>0.69465708333333331</c:v>
                </c:pt>
                <c:pt idx="17202">
                  <c:v>0.69465824074074078</c:v>
                </c:pt>
                <c:pt idx="17203">
                  <c:v>0.69465939814814814</c:v>
                </c:pt>
                <c:pt idx="17204">
                  <c:v>0.6946605555555555</c:v>
                </c:pt>
                <c:pt idx="17205">
                  <c:v>0.69466171296296297</c:v>
                </c:pt>
                <c:pt idx="17206">
                  <c:v>0.69466287037037044</c:v>
                </c:pt>
                <c:pt idx="17207">
                  <c:v>0.6946640277777778</c:v>
                </c:pt>
                <c:pt idx="17208">
                  <c:v>0.69466518518518516</c:v>
                </c:pt>
                <c:pt idx="17209">
                  <c:v>0.69466634259259252</c:v>
                </c:pt>
                <c:pt idx="17210">
                  <c:v>0.69466749999999999</c:v>
                </c:pt>
                <c:pt idx="17211">
                  <c:v>0.69466865740740746</c:v>
                </c:pt>
                <c:pt idx="17212">
                  <c:v>0.69466981481481482</c:v>
                </c:pt>
                <c:pt idx="17213">
                  <c:v>0.69467097222222218</c:v>
                </c:pt>
                <c:pt idx="17214">
                  <c:v>0.69467212962962965</c:v>
                </c:pt>
                <c:pt idx="17215">
                  <c:v>0.69467328703703701</c:v>
                </c:pt>
                <c:pt idx="17216">
                  <c:v>0.69467444444444448</c:v>
                </c:pt>
                <c:pt idx="17217">
                  <c:v>0.69467560185185184</c:v>
                </c:pt>
                <c:pt idx="17218">
                  <c:v>0.69467675925925931</c:v>
                </c:pt>
                <c:pt idx="17219">
                  <c:v>0.69467791666666667</c:v>
                </c:pt>
                <c:pt idx="17220">
                  <c:v>0.69467907407407403</c:v>
                </c:pt>
                <c:pt idx="17221">
                  <c:v>0.6946802314814815</c:v>
                </c:pt>
                <c:pt idx="17222">
                  <c:v>0.69468138888888886</c:v>
                </c:pt>
                <c:pt idx="17223">
                  <c:v>0.69468254629629633</c:v>
                </c:pt>
                <c:pt idx="17224">
                  <c:v>0.69468370370370369</c:v>
                </c:pt>
                <c:pt idx="17225">
                  <c:v>0.69468486111111105</c:v>
                </c:pt>
                <c:pt idx="17226">
                  <c:v>0.69468601851851852</c:v>
                </c:pt>
                <c:pt idx="17227">
                  <c:v>0.69468717592592599</c:v>
                </c:pt>
                <c:pt idx="17228">
                  <c:v>0.69468833333333335</c:v>
                </c:pt>
                <c:pt idx="17229">
                  <c:v>0.69468949074074071</c:v>
                </c:pt>
                <c:pt idx="17230">
                  <c:v>0.69469064814814807</c:v>
                </c:pt>
                <c:pt idx="17231">
                  <c:v>0.69469180555555554</c:v>
                </c:pt>
                <c:pt idx="17232">
                  <c:v>0.69469296296296301</c:v>
                </c:pt>
                <c:pt idx="17233">
                  <c:v>0.69469412037037037</c:v>
                </c:pt>
                <c:pt idx="17234">
                  <c:v>0.69469527777777773</c:v>
                </c:pt>
                <c:pt idx="17235">
                  <c:v>0.6946964351851852</c:v>
                </c:pt>
                <c:pt idx="17236">
                  <c:v>0.69469759259259267</c:v>
                </c:pt>
                <c:pt idx="17237">
                  <c:v>0.69469875000000003</c:v>
                </c:pt>
                <c:pt idx="17238">
                  <c:v>0.69469990740740739</c:v>
                </c:pt>
                <c:pt idx="17239">
                  <c:v>0.69470106481481475</c:v>
                </c:pt>
                <c:pt idx="17240">
                  <c:v>0.69470222222222222</c:v>
                </c:pt>
                <c:pt idx="17241">
                  <c:v>0.69470337962962969</c:v>
                </c:pt>
                <c:pt idx="17242">
                  <c:v>0.69470453703703705</c:v>
                </c:pt>
                <c:pt idx="17243">
                  <c:v>0.69470569444444441</c:v>
                </c:pt>
                <c:pt idx="17244">
                  <c:v>0.69470685185185188</c:v>
                </c:pt>
                <c:pt idx="17245">
                  <c:v>0.69470800925925924</c:v>
                </c:pt>
                <c:pt idx="17246">
                  <c:v>0.69470916666666671</c:v>
                </c:pt>
                <c:pt idx="17247">
                  <c:v>0.69471032407407407</c:v>
                </c:pt>
                <c:pt idx="17248">
                  <c:v>0.69471148148148143</c:v>
                </c:pt>
                <c:pt idx="17249">
                  <c:v>0.6947126388888889</c:v>
                </c:pt>
                <c:pt idx="17250">
                  <c:v>0.69471379629629626</c:v>
                </c:pt>
                <c:pt idx="17251">
                  <c:v>0.69471495370370373</c:v>
                </c:pt>
                <c:pt idx="17252">
                  <c:v>0.69471611111111109</c:v>
                </c:pt>
                <c:pt idx="17253">
                  <c:v>0.69471726851851856</c:v>
                </c:pt>
                <c:pt idx="17254">
                  <c:v>0.69471842592592592</c:v>
                </c:pt>
                <c:pt idx="17255">
                  <c:v>0.69471958333333328</c:v>
                </c:pt>
                <c:pt idx="17256">
                  <c:v>0.69472074074074075</c:v>
                </c:pt>
                <c:pt idx="17257">
                  <c:v>0.69472189814814822</c:v>
                </c:pt>
                <c:pt idx="17258">
                  <c:v>0.69472305555555558</c:v>
                </c:pt>
                <c:pt idx="17259">
                  <c:v>0.69472421296296294</c:v>
                </c:pt>
                <c:pt idx="17260">
                  <c:v>0.6947253703703703</c:v>
                </c:pt>
                <c:pt idx="17261">
                  <c:v>0.69472652777777777</c:v>
                </c:pt>
                <c:pt idx="17262">
                  <c:v>0.69472768518518524</c:v>
                </c:pt>
                <c:pt idx="17263">
                  <c:v>0.6947288425925926</c:v>
                </c:pt>
                <c:pt idx="17264">
                  <c:v>0.69472999999999996</c:v>
                </c:pt>
                <c:pt idx="17265">
                  <c:v>0.69473115740740743</c:v>
                </c:pt>
                <c:pt idx="17266">
                  <c:v>0.6947323148148149</c:v>
                </c:pt>
                <c:pt idx="17267">
                  <c:v>0.69473347222222226</c:v>
                </c:pt>
                <c:pt idx="17268">
                  <c:v>0.69473462962962962</c:v>
                </c:pt>
                <c:pt idx="17269">
                  <c:v>0.69473578703703698</c:v>
                </c:pt>
                <c:pt idx="17270">
                  <c:v>0.69473694444444445</c:v>
                </c:pt>
                <c:pt idx="17271">
                  <c:v>0.69473810185185192</c:v>
                </c:pt>
                <c:pt idx="17272">
                  <c:v>0.69473925925925928</c:v>
                </c:pt>
                <c:pt idx="17273">
                  <c:v>0.69474041666666664</c:v>
                </c:pt>
                <c:pt idx="17274">
                  <c:v>0.69474157407407411</c:v>
                </c:pt>
                <c:pt idx="17275">
                  <c:v>0.69474273148148147</c:v>
                </c:pt>
                <c:pt idx="17276">
                  <c:v>0.69474388888888894</c:v>
                </c:pt>
                <c:pt idx="17277">
                  <c:v>0.6947450462962963</c:v>
                </c:pt>
                <c:pt idx="17278">
                  <c:v>0.69474620370370366</c:v>
                </c:pt>
                <c:pt idx="17279">
                  <c:v>0.69474736111111113</c:v>
                </c:pt>
                <c:pt idx="17280">
                  <c:v>0.69474851851851849</c:v>
                </c:pt>
                <c:pt idx="17281">
                  <c:v>0.69474967592592596</c:v>
                </c:pt>
                <c:pt idx="17282">
                  <c:v>0.69475083333333332</c:v>
                </c:pt>
                <c:pt idx="17283">
                  <c:v>0.69475199074074079</c:v>
                </c:pt>
                <c:pt idx="17284">
                  <c:v>0.69475314814814815</c:v>
                </c:pt>
                <c:pt idx="17285">
                  <c:v>0.69475430555555551</c:v>
                </c:pt>
                <c:pt idx="17286">
                  <c:v>0.69475546296296298</c:v>
                </c:pt>
                <c:pt idx="17287">
                  <c:v>0.69475662037037034</c:v>
                </c:pt>
                <c:pt idx="17288">
                  <c:v>0.69475777777777781</c:v>
                </c:pt>
                <c:pt idx="17289">
                  <c:v>0.69475893518518517</c:v>
                </c:pt>
                <c:pt idx="17290">
                  <c:v>0.69476009259259253</c:v>
                </c:pt>
                <c:pt idx="17291">
                  <c:v>0.69476125</c:v>
                </c:pt>
                <c:pt idx="17292">
                  <c:v>0.69476240740740747</c:v>
                </c:pt>
                <c:pt idx="17293">
                  <c:v>0.69476356481481483</c:v>
                </c:pt>
                <c:pt idx="17294">
                  <c:v>0.69476472222222219</c:v>
                </c:pt>
                <c:pt idx="17295">
                  <c:v>0.69476587962962955</c:v>
                </c:pt>
                <c:pt idx="17296">
                  <c:v>0.69476703703703713</c:v>
                </c:pt>
                <c:pt idx="17297">
                  <c:v>0.69476819444444449</c:v>
                </c:pt>
                <c:pt idx="17298">
                  <c:v>0.69476935185185185</c:v>
                </c:pt>
                <c:pt idx="17299">
                  <c:v>0.69477050925925921</c:v>
                </c:pt>
                <c:pt idx="17300">
                  <c:v>0.69477166666666668</c:v>
                </c:pt>
                <c:pt idx="17301">
                  <c:v>0.69477282407407415</c:v>
                </c:pt>
                <c:pt idx="17302">
                  <c:v>0.69477398148148151</c:v>
                </c:pt>
                <c:pt idx="17303">
                  <c:v>0.69477513888888887</c:v>
                </c:pt>
                <c:pt idx="17304">
                  <c:v>0.69477629629629634</c:v>
                </c:pt>
                <c:pt idx="17305">
                  <c:v>0.6947774537037037</c:v>
                </c:pt>
                <c:pt idx="17306">
                  <c:v>0.69477861111111117</c:v>
                </c:pt>
                <c:pt idx="17307">
                  <c:v>0.69477976851851853</c:v>
                </c:pt>
                <c:pt idx="17308">
                  <c:v>0.69478092592592589</c:v>
                </c:pt>
                <c:pt idx="17309">
                  <c:v>0.69478208333333336</c:v>
                </c:pt>
                <c:pt idx="17310">
                  <c:v>0.69478324074074072</c:v>
                </c:pt>
                <c:pt idx="17311">
                  <c:v>0.69478439814814819</c:v>
                </c:pt>
                <c:pt idx="17312">
                  <c:v>0.69478555555555555</c:v>
                </c:pt>
                <c:pt idx="17313">
                  <c:v>0.69478671296296302</c:v>
                </c:pt>
                <c:pt idx="17314">
                  <c:v>0.69478787037037038</c:v>
                </c:pt>
                <c:pt idx="17315">
                  <c:v>0.69478902777777773</c:v>
                </c:pt>
                <c:pt idx="17316">
                  <c:v>0.69479018518518521</c:v>
                </c:pt>
                <c:pt idx="17317">
                  <c:v>0.69479134259259256</c:v>
                </c:pt>
                <c:pt idx="17318">
                  <c:v>0.69479250000000004</c:v>
                </c:pt>
                <c:pt idx="17319">
                  <c:v>0.69479365740740739</c:v>
                </c:pt>
                <c:pt idx="17320">
                  <c:v>0.69479481481481475</c:v>
                </c:pt>
                <c:pt idx="17321">
                  <c:v>0.69479597222222222</c:v>
                </c:pt>
                <c:pt idx="17322">
                  <c:v>0.6947971296296297</c:v>
                </c:pt>
                <c:pt idx="17323">
                  <c:v>0.69479828703703705</c:v>
                </c:pt>
                <c:pt idx="17324">
                  <c:v>0.69479944444444441</c:v>
                </c:pt>
                <c:pt idx="17325">
                  <c:v>0.69480060185185177</c:v>
                </c:pt>
                <c:pt idx="17326">
                  <c:v>0.69480175925925924</c:v>
                </c:pt>
                <c:pt idx="17327">
                  <c:v>0.69480291666666671</c:v>
                </c:pt>
                <c:pt idx="17328">
                  <c:v>0.69480407407407407</c:v>
                </c:pt>
                <c:pt idx="17329">
                  <c:v>0.69480523148148143</c:v>
                </c:pt>
                <c:pt idx="17330">
                  <c:v>0.6948063888888889</c:v>
                </c:pt>
                <c:pt idx="17331">
                  <c:v>0.69480754629629637</c:v>
                </c:pt>
                <c:pt idx="17332">
                  <c:v>0.69480870370370373</c:v>
                </c:pt>
                <c:pt idx="17333">
                  <c:v>0.69480986111111109</c:v>
                </c:pt>
                <c:pt idx="17334">
                  <c:v>0.69481101851851845</c:v>
                </c:pt>
                <c:pt idx="17335">
                  <c:v>0.69481217592592592</c:v>
                </c:pt>
                <c:pt idx="17336">
                  <c:v>0.69481333333333339</c:v>
                </c:pt>
                <c:pt idx="17337">
                  <c:v>0.69481449074074075</c:v>
                </c:pt>
                <c:pt idx="17338">
                  <c:v>0.69481564814814811</c:v>
                </c:pt>
                <c:pt idx="17339">
                  <c:v>0.69481680555555558</c:v>
                </c:pt>
                <c:pt idx="17340">
                  <c:v>0.69481796296296294</c:v>
                </c:pt>
                <c:pt idx="17341">
                  <c:v>0.69481912037037041</c:v>
                </c:pt>
                <c:pt idx="17342">
                  <c:v>0.69482027777777777</c:v>
                </c:pt>
                <c:pt idx="17343">
                  <c:v>0.69482144675925928</c:v>
                </c:pt>
                <c:pt idx="17344">
                  <c:v>0.6948225925925926</c:v>
                </c:pt>
                <c:pt idx="17345">
                  <c:v>0.69482374999999996</c:v>
                </c:pt>
                <c:pt idx="17346">
                  <c:v>0.69482490740740743</c:v>
                </c:pt>
                <c:pt idx="17347">
                  <c:v>0.69482606481481479</c:v>
                </c:pt>
                <c:pt idx="17348">
                  <c:v>0.69482722222222226</c:v>
                </c:pt>
                <c:pt idx="17349">
                  <c:v>0.69482837962962962</c:v>
                </c:pt>
                <c:pt idx="17350">
                  <c:v>0.69482953703703698</c:v>
                </c:pt>
                <c:pt idx="17351">
                  <c:v>0.69483069444444445</c:v>
                </c:pt>
                <c:pt idx="17352">
                  <c:v>0.69483185185185192</c:v>
                </c:pt>
                <c:pt idx="17353">
                  <c:v>0.69483300925925928</c:v>
                </c:pt>
                <c:pt idx="17354">
                  <c:v>0.69483416666666664</c:v>
                </c:pt>
                <c:pt idx="17355">
                  <c:v>0.694835324074074</c:v>
                </c:pt>
                <c:pt idx="17356">
                  <c:v>0.69483648148148147</c:v>
                </c:pt>
                <c:pt idx="17357">
                  <c:v>0.69483763888888894</c:v>
                </c:pt>
                <c:pt idx="17358">
                  <c:v>0.6948387962962963</c:v>
                </c:pt>
                <c:pt idx="17359">
                  <c:v>0.69483995370370366</c:v>
                </c:pt>
                <c:pt idx="17360">
                  <c:v>0.69484111111111113</c:v>
                </c:pt>
                <c:pt idx="17361">
                  <c:v>0.6948422685185186</c:v>
                </c:pt>
                <c:pt idx="17362">
                  <c:v>0.69484342592592596</c:v>
                </c:pt>
                <c:pt idx="17363">
                  <c:v>0.69484458333333332</c:v>
                </c:pt>
                <c:pt idx="17364">
                  <c:v>0.69484574074074068</c:v>
                </c:pt>
                <c:pt idx="17365">
                  <c:v>0.69484689814814815</c:v>
                </c:pt>
                <c:pt idx="17366">
                  <c:v>0.69484805555555562</c:v>
                </c:pt>
                <c:pt idx="17367">
                  <c:v>0.69484921296296298</c:v>
                </c:pt>
                <c:pt idx="17368">
                  <c:v>0.69485037037037034</c:v>
                </c:pt>
                <c:pt idx="17369">
                  <c:v>0.69485152777777781</c:v>
                </c:pt>
                <c:pt idx="17370">
                  <c:v>0.69485268518518517</c:v>
                </c:pt>
                <c:pt idx="17371">
                  <c:v>0.69485384259259264</c:v>
                </c:pt>
                <c:pt idx="17372">
                  <c:v>0.694855</c:v>
                </c:pt>
                <c:pt idx="17373">
                  <c:v>0.69485615740740736</c:v>
                </c:pt>
                <c:pt idx="17374">
                  <c:v>0.69485731481481483</c:v>
                </c:pt>
                <c:pt idx="17375">
                  <c:v>0.69485847222222219</c:v>
                </c:pt>
                <c:pt idx="17376">
                  <c:v>0.69485962962962966</c:v>
                </c:pt>
                <c:pt idx="17377">
                  <c:v>0.69486078703703702</c:v>
                </c:pt>
                <c:pt idx="17378">
                  <c:v>0.69486194444444449</c:v>
                </c:pt>
                <c:pt idx="17379">
                  <c:v>0.69486310185185185</c:v>
                </c:pt>
                <c:pt idx="17380">
                  <c:v>0.69486425925925921</c:v>
                </c:pt>
                <c:pt idx="17381">
                  <c:v>0.69486541666666668</c:v>
                </c:pt>
                <c:pt idx="17382">
                  <c:v>0.69486657407407404</c:v>
                </c:pt>
                <c:pt idx="17383">
                  <c:v>0.69486773148148151</c:v>
                </c:pt>
                <c:pt idx="17384">
                  <c:v>0.69486888888888887</c:v>
                </c:pt>
                <c:pt idx="17385">
                  <c:v>0.69487004629629623</c:v>
                </c:pt>
                <c:pt idx="17386">
                  <c:v>0.6948712037037037</c:v>
                </c:pt>
                <c:pt idx="17387">
                  <c:v>0.69487236111111117</c:v>
                </c:pt>
                <c:pt idx="17388">
                  <c:v>0.69487351851851853</c:v>
                </c:pt>
                <c:pt idx="17389">
                  <c:v>0.69487467592592589</c:v>
                </c:pt>
                <c:pt idx="17390">
                  <c:v>0.69487583333333325</c:v>
                </c:pt>
                <c:pt idx="17391">
                  <c:v>0.69487699074074083</c:v>
                </c:pt>
                <c:pt idx="17392">
                  <c:v>0.69487814814814819</c:v>
                </c:pt>
                <c:pt idx="17393">
                  <c:v>0.69487930555555555</c:v>
                </c:pt>
                <c:pt idx="17394">
                  <c:v>0.69488047453703705</c:v>
                </c:pt>
                <c:pt idx="17395">
                  <c:v>0.69488162037037038</c:v>
                </c:pt>
                <c:pt idx="17396">
                  <c:v>0.69488277777777785</c:v>
                </c:pt>
                <c:pt idx="17397">
                  <c:v>0.69488393518518521</c:v>
                </c:pt>
                <c:pt idx="17398">
                  <c:v>0.69488509259259257</c:v>
                </c:pt>
                <c:pt idx="17399">
                  <c:v>0.69488625000000004</c:v>
                </c:pt>
                <c:pt idx="17400">
                  <c:v>0.6948874074074074</c:v>
                </c:pt>
                <c:pt idx="17401">
                  <c:v>0.69488856481481487</c:v>
                </c:pt>
                <c:pt idx="17402">
                  <c:v>0.69488972222222223</c:v>
                </c:pt>
                <c:pt idx="17403">
                  <c:v>0.69489087962962959</c:v>
                </c:pt>
                <c:pt idx="17404">
                  <c:v>0.69489203703703706</c:v>
                </c:pt>
                <c:pt idx="17405">
                  <c:v>0.69489319444444442</c:v>
                </c:pt>
                <c:pt idx="17406">
                  <c:v>0.69489435185185189</c:v>
                </c:pt>
                <c:pt idx="17407">
                  <c:v>0.69489550925925925</c:v>
                </c:pt>
                <c:pt idx="17408">
                  <c:v>0.69489666666666672</c:v>
                </c:pt>
                <c:pt idx="17409">
                  <c:v>0.69489782407407408</c:v>
                </c:pt>
                <c:pt idx="17410">
                  <c:v>0.69489898148148144</c:v>
                </c:pt>
                <c:pt idx="17411">
                  <c:v>0.69490013888888891</c:v>
                </c:pt>
                <c:pt idx="17412">
                  <c:v>0.69490129629629627</c:v>
                </c:pt>
                <c:pt idx="17413">
                  <c:v>0.69490245370370374</c:v>
                </c:pt>
                <c:pt idx="17414">
                  <c:v>0.6949036111111111</c:v>
                </c:pt>
                <c:pt idx="17415">
                  <c:v>0.69490476851851846</c:v>
                </c:pt>
                <c:pt idx="17416">
                  <c:v>0.69490592592592593</c:v>
                </c:pt>
                <c:pt idx="17417">
                  <c:v>0.69490709490740743</c:v>
                </c:pt>
                <c:pt idx="17418">
                  <c:v>0.69490824074074076</c:v>
                </c:pt>
                <c:pt idx="17419">
                  <c:v>0.69490939814814812</c:v>
                </c:pt>
                <c:pt idx="17420">
                  <c:v>0.69491055555555548</c:v>
                </c:pt>
                <c:pt idx="17421">
                  <c:v>0.69491171296296295</c:v>
                </c:pt>
                <c:pt idx="17422">
                  <c:v>0.69491287037037042</c:v>
                </c:pt>
                <c:pt idx="17423">
                  <c:v>0.69491403935185181</c:v>
                </c:pt>
                <c:pt idx="17424">
                  <c:v>0.69491518518518514</c:v>
                </c:pt>
                <c:pt idx="17425">
                  <c:v>0.69491634259259261</c:v>
                </c:pt>
                <c:pt idx="17426">
                  <c:v>0.69491750000000008</c:v>
                </c:pt>
                <c:pt idx="17427">
                  <c:v>0.69491865740740744</c:v>
                </c:pt>
                <c:pt idx="17428">
                  <c:v>0.6949198148148148</c:v>
                </c:pt>
                <c:pt idx="17429">
                  <c:v>0.69492097222222216</c:v>
                </c:pt>
                <c:pt idx="17430">
                  <c:v>0.69492212962962963</c:v>
                </c:pt>
                <c:pt idx="17431">
                  <c:v>0.6949232870370371</c:v>
                </c:pt>
                <c:pt idx="17432">
                  <c:v>0.69492444444444446</c:v>
                </c:pt>
                <c:pt idx="17433">
                  <c:v>0.69492560185185182</c:v>
                </c:pt>
                <c:pt idx="17434">
                  <c:v>0.69492675925925929</c:v>
                </c:pt>
                <c:pt idx="17435">
                  <c:v>0.69492791666666665</c:v>
                </c:pt>
                <c:pt idx="17436">
                  <c:v>0.69492907407407412</c:v>
                </c:pt>
                <c:pt idx="17437">
                  <c:v>0.69493023148148148</c:v>
                </c:pt>
                <c:pt idx="17438">
                  <c:v>0.69493138888888895</c:v>
                </c:pt>
                <c:pt idx="17439">
                  <c:v>0.69493254629629631</c:v>
                </c:pt>
                <c:pt idx="17440">
                  <c:v>0.69493370370370366</c:v>
                </c:pt>
                <c:pt idx="17441">
                  <c:v>0.69493486111111114</c:v>
                </c:pt>
                <c:pt idx="17442">
                  <c:v>0.69493601851851849</c:v>
                </c:pt>
                <c:pt idx="17443">
                  <c:v>0.69493717592592597</c:v>
                </c:pt>
                <c:pt idx="17444">
                  <c:v>0.69493833333333332</c:v>
                </c:pt>
                <c:pt idx="17445">
                  <c:v>0.69493949074074068</c:v>
                </c:pt>
                <c:pt idx="17446">
                  <c:v>0.69494064814814815</c:v>
                </c:pt>
                <c:pt idx="17447">
                  <c:v>0.69494180555555563</c:v>
                </c:pt>
                <c:pt idx="17448">
                  <c:v>0.69494296296296298</c:v>
                </c:pt>
                <c:pt idx="17449">
                  <c:v>0.69494412037037034</c:v>
                </c:pt>
                <c:pt idx="17450">
                  <c:v>0.6949452777777777</c:v>
                </c:pt>
                <c:pt idx="17451">
                  <c:v>0.69494643518518517</c:v>
                </c:pt>
                <c:pt idx="17452">
                  <c:v>0.69494759259259264</c:v>
                </c:pt>
                <c:pt idx="17453">
                  <c:v>0.69494875</c:v>
                </c:pt>
                <c:pt idx="17454">
                  <c:v>0.69494990740740736</c:v>
                </c:pt>
                <c:pt idx="17455">
                  <c:v>0.69495106481481483</c:v>
                </c:pt>
                <c:pt idx="17456">
                  <c:v>0.6949522222222223</c:v>
                </c:pt>
                <c:pt idx="17457">
                  <c:v>0.69495337962962966</c:v>
                </c:pt>
                <c:pt idx="17458">
                  <c:v>0.69495453703703702</c:v>
                </c:pt>
                <c:pt idx="17459">
                  <c:v>0.69495569444444438</c:v>
                </c:pt>
                <c:pt idx="17460">
                  <c:v>0.69495685185185185</c:v>
                </c:pt>
                <c:pt idx="17461">
                  <c:v>0.69495800925925932</c:v>
                </c:pt>
                <c:pt idx="17462">
                  <c:v>0.69495916666666668</c:v>
                </c:pt>
                <c:pt idx="17463">
                  <c:v>0.69496033564814808</c:v>
                </c:pt>
                <c:pt idx="17464">
                  <c:v>0.69496148148148151</c:v>
                </c:pt>
                <c:pt idx="17465">
                  <c:v>0.69496263888888887</c:v>
                </c:pt>
                <c:pt idx="17466">
                  <c:v>0.69496379629629634</c:v>
                </c:pt>
                <c:pt idx="17467">
                  <c:v>0.6949649537037037</c:v>
                </c:pt>
                <c:pt idx="17468">
                  <c:v>0.69496611111111106</c:v>
                </c:pt>
                <c:pt idx="17469">
                  <c:v>0.69496726851851853</c:v>
                </c:pt>
                <c:pt idx="17470">
                  <c:v>0.69496842592592589</c:v>
                </c:pt>
                <c:pt idx="17471">
                  <c:v>0.69496958333333336</c:v>
                </c:pt>
                <c:pt idx="17472">
                  <c:v>0.69497074074074072</c:v>
                </c:pt>
                <c:pt idx="17473">
                  <c:v>0.69497189814814819</c:v>
                </c:pt>
                <c:pt idx="17474">
                  <c:v>0.69497305555555555</c:v>
                </c:pt>
                <c:pt idx="17475">
                  <c:v>0.69497421296296291</c:v>
                </c:pt>
                <c:pt idx="17476">
                  <c:v>0.69497537037037038</c:v>
                </c:pt>
                <c:pt idx="17477">
                  <c:v>0.69497652777777774</c:v>
                </c:pt>
                <c:pt idx="17478">
                  <c:v>0.69497768518518521</c:v>
                </c:pt>
                <c:pt idx="17479">
                  <c:v>0.69497884259259257</c:v>
                </c:pt>
                <c:pt idx="17480">
                  <c:v>0.69497999999999993</c:v>
                </c:pt>
                <c:pt idx="17481">
                  <c:v>0.6949811574074074</c:v>
                </c:pt>
                <c:pt idx="17482">
                  <c:v>0.69498231481481487</c:v>
                </c:pt>
                <c:pt idx="17483">
                  <c:v>0.69498347222222223</c:v>
                </c:pt>
                <c:pt idx="17484">
                  <c:v>0.69498462962962959</c:v>
                </c:pt>
                <c:pt idx="17485">
                  <c:v>0.69498578703703695</c:v>
                </c:pt>
                <c:pt idx="17486">
                  <c:v>0.69498694444444453</c:v>
                </c:pt>
                <c:pt idx="17487">
                  <c:v>0.69498810185185189</c:v>
                </c:pt>
                <c:pt idx="17488">
                  <c:v>0.69498925925925925</c:v>
                </c:pt>
                <c:pt idx="17489">
                  <c:v>0.69499041666666661</c:v>
                </c:pt>
                <c:pt idx="17490">
                  <c:v>0.69499157407407408</c:v>
                </c:pt>
                <c:pt idx="17491">
                  <c:v>0.69499273148148155</c:v>
                </c:pt>
                <c:pt idx="17492">
                  <c:v>0.69499388888888891</c:v>
                </c:pt>
                <c:pt idx="17493">
                  <c:v>0.69499504629629627</c:v>
                </c:pt>
                <c:pt idx="17494">
                  <c:v>0.69499620370370374</c:v>
                </c:pt>
                <c:pt idx="17495">
                  <c:v>0.6949973611111111</c:v>
                </c:pt>
                <c:pt idx="17496">
                  <c:v>0.69499851851851857</c:v>
                </c:pt>
                <c:pt idx="17497">
                  <c:v>0.69499967592592593</c:v>
                </c:pt>
                <c:pt idx="17498">
                  <c:v>0.69500083333333329</c:v>
                </c:pt>
                <c:pt idx="17499">
                  <c:v>0.69500199074074076</c:v>
                </c:pt>
                <c:pt idx="17500">
                  <c:v>0.69500314814814812</c:v>
                </c:pt>
                <c:pt idx="17501">
                  <c:v>0.69500430555555559</c:v>
                </c:pt>
                <c:pt idx="17502">
                  <c:v>0.69500546296296295</c:v>
                </c:pt>
                <c:pt idx="17503">
                  <c:v>0.69500662037037042</c:v>
                </c:pt>
                <c:pt idx="17504">
                  <c:v>0.69500777777777778</c:v>
                </c:pt>
                <c:pt idx="17505">
                  <c:v>0.69500893518518514</c:v>
                </c:pt>
                <c:pt idx="17506">
                  <c:v>0.69501010416666664</c:v>
                </c:pt>
                <c:pt idx="17507">
                  <c:v>0.69501124999999997</c:v>
                </c:pt>
                <c:pt idx="17508">
                  <c:v>0.69501240740740744</c:v>
                </c:pt>
                <c:pt idx="17509">
                  <c:v>0.6950135648148148</c:v>
                </c:pt>
                <c:pt idx="17510">
                  <c:v>0.69501472222222216</c:v>
                </c:pt>
                <c:pt idx="17511">
                  <c:v>0.69501587962962963</c:v>
                </c:pt>
                <c:pt idx="17512">
                  <c:v>0.6950170370370371</c:v>
                </c:pt>
                <c:pt idx="17513">
                  <c:v>0.69501819444444446</c:v>
                </c:pt>
                <c:pt idx="17514">
                  <c:v>0.69501935185185182</c:v>
                </c:pt>
                <c:pt idx="17515">
                  <c:v>0.69502050925925918</c:v>
                </c:pt>
                <c:pt idx="17516">
                  <c:v>0.69502166666666665</c:v>
                </c:pt>
                <c:pt idx="17517">
                  <c:v>0.69502282407407412</c:v>
                </c:pt>
                <c:pt idx="17518">
                  <c:v>0.69502398148148148</c:v>
                </c:pt>
                <c:pt idx="17519">
                  <c:v>0.69502513888888884</c:v>
                </c:pt>
                <c:pt idx="17520">
                  <c:v>0.69502629629629631</c:v>
                </c:pt>
                <c:pt idx="17521">
                  <c:v>0.69502745370370378</c:v>
                </c:pt>
                <c:pt idx="17522">
                  <c:v>0.69502861111111114</c:v>
                </c:pt>
                <c:pt idx="17523">
                  <c:v>0.6950297685185185</c:v>
                </c:pt>
                <c:pt idx="17524">
                  <c:v>0.69503092592592586</c:v>
                </c:pt>
                <c:pt idx="17525">
                  <c:v>0.69503208333333333</c:v>
                </c:pt>
                <c:pt idx="17526">
                  <c:v>0.6950332407407408</c:v>
                </c:pt>
                <c:pt idx="17527">
                  <c:v>0.69503439814814816</c:v>
                </c:pt>
                <c:pt idx="17528">
                  <c:v>0.69503555555555552</c:v>
                </c:pt>
                <c:pt idx="17529">
                  <c:v>0.69503671296296299</c:v>
                </c:pt>
                <c:pt idx="17530">
                  <c:v>0.69503787037037035</c:v>
                </c:pt>
                <c:pt idx="17531">
                  <c:v>0.69503902777777782</c:v>
                </c:pt>
                <c:pt idx="17532">
                  <c:v>0.69504018518518518</c:v>
                </c:pt>
                <c:pt idx="17533">
                  <c:v>0.69504134259259265</c:v>
                </c:pt>
                <c:pt idx="17534">
                  <c:v>0.69504250000000001</c:v>
                </c:pt>
                <c:pt idx="17535">
                  <c:v>0.69504365740740737</c:v>
                </c:pt>
                <c:pt idx="17536">
                  <c:v>0.69504481481481484</c:v>
                </c:pt>
                <c:pt idx="17537">
                  <c:v>0.6950459722222222</c:v>
                </c:pt>
                <c:pt idx="17538">
                  <c:v>0.69504712962962967</c:v>
                </c:pt>
                <c:pt idx="17539">
                  <c:v>0.69504828703703703</c:v>
                </c:pt>
                <c:pt idx="17540">
                  <c:v>0.69504944444444439</c:v>
                </c:pt>
                <c:pt idx="17541">
                  <c:v>0.69505060185185186</c:v>
                </c:pt>
                <c:pt idx="17542">
                  <c:v>0.69505175925925933</c:v>
                </c:pt>
                <c:pt idx="17543">
                  <c:v>0.69505291666666669</c:v>
                </c:pt>
                <c:pt idx="17544">
                  <c:v>0.69505407407407405</c:v>
                </c:pt>
                <c:pt idx="17545">
                  <c:v>0.69505523148148141</c:v>
                </c:pt>
                <c:pt idx="17546">
                  <c:v>0.69505638888888888</c:v>
                </c:pt>
                <c:pt idx="17547">
                  <c:v>0.69505754629629635</c:v>
                </c:pt>
                <c:pt idx="17548">
                  <c:v>0.69505870370370371</c:v>
                </c:pt>
                <c:pt idx="17549">
                  <c:v>0.69505986111111107</c:v>
                </c:pt>
                <c:pt idx="17550">
                  <c:v>0.69506101851851854</c:v>
                </c:pt>
                <c:pt idx="17551">
                  <c:v>0.69506217592592601</c:v>
                </c:pt>
                <c:pt idx="17552">
                  <c:v>0.69506333333333337</c:v>
                </c:pt>
                <c:pt idx="17553">
                  <c:v>0.69506449074074073</c:v>
                </c:pt>
                <c:pt idx="17554">
                  <c:v>0.69506564814814809</c:v>
                </c:pt>
                <c:pt idx="17555">
                  <c:v>0.69506680555555556</c:v>
                </c:pt>
                <c:pt idx="17556">
                  <c:v>0.69506796296296303</c:v>
                </c:pt>
                <c:pt idx="17557">
                  <c:v>0.69506912037037039</c:v>
                </c:pt>
                <c:pt idx="17558">
                  <c:v>0.69507027777777775</c:v>
                </c:pt>
                <c:pt idx="17559">
                  <c:v>0.69507143518518522</c:v>
                </c:pt>
                <c:pt idx="17560">
                  <c:v>0.69507259259259258</c:v>
                </c:pt>
                <c:pt idx="17561">
                  <c:v>0.69507375000000005</c:v>
                </c:pt>
                <c:pt idx="17562">
                  <c:v>0.69507490740740741</c:v>
                </c:pt>
                <c:pt idx="17563">
                  <c:v>0.69507606481481476</c:v>
                </c:pt>
                <c:pt idx="17564">
                  <c:v>0.69507722222222224</c:v>
                </c:pt>
                <c:pt idx="17565">
                  <c:v>0.69507837962962959</c:v>
                </c:pt>
                <c:pt idx="17566">
                  <c:v>0.69507953703703707</c:v>
                </c:pt>
                <c:pt idx="17567">
                  <c:v>0.69508069444444442</c:v>
                </c:pt>
                <c:pt idx="17568">
                  <c:v>0.6950818518518519</c:v>
                </c:pt>
                <c:pt idx="17569">
                  <c:v>0.69508300925925925</c:v>
                </c:pt>
                <c:pt idx="17570">
                  <c:v>0.69508416666666661</c:v>
                </c:pt>
                <c:pt idx="17571">
                  <c:v>0.69508532407407408</c:v>
                </c:pt>
                <c:pt idx="17572">
                  <c:v>0.69508648148148156</c:v>
                </c:pt>
                <c:pt idx="17573">
                  <c:v>0.69508763888888891</c:v>
                </c:pt>
                <c:pt idx="17574">
                  <c:v>0.69508879629629627</c:v>
                </c:pt>
                <c:pt idx="17575">
                  <c:v>0.69508995370370363</c:v>
                </c:pt>
                <c:pt idx="17576">
                  <c:v>0.6950911111111111</c:v>
                </c:pt>
                <c:pt idx="17577">
                  <c:v>0.69509226851851857</c:v>
                </c:pt>
                <c:pt idx="17578">
                  <c:v>0.69509342592592593</c:v>
                </c:pt>
                <c:pt idx="17579">
                  <c:v>0.69509458333333329</c:v>
                </c:pt>
                <c:pt idx="17580">
                  <c:v>0.69509574074074065</c:v>
                </c:pt>
                <c:pt idx="17581">
                  <c:v>0.69509689814814823</c:v>
                </c:pt>
                <c:pt idx="17582">
                  <c:v>0.69509805555555559</c:v>
                </c:pt>
                <c:pt idx="17583">
                  <c:v>0.69509921296296295</c:v>
                </c:pt>
                <c:pt idx="17584">
                  <c:v>0.69510037037037031</c:v>
                </c:pt>
                <c:pt idx="17585">
                  <c:v>0.69510152777777778</c:v>
                </c:pt>
                <c:pt idx="17586">
                  <c:v>0.69510268518518525</c:v>
                </c:pt>
                <c:pt idx="17587">
                  <c:v>0.69510384259259261</c:v>
                </c:pt>
                <c:pt idx="17588">
                  <c:v>0.69510499999999997</c:v>
                </c:pt>
                <c:pt idx="17589">
                  <c:v>0.69510615740740744</c:v>
                </c:pt>
                <c:pt idx="17590">
                  <c:v>0.6951073148148148</c:v>
                </c:pt>
                <c:pt idx="17591">
                  <c:v>0.69510847222222227</c:v>
                </c:pt>
                <c:pt idx="17592">
                  <c:v>0.69510962962962963</c:v>
                </c:pt>
                <c:pt idx="17593">
                  <c:v>0.69511078703703699</c:v>
                </c:pt>
                <c:pt idx="17594">
                  <c:v>0.69511194444444446</c:v>
                </c:pt>
                <c:pt idx="17595">
                  <c:v>0.69511310185185182</c:v>
                </c:pt>
                <c:pt idx="17596">
                  <c:v>0.69511425925925929</c:v>
                </c:pt>
                <c:pt idx="17597">
                  <c:v>0.69511541666666665</c:v>
                </c:pt>
                <c:pt idx="17598">
                  <c:v>0.69511657407407412</c:v>
                </c:pt>
                <c:pt idx="17599">
                  <c:v>0.69511773148148148</c:v>
                </c:pt>
                <c:pt idx="17600">
                  <c:v>0.69511888888888884</c:v>
                </c:pt>
                <c:pt idx="17601">
                  <c:v>0.69512004629629631</c:v>
                </c:pt>
                <c:pt idx="17602">
                  <c:v>0.69512120370370367</c:v>
                </c:pt>
                <c:pt idx="17603">
                  <c:v>0.69512236111111114</c:v>
                </c:pt>
                <c:pt idx="17604">
                  <c:v>0.6951235185185185</c:v>
                </c:pt>
                <c:pt idx="17605">
                  <c:v>0.69512467592592586</c:v>
                </c:pt>
                <c:pt idx="17606">
                  <c:v>0.69512583333333333</c:v>
                </c:pt>
                <c:pt idx="17607">
                  <c:v>0.6951269907407408</c:v>
                </c:pt>
                <c:pt idx="17608">
                  <c:v>0.69512814814814816</c:v>
                </c:pt>
                <c:pt idx="17609">
                  <c:v>0.69512930555555552</c:v>
                </c:pt>
                <c:pt idx="17610">
                  <c:v>0.69513046296296288</c:v>
                </c:pt>
                <c:pt idx="17611">
                  <c:v>0.69513162037037035</c:v>
                </c:pt>
                <c:pt idx="17612">
                  <c:v>0.69513277777777782</c:v>
                </c:pt>
                <c:pt idx="17613">
                  <c:v>0.69513393518518518</c:v>
                </c:pt>
                <c:pt idx="17614">
                  <c:v>0.69513509259259254</c:v>
                </c:pt>
                <c:pt idx="17615">
                  <c:v>0.69513625000000001</c:v>
                </c:pt>
                <c:pt idx="17616">
                  <c:v>0.69513740740740748</c:v>
                </c:pt>
                <c:pt idx="17617">
                  <c:v>0.69513856481481484</c:v>
                </c:pt>
                <c:pt idx="17618">
                  <c:v>0.6951397222222222</c:v>
                </c:pt>
                <c:pt idx="17619">
                  <c:v>0.69514087962962956</c:v>
                </c:pt>
                <c:pt idx="17620">
                  <c:v>0.69514203703703703</c:v>
                </c:pt>
                <c:pt idx="17621">
                  <c:v>0.6951431944444445</c:v>
                </c:pt>
                <c:pt idx="17622">
                  <c:v>0.69514435185185186</c:v>
                </c:pt>
                <c:pt idx="17623">
                  <c:v>0.69514550925925922</c:v>
                </c:pt>
                <c:pt idx="17624">
                  <c:v>0.69514666666666669</c:v>
                </c:pt>
                <c:pt idx="17625">
                  <c:v>0.69514782407407405</c:v>
                </c:pt>
                <c:pt idx="17626">
                  <c:v>0.69514898148148152</c:v>
                </c:pt>
                <c:pt idx="17627">
                  <c:v>0.69515013888888888</c:v>
                </c:pt>
                <c:pt idx="17628">
                  <c:v>0.69515129629629635</c:v>
                </c:pt>
                <c:pt idx="17629">
                  <c:v>0.69515245370370371</c:v>
                </c:pt>
                <c:pt idx="17630">
                  <c:v>0.69515361111111107</c:v>
                </c:pt>
                <c:pt idx="17631">
                  <c:v>0.69515476851851854</c:v>
                </c:pt>
                <c:pt idx="17632">
                  <c:v>0.6951559259259259</c:v>
                </c:pt>
                <c:pt idx="17633">
                  <c:v>0.69515708333333337</c:v>
                </c:pt>
                <c:pt idx="17634">
                  <c:v>0.69515824074074073</c:v>
                </c:pt>
                <c:pt idx="17635">
                  <c:v>0.69515939814814809</c:v>
                </c:pt>
                <c:pt idx="17636">
                  <c:v>0.69516055555555556</c:v>
                </c:pt>
                <c:pt idx="17637">
                  <c:v>0.69516171296296303</c:v>
                </c:pt>
                <c:pt idx="17638">
                  <c:v>0.69516287037037039</c:v>
                </c:pt>
                <c:pt idx="17639">
                  <c:v>0.69516402777777775</c:v>
                </c:pt>
                <c:pt idx="17640">
                  <c:v>0.69516518518518511</c:v>
                </c:pt>
                <c:pt idx="17641">
                  <c:v>0.69516634259259258</c:v>
                </c:pt>
                <c:pt idx="17642">
                  <c:v>0.69516750000000005</c:v>
                </c:pt>
                <c:pt idx="17643">
                  <c:v>0.69516865740740741</c:v>
                </c:pt>
                <c:pt idx="17644">
                  <c:v>0.69516981481481477</c:v>
                </c:pt>
                <c:pt idx="17645">
                  <c:v>0.69517097222222224</c:v>
                </c:pt>
                <c:pt idx="17646">
                  <c:v>0.69517212962962971</c:v>
                </c:pt>
                <c:pt idx="17647">
                  <c:v>0.69517328703703707</c:v>
                </c:pt>
                <c:pt idx="17648">
                  <c:v>0.69517444444444443</c:v>
                </c:pt>
                <c:pt idx="17649">
                  <c:v>0.69517560185185179</c:v>
                </c:pt>
                <c:pt idx="17650">
                  <c:v>0.69517675925925926</c:v>
                </c:pt>
                <c:pt idx="17651">
                  <c:v>0.69517791666666673</c:v>
                </c:pt>
                <c:pt idx="17652">
                  <c:v>0.69517907407407409</c:v>
                </c:pt>
                <c:pt idx="17653">
                  <c:v>0.69518023148148145</c:v>
                </c:pt>
                <c:pt idx="17654">
                  <c:v>0.69518138888888892</c:v>
                </c:pt>
                <c:pt idx="17655">
                  <c:v>0.69518254629629628</c:v>
                </c:pt>
                <c:pt idx="17656">
                  <c:v>0.69518370370370375</c:v>
                </c:pt>
                <c:pt idx="17657">
                  <c:v>0.69518486111111111</c:v>
                </c:pt>
                <c:pt idx="17658">
                  <c:v>0.69518601851851847</c:v>
                </c:pt>
                <c:pt idx="17659">
                  <c:v>0.69518717592592594</c:v>
                </c:pt>
                <c:pt idx="17660">
                  <c:v>0.6951883333333333</c:v>
                </c:pt>
                <c:pt idx="17661">
                  <c:v>0.69518949074074077</c:v>
                </c:pt>
                <c:pt idx="17662">
                  <c:v>0.69519064814814813</c:v>
                </c:pt>
                <c:pt idx="17663">
                  <c:v>0.6951918055555556</c:v>
                </c:pt>
                <c:pt idx="17664">
                  <c:v>0.69519296296296296</c:v>
                </c:pt>
                <c:pt idx="17665">
                  <c:v>0.69519412037037032</c:v>
                </c:pt>
                <c:pt idx="17666">
                  <c:v>0.69519527777777779</c:v>
                </c:pt>
                <c:pt idx="17667">
                  <c:v>0.69519643518518526</c:v>
                </c:pt>
                <c:pt idx="17668">
                  <c:v>0.69519759259259262</c:v>
                </c:pt>
                <c:pt idx="17669">
                  <c:v>0.69519874999999998</c:v>
                </c:pt>
                <c:pt idx="17670">
                  <c:v>0.69519990740740734</c:v>
                </c:pt>
                <c:pt idx="17671">
                  <c:v>0.69520106481481481</c:v>
                </c:pt>
                <c:pt idx="17672">
                  <c:v>0.69520222222222228</c:v>
                </c:pt>
                <c:pt idx="17673">
                  <c:v>0.69520337962962964</c:v>
                </c:pt>
                <c:pt idx="17674">
                  <c:v>0.695204537037037</c:v>
                </c:pt>
                <c:pt idx="17675">
                  <c:v>0.69520569444444447</c:v>
                </c:pt>
                <c:pt idx="17676">
                  <c:v>0.69520685185185194</c:v>
                </c:pt>
                <c:pt idx="17677">
                  <c:v>0.6952080092592593</c:v>
                </c:pt>
                <c:pt idx="17678">
                  <c:v>0.69520916666666666</c:v>
                </c:pt>
                <c:pt idx="17679">
                  <c:v>0.69521032407407402</c:v>
                </c:pt>
                <c:pt idx="17680">
                  <c:v>0.69521148148148149</c:v>
                </c:pt>
                <c:pt idx="17681">
                  <c:v>0.69521263888888896</c:v>
                </c:pt>
                <c:pt idx="17682">
                  <c:v>0.69521379629629632</c:v>
                </c:pt>
                <c:pt idx="17683">
                  <c:v>0.69521495370370368</c:v>
                </c:pt>
                <c:pt idx="17684">
                  <c:v>0.69521611111111115</c:v>
                </c:pt>
                <c:pt idx="17685">
                  <c:v>0.69521726851851851</c:v>
                </c:pt>
                <c:pt idx="17686">
                  <c:v>0.69521842592592598</c:v>
                </c:pt>
                <c:pt idx="17687">
                  <c:v>0.69521958333333334</c:v>
                </c:pt>
                <c:pt idx="17688">
                  <c:v>0.69522074074074069</c:v>
                </c:pt>
                <c:pt idx="17689">
                  <c:v>0.69522189814814817</c:v>
                </c:pt>
                <c:pt idx="17690">
                  <c:v>0.69522305555555552</c:v>
                </c:pt>
                <c:pt idx="17691">
                  <c:v>0.695224212962963</c:v>
                </c:pt>
                <c:pt idx="17692">
                  <c:v>0.69522537037037035</c:v>
                </c:pt>
                <c:pt idx="17693">
                  <c:v>0.69522652777777783</c:v>
                </c:pt>
                <c:pt idx="17694">
                  <c:v>0.69522768518518518</c:v>
                </c:pt>
                <c:pt idx="17695">
                  <c:v>0.69522884259259254</c:v>
                </c:pt>
                <c:pt idx="17696">
                  <c:v>0.69523000000000001</c:v>
                </c:pt>
                <c:pt idx="17697">
                  <c:v>0.69523115740740737</c:v>
                </c:pt>
                <c:pt idx="17698">
                  <c:v>0.69523231481481484</c:v>
                </c:pt>
                <c:pt idx="17699">
                  <c:v>0.6952334722222222</c:v>
                </c:pt>
                <c:pt idx="17700">
                  <c:v>0.69523462962962956</c:v>
                </c:pt>
                <c:pt idx="17701">
                  <c:v>0.69523578703703703</c:v>
                </c:pt>
                <c:pt idx="17702">
                  <c:v>0.6952369444444445</c:v>
                </c:pt>
                <c:pt idx="17703">
                  <c:v>0.69523810185185186</c:v>
                </c:pt>
                <c:pt idx="17704">
                  <c:v>0.69523925925925922</c:v>
                </c:pt>
                <c:pt idx="17705">
                  <c:v>0.69524041666666658</c:v>
                </c:pt>
                <c:pt idx="17706">
                  <c:v>0.69524157407407416</c:v>
                </c:pt>
                <c:pt idx="17707">
                  <c:v>0.69524273148148152</c:v>
                </c:pt>
                <c:pt idx="17708">
                  <c:v>0.69524388888888888</c:v>
                </c:pt>
                <c:pt idx="17709">
                  <c:v>0.69524504629629624</c:v>
                </c:pt>
                <c:pt idx="17710">
                  <c:v>0.69524620370370371</c:v>
                </c:pt>
                <c:pt idx="17711">
                  <c:v>0.69524736111111118</c:v>
                </c:pt>
                <c:pt idx="17712">
                  <c:v>0.69524851851851854</c:v>
                </c:pt>
                <c:pt idx="17713">
                  <c:v>0.6952496759259259</c:v>
                </c:pt>
                <c:pt idx="17714">
                  <c:v>0.69525083333333326</c:v>
                </c:pt>
                <c:pt idx="17715">
                  <c:v>0.69525199074074073</c:v>
                </c:pt>
                <c:pt idx="17716">
                  <c:v>0.6952531481481482</c:v>
                </c:pt>
                <c:pt idx="17717">
                  <c:v>0.69525430555555556</c:v>
                </c:pt>
                <c:pt idx="17718">
                  <c:v>0.69525546296296292</c:v>
                </c:pt>
                <c:pt idx="17719">
                  <c:v>0.69525662037037039</c:v>
                </c:pt>
                <c:pt idx="17720">
                  <c:v>0.69525777777777775</c:v>
                </c:pt>
                <c:pt idx="17721">
                  <c:v>0.69525893518518522</c:v>
                </c:pt>
                <c:pt idx="17722">
                  <c:v>0.69526009259259258</c:v>
                </c:pt>
                <c:pt idx="17723">
                  <c:v>0.69526125000000005</c:v>
                </c:pt>
                <c:pt idx="17724">
                  <c:v>0.69526240740740741</c:v>
                </c:pt>
                <c:pt idx="17725">
                  <c:v>0.69526356481481477</c:v>
                </c:pt>
                <c:pt idx="17726">
                  <c:v>0.69526472222222224</c:v>
                </c:pt>
                <c:pt idx="17727">
                  <c:v>0.6952658796296296</c:v>
                </c:pt>
                <c:pt idx="17728">
                  <c:v>0.69526703703703707</c:v>
                </c:pt>
                <c:pt idx="17729">
                  <c:v>0.69526819444444443</c:v>
                </c:pt>
                <c:pt idx="17730">
                  <c:v>0.69526935185185179</c:v>
                </c:pt>
                <c:pt idx="17731">
                  <c:v>0.69527050925925926</c:v>
                </c:pt>
                <c:pt idx="17732">
                  <c:v>0.69527166666666673</c:v>
                </c:pt>
                <c:pt idx="17733">
                  <c:v>0.69527282407407409</c:v>
                </c:pt>
                <c:pt idx="17734">
                  <c:v>0.69527398148148145</c:v>
                </c:pt>
                <c:pt idx="17735">
                  <c:v>0.69527513888888881</c:v>
                </c:pt>
                <c:pt idx="17736">
                  <c:v>0.69527629629629628</c:v>
                </c:pt>
                <c:pt idx="17737">
                  <c:v>0.69527745370370375</c:v>
                </c:pt>
                <c:pt idx="17738">
                  <c:v>0.69527861111111111</c:v>
                </c:pt>
                <c:pt idx="17739">
                  <c:v>0.69527976851851847</c:v>
                </c:pt>
                <c:pt idx="17740">
                  <c:v>0.69528092592592594</c:v>
                </c:pt>
                <c:pt idx="17741">
                  <c:v>0.69528208333333341</c:v>
                </c:pt>
                <c:pt idx="17742">
                  <c:v>0.69528324074074077</c:v>
                </c:pt>
                <c:pt idx="17743">
                  <c:v>0.69528439814814813</c:v>
                </c:pt>
                <c:pt idx="17744">
                  <c:v>0.69528555555555549</c:v>
                </c:pt>
                <c:pt idx="17745">
                  <c:v>0.69528671296296296</c:v>
                </c:pt>
                <c:pt idx="17746">
                  <c:v>0.69528788194444446</c:v>
                </c:pt>
                <c:pt idx="17747">
                  <c:v>0.69528902777777779</c:v>
                </c:pt>
                <c:pt idx="17748">
                  <c:v>0.69529018518518515</c:v>
                </c:pt>
                <c:pt idx="17749">
                  <c:v>0.69529134259259262</c:v>
                </c:pt>
                <c:pt idx="17750">
                  <c:v>0.69529249999999998</c:v>
                </c:pt>
                <c:pt idx="17751">
                  <c:v>0.69529365740740745</c:v>
                </c:pt>
                <c:pt idx="17752">
                  <c:v>0.69529481481481481</c:v>
                </c:pt>
                <c:pt idx="17753">
                  <c:v>0.69529597222222217</c:v>
                </c:pt>
                <c:pt idx="17754">
                  <c:v>0.69529712962962964</c:v>
                </c:pt>
                <c:pt idx="17755">
                  <c:v>0.695298287037037</c:v>
                </c:pt>
                <c:pt idx="17756">
                  <c:v>0.69529944444444447</c:v>
                </c:pt>
                <c:pt idx="17757">
                  <c:v>0.69530060185185183</c:v>
                </c:pt>
                <c:pt idx="17758">
                  <c:v>0.6953017592592593</c:v>
                </c:pt>
                <c:pt idx="17759">
                  <c:v>0.69530291666666666</c:v>
                </c:pt>
                <c:pt idx="17760">
                  <c:v>0.69530407407407402</c:v>
                </c:pt>
                <c:pt idx="17761">
                  <c:v>0.69530523148148149</c:v>
                </c:pt>
                <c:pt idx="17762">
                  <c:v>0.69530638888888896</c:v>
                </c:pt>
                <c:pt idx="17763">
                  <c:v>0.69530754629629632</c:v>
                </c:pt>
                <c:pt idx="17764">
                  <c:v>0.69530870370370368</c:v>
                </c:pt>
                <c:pt idx="17765">
                  <c:v>0.69530986111111104</c:v>
                </c:pt>
                <c:pt idx="17766">
                  <c:v>0.69531101851851851</c:v>
                </c:pt>
                <c:pt idx="17767">
                  <c:v>0.69531217592592598</c:v>
                </c:pt>
                <c:pt idx="17768">
                  <c:v>0.69531333333333334</c:v>
                </c:pt>
                <c:pt idx="17769">
                  <c:v>0.6953144907407407</c:v>
                </c:pt>
                <c:pt idx="17770">
                  <c:v>0.69531564814814817</c:v>
                </c:pt>
                <c:pt idx="17771">
                  <c:v>0.69531680555555564</c:v>
                </c:pt>
                <c:pt idx="17772">
                  <c:v>0.695317962962963</c:v>
                </c:pt>
                <c:pt idx="17773">
                  <c:v>0.69531912037037036</c:v>
                </c:pt>
                <c:pt idx="17774">
                  <c:v>0.69532027777777772</c:v>
                </c:pt>
                <c:pt idx="17775">
                  <c:v>0.69532143518518519</c:v>
                </c:pt>
                <c:pt idx="17776">
                  <c:v>0.69532259259259266</c:v>
                </c:pt>
                <c:pt idx="17777">
                  <c:v>0.69532375000000002</c:v>
                </c:pt>
                <c:pt idx="17778">
                  <c:v>0.69532490740740738</c:v>
                </c:pt>
                <c:pt idx="17779">
                  <c:v>0.69532606481481485</c:v>
                </c:pt>
                <c:pt idx="17780">
                  <c:v>0.69532722222222221</c:v>
                </c:pt>
                <c:pt idx="17781">
                  <c:v>0.69532837962962968</c:v>
                </c:pt>
                <c:pt idx="17782">
                  <c:v>0.69532953703703704</c:v>
                </c:pt>
                <c:pt idx="17783">
                  <c:v>0.6953306944444444</c:v>
                </c:pt>
                <c:pt idx="17784">
                  <c:v>0.69533185185185187</c:v>
                </c:pt>
                <c:pt idx="17785">
                  <c:v>0.69533300925925923</c:v>
                </c:pt>
                <c:pt idx="17786">
                  <c:v>0.6953341666666667</c:v>
                </c:pt>
                <c:pt idx="17787">
                  <c:v>0.69533532407407406</c:v>
                </c:pt>
                <c:pt idx="17788">
                  <c:v>0.69533648148148153</c:v>
                </c:pt>
                <c:pt idx="17789">
                  <c:v>0.69533763888888889</c:v>
                </c:pt>
                <c:pt idx="17790">
                  <c:v>0.69533879629629625</c:v>
                </c:pt>
                <c:pt idx="17791">
                  <c:v>0.69533995370370372</c:v>
                </c:pt>
                <c:pt idx="17792">
                  <c:v>0.69534111111111108</c:v>
                </c:pt>
                <c:pt idx="17793">
                  <c:v>0.69534226851851855</c:v>
                </c:pt>
                <c:pt idx="17794">
                  <c:v>0.69534342592592591</c:v>
                </c:pt>
                <c:pt idx="17795">
                  <c:v>0.69534458333333327</c:v>
                </c:pt>
                <c:pt idx="17796">
                  <c:v>0.69534574074074074</c:v>
                </c:pt>
                <c:pt idx="17797">
                  <c:v>0.69534689814814821</c:v>
                </c:pt>
                <c:pt idx="17798">
                  <c:v>0.69534805555555557</c:v>
                </c:pt>
                <c:pt idx="17799">
                  <c:v>0.69534921296296293</c:v>
                </c:pt>
                <c:pt idx="17800">
                  <c:v>0.69535037037037029</c:v>
                </c:pt>
                <c:pt idx="17801">
                  <c:v>0.69535152777777787</c:v>
                </c:pt>
                <c:pt idx="17802">
                  <c:v>0.69535268518518523</c:v>
                </c:pt>
                <c:pt idx="17803">
                  <c:v>0.69535384259259259</c:v>
                </c:pt>
                <c:pt idx="17804">
                  <c:v>0.69535499999999995</c:v>
                </c:pt>
                <c:pt idx="17805">
                  <c:v>0.69535615740740742</c:v>
                </c:pt>
                <c:pt idx="17806">
                  <c:v>0.69535731481481489</c:v>
                </c:pt>
                <c:pt idx="17807">
                  <c:v>0.69535847222222225</c:v>
                </c:pt>
                <c:pt idx="17808">
                  <c:v>0.69535962962962961</c:v>
                </c:pt>
                <c:pt idx="17809">
                  <c:v>0.69536078703703708</c:v>
                </c:pt>
                <c:pt idx="17810">
                  <c:v>0.69536194444444444</c:v>
                </c:pt>
                <c:pt idx="17811">
                  <c:v>0.69536310185185191</c:v>
                </c:pt>
                <c:pt idx="17812">
                  <c:v>0.69536425925925927</c:v>
                </c:pt>
                <c:pt idx="17813">
                  <c:v>0.69536541666666662</c:v>
                </c:pt>
                <c:pt idx="17814">
                  <c:v>0.6953665740740741</c:v>
                </c:pt>
                <c:pt idx="17815">
                  <c:v>0.69536773148148145</c:v>
                </c:pt>
                <c:pt idx="17816">
                  <c:v>0.69536888888888893</c:v>
                </c:pt>
                <c:pt idx="17817">
                  <c:v>0.69537004629629628</c:v>
                </c:pt>
                <c:pt idx="17818">
                  <c:v>0.69537120370370376</c:v>
                </c:pt>
                <c:pt idx="17819">
                  <c:v>0.69537236111111111</c:v>
                </c:pt>
                <c:pt idx="17820">
                  <c:v>0.69537351851851847</c:v>
                </c:pt>
                <c:pt idx="17821">
                  <c:v>0.69537467592592594</c:v>
                </c:pt>
                <c:pt idx="17822">
                  <c:v>0.6953758333333333</c:v>
                </c:pt>
                <c:pt idx="17823">
                  <c:v>0.69537699074074077</c:v>
                </c:pt>
                <c:pt idx="17824">
                  <c:v>0.69537814814814813</c:v>
                </c:pt>
                <c:pt idx="17825">
                  <c:v>0.69537930555555549</c:v>
                </c:pt>
                <c:pt idx="17826">
                  <c:v>0.69538046296296296</c:v>
                </c:pt>
                <c:pt idx="17827">
                  <c:v>0.69538162037037043</c:v>
                </c:pt>
                <c:pt idx="17828">
                  <c:v>0.69538277777777779</c:v>
                </c:pt>
                <c:pt idx="17829">
                  <c:v>0.69538393518518515</c:v>
                </c:pt>
                <c:pt idx="17830">
                  <c:v>0.69538509259259251</c:v>
                </c:pt>
                <c:pt idx="17831">
                  <c:v>0.69538624999999998</c:v>
                </c:pt>
                <c:pt idx="17832">
                  <c:v>0.69538740740740745</c:v>
                </c:pt>
                <c:pt idx="17833">
                  <c:v>0.69538856481481481</c:v>
                </c:pt>
                <c:pt idx="17834">
                  <c:v>0.69538972222222217</c:v>
                </c:pt>
                <c:pt idx="17835">
                  <c:v>0.69539087962962964</c:v>
                </c:pt>
                <c:pt idx="17836">
                  <c:v>0.69539203703703711</c:v>
                </c:pt>
                <c:pt idx="17837">
                  <c:v>0.69539319444444447</c:v>
                </c:pt>
                <c:pt idx="17838">
                  <c:v>0.69539435185185183</c:v>
                </c:pt>
                <c:pt idx="17839">
                  <c:v>0.69539550925925919</c:v>
                </c:pt>
                <c:pt idx="17840">
                  <c:v>0.69539666666666666</c:v>
                </c:pt>
                <c:pt idx="17841">
                  <c:v>0.69539782407407413</c:v>
                </c:pt>
                <c:pt idx="17842">
                  <c:v>0.69539898148148149</c:v>
                </c:pt>
                <c:pt idx="17843">
                  <c:v>0.69540013888888885</c:v>
                </c:pt>
                <c:pt idx="17844">
                  <c:v>0.69540129629629632</c:v>
                </c:pt>
                <c:pt idx="17845">
                  <c:v>0.69540245370370368</c:v>
                </c:pt>
                <c:pt idx="17846">
                  <c:v>0.69540361111111115</c:v>
                </c:pt>
                <c:pt idx="17847">
                  <c:v>0.69540476851851851</c:v>
                </c:pt>
                <c:pt idx="17848">
                  <c:v>0.69540593750000002</c:v>
                </c:pt>
                <c:pt idx="17849">
                  <c:v>0.69540708333333334</c:v>
                </c:pt>
                <c:pt idx="17850">
                  <c:v>0.6954082407407407</c:v>
                </c:pt>
                <c:pt idx="17851">
                  <c:v>0.69540939814814817</c:v>
                </c:pt>
                <c:pt idx="17852">
                  <c:v>0.69541055555555553</c:v>
                </c:pt>
                <c:pt idx="17853">
                  <c:v>0.695411712962963</c:v>
                </c:pt>
                <c:pt idx="17854">
                  <c:v>0.69541287037037036</c:v>
                </c:pt>
                <c:pt idx="17855">
                  <c:v>0.69541402777777772</c:v>
                </c:pt>
                <c:pt idx="17856">
                  <c:v>0.69541518518518519</c:v>
                </c:pt>
                <c:pt idx="17857">
                  <c:v>0.69541634259259266</c:v>
                </c:pt>
                <c:pt idx="17858">
                  <c:v>0.69541750000000002</c:v>
                </c:pt>
                <c:pt idx="17859">
                  <c:v>0.69541865740740738</c:v>
                </c:pt>
                <c:pt idx="17860">
                  <c:v>0.69541981481481474</c:v>
                </c:pt>
                <c:pt idx="17861">
                  <c:v>0.69542097222222221</c:v>
                </c:pt>
                <c:pt idx="17862">
                  <c:v>0.69542212962962968</c:v>
                </c:pt>
                <c:pt idx="17863">
                  <c:v>0.69542328703703704</c:v>
                </c:pt>
                <c:pt idx="17864">
                  <c:v>0.6954244444444444</c:v>
                </c:pt>
                <c:pt idx="17865">
                  <c:v>0.69542560185185187</c:v>
                </c:pt>
                <c:pt idx="17866">
                  <c:v>0.69542675925925934</c:v>
                </c:pt>
                <c:pt idx="17867">
                  <c:v>0.6954279166666667</c:v>
                </c:pt>
                <c:pt idx="17868">
                  <c:v>0.69542907407407406</c:v>
                </c:pt>
                <c:pt idx="17869">
                  <c:v>0.69543023148148142</c:v>
                </c:pt>
                <c:pt idx="17870">
                  <c:v>0.69543138888888889</c:v>
                </c:pt>
                <c:pt idx="17871">
                  <c:v>0.69543254629629636</c:v>
                </c:pt>
                <c:pt idx="17872">
                  <c:v>0.69543370370370372</c:v>
                </c:pt>
                <c:pt idx="17873">
                  <c:v>0.69543486111111108</c:v>
                </c:pt>
                <c:pt idx="17874">
                  <c:v>0.69543601851851855</c:v>
                </c:pt>
                <c:pt idx="17875">
                  <c:v>0.69543717592592591</c:v>
                </c:pt>
                <c:pt idx="17876">
                  <c:v>0.69543833333333338</c:v>
                </c:pt>
                <c:pt idx="17877">
                  <c:v>0.69543949074074074</c:v>
                </c:pt>
                <c:pt idx="17878">
                  <c:v>0.6954406481481481</c:v>
                </c:pt>
                <c:pt idx="17879">
                  <c:v>0.69544180555555557</c:v>
                </c:pt>
                <c:pt idx="17880">
                  <c:v>0.69544296296296293</c:v>
                </c:pt>
                <c:pt idx="17881">
                  <c:v>0.6954441203703704</c:v>
                </c:pt>
                <c:pt idx="17882">
                  <c:v>0.69544527777777776</c:v>
                </c:pt>
                <c:pt idx="17883">
                  <c:v>0.69544643518518523</c:v>
                </c:pt>
                <c:pt idx="17884">
                  <c:v>0.69544759259259259</c:v>
                </c:pt>
                <c:pt idx="17885">
                  <c:v>0.69544874999999995</c:v>
                </c:pt>
                <c:pt idx="17886">
                  <c:v>0.69544990740740742</c:v>
                </c:pt>
                <c:pt idx="17887">
                  <c:v>0.69545106481481478</c:v>
                </c:pt>
                <c:pt idx="17888">
                  <c:v>0.69545222222222225</c:v>
                </c:pt>
                <c:pt idx="17889">
                  <c:v>0.69545337962962961</c:v>
                </c:pt>
                <c:pt idx="17890">
                  <c:v>0.69545453703703697</c:v>
                </c:pt>
                <c:pt idx="17891">
                  <c:v>0.69545569444444444</c:v>
                </c:pt>
                <c:pt idx="17892">
                  <c:v>0.69545685185185191</c:v>
                </c:pt>
                <c:pt idx="17893">
                  <c:v>0.69545800925925927</c:v>
                </c:pt>
                <c:pt idx="17894">
                  <c:v>0.69545916666666663</c:v>
                </c:pt>
                <c:pt idx="17895">
                  <c:v>0.69546032407407399</c:v>
                </c:pt>
                <c:pt idx="17896">
                  <c:v>0.69546148148148157</c:v>
                </c:pt>
                <c:pt idx="17897">
                  <c:v>0.69546263888888893</c:v>
                </c:pt>
                <c:pt idx="17898">
                  <c:v>0.69546379629629629</c:v>
                </c:pt>
                <c:pt idx="17899">
                  <c:v>0.69546495370370365</c:v>
                </c:pt>
                <c:pt idx="17900">
                  <c:v>0.69546611111111112</c:v>
                </c:pt>
                <c:pt idx="17901">
                  <c:v>0.69546726851851859</c:v>
                </c:pt>
                <c:pt idx="17902">
                  <c:v>0.69546842592592595</c:v>
                </c:pt>
                <c:pt idx="17903">
                  <c:v>0.69546958333333331</c:v>
                </c:pt>
                <c:pt idx="17904">
                  <c:v>0.69547074074074078</c:v>
                </c:pt>
                <c:pt idx="17905">
                  <c:v>0.69547189814814814</c:v>
                </c:pt>
                <c:pt idx="17906">
                  <c:v>0.69547305555555561</c:v>
                </c:pt>
                <c:pt idx="17907">
                  <c:v>0.69547421296296297</c:v>
                </c:pt>
                <c:pt idx="17908">
                  <c:v>0.69547537037037033</c:v>
                </c:pt>
                <c:pt idx="17909">
                  <c:v>0.6954765277777778</c:v>
                </c:pt>
                <c:pt idx="17910">
                  <c:v>0.69547768518518516</c:v>
                </c:pt>
                <c:pt idx="17911">
                  <c:v>0.69547884259259263</c:v>
                </c:pt>
                <c:pt idx="17912">
                  <c:v>0.69547999999999999</c:v>
                </c:pt>
                <c:pt idx="17913">
                  <c:v>0.69548115740740746</c:v>
                </c:pt>
                <c:pt idx="17914">
                  <c:v>0.69548231481481482</c:v>
                </c:pt>
                <c:pt idx="17915">
                  <c:v>0.69548347222222218</c:v>
                </c:pt>
                <c:pt idx="17916">
                  <c:v>0.69548462962962965</c:v>
                </c:pt>
                <c:pt idx="17917">
                  <c:v>0.69548578703703701</c:v>
                </c:pt>
                <c:pt idx="17918">
                  <c:v>0.69548694444444448</c:v>
                </c:pt>
                <c:pt idx="17919">
                  <c:v>0.69548810185185184</c:v>
                </c:pt>
                <c:pt idx="17920">
                  <c:v>0.6954892592592592</c:v>
                </c:pt>
                <c:pt idx="17921">
                  <c:v>0.69549041666666667</c:v>
                </c:pt>
                <c:pt idx="17922">
                  <c:v>0.69549157407407414</c:v>
                </c:pt>
                <c:pt idx="17923">
                  <c:v>0.6954927314814815</c:v>
                </c:pt>
                <c:pt idx="17924">
                  <c:v>0.69549388888888886</c:v>
                </c:pt>
                <c:pt idx="17925">
                  <c:v>0.69549504629629622</c:v>
                </c:pt>
                <c:pt idx="17926">
                  <c:v>0.69549620370370369</c:v>
                </c:pt>
                <c:pt idx="17927">
                  <c:v>0.69549736111111116</c:v>
                </c:pt>
                <c:pt idx="17928">
                  <c:v>0.69549851851851852</c:v>
                </c:pt>
                <c:pt idx="17929">
                  <c:v>0.69549967592592588</c:v>
                </c:pt>
                <c:pt idx="17930">
                  <c:v>0.69550083333333335</c:v>
                </c:pt>
                <c:pt idx="17931">
                  <c:v>0.69550199074074082</c:v>
                </c:pt>
                <c:pt idx="17932">
                  <c:v>0.69550314814814818</c:v>
                </c:pt>
                <c:pt idx="17933">
                  <c:v>0.69550430555555554</c:v>
                </c:pt>
                <c:pt idx="17934">
                  <c:v>0.69550546296296289</c:v>
                </c:pt>
                <c:pt idx="17935">
                  <c:v>0.69550662037037037</c:v>
                </c:pt>
                <c:pt idx="17936">
                  <c:v>0.69550777777777784</c:v>
                </c:pt>
                <c:pt idx="17937">
                  <c:v>0.6955089351851852</c:v>
                </c:pt>
                <c:pt idx="17938">
                  <c:v>0.69551009259259255</c:v>
                </c:pt>
                <c:pt idx="17939">
                  <c:v>0.69551125000000003</c:v>
                </c:pt>
                <c:pt idx="17940">
                  <c:v>0.69551240740740738</c:v>
                </c:pt>
                <c:pt idx="17941">
                  <c:v>0.69551356481481486</c:v>
                </c:pt>
                <c:pt idx="17942">
                  <c:v>0.69551472222222221</c:v>
                </c:pt>
                <c:pt idx="17943">
                  <c:v>0.69551587962962969</c:v>
                </c:pt>
                <c:pt idx="17944">
                  <c:v>0.69551703703703704</c:v>
                </c:pt>
                <c:pt idx="17945">
                  <c:v>0.6955181944444444</c:v>
                </c:pt>
                <c:pt idx="17946">
                  <c:v>0.69551935185185187</c:v>
                </c:pt>
                <c:pt idx="17947">
                  <c:v>0.69552050925925923</c:v>
                </c:pt>
                <c:pt idx="17948">
                  <c:v>0.6955216666666667</c:v>
                </c:pt>
                <c:pt idx="17949">
                  <c:v>0.69552282407407406</c:v>
                </c:pt>
                <c:pt idx="17950">
                  <c:v>0.69552398148148142</c:v>
                </c:pt>
                <c:pt idx="17951">
                  <c:v>0.69552513888888889</c:v>
                </c:pt>
                <c:pt idx="17952">
                  <c:v>0.69552629629629636</c:v>
                </c:pt>
                <c:pt idx="17953">
                  <c:v>0.69552745370370372</c:v>
                </c:pt>
                <c:pt idx="17954">
                  <c:v>0.69552861111111108</c:v>
                </c:pt>
                <c:pt idx="17955">
                  <c:v>0.69552976851851844</c:v>
                </c:pt>
                <c:pt idx="17956">
                  <c:v>0.69553092592592591</c:v>
                </c:pt>
                <c:pt idx="17957">
                  <c:v>0.69553208333333338</c:v>
                </c:pt>
                <c:pt idx="17958">
                  <c:v>0.69553324074074074</c:v>
                </c:pt>
                <c:pt idx="17959">
                  <c:v>0.6955343981481481</c:v>
                </c:pt>
                <c:pt idx="17960">
                  <c:v>0.69553555555555557</c:v>
                </c:pt>
                <c:pt idx="17961">
                  <c:v>0.69553671296296304</c:v>
                </c:pt>
                <c:pt idx="17962">
                  <c:v>0.6955378703703704</c:v>
                </c:pt>
                <c:pt idx="17963">
                  <c:v>0.69553902777777776</c:v>
                </c:pt>
                <c:pt idx="17964">
                  <c:v>0.69554018518518512</c:v>
                </c:pt>
                <c:pt idx="17965">
                  <c:v>0.69554134259259259</c:v>
                </c:pt>
                <c:pt idx="17966">
                  <c:v>0.69554250000000006</c:v>
                </c:pt>
                <c:pt idx="17967">
                  <c:v>0.69554365740740742</c:v>
                </c:pt>
                <c:pt idx="17968">
                  <c:v>0.69554481481481478</c:v>
                </c:pt>
                <c:pt idx="17969">
                  <c:v>0.69554597222222225</c:v>
                </c:pt>
                <c:pt idx="17970">
                  <c:v>0.69554712962962961</c:v>
                </c:pt>
                <c:pt idx="17971">
                  <c:v>0.69554828703703708</c:v>
                </c:pt>
                <c:pt idx="17972">
                  <c:v>0.69554944444444444</c:v>
                </c:pt>
                <c:pt idx="17973">
                  <c:v>0.6955506018518518</c:v>
                </c:pt>
                <c:pt idx="17974">
                  <c:v>0.69555175925925927</c:v>
                </c:pt>
                <c:pt idx="17975">
                  <c:v>0.69555291666666663</c:v>
                </c:pt>
                <c:pt idx="17976">
                  <c:v>0.6955540740740741</c:v>
                </c:pt>
                <c:pt idx="17977">
                  <c:v>0.69555523148148146</c:v>
                </c:pt>
                <c:pt idx="17978">
                  <c:v>0.69555638888888893</c:v>
                </c:pt>
                <c:pt idx="17979">
                  <c:v>0.69555754629629629</c:v>
                </c:pt>
                <c:pt idx="17980">
                  <c:v>0.69555870370370365</c:v>
                </c:pt>
                <c:pt idx="17981">
                  <c:v>0.69555986111111112</c:v>
                </c:pt>
                <c:pt idx="17982">
                  <c:v>0.69556101851851848</c:v>
                </c:pt>
                <c:pt idx="17983">
                  <c:v>0.69556217592592595</c:v>
                </c:pt>
                <c:pt idx="17984">
                  <c:v>0.69556333333333331</c:v>
                </c:pt>
                <c:pt idx="17985">
                  <c:v>0.69556449074074067</c:v>
                </c:pt>
                <c:pt idx="17986">
                  <c:v>0.69556564814814814</c:v>
                </c:pt>
                <c:pt idx="17987">
                  <c:v>0.69556680555555561</c:v>
                </c:pt>
                <c:pt idx="17988">
                  <c:v>0.69556796296296297</c:v>
                </c:pt>
                <c:pt idx="17989">
                  <c:v>0.69556912037037033</c:v>
                </c:pt>
                <c:pt idx="17990">
                  <c:v>0.69557027777777769</c:v>
                </c:pt>
                <c:pt idx="17991">
                  <c:v>0.69557143518518527</c:v>
                </c:pt>
                <c:pt idx="17992">
                  <c:v>0.69557259259259263</c:v>
                </c:pt>
                <c:pt idx="17993">
                  <c:v>0.69557374999999999</c:v>
                </c:pt>
                <c:pt idx="17994">
                  <c:v>0.69557490740740735</c:v>
                </c:pt>
                <c:pt idx="17995">
                  <c:v>0.69557606481481482</c:v>
                </c:pt>
                <c:pt idx="17996">
                  <c:v>0.69557722222222229</c:v>
                </c:pt>
                <c:pt idx="17997">
                  <c:v>0.69557837962962965</c:v>
                </c:pt>
                <c:pt idx="17998">
                  <c:v>0.69557953703703701</c:v>
                </c:pt>
                <c:pt idx="17999">
                  <c:v>0.69558069444444448</c:v>
                </c:pt>
                <c:pt idx="18000">
                  <c:v>0.69558185185185184</c:v>
                </c:pt>
                <c:pt idx="18001">
                  <c:v>0.69558300925925931</c:v>
                </c:pt>
                <c:pt idx="18002">
                  <c:v>0.69558416666666667</c:v>
                </c:pt>
                <c:pt idx="18003">
                  <c:v>0.69558532407407403</c:v>
                </c:pt>
                <c:pt idx="18004">
                  <c:v>0.6955864814814815</c:v>
                </c:pt>
                <c:pt idx="18005">
                  <c:v>0.69558763888888886</c:v>
                </c:pt>
                <c:pt idx="18006">
                  <c:v>0.69558879629629633</c:v>
                </c:pt>
                <c:pt idx="18007">
                  <c:v>0.69558995370370369</c:v>
                </c:pt>
                <c:pt idx="18008">
                  <c:v>0.69559111111111116</c:v>
                </c:pt>
                <c:pt idx="18009">
                  <c:v>0.69559231481481476</c:v>
                </c:pt>
                <c:pt idx="18010">
                  <c:v>0.69559342592592588</c:v>
                </c:pt>
                <c:pt idx="18011">
                  <c:v>0.69559458333333335</c:v>
                </c:pt>
                <c:pt idx="18012">
                  <c:v>0.69559574074074071</c:v>
                </c:pt>
                <c:pt idx="18013">
                  <c:v>0.69559689814814818</c:v>
                </c:pt>
                <c:pt idx="18014">
                  <c:v>0.69559805555555554</c:v>
                </c:pt>
                <c:pt idx="18015">
                  <c:v>0.6955992129629629</c:v>
                </c:pt>
                <c:pt idx="18016">
                  <c:v>0.69560037037037037</c:v>
                </c:pt>
                <c:pt idx="18017">
                  <c:v>0.69560152777777784</c:v>
                </c:pt>
                <c:pt idx="18018">
                  <c:v>0.6956026851851852</c:v>
                </c:pt>
                <c:pt idx="18019">
                  <c:v>0.69560384259259256</c:v>
                </c:pt>
                <c:pt idx="18020">
                  <c:v>0.69560499999999992</c:v>
                </c:pt>
                <c:pt idx="18021">
                  <c:v>0.69560615740740739</c:v>
                </c:pt>
                <c:pt idx="18022">
                  <c:v>0.69560731481481486</c:v>
                </c:pt>
                <c:pt idx="18023">
                  <c:v>0.69560847222222222</c:v>
                </c:pt>
                <c:pt idx="18024">
                  <c:v>0.69560962962962958</c:v>
                </c:pt>
                <c:pt idx="18025">
                  <c:v>0.69561078703703705</c:v>
                </c:pt>
                <c:pt idx="18026">
                  <c:v>0.69561194444444452</c:v>
                </c:pt>
                <c:pt idx="18027">
                  <c:v>0.69561310185185188</c:v>
                </c:pt>
                <c:pt idx="18028">
                  <c:v>0.69561427083333327</c:v>
                </c:pt>
                <c:pt idx="18029">
                  <c:v>0.6956154166666666</c:v>
                </c:pt>
                <c:pt idx="18030">
                  <c:v>0.69561657407407407</c:v>
                </c:pt>
                <c:pt idx="18031">
                  <c:v>0.69561773148148154</c:v>
                </c:pt>
                <c:pt idx="18032">
                  <c:v>0.6956188888888889</c:v>
                </c:pt>
                <c:pt idx="18033">
                  <c:v>0.69562004629629626</c:v>
                </c:pt>
                <c:pt idx="18034">
                  <c:v>0.69562120370370373</c:v>
                </c:pt>
                <c:pt idx="18035">
                  <c:v>0.69562236111111109</c:v>
                </c:pt>
                <c:pt idx="18036">
                  <c:v>0.69562351851851856</c:v>
                </c:pt>
                <c:pt idx="18037">
                  <c:v>0.69562467592592592</c:v>
                </c:pt>
                <c:pt idx="18038">
                  <c:v>0.69562583333333339</c:v>
                </c:pt>
                <c:pt idx="18039">
                  <c:v>0.69562699074074075</c:v>
                </c:pt>
                <c:pt idx="18040">
                  <c:v>0.69562814814814811</c:v>
                </c:pt>
                <c:pt idx="18041">
                  <c:v>0.69562930555555558</c:v>
                </c:pt>
                <c:pt idx="18042">
                  <c:v>0.69563046296296294</c:v>
                </c:pt>
                <c:pt idx="18043">
                  <c:v>0.69563162037037041</c:v>
                </c:pt>
                <c:pt idx="18044">
                  <c:v>0.69563277777777777</c:v>
                </c:pt>
                <c:pt idx="18045">
                  <c:v>0.69563393518518513</c:v>
                </c:pt>
                <c:pt idx="18046">
                  <c:v>0.6956350925925926</c:v>
                </c:pt>
                <c:pt idx="18047">
                  <c:v>0.69563625000000007</c:v>
                </c:pt>
                <c:pt idx="18048">
                  <c:v>0.69563740740740743</c:v>
                </c:pt>
                <c:pt idx="18049">
                  <c:v>0.69563856481481479</c:v>
                </c:pt>
                <c:pt idx="18050">
                  <c:v>0.69563972222222215</c:v>
                </c:pt>
                <c:pt idx="18051">
                  <c:v>0.69564087962962962</c:v>
                </c:pt>
                <c:pt idx="18052">
                  <c:v>0.69564203703703709</c:v>
                </c:pt>
                <c:pt idx="18053">
                  <c:v>0.69564319444444445</c:v>
                </c:pt>
                <c:pt idx="18054">
                  <c:v>0.69564435185185181</c:v>
                </c:pt>
                <c:pt idx="18055">
                  <c:v>0.69564550925925928</c:v>
                </c:pt>
                <c:pt idx="18056">
                  <c:v>0.69564666666666675</c:v>
                </c:pt>
                <c:pt idx="18057">
                  <c:v>0.69564782407407411</c:v>
                </c:pt>
                <c:pt idx="18058">
                  <c:v>0.69564898148148147</c:v>
                </c:pt>
                <c:pt idx="18059">
                  <c:v>0.69565013888888882</c:v>
                </c:pt>
                <c:pt idx="18060">
                  <c:v>0.6956512962962963</c:v>
                </c:pt>
                <c:pt idx="18061">
                  <c:v>0.69565245370370377</c:v>
                </c:pt>
                <c:pt idx="18062">
                  <c:v>0.69565361111111113</c:v>
                </c:pt>
                <c:pt idx="18063">
                  <c:v>0.69565476851851848</c:v>
                </c:pt>
                <c:pt idx="18064">
                  <c:v>0.69565592592592596</c:v>
                </c:pt>
                <c:pt idx="18065">
                  <c:v>0.69565708333333331</c:v>
                </c:pt>
                <c:pt idx="18066">
                  <c:v>0.69565824074074079</c:v>
                </c:pt>
                <c:pt idx="18067">
                  <c:v>0.69565939814814814</c:v>
                </c:pt>
                <c:pt idx="18068">
                  <c:v>0.6956605555555555</c:v>
                </c:pt>
                <c:pt idx="18069">
                  <c:v>0.69566171296296297</c:v>
                </c:pt>
                <c:pt idx="18070">
                  <c:v>0.69566287037037033</c:v>
                </c:pt>
                <c:pt idx="18071">
                  <c:v>0.6956640277777778</c:v>
                </c:pt>
                <c:pt idx="18072">
                  <c:v>0.69566518518518516</c:v>
                </c:pt>
                <c:pt idx="18073">
                  <c:v>0.69566634259259263</c:v>
                </c:pt>
                <c:pt idx="18074">
                  <c:v>0.69566749999999999</c:v>
                </c:pt>
                <c:pt idx="18075">
                  <c:v>0.69566865740740735</c:v>
                </c:pt>
                <c:pt idx="18076">
                  <c:v>0.69566981481481482</c:v>
                </c:pt>
                <c:pt idx="18077">
                  <c:v>0.69567097222222229</c:v>
                </c:pt>
                <c:pt idx="18078">
                  <c:v>0.69567212962962965</c:v>
                </c:pt>
                <c:pt idx="18079">
                  <c:v>0.69567328703703701</c:v>
                </c:pt>
                <c:pt idx="18080">
                  <c:v>0.69567444444444437</c:v>
                </c:pt>
                <c:pt idx="18081">
                  <c:v>0.69567560185185184</c:v>
                </c:pt>
                <c:pt idx="18082">
                  <c:v>0.69567675925925931</c:v>
                </c:pt>
                <c:pt idx="18083">
                  <c:v>0.69567791666666667</c:v>
                </c:pt>
                <c:pt idx="18084">
                  <c:v>0.69567907407407403</c:v>
                </c:pt>
                <c:pt idx="18085">
                  <c:v>0.6956802314814815</c:v>
                </c:pt>
                <c:pt idx="18086">
                  <c:v>0.69568138888888897</c:v>
                </c:pt>
                <c:pt idx="18087">
                  <c:v>0.69568254629629633</c:v>
                </c:pt>
                <c:pt idx="18088">
                  <c:v>0.69568370370370369</c:v>
                </c:pt>
                <c:pt idx="18089">
                  <c:v>0.69568486111111105</c:v>
                </c:pt>
                <c:pt idx="18090">
                  <c:v>0.69568601851851852</c:v>
                </c:pt>
                <c:pt idx="18091">
                  <c:v>0.69568717592592599</c:v>
                </c:pt>
                <c:pt idx="18092">
                  <c:v>0.69568833333333335</c:v>
                </c:pt>
                <c:pt idx="18093">
                  <c:v>0.69568949074074071</c:v>
                </c:pt>
                <c:pt idx="18094">
                  <c:v>0.69569064814814818</c:v>
                </c:pt>
                <c:pt idx="18095">
                  <c:v>0.69569180555555554</c:v>
                </c:pt>
                <c:pt idx="18096">
                  <c:v>0.69569296296296301</c:v>
                </c:pt>
                <c:pt idx="18097">
                  <c:v>0.69569412037037037</c:v>
                </c:pt>
                <c:pt idx="18098">
                  <c:v>0.69569527777777773</c:v>
                </c:pt>
                <c:pt idx="18099">
                  <c:v>0.6956964351851852</c:v>
                </c:pt>
                <c:pt idx="18100">
                  <c:v>0.69569759259259256</c:v>
                </c:pt>
                <c:pt idx="18101">
                  <c:v>0.69569875000000003</c:v>
                </c:pt>
                <c:pt idx="18102">
                  <c:v>0.69569990740740739</c:v>
                </c:pt>
                <c:pt idx="18103">
                  <c:v>0.69570106481481486</c:v>
                </c:pt>
                <c:pt idx="18104">
                  <c:v>0.69570222222222222</c:v>
                </c:pt>
                <c:pt idx="18105">
                  <c:v>0.69570337962962958</c:v>
                </c:pt>
                <c:pt idx="18106">
                  <c:v>0.69570453703703705</c:v>
                </c:pt>
                <c:pt idx="18107">
                  <c:v>0.69570569444444441</c:v>
                </c:pt>
                <c:pt idx="18108">
                  <c:v>0.69570685185185188</c:v>
                </c:pt>
                <c:pt idx="18109">
                  <c:v>0.69570800925925924</c:v>
                </c:pt>
                <c:pt idx="18110">
                  <c:v>0.6957091666666666</c:v>
                </c:pt>
                <c:pt idx="18111">
                  <c:v>0.69571032407407407</c:v>
                </c:pt>
                <c:pt idx="18112">
                  <c:v>0.69571148148148154</c:v>
                </c:pt>
                <c:pt idx="18113">
                  <c:v>0.6957126388888889</c:v>
                </c:pt>
                <c:pt idx="18114">
                  <c:v>0.69571379629629626</c:v>
                </c:pt>
                <c:pt idx="18115">
                  <c:v>0.69571495370370362</c:v>
                </c:pt>
                <c:pt idx="18116">
                  <c:v>0.69571611111111109</c:v>
                </c:pt>
                <c:pt idx="18117">
                  <c:v>0.69571726851851856</c:v>
                </c:pt>
                <c:pt idx="18118">
                  <c:v>0.69571842592592592</c:v>
                </c:pt>
                <c:pt idx="18119">
                  <c:v>0.69571958333333328</c:v>
                </c:pt>
                <c:pt idx="18120">
                  <c:v>0.69572074074074075</c:v>
                </c:pt>
                <c:pt idx="18121">
                  <c:v>0.69572189814814822</c:v>
                </c:pt>
                <c:pt idx="18122">
                  <c:v>0.69572305555555558</c:v>
                </c:pt>
                <c:pt idx="18123">
                  <c:v>0.69572421296296294</c:v>
                </c:pt>
                <c:pt idx="18124">
                  <c:v>0.6957253703703703</c:v>
                </c:pt>
                <c:pt idx="18125">
                  <c:v>0.69572652777777777</c:v>
                </c:pt>
                <c:pt idx="18126">
                  <c:v>0.69572768518518524</c:v>
                </c:pt>
                <c:pt idx="18127">
                  <c:v>0.6957288425925926</c:v>
                </c:pt>
                <c:pt idx="18128">
                  <c:v>0.69572999999999996</c:v>
                </c:pt>
                <c:pt idx="18129">
                  <c:v>0.69573115740740743</c:v>
                </c:pt>
                <c:pt idx="18130">
                  <c:v>0.69573231481481479</c:v>
                </c:pt>
                <c:pt idx="18131">
                  <c:v>0.69573347222222226</c:v>
                </c:pt>
                <c:pt idx="18132">
                  <c:v>0.69573462962962962</c:v>
                </c:pt>
                <c:pt idx="18133">
                  <c:v>0.69573578703703709</c:v>
                </c:pt>
                <c:pt idx="18134">
                  <c:v>0.69573694444444445</c:v>
                </c:pt>
                <c:pt idx="18135">
                  <c:v>0.69573810185185181</c:v>
                </c:pt>
                <c:pt idx="18136">
                  <c:v>0.69573925925925928</c:v>
                </c:pt>
                <c:pt idx="18137">
                  <c:v>0.69574041666666664</c:v>
                </c:pt>
                <c:pt idx="18138">
                  <c:v>0.69574157407407411</c:v>
                </c:pt>
                <c:pt idx="18139">
                  <c:v>0.69574273148148147</c:v>
                </c:pt>
                <c:pt idx="18140">
                  <c:v>0.69574388888888883</c:v>
                </c:pt>
                <c:pt idx="18141">
                  <c:v>0.6957450462962963</c:v>
                </c:pt>
                <c:pt idx="18142">
                  <c:v>0.69574620370370377</c:v>
                </c:pt>
                <c:pt idx="18143">
                  <c:v>0.69574736111111113</c:v>
                </c:pt>
                <c:pt idx="18144">
                  <c:v>0.69574851851851849</c:v>
                </c:pt>
                <c:pt idx="18145">
                  <c:v>0.69574967592592585</c:v>
                </c:pt>
                <c:pt idx="18146">
                  <c:v>0.69575083333333332</c:v>
                </c:pt>
                <c:pt idx="18147">
                  <c:v>0.69575199074074079</c:v>
                </c:pt>
                <c:pt idx="18148">
                  <c:v>0.69575314814814815</c:v>
                </c:pt>
                <c:pt idx="18149">
                  <c:v>0.69575430555555551</c:v>
                </c:pt>
                <c:pt idx="18150">
                  <c:v>0.69575546296296298</c:v>
                </c:pt>
                <c:pt idx="18151">
                  <c:v>0.69575662037037045</c:v>
                </c:pt>
                <c:pt idx="18152">
                  <c:v>0.69575777777777781</c:v>
                </c:pt>
                <c:pt idx="18153">
                  <c:v>0.69575893518518517</c:v>
                </c:pt>
                <c:pt idx="18154">
                  <c:v>0.69576009259259253</c:v>
                </c:pt>
                <c:pt idx="18155">
                  <c:v>0.69576125</c:v>
                </c:pt>
                <c:pt idx="18156">
                  <c:v>0.69576240740740747</c:v>
                </c:pt>
                <c:pt idx="18157">
                  <c:v>0.69576356481481483</c:v>
                </c:pt>
                <c:pt idx="18158">
                  <c:v>0.69576472222222219</c:v>
                </c:pt>
                <c:pt idx="18159">
                  <c:v>0.69576587962962966</c:v>
                </c:pt>
                <c:pt idx="18160">
                  <c:v>0.69576703703703702</c:v>
                </c:pt>
                <c:pt idx="18161">
                  <c:v>0.69576819444444449</c:v>
                </c:pt>
                <c:pt idx="18162">
                  <c:v>0.69576935185185185</c:v>
                </c:pt>
                <c:pt idx="18163">
                  <c:v>0.69577050925925921</c:v>
                </c:pt>
                <c:pt idx="18164">
                  <c:v>0.69577166666666668</c:v>
                </c:pt>
                <c:pt idx="18165">
                  <c:v>0.69577282407407404</c:v>
                </c:pt>
                <c:pt idx="18166">
                  <c:v>0.69577398148148151</c:v>
                </c:pt>
                <c:pt idx="18167">
                  <c:v>0.69577513888888887</c:v>
                </c:pt>
                <c:pt idx="18168">
                  <c:v>0.69577629629629634</c:v>
                </c:pt>
                <c:pt idx="18169">
                  <c:v>0.6957774537037037</c:v>
                </c:pt>
                <c:pt idx="18170">
                  <c:v>0.69577861111111106</c:v>
                </c:pt>
                <c:pt idx="18171">
                  <c:v>0.6957797916666667</c:v>
                </c:pt>
                <c:pt idx="18172">
                  <c:v>0.695780925925926</c:v>
                </c:pt>
                <c:pt idx="18173">
                  <c:v>0.69578208333333336</c:v>
                </c:pt>
                <c:pt idx="18174">
                  <c:v>0.69578324074074072</c:v>
                </c:pt>
                <c:pt idx="18175">
                  <c:v>0.69578439814814808</c:v>
                </c:pt>
                <c:pt idx="18176">
                  <c:v>0.69578555555555555</c:v>
                </c:pt>
                <c:pt idx="18177">
                  <c:v>0.69578671296296302</c:v>
                </c:pt>
                <c:pt idx="18178">
                  <c:v>0.69578787037037038</c:v>
                </c:pt>
                <c:pt idx="18179">
                  <c:v>0.69578902777777774</c:v>
                </c:pt>
                <c:pt idx="18180">
                  <c:v>0.69579018518518521</c:v>
                </c:pt>
                <c:pt idx="18181">
                  <c:v>0.69579134259259268</c:v>
                </c:pt>
                <c:pt idx="18182">
                  <c:v>0.69579250000000004</c:v>
                </c:pt>
                <c:pt idx="18183">
                  <c:v>0.6957936574074074</c:v>
                </c:pt>
                <c:pt idx="18184">
                  <c:v>0.69579481481481475</c:v>
                </c:pt>
                <c:pt idx="18185">
                  <c:v>0.69579597222222223</c:v>
                </c:pt>
                <c:pt idx="18186">
                  <c:v>0.6957971296296297</c:v>
                </c:pt>
                <c:pt idx="18187">
                  <c:v>0.69579828703703706</c:v>
                </c:pt>
                <c:pt idx="18188">
                  <c:v>0.69579944444444441</c:v>
                </c:pt>
                <c:pt idx="18189">
                  <c:v>0.69580060185185189</c:v>
                </c:pt>
                <c:pt idx="18190">
                  <c:v>0.69580175925925924</c:v>
                </c:pt>
                <c:pt idx="18191">
                  <c:v>0.69580291666666672</c:v>
                </c:pt>
                <c:pt idx="18192">
                  <c:v>0.69580407407407407</c:v>
                </c:pt>
                <c:pt idx="18193">
                  <c:v>0.69580523148148143</c:v>
                </c:pt>
                <c:pt idx="18194">
                  <c:v>0.6958063888888889</c:v>
                </c:pt>
                <c:pt idx="18195">
                  <c:v>0.69580754629629626</c:v>
                </c:pt>
                <c:pt idx="18196">
                  <c:v>0.69580870370370373</c:v>
                </c:pt>
                <c:pt idx="18197">
                  <c:v>0.69580986111111109</c:v>
                </c:pt>
                <c:pt idx="18198">
                  <c:v>0.69581101851851856</c:v>
                </c:pt>
                <c:pt idx="18199">
                  <c:v>0.69581217592592592</c:v>
                </c:pt>
                <c:pt idx="18200">
                  <c:v>0.69581333333333328</c:v>
                </c:pt>
                <c:pt idx="18201">
                  <c:v>0.69581449074074075</c:v>
                </c:pt>
                <c:pt idx="18202">
                  <c:v>0.69581564814814811</c:v>
                </c:pt>
                <c:pt idx="18203">
                  <c:v>0.69581680555555558</c:v>
                </c:pt>
                <c:pt idx="18204">
                  <c:v>0.69581796296296294</c:v>
                </c:pt>
                <c:pt idx="18205">
                  <c:v>0.6958191203703703</c:v>
                </c:pt>
                <c:pt idx="18206">
                  <c:v>0.69582027777777777</c:v>
                </c:pt>
                <c:pt idx="18207">
                  <c:v>0.69582143518518524</c:v>
                </c:pt>
                <c:pt idx="18208">
                  <c:v>0.6958225925925926</c:v>
                </c:pt>
                <c:pt idx="18209">
                  <c:v>0.69582374999999996</c:v>
                </c:pt>
                <c:pt idx="18210">
                  <c:v>0.69582490740740732</c:v>
                </c:pt>
                <c:pt idx="18211">
                  <c:v>0.6958260648148149</c:v>
                </c:pt>
                <c:pt idx="18212">
                  <c:v>0.69582722222222226</c:v>
                </c:pt>
                <c:pt idx="18213">
                  <c:v>0.69582837962962962</c:v>
                </c:pt>
                <c:pt idx="18214">
                  <c:v>0.69582953703703698</c:v>
                </c:pt>
                <c:pt idx="18215">
                  <c:v>0.69583069444444445</c:v>
                </c:pt>
                <c:pt idx="18216">
                  <c:v>0.69583185185185192</c:v>
                </c:pt>
                <c:pt idx="18217">
                  <c:v>0.69583300925925928</c:v>
                </c:pt>
                <c:pt idx="18218">
                  <c:v>0.69583416666666664</c:v>
                </c:pt>
                <c:pt idx="18219">
                  <c:v>0.69583532407407411</c:v>
                </c:pt>
                <c:pt idx="18220">
                  <c:v>0.69583648148148147</c:v>
                </c:pt>
                <c:pt idx="18221">
                  <c:v>0.69583763888888894</c:v>
                </c:pt>
                <c:pt idx="18222">
                  <c:v>0.6958387962962963</c:v>
                </c:pt>
                <c:pt idx="18223">
                  <c:v>0.69583995370370366</c:v>
                </c:pt>
                <c:pt idx="18224">
                  <c:v>0.69584111111111113</c:v>
                </c:pt>
                <c:pt idx="18225">
                  <c:v>0.69584226851851849</c:v>
                </c:pt>
                <c:pt idx="18226">
                  <c:v>0.69584342592592596</c:v>
                </c:pt>
                <c:pt idx="18227">
                  <c:v>0.69584458333333332</c:v>
                </c:pt>
                <c:pt idx="18228">
                  <c:v>0.69584574074074079</c:v>
                </c:pt>
                <c:pt idx="18229">
                  <c:v>0.69584689814814815</c:v>
                </c:pt>
                <c:pt idx="18230">
                  <c:v>0.69584805555555551</c:v>
                </c:pt>
                <c:pt idx="18231">
                  <c:v>0.69584921296296298</c:v>
                </c:pt>
                <c:pt idx="18232">
                  <c:v>0.69585037037037034</c:v>
                </c:pt>
                <c:pt idx="18233">
                  <c:v>0.69585152777777781</c:v>
                </c:pt>
                <c:pt idx="18234">
                  <c:v>0.69585268518518517</c:v>
                </c:pt>
                <c:pt idx="18235">
                  <c:v>0.69585384259259253</c:v>
                </c:pt>
                <c:pt idx="18236">
                  <c:v>0.695855</c:v>
                </c:pt>
                <c:pt idx="18237">
                  <c:v>0.69585615740740747</c:v>
                </c:pt>
                <c:pt idx="18238">
                  <c:v>0.69585731481481483</c:v>
                </c:pt>
                <c:pt idx="18239">
                  <c:v>0.69585847222222219</c:v>
                </c:pt>
                <c:pt idx="18240">
                  <c:v>0.69585962962962955</c:v>
                </c:pt>
                <c:pt idx="18241">
                  <c:v>0.69586078703703702</c:v>
                </c:pt>
                <c:pt idx="18242">
                  <c:v>0.69586194444444449</c:v>
                </c:pt>
                <c:pt idx="18243">
                  <c:v>0.69586310185185185</c:v>
                </c:pt>
                <c:pt idx="18244">
                  <c:v>0.69586425925925921</c:v>
                </c:pt>
                <c:pt idx="18245">
                  <c:v>0.69586541666666668</c:v>
                </c:pt>
                <c:pt idx="18246">
                  <c:v>0.69586657407407415</c:v>
                </c:pt>
                <c:pt idx="18247">
                  <c:v>0.69586773148148151</c:v>
                </c:pt>
                <c:pt idx="18248">
                  <c:v>0.69586888888888887</c:v>
                </c:pt>
                <c:pt idx="18249">
                  <c:v>0.69587004629629623</c:v>
                </c:pt>
                <c:pt idx="18250">
                  <c:v>0.6958712037037037</c:v>
                </c:pt>
                <c:pt idx="18251">
                  <c:v>0.69587236111111117</c:v>
                </c:pt>
                <c:pt idx="18252">
                  <c:v>0.69587351851851853</c:v>
                </c:pt>
                <c:pt idx="18253">
                  <c:v>0.69587467592592589</c:v>
                </c:pt>
                <c:pt idx="18254">
                  <c:v>0.69587583333333336</c:v>
                </c:pt>
                <c:pt idx="18255">
                  <c:v>0.69587699074074072</c:v>
                </c:pt>
                <c:pt idx="18256">
                  <c:v>0.69587814814814819</c:v>
                </c:pt>
                <c:pt idx="18257">
                  <c:v>0.69587930555555555</c:v>
                </c:pt>
                <c:pt idx="18258">
                  <c:v>0.69588046296296291</c:v>
                </c:pt>
                <c:pt idx="18259">
                  <c:v>0.69588162037037038</c:v>
                </c:pt>
                <c:pt idx="18260">
                  <c:v>0.69588277777777774</c:v>
                </c:pt>
                <c:pt idx="18261">
                  <c:v>0.69588393518518521</c:v>
                </c:pt>
                <c:pt idx="18262">
                  <c:v>0.69588509259259257</c:v>
                </c:pt>
                <c:pt idx="18263">
                  <c:v>0.69588625000000004</c:v>
                </c:pt>
                <c:pt idx="18264">
                  <c:v>0.6958874074074074</c:v>
                </c:pt>
                <c:pt idx="18265">
                  <c:v>0.69588856481481476</c:v>
                </c:pt>
                <c:pt idx="18266">
                  <c:v>0.69588972222222223</c:v>
                </c:pt>
                <c:pt idx="18267">
                  <c:v>0.6958908796296297</c:v>
                </c:pt>
                <c:pt idx="18268">
                  <c:v>0.69589203703703706</c:v>
                </c:pt>
                <c:pt idx="18269">
                  <c:v>0.69589319444444442</c:v>
                </c:pt>
                <c:pt idx="18270">
                  <c:v>0.69589435185185178</c:v>
                </c:pt>
                <c:pt idx="18271">
                  <c:v>0.69589550925925925</c:v>
                </c:pt>
                <c:pt idx="18272">
                  <c:v>0.69589666666666672</c:v>
                </c:pt>
                <c:pt idx="18273">
                  <c:v>0.69589782407407408</c:v>
                </c:pt>
                <c:pt idx="18274">
                  <c:v>0.69589898148148144</c:v>
                </c:pt>
                <c:pt idx="18275">
                  <c:v>0.69590013888888891</c:v>
                </c:pt>
                <c:pt idx="18276">
                  <c:v>0.69590129629629638</c:v>
                </c:pt>
                <c:pt idx="18277">
                  <c:v>0.69590245370370374</c:v>
                </c:pt>
                <c:pt idx="18278">
                  <c:v>0.6959036111111111</c:v>
                </c:pt>
                <c:pt idx="18279">
                  <c:v>0.69590476851851846</c:v>
                </c:pt>
                <c:pt idx="18280">
                  <c:v>0.69590592592592593</c:v>
                </c:pt>
                <c:pt idx="18281">
                  <c:v>0.6959070833333334</c:v>
                </c:pt>
                <c:pt idx="18282">
                  <c:v>0.69590824074074076</c:v>
                </c:pt>
                <c:pt idx="18283">
                  <c:v>0.69590939814814812</c:v>
                </c:pt>
                <c:pt idx="18284">
                  <c:v>0.69591055555555559</c:v>
                </c:pt>
                <c:pt idx="18285">
                  <c:v>0.69591171296296295</c:v>
                </c:pt>
                <c:pt idx="18286">
                  <c:v>0.69591287037037042</c:v>
                </c:pt>
                <c:pt idx="18287">
                  <c:v>0.69591402777777778</c:v>
                </c:pt>
                <c:pt idx="18288">
                  <c:v>0.69591518518518514</c:v>
                </c:pt>
                <c:pt idx="18289">
                  <c:v>0.69591634259259261</c:v>
                </c:pt>
                <c:pt idx="18290">
                  <c:v>0.69591749999999997</c:v>
                </c:pt>
                <c:pt idx="18291">
                  <c:v>0.69591865740740744</c:v>
                </c:pt>
                <c:pt idx="18292">
                  <c:v>0.6959198148148148</c:v>
                </c:pt>
                <c:pt idx="18293">
                  <c:v>0.69592097222222227</c:v>
                </c:pt>
                <c:pt idx="18294">
                  <c:v>0.69592212962962963</c:v>
                </c:pt>
                <c:pt idx="18295">
                  <c:v>0.69592328703703699</c:v>
                </c:pt>
                <c:pt idx="18296">
                  <c:v>0.69592444444444446</c:v>
                </c:pt>
                <c:pt idx="18297">
                  <c:v>0.69592560185185182</c:v>
                </c:pt>
                <c:pt idx="18298">
                  <c:v>0.69592675925925929</c:v>
                </c:pt>
                <c:pt idx="18299">
                  <c:v>0.69592791666666665</c:v>
                </c:pt>
                <c:pt idx="18300">
                  <c:v>0.69592907407407401</c:v>
                </c:pt>
                <c:pt idx="18301">
                  <c:v>0.69593023148148148</c:v>
                </c:pt>
                <c:pt idx="18302">
                  <c:v>0.69593138888888895</c:v>
                </c:pt>
                <c:pt idx="18303">
                  <c:v>0.69593254629629631</c:v>
                </c:pt>
                <c:pt idx="18304">
                  <c:v>0.69593370370370367</c:v>
                </c:pt>
                <c:pt idx="18305">
                  <c:v>0.69593486111111102</c:v>
                </c:pt>
                <c:pt idx="18306">
                  <c:v>0.69593601851851861</c:v>
                </c:pt>
                <c:pt idx="18307">
                  <c:v>0.69593717592592597</c:v>
                </c:pt>
                <c:pt idx="18308">
                  <c:v>0.69593833333333333</c:v>
                </c:pt>
                <c:pt idx="18309">
                  <c:v>0.69593949074074068</c:v>
                </c:pt>
                <c:pt idx="18310">
                  <c:v>0.69594064814814816</c:v>
                </c:pt>
                <c:pt idx="18311">
                  <c:v>0.69594180555555563</c:v>
                </c:pt>
                <c:pt idx="18312">
                  <c:v>0.69594296296296299</c:v>
                </c:pt>
                <c:pt idx="18313">
                  <c:v>0.69594412037037034</c:v>
                </c:pt>
                <c:pt idx="18314">
                  <c:v>0.69594527777777782</c:v>
                </c:pt>
                <c:pt idx="18315">
                  <c:v>0.69594643518518517</c:v>
                </c:pt>
                <c:pt idx="18316">
                  <c:v>0.69594759259259265</c:v>
                </c:pt>
                <c:pt idx="18317">
                  <c:v>0.69594875</c:v>
                </c:pt>
                <c:pt idx="18318">
                  <c:v>0.69594990740740736</c:v>
                </c:pt>
                <c:pt idx="18319">
                  <c:v>0.69595106481481483</c:v>
                </c:pt>
                <c:pt idx="18320">
                  <c:v>0.69595222222222219</c:v>
                </c:pt>
                <c:pt idx="18321">
                  <c:v>0.6959533912037037</c:v>
                </c:pt>
                <c:pt idx="18322">
                  <c:v>0.69595453703703702</c:v>
                </c:pt>
                <c:pt idx="18323">
                  <c:v>0.69595569444444449</c:v>
                </c:pt>
                <c:pt idx="18324">
                  <c:v>0.69595685185185185</c:v>
                </c:pt>
                <c:pt idx="18325">
                  <c:v>0.69595800925925921</c:v>
                </c:pt>
                <c:pt idx="18326">
                  <c:v>0.69595916666666668</c:v>
                </c:pt>
                <c:pt idx="18327">
                  <c:v>0.69596032407407404</c:v>
                </c:pt>
                <c:pt idx="18328">
                  <c:v>0.69596148148148151</c:v>
                </c:pt>
                <c:pt idx="18329">
                  <c:v>0.69596263888888887</c:v>
                </c:pt>
                <c:pt idx="18330">
                  <c:v>0.69596379629629623</c:v>
                </c:pt>
                <c:pt idx="18331">
                  <c:v>0.6959649537037037</c:v>
                </c:pt>
                <c:pt idx="18332">
                  <c:v>0.69596611111111117</c:v>
                </c:pt>
                <c:pt idx="18333">
                  <c:v>0.69596726851851853</c:v>
                </c:pt>
                <c:pt idx="18334">
                  <c:v>0.69596842592592589</c:v>
                </c:pt>
                <c:pt idx="18335">
                  <c:v>0.69596958333333325</c:v>
                </c:pt>
                <c:pt idx="18336">
                  <c:v>0.69597074074074072</c:v>
                </c:pt>
                <c:pt idx="18337">
                  <c:v>0.69597189814814819</c:v>
                </c:pt>
                <c:pt idx="18338">
                  <c:v>0.69597305555555555</c:v>
                </c:pt>
                <c:pt idx="18339">
                  <c:v>0.69597421296296291</c:v>
                </c:pt>
                <c:pt idx="18340">
                  <c:v>0.69597537037037038</c:v>
                </c:pt>
                <c:pt idx="18341">
                  <c:v>0.69597652777777785</c:v>
                </c:pt>
                <c:pt idx="18342">
                  <c:v>0.69597768518518521</c:v>
                </c:pt>
                <c:pt idx="18343">
                  <c:v>0.69597884259259257</c:v>
                </c:pt>
                <c:pt idx="18344">
                  <c:v>0.69597999999999993</c:v>
                </c:pt>
                <c:pt idx="18345">
                  <c:v>0.6959811574074074</c:v>
                </c:pt>
                <c:pt idx="18346">
                  <c:v>0.69598231481481487</c:v>
                </c:pt>
                <c:pt idx="18347">
                  <c:v>0.69598347222222223</c:v>
                </c:pt>
                <c:pt idx="18348">
                  <c:v>0.69598462962962959</c:v>
                </c:pt>
                <c:pt idx="18349">
                  <c:v>0.69598578703703706</c:v>
                </c:pt>
                <c:pt idx="18350">
                  <c:v>0.69598694444444442</c:v>
                </c:pt>
                <c:pt idx="18351">
                  <c:v>0.69598810185185189</c:v>
                </c:pt>
                <c:pt idx="18352">
                  <c:v>0.69598925925925925</c:v>
                </c:pt>
                <c:pt idx="18353">
                  <c:v>0.69599041666666672</c:v>
                </c:pt>
                <c:pt idx="18354">
                  <c:v>0.69599157407407408</c:v>
                </c:pt>
                <c:pt idx="18355">
                  <c:v>0.69599273148148144</c:v>
                </c:pt>
                <c:pt idx="18356">
                  <c:v>0.69599388888888891</c:v>
                </c:pt>
                <c:pt idx="18357">
                  <c:v>0.69599504629629627</c:v>
                </c:pt>
                <c:pt idx="18358">
                  <c:v>0.69599620370370374</c:v>
                </c:pt>
                <c:pt idx="18359">
                  <c:v>0.6959973611111111</c:v>
                </c:pt>
                <c:pt idx="18360">
                  <c:v>0.69599851851851846</c:v>
                </c:pt>
                <c:pt idx="18361">
                  <c:v>0.69599967592592593</c:v>
                </c:pt>
                <c:pt idx="18362">
                  <c:v>0.6960008333333334</c:v>
                </c:pt>
                <c:pt idx="18363">
                  <c:v>0.69600199074074076</c:v>
                </c:pt>
                <c:pt idx="18364">
                  <c:v>0.69600314814814812</c:v>
                </c:pt>
                <c:pt idx="18365">
                  <c:v>0.69600430555555548</c:v>
                </c:pt>
                <c:pt idx="18366">
                  <c:v>0.69600546296296295</c:v>
                </c:pt>
                <c:pt idx="18367">
                  <c:v>0.69600662037037042</c:v>
                </c:pt>
                <c:pt idx="18368">
                  <c:v>0.69600777777777778</c:v>
                </c:pt>
                <c:pt idx="18369">
                  <c:v>0.69600893518518514</c:v>
                </c:pt>
                <c:pt idx="18370">
                  <c:v>0.69601009259259261</c:v>
                </c:pt>
                <c:pt idx="18371">
                  <c:v>0.69601125000000008</c:v>
                </c:pt>
                <c:pt idx="18372">
                  <c:v>0.69601240740740744</c:v>
                </c:pt>
                <c:pt idx="18373">
                  <c:v>0.6960135648148148</c:v>
                </c:pt>
                <c:pt idx="18374">
                  <c:v>0.69601472222222216</c:v>
                </c:pt>
                <c:pt idx="18375">
                  <c:v>0.69601587962962963</c:v>
                </c:pt>
                <c:pt idx="18376">
                  <c:v>0.6960170370370371</c:v>
                </c:pt>
                <c:pt idx="18377">
                  <c:v>0.69601819444444446</c:v>
                </c:pt>
                <c:pt idx="18378">
                  <c:v>0.69601935185185182</c:v>
                </c:pt>
                <c:pt idx="18379">
                  <c:v>0.69602050925925929</c:v>
                </c:pt>
                <c:pt idx="18380">
                  <c:v>0.69602166666666665</c:v>
                </c:pt>
                <c:pt idx="18381">
                  <c:v>0.69602282407407412</c:v>
                </c:pt>
                <c:pt idx="18382">
                  <c:v>0.69602398148148148</c:v>
                </c:pt>
                <c:pt idx="18383">
                  <c:v>0.69602513888888884</c:v>
                </c:pt>
                <c:pt idx="18384">
                  <c:v>0.69602629629629631</c:v>
                </c:pt>
                <c:pt idx="18385">
                  <c:v>0.69602745370370367</c:v>
                </c:pt>
                <c:pt idx="18386">
                  <c:v>0.69602861111111114</c:v>
                </c:pt>
                <c:pt idx="18387">
                  <c:v>0.6960297685185185</c:v>
                </c:pt>
                <c:pt idx="18388">
                  <c:v>0.69603092592592597</c:v>
                </c:pt>
                <c:pt idx="18389">
                  <c:v>0.69603208333333333</c:v>
                </c:pt>
                <c:pt idx="18390">
                  <c:v>0.69603324074074069</c:v>
                </c:pt>
                <c:pt idx="18391">
                  <c:v>0.69603439814814816</c:v>
                </c:pt>
                <c:pt idx="18392">
                  <c:v>0.69603555555555552</c:v>
                </c:pt>
                <c:pt idx="18393">
                  <c:v>0.69603671296296299</c:v>
                </c:pt>
                <c:pt idx="18394">
                  <c:v>0.69603787037037035</c:v>
                </c:pt>
                <c:pt idx="18395">
                  <c:v>0.69603902777777771</c:v>
                </c:pt>
                <c:pt idx="18396">
                  <c:v>0.69604018518518518</c:v>
                </c:pt>
                <c:pt idx="18397">
                  <c:v>0.69604134259259265</c:v>
                </c:pt>
                <c:pt idx="18398">
                  <c:v>0.69604250000000001</c:v>
                </c:pt>
                <c:pt idx="18399">
                  <c:v>0.69604365740740737</c:v>
                </c:pt>
                <c:pt idx="18400">
                  <c:v>0.69604481481481473</c:v>
                </c:pt>
                <c:pt idx="18401">
                  <c:v>0.69604597222222231</c:v>
                </c:pt>
                <c:pt idx="18402">
                  <c:v>0.69604712962962967</c:v>
                </c:pt>
                <c:pt idx="18403">
                  <c:v>0.69604828703703703</c:v>
                </c:pt>
                <c:pt idx="18404">
                  <c:v>0.69604944444444439</c:v>
                </c:pt>
                <c:pt idx="18405">
                  <c:v>0.69605060185185186</c:v>
                </c:pt>
                <c:pt idx="18406">
                  <c:v>0.69605175925925933</c:v>
                </c:pt>
                <c:pt idx="18407">
                  <c:v>0.69605291666666669</c:v>
                </c:pt>
                <c:pt idx="18408">
                  <c:v>0.69605407407407405</c:v>
                </c:pt>
                <c:pt idx="18409">
                  <c:v>0.69605523148148152</c:v>
                </c:pt>
                <c:pt idx="18410">
                  <c:v>0.69605638888888888</c:v>
                </c:pt>
                <c:pt idx="18411">
                  <c:v>0.69605754629629635</c:v>
                </c:pt>
                <c:pt idx="18412">
                  <c:v>0.69605870370370371</c:v>
                </c:pt>
                <c:pt idx="18413">
                  <c:v>0.69605986111111107</c:v>
                </c:pt>
                <c:pt idx="18414">
                  <c:v>0.69606101851851854</c:v>
                </c:pt>
                <c:pt idx="18415">
                  <c:v>0.6960621759259259</c:v>
                </c:pt>
                <c:pt idx="18416">
                  <c:v>0.69606333333333337</c:v>
                </c:pt>
                <c:pt idx="18417">
                  <c:v>0.69606449074074073</c:v>
                </c:pt>
                <c:pt idx="18418">
                  <c:v>0.6960656481481482</c:v>
                </c:pt>
                <c:pt idx="18419">
                  <c:v>0.69606680555555556</c:v>
                </c:pt>
                <c:pt idx="18420">
                  <c:v>0.69606796296296292</c:v>
                </c:pt>
                <c:pt idx="18421">
                  <c:v>0.69606912037037039</c:v>
                </c:pt>
                <c:pt idx="18422">
                  <c:v>0.69607027777777775</c:v>
                </c:pt>
                <c:pt idx="18423">
                  <c:v>0.69607143518518522</c:v>
                </c:pt>
                <c:pt idx="18424">
                  <c:v>0.69607259259259258</c:v>
                </c:pt>
                <c:pt idx="18425">
                  <c:v>0.69607374999999994</c:v>
                </c:pt>
                <c:pt idx="18426">
                  <c:v>0.69607490740740741</c:v>
                </c:pt>
                <c:pt idx="18427">
                  <c:v>0.69607606481481488</c:v>
                </c:pt>
                <c:pt idx="18428">
                  <c:v>0.69607722222222224</c:v>
                </c:pt>
                <c:pt idx="18429">
                  <c:v>0.6960783796296296</c:v>
                </c:pt>
                <c:pt idx="18430">
                  <c:v>0.69607953703703696</c:v>
                </c:pt>
                <c:pt idx="18431">
                  <c:v>0.69608069444444443</c:v>
                </c:pt>
                <c:pt idx="18432">
                  <c:v>0.6960818518518519</c:v>
                </c:pt>
                <c:pt idx="18433">
                  <c:v>0.69608300925925926</c:v>
                </c:pt>
                <c:pt idx="18434">
                  <c:v>0.69608416666666661</c:v>
                </c:pt>
                <c:pt idx="18435">
                  <c:v>0.69608532407407409</c:v>
                </c:pt>
                <c:pt idx="18436">
                  <c:v>0.69608648148148156</c:v>
                </c:pt>
                <c:pt idx="18437">
                  <c:v>0.69608763888888892</c:v>
                </c:pt>
                <c:pt idx="18438">
                  <c:v>0.69608879629629627</c:v>
                </c:pt>
                <c:pt idx="18439">
                  <c:v>0.69608995370370363</c:v>
                </c:pt>
                <c:pt idx="18440">
                  <c:v>0.6960911111111111</c:v>
                </c:pt>
                <c:pt idx="18441">
                  <c:v>0.69609226851851858</c:v>
                </c:pt>
                <c:pt idx="18442">
                  <c:v>0.69609342592592593</c:v>
                </c:pt>
                <c:pt idx="18443">
                  <c:v>0.69609458333333329</c:v>
                </c:pt>
                <c:pt idx="18444">
                  <c:v>0.69609574074074076</c:v>
                </c:pt>
                <c:pt idx="18445">
                  <c:v>0.69609689814814812</c:v>
                </c:pt>
                <c:pt idx="18446">
                  <c:v>0.69609805555555559</c:v>
                </c:pt>
                <c:pt idx="18447">
                  <c:v>0.69609921296296295</c:v>
                </c:pt>
                <c:pt idx="18448">
                  <c:v>0.69610037037037042</c:v>
                </c:pt>
                <c:pt idx="18449">
                  <c:v>0.69610152777777778</c:v>
                </c:pt>
                <c:pt idx="18450">
                  <c:v>0.69610268518518514</c:v>
                </c:pt>
                <c:pt idx="18451">
                  <c:v>0.69610384259259261</c:v>
                </c:pt>
                <c:pt idx="18452">
                  <c:v>0.69610499999999997</c:v>
                </c:pt>
                <c:pt idx="18453">
                  <c:v>0.69610615740740744</c:v>
                </c:pt>
                <c:pt idx="18454">
                  <c:v>0.6961073148148148</c:v>
                </c:pt>
                <c:pt idx="18455">
                  <c:v>0.69610847222222216</c:v>
                </c:pt>
                <c:pt idx="18456">
                  <c:v>0.69610962962962963</c:v>
                </c:pt>
                <c:pt idx="18457">
                  <c:v>0.6961107870370371</c:v>
                </c:pt>
                <c:pt idx="18458">
                  <c:v>0.69611194444444446</c:v>
                </c:pt>
                <c:pt idx="18459">
                  <c:v>0.69611310185185182</c:v>
                </c:pt>
                <c:pt idx="18460">
                  <c:v>0.69611425925925918</c:v>
                </c:pt>
                <c:pt idx="18461">
                  <c:v>0.69611541666666665</c:v>
                </c:pt>
                <c:pt idx="18462">
                  <c:v>0.69611657407407412</c:v>
                </c:pt>
                <c:pt idx="18463">
                  <c:v>0.69611773148148148</c:v>
                </c:pt>
                <c:pt idx="18464">
                  <c:v>0.69611888888888884</c:v>
                </c:pt>
                <c:pt idx="18465">
                  <c:v>0.69612004629629631</c:v>
                </c:pt>
                <c:pt idx="18466">
                  <c:v>0.69612120370370378</c:v>
                </c:pt>
                <c:pt idx="18467">
                  <c:v>0.69612236111111114</c:v>
                </c:pt>
                <c:pt idx="18468">
                  <c:v>0.6961235185185185</c:v>
                </c:pt>
                <c:pt idx="18469">
                  <c:v>0.69612467592592586</c:v>
                </c:pt>
                <c:pt idx="18470">
                  <c:v>0.69612583333333333</c:v>
                </c:pt>
                <c:pt idx="18471">
                  <c:v>0.6961269907407408</c:v>
                </c:pt>
                <c:pt idx="18472">
                  <c:v>0.69612814814814816</c:v>
                </c:pt>
                <c:pt idx="18473">
                  <c:v>0.69612930555555552</c:v>
                </c:pt>
                <c:pt idx="18474">
                  <c:v>0.69613046296296299</c:v>
                </c:pt>
                <c:pt idx="18475">
                  <c:v>0.69613162037037035</c:v>
                </c:pt>
                <c:pt idx="18476">
                  <c:v>0.69613277777777782</c:v>
                </c:pt>
                <c:pt idx="18477">
                  <c:v>0.69613393518518518</c:v>
                </c:pt>
                <c:pt idx="18478">
                  <c:v>0.69613509259259254</c:v>
                </c:pt>
                <c:pt idx="18479">
                  <c:v>0.69613625000000001</c:v>
                </c:pt>
                <c:pt idx="18480">
                  <c:v>0.69613740740740737</c:v>
                </c:pt>
                <c:pt idx="18481">
                  <c:v>0.69613856481481484</c:v>
                </c:pt>
                <c:pt idx="18482">
                  <c:v>0.6961397222222222</c:v>
                </c:pt>
                <c:pt idx="18483">
                  <c:v>0.69614087962962967</c:v>
                </c:pt>
                <c:pt idx="18484">
                  <c:v>0.69614203703703703</c:v>
                </c:pt>
                <c:pt idx="18485">
                  <c:v>0.69614319444444439</c:v>
                </c:pt>
                <c:pt idx="18486">
                  <c:v>0.69614435185185186</c:v>
                </c:pt>
                <c:pt idx="18487">
                  <c:v>0.69614550925925933</c:v>
                </c:pt>
                <c:pt idx="18488">
                  <c:v>0.69614666666666669</c:v>
                </c:pt>
                <c:pt idx="18489">
                  <c:v>0.69614782407407405</c:v>
                </c:pt>
                <c:pt idx="18490">
                  <c:v>0.69614898148148141</c:v>
                </c:pt>
                <c:pt idx="18491">
                  <c:v>0.69615013888888888</c:v>
                </c:pt>
                <c:pt idx="18492">
                  <c:v>0.69615129629629635</c:v>
                </c:pt>
                <c:pt idx="18493">
                  <c:v>0.69615245370370371</c:v>
                </c:pt>
                <c:pt idx="18494">
                  <c:v>0.69615361111111107</c:v>
                </c:pt>
                <c:pt idx="18495">
                  <c:v>0.69615476851851854</c:v>
                </c:pt>
                <c:pt idx="18496">
                  <c:v>0.69615592592592601</c:v>
                </c:pt>
                <c:pt idx="18497">
                  <c:v>0.69615708333333337</c:v>
                </c:pt>
                <c:pt idx="18498">
                  <c:v>0.69615824074074073</c:v>
                </c:pt>
                <c:pt idx="18499">
                  <c:v>0.69615939814814809</c:v>
                </c:pt>
                <c:pt idx="18500">
                  <c:v>0.69616055555555556</c:v>
                </c:pt>
                <c:pt idx="18501">
                  <c:v>0.69616171296296303</c:v>
                </c:pt>
                <c:pt idx="18502">
                  <c:v>0.69616287037037039</c:v>
                </c:pt>
                <c:pt idx="18503">
                  <c:v>0.69616402777777775</c:v>
                </c:pt>
                <c:pt idx="18504">
                  <c:v>0.69616518518518522</c:v>
                </c:pt>
                <c:pt idx="18505">
                  <c:v>0.69616634259259258</c:v>
                </c:pt>
                <c:pt idx="18506">
                  <c:v>0.69616750000000005</c:v>
                </c:pt>
                <c:pt idx="18507">
                  <c:v>0.69616865740740741</c:v>
                </c:pt>
                <c:pt idx="18508">
                  <c:v>0.69616981481481477</c:v>
                </c:pt>
                <c:pt idx="18509">
                  <c:v>0.69617097222222224</c:v>
                </c:pt>
                <c:pt idx="18510">
                  <c:v>0.6961721296296296</c:v>
                </c:pt>
                <c:pt idx="18511">
                  <c:v>0.69617328703703707</c:v>
                </c:pt>
                <c:pt idx="18512">
                  <c:v>0.69617444444444443</c:v>
                </c:pt>
                <c:pt idx="18513">
                  <c:v>0.6961756018518519</c:v>
                </c:pt>
                <c:pt idx="18514">
                  <c:v>0.69617675925925926</c:v>
                </c:pt>
                <c:pt idx="18515">
                  <c:v>0.69617791666666662</c:v>
                </c:pt>
                <c:pt idx="18516">
                  <c:v>0.69617907407407409</c:v>
                </c:pt>
                <c:pt idx="18517">
                  <c:v>0.69618023148148145</c:v>
                </c:pt>
                <c:pt idx="18518">
                  <c:v>0.69618138888888892</c:v>
                </c:pt>
                <c:pt idx="18519">
                  <c:v>0.69618254629629628</c:v>
                </c:pt>
                <c:pt idx="18520">
                  <c:v>0.69618370370370364</c:v>
                </c:pt>
                <c:pt idx="18521">
                  <c:v>0.69618486111111111</c:v>
                </c:pt>
                <c:pt idx="18522">
                  <c:v>0.69618601851851858</c:v>
                </c:pt>
                <c:pt idx="18523">
                  <c:v>0.69618717592592594</c:v>
                </c:pt>
                <c:pt idx="18524">
                  <c:v>0.6961883333333333</c:v>
                </c:pt>
                <c:pt idx="18525">
                  <c:v>0.69618949074074066</c:v>
                </c:pt>
                <c:pt idx="18526">
                  <c:v>0.69619064814814813</c:v>
                </c:pt>
                <c:pt idx="18527">
                  <c:v>0.6961918055555556</c:v>
                </c:pt>
                <c:pt idx="18528">
                  <c:v>0.69619296296296296</c:v>
                </c:pt>
                <c:pt idx="18529">
                  <c:v>0.69619412037037032</c:v>
                </c:pt>
                <c:pt idx="18530">
                  <c:v>0.69619527777777779</c:v>
                </c:pt>
                <c:pt idx="18531">
                  <c:v>0.69619643518518526</c:v>
                </c:pt>
                <c:pt idx="18532">
                  <c:v>0.69619759259259262</c:v>
                </c:pt>
                <c:pt idx="18533">
                  <c:v>0.69619874999999998</c:v>
                </c:pt>
                <c:pt idx="18534">
                  <c:v>0.69619990740740734</c:v>
                </c:pt>
                <c:pt idx="18535">
                  <c:v>0.69620106481481481</c:v>
                </c:pt>
                <c:pt idx="18536">
                  <c:v>0.69620222222222228</c:v>
                </c:pt>
                <c:pt idx="18537">
                  <c:v>0.69620337962962964</c:v>
                </c:pt>
                <c:pt idx="18538">
                  <c:v>0.696204537037037</c:v>
                </c:pt>
                <c:pt idx="18539">
                  <c:v>0.69620569444444447</c:v>
                </c:pt>
                <c:pt idx="18540">
                  <c:v>0.69620685185185183</c:v>
                </c:pt>
                <c:pt idx="18541">
                  <c:v>0.6962080092592593</c:v>
                </c:pt>
                <c:pt idx="18542">
                  <c:v>0.69620916666666666</c:v>
                </c:pt>
                <c:pt idx="18543">
                  <c:v>0.69621033564814816</c:v>
                </c:pt>
                <c:pt idx="18544">
                  <c:v>0.69621148148148149</c:v>
                </c:pt>
                <c:pt idx="18545">
                  <c:v>0.69621263888888885</c:v>
                </c:pt>
                <c:pt idx="18546">
                  <c:v>0.69621379629629632</c:v>
                </c:pt>
                <c:pt idx="18547">
                  <c:v>0.69621495370370368</c:v>
                </c:pt>
                <c:pt idx="18548">
                  <c:v>0.69621611111111115</c:v>
                </c:pt>
                <c:pt idx="18549">
                  <c:v>0.69621726851851851</c:v>
                </c:pt>
                <c:pt idx="18550">
                  <c:v>0.69621842592592587</c:v>
                </c:pt>
                <c:pt idx="18551">
                  <c:v>0.69621958333333334</c:v>
                </c:pt>
                <c:pt idx="18552">
                  <c:v>0.69622074074074081</c:v>
                </c:pt>
                <c:pt idx="18553">
                  <c:v>0.69622189814814817</c:v>
                </c:pt>
                <c:pt idx="18554">
                  <c:v>0.69622305555555553</c:v>
                </c:pt>
                <c:pt idx="18555">
                  <c:v>0.69622421296296289</c:v>
                </c:pt>
                <c:pt idx="18556">
                  <c:v>0.69622537037037036</c:v>
                </c:pt>
                <c:pt idx="18557">
                  <c:v>0.69622652777777783</c:v>
                </c:pt>
                <c:pt idx="18558">
                  <c:v>0.69622768518518519</c:v>
                </c:pt>
                <c:pt idx="18559">
                  <c:v>0.69622884259259255</c:v>
                </c:pt>
                <c:pt idx="18560">
                  <c:v>0.69623000000000002</c:v>
                </c:pt>
                <c:pt idx="18561">
                  <c:v>0.69623115740740749</c:v>
                </c:pt>
                <c:pt idx="18562">
                  <c:v>0.69623231481481485</c:v>
                </c:pt>
                <c:pt idx="18563">
                  <c:v>0.6962334722222222</c:v>
                </c:pt>
                <c:pt idx="18564">
                  <c:v>0.69623462962962956</c:v>
                </c:pt>
                <c:pt idx="18565">
                  <c:v>0.69623578703703703</c:v>
                </c:pt>
                <c:pt idx="18566">
                  <c:v>0.69623694444444451</c:v>
                </c:pt>
                <c:pt idx="18567">
                  <c:v>0.69623810185185186</c:v>
                </c:pt>
                <c:pt idx="18568">
                  <c:v>0.69623925925925922</c:v>
                </c:pt>
                <c:pt idx="18569">
                  <c:v>0.69624041666666669</c:v>
                </c:pt>
                <c:pt idx="18570">
                  <c:v>0.69624157407407405</c:v>
                </c:pt>
                <c:pt idx="18571">
                  <c:v>0.69624273148148152</c:v>
                </c:pt>
                <c:pt idx="18572">
                  <c:v>0.69624388888888888</c:v>
                </c:pt>
                <c:pt idx="18573">
                  <c:v>0.69624504629629624</c:v>
                </c:pt>
                <c:pt idx="18574">
                  <c:v>0.69624620370370371</c:v>
                </c:pt>
                <c:pt idx="18575">
                  <c:v>0.69624736111111107</c:v>
                </c:pt>
                <c:pt idx="18576">
                  <c:v>0.69624851851851854</c:v>
                </c:pt>
                <c:pt idx="18577">
                  <c:v>0.6962496759259259</c:v>
                </c:pt>
                <c:pt idx="18578">
                  <c:v>0.69625083333333337</c:v>
                </c:pt>
                <c:pt idx="18579">
                  <c:v>0.69625199074074073</c:v>
                </c:pt>
                <c:pt idx="18580">
                  <c:v>0.69625314814814809</c:v>
                </c:pt>
                <c:pt idx="18581">
                  <c:v>0.69625430555555556</c:v>
                </c:pt>
                <c:pt idx="18582">
                  <c:v>0.69625546296296303</c:v>
                </c:pt>
                <c:pt idx="18583">
                  <c:v>0.69625662037037039</c:v>
                </c:pt>
                <c:pt idx="18584">
                  <c:v>0.69625777777777775</c:v>
                </c:pt>
                <c:pt idx="18585">
                  <c:v>0.69625893518518511</c:v>
                </c:pt>
                <c:pt idx="18586">
                  <c:v>0.69626009259259258</c:v>
                </c:pt>
                <c:pt idx="18587">
                  <c:v>0.69626125000000005</c:v>
                </c:pt>
                <c:pt idx="18588">
                  <c:v>0.69626240740740741</c:v>
                </c:pt>
                <c:pt idx="18589">
                  <c:v>0.69626356481481477</c:v>
                </c:pt>
                <c:pt idx="18590">
                  <c:v>0.69626472222222224</c:v>
                </c:pt>
                <c:pt idx="18591">
                  <c:v>0.69626587962962971</c:v>
                </c:pt>
                <c:pt idx="18592">
                  <c:v>0.69626703703703707</c:v>
                </c:pt>
                <c:pt idx="18593">
                  <c:v>0.69626819444444443</c:v>
                </c:pt>
                <c:pt idx="18594">
                  <c:v>0.69626935185185179</c:v>
                </c:pt>
                <c:pt idx="18595">
                  <c:v>0.69627050925925926</c:v>
                </c:pt>
                <c:pt idx="18596">
                  <c:v>0.69627166666666673</c:v>
                </c:pt>
                <c:pt idx="18597">
                  <c:v>0.69627282407407409</c:v>
                </c:pt>
                <c:pt idx="18598">
                  <c:v>0.69627398148148145</c:v>
                </c:pt>
                <c:pt idx="18599">
                  <c:v>0.69627513888888892</c:v>
                </c:pt>
                <c:pt idx="18600">
                  <c:v>0.69627629629629628</c:v>
                </c:pt>
                <c:pt idx="18601">
                  <c:v>0.69627745370370375</c:v>
                </c:pt>
                <c:pt idx="18602">
                  <c:v>0.69627861111111111</c:v>
                </c:pt>
                <c:pt idx="18603">
                  <c:v>0.69627976851851847</c:v>
                </c:pt>
                <c:pt idx="18604">
                  <c:v>0.69628092592592594</c:v>
                </c:pt>
                <c:pt idx="18605">
                  <c:v>0.6962820833333333</c:v>
                </c:pt>
                <c:pt idx="18606">
                  <c:v>0.69628324074074077</c:v>
                </c:pt>
                <c:pt idx="18607">
                  <c:v>0.69628439814814813</c:v>
                </c:pt>
                <c:pt idx="18608">
                  <c:v>0.6962855555555556</c:v>
                </c:pt>
                <c:pt idx="18609">
                  <c:v>0.69628671296296296</c:v>
                </c:pt>
                <c:pt idx="18610">
                  <c:v>0.69628787037037032</c:v>
                </c:pt>
                <c:pt idx="18611">
                  <c:v>0.69628902777777779</c:v>
                </c:pt>
                <c:pt idx="18612">
                  <c:v>0.69629018518518515</c:v>
                </c:pt>
                <c:pt idx="18613">
                  <c:v>0.69629134259259262</c:v>
                </c:pt>
                <c:pt idx="18614">
                  <c:v>0.69629249999999998</c:v>
                </c:pt>
                <c:pt idx="18615">
                  <c:v>0.69629365740740734</c:v>
                </c:pt>
                <c:pt idx="18616">
                  <c:v>0.69629481481481481</c:v>
                </c:pt>
                <c:pt idx="18617">
                  <c:v>0.69629597222222228</c:v>
                </c:pt>
                <c:pt idx="18618">
                  <c:v>0.69629712962962964</c:v>
                </c:pt>
                <c:pt idx="18619">
                  <c:v>0.696298287037037</c:v>
                </c:pt>
                <c:pt idx="18620">
                  <c:v>0.69629944444444436</c:v>
                </c:pt>
                <c:pt idx="18621">
                  <c:v>0.69630061342592597</c:v>
                </c:pt>
                <c:pt idx="18622">
                  <c:v>0.6963017592592593</c:v>
                </c:pt>
                <c:pt idx="18623">
                  <c:v>0.69630291666666666</c:v>
                </c:pt>
                <c:pt idx="18624">
                  <c:v>0.69630407407407402</c:v>
                </c:pt>
                <c:pt idx="18625">
                  <c:v>0.69630523148148149</c:v>
                </c:pt>
                <c:pt idx="18626">
                  <c:v>0.69630638888888896</c:v>
                </c:pt>
                <c:pt idx="18627">
                  <c:v>0.69630754629629632</c:v>
                </c:pt>
                <c:pt idx="18628">
                  <c:v>0.69630870370370368</c:v>
                </c:pt>
                <c:pt idx="18629">
                  <c:v>0.69630986111111115</c:v>
                </c:pt>
                <c:pt idx="18630">
                  <c:v>0.69631101851851851</c:v>
                </c:pt>
                <c:pt idx="18631">
                  <c:v>0.69631217592592598</c:v>
                </c:pt>
                <c:pt idx="18632">
                  <c:v>0.69631333333333334</c:v>
                </c:pt>
                <c:pt idx="18633">
                  <c:v>0.6963144907407407</c:v>
                </c:pt>
                <c:pt idx="18634">
                  <c:v>0.69631564814814817</c:v>
                </c:pt>
                <c:pt idx="18635">
                  <c:v>0.69631680555555553</c:v>
                </c:pt>
                <c:pt idx="18636">
                  <c:v>0.696317962962963</c:v>
                </c:pt>
                <c:pt idx="18637">
                  <c:v>0.69631912037037036</c:v>
                </c:pt>
                <c:pt idx="18638">
                  <c:v>0.69632027777777783</c:v>
                </c:pt>
                <c:pt idx="18639">
                  <c:v>0.69632143518518519</c:v>
                </c:pt>
                <c:pt idx="18640">
                  <c:v>0.69632259259259255</c:v>
                </c:pt>
                <c:pt idx="18641">
                  <c:v>0.69632375000000002</c:v>
                </c:pt>
                <c:pt idx="18642">
                  <c:v>0.69632490740740738</c:v>
                </c:pt>
                <c:pt idx="18643">
                  <c:v>0.69632606481481485</c:v>
                </c:pt>
                <c:pt idx="18644">
                  <c:v>0.69632722222222221</c:v>
                </c:pt>
                <c:pt idx="18645">
                  <c:v>0.69632837962962957</c:v>
                </c:pt>
                <c:pt idx="18646">
                  <c:v>0.69632953703703704</c:v>
                </c:pt>
                <c:pt idx="18647">
                  <c:v>0.69633069444444451</c:v>
                </c:pt>
                <c:pt idx="18648">
                  <c:v>0.69633185185185187</c:v>
                </c:pt>
                <c:pt idx="18649">
                  <c:v>0.69633300925925923</c:v>
                </c:pt>
                <c:pt idx="18650">
                  <c:v>0.69633416666666659</c:v>
                </c:pt>
                <c:pt idx="18651">
                  <c:v>0.69633532407407406</c:v>
                </c:pt>
                <c:pt idx="18652">
                  <c:v>0.69633648148148153</c:v>
                </c:pt>
                <c:pt idx="18653">
                  <c:v>0.69633763888888889</c:v>
                </c:pt>
                <c:pt idx="18654">
                  <c:v>0.69633879629629625</c:v>
                </c:pt>
                <c:pt idx="18655">
                  <c:v>0.69633995370370372</c:v>
                </c:pt>
                <c:pt idx="18656">
                  <c:v>0.69634111111111119</c:v>
                </c:pt>
                <c:pt idx="18657">
                  <c:v>0.69634226851851855</c:v>
                </c:pt>
                <c:pt idx="18658">
                  <c:v>0.69634342592592591</c:v>
                </c:pt>
                <c:pt idx="18659">
                  <c:v>0.69634458333333327</c:v>
                </c:pt>
                <c:pt idx="18660">
                  <c:v>0.69634574074074074</c:v>
                </c:pt>
                <c:pt idx="18661">
                  <c:v>0.69634689814814821</c:v>
                </c:pt>
                <c:pt idx="18662">
                  <c:v>0.69634805555555557</c:v>
                </c:pt>
                <c:pt idx="18663">
                  <c:v>0.69634921296296293</c:v>
                </c:pt>
                <c:pt idx="18664">
                  <c:v>0.6963503703703704</c:v>
                </c:pt>
                <c:pt idx="18665">
                  <c:v>0.69635152777777776</c:v>
                </c:pt>
                <c:pt idx="18666">
                  <c:v>0.69635268518518523</c:v>
                </c:pt>
                <c:pt idx="18667">
                  <c:v>0.69635384259259259</c:v>
                </c:pt>
                <c:pt idx="18668">
                  <c:v>0.69635499999999995</c:v>
                </c:pt>
                <c:pt idx="18669">
                  <c:v>0.69635615740740742</c:v>
                </c:pt>
                <c:pt idx="18670">
                  <c:v>0.69635731481481478</c:v>
                </c:pt>
                <c:pt idx="18671">
                  <c:v>0.69635847222222225</c:v>
                </c:pt>
                <c:pt idx="18672">
                  <c:v>0.69635962962962961</c:v>
                </c:pt>
                <c:pt idx="18673">
                  <c:v>0.69636078703703708</c:v>
                </c:pt>
                <c:pt idx="18674">
                  <c:v>0.69636194444444444</c:v>
                </c:pt>
                <c:pt idx="18675">
                  <c:v>0.6963631018518518</c:v>
                </c:pt>
                <c:pt idx="18676">
                  <c:v>0.69636425925925927</c:v>
                </c:pt>
                <c:pt idx="18677">
                  <c:v>0.69636541666666674</c:v>
                </c:pt>
                <c:pt idx="18678">
                  <c:v>0.6963665740740741</c:v>
                </c:pt>
                <c:pt idx="18679">
                  <c:v>0.69636773148148146</c:v>
                </c:pt>
                <c:pt idx="18680">
                  <c:v>0.69636888888888882</c:v>
                </c:pt>
                <c:pt idx="18681">
                  <c:v>0.69637004629629629</c:v>
                </c:pt>
                <c:pt idx="18682">
                  <c:v>0.69637120370370376</c:v>
                </c:pt>
                <c:pt idx="18683">
                  <c:v>0.69637236111111112</c:v>
                </c:pt>
                <c:pt idx="18684">
                  <c:v>0.69637351851851848</c:v>
                </c:pt>
                <c:pt idx="18685">
                  <c:v>0.69637467592592595</c:v>
                </c:pt>
                <c:pt idx="18686">
                  <c:v>0.69637583333333342</c:v>
                </c:pt>
                <c:pt idx="18687">
                  <c:v>0.69637699074074078</c:v>
                </c:pt>
                <c:pt idx="18688">
                  <c:v>0.69637814814814814</c:v>
                </c:pt>
                <c:pt idx="18689">
                  <c:v>0.69637930555555549</c:v>
                </c:pt>
                <c:pt idx="18690">
                  <c:v>0.69638046296296297</c:v>
                </c:pt>
                <c:pt idx="18691">
                  <c:v>0.69638162037037044</c:v>
                </c:pt>
                <c:pt idx="18692">
                  <c:v>0.69638277777777779</c:v>
                </c:pt>
                <c:pt idx="18693">
                  <c:v>0.69638393518518515</c:v>
                </c:pt>
                <c:pt idx="18694">
                  <c:v>0.69638509259259262</c:v>
                </c:pt>
                <c:pt idx="18695">
                  <c:v>0.69638624999999998</c:v>
                </c:pt>
                <c:pt idx="18696">
                  <c:v>0.69638740740740745</c:v>
                </c:pt>
                <c:pt idx="18697">
                  <c:v>0.69638856481481481</c:v>
                </c:pt>
                <c:pt idx="18698">
                  <c:v>0.69638972222222217</c:v>
                </c:pt>
                <c:pt idx="18699">
                  <c:v>0.69639087962962964</c:v>
                </c:pt>
                <c:pt idx="18700">
                  <c:v>0.696392037037037</c:v>
                </c:pt>
                <c:pt idx="18701">
                  <c:v>0.69639319444444447</c:v>
                </c:pt>
                <c:pt idx="18702">
                  <c:v>0.69639435185185183</c:v>
                </c:pt>
                <c:pt idx="18703">
                  <c:v>0.6963955092592593</c:v>
                </c:pt>
                <c:pt idx="18704">
                  <c:v>0.69639666666666666</c:v>
                </c:pt>
                <c:pt idx="18705">
                  <c:v>0.69639782407407402</c:v>
                </c:pt>
                <c:pt idx="18706">
                  <c:v>0.69639898148148149</c:v>
                </c:pt>
                <c:pt idx="18707">
                  <c:v>0.69640013888888885</c:v>
                </c:pt>
                <c:pt idx="18708">
                  <c:v>0.69640129629629632</c:v>
                </c:pt>
                <c:pt idx="18709">
                  <c:v>0.69640245370370368</c:v>
                </c:pt>
                <c:pt idx="18710">
                  <c:v>0.69640361111111104</c:v>
                </c:pt>
                <c:pt idx="18711">
                  <c:v>0.69640476851851851</c:v>
                </c:pt>
                <c:pt idx="18712">
                  <c:v>0.69640592592592598</c:v>
                </c:pt>
                <c:pt idx="18713">
                  <c:v>0.69640708333333334</c:v>
                </c:pt>
                <c:pt idx="18714">
                  <c:v>0.6964082407407407</c:v>
                </c:pt>
                <c:pt idx="18715">
                  <c:v>0.69640939814814806</c:v>
                </c:pt>
                <c:pt idx="18716">
                  <c:v>0.69641055555555564</c:v>
                </c:pt>
                <c:pt idx="18717">
                  <c:v>0.696411712962963</c:v>
                </c:pt>
                <c:pt idx="18718">
                  <c:v>0.69641287037037036</c:v>
                </c:pt>
                <c:pt idx="18719">
                  <c:v>0.69641402777777772</c:v>
                </c:pt>
                <c:pt idx="18720">
                  <c:v>0.69641518518518519</c:v>
                </c:pt>
                <c:pt idx="18721">
                  <c:v>0.69641634259259266</c:v>
                </c:pt>
                <c:pt idx="18722">
                  <c:v>0.69641750000000002</c:v>
                </c:pt>
                <c:pt idx="18723">
                  <c:v>0.69641865740740738</c:v>
                </c:pt>
                <c:pt idx="18724">
                  <c:v>0.69641982638888889</c:v>
                </c:pt>
                <c:pt idx="18725">
                  <c:v>0.69642097222222221</c:v>
                </c:pt>
                <c:pt idx="18726">
                  <c:v>0.69642212962962968</c:v>
                </c:pt>
                <c:pt idx="18727">
                  <c:v>0.69642328703703704</c:v>
                </c:pt>
                <c:pt idx="18728">
                  <c:v>0.6964244444444444</c:v>
                </c:pt>
                <c:pt idx="18729">
                  <c:v>0.69642560185185187</c:v>
                </c:pt>
                <c:pt idx="18730">
                  <c:v>0.69642675925925923</c:v>
                </c:pt>
                <c:pt idx="18731">
                  <c:v>0.6964279166666667</c:v>
                </c:pt>
                <c:pt idx="18732">
                  <c:v>0.69642907407407406</c:v>
                </c:pt>
                <c:pt idx="18733">
                  <c:v>0.69643023148148153</c:v>
                </c:pt>
                <c:pt idx="18734">
                  <c:v>0.69643138888888889</c:v>
                </c:pt>
                <c:pt idx="18735">
                  <c:v>0.69643254629629625</c:v>
                </c:pt>
                <c:pt idx="18736">
                  <c:v>0.69643370370370372</c:v>
                </c:pt>
                <c:pt idx="18737">
                  <c:v>0.69643486111111108</c:v>
                </c:pt>
                <c:pt idx="18738">
                  <c:v>0.69643601851851855</c:v>
                </c:pt>
                <c:pt idx="18739">
                  <c:v>0.69643717592592591</c:v>
                </c:pt>
                <c:pt idx="18740">
                  <c:v>0.69643833333333327</c:v>
                </c:pt>
                <c:pt idx="18741">
                  <c:v>0.69643949074074074</c:v>
                </c:pt>
                <c:pt idx="18742">
                  <c:v>0.69644064814814821</c:v>
                </c:pt>
                <c:pt idx="18743">
                  <c:v>0.69644180555555557</c:v>
                </c:pt>
                <c:pt idx="18744">
                  <c:v>0.69644296296296293</c:v>
                </c:pt>
                <c:pt idx="18745">
                  <c:v>0.69644412037037029</c:v>
                </c:pt>
                <c:pt idx="18746">
                  <c:v>0.69644527777777776</c:v>
                </c:pt>
                <c:pt idx="18747">
                  <c:v>0.69644643518518523</c:v>
                </c:pt>
                <c:pt idx="18748">
                  <c:v>0.69644759259259259</c:v>
                </c:pt>
                <c:pt idx="18749">
                  <c:v>0.69644874999999995</c:v>
                </c:pt>
                <c:pt idx="18750">
                  <c:v>0.69644990740740742</c:v>
                </c:pt>
                <c:pt idx="18751">
                  <c:v>0.69645106481481489</c:v>
                </c:pt>
                <c:pt idx="18752">
                  <c:v>0.69645222222222225</c:v>
                </c:pt>
                <c:pt idx="18753">
                  <c:v>0.69645337962962961</c:v>
                </c:pt>
                <c:pt idx="18754">
                  <c:v>0.69645453703703697</c:v>
                </c:pt>
                <c:pt idx="18755">
                  <c:v>0.69645569444444444</c:v>
                </c:pt>
                <c:pt idx="18756">
                  <c:v>0.69645685185185191</c:v>
                </c:pt>
                <c:pt idx="18757">
                  <c:v>0.69645800925925927</c:v>
                </c:pt>
                <c:pt idx="18758">
                  <c:v>0.69645916666666663</c:v>
                </c:pt>
                <c:pt idx="18759">
                  <c:v>0.6964603240740741</c:v>
                </c:pt>
                <c:pt idx="18760">
                  <c:v>0.69646148148148146</c:v>
                </c:pt>
                <c:pt idx="18761">
                  <c:v>0.69646263888888893</c:v>
                </c:pt>
                <c:pt idx="18762">
                  <c:v>0.69646379629629629</c:v>
                </c:pt>
                <c:pt idx="18763">
                  <c:v>0.69646495370370376</c:v>
                </c:pt>
                <c:pt idx="18764">
                  <c:v>0.69646611111111112</c:v>
                </c:pt>
                <c:pt idx="18765">
                  <c:v>0.69646726851851848</c:v>
                </c:pt>
                <c:pt idx="18766">
                  <c:v>0.69646842592592595</c:v>
                </c:pt>
                <c:pt idx="18767">
                  <c:v>0.69646958333333331</c:v>
                </c:pt>
                <c:pt idx="18768">
                  <c:v>0.69647074074074078</c:v>
                </c:pt>
                <c:pt idx="18769">
                  <c:v>0.69647189814814814</c:v>
                </c:pt>
                <c:pt idx="18770">
                  <c:v>0.6964730555555555</c:v>
                </c:pt>
                <c:pt idx="18771">
                  <c:v>0.69647421296296297</c:v>
                </c:pt>
                <c:pt idx="18772">
                  <c:v>0.69647537037037044</c:v>
                </c:pt>
                <c:pt idx="18773">
                  <c:v>0.6964765277777778</c:v>
                </c:pt>
                <c:pt idx="18774">
                  <c:v>0.69647768518518516</c:v>
                </c:pt>
                <c:pt idx="18775">
                  <c:v>0.69647884259259252</c:v>
                </c:pt>
                <c:pt idx="18776">
                  <c:v>0.69647999999999999</c:v>
                </c:pt>
                <c:pt idx="18777">
                  <c:v>0.69648115740740746</c:v>
                </c:pt>
                <c:pt idx="18778">
                  <c:v>0.69648231481481482</c:v>
                </c:pt>
                <c:pt idx="18779">
                  <c:v>0.69648347222222218</c:v>
                </c:pt>
                <c:pt idx="18780">
                  <c:v>0.69648462962962965</c:v>
                </c:pt>
                <c:pt idx="18781">
                  <c:v>0.69648578703703712</c:v>
                </c:pt>
                <c:pt idx="18782">
                  <c:v>0.69648694444444448</c:v>
                </c:pt>
                <c:pt idx="18783">
                  <c:v>0.69648810185185184</c:v>
                </c:pt>
                <c:pt idx="18784">
                  <c:v>0.6964892592592592</c:v>
                </c:pt>
                <c:pt idx="18785">
                  <c:v>0.69649041666666667</c:v>
                </c:pt>
                <c:pt idx="18786">
                  <c:v>0.69649157407407414</c:v>
                </c:pt>
                <c:pt idx="18787">
                  <c:v>0.6964927314814815</c:v>
                </c:pt>
                <c:pt idx="18788">
                  <c:v>0.69649388888888886</c:v>
                </c:pt>
                <c:pt idx="18789">
                  <c:v>0.69649504629629633</c:v>
                </c:pt>
                <c:pt idx="18790">
                  <c:v>0.69649620370370369</c:v>
                </c:pt>
                <c:pt idx="18791">
                  <c:v>0.69649736111111116</c:v>
                </c:pt>
                <c:pt idx="18792">
                  <c:v>0.69649851851851852</c:v>
                </c:pt>
                <c:pt idx="18793">
                  <c:v>0.69649967592592588</c:v>
                </c:pt>
                <c:pt idx="18794">
                  <c:v>0.69650083333333335</c:v>
                </c:pt>
                <c:pt idx="18795">
                  <c:v>0.69650199074074071</c:v>
                </c:pt>
                <c:pt idx="18796">
                  <c:v>0.69650314814814818</c:v>
                </c:pt>
                <c:pt idx="18797">
                  <c:v>0.69650430555555554</c:v>
                </c:pt>
                <c:pt idx="18798">
                  <c:v>0.69650546296296301</c:v>
                </c:pt>
                <c:pt idx="18799">
                  <c:v>0.69650662037037037</c:v>
                </c:pt>
                <c:pt idx="18800">
                  <c:v>0.69650777777777773</c:v>
                </c:pt>
                <c:pt idx="18801">
                  <c:v>0.6965089351851852</c:v>
                </c:pt>
                <c:pt idx="18802">
                  <c:v>0.69651009259259256</c:v>
                </c:pt>
                <c:pt idx="18803">
                  <c:v>0.69651125000000003</c:v>
                </c:pt>
                <c:pt idx="18804">
                  <c:v>0.69651240740740739</c:v>
                </c:pt>
                <c:pt idx="18805">
                  <c:v>0.69651356481481475</c:v>
                </c:pt>
                <c:pt idx="18806">
                  <c:v>0.69651472222222222</c:v>
                </c:pt>
                <c:pt idx="18807">
                  <c:v>0.69651587962962969</c:v>
                </c:pt>
                <c:pt idx="18808">
                  <c:v>0.69651703703703705</c:v>
                </c:pt>
                <c:pt idx="18809">
                  <c:v>0.69651819444444441</c:v>
                </c:pt>
                <c:pt idx="18810">
                  <c:v>0.69651935185185176</c:v>
                </c:pt>
                <c:pt idx="18811">
                  <c:v>0.69652050925925935</c:v>
                </c:pt>
                <c:pt idx="18812">
                  <c:v>0.69652166666666671</c:v>
                </c:pt>
                <c:pt idx="18813">
                  <c:v>0.69652282407407407</c:v>
                </c:pt>
                <c:pt idx="18814">
                  <c:v>0.69652398148148142</c:v>
                </c:pt>
                <c:pt idx="18815">
                  <c:v>0.6965251388888889</c:v>
                </c:pt>
                <c:pt idx="18816">
                  <c:v>0.69652629629629637</c:v>
                </c:pt>
                <c:pt idx="18817">
                  <c:v>0.69652745370370373</c:v>
                </c:pt>
                <c:pt idx="18818">
                  <c:v>0.69652861111111108</c:v>
                </c:pt>
                <c:pt idx="18819">
                  <c:v>0.69652976851851855</c:v>
                </c:pt>
                <c:pt idx="18820">
                  <c:v>0.69653092592592591</c:v>
                </c:pt>
                <c:pt idx="18821">
                  <c:v>0.69653208333333338</c:v>
                </c:pt>
                <c:pt idx="18822">
                  <c:v>0.69653324074074074</c:v>
                </c:pt>
                <c:pt idx="18823">
                  <c:v>0.6965343981481481</c:v>
                </c:pt>
                <c:pt idx="18824">
                  <c:v>0.69653555555555557</c:v>
                </c:pt>
                <c:pt idx="18825">
                  <c:v>0.69653671296296293</c:v>
                </c:pt>
                <c:pt idx="18826">
                  <c:v>0.6965378703703704</c:v>
                </c:pt>
                <c:pt idx="18827">
                  <c:v>0.69653902777777776</c:v>
                </c:pt>
                <c:pt idx="18828">
                  <c:v>0.69654018518518523</c:v>
                </c:pt>
                <c:pt idx="18829">
                  <c:v>0.69654134259259259</c:v>
                </c:pt>
                <c:pt idx="18830">
                  <c:v>0.69654249999999995</c:v>
                </c:pt>
                <c:pt idx="18831">
                  <c:v>0.69654365740740742</c:v>
                </c:pt>
                <c:pt idx="18832">
                  <c:v>0.69654481481481478</c:v>
                </c:pt>
                <c:pt idx="18833">
                  <c:v>0.69654597222222225</c:v>
                </c:pt>
                <c:pt idx="18834">
                  <c:v>0.69654712962962961</c:v>
                </c:pt>
                <c:pt idx="18835">
                  <c:v>0.69654828703703697</c:v>
                </c:pt>
                <c:pt idx="18836">
                  <c:v>0.69654944444444444</c:v>
                </c:pt>
                <c:pt idx="18837">
                  <c:v>0.69655061342592595</c:v>
                </c:pt>
                <c:pt idx="18838">
                  <c:v>0.69655175925925927</c:v>
                </c:pt>
                <c:pt idx="18839">
                  <c:v>0.69655291666666663</c:v>
                </c:pt>
                <c:pt idx="18840">
                  <c:v>0.69655407407407399</c:v>
                </c:pt>
                <c:pt idx="18841">
                  <c:v>0.69655523148148146</c:v>
                </c:pt>
                <c:pt idx="18842">
                  <c:v>0.69655638888888893</c:v>
                </c:pt>
                <c:pt idx="18843">
                  <c:v>0.69655754629629629</c:v>
                </c:pt>
                <c:pt idx="18844">
                  <c:v>0.69655870370370365</c:v>
                </c:pt>
                <c:pt idx="18845">
                  <c:v>0.69655986111111112</c:v>
                </c:pt>
                <c:pt idx="18846">
                  <c:v>0.69656101851851859</c:v>
                </c:pt>
                <c:pt idx="18847">
                  <c:v>0.69656217592592595</c:v>
                </c:pt>
                <c:pt idx="18848">
                  <c:v>0.69656333333333331</c:v>
                </c:pt>
                <c:pt idx="18849">
                  <c:v>0.69656449074074067</c:v>
                </c:pt>
                <c:pt idx="18850">
                  <c:v>0.69656564814814814</c:v>
                </c:pt>
                <c:pt idx="18851">
                  <c:v>0.69656680555555561</c:v>
                </c:pt>
                <c:pt idx="18852">
                  <c:v>0.69656796296296297</c:v>
                </c:pt>
                <c:pt idx="18853">
                  <c:v>0.69656912037037033</c:v>
                </c:pt>
                <c:pt idx="18854">
                  <c:v>0.6965702777777778</c:v>
                </c:pt>
                <c:pt idx="18855">
                  <c:v>0.69657143518518516</c:v>
                </c:pt>
                <c:pt idx="18856">
                  <c:v>0.69657259259259263</c:v>
                </c:pt>
                <c:pt idx="18857">
                  <c:v>0.69657374999999999</c:v>
                </c:pt>
                <c:pt idx="18858">
                  <c:v>0.69657490740740746</c:v>
                </c:pt>
                <c:pt idx="18859">
                  <c:v>0.69657606481481482</c:v>
                </c:pt>
                <c:pt idx="18860">
                  <c:v>0.69657722222222218</c:v>
                </c:pt>
                <c:pt idx="18861">
                  <c:v>0.69657837962962965</c:v>
                </c:pt>
                <c:pt idx="18862">
                  <c:v>0.69657953703703701</c:v>
                </c:pt>
                <c:pt idx="18863">
                  <c:v>0.69658069444444448</c:v>
                </c:pt>
                <c:pt idx="18864">
                  <c:v>0.69658185185185184</c:v>
                </c:pt>
                <c:pt idx="18865">
                  <c:v>0.6965830092592592</c:v>
                </c:pt>
                <c:pt idx="18866">
                  <c:v>0.69658416666666667</c:v>
                </c:pt>
                <c:pt idx="18867">
                  <c:v>0.69658532407407414</c:v>
                </c:pt>
                <c:pt idx="18868">
                  <c:v>0.6965864814814815</c:v>
                </c:pt>
                <c:pt idx="18869">
                  <c:v>0.69658763888888886</c:v>
                </c:pt>
                <c:pt idx="18870">
                  <c:v>0.69658879629629622</c:v>
                </c:pt>
                <c:pt idx="18871">
                  <c:v>0.69658995370370369</c:v>
                </c:pt>
                <c:pt idx="18872">
                  <c:v>0.69659111111111116</c:v>
                </c:pt>
                <c:pt idx="18873">
                  <c:v>0.69659226851851852</c:v>
                </c:pt>
                <c:pt idx="18874">
                  <c:v>0.69659342592592588</c:v>
                </c:pt>
                <c:pt idx="18875">
                  <c:v>0.69659458333333335</c:v>
                </c:pt>
                <c:pt idx="18876">
                  <c:v>0.69659574074074082</c:v>
                </c:pt>
                <c:pt idx="18877">
                  <c:v>0.69659689814814818</c:v>
                </c:pt>
                <c:pt idx="18878">
                  <c:v>0.69659805555555554</c:v>
                </c:pt>
                <c:pt idx="18879">
                  <c:v>0.6965992129629629</c:v>
                </c:pt>
                <c:pt idx="18880">
                  <c:v>0.69660037037037037</c:v>
                </c:pt>
                <c:pt idx="18881">
                  <c:v>0.69660152777777784</c:v>
                </c:pt>
                <c:pt idx="18882">
                  <c:v>0.6966026851851852</c:v>
                </c:pt>
                <c:pt idx="18883">
                  <c:v>0.69660384259259256</c:v>
                </c:pt>
                <c:pt idx="18884">
                  <c:v>0.69660500000000003</c:v>
                </c:pt>
                <c:pt idx="18885">
                  <c:v>0.69660615740740739</c:v>
                </c:pt>
                <c:pt idx="18886">
                  <c:v>0.69660731481481486</c:v>
                </c:pt>
                <c:pt idx="18887">
                  <c:v>0.69660847222222222</c:v>
                </c:pt>
                <c:pt idx="18888">
                  <c:v>0.69660962962962958</c:v>
                </c:pt>
                <c:pt idx="18889">
                  <c:v>0.69661078703703705</c:v>
                </c:pt>
                <c:pt idx="18890">
                  <c:v>0.69661194444444441</c:v>
                </c:pt>
                <c:pt idx="18891">
                  <c:v>0.69661310185185188</c:v>
                </c:pt>
                <c:pt idx="18892">
                  <c:v>0.69661425925925924</c:v>
                </c:pt>
                <c:pt idx="18893">
                  <c:v>0.69661541666666671</c:v>
                </c:pt>
                <c:pt idx="18894">
                  <c:v>0.69661657407407407</c:v>
                </c:pt>
                <c:pt idx="18895">
                  <c:v>0.69661773148148143</c:v>
                </c:pt>
                <c:pt idx="18896">
                  <c:v>0.6966188888888889</c:v>
                </c:pt>
                <c:pt idx="18897">
                  <c:v>0.69662004629629637</c:v>
                </c:pt>
                <c:pt idx="18898">
                  <c:v>0.69662120370370373</c:v>
                </c:pt>
                <c:pt idx="18899">
                  <c:v>0.69662236111111109</c:v>
                </c:pt>
                <c:pt idx="18900">
                  <c:v>0.69662353009259259</c:v>
                </c:pt>
                <c:pt idx="18901">
                  <c:v>0.69662467592592592</c:v>
                </c:pt>
                <c:pt idx="18902">
                  <c:v>0.69662583333333339</c:v>
                </c:pt>
                <c:pt idx="18903">
                  <c:v>0.69662699074074075</c:v>
                </c:pt>
                <c:pt idx="18904">
                  <c:v>0.69662814814814811</c:v>
                </c:pt>
                <c:pt idx="18905">
                  <c:v>0.69662930555555558</c:v>
                </c:pt>
                <c:pt idx="18906">
                  <c:v>0.69663046296296305</c:v>
                </c:pt>
                <c:pt idx="18907">
                  <c:v>0.69663162037037041</c:v>
                </c:pt>
                <c:pt idx="18908">
                  <c:v>0.69663277777777777</c:v>
                </c:pt>
                <c:pt idx="18909">
                  <c:v>0.69663393518518513</c:v>
                </c:pt>
                <c:pt idx="18910">
                  <c:v>0.6966350925925926</c:v>
                </c:pt>
                <c:pt idx="18911">
                  <c:v>0.69663625000000007</c:v>
                </c:pt>
                <c:pt idx="18912">
                  <c:v>0.69663740740740743</c:v>
                </c:pt>
                <c:pt idx="18913">
                  <c:v>0.69663856481481479</c:v>
                </c:pt>
                <c:pt idx="18914">
                  <c:v>0.69663972222222226</c:v>
                </c:pt>
                <c:pt idx="18915">
                  <c:v>0.69664087962962962</c:v>
                </c:pt>
                <c:pt idx="18916">
                  <c:v>0.69664203703703709</c:v>
                </c:pt>
                <c:pt idx="18917">
                  <c:v>0.69664319444444445</c:v>
                </c:pt>
                <c:pt idx="18918">
                  <c:v>0.69664435185185181</c:v>
                </c:pt>
                <c:pt idx="18919">
                  <c:v>0.69664550925925928</c:v>
                </c:pt>
                <c:pt idx="18920">
                  <c:v>0.69664666666666664</c:v>
                </c:pt>
                <c:pt idx="18921">
                  <c:v>0.69664782407407411</c:v>
                </c:pt>
                <c:pt idx="18922">
                  <c:v>0.69664898148148147</c:v>
                </c:pt>
                <c:pt idx="18923">
                  <c:v>0.69665013888888894</c:v>
                </c:pt>
                <c:pt idx="18924">
                  <c:v>0.6966512962962963</c:v>
                </c:pt>
                <c:pt idx="18925">
                  <c:v>0.69665245370370366</c:v>
                </c:pt>
                <c:pt idx="18926">
                  <c:v>0.69665361111111113</c:v>
                </c:pt>
                <c:pt idx="18927">
                  <c:v>0.69665476851851849</c:v>
                </c:pt>
                <c:pt idx="18928">
                  <c:v>0.69665592592592596</c:v>
                </c:pt>
                <c:pt idx="18929">
                  <c:v>0.69665708333333332</c:v>
                </c:pt>
                <c:pt idx="18930">
                  <c:v>0.69665824074074068</c:v>
                </c:pt>
                <c:pt idx="18931">
                  <c:v>0.69665939814814815</c:v>
                </c:pt>
                <c:pt idx="18932">
                  <c:v>0.69666055555555562</c:v>
                </c:pt>
                <c:pt idx="18933">
                  <c:v>0.69666171296296298</c:v>
                </c:pt>
                <c:pt idx="18934">
                  <c:v>0.69666287037037034</c:v>
                </c:pt>
                <c:pt idx="18935">
                  <c:v>0.69666403935185184</c:v>
                </c:pt>
                <c:pt idx="18936">
                  <c:v>0.69666518518518517</c:v>
                </c:pt>
                <c:pt idx="18937">
                  <c:v>0.69666634259259264</c:v>
                </c:pt>
                <c:pt idx="18938">
                  <c:v>0.6966675</c:v>
                </c:pt>
                <c:pt idx="18939">
                  <c:v>0.69666865740740735</c:v>
                </c:pt>
                <c:pt idx="18940">
                  <c:v>0.69666981481481483</c:v>
                </c:pt>
                <c:pt idx="18941">
                  <c:v>0.6966709722222223</c:v>
                </c:pt>
                <c:pt idx="18942">
                  <c:v>0.69667212962962966</c:v>
                </c:pt>
                <c:pt idx="18943">
                  <c:v>0.69667328703703701</c:v>
                </c:pt>
                <c:pt idx="18944">
                  <c:v>0.69667444444444437</c:v>
                </c:pt>
                <c:pt idx="18945">
                  <c:v>0.69667560185185184</c:v>
                </c:pt>
                <c:pt idx="18946">
                  <c:v>0.69667675925925932</c:v>
                </c:pt>
                <c:pt idx="18947">
                  <c:v>0.69667791666666667</c:v>
                </c:pt>
                <c:pt idx="18948">
                  <c:v>0.69667907407407403</c:v>
                </c:pt>
                <c:pt idx="18949">
                  <c:v>0.6966802314814815</c:v>
                </c:pt>
                <c:pt idx="18950">
                  <c:v>0.69668138888888886</c:v>
                </c:pt>
                <c:pt idx="18951">
                  <c:v>0.69668254629629633</c:v>
                </c:pt>
                <c:pt idx="18952">
                  <c:v>0.69668370370370369</c:v>
                </c:pt>
                <c:pt idx="18953">
                  <c:v>0.69668486111111116</c:v>
                </c:pt>
                <c:pt idx="18954">
                  <c:v>0.69668601851851852</c:v>
                </c:pt>
                <c:pt idx="18955">
                  <c:v>0.69668717592592588</c:v>
                </c:pt>
                <c:pt idx="18956">
                  <c:v>0.69668833333333335</c:v>
                </c:pt>
                <c:pt idx="18957">
                  <c:v>0.69668949074074071</c:v>
                </c:pt>
                <c:pt idx="18958">
                  <c:v>0.69669064814814818</c:v>
                </c:pt>
                <c:pt idx="18959">
                  <c:v>0.69669180555555554</c:v>
                </c:pt>
                <c:pt idx="18960">
                  <c:v>0.6966929629629629</c:v>
                </c:pt>
                <c:pt idx="18961">
                  <c:v>0.69669412037037037</c:v>
                </c:pt>
                <c:pt idx="18962">
                  <c:v>0.69669527777777784</c:v>
                </c:pt>
                <c:pt idx="18963">
                  <c:v>0.6966964351851852</c:v>
                </c:pt>
                <c:pt idx="18964">
                  <c:v>0.69669759259259256</c:v>
                </c:pt>
                <c:pt idx="18965">
                  <c:v>0.69669874999999992</c:v>
                </c:pt>
                <c:pt idx="18966">
                  <c:v>0.69669990740740739</c:v>
                </c:pt>
                <c:pt idx="18967">
                  <c:v>0.69670106481481486</c:v>
                </c:pt>
                <c:pt idx="18968">
                  <c:v>0.69670222222222222</c:v>
                </c:pt>
                <c:pt idx="18969">
                  <c:v>0.69670337962962958</c:v>
                </c:pt>
                <c:pt idx="18970">
                  <c:v>0.69670453703703705</c:v>
                </c:pt>
                <c:pt idx="18971">
                  <c:v>0.69670569444444452</c:v>
                </c:pt>
                <c:pt idx="18972">
                  <c:v>0.69670685185185188</c:v>
                </c:pt>
                <c:pt idx="18973">
                  <c:v>0.69670800925925924</c:v>
                </c:pt>
                <c:pt idx="18974">
                  <c:v>0.6967091666666666</c:v>
                </c:pt>
                <c:pt idx="18975">
                  <c:v>0.69671032407407407</c:v>
                </c:pt>
                <c:pt idx="18976">
                  <c:v>0.69671148148148154</c:v>
                </c:pt>
                <c:pt idx="18977">
                  <c:v>0.6967126388888889</c:v>
                </c:pt>
                <c:pt idx="18978">
                  <c:v>0.69671379629629626</c:v>
                </c:pt>
                <c:pt idx="18979">
                  <c:v>0.69671495370370373</c:v>
                </c:pt>
                <c:pt idx="18980">
                  <c:v>0.69671611111111109</c:v>
                </c:pt>
                <c:pt idx="18981">
                  <c:v>0.69671726851851856</c:v>
                </c:pt>
                <c:pt idx="18982">
                  <c:v>0.69671842592592592</c:v>
                </c:pt>
                <c:pt idx="18983">
                  <c:v>0.69671958333333328</c:v>
                </c:pt>
                <c:pt idx="18984">
                  <c:v>0.69672074074074075</c:v>
                </c:pt>
                <c:pt idx="18985">
                  <c:v>0.69672189814814811</c:v>
                </c:pt>
                <c:pt idx="18986">
                  <c:v>0.69672305555555558</c:v>
                </c:pt>
                <c:pt idx="18987">
                  <c:v>0.69672421296296294</c:v>
                </c:pt>
                <c:pt idx="18988">
                  <c:v>0.69672537037037041</c:v>
                </c:pt>
                <c:pt idx="18989">
                  <c:v>0.69672652777777777</c:v>
                </c:pt>
                <c:pt idx="18990">
                  <c:v>0.69672768518518513</c:v>
                </c:pt>
                <c:pt idx="18991">
                  <c:v>0.69672885416666663</c:v>
                </c:pt>
                <c:pt idx="18992">
                  <c:v>0.69673000000000007</c:v>
                </c:pt>
                <c:pt idx="18993">
                  <c:v>0.69673115740740743</c:v>
                </c:pt>
                <c:pt idx="18994">
                  <c:v>0.69673231481481479</c:v>
                </c:pt>
                <c:pt idx="18995">
                  <c:v>0.69673347222222215</c:v>
                </c:pt>
                <c:pt idx="18996">
                  <c:v>0.69673462962962962</c:v>
                </c:pt>
                <c:pt idx="18997">
                  <c:v>0.69673578703703709</c:v>
                </c:pt>
                <c:pt idx="18998">
                  <c:v>0.69673694444444445</c:v>
                </c:pt>
                <c:pt idx="18999">
                  <c:v>0.69673810185185181</c:v>
                </c:pt>
                <c:pt idx="19000">
                  <c:v>0.69673925925925928</c:v>
                </c:pt>
                <c:pt idx="19001">
                  <c:v>0.69674041666666675</c:v>
                </c:pt>
                <c:pt idx="19002">
                  <c:v>0.69674157407407411</c:v>
                </c:pt>
                <c:pt idx="19003">
                  <c:v>0.69674273148148147</c:v>
                </c:pt>
                <c:pt idx="19004">
                  <c:v>0.69674388888888883</c:v>
                </c:pt>
                <c:pt idx="19005">
                  <c:v>0.6967450462962963</c:v>
                </c:pt>
                <c:pt idx="19006">
                  <c:v>0.69674620370370377</c:v>
                </c:pt>
                <c:pt idx="19007">
                  <c:v>0.69674736111111113</c:v>
                </c:pt>
                <c:pt idx="19008">
                  <c:v>0.69674851851851849</c:v>
                </c:pt>
                <c:pt idx="19009">
                  <c:v>0.69674967592592596</c:v>
                </c:pt>
                <c:pt idx="19010">
                  <c:v>0.69675083333333332</c:v>
                </c:pt>
                <c:pt idx="19011">
                  <c:v>0.69675199074074079</c:v>
                </c:pt>
                <c:pt idx="19012">
                  <c:v>0.69675314814814815</c:v>
                </c:pt>
                <c:pt idx="19013">
                  <c:v>0.69675430555555551</c:v>
                </c:pt>
                <c:pt idx="19014">
                  <c:v>0.69675546296296298</c:v>
                </c:pt>
                <c:pt idx="19015">
                  <c:v>0.69675662037037034</c:v>
                </c:pt>
                <c:pt idx="19016">
                  <c:v>0.69675777777777781</c:v>
                </c:pt>
                <c:pt idx="19017">
                  <c:v>0.69675893518518517</c:v>
                </c:pt>
                <c:pt idx="19018">
                  <c:v>0.69676009259259264</c:v>
                </c:pt>
                <c:pt idx="19019">
                  <c:v>0.69676125</c:v>
                </c:pt>
                <c:pt idx="19020">
                  <c:v>0.69676240740740736</c:v>
                </c:pt>
                <c:pt idx="19021">
                  <c:v>0.69676356481481483</c:v>
                </c:pt>
                <c:pt idx="19022">
                  <c:v>0.69676472222222219</c:v>
                </c:pt>
                <c:pt idx="19023">
                  <c:v>0.69676587962962966</c:v>
                </c:pt>
                <c:pt idx="19024">
                  <c:v>0.69676703703703702</c:v>
                </c:pt>
                <c:pt idx="19025">
                  <c:v>0.69676819444444438</c:v>
                </c:pt>
                <c:pt idx="19026">
                  <c:v>0.69676935185185185</c:v>
                </c:pt>
                <c:pt idx="19027">
                  <c:v>0.69677050925925932</c:v>
                </c:pt>
                <c:pt idx="19028">
                  <c:v>0.69677166666666668</c:v>
                </c:pt>
                <c:pt idx="19029">
                  <c:v>0.69677282407407404</c:v>
                </c:pt>
                <c:pt idx="19030">
                  <c:v>0.6967739814814814</c:v>
                </c:pt>
                <c:pt idx="19031">
                  <c:v>0.69677513888888898</c:v>
                </c:pt>
                <c:pt idx="19032">
                  <c:v>0.69677629629629634</c:v>
                </c:pt>
                <c:pt idx="19033">
                  <c:v>0.6967774537037037</c:v>
                </c:pt>
                <c:pt idx="19034">
                  <c:v>0.69677861111111106</c:v>
                </c:pt>
                <c:pt idx="19035">
                  <c:v>0.69677976851851853</c:v>
                </c:pt>
                <c:pt idx="19036">
                  <c:v>0.696780925925926</c:v>
                </c:pt>
                <c:pt idx="19037">
                  <c:v>0.69678208333333336</c:v>
                </c:pt>
                <c:pt idx="19038">
                  <c:v>0.69678324074074072</c:v>
                </c:pt>
                <c:pt idx="19039">
                  <c:v>0.69678439814814819</c:v>
                </c:pt>
                <c:pt idx="19040">
                  <c:v>0.69678555555555555</c:v>
                </c:pt>
                <c:pt idx="19041">
                  <c:v>0.69678671296296302</c:v>
                </c:pt>
                <c:pt idx="19042">
                  <c:v>0.69678787037037038</c:v>
                </c:pt>
                <c:pt idx="19043">
                  <c:v>0.69678902777777774</c:v>
                </c:pt>
                <c:pt idx="19044">
                  <c:v>0.69679018518518521</c:v>
                </c:pt>
                <c:pt idx="19045">
                  <c:v>0.69679134259259257</c:v>
                </c:pt>
                <c:pt idx="19046">
                  <c:v>0.69679250000000004</c:v>
                </c:pt>
                <c:pt idx="19047">
                  <c:v>0.6967936574074074</c:v>
                </c:pt>
                <c:pt idx="19048">
                  <c:v>0.69679481481481487</c:v>
                </c:pt>
                <c:pt idx="19049">
                  <c:v>0.69679597222222223</c:v>
                </c:pt>
                <c:pt idx="19050">
                  <c:v>0.69679712962962959</c:v>
                </c:pt>
                <c:pt idx="19051">
                  <c:v>0.69679828703703706</c:v>
                </c:pt>
                <c:pt idx="19052">
                  <c:v>0.69679944444444442</c:v>
                </c:pt>
                <c:pt idx="19053">
                  <c:v>0.69680060185185189</c:v>
                </c:pt>
                <c:pt idx="19054">
                  <c:v>0.69680175925925925</c:v>
                </c:pt>
                <c:pt idx="19055">
                  <c:v>0.69680291666666661</c:v>
                </c:pt>
                <c:pt idx="19056">
                  <c:v>0.69680407407407408</c:v>
                </c:pt>
                <c:pt idx="19057">
                  <c:v>0.69680523148148155</c:v>
                </c:pt>
                <c:pt idx="19058">
                  <c:v>0.69680638888888891</c:v>
                </c:pt>
                <c:pt idx="19059">
                  <c:v>0.69680754629629627</c:v>
                </c:pt>
                <c:pt idx="19060">
                  <c:v>0.69680870370370362</c:v>
                </c:pt>
                <c:pt idx="19061">
                  <c:v>0.6968098611111111</c:v>
                </c:pt>
                <c:pt idx="19062">
                  <c:v>0.69681101851851857</c:v>
                </c:pt>
                <c:pt idx="19063">
                  <c:v>0.69681217592592593</c:v>
                </c:pt>
                <c:pt idx="19064">
                  <c:v>0.69681333333333328</c:v>
                </c:pt>
                <c:pt idx="19065">
                  <c:v>0.69681449074074076</c:v>
                </c:pt>
                <c:pt idx="19066">
                  <c:v>0.69681564814814823</c:v>
                </c:pt>
                <c:pt idx="19067">
                  <c:v>0.69681680555555559</c:v>
                </c:pt>
                <c:pt idx="19068">
                  <c:v>0.69681796296296294</c:v>
                </c:pt>
                <c:pt idx="19069">
                  <c:v>0.6968191203703703</c:v>
                </c:pt>
                <c:pt idx="19070">
                  <c:v>0.69682027777777777</c:v>
                </c:pt>
                <c:pt idx="19071">
                  <c:v>0.69682143518518525</c:v>
                </c:pt>
                <c:pt idx="19072">
                  <c:v>0.6968225925925926</c:v>
                </c:pt>
                <c:pt idx="19073">
                  <c:v>0.69682374999999996</c:v>
                </c:pt>
                <c:pt idx="19074">
                  <c:v>0.69682490740740743</c:v>
                </c:pt>
                <c:pt idx="19075">
                  <c:v>0.69682606481481479</c:v>
                </c:pt>
                <c:pt idx="19076">
                  <c:v>0.69682722222222226</c:v>
                </c:pt>
                <c:pt idx="19077">
                  <c:v>0.69682837962962962</c:v>
                </c:pt>
                <c:pt idx="19078">
                  <c:v>0.69682953703703698</c:v>
                </c:pt>
                <c:pt idx="19079">
                  <c:v>0.69683069444444445</c:v>
                </c:pt>
                <c:pt idx="19080">
                  <c:v>0.69683185185185181</c:v>
                </c:pt>
                <c:pt idx="19081">
                  <c:v>0.69683300925925928</c:v>
                </c:pt>
                <c:pt idx="19082">
                  <c:v>0.69683416666666664</c:v>
                </c:pt>
                <c:pt idx="19083">
                  <c:v>0.69683532407407411</c:v>
                </c:pt>
                <c:pt idx="19084">
                  <c:v>0.69683648148148147</c:v>
                </c:pt>
                <c:pt idx="19085">
                  <c:v>0.69683763888888883</c:v>
                </c:pt>
                <c:pt idx="19086">
                  <c:v>0.6968387962962963</c:v>
                </c:pt>
                <c:pt idx="19087">
                  <c:v>0.69683995370370377</c:v>
                </c:pt>
                <c:pt idx="19088">
                  <c:v>0.69684111111111113</c:v>
                </c:pt>
                <c:pt idx="19089">
                  <c:v>0.69684226851851849</c:v>
                </c:pt>
                <c:pt idx="19090">
                  <c:v>0.69684342592592585</c:v>
                </c:pt>
                <c:pt idx="19091">
                  <c:v>0.69684458333333332</c:v>
                </c:pt>
                <c:pt idx="19092">
                  <c:v>0.69684574074074079</c:v>
                </c:pt>
                <c:pt idx="19093">
                  <c:v>0.69684689814814815</c:v>
                </c:pt>
                <c:pt idx="19094">
                  <c:v>0.69684805555555551</c:v>
                </c:pt>
                <c:pt idx="19095">
                  <c:v>0.69684921296296298</c:v>
                </c:pt>
                <c:pt idx="19096">
                  <c:v>0.69685037037037045</c:v>
                </c:pt>
                <c:pt idx="19097">
                  <c:v>0.69685152777777781</c:v>
                </c:pt>
                <c:pt idx="19098">
                  <c:v>0.69685268518518517</c:v>
                </c:pt>
                <c:pt idx="19099">
                  <c:v>0.69685384259259253</c:v>
                </c:pt>
                <c:pt idx="19100">
                  <c:v>0.696855</c:v>
                </c:pt>
                <c:pt idx="19101">
                  <c:v>0.69685615740740747</c:v>
                </c:pt>
                <c:pt idx="19102">
                  <c:v>0.69685731481481483</c:v>
                </c:pt>
                <c:pt idx="19103">
                  <c:v>0.69685847222222219</c:v>
                </c:pt>
                <c:pt idx="19104">
                  <c:v>0.69685962962962966</c:v>
                </c:pt>
                <c:pt idx="19105">
                  <c:v>0.69686078703703702</c:v>
                </c:pt>
                <c:pt idx="19106">
                  <c:v>0.69686194444444449</c:v>
                </c:pt>
                <c:pt idx="19107">
                  <c:v>0.69686310185185185</c:v>
                </c:pt>
                <c:pt idx="19108">
                  <c:v>0.69686425925925921</c:v>
                </c:pt>
                <c:pt idx="19109">
                  <c:v>0.69686541666666668</c:v>
                </c:pt>
                <c:pt idx="19110">
                  <c:v>0.69686657407407404</c:v>
                </c:pt>
                <c:pt idx="19111">
                  <c:v>0.69686773148148151</c:v>
                </c:pt>
                <c:pt idx="19112">
                  <c:v>0.69686888888888887</c:v>
                </c:pt>
                <c:pt idx="19113">
                  <c:v>0.69687004629629634</c:v>
                </c:pt>
                <c:pt idx="19114">
                  <c:v>0.6968712037037037</c:v>
                </c:pt>
                <c:pt idx="19115">
                  <c:v>0.69687236111111106</c:v>
                </c:pt>
                <c:pt idx="19116">
                  <c:v>0.69687351851851853</c:v>
                </c:pt>
                <c:pt idx="19117">
                  <c:v>0.69687467592592589</c:v>
                </c:pt>
                <c:pt idx="19118">
                  <c:v>0.69687583333333336</c:v>
                </c:pt>
                <c:pt idx="19119">
                  <c:v>0.69687699074074072</c:v>
                </c:pt>
                <c:pt idx="19120">
                  <c:v>0.69687814814814808</c:v>
                </c:pt>
                <c:pt idx="19121">
                  <c:v>0.69687930555555555</c:v>
                </c:pt>
                <c:pt idx="19122">
                  <c:v>0.69688046296296302</c:v>
                </c:pt>
                <c:pt idx="19123">
                  <c:v>0.69688162037037038</c:v>
                </c:pt>
                <c:pt idx="19124">
                  <c:v>0.69688277777777774</c:v>
                </c:pt>
                <c:pt idx="19125">
                  <c:v>0.6968839351851851</c:v>
                </c:pt>
                <c:pt idx="19126">
                  <c:v>0.69688509259259268</c:v>
                </c:pt>
                <c:pt idx="19127">
                  <c:v>0.69688625000000004</c:v>
                </c:pt>
                <c:pt idx="19128">
                  <c:v>0.6968874074074074</c:v>
                </c:pt>
                <c:pt idx="19129">
                  <c:v>0.69688856481481476</c:v>
                </c:pt>
                <c:pt idx="19130">
                  <c:v>0.69688972222222223</c:v>
                </c:pt>
                <c:pt idx="19131">
                  <c:v>0.6968908796296297</c:v>
                </c:pt>
                <c:pt idx="19132">
                  <c:v>0.69689203703703706</c:v>
                </c:pt>
                <c:pt idx="19133">
                  <c:v>0.69689319444444442</c:v>
                </c:pt>
                <c:pt idx="19134">
                  <c:v>0.69689435185185189</c:v>
                </c:pt>
                <c:pt idx="19135">
                  <c:v>0.69689550925925925</c:v>
                </c:pt>
                <c:pt idx="19136">
                  <c:v>0.69689666666666672</c:v>
                </c:pt>
                <c:pt idx="19137">
                  <c:v>0.69689782407407408</c:v>
                </c:pt>
                <c:pt idx="19138">
                  <c:v>0.69689898148148144</c:v>
                </c:pt>
                <c:pt idx="19139">
                  <c:v>0.69690013888888891</c:v>
                </c:pt>
                <c:pt idx="19140">
                  <c:v>0.69690129629629627</c:v>
                </c:pt>
                <c:pt idx="19141">
                  <c:v>0.69690245370370374</c:v>
                </c:pt>
                <c:pt idx="19142">
                  <c:v>0.6969036111111111</c:v>
                </c:pt>
                <c:pt idx="19143">
                  <c:v>0.69690476851851857</c:v>
                </c:pt>
                <c:pt idx="19144">
                  <c:v>0.69690592592592593</c:v>
                </c:pt>
                <c:pt idx="19145">
                  <c:v>0.69690708333333329</c:v>
                </c:pt>
                <c:pt idx="19146">
                  <c:v>0.69690824074074076</c:v>
                </c:pt>
                <c:pt idx="19147">
                  <c:v>0.69690939814814812</c:v>
                </c:pt>
                <c:pt idx="19148">
                  <c:v>0.69691055555555559</c:v>
                </c:pt>
                <c:pt idx="19149">
                  <c:v>0.69691171296296295</c:v>
                </c:pt>
                <c:pt idx="19150">
                  <c:v>0.69691287037037031</c:v>
                </c:pt>
                <c:pt idx="19151">
                  <c:v>0.69691402777777778</c:v>
                </c:pt>
                <c:pt idx="19152">
                  <c:v>0.69691518518518525</c:v>
                </c:pt>
                <c:pt idx="19153">
                  <c:v>0.69691634259259261</c:v>
                </c:pt>
                <c:pt idx="19154">
                  <c:v>0.69691749999999997</c:v>
                </c:pt>
                <c:pt idx="19155">
                  <c:v>0.69691865740740733</c:v>
                </c:pt>
                <c:pt idx="19156">
                  <c:v>0.6969198148148148</c:v>
                </c:pt>
                <c:pt idx="19157">
                  <c:v>0.69692097222222227</c:v>
                </c:pt>
                <c:pt idx="19158">
                  <c:v>0.69692212962962963</c:v>
                </c:pt>
                <c:pt idx="19159">
                  <c:v>0.69692328703703699</c:v>
                </c:pt>
                <c:pt idx="19160">
                  <c:v>0.69692444444444446</c:v>
                </c:pt>
                <c:pt idx="19161">
                  <c:v>0.69692560185185193</c:v>
                </c:pt>
                <c:pt idx="19162">
                  <c:v>0.69692675925925929</c:v>
                </c:pt>
                <c:pt idx="19163">
                  <c:v>0.69692791666666665</c:v>
                </c:pt>
                <c:pt idx="19164">
                  <c:v>0.69692907407407401</c:v>
                </c:pt>
                <c:pt idx="19165">
                  <c:v>0.69693023148148148</c:v>
                </c:pt>
                <c:pt idx="19166">
                  <c:v>0.69693143518518519</c:v>
                </c:pt>
                <c:pt idx="19167">
                  <c:v>0.69693254629629631</c:v>
                </c:pt>
                <c:pt idx="19168">
                  <c:v>0.69693370370370367</c:v>
                </c:pt>
                <c:pt idx="19169">
                  <c:v>0.69693486111111114</c:v>
                </c:pt>
                <c:pt idx="19170">
                  <c:v>0.6969360185185185</c:v>
                </c:pt>
                <c:pt idx="19171">
                  <c:v>0.69693717592592597</c:v>
                </c:pt>
                <c:pt idx="19172">
                  <c:v>0.69693833333333333</c:v>
                </c:pt>
                <c:pt idx="19173">
                  <c:v>0.6969394907407408</c:v>
                </c:pt>
                <c:pt idx="19174">
                  <c:v>0.69694064814814816</c:v>
                </c:pt>
                <c:pt idx="19175">
                  <c:v>0.69694180555555552</c:v>
                </c:pt>
                <c:pt idx="19176">
                  <c:v>0.69694296296296299</c:v>
                </c:pt>
                <c:pt idx="19177">
                  <c:v>0.69694412037037035</c:v>
                </c:pt>
                <c:pt idx="19178">
                  <c:v>0.69694527777777782</c:v>
                </c:pt>
                <c:pt idx="19179">
                  <c:v>0.69694643518518518</c:v>
                </c:pt>
                <c:pt idx="19180">
                  <c:v>0.69694759259259254</c:v>
                </c:pt>
                <c:pt idx="19181">
                  <c:v>0.69694875000000001</c:v>
                </c:pt>
                <c:pt idx="19182">
                  <c:v>0.69694990740740748</c:v>
                </c:pt>
                <c:pt idx="19183">
                  <c:v>0.69695106481481484</c:v>
                </c:pt>
                <c:pt idx="19184">
                  <c:v>0.6969522222222222</c:v>
                </c:pt>
                <c:pt idx="19185">
                  <c:v>0.69695337962962955</c:v>
                </c:pt>
                <c:pt idx="19186">
                  <c:v>0.69695453703703703</c:v>
                </c:pt>
                <c:pt idx="19187">
                  <c:v>0.6969556944444445</c:v>
                </c:pt>
                <c:pt idx="19188">
                  <c:v>0.69695685185185186</c:v>
                </c:pt>
                <c:pt idx="19189">
                  <c:v>0.69695800925925921</c:v>
                </c:pt>
                <c:pt idx="19190">
                  <c:v>0.69695916666666669</c:v>
                </c:pt>
                <c:pt idx="19191">
                  <c:v>0.69696032407407416</c:v>
                </c:pt>
                <c:pt idx="19192">
                  <c:v>0.69696148148148152</c:v>
                </c:pt>
                <c:pt idx="19193">
                  <c:v>0.69696263888888887</c:v>
                </c:pt>
                <c:pt idx="19194">
                  <c:v>0.69696379629629623</c:v>
                </c:pt>
                <c:pt idx="19195">
                  <c:v>0.6969649537037037</c:v>
                </c:pt>
                <c:pt idx="19196">
                  <c:v>0.69696611111111118</c:v>
                </c:pt>
                <c:pt idx="19197">
                  <c:v>0.69696726851851853</c:v>
                </c:pt>
                <c:pt idx="19198">
                  <c:v>0.69696842592592589</c:v>
                </c:pt>
                <c:pt idx="19199">
                  <c:v>0.69696958333333336</c:v>
                </c:pt>
                <c:pt idx="19200">
                  <c:v>0.69697074074074072</c:v>
                </c:pt>
                <c:pt idx="19201">
                  <c:v>0.69697189814814819</c:v>
                </c:pt>
                <c:pt idx="19202">
                  <c:v>0.69697305555555555</c:v>
                </c:pt>
                <c:pt idx="19203">
                  <c:v>0.69697421296296291</c:v>
                </c:pt>
                <c:pt idx="19204">
                  <c:v>0.69697537037037038</c:v>
                </c:pt>
                <c:pt idx="19205">
                  <c:v>0.69697652777777774</c:v>
                </c:pt>
                <c:pt idx="19206">
                  <c:v>0.69697768518518521</c:v>
                </c:pt>
                <c:pt idx="19207">
                  <c:v>0.69697884259259257</c:v>
                </c:pt>
                <c:pt idx="19208">
                  <c:v>0.69698000000000004</c:v>
                </c:pt>
                <c:pt idx="19209">
                  <c:v>0.6969811574074074</c:v>
                </c:pt>
                <c:pt idx="19210">
                  <c:v>0.69698231481481476</c:v>
                </c:pt>
                <c:pt idx="19211">
                  <c:v>0.69698347222222223</c:v>
                </c:pt>
                <c:pt idx="19212">
                  <c:v>0.69698462962962959</c:v>
                </c:pt>
                <c:pt idx="19213">
                  <c:v>0.69698578703703706</c:v>
                </c:pt>
                <c:pt idx="19214">
                  <c:v>0.69698694444444442</c:v>
                </c:pt>
                <c:pt idx="19215">
                  <c:v>0.69698810185185178</c:v>
                </c:pt>
                <c:pt idx="19216">
                  <c:v>0.69698925925925925</c:v>
                </c:pt>
                <c:pt idx="19217">
                  <c:v>0.69699041666666672</c:v>
                </c:pt>
                <c:pt idx="19218">
                  <c:v>0.69699157407407408</c:v>
                </c:pt>
                <c:pt idx="19219">
                  <c:v>0.69699273148148144</c:v>
                </c:pt>
                <c:pt idx="19220">
                  <c:v>0.6969938888888888</c:v>
                </c:pt>
                <c:pt idx="19221">
                  <c:v>0.69699504629629638</c:v>
                </c:pt>
                <c:pt idx="19222">
                  <c:v>0.69699620370370374</c:v>
                </c:pt>
                <c:pt idx="19223">
                  <c:v>0.6969973611111111</c:v>
                </c:pt>
                <c:pt idx="19224">
                  <c:v>0.69699851851851846</c:v>
                </c:pt>
                <c:pt idx="19225">
                  <c:v>0.69699967592592593</c:v>
                </c:pt>
                <c:pt idx="19226">
                  <c:v>0.6970008333333334</c:v>
                </c:pt>
                <c:pt idx="19227">
                  <c:v>0.69700199074074076</c:v>
                </c:pt>
                <c:pt idx="19228">
                  <c:v>0.69700314814814812</c:v>
                </c:pt>
                <c:pt idx="19229">
                  <c:v>0.69700430555555559</c:v>
                </c:pt>
                <c:pt idx="19230">
                  <c:v>0.69700546296296295</c:v>
                </c:pt>
                <c:pt idx="19231">
                  <c:v>0.69700662037037042</c:v>
                </c:pt>
                <c:pt idx="19232">
                  <c:v>0.69700777777777778</c:v>
                </c:pt>
                <c:pt idx="19233">
                  <c:v>0.69700893518518514</c:v>
                </c:pt>
                <c:pt idx="19234">
                  <c:v>0.69701009259259261</c:v>
                </c:pt>
                <c:pt idx="19235">
                  <c:v>0.69701124999999997</c:v>
                </c:pt>
                <c:pt idx="19236">
                  <c:v>0.69701240740740744</c:v>
                </c:pt>
                <c:pt idx="19237">
                  <c:v>0.6970135648148148</c:v>
                </c:pt>
                <c:pt idx="19238">
                  <c:v>0.69701472222222227</c:v>
                </c:pt>
                <c:pt idx="19239">
                  <c:v>0.69701587962962963</c:v>
                </c:pt>
                <c:pt idx="19240">
                  <c:v>0.69701703703703699</c:v>
                </c:pt>
                <c:pt idx="19241">
                  <c:v>0.69701819444444446</c:v>
                </c:pt>
                <c:pt idx="19242">
                  <c:v>0.69701935185185182</c:v>
                </c:pt>
                <c:pt idx="19243">
                  <c:v>0.69702050925925929</c:v>
                </c:pt>
                <c:pt idx="19244">
                  <c:v>0.69702166666666665</c:v>
                </c:pt>
                <c:pt idx="19245">
                  <c:v>0.69702282407407401</c:v>
                </c:pt>
                <c:pt idx="19246">
                  <c:v>0.69702398148148148</c:v>
                </c:pt>
                <c:pt idx="19247">
                  <c:v>0.69702513888888895</c:v>
                </c:pt>
                <c:pt idx="19248">
                  <c:v>0.69702629629629631</c:v>
                </c:pt>
                <c:pt idx="19249">
                  <c:v>0.69702745370370367</c:v>
                </c:pt>
                <c:pt idx="19250">
                  <c:v>0.69702861111111103</c:v>
                </c:pt>
                <c:pt idx="19251">
                  <c:v>0.6970297685185185</c:v>
                </c:pt>
                <c:pt idx="19252">
                  <c:v>0.69703092592592597</c:v>
                </c:pt>
                <c:pt idx="19253">
                  <c:v>0.69703208333333333</c:v>
                </c:pt>
                <c:pt idx="19254">
                  <c:v>0.69703324074074069</c:v>
                </c:pt>
                <c:pt idx="19255">
                  <c:v>0.69703439814814816</c:v>
                </c:pt>
                <c:pt idx="19256">
                  <c:v>0.69703555555555563</c:v>
                </c:pt>
                <c:pt idx="19257">
                  <c:v>0.69703671296296299</c:v>
                </c:pt>
                <c:pt idx="19258">
                  <c:v>0.69703787037037035</c:v>
                </c:pt>
                <c:pt idx="19259">
                  <c:v>0.69703902777777771</c:v>
                </c:pt>
                <c:pt idx="19260">
                  <c:v>0.69704018518518518</c:v>
                </c:pt>
                <c:pt idx="19261">
                  <c:v>0.69704134259259265</c:v>
                </c:pt>
                <c:pt idx="19262">
                  <c:v>0.69704250000000001</c:v>
                </c:pt>
                <c:pt idx="19263">
                  <c:v>0.69704365740740737</c:v>
                </c:pt>
                <c:pt idx="19264">
                  <c:v>0.69704481481481484</c:v>
                </c:pt>
                <c:pt idx="19265">
                  <c:v>0.6970459722222222</c:v>
                </c:pt>
                <c:pt idx="19266">
                  <c:v>0.69704712962962967</c:v>
                </c:pt>
                <c:pt idx="19267">
                  <c:v>0.69704828703703703</c:v>
                </c:pt>
                <c:pt idx="19268">
                  <c:v>0.6970494444444445</c:v>
                </c:pt>
                <c:pt idx="19269">
                  <c:v>0.69705060185185186</c:v>
                </c:pt>
                <c:pt idx="19270">
                  <c:v>0.69705175925925922</c:v>
                </c:pt>
                <c:pt idx="19271">
                  <c:v>0.69705291666666669</c:v>
                </c:pt>
                <c:pt idx="19272">
                  <c:v>0.69705407407407405</c:v>
                </c:pt>
                <c:pt idx="19273">
                  <c:v>0.69705523148148152</c:v>
                </c:pt>
                <c:pt idx="19274">
                  <c:v>0.69705638888888888</c:v>
                </c:pt>
                <c:pt idx="19275">
                  <c:v>0.69705754629629624</c:v>
                </c:pt>
                <c:pt idx="19276">
                  <c:v>0.69705870370370371</c:v>
                </c:pt>
                <c:pt idx="19277">
                  <c:v>0.69705986111111118</c:v>
                </c:pt>
                <c:pt idx="19278">
                  <c:v>0.69706101851851854</c:v>
                </c:pt>
                <c:pt idx="19279">
                  <c:v>0.6970621759259259</c:v>
                </c:pt>
                <c:pt idx="19280">
                  <c:v>0.69706333333333326</c:v>
                </c:pt>
                <c:pt idx="19281">
                  <c:v>0.69706449074074073</c:v>
                </c:pt>
                <c:pt idx="19282">
                  <c:v>0.6970656481481482</c:v>
                </c:pt>
                <c:pt idx="19283">
                  <c:v>0.69706680555555556</c:v>
                </c:pt>
                <c:pt idx="19284">
                  <c:v>0.69706796296296292</c:v>
                </c:pt>
                <c:pt idx="19285">
                  <c:v>0.69706912037037039</c:v>
                </c:pt>
                <c:pt idx="19286">
                  <c:v>0.69707027777777786</c:v>
                </c:pt>
                <c:pt idx="19287">
                  <c:v>0.69707143518518522</c:v>
                </c:pt>
                <c:pt idx="19288">
                  <c:v>0.69707259259259258</c:v>
                </c:pt>
                <c:pt idx="19289">
                  <c:v>0.69707374999999994</c:v>
                </c:pt>
                <c:pt idx="19290">
                  <c:v>0.69707490740740741</c:v>
                </c:pt>
                <c:pt idx="19291">
                  <c:v>0.69707606481481488</c:v>
                </c:pt>
                <c:pt idx="19292">
                  <c:v>0.69707722222222224</c:v>
                </c:pt>
                <c:pt idx="19293">
                  <c:v>0.6970783796296296</c:v>
                </c:pt>
                <c:pt idx="19294">
                  <c:v>0.69707953703703707</c:v>
                </c:pt>
                <c:pt idx="19295">
                  <c:v>0.69708069444444443</c:v>
                </c:pt>
                <c:pt idx="19296">
                  <c:v>0.6970818518518519</c:v>
                </c:pt>
                <c:pt idx="19297">
                  <c:v>0.69708300925925926</c:v>
                </c:pt>
                <c:pt idx="19298">
                  <c:v>0.69708416666666662</c:v>
                </c:pt>
                <c:pt idx="19299">
                  <c:v>0.69708532407407409</c:v>
                </c:pt>
                <c:pt idx="19300">
                  <c:v>0.69708648148148145</c:v>
                </c:pt>
                <c:pt idx="19301">
                  <c:v>0.69708763888888892</c:v>
                </c:pt>
                <c:pt idx="19302">
                  <c:v>0.69708879629629628</c:v>
                </c:pt>
                <c:pt idx="19303">
                  <c:v>0.69708995370370375</c:v>
                </c:pt>
                <c:pt idx="19304">
                  <c:v>0.69709111111111111</c:v>
                </c:pt>
                <c:pt idx="19305">
                  <c:v>0.69709226851851847</c:v>
                </c:pt>
                <c:pt idx="19306">
                  <c:v>0.69709342592592594</c:v>
                </c:pt>
                <c:pt idx="19307">
                  <c:v>0.69709458333333341</c:v>
                </c:pt>
                <c:pt idx="19308">
                  <c:v>0.69709574074074077</c:v>
                </c:pt>
                <c:pt idx="19309">
                  <c:v>0.69709689814814813</c:v>
                </c:pt>
                <c:pt idx="19310">
                  <c:v>0.69709805555555548</c:v>
                </c:pt>
                <c:pt idx="19311">
                  <c:v>0.69709921296296296</c:v>
                </c:pt>
                <c:pt idx="19312">
                  <c:v>0.69710037037037043</c:v>
                </c:pt>
                <c:pt idx="19313">
                  <c:v>0.69710152777777779</c:v>
                </c:pt>
                <c:pt idx="19314">
                  <c:v>0.69710268518518514</c:v>
                </c:pt>
                <c:pt idx="19315">
                  <c:v>0.69710384259259262</c:v>
                </c:pt>
                <c:pt idx="19316">
                  <c:v>0.69710500000000009</c:v>
                </c:pt>
                <c:pt idx="19317">
                  <c:v>0.69710615740740745</c:v>
                </c:pt>
                <c:pt idx="19318">
                  <c:v>0.6971073148148148</c:v>
                </c:pt>
                <c:pt idx="19319">
                  <c:v>0.69710847222222216</c:v>
                </c:pt>
                <c:pt idx="19320">
                  <c:v>0.69710962962962963</c:v>
                </c:pt>
                <c:pt idx="19321">
                  <c:v>0.69711078703703711</c:v>
                </c:pt>
                <c:pt idx="19322">
                  <c:v>0.69711194444444446</c:v>
                </c:pt>
                <c:pt idx="19323">
                  <c:v>0.69711310185185182</c:v>
                </c:pt>
                <c:pt idx="19324">
                  <c:v>0.69711425925925929</c:v>
                </c:pt>
                <c:pt idx="19325">
                  <c:v>0.69711541666666665</c:v>
                </c:pt>
                <c:pt idx="19326">
                  <c:v>0.69711657407407412</c:v>
                </c:pt>
                <c:pt idx="19327">
                  <c:v>0.69711773148148148</c:v>
                </c:pt>
                <c:pt idx="19328">
                  <c:v>0.69711891203703702</c:v>
                </c:pt>
                <c:pt idx="19329">
                  <c:v>0.69712004629629631</c:v>
                </c:pt>
                <c:pt idx="19330">
                  <c:v>0.69712121527777782</c:v>
                </c:pt>
                <c:pt idx="19331">
                  <c:v>0.69712236111111114</c:v>
                </c:pt>
                <c:pt idx="19332">
                  <c:v>0.6971235185185185</c:v>
                </c:pt>
                <c:pt idx="19333">
                  <c:v>0.69712467592592597</c:v>
                </c:pt>
                <c:pt idx="19334">
                  <c:v>0.69712583333333333</c:v>
                </c:pt>
                <c:pt idx="19335">
                  <c:v>0.69712699074074069</c:v>
                </c:pt>
                <c:pt idx="19336">
                  <c:v>0.69712814814814816</c:v>
                </c:pt>
                <c:pt idx="19337">
                  <c:v>0.69712930555555552</c:v>
                </c:pt>
                <c:pt idx="19338">
                  <c:v>0.69713046296296299</c:v>
                </c:pt>
                <c:pt idx="19339">
                  <c:v>0.69713162037037035</c:v>
                </c:pt>
                <c:pt idx="19340">
                  <c:v>0.69713277777777771</c:v>
                </c:pt>
                <c:pt idx="19341">
                  <c:v>0.69713393518518518</c:v>
                </c:pt>
                <c:pt idx="19342">
                  <c:v>0.69713509259259265</c:v>
                </c:pt>
                <c:pt idx="19343">
                  <c:v>0.69713625000000001</c:v>
                </c:pt>
                <c:pt idx="19344">
                  <c:v>0.69713740740740737</c:v>
                </c:pt>
                <c:pt idx="19345">
                  <c:v>0.69713856481481473</c:v>
                </c:pt>
                <c:pt idx="19346">
                  <c:v>0.6971397222222222</c:v>
                </c:pt>
                <c:pt idx="19347">
                  <c:v>0.69714087962962967</c:v>
                </c:pt>
                <c:pt idx="19348">
                  <c:v>0.69714203703703703</c:v>
                </c:pt>
                <c:pt idx="19349">
                  <c:v>0.69714319444444439</c:v>
                </c:pt>
                <c:pt idx="19350">
                  <c:v>0.69714435185185186</c:v>
                </c:pt>
                <c:pt idx="19351">
                  <c:v>0.69714550925925933</c:v>
                </c:pt>
                <c:pt idx="19352">
                  <c:v>0.69714666666666669</c:v>
                </c:pt>
                <c:pt idx="19353">
                  <c:v>0.69714782407407405</c:v>
                </c:pt>
                <c:pt idx="19354">
                  <c:v>0.69714898148148141</c:v>
                </c:pt>
                <c:pt idx="19355">
                  <c:v>0.69715013888888888</c:v>
                </c:pt>
                <c:pt idx="19356">
                  <c:v>0.69715129629629635</c:v>
                </c:pt>
                <c:pt idx="19357">
                  <c:v>0.69715245370370371</c:v>
                </c:pt>
                <c:pt idx="19358">
                  <c:v>0.69715361111111107</c:v>
                </c:pt>
                <c:pt idx="19359">
                  <c:v>0.69715476851851854</c:v>
                </c:pt>
                <c:pt idx="19360">
                  <c:v>0.6971559259259259</c:v>
                </c:pt>
                <c:pt idx="19361">
                  <c:v>0.69715708333333337</c:v>
                </c:pt>
                <c:pt idx="19362">
                  <c:v>0.69715824074074073</c:v>
                </c:pt>
                <c:pt idx="19363">
                  <c:v>0.6971593981481482</c:v>
                </c:pt>
                <c:pt idx="19364">
                  <c:v>0.69716055555555556</c:v>
                </c:pt>
                <c:pt idx="19365">
                  <c:v>0.69716171296296292</c:v>
                </c:pt>
                <c:pt idx="19366">
                  <c:v>0.69716287037037039</c:v>
                </c:pt>
                <c:pt idx="19367">
                  <c:v>0.69716402777777775</c:v>
                </c:pt>
                <c:pt idx="19368">
                  <c:v>0.69716518518518522</c:v>
                </c:pt>
                <c:pt idx="19369">
                  <c:v>0.69716634259259258</c:v>
                </c:pt>
                <c:pt idx="19370">
                  <c:v>0.69716749999999994</c:v>
                </c:pt>
                <c:pt idx="19371">
                  <c:v>0.69716865740740741</c:v>
                </c:pt>
                <c:pt idx="19372">
                  <c:v>0.69716981481481488</c:v>
                </c:pt>
                <c:pt idx="19373">
                  <c:v>0.69717097222222224</c:v>
                </c:pt>
                <c:pt idx="19374">
                  <c:v>0.6971721296296296</c:v>
                </c:pt>
                <c:pt idx="19375">
                  <c:v>0.69717328703703696</c:v>
                </c:pt>
                <c:pt idx="19376">
                  <c:v>0.69717444444444443</c:v>
                </c:pt>
                <c:pt idx="19377">
                  <c:v>0.6971756018518519</c:v>
                </c:pt>
                <c:pt idx="19378">
                  <c:v>0.69717675925925926</c:v>
                </c:pt>
                <c:pt idx="19379">
                  <c:v>0.69717791666666662</c:v>
                </c:pt>
                <c:pt idx="19380">
                  <c:v>0.69717907407407409</c:v>
                </c:pt>
                <c:pt idx="19381">
                  <c:v>0.69718023148148156</c:v>
                </c:pt>
                <c:pt idx="19382">
                  <c:v>0.69718138888888892</c:v>
                </c:pt>
                <c:pt idx="19383">
                  <c:v>0.69718254629629628</c:v>
                </c:pt>
                <c:pt idx="19384">
                  <c:v>0.69718370370370364</c:v>
                </c:pt>
                <c:pt idx="19385">
                  <c:v>0.69718486111111111</c:v>
                </c:pt>
                <c:pt idx="19386">
                  <c:v>0.69718601851851858</c:v>
                </c:pt>
                <c:pt idx="19387">
                  <c:v>0.69718717592592594</c:v>
                </c:pt>
                <c:pt idx="19388">
                  <c:v>0.6971883333333333</c:v>
                </c:pt>
                <c:pt idx="19389">
                  <c:v>0.69718949074074077</c:v>
                </c:pt>
                <c:pt idx="19390">
                  <c:v>0.69719064814814813</c:v>
                </c:pt>
                <c:pt idx="19391">
                  <c:v>0.6971918055555556</c:v>
                </c:pt>
                <c:pt idx="19392">
                  <c:v>0.69719296296296296</c:v>
                </c:pt>
                <c:pt idx="19393">
                  <c:v>0.69719412037037032</c:v>
                </c:pt>
                <c:pt idx="19394">
                  <c:v>0.69719527777777779</c:v>
                </c:pt>
                <c:pt idx="19395">
                  <c:v>0.69719643518518515</c:v>
                </c:pt>
                <c:pt idx="19396">
                  <c:v>0.69719759259259262</c:v>
                </c:pt>
                <c:pt idx="19397">
                  <c:v>0.69719874999999998</c:v>
                </c:pt>
                <c:pt idx="19398">
                  <c:v>0.69719990740740745</c:v>
                </c:pt>
                <c:pt idx="19399">
                  <c:v>0.69720106481481481</c:v>
                </c:pt>
                <c:pt idx="19400">
                  <c:v>0.69720222222222217</c:v>
                </c:pt>
                <c:pt idx="19401">
                  <c:v>0.69720337962962964</c:v>
                </c:pt>
                <c:pt idx="19402">
                  <c:v>0.69720453703703711</c:v>
                </c:pt>
                <c:pt idx="19403">
                  <c:v>0.69720569444444447</c:v>
                </c:pt>
                <c:pt idx="19404">
                  <c:v>0.69720685185185183</c:v>
                </c:pt>
                <c:pt idx="19405">
                  <c:v>0.69720800925925919</c:v>
                </c:pt>
                <c:pt idx="19406">
                  <c:v>0.69720916666666666</c:v>
                </c:pt>
                <c:pt idx="19407">
                  <c:v>0.69721032407407413</c:v>
                </c:pt>
                <c:pt idx="19408">
                  <c:v>0.69721148148148149</c:v>
                </c:pt>
                <c:pt idx="19409">
                  <c:v>0.69721263888888885</c:v>
                </c:pt>
                <c:pt idx="19410">
                  <c:v>0.69721379629629632</c:v>
                </c:pt>
                <c:pt idx="19411">
                  <c:v>0.69721495370370379</c:v>
                </c:pt>
                <c:pt idx="19412">
                  <c:v>0.69721611111111115</c:v>
                </c:pt>
                <c:pt idx="19413">
                  <c:v>0.69721726851851851</c:v>
                </c:pt>
                <c:pt idx="19414">
                  <c:v>0.69721842592592587</c:v>
                </c:pt>
                <c:pt idx="19415">
                  <c:v>0.69721958333333334</c:v>
                </c:pt>
                <c:pt idx="19416">
                  <c:v>0.69722074074074081</c:v>
                </c:pt>
                <c:pt idx="19417">
                  <c:v>0.69722189814814817</c:v>
                </c:pt>
                <c:pt idx="19418">
                  <c:v>0.69722305555555553</c:v>
                </c:pt>
                <c:pt idx="19419">
                  <c:v>0.697224212962963</c:v>
                </c:pt>
                <c:pt idx="19420">
                  <c:v>0.69722537037037036</c:v>
                </c:pt>
                <c:pt idx="19421">
                  <c:v>0.69722653935185186</c:v>
                </c:pt>
                <c:pt idx="19422">
                  <c:v>0.69722768518518519</c:v>
                </c:pt>
                <c:pt idx="19423">
                  <c:v>0.69722884259259255</c:v>
                </c:pt>
                <c:pt idx="19424">
                  <c:v>0.69723000000000002</c:v>
                </c:pt>
                <c:pt idx="19425">
                  <c:v>0.69723115740740738</c:v>
                </c:pt>
                <c:pt idx="19426">
                  <c:v>0.69723231481481485</c:v>
                </c:pt>
                <c:pt idx="19427">
                  <c:v>0.69723347222222221</c:v>
                </c:pt>
                <c:pt idx="19428">
                  <c:v>0.69723462962962968</c:v>
                </c:pt>
                <c:pt idx="19429">
                  <c:v>0.69723578703703704</c:v>
                </c:pt>
                <c:pt idx="19430">
                  <c:v>0.6972369444444444</c:v>
                </c:pt>
                <c:pt idx="19431">
                  <c:v>0.69723810185185187</c:v>
                </c:pt>
                <c:pt idx="19432">
                  <c:v>0.69723925925925923</c:v>
                </c:pt>
                <c:pt idx="19433">
                  <c:v>0.6972404166666667</c:v>
                </c:pt>
                <c:pt idx="19434">
                  <c:v>0.69724157407407406</c:v>
                </c:pt>
                <c:pt idx="19435">
                  <c:v>0.69724273148148141</c:v>
                </c:pt>
                <c:pt idx="19436">
                  <c:v>0.69724388888888889</c:v>
                </c:pt>
                <c:pt idx="19437">
                  <c:v>0.69724504629629636</c:v>
                </c:pt>
                <c:pt idx="19438">
                  <c:v>0.69724620370370372</c:v>
                </c:pt>
                <c:pt idx="19439">
                  <c:v>0.69724736111111107</c:v>
                </c:pt>
                <c:pt idx="19440">
                  <c:v>0.69724851851851843</c:v>
                </c:pt>
                <c:pt idx="19441">
                  <c:v>0.69724967592592602</c:v>
                </c:pt>
                <c:pt idx="19442">
                  <c:v>0.69725083333333338</c:v>
                </c:pt>
                <c:pt idx="19443">
                  <c:v>0.69725199074074073</c:v>
                </c:pt>
                <c:pt idx="19444">
                  <c:v>0.69725314814814809</c:v>
                </c:pt>
                <c:pt idx="19445">
                  <c:v>0.69725430555555556</c:v>
                </c:pt>
                <c:pt idx="19446">
                  <c:v>0.69725546296296304</c:v>
                </c:pt>
                <c:pt idx="19447">
                  <c:v>0.69725662037037039</c:v>
                </c:pt>
                <c:pt idx="19448">
                  <c:v>0.69725777777777775</c:v>
                </c:pt>
                <c:pt idx="19449">
                  <c:v>0.69725893518518522</c:v>
                </c:pt>
                <c:pt idx="19450">
                  <c:v>0.69726009259259258</c:v>
                </c:pt>
                <c:pt idx="19451">
                  <c:v>0.69726125000000005</c:v>
                </c:pt>
                <c:pt idx="19452">
                  <c:v>0.69726240740740741</c:v>
                </c:pt>
                <c:pt idx="19453">
                  <c:v>0.69726356481481477</c:v>
                </c:pt>
                <c:pt idx="19454">
                  <c:v>0.69726472222222224</c:v>
                </c:pt>
                <c:pt idx="19455">
                  <c:v>0.6972658796296296</c:v>
                </c:pt>
                <c:pt idx="19456">
                  <c:v>0.69726703703703707</c:v>
                </c:pt>
                <c:pt idx="19457">
                  <c:v>0.69726819444444443</c:v>
                </c:pt>
                <c:pt idx="19458">
                  <c:v>0.6972693518518519</c:v>
                </c:pt>
                <c:pt idx="19459">
                  <c:v>0.69727050925925926</c:v>
                </c:pt>
                <c:pt idx="19460">
                  <c:v>0.69727166666666662</c:v>
                </c:pt>
                <c:pt idx="19461">
                  <c:v>0.69727282407407409</c:v>
                </c:pt>
                <c:pt idx="19462">
                  <c:v>0.69727398148148145</c:v>
                </c:pt>
                <c:pt idx="19463">
                  <c:v>0.69727513888888892</c:v>
                </c:pt>
                <c:pt idx="19464">
                  <c:v>0.69727629629629628</c:v>
                </c:pt>
                <c:pt idx="19465">
                  <c:v>0.69727745370370364</c:v>
                </c:pt>
                <c:pt idx="19466">
                  <c:v>0.69727861111111111</c:v>
                </c:pt>
                <c:pt idx="19467">
                  <c:v>0.69727976851851858</c:v>
                </c:pt>
                <c:pt idx="19468">
                  <c:v>0.69728092592592594</c:v>
                </c:pt>
                <c:pt idx="19469">
                  <c:v>0.6972820833333333</c:v>
                </c:pt>
                <c:pt idx="19470">
                  <c:v>0.69728324074074066</c:v>
                </c:pt>
                <c:pt idx="19471">
                  <c:v>0.69728439814814813</c:v>
                </c:pt>
                <c:pt idx="19472">
                  <c:v>0.6972855555555556</c:v>
                </c:pt>
                <c:pt idx="19473">
                  <c:v>0.69728671296296296</c:v>
                </c:pt>
                <c:pt idx="19474">
                  <c:v>0.69728787037037032</c:v>
                </c:pt>
                <c:pt idx="19475">
                  <c:v>0.69728902777777779</c:v>
                </c:pt>
                <c:pt idx="19476">
                  <c:v>0.69729018518518526</c:v>
                </c:pt>
                <c:pt idx="19477">
                  <c:v>0.69729134259259262</c:v>
                </c:pt>
                <c:pt idx="19478">
                  <c:v>0.69729249999999998</c:v>
                </c:pt>
                <c:pt idx="19479">
                  <c:v>0.69729365740740734</c:v>
                </c:pt>
                <c:pt idx="19480">
                  <c:v>0.69729481481481481</c:v>
                </c:pt>
                <c:pt idx="19481">
                  <c:v>0.69729597222222228</c:v>
                </c:pt>
                <c:pt idx="19482">
                  <c:v>0.69729712962962964</c:v>
                </c:pt>
                <c:pt idx="19483">
                  <c:v>0.697298287037037</c:v>
                </c:pt>
                <c:pt idx="19484">
                  <c:v>0.69729944444444447</c:v>
                </c:pt>
                <c:pt idx="19485">
                  <c:v>0.69730060185185183</c:v>
                </c:pt>
                <c:pt idx="19486">
                  <c:v>0.6973017592592593</c:v>
                </c:pt>
                <c:pt idx="19487">
                  <c:v>0.69730291666666666</c:v>
                </c:pt>
                <c:pt idx="19488">
                  <c:v>0.69730407407407402</c:v>
                </c:pt>
                <c:pt idx="19489">
                  <c:v>0.69730523148148149</c:v>
                </c:pt>
                <c:pt idx="19490">
                  <c:v>0.69730638888888885</c:v>
                </c:pt>
                <c:pt idx="19491">
                  <c:v>0.69730754629629632</c:v>
                </c:pt>
                <c:pt idx="19492">
                  <c:v>0.69730870370370368</c:v>
                </c:pt>
                <c:pt idx="19493">
                  <c:v>0.69730986111111115</c:v>
                </c:pt>
                <c:pt idx="19494">
                  <c:v>0.69731101851851851</c:v>
                </c:pt>
                <c:pt idx="19495">
                  <c:v>0.69731217592592587</c:v>
                </c:pt>
                <c:pt idx="19496">
                  <c:v>0.69731333333333334</c:v>
                </c:pt>
                <c:pt idx="19497">
                  <c:v>0.69731449074074081</c:v>
                </c:pt>
                <c:pt idx="19498">
                  <c:v>0.69731564814814817</c:v>
                </c:pt>
                <c:pt idx="19499">
                  <c:v>0.69731680555555553</c:v>
                </c:pt>
                <c:pt idx="19500">
                  <c:v>0.69731796296296289</c:v>
                </c:pt>
                <c:pt idx="19501">
                  <c:v>0.69731912037037036</c:v>
                </c:pt>
                <c:pt idx="19502">
                  <c:v>0.69732027777777783</c:v>
                </c:pt>
                <c:pt idx="19503">
                  <c:v>0.69732143518518519</c:v>
                </c:pt>
                <c:pt idx="19504">
                  <c:v>0.69732259259259255</c:v>
                </c:pt>
                <c:pt idx="19505">
                  <c:v>0.69732375000000002</c:v>
                </c:pt>
                <c:pt idx="19506">
                  <c:v>0.69732490740740749</c:v>
                </c:pt>
                <c:pt idx="19507">
                  <c:v>0.69732606481481485</c:v>
                </c:pt>
                <c:pt idx="19508">
                  <c:v>0.69732722222222221</c:v>
                </c:pt>
                <c:pt idx="19509">
                  <c:v>0.69732837962962957</c:v>
                </c:pt>
                <c:pt idx="19510">
                  <c:v>0.69732953703703704</c:v>
                </c:pt>
                <c:pt idx="19511">
                  <c:v>0.69733069444444451</c:v>
                </c:pt>
                <c:pt idx="19512">
                  <c:v>0.69733185185185187</c:v>
                </c:pt>
                <c:pt idx="19513">
                  <c:v>0.69733300925925923</c:v>
                </c:pt>
                <c:pt idx="19514">
                  <c:v>0.6973341666666667</c:v>
                </c:pt>
                <c:pt idx="19515">
                  <c:v>0.69733532407407406</c:v>
                </c:pt>
                <c:pt idx="19516">
                  <c:v>0.69733648148148153</c:v>
                </c:pt>
                <c:pt idx="19517">
                  <c:v>0.69733763888888889</c:v>
                </c:pt>
                <c:pt idx="19518">
                  <c:v>0.69733879629629625</c:v>
                </c:pt>
                <c:pt idx="19519">
                  <c:v>0.69733995370370372</c:v>
                </c:pt>
                <c:pt idx="19520">
                  <c:v>0.69734111111111108</c:v>
                </c:pt>
                <c:pt idx="19521">
                  <c:v>0.69734226851851855</c:v>
                </c:pt>
                <c:pt idx="19522">
                  <c:v>0.69734343749999994</c:v>
                </c:pt>
                <c:pt idx="19523">
                  <c:v>0.69734458333333338</c:v>
                </c:pt>
                <c:pt idx="19524">
                  <c:v>0.69734574074074074</c:v>
                </c:pt>
                <c:pt idx="19525">
                  <c:v>0.6973468981481481</c:v>
                </c:pt>
                <c:pt idx="19526">
                  <c:v>0.69734805555555557</c:v>
                </c:pt>
                <c:pt idx="19527">
                  <c:v>0.69734921296296293</c:v>
                </c:pt>
                <c:pt idx="19528">
                  <c:v>0.6973503703703704</c:v>
                </c:pt>
                <c:pt idx="19529">
                  <c:v>0.69735152777777776</c:v>
                </c:pt>
                <c:pt idx="19530">
                  <c:v>0.69735268518518512</c:v>
                </c:pt>
                <c:pt idx="19531">
                  <c:v>0.69735384259259259</c:v>
                </c:pt>
                <c:pt idx="19532">
                  <c:v>0.69735500000000006</c:v>
                </c:pt>
                <c:pt idx="19533">
                  <c:v>0.69735615740740742</c:v>
                </c:pt>
                <c:pt idx="19534">
                  <c:v>0.69735731481481478</c:v>
                </c:pt>
                <c:pt idx="19535">
                  <c:v>0.69735847222222214</c:v>
                </c:pt>
                <c:pt idx="19536">
                  <c:v>0.69735962962962972</c:v>
                </c:pt>
                <c:pt idx="19537">
                  <c:v>0.69736078703703708</c:v>
                </c:pt>
                <c:pt idx="19538">
                  <c:v>0.69736194444444444</c:v>
                </c:pt>
                <c:pt idx="19539">
                  <c:v>0.6973631018518518</c:v>
                </c:pt>
                <c:pt idx="19540">
                  <c:v>0.69736425925925927</c:v>
                </c:pt>
                <c:pt idx="19541">
                  <c:v>0.69736541666666674</c:v>
                </c:pt>
                <c:pt idx="19542">
                  <c:v>0.6973665740740741</c:v>
                </c:pt>
                <c:pt idx="19543">
                  <c:v>0.69736773148148146</c:v>
                </c:pt>
                <c:pt idx="19544">
                  <c:v>0.69736888888888893</c:v>
                </c:pt>
                <c:pt idx="19545">
                  <c:v>0.69737004629629629</c:v>
                </c:pt>
                <c:pt idx="19546">
                  <c:v>0.69737120370370376</c:v>
                </c:pt>
                <c:pt idx="19547">
                  <c:v>0.69737236111111112</c:v>
                </c:pt>
                <c:pt idx="19548">
                  <c:v>0.69737351851851848</c:v>
                </c:pt>
                <c:pt idx="19549">
                  <c:v>0.69737467592592595</c:v>
                </c:pt>
                <c:pt idx="19550">
                  <c:v>0.69737583333333331</c:v>
                </c:pt>
                <c:pt idx="19551">
                  <c:v>0.69737699074074078</c:v>
                </c:pt>
                <c:pt idx="19552">
                  <c:v>0.69737814814814814</c:v>
                </c:pt>
                <c:pt idx="19553">
                  <c:v>0.69737930555555561</c:v>
                </c:pt>
                <c:pt idx="19554">
                  <c:v>0.69738046296296297</c:v>
                </c:pt>
                <c:pt idx="19555">
                  <c:v>0.69738162037037033</c:v>
                </c:pt>
                <c:pt idx="19556">
                  <c:v>0.6973827777777778</c:v>
                </c:pt>
                <c:pt idx="19557">
                  <c:v>0.69738393518518516</c:v>
                </c:pt>
                <c:pt idx="19558">
                  <c:v>0.69738509259259263</c:v>
                </c:pt>
                <c:pt idx="19559">
                  <c:v>0.69738624999999999</c:v>
                </c:pt>
                <c:pt idx="19560">
                  <c:v>0.69738740740740734</c:v>
                </c:pt>
                <c:pt idx="19561">
                  <c:v>0.69738856481481482</c:v>
                </c:pt>
                <c:pt idx="19562">
                  <c:v>0.69738972222222229</c:v>
                </c:pt>
                <c:pt idx="19563">
                  <c:v>0.69739087962962965</c:v>
                </c:pt>
                <c:pt idx="19564">
                  <c:v>0.697392037037037</c:v>
                </c:pt>
                <c:pt idx="19565">
                  <c:v>0.69739319444444436</c:v>
                </c:pt>
                <c:pt idx="19566">
                  <c:v>0.69739435185185183</c:v>
                </c:pt>
                <c:pt idx="19567">
                  <c:v>0.69739550925925931</c:v>
                </c:pt>
                <c:pt idx="19568">
                  <c:v>0.69739666666666666</c:v>
                </c:pt>
                <c:pt idx="19569">
                  <c:v>0.69739783564814817</c:v>
                </c:pt>
                <c:pt idx="19570">
                  <c:v>0.69739898148148149</c:v>
                </c:pt>
                <c:pt idx="19571">
                  <c:v>0.69740013888888897</c:v>
                </c:pt>
                <c:pt idx="19572">
                  <c:v>0.69740129629629632</c:v>
                </c:pt>
                <c:pt idx="19573">
                  <c:v>0.69740245370370368</c:v>
                </c:pt>
                <c:pt idx="19574">
                  <c:v>0.69740361111111104</c:v>
                </c:pt>
                <c:pt idx="19575">
                  <c:v>0.69740476851851851</c:v>
                </c:pt>
                <c:pt idx="19576">
                  <c:v>0.69740592592592598</c:v>
                </c:pt>
                <c:pt idx="19577">
                  <c:v>0.69740708333333334</c:v>
                </c:pt>
                <c:pt idx="19578">
                  <c:v>0.6974082407407407</c:v>
                </c:pt>
                <c:pt idx="19579">
                  <c:v>0.69740939814814817</c:v>
                </c:pt>
                <c:pt idx="19580">
                  <c:v>0.69741055555555553</c:v>
                </c:pt>
                <c:pt idx="19581">
                  <c:v>0.697411712962963</c:v>
                </c:pt>
                <c:pt idx="19582">
                  <c:v>0.69741287037037036</c:v>
                </c:pt>
                <c:pt idx="19583">
                  <c:v>0.69741402777777783</c:v>
                </c:pt>
                <c:pt idx="19584">
                  <c:v>0.69741518518518519</c:v>
                </c:pt>
                <c:pt idx="19585">
                  <c:v>0.69741634259259255</c:v>
                </c:pt>
                <c:pt idx="19586">
                  <c:v>0.69741750000000002</c:v>
                </c:pt>
                <c:pt idx="19587">
                  <c:v>0.69741865740740738</c:v>
                </c:pt>
                <c:pt idx="19588">
                  <c:v>0.69741981481481485</c:v>
                </c:pt>
                <c:pt idx="19589">
                  <c:v>0.69742097222222221</c:v>
                </c:pt>
                <c:pt idx="19590">
                  <c:v>0.69742212962962957</c:v>
                </c:pt>
                <c:pt idx="19591">
                  <c:v>0.69742328703703704</c:v>
                </c:pt>
                <c:pt idx="19592">
                  <c:v>0.69742444444444451</c:v>
                </c:pt>
                <c:pt idx="19593">
                  <c:v>0.69742560185185187</c:v>
                </c:pt>
                <c:pt idx="19594">
                  <c:v>0.69742675925925923</c:v>
                </c:pt>
                <c:pt idx="19595">
                  <c:v>0.69742791666666659</c:v>
                </c:pt>
                <c:pt idx="19596">
                  <c:v>0.69742907407407406</c:v>
                </c:pt>
                <c:pt idx="19597">
                  <c:v>0.69743023148148153</c:v>
                </c:pt>
                <c:pt idx="19598">
                  <c:v>0.69743138888888889</c:v>
                </c:pt>
                <c:pt idx="19599">
                  <c:v>0.69743254629629625</c:v>
                </c:pt>
                <c:pt idx="19600">
                  <c:v>0.69743370370370372</c:v>
                </c:pt>
                <c:pt idx="19601">
                  <c:v>0.69743486111111119</c:v>
                </c:pt>
                <c:pt idx="19602">
                  <c:v>0.69743601851851855</c:v>
                </c:pt>
                <c:pt idx="19603">
                  <c:v>0.69743717592592591</c:v>
                </c:pt>
                <c:pt idx="19604">
                  <c:v>0.69743833333333327</c:v>
                </c:pt>
                <c:pt idx="19605">
                  <c:v>0.69743949074074074</c:v>
                </c:pt>
                <c:pt idx="19606">
                  <c:v>0.69744064814814821</c:v>
                </c:pt>
                <c:pt idx="19607">
                  <c:v>0.69744180555555557</c:v>
                </c:pt>
                <c:pt idx="19608">
                  <c:v>0.69744296296296293</c:v>
                </c:pt>
                <c:pt idx="19609">
                  <c:v>0.6974441203703704</c:v>
                </c:pt>
                <c:pt idx="19610">
                  <c:v>0.69744527777777776</c:v>
                </c:pt>
                <c:pt idx="19611">
                  <c:v>0.69744643518518523</c:v>
                </c:pt>
                <c:pt idx="19612">
                  <c:v>0.69744759259259259</c:v>
                </c:pt>
                <c:pt idx="19613">
                  <c:v>0.69744874999999995</c:v>
                </c:pt>
                <c:pt idx="19614">
                  <c:v>0.69744990740740742</c:v>
                </c:pt>
                <c:pt idx="19615">
                  <c:v>0.69745106481481478</c:v>
                </c:pt>
                <c:pt idx="19616">
                  <c:v>0.69745222222222225</c:v>
                </c:pt>
                <c:pt idx="19617">
                  <c:v>0.69745337962962961</c:v>
                </c:pt>
                <c:pt idx="19618">
                  <c:v>0.69745453703703708</c:v>
                </c:pt>
                <c:pt idx="19619">
                  <c:v>0.69745569444444444</c:v>
                </c:pt>
                <c:pt idx="19620">
                  <c:v>0.6974568518518518</c:v>
                </c:pt>
                <c:pt idx="19621">
                  <c:v>0.69745800925925927</c:v>
                </c:pt>
                <c:pt idx="19622">
                  <c:v>0.69745916666666663</c:v>
                </c:pt>
                <c:pt idx="19623">
                  <c:v>0.6974603240740741</c:v>
                </c:pt>
                <c:pt idx="19624">
                  <c:v>0.69746148148148146</c:v>
                </c:pt>
                <c:pt idx="19625">
                  <c:v>0.69746263888888882</c:v>
                </c:pt>
                <c:pt idx="19626">
                  <c:v>0.69746379629629629</c:v>
                </c:pt>
                <c:pt idx="19627">
                  <c:v>0.69746495370370376</c:v>
                </c:pt>
                <c:pt idx="19628">
                  <c:v>0.69746611111111112</c:v>
                </c:pt>
                <c:pt idx="19629">
                  <c:v>0.69746726851851848</c:v>
                </c:pt>
                <c:pt idx="19630">
                  <c:v>0.69746842592592584</c:v>
                </c:pt>
                <c:pt idx="19631">
                  <c:v>0.69746958333333342</c:v>
                </c:pt>
                <c:pt idx="19632">
                  <c:v>0.69747074074074078</c:v>
                </c:pt>
                <c:pt idx="19633">
                  <c:v>0.69747189814814814</c:v>
                </c:pt>
                <c:pt idx="19634">
                  <c:v>0.6974730555555555</c:v>
                </c:pt>
                <c:pt idx="19635">
                  <c:v>0.69747421296296297</c:v>
                </c:pt>
                <c:pt idx="19636">
                  <c:v>0.69747537037037044</c:v>
                </c:pt>
                <c:pt idx="19637">
                  <c:v>0.6974765277777778</c:v>
                </c:pt>
                <c:pt idx="19638">
                  <c:v>0.69747768518518516</c:v>
                </c:pt>
                <c:pt idx="19639">
                  <c:v>0.69747884259259263</c:v>
                </c:pt>
                <c:pt idx="19640">
                  <c:v>0.69747999999999999</c:v>
                </c:pt>
                <c:pt idx="19641">
                  <c:v>0.69748115740740746</c:v>
                </c:pt>
                <c:pt idx="19642">
                  <c:v>0.69748232638888885</c:v>
                </c:pt>
                <c:pt idx="19643">
                  <c:v>0.69748347222222218</c:v>
                </c:pt>
                <c:pt idx="19644">
                  <c:v>0.69748462962962965</c:v>
                </c:pt>
                <c:pt idx="19645">
                  <c:v>0.69748578703703701</c:v>
                </c:pt>
                <c:pt idx="19646">
                  <c:v>0.69748694444444448</c:v>
                </c:pt>
                <c:pt idx="19647">
                  <c:v>0.69748810185185184</c:v>
                </c:pt>
                <c:pt idx="19648">
                  <c:v>0.69748925925925931</c:v>
                </c:pt>
                <c:pt idx="19649">
                  <c:v>0.69749041666666667</c:v>
                </c:pt>
                <c:pt idx="19650">
                  <c:v>0.69749157407407403</c:v>
                </c:pt>
                <c:pt idx="19651">
                  <c:v>0.6974927314814815</c:v>
                </c:pt>
                <c:pt idx="19652">
                  <c:v>0.69749388888888886</c:v>
                </c:pt>
                <c:pt idx="19653">
                  <c:v>0.69749504629629633</c:v>
                </c:pt>
                <c:pt idx="19654">
                  <c:v>0.69749620370370369</c:v>
                </c:pt>
                <c:pt idx="19655">
                  <c:v>0.69749736111111105</c:v>
                </c:pt>
                <c:pt idx="19656">
                  <c:v>0.69749851851851852</c:v>
                </c:pt>
                <c:pt idx="19657">
                  <c:v>0.69749967592592599</c:v>
                </c:pt>
                <c:pt idx="19658">
                  <c:v>0.69750083333333335</c:v>
                </c:pt>
                <c:pt idx="19659">
                  <c:v>0.69750199074074071</c:v>
                </c:pt>
                <c:pt idx="19660">
                  <c:v>0.69750314814814807</c:v>
                </c:pt>
                <c:pt idx="19661">
                  <c:v>0.69750430555555554</c:v>
                </c:pt>
                <c:pt idx="19662">
                  <c:v>0.69750546296296301</c:v>
                </c:pt>
                <c:pt idx="19663">
                  <c:v>0.69750662037037037</c:v>
                </c:pt>
                <c:pt idx="19664">
                  <c:v>0.69750777777777773</c:v>
                </c:pt>
                <c:pt idx="19665">
                  <c:v>0.6975089351851852</c:v>
                </c:pt>
                <c:pt idx="19666">
                  <c:v>0.69751009259259267</c:v>
                </c:pt>
                <c:pt idx="19667">
                  <c:v>0.69751125000000003</c:v>
                </c:pt>
                <c:pt idx="19668">
                  <c:v>0.69751240740740739</c:v>
                </c:pt>
                <c:pt idx="19669">
                  <c:v>0.69751356481481475</c:v>
                </c:pt>
                <c:pt idx="19670">
                  <c:v>0.69751472222222222</c:v>
                </c:pt>
                <c:pt idx="19671">
                  <c:v>0.69751587962962969</c:v>
                </c:pt>
                <c:pt idx="19672">
                  <c:v>0.69751703703703705</c:v>
                </c:pt>
                <c:pt idx="19673">
                  <c:v>0.69751819444444441</c:v>
                </c:pt>
                <c:pt idx="19674">
                  <c:v>0.69751935185185188</c:v>
                </c:pt>
                <c:pt idx="19675">
                  <c:v>0.69752050925925924</c:v>
                </c:pt>
                <c:pt idx="19676">
                  <c:v>0.69752166666666671</c:v>
                </c:pt>
                <c:pt idx="19677">
                  <c:v>0.69752282407407407</c:v>
                </c:pt>
                <c:pt idx="19678">
                  <c:v>0.69752398148148154</c:v>
                </c:pt>
                <c:pt idx="19679">
                  <c:v>0.6975251388888889</c:v>
                </c:pt>
                <c:pt idx="19680">
                  <c:v>0.69752629629629626</c:v>
                </c:pt>
                <c:pt idx="19681">
                  <c:v>0.69752745370370373</c:v>
                </c:pt>
                <c:pt idx="19682">
                  <c:v>0.69752861111111109</c:v>
                </c:pt>
                <c:pt idx="19683">
                  <c:v>0.69752976851851856</c:v>
                </c:pt>
                <c:pt idx="19684">
                  <c:v>0.69753092592592592</c:v>
                </c:pt>
                <c:pt idx="19685">
                  <c:v>0.69753208333333327</c:v>
                </c:pt>
                <c:pt idx="19686">
                  <c:v>0.69753324074074075</c:v>
                </c:pt>
                <c:pt idx="19687">
                  <c:v>0.69753439814814822</c:v>
                </c:pt>
                <c:pt idx="19688">
                  <c:v>0.69753555555555558</c:v>
                </c:pt>
                <c:pt idx="19689">
                  <c:v>0.69753671296296293</c:v>
                </c:pt>
                <c:pt idx="19690">
                  <c:v>0.69753787037037029</c:v>
                </c:pt>
                <c:pt idx="19691">
                  <c:v>0.69753902777777776</c:v>
                </c:pt>
                <c:pt idx="19692">
                  <c:v>0.69754018518518524</c:v>
                </c:pt>
                <c:pt idx="19693">
                  <c:v>0.69754134259259259</c:v>
                </c:pt>
                <c:pt idx="19694">
                  <c:v>0.69754249999999995</c:v>
                </c:pt>
                <c:pt idx="19695">
                  <c:v>0.69754365740740742</c:v>
                </c:pt>
                <c:pt idx="19696">
                  <c:v>0.6975448148148149</c:v>
                </c:pt>
                <c:pt idx="19697">
                  <c:v>0.69754597222222225</c:v>
                </c:pt>
                <c:pt idx="19698">
                  <c:v>0.69754712962962961</c:v>
                </c:pt>
                <c:pt idx="19699">
                  <c:v>0.69754828703703697</c:v>
                </c:pt>
                <c:pt idx="19700">
                  <c:v>0.69754944444444444</c:v>
                </c:pt>
                <c:pt idx="19701">
                  <c:v>0.69755060185185191</c:v>
                </c:pt>
                <c:pt idx="19702">
                  <c:v>0.69755175925925927</c:v>
                </c:pt>
                <c:pt idx="19703">
                  <c:v>0.69755291666666663</c:v>
                </c:pt>
                <c:pt idx="19704">
                  <c:v>0.6975540740740741</c:v>
                </c:pt>
                <c:pt idx="19705">
                  <c:v>0.69755523148148146</c:v>
                </c:pt>
                <c:pt idx="19706">
                  <c:v>0.69755638888888893</c:v>
                </c:pt>
                <c:pt idx="19707">
                  <c:v>0.69755754629629629</c:v>
                </c:pt>
                <c:pt idx="19708">
                  <c:v>0.69755870370370365</c:v>
                </c:pt>
                <c:pt idx="19709">
                  <c:v>0.69755986111111112</c:v>
                </c:pt>
                <c:pt idx="19710">
                  <c:v>0.69756101851851848</c:v>
                </c:pt>
                <c:pt idx="19711">
                  <c:v>0.69756217592592595</c:v>
                </c:pt>
                <c:pt idx="19712">
                  <c:v>0.69756333333333331</c:v>
                </c:pt>
                <c:pt idx="19713">
                  <c:v>0.69756449074074078</c:v>
                </c:pt>
                <c:pt idx="19714">
                  <c:v>0.69756564814814814</c:v>
                </c:pt>
                <c:pt idx="19715">
                  <c:v>0.6975668055555555</c:v>
                </c:pt>
                <c:pt idx="19716">
                  <c:v>0.69756796296296297</c:v>
                </c:pt>
                <c:pt idx="19717">
                  <c:v>0.69756912037037044</c:v>
                </c:pt>
                <c:pt idx="19718">
                  <c:v>0.6975702777777778</c:v>
                </c:pt>
                <c:pt idx="19719">
                  <c:v>0.69757143518518516</c:v>
                </c:pt>
                <c:pt idx="19720">
                  <c:v>0.69757259259259252</c:v>
                </c:pt>
                <c:pt idx="19721">
                  <c:v>0.69757374999999999</c:v>
                </c:pt>
                <c:pt idx="19722">
                  <c:v>0.69757490740740746</c:v>
                </c:pt>
                <c:pt idx="19723">
                  <c:v>0.69757606481481482</c:v>
                </c:pt>
                <c:pt idx="19724">
                  <c:v>0.69757722222222218</c:v>
                </c:pt>
                <c:pt idx="19725">
                  <c:v>0.69757837962962965</c:v>
                </c:pt>
                <c:pt idx="19726">
                  <c:v>0.69757953703703712</c:v>
                </c:pt>
                <c:pt idx="19727">
                  <c:v>0.69758069444444448</c:v>
                </c:pt>
                <c:pt idx="19728">
                  <c:v>0.69758185185185184</c:v>
                </c:pt>
                <c:pt idx="19729">
                  <c:v>0.6975830092592592</c:v>
                </c:pt>
                <c:pt idx="19730">
                  <c:v>0.69758416666666667</c:v>
                </c:pt>
                <c:pt idx="19731">
                  <c:v>0.69758532407407414</c:v>
                </c:pt>
                <c:pt idx="19732">
                  <c:v>0.6975864814814815</c:v>
                </c:pt>
                <c:pt idx="19733">
                  <c:v>0.69758763888888886</c:v>
                </c:pt>
                <c:pt idx="19734">
                  <c:v>0.69758879629629633</c:v>
                </c:pt>
                <c:pt idx="19735">
                  <c:v>0.69758995370370369</c:v>
                </c:pt>
                <c:pt idx="19736">
                  <c:v>0.69759111111111116</c:v>
                </c:pt>
                <c:pt idx="19737">
                  <c:v>0.69759226851851852</c:v>
                </c:pt>
                <c:pt idx="19738">
                  <c:v>0.69759342592592588</c:v>
                </c:pt>
                <c:pt idx="19739">
                  <c:v>0.69759458333333335</c:v>
                </c:pt>
                <c:pt idx="19740">
                  <c:v>0.69759574074074071</c:v>
                </c:pt>
                <c:pt idx="19741">
                  <c:v>0.69759689814814818</c:v>
                </c:pt>
                <c:pt idx="19742">
                  <c:v>0.69759805555555554</c:v>
                </c:pt>
                <c:pt idx="19743">
                  <c:v>0.69759921296296301</c:v>
                </c:pt>
                <c:pt idx="19744">
                  <c:v>0.69760037037037037</c:v>
                </c:pt>
                <c:pt idx="19745">
                  <c:v>0.69760152777777773</c:v>
                </c:pt>
                <c:pt idx="19746">
                  <c:v>0.6976026851851852</c:v>
                </c:pt>
                <c:pt idx="19747">
                  <c:v>0.69760384259259256</c:v>
                </c:pt>
                <c:pt idx="19748">
                  <c:v>0.69760500000000003</c:v>
                </c:pt>
                <c:pt idx="19749">
                  <c:v>0.69760615740740739</c:v>
                </c:pt>
                <c:pt idx="19750">
                  <c:v>0.69760731481481475</c:v>
                </c:pt>
                <c:pt idx="19751">
                  <c:v>0.69760847222222222</c:v>
                </c:pt>
                <c:pt idx="19752">
                  <c:v>0.69760962962962969</c:v>
                </c:pt>
                <c:pt idx="19753">
                  <c:v>0.69761078703703705</c:v>
                </c:pt>
                <c:pt idx="19754">
                  <c:v>0.69761194444444441</c:v>
                </c:pt>
                <c:pt idx="19755">
                  <c:v>0.69761310185185177</c:v>
                </c:pt>
                <c:pt idx="19756">
                  <c:v>0.69761425925925924</c:v>
                </c:pt>
                <c:pt idx="19757">
                  <c:v>0.69761541666666671</c:v>
                </c:pt>
                <c:pt idx="19758">
                  <c:v>0.69761657407407407</c:v>
                </c:pt>
                <c:pt idx="19759">
                  <c:v>0.69761773148148143</c:v>
                </c:pt>
                <c:pt idx="19760">
                  <c:v>0.6976188888888889</c:v>
                </c:pt>
                <c:pt idx="19761">
                  <c:v>0.69762004629629637</c:v>
                </c:pt>
                <c:pt idx="19762">
                  <c:v>0.69762120370370373</c:v>
                </c:pt>
                <c:pt idx="19763">
                  <c:v>0.69762236111111109</c:v>
                </c:pt>
                <c:pt idx="19764">
                  <c:v>0.69762351851851845</c:v>
                </c:pt>
                <c:pt idx="19765">
                  <c:v>0.69762467592592592</c:v>
                </c:pt>
                <c:pt idx="19766">
                  <c:v>0.69762583333333339</c:v>
                </c:pt>
                <c:pt idx="19767">
                  <c:v>0.69762699074074075</c:v>
                </c:pt>
                <c:pt idx="19768">
                  <c:v>0.69762814814814811</c:v>
                </c:pt>
                <c:pt idx="19769">
                  <c:v>0.69762930555555558</c:v>
                </c:pt>
                <c:pt idx="19770">
                  <c:v>0.69763046296296294</c:v>
                </c:pt>
                <c:pt idx="19771">
                  <c:v>0.69763162037037041</c:v>
                </c:pt>
                <c:pt idx="19772">
                  <c:v>0.69763277777777777</c:v>
                </c:pt>
                <c:pt idx="19773">
                  <c:v>0.69763393518518524</c:v>
                </c:pt>
                <c:pt idx="19774">
                  <c:v>0.6976350925925926</c:v>
                </c:pt>
                <c:pt idx="19775">
                  <c:v>0.69763624999999996</c:v>
                </c:pt>
                <c:pt idx="19776">
                  <c:v>0.69763740740740743</c:v>
                </c:pt>
                <c:pt idx="19777">
                  <c:v>0.69763856481481479</c:v>
                </c:pt>
                <c:pt idx="19778">
                  <c:v>0.69763972222222226</c:v>
                </c:pt>
                <c:pt idx="19779">
                  <c:v>0.69764087962962962</c:v>
                </c:pt>
                <c:pt idx="19780">
                  <c:v>0.69764203703703698</c:v>
                </c:pt>
                <c:pt idx="19781">
                  <c:v>0.69764319444444445</c:v>
                </c:pt>
                <c:pt idx="19782">
                  <c:v>0.69764435185185192</c:v>
                </c:pt>
                <c:pt idx="19783">
                  <c:v>0.69764550925925928</c:v>
                </c:pt>
                <c:pt idx="19784">
                  <c:v>0.69764666666666664</c:v>
                </c:pt>
                <c:pt idx="19785">
                  <c:v>0.697647824074074</c:v>
                </c:pt>
                <c:pt idx="19786">
                  <c:v>0.69764898148148147</c:v>
                </c:pt>
                <c:pt idx="19787">
                  <c:v>0.69765013888888894</c:v>
                </c:pt>
                <c:pt idx="19788">
                  <c:v>0.6976512962962963</c:v>
                </c:pt>
                <c:pt idx="19789">
                  <c:v>0.69765245370370366</c:v>
                </c:pt>
                <c:pt idx="19790">
                  <c:v>0.69765361111111113</c:v>
                </c:pt>
                <c:pt idx="19791">
                  <c:v>0.6976547685185186</c:v>
                </c:pt>
                <c:pt idx="19792">
                  <c:v>0.69765592592592596</c:v>
                </c:pt>
                <c:pt idx="19793">
                  <c:v>0.69765708333333332</c:v>
                </c:pt>
                <c:pt idx="19794">
                  <c:v>0.69765824074074068</c:v>
                </c:pt>
                <c:pt idx="19795">
                  <c:v>0.69765939814814815</c:v>
                </c:pt>
                <c:pt idx="19796">
                  <c:v>0.69766055555555562</c:v>
                </c:pt>
                <c:pt idx="19797">
                  <c:v>0.69766171296296298</c:v>
                </c:pt>
                <c:pt idx="19798">
                  <c:v>0.69766287037037034</c:v>
                </c:pt>
                <c:pt idx="19799">
                  <c:v>0.69766402777777781</c:v>
                </c:pt>
                <c:pt idx="19800">
                  <c:v>0.69766518518518517</c:v>
                </c:pt>
                <c:pt idx="19801">
                  <c:v>0.69766634259259264</c:v>
                </c:pt>
                <c:pt idx="19802">
                  <c:v>0.6976675</c:v>
                </c:pt>
                <c:pt idx="19803">
                  <c:v>0.69766865740740736</c:v>
                </c:pt>
                <c:pt idx="19804">
                  <c:v>0.69766981481481483</c:v>
                </c:pt>
                <c:pt idx="19805">
                  <c:v>0.69767097222222219</c:v>
                </c:pt>
                <c:pt idx="19806">
                  <c:v>0.69767212962962966</c:v>
                </c:pt>
                <c:pt idx="19807">
                  <c:v>0.69767328703703702</c:v>
                </c:pt>
                <c:pt idx="19808">
                  <c:v>0.69767444444444449</c:v>
                </c:pt>
                <c:pt idx="19809">
                  <c:v>0.69767560185185185</c:v>
                </c:pt>
                <c:pt idx="19810">
                  <c:v>0.6976767592592592</c:v>
                </c:pt>
                <c:pt idx="19811">
                  <c:v>0.69767791666666668</c:v>
                </c:pt>
                <c:pt idx="19812">
                  <c:v>0.69767907407407415</c:v>
                </c:pt>
                <c:pt idx="19813">
                  <c:v>0.69768023148148151</c:v>
                </c:pt>
                <c:pt idx="19814">
                  <c:v>0.69768138888888886</c:v>
                </c:pt>
                <c:pt idx="19815">
                  <c:v>0.69768254629629622</c:v>
                </c:pt>
                <c:pt idx="19816">
                  <c:v>0.69768370370370369</c:v>
                </c:pt>
                <c:pt idx="19817">
                  <c:v>0.69768486111111117</c:v>
                </c:pt>
                <c:pt idx="19818">
                  <c:v>0.69768601851851852</c:v>
                </c:pt>
                <c:pt idx="19819">
                  <c:v>0.69768717592592588</c:v>
                </c:pt>
                <c:pt idx="19820">
                  <c:v>0.69768833333333335</c:v>
                </c:pt>
                <c:pt idx="19821">
                  <c:v>0.69768949074074083</c:v>
                </c:pt>
                <c:pt idx="19822">
                  <c:v>0.69769064814814818</c:v>
                </c:pt>
                <c:pt idx="19823">
                  <c:v>0.69769180555555554</c:v>
                </c:pt>
                <c:pt idx="19824">
                  <c:v>0.6976929629629629</c:v>
                </c:pt>
                <c:pt idx="19825">
                  <c:v>0.69769412037037037</c:v>
                </c:pt>
                <c:pt idx="19826">
                  <c:v>0.69769527777777784</c:v>
                </c:pt>
                <c:pt idx="19827">
                  <c:v>0.6976964351851852</c:v>
                </c:pt>
                <c:pt idx="19828">
                  <c:v>0.69769759259259256</c:v>
                </c:pt>
                <c:pt idx="19829">
                  <c:v>0.69769875000000003</c:v>
                </c:pt>
                <c:pt idx="19830">
                  <c:v>0.69769990740740739</c:v>
                </c:pt>
                <c:pt idx="19831">
                  <c:v>0.69770106481481486</c:v>
                </c:pt>
                <c:pt idx="19832">
                  <c:v>0.69770222222222222</c:v>
                </c:pt>
                <c:pt idx="19833">
                  <c:v>0.69770337962962958</c:v>
                </c:pt>
                <c:pt idx="19834">
                  <c:v>0.69770453703703705</c:v>
                </c:pt>
                <c:pt idx="19835">
                  <c:v>0.69770569444444441</c:v>
                </c:pt>
                <c:pt idx="19836">
                  <c:v>0.69770685185185188</c:v>
                </c:pt>
                <c:pt idx="19837">
                  <c:v>0.69770800925925924</c:v>
                </c:pt>
                <c:pt idx="19838">
                  <c:v>0.69770916666666671</c:v>
                </c:pt>
                <c:pt idx="19839">
                  <c:v>0.69771032407407407</c:v>
                </c:pt>
                <c:pt idx="19840">
                  <c:v>0.69771148148148143</c:v>
                </c:pt>
                <c:pt idx="19841">
                  <c:v>0.6977126388888889</c:v>
                </c:pt>
                <c:pt idx="19842">
                  <c:v>0.69771379629629626</c:v>
                </c:pt>
                <c:pt idx="19843">
                  <c:v>0.69771495370370373</c:v>
                </c:pt>
                <c:pt idx="19844">
                  <c:v>0.69771611111111109</c:v>
                </c:pt>
                <c:pt idx="19845">
                  <c:v>0.69771726851851845</c:v>
                </c:pt>
                <c:pt idx="19846">
                  <c:v>0.69771842592592592</c:v>
                </c:pt>
                <c:pt idx="19847">
                  <c:v>0.69771958333333339</c:v>
                </c:pt>
                <c:pt idx="19848">
                  <c:v>0.69772074074074075</c:v>
                </c:pt>
                <c:pt idx="19849">
                  <c:v>0.69772189814814811</c:v>
                </c:pt>
                <c:pt idx="19850">
                  <c:v>0.69772305555555547</c:v>
                </c:pt>
                <c:pt idx="19851">
                  <c:v>0.69772421296296305</c:v>
                </c:pt>
                <c:pt idx="19852">
                  <c:v>0.69772537037037041</c:v>
                </c:pt>
                <c:pt idx="19853">
                  <c:v>0.69772652777777777</c:v>
                </c:pt>
                <c:pt idx="19854">
                  <c:v>0.69772768518518513</c:v>
                </c:pt>
                <c:pt idx="19855">
                  <c:v>0.6977288425925926</c:v>
                </c:pt>
                <c:pt idx="19856">
                  <c:v>0.69773000000000007</c:v>
                </c:pt>
                <c:pt idx="19857">
                  <c:v>0.69773115740740743</c:v>
                </c:pt>
                <c:pt idx="19858">
                  <c:v>0.69773231481481479</c:v>
                </c:pt>
                <c:pt idx="19859">
                  <c:v>0.69773347222222226</c:v>
                </c:pt>
                <c:pt idx="19860">
                  <c:v>0.69773462962962962</c:v>
                </c:pt>
                <c:pt idx="19861">
                  <c:v>0.69773578703703709</c:v>
                </c:pt>
                <c:pt idx="19862">
                  <c:v>0.69773694444444445</c:v>
                </c:pt>
                <c:pt idx="19863">
                  <c:v>0.69773810185185181</c:v>
                </c:pt>
                <c:pt idx="19864">
                  <c:v>0.69773925925925928</c:v>
                </c:pt>
                <c:pt idx="19865">
                  <c:v>0.69774041666666664</c:v>
                </c:pt>
                <c:pt idx="19866">
                  <c:v>0.69774158564814814</c:v>
                </c:pt>
                <c:pt idx="19867">
                  <c:v>0.69774273148148147</c:v>
                </c:pt>
                <c:pt idx="19868">
                  <c:v>0.69774388888888894</c:v>
                </c:pt>
                <c:pt idx="19869">
                  <c:v>0.6977450462962963</c:v>
                </c:pt>
                <c:pt idx="19870">
                  <c:v>0.69774620370370366</c:v>
                </c:pt>
                <c:pt idx="19871">
                  <c:v>0.69774736111111113</c:v>
                </c:pt>
                <c:pt idx="19872">
                  <c:v>0.69774851851851849</c:v>
                </c:pt>
                <c:pt idx="19873">
                  <c:v>0.69774967592592596</c:v>
                </c:pt>
                <c:pt idx="19874">
                  <c:v>0.69775083333333332</c:v>
                </c:pt>
                <c:pt idx="19875">
                  <c:v>0.69775199074074068</c:v>
                </c:pt>
                <c:pt idx="19876">
                  <c:v>0.69775314814814815</c:v>
                </c:pt>
                <c:pt idx="19877">
                  <c:v>0.69775430555555562</c:v>
                </c:pt>
                <c:pt idx="19878">
                  <c:v>0.69775546296296298</c:v>
                </c:pt>
                <c:pt idx="19879">
                  <c:v>0.69775662037037034</c:v>
                </c:pt>
                <c:pt idx="19880">
                  <c:v>0.6977577777777777</c:v>
                </c:pt>
                <c:pt idx="19881">
                  <c:v>0.69775893518518517</c:v>
                </c:pt>
                <c:pt idx="19882">
                  <c:v>0.69776009259259264</c:v>
                </c:pt>
                <c:pt idx="19883">
                  <c:v>0.69776125</c:v>
                </c:pt>
                <c:pt idx="19884">
                  <c:v>0.69776240740740736</c:v>
                </c:pt>
                <c:pt idx="19885">
                  <c:v>0.69776356481481483</c:v>
                </c:pt>
                <c:pt idx="19886">
                  <c:v>0.6977647222222223</c:v>
                </c:pt>
                <c:pt idx="19887">
                  <c:v>0.69776587962962966</c:v>
                </c:pt>
                <c:pt idx="19888">
                  <c:v>0.69776703703703702</c:v>
                </c:pt>
                <c:pt idx="19889">
                  <c:v>0.69776819444444438</c:v>
                </c:pt>
                <c:pt idx="19890">
                  <c:v>0.69776935185185185</c:v>
                </c:pt>
                <c:pt idx="19891">
                  <c:v>0.69777050925925932</c:v>
                </c:pt>
                <c:pt idx="19892">
                  <c:v>0.69777166666666668</c:v>
                </c:pt>
                <c:pt idx="19893">
                  <c:v>0.69777282407407404</c:v>
                </c:pt>
                <c:pt idx="19894">
                  <c:v>0.69777398148148151</c:v>
                </c:pt>
                <c:pt idx="19895">
                  <c:v>0.69777513888888887</c:v>
                </c:pt>
                <c:pt idx="19896">
                  <c:v>0.69777629629629634</c:v>
                </c:pt>
                <c:pt idx="19897">
                  <c:v>0.6977774537037037</c:v>
                </c:pt>
                <c:pt idx="19898">
                  <c:v>0.69777861111111106</c:v>
                </c:pt>
                <c:pt idx="19899">
                  <c:v>0.69777976851851853</c:v>
                </c:pt>
                <c:pt idx="19900">
                  <c:v>0.69778092592592589</c:v>
                </c:pt>
                <c:pt idx="19901">
                  <c:v>0.69778208333333336</c:v>
                </c:pt>
                <c:pt idx="19902">
                  <c:v>0.69778324074074072</c:v>
                </c:pt>
                <c:pt idx="19903">
                  <c:v>0.69778439814814819</c:v>
                </c:pt>
                <c:pt idx="19904">
                  <c:v>0.69778555555555555</c:v>
                </c:pt>
                <c:pt idx="19905">
                  <c:v>0.69778671296296291</c:v>
                </c:pt>
                <c:pt idx="19906">
                  <c:v>0.69778787037037038</c:v>
                </c:pt>
                <c:pt idx="19907">
                  <c:v>0.69778902777777785</c:v>
                </c:pt>
                <c:pt idx="19908">
                  <c:v>0.69779018518518521</c:v>
                </c:pt>
                <c:pt idx="19909">
                  <c:v>0.69779134259259257</c:v>
                </c:pt>
                <c:pt idx="19910">
                  <c:v>0.69779249999999993</c:v>
                </c:pt>
                <c:pt idx="19911">
                  <c:v>0.6977936574074074</c:v>
                </c:pt>
                <c:pt idx="19912">
                  <c:v>0.69779481481481487</c:v>
                </c:pt>
                <c:pt idx="19913">
                  <c:v>0.69779597222222223</c:v>
                </c:pt>
                <c:pt idx="19914">
                  <c:v>0.69779712962962959</c:v>
                </c:pt>
                <c:pt idx="19915">
                  <c:v>0.69779828703703706</c:v>
                </c:pt>
                <c:pt idx="19916">
                  <c:v>0.69779944444444453</c:v>
                </c:pt>
                <c:pt idx="19917">
                  <c:v>0.69780060185185189</c:v>
                </c:pt>
                <c:pt idx="19918">
                  <c:v>0.69780175925925925</c:v>
                </c:pt>
                <c:pt idx="19919">
                  <c:v>0.69780291666666661</c:v>
                </c:pt>
                <c:pt idx="19920">
                  <c:v>0.69780407407407408</c:v>
                </c:pt>
                <c:pt idx="19921">
                  <c:v>0.69780523148148155</c:v>
                </c:pt>
                <c:pt idx="19922">
                  <c:v>0.69780638888888891</c:v>
                </c:pt>
                <c:pt idx="19923">
                  <c:v>0.69780754629629627</c:v>
                </c:pt>
                <c:pt idx="19924">
                  <c:v>0.69780870370370374</c:v>
                </c:pt>
                <c:pt idx="19925">
                  <c:v>0.6978098611111111</c:v>
                </c:pt>
                <c:pt idx="19926">
                  <c:v>0.69781101851851857</c:v>
                </c:pt>
                <c:pt idx="19927">
                  <c:v>0.69781217592592593</c:v>
                </c:pt>
                <c:pt idx="19928">
                  <c:v>0.69781333333333329</c:v>
                </c:pt>
                <c:pt idx="19929">
                  <c:v>0.69781449074074076</c:v>
                </c:pt>
                <c:pt idx="19930">
                  <c:v>0.69781564814814812</c:v>
                </c:pt>
                <c:pt idx="19931">
                  <c:v>0.69781680555555559</c:v>
                </c:pt>
                <c:pt idx="19932">
                  <c:v>0.69781796296296295</c:v>
                </c:pt>
                <c:pt idx="19933">
                  <c:v>0.69781912037037042</c:v>
                </c:pt>
                <c:pt idx="19934">
                  <c:v>0.69782027777777778</c:v>
                </c:pt>
                <c:pt idx="19935">
                  <c:v>0.69782143518518513</c:v>
                </c:pt>
                <c:pt idx="19936">
                  <c:v>0.69782259259259261</c:v>
                </c:pt>
                <c:pt idx="19937">
                  <c:v>0.69782374999999996</c:v>
                </c:pt>
                <c:pt idx="19938">
                  <c:v>0.69782490740740744</c:v>
                </c:pt>
                <c:pt idx="19939">
                  <c:v>0.69782606481481479</c:v>
                </c:pt>
                <c:pt idx="19940">
                  <c:v>0.69782722222222215</c:v>
                </c:pt>
                <c:pt idx="19941">
                  <c:v>0.69782837962962962</c:v>
                </c:pt>
                <c:pt idx="19942">
                  <c:v>0.6978295370370371</c:v>
                </c:pt>
                <c:pt idx="19943">
                  <c:v>0.69783069444444445</c:v>
                </c:pt>
                <c:pt idx="19944">
                  <c:v>0.69783185185185181</c:v>
                </c:pt>
                <c:pt idx="19945">
                  <c:v>0.69783300925925917</c:v>
                </c:pt>
                <c:pt idx="19946">
                  <c:v>0.69783416666666676</c:v>
                </c:pt>
                <c:pt idx="19947">
                  <c:v>0.69783532407407411</c:v>
                </c:pt>
                <c:pt idx="19948">
                  <c:v>0.69783648148148147</c:v>
                </c:pt>
                <c:pt idx="19949">
                  <c:v>0.69783763888888883</c:v>
                </c:pt>
                <c:pt idx="19950">
                  <c:v>0.6978387962962963</c:v>
                </c:pt>
                <c:pt idx="19951">
                  <c:v>0.69783995370370377</c:v>
                </c:pt>
                <c:pt idx="19952">
                  <c:v>0.69784111111111113</c:v>
                </c:pt>
                <c:pt idx="19953">
                  <c:v>0.69784226851851849</c:v>
                </c:pt>
                <c:pt idx="19954">
                  <c:v>0.69784342592592596</c:v>
                </c:pt>
                <c:pt idx="19955">
                  <c:v>0.69784458333333332</c:v>
                </c:pt>
                <c:pt idx="19956">
                  <c:v>0.69784574074074079</c:v>
                </c:pt>
                <c:pt idx="19957">
                  <c:v>0.69784689814814815</c:v>
                </c:pt>
                <c:pt idx="19958">
                  <c:v>0.69784805555555551</c:v>
                </c:pt>
                <c:pt idx="19959">
                  <c:v>0.69784921296296298</c:v>
                </c:pt>
                <c:pt idx="19960">
                  <c:v>0.69785037037037034</c:v>
                </c:pt>
                <c:pt idx="19961">
                  <c:v>0.69785152777777781</c:v>
                </c:pt>
                <c:pt idx="19962">
                  <c:v>0.69785268518518517</c:v>
                </c:pt>
                <c:pt idx="19963">
                  <c:v>0.69785384259259264</c:v>
                </c:pt>
                <c:pt idx="19964">
                  <c:v>0.697855</c:v>
                </c:pt>
                <c:pt idx="19965">
                  <c:v>0.69785615740740736</c:v>
                </c:pt>
                <c:pt idx="19966">
                  <c:v>0.69785731481481483</c:v>
                </c:pt>
                <c:pt idx="19967">
                  <c:v>0.69785847222222219</c:v>
                </c:pt>
                <c:pt idx="19968">
                  <c:v>0.69785962962962966</c:v>
                </c:pt>
                <c:pt idx="19969">
                  <c:v>0.69786078703703702</c:v>
                </c:pt>
                <c:pt idx="19970">
                  <c:v>0.69786194444444438</c:v>
                </c:pt>
                <c:pt idx="19971">
                  <c:v>0.69786310185185185</c:v>
                </c:pt>
                <c:pt idx="19972">
                  <c:v>0.69786425925925932</c:v>
                </c:pt>
                <c:pt idx="19973">
                  <c:v>0.69786541666666668</c:v>
                </c:pt>
                <c:pt idx="19974">
                  <c:v>0.69786657407407404</c:v>
                </c:pt>
                <c:pt idx="19975">
                  <c:v>0.6978677314814814</c:v>
                </c:pt>
                <c:pt idx="19976">
                  <c:v>0.69786888888888887</c:v>
                </c:pt>
                <c:pt idx="19977">
                  <c:v>0.69787004629629634</c:v>
                </c:pt>
                <c:pt idx="19978">
                  <c:v>0.6978712037037037</c:v>
                </c:pt>
                <c:pt idx="19979">
                  <c:v>0.69787236111111106</c:v>
                </c:pt>
                <c:pt idx="19980">
                  <c:v>0.69787351851851853</c:v>
                </c:pt>
                <c:pt idx="19981">
                  <c:v>0.697874675925926</c:v>
                </c:pt>
                <c:pt idx="19982">
                  <c:v>0.69787583333333336</c:v>
                </c:pt>
                <c:pt idx="19983">
                  <c:v>0.69787699074074072</c:v>
                </c:pt>
                <c:pt idx="19984">
                  <c:v>0.69787814814814808</c:v>
                </c:pt>
                <c:pt idx="19985">
                  <c:v>0.69787930555555555</c:v>
                </c:pt>
                <c:pt idx="19986">
                  <c:v>0.69788046296296302</c:v>
                </c:pt>
                <c:pt idx="19987">
                  <c:v>0.69788162037037038</c:v>
                </c:pt>
                <c:pt idx="19988">
                  <c:v>0.69788277777777774</c:v>
                </c:pt>
                <c:pt idx="19989">
                  <c:v>0.69788393518518521</c:v>
                </c:pt>
                <c:pt idx="19990">
                  <c:v>0.69788509259259257</c:v>
                </c:pt>
                <c:pt idx="19991">
                  <c:v>0.69788625000000004</c:v>
                </c:pt>
                <c:pt idx="19992">
                  <c:v>0.6978874074074074</c:v>
                </c:pt>
                <c:pt idx="19993">
                  <c:v>0.69788856481481487</c:v>
                </c:pt>
                <c:pt idx="19994">
                  <c:v>0.69788972222222223</c:v>
                </c:pt>
                <c:pt idx="19995">
                  <c:v>0.69789087962962959</c:v>
                </c:pt>
                <c:pt idx="19996">
                  <c:v>0.69789203703703706</c:v>
                </c:pt>
                <c:pt idx="19997">
                  <c:v>0.69789319444444442</c:v>
                </c:pt>
                <c:pt idx="19998">
                  <c:v>0.69789435185185189</c:v>
                </c:pt>
                <c:pt idx="19999">
                  <c:v>0.69789550925925925</c:v>
                </c:pt>
                <c:pt idx="20000">
                  <c:v>0.69789666666666661</c:v>
                </c:pt>
                <c:pt idx="20001">
                  <c:v>0.69789782407407408</c:v>
                </c:pt>
                <c:pt idx="20002">
                  <c:v>0.69789898148148155</c:v>
                </c:pt>
                <c:pt idx="20003">
                  <c:v>0.69790013888888891</c:v>
                </c:pt>
                <c:pt idx="20004">
                  <c:v>0.69790129629629627</c:v>
                </c:pt>
                <c:pt idx="20005">
                  <c:v>0.69790245370370363</c:v>
                </c:pt>
                <c:pt idx="20006">
                  <c:v>0.6979036111111111</c:v>
                </c:pt>
                <c:pt idx="20007">
                  <c:v>0.69790476851851857</c:v>
                </c:pt>
                <c:pt idx="20008">
                  <c:v>0.69790592592592593</c:v>
                </c:pt>
                <c:pt idx="20009">
                  <c:v>0.69790708333333329</c:v>
                </c:pt>
                <c:pt idx="20010">
                  <c:v>0.69790824074074076</c:v>
                </c:pt>
                <c:pt idx="20011">
                  <c:v>0.69790939814814823</c:v>
                </c:pt>
                <c:pt idx="20012">
                  <c:v>0.69791055555555559</c:v>
                </c:pt>
                <c:pt idx="20013">
                  <c:v>0.69791171296296295</c:v>
                </c:pt>
                <c:pt idx="20014">
                  <c:v>0.69791287037037031</c:v>
                </c:pt>
                <c:pt idx="20015">
                  <c:v>0.69791402777777778</c:v>
                </c:pt>
                <c:pt idx="20016">
                  <c:v>0.69791518518518525</c:v>
                </c:pt>
                <c:pt idx="20017">
                  <c:v>0.69791634259259261</c:v>
                </c:pt>
                <c:pt idx="20018">
                  <c:v>0.69791749999999997</c:v>
                </c:pt>
                <c:pt idx="20019">
                  <c:v>0.69791865740740744</c:v>
                </c:pt>
                <c:pt idx="20020">
                  <c:v>0.6979198148148148</c:v>
                </c:pt>
                <c:pt idx="20021">
                  <c:v>0.69792097222222227</c:v>
                </c:pt>
                <c:pt idx="20022">
                  <c:v>0.69792212962962963</c:v>
                </c:pt>
                <c:pt idx="20023">
                  <c:v>0.69792329861111102</c:v>
                </c:pt>
                <c:pt idx="20024">
                  <c:v>0.69792444444444446</c:v>
                </c:pt>
                <c:pt idx="20025">
                  <c:v>0.69792560185185182</c:v>
                </c:pt>
                <c:pt idx="20026">
                  <c:v>0.69792675925925929</c:v>
                </c:pt>
                <c:pt idx="20027">
                  <c:v>0.69792791666666665</c:v>
                </c:pt>
                <c:pt idx="20028">
                  <c:v>0.69792907407407412</c:v>
                </c:pt>
                <c:pt idx="20029">
                  <c:v>0.69793023148148148</c:v>
                </c:pt>
                <c:pt idx="20030">
                  <c:v>0.69793138888888884</c:v>
                </c:pt>
                <c:pt idx="20031">
                  <c:v>0.69793254629629631</c:v>
                </c:pt>
                <c:pt idx="20032">
                  <c:v>0.69793370370370367</c:v>
                </c:pt>
                <c:pt idx="20033">
                  <c:v>0.69793486111111114</c:v>
                </c:pt>
                <c:pt idx="20034">
                  <c:v>0.6979360185185185</c:v>
                </c:pt>
                <c:pt idx="20035">
                  <c:v>0.69793717592592586</c:v>
                </c:pt>
                <c:pt idx="20036">
                  <c:v>0.69793833333333333</c:v>
                </c:pt>
                <c:pt idx="20037">
                  <c:v>0.6979394907407408</c:v>
                </c:pt>
                <c:pt idx="20038">
                  <c:v>0.69794064814814816</c:v>
                </c:pt>
                <c:pt idx="20039">
                  <c:v>0.69794180555555552</c:v>
                </c:pt>
                <c:pt idx="20040">
                  <c:v>0.69794296296296288</c:v>
                </c:pt>
                <c:pt idx="20041">
                  <c:v>0.69794412037037046</c:v>
                </c:pt>
                <c:pt idx="20042">
                  <c:v>0.69794527777777782</c:v>
                </c:pt>
                <c:pt idx="20043">
                  <c:v>0.69794643518518518</c:v>
                </c:pt>
                <c:pt idx="20044">
                  <c:v>0.69794759259259254</c:v>
                </c:pt>
                <c:pt idx="20045">
                  <c:v>0.69794875000000001</c:v>
                </c:pt>
                <c:pt idx="20046">
                  <c:v>0.69794990740740748</c:v>
                </c:pt>
                <c:pt idx="20047">
                  <c:v>0.69795106481481484</c:v>
                </c:pt>
                <c:pt idx="20048">
                  <c:v>0.6979522222222222</c:v>
                </c:pt>
                <c:pt idx="20049">
                  <c:v>0.69795337962962967</c:v>
                </c:pt>
                <c:pt idx="20050">
                  <c:v>0.69795453703703703</c:v>
                </c:pt>
                <c:pt idx="20051">
                  <c:v>0.6979556944444445</c:v>
                </c:pt>
                <c:pt idx="20052">
                  <c:v>0.69795685185185186</c:v>
                </c:pt>
                <c:pt idx="20053">
                  <c:v>0.69795800925925922</c:v>
                </c:pt>
                <c:pt idx="20054">
                  <c:v>0.69795916666666669</c:v>
                </c:pt>
                <c:pt idx="20055">
                  <c:v>0.69796032407407405</c:v>
                </c:pt>
                <c:pt idx="20056">
                  <c:v>0.69796148148148152</c:v>
                </c:pt>
                <c:pt idx="20057">
                  <c:v>0.69796263888888888</c:v>
                </c:pt>
                <c:pt idx="20058">
                  <c:v>0.69796379629629635</c:v>
                </c:pt>
                <c:pt idx="20059">
                  <c:v>0.69796495370370371</c:v>
                </c:pt>
                <c:pt idx="20060">
                  <c:v>0.69796611111111106</c:v>
                </c:pt>
                <c:pt idx="20061">
                  <c:v>0.69796726851851854</c:v>
                </c:pt>
                <c:pt idx="20062">
                  <c:v>0.69796842592592589</c:v>
                </c:pt>
                <c:pt idx="20063">
                  <c:v>0.69796958333333337</c:v>
                </c:pt>
                <c:pt idx="20064">
                  <c:v>0.69797074074074072</c:v>
                </c:pt>
                <c:pt idx="20065">
                  <c:v>0.69797189814814808</c:v>
                </c:pt>
                <c:pt idx="20066">
                  <c:v>0.69797305555555555</c:v>
                </c:pt>
                <c:pt idx="20067">
                  <c:v>0.69797421296296303</c:v>
                </c:pt>
                <c:pt idx="20068">
                  <c:v>0.69797537037037038</c:v>
                </c:pt>
                <c:pt idx="20069">
                  <c:v>0.69797652777777774</c:v>
                </c:pt>
                <c:pt idx="20070">
                  <c:v>0.6979776851851851</c:v>
                </c:pt>
                <c:pt idx="20071">
                  <c:v>0.69797884259259257</c:v>
                </c:pt>
                <c:pt idx="20072">
                  <c:v>0.69798000000000004</c:v>
                </c:pt>
                <c:pt idx="20073">
                  <c:v>0.6979811574074074</c:v>
                </c:pt>
                <c:pt idx="20074">
                  <c:v>0.69798231481481476</c:v>
                </c:pt>
                <c:pt idx="20075">
                  <c:v>0.69798347222222223</c:v>
                </c:pt>
                <c:pt idx="20076">
                  <c:v>0.6979846296296297</c:v>
                </c:pt>
                <c:pt idx="20077">
                  <c:v>0.69798578703703706</c:v>
                </c:pt>
                <c:pt idx="20078">
                  <c:v>0.69798694444444442</c:v>
                </c:pt>
                <c:pt idx="20079">
                  <c:v>0.69798810185185178</c:v>
                </c:pt>
                <c:pt idx="20080">
                  <c:v>0.69798925925925925</c:v>
                </c:pt>
                <c:pt idx="20081">
                  <c:v>0.69799041666666672</c:v>
                </c:pt>
                <c:pt idx="20082">
                  <c:v>0.69799157407407408</c:v>
                </c:pt>
                <c:pt idx="20083">
                  <c:v>0.69799273148148144</c:v>
                </c:pt>
                <c:pt idx="20084">
                  <c:v>0.69799388888888891</c:v>
                </c:pt>
                <c:pt idx="20085">
                  <c:v>0.69799504629629627</c:v>
                </c:pt>
                <c:pt idx="20086">
                  <c:v>0.69799620370370374</c:v>
                </c:pt>
                <c:pt idx="20087">
                  <c:v>0.6979973611111111</c:v>
                </c:pt>
                <c:pt idx="20088">
                  <c:v>0.69799851851851857</c:v>
                </c:pt>
                <c:pt idx="20089">
                  <c:v>0.69799967592592593</c:v>
                </c:pt>
                <c:pt idx="20090">
                  <c:v>0.69800083333333329</c:v>
                </c:pt>
                <c:pt idx="20091">
                  <c:v>0.69800199074074076</c:v>
                </c:pt>
                <c:pt idx="20092">
                  <c:v>0.69800314814814812</c:v>
                </c:pt>
                <c:pt idx="20093">
                  <c:v>0.69800430555555559</c:v>
                </c:pt>
                <c:pt idx="20094">
                  <c:v>0.69800546296296295</c:v>
                </c:pt>
                <c:pt idx="20095">
                  <c:v>0.69800662037037031</c:v>
                </c:pt>
                <c:pt idx="20096">
                  <c:v>0.69800777777777778</c:v>
                </c:pt>
                <c:pt idx="20097">
                  <c:v>0.69800893518518525</c:v>
                </c:pt>
                <c:pt idx="20098">
                  <c:v>0.69801009259259261</c:v>
                </c:pt>
                <c:pt idx="20099">
                  <c:v>0.69801124999999997</c:v>
                </c:pt>
                <c:pt idx="20100">
                  <c:v>0.69801240740740733</c:v>
                </c:pt>
                <c:pt idx="20101">
                  <c:v>0.6980135648148148</c:v>
                </c:pt>
                <c:pt idx="20102">
                  <c:v>0.69801472222222227</c:v>
                </c:pt>
                <c:pt idx="20103">
                  <c:v>0.69801587962962963</c:v>
                </c:pt>
                <c:pt idx="20104">
                  <c:v>0.69801703703703699</c:v>
                </c:pt>
                <c:pt idx="20105">
                  <c:v>0.69801819444444446</c:v>
                </c:pt>
                <c:pt idx="20106">
                  <c:v>0.69801935185185193</c:v>
                </c:pt>
                <c:pt idx="20107">
                  <c:v>0.69802050925925929</c:v>
                </c:pt>
                <c:pt idx="20108">
                  <c:v>0.69802166666666665</c:v>
                </c:pt>
                <c:pt idx="20109">
                  <c:v>0.69802282407407401</c:v>
                </c:pt>
                <c:pt idx="20110">
                  <c:v>0.69802398148148148</c:v>
                </c:pt>
                <c:pt idx="20111">
                  <c:v>0.69802513888888895</c:v>
                </c:pt>
                <c:pt idx="20112">
                  <c:v>0.69802629629629631</c:v>
                </c:pt>
                <c:pt idx="20113">
                  <c:v>0.69802745370370367</c:v>
                </c:pt>
                <c:pt idx="20114">
                  <c:v>0.69802861111111114</c:v>
                </c:pt>
                <c:pt idx="20115">
                  <c:v>0.6980297685185185</c:v>
                </c:pt>
                <c:pt idx="20116">
                  <c:v>0.69803092592592597</c:v>
                </c:pt>
                <c:pt idx="20117">
                  <c:v>0.69803208333333333</c:v>
                </c:pt>
                <c:pt idx="20118">
                  <c:v>0.69803324074074069</c:v>
                </c:pt>
                <c:pt idx="20119">
                  <c:v>0.69803439814814816</c:v>
                </c:pt>
                <c:pt idx="20120">
                  <c:v>0.69803555555555552</c:v>
                </c:pt>
                <c:pt idx="20121">
                  <c:v>0.69803671296296299</c:v>
                </c:pt>
                <c:pt idx="20122">
                  <c:v>0.69803787037037035</c:v>
                </c:pt>
                <c:pt idx="20123">
                  <c:v>0.69803902777777782</c:v>
                </c:pt>
                <c:pt idx="20124">
                  <c:v>0.69804018518518518</c:v>
                </c:pt>
                <c:pt idx="20125">
                  <c:v>0.69804134259259254</c:v>
                </c:pt>
                <c:pt idx="20126">
                  <c:v>0.69804250000000001</c:v>
                </c:pt>
                <c:pt idx="20127">
                  <c:v>0.69804365740740748</c:v>
                </c:pt>
                <c:pt idx="20128">
                  <c:v>0.69804481481481484</c:v>
                </c:pt>
                <c:pt idx="20129">
                  <c:v>0.6980459722222222</c:v>
                </c:pt>
                <c:pt idx="20130">
                  <c:v>0.69804712962962956</c:v>
                </c:pt>
                <c:pt idx="20131">
                  <c:v>0.69804828703703703</c:v>
                </c:pt>
                <c:pt idx="20132">
                  <c:v>0.6980494444444445</c:v>
                </c:pt>
                <c:pt idx="20133">
                  <c:v>0.69805060185185186</c:v>
                </c:pt>
                <c:pt idx="20134">
                  <c:v>0.69805175925925922</c:v>
                </c:pt>
                <c:pt idx="20135">
                  <c:v>0.69805291666666669</c:v>
                </c:pt>
                <c:pt idx="20136">
                  <c:v>0.69805407407407416</c:v>
                </c:pt>
                <c:pt idx="20137">
                  <c:v>0.69805523148148152</c:v>
                </c:pt>
                <c:pt idx="20138">
                  <c:v>0.69805638888888888</c:v>
                </c:pt>
                <c:pt idx="20139">
                  <c:v>0.69805754629629624</c:v>
                </c:pt>
                <c:pt idx="20140">
                  <c:v>0.69805870370370371</c:v>
                </c:pt>
                <c:pt idx="20141">
                  <c:v>0.69805986111111118</c:v>
                </c:pt>
                <c:pt idx="20142">
                  <c:v>0.69806101851851854</c:v>
                </c:pt>
                <c:pt idx="20143">
                  <c:v>0.6980621759259259</c:v>
                </c:pt>
                <c:pt idx="20144">
                  <c:v>0.69806333333333337</c:v>
                </c:pt>
                <c:pt idx="20145">
                  <c:v>0.69806449074074073</c:v>
                </c:pt>
                <c:pt idx="20146">
                  <c:v>0.6980656481481482</c:v>
                </c:pt>
                <c:pt idx="20147">
                  <c:v>0.69806680555555556</c:v>
                </c:pt>
                <c:pt idx="20148">
                  <c:v>0.69806796296296292</c:v>
                </c:pt>
                <c:pt idx="20149">
                  <c:v>0.69806912037037039</c:v>
                </c:pt>
                <c:pt idx="20150">
                  <c:v>0.69807027777777775</c:v>
                </c:pt>
                <c:pt idx="20151">
                  <c:v>0.69807143518518522</c:v>
                </c:pt>
                <c:pt idx="20152">
                  <c:v>0.69807259259259258</c:v>
                </c:pt>
                <c:pt idx="20153">
                  <c:v>0.69807375000000005</c:v>
                </c:pt>
                <c:pt idx="20154">
                  <c:v>0.69807490740740741</c:v>
                </c:pt>
                <c:pt idx="20155">
                  <c:v>0.69807606481481477</c:v>
                </c:pt>
                <c:pt idx="20156">
                  <c:v>0.69807722222222224</c:v>
                </c:pt>
                <c:pt idx="20157">
                  <c:v>0.6980783796296296</c:v>
                </c:pt>
                <c:pt idx="20158">
                  <c:v>0.69807953703703707</c:v>
                </c:pt>
                <c:pt idx="20159">
                  <c:v>0.69808069444444443</c:v>
                </c:pt>
                <c:pt idx="20160">
                  <c:v>0.69808185185185179</c:v>
                </c:pt>
                <c:pt idx="20161">
                  <c:v>0.69808300925925926</c:v>
                </c:pt>
                <c:pt idx="20162">
                  <c:v>0.69808416666666673</c:v>
                </c:pt>
                <c:pt idx="20163">
                  <c:v>0.69808532407407409</c:v>
                </c:pt>
                <c:pt idx="20164">
                  <c:v>0.69808648148148145</c:v>
                </c:pt>
                <c:pt idx="20165">
                  <c:v>0.69808763888888881</c:v>
                </c:pt>
                <c:pt idx="20166">
                  <c:v>0.69808879629629628</c:v>
                </c:pt>
                <c:pt idx="20167">
                  <c:v>0.69808995370370375</c:v>
                </c:pt>
                <c:pt idx="20168">
                  <c:v>0.69809111111111111</c:v>
                </c:pt>
                <c:pt idx="20169">
                  <c:v>0.69809226851851847</c:v>
                </c:pt>
                <c:pt idx="20170">
                  <c:v>0.69809342592592594</c:v>
                </c:pt>
                <c:pt idx="20171">
                  <c:v>0.69809458333333341</c:v>
                </c:pt>
                <c:pt idx="20172">
                  <c:v>0.69809574074074077</c:v>
                </c:pt>
                <c:pt idx="20173">
                  <c:v>0.69809689814814813</c:v>
                </c:pt>
                <c:pt idx="20174">
                  <c:v>0.69809805555555549</c:v>
                </c:pt>
                <c:pt idx="20175">
                  <c:v>0.69809921296296296</c:v>
                </c:pt>
                <c:pt idx="20176">
                  <c:v>0.69810037037037043</c:v>
                </c:pt>
                <c:pt idx="20177">
                  <c:v>0.69810152777777779</c:v>
                </c:pt>
                <c:pt idx="20178">
                  <c:v>0.69810268518518515</c:v>
                </c:pt>
                <c:pt idx="20179">
                  <c:v>0.69810384259259262</c:v>
                </c:pt>
                <c:pt idx="20180">
                  <c:v>0.69810499999999998</c:v>
                </c:pt>
                <c:pt idx="20181">
                  <c:v>0.69810615740740745</c:v>
                </c:pt>
                <c:pt idx="20182">
                  <c:v>0.69810731481481481</c:v>
                </c:pt>
                <c:pt idx="20183">
                  <c:v>0.69810847222222228</c:v>
                </c:pt>
                <c:pt idx="20184">
                  <c:v>0.69810962962962964</c:v>
                </c:pt>
                <c:pt idx="20185">
                  <c:v>0.69811078703703699</c:v>
                </c:pt>
                <c:pt idx="20186">
                  <c:v>0.69811194444444447</c:v>
                </c:pt>
                <c:pt idx="20187">
                  <c:v>0.69811310185185182</c:v>
                </c:pt>
                <c:pt idx="20188">
                  <c:v>0.6981143865740741</c:v>
                </c:pt>
                <c:pt idx="20189">
                  <c:v>0.69811541666666665</c:v>
                </c:pt>
                <c:pt idx="20190">
                  <c:v>0.69811657407407401</c:v>
                </c:pt>
                <c:pt idx="20191">
                  <c:v>0.69811773148148148</c:v>
                </c:pt>
                <c:pt idx="20192">
                  <c:v>0.69811888888888896</c:v>
                </c:pt>
                <c:pt idx="20193">
                  <c:v>0.69812004629629631</c:v>
                </c:pt>
                <c:pt idx="20194">
                  <c:v>0.69812120370370367</c:v>
                </c:pt>
                <c:pt idx="20195">
                  <c:v>0.69812236111111103</c:v>
                </c:pt>
                <c:pt idx="20196">
                  <c:v>0.6981235185185185</c:v>
                </c:pt>
                <c:pt idx="20197">
                  <c:v>0.69812467592592597</c:v>
                </c:pt>
                <c:pt idx="20198">
                  <c:v>0.69812583333333333</c:v>
                </c:pt>
                <c:pt idx="20199">
                  <c:v>0.69812699074074069</c:v>
                </c:pt>
                <c:pt idx="20200">
                  <c:v>0.69812814814814816</c:v>
                </c:pt>
                <c:pt idx="20201">
                  <c:v>0.69812930555555563</c:v>
                </c:pt>
                <c:pt idx="20202">
                  <c:v>0.69813046296296299</c:v>
                </c:pt>
                <c:pt idx="20203">
                  <c:v>0.69813162037037035</c:v>
                </c:pt>
                <c:pt idx="20204">
                  <c:v>0.69813277777777771</c:v>
                </c:pt>
                <c:pt idx="20205">
                  <c:v>0.69813393518518518</c:v>
                </c:pt>
                <c:pt idx="20206">
                  <c:v>0.69813509259259265</c:v>
                </c:pt>
                <c:pt idx="20207">
                  <c:v>0.69813625000000001</c:v>
                </c:pt>
                <c:pt idx="20208">
                  <c:v>0.69813740740740737</c:v>
                </c:pt>
                <c:pt idx="20209">
                  <c:v>0.69813856481481484</c:v>
                </c:pt>
                <c:pt idx="20210">
                  <c:v>0.6981397222222222</c:v>
                </c:pt>
                <c:pt idx="20211">
                  <c:v>0.69814087962962967</c:v>
                </c:pt>
                <c:pt idx="20212">
                  <c:v>0.69814203703703703</c:v>
                </c:pt>
                <c:pt idx="20213">
                  <c:v>0.69814319444444439</c:v>
                </c:pt>
                <c:pt idx="20214">
                  <c:v>0.69814435185185186</c:v>
                </c:pt>
                <c:pt idx="20215">
                  <c:v>0.69814550925925922</c:v>
                </c:pt>
                <c:pt idx="20216">
                  <c:v>0.69814666666666669</c:v>
                </c:pt>
                <c:pt idx="20217">
                  <c:v>0.69814782407407405</c:v>
                </c:pt>
                <c:pt idx="20218">
                  <c:v>0.69814898148148152</c:v>
                </c:pt>
                <c:pt idx="20219">
                  <c:v>0.69815013888888888</c:v>
                </c:pt>
                <c:pt idx="20220">
                  <c:v>0.69815129629629624</c:v>
                </c:pt>
                <c:pt idx="20221">
                  <c:v>0.69815245370370371</c:v>
                </c:pt>
                <c:pt idx="20222">
                  <c:v>0.69815361111111118</c:v>
                </c:pt>
                <c:pt idx="20223">
                  <c:v>0.69815476851851854</c:v>
                </c:pt>
                <c:pt idx="20224">
                  <c:v>0.6981559259259259</c:v>
                </c:pt>
                <c:pt idx="20225">
                  <c:v>0.69815708333333326</c:v>
                </c:pt>
                <c:pt idx="20226">
                  <c:v>0.69815824074074073</c:v>
                </c:pt>
                <c:pt idx="20227">
                  <c:v>0.6981593981481482</c:v>
                </c:pt>
                <c:pt idx="20228">
                  <c:v>0.69816055555555556</c:v>
                </c:pt>
                <c:pt idx="20229">
                  <c:v>0.69816171296296292</c:v>
                </c:pt>
                <c:pt idx="20230">
                  <c:v>0.69816287037037039</c:v>
                </c:pt>
                <c:pt idx="20231">
                  <c:v>0.69816402777777786</c:v>
                </c:pt>
                <c:pt idx="20232">
                  <c:v>0.69816518518518522</c:v>
                </c:pt>
                <c:pt idx="20233">
                  <c:v>0.69816634259259258</c:v>
                </c:pt>
                <c:pt idx="20234">
                  <c:v>0.69816749999999994</c:v>
                </c:pt>
                <c:pt idx="20235">
                  <c:v>0.69816865740740741</c:v>
                </c:pt>
                <c:pt idx="20236">
                  <c:v>0.69816981481481488</c:v>
                </c:pt>
                <c:pt idx="20237">
                  <c:v>0.69817097222222224</c:v>
                </c:pt>
                <c:pt idx="20238">
                  <c:v>0.6981721296296296</c:v>
                </c:pt>
                <c:pt idx="20239">
                  <c:v>0.69817328703703707</c:v>
                </c:pt>
                <c:pt idx="20240">
                  <c:v>0.69817444444444443</c:v>
                </c:pt>
                <c:pt idx="20241">
                  <c:v>0.6981756018518519</c:v>
                </c:pt>
                <c:pt idx="20242">
                  <c:v>0.69817675925925926</c:v>
                </c:pt>
                <c:pt idx="20243">
                  <c:v>0.69817791666666662</c:v>
                </c:pt>
                <c:pt idx="20244">
                  <c:v>0.69817907407407409</c:v>
                </c:pt>
                <c:pt idx="20245">
                  <c:v>0.69818023148148145</c:v>
                </c:pt>
                <c:pt idx="20246">
                  <c:v>0.69818138888888892</c:v>
                </c:pt>
                <c:pt idx="20247">
                  <c:v>0.69818254629629628</c:v>
                </c:pt>
                <c:pt idx="20248">
                  <c:v>0.69818370370370375</c:v>
                </c:pt>
                <c:pt idx="20249">
                  <c:v>0.69818486111111111</c:v>
                </c:pt>
                <c:pt idx="20250">
                  <c:v>0.69818601851851847</c:v>
                </c:pt>
                <c:pt idx="20251">
                  <c:v>0.69818717592592594</c:v>
                </c:pt>
                <c:pt idx="20252">
                  <c:v>0.6981883333333333</c:v>
                </c:pt>
                <c:pt idx="20253">
                  <c:v>0.69818949074074077</c:v>
                </c:pt>
                <c:pt idx="20254">
                  <c:v>0.69819064814814813</c:v>
                </c:pt>
                <c:pt idx="20255">
                  <c:v>0.69819180555555549</c:v>
                </c:pt>
                <c:pt idx="20256">
                  <c:v>0.69819296296296296</c:v>
                </c:pt>
                <c:pt idx="20257">
                  <c:v>0.69819412037037043</c:v>
                </c:pt>
                <c:pt idx="20258">
                  <c:v>0.69819527777777779</c:v>
                </c:pt>
                <c:pt idx="20259">
                  <c:v>0.69819643518518515</c:v>
                </c:pt>
                <c:pt idx="20260">
                  <c:v>0.69819759259259251</c:v>
                </c:pt>
                <c:pt idx="20261">
                  <c:v>0.69819875000000009</c:v>
                </c:pt>
                <c:pt idx="20262">
                  <c:v>0.69819990740740745</c:v>
                </c:pt>
                <c:pt idx="20263">
                  <c:v>0.69820106481481481</c:v>
                </c:pt>
                <c:pt idx="20264">
                  <c:v>0.69820222222222217</c:v>
                </c:pt>
                <c:pt idx="20265">
                  <c:v>0.69820337962962964</c:v>
                </c:pt>
                <c:pt idx="20266">
                  <c:v>0.69820453703703711</c:v>
                </c:pt>
                <c:pt idx="20267">
                  <c:v>0.69820569444444447</c:v>
                </c:pt>
                <c:pt idx="20268">
                  <c:v>0.69820685185185183</c:v>
                </c:pt>
                <c:pt idx="20269">
                  <c:v>0.6982080092592593</c:v>
                </c:pt>
                <c:pt idx="20270">
                  <c:v>0.69820916666666666</c:v>
                </c:pt>
                <c:pt idx="20271">
                  <c:v>0.69821032407407413</c:v>
                </c:pt>
                <c:pt idx="20272">
                  <c:v>0.69821148148148149</c:v>
                </c:pt>
                <c:pt idx="20273">
                  <c:v>0.69821263888888885</c:v>
                </c:pt>
                <c:pt idx="20274">
                  <c:v>0.69821379629629632</c:v>
                </c:pt>
                <c:pt idx="20275">
                  <c:v>0.69821495370370368</c:v>
                </c:pt>
                <c:pt idx="20276">
                  <c:v>0.69821611111111115</c:v>
                </c:pt>
                <c:pt idx="20277">
                  <c:v>0.69821726851851851</c:v>
                </c:pt>
              </c:numCache>
            </c:numRef>
          </c:xVal>
          <c:yVal>
            <c:numRef>
              <c:f>set1220_10Hz_3us_avant_attenuat!$B$1:$B$20278</c:f>
              <c:numCache>
                <c:formatCode>General</c:formatCode>
                <c:ptCount val="20278"/>
                <c:pt idx="0">
                  <c:v>-49.611620990559402</c:v>
                </c:pt>
                <c:pt idx="1">
                  <c:v>-49.611620990559402</c:v>
                </c:pt>
                <c:pt idx="2">
                  <c:v>-49.611620990559402</c:v>
                </c:pt>
                <c:pt idx="3">
                  <c:v>-49.611620990559402</c:v>
                </c:pt>
                <c:pt idx="4">
                  <c:v>-49.611620990559402</c:v>
                </c:pt>
                <c:pt idx="5">
                  <c:v>-49.611620990559402</c:v>
                </c:pt>
                <c:pt idx="6">
                  <c:v>-49.611620990559402</c:v>
                </c:pt>
                <c:pt idx="7">
                  <c:v>-49.611620990559402</c:v>
                </c:pt>
                <c:pt idx="8">
                  <c:v>-49.611620990559402</c:v>
                </c:pt>
                <c:pt idx="9">
                  <c:v>-49.611620990559402</c:v>
                </c:pt>
                <c:pt idx="10">
                  <c:v>-49.611620990559402</c:v>
                </c:pt>
                <c:pt idx="11">
                  <c:v>-49.611620990559402</c:v>
                </c:pt>
                <c:pt idx="12">
                  <c:v>-49.611620990559402</c:v>
                </c:pt>
                <c:pt idx="13">
                  <c:v>-49.611620990559402</c:v>
                </c:pt>
                <c:pt idx="14">
                  <c:v>-49.611620990559402</c:v>
                </c:pt>
                <c:pt idx="15">
                  <c:v>-49.611620990559402</c:v>
                </c:pt>
                <c:pt idx="16">
                  <c:v>-49.611620990559402</c:v>
                </c:pt>
                <c:pt idx="17">
                  <c:v>-49.611620990559402</c:v>
                </c:pt>
                <c:pt idx="18">
                  <c:v>-49.611620990559402</c:v>
                </c:pt>
                <c:pt idx="19">
                  <c:v>-49.611620990559402</c:v>
                </c:pt>
                <c:pt idx="20">
                  <c:v>-49.611620990559402</c:v>
                </c:pt>
                <c:pt idx="21">
                  <c:v>-49.611620990559402</c:v>
                </c:pt>
                <c:pt idx="22">
                  <c:v>-49.611620990559402</c:v>
                </c:pt>
                <c:pt idx="23">
                  <c:v>-49.611620990559402</c:v>
                </c:pt>
                <c:pt idx="24">
                  <c:v>-49.611620990559402</c:v>
                </c:pt>
                <c:pt idx="25">
                  <c:v>-49.611620990559402</c:v>
                </c:pt>
                <c:pt idx="26">
                  <c:v>-49.611620990559402</c:v>
                </c:pt>
                <c:pt idx="27">
                  <c:v>-49.611620990559402</c:v>
                </c:pt>
                <c:pt idx="28">
                  <c:v>-49.611620990559402</c:v>
                </c:pt>
                <c:pt idx="29">
                  <c:v>-49.611620990559402</c:v>
                </c:pt>
                <c:pt idx="30">
                  <c:v>-49.611620990559402</c:v>
                </c:pt>
                <c:pt idx="31">
                  <c:v>-49.611620990559402</c:v>
                </c:pt>
                <c:pt idx="32">
                  <c:v>-49.611620990559402</c:v>
                </c:pt>
                <c:pt idx="33">
                  <c:v>-49.611620990559402</c:v>
                </c:pt>
                <c:pt idx="34">
                  <c:v>-49.611620990559402</c:v>
                </c:pt>
                <c:pt idx="35">
                  <c:v>-49.611620990559402</c:v>
                </c:pt>
                <c:pt idx="36">
                  <c:v>-49.611620990559402</c:v>
                </c:pt>
                <c:pt idx="37">
                  <c:v>-49.611620990559402</c:v>
                </c:pt>
                <c:pt idx="38">
                  <c:v>-49.611620990559402</c:v>
                </c:pt>
                <c:pt idx="39">
                  <c:v>-49.611620990559402</c:v>
                </c:pt>
                <c:pt idx="40">
                  <c:v>-49.611620990559402</c:v>
                </c:pt>
                <c:pt idx="41">
                  <c:v>-49.611620990559402</c:v>
                </c:pt>
                <c:pt idx="42">
                  <c:v>-49.611620990559402</c:v>
                </c:pt>
                <c:pt idx="43">
                  <c:v>-49.611620990559402</c:v>
                </c:pt>
                <c:pt idx="44">
                  <c:v>-49.611620990559402</c:v>
                </c:pt>
                <c:pt idx="45">
                  <c:v>-49.611620990559402</c:v>
                </c:pt>
                <c:pt idx="46">
                  <c:v>-49.611620990559402</c:v>
                </c:pt>
                <c:pt idx="47">
                  <c:v>-49.611620990559402</c:v>
                </c:pt>
                <c:pt idx="48">
                  <c:v>-49.611620990559402</c:v>
                </c:pt>
                <c:pt idx="49">
                  <c:v>-49.611620990559402</c:v>
                </c:pt>
                <c:pt idx="50">
                  <c:v>-49.611620990559402</c:v>
                </c:pt>
                <c:pt idx="51">
                  <c:v>-49.611620990559402</c:v>
                </c:pt>
                <c:pt idx="52">
                  <c:v>-49.611620990559402</c:v>
                </c:pt>
                <c:pt idx="53">
                  <c:v>-49.611620990559402</c:v>
                </c:pt>
                <c:pt idx="54">
                  <c:v>-49.611620990559402</c:v>
                </c:pt>
                <c:pt idx="55">
                  <c:v>-49.611620990559402</c:v>
                </c:pt>
                <c:pt idx="56">
                  <c:v>-49.611620990559402</c:v>
                </c:pt>
                <c:pt idx="57">
                  <c:v>-49.611620990559402</c:v>
                </c:pt>
                <c:pt idx="58">
                  <c:v>-49.611620990559402</c:v>
                </c:pt>
                <c:pt idx="59">
                  <c:v>-49.611620990559402</c:v>
                </c:pt>
                <c:pt idx="60">
                  <c:v>-49.611620990559402</c:v>
                </c:pt>
                <c:pt idx="61">
                  <c:v>-49.611620990559402</c:v>
                </c:pt>
                <c:pt idx="62">
                  <c:v>-49.611620990559402</c:v>
                </c:pt>
                <c:pt idx="63">
                  <c:v>-49.611620990559402</c:v>
                </c:pt>
                <c:pt idx="64">
                  <c:v>-49.611620990559402</c:v>
                </c:pt>
                <c:pt idx="65">
                  <c:v>-49.611620990559402</c:v>
                </c:pt>
                <c:pt idx="66">
                  <c:v>-49.611620990559402</c:v>
                </c:pt>
                <c:pt idx="67">
                  <c:v>-49.611620990559402</c:v>
                </c:pt>
                <c:pt idx="68">
                  <c:v>0.20507812216965199</c:v>
                </c:pt>
                <c:pt idx="69">
                  <c:v>0.340136715705739</c:v>
                </c:pt>
                <c:pt idx="70">
                  <c:v>0.300781246900442</c:v>
                </c:pt>
                <c:pt idx="71">
                  <c:v>0.284472653511329</c:v>
                </c:pt>
                <c:pt idx="72">
                  <c:v>0.10585937284486099</c:v>
                </c:pt>
                <c:pt idx="73">
                  <c:v>0.306933591469714</c:v>
                </c:pt>
                <c:pt idx="74">
                  <c:v>0.306933591469714</c:v>
                </c:pt>
                <c:pt idx="75">
                  <c:v>0.306933591469714</c:v>
                </c:pt>
                <c:pt idx="76">
                  <c:v>0.32880859079887098</c:v>
                </c:pt>
                <c:pt idx="77">
                  <c:v>0.24423827847203899</c:v>
                </c:pt>
                <c:pt idx="78">
                  <c:v>-28.359863220335601</c:v>
                </c:pt>
                <c:pt idx="79">
                  <c:v>-28.3930663782957</c:v>
                </c:pt>
                <c:pt idx="80">
                  <c:v>-28.358300731117101</c:v>
                </c:pt>
                <c:pt idx="81">
                  <c:v>-28.444628911951401</c:v>
                </c:pt>
                <c:pt idx="82">
                  <c:v>-28.4309569819088</c:v>
                </c:pt>
                <c:pt idx="83">
                  <c:v>-28.502539040076901</c:v>
                </c:pt>
                <c:pt idx="84">
                  <c:v>-28.421777330076999</c:v>
                </c:pt>
                <c:pt idx="85">
                  <c:v>-28.429589807587</c:v>
                </c:pt>
                <c:pt idx="86">
                  <c:v>-28.473925716949399</c:v>
                </c:pt>
                <c:pt idx="87">
                  <c:v>-28.4121093638459</c:v>
                </c:pt>
                <c:pt idx="88">
                  <c:v>-28.439843689869999</c:v>
                </c:pt>
                <c:pt idx="89">
                  <c:v>-28.3543944491175</c:v>
                </c:pt>
                <c:pt idx="90">
                  <c:v>-28.487499963142898</c:v>
                </c:pt>
                <c:pt idx="91">
                  <c:v>-28.454199171996098</c:v>
                </c:pt>
                <c:pt idx="92">
                  <c:v>-28.456542926163799</c:v>
                </c:pt>
                <c:pt idx="93">
                  <c:v>-33.165136650284602</c:v>
                </c:pt>
                <c:pt idx="94">
                  <c:v>-33.132519479244301</c:v>
                </c:pt>
                <c:pt idx="95">
                  <c:v>-36.364257792054502</c:v>
                </c:pt>
                <c:pt idx="96">
                  <c:v>-36.457324169299604</c:v>
                </c:pt>
                <c:pt idx="97">
                  <c:v>-36.289160127867902</c:v>
                </c:pt>
                <c:pt idx="98">
                  <c:v>-36.320996056725498</c:v>
                </c:pt>
                <c:pt idx="99">
                  <c:v>-36.173535128800701</c:v>
                </c:pt>
                <c:pt idx="100">
                  <c:v>-36.358691345943903</c:v>
                </c:pt>
                <c:pt idx="101">
                  <c:v>-36.387109334813402</c:v>
                </c:pt>
                <c:pt idx="102">
                  <c:v>-36.254882760244001</c:v>
                </c:pt>
                <c:pt idx="103">
                  <c:v>-37.771874963065699</c:v>
                </c:pt>
                <c:pt idx="104">
                  <c:v>-37.828417903307098</c:v>
                </c:pt>
                <c:pt idx="105">
                  <c:v>-37.874609309612403</c:v>
                </c:pt>
                <c:pt idx="106">
                  <c:v>-39.290331988995597</c:v>
                </c:pt>
                <c:pt idx="107">
                  <c:v>-39.361035084868398</c:v>
                </c:pt>
                <c:pt idx="108">
                  <c:v>-39.258593681217398</c:v>
                </c:pt>
                <c:pt idx="109">
                  <c:v>-39.292285136660198</c:v>
                </c:pt>
                <c:pt idx="110">
                  <c:v>-39.154101534208102</c:v>
                </c:pt>
                <c:pt idx="111">
                  <c:v>-39.316113212858902</c:v>
                </c:pt>
                <c:pt idx="112">
                  <c:v>-39.332617108782799</c:v>
                </c:pt>
                <c:pt idx="113">
                  <c:v>-39.245703056651102</c:v>
                </c:pt>
                <c:pt idx="114">
                  <c:v>-39.330957008511099</c:v>
                </c:pt>
                <c:pt idx="115">
                  <c:v>-39.2526366436432</c:v>
                </c:pt>
                <c:pt idx="116">
                  <c:v>-39.2311522505697</c:v>
                </c:pt>
                <c:pt idx="117">
                  <c:v>-39.413574168349399</c:v>
                </c:pt>
                <c:pt idx="118">
                  <c:v>-39.321191378578</c:v>
                </c:pt>
                <c:pt idx="119">
                  <c:v>-39.312109322614504</c:v>
                </c:pt>
                <c:pt idx="120">
                  <c:v>-39.289355415697997</c:v>
                </c:pt>
                <c:pt idx="121">
                  <c:v>-39.290331979842399</c:v>
                </c:pt>
                <c:pt idx="122">
                  <c:v>-39.3602538818377</c:v>
                </c:pt>
                <c:pt idx="123">
                  <c:v>-39.321874940571398</c:v>
                </c:pt>
                <c:pt idx="124">
                  <c:v>-39.2384765187889</c:v>
                </c:pt>
                <c:pt idx="125">
                  <c:v>-39.1600585610867</c:v>
                </c:pt>
                <c:pt idx="126">
                  <c:v>-39.205566347663897</c:v>
                </c:pt>
                <c:pt idx="127">
                  <c:v>-39.223144497656897</c:v>
                </c:pt>
                <c:pt idx="128">
                  <c:v>-39.329492117292801</c:v>
                </c:pt>
                <c:pt idx="129">
                  <c:v>-39.329492117292801</c:v>
                </c:pt>
                <c:pt idx="130">
                  <c:v>-39.329492117292801</c:v>
                </c:pt>
                <c:pt idx="131">
                  <c:v>-39.329492117292801</c:v>
                </c:pt>
                <c:pt idx="132">
                  <c:v>-39.329492117292801</c:v>
                </c:pt>
                <c:pt idx="133">
                  <c:v>-39.329492117292801</c:v>
                </c:pt>
                <c:pt idx="134">
                  <c:v>-39.329492117292801</c:v>
                </c:pt>
                <c:pt idx="135">
                  <c:v>-39.329492117292801</c:v>
                </c:pt>
                <c:pt idx="136">
                  <c:v>-39.329492117292801</c:v>
                </c:pt>
                <c:pt idx="137">
                  <c:v>-39.329492117292801</c:v>
                </c:pt>
                <c:pt idx="138">
                  <c:v>-39.329492117292801</c:v>
                </c:pt>
                <c:pt idx="139">
                  <c:v>-39.329492117292801</c:v>
                </c:pt>
                <c:pt idx="140">
                  <c:v>-39.329492117292801</c:v>
                </c:pt>
                <c:pt idx="141">
                  <c:v>-39.329492117292801</c:v>
                </c:pt>
                <c:pt idx="142">
                  <c:v>-39.329492117292801</c:v>
                </c:pt>
                <c:pt idx="143">
                  <c:v>-39.329492117292801</c:v>
                </c:pt>
                <c:pt idx="144">
                  <c:v>-39.329492117292801</c:v>
                </c:pt>
                <c:pt idx="145">
                  <c:v>-39.329492117292801</c:v>
                </c:pt>
                <c:pt idx="146">
                  <c:v>-39.329492117292801</c:v>
                </c:pt>
                <c:pt idx="147">
                  <c:v>-39.329492117292801</c:v>
                </c:pt>
                <c:pt idx="148">
                  <c:v>-39.329492117292801</c:v>
                </c:pt>
                <c:pt idx="149">
                  <c:v>-39.329492117292801</c:v>
                </c:pt>
                <c:pt idx="150">
                  <c:v>-39.329492117292801</c:v>
                </c:pt>
                <c:pt idx="151">
                  <c:v>-39.329492117292801</c:v>
                </c:pt>
                <c:pt idx="152">
                  <c:v>-39.329492117292801</c:v>
                </c:pt>
                <c:pt idx="153">
                  <c:v>-39.329492117292801</c:v>
                </c:pt>
                <c:pt idx="154">
                  <c:v>-39.252050718161598</c:v>
                </c:pt>
                <c:pt idx="155">
                  <c:v>-39.252050718161598</c:v>
                </c:pt>
                <c:pt idx="156">
                  <c:v>-39.252050718161598</c:v>
                </c:pt>
                <c:pt idx="157">
                  <c:v>-39.252050718161598</c:v>
                </c:pt>
                <c:pt idx="158">
                  <c:v>-39.252050718161598</c:v>
                </c:pt>
                <c:pt idx="159">
                  <c:v>-39.252050718161598</c:v>
                </c:pt>
                <c:pt idx="160">
                  <c:v>-39.252050718161598</c:v>
                </c:pt>
                <c:pt idx="161">
                  <c:v>-39.252050718161598</c:v>
                </c:pt>
                <c:pt idx="162">
                  <c:v>-39.252050718161598</c:v>
                </c:pt>
                <c:pt idx="163">
                  <c:v>-39.252050718161598</c:v>
                </c:pt>
                <c:pt idx="164">
                  <c:v>-39.252050718161598</c:v>
                </c:pt>
                <c:pt idx="165">
                  <c:v>-39.252050718161598</c:v>
                </c:pt>
                <c:pt idx="166">
                  <c:v>-39.252050718161598</c:v>
                </c:pt>
                <c:pt idx="167">
                  <c:v>-39.252050718161598</c:v>
                </c:pt>
                <c:pt idx="168">
                  <c:v>-39.252050718161598</c:v>
                </c:pt>
                <c:pt idx="169">
                  <c:v>-39.252050718161598</c:v>
                </c:pt>
                <c:pt idx="170">
                  <c:v>-39.252050718161598</c:v>
                </c:pt>
                <c:pt idx="171">
                  <c:v>-39.252050718161598</c:v>
                </c:pt>
                <c:pt idx="172">
                  <c:v>-39.252050718161598</c:v>
                </c:pt>
                <c:pt idx="173">
                  <c:v>-39.252050718161598</c:v>
                </c:pt>
                <c:pt idx="174">
                  <c:v>-39.252050718161598</c:v>
                </c:pt>
                <c:pt idx="175">
                  <c:v>-39.252050718161598</c:v>
                </c:pt>
                <c:pt idx="176">
                  <c:v>-39.252050718161598</c:v>
                </c:pt>
                <c:pt idx="177">
                  <c:v>-39.252050718161598</c:v>
                </c:pt>
                <c:pt idx="178">
                  <c:v>-39.252050718161598</c:v>
                </c:pt>
                <c:pt idx="179">
                  <c:v>-39.252050718161598</c:v>
                </c:pt>
                <c:pt idx="180">
                  <c:v>-39.252050718161598</c:v>
                </c:pt>
                <c:pt idx="181">
                  <c:v>-39.252050718161598</c:v>
                </c:pt>
                <c:pt idx="182">
                  <c:v>-39.252050718161598</c:v>
                </c:pt>
                <c:pt idx="183">
                  <c:v>-39.252050718161598</c:v>
                </c:pt>
                <c:pt idx="184">
                  <c:v>-39.349414008887798</c:v>
                </c:pt>
                <c:pt idx="185">
                  <c:v>-39.349414008887798</c:v>
                </c:pt>
                <c:pt idx="186">
                  <c:v>-39.349414008887798</c:v>
                </c:pt>
                <c:pt idx="187">
                  <c:v>-39.349414008887798</c:v>
                </c:pt>
                <c:pt idx="188">
                  <c:v>-39.349414008887798</c:v>
                </c:pt>
                <c:pt idx="189">
                  <c:v>-39.349414008887798</c:v>
                </c:pt>
                <c:pt idx="190">
                  <c:v>-39.349414008887798</c:v>
                </c:pt>
                <c:pt idx="191">
                  <c:v>-39.349414008887798</c:v>
                </c:pt>
                <c:pt idx="192">
                  <c:v>-39.349414008887798</c:v>
                </c:pt>
                <c:pt idx="193">
                  <c:v>-39.349414008887798</c:v>
                </c:pt>
                <c:pt idx="194">
                  <c:v>-39.349414008887798</c:v>
                </c:pt>
                <c:pt idx="195">
                  <c:v>-39.349414008887798</c:v>
                </c:pt>
                <c:pt idx="196">
                  <c:v>-39.349414008887798</c:v>
                </c:pt>
                <c:pt idx="197">
                  <c:v>-39.349414008887798</c:v>
                </c:pt>
                <c:pt idx="198">
                  <c:v>-39.349414008887798</c:v>
                </c:pt>
                <c:pt idx="199">
                  <c:v>-39.349414008887798</c:v>
                </c:pt>
                <c:pt idx="200">
                  <c:v>-39.349414008887798</c:v>
                </c:pt>
                <c:pt idx="201">
                  <c:v>-39.349414008887798</c:v>
                </c:pt>
                <c:pt idx="202">
                  <c:v>-39.349414008887798</c:v>
                </c:pt>
                <c:pt idx="203">
                  <c:v>-39.349414008887798</c:v>
                </c:pt>
                <c:pt idx="204">
                  <c:v>-39.349414008887798</c:v>
                </c:pt>
                <c:pt idx="205">
                  <c:v>-39.349414008887798</c:v>
                </c:pt>
                <c:pt idx="206">
                  <c:v>-39.349414008887798</c:v>
                </c:pt>
                <c:pt idx="207">
                  <c:v>-39.349414008887798</c:v>
                </c:pt>
                <c:pt idx="208">
                  <c:v>-39.349414008887798</c:v>
                </c:pt>
                <c:pt idx="209">
                  <c:v>-39.349414008887798</c:v>
                </c:pt>
                <c:pt idx="210">
                  <c:v>-39.349414008887798</c:v>
                </c:pt>
                <c:pt idx="211">
                  <c:v>-39.349414008887798</c:v>
                </c:pt>
                <c:pt idx="212">
                  <c:v>-39.349414008887798</c:v>
                </c:pt>
                <c:pt idx="213">
                  <c:v>-39.349414008887798</c:v>
                </c:pt>
                <c:pt idx="214">
                  <c:v>-39.350488218558802</c:v>
                </c:pt>
                <c:pt idx="215">
                  <c:v>-39.350488218558802</c:v>
                </c:pt>
                <c:pt idx="216">
                  <c:v>-39.350488218558802</c:v>
                </c:pt>
                <c:pt idx="217">
                  <c:v>-39.350488218558802</c:v>
                </c:pt>
                <c:pt idx="218">
                  <c:v>-39.350488218558802</c:v>
                </c:pt>
                <c:pt idx="219">
                  <c:v>-39.350488218558802</c:v>
                </c:pt>
                <c:pt idx="220">
                  <c:v>-39.350488218558802</c:v>
                </c:pt>
                <c:pt idx="221">
                  <c:v>-39.350488218558802</c:v>
                </c:pt>
                <c:pt idx="222">
                  <c:v>-39.350488218558802</c:v>
                </c:pt>
                <c:pt idx="223">
                  <c:v>-39.350488218558802</c:v>
                </c:pt>
                <c:pt idx="224">
                  <c:v>-39.350488218558802</c:v>
                </c:pt>
                <c:pt idx="225">
                  <c:v>-39.350488218558802</c:v>
                </c:pt>
                <c:pt idx="226">
                  <c:v>-39.350488218558802</c:v>
                </c:pt>
                <c:pt idx="227">
                  <c:v>-39.350488218558802</c:v>
                </c:pt>
                <c:pt idx="228">
                  <c:v>-39.350488218558802</c:v>
                </c:pt>
                <c:pt idx="229">
                  <c:v>-39.350488218558802</c:v>
                </c:pt>
                <c:pt idx="230">
                  <c:v>-39.350488218558802</c:v>
                </c:pt>
                <c:pt idx="231">
                  <c:v>-39.350488218558802</c:v>
                </c:pt>
                <c:pt idx="232">
                  <c:v>-39.350488218558802</c:v>
                </c:pt>
                <c:pt idx="233">
                  <c:v>-39.350488218558802</c:v>
                </c:pt>
                <c:pt idx="234">
                  <c:v>-39.350488218558802</c:v>
                </c:pt>
                <c:pt idx="235">
                  <c:v>-39.350488218558802</c:v>
                </c:pt>
                <c:pt idx="236">
                  <c:v>-39.350488218558802</c:v>
                </c:pt>
                <c:pt idx="237">
                  <c:v>-39.350488218558802</c:v>
                </c:pt>
                <c:pt idx="238">
                  <c:v>-39.350488218558802</c:v>
                </c:pt>
                <c:pt idx="239">
                  <c:v>-39.350488218558802</c:v>
                </c:pt>
                <c:pt idx="240">
                  <c:v>-39.350488218558802</c:v>
                </c:pt>
                <c:pt idx="241">
                  <c:v>-39.350488218558802</c:v>
                </c:pt>
                <c:pt idx="242">
                  <c:v>-39.350488218558802</c:v>
                </c:pt>
                <c:pt idx="243">
                  <c:v>-39.350488218558802</c:v>
                </c:pt>
                <c:pt idx="244">
                  <c:v>-39.468749962550604</c:v>
                </c:pt>
                <c:pt idx="245">
                  <c:v>-39.468749962550604</c:v>
                </c:pt>
                <c:pt idx="246">
                  <c:v>-39.468749962550604</c:v>
                </c:pt>
                <c:pt idx="247">
                  <c:v>-39.468749962550604</c:v>
                </c:pt>
                <c:pt idx="248">
                  <c:v>-39.468749962550604</c:v>
                </c:pt>
                <c:pt idx="249">
                  <c:v>-39.468749962550604</c:v>
                </c:pt>
                <c:pt idx="250">
                  <c:v>-39.468749962550604</c:v>
                </c:pt>
                <c:pt idx="251">
                  <c:v>-39.468749962550604</c:v>
                </c:pt>
                <c:pt idx="252">
                  <c:v>-39.468749962550604</c:v>
                </c:pt>
                <c:pt idx="253">
                  <c:v>-39.468749962550604</c:v>
                </c:pt>
                <c:pt idx="254">
                  <c:v>-39.468749962550604</c:v>
                </c:pt>
                <c:pt idx="255">
                  <c:v>-39.468749962550604</c:v>
                </c:pt>
                <c:pt idx="256">
                  <c:v>-39.468749962550604</c:v>
                </c:pt>
                <c:pt idx="257">
                  <c:v>-39.468749962550604</c:v>
                </c:pt>
                <c:pt idx="258">
                  <c:v>-39.468749962550604</c:v>
                </c:pt>
                <c:pt idx="259">
                  <c:v>-39.468749962550604</c:v>
                </c:pt>
                <c:pt idx="260">
                  <c:v>-39.468749962550604</c:v>
                </c:pt>
                <c:pt idx="261">
                  <c:v>-39.468749962550604</c:v>
                </c:pt>
                <c:pt idx="262">
                  <c:v>-39.468749962550604</c:v>
                </c:pt>
                <c:pt idx="263">
                  <c:v>-39.468749962550604</c:v>
                </c:pt>
                <c:pt idx="264">
                  <c:v>-39.468749962550604</c:v>
                </c:pt>
                <c:pt idx="265">
                  <c:v>-39.468749962550604</c:v>
                </c:pt>
                <c:pt idx="266">
                  <c:v>-39.468749962550604</c:v>
                </c:pt>
                <c:pt idx="267">
                  <c:v>-39.468749962550604</c:v>
                </c:pt>
                <c:pt idx="268">
                  <c:v>-39.468749962550604</c:v>
                </c:pt>
                <c:pt idx="269">
                  <c:v>-39.468749962550604</c:v>
                </c:pt>
                <c:pt idx="270">
                  <c:v>-39.468749962550604</c:v>
                </c:pt>
                <c:pt idx="271">
                  <c:v>-39.468749962550604</c:v>
                </c:pt>
                <c:pt idx="272">
                  <c:v>-39.468749962550604</c:v>
                </c:pt>
                <c:pt idx="273">
                  <c:v>-39.468749962550604</c:v>
                </c:pt>
                <c:pt idx="274">
                  <c:v>-39.356347603839801</c:v>
                </c:pt>
                <c:pt idx="275">
                  <c:v>-39.356347603839801</c:v>
                </c:pt>
                <c:pt idx="276">
                  <c:v>-39.356347603839801</c:v>
                </c:pt>
                <c:pt idx="277">
                  <c:v>-39.356347603839801</c:v>
                </c:pt>
                <c:pt idx="278">
                  <c:v>-39.356347603839801</c:v>
                </c:pt>
                <c:pt idx="279">
                  <c:v>-39.356347603839801</c:v>
                </c:pt>
                <c:pt idx="280">
                  <c:v>-39.356347603839801</c:v>
                </c:pt>
                <c:pt idx="281">
                  <c:v>-39.356347603839801</c:v>
                </c:pt>
                <c:pt idx="282">
                  <c:v>-39.356347603839801</c:v>
                </c:pt>
                <c:pt idx="283">
                  <c:v>-39.356347603839801</c:v>
                </c:pt>
                <c:pt idx="284">
                  <c:v>-39.356347603839801</c:v>
                </c:pt>
                <c:pt idx="285">
                  <c:v>-39.356347603839801</c:v>
                </c:pt>
                <c:pt idx="286">
                  <c:v>-39.356347603839801</c:v>
                </c:pt>
                <c:pt idx="287">
                  <c:v>-39.356347603839801</c:v>
                </c:pt>
                <c:pt idx="288">
                  <c:v>-39.356347603839801</c:v>
                </c:pt>
                <c:pt idx="289">
                  <c:v>-39.356347603839801</c:v>
                </c:pt>
                <c:pt idx="290">
                  <c:v>-39.356347603839801</c:v>
                </c:pt>
                <c:pt idx="291">
                  <c:v>-39.356347603839801</c:v>
                </c:pt>
                <c:pt idx="292">
                  <c:v>-39.356347603839801</c:v>
                </c:pt>
                <c:pt idx="293">
                  <c:v>-39.356347603839801</c:v>
                </c:pt>
                <c:pt idx="294">
                  <c:v>-39.356347603839801</c:v>
                </c:pt>
                <c:pt idx="295">
                  <c:v>-39.356347603839801</c:v>
                </c:pt>
                <c:pt idx="296">
                  <c:v>-39.356347603839801</c:v>
                </c:pt>
                <c:pt idx="297">
                  <c:v>-39.356347603839801</c:v>
                </c:pt>
                <c:pt idx="298">
                  <c:v>-39.356347603839801</c:v>
                </c:pt>
                <c:pt idx="299">
                  <c:v>-39.356347603839801</c:v>
                </c:pt>
                <c:pt idx="300">
                  <c:v>-39.356347603839801</c:v>
                </c:pt>
                <c:pt idx="301">
                  <c:v>-39.356347603839801</c:v>
                </c:pt>
                <c:pt idx="302">
                  <c:v>-39.356347603839801</c:v>
                </c:pt>
                <c:pt idx="303">
                  <c:v>-39.356347603839801</c:v>
                </c:pt>
                <c:pt idx="304">
                  <c:v>-39.377148371000601</c:v>
                </c:pt>
                <c:pt idx="305">
                  <c:v>-39.377148371000601</c:v>
                </c:pt>
                <c:pt idx="306">
                  <c:v>-39.377148371000601</c:v>
                </c:pt>
                <c:pt idx="307">
                  <c:v>-39.377148371000601</c:v>
                </c:pt>
                <c:pt idx="308">
                  <c:v>-39.377148371000601</c:v>
                </c:pt>
                <c:pt idx="309">
                  <c:v>-39.377148371000601</c:v>
                </c:pt>
                <c:pt idx="310">
                  <c:v>-39.377148371000601</c:v>
                </c:pt>
                <c:pt idx="311">
                  <c:v>-39.377148371000601</c:v>
                </c:pt>
                <c:pt idx="312">
                  <c:v>-39.377148371000601</c:v>
                </c:pt>
                <c:pt idx="313">
                  <c:v>-39.377148371000601</c:v>
                </c:pt>
                <c:pt idx="314">
                  <c:v>-39.377148371000601</c:v>
                </c:pt>
                <c:pt idx="315">
                  <c:v>-39.377148371000601</c:v>
                </c:pt>
                <c:pt idx="316">
                  <c:v>-39.377148371000601</c:v>
                </c:pt>
                <c:pt idx="317">
                  <c:v>-39.377148371000601</c:v>
                </c:pt>
                <c:pt idx="318">
                  <c:v>-39.377148371000601</c:v>
                </c:pt>
                <c:pt idx="319">
                  <c:v>-39.377148371000601</c:v>
                </c:pt>
                <c:pt idx="320">
                  <c:v>-39.377148371000601</c:v>
                </c:pt>
                <c:pt idx="321">
                  <c:v>-39.377148371000601</c:v>
                </c:pt>
                <c:pt idx="322">
                  <c:v>-39.377148371000601</c:v>
                </c:pt>
                <c:pt idx="323">
                  <c:v>-39.377148371000601</c:v>
                </c:pt>
                <c:pt idx="324">
                  <c:v>-39.377148371000601</c:v>
                </c:pt>
                <c:pt idx="325">
                  <c:v>-39.377148371000601</c:v>
                </c:pt>
                <c:pt idx="326">
                  <c:v>-39.377148371000601</c:v>
                </c:pt>
                <c:pt idx="327">
                  <c:v>-39.377148371000601</c:v>
                </c:pt>
                <c:pt idx="328">
                  <c:v>-39.377148371000601</c:v>
                </c:pt>
                <c:pt idx="329">
                  <c:v>-39.377148371000601</c:v>
                </c:pt>
                <c:pt idx="330">
                  <c:v>-39.377148371000601</c:v>
                </c:pt>
                <c:pt idx="331">
                  <c:v>-39.377148371000601</c:v>
                </c:pt>
                <c:pt idx="332">
                  <c:v>-39.377148371000601</c:v>
                </c:pt>
                <c:pt idx="333">
                  <c:v>-39.377148371000601</c:v>
                </c:pt>
                <c:pt idx="334">
                  <c:v>-39.268847587627498</c:v>
                </c:pt>
                <c:pt idx="335">
                  <c:v>-39.268847587627498</c:v>
                </c:pt>
                <c:pt idx="336">
                  <c:v>-39.268847587627498</c:v>
                </c:pt>
                <c:pt idx="337">
                  <c:v>-39.268847587627498</c:v>
                </c:pt>
                <c:pt idx="338">
                  <c:v>-39.268847587627498</c:v>
                </c:pt>
                <c:pt idx="339">
                  <c:v>-39.268847587627498</c:v>
                </c:pt>
                <c:pt idx="340">
                  <c:v>-39.268847587627498</c:v>
                </c:pt>
                <c:pt idx="341">
                  <c:v>-39.268847587627498</c:v>
                </c:pt>
                <c:pt idx="342">
                  <c:v>-39.268847587627498</c:v>
                </c:pt>
                <c:pt idx="343">
                  <c:v>-39.268847587627498</c:v>
                </c:pt>
                <c:pt idx="344">
                  <c:v>-39.268847587627498</c:v>
                </c:pt>
                <c:pt idx="345">
                  <c:v>-39.268847587627498</c:v>
                </c:pt>
                <c:pt idx="346">
                  <c:v>-39.268847587627498</c:v>
                </c:pt>
                <c:pt idx="347">
                  <c:v>-39.268847587627498</c:v>
                </c:pt>
                <c:pt idx="348">
                  <c:v>-39.268847587627498</c:v>
                </c:pt>
                <c:pt idx="349">
                  <c:v>-39.268847587627498</c:v>
                </c:pt>
                <c:pt idx="350">
                  <c:v>-39.268847587627498</c:v>
                </c:pt>
                <c:pt idx="351">
                  <c:v>-39.268847587627498</c:v>
                </c:pt>
                <c:pt idx="352">
                  <c:v>-39.268847587627498</c:v>
                </c:pt>
                <c:pt idx="353">
                  <c:v>-39.268847587627498</c:v>
                </c:pt>
                <c:pt idx="354">
                  <c:v>-39.268847587627498</c:v>
                </c:pt>
                <c:pt idx="355">
                  <c:v>-39.268847587627498</c:v>
                </c:pt>
                <c:pt idx="356">
                  <c:v>-39.268847587627498</c:v>
                </c:pt>
                <c:pt idx="357">
                  <c:v>-39.268847587627498</c:v>
                </c:pt>
                <c:pt idx="358">
                  <c:v>-39.268847587627498</c:v>
                </c:pt>
                <c:pt idx="359">
                  <c:v>-39.268847587627498</c:v>
                </c:pt>
                <c:pt idx="360">
                  <c:v>-39.268847587627498</c:v>
                </c:pt>
                <c:pt idx="361">
                  <c:v>-39.268847587627498</c:v>
                </c:pt>
                <c:pt idx="362">
                  <c:v>-39.268847587627498</c:v>
                </c:pt>
                <c:pt idx="363">
                  <c:v>-39.268847587627498</c:v>
                </c:pt>
                <c:pt idx="364">
                  <c:v>-39.518066394812102</c:v>
                </c:pt>
                <c:pt idx="365">
                  <c:v>-39.518066394812102</c:v>
                </c:pt>
                <c:pt idx="366">
                  <c:v>-39.518066394812102</c:v>
                </c:pt>
                <c:pt idx="367">
                  <c:v>-39.518066394812102</c:v>
                </c:pt>
                <c:pt idx="368">
                  <c:v>-39.518066394812102</c:v>
                </c:pt>
                <c:pt idx="369">
                  <c:v>-39.518066394812102</c:v>
                </c:pt>
                <c:pt idx="370">
                  <c:v>-39.518066394812102</c:v>
                </c:pt>
                <c:pt idx="371">
                  <c:v>-39.518066394812102</c:v>
                </c:pt>
                <c:pt idx="372">
                  <c:v>-39.518066394812102</c:v>
                </c:pt>
                <c:pt idx="373">
                  <c:v>-39.518066394812102</c:v>
                </c:pt>
                <c:pt idx="374">
                  <c:v>-39.518066394812102</c:v>
                </c:pt>
                <c:pt idx="375">
                  <c:v>-39.518066394812102</c:v>
                </c:pt>
                <c:pt idx="376">
                  <c:v>-39.518066394812102</c:v>
                </c:pt>
                <c:pt idx="377">
                  <c:v>-39.518066394812102</c:v>
                </c:pt>
                <c:pt idx="378">
                  <c:v>-39.518066394812102</c:v>
                </c:pt>
                <c:pt idx="379">
                  <c:v>-39.518066394812102</c:v>
                </c:pt>
                <c:pt idx="380">
                  <c:v>-39.518066394812102</c:v>
                </c:pt>
                <c:pt idx="381">
                  <c:v>-39.518066394812102</c:v>
                </c:pt>
                <c:pt idx="382">
                  <c:v>-39.518066394812102</c:v>
                </c:pt>
                <c:pt idx="383">
                  <c:v>-39.518066394812102</c:v>
                </c:pt>
                <c:pt idx="384">
                  <c:v>-39.518066394812102</c:v>
                </c:pt>
                <c:pt idx="385">
                  <c:v>-39.518066394812102</c:v>
                </c:pt>
                <c:pt idx="386">
                  <c:v>-39.518066394812102</c:v>
                </c:pt>
                <c:pt idx="387">
                  <c:v>-39.518066394812102</c:v>
                </c:pt>
                <c:pt idx="388">
                  <c:v>-39.518066394812102</c:v>
                </c:pt>
                <c:pt idx="389">
                  <c:v>-39.518066394812102</c:v>
                </c:pt>
                <c:pt idx="390">
                  <c:v>-39.518066394812102</c:v>
                </c:pt>
                <c:pt idx="391">
                  <c:v>-39.518066394812102</c:v>
                </c:pt>
                <c:pt idx="392">
                  <c:v>-39.518066394812102</c:v>
                </c:pt>
                <c:pt idx="393">
                  <c:v>-39.518066394812102</c:v>
                </c:pt>
                <c:pt idx="394">
                  <c:v>-39.250683531114099</c:v>
                </c:pt>
                <c:pt idx="395">
                  <c:v>-39.250683531114099</c:v>
                </c:pt>
                <c:pt idx="396">
                  <c:v>-39.250683531114099</c:v>
                </c:pt>
                <c:pt idx="397">
                  <c:v>-39.250683531114099</c:v>
                </c:pt>
                <c:pt idx="398">
                  <c:v>-39.250683531114099</c:v>
                </c:pt>
                <c:pt idx="399">
                  <c:v>-39.250683531114099</c:v>
                </c:pt>
                <c:pt idx="400">
                  <c:v>-39.250683531114099</c:v>
                </c:pt>
                <c:pt idx="401">
                  <c:v>-39.250683531114099</c:v>
                </c:pt>
                <c:pt idx="402">
                  <c:v>-39.250683531114099</c:v>
                </c:pt>
                <c:pt idx="403">
                  <c:v>-39.250683531114099</c:v>
                </c:pt>
                <c:pt idx="404">
                  <c:v>-39.250683531114099</c:v>
                </c:pt>
                <c:pt idx="405">
                  <c:v>-39.250683531114099</c:v>
                </c:pt>
                <c:pt idx="406">
                  <c:v>-39.250683531114099</c:v>
                </c:pt>
                <c:pt idx="407">
                  <c:v>-39.250683531114099</c:v>
                </c:pt>
                <c:pt idx="408">
                  <c:v>-39.250683531114099</c:v>
                </c:pt>
                <c:pt idx="409">
                  <c:v>-39.250683531114099</c:v>
                </c:pt>
                <c:pt idx="410">
                  <c:v>-39.250683531114099</c:v>
                </c:pt>
                <c:pt idx="411">
                  <c:v>-39.250683531114099</c:v>
                </c:pt>
                <c:pt idx="412">
                  <c:v>-39.250683531114099</c:v>
                </c:pt>
                <c:pt idx="413">
                  <c:v>-39.250683531114099</c:v>
                </c:pt>
                <c:pt idx="414">
                  <c:v>-39.250683531114099</c:v>
                </c:pt>
                <c:pt idx="415">
                  <c:v>-39.250683531114099</c:v>
                </c:pt>
                <c:pt idx="416">
                  <c:v>-39.250683531114099</c:v>
                </c:pt>
                <c:pt idx="417">
                  <c:v>-39.250683531114099</c:v>
                </c:pt>
                <c:pt idx="418">
                  <c:v>-39.250683531114099</c:v>
                </c:pt>
                <c:pt idx="419">
                  <c:v>-39.250683531114099</c:v>
                </c:pt>
                <c:pt idx="420">
                  <c:v>-39.250683531114099</c:v>
                </c:pt>
                <c:pt idx="421">
                  <c:v>-39.250683531114099</c:v>
                </c:pt>
                <c:pt idx="422">
                  <c:v>-39.250683531114099</c:v>
                </c:pt>
                <c:pt idx="423">
                  <c:v>-39.250683531114099</c:v>
                </c:pt>
                <c:pt idx="424">
                  <c:v>-39.312890580440502</c:v>
                </c:pt>
                <c:pt idx="425">
                  <c:v>-39.312890580440502</c:v>
                </c:pt>
                <c:pt idx="426">
                  <c:v>-39.312890580440502</c:v>
                </c:pt>
                <c:pt idx="427">
                  <c:v>-39.312890580440502</c:v>
                </c:pt>
                <c:pt idx="428">
                  <c:v>-39.312890580440502</c:v>
                </c:pt>
                <c:pt idx="429">
                  <c:v>-39.312890580440502</c:v>
                </c:pt>
                <c:pt idx="430">
                  <c:v>-39.312890580440502</c:v>
                </c:pt>
                <c:pt idx="431">
                  <c:v>-39.312890580440502</c:v>
                </c:pt>
                <c:pt idx="432">
                  <c:v>-39.312890580440502</c:v>
                </c:pt>
                <c:pt idx="433">
                  <c:v>-39.312890580440502</c:v>
                </c:pt>
                <c:pt idx="434">
                  <c:v>-39.312890580440502</c:v>
                </c:pt>
                <c:pt idx="435">
                  <c:v>-39.312890580440502</c:v>
                </c:pt>
                <c:pt idx="436">
                  <c:v>-39.312890580440502</c:v>
                </c:pt>
                <c:pt idx="437">
                  <c:v>-39.312890580440502</c:v>
                </c:pt>
                <c:pt idx="438">
                  <c:v>-39.312890580440502</c:v>
                </c:pt>
                <c:pt idx="439">
                  <c:v>-39.312890580440502</c:v>
                </c:pt>
                <c:pt idx="440">
                  <c:v>-39.312890580440502</c:v>
                </c:pt>
                <c:pt idx="441">
                  <c:v>-39.312890580440502</c:v>
                </c:pt>
                <c:pt idx="442">
                  <c:v>-39.312890580440502</c:v>
                </c:pt>
                <c:pt idx="443">
                  <c:v>-39.312890580440502</c:v>
                </c:pt>
                <c:pt idx="444">
                  <c:v>-39.312890580440502</c:v>
                </c:pt>
                <c:pt idx="445">
                  <c:v>-39.312890580440502</c:v>
                </c:pt>
                <c:pt idx="446">
                  <c:v>-39.312890580440502</c:v>
                </c:pt>
                <c:pt idx="447">
                  <c:v>-39.312890580440502</c:v>
                </c:pt>
                <c:pt idx="448">
                  <c:v>-39.312890580440502</c:v>
                </c:pt>
                <c:pt idx="449">
                  <c:v>-39.312890580440502</c:v>
                </c:pt>
                <c:pt idx="450">
                  <c:v>-39.312890580440502</c:v>
                </c:pt>
                <c:pt idx="451">
                  <c:v>-39.312890580440502</c:v>
                </c:pt>
                <c:pt idx="452">
                  <c:v>-39.312890580440502</c:v>
                </c:pt>
                <c:pt idx="453">
                  <c:v>-39.312890580440502</c:v>
                </c:pt>
                <c:pt idx="454">
                  <c:v>-39.308593711852097</c:v>
                </c:pt>
                <c:pt idx="455">
                  <c:v>-39.308593711852097</c:v>
                </c:pt>
                <c:pt idx="456">
                  <c:v>-39.308593711852097</c:v>
                </c:pt>
                <c:pt idx="457">
                  <c:v>-39.308593711852097</c:v>
                </c:pt>
                <c:pt idx="458">
                  <c:v>-39.308593711852097</c:v>
                </c:pt>
                <c:pt idx="459">
                  <c:v>-39.308593711852097</c:v>
                </c:pt>
                <c:pt idx="460">
                  <c:v>-39.308593711852097</c:v>
                </c:pt>
                <c:pt idx="461">
                  <c:v>-39.308593711852097</c:v>
                </c:pt>
                <c:pt idx="462">
                  <c:v>-39.308593711852097</c:v>
                </c:pt>
                <c:pt idx="463">
                  <c:v>-39.308593711852097</c:v>
                </c:pt>
                <c:pt idx="464">
                  <c:v>-39.308593711852097</c:v>
                </c:pt>
                <c:pt idx="465">
                  <c:v>-39.308593711852097</c:v>
                </c:pt>
                <c:pt idx="466">
                  <c:v>-39.308593711852097</c:v>
                </c:pt>
                <c:pt idx="467">
                  <c:v>-39.308593711852097</c:v>
                </c:pt>
                <c:pt idx="468">
                  <c:v>-39.308593711852097</c:v>
                </c:pt>
                <c:pt idx="469">
                  <c:v>-39.308593711852097</c:v>
                </c:pt>
                <c:pt idx="470">
                  <c:v>-39.308593711852097</c:v>
                </c:pt>
                <c:pt idx="471">
                  <c:v>-39.308593711852097</c:v>
                </c:pt>
                <c:pt idx="472">
                  <c:v>-39.308593711852097</c:v>
                </c:pt>
                <c:pt idx="473">
                  <c:v>-39.308593711852097</c:v>
                </c:pt>
                <c:pt idx="474">
                  <c:v>-39.308593711852097</c:v>
                </c:pt>
                <c:pt idx="475">
                  <c:v>-39.308593711852097</c:v>
                </c:pt>
                <c:pt idx="476">
                  <c:v>-39.308593711852097</c:v>
                </c:pt>
                <c:pt idx="477">
                  <c:v>-39.308593711852097</c:v>
                </c:pt>
                <c:pt idx="478">
                  <c:v>-39.308593711852097</c:v>
                </c:pt>
                <c:pt idx="479">
                  <c:v>-39.308593711852097</c:v>
                </c:pt>
                <c:pt idx="480">
                  <c:v>-39.308593711852097</c:v>
                </c:pt>
                <c:pt idx="481">
                  <c:v>-39.308593711852097</c:v>
                </c:pt>
                <c:pt idx="482">
                  <c:v>-39.308593711852097</c:v>
                </c:pt>
                <c:pt idx="483">
                  <c:v>-39.308593711852097</c:v>
                </c:pt>
                <c:pt idx="484">
                  <c:v>-39.312206994130896</c:v>
                </c:pt>
                <c:pt idx="485">
                  <c:v>-39.312206994130896</c:v>
                </c:pt>
                <c:pt idx="486">
                  <c:v>-39.312206994130896</c:v>
                </c:pt>
                <c:pt idx="487">
                  <c:v>-39.312206994130896</c:v>
                </c:pt>
                <c:pt idx="488">
                  <c:v>-39.312206994130896</c:v>
                </c:pt>
                <c:pt idx="489">
                  <c:v>-39.312206994130896</c:v>
                </c:pt>
                <c:pt idx="490">
                  <c:v>-39.312206994130896</c:v>
                </c:pt>
                <c:pt idx="491">
                  <c:v>-39.312206994130896</c:v>
                </c:pt>
                <c:pt idx="492">
                  <c:v>-39.312206994130896</c:v>
                </c:pt>
                <c:pt idx="493">
                  <c:v>-39.312206994130896</c:v>
                </c:pt>
                <c:pt idx="494">
                  <c:v>-39.312206994130896</c:v>
                </c:pt>
                <c:pt idx="495">
                  <c:v>-39.312206994130896</c:v>
                </c:pt>
                <c:pt idx="496">
                  <c:v>-39.312206994130896</c:v>
                </c:pt>
                <c:pt idx="497">
                  <c:v>-39.312206994130896</c:v>
                </c:pt>
                <c:pt idx="498">
                  <c:v>-39.312206994130896</c:v>
                </c:pt>
                <c:pt idx="499">
                  <c:v>-39.312206994130896</c:v>
                </c:pt>
                <c:pt idx="500">
                  <c:v>-39.312206994130896</c:v>
                </c:pt>
                <c:pt idx="501">
                  <c:v>-39.312206994130896</c:v>
                </c:pt>
                <c:pt idx="502">
                  <c:v>-39.312206994130896</c:v>
                </c:pt>
                <c:pt idx="503">
                  <c:v>-39.312206994130896</c:v>
                </c:pt>
                <c:pt idx="504">
                  <c:v>-39.312206994130896</c:v>
                </c:pt>
                <c:pt idx="505">
                  <c:v>-39.312206994130896</c:v>
                </c:pt>
                <c:pt idx="506">
                  <c:v>-39.312206994130896</c:v>
                </c:pt>
                <c:pt idx="507">
                  <c:v>-39.312206994130896</c:v>
                </c:pt>
                <c:pt idx="508">
                  <c:v>-39.312206994130896</c:v>
                </c:pt>
                <c:pt idx="509">
                  <c:v>-39.312206994130896</c:v>
                </c:pt>
                <c:pt idx="510">
                  <c:v>-39.312206994130896</c:v>
                </c:pt>
                <c:pt idx="511">
                  <c:v>-39.312206994130896</c:v>
                </c:pt>
                <c:pt idx="512">
                  <c:v>-39.312206994130896</c:v>
                </c:pt>
                <c:pt idx="513">
                  <c:v>-39.312206994130896</c:v>
                </c:pt>
                <c:pt idx="514">
                  <c:v>-39.3019530933379</c:v>
                </c:pt>
                <c:pt idx="515">
                  <c:v>-39.3019530933379</c:v>
                </c:pt>
                <c:pt idx="516">
                  <c:v>-39.3019530933379</c:v>
                </c:pt>
                <c:pt idx="517">
                  <c:v>-39.3019530933379</c:v>
                </c:pt>
                <c:pt idx="518">
                  <c:v>-39.3019530933379</c:v>
                </c:pt>
                <c:pt idx="519">
                  <c:v>-39.3019530933379</c:v>
                </c:pt>
                <c:pt idx="520">
                  <c:v>-39.3019530933379</c:v>
                </c:pt>
                <c:pt idx="521">
                  <c:v>-39.3019530933379</c:v>
                </c:pt>
                <c:pt idx="522">
                  <c:v>-39.3019530933379</c:v>
                </c:pt>
                <c:pt idx="523">
                  <c:v>-39.3019530933379</c:v>
                </c:pt>
                <c:pt idx="524">
                  <c:v>-39.3019530933379</c:v>
                </c:pt>
                <c:pt idx="525">
                  <c:v>-39.3019530933379</c:v>
                </c:pt>
                <c:pt idx="526">
                  <c:v>-39.3019530933379</c:v>
                </c:pt>
                <c:pt idx="527">
                  <c:v>-39.3019530933379</c:v>
                </c:pt>
                <c:pt idx="528">
                  <c:v>-39.3019530933379</c:v>
                </c:pt>
                <c:pt idx="529">
                  <c:v>-39.3019530933379</c:v>
                </c:pt>
                <c:pt idx="530">
                  <c:v>-39.3019530933379</c:v>
                </c:pt>
                <c:pt idx="531">
                  <c:v>-39.3019530933379</c:v>
                </c:pt>
                <c:pt idx="532">
                  <c:v>-39.3019530933379</c:v>
                </c:pt>
                <c:pt idx="533">
                  <c:v>-39.3019530933379</c:v>
                </c:pt>
                <c:pt idx="534">
                  <c:v>-39.3019530933379</c:v>
                </c:pt>
                <c:pt idx="535">
                  <c:v>-39.3019530933379</c:v>
                </c:pt>
                <c:pt idx="536">
                  <c:v>-39.3019530933379</c:v>
                </c:pt>
                <c:pt idx="537">
                  <c:v>-39.3019530933379</c:v>
                </c:pt>
                <c:pt idx="538">
                  <c:v>-39.3019530933379</c:v>
                </c:pt>
                <c:pt idx="539">
                  <c:v>-39.3019530933379</c:v>
                </c:pt>
                <c:pt idx="540">
                  <c:v>-39.3019530933379</c:v>
                </c:pt>
                <c:pt idx="541">
                  <c:v>-39.3019530933379</c:v>
                </c:pt>
                <c:pt idx="542">
                  <c:v>-39.3019530933379</c:v>
                </c:pt>
                <c:pt idx="543">
                  <c:v>-39.3019530933379</c:v>
                </c:pt>
                <c:pt idx="544">
                  <c:v>-39.341699168027802</c:v>
                </c:pt>
                <c:pt idx="545">
                  <c:v>-39.341699168027802</c:v>
                </c:pt>
                <c:pt idx="546">
                  <c:v>-39.341699168027802</c:v>
                </c:pt>
                <c:pt idx="547">
                  <c:v>-39.341699168027802</c:v>
                </c:pt>
                <c:pt idx="548">
                  <c:v>-39.341699168027802</c:v>
                </c:pt>
                <c:pt idx="549">
                  <c:v>-39.341699168027802</c:v>
                </c:pt>
                <c:pt idx="550">
                  <c:v>-39.341699168027802</c:v>
                </c:pt>
                <c:pt idx="551">
                  <c:v>-39.341699168027802</c:v>
                </c:pt>
                <c:pt idx="552">
                  <c:v>-39.341699168027802</c:v>
                </c:pt>
                <c:pt idx="553">
                  <c:v>-39.341699168027802</c:v>
                </c:pt>
                <c:pt idx="554">
                  <c:v>-39.341699168027802</c:v>
                </c:pt>
                <c:pt idx="555">
                  <c:v>-39.341699168027802</c:v>
                </c:pt>
                <c:pt idx="556">
                  <c:v>-39.341699168027802</c:v>
                </c:pt>
                <c:pt idx="557">
                  <c:v>-39.341699168027802</c:v>
                </c:pt>
                <c:pt idx="558">
                  <c:v>-39.341699168027802</c:v>
                </c:pt>
                <c:pt idx="559">
                  <c:v>-39.341699168027802</c:v>
                </c:pt>
                <c:pt idx="560">
                  <c:v>-39.341699168027802</c:v>
                </c:pt>
                <c:pt idx="561">
                  <c:v>-39.341699168027802</c:v>
                </c:pt>
                <c:pt idx="562">
                  <c:v>-39.341699168027802</c:v>
                </c:pt>
                <c:pt idx="563">
                  <c:v>-39.341699168027802</c:v>
                </c:pt>
                <c:pt idx="564">
                  <c:v>-39.341699168027802</c:v>
                </c:pt>
                <c:pt idx="565">
                  <c:v>-39.341699168027802</c:v>
                </c:pt>
                <c:pt idx="566">
                  <c:v>-39.341699168027802</c:v>
                </c:pt>
                <c:pt idx="567">
                  <c:v>-39.341699168027802</c:v>
                </c:pt>
                <c:pt idx="568">
                  <c:v>-39.341699168027802</c:v>
                </c:pt>
                <c:pt idx="569">
                  <c:v>-39.341699168027802</c:v>
                </c:pt>
                <c:pt idx="570">
                  <c:v>-39.341699168027802</c:v>
                </c:pt>
                <c:pt idx="571">
                  <c:v>-39.341699168027802</c:v>
                </c:pt>
                <c:pt idx="572">
                  <c:v>-39.341699168027802</c:v>
                </c:pt>
                <c:pt idx="573">
                  <c:v>-39.341699168027802</c:v>
                </c:pt>
                <c:pt idx="574">
                  <c:v>-39.307910081734001</c:v>
                </c:pt>
                <c:pt idx="575">
                  <c:v>-39.307910081734001</c:v>
                </c:pt>
                <c:pt idx="576">
                  <c:v>-39.307910081734001</c:v>
                </c:pt>
                <c:pt idx="577">
                  <c:v>-39.307910081734001</c:v>
                </c:pt>
                <c:pt idx="578">
                  <c:v>-39.307910081734001</c:v>
                </c:pt>
                <c:pt idx="579">
                  <c:v>-39.307910081734001</c:v>
                </c:pt>
                <c:pt idx="580">
                  <c:v>-39.307910081734001</c:v>
                </c:pt>
                <c:pt idx="581">
                  <c:v>-39.307910081734001</c:v>
                </c:pt>
                <c:pt idx="582">
                  <c:v>-39.307910081734001</c:v>
                </c:pt>
                <c:pt idx="583">
                  <c:v>-39.307910081734001</c:v>
                </c:pt>
                <c:pt idx="584">
                  <c:v>-39.307910081734001</c:v>
                </c:pt>
                <c:pt idx="585">
                  <c:v>-39.307910081734001</c:v>
                </c:pt>
                <c:pt idx="586">
                  <c:v>-39.307910081734001</c:v>
                </c:pt>
                <c:pt idx="587">
                  <c:v>-39.307910081734001</c:v>
                </c:pt>
                <c:pt idx="588">
                  <c:v>-39.307910081734001</c:v>
                </c:pt>
                <c:pt idx="589">
                  <c:v>-39.307910081734001</c:v>
                </c:pt>
                <c:pt idx="590">
                  <c:v>-39.307910081734001</c:v>
                </c:pt>
                <c:pt idx="591">
                  <c:v>-39.307910081734001</c:v>
                </c:pt>
                <c:pt idx="592">
                  <c:v>-39.307910081734001</c:v>
                </c:pt>
                <c:pt idx="593">
                  <c:v>-39.307910081734001</c:v>
                </c:pt>
                <c:pt idx="594">
                  <c:v>-39.307910081734001</c:v>
                </c:pt>
                <c:pt idx="595">
                  <c:v>-39.307910081734001</c:v>
                </c:pt>
                <c:pt idx="596">
                  <c:v>-39.307910081734001</c:v>
                </c:pt>
                <c:pt idx="597">
                  <c:v>-39.307910081734001</c:v>
                </c:pt>
                <c:pt idx="598">
                  <c:v>-39.307910081734001</c:v>
                </c:pt>
                <c:pt idx="599">
                  <c:v>-39.307910081734001</c:v>
                </c:pt>
                <c:pt idx="600">
                  <c:v>-39.307910081734001</c:v>
                </c:pt>
                <c:pt idx="601">
                  <c:v>-39.307910081734001</c:v>
                </c:pt>
                <c:pt idx="602">
                  <c:v>-39.307910081734001</c:v>
                </c:pt>
                <c:pt idx="603">
                  <c:v>-39.307910081734001</c:v>
                </c:pt>
                <c:pt idx="604">
                  <c:v>-39.210937454183203</c:v>
                </c:pt>
                <c:pt idx="605">
                  <c:v>-39.210937454183203</c:v>
                </c:pt>
                <c:pt idx="606">
                  <c:v>-39.210937454183203</c:v>
                </c:pt>
                <c:pt idx="607">
                  <c:v>-39.210937454183203</c:v>
                </c:pt>
                <c:pt idx="608">
                  <c:v>-39.210937454183203</c:v>
                </c:pt>
                <c:pt idx="609">
                  <c:v>-39.210937454183203</c:v>
                </c:pt>
                <c:pt idx="610">
                  <c:v>-39.210937454183203</c:v>
                </c:pt>
                <c:pt idx="611">
                  <c:v>-39.210937454183203</c:v>
                </c:pt>
                <c:pt idx="612">
                  <c:v>-39.210937454183203</c:v>
                </c:pt>
                <c:pt idx="613">
                  <c:v>-39.210937454183203</c:v>
                </c:pt>
                <c:pt idx="614">
                  <c:v>-39.210937454183203</c:v>
                </c:pt>
                <c:pt idx="615">
                  <c:v>-39.210937454183203</c:v>
                </c:pt>
                <c:pt idx="616">
                  <c:v>-39.210937454183203</c:v>
                </c:pt>
                <c:pt idx="617">
                  <c:v>-39.210937454183203</c:v>
                </c:pt>
                <c:pt idx="618">
                  <c:v>-39.210937454183203</c:v>
                </c:pt>
                <c:pt idx="619">
                  <c:v>-39.210937454183203</c:v>
                </c:pt>
                <c:pt idx="620">
                  <c:v>-39.210937454183203</c:v>
                </c:pt>
                <c:pt idx="621">
                  <c:v>-39.210937454183203</c:v>
                </c:pt>
                <c:pt idx="622">
                  <c:v>-39.210937454183203</c:v>
                </c:pt>
                <c:pt idx="623">
                  <c:v>-39.210937454183203</c:v>
                </c:pt>
                <c:pt idx="624">
                  <c:v>-39.210937454183203</c:v>
                </c:pt>
                <c:pt idx="625">
                  <c:v>-39.210937454183203</c:v>
                </c:pt>
                <c:pt idx="626">
                  <c:v>-39.210937454183203</c:v>
                </c:pt>
                <c:pt idx="627">
                  <c:v>-39.210937454183203</c:v>
                </c:pt>
                <c:pt idx="628">
                  <c:v>-39.210937454183203</c:v>
                </c:pt>
                <c:pt idx="629">
                  <c:v>-39.210937454183203</c:v>
                </c:pt>
                <c:pt idx="630">
                  <c:v>-39.210937454183203</c:v>
                </c:pt>
                <c:pt idx="631">
                  <c:v>-39.210937454183203</c:v>
                </c:pt>
                <c:pt idx="632">
                  <c:v>-39.210937454183203</c:v>
                </c:pt>
                <c:pt idx="633">
                  <c:v>-39.210937454183203</c:v>
                </c:pt>
                <c:pt idx="634">
                  <c:v>-39.3158202734339</c:v>
                </c:pt>
                <c:pt idx="635">
                  <c:v>-39.3158202734339</c:v>
                </c:pt>
                <c:pt idx="636">
                  <c:v>-39.3158202734339</c:v>
                </c:pt>
                <c:pt idx="637">
                  <c:v>-39.3158202734339</c:v>
                </c:pt>
                <c:pt idx="638">
                  <c:v>-39.3158202734339</c:v>
                </c:pt>
                <c:pt idx="639">
                  <c:v>-39.3158202734339</c:v>
                </c:pt>
                <c:pt idx="640">
                  <c:v>-39.3158202734339</c:v>
                </c:pt>
                <c:pt idx="641">
                  <c:v>-39.3158202734339</c:v>
                </c:pt>
                <c:pt idx="642">
                  <c:v>-39.3158202734339</c:v>
                </c:pt>
                <c:pt idx="643">
                  <c:v>-39.3158202734339</c:v>
                </c:pt>
                <c:pt idx="644">
                  <c:v>-39.3158202734339</c:v>
                </c:pt>
                <c:pt idx="645">
                  <c:v>-39.3158202734339</c:v>
                </c:pt>
                <c:pt idx="646">
                  <c:v>-39.3158202734339</c:v>
                </c:pt>
                <c:pt idx="647">
                  <c:v>-39.3158202734339</c:v>
                </c:pt>
                <c:pt idx="648">
                  <c:v>-39.3158202734339</c:v>
                </c:pt>
                <c:pt idx="649">
                  <c:v>-39.3158202734339</c:v>
                </c:pt>
                <c:pt idx="650">
                  <c:v>-39.3158202734339</c:v>
                </c:pt>
                <c:pt idx="651">
                  <c:v>-39.3158202734339</c:v>
                </c:pt>
                <c:pt idx="652">
                  <c:v>-39.3158202734339</c:v>
                </c:pt>
                <c:pt idx="653">
                  <c:v>-39.3158202734339</c:v>
                </c:pt>
                <c:pt idx="654">
                  <c:v>-39.3158202734339</c:v>
                </c:pt>
                <c:pt idx="655">
                  <c:v>-39.3158202734339</c:v>
                </c:pt>
                <c:pt idx="656">
                  <c:v>-39.3158202734339</c:v>
                </c:pt>
                <c:pt idx="657">
                  <c:v>-39.3158202734339</c:v>
                </c:pt>
                <c:pt idx="658">
                  <c:v>-39.3158202734339</c:v>
                </c:pt>
                <c:pt idx="659">
                  <c:v>-39.3158202734339</c:v>
                </c:pt>
                <c:pt idx="660">
                  <c:v>-39.3158202734339</c:v>
                </c:pt>
                <c:pt idx="661">
                  <c:v>-39.3158202734339</c:v>
                </c:pt>
                <c:pt idx="662">
                  <c:v>-39.3158202734339</c:v>
                </c:pt>
                <c:pt idx="663">
                  <c:v>-39.3158202734339</c:v>
                </c:pt>
                <c:pt idx="664">
                  <c:v>-39.279296839929799</c:v>
                </c:pt>
                <c:pt idx="665">
                  <c:v>-39.279296839929799</c:v>
                </c:pt>
                <c:pt idx="666">
                  <c:v>-39.279296839929799</c:v>
                </c:pt>
                <c:pt idx="667">
                  <c:v>-39.279296839929799</c:v>
                </c:pt>
                <c:pt idx="668">
                  <c:v>-39.279296839929799</c:v>
                </c:pt>
                <c:pt idx="669">
                  <c:v>-39.279296839929799</c:v>
                </c:pt>
                <c:pt idx="670">
                  <c:v>-39.279296839929799</c:v>
                </c:pt>
                <c:pt idx="671">
                  <c:v>-39.279296839929799</c:v>
                </c:pt>
                <c:pt idx="672">
                  <c:v>-39.279296839929799</c:v>
                </c:pt>
                <c:pt idx="673">
                  <c:v>-39.279296839929799</c:v>
                </c:pt>
                <c:pt idx="674">
                  <c:v>-39.279296839929799</c:v>
                </c:pt>
                <c:pt idx="675">
                  <c:v>-39.279296839929799</c:v>
                </c:pt>
                <c:pt idx="676">
                  <c:v>-39.279296839929799</c:v>
                </c:pt>
                <c:pt idx="677">
                  <c:v>-39.279296839929799</c:v>
                </c:pt>
                <c:pt idx="678">
                  <c:v>-39.279296839929799</c:v>
                </c:pt>
                <c:pt idx="679">
                  <c:v>-39.279296839929799</c:v>
                </c:pt>
                <c:pt idx="680">
                  <c:v>-39.279296839929799</c:v>
                </c:pt>
                <c:pt idx="681">
                  <c:v>-39.279296839929799</c:v>
                </c:pt>
                <c:pt idx="682">
                  <c:v>-39.279296839929799</c:v>
                </c:pt>
                <c:pt idx="683">
                  <c:v>-39.279296839929799</c:v>
                </c:pt>
                <c:pt idx="684">
                  <c:v>-39.279296839929799</c:v>
                </c:pt>
                <c:pt idx="685">
                  <c:v>-39.279296839929799</c:v>
                </c:pt>
                <c:pt idx="686">
                  <c:v>-39.279296839929799</c:v>
                </c:pt>
                <c:pt idx="687">
                  <c:v>-39.279296839929799</c:v>
                </c:pt>
                <c:pt idx="688">
                  <c:v>-39.279296839929799</c:v>
                </c:pt>
                <c:pt idx="689">
                  <c:v>-39.279296839929799</c:v>
                </c:pt>
                <c:pt idx="690">
                  <c:v>-39.279296839929799</c:v>
                </c:pt>
                <c:pt idx="691">
                  <c:v>-39.279296839929799</c:v>
                </c:pt>
                <c:pt idx="692">
                  <c:v>-39.279296839929799</c:v>
                </c:pt>
                <c:pt idx="693">
                  <c:v>-39.279296839929799</c:v>
                </c:pt>
                <c:pt idx="694">
                  <c:v>-39.319042922099399</c:v>
                </c:pt>
                <c:pt idx="695">
                  <c:v>-39.319042922099399</c:v>
                </c:pt>
                <c:pt idx="696">
                  <c:v>-39.319042922099399</c:v>
                </c:pt>
                <c:pt idx="697">
                  <c:v>-39.319042922099399</c:v>
                </c:pt>
                <c:pt idx="698">
                  <c:v>-39.319042922099399</c:v>
                </c:pt>
                <c:pt idx="699">
                  <c:v>-39.319042922099399</c:v>
                </c:pt>
                <c:pt idx="700">
                  <c:v>-39.319042922099399</c:v>
                </c:pt>
                <c:pt idx="701">
                  <c:v>-39.319042922099399</c:v>
                </c:pt>
                <c:pt idx="702">
                  <c:v>-39.319042922099399</c:v>
                </c:pt>
                <c:pt idx="703">
                  <c:v>-39.319042922099399</c:v>
                </c:pt>
                <c:pt idx="704">
                  <c:v>-39.319042922099399</c:v>
                </c:pt>
                <c:pt idx="705">
                  <c:v>-39.319042922099399</c:v>
                </c:pt>
                <c:pt idx="706">
                  <c:v>-39.319042922099399</c:v>
                </c:pt>
                <c:pt idx="707">
                  <c:v>-39.319042922099399</c:v>
                </c:pt>
                <c:pt idx="708">
                  <c:v>-39.319042922099399</c:v>
                </c:pt>
                <c:pt idx="709">
                  <c:v>-39.319042922099399</c:v>
                </c:pt>
                <c:pt idx="710">
                  <c:v>-39.319042922099399</c:v>
                </c:pt>
                <c:pt idx="711">
                  <c:v>-39.319042922099399</c:v>
                </c:pt>
                <c:pt idx="712">
                  <c:v>-39.319042922099399</c:v>
                </c:pt>
                <c:pt idx="713">
                  <c:v>-39.319042922099399</c:v>
                </c:pt>
                <c:pt idx="714">
                  <c:v>-39.319042922099399</c:v>
                </c:pt>
                <c:pt idx="715">
                  <c:v>-39.319042922099399</c:v>
                </c:pt>
                <c:pt idx="716">
                  <c:v>-39.319042922099399</c:v>
                </c:pt>
                <c:pt idx="717">
                  <c:v>-39.319042922099399</c:v>
                </c:pt>
                <c:pt idx="718">
                  <c:v>-39.319042922099399</c:v>
                </c:pt>
                <c:pt idx="719">
                  <c:v>-39.319042922099399</c:v>
                </c:pt>
                <c:pt idx="720">
                  <c:v>-39.319042922099399</c:v>
                </c:pt>
                <c:pt idx="721">
                  <c:v>-39.319042922099399</c:v>
                </c:pt>
                <c:pt idx="722">
                  <c:v>-39.319042922099399</c:v>
                </c:pt>
                <c:pt idx="723">
                  <c:v>-39.319042922099399</c:v>
                </c:pt>
                <c:pt idx="724">
                  <c:v>-39.328320284097501</c:v>
                </c:pt>
                <c:pt idx="725">
                  <c:v>-39.328320284097501</c:v>
                </c:pt>
                <c:pt idx="726">
                  <c:v>-39.328320284097501</c:v>
                </c:pt>
                <c:pt idx="727">
                  <c:v>-39.328320284097501</c:v>
                </c:pt>
                <c:pt idx="728">
                  <c:v>-39.328320284097501</c:v>
                </c:pt>
                <c:pt idx="729">
                  <c:v>-39.328320284097501</c:v>
                </c:pt>
                <c:pt idx="730">
                  <c:v>-39.328320284097501</c:v>
                </c:pt>
                <c:pt idx="731">
                  <c:v>-39.328320284097501</c:v>
                </c:pt>
                <c:pt idx="732">
                  <c:v>-39.328320284097501</c:v>
                </c:pt>
                <c:pt idx="733">
                  <c:v>-39.328320284097501</c:v>
                </c:pt>
                <c:pt idx="734">
                  <c:v>-39.328320284097501</c:v>
                </c:pt>
                <c:pt idx="735">
                  <c:v>-39.328320284097501</c:v>
                </c:pt>
                <c:pt idx="736">
                  <c:v>-39.328320284097501</c:v>
                </c:pt>
                <c:pt idx="737">
                  <c:v>-39.328320284097501</c:v>
                </c:pt>
                <c:pt idx="738">
                  <c:v>-39.328320284097501</c:v>
                </c:pt>
                <c:pt idx="739">
                  <c:v>-39.328320284097501</c:v>
                </c:pt>
                <c:pt idx="740">
                  <c:v>-39.328320284097501</c:v>
                </c:pt>
                <c:pt idx="741">
                  <c:v>-39.328320284097501</c:v>
                </c:pt>
                <c:pt idx="742">
                  <c:v>-39.328320284097501</c:v>
                </c:pt>
                <c:pt idx="743">
                  <c:v>-39.328320284097501</c:v>
                </c:pt>
                <c:pt idx="744">
                  <c:v>-39.328320284097501</c:v>
                </c:pt>
                <c:pt idx="745">
                  <c:v>-39.328320284097501</c:v>
                </c:pt>
                <c:pt idx="746">
                  <c:v>-39.328320284097501</c:v>
                </c:pt>
                <c:pt idx="747">
                  <c:v>-39.328320284097501</c:v>
                </c:pt>
                <c:pt idx="748">
                  <c:v>-39.328320284097501</c:v>
                </c:pt>
                <c:pt idx="749">
                  <c:v>-39.328320284097501</c:v>
                </c:pt>
                <c:pt idx="750">
                  <c:v>-39.328320284097501</c:v>
                </c:pt>
                <c:pt idx="751">
                  <c:v>-39.328320284097501</c:v>
                </c:pt>
                <c:pt idx="752">
                  <c:v>-39.328320284097501</c:v>
                </c:pt>
                <c:pt idx="753">
                  <c:v>-39.328320284097501</c:v>
                </c:pt>
                <c:pt idx="754">
                  <c:v>-39.276953054875698</c:v>
                </c:pt>
                <c:pt idx="755">
                  <c:v>-39.276953054875698</c:v>
                </c:pt>
                <c:pt idx="756">
                  <c:v>-39.276953054875698</c:v>
                </c:pt>
                <c:pt idx="757">
                  <c:v>-39.276953054875698</c:v>
                </c:pt>
                <c:pt idx="758">
                  <c:v>-39.276953054875698</c:v>
                </c:pt>
                <c:pt idx="759">
                  <c:v>-39.276953054875698</c:v>
                </c:pt>
                <c:pt idx="760">
                  <c:v>-39.276953054875698</c:v>
                </c:pt>
                <c:pt idx="761">
                  <c:v>-39.276953054875698</c:v>
                </c:pt>
                <c:pt idx="762">
                  <c:v>-39.276953054875698</c:v>
                </c:pt>
                <c:pt idx="763">
                  <c:v>-39.276953054875698</c:v>
                </c:pt>
                <c:pt idx="764">
                  <c:v>-39.276953054875698</c:v>
                </c:pt>
                <c:pt idx="765">
                  <c:v>-39.276953054875698</c:v>
                </c:pt>
                <c:pt idx="766">
                  <c:v>-39.276953054875698</c:v>
                </c:pt>
                <c:pt idx="767">
                  <c:v>-39.276953054875698</c:v>
                </c:pt>
                <c:pt idx="768">
                  <c:v>-39.276953054875698</c:v>
                </c:pt>
                <c:pt idx="769">
                  <c:v>-39.276953054875698</c:v>
                </c:pt>
                <c:pt idx="770">
                  <c:v>-39.276953054875698</c:v>
                </c:pt>
                <c:pt idx="771">
                  <c:v>-39.276953054875698</c:v>
                </c:pt>
                <c:pt idx="772">
                  <c:v>-39.276953054875698</c:v>
                </c:pt>
                <c:pt idx="773">
                  <c:v>-39.276953054875698</c:v>
                </c:pt>
                <c:pt idx="774">
                  <c:v>-39.276953054875698</c:v>
                </c:pt>
                <c:pt idx="775">
                  <c:v>-39.276953054875698</c:v>
                </c:pt>
                <c:pt idx="776">
                  <c:v>-39.276953054875698</c:v>
                </c:pt>
                <c:pt idx="777">
                  <c:v>-39.276953054875698</c:v>
                </c:pt>
                <c:pt idx="778">
                  <c:v>-39.276953054875698</c:v>
                </c:pt>
                <c:pt idx="779">
                  <c:v>-39.276953054875698</c:v>
                </c:pt>
                <c:pt idx="780">
                  <c:v>-39.276953054875698</c:v>
                </c:pt>
                <c:pt idx="781">
                  <c:v>-39.276953054875698</c:v>
                </c:pt>
                <c:pt idx="782">
                  <c:v>-39.276953054875698</c:v>
                </c:pt>
                <c:pt idx="783">
                  <c:v>-39.276953054875698</c:v>
                </c:pt>
                <c:pt idx="784">
                  <c:v>-39.305761636358497</c:v>
                </c:pt>
                <c:pt idx="785">
                  <c:v>-39.305761636358497</c:v>
                </c:pt>
                <c:pt idx="786">
                  <c:v>-39.305761636358497</c:v>
                </c:pt>
                <c:pt idx="787">
                  <c:v>-39.305761636358497</c:v>
                </c:pt>
                <c:pt idx="788">
                  <c:v>-39.305761636358497</c:v>
                </c:pt>
                <c:pt idx="789">
                  <c:v>-39.305761636358497</c:v>
                </c:pt>
                <c:pt idx="790">
                  <c:v>-39.305761636358497</c:v>
                </c:pt>
                <c:pt idx="791">
                  <c:v>-39.305761636358497</c:v>
                </c:pt>
                <c:pt idx="792">
                  <c:v>-39.305761636358497</c:v>
                </c:pt>
                <c:pt idx="793">
                  <c:v>-39.305761636358497</c:v>
                </c:pt>
                <c:pt idx="794">
                  <c:v>-39.305761636358497</c:v>
                </c:pt>
                <c:pt idx="795">
                  <c:v>-39.305761636358497</c:v>
                </c:pt>
                <c:pt idx="796">
                  <c:v>-39.305761636358497</c:v>
                </c:pt>
                <c:pt idx="797">
                  <c:v>-39.305761636358497</c:v>
                </c:pt>
                <c:pt idx="798">
                  <c:v>-39.305761636358497</c:v>
                </c:pt>
                <c:pt idx="799">
                  <c:v>-39.305761636358497</c:v>
                </c:pt>
                <c:pt idx="800">
                  <c:v>-39.305761636358497</c:v>
                </c:pt>
                <c:pt idx="801">
                  <c:v>-39.305761636358497</c:v>
                </c:pt>
                <c:pt idx="802">
                  <c:v>-39.305761636358497</c:v>
                </c:pt>
                <c:pt idx="803">
                  <c:v>-39.305761636358497</c:v>
                </c:pt>
                <c:pt idx="804">
                  <c:v>-39.305761636358497</c:v>
                </c:pt>
                <c:pt idx="805">
                  <c:v>-39.305761636358497</c:v>
                </c:pt>
                <c:pt idx="806">
                  <c:v>-39.305761636358497</c:v>
                </c:pt>
                <c:pt idx="807">
                  <c:v>-39.305761636358497</c:v>
                </c:pt>
                <c:pt idx="808">
                  <c:v>-39.305761636358497</c:v>
                </c:pt>
                <c:pt idx="809">
                  <c:v>-39.305761636358497</c:v>
                </c:pt>
                <c:pt idx="810">
                  <c:v>-39.305761636358497</c:v>
                </c:pt>
                <c:pt idx="811">
                  <c:v>-39.305761636358497</c:v>
                </c:pt>
                <c:pt idx="812">
                  <c:v>-39.305761636358497</c:v>
                </c:pt>
                <c:pt idx="813">
                  <c:v>-39.207714798241703</c:v>
                </c:pt>
                <c:pt idx="814">
                  <c:v>-39.207714798241703</c:v>
                </c:pt>
                <c:pt idx="815">
                  <c:v>-39.207714798241703</c:v>
                </c:pt>
                <c:pt idx="816">
                  <c:v>-39.207714798241703</c:v>
                </c:pt>
                <c:pt idx="817">
                  <c:v>-39.207714798241703</c:v>
                </c:pt>
                <c:pt idx="818">
                  <c:v>-39.207714798241703</c:v>
                </c:pt>
                <c:pt idx="819">
                  <c:v>-39.207714798241703</c:v>
                </c:pt>
                <c:pt idx="820">
                  <c:v>-39.207714798241703</c:v>
                </c:pt>
                <c:pt idx="821">
                  <c:v>-39.207714798241703</c:v>
                </c:pt>
                <c:pt idx="822">
                  <c:v>-39.207714798241703</c:v>
                </c:pt>
                <c:pt idx="823">
                  <c:v>-39.207714798241703</c:v>
                </c:pt>
                <c:pt idx="824">
                  <c:v>-39.207714798241703</c:v>
                </c:pt>
                <c:pt idx="825">
                  <c:v>-39.207714798241703</c:v>
                </c:pt>
                <c:pt idx="826">
                  <c:v>-39.207714798241703</c:v>
                </c:pt>
                <c:pt idx="827">
                  <c:v>-39.207714798241703</c:v>
                </c:pt>
                <c:pt idx="828">
                  <c:v>-39.207714798241703</c:v>
                </c:pt>
                <c:pt idx="829">
                  <c:v>-39.207714798241703</c:v>
                </c:pt>
                <c:pt idx="830">
                  <c:v>-39.207714798241703</c:v>
                </c:pt>
                <c:pt idx="831">
                  <c:v>-39.207714798241703</c:v>
                </c:pt>
                <c:pt idx="832">
                  <c:v>-39.207714798241703</c:v>
                </c:pt>
                <c:pt idx="833">
                  <c:v>-39.207714798241703</c:v>
                </c:pt>
                <c:pt idx="834">
                  <c:v>-39.207714798241703</c:v>
                </c:pt>
                <c:pt idx="835">
                  <c:v>-39.207714798241703</c:v>
                </c:pt>
                <c:pt idx="836">
                  <c:v>-39.207714798241703</c:v>
                </c:pt>
                <c:pt idx="837">
                  <c:v>-39.207714798241703</c:v>
                </c:pt>
                <c:pt idx="838">
                  <c:v>-39.207714798241703</c:v>
                </c:pt>
                <c:pt idx="839">
                  <c:v>-39.207714798241703</c:v>
                </c:pt>
                <c:pt idx="840">
                  <c:v>-39.207714798241703</c:v>
                </c:pt>
                <c:pt idx="841">
                  <c:v>-39.207714798241703</c:v>
                </c:pt>
                <c:pt idx="842">
                  <c:v>-39.207714798241703</c:v>
                </c:pt>
                <c:pt idx="843">
                  <c:v>-39.3053710557651</c:v>
                </c:pt>
                <c:pt idx="844">
                  <c:v>-39.3053710557651</c:v>
                </c:pt>
                <c:pt idx="845">
                  <c:v>-39.3053710557651</c:v>
                </c:pt>
                <c:pt idx="846">
                  <c:v>-39.3053710557651</c:v>
                </c:pt>
                <c:pt idx="847">
                  <c:v>-39.3053710557651</c:v>
                </c:pt>
                <c:pt idx="848">
                  <c:v>-39.3053710557651</c:v>
                </c:pt>
                <c:pt idx="849">
                  <c:v>-39.3053710557651</c:v>
                </c:pt>
                <c:pt idx="850">
                  <c:v>-39.3053710557651</c:v>
                </c:pt>
                <c:pt idx="851">
                  <c:v>-39.3053710557651</c:v>
                </c:pt>
                <c:pt idx="852">
                  <c:v>-39.3053710557651</c:v>
                </c:pt>
                <c:pt idx="853">
                  <c:v>-39.3053710557651</c:v>
                </c:pt>
                <c:pt idx="854">
                  <c:v>-39.3053710557651</c:v>
                </c:pt>
                <c:pt idx="855">
                  <c:v>-39.3053710557651</c:v>
                </c:pt>
                <c:pt idx="856">
                  <c:v>-39.3053710557651</c:v>
                </c:pt>
                <c:pt idx="857">
                  <c:v>-39.3053710557651</c:v>
                </c:pt>
                <c:pt idx="858">
                  <c:v>-39.3053710557651</c:v>
                </c:pt>
                <c:pt idx="859">
                  <c:v>-39.3053710557651</c:v>
                </c:pt>
                <c:pt idx="860">
                  <c:v>-39.3053710557651</c:v>
                </c:pt>
                <c:pt idx="861">
                  <c:v>-39.3053710557651</c:v>
                </c:pt>
                <c:pt idx="862">
                  <c:v>-39.3053710557651</c:v>
                </c:pt>
                <c:pt idx="863">
                  <c:v>-39.3053710557651</c:v>
                </c:pt>
                <c:pt idx="864">
                  <c:v>-39.3053710557651</c:v>
                </c:pt>
                <c:pt idx="865">
                  <c:v>-39.3053710557651</c:v>
                </c:pt>
                <c:pt idx="866">
                  <c:v>-39.3053710557651</c:v>
                </c:pt>
                <c:pt idx="867">
                  <c:v>-39.3053710557651</c:v>
                </c:pt>
                <c:pt idx="868">
                  <c:v>-39.3053710557651</c:v>
                </c:pt>
                <c:pt idx="869">
                  <c:v>-39.3053710557651</c:v>
                </c:pt>
                <c:pt idx="870">
                  <c:v>-39.3053710557651</c:v>
                </c:pt>
                <c:pt idx="871">
                  <c:v>-39.3053710557651</c:v>
                </c:pt>
                <c:pt idx="872">
                  <c:v>-39.3053710557651</c:v>
                </c:pt>
                <c:pt idx="873">
                  <c:v>-39.354394499037802</c:v>
                </c:pt>
                <c:pt idx="874">
                  <c:v>-39.354394499037802</c:v>
                </c:pt>
                <c:pt idx="875">
                  <c:v>-39.354394499037802</c:v>
                </c:pt>
                <c:pt idx="876">
                  <c:v>-39.354394499037802</c:v>
                </c:pt>
                <c:pt idx="877">
                  <c:v>-39.354394499037802</c:v>
                </c:pt>
                <c:pt idx="878">
                  <c:v>-39.354394499037802</c:v>
                </c:pt>
                <c:pt idx="879">
                  <c:v>-39.354394499037802</c:v>
                </c:pt>
                <c:pt idx="880">
                  <c:v>-39.354394499037802</c:v>
                </c:pt>
                <c:pt idx="881">
                  <c:v>-39.354394499037802</c:v>
                </c:pt>
                <c:pt idx="882">
                  <c:v>-39.354394499037802</c:v>
                </c:pt>
                <c:pt idx="883">
                  <c:v>-39.354394499037802</c:v>
                </c:pt>
                <c:pt idx="884">
                  <c:v>-39.354394499037802</c:v>
                </c:pt>
                <c:pt idx="885">
                  <c:v>-39.354394499037802</c:v>
                </c:pt>
                <c:pt idx="886">
                  <c:v>-39.354394499037802</c:v>
                </c:pt>
                <c:pt idx="887">
                  <c:v>-39.354394499037802</c:v>
                </c:pt>
                <c:pt idx="888">
                  <c:v>-39.354394499037802</c:v>
                </c:pt>
                <c:pt idx="889">
                  <c:v>-39.354394499037802</c:v>
                </c:pt>
                <c:pt idx="890">
                  <c:v>-39.354394499037802</c:v>
                </c:pt>
                <c:pt idx="891">
                  <c:v>-39.354394499037802</c:v>
                </c:pt>
                <c:pt idx="892">
                  <c:v>-39.354394499037802</c:v>
                </c:pt>
                <c:pt idx="893">
                  <c:v>-39.354394499037802</c:v>
                </c:pt>
                <c:pt idx="894">
                  <c:v>-39.354394499037802</c:v>
                </c:pt>
                <c:pt idx="895">
                  <c:v>-39.354394499037802</c:v>
                </c:pt>
                <c:pt idx="896">
                  <c:v>-39.354394499037802</c:v>
                </c:pt>
                <c:pt idx="897">
                  <c:v>-39.354394499037802</c:v>
                </c:pt>
                <c:pt idx="898">
                  <c:v>-39.354394499037802</c:v>
                </c:pt>
                <c:pt idx="899">
                  <c:v>-39.354394499037802</c:v>
                </c:pt>
                <c:pt idx="900">
                  <c:v>-39.354394499037802</c:v>
                </c:pt>
                <c:pt idx="901">
                  <c:v>-39.354394499037802</c:v>
                </c:pt>
                <c:pt idx="902">
                  <c:v>-39.354394499037802</c:v>
                </c:pt>
                <c:pt idx="903">
                  <c:v>-39.342187417802002</c:v>
                </c:pt>
                <c:pt idx="904">
                  <c:v>-39.342187417802002</c:v>
                </c:pt>
                <c:pt idx="905">
                  <c:v>-39.342187417802002</c:v>
                </c:pt>
                <c:pt idx="906">
                  <c:v>-39.342187417802002</c:v>
                </c:pt>
                <c:pt idx="907">
                  <c:v>-39.342187417802002</c:v>
                </c:pt>
                <c:pt idx="908">
                  <c:v>-39.342187417802002</c:v>
                </c:pt>
                <c:pt idx="909">
                  <c:v>-39.342187417802002</c:v>
                </c:pt>
                <c:pt idx="910">
                  <c:v>-39.342187417802002</c:v>
                </c:pt>
                <c:pt idx="911">
                  <c:v>-39.342187417802002</c:v>
                </c:pt>
                <c:pt idx="912">
                  <c:v>-39.342187417802002</c:v>
                </c:pt>
                <c:pt idx="913">
                  <c:v>-39.342187417802002</c:v>
                </c:pt>
                <c:pt idx="914">
                  <c:v>-39.342187417802002</c:v>
                </c:pt>
                <c:pt idx="915">
                  <c:v>-39.342187417802002</c:v>
                </c:pt>
                <c:pt idx="916">
                  <c:v>-39.342187417802002</c:v>
                </c:pt>
                <c:pt idx="917">
                  <c:v>-39.342187417802002</c:v>
                </c:pt>
                <c:pt idx="918">
                  <c:v>-39.342187417802002</c:v>
                </c:pt>
                <c:pt idx="919">
                  <c:v>-39.342187417802002</c:v>
                </c:pt>
                <c:pt idx="920">
                  <c:v>-39.342187417802002</c:v>
                </c:pt>
                <c:pt idx="921">
                  <c:v>-39.342187417802002</c:v>
                </c:pt>
                <c:pt idx="922">
                  <c:v>-39.342187417802002</c:v>
                </c:pt>
                <c:pt idx="923">
                  <c:v>-39.342187417802002</c:v>
                </c:pt>
                <c:pt idx="924">
                  <c:v>-39.342187417802002</c:v>
                </c:pt>
                <c:pt idx="925">
                  <c:v>-39.342187417802002</c:v>
                </c:pt>
                <c:pt idx="926">
                  <c:v>-39.342187417802002</c:v>
                </c:pt>
                <c:pt idx="927">
                  <c:v>-39.342187417802002</c:v>
                </c:pt>
                <c:pt idx="928">
                  <c:v>-39.342187417802002</c:v>
                </c:pt>
                <c:pt idx="929">
                  <c:v>-39.342187417802002</c:v>
                </c:pt>
                <c:pt idx="930">
                  <c:v>-39.342187417802002</c:v>
                </c:pt>
                <c:pt idx="931">
                  <c:v>-39.342187417802002</c:v>
                </c:pt>
                <c:pt idx="932">
                  <c:v>-39.342187417802002</c:v>
                </c:pt>
                <c:pt idx="933">
                  <c:v>-39.286328084082903</c:v>
                </c:pt>
                <c:pt idx="934">
                  <c:v>-39.286328084082903</c:v>
                </c:pt>
                <c:pt idx="935">
                  <c:v>-39.286328084082903</c:v>
                </c:pt>
                <c:pt idx="936">
                  <c:v>-39.286328084082903</c:v>
                </c:pt>
                <c:pt idx="937">
                  <c:v>-39.286328084082903</c:v>
                </c:pt>
                <c:pt idx="938">
                  <c:v>-39.286328084082903</c:v>
                </c:pt>
                <c:pt idx="939">
                  <c:v>-39.286328084082903</c:v>
                </c:pt>
                <c:pt idx="940">
                  <c:v>-39.286328084082903</c:v>
                </c:pt>
                <c:pt idx="941">
                  <c:v>-39.286328084082903</c:v>
                </c:pt>
                <c:pt idx="942">
                  <c:v>-39.286328084082903</c:v>
                </c:pt>
                <c:pt idx="943">
                  <c:v>-39.286328084082903</c:v>
                </c:pt>
                <c:pt idx="944">
                  <c:v>-39.286328084082903</c:v>
                </c:pt>
                <c:pt idx="945">
                  <c:v>-39.286328084082903</c:v>
                </c:pt>
                <c:pt idx="946">
                  <c:v>-39.286328084082903</c:v>
                </c:pt>
                <c:pt idx="947">
                  <c:v>-39.286328084082903</c:v>
                </c:pt>
                <c:pt idx="948">
                  <c:v>-39.286328084082903</c:v>
                </c:pt>
                <c:pt idx="949">
                  <c:v>-39.286328084082903</c:v>
                </c:pt>
                <c:pt idx="950">
                  <c:v>-39.286328084082903</c:v>
                </c:pt>
                <c:pt idx="951">
                  <c:v>-39.286328084082903</c:v>
                </c:pt>
                <c:pt idx="952">
                  <c:v>-39.286328084082903</c:v>
                </c:pt>
                <c:pt idx="953">
                  <c:v>-39.286328084082903</c:v>
                </c:pt>
                <c:pt idx="954">
                  <c:v>-39.286328084082903</c:v>
                </c:pt>
                <c:pt idx="955">
                  <c:v>-39.286328084082903</c:v>
                </c:pt>
                <c:pt idx="956">
                  <c:v>-39.286328084082903</c:v>
                </c:pt>
                <c:pt idx="957">
                  <c:v>-39.286328084082903</c:v>
                </c:pt>
                <c:pt idx="958">
                  <c:v>-39.286328084082903</c:v>
                </c:pt>
                <c:pt idx="959">
                  <c:v>-39.286328084082903</c:v>
                </c:pt>
                <c:pt idx="960">
                  <c:v>-39.286328084082903</c:v>
                </c:pt>
                <c:pt idx="961">
                  <c:v>-39.286328084082903</c:v>
                </c:pt>
                <c:pt idx="962">
                  <c:v>-39.286328084082903</c:v>
                </c:pt>
                <c:pt idx="963">
                  <c:v>-39.339648381916</c:v>
                </c:pt>
                <c:pt idx="964">
                  <c:v>-39.339648381916</c:v>
                </c:pt>
                <c:pt idx="965">
                  <c:v>-39.339648381916</c:v>
                </c:pt>
                <c:pt idx="966">
                  <c:v>-39.339648381916</c:v>
                </c:pt>
                <c:pt idx="967">
                  <c:v>-39.339648381916</c:v>
                </c:pt>
                <c:pt idx="968">
                  <c:v>-39.339648381916</c:v>
                </c:pt>
                <c:pt idx="969">
                  <c:v>-39.339648381916</c:v>
                </c:pt>
                <c:pt idx="970">
                  <c:v>-39.339648381916</c:v>
                </c:pt>
                <c:pt idx="971">
                  <c:v>-39.339648381916</c:v>
                </c:pt>
                <c:pt idx="972">
                  <c:v>-39.339648381916</c:v>
                </c:pt>
                <c:pt idx="973">
                  <c:v>-39.339648381916</c:v>
                </c:pt>
                <c:pt idx="974">
                  <c:v>-39.339648381916</c:v>
                </c:pt>
                <c:pt idx="975">
                  <c:v>-39.339648381916</c:v>
                </c:pt>
                <c:pt idx="976">
                  <c:v>-39.339648381916</c:v>
                </c:pt>
                <c:pt idx="977">
                  <c:v>-39.339648381916</c:v>
                </c:pt>
                <c:pt idx="978">
                  <c:v>-39.339648381916</c:v>
                </c:pt>
                <c:pt idx="979">
                  <c:v>-39.339648381916</c:v>
                </c:pt>
                <c:pt idx="980">
                  <c:v>-39.339648381916</c:v>
                </c:pt>
                <c:pt idx="981">
                  <c:v>-39.339648381916</c:v>
                </c:pt>
                <c:pt idx="982">
                  <c:v>-39.339648381916</c:v>
                </c:pt>
                <c:pt idx="983">
                  <c:v>-39.339648381916</c:v>
                </c:pt>
                <c:pt idx="984">
                  <c:v>-39.339648381916</c:v>
                </c:pt>
                <c:pt idx="985">
                  <c:v>-39.339648381916</c:v>
                </c:pt>
                <c:pt idx="986">
                  <c:v>-39.339648381916</c:v>
                </c:pt>
                <c:pt idx="987">
                  <c:v>-39.339648381916</c:v>
                </c:pt>
                <c:pt idx="988">
                  <c:v>-39.339648381916</c:v>
                </c:pt>
                <c:pt idx="989">
                  <c:v>-39.339648381916</c:v>
                </c:pt>
                <c:pt idx="990">
                  <c:v>-39.339648381916</c:v>
                </c:pt>
                <c:pt idx="991">
                  <c:v>-39.339648381916</c:v>
                </c:pt>
                <c:pt idx="992">
                  <c:v>-39.339648381916</c:v>
                </c:pt>
                <c:pt idx="993">
                  <c:v>-39.486328053011597</c:v>
                </c:pt>
                <c:pt idx="994">
                  <c:v>-39.486328053011597</c:v>
                </c:pt>
                <c:pt idx="995">
                  <c:v>-39.486328053011597</c:v>
                </c:pt>
                <c:pt idx="996">
                  <c:v>-39.486328053011597</c:v>
                </c:pt>
                <c:pt idx="997">
                  <c:v>-39.486328053011597</c:v>
                </c:pt>
                <c:pt idx="998">
                  <c:v>-39.486328053011597</c:v>
                </c:pt>
                <c:pt idx="999">
                  <c:v>-39.486328053011597</c:v>
                </c:pt>
                <c:pt idx="1000">
                  <c:v>-39.486328053011597</c:v>
                </c:pt>
                <c:pt idx="1001">
                  <c:v>-39.486328053011597</c:v>
                </c:pt>
                <c:pt idx="1002">
                  <c:v>-39.486328053011597</c:v>
                </c:pt>
                <c:pt idx="1003">
                  <c:v>-39.486328053011597</c:v>
                </c:pt>
                <c:pt idx="1004">
                  <c:v>-39.486328053011597</c:v>
                </c:pt>
                <c:pt idx="1005">
                  <c:v>-39.486328053011597</c:v>
                </c:pt>
                <c:pt idx="1006">
                  <c:v>-39.486328053011597</c:v>
                </c:pt>
                <c:pt idx="1007">
                  <c:v>-39.486328053011597</c:v>
                </c:pt>
                <c:pt idx="1008">
                  <c:v>-39.486328053011597</c:v>
                </c:pt>
                <c:pt idx="1009">
                  <c:v>-39.486328053011597</c:v>
                </c:pt>
                <c:pt idx="1010">
                  <c:v>-39.486328053011597</c:v>
                </c:pt>
                <c:pt idx="1011">
                  <c:v>-39.486328053011597</c:v>
                </c:pt>
                <c:pt idx="1012">
                  <c:v>-39.486328053011597</c:v>
                </c:pt>
                <c:pt idx="1013">
                  <c:v>-39.486328053011597</c:v>
                </c:pt>
                <c:pt idx="1014">
                  <c:v>-39.486328053011597</c:v>
                </c:pt>
                <c:pt idx="1015">
                  <c:v>-39.486328053011597</c:v>
                </c:pt>
                <c:pt idx="1016">
                  <c:v>-39.486328053011597</c:v>
                </c:pt>
                <c:pt idx="1017">
                  <c:v>-39.486328053011597</c:v>
                </c:pt>
                <c:pt idx="1018">
                  <c:v>-39.486328053011597</c:v>
                </c:pt>
                <c:pt idx="1019">
                  <c:v>-39.486328053011597</c:v>
                </c:pt>
                <c:pt idx="1020">
                  <c:v>-39.486328053011597</c:v>
                </c:pt>
                <c:pt idx="1021">
                  <c:v>-39.486328053011597</c:v>
                </c:pt>
                <c:pt idx="1022">
                  <c:v>-39.486328053011597</c:v>
                </c:pt>
                <c:pt idx="1023">
                  <c:v>-39.336816324874199</c:v>
                </c:pt>
                <c:pt idx="1024">
                  <c:v>-39.336816324874199</c:v>
                </c:pt>
                <c:pt idx="1025">
                  <c:v>-39.336816324874199</c:v>
                </c:pt>
                <c:pt idx="1026">
                  <c:v>-39.336816324874199</c:v>
                </c:pt>
                <c:pt idx="1027">
                  <c:v>-39.336816324874199</c:v>
                </c:pt>
                <c:pt idx="1028">
                  <c:v>-39.336816324874199</c:v>
                </c:pt>
                <c:pt idx="1029">
                  <c:v>-39.336816324874199</c:v>
                </c:pt>
                <c:pt idx="1030">
                  <c:v>-39.336816324874199</c:v>
                </c:pt>
                <c:pt idx="1031">
                  <c:v>-39.336816324874199</c:v>
                </c:pt>
                <c:pt idx="1032">
                  <c:v>-39.336816324874199</c:v>
                </c:pt>
                <c:pt idx="1033">
                  <c:v>-39.336816324874199</c:v>
                </c:pt>
                <c:pt idx="1034">
                  <c:v>-39.336816324874199</c:v>
                </c:pt>
                <c:pt idx="1035">
                  <c:v>-39.336816324874199</c:v>
                </c:pt>
                <c:pt idx="1036">
                  <c:v>-39.336816324874199</c:v>
                </c:pt>
                <c:pt idx="1037">
                  <c:v>-39.336816324874199</c:v>
                </c:pt>
                <c:pt idx="1038">
                  <c:v>-39.336816324874199</c:v>
                </c:pt>
                <c:pt idx="1039">
                  <c:v>-39.336816324874199</c:v>
                </c:pt>
                <c:pt idx="1040">
                  <c:v>-39.336816324874199</c:v>
                </c:pt>
                <c:pt idx="1041">
                  <c:v>-39.336816324874199</c:v>
                </c:pt>
                <c:pt idx="1042">
                  <c:v>-39.336816324874199</c:v>
                </c:pt>
                <c:pt idx="1043">
                  <c:v>-39.336816324874199</c:v>
                </c:pt>
                <c:pt idx="1044">
                  <c:v>-39.336816324874199</c:v>
                </c:pt>
                <c:pt idx="1045">
                  <c:v>-39.336816324874199</c:v>
                </c:pt>
                <c:pt idx="1046">
                  <c:v>-39.336816324874199</c:v>
                </c:pt>
                <c:pt idx="1047">
                  <c:v>-39.336816324874199</c:v>
                </c:pt>
                <c:pt idx="1048">
                  <c:v>-39.336816324874199</c:v>
                </c:pt>
                <c:pt idx="1049">
                  <c:v>-39.336816324874199</c:v>
                </c:pt>
                <c:pt idx="1050">
                  <c:v>-39.336816324874199</c:v>
                </c:pt>
                <c:pt idx="1051">
                  <c:v>-39.336816324874199</c:v>
                </c:pt>
                <c:pt idx="1052">
                  <c:v>-39.336816324874199</c:v>
                </c:pt>
                <c:pt idx="1053">
                  <c:v>-39.387109326096798</c:v>
                </c:pt>
                <c:pt idx="1054">
                  <c:v>-39.387109326096798</c:v>
                </c:pt>
                <c:pt idx="1055">
                  <c:v>-39.387109326096798</c:v>
                </c:pt>
                <c:pt idx="1056">
                  <c:v>-39.387109326096798</c:v>
                </c:pt>
                <c:pt idx="1057">
                  <c:v>-39.387109326096798</c:v>
                </c:pt>
                <c:pt idx="1058">
                  <c:v>-39.387109326096798</c:v>
                </c:pt>
                <c:pt idx="1059">
                  <c:v>-39.387109326096798</c:v>
                </c:pt>
                <c:pt idx="1060">
                  <c:v>-39.387109326096798</c:v>
                </c:pt>
                <c:pt idx="1061">
                  <c:v>-39.387109326096798</c:v>
                </c:pt>
                <c:pt idx="1062">
                  <c:v>-39.387109326096798</c:v>
                </c:pt>
                <c:pt idx="1063">
                  <c:v>-39.387109326096798</c:v>
                </c:pt>
                <c:pt idx="1064">
                  <c:v>-39.387109326096798</c:v>
                </c:pt>
                <c:pt idx="1065">
                  <c:v>-39.387109326096798</c:v>
                </c:pt>
                <c:pt idx="1066">
                  <c:v>-39.387109326096798</c:v>
                </c:pt>
                <c:pt idx="1067">
                  <c:v>-39.387109326096798</c:v>
                </c:pt>
                <c:pt idx="1068">
                  <c:v>-39.387109326096798</c:v>
                </c:pt>
                <c:pt idx="1069">
                  <c:v>-39.387109326096798</c:v>
                </c:pt>
                <c:pt idx="1070">
                  <c:v>-39.387109326096798</c:v>
                </c:pt>
                <c:pt idx="1071">
                  <c:v>-39.387109326096798</c:v>
                </c:pt>
                <c:pt idx="1072">
                  <c:v>-39.387109326096798</c:v>
                </c:pt>
                <c:pt idx="1073">
                  <c:v>-39.387109326096798</c:v>
                </c:pt>
                <c:pt idx="1074">
                  <c:v>-39.387109326096798</c:v>
                </c:pt>
                <c:pt idx="1075">
                  <c:v>-39.387109326096798</c:v>
                </c:pt>
                <c:pt idx="1076">
                  <c:v>-39.387109326096798</c:v>
                </c:pt>
                <c:pt idx="1077">
                  <c:v>-39.387109326096798</c:v>
                </c:pt>
                <c:pt idx="1078">
                  <c:v>-39.387109326096798</c:v>
                </c:pt>
                <c:pt idx="1079">
                  <c:v>-39.387109326096798</c:v>
                </c:pt>
                <c:pt idx="1080">
                  <c:v>-39.387109326096798</c:v>
                </c:pt>
                <c:pt idx="1081">
                  <c:v>-39.387109326096798</c:v>
                </c:pt>
                <c:pt idx="1082">
                  <c:v>-39.387109326096798</c:v>
                </c:pt>
                <c:pt idx="1083">
                  <c:v>-39.394433536523103</c:v>
                </c:pt>
                <c:pt idx="1084">
                  <c:v>-39.394433536523103</c:v>
                </c:pt>
                <c:pt idx="1085">
                  <c:v>-39.394433536523103</c:v>
                </c:pt>
                <c:pt idx="1086">
                  <c:v>-39.394433536523103</c:v>
                </c:pt>
                <c:pt idx="1087">
                  <c:v>-39.394433536523103</c:v>
                </c:pt>
                <c:pt idx="1088">
                  <c:v>-39.394433536523103</c:v>
                </c:pt>
                <c:pt idx="1089">
                  <c:v>-39.394433536523103</c:v>
                </c:pt>
                <c:pt idx="1090">
                  <c:v>-39.394433536523103</c:v>
                </c:pt>
                <c:pt idx="1091">
                  <c:v>-39.394433536523103</c:v>
                </c:pt>
                <c:pt idx="1092">
                  <c:v>-39.394433536523103</c:v>
                </c:pt>
                <c:pt idx="1093">
                  <c:v>-39.394433536523103</c:v>
                </c:pt>
                <c:pt idx="1094">
                  <c:v>-39.394433536523103</c:v>
                </c:pt>
                <c:pt idx="1095">
                  <c:v>-39.394433536523103</c:v>
                </c:pt>
                <c:pt idx="1096">
                  <c:v>-39.394433536523103</c:v>
                </c:pt>
                <c:pt idx="1097">
                  <c:v>-39.394433536523103</c:v>
                </c:pt>
                <c:pt idx="1098">
                  <c:v>-39.394433536523103</c:v>
                </c:pt>
                <c:pt idx="1099">
                  <c:v>-39.394433536523103</c:v>
                </c:pt>
                <c:pt idx="1100">
                  <c:v>-39.394433536523103</c:v>
                </c:pt>
                <c:pt idx="1101">
                  <c:v>-39.394433536523103</c:v>
                </c:pt>
                <c:pt idx="1102">
                  <c:v>-39.394433536523103</c:v>
                </c:pt>
                <c:pt idx="1103">
                  <c:v>-39.394433536523103</c:v>
                </c:pt>
                <c:pt idx="1104">
                  <c:v>-39.394433536523103</c:v>
                </c:pt>
                <c:pt idx="1105">
                  <c:v>-39.394433536523103</c:v>
                </c:pt>
                <c:pt idx="1106">
                  <c:v>-39.394433536523103</c:v>
                </c:pt>
                <c:pt idx="1107">
                  <c:v>-39.394433536523103</c:v>
                </c:pt>
                <c:pt idx="1108">
                  <c:v>-39.394433536523103</c:v>
                </c:pt>
                <c:pt idx="1109">
                  <c:v>-39.394433536523103</c:v>
                </c:pt>
                <c:pt idx="1110">
                  <c:v>-39.394433536523103</c:v>
                </c:pt>
                <c:pt idx="1111">
                  <c:v>-39.394433536523103</c:v>
                </c:pt>
                <c:pt idx="1112">
                  <c:v>-39.394433536523103</c:v>
                </c:pt>
                <c:pt idx="1113">
                  <c:v>-39.325976520121898</c:v>
                </c:pt>
                <c:pt idx="1114">
                  <c:v>-39.325976520121898</c:v>
                </c:pt>
                <c:pt idx="1115">
                  <c:v>-39.325976520121898</c:v>
                </c:pt>
                <c:pt idx="1116">
                  <c:v>-39.325976520121898</c:v>
                </c:pt>
                <c:pt idx="1117">
                  <c:v>-39.325976520121898</c:v>
                </c:pt>
                <c:pt idx="1118">
                  <c:v>-39.325976520121898</c:v>
                </c:pt>
                <c:pt idx="1119">
                  <c:v>-39.325976520121898</c:v>
                </c:pt>
                <c:pt idx="1120">
                  <c:v>-39.325976520121898</c:v>
                </c:pt>
                <c:pt idx="1121">
                  <c:v>-39.325976520121898</c:v>
                </c:pt>
                <c:pt idx="1122">
                  <c:v>-39.325976520121898</c:v>
                </c:pt>
                <c:pt idx="1123">
                  <c:v>-39.325976520121898</c:v>
                </c:pt>
                <c:pt idx="1124">
                  <c:v>-39.325976520121898</c:v>
                </c:pt>
                <c:pt idx="1125">
                  <c:v>-39.325976520121898</c:v>
                </c:pt>
                <c:pt idx="1126">
                  <c:v>-39.325976520121898</c:v>
                </c:pt>
                <c:pt idx="1127">
                  <c:v>-39.325976520121898</c:v>
                </c:pt>
                <c:pt idx="1128">
                  <c:v>-39.325976520121898</c:v>
                </c:pt>
                <c:pt idx="1129">
                  <c:v>-39.325976520121898</c:v>
                </c:pt>
                <c:pt idx="1130">
                  <c:v>-39.325976520121898</c:v>
                </c:pt>
                <c:pt idx="1131">
                  <c:v>-39.325976520121898</c:v>
                </c:pt>
                <c:pt idx="1132">
                  <c:v>-39.325976520121898</c:v>
                </c:pt>
                <c:pt idx="1133">
                  <c:v>-39.325976520121898</c:v>
                </c:pt>
                <c:pt idx="1134">
                  <c:v>-39.325976520121898</c:v>
                </c:pt>
                <c:pt idx="1135">
                  <c:v>-39.325976520121898</c:v>
                </c:pt>
                <c:pt idx="1136">
                  <c:v>-39.325976520121898</c:v>
                </c:pt>
                <c:pt idx="1137">
                  <c:v>-39.325976520121898</c:v>
                </c:pt>
                <c:pt idx="1138">
                  <c:v>-39.325976520121898</c:v>
                </c:pt>
                <c:pt idx="1139">
                  <c:v>-39.325976520121898</c:v>
                </c:pt>
                <c:pt idx="1140">
                  <c:v>-39.325976520121898</c:v>
                </c:pt>
                <c:pt idx="1141">
                  <c:v>-39.325976520121898</c:v>
                </c:pt>
                <c:pt idx="1142">
                  <c:v>-39.325976520121898</c:v>
                </c:pt>
                <c:pt idx="1143">
                  <c:v>-39.327246008026101</c:v>
                </c:pt>
                <c:pt idx="1144">
                  <c:v>-39.327246008026101</c:v>
                </c:pt>
                <c:pt idx="1145">
                  <c:v>-39.327246008026101</c:v>
                </c:pt>
                <c:pt idx="1146">
                  <c:v>-39.327246008026101</c:v>
                </c:pt>
                <c:pt idx="1147">
                  <c:v>-39.327246008026101</c:v>
                </c:pt>
                <c:pt idx="1148">
                  <c:v>-39.327246008026101</c:v>
                </c:pt>
                <c:pt idx="1149">
                  <c:v>-39.327246008026101</c:v>
                </c:pt>
                <c:pt idx="1150">
                  <c:v>-39.327246008026101</c:v>
                </c:pt>
                <c:pt idx="1151">
                  <c:v>-39.327246008026101</c:v>
                </c:pt>
                <c:pt idx="1152">
                  <c:v>-39.327246008026101</c:v>
                </c:pt>
                <c:pt idx="1153">
                  <c:v>-39.327246008026101</c:v>
                </c:pt>
                <c:pt idx="1154">
                  <c:v>-39.327246008026101</c:v>
                </c:pt>
                <c:pt idx="1155">
                  <c:v>-39.327246008026101</c:v>
                </c:pt>
                <c:pt idx="1156">
                  <c:v>-39.327246008026101</c:v>
                </c:pt>
                <c:pt idx="1157">
                  <c:v>-39.327246008026101</c:v>
                </c:pt>
                <c:pt idx="1158">
                  <c:v>-39.327246008026101</c:v>
                </c:pt>
                <c:pt idx="1159">
                  <c:v>-39.327246008026101</c:v>
                </c:pt>
                <c:pt idx="1160">
                  <c:v>-39.327246008026101</c:v>
                </c:pt>
                <c:pt idx="1161">
                  <c:v>-39.327246008026101</c:v>
                </c:pt>
                <c:pt idx="1162">
                  <c:v>-39.327246008026101</c:v>
                </c:pt>
                <c:pt idx="1163">
                  <c:v>-39.327246008026101</c:v>
                </c:pt>
                <c:pt idx="1164">
                  <c:v>-39.327246008026101</c:v>
                </c:pt>
                <c:pt idx="1165">
                  <c:v>-39.327246008026101</c:v>
                </c:pt>
                <c:pt idx="1166">
                  <c:v>-39.327246008026101</c:v>
                </c:pt>
                <c:pt idx="1167">
                  <c:v>-39.327246008026101</c:v>
                </c:pt>
                <c:pt idx="1168">
                  <c:v>-39.327246008026101</c:v>
                </c:pt>
                <c:pt idx="1169">
                  <c:v>-39.327246008026101</c:v>
                </c:pt>
                <c:pt idx="1170">
                  <c:v>-39.327246008026101</c:v>
                </c:pt>
                <c:pt idx="1171">
                  <c:v>-39.327246008026101</c:v>
                </c:pt>
                <c:pt idx="1172">
                  <c:v>-39.327246008026101</c:v>
                </c:pt>
                <c:pt idx="1173">
                  <c:v>-39.3589843268782</c:v>
                </c:pt>
                <c:pt idx="1174">
                  <c:v>-39.3589843268782</c:v>
                </c:pt>
                <c:pt idx="1175">
                  <c:v>-39.3589843268782</c:v>
                </c:pt>
                <c:pt idx="1176">
                  <c:v>-39.3589843268782</c:v>
                </c:pt>
                <c:pt idx="1177">
                  <c:v>-39.3589843268782</c:v>
                </c:pt>
                <c:pt idx="1178">
                  <c:v>-39.3589843268782</c:v>
                </c:pt>
                <c:pt idx="1179">
                  <c:v>-39.3589843268782</c:v>
                </c:pt>
                <c:pt idx="1180">
                  <c:v>-39.3589843268782</c:v>
                </c:pt>
                <c:pt idx="1181">
                  <c:v>-39.3589843268782</c:v>
                </c:pt>
                <c:pt idx="1182">
                  <c:v>-39.3589843268782</c:v>
                </c:pt>
                <c:pt idx="1183">
                  <c:v>-39.3589843268782</c:v>
                </c:pt>
                <c:pt idx="1184">
                  <c:v>-39.3589843268782</c:v>
                </c:pt>
                <c:pt idx="1185">
                  <c:v>-39.3589843268782</c:v>
                </c:pt>
                <c:pt idx="1186">
                  <c:v>-39.3589843268782</c:v>
                </c:pt>
                <c:pt idx="1187">
                  <c:v>-39.3589843268782</c:v>
                </c:pt>
                <c:pt idx="1188">
                  <c:v>-39.3589843268782</c:v>
                </c:pt>
                <c:pt idx="1189">
                  <c:v>-39.3589843268782</c:v>
                </c:pt>
                <c:pt idx="1190">
                  <c:v>-39.3589843268782</c:v>
                </c:pt>
                <c:pt idx="1191">
                  <c:v>-39.3589843268782</c:v>
                </c:pt>
                <c:pt idx="1192">
                  <c:v>-39.3589843268782</c:v>
                </c:pt>
                <c:pt idx="1193">
                  <c:v>-39.3589843268782</c:v>
                </c:pt>
                <c:pt idx="1194">
                  <c:v>-39.3589843268782</c:v>
                </c:pt>
                <c:pt idx="1195">
                  <c:v>-39.3589843268782</c:v>
                </c:pt>
                <c:pt idx="1196">
                  <c:v>-39.3589843268782</c:v>
                </c:pt>
                <c:pt idx="1197">
                  <c:v>-39.3589843268782</c:v>
                </c:pt>
                <c:pt idx="1198">
                  <c:v>-39.3589843268782</c:v>
                </c:pt>
                <c:pt idx="1199">
                  <c:v>-39.3589843268782</c:v>
                </c:pt>
                <c:pt idx="1200">
                  <c:v>-39.3589843268782</c:v>
                </c:pt>
                <c:pt idx="1201">
                  <c:v>-39.3589843268782</c:v>
                </c:pt>
                <c:pt idx="1202">
                  <c:v>-39.3589843268782</c:v>
                </c:pt>
                <c:pt idx="1203">
                  <c:v>-39.4192382496839</c:v>
                </c:pt>
                <c:pt idx="1204">
                  <c:v>-39.4192382496839</c:v>
                </c:pt>
                <c:pt idx="1205">
                  <c:v>-39.4192382496839</c:v>
                </c:pt>
                <c:pt idx="1206">
                  <c:v>-39.4192382496839</c:v>
                </c:pt>
                <c:pt idx="1207">
                  <c:v>-39.4192382496839</c:v>
                </c:pt>
                <c:pt idx="1208">
                  <c:v>-39.4192382496839</c:v>
                </c:pt>
                <c:pt idx="1209">
                  <c:v>-39.4192382496839</c:v>
                </c:pt>
                <c:pt idx="1210">
                  <c:v>-39.4192382496839</c:v>
                </c:pt>
                <c:pt idx="1211">
                  <c:v>-39.4192382496839</c:v>
                </c:pt>
                <c:pt idx="1212">
                  <c:v>-39.4192382496839</c:v>
                </c:pt>
                <c:pt idx="1213">
                  <c:v>-39.4192382496839</c:v>
                </c:pt>
                <c:pt idx="1214">
                  <c:v>-39.4192382496839</c:v>
                </c:pt>
                <c:pt idx="1215">
                  <c:v>-39.4192382496839</c:v>
                </c:pt>
                <c:pt idx="1216">
                  <c:v>-39.4192382496839</c:v>
                </c:pt>
                <c:pt idx="1217">
                  <c:v>-39.4192382496839</c:v>
                </c:pt>
                <c:pt idx="1218">
                  <c:v>-39.4192382496839</c:v>
                </c:pt>
                <c:pt idx="1219">
                  <c:v>-39.4192382496839</c:v>
                </c:pt>
                <c:pt idx="1220">
                  <c:v>-39.4192382496839</c:v>
                </c:pt>
                <c:pt idx="1221">
                  <c:v>-39.4192382496839</c:v>
                </c:pt>
                <c:pt idx="1222">
                  <c:v>-39.4192382496839</c:v>
                </c:pt>
                <c:pt idx="1223">
                  <c:v>-39.4192382496839</c:v>
                </c:pt>
                <c:pt idx="1224">
                  <c:v>-39.4192382496839</c:v>
                </c:pt>
                <c:pt idx="1225">
                  <c:v>-39.4192382496839</c:v>
                </c:pt>
                <c:pt idx="1226">
                  <c:v>-39.4192382496839</c:v>
                </c:pt>
                <c:pt idx="1227">
                  <c:v>-39.4192382496839</c:v>
                </c:pt>
                <c:pt idx="1228">
                  <c:v>-39.4192382496839</c:v>
                </c:pt>
                <c:pt idx="1229">
                  <c:v>-39.4192382496839</c:v>
                </c:pt>
                <c:pt idx="1230">
                  <c:v>-39.4192382496839</c:v>
                </c:pt>
                <c:pt idx="1231">
                  <c:v>-39.4192382496839</c:v>
                </c:pt>
                <c:pt idx="1232">
                  <c:v>-39.4192382496839</c:v>
                </c:pt>
                <c:pt idx="1233">
                  <c:v>-39.312109320904703</c:v>
                </c:pt>
                <c:pt idx="1234">
                  <c:v>-39.312109320904703</c:v>
                </c:pt>
                <c:pt idx="1235">
                  <c:v>-39.312109320904703</c:v>
                </c:pt>
                <c:pt idx="1236">
                  <c:v>-39.312109320904703</c:v>
                </c:pt>
                <c:pt idx="1237">
                  <c:v>-39.312109320904703</c:v>
                </c:pt>
                <c:pt idx="1238">
                  <c:v>-39.312109320904703</c:v>
                </c:pt>
                <c:pt idx="1239">
                  <c:v>-39.312109320904703</c:v>
                </c:pt>
                <c:pt idx="1240">
                  <c:v>-39.312109320904703</c:v>
                </c:pt>
                <c:pt idx="1241">
                  <c:v>-39.312109320904703</c:v>
                </c:pt>
                <c:pt idx="1242">
                  <c:v>-39.312109320904703</c:v>
                </c:pt>
                <c:pt idx="1243">
                  <c:v>-39.312109320904703</c:v>
                </c:pt>
                <c:pt idx="1244">
                  <c:v>-39.312109320904703</c:v>
                </c:pt>
                <c:pt idx="1245">
                  <c:v>-39.312109320904703</c:v>
                </c:pt>
                <c:pt idx="1246">
                  <c:v>-39.312109320904703</c:v>
                </c:pt>
                <c:pt idx="1247">
                  <c:v>-39.312109320904703</c:v>
                </c:pt>
                <c:pt idx="1248">
                  <c:v>-39.312109320904703</c:v>
                </c:pt>
                <c:pt idx="1249">
                  <c:v>-39.312109320904703</c:v>
                </c:pt>
                <c:pt idx="1250">
                  <c:v>-39.312109320904703</c:v>
                </c:pt>
                <c:pt idx="1251">
                  <c:v>-39.312109320904703</c:v>
                </c:pt>
                <c:pt idx="1252">
                  <c:v>-39.312109320904703</c:v>
                </c:pt>
                <c:pt idx="1253">
                  <c:v>-39.312109320904703</c:v>
                </c:pt>
                <c:pt idx="1254">
                  <c:v>-39.312109320904703</c:v>
                </c:pt>
                <c:pt idx="1255">
                  <c:v>-39.312109320904703</c:v>
                </c:pt>
                <c:pt idx="1256">
                  <c:v>-39.312109320904703</c:v>
                </c:pt>
                <c:pt idx="1257">
                  <c:v>-39.312109320904703</c:v>
                </c:pt>
                <c:pt idx="1258">
                  <c:v>-39.312109320904703</c:v>
                </c:pt>
                <c:pt idx="1259">
                  <c:v>-39.312109320904703</c:v>
                </c:pt>
                <c:pt idx="1260">
                  <c:v>-39.312109320904703</c:v>
                </c:pt>
                <c:pt idx="1261">
                  <c:v>-39.312109320904703</c:v>
                </c:pt>
                <c:pt idx="1262">
                  <c:v>-39.312109320904703</c:v>
                </c:pt>
                <c:pt idx="1263">
                  <c:v>-39.315722626837598</c:v>
                </c:pt>
                <c:pt idx="1264">
                  <c:v>-39.315722626837598</c:v>
                </c:pt>
                <c:pt idx="1265">
                  <c:v>-39.315722626837598</c:v>
                </c:pt>
                <c:pt idx="1266">
                  <c:v>-39.315722626837598</c:v>
                </c:pt>
                <c:pt idx="1267">
                  <c:v>-39.315722626837598</c:v>
                </c:pt>
                <c:pt idx="1268">
                  <c:v>-39.315722626837598</c:v>
                </c:pt>
                <c:pt idx="1269">
                  <c:v>-39.315722626837598</c:v>
                </c:pt>
                <c:pt idx="1270">
                  <c:v>-39.315722626837598</c:v>
                </c:pt>
                <c:pt idx="1271">
                  <c:v>-39.315722626837598</c:v>
                </c:pt>
                <c:pt idx="1272">
                  <c:v>-39.315722626837598</c:v>
                </c:pt>
                <c:pt idx="1273">
                  <c:v>-39.315722626837598</c:v>
                </c:pt>
                <c:pt idx="1274">
                  <c:v>-39.315722626837598</c:v>
                </c:pt>
                <c:pt idx="1275">
                  <c:v>-39.315722626837598</c:v>
                </c:pt>
                <c:pt idx="1276">
                  <c:v>-39.315722626837598</c:v>
                </c:pt>
                <c:pt idx="1277">
                  <c:v>-39.315722626837598</c:v>
                </c:pt>
                <c:pt idx="1278">
                  <c:v>-39.315722626837598</c:v>
                </c:pt>
                <c:pt idx="1279">
                  <c:v>-39.315722626837598</c:v>
                </c:pt>
                <c:pt idx="1280">
                  <c:v>-39.315722626837598</c:v>
                </c:pt>
                <c:pt idx="1281">
                  <c:v>-39.315722626837598</c:v>
                </c:pt>
                <c:pt idx="1282">
                  <c:v>-39.315722626837598</c:v>
                </c:pt>
                <c:pt idx="1283">
                  <c:v>-39.315722626837598</c:v>
                </c:pt>
                <c:pt idx="1284">
                  <c:v>-39.315722626837598</c:v>
                </c:pt>
                <c:pt idx="1285">
                  <c:v>-39.315722626837598</c:v>
                </c:pt>
                <c:pt idx="1286">
                  <c:v>-39.315722626837598</c:v>
                </c:pt>
                <c:pt idx="1287">
                  <c:v>-39.315722626837598</c:v>
                </c:pt>
                <c:pt idx="1288">
                  <c:v>-39.315722626837598</c:v>
                </c:pt>
                <c:pt idx="1289">
                  <c:v>-39.315722626837598</c:v>
                </c:pt>
                <c:pt idx="1290">
                  <c:v>-39.315722626837598</c:v>
                </c:pt>
                <c:pt idx="1291">
                  <c:v>-39.315722626837598</c:v>
                </c:pt>
                <c:pt idx="1292">
                  <c:v>-39.315722626837598</c:v>
                </c:pt>
                <c:pt idx="1293">
                  <c:v>-39.315722626837598</c:v>
                </c:pt>
                <c:pt idx="1294">
                  <c:v>-39.315722626837598</c:v>
                </c:pt>
                <c:pt idx="1295">
                  <c:v>-39.315722626837598</c:v>
                </c:pt>
                <c:pt idx="1296">
                  <c:v>-39.315722626837598</c:v>
                </c:pt>
                <c:pt idx="1297">
                  <c:v>-39.315722626837598</c:v>
                </c:pt>
                <c:pt idx="1298">
                  <c:v>-39.315722626837598</c:v>
                </c:pt>
                <c:pt idx="1299">
                  <c:v>-39.315722626837598</c:v>
                </c:pt>
                <c:pt idx="1300">
                  <c:v>-39.315722626837598</c:v>
                </c:pt>
                <c:pt idx="1301">
                  <c:v>-39.315722626837598</c:v>
                </c:pt>
                <c:pt idx="1302">
                  <c:v>-39.315722626837598</c:v>
                </c:pt>
                <c:pt idx="1303">
                  <c:v>-39.315722626837598</c:v>
                </c:pt>
                <c:pt idx="1304">
                  <c:v>-39.315722626837598</c:v>
                </c:pt>
                <c:pt idx="1305">
                  <c:v>-39.315722626837598</c:v>
                </c:pt>
                <c:pt idx="1306">
                  <c:v>-39.315722626837598</c:v>
                </c:pt>
                <c:pt idx="1307">
                  <c:v>-39.315722626837598</c:v>
                </c:pt>
                <c:pt idx="1308">
                  <c:v>-39.315722626837598</c:v>
                </c:pt>
                <c:pt idx="1309">
                  <c:v>-39.315722626837598</c:v>
                </c:pt>
                <c:pt idx="1310">
                  <c:v>-39.315722626837598</c:v>
                </c:pt>
                <c:pt idx="1311">
                  <c:v>-39.315722626837598</c:v>
                </c:pt>
                <c:pt idx="1312">
                  <c:v>-39.315722626837598</c:v>
                </c:pt>
                <c:pt idx="1313">
                  <c:v>-39.315722626837598</c:v>
                </c:pt>
                <c:pt idx="1314">
                  <c:v>-39.315722626837598</c:v>
                </c:pt>
                <c:pt idx="1315">
                  <c:v>-39.315722626837598</c:v>
                </c:pt>
                <c:pt idx="1316">
                  <c:v>-39.315722626837598</c:v>
                </c:pt>
                <c:pt idx="1317">
                  <c:v>-39.315722626837598</c:v>
                </c:pt>
                <c:pt idx="1318">
                  <c:v>-39.315722626837598</c:v>
                </c:pt>
                <c:pt idx="1319">
                  <c:v>-39.315722626837598</c:v>
                </c:pt>
                <c:pt idx="1320">
                  <c:v>-39.315722626837598</c:v>
                </c:pt>
                <c:pt idx="1321">
                  <c:v>-39.315722626837598</c:v>
                </c:pt>
                <c:pt idx="1322">
                  <c:v>-39.315722626837598</c:v>
                </c:pt>
                <c:pt idx="1323">
                  <c:v>-39.315722626837598</c:v>
                </c:pt>
                <c:pt idx="1324">
                  <c:v>-39.315722626837598</c:v>
                </c:pt>
                <c:pt idx="1325">
                  <c:v>-39.315722626837598</c:v>
                </c:pt>
                <c:pt idx="1326">
                  <c:v>-39.315722626837598</c:v>
                </c:pt>
                <c:pt idx="1327">
                  <c:v>-39.315722626837598</c:v>
                </c:pt>
                <c:pt idx="1328">
                  <c:v>-39.315722626837598</c:v>
                </c:pt>
                <c:pt idx="1329">
                  <c:v>-39.315722626837598</c:v>
                </c:pt>
                <c:pt idx="1330">
                  <c:v>-39.315722626837598</c:v>
                </c:pt>
                <c:pt idx="1331">
                  <c:v>-39.315722626837598</c:v>
                </c:pt>
                <c:pt idx="1332">
                  <c:v>-39.315722626837598</c:v>
                </c:pt>
                <c:pt idx="1333">
                  <c:v>-39.315722626837598</c:v>
                </c:pt>
                <c:pt idx="1334">
                  <c:v>-39.315722626837598</c:v>
                </c:pt>
                <c:pt idx="1335">
                  <c:v>-39.315722626837598</c:v>
                </c:pt>
                <c:pt idx="1336">
                  <c:v>-39.315722626837598</c:v>
                </c:pt>
                <c:pt idx="1337">
                  <c:v>-39.315722626837598</c:v>
                </c:pt>
                <c:pt idx="1338">
                  <c:v>-39.315722626837598</c:v>
                </c:pt>
                <c:pt idx="1339">
                  <c:v>-39.315722626837598</c:v>
                </c:pt>
                <c:pt idx="1340">
                  <c:v>-39.315722626837598</c:v>
                </c:pt>
                <c:pt idx="1341">
                  <c:v>-39.315722626837598</c:v>
                </c:pt>
                <c:pt idx="1342">
                  <c:v>-39.315722626837598</c:v>
                </c:pt>
                <c:pt idx="1343">
                  <c:v>-39.315722626837598</c:v>
                </c:pt>
                <c:pt idx="1344">
                  <c:v>-39.315722626837598</c:v>
                </c:pt>
                <c:pt idx="1345">
                  <c:v>-39.315722626837598</c:v>
                </c:pt>
                <c:pt idx="1346">
                  <c:v>-39.315722626837598</c:v>
                </c:pt>
                <c:pt idx="1347">
                  <c:v>-39.315722626837598</c:v>
                </c:pt>
                <c:pt idx="1348">
                  <c:v>-39.315722626837598</c:v>
                </c:pt>
                <c:pt idx="1349">
                  <c:v>-39.315722626837598</c:v>
                </c:pt>
                <c:pt idx="1350">
                  <c:v>-39.315722626837598</c:v>
                </c:pt>
                <c:pt idx="1351">
                  <c:v>-39.315722626837598</c:v>
                </c:pt>
                <c:pt idx="1352">
                  <c:v>-39.315722626837598</c:v>
                </c:pt>
                <c:pt idx="1353">
                  <c:v>-39.315722626837598</c:v>
                </c:pt>
                <c:pt idx="1354">
                  <c:v>-39.315722626837598</c:v>
                </c:pt>
                <c:pt idx="1355">
                  <c:v>-39.315722626837598</c:v>
                </c:pt>
                <c:pt idx="1356">
                  <c:v>-39.315722626837598</c:v>
                </c:pt>
                <c:pt idx="1357">
                  <c:v>-39.315722626837598</c:v>
                </c:pt>
                <c:pt idx="1358">
                  <c:v>-39.315722626837598</c:v>
                </c:pt>
                <c:pt idx="1359">
                  <c:v>-39.315722626837598</c:v>
                </c:pt>
                <c:pt idx="1360">
                  <c:v>-39.315722626837598</c:v>
                </c:pt>
                <c:pt idx="1361">
                  <c:v>-39.315722626837598</c:v>
                </c:pt>
                <c:pt idx="1362">
                  <c:v>-39.315722626837598</c:v>
                </c:pt>
                <c:pt idx="1363">
                  <c:v>-39.315722626837598</c:v>
                </c:pt>
                <c:pt idx="1364">
                  <c:v>-39.315722626837598</c:v>
                </c:pt>
                <c:pt idx="1365">
                  <c:v>-39.315722626837598</c:v>
                </c:pt>
                <c:pt idx="1366">
                  <c:v>-39.315722626837598</c:v>
                </c:pt>
                <c:pt idx="1367">
                  <c:v>-39.315722626837598</c:v>
                </c:pt>
                <c:pt idx="1368">
                  <c:v>-39.315722626837598</c:v>
                </c:pt>
                <c:pt idx="1369">
                  <c:v>-39.315722626837598</c:v>
                </c:pt>
                <c:pt idx="1370">
                  <c:v>-39.315722626837598</c:v>
                </c:pt>
                <c:pt idx="1371">
                  <c:v>-39.315722626837598</c:v>
                </c:pt>
                <c:pt idx="1372">
                  <c:v>-39.315722626837598</c:v>
                </c:pt>
                <c:pt idx="1373">
                  <c:v>-39.315722626837598</c:v>
                </c:pt>
                <c:pt idx="1374">
                  <c:v>-39.315722626837598</c:v>
                </c:pt>
                <c:pt idx="1375">
                  <c:v>-39.315722626837598</c:v>
                </c:pt>
                <c:pt idx="1376">
                  <c:v>-39.315722626837598</c:v>
                </c:pt>
                <c:pt idx="1377">
                  <c:v>-39.315722626837598</c:v>
                </c:pt>
                <c:pt idx="1378">
                  <c:v>-39.315722626837598</c:v>
                </c:pt>
                <c:pt idx="1379">
                  <c:v>-39.315722626837598</c:v>
                </c:pt>
                <c:pt idx="1380">
                  <c:v>-39.315722626837598</c:v>
                </c:pt>
                <c:pt idx="1381">
                  <c:v>-39.315722626837598</c:v>
                </c:pt>
                <c:pt idx="1382">
                  <c:v>-39.315722626837598</c:v>
                </c:pt>
                <c:pt idx="1383">
                  <c:v>-39.315722626837598</c:v>
                </c:pt>
                <c:pt idx="1384">
                  <c:v>-39.315722626837598</c:v>
                </c:pt>
                <c:pt idx="1385">
                  <c:v>-39.315722626837598</c:v>
                </c:pt>
                <c:pt idx="1386">
                  <c:v>-39.315722626837598</c:v>
                </c:pt>
                <c:pt idx="1387">
                  <c:v>-39.315722626837598</c:v>
                </c:pt>
                <c:pt idx="1388">
                  <c:v>-39.315722626837598</c:v>
                </c:pt>
                <c:pt idx="1389">
                  <c:v>-39.315722626837598</c:v>
                </c:pt>
                <c:pt idx="1390">
                  <c:v>-39.315722626837598</c:v>
                </c:pt>
                <c:pt idx="1391">
                  <c:v>-39.315722626837598</c:v>
                </c:pt>
                <c:pt idx="1392">
                  <c:v>-39.315722626837598</c:v>
                </c:pt>
                <c:pt idx="1393">
                  <c:v>-39.315722626837598</c:v>
                </c:pt>
                <c:pt idx="1394">
                  <c:v>-39.315722626837598</c:v>
                </c:pt>
                <c:pt idx="1395">
                  <c:v>-39.315722626837598</c:v>
                </c:pt>
                <c:pt idx="1396">
                  <c:v>-39.315722626837598</c:v>
                </c:pt>
                <c:pt idx="1397">
                  <c:v>-39.315722626837598</c:v>
                </c:pt>
                <c:pt idx="1398">
                  <c:v>-39.315722626837598</c:v>
                </c:pt>
                <c:pt idx="1399">
                  <c:v>-39.315722626837598</c:v>
                </c:pt>
                <c:pt idx="1400">
                  <c:v>-39.315722626837598</c:v>
                </c:pt>
                <c:pt idx="1401">
                  <c:v>-39.315722626837598</c:v>
                </c:pt>
                <c:pt idx="1402">
                  <c:v>-39.315722626837598</c:v>
                </c:pt>
                <c:pt idx="1403">
                  <c:v>-39.315722626837598</c:v>
                </c:pt>
                <c:pt idx="1404">
                  <c:v>-39.315722626837598</c:v>
                </c:pt>
                <c:pt idx="1405">
                  <c:v>-39.315722626837598</c:v>
                </c:pt>
                <c:pt idx="1406">
                  <c:v>-39.315722626837598</c:v>
                </c:pt>
                <c:pt idx="1407">
                  <c:v>-39.315722626837598</c:v>
                </c:pt>
                <c:pt idx="1408">
                  <c:v>-39.315722626837598</c:v>
                </c:pt>
                <c:pt idx="1409">
                  <c:v>-39.315722626837598</c:v>
                </c:pt>
                <c:pt idx="1410">
                  <c:v>-39.315722626837598</c:v>
                </c:pt>
                <c:pt idx="1411">
                  <c:v>-39.315722626837598</c:v>
                </c:pt>
                <c:pt idx="1412">
                  <c:v>-39.315722626837598</c:v>
                </c:pt>
                <c:pt idx="1413">
                  <c:v>-39.315722626837598</c:v>
                </c:pt>
                <c:pt idx="1414">
                  <c:v>-39.315722626837598</c:v>
                </c:pt>
                <c:pt idx="1415">
                  <c:v>-39.315722626837598</c:v>
                </c:pt>
                <c:pt idx="1416">
                  <c:v>-39.315722626837598</c:v>
                </c:pt>
                <c:pt idx="1417">
                  <c:v>-39.315722626837598</c:v>
                </c:pt>
                <c:pt idx="1418">
                  <c:v>-39.315722626837598</c:v>
                </c:pt>
                <c:pt idx="1419">
                  <c:v>-39.315722626837598</c:v>
                </c:pt>
                <c:pt idx="1420">
                  <c:v>-39.315722626837598</c:v>
                </c:pt>
                <c:pt idx="1421">
                  <c:v>-39.315722626837598</c:v>
                </c:pt>
                <c:pt idx="1422">
                  <c:v>-39.315722626837598</c:v>
                </c:pt>
                <c:pt idx="1423">
                  <c:v>-39.315722626837598</c:v>
                </c:pt>
                <c:pt idx="1424">
                  <c:v>-39.315722626837598</c:v>
                </c:pt>
                <c:pt idx="1425">
                  <c:v>-39.315722626837598</c:v>
                </c:pt>
                <c:pt idx="1426">
                  <c:v>-39.315722626837598</c:v>
                </c:pt>
                <c:pt idx="1427">
                  <c:v>-39.315722626837598</c:v>
                </c:pt>
                <c:pt idx="1428">
                  <c:v>-39.315722626837598</c:v>
                </c:pt>
                <c:pt idx="1429">
                  <c:v>-39.315722626837598</c:v>
                </c:pt>
                <c:pt idx="1430">
                  <c:v>-39.315722626837598</c:v>
                </c:pt>
                <c:pt idx="1431">
                  <c:v>-39.315722626837598</c:v>
                </c:pt>
                <c:pt idx="1432">
                  <c:v>-39.315722626837598</c:v>
                </c:pt>
                <c:pt idx="1433">
                  <c:v>-39.315722626837598</c:v>
                </c:pt>
                <c:pt idx="1434">
                  <c:v>-39.315722626837598</c:v>
                </c:pt>
                <c:pt idx="1435">
                  <c:v>-39.315722626837598</c:v>
                </c:pt>
                <c:pt idx="1436">
                  <c:v>-39.315722626837598</c:v>
                </c:pt>
                <c:pt idx="1437">
                  <c:v>-39.315722626837598</c:v>
                </c:pt>
                <c:pt idx="1438">
                  <c:v>-39.315722626837598</c:v>
                </c:pt>
                <c:pt idx="1439">
                  <c:v>-39.315722626837598</c:v>
                </c:pt>
                <c:pt idx="1440">
                  <c:v>-39.315722626837598</c:v>
                </c:pt>
                <c:pt idx="1441">
                  <c:v>-39.315722626837598</c:v>
                </c:pt>
                <c:pt idx="1442">
                  <c:v>-39.315722626837598</c:v>
                </c:pt>
                <c:pt idx="1443">
                  <c:v>-39.315722626837598</c:v>
                </c:pt>
                <c:pt idx="1444">
                  <c:v>-39.315722626837598</c:v>
                </c:pt>
                <c:pt idx="1445">
                  <c:v>-39.315722626837598</c:v>
                </c:pt>
                <c:pt idx="1446">
                  <c:v>-39.315722626837598</c:v>
                </c:pt>
                <c:pt idx="1447">
                  <c:v>-39.315722626837598</c:v>
                </c:pt>
                <c:pt idx="1448">
                  <c:v>-39.315722626837598</c:v>
                </c:pt>
                <c:pt idx="1449">
                  <c:v>-39.315722626837598</c:v>
                </c:pt>
                <c:pt idx="1450">
                  <c:v>-39.315722626837598</c:v>
                </c:pt>
                <c:pt idx="1451">
                  <c:v>-39.315722626837598</c:v>
                </c:pt>
                <c:pt idx="1452">
                  <c:v>-39.315722626837598</c:v>
                </c:pt>
                <c:pt idx="1453">
                  <c:v>-39.315722626837598</c:v>
                </c:pt>
                <c:pt idx="1454">
                  <c:v>-39.315722626837598</c:v>
                </c:pt>
                <c:pt idx="1455">
                  <c:v>-39.315722626837598</c:v>
                </c:pt>
                <c:pt idx="1456">
                  <c:v>-39.315722626837598</c:v>
                </c:pt>
                <c:pt idx="1457">
                  <c:v>-39.315722626837598</c:v>
                </c:pt>
                <c:pt idx="1458">
                  <c:v>-39.315722626837598</c:v>
                </c:pt>
                <c:pt idx="1459">
                  <c:v>-39.315722626837598</c:v>
                </c:pt>
                <c:pt idx="1460">
                  <c:v>-39.315722626837598</c:v>
                </c:pt>
                <c:pt idx="1461">
                  <c:v>-39.315722626837598</c:v>
                </c:pt>
                <c:pt idx="1462">
                  <c:v>-39.315722626837598</c:v>
                </c:pt>
                <c:pt idx="1463">
                  <c:v>-39.315722626837598</c:v>
                </c:pt>
                <c:pt idx="1464">
                  <c:v>-39.315722626837598</c:v>
                </c:pt>
                <c:pt idx="1465">
                  <c:v>-39.315722626837598</c:v>
                </c:pt>
                <c:pt idx="1466">
                  <c:v>-39.315722626837598</c:v>
                </c:pt>
                <c:pt idx="1467">
                  <c:v>-39.315722626837598</c:v>
                </c:pt>
                <c:pt idx="1468">
                  <c:v>-39.315722626837598</c:v>
                </c:pt>
                <c:pt idx="1469">
                  <c:v>-39.315722626837598</c:v>
                </c:pt>
                <c:pt idx="1470">
                  <c:v>-39.315722626837598</c:v>
                </c:pt>
                <c:pt idx="1471">
                  <c:v>-39.315722626837598</c:v>
                </c:pt>
                <c:pt idx="1472">
                  <c:v>-39.315722626837598</c:v>
                </c:pt>
                <c:pt idx="1473">
                  <c:v>-39.315722626837598</c:v>
                </c:pt>
                <c:pt idx="1474">
                  <c:v>-39.315722626837598</c:v>
                </c:pt>
                <c:pt idx="1475">
                  <c:v>-39.315722626837598</c:v>
                </c:pt>
                <c:pt idx="1476">
                  <c:v>-39.315722626837598</c:v>
                </c:pt>
                <c:pt idx="1477">
                  <c:v>-39.315722626837598</c:v>
                </c:pt>
                <c:pt idx="1478">
                  <c:v>-39.315722626837598</c:v>
                </c:pt>
                <c:pt idx="1479">
                  <c:v>-39.315722626837598</c:v>
                </c:pt>
                <c:pt idx="1480">
                  <c:v>-39.315722626837598</c:v>
                </c:pt>
                <c:pt idx="1481">
                  <c:v>-39.315722626837598</c:v>
                </c:pt>
                <c:pt idx="1482">
                  <c:v>-39.315722626837598</c:v>
                </c:pt>
                <c:pt idx="1483">
                  <c:v>-39.315722626837598</c:v>
                </c:pt>
                <c:pt idx="1484">
                  <c:v>-39.315722626837598</c:v>
                </c:pt>
                <c:pt idx="1485">
                  <c:v>-39.315722626837598</c:v>
                </c:pt>
                <c:pt idx="1486">
                  <c:v>-39.315722626837598</c:v>
                </c:pt>
                <c:pt idx="1487">
                  <c:v>-39.315722626837598</c:v>
                </c:pt>
                <c:pt idx="1488">
                  <c:v>-39.315722626837598</c:v>
                </c:pt>
                <c:pt idx="1489">
                  <c:v>-39.315722626837598</c:v>
                </c:pt>
                <c:pt idx="1490">
                  <c:v>-39.315722626837598</c:v>
                </c:pt>
                <c:pt idx="1491">
                  <c:v>-39.315722626837598</c:v>
                </c:pt>
                <c:pt idx="1492">
                  <c:v>-39.315722626837598</c:v>
                </c:pt>
                <c:pt idx="1493">
                  <c:v>-39.315722626837598</c:v>
                </c:pt>
                <c:pt idx="1494">
                  <c:v>-39.315722626837598</c:v>
                </c:pt>
                <c:pt idx="1495">
                  <c:v>-39.315722626837598</c:v>
                </c:pt>
                <c:pt idx="1496">
                  <c:v>-39.315722626837598</c:v>
                </c:pt>
                <c:pt idx="1497">
                  <c:v>-39.315722626837598</c:v>
                </c:pt>
                <c:pt idx="1498">
                  <c:v>-39.315722626837598</c:v>
                </c:pt>
                <c:pt idx="1499">
                  <c:v>-39.315722626837598</c:v>
                </c:pt>
                <c:pt idx="1500">
                  <c:v>-39.315722626837598</c:v>
                </c:pt>
                <c:pt idx="1501">
                  <c:v>-39.315722626837598</c:v>
                </c:pt>
                <c:pt idx="1502">
                  <c:v>-39.315722626837598</c:v>
                </c:pt>
                <c:pt idx="1503">
                  <c:v>-39.315722626837598</c:v>
                </c:pt>
                <c:pt idx="1504">
                  <c:v>-39.315722626837598</c:v>
                </c:pt>
                <c:pt idx="1505">
                  <c:v>-39.315722626837598</c:v>
                </c:pt>
                <c:pt idx="1506">
                  <c:v>-39.315722626837598</c:v>
                </c:pt>
                <c:pt idx="1507">
                  <c:v>-39.315722626837598</c:v>
                </c:pt>
                <c:pt idx="1508">
                  <c:v>-39.315722626837598</c:v>
                </c:pt>
                <c:pt idx="1509">
                  <c:v>-39.315722626837598</c:v>
                </c:pt>
                <c:pt idx="1510">
                  <c:v>-39.315722626837598</c:v>
                </c:pt>
                <c:pt idx="1511">
                  <c:v>-39.315722626837598</c:v>
                </c:pt>
                <c:pt idx="1512">
                  <c:v>-39.315722626837598</c:v>
                </c:pt>
                <c:pt idx="1513">
                  <c:v>-39.315722626837598</c:v>
                </c:pt>
                <c:pt idx="1514">
                  <c:v>-39.315722626837598</c:v>
                </c:pt>
                <c:pt idx="1515">
                  <c:v>-39.315722626837598</c:v>
                </c:pt>
                <c:pt idx="1516">
                  <c:v>-39.315722626837598</c:v>
                </c:pt>
                <c:pt idx="1517">
                  <c:v>-39.315722626837598</c:v>
                </c:pt>
                <c:pt idx="1518">
                  <c:v>-39.315722626837598</c:v>
                </c:pt>
                <c:pt idx="1519">
                  <c:v>-39.315722626837598</c:v>
                </c:pt>
                <c:pt idx="1520">
                  <c:v>-39.315722626837598</c:v>
                </c:pt>
                <c:pt idx="1521">
                  <c:v>-39.315722626837598</c:v>
                </c:pt>
                <c:pt idx="1522">
                  <c:v>-39.315722626837598</c:v>
                </c:pt>
                <c:pt idx="1523">
                  <c:v>-39.315722626837598</c:v>
                </c:pt>
                <c:pt idx="1524">
                  <c:v>-39.315722626837598</c:v>
                </c:pt>
                <c:pt idx="1525">
                  <c:v>-39.315722626837598</c:v>
                </c:pt>
                <c:pt idx="1526">
                  <c:v>-39.315722626837598</c:v>
                </c:pt>
                <c:pt idx="1527">
                  <c:v>-39.315722626837598</c:v>
                </c:pt>
                <c:pt idx="1528">
                  <c:v>-39.315722626837598</c:v>
                </c:pt>
                <c:pt idx="1529">
                  <c:v>-39.315722626837598</c:v>
                </c:pt>
                <c:pt idx="1530">
                  <c:v>-39.315722626837598</c:v>
                </c:pt>
                <c:pt idx="1531">
                  <c:v>-39.315722626837598</c:v>
                </c:pt>
                <c:pt idx="1532">
                  <c:v>-39.315722626837598</c:v>
                </c:pt>
                <c:pt idx="1533">
                  <c:v>-39.315722626837598</c:v>
                </c:pt>
                <c:pt idx="1534">
                  <c:v>-39.315722626837598</c:v>
                </c:pt>
                <c:pt idx="1535">
                  <c:v>-39.315722626837598</c:v>
                </c:pt>
                <c:pt idx="1536">
                  <c:v>-39.315722626837598</c:v>
                </c:pt>
                <c:pt idx="1537">
                  <c:v>-39.315722626837598</c:v>
                </c:pt>
                <c:pt idx="1538">
                  <c:v>-39.315722626837598</c:v>
                </c:pt>
                <c:pt idx="1539">
                  <c:v>-39.315722626837598</c:v>
                </c:pt>
                <c:pt idx="1540">
                  <c:v>-39.315722626837598</c:v>
                </c:pt>
                <c:pt idx="1541">
                  <c:v>-39.315722626837598</c:v>
                </c:pt>
                <c:pt idx="1542">
                  <c:v>-39.315722626837598</c:v>
                </c:pt>
                <c:pt idx="1543">
                  <c:v>-39.315722626837598</c:v>
                </c:pt>
                <c:pt idx="1544">
                  <c:v>-39.315722626837598</c:v>
                </c:pt>
                <c:pt idx="1545">
                  <c:v>-39.315722626837598</c:v>
                </c:pt>
                <c:pt idx="1546">
                  <c:v>-39.315722626837598</c:v>
                </c:pt>
                <c:pt idx="1547">
                  <c:v>-39.315722626837598</c:v>
                </c:pt>
                <c:pt idx="1548">
                  <c:v>-39.315722626837598</c:v>
                </c:pt>
                <c:pt idx="1549">
                  <c:v>-39.315722626837598</c:v>
                </c:pt>
                <c:pt idx="1550">
                  <c:v>-39.315722626837598</c:v>
                </c:pt>
                <c:pt idx="1551">
                  <c:v>-39.315722626837598</c:v>
                </c:pt>
                <c:pt idx="1552">
                  <c:v>-39.315722626837598</c:v>
                </c:pt>
                <c:pt idx="1553">
                  <c:v>-39.315722626837598</c:v>
                </c:pt>
                <c:pt idx="1554">
                  <c:v>-39.315722626837598</c:v>
                </c:pt>
                <c:pt idx="1555">
                  <c:v>-39.315722626837598</c:v>
                </c:pt>
                <c:pt idx="1556">
                  <c:v>-39.315722626837598</c:v>
                </c:pt>
                <c:pt idx="1557">
                  <c:v>-39.315722626837598</c:v>
                </c:pt>
                <c:pt idx="1558">
                  <c:v>-39.315722626837598</c:v>
                </c:pt>
                <c:pt idx="1559">
                  <c:v>-39.315722626837598</c:v>
                </c:pt>
                <c:pt idx="1560">
                  <c:v>-39.315722626837598</c:v>
                </c:pt>
                <c:pt idx="1561">
                  <c:v>-39.315722626837598</c:v>
                </c:pt>
                <c:pt idx="1562">
                  <c:v>-39.315722626837598</c:v>
                </c:pt>
                <c:pt idx="1563">
                  <c:v>-39.315722626837598</c:v>
                </c:pt>
                <c:pt idx="1564">
                  <c:v>-39.315722626837598</c:v>
                </c:pt>
                <c:pt idx="1565">
                  <c:v>-39.315722626837598</c:v>
                </c:pt>
                <c:pt idx="1566">
                  <c:v>-39.315722626837598</c:v>
                </c:pt>
                <c:pt idx="1567">
                  <c:v>-39.315722626837598</c:v>
                </c:pt>
                <c:pt idx="1568">
                  <c:v>-39.315722626837598</c:v>
                </c:pt>
                <c:pt idx="1569">
                  <c:v>-39.315722626837598</c:v>
                </c:pt>
                <c:pt idx="1570">
                  <c:v>-39.315722626837598</c:v>
                </c:pt>
                <c:pt idx="1571">
                  <c:v>-39.315722626837598</c:v>
                </c:pt>
                <c:pt idx="1572">
                  <c:v>-39.315722626837598</c:v>
                </c:pt>
                <c:pt idx="1573">
                  <c:v>-39.315722626837598</c:v>
                </c:pt>
                <c:pt idx="1574">
                  <c:v>-39.315722626837598</c:v>
                </c:pt>
                <c:pt idx="1575">
                  <c:v>-39.315722626837598</c:v>
                </c:pt>
                <c:pt idx="1576">
                  <c:v>-39.315722626837598</c:v>
                </c:pt>
                <c:pt idx="1577">
                  <c:v>-39.315722626837598</c:v>
                </c:pt>
                <c:pt idx="1578">
                  <c:v>-39.315722626837598</c:v>
                </c:pt>
                <c:pt idx="1579">
                  <c:v>-39.315722626837598</c:v>
                </c:pt>
                <c:pt idx="1580">
                  <c:v>-39.315722626837598</c:v>
                </c:pt>
                <c:pt idx="1581">
                  <c:v>-39.315722626837598</c:v>
                </c:pt>
                <c:pt idx="1582">
                  <c:v>-39.315722626837598</c:v>
                </c:pt>
                <c:pt idx="1583">
                  <c:v>-39.315722626837598</c:v>
                </c:pt>
                <c:pt idx="1584">
                  <c:v>-39.315722626837598</c:v>
                </c:pt>
                <c:pt idx="1585">
                  <c:v>-39.315722626837598</c:v>
                </c:pt>
                <c:pt idx="1586">
                  <c:v>-39.315722626837598</c:v>
                </c:pt>
                <c:pt idx="1587">
                  <c:v>-39.315722626837598</c:v>
                </c:pt>
                <c:pt idx="1588">
                  <c:v>-39.315722626837598</c:v>
                </c:pt>
                <c:pt idx="1589">
                  <c:v>-39.315722626837598</c:v>
                </c:pt>
                <c:pt idx="1590">
                  <c:v>-39.315722626837598</c:v>
                </c:pt>
                <c:pt idx="1591">
                  <c:v>-39.315722626837598</c:v>
                </c:pt>
                <c:pt idx="1592">
                  <c:v>-39.315722626837598</c:v>
                </c:pt>
                <c:pt idx="1593">
                  <c:v>-39.315722626837598</c:v>
                </c:pt>
                <c:pt idx="1594">
                  <c:v>-39.315722626837598</c:v>
                </c:pt>
                <c:pt idx="1595">
                  <c:v>-39.315722626837598</c:v>
                </c:pt>
                <c:pt idx="1596">
                  <c:v>-39.315722626837598</c:v>
                </c:pt>
                <c:pt idx="1597">
                  <c:v>-39.315722626837598</c:v>
                </c:pt>
                <c:pt idx="1598">
                  <c:v>-39.315722626837598</c:v>
                </c:pt>
                <c:pt idx="1599">
                  <c:v>-39.315722626837598</c:v>
                </c:pt>
                <c:pt idx="1600">
                  <c:v>-39.315722626837598</c:v>
                </c:pt>
                <c:pt idx="1601">
                  <c:v>-39.315722626837598</c:v>
                </c:pt>
                <c:pt idx="1602">
                  <c:v>-39.315722626837598</c:v>
                </c:pt>
                <c:pt idx="1603">
                  <c:v>-39.315722626837598</c:v>
                </c:pt>
                <c:pt idx="1604">
                  <c:v>-39.315722626837598</c:v>
                </c:pt>
                <c:pt idx="1605">
                  <c:v>-39.315722626837598</c:v>
                </c:pt>
                <c:pt idx="1606">
                  <c:v>-39.315722626837598</c:v>
                </c:pt>
                <c:pt idx="1607">
                  <c:v>-39.315722626837598</c:v>
                </c:pt>
                <c:pt idx="1608">
                  <c:v>-39.315722626837598</c:v>
                </c:pt>
                <c:pt idx="1609">
                  <c:v>-39.315722626837598</c:v>
                </c:pt>
                <c:pt idx="1610">
                  <c:v>-39.315722626837598</c:v>
                </c:pt>
                <c:pt idx="1611">
                  <c:v>-39.315722626837598</c:v>
                </c:pt>
                <c:pt idx="1612">
                  <c:v>-39.315722626837598</c:v>
                </c:pt>
                <c:pt idx="1613">
                  <c:v>-39.315722626837598</c:v>
                </c:pt>
                <c:pt idx="1614">
                  <c:v>-39.315722626837598</c:v>
                </c:pt>
                <c:pt idx="1615">
                  <c:v>-39.315722626837598</c:v>
                </c:pt>
                <c:pt idx="1616">
                  <c:v>-39.315722626837598</c:v>
                </c:pt>
                <c:pt idx="1617">
                  <c:v>-39.315722626837598</c:v>
                </c:pt>
                <c:pt idx="1618">
                  <c:v>-39.315722626837598</c:v>
                </c:pt>
                <c:pt idx="1619">
                  <c:v>-39.315722626837598</c:v>
                </c:pt>
                <c:pt idx="1620">
                  <c:v>-39.315722626837598</c:v>
                </c:pt>
                <c:pt idx="1621">
                  <c:v>-39.315722626837598</c:v>
                </c:pt>
                <c:pt idx="1622">
                  <c:v>-39.315722626837598</c:v>
                </c:pt>
                <c:pt idx="1623">
                  <c:v>-39.315722626837598</c:v>
                </c:pt>
                <c:pt idx="1624">
                  <c:v>-39.315722626837598</c:v>
                </c:pt>
                <c:pt idx="1625">
                  <c:v>-39.315722626837598</c:v>
                </c:pt>
                <c:pt idx="1626">
                  <c:v>-39.315722626837598</c:v>
                </c:pt>
                <c:pt idx="1627">
                  <c:v>-39.315722626837598</c:v>
                </c:pt>
                <c:pt idx="1628">
                  <c:v>-39.315722626837598</c:v>
                </c:pt>
                <c:pt idx="1629">
                  <c:v>-39.315722626837598</c:v>
                </c:pt>
                <c:pt idx="1630">
                  <c:v>-39.315722626837598</c:v>
                </c:pt>
                <c:pt idx="1631">
                  <c:v>-39.315722626837598</c:v>
                </c:pt>
                <c:pt idx="1632">
                  <c:v>-39.315722626837598</c:v>
                </c:pt>
                <c:pt idx="1633">
                  <c:v>-39.315722626837598</c:v>
                </c:pt>
                <c:pt idx="1634">
                  <c:v>-39.315722626837598</c:v>
                </c:pt>
                <c:pt idx="1635">
                  <c:v>-39.315722626837598</c:v>
                </c:pt>
                <c:pt idx="1636">
                  <c:v>-39.315722626837598</c:v>
                </c:pt>
                <c:pt idx="1637">
                  <c:v>-39.315722626837598</c:v>
                </c:pt>
                <c:pt idx="1638">
                  <c:v>-39.315722626837598</c:v>
                </c:pt>
                <c:pt idx="1639">
                  <c:v>-39.315722626837598</c:v>
                </c:pt>
                <c:pt idx="1640">
                  <c:v>-39.315722626837598</c:v>
                </c:pt>
                <c:pt idx="1641">
                  <c:v>-39.315722626837598</c:v>
                </c:pt>
                <c:pt idx="1642">
                  <c:v>-39.315722626837598</c:v>
                </c:pt>
                <c:pt idx="1643">
                  <c:v>-39.315722626837598</c:v>
                </c:pt>
                <c:pt idx="1644">
                  <c:v>-39.315722626837598</c:v>
                </c:pt>
                <c:pt idx="1645">
                  <c:v>-39.315722626837598</c:v>
                </c:pt>
                <c:pt idx="1646">
                  <c:v>-39.315722626837598</c:v>
                </c:pt>
                <c:pt idx="1647">
                  <c:v>-39.315722626837598</c:v>
                </c:pt>
                <c:pt idx="1648">
                  <c:v>-39.315722626837598</c:v>
                </c:pt>
                <c:pt idx="1649">
                  <c:v>-39.315722626837598</c:v>
                </c:pt>
                <c:pt idx="1650">
                  <c:v>-39.315722626837598</c:v>
                </c:pt>
                <c:pt idx="1651">
                  <c:v>-39.315722626837598</c:v>
                </c:pt>
                <c:pt idx="1652">
                  <c:v>-39.315722626837598</c:v>
                </c:pt>
                <c:pt idx="1653">
                  <c:v>-39.315722626837598</c:v>
                </c:pt>
                <c:pt idx="1654">
                  <c:v>-39.315722626837598</c:v>
                </c:pt>
                <c:pt idx="1655">
                  <c:v>-39.315722626837598</c:v>
                </c:pt>
                <c:pt idx="1656">
                  <c:v>-39.315722626837598</c:v>
                </c:pt>
                <c:pt idx="1657">
                  <c:v>-39.315722626837598</c:v>
                </c:pt>
                <c:pt idx="1658">
                  <c:v>-39.315722626837598</c:v>
                </c:pt>
                <c:pt idx="1659">
                  <c:v>-39.315722626837598</c:v>
                </c:pt>
                <c:pt idx="1660">
                  <c:v>-39.315722626837598</c:v>
                </c:pt>
                <c:pt idx="1661">
                  <c:v>-39.315722626837598</c:v>
                </c:pt>
                <c:pt idx="1662">
                  <c:v>-39.315722626837598</c:v>
                </c:pt>
                <c:pt idx="1663">
                  <c:v>-39.315722626837598</c:v>
                </c:pt>
                <c:pt idx="1664">
                  <c:v>-39.315722626837598</c:v>
                </c:pt>
                <c:pt idx="1665">
                  <c:v>-39.315722626837598</c:v>
                </c:pt>
                <c:pt idx="1666">
                  <c:v>-39.315722626837598</c:v>
                </c:pt>
                <c:pt idx="1667">
                  <c:v>-39.315722626837598</c:v>
                </c:pt>
                <c:pt idx="1668">
                  <c:v>-39.315722626837598</c:v>
                </c:pt>
                <c:pt idx="1669">
                  <c:v>-39.315722626837598</c:v>
                </c:pt>
                <c:pt idx="1670">
                  <c:v>-39.315722626837598</c:v>
                </c:pt>
                <c:pt idx="1671">
                  <c:v>-39.315722626837598</c:v>
                </c:pt>
                <c:pt idx="1672">
                  <c:v>-39.315722626837598</c:v>
                </c:pt>
                <c:pt idx="1673">
                  <c:v>-39.315722626837598</c:v>
                </c:pt>
                <c:pt idx="1674">
                  <c:v>-39.315722626837598</c:v>
                </c:pt>
                <c:pt idx="1675">
                  <c:v>-39.315722626837598</c:v>
                </c:pt>
                <c:pt idx="1676">
                  <c:v>-39.315722626837598</c:v>
                </c:pt>
                <c:pt idx="1677">
                  <c:v>-39.315722626837598</c:v>
                </c:pt>
                <c:pt idx="1678">
                  <c:v>-39.315722626837598</c:v>
                </c:pt>
                <c:pt idx="1679">
                  <c:v>-39.315722626837598</c:v>
                </c:pt>
                <c:pt idx="1680">
                  <c:v>-39.315722626837598</c:v>
                </c:pt>
                <c:pt idx="1681">
                  <c:v>-39.315722626837598</c:v>
                </c:pt>
                <c:pt idx="1682">
                  <c:v>-39.315722626837598</c:v>
                </c:pt>
                <c:pt idx="1683">
                  <c:v>-39.315722626837598</c:v>
                </c:pt>
                <c:pt idx="1684">
                  <c:v>-39.315722626837598</c:v>
                </c:pt>
                <c:pt idx="1685">
                  <c:v>-39.315722626837598</c:v>
                </c:pt>
                <c:pt idx="1686">
                  <c:v>-39.315722626837598</c:v>
                </c:pt>
                <c:pt idx="1687">
                  <c:v>-39.315722626837598</c:v>
                </c:pt>
                <c:pt idx="1688">
                  <c:v>-39.315722626837598</c:v>
                </c:pt>
                <c:pt idx="1689">
                  <c:v>-39.315722626837598</c:v>
                </c:pt>
                <c:pt idx="1690">
                  <c:v>-39.315722626837598</c:v>
                </c:pt>
                <c:pt idx="1691">
                  <c:v>-39.315722626837598</c:v>
                </c:pt>
                <c:pt idx="1692">
                  <c:v>-39.315722626837598</c:v>
                </c:pt>
                <c:pt idx="1693">
                  <c:v>-39.315722626837598</c:v>
                </c:pt>
                <c:pt idx="1694">
                  <c:v>-39.315722626837598</c:v>
                </c:pt>
                <c:pt idx="1695">
                  <c:v>-39.315722626837598</c:v>
                </c:pt>
                <c:pt idx="1696">
                  <c:v>-39.315722626837598</c:v>
                </c:pt>
                <c:pt idx="1697">
                  <c:v>-39.315722626837598</c:v>
                </c:pt>
                <c:pt idx="1698">
                  <c:v>-39.315722626837598</c:v>
                </c:pt>
                <c:pt idx="1699">
                  <c:v>-39.315722626837598</c:v>
                </c:pt>
                <c:pt idx="1700">
                  <c:v>-39.315722626837598</c:v>
                </c:pt>
                <c:pt idx="1701">
                  <c:v>-39.315722626837598</c:v>
                </c:pt>
                <c:pt idx="1702">
                  <c:v>-39.315722626837598</c:v>
                </c:pt>
                <c:pt idx="1703">
                  <c:v>-39.315722626837598</c:v>
                </c:pt>
                <c:pt idx="1704">
                  <c:v>-39.315722626837598</c:v>
                </c:pt>
                <c:pt idx="1705">
                  <c:v>-39.315722626837598</c:v>
                </c:pt>
                <c:pt idx="1706">
                  <c:v>-39.315722626837598</c:v>
                </c:pt>
                <c:pt idx="1707">
                  <c:v>-39.315722626837598</c:v>
                </c:pt>
                <c:pt idx="1708">
                  <c:v>-39.315722626837598</c:v>
                </c:pt>
                <c:pt idx="1709">
                  <c:v>-39.315722626837598</c:v>
                </c:pt>
                <c:pt idx="1710">
                  <c:v>-39.315722626837598</c:v>
                </c:pt>
                <c:pt idx="1711">
                  <c:v>-39.315722626837598</c:v>
                </c:pt>
                <c:pt idx="1712">
                  <c:v>-39.315722626837598</c:v>
                </c:pt>
                <c:pt idx="1713">
                  <c:v>-39.315722626837598</c:v>
                </c:pt>
                <c:pt idx="1714">
                  <c:v>-39.315722626837598</c:v>
                </c:pt>
                <c:pt idx="1715">
                  <c:v>-39.315722626837598</c:v>
                </c:pt>
                <c:pt idx="1716">
                  <c:v>-39.315722626837598</c:v>
                </c:pt>
                <c:pt idx="1717">
                  <c:v>-39.315722626837598</c:v>
                </c:pt>
                <c:pt idx="1718">
                  <c:v>-39.315722626837598</c:v>
                </c:pt>
                <c:pt idx="1719">
                  <c:v>-39.315722626837598</c:v>
                </c:pt>
                <c:pt idx="1720">
                  <c:v>-39.315722626837598</c:v>
                </c:pt>
                <c:pt idx="1721">
                  <c:v>-39.315722626837598</c:v>
                </c:pt>
                <c:pt idx="1722">
                  <c:v>-39.315722626837598</c:v>
                </c:pt>
                <c:pt idx="1723">
                  <c:v>-39.315722626837598</c:v>
                </c:pt>
                <c:pt idx="1724">
                  <c:v>-39.315722626837598</c:v>
                </c:pt>
                <c:pt idx="1725">
                  <c:v>-39.315722626837598</c:v>
                </c:pt>
                <c:pt idx="1726">
                  <c:v>-39.315722626837598</c:v>
                </c:pt>
                <c:pt idx="1727">
                  <c:v>-39.315722626837598</c:v>
                </c:pt>
                <c:pt idx="1728">
                  <c:v>-39.315722626837598</c:v>
                </c:pt>
                <c:pt idx="1729">
                  <c:v>-39.315722626837598</c:v>
                </c:pt>
                <c:pt idx="1730">
                  <c:v>-39.315722626837598</c:v>
                </c:pt>
                <c:pt idx="1731">
                  <c:v>-39.315722626837598</c:v>
                </c:pt>
                <c:pt idx="1732">
                  <c:v>-39.315722626837598</c:v>
                </c:pt>
                <c:pt idx="1733">
                  <c:v>-39.315722626837598</c:v>
                </c:pt>
                <c:pt idx="1734">
                  <c:v>-39.315722626837598</c:v>
                </c:pt>
                <c:pt idx="1735">
                  <c:v>-39.315722626837598</c:v>
                </c:pt>
                <c:pt idx="1736">
                  <c:v>-39.315722626837598</c:v>
                </c:pt>
                <c:pt idx="1737">
                  <c:v>-39.315722626837598</c:v>
                </c:pt>
                <c:pt idx="1738">
                  <c:v>-39.315722626837598</c:v>
                </c:pt>
                <c:pt idx="1739">
                  <c:v>-39.315722626837598</c:v>
                </c:pt>
                <c:pt idx="1740">
                  <c:v>-39.315722626837598</c:v>
                </c:pt>
                <c:pt idx="1741">
                  <c:v>-39.315722626837598</c:v>
                </c:pt>
                <c:pt idx="1742">
                  <c:v>-39.315722626837598</c:v>
                </c:pt>
                <c:pt idx="1743">
                  <c:v>-39.315722626837598</c:v>
                </c:pt>
                <c:pt idx="1744">
                  <c:v>-39.315722626837598</c:v>
                </c:pt>
                <c:pt idx="1745">
                  <c:v>-39.315722626837598</c:v>
                </c:pt>
                <c:pt idx="1746">
                  <c:v>-39.315722626837598</c:v>
                </c:pt>
                <c:pt idx="1747">
                  <c:v>-39.315722626837598</c:v>
                </c:pt>
                <c:pt idx="1748">
                  <c:v>-39.315722626837598</c:v>
                </c:pt>
                <c:pt idx="1749">
                  <c:v>-39.315722626837598</c:v>
                </c:pt>
                <c:pt idx="1750">
                  <c:v>-39.315722626837598</c:v>
                </c:pt>
                <c:pt idx="1751">
                  <c:v>-39.315722626837598</c:v>
                </c:pt>
                <c:pt idx="1752">
                  <c:v>-39.315722626837598</c:v>
                </c:pt>
                <c:pt idx="1753">
                  <c:v>-39.315722626837598</c:v>
                </c:pt>
                <c:pt idx="1754">
                  <c:v>-39.315722626837598</c:v>
                </c:pt>
                <c:pt idx="1755">
                  <c:v>-39.315722626837598</c:v>
                </c:pt>
                <c:pt idx="1756">
                  <c:v>-39.315722626837598</c:v>
                </c:pt>
                <c:pt idx="1757">
                  <c:v>-39.315722626837598</c:v>
                </c:pt>
                <c:pt idx="1758">
                  <c:v>-39.315722626837598</c:v>
                </c:pt>
                <c:pt idx="1759">
                  <c:v>-39.315722626837598</c:v>
                </c:pt>
                <c:pt idx="1760">
                  <c:v>-39.315722626837598</c:v>
                </c:pt>
                <c:pt idx="1761">
                  <c:v>-39.315722626837598</c:v>
                </c:pt>
                <c:pt idx="1762">
                  <c:v>-39.315722626837598</c:v>
                </c:pt>
                <c:pt idx="1763">
                  <c:v>-39.315722626837598</c:v>
                </c:pt>
                <c:pt idx="1764">
                  <c:v>-39.315722626837598</c:v>
                </c:pt>
                <c:pt idx="1765">
                  <c:v>-39.315722626837598</c:v>
                </c:pt>
                <c:pt idx="1766">
                  <c:v>-39.315722626837598</c:v>
                </c:pt>
                <c:pt idx="1767">
                  <c:v>-39.315722626837598</c:v>
                </c:pt>
                <c:pt idx="1768">
                  <c:v>-39.315722626837598</c:v>
                </c:pt>
                <c:pt idx="1769">
                  <c:v>-39.315722626837598</c:v>
                </c:pt>
                <c:pt idx="1770">
                  <c:v>-39.315722626837598</c:v>
                </c:pt>
                <c:pt idx="1771">
                  <c:v>-39.315722626837598</c:v>
                </c:pt>
                <c:pt idx="1772">
                  <c:v>-39.315722626837598</c:v>
                </c:pt>
                <c:pt idx="1773">
                  <c:v>-39.315722626837598</c:v>
                </c:pt>
                <c:pt idx="1774">
                  <c:v>-39.315722626837598</c:v>
                </c:pt>
                <c:pt idx="1775">
                  <c:v>-39.315722626837598</c:v>
                </c:pt>
                <c:pt idx="1776">
                  <c:v>-39.315722626837598</c:v>
                </c:pt>
                <c:pt idx="1777">
                  <c:v>-39.315722626837598</c:v>
                </c:pt>
                <c:pt idx="1778">
                  <c:v>-39.315722626837598</c:v>
                </c:pt>
                <c:pt idx="1779">
                  <c:v>-39.315722626837598</c:v>
                </c:pt>
                <c:pt idx="1780">
                  <c:v>-39.315722626837598</c:v>
                </c:pt>
                <c:pt idx="1781">
                  <c:v>-39.315722626837598</c:v>
                </c:pt>
                <c:pt idx="1782">
                  <c:v>-39.315722626837598</c:v>
                </c:pt>
                <c:pt idx="1783">
                  <c:v>-39.315722626837598</c:v>
                </c:pt>
                <c:pt idx="1784">
                  <c:v>-39.315722626837598</c:v>
                </c:pt>
                <c:pt idx="1785">
                  <c:v>-39.315722626837598</c:v>
                </c:pt>
                <c:pt idx="1786">
                  <c:v>-39.315722626837598</c:v>
                </c:pt>
                <c:pt idx="1787">
                  <c:v>-39.315722626837598</c:v>
                </c:pt>
                <c:pt idx="1788">
                  <c:v>-39.315722626837598</c:v>
                </c:pt>
                <c:pt idx="1789">
                  <c:v>-39.315722626837598</c:v>
                </c:pt>
                <c:pt idx="1790">
                  <c:v>-39.315722626837598</c:v>
                </c:pt>
                <c:pt idx="1791">
                  <c:v>-39.315722626837598</c:v>
                </c:pt>
                <c:pt idx="1792">
                  <c:v>-39.315722626837598</c:v>
                </c:pt>
                <c:pt idx="1793">
                  <c:v>-39.315722626837598</c:v>
                </c:pt>
                <c:pt idx="1794">
                  <c:v>-39.315722626837598</c:v>
                </c:pt>
                <c:pt idx="1795">
                  <c:v>-39.315722626837598</c:v>
                </c:pt>
                <c:pt idx="1796">
                  <c:v>-39.315722626837598</c:v>
                </c:pt>
                <c:pt idx="1797">
                  <c:v>-39.315722626837598</c:v>
                </c:pt>
                <c:pt idx="1798">
                  <c:v>-39.315722626837598</c:v>
                </c:pt>
                <c:pt idx="1799">
                  <c:v>-39.315722626837598</c:v>
                </c:pt>
                <c:pt idx="1800">
                  <c:v>-39.315722626837598</c:v>
                </c:pt>
                <c:pt idx="1801">
                  <c:v>-39.315722626837598</c:v>
                </c:pt>
                <c:pt idx="1802">
                  <c:v>-39.315722626837598</c:v>
                </c:pt>
                <c:pt idx="1803">
                  <c:v>-39.315722626837598</c:v>
                </c:pt>
                <c:pt idx="1804">
                  <c:v>-39.315722626837598</c:v>
                </c:pt>
                <c:pt idx="1805">
                  <c:v>-39.315722626837598</c:v>
                </c:pt>
                <c:pt idx="1806">
                  <c:v>-39.315722626837598</c:v>
                </c:pt>
                <c:pt idx="1807">
                  <c:v>-39.315722626837598</c:v>
                </c:pt>
                <c:pt idx="1808">
                  <c:v>-39.315722626837598</c:v>
                </c:pt>
                <c:pt idx="1809">
                  <c:v>-39.315722626837598</c:v>
                </c:pt>
                <c:pt idx="1810">
                  <c:v>-39.315722626837598</c:v>
                </c:pt>
                <c:pt idx="1811">
                  <c:v>-39.315722626837598</c:v>
                </c:pt>
                <c:pt idx="1812">
                  <c:v>-39.315722626837598</c:v>
                </c:pt>
                <c:pt idx="1813">
                  <c:v>-39.315722626837598</c:v>
                </c:pt>
                <c:pt idx="1814">
                  <c:v>-39.315722626837598</c:v>
                </c:pt>
                <c:pt idx="1815">
                  <c:v>-39.315722626837598</c:v>
                </c:pt>
                <c:pt idx="1816">
                  <c:v>-39.315722626837598</c:v>
                </c:pt>
                <c:pt idx="1817">
                  <c:v>-39.315722626837598</c:v>
                </c:pt>
                <c:pt idx="1818">
                  <c:v>-39.315722626837598</c:v>
                </c:pt>
                <c:pt idx="1819">
                  <c:v>-39.315722626837598</c:v>
                </c:pt>
                <c:pt idx="1820">
                  <c:v>-39.315722626837598</c:v>
                </c:pt>
                <c:pt idx="1821">
                  <c:v>-39.315722626837598</c:v>
                </c:pt>
                <c:pt idx="1822">
                  <c:v>-39.315722626837598</c:v>
                </c:pt>
                <c:pt idx="1823">
                  <c:v>-39.315722626837598</c:v>
                </c:pt>
                <c:pt idx="1824">
                  <c:v>-39.315722626837598</c:v>
                </c:pt>
                <c:pt idx="1825">
                  <c:v>-39.315722626837598</c:v>
                </c:pt>
                <c:pt idx="1826">
                  <c:v>-39.315722626837598</c:v>
                </c:pt>
                <c:pt idx="1827">
                  <c:v>-39.315722626837598</c:v>
                </c:pt>
                <c:pt idx="1828">
                  <c:v>-39.315722626837598</c:v>
                </c:pt>
                <c:pt idx="1829">
                  <c:v>-39.315722626837598</c:v>
                </c:pt>
                <c:pt idx="1830">
                  <c:v>-39.315722626837598</c:v>
                </c:pt>
                <c:pt idx="1831">
                  <c:v>-39.315722626837598</c:v>
                </c:pt>
                <c:pt idx="1832">
                  <c:v>-39.315722626837598</c:v>
                </c:pt>
                <c:pt idx="1833">
                  <c:v>-39.315722626837598</c:v>
                </c:pt>
                <c:pt idx="1834">
                  <c:v>-39.315722626837598</c:v>
                </c:pt>
                <c:pt idx="1835">
                  <c:v>-39.315722626837598</c:v>
                </c:pt>
                <c:pt idx="1836">
                  <c:v>-39.315722626837598</c:v>
                </c:pt>
                <c:pt idx="1837">
                  <c:v>-39.315722626837598</c:v>
                </c:pt>
                <c:pt idx="1838">
                  <c:v>-39.315722626837598</c:v>
                </c:pt>
                <c:pt idx="1839">
                  <c:v>-39.315722626837598</c:v>
                </c:pt>
                <c:pt idx="1840">
                  <c:v>-39.315722626837598</c:v>
                </c:pt>
                <c:pt idx="1841">
                  <c:v>-39.315722626837598</c:v>
                </c:pt>
                <c:pt idx="1842">
                  <c:v>-39.315722626837598</c:v>
                </c:pt>
                <c:pt idx="1843">
                  <c:v>-39.315722626837598</c:v>
                </c:pt>
                <c:pt idx="1844">
                  <c:v>-39.315722626837598</c:v>
                </c:pt>
                <c:pt idx="1845">
                  <c:v>-39.315722626837598</c:v>
                </c:pt>
                <c:pt idx="1846">
                  <c:v>-39.315722626837598</c:v>
                </c:pt>
                <c:pt idx="1847">
                  <c:v>-39.315722626837598</c:v>
                </c:pt>
                <c:pt idx="1848">
                  <c:v>-39.315722626837598</c:v>
                </c:pt>
                <c:pt idx="1849">
                  <c:v>-39.315722626837598</c:v>
                </c:pt>
                <c:pt idx="1850">
                  <c:v>-39.315722626837598</c:v>
                </c:pt>
                <c:pt idx="1851">
                  <c:v>-39.315722626837598</c:v>
                </c:pt>
                <c:pt idx="1852">
                  <c:v>-39.315722626837598</c:v>
                </c:pt>
                <c:pt idx="1853">
                  <c:v>-39.315722626837598</c:v>
                </c:pt>
                <c:pt idx="1854">
                  <c:v>-39.315722626837598</c:v>
                </c:pt>
                <c:pt idx="1855">
                  <c:v>-39.315722626837598</c:v>
                </c:pt>
                <c:pt idx="1856">
                  <c:v>-39.315722626837598</c:v>
                </c:pt>
                <c:pt idx="1857">
                  <c:v>-39.315722626837598</c:v>
                </c:pt>
                <c:pt idx="1858">
                  <c:v>-39.315722626837598</c:v>
                </c:pt>
                <c:pt idx="1859">
                  <c:v>-39.315722626837598</c:v>
                </c:pt>
                <c:pt idx="1860">
                  <c:v>-39.315722626837598</c:v>
                </c:pt>
                <c:pt idx="1861">
                  <c:v>-39.315722626837598</c:v>
                </c:pt>
                <c:pt idx="1862">
                  <c:v>-39.315722626837598</c:v>
                </c:pt>
                <c:pt idx="1863">
                  <c:v>-39.315722626837598</c:v>
                </c:pt>
                <c:pt idx="1864">
                  <c:v>-39.315722626837598</c:v>
                </c:pt>
                <c:pt idx="1865">
                  <c:v>-39.315722626837598</c:v>
                </c:pt>
                <c:pt idx="1866">
                  <c:v>-39.315722626837598</c:v>
                </c:pt>
                <c:pt idx="1867">
                  <c:v>-39.315722626837598</c:v>
                </c:pt>
                <c:pt idx="1868">
                  <c:v>-39.315722626837598</c:v>
                </c:pt>
                <c:pt idx="1869">
                  <c:v>-39.315722626837598</c:v>
                </c:pt>
                <c:pt idx="1870">
                  <c:v>-39.315722626837598</c:v>
                </c:pt>
                <c:pt idx="1871">
                  <c:v>-39.315722626837598</c:v>
                </c:pt>
                <c:pt idx="1872">
                  <c:v>-39.315722626837598</c:v>
                </c:pt>
                <c:pt idx="1873">
                  <c:v>-39.315722626837598</c:v>
                </c:pt>
                <c:pt idx="1874">
                  <c:v>-39.315722626837598</c:v>
                </c:pt>
                <c:pt idx="1875">
                  <c:v>-39.315722626837598</c:v>
                </c:pt>
                <c:pt idx="1876">
                  <c:v>-39.315722626837598</c:v>
                </c:pt>
                <c:pt idx="1877">
                  <c:v>-39.315722626837598</c:v>
                </c:pt>
                <c:pt idx="1878">
                  <c:v>-39.315722626837598</c:v>
                </c:pt>
                <c:pt idx="1879">
                  <c:v>-39.315722626837598</c:v>
                </c:pt>
                <c:pt idx="1880">
                  <c:v>-39.315722626837598</c:v>
                </c:pt>
                <c:pt idx="1881">
                  <c:v>-39.315722626837598</c:v>
                </c:pt>
                <c:pt idx="1882">
                  <c:v>-39.315722626837598</c:v>
                </c:pt>
                <c:pt idx="1883">
                  <c:v>-39.315722626837598</c:v>
                </c:pt>
                <c:pt idx="1884">
                  <c:v>-39.315722626837598</c:v>
                </c:pt>
                <c:pt idx="1885">
                  <c:v>-39.315722626837598</c:v>
                </c:pt>
                <c:pt idx="1886">
                  <c:v>-39.315722626837598</c:v>
                </c:pt>
                <c:pt idx="1887">
                  <c:v>-39.315722626837598</c:v>
                </c:pt>
                <c:pt idx="1888">
                  <c:v>-39.315722626837598</c:v>
                </c:pt>
                <c:pt idx="1889">
                  <c:v>-39.315722626837598</c:v>
                </c:pt>
                <c:pt idx="1890">
                  <c:v>-39.315722626837598</c:v>
                </c:pt>
                <c:pt idx="1891">
                  <c:v>-39.315722626837598</c:v>
                </c:pt>
                <c:pt idx="1892">
                  <c:v>-39.315722626837598</c:v>
                </c:pt>
                <c:pt idx="1893">
                  <c:v>-39.315722626837598</c:v>
                </c:pt>
                <c:pt idx="1894">
                  <c:v>-39.315722626837598</c:v>
                </c:pt>
                <c:pt idx="1895">
                  <c:v>-39.315722626837598</c:v>
                </c:pt>
                <c:pt idx="1896">
                  <c:v>-39.315722626837598</c:v>
                </c:pt>
                <c:pt idx="1897">
                  <c:v>-39.315722626837598</c:v>
                </c:pt>
                <c:pt idx="1898">
                  <c:v>-39.315722626837598</c:v>
                </c:pt>
                <c:pt idx="1899">
                  <c:v>-39.315722626837598</c:v>
                </c:pt>
                <c:pt idx="1900">
                  <c:v>-39.315722626837598</c:v>
                </c:pt>
                <c:pt idx="1901">
                  <c:v>-39.315722626837598</c:v>
                </c:pt>
                <c:pt idx="1902">
                  <c:v>-39.315722626837598</c:v>
                </c:pt>
                <c:pt idx="1903">
                  <c:v>-39.315722626837598</c:v>
                </c:pt>
                <c:pt idx="1904">
                  <c:v>-39.315722626837598</c:v>
                </c:pt>
                <c:pt idx="1905">
                  <c:v>-39.315722626837598</c:v>
                </c:pt>
                <c:pt idx="1906">
                  <c:v>-39.315722626837598</c:v>
                </c:pt>
                <c:pt idx="1907">
                  <c:v>-39.315722626837598</c:v>
                </c:pt>
                <c:pt idx="1908">
                  <c:v>-39.315722626837598</c:v>
                </c:pt>
                <c:pt idx="1909">
                  <c:v>-39.315722626837598</c:v>
                </c:pt>
                <c:pt idx="1910">
                  <c:v>-39.315722626837598</c:v>
                </c:pt>
                <c:pt idx="1911">
                  <c:v>-39.315722626837598</c:v>
                </c:pt>
                <c:pt idx="1912">
                  <c:v>-39.315722626837598</c:v>
                </c:pt>
                <c:pt idx="1913">
                  <c:v>-39.315722626837598</c:v>
                </c:pt>
                <c:pt idx="1914">
                  <c:v>-39.315722626837598</c:v>
                </c:pt>
                <c:pt idx="1915">
                  <c:v>-39.315722626837598</c:v>
                </c:pt>
                <c:pt idx="1916">
                  <c:v>-39.315722626837598</c:v>
                </c:pt>
                <c:pt idx="1917">
                  <c:v>-39.315722626837598</c:v>
                </c:pt>
                <c:pt idx="1918">
                  <c:v>-39.315722626837598</c:v>
                </c:pt>
                <c:pt idx="1919">
                  <c:v>-39.315722626837598</c:v>
                </c:pt>
                <c:pt idx="1920">
                  <c:v>-39.315722626837598</c:v>
                </c:pt>
                <c:pt idx="1921">
                  <c:v>-39.315722626837598</c:v>
                </c:pt>
                <c:pt idx="1922">
                  <c:v>-39.315722626837598</c:v>
                </c:pt>
                <c:pt idx="1923">
                  <c:v>-39.315722626837598</c:v>
                </c:pt>
                <c:pt idx="1924">
                  <c:v>-39.315722626837598</c:v>
                </c:pt>
                <c:pt idx="1925">
                  <c:v>-39.315722626837598</c:v>
                </c:pt>
                <c:pt idx="1926">
                  <c:v>-39.315722626837598</c:v>
                </c:pt>
                <c:pt idx="1927">
                  <c:v>-39.315722626837598</c:v>
                </c:pt>
                <c:pt idx="1928">
                  <c:v>-39.315722626837598</c:v>
                </c:pt>
                <c:pt idx="1929">
                  <c:v>-39.315722626837598</c:v>
                </c:pt>
                <c:pt idx="1930">
                  <c:v>-39.315722626837598</c:v>
                </c:pt>
                <c:pt idx="1931">
                  <c:v>-39.315722626837598</c:v>
                </c:pt>
                <c:pt idx="1932">
                  <c:v>-39.315722626837598</c:v>
                </c:pt>
                <c:pt idx="1933">
                  <c:v>-39.315722626837598</c:v>
                </c:pt>
                <c:pt idx="1934">
                  <c:v>-39.315722626837598</c:v>
                </c:pt>
                <c:pt idx="1935">
                  <c:v>-39.315722626837598</c:v>
                </c:pt>
                <c:pt idx="1936">
                  <c:v>-39.315722626837598</c:v>
                </c:pt>
                <c:pt idx="1937">
                  <c:v>-39.315722626837598</c:v>
                </c:pt>
                <c:pt idx="1938">
                  <c:v>-39.315722626837598</c:v>
                </c:pt>
                <c:pt idx="1939">
                  <c:v>-39.315722626837598</c:v>
                </c:pt>
                <c:pt idx="1940">
                  <c:v>-39.315722626837598</c:v>
                </c:pt>
                <c:pt idx="1941">
                  <c:v>-39.315722626837598</c:v>
                </c:pt>
                <c:pt idx="1942">
                  <c:v>-39.315722626837598</c:v>
                </c:pt>
                <c:pt idx="1943">
                  <c:v>-39.315722626837598</c:v>
                </c:pt>
                <c:pt idx="1944">
                  <c:v>-39.315722626837598</c:v>
                </c:pt>
                <c:pt idx="1945">
                  <c:v>-39.315722626837598</c:v>
                </c:pt>
                <c:pt idx="1946">
                  <c:v>-39.315722626837598</c:v>
                </c:pt>
                <c:pt idx="1947">
                  <c:v>-39.315722626837598</c:v>
                </c:pt>
                <c:pt idx="1948">
                  <c:v>-39.315722626837598</c:v>
                </c:pt>
                <c:pt idx="1949">
                  <c:v>-39.315722626837598</c:v>
                </c:pt>
                <c:pt idx="1950">
                  <c:v>-39.315722626837598</c:v>
                </c:pt>
                <c:pt idx="1951">
                  <c:v>-39.315722626837598</c:v>
                </c:pt>
                <c:pt idx="1952">
                  <c:v>-39.315722626837598</c:v>
                </c:pt>
                <c:pt idx="1953">
                  <c:v>-39.315722626837598</c:v>
                </c:pt>
                <c:pt idx="1954">
                  <c:v>-39.315722626837598</c:v>
                </c:pt>
                <c:pt idx="1955">
                  <c:v>-39.315722626837598</c:v>
                </c:pt>
                <c:pt idx="1956">
                  <c:v>-39.315722626837598</c:v>
                </c:pt>
                <c:pt idx="1957">
                  <c:v>-39.315722626837598</c:v>
                </c:pt>
                <c:pt idx="1958">
                  <c:v>-39.315722626837598</c:v>
                </c:pt>
                <c:pt idx="1959">
                  <c:v>-39.315722626837598</c:v>
                </c:pt>
                <c:pt idx="1960">
                  <c:v>-39.315722626837598</c:v>
                </c:pt>
                <c:pt idx="1961">
                  <c:v>-39.315722626837598</c:v>
                </c:pt>
                <c:pt idx="1962">
                  <c:v>-39.315722626837598</c:v>
                </c:pt>
                <c:pt idx="1963">
                  <c:v>-39.315722626837598</c:v>
                </c:pt>
                <c:pt idx="1964">
                  <c:v>-39.315722626837598</c:v>
                </c:pt>
                <c:pt idx="1965">
                  <c:v>-39.315722626837598</c:v>
                </c:pt>
                <c:pt idx="1966">
                  <c:v>-39.315722626837598</c:v>
                </c:pt>
                <c:pt idx="1967">
                  <c:v>-39.315722626837598</c:v>
                </c:pt>
                <c:pt idx="1968">
                  <c:v>-39.315722626837598</c:v>
                </c:pt>
                <c:pt idx="1969">
                  <c:v>-39.315722626837598</c:v>
                </c:pt>
                <c:pt idx="1970">
                  <c:v>-39.315722626837598</c:v>
                </c:pt>
                <c:pt idx="1971">
                  <c:v>-39.315722626837598</c:v>
                </c:pt>
                <c:pt idx="1972">
                  <c:v>-39.315722626837598</c:v>
                </c:pt>
                <c:pt idx="1973">
                  <c:v>-39.315722626837598</c:v>
                </c:pt>
                <c:pt idx="1974">
                  <c:v>-39.315722626837598</c:v>
                </c:pt>
                <c:pt idx="1975">
                  <c:v>-39.315722626837598</c:v>
                </c:pt>
                <c:pt idx="1976">
                  <c:v>-39.315722626837598</c:v>
                </c:pt>
                <c:pt idx="1977">
                  <c:v>-39.315722626837598</c:v>
                </c:pt>
                <c:pt idx="1978">
                  <c:v>-39.315722626837598</c:v>
                </c:pt>
                <c:pt idx="1979">
                  <c:v>-39.315722626837598</c:v>
                </c:pt>
                <c:pt idx="1980">
                  <c:v>-39.315722626837598</c:v>
                </c:pt>
                <c:pt idx="1981">
                  <c:v>-39.315722626837598</c:v>
                </c:pt>
                <c:pt idx="1982">
                  <c:v>-39.315722626837598</c:v>
                </c:pt>
                <c:pt idx="1983">
                  <c:v>-39.315722626837598</c:v>
                </c:pt>
                <c:pt idx="1984">
                  <c:v>-39.315722626837598</c:v>
                </c:pt>
                <c:pt idx="1985">
                  <c:v>-39.315722626837598</c:v>
                </c:pt>
                <c:pt idx="1986">
                  <c:v>-39.315722626837598</c:v>
                </c:pt>
                <c:pt idx="1987">
                  <c:v>-39.315722626837598</c:v>
                </c:pt>
                <c:pt idx="1988">
                  <c:v>-39.315722626837598</c:v>
                </c:pt>
                <c:pt idx="1989">
                  <c:v>-39.315722626837598</c:v>
                </c:pt>
                <c:pt idx="1990">
                  <c:v>-39.315722626837598</c:v>
                </c:pt>
                <c:pt idx="1991">
                  <c:v>-39.315722626837598</c:v>
                </c:pt>
                <c:pt idx="1992">
                  <c:v>-39.315722626837598</c:v>
                </c:pt>
                <c:pt idx="1993">
                  <c:v>-39.315722626837598</c:v>
                </c:pt>
                <c:pt idx="1994">
                  <c:v>-39.315722626837598</c:v>
                </c:pt>
                <c:pt idx="1995">
                  <c:v>-39.315722626837598</c:v>
                </c:pt>
                <c:pt idx="1996">
                  <c:v>-39.315722626837598</c:v>
                </c:pt>
                <c:pt idx="1997">
                  <c:v>-39.315722626837598</c:v>
                </c:pt>
                <c:pt idx="1998">
                  <c:v>-39.315722626837598</c:v>
                </c:pt>
                <c:pt idx="1999">
                  <c:v>-39.315722626837598</c:v>
                </c:pt>
                <c:pt idx="2000">
                  <c:v>-39.315722626837598</c:v>
                </c:pt>
                <c:pt idx="2001">
                  <c:v>-39.315722626837598</c:v>
                </c:pt>
                <c:pt idx="2002">
                  <c:v>-39.315722626837598</c:v>
                </c:pt>
                <c:pt idx="2003">
                  <c:v>-39.315722626837598</c:v>
                </c:pt>
                <c:pt idx="2004">
                  <c:v>-39.315722626837598</c:v>
                </c:pt>
                <c:pt idx="2005">
                  <c:v>-39.315722626837598</c:v>
                </c:pt>
                <c:pt idx="2006">
                  <c:v>-39.315722626837598</c:v>
                </c:pt>
                <c:pt idx="2007">
                  <c:v>-39.315722626837598</c:v>
                </c:pt>
                <c:pt idx="2008">
                  <c:v>-39.315722626837598</c:v>
                </c:pt>
                <c:pt idx="2009">
                  <c:v>-39.315722626837598</c:v>
                </c:pt>
                <c:pt idx="2010">
                  <c:v>-39.315722626837598</c:v>
                </c:pt>
                <c:pt idx="2011">
                  <c:v>-39.315722626837598</c:v>
                </c:pt>
                <c:pt idx="2012">
                  <c:v>-39.315722626837598</c:v>
                </c:pt>
                <c:pt idx="2013">
                  <c:v>-39.315722626837598</c:v>
                </c:pt>
                <c:pt idx="2014">
                  <c:v>-39.315722626837598</c:v>
                </c:pt>
                <c:pt idx="2015">
                  <c:v>-39.315722626837598</c:v>
                </c:pt>
                <c:pt idx="2016">
                  <c:v>-39.315722626837598</c:v>
                </c:pt>
                <c:pt idx="2017">
                  <c:v>-39.315722626837598</c:v>
                </c:pt>
                <c:pt idx="2018">
                  <c:v>-39.315722626837598</c:v>
                </c:pt>
                <c:pt idx="2019">
                  <c:v>-39.315722626837598</c:v>
                </c:pt>
                <c:pt idx="2020">
                  <c:v>-39.315722626837598</c:v>
                </c:pt>
                <c:pt idx="2021">
                  <c:v>-39.315722626837598</c:v>
                </c:pt>
                <c:pt idx="2022">
                  <c:v>-39.315722626837598</c:v>
                </c:pt>
                <c:pt idx="2023">
                  <c:v>-39.315722626837598</c:v>
                </c:pt>
                <c:pt idx="2024">
                  <c:v>-39.315722626837598</c:v>
                </c:pt>
                <c:pt idx="2025">
                  <c:v>-39.315722626837598</c:v>
                </c:pt>
                <c:pt idx="2026">
                  <c:v>-39.315722626837598</c:v>
                </c:pt>
                <c:pt idx="2027">
                  <c:v>-39.315722626837598</c:v>
                </c:pt>
                <c:pt idx="2028">
                  <c:v>-39.315722626837598</c:v>
                </c:pt>
                <c:pt idx="2029">
                  <c:v>-39.315722626837598</c:v>
                </c:pt>
                <c:pt idx="2030">
                  <c:v>-39.315722626837598</c:v>
                </c:pt>
                <c:pt idx="2031">
                  <c:v>-39.315722626837598</c:v>
                </c:pt>
                <c:pt idx="2032">
                  <c:v>-39.315722626837598</c:v>
                </c:pt>
                <c:pt idx="2033">
                  <c:v>-39.315722626837598</c:v>
                </c:pt>
                <c:pt idx="2034">
                  <c:v>-39.315722626837598</c:v>
                </c:pt>
                <c:pt idx="2035">
                  <c:v>-39.315722626837598</c:v>
                </c:pt>
                <c:pt idx="2036">
                  <c:v>-39.315722626837598</c:v>
                </c:pt>
                <c:pt idx="2037">
                  <c:v>-39.315722626837598</c:v>
                </c:pt>
                <c:pt idx="2038">
                  <c:v>-39.315722626837598</c:v>
                </c:pt>
                <c:pt idx="2039">
                  <c:v>-39.315722626837598</c:v>
                </c:pt>
                <c:pt idx="2040">
                  <c:v>-39.315722626837598</c:v>
                </c:pt>
                <c:pt idx="2041">
                  <c:v>-39.315722626837598</c:v>
                </c:pt>
                <c:pt idx="2042">
                  <c:v>-39.315722626837598</c:v>
                </c:pt>
                <c:pt idx="2043">
                  <c:v>-39.315722626837598</c:v>
                </c:pt>
                <c:pt idx="2044">
                  <c:v>-39.315722626837598</c:v>
                </c:pt>
                <c:pt idx="2045">
                  <c:v>-39.315722626837598</c:v>
                </c:pt>
                <c:pt idx="2046">
                  <c:v>-39.315722626837598</c:v>
                </c:pt>
                <c:pt idx="2047">
                  <c:v>-39.315722626837598</c:v>
                </c:pt>
                <c:pt idx="2048">
                  <c:v>-39.315722626837598</c:v>
                </c:pt>
                <c:pt idx="2049">
                  <c:v>-39.315722626837598</c:v>
                </c:pt>
                <c:pt idx="2050">
                  <c:v>-39.315722626837598</c:v>
                </c:pt>
                <c:pt idx="2051">
                  <c:v>-39.315722626837598</c:v>
                </c:pt>
                <c:pt idx="2052">
                  <c:v>-39.315722626837598</c:v>
                </c:pt>
                <c:pt idx="2053">
                  <c:v>-39.315722626837598</c:v>
                </c:pt>
                <c:pt idx="2054">
                  <c:v>-39.315722626837598</c:v>
                </c:pt>
                <c:pt idx="2055">
                  <c:v>-39.315722626837598</c:v>
                </c:pt>
                <c:pt idx="2056">
                  <c:v>-39.315722626837598</c:v>
                </c:pt>
                <c:pt idx="2057">
                  <c:v>-39.315722626837598</c:v>
                </c:pt>
                <c:pt idx="2058">
                  <c:v>-39.315722626837598</c:v>
                </c:pt>
                <c:pt idx="2059">
                  <c:v>-39.315722626837598</c:v>
                </c:pt>
                <c:pt idx="2060">
                  <c:v>-39.315722626837598</c:v>
                </c:pt>
                <c:pt idx="2061">
                  <c:v>-39.315722626837598</c:v>
                </c:pt>
                <c:pt idx="2062">
                  <c:v>-39.315722626837598</c:v>
                </c:pt>
                <c:pt idx="2063">
                  <c:v>-39.315722626837598</c:v>
                </c:pt>
                <c:pt idx="2064">
                  <c:v>-39.315722626837598</c:v>
                </c:pt>
                <c:pt idx="2065">
                  <c:v>-39.315722626837598</c:v>
                </c:pt>
                <c:pt idx="2066">
                  <c:v>-39.315722626837598</c:v>
                </c:pt>
                <c:pt idx="2067">
                  <c:v>-39.315722626837598</c:v>
                </c:pt>
                <c:pt idx="2068">
                  <c:v>-39.315722626837598</c:v>
                </c:pt>
                <c:pt idx="2069">
                  <c:v>-39.315722626837598</c:v>
                </c:pt>
                <c:pt idx="2070">
                  <c:v>-39.315722626837598</c:v>
                </c:pt>
                <c:pt idx="2071">
                  <c:v>-39.315722626837598</c:v>
                </c:pt>
                <c:pt idx="2072">
                  <c:v>-39.315722626837598</c:v>
                </c:pt>
                <c:pt idx="2073">
                  <c:v>-39.315722626837598</c:v>
                </c:pt>
                <c:pt idx="2074">
                  <c:v>-39.315722626837598</c:v>
                </c:pt>
                <c:pt idx="2075">
                  <c:v>-39.315722626837598</c:v>
                </c:pt>
                <c:pt idx="2076">
                  <c:v>-39.315722626837598</c:v>
                </c:pt>
                <c:pt idx="2077">
                  <c:v>-39.315722626837598</c:v>
                </c:pt>
                <c:pt idx="2078">
                  <c:v>-39.315722626837598</c:v>
                </c:pt>
                <c:pt idx="2079">
                  <c:v>-39.315722626837598</c:v>
                </c:pt>
                <c:pt idx="2080">
                  <c:v>-39.315722626837598</c:v>
                </c:pt>
                <c:pt idx="2081">
                  <c:v>-39.315722626837598</c:v>
                </c:pt>
                <c:pt idx="2082">
                  <c:v>-39.315722626837598</c:v>
                </c:pt>
                <c:pt idx="2083">
                  <c:v>-39.315722626837598</c:v>
                </c:pt>
                <c:pt idx="2084">
                  <c:v>-39.315722626837598</c:v>
                </c:pt>
                <c:pt idx="2085">
                  <c:v>-39.315722626837598</c:v>
                </c:pt>
                <c:pt idx="2086">
                  <c:v>-39.315722626837598</c:v>
                </c:pt>
                <c:pt idx="2087">
                  <c:v>-39.315722626837598</c:v>
                </c:pt>
                <c:pt idx="2088">
                  <c:v>-39.315722626837598</c:v>
                </c:pt>
                <c:pt idx="2089">
                  <c:v>-39.315722626837598</c:v>
                </c:pt>
                <c:pt idx="2090">
                  <c:v>-39.315722626837598</c:v>
                </c:pt>
                <c:pt idx="2091">
                  <c:v>-39.315722626837598</c:v>
                </c:pt>
                <c:pt idx="2092">
                  <c:v>-39.315722626837598</c:v>
                </c:pt>
                <c:pt idx="2093">
                  <c:v>-39.315722626837598</c:v>
                </c:pt>
                <c:pt idx="2094">
                  <c:v>-39.315722626837598</c:v>
                </c:pt>
                <c:pt idx="2095">
                  <c:v>-39.315722626837598</c:v>
                </c:pt>
                <c:pt idx="2096">
                  <c:v>-39.315722626837598</c:v>
                </c:pt>
                <c:pt idx="2097">
                  <c:v>-39.315722626837598</c:v>
                </c:pt>
                <c:pt idx="2098">
                  <c:v>-39.315722626837598</c:v>
                </c:pt>
                <c:pt idx="2099">
                  <c:v>-39.315722626837598</c:v>
                </c:pt>
                <c:pt idx="2100">
                  <c:v>-39.315722626837598</c:v>
                </c:pt>
                <c:pt idx="2101">
                  <c:v>-39.315722626837598</c:v>
                </c:pt>
                <c:pt idx="2102">
                  <c:v>-39.315722626837598</c:v>
                </c:pt>
                <c:pt idx="2103">
                  <c:v>-39.315722626837598</c:v>
                </c:pt>
                <c:pt idx="2104">
                  <c:v>-39.315722626837598</c:v>
                </c:pt>
                <c:pt idx="2105">
                  <c:v>-39.315722626837598</c:v>
                </c:pt>
                <c:pt idx="2106">
                  <c:v>-39.315722626837598</c:v>
                </c:pt>
                <c:pt idx="2107">
                  <c:v>-39.315722626837598</c:v>
                </c:pt>
                <c:pt idx="2108">
                  <c:v>-39.315722626837598</c:v>
                </c:pt>
                <c:pt idx="2109">
                  <c:v>-39.315722626837598</c:v>
                </c:pt>
                <c:pt idx="2110">
                  <c:v>-39.315722626837598</c:v>
                </c:pt>
                <c:pt idx="2111">
                  <c:v>-39.315722626837598</c:v>
                </c:pt>
                <c:pt idx="2112">
                  <c:v>-39.315722626837598</c:v>
                </c:pt>
                <c:pt idx="2113">
                  <c:v>-39.315722626837598</c:v>
                </c:pt>
                <c:pt idx="2114">
                  <c:v>-39.315722626837598</c:v>
                </c:pt>
                <c:pt idx="2115">
                  <c:v>-39.315722626837598</c:v>
                </c:pt>
                <c:pt idx="2116">
                  <c:v>-39.315722626837598</c:v>
                </c:pt>
                <c:pt idx="2117">
                  <c:v>-39.315722626837598</c:v>
                </c:pt>
                <c:pt idx="2118">
                  <c:v>-39.315722626837598</c:v>
                </c:pt>
                <c:pt idx="2119">
                  <c:v>-39.315722626837598</c:v>
                </c:pt>
                <c:pt idx="2120">
                  <c:v>-39.315722626837598</c:v>
                </c:pt>
                <c:pt idx="2121">
                  <c:v>-39.315722626837598</c:v>
                </c:pt>
                <c:pt idx="2122">
                  <c:v>-39.315722626837598</c:v>
                </c:pt>
                <c:pt idx="2123">
                  <c:v>-39.315722626837598</c:v>
                </c:pt>
                <c:pt idx="2124">
                  <c:v>-39.315722626837598</c:v>
                </c:pt>
                <c:pt idx="2125">
                  <c:v>-39.315722626837598</c:v>
                </c:pt>
                <c:pt idx="2126">
                  <c:v>-39.315722626837598</c:v>
                </c:pt>
                <c:pt idx="2127">
                  <c:v>-39.315722626837598</c:v>
                </c:pt>
                <c:pt idx="2128">
                  <c:v>-39.315722626837598</c:v>
                </c:pt>
                <c:pt idx="2129">
                  <c:v>-39.315722626837598</c:v>
                </c:pt>
                <c:pt idx="2130">
                  <c:v>-39.315722626837598</c:v>
                </c:pt>
                <c:pt idx="2131">
                  <c:v>-39.315722626837598</c:v>
                </c:pt>
                <c:pt idx="2132">
                  <c:v>-39.315722626837598</c:v>
                </c:pt>
                <c:pt idx="2133">
                  <c:v>-39.315722626837598</c:v>
                </c:pt>
                <c:pt idx="2134">
                  <c:v>-39.315722626837598</c:v>
                </c:pt>
                <c:pt idx="2135">
                  <c:v>-39.315722626837598</c:v>
                </c:pt>
                <c:pt idx="2136">
                  <c:v>-39.315722626837598</c:v>
                </c:pt>
                <c:pt idx="2137">
                  <c:v>-39.315722626837598</c:v>
                </c:pt>
                <c:pt idx="2138">
                  <c:v>-39.315722626837598</c:v>
                </c:pt>
                <c:pt idx="2139">
                  <c:v>-39.315722626837598</c:v>
                </c:pt>
                <c:pt idx="2140">
                  <c:v>-39.315722626837598</c:v>
                </c:pt>
                <c:pt idx="2141">
                  <c:v>-39.315722626837598</c:v>
                </c:pt>
                <c:pt idx="2142">
                  <c:v>-39.315722626837598</c:v>
                </c:pt>
                <c:pt idx="2143">
                  <c:v>-39.315722626837598</c:v>
                </c:pt>
                <c:pt idx="2144">
                  <c:v>-39.315722626837598</c:v>
                </c:pt>
                <c:pt idx="2145">
                  <c:v>-39.315722626837598</c:v>
                </c:pt>
                <c:pt idx="2146">
                  <c:v>-39.315722626837598</c:v>
                </c:pt>
                <c:pt idx="2147">
                  <c:v>-39.315722626837598</c:v>
                </c:pt>
                <c:pt idx="2148">
                  <c:v>-39.315722626837598</c:v>
                </c:pt>
                <c:pt idx="2149">
                  <c:v>-39.315722626837598</c:v>
                </c:pt>
                <c:pt idx="2150">
                  <c:v>-39.315722626837598</c:v>
                </c:pt>
                <c:pt idx="2151">
                  <c:v>-39.315722626837598</c:v>
                </c:pt>
                <c:pt idx="2152">
                  <c:v>-39.315722626837598</c:v>
                </c:pt>
                <c:pt idx="2153">
                  <c:v>-39.315722626837598</c:v>
                </c:pt>
                <c:pt idx="2154">
                  <c:v>-39.315722626837598</c:v>
                </c:pt>
                <c:pt idx="2155">
                  <c:v>-39.315722626837598</c:v>
                </c:pt>
                <c:pt idx="2156">
                  <c:v>-39.315722626837598</c:v>
                </c:pt>
                <c:pt idx="2157">
                  <c:v>-39.315722626837598</c:v>
                </c:pt>
                <c:pt idx="2158">
                  <c:v>-39.315722626837598</c:v>
                </c:pt>
                <c:pt idx="2159">
                  <c:v>-39.315722626837598</c:v>
                </c:pt>
                <c:pt idx="2160">
                  <c:v>-39.315722626837598</c:v>
                </c:pt>
                <c:pt idx="2161">
                  <c:v>-39.315722626837598</c:v>
                </c:pt>
                <c:pt idx="2162">
                  <c:v>-39.315722626837598</c:v>
                </c:pt>
                <c:pt idx="2163">
                  <c:v>-39.315722626837598</c:v>
                </c:pt>
                <c:pt idx="2164">
                  <c:v>-39.315722626837598</c:v>
                </c:pt>
                <c:pt idx="2165">
                  <c:v>-39.315722626837598</c:v>
                </c:pt>
                <c:pt idx="2166">
                  <c:v>-39.315722626837598</c:v>
                </c:pt>
                <c:pt idx="2167">
                  <c:v>-39.315722626837598</c:v>
                </c:pt>
                <c:pt idx="2168">
                  <c:v>-39.315722626837598</c:v>
                </c:pt>
                <c:pt idx="2169">
                  <c:v>-39.315722626837598</c:v>
                </c:pt>
                <c:pt idx="2170">
                  <c:v>-39.315722626837598</c:v>
                </c:pt>
                <c:pt idx="2171">
                  <c:v>-39.315722626837598</c:v>
                </c:pt>
                <c:pt idx="2172">
                  <c:v>-39.315722626837598</c:v>
                </c:pt>
                <c:pt idx="2173">
                  <c:v>-39.315722626837598</c:v>
                </c:pt>
                <c:pt idx="2174">
                  <c:v>-39.315722626837598</c:v>
                </c:pt>
                <c:pt idx="2175">
                  <c:v>-39.315722626837598</c:v>
                </c:pt>
                <c:pt idx="2176">
                  <c:v>-39.315722626837598</c:v>
                </c:pt>
                <c:pt idx="2177">
                  <c:v>-39.315722626837598</c:v>
                </c:pt>
                <c:pt idx="2178">
                  <c:v>-39.315722626837598</c:v>
                </c:pt>
                <c:pt idx="2179">
                  <c:v>-39.315722626837598</c:v>
                </c:pt>
                <c:pt idx="2180">
                  <c:v>-39.315722626837598</c:v>
                </c:pt>
                <c:pt idx="2181">
                  <c:v>-39.315722626837598</c:v>
                </c:pt>
                <c:pt idx="2182">
                  <c:v>-39.315722626837598</c:v>
                </c:pt>
                <c:pt idx="2183">
                  <c:v>-39.315722626837598</c:v>
                </c:pt>
                <c:pt idx="2184">
                  <c:v>-39.315722626837598</c:v>
                </c:pt>
                <c:pt idx="2185">
                  <c:v>-39.315722626837598</c:v>
                </c:pt>
                <c:pt idx="2186">
                  <c:v>-39.315722626837598</c:v>
                </c:pt>
                <c:pt idx="2187">
                  <c:v>-39.315722626837598</c:v>
                </c:pt>
                <c:pt idx="2188">
                  <c:v>-39.315722626837598</c:v>
                </c:pt>
                <c:pt idx="2189">
                  <c:v>-39.315722626837598</c:v>
                </c:pt>
                <c:pt idx="2190">
                  <c:v>-39.315722626837598</c:v>
                </c:pt>
                <c:pt idx="2191">
                  <c:v>-39.315722626837598</c:v>
                </c:pt>
                <c:pt idx="2192">
                  <c:v>-39.315722626837598</c:v>
                </c:pt>
                <c:pt idx="2193">
                  <c:v>-39.315722626837598</c:v>
                </c:pt>
                <c:pt idx="2194">
                  <c:v>-39.315722626837598</c:v>
                </c:pt>
                <c:pt idx="2195">
                  <c:v>-39.315722626837598</c:v>
                </c:pt>
                <c:pt idx="2196">
                  <c:v>-39.315722626837598</c:v>
                </c:pt>
                <c:pt idx="2197">
                  <c:v>-39.315722626837598</c:v>
                </c:pt>
                <c:pt idx="2198">
                  <c:v>-39.315722626837598</c:v>
                </c:pt>
                <c:pt idx="2199">
                  <c:v>-39.315722626837598</c:v>
                </c:pt>
                <c:pt idx="2200">
                  <c:v>-39.315722626837598</c:v>
                </c:pt>
                <c:pt idx="2201">
                  <c:v>-39.315722626837598</c:v>
                </c:pt>
                <c:pt idx="2202">
                  <c:v>-39.315722626837598</c:v>
                </c:pt>
                <c:pt idx="2203">
                  <c:v>-39.315722626837598</c:v>
                </c:pt>
                <c:pt idx="2204">
                  <c:v>-39.315722626837598</c:v>
                </c:pt>
                <c:pt idx="2205">
                  <c:v>-39.315722626837598</c:v>
                </c:pt>
                <c:pt idx="2206">
                  <c:v>-39.315722626837598</c:v>
                </c:pt>
                <c:pt idx="2207">
                  <c:v>-39.315722626837598</c:v>
                </c:pt>
                <c:pt idx="2208">
                  <c:v>-39.315722626837598</c:v>
                </c:pt>
                <c:pt idx="2209">
                  <c:v>-39.315722626837598</c:v>
                </c:pt>
                <c:pt idx="2210">
                  <c:v>-39.315722626837598</c:v>
                </c:pt>
                <c:pt idx="2211">
                  <c:v>-39.315722626837598</c:v>
                </c:pt>
                <c:pt idx="2212">
                  <c:v>-39.315722626837598</c:v>
                </c:pt>
                <c:pt idx="2213">
                  <c:v>-39.315722626837598</c:v>
                </c:pt>
                <c:pt idx="2214">
                  <c:v>-39.315722626837598</c:v>
                </c:pt>
                <c:pt idx="2215">
                  <c:v>-39.315722626837598</c:v>
                </c:pt>
                <c:pt idx="2216">
                  <c:v>-39.315722626837598</c:v>
                </c:pt>
                <c:pt idx="2217">
                  <c:v>-39.315722626837598</c:v>
                </c:pt>
                <c:pt idx="2218">
                  <c:v>-39.315722626837598</c:v>
                </c:pt>
                <c:pt idx="2219">
                  <c:v>-39.315722626837598</c:v>
                </c:pt>
                <c:pt idx="2220">
                  <c:v>-39.315722626837598</c:v>
                </c:pt>
                <c:pt idx="2221">
                  <c:v>-39.315722626837598</c:v>
                </c:pt>
                <c:pt idx="2222">
                  <c:v>-39.315722626837598</c:v>
                </c:pt>
                <c:pt idx="2223">
                  <c:v>-39.315722626837598</c:v>
                </c:pt>
                <c:pt idx="2224">
                  <c:v>-39.315722626837598</c:v>
                </c:pt>
                <c:pt idx="2225">
                  <c:v>-39.315722626837598</c:v>
                </c:pt>
                <c:pt idx="2226">
                  <c:v>-39.315722626837598</c:v>
                </c:pt>
                <c:pt idx="2227">
                  <c:v>-39.315722626837598</c:v>
                </c:pt>
                <c:pt idx="2228">
                  <c:v>-39.315722626837598</c:v>
                </c:pt>
                <c:pt idx="2229">
                  <c:v>-39.315722626837598</c:v>
                </c:pt>
                <c:pt idx="2230">
                  <c:v>-39.315722626837598</c:v>
                </c:pt>
                <c:pt idx="2231">
                  <c:v>-39.315722626837598</c:v>
                </c:pt>
                <c:pt idx="2232">
                  <c:v>-39.315722626837598</c:v>
                </c:pt>
                <c:pt idx="2233">
                  <c:v>-39.315722626837598</c:v>
                </c:pt>
                <c:pt idx="2234">
                  <c:v>-39.315722626837598</c:v>
                </c:pt>
                <c:pt idx="2235">
                  <c:v>-39.315722626837598</c:v>
                </c:pt>
                <c:pt idx="2236">
                  <c:v>-39.315722626837598</c:v>
                </c:pt>
                <c:pt idx="2237">
                  <c:v>-39.315722626837598</c:v>
                </c:pt>
                <c:pt idx="2238">
                  <c:v>-39.315722626837598</c:v>
                </c:pt>
                <c:pt idx="2239">
                  <c:v>-39.315722626837598</c:v>
                </c:pt>
                <c:pt idx="2240">
                  <c:v>-39.315722626837598</c:v>
                </c:pt>
                <c:pt idx="2241">
                  <c:v>-39.315722626837598</c:v>
                </c:pt>
                <c:pt idx="2242">
                  <c:v>-39.315722626837598</c:v>
                </c:pt>
                <c:pt idx="2243">
                  <c:v>-39.315722626837598</c:v>
                </c:pt>
                <c:pt idx="2244">
                  <c:v>-39.315722626837598</c:v>
                </c:pt>
                <c:pt idx="2245">
                  <c:v>-39.315722626837598</c:v>
                </c:pt>
                <c:pt idx="2246">
                  <c:v>-39.315722626837598</c:v>
                </c:pt>
                <c:pt idx="2247">
                  <c:v>-39.315722626837598</c:v>
                </c:pt>
                <c:pt idx="2248">
                  <c:v>-39.315722626837598</c:v>
                </c:pt>
                <c:pt idx="2249">
                  <c:v>-39.315722626837598</c:v>
                </c:pt>
                <c:pt idx="2250">
                  <c:v>-39.315722626837598</c:v>
                </c:pt>
                <c:pt idx="2251">
                  <c:v>-39.315722626837598</c:v>
                </c:pt>
                <c:pt idx="2252">
                  <c:v>-39.315722626837598</c:v>
                </c:pt>
                <c:pt idx="2253">
                  <c:v>-39.315722626837598</c:v>
                </c:pt>
                <c:pt idx="2254">
                  <c:v>-39.315722626837598</c:v>
                </c:pt>
                <c:pt idx="2255">
                  <c:v>-39.315722626837598</c:v>
                </c:pt>
                <c:pt idx="2256">
                  <c:v>-39.315722626837598</c:v>
                </c:pt>
                <c:pt idx="2257">
                  <c:v>-39.315722626837598</c:v>
                </c:pt>
                <c:pt idx="2258">
                  <c:v>-39.315722626837598</c:v>
                </c:pt>
                <c:pt idx="2259">
                  <c:v>-39.315722626837598</c:v>
                </c:pt>
                <c:pt idx="2260">
                  <c:v>-39.315722626837598</c:v>
                </c:pt>
                <c:pt idx="2261">
                  <c:v>-39.315722626837598</c:v>
                </c:pt>
                <c:pt idx="2262">
                  <c:v>-39.315722626837598</c:v>
                </c:pt>
                <c:pt idx="2263">
                  <c:v>-39.315722626837598</c:v>
                </c:pt>
                <c:pt idx="2264">
                  <c:v>-39.315722626837598</c:v>
                </c:pt>
                <c:pt idx="2265">
                  <c:v>-39.315722626837598</c:v>
                </c:pt>
                <c:pt idx="2266">
                  <c:v>-39.315722626837598</c:v>
                </c:pt>
                <c:pt idx="2267">
                  <c:v>-39.315722626837598</c:v>
                </c:pt>
                <c:pt idx="2268">
                  <c:v>-39.315722626837598</c:v>
                </c:pt>
                <c:pt idx="2269">
                  <c:v>-39.315722626837598</c:v>
                </c:pt>
                <c:pt idx="2270">
                  <c:v>-39.315722626837598</c:v>
                </c:pt>
                <c:pt idx="2271">
                  <c:v>-39.315722626837598</c:v>
                </c:pt>
                <c:pt idx="2272">
                  <c:v>-39.315722626837598</c:v>
                </c:pt>
                <c:pt idx="2273">
                  <c:v>-39.315722626837598</c:v>
                </c:pt>
                <c:pt idx="2274">
                  <c:v>-39.315722626837598</c:v>
                </c:pt>
                <c:pt idx="2275">
                  <c:v>-39.315722626837598</c:v>
                </c:pt>
                <c:pt idx="2276">
                  <c:v>-39.315722626837598</c:v>
                </c:pt>
                <c:pt idx="2277">
                  <c:v>-39.315722626837598</c:v>
                </c:pt>
                <c:pt idx="2278">
                  <c:v>-39.315722626837598</c:v>
                </c:pt>
                <c:pt idx="2279">
                  <c:v>-39.315722626837598</c:v>
                </c:pt>
                <c:pt idx="2280">
                  <c:v>-39.315722626837598</c:v>
                </c:pt>
                <c:pt idx="2281">
                  <c:v>-39.315722626837598</c:v>
                </c:pt>
                <c:pt idx="2282">
                  <c:v>-39.315722626837598</c:v>
                </c:pt>
                <c:pt idx="2283">
                  <c:v>-39.315722626837598</c:v>
                </c:pt>
                <c:pt idx="2284">
                  <c:v>-39.315722626837598</c:v>
                </c:pt>
                <c:pt idx="2285">
                  <c:v>-39.315722626837598</c:v>
                </c:pt>
                <c:pt idx="2286">
                  <c:v>-39.315722626837598</c:v>
                </c:pt>
                <c:pt idx="2287">
                  <c:v>-39.315722626837598</c:v>
                </c:pt>
                <c:pt idx="2288">
                  <c:v>-39.315722626837598</c:v>
                </c:pt>
                <c:pt idx="2289">
                  <c:v>-39.315722626837598</c:v>
                </c:pt>
                <c:pt idx="2290">
                  <c:v>-39.315722626837598</c:v>
                </c:pt>
                <c:pt idx="2291">
                  <c:v>-39.315722626837598</c:v>
                </c:pt>
                <c:pt idx="2292">
                  <c:v>-39.315722626837598</c:v>
                </c:pt>
                <c:pt idx="2293">
                  <c:v>-39.315722626837598</c:v>
                </c:pt>
                <c:pt idx="2294">
                  <c:v>-39.315722626837598</c:v>
                </c:pt>
                <c:pt idx="2295">
                  <c:v>-39.315722626837598</c:v>
                </c:pt>
                <c:pt idx="2296">
                  <c:v>-39.315722626837598</c:v>
                </c:pt>
                <c:pt idx="2297">
                  <c:v>-39.315722626837598</c:v>
                </c:pt>
                <c:pt idx="2298">
                  <c:v>-39.315722626837598</c:v>
                </c:pt>
                <c:pt idx="2299">
                  <c:v>-39.315722626837598</c:v>
                </c:pt>
                <c:pt idx="2300">
                  <c:v>-39.315722626837598</c:v>
                </c:pt>
                <c:pt idx="2301">
                  <c:v>-39.315722626837598</c:v>
                </c:pt>
                <c:pt idx="2302">
                  <c:v>-39.315722626837598</c:v>
                </c:pt>
                <c:pt idx="2303">
                  <c:v>-39.315722626837598</c:v>
                </c:pt>
                <c:pt idx="2304">
                  <c:v>-39.315722626837598</c:v>
                </c:pt>
                <c:pt idx="2305">
                  <c:v>-39.315722626837598</c:v>
                </c:pt>
                <c:pt idx="2306">
                  <c:v>-39.315722626837598</c:v>
                </c:pt>
                <c:pt idx="2307">
                  <c:v>-39.315722626837598</c:v>
                </c:pt>
                <c:pt idx="2308">
                  <c:v>-39.315722626837598</c:v>
                </c:pt>
                <c:pt idx="2309">
                  <c:v>-39.315722626837598</c:v>
                </c:pt>
                <c:pt idx="2310">
                  <c:v>-39.315722626837598</c:v>
                </c:pt>
                <c:pt idx="2311">
                  <c:v>-39.315722626837598</c:v>
                </c:pt>
                <c:pt idx="2312">
                  <c:v>-39.315722626837598</c:v>
                </c:pt>
                <c:pt idx="2313">
                  <c:v>-39.315722626837598</c:v>
                </c:pt>
                <c:pt idx="2314">
                  <c:v>-39.315722626837598</c:v>
                </c:pt>
                <c:pt idx="2315">
                  <c:v>-39.315722626837598</c:v>
                </c:pt>
                <c:pt idx="2316">
                  <c:v>-39.315722626837598</c:v>
                </c:pt>
                <c:pt idx="2317">
                  <c:v>-39.315722626837598</c:v>
                </c:pt>
                <c:pt idx="2318">
                  <c:v>-39.315722626837598</c:v>
                </c:pt>
                <c:pt idx="2319">
                  <c:v>-39.315722626837598</c:v>
                </c:pt>
                <c:pt idx="2320">
                  <c:v>-39.315722626837598</c:v>
                </c:pt>
                <c:pt idx="2321">
                  <c:v>-39.315722626837598</c:v>
                </c:pt>
                <c:pt idx="2322">
                  <c:v>-39.315722626837598</c:v>
                </c:pt>
                <c:pt idx="2323">
                  <c:v>-39.315722626837598</c:v>
                </c:pt>
                <c:pt idx="2324">
                  <c:v>-39.315722626837598</c:v>
                </c:pt>
                <c:pt idx="2325">
                  <c:v>-39.315722626837598</c:v>
                </c:pt>
                <c:pt idx="2326">
                  <c:v>-39.315722626837598</c:v>
                </c:pt>
                <c:pt idx="2327">
                  <c:v>-39.315722626837598</c:v>
                </c:pt>
                <c:pt idx="2328">
                  <c:v>-39.315722626837598</c:v>
                </c:pt>
                <c:pt idx="2329">
                  <c:v>-39.315722626837598</c:v>
                </c:pt>
                <c:pt idx="2330">
                  <c:v>-39.315722626837598</c:v>
                </c:pt>
                <c:pt idx="2331">
                  <c:v>-39.315722626837598</c:v>
                </c:pt>
                <c:pt idx="2332">
                  <c:v>-39.315722626837598</c:v>
                </c:pt>
                <c:pt idx="2333">
                  <c:v>-39.315722626837598</c:v>
                </c:pt>
                <c:pt idx="2334">
                  <c:v>-39.315722626837598</c:v>
                </c:pt>
                <c:pt idx="2335">
                  <c:v>-39.315722626837598</c:v>
                </c:pt>
                <c:pt idx="2336">
                  <c:v>-39.315722626837598</c:v>
                </c:pt>
                <c:pt idx="2337">
                  <c:v>-39.315722626837598</c:v>
                </c:pt>
                <c:pt idx="2338">
                  <c:v>-39.315722626837598</c:v>
                </c:pt>
                <c:pt idx="2339">
                  <c:v>-39.315722626837598</c:v>
                </c:pt>
                <c:pt idx="2340">
                  <c:v>-39.315722626837598</c:v>
                </c:pt>
                <c:pt idx="2341">
                  <c:v>-39.315722626837598</c:v>
                </c:pt>
                <c:pt idx="2342">
                  <c:v>-39.315722626837598</c:v>
                </c:pt>
                <c:pt idx="2343">
                  <c:v>-39.315722626837598</c:v>
                </c:pt>
                <c:pt idx="2344">
                  <c:v>-39.315722626837598</c:v>
                </c:pt>
                <c:pt idx="2345">
                  <c:v>-39.315722626837598</c:v>
                </c:pt>
                <c:pt idx="2346">
                  <c:v>-39.315722626837598</c:v>
                </c:pt>
                <c:pt idx="2347">
                  <c:v>-39.315722626837598</c:v>
                </c:pt>
                <c:pt idx="2348">
                  <c:v>-39.315722626837598</c:v>
                </c:pt>
                <c:pt idx="2349">
                  <c:v>-39.315722626837598</c:v>
                </c:pt>
                <c:pt idx="2350">
                  <c:v>-39.315722626837598</c:v>
                </c:pt>
                <c:pt idx="2351">
                  <c:v>-39.315722626837598</c:v>
                </c:pt>
                <c:pt idx="2352">
                  <c:v>-39.315722626837598</c:v>
                </c:pt>
                <c:pt idx="2353">
                  <c:v>-39.315722626837598</c:v>
                </c:pt>
                <c:pt idx="2354">
                  <c:v>-39.315722626837598</c:v>
                </c:pt>
                <c:pt idx="2355">
                  <c:v>-39.315722626837598</c:v>
                </c:pt>
                <c:pt idx="2356">
                  <c:v>-39.315722626837598</c:v>
                </c:pt>
                <c:pt idx="2357">
                  <c:v>-39.315722626837598</c:v>
                </c:pt>
                <c:pt idx="2358">
                  <c:v>-39.315722626837598</c:v>
                </c:pt>
                <c:pt idx="2359">
                  <c:v>-39.315722626837598</c:v>
                </c:pt>
                <c:pt idx="2360">
                  <c:v>-39.315722626837598</c:v>
                </c:pt>
                <c:pt idx="2361">
                  <c:v>-39.315722626837598</c:v>
                </c:pt>
                <c:pt idx="2362">
                  <c:v>-39.315722626837598</c:v>
                </c:pt>
                <c:pt idx="2363">
                  <c:v>-39.315722626837598</c:v>
                </c:pt>
                <c:pt idx="2364">
                  <c:v>-39.315722626837598</c:v>
                </c:pt>
                <c:pt idx="2365">
                  <c:v>-39.315722626837598</c:v>
                </c:pt>
                <c:pt idx="2366">
                  <c:v>-39.315722626837598</c:v>
                </c:pt>
                <c:pt idx="2367">
                  <c:v>-39.315722626837598</c:v>
                </c:pt>
                <c:pt idx="2368">
                  <c:v>-39.315722626837598</c:v>
                </c:pt>
                <c:pt idx="2369">
                  <c:v>-39.315722626837598</c:v>
                </c:pt>
                <c:pt idx="2370">
                  <c:v>-39.315722626837598</c:v>
                </c:pt>
                <c:pt idx="2371">
                  <c:v>-39.315722626837598</c:v>
                </c:pt>
                <c:pt idx="2372">
                  <c:v>-39.315722626837598</c:v>
                </c:pt>
                <c:pt idx="2373">
                  <c:v>-39.315722626837598</c:v>
                </c:pt>
                <c:pt idx="2374">
                  <c:v>-39.315722626837598</c:v>
                </c:pt>
                <c:pt idx="2375">
                  <c:v>-39.315722626837598</c:v>
                </c:pt>
                <c:pt idx="2376">
                  <c:v>-39.315722626837598</c:v>
                </c:pt>
                <c:pt idx="2377">
                  <c:v>-39.315722626837598</c:v>
                </c:pt>
                <c:pt idx="2378">
                  <c:v>-39.315722626837598</c:v>
                </c:pt>
                <c:pt idx="2379">
                  <c:v>-39.315722626837598</c:v>
                </c:pt>
                <c:pt idx="2380">
                  <c:v>-39.315722626837598</c:v>
                </c:pt>
                <c:pt idx="2381">
                  <c:v>-39.315722626837598</c:v>
                </c:pt>
                <c:pt idx="2382">
                  <c:v>-39.315722626837598</c:v>
                </c:pt>
                <c:pt idx="2383">
                  <c:v>-39.315722626837598</c:v>
                </c:pt>
                <c:pt idx="2384">
                  <c:v>-39.315722626837598</c:v>
                </c:pt>
                <c:pt idx="2385">
                  <c:v>-39.315722626837598</c:v>
                </c:pt>
                <c:pt idx="2386">
                  <c:v>-39.315722626837598</c:v>
                </c:pt>
                <c:pt idx="2387">
                  <c:v>-39.315722626837598</c:v>
                </c:pt>
                <c:pt idx="2388">
                  <c:v>-39.315722626837598</c:v>
                </c:pt>
                <c:pt idx="2389">
                  <c:v>-39.315722626837598</c:v>
                </c:pt>
                <c:pt idx="2390">
                  <c:v>-39.315722626837598</c:v>
                </c:pt>
                <c:pt idx="2391">
                  <c:v>-39.315722626837598</c:v>
                </c:pt>
                <c:pt idx="2392">
                  <c:v>-39.315722626837598</c:v>
                </c:pt>
                <c:pt idx="2393">
                  <c:v>-39.315722626837598</c:v>
                </c:pt>
                <c:pt idx="2394">
                  <c:v>-39.315722626837598</c:v>
                </c:pt>
                <c:pt idx="2395">
                  <c:v>-39.315722626837598</c:v>
                </c:pt>
                <c:pt idx="2396">
                  <c:v>-39.315722626837598</c:v>
                </c:pt>
                <c:pt idx="2397">
                  <c:v>-39.315722626837598</c:v>
                </c:pt>
                <c:pt idx="2398">
                  <c:v>-39.315722626837598</c:v>
                </c:pt>
                <c:pt idx="2399">
                  <c:v>-39.315722626837598</c:v>
                </c:pt>
                <c:pt idx="2400">
                  <c:v>-39.315722626837598</c:v>
                </c:pt>
                <c:pt idx="2401">
                  <c:v>-39.315722626837598</c:v>
                </c:pt>
                <c:pt idx="2402">
                  <c:v>-39.315722626837598</c:v>
                </c:pt>
                <c:pt idx="2403">
                  <c:v>-39.315722626837598</c:v>
                </c:pt>
                <c:pt idx="2404">
                  <c:v>-39.315722626837598</c:v>
                </c:pt>
                <c:pt idx="2405">
                  <c:v>-39.315722626837598</c:v>
                </c:pt>
                <c:pt idx="2406">
                  <c:v>-39.315722626837598</c:v>
                </c:pt>
                <c:pt idx="2407">
                  <c:v>-39.315722626837598</c:v>
                </c:pt>
                <c:pt idx="2408">
                  <c:v>-39.315722626837598</c:v>
                </c:pt>
                <c:pt idx="2409">
                  <c:v>-39.315722626837598</c:v>
                </c:pt>
                <c:pt idx="2410">
                  <c:v>-39.315722626837598</c:v>
                </c:pt>
                <c:pt idx="2411">
                  <c:v>-39.315722626837598</c:v>
                </c:pt>
                <c:pt idx="2412">
                  <c:v>-39.315722626837598</c:v>
                </c:pt>
                <c:pt idx="2413">
                  <c:v>-39.315722626837598</c:v>
                </c:pt>
                <c:pt idx="2414">
                  <c:v>-39.315722626837598</c:v>
                </c:pt>
                <c:pt idx="2415">
                  <c:v>-39.315722626837598</c:v>
                </c:pt>
                <c:pt idx="2416">
                  <c:v>-39.315722626837598</c:v>
                </c:pt>
                <c:pt idx="2417">
                  <c:v>-39.315722626837598</c:v>
                </c:pt>
                <c:pt idx="2418">
                  <c:v>-39.315722626837598</c:v>
                </c:pt>
                <c:pt idx="2419">
                  <c:v>-39.315722626837598</c:v>
                </c:pt>
                <c:pt idx="2420">
                  <c:v>-39.315722626837598</c:v>
                </c:pt>
                <c:pt idx="2421">
                  <c:v>-39.315722626837598</c:v>
                </c:pt>
                <c:pt idx="2422">
                  <c:v>-39.315722626837598</c:v>
                </c:pt>
                <c:pt idx="2423">
                  <c:v>-39.315722626837598</c:v>
                </c:pt>
                <c:pt idx="2424">
                  <c:v>-39.315722626837598</c:v>
                </c:pt>
                <c:pt idx="2425">
                  <c:v>-39.315722626837598</c:v>
                </c:pt>
                <c:pt idx="2426">
                  <c:v>-39.315722626837598</c:v>
                </c:pt>
                <c:pt idx="2427">
                  <c:v>-39.315722626837598</c:v>
                </c:pt>
                <c:pt idx="2428">
                  <c:v>-39.315722626837598</c:v>
                </c:pt>
                <c:pt idx="2429">
                  <c:v>-39.315722626837598</c:v>
                </c:pt>
                <c:pt idx="2430">
                  <c:v>-39.315722626837598</c:v>
                </c:pt>
                <c:pt idx="2431">
                  <c:v>-39.315722626837598</c:v>
                </c:pt>
                <c:pt idx="2432">
                  <c:v>-39.315722626837598</c:v>
                </c:pt>
                <c:pt idx="2433">
                  <c:v>-39.315722626837598</c:v>
                </c:pt>
                <c:pt idx="2434">
                  <c:v>-39.315722626837598</c:v>
                </c:pt>
                <c:pt idx="2435">
                  <c:v>-39.315722626837598</c:v>
                </c:pt>
                <c:pt idx="2436">
                  <c:v>-39.315722626837598</c:v>
                </c:pt>
                <c:pt idx="2437">
                  <c:v>-39.315722626837598</c:v>
                </c:pt>
                <c:pt idx="2438">
                  <c:v>-39.315722626837598</c:v>
                </c:pt>
                <c:pt idx="2439">
                  <c:v>-39.315722626837598</c:v>
                </c:pt>
                <c:pt idx="2440">
                  <c:v>-39.315722626837598</c:v>
                </c:pt>
                <c:pt idx="2441">
                  <c:v>-39.315722626837598</c:v>
                </c:pt>
                <c:pt idx="2442">
                  <c:v>-39.315722626837598</c:v>
                </c:pt>
                <c:pt idx="2443">
                  <c:v>-39.315722626837598</c:v>
                </c:pt>
                <c:pt idx="2444">
                  <c:v>-39.315722626837598</c:v>
                </c:pt>
                <c:pt idx="2445">
                  <c:v>-39.315722626837598</c:v>
                </c:pt>
                <c:pt idx="2446">
                  <c:v>-39.315722626837598</c:v>
                </c:pt>
                <c:pt idx="2447">
                  <c:v>-39.315722626837598</c:v>
                </c:pt>
                <c:pt idx="2448">
                  <c:v>-39.315722626837598</c:v>
                </c:pt>
                <c:pt idx="2449">
                  <c:v>-39.315722626837598</c:v>
                </c:pt>
                <c:pt idx="2450">
                  <c:v>-39.315722626837598</c:v>
                </c:pt>
                <c:pt idx="2451">
                  <c:v>-39.315722626837598</c:v>
                </c:pt>
                <c:pt idx="2452">
                  <c:v>-39.315722626837598</c:v>
                </c:pt>
                <c:pt idx="2453">
                  <c:v>-39.315722626837598</c:v>
                </c:pt>
                <c:pt idx="2454">
                  <c:v>-39.315722626837598</c:v>
                </c:pt>
                <c:pt idx="2455">
                  <c:v>-39.315722626837598</c:v>
                </c:pt>
                <c:pt idx="2456">
                  <c:v>-39.315722626837598</c:v>
                </c:pt>
                <c:pt idx="2457">
                  <c:v>-39.315722626837598</c:v>
                </c:pt>
                <c:pt idx="2458">
                  <c:v>-39.315722626837598</c:v>
                </c:pt>
                <c:pt idx="2459">
                  <c:v>-39.315722626837598</c:v>
                </c:pt>
                <c:pt idx="2460">
                  <c:v>-39.315722626837598</c:v>
                </c:pt>
                <c:pt idx="2461">
                  <c:v>-39.315722626837598</c:v>
                </c:pt>
                <c:pt idx="2462">
                  <c:v>-39.315722626837598</c:v>
                </c:pt>
                <c:pt idx="2463">
                  <c:v>-39.315722626837598</c:v>
                </c:pt>
                <c:pt idx="2464">
                  <c:v>-39.315722626837598</c:v>
                </c:pt>
                <c:pt idx="2465">
                  <c:v>-39.315722626837598</c:v>
                </c:pt>
                <c:pt idx="2466">
                  <c:v>-39.315722626837598</c:v>
                </c:pt>
                <c:pt idx="2467">
                  <c:v>-39.315722626837598</c:v>
                </c:pt>
                <c:pt idx="2468">
                  <c:v>-39.315722626837598</c:v>
                </c:pt>
                <c:pt idx="2469">
                  <c:v>-39.315722626837598</c:v>
                </c:pt>
                <c:pt idx="2470">
                  <c:v>-39.315722626837598</c:v>
                </c:pt>
                <c:pt idx="2471">
                  <c:v>-39.315722626837598</c:v>
                </c:pt>
                <c:pt idx="2472">
                  <c:v>-39.315722626837598</c:v>
                </c:pt>
                <c:pt idx="2473">
                  <c:v>-39.315722626837598</c:v>
                </c:pt>
                <c:pt idx="2474">
                  <c:v>-39.315722626837598</c:v>
                </c:pt>
                <c:pt idx="2475">
                  <c:v>-39.315722626837598</c:v>
                </c:pt>
                <c:pt idx="2476">
                  <c:v>-39.315722626837598</c:v>
                </c:pt>
                <c:pt idx="2477">
                  <c:v>-39.315722626837598</c:v>
                </c:pt>
                <c:pt idx="2478">
                  <c:v>-39.315722626837598</c:v>
                </c:pt>
                <c:pt idx="2479">
                  <c:v>-39.315722626837598</c:v>
                </c:pt>
                <c:pt idx="2480">
                  <c:v>-39.315722626837598</c:v>
                </c:pt>
                <c:pt idx="2481">
                  <c:v>-39.315722626837598</c:v>
                </c:pt>
                <c:pt idx="2482">
                  <c:v>-39.315722626837598</c:v>
                </c:pt>
                <c:pt idx="2483">
                  <c:v>-39.315722626837598</c:v>
                </c:pt>
                <c:pt idx="2484">
                  <c:v>-39.315722626837598</c:v>
                </c:pt>
                <c:pt idx="2485">
                  <c:v>-39.315722626837598</c:v>
                </c:pt>
                <c:pt idx="2486">
                  <c:v>-39.315722626837598</c:v>
                </c:pt>
                <c:pt idx="2487">
                  <c:v>-39.315722626837598</c:v>
                </c:pt>
                <c:pt idx="2488">
                  <c:v>-39.315722626837598</c:v>
                </c:pt>
                <c:pt idx="2489">
                  <c:v>-39.315722626837598</c:v>
                </c:pt>
                <c:pt idx="2490">
                  <c:v>-39.315722626837598</c:v>
                </c:pt>
                <c:pt idx="2491">
                  <c:v>-39.315722626837598</c:v>
                </c:pt>
                <c:pt idx="2492">
                  <c:v>-39.315722626837598</c:v>
                </c:pt>
                <c:pt idx="2493">
                  <c:v>-39.315722626837598</c:v>
                </c:pt>
                <c:pt idx="2494">
                  <c:v>-39.315722626837598</c:v>
                </c:pt>
                <c:pt idx="2495">
                  <c:v>-39.315722626837598</c:v>
                </c:pt>
                <c:pt idx="2496">
                  <c:v>-39.315722626837598</c:v>
                </c:pt>
                <c:pt idx="2497">
                  <c:v>-39.315722626837598</c:v>
                </c:pt>
                <c:pt idx="2498">
                  <c:v>-39.315722626837598</c:v>
                </c:pt>
                <c:pt idx="2499">
                  <c:v>-39.315722626837598</c:v>
                </c:pt>
                <c:pt idx="2500">
                  <c:v>-39.315722626837598</c:v>
                </c:pt>
                <c:pt idx="2501">
                  <c:v>-39.315722626837598</c:v>
                </c:pt>
                <c:pt idx="2502">
                  <c:v>-39.315722626837598</c:v>
                </c:pt>
                <c:pt idx="2503">
                  <c:v>-39.315722626837598</c:v>
                </c:pt>
                <c:pt idx="2504">
                  <c:v>-39.315722626837598</c:v>
                </c:pt>
                <c:pt idx="2505">
                  <c:v>-39.315722626837598</c:v>
                </c:pt>
                <c:pt idx="2506">
                  <c:v>-39.315722626837598</c:v>
                </c:pt>
                <c:pt idx="2507">
                  <c:v>-39.315722626837598</c:v>
                </c:pt>
                <c:pt idx="2508">
                  <c:v>-39.315722626837598</c:v>
                </c:pt>
                <c:pt idx="2509">
                  <c:v>-39.315722626837598</c:v>
                </c:pt>
                <c:pt idx="2510">
                  <c:v>-39.315722626837598</c:v>
                </c:pt>
                <c:pt idx="2511">
                  <c:v>-39.315722626837598</c:v>
                </c:pt>
                <c:pt idx="2512">
                  <c:v>-39.315722626837598</c:v>
                </c:pt>
                <c:pt idx="2513">
                  <c:v>-39.315722626837598</c:v>
                </c:pt>
                <c:pt idx="2514">
                  <c:v>-39.315722626837598</c:v>
                </c:pt>
                <c:pt idx="2515">
                  <c:v>-39.315722626837598</c:v>
                </c:pt>
                <c:pt idx="2516">
                  <c:v>-39.315722626837598</c:v>
                </c:pt>
                <c:pt idx="2517">
                  <c:v>-39.315722626837598</c:v>
                </c:pt>
                <c:pt idx="2518">
                  <c:v>-39.315722626837598</c:v>
                </c:pt>
                <c:pt idx="2519">
                  <c:v>-39.315722626837598</c:v>
                </c:pt>
                <c:pt idx="2520">
                  <c:v>-39.315722626837598</c:v>
                </c:pt>
                <c:pt idx="2521">
                  <c:v>-39.315722626837598</c:v>
                </c:pt>
                <c:pt idx="2522">
                  <c:v>-39.315722626837598</c:v>
                </c:pt>
                <c:pt idx="2523">
                  <c:v>-39.315722626837598</c:v>
                </c:pt>
                <c:pt idx="2524">
                  <c:v>-39.315722626837598</c:v>
                </c:pt>
                <c:pt idx="2525">
                  <c:v>-39.315722626837598</c:v>
                </c:pt>
                <c:pt idx="2526">
                  <c:v>-39.315722626837598</c:v>
                </c:pt>
                <c:pt idx="2527">
                  <c:v>-39.315722626837598</c:v>
                </c:pt>
                <c:pt idx="2528">
                  <c:v>-39.315722626837598</c:v>
                </c:pt>
                <c:pt idx="2529">
                  <c:v>-39.315722626837598</c:v>
                </c:pt>
                <c:pt idx="2530">
                  <c:v>-39.315722626837598</c:v>
                </c:pt>
                <c:pt idx="2531">
                  <c:v>-39.315722626837598</c:v>
                </c:pt>
                <c:pt idx="2532">
                  <c:v>-39.315722626837598</c:v>
                </c:pt>
                <c:pt idx="2533">
                  <c:v>-39.315722626837598</c:v>
                </c:pt>
                <c:pt idx="2534">
                  <c:v>-39.315722626837598</c:v>
                </c:pt>
                <c:pt idx="2535">
                  <c:v>-39.315722626837598</c:v>
                </c:pt>
                <c:pt idx="2536">
                  <c:v>-39.315722626837598</c:v>
                </c:pt>
                <c:pt idx="2537">
                  <c:v>-39.315722626837598</c:v>
                </c:pt>
                <c:pt idx="2538">
                  <c:v>-39.315722626837598</c:v>
                </c:pt>
                <c:pt idx="2539">
                  <c:v>-39.315722626837598</c:v>
                </c:pt>
                <c:pt idx="2540">
                  <c:v>-39.315722626837598</c:v>
                </c:pt>
                <c:pt idx="2541">
                  <c:v>-39.315722626837598</c:v>
                </c:pt>
                <c:pt idx="2542">
                  <c:v>-39.315722626837598</c:v>
                </c:pt>
                <c:pt idx="2543">
                  <c:v>-39.315722626837598</c:v>
                </c:pt>
                <c:pt idx="2544">
                  <c:v>-39.315722626837598</c:v>
                </c:pt>
                <c:pt idx="2545">
                  <c:v>-39.315722626837598</c:v>
                </c:pt>
                <c:pt idx="2546">
                  <c:v>-39.315722626837598</c:v>
                </c:pt>
                <c:pt idx="2547">
                  <c:v>-39.315722626837598</c:v>
                </c:pt>
                <c:pt idx="2548">
                  <c:v>-39.315722626837598</c:v>
                </c:pt>
                <c:pt idx="2549">
                  <c:v>-39.315722626837598</c:v>
                </c:pt>
                <c:pt idx="2550">
                  <c:v>-39.315722626837598</c:v>
                </c:pt>
                <c:pt idx="2551">
                  <c:v>-39.315722626837598</c:v>
                </c:pt>
                <c:pt idx="2552">
                  <c:v>-39.315722626837598</c:v>
                </c:pt>
                <c:pt idx="2553">
                  <c:v>-39.315722626837598</c:v>
                </c:pt>
                <c:pt idx="2554">
                  <c:v>-39.315722626837598</c:v>
                </c:pt>
                <c:pt idx="2555">
                  <c:v>-39.315722626837598</c:v>
                </c:pt>
                <c:pt idx="2556">
                  <c:v>-39.315722626837598</c:v>
                </c:pt>
                <c:pt idx="2557">
                  <c:v>-39.315722626837598</c:v>
                </c:pt>
                <c:pt idx="2558">
                  <c:v>-39.315722626837598</c:v>
                </c:pt>
                <c:pt idx="2559">
                  <c:v>-39.315722626837598</c:v>
                </c:pt>
                <c:pt idx="2560">
                  <c:v>-39.315722626837598</c:v>
                </c:pt>
                <c:pt idx="2561">
                  <c:v>-39.315722626837598</c:v>
                </c:pt>
                <c:pt idx="2562">
                  <c:v>-39.315722626837598</c:v>
                </c:pt>
                <c:pt idx="2563">
                  <c:v>-39.315722626837598</c:v>
                </c:pt>
                <c:pt idx="2564">
                  <c:v>-39.315722626837598</c:v>
                </c:pt>
                <c:pt idx="2565">
                  <c:v>-39.315722626837598</c:v>
                </c:pt>
                <c:pt idx="2566">
                  <c:v>-39.315722626837598</c:v>
                </c:pt>
                <c:pt idx="2567">
                  <c:v>-39.315722626837598</c:v>
                </c:pt>
                <c:pt idx="2568">
                  <c:v>-39.315722626837598</c:v>
                </c:pt>
                <c:pt idx="2569">
                  <c:v>-39.315722626837598</c:v>
                </c:pt>
                <c:pt idx="2570">
                  <c:v>-39.315722626837598</c:v>
                </c:pt>
                <c:pt idx="2571">
                  <c:v>-39.315722626837598</c:v>
                </c:pt>
                <c:pt idx="2572">
                  <c:v>-39.315722626837598</c:v>
                </c:pt>
                <c:pt idx="2573">
                  <c:v>-39.315722626837598</c:v>
                </c:pt>
                <c:pt idx="2574">
                  <c:v>-39.315722626837598</c:v>
                </c:pt>
                <c:pt idx="2575">
                  <c:v>-39.315722626837598</c:v>
                </c:pt>
                <c:pt idx="2576">
                  <c:v>-39.315722626837598</c:v>
                </c:pt>
                <c:pt idx="2577">
                  <c:v>-39.315722626837598</c:v>
                </c:pt>
                <c:pt idx="2578">
                  <c:v>-39.315722626837598</c:v>
                </c:pt>
                <c:pt idx="2579">
                  <c:v>-39.315722626837598</c:v>
                </c:pt>
                <c:pt idx="2580">
                  <c:v>-39.315722626837598</c:v>
                </c:pt>
                <c:pt idx="2581">
                  <c:v>-39.315722626837598</c:v>
                </c:pt>
                <c:pt idx="2582">
                  <c:v>-39.315722626837598</c:v>
                </c:pt>
                <c:pt idx="2583">
                  <c:v>-39.315722626837598</c:v>
                </c:pt>
                <c:pt idx="2584">
                  <c:v>-39.315722626837598</c:v>
                </c:pt>
                <c:pt idx="2585">
                  <c:v>-39.315722626837598</c:v>
                </c:pt>
                <c:pt idx="2586">
                  <c:v>-39.315722626837598</c:v>
                </c:pt>
                <c:pt idx="2587">
                  <c:v>-39.315722626837598</c:v>
                </c:pt>
                <c:pt idx="2588">
                  <c:v>-39.315722626837598</c:v>
                </c:pt>
                <c:pt idx="2589">
                  <c:v>-39.315722626837598</c:v>
                </c:pt>
                <c:pt idx="2590">
                  <c:v>-39.315722626837598</c:v>
                </c:pt>
                <c:pt idx="2591">
                  <c:v>-39.315722626837598</c:v>
                </c:pt>
                <c:pt idx="2592">
                  <c:v>-39.315722626837598</c:v>
                </c:pt>
                <c:pt idx="2593">
                  <c:v>-39.315722626837598</c:v>
                </c:pt>
                <c:pt idx="2594">
                  <c:v>-39.315722626837598</c:v>
                </c:pt>
                <c:pt idx="2595">
                  <c:v>-39.315722626837598</c:v>
                </c:pt>
                <c:pt idx="2596">
                  <c:v>-39.315722626837598</c:v>
                </c:pt>
                <c:pt idx="2597">
                  <c:v>-39.315722626837598</c:v>
                </c:pt>
                <c:pt idx="2598">
                  <c:v>-39.315722626837598</c:v>
                </c:pt>
                <c:pt idx="2599">
                  <c:v>-39.315722626837598</c:v>
                </c:pt>
                <c:pt idx="2600">
                  <c:v>-39.315722626837598</c:v>
                </c:pt>
                <c:pt idx="2601">
                  <c:v>-39.315722626837598</c:v>
                </c:pt>
                <c:pt idx="2602">
                  <c:v>-39.315722626837598</c:v>
                </c:pt>
                <c:pt idx="2603">
                  <c:v>-39.315722626837598</c:v>
                </c:pt>
                <c:pt idx="2604">
                  <c:v>-39.315722626837598</c:v>
                </c:pt>
                <c:pt idx="2605">
                  <c:v>-39.315722626837598</c:v>
                </c:pt>
                <c:pt idx="2606">
                  <c:v>-39.315722626837598</c:v>
                </c:pt>
                <c:pt idx="2607">
                  <c:v>-39.315722626837598</c:v>
                </c:pt>
                <c:pt idx="2608">
                  <c:v>-39.315722626837598</c:v>
                </c:pt>
                <c:pt idx="2609">
                  <c:v>-39.315722626837598</c:v>
                </c:pt>
                <c:pt idx="2610">
                  <c:v>-39.315722626837598</c:v>
                </c:pt>
                <c:pt idx="2611">
                  <c:v>-39.315722626837598</c:v>
                </c:pt>
                <c:pt idx="2612">
                  <c:v>-39.315722626837598</c:v>
                </c:pt>
                <c:pt idx="2613">
                  <c:v>-39.315722626837598</c:v>
                </c:pt>
                <c:pt idx="2614">
                  <c:v>-39.315722626837598</c:v>
                </c:pt>
                <c:pt idx="2615">
                  <c:v>-39.315722626837598</c:v>
                </c:pt>
                <c:pt idx="2616">
                  <c:v>-39.315722626837598</c:v>
                </c:pt>
                <c:pt idx="2617">
                  <c:v>-39.315722626837598</c:v>
                </c:pt>
                <c:pt idx="2618">
                  <c:v>-39.315722626837598</c:v>
                </c:pt>
                <c:pt idx="2619">
                  <c:v>-39.315722626837598</c:v>
                </c:pt>
                <c:pt idx="2620">
                  <c:v>-39.315722626837598</c:v>
                </c:pt>
                <c:pt idx="2621">
                  <c:v>-39.315722626837598</c:v>
                </c:pt>
                <c:pt idx="2622">
                  <c:v>-39.315722626837598</c:v>
                </c:pt>
                <c:pt idx="2623">
                  <c:v>-39.315722626837598</c:v>
                </c:pt>
                <c:pt idx="2624">
                  <c:v>-39.315722626837598</c:v>
                </c:pt>
                <c:pt idx="2625">
                  <c:v>-39.315722626837598</c:v>
                </c:pt>
                <c:pt idx="2626">
                  <c:v>-39.315722626837598</c:v>
                </c:pt>
                <c:pt idx="2627">
                  <c:v>-39.315722626837598</c:v>
                </c:pt>
                <c:pt idx="2628">
                  <c:v>-39.315722626837598</c:v>
                </c:pt>
                <c:pt idx="2629">
                  <c:v>-39.315722626837598</c:v>
                </c:pt>
                <c:pt idx="2630">
                  <c:v>-39.315722626837598</c:v>
                </c:pt>
                <c:pt idx="2631">
                  <c:v>-39.315722626837598</c:v>
                </c:pt>
                <c:pt idx="2632">
                  <c:v>-39.315722626837598</c:v>
                </c:pt>
                <c:pt idx="2633">
                  <c:v>-39.315722626837598</c:v>
                </c:pt>
                <c:pt idx="2634">
                  <c:v>-39.315722626837598</c:v>
                </c:pt>
                <c:pt idx="2635">
                  <c:v>-39.315722626837598</c:v>
                </c:pt>
                <c:pt idx="2636">
                  <c:v>-39.315722626837598</c:v>
                </c:pt>
                <c:pt idx="2637">
                  <c:v>-39.315722626837598</c:v>
                </c:pt>
                <c:pt idx="2638">
                  <c:v>-39.315722626837598</c:v>
                </c:pt>
                <c:pt idx="2639">
                  <c:v>-39.315722626837598</c:v>
                </c:pt>
                <c:pt idx="2640">
                  <c:v>-39.315722626837598</c:v>
                </c:pt>
                <c:pt idx="2641">
                  <c:v>-39.315722626837598</c:v>
                </c:pt>
                <c:pt idx="2642">
                  <c:v>-39.315722626837598</c:v>
                </c:pt>
                <c:pt idx="2643">
                  <c:v>-39.315722626837598</c:v>
                </c:pt>
                <c:pt idx="2644">
                  <c:v>-39.315722626837598</c:v>
                </c:pt>
                <c:pt idx="2645">
                  <c:v>-39.315722626837598</c:v>
                </c:pt>
                <c:pt idx="2646">
                  <c:v>-39.315722626837598</c:v>
                </c:pt>
                <c:pt idx="2647">
                  <c:v>-39.315722626837598</c:v>
                </c:pt>
                <c:pt idx="2648">
                  <c:v>-39.315722626837598</c:v>
                </c:pt>
                <c:pt idx="2649">
                  <c:v>-39.315722626837598</c:v>
                </c:pt>
                <c:pt idx="2650">
                  <c:v>-39.315722626837598</c:v>
                </c:pt>
                <c:pt idx="2651">
                  <c:v>-39.315722626837598</c:v>
                </c:pt>
                <c:pt idx="2652">
                  <c:v>-39.315722626837598</c:v>
                </c:pt>
                <c:pt idx="2653">
                  <c:v>-39.315722626837598</c:v>
                </c:pt>
                <c:pt idx="2654">
                  <c:v>-39.315722626837598</c:v>
                </c:pt>
                <c:pt idx="2655">
                  <c:v>-39.315722626837598</c:v>
                </c:pt>
                <c:pt idx="2656">
                  <c:v>-39.315722626837598</c:v>
                </c:pt>
                <c:pt idx="2657">
                  <c:v>-39.315722626837598</c:v>
                </c:pt>
                <c:pt idx="2658">
                  <c:v>-39.315722626837598</c:v>
                </c:pt>
                <c:pt idx="2659">
                  <c:v>-39.315722626837598</c:v>
                </c:pt>
                <c:pt idx="2660">
                  <c:v>-39.315722626837598</c:v>
                </c:pt>
                <c:pt idx="2661">
                  <c:v>-39.315722626837598</c:v>
                </c:pt>
                <c:pt idx="2662">
                  <c:v>-39.315722626837598</c:v>
                </c:pt>
                <c:pt idx="2663">
                  <c:v>-39.315722626837598</c:v>
                </c:pt>
                <c:pt idx="2664">
                  <c:v>-39.315722626837598</c:v>
                </c:pt>
                <c:pt idx="2665">
                  <c:v>-39.315722626837598</c:v>
                </c:pt>
                <c:pt idx="2666">
                  <c:v>-39.315722626837598</c:v>
                </c:pt>
                <c:pt idx="2667">
                  <c:v>-39.315722626837598</c:v>
                </c:pt>
                <c:pt idx="2668">
                  <c:v>-39.315722626837598</c:v>
                </c:pt>
                <c:pt idx="2669">
                  <c:v>-39.315722626837598</c:v>
                </c:pt>
                <c:pt idx="2670">
                  <c:v>-39.315722626837598</c:v>
                </c:pt>
                <c:pt idx="2671">
                  <c:v>-39.315722626837598</c:v>
                </c:pt>
                <c:pt idx="2672">
                  <c:v>-39.315722626837598</c:v>
                </c:pt>
                <c:pt idx="2673">
                  <c:v>-39.315722626837598</c:v>
                </c:pt>
                <c:pt idx="2674">
                  <c:v>-39.315722626837598</c:v>
                </c:pt>
                <c:pt idx="2675">
                  <c:v>-39.315722626837598</c:v>
                </c:pt>
                <c:pt idx="2676">
                  <c:v>-39.315722626837598</c:v>
                </c:pt>
                <c:pt idx="2677">
                  <c:v>-39.315722626837598</c:v>
                </c:pt>
                <c:pt idx="2678">
                  <c:v>-39.315722626837598</c:v>
                </c:pt>
                <c:pt idx="2679">
                  <c:v>-39.315722626837598</c:v>
                </c:pt>
                <c:pt idx="2680">
                  <c:v>-39.315722626837598</c:v>
                </c:pt>
                <c:pt idx="2681">
                  <c:v>-39.315722626837598</c:v>
                </c:pt>
                <c:pt idx="2682">
                  <c:v>-39.315722626837598</c:v>
                </c:pt>
                <c:pt idx="2683">
                  <c:v>-39.315722626837598</c:v>
                </c:pt>
                <c:pt idx="2684">
                  <c:v>-39.315722626837598</c:v>
                </c:pt>
                <c:pt idx="2685">
                  <c:v>-39.315722626837598</c:v>
                </c:pt>
                <c:pt idx="2686">
                  <c:v>-39.315722626837598</c:v>
                </c:pt>
                <c:pt idx="2687">
                  <c:v>-39.315722626837598</c:v>
                </c:pt>
                <c:pt idx="2688">
                  <c:v>-39.315722626837598</c:v>
                </c:pt>
                <c:pt idx="2689">
                  <c:v>-39.315722626837598</c:v>
                </c:pt>
                <c:pt idx="2690">
                  <c:v>-39.315722626837598</c:v>
                </c:pt>
                <c:pt idx="2691">
                  <c:v>-39.315722626837598</c:v>
                </c:pt>
                <c:pt idx="2692">
                  <c:v>-39.315722626837598</c:v>
                </c:pt>
                <c:pt idx="2693">
                  <c:v>-39.315722626837598</c:v>
                </c:pt>
                <c:pt idx="2694">
                  <c:v>-39.315722626837598</c:v>
                </c:pt>
                <c:pt idx="2695">
                  <c:v>-39.315722626837598</c:v>
                </c:pt>
                <c:pt idx="2696">
                  <c:v>-39.315722626837598</c:v>
                </c:pt>
                <c:pt idx="2697">
                  <c:v>-39.315722626837598</c:v>
                </c:pt>
                <c:pt idx="2698">
                  <c:v>-39.315722626837598</c:v>
                </c:pt>
                <c:pt idx="2699">
                  <c:v>-39.315722626837598</c:v>
                </c:pt>
                <c:pt idx="2700">
                  <c:v>-39.315722626837598</c:v>
                </c:pt>
                <c:pt idx="2701">
                  <c:v>-39.315722626837598</c:v>
                </c:pt>
                <c:pt idx="2702">
                  <c:v>-39.315722626837598</c:v>
                </c:pt>
                <c:pt idx="2703">
                  <c:v>-39.315722626837598</c:v>
                </c:pt>
                <c:pt idx="2704">
                  <c:v>-39.315722626837598</c:v>
                </c:pt>
                <c:pt idx="2705">
                  <c:v>-39.315722626837598</c:v>
                </c:pt>
                <c:pt idx="2706">
                  <c:v>-39.315722626837598</c:v>
                </c:pt>
                <c:pt idx="2707">
                  <c:v>-39.315722626837598</c:v>
                </c:pt>
                <c:pt idx="2708">
                  <c:v>-39.315722626837598</c:v>
                </c:pt>
                <c:pt idx="2709">
                  <c:v>-39.315722626837598</c:v>
                </c:pt>
                <c:pt idx="2710">
                  <c:v>-39.315722626837598</c:v>
                </c:pt>
                <c:pt idx="2711">
                  <c:v>-39.315722626837598</c:v>
                </c:pt>
                <c:pt idx="2712">
                  <c:v>-39.315722626837598</c:v>
                </c:pt>
                <c:pt idx="2713">
                  <c:v>-39.315722626837598</c:v>
                </c:pt>
                <c:pt idx="2714">
                  <c:v>-39.315722626837598</c:v>
                </c:pt>
                <c:pt idx="2715">
                  <c:v>-39.315722626837598</c:v>
                </c:pt>
                <c:pt idx="2716">
                  <c:v>-39.315722626837598</c:v>
                </c:pt>
                <c:pt idx="2717">
                  <c:v>-39.315722626837598</c:v>
                </c:pt>
                <c:pt idx="2718">
                  <c:v>-39.315722626837598</c:v>
                </c:pt>
                <c:pt idx="2719">
                  <c:v>-39.315722626837598</c:v>
                </c:pt>
                <c:pt idx="2720">
                  <c:v>-39.315722626837598</c:v>
                </c:pt>
                <c:pt idx="2721">
                  <c:v>-39.315722626837598</c:v>
                </c:pt>
                <c:pt idx="2722">
                  <c:v>-39.315722626837598</c:v>
                </c:pt>
                <c:pt idx="2723">
                  <c:v>-39.315722626837598</c:v>
                </c:pt>
                <c:pt idx="2724">
                  <c:v>-39.315722626837598</c:v>
                </c:pt>
                <c:pt idx="2725">
                  <c:v>-39.315722626837598</c:v>
                </c:pt>
                <c:pt idx="2726">
                  <c:v>-39.315722626837598</c:v>
                </c:pt>
                <c:pt idx="2727">
                  <c:v>-39.315722626837598</c:v>
                </c:pt>
                <c:pt idx="2728">
                  <c:v>-39.315722626837598</c:v>
                </c:pt>
                <c:pt idx="2729">
                  <c:v>-39.315722626837598</c:v>
                </c:pt>
                <c:pt idx="2730">
                  <c:v>-39.315722626837598</c:v>
                </c:pt>
                <c:pt idx="2731">
                  <c:v>-39.315722626837598</c:v>
                </c:pt>
                <c:pt idx="2732">
                  <c:v>-39.315722626837598</c:v>
                </c:pt>
                <c:pt idx="2733">
                  <c:v>-39.315722626837598</c:v>
                </c:pt>
                <c:pt idx="2734">
                  <c:v>-39.315722626837598</c:v>
                </c:pt>
                <c:pt idx="2735">
                  <c:v>-39.315722626837598</c:v>
                </c:pt>
                <c:pt idx="2736">
                  <c:v>-39.315722626837598</c:v>
                </c:pt>
                <c:pt idx="2737">
                  <c:v>-39.315722626837598</c:v>
                </c:pt>
                <c:pt idx="2738">
                  <c:v>-39.315722626837598</c:v>
                </c:pt>
                <c:pt idx="2739">
                  <c:v>-39.315722626837598</c:v>
                </c:pt>
                <c:pt idx="2740">
                  <c:v>-39.315722626837598</c:v>
                </c:pt>
                <c:pt idx="2741">
                  <c:v>-39.315722626837598</c:v>
                </c:pt>
                <c:pt idx="2742">
                  <c:v>-39.315722626837598</c:v>
                </c:pt>
                <c:pt idx="2743">
                  <c:v>-39.315722626837598</c:v>
                </c:pt>
                <c:pt idx="2744">
                  <c:v>-39.315722626837598</c:v>
                </c:pt>
                <c:pt idx="2745">
                  <c:v>-39.315722626837598</c:v>
                </c:pt>
                <c:pt idx="2746">
                  <c:v>-39.315722626837598</c:v>
                </c:pt>
                <c:pt idx="2747">
                  <c:v>-39.315722626837598</c:v>
                </c:pt>
                <c:pt idx="2748">
                  <c:v>-39.315722626837598</c:v>
                </c:pt>
                <c:pt idx="2749">
                  <c:v>-39.315722626837598</c:v>
                </c:pt>
                <c:pt idx="2750">
                  <c:v>-39.315722626837598</c:v>
                </c:pt>
                <c:pt idx="2751">
                  <c:v>-39.315722626837598</c:v>
                </c:pt>
                <c:pt idx="2752">
                  <c:v>-39.315722626837598</c:v>
                </c:pt>
                <c:pt idx="2753">
                  <c:v>-39.315722626837598</c:v>
                </c:pt>
                <c:pt idx="2754">
                  <c:v>-39.315722626837598</c:v>
                </c:pt>
                <c:pt idx="2755">
                  <c:v>-39.315722626837598</c:v>
                </c:pt>
                <c:pt idx="2756">
                  <c:v>-39.315722626837598</c:v>
                </c:pt>
                <c:pt idx="2757">
                  <c:v>-39.315722626837598</c:v>
                </c:pt>
                <c:pt idx="2758">
                  <c:v>-39.315722626837598</c:v>
                </c:pt>
                <c:pt idx="2759">
                  <c:v>-39.315722626837598</c:v>
                </c:pt>
                <c:pt idx="2760">
                  <c:v>-39.315722626837598</c:v>
                </c:pt>
                <c:pt idx="2761">
                  <c:v>-39.315722626837598</c:v>
                </c:pt>
                <c:pt idx="2762">
                  <c:v>-39.315722626837598</c:v>
                </c:pt>
                <c:pt idx="2763">
                  <c:v>-39.315722626837598</c:v>
                </c:pt>
                <c:pt idx="2764">
                  <c:v>-39.315722626837598</c:v>
                </c:pt>
                <c:pt idx="2765">
                  <c:v>-39.315722626837598</c:v>
                </c:pt>
                <c:pt idx="2766">
                  <c:v>-39.315722626837598</c:v>
                </c:pt>
                <c:pt idx="2767">
                  <c:v>-39.315722626837598</c:v>
                </c:pt>
                <c:pt idx="2768">
                  <c:v>-39.315722626837598</c:v>
                </c:pt>
                <c:pt idx="2769">
                  <c:v>-39.315722626837598</c:v>
                </c:pt>
                <c:pt idx="2770">
                  <c:v>-39.315722626837598</c:v>
                </c:pt>
                <c:pt idx="2771">
                  <c:v>-39.315722626837598</c:v>
                </c:pt>
                <c:pt idx="2772">
                  <c:v>-39.315722626837598</c:v>
                </c:pt>
                <c:pt idx="2773">
                  <c:v>-39.315722626837598</c:v>
                </c:pt>
                <c:pt idx="2774">
                  <c:v>-39.315722626837598</c:v>
                </c:pt>
                <c:pt idx="2775">
                  <c:v>-39.315722626837598</c:v>
                </c:pt>
                <c:pt idx="2776">
                  <c:v>-39.315722626837598</c:v>
                </c:pt>
                <c:pt idx="2777">
                  <c:v>-39.315722626837598</c:v>
                </c:pt>
                <c:pt idx="2778">
                  <c:v>-39.315722626837598</c:v>
                </c:pt>
                <c:pt idx="2779">
                  <c:v>-39.315722626837598</c:v>
                </c:pt>
                <c:pt idx="2780">
                  <c:v>-39.315722626837598</c:v>
                </c:pt>
                <c:pt idx="2781">
                  <c:v>-39.315722626837598</c:v>
                </c:pt>
                <c:pt idx="2782">
                  <c:v>-39.315722626837598</c:v>
                </c:pt>
                <c:pt idx="2783">
                  <c:v>-39.315722626837598</c:v>
                </c:pt>
                <c:pt idx="2784">
                  <c:v>-39.315722626837598</c:v>
                </c:pt>
                <c:pt idx="2785">
                  <c:v>-39.315722626837598</c:v>
                </c:pt>
                <c:pt idx="2786">
                  <c:v>-39.315722626837598</c:v>
                </c:pt>
                <c:pt idx="2787">
                  <c:v>-39.315722626837598</c:v>
                </c:pt>
                <c:pt idx="2788">
                  <c:v>-39.315722626837598</c:v>
                </c:pt>
                <c:pt idx="2789">
                  <c:v>-39.315722626837598</c:v>
                </c:pt>
                <c:pt idx="2790">
                  <c:v>-39.315722626837598</c:v>
                </c:pt>
                <c:pt idx="2791">
                  <c:v>-39.315722626837598</c:v>
                </c:pt>
                <c:pt idx="2792">
                  <c:v>-39.315722626837598</c:v>
                </c:pt>
                <c:pt idx="2793">
                  <c:v>-39.315722626837598</c:v>
                </c:pt>
                <c:pt idx="2794">
                  <c:v>-39.315722626837598</c:v>
                </c:pt>
                <c:pt idx="2795">
                  <c:v>-39.315722626837598</c:v>
                </c:pt>
                <c:pt idx="2796">
                  <c:v>-39.315722626837598</c:v>
                </c:pt>
                <c:pt idx="2797">
                  <c:v>-39.315722626837598</c:v>
                </c:pt>
                <c:pt idx="2798">
                  <c:v>-39.315722626837598</c:v>
                </c:pt>
                <c:pt idx="2799">
                  <c:v>-39.315722626837598</c:v>
                </c:pt>
                <c:pt idx="2800">
                  <c:v>-39.315722626837598</c:v>
                </c:pt>
                <c:pt idx="2801">
                  <c:v>-39.315722626837598</c:v>
                </c:pt>
                <c:pt idx="2802">
                  <c:v>-39.315722626837598</c:v>
                </c:pt>
                <c:pt idx="2803">
                  <c:v>-39.315722626837598</c:v>
                </c:pt>
                <c:pt idx="2804">
                  <c:v>-39.315722626837598</c:v>
                </c:pt>
                <c:pt idx="2805">
                  <c:v>-39.315722626837598</c:v>
                </c:pt>
                <c:pt idx="2806">
                  <c:v>-39.315722626837598</c:v>
                </c:pt>
                <c:pt idx="2807">
                  <c:v>-39.315722626837598</c:v>
                </c:pt>
                <c:pt idx="2808">
                  <c:v>-39.315722626837598</c:v>
                </c:pt>
                <c:pt idx="2809">
                  <c:v>-39.315722626837598</c:v>
                </c:pt>
                <c:pt idx="2810">
                  <c:v>-39.315722626837598</c:v>
                </c:pt>
                <c:pt idx="2811">
                  <c:v>-39.315722626837598</c:v>
                </c:pt>
                <c:pt idx="2812">
                  <c:v>-39.315722626837598</c:v>
                </c:pt>
                <c:pt idx="2813">
                  <c:v>-39.315722626837598</c:v>
                </c:pt>
                <c:pt idx="2814">
                  <c:v>-39.315722626837598</c:v>
                </c:pt>
                <c:pt idx="2815">
                  <c:v>-39.315722626837598</c:v>
                </c:pt>
                <c:pt idx="2816">
                  <c:v>-39.315722626837598</c:v>
                </c:pt>
                <c:pt idx="2817">
                  <c:v>-39.315722626837598</c:v>
                </c:pt>
                <c:pt idx="2818">
                  <c:v>-39.315722626837598</c:v>
                </c:pt>
                <c:pt idx="2819">
                  <c:v>-39.315722626837598</c:v>
                </c:pt>
                <c:pt idx="2820">
                  <c:v>-39.315722626837598</c:v>
                </c:pt>
                <c:pt idx="2821">
                  <c:v>-39.315722626837598</c:v>
                </c:pt>
                <c:pt idx="2822">
                  <c:v>-39.315722626837598</c:v>
                </c:pt>
                <c:pt idx="2823">
                  <c:v>-39.315722626837598</c:v>
                </c:pt>
                <c:pt idx="2824">
                  <c:v>-39.315722626837598</c:v>
                </c:pt>
                <c:pt idx="2825">
                  <c:v>-39.315722626837598</c:v>
                </c:pt>
                <c:pt idx="2826">
                  <c:v>-39.315722626837598</c:v>
                </c:pt>
                <c:pt idx="2827">
                  <c:v>-39.315722626837598</c:v>
                </c:pt>
                <c:pt idx="2828">
                  <c:v>-39.315722626837598</c:v>
                </c:pt>
                <c:pt idx="2829">
                  <c:v>-39.315722626837598</c:v>
                </c:pt>
                <c:pt idx="2830">
                  <c:v>-39.315722626837598</c:v>
                </c:pt>
                <c:pt idx="2831">
                  <c:v>-39.315722626837598</c:v>
                </c:pt>
                <c:pt idx="2832">
                  <c:v>-39.315722626837598</c:v>
                </c:pt>
                <c:pt idx="2833">
                  <c:v>-39.315722626837598</c:v>
                </c:pt>
                <c:pt idx="2834">
                  <c:v>-39.315722626837598</c:v>
                </c:pt>
                <c:pt idx="2835">
                  <c:v>-39.315722626837598</c:v>
                </c:pt>
                <c:pt idx="2836">
                  <c:v>-39.315722626837598</c:v>
                </c:pt>
                <c:pt idx="2837">
                  <c:v>-39.315722626837598</c:v>
                </c:pt>
                <c:pt idx="2838">
                  <c:v>-39.315722626837598</c:v>
                </c:pt>
                <c:pt idx="2839">
                  <c:v>-39.315722626837598</c:v>
                </c:pt>
                <c:pt idx="2840">
                  <c:v>-39.315722626837598</c:v>
                </c:pt>
                <c:pt idx="2841">
                  <c:v>-39.315722626837598</c:v>
                </c:pt>
                <c:pt idx="2842">
                  <c:v>-39.315722626837598</c:v>
                </c:pt>
                <c:pt idx="2843">
                  <c:v>-39.315722626837598</c:v>
                </c:pt>
                <c:pt idx="2844">
                  <c:v>-39.315722626837598</c:v>
                </c:pt>
                <c:pt idx="2845">
                  <c:v>-39.315722626837598</c:v>
                </c:pt>
                <c:pt idx="2846">
                  <c:v>-39.315722626837598</c:v>
                </c:pt>
                <c:pt idx="2847">
                  <c:v>-39.315722626837598</c:v>
                </c:pt>
                <c:pt idx="2848">
                  <c:v>-39.315722626837598</c:v>
                </c:pt>
                <c:pt idx="2849">
                  <c:v>-39.315722626837598</c:v>
                </c:pt>
                <c:pt idx="2850">
                  <c:v>-39.315722626837598</c:v>
                </c:pt>
                <c:pt idx="2851">
                  <c:v>-39.315722626837598</c:v>
                </c:pt>
                <c:pt idx="2852">
                  <c:v>-39.315722626837598</c:v>
                </c:pt>
                <c:pt idx="2853">
                  <c:v>-39.315722626837598</c:v>
                </c:pt>
                <c:pt idx="2854">
                  <c:v>-39.315722626837598</c:v>
                </c:pt>
                <c:pt idx="2855">
                  <c:v>-39.315722626837598</c:v>
                </c:pt>
                <c:pt idx="2856">
                  <c:v>-39.315722626837598</c:v>
                </c:pt>
                <c:pt idx="2857">
                  <c:v>-39.315722626837598</c:v>
                </c:pt>
                <c:pt idx="2858">
                  <c:v>-39.315722626837598</c:v>
                </c:pt>
                <c:pt idx="2859">
                  <c:v>-39.315722626837598</c:v>
                </c:pt>
                <c:pt idx="2860">
                  <c:v>-39.315722626837598</c:v>
                </c:pt>
                <c:pt idx="2861">
                  <c:v>-39.315722626837598</c:v>
                </c:pt>
                <c:pt idx="2862">
                  <c:v>-39.315722626837598</c:v>
                </c:pt>
                <c:pt idx="2863">
                  <c:v>-39.315722626837598</c:v>
                </c:pt>
                <c:pt idx="2864">
                  <c:v>-39.315722626837598</c:v>
                </c:pt>
                <c:pt idx="2865">
                  <c:v>-39.315722626837598</c:v>
                </c:pt>
                <c:pt idx="2866">
                  <c:v>-39.315722626837598</c:v>
                </c:pt>
                <c:pt idx="2867">
                  <c:v>-39.315722626837598</c:v>
                </c:pt>
                <c:pt idx="2868">
                  <c:v>-39.315722626837598</c:v>
                </c:pt>
                <c:pt idx="2869">
                  <c:v>-39.315722626837598</c:v>
                </c:pt>
                <c:pt idx="2870">
                  <c:v>-39.315722626837598</c:v>
                </c:pt>
                <c:pt idx="2871">
                  <c:v>-39.315722626837598</c:v>
                </c:pt>
                <c:pt idx="2872">
                  <c:v>-39.315722626837598</c:v>
                </c:pt>
                <c:pt idx="2873">
                  <c:v>-39.315722626837598</c:v>
                </c:pt>
                <c:pt idx="2874">
                  <c:v>-39.315722626837598</c:v>
                </c:pt>
                <c:pt idx="2875">
                  <c:v>-39.315722626837598</c:v>
                </c:pt>
                <c:pt idx="2876">
                  <c:v>-39.315722626837598</c:v>
                </c:pt>
                <c:pt idx="2877">
                  <c:v>-39.315722626837598</c:v>
                </c:pt>
                <c:pt idx="2878">
                  <c:v>-39.315722626837598</c:v>
                </c:pt>
                <c:pt idx="2879">
                  <c:v>-39.315722626837598</c:v>
                </c:pt>
                <c:pt idx="2880">
                  <c:v>-39.315722626837598</c:v>
                </c:pt>
                <c:pt idx="2881">
                  <c:v>-39.315722626837598</c:v>
                </c:pt>
                <c:pt idx="2882">
                  <c:v>-39.315722626837598</c:v>
                </c:pt>
                <c:pt idx="2883">
                  <c:v>-39.315722626837598</c:v>
                </c:pt>
                <c:pt idx="2884">
                  <c:v>-39.315722626837598</c:v>
                </c:pt>
                <c:pt idx="2885">
                  <c:v>-39.315722626837598</c:v>
                </c:pt>
                <c:pt idx="2886">
                  <c:v>-39.315722626837598</c:v>
                </c:pt>
                <c:pt idx="2887">
                  <c:v>-39.315722626837598</c:v>
                </c:pt>
                <c:pt idx="2888">
                  <c:v>-39.315722626837598</c:v>
                </c:pt>
                <c:pt idx="2889">
                  <c:v>-39.315722626837598</c:v>
                </c:pt>
                <c:pt idx="2890">
                  <c:v>-39.315722626837598</c:v>
                </c:pt>
                <c:pt idx="2891">
                  <c:v>-39.315722626837598</c:v>
                </c:pt>
                <c:pt idx="2892">
                  <c:v>-39.315722626837598</c:v>
                </c:pt>
                <c:pt idx="2893">
                  <c:v>-39.315722626837598</c:v>
                </c:pt>
                <c:pt idx="2894">
                  <c:v>-39.315722626837598</c:v>
                </c:pt>
                <c:pt idx="2895">
                  <c:v>-39.315722626837598</c:v>
                </c:pt>
                <c:pt idx="2896">
                  <c:v>-39.315722626837598</c:v>
                </c:pt>
                <c:pt idx="2897">
                  <c:v>-39.315722626837598</c:v>
                </c:pt>
                <c:pt idx="2898">
                  <c:v>-39.315722626837598</c:v>
                </c:pt>
                <c:pt idx="2899">
                  <c:v>-39.315722626837598</c:v>
                </c:pt>
                <c:pt idx="2900">
                  <c:v>-39.315722626837598</c:v>
                </c:pt>
                <c:pt idx="2901">
                  <c:v>-39.315722626837598</c:v>
                </c:pt>
                <c:pt idx="2902">
                  <c:v>-39.315722626837598</c:v>
                </c:pt>
                <c:pt idx="2903">
                  <c:v>-39.315722626837598</c:v>
                </c:pt>
                <c:pt idx="2904">
                  <c:v>-39.315722626837598</c:v>
                </c:pt>
                <c:pt idx="2905">
                  <c:v>-39.315722626837598</c:v>
                </c:pt>
                <c:pt idx="2906">
                  <c:v>-39.315722626837598</c:v>
                </c:pt>
                <c:pt idx="2907">
                  <c:v>-39.315722626837598</c:v>
                </c:pt>
                <c:pt idx="2908">
                  <c:v>-39.315722626837598</c:v>
                </c:pt>
                <c:pt idx="2909">
                  <c:v>-39.315722626837598</c:v>
                </c:pt>
                <c:pt idx="2910">
                  <c:v>-39.315722626837598</c:v>
                </c:pt>
                <c:pt idx="2911">
                  <c:v>-39.315722626837598</c:v>
                </c:pt>
                <c:pt idx="2912">
                  <c:v>-39.315722626837598</c:v>
                </c:pt>
                <c:pt idx="2913">
                  <c:v>-39.315722626837598</c:v>
                </c:pt>
                <c:pt idx="2914">
                  <c:v>-39.315722626837598</c:v>
                </c:pt>
                <c:pt idx="2915">
                  <c:v>-39.315722626837598</c:v>
                </c:pt>
                <c:pt idx="2916">
                  <c:v>-39.315722626837598</c:v>
                </c:pt>
                <c:pt idx="2917">
                  <c:v>-39.315722626837598</c:v>
                </c:pt>
                <c:pt idx="2918">
                  <c:v>-39.315722626837598</c:v>
                </c:pt>
                <c:pt idx="2919">
                  <c:v>-39.315722626837598</c:v>
                </c:pt>
                <c:pt idx="2920">
                  <c:v>-39.315722626837598</c:v>
                </c:pt>
                <c:pt idx="2921">
                  <c:v>-39.315722626837598</c:v>
                </c:pt>
                <c:pt idx="2922">
                  <c:v>-39.315722626837598</c:v>
                </c:pt>
                <c:pt idx="2923">
                  <c:v>-39.315722626837598</c:v>
                </c:pt>
                <c:pt idx="2924">
                  <c:v>-39.315722626837598</c:v>
                </c:pt>
                <c:pt idx="2925">
                  <c:v>-39.315722626837598</c:v>
                </c:pt>
                <c:pt idx="2926">
                  <c:v>-39.315722626837598</c:v>
                </c:pt>
                <c:pt idx="2927">
                  <c:v>-39.315722626837598</c:v>
                </c:pt>
                <c:pt idx="2928">
                  <c:v>-39.315722626837598</c:v>
                </c:pt>
                <c:pt idx="2929">
                  <c:v>-39.315722626837598</c:v>
                </c:pt>
                <c:pt idx="2930">
                  <c:v>-39.315722626837598</c:v>
                </c:pt>
                <c:pt idx="2931">
                  <c:v>-39.315722626837598</c:v>
                </c:pt>
                <c:pt idx="2932">
                  <c:v>-39.315722626837598</c:v>
                </c:pt>
                <c:pt idx="2933">
                  <c:v>-39.315722626837598</c:v>
                </c:pt>
                <c:pt idx="2934">
                  <c:v>-39.315722626837598</c:v>
                </c:pt>
                <c:pt idx="2935">
                  <c:v>-39.315722626837598</c:v>
                </c:pt>
                <c:pt idx="2936">
                  <c:v>-39.315722626837598</c:v>
                </c:pt>
                <c:pt idx="2937">
                  <c:v>-39.315722626837598</c:v>
                </c:pt>
                <c:pt idx="2938">
                  <c:v>-39.315722626837598</c:v>
                </c:pt>
                <c:pt idx="2939">
                  <c:v>-39.315722626837598</c:v>
                </c:pt>
                <c:pt idx="2940">
                  <c:v>-39.315722626837598</c:v>
                </c:pt>
                <c:pt idx="2941">
                  <c:v>-39.315722626837598</c:v>
                </c:pt>
                <c:pt idx="2942">
                  <c:v>-39.315722626837598</c:v>
                </c:pt>
                <c:pt idx="2943">
                  <c:v>-39.315722626837598</c:v>
                </c:pt>
                <c:pt idx="2944">
                  <c:v>-39.315722626837598</c:v>
                </c:pt>
                <c:pt idx="2945">
                  <c:v>-39.315722626837598</c:v>
                </c:pt>
                <c:pt idx="2946">
                  <c:v>-39.315722626837598</c:v>
                </c:pt>
                <c:pt idx="2947">
                  <c:v>-39.315722626837598</c:v>
                </c:pt>
                <c:pt idx="2948">
                  <c:v>-39.315722626837598</c:v>
                </c:pt>
                <c:pt idx="2949">
                  <c:v>-39.315722626837598</c:v>
                </c:pt>
                <c:pt idx="2950">
                  <c:v>-39.315722626837598</c:v>
                </c:pt>
                <c:pt idx="2951">
                  <c:v>-39.315722626837598</c:v>
                </c:pt>
                <c:pt idx="2952">
                  <c:v>-39.315722626837598</c:v>
                </c:pt>
                <c:pt idx="2953">
                  <c:v>-39.315722626837598</c:v>
                </c:pt>
                <c:pt idx="2954">
                  <c:v>-39.315722626837598</c:v>
                </c:pt>
                <c:pt idx="2955">
                  <c:v>-39.315722626837598</c:v>
                </c:pt>
                <c:pt idx="2956">
                  <c:v>-39.315722626837598</c:v>
                </c:pt>
                <c:pt idx="2957">
                  <c:v>-39.315722626837598</c:v>
                </c:pt>
                <c:pt idx="2958">
                  <c:v>-39.315722626837598</c:v>
                </c:pt>
                <c:pt idx="2959">
                  <c:v>-39.315722626837598</c:v>
                </c:pt>
                <c:pt idx="2960">
                  <c:v>-39.315722626837598</c:v>
                </c:pt>
                <c:pt idx="2961">
                  <c:v>-39.315722626837598</c:v>
                </c:pt>
                <c:pt idx="2962">
                  <c:v>-39.315722626837598</c:v>
                </c:pt>
                <c:pt idx="2963">
                  <c:v>-39.315722626837598</c:v>
                </c:pt>
                <c:pt idx="2964">
                  <c:v>-39.315722626837598</c:v>
                </c:pt>
                <c:pt idx="2965">
                  <c:v>-39.315722626837598</c:v>
                </c:pt>
                <c:pt idx="2966">
                  <c:v>-39.315722626837598</c:v>
                </c:pt>
                <c:pt idx="2967">
                  <c:v>-39.315722626837598</c:v>
                </c:pt>
                <c:pt idx="2968">
                  <c:v>-39.315722626837598</c:v>
                </c:pt>
                <c:pt idx="2969">
                  <c:v>-39.315722626837598</c:v>
                </c:pt>
                <c:pt idx="2970">
                  <c:v>-39.315722626837598</c:v>
                </c:pt>
                <c:pt idx="2971">
                  <c:v>-39.315722626837598</c:v>
                </c:pt>
                <c:pt idx="2972">
                  <c:v>-39.315722626837598</c:v>
                </c:pt>
                <c:pt idx="2973">
                  <c:v>-39.315722626837598</c:v>
                </c:pt>
                <c:pt idx="2974">
                  <c:v>-39.315722626837598</c:v>
                </c:pt>
                <c:pt idx="2975">
                  <c:v>-39.315722626837598</c:v>
                </c:pt>
                <c:pt idx="2976">
                  <c:v>-39.315722626837598</c:v>
                </c:pt>
                <c:pt idx="2977">
                  <c:v>-39.315722626837598</c:v>
                </c:pt>
                <c:pt idx="2978">
                  <c:v>-39.315722626837598</c:v>
                </c:pt>
                <c:pt idx="2979">
                  <c:v>-39.315722626837598</c:v>
                </c:pt>
                <c:pt idx="2980">
                  <c:v>-39.315722626837598</c:v>
                </c:pt>
                <c:pt idx="2981">
                  <c:v>-39.315722626837598</c:v>
                </c:pt>
                <c:pt idx="2982">
                  <c:v>-39.315722626837598</c:v>
                </c:pt>
                <c:pt idx="2983">
                  <c:v>-39.315722626837598</c:v>
                </c:pt>
                <c:pt idx="2984">
                  <c:v>-39.315722626837598</c:v>
                </c:pt>
                <c:pt idx="2985">
                  <c:v>-39.315722626837598</c:v>
                </c:pt>
                <c:pt idx="2986">
                  <c:v>-39.315722626837598</c:v>
                </c:pt>
                <c:pt idx="2987">
                  <c:v>-39.315722626837598</c:v>
                </c:pt>
                <c:pt idx="2988">
                  <c:v>-39.315722626837598</c:v>
                </c:pt>
                <c:pt idx="2989">
                  <c:v>-39.315722626837598</c:v>
                </c:pt>
                <c:pt idx="2990">
                  <c:v>-39.315722626837598</c:v>
                </c:pt>
                <c:pt idx="2991">
                  <c:v>-39.315722626837598</c:v>
                </c:pt>
                <c:pt idx="2992">
                  <c:v>-39.315722626837598</c:v>
                </c:pt>
                <c:pt idx="2993">
                  <c:v>-39.315722626837598</c:v>
                </c:pt>
                <c:pt idx="2994">
                  <c:v>-39.315722626837598</c:v>
                </c:pt>
                <c:pt idx="2995">
                  <c:v>-39.315722626837598</c:v>
                </c:pt>
                <c:pt idx="2996">
                  <c:v>-39.315722626837598</c:v>
                </c:pt>
                <c:pt idx="2997">
                  <c:v>-39.315722626837598</c:v>
                </c:pt>
                <c:pt idx="2998">
                  <c:v>-39.315722626837598</c:v>
                </c:pt>
                <c:pt idx="2999">
                  <c:v>-39.315722626837598</c:v>
                </c:pt>
                <c:pt idx="3000">
                  <c:v>-39.315722626837598</c:v>
                </c:pt>
                <c:pt idx="3001">
                  <c:v>-39.315722626837598</c:v>
                </c:pt>
                <c:pt idx="3002">
                  <c:v>-39.315722626837598</c:v>
                </c:pt>
                <c:pt idx="3003">
                  <c:v>-39.315722626837598</c:v>
                </c:pt>
                <c:pt idx="3004">
                  <c:v>-39.315722626837598</c:v>
                </c:pt>
                <c:pt idx="3005">
                  <c:v>-39.315722626837598</c:v>
                </c:pt>
                <c:pt idx="3006">
                  <c:v>-39.315722626837598</c:v>
                </c:pt>
                <c:pt idx="3007">
                  <c:v>-39.315722626837598</c:v>
                </c:pt>
                <c:pt idx="3008">
                  <c:v>-39.315722626837598</c:v>
                </c:pt>
                <c:pt idx="3009">
                  <c:v>-39.315722626837598</c:v>
                </c:pt>
                <c:pt idx="3010">
                  <c:v>-39.315722626837598</c:v>
                </c:pt>
                <c:pt idx="3011">
                  <c:v>-39.315722626837598</c:v>
                </c:pt>
                <c:pt idx="3012">
                  <c:v>-39.315722626837598</c:v>
                </c:pt>
                <c:pt idx="3013">
                  <c:v>-39.315722626837598</c:v>
                </c:pt>
                <c:pt idx="3014">
                  <c:v>-39.315722626837598</c:v>
                </c:pt>
                <c:pt idx="3015">
                  <c:v>-39.315722626837598</c:v>
                </c:pt>
                <c:pt idx="3016">
                  <c:v>-39.315722626837598</c:v>
                </c:pt>
                <c:pt idx="3017">
                  <c:v>-39.315722626837598</c:v>
                </c:pt>
                <c:pt idx="3018">
                  <c:v>-39.315722626837598</c:v>
                </c:pt>
                <c:pt idx="3019">
                  <c:v>-39.315722626837598</c:v>
                </c:pt>
                <c:pt idx="3020">
                  <c:v>-39.315722626837598</c:v>
                </c:pt>
                <c:pt idx="3021">
                  <c:v>-39.315722626837598</c:v>
                </c:pt>
                <c:pt idx="3022">
                  <c:v>-39.315722626837598</c:v>
                </c:pt>
                <c:pt idx="3023">
                  <c:v>-39.315722626837598</c:v>
                </c:pt>
                <c:pt idx="3024">
                  <c:v>-39.315722626837598</c:v>
                </c:pt>
                <c:pt idx="3025">
                  <c:v>-39.315722626837598</c:v>
                </c:pt>
                <c:pt idx="3026">
                  <c:v>-39.315722626837598</c:v>
                </c:pt>
                <c:pt idx="3027">
                  <c:v>-39.315722626837598</c:v>
                </c:pt>
                <c:pt idx="3028">
                  <c:v>-39.315722626837598</c:v>
                </c:pt>
                <c:pt idx="3029">
                  <c:v>-39.315722626837598</c:v>
                </c:pt>
                <c:pt idx="3030">
                  <c:v>-39.315722626837598</c:v>
                </c:pt>
                <c:pt idx="3031">
                  <c:v>-39.315722626837598</c:v>
                </c:pt>
                <c:pt idx="3032">
                  <c:v>-39.315722626837598</c:v>
                </c:pt>
                <c:pt idx="3033">
                  <c:v>-39.315722626837598</c:v>
                </c:pt>
                <c:pt idx="3034">
                  <c:v>-39.315722626837598</c:v>
                </c:pt>
                <c:pt idx="3035">
                  <c:v>-39.315722626837598</c:v>
                </c:pt>
                <c:pt idx="3036">
                  <c:v>-39.315722626837598</c:v>
                </c:pt>
                <c:pt idx="3037">
                  <c:v>-39.315722626837598</c:v>
                </c:pt>
                <c:pt idx="3038">
                  <c:v>-39.315722626837598</c:v>
                </c:pt>
                <c:pt idx="3039">
                  <c:v>-39.315722626837598</c:v>
                </c:pt>
                <c:pt idx="3040">
                  <c:v>-39.315722626837598</c:v>
                </c:pt>
                <c:pt idx="3041">
                  <c:v>-39.315722626837598</c:v>
                </c:pt>
                <c:pt idx="3042">
                  <c:v>-39.315722626837598</c:v>
                </c:pt>
                <c:pt idx="3043">
                  <c:v>-39.315722626837598</c:v>
                </c:pt>
                <c:pt idx="3044">
                  <c:v>-39.315722626837598</c:v>
                </c:pt>
                <c:pt idx="3045">
                  <c:v>-39.315722626837598</c:v>
                </c:pt>
                <c:pt idx="3046">
                  <c:v>-39.315722626837598</c:v>
                </c:pt>
                <c:pt idx="3047">
                  <c:v>-39.315722626837598</c:v>
                </c:pt>
                <c:pt idx="3048">
                  <c:v>-39.315722626837598</c:v>
                </c:pt>
                <c:pt idx="3049">
                  <c:v>-39.315722626837598</c:v>
                </c:pt>
                <c:pt idx="3050">
                  <c:v>-39.315722626837598</c:v>
                </c:pt>
                <c:pt idx="3051">
                  <c:v>-39.315722626837598</c:v>
                </c:pt>
                <c:pt idx="3052">
                  <c:v>-39.315722626837598</c:v>
                </c:pt>
                <c:pt idx="3053">
                  <c:v>-39.315722626837598</c:v>
                </c:pt>
                <c:pt idx="3054">
                  <c:v>-39.315722626837598</c:v>
                </c:pt>
                <c:pt idx="3055">
                  <c:v>-39.315722626837598</c:v>
                </c:pt>
                <c:pt idx="3056">
                  <c:v>-39.315722626837598</c:v>
                </c:pt>
                <c:pt idx="3057">
                  <c:v>-39.315722626837598</c:v>
                </c:pt>
                <c:pt idx="3058">
                  <c:v>-39.315722626837598</c:v>
                </c:pt>
                <c:pt idx="3059">
                  <c:v>-39.315722626837598</c:v>
                </c:pt>
                <c:pt idx="3060">
                  <c:v>-39.315722626837598</c:v>
                </c:pt>
                <c:pt idx="3061">
                  <c:v>-39.315722626837598</c:v>
                </c:pt>
                <c:pt idx="3062">
                  <c:v>-39.315722626837598</c:v>
                </c:pt>
                <c:pt idx="3063">
                  <c:v>-39.315722626837598</c:v>
                </c:pt>
                <c:pt idx="3064">
                  <c:v>-39.315722626837598</c:v>
                </c:pt>
                <c:pt idx="3065">
                  <c:v>-39.315722626837598</c:v>
                </c:pt>
                <c:pt idx="3066">
                  <c:v>-39.315722626837598</c:v>
                </c:pt>
                <c:pt idx="3067">
                  <c:v>-39.315722626837598</c:v>
                </c:pt>
                <c:pt idx="3068">
                  <c:v>-39.315722626837598</c:v>
                </c:pt>
                <c:pt idx="3069">
                  <c:v>-39.315722626837598</c:v>
                </c:pt>
                <c:pt idx="3070">
                  <c:v>-39.315722626837598</c:v>
                </c:pt>
                <c:pt idx="3071">
                  <c:v>-39.315722626837598</c:v>
                </c:pt>
                <c:pt idx="3072">
                  <c:v>-39.315722626837598</c:v>
                </c:pt>
                <c:pt idx="3073">
                  <c:v>-39.315722626837598</c:v>
                </c:pt>
                <c:pt idx="3074">
                  <c:v>-39.315722626837598</c:v>
                </c:pt>
                <c:pt idx="3075">
                  <c:v>-39.315722626837598</c:v>
                </c:pt>
                <c:pt idx="3076">
                  <c:v>-39.315722626837598</c:v>
                </c:pt>
                <c:pt idx="3077">
                  <c:v>-39.315722626837598</c:v>
                </c:pt>
                <c:pt idx="3078">
                  <c:v>-39.315722626837598</c:v>
                </c:pt>
                <c:pt idx="3079">
                  <c:v>-39.315722626837598</c:v>
                </c:pt>
                <c:pt idx="3080">
                  <c:v>-39.315722626837598</c:v>
                </c:pt>
                <c:pt idx="3081">
                  <c:v>-39.315722626837598</c:v>
                </c:pt>
                <c:pt idx="3082">
                  <c:v>-39.315722626837598</c:v>
                </c:pt>
                <c:pt idx="3083">
                  <c:v>-39.315722626837598</c:v>
                </c:pt>
                <c:pt idx="3084">
                  <c:v>-39.315722626837598</c:v>
                </c:pt>
                <c:pt idx="3085">
                  <c:v>-39.315722626837598</c:v>
                </c:pt>
                <c:pt idx="3086">
                  <c:v>-39.315722626837598</c:v>
                </c:pt>
                <c:pt idx="3087">
                  <c:v>-39.315722626837598</c:v>
                </c:pt>
                <c:pt idx="3088">
                  <c:v>-39.315722626837598</c:v>
                </c:pt>
                <c:pt idx="3089">
                  <c:v>-39.315722626837598</c:v>
                </c:pt>
                <c:pt idx="3090">
                  <c:v>-39.315722626837598</c:v>
                </c:pt>
                <c:pt idx="3091">
                  <c:v>-39.315722626837598</c:v>
                </c:pt>
                <c:pt idx="3092">
                  <c:v>-39.315722626837598</c:v>
                </c:pt>
                <c:pt idx="3093">
                  <c:v>-39.315722626837598</c:v>
                </c:pt>
                <c:pt idx="3094">
                  <c:v>-39.315722626837598</c:v>
                </c:pt>
                <c:pt idx="3095">
                  <c:v>-39.315722626837598</c:v>
                </c:pt>
                <c:pt idx="3096">
                  <c:v>-39.315722626837598</c:v>
                </c:pt>
                <c:pt idx="3097">
                  <c:v>-39.315722626837598</c:v>
                </c:pt>
                <c:pt idx="3098">
                  <c:v>-39.315722626837598</c:v>
                </c:pt>
                <c:pt idx="3099">
                  <c:v>-39.315722626837598</c:v>
                </c:pt>
                <c:pt idx="3100">
                  <c:v>-39.315722626837598</c:v>
                </c:pt>
                <c:pt idx="3101">
                  <c:v>-39.315722626837598</c:v>
                </c:pt>
                <c:pt idx="3102">
                  <c:v>-39.315722626837598</c:v>
                </c:pt>
                <c:pt idx="3103">
                  <c:v>-39.315722626837598</c:v>
                </c:pt>
                <c:pt idx="3104">
                  <c:v>-39.315722626837598</c:v>
                </c:pt>
                <c:pt idx="3105">
                  <c:v>-39.315722626837598</c:v>
                </c:pt>
                <c:pt idx="3106">
                  <c:v>-39.315722626837598</c:v>
                </c:pt>
                <c:pt idx="3107">
                  <c:v>-39.315722626837598</c:v>
                </c:pt>
                <c:pt idx="3108">
                  <c:v>-39.315722626837598</c:v>
                </c:pt>
                <c:pt idx="3109">
                  <c:v>-39.315722626837598</c:v>
                </c:pt>
                <c:pt idx="3110">
                  <c:v>-39.315722626837598</c:v>
                </c:pt>
                <c:pt idx="3111">
                  <c:v>-39.315722626837598</c:v>
                </c:pt>
                <c:pt idx="3112">
                  <c:v>-39.315722626837598</c:v>
                </c:pt>
                <c:pt idx="3113">
                  <c:v>-39.315722626837598</c:v>
                </c:pt>
                <c:pt idx="3114">
                  <c:v>-39.315722626837598</c:v>
                </c:pt>
                <c:pt idx="3115">
                  <c:v>-39.315722626837598</c:v>
                </c:pt>
                <c:pt idx="3116">
                  <c:v>-39.315722626837598</c:v>
                </c:pt>
                <c:pt idx="3117">
                  <c:v>-39.315722626837598</c:v>
                </c:pt>
                <c:pt idx="3118">
                  <c:v>-39.315722626837598</c:v>
                </c:pt>
                <c:pt idx="3119">
                  <c:v>-39.315722626837598</c:v>
                </c:pt>
                <c:pt idx="3120">
                  <c:v>-39.315722626837598</c:v>
                </c:pt>
                <c:pt idx="3121">
                  <c:v>-39.315722626837598</c:v>
                </c:pt>
                <c:pt idx="3122">
                  <c:v>-39.315722626837598</c:v>
                </c:pt>
                <c:pt idx="3123">
                  <c:v>-39.315722626837598</c:v>
                </c:pt>
                <c:pt idx="3124">
                  <c:v>-39.315722626837598</c:v>
                </c:pt>
                <c:pt idx="3125">
                  <c:v>-39.315722626837598</c:v>
                </c:pt>
                <c:pt idx="3126">
                  <c:v>-39.315722626837598</c:v>
                </c:pt>
                <c:pt idx="3127">
                  <c:v>-39.315722626837598</c:v>
                </c:pt>
                <c:pt idx="3128">
                  <c:v>-39.315722626837598</c:v>
                </c:pt>
                <c:pt idx="3129">
                  <c:v>-39.315722626837598</c:v>
                </c:pt>
                <c:pt idx="3130">
                  <c:v>-39.315722626837598</c:v>
                </c:pt>
                <c:pt idx="3131">
                  <c:v>-39.315722626837598</c:v>
                </c:pt>
                <c:pt idx="3132">
                  <c:v>-39.315722626837598</c:v>
                </c:pt>
                <c:pt idx="3133">
                  <c:v>-39.315722626837598</c:v>
                </c:pt>
                <c:pt idx="3134">
                  <c:v>-39.315722626837598</c:v>
                </c:pt>
                <c:pt idx="3135">
                  <c:v>-39.315722626837598</c:v>
                </c:pt>
                <c:pt idx="3136">
                  <c:v>-39.315722626837598</c:v>
                </c:pt>
                <c:pt idx="3137">
                  <c:v>-39.315722626837598</c:v>
                </c:pt>
                <c:pt idx="3138">
                  <c:v>-39.315722626837598</c:v>
                </c:pt>
                <c:pt idx="3139">
                  <c:v>-39.315722626837598</c:v>
                </c:pt>
                <c:pt idx="3140">
                  <c:v>-39.315722626837598</c:v>
                </c:pt>
                <c:pt idx="3141">
                  <c:v>-39.315722626837598</c:v>
                </c:pt>
                <c:pt idx="3142">
                  <c:v>-39.315722626837598</c:v>
                </c:pt>
                <c:pt idx="3143">
                  <c:v>-39.315722626837598</c:v>
                </c:pt>
                <c:pt idx="3144">
                  <c:v>-39.315722626837598</c:v>
                </c:pt>
                <c:pt idx="3145">
                  <c:v>-39.315722626837598</c:v>
                </c:pt>
                <c:pt idx="3146">
                  <c:v>-39.315722626837598</c:v>
                </c:pt>
                <c:pt idx="3147">
                  <c:v>-39.315722626837598</c:v>
                </c:pt>
                <c:pt idx="3148">
                  <c:v>-39.315722626837598</c:v>
                </c:pt>
                <c:pt idx="3149">
                  <c:v>-39.315722626837598</c:v>
                </c:pt>
                <c:pt idx="3150">
                  <c:v>-39.315722626837598</c:v>
                </c:pt>
                <c:pt idx="3151">
                  <c:v>-39.315722626837598</c:v>
                </c:pt>
                <c:pt idx="3152">
                  <c:v>-39.315722626837598</c:v>
                </c:pt>
                <c:pt idx="3153">
                  <c:v>-39.315722626837598</c:v>
                </c:pt>
                <c:pt idx="3154">
                  <c:v>-39.315722626837598</c:v>
                </c:pt>
                <c:pt idx="3155">
                  <c:v>-39.315722626837598</c:v>
                </c:pt>
                <c:pt idx="3156">
                  <c:v>-39.315722626837598</c:v>
                </c:pt>
                <c:pt idx="3157">
                  <c:v>-39.315722626837598</c:v>
                </c:pt>
                <c:pt idx="3158">
                  <c:v>-39.315722626837598</c:v>
                </c:pt>
                <c:pt idx="3159">
                  <c:v>-39.315722626837598</c:v>
                </c:pt>
                <c:pt idx="3160">
                  <c:v>-39.315722626837598</c:v>
                </c:pt>
                <c:pt idx="3161">
                  <c:v>-39.315722626837598</c:v>
                </c:pt>
                <c:pt idx="3162">
                  <c:v>-39.315722626837598</c:v>
                </c:pt>
                <c:pt idx="3163">
                  <c:v>-39.315722626837598</c:v>
                </c:pt>
                <c:pt idx="3164">
                  <c:v>-39.315722626837598</c:v>
                </c:pt>
                <c:pt idx="3165">
                  <c:v>-39.315722626837598</c:v>
                </c:pt>
                <c:pt idx="3166">
                  <c:v>-39.315722626837598</c:v>
                </c:pt>
                <c:pt idx="3167">
                  <c:v>-39.315722626837598</c:v>
                </c:pt>
                <c:pt idx="3168">
                  <c:v>-39.315722626837598</c:v>
                </c:pt>
                <c:pt idx="3169">
                  <c:v>-39.315722626837598</c:v>
                </c:pt>
                <c:pt idx="3170">
                  <c:v>-39.315722626837598</c:v>
                </c:pt>
                <c:pt idx="3171">
                  <c:v>-39.315722626837598</c:v>
                </c:pt>
                <c:pt idx="3172">
                  <c:v>-39.315722626837598</c:v>
                </c:pt>
                <c:pt idx="3173">
                  <c:v>-39.315722626837598</c:v>
                </c:pt>
                <c:pt idx="3174">
                  <c:v>-39.315722626837598</c:v>
                </c:pt>
                <c:pt idx="3175">
                  <c:v>-39.315722626837598</c:v>
                </c:pt>
                <c:pt idx="3176">
                  <c:v>-39.315722626837598</c:v>
                </c:pt>
                <c:pt idx="3177">
                  <c:v>-39.315722626837598</c:v>
                </c:pt>
                <c:pt idx="3178">
                  <c:v>-39.315722626837598</c:v>
                </c:pt>
                <c:pt idx="3179">
                  <c:v>-39.315722626837598</c:v>
                </c:pt>
                <c:pt idx="3180">
                  <c:v>-39.315722626837598</c:v>
                </c:pt>
                <c:pt idx="3181">
                  <c:v>-39.315722626837598</c:v>
                </c:pt>
                <c:pt idx="3182">
                  <c:v>-39.315722626837598</c:v>
                </c:pt>
                <c:pt idx="3183">
                  <c:v>-39.315722626837598</c:v>
                </c:pt>
                <c:pt idx="3184">
                  <c:v>-39.315722626837598</c:v>
                </c:pt>
                <c:pt idx="3185">
                  <c:v>-39.315722626837598</c:v>
                </c:pt>
                <c:pt idx="3186">
                  <c:v>-39.315722626837598</c:v>
                </c:pt>
                <c:pt idx="3187">
                  <c:v>-39.315722626837598</c:v>
                </c:pt>
                <c:pt idx="3188">
                  <c:v>-39.315722626837598</c:v>
                </c:pt>
                <c:pt idx="3189">
                  <c:v>-39.315722626837598</c:v>
                </c:pt>
                <c:pt idx="3190">
                  <c:v>-39.315722626837598</c:v>
                </c:pt>
                <c:pt idx="3191">
                  <c:v>-39.315722626837598</c:v>
                </c:pt>
                <c:pt idx="3192">
                  <c:v>-39.315722626837598</c:v>
                </c:pt>
                <c:pt idx="3193">
                  <c:v>-39.315722626837598</c:v>
                </c:pt>
                <c:pt idx="3194">
                  <c:v>-39.315722626837598</c:v>
                </c:pt>
                <c:pt idx="3195">
                  <c:v>-39.315722626837598</c:v>
                </c:pt>
                <c:pt idx="3196">
                  <c:v>-39.315722626837598</c:v>
                </c:pt>
                <c:pt idx="3197">
                  <c:v>-39.315722626837598</c:v>
                </c:pt>
                <c:pt idx="3198">
                  <c:v>-39.315722626837598</c:v>
                </c:pt>
                <c:pt idx="3199">
                  <c:v>-39.315722626837598</c:v>
                </c:pt>
                <c:pt idx="3200">
                  <c:v>-39.315722626837598</c:v>
                </c:pt>
                <c:pt idx="3201">
                  <c:v>-39.315722626837598</c:v>
                </c:pt>
                <c:pt idx="3202">
                  <c:v>-39.315722626837598</c:v>
                </c:pt>
                <c:pt idx="3203">
                  <c:v>-39.315722626837598</c:v>
                </c:pt>
                <c:pt idx="3204">
                  <c:v>-39.315722626837598</c:v>
                </c:pt>
                <c:pt idx="3205">
                  <c:v>-39.315722626837598</c:v>
                </c:pt>
                <c:pt idx="3206">
                  <c:v>-39.315722626837598</c:v>
                </c:pt>
                <c:pt idx="3207">
                  <c:v>-39.315722626837598</c:v>
                </c:pt>
                <c:pt idx="3208">
                  <c:v>-39.315722626837598</c:v>
                </c:pt>
                <c:pt idx="3209">
                  <c:v>-39.315722626837598</c:v>
                </c:pt>
                <c:pt idx="3210">
                  <c:v>-39.315722626837598</c:v>
                </c:pt>
                <c:pt idx="3211">
                  <c:v>-39.315722626837598</c:v>
                </c:pt>
                <c:pt idx="3212">
                  <c:v>-39.315722626837598</c:v>
                </c:pt>
                <c:pt idx="3213">
                  <c:v>-39.315722626837598</c:v>
                </c:pt>
                <c:pt idx="3214">
                  <c:v>-39.315722626837598</c:v>
                </c:pt>
                <c:pt idx="3215">
                  <c:v>-39.315722626837598</c:v>
                </c:pt>
                <c:pt idx="3216">
                  <c:v>-39.315722626837598</c:v>
                </c:pt>
                <c:pt idx="3217">
                  <c:v>-39.315722626837598</c:v>
                </c:pt>
                <c:pt idx="3218">
                  <c:v>-39.315722626837598</c:v>
                </c:pt>
                <c:pt idx="3219">
                  <c:v>-39.315722626837598</c:v>
                </c:pt>
                <c:pt idx="3220">
                  <c:v>-39.315722626837598</c:v>
                </c:pt>
                <c:pt idx="3221">
                  <c:v>-39.315722626837598</c:v>
                </c:pt>
                <c:pt idx="3222">
                  <c:v>-39.315722626837598</c:v>
                </c:pt>
                <c:pt idx="3223">
                  <c:v>-39.315722626837598</c:v>
                </c:pt>
                <c:pt idx="3224">
                  <c:v>-39.315722626837598</c:v>
                </c:pt>
                <c:pt idx="3225">
                  <c:v>-39.315722626837598</c:v>
                </c:pt>
                <c:pt idx="3226">
                  <c:v>-39.315722626837598</c:v>
                </c:pt>
                <c:pt idx="3227">
                  <c:v>-39.315722626837598</c:v>
                </c:pt>
                <c:pt idx="3228">
                  <c:v>-39.315722626837598</c:v>
                </c:pt>
                <c:pt idx="3229">
                  <c:v>-39.315722626837598</c:v>
                </c:pt>
                <c:pt idx="3230">
                  <c:v>-39.315722626837598</c:v>
                </c:pt>
                <c:pt idx="3231">
                  <c:v>-39.315722626837598</c:v>
                </c:pt>
                <c:pt idx="3232">
                  <c:v>-39.315722626837598</c:v>
                </c:pt>
                <c:pt idx="3233">
                  <c:v>-39.315722626837598</c:v>
                </c:pt>
                <c:pt idx="3234">
                  <c:v>-39.315722626837598</c:v>
                </c:pt>
                <c:pt idx="3235">
                  <c:v>-39.315722626837598</c:v>
                </c:pt>
                <c:pt idx="3236">
                  <c:v>-39.315722626837598</c:v>
                </c:pt>
                <c:pt idx="3237">
                  <c:v>-39.315722626837598</c:v>
                </c:pt>
                <c:pt idx="3238">
                  <c:v>-39.315722626837598</c:v>
                </c:pt>
                <c:pt idx="3239">
                  <c:v>-39.315722626837598</c:v>
                </c:pt>
                <c:pt idx="3240">
                  <c:v>-39.315722626837598</c:v>
                </c:pt>
                <c:pt idx="3241">
                  <c:v>-39.315722626837598</c:v>
                </c:pt>
                <c:pt idx="3242">
                  <c:v>-39.315722626837598</c:v>
                </c:pt>
                <c:pt idx="3243">
                  <c:v>-39.315722626837598</c:v>
                </c:pt>
                <c:pt idx="3244">
                  <c:v>-39.315722626837598</c:v>
                </c:pt>
                <c:pt idx="3245">
                  <c:v>-39.315722626837598</c:v>
                </c:pt>
                <c:pt idx="3246">
                  <c:v>-39.315722626837598</c:v>
                </c:pt>
                <c:pt idx="3247">
                  <c:v>-39.315722626837598</c:v>
                </c:pt>
                <c:pt idx="3248">
                  <c:v>-39.315722626837598</c:v>
                </c:pt>
                <c:pt idx="3249">
                  <c:v>-39.315722626837598</c:v>
                </c:pt>
                <c:pt idx="3250">
                  <c:v>-39.315722626837598</c:v>
                </c:pt>
                <c:pt idx="3251">
                  <c:v>-39.315722626837598</c:v>
                </c:pt>
                <c:pt idx="3252">
                  <c:v>-39.315722626837598</c:v>
                </c:pt>
                <c:pt idx="3253">
                  <c:v>-39.315722626837598</c:v>
                </c:pt>
                <c:pt idx="3254">
                  <c:v>-39.315722626837598</c:v>
                </c:pt>
                <c:pt idx="3255">
                  <c:v>-39.315722626837598</c:v>
                </c:pt>
                <c:pt idx="3256">
                  <c:v>-39.315722626837598</c:v>
                </c:pt>
                <c:pt idx="3257">
                  <c:v>-39.315722626837598</c:v>
                </c:pt>
                <c:pt idx="3258">
                  <c:v>-39.315722626837598</c:v>
                </c:pt>
                <c:pt idx="3259">
                  <c:v>-39.315722626837598</c:v>
                </c:pt>
                <c:pt idx="3260">
                  <c:v>-39.315722626837598</c:v>
                </c:pt>
                <c:pt idx="3261">
                  <c:v>-39.315722626837598</c:v>
                </c:pt>
                <c:pt idx="3262">
                  <c:v>-39.315722626837598</c:v>
                </c:pt>
                <c:pt idx="3263">
                  <c:v>-39.315722626837598</c:v>
                </c:pt>
                <c:pt idx="3264">
                  <c:v>-39.315722626837598</c:v>
                </c:pt>
                <c:pt idx="3265">
                  <c:v>-39.315722626837598</c:v>
                </c:pt>
                <c:pt idx="3266">
                  <c:v>-39.315722626837598</c:v>
                </c:pt>
                <c:pt idx="3267">
                  <c:v>-39.315722626837598</c:v>
                </c:pt>
                <c:pt idx="3268">
                  <c:v>-39.315722626837598</c:v>
                </c:pt>
                <c:pt idx="3269">
                  <c:v>-39.315722626837598</c:v>
                </c:pt>
                <c:pt idx="3270">
                  <c:v>-39.315722626837598</c:v>
                </c:pt>
                <c:pt idx="3271">
                  <c:v>-39.315722626837598</c:v>
                </c:pt>
                <c:pt idx="3272">
                  <c:v>-39.315722626837598</c:v>
                </c:pt>
                <c:pt idx="3273">
                  <c:v>-39.315722626837598</c:v>
                </c:pt>
                <c:pt idx="3274">
                  <c:v>-39.315722626837598</c:v>
                </c:pt>
                <c:pt idx="3275">
                  <c:v>-39.315722626837598</c:v>
                </c:pt>
                <c:pt idx="3276">
                  <c:v>-39.315722626837598</c:v>
                </c:pt>
                <c:pt idx="3277">
                  <c:v>-39.315722626837598</c:v>
                </c:pt>
                <c:pt idx="3278">
                  <c:v>-39.315722626837598</c:v>
                </c:pt>
                <c:pt idx="3279">
                  <c:v>-39.315722626837598</c:v>
                </c:pt>
                <c:pt idx="3280">
                  <c:v>-39.315722626837598</c:v>
                </c:pt>
                <c:pt idx="3281">
                  <c:v>-39.315722626837598</c:v>
                </c:pt>
                <c:pt idx="3282">
                  <c:v>-39.315722626837598</c:v>
                </c:pt>
                <c:pt idx="3283">
                  <c:v>-39.315722626837598</c:v>
                </c:pt>
                <c:pt idx="3284">
                  <c:v>-39.315722626837598</c:v>
                </c:pt>
                <c:pt idx="3285">
                  <c:v>-39.315722626837598</c:v>
                </c:pt>
                <c:pt idx="3286">
                  <c:v>-39.315722626837598</c:v>
                </c:pt>
                <c:pt idx="3287">
                  <c:v>-39.315722626837598</c:v>
                </c:pt>
                <c:pt idx="3288">
                  <c:v>-39.315722626837598</c:v>
                </c:pt>
                <c:pt idx="3289">
                  <c:v>-39.315722626837598</c:v>
                </c:pt>
                <c:pt idx="3290">
                  <c:v>-39.315722626837598</c:v>
                </c:pt>
                <c:pt idx="3291">
                  <c:v>-39.315722626837598</c:v>
                </c:pt>
                <c:pt idx="3292">
                  <c:v>-39.315722626837598</c:v>
                </c:pt>
                <c:pt idx="3293">
                  <c:v>-39.315722626837598</c:v>
                </c:pt>
                <c:pt idx="3294">
                  <c:v>-39.315722626837598</c:v>
                </c:pt>
                <c:pt idx="3295">
                  <c:v>-39.315722626837598</c:v>
                </c:pt>
                <c:pt idx="3296">
                  <c:v>-39.315722626837598</c:v>
                </c:pt>
                <c:pt idx="3297">
                  <c:v>-39.315722626837598</c:v>
                </c:pt>
                <c:pt idx="3298">
                  <c:v>-39.315722626837598</c:v>
                </c:pt>
                <c:pt idx="3299">
                  <c:v>-39.315722626837598</c:v>
                </c:pt>
                <c:pt idx="3300">
                  <c:v>-39.315722626837598</c:v>
                </c:pt>
                <c:pt idx="3301">
                  <c:v>-39.315722626837598</c:v>
                </c:pt>
                <c:pt idx="3302">
                  <c:v>-39.315722626837598</c:v>
                </c:pt>
                <c:pt idx="3303">
                  <c:v>-39.315722626837598</c:v>
                </c:pt>
                <c:pt idx="3304">
                  <c:v>-39.315722626837598</c:v>
                </c:pt>
                <c:pt idx="3305">
                  <c:v>-39.315722626837598</c:v>
                </c:pt>
                <c:pt idx="3306">
                  <c:v>-39.315722626837598</c:v>
                </c:pt>
                <c:pt idx="3307">
                  <c:v>-39.315722626837598</c:v>
                </c:pt>
                <c:pt idx="3308">
                  <c:v>-39.315722626837598</c:v>
                </c:pt>
                <c:pt idx="3309">
                  <c:v>-39.315722626837598</c:v>
                </c:pt>
                <c:pt idx="3310">
                  <c:v>-39.315722626837598</c:v>
                </c:pt>
                <c:pt idx="3311">
                  <c:v>-39.315722626837598</c:v>
                </c:pt>
                <c:pt idx="3312">
                  <c:v>-39.315722626837598</c:v>
                </c:pt>
                <c:pt idx="3313">
                  <c:v>-39.315722626837598</c:v>
                </c:pt>
                <c:pt idx="3314">
                  <c:v>-39.315722626837598</c:v>
                </c:pt>
                <c:pt idx="3315">
                  <c:v>-39.315722626837598</c:v>
                </c:pt>
                <c:pt idx="3316">
                  <c:v>-39.315722626837598</c:v>
                </c:pt>
                <c:pt idx="3317">
                  <c:v>-39.315722626837598</c:v>
                </c:pt>
                <c:pt idx="3318">
                  <c:v>-39.315722626837598</c:v>
                </c:pt>
                <c:pt idx="3319">
                  <c:v>-39.315722626837598</c:v>
                </c:pt>
                <c:pt idx="3320">
                  <c:v>-39.315722626837598</c:v>
                </c:pt>
                <c:pt idx="3321">
                  <c:v>-39.315722626837598</c:v>
                </c:pt>
                <c:pt idx="3322">
                  <c:v>-39.315722626837598</c:v>
                </c:pt>
                <c:pt idx="3323">
                  <c:v>-39.315722626837598</c:v>
                </c:pt>
                <c:pt idx="3324">
                  <c:v>-39.315722626837598</c:v>
                </c:pt>
                <c:pt idx="3325">
                  <c:v>-39.315722626837598</c:v>
                </c:pt>
                <c:pt idx="3326">
                  <c:v>-39.315722626837598</c:v>
                </c:pt>
                <c:pt idx="3327">
                  <c:v>-39.315722626837598</c:v>
                </c:pt>
                <c:pt idx="3328">
                  <c:v>-39.315722626837598</c:v>
                </c:pt>
                <c:pt idx="3329">
                  <c:v>-39.315722626837598</c:v>
                </c:pt>
                <c:pt idx="3330">
                  <c:v>-39.315722626837598</c:v>
                </c:pt>
                <c:pt idx="3331">
                  <c:v>-39.315722626837598</c:v>
                </c:pt>
                <c:pt idx="3332">
                  <c:v>-39.315722626837598</c:v>
                </c:pt>
                <c:pt idx="3333">
                  <c:v>-39.315722626837598</c:v>
                </c:pt>
                <c:pt idx="3334">
                  <c:v>-39.315722626837598</c:v>
                </c:pt>
                <c:pt idx="3335">
                  <c:v>-39.315722626837598</c:v>
                </c:pt>
                <c:pt idx="3336">
                  <c:v>-39.315722626837598</c:v>
                </c:pt>
                <c:pt idx="3337">
                  <c:v>-39.315722626837598</c:v>
                </c:pt>
                <c:pt idx="3338">
                  <c:v>-39.315722626837598</c:v>
                </c:pt>
                <c:pt idx="3339">
                  <c:v>-39.315722626837598</c:v>
                </c:pt>
                <c:pt idx="3340">
                  <c:v>-39.315722626837598</c:v>
                </c:pt>
                <c:pt idx="3341">
                  <c:v>-39.315722626837598</c:v>
                </c:pt>
                <c:pt idx="3342">
                  <c:v>-39.315722626837598</c:v>
                </c:pt>
                <c:pt idx="3343">
                  <c:v>-39.315722626837598</c:v>
                </c:pt>
                <c:pt idx="3344">
                  <c:v>-39.315722626837598</c:v>
                </c:pt>
                <c:pt idx="3345">
                  <c:v>-39.315722626837598</c:v>
                </c:pt>
                <c:pt idx="3346">
                  <c:v>-39.315722626837598</c:v>
                </c:pt>
                <c:pt idx="3347">
                  <c:v>-39.315722626837598</c:v>
                </c:pt>
                <c:pt idx="3348">
                  <c:v>-39.315722626837598</c:v>
                </c:pt>
                <c:pt idx="3349">
                  <c:v>-39.315722626837598</c:v>
                </c:pt>
                <c:pt idx="3350">
                  <c:v>-39.315722626837598</c:v>
                </c:pt>
                <c:pt idx="3351">
                  <c:v>-39.315722626837598</c:v>
                </c:pt>
                <c:pt idx="3352">
                  <c:v>-39.315722626837598</c:v>
                </c:pt>
                <c:pt idx="3353">
                  <c:v>-39.315722626837598</c:v>
                </c:pt>
                <c:pt idx="3354">
                  <c:v>-39.315722626837598</c:v>
                </c:pt>
                <c:pt idx="3355">
                  <c:v>-39.315722626837598</c:v>
                </c:pt>
                <c:pt idx="3356">
                  <c:v>-39.315722626837598</c:v>
                </c:pt>
                <c:pt idx="3357">
                  <c:v>-39.315722626837598</c:v>
                </c:pt>
                <c:pt idx="3358">
                  <c:v>-39.315722626837598</c:v>
                </c:pt>
                <c:pt idx="3359">
                  <c:v>-39.315722626837598</c:v>
                </c:pt>
                <c:pt idx="3360">
                  <c:v>-39.315722626837598</c:v>
                </c:pt>
                <c:pt idx="3361">
                  <c:v>-39.315722626837598</c:v>
                </c:pt>
                <c:pt idx="3362">
                  <c:v>-39.315722626837598</c:v>
                </c:pt>
                <c:pt idx="3363">
                  <c:v>-39.315722626837598</c:v>
                </c:pt>
                <c:pt idx="3364">
                  <c:v>-39.315722626837598</c:v>
                </c:pt>
                <c:pt idx="3365">
                  <c:v>-39.315722626837598</c:v>
                </c:pt>
                <c:pt idx="3366">
                  <c:v>-39.315722626837598</c:v>
                </c:pt>
                <c:pt idx="3367">
                  <c:v>-39.315722626837598</c:v>
                </c:pt>
                <c:pt idx="3368">
                  <c:v>-39.315722626837598</c:v>
                </c:pt>
                <c:pt idx="3369">
                  <c:v>-39.315722626837598</c:v>
                </c:pt>
                <c:pt idx="3370">
                  <c:v>-39.315722626837598</c:v>
                </c:pt>
                <c:pt idx="3371">
                  <c:v>-39.315722626837598</c:v>
                </c:pt>
                <c:pt idx="3372">
                  <c:v>-39.315722626837598</c:v>
                </c:pt>
                <c:pt idx="3373">
                  <c:v>-39.315722626837598</c:v>
                </c:pt>
                <c:pt idx="3374">
                  <c:v>-39.315722626837598</c:v>
                </c:pt>
                <c:pt idx="3375">
                  <c:v>-39.315722626837598</c:v>
                </c:pt>
                <c:pt idx="3376">
                  <c:v>-39.315722626837598</c:v>
                </c:pt>
                <c:pt idx="3377">
                  <c:v>-39.315722626837598</c:v>
                </c:pt>
                <c:pt idx="3378">
                  <c:v>-39.315722626837598</c:v>
                </c:pt>
                <c:pt idx="3379">
                  <c:v>-39.315722626837598</c:v>
                </c:pt>
                <c:pt idx="3380">
                  <c:v>-39.315722626837598</c:v>
                </c:pt>
                <c:pt idx="3381">
                  <c:v>-39.315722626837598</c:v>
                </c:pt>
                <c:pt idx="3382">
                  <c:v>-39.315722626837598</c:v>
                </c:pt>
                <c:pt idx="3383">
                  <c:v>-39.315722626837598</c:v>
                </c:pt>
                <c:pt idx="3384">
                  <c:v>-39.315722626837598</c:v>
                </c:pt>
                <c:pt idx="3385">
                  <c:v>-39.315722626837598</c:v>
                </c:pt>
                <c:pt idx="3386">
                  <c:v>-39.315722626837598</c:v>
                </c:pt>
                <c:pt idx="3387">
                  <c:v>-39.315722626837598</c:v>
                </c:pt>
                <c:pt idx="3388">
                  <c:v>-39.315722626837598</c:v>
                </c:pt>
                <c:pt idx="3389">
                  <c:v>-39.315722626837598</c:v>
                </c:pt>
                <c:pt idx="3390">
                  <c:v>-39.315722626837598</c:v>
                </c:pt>
                <c:pt idx="3391">
                  <c:v>-39.315722626837598</c:v>
                </c:pt>
                <c:pt idx="3392">
                  <c:v>-39.315722626837598</c:v>
                </c:pt>
                <c:pt idx="3393">
                  <c:v>-39.315722626837598</c:v>
                </c:pt>
                <c:pt idx="3394">
                  <c:v>-39.315722626837598</c:v>
                </c:pt>
                <c:pt idx="3395">
                  <c:v>-39.315722626837598</c:v>
                </c:pt>
                <c:pt idx="3396">
                  <c:v>-39.315722626837598</c:v>
                </c:pt>
                <c:pt idx="3397">
                  <c:v>-39.315722626837598</c:v>
                </c:pt>
                <c:pt idx="3398">
                  <c:v>-39.315722626837598</c:v>
                </c:pt>
                <c:pt idx="3399">
                  <c:v>-39.315722626837598</c:v>
                </c:pt>
                <c:pt idx="3400">
                  <c:v>-39.315722626837598</c:v>
                </c:pt>
                <c:pt idx="3401">
                  <c:v>-39.315722626837598</c:v>
                </c:pt>
                <c:pt idx="3402">
                  <c:v>-39.315722626837598</c:v>
                </c:pt>
                <c:pt idx="3403">
                  <c:v>-39.315722626837598</c:v>
                </c:pt>
                <c:pt idx="3404">
                  <c:v>-39.315722626837598</c:v>
                </c:pt>
                <c:pt idx="3405">
                  <c:v>-39.315722626837598</c:v>
                </c:pt>
                <c:pt idx="3406">
                  <c:v>-39.315722626837598</c:v>
                </c:pt>
                <c:pt idx="3407">
                  <c:v>-39.315722626837598</c:v>
                </c:pt>
                <c:pt idx="3408">
                  <c:v>-39.315722626837598</c:v>
                </c:pt>
                <c:pt idx="3409">
                  <c:v>-39.315722626837598</c:v>
                </c:pt>
                <c:pt idx="3410">
                  <c:v>-39.315722626837598</c:v>
                </c:pt>
                <c:pt idx="3411">
                  <c:v>-39.315722626837598</c:v>
                </c:pt>
                <c:pt idx="3412">
                  <c:v>-39.315722626837598</c:v>
                </c:pt>
                <c:pt idx="3413">
                  <c:v>-39.315722626837598</c:v>
                </c:pt>
                <c:pt idx="3414">
                  <c:v>-39.315722626837598</c:v>
                </c:pt>
                <c:pt idx="3415">
                  <c:v>-39.315722626837598</c:v>
                </c:pt>
                <c:pt idx="3416">
                  <c:v>-39.315722626837598</c:v>
                </c:pt>
                <c:pt idx="3417">
                  <c:v>-39.315722626837598</c:v>
                </c:pt>
                <c:pt idx="3418">
                  <c:v>-39.315722626837598</c:v>
                </c:pt>
                <c:pt idx="3419">
                  <c:v>-39.315722626837598</c:v>
                </c:pt>
                <c:pt idx="3420">
                  <c:v>-39.315722626837598</c:v>
                </c:pt>
                <c:pt idx="3421">
                  <c:v>-39.315722626837598</c:v>
                </c:pt>
                <c:pt idx="3422">
                  <c:v>-39.315722626837598</c:v>
                </c:pt>
                <c:pt idx="3423">
                  <c:v>-39.315722626837598</c:v>
                </c:pt>
                <c:pt idx="3424">
                  <c:v>-39.315722626837598</c:v>
                </c:pt>
                <c:pt idx="3425">
                  <c:v>-39.315722626837598</c:v>
                </c:pt>
                <c:pt idx="3426">
                  <c:v>-39.315722626837598</c:v>
                </c:pt>
                <c:pt idx="3427">
                  <c:v>-39.315722626837598</c:v>
                </c:pt>
                <c:pt idx="3428">
                  <c:v>-39.315722626837598</c:v>
                </c:pt>
                <c:pt idx="3429">
                  <c:v>-39.315722626837598</c:v>
                </c:pt>
                <c:pt idx="3430">
                  <c:v>-39.315722626837598</c:v>
                </c:pt>
                <c:pt idx="3431">
                  <c:v>-39.315722626837598</c:v>
                </c:pt>
                <c:pt idx="3432">
                  <c:v>-39.315722626837598</c:v>
                </c:pt>
                <c:pt idx="3433">
                  <c:v>-39.315722626837598</c:v>
                </c:pt>
                <c:pt idx="3434">
                  <c:v>-39.315722626837598</c:v>
                </c:pt>
                <c:pt idx="3435">
                  <c:v>-39.315722626837598</c:v>
                </c:pt>
                <c:pt idx="3436">
                  <c:v>-39.315722626837598</c:v>
                </c:pt>
                <c:pt idx="3437">
                  <c:v>-39.315722626837598</c:v>
                </c:pt>
                <c:pt idx="3438">
                  <c:v>-39.315722626837598</c:v>
                </c:pt>
                <c:pt idx="3439">
                  <c:v>-39.315722626837598</c:v>
                </c:pt>
                <c:pt idx="3440">
                  <c:v>-39.315722626837598</c:v>
                </c:pt>
                <c:pt idx="3441">
                  <c:v>-39.315722626837598</c:v>
                </c:pt>
                <c:pt idx="3442">
                  <c:v>-39.315722626837598</c:v>
                </c:pt>
                <c:pt idx="3443">
                  <c:v>-39.315722626837598</c:v>
                </c:pt>
                <c:pt idx="3444">
                  <c:v>-39.315722626837598</c:v>
                </c:pt>
                <c:pt idx="3445">
                  <c:v>-39.315722626837598</c:v>
                </c:pt>
                <c:pt idx="3446">
                  <c:v>-39.315722626837598</c:v>
                </c:pt>
                <c:pt idx="3447">
                  <c:v>-39.315722626837598</c:v>
                </c:pt>
                <c:pt idx="3448">
                  <c:v>-39.315722626837598</c:v>
                </c:pt>
                <c:pt idx="3449">
                  <c:v>-39.315722626837598</c:v>
                </c:pt>
                <c:pt idx="3450">
                  <c:v>-39.315722626837598</c:v>
                </c:pt>
                <c:pt idx="3451">
                  <c:v>-39.315722626837598</c:v>
                </c:pt>
                <c:pt idx="3452">
                  <c:v>-39.315722626837598</c:v>
                </c:pt>
                <c:pt idx="3453">
                  <c:v>-39.315722626837598</c:v>
                </c:pt>
                <c:pt idx="3454">
                  <c:v>-39.315722626837598</c:v>
                </c:pt>
                <c:pt idx="3455">
                  <c:v>-39.315722626837598</c:v>
                </c:pt>
                <c:pt idx="3456">
                  <c:v>-39.315722626837598</c:v>
                </c:pt>
                <c:pt idx="3457">
                  <c:v>-39.315722626837598</c:v>
                </c:pt>
                <c:pt idx="3458">
                  <c:v>-39.315722626837598</c:v>
                </c:pt>
                <c:pt idx="3459">
                  <c:v>-39.315722626837598</c:v>
                </c:pt>
                <c:pt idx="3460">
                  <c:v>-39.315722626837598</c:v>
                </c:pt>
                <c:pt idx="3461">
                  <c:v>-39.315722626837598</c:v>
                </c:pt>
                <c:pt idx="3462">
                  <c:v>-39.315722626837598</c:v>
                </c:pt>
                <c:pt idx="3463">
                  <c:v>-39.315722626837598</c:v>
                </c:pt>
                <c:pt idx="3464">
                  <c:v>-39.315722626837598</c:v>
                </c:pt>
                <c:pt idx="3465">
                  <c:v>-39.315722626837598</c:v>
                </c:pt>
                <c:pt idx="3466">
                  <c:v>-39.315722626837598</c:v>
                </c:pt>
                <c:pt idx="3467">
                  <c:v>-39.315722626837598</c:v>
                </c:pt>
                <c:pt idx="3468">
                  <c:v>-39.315722626837598</c:v>
                </c:pt>
                <c:pt idx="3469">
                  <c:v>-39.315722626837598</c:v>
                </c:pt>
                <c:pt idx="3470">
                  <c:v>-39.315722626837598</c:v>
                </c:pt>
                <c:pt idx="3471">
                  <c:v>-39.315722626837598</c:v>
                </c:pt>
                <c:pt idx="3472">
                  <c:v>-39.315722626837598</c:v>
                </c:pt>
                <c:pt idx="3473">
                  <c:v>-39.315722626837598</c:v>
                </c:pt>
                <c:pt idx="3474">
                  <c:v>-39.315722626837598</c:v>
                </c:pt>
                <c:pt idx="3475">
                  <c:v>-39.315722626837598</c:v>
                </c:pt>
                <c:pt idx="3476">
                  <c:v>-39.315722626837598</c:v>
                </c:pt>
                <c:pt idx="3477">
                  <c:v>-39.315722626837598</c:v>
                </c:pt>
                <c:pt idx="3478">
                  <c:v>-39.315722626837598</c:v>
                </c:pt>
                <c:pt idx="3479">
                  <c:v>-39.315722626837598</c:v>
                </c:pt>
                <c:pt idx="3480">
                  <c:v>-39.315722626837598</c:v>
                </c:pt>
                <c:pt idx="3481">
                  <c:v>-39.315722626837598</c:v>
                </c:pt>
                <c:pt idx="3482">
                  <c:v>-39.315722626837598</c:v>
                </c:pt>
                <c:pt idx="3483">
                  <c:v>-39.315722626837598</c:v>
                </c:pt>
                <c:pt idx="3484">
                  <c:v>-39.315722626837598</c:v>
                </c:pt>
                <c:pt idx="3485">
                  <c:v>-39.315722626837598</c:v>
                </c:pt>
                <c:pt idx="3486">
                  <c:v>-39.315722626837598</c:v>
                </c:pt>
                <c:pt idx="3487">
                  <c:v>-39.315722626837598</c:v>
                </c:pt>
                <c:pt idx="3488">
                  <c:v>-39.315722626837598</c:v>
                </c:pt>
                <c:pt idx="3489">
                  <c:v>-39.315722626837598</c:v>
                </c:pt>
                <c:pt idx="3490">
                  <c:v>-39.315722626837598</c:v>
                </c:pt>
                <c:pt idx="3491">
                  <c:v>-39.315722626837598</c:v>
                </c:pt>
                <c:pt idx="3492">
                  <c:v>-39.315722626837598</c:v>
                </c:pt>
                <c:pt idx="3493">
                  <c:v>-39.315722626837598</c:v>
                </c:pt>
                <c:pt idx="3494">
                  <c:v>-39.315722626837598</c:v>
                </c:pt>
                <c:pt idx="3495">
                  <c:v>-39.315722626837598</c:v>
                </c:pt>
                <c:pt idx="3496">
                  <c:v>-39.315722626837598</c:v>
                </c:pt>
                <c:pt idx="3497">
                  <c:v>-39.315722626837598</c:v>
                </c:pt>
                <c:pt idx="3498">
                  <c:v>-39.315722626837598</c:v>
                </c:pt>
                <c:pt idx="3499">
                  <c:v>-39.315722626837598</c:v>
                </c:pt>
                <c:pt idx="3500">
                  <c:v>-39.315722626837598</c:v>
                </c:pt>
                <c:pt idx="3501">
                  <c:v>-39.315722626837598</c:v>
                </c:pt>
                <c:pt idx="3502">
                  <c:v>-39.315722626837598</c:v>
                </c:pt>
                <c:pt idx="3503">
                  <c:v>-39.315722626837598</c:v>
                </c:pt>
                <c:pt idx="3504">
                  <c:v>-39.315722626837598</c:v>
                </c:pt>
                <c:pt idx="3505">
                  <c:v>-39.315722626837598</c:v>
                </c:pt>
                <c:pt idx="3506">
                  <c:v>-39.315722626837598</c:v>
                </c:pt>
                <c:pt idx="3507">
                  <c:v>-39.315722626837598</c:v>
                </c:pt>
                <c:pt idx="3508">
                  <c:v>-39.315722626837598</c:v>
                </c:pt>
                <c:pt idx="3509">
                  <c:v>-39.315722626837598</c:v>
                </c:pt>
                <c:pt idx="3510">
                  <c:v>-39.315722626837598</c:v>
                </c:pt>
                <c:pt idx="3511">
                  <c:v>-39.315722626837598</c:v>
                </c:pt>
                <c:pt idx="3512">
                  <c:v>-39.315722626837598</c:v>
                </c:pt>
                <c:pt idx="3513">
                  <c:v>-39.315722626837598</c:v>
                </c:pt>
                <c:pt idx="3514">
                  <c:v>-39.315722626837598</c:v>
                </c:pt>
                <c:pt idx="3515">
                  <c:v>-39.315722626837598</c:v>
                </c:pt>
                <c:pt idx="3516">
                  <c:v>-39.315722626837598</c:v>
                </c:pt>
                <c:pt idx="3517">
                  <c:v>-39.315722626837598</c:v>
                </c:pt>
                <c:pt idx="3518">
                  <c:v>-39.315722626837598</c:v>
                </c:pt>
                <c:pt idx="3519">
                  <c:v>-39.315722626837598</c:v>
                </c:pt>
                <c:pt idx="3520">
                  <c:v>-39.315722626837598</c:v>
                </c:pt>
                <c:pt idx="3521">
                  <c:v>-39.315722626837598</c:v>
                </c:pt>
                <c:pt idx="3522">
                  <c:v>-39.315722626837598</c:v>
                </c:pt>
                <c:pt idx="3523">
                  <c:v>-39.315722626837598</c:v>
                </c:pt>
                <c:pt idx="3524">
                  <c:v>-39.315722626837598</c:v>
                </c:pt>
                <c:pt idx="3525">
                  <c:v>-39.315722626837598</c:v>
                </c:pt>
                <c:pt idx="3526">
                  <c:v>-39.315722626837598</c:v>
                </c:pt>
                <c:pt idx="3527">
                  <c:v>-39.315722626837598</c:v>
                </c:pt>
                <c:pt idx="3528">
                  <c:v>-39.315722626837598</c:v>
                </c:pt>
                <c:pt idx="3529">
                  <c:v>-39.315722626837598</c:v>
                </c:pt>
                <c:pt idx="3530">
                  <c:v>-39.315722626837598</c:v>
                </c:pt>
                <c:pt idx="3531">
                  <c:v>-39.315722626837598</c:v>
                </c:pt>
                <c:pt idx="3532">
                  <c:v>-39.315722626837598</c:v>
                </c:pt>
                <c:pt idx="3533">
                  <c:v>-39.315722626837598</c:v>
                </c:pt>
                <c:pt idx="3534">
                  <c:v>-39.315722626837598</c:v>
                </c:pt>
                <c:pt idx="3535">
                  <c:v>-39.315722626837598</c:v>
                </c:pt>
                <c:pt idx="3536">
                  <c:v>-39.315722626837598</c:v>
                </c:pt>
                <c:pt idx="3537">
                  <c:v>-39.315722626837598</c:v>
                </c:pt>
                <c:pt idx="3538">
                  <c:v>-39.315722626837598</c:v>
                </c:pt>
                <c:pt idx="3539">
                  <c:v>-39.315722626837598</c:v>
                </c:pt>
                <c:pt idx="3540">
                  <c:v>-39.315722626837598</c:v>
                </c:pt>
                <c:pt idx="3541">
                  <c:v>-39.315722626837598</c:v>
                </c:pt>
                <c:pt idx="3542">
                  <c:v>-39.315722626837598</c:v>
                </c:pt>
                <c:pt idx="3543">
                  <c:v>-39.315722626837598</c:v>
                </c:pt>
                <c:pt idx="3544">
                  <c:v>-39.315722626837598</c:v>
                </c:pt>
                <c:pt idx="3545">
                  <c:v>-39.315722626837598</c:v>
                </c:pt>
                <c:pt idx="3546">
                  <c:v>-39.315722626837598</c:v>
                </c:pt>
                <c:pt idx="3547">
                  <c:v>-39.315722626837598</c:v>
                </c:pt>
                <c:pt idx="3548">
                  <c:v>-39.315722626837598</c:v>
                </c:pt>
                <c:pt idx="3549">
                  <c:v>-39.315722626837598</c:v>
                </c:pt>
                <c:pt idx="3550">
                  <c:v>-39.315722626837598</c:v>
                </c:pt>
                <c:pt idx="3551">
                  <c:v>-39.315722626837598</c:v>
                </c:pt>
                <c:pt idx="3552">
                  <c:v>-39.315722626837598</c:v>
                </c:pt>
                <c:pt idx="3553">
                  <c:v>-39.315722626837598</c:v>
                </c:pt>
                <c:pt idx="3554">
                  <c:v>-39.315722626837598</c:v>
                </c:pt>
                <c:pt idx="3555">
                  <c:v>-39.315722626837598</c:v>
                </c:pt>
                <c:pt idx="3556">
                  <c:v>-39.315722626837598</c:v>
                </c:pt>
                <c:pt idx="3557">
                  <c:v>-39.315722626837598</c:v>
                </c:pt>
                <c:pt idx="3558">
                  <c:v>-39.315722626837598</c:v>
                </c:pt>
                <c:pt idx="3559">
                  <c:v>-39.315722626837598</c:v>
                </c:pt>
                <c:pt idx="3560">
                  <c:v>-39.315722626837598</c:v>
                </c:pt>
                <c:pt idx="3561">
                  <c:v>-39.315722626837598</c:v>
                </c:pt>
                <c:pt idx="3562">
                  <c:v>-39.315722626837598</c:v>
                </c:pt>
                <c:pt idx="3563">
                  <c:v>-39.315722626837598</c:v>
                </c:pt>
                <c:pt idx="3564">
                  <c:v>-39.315722626837598</c:v>
                </c:pt>
                <c:pt idx="3565">
                  <c:v>-39.315722626837598</c:v>
                </c:pt>
                <c:pt idx="3566">
                  <c:v>-39.315722626837598</c:v>
                </c:pt>
                <c:pt idx="3567">
                  <c:v>-39.315722626837598</c:v>
                </c:pt>
                <c:pt idx="3568">
                  <c:v>-39.315722626837598</c:v>
                </c:pt>
                <c:pt idx="3569">
                  <c:v>-39.315722626837598</c:v>
                </c:pt>
                <c:pt idx="3570">
                  <c:v>-39.315722626837598</c:v>
                </c:pt>
                <c:pt idx="3571">
                  <c:v>-39.315722626837598</c:v>
                </c:pt>
                <c:pt idx="3572">
                  <c:v>-39.315722626837598</c:v>
                </c:pt>
                <c:pt idx="3573">
                  <c:v>-39.315722626837598</c:v>
                </c:pt>
                <c:pt idx="3574">
                  <c:v>-39.315722626837598</c:v>
                </c:pt>
                <c:pt idx="3575">
                  <c:v>-39.315722626837598</c:v>
                </c:pt>
                <c:pt idx="3576">
                  <c:v>-39.315722626837598</c:v>
                </c:pt>
                <c:pt idx="3577">
                  <c:v>-39.315722626837598</c:v>
                </c:pt>
                <c:pt idx="3578">
                  <c:v>-39.315722626837598</c:v>
                </c:pt>
                <c:pt idx="3579">
                  <c:v>-39.315722626837598</c:v>
                </c:pt>
                <c:pt idx="3580">
                  <c:v>-39.315722626837598</c:v>
                </c:pt>
                <c:pt idx="3581">
                  <c:v>-39.315722626837598</c:v>
                </c:pt>
                <c:pt idx="3582">
                  <c:v>-39.315722626837598</c:v>
                </c:pt>
                <c:pt idx="3583">
                  <c:v>-39.315722626837598</c:v>
                </c:pt>
                <c:pt idx="3584">
                  <c:v>-39.315722626837598</c:v>
                </c:pt>
                <c:pt idx="3585">
                  <c:v>-39.315722626837598</c:v>
                </c:pt>
                <c:pt idx="3586">
                  <c:v>-39.315722626837598</c:v>
                </c:pt>
                <c:pt idx="3587">
                  <c:v>-39.315722626837598</c:v>
                </c:pt>
                <c:pt idx="3588">
                  <c:v>-39.315722626837598</c:v>
                </c:pt>
                <c:pt idx="3589">
                  <c:v>-39.315722626837598</c:v>
                </c:pt>
                <c:pt idx="3590">
                  <c:v>-39.315722626837598</c:v>
                </c:pt>
                <c:pt idx="3591">
                  <c:v>-39.315722626837598</c:v>
                </c:pt>
                <c:pt idx="3592">
                  <c:v>-39.315722626837598</c:v>
                </c:pt>
                <c:pt idx="3593">
                  <c:v>-39.315722626837598</c:v>
                </c:pt>
                <c:pt idx="3594">
                  <c:v>-39.315722626837598</c:v>
                </c:pt>
                <c:pt idx="3595">
                  <c:v>-39.315722626837598</c:v>
                </c:pt>
                <c:pt idx="3596">
                  <c:v>-39.315722626837598</c:v>
                </c:pt>
                <c:pt idx="3597">
                  <c:v>-39.315722626837598</c:v>
                </c:pt>
                <c:pt idx="3598">
                  <c:v>-39.315722626837598</c:v>
                </c:pt>
                <c:pt idx="3599">
                  <c:v>-39.315722626837598</c:v>
                </c:pt>
                <c:pt idx="3600">
                  <c:v>-39.315722626837598</c:v>
                </c:pt>
                <c:pt idx="3601">
                  <c:v>-39.315722626837598</c:v>
                </c:pt>
                <c:pt idx="3602">
                  <c:v>-39.315722626837598</c:v>
                </c:pt>
                <c:pt idx="3603">
                  <c:v>-39.315722626837598</c:v>
                </c:pt>
                <c:pt idx="3604">
                  <c:v>-39.315722626837598</c:v>
                </c:pt>
                <c:pt idx="3605">
                  <c:v>-39.315722626837598</c:v>
                </c:pt>
                <c:pt idx="3606">
                  <c:v>-39.315722626837598</c:v>
                </c:pt>
                <c:pt idx="3607">
                  <c:v>-39.315722626837598</c:v>
                </c:pt>
                <c:pt idx="3608">
                  <c:v>-39.315722626837598</c:v>
                </c:pt>
                <c:pt idx="3609">
                  <c:v>-39.315722626837598</c:v>
                </c:pt>
                <c:pt idx="3610">
                  <c:v>-39.315722626837598</c:v>
                </c:pt>
                <c:pt idx="3611">
                  <c:v>-39.315722626837598</c:v>
                </c:pt>
                <c:pt idx="3612">
                  <c:v>-39.315722626837598</c:v>
                </c:pt>
                <c:pt idx="3613">
                  <c:v>-39.315722626837598</c:v>
                </c:pt>
                <c:pt idx="3614">
                  <c:v>-39.315722626837598</c:v>
                </c:pt>
                <c:pt idx="3615">
                  <c:v>-39.315722626837598</c:v>
                </c:pt>
                <c:pt idx="3616">
                  <c:v>-39.315722626837598</c:v>
                </c:pt>
                <c:pt idx="3617">
                  <c:v>-39.315722626837598</c:v>
                </c:pt>
                <c:pt idx="3618">
                  <c:v>-39.315722626837598</c:v>
                </c:pt>
                <c:pt idx="3619">
                  <c:v>-39.315722626837598</c:v>
                </c:pt>
                <c:pt idx="3620">
                  <c:v>-39.315722626837598</c:v>
                </c:pt>
                <c:pt idx="3621">
                  <c:v>-39.315722626837598</c:v>
                </c:pt>
                <c:pt idx="3622">
                  <c:v>-39.315722626837598</c:v>
                </c:pt>
                <c:pt idx="3623">
                  <c:v>-39.315722626837598</c:v>
                </c:pt>
                <c:pt idx="3624">
                  <c:v>-39.315722626837598</c:v>
                </c:pt>
                <c:pt idx="3625">
                  <c:v>-39.315722626837598</c:v>
                </c:pt>
                <c:pt idx="3626">
                  <c:v>-39.315722626837598</c:v>
                </c:pt>
                <c:pt idx="3627">
                  <c:v>-39.315722626837598</c:v>
                </c:pt>
                <c:pt idx="3628">
                  <c:v>-39.315722626837598</c:v>
                </c:pt>
                <c:pt idx="3629">
                  <c:v>-39.315722626837598</c:v>
                </c:pt>
                <c:pt idx="3630">
                  <c:v>-39.315722626837598</c:v>
                </c:pt>
                <c:pt idx="3631">
                  <c:v>-39.315722626837598</c:v>
                </c:pt>
                <c:pt idx="3632">
                  <c:v>-39.315722626837598</c:v>
                </c:pt>
                <c:pt idx="3633">
                  <c:v>-39.315722626837598</c:v>
                </c:pt>
                <c:pt idx="3634">
                  <c:v>-39.315722626837598</c:v>
                </c:pt>
                <c:pt idx="3635">
                  <c:v>-39.315722626837598</c:v>
                </c:pt>
                <c:pt idx="3636">
                  <c:v>-39.315722626837598</c:v>
                </c:pt>
                <c:pt idx="3637">
                  <c:v>-39.315722626837598</c:v>
                </c:pt>
                <c:pt idx="3638">
                  <c:v>-39.315722626837598</c:v>
                </c:pt>
                <c:pt idx="3639">
                  <c:v>-39.315722626837598</c:v>
                </c:pt>
                <c:pt idx="3640">
                  <c:v>-39.315722626837598</c:v>
                </c:pt>
                <c:pt idx="3641">
                  <c:v>-39.315722626837598</c:v>
                </c:pt>
                <c:pt idx="3642">
                  <c:v>-39.315722626837598</c:v>
                </c:pt>
                <c:pt idx="3643">
                  <c:v>-39.315722626837598</c:v>
                </c:pt>
                <c:pt idx="3644">
                  <c:v>-39.315722626837598</c:v>
                </c:pt>
                <c:pt idx="3645">
                  <c:v>-39.315722626837598</c:v>
                </c:pt>
                <c:pt idx="3646">
                  <c:v>-39.315722626837598</c:v>
                </c:pt>
                <c:pt idx="3647">
                  <c:v>-39.315722626837598</c:v>
                </c:pt>
                <c:pt idx="3648">
                  <c:v>-39.315722626837598</c:v>
                </c:pt>
                <c:pt idx="3649">
                  <c:v>-39.315722626837598</c:v>
                </c:pt>
                <c:pt idx="3650">
                  <c:v>-39.315722626837598</c:v>
                </c:pt>
                <c:pt idx="3651">
                  <c:v>-39.315722626837598</c:v>
                </c:pt>
                <c:pt idx="3652">
                  <c:v>-39.315722626837598</c:v>
                </c:pt>
                <c:pt idx="3653">
                  <c:v>-39.315722626837598</c:v>
                </c:pt>
                <c:pt idx="3654">
                  <c:v>-39.315722626837598</c:v>
                </c:pt>
                <c:pt idx="3655">
                  <c:v>-39.315722626837598</c:v>
                </c:pt>
                <c:pt idx="3656">
                  <c:v>-39.315722626837598</c:v>
                </c:pt>
                <c:pt idx="3657">
                  <c:v>-39.315722626837598</c:v>
                </c:pt>
                <c:pt idx="3658">
                  <c:v>-39.315722626837598</c:v>
                </c:pt>
                <c:pt idx="3659">
                  <c:v>-39.315722626837598</c:v>
                </c:pt>
                <c:pt idx="3660">
                  <c:v>-39.315722626837598</c:v>
                </c:pt>
                <c:pt idx="3661">
                  <c:v>-39.315722626837598</c:v>
                </c:pt>
                <c:pt idx="3662">
                  <c:v>-39.315722626837598</c:v>
                </c:pt>
                <c:pt idx="3663">
                  <c:v>-39.315722626837598</c:v>
                </c:pt>
                <c:pt idx="3664">
                  <c:v>-39.315722626837598</c:v>
                </c:pt>
                <c:pt idx="3665">
                  <c:v>-39.315722626837598</c:v>
                </c:pt>
                <c:pt idx="3666">
                  <c:v>-39.315722626837598</c:v>
                </c:pt>
                <c:pt idx="3667">
                  <c:v>-39.315722626837598</c:v>
                </c:pt>
                <c:pt idx="3668">
                  <c:v>-39.315722626837598</c:v>
                </c:pt>
                <c:pt idx="3669">
                  <c:v>-39.315722626837598</c:v>
                </c:pt>
                <c:pt idx="3670">
                  <c:v>-39.315722626837598</c:v>
                </c:pt>
                <c:pt idx="3671">
                  <c:v>-39.315722626837598</c:v>
                </c:pt>
                <c:pt idx="3672">
                  <c:v>-39.315722626837598</c:v>
                </c:pt>
                <c:pt idx="3673">
                  <c:v>-39.315722626837598</c:v>
                </c:pt>
                <c:pt idx="3674">
                  <c:v>-39.315722626837598</c:v>
                </c:pt>
                <c:pt idx="3675">
                  <c:v>-39.315722626837598</c:v>
                </c:pt>
                <c:pt idx="3676">
                  <c:v>-39.315722626837598</c:v>
                </c:pt>
                <c:pt idx="3677">
                  <c:v>-39.315722626837598</c:v>
                </c:pt>
                <c:pt idx="3678">
                  <c:v>-39.315722626837598</c:v>
                </c:pt>
                <c:pt idx="3679">
                  <c:v>-39.315722626837598</c:v>
                </c:pt>
                <c:pt idx="3680">
                  <c:v>-39.315722626837598</c:v>
                </c:pt>
                <c:pt idx="3681">
                  <c:v>-39.315722626837598</c:v>
                </c:pt>
                <c:pt idx="3682">
                  <c:v>-39.315722626837598</c:v>
                </c:pt>
                <c:pt idx="3683">
                  <c:v>-39.315722626837598</c:v>
                </c:pt>
                <c:pt idx="3684">
                  <c:v>-39.315722626837598</c:v>
                </c:pt>
                <c:pt idx="3685">
                  <c:v>-39.315722626837598</c:v>
                </c:pt>
                <c:pt idx="3686">
                  <c:v>-39.315722626837598</c:v>
                </c:pt>
                <c:pt idx="3687">
                  <c:v>-39.315722626837598</c:v>
                </c:pt>
                <c:pt idx="3688">
                  <c:v>-39.315722626837598</c:v>
                </c:pt>
                <c:pt idx="3689">
                  <c:v>-39.315722626837598</c:v>
                </c:pt>
                <c:pt idx="3690">
                  <c:v>-39.315722626837598</c:v>
                </c:pt>
                <c:pt idx="3691">
                  <c:v>-39.315722626837598</c:v>
                </c:pt>
                <c:pt idx="3692">
                  <c:v>-39.315722626837598</c:v>
                </c:pt>
                <c:pt idx="3693">
                  <c:v>-39.315722626837598</c:v>
                </c:pt>
                <c:pt idx="3694">
                  <c:v>-39.315722626837598</c:v>
                </c:pt>
                <c:pt idx="3695">
                  <c:v>-39.315722626837598</c:v>
                </c:pt>
                <c:pt idx="3696">
                  <c:v>-39.315722626837598</c:v>
                </c:pt>
                <c:pt idx="3697">
                  <c:v>-39.315722626837598</c:v>
                </c:pt>
                <c:pt idx="3698">
                  <c:v>-39.315722626837598</c:v>
                </c:pt>
                <c:pt idx="3699">
                  <c:v>-39.315722626837598</c:v>
                </c:pt>
                <c:pt idx="3700">
                  <c:v>-39.315722626837598</c:v>
                </c:pt>
                <c:pt idx="3701">
                  <c:v>-39.315722626837598</c:v>
                </c:pt>
                <c:pt idx="3702">
                  <c:v>-39.315722626837598</c:v>
                </c:pt>
                <c:pt idx="3703">
                  <c:v>-39.315722626837598</c:v>
                </c:pt>
                <c:pt idx="3704">
                  <c:v>-39.315722626837598</c:v>
                </c:pt>
                <c:pt idx="3705">
                  <c:v>-39.315722626837598</c:v>
                </c:pt>
                <c:pt idx="3706">
                  <c:v>-39.315722626837598</c:v>
                </c:pt>
                <c:pt idx="3707">
                  <c:v>-39.315722626837598</c:v>
                </c:pt>
                <c:pt idx="3708">
                  <c:v>-39.315722626837598</c:v>
                </c:pt>
                <c:pt idx="3709">
                  <c:v>-39.315722626837598</c:v>
                </c:pt>
                <c:pt idx="3710">
                  <c:v>-39.315722626837598</c:v>
                </c:pt>
                <c:pt idx="3711">
                  <c:v>-39.315722626837598</c:v>
                </c:pt>
                <c:pt idx="3712">
                  <c:v>-39.315722626837598</c:v>
                </c:pt>
                <c:pt idx="3713">
                  <c:v>-39.315722626837598</c:v>
                </c:pt>
                <c:pt idx="3714">
                  <c:v>-39.315722626837598</c:v>
                </c:pt>
                <c:pt idx="3715">
                  <c:v>-39.315722626837598</c:v>
                </c:pt>
                <c:pt idx="3716">
                  <c:v>-39.315722626837598</c:v>
                </c:pt>
                <c:pt idx="3717">
                  <c:v>-39.315722626837598</c:v>
                </c:pt>
                <c:pt idx="3718">
                  <c:v>-39.315722626837598</c:v>
                </c:pt>
                <c:pt idx="3719">
                  <c:v>-39.315722626837598</c:v>
                </c:pt>
                <c:pt idx="3720">
                  <c:v>-39.315722626837598</c:v>
                </c:pt>
                <c:pt idx="3721">
                  <c:v>-39.315722626837598</c:v>
                </c:pt>
                <c:pt idx="3722">
                  <c:v>-39.315722626837598</c:v>
                </c:pt>
                <c:pt idx="3723">
                  <c:v>-39.315722626837598</c:v>
                </c:pt>
                <c:pt idx="3724">
                  <c:v>-39.315722626837598</c:v>
                </c:pt>
                <c:pt idx="3725">
                  <c:v>-39.315722626837598</c:v>
                </c:pt>
                <c:pt idx="3726">
                  <c:v>-39.315722626837598</c:v>
                </c:pt>
                <c:pt idx="3727">
                  <c:v>-39.315722626837598</c:v>
                </c:pt>
                <c:pt idx="3728">
                  <c:v>-39.315722626837598</c:v>
                </c:pt>
                <c:pt idx="3729">
                  <c:v>-39.315722626837598</c:v>
                </c:pt>
                <c:pt idx="3730">
                  <c:v>-39.315722626837598</c:v>
                </c:pt>
                <c:pt idx="3731">
                  <c:v>-39.315722626837598</c:v>
                </c:pt>
                <c:pt idx="3732">
                  <c:v>-39.315722626837598</c:v>
                </c:pt>
                <c:pt idx="3733">
                  <c:v>-39.315722626837598</c:v>
                </c:pt>
                <c:pt idx="3734">
                  <c:v>-39.315722626837598</c:v>
                </c:pt>
                <c:pt idx="3735">
                  <c:v>-39.315722626837598</c:v>
                </c:pt>
                <c:pt idx="3736">
                  <c:v>-39.315722626837598</c:v>
                </c:pt>
                <c:pt idx="3737">
                  <c:v>-39.315722626837598</c:v>
                </c:pt>
                <c:pt idx="3738">
                  <c:v>-39.315722626837598</c:v>
                </c:pt>
                <c:pt idx="3739">
                  <c:v>-39.315722626837598</c:v>
                </c:pt>
                <c:pt idx="3740">
                  <c:v>-39.315722626837598</c:v>
                </c:pt>
                <c:pt idx="3741">
                  <c:v>-39.315722626837598</c:v>
                </c:pt>
                <c:pt idx="3742">
                  <c:v>-39.315722626837598</c:v>
                </c:pt>
                <c:pt idx="3743">
                  <c:v>-39.315722626837598</c:v>
                </c:pt>
                <c:pt idx="3744">
                  <c:v>-39.315722626837598</c:v>
                </c:pt>
                <c:pt idx="3745">
                  <c:v>-39.315722626837598</c:v>
                </c:pt>
                <c:pt idx="3746">
                  <c:v>-39.315722626837598</c:v>
                </c:pt>
                <c:pt idx="3747">
                  <c:v>-39.315722626837598</c:v>
                </c:pt>
                <c:pt idx="3748">
                  <c:v>-39.315722626837598</c:v>
                </c:pt>
                <c:pt idx="3749">
                  <c:v>-39.315722626837598</c:v>
                </c:pt>
                <c:pt idx="3750">
                  <c:v>-39.315722626837598</c:v>
                </c:pt>
                <c:pt idx="3751">
                  <c:v>-39.315722626837598</c:v>
                </c:pt>
                <c:pt idx="3752">
                  <c:v>-39.315722626837598</c:v>
                </c:pt>
                <c:pt idx="3753">
                  <c:v>-39.315722626837598</c:v>
                </c:pt>
                <c:pt idx="3754">
                  <c:v>-39.315722626837598</c:v>
                </c:pt>
                <c:pt idx="3755">
                  <c:v>-39.315722626837598</c:v>
                </c:pt>
                <c:pt idx="3756">
                  <c:v>-39.315722626837598</c:v>
                </c:pt>
                <c:pt idx="3757">
                  <c:v>-39.315722626837598</c:v>
                </c:pt>
                <c:pt idx="3758">
                  <c:v>-39.315722626837598</c:v>
                </c:pt>
                <c:pt idx="3759">
                  <c:v>-39.315722626837598</c:v>
                </c:pt>
                <c:pt idx="3760">
                  <c:v>-39.315722626837598</c:v>
                </c:pt>
                <c:pt idx="3761">
                  <c:v>-39.315722626837598</c:v>
                </c:pt>
                <c:pt idx="3762">
                  <c:v>-39.315722626837598</c:v>
                </c:pt>
                <c:pt idx="3763">
                  <c:v>-39.315722626837598</c:v>
                </c:pt>
                <c:pt idx="3764">
                  <c:v>-39.315722626837598</c:v>
                </c:pt>
                <c:pt idx="3765">
                  <c:v>-39.315722626837598</c:v>
                </c:pt>
                <c:pt idx="3766">
                  <c:v>-39.315722626837598</c:v>
                </c:pt>
                <c:pt idx="3767">
                  <c:v>-39.315722626837598</c:v>
                </c:pt>
                <c:pt idx="3768">
                  <c:v>-39.315722626837598</c:v>
                </c:pt>
                <c:pt idx="3769">
                  <c:v>-39.315722626837598</c:v>
                </c:pt>
                <c:pt idx="3770">
                  <c:v>-39.315722626837598</c:v>
                </c:pt>
                <c:pt idx="3771">
                  <c:v>-39.315722626837598</c:v>
                </c:pt>
                <c:pt idx="3772">
                  <c:v>-39.315722626837598</c:v>
                </c:pt>
                <c:pt idx="3773">
                  <c:v>-39.315722626837598</c:v>
                </c:pt>
                <c:pt idx="3774">
                  <c:v>-39.315722626837598</c:v>
                </c:pt>
                <c:pt idx="3775">
                  <c:v>-39.315722626837598</c:v>
                </c:pt>
                <c:pt idx="3776">
                  <c:v>-39.315722626837598</c:v>
                </c:pt>
                <c:pt idx="3777">
                  <c:v>-39.315722626837598</c:v>
                </c:pt>
                <c:pt idx="3778">
                  <c:v>-39.315722626837598</c:v>
                </c:pt>
                <c:pt idx="3779">
                  <c:v>-39.315722626837598</c:v>
                </c:pt>
                <c:pt idx="3780">
                  <c:v>-39.315722626837598</c:v>
                </c:pt>
                <c:pt idx="3781">
                  <c:v>-39.315722626837598</c:v>
                </c:pt>
                <c:pt idx="3782">
                  <c:v>-39.315722626837598</c:v>
                </c:pt>
                <c:pt idx="3783">
                  <c:v>-39.315722626837598</c:v>
                </c:pt>
                <c:pt idx="3784">
                  <c:v>-39.315722626837598</c:v>
                </c:pt>
                <c:pt idx="3785">
                  <c:v>-39.315722626837598</c:v>
                </c:pt>
                <c:pt idx="3786">
                  <c:v>-39.315722626837598</c:v>
                </c:pt>
                <c:pt idx="3787">
                  <c:v>-39.315722626837598</c:v>
                </c:pt>
                <c:pt idx="3788">
                  <c:v>-39.315722626837598</c:v>
                </c:pt>
                <c:pt idx="3789">
                  <c:v>-39.315722626837598</c:v>
                </c:pt>
                <c:pt idx="3790">
                  <c:v>-39.315722626837598</c:v>
                </c:pt>
                <c:pt idx="3791">
                  <c:v>-39.315722626837598</c:v>
                </c:pt>
                <c:pt idx="3792">
                  <c:v>-39.315722626837598</c:v>
                </c:pt>
                <c:pt idx="3793">
                  <c:v>-39.315722626837598</c:v>
                </c:pt>
                <c:pt idx="3794">
                  <c:v>-39.315722626837598</c:v>
                </c:pt>
                <c:pt idx="3795">
                  <c:v>-39.315722626837598</c:v>
                </c:pt>
                <c:pt idx="3796">
                  <c:v>-39.315722626837598</c:v>
                </c:pt>
                <c:pt idx="3797">
                  <c:v>-39.315722626837598</c:v>
                </c:pt>
                <c:pt idx="3798">
                  <c:v>-39.315722626837598</c:v>
                </c:pt>
                <c:pt idx="3799">
                  <c:v>-39.315722626837598</c:v>
                </c:pt>
                <c:pt idx="3800">
                  <c:v>-39.315722626837598</c:v>
                </c:pt>
                <c:pt idx="3801">
                  <c:v>-39.315722626837598</c:v>
                </c:pt>
                <c:pt idx="3802">
                  <c:v>-39.315722626837598</c:v>
                </c:pt>
                <c:pt idx="3803">
                  <c:v>-39.315722626837598</c:v>
                </c:pt>
                <c:pt idx="3804">
                  <c:v>-39.315722626837598</c:v>
                </c:pt>
                <c:pt idx="3805">
                  <c:v>-39.315722626837598</c:v>
                </c:pt>
                <c:pt idx="3806">
                  <c:v>-39.315722626837598</c:v>
                </c:pt>
                <c:pt idx="3807">
                  <c:v>-39.315722626837598</c:v>
                </c:pt>
                <c:pt idx="3808">
                  <c:v>-39.315722626837598</c:v>
                </c:pt>
                <c:pt idx="3809">
                  <c:v>-39.315722626837598</c:v>
                </c:pt>
                <c:pt idx="3810">
                  <c:v>-39.315722626837598</c:v>
                </c:pt>
                <c:pt idx="3811">
                  <c:v>-39.315722626837598</c:v>
                </c:pt>
                <c:pt idx="3812">
                  <c:v>-39.315722626837598</c:v>
                </c:pt>
                <c:pt idx="3813">
                  <c:v>-39.315722626837598</c:v>
                </c:pt>
                <c:pt idx="3814">
                  <c:v>-39.315722626837598</c:v>
                </c:pt>
                <c:pt idx="3815">
                  <c:v>-39.315722626837598</c:v>
                </c:pt>
                <c:pt idx="3816">
                  <c:v>-39.315722626837598</c:v>
                </c:pt>
                <c:pt idx="3817">
                  <c:v>-39.315722626837598</c:v>
                </c:pt>
                <c:pt idx="3818">
                  <c:v>-39.315722626837598</c:v>
                </c:pt>
                <c:pt idx="3819">
                  <c:v>-39.315722626837598</c:v>
                </c:pt>
                <c:pt idx="3820">
                  <c:v>-39.315722626837598</c:v>
                </c:pt>
                <c:pt idx="3821">
                  <c:v>-39.315722626837598</c:v>
                </c:pt>
                <c:pt idx="3822">
                  <c:v>-39.315722626837598</c:v>
                </c:pt>
                <c:pt idx="3823">
                  <c:v>-39.315722626837598</c:v>
                </c:pt>
                <c:pt idx="3824">
                  <c:v>-39.315722626837598</c:v>
                </c:pt>
                <c:pt idx="3825">
                  <c:v>-39.315722626837598</c:v>
                </c:pt>
                <c:pt idx="3826">
                  <c:v>-39.315722626837598</c:v>
                </c:pt>
                <c:pt idx="3827">
                  <c:v>-39.315722626837598</c:v>
                </c:pt>
                <c:pt idx="3828">
                  <c:v>-39.315722626837598</c:v>
                </c:pt>
                <c:pt idx="3829">
                  <c:v>-39.315722626837598</c:v>
                </c:pt>
                <c:pt idx="3830">
                  <c:v>-39.315722626837598</c:v>
                </c:pt>
                <c:pt idx="3831">
                  <c:v>-39.315722626837598</c:v>
                </c:pt>
                <c:pt idx="3832">
                  <c:v>-39.315722626837598</c:v>
                </c:pt>
                <c:pt idx="3833">
                  <c:v>-39.315722626837598</c:v>
                </c:pt>
                <c:pt idx="3834">
                  <c:v>-39.315722626837598</c:v>
                </c:pt>
                <c:pt idx="3835">
                  <c:v>-39.315722626837598</c:v>
                </c:pt>
                <c:pt idx="3836">
                  <c:v>-39.315722626837598</c:v>
                </c:pt>
                <c:pt idx="3837">
                  <c:v>-39.315722626837598</c:v>
                </c:pt>
                <c:pt idx="3838">
                  <c:v>-39.315722626837598</c:v>
                </c:pt>
                <c:pt idx="3839">
                  <c:v>-39.315722626837598</c:v>
                </c:pt>
                <c:pt idx="3840">
                  <c:v>-39.315722626837598</c:v>
                </c:pt>
                <c:pt idx="3841">
                  <c:v>-39.315722626837598</c:v>
                </c:pt>
                <c:pt idx="3842">
                  <c:v>-39.315722626837598</c:v>
                </c:pt>
                <c:pt idx="3843">
                  <c:v>-39.315722626837598</c:v>
                </c:pt>
                <c:pt idx="3844">
                  <c:v>-39.315722626837598</c:v>
                </c:pt>
                <c:pt idx="3845">
                  <c:v>-39.315722626837598</c:v>
                </c:pt>
                <c:pt idx="3846">
                  <c:v>-39.315722626837598</c:v>
                </c:pt>
                <c:pt idx="3847">
                  <c:v>-39.315722626837598</c:v>
                </c:pt>
                <c:pt idx="3848">
                  <c:v>-39.315722626837598</c:v>
                </c:pt>
                <c:pt idx="3849">
                  <c:v>-39.315722626837598</c:v>
                </c:pt>
                <c:pt idx="3850">
                  <c:v>-39.315722626837598</c:v>
                </c:pt>
                <c:pt idx="3851">
                  <c:v>-39.315722626837598</c:v>
                </c:pt>
                <c:pt idx="3852">
                  <c:v>-39.315722626837598</c:v>
                </c:pt>
                <c:pt idx="3853">
                  <c:v>-39.315722626837598</c:v>
                </c:pt>
                <c:pt idx="3854">
                  <c:v>-39.315722626837598</c:v>
                </c:pt>
                <c:pt idx="3855">
                  <c:v>-39.315722626837598</c:v>
                </c:pt>
                <c:pt idx="3856">
                  <c:v>-39.315722626837598</c:v>
                </c:pt>
                <c:pt idx="3857">
                  <c:v>-39.315722626837598</c:v>
                </c:pt>
                <c:pt idx="3858">
                  <c:v>-39.315722626837598</c:v>
                </c:pt>
                <c:pt idx="3859">
                  <c:v>-39.315722626837598</c:v>
                </c:pt>
                <c:pt idx="3860">
                  <c:v>-39.315722626837598</c:v>
                </c:pt>
                <c:pt idx="3861">
                  <c:v>-39.315722626837598</c:v>
                </c:pt>
                <c:pt idx="3862">
                  <c:v>-39.315722626837598</c:v>
                </c:pt>
                <c:pt idx="3863">
                  <c:v>-39.315722626837598</c:v>
                </c:pt>
                <c:pt idx="3864">
                  <c:v>-39.315722626837598</c:v>
                </c:pt>
                <c:pt idx="3865">
                  <c:v>-39.315722626837598</c:v>
                </c:pt>
                <c:pt idx="3866">
                  <c:v>-39.315722626837598</c:v>
                </c:pt>
                <c:pt idx="3867">
                  <c:v>-39.315722626837598</c:v>
                </c:pt>
                <c:pt idx="3868">
                  <c:v>-39.315722626837598</c:v>
                </c:pt>
                <c:pt idx="3869">
                  <c:v>-39.315722626837598</c:v>
                </c:pt>
                <c:pt idx="3870">
                  <c:v>-39.315722626837598</c:v>
                </c:pt>
                <c:pt idx="3871">
                  <c:v>-39.315722626837598</c:v>
                </c:pt>
                <c:pt idx="3872">
                  <c:v>-39.315722626837598</c:v>
                </c:pt>
                <c:pt idx="3873">
                  <c:v>-39.315722626837598</c:v>
                </c:pt>
                <c:pt idx="3874">
                  <c:v>-39.315722626837598</c:v>
                </c:pt>
                <c:pt idx="3875">
                  <c:v>-39.315722626837598</c:v>
                </c:pt>
                <c:pt idx="3876">
                  <c:v>-39.315722626837598</c:v>
                </c:pt>
                <c:pt idx="3877">
                  <c:v>-39.315722626837598</c:v>
                </c:pt>
                <c:pt idx="3878">
                  <c:v>-39.315722626837598</c:v>
                </c:pt>
                <c:pt idx="3879">
                  <c:v>-39.315722626837598</c:v>
                </c:pt>
                <c:pt idx="3880">
                  <c:v>-39.315722626837598</c:v>
                </c:pt>
                <c:pt idx="3881">
                  <c:v>-39.315722626837598</c:v>
                </c:pt>
                <c:pt idx="3882">
                  <c:v>-39.315722626837598</c:v>
                </c:pt>
                <c:pt idx="3883">
                  <c:v>-39.315722626837598</c:v>
                </c:pt>
                <c:pt idx="3884">
                  <c:v>-39.315722626837598</c:v>
                </c:pt>
                <c:pt idx="3885">
                  <c:v>-39.315722626837598</c:v>
                </c:pt>
                <c:pt idx="3886">
                  <c:v>-39.315722626837598</c:v>
                </c:pt>
                <c:pt idx="3887">
                  <c:v>-39.315722626837598</c:v>
                </c:pt>
                <c:pt idx="3888">
                  <c:v>-39.315722626837598</c:v>
                </c:pt>
                <c:pt idx="3889">
                  <c:v>-39.315722626837598</c:v>
                </c:pt>
                <c:pt idx="3890">
                  <c:v>-39.315722626837598</c:v>
                </c:pt>
                <c:pt idx="3891">
                  <c:v>-39.315722626837598</c:v>
                </c:pt>
                <c:pt idx="3892">
                  <c:v>-39.315722626837598</c:v>
                </c:pt>
                <c:pt idx="3893">
                  <c:v>-39.315722626837598</c:v>
                </c:pt>
                <c:pt idx="3894">
                  <c:v>-39.315722626837598</c:v>
                </c:pt>
                <c:pt idx="3895">
                  <c:v>-39.315722626837598</c:v>
                </c:pt>
                <c:pt idx="3896">
                  <c:v>-39.315722626837598</c:v>
                </c:pt>
                <c:pt idx="3897">
                  <c:v>-39.315722626837598</c:v>
                </c:pt>
                <c:pt idx="3898">
                  <c:v>-39.315722626837598</c:v>
                </c:pt>
                <c:pt idx="3899">
                  <c:v>-39.315722626837598</c:v>
                </c:pt>
                <c:pt idx="3900">
                  <c:v>-39.315722626837598</c:v>
                </c:pt>
                <c:pt idx="3901">
                  <c:v>-39.315722626837598</c:v>
                </c:pt>
                <c:pt idx="3902">
                  <c:v>-39.315722626837598</c:v>
                </c:pt>
                <c:pt idx="3903">
                  <c:v>-39.315722626837598</c:v>
                </c:pt>
                <c:pt idx="3904">
                  <c:v>-39.315722626837598</c:v>
                </c:pt>
                <c:pt idx="3905">
                  <c:v>-39.315722626837598</c:v>
                </c:pt>
                <c:pt idx="3906">
                  <c:v>-39.315722626837598</c:v>
                </c:pt>
                <c:pt idx="3907">
                  <c:v>-39.315722626837598</c:v>
                </c:pt>
                <c:pt idx="3908">
                  <c:v>-39.315722626837598</c:v>
                </c:pt>
                <c:pt idx="3909">
                  <c:v>-39.315722626837598</c:v>
                </c:pt>
                <c:pt idx="3910">
                  <c:v>-39.315722626837598</c:v>
                </c:pt>
                <c:pt idx="3911">
                  <c:v>-39.315722626837598</c:v>
                </c:pt>
                <c:pt idx="3912">
                  <c:v>-39.315722626837598</c:v>
                </c:pt>
                <c:pt idx="3913">
                  <c:v>-39.315722626837598</c:v>
                </c:pt>
                <c:pt idx="3914">
                  <c:v>-39.315722626837598</c:v>
                </c:pt>
                <c:pt idx="3915">
                  <c:v>-39.315722626837598</c:v>
                </c:pt>
                <c:pt idx="3916">
                  <c:v>-39.315722626837598</c:v>
                </c:pt>
                <c:pt idx="3917">
                  <c:v>-39.315722626837598</c:v>
                </c:pt>
                <c:pt idx="3918">
                  <c:v>-39.315722626837598</c:v>
                </c:pt>
                <c:pt idx="3919">
                  <c:v>-39.315722626837598</c:v>
                </c:pt>
                <c:pt idx="3920">
                  <c:v>-39.315722626837598</c:v>
                </c:pt>
                <c:pt idx="3921">
                  <c:v>-39.315722626837598</c:v>
                </c:pt>
                <c:pt idx="3922">
                  <c:v>-39.315722626837598</c:v>
                </c:pt>
                <c:pt idx="3923">
                  <c:v>-39.315722626837598</c:v>
                </c:pt>
                <c:pt idx="3924">
                  <c:v>-39.315722626837598</c:v>
                </c:pt>
                <c:pt idx="3925">
                  <c:v>-39.315722626837598</c:v>
                </c:pt>
                <c:pt idx="3926">
                  <c:v>-39.315722626837598</c:v>
                </c:pt>
                <c:pt idx="3927">
                  <c:v>-39.315722626837598</c:v>
                </c:pt>
                <c:pt idx="3928">
                  <c:v>-39.315722626837598</c:v>
                </c:pt>
                <c:pt idx="3929">
                  <c:v>-39.315722626837598</c:v>
                </c:pt>
                <c:pt idx="3930">
                  <c:v>-39.315722626837598</c:v>
                </c:pt>
                <c:pt idx="3931">
                  <c:v>-39.315722626837598</c:v>
                </c:pt>
                <c:pt idx="3932">
                  <c:v>-39.315722626837598</c:v>
                </c:pt>
                <c:pt idx="3933">
                  <c:v>-39.315722626837598</c:v>
                </c:pt>
                <c:pt idx="3934">
                  <c:v>-39.315722626837598</c:v>
                </c:pt>
                <c:pt idx="3935">
                  <c:v>-39.315722626837598</c:v>
                </c:pt>
                <c:pt idx="3936">
                  <c:v>-39.315722626837598</c:v>
                </c:pt>
                <c:pt idx="3937">
                  <c:v>-39.315722626837598</c:v>
                </c:pt>
                <c:pt idx="3938">
                  <c:v>-39.315722626837598</c:v>
                </c:pt>
                <c:pt idx="3939">
                  <c:v>-39.315722626837598</c:v>
                </c:pt>
                <c:pt idx="3940">
                  <c:v>-39.315722626837598</c:v>
                </c:pt>
                <c:pt idx="3941">
                  <c:v>-39.315722626837598</c:v>
                </c:pt>
                <c:pt idx="3942">
                  <c:v>-39.315722626837598</c:v>
                </c:pt>
                <c:pt idx="3943">
                  <c:v>-39.315722626837598</c:v>
                </c:pt>
                <c:pt idx="3944">
                  <c:v>-39.315722626837598</c:v>
                </c:pt>
                <c:pt idx="3945">
                  <c:v>-39.315722626837598</c:v>
                </c:pt>
                <c:pt idx="3946">
                  <c:v>-39.315722626837598</c:v>
                </c:pt>
                <c:pt idx="3947">
                  <c:v>-39.315722626837598</c:v>
                </c:pt>
                <c:pt idx="3948">
                  <c:v>-39.315722626837598</c:v>
                </c:pt>
                <c:pt idx="3949">
                  <c:v>-39.315722626837598</c:v>
                </c:pt>
                <c:pt idx="3950">
                  <c:v>-39.315722626837598</c:v>
                </c:pt>
                <c:pt idx="3951">
                  <c:v>-39.315722626837598</c:v>
                </c:pt>
                <c:pt idx="3952">
                  <c:v>-39.315722626837598</c:v>
                </c:pt>
                <c:pt idx="3953">
                  <c:v>-39.315722626837598</c:v>
                </c:pt>
                <c:pt idx="3954">
                  <c:v>-39.315722626837598</c:v>
                </c:pt>
                <c:pt idx="3955">
                  <c:v>-39.315722626837598</c:v>
                </c:pt>
                <c:pt idx="3956">
                  <c:v>-39.315722626837598</c:v>
                </c:pt>
                <c:pt idx="3957">
                  <c:v>-39.315722626837598</c:v>
                </c:pt>
                <c:pt idx="3958">
                  <c:v>-39.315722626837598</c:v>
                </c:pt>
                <c:pt idx="3959">
                  <c:v>-39.315722626837598</c:v>
                </c:pt>
                <c:pt idx="3960">
                  <c:v>-39.315722626837598</c:v>
                </c:pt>
                <c:pt idx="3961">
                  <c:v>-39.315722626837598</c:v>
                </c:pt>
                <c:pt idx="3962">
                  <c:v>-39.315722626837598</c:v>
                </c:pt>
                <c:pt idx="3963">
                  <c:v>-39.315722626837598</c:v>
                </c:pt>
                <c:pt idx="3964">
                  <c:v>-39.315722626837598</c:v>
                </c:pt>
                <c:pt idx="3965">
                  <c:v>-39.315722626837598</c:v>
                </c:pt>
                <c:pt idx="3966">
                  <c:v>-39.315722626837598</c:v>
                </c:pt>
                <c:pt idx="3967">
                  <c:v>-39.315722626837598</c:v>
                </c:pt>
                <c:pt idx="3968">
                  <c:v>-39.315722626837598</c:v>
                </c:pt>
                <c:pt idx="3969">
                  <c:v>-39.315722626837598</c:v>
                </c:pt>
                <c:pt idx="3970">
                  <c:v>-39.315722626837598</c:v>
                </c:pt>
                <c:pt idx="3971">
                  <c:v>-39.315722626837598</c:v>
                </c:pt>
                <c:pt idx="3972">
                  <c:v>-39.315722626837598</c:v>
                </c:pt>
                <c:pt idx="3973">
                  <c:v>-39.315722626837598</c:v>
                </c:pt>
                <c:pt idx="3974">
                  <c:v>-39.315722626837598</c:v>
                </c:pt>
                <c:pt idx="3975">
                  <c:v>-39.315722626837598</c:v>
                </c:pt>
                <c:pt idx="3976">
                  <c:v>-39.315722626837598</c:v>
                </c:pt>
                <c:pt idx="3977">
                  <c:v>-39.315722626837598</c:v>
                </c:pt>
                <c:pt idx="3978">
                  <c:v>-39.315722626837598</c:v>
                </c:pt>
                <c:pt idx="3979">
                  <c:v>-39.315722626837598</c:v>
                </c:pt>
                <c:pt idx="3980">
                  <c:v>-39.315722626837598</c:v>
                </c:pt>
                <c:pt idx="3981">
                  <c:v>-39.315722626837598</c:v>
                </c:pt>
                <c:pt idx="3982">
                  <c:v>-39.315722626837598</c:v>
                </c:pt>
                <c:pt idx="3983">
                  <c:v>-39.315722626837598</c:v>
                </c:pt>
                <c:pt idx="3984">
                  <c:v>-39.315722626837598</c:v>
                </c:pt>
                <c:pt idx="3985">
                  <c:v>-39.315722626837598</c:v>
                </c:pt>
                <c:pt idx="3986">
                  <c:v>-39.315722626837598</c:v>
                </c:pt>
                <c:pt idx="3987">
                  <c:v>-39.315722626837598</c:v>
                </c:pt>
                <c:pt idx="3988">
                  <c:v>-39.315722626837598</c:v>
                </c:pt>
                <c:pt idx="3989">
                  <c:v>-39.315722626837598</c:v>
                </c:pt>
                <c:pt idx="3990">
                  <c:v>-39.315722626837598</c:v>
                </c:pt>
                <c:pt idx="3991">
                  <c:v>-39.315722626837598</c:v>
                </c:pt>
                <c:pt idx="3992">
                  <c:v>-39.315722626837598</c:v>
                </c:pt>
                <c:pt idx="3993">
                  <c:v>-39.315722626837598</c:v>
                </c:pt>
                <c:pt idx="3994">
                  <c:v>-39.315722626837598</c:v>
                </c:pt>
                <c:pt idx="3995">
                  <c:v>-39.315722626837598</c:v>
                </c:pt>
                <c:pt idx="3996">
                  <c:v>-39.315722626837598</c:v>
                </c:pt>
                <c:pt idx="3997">
                  <c:v>-39.315722626837598</c:v>
                </c:pt>
                <c:pt idx="3998">
                  <c:v>-39.315722626837598</c:v>
                </c:pt>
                <c:pt idx="3999">
                  <c:v>-39.315722626837598</c:v>
                </c:pt>
                <c:pt idx="4000">
                  <c:v>-39.315722626837598</c:v>
                </c:pt>
                <c:pt idx="4001">
                  <c:v>-39.315722626837598</c:v>
                </c:pt>
                <c:pt idx="4002">
                  <c:v>-39.315722626837598</c:v>
                </c:pt>
                <c:pt idx="4003">
                  <c:v>-39.315722626837598</c:v>
                </c:pt>
                <c:pt idx="4004">
                  <c:v>-39.315722626837598</c:v>
                </c:pt>
                <c:pt idx="4005">
                  <c:v>-39.315722626837598</c:v>
                </c:pt>
                <c:pt idx="4006">
                  <c:v>-39.315722626837598</c:v>
                </c:pt>
                <c:pt idx="4007">
                  <c:v>-39.315722626837598</c:v>
                </c:pt>
                <c:pt idx="4008">
                  <c:v>-39.315722626837598</c:v>
                </c:pt>
                <c:pt idx="4009">
                  <c:v>-39.315722626837598</c:v>
                </c:pt>
                <c:pt idx="4010">
                  <c:v>-39.315722626837598</c:v>
                </c:pt>
                <c:pt idx="4011">
                  <c:v>-39.315722626837598</c:v>
                </c:pt>
                <c:pt idx="4012">
                  <c:v>-39.315722626837598</c:v>
                </c:pt>
                <c:pt idx="4013">
                  <c:v>-39.315722626837598</c:v>
                </c:pt>
                <c:pt idx="4014">
                  <c:v>-39.315722626837598</c:v>
                </c:pt>
                <c:pt idx="4015">
                  <c:v>-39.315722626837598</c:v>
                </c:pt>
                <c:pt idx="4016">
                  <c:v>-39.315722626837598</c:v>
                </c:pt>
                <c:pt idx="4017">
                  <c:v>-39.315722626837598</c:v>
                </c:pt>
                <c:pt idx="4018">
                  <c:v>-39.315722626837598</c:v>
                </c:pt>
                <c:pt idx="4019">
                  <c:v>-39.315722626837598</c:v>
                </c:pt>
                <c:pt idx="4020">
                  <c:v>-39.315722626837598</c:v>
                </c:pt>
                <c:pt idx="4021">
                  <c:v>-39.315722626837598</c:v>
                </c:pt>
                <c:pt idx="4022">
                  <c:v>-39.315722626837598</c:v>
                </c:pt>
                <c:pt idx="4023">
                  <c:v>-39.315722626837598</c:v>
                </c:pt>
                <c:pt idx="4024">
                  <c:v>-39.315722626837598</c:v>
                </c:pt>
                <c:pt idx="4025">
                  <c:v>-39.315722626837598</c:v>
                </c:pt>
                <c:pt idx="4026">
                  <c:v>-39.315722626837598</c:v>
                </c:pt>
                <c:pt idx="4027">
                  <c:v>-39.315722626837598</c:v>
                </c:pt>
                <c:pt idx="4028">
                  <c:v>-39.315722626837598</c:v>
                </c:pt>
                <c:pt idx="4029">
                  <c:v>-39.315722626837598</c:v>
                </c:pt>
                <c:pt idx="4030">
                  <c:v>-39.315722626837598</c:v>
                </c:pt>
                <c:pt idx="4031">
                  <c:v>-39.315722626837598</c:v>
                </c:pt>
                <c:pt idx="4032">
                  <c:v>-39.315722626837598</c:v>
                </c:pt>
                <c:pt idx="4033">
                  <c:v>-39.315722626837598</c:v>
                </c:pt>
                <c:pt idx="4034">
                  <c:v>-39.315722626837598</c:v>
                </c:pt>
                <c:pt idx="4035">
                  <c:v>-39.315722626837598</c:v>
                </c:pt>
                <c:pt idx="4036">
                  <c:v>-39.315722626837598</c:v>
                </c:pt>
                <c:pt idx="4037">
                  <c:v>-39.315722626837598</c:v>
                </c:pt>
                <c:pt idx="4038">
                  <c:v>-39.315722626837598</c:v>
                </c:pt>
                <c:pt idx="4039">
                  <c:v>-39.315722626837598</c:v>
                </c:pt>
                <c:pt idx="4040">
                  <c:v>-39.315722626837598</c:v>
                </c:pt>
                <c:pt idx="4041">
                  <c:v>-39.315722626837598</c:v>
                </c:pt>
                <c:pt idx="4042">
                  <c:v>-39.315722626837598</c:v>
                </c:pt>
                <c:pt idx="4043">
                  <c:v>-39.315722626837598</c:v>
                </c:pt>
                <c:pt idx="4044">
                  <c:v>-39.315722626837598</c:v>
                </c:pt>
                <c:pt idx="4045">
                  <c:v>-39.315722626837598</c:v>
                </c:pt>
                <c:pt idx="4046">
                  <c:v>-39.315722626837598</c:v>
                </c:pt>
                <c:pt idx="4047">
                  <c:v>-39.315722626837598</c:v>
                </c:pt>
                <c:pt idx="4048">
                  <c:v>-39.315722626837598</c:v>
                </c:pt>
                <c:pt idx="4049">
                  <c:v>-39.315722626837598</c:v>
                </c:pt>
                <c:pt idx="4050">
                  <c:v>-39.315722626837598</c:v>
                </c:pt>
                <c:pt idx="4051">
                  <c:v>-39.315722626837598</c:v>
                </c:pt>
                <c:pt idx="4052">
                  <c:v>-39.315722626837598</c:v>
                </c:pt>
                <c:pt idx="4053">
                  <c:v>-39.315722626837598</c:v>
                </c:pt>
                <c:pt idx="4054">
                  <c:v>-39.315722626837598</c:v>
                </c:pt>
                <c:pt idx="4055">
                  <c:v>-39.315722626837598</c:v>
                </c:pt>
                <c:pt idx="4056">
                  <c:v>-39.315722626837598</c:v>
                </c:pt>
                <c:pt idx="4057">
                  <c:v>-39.315722626837598</c:v>
                </c:pt>
                <c:pt idx="4058">
                  <c:v>-39.315722626837598</c:v>
                </c:pt>
                <c:pt idx="4059">
                  <c:v>-39.315722626837598</c:v>
                </c:pt>
                <c:pt idx="4060">
                  <c:v>-39.315722626837598</c:v>
                </c:pt>
                <c:pt idx="4061">
                  <c:v>-39.315722626837598</c:v>
                </c:pt>
                <c:pt idx="4062">
                  <c:v>-39.315722626837598</c:v>
                </c:pt>
                <c:pt idx="4063">
                  <c:v>-39.315722626837598</c:v>
                </c:pt>
                <c:pt idx="4064">
                  <c:v>-39.315722626837598</c:v>
                </c:pt>
                <c:pt idx="4065">
                  <c:v>-39.315722626837598</c:v>
                </c:pt>
                <c:pt idx="4066">
                  <c:v>-39.315722626837598</c:v>
                </c:pt>
                <c:pt idx="4067">
                  <c:v>-39.315722626837598</c:v>
                </c:pt>
                <c:pt idx="4068">
                  <c:v>-39.315722626837598</c:v>
                </c:pt>
                <c:pt idx="4069">
                  <c:v>-39.315722626837598</c:v>
                </c:pt>
                <c:pt idx="4070">
                  <c:v>-39.315722626837598</c:v>
                </c:pt>
                <c:pt idx="4071">
                  <c:v>-39.315722626837598</c:v>
                </c:pt>
                <c:pt idx="4072">
                  <c:v>-39.315722626837598</c:v>
                </c:pt>
                <c:pt idx="4073">
                  <c:v>-39.315722626837598</c:v>
                </c:pt>
                <c:pt idx="4074">
                  <c:v>-39.315722626837598</c:v>
                </c:pt>
                <c:pt idx="4075">
                  <c:v>-39.315722626837598</c:v>
                </c:pt>
                <c:pt idx="4076">
                  <c:v>-39.315722626837598</c:v>
                </c:pt>
                <c:pt idx="4077">
                  <c:v>-39.315722626837598</c:v>
                </c:pt>
                <c:pt idx="4078">
                  <c:v>-39.315722626837598</c:v>
                </c:pt>
                <c:pt idx="4079">
                  <c:v>-39.315722626837598</c:v>
                </c:pt>
                <c:pt idx="4080">
                  <c:v>-39.315722626837598</c:v>
                </c:pt>
                <c:pt idx="4081">
                  <c:v>-39.315722626837598</c:v>
                </c:pt>
                <c:pt idx="4082">
                  <c:v>-39.315722626837598</c:v>
                </c:pt>
                <c:pt idx="4083">
                  <c:v>-39.315722626837598</c:v>
                </c:pt>
                <c:pt idx="4084">
                  <c:v>-39.315722626837598</c:v>
                </c:pt>
                <c:pt idx="4085">
                  <c:v>-39.315722626837598</c:v>
                </c:pt>
                <c:pt idx="4086">
                  <c:v>-39.315722626837598</c:v>
                </c:pt>
                <c:pt idx="4087">
                  <c:v>-39.315722626837598</c:v>
                </c:pt>
                <c:pt idx="4088">
                  <c:v>-39.315722626837598</c:v>
                </c:pt>
                <c:pt idx="4089">
                  <c:v>-39.315722626837598</c:v>
                </c:pt>
                <c:pt idx="4090">
                  <c:v>-39.315722626837598</c:v>
                </c:pt>
                <c:pt idx="4091">
                  <c:v>-39.315722626837598</c:v>
                </c:pt>
                <c:pt idx="4092">
                  <c:v>-39.315722626837598</c:v>
                </c:pt>
                <c:pt idx="4093">
                  <c:v>-39.315722626837598</c:v>
                </c:pt>
                <c:pt idx="4094">
                  <c:v>-39.315722626837598</c:v>
                </c:pt>
                <c:pt idx="4095">
                  <c:v>-39.315722626837598</c:v>
                </c:pt>
                <c:pt idx="4096">
                  <c:v>-39.315722626837598</c:v>
                </c:pt>
                <c:pt idx="4097">
                  <c:v>-39.315722626837598</c:v>
                </c:pt>
                <c:pt idx="4098">
                  <c:v>-39.315722626837598</c:v>
                </c:pt>
                <c:pt idx="4099">
                  <c:v>-39.315722626837598</c:v>
                </c:pt>
                <c:pt idx="4100">
                  <c:v>-39.315722626837598</c:v>
                </c:pt>
                <c:pt idx="4101">
                  <c:v>-39.315722626837598</c:v>
                </c:pt>
                <c:pt idx="4102">
                  <c:v>-39.315722626837598</c:v>
                </c:pt>
                <c:pt idx="4103">
                  <c:v>-39.315722626837598</c:v>
                </c:pt>
                <c:pt idx="4104">
                  <c:v>-39.315722626837598</c:v>
                </c:pt>
                <c:pt idx="4105">
                  <c:v>-39.315722626837598</c:v>
                </c:pt>
                <c:pt idx="4106">
                  <c:v>-39.315722626837598</c:v>
                </c:pt>
                <c:pt idx="4107">
                  <c:v>-39.315722626837598</c:v>
                </c:pt>
                <c:pt idx="4108">
                  <c:v>-39.315722626837598</c:v>
                </c:pt>
                <c:pt idx="4109">
                  <c:v>-39.315722626837598</c:v>
                </c:pt>
                <c:pt idx="4110">
                  <c:v>-39.315722626837598</c:v>
                </c:pt>
                <c:pt idx="4111">
                  <c:v>-39.315722626837598</c:v>
                </c:pt>
                <c:pt idx="4112">
                  <c:v>-39.315722626837598</c:v>
                </c:pt>
                <c:pt idx="4113">
                  <c:v>-39.315722626837598</c:v>
                </c:pt>
                <c:pt idx="4114">
                  <c:v>-39.315722626837598</c:v>
                </c:pt>
                <c:pt idx="4115">
                  <c:v>-39.315722626837598</c:v>
                </c:pt>
                <c:pt idx="4116">
                  <c:v>-39.315722626837598</c:v>
                </c:pt>
                <c:pt idx="4117">
                  <c:v>-39.315722626837598</c:v>
                </c:pt>
                <c:pt idx="4118">
                  <c:v>-39.315722626837598</c:v>
                </c:pt>
                <c:pt idx="4119">
                  <c:v>-39.315722626837598</c:v>
                </c:pt>
                <c:pt idx="4120">
                  <c:v>-39.315722626837598</c:v>
                </c:pt>
                <c:pt idx="4121">
                  <c:v>-39.315722626837598</c:v>
                </c:pt>
                <c:pt idx="4122">
                  <c:v>-39.315722626837598</c:v>
                </c:pt>
                <c:pt idx="4123">
                  <c:v>-39.315722626837598</c:v>
                </c:pt>
                <c:pt idx="4124">
                  <c:v>-39.315722626837598</c:v>
                </c:pt>
                <c:pt idx="4125">
                  <c:v>-39.315722626837598</c:v>
                </c:pt>
                <c:pt idx="4126">
                  <c:v>-39.315722626837598</c:v>
                </c:pt>
                <c:pt idx="4127">
                  <c:v>-39.315722626837598</c:v>
                </c:pt>
                <c:pt idx="4128">
                  <c:v>-39.315722626837598</c:v>
                </c:pt>
                <c:pt idx="4129">
                  <c:v>-39.315722626837598</c:v>
                </c:pt>
                <c:pt idx="4130">
                  <c:v>-39.315722626837598</c:v>
                </c:pt>
                <c:pt idx="4131">
                  <c:v>-39.315722626837598</c:v>
                </c:pt>
                <c:pt idx="4132">
                  <c:v>-39.315722626837598</c:v>
                </c:pt>
                <c:pt idx="4133">
                  <c:v>-39.315722626837598</c:v>
                </c:pt>
                <c:pt idx="4134">
                  <c:v>-39.315722626837598</c:v>
                </c:pt>
                <c:pt idx="4135">
                  <c:v>-39.315722626837598</c:v>
                </c:pt>
                <c:pt idx="4136">
                  <c:v>-39.315722626837598</c:v>
                </c:pt>
                <c:pt idx="4137">
                  <c:v>-39.315722626837598</c:v>
                </c:pt>
                <c:pt idx="4138">
                  <c:v>-39.315722626837598</c:v>
                </c:pt>
                <c:pt idx="4139">
                  <c:v>-39.315722626837598</c:v>
                </c:pt>
                <c:pt idx="4140">
                  <c:v>-39.315722626837598</c:v>
                </c:pt>
                <c:pt idx="4141">
                  <c:v>-39.315722626837598</c:v>
                </c:pt>
                <c:pt idx="4142">
                  <c:v>-39.315722626837598</c:v>
                </c:pt>
                <c:pt idx="4143">
                  <c:v>-39.315722626837598</c:v>
                </c:pt>
                <c:pt idx="4144">
                  <c:v>-39.315722626837598</c:v>
                </c:pt>
                <c:pt idx="4145">
                  <c:v>-39.315722626837598</c:v>
                </c:pt>
                <c:pt idx="4146">
                  <c:v>-39.315722626837598</c:v>
                </c:pt>
                <c:pt idx="4147">
                  <c:v>-39.315722626837598</c:v>
                </c:pt>
                <c:pt idx="4148">
                  <c:v>-39.315722626837598</c:v>
                </c:pt>
                <c:pt idx="4149">
                  <c:v>-39.315722626837598</c:v>
                </c:pt>
                <c:pt idx="4150">
                  <c:v>-39.315722626837598</c:v>
                </c:pt>
                <c:pt idx="4151">
                  <c:v>-39.315722626837598</c:v>
                </c:pt>
                <c:pt idx="4152">
                  <c:v>-39.315722626837598</c:v>
                </c:pt>
                <c:pt idx="4153">
                  <c:v>-39.315722626837598</c:v>
                </c:pt>
                <c:pt idx="4154">
                  <c:v>-39.315722626837598</c:v>
                </c:pt>
                <c:pt idx="4155">
                  <c:v>-39.315722626837598</c:v>
                </c:pt>
                <c:pt idx="4156">
                  <c:v>-39.315722626837598</c:v>
                </c:pt>
                <c:pt idx="4157">
                  <c:v>-39.315722626837598</c:v>
                </c:pt>
                <c:pt idx="4158">
                  <c:v>-39.315722626837598</c:v>
                </c:pt>
                <c:pt idx="4159">
                  <c:v>-39.315722626837598</c:v>
                </c:pt>
                <c:pt idx="4160">
                  <c:v>-39.315722626837598</c:v>
                </c:pt>
                <c:pt idx="4161">
                  <c:v>-39.315722626837598</c:v>
                </c:pt>
                <c:pt idx="4162">
                  <c:v>-39.315722626837598</c:v>
                </c:pt>
                <c:pt idx="4163">
                  <c:v>-39.315722626837598</c:v>
                </c:pt>
                <c:pt idx="4164">
                  <c:v>-39.315722626837598</c:v>
                </c:pt>
                <c:pt idx="4165">
                  <c:v>-39.315722626837598</c:v>
                </c:pt>
                <c:pt idx="4166">
                  <c:v>-39.315722626837598</c:v>
                </c:pt>
                <c:pt idx="4167">
                  <c:v>-39.315722626837598</c:v>
                </c:pt>
                <c:pt idx="4168">
                  <c:v>-39.315722626837598</c:v>
                </c:pt>
                <c:pt idx="4169">
                  <c:v>-39.315722626837598</c:v>
                </c:pt>
                <c:pt idx="4170">
                  <c:v>-39.315722626837598</c:v>
                </c:pt>
                <c:pt idx="4171">
                  <c:v>-39.315722626837598</c:v>
                </c:pt>
                <c:pt idx="4172">
                  <c:v>-39.315722626837598</c:v>
                </c:pt>
                <c:pt idx="4173">
                  <c:v>-39.315722626837598</c:v>
                </c:pt>
                <c:pt idx="4174">
                  <c:v>-39.315722626837598</c:v>
                </c:pt>
                <c:pt idx="4175">
                  <c:v>-39.315722626837598</c:v>
                </c:pt>
                <c:pt idx="4176">
                  <c:v>-39.315722626837598</c:v>
                </c:pt>
                <c:pt idx="4177">
                  <c:v>-39.315722626837598</c:v>
                </c:pt>
                <c:pt idx="4178">
                  <c:v>-39.315722626837598</c:v>
                </c:pt>
                <c:pt idx="4179">
                  <c:v>-39.315722626837598</c:v>
                </c:pt>
                <c:pt idx="4180">
                  <c:v>-39.315722626837598</c:v>
                </c:pt>
                <c:pt idx="4181">
                  <c:v>-39.315722626837598</c:v>
                </c:pt>
                <c:pt idx="4182">
                  <c:v>-39.315722626837598</c:v>
                </c:pt>
                <c:pt idx="4183">
                  <c:v>-39.315722626837598</c:v>
                </c:pt>
                <c:pt idx="4184">
                  <c:v>-39.315722626837598</c:v>
                </c:pt>
                <c:pt idx="4185">
                  <c:v>-39.315722626837598</c:v>
                </c:pt>
                <c:pt idx="4186">
                  <c:v>-39.315722626837598</c:v>
                </c:pt>
                <c:pt idx="4187">
                  <c:v>-39.315722626837598</c:v>
                </c:pt>
                <c:pt idx="4188">
                  <c:v>-39.315722626837598</c:v>
                </c:pt>
                <c:pt idx="4189">
                  <c:v>-39.315722626837598</c:v>
                </c:pt>
                <c:pt idx="4190">
                  <c:v>-39.315722626837598</c:v>
                </c:pt>
                <c:pt idx="4191">
                  <c:v>-39.315722626837598</c:v>
                </c:pt>
                <c:pt idx="4192">
                  <c:v>-39.315722626837598</c:v>
                </c:pt>
                <c:pt idx="4193">
                  <c:v>-39.315722626837598</c:v>
                </c:pt>
                <c:pt idx="4194">
                  <c:v>-39.315722626837598</c:v>
                </c:pt>
                <c:pt idx="4195">
                  <c:v>-39.315722626837598</c:v>
                </c:pt>
                <c:pt idx="4196">
                  <c:v>-39.315722626837598</c:v>
                </c:pt>
                <c:pt idx="4197">
                  <c:v>-39.315722626837598</c:v>
                </c:pt>
                <c:pt idx="4198">
                  <c:v>-39.315722626837598</c:v>
                </c:pt>
                <c:pt idx="4199">
                  <c:v>-39.315722626837598</c:v>
                </c:pt>
                <c:pt idx="4200">
                  <c:v>-39.315722626837598</c:v>
                </c:pt>
                <c:pt idx="4201">
                  <c:v>-39.315722626837598</c:v>
                </c:pt>
                <c:pt idx="4202">
                  <c:v>-39.315722626837598</c:v>
                </c:pt>
                <c:pt idx="4203">
                  <c:v>-39.315722626837598</c:v>
                </c:pt>
                <c:pt idx="4204">
                  <c:v>-39.315722626837598</c:v>
                </c:pt>
                <c:pt idx="4205">
                  <c:v>-39.315722626837598</c:v>
                </c:pt>
                <c:pt idx="4206">
                  <c:v>-39.315722626837598</c:v>
                </c:pt>
                <c:pt idx="4207">
                  <c:v>-39.315722626837598</c:v>
                </c:pt>
                <c:pt idx="4208">
                  <c:v>-39.315722626837598</c:v>
                </c:pt>
                <c:pt idx="4209">
                  <c:v>-39.315722626837598</c:v>
                </c:pt>
                <c:pt idx="4210">
                  <c:v>-39.315722626837598</c:v>
                </c:pt>
                <c:pt idx="4211">
                  <c:v>-39.315722626837598</c:v>
                </c:pt>
                <c:pt idx="4212">
                  <c:v>-39.315722626837598</c:v>
                </c:pt>
                <c:pt idx="4213">
                  <c:v>-39.315722626837598</c:v>
                </c:pt>
                <c:pt idx="4214">
                  <c:v>-39.315722626837598</c:v>
                </c:pt>
                <c:pt idx="4215">
                  <c:v>-39.315722626837598</c:v>
                </c:pt>
                <c:pt idx="4216">
                  <c:v>-39.315722626837598</c:v>
                </c:pt>
                <c:pt idx="4217">
                  <c:v>-39.315722626837598</c:v>
                </c:pt>
                <c:pt idx="4218">
                  <c:v>-39.315722626837598</c:v>
                </c:pt>
                <c:pt idx="4219">
                  <c:v>-39.315722626837598</c:v>
                </c:pt>
                <c:pt idx="4220">
                  <c:v>-39.315722626837598</c:v>
                </c:pt>
                <c:pt idx="4221">
                  <c:v>-39.315722626837598</c:v>
                </c:pt>
                <c:pt idx="4222">
                  <c:v>-39.315722626837598</c:v>
                </c:pt>
                <c:pt idx="4223">
                  <c:v>-39.315722626837598</c:v>
                </c:pt>
                <c:pt idx="4224">
                  <c:v>-39.315722626837598</c:v>
                </c:pt>
                <c:pt idx="4225">
                  <c:v>-39.315722626837598</c:v>
                </c:pt>
                <c:pt idx="4226">
                  <c:v>-39.315722626837598</c:v>
                </c:pt>
                <c:pt idx="4227">
                  <c:v>-39.315722626837598</c:v>
                </c:pt>
                <c:pt idx="4228">
                  <c:v>-39.315722626837598</c:v>
                </c:pt>
                <c:pt idx="4229">
                  <c:v>-39.315722626837598</c:v>
                </c:pt>
                <c:pt idx="4230">
                  <c:v>-39.315722626837598</c:v>
                </c:pt>
                <c:pt idx="4231">
                  <c:v>-39.315722626837598</c:v>
                </c:pt>
                <c:pt idx="4232">
                  <c:v>-39.315722626837598</c:v>
                </c:pt>
                <c:pt idx="4233">
                  <c:v>-39.315722626837598</c:v>
                </c:pt>
                <c:pt idx="4234">
                  <c:v>-39.315722626837598</c:v>
                </c:pt>
                <c:pt idx="4235">
                  <c:v>-39.315722626837598</c:v>
                </c:pt>
                <c:pt idx="4236">
                  <c:v>-39.315722626837598</c:v>
                </c:pt>
                <c:pt idx="4237">
                  <c:v>-39.315722626837598</c:v>
                </c:pt>
                <c:pt idx="4238">
                  <c:v>-39.315722626837598</c:v>
                </c:pt>
                <c:pt idx="4239">
                  <c:v>-39.315722626837598</c:v>
                </c:pt>
                <c:pt idx="4240">
                  <c:v>-39.315722626837598</c:v>
                </c:pt>
                <c:pt idx="4241">
                  <c:v>-39.315722626837598</c:v>
                </c:pt>
                <c:pt idx="4242">
                  <c:v>-39.315722626837598</c:v>
                </c:pt>
                <c:pt idx="4243">
                  <c:v>-39.315722626837598</c:v>
                </c:pt>
                <c:pt idx="4244">
                  <c:v>-39.315722626837598</c:v>
                </c:pt>
                <c:pt idx="4245">
                  <c:v>-39.315722626837598</c:v>
                </c:pt>
                <c:pt idx="4246">
                  <c:v>-39.315722626837598</c:v>
                </c:pt>
                <c:pt idx="4247">
                  <c:v>-39.315722626837598</c:v>
                </c:pt>
                <c:pt idx="4248">
                  <c:v>-39.315722626837598</c:v>
                </c:pt>
                <c:pt idx="4249">
                  <c:v>-39.315722626837598</c:v>
                </c:pt>
                <c:pt idx="4250">
                  <c:v>-39.315722626837598</c:v>
                </c:pt>
                <c:pt idx="4251">
                  <c:v>-39.315722626837598</c:v>
                </c:pt>
                <c:pt idx="4252">
                  <c:v>-39.315722626837598</c:v>
                </c:pt>
                <c:pt idx="4253">
                  <c:v>-39.315722626837598</c:v>
                </c:pt>
                <c:pt idx="4254">
                  <c:v>-39.315722626837598</c:v>
                </c:pt>
                <c:pt idx="4255">
                  <c:v>-39.315722626837598</c:v>
                </c:pt>
                <c:pt idx="4256">
                  <c:v>-39.315722626837598</c:v>
                </c:pt>
                <c:pt idx="4257">
                  <c:v>-39.315722626837598</c:v>
                </c:pt>
                <c:pt idx="4258">
                  <c:v>-39.315722626837598</c:v>
                </c:pt>
                <c:pt idx="4259">
                  <c:v>-39.315722626837598</c:v>
                </c:pt>
                <c:pt idx="4260">
                  <c:v>-39.315722626837598</c:v>
                </c:pt>
                <c:pt idx="4261">
                  <c:v>-39.315722626837598</c:v>
                </c:pt>
                <c:pt idx="4262">
                  <c:v>-39.315722626837598</c:v>
                </c:pt>
                <c:pt idx="4263">
                  <c:v>-39.315722626837598</c:v>
                </c:pt>
                <c:pt idx="4264">
                  <c:v>-39.315722626837598</c:v>
                </c:pt>
                <c:pt idx="4265">
                  <c:v>-39.315722626837598</c:v>
                </c:pt>
                <c:pt idx="4266">
                  <c:v>-39.315722626837598</c:v>
                </c:pt>
                <c:pt idx="4267">
                  <c:v>-39.315722626837598</c:v>
                </c:pt>
                <c:pt idx="4268">
                  <c:v>-39.315722626837598</c:v>
                </c:pt>
                <c:pt idx="4269">
                  <c:v>-39.315722626837598</c:v>
                </c:pt>
                <c:pt idx="4270">
                  <c:v>-39.315722626837598</c:v>
                </c:pt>
                <c:pt idx="4271">
                  <c:v>-39.315722626837598</c:v>
                </c:pt>
                <c:pt idx="4272">
                  <c:v>-39.315722626837598</c:v>
                </c:pt>
                <c:pt idx="4273">
                  <c:v>-39.315722626837598</c:v>
                </c:pt>
                <c:pt idx="4274">
                  <c:v>-39.315722626837598</c:v>
                </c:pt>
                <c:pt idx="4275">
                  <c:v>-39.315722626837598</c:v>
                </c:pt>
                <c:pt idx="4276">
                  <c:v>-39.315722626837598</c:v>
                </c:pt>
                <c:pt idx="4277">
                  <c:v>-39.315722626837598</c:v>
                </c:pt>
                <c:pt idx="4278">
                  <c:v>-39.315722626837598</c:v>
                </c:pt>
                <c:pt idx="4279">
                  <c:v>-39.315722626837598</c:v>
                </c:pt>
                <c:pt idx="4280">
                  <c:v>-39.315722626837598</c:v>
                </c:pt>
                <c:pt idx="4281">
                  <c:v>-39.315722626837598</c:v>
                </c:pt>
                <c:pt idx="4282">
                  <c:v>-39.315722626837598</c:v>
                </c:pt>
                <c:pt idx="4283">
                  <c:v>-39.315722626837598</c:v>
                </c:pt>
                <c:pt idx="4284">
                  <c:v>-39.315722626837598</c:v>
                </c:pt>
                <c:pt idx="4285">
                  <c:v>-39.315722626837598</c:v>
                </c:pt>
                <c:pt idx="4286">
                  <c:v>-39.315722626837598</c:v>
                </c:pt>
                <c:pt idx="4287">
                  <c:v>-39.315722626837598</c:v>
                </c:pt>
                <c:pt idx="4288">
                  <c:v>-39.315722626837598</c:v>
                </c:pt>
                <c:pt idx="4289">
                  <c:v>-39.315722626837598</c:v>
                </c:pt>
                <c:pt idx="4290">
                  <c:v>-39.315722626837598</c:v>
                </c:pt>
                <c:pt idx="4291">
                  <c:v>-39.315722626837598</c:v>
                </c:pt>
                <c:pt idx="4292">
                  <c:v>-39.315722626837598</c:v>
                </c:pt>
                <c:pt idx="4293">
                  <c:v>-39.315722626837598</c:v>
                </c:pt>
                <c:pt idx="4294">
                  <c:v>-39.315722626837598</c:v>
                </c:pt>
                <c:pt idx="4295">
                  <c:v>-39.315722626837598</c:v>
                </c:pt>
                <c:pt idx="4296">
                  <c:v>-39.315722626837598</c:v>
                </c:pt>
                <c:pt idx="4297">
                  <c:v>-39.315722626837598</c:v>
                </c:pt>
                <c:pt idx="4298">
                  <c:v>-39.315722626837598</c:v>
                </c:pt>
                <c:pt idx="4299">
                  <c:v>-39.315722626837598</c:v>
                </c:pt>
                <c:pt idx="4300">
                  <c:v>-39.315722626837598</c:v>
                </c:pt>
                <c:pt idx="4301">
                  <c:v>-39.315722626837598</c:v>
                </c:pt>
                <c:pt idx="4302">
                  <c:v>-39.315722626837598</c:v>
                </c:pt>
                <c:pt idx="4303">
                  <c:v>-39.315722626837598</c:v>
                </c:pt>
                <c:pt idx="4304">
                  <c:v>-39.315722626837598</c:v>
                </c:pt>
                <c:pt idx="4305">
                  <c:v>-39.315722626837598</c:v>
                </c:pt>
                <c:pt idx="4306">
                  <c:v>-39.315722626837598</c:v>
                </c:pt>
                <c:pt idx="4307">
                  <c:v>-39.315722626837598</c:v>
                </c:pt>
                <c:pt idx="4308">
                  <c:v>-39.315722626837598</c:v>
                </c:pt>
                <c:pt idx="4309">
                  <c:v>-39.315722626837598</c:v>
                </c:pt>
                <c:pt idx="4310">
                  <c:v>-39.315722626837598</c:v>
                </c:pt>
                <c:pt idx="4311">
                  <c:v>-39.315722626837598</c:v>
                </c:pt>
                <c:pt idx="4312">
                  <c:v>-39.315722626837598</c:v>
                </c:pt>
                <c:pt idx="4313">
                  <c:v>-39.315722626837598</c:v>
                </c:pt>
                <c:pt idx="4314">
                  <c:v>-39.315722626837598</c:v>
                </c:pt>
                <c:pt idx="4315">
                  <c:v>-39.315722626837598</c:v>
                </c:pt>
                <c:pt idx="4316">
                  <c:v>-39.315722626837598</c:v>
                </c:pt>
                <c:pt idx="4317">
                  <c:v>-39.315722626837598</c:v>
                </c:pt>
                <c:pt idx="4318">
                  <c:v>-39.315722626837598</c:v>
                </c:pt>
                <c:pt idx="4319">
                  <c:v>-39.315722626837598</c:v>
                </c:pt>
                <c:pt idx="4320">
                  <c:v>-39.315722626837598</c:v>
                </c:pt>
                <c:pt idx="4321">
                  <c:v>-39.315722626837598</c:v>
                </c:pt>
                <c:pt idx="4322">
                  <c:v>-39.315722626837598</c:v>
                </c:pt>
                <c:pt idx="4323">
                  <c:v>-39.315722626837598</c:v>
                </c:pt>
                <c:pt idx="4324">
                  <c:v>-39.315722626837598</c:v>
                </c:pt>
                <c:pt idx="4325">
                  <c:v>-39.315722626837598</c:v>
                </c:pt>
                <c:pt idx="4326">
                  <c:v>-39.315722626837598</c:v>
                </c:pt>
                <c:pt idx="4327">
                  <c:v>-39.315722626837598</c:v>
                </c:pt>
                <c:pt idx="4328">
                  <c:v>-39.315722626837598</c:v>
                </c:pt>
                <c:pt idx="4329">
                  <c:v>-39.315722626837598</c:v>
                </c:pt>
                <c:pt idx="4330">
                  <c:v>-39.315722626837598</c:v>
                </c:pt>
                <c:pt idx="4331">
                  <c:v>-39.315722626837598</c:v>
                </c:pt>
                <c:pt idx="4332">
                  <c:v>-39.315722626837598</c:v>
                </c:pt>
                <c:pt idx="4333">
                  <c:v>-39.315722626837598</c:v>
                </c:pt>
                <c:pt idx="4334">
                  <c:v>-39.315722626837598</c:v>
                </c:pt>
                <c:pt idx="4335">
                  <c:v>-39.315722626837598</c:v>
                </c:pt>
                <c:pt idx="4336">
                  <c:v>-39.315722626837598</c:v>
                </c:pt>
                <c:pt idx="4337">
                  <c:v>-39.315722626837598</c:v>
                </c:pt>
                <c:pt idx="4338">
                  <c:v>-39.315722626837598</c:v>
                </c:pt>
                <c:pt idx="4339">
                  <c:v>-39.315722626837598</c:v>
                </c:pt>
                <c:pt idx="4340">
                  <c:v>-39.315722626837598</c:v>
                </c:pt>
                <c:pt idx="4341">
                  <c:v>-39.315722626837598</c:v>
                </c:pt>
                <c:pt idx="4342">
                  <c:v>-39.315722626837598</c:v>
                </c:pt>
                <c:pt idx="4343">
                  <c:v>-39.315722626837598</c:v>
                </c:pt>
                <c:pt idx="4344">
                  <c:v>-39.315722626837598</c:v>
                </c:pt>
                <c:pt idx="4345">
                  <c:v>-39.315722626837598</c:v>
                </c:pt>
                <c:pt idx="4346">
                  <c:v>-39.315722626837598</c:v>
                </c:pt>
                <c:pt idx="4347">
                  <c:v>-39.315722626837598</c:v>
                </c:pt>
                <c:pt idx="4348">
                  <c:v>-39.315722626837598</c:v>
                </c:pt>
                <c:pt idx="4349">
                  <c:v>-39.315722626837598</c:v>
                </c:pt>
                <c:pt idx="4350">
                  <c:v>-39.315722626837598</c:v>
                </c:pt>
                <c:pt idx="4351">
                  <c:v>-39.315722626837598</c:v>
                </c:pt>
                <c:pt idx="4352">
                  <c:v>-39.315722626837598</c:v>
                </c:pt>
                <c:pt idx="4353">
                  <c:v>-39.315722626837598</c:v>
                </c:pt>
                <c:pt idx="4354">
                  <c:v>-39.315722626837598</c:v>
                </c:pt>
                <c:pt idx="4355">
                  <c:v>-39.315722626837598</c:v>
                </c:pt>
                <c:pt idx="4356">
                  <c:v>-39.315722626837598</c:v>
                </c:pt>
                <c:pt idx="4357">
                  <c:v>-39.315722626837598</c:v>
                </c:pt>
                <c:pt idx="4358">
                  <c:v>-39.315722626837598</c:v>
                </c:pt>
                <c:pt idx="4359">
                  <c:v>-39.315722626837598</c:v>
                </c:pt>
                <c:pt idx="4360">
                  <c:v>-39.315722626837598</c:v>
                </c:pt>
                <c:pt idx="4361">
                  <c:v>-39.315722626837598</c:v>
                </c:pt>
                <c:pt idx="4362">
                  <c:v>-39.315722626837598</c:v>
                </c:pt>
                <c:pt idx="4363">
                  <c:v>-39.315722626837598</c:v>
                </c:pt>
                <c:pt idx="4364">
                  <c:v>-39.315722626837598</c:v>
                </c:pt>
                <c:pt idx="4365">
                  <c:v>-39.315722626837598</c:v>
                </c:pt>
                <c:pt idx="4366">
                  <c:v>-39.315722626837598</c:v>
                </c:pt>
                <c:pt idx="4367">
                  <c:v>-39.315722626837598</c:v>
                </c:pt>
                <c:pt idx="4368">
                  <c:v>-39.315722626837598</c:v>
                </c:pt>
                <c:pt idx="4369">
                  <c:v>-39.315722626837598</c:v>
                </c:pt>
                <c:pt idx="4370">
                  <c:v>-39.315722626837598</c:v>
                </c:pt>
                <c:pt idx="4371">
                  <c:v>-39.315722626837598</c:v>
                </c:pt>
                <c:pt idx="4372">
                  <c:v>-39.315722626837598</c:v>
                </c:pt>
                <c:pt idx="4373">
                  <c:v>-39.315722626837598</c:v>
                </c:pt>
                <c:pt idx="4374">
                  <c:v>-39.315722626837598</c:v>
                </c:pt>
                <c:pt idx="4375">
                  <c:v>-39.315722626837598</c:v>
                </c:pt>
                <c:pt idx="4376">
                  <c:v>-39.315722626837598</c:v>
                </c:pt>
                <c:pt idx="4377">
                  <c:v>-39.315722626837598</c:v>
                </c:pt>
                <c:pt idx="4378">
                  <c:v>-39.315722626837598</c:v>
                </c:pt>
                <c:pt idx="4379">
                  <c:v>-39.315722626837598</c:v>
                </c:pt>
                <c:pt idx="4380">
                  <c:v>-39.315722626837598</c:v>
                </c:pt>
                <c:pt idx="4381">
                  <c:v>-39.315722626837598</c:v>
                </c:pt>
                <c:pt idx="4382">
                  <c:v>-39.315722626837598</c:v>
                </c:pt>
                <c:pt idx="4383">
                  <c:v>-39.315722626837598</c:v>
                </c:pt>
                <c:pt idx="4384">
                  <c:v>-39.315722626837598</c:v>
                </c:pt>
                <c:pt idx="4385">
                  <c:v>-39.315722626837598</c:v>
                </c:pt>
                <c:pt idx="4386">
                  <c:v>-39.315722626837598</c:v>
                </c:pt>
                <c:pt idx="4387">
                  <c:v>-39.315722626837598</c:v>
                </c:pt>
                <c:pt idx="4388">
                  <c:v>-39.315722626837598</c:v>
                </c:pt>
                <c:pt idx="4389">
                  <c:v>-39.315722626837598</c:v>
                </c:pt>
                <c:pt idx="4390">
                  <c:v>-39.315722626837598</c:v>
                </c:pt>
                <c:pt idx="4391">
                  <c:v>-39.315722626837598</c:v>
                </c:pt>
                <c:pt idx="4392">
                  <c:v>-39.315722626837598</c:v>
                </c:pt>
                <c:pt idx="4393">
                  <c:v>-39.315722626837598</c:v>
                </c:pt>
                <c:pt idx="4394">
                  <c:v>-39.315722626837598</c:v>
                </c:pt>
                <c:pt idx="4395">
                  <c:v>-39.315722626837598</c:v>
                </c:pt>
                <c:pt idx="4396">
                  <c:v>-39.315722626837598</c:v>
                </c:pt>
                <c:pt idx="4397">
                  <c:v>-39.315722626837598</c:v>
                </c:pt>
                <c:pt idx="4398">
                  <c:v>-39.315722626837598</c:v>
                </c:pt>
                <c:pt idx="4399">
                  <c:v>-39.315722626837598</c:v>
                </c:pt>
                <c:pt idx="4400">
                  <c:v>-39.315722626837598</c:v>
                </c:pt>
                <c:pt idx="4401">
                  <c:v>-39.315722626837598</c:v>
                </c:pt>
                <c:pt idx="4402">
                  <c:v>-39.315722626837598</c:v>
                </c:pt>
                <c:pt idx="4403">
                  <c:v>-39.315722626837598</c:v>
                </c:pt>
                <c:pt idx="4404">
                  <c:v>-39.315722626837598</c:v>
                </c:pt>
                <c:pt idx="4405">
                  <c:v>-39.315722626837598</c:v>
                </c:pt>
                <c:pt idx="4406">
                  <c:v>-39.315722626837598</c:v>
                </c:pt>
                <c:pt idx="4407">
                  <c:v>-39.315722626837598</c:v>
                </c:pt>
                <c:pt idx="4408">
                  <c:v>-39.315722626837598</c:v>
                </c:pt>
                <c:pt idx="4409">
                  <c:v>-39.315722626837598</c:v>
                </c:pt>
                <c:pt idx="4410">
                  <c:v>-39.315722626837598</c:v>
                </c:pt>
                <c:pt idx="4411">
                  <c:v>-39.315722626837598</c:v>
                </c:pt>
                <c:pt idx="4412">
                  <c:v>-39.315722626837598</c:v>
                </c:pt>
                <c:pt idx="4413">
                  <c:v>-39.315722626837598</c:v>
                </c:pt>
                <c:pt idx="4414">
                  <c:v>-39.315722626837598</c:v>
                </c:pt>
                <c:pt idx="4415">
                  <c:v>-39.315722626837598</c:v>
                </c:pt>
                <c:pt idx="4416">
                  <c:v>-39.315722626837598</c:v>
                </c:pt>
                <c:pt idx="4417">
                  <c:v>-39.315722626837598</c:v>
                </c:pt>
                <c:pt idx="4418">
                  <c:v>-39.315722626837598</c:v>
                </c:pt>
                <c:pt idx="4419">
                  <c:v>-39.315722626837598</c:v>
                </c:pt>
                <c:pt idx="4420">
                  <c:v>-39.315722626837598</c:v>
                </c:pt>
                <c:pt idx="4421">
                  <c:v>-39.315722626837598</c:v>
                </c:pt>
                <c:pt idx="4422">
                  <c:v>-39.315722626837598</c:v>
                </c:pt>
                <c:pt idx="4423">
                  <c:v>-39.315722626837598</c:v>
                </c:pt>
                <c:pt idx="4424">
                  <c:v>-39.315722626837598</c:v>
                </c:pt>
                <c:pt idx="4425">
                  <c:v>-39.315722626837598</c:v>
                </c:pt>
                <c:pt idx="4426">
                  <c:v>-39.315722626837598</c:v>
                </c:pt>
                <c:pt idx="4427">
                  <c:v>-39.315722626837598</c:v>
                </c:pt>
                <c:pt idx="4428">
                  <c:v>-39.315722626837598</c:v>
                </c:pt>
                <c:pt idx="4429">
                  <c:v>-39.315722626837598</c:v>
                </c:pt>
                <c:pt idx="4430">
                  <c:v>-39.315722626837598</c:v>
                </c:pt>
                <c:pt idx="4431">
                  <c:v>-39.315722626837598</c:v>
                </c:pt>
                <c:pt idx="4432">
                  <c:v>-39.315722626837598</c:v>
                </c:pt>
                <c:pt idx="4433">
                  <c:v>-39.315722626837598</c:v>
                </c:pt>
                <c:pt idx="4434">
                  <c:v>-39.315722626837598</c:v>
                </c:pt>
                <c:pt idx="4435">
                  <c:v>-39.315722626837598</c:v>
                </c:pt>
                <c:pt idx="4436">
                  <c:v>-39.315722626837598</c:v>
                </c:pt>
                <c:pt idx="4437">
                  <c:v>-39.315722626837598</c:v>
                </c:pt>
                <c:pt idx="4438">
                  <c:v>-39.315722626837598</c:v>
                </c:pt>
                <c:pt idx="4439">
                  <c:v>-39.315722626837598</c:v>
                </c:pt>
                <c:pt idx="4440">
                  <c:v>-39.315722626837598</c:v>
                </c:pt>
                <c:pt idx="4441">
                  <c:v>-39.315722626837598</c:v>
                </c:pt>
                <c:pt idx="4442">
                  <c:v>-39.315722626837598</c:v>
                </c:pt>
                <c:pt idx="4443">
                  <c:v>-39.315722626837598</c:v>
                </c:pt>
                <c:pt idx="4444">
                  <c:v>-39.315722626837598</c:v>
                </c:pt>
                <c:pt idx="4445">
                  <c:v>-39.315722626837598</c:v>
                </c:pt>
                <c:pt idx="4446">
                  <c:v>-39.315722626837598</c:v>
                </c:pt>
                <c:pt idx="4447">
                  <c:v>-39.315722626837598</c:v>
                </c:pt>
                <c:pt idx="4448">
                  <c:v>-39.315722626837598</c:v>
                </c:pt>
                <c:pt idx="4449">
                  <c:v>-39.315722626837598</c:v>
                </c:pt>
                <c:pt idx="4450">
                  <c:v>-39.315722626837598</c:v>
                </c:pt>
                <c:pt idx="4451">
                  <c:v>-39.315722626837598</c:v>
                </c:pt>
                <c:pt idx="4452">
                  <c:v>-39.315722626837598</c:v>
                </c:pt>
                <c:pt idx="4453">
                  <c:v>-39.315722626837598</c:v>
                </c:pt>
                <c:pt idx="4454">
                  <c:v>-39.315722626837598</c:v>
                </c:pt>
                <c:pt idx="4455">
                  <c:v>-39.315722626837598</c:v>
                </c:pt>
                <c:pt idx="4456">
                  <c:v>-39.315722626837598</c:v>
                </c:pt>
                <c:pt idx="4457">
                  <c:v>-39.315722626837598</c:v>
                </c:pt>
                <c:pt idx="4458">
                  <c:v>-39.315722626837598</c:v>
                </c:pt>
                <c:pt idx="4459">
                  <c:v>-39.315722626837598</c:v>
                </c:pt>
                <c:pt idx="4460">
                  <c:v>-39.315722626837598</c:v>
                </c:pt>
                <c:pt idx="4461">
                  <c:v>-39.315722626837598</c:v>
                </c:pt>
                <c:pt idx="4462">
                  <c:v>-39.315722626837598</c:v>
                </c:pt>
                <c:pt idx="4463">
                  <c:v>-39.315722626837598</c:v>
                </c:pt>
                <c:pt idx="4464">
                  <c:v>-39.315722626837598</c:v>
                </c:pt>
                <c:pt idx="4465">
                  <c:v>-39.315722626837598</c:v>
                </c:pt>
                <c:pt idx="4466">
                  <c:v>-39.315722626837598</c:v>
                </c:pt>
                <c:pt idx="4467">
                  <c:v>-39.315722626837598</c:v>
                </c:pt>
                <c:pt idx="4468">
                  <c:v>-39.315722626837598</c:v>
                </c:pt>
                <c:pt idx="4469">
                  <c:v>-39.315722626837598</c:v>
                </c:pt>
                <c:pt idx="4470">
                  <c:v>-39.315722626837598</c:v>
                </c:pt>
                <c:pt idx="4471">
                  <c:v>-39.315722626837598</c:v>
                </c:pt>
                <c:pt idx="4472">
                  <c:v>-39.315722626837598</c:v>
                </c:pt>
                <c:pt idx="4473">
                  <c:v>-39.315722626837598</c:v>
                </c:pt>
                <c:pt idx="4474">
                  <c:v>-39.315722626837598</c:v>
                </c:pt>
                <c:pt idx="4475">
                  <c:v>-39.315722626837598</c:v>
                </c:pt>
                <c:pt idx="4476">
                  <c:v>-39.315722626837598</c:v>
                </c:pt>
                <c:pt idx="4477">
                  <c:v>-39.315722626837598</c:v>
                </c:pt>
                <c:pt idx="4478">
                  <c:v>-39.315722626837598</c:v>
                </c:pt>
                <c:pt idx="4479">
                  <c:v>-39.315722626837598</c:v>
                </c:pt>
                <c:pt idx="4480">
                  <c:v>-39.315722626837598</c:v>
                </c:pt>
                <c:pt idx="4481">
                  <c:v>-39.315722626837598</c:v>
                </c:pt>
                <c:pt idx="4482">
                  <c:v>-39.315722626837598</c:v>
                </c:pt>
                <c:pt idx="4483">
                  <c:v>-39.315722626837598</c:v>
                </c:pt>
                <c:pt idx="4484">
                  <c:v>-39.315722626837598</c:v>
                </c:pt>
                <c:pt idx="4485">
                  <c:v>-39.315722626837598</c:v>
                </c:pt>
                <c:pt idx="4486">
                  <c:v>-39.315722626837598</c:v>
                </c:pt>
                <c:pt idx="4487">
                  <c:v>-39.315722626837598</c:v>
                </c:pt>
                <c:pt idx="4488">
                  <c:v>-39.315722626837598</c:v>
                </c:pt>
                <c:pt idx="4489">
                  <c:v>-39.315722626837598</c:v>
                </c:pt>
                <c:pt idx="4490">
                  <c:v>-39.315722626837598</c:v>
                </c:pt>
                <c:pt idx="4491">
                  <c:v>-39.315722626837598</c:v>
                </c:pt>
                <c:pt idx="4492">
                  <c:v>-39.315722626837598</c:v>
                </c:pt>
                <c:pt idx="4493">
                  <c:v>-39.315722626837598</c:v>
                </c:pt>
                <c:pt idx="4494">
                  <c:v>-39.315722626837598</c:v>
                </c:pt>
                <c:pt idx="4495">
                  <c:v>-39.315722626837598</c:v>
                </c:pt>
                <c:pt idx="4496">
                  <c:v>-39.315722626837598</c:v>
                </c:pt>
                <c:pt idx="4497">
                  <c:v>-39.315722626837598</c:v>
                </c:pt>
                <c:pt idx="4498">
                  <c:v>-39.315722626837598</c:v>
                </c:pt>
                <c:pt idx="4499">
                  <c:v>-39.315722626837598</c:v>
                </c:pt>
                <c:pt idx="4500">
                  <c:v>-39.315722626837598</c:v>
                </c:pt>
                <c:pt idx="4501">
                  <c:v>-39.315722626837598</c:v>
                </c:pt>
                <c:pt idx="4502">
                  <c:v>-39.315722626837598</c:v>
                </c:pt>
                <c:pt idx="4503">
                  <c:v>-39.315722626837598</c:v>
                </c:pt>
                <c:pt idx="4504">
                  <c:v>-39.315722626837598</c:v>
                </c:pt>
                <c:pt idx="4505">
                  <c:v>-39.315722626837598</c:v>
                </c:pt>
                <c:pt idx="4506">
                  <c:v>-39.315722626837598</c:v>
                </c:pt>
                <c:pt idx="4507">
                  <c:v>-39.315722626837598</c:v>
                </c:pt>
                <c:pt idx="4508">
                  <c:v>-39.315722626837598</c:v>
                </c:pt>
                <c:pt idx="4509">
                  <c:v>-39.315722626837598</c:v>
                </c:pt>
                <c:pt idx="4510">
                  <c:v>-39.315722626837598</c:v>
                </c:pt>
                <c:pt idx="4511">
                  <c:v>-39.315722626837598</c:v>
                </c:pt>
                <c:pt idx="4512">
                  <c:v>-39.315722626837598</c:v>
                </c:pt>
                <c:pt idx="4513">
                  <c:v>-39.315722626837598</c:v>
                </c:pt>
                <c:pt idx="4514">
                  <c:v>-39.315722626837598</c:v>
                </c:pt>
                <c:pt idx="4515">
                  <c:v>-39.315722626837598</c:v>
                </c:pt>
                <c:pt idx="4516">
                  <c:v>-39.315722626837598</c:v>
                </c:pt>
                <c:pt idx="4517">
                  <c:v>-39.315722626837598</c:v>
                </c:pt>
                <c:pt idx="4518">
                  <c:v>-39.315722626837598</c:v>
                </c:pt>
                <c:pt idx="4519">
                  <c:v>-39.315722626837598</c:v>
                </c:pt>
                <c:pt idx="4520">
                  <c:v>-39.315722626837598</c:v>
                </c:pt>
                <c:pt idx="4521">
                  <c:v>-39.315722626837598</c:v>
                </c:pt>
                <c:pt idx="4522">
                  <c:v>-39.315722626837598</c:v>
                </c:pt>
                <c:pt idx="4523">
                  <c:v>-39.315722626837598</c:v>
                </c:pt>
                <c:pt idx="4524">
                  <c:v>-39.315722626837598</c:v>
                </c:pt>
                <c:pt idx="4525">
                  <c:v>-39.315722626837598</c:v>
                </c:pt>
                <c:pt idx="4526">
                  <c:v>-39.315722626837598</c:v>
                </c:pt>
                <c:pt idx="4527">
                  <c:v>-39.315722626837598</c:v>
                </c:pt>
                <c:pt idx="4528">
                  <c:v>-39.315722626837598</c:v>
                </c:pt>
                <c:pt idx="4529">
                  <c:v>-39.315722626837598</c:v>
                </c:pt>
                <c:pt idx="4530">
                  <c:v>-39.315722626837598</c:v>
                </c:pt>
                <c:pt idx="4531">
                  <c:v>-39.315722626837598</c:v>
                </c:pt>
                <c:pt idx="4532">
                  <c:v>-39.315722626837598</c:v>
                </c:pt>
                <c:pt idx="4533">
                  <c:v>-39.315722626837598</c:v>
                </c:pt>
                <c:pt idx="4534">
                  <c:v>-39.315722626837598</c:v>
                </c:pt>
                <c:pt idx="4535">
                  <c:v>-39.315722626837598</c:v>
                </c:pt>
                <c:pt idx="4536">
                  <c:v>-39.315722626837598</c:v>
                </c:pt>
                <c:pt idx="4537">
                  <c:v>-39.315722626837598</c:v>
                </c:pt>
                <c:pt idx="4538">
                  <c:v>-39.315722626837598</c:v>
                </c:pt>
                <c:pt idx="4539">
                  <c:v>-39.315722626837598</c:v>
                </c:pt>
                <c:pt idx="4540">
                  <c:v>-39.315722626837598</c:v>
                </c:pt>
                <c:pt idx="4541">
                  <c:v>-39.315722626837598</c:v>
                </c:pt>
                <c:pt idx="4542">
                  <c:v>-39.315722626837598</c:v>
                </c:pt>
                <c:pt idx="4543">
                  <c:v>-39.315722626837598</c:v>
                </c:pt>
                <c:pt idx="4544">
                  <c:v>-39.315722626837598</c:v>
                </c:pt>
                <c:pt idx="4545">
                  <c:v>-39.315722626837598</c:v>
                </c:pt>
                <c:pt idx="4546">
                  <c:v>-39.315722626837598</c:v>
                </c:pt>
                <c:pt idx="4547">
                  <c:v>-39.315722626837598</c:v>
                </c:pt>
                <c:pt idx="4548">
                  <c:v>-39.315722626837598</c:v>
                </c:pt>
                <c:pt idx="4549">
                  <c:v>-39.315722626837598</c:v>
                </c:pt>
                <c:pt idx="4550">
                  <c:v>-39.315722626837598</c:v>
                </c:pt>
                <c:pt idx="4551">
                  <c:v>-39.315722626837598</c:v>
                </c:pt>
                <c:pt idx="4552">
                  <c:v>-39.315722626837598</c:v>
                </c:pt>
                <c:pt idx="4553">
                  <c:v>-39.315722626837598</c:v>
                </c:pt>
                <c:pt idx="4554">
                  <c:v>-39.315722626837598</c:v>
                </c:pt>
                <c:pt idx="4555">
                  <c:v>-39.315722626837598</c:v>
                </c:pt>
                <c:pt idx="4556">
                  <c:v>-39.315722626837598</c:v>
                </c:pt>
                <c:pt idx="4557">
                  <c:v>-39.315722626837598</c:v>
                </c:pt>
                <c:pt idx="4558">
                  <c:v>-39.315722626837598</c:v>
                </c:pt>
                <c:pt idx="4559">
                  <c:v>-39.315722626837598</c:v>
                </c:pt>
                <c:pt idx="4560">
                  <c:v>-39.315722626837598</c:v>
                </c:pt>
                <c:pt idx="4561">
                  <c:v>-39.315722626837598</c:v>
                </c:pt>
                <c:pt idx="4562">
                  <c:v>-39.315722626837598</c:v>
                </c:pt>
                <c:pt idx="4563">
                  <c:v>-39.315722626837598</c:v>
                </c:pt>
                <c:pt idx="4564">
                  <c:v>-39.315722626837598</c:v>
                </c:pt>
                <c:pt idx="4565">
                  <c:v>-39.315722626837598</c:v>
                </c:pt>
                <c:pt idx="4566">
                  <c:v>-39.315722626837598</c:v>
                </c:pt>
                <c:pt idx="4567">
                  <c:v>-39.315722626837598</c:v>
                </c:pt>
                <c:pt idx="4568">
                  <c:v>-39.315722626837598</c:v>
                </c:pt>
                <c:pt idx="4569">
                  <c:v>-39.315722626837598</c:v>
                </c:pt>
                <c:pt idx="4570">
                  <c:v>-39.315722626837598</c:v>
                </c:pt>
                <c:pt idx="4571">
                  <c:v>-39.315722626837598</c:v>
                </c:pt>
                <c:pt idx="4572">
                  <c:v>-39.315722626837598</c:v>
                </c:pt>
                <c:pt idx="4573">
                  <c:v>-39.315722626837598</c:v>
                </c:pt>
                <c:pt idx="4574">
                  <c:v>-39.315722626837598</c:v>
                </c:pt>
                <c:pt idx="4575">
                  <c:v>-39.315722626837598</c:v>
                </c:pt>
                <c:pt idx="4576">
                  <c:v>-39.315722626837598</c:v>
                </c:pt>
                <c:pt idx="4577">
                  <c:v>-39.315722626837598</c:v>
                </c:pt>
                <c:pt idx="4578">
                  <c:v>-39.315722626837598</c:v>
                </c:pt>
                <c:pt idx="4579">
                  <c:v>-39.315722626837598</c:v>
                </c:pt>
                <c:pt idx="4580">
                  <c:v>-39.315722626837598</c:v>
                </c:pt>
                <c:pt idx="4581">
                  <c:v>-39.315722626837598</c:v>
                </c:pt>
                <c:pt idx="4582">
                  <c:v>-39.315722626837598</c:v>
                </c:pt>
                <c:pt idx="4583">
                  <c:v>-39.315722626837598</c:v>
                </c:pt>
                <c:pt idx="4584">
                  <c:v>-39.315722626837598</c:v>
                </c:pt>
                <c:pt idx="4585">
                  <c:v>-39.315722626837598</c:v>
                </c:pt>
                <c:pt idx="4586">
                  <c:v>-39.315722626837598</c:v>
                </c:pt>
                <c:pt idx="4587">
                  <c:v>-39.315722626837598</c:v>
                </c:pt>
                <c:pt idx="4588">
                  <c:v>-39.315722626837598</c:v>
                </c:pt>
                <c:pt idx="4589">
                  <c:v>-39.315722626837598</c:v>
                </c:pt>
                <c:pt idx="4590">
                  <c:v>-39.315722626837598</c:v>
                </c:pt>
                <c:pt idx="4591">
                  <c:v>-39.315722626837598</c:v>
                </c:pt>
                <c:pt idx="4592">
                  <c:v>-39.315722626837598</c:v>
                </c:pt>
                <c:pt idx="4593">
                  <c:v>-39.315722626837598</c:v>
                </c:pt>
                <c:pt idx="4594">
                  <c:v>-39.315722626837598</c:v>
                </c:pt>
                <c:pt idx="4595">
                  <c:v>-39.315722626837598</c:v>
                </c:pt>
                <c:pt idx="4596">
                  <c:v>-39.315722626837598</c:v>
                </c:pt>
                <c:pt idx="4597">
                  <c:v>-39.315722626837598</c:v>
                </c:pt>
                <c:pt idx="4598">
                  <c:v>-39.315722626837598</c:v>
                </c:pt>
                <c:pt idx="4599">
                  <c:v>-39.315722626837598</c:v>
                </c:pt>
                <c:pt idx="4600">
                  <c:v>-39.315722626837598</c:v>
                </c:pt>
                <c:pt idx="4601">
                  <c:v>-39.315722626837598</c:v>
                </c:pt>
                <c:pt idx="4602">
                  <c:v>-39.315722626837598</c:v>
                </c:pt>
                <c:pt idx="4603">
                  <c:v>-39.315722626837598</c:v>
                </c:pt>
                <c:pt idx="4604">
                  <c:v>-39.315722626837598</c:v>
                </c:pt>
                <c:pt idx="4605">
                  <c:v>-39.315722626837598</c:v>
                </c:pt>
                <c:pt idx="4606">
                  <c:v>-39.315722626837598</c:v>
                </c:pt>
                <c:pt idx="4607">
                  <c:v>-39.315722626837598</c:v>
                </c:pt>
                <c:pt idx="4608">
                  <c:v>-39.315722626837598</c:v>
                </c:pt>
                <c:pt idx="4609">
                  <c:v>-39.315722626837598</c:v>
                </c:pt>
                <c:pt idx="4610">
                  <c:v>-39.315722626837598</c:v>
                </c:pt>
                <c:pt idx="4611">
                  <c:v>-39.315722626837598</c:v>
                </c:pt>
                <c:pt idx="4612">
                  <c:v>-39.315722626837598</c:v>
                </c:pt>
                <c:pt idx="4613">
                  <c:v>-39.315722626837598</c:v>
                </c:pt>
                <c:pt idx="4614">
                  <c:v>-39.315722626837598</c:v>
                </c:pt>
                <c:pt idx="4615">
                  <c:v>-39.315722626837598</c:v>
                </c:pt>
                <c:pt idx="4616">
                  <c:v>-39.315722626837598</c:v>
                </c:pt>
                <c:pt idx="4617">
                  <c:v>-39.315722626837598</c:v>
                </c:pt>
                <c:pt idx="4618">
                  <c:v>-39.315722626837598</c:v>
                </c:pt>
                <c:pt idx="4619">
                  <c:v>-39.315722626837598</c:v>
                </c:pt>
                <c:pt idx="4620">
                  <c:v>-39.315722626837598</c:v>
                </c:pt>
                <c:pt idx="4621">
                  <c:v>-39.315722626837598</c:v>
                </c:pt>
                <c:pt idx="4622">
                  <c:v>-39.315722626837598</c:v>
                </c:pt>
                <c:pt idx="4623">
                  <c:v>-39.315722626837598</c:v>
                </c:pt>
                <c:pt idx="4624">
                  <c:v>-39.315722626837598</c:v>
                </c:pt>
                <c:pt idx="4625">
                  <c:v>-39.315722626837598</c:v>
                </c:pt>
                <c:pt idx="4626">
                  <c:v>-39.315722626837598</c:v>
                </c:pt>
                <c:pt idx="4627">
                  <c:v>-39.315722626837598</c:v>
                </c:pt>
                <c:pt idx="4628">
                  <c:v>-39.315722626837598</c:v>
                </c:pt>
                <c:pt idx="4629">
                  <c:v>-39.315722626837598</c:v>
                </c:pt>
                <c:pt idx="4630">
                  <c:v>-39.315722626837598</c:v>
                </c:pt>
                <c:pt idx="4631">
                  <c:v>-39.315722626837598</c:v>
                </c:pt>
                <c:pt idx="4632">
                  <c:v>-39.315722626837598</c:v>
                </c:pt>
                <c:pt idx="4633">
                  <c:v>-39.315722626837598</c:v>
                </c:pt>
                <c:pt idx="4634">
                  <c:v>-39.315722626837598</c:v>
                </c:pt>
                <c:pt idx="4635">
                  <c:v>-39.315722626837598</c:v>
                </c:pt>
                <c:pt idx="4636">
                  <c:v>-39.315722626837598</c:v>
                </c:pt>
                <c:pt idx="4637">
                  <c:v>-39.315722626837598</c:v>
                </c:pt>
                <c:pt idx="4638">
                  <c:v>-39.315722626837598</c:v>
                </c:pt>
                <c:pt idx="4639">
                  <c:v>-39.315722626837598</c:v>
                </c:pt>
                <c:pt idx="4640">
                  <c:v>-39.315722626837598</c:v>
                </c:pt>
                <c:pt idx="4641">
                  <c:v>-39.315722626837598</c:v>
                </c:pt>
                <c:pt idx="4642">
                  <c:v>-39.315722626837598</c:v>
                </c:pt>
                <c:pt idx="4643">
                  <c:v>-39.315722626837598</c:v>
                </c:pt>
                <c:pt idx="4644">
                  <c:v>-39.315722626837598</c:v>
                </c:pt>
                <c:pt idx="4645">
                  <c:v>-39.315722626837598</c:v>
                </c:pt>
                <c:pt idx="4646">
                  <c:v>-39.315722626837598</c:v>
                </c:pt>
                <c:pt idx="4647">
                  <c:v>-39.315722626837598</c:v>
                </c:pt>
                <c:pt idx="4648">
                  <c:v>-39.315722626837598</c:v>
                </c:pt>
                <c:pt idx="4649">
                  <c:v>-39.315722626837598</c:v>
                </c:pt>
                <c:pt idx="4650">
                  <c:v>-39.315722626837598</c:v>
                </c:pt>
                <c:pt idx="4651">
                  <c:v>-39.315722626837598</c:v>
                </c:pt>
                <c:pt idx="4652">
                  <c:v>-39.315722626837598</c:v>
                </c:pt>
                <c:pt idx="4653">
                  <c:v>-39.315722626837598</c:v>
                </c:pt>
                <c:pt idx="4654">
                  <c:v>-39.315722626837598</c:v>
                </c:pt>
                <c:pt idx="4655">
                  <c:v>-39.315722626837598</c:v>
                </c:pt>
                <c:pt idx="4656">
                  <c:v>-39.315722626837598</c:v>
                </c:pt>
                <c:pt idx="4657">
                  <c:v>-39.315722626837598</c:v>
                </c:pt>
                <c:pt idx="4658">
                  <c:v>-39.315722626837598</c:v>
                </c:pt>
                <c:pt idx="4659">
                  <c:v>-39.315722626837598</c:v>
                </c:pt>
                <c:pt idx="4660">
                  <c:v>-39.315722626837598</c:v>
                </c:pt>
                <c:pt idx="4661">
                  <c:v>-39.315722626837598</c:v>
                </c:pt>
                <c:pt idx="4662">
                  <c:v>-39.315722626837598</c:v>
                </c:pt>
                <c:pt idx="4663">
                  <c:v>-39.315722626837598</c:v>
                </c:pt>
                <c:pt idx="4664">
                  <c:v>-39.315722626837598</c:v>
                </c:pt>
                <c:pt idx="4665">
                  <c:v>-39.315722626837598</c:v>
                </c:pt>
                <c:pt idx="4666">
                  <c:v>-39.315722626837598</c:v>
                </c:pt>
                <c:pt idx="4667">
                  <c:v>-39.315722626837598</c:v>
                </c:pt>
                <c:pt idx="4668">
                  <c:v>-39.315722626837598</c:v>
                </c:pt>
                <c:pt idx="4669">
                  <c:v>-39.315722626837598</c:v>
                </c:pt>
                <c:pt idx="4670">
                  <c:v>-39.315722626837598</c:v>
                </c:pt>
                <c:pt idx="4671">
                  <c:v>-39.315722626837598</c:v>
                </c:pt>
                <c:pt idx="4672">
                  <c:v>-39.315722626837598</c:v>
                </c:pt>
                <c:pt idx="4673">
                  <c:v>-39.315722626837598</c:v>
                </c:pt>
                <c:pt idx="4674">
                  <c:v>-39.315722626837598</c:v>
                </c:pt>
                <c:pt idx="4675">
                  <c:v>-39.315722626837598</c:v>
                </c:pt>
                <c:pt idx="4676">
                  <c:v>-39.315722626837598</c:v>
                </c:pt>
                <c:pt idx="4677">
                  <c:v>-39.315722626837598</c:v>
                </c:pt>
                <c:pt idx="4678">
                  <c:v>-39.315722626837598</c:v>
                </c:pt>
                <c:pt idx="4679">
                  <c:v>-39.315722626837598</c:v>
                </c:pt>
                <c:pt idx="4680">
                  <c:v>-39.315722626837598</c:v>
                </c:pt>
                <c:pt idx="4681">
                  <c:v>-39.315722626837598</c:v>
                </c:pt>
                <c:pt idx="4682">
                  <c:v>-39.315722626837598</c:v>
                </c:pt>
                <c:pt idx="4683">
                  <c:v>-39.315722626837598</c:v>
                </c:pt>
                <c:pt idx="4684">
                  <c:v>-39.315722626837598</c:v>
                </c:pt>
                <c:pt idx="4685">
                  <c:v>-39.315722626837598</c:v>
                </c:pt>
                <c:pt idx="4686">
                  <c:v>-39.315722626837598</c:v>
                </c:pt>
                <c:pt idx="4687">
                  <c:v>-39.315722626837598</c:v>
                </c:pt>
                <c:pt idx="4688">
                  <c:v>-39.315722626837598</c:v>
                </c:pt>
                <c:pt idx="4689">
                  <c:v>-39.315722626837598</c:v>
                </c:pt>
                <c:pt idx="4690">
                  <c:v>-39.315722626837598</c:v>
                </c:pt>
                <c:pt idx="4691">
                  <c:v>-39.315722626837598</c:v>
                </c:pt>
                <c:pt idx="4692">
                  <c:v>-39.315722626837598</c:v>
                </c:pt>
                <c:pt idx="4693">
                  <c:v>-39.315722626837598</c:v>
                </c:pt>
                <c:pt idx="4694">
                  <c:v>-39.315722626837598</c:v>
                </c:pt>
                <c:pt idx="4695">
                  <c:v>-39.315722626837598</c:v>
                </c:pt>
                <c:pt idx="4696">
                  <c:v>-39.315722626837598</c:v>
                </c:pt>
                <c:pt idx="4697">
                  <c:v>-39.315722626837598</c:v>
                </c:pt>
                <c:pt idx="4698">
                  <c:v>-39.315722626837598</c:v>
                </c:pt>
                <c:pt idx="4699">
                  <c:v>-39.315722626837598</c:v>
                </c:pt>
                <c:pt idx="4700">
                  <c:v>-39.315722626837598</c:v>
                </c:pt>
                <c:pt idx="4701">
                  <c:v>-39.315722626837598</c:v>
                </c:pt>
                <c:pt idx="4702">
                  <c:v>-39.315722626837598</c:v>
                </c:pt>
                <c:pt idx="4703">
                  <c:v>-39.315722626837598</c:v>
                </c:pt>
                <c:pt idx="4704">
                  <c:v>-39.315722626837598</c:v>
                </c:pt>
                <c:pt idx="4705">
                  <c:v>-39.315722626837598</c:v>
                </c:pt>
                <c:pt idx="4706">
                  <c:v>-39.315722626837598</c:v>
                </c:pt>
                <c:pt idx="4707">
                  <c:v>-39.315722626837598</c:v>
                </c:pt>
                <c:pt idx="4708">
                  <c:v>-39.315722626837598</c:v>
                </c:pt>
                <c:pt idx="4709">
                  <c:v>-39.315722626837598</c:v>
                </c:pt>
                <c:pt idx="4710">
                  <c:v>-39.315722626837598</c:v>
                </c:pt>
                <c:pt idx="4711">
                  <c:v>-39.315722626837598</c:v>
                </c:pt>
                <c:pt idx="4712">
                  <c:v>-39.315722626837598</c:v>
                </c:pt>
                <c:pt idx="4713">
                  <c:v>-39.315722626837598</c:v>
                </c:pt>
                <c:pt idx="4714">
                  <c:v>-39.315722626837598</c:v>
                </c:pt>
                <c:pt idx="4715">
                  <c:v>-39.315722626837598</c:v>
                </c:pt>
                <c:pt idx="4716">
                  <c:v>-39.315722626837598</c:v>
                </c:pt>
                <c:pt idx="4717">
                  <c:v>-39.315722626837598</c:v>
                </c:pt>
                <c:pt idx="4718">
                  <c:v>-39.315722626837598</c:v>
                </c:pt>
                <c:pt idx="4719">
                  <c:v>-39.315722626837598</c:v>
                </c:pt>
                <c:pt idx="4720">
                  <c:v>-39.315722626837598</c:v>
                </c:pt>
                <c:pt idx="4721">
                  <c:v>-39.315722626837598</c:v>
                </c:pt>
                <c:pt idx="4722">
                  <c:v>-39.315722626837598</c:v>
                </c:pt>
                <c:pt idx="4723">
                  <c:v>-39.315722626837598</c:v>
                </c:pt>
                <c:pt idx="4724">
                  <c:v>-39.315722626837598</c:v>
                </c:pt>
                <c:pt idx="4725">
                  <c:v>-39.315722626837598</c:v>
                </c:pt>
                <c:pt idx="4726">
                  <c:v>-39.315722626837598</c:v>
                </c:pt>
                <c:pt idx="4727">
                  <c:v>-39.315722626837598</c:v>
                </c:pt>
                <c:pt idx="4728">
                  <c:v>-39.315722626837598</c:v>
                </c:pt>
                <c:pt idx="4729">
                  <c:v>-39.315722626837598</c:v>
                </c:pt>
                <c:pt idx="4730">
                  <c:v>-39.315722626837598</c:v>
                </c:pt>
                <c:pt idx="4731">
                  <c:v>-39.315722626837598</c:v>
                </c:pt>
                <c:pt idx="4732">
                  <c:v>-39.315722626837598</c:v>
                </c:pt>
                <c:pt idx="4733">
                  <c:v>-39.315722626837598</c:v>
                </c:pt>
                <c:pt idx="4734">
                  <c:v>-39.315722626837598</c:v>
                </c:pt>
                <c:pt idx="4735">
                  <c:v>-39.315722626837598</c:v>
                </c:pt>
                <c:pt idx="4736">
                  <c:v>-39.315722626837598</c:v>
                </c:pt>
                <c:pt idx="4737">
                  <c:v>-39.315722626837598</c:v>
                </c:pt>
                <c:pt idx="4738">
                  <c:v>-39.315722626837598</c:v>
                </c:pt>
                <c:pt idx="4739">
                  <c:v>-39.315722626837598</c:v>
                </c:pt>
                <c:pt idx="4740">
                  <c:v>-39.315722626837598</c:v>
                </c:pt>
                <c:pt idx="4741">
                  <c:v>-39.315722626837598</c:v>
                </c:pt>
                <c:pt idx="4742">
                  <c:v>-39.315722626837598</c:v>
                </c:pt>
                <c:pt idx="4743">
                  <c:v>-39.315722626837598</c:v>
                </c:pt>
                <c:pt idx="4744">
                  <c:v>-39.315722626837598</c:v>
                </c:pt>
                <c:pt idx="4745">
                  <c:v>-39.315722626837598</c:v>
                </c:pt>
                <c:pt idx="4746">
                  <c:v>-39.315722626837598</c:v>
                </c:pt>
                <c:pt idx="4747">
                  <c:v>-39.315722626837598</c:v>
                </c:pt>
                <c:pt idx="4748">
                  <c:v>-39.315722626837598</c:v>
                </c:pt>
                <c:pt idx="4749">
                  <c:v>-39.315722626837598</c:v>
                </c:pt>
                <c:pt idx="4750">
                  <c:v>-39.315722626837598</c:v>
                </c:pt>
                <c:pt idx="4751">
                  <c:v>-39.315722626837598</c:v>
                </c:pt>
                <c:pt idx="4752">
                  <c:v>-39.315722626837598</c:v>
                </c:pt>
                <c:pt idx="4753">
                  <c:v>-39.315722626837598</c:v>
                </c:pt>
                <c:pt idx="4754">
                  <c:v>-39.315722626837598</c:v>
                </c:pt>
                <c:pt idx="4755">
                  <c:v>-39.315722626837598</c:v>
                </c:pt>
                <c:pt idx="4756">
                  <c:v>-39.315722626837598</c:v>
                </c:pt>
                <c:pt idx="4757">
                  <c:v>-39.315722626837598</c:v>
                </c:pt>
                <c:pt idx="4758">
                  <c:v>-39.315722626837598</c:v>
                </c:pt>
                <c:pt idx="4759">
                  <c:v>-39.315722626837598</c:v>
                </c:pt>
                <c:pt idx="4760">
                  <c:v>-39.315722626837598</c:v>
                </c:pt>
                <c:pt idx="4761">
                  <c:v>-39.315722626837598</c:v>
                </c:pt>
                <c:pt idx="4762">
                  <c:v>-39.315722626837598</c:v>
                </c:pt>
                <c:pt idx="4763">
                  <c:v>-39.315722626837598</c:v>
                </c:pt>
                <c:pt idx="4764">
                  <c:v>-39.315722626837598</c:v>
                </c:pt>
                <c:pt idx="4765">
                  <c:v>-39.315722626837598</c:v>
                </c:pt>
                <c:pt idx="4766">
                  <c:v>-39.315722626837598</c:v>
                </c:pt>
                <c:pt idx="4767">
                  <c:v>-39.315722626837598</c:v>
                </c:pt>
                <c:pt idx="4768">
                  <c:v>-39.315722626837598</c:v>
                </c:pt>
                <c:pt idx="4769">
                  <c:v>-39.315722626837598</c:v>
                </c:pt>
                <c:pt idx="4770">
                  <c:v>-39.315722626837598</c:v>
                </c:pt>
                <c:pt idx="4771">
                  <c:v>-39.315722626837598</c:v>
                </c:pt>
                <c:pt idx="4772">
                  <c:v>-39.315722626837598</c:v>
                </c:pt>
                <c:pt idx="4773">
                  <c:v>-39.315722626837598</c:v>
                </c:pt>
                <c:pt idx="4774">
                  <c:v>-39.315722626837598</c:v>
                </c:pt>
                <c:pt idx="4775">
                  <c:v>-39.315722626837598</c:v>
                </c:pt>
                <c:pt idx="4776">
                  <c:v>-39.315722626837598</c:v>
                </c:pt>
                <c:pt idx="4777">
                  <c:v>-39.315722626837598</c:v>
                </c:pt>
                <c:pt idx="4778">
                  <c:v>-39.315722626837598</c:v>
                </c:pt>
                <c:pt idx="4779">
                  <c:v>-39.315722626837598</c:v>
                </c:pt>
                <c:pt idx="4780">
                  <c:v>-39.315722626837598</c:v>
                </c:pt>
                <c:pt idx="4781">
                  <c:v>-39.315722626837598</c:v>
                </c:pt>
                <c:pt idx="4782">
                  <c:v>-39.315722626837598</c:v>
                </c:pt>
                <c:pt idx="4783">
                  <c:v>-39.315722626837598</c:v>
                </c:pt>
                <c:pt idx="4784">
                  <c:v>-39.315722626837598</c:v>
                </c:pt>
                <c:pt idx="4785">
                  <c:v>-39.315722626837598</c:v>
                </c:pt>
                <c:pt idx="4786">
                  <c:v>-39.315722626837598</c:v>
                </c:pt>
                <c:pt idx="4787">
                  <c:v>-39.315722626837598</c:v>
                </c:pt>
                <c:pt idx="4788">
                  <c:v>-39.315722626837598</c:v>
                </c:pt>
                <c:pt idx="4789">
                  <c:v>-39.315722626837598</c:v>
                </c:pt>
                <c:pt idx="4790">
                  <c:v>-39.315722626837598</c:v>
                </c:pt>
                <c:pt idx="4791">
                  <c:v>-39.315722626837598</c:v>
                </c:pt>
                <c:pt idx="4792">
                  <c:v>-39.315722626837598</c:v>
                </c:pt>
                <c:pt idx="4793">
                  <c:v>-39.315722626837598</c:v>
                </c:pt>
                <c:pt idx="4794">
                  <c:v>-39.315722626837598</c:v>
                </c:pt>
                <c:pt idx="4795">
                  <c:v>-39.315722626837598</c:v>
                </c:pt>
                <c:pt idx="4796">
                  <c:v>-39.315722626837598</c:v>
                </c:pt>
                <c:pt idx="4797">
                  <c:v>-39.315722626837598</c:v>
                </c:pt>
                <c:pt idx="4798">
                  <c:v>-39.315722626837598</c:v>
                </c:pt>
                <c:pt idx="4799">
                  <c:v>-39.315722626837598</c:v>
                </c:pt>
                <c:pt idx="4800">
                  <c:v>-39.315722626837598</c:v>
                </c:pt>
                <c:pt idx="4801">
                  <c:v>-39.315722626837598</c:v>
                </c:pt>
                <c:pt idx="4802">
                  <c:v>-39.315722626837598</c:v>
                </c:pt>
                <c:pt idx="4803">
                  <c:v>-39.315722626837598</c:v>
                </c:pt>
                <c:pt idx="4804">
                  <c:v>-39.315722626837598</c:v>
                </c:pt>
                <c:pt idx="4805">
                  <c:v>-39.315722626837598</c:v>
                </c:pt>
                <c:pt idx="4806">
                  <c:v>-39.315722626837598</c:v>
                </c:pt>
                <c:pt idx="4807">
                  <c:v>-39.315722626837598</c:v>
                </c:pt>
                <c:pt idx="4808">
                  <c:v>-39.315722626837598</c:v>
                </c:pt>
                <c:pt idx="4809">
                  <c:v>-39.315722626837598</c:v>
                </c:pt>
                <c:pt idx="4810">
                  <c:v>-39.315722626837598</c:v>
                </c:pt>
                <c:pt idx="4811">
                  <c:v>-39.315722626837598</c:v>
                </c:pt>
                <c:pt idx="4812">
                  <c:v>-39.315722626837598</c:v>
                </c:pt>
                <c:pt idx="4813">
                  <c:v>-39.315722626837598</c:v>
                </c:pt>
                <c:pt idx="4814">
                  <c:v>-39.315722626837598</c:v>
                </c:pt>
                <c:pt idx="4815">
                  <c:v>-39.315722626837598</c:v>
                </c:pt>
                <c:pt idx="4816">
                  <c:v>-39.315722626837598</c:v>
                </c:pt>
                <c:pt idx="4817">
                  <c:v>-39.315722626837598</c:v>
                </c:pt>
                <c:pt idx="4818">
                  <c:v>-39.315722626837598</c:v>
                </c:pt>
                <c:pt idx="4819">
                  <c:v>-39.315722626837598</c:v>
                </c:pt>
                <c:pt idx="4820">
                  <c:v>-39.315722626837598</c:v>
                </c:pt>
                <c:pt idx="4821">
                  <c:v>-39.315722626837598</c:v>
                </c:pt>
                <c:pt idx="4822">
                  <c:v>-39.315722626837598</c:v>
                </c:pt>
                <c:pt idx="4823">
                  <c:v>-39.315722626837598</c:v>
                </c:pt>
                <c:pt idx="4824">
                  <c:v>-39.315722626837598</c:v>
                </c:pt>
                <c:pt idx="4825">
                  <c:v>-39.315722626837598</c:v>
                </c:pt>
                <c:pt idx="4826">
                  <c:v>-39.315722626837598</c:v>
                </c:pt>
                <c:pt idx="4827">
                  <c:v>-39.315722626837598</c:v>
                </c:pt>
                <c:pt idx="4828">
                  <c:v>-39.315722626837598</c:v>
                </c:pt>
                <c:pt idx="4829">
                  <c:v>-39.315722626837598</c:v>
                </c:pt>
                <c:pt idx="4830">
                  <c:v>-39.315722626837598</c:v>
                </c:pt>
                <c:pt idx="4831">
                  <c:v>-39.315722626837598</c:v>
                </c:pt>
                <c:pt idx="4832">
                  <c:v>-39.315722626837598</c:v>
                </c:pt>
                <c:pt idx="4833">
                  <c:v>-39.315722626837598</c:v>
                </c:pt>
                <c:pt idx="4834">
                  <c:v>-39.315722626837598</c:v>
                </c:pt>
                <c:pt idx="4835">
                  <c:v>-39.315722626837598</c:v>
                </c:pt>
                <c:pt idx="4836">
                  <c:v>-39.315722626837598</c:v>
                </c:pt>
                <c:pt idx="4837">
                  <c:v>-39.315722626837598</c:v>
                </c:pt>
                <c:pt idx="4838">
                  <c:v>-39.315722626837598</c:v>
                </c:pt>
                <c:pt idx="4839">
                  <c:v>-39.315722626837598</c:v>
                </c:pt>
                <c:pt idx="4840">
                  <c:v>-39.315722626837598</c:v>
                </c:pt>
                <c:pt idx="4841">
                  <c:v>-39.315722626837598</c:v>
                </c:pt>
                <c:pt idx="4842">
                  <c:v>-39.315722626837598</c:v>
                </c:pt>
                <c:pt idx="4843">
                  <c:v>-39.315722626837598</c:v>
                </c:pt>
                <c:pt idx="4844">
                  <c:v>-39.315722626837598</c:v>
                </c:pt>
                <c:pt idx="4845">
                  <c:v>-39.315722626837598</c:v>
                </c:pt>
                <c:pt idx="4846">
                  <c:v>-39.315722626837598</c:v>
                </c:pt>
                <c:pt idx="4847">
                  <c:v>-39.315722626837598</c:v>
                </c:pt>
                <c:pt idx="4848">
                  <c:v>-39.315722626837598</c:v>
                </c:pt>
                <c:pt idx="4849">
                  <c:v>-39.315722626837598</c:v>
                </c:pt>
                <c:pt idx="4850">
                  <c:v>-39.315722626837598</c:v>
                </c:pt>
                <c:pt idx="4851">
                  <c:v>-39.315722626837598</c:v>
                </c:pt>
                <c:pt idx="4852">
                  <c:v>-39.315722626837598</c:v>
                </c:pt>
                <c:pt idx="4853">
                  <c:v>-39.315722626837598</c:v>
                </c:pt>
                <c:pt idx="4854">
                  <c:v>-39.315722626837598</c:v>
                </c:pt>
                <c:pt idx="4855">
                  <c:v>-39.315722626837598</c:v>
                </c:pt>
                <c:pt idx="4856">
                  <c:v>-39.315722626837598</c:v>
                </c:pt>
                <c:pt idx="4857">
                  <c:v>-39.315722626837598</c:v>
                </c:pt>
                <c:pt idx="4858">
                  <c:v>-39.315722626837598</c:v>
                </c:pt>
                <c:pt idx="4859">
                  <c:v>-39.315722626837598</c:v>
                </c:pt>
                <c:pt idx="4860">
                  <c:v>-39.315722626837598</c:v>
                </c:pt>
                <c:pt idx="4861">
                  <c:v>-39.315722626837598</c:v>
                </c:pt>
                <c:pt idx="4862">
                  <c:v>-39.315722626837598</c:v>
                </c:pt>
                <c:pt idx="4863">
                  <c:v>-39.315722626837598</c:v>
                </c:pt>
                <c:pt idx="4864">
                  <c:v>-39.315722626837598</c:v>
                </c:pt>
                <c:pt idx="4865">
                  <c:v>-39.315722626837598</c:v>
                </c:pt>
                <c:pt idx="4866">
                  <c:v>-39.315722626837598</c:v>
                </c:pt>
                <c:pt idx="4867">
                  <c:v>-39.315722626837598</c:v>
                </c:pt>
                <c:pt idx="4868">
                  <c:v>-39.315722626837598</c:v>
                </c:pt>
                <c:pt idx="4869">
                  <c:v>-39.315722626837598</c:v>
                </c:pt>
                <c:pt idx="4870">
                  <c:v>-39.315722626837598</c:v>
                </c:pt>
                <c:pt idx="4871">
                  <c:v>-39.315722626837598</c:v>
                </c:pt>
                <c:pt idx="4872">
                  <c:v>-39.315722626837598</c:v>
                </c:pt>
                <c:pt idx="4873">
                  <c:v>-39.315722626837598</c:v>
                </c:pt>
                <c:pt idx="4874">
                  <c:v>-39.315722626837598</c:v>
                </c:pt>
                <c:pt idx="4875">
                  <c:v>-39.315722626837598</c:v>
                </c:pt>
                <c:pt idx="4876">
                  <c:v>-39.315722626837598</c:v>
                </c:pt>
                <c:pt idx="4877">
                  <c:v>-39.315722626837598</c:v>
                </c:pt>
                <c:pt idx="4878">
                  <c:v>-39.315722626837598</c:v>
                </c:pt>
                <c:pt idx="4879">
                  <c:v>-39.315722626837598</c:v>
                </c:pt>
                <c:pt idx="4880">
                  <c:v>-39.315722626837598</c:v>
                </c:pt>
                <c:pt idx="4881">
                  <c:v>-39.315722626837598</c:v>
                </c:pt>
                <c:pt idx="4882">
                  <c:v>-39.315722626837598</c:v>
                </c:pt>
                <c:pt idx="4883">
                  <c:v>-39.315722626837598</c:v>
                </c:pt>
                <c:pt idx="4884">
                  <c:v>-39.315722626837598</c:v>
                </c:pt>
                <c:pt idx="4885">
                  <c:v>-39.315722626837598</c:v>
                </c:pt>
                <c:pt idx="4886">
                  <c:v>-39.315722626837598</c:v>
                </c:pt>
                <c:pt idx="4887">
                  <c:v>-39.315722626837598</c:v>
                </c:pt>
                <c:pt idx="4888">
                  <c:v>-39.315722626837598</c:v>
                </c:pt>
                <c:pt idx="4889">
                  <c:v>-39.315722626837598</c:v>
                </c:pt>
                <c:pt idx="4890">
                  <c:v>-39.315722626837598</c:v>
                </c:pt>
                <c:pt idx="4891">
                  <c:v>-39.315722626837598</c:v>
                </c:pt>
                <c:pt idx="4892">
                  <c:v>-39.315722626837598</c:v>
                </c:pt>
                <c:pt idx="4893">
                  <c:v>-39.315722626837598</c:v>
                </c:pt>
                <c:pt idx="4894">
                  <c:v>-39.315722626837598</c:v>
                </c:pt>
                <c:pt idx="4895">
                  <c:v>-39.315722626837598</c:v>
                </c:pt>
                <c:pt idx="4896">
                  <c:v>-39.315722626837598</c:v>
                </c:pt>
                <c:pt idx="4897">
                  <c:v>-39.315722626837598</c:v>
                </c:pt>
                <c:pt idx="4898">
                  <c:v>-39.315722626837598</c:v>
                </c:pt>
                <c:pt idx="4899">
                  <c:v>-39.315722626837598</c:v>
                </c:pt>
                <c:pt idx="4900">
                  <c:v>-39.315722626837598</c:v>
                </c:pt>
                <c:pt idx="4901">
                  <c:v>-39.315722626837598</c:v>
                </c:pt>
                <c:pt idx="4902">
                  <c:v>-39.315722626837598</c:v>
                </c:pt>
                <c:pt idx="4903">
                  <c:v>-39.315722626837598</c:v>
                </c:pt>
                <c:pt idx="4904">
                  <c:v>-39.315722626837598</c:v>
                </c:pt>
                <c:pt idx="4905">
                  <c:v>-39.315722626837598</c:v>
                </c:pt>
                <c:pt idx="4906">
                  <c:v>-39.315722626837598</c:v>
                </c:pt>
                <c:pt idx="4907">
                  <c:v>-39.315722626837598</c:v>
                </c:pt>
                <c:pt idx="4908">
                  <c:v>-39.315722626837598</c:v>
                </c:pt>
                <c:pt idx="4909">
                  <c:v>-39.315722626837598</c:v>
                </c:pt>
                <c:pt idx="4910">
                  <c:v>-39.315722626837598</c:v>
                </c:pt>
                <c:pt idx="4911">
                  <c:v>-39.315722626837598</c:v>
                </c:pt>
                <c:pt idx="4912">
                  <c:v>-39.315722626837598</c:v>
                </c:pt>
                <c:pt idx="4913">
                  <c:v>-39.315722626837598</c:v>
                </c:pt>
                <c:pt idx="4914">
                  <c:v>-39.315722626837598</c:v>
                </c:pt>
                <c:pt idx="4915">
                  <c:v>-39.315722626837598</c:v>
                </c:pt>
                <c:pt idx="4916">
                  <c:v>-39.315722626837598</c:v>
                </c:pt>
                <c:pt idx="4917">
                  <c:v>-39.315722626837598</c:v>
                </c:pt>
                <c:pt idx="4918">
                  <c:v>-39.315722626837598</c:v>
                </c:pt>
                <c:pt idx="4919">
                  <c:v>-39.315722626837598</c:v>
                </c:pt>
                <c:pt idx="4920">
                  <c:v>-39.315722626837598</c:v>
                </c:pt>
                <c:pt idx="4921">
                  <c:v>-39.315722626837598</c:v>
                </c:pt>
                <c:pt idx="4922">
                  <c:v>-39.315722626837598</c:v>
                </c:pt>
                <c:pt idx="4923">
                  <c:v>-39.315722626837598</c:v>
                </c:pt>
                <c:pt idx="4924">
                  <c:v>-39.315722626837598</c:v>
                </c:pt>
                <c:pt idx="4925">
                  <c:v>-39.315722626837598</c:v>
                </c:pt>
                <c:pt idx="4926">
                  <c:v>-39.315722626837598</c:v>
                </c:pt>
                <c:pt idx="4927">
                  <c:v>-39.315722626837598</c:v>
                </c:pt>
                <c:pt idx="4928">
                  <c:v>-39.315722626837598</c:v>
                </c:pt>
                <c:pt idx="4929">
                  <c:v>-39.315722626837598</c:v>
                </c:pt>
                <c:pt idx="4930">
                  <c:v>-39.315722626837598</c:v>
                </c:pt>
                <c:pt idx="4931">
                  <c:v>-39.315722626837598</c:v>
                </c:pt>
                <c:pt idx="4932">
                  <c:v>-39.315722626837598</c:v>
                </c:pt>
                <c:pt idx="4933">
                  <c:v>-39.315722626837598</c:v>
                </c:pt>
                <c:pt idx="4934">
                  <c:v>-39.315722626837598</c:v>
                </c:pt>
                <c:pt idx="4935">
                  <c:v>-39.315722626837598</c:v>
                </c:pt>
                <c:pt idx="4936">
                  <c:v>-39.315722626837598</c:v>
                </c:pt>
                <c:pt idx="4937">
                  <c:v>-39.315722626837598</c:v>
                </c:pt>
                <c:pt idx="4938">
                  <c:v>-39.315722626837598</c:v>
                </c:pt>
                <c:pt idx="4939">
                  <c:v>-39.315722626837598</c:v>
                </c:pt>
                <c:pt idx="4940">
                  <c:v>-39.315722626837598</c:v>
                </c:pt>
                <c:pt idx="4941">
                  <c:v>-39.315722626837598</c:v>
                </c:pt>
                <c:pt idx="4942">
                  <c:v>-39.315722626837598</c:v>
                </c:pt>
                <c:pt idx="4943">
                  <c:v>-39.315722626837598</c:v>
                </c:pt>
                <c:pt idx="4944">
                  <c:v>-39.315722626837598</c:v>
                </c:pt>
                <c:pt idx="4945">
                  <c:v>-39.315722626837598</c:v>
                </c:pt>
                <c:pt idx="4946">
                  <c:v>-39.315722626837598</c:v>
                </c:pt>
                <c:pt idx="4947">
                  <c:v>-39.315722626837598</c:v>
                </c:pt>
                <c:pt idx="4948">
                  <c:v>-39.315722626837598</c:v>
                </c:pt>
                <c:pt idx="4949">
                  <c:v>-39.315722626837598</c:v>
                </c:pt>
                <c:pt idx="4950">
                  <c:v>-39.315722626837598</c:v>
                </c:pt>
                <c:pt idx="4951">
                  <c:v>-39.315722626837598</c:v>
                </c:pt>
                <c:pt idx="4952">
                  <c:v>-39.315722626837598</c:v>
                </c:pt>
                <c:pt idx="4953">
                  <c:v>-39.315722626837598</c:v>
                </c:pt>
                <c:pt idx="4954">
                  <c:v>-39.315722626837598</c:v>
                </c:pt>
                <c:pt idx="4955">
                  <c:v>-39.315722626837598</c:v>
                </c:pt>
                <c:pt idx="4956">
                  <c:v>-39.315722626837598</c:v>
                </c:pt>
                <c:pt idx="4957">
                  <c:v>-39.315722626837598</c:v>
                </c:pt>
                <c:pt idx="4958">
                  <c:v>-39.315722626837598</c:v>
                </c:pt>
                <c:pt idx="4959">
                  <c:v>-39.315722626837598</c:v>
                </c:pt>
                <c:pt idx="4960">
                  <c:v>-39.315722626837598</c:v>
                </c:pt>
                <c:pt idx="4961">
                  <c:v>-39.315722626837598</c:v>
                </c:pt>
                <c:pt idx="4962">
                  <c:v>-39.315722626837598</c:v>
                </c:pt>
                <c:pt idx="4963">
                  <c:v>-39.315722626837598</c:v>
                </c:pt>
                <c:pt idx="4964">
                  <c:v>-39.315722626837598</c:v>
                </c:pt>
                <c:pt idx="4965">
                  <c:v>-39.315722626837598</c:v>
                </c:pt>
                <c:pt idx="4966">
                  <c:v>-39.315722626837598</c:v>
                </c:pt>
                <c:pt idx="4967">
                  <c:v>-39.315722626837598</c:v>
                </c:pt>
                <c:pt idx="4968">
                  <c:v>-39.315722626837598</c:v>
                </c:pt>
                <c:pt idx="4969">
                  <c:v>-39.315722626837598</c:v>
                </c:pt>
                <c:pt idx="4970">
                  <c:v>-39.315722626837598</c:v>
                </c:pt>
                <c:pt idx="4971">
                  <c:v>-39.315722626837598</c:v>
                </c:pt>
                <c:pt idx="4972">
                  <c:v>-39.315722626837598</c:v>
                </c:pt>
                <c:pt idx="4973">
                  <c:v>-39.315722626837598</c:v>
                </c:pt>
                <c:pt idx="4974">
                  <c:v>-39.315722626837598</c:v>
                </c:pt>
                <c:pt idx="4975">
                  <c:v>-39.315722626837598</c:v>
                </c:pt>
                <c:pt idx="4976">
                  <c:v>-39.315722626837598</c:v>
                </c:pt>
                <c:pt idx="4977">
                  <c:v>-39.315722626837598</c:v>
                </c:pt>
                <c:pt idx="4978">
                  <c:v>-39.315722626837598</c:v>
                </c:pt>
                <c:pt idx="4979">
                  <c:v>-39.315722626837598</c:v>
                </c:pt>
                <c:pt idx="4980">
                  <c:v>-39.315722626837598</c:v>
                </c:pt>
                <c:pt idx="4981">
                  <c:v>-39.315722626837598</c:v>
                </c:pt>
                <c:pt idx="4982">
                  <c:v>-39.315722626837598</c:v>
                </c:pt>
                <c:pt idx="4983">
                  <c:v>-39.315722626837598</c:v>
                </c:pt>
                <c:pt idx="4984">
                  <c:v>-39.315722626837598</c:v>
                </c:pt>
                <c:pt idx="4985">
                  <c:v>-39.315722626837598</c:v>
                </c:pt>
                <c:pt idx="4986">
                  <c:v>-39.315722626837598</c:v>
                </c:pt>
                <c:pt idx="4987">
                  <c:v>-39.315722626837598</c:v>
                </c:pt>
                <c:pt idx="4988">
                  <c:v>-39.315722626837598</c:v>
                </c:pt>
                <c:pt idx="4989">
                  <c:v>-39.315722626837598</c:v>
                </c:pt>
                <c:pt idx="4990">
                  <c:v>-39.315722626837598</c:v>
                </c:pt>
                <c:pt idx="4991">
                  <c:v>-39.315722626837598</c:v>
                </c:pt>
                <c:pt idx="4992">
                  <c:v>-39.315722626837598</c:v>
                </c:pt>
                <c:pt idx="4993">
                  <c:v>-39.315722626837598</c:v>
                </c:pt>
                <c:pt idx="4994">
                  <c:v>-39.315722626837598</c:v>
                </c:pt>
                <c:pt idx="4995">
                  <c:v>-39.315722626837598</c:v>
                </c:pt>
                <c:pt idx="4996">
                  <c:v>-39.315722626837598</c:v>
                </c:pt>
                <c:pt idx="4997">
                  <c:v>-39.315722626837598</c:v>
                </c:pt>
                <c:pt idx="4998">
                  <c:v>-39.315722626837598</c:v>
                </c:pt>
                <c:pt idx="4999">
                  <c:v>-39.315722626837598</c:v>
                </c:pt>
                <c:pt idx="5000">
                  <c:v>-39.315722626837598</c:v>
                </c:pt>
                <c:pt idx="5001">
                  <c:v>-39.315722626837598</c:v>
                </c:pt>
                <c:pt idx="5002">
                  <c:v>-39.315722626837598</c:v>
                </c:pt>
                <c:pt idx="5003">
                  <c:v>-39.315722626837598</c:v>
                </c:pt>
                <c:pt idx="5004">
                  <c:v>-39.315722626837598</c:v>
                </c:pt>
                <c:pt idx="5005">
                  <c:v>-39.315722626837598</c:v>
                </c:pt>
                <c:pt idx="5006">
                  <c:v>-39.315722626837598</c:v>
                </c:pt>
                <c:pt idx="5007">
                  <c:v>-39.315722626837598</c:v>
                </c:pt>
                <c:pt idx="5008">
                  <c:v>-39.315722626837598</c:v>
                </c:pt>
                <c:pt idx="5009">
                  <c:v>-39.315722626837598</c:v>
                </c:pt>
                <c:pt idx="5010">
                  <c:v>-39.315722626837598</c:v>
                </c:pt>
                <c:pt idx="5011">
                  <c:v>-39.315722626837598</c:v>
                </c:pt>
                <c:pt idx="5012">
                  <c:v>-39.315722626837598</c:v>
                </c:pt>
                <c:pt idx="5013">
                  <c:v>-39.315722626837598</c:v>
                </c:pt>
                <c:pt idx="5014">
                  <c:v>-39.315722626837598</c:v>
                </c:pt>
                <c:pt idx="5015">
                  <c:v>-39.315722626837598</c:v>
                </c:pt>
                <c:pt idx="5016">
                  <c:v>-39.315722626837598</c:v>
                </c:pt>
                <c:pt idx="5017">
                  <c:v>-39.315722626837598</c:v>
                </c:pt>
                <c:pt idx="5018">
                  <c:v>-39.315722626837598</c:v>
                </c:pt>
                <c:pt idx="5019">
                  <c:v>-39.315722626837598</c:v>
                </c:pt>
                <c:pt idx="5020">
                  <c:v>-39.315722626837598</c:v>
                </c:pt>
                <c:pt idx="5021">
                  <c:v>-39.315722626837598</c:v>
                </c:pt>
                <c:pt idx="5022">
                  <c:v>-39.315722626837598</c:v>
                </c:pt>
                <c:pt idx="5023">
                  <c:v>-39.315722626837598</c:v>
                </c:pt>
                <c:pt idx="5024">
                  <c:v>-39.315722626837598</c:v>
                </c:pt>
                <c:pt idx="5025">
                  <c:v>-39.315722626837598</c:v>
                </c:pt>
                <c:pt idx="5026">
                  <c:v>-39.315722626837598</c:v>
                </c:pt>
                <c:pt idx="5027">
                  <c:v>-39.315722626837598</c:v>
                </c:pt>
                <c:pt idx="5028">
                  <c:v>-39.315722626837598</c:v>
                </c:pt>
                <c:pt idx="5029">
                  <c:v>-39.315722626837598</c:v>
                </c:pt>
                <c:pt idx="5030">
                  <c:v>-39.315722626837598</c:v>
                </c:pt>
                <c:pt idx="5031">
                  <c:v>-39.315722626837598</c:v>
                </c:pt>
                <c:pt idx="5032">
                  <c:v>-39.315722626837598</c:v>
                </c:pt>
                <c:pt idx="5033">
                  <c:v>-39.315722626837598</c:v>
                </c:pt>
                <c:pt idx="5034">
                  <c:v>-39.315722626837598</c:v>
                </c:pt>
                <c:pt idx="5035">
                  <c:v>-39.315722626837598</c:v>
                </c:pt>
                <c:pt idx="5036">
                  <c:v>-39.315722626837598</c:v>
                </c:pt>
                <c:pt idx="5037">
                  <c:v>-39.315722626837598</c:v>
                </c:pt>
                <c:pt idx="5038">
                  <c:v>-39.315722626837598</c:v>
                </c:pt>
                <c:pt idx="5039">
                  <c:v>-39.315722626837598</c:v>
                </c:pt>
                <c:pt idx="5040">
                  <c:v>-39.315722626837598</c:v>
                </c:pt>
                <c:pt idx="5041">
                  <c:v>-39.315722626837598</c:v>
                </c:pt>
                <c:pt idx="5042">
                  <c:v>-39.315722626837598</c:v>
                </c:pt>
                <c:pt idx="5043">
                  <c:v>-39.315722626837598</c:v>
                </c:pt>
                <c:pt idx="5044">
                  <c:v>-39.315722626837598</c:v>
                </c:pt>
                <c:pt idx="5045">
                  <c:v>-39.315722626837598</c:v>
                </c:pt>
                <c:pt idx="5046">
                  <c:v>-39.315722626837598</c:v>
                </c:pt>
                <c:pt idx="5047">
                  <c:v>-39.315722626837598</c:v>
                </c:pt>
                <c:pt idx="5048">
                  <c:v>-39.315722626837598</c:v>
                </c:pt>
                <c:pt idx="5049">
                  <c:v>-39.315722626837598</c:v>
                </c:pt>
                <c:pt idx="5050">
                  <c:v>-39.315722626837598</c:v>
                </c:pt>
                <c:pt idx="5051">
                  <c:v>-39.315722626837598</c:v>
                </c:pt>
                <c:pt idx="5052">
                  <c:v>-39.315722626837598</c:v>
                </c:pt>
                <c:pt idx="5053">
                  <c:v>-39.315722626837598</c:v>
                </c:pt>
                <c:pt idx="5054">
                  <c:v>-39.315722626837598</c:v>
                </c:pt>
                <c:pt idx="5055">
                  <c:v>-39.315722626837598</c:v>
                </c:pt>
                <c:pt idx="5056">
                  <c:v>-39.315722626837598</c:v>
                </c:pt>
                <c:pt idx="5057">
                  <c:v>-39.315722626837598</c:v>
                </c:pt>
                <c:pt idx="5058">
                  <c:v>-39.315722626837598</c:v>
                </c:pt>
                <c:pt idx="5059">
                  <c:v>-39.315722626837598</c:v>
                </c:pt>
                <c:pt idx="5060">
                  <c:v>-39.315722626837598</c:v>
                </c:pt>
                <c:pt idx="5061">
                  <c:v>-39.315722626837598</c:v>
                </c:pt>
                <c:pt idx="5062">
                  <c:v>-39.315722626837598</c:v>
                </c:pt>
                <c:pt idx="5063">
                  <c:v>-39.315722626837598</c:v>
                </c:pt>
                <c:pt idx="5064">
                  <c:v>-39.315722626837598</c:v>
                </c:pt>
                <c:pt idx="5065">
                  <c:v>-39.315722626837598</c:v>
                </c:pt>
                <c:pt idx="5066">
                  <c:v>-39.315722626837598</c:v>
                </c:pt>
                <c:pt idx="5067">
                  <c:v>-39.315722626837598</c:v>
                </c:pt>
                <c:pt idx="5068">
                  <c:v>-39.315722626837598</c:v>
                </c:pt>
                <c:pt idx="5069">
                  <c:v>-39.315722626837598</c:v>
                </c:pt>
                <c:pt idx="5070">
                  <c:v>-39.315722626837598</c:v>
                </c:pt>
                <c:pt idx="5071">
                  <c:v>-39.315722626837598</c:v>
                </c:pt>
                <c:pt idx="5072">
                  <c:v>-39.315722626837598</c:v>
                </c:pt>
                <c:pt idx="5073">
                  <c:v>-39.315722626837598</c:v>
                </c:pt>
                <c:pt idx="5074">
                  <c:v>-39.315722626837598</c:v>
                </c:pt>
                <c:pt idx="5075">
                  <c:v>-39.315722626837598</c:v>
                </c:pt>
                <c:pt idx="5076">
                  <c:v>-39.315722626837598</c:v>
                </c:pt>
                <c:pt idx="5077">
                  <c:v>-39.315722626837598</c:v>
                </c:pt>
                <c:pt idx="5078">
                  <c:v>-39.315722626837598</c:v>
                </c:pt>
                <c:pt idx="5079">
                  <c:v>-39.315722626837598</c:v>
                </c:pt>
                <c:pt idx="5080">
                  <c:v>-39.315722626837598</c:v>
                </c:pt>
                <c:pt idx="5081">
                  <c:v>-39.315722626837598</c:v>
                </c:pt>
                <c:pt idx="5082">
                  <c:v>-39.315722626837598</c:v>
                </c:pt>
                <c:pt idx="5083">
                  <c:v>-39.315722626837598</c:v>
                </c:pt>
                <c:pt idx="5084">
                  <c:v>-39.315722626837598</c:v>
                </c:pt>
                <c:pt idx="5085">
                  <c:v>-39.315722626837598</c:v>
                </c:pt>
                <c:pt idx="5086">
                  <c:v>-39.315722626837598</c:v>
                </c:pt>
                <c:pt idx="5087">
                  <c:v>-39.315722626837598</c:v>
                </c:pt>
                <c:pt idx="5088">
                  <c:v>-39.315722626837598</c:v>
                </c:pt>
                <c:pt idx="5089">
                  <c:v>-39.315722626837598</c:v>
                </c:pt>
                <c:pt idx="5090">
                  <c:v>-39.315722626837598</c:v>
                </c:pt>
                <c:pt idx="5091">
                  <c:v>-39.315722626837598</c:v>
                </c:pt>
                <c:pt idx="5092">
                  <c:v>-39.315722626837598</c:v>
                </c:pt>
                <c:pt idx="5093">
                  <c:v>-39.315722626837598</c:v>
                </c:pt>
                <c:pt idx="5094">
                  <c:v>-39.315722626837598</c:v>
                </c:pt>
                <c:pt idx="5095">
                  <c:v>-39.315722626837598</c:v>
                </c:pt>
                <c:pt idx="5096">
                  <c:v>-39.315722626837598</c:v>
                </c:pt>
                <c:pt idx="5097">
                  <c:v>-39.315722626837598</c:v>
                </c:pt>
                <c:pt idx="5098">
                  <c:v>-39.315722626837598</c:v>
                </c:pt>
                <c:pt idx="5099">
                  <c:v>-39.315722626837598</c:v>
                </c:pt>
                <c:pt idx="5100">
                  <c:v>-39.315722626837598</c:v>
                </c:pt>
                <c:pt idx="5101">
                  <c:v>-39.315722626837598</c:v>
                </c:pt>
                <c:pt idx="5102">
                  <c:v>-39.315722626837598</c:v>
                </c:pt>
                <c:pt idx="5103">
                  <c:v>-39.315722626837598</c:v>
                </c:pt>
                <c:pt idx="5104">
                  <c:v>-39.315722626837598</c:v>
                </c:pt>
                <c:pt idx="5105">
                  <c:v>-39.315722626837598</c:v>
                </c:pt>
                <c:pt idx="5106">
                  <c:v>-39.315722626837598</c:v>
                </c:pt>
                <c:pt idx="5107">
                  <c:v>-39.315722626837598</c:v>
                </c:pt>
                <c:pt idx="5108">
                  <c:v>-39.315722626837598</c:v>
                </c:pt>
                <c:pt idx="5109">
                  <c:v>-39.315722626837598</c:v>
                </c:pt>
                <c:pt idx="5110">
                  <c:v>-39.315722626837598</c:v>
                </c:pt>
                <c:pt idx="5111">
                  <c:v>-39.315722626837598</c:v>
                </c:pt>
                <c:pt idx="5112">
                  <c:v>-39.315722626837598</c:v>
                </c:pt>
                <c:pt idx="5113">
                  <c:v>-39.315722626837598</c:v>
                </c:pt>
                <c:pt idx="5114">
                  <c:v>-39.315722626837598</c:v>
                </c:pt>
                <c:pt idx="5115">
                  <c:v>-39.315722626837598</c:v>
                </c:pt>
                <c:pt idx="5116">
                  <c:v>-39.315722626837598</c:v>
                </c:pt>
                <c:pt idx="5117">
                  <c:v>-39.315722626837598</c:v>
                </c:pt>
                <c:pt idx="5118">
                  <c:v>-39.315722626837598</c:v>
                </c:pt>
                <c:pt idx="5119">
                  <c:v>-39.315722626837598</c:v>
                </c:pt>
                <c:pt idx="5120">
                  <c:v>-39.315722626837598</c:v>
                </c:pt>
                <c:pt idx="5121">
                  <c:v>-39.315722626837598</c:v>
                </c:pt>
                <c:pt idx="5122">
                  <c:v>-39.315722626837598</c:v>
                </c:pt>
                <c:pt idx="5123">
                  <c:v>-39.315722626837598</c:v>
                </c:pt>
                <c:pt idx="5124">
                  <c:v>-39.315722626837598</c:v>
                </c:pt>
                <c:pt idx="5125">
                  <c:v>-39.315722626837598</c:v>
                </c:pt>
                <c:pt idx="5126">
                  <c:v>-39.315722626837598</c:v>
                </c:pt>
                <c:pt idx="5127">
                  <c:v>-39.315722626837598</c:v>
                </c:pt>
                <c:pt idx="5128">
                  <c:v>-39.315722626837598</c:v>
                </c:pt>
                <c:pt idx="5129">
                  <c:v>-39.315722626837598</c:v>
                </c:pt>
                <c:pt idx="5130">
                  <c:v>-39.315722626837598</c:v>
                </c:pt>
                <c:pt idx="5131">
                  <c:v>-39.315722626837598</c:v>
                </c:pt>
                <c:pt idx="5132">
                  <c:v>-39.315722626837598</c:v>
                </c:pt>
                <c:pt idx="5133">
                  <c:v>-39.315722626837598</c:v>
                </c:pt>
                <c:pt idx="5134">
                  <c:v>-39.315722626837598</c:v>
                </c:pt>
                <c:pt idx="5135">
                  <c:v>-39.315722626837598</c:v>
                </c:pt>
                <c:pt idx="5136">
                  <c:v>-39.315722626837598</c:v>
                </c:pt>
                <c:pt idx="5137">
                  <c:v>-39.315722626837598</c:v>
                </c:pt>
                <c:pt idx="5138">
                  <c:v>-39.315722626837598</c:v>
                </c:pt>
                <c:pt idx="5139">
                  <c:v>-39.315722626837598</c:v>
                </c:pt>
                <c:pt idx="5140">
                  <c:v>-39.315722626837598</c:v>
                </c:pt>
                <c:pt idx="5141">
                  <c:v>-39.315722626837598</c:v>
                </c:pt>
                <c:pt idx="5142">
                  <c:v>-39.315722626837598</c:v>
                </c:pt>
                <c:pt idx="5143">
                  <c:v>-39.315722626837598</c:v>
                </c:pt>
                <c:pt idx="5144">
                  <c:v>-39.315722626837598</c:v>
                </c:pt>
                <c:pt idx="5145">
                  <c:v>-39.315722626837598</c:v>
                </c:pt>
                <c:pt idx="5146">
                  <c:v>-39.315722626837598</c:v>
                </c:pt>
                <c:pt idx="5147">
                  <c:v>-39.315722626837598</c:v>
                </c:pt>
                <c:pt idx="5148">
                  <c:v>-39.315722626837598</c:v>
                </c:pt>
                <c:pt idx="5149">
                  <c:v>-39.315722626837598</c:v>
                </c:pt>
                <c:pt idx="5150">
                  <c:v>-39.315722626837598</c:v>
                </c:pt>
                <c:pt idx="5151">
                  <c:v>-39.315722626837598</c:v>
                </c:pt>
                <c:pt idx="5152">
                  <c:v>-39.315722626837598</c:v>
                </c:pt>
                <c:pt idx="5153">
                  <c:v>-39.315722626837598</c:v>
                </c:pt>
                <c:pt idx="5154">
                  <c:v>-39.315722626837598</c:v>
                </c:pt>
                <c:pt idx="5155">
                  <c:v>-39.315722626837598</c:v>
                </c:pt>
                <c:pt idx="5156">
                  <c:v>-39.315722626837598</c:v>
                </c:pt>
                <c:pt idx="5157">
                  <c:v>-39.315722626837598</c:v>
                </c:pt>
                <c:pt idx="5158">
                  <c:v>-39.315722626837598</c:v>
                </c:pt>
                <c:pt idx="5159">
                  <c:v>-39.315722626837598</c:v>
                </c:pt>
                <c:pt idx="5160">
                  <c:v>-39.315722626837598</c:v>
                </c:pt>
                <c:pt idx="5161">
                  <c:v>-39.315722626837598</c:v>
                </c:pt>
                <c:pt idx="5162">
                  <c:v>-39.315722626837598</c:v>
                </c:pt>
                <c:pt idx="5163">
                  <c:v>-39.315722626837598</c:v>
                </c:pt>
                <c:pt idx="5164">
                  <c:v>-39.315722626837598</c:v>
                </c:pt>
                <c:pt idx="5165">
                  <c:v>-39.315722626837598</c:v>
                </c:pt>
                <c:pt idx="5166">
                  <c:v>-39.315722626837598</c:v>
                </c:pt>
                <c:pt idx="5167">
                  <c:v>-39.315722626837598</c:v>
                </c:pt>
                <c:pt idx="5168">
                  <c:v>-39.315722626837598</c:v>
                </c:pt>
                <c:pt idx="5169">
                  <c:v>-39.315722626837598</c:v>
                </c:pt>
                <c:pt idx="5170">
                  <c:v>-39.315722626837598</c:v>
                </c:pt>
                <c:pt idx="5171">
                  <c:v>-39.315722626837598</c:v>
                </c:pt>
                <c:pt idx="5172">
                  <c:v>-39.315722626837598</c:v>
                </c:pt>
                <c:pt idx="5173">
                  <c:v>-39.315722626837598</c:v>
                </c:pt>
                <c:pt idx="5174">
                  <c:v>-39.315722626837598</c:v>
                </c:pt>
                <c:pt idx="5175">
                  <c:v>-39.315722626837598</c:v>
                </c:pt>
                <c:pt idx="5176">
                  <c:v>-39.315722626837598</c:v>
                </c:pt>
                <c:pt idx="5177">
                  <c:v>-39.315722626837598</c:v>
                </c:pt>
                <c:pt idx="5178">
                  <c:v>-39.315722626837598</c:v>
                </c:pt>
                <c:pt idx="5179">
                  <c:v>-39.315722626837598</c:v>
                </c:pt>
                <c:pt idx="5180">
                  <c:v>-39.315722626837598</c:v>
                </c:pt>
                <c:pt idx="5181">
                  <c:v>-39.315722626837598</c:v>
                </c:pt>
                <c:pt idx="5182">
                  <c:v>-39.315722626837598</c:v>
                </c:pt>
                <c:pt idx="5183">
                  <c:v>-39.315722626837598</c:v>
                </c:pt>
                <c:pt idx="5184">
                  <c:v>-39.315722626837598</c:v>
                </c:pt>
                <c:pt idx="5185">
                  <c:v>-39.315722626837598</c:v>
                </c:pt>
                <c:pt idx="5186">
                  <c:v>-39.315722626837598</c:v>
                </c:pt>
                <c:pt idx="5187">
                  <c:v>-39.315722626837598</c:v>
                </c:pt>
                <c:pt idx="5188">
                  <c:v>-39.315722626837598</c:v>
                </c:pt>
                <c:pt idx="5189">
                  <c:v>-39.315722626837598</c:v>
                </c:pt>
                <c:pt idx="5190">
                  <c:v>-39.315722626837598</c:v>
                </c:pt>
                <c:pt idx="5191">
                  <c:v>-39.315722626837598</c:v>
                </c:pt>
                <c:pt idx="5192">
                  <c:v>-39.315722626837598</c:v>
                </c:pt>
                <c:pt idx="5193">
                  <c:v>-39.315722626837598</c:v>
                </c:pt>
                <c:pt idx="5194">
                  <c:v>-39.315722626837598</c:v>
                </c:pt>
                <c:pt idx="5195">
                  <c:v>-39.315722626837598</c:v>
                </c:pt>
                <c:pt idx="5196">
                  <c:v>-39.315722626837598</c:v>
                </c:pt>
                <c:pt idx="5197">
                  <c:v>-39.315722626837598</c:v>
                </c:pt>
                <c:pt idx="5198">
                  <c:v>-39.315722626837598</c:v>
                </c:pt>
                <c:pt idx="5199">
                  <c:v>-39.315722626837598</c:v>
                </c:pt>
                <c:pt idx="5200">
                  <c:v>-39.315722626837598</c:v>
                </c:pt>
                <c:pt idx="5201">
                  <c:v>-39.315722626837598</c:v>
                </c:pt>
                <c:pt idx="5202">
                  <c:v>-39.315722626837598</c:v>
                </c:pt>
                <c:pt idx="5203">
                  <c:v>-39.315722626837598</c:v>
                </c:pt>
                <c:pt idx="5204">
                  <c:v>-39.315722626837598</c:v>
                </c:pt>
                <c:pt idx="5205">
                  <c:v>-39.315722626837598</c:v>
                </c:pt>
                <c:pt idx="5206">
                  <c:v>-39.315722626837598</c:v>
                </c:pt>
                <c:pt idx="5207">
                  <c:v>-39.315722626837598</c:v>
                </c:pt>
                <c:pt idx="5208">
                  <c:v>-39.315722626837598</c:v>
                </c:pt>
                <c:pt idx="5209">
                  <c:v>-39.315722626837598</c:v>
                </c:pt>
                <c:pt idx="5210">
                  <c:v>-39.315722626837598</c:v>
                </c:pt>
                <c:pt idx="5211">
                  <c:v>-39.315722626837598</c:v>
                </c:pt>
                <c:pt idx="5212">
                  <c:v>-39.315722626837598</c:v>
                </c:pt>
                <c:pt idx="5213">
                  <c:v>-39.315722626837598</c:v>
                </c:pt>
                <c:pt idx="5214">
                  <c:v>-39.315722626837598</c:v>
                </c:pt>
                <c:pt idx="5215">
                  <c:v>-39.315722626837598</c:v>
                </c:pt>
                <c:pt idx="5216">
                  <c:v>-39.315722626837598</c:v>
                </c:pt>
                <c:pt idx="5217">
                  <c:v>-39.315722626837598</c:v>
                </c:pt>
                <c:pt idx="5218">
                  <c:v>-39.315722626837598</c:v>
                </c:pt>
                <c:pt idx="5219">
                  <c:v>-39.315722626837598</c:v>
                </c:pt>
                <c:pt idx="5220">
                  <c:v>-39.315722626837598</c:v>
                </c:pt>
                <c:pt idx="5221">
                  <c:v>-39.315722626837598</c:v>
                </c:pt>
                <c:pt idx="5222">
                  <c:v>-39.315722626837598</c:v>
                </c:pt>
                <c:pt idx="5223">
                  <c:v>-39.315722626837598</c:v>
                </c:pt>
                <c:pt idx="5224">
                  <c:v>-39.315722626837598</c:v>
                </c:pt>
                <c:pt idx="5225">
                  <c:v>-39.315722626837598</c:v>
                </c:pt>
                <c:pt idx="5226">
                  <c:v>-39.315722626837598</c:v>
                </c:pt>
                <c:pt idx="5227">
                  <c:v>-39.315722626837598</c:v>
                </c:pt>
                <c:pt idx="5228">
                  <c:v>-39.315722626837598</c:v>
                </c:pt>
                <c:pt idx="5229">
                  <c:v>-39.315722626837598</c:v>
                </c:pt>
                <c:pt idx="5230">
                  <c:v>-39.315722626837598</c:v>
                </c:pt>
                <c:pt idx="5231">
                  <c:v>-39.315722626837598</c:v>
                </c:pt>
                <c:pt idx="5232">
                  <c:v>-39.315722626837598</c:v>
                </c:pt>
                <c:pt idx="5233">
                  <c:v>-39.315722626837598</c:v>
                </c:pt>
                <c:pt idx="5234">
                  <c:v>-39.315722626837598</c:v>
                </c:pt>
                <c:pt idx="5235">
                  <c:v>-39.315722626837598</c:v>
                </c:pt>
                <c:pt idx="5236">
                  <c:v>-39.315722626837598</c:v>
                </c:pt>
                <c:pt idx="5237">
                  <c:v>-39.315722626837598</c:v>
                </c:pt>
                <c:pt idx="5238">
                  <c:v>-39.315722626837598</c:v>
                </c:pt>
                <c:pt idx="5239">
                  <c:v>-39.315722626837598</c:v>
                </c:pt>
                <c:pt idx="5240">
                  <c:v>-39.315722626837598</c:v>
                </c:pt>
                <c:pt idx="5241">
                  <c:v>-39.315722626837598</c:v>
                </c:pt>
                <c:pt idx="5242">
                  <c:v>-39.315722626837598</c:v>
                </c:pt>
                <c:pt idx="5243">
                  <c:v>-39.315722626837598</c:v>
                </c:pt>
                <c:pt idx="5244">
                  <c:v>-39.315722626837598</c:v>
                </c:pt>
                <c:pt idx="5245">
                  <c:v>-39.315722626837598</c:v>
                </c:pt>
                <c:pt idx="5246">
                  <c:v>-39.315722626837598</c:v>
                </c:pt>
                <c:pt idx="5247">
                  <c:v>-39.315722626837598</c:v>
                </c:pt>
                <c:pt idx="5248">
                  <c:v>-39.315722626837598</c:v>
                </c:pt>
                <c:pt idx="5249">
                  <c:v>-39.315722626837598</c:v>
                </c:pt>
                <c:pt idx="5250">
                  <c:v>-39.315722626837598</c:v>
                </c:pt>
                <c:pt idx="5251">
                  <c:v>-39.315722626837598</c:v>
                </c:pt>
                <c:pt idx="5252">
                  <c:v>-39.315722626837598</c:v>
                </c:pt>
                <c:pt idx="5253">
                  <c:v>-39.315722626837598</c:v>
                </c:pt>
                <c:pt idx="5254">
                  <c:v>-39.315722626837598</c:v>
                </c:pt>
                <c:pt idx="5255">
                  <c:v>-39.315722626837598</c:v>
                </c:pt>
                <c:pt idx="5256">
                  <c:v>-39.315722626837598</c:v>
                </c:pt>
                <c:pt idx="5257">
                  <c:v>-39.315722626837598</c:v>
                </c:pt>
                <c:pt idx="5258">
                  <c:v>-39.315722626837598</c:v>
                </c:pt>
                <c:pt idx="5259">
                  <c:v>-39.315722626837598</c:v>
                </c:pt>
                <c:pt idx="5260">
                  <c:v>-39.315722626837598</c:v>
                </c:pt>
                <c:pt idx="5261">
                  <c:v>-39.315722626837598</c:v>
                </c:pt>
                <c:pt idx="5262">
                  <c:v>-39.315722626837598</c:v>
                </c:pt>
                <c:pt idx="5263">
                  <c:v>-39.315722626837598</c:v>
                </c:pt>
                <c:pt idx="5264">
                  <c:v>-39.315722626837598</c:v>
                </c:pt>
                <c:pt idx="5265">
                  <c:v>-39.315722626837598</c:v>
                </c:pt>
                <c:pt idx="5266">
                  <c:v>-39.315722626837598</c:v>
                </c:pt>
                <c:pt idx="5267">
                  <c:v>-39.315722626837598</c:v>
                </c:pt>
                <c:pt idx="5268">
                  <c:v>-39.315722626837598</c:v>
                </c:pt>
                <c:pt idx="5269">
                  <c:v>-39.315722626837598</c:v>
                </c:pt>
                <c:pt idx="5270">
                  <c:v>-39.315722626837598</c:v>
                </c:pt>
                <c:pt idx="5271">
                  <c:v>-39.315722626837598</c:v>
                </c:pt>
                <c:pt idx="5272">
                  <c:v>-39.315722626837598</c:v>
                </c:pt>
                <c:pt idx="5273">
                  <c:v>-39.315722626837598</c:v>
                </c:pt>
                <c:pt idx="5274">
                  <c:v>-39.315722626837598</c:v>
                </c:pt>
                <c:pt idx="5275">
                  <c:v>-39.315722626837598</c:v>
                </c:pt>
                <c:pt idx="5276">
                  <c:v>-39.315722626837598</c:v>
                </c:pt>
                <c:pt idx="5277">
                  <c:v>-39.315722626837598</c:v>
                </c:pt>
                <c:pt idx="5278">
                  <c:v>-39.315722626837598</c:v>
                </c:pt>
                <c:pt idx="5279">
                  <c:v>-39.315722626837598</c:v>
                </c:pt>
                <c:pt idx="5280">
                  <c:v>-39.315722626837598</c:v>
                </c:pt>
                <c:pt idx="5281">
                  <c:v>-39.315722626837598</c:v>
                </c:pt>
                <c:pt idx="5282">
                  <c:v>-39.315722626837598</c:v>
                </c:pt>
                <c:pt idx="5283">
                  <c:v>-39.315722626837598</c:v>
                </c:pt>
                <c:pt idx="5284">
                  <c:v>-39.315722626837598</c:v>
                </c:pt>
                <c:pt idx="5285">
                  <c:v>-39.315722626837598</c:v>
                </c:pt>
                <c:pt idx="5286">
                  <c:v>-39.315722626837598</c:v>
                </c:pt>
                <c:pt idx="5287">
                  <c:v>-39.315722626837598</c:v>
                </c:pt>
                <c:pt idx="5288">
                  <c:v>-39.315722626837598</c:v>
                </c:pt>
                <c:pt idx="5289">
                  <c:v>-39.315722626837598</c:v>
                </c:pt>
                <c:pt idx="5290">
                  <c:v>-39.315722626837598</c:v>
                </c:pt>
                <c:pt idx="5291">
                  <c:v>-39.315722626837598</c:v>
                </c:pt>
                <c:pt idx="5292">
                  <c:v>-39.315722626837598</c:v>
                </c:pt>
                <c:pt idx="5293">
                  <c:v>-39.315722626837598</c:v>
                </c:pt>
                <c:pt idx="5294">
                  <c:v>-39.315722626837598</c:v>
                </c:pt>
                <c:pt idx="5295">
                  <c:v>-39.315722626837598</c:v>
                </c:pt>
                <c:pt idx="5296">
                  <c:v>-39.315722626837598</c:v>
                </c:pt>
                <c:pt idx="5297">
                  <c:v>-39.315722626837598</c:v>
                </c:pt>
                <c:pt idx="5298">
                  <c:v>-39.315722626837598</c:v>
                </c:pt>
                <c:pt idx="5299">
                  <c:v>-39.315722626837598</c:v>
                </c:pt>
                <c:pt idx="5300">
                  <c:v>-39.315722626837598</c:v>
                </c:pt>
                <c:pt idx="5301">
                  <c:v>-39.315722626837598</c:v>
                </c:pt>
                <c:pt idx="5302">
                  <c:v>-39.315722626837598</c:v>
                </c:pt>
                <c:pt idx="5303">
                  <c:v>-39.315722626837598</c:v>
                </c:pt>
                <c:pt idx="5304">
                  <c:v>-39.315722626837598</c:v>
                </c:pt>
                <c:pt idx="5305">
                  <c:v>-39.315722626837598</c:v>
                </c:pt>
                <c:pt idx="5306">
                  <c:v>-39.315722626837598</c:v>
                </c:pt>
                <c:pt idx="5307">
                  <c:v>-39.315722626837598</c:v>
                </c:pt>
                <c:pt idx="5308">
                  <c:v>-39.315722626837598</c:v>
                </c:pt>
                <c:pt idx="5309">
                  <c:v>-39.315722626837598</c:v>
                </c:pt>
                <c:pt idx="5310">
                  <c:v>-39.315722626837598</c:v>
                </c:pt>
                <c:pt idx="5311">
                  <c:v>-39.315722626837598</c:v>
                </c:pt>
                <c:pt idx="5312">
                  <c:v>-39.315722626837598</c:v>
                </c:pt>
                <c:pt idx="5313">
                  <c:v>-39.315722626837598</c:v>
                </c:pt>
                <c:pt idx="5314">
                  <c:v>-39.315722626837598</c:v>
                </c:pt>
                <c:pt idx="5315">
                  <c:v>-39.315722626837598</c:v>
                </c:pt>
                <c:pt idx="5316">
                  <c:v>-39.315722626837598</c:v>
                </c:pt>
                <c:pt idx="5317">
                  <c:v>-39.315722626837598</c:v>
                </c:pt>
                <c:pt idx="5318">
                  <c:v>-39.315722626837598</c:v>
                </c:pt>
                <c:pt idx="5319">
                  <c:v>-39.315722626837598</c:v>
                </c:pt>
                <c:pt idx="5320">
                  <c:v>-39.315722626837598</c:v>
                </c:pt>
                <c:pt idx="5321">
                  <c:v>-39.315722626837598</c:v>
                </c:pt>
                <c:pt idx="5322">
                  <c:v>-39.315722626837598</c:v>
                </c:pt>
                <c:pt idx="5323">
                  <c:v>-39.315722626837598</c:v>
                </c:pt>
                <c:pt idx="5324">
                  <c:v>-39.315722626837598</c:v>
                </c:pt>
                <c:pt idx="5325">
                  <c:v>-39.315722626837598</c:v>
                </c:pt>
                <c:pt idx="5326">
                  <c:v>-39.315722626837598</c:v>
                </c:pt>
                <c:pt idx="5327">
                  <c:v>-39.315722626837598</c:v>
                </c:pt>
                <c:pt idx="5328">
                  <c:v>-39.315722626837598</c:v>
                </c:pt>
                <c:pt idx="5329">
                  <c:v>-39.315722626837598</c:v>
                </c:pt>
                <c:pt idx="5330">
                  <c:v>-39.315722626837598</c:v>
                </c:pt>
                <c:pt idx="5331">
                  <c:v>-39.315722626837598</c:v>
                </c:pt>
                <c:pt idx="5332">
                  <c:v>-39.315722626837598</c:v>
                </c:pt>
                <c:pt idx="5333">
                  <c:v>-39.315722626837598</c:v>
                </c:pt>
                <c:pt idx="5334">
                  <c:v>-39.315722626837598</c:v>
                </c:pt>
                <c:pt idx="5335">
                  <c:v>-39.315722626837598</c:v>
                </c:pt>
                <c:pt idx="5336">
                  <c:v>-39.315722626837598</c:v>
                </c:pt>
                <c:pt idx="5337">
                  <c:v>-39.315722626837598</c:v>
                </c:pt>
                <c:pt idx="5338">
                  <c:v>-39.315722626837598</c:v>
                </c:pt>
                <c:pt idx="5339">
                  <c:v>-39.315722626837598</c:v>
                </c:pt>
                <c:pt idx="5340">
                  <c:v>-39.315722626837598</c:v>
                </c:pt>
                <c:pt idx="5341">
                  <c:v>-39.315722626837598</c:v>
                </c:pt>
                <c:pt idx="5342">
                  <c:v>-39.315722626837598</c:v>
                </c:pt>
                <c:pt idx="5343">
                  <c:v>-39.315722626837598</c:v>
                </c:pt>
                <c:pt idx="5344">
                  <c:v>-39.315722626837598</c:v>
                </c:pt>
                <c:pt idx="5345">
                  <c:v>-39.315722626837598</c:v>
                </c:pt>
                <c:pt idx="5346">
                  <c:v>-39.315722626837598</c:v>
                </c:pt>
                <c:pt idx="5347">
                  <c:v>-39.315722626837598</c:v>
                </c:pt>
                <c:pt idx="5348">
                  <c:v>-39.315722626837598</c:v>
                </c:pt>
                <c:pt idx="5349">
                  <c:v>-39.315722626837598</c:v>
                </c:pt>
                <c:pt idx="5350">
                  <c:v>-39.315722626837598</c:v>
                </c:pt>
                <c:pt idx="5351">
                  <c:v>-39.315722626837598</c:v>
                </c:pt>
                <c:pt idx="5352">
                  <c:v>-39.315722626837598</c:v>
                </c:pt>
                <c:pt idx="5353">
                  <c:v>-39.315722626837598</c:v>
                </c:pt>
                <c:pt idx="5354">
                  <c:v>-39.315722626837598</c:v>
                </c:pt>
                <c:pt idx="5355">
                  <c:v>-39.315722626837598</c:v>
                </c:pt>
                <c:pt idx="5356">
                  <c:v>-39.315722626837598</c:v>
                </c:pt>
                <c:pt idx="5357">
                  <c:v>-39.315722626837598</c:v>
                </c:pt>
                <c:pt idx="5358">
                  <c:v>-39.315722626837598</c:v>
                </c:pt>
                <c:pt idx="5359">
                  <c:v>-39.315722626837598</c:v>
                </c:pt>
                <c:pt idx="5360">
                  <c:v>-39.315722626837598</c:v>
                </c:pt>
                <c:pt idx="5361">
                  <c:v>-39.315722626837598</c:v>
                </c:pt>
                <c:pt idx="5362">
                  <c:v>-39.315722626837598</c:v>
                </c:pt>
                <c:pt idx="5363">
                  <c:v>-39.315722626837598</c:v>
                </c:pt>
                <c:pt idx="5364">
                  <c:v>-39.315722626837598</c:v>
                </c:pt>
                <c:pt idx="5365">
                  <c:v>-39.315722626837598</c:v>
                </c:pt>
                <c:pt idx="5366">
                  <c:v>-39.315722626837598</c:v>
                </c:pt>
                <c:pt idx="5367">
                  <c:v>-39.315722626837598</c:v>
                </c:pt>
                <c:pt idx="5368">
                  <c:v>-39.315722626837598</c:v>
                </c:pt>
                <c:pt idx="5369">
                  <c:v>-39.315722626837598</c:v>
                </c:pt>
                <c:pt idx="5370">
                  <c:v>-39.315722626837598</c:v>
                </c:pt>
                <c:pt idx="5371">
                  <c:v>-39.315722626837598</c:v>
                </c:pt>
                <c:pt idx="5372">
                  <c:v>-39.315722626837598</c:v>
                </c:pt>
                <c:pt idx="5373">
                  <c:v>-39.315722626837598</c:v>
                </c:pt>
                <c:pt idx="5374">
                  <c:v>-39.315722626837598</c:v>
                </c:pt>
                <c:pt idx="5375">
                  <c:v>-39.315722626837598</c:v>
                </c:pt>
                <c:pt idx="5376">
                  <c:v>-39.315722626837598</c:v>
                </c:pt>
                <c:pt idx="5377">
                  <c:v>-39.315722626837598</c:v>
                </c:pt>
                <c:pt idx="5378">
                  <c:v>-39.315722626837598</c:v>
                </c:pt>
                <c:pt idx="5379">
                  <c:v>-39.315722626837598</c:v>
                </c:pt>
                <c:pt idx="5380">
                  <c:v>-39.315722626837598</c:v>
                </c:pt>
                <c:pt idx="5381">
                  <c:v>-39.315722626837598</c:v>
                </c:pt>
                <c:pt idx="5382">
                  <c:v>-39.315722626837598</c:v>
                </c:pt>
                <c:pt idx="5383">
                  <c:v>-39.315722626837598</c:v>
                </c:pt>
                <c:pt idx="5384">
                  <c:v>-39.315722626837598</c:v>
                </c:pt>
                <c:pt idx="5385">
                  <c:v>-39.315722626837598</c:v>
                </c:pt>
                <c:pt idx="5386">
                  <c:v>-39.315722626837598</c:v>
                </c:pt>
                <c:pt idx="5387">
                  <c:v>-39.315722626837598</c:v>
                </c:pt>
                <c:pt idx="5388">
                  <c:v>-39.315722626837598</c:v>
                </c:pt>
                <c:pt idx="5389">
                  <c:v>-39.315722626837598</c:v>
                </c:pt>
                <c:pt idx="5390">
                  <c:v>-39.315722626837598</c:v>
                </c:pt>
                <c:pt idx="5391">
                  <c:v>-39.315722626837598</c:v>
                </c:pt>
                <c:pt idx="5392">
                  <c:v>-39.315722626837598</c:v>
                </c:pt>
                <c:pt idx="5393">
                  <c:v>-39.315722626837598</c:v>
                </c:pt>
                <c:pt idx="5394">
                  <c:v>-39.315722626837598</c:v>
                </c:pt>
                <c:pt idx="5395">
                  <c:v>-39.315722626837598</c:v>
                </c:pt>
                <c:pt idx="5396">
                  <c:v>-39.315722626837598</c:v>
                </c:pt>
                <c:pt idx="5397">
                  <c:v>-39.315722626837598</c:v>
                </c:pt>
                <c:pt idx="5398">
                  <c:v>-39.315722626837598</c:v>
                </c:pt>
                <c:pt idx="5399">
                  <c:v>-39.315722626837598</c:v>
                </c:pt>
                <c:pt idx="5400">
                  <c:v>-39.315722626837598</c:v>
                </c:pt>
                <c:pt idx="5401">
                  <c:v>-39.315722626837598</c:v>
                </c:pt>
                <c:pt idx="5402">
                  <c:v>-39.315722626837598</c:v>
                </c:pt>
                <c:pt idx="5403">
                  <c:v>-39.315722626837598</c:v>
                </c:pt>
                <c:pt idx="5404">
                  <c:v>-39.315722626837598</c:v>
                </c:pt>
                <c:pt idx="5405">
                  <c:v>-39.315722626837598</c:v>
                </c:pt>
                <c:pt idx="5406">
                  <c:v>-39.315722626837598</c:v>
                </c:pt>
                <c:pt idx="5407">
                  <c:v>-39.315722626837598</c:v>
                </c:pt>
                <c:pt idx="5408">
                  <c:v>-39.315722626837598</c:v>
                </c:pt>
                <c:pt idx="5409">
                  <c:v>-39.315722626837598</c:v>
                </c:pt>
                <c:pt idx="5410">
                  <c:v>-39.315722626837598</c:v>
                </c:pt>
                <c:pt idx="5411">
                  <c:v>-39.315722626837598</c:v>
                </c:pt>
                <c:pt idx="5412">
                  <c:v>-39.315722626837598</c:v>
                </c:pt>
                <c:pt idx="5413">
                  <c:v>-39.315722626837598</c:v>
                </c:pt>
                <c:pt idx="5414">
                  <c:v>-39.315722626837598</c:v>
                </c:pt>
                <c:pt idx="5415">
                  <c:v>-39.315722626837598</c:v>
                </c:pt>
                <c:pt idx="5416">
                  <c:v>-39.315722626837598</c:v>
                </c:pt>
                <c:pt idx="5417">
                  <c:v>-39.315722626837598</c:v>
                </c:pt>
                <c:pt idx="5418">
                  <c:v>-39.315722626837598</c:v>
                </c:pt>
                <c:pt idx="5419">
                  <c:v>-39.315722626837598</c:v>
                </c:pt>
                <c:pt idx="5420">
                  <c:v>-39.315722626837598</c:v>
                </c:pt>
                <c:pt idx="5421">
                  <c:v>-39.315722626837598</c:v>
                </c:pt>
                <c:pt idx="5422">
                  <c:v>-39.315722626837598</c:v>
                </c:pt>
                <c:pt idx="5423">
                  <c:v>-39.315722626837598</c:v>
                </c:pt>
                <c:pt idx="5424">
                  <c:v>-39.315722626837598</c:v>
                </c:pt>
                <c:pt idx="5425">
                  <c:v>-39.315722626837598</c:v>
                </c:pt>
                <c:pt idx="5426">
                  <c:v>-39.315722626837598</c:v>
                </c:pt>
                <c:pt idx="5427">
                  <c:v>-39.315722626837598</c:v>
                </c:pt>
                <c:pt idx="5428">
                  <c:v>-39.315722626837598</c:v>
                </c:pt>
                <c:pt idx="5429">
                  <c:v>-39.315722626837598</c:v>
                </c:pt>
                <c:pt idx="5430">
                  <c:v>-39.315722626837598</c:v>
                </c:pt>
                <c:pt idx="5431">
                  <c:v>-39.315722626837598</c:v>
                </c:pt>
                <c:pt idx="5432">
                  <c:v>-39.315722626837598</c:v>
                </c:pt>
                <c:pt idx="5433">
                  <c:v>-39.315722626837598</c:v>
                </c:pt>
                <c:pt idx="5434">
                  <c:v>-39.315722626837598</c:v>
                </c:pt>
                <c:pt idx="5435">
                  <c:v>-39.315722626837598</c:v>
                </c:pt>
                <c:pt idx="5436">
                  <c:v>-39.315722626837598</c:v>
                </c:pt>
                <c:pt idx="5437">
                  <c:v>-39.315722626837598</c:v>
                </c:pt>
                <c:pt idx="5438">
                  <c:v>-39.315722626837598</c:v>
                </c:pt>
                <c:pt idx="5439">
                  <c:v>-39.315722626837598</c:v>
                </c:pt>
                <c:pt idx="5440">
                  <c:v>-39.315722626837598</c:v>
                </c:pt>
                <c:pt idx="5441">
                  <c:v>-39.315722626837598</c:v>
                </c:pt>
                <c:pt idx="5442">
                  <c:v>-39.315722626837598</c:v>
                </c:pt>
                <c:pt idx="5443">
                  <c:v>-39.315722626837598</c:v>
                </c:pt>
                <c:pt idx="5444">
                  <c:v>-39.315722626837598</c:v>
                </c:pt>
                <c:pt idx="5445">
                  <c:v>-39.315722626837598</c:v>
                </c:pt>
                <c:pt idx="5446">
                  <c:v>-39.315722626837598</c:v>
                </c:pt>
                <c:pt idx="5447">
                  <c:v>-39.315722626837598</c:v>
                </c:pt>
                <c:pt idx="5448">
                  <c:v>-39.315722626837598</c:v>
                </c:pt>
                <c:pt idx="5449">
                  <c:v>-39.315722626837598</c:v>
                </c:pt>
                <c:pt idx="5450">
                  <c:v>-39.315722626837598</c:v>
                </c:pt>
                <c:pt idx="5451">
                  <c:v>-39.315722626837598</c:v>
                </c:pt>
                <c:pt idx="5452">
                  <c:v>-39.315722626837598</c:v>
                </c:pt>
                <c:pt idx="5453">
                  <c:v>-39.315722626837598</c:v>
                </c:pt>
                <c:pt idx="5454">
                  <c:v>-39.315722626837598</c:v>
                </c:pt>
                <c:pt idx="5455">
                  <c:v>-39.315722626837598</c:v>
                </c:pt>
                <c:pt idx="5456">
                  <c:v>-39.315722626837598</c:v>
                </c:pt>
                <c:pt idx="5457">
                  <c:v>-39.315722626837598</c:v>
                </c:pt>
                <c:pt idx="5458">
                  <c:v>-39.315722626837598</c:v>
                </c:pt>
                <c:pt idx="5459">
                  <c:v>-39.315722626837598</c:v>
                </c:pt>
                <c:pt idx="5460">
                  <c:v>-39.315722626837598</c:v>
                </c:pt>
                <c:pt idx="5461">
                  <c:v>-39.315722626837598</c:v>
                </c:pt>
                <c:pt idx="5462">
                  <c:v>-39.315722626837598</c:v>
                </c:pt>
                <c:pt idx="5463">
                  <c:v>-39.315722626837598</c:v>
                </c:pt>
                <c:pt idx="5464">
                  <c:v>-39.315722626837598</c:v>
                </c:pt>
                <c:pt idx="5465">
                  <c:v>-39.315722626837598</c:v>
                </c:pt>
                <c:pt idx="5466">
                  <c:v>-39.315722626837598</c:v>
                </c:pt>
                <c:pt idx="5467">
                  <c:v>-39.315722626837598</c:v>
                </c:pt>
                <c:pt idx="5468">
                  <c:v>-39.315722626837598</c:v>
                </c:pt>
                <c:pt idx="5469">
                  <c:v>-39.315722626837598</c:v>
                </c:pt>
                <c:pt idx="5470">
                  <c:v>-39.315722626837598</c:v>
                </c:pt>
                <c:pt idx="5471">
                  <c:v>-39.315722626837598</c:v>
                </c:pt>
                <c:pt idx="5472">
                  <c:v>-39.315722626837598</c:v>
                </c:pt>
                <c:pt idx="5473">
                  <c:v>-39.315722626837598</c:v>
                </c:pt>
                <c:pt idx="5474">
                  <c:v>-39.315722626837598</c:v>
                </c:pt>
                <c:pt idx="5475">
                  <c:v>-39.315722626837598</c:v>
                </c:pt>
                <c:pt idx="5476">
                  <c:v>-39.315722626837598</c:v>
                </c:pt>
                <c:pt idx="5477">
                  <c:v>-39.315722626837598</c:v>
                </c:pt>
                <c:pt idx="5478">
                  <c:v>-39.315722626837598</c:v>
                </c:pt>
                <c:pt idx="5479">
                  <c:v>-39.315722626837598</c:v>
                </c:pt>
                <c:pt idx="5480">
                  <c:v>-39.315722626837598</c:v>
                </c:pt>
                <c:pt idx="5481">
                  <c:v>-39.315722626837598</c:v>
                </c:pt>
                <c:pt idx="5482">
                  <c:v>-39.315722626837598</c:v>
                </c:pt>
                <c:pt idx="5483">
                  <c:v>-39.315722626837598</c:v>
                </c:pt>
                <c:pt idx="5484">
                  <c:v>-39.315722626837598</c:v>
                </c:pt>
                <c:pt idx="5485">
                  <c:v>-39.315722626837598</c:v>
                </c:pt>
                <c:pt idx="5486">
                  <c:v>-39.315722626837598</c:v>
                </c:pt>
                <c:pt idx="5487">
                  <c:v>-39.315722626837598</c:v>
                </c:pt>
                <c:pt idx="5488">
                  <c:v>-39.315722626837598</c:v>
                </c:pt>
                <c:pt idx="5489">
                  <c:v>-39.315722626837598</c:v>
                </c:pt>
                <c:pt idx="5490">
                  <c:v>-39.315722626837598</c:v>
                </c:pt>
                <c:pt idx="5491">
                  <c:v>-39.315722626837598</c:v>
                </c:pt>
                <c:pt idx="5492">
                  <c:v>-39.315722626837598</c:v>
                </c:pt>
                <c:pt idx="5493">
                  <c:v>-39.315722626837598</c:v>
                </c:pt>
                <c:pt idx="5494">
                  <c:v>-39.315722626837598</c:v>
                </c:pt>
                <c:pt idx="5495">
                  <c:v>-39.315722626837598</c:v>
                </c:pt>
                <c:pt idx="5496">
                  <c:v>-39.315722626837598</c:v>
                </c:pt>
                <c:pt idx="5497">
                  <c:v>-39.315722626837598</c:v>
                </c:pt>
                <c:pt idx="5498">
                  <c:v>-39.315722626837598</c:v>
                </c:pt>
                <c:pt idx="5499">
                  <c:v>-39.315722626837598</c:v>
                </c:pt>
                <c:pt idx="5500">
                  <c:v>-39.315722626837598</c:v>
                </c:pt>
                <c:pt idx="5501">
                  <c:v>-39.315722626837598</c:v>
                </c:pt>
                <c:pt idx="5502">
                  <c:v>-39.315722626837598</c:v>
                </c:pt>
                <c:pt idx="5503">
                  <c:v>-39.315722626837598</c:v>
                </c:pt>
                <c:pt idx="5504">
                  <c:v>-39.315722626837598</c:v>
                </c:pt>
                <c:pt idx="5505">
                  <c:v>-39.315722626837598</c:v>
                </c:pt>
                <c:pt idx="5506">
                  <c:v>-39.315722626837598</c:v>
                </c:pt>
                <c:pt idx="5507">
                  <c:v>-39.315722626837598</c:v>
                </c:pt>
                <c:pt idx="5508">
                  <c:v>-39.315722626837598</c:v>
                </c:pt>
                <c:pt idx="5509">
                  <c:v>-39.315722626837598</c:v>
                </c:pt>
                <c:pt idx="5510">
                  <c:v>-39.315722626837598</c:v>
                </c:pt>
                <c:pt idx="5511">
                  <c:v>-39.315722626837598</c:v>
                </c:pt>
                <c:pt idx="5512">
                  <c:v>-39.315722626837598</c:v>
                </c:pt>
                <c:pt idx="5513">
                  <c:v>-39.315722626837598</c:v>
                </c:pt>
                <c:pt idx="5514">
                  <c:v>-39.315722626837598</c:v>
                </c:pt>
                <c:pt idx="5515">
                  <c:v>-39.315722626837598</c:v>
                </c:pt>
                <c:pt idx="5516">
                  <c:v>-39.315722626837598</c:v>
                </c:pt>
                <c:pt idx="5517">
                  <c:v>-39.315722626837598</c:v>
                </c:pt>
                <c:pt idx="5518">
                  <c:v>-39.315722626837598</c:v>
                </c:pt>
                <c:pt idx="5519">
                  <c:v>-39.315722626837598</c:v>
                </c:pt>
                <c:pt idx="5520">
                  <c:v>-39.315722626837598</c:v>
                </c:pt>
                <c:pt idx="5521">
                  <c:v>-39.315722626837598</c:v>
                </c:pt>
                <c:pt idx="5522">
                  <c:v>-39.315722626837598</c:v>
                </c:pt>
                <c:pt idx="5523">
                  <c:v>-39.315722626837598</c:v>
                </c:pt>
                <c:pt idx="5524">
                  <c:v>-39.315722626837598</c:v>
                </c:pt>
                <c:pt idx="5525">
                  <c:v>-39.315722626837598</c:v>
                </c:pt>
                <c:pt idx="5526">
                  <c:v>-39.315722626837598</c:v>
                </c:pt>
                <c:pt idx="5527">
                  <c:v>-39.315722626837598</c:v>
                </c:pt>
                <c:pt idx="5528">
                  <c:v>-39.315722626837598</c:v>
                </c:pt>
                <c:pt idx="5529">
                  <c:v>-39.315722626837598</c:v>
                </c:pt>
                <c:pt idx="5530">
                  <c:v>-39.315722626837598</c:v>
                </c:pt>
                <c:pt idx="5531">
                  <c:v>-39.315722626837598</c:v>
                </c:pt>
                <c:pt idx="5532">
                  <c:v>-39.315722626837598</c:v>
                </c:pt>
                <c:pt idx="5533">
                  <c:v>-39.315722626837598</c:v>
                </c:pt>
                <c:pt idx="5534">
                  <c:v>-39.315722626837598</c:v>
                </c:pt>
                <c:pt idx="5535">
                  <c:v>-39.315722626837598</c:v>
                </c:pt>
                <c:pt idx="5536">
                  <c:v>-39.315722626837598</c:v>
                </c:pt>
                <c:pt idx="5537">
                  <c:v>-39.315722626837598</c:v>
                </c:pt>
                <c:pt idx="5538">
                  <c:v>-39.315722626837598</c:v>
                </c:pt>
                <c:pt idx="5539">
                  <c:v>-39.315722626837598</c:v>
                </c:pt>
                <c:pt idx="5540">
                  <c:v>-39.315722626837598</c:v>
                </c:pt>
                <c:pt idx="5541">
                  <c:v>-39.315722626837598</c:v>
                </c:pt>
                <c:pt idx="5542">
                  <c:v>-39.315722626837598</c:v>
                </c:pt>
                <c:pt idx="5543">
                  <c:v>-39.315722626837598</c:v>
                </c:pt>
                <c:pt idx="5544">
                  <c:v>-39.315722626837598</c:v>
                </c:pt>
                <c:pt idx="5545">
                  <c:v>-39.315722626837598</c:v>
                </c:pt>
                <c:pt idx="5546">
                  <c:v>-39.315722626837598</c:v>
                </c:pt>
                <c:pt idx="5547">
                  <c:v>-39.315722626837598</c:v>
                </c:pt>
                <c:pt idx="5548">
                  <c:v>-39.315722626837598</c:v>
                </c:pt>
                <c:pt idx="5549">
                  <c:v>-39.315722626837598</c:v>
                </c:pt>
                <c:pt idx="5550">
                  <c:v>-39.315722626837598</c:v>
                </c:pt>
                <c:pt idx="5551">
                  <c:v>-39.315722626837598</c:v>
                </c:pt>
                <c:pt idx="5552">
                  <c:v>-39.315722626837598</c:v>
                </c:pt>
                <c:pt idx="5553">
                  <c:v>-39.315722626837598</c:v>
                </c:pt>
                <c:pt idx="5554">
                  <c:v>-39.315722626837598</c:v>
                </c:pt>
                <c:pt idx="5555">
                  <c:v>-39.315722626837598</c:v>
                </c:pt>
                <c:pt idx="5556">
                  <c:v>-39.315722626837598</c:v>
                </c:pt>
                <c:pt idx="5557">
                  <c:v>-39.315722626837598</c:v>
                </c:pt>
                <c:pt idx="5558">
                  <c:v>-39.315722626837598</c:v>
                </c:pt>
                <c:pt idx="5559">
                  <c:v>-39.315722626837598</c:v>
                </c:pt>
                <c:pt idx="5560">
                  <c:v>-39.315722626837598</c:v>
                </c:pt>
                <c:pt idx="5561">
                  <c:v>-39.315722626837598</c:v>
                </c:pt>
                <c:pt idx="5562">
                  <c:v>-39.315722626837598</c:v>
                </c:pt>
                <c:pt idx="5563">
                  <c:v>-39.315722626837598</c:v>
                </c:pt>
                <c:pt idx="5564">
                  <c:v>-39.315722626837598</c:v>
                </c:pt>
                <c:pt idx="5565">
                  <c:v>-39.315722626837598</c:v>
                </c:pt>
                <c:pt idx="5566">
                  <c:v>-39.315722626837598</c:v>
                </c:pt>
                <c:pt idx="5567">
                  <c:v>-39.315722626837598</c:v>
                </c:pt>
                <c:pt idx="5568">
                  <c:v>-39.315722626837598</c:v>
                </c:pt>
                <c:pt idx="5569">
                  <c:v>-39.315722626837598</c:v>
                </c:pt>
                <c:pt idx="5570">
                  <c:v>-39.315722626837598</c:v>
                </c:pt>
                <c:pt idx="5571">
                  <c:v>-39.315722626837598</c:v>
                </c:pt>
                <c:pt idx="5572">
                  <c:v>-39.315722626837598</c:v>
                </c:pt>
                <c:pt idx="5573">
                  <c:v>-39.315722626837598</c:v>
                </c:pt>
                <c:pt idx="5574">
                  <c:v>-39.315722626837598</c:v>
                </c:pt>
                <c:pt idx="5575">
                  <c:v>-39.315722626837598</c:v>
                </c:pt>
                <c:pt idx="5576">
                  <c:v>-39.315722626837598</c:v>
                </c:pt>
                <c:pt idx="5577">
                  <c:v>-39.315722626837598</c:v>
                </c:pt>
                <c:pt idx="5578">
                  <c:v>-39.315722626837598</c:v>
                </c:pt>
                <c:pt idx="5579">
                  <c:v>-39.315722626837598</c:v>
                </c:pt>
                <c:pt idx="5580">
                  <c:v>-39.315722626837598</c:v>
                </c:pt>
                <c:pt idx="5581">
                  <c:v>-39.315722626837598</c:v>
                </c:pt>
                <c:pt idx="5582">
                  <c:v>-39.315722626837598</c:v>
                </c:pt>
                <c:pt idx="5583">
                  <c:v>-39.315722626837598</c:v>
                </c:pt>
                <c:pt idx="5584">
                  <c:v>-39.315722626837598</c:v>
                </c:pt>
                <c:pt idx="5585">
                  <c:v>-39.315722626837598</c:v>
                </c:pt>
                <c:pt idx="5586">
                  <c:v>-39.315722626837598</c:v>
                </c:pt>
                <c:pt idx="5587">
                  <c:v>-39.315722626837598</c:v>
                </c:pt>
                <c:pt idx="5588">
                  <c:v>-39.315722626837598</c:v>
                </c:pt>
                <c:pt idx="5589">
                  <c:v>-39.315722626837598</c:v>
                </c:pt>
                <c:pt idx="5590">
                  <c:v>-39.315722626837598</c:v>
                </c:pt>
                <c:pt idx="5591">
                  <c:v>-39.315722626837598</c:v>
                </c:pt>
                <c:pt idx="5592">
                  <c:v>-39.315722626837598</c:v>
                </c:pt>
                <c:pt idx="5593">
                  <c:v>-39.315722626837598</c:v>
                </c:pt>
                <c:pt idx="5594">
                  <c:v>-39.315722626837598</c:v>
                </c:pt>
                <c:pt idx="5595">
                  <c:v>-39.315722626837598</c:v>
                </c:pt>
                <c:pt idx="5596">
                  <c:v>-39.315722626837598</c:v>
                </c:pt>
                <c:pt idx="5597">
                  <c:v>-39.315722626837598</c:v>
                </c:pt>
                <c:pt idx="5598">
                  <c:v>-39.315722626837598</c:v>
                </c:pt>
                <c:pt idx="5599">
                  <c:v>-39.315722626837598</c:v>
                </c:pt>
                <c:pt idx="5600">
                  <c:v>-39.315722626837598</c:v>
                </c:pt>
                <c:pt idx="5601">
                  <c:v>-39.315722626837598</c:v>
                </c:pt>
                <c:pt idx="5602">
                  <c:v>-39.315722626837598</c:v>
                </c:pt>
                <c:pt idx="5603">
                  <c:v>-39.315722626837598</c:v>
                </c:pt>
                <c:pt idx="5604">
                  <c:v>-39.315722626837598</c:v>
                </c:pt>
                <c:pt idx="5605">
                  <c:v>-39.315722626837598</c:v>
                </c:pt>
                <c:pt idx="5606">
                  <c:v>-39.315722626837598</c:v>
                </c:pt>
                <c:pt idx="5607">
                  <c:v>-39.315722626837598</c:v>
                </c:pt>
                <c:pt idx="5608">
                  <c:v>-39.315722626837598</c:v>
                </c:pt>
                <c:pt idx="5609">
                  <c:v>-39.315722626837598</c:v>
                </c:pt>
                <c:pt idx="5610">
                  <c:v>-39.315722626837598</c:v>
                </c:pt>
                <c:pt idx="5611">
                  <c:v>-39.315722626837598</c:v>
                </c:pt>
                <c:pt idx="5612">
                  <c:v>-39.315722626837598</c:v>
                </c:pt>
                <c:pt idx="5613">
                  <c:v>-39.315722626837598</c:v>
                </c:pt>
                <c:pt idx="5614">
                  <c:v>-39.315722626837598</c:v>
                </c:pt>
                <c:pt idx="5615">
                  <c:v>-39.315722626837598</c:v>
                </c:pt>
                <c:pt idx="5616">
                  <c:v>-39.315722626837598</c:v>
                </c:pt>
                <c:pt idx="5617">
                  <c:v>-39.315722626837598</c:v>
                </c:pt>
                <c:pt idx="5618">
                  <c:v>-39.315722626837598</c:v>
                </c:pt>
                <c:pt idx="5619">
                  <c:v>-39.315722626837598</c:v>
                </c:pt>
                <c:pt idx="5620">
                  <c:v>-39.315722626837598</c:v>
                </c:pt>
                <c:pt idx="5621">
                  <c:v>-39.315722626837598</c:v>
                </c:pt>
                <c:pt idx="5622">
                  <c:v>-39.315722626837598</c:v>
                </c:pt>
                <c:pt idx="5623">
                  <c:v>-39.315722626837598</c:v>
                </c:pt>
                <c:pt idx="5624">
                  <c:v>-39.315722626837598</c:v>
                </c:pt>
                <c:pt idx="5625">
                  <c:v>-39.315722626837598</c:v>
                </c:pt>
                <c:pt idx="5626">
                  <c:v>-39.315722626837598</c:v>
                </c:pt>
                <c:pt idx="5627">
                  <c:v>-39.315722626837598</c:v>
                </c:pt>
                <c:pt idx="5628">
                  <c:v>-39.315722626837598</c:v>
                </c:pt>
                <c:pt idx="5629">
                  <c:v>-39.315722626837598</c:v>
                </c:pt>
                <c:pt idx="5630">
                  <c:v>-39.315722626837598</c:v>
                </c:pt>
                <c:pt idx="5631">
                  <c:v>-39.315722626837598</c:v>
                </c:pt>
                <c:pt idx="5632">
                  <c:v>-39.315722626837598</c:v>
                </c:pt>
                <c:pt idx="5633">
                  <c:v>-39.315722626837598</c:v>
                </c:pt>
                <c:pt idx="5634">
                  <c:v>-39.315722626837598</c:v>
                </c:pt>
                <c:pt idx="5635">
                  <c:v>-39.315722626837598</c:v>
                </c:pt>
                <c:pt idx="5636">
                  <c:v>-39.315722626837598</c:v>
                </c:pt>
                <c:pt idx="5637">
                  <c:v>-39.315722626837598</c:v>
                </c:pt>
                <c:pt idx="5638">
                  <c:v>-39.315722626837598</c:v>
                </c:pt>
                <c:pt idx="5639">
                  <c:v>-39.315722626837598</c:v>
                </c:pt>
                <c:pt idx="5640">
                  <c:v>-39.315722626837598</c:v>
                </c:pt>
                <c:pt idx="5641">
                  <c:v>-39.315722626837598</c:v>
                </c:pt>
                <c:pt idx="5642">
                  <c:v>-39.315722626837598</c:v>
                </c:pt>
                <c:pt idx="5643">
                  <c:v>-39.315722626837598</c:v>
                </c:pt>
                <c:pt idx="5644">
                  <c:v>-39.315722626837598</c:v>
                </c:pt>
                <c:pt idx="5645">
                  <c:v>-39.315722626837598</c:v>
                </c:pt>
                <c:pt idx="5646">
                  <c:v>-39.315722626837598</c:v>
                </c:pt>
                <c:pt idx="5647">
                  <c:v>-39.315722626837598</c:v>
                </c:pt>
                <c:pt idx="5648">
                  <c:v>-39.315722626837598</c:v>
                </c:pt>
                <c:pt idx="5649">
                  <c:v>-39.315722626837598</c:v>
                </c:pt>
                <c:pt idx="5650">
                  <c:v>-39.315722626837598</c:v>
                </c:pt>
                <c:pt idx="5651">
                  <c:v>-39.315722626837598</c:v>
                </c:pt>
                <c:pt idx="5652">
                  <c:v>-39.315722626837598</c:v>
                </c:pt>
                <c:pt idx="5653">
                  <c:v>-39.315722626837598</c:v>
                </c:pt>
                <c:pt idx="5654">
                  <c:v>-39.315722626837598</c:v>
                </c:pt>
                <c:pt idx="5655">
                  <c:v>-39.315722626837598</c:v>
                </c:pt>
                <c:pt idx="5656">
                  <c:v>-39.315722626837598</c:v>
                </c:pt>
                <c:pt idx="5657">
                  <c:v>-39.315722626837598</c:v>
                </c:pt>
                <c:pt idx="5658">
                  <c:v>-39.315722626837598</c:v>
                </c:pt>
                <c:pt idx="5659">
                  <c:v>-39.315722626837598</c:v>
                </c:pt>
                <c:pt idx="5660">
                  <c:v>-39.315722626837598</c:v>
                </c:pt>
                <c:pt idx="5661">
                  <c:v>-39.315722626837598</c:v>
                </c:pt>
                <c:pt idx="5662">
                  <c:v>-39.315722626837598</c:v>
                </c:pt>
                <c:pt idx="5663">
                  <c:v>-39.315722626837598</c:v>
                </c:pt>
                <c:pt idx="5664">
                  <c:v>-39.315722626837598</c:v>
                </c:pt>
                <c:pt idx="5665">
                  <c:v>-39.315722626837598</c:v>
                </c:pt>
                <c:pt idx="5666">
                  <c:v>-39.315722626837598</c:v>
                </c:pt>
                <c:pt idx="5667">
                  <c:v>-39.315722626837598</c:v>
                </c:pt>
                <c:pt idx="5668">
                  <c:v>-39.315722626837598</c:v>
                </c:pt>
                <c:pt idx="5669">
                  <c:v>-39.315722626837598</c:v>
                </c:pt>
                <c:pt idx="5670">
                  <c:v>-39.315722626837598</c:v>
                </c:pt>
                <c:pt idx="5671">
                  <c:v>-39.315722626837598</c:v>
                </c:pt>
                <c:pt idx="5672">
                  <c:v>-39.315722626837598</c:v>
                </c:pt>
                <c:pt idx="5673">
                  <c:v>-39.315722626837598</c:v>
                </c:pt>
                <c:pt idx="5674">
                  <c:v>-39.315722626837598</c:v>
                </c:pt>
                <c:pt idx="5675">
                  <c:v>-39.315722626837598</c:v>
                </c:pt>
                <c:pt idx="5676">
                  <c:v>-39.315722626837598</c:v>
                </c:pt>
                <c:pt idx="5677">
                  <c:v>-39.315722626837598</c:v>
                </c:pt>
                <c:pt idx="5678">
                  <c:v>-39.315722626837598</c:v>
                </c:pt>
                <c:pt idx="5679">
                  <c:v>-39.315722626837598</c:v>
                </c:pt>
                <c:pt idx="5680">
                  <c:v>-39.315722626837598</c:v>
                </c:pt>
                <c:pt idx="5681">
                  <c:v>-39.315722626837598</c:v>
                </c:pt>
                <c:pt idx="5682">
                  <c:v>-39.315722626837598</c:v>
                </c:pt>
                <c:pt idx="5683">
                  <c:v>-39.315722626837598</c:v>
                </c:pt>
                <c:pt idx="5684">
                  <c:v>-39.315722626837598</c:v>
                </c:pt>
                <c:pt idx="5685">
                  <c:v>-39.315722626837598</c:v>
                </c:pt>
                <c:pt idx="5686">
                  <c:v>-39.315722626837598</c:v>
                </c:pt>
                <c:pt idx="5687">
                  <c:v>-39.315722626837598</c:v>
                </c:pt>
                <c:pt idx="5688">
                  <c:v>-39.315722626837598</c:v>
                </c:pt>
                <c:pt idx="5689">
                  <c:v>-39.315722626837598</c:v>
                </c:pt>
                <c:pt idx="5690">
                  <c:v>-39.315722626837598</c:v>
                </c:pt>
                <c:pt idx="5691">
                  <c:v>-39.315722626837598</c:v>
                </c:pt>
                <c:pt idx="5692">
                  <c:v>-39.315722626837598</c:v>
                </c:pt>
                <c:pt idx="5693">
                  <c:v>-39.315722626837598</c:v>
                </c:pt>
                <c:pt idx="5694">
                  <c:v>-39.315722626837598</c:v>
                </c:pt>
                <c:pt idx="5695">
                  <c:v>-39.315722626837598</c:v>
                </c:pt>
                <c:pt idx="5696">
                  <c:v>-39.315722626837598</c:v>
                </c:pt>
                <c:pt idx="5697">
                  <c:v>-39.315722626837598</c:v>
                </c:pt>
                <c:pt idx="5698">
                  <c:v>-39.315722626837598</c:v>
                </c:pt>
                <c:pt idx="5699">
                  <c:v>-39.315722626837598</c:v>
                </c:pt>
                <c:pt idx="5700">
                  <c:v>-39.315722626837598</c:v>
                </c:pt>
                <c:pt idx="5701">
                  <c:v>-39.315722626837598</c:v>
                </c:pt>
                <c:pt idx="5702">
                  <c:v>-39.315722626837598</c:v>
                </c:pt>
                <c:pt idx="5703">
                  <c:v>-39.315722626837598</c:v>
                </c:pt>
                <c:pt idx="5704">
                  <c:v>-39.315722626837598</c:v>
                </c:pt>
                <c:pt idx="5705">
                  <c:v>-39.315722626837598</c:v>
                </c:pt>
                <c:pt idx="5706">
                  <c:v>-39.315722626837598</c:v>
                </c:pt>
                <c:pt idx="5707">
                  <c:v>-39.315722626837598</c:v>
                </c:pt>
                <c:pt idx="5708">
                  <c:v>-39.315722626837598</c:v>
                </c:pt>
                <c:pt idx="5709">
                  <c:v>-39.315722626837598</c:v>
                </c:pt>
                <c:pt idx="5710">
                  <c:v>-39.315722626837598</c:v>
                </c:pt>
                <c:pt idx="5711">
                  <c:v>-39.315722626837598</c:v>
                </c:pt>
                <c:pt idx="5712">
                  <c:v>-39.315722626837598</c:v>
                </c:pt>
                <c:pt idx="5713">
                  <c:v>-39.315722626837598</c:v>
                </c:pt>
                <c:pt idx="5714">
                  <c:v>-39.315722626837598</c:v>
                </c:pt>
                <c:pt idx="5715">
                  <c:v>-39.315722626837598</c:v>
                </c:pt>
                <c:pt idx="5716">
                  <c:v>-39.315722626837598</c:v>
                </c:pt>
                <c:pt idx="5717">
                  <c:v>-39.315722626837598</c:v>
                </c:pt>
                <c:pt idx="5718">
                  <c:v>-39.315722626837598</c:v>
                </c:pt>
                <c:pt idx="5719">
                  <c:v>-39.315722626837598</c:v>
                </c:pt>
                <c:pt idx="5720">
                  <c:v>-39.315722626837598</c:v>
                </c:pt>
                <c:pt idx="5721">
                  <c:v>-39.315722626837598</c:v>
                </c:pt>
                <c:pt idx="5722">
                  <c:v>-39.315722626837598</c:v>
                </c:pt>
                <c:pt idx="5723">
                  <c:v>-39.315722626837598</c:v>
                </c:pt>
                <c:pt idx="5724">
                  <c:v>-39.315722626837598</c:v>
                </c:pt>
                <c:pt idx="5725">
                  <c:v>-39.315722626837598</c:v>
                </c:pt>
                <c:pt idx="5726">
                  <c:v>-39.315722626837598</c:v>
                </c:pt>
                <c:pt idx="5727">
                  <c:v>-39.315722626837598</c:v>
                </c:pt>
                <c:pt idx="5728">
                  <c:v>-39.315722626837598</c:v>
                </c:pt>
                <c:pt idx="5729">
                  <c:v>-39.315722626837598</c:v>
                </c:pt>
                <c:pt idx="5730">
                  <c:v>-39.315722626837598</c:v>
                </c:pt>
                <c:pt idx="5731">
                  <c:v>-39.315722626837598</c:v>
                </c:pt>
                <c:pt idx="5732">
                  <c:v>-39.315722626837598</c:v>
                </c:pt>
                <c:pt idx="5733">
                  <c:v>-39.315722626837598</c:v>
                </c:pt>
                <c:pt idx="5734">
                  <c:v>-39.315722626837598</c:v>
                </c:pt>
                <c:pt idx="5735">
                  <c:v>-39.315722626837598</c:v>
                </c:pt>
                <c:pt idx="5736">
                  <c:v>-39.315722626837598</c:v>
                </c:pt>
                <c:pt idx="5737">
                  <c:v>-39.315722626837598</c:v>
                </c:pt>
                <c:pt idx="5738">
                  <c:v>-39.315722626837598</c:v>
                </c:pt>
                <c:pt idx="5739">
                  <c:v>-39.315722626837598</c:v>
                </c:pt>
                <c:pt idx="5740">
                  <c:v>-39.315722626837598</c:v>
                </c:pt>
                <c:pt idx="5741">
                  <c:v>-39.315722626837598</c:v>
                </c:pt>
                <c:pt idx="5742">
                  <c:v>-39.315722626837598</c:v>
                </c:pt>
                <c:pt idx="5743">
                  <c:v>-39.315722626837598</c:v>
                </c:pt>
                <c:pt idx="5744">
                  <c:v>-39.315722626837598</c:v>
                </c:pt>
                <c:pt idx="5745">
                  <c:v>-39.315722626837598</c:v>
                </c:pt>
                <c:pt idx="5746">
                  <c:v>-39.315722626837598</c:v>
                </c:pt>
                <c:pt idx="5747">
                  <c:v>-39.315722626837598</c:v>
                </c:pt>
                <c:pt idx="5748">
                  <c:v>-39.315722626837598</c:v>
                </c:pt>
                <c:pt idx="5749">
                  <c:v>-39.315722626837598</c:v>
                </c:pt>
                <c:pt idx="5750">
                  <c:v>-39.315722626837598</c:v>
                </c:pt>
                <c:pt idx="5751">
                  <c:v>-39.315722626837598</c:v>
                </c:pt>
                <c:pt idx="5752">
                  <c:v>-39.315722626837598</c:v>
                </c:pt>
                <c:pt idx="5753">
                  <c:v>-39.315722626837598</c:v>
                </c:pt>
                <c:pt idx="5754">
                  <c:v>-39.315722626837598</c:v>
                </c:pt>
                <c:pt idx="5755">
                  <c:v>-39.315722626837598</c:v>
                </c:pt>
                <c:pt idx="5756">
                  <c:v>-39.315722626837598</c:v>
                </c:pt>
                <c:pt idx="5757">
                  <c:v>-39.315722626837598</c:v>
                </c:pt>
                <c:pt idx="5758">
                  <c:v>-39.315722626837598</c:v>
                </c:pt>
                <c:pt idx="5759">
                  <c:v>-39.315722626837598</c:v>
                </c:pt>
                <c:pt idx="5760">
                  <c:v>-39.315722626837598</c:v>
                </c:pt>
                <c:pt idx="5761">
                  <c:v>-39.315722626837598</c:v>
                </c:pt>
                <c:pt idx="5762">
                  <c:v>-39.315722626837598</c:v>
                </c:pt>
                <c:pt idx="5763">
                  <c:v>-39.315722626837598</c:v>
                </c:pt>
                <c:pt idx="5764">
                  <c:v>-39.315722626837598</c:v>
                </c:pt>
                <c:pt idx="5765">
                  <c:v>-39.315722626837598</c:v>
                </c:pt>
                <c:pt idx="5766">
                  <c:v>-39.315722626837598</c:v>
                </c:pt>
                <c:pt idx="5767">
                  <c:v>-39.315722626837598</c:v>
                </c:pt>
                <c:pt idx="5768">
                  <c:v>-39.315722626837598</c:v>
                </c:pt>
                <c:pt idx="5769">
                  <c:v>-39.315722626837598</c:v>
                </c:pt>
                <c:pt idx="5770">
                  <c:v>-39.315722626837598</c:v>
                </c:pt>
                <c:pt idx="5771">
                  <c:v>-39.315722626837598</c:v>
                </c:pt>
                <c:pt idx="5772">
                  <c:v>-39.315722626837598</c:v>
                </c:pt>
                <c:pt idx="5773">
                  <c:v>-39.315722626837598</c:v>
                </c:pt>
                <c:pt idx="5774">
                  <c:v>-39.315722626837598</c:v>
                </c:pt>
                <c:pt idx="5775">
                  <c:v>-39.315722626837598</c:v>
                </c:pt>
                <c:pt idx="5776">
                  <c:v>-39.315722626837598</c:v>
                </c:pt>
                <c:pt idx="5777">
                  <c:v>-39.315722626837598</c:v>
                </c:pt>
                <c:pt idx="5778">
                  <c:v>-39.315722626837598</c:v>
                </c:pt>
                <c:pt idx="5779">
                  <c:v>-39.315722626837598</c:v>
                </c:pt>
                <c:pt idx="5780">
                  <c:v>-39.315722626837598</c:v>
                </c:pt>
                <c:pt idx="5781">
                  <c:v>-39.315722626837598</c:v>
                </c:pt>
                <c:pt idx="5782">
                  <c:v>-39.315722626837598</c:v>
                </c:pt>
                <c:pt idx="5783">
                  <c:v>-39.315722626837598</c:v>
                </c:pt>
                <c:pt idx="5784">
                  <c:v>-39.315722626837598</c:v>
                </c:pt>
                <c:pt idx="5785">
                  <c:v>-39.315722626837598</c:v>
                </c:pt>
                <c:pt idx="5786">
                  <c:v>-39.315722626837598</c:v>
                </c:pt>
                <c:pt idx="5787">
                  <c:v>-39.315722626837598</c:v>
                </c:pt>
                <c:pt idx="5788">
                  <c:v>-39.315722626837598</c:v>
                </c:pt>
                <c:pt idx="5789">
                  <c:v>-39.315722626837598</c:v>
                </c:pt>
                <c:pt idx="5790">
                  <c:v>-39.315722626837598</c:v>
                </c:pt>
                <c:pt idx="5791">
                  <c:v>-39.315722626837598</c:v>
                </c:pt>
                <c:pt idx="5792">
                  <c:v>-39.315722626837598</c:v>
                </c:pt>
                <c:pt idx="5793">
                  <c:v>-39.315722626837598</c:v>
                </c:pt>
                <c:pt idx="5794">
                  <c:v>-39.315722626837598</c:v>
                </c:pt>
                <c:pt idx="5795">
                  <c:v>-39.315722626837598</c:v>
                </c:pt>
                <c:pt idx="5796">
                  <c:v>-39.315722626837598</c:v>
                </c:pt>
                <c:pt idx="5797">
                  <c:v>-39.315722626837598</c:v>
                </c:pt>
                <c:pt idx="5798">
                  <c:v>-39.315722626837598</c:v>
                </c:pt>
                <c:pt idx="5799">
                  <c:v>-39.315722626837598</c:v>
                </c:pt>
                <c:pt idx="5800">
                  <c:v>-39.315722626837598</c:v>
                </c:pt>
                <c:pt idx="5801">
                  <c:v>-39.315722626837598</c:v>
                </c:pt>
                <c:pt idx="5802">
                  <c:v>-39.315722626837598</c:v>
                </c:pt>
                <c:pt idx="5803">
                  <c:v>-39.315722626837598</c:v>
                </c:pt>
                <c:pt idx="5804">
                  <c:v>-39.315722626837598</c:v>
                </c:pt>
                <c:pt idx="5805">
                  <c:v>-39.315722626837598</c:v>
                </c:pt>
                <c:pt idx="5806">
                  <c:v>-39.315722626837598</c:v>
                </c:pt>
                <c:pt idx="5807">
                  <c:v>-39.315722626837598</c:v>
                </c:pt>
                <c:pt idx="5808">
                  <c:v>-39.315722626837598</c:v>
                </c:pt>
                <c:pt idx="5809">
                  <c:v>-39.315722626837598</c:v>
                </c:pt>
                <c:pt idx="5810">
                  <c:v>-39.315722626837598</c:v>
                </c:pt>
                <c:pt idx="5811">
                  <c:v>-39.315722626837598</c:v>
                </c:pt>
                <c:pt idx="5812">
                  <c:v>-39.315722626837598</c:v>
                </c:pt>
                <c:pt idx="5813">
                  <c:v>-39.315722626837598</c:v>
                </c:pt>
                <c:pt idx="5814">
                  <c:v>-39.315722626837598</c:v>
                </c:pt>
                <c:pt idx="5815">
                  <c:v>-39.315722626837598</c:v>
                </c:pt>
                <c:pt idx="5816">
                  <c:v>-39.315722626837598</c:v>
                </c:pt>
                <c:pt idx="5817">
                  <c:v>-39.315722626837598</c:v>
                </c:pt>
                <c:pt idx="5818">
                  <c:v>-39.315722626837598</c:v>
                </c:pt>
                <c:pt idx="5819">
                  <c:v>-39.315722626837598</c:v>
                </c:pt>
                <c:pt idx="5820">
                  <c:v>-39.315722626837598</c:v>
                </c:pt>
                <c:pt idx="5821">
                  <c:v>-39.315722626837598</c:v>
                </c:pt>
                <c:pt idx="5822">
                  <c:v>-39.315722626837598</c:v>
                </c:pt>
                <c:pt idx="5823">
                  <c:v>-39.315722626837598</c:v>
                </c:pt>
                <c:pt idx="5824">
                  <c:v>-39.315722626837598</c:v>
                </c:pt>
                <c:pt idx="5825">
                  <c:v>-39.315722626837598</c:v>
                </c:pt>
                <c:pt idx="5826">
                  <c:v>-39.315722626837598</c:v>
                </c:pt>
                <c:pt idx="5827">
                  <c:v>-39.315722626837598</c:v>
                </c:pt>
                <c:pt idx="5828">
                  <c:v>-39.315722626837598</c:v>
                </c:pt>
                <c:pt idx="5829">
                  <c:v>-39.315722626837598</c:v>
                </c:pt>
                <c:pt idx="5830">
                  <c:v>-39.315722626837598</c:v>
                </c:pt>
                <c:pt idx="5831">
                  <c:v>-39.315722626837598</c:v>
                </c:pt>
                <c:pt idx="5832">
                  <c:v>-39.315722626837598</c:v>
                </c:pt>
                <c:pt idx="5833">
                  <c:v>-39.315722626837598</c:v>
                </c:pt>
                <c:pt idx="5834">
                  <c:v>-39.315722626837598</c:v>
                </c:pt>
                <c:pt idx="5835">
                  <c:v>-39.315722626837598</c:v>
                </c:pt>
                <c:pt idx="5836">
                  <c:v>-39.315722626837598</c:v>
                </c:pt>
                <c:pt idx="5837">
                  <c:v>-39.315722626837598</c:v>
                </c:pt>
                <c:pt idx="5838">
                  <c:v>-39.315722626837598</c:v>
                </c:pt>
                <c:pt idx="5839">
                  <c:v>-39.315722626837598</c:v>
                </c:pt>
                <c:pt idx="5840">
                  <c:v>-39.315722626837598</c:v>
                </c:pt>
                <c:pt idx="5841">
                  <c:v>-39.315722626837598</c:v>
                </c:pt>
                <c:pt idx="5842">
                  <c:v>-39.315722626837598</c:v>
                </c:pt>
                <c:pt idx="5843">
                  <c:v>-39.315722626837598</c:v>
                </c:pt>
                <c:pt idx="5844">
                  <c:v>-39.315722626837598</c:v>
                </c:pt>
                <c:pt idx="5845">
                  <c:v>-39.315722626837598</c:v>
                </c:pt>
                <c:pt idx="5846">
                  <c:v>-39.315722626837598</c:v>
                </c:pt>
                <c:pt idx="5847">
                  <c:v>-39.315722626837598</c:v>
                </c:pt>
                <c:pt idx="5848">
                  <c:v>-39.315722626837598</c:v>
                </c:pt>
                <c:pt idx="5849">
                  <c:v>-39.315722626837598</c:v>
                </c:pt>
                <c:pt idx="5850">
                  <c:v>-39.315722626837598</c:v>
                </c:pt>
                <c:pt idx="5851">
                  <c:v>-39.315722626837598</c:v>
                </c:pt>
                <c:pt idx="5852">
                  <c:v>-39.315722626837598</c:v>
                </c:pt>
                <c:pt idx="5853">
                  <c:v>-39.315722626837598</c:v>
                </c:pt>
                <c:pt idx="5854">
                  <c:v>-39.315722626837598</c:v>
                </c:pt>
                <c:pt idx="5855">
                  <c:v>-39.315722626837598</c:v>
                </c:pt>
                <c:pt idx="5856">
                  <c:v>-39.315722626837598</c:v>
                </c:pt>
                <c:pt idx="5857">
                  <c:v>-39.315722626837598</c:v>
                </c:pt>
                <c:pt idx="5858">
                  <c:v>-39.315722626837598</c:v>
                </c:pt>
                <c:pt idx="5859">
                  <c:v>-39.315722626837598</c:v>
                </c:pt>
                <c:pt idx="5860">
                  <c:v>-39.315722626837598</c:v>
                </c:pt>
                <c:pt idx="5861">
                  <c:v>-39.315722626837598</c:v>
                </c:pt>
                <c:pt idx="5862">
                  <c:v>-39.315722626837598</c:v>
                </c:pt>
                <c:pt idx="5863">
                  <c:v>-39.315722626837598</c:v>
                </c:pt>
                <c:pt idx="5864">
                  <c:v>-39.315722626837598</c:v>
                </c:pt>
                <c:pt idx="5865">
                  <c:v>-39.315722626837598</c:v>
                </c:pt>
                <c:pt idx="5866">
                  <c:v>-39.315722626837598</c:v>
                </c:pt>
                <c:pt idx="5867">
                  <c:v>-39.315722626837598</c:v>
                </c:pt>
                <c:pt idx="5868">
                  <c:v>-39.315722626837598</c:v>
                </c:pt>
                <c:pt idx="5869">
                  <c:v>-39.315722626837598</c:v>
                </c:pt>
                <c:pt idx="5870">
                  <c:v>-39.315722626837598</c:v>
                </c:pt>
                <c:pt idx="5871">
                  <c:v>-39.315722626837598</c:v>
                </c:pt>
                <c:pt idx="5872">
                  <c:v>-39.315722626837598</c:v>
                </c:pt>
                <c:pt idx="5873">
                  <c:v>-39.315722626837598</c:v>
                </c:pt>
                <c:pt idx="5874">
                  <c:v>-39.315722626837598</c:v>
                </c:pt>
                <c:pt idx="5875">
                  <c:v>-39.315722626837598</c:v>
                </c:pt>
                <c:pt idx="5876">
                  <c:v>-39.315722626837598</c:v>
                </c:pt>
                <c:pt idx="5877">
                  <c:v>-39.315722626837598</c:v>
                </c:pt>
                <c:pt idx="5878">
                  <c:v>-39.315722626837598</c:v>
                </c:pt>
                <c:pt idx="5879">
                  <c:v>-39.315722626837598</c:v>
                </c:pt>
                <c:pt idx="5880">
                  <c:v>-39.315722626837598</c:v>
                </c:pt>
                <c:pt idx="5881">
                  <c:v>-39.315722626837598</c:v>
                </c:pt>
                <c:pt idx="5882">
                  <c:v>-39.315722626837598</c:v>
                </c:pt>
                <c:pt idx="5883">
                  <c:v>-39.315722626837598</c:v>
                </c:pt>
                <c:pt idx="5884">
                  <c:v>-39.315722626837598</c:v>
                </c:pt>
                <c:pt idx="5885">
                  <c:v>-39.315722626837598</c:v>
                </c:pt>
                <c:pt idx="5886">
                  <c:v>-39.315722626837598</c:v>
                </c:pt>
                <c:pt idx="5887">
                  <c:v>-39.315722626837598</c:v>
                </c:pt>
                <c:pt idx="5888">
                  <c:v>-39.315722626837598</c:v>
                </c:pt>
                <c:pt idx="5889">
                  <c:v>-39.315722626837598</c:v>
                </c:pt>
                <c:pt idx="5890">
                  <c:v>-39.315722626837598</c:v>
                </c:pt>
                <c:pt idx="5891">
                  <c:v>-39.315722626837598</c:v>
                </c:pt>
                <c:pt idx="5892">
                  <c:v>-39.315722626837598</c:v>
                </c:pt>
                <c:pt idx="5893">
                  <c:v>-39.315722626837598</c:v>
                </c:pt>
                <c:pt idx="5894">
                  <c:v>-39.315722626837598</c:v>
                </c:pt>
                <c:pt idx="5895">
                  <c:v>-39.315722626837598</c:v>
                </c:pt>
                <c:pt idx="5896">
                  <c:v>-39.315722626837598</c:v>
                </c:pt>
                <c:pt idx="5897">
                  <c:v>-39.315722626837598</c:v>
                </c:pt>
                <c:pt idx="5898">
                  <c:v>-39.315722626837598</c:v>
                </c:pt>
                <c:pt idx="5899">
                  <c:v>-39.315722626837598</c:v>
                </c:pt>
                <c:pt idx="5900">
                  <c:v>-39.315722626837598</c:v>
                </c:pt>
                <c:pt idx="5901">
                  <c:v>-39.315722626837598</c:v>
                </c:pt>
                <c:pt idx="5902">
                  <c:v>-39.315722626837598</c:v>
                </c:pt>
                <c:pt idx="5903">
                  <c:v>-39.315722626837598</c:v>
                </c:pt>
                <c:pt idx="5904">
                  <c:v>-39.315722626837598</c:v>
                </c:pt>
                <c:pt idx="5905">
                  <c:v>-39.315722626837598</c:v>
                </c:pt>
                <c:pt idx="5906">
                  <c:v>-39.315722626837598</c:v>
                </c:pt>
                <c:pt idx="5907">
                  <c:v>-39.315722626837598</c:v>
                </c:pt>
                <c:pt idx="5908">
                  <c:v>-39.315722626837598</c:v>
                </c:pt>
                <c:pt idx="5909">
                  <c:v>-39.315722626837598</c:v>
                </c:pt>
                <c:pt idx="5910">
                  <c:v>-39.315722626837598</c:v>
                </c:pt>
                <c:pt idx="5911">
                  <c:v>-39.315722626837598</c:v>
                </c:pt>
                <c:pt idx="5912">
                  <c:v>-39.315722626837598</c:v>
                </c:pt>
                <c:pt idx="5913">
                  <c:v>-39.315722626837598</c:v>
                </c:pt>
                <c:pt idx="5914">
                  <c:v>-39.315722626837598</c:v>
                </c:pt>
                <c:pt idx="5915">
                  <c:v>-39.315722626837598</c:v>
                </c:pt>
                <c:pt idx="5916">
                  <c:v>-39.315722626837598</c:v>
                </c:pt>
                <c:pt idx="5917">
                  <c:v>-39.315722626837598</c:v>
                </c:pt>
                <c:pt idx="5918">
                  <c:v>-39.315722626837598</c:v>
                </c:pt>
                <c:pt idx="5919">
                  <c:v>-39.315722626837598</c:v>
                </c:pt>
                <c:pt idx="5920">
                  <c:v>-39.315722626837598</c:v>
                </c:pt>
                <c:pt idx="5921">
                  <c:v>-39.315722626837598</c:v>
                </c:pt>
                <c:pt idx="5922">
                  <c:v>-39.315722626837598</c:v>
                </c:pt>
                <c:pt idx="5923">
                  <c:v>-39.315722626837598</c:v>
                </c:pt>
                <c:pt idx="5924">
                  <c:v>-39.315722626837598</c:v>
                </c:pt>
                <c:pt idx="5925">
                  <c:v>-39.315722626837598</c:v>
                </c:pt>
                <c:pt idx="5926">
                  <c:v>-39.315722626837598</c:v>
                </c:pt>
                <c:pt idx="5927">
                  <c:v>-39.315722626837598</c:v>
                </c:pt>
                <c:pt idx="5928">
                  <c:v>-39.315722626837598</c:v>
                </c:pt>
                <c:pt idx="5929">
                  <c:v>-39.315722626837598</c:v>
                </c:pt>
                <c:pt idx="5930">
                  <c:v>-39.315722626837598</c:v>
                </c:pt>
                <c:pt idx="5931">
                  <c:v>-39.315722626837598</c:v>
                </c:pt>
                <c:pt idx="5932">
                  <c:v>-39.315722626837598</c:v>
                </c:pt>
                <c:pt idx="5933">
                  <c:v>-39.315722626837598</c:v>
                </c:pt>
                <c:pt idx="5934">
                  <c:v>-39.315722626837598</c:v>
                </c:pt>
                <c:pt idx="5935">
                  <c:v>-39.315722626837598</c:v>
                </c:pt>
                <c:pt idx="5936">
                  <c:v>-39.315722626837598</c:v>
                </c:pt>
                <c:pt idx="5937">
                  <c:v>-39.315722626837598</c:v>
                </c:pt>
                <c:pt idx="5938">
                  <c:v>-39.315722626837598</c:v>
                </c:pt>
                <c:pt idx="5939">
                  <c:v>-39.315722626837598</c:v>
                </c:pt>
                <c:pt idx="5940">
                  <c:v>-39.315722626837598</c:v>
                </c:pt>
                <c:pt idx="5941">
                  <c:v>-39.315722626837598</c:v>
                </c:pt>
                <c:pt idx="5942">
                  <c:v>-39.315722626837598</c:v>
                </c:pt>
                <c:pt idx="5943">
                  <c:v>-39.315722626837598</c:v>
                </c:pt>
                <c:pt idx="5944">
                  <c:v>-39.315722626837598</c:v>
                </c:pt>
                <c:pt idx="5945">
                  <c:v>-39.315722626837598</c:v>
                </c:pt>
                <c:pt idx="5946">
                  <c:v>-39.315722626837598</c:v>
                </c:pt>
                <c:pt idx="5947">
                  <c:v>-39.315722626837598</c:v>
                </c:pt>
                <c:pt idx="5948">
                  <c:v>-39.315722626837598</c:v>
                </c:pt>
                <c:pt idx="5949">
                  <c:v>-39.315722626837598</c:v>
                </c:pt>
                <c:pt idx="5950">
                  <c:v>-39.315722626837598</c:v>
                </c:pt>
                <c:pt idx="5951">
                  <c:v>-39.315722626837598</c:v>
                </c:pt>
                <c:pt idx="5952">
                  <c:v>-39.315722626837598</c:v>
                </c:pt>
                <c:pt idx="5953">
                  <c:v>-39.315722626837598</c:v>
                </c:pt>
                <c:pt idx="5954">
                  <c:v>-39.315722626837598</c:v>
                </c:pt>
                <c:pt idx="5955">
                  <c:v>-39.315722626837598</c:v>
                </c:pt>
                <c:pt idx="5956">
                  <c:v>-39.315722626837598</c:v>
                </c:pt>
                <c:pt idx="5957">
                  <c:v>-39.315722626837598</c:v>
                </c:pt>
                <c:pt idx="5958">
                  <c:v>-39.315722626837598</c:v>
                </c:pt>
                <c:pt idx="5959">
                  <c:v>-39.315722626837598</c:v>
                </c:pt>
                <c:pt idx="5960">
                  <c:v>-39.315722626837598</c:v>
                </c:pt>
                <c:pt idx="5961">
                  <c:v>-39.315722626837598</c:v>
                </c:pt>
                <c:pt idx="5962">
                  <c:v>-39.315722626837598</c:v>
                </c:pt>
                <c:pt idx="5963">
                  <c:v>-39.315722626837598</c:v>
                </c:pt>
                <c:pt idx="5964">
                  <c:v>-39.315722626837598</c:v>
                </c:pt>
                <c:pt idx="5965">
                  <c:v>-39.315722626837598</c:v>
                </c:pt>
                <c:pt idx="5966">
                  <c:v>-39.315722626837598</c:v>
                </c:pt>
                <c:pt idx="5967">
                  <c:v>-39.315722626837598</c:v>
                </c:pt>
                <c:pt idx="5968">
                  <c:v>-39.315722626837598</c:v>
                </c:pt>
                <c:pt idx="5969">
                  <c:v>-39.315722626837598</c:v>
                </c:pt>
                <c:pt idx="5970">
                  <c:v>-39.315722626837598</c:v>
                </c:pt>
                <c:pt idx="5971">
                  <c:v>-39.315722626837598</c:v>
                </c:pt>
                <c:pt idx="5972">
                  <c:v>-39.315722626837598</c:v>
                </c:pt>
                <c:pt idx="5973">
                  <c:v>-39.315722626837598</c:v>
                </c:pt>
                <c:pt idx="5974">
                  <c:v>-39.315722626837598</c:v>
                </c:pt>
                <c:pt idx="5975">
                  <c:v>-39.315722626837598</c:v>
                </c:pt>
                <c:pt idx="5976">
                  <c:v>-39.315722626837598</c:v>
                </c:pt>
                <c:pt idx="5977">
                  <c:v>-39.315722626837598</c:v>
                </c:pt>
                <c:pt idx="5978">
                  <c:v>-39.315722626837598</c:v>
                </c:pt>
                <c:pt idx="5979">
                  <c:v>-39.315722626837598</c:v>
                </c:pt>
                <c:pt idx="5980">
                  <c:v>-39.315722626837598</c:v>
                </c:pt>
                <c:pt idx="5981">
                  <c:v>-39.315722626837598</c:v>
                </c:pt>
                <c:pt idx="5982">
                  <c:v>-39.315722626837598</c:v>
                </c:pt>
                <c:pt idx="5983">
                  <c:v>-39.315722626837598</c:v>
                </c:pt>
                <c:pt idx="5984">
                  <c:v>-39.315722626837598</c:v>
                </c:pt>
                <c:pt idx="5985">
                  <c:v>-39.315722626837598</c:v>
                </c:pt>
                <c:pt idx="5986">
                  <c:v>-39.315722626837598</c:v>
                </c:pt>
                <c:pt idx="5987">
                  <c:v>-39.315722626837598</c:v>
                </c:pt>
                <c:pt idx="5988">
                  <c:v>-39.315722626837598</c:v>
                </c:pt>
                <c:pt idx="5989">
                  <c:v>-39.315722626837598</c:v>
                </c:pt>
                <c:pt idx="5990">
                  <c:v>-39.315722626837598</c:v>
                </c:pt>
                <c:pt idx="5991">
                  <c:v>-39.315722626837598</c:v>
                </c:pt>
                <c:pt idx="5992">
                  <c:v>-39.315722626837598</c:v>
                </c:pt>
                <c:pt idx="5993">
                  <c:v>-39.315722626837598</c:v>
                </c:pt>
                <c:pt idx="5994">
                  <c:v>-39.315722626837598</c:v>
                </c:pt>
                <c:pt idx="5995">
                  <c:v>-39.315722626837598</c:v>
                </c:pt>
                <c:pt idx="5996">
                  <c:v>-39.315722626837598</c:v>
                </c:pt>
                <c:pt idx="5997">
                  <c:v>-39.315722626837598</c:v>
                </c:pt>
                <c:pt idx="5998">
                  <c:v>-39.315722626837598</c:v>
                </c:pt>
                <c:pt idx="5999">
                  <c:v>-39.315722626837598</c:v>
                </c:pt>
                <c:pt idx="6000">
                  <c:v>-39.315722626837598</c:v>
                </c:pt>
                <c:pt idx="6001">
                  <c:v>-39.315722626837598</c:v>
                </c:pt>
                <c:pt idx="6002">
                  <c:v>-39.315722626837598</c:v>
                </c:pt>
                <c:pt idx="6003">
                  <c:v>-39.315722626837598</c:v>
                </c:pt>
                <c:pt idx="6004">
                  <c:v>-39.315722626837598</c:v>
                </c:pt>
                <c:pt idx="6005">
                  <c:v>-39.315722626837598</c:v>
                </c:pt>
                <c:pt idx="6006">
                  <c:v>-39.315722626837598</c:v>
                </c:pt>
                <c:pt idx="6007">
                  <c:v>-39.315722626837598</c:v>
                </c:pt>
                <c:pt idx="6008">
                  <c:v>-39.315722626837598</c:v>
                </c:pt>
                <c:pt idx="6009">
                  <c:v>-39.315722626837598</c:v>
                </c:pt>
                <c:pt idx="6010">
                  <c:v>-39.315722626837598</c:v>
                </c:pt>
                <c:pt idx="6011">
                  <c:v>-39.315722626837598</c:v>
                </c:pt>
                <c:pt idx="6012">
                  <c:v>-39.315722626837598</c:v>
                </c:pt>
                <c:pt idx="6013">
                  <c:v>-39.315722626837598</c:v>
                </c:pt>
                <c:pt idx="6014">
                  <c:v>-39.315722626837598</c:v>
                </c:pt>
                <c:pt idx="6015">
                  <c:v>-39.315722626837598</c:v>
                </c:pt>
                <c:pt idx="6016">
                  <c:v>-39.315722626837598</c:v>
                </c:pt>
                <c:pt idx="6017">
                  <c:v>-39.315722626837598</c:v>
                </c:pt>
                <c:pt idx="6018">
                  <c:v>-39.315722626837598</c:v>
                </c:pt>
                <c:pt idx="6019">
                  <c:v>-39.315722626837598</c:v>
                </c:pt>
                <c:pt idx="6020">
                  <c:v>-39.315722626837598</c:v>
                </c:pt>
                <c:pt idx="6021">
                  <c:v>-39.315722626837598</c:v>
                </c:pt>
                <c:pt idx="6022">
                  <c:v>-39.315722626837598</c:v>
                </c:pt>
                <c:pt idx="6023">
                  <c:v>-39.315722626837598</c:v>
                </c:pt>
                <c:pt idx="6024">
                  <c:v>-39.315722626837598</c:v>
                </c:pt>
                <c:pt idx="6025">
                  <c:v>-39.315722626837598</c:v>
                </c:pt>
                <c:pt idx="6026">
                  <c:v>-39.315722626837598</c:v>
                </c:pt>
                <c:pt idx="6027">
                  <c:v>-39.315722626837598</c:v>
                </c:pt>
                <c:pt idx="6028">
                  <c:v>-39.315722626837598</c:v>
                </c:pt>
                <c:pt idx="6029">
                  <c:v>-39.315722626837598</c:v>
                </c:pt>
                <c:pt idx="6030">
                  <c:v>-39.315722626837598</c:v>
                </c:pt>
                <c:pt idx="6031">
                  <c:v>-39.315722626837598</c:v>
                </c:pt>
                <c:pt idx="6032">
                  <c:v>-39.315722626837598</c:v>
                </c:pt>
                <c:pt idx="6033">
                  <c:v>-39.315722626837598</c:v>
                </c:pt>
                <c:pt idx="6034">
                  <c:v>-39.315722626837598</c:v>
                </c:pt>
                <c:pt idx="6035">
                  <c:v>-39.315722626837598</c:v>
                </c:pt>
                <c:pt idx="6036">
                  <c:v>-39.315722626837598</c:v>
                </c:pt>
                <c:pt idx="6037">
                  <c:v>-39.315722626837598</c:v>
                </c:pt>
                <c:pt idx="6038">
                  <c:v>-39.315722626837598</c:v>
                </c:pt>
                <c:pt idx="6039">
                  <c:v>-39.315722626837598</c:v>
                </c:pt>
                <c:pt idx="6040">
                  <c:v>-39.315722626837598</c:v>
                </c:pt>
                <c:pt idx="6041">
                  <c:v>-39.315722626837598</c:v>
                </c:pt>
                <c:pt idx="6042">
                  <c:v>-39.315722626837598</c:v>
                </c:pt>
                <c:pt idx="6043">
                  <c:v>-39.315722626837598</c:v>
                </c:pt>
                <c:pt idx="6044">
                  <c:v>-39.315722626837598</c:v>
                </c:pt>
                <c:pt idx="6045">
                  <c:v>-39.315722626837598</c:v>
                </c:pt>
                <c:pt idx="6046">
                  <c:v>-39.315722626837598</c:v>
                </c:pt>
                <c:pt idx="6047">
                  <c:v>-39.315722626837598</c:v>
                </c:pt>
                <c:pt idx="6048">
                  <c:v>-39.315722626837598</c:v>
                </c:pt>
                <c:pt idx="6049">
                  <c:v>-39.315722626837598</c:v>
                </c:pt>
                <c:pt idx="6050">
                  <c:v>-39.315722626837598</c:v>
                </c:pt>
                <c:pt idx="6051">
                  <c:v>-39.315722626837598</c:v>
                </c:pt>
                <c:pt idx="6052">
                  <c:v>-39.315722626837598</c:v>
                </c:pt>
                <c:pt idx="6053">
                  <c:v>-39.315722626837598</c:v>
                </c:pt>
                <c:pt idx="6054">
                  <c:v>-39.315722626837598</c:v>
                </c:pt>
                <c:pt idx="6055">
                  <c:v>-39.315722626837598</c:v>
                </c:pt>
                <c:pt idx="6056">
                  <c:v>-39.315722626837598</c:v>
                </c:pt>
                <c:pt idx="6057">
                  <c:v>-39.315722626837598</c:v>
                </c:pt>
                <c:pt idx="6058">
                  <c:v>-39.315722626837598</c:v>
                </c:pt>
                <c:pt idx="6059">
                  <c:v>-39.315722626837598</c:v>
                </c:pt>
                <c:pt idx="6060">
                  <c:v>-39.315722626837598</c:v>
                </c:pt>
                <c:pt idx="6061">
                  <c:v>-39.315722626837598</c:v>
                </c:pt>
                <c:pt idx="6062">
                  <c:v>-39.315722626837598</c:v>
                </c:pt>
                <c:pt idx="6063">
                  <c:v>-39.315722626837598</c:v>
                </c:pt>
                <c:pt idx="6064">
                  <c:v>-39.315722626837598</c:v>
                </c:pt>
                <c:pt idx="6065">
                  <c:v>-39.315722626837598</c:v>
                </c:pt>
                <c:pt idx="6066">
                  <c:v>-39.315722626837598</c:v>
                </c:pt>
                <c:pt idx="6067">
                  <c:v>-39.315722626837598</c:v>
                </c:pt>
                <c:pt idx="6068">
                  <c:v>-39.315722626837598</c:v>
                </c:pt>
                <c:pt idx="6069">
                  <c:v>-39.315722626837598</c:v>
                </c:pt>
                <c:pt idx="6070">
                  <c:v>-39.315722626837598</c:v>
                </c:pt>
                <c:pt idx="6071">
                  <c:v>-39.315722626837598</c:v>
                </c:pt>
                <c:pt idx="6072">
                  <c:v>-39.315722626837598</c:v>
                </c:pt>
                <c:pt idx="6073">
                  <c:v>-39.315722626837598</c:v>
                </c:pt>
                <c:pt idx="6074">
                  <c:v>-39.315722626837598</c:v>
                </c:pt>
                <c:pt idx="6075">
                  <c:v>-39.315722626837598</c:v>
                </c:pt>
                <c:pt idx="6076">
                  <c:v>-39.315722626837598</c:v>
                </c:pt>
                <c:pt idx="6077">
                  <c:v>-39.315722626837598</c:v>
                </c:pt>
                <c:pt idx="6078">
                  <c:v>-39.315722626837598</c:v>
                </c:pt>
                <c:pt idx="6079">
                  <c:v>-39.315722626837598</c:v>
                </c:pt>
                <c:pt idx="6080">
                  <c:v>-39.315722626837598</c:v>
                </c:pt>
                <c:pt idx="6081">
                  <c:v>-39.315722626837598</c:v>
                </c:pt>
                <c:pt idx="6082">
                  <c:v>-39.315722626837598</c:v>
                </c:pt>
                <c:pt idx="6083">
                  <c:v>-39.315722626837598</c:v>
                </c:pt>
                <c:pt idx="6084">
                  <c:v>-39.315722626837598</c:v>
                </c:pt>
                <c:pt idx="6085">
                  <c:v>-39.315722626837598</c:v>
                </c:pt>
                <c:pt idx="6086">
                  <c:v>-39.315722626837598</c:v>
                </c:pt>
                <c:pt idx="6087">
                  <c:v>-39.315722626837598</c:v>
                </c:pt>
                <c:pt idx="6088">
                  <c:v>-39.315722626837598</c:v>
                </c:pt>
                <c:pt idx="6089">
                  <c:v>-39.315722626837598</c:v>
                </c:pt>
                <c:pt idx="6090">
                  <c:v>-39.315722626837598</c:v>
                </c:pt>
                <c:pt idx="6091">
                  <c:v>-39.315722626837598</c:v>
                </c:pt>
                <c:pt idx="6092">
                  <c:v>-39.315722626837598</c:v>
                </c:pt>
                <c:pt idx="6093">
                  <c:v>-39.315722626837598</c:v>
                </c:pt>
                <c:pt idx="6094">
                  <c:v>-39.315722626837598</c:v>
                </c:pt>
                <c:pt idx="6095">
                  <c:v>-39.315722626837598</c:v>
                </c:pt>
                <c:pt idx="6096">
                  <c:v>-39.315722626837598</c:v>
                </c:pt>
                <c:pt idx="6097">
                  <c:v>-39.315722626837598</c:v>
                </c:pt>
                <c:pt idx="6098">
                  <c:v>-39.315722626837598</c:v>
                </c:pt>
                <c:pt idx="6099">
                  <c:v>-39.315722626837598</c:v>
                </c:pt>
                <c:pt idx="6100">
                  <c:v>-39.315722626837598</c:v>
                </c:pt>
                <c:pt idx="6101">
                  <c:v>-39.315722626837598</c:v>
                </c:pt>
                <c:pt idx="6102">
                  <c:v>-39.315722626837598</c:v>
                </c:pt>
                <c:pt idx="6103">
                  <c:v>-39.315722626837598</c:v>
                </c:pt>
                <c:pt idx="6104">
                  <c:v>-39.315722626837598</c:v>
                </c:pt>
                <c:pt idx="6105">
                  <c:v>-39.315722626837598</c:v>
                </c:pt>
                <c:pt idx="6106">
                  <c:v>-39.315722626837598</c:v>
                </c:pt>
                <c:pt idx="6107">
                  <c:v>-39.315722626837598</c:v>
                </c:pt>
                <c:pt idx="6108">
                  <c:v>-39.315722626837598</c:v>
                </c:pt>
                <c:pt idx="6109">
                  <c:v>-39.315722626837598</c:v>
                </c:pt>
                <c:pt idx="6110">
                  <c:v>-39.315722626837598</c:v>
                </c:pt>
                <c:pt idx="6111">
                  <c:v>-39.315722626837598</c:v>
                </c:pt>
                <c:pt idx="6112">
                  <c:v>-39.315722626837598</c:v>
                </c:pt>
                <c:pt idx="6113">
                  <c:v>-39.315722626837598</c:v>
                </c:pt>
                <c:pt idx="6114">
                  <c:v>-39.315722626837598</c:v>
                </c:pt>
                <c:pt idx="6115">
                  <c:v>-39.315722626837598</c:v>
                </c:pt>
                <c:pt idx="6116">
                  <c:v>-39.315722626837598</c:v>
                </c:pt>
                <c:pt idx="6117">
                  <c:v>-39.315722626837598</c:v>
                </c:pt>
                <c:pt idx="6118">
                  <c:v>-39.315722626837598</c:v>
                </c:pt>
                <c:pt idx="6119">
                  <c:v>-39.315722626837598</c:v>
                </c:pt>
                <c:pt idx="6120">
                  <c:v>-39.315722626837598</c:v>
                </c:pt>
                <c:pt idx="6121">
                  <c:v>-39.315722626837598</c:v>
                </c:pt>
                <c:pt idx="6122">
                  <c:v>-39.315722626837598</c:v>
                </c:pt>
                <c:pt idx="6123">
                  <c:v>-39.315722626837598</c:v>
                </c:pt>
                <c:pt idx="6124">
                  <c:v>-39.315722626837598</c:v>
                </c:pt>
                <c:pt idx="6125">
                  <c:v>-39.315722626837598</c:v>
                </c:pt>
                <c:pt idx="6126">
                  <c:v>-39.315722626837598</c:v>
                </c:pt>
                <c:pt idx="6127">
                  <c:v>-39.315722626837598</c:v>
                </c:pt>
                <c:pt idx="6128">
                  <c:v>-39.315722626837598</c:v>
                </c:pt>
                <c:pt idx="6129">
                  <c:v>-39.315722626837598</c:v>
                </c:pt>
                <c:pt idx="6130">
                  <c:v>-39.315722626837598</c:v>
                </c:pt>
                <c:pt idx="6131">
                  <c:v>-39.315722626837598</c:v>
                </c:pt>
                <c:pt idx="6132">
                  <c:v>-39.315722626837598</c:v>
                </c:pt>
                <c:pt idx="6133">
                  <c:v>-39.315722626837598</c:v>
                </c:pt>
                <c:pt idx="6134">
                  <c:v>-39.315722626837598</c:v>
                </c:pt>
                <c:pt idx="6135">
                  <c:v>-39.315722626837598</c:v>
                </c:pt>
                <c:pt idx="6136">
                  <c:v>-39.315722626837598</c:v>
                </c:pt>
                <c:pt idx="6137">
                  <c:v>-39.315722626837598</c:v>
                </c:pt>
                <c:pt idx="6138">
                  <c:v>-39.315722626837598</c:v>
                </c:pt>
                <c:pt idx="6139">
                  <c:v>-39.315722626837598</c:v>
                </c:pt>
                <c:pt idx="6140">
                  <c:v>-39.315722626837598</c:v>
                </c:pt>
                <c:pt idx="6141">
                  <c:v>-39.315722626837598</c:v>
                </c:pt>
                <c:pt idx="6142">
                  <c:v>-39.315722626837598</c:v>
                </c:pt>
                <c:pt idx="6143">
                  <c:v>-39.315722626837598</c:v>
                </c:pt>
                <c:pt idx="6144">
                  <c:v>-39.315722626837598</c:v>
                </c:pt>
                <c:pt idx="6145">
                  <c:v>-39.315722626837598</c:v>
                </c:pt>
                <c:pt idx="6146">
                  <c:v>-39.315722626837598</c:v>
                </c:pt>
                <c:pt idx="6147">
                  <c:v>-39.315722626837598</c:v>
                </c:pt>
                <c:pt idx="6148">
                  <c:v>-39.315722626837598</c:v>
                </c:pt>
                <c:pt idx="6149">
                  <c:v>-39.315722626837598</c:v>
                </c:pt>
                <c:pt idx="6150">
                  <c:v>-39.315722626837598</c:v>
                </c:pt>
                <c:pt idx="6151">
                  <c:v>-39.315722626837598</c:v>
                </c:pt>
                <c:pt idx="6152">
                  <c:v>-39.315722626837598</c:v>
                </c:pt>
                <c:pt idx="6153">
                  <c:v>-39.315722626837598</c:v>
                </c:pt>
                <c:pt idx="6154">
                  <c:v>-39.315722626837598</c:v>
                </c:pt>
                <c:pt idx="6155">
                  <c:v>-39.315722626837598</c:v>
                </c:pt>
                <c:pt idx="6156">
                  <c:v>-39.315722626837598</c:v>
                </c:pt>
                <c:pt idx="6157">
                  <c:v>-39.315722626837598</c:v>
                </c:pt>
                <c:pt idx="6158">
                  <c:v>-39.315722626837598</c:v>
                </c:pt>
                <c:pt idx="6159">
                  <c:v>-39.315722626837598</c:v>
                </c:pt>
                <c:pt idx="6160">
                  <c:v>-39.315722626837598</c:v>
                </c:pt>
                <c:pt idx="6161">
                  <c:v>-39.315722626837598</c:v>
                </c:pt>
                <c:pt idx="6162">
                  <c:v>-39.315722626837598</c:v>
                </c:pt>
                <c:pt idx="6163">
                  <c:v>-39.315722626837598</c:v>
                </c:pt>
                <c:pt idx="6164">
                  <c:v>-39.315722626837598</c:v>
                </c:pt>
                <c:pt idx="6165">
                  <c:v>-39.315722626837598</c:v>
                </c:pt>
                <c:pt idx="6166">
                  <c:v>-39.315722626837598</c:v>
                </c:pt>
                <c:pt idx="6167">
                  <c:v>-39.315722626837598</c:v>
                </c:pt>
                <c:pt idx="6168">
                  <c:v>-39.315722626837598</c:v>
                </c:pt>
                <c:pt idx="6169">
                  <c:v>-39.315722626837598</c:v>
                </c:pt>
                <c:pt idx="6170">
                  <c:v>-39.315722626837598</c:v>
                </c:pt>
                <c:pt idx="6171">
                  <c:v>-39.315722626837598</c:v>
                </c:pt>
                <c:pt idx="6172">
                  <c:v>-39.315722626837598</c:v>
                </c:pt>
                <c:pt idx="6173">
                  <c:v>-39.315722626837598</c:v>
                </c:pt>
                <c:pt idx="6174">
                  <c:v>-39.315722626837598</c:v>
                </c:pt>
                <c:pt idx="6175">
                  <c:v>-39.315722626837598</c:v>
                </c:pt>
                <c:pt idx="6176">
                  <c:v>-39.315722626837598</c:v>
                </c:pt>
                <c:pt idx="6177">
                  <c:v>-39.315722626837598</c:v>
                </c:pt>
                <c:pt idx="6178">
                  <c:v>-39.315722626837598</c:v>
                </c:pt>
                <c:pt idx="6179">
                  <c:v>-39.315722626837598</c:v>
                </c:pt>
                <c:pt idx="6180">
                  <c:v>-39.315722626837598</c:v>
                </c:pt>
                <c:pt idx="6181">
                  <c:v>-39.315722626837598</c:v>
                </c:pt>
                <c:pt idx="6182">
                  <c:v>-39.315722626837598</c:v>
                </c:pt>
                <c:pt idx="6183">
                  <c:v>-39.315722626837598</c:v>
                </c:pt>
                <c:pt idx="6184">
                  <c:v>-39.315722626837598</c:v>
                </c:pt>
                <c:pt idx="6185">
                  <c:v>-39.315722626837598</c:v>
                </c:pt>
                <c:pt idx="6186">
                  <c:v>-39.315722626837598</c:v>
                </c:pt>
                <c:pt idx="6187">
                  <c:v>-39.315722626837598</c:v>
                </c:pt>
                <c:pt idx="6188">
                  <c:v>-39.315722626837598</c:v>
                </c:pt>
                <c:pt idx="6189">
                  <c:v>-39.315722626837598</c:v>
                </c:pt>
                <c:pt idx="6190">
                  <c:v>-39.315722626837598</c:v>
                </c:pt>
                <c:pt idx="6191">
                  <c:v>-39.315722626837598</c:v>
                </c:pt>
                <c:pt idx="6192">
                  <c:v>-39.315722626837598</c:v>
                </c:pt>
                <c:pt idx="6193">
                  <c:v>-39.315722626837598</c:v>
                </c:pt>
                <c:pt idx="6194">
                  <c:v>-39.315722626837598</c:v>
                </c:pt>
                <c:pt idx="6195">
                  <c:v>-39.315722626837598</c:v>
                </c:pt>
                <c:pt idx="6196">
                  <c:v>-39.315722626837598</c:v>
                </c:pt>
                <c:pt idx="6197">
                  <c:v>-39.315722626837598</c:v>
                </c:pt>
                <c:pt idx="6198">
                  <c:v>-39.315722626837598</c:v>
                </c:pt>
                <c:pt idx="6199">
                  <c:v>-39.315722626837598</c:v>
                </c:pt>
                <c:pt idx="6200">
                  <c:v>-39.315722626837598</c:v>
                </c:pt>
                <c:pt idx="6201">
                  <c:v>-39.315722626837598</c:v>
                </c:pt>
                <c:pt idx="6202">
                  <c:v>-39.315722626837598</c:v>
                </c:pt>
                <c:pt idx="6203">
                  <c:v>-39.315722626837598</c:v>
                </c:pt>
                <c:pt idx="6204">
                  <c:v>-39.315722626837598</c:v>
                </c:pt>
                <c:pt idx="6205">
                  <c:v>-39.315722626837598</c:v>
                </c:pt>
                <c:pt idx="6206">
                  <c:v>-39.315722626837598</c:v>
                </c:pt>
                <c:pt idx="6207">
                  <c:v>-39.315722626837598</c:v>
                </c:pt>
                <c:pt idx="6208">
                  <c:v>-39.315722626837598</c:v>
                </c:pt>
                <c:pt idx="6209">
                  <c:v>-39.315722626837598</c:v>
                </c:pt>
                <c:pt idx="6210">
                  <c:v>-39.315722626837598</c:v>
                </c:pt>
                <c:pt idx="6211">
                  <c:v>-39.315722626837598</c:v>
                </c:pt>
                <c:pt idx="6212">
                  <c:v>-39.315722626837598</c:v>
                </c:pt>
                <c:pt idx="6213">
                  <c:v>-39.315722626837598</c:v>
                </c:pt>
                <c:pt idx="6214">
                  <c:v>-39.315722626837598</c:v>
                </c:pt>
                <c:pt idx="6215">
                  <c:v>-39.315722626837598</c:v>
                </c:pt>
                <c:pt idx="6216">
                  <c:v>-39.315722626837598</c:v>
                </c:pt>
                <c:pt idx="6217">
                  <c:v>-39.315722626837598</c:v>
                </c:pt>
                <c:pt idx="6218">
                  <c:v>-39.315722626837598</c:v>
                </c:pt>
                <c:pt idx="6219">
                  <c:v>-39.315722626837598</c:v>
                </c:pt>
                <c:pt idx="6220">
                  <c:v>-39.315722626837598</c:v>
                </c:pt>
                <c:pt idx="6221">
                  <c:v>-39.315722626837598</c:v>
                </c:pt>
                <c:pt idx="6222">
                  <c:v>-39.315722626837598</c:v>
                </c:pt>
                <c:pt idx="6223">
                  <c:v>-39.315722626837598</c:v>
                </c:pt>
                <c:pt idx="6224">
                  <c:v>-39.315722626837598</c:v>
                </c:pt>
                <c:pt idx="6225">
                  <c:v>-39.315722626837598</c:v>
                </c:pt>
                <c:pt idx="6226">
                  <c:v>-39.315722626837598</c:v>
                </c:pt>
                <c:pt idx="6227">
                  <c:v>-39.315722626837598</c:v>
                </c:pt>
                <c:pt idx="6228">
                  <c:v>-39.315722626837598</c:v>
                </c:pt>
                <c:pt idx="6229">
                  <c:v>-39.315722626837598</c:v>
                </c:pt>
                <c:pt idx="6230">
                  <c:v>-39.315722626837598</c:v>
                </c:pt>
                <c:pt idx="6231">
                  <c:v>-39.315722626837598</c:v>
                </c:pt>
                <c:pt idx="6232">
                  <c:v>-39.315722626837598</c:v>
                </c:pt>
                <c:pt idx="6233">
                  <c:v>-39.315722626837598</c:v>
                </c:pt>
                <c:pt idx="6234">
                  <c:v>-39.315722626837598</c:v>
                </c:pt>
                <c:pt idx="6235">
                  <c:v>-39.315722626837598</c:v>
                </c:pt>
                <c:pt idx="6236">
                  <c:v>-39.315722626837598</c:v>
                </c:pt>
                <c:pt idx="6237">
                  <c:v>-39.315722626837598</c:v>
                </c:pt>
                <c:pt idx="6238">
                  <c:v>-39.315722626837598</c:v>
                </c:pt>
                <c:pt idx="6239">
                  <c:v>-39.315722626837598</c:v>
                </c:pt>
                <c:pt idx="6240">
                  <c:v>-39.315722626837598</c:v>
                </c:pt>
                <c:pt idx="6241">
                  <c:v>-39.315722626837598</c:v>
                </c:pt>
                <c:pt idx="6242">
                  <c:v>-39.315722626837598</c:v>
                </c:pt>
                <c:pt idx="6243">
                  <c:v>-39.315722626837598</c:v>
                </c:pt>
                <c:pt idx="6244">
                  <c:v>-39.315722626837598</c:v>
                </c:pt>
                <c:pt idx="6245">
                  <c:v>-39.315722626837598</c:v>
                </c:pt>
                <c:pt idx="6246">
                  <c:v>-39.315722626837598</c:v>
                </c:pt>
                <c:pt idx="6247">
                  <c:v>-39.315722626837598</c:v>
                </c:pt>
                <c:pt idx="6248">
                  <c:v>-39.315722626837598</c:v>
                </c:pt>
                <c:pt idx="6249">
                  <c:v>-39.315722626837598</c:v>
                </c:pt>
                <c:pt idx="6250">
                  <c:v>-39.315722626837598</c:v>
                </c:pt>
                <c:pt idx="6251">
                  <c:v>-39.315722626837598</c:v>
                </c:pt>
                <c:pt idx="6252">
                  <c:v>-39.315722626837598</c:v>
                </c:pt>
                <c:pt idx="6253">
                  <c:v>-39.315722626837598</c:v>
                </c:pt>
                <c:pt idx="6254">
                  <c:v>-39.315722626837598</c:v>
                </c:pt>
                <c:pt idx="6255">
                  <c:v>-39.315722626837598</c:v>
                </c:pt>
                <c:pt idx="6256">
                  <c:v>-39.315722626837598</c:v>
                </c:pt>
                <c:pt idx="6257">
                  <c:v>-39.315722626837598</c:v>
                </c:pt>
                <c:pt idx="6258">
                  <c:v>-39.315722626837598</c:v>
                </c:pt>
                <c:pt idx="6259">
                  <c:v>-39.315722626837598</c:v>
                </c:pt>
                <c:pt idx="6260">
                  <c:v>-39.315722626837598</c:v>
                </c:pt>
                <c:pt idx="6261">
                  <c:v>-39.315722626837598</c:v>
                </c:pt>
                <c:pt idx="6262">
                  <c:v>-39.315722626837598</c:v>
                </c:pt>
                <c:pt idx="6263">
                  <c:v>-39.315722626837598</c:v>
                </c:pt>
                <c:pt idx="6264">
                  <c:v>-39.315722626837598</c:v>
                </c:pt>
                <c:pt idx="6265">
                  <c:v>-39.315722626837598</c:v>
                </c:pt>
                <c:pt idx="6266">
                  <c:v>-39.315722626837598</c:v>
                </c:pt>
                <c:pt idx="6267">
                  <c:v>-39.315722626837598</c:v>
                </c:pt>
                <c:pt idx="6268">
                  <c:v>-39.315722626837598</c:v>
                </c:pt>
                <c:pt idx="6269">
                  <c:v>-39.315722626837598</c:v>
                </c:pt>
                <c:pt idx="6270">
                  <c:v>-39.315722626837598</c:v>
                </c:pt>
                <c:pt idx="6271">
                  <c:v>-39.315722626837598</c:v>
                </c:pt>
                <c:pt idx="6272">
                  <c:v>-39.315722626837598</c:v>
                </c:pt>
                <c:pt idx="6273">
                  <c:v>-39.315722626837598</c:v>
                </c:pt>
                <c:pt idx="6274">
                  <c:v>-39.315722626837598</c:v>
                </c:pt>
                <c:pt idx="6275">
                  <c:v>-39.315722626837598</c:v>
                </c:pt>
                <c:pt idx="6276">
                  <c:v>-39.315722626837598</c:v>
                </c:pt>
                <c:pt idx="6277">
                  <c:v>-39.315722626837598</c:v>
                </c:pt>
                <c:pt idx="6278">
                  <c:v>-39.315722626837598</c:v>
                </c:pt>
                <c:pt idx="6279">
                  <c:v>-39.315722626837598</c:v>
                </c:pt>
                <c:pt idx="6280">
                  <c:v>-39.315722626837598</c:v>
                </c:pt>
                <c:pt idx="6281">
                  <c:v>-39.315722626837598</c:v>
                </c:pt>
                <c:pt idx="6282">
                  <c:v>-39.315722626837598</c:v>
                </c:pt>
                <c:pt idx="6283">
                  <c:v>-39.315722626837598</c:v>
                </c:pt>
                <c:pt idx="6284">
                  <c:v>-39.315722626837598</c:v>
                </c:pt>
                <c:pt idx="6285">
                  <c:v>-39.315722626837598</c:v>
                </c:pt>
                <c:pt idx="6286">
                  <c:v>-39.315722626837598</c:v>
                </c:pt>
                <c:pt idx="6287">
                  <c:v>-39.315722626837598</c:v>
                </c:pt>
                <c:pt idx="6288">
                  <c:v>-39.315722626837598</c:v>
                </c:pt>
                <c:pt idx="6289">
                  <c:v>-39.315722626837598</c:v>
                </c:pt>
                <c:pt idx="6290">
                  <c:v>-39.315722626837598</c:v>
                </c:pt>
                <c:pt idx="6291">
                  <c:v>-39.315722626837598</c:v>
                </c:pt>
                <c:pt idx="6292">
                  <c:v>-39.315722626837598</c:v>
                </c:pt>
                <c:pt idx="6293">
                  <c:v>-39.315722626837598</c:v>
                </c:pt>
                <c:pt idx="6294">
                  <c:v>-39.315722626837598</c:v>
                </c:pt>
                <c:pt idx="6295">
                  <c:v>-39.315722626837598</c:v>
                </c:pt>
                <c:pt idx="6296">
                  <c:v>-39.315722626837598</c:v>
                </c:pt>
                <c:pt idx="6297">
                  <c:v>-39.315722626837598</c:v>
                </c:pt>
                <c:pt idx="6298">
                  <c:v>-39.315722626837598</c:v>
                </c:pt>
                <c:pt idx="6299">
                  <c:v>-39.315722626837598</c:v>
                </c:pt>
                <c:pt idx="6300">
                  <c:v>-39.315722626837598</c:v>
                </c:pt>
                <c:pt idx="6301">
                  <c:v>-39.315722626837598</c:v>
                </c:pt>
                <c:pt idx="6302">
                  <c:v>-39.315722626837598</c:v>
                </c:pt>
                <c:pt idx="6303">
                  <c:v>-39.315722626837598</c:v>
                </c:pt>
                <c:pt idx="6304">
                  <c:v>-39.315722626837598</c:v>
                </c:pt>
                <c:pt idx="6305">
                  <c:v>-39.315722626837598</c:v>
                </c:pt>
                <c:pt idx="6306">
                  <c:v>-39.315722626837598</c:v>
                </c:pt>
                <c:pt idx="6307">
                  <c:v>-39.315722626837598</c:v>
                </c:pt>
                <c:pt idx="6308">
                  <c:v>-39.315722626837598</c:v>
                </c:pt>
                <c:pt idx="6309">
                  <c:v>-39.315722626837598</c:v>
                </c:pt>
                <c:pt idx="6310">
                  <c:v>-39.315722626837598</c:v>
                </c:pt>
                <c:pt idx="6311">
                  <c:v>-39.315722626837598</c:v>
                </c:pt>
                <c:pt idx="6312">
                  <c:v>-39.315722626837598</c:v>
                </c:pt>
                <c:pt idx="6313">
                  <c:v>-39.315722626837598</c:v>
                </c:pt>
                <c:pt idx="6314">
                  <c:v>-39.315722626837598</c:v>
                </c:pt>
                <c:pt idx="6315">
                  <c:v>-39.315722626837598</c:v>
                </c:pt>
                <c:pt idx="6316">
                  <c:v>-39.315722626837598</c:v>
                </c:pt>
                <c:pt idx="6317">
                  <c:v>-39.315722626837598</c:v>
                </c:pt>
                <c:pt idx="6318">
                  <c:v>-39.315722626837598</c:v>
                </c:pt>
                <c:pt idx="6319">
                  <c:v>-39.315722626837598</c:v>
                </c:pt>
                <c:pt idx="6320">
                  <c:v>-39.315722626837598</c:v>
                </c:pt>
                <c:pt idx="6321">
                  <c:v>-39.315722626837598</c:v>
                </c:pt>
                <c:pt idx="6322">
                  <c:v>-39.315722626837598</c:v>
                </c:pt>
                <c:pt idx="6323">
                  <c:v>-39.315722626837598</c:v>
                </c:pt>
                <c:pt idx="6324">
                  <c:v>-39.315722626837598</c:v>
                </c:pt>
                <c:pt idx="6325">
                  <c:v>-39.315722626837598</c:v>
                </c:pt>
                <c:pt idx="6326">
                  <c:v>-39.315722626837598</c:v>
                </c:pt>
                <c:pt idx="6327">
                  <c:v>-39.315722626837598</c:v>
                </c:pt>
                <c:pt idx="6328">
                  <c:v>-39.315722626837598</c:v>
                </c:pt>
                <c:pt idx="6329">
                  <c:v>-39.315722626837598</c:v>
                </c:pt>
                <c:pt idx="6330">
                  <c:v>-39.315722626837598</c:v>
                </c:pt>
                <c:pt idx="6331">
                  <c:v>-39.315722626837598</c:v>
                </c:pt>
                <c:pt idx="6332">
                  <c:v>-39.315722626837598</c:v>
                </c:pt>
                <c:pt idx="6333">
                  <c:v>-39.315722626837598</c:v>
                </c:pt>
                <c:pt idx="6334">
                  <c:v>-39.315722626837598</c:v>
                </c:pt>
                <c:pt idx="6335">
                  <c:v>-39.315722626837598</c:v>
                </c:pt>
                <c:pt idx="6336">
                  <c:v>-39.315722626837598</c:v>
                </c:pt>
                <c:pt idx="6337">
                  <c:v>-39.315722626837598</c:v>
                </c:pt>
                <c:pt idx="6338">
                  <c:v>-39.315722626837598</c:v>
                </c:pt>
                <c:pt idx="6339">
                  <c:v>-39.315722626837598</c:v>
                </c:pt>
                <c:pt idx="6340">
                  <c:v>-39.315722626837598</c:v>
                </c:pt>
                <c:pt idx="6341">
                  <c:v>-39.315722626837598</c:v>
                </c:pt>
                <c:pt idx="6342">
                  <c:v>-39.315722626837598</c:v>
                </c:pt>
                <c:pt idx="6343">
                  <c:v>-39.315722626837598</c:v>
                </c:pt>
                <c:pt idx="6344">
                  <c:v>-39.315722626837598</c:v>
                </c:pt>
                <c:pt idx="6345">
                  <c:v>-39.315722626837598</c:v>
                </c:pt>
                <c:pt idx="6346">
                  <c:v>-39.315722626837598</c:v>
                </c:pt>
                <c:pt idx="6347">
                  <c:v>-39.315722626837598</c:v>
                </c:pt>
                <c:pt idx="6348">
                  <c:v>-39.315722626837598</c:v>
                </c:pt>
                <c:pt idx="6349">
                  <c:v>-39.315722626837598</c:v>
                </c:pt>
                <c:pt idx="6350">
                  <c:v>-39.315722626837598</c:v>
                </c:pt>
                <c:pt idx="6351">
                  <c:v>-39.315722626837598</c:v>
                </c:pt>
                <c:pt idx="6352">
                  <c:v>-39.315722626837598</c:v>
                </c:pt>
                <c:pt idx="6353">
                  <c:v>-39.315722626837598</c:v>
                </c:pt>
                <c:pt idx="6354">
                  <c:v>-39.315722626837598</c:v>
                </c:pt>
                <c:pt idx="6355">
                  <c:v>-39.315722626837598</c:v>
                </c:pt>
                <c:pt idx="6356">
                  <c:v>-39.315722626837598</c:v>
                </c:pt>
                <c:pt idx="6357">
                  <c:v>-39.315722626837598</c:v>
                </c:pt>
                <c:pt idx="6358">
                  <c:v>-39.315722626837598</c:v>
                </c:pt>
                <c:pt idx="6359">
                  <c:v>-39.315722626837598</c:v>
                </c:pt>
                <c:pt idx="6360">
                  <c:v>-39.315722626837598</c:v>
                </c:pt>
                <c:pt idx="6361">
                  <c:v>-39.315722626837598</c:v>
                </c:pt>
                <c:pt idx="6362">
                  <c:v>-39.315722626837598</c:v>
                </c:pt>
                <c:pt idx="6363">
                  <c:v>-39.315722626837598</c:v>
                </c:pt>
                <c:pt idx="6364">
                  <c:v>-39.315722626837598</c:v>
                </c:pt>
                <c:pt idx="6365">
                  <c:v>-39.315722626837598</c:v>
                </c:pt>
                <c:pt idx="6366">
                  <c:v>-39.315722626837598</c:v>
                </c:pt>
                <c:pt idx="6367">
                  <c:v>-39.315722626837598</c:v>
                </c:pt>
                <c:pt idx="6368">
                  <c:v>-39.315722626837598</c:v>
                </c:pt>
                <c:pt idx="6369">
                  <c:v>-39.315722626837598</c:v>
                </c:pt>
                <c:pt idx="6370">
                  <c:v>-39.315722626837598</c:v>
                </c:pt>
                <c:pt idx="6371">
                  <c:v>-39.315722626837598</c:v>
                </c:pt>
                <c:pt idx="6372">
                  <c:v>-39.315722626837598</c:v>
                </c:pt>
                <c:pt idx="6373">
                  <c:v>-39.315722626837598</c:v>
                </c:pt>
                <c:pt idx="6374">
                  <c:v>-39.315722626837598</c:v>
                </c:pt>
                <c:pt idx="6375">
                  <c:v>-39.315722626837598</c:v>
                </c:pt>
                <c:pt idx="6376">
                  <c:v>-39.315722626837598</c:v>
                </c:pt>
                <c:pt idx="6377">
                  <c:v>-39.315722626837598</c:v>
                </c:pt>
                <c:pt idx="6378">
                  <c:v>-39.315722626837598</c:v>
                </c:pt>
                <c:pt idx="6379">
                  <c:v>-39.315722626837598</c:v>
                </c:pt>
                <c:pt idx="6380">
                  <c:v>-39.315722626837598</c:v>
                </c:pt>
                <c:pt idx="6381">
                  <c:v>-39.315722626837598</c:v>
                </c:pt>
                <c:pt idx="6382">
                  <c:v>-39.315722626837598</c:v>
                </c:pt>
                <c:pt idx="6383">
                  <c:v>-39.315722626837598</c:v>
                </c:pt>
                <c:pt idx="6384">
                  <c:v>-39.315722626837598</c:v>
                </c:pt>
                <c:pt idx="6385">
                  <c:v>-39.315722626837598</c:v>
                </c:pt>
                <c:pt idx="6386">
                  <c:v>-39.315722626837598</c:v>
                </c:pt>
                <c:pt idx="6387">
                  <c:v>-39.315722626837598</c:v>
                </c:pt>
                <c:pt idx="6388">
                  <c:v>-39.315722626837598</c:v>
                </c:pt>
                <c:pt idx="6389">
                  <c:v>-39.315722626837598</c:v>
                </c:pt>
                <c:pt idx="6390">
                  <c:v>-39.315722626837598</c:v>
                </c:pt>
                <c:pt idx="6391">
                  <c:v>-39.315722626837598</c:v>
                </c:pt>
                <c:pt idx="6392">
                  <c:v>-39.315722626837598</c:v>
                </c:pt>
                <c:pt idx="6393">
                  <c:v>-39.315722626837598</c:v>
                </c:pt>
                <c:pt idx="6394">
                  <c:v>-39.315722626837598</c:v>
                </c:pt>
                <c:pt idx="6395">
                  <c:v>-39.315722626837598</c:v>
                </c:pt>
                <c:pt idx="6396">
                  <c:v>-39.315722626837598</c:v>
                </c:pt>
                <c:pt idx="6397">
                  <c:v>-39.315722626837598</c:v>
                </c:pt>
                <c:pt idx="6398">
                  <c:v>-39.315722626837598</c:v>
                </c:pt>
                <c:pt idx="6399">
                  <c:v>-39.315722626837598</c:v>
                </c:pt>
                <c:pt idx="6400">
                  <c:v>-39.315722626837598</c:v>
                </c:pt>
                <c:pt idx="6401">
                  <c:v>-39.315722626837598</c:v>
                </c:pt>
                <c:pt idx="6402">
                  <c:v>-39.315722626837598</c:v>
                </c:pt>
                <c:pt idx="6403">
                  <c:v>-39.315722626837598</c:v>
                </c:pt>
                <c:pt idx="6404">
                  <c:v>-39.315722626837598</c:v>
                </c:pt>
                <c:pt idx="6405">
                  <c:v>-39.315722626837598</c:v>
                </c:pt>
                <c:pt idx="6406">
                  <c:v>-39.315722626837598</c:v>
                </c:pt>
                <c:pt idx="6407">
                  <c:v>-39.315722626837598</c:v>
                </c:pt>
                <c:pt idx="6408">
                  <c:v>-39.315722626837598</c:v>
                </c:pt>
                <c:pt idx="6409">
                  <c:v>-39.315722626837598</c:v>
                </c:pt>
                <c:pt idx="6410">
                  <c:v>-39.315722626837598</c:v>
                </c:pt>
                <c:pt idx="6411">
                  <c:v>-39.315722626837598</c:v>
                </c:pt>
                <c:pt idx="6412">
                  <c:v>-39.315722626837598</c:v>
                </c:pt>
                <c:pt idx="6413">
                  <c:v>-39.315722626837598</c:v>
                </c:pt>
                <c:pt idx="6414">
                  <c:v>-39.315722626837598</c:v>
                </c:pt>
                <c:pt idx="6415">
                  <c:v>-39.315722626837598</c:v>
                </c:pt>
                <c:pt idx="6416">
                  <c:v>-39.315722626837598</c:v>
                </c:pt>
                <c:pt idx="6417">
                  <c:v>-39.315722626837598</c:v>
                </c:pt>
                <c:pt idx="6418">
                  <c:v>-39.315722626837598</c:v>
                </c:pt>
                <c:pt idx="6419">
                  <c:v>-39.315722626837598</c:v>
                </c:pt>
                <c:pt idx="6420">
                  <c:v>-39.315722626837598</c:v>
                </c:pt>
                <c:pt idx="6421">
                  <c:v>-39.315722626837598</c:v>
                </c:pt>
                <c:pt idx="6422">
                  <c:v>-39.315722626837598</c:v>
                </c:pt>
                <c:pt idx="6423">
                  <c:v>-39.315722626837598</c:v>
                </c:pt>
                <c:pt idx="6424">
                  <c:v>-39.315722626837598</c:v>
                </c:pt>
                <c:pt idx="6425">
                  <c:v>-39.315722626837598</c:v>
                </c:pt>
                <c:pt idx="6426">
                  <c:v>-39.315722626837598</c:v>
                </c:pt>
                <c:pt idx="6427">
                  <c:v>-39.315722626837598</c:v>
                </c:pt>
                <c:pt idx="6428">
                  <c:v>-39.315722626837598</c:v>
                </c:pt>
                <c:pt idx="6429">
                  <c:v>-39.315722626837598</c:v>
                </c:pt>
                <c:pt idx="6430">
                  <c:v>-39.315722626837598</c:v>
                </c:pt>
                <c:pt idx="6431">
                  <c:v>-39.315722626837598</c:v>
                </c:pt>
                <c:pt idx="6432">
                  <c:v>-39.315722626837598</c:v>
                </c:pt>
                <c:pt idx="6433">
                  <c:v>-39.315722626837598</c:v>
                </c:pt>
                <c:pt idx="6434">
                  <c:v>-39.315722626837598</c:v>
                </c:pt>
                <c:pt idx="6435">
                  <c:v>-39.315722626837598</c:v>
                </c:pt>
                <c:pt idx="6436">
                  <c:v>-39.315722626837598</c:v>
                </c:pt>
                <c:pt idx="6437">
                  <c:v>-39.315722626837598</c:v>
                </c:pt>
                <c:pt idx="6438">
                  <c:v>-39.315722626837598</c:v>
                </c:pt>
                <c:pt idx="6439">
                  <c:v>-39.315722626837598</c:v>
                </c:pt>
                <c:pt idx="6440">
                  <c:v>-39.315722626837598</c:v>
                </c:pt>
                <c:pt idx="6441">
                  <c:v>-39.315722626837598</c:v>
                </c:pt>
                <c:pt idx="6442">
                  <c:v>-39.315722626837598</c:v>
                </c:pt>
                <c:pt idx="6443">
                  <c:v>-39.315722626837598</c:v>
                </c:pt>
                <c:pt idx="6444">
                  <c:v>-39.315722626837598</c:v>
                </c:pt>
                <c:pt idx="6445">
                  <c:v>-39.315722626837598</c:v>
                </c:pt>
                <c:pt idx="6446">
                  <c:v>-39.315722626837598</c:v>
                </c:pt>
                <c:pt idx="6447">
                  <c:v>-39.315722626837598</c:v>
                </c:pt>
                <c:pt idx="6448">
                  <c:v>-39.315722626837598</c:v>
                </c:pt>
                <c:pt idx="6449">
                  <c:v>-39.315722626837598</c:v>
                </c:pt>
                <c:pt idx="6450">
                  <c:v>-39.315722626837598</c:v>
                </c:pt>
                <c:pt idx="6451">
                  <c:v>-39.315722626837598</c:v>
                </c:pt>
                <c:pt idx="6452">
                  <c:v>-39.315722626837598</c:v>
                </c:pt>
                <c:pt idx="6453">
                  <c:v>-39.315722626837598</c:v>
                </c:pt>
                <c:pt idx="6454">
                  <c:v>-39.315722626837598</c:v>
                </c:pt>
                <c:pt idx="6455">
                  <c:v>-39.315722626837598</c:v>
                </c:pt>
                <c:pt idx="6456">
                  <c:v>-39.315722626837598</c:v>
                </c:pt>
                <c:pt idx="6457">
                  <c:v>-39.315722626837598</c:v>
                </c:pt>
                <c:pt idx="6458">
                  <c:v>-39.315722626837598</c:v>
                </c:pt>
                <c:pt idx="6459">
                  <c:v>-39.315722626837598</c:v>
                </c:pt>
                <c:pt idx="6460">
                  <c:v>-39.315722626837598</c:v>
                </c:pt>
                <c:pt idx="6461">
                  <c:v>-39.315722626837598</c:v>
                </c:pt>
                <c:pt idx="6462">
                  <c:v>-39.315722626837598</c:v>
                </c:pt>
                <c:pt idx="6463">
                  <c:v>-39.315722626837598</c:v>
                </c:pt>
                <c:pt idx="6464">
                  <c:v>-39.315722626837598</c:v>
                </c:pt>
                <c:pt idx="6465">
                  <c:v>-39.315722626837598</c:v>
                </c:pt>
                <c:pt idx="6466">
                  <c:v>-39.315722626837598</c:v>
                </c:pt>
                <c:pt idx="6467">
                  <c:v>-39.315722626837598</c:v>
                </c:pt>
                <c:pt idx="6468">
                  <c:v>-39.315722626837598</c:v>
                </c:pt>
                <c:pt idx="6469">
                  <c:v>-39.315722626837598</c:v>
                </c:pt>
                <c:pt idx="6470">
                  <c:v>-39.315722626837598</c:v>
                </c:pt>
                <c:pt idx="6471">
                  <c:v>-39.315722626837598</c:v>
                </c:pt>
                <c:pt idx="6472">
                  <c:v>-39.315722626837598</c:v>
                </c:pt>
                <c:pt idx="6473">
                  <c:v>-39.315722626837598</c:v>
                </c:pt>
                <c:pt idx="6474">
                  <c:v>-39.315722626837598</c:v>
                </c:pt>
                <c:pt idx="6475">
                  <c:v>-39.315722626837598</c:v>
                </c:pt>
                <c:pt idx="6476">
                  <c:v>-39.315722626837598</c:v>
                </c:pt>
                <c:pt idx="6477">
                  <c:v>-39.315722626837598</c:v>
                </c:pt>
                <c:pt idx="6478">
                  <c:v>-39.315722626837598</c:v>
                </c:pt>
                <c:pt idx="6479">
                  <c:v>-39.315722626837598</c:v>
                </c:pt>
                <c:pt idx="6480">
                  <c:v>-39.315722626837598</c:v>
                </c:pt>
                <c:pt idx="6481">
                  <c:v>-39.315722626837598</c:v>
                </c:pt>
                <c:pt idx="6482">
                  <c:v>-39.315722626837598</c:v>
                </c:pt>
                <c:pt idx="6483">
                  <c:v>-39.315722626837598</c:v>
                </c:pt>
                <c:pt idx="6484">
                  <c:v>-39.315722626837598</c:v>
                </c:pt>
                <c:pt idx="6485">
                  <c:v>-39.315722626837598</c:v>
                </c:pt>
                <c:pt idx="6486">
                  <c:v>-39.315722626837598</c:v>
                </c:pt>
                <c:pt idx="6487">
                  <c:v>-39.315722626837598</c:v>
                </c:pt>
                <c:pt idx="6488">
                  <c:v>-39.315722626837598</c:v>
                </c:pt>
                <c:pt idx="6489">
                  <c:v>-39.315722626837598</c:v>
                </c:pt>
                <c:pt idx="6490">
                  <c:v>-39.315722626837598</c:v>
                </c:pt>
                <c:pt idx="6491">
                  <c:v>-39.315722626837598</c:v>
                </c:pt>
                <c:pt idx="6492">
                  <c:v>-39.315722626837598</c:v>
                </c:pt>
                <c:pt idx="6493">
                  <c:v>-39.315722626837598</c:v>
                </c:pt>
                <c:pt idx="6494">
                  <c:v>-39.315722626837598</c:v>
                </c:pt>
                <c:pt idx="6495">
                  <c:v>-39.315722626837598</c:v>
                </c:pt>
                <c:pt idx="6496">
                  <c:v>-39.315722626837598</c:v>
                </c:pt>
                <c:pt idx="6497">
                  <c:v>-39.315722626837598</c:v>
                </c:pt>
                <c:pt idx="6498">
                  <c:v>-39.315722626837598</c:v>
                </c:pt>
                <c:pt idx="6499">
                  <c:v>-39.315722626837598</c:v>
                </c:pt>
                <c:pt idx="6500">
                  <c:v>-39.315722626837598</c:v>
                </c:pt>
                <c:pt idx="6501">
                  <c:v>-39.315722626837598</c:v>
                </c:pt>
                <c:pt idx="6502">
                  <c:v>-39.315722626837598</c:v>
                </c:pt>
                <c:pt idx="6503">
                  <c:v>-39.315722626837598</c:v>
                </c:pt>
                <c:pt idx="6504">
                  <c:v>-39.315722626837598</c:v>
                </c:pt>
                <c:pt idx="6505">
                  <c:v>-39.315722626837598</c:v>
                </c:pt>
                <c:pt idx="6506">
                  <c:v>-39.315722626837598</c:v>
                </c:pt>
                <c:pt idx="6507">
                  <c:v>-39.315722626837598</c:v>
                </c:pt>
                <c:pt idx="6508">
                  <c:v>-39.315722626837598</c:v>
                </c:pt>
                <c:pt idx="6509">
                  <c:v>-39.315722626837598</c:v>
                </c:pt>
                <c:pt idx="6510">
                  <c:v>-39.315722626837598</c:v>
                </c:pt>
                <c:pt idx="6511">
                  <c:v>-39.315722626837598</c:v>
                </c:pt>
                <c:pt idx="6512">
                  <c:v>-39.315722626837598</c:v>
                </c:pt>
                <c:pt idx="6513">
                  <c:v>-39.315722626837598</c:v>
                </c:pt>
                <c:pt idx="6514">
                  <c:v>-39.315722626837598</c:v>
                </c:pt>
                <c:pt idx="6515">
                  <c:v>-39.315722626837598</c:v>
                </c:pt>
                <c:pt idx="6516">
                  <c:v>-39.315722626837598</c:v>
                </c:pt>
                <c:pt idx="6517">
                  <c:v>-39.315722626837598</c:v>
                </c:pt>
                <c:pt idx="6518">
                  <c:v>-39.315722626837598</c:v>
                </c:pt>
                <c:pt idx="6519">
                  <c:v>-39.315722626837598</c:v>
                </c:pt>
                <c:pt idx="6520">
                  <c:v>-39.315722626837598</c:v>
                </c:pt>
                <c:pt idx="6521">
                  <c:v>-39.315722626837598</c:v>
                </c:pt>
                <c:pt idx="6522">
                  <c:v>-39.315722626837598</c:v>
                </c:pt>
                <c:pt idx="6523">
                  <c:v>-39.315722626837598</c:v>
                </c:pt>
                <c:pt idx="6524">
                  <c:v>-39.315722626837598</c:v>
                </c:pt>
                <c:pt idx="6525">
                  <c:v>-39.315722626837598</c:v>
                </c:pt>
                <c:pt idx="6526">
                  <c:v>-39.315722626837598</c:v>
                </c:pt>
                <c:pt idx="6527">
                  <c:v>-39.315722626837598</c:v>
                </c:pt>
                <c:pt idx="6528">
                  <c:v>-39.315722626837598</c:v>
                </c:pt>
                <c:pt idx="6529">
                  <c:v>-39.315722626837598</c:v>
                </c:pt>
                <c:pt idx="6530">
                  <c:v>-39.315722626837598</c:v>
                </c:pt>
                <c:pt idx="6531">
                  <c:v>-39.315722626837598</c:v>
                </c:pt>
                <c:pt idx="6532">
                  <c:v>-39.315722626837598</c:v>
                </c:pt>
                <c:pt idx="6533">
                  <c:v>-39.315722626837598</c:v>
                </c:pt>
                <c:pt idx="6534">
                  <c:v>-39.315722626837598</c:v>
                </c:pt>
                <c:pt idx="6535">
                  <c:v>-39.315722626837598</c:v>
                </c:pt>
                <c:pt idx="6536">
                  <c:v>-39.315722626837598</c:v>
                </c:pt>
                <c:pt idx="6537">
                  <c:v>-39.315722626837598</c:v>
                </c:pt>
                <c:pt idx="6538">
                  <c:v>-39.315722626837598</c:v>
                </c:pt>
                <c:pt idx="6539">
                  <c:v>-39.315722626837598</c:v>
                </c:pt>
                <c:pt idx="6540">
                  <c:v>-39.315722626837598</c:v>
                </c:pt>
                <c:pt idx="6541">
                  <c:v>-39.315722626837598</c:v>
                </c:pt>
                <c:pt idx="6542">
                  <c:v>-39.315722626837598</c:v>
                </c:pt>
                <c:pt idx="6543">
                  <c:v>-39.315722626837598</c:v>
                </c:pt>
                <c:pt idx="6544">
                  <c:v>-39.315722626837598</c:v>
                </c:pt>
                <c:pt idx="6545">
                  <c:v>-39.315722626837598</c:v>
                </c:pt>
                <c:pt idx="6546">
                  <c:v>-39.315722626837598</c:v>
                </c:pt>
                <c:pt idx="6547">
                  <c:v>-39.315722626837598</c:v>
                </c:pt>
                <c:pt idx="6548">
                  <c:v>-39.315722626837598</c:v>
                </c:pt>
                <c:pt idx="6549">
                  <c:v>-39.315722626837598</c:v>
                </c:pt>
                <c:pt idx="6550">
                  <c:v>-39.315722626837598</c:v>
                </c:pt>
                <c:pt idx="6551">
                  <c:v>-39.315722626837598</c:v>
                </c:pt>
                <c:pt idx="6552">
                  <c:v>-39.315722626837598</c:v>
                </c:pt>
                <c:pt idx="6553">
                  <c:v>-39.315722626837598</c:v>
                </c:pt>
                <c:pt idx="6554">
                  <c:v>-39.315722626837598</c:v>
                </c:pt>
                <c:pt idx="6555">
                  <c:v>-39.315722626837598</c:v>
                </c:pt>
                <c:pt idx="6556">
                  <c:v>-39.315722626837598</c:v>
                </c:pt>
                <c:pt idx="6557">
                  <c:v>-39.315722626837598</c:v>
                </c:pt>
                <c:pt idx="6558">
                  <c:v>-39.315722626837598</c:v>
                </c:pt>
                <c:pt idx="6559">
                  <c:v>-39.315722626837598</c:v>
                </c:pt>
                <c:pt idx="6560">
                  <c:v>-39.315722626837598</c:v>
                </c:pt>
                <c:pt idx="6561">
                  <c:v>-39.315722626837598</c:v>
                </c:pt>
                <c:pt idx="6562">
                  <c:v>-39.315722626837598</c:v>
                </c:pt>
                <c:pt idx="6563">
                  <c:v>-39.315722626837598</c:v>
                </c:pt>
                <c:pt idx="6564">
                  <c:v>-39.315722626837598</c:v>
                </c:pt>
                <c:pt idx="6565">
                  <c:v>-39.315722626837598</c:v>
                </c:pt>
                <c:pt idx="6566">
                  <c:v>-39.315722626837598</c:v>
                </c:pt>
                <c:pt idx="6567">
                  <c:v>-39.315722626837598</c:v>
                </c:pt>
                <c:pt idx="6568">
                  <c:v>-39.315722626837598</c:v>
                </c:pt>
                <c:pt idx="6569">
                  <c:v>-39.315722626837598</c:v>
                </c:pt>
                <c:pt idx="6570">
                  <c:v>-39.315722626837598</c:v>
                </c:pt>
                <c:pt idx="6571">
                  <c:v>-39.315722626837598</c:v>
                </c:pt>
                <c:pt idx="6572">
                  <c:v>-39.315722626837598</c:v>
                </c:pt>
                <c:pt idx="6573">
                  <c:v>-39.315722626837598</c:v>
                </c:pt>
                <c:pt idx="6574">
                  <c:v>-39.315722626837598</c:v>
                </c:pt>
                <c:pt idx="6575">
                  <c:v>-39.315722626837598</c:v>
                </c:pt>
                <c:pt idx="6576">
                  <c:v>-39.315722626837598</c:v>
                </c:pt>
                <c:pt idx="6577">
                  <c:v>-39.315722626837598</c:v>
                </c:pt>
                <c:pt idx="6578">
                  <c:v>-39.315722626837598</c:v>
                </c:pt>
                <c:pt idx="6579">
                  <c:v>-39.315722626837598</c:v>
                </c:pt>
                <c:pt idx="6580">
                  <c:v>-39.315722626837598</c:v>
                </c:pt>
                <c:pt idx="6581">
                  <c:v>-39.315722626837598</c:v>
                </c:pt>
                <c:pt idx="6582">
                  <c:v>-39.315722626837598</c:v>
                </c:pt>
                <c:pt idx="6583">
                  <c:v>-39.315722626837598</c:v>
                </c:pt>
                <c:pt idx="6584">
                  <c:v>-39.315722626837598</c:v>
                </c:pt>
                <c:pt idx="6585">
                  <c:v>-39.315722626837598</c:v>
                </c:pt>
                <c:pt idx="6586">
                  <c:v>-39.315722626837598</c:v>
                </c:pt>
                <c:pt idx="6587">
                  <c:v>-39.315722626837598</c:v>
                </c:pt>
                <c:pt idx="6588">
                  <c:v>-39.315722626837598</c:v>
                </c:pt>
                <c:pt idx="6589">
                  <c:v>-39.315722626837598</c:v>
                </c:pt>
                <c:pt idx="6590">
                  <c:v>-39.315722626837598</c:v>
                </c:pt>
                <c:pt idx="6591">
                  <c:v>-39.315722626837598</c:v>
                </c:pt>
                <c:pt idx="6592">
                  <c:v>-39.315722626837598</c:v>
                </c:pt>
                <c:pt idx="6593">
                  <c:v>-39.315722626837598</c:v>
                </c:pt>
                <c:pt idx="6594">
                  <c:v>-39.315722626837598</c:v>
                </c:pt>
                <c:pt idx="6595">
                  <c:v>-39.315722626837598</c:v>
                </c:pt>
                <c:pt idx="6596">
                  <c:v>-39.315722626837598</c:v>
                </c:pt>
                <c:pt idx="6597">
                  <c:v>-39.315722626837598</c:v>
                </c:pt>
                <c:pt idx="6598">
                  <c:v>-39.315722626837598</c:v>
                </c:pt>
                <c:pt idx="6599">
                  <c:v>-39.315722626837598</c:v>
                </c:pt>
                <c:pt idx="6600">
                  <c:v>-39.315722626837598</c:v>
                </c:pt>
                <c:pt idx="6601">
                  <c:v>-39.315722626837598</c:v>
                </c:pt>
                <c:pt idx="6602">
                  <c:v>-39.315722626837598</c:v>
                </c:pt>
                <c:pt idx="6603">
                  <c:v>-39.315722626837598</c:v>
                </c:pt>
                <c:pt idx="6604">
                  <c:v>-39.315722626837598</c:v>
                </c:pt>
                <c:pt idx="6605">
                  <c:v>-39.315722626837598</c:v>
                </c:pt>
                <c:pt idx="6606">
                  <c:v>-39.315722626837598</c:v>
                </c:pt>
                <c:pt idx="6607">
                  <c:v>-39.315722626837598</c:v>
                </c:pt>
                <c:pt idx="6608">
                  <c:v>-39.315722626837598</c:v>
                </c:pt>
                <c:pt idx="6609">
                  <c:v>-39.315722626837598</c:v>
                </c:pt>
                <c:pt idx="6610">
                  <c:v>-39.315722626837598</c:v>
                </c:pt>
                <c:pt idx="6611">
                  <c:v>-39.315722626837598</c:v>
                </c:pt>
                <c:pt idx="6612">
                  <c:v>-39.315722626837598</c:v>
                </c:pt>
                <c:pt idx="6613">
                  <c:v>-39.315722626837598</c:v>
                </c:pt>
                <c:pt idx="6614">
                  <c:v>-39.315722626837598</c:v>
                </c:pt>
                <c:pt idx="6615">
                  <c:v>-39.315722626837598</c:v>
                </c:pt>
                <c:pt idx="6616">
                  <c:v>-39.315722626837598</c:v>
                </c:pt>
                <c:pt idx="6617">
                  <c:v>-39.315722626837598</c:v>
                </c:pt>
                <c:pt idx="6618">
                  <c:v>-39.315722626837598</c:v>
                </c:pt>
                <c:pt idx="6619">
                  <c:v>-39.315722626837598</c:v>
                </c:pt>
                <c:pt idx="6620">
                  <c:v>-39.315722626837598</c:v>
                </c:pt>
                <c:pt idx="6621">
                  <c:v>-39.315722626837598</c:v>
                </c:pt>
                <c:pt idx="6622">
                  <c:v>-39.315722626837598</c:v>
                </c:pt>
                <c:pt idx="6623">
                  <c:v>-39.315722626837598</c:v>
                </c:pt>
                <c:pt idx="6624">
                  <c:v>-39.315722626837598</c:v>
                </c:pt>
                <c:pt idx="6625">
                  <c:v>-39.315722626837598</c:v>
                </c:pt>
                <c:pt idx="6626">
                  <c:v>-39.315722626837598</c:v>
                </c:pt>
                <c:pt idx="6627">
                  <c:v>-39.315722626837598</c:v>
                </c:pt>
                <c:pt idx="6628">
                  <c:v>-39.315722626837598</c:v>
                </c:pt>
                <c:pt idx="6629">
                  <c:v>-39.315722626837598</c:v>
                </c:pt>
                <c:pt idx="6630">
                  <c:v>-39.315722626837598</c:v>
                </c:pt>
                <c:pt idx="6631">
                  <c:v>-39.315722626837598</c:v>
                </c:pt>
                <c:pt idx="6632">
                  <c:v>-39.315722626837598</c:v>
                </c:pt>
                <c:pt idx="6633">
                  <c:v>-39.315722626837598</c:v>
                </c:pt>
                <c:pt idx="6634">
                  <c:v>-39.315722626837598</c:v>
                </c:pt>
                <c:pt idx="6635">
                  <c:v>-39.315722626837598</c:v>
                </c:pt>
                <c:pt idx="6636">
                  <c:v>-39.315722626837598</c:v>
                </c:pt>
                <c:pt idx="6637">
                  <c:v>-39.315722626837598</c:v>
                </c:pt>
                <c:pt idx="6638">
                  <c:v>-39.315722626837598</c:v>
                </c:pt>
                <c:pt idx="6639">
                  <c:v>-39.315722626837598</c:v>
                </c:pt>
                <c:pt idx="6640">
                  <c:v>-39.315722626837598</c:v>
                </c:pt>
                <c:pt idx="6641">
                  <c:v>-39.315722626837598</c:v>
                </c:pt>
                <c:pt idx="6642">
                  <c:v>-39.315722626837598</c:v>
                </c:pt>
                <c:pt idx="6643">
                  <c:v>-39.315722626837598</c:v>
                </c:pt>
                <c:pt idx="6644">
                  <c:v>-39.315722626837598</c:v>
                </c:pt>
                <c:pt idx="6645">
                  <c:v>-39.315722626837598</c:v>
                </c:pt>
                <c:pt idx="6646">
                  <c:v>-39.315722626837598</c:v>
                </c:pt>
                <c:pt idx="6647">
                  <c:v>-39.315722626837598</c:v>
                </c:pt>
                <c:pt idx="6648">
                  <c:v>-39.315722626837598</c:v>
                </c:pt>
                <c:pt idx="6649">
                  <c:v>-39.315722626837598</c:v>
                </c:pt>
                <c:pt idx="6650">
                  <c:v>-39.315722626837598</c:v>
                </c:pt>
                <c:pt idx="6651">
                  <c:v>-39.315722626837598</c:v>
                </c:pt>
                <c:pt idx="6652">
                  <c:v>-39.315722626837598</c:v>
                </c:pt>
                <c:pt idx="6653">
                  <c:v>-39.315722626837598</c:v>
                </c:pt>
                <c:pt idx="6654">
                  <c:v>-39.315722626837598</c:v>
                </c:pt>
                <c:pt idx="6655">
                  <c:v>-39.315722626837598</c:v>
                </c:pt>
                <c:pt idx="6656">
                  <c:v>-39.315722626837598</c:v>
                </c:pt>
                <c:pt idx="6657">
                  <c:v>-39.315722626837598</c:v>
                </c:pt>
                <c:pt idx="6658">
                  <c:v>-39.315722626837598</c:v>
                </c:pt>
                <c:pt idx="6659">
                  <c:v>-39.315722626837598</c:v>
                </c:pt>
                <c:pt idx="6660">
                  <c:v>-39.315722626837598</c:v>
                </c:pt>
                <c:pt idx="6661">
                  <c:v>-39.315722626837598</c:v>
                </c:pt>
                <c:pt idx="6662">
                  <c:v>-39.315722626837598</c:v>
                </c:pt>
                <c:pt idx="6663">
                  <c:v>-39.315722626837598</c:v>
                </c:pt>
                <c:pt idx="6664">
                  <c:v>-39.315722626837598</c:v>
                </c:pt>
                <c:pt idx="6665">
                  <c:v>-39.315722626837598</c:v>
                </c:pt>
                <c:pt idx="6666">
                  <c:v>-39.315722626837598</c:v>
                </c:pt>
                <c:pt idx="6667">
                  <c:v>-39.315722626837598</c:v>
                </c:pt>
                <c:pt idx="6668">
                  <c:v>-39.315722626837598</c:v>
                </c:pt>
                <c:pt idx="6669">
                  <c:v>-39.315722626837598</c:v>
                </c:pt>
                <c:pt idx="6670">
                  <c:v>-39.315722626837598</c:v>
                </c:pt>
                <c:pt idx="6671">
                  <c:v>-39.315722626837598</c:v>
                </c:pt>
                <c:pt idx="6672">
                  <c:v>-39.315722626837598</c:v>
                </c:pt>
                <c:pt idx="6673">
                  <c:v>-39.315722626837598</c:v>
                </c:pt>
                <c:pt idx="6674">
                  <c:v>-39.315722626837598</c:v>
                </c:pt>
                <c:pt idx="6675">
                  <c:v>-39.315722626837598</c:v>
                </c:pt>
                <c:pt idx="6676">
                  <c:v>-39.315722626837598</c:v>
                </c:pt>
                <c:pt idx="6677">
                  <c:v>-39.315722626837598</c:v>
                </c:pt>
                <c:pt idx="6678">
                  <c:v>-39.315722626837598</c:v>
                </c:pt>
                <c:pt idx="6679">
                  <c:v>-39.315722626837598</c:v>
                </c:pt>
                <c:pt idx="6680">
                  <c:v>-39.315722626837598</c:v>
                </c:pt>
                <c:pt idx="6681">
                  <c:v>-39.315722626837598</c:v>
                </c:pt>
                <c:pt idx="6682">
                  <c:v>-39.315722626837598</c:v>
                </c:pt>
                <c:pt idx="6683">
                  <c:v>-39.315722626837598</c:v>
                </c:pt>
                <c:pt idx="6684">
                  <c:v>-39.315722626837598</c:v>
                </c:pt>
                <c:pt idx="6685">
                  <c:v>-39.315722626837598</c:v>
                </c:pt>
                <c:pt idx="6686">
                  <c:v>-39.315722626837598</c:v>
                </c:pt>
                <c:pt idx="6687">
                  <c:v>-39.315722626837598</c:v>
                </c:pt>
                <c:pt idx="6688">
                  <c:v>-39.315722626837598</c:v>
                </c:pt>
                <c:pt idx="6689">
                  <c:v>-39.315722626837598</c:v>
                </c:pt>
                <c:pt idx="6690">
                  <c:v>-39.315722626837598</c:v>
                </c:pt>
                <c:pt idx="6691">
                  <c:v>-39.315722626837598</c:v>
                </c:pt>
                <c:pt idx="6692">
                  <c:v>-39.315722626837598</c:v>
                </c:pt>
                <c:pt idx="6693">
                  <c:v>-39.315722626837598</c:v>
                </c:pt>
                <c:pt idx="6694">
                  <c:v>-39.315722626837598</c:v>
                </c:pt>
                <c:pt idx="6695">
                  <c:v>-39.315722626837598</c:v>
                </c:pt>
                <c:pt idx="6696">
                  <c:v>-39.315722626837598</c:v>
                </c:pt>
                <c:pt idx="6697">
                  <c:v>-39.315722626837598</c:v>
                </c:pt>
                <c:pt idx="6698">
                  <c:v>-39.315722626837598</c:v>
                </c:pt>
                <c:pt idx="6699">
                  <c:v>-39.315722626837598</c:v>
                </c:pt>
                <c:pt idx="6700">
                  <c:v>-39.315722626837598</c:v>
                </c:pt>
                <c:pt idx="6701">
                  <c:v>-39.315722626837598</c:v>
                </c:pt>
                <c:pt idx="6702">
                  <c:v>-39.315722626837598</c:v>
                </c:pt>
                <c:pt idx="6703">
                  <c:v>-39.315722626837598</c:v>
                </c:pt>
                <c:pt idx="6704">
                  <c:v>-39.315722626837598</c:v>
                </c:pt>
                <c:pt idx="6705">
                  <c:v>-39.315722626837598</c:v>
                </c:pt>
                <c:pt idx="6706">
                  <c:v>-39.315722626837598</c:v>
                </c:pt>
                <c:pt idx="6707">
                  <c:v>-39.315722626837598</c:v>
                </c:pt>
                <c:pt idx="6708">
                  <c:v>-39.315722626837598</c:v>
                </c:pt>
                <c:pt idx="6709">
                  <c:v>-39.315722626837598</c:v>
                </c:pt>
                <c:pt idx="6710">
                  <c:v>-39.315722626837598</c:v>
                </c:pt>
                <c:pt idx="6711">
                  <c:v>-39.315722626837598</c:v>
                </c:pt>
                <c:pt idx="6712">
                  <c:v>-39.315722626837598</c:v>
                </c:pt>
                <c:pt idx="6713">
                  <c:v>-39.315722626837598</c:v>
                </c:pt>
                <c:pt idx="6714">
                  <c:v>-39.315722626837598</c:v>
                </c:pt>
                <c:pt idx="6715">
                  <c:v>-39.315722626837598</c:v>
                </c:pt>
                <c:pt idx="6716">
                  <c:v>-39.315722626837598</c:v>
                </c:pt>
                <c:pt idx="6717">
                  <c:v>-39.315722626837598</c:v>
                </c:pt>
                <c:pt idx="6718">
                  <c:v>-39.315722626837598</c:v>
                </c:pt>
                <c:pt idx="6719">
                  <c:v>-39.315722626837598</c:v>
                </c:pt>
                <c:pt idx="6720">
                  <c:v>-39.315722626837598</c:v>
                </c:pt>
                <c:pt idx="6721">
                  <c:v>-39.315722626837598</c:v>
                </c:pt>
                <c:pt idx="6722">
                  <c:v>-39.315722626837598</c:v>
                </c:pt>
                <c:pt idx="6723">
                  <c:v>-39.315722626837598</c:v>
                </c:pt>
                <c:pt idx="6724">
                  <c:v>-39.315722626837598</c:v>
                </c:pt>
                <c:pt idx="6725">
                  <c:v>-39.315722626837598</c:v>
                </c:pt>
                <c:pt idx="6726">
                  <c:v>-39.315722626837598</c:v>
                </c:pt>
                <c:pt idx="6727">
                  <c:v>-39.315722626837598</c:v>
                </c:pt>
                <c:pt idx="6728">
                  <c:v>-39.315722626837598</c:v>
                </c:pt>
                <c:pt idx="6729">
                  <c:v>-39.315722626837598</c:v>
                </c:pt>
                <c:pt idx="6730">
                  <c:v>-39.315722626837598</c:v>
                </c:pt>
                <c:pt idx="6731">
                  <c:v>-39.315722626837598</c:v>
                </c:pt>
                <c:pt idx="6732">
                  <c:v>-39.315722626837598</c:v>
                </c:pt>
                <c:pt idx="6733">
                  <c:v>-39.315722626837598</c:v>
                </c:pt>
                <c:pt idx="6734">
                  <c:v>-39.315722626837598</c:v>
                </c:pt>
                <c:pt idx="6735">
                  <c:v>-39.315722626837598</c:v>
                </c:pt>
                <c:pt idx="6736">
                  <c:v>-39.315722626837598</c:v>
                </c:pt>
                <c:pt idx="6737">
                  <c:v>-39.315722626837598</c:v>
                </c:pt>
                <c:pt idx="6738">
                  <c:v>-39.315722626837598</c:v>
                </c:pt>
                <c:pt idx="6739">
                  <c:v>-39.315722626837598</c:v>
                </c:pt>
                <c:pt idx="6740">
                  <c:v>-39.315722626837598</c:v>
                </c:pt>
                <c:pt idx="6741">
                  <c:v>-39.315722626837598</c:v>
                </c:pt>
                <c:pt idx="6742">
                  <c:v>-39.315722626837598</c:v>
                </c:pt>
                <c:pt idx="6743">
                  <c:v>-39.315722626837598</c:v>
                </c:pt>
                <c:pt idx="6744">
                  <c:v>-39.315722626837598</c:v>
                </c:pt>
                <c:pt idx="6745">
                  <c:v>-39.315722626837598</c:v>
                </c:pt>
                <c:pt idx="6746">
                  <c:v>-39.315722626837598</c:v>
                </c:pt>
                <c:pt idx="6747">
                  <c:v>-39.315722626837598</c:v>
                </c:pt>
                <c:pt idx="6748">
                  <c:v>-39.315722626837598</c:v>
                </c:pt>
                <c:pt idx="6749">
                  <c:v>-39.315722626837598</c:v>
                </c:pt>
                <c:pt idx="6750">
                  <c:v>-39.315722626837598</c:v>
                </c:pt>
                <c:pt idx="6751">
                  <c:v>-39.315722626837598</c:v>
                </c:pt>
                <c:pt idx="6752">
                  <c:v>-39.315722626837598</c:v>
                </c:pt>
                <c:pt idx="6753">
                  <c:v>-39.315722626837598</c:v>
                </c:pt>
                <c:pt idx="6754">
                  <c:v>-39.315722626837598</c:v>
                </c:pt>
                <c:pt idx="6755">
                  <c:v>-39.315722626837598</c:v>
                </c:pt>
                <c:pt idx="6756">
                  <c:v>-39.315722626837598</c:v>
                </c:pt>
                <c:pt idx="6757">
                  <c:v>-39.315722626837598</c:v>
                </c:pt>
                <c:pt idx="6758">
                  <c:v>-39.315722626837598</c:v>
                </c:pt>
                <c:pt idx="6759">
                  <c:v>-39.315722626837598</c:v>
                </c:pt>
                <c:pt idx="6760">
                  <c:v>-39.315722626837598</c:v>
                </c:pt>
                <c:pt idx="6761">
                  <c:v>-39.315722626837598</c:v>
                </c:pt>
                <c:pt idx="6762">
                  <c:v>-39.315722626837598</c:v>
                </c:pt>
                <c:pt idx="6763">
                  <c:v>-39.315722626837598</c:v>
                </c:pt>
                <c:pt idx="6764">
                  <c:v>-39.315722626837598</c:v>
                </c:pt>
                <c:pt idx="6765">
                  <c:v>-39.315722626837598</c:v>
                </c:pt>
                <c:pt idx="6766">
                  <c:v>-39.315722626837598</c:v>
                </c:pt>
                <c:pt idx="6767">
                  <c:v>-39.315722626837598</c:v>
                </c:pt>
                <c:pt idx="6768">
                  <c:v>-39.315722626837598</c:v>
                </c:pt>
                <c:pt idx="6769">
                  <c:v>-39.315722626837598</c:v>
                </c:pt>
                <c:pt idx="6770">
                  <c:v>-39.315722626837598</c:v>
                </c:pt>
                <c:pt idx="6771">
                  <c:v>-39.315722626837598</c:v>
                </c:pt>
                <c:pt idx="6772">
                  <c:v>-39.315722626837598</c:v>
                </c:pt>
                <c:pt idx="6773">
                  <c:v>-39.315722626837598</c:v>
                </c:pt>
                <c:pt idx="6774">
                  <c:v>-39.315722626837598</c:v>
                </c:pt>
                <c:pt idx="6775">
                  <c:v>-39.315722626837598</c:v>
                </c:pt>
                <c:pt idx="6776">
                  <c:v>-39.315722626837598</c:v>
                </c:pt>
                <c:pt idx="6777">
                  <c:v>-39.315722626837598</c:v>
                </c:pt>
                <c:pt idx="6778">
                  <c:v>-39.315722626837598</c:v>
                </c:pt>
                <c:pt idx="6779">
                  <c:v>-39.315722626837598</c:v>
                </c:pt>
                <c:pt idx="6780">
                  <c:v>-39.315722626837598</c:v>
                </c:pt>
                <c:pt idx="6781">
                  <c:v>-39.315722626837598</c:v>
                </c:pt>
                <c:pt idx="6782">
                  <c:v>-39.315722626837598</c:v>
                </c:pt>
                <c:pt idx="6783">
                  <c:v>-39.315722626837598</c:v>
                </c:pt>
                <c:pt idx="6784">
                  <c:v>-39.315722626837598</c:v>
                </c:pt>
                <c:pt idx="6785">
                  <c:v>-39.315722626837598</c:v>
                </c:pt>
                <c:pt idx="6786">
                  <c:v>-39.315722626837598</c:v>
                </c:pt>
                <c:pt idx="6787">
                  <c:v>-39.315722626837598</c:v>
                </c:pt>
                <c:pt idx="6788">
                  <c:v>-39.315722626837598</c:v>
                </c:pt>
                <c:pt idx="6789">
                  <c:v>-39.315722626837598</c:v>
                </c:pt>
                <c:pt idx="6790">
                  <c:v>-39.315722626837598</c:v>
                </c:pt>
                <c:pt idx="6791">
                  <c:v>-39.315722626837598</c:v>
                </c:pt>
                <c:pt idx="6792">
                  <c:v>-39.315722626837598</c:v>
                </c:pt>
                <c:pt idx="6793">
                  <c:v>-39.315722626837598</c:v>
                </c:pt>
                <c:pt idx="6794">
                  <c:v>-39.315722626837598</c:v>
                </c:pt>
                <c:pt idx="6795">
                  <c:v>-39.315722626837598</c:v>
                </c:pt>
                <c:pt idx="6796">
                  <c:v>-39.315722626837598</c:v>
                </c:pt>
                <c:pt idx="6797">
                  <c:v>-39.315722626837598</c:v>
                </c:pt>
                <c:pt idx="6798">
                  <c:v>-39.315722626837598</c:v>
                </c:pt>
                <c:pt idx="6799">
                  <c:v>-39.315722626837598</c:v>
                </c:pt>
                <c:pt idx="6800">
                  <c:v>-39.315722626837598</c:v>
                </c:pt>
                <c:pt idx="6801">
                  <c:v>-39.315722626837598</c:v>
                </c:pt>
                <c:pt idx="6802">
                  <c:v>-39.315722626837598</c:v>
                </c:pt>
                <c:pt idx="6803">
                  <c:v>-39.315722626837598</c:v>
                </c:pt>
                <c:pt idx="6804">
                  <c:v>-39.315722626837598</c:v>
                </c:pt>
                <c:pt idx="6805">
                  <c:v>-39.315722626837598</c:v>
                </c:pt>
                <c:pt idx="6806">
                  <c:v>-39.315722626837598</c:v>
                </c:pt>
                <c:pt idx="6807">
                  <c:v>-39.315722626837598</c:v>
                </c:pt>
                <c:pt idx="6808">
                  <c:v>-39.315722626837598</c:v>
                </c:pt>
                <c:pt idx="6809">
                  <c:v>-39.315722626837598</c:v>
                </c:pt>
                <c:pt idx="6810">
                  <c:v>-39.315722626837598</c:v>
                </c:pt>
                <c:pt idx="6811">
                  <c:v>-39.315722626837598</c:v>
                </c:pt>
                <c:pt idx="6812">
                  <c:v>-39.315722626837598</c:v>
                </c:pt>
                <c:pt idx="6813">
                  <c:v>-39.315722626837598</c:v>
                </c:pt>
                <c:pt idx="6814">
                  <c:v>-39.315722626837598</c:v>
                </c:pt>
                <c:pt idx="6815">
                  <c:v>-39.315722626837598</c:v>
                </c:pt>
                <c:pt idx="6816">
                  <c:v>-39.315722626837598</c:v>
                </c:pt>
                <c:pt idx="6817">
                  <c:v>-39.315722626837598</c:v>
                </c:pt>
                <c:pt idx="6818">
                  <c:v>-39.315722626837598</c:v>
                </c:pt>
                <c:pt idx="6819">
                  <c:v>-39.315722626837598</c:v>
                </c:pt>
                <c:pt idx="6820">
                  <c:v>-39.315722626837598</c:v>
                </c:pt>
                <c:pt idx="6821">
                  <c:v>-39.315722626837598</c:v>
                </c:pt>
                <c:pt idx="6822">
                  <c:v>-39.315722626837598</c:v>
                </c:pt>
                <c:pt idx="6823">
                  <c:v>-39.315722626837598</c:v>
                </c:pt>
                <c:pt idx="6824">
                  <c:v>-39.315722626837598</c:v>
                </c:pt>
                <c:pt idx="6825">
                  <c:v>-39.315722626837598</c:v>
                </c:pt>
                <c:pt idx="6826">
                  <c:v>-39.315722626837598</c:v>
                </c:pt>
                <c:pt idx="6827">
                  <c:v>-39.315722626837598</c:v>
                </c:pt>
                <c:pt idx="6828">
                  <c:v>-39.315722626837598</c:v>
                </c:pt>
                <c:pt idx="6829">
                  <c:v>-39.315722626837598</c:v>
                </c:pt>
                <c:pt idx="6830">
                  <c:v>-39.315722626837598</c:v>
                </c:pt>
                <c:pt idx="6831">
                  <c:v>-39.315722626837598</c:v>
                </c:pt>
                <c:pt idx="6832">
                  <c:v>-39.315722626837598</c:v>
                </c:pt>
                <c:pt idx="6833">
                  <c:v>-39.315722626837598</c:v>
                </c:pt>
                <c:pt idx="6834">
                  <c:v>-39.315722626837598</c:v>
                </c:pt>
                <c:pt idx="6835">
                  <c:v>-39.315722626837598</c:v>
                </c:pt>
                <c:pt idx="6836">
                  <c:v>-39.315722626837598</c:v>
                </c:pt>
                <c:pt idx="6837">
                  <c:v>-39.315722626837598</c:v>
                </c:pt>
                <c:pt idx="6838">
                  <c:v>-39.315722626837598</c:v>
                </c:pt>
                <c:pt idx="6839">
                  <c:v>-39.315722626837598</c:v>
                </c:pt>
                <c:pt idx="6840">
                  <c:v>-39.315722626837598</c:v>
                </c:pt>
                <c:pt idx="6841">
                  <c:v>-39.315722626837598</c:v>
                </c:pt>
                <c:pt idx="6842">
                  <c:v>-39.315722626837598</c:v>
                </c:pt>
                <c:pt idx="6843">
                  <c:v>-39.315722626837598</c:v>
                </c:pt>
                <c:pt idx="6844">
                  <c:v>-39.315722626837598</c:v>
                </c:pt>
                <c:pt idx="6845">
                  <c:v>-39.315722626837598</c:v>
                </c:pt>
                <c:pt idx="6846">
                  <c:v>-39.315722626837598</c:v>
                </c:pt>
                <c:pt idx="6847">
                  <c:v>-39.315722626837598</c:v>
                </c:pt>
                <c:pt idx="6848">
                  <c:v>-39.315722626837598</c:v>
                </c:pt>
                <c:pt idx="6849">
                  <c:v>-39.315722626837598</c:v>
                </c:pt>
                <c:pt idx="6850">
                  <c:v>-39.315722626837598</c:v>
                </c:pt>
                <c:pt idx="6851">
                  <c:v>-39.315722626837598</c:v>
                </c:pt>
                <c:pt idx="6852">
                  <c:v>-39.315722626837598</c:v>
                </c:pt>
                <c:pt idx="6853">
                  <c:v>-39.315722626837598</c:v>
                </c:pt>
                <c:pt idx="6854">
                  <c:v>-39.315722626837598</c:v>
                </c:pt>
                <c:pt idx="6855">
                  <c:v>-39.315722626837598</c:v>
                </c:pt>
                <c:pt idx="6856">
                  <c:v>-39.315722626837598</c:v>
                </c:pt>
                <c:pt idx="6857">
                  <c:v>-39.315722626837598</c:v>
                </c:pt>
                <c:pt idx="6858">
                  <c:v>-39.315722626837598</c:v>
                </c:pt>
                <c:pt idx="6859">
                  <c:v>-39.315722626837598</c:v>
                </c:pt>
                <c:pt idx="6860">
                  <c:v>-39.315722626837598</c:v>
                </c:pt>
                <c:pt idx="6861">
                  <c:v>-39.315722626837598</c:v>
                </c:pt>
                <c:pt idx="6862">
                  <c:v>-39.315722626837598</c:v>
                </c:pt>
                <c:pt idx="6863">
                  <c:v>-39.315722626837598</c:v>
                </c:pt>
                <c:pt idx="6864">
                  <c:v>-39.315722626837598</c:v>
                </c:pt>
                <c:pt idx="6865">
                  <c:v>-39.315722626837598</c:v>
                </c:pt>
                <c:pt idx="6866">
                  <c:v>-39.315722626837598</c:v>
                </c:pt>
                <c:pt idx="6867">
                  <c:v>-39.315722626837598</c:v>
                </c:pt>
                <c:pt idx="6868">
                  <c:v>-39.315722626837598</c:v>
                </c:pt>
                <c:pt idx="6869">
                  <c:v>-39.315722626837598</c:v>
                </c:pt>
                <c:pt idx="6870">
                  <c:v>-39.315722626837598</c:v>
                </c:pt>
                <c:pt idx="6871">
                  <c:v>-39.315722626837598</c:v>
                </c:pt>
                <c:pt idx="6872">
                  <c:v>-39.315722626837598</c:v>
                </c:pt>
                <c:pt idx="6873">
                  <c:v>-39.315722626837598</c:v>
                </c:pt>
                <c:pt idx="6874">
                  <c:v>-39.315722626837598</c:v>
                </c:pt>
                <c:pt idx="6875">
                  <c:v>-39.315722626837598</c:v>
                </c:pt>
                <c:pt idx="6876">
                  <c:v>-39.315722626837598</c:v>
                </c:pt>
                <c:pt idx="6877">
                  <c:v>-39.315722626837598</c:v>
                </c:pt>
                <c:pt idx="6878">
                  <c:v>-39.315722626837598</c:v>
                </c:pt>
                <c:pt idx="6879">
                  <c:v>-39.315722626837598</c:v>
                </c:pt>
                <c:pt idx="6880">
                  <c:v>-39.315722626837598</c:v>
                </c:pt>
                <c:pt idx="6881">
                  <c:v>-39.315722626837598</c:v>
                </c:pt>
                <c:pt idx="6882">
                  <c:v>-39.315722626837598</c:v>
                </c:pt>
                <c:pt idx="6883">
                  <c:v>-39.315722626837598</c:v>
                </c:pt>
                <c:pt idx="6884">
                  <c:v>-39.315722626837598</c:v>
                </c:pt>
                <c:pt idx="6885">
                  <c:v>-39.315722626837598</c:v>
                </c:pt>
                <c:pt idx="6886">
                  <c:v>-39.315722626837598</c:v>
                </c:pt>
                <c:pt idx="6887">
                  <c:v>-39.315722626837598</c:v>
                </c:pt>
                <c:pt idx="6888">
                  <c:v>-39.315722626837598</c:v>
                </c:pt>
                <c:pt idx="6889">
                  <c:v>-39.315722626837598</c:v>
                </c:pt>
                <c:pt idx="6890">
                  <c:v>-39.315722626837598</c:v>
                </c:pt>
                <c:pt idx="6891">
                  <c:v>-39.315722626837598</c:v>
                </c:pt>
                <c:pt idx="6892">
                  <c:v>-39.315722626837598</c:v>
                </c:pt>
                <c:pt idx="6893">
                  <c:v>-39.315722626837598</c:v>
                </c:pt>
                <c:pt idx="6894">
                  <c:v>-39.315722626837598</c:v>
                </c:pt>
                <c:pt idx="6895">
                  <c:v>-39.315722626837598</c:v>
                </c:pt>
                <c:pt idx="6896">
                  <c:v>-39.315722626837598</c:v>
                </c:pt>
                <c:pt idx="6897">
                  <c:v>-39.315722626837598</c:v>
                </c:pt>
                <c:pt idx="6898">
                  <c:v>-39.315722626837598</c:v>
                </c:pt>
                <c:pt idx="6899">
                  <c:v>-39.315722626837598</c:v>
                </c:pt>
                <c:pt idx="6900">
                  <c:v>-39.315722626837598</c:v>
                </c:pt>
                <c:pt idx="6901">
                  <c:v>-39.315722626837598</c:v>
                </c:pt>
                <c:pt idx="6902">
                  <c:v>-39.315722626837598</c:v>
                </c:pt>
                <c:pt idx="6903">
                  <c:v>-39.315722626837598</c:v>
                </c:pt>
                <c:pt idx="6904">
                  <c:v>-39.315722626837598</c:v>
                </c:pt>
                <c:pt idx="6905">
                  <c:v>-39.315722626837598</c:v>
                </c:pt>
                <c:pt idx="6906">
                  <c:v>-39.315722626837598</c:v>
                </c:pt>
                <c:pt idx="6907">
                  <c:v>-39.315722626837598</c:v>
                </c:pt>
                <c:pt idx="6908">
                  <c:v>-39.315722626837598</c:v>
                </c:pt>
                <c:pt idx="6909">
                  <c:v>-39.315722626837598</c:v>
                </c:pt>
                <c:pt idx="6910">
                  <c:v>-39.315722626837598</c:v>
                </c:pt>
                <c:pt idx="6911">
                  <c:v>-39.315722626837598</c:v>
                </c:pt>
                <c:pt idx="6912">
                  <c:v>-39.315722626837598</c:v>
                </c:pt>
                <c:pt idx="6913">
                  <c:v>-39.315722626837598</c:v>
                </c:pt>
                <c:pt idx="6914">
                  <c:v>-39.315722626837598</c:v>
                </c:pt>
                <c:pt idx="6915">
                  <c:v>-39.315722626837598</c:v>
                </c:pt>
                <c:pt idx="6916">
                  <c:v>-39.315722626837598</c:v>
                </c:pt>
                <c:pt idx="6917">
                  <c:v>-39.315722626837598</c:v>
                </c:pt>
                <c:pt idx="6918">
                  <c:v>-39.315722626837598</c:v>
                </c:pt>
                <c:pt idx="6919">
                  <c:v>-39.315722626837598</c:v>
                </c:pt>
                <c:pt idx="6920">
                  <c:v>-39.315722626837598</c:v>
                </c:pt>
                <c:pt idx="6921">
                  <c:v>-39.315722626837598</c:v>
                </c:pt>
                <c:pt idx="6922">
                  <c:v>-39.315722626837598</c:v>
                </c:pt>
                <c:pt idx="6923">
                  <c:v>-39.315722626837598</c:v>
                </c:pt>
                <c:pt idx="6924">
                  <c:v>-39.315722626837598</c:v>
                </c:pt>
                <c:pt idx="6925">
                  <c:v>-39.315722626837598</c:v>
                </c:pt>
                <c:pt idx="6926">
                  <c:v>-39.315722626837598</c:v>
                </c:pt>
                <c:pt idx="6927">
                  <c:v>-39.315722626837598</c:v>
                </c:pt>
                <c:pt idx="6928">
                  <c:v>-39.315722626837598</c:v>
                </c:pt>
                <c:pt idx="6929">
                  <c:v>-39.315722626837598</c:v>
                </c:pt>
                <c:pt idx="6930">
                  <c:v>-39.315722626837598</c:v>
                </c:pt>
                <c:pt idx="6931">
                  <c:v>-39.315722626837598</c:v>
                </c:pt>
                <c:pt idx="6932">
                  <c:v>-39.315722626837598</c:v>
                </c:pt>
                <c:pt idx="6933">
                  <c:v>-39.315722626837598</c:v>
                </c:pt>
                <c:pt idx="6934">
                  <c:v>-39.315722626837598</c:v>
                </c:pt>
                <c:pt idx="6935">
                  <c:v>-39.315722626837598</c:v>
                </c:pt>
                <c:pt idx="6936">
                  <c:v>-39.315722626837598</c:v>
                </c:pt>
                <c:pt idx="6937">
                  <c:v>-39.315722626837598</c:v>
                </c:pt>
                <c:pt idx="6938">
                  <c:v>-39.315722626837598</c:v>
                </c:pt>
                <c:pt idx="6939">
                  <c:v>-39.315722626837598</c:v>
                </c:pt>
                <c:pt idx="6940">
                  <c:v>-39.315722626837598</c:v>
                </c:pt>
                <c:pt idx="6941">
                  <c:v>-39.315722626837598</c:v>
                </c:pt>
                <c:pt idx="6942">
                  <c:v>-39.315722626837598</c:v>
                </c:pt>
                <c:pt idx="6943">
                  <c:v>-39.315722626837598</c:v>
                </c:pt>
                <c:pt idx="6944">
                  <c:v>-39.315722626837598</c:v>
                </c:pt>
                <c:pt idx="6945">
                  <c:v>-39.315722626837598</c:v>
                </c:pt>
                <c:pt idx="6946">
                  <c:v>-39.315722626837598</c:v>
                </c:pt>
                <c:pt idx="6947">
                  <c:v>-39.315722626837598</c:v>
                </c:pt>
                <c:pt idx="6948">
                  <c:v>-39.315722626837598</c:v>
                </c:pt>
                <c:pt idx="6949">
                  <c:v>-39.315722626837598</c:v>
                </c:pt>
                <c:pt idx="6950">
                  <c:v>-39.315722626837598</c:v>
                </c:pt>
                <c:pt idx="6951">
                  <c:v>-39.315722626837598</c:v>
                </c:pt>
                <c:pt idx="6952">
                  <c:v>-39.315722626837598</c:v>
                </c:pt>
                <c:pt idx="6953">
                  <c:v>-39.315722626837598</c:v>
                </c:pt>
                <c:pt idx="6954">
                  <c:v>-39.315722626837598</c:v>
                </c:pt>
                <c:pt idx="6955">
                  <c:v>-39.315722626837598</c:v>
                </c:pt>
                <c:pt idx="6956">
                  <c:v>-39.315722626837598</c:v>
                </c:pt>
                <c:pt idx="6957">
                  <c:v>-39.315722626837598</c:v>
                </c:pt>
                <c:pt idx="6958">
                  <c:v>-39.315722626837598</c:v>
                </c:pt>
                <c:pt idx="6959">
                  <c:v>-39.315722626837598</c:v>
                </c:pt>
                <c:pt idx="6960">
                  <c:v>-39.315722626837598</c:v>
                </c:pt>
                <c:pt idx="6961">
                  <c:v>-39.315722626837598</c:v>
                </c:pt>
                <c:pt idx="6962">
                  <c:v>-39.315722626837598</c:v>
                </c:pt>
                <c:pt idx="6963">
                  <c:v>-39.315722626837598</c:v>
                </c:pt>
                <c:pt idx="6964">
                  <c:v>-39.315722626837598</c:v>
                </c:pt>
                <c:pt idx="6965">
                  <c:v>-39.315722626837598</c:v>
                </c:pt>
                <c:pt idx="6966">
                  <c:v>-39.315722626837598</c:v>
                </c:pt>
                <c:pt idx="6967">
                  <c:v>-39.315722626837598</c:v>
                </c:pt>
                <c:pt idx="6968">
                  <c:v>-39.315722626837598</c:v>
                </c:pt>
                <c:pt idx="6969">
                  <c:v>-39.315722626837598</c:v>
                </c:pt>
                <c:pt idx="6970">
                  <c:v>-39.315722626837598</c:v>
                </c:pt>
                <c:pt idx="6971">
                  <c:v>-39.315722626837598</c:v>
                </c:pt>
                <c:pt idx="6972">
                  <c:v>-39.315722626837598</c:v>
                </c:pt>
                <c:pt idx="6973">
                  <c:v>-39.315722626837598</c:v>
                </c:pt>
                <c:pt idx="6974">
                  <c:v>-39.315722626837598</c:v>
                </c:pt>
                <c:pt idx="6975">
                  <c:v>-39.315722626837598</c:v>
                </c:pt>
                <c:pt idx="6976">
                  <c:v>-39.315722626837598</c:v>
                </c:pt>
                <c:pt idx="6977">
                  <c:v>-39.315722626837598</c:v>
                </c:pt>
                <c:pt idx="6978">
                  <c:v>-39.315722626837598</c:v>
                </c:pt>
                <c:pt idx="6979">
                  <c:v>-39.315722626837598</c:v>
                </c:pt>
                <c:pt idx="6980">
                  <c:v>-39.315722626837598</c:v>
                </c:pt>
                <c:pt idx="6981">
                  <c:v>-39.315722626837598</c:v>
                </c:pt>
                <c:pt idx="6982">
                  <c:v>-39.315722626837598</c:v>
                </c:pt>
                <c:pt idx="6983">
                  <c:v>-39.315722626837598</c:v>
                </c:pt>
                <c:pt idx="6984">
                  <c:v>-39.315722626837598</c:v>
                </c:pt>
                <c:pt idx="6985">
                  <c:v>-39.315722626837598</c:v>
                </c:pt>
                <c:pt idx="6986">
                  <c:v>-39.315722626837598</c:v>
                </c:pt>
                <c:pt idx="6987">
                  <c:v>-39.315722626837598</c:v>
                </c:pt>
                <c:pt idx="6988">
                  <c:v>-39.315722626837598</c:v>
                </c:pt>
                <c:pt idx="6989">
                  <c:v>-39.315722626837598</c:v>
                </c:pt>
                <c:pt idx="6990">
                  <c:v>-39.315722626837598</c:v>
                </c:pt>
                <c:pt idx="6991">
                  <c:v>-39.315722626837598</c:v>
                </c:pt>
                <c:pt idx="6992">
                  <c:v>-39.315722626837598</c:v>
                </c:pt>
                <c:pt idx="6993">
                  <c:v>-39.315722626837598</c:v>
                </c:pt>
                <c:pt idx="6994">
                  <c:v>-39.315722626837598</c:v>
                </c:pt>
                <c:pt idx="6995">
                  <c:v>-39.315722626837598</c:v>
                </c:pt>
                <c:pt idx="6996">
                  <c:v>-39.315722626837598</c:v>
                </c:pt>
                <c:pt idx="6997">
                  <c:v>-39.315722626837598</c:v>
                </c:pt>
                <c:pt idx="6998">
                  <c:v>-39.315722626837598</c:v>
                </c:pt>
                <c:pt idx="6999">
                  <c:v>-39.315722626837598</c:v>
                </c:pt>
                <c:pt idx="7000">
                  <c:v>-39.315722626837598</c:v>
                </c:pt>
                <c:pt idx="7001">
                  <c:v>-39.315722626837598</c:v>
                </c:pt>
                <c:pt idx="7002">
                  <c:v>-39.315722626837598</c:v>
                </c:pt>
                <c:pt idx="7003">
                  <c:v>-39.315722626837598</c:v>
                </c:pt>
                <c:pt idx="7004">
                  <c:v>-39.315722626837598</c:v>
                </c:pt>
                <c:pt idx="7005">
                  <c:v>-39.315722626837598</c:v>
                </c:pt>
                <c:pt idx="7006">
                  <c:v>-39.315722626837598</c:v>
                </c:pt>
                <c:pt idx="7007">
                  <c:v>-39.315722626837598</c:v>
                </c:pt>
                <c:pt idx="7008">
                  <c:v>-39.315722626837598</c:v>
                </c:pt>
                <c:pt idx="7009">
                  <c:v>-39.315722626837598</c:v>
                </c:pt>
                <c:pt idx="7010">
                  <c:v>-39.315722626837598</c:v>
                </c:pt>
                <c:pt idx="7011">
                  <c:v>-39.315722626837598</c:v>
                </c:pt>
                <c:pt idx="7012">
                  <c:v>-39.315722626837598</c:v>
                </c:pt>
                <c:pt idx="7013">
                  <c:v>-39.315722626837598</c:v>
                </c:pt>
                <c:pt idx="7014">
                  <c:v>-39.315722626837598</c:v>
                </c:pt>
                <c:pt idx="7015">
                  <c:v>-39.315722626837598</c:v>
                </c:pt>
                <c:pt idx="7016">
                  <c:v>-39.315722626837598</c:v>
                </c:pt>
                <c:pt idx="7017">
                  <c:v>-39.315722626837598</c:v>
                </c:pt>
                <c:pt idx="7018">
                  <c:v>-39.315722626837598</c:v>
                </c:pt>
                <c:pt idx="7019">
                  <c:v>-39.315722626837598</c:v>
                </c:pt>
                <c:pt idx="7020">
                  <c:v>-39.315722626837598</c:v>
                </c:pt>
                <c:pt idx="7021">
                  <c:v>-39.315722626837598</c:v>
                </c:pt>
                <c:pt idx="7022">
                  <c:v>-39.315722626837598</c:v>
                </c:pt>
                <c:pt idx="7023">
                  <c:v>-39.315722626837598</c:v>
                </c:pt>
                <c:pt idx="7024">
                  <c:v>-39.315722626837598</c:v>
                </c:pt>
                <c:pt idx="7025">
                  <c:v>-39.315722626837598</c:v>
                </c:pt>
                <c:pt idx="7026">
                  <c:v>-39.315722626837598</c:v>
                </c:pt>
                <c:pt idx="7027">
                  <c:v>-39.315722626837598</c:v>
                </c:pt>
                <c:pt idx="7028">
                  <c:v>-39.315722626837598</c:v>
                </c:pt>
                <c:pt idx="7029">
                  <c:v>-39.315722626837598</c:v>
                </c:pt>
                <c:pt idx="7030">
                  <c:v>-39.315722626837598</c:v>
                </c:pt>
                <c:pt idx="7031">
                  <c:v>-39.315722626837598</c:v>
                </c:pt>
                <c:pt idx="7032">
                  <c:v>-39.315722626837598</c:v>
                </c:pt>
                <c:pt idx="7033">
                  <c:v>-39.315722626837598</c:v>
                </c:pt>
                <c:pt idx="7034">
                  <c:v>-39.315722626837598</c:v>
                </c:pt>
                <c:pt idx="7035">
                  <c:v>-39.315722626837598</c:v>
                </c:pt>
                <c:pt idx="7036">
                  <c:v>-39.315722626837598</c:v>
                </c:pt>
                <c:pt idx="7037">
                  <c:v>-39.315722626837598</c:v>
                </c:pt>
                <c:pt idx="7038">
                  <c:v>-39.315722626837598</c:v>
                </c:pt>
                <c:pt idx="7039">
                  <c:v>-39.315722626837598</c:v>
                </c:pt>
                <c:pt idx="7040">
                  <c:v>-39.315722626837598</c:v>
                </c:pt>
                <c:pt idx="7041">
                  <c:v>-39.315722626837598</c:v>
                </c:pt>
                <c:pt idx="7042">
                  <c:v>-39.315722626837598</c:v>
                </c:pt>
                <c:pt idx="7043">
                  <c:v>-39.315722626837598</c:v>
                </c:pt>
                <c:pt idx="7044">
                  <c:v>-39.315722626837598</c:v>
                </c:pt>
                <c:pt idx="7045">
                  <c:v>-39.315722626837598</c:v>
                </c:pt>
                <c:pt idx="7046">
                  <c:v>-39.315722626837598</c:v>
                </c:pt>
                <c:pt idx="7047">
                  <c:v>-39.315722626837598</c:v>
                </c:pt>
                <c:pt idx="7048">
                  <c:v>-39.315722626837598</c:v>
                </c:pt>
                <c:pt idx="7049">
                  <c:v>-39.315722626837598</c:v>
                </c:pt>
                <c:pt idx="7050">
                  <c:v>-39.315722626837598</c:v>
                </c:pt>
                <c:pt idx="7051">
                  <c:v>-39.315722626837598</c:v>
                </c:pt>
                <c:pt idx="7052">
                  <c:v>-39.315722626837598</c:v>
                </c:pt>
                <c:pt idx="7053">
                  <c:v>-39.315722626837598</c:v>
                </c:pt>
                <c:pt idx="7054">
                  <c:v>-39.315722626837598</c:v>
                </c:pt>
                <c:pt idx="7055">
                  <c:v>-39.315722626837598</c:v>
                </c:pt>
                <c:pt idx="7056">
                  <c:v>-39.315722626837598</c:v>
                </c:pt>
                <c:pt idx="7057">
                  <c:v>-39.315722626837598</c:v>
                </c:pt>
                <c:pt idx="7058">
                  <c:v>-39.315722626837598</c:v>
                </c:pt>
                <c:pt idx="7059">
                  <c:v>-39.315722626837598</c:v>
                </c:pt>
                <c:pt idx="7060">
                  <c:v>-39.315722626837598</c:v>
                </c:pt>
                <c:pt idx="7061">
                  <c:v>-39.315722626837598</c:v>
                </c:pt>
                <c:pt idx="7062">
                  <c:v>-39.315722626837598</c:v>
                </c:pt>
                <c:pt idx="7063">
                  <c:v>-39.315722626837598</c:v>
                </c:pt>
                <c:pt idx="7064">
                  <c:v>-39.315722626837598</c:v>
                </c:pt>
                <c:pt idx="7065">
                  <c:v>-39.315722626837598</c:v>
                </c:pt>
                <c:pt idx="7066">
                  <c:v>-39.315722626837598</c:v>
                </c:pt>
                <c:pt idx="7067">
                  <c:v>-39.315722626837598</c:v>
                </c:pt>
                <c:pt idx="7068">
                  <c:v>-39.315722626837598</c:v>
                </c:pt>
                <c:pt idx="7069">
                  <c:v>-39.315722626837598</c:v>
                </c:pt>
                <c:pt idx="7070">
                  <c:v>-39.315722626837598</c:v>
                </c:pt>
                <c:pt idx="7071">
                  <c:v>-39.315722626837598</c:v>
                </c:pt>
                <c:pt idx="7072">
                  <c:v>-39.315722626837598</c:v>
                </c:pt>
                <c:pt idx="7073">
                  <c:v>-39.315722626837598</c:v>
                </c:pt>
                <c:pt idx="7074">
                  <c:v>-39.315722626837598</c:v>
                </c:pt>
                <c:pt idx="7075">
                  <c:v>-39.315722626837598</c:v>
                </c:pt>
                <c:pt idx="7076">
                  <c:v>-39.315722626837598</c:v>
                </c:pt>
                <c:pt idx="7077">
                  <c:v>-39.315722626837598</c:v>
                </c:pt>
                <c:pt idx="7078">
                  <c:v>-39.315722626837598</c:v>
                </c:pt>
                <c:pt idx="7079">
                  <c:v>-39.315722626837598</c:v>
                </c:pt>
                <c:pt idx="7080">
                  <c:v>-39.315722626837598</c:v>
                </c:pt>
                <c:pt idx="7081">
                  <c:v>-39.315722626837598</c:v>
                </c:pt>
                <c:pt idx="7082">
                  <c:v>-39.315722626837598</c:v>
                </c:pt>
                <c:pt idx="7083">
                  <c:v>-39.315722626837598</c:v>
                </c:pt>
                <c:pt idx="7084">
                  <c:v>-39.315722626837598</c:v>
                </c:pt>
                <c:pt idx="7085">
                  <c:v>-39.315722626837598</c:v>
                </c:pt>
                <c:pt idx="7086">
                  <c:v>-39.315722626837598</c:v>
                </c:pt>
                <c:pt idx="7087">
                  <c:v>-39.315722626837598</c:v>
                </c:pt>
                <c:pt idx="7088">
                  <c:v>-39.315722626837598</c:v>
                </c:pt>
                <c:pt idx="7089">
                  <c:v>-39.315722626837598</c:v>
                </c:pt>
                <c:pt idx="7090">
                  <c:v>-39.315722626837598</c:v>
                </c:pt>
                <c:pt idx="7091">
                  <c:v>-39.315722626837598</c:v>
                </c:pt>
                <c:pt idx="7092">
                  <c:v>-39.315722626837598</c:v>
                </c:pt>
                <c:pt idx="7093">
                  <c:v>-39.315722626837598</c:v>
                </c:pt>
                <c:pt idx="7094">
                  <c:v>-39.315722626837598</c:v>
                </c:pt>
                <c:pt idx="7095">
                  <c:v>-39.315722626837598</c:v>
                </c:pt>
                <c:pt idx="7096">
                  <c:v>-39.315722626837598</c:v>
                </c:pt>
                <c:pt idx="7097">
                  <c:v>-39.315722626837598</c:v>
                </c:pt>
                <c:pt idx="7098">
                  <c:v>-39.315722626837598</c:v>
                </c:pt>
                <c:pt idx="7099">
                  <c:v>-39.315722626837598</c:v>
                </c:pt>
                <c:pt idx="7100">
                  <c:v>-39.315722626837598</c:v>
                </c:pt>
                <c:pt idx="7101">
                  <c:v>-39.315722626837598</c:v>
                </c:pt>
                <c:pt idx="7102">
                  <c:v>-39.315722626837598</c:v>
                </c:pt>
                <c:pt idx="7103">
                  <c:v>-39.315722626837598</c:v>
                </c:pt>
                <c:pt idx="7104">
                  <c:v>-39.315722626837598</c:v>
                </c:pt>
                <c:pt idx="7105">
                  <c:v>-39.315722626837598</c:v>
                </c:pt>
                <c:pt idx="7106">
                  <c:v>-39.315722626837598</c:v>
                </c:pt>
                <c:pt idx="7107">
                  <c:v>-39.315722626837598</c:v>
                </c:pt>
                <c:pt idx="7108">
                  <c:v>-39.315722626837598</c:v>
                </c:pt>
                <c:pt idx="7109">
                  <c:v>-39.315722626837598</c:v>
                </c:pt>
                <c:pt idx="7110">
                  <c:v>-39.315722626837598</c:v>
                </c:pt>
                <c:pt idx="7111">
                  <c:v>-39.315722626837598</c:v>
                </c:pt>
                <c:pt idx="7112">
                  <c:v>-39.315722626837598</c:v>
                </c:pt>
                <c:pt idx="7113">
                  <c:v>-39.315722626837598</c:v>
                </c:pt>
                <c:pt idx="7114">
                  <c:v>-39.315722626837598</c:v>
                </c:pt>
                <c:pt idx="7115">
                  <c:v>-39.315722626837598</c:v>
                </c:pt>
                <c:pt idx="7116">
                  <c:v>-39.315722626837598</c:v>
                </c:pt>
                <c:pt idx="7117">
                  <c:v>-39.315722626837598</c:v>
                </c:pt>
                <c:pt idx="7118">
                  <c:v>-39.315722626837598</c:v>
                </c:pt>
                <c:pt idx="7119">
                  <c:v>-39.315722626837598</c:v>
                </c:pt>
                <c:pt idx="7120">
                  <c:v>-39.315722626837598</c:v>
                </c:pt>
                <c:pt idx="7121">
                  <c:v>-39.315722626837598</c:v>
                </c:pt>
                <c:pt idx="7122">
                  <c:v>-39.315722626837598</c:v>
                </c:pt>
                <c:pt idx="7123">
                  <c:v>-39.315722626837598</c:v>
                </c:pt>
                <c:pt idx="7124">
                  <c:v>-39.315722626837598</c:v>
                </c:pt>
                <c:pt idx="7125">
                  <c:v>-39.315722626837598</c:v>
                </c:pt>
                <c:pt idx="7126">
                  <c:v>-39.315722626837598</c:v>
                </c:pt>
                <c:pt idx="7127">
                  <c:v>-39.315722626837598</c:v>
                </c:pt>
                <c:pt idx="7128">
                  <c:v>-39.315722626837598</c:v>
                </c:pt>
                <c:pt idx="7129">
                  <c:v>-39.315722626837598</c:v>
                </c:pt>
                <c:pt idx="7130">
                  <c:v>-39.315722626837598</c:v>
                </c:pt>
                <c:pt idx="7131">
                  <c:v>-39.315722626837598</c:v>
                </c:pt>
                <c:pt idx="7132">
                  <c:v>-39.315722626837598</c:v>
                </c:pt>
                <c:pt idx="7133">
                  <c:v>-39.315722626837598</c:v>
                </c:pt>
                <c:pt idx="7134">
                  <c:v>-39.315722626837598</c:v>
                </c:pt>
                <c:pt idx="7135">
                  <c:v>-39.315722626837598</c:v>
                </c:pt>
                <c:pt idx="7136">
                  <c:v>-39.315722626837598</c:v>
                </c:pt>
                <c:pt idx="7137">
                  <c:v>-39.315722626837598</c:v>
                </c:pt>
                <c:pt idx="7138">
                  <c:v>-39.315722626837598</c:v>
                </c:pt>
                <c:pt idx="7139">
                  <c:v>-39.315722626837598</c:v>
                </c:pt>
                <c:pt idx="7140">
                  <c:v>-39.315722626837598</c:v>
                </c:pt>
                <c:pt idx="7141">
                  <c:v>-39.315722626837598</c:v>
                </c:pt>
                <c:pt idx="7142">
                  <c:v>-39.315722626837598</c:v>
                </c:pt>
                <c:pt idx="7143">
                  <c:v>-39.315722626837598</c:v>
                </c:pt>
                <c:pt idx="7144">
                  <c:v>-39.315722626837598</c:v>
                </c:pt>
                <c:pt idx="7145">
                  <c:v>-39.315722626837598</c:v>
                </c:pt>
                <c:pt idx="7146">
                  <c:v>-39.315722626837598</c:v>
                </c:pt>
                <c:pt idx="7147">
                  <c:v>-39.315722626837598</c:v>
                </c:pt>
                <c:pt idx="7148">
                  <c:v>-39.315722626837598</c:v>
                </c:pt>
                <c:pt idx="7149">
                  <c:v>-39.315722626837598</c:v>
                </c:pt>
                <c:pt idx="7150">
                  <c:v>-39.315722626837598</c:v>
                </c:pt>
                <c:pt idx="7151">
                  <c:v>-39.315722626837598</c:v>
                </c:pt>
                <c:pt idx="7152">
                  <c:v>-39.315722626837598</c:v>
                </c:pt>
                <c:pt idx="7153">
                  <c:v>-39.315722626837598</c:v>
                </c:pt>
                <c:pt idx="7154">
                  <c:v>-39.315722626837598</c:v>
                </c:pt>
                <c:pt idx="7155">
                  <c:v>-39.315722626837598</c:v>
                </c:pt>
                <c:pt idx="7156">
                  <c:v>-39.315722626837598</c:v>
                </c:pt>
                <c:pt idx="7157">
                  <c:v>-39.315722626837598</c:v>
                </c:pt>
                <c:pt idx="7158">
                  <c:v>-39.315722626837598</c:v>
                </c:pt>
                <c:pt idx="7159">
                  <c:v>-39.315722626837598</c:v>
                </c:pt>
                <c:pt idx="7160">
                  <c:v>-39.315722626837598</c:v>
                </c:pt>
                <c:pt idx="7161">
                  <c:v>-39.315722626837598</c:v>
                </c:pt>
                <c:pt idx="7162">
                  <c:v>-39.315722626837598</c:v>
                </c:pt>
                <c:pt idx="7163">
                  <c:v>-39.315722626837598</c:v>
                </c:pt>
                <c:pt idx="7164">
                  <c:v>-39.315722626837598</c:v>
                </c:pt>
                <c:pt idx="7165">
                  <c:v>-39.315722626837598</c:v>
                </c:pt>
                <c:pt idx="7166">
                  <c:v>-39.315722626837598</c:v>
                </c:pt>
                <c:pt idx="7167">
                  <c:v>-39.315722626837598</c:v>
                </c:pt>
                <c:pt idx="7168">
                  <c:v>-39.315722626837598</c:v>
                </c:pt>
                <c:pt idx="7169">
                  <c:v>-39.315722626837598</c:v>
                </c:pt>
                <c:pt idx="7170">
                  <c:v>-39.315722626837598</c:v>
                </c:pt>
                <c:pt idx="7171">
                  <c:v>-39.315722626837598</c:v>
                </c:pt>
                <c:pt idx="7172">
                  <c:v>-39.315722626837598</c:v>
                </c:pt>
                <c:pt idx="7173">
                  <c:v>-39.315722626837598</c:v>
                </c:pt>
                <c:pt idx="7174">
                  <c:v>-39.315722626837598</c:v>
                </c:pt>
                <c:pt idx="7175">
                  <c:v>-39.315722626837598</c:v>
                </c:pt>
                <c:pt idx="7176">
                  <c:v>-39.315722626837598</c:v>
                </c:pt>
                <c:pt idx="7177">
                  <c:v>-39.315722626837598</c:v>
                </c:pt>
                <c:pt idx="7178">
                  <c:v>-39.315722626837598</c:v>
                </c:pt>
                <c:pt idx="7179">
                  <c:v>-39.315722626837598</c:v>
                </c:pt>
                <c:pt idx="7180">
                  <c:v>-39.315722626837598</c:v>
                </c:pt>
                <c:pt idx="7181">
                  <c:v>-39.315722626837598</c:v>
                </c:pt>
                <c:pt idx="7182">
                  <c:v>-39.315722626837598</c:v>
                </c:pt>
                <c:pt idx="7183">
                  <c:v>-39.315722626837598</c:v>
                </c:pt>
                <c:pt idx="7184">
                  <c:v>-39.315722626837598</c:v>
                </c:pt>
                <c:pt idx="7185">
                  <c:v>-39.315722626837598</c:v>
                </c:pt>
                <c:pt idx="7186">
                  <c:v>-39.315722626837598</c:v>
                </c:pt>
                <c:pt idx="7187">
                  <c:v>-39.315722626837598</c:v>
                </c:pt>
                <c:pt idx="7188">
                  <c:v>-39.315722626837598</c:v>
                </c:pt>
                <c:pt idx="7189">
                  <c:v>-39.315722626837598</c:v>
                </c:pt>
                <c:pt idx="7190">
                  <c:v>-39.315722626837598</c:v>
                </c:pt>
                <c:pt idx="7191">
                  <c:v>-39.315722626837598</c:v>
                </c:pt>
                <c:pt idx="7192">
                  <c:v>-39.315722626837598</c:v>
                </c:pt>
                <c:pt idx="7193">
                  <c:v>-39.315722626837598</c:v>
                </c:pt>
                <c:pt idx="7194">
                  <c:v>-39.315722626837598</c:v>
                </c:pt>
                <c:pt idx="7195">
                  <c:v>-39.315722626837598</c:v>
                </c:pt>
                <c:pt idx="7196">
                  <c:v>-39.315722626837598</c:v>
                </c:pt>
                <c:pt idx="7197">
                  <c:v>-39.315722626837598</c:v>
                </c:pt>
                <c:pt idx="7198">
                  <c:v>-39.315722626837598</c:v>
                </c:pt>
                <c:pt idx="7199">
                  <c:v>-39.315722626837598</c:v>
                </c:pt>
                <c:pt idx="7200">
                  <c:v>-39.315722626837598</c:v>
                </c:pt>
                <c:pt idx="7201">
                  <c:v>-39.315722626837598</c:v>
                </c:pt>
                <c:pt idx="7202">
                  <c:v>-39.315722626837598</c:v>
                </c:pt>
                <c:pt idx="7203">
                  <c:v>-39.315722626837598</c:v>
                </c:pt>
                <c:pt idx="7204">
                  <c:v>-39.315722626837598</c:v>
                </c:pt>
                <c:pt idx="7205">
                  <c:v>-39.315722626837598</c:v>
                </c:pt>
                <c:pt idx="7206">
                  <c:v>-39.315722626837598</c:v>
                </c:pt>
                <c:pt idx="7207">
                  <c:v>-39.315722626837598</c:v>
                </c:pt>
                <c:pt idx="7208">
                  <c:v>-39.315722626837598</c:v>
                </c:pt>
                <c:pt idx="7209">
                  <c:v>-39.315722626837598</c:v>
                </c:pt>
                <c:pt idx="7210">
                  <c:v>-39.315722626837598</c:v>
                </c:pt>
                <c:pt idx="7211">
                  <c:v>-39.315722626837598</c:v>
                </c:pt>
                <c:pt idx="7212">
                  <c:v>-39.315722626837598</c:v>
                </c:pt>
                <c:pt idx="7213">
                  <c:v>-39.315722626837598</c:v>
                </c:pt>
                <c:pt idx="7214">
                  <c:v>-39.315722626837598</c:v>
                </c:pt>
                <c:pt idx="7215">
                  <c:v>-39.315722626837598</c:v>
                </c:pt>
                <c:pt idx="7216">
                  <c:v>-39.315722626837598</c:v>
                </c:pt>
                <c:pt idx="7217">
                  <c:v>-39.315722626837598</c:v>
                </c:pt>
                <c:pt idx="7218">
                  <c:v>-39.315722626837598</c:v>
                </c:pt>
                <c:pt idx="7219">
                  <c:v>-39.315722626837598</c:v>
                </c:pt>
                <c:pt idx="7220">
                  <c:v>-39.315722626837598</c:v>
                </c:pt>
                <c:pt idx="7221">
                  <c:v>-39.315722626837598</c:v>
                </c:pt>
                <c:pt idx="7222">
                  <c:v>-39.315722626837598</c:v>
                </c:pt>
                <c:pt idx="7223">
                  <c:v>-39.315722626837598</c:v>
                </c:pt>
                <c:pt idx="7224">
                  <c:v>-39.315722626837598</c:v>
                </c:pt>
                <c:pt idx="7225">
                  <c:v>-39.315722626837598</c:v>
                </c:pt>
                <c:pt idx="7226">
                  <c:v>-39.315722626837598</c:v>
                </c:pt>
                <c:pt idx="7227">
                  <c:v>-39.315722626837598</c:v>
                </c:pt>
                <c:pt idx="7228">
                  <c:v>-39.315722626837598</c:v>
                </c:pt>
                <c:pt idx="7229">
                  <c:v>-39.315722626837598</c:v>
                </c:pt>
                <c:pt idx="7230">
                  <c:v>-39.315722626837598</c:v>
                </c:pt>
                <c:pt idx="7231">
                  <c:v>-39.315722626837598</c:v>
                </c:pt>
                <c:pt idx="7232">
                  <c:v>-39.315722626837598</c:v>
                </c:pt>
                <c:pt idx="7233">
                  <c:v>-39.315722626837598</c:v>
                </c:pt>
                <c:pt idx="7234">
                  <c:v>-39.315722626837598</c:v>
                </c:pt>
                <c:pt idx="7235">
                  <c:v>-39.315722626837598</c:v>
                </c:pt>
                <c:pt idx="7236">
                  <c:v>-39.315722626837598</c:v>
                </c:pt>
                <c:pt idx="7237">
                  <c:v>-39.315722626837598</c:v>
                </c:pt>
                <c:pt idx="7238">
                  <c:v>-39.315722626837598</c:v>
                </c:pt>
                <c:pt idx="7239">
                  <c:v>-39.315722626837598</c:v>
                </c:pt>
                <c:pt idx="7240">
                  <c:v>-39.315722626837598</c:v>
                </c:pt>
                <c:pt idx="7241">
                  <c:v>-39.315722626837598</c:v>
                </c:pt>
                <c:pt idx="7242">
                  <c:v>-39.315722626837598</c:v>
                </c:pt>
                <c:pt idx="7243">
                  <c:v>-39.315722626837598</c:v>
                </c:pt>
                <c:pt idx="7244">
                  <c:v>-39.315722626837598</c:v>
                </c:pt>
                <c:pt idx="7245">
                  <c:v>-39.315722626837598</c:v>
                </c:pt>
                <c:pt idx="7246">
                  <c:v>-39.315722626837598</c:v>
                </c:pt>
                <c:pt idx="7247">
                  <c:v>-39.315722626837598</c:v>
                </c:pt>
                <c:pt idx="7248">
                  <c:v>-39.315722626837598</c:v>
                </c:pt>
                <c:pt idx="7249">
                  <c:v>-39.315722626837598</c:v>
                </c:pt>
                <c:pt idx="7250">
                  <c:v>-39.315722626837598</c:v>
                </c:pt>
                <c:pt idx="7251">
                  <c:v>-39.315722626837598</c:v>
                </c:pt>
                <c:pt idx="7252">
                  <c:v>-39.315722626837598</c:v>
                </c:pt>
                <c:pt idx="7253">
                  <c:v>-39.315722626837598</c:v>
                </c:pt>
                <c:pt idx="7254">
                  <c:v>-39.315722626837598</c:v>
                </c:pt>
                <c:pt idx="7255">
                  <c:v>-39.315722626837598</c:v>
                </c:pt>
                <c:pt idx="7256">
                  <c:v>-39.315722626837598</c:v>
                </c:pt>
                <c:pt idx="7257">
                  <c:v>-39.315722626837598</c:v>
                </c:pt>
                <c:pt idx="7258">
                  <c:v>-39.315722626837598</c:v>
                </c:pt>
                <c:pt idx="7259">
                  <c:v>-39.315722626837598</c:v>
                </c:pt>
                <c:pt idx="7260">
                  <c:v>-39.315722626837598</c:v>
                </c:pt>
                <c:pt idx="7261">
                  <c:v>-39.315722626837598</c:v>
                </c:pt>
                <c:pt idx="7262">
                  <c:v>-39.315722626837598</c:v>
                </c:pt>
                <c:pt idx="7263">
                  <c:v>-39.315722626837598</c:v>
                </c:pt>
                <c:pt idx="7264">
                  <c:v>-39.315722626837598</c:v>
                </c:pt>
                <c:pt idx="7265">
                  <c:v>-39.315722626837598</c:v>
                </c:pt>
                <c:pt idx="7266">
                  <c:v>-39.315722626837598</c:v>
                </c:pt>
                <c:pt idx="7267">
                  <c:v>-39.315722626837598</c:v>
                </c:pt>
                <c:pt idx="7268">
                  <c:v>-39.315722626837598</c:v>
                </c:pt>
                <c:pt idx="7269">
                  <c:v>-39.315722626837598</c:v>
                </c:pt>
                <c:pt idx="7270">
                  <c:v>-39.315722626837598</c:v>
                </c:pt>
                <c:pt idx="7271">
                  <c:v>-39.315722626837598</c:v>
                </c:pt>
                <c:pt idx="7272">
                  <c:v>-39.315722626837598</c:v>
                </c:pt>
                <c:pt idx="7273">
                  <c:v>-39.315722626837598</c:v>
                </c:pt>
                <c:pt idx="7274">
                  <c:v>-39.315722626837598</c:v>
                </c:pt>
                <c:pt idx="7275">
                  <c:v>-39.315722626837598</c:v>
                </c:pt>
                <c:pt idx="7276">
                  <c:v>-39.315722626837598</c:v>
                </c:pt>
                <c:pt idx="7277">
                  <c:v>-39.315722626837598</c:v>
                </c:pt>
                <c:pt idx="7278">
                  <c:v>-39.315722626837598</c:v>
                </c:pt>
                <c:pt idx="7279">
                  <c:v>-39.315722626837598</c:v>
                </c:pt>
                <c:pt idx="7280">
                  <c:v>-39.315722626837598</c:v>
                </c:pt>
                <c:pt idx="7281">
                  <c:v>-39.315722626837598</c:v>
                </c:pt>
                <c:pt idx="7282">
                  <c:v>-39.315722626837598</c:v>
                </c:pt>
                <c:pt idx="7283">
                  <c:v>-39.315722626837598</c:v>
                </c:pt>
                <c:pt idx="7284">
                  <c:v>-39.315722626837598</c:v>
                </c:pt>
                <c:pt idx="7285">
                  <c:v>-39.315722626837598</c:v>
                </c:pt>
                <c:pt idx="7286">
                  <c:v>-39.315722626837598</c:v>
                </c:pt>
                <c:pt idx="7287">
                  <c:v>-39.315722626837598</c:v>
                </c:pt>
                <c:pt idx="7288">
                  <c:v>-39.315722626837598</c:v>
                </c:pt>
                <c:pt idx="7289">
                  <c:v>-39.315722626837598</c:v>
                </c:pt>
                <c:pt idx="7290">
                  <c:v>-39.315722626837598</c:v>
                </c:pt>
                <c:pt idx="7291">
                  <c:v>-39.315722626837598</c:v>
                </c:pt>
                <c:pt idx="7292">
                  <c:v>-39.315722626837598</c:v>
                </c:pt>
                <c:pt idx="7293">
                  <c:v>-39.315722626837598</c:v>
                </c:pt>
                <c:pt idx="7294">
                  <c:v>-39.315722626837598</c:v>
                </c:pt>
                <c:pt idx="7295">
                  <c:v>-39.315722626837598</c:v>
                </c:pt>
                <c:pt idx="7296">
                  <c:v>-39.315722626837598</c:v>
                </c:pt>
                <c:pt idx="7297">
                  <c:v>-39.315722626837598</c:v>
                </c:pt>
                <c:pt idx="7298">
                  <c:v>-39.315722626837598</c:v>
                </c:pt>
                <c:pt idx="7299">
                  <c:v>-39.315722626837598</c:v>
                </c:pt>
                <c:pt idx="7300">
                  <c:v>-39.315722626837598</c:v>
                </c:pt>
                <c:pt idx="7301">
                  <c:v>-39.315722626837598</c:v>
                </c:pt>
                <c:pt idx="7302">
                  <c:v>-39.315722626837598</c:v>
                </c:pt>
                <c:pt idx="7303">
                  <c:v>-39.315722626837598</c:v>
                </c:pt>
                <c:pt idx="7304">
                  <c:v>-39.315722626837598</c:v>
                </c:pt>
                <c:pt idx="7305">
                  <c:v>-39.315722626837598</c:v>
                </c:pt>
                <c:pt idx="7306">
                  <c:v>-39.315722626837598</c:v>
                </c:pt>
                <c:pt idx="7307">
                  <c:v>-39.315722626837598</c:v>
                </c:pt>
                <c:pt idx="7308">
                  <c:v>-39.315722626837598</c:v>
                </c:pt>
                <c:pt idx="7309">
                  <c:v>-39.315722626837598</c:v>
                </c:pt>
                <c:pt idx="7310">
                  <c:v>-39.315722626837598</c:v>
                </c:pt>
                <c:pt idx="7311">
                  <c:v>-39.315722626837598</c:v>
                </c:pt>
                <c:pt idx="7312">
                  <c:v>-39.315722626837598</c:v>
                </c:pt>
                <c:pt idx="7313">
                  <c:v>-39.315722626837598</c:v>
                </c:pt>
                <c:pt idx="7314">
                  <c:v>-39.315722626837598</c:v>
                </c:pt>
                <c:pt idx="7315">
                  <c:v>-39.315722626837598</c:v>
                </c:pt>
                <c:pt idx="7316">
                  <c:v>-39.315722626837598</c:v>
                </c:pt>
                <c:pt idx="7317">
                  <c:v>-39.315722626837598</c:v>
                </c:pt>
                <c:pt idx="7318">
                  <c:v>-39.315722626837598</c:v>
                </c:pt>
                <c:pt idx="7319">
                  <c:v>-39.315722626837598</c:v>
                </c:pt>
                <c:pt idx="7320">
                  <c:v>-39.315722626837598</c:v>
                </c:pt>
                <c:pt idx="7321">
                  <c:v>-39.315722626837598</c:v>
                </c:pt>
                <c:pt idx="7322">
                  <c:v>-39.315722626837598</c:v>
                </c:pt>
                <c:pt idx="7323">
                  <c:v>-39.315722626837598</c:v>
                </c:pt>
                <c:pt idx="7324">
                  <c:v>-39.315722626837598</c:v>
                </c:pt>
                <c:pt idx="7325">
                  <c:v>-39.315722626837598</c:v>
                </c:pt>
                <c:pt idx="7326">
                  <c:v>-39.315722626837598</c:v>
                </c:pt>
                <c:pt idx="7327">
                  <c:v>-39.315722626837598</c:v>
                </c:pt>
                <c:pt idx="7328">
                  <c:v>-39.315722626837598</c:v>
                </c:pt>
                <c:pt idx="7329">
                  <c:v>-39.315722626837598</c:v>
                </c:pt>
                <c:pt idx="7330">
                  <c:v>-39.315722626837598</c:v>
                </c:pt>
                <c:pt idx="7331">
                  <c:v>-39.315722626837598</c:v>
                </c:pt>
                <c:pt idx="7332">
                  <c:v>-39.315722626837598</c:v>
                </c:pt>
                <c:pt idx="7333">
                  <c:v>-39.315722626837598</c:v>
                </c:pt>
                <c:pt idx="7334">
                  <c:v>-39.315722626837598</c:v>
                </c:pt>
                <c:pt idx="7335">
                  <c:v>-39.315722626837598</c:v>
                </c:pt>
                <c:pt idx="7336">
                  <c:v>-39.315722626837598</c:v>
                </c:pt>
                <c:pt idx="7337">
                  <c:v>-39.315722626837598</c:v>
                </c:pt>
                <c:pt idx="7338">
                  <c:v>-39.315722626837598</c:v>
                </c:pt>
                <c:pt idx="7339">
                  <c:v>-39.315722626837598</c:v>
                </c:pt>
                <c:pt idx="7340">
                  <c:v>-39.315722626837598</c:v>
                </c:pt>
                <c:pt idx="7341">
                  <c:v>-39.315722626837598</c:v>
                </c:pt>
                <c:pt idx="7342">
                  <c:v>-39.315722626837598</c:v>
                </c:pt>
                <c:pt idx="7343">
                  <c:v>-39.315722626837598</c:v>
                </c:pt>
                <c:pt idx="7344">
                  <c:v>-39.315722626837598</c:v>
                </c:pt>
                <c:pt idx="7345">
                  <c:v>-39.315722626837598</c:v>
                </c:pt>
                <c:pt idx="7346">
                  <c:v>-39.315722626837598</c:v>
                </c:pt>
                <c:pt idx="7347">
                  <c:v>-39.315722626837598</c:v>
                </c:pt>
                <c:pt idx="7348">
                  <c:v>-39.315722626837598</c:v>
                </c:pt>
                <c:pt idx="7349">
                  <c:v>-39.315722626837598</c:v>
                </c:pt>
                <c:pt idx="7350">
                  <c:v>-39.315722626837598</c:v>
                </c:pt>
                <c:pt idx="7351">
                  <c:v>-39.315722626837598</c:v>
                </c:pt>
                <c:pt idx="7352">
                  <c:v>-39.315722626837598</c:v>
                </c:pt>
                <c:pt idx="7353">
                  <c:v>-39.315722626837598</c:v>
                </c:pt>
                <c:pt idx="7354">
                  <c:v>-39.315722626837598</c:v>
                </c:pt>
                <c:pt idx="7355">
                  <c:v>-39.315722626837598</c:v>
                </c:pt>
                <c:pt idx="7356">
                  <c:v>-39.315722626837598</c:v>
                </c:pt>
                <c:pt idx="7357">
                  <c:v>-39.315722626837598</c:v>
                </c:pt>
                <c:pt idx="7358">
                  <c:v>-39.315722626837598</c:v>
                </c:pt>
                <c:pt idx="7359">
                  <c:v>-39.315722626837598</c:v>
                </c:pt>
                <c:pt idx="7360">
                  <c:v>-39.315722626837598</c:v>
                </c:pt>
                <c:pt idx="7361">
                  <c:v>-39.315722626837598</c:v>
                </c:pt>
                <c:pt idx="7362">
                  <c:v>-39.315722626837598</c:v>
                </c:pt>
                <c:pt idx="7363">
                  <c:v>-39.315722626837598</c:v>
                </c:pt>
                <c:pt idx="7364">
                  <c:v>-39.315722626837598</c:v>
                </c:pt>
                <c:pt idx="7365">
                  <c:v>-39.315722626837598</c:v>
                </c:pt>
                <c:pt idx="7366">
                  <c:v>-39.315722626837598</c:v>
                </c:pt>
                <c:pt idx="7367">
                  <c:v>-39.315722626837598</c:v>
                </c:pt>
                <c:pt idx="7368">
                  <c:v>-39.315722626837598</c:v>
                </c:pt>
                <c:pt idx="7369">
                  <c:v>-39.315722626837598</c:v>
                </c:pt>
                <c:pt idx="7370">
                  <c:v>-39.315722626837598</c:v>
                </c:pt>
                <c:pt idx="7371">
                  <c:v>-39.315722626837598</c:v>
                </c:pt>
                <c:pt idx="7372">
                  <c:v>-39.315722626837598</c:v>
                </c:pt>
                <c:pt idx="7373">
                  <c:v>-39.315722626837598</c:v>
                </c:pt>
                <c:pt idx="7374">
                  <c:v>-39.315722626837598</c:v>
                </c:pt>
                <c:pt idx="7375">
                  <c:v>-39.315722626837598</c:v>
                </c:pt>
                <c:pt idx="7376">
                  <c:v>-39.315722626837598</c:v>
                </c:pt>
                <c:pt idx="7377">
                  <c:v>-39.315722626837598</c:v>
                </c:pt>
                <c:pt idx="7378">
                  <c:v>-39.315722626837598</c:v>
                </c:pt>
                <c:pt idx="7379">
                  <c:v>-39.315722626837598</c:v>
                </c:pt>
                <c:pt idx="7380">
                  <c:v>-39.315722626837598</c:v>
                </c:pt>
                <c:pt idx="7381">
                  <c:v>-39.315722626837598</c:v>
                </c:pt>
                <c:pt idx="7382">
                  <c:v>-39.315722626837598</c:v>
                </c:pt>
                <c:pt idx="7383">
                  <c:v>-39.315722626837598</c:v>
                </c:pt>
                <c:pt idx="7384">
                  <c:v>-39.315722626837598</c:v>
                </c:pt>
                <c:pt idx="7385">
                  <c:v>-39.315722626837598</c:v>
                </c:pt>
                <c:pt idx="7386">
                  <c:v>-39.315722626837598</c:v>
                </c:pt>
                <c:pt idx="7387">
                  <c:v>-39.315722626837598</c:v>
                </c:pt>
                <c:pt idx="7388">
                  <c:v>-39.315722626837598</c:v>
                </c:pt>
                <c:pt idx="7389">
                  <c:v>-39.315722626837598</c:v>
                </c:pt>
                <c:pt idx="7390">
                  <c:v>-39.315722626837598</c:v>
                </c:pt>
                <c:pt idx="7391">
                  <c:v>-39.315722626837598</c:v>
                </c:pt>
                <c:pt idx="7392">
                  <c:v>-39.315722626837598</c:v>
                </c:pt>
                <c:pt idx="7393">
                  <c:v>-39.315722626837598</c:v>
                </c:pt>
                <c:pt idx="7394">
                  <c:v>-39.315722626837598</c:v>
                </c:pt>
                <c:pt idx="7395">
                  <c:v>-39.315722626837598</c:v>
                </c:pt>
                <c:pt idx="7396">
                  <c:v>-39.315722626837598</c:v>
                </c:pt>
                <c:pt idx="7397">
                  <c:v>-39.315722626837598</c:v>
                </c:pt>
                <c:pt idx="7398">
                  <c:v>-39.315722626837598</c:v>
                </c:pt>
                <c:pt idx="7399">
                  <c:v>-39.315722626837598</c:v>
                </c:pt>
                <c:pt idx="7400">
                  <c:v>-39.315722626837598</c:v>
                </c:pt>
                <c:pt idx="7401">
                  <c:v>-39.315722626837598</c:v>
                </c:pt>
                <c:pt idx="7402">
                  <c:v>-39.315722626837598</c:v>
                </c:pt>
                <c:pt idx="7403">
                  <c:v>-39.315722626837598</c:v>
                </c:pt>
                <c:pt idx="7404">
                  <c:v>-39.315722626837598</c:v>
                </c:pt>
                <c:pt idx="7405">
                  <c:v>-39.315722626837598</c:v>
                </c:pt>
                <c:pt idx="7406">
                  <c:v>-39.315722626837598</c:v>
                </c:pt>
                <c:pt idx="7407">
                  <c:v>-39.315722626837598</c:v>
                </c:pt>
                <c:pt idx="7408">
                  <c:v>-39.315722626837598</c:v>
                </c:pt>
                <c:pt idx="7409">
                  <c:v>-39.315722626837598</c:v>
                </c:pt>
                <c:pt idx="7410">
                  <c:v>-39.315722626837598</c:v>
                </c:pt>
                <c:pt idx="7411">
                  <c:v>-39.315722626837598</c:v>
                </c:pt>
                <c:pt idx="7412">
                  <c:v>-39.315722626837598</c:v>
                </c:pt>
                <c:pt idx="7413">
                  <c:v>-39.315722626837598</c:v>
                </c:pt>
                <c:pt idx="7414">
                  <c:v>-39.315722626837598</c:v>
                </c:pt>
                <c:pt idx="7415">
                  <c:v>-39.315722626837598</c:v>
                </c:pt>
                <c:pt idx="7416">
                  <c:v>-39.315722626837598</c:v>
                </c:pt>
                <c:pt idx="7417">
                  <c:v>-39.315722626837598</c:v>
                </c:pt>
                <c:pt idx="7418">
                  <c:v>-39.315722626837598</c:v>
                </c:pt>
                <c:pt idx="7419">
                  <c:v>-39.315722626837598</c:v>
                </c:pt>
                <c:pt idx="7420">
                  <c:v>-39.315722626837598</c:v>
                </c:pt>
                <c:pt idx="7421">
                  <c:v>-39.315722626837598</c:v>
                </c:pt>
                <c:pt idx="7422">
                  <c:v>-39.315722626837598</c:v>
                </c:pt>
                <c:pt idx="7423">
                  <c:v>-39.315722626837598</c:v>
                </c:pt>
                <c:pt idx="7424">
                  <c:v>-39.315722626837598</c:v>
                </c:pt>
                <c:pt idx="7425">
                  <c:v>-39.315722626837598</c:v>
                </c:pt>
                <c:pt idx="7426">
                  <c:v>-39.315722626837598</c:v>
                </c:pt>
                <c:pt idx="7427">
                  <c:v>-39.315722626837598</c:v>
                </c:pt>
                <c:pt idx="7428">
                  <c:v>-39.315722626837598</c:v>
                </c:pt>
                <c:pt idx="7429">
                  <c:v>-39.315722626837598</c:v>
                </c:pt>
                <c:pt idx="7430">
                  <c:v>-39.315722626837598</c:v>
                </c:pt>
                <c:pt idx="7431">
                  <c:v>-39.315722626837598</c:v>
                </c:pt>
                <c:pt idx="7432">
                  <c:v>-39.315722626837598</c:v>
                </c:pt>
                <c:pt idx="7433">
                  <c:v>-39.315722626837598</c:v>
                </c:pt>
                <c:pt idx="7434">
                  <c:v>-39.315722626837598</c:v>
                </c:pt>
                <c:pt idx="7435">
                  <c:v>-39.315722626837598</c:v>
                </c:pt>
                <c:pt idx="7436">
                  <c:v>-39.315722626837598</c:v>
                </c:pt>
                <c:pt idx="7437">
                  <c:v>-39.315722626837598</c:v>
                </c:pt>
                <c:pt idx="7438">
                  <c:v>-39.315722626837598</c:v>
                </c:pt>
                <c:pt idx="7439">
                  <c:v>-39.315722626837598</c:v>
                </c:pt>
                <c:pt idx="7440">
                  <c:v>-39.315722626837598</c:v>
                </c:pt>
                <c:pt idx="7441">
                  <c:v>-39.315722626837598</c:v>
                </c:pt>
                <c:pt idx="7442">
                  <c:v>-39.315722626837598</c:v>
                </c:pt>
                <c:pt idx="7443">
                  <c:v>-39.315722626837598</c:v>
                </c:pt>
                <c:pt idx="7444">
                  <c:v>-39.315722626837598</c:v>
                </c:pt>
                <c:pt idx="7445">
                  <c:v>-39.315722626837598</c:v>
                </c:pt>
                <c:pt idx="7446">
                  <c:v>-39.315722626837598</c:v>
                </c:pt>
                <c:pt idx="7447">
                  <c:v>-39.315722626837598</c:v>
                </c:pt>
                <c:pt idx="7448">
                  <c:v>-39.315722626837598</c:v>
                </c:pt>
                <c:pt idx="7449">
                  <c:v>-39.315722626837598</c:v>
                </c:pt>
                <c:pt idx="7450">
                  <c:v>-39.315722626837598</c:v>
                </c:pt>
                <c:pt idx="7451">
                  <c:v>-39.315722626837598</c:v>
                </c:pt>
                <c:pt idx="7452">
                  <c:v>-39.315722626837598</c:v>
                </c:pt>
                <c:pt idx="7453">
                  <c:v>-39.315722626837598</c:v>
                </c:pt>
                <c:pt idx="7454">
                  <c:v>-39.315722626837598</c:v>
                </c:pt>
                <c:pt idx="7455">
                  <c:v>-39.315722626837598</c:v>
                </c:pt>
                <c:pt idx="7456">
                  <c:v>-39.315722626837598</c:v>
                </c:pt>
                <c:pt idx="7457">
                  <c:v>-39.315722626837598</c:v>
                </c:pt>
                <c:pt idx="7458">
                  <c:v>-39.315722626837598</c:v>
                </c:pt>
                <c:pt idx="7459">
                  <c:v>-39.315722626837598</c:v>
                </c:pt>
                <c:pt idx="7460">
                  <c:v>-39.315722626837598</c:v>
                </c:pt>
                <c:pt idx="7461">
                  <c:v>-39.315722626837598</c:v>
                </c:pt>
                <c:pt idx="7462">
                  <c:v>-39.315722626837598</c:v>
                </c:pt>
                <c:pt idx="7463">
                  <c:v>-39.315722626837598</c:v>
                </c:pt>
                <c:pt idx="7464">
                  <c:v>-39.315722626837598</c:v>
                </c:pt>
                <c:pt idx="7465">
                  <c:v>-39.315722626837598</c:v>
                </c:pt>
                <c:pt idx="7466">
                  <c:v>-39.315722626837598</c:v>
                </c:pt>
                <c:pt idx="7467">
                  <c:v>-39.315722626837598</c:v>
                </c:pt>
                <c:pt idx="7468">
                  <c:v>-39.315722626837598</c:v>
                </c:pt>
                <c:pt idx="7469">
                  <c:v>-39.315722626837598</c:v>
                </c:pt>
                <c:pt idx="7470">
                  <c:v>-39.315722626837598</c:v>
                </c:pt>
                <c:pt idx="7471">
                  <c:v>-39.315722626837598</c:v>
                </c:pt>
                <c:pt idx="7472">
                  <c:v>-39.315722626837598</c:v>
                </c:pt>
                <c:pt idx="7473">
                  <c:v>-39.315722626837598</c:v>
                </c:pt>
                <c:pt idx="7474">
                  <c:v>-39.315722626837598</c:v>
                </c:pt>
                <c:pt idx="7475">
                  <c:v>-39.315722626837598</c:v>
                </c:pt>
                <c:pt idx="7476">
                  <c:v>-39.315722626837598</c:v>
                </c:pt>
                <c:pt idx="7477">
                  <c:v>-39.315722626837598</c:v>
                </c:pt>
                <c:pt idx="7478">
                  <c:v>-39.315722626837598</c:v>
                </c:pt>
                <c:pt idx="7479">
                  <c:v>-39.315722626837598</c:v>
                </c:pt>
                <c:pt idx="7480">
                  <c:v>-39.315722626837598</c:v>
                </c:pt>
                <c:pt idx="7481">
                  <c:v>-39.315722626837598</c:v>
                </c:pt>
                <c:pt idx="7482">
                  <c:v>-39.315722626837598</c:v>
                </c:pt>
                <c:pt idx="7483">
                  <c:v>-39.315722626837598</c:v>
                </c:pt>
                <c:pt idx="7484">
                  <c:v>-39.315722626837598</c:v>
                </c:pt>
                <c:pt idx="7485">
                  <c:v>-39.315722626837598</c:v>
                </c:pt>
                <c:pt idx="7486">
                  <c:v>-39.315722626837598</c:v>
                </c:pt>
                <c:pt idx="7487">
                  <c:v>-39.315722626837598</c:v>
                </c:pt>
                <c:pt idx="7488">
                  <c:v>-39.315722626837598</c:v>
                </c:pt>
                <c:pt idx="7489">
                  <c:v>-39.315722626837598</c:v>
                </c:pt>
                <c:pt idx="7490">
                  <c:v>-39.315722626837598</c:v>
                </c:pt>
                <c:pt idx="7491">
                  <c:v>-39.315722626837598</c:v>
                </c:pt>
                <c:pt idx="7492">
                  <c:v>-39.315722626837598</c:v>
                </c:pt>
                <c:pt idx="7493">
                  <c:v>-39.315722626837598</c:v>
                </c:pt>
                <c:pt idx="7494">
                  <c:v>-39.315722626837598</c:v>
                </c:pt>
                <c:pt idx="7495">
                  <c:v>-39.315722626837598</c:v>
                </c:pt>
                <c:pt idx="7496">
                  <c:v>-39.315722626837598</c:v>
                </c:pt>
                <c:pt idx="7497">
                  <c:v>-39.315722626837598</c:v>
                </c:pt>
                <c:pt idx="7498">
                  <c:v>-39.315722626837598</c:v>
                </c:pt>
                <c:pt idx="7499">
                  <c:v>-39.315722626837598</c:v>
                </c:pt>
                <c:pt idx="7500">
                  <c:v>-39.315722626837598</c:v>
                </c:pt>
                <c:pt idx="7501">
                  <c:v>-39.315722626837598</c:v>
                </c:pt>
                <c:pt idx="7502">
                  <c:v>-39.315722626837598</c:v>
                </c:pt>
                <c:pt idx="7503">
                  <c:v>-39.315722626837598</c:v>
                </c:pt>
                <c:pt idx="7504">
                  <c:v>-39.315722626837598</c:v>
                </c:pt>
                <c:pt idx="7505">
                  <c:v>-39.315722626837598</c:v>
                </c:pt>
                <c:pt idx="7506">
                  <c:v>-39.315722626837598</c:v>
                </c:pt>
                <c:pt idx="7507">
                  <c:v>-39.315722626837598</c:v>
                </c:pt>
                <c:pt idx="7508">
                  <c:v>-39.315722626837598</c:v>
                </c:pt>
                <c:pt idx="7509">
                  <c:v>-39.315722626837598</c:v>
                </c:pt>
                <c:pt idx="7510">
                  <c:v>-39.315722626837598</c:v>
                </c:pt>
                <c:pt idx="7511">
                  <c:v>-39.315722626837598</c:v>
                </c:pt>
                <c:pt idx="7512">
                  <c:v>-39.315722626837598</c:v>
                </c:pt>
                <c:pt idx="7513">
                  <c:v>-39.315722626837598</c:v>
                </c:pt>
                <c:pt idx="7514">
                  <c:v>-39.315722626837598</c:v>
                </c:pt>
                <c:pt idx="7515">
                  <c:v>-39.315722626837598</c:v>
                </c:pt>
                <c:pt idx="7516">
                  <c:v>-39.315722626837598</c:v>
                </c:pt>
                <c:pt idx="7517">
                  <c:v>-39.315722626837598</c:v>
                </c:pt>
                <c:pt idx="7518">
                  <c:v>-39.315722626837598</c:v>
                </c:pt>
                <c:pt idx="7519">
                  <c:v>-39.315722626837598</c:v>
                </c:pt>
                <c:pt idx="7520">
                  <c:v>-39.315722626837598</c:v>
                </c:pt>
                <c:pt idx="7521">
                  <c:v>-39.315722626837598</c:v>
                </c:pt>
                <c:pt idx="7522">
                  <c:v>-39.315722626837598</c:v>
                </c:pt>
                <c:pt idx="7523">
                  <c:v>-39.315722626837598</c:v>
                </c:pt>
                <c:pt idx="7524">
                  <c:v>-39.315722626837598</c:v>
                </c:pt>
                <c:pt idx="7525">
                  <c:v>-39.315722626837598</c:v>
                </c:pt>
                <c:pt idx="7526">
                  <c:v>-39.315722626837598</c:v>
                </c:pt>
                <c:pt idx="7527">
                  <c:v>-39.315722626837598</c:v>
                </c:pt>
                <c:pt idx="7528">
                  <c:v>-39.315722626837598</c:v>
                </c:pt>
                <c:pt idx="7529">
                  <c:v>-39.315722626837598</c:v>
                </c:pt>
                <c:pt idx="7530">
                  <c:v>-39.315722626837598</c:v>
                </c:pt>
                <c:pt idx="7531">
                  <c:v>-39.315722626837598</c:v>
                </c:pt>
                <c:pt idx="7532">
                  <c:v>-39.315722626837598</c:v>
                </c:pt>
                <c:pt idx="7533">
                  <c:v>-39.315722626837598</c:v>
                </c:pt>
                <c:pt idx="7534">
                  <c:v>-39.315722626837598</c:v>
                </c:pt>
                <c:pt idx="7535">
                  <c:v>-39.315722626837598</c:v>
                </c:pt>
                <c:pt idx="7536">
                  <c:v>-39.315722626837598</c:v>
                </c:pt>
                <c:pt idx="7537">
                  <c:v>-39.315722626837598</c:v>
                </c:pt>
                <c:pt idx="7538">
                  <c:v>-39.315722626837598</c:v>
                </c:pt>
                <c:pt idx="7539">
                  <c:v>-39.315722626837598</c:v>
                </c:pt>
                <c:pt idx="7540">
                  <c:v>-39.315722626837598</c:v>
                </c:pt>
                <c:pt idx="7541">
                  <c:v>-39.315722626837598</c:v>
                </c:pt>
                <c:pt idx="7542">
                  <c:v>-39.315722626837598</c:v>
                </c:pt>
                <c:pt idx="7543">
                  <c:v>-39.315722626837598</c:v>
                </c:pt>
                <c:pt idx="7544">
                  <c:v>-39.315722626837598</c:v>
                </c:pt>
                <c:pt idx="7545">
                  <c:v>-39.315722626837598</c:v>
                </c:pt>
                <c:pt idx="7546">
                  <c:v>-39.315722626837598</c:v>
                </c:pt>
                <c:pt idx="7547">
                  <c:v>-39.315722626837598</c:v>
                </c:pt>
                <c:pt idx="7548">
                  <c:v>-39.315722626837598</c:v>
                </c:pt>
                <c:pt idx="7549">
                  <c:v>-39.315722626837598</c:v>
                </c:pt>
                <c:pt idx="7550">
                  <c:v>-39.315722626837598</c:v>
                </c:pt>
                <c:pt idx="7551">
                  <c:v>-39.315722626837598</c:v>
                </c:pt>
                <c:pt idx="7552">
                  <c:v>-39.315722626837598</c:v>
                </c:pt>
                <c:pt idx="7553">
                  <c:v>-39.315722626837598</c:v>
                </c:pt>
                <c:pt idx="7554">
                  <c:v>-39.315722626837598</c:v>
                </c:pt>
                <c:pt idx="7555">
                  <c:v>-39.315722626837598</c:v>
                </c:pt>
                <c:pt idx="7556">
                  <c:v>-39.315722626837598</c:v>
                </c:pt>
                <c:pt idx="7557">
                  <c:v>-39.315722626837598</c:v>
                </c:pt>
                <c:pt idx="7558">
                  <c:v>-39.315722626837598</c:v>
                </c:pt>
                <c:pt idx="7559">
                  <c:v>-39.315722626837598</c:v>
                </c:pt>
                <c:pt idx="7560">
                  <c:v>-39.315722626837598</c:v>
                </c:pt>
                <c:pt idx="7561">
                  <c:v>-39.315722626837598</c:v>
                </c:pt>
                <c:pt idx="7562">
                  <c:v>-39.315722626837598</c:v>
                </c:pt>
                <c:pt idx="7563">
                  <c:v>-39.315722626837598</c:v>
                </c:pt>
                <c:pt idx="7564">
                  <c:v>-39.315722626837598</c:v>
                </c:pt>
                <c:pt idx="7565">
                  <c:v>-39.315722626837598</c:v>
                </c:pt>
                <c:pt idx="7566">
                  <c:v>-39.315722626837598</c:v>
                </c:pt>
                <c:pt idx="7567">
                  <c:v>-39.315722626837598</c:v>
                </c:pt>
                <c:pt idx="7568">
                  <c:v>-39.315722626837598</c:v>
                </c:pt>
                <c:pt idx="7569">
                  <c:v>-39.315722626837598</c:v>
                </c:pt>
                <c:pt idx="7570">
                  <c:v>-39.315722626837598</c:v>
                </c:pt>
                <c:pt idx="7571">
                  <c:v>-39.315722626837598</c:v>
                </c:pt>
                <c:pt idx="7572">
                  <c:v>-39.315722626837598</c:v>
                </c:pt>
                <c:pt idx="7573">
                  <c:v>-39.315722626837598</c:v>
                </c:pt>
                <c:pt idx="7574">
                  <c:v>-39.315722626837598</c:v>
                </c:pt>
                <c:pt idx="7575">
                  <c:v>-39.315722626837598</c:v>
                </c:pt>
                <c:pt idx="7576">
                  <c:v>-39.315722626837598</c:v>
                </c:pt>
                <c:pt idx="7577">
                  <c:v>-39.315722626837598</c:v>
                </c:pt>
                <c:pt idx="7578">
                  <c:v>-39.315722626837598</c:v>
                </c:pt>
                <c:pt idx="7579">
                  <c:v>-39.315722626837598</c:v>
                </c:pt>
                <c:pt idx="7580">
                  <c:v>-39.315722626837598</c:v>
                </c:pt>
                <c:pt idx="7581">
                  <c:v>-39.315722626837598</c:v>
                </c:pt>
                <c:pt idx="7582">
                  <c:v>-39.315722626837598</c:v>
                </c:pt>
                <c:pt idx="7583">
                  <c:v>-39.315722626837598</c:v>
                </c:pt>
                <c:pt idx="7584">
                  <c:v>-39.315722626837598</c:v>
                </c:pt>
                <c:pt idx="7585">
                  <c:v>-39.315722626837598</c:v>
                </c:pt>
                <c:pt idx="7586">
                  <c:v>-39.315722626837598</c:v>
                </c:pt>
                <c:pt idx="7587">
                  <c:v>-39.315722626837598</c:v>
                </c:pt>
                <c:pt idx="7588">
                  <c:v>-39.315722626837598</c:v>
                </c:pt>
                <c:pt idx="7589">
                  <c:v>-39.315722626837598</c:v>
                </c:pt>
                <c:pt idx="7590">
                  <c:v>-39.315722626837598</c:v>
                </c:pt>
                <c:pt idx="7591">
                  <c:v>-39.315722626837598</c:v>
                </c:pt>
                <c:pt idx="7592">
                  <c:v>-39.315722626837598</c:v>
                </c:pt>
                <c:pt idx="7593">
                  <c:v>-39.315722626837598</c:v>
                </c:pt>
                <c:pt idx="7594">
                  <c:v>-39.315722626837598</c:v>
                </c:pt>
                <c:pt idx="7595">
                  <c:v>-39.315722626837598</c:v>
                </c:pt>
                <c:pt idx="7596">
                  <c:v>-39.315722626837598</c:v>
                </c:pt>
                <c:pt idx="7597">
                  <c:v>-39.315722626837598</c:v>
                </c:pt>
                <c:pt idx="7598">
                  <c:v>-39.315722626837598</c:v>
                </c:pt>
                <c:pt idx="7599">
                  <c:v>-39.315722626837598</c:v>
                </c:pt>
                <c:pt idx="7600">
                  <c:v>-39.315722626837598</c:v>
                </c:pt>
                <c:pt idx="7601">
                  <c:v>-39.315722626837598</c:v>
                </c:pt>
                <c:pt idx="7602">
                  <c:v>-39.315722626837598</c:v>
                </c:pt>
                <c:pt idx="7603">
                  <c:v>-39.315722626837598</c:v>
                </c:pt>
                <c:pt idx="7604">
                  <c:v>-39.315722626837598</c:v>
                </c:pt>
                <c:pt idx="7605">
                  <c:v>-39.315722626837598</c:v>
                </c:pt>
                <c:pt idx="7606">
                  <c:v>-39.315722626837598</c:v>
                </c:pt>
                <c:pt idx="7607">
                  <c:v>-39.315722626837598</c:v>
                </c:pt>
                <c:pt idx="7608">
                  <c:v>-39.315722626837598</c:v>
                </c:pt>
                <c:pt idx="7609">
                  <c:v>-39.315722626837598</c:v>
                </c:pt>
                <c:pt idx="7610">
                  <c:v>-39.315722626837598</c:v>
                </c:pt>
                <c:pt idx="7611">
                  <c:v>-39.315722626837598</c:v>
                </c:pt>
                <c:pt idx="7612">
                  <c:v>-39.315722626837598</c:v>
                </c:pt>
                <c:pt idx="7613">
                  <c:v>-39.315722626837598</c:v>
                </c:pt>
                <c:pt idx="7614">
                  <c:v>-39.315722626837598</c:v>
                </c:pt>
                <c:pt idx="7615">
                  <c:v>-39.315722626837598</c:v>
                </c:pt>
                <c:pt idx="7616">
                  <c:v>-39.315722626837598</c:v>
                </c:pt>
                <c:pt idx="7617">
                  <c:v>-39.315722626837598</c:v>
                </c:pt>
                <c:pt idx="7618">
                  <c:v>-39.315722626837598</c:v>
                </c:pt>
                <c:pt idx="7619">
                  <c:v>-39.315722626837598</c:v>
                </c:pt>
                <c:pt idx="7620">
                  <c:v>-39.315722626837598</c:v>
                </c:pt>
                <c:pt idx="7621">
                  <c:v>-39.315722626837598</c:v>
                </c:pt>
                <c:pt idx="7622">
                  <c:v>-39.315722626837598</c:v>
                </c:pt>
                <c:pt idx="7623">
                  <c:v>-39.315722626837598</c:v>
                </c:pt>
                <c:pt idx="7624">
                  <c:v>-39.315722626837598</c:v>
                </c:pt>
                <c:pt idx="7625">
                  <c:v>-39.315722626837598</c:v>
                </c:pt>
                <c:pt idx="7626">
                  <c:v>-39.315722626837598</c:v>
                </c:pt>
                <c:pt idx="7627">
                  <c:v>-39.315722626837598</c:v>
                </c:pt>
                <c:pt idx="7628">
                  <c:v>-39.315722626837598</c:v>
                </c:pt>
                <c:pt idx="7629">
                  <c:v>-39.315722626837598</c:v>
                </c:pt>
                <c:pt idx="7630">
                  <c:v>-39.315722626837598</c:v>
                </c:pt>
                <c:pt idx="7631">
                  <c:v>-39.315722626837598</c:v>
                </c:pt>
                <c:pt idx="7632">
                  <c:v>-39.315722626837598</c:v>
                </c:pt>
                <c:pt idx="7633">
                  <c:v>-39.315722626837598</c:v>
                </c:pt>
                <c:pt idx="7634">
                  <c:v>-39.315722626837598</c:v>
                </c:pt>
                <c:pt idx="7635">
                  <c:v>-39.315722626837598</c:v>
                </c:pt>
                <c:pt idx="7636">
                  <c:v>-39.315722626837598</c:v>
                </c:pt>
                <c:pt idx="7637">
                  <c:v>-39.315722626837598</c:v>
                </c:pt>
                <c:pt idx="7638">
                  <c:v>-39.315722626837598</c:v>
                </c:pt>
                <c:pt idx="7639">
                  <c:v>-39.315722626837598</c:v>
                </c:pt>
                <c:pt idx="7640">
                  <c:v>-39.315722626837598</c:v>
                </c:pt>
                <c:pt idx="7641">
                  <c:v>-39.315722626837598</c:v>
                </c:pt>
                <c:pt idx="7642">
                  <c:v>-39.315722626837598</c:v>
                </c:pt>
                <c:pt idx="7643">
                  <c:v>-39.315722626837598</c:v>
                </c:pt>
                <c:pt idx="7644">
                  <c:v>-39.315722626837598</c:v>
                </c:pt>
                <c:pt idx="7645">
                  <c:v>-39.315722626837598</c:v>
                </c:pt>
                <c:pt idx="7646">
                  <c:v>-39.315722626837598</c:v>
                </c:pt>
                <c:pt idx="7647">
                  <c:v>-39.315722626837598</c:v>
                </c:pt>
                <c:pt idx="7648">
                  <c:v>-39.315722626837598</c:v>
                </c:pt>
                <c:pt idx="7649">
                  <c:v>-39.315722626837598</c:v>
                </c:pt>
                <c:pt idx="7650">
                  <c:v>-39.315722626837598</c:v>
                </c:pt>
                <c:pt idx="7651">
                  <c:v>-39.315722626837598</c:v>
                </c:pt>
                <c:pt idx="7652">
                  <c:v>-39.315722626837598</c:v>
                </c:pt>
                <c:pt idx="7653">
                  <c:v>-39.315722626837598</c:v>
                </c:pt>
                <c:pt idx="7654">
                  <c:v>-39.315722626837598</c:v>
                </c:pt>
                <c:pt idx="7655">
                  <c:v>-39.315722626837598</c:v>
                </c:pt>
                <c:pt idx="7656">
                  <c:v>-39.315722626837598</c:v>
                </c:pt>
                <c:pt idx="7657">
                  <c:v>-39.315722626837598</c:v>
                </c:pt>
                <c:pt idx="7658">
                  <c:v>-39.315722626837598</c:v>
                </c:pt>
                <c:pt idx="7659">
                  <c:v>-39.315722626837598</c:v>
                </c:pt>
                <c:pt idx="7660">
                  <c:v>-39.315722626837598</c:v>
                </c:pt>
                <c:pt idx="7661">
                  <c:v>-39.315722626837598</c:v>
                </c:pt>
                <c:pt idx="7662">
                  <c:v>-39.315722626837598</c:v>
                </c:pt>
                <c:pt idx="7663">
                  <c:v>-39.315722626837598</c:v>
                </c:pt>
                <c:pt idx="7664">
                  <c:v>-39.315722626837598</c:v>
                </c:pt>
                <c:pt idx="7665">
                  <c:v>-39.315722626837598</c:v>
                </c:pt>
                <c:pt idx="7666">
                  <c:v>-39.315722626837598</c:v>
                </c:pt>
                <c:pt idx="7667">
                  <c:v>-39.315722626837598</c:v>
                </c:pt>
                <c:pt idx="7668">
                  <c:v>-39.315722626837598</c:v>
                </c:pt>
                <c:pt idx="7669">
                  <c:v>-39.315722626837598</c:v>
                </c:pt>
                <c:pt idx="7670">
                  <c:v>-39.315722626837598</c:v>
                </c:pt>
                <c:pt idx="7671">
                  <c:v>-39.315722626837598</c:v>
                </c:pt>
                <c:pt idx="7672">
                  <c:v>-39.315722626837598</c:v>
                </c:pt>
                <c:pt idx="7673">
                  <c:v>-39.315722626837598</c:v>
                </c:pt>
                <c:pt idx="7674">
                  <c:v>-39.315722626837598</c:v>
                </c:pt>
                <c:pt idx="7675">
                  <c:v>-39.315722626837598</c:v>
                </c:pt>
                <c:pt idx="7676">
                  <c:v>-39.315722626837598</c:v>
                </c:pt>
                <c:pt idx="7677">
                  <c:v>-39.315722626837598</c:v>
                </c:pt>
                <c:pt idx="7678">
                  <c:v>-39.315722626837598</c:v>
                </c:pt>
                <c:pt idx="7679">
                  <c:v>-39.315722626837598</c:v>
                </c:pt>
                <c:pt idx="7680">
                  <c:v>-39.315722626837598</c:v>
                </c:pt>
                <c:pt idx="7681">
                  <c:v>-39.315722626837598</c:v>
                </c:pt>
                <c:pt idx="7682">
                  <c:v>-39.315722626837598</c:v>
                </c:pt>
                <c:pt idx="7683">
                  <c:v>-39.315722626837598</c:v>
                </c:pt>
                <c:pt idx="7684">
                  <c:v>-39.315722626837598</c:v>
                </c:pt>
                <c:pt idx="7685">
                  <c:v>-39.315722626837598</c:v>
                </c:pt>
                <c:pt idx="7686">
                  <c:v>-39.315722626837598</c:v>
                </c:pt>
                <c:pt idx="7687">
                  <c:v>-39.315722626837598</c:v>
                </c:pt>
                <c:pt idx="7688">
                  <c:v>-39.315722626837598</c:v>
                </c:pt>
                <c:pt idx="7689">
                  <c:v>-39.315722626837598</c:v>
                </c:pt>
                <c:pt idx="7690">
                  <c:v>-39.315722626837598</c:v>
                </c:pt>
                <c:pt idx="7691">
                  <c:v>-39.315722626837598</c:v>
                </c:pt>
                <c:pt idx="7692">
                  <c:v>-39.315722626837598</c:v>
                </c:pt>
                <c:pt idx="7693">
                  <c:v>-39.315722626837598</c:v>
                </c:pt>
                <c:pt idx="7694">
                  <c:v>-39.315722626837598</c:v>
                </c:pt>
                <c:pt idx="7695">
                  <c:v>-39.315722626837598</c:v>
                </c:pt>
                <c:pt idx="7696">
                  <c:v>-39.315722626837598</c:v>
                </c:pt>
                <c:pt idx="7697">
                  <c:v>-39.315722626837598</c:v>
                </c:pt>
                <c:pt idx="7698">
                  <c:v>-39.315722626837598</c:v>
                </c:pt>
                <c:pt idx="7699">
                  <c:v>-39.315722626837598</c:v>
                </c:pt>
                <c:pt idx="7700">
                  <c:v>-39.315722626837598</c:v>
                </c:pt>
                <c:pt idx="7701">
                  <c:v>-39.315722626837598</c:v>
                </c:pt>
                <c:pt idx="7702">
                  <c:v>-39.315722626837598</c:v>
                </c:pt>
                <c:pt idx="7703">
                  <c:v>-39.315722626837598</c:v>
                </c:pt>
                <c:pt idx="7704">
                  <c:v>-39.315722626837598</c:v>
                </c:pt>
                <c:pt idx="7705">
                  <c:v>-39.315722626837598</c:v>
                </c:pt>
                <c:pt idx="7706">
                  <c:v>-39.315722626837598</c:v>
                </c:pt>
                <c:pt idx="7707">
                  <c:v>-39.315722626837598</c:v>
                </c:pt>
                <c:pt idx="7708">
                  <c:v>-39.315722626837598</c:v>
                </c:pt>
                <c:pt idx="7709">
                  <c:v>-39.315722626837598</c:v>
                </c:pt>
                <c:pt idx="7710">
                  <c:v>-39.315722626837598</c:v>
                </c:pt>
                <c:pt idx="7711">
                  <c:v>-39.315722626837598</c:v>
                </c:pt>
                <c:pt idx="7712">
                  <c:v>-39.315722626837598</c:v>
                </c:pt>
                <c:pt idx="7713">
                  <c:v>-39.315722626837598</c:v>
                </c:pt>
                <c:pt idx="7714">
                  <c:v>-39.315722626837598</c:v>
                </c:pt>
                <c:pt idx="7715">
                  <c:v>-39.315722626837598</c:v>
                </c:pt>
                <c:pt idx="7716">
                  <c:v>-39.315722626837598</c:v>
                </c:pt>
                <c:pt idx="7717">
                  <c:v>-39.315722626837598</c:v>
                </c:pt>
                <c:pt idx="7718">
                  <c:v>-39.315722626837598</c:v>
                </c:pt>
                <c:pt idx="7719">
                  <c:v>-39.315722626837598</c:v>
                </c:pt>
                <c:pt idx="7720">
                  <c:v>-39.315722626837598</c:v>
                </c:pt>
                <c:pt idx="7721">
                  <c:v>-39.315722626837598</c:v>
                </c:pt>
                <c:pt idx="7722">
                  <c:v>-39.315722626837598</c:v>
                </c:pt>
                <c:pt idx="7723">
                  <c:v>-39.315722626837598</c:v>
                </c:pt>
                <c:pt idx="7724">
                  <c:v>-39.315722626837598</c:v>
                </c:pt>
                <c:pt idx="7725">
                  <c:v>-39.315722626837598</c:v>
                </c:pt>
                <c:pt idx="7726">
                  <c:v>-39.315722626837598</c:v>
                </c:pt>
                <c:pt idx="7727">
                  <c:v>-39.315722626837598</c:v>
                </c:pt>
                <c:pt idx="7728">
                  <c:v>-39.315722626837598</c:v>
                </c:pt>
                <c:pt idx="7729">
                  <c:v>-39.315722626837598</c:v>
                </c:pt>
                <c:pt idx="7730">
                  <c:v>-39.315722626837598</c:v>
                </c:pt>
                <c:pt idx="7731">
                  <c:v>-39.315722626837598</c:v>
                </c:pt>
                <c:pt idx="7732">
                  <c:v>-39.315722626837598</c:v>
                </c:pt>
                <c:pt idx="7733">
                  <c:v>-39.315722626837598</c:v>
                </c:pt>
                <c:pt idx="7734">
                  <c:v>-39.315722626837598</c:v>
                </c:pt>
                <c:pt idx="7735">
                  <c:v>-39.315722626837598</c:v>
                </c:pt>
                <c:pt idx="7736">
                  <c:v>-39.315722626837598</c:v>
                </c:pt>
                <c:pt idx="7737">
                  <c:v>-39.315722626837598</c:v>
                </c:pt>
                <c:pt idx="7738">
                  <c:v>-39.315722626837598</c:v>
                </c:pt>
                <c:pt idx="7739">
                  <c:v>-39.315722626837598</c:v>
                </c:pt>
                <c:pt idx="7740">
                  <c:v>-39.315722626837598</c:v>
                </c:pt>
                <c:pt idx="7741">
                  <c:v>-39.315722626837598</c:v>
                </c:pt>
                <c:pt idx="7742">
                  <c:v>-39.315722626837598</c:v>
                </c:pt>
                <c:pt idx="7743">
                  <c:v>-39.315722626837598</c:v>
                </c:pt>
                <c:pt idx="7744">
                  <c:v>-39.315722626837598</c:v>
                </c:pt>
                <c:pt idx="7745">
                  <c:v>-39.315722626837598</c:v>
                </c:pt>
                <c:pt idx="7746">
                  <c:v>-39.315722626837598</c:v>
                </c:pt>
                <c:pt idx="7747">
                  <c:v>-39.315722626837598</c:v>
                </c:pt>
                <c:pt idx="7748">
                  <c:v>-39.315722626837598</c:v>
                </c:pt>
                <c:pt idx="7749">
                  <c:v>-39.315722626837598</c:v>
                </c:pt>
                <c:pt idx="7750">
                  <c:v>-39.315722626837598</c:v>
                </c:pt>
                <c:pt idx="7751">
                  <c:v>-39.315722626837598</c:v>
                </c:pt>
                <c:pt idx="7752">
                  <c:v>-39.315722626837598</c:v>
                </c:pt>
                <c:pt idx="7753">
                  <c:v>-39.315722626837598</c:v>
                </c:pt>
                <c:pt idx="7754">
                  <c:v>-39.315722626837598</c:v>
                </c:pt>
                <c:pt idx="7755">
                  <c:v>-39.315722626837598</c:v>
                </c:pt>
                <c:pt idx="7756">
                  <c:v>-39.315722626837598</c:v>
                </c:pt>
                <c:pt idx="7757">
                  <c:v>-39.315722626837598</c:v>
                </c:pt>
                <c:pt idx="7758">
                  <c:v>-39.315722626837598</c:v>
                </c:pt>
                <c:pt idx="7759">
                  <c:v>-39.315722626837598</c:v>
                </c:pt>
                <c:pt idx="7760">
                  <c:v>-39.315722626837598</c:v>
                </c:pt>
                <c:pt idx="7761">
                  <c:v>-39.315722626837598</c:v>
                </c:pt>
                <c:pt idx="7762">
                  <c:v>-39.315722626837598</c:v>
                </c:pt>
                <c:pt idx="7763">
                  <c:v>-39.315722626837598</c:v>
                </c:pt>
                <c:pt idx="7764">
                  <c:v>-39.315722626837598</c:v>
                </c:pt>
                <c:pt idx="7765">
                  <c:v>-39.315722626837598</c:v>
                </c:pt>
                <c:pt idx="7766">
                  <c:v>-39.315722626837598</c:v>
                </c:pt>
                <c:pt idx="7767">
                  <c:v>-39.315722626837598</c:v>
                </c:pt>
                <c:pt idx="7768">
                  <c:v>-39.315722626837598</c:v>
                </c:pt>
                <c:pt idx="7769">
                  <c:v>-39.315722626837598</c:v>
                </c:pt>
                <c:pt idx="7770">
                  <c:v>-39.315722626837598</c:v>
                </c:pt>
                <c:pt idx="7771">
                  <c:v>-39.315722626837598</c:v>
                </c:pt>
                <c:pt idx="7772">
                  <c:v>-39.315722626837598</c:v>
                </c:pt>
                <c:pt idx="7773">
                  <c:v>-39.315722626837598</c:v>
                </c:pt>
                <c:pt idx="7774">
                  <c:v>-39.315722626837598</c:v>
                </c:pt>
                <c:pt idx="7775">
                  <c:v>-39.315722626837598</c:v>
                </c:pt>
                <c:pt idx="7776">
                  <c:v>-39.315722626837598</c:v>
                </c:pt>
                <c:pt idx="7777">
                  <c:v>-39.315722626837598</c:v>
                </c:pt>
                <c:pt idx="7778">
                  <c:v>-39.315722626837598</c:v>
                </c:pt>
                <c:pt idx="7779">
                  <c:v>-39.315722626837598</c:v>
                </c:pt>
                <c:pt idx="7780">
                  <c:v>-39.315722626837598</c:v>
                </c:pt>
                <c:pt idx="7781">
                  <c:v>-39.315722626837598</c:v>
                </c:pt>
                <c:pt idx="7782">
                  <c:v>-39.315722626837598</c:v>
                </c:pt>
                <c:pt idx="7783">
                  <c:v>-39.315722626837598</c:v>
                </c:pt>
                <c:pt idx="7784">
                  <c:v>-39.315722626837598</c:v>
                </c:pt>
                <c:pt idx="7785">
                  <c:v>-39.315722626837598</c:v>
                </c:pt>
                <c:pt idx="7786">
                  <c:v>-39.315722626837598</c:v>
                </c:pt>
                <c:pt idx="7787">
                  <c:v>-39.315722626837598</c:v>
                </c:pt>
                <c:pt idx="7788">
                  <c:v>-39.315722626837598</c:v>
                </c:pt>
                <c:pt idx="7789">
                  <c:v>-39.315722626837598</c:v>
                </c:pt>
                <c:pt idx="7790">
                  <c:v>-39.315722626837598</c:v>
                </c:pt>
                <c:pt idx="7791">
                  <c:v>-39.315722626837598</c:v>
                </c:pt>
                <c:pt idx="7792">
                  <c:v>-39.315722626837598</c:v>
                </c:pt>
                <c:pt idx="7793">
                  <c:v>-39.315722626837598</c:v>
                </c:pt>
                <c:pt idx="7794">
                  <c:v>-39.315722626837598</c:v>
                </c:pt>
                <c:pt idx="7795">
                  <c:v>-39.315722626837598</c:v>
                </c:pt>
                <c:pt idx="7796">
                  <c:v>-39.315722626837598</c:v>
                </c:pt>
                <c:pt idx="7797">
                  <c:v>-39.315722626837598</c:v>
                </c:pt>
                <c:pt idx="7798">
                  <c:v>-39.315722626837598</c:v>
                </c:pt>
                <c:pt idx="7799">
                  <c:v>-39.315722626837598</c:v>
                </c:pt>
                <c:pt idx="7800">
                  <c:v>-39.315722626837598</c:v>
                </c:pt>
                <c:pt idx="7801">
                  <c:v>-39.315722626837598</c:v>
                </c:pt>
                <c:pt idx="7802">
                  <c:v>-39.315722626837598</c:v>
                </c:pt>
                <c:pt idx="7803">
                  <c:v>-39.315722626837598</c:v>
                </c:pt>
                <c:pt idx="7804">
                  <c:v>-39.315722626837598</c:v>
                </c:pt>
                <c:pt idx="7805">
                  <c:v>-39.315722626837598</c:v>
                </c:pt>
                <c:pt idx="7806">
                  <c:v>-39.315722626837598</c:v>
                </c:pt>
                <c:pt idx="7807">
                  <c:v>-39.315722626837598</c:v>
                </c:pt>
                <c:pt idx="7808">
                  <c:v>-39.315722626837598</c:v>
                </c:pt>
                <c:pt idx="7809">
                  <c:v>-39.315722626837598</c:v>
                </c:pt>
                <c:pt idx="7810">
                  <c:v>-39.315722626837598</c:v>
                </c:pt>
                <c:pt idx="7811">
                  <c:v>-39.315722626837598</c:v>
                </c:pt>
                <c:pt idx="7812">
                  <c:v>-39.315722626837598</c:v>
                </c:pt>
                <c:pt idx="7813">
                  <c:v>-39.315722626837598</c:v>
                </c:pt>
                <c:pt idx="7814">
                  <c:v>-39.315722626837598</c:v>
                </c:pt>
                <c:pt idx="7815">
                  <c:v>-39.315722626837598</c:v>
                </c:pt>
                <c:pt idx="7816">
                  <c:v>-39.315722626837598</c:v>
                </c:pt>
                <c:pt idx="7817">
                  <c:v>-39.315722626837598</c:v>
                </c:pt>
                <c:pt idx="7818">
                  <c:v>-39.315722626837598</c:v>
                </c:pt>
                <c:pt idx="7819">
                  <c:v>-39.315722626837598</c:v>
                </c:pt>
                <c:pt idx="7820">
                  <c:v>-39.315722626837598</c:v>
                </c:pt>
                <c:pt idx="7821">
                  <c:v>-39.315722626837598</c:v>
                </c:pt>
                <c:pt idx="7822">
                  <c:v>-39.315722626837598</c:v>
                </c:pt>
                <c:pt idx="7823">
                  <c:v>-39.315722626837598</c:v>
                </c:pt>
                <c:pt idx="7824">
                  <c:v>-39.315722626837598</c:v>
                </c:pt>
                <c:pt idx="7825">
                  <c:v>-39.315722626837598</c:v>
                </c:pt>
                <c:pt idx="7826">
                  <c:v>-39.315722626837598</c:v>
                </c:pt>
                <c:pt idx="7827">
                  <c:v>-39.315722626837598</c:v>
                </c:pt>
                <c:pt idx="7828">
                  <c:v>-39.315722626837598</c:v>
                </c:pt>
                <c:pt idx="7829">
                  <c:v>-39.315722626837598</c:v>
                </c:pt>
                <c:pt idx="7830">
                  <c:v>-39.315722626837598</c:v>
                </c:pt>
                <c:pt idx="7831">
                  <c:v>-39.315722626837598</c:v>
                </c:pt>
                <c:pt idx="7832">
                  <c:v>-39.315722626837598</c:v>
                </c:pt>
                <c:pt idx="7833">
                  <c:v>-39.315722626837598</c:v>
                </c:pt>
                <c:pt idx="7834">
                  <c:v>-39.315722626837598</c:v>
                </c:pt>
                <c:pt idx="7835">
                  <c:v>-39.315722626837598</c:v>
                </c:pt>
                <c:pt idx="7836">
                  <c:v>-39.315722626837598</c:v>
                </c:pt>
                <c:pt idx="7837">
                  <c:v>-39.315722626837598</c:v>
                </c:pt>
                <c:pt idx="7838">
                  <c:v>-39.315722626837598</c:v>
                </c:pt>
                <c:pt idx="7839">
                  <c:v>-39.315722626837598</c:v>
                </c:pt>
                <c:pt idx="7840">
                  <c:v>-39.315722626837598</c:v>
                </c:pt>
                <c:pt idx="7841">
                  <c:v>-39.315722626837598</c:v>
                </c:pt>
                <c:pt idx="7842">
                  <c:v>-39.315722626837598</c:v>
                </c:pt>
                <c:pt idx="7843">
                  <c:v>-39.315722626837598</c:v>
                </c:pt>
                <c:pt idx="7844">
                  <c:v>-39.315722626837598</c:v>
                </c:pt>
                <c:pt idx="7845">
                  <c:v>-39.315722626837598</c:v>
                </c:pt>
                <c:pt idx="7846">
                  <c:v>-39.315722626837598</c:v>
                </c:pt>
                <c:pt idx="7847">
                  <c:v>-39.315722626837598</c:v>
                </c:pt>
                <c:pt idx="7848">
                  <c:v>-39.315722626837598</c:v>
                </c:pt>
                <c:pt idx="7849">
                  <c:v>-39.315722626837598</c:v>
                </c:pt>
                <c:pt idx="7850">
                  <c:v>-39.315722626837598</c:v>
                </c:pt>
                <c:pt idx="7851">
                  <c:v>-39.315722626837598</c:v>
                </c:pt>
                <c:pt idx="7852">
                  <c:v>-39.315722626837598</c:v>
                </c:pt>
                <c:pt idx="7853">
                  <c:v>-39.315722626837598</c:v>
                </c:pt>
                <c:pt idx="7854">
                  <c:v>-39.315722626837598</c:v>
                </c:pt>
                <c:pt idx="7855">
                  <c:v>-39.315722626837598</c:v>
                </c:pt>
                <c:pt idx="7856">
                  <c:v>-39.315722626837598</c:v>
                </c:pt>
                <c:pt idx="7857">
                  <c:v>-39.315722626837598</c:v>
                </c:pt>
                <c:pt idx="7858">
                  <c:v>-39.315722626837598</c:v>
                </c:pt>
                <c:pt idx="7859">
                  <c:v>-39.315722626837598</c:v>
                </c:pt>
                <c:pt idx="7860">
                  <c:v>-39.315722626837598</c:v>
                </c:pt>
                <c:pt idx="7861">
                  <c:v>-39.315722626837598</c:v>
                </c:pt>
                <c:pt idx="7862">
                  <c:v>-39.315722626837598</c:v>
                </c:pt>
                <c:pt idx="7863">
                  <c:v>-39.315722626837598</c:v>
                </c:pt>
                <c:pt idx="7864">
                  <c:v>-39.315722626837598</c:v>
                </c:pt>
                <c:pt idx="7865">
                  <c:v>-39.315722626837598</c:v>
                </c:pt>
                <c:pt idx="7866">
                  <c:v>-39.315722626837598</c:v>
                </c:pt>
                <c:pt idx="7867">
                  <c:v>-39.315722626837598</c:v>
                </c:pt>
                <c:pt idx="7868">
                  <c:v>-39.315722626837598</c:v>
                </c:pt>
                <c:pt idx="7869">
                  <c:v>-39.315722626837598</c:v>
                </c:pt>
                <c:pt idx="7870">
                  <c:v>-39.315722626837598</c:v>
                </c:pt>
                <c:pt idx="7871">
                  <c:v>-39.315722626837598</c:v>
                </c:pt>
                <c:pt idx="7872">
                  <c:v>-39.315722626837598</c:v>
                </c:pt>
                <c:pt idx="7873">
                  <c:v>-39.315722626837598</c:v>
                </c:pt>
                <c:pt idx="7874">
                  <c:v>-39.315722626837598</c:v>
                </c:pt>
                <c:pt idx="7875">
                  <c:v>-39.315722626837598</c:v>
                </c:pt>
                <c:pt idx="7876">
                  <c:v>-39.315722626837598</c:v>
                </c:pt>
                <c:pt idx="7877">
                  <c:v>-39.315722626837598</c:v>
                </c:pt>
                <c:pt idx="7878">
                  <c:v>-39.315722626837598</c:v>
                </c:pt>
                <c:pt idx="7879">
                  <c:v>-39.315722626837598</c:v>
                </c:pt>
                <c:pt idx="7880">
                  <c:v>-39.315722626837598</c:v>
                </c:pt>
                <c:pt idx="7881">
                  <c:v>-39.315722626837598</c:v>
                </c:pt>
                <c:pt idx="7882">
                  <c:v>-39.315722626837598</c:v>
                </c:pt>
                <c:pt idx="7883">
                  <c:v>-39.315722626837598</c:v>
                </c:pt>
                <c:pt idx="7884">
                  <c:v>-39.315722626837598</c:v>
                </c:pt>
                <c:pt idx="7885">
                  <c:v>-39.315722626837598</c:v>
                </c:pt>
                <c:pt idx="7886">
                  <c:v>-39.315722626837598</c:v>
                </c:pt>
                <c:pt idx="7887">
                  <c:v>-39.315722626837598</c:v>
                </c:pt>
                <c:pt idx="7888">
                  <c:v>-39.315722626837598</c:v>
                </c:pt>
                <c:pt idx="7889">
                  <c:v>-39.315722626837598</c:v>
                </c:pt>
                <c:pt idx="7890">
                  <c:v>-39.315722626837598</c:v>
                </c:pt>
                <c:pt idx="7891">
                  <c:v>-39.315722626837598</c:v>
                </c:pt>
                <c:pt idx="7892">
                  <c:v>-39.315722626837598</c:v>
                </c:pt>
                <c:pt idx="7893">
                  <c:v>-39.315722626837598</c:v>
                </c:pt>
                <c:pt idx="7894">
                  <c:v>-39.315722626837598</c:v>
                </c:pt>
                <c:pt idx="7895">
                  <c:v>-39.315722626837598</c:v>
                </c:pt>
                <c:pt idx="7896">
                  <c:v>-39.315722626837598</c:v>
                </c:pt>
                <c:pt idx="7897">
                  <c:v>-39.315722626837598</c:v>
                </c:pt>
                <c:pt idx="7898">
                  <c:v>-39.315722626837598</c:v>
                </c:pt>
                <c:pt idx="7899">
                  <c:v>-39.315722626837598</c:v>
                </c:pt>
                <c:pt idx="7900">
                  <c:v>-39.315722626837598</c:v>
                </c:pt>
                <c:pt idx="7901">
                  <c:v>-39.315722626837598</c:v>
                </c:pt>
                <c:pt idx="7902">
                  <c:v>-39.315722626837598</c:v>
                </c:pt>
                <c:pt idx="7903">
                  <c:v>-39.315722626837598</c:v>
                </c:pt>
                <c:pt idx="7904">
                  <c:v>-39.315722626837598</c:v>
                </c:pt>
                <c:pt idx="7905">
                  <c:v>-39.315722626837598</c:v>
                </c:pt>
                <c:pt idx="7906">
                  <c:v>-39.315722626837598</c:v>
                </c:pt>
                <c:pt idx="7907">
                  <c:v>-39.315722626837598</c:v>
                </c:pt>
                <c:pt idx="7908">
                  <c:v>-39.315722626837598</c:v>
                </c:pt>
                <c:pt idx="7909">
                  <c:v>-39.315722626837598</c:v>
                </c:pt>
                <c:pt idx="7910">
                  <c:v>-39.315722626837598</c:v>
                </c:pt>
                <c:pt idx="7911">
                  <c:v>-39.315722626837598</c:v>
                </c:pt>
                <c:pt idx="7912">
                  <c:v>-39.315722626837598</c:v>
                </c:pt>
                <c:pt idx="7913">
                  <c:v>-39.315722626837598</c:v>
                </c:pt>
                <c:pt idx="7914">
                  <c:v>-39.315722626837598</c:v>
                </c:pt>
                <c:pt idx="7915">
                  <c:v>-39.315722626837598</c:v>
                </c:pt>
                <c:pt idx="7916">
                  <c:v>-39.315722626837598</c:v>
                </c:pt>
                <c:pt idx="7917">
                  <c:v>-39.315722626837598</c:v>
                </c:pt>
                <c:pt idx="7918">
                  <c:v>-39.315722626837598</c:v>
                </c:pt>
                <c:pt idx="7919">
                  <c:v>-39.315722626837598</c:v>
                </c:pt>
                <c:pt idx="7920">
                  <c:v>-39.315722626837598</c:v>
                </c:pt>
                <c:pt idx="7921">
                  <c:v>-39.315722626837598</c:v>
                </c:pt>
                <c:pt idx="7922">
                  <c:v>-39.315722626837598</c:v>
                </c:pt>
                <c:pt idx="7923">
                  <c:v>-39.315722626837598</c:v>
                </c:pt>
                <c:pt idx="7924">
                  <c:v>-39.315722626837598</c:v>
                </c:pt>
                <c:pt idx="7925">
                  <c:v>-39.315722626837598</c:v>
                </c:pt>
                <c:pt idx="7926">
                  <c:v>-39.315722626837598</c:v>
                </c:pt>
                <c:pt idx="7927">
                  <c:v>-39.315722626837598</c:v>
                </c:pt>
                <c:pt idx="7928">
                  <c:v>-39.315722626837598</c:v>
                </c:pt>
                <c:pt idx="7929">
                  <c:v>-39.315722626837598</c:v>
                </c:pt>
                <c:pt idx="7930">
                  <c:v>-39.315722626837598</c:v>
                </c:pt>
                <c:pt idx="7931">
                  <c:v>-39.315722626837598</c:v>
                </c:pt>
                <c:pt idx="7932">
                  <c:v>-39.315722626837598</c:v>
                </c:pt>
                <c:pt idx="7933">
                  <c:v>-39.315722626837598</c:v>
                </c:pt>
                <c:pt idx="7934">
                  <c:v>-39.315722626837598</c:v>
                </c:pt>
                <c:pt idx="7935">
                  <c:v>-39.315722626837598</c:v>
                </c:pt>
                <c:pt idx="7936">
                  <c:v>-39.315722626837598</c:v>
                </c:pt>
                <c:pt idx="7937">
                  <c:v>-39.315722626837598</c:v>
                </c:pt>
                <c:pt idx="7938">
                  <c:v>-39.315722626837598</c:v>
                </c:pt>
                <c:pt idx="7939">
                  <c:v>-39.315722626837598</c:v>
                </c:pt>
                <c:pt idx="7940">
                  <c:v>-39.315722626837598</c:v>
                </c:pt>
                <c:pt idx="7941">
                  <c:v>-39.315722626837598</c:v>
                </c:pt>
                <c:pt idx="7942">
                  <c:v>-39.315722626837598</c:v>
                </c:pt>
                <c:pt idx="7943">
                  <c:v>-39.315722626837598</c:v>
                </c:pt>
                <c:pt idx="7944">
                  <c:v>-39.315722626837598</c:v>
                </c:pt>
                <c:pt idx="7945">
                  <c:v>-39.315722626837598</c:v>
                </c:pt>
                <c:pt idx="7946">
                  <c:v>-39.315722626837598</c:v>
                </c:pt>
                <c:pt idx="7947">
                  <c:v>-39.315722626837598</c:v>
                </c:pt>
                <c:pt idx="7948">
                  <c:v>-39.315722626837598</c:v>
                </c:pt>
                <c:pt idx="7949">
                  <c:v>-39.315722626837598</c:v>
                </c:pt>
                <c:pt idx="7950">
                  <c:v>-39.315722626837598</c:v>
                </c:pt>
                <c:pt idx="7951">
                  <c:v>-39.315722626837598</c:v>
                </c:pt>
                <c:pt idx="7952">
                  <c:v>-39.315722626837598</c:v>
                </c:pt>
                <c:pt idx="7953">
                  <c:v>-39.315722626837598</c:v>
                </c:pt>
                <c:pt idx="7954">
                  <c:v>-39.315722626837598</c:v>
                </c:pt>
                <c:pt idx="7955">
                  <c:v>-39.315722626837598</c:v>
                </c:pt>
                <c:pt idx="7956">
                  <c:v>-39.315722626837598</c:v>
                </c:pt>
                <c:pt idx="7957">
                  <c:v>-39.315722626837598</c:v>
                </c:pt>
                <c:pt idx="7958">
                  <c:v>-39.315722626837598</c:v>
                </c:pt>
                <c:pt idx="7959">
                  <c:v>-39.315722626837598</c:v>
                </c:pt>
                <c:pt idx="7960">
                  <c:v>-39.315722626837598</c:v>
                </c:pt>
                <c:pt idx="7961">
                  <c:v>-39.315722626837598</c:v>
                </c:pt>
                <c:pt idx="7962">
                  <c:v>-39.315722626837598</c:v>
                </c:pt>
                <c:pt idx="7963">
                  <c:v>-39.315722626837598</c:v>
                </c:pt>
                <c:pt idx="7964">
                  <c:v>-39.315722626837598</c:v>
                </c:pt>
                <c:pt idx="7965">
                  <c:v>-39.315722626837598</c:v>
                </c:pt>
                <c:pt idx="7966">
                  <c:v>-39.315722626837598</c:v>
                </c:pt>
                <c:pt idx="7967">
                  <c:v>-39.315722626837598</c:v>
                </c:pt>
                <c:pt idx="7968">
                  <c:v>-39.315722626837598</c:v>
                </c:pt>
                <c:pt idx="7969">
                  <c:v>-39.315722626837598</c:v>
                </c:pt>
                <c:pt idx="7970">
                  <c:v>-39.315722626837598</c:v>
                </c:pt>
                <c:pt idx="7971">
                  <c:v>-39.315722626837598</c:v>
                </c:pt>
                <c:pt idx="7972">
                  <c:v>-39.315722626837598</c:v>
                </c:pt>
                <c:pt idx="7973">
                  <c:v>-39.315722626837598</c:v>
                </c:pt>
                <c:pt idx="7974">
                  <c:v>-39.315722626837598</c:v>
                </c:pt>
                <c:pt idx="7975">
                  <c:v>-39.315722626837598</c:v>
                </c:pt>
                <c:pt idx="7976">
                  <c:v>-39.315722626837598</c:v>
                </c:pt>
                <c:pt idx="7977">
                  <c:v>-39.315722626837598</c:v>
                </c:pt>
                <c:pt idx="7978">
                  <c:v>-39.315722626837598</c:v>
                </c:pt>
                <c:pt idx="7979">
                  <c:v>-39.315722626837598</c:v>
                </c:pt>
                <c:pt idx="7980">
                  <c:v>-39.315722626837598</c:v>
                </c:pt>
                <c:pt idx="7981">
                  <c:v>-39.315722626837598</c:v>
                </c:pt>
                <c:pt idx="7982">
                  <c:v>-39.315722626837598</c:v>
                </c:pt>
                <c:pt idx="7983">
                  <c:v>-39.315722626837598</c:v>
                </c:pt>
                <c:pt idx="7984">
                  <c:v>-39.315722626837598</c:v>
                </c:pt>
                <c:pt idx="7985">
                  <c:v>-39.315722626837598</c:v>
                </c:pt>
                <c:pt idx="7986">
                  <c:v>-39.315722626837598</c:v>
                </c:pt>
                <c:pt idx="7987">
                  <c:v>-39.315722626837598</c:v>
                </c:pt>
                <c:pt idx="7988">
                  <c:v>-39.315722626837598</c:v>
                </c:pt>
                <c:pt idx="7989">
                  <c:v>-39.315722626837598</c:v>
                </c:pt>
                <c:pt idx="7990">
                  <c:v>-39.315722626837598</c:v>
                </c:pt>
                <c:pt idx="7991">
                  <c:v>-39.315722626837598</c:v>
                </c:pt>
                <c:pt idx="7992">
                  <c:v>-39.315722626837598</c:v>
                </c:pt>
                <c:pt idx="7993">
                  <c:v>-39.315722626837598</c:v>
                </c:pt>
                <c:pt idx="7994">
                  <c:v>-39.315722626837598</c:v>
                </c:pt>
                <c:pt idx="7995">
                  <c:v>-39.315722626837598</c:v>
                </c:pt>
                <c:pt idx="7996">
                  <c:v>-39.315722626837598</c:v>
                </c:pt>
                <c:pt idx="7997">
                  <c:v>-39.315722626837598</c:v>
                </c:pt>
                <c:pt idx="7998">
                  <c:v>-39.315722626837598</c:v>
                </c:pt>
                <c:pt idx="7999">
                  <c:v>-39.315722626837598</c:v>
                </c:pt>
                <c:pt idx="8000">
                  <c:v>-39.315722626837598</c:v>
                </c:pt>
                <c:pt idx="8001">
                  <c:v>-39.315722626837598</c:v>
                </c:pt>
                <c:pt idx="8002">
                  <c:v>-39.315722626837598</c:v>
                </c:pt>
                <c:pt idx="8003">
                  <c:v>-39.315722626837598</c:v>
                </c:pt>
                <c:pt idx="8004">
                  <c:v>-39.315722626837598</c:v>
                </c:pt>
                <c:pt idx="8005">
                  <c:v>-39.315722626837598</c:v>
                </c:pt>
                <c:pt idx="8006">
                  <c:v>-39.315722626837598</c:v>
                </c:pt>
                <c:pt idx="8007">
                  <c:v>-39.315722626837598</c:v>
                </c:pt>
                <c:pt idx="8008">
                  <c:v>-39.315722626837598</c:v>
                </c:pt>
                <c:pt idx="8009">
                  <c:v>-39.315722626837598</c:v>
                </c:pt>
                <c:pt idx="8010">
                  <c:v>-39.315722626837598</c:v>
                </c:pt>
                <c:pt idx="8011">
                  <c:v>-39.315722626837598</c:v>
                </c:pt>
                <c:pt idx="8012">
                  <c:v>-39.315722626837598</c:v>
                </c:pt>
                <c:pt idx="8013">
                  <c:v>-39.315722626837598</c:v>
                </c:pt>
                <c:pt idx="8014">
                  <c:v>-39.315722626837598</c:v>
                </c:pt>
                <c:pt idx="8015">
                  <c:v>-39.315722626837598</c:v>
                </c:pt>
                <c:pt idx="8016">
                  <c:v>-39.315722626837598</c:v>
                </c:pt>
                <c:pt idx="8017">
                  <c:v>-39.315722626837598</c:v>
                </c:pt>
                <c:pt idx="8018">
                  <c:v>-39.315722626837598</c:v>
                </c:pt>
                <c:pt idx="8019">
                  <c:v>-39.315722626837598</c:v>
                </c:pt>
                <c:pt idx="8020">
                  <c:v>-39.315722626837598</c:v>
                </c:pt>
                <c:pt idx="8021">
                  <c:v>-39.315722626837598</c:v>
                </c:pt>
                <c:pt idx="8022">
                  <c:v>-39.315722626837598</c:v>
                </c:pt>
                <c:pt idx="8023">
                  <c:v>-39.315722626837598</c:v>
                </c:pt>
                <c:pt idx="8024">
                  <c:v>-39.315722626837598</c:v>
                </c:pt>
                <c:pt idx="8025">
                  <c:v>-39.315722626837598</c:v>
                </c:pt>
                <c:pt idx="8026">
                  <c:v>-39.315722626837598</c:v>
                </c:pt>
                <c:pt idx="8027">
                  <c:v>-39.315722626837598</c:v>
                </c:pt>
                <c:pt idx="8028">
                  <c:v>-39.315722626837598</c:v>
                </c:pt>
                <c:pt idx="8029">
                  <c:v>-39.315722626837598</c:v>
                </c:pt>
                <c:pt idx="8030">
                  <c:v>-39.315722626837598</c:v>
                </c:pt>
                <c:pt idx="8031">
                  <c:v>-39.315722626837598</c:v>
                </c:pt>
                <c:pt idx="8032">
                  <c:v>-39.315722626837598</c:v>
                </c:pt>
                <c:pt idx="8033">
                  <c:v>-39.315722626837598</c:v>
                </c:pt>
                <c:pt idx="8034">
                  <c:v>-39.315722626837598</c:v>
                </c:pt>
                <c:pt idx="8035">
                  <c:v>-39.315722626837598</c:v>
                </c:pt>
                <c:pt idx="8036">
                  <c:v>-39.315722626837598</c:v>
                </c:pt>
                <c:pt idx="8037">
                  <c:v>-39.315722626837598</c:v>
                </c:pt>
                <c:pt idx="8038">
                  <c:v>-39.315722626837598</c:v>
                </c:pt>
                <c:pt idx="8039">
                  <c:v>-39.315722626837598</c:v>
                </c:pt>
                <c:pt idx="8040">
                  <c:v>-39.315722626837598</c:v>
                </c:pt>
                <c:pt idx="8041">
                  <c:v>-39.315722626837598</c:v>
                </c:pt>
                <c:pt idx="8042">
                  <c:v>-39.315722626837598</c:v>
                </c:pt>
                <c:pt idx="8043">
                  <c:v>-39.315722626837598</c:v>
                </c:pt>
                <c:pt idx="8044">
                  <c:v>-39.315722626837598</c:v>
                </c:pt>
                <c:pt idx="8045">
                  <c:v>-39.315722626837598</c:v>
                </c:pt>
                <c:pt idx="8046">
                  <c:v>-39.315722626837598</c:v>
                </c:pt>
                <c:pt idx="8047">
                  <c:v>-39.315722626837598</c:v>
                </c:pt>
                <c:pt idx="8048">
                  <c:v>-39.315722626837598</c:v>
                </c:pt>
                <c:pt idx="8049">
                  <c:v>-39.315722626837598</c:v>
                </c:pt>
                <c:pt idx="8050">
                  <c:v>-39.315722626837598</c:v>
                </c:pt>
                <c:pt idx="8051">
                  <c:v>-39.315722626837598</c:v>
                </c:pt>
                <c:pt idx="8052">
                  <c:v>-39.315722626837598</c:v>
                </c:pt>
                <c:pt idx="8053">
                  <c:v>-39.315722626837598</c:v>
                </c:pt>
                <c:pt idx="8054">
                  <c:v>-39.315722626837598</c:v>
                </c:pt>
                <c:pt idx="8055">
                  <c:v>-39.315722626837598</c:v>
                </c:pt>
                <c:pt idx="8056">
                  <c:v>-39.315722626837598</c:v>
                </c:pt>
                <c:pt idx="8057">
                  <c:v>-39.315722626837598</c:v>
                </c:pt>
                <c:pt idx="8058">
                  <c:v>-39.315722626837598</c:v>
                </c:pt>
                <c:pt idx="8059">
                  <c:v>-39.315722626837598</c:v>
                </c:pt>
                <c:pt idx="8060">
                  <c:v>-39.315722626837598</c:v>
                </c:pt>
                <c:pt idx="8061">
                  <c:v>-39.315722626837598</c:v>
                </c:pt>
                <c:pt idx="8062">
                  <c:v>-39.315722626837598</c:v>
                </c:pt>
                <c:pt idx="8063">
                  <c:v>-39.315722626837598</c:v>
                </c:pt>
                <c:pt idx="8064">
                  <c:v>-39.315722626837598</c:v>
                </c:pt>
                <c:pt idx="8065">
                  <c:v>-39.315722626837598</c:v>
                </c:pt>
                <c:pt idx="8066">
                  <c:v>-39.315722626837598</c:v>
                </c:pt>
                <c:pt idx="8067">
                  <c:v>-39.315722626837598</c:v>
                </c:pt>
                <c:pt idx="8068">
                  <c:v>-39.315722626837598</c:v>
                </c:pt>
                <c:pt idx="8069">
                  <c:v>-39.315722626837598</c:v>
                </c:pt>
                <c:pt idx="8070">
                  <c:v>-39.315722626837598</c:v>
                </c:pt>
                <c:pt idx="8071">
                  <c:v>-39.315722626837598</c:v>
                </c:pt>
                <c:pt idx="8072">
                  <c:v>-39.315722626837598</c:v>
                </c:pt>
                <c:pt idx="8073">
                  <c:v>-39.315722626837598</c:v>
                </c:pt>
                <c:pt idx="8074">
                  <c:v>-39.315722626837598</c:v>
                </c:pt>
                <c:pt idx="8075">
                  <c:v>-39.315722626837598</c:v>
                </c:pt>
                <c:pt idx="8076">
                  <c:v>-39.315722626837598</c:v>
                </c:pt>
                <c:pt idx="8077">
                  <c:v>-39.315722626837598</c:v>
                </c:pt>
                <c:pt idx="8078">
                  <c:v>-39.315722626837598</c:v>
                </c:pt>
                <c:pt idx="8079">
                  <c:v>-39.315722626837598</c:v>
                </c:pt>
                <c:pt idx="8080">
                  <c:v>-39.315722626837598</c:v>
                </c:pt>
                <c:pt idx="8081">
                  <c:v>-39.315722626837598</c:v>
                </c:pt>
                <c:pt idx="8082">
                  <c:v>-39.315722626837598</c:v>
                </c:pt>
                <c:pt idx="8083">
                  <c:v>-39.315722626837598</c:v>
                </c:pt>
                <c:pt idx="8084">
                  <c:v>-39.315722626837598</c:v>
                </c:pt>
                <c:pt idx="8085">
                  <c:v>-39.315722626837598</c:v>
                </c:pt>
                <c:pt idx="8086">
                  <c:v>-39.315722626837598</c:v>
                </c:pt>
                <c:pt idx="8087">
                  <c:v>-39.315722626837598</c:v>
                </c:pt>
                <c:pt idx="8088">
                  <c:v>-39.315722626837598</c:v>
                </c:pt>
                <c:pt idx="8089">
                  <c:v>-39.315722626837598</c:v>
                </c:pt>
                <c:pt idx="8090">
                  <c:v>-39.315722626837598</c:v>
                </c:pt>
                <c:pt idx="8091">
                  <c:v>-39.315722626837598</c:v>
                </c:pt>
                <c:pt idx="8092">
                  <c:v>-39.315722626837598</c:v>
                </c:pt>
                <c:pt idx="8093">
                  <c:v>-39.315722626837598</c:v>
                </c:pt>
                <c:pt idx="8094">
                  <c:v>-39.315722626837598</c:v>
                </c:pt>
                <c:pt idx="8095">
                  <c:v>-39.315722626837598</c:v>
                </c:pt>
                <c:pt idx="8096">
                  <c:v>-39.315722626837598</c:v>
                </c:pt>
                <c:pt idx="8097">
                  <c:v>-39.315722626837598</c:v>
                </c:pt>
                <c:pt idx="8098">
                  <c:v>-39.315722626837598</c:v>
                </c:pt>
                <c:pt idx="8099">
                  <c:v>-39.315722626837598</c:v>
                </c:pt>
                <c:pt idx="8100">
                  <c:v>-39.315722626837598</c:v>
                </c:pt>
                <c:pt idx="8101">
                  <c:v>-39.315722626837598</c:v>
                </c:pt>
                <c:pt idx="8102">
                  <c:v>-39.315722626837598</c:v>
                </c:pt>
                <c:pt idx="8103">
                  <c:v>-39.315722626837598</c:v>
                </c:pt>
                <c:pt idx="8104">
                  <c:v>-39.315722626837598</c:v>
                </c:pt>
                <c:pt idx="8105">
                  <c:v>-39.315722626837598</c:v>
                </c:pt>
                <c:pt idx="8106">
                  <c:v>-39.315722626837598</c:v>
                </c:pt>
                <c:pt idx="8107">
                  <c:v>-39.315722626837598</c:v>
                </c:pt>
                <c:pt idx="8108">
                  <c:v>-39.315722626837598</c:v>
                </c:pt>
                <c:pt idx="8109">
                  <c:v>-39.315722626837598</c:v>
                </c:pt>
                <c:pt idx="8110">
                  <c:v>-39.315722626837598</c:v>
                </c:pt>
                <c:pt idx="8111">
                  <c:v>-39.315722626837598</c:v>
                </c:pt>
                <c:pt idx="8112">
                  <c:v>-39.315722626837598</c:v>
                </c:pt>
                <c:pt idx="8113">
                  <c:v>-39.315722626837598</c:v>
                </c:pt>
                <c:pt idx="8114">
                  <c:v>-39.315722626837598</c:v>
                </c:pt>
                <c:pt idx="8115">
                  <c:v>-39.315722626837598</c:v>
                </c:pt>
                <c:pt idx="8116">
                  <c:v>-39.315722626837598</c:v>
                </c:pt>
                <c:pt idx="8117">
                  <c:v>-39.315722626837598</c:v>
                </c:pt>
                <c:pt idx="8118">
                  <c:v>-39.315722626837598</c:v>
                </c:pt>
                <c:pt idx="8119">
                  <c:v>-39.315722626837598</c:v>
                </c:pt>
                <c:pt idx="8120">
                  <c:v>-39.315722626837598</c:v>
                </c:pt>
                <c:pt idx="8121">
                  <c:v>-39.315722626837598</c:v>
                </c:pt>
                <c:pt idx="8122">
                  <c:v>-39.315722626837598</c:v>
                </c:pt>
                <c:pt idx="8123">
                  <c:v>-39.315722626837598</c:v>
                </c:pt>
                <c:pt idx="8124">
                  <c:v>-39.315722626837598</c:v>
                </c:pt>
                <c:pt idx="8125">
                  <c:v>-39.315722626837598</c:v>
                </c:pt>
                <c:pt idx="8126">
                  <c:v>-39.315722626837598</c:v>
                </c:pt>
                <c:pt idx="8127">
                  <c:v>-39.315722626837598</c:v>
                </c:pt>
                <c:pt idx="8128">
                  <c:v>-39.315722626837598</c:v>
                </c:pt>
                <c:pt idx="8129">
                  <c:v>-39.315722626837598</c:v>
                </c:pt>
                <c:pt idx="8130">
                  <c:v>-39.315722626837598</c:v>
                </c:pt>
                <c:pt idx="8131">
                  <c:v>-39.315722626837598</c:v>
                </c:pt>
                <c:pt idx="8132">
                  <c:v>-39.315722626837598</c:v>
                </c:pt>
                <c:pt idx="8133">
                  <c:v>-39.315722626837598</c:v>
                </c:pt>
                <c:pt idx="8134">
                  <c:v>-39.315722626837598</c:v>
                </c:pt>
                <c:pt idx="8135">
                  <c:v>-39.315722626837598</c:v>
                </c:pt>
                <c:pt idx="8136">
                  <c:v>-39.315722626837598</c:v>
                </c:pt>
                <c:pt idx="8137">
                  <c:v>-39.315722626837598</c:v>
                </c:pt>
                <c:pt idx="8138">
                  <c:v>-39.315722626837598</c:v>
                </c:pt>
                <c:pt idx="8139">
                  <c:v>-39.315722626837598</c:v>
                </c:pt>
                <c:pt idx="8140">
                  <c:v>-39.315722626837598</c:v>
                </c:pt>
                <c:pt idx="8141">
                  <c:v>-39.315722626837598</c:v>
                </c:pt>
                <c:pt idx="8142">
                  <c:v>-39.315722626837598</c:v>
                </c:pt>
                <c:pt idx="8143">
                  <c:v>-39.315722626837598</c:v>
                </c:pt>
                <c:pt idx="8144">
                  <c:v>-39.315722626837598</c:v>
                </c:pt>
                <c:pt idx="8145">
                  <c:v>-39.315722626837598</c:v>
                </c:pt>
                <c:pt idx="8146">
                  <c:v>-39.315722626837598</c:v>
                </c:pt>
                <c:pt idx="8147">
                  <c:v>-39.315722626837598</c:v>
                </c:pt>
                <c:pt idx="8148">
                  <c:v>-39.315722626837598</c:v>
                </c:pt>
                <c:pt idx="8149">
                  <c:v>-39.315722626837598</c:v>
                </c:pt>
                <c:pt idx="8150">
                  <c:v>-39.315722626837598</c:v>
                </c:pt>
                <c:pt idx="8151">
                  <c:v>-39.315722626837598</c:v>
                </c:pt>
                <c:pt idx="8152">
                  <c:v>-39.315722626837598</c:v>
                </c:pt>
                <c:pt idx="8153">
                  <c:v>-39.315722626837598</c:v>
                </c:pt>
                <c:pt idx="8154">
                  <c:v>-39.315722626837598</c:v>
                </c:pt>
                <c:pt idx="8155">
                  <c:v>-39.315722626837598</c:v>
                </c:pt>
                <c:pt idx="8156">
                  <c:v>-39.315722626837598</c:v>
                </c:pt>
                <c:pt idx="8157">
                  <c:v>-39.315722626837598</c:v>
                </c:pt>
                <c:pt idx="8158">
                  <c:v>-39.315722626837598</c:v>
                </c:pt>
                <c:pt idx="8159">
                  <c:v>-39.315722626837598</c:v>
                </c:pt>
                <c:pt idx="8160">
                  <c:v>-39.315722626837598</c:v>
                </c:pt>
                <c:pt idx="8161">
                  <c:v>-39.315722626837598</c:v>
                </c:pt>
                <c:pt idx="8162">
                  <c:v>-39.315722626837598</c:v>
                </c:pt>
                <c:pt idx="8163">
                  <c:v>-39.315722626837598</c:v>
                </c:pt>
                <c:pt idx="8164">
                  <c:v>-39.315722626837598</c:v>
                </c:pt>
                <c:pt idx="8165">
                  <c:v>-39.315722626837598</c:v>
                </c:pt>
                <c:pt idx="8166">
                  <c:v>-39.315722626837598</c:v>
                </c:pt>
                <c:pt idx="8167">
                  <c:v>-39.315722626837598</c:v>
                </c:pt>
                <c:pt idx="8168">
                  <c:v>-39.315722626837598</c:v>
                </c:pt>
                <c:pt idx="8169">
                  <c:v>-39.315722626837598</c:v>
                </c:pt>
                <c:pt idx="8170">
                  <c:v>-39.315722626837598</c:v>
                </c:pt>
                <c:pt idx="8171">
                  <c:v>-39.315722626837598</c:v>
                </c:pt>
                <c:pt idx="8172">
                  <c:v>-39.315722626837598</c:v>
                </c:pt>
                <c:pt idx="8173">
                  <c:v>-39.315722626837598</c:v>
                </c:pt>
                <c:pt idx="8174">
                  <c:v>-39.315722626837598</c:v>
                </c:pt>
                <c:pt idx="8175">
                  <c:v>-39.315722626837598</c:v>
                </c:pt>
                <c:pt idx="8176">
                  <c:v>-39.315722626837598</c:v>
                </c:pt>
                <c:pt idx="8177">
                  <c:v>-39.315722626837598</c:v>
                </c:pt>
                <c:pt idx="8178">
                  <c:v>-39.315722626837598</c:v>
                </c:pt>
                <c:pt idx="8179">
                  <c:v>-39.315722626837598</c:v>
                </c:pt>
                <c:pt idx="8180">
                  <c:v>-39.315722626837598</c:v>
                </c:pt>
                <c:pt idx="8181">
                  <c:v>-39.315722626837598</c:v>
                </c:pt>
                <c:pt idx="8182">
                  <c:v>-39.315722626837598</c:v>
                </c:pt>
                <c:pt idx="8183">
                  <c:v>-39.315722626837598</c:v>
                </c:pt>
                <c:pt idx="8184">
                  <c:v>-39.315722626837598</c:v>
                </c:pt>
                <c:pt idx="8185">
                  <c:v>-39.315722626837598</c:v>
                </c:pt>
                <c:pt idx="8186">
                  <c:v>-39.315722626837598</c:v>
                </c:pt>
                <c:pt idx="8187">
                  <c:v>-39.315722626837598</c:v>
                </c:pt>
                <c:pt idx="8188">
                  <c:v>-39.315722626837598</c:v>
                </c:pt>
                <c:pt idx="8189">
                  <c:v>-39.315722626837598</c:v>
                </c:pt>
                <c:pt idx="8190">
                  <c:v>-39.315722626837598</c:v>
                </c:pt>
                <c:pt idx="8191">
                  <c:v>-39.315722626837598</c:v>
                </c:pt>
                <c:pt idx="8192">
                  <c:v>-39.315722626837598</c:v>
                </c:pt>
                <c:pt idx="8193">
                  <c:v>-39.315722626837598</c:v>
                </c:pt>
                <c:pt idx="8194">
                  <c:v>-39.315722626837598</c:v>
                </c:pt>
                <c:pt idx="8195">
                  <c:v>-39.315722626837598</c:v>
                </c:pt>
                <c:pt idx="8196">
                  <c:v>-39.315722626837598</c:v>
                </c:pt>
                <c:pt idx="8197">
                  <c:v>-39.315722626837598</c:v>
                </c:pt>
                <c:pt idx="8198">
                  <c:v>-39.315722626837598</c:v>
                </c:pt>
                <c:pt idx="8199">
                  <c:v>-39.315722626837598</c:v>
                </c:pt>
                <c:pt idx="8200">
                  <c:v>-39.315722626837598</c:v>
                </c:pt>
                <c:pt idx="8201">
                  <c:v>-39.315722626837598</c:v>
                </c:pt>
                <c:pt idx="8202">
                  <c:v>-39.315722626837598</c:v>
                </c:pt>
                <c:pt idx="8203">
                  <c:v>-39.315722626837598</c:v>
                </c:pt>
                <c:pt idx="8204">
                  <c:v>-39.315722626837598</c:v>
                </c:pt>
                <c:pt idx="8205">
                  <c:v>-39.315722626837598</c:v>
                </c:pt>
                <c:pt idx="8206">
                  <c:v>-39.315722626837598</c:v>
                </c:pt>
                <c:pt idx="8207">
                  <c:v>-39.315722626837598</c:v>
                </c:pt>
                <c:pt idx="8208">
                  <c:v>-39.315722626837598</c:v>
                </c:pt>
                <c:pt idx="8209">
                  <c:v>-39.315722626837598</c:v>
                </c:pt>
                <c:pt idx="8210">
                  <c:v>-39.315722626837598</c:v>
                </c:pt>
                <c:pt idx="8211">
                  <c:v>-39.315722626837598</c:v>
                </c:pt>
                <c:pt idx="8212">
                  <c:v>-39.315722626837598</c:v>
                </c:pt>
                <c:pt idx="8213">
                  <c:v>-39.315722626837598</c:v>
                </c:pt>
                <c:pt idx="8214">
                  <c:v>-39.315722626837598</c:v>
                </c:pt>
                <c:pt idx="8215">
                  <c:v>-39.315722626837598</c:v>
                </c:pt>
                <c:pt idx="8216">
                  <c:v>-39.315722626837598</c:v>
                </c:pt>
                <c:pt idx="8217">
                  <c:v>-39.315722626837598</c:v>
                </c:pt>
                <c:pt idx="8218">
                  <c:v>-39.315722626837598</c:v>
                </c:pt>
                <c:pt idx="8219">
                  <c:v>-39.315722626837598</c:v>
                </c:pt>
                <c:pt idx="8220">
                  <c:v>-39.315722626837598</c:v>
                </c:pt>
                <c:pt idx="8221">
                  <c:v>-39.315722626837598</c:v>
                </c:pt>
                <c:pt idx="8222">
                  <c:v>-39.315722626837598</c:v>
                </c:pt>
                <c:pt idx="8223">
                  <c:v>-39.315722626837598</c:v>
                </c:pt>
                <c:pt idx="8224">
                  <c:v>-39.315722626837598</c:v>
                </c:pt>
                <c:pt idx="8225">
                  <c:v>-39.315722626837598</c:v>
                </c:pt>
                <c:pt idx="8226">
                  <c:v>-39.315722626837598</c:v>
                </c:pt>
                <c:pt idx="8227">
                  <c:v>-39.315722626837598</c:v>
                </c:pt>
                <c:pt idx="8228">
                  <c:v>-39.315722626837598</c:v>
                </c:pt>
                <c:pt idx="8229">
                  <c:v>-39.315722626837598</c:v>
                </c:pt>
                <c:pt idx="8230">
                  <c:v>-39.315722626837598</c:v>
                </c:pt>
                <c:pt idx="8231">
                  <c:v>-39.315722626837598</c:v>
                </c:pt>
                <c:pt idx="8232">
                  <c:v>-39.315722626837598</c:v>
                </c:pt>
                <c:pt idx="8233">
                  <c:v>-39.315722626837598</c:v>
                </c:pt>
                <c:pt idx="8234">
                  <c:v>-39.315722626837598</c:v>
                </c:pt>
                <c:pt idx="8235">
                  <c:v>-39.315722626837598</c:v>
                </c:pt>
                <c:pt idx="8236">
                  <c:v>-39.315722626837598</c:v>
                </c:pt>
                <c:pt idx="8237">
                  <c:v>-39.315722626837598</c:v>
                </c:pt>
                <c:pt idx="8238">
                  <c:v>-39.315722626837598</c:v>
                </c:pt>
                <c:pt idx="8239">
                  <c:v>-39.315722626837598</c:v>
                </c:pt>
                <c:pt idx="8240">
                  <c:v>-39.315722626837598</c:v>
                </c:pt>
                <c:pt idx="8241">
                  <c:v>-39.315722626837598</c:v>
                </c:pt>
                <c:pt idx="8242">
                  <c:v>-39.315722626837598</c:v>
                </c:pt>
                <c:pt idx="8243">
                  <c:v>-39.315722626837598</c:v>
                </c:pt>
                <c:pt idx="8244">
                  <c:v>-39.315722626837598</c:v>
                </c:pt>
                <c:pt idx="8245">
                  <c:v>-39.315722626837598</c:v>
                </c:pt>
                <c:pt idx="8246">
                  <c:v>-39.315722626837598</c:v>
                </c:pt>
                <c:pt idx="8247">
                  <c:v>-39.315722626837598</c:v>
                </c:pt>
                <c:pt idx="8248">
                  <c:v>-39.315722626837598</c:v>
                </c:pt>
                <c:pt idx="8249">
                  <c:v>-39.315722626837598</c:v>
                </c:pt>
                <c:pt idx="8250">
                  <c:v>-39.315722626837598</c:v>
                </c:pt>
                <c:pt idx="8251">
                  <c:v>-39.315722626837598</c:v>
                </c:pt>
                <c:pt idx="8252">
                  <c:v>-39.315722626837598</c:v>
                </c:pt>
                <c:pt idx="8253">
                  <c:v>-39.315722626837598</c:v>
                </c:pt>
                <c:pt idx="8254">
                  <c:v>-39.315722626837598</c:v>
                </c:pt>
                <c:pt idx="8255">
                  <c:v>-39.315722626837598</c:v>
                </c:pt>
                <c:pt idx="8256">
                  <c:v>-39.315722626837598</c:v>
                </c:pt>
                <c:pt idx="8257">
                  <c:v>-39.315722626837598</c:v>
                </c:pt>
                <c:pt idx="8258">
                  <c:v>-39.315722626837598</c:v>
                </c:pt>
                <c:pt idx="8259">
                  <c:v>-39.315722626837598</c:v>
                </c:pt>
                <c:pt idx="8260">
                  <c:v>-39.315722626837598</c:v>
                </c:pt>
                <c:pt idx="8261">
                  <c:v>-39.315722626837598</c:v>
                </c:pt>
                <c:pt idx="8262">
                  <c:v>-39.315722626837598</c:v>
                </c:pt>
                <c:pt idx="8263">
                  <c:v>-39.315722626837598</c:v>
                </c:pt>
                <c:pt idx="8264">
                  <c:v>-39.315722626837598</c:v>
                </c:pt>
                <c:pt idx="8265">
                  <c:v>-39.315722626837598</c:v>
                </c:pt>
                <c:pt idx="8266">
                  <c:v>-39.315722626837598</c:v>
                </c:pt>
                <c:pt idx="8267">
                  <c:v>-39.315722626837598</c:v>
                </c:pt>
                <c:pt idx="8268">
                  <c:v>-39.315722626837598</c:v>
                </c:pt>
                <c:pt idx="8269">
                  <c:v>-39.315722626837598</c:v>
                </c:pt>
                <c:pt idx="8270">
                  <c:v>-39.315722626837598</c:v>
                </c:pt>
                <c:pt idx="8271">
                  <c:v>-39.315722626837598</c:v>
                </c:pt>
                <c:pt idx="8272">
                  <c:v>-39.315722626837598</c:v>
                </c:pt>
                <c:pt idx="8273">
                  <c:v>-39.315722626837598</c:v>
                </c:pt>
                <c:pt idx="8274">
                  <c:v>-39.315722626837598</c:v>
                </c:pt>
                <c:pt idx="8275">
                  <c:v>-39.315722626837598</c:v>
                </c:pt>
                <c:pt idx="8276">
                  <c:v>-39.315722626837598</c:v>
                </c:pt>
                <c:pt idx="8277">
                  <c:v>-39.315722626837598</c:v>
                </c:pt>
                <c:pt idx="8278">
                  <c:v>-39.315722626837598</c:v>
                </c:pt>
                <c:pt idx="8279">
                  <c:v>-39.315722626837598</c:v>
                </c:pt>
                <c:pt idx="8280">
                  <c:v>-39.315722626837598</c:v>
                </c:pt>
                <c:pt idx="8281">
                  <c:v>-39.315722626837598</c:v>
                </c:pt>
                <c:pt idx="8282">
                  <c:v>-39.315722626837598</c:v>
                </c:pt>
                <c:pt idx="8283">
                  <c:v>-39.315722626837598</c:v>
                </c:pt>
                <c:pt idx="8284">
                  <c:v>-39.315722626837598</c:v>
                </c:pt>
                <c:pt idx="8285">
                  <c:v>-39.315722626837598</c:v>
                </c:pt>
                <c:pt idx="8286">
                  <c:v>-39.315722626837598</c:v>
                </c:pt>
                <c:pt idx="8287">
                  <c:v>-39.315722626837598</c:v>
                </c:pt>
                <c:pt idx="8288">
                  <c:v>-39.315722626837598</c:v>
                </c:pt>
                <c:pt idx="8289">
                  <c:v>-39.315722626837598</c:v>
                </c:pt>
                <c:pt idx="8290">
                  <c:v>-39.315722626837598</c:v>
                </c:pt>
                <c:pt idx="8291">
                  <c:v>-39.315722626837598</c:v>
                </c:pt>
                <c:pt idx="8292">
                  <c:v>-39.315722626837598</c:v>
                </c:pt>
                <c:pt idx="8293">
                  <c:v>-39.315722626837598</c:v>
                </c:pt>
                <c:pt idx="8294">
                  <c:v>-39.315722626837598</c:v>
                </c:pt>
                <c:pt idx="8295">
                  <c:v>-39.315722626837598</c:v>
                </c:pt>
                <c:pt idx="8296">
                  <c:v>-39.315722626837598</c:v>
                </c:pt>
                <c:pt idx="8297">
                  <c:v>-39.315722626837598</c:v>
                </c:pt>
                <c:pt idx="8298">
                  <c:v>-39.315722626837598</c:v>
                </c:pt>
                <c:pt idx="8299">
                  <c:v>-39.315722626837598</c:v>
                </c:pt>
                <c:pt idx="8300">
                  <c:v>-39.315722626837598</c:v>
                </c:pt>
                <c:pt idx="8301">
                  <c:v>-39.315722626837598</c:v>
                </c:pt>
                <c:pt idx="8302">
                  <c:v>-39.315722626837598</c:v>
                </c:pt>
                <c:pt idx="8303">
                  <c:v>-39.315722626837598</c:v>
                </c:pt>
                <c:pt idx="8304">
                  <c:v>-39.315722626837598</c:v>
                </c:pt>
                <c:pt idx="8305">
                  <c:v>-39.315722626837598</c:v>
                </c:pt>
                <c:pt idx="8306">
                  <c:v>-39.315722626837598</c:v>
                </c:pt>
                <c:pt idx="8307">
                  <c:v>-39.315722626837598</c:v>
                </c:pt>
                <c:pt idx="8308">
                  <c:v>-39.315722626837598</c:v>
                </c:pt>
                <c:pt idx="8309">
                  <c:v>-39.315722626837598</c:v>
                </c:pt>
                <c:pt idx="8310">
                  <c:v>-39.315722626837598</c:v>
                </c:pt>
                <c:pt idx="8311">
                  <c:v>-39.315722626837598</c:v>
                </c:pt>
                <c:pt idx="8312">
                  <c:v>-39.315722626837598</c:v>
                </c:pt>
                <c:pt idx="8313">
                  <c:v>-39.315722626837598</c:v>
                </c:pt>
                <c:pt idx="8314">
                  <c:v>-39.315722626837598</c:v>
                </c:pt>
                <c:pt idx="8315">
                  <c:v>-39.315722626837598</c:v>
                </c:pt>
                <c:pt idx="8316">
                  <c:v>-39.315722626837598</c:v>
                </c:pt>
                <c:pt idx="8317">
                  <c:v>-39.315722626837598</c:v>
                </c:pt>
                <c:pt idx="8318">
                  <c:v>-39.315722626837598</c:v>
                </c:pt>
                <c:pt idx="8319">
                  <c:v>-39.315722626837598</c:v>
                </c:pt>
                <c:pt idx="8320">
                  <c:v>-39.315722626837598</c:v>
                </c:pt>
                <c:pt idx="8321">
                  <c:v>-39.315722626837598</c:v>
                </c:pt>
                <c:pt idx="8322">
                  <c:v>-39.315722626837598</c:v>
                </c:pt>
                <c:pt idx="8323">
                  <c:v>-39.315722626837598</c:v>
                </c:pt>
                <c:pt idx="8324">
                  <c:v>-39.315722626837598</c:v>
                </c:pt>
                <c:pt idx="8325">
                  <c:v>-39.315722626837598</c:v>
                </c:pt>
                <c:pt idx="8326">
                  <c:v>-39.315722626837598</c:v>
                </c:pt>
                <c:pt idx="8327">
                  <c:v>-39.315722626837598</c:v>
                </c:pt>
                <c:pt idx="8328">
                  <c:v>-39.315722626837598</c:v>
                </c:pt>
                <c:pt idx="8329">
                  <c:v>-39.315722626837598</c:v>
                </c:pt>
                <c:pt idx="8330">
                  <c:v>-39.315722626837598</c:v>
                </c:pt>
                <c:pt idx="8331">
                  <c:v>-39.315722626837598</c:v>
                </c:pt>
                <c:pt idx="8332">
                  <c:v>-39.315722626837598</c:v>
                </c:pt>
                <c:pt idx="8333">
                  <c:v>-39.315722626837598</c:v>
                </c:pt>
                <c:pt idx="8334">
                  <c:v>-39.315722626837598</c:v>
                </c:pt>
                <c:pt idx="8335">
                  <c:v>-39.315722626837598</c:v>
                </c:pt>
                <c:pt idx="8336">
                  <c:v>-39.315722626837598</c:v>
                </c:pt>
                <c:pt idx="8337">
                  <c:v>-39.315722626837598</c:v>
                </c:pt>
                <c:pt idx="8338">
                  <c:v>-39.315722626837598</c:v>
                </c:pt>
                <c:pt idx="8339">
                  <c:v>-39.315722626837598</c:v>
                </c:pt>
                <c:pt idx="8340">
                  <c:v>-39.315722626837598</c:v>
                </c:pt>
                <c:pt idx="8341">
                  <c:v>-39.315722626837598</c:v>
                </c:pt>
                <c:pt idx="8342">
                  <c:v>-39.315722626837598</c:v>
                </c:pt>
                <c:pt idx="8343">
                  <c:v>-39.315722626837598</c:v>
                </c:pt>
                <c:pt idx="8344">
                  <c:v>-39.315722626837598</c:v>
                </c:pt>
                <c:pt idx="8345">
                  <c:v>-39.315722626837598</c:v>
                </c:pt>
                <c:pt idx="8346">
                  <c:v>-39.315722626837598</c:v>
                </c:pt>
                <c:pt idx="8347">
                  <c:v>-39.315722626837598</c:v>
                </c:pt>
                <c:pt idx="8348">
                  <c:v>-39.315722626837598</c:v>
                </c:pt>
                <c:pt idx="8349">
                  <c:v>-39.315722626837598</c:v>
                </c:pt>
                <c:pt idx="8350">
                  <c:v>-39.315722626837598</c:v>
                </c:pt>
                <c:pt idx="8351">
                  <c:v>-39.315722626837598</c:v>
                </c:pt>
                <c:pt idx="8352">
                  <c:v>-39.315722626837598</c:v>
                </c:pt>
                <c:pt idx="8353">
                  <c:v>-39.315722626837598</c:v>
                </c:pt>
                <c:pt idx="8354">
                  <c:v>-39.315722626837598</c:v>
                </c:pt>
                <c:pt idx="8355">
                  <c:v>-39.315722626837598</c:v>
                </c:pt>
                <c:pt idx="8356">
                  <c:v>-39.315722626837598</c:v>
                </c:pt>
                <c:pt idx="8357">
                  <c:v>-39.315722626837598</c:v>
                </c:pt>
                <c:pt idx="8358">
                  <c:v>-39.315722626837598</c:v>
                </c:pt>
                <c:pt idx="8359">
                  <c:v>-39.315722626837598</c:v>
                </c:pt>
                <c:pt idx="8360">
                  <c:v>-39.315722626837598</c:v>
                </c:pt>
                <c:pt idx="8361">
                  <c:v>-39.315722626837598</c:v>
                </c:pt>
                <c:pt idx="8362">
                  <c:v>-39.315722626837598</c:v>
                </c:pt>
                <c:pt idx="8363">
                  <c:v>-39.315722626837598</c:v>
                </c:pt>
                <c:pt idx="8364">
                  <c:v>-39.315722626837598</c:v>
                </c:pt>
                <c:pt idx="8365">
                  <c:v>-39.315722626837598</c:v>
                </c:pt>
                <c:pt idx="8366">
                  <c:v>-39.315722626837598</c:v>
                </c:pt>
                <c:pt idx="8367">
                  <c:v>-39.315722626837598</c:v>
                </c:pt>
                <c:pt idx="8368">
                  <c:v>-39.315722626837598</c:v>
                </c:pt>
                <c:pt idx="8369">
                  <c:v>-39.315722626837598</c:v>
                </c:pt>
                <c:pt idx="8370">
                  <c:v>-39.315722626837598</c:v>
                </c:pt>
                <c:pt idx="8371">
                  <c:v>-39.315722626837598</c:v>
                </c:pt>
                <c:pt idx="8372">
                  <c:v>-39.315722626837598</c:v>
                </c:pt>
                <c:pt idx="8373">
                  <c:v>-39.315722626837598</c:v>
                </c:pt>
                <c:pt idx="8374">
                  <c:v>-39.315722626837598</c:v>
                </c:pt>
                <c:pt idx="8375">
                  <c:v>-39.315722626837598</c:v>
                </c:pt>
                <c:pt idx="8376">
                  <c:v>-39.315722626837598</c:v>
                </c:pt>
                <c:pt idx="8377">
                  <c:v>-39.315722626837598</c:v>
                </c:pt>
                <c:pt idx="8378">
                  <c:v>-39.315722626837598</c:v>
                </c:pt>
                <c:pt idx="8379">
                  <c:v>-39.315722626837598</c:v>
                </c:pt>
                <c:pt idx="8380">
                  <c:v>-39.315722626837598</c:v>
                </c:pt>
                <c:pt idx="8381">
                  <c:v>-39.315722626837598</c:v>
                </c:pt>
                <c:pt idx="8382">
                  <c:v>-39.315722626837598</c:v>
                </c:pt>
                <c:pt idx="8383">
                  <c:v>-39.315722626837598</c:v>
                </c:pt>
                <c:pt idx="8384">
                  <c:v>-39.315722626837598</c:v>
                </c:pt>
                <c:pt idx="8385">
                  <c:v>-39.315722626837598</c:v>
                </c:pt>
                <c:pt idx="8386">
                  <c:v>-39.315722626837598</c:v>
                </c:pt>
                <c:pt idx="8387">
                  <c:v>-39.315722626837598</c:v>
                </c:pt>
                <c:pt idx="8388">
                  <c:v>-39.315722626837598</c:v>
                </c:pt>
                <c:pt idx="8389">
                  <c:v>-39.315722626837598</c:v>
                </c:pt>
                <c:pt idx="8390">
                  <c:v>-39.315722626837598</c:v>
                </c:pt>
                <c:pt idx="8391">
                  <c:v>-39.315722626837598</c:v>
                </c:pt>
                <c:pt idx="8392">
                  <c:v>-39.315722626837598</c:v>
                </c:pt>
                <c:pt idx="8393">
                  <c:v>-39.315722626837598</c:v>
                </c:pt>
                <c:pt idx="8394">
                  <c:v>-39.315722626837598</c:v>
                </c:pt>
                <c:pt idx="8395">
                  <c:v>-39.315722626837598</c:v>
                </c:pt>
                <c:pt idx="8396">
                  <c:v>-39.315722626837598</c:v>
                </c:pt>
                <c:pt idx="8397">
                  <c:v>-39.315722626837598</c:v>
                </c:pt>
                <c:pt idx="8398">
                  <c:v>-39.315722626837598</c:v>
                </c:pt>
                <c:pt idx="8399">
                  <c:v>-39.315722626837598</c:v>
                </c:pt>
                <c:pt idx="8400">
                  <c:v>-39.315722626837598</c:v>
                </c:pt>
                <c:pt idx="8401">
                  <c:v>-39.315722626837598</c:v>
                </c:pt>
                <c:pt idx="8402">
                  <c:v>-39.315722626837598</c:v>
                </c:pt>
                <c:pt idx="8403">
                  <c:v>-39.315722626837598</c:v>
                </c:pt>
                <c:pt idx="8404">
                  <c:v>-39.315722626837598</c:v>
                </c:pt>
                <c:pt idx="8405">
                  <c:v>-39.315722626837598</c:v>
                </c:pt>
                <c:pt idx="8406">
                  <c:v>-39.315722626837598</c:v>
                </c:pt>
                <c:pt idx="8407">
                  <c:v>-39.315722626837598</c:v>
                </c:pt>
                <c:pt idx="8408">
                  <c:v>-39.315722626837598</c:v>
                </c:pt>
                <c:pt idx="8409">
                  <c:v>-39.315722626837598</c:v>
                </c:pt>
                <c:pt idx="8410">
                  <c:v>-39.315722626837598</c:v>
                </c:pt>
                <c:pt idx="8411">
                  <c:v>-39.315722626837598</c:v>
                </c:pt>
                <c:pt idx="8412">
                  <c:v>-39.315722626837598</c:v>
                </c:pt>
                <c:pt idx="8413">
                  <c:v>-39.315722626837598</c:v>
                </c:pt>
                <c:pt idx="8414">
                  <c:v>-39.315722626837598</c:v>
                </c:pt>
                <c:pt idx="8415">
                  <c:v>-39.315722626837598</c:v>
                </c:pt>
                <c:pt idx="8416">
                  <c:v>-39.315722626837598</c:v>
                </c:pt>
                <c:pt idx="8417">
                  <c:v>-39.315722626837598</c:v>
                </c:pt>
                <c:pt idx="8418">
                  <c:v>-39.315722626837598</c:v>
                </c:pt>
                <c:pt idx="8419">
                  <c:v>-39.315722626837598</c:v>
                </c:pt>
                <c:pt idx="8420">
                  <c:v>-39.315722626837598</c:v>
                </c:pt>
                <c:pt idx="8421">
                  <c:v>-39.315722626837598</c:v>
                </c:pt>
                <c:pt idx="8422">
                  <c:v>-39.315722626837598</c:v>
                </c:pt>
                <c:pt idx="8423">
                  <c:v>-39.315722626837598</c:v>
                </c:pt>
                <c:pt idx="8424">
                  <c:v>-39.315722626837598</c:v>
                </c:pt>
                <c:pt idx="8425">
                  <c:v>-39.315722626837598</c:v>
                </c:pt>
                <c:pt idx="8426">
                  <c:v>-39.315722626837598</c:v>
                </c:pt>
                <c:pt idx="8427">
                  <c:v>-39.315722626837598</c:v>
                </c:pt>
                <c:pt idx="8428">
                  <c:v>-39.315722626837598</c:v>
                </c:pt>
                <c:pt idx="8429">
                  <c:v>-39.315722626837598</c:v>
                </c:pt>
                <c:pt idx="8430">
                  <c:v>-39.315722626837598</c:v>
                </c:pt>
                <c:pt idx="8431">
                  <c:v>-39.315722626837598</c:v>
                </c:pt>
                <c:pt idx="8432">
                  <c:v>-39.315722626837598</c:v>
                </c:pt>
                <c:pt idx="8433">
                  <c:v>-39.315722626837598</c:v>
                </c:pt>
                <c:pt idx="8434">
                  <c:v>-39.315722626837598</c:v>
                </c:pt>
                <c:pt idx="8435">
                  <c:v>-39.315722626837598</c:v>
                </c:pt>
                <c:pt idx="8436">
                  <c:v>-39.315722626837598</c:v>
                </c:pt>
                <c:pt idx="8437">
                  <c:v>-39.315722626837598</c:v>
                </c:pt>
                <c:pt idx="8438">
                  <c:v>-39.315722626837598</c:v>
                </c:pt>
                <c:pt idx="8439">
                  <c:v>-39.315722626837598</c:v>
                </c:pt>
                <c:pt idx="8440">
                  <c:v>-39.315722626837598</c:v>
                </c:pt>
                <c:pt idx="8441">
                  <c:v>-39.315722626837598</c:v>
                </c:pt>
                <c:pt idx="8442">
                  <c:v>-39.315722626837598</c:v>
                </c:pt>
                <c:pt idx="8443">
                  <c:v>-39.315722626837598</c:v>
                </c:pt>
                <c:pt idx="8444">
                  <c:v>-39.315722626837598</c:v>
                </c:pt>
                <c:pt idx="8445">
                  <c:v>-39.315722626837598</c:v>
                </c:pt>
                <c:pt idx="8446">
                  <c:v>-39.315722626837598</c:v>
                </c:pt>
                <c:pt idx="8447">
                  <c:v>-39.315722626837598</c:v>
                </c:pt>
                <c:pt idx="8448">
                  <c:v>-39.315722626837598</c:v>
                </c:pt>
                <c:pt idx="8449">
                  <c:v>-39.315722626837598</c:v>
                </c:pt>
                <c:pt idx="8450">
                  <c:v>-39.315722626837598</c:v>
                </c:pt>
                <c:pt idx="8451">
                  <c:v>-39.315722626837598</c:v>
                </c:pt>
                <c:pt idx="8452">
                  <c:v>-39.315722626837598</c:v>
                </c:pt>
                <c:pt idx="8453">
                  <c:v>-39.315722626837598</c:v>
                </c:pt>
                <c:pt idx="8454">
                  <c:v>-39.315722626837598</c:v>
                </c:pt>
                <c:pt idx="8455">
                  <c:v>-39.315722626837598</c:v>
                </c:pt>
                <c:pt idx="8456">
                  <c:v>-39.315722626837598</c:v>
                </c:pt>
                <c:pt idx="8457">
                  <c:v>-39.315722626837598</c:v>
                </c:pt>
                <c:pt idx="8458">
                  <c:v>-39.315722626837598</c:v>
                </c:pt>
                <c:pt idx="8459">
                  <c:v>-39.315722626837598</c:v>
                </c:pt>
                <c:pt idx="8460">
                  <c:v>-39.315722626837598</c:v>
                </c:pt>
                <c:pt idx="8461">
                  <c:v>-39.315722626837598</c:v>
                </c:pt>
                <c:pt idx="8462">
                  <c:v>-39.315722626837598</c:v>
                </c:pt>
                <c:pt idx="8463">
                  <c:v>-39.315722626837598</c:v>
                </c:pt>
                <c:pt idx="8464">
                  <c:v>-39.315722626837598</c:v>
                </c:pt>
                <c:pt idx="8465">
                  <c:v>-39.315722626837598</c:v>
                </c:pt>
                <c:pt idx="8466">
                  <c:v>-39.315722626837598</c:v>
                </c:pt>
                <c:pt idx="8467">
                  <c:v>-39.315722626837598</c:v>
                </c:pt>
                <c:pt idx="8468">
                  <c:v>-39.315722626837598</c:v>
                </c:pt>
                <c:pt idx="8469">
                  <c:v>-39.315722626837598</c:v>
                </c:pt>
                <c:pt idx="8470">
                  <c:v>-39.315722626837598</c:v>
                </c:pt>
                <c:pt idx="8471">
                  <c:v>-39.315722626837598</c:v>
                </c:pt>
                <c:pt idx="8472">
                  <c:v>-39.315722626837598</c:v>
                </c:pt>
                <c:pt idx="8473">
                  <c:v>-39.315722626837598</c:v>
                </c:pt>
                <c:pt idx="8474">
                  <c:v>-39.315722626837598</c:v>
                </c:pt>
                <c:pt idx="8475">
                  <c:v>-39.315722626837598</c:v>
                </c:pt>
                <c:pt idx="8476">
                  <c:v>-39.315722626837598</c:v>
                </c:pt>
                <c:pt idx="8477">
                  <c:v>-39.315722626837598</c:v>
                </c:pt>
                <c:pt idx="8478">
                  <c:v>-39.315722626837598</c:v>
                </c:pt>
                <c:pt idx="8479">
                  <c:v>-39.315722626837598</c:v>
                </c:pt>
                <c:pt idx="8480">
                  <c:v>-39.315722626837598</c:v>
                </c:pt>
                <c:pt idx="8481">
                  <c:v>-39.315722626837598</c:v>
                </c:pt>
                <c:pt idx="8482">
                  <c:v>-39.315722626837598</c:v>
                </c:pt>
                <c:pt idx="8483">
                  <c:v>-39.315722626837598</c:v>
                </c:pt>
                <c:pt idx="8484">
                  <c:v>-39.315722626837598</c:v>
                </c:pt>
                <c:pt idx="8485">
                  <c:v>-39.315722626837598</c:v>
                </c:pt>
                <c:pt idx="8486">
                  <c:v>-39.315722626837598</c:v>
                </c:pt>
                <c:pt idx="8487">
                  <c:v>-39.315722626837598</c:v>
                </c:pt>
                <c:pt idx="8488">
                  <c:v>-39.315722626837598</c:v>
                </c:pt>
                <c:pt idx="8489">
                  <c:v>-39.315722626837598</c:v>
                </c:pt>
                <c:pt idx="8490">
                  <c:v>-39.315722626837598</c:v>
                </c:pt>
                <c:pt idx="8491">
                  <c:v>-39.315722626837598</c:v>
                </c:pt>
                <c:pt idx="8492">
                  <c:v>-39.315722626837598</c:v>
                </c:pt>
                <c:pt idx="8493">
                  <c:v>-39.315722626837598</c:v>
                </c:pt>
                <c:pt idx="8494">
                  <c:v>-39.315722626837598</c:v>
                </c:pt>
                <c:pt idx="8495">
                  <c:v>-39.315722626837598</c:v>
                </c:pt>
                <c:pt idx="8496">
                  <c:v>-39.315722626837598</c:v>
                </c:pt>
                <c:pt idx="8497">
                  <c:v>-39.315722626837598</c:v>
                </c:pt>
                <c:pt idx="8498">
                  <c:v>-39.315722626837598</c:v>
                </c:pt>
                <c:pt idx="8499">
                  <c:v>-39.315722626837598</c:v>
                </c:pt>
                <c:pt idx="8500">
                  <c:v>-39.315722626837598</c:v>
                </c:pt>
                <c:pt idx="8501">
                  <c:v>-39.315722626837598</c:v>
                </c:pt>
                <c:pt idx="8502">
                  <c:v>-39.315722626837598</c:v>
                </c:pt>
                <c:pt idx="8503">
                  <c:v>-39.315722626837598</c:v>
                </c:pt>
                <c:pt idx="8504">
                  <c:v>-39.315722626837598</c:v>
                </c:pt>
                <c:pt idx="8505">
                  <c:v>-39.315722626837598</c:v>
                </c:pt>
                <c:pt idx="8506">
                  <c:v>-39.315722626837598</c:v>
                </c:pt>
                <c:pt idx="8507">
                  <c:v>-39.315722626837598</c:v>
                </c:pt>
                <c:pt idx="8508">
                  <c:v>-39.315722626837598</c:v>
                </c:pt>
                <c:pt idx="8509">
                  <c:v>-39.315722626837598</c:v>
                </c:pt>
                <c:pt idx="8510">
                  <c:v>-39.315722626837598</c:v>
                </c:pt>
                <c:pt idx="8511">
                  <c:v>-39.315722626837598</c:v>
                </c:pt>
                <c:pt idx="8512">
                  <c:v>-39.315722626837598</c:v>
                </c:pt>
                <c:pt idx="8513">
                  <c:v>-39.315722626837598</c:v>
                </c:pt>
                <c:pt idx="8514">
                  <c:v>-39.315722626837598</c:v>
                </c:pt>
                <c:pt idx="8515">
                  <c:v>-39.315722626837598</c:v>
                </c:pt>
                <c:pt idx="8516">
                  <c:v>-39.315722626837598</c:v>
                </c:pt>
                <c:pt idx="8517">
                  <c:v>-39.315722626837598</c:v>
                </c:pt>
                <c:pt idx="8518">
                  <c:v>-39.315722626837598</c:v>
                </c:pt>
                <c:pt idx="8519">
                  <c:v>-39.315722626837598</c:v>
                </c:pt>
                <c:pt idx="8520">
                  <c:v>-39.315722626837598</c:v>
                </c:pt>
                <c:pt idx="8521">
                  <c:v>-39.315722626837598</c:v>
                </c:pt>
                <c:pt idx="8522">
                  <c:v>-39.315722626837598</c:v>
                </c:pt>
                <c:pt idx="8523">
                  <c:v>-39.315722626837598</c:v>
                </c:pt>
                <c:pt idx="8524">
                  <c:v>-39.315722626837598</c:v>
                </c:pt>
                <c:pt idx="8525">
                  <c:v>-39.315722626837598</c:v>
                </c:pt>
                <c:pt idx="8526">
                  <c:v>-39.315722626837598</c:v>
                </c:pt>
                <c:pt idx="8527">
                  <c:v>-39.315722626837598</c:v>
                </c:pt>
                <c:pt idx="8528">
                  <c:v>-39.315722626837598</c:v>
                </c:pt>
                <c:pt idx="8529">
                  <c:v>-39.315722626837598</c:v>
                </c:pt>
                <c:pt idx="8530">
                  <c:v>-39.315722626837598</c:v>
                </c:pt>
                <c:pt idx="8531">
                  <c:v>-39.315722626837598</c:v>
                </c:pt>
                <c:pt idx="8532">
                  <c:v>-39.315722626837598</c:v>
                </c:pt>
                <c:pt idx="8533">
                  <c:v>-39.315722626837598</c:v>
                </c:pt>
                <c:pt idx="8534">
                  <c:v>-39.315722626837598</c:v>
                </c:pt>
                <c:pt idx="8535">
                  <c:v>-39.315722626837598</c:v>
                </c:pt>
                <c:pt idx="8536">
                  <c:v>-39.315722626837598</c:v>
                </c:pt>
                <c:pt idx="8537">
                  <c:v>-39.315722626837598</c:v>
                </c:pt>
                <c:pt idx="8538">
                  <c:v>-39.315722626837598</c:v>
                </c:pt>
                <c:pt idx="8539">
                  <c:v>-39.315722626837598</c:v>
                </c:pt>
                <c:pt idx="8540">
                  <c:v>-39.315722626837598</c:v>
                </c:pt>
                <c:pt idx="8541">
                  <c:v>-39.315722626837598</c:v>
                </c:pt>
                <c:pt idx="8542">
                  <c:v>-39.315722626837598</c:v>
                </c:pt>
                <c:pt idx="8543">
                  <c:v>-39.315722626837598</c:v>
                </c:pt>
                <c:pt idx="8544">
                  <c:v>-39.315722626837598</c:v>
                </c:pt>
                <c:pt idx="8545">
                  <c:v>-39.315722626837598</c:v>
                </c:pt>
                <c:pt idx="8546">
                  <c:v>-39.315722626837598</c:v>
                </c:pt>
                <c:pt idx="8547">
                  <c:v>-39.315722626837598</c:v>
                </c:pt>
                <c:pt idx="8548">
                  <c:v>-39.315722626837598</c:v>
                </c:pt>
                <c:pt idx="8549">
                  <c:v>-39.315722626837598</c:v>
                </c:pt>
                <c:pt idx="8550">
                  <c:v>-39.315722626837598</c:v>
                </c:pt>
                <c:pt idx="8551">
                  <c:v>-39.315722626837598</c:v>
                </c:pt>
                <c:pt idx="8552">
                  <c:v>-39.315722626837598</c:v>
                </c:pt>
                <c:pt idx="8553">
                  <c:v>-39.315722626837598</c:v>
                </c:pt>
                <c:pt idx="8554">
                  <c:v>-39.315722626837598</c:v>
                </c:pt>
                <c:pt idx="8555">
                  <c:v>-39.315722626837598</c:v>
                </c:pt>
                <c:pt idx="8556">
                  <c:v>-39.315722626837598</c:v>
                </c:pt>
                <c:pt idx="8557">
                  <c:v>-39.315722626837598</c:v>
                </c:pt>
                <c:pt idx="8558">
                  <c:v>-39.315722626837598</c:v>
                </c:pt>
                <c:pt idx="8559">
                  <c:v>-39.315722626837598</c:v>
                </c:pt>
                <c:pt idx="8560">
                  <c:v>-39.315722626837598</c:v>
                </c:pt>
                <c:pt idx="8561">
                  <c:v>-39.315722626837598</c:v>
                </c:pt>
                <c:pt idx="8562">
                  <c:v>-39.315722626837598</c:v>
                </c:pt>
                <c:pt idx="8563">
                  <c:v>-39.315722626837598</c:v>
                </c:pt>
                <c:pt idx="8564">
                  <c:v>-39.315722626837598</c:v>
                </c:pt>
                <c:pt idx="8565">
                  <c:v>-39.315722626837598</c:v>
                </c:pt>
                <c:pt idx="8566">
                  <c:v>-39.315722626837598</c:v>
                </c:pt>
                <c:pt idx="8567">
                  <c:v>-39.315722626837598</c:v>
                </c:pt>
                <c:pt idx="8568">
                  <c:v>-39.315722626837598</c:v>
                </c:pt>
                <c:pt idx="8569">
                  <c:v>-39.315722626837598</c:v>
                </c:pt>
                <c:pt idx="8570">
                  <c:v>-39.315722626837598</c:v>
                </c:pt>
                <c:pt idx="8571">
                  <c:v>-39.315722626837598</c:v>
                </c:pt>
                <c:pt idx="8572">
                  <c:v>-39.315722626837598</c:v>
                </c:pt>
                <c:pt idx="8573">
                  <c:v>-39.315722626837598</c:v>
                </c:pt>
                <c:pt idx="8574">
                  <c:v>-39.315722626837598</c:v>
                </c:pt>
                <c:pt idx="8575">
                  <c:v>-39.315722626837598</c:v>
                </c:pt>
                <c:pt idx="8576">
                  <c:v>-39.315722626837598</c:v>
                </c:pt>
                <c:pt idx="8577">
                  <c:v>-39.315722626837598</c:v>
                </c:pt>
                <c:pt idx="8578">
                  <c:v>-39.315722626837598</c:v>
                </c:pt>
                <c:pt idx="8579">
                  <c:v>-39.315722626837598</c:v>
                </c:pt>
                <c:pt idx="8580">
                  <c:v>-39.315722626837598</c:v>
                </c:pt>
                <c:pt idx="8581">
                  <c:v>-39.315722626837598</c:v>
                </c:pt>
                <c:pt idx="8582">
                  <c:v>-39.315722626837598</c:v>
                </c:pt>
                <c:pt idx="8583">
                  <c:v>-39.315722626837598</c:v>
                </c:pt>
                <c:pt idx="8584">
                  <c:v>-39.315722626837598</c:v>
                </c:pt>
                <c:pt idx="8585">
                  <c:v>-39.315722626837598</c:v>
                </c:pt>
                <c:pt idx="8586">
                  <c:v>-39.315722626837598</c:v>
                </c:pt>
                <c:pt idx="8587">
                  <c:v>-39.315722626837598</c:v>
                </c:pt>
                <c:pt idx="8588">
                  <c:v>-39.315722626837598</c:v>
                </c:pt>
                <c:pt idx="8589">
                  <c:v>-39.315722626837598</c:v>
                </c:pt>
                <c:pt idx="8590">
                  <c:v>-39.315722626837598</c:v>
                </c:pt>
                <c:pt idx="8591">
                  <c:v>-39.315722626837598</c:v>
                </c:pt>
                <c:pt idx="8592">
                  <c:v>-39.315722626837598</c:v>
                </c:pt>
                <c:pt idx="8593">
                  <c:v>-39.315722626837598</c:v>
                </c:pt>
                <c:pt idx="8594">
                  <c:v>-39.315722626837598</c:v>
                </c:pt>
                <c:pt idx="8595">
                  <c:v>-39.315722626837598</c:v>
                </c:pt>
                <c:pt idx="8596">
                  <c:v>-39.315722626837598</c:v>
                </c:pt>
                <c:pt idx="8597">
                  <c:v>-39.315722626837598</c:v>
                </c:pt>
                <c:pt idx="8598">
                  <c:v>-39.315722626837598</c:v>
                </c:pt>
                <c:pt idx="8599">
                  <c:v>-39.315722626837598</c:v>
                </c:pt>
                <c:pt idx="8600">
                  <c:v>-39.315722626837598</c:v>
                </c:pt>
                <c:pt idx="8601">
                  <c:v>-39.315722626837598</c:v>
                </c:pt>
                <c:pt idx="8602">
                  <c:v>-39.315722626837598</c:v>
                </c:pt>
                <c:pt idx="8603">
                  <c:v>-39.315722626837598</c:v>
                </c:pt>
                <c:pt idx="8604">
                  <c:v>-39.315722626837598</c:v>
                </c:pt>
                <c:pt idx="8605">
                  <c:v>-39.315722626837598</c:v>
                </c:pt>
                <c:pt idx="8606">
                  <c:v>-39.315722626837598</c:v>
                </c:pt>
                <c:pt idx="8607">
                  <c:v>-39.315722626837598</c:v>
                </c:pt>
                <c:pt idx="8608">
                  <c:v>-39.315722626837598</c:v>
                </c:pt>
                <c:pt idx="8609">
                  <c:v>-39.315722626837598</c:v>
                </c:pt>
                <c:pt idx="8610">
                  <c:v>-39.315722626837598</c:v>
                </c:pt>
                <c:pt idx="8611">
                  <c:v>-39.315722626837598</c:v>
                </c:pt>
                <c:pt idx="8612">
                  <c:v>-39.315722626837598</c:v>
                </c:pt>
                <c:pt idx="8613">
                  <c:v>-39.315722626837598</c:v>
                </c:pt>
                <c:pt idx="8614">
                  <c:v>-39.315722626837598</c:v>
                </c:pt>
                <c:pt idx="8615">
                  <c:v>-39.315722626837598</c:v>
                </c:pt>
                <c:pt idx="8616">
                  <c:v>-39.315722626837598</c:v>
                </c:pt>
                <c:pt idx="8617">
                  <c:v>-39.315722626837598</c:v>
                </c:pt>
                <c:pt idx="8618">
                  <c:v>-39.315722626837598</c:v>
                </c:pt>
                <c:pt idx="8619">
                  <c:v>-39.315722626837598</c:v>
                </c:pt>
                <c:pt idx="8620">
                  <c:v>-39.315722626837598</c:v>
                </c:pt>
                <c:pt idx="8621">
                  <c:v>-39.315722626837598</c:v>
                </c:pt>
                <c:pt idx="8622">
                  <c:v>-39.315722626837598</c:v>
                </c:pt>
                <c:pt idx="8623">
                  <c:v>-39.315722626837598</c:v>
                </c:pt>
                <c:pt idx="8624">
                  <c:v>-39.315722626837598</c:v>
                </c:pt>
                <c:pt idx="8625">
                  <c:v>-39.315722626837598</c:v>
                </c:pt>
                <c:pt idx="8626">
                  <c:v>-39.315722626837598</c:v>
                </c:pt>
                <c:pt idx="8627">
                  <c:v>-39.315722626837598</c:v>
                </c:pt>
                <c:pt idx="8628">
                  <c:v>-39.315722626837598</c:v>
                </c:pt>
                <c:pt idx="8629">
                  <c:v>-39.315722626837598</c:v>
                </c:pt>
                <c:pt idx="8630">
                  <c:v>-39.315722626837598</c:v>
                </c:pt>
                <c:pt idx="8631">
                  <c:v>-39.315722626837598</c:v>
                </c:pt>
                <c:pt idx="8632">
                  <c:v>-39.315722626837598</c:v>
                </c:pt>
                <c:pt idx="8633">
                  <c:v>-39.315722626837598</c:v>
                </c:pt>
                <c:pt idx="8634">
                  <c:v>-39.315722626837598</c:v>
                </c:pt>
                <c:pt idx="8635">
                  <c:v>-39.315722626837598</c:v>
                </c:pt>
                <c:pt idx="8636">
                  <c:v>-39.315722626837598</c:v>
                </c:pt>
                <c:pt idx="8637">
                  <c:v>-39.315722626837598</c:v>
                </c:pt>
                <c:pt idx="8638">
                  <c:v>-39.315722626837598</c:v>
                </c:pt>
                <c:pt idx="8639">
                  <c:v>-39.315722626837598</c:v>
                </c:pt>
                <c:pt idx="8640">
                  <c:v>-39.315722626837598</c:v>
                </c:pt>
                <c:pt idx="8641">
                  <c:v>-39.315722626837598</c:v>
                </c:pt>
                <c:pt idx="8642">
                  <c:v>-39.315722626837598</c:v>
                </c:pt>
                <c:pt idx="8643">
                  <c:v>-39.315722626837598</c:v>
                </c:pt>
                <c:pt idx="8644">
                  <c:v>-39.315722626837598</c:v>
                </c:pt>
                <c:pt idx="8645">
                  <c:v>-39.315722626837598</c:v>
                </c:pt>
                <c:pt idx="8646">
                  <c:v>-39.315722626837598</c:v>
                </c:pt>
                <c:pt idx="8647">
                  <c:v>-39.315722626837598</c:v>
                </c:pt>
                <c:pt idx="8648">
                  <c:v>-39.315722626837598</c:v>
                </c:pt>
                <c:pt idx="8649">
                  <c:v>-39.315722626837598</c:v>
                </c:pt>
                <c:pt idx="8650">
                  <c:v>-39.315722626837598</c:v>
                </c:pt>
                <c:pt idx="8651">
                  <c:v>-39.315722626837598</c:v>
                </c:pt>
                <c:pt idx="8652">
                  <c:v>-39.315722626837598</c:v>
                </c:pt>
                <c:pt idx="8653">
                  <c:v>-39.315722626837598</c:v>
                </c:pt>
                <c:pt idx="8654">
                  <c:v>-39.315722626837598</c:v>
                </c:pt>
                <c:pt idx="8655">
                  <c:v>-39.315722626837598</c:v>
                </c:pt>
                <c:pt idx="8656">
                  <c:v>-39.315722626837598</c:v>
                </c:pt>
                <c:pt idx="8657">
                  <c:v>-39.315722626837598</c:v>
                </c:pt>
                <c:pt idx="8658">
                  <c:v>-39.315722626837598</c:v>
                </c:pt>
                <c:pt idx="8659">
                  <c:v>-39.315722626837598</c:v>
                </c:pt>
                <c:pt idx="8660">
                  <c:v>-39.315722626837598</c:v>
                </c:pt>
                <c:pt idx="8661">
                  <c:v>-39.315722626837598</c:v>
                </c:pt>
                <c:pt idx="8662">
                  <c:v>-39.315722626837598</c:v>
                </c:pt>
                <c:pt idx="8663">
                  <c:v>-39.315722626837598</c:v>
                </c:pt>
                <c:pt idx="8664">
                  <c:v>-39.315722626837598</c:v>
                </c:pt>
                <c:pt idx="8665">
                  <c:v>-39.315722626837598</c:v>
                </c:pt>
                <c:pt idx="8666">
                  <c:v>-39.315722626837598</c:v>
                </c:pt>
                <c:pt idx="8667">
                  <c:v>-39.315722626837598</c:v>
                </c:pt>
                <c:pt idx="8668">
                  <c:v>-39.315722626837598</c:v>
                </c:pt>
                <c:pt idx="8669">
                  <c:v>-39.315722626837598</c:v>
                </c:pt>
                <c:pt idx="8670">
                  <c:v>-39.315722626837598</c:v>
                </c:pt>
                <c:pt idx="8671">
                  <c:v>-39.315722626837598</c:v>
                </c:pt>
                <c:pt idx="8672">
                  <c:v>-39.315722626837598</c:v>
                </c:pt>
                <c:pt idx="8673">
                  <c:v>-39.315722626837598</c:v>
                </c:pt>
                <c:pt idx="8674">
                  <c:v>-39.315722626837598</c:v>
                </c:pt>
                <c:pt idx="8675">
                  <c:v>-39.315722626837598</c:v>
                </c:pt>
                <c:pt idx="8676">
                  <c:v>-39.315722626837598</c:v>
                </c:pt>
                <c:pt idx="8677">
                  <c:v>-39.315722626837598</c:v>
                </c:pt>
                <c:pt idx="8678">
                  <c:v>-39.315722626837598</c:v>
                </c:pt>
                <c:pt idx="8679">
                  <c:v>-39.315722626837598</c:v>
                </c:pt>
                <c:pt idx="8680">
                  <c:v>-39.315722626837598</c:v>
                </c:pt>
                <c:pt idx="8681">
                  <c:v>-39.315722626837598</c:v>
                </c:pt>
                <c:pt idx="8682">
                  <c:v>-39.315722626837598</c:v>
                </c:pt>
                <c:pt idx="8683">
                  <c:v>-39.315722626837598</c:v>
                </c:pt>
                <c:pt idx="8684">
                  <c:v>-39.315722626837598</c:v>
                </c:pt>
                <c:pt idx="8685">
                  <c:v>-39.315722626837598</c:v>
                </c:pt>
                <c:pt idx="8686">
                  <c:v>-39.315722626837598</c:v>
                </c:pt>
                <c:pt idx="8687">
                  <c:v>-39.315722626837598</c:v>
                </c:pt>
                <c:pt idx="8688">
                  <c:v>-39.315722626837598</c:v>
                </c:pt>
                <c:pt idx="8689">
                  <c:v>-39.315722626837598</c:v>
                </c:pt>
                <c:pt idx="8690">
                  <c:v>-39.315722626837598</c:v>
                </c:pt>
                <c:pt idx="8691">
                  <c:v>-39.315722626837598</c:v>
                </c:pt>
                <c:pt idx="8692">
                  <c:v>-39.315722626837598</c:v>
                </c:pt>
                <c:pt idx="8693">
                  <c:v>-39.315722626837598</c:v>
                </c:pt>
                <c:pt idx="8694">
                  <c:v>-39.315722626837598</c:v>
                </c:pt>
                <c:pt idx="8695">
                  <c:v>-39.315722626837598</c:v>
                </c:pt>
                <c:pt idx="8696">
                  <c:v>-39.315722626837598</c:v>
                </c:pt>
                <c:pt idx="8697">
                  <c:v>-39.315722626837598</c:v>
                </c:pt>
                <c:pt idx="8698">
                  <c:v>-39.315722626837598</c:v>
                </c:pt>
                <c:pt idx="8699">
                  <c:v>-39.315722626837598</c:v>
                </c:pt>
                <c:pt idx="8700">
                  <c:v>-39.315722626837598</c:v>
                </c:pt>
                <c:pt idx="8701">
                  <c:v>-39.315722626837598</c:v>
                </c:pt>
                <c:pt idx="8702">
                  <c:v>-39.315722626837598</c:v>
                </c:pt>
                <c:pt idx="8703">
                  <c:v>-39.315722626837598</c:v>
                </c:pt>
                <c:pt idx="8704">
                  <c:v>-39.315722626837598</c:v>
                </c:pt>
                <c:pt idx="8705">
                  <c:v>-39.315722626837598</c:v>
                </c:pt>
                <c:pt idx="8706">
                  <c:v>-39.315722626837598</c:v>
                </c:pt>
                <c:pt idx="8707">
                  <c:v>-39.315722626837598</c:v>
                </c:pt>
                <c:pt idx="8708">
                  <c:v>-39.315722626837598</c:v>
                </c:pt>
                <c:pt idx="8709">
                  <c:v>-39.315722626837598</c:v>
                </c:pt>
                <c:pt idx="8710">
                  <c:v>-39.315722626837598</c:v>
                </c:pt>
                <c:pt idx="8711">
                  <c:v>-39.315722626837598</c:v>
                </c:pt>
                <c:pt idx="8712">
                  <c:v>-39.315722626837598</c:v>
                </c:pt>
                <c:pt idx="8713">
                  <c:v>-39.315722626837598</c:v>
                </c:pt>
                <c:pt idx="8714">
                  <c:v>-39.315722626837598</c:v>
                </c:pt>
                <c:pt idx="8715">
                  <c:v>-39.315722626837598</c:v>
                </c:pt>
                <c:pt idx="8716">
                  <c:v>-39.315722626837598</c:v>
                </c:pt>
                <c:pt idx="8717">
                  <c:v>-39.315722626837598</c:v>
                </c:pt>
                <c:pt idx="8718">
                  <c:v>-39.315722626837598</c:v>
                </c:pt>
                <c:pt idx="8719">
                  <c:v>-39.315722626837598</c:v>
                </c:pt>
                <c:pt idx="8720">
                  <c:v>-39.315722626837598</c:v>
                </c:pt>
                <c:pt idx="8721">
                  <c:v>-39.315722626837598</c:v>
                </c:pt>
                <c:pt idx="8722">
                  <c:v>-39.315722626837598</c:v>
                </c:pt>
                <c:pt idx="8723">
                  <c:v>-39.315722626837598</c:v>
                </c:pt>
                <c:pt idx="8724">
                  <c:v>-39.315722626837598</c:v>
                </c:pt>
                <c:pt idx="8725">
                  <c:v>-39.315722626837598</c:v>
                </c:pt>
                <c:pt idx="8726">
                  <c:v>-39.315722626837598</c:v>
                </c:pt>
                <c:pt idx="8727">
                  <c:v>-39.315722626837598</c:v>
                </c:pt>
                <c:pt idx="8728">
                  <c:v>-39.315722626837598</c:v>
                </c:pt>
                <c:pt idx="8729">
                  <c:v>-39.315722626837598</c:v>
                </c:pt>
                <c:pt idx="8730">
                  <c:v>-39.315722626837598</c:v>
                </c:pt>
                <c:pt idx="8731">
                  <c:v>-39.315722626837598</c:v>
                </c:pt>
                <c:pt idx="8732">
                  <c:v>-39.315722626837598</c:v>
                </c:pt>
                <c:pt idx="8733">
                  <c:v>-39.315722626837598</c:v>
                </c:pt>
                <c:pt idx="8734">
                  <c:v>-39.315722626837598</c:v>
                </c:pt>
                <c:pt idx="8735">
                  <c:v>-39.315722626837598</c:v>
                </c:pt>
                <c:pt idx="8736">
                  <c:v>-39.315722626837598</c:v>
                </c:pt>
                <c:pt idx="8737">
                  <c:v>-39.315722626837598</c:v>
                </c:pt>
                <c:pt idx="8738">
                  <c:v>-39.315722626837598</c:v>
                </c:pt>
                <c:pt idx="8739">
                  <c:v>-39.315722626837598</c:v>
                </c:pt>
                <c:pt idx="8740">
                  <c:v>-39.315722626837598</c:v>
                </c:pt>
                <c:pt idx="8741">
                  <c:v>-39.315722626837598</c:v>
                </c:pt>
                <c:pt idx="8742">
                  <c:v>-39.315722626837598</c:v>
                </c:pt>
                <c:pt idx="8743">
                  <c:v>-39.315722626837598</c:v>
                </c:pt>
                <c:pt idx="8744">
                  <c:v>-39.315722626837598</c:v>
                </c:pt>
                <c:pt idx="8745">
                  <c:v>-39.315722626837598</c:v>
                </c:pt>
                <c:pt idx="8746">
                  <c:v>-39.315722626837598</c:v>
                </c:pt>
                <c:pt idx="8747">
                  <c:v>-39.315722626837598</c:v>
                </c:pt>
                <c:pt idx="8748">
                  <c:v>-39.315722626837598</c:v>
                </c:pt>
                <c:pt idx="8749">
                  <c:v>-39.315722626837598</c:v>
                </c:pt>
                <c:pt idx="8750">
                  <c:v>-39.315722626837598</c:v>
                </c:pt>
                <c:pt idx="8751">
                  <c:v>-39.315722626837598</c:v>
                </c:pt>
                <c:pt idx="8752">
                  <c:v>-39.315722626837598</c:v>
                </c:pt>
                <c:pt idx="8753">
                  <c:v>-39.315722626837598</c:v>
                </c:pt>
                <c:pt idx="8754">
                  <c:v>-39.315722626837598</c:v>
                </c:pt>
                <c:pt idx="8755">
                  <c:v>-39.315722626837598</c:v>
                </c:pt>
                <c:pt idx="8756">
                  <c:v>-39.315722626837598</c:v>
                </c:pt>
                <c:pt idx="8757">
                  <c:v>-39.315722626837598</c:v>
                </c:pt>
                <c:pt idx="8758">
                  <c:v>-39.315722626837598</c:v>
                </c:pt>
                <c:pt idx="8759">
                  <c:v>-39.315722626837598</c:v>
                </c:pt>
                <c:pt idx="8760">
                  <c:v>-39.315722626837598</c:v>
                </c:pt>
                <c:pt idx="8761">
                  <c:v>-39.315722626837598</c:v>
                </c:pt>
                <c:pt idx="8762">
                  <c:v>-39.315722626837598</c:v>
                </c:pt>
                <c:pt idx="8763">
                  <c:v>-39.315722626837598</c:v>
                </c:pt>
                <c:pt idx="8764">
                  <c:v>-39.315722626837598</c:v>
                </c:pt>
                <c:pt idx="8765">
                  <c:v>-39.315722626837598</c:v>
                </c:pt>
                <c:pt idx="8766">
                  <c:v>-39.315722626837598</c:v>
                </c:pt>
                <c:pt idx="8767">
                  <c:v>-39.315722626837598</c:v>
                </c:pt>
                <c:pt idx="8768">
                  <c:v>-39.315722626837598</c:v>
                </c:pt>
                <c:pt idx="8769">
                  <c:v>-39.315722626837598</c:v>
                </c:pt>
                <c:pt idx="8770">
                  <c:v>-39.315722626837598</c:v>
                </c:pt>
                <c:pt idx="8771">
                  <c:v>-39.315722626837598</c:v>
                </c:pt>
                <c:pt idx="8772">
                  <c:v>-39.315722626837598</c:v>
                </c:pt>
                <c:pt idx="8773">
                  <c:v>-39.315722626837598</c:v>
                </c:pt>
                <c:pt idx="8774">
                  <c:v>-39.315722626837598</c:v>
                </c:pt>
                <c:pt idx="8775">
                  <c:v>-39.315722626837598</c:v>
                </c:pt>
                <c:pt idx="8776">
                  <c:v>-39.315722626837598</c:v>
                </c:pt>
                <c:pt idx="8777">
                  <c:v>-39.315722626837598</c:v>
                </c:pt>
                <c:pt idx="8778">
                  <c:v>-39.315722626837598</c:v>
                </c:pt>
                <c:pt idx="8779">
                  <c:v>-39.315722626837598</c:v>
                </c:pt>
                <c:pt idx="8780">
                  <c:v>-39.315722626837598</c:v>
                </c:pt>
                <c:pt idx="8781">
                  <c:v>-39.315722626837598</c:v>
                </c:pt>
                <c:pt idx="8782">
                  <c:v>-39.315722626837598</c:v>
                </c:pt>
                <c:pt idx="8783">
                  <c:v>-39.315722626837598</c:v>
                </c:pt>
                <c:pt idx="8784">
                  <c:v>-39.315722626837598</c:v>
                </c:pt>
                <c:pt idx="8785">
                  <c:v>-39.315722626837598</c:v>
                </c:pt>
                <c:pt idx="8786">
                  <c:v>-39.315722626837598</c:v>
                </c:pt>
                <c:pt idx="8787">
                  <c:v>-39.315722626837598</c:v>
                </c:pt>
                <c:pt idx="8788">
                  <c:v>-39.315722626837598</c:v>
                </c:pt>
                <c:pt idx="8789">
                  <c:v>-39.315722626837598</c:v>
                </c:pt>
                <c:pt idx="8790">
                  <c:v>-39.315722626837598</c:v>
                </c:pt>
                <c:pt idx="8791">
                  <c:v>-39.315722626837598</c:v>
                </c:pt>
                <c:pt idx="8792">
                  <c:v>-39.315722626837598</c:v>
                </c:pt>
                <c:pt idx="8793">
                  <c:v>-39.315722626837598</c:v>
                </c:pt>
                <c:pt idx="8794">
                  <c:v>-39.315722626837598</c:v>
                </c:pt>
                <c:pt idx="8795">
                  <c:v>-39.315722626837598</c:v>
                </c:pt>
                <c:pt idx="8796">
                  <c:v>-39.315722626837598</c:v>
                </c:pt>
                <c:pt idx="8797">
                  <c:v>-39.315722626837598</c:v>
                </c:pt>
                <c:pt idx="8798">
                  <c:v>-39.315722626837598</c:v>
                </c:pt>
                <c:pt idx="8799">
                  <c:v>-39.315722626837598</c:v>
                </c:pt>
                <c:pt idx="8800">
                  <c:v>-39.315722626837598</c:v>
                </c:pt>
                <c:pt idx="8801">
                  <c:v>-39.315722626837598</c:v>
                </c:pt>
                <c:pt idx="8802">
                  <c:v>-39.315722626837598</c:v>
                </c:pt>
                <c:pt idx="8803">
                  <c:v>-39.315722626837598</c:v>
                </c:pt>
                <c:pt idx="8804">
                  <c:v>-39.315722626837598</c:v>
                </c:pt>
                <c:pt idx="8805">
                  <c:v>-39.315722626837598</c:v>
                </c:pt>
                <c:pt idx="8806">
                  <c:v>-39.315722626837598</c:v>
                </c:pt>
                <c:pt idx="8807">
                  <c:v>-39.315722626837598</c:v>
                </c:pt>
                <c:pt idx="8808">
                  <c:v>-39.315722626837598</c:v>
                </c:pt>
                <c:pt idx="8809">
                  <c:v>-39.315722626837598</c:v>
                </c:pt>
                <c:pt idx="8810">
                  <c:v>-39.315722626837598</c:v>
                </c:pt>
                <c:pt idx="8811">
                  <c:v>-39.315722626837598</c:v>
                </c:pt>
                <c:pt idx="8812">
                  <c:v>-39.315722626837598</c:v>
                </c:pt>
                <c:pt idx="8813">
                  <c:v>-39.315722626837598</c:v>
                </c:pt>
                <c:pt idx="8814">
                  <c:v>-39.315722626837598</c:v>
                </c:pt>
                <c:pt idx="8815">
                  <c:v>-39.315722626837598</c:v>
                </c:pt>
                <c:pt idx="8816">
                  <c:v>-39.315722626837598</c:v>
                </c:pt>
                <c:pt idx="8817">
                  <c:v>-39.315722626837598</c:v>
                </c:pt>
                <c:pt idx="8818">
                  <c:v>-39.315722626837598</c:v>
                </c:pt>
                <c:pt idx="8819">
                  <c:v>-39.315722626837598</c:v>
                </c:pt>
                <c:pt idx="8820">
                  <c:v>-39.315722626837598</c:v>
                </c:pt>
                <c:pt idx="8821">
                  <c:v>-39.315722626837598</c:v>
                </c:pt>
                <c:pt idx="8822">
                  <c:v>-39.315722626837598</c:v>
                </c:pt>
                <c:pt idx="8823">
                  <c:v>-39.315722626837598</c:v>
                </c:pt>
                <c:pt idx="8824">
                  <c:v>-39.315722626837598</c:v>
                </c:pt>
                <c:pt idx="8825">
                  <c:v>-39.315722626837598</c:v>
                </c:pt>
                <c:pt idx="8826">
                  <c:v>-39.315722626837598</c:v>
                </c:pt>
                <c:pt idx="8827">
                  <c:v>-39.315722626837598</c:v>
                </c:pt>
                <c:pt idx="8828">
                  <c:v>-39.315722626837598</c:v>
                </c:pt>
                <c:pt idx="8829">
                  <c:v>-39.315722626837598</c:v>
                </c:pt>
                <c:pt idx="8830">
                  <c:v>-39.315722626837598</c:v>
                </c:pt>
                <c:pt idx="8831">
                  <c:v>-39.315722626837598</c:v>
                </c:pt>
                <c:pt idx="8832">
                  <c:v>-39.315722626837598</c:v>
                </c:pt>
                <c:pt idx="8833">
                  <c:v>-39.315722626837598</c:v>
                </c:pt>
                <c:pt idx="8834">
                  <c:v>-39.315722626837598</c:v>
                </c:pt>
                <c:pt idx="8835">
                  <c:v>-39.315722626837598</c:v>
                </c:pt>
                <c:pt idx="8836">
                  <c:v>-39.315722626837598</c:v>
                </c:pt>
                <c:pt idx="8837">
                  <c:v>-39.315722626837598</c:v>
                </c:pt>
                <c:pt idx="8838">
                  <c:v>-39.315722626837598</c:v>
                </c:pt>
                <c:pt idx="8839">
                  <c:v>-39.315722626837598</c:v>
                </c:pt>
                <c:pt idx="8840">
                  <c:v>-39.315722626837598</c:v>
                </c:pt>
                <c:pt idx="8841">
                  <c:v>-39.315722626837598</c:v>
                </c:pt>
                <c:pt idx="8842">
                  <c:v>-39.315722626837598</c:v>
                </c:pt>
                <c:pt idx="8843">
                  <c:v>-39.315722626837598</c:v>
                </c:pt>
                <c:pt idx="8844">
                  <c:v>-39.315722626837598</c:v>
                </c:pt>
                <c:pt idx="8845">
                  <c:v>-39.315722626837598</c:v>
                </c:pt>
                <c:pt idx="8846">
                  <c:v>-39.315722626837598</c:v>
                </c:pt>
                <c:pt idx="8847">
                  <c:v>-39.315722626837598</c:v>
                </c:pt>
                <c:pt idx="8848">
                  <c:v>-39.315722626837598</c:v>
                </c:pt>
                <c:pt idx="8849">
                  <c:v>-39.315722626837598</c:v>
                </c:pt>
                <c:pt idx="8850">
                  <c:v>-39.315722626837598</c:v>
                </c:pt>
                <c:pt idx="8851">
                  <c:v>-39.315722626837598</c:v>
                </c:pt>
                <c:pt idx="8852">
                  <c:v>-39.315722626837598</c:v>
                </c:pt>
                <c:pt idx="8853">
                  <c:v>-39.315722626837598</c:v>
                </c:pt>
                <c:pt idx="8854">
                  <c:v>-39.315722626837598</c:v>
                </c:pt>
                <c:pt idx="8855">
                  <c:v>-39.315722626837598</c:v>
                </c:pt>
                <c:pt idx="8856">
                  <c:v>-39.315722626837598</c:v>
                </c:pt>
                <c:pt idx="8857">
                  <c:v>-39.315722626837598</c:v>
                </c:pt>
                <c:pt idx="8858">
                  <c:v>-39.315722626837598</c:v>
                </c:pt>
                <c:pt idx="8859">
                  <c:v>-39.315722626837598</c:v>
                </c:pt>
                <c:pt idx="8860">
                  <c:v>-39.315722626837598</c:v>
                </c:pt>
                <c:pt idx="8861">
                  <c:v>-39.315722626837598</c:v>
                </c:pt>
                <c:pt idx="8862">
                  <c:v>-39.315722626837598</c:v>
                </c:pt>
                <c:pt idx="8863">
                  <c:v>-39.315722626837598</c:v>
                </c:pt>
                <c:pt idx="8864">
                  <c:v>-39.315722626837598</c:v>
                </c:pt>
                <c:pt idx="8865">
                  <c:v>-39.315722626837598</c:v>
                </c:pt>
                <c:pt idx="8866">
                  <c:v>-39.315722626837598</c:v>
                </c:pt>
                <c:pt idx="8867">
                  <c:v>-39.315722626837598</c:v>
                </c:pt>
                <c:pt idx="8868">
                  <c:v>-39.315722626837598</c:v>
                </c:pt>
                <c:pt idx="8869">
                  <c:v>-39.315722626837598</c:v>
                </c:pt>
                <c:pt idx="8870">
                  <c:v>-39.315722626837598</c:v>
                </c:pt>
                <c:pt idx="8871">
                  <c:v>-39.315722626837598</c:v>
                </c:pt>
                <c:pt idx="8872">
                  <c:v>-39.315722626837598</c:v>
                </c:pt>
                <c:pt idx="8873">
                  <c:v>-39.315722626837598</c:v>
                </c:pt>
                <c:pt idx="8874">
                  <c:v>-39.315722626837598</c:v>
                </c:pt>
                <c:pt idx="8875">
                  <c:v>-39.315722626837598</c:v>
                </c:pt>
                <c:pt idx="8876">
                  <c:v>-39.315722626837598</c:v>
                </c:pt>
                <c:pt idx="8877">
                  <c:v>-39.315722626837598</c:v>
                </c:pt>
                <c:pt idx="8878">
                  <c:v>-39.315722626837598</c:v>
                </c:pt>
                <c:pt idx="8879">
                  <c:v>-39.315722626837598</c:v>
                </c:pt>
                <c:pt idx="8880">
                  <c:v>-39.315722626837598</c:v>
                </c:pt>
                <c:pt idx="8881">
                  <c:v>-39.315722626837598</c:v>
                </c:pt>
                <c:pt idx="8882">
                  <c:v>-39.315722626837598</c:v>
                </c:pt>
                <c:pt idx="8883">
                  <c:v>-39.315722626837598</c:v>
                </c:pt>
                <c:pt idx="8884">
                  <c:v>-39.315722626837598</c:v>
                </c:pt>
                <c:pt idx="8885">
                  <c:v>-39.315722626837598</c:v>
                </c:pt>
                <c:pt idx="8886">
                  <c:v>-39.315722626837598</c:v>
                </c:pt>
                <c:pt idx="8887">
                  <c:v>-39.315722626837598</c:v>
                </c:pt>
                <c:pt idx="8888">
                  <c:v>-39.315722626837598</c:v>
                </c:pt>
                <c:pt idx="8889">
                  <c:v>-39.315722626837598</c:v>
                </c:pt>
                <c:pt idx="8890">
                  <c:v>-39.315722626837598</c:v>
                </c:pt>
                <c:pt idx="8891">
                  <c:v>-39.315722626837598</c:v>
                </c:pt>
                <c:pt idx="8892">
                  <c:v>-39.315722626837598</c:v>
                </c:pt>
                <c:pt idx="8893">
                  <c:v>-39.315722626837598</c:v>
                </c:pt>
                <c:pt idx="8894">
                  <c:v>-39.315722626837598</c:v>
                </c:pt>
                <c:pt idx="8895">
                  <c:v>-39.315722626837598</c:v>
                </c:pt>
                <c:pt idx="8896">
                  <c:v>-39.315722626837598</c:v>
                </c:pt>
                <c:pt idx="8897">
                  <c:v>-39.315722626837598</c:v>
                </c:pt>
                <c:pt idx="8898">
                  <c:v>-39.315722626837598</c:v>
                </c:pt>
                <c:pt idx="8899">
                  <c:v>-39.315722626837598</c:v>
                </c:pt>
                <c:pt idx="8900">
                  <c:v>-39.315722626837598</c:v>
                </c:pt>
                <c:pt idx="8901">
                  <c:v>-39.315722626837598</c:v>
                </c:pt>
                <c:pt idx="8902">
                  <c:v>-39.315722626837598</c:v>
                </c:pt>
                <c:pt idx="8903">
                  <c:v>-39.315722626837598</c:v>
                </c:pt>
                <c:pt idx="8904">
                  <c:v>-39.315722626837598</c:v>
                </c:pt>
                <c:pt idx="8905">
                  <c:v>-39.315722626837598</c:v>
                </c:pt>
                <c:pt idx="8906">
                  <c:v>-39.315722626837598</c:v>
                </c:pt>
                <c:pt idx="8907">
                  <c:v>-39.315722626837598</c:v>
                </c:pt>
                <c:pt idx="8908">
                  <c:v>-39.315722626837598</c:v>
                </c:pt>
                <c:pt idx="8909">
                  <c:v>-39.315722626837598</c:v>
                </c:pt>
                <c:pt idx="8910">
                  <c:v>-39.315722626837598</c:v>
                </c:pt>
                <c:pt idx="8911">
                  <c:v>-39.315722626837598</c:v>
                </c:pt>
                <c:pt idx="8912">
                  <c:v>-39.315722626837598</c:v>
                </c:pt>
                <c:pt idx="8913">
                  <c:v>-39.315722626837598</c:v>
                </c:pt>
                <c:pt idx="8914">
                  <c:v>-39.315722626837598</c:v>
                </c:pt>
                <c:pt idx="8915">
                  <c:v>-39.315722626837598</c:v>
                </c:pt>
                <c:pt idx="8916">
                  <c:v>-39.315722626837598</c:v>
                </c:pt>
                <c:pt idx="8917">
                  <c:v>-39.315722626837598</c:v>
                </c:pt>
                <c:pt idx="8918">
                  <c:v>-39.315722626837598</c:v>
                </c:pt>
                <c:pt idx="8919">
                  <c:v>-39.315722626837598</c:v>
                </c:pt>
                <c:pt idx="8920">
                  <c:v>-39.315722626837598</c:v>
                </c:pt>
                <c:pt idx="8921">
                  <c:v>-39.315722626837598</c:v>
                </c:pt>
                <c:pt idx="8922">
                  <c:v>-39.315722626837598</c:v>
                </c:pt>
                <c:pt idx="8923">
                  <c:v>-39.315722626837598</c:v>
                </c:pt>
                <c:pt idx="8924">
                  <c:v>-39.315722626837598</c:v>
                </c:pt>
                <c:pt idx="8925">
                  <c:v>-39.315722626837598</c:v>
                </c:pt>
                <c:pt idx="8926">
                  <c:v>-39.315722626837598</c:v>
                </c:pt>
                <c:pt idx="8927">
                  <c:v>-39.315722626837598</c:v>
                </c:pt>
                <c:pt idx="8928">
                  <c:v>-39.315722626837598</c:v>
                </c:pt>
                <c:pt idx="8929">
                  <c:v>-39.315722626837598</c:v>
                </c:pt>
                <c:pt idx="8930">
                  <c:v>-39.315722626837598</c:v>
                </c:pt>
                <c:pt idx="8931">
                  <c:v>-39.315722626837598</c:v>
                </c:pt>
                <c:pt idx="8932">
                  <c:v>-39.315722626837598</c:v>
                </c:pt>
                <c:pt idx="8933">
                  <c:v>-39.315722626837598</c:v>
                </c:pt>
                <c:pt idx="8934">
                  <c:v>-39.315722626837598</c:v>
                </c:pt>
                <c:pt idx="8935">
                  <c:v>-39.315722626837598</c:v>
                </c:pt>
                <c:pt idx="8936">
                  <c:v>-39.315722626837598</c:v>
                </c:pt>
                <c:pt idx="8937">
                  <c:v>-39.315722626837598</c:v>
                </c:pt>
                <c:pt idx="8938">
                  <c:v>-39.315722626837598</c:v>
                </c:pt>
                <c:pt idx="8939">
                  <c:v>-39.315722626837598</c:v>
                </c:pt>
                <c:pt idx="8940">
                  <c:v>-39.315722626837598</c:v>
                </c:pt>
                <c:pt idx="8941">
                  <c:v>-39.315722626837598</c:v>
                </c:pt>
                <c:pt idx="8942">
                  <c:v>-39.315722626837598</c:v>
                </c:pt>
                <c:pt idx="8943">
                  <c:v>-39.315722626837598</c:v>
                </c:pt>
                <c:pt idx="8944">
                  <c:v>-39.315722626837598</c:v>
                </c:pt>
                <c:pt idx="8945">
                  <c:v>-39.315722626837598</c:v>
                </c:pt>
                <c:pt idx="8946">
                  <c:v>-39.315722626837598</c:v>
                </c:pt>
                <c:pt idx="8947">
                  <c:v>-39.315722626837598</c:v>
                </c:pt>
                <c:pt idx="8948">
                  <c:v>-39.315722626837598</c:v>
                </c:pt>
                <c:pt idx="8949">
                  <c:v>-39.315722626837598</c:v>
                </c:pt>
                <c:pt idx="8950">
                  <c:v>-39.315722626837598</c:v>
                </c:pt>
                <c:pt idx="8951">
                  <c:v>-39.315722626837598</c:v>
                </c:pt>
                <c:pt idx="8952">
                  <c:v>-39.315722626837598</c:v>
                </c:pt>
                <c:pt idx="8953">
                  <c:v>-39.315722626837598</c:v>
                </c:pt>
                <c:pt idx="8954">
                  <c:v>-39.315722626837598</c:v>
                </c:pt>
                <c:pt idx="8955">
                  <c:v>-39.315722626837598</c:v>
                </c:pt>
                <c:pt idx="8956">
                  <c:v>-39.315722626837598</c:v>
                </c:pt>
                <c:pt idx="8957">
                  <c:v>-39.315722626837598</c:v>
                </c:pt>
                <c:pt idx="8958">
                  <c:v>-39.315722626837598</c:v>
                </c:pt>
                <c:pt idx="8959">
                  <c:v>-39.315722626837598</c:v>
                </c:pt>
                <c:pt idx="8960">
                  <c:v>-39.315722626837598</c:v>
                </c:pt>
                <c:pt idx="8961">
                  <c:v>-39.315722626837598</c:v>
                </c:pt>
                <c:pt idx="8962">
                  <c:v>-39.315722626837598</c:v>
                </c:pt>
                <c:pt idx="8963">
                  <c:v>-39.315722626837598</c:v>
                </c:pt>
                <c:pt idx="8964">
                  <c:v>-39.315722626837598</c:v>
                </c:pt>
                <c:pt idx="8965">
                  <c:v>-39.315722626837598</c:v>
                </c:pt>
                <c:pt idx="8966">
                  <c:v>-39.315722626837598</c:v>
                </c:pt>
                <c:pt idx="8967">
                  <c:v>-39.315722626837598</c:v>
                </c:pt>
                <c:pt idx="8968">
                  <c:v>-39.315722626837598</c:v>
                </c:pt>
                <c:pt idx="8969">
                  <c:v>-39.315722626837598</c:v>
                </c:pt>
                <c:pt idx="8970">
                  <c:v>-39.315722626837598</c:v>
                </c:pt>
                <c:pt idx="8971">
                  <c:v>-39.315722626837598</c:v>
                </c:pt>
                <c:pt idx="8972">
                  <c:v>-39.315722626837598</c:v>
                </c:pt>
                <c:pt idx="8973">
                  <c:v>-39.315722626837598</c:v>
                </c:pt>
                <c:pt idx="8974">
                  <c:v>-39.315722626837598</c:v>
                </c:pt>
                <c:pt idx="8975">
                  <c:v>-39.315722626837598</c:v>
                </c:pt>
                <c:pt idx="8976">
                  <c:v>-39.315722626837598</c:v>
                </c:pt>
                <c:pt idx="8977">
                  <c:v>-39.315722626837598</c:v>
                </c:pt>
                <c:pt idx="8978">
                  <c:v>-39.315722626837598</c:v>
                </c:pt>
                <c:pt idx="8979">
                  <c:v>-39.315722626837598</c:v>
                </c:pt>
                <c:pt idx="8980">
                  <c:v>-39.315722626837598</c:v>
                </c:pt>
                <c:pt idx="8981">
                  <c:v>-39.315722626837598</c:v>
                </c:pt>
                <c:pt idx="8982">
                  <c:v>-39.315722626837598</c:v>
                </c:pt>
                <c:pt idx="8983">
                  <c:v>-39.315722626837598</c:v>
                </c:pt>
                <c:pt idx="8984">
                  <c:v>-39.315722626837598</c:v>
                </c:pt>
                <c:pt idx="8985">
                  <c:v>-39.315722626837598</c:v>
                </c:pt>
                <c:pt idx="8986">
                  <c:v>-39.315722626837598</c:v>
                </c:pt>
                <c:pt idx="8987">
                  <c:v>-39.315722626837598</c:v>
                </c:pt>
                <c:pt idx="8988">
                  <c:v>-39.315722626837598</c:v>
                </c:pt>
                <c:pt idx="8989">
                  <c:v>-39.315722626837598</c:v>
                </c:pt>
                <c:pt idx="8990">
                  <c:v>-39.315722626837598</c:v>
                </c:pt>
                <c:pt idx="8991">
                  <c:v>-39.315722626837598</c:v>
                </c:pt>
                <c:pt idx="8992">
                  <c:v>-39.315722626837598</c:v>
                </c:pt>
                <c:pt idx="8993">
                  <c:v>-39.315722626837598</c:v>
                </c:pt>
                <c:pt idx="8994">
                  <c:v>-39.315722626837598</c:v>
                </c:pt>
                <c:pt idx="8995">
                  <c:v>-39.315722626837598</c:v>
                </c:pt>
                <c:pt idx="8996">
                  <c:v>-39.315722626837598</c:v>
                </c:pt>
                <c:pt idx="8997">
                  <c:v>-39.315722626837598</c:v>
                </c:pt>
                <c:pt idx="8998">
                  <c:v>-39.315722626837598</c:v>
                </c:pt>
                <c:pt idx="8999">
                  <c:v>-39.315722626837598</c:v>
                </c:pt>
                <c:pt idx="9000">
                  <c:v>-39.315722626837598</c:v>
                </c:pt>
                <c:pt idx="9001">
                  <c:v>-39.315722626837598</c:v>
                </c:pt>
                <c:pt idx="9002">
                  <c:v>-39.315722626837598</c:v>
                </c:pt>
                <c:pt idx="9003">
                  <c:v>-39.315722626837598</c:v>
                </c:pt>
                <c:pt idx="9004">
                  <c:v>-39.315722626837598</c:v>
                </c:pt>
                <c:pt idx="9005">
                  <c:v>-39.315722626837598</c:v>
                </c:pt>
                <c:pt idx="9006">
                  <c:v>-39.315722626837598</c:v>
                </c:pt>
                <c:pt idx="9007">
                  <c:v>-39.315722626837598</c:v>
                </c:pt>
                <c:pt idx="9008">
                  <c:v>-39.315722626837598</c:v>
                </c:pt>
                <c:pt idx="9009">
                  <c:v>-39.315722626837598</c:v>
                </c:pt>
                <c:pt idx="9010">
                  <c:v>-39.315722626837598</c:v>
                </c:pt>
                <c:pt idx="9011">
                  <c:v>-39.315722626837598</c:v>
                </c:pt>
                <c:pt idx="9012">
                  <c:v>-39.315722626837598</c:v>
                </c:pt>
                <c:pt idx="9013">
                  <c:v>-39.315722626837598</c:v>
                </c:pt>
                <c:pt idx="9014">
                  <c:v>-39.315722626837598</c:v>
                </c:pt>
                <c:pt idx="9015">
                  <c:v>-39.315722626837598</c:v>
                </c:pt>
                <c:pt idx="9016">
                  <c:v>-39.315722626837598</c:v>
                </c:pt>
                <c:pt idx="9017">
                  <c:v>-39.315722626837598</c:v>
                </c:pt>
                <c:pt idx="9018">
                  <c:v>-39.315722626837598</c:v>
                </c:pt>
                <c:pt idx="9019">
                  <c:v>-39.315722626837598</c:v>
                </c:pt>
                <c:pt idx="9020">
                  <c:v>-39.315722626837598</c:v>
                </c:pt>
                <c:pt idx="9021">
                  <c:v>-39.315722626837598</c:v>
                </c:pt>
                <c:pt idx="9022">
                  <c:v>-39.315722626837598</c:v>
                </c:pt>
                <c:pt idx="9023">
                  <c:v>-39.315722626837598</c:v>
                </c:pt>
                <c:pt idx="9024">
                  <c:v>-39.315722626837598</c:v>
                </c:pt>
                <c:pt idx="9025">
                  <c:v>-39.315722626837598</c:v>
                </c:pt>
                <c:pt idx="9026">
                  <c:v>-39.315722626837598</c:v>
                </c:pt>
                <c:pt idx="9027">
                  <c:v>-39.315722626837598</c:v>
                </c:pt>
                <c:pt idx="9028">
                  <c:v>-39.315722626837598</c:v>
                </c:pt>
                <c:pt idx="9029">
                  <c:v>-39.315722626837598</c:v>
                </c:pt>
                <c:pt idx="9030">
                  <c:v>-39.315722626837598</c:v>
                </c:pt>
                <c:pt idx="9031">
                  <c:v>-39.315722626837598</c:v>
                </c:pt>
                <c:pt idx="9032">
                  <c:v>-39.315722626837598</c:v>
                </c:pt>
                <c:pt idx="9033">
                  <c:v>-39.315722626837598</c:v>
                </c:pt>
                <c:pt idx="9034">
                  <c:v>-39.315722626837598</c:v>
                </c:pt>
                <c:pt idx="9035">
                  <c:v>-39.315722626837598</c:v>
                </c:pt>
                <c:pt idx="9036">
                  <c:v>-39.315722626837598</c:v>
                </c:pt>
                <c:pt idx="9037">
                  <c:v>-39.315722626837598</c:v>
                </c:pt>
                <c:pt idx="9038">
                  <c:v>-39.315722626837598</c:v>
                </c:pt>
                <c:pt idx="9039">
                  <c:v>-39.315722626837598</c:v>
                </c:pt>
                <c:pt idx="9040">
                  <c:v>-39.315722626837598</c:v>
                </c:pt>
                <c:pt idx="9041">
                  <c:v>-39.315722626837598</c:v>
                </c:pt>
                <c:pt idx="9042">
                  <c:v>-39.315722626837598</c:v>
                </c:pt>
                <c:pt idx="9043">
                  <c:v>-39.315722626837598</c:v>
                </c:pt>
                <c:pt idx="9044">
                  <c:v>-39.315722626837598</c:v>
                </c:pt>
                <c:pt idx="9045">
                  <c:v>-39.315722626837598</c:v>
                </c:pt>
                <c:pt idx="9046">
                  <c:v>-39.315722626837598</c:v>
                </c:pt>
                <c:pt idx="9047">
                  <c:v>-39.315722626837598</c:v>
                </c:pt>
                <c:pt idx="9048">
                  <c:v>-39.315722626837598</c:v>
                </c:pt>
                <c:pt idx="9049">
                  <c:v>-39.315722626837598</c:v>
                </c:pt>
                <c:pt idx="9050">
                  <c:v>-39.315722626837598</c:v>
                </c:pt>
                <c:pt idx="9051">
                  <c:v>-39.315722626837598</c:v>
                </c:pt>
                <c:pt idx="9052">
                  <c:v>-39.315722626837598</c:v>
                </c:pt>
                <c:pt idx="9053">
                  <c:v>-39.315722626837598</c:v>
                </c:pt>
                <c:pt idx="9054">
                  <c:v>-39.315722626837598</c:v>
                </c:pt>
                <c:pt idx="9055">
                  <c:v>-39.315722626837598</c:v>
                </c:pt>
                <c:pt idx="9056">
                  <c:v>-39.315722626837598</c:v>
                </c:pt>
                <c:pt idx="9057">
                  <c:v>-39.315722626837598</c:v>
                </c:pt>
                <c:pt idx="9058">
                  <c:v>-39.315722626837598</c:v>
                </c:pt>
                <c:pt idx="9059">
                  <c:v>-39.315722626837598</c:v>
                </c:pt>
                <c:pt idx="9060">
                  <c:v>-39.315722626837598</c:v>
                </c:pt>
                <c:pt idx="9061">
                  <c:v>-39.315722626837598</c:v>
                </c:pt>
                <c:pt idx="9062">
                  <c:v>-39.315722626837598</c:v>
                </c:pt>
                <c:pt idx="9063">
                  <c:v>-39.315722626837598</c:v>
                </c:pt>
                <c:pt idx="9064">
                  <c:v>-39.315722626837598</c:v>
                </c:pt>
                <c:pt idx="9065">
                  <c:v>-39.315722626837598</c:v>
                </c:pt>
                <c:pt idx="9066">
                  <c:v>-39.315722626837598</c:v>
                </c:pt>
                <c:pt idx="9067">
                  <c:v>-39.315722626837598</c:v>
                </c:pt>
                <c:pt idx="9068">
                  <c:v>-39.315722626837598</c:v>
                </c:pt>
                <c:pt idx="9069">
                  <c:v>-39.315722626837598</c:v>
                </c:pt>
                <c:pt idx="9070">
                  <c:v>-39.315722626837598</c:v>
                </c:pt>
                <c:pt idx="9071">
                  <c:v>-39.315722626837598</c:v>
                </c:pt>
                <c:pt idx="9072">
                  <c:v>-39.315722626837598</c:v>
                </c:pt>
                <c:pt idx="9073">
                  <c:v>-39.315722626837598</c:v>
                </c:pt>
                <c:pt idx="9074">
                  <c:v>-39.315722626837598</c:v>
                </c:pt>
                <c:pt idx="9075">
                  <c:v>-39.315722626837598</c:v>
                </c:pt>
                <c:pt idx="9076">
                  <c:v>-39.315722626837598</c:v>
                </c:pt>
                <c:pt idx="9077">
                  <c:v>-39.315722626837598</c:v>
                </c:pt>
                <c:pt idx="9078">
                  <c:v>-39.315722626837598</c:v>
                </c:pt>
                <c:pt idx="9079">
                  <c:v>-39.315722626837598</c:v>
                </c:pt>
                <c:pt idx="9080">
                  <c:v>-39.315722626837598</c:v>
                </c:pt>
                <c:pt idx="9081">
                  <c:v>-39.315722626837598</c:v>
                </c:pt>
                <c:pt idx="9082">
                  <c:v>-39.315722626837598</c:v>
                </c:pt>
                <c:pt idx="9083">
                  <c:v>-39.315722626837598</c:v>
                </c:pt>
                <c:pt idx="9084">
                  <c:v>-39.315722626837598</c:v>
                </c:pt>
                <c:pt idx="9085">
                  <c:v>-39.315722626837598</c:v>
                </c:pt>
                <c:pt idx="9086">
                  <c:v>-39.315722626837598</c:v>
                </c:pt>
                <c:pt idx="9087">
                  <c:v>-39.315722626837598</c:v>
                </c:pt>
                <c:pt idx="9088">
                  <c:v>-39.315722626837598</c:v>
                </c:pt>
                <c:pt idx="9089">
                  <c:v>-39.315722626837598</c:v>
                </c:pt>
                <c:pt idx="9090">
                  <c:v>-39.315722626837598</c:v>
                </c:pt>
                <c:pt idx="9091">
                  <c:v>-39.315722626837598</c:v>
                </c:pt>
                <c:pt idx="9092">
                  <c:v>-39.315722626837598</c:v>
                </c:pt>
                <c:pt idx="9093">
                  <c:v>-39.315722626837598</c:v>
                </c:pt>
                <c:pt idx="9094">
                  <c:v>-39.315722626837598</c:v>
                </c:pt>
                <c:pt idx="9095">
                  <c:v>-39.315722626837598</c:v>
                </c:pt>
                <c:pt idx="9096">
                  <c:v>-39.315722626837598</c:v>
                </c:pt>
                <c:pt idx="9097">
                  <c:v>-39.315722626837598</c:v>
                </c:pt>
                <c:pt idx="9098">
                  <c:v>-39.315722626837598</c:v>
                </c:pt>
                <c:pt idx="9099">
                  <c:v>-39.315722626837598</c:v>
                </c:pt>
                <c:pt idx="9100">
                  <c:v>-39.315722626837598</c:v>
                </c:pt>
                <c:pt idx="9101">
                  <c:v>-39.315722626837598</c:v>
                </c:pt>
                <c:pt idx="9102">
                  <c:v>-39.315722626837598</c:v>
                </c:pt>
                <c:pt idx="9103">
                  <c:v>-39.315722626837598</c:v>
                </c:pt>
                <c:pt idx="9104">
                  <c:v>-39.315722626837598</c:v>
                </c:pt>
                <c:pt idx="9105">
                  <c:v>-39.315722626837598</c:v>
                </c:pt>
                <c:pt idx="9106">
                  <c:v>-39.315722626837598</c:v>
                </c:pt>
                <c:pt idx="9107">
                  <c:v>-39.315722626837598</c:v>
                </c:pt>
                <c:pt idx="9108">
                  <c:v>-39.315722626837598</c:v>
                </c:pt>
                <c:pt idx="9109">
                  <c:v>-39.315722626837598</c:v>
                </c:pt>
                <c:pt idx="9110">
                  <c:v>-39.315722626837598</c:v>
                </c:pt>
                <c:pt idx="9111">
                  <c:v>-39.315722626837598</c:v>
                </c:pt>
                <c:pt idx="9112">
                  <c:v>-39.315722626837598</c:v>
                </c:pt>
                <c:pt idx="9113">
                  <c:v>-39.315722626837598</c:v>
                </c:pt>
                <c:pt idx="9114">
                  <c:v>-39.315722626837598</c:v>
                </c:pt>
                <c:pt idx="9115">
                  <c:v>-39.315722626837598</c:v>
                </c:pt>
                <c:pt idx="9116">
                  <c:v>-39.315722626837598</c:v>
                </c:pt>
                <c:pt idx="9117">
                  <c:v>-39.315722626837598</c:v>
                </c:pt>
                <c:pt idx="9118">
                  <c:v>-39.315722626837598</c:v>
                </c:pt>
                <c:pt idx="9119">
                  <c:v>-39.315722626837598</c:v>
                </c:pt>
                <c:pt idx="9120">
                  <c:v>-39.315722626837598</c:v>
                </c:pt>
                <c:pt idx="9121">
                  <c:v>-39.315722626837598</c:v>
                </c:pt>
                <c:pt idx="9122">
                  <c:v>-39.315722626837598</c:v>
                </c:pt>
                <c:pt idx="9123">
                  <c:v>-39.315722626837598</c:v>
                </c:pt>
                <c:pt idx="9124">
                  <c:v>-39.315722626837598</c:v>
                </c:pt>
                <c:pt idx="9125">
                  <c:v>-39.315722626837598</c:v>
                </c:pt>
                <c:pt idx="9126">
                  <c:v>-39.315722626837598</c:v>
                </c:pt>
                <c:pt idx="9127">
                  <c:v>-39.315722626837598</c:v>
                </c:pt>
                <c:pt idx="9128">
                  <c:v>-39.315722626837598</c:v>
                </c:pt>
                <c:pt idx="9129">
                  <c:v>-39.315722626837598</c:v>
                </c:pt>
                <c:pt idx="9130">
                  <c:v>-39.315722626837598</c:v>
                </c:pt>
                <c:pt idx="9131">
                  <c:v>-39.315722626837598</c:v>
                </c:pt>
                <c:pt idx="9132">
                  <c:v>-39.315722626837598</c:v>
                </c:pt>
                <c:pt idx="9133">
                  <c:v>-39.315722626837598</c:v>
                </c:pt>
                <c:pt idx="9134">
                  <c:v>-39.315722626837598</c:v>
                </c:pt>
                <c:pt idx="9135">
                  <c:v>-39.315722626837598</c:v>
                </c:pt>
                <c:pt idx="9136">
                  <c:v>-39.315722626837598</c:v>
                </c:pt>
                <c:pt idx="9137">
                  <c:v>-39.315722626837598</c:v>
                </c:pt>
                <c:pt idx="9138">
                  <c:v>-39.315722626837598</c:v>
                </c:pt>
                <c:pt idx="9139">
                  <c:v>-39.315722626837598</c:v>
                </c:pt>
                <c:pt idx="9140">
                  <c:v>-39.315722626837598</c:v>
                </c:pt>
                <c:pt idx="9141">
                  <c:v>-39.315722626837598</c:v>
                </c:pt>
                <c:pt idx="9142">
                  <c:v>-39.315722626837598</c:v>
                </c:pt>
                <c:pt idx="9143">
                  <c:v>-39.315722626837598</c:v>
                </c:pt>
                <c:pt idx="9144">
                  <c:v>-39.315722626837598</c:v>
                </c:pt>
                <c:pt idx="9145">
                  <c:v>-39.315722626837598</c:v>
                </c:pt>
                <c:pt idx="9146">
                  <c:v>-39.315722626837598</c:v>
                </c:pt>
                <c:pt idx="9147">
                  <c:v>-39.315722626837598</c:v>
                </c:pt>
                <c:pt idx="9148">
                  <c:v>-39.315722626837598</c:v>
                </c:pt>
                <c:pt idx="9149">
                  <c:v>-39.315722626837598</c:v>
                </c:pt>
                <c:pt idx="9150">
                  <c:v>-39.315722626837598</c:v>
                </c:pt>
                <c:pt idx="9151">
                  <c:v>-39.315722626837598</c:v>
                </c:pt>
                <c:pt idx="9152">
                  <c:v>-39.315722626837598</c:v>
                </c:pt>
                <c:pt idx="9153">
                  <c:v>-39.315722626837598</c:v>
                </c:pt>
                <c:pt idx="9154">
                  <c:v>-39.315722626837598</c:v>
                </c:pt>
                <c:pt idx="9155">
                  <c:v>-39.315722626837598</c:v>
                </c:pt>
                <c:pt idx="9156">
                  <c:v>-39.315722626837598</c:v>
                </c:pt>
                <c:pt idx="9157">
                  <c:v>-39.315722626837598</c:v>
                </c:pt>
                <c:pt idx="9158">
                  <c:v>-39.315722626837598</c:v>
                </c:pt>
                <c:pt idx="9159">
                  <c:v>-39.315722626837598</c:v>
                </c:pt>
                <c:pt idx="9160">
                  <c:v>-39.315722626837598</c:v>
                </c:pt>
                <c:pt idx="9161">
                  <c:v>-39.315722626837598</c:v>
                </c:pt>
                <c:pt idx="9162">
                  <c:v>-39.315722626837598</c:v>
                </c:pt>
                <c:pt idx="9163">
                  <c:v>-39.315722626837598</c:v>
                </c:pt>
                <c:pt idx="9164">
                  <c:v>-39.315722626837598</c:v>
                </c:pt>
                <c:pt idx="9165">
                  <c:v>-39.315722626837598</c:v>
                </c:pt>
                <c:pt idx="9166">
                  <c:v>-39.315722626837598</c:v>
                </c:pt>
                <c:pt idx="9167">
                  <c:v>-39.315722626837598</c:v>
                </c:pt>
                <c:pt idx="9168">
                  <c:v>-39.315722626837598</c:v>
                </c:pt>
                <c:pt idx="9169">
                  <c:v>-39.315722626837598</c:v>
                </c:pt>
                <c:pt idx="9170">
                  <c:v>-39.315722626837598</c:v>
                </c:pt>
                <c:pt idx="9171">
                  <c:v>-39.315722626837598</c:v>
                </c:pt>
                <c:pt idx="9172">
                  <c:v>-39.315722626837598</c:v>
                </c:pt>
                <c:pt idx="9173">
                  <c:v>-39.315722626837598</c:v>
                </c:pt>
                <c:pt idx="9174">
                  <c:v>-39.315722626837598</c:v>
                </c:pt>
                <c:pt idx="9175">
                  <c:v>-39.315722626837598</c:v>
                </c:pt>
                <c:pt idx="9176">
                  <c:v>-39.315722626837598</c:v>
                </c:pt>
                <c:pt idx="9177">
                  <c:v>-39.315722626837598</c:v>
                </c:pt>
                <c:pt idx="9178">
                  <c:v>-39.315722626837598</c:v>
                </c:pt>
                <c:pt idx="9179">
                  <c:v>-39.315722626837598</c:v>
                </c:pt>
                <c:pt idx="9180">
                  <c:v>-39.315722626837598</c:v>
                </c:pt>
                <c:pt idx="9181">
                  <c:v>-39.315722626837598</c:v>
                </c:pt>
                <c:pt idx="9182">
                  <c:v>-39.315722626837598</c:v>
                </c:pt>
                <c:pt idx="9183">
                  <c:v>-39.315722626837598</c:v>
                </c:pt>
                <c:pt idx="9184">
                  <c:v>-39.315722626837598</c:v>
                </c:pt>
                <c:pt idx="9185">
                  <c:v>-39.315722626837598</c:v>
                </c:pt>
                <c:pt idx="9186">
                  <c:v>-39.315722626837598</c:v>
                </c:pt>
                <c:pt idx="9187">
                  <c:v>-39.315722626837598</c:v>
                </c:pt>
                <c:pt idx="9188">
                  <c:v>-39.315722626837598</c:v>
                </c:pt>
                <c:pt idx="9189">
                  <c:v>-39.315722626837598</c:v>
                </c:pt>
                <c:pt idx="9190">
                  <c:v>-39.315722626837598</c:v>
                </c:pt>
                <c:pt idx="9191">
                  <c:v>-39.315722626837598</c:v>
                </c:pt>
                <c:pt idx="9192">
                  <c:v>-39.315722626837598</c:v>
                </c:pt>
                <c:pt idx="9193">
                  <c:v>-39.315722626837598</c:v>
                </c:pt>
                <c:pt idx="9194">
                  <c:v>-39.315722626837598</c:v>
                </c:pt>
                <c:pt idx="9195">
                  <c:v>-39.315722626837598</c:v>
                </c:pt>
                <c:pt idx="9196">
                  <c:v>-39.315722626837598</c:v>
                </c:pt>
                <c:pt idx="9197">
                  <c:v>-39.315722626837598</c:v>
                </c:pt>
                <c:pt idx="9198">
                  <c:v>-39.315722626837598</c:v>
                </c:pt>
                <c:pt idx="9199">
                  <c:v>-39.315722626837598</c:v>
                </c:pt>
                <c:pt idx="9200">
                  <c:v>-39.315722626837598</c:v>
                </c:pt>
                <c:pt idx="9201">
                  <c:v>-39.315722626837598</c:v>
                </c:pt>
                <c:pt idx="9202">
                  <c:v>-39.315722626837598</c:v>
                </c:pt>
                <c:pt idx="9203">
                  <c:v>-39.315722626837598</c:v>
                </c:pt>
                <c:pt idx="9204">
                  <c:v>-39.315722626837598</c:v>
                </c:pt>
                <c:pt idx="9205">
                  <c:v>-39.315722626837598</c:v>
                </c:pt>
                <c:pt idx="9206">
                  <c:v>-39.315722626837598</c:v>
                </c:pt>
                <c:pt idx="9207">
                  <c:v>-39.315722626837598</c:v>
                </c:pt>
                <c:pt idx="9208">
                  <c:v>-39.315722626837598</c:v>
                </c:pt>
                <c:pt idx="9209">
                  <c:v>-39.315722626837598</c:v>
                </c:pt>
                <c:pt idx="9210">
                  <c:v>-39.315722626837598</c:v>
                </c:pt>
                <c:pt idx="9211">
                  <c:v>-39.315722626837598</c:v>
                </c:pt>
                <c:pt idx="9212">
                  <c:v>-39.315722626837598</c:v>
                </c:pt>
                <c:pt idx="9213">
                  <c:v>-39.315722626837598</c:v>
                </c:pt>
                <c:pt idx="9214">
                  <c:v>-39.315722626837598</c:v>
                </c:pt>
                <c:pt idx="9215">
                  <c:v>-39.315722626837598</c:v>
                </c:pt>
                <c:pt idx="9216">
                  <c:v>-39.315722626837598</c:v>
                </c:pt>
                <c:pt idx="9217">
                  <c:v>-39.315722626837598</c:v>
                </c:pt>
                <c:pt idx="9218">
                  <c:v>-39.315722626837598</c:v>
                </c:pt>
                <c:pt idx="9219">
                  <c:v>-39.315722626837598</c:v>
                </c:pt>
                <c:pt idx="9220">
                  <c:v>-39.315722626837598</c:v>
                </c:pt>
                <c:pt idx="9221">
                  <c:v>-39.315722626837598</c:v>
                </c:pt>
                <c:pt idx="9222">
                  <c:v>-39.315722626837598</c:v>
                </c:pt>
                <c:pt idx="9223">
                  <c:v>-39.315722626837598</c:v>
                </c:pt>
                <c:pt idx="9224">
                  <c:v>-39.315722626837598</c:v>
                </c:pt>
                <c:pt idx="9225">
                  <c:v>-39.315722626837598</c:v>
                </c:pt>
                <c:pt idx="9226">
                  <c:v>-39.315722626837598</c:v>
                </c:pt>
                <c:pt idx="9227">
                  <c:v>-39.315722626837598</c:v>
                </c:pt>
                <c:pt idx="9228">
                  <c:v>-39.315722626837598</c:v>
                </c:pt>
                <c:pt idx="9229">
                  <c:v>-39.315722626837598</c:v>
                </c:pt>
                <c:pt idx="9230">
                  <c:v>-39.315722626837598</c:v>
                </c:pt>
                <c:pt idx="9231">
                  <c:v>-39.315722626837598</c:v>
                </c:pt>
                <c:pt idx="9232">
                  <c:v>-39.315722626837598</c:v>
                </c:pt>
                <c:pt idx="9233">
                  <c:v>-39.315722626837598</c:v>
                </c:pt>
                <c:pt idx="9234">
                  <c:v>-39.315722626837598</c:v>
                </c:pt>
                <c:pt idx="9235">
                  <c:v>-39.315722626837598</c:v>
                </c:pt>
                <c:pt idx="9236">
                  <c:v>-39.315722626837598</c:v>
                </c:pt>
                <c:pt idx="9237">
                  <c:v>-39.315722626837598</c:v>
                </c:pt>
                <c:pt idx="9238">
                  <c:v>-39.315722626837598</c:v>
                </c:pt>
                <c:pt idx="9239">
                  <c:v>-39.315722626837598</c:v>
                </c:pt>
                <c:pt idx="9240">
                  <c:v>-39.315722626837598</c:v>
                </c:pt>
                <c:pt idx="9241">
                  <c:v>-39.315722626837598</c:v>
                </c:pt>
                <c:pt idx="9242">
                  <c:v>-39.315722626837598</c:v>
                </c:pt>
                <c:pt idx="9243">
                  <c:v>-39.315722626837598</c:v>
                </c:pt>
                <c:pt idx="9244">
                  <c:v>-39.315722626837598</c:v>
                </c:pt>
                <c:pt idx="9245">
                  <c:v>-39.315722626837598</c:v>
                </c:pt>
                <c:pt idx="9246">
                  <c:v>-39.315722626837598</c:v>
                </c:pt>
                <c:pt idx="9247">
                  <c:v>-39.315722626837598</c:v>
                </c:pt>
                <c:pt idx="9248">
                  <c:v>-39.315722626837598</c:v>
                </c:pt>
                <c:pt idx="9249">
                  <c:v>-39.315722626837598</c:v>
                </c:pt>
                <c:pt idx="9250">
                  <c:v>-39.315722626837598</c:v>
                </c:pt>
                <c:pt idx="9251">
                  <c:v>-39.315722626837598</c:v>
                </c:pt>
                <c:pt idx="9252">
                  <c:v>-39.315722626837598</c:v>
                </c:pt>
                <c:pt idx="9253">
                  <c:v>-39.315722626837598</c:v>
                </c:pt>
                <c:pt idx="9254">
                  <c:v>-39.315722626837598</c:v>
                </c:pt>
                <c:pt idx="9255">
                  <c:v>-39.315722626837598</c:v>
                </c:pt>
                <c:pt idx="9256">
                  <c:v>-39.315722626837598</c:v>
                </c:pt>
                <c:pt idx="9257">
                  <c:v>-39.315722626837598</c:v>
                </c:pt>
                <c:pt idx="9258">
                  <c:v>-39.315722626837598</c:v>
                </c:pt>
                <c:pt idx="9259">
                  <c:v>-39.315722626837598</c:v>
                </c:pt>
                <c:pt idx="9260">
                  <c:v>-39.315722626837598</c:v>
                </c:pt>
                <c:pt idx="9261">
                  <c:v>-39.315722626837598</c:v>
                </c:pt>
                <c:pt idx="9262">
                  <c:v>-39.315722626837598</c:v>
                </c:pt>
                <c:pt idx="9263">
                  <c:v>-39.315722626837598</c:v>
                </c:pt>
                <c:pt idx="9264">
                  <c:v>-39.315722626837598</c:v>
                </c:pt>
                <c:pt idx="9265">
                  <c:v>-39.315722626837598</c:v>
                </c:pt>
                <c:pt idx="9266">
                  <c:v>-39.315722626837598</c:v>
                </c:pt>
                <c:pt idx="9267">
                  <c:v>-39.315722626837598</c:v>
                </c:pt>
                <c:pt idx="9268">
                  <c:v>-39.315722626837598</c:v>
                </c:pt>
                <c:pt idx="9269">
                  <c:v>-39.315722626837598</c:v>
                </c:pt>
                <c:pt idx="9270">
                  <c:v>-39.315722626837598</c:v>
                </c:pt>
                <c:pt idx="9271">
                  <c:v>-39.315722626837598</c:v>
                </c:pt>
                <c:pt idx="9272">
                  <c:v>-39.315722626837598</c:v>
                </c:pt>
                <c:pt idx="9273">
                  <c:v>-39.315722626837598</c:v>
                </c:pt>
                <c:pt idx="9274">
                  <c:v>-39.315722626837598</c:v>
                </c:pt>
                <c:pt idx="9275">
                  <c:v>-39.315722626837598</c:v>
                </c:pt>
                <c:pt idx="9276">
                  <c:v>-39.315722626837598</c:v>
                </c:pt>
                <c:pt idx="9277">
                  <c:v>-39.315722626837598</c:v>
                </c:pt>
                <c:pt idx="9278">
                  <c:v>-39.315722626837598</c:v>
                </c:pt>
                <c:pt idx="9279">
                  <c:v>-39.315722626837598</c:v>
                </c:pt>
                <c:pt idx="9280">
                  <c:v>-39.315722626837598</c:v>
                </c:pt>
                <c:pt idx="9281">
                  <c:v>-39.315722626837598</c:v>
                </c:pt>
                <c:pt idx="9282">
                  <c:v>-39.315722626837598</c:v>
                </c:pt>
                <c:pt idx="9283">
                  <c:v>-39.315722626837598</c:v>
                </c:pt>
                <c:pt idx="9284">
                  <c:v>-39.315722626837598</c:v>
                </c:pt>
                <c:pt idx="9285">
                  <c:v>-39.315722626837598</c:v>
                </c:pt>
                <c:pt idx="9286">
                  <c:v>-39.315722626837598</c:v>
                </c:pt>
                <c:pt idx="9287">
                  <c:v>-39.315722626837598</c:v>
                </c:pt>
                <c:pt idx="9288">
                  <c:v>-39.315722626837598</c:v>
                </c:pt>
                <c:pt idx="9289">
                  <c:v>-39.315722626837598</c:v>
                </c:pt>
                <c:pt idx="9290">
                  <c:v>-39.315722626837598</c:v>
                </c:pt>
                <c:pt idx="9291">
                  <c:v>-39.315722626837598</c:v>
                </c:pt>
                <c:pt idx="9292">
                  <c:v>-39.315722626837598</c:v>
                </c:pt>
                <c:pt idx="9293">
                  <c:v>-39.315722626837598</c:v>
                </c:pt>
                <c:pt idx="9294">
                  <c:v>-39.315722626837598</c:v>
                </c:pt>
                <c:pt idx="9295">
                  <c:v>-39.315722626837598</c:v>
                </c:pt>
                <c:pt idx="9296">
                  <c:v>-39.315722626837598</c:v>
                </c:pt>
                <c:pt idx="9297">
                  <c:v>-39.315722626837598</c:v>
                </c:pt>
                <c:pt idx="9298">
                  <c:v>-39.315722626837598</c:v>
                </c:pt>
                <c:pt idx="9299">
                  <c:v>-39.315722626837598</c:v>
                </c:pt>
                <c:pt idx="9300">
                  <c:v>-39.315722626837598</c:v>
                </c:pt>
                <c:pt idx="9301">
                  <c:v>-39.315722626837598</c:v>
                </c:pt>
                <c:pt idx="9302">
                  <c:v>-39.315722626837598</c:v>
                </c:pt>
                <c:pt idx="9303">
                  <c:v>-39.315722626837598</c:v>
                </c:pt>
                <c:pt idx="9304">
                  <c:v>-39.315722626837598</c:v>
                </c:pt>
                <c:pt idx="9305">
                  <c:v>-39.315722626837598</c:v>
                </c:pt>
                <c:pt idx="9306">
                  <c:v>-39.315722626837598</c:v>
                </c:pt>
                <c:pt idx="9307">
                  <c:v>-39.315722626837598</c:v>
                </c:pt>
                <c:pt idx="9308">
                  <c:v>-39.315722626837598</c:v>
                </c:pt>
                <c:pt idx="9309">
                  <c:v>-39.315722626837598</c:v>
                </c:pt>
                <c:pt idx="9310">
                  <c:v>-39.315722626837598</c:v>
                </c:pt>
                <c:pt idx="9311">
                  <c:v>-39.315722626837598</c:v>
                </c:pt>
                <c:pt idx="9312">
                  <c:v>-39.315722626837598</c:v>
                </c:pt>
                <c:pt idx="9313">
                  <c:v>-39.315722626837598</c:v>
                </c:pt>
                <c:pt idx="9314">
                  <c:v>-39.315722626837598</c:v>
                </c:pt>
                <c:pt idx="9315">
                  <c:v>-39.315722626837598</c:v>
                </c:pt>
                <c:pt idx="9316">
                  <c:v>-39.315722626837598</c:v>
                </c:pt>
                <c:pt idx="9317">
                  <c:v>-39.315722626837598</c:v>
                </c:pt>
                <c:pt idx="9318">
                  <c:v>-39.315722626837598</c:v>
                </c:pt>
                <c:pt idx="9319">
                  <c:v>-39.315722626837598</c:v>
                </c:pt>
                <c:pt idx="9320">
                  <c:v>-39.315722626837598</c:v>
                </c:pt>
                <c:pt idx="9321">
                  <c:v>-39.315722626837598</c:v>
                </c:pt>
                <c:pt idx="9322">
                  <c:v>-39.315722626837598</c:v>
                </c:pt>
                <c:pt idx="9323">
                  <c:v>-39.315722626837598</c:v>
                </c:pt>
                <c:pt idx="9324">
                  <c:v>-39.315722626837598</c:v>
                </c:pt>
                <c:pt idx="9325">
                  <c:v>-39.315722626837598</c:v>
                </c:pt>
                <c:pt idx="9326">
                  <c:v>-39.315722626837598</c:v>
                </c:pt>
                <c:pt idx="9327">
                  <c:v>-39.315722626837598</c:v>
                </c:pt>
                <c:pt idx="9328">
                  <c:v>-39.315722626837598</c:v>
                </c:pt>
                <c:pt idx="9329">
                  <c:v>-39.315722626837598</c:v>
                </c:pt>
                <c:pt idx="9330">
                  <c:v>-39.315722626837598</c:v>
                </c:pt>
                <c:pt idx="9331">
                  <c:v>-39.315722626837598</c:v>
                </c:pt>
                <c:pt idx="9332">
                  <c:v>-39.315722626837598</c:v>
                </c:pt>
                <c:pt idx="9333">
                  <c:v>-39.315722626837598</c:v>
                </c:pt>
                <c:pt idx="9334">
                  <c:v>-39.315722626837598</c:v>
                </c:pt>
                <c:pt idx="9335">
                  <c:v>-39.315722626837598</c:v>
                </c:pt>
                <c:pt idx="9336">
                  <c:v>-39.315722626837598</c:v>
                </c:pt>
                <c:pt idx="9337">
                  <c:v>-39.315722626837598</c:v>
                </c:pt>
                <c:pt idx="9338">
                  <c:v>-39.315722626837598</c:v>
                </c:pt>
                <c:pt idx="9339">
                  <c:v>-39.315722626837598</c:v>
                </c:pt>
                <c:pt idx="9340">
                  <c:v>-39.315722626837598</c:v>
                </c:pt>
                <c:pt idx="9341">
                  <c:v>-39.315722626837598</c:v>
                </c:pt>
                <c:pt idx="9342">
                  <c:v>-39.315722626837598</c:v>
                </c:pt>
                <c:pt idx="9343">
                  <c:v>-39.315722626837598</c:v>
                </c:pt>
                <c:pt idx="9344">
                  <c:v>-39.315722626837598</c:v>
                </c:pt>
                <c:pt idx="9345">
                  <c:v>-39.315722626837598</c:v>
                </c:pt>
                <c:pt idx="9346">
                  <c:v>-39.315722626837598</c:v>
                </c:pt>
                <c:pt idx="9347">
                  <c:v>-39.315722626837598</c:v>
                </c:pt>
                <c:pt idx="9348">
                  <c:v>-39.315722626837598</c:v>
                </c:pt>
                <c:pt idx="9349">
                  <c:v>-39.315722626837598</c:v>
                </c:pt>
                <c:pt idx="9350">
                  <c:v>-39.315722626837598</c:v>
                </c:pt>
                <c:pt idx="9351">
                  <c:v>-39.315722626837598</c:v>
                </c:pt>
                <c:pt idx="9352">
                  <c:v>-39.315722626837598</c:v>
                </c:pt>
                <c:pt idx="9353">
                  <c:v>-39.315722626837598</c:v>
                </c:pt>
                <c:pt idx="9354">
                  <c:v>-39.315722626837598</c:v>
                </c:pt>
                <c:pt idx="9355">
                  <c:v>-39.315722626837598</c:v>
                </c:pt>
                <c:pt idx="9356">
                  <c:v>-39.315722626837598</c:v>
                </c:pt>
                <c:pt idx="9357">
                  <c:v>-39.315722626837598</c:v>
                </c:pt>
                <c:pt idx="9358">
                  <c:v>-39.315722626837598</c:v>
                </c:pt>
                <c:pt idx="9359">
                  <c:v>-39.315722626837598</c:v>
                </c:pt>
                <c:pt idx="9360">
                  <c:v>-39.315722626837598</c:v>
                </c:pt>
                <c:pt idx="9361">
                  <c:v>-39.315722626837598</c:v>
                </c:pt>
                <c:pt idx="9362">
                  <c:v>-39.315722626837598</c:v>
                </c:pt>
                <c:pt idx="9363">
                  <c:v>-39.315722626837598</c:v>
                </c:pt>
                <c:pt idx="9364">
                  <c:v>-39.315722626837598</c:v>
                </c:pt>
                <c:pt idx="9365">
                  <c:v>-39.315722626837598</c:v>
                </c:pt>
                <c:pt idx="9366">
                  <c:v>-39.315722626837598</c:v>
                </c:pt>
                <c:pt idx="9367">
                  <c:v>-39.315722626837598</c:v>
                </c:pt>
                <c:pt idx="9368">
                  <c:v>-39.315722626837598</c:v>
                </c:pt>
                <c:pt idx="9369">
                  <c:v>-39.315722626837598</c:v>
                </c:pt>
                <c:pt idx="9370">
                  <c:v>-39.315722626837598</c:v>
                </c:pt>
                <c:pt idx="9371">
                  <c:v>-39.315722626837598</c:v>
                </c:pt>
                <c:pt idx="9372">
                  <c:v>-39.315722626837598</c:v>
                </c:pt>
                <c:pt idx="9373">
                  <c:v>-39.315722626837598</c:v>
                </c:pt>
                <c:pt idx="9374">
                  <c:v>-39.315722626837598</c:v>
                </c:pt>
                <c:pt idx="9375">
                  <c:v>-39.315722626837598</c:v>
                </c:pt>
                <c:pt idx="9376">
                  <c:v>-39.315722626837598</c:v>
                </c:pt>
                <c:pt idx="9377">
                  <c:v>-39.315722626837598</c:v>
                </c:pt>
                <c:pt idx="9378">
                  <c:v>-39.315722626837598</c:v>
                </c:pt>
                <c:pt idx="9379">
                  <c:v>-39.315722626837598</c:v>
                </c:pt>
                <c:pt idx="9380">
                  <c:v>-39.315722626837598</c:v>
                </c:pt>
                <c:pt idx="9381">
                  <c:v>-39.315722626837598</c:v>
                </c:pt>
                <c:pt idx="9382">
                  <c:v>-39.315722626837598</c:v>
                </c:pt>
                <c:pt idx="9383">
                  <c:v>-39.315722626837598</c:v>
                </c:pt>
                <c:pt idx="9384">
                  <c:v>-39.315722626837598</c:v>
                </c:pt>
                <c:pt idx="9385">
                  <c:v>-39.315722626837598</c:v>
                </c:pt>
                <c:pt idx="9386">
                  <c:v>-39.315722626837598</c:v>
                </c:pt>
                <c:pt idx="9387">
                  <c:v>-39.315722626837598</c:v>
                </c:pt>
                <c:pt idx="9388">
                  <c:v>-39.315722626837598</c:v>
                </c:pt>
                <c:pt idx="9389">
                  <c:v>-39.315722626837598</c:v>
                </c:pt>
                <c:pt idx="9390">
                  <c:v>-39.315722626837598</c:v>
                </c:pt>
                <c:pt idx="9391">
                  <c:v>-39.315722626837598</c:v>
                </c:pt>
                <c:pt idx="9392">
                  <c:v>-39.315722626837598</c:v>
                </c:pt>
                <c:pt idx="9393">
                  <c:v>-39.315722626837598</c:v>
                </c:pt>
                <c:pt idx="9394">
                  <c:v>-39.315722626837598</c:v>
                </c:pt>
                <c:pt idx="9395">
                  <c:v>-39.315722626837598</c:v>
                </c:pt>
                <c:pt idx="9396">
                  <c:v>-39.315722626837598</c:v>
                </c:pt>
                <c:pt idx="9397">
                  <c:v>-39.315722626837598</c:v>
                </c:pt>
                <c:pt idx="9398">
                  <c:v>-39.315722626837598</c:v>
                </c:pt>
                <c:pt idx="9399">
                  <c:v>-39.315722626837598</c:v>
                </c:pt>
                <c:pt idx="9400">
                  <c:v>-39.315722626837598</c:v>
                </c:pt>
                <c:pt idx="9401">
                  <c:v>-39.315722626837598</c:v>
                </c:pt>
                <c:pt idx="9402">
                  <c:v>-39.315722626837598</c:v>
                </c:pt>
                <c:pt idx="9403">
                  <c:v>-39.315722626837598</c:v>
                </c:pt>
                <c:pt idx="9404">
                  <c:v>-39.315722626837598</c:v>
                </c:pt>
                <c:pt idx="9405">
                  <c:v>-39.315722626837598</c:v>
                </c:pt>
                <c:pt idx="9406">
                  <c:v>-39.315722626837598</c:v>
                </c:pt>
                <c:pt idx="9407">
                  <c:v>-39.315722626837598</c:v>
                </c:pt>
                <c:pt idx="9408">
                  <c:v>-39.315722626837598</c:v>
                </c:pt>
                <c:pt idx="9409">
                  <c:v>-39.315722626837598</c:v>
                </c:pt>
                <c:pt idx="9410">
                  <c:v>-39.315722626837598</c:v>
                </c:pt>
                <c:pt idx="9411">
                  <c:v>-39.315722626837598</c:v>
                </c:pt>
                <c:pt idx="9412">
                  <c:v>-39.315722626837598</c:v>
                </c:pt>
                <c:pt idx="9413">
                  <c:v>-39.315722626837598</c:v>
                </c:pt>
                <c:pt idx="9414">
                  <c:v>-39.315722626837598</c:v>
                </c:pt>
                <c:pt idx="9415">
                  <c:v>-39.315722626837598</c:v>
                </c:pt>
                <c:pt idx="9416">
                  <c:v>-39.315722626837598</c:v>
                </c:pt>
                <c:pt idx="9417">
                  <c:v>-39.315722626837598</c:v>
                </c:pt>
                <c:pt idx="9418">
                  <c:v>-39.315722626837598</c:v>
                </c:pt>
                <c:pt idx="9419">
                  <c:v>-39.315722626837598</c:v>
                </c:pt>
                <c:pt idx="9420">
                  <c:v>-39.315722626837598</c:v>
                </c:pt>
                <c:pt idx="9421">
                  <c:v>-39.315722626837598</c:v>
                </c:pt>
                <c:pt idx="9422">
                  <c:v>-39.315722626837598</c:v>
                </c:pt>
                <c:pt idx="9423">
                  <c:v>-39.315722626837598</c:v>
                </c:pt>
                <c:pt idx="9424">
                  <c:v>-39.315722626837598</c:v>
                </c:pt>
                <c:pt idx="9425">
                  <c:v>-39.315722626837598</c:v>
                </c:pt>
                <c:pt idx="9426">
                  <c:v>-39.315722626837598</c:v>
                </c:pt>
                <c:pt idx="9427">
                  <c:v>-39.315722626837598</c:v>
                </c:pt>
                <c:pt idx="9428">
                  <c:v>-39.315722626837598</c:v>
                </c:pt>
                <c:pt idx="9429">
                  <c:v>-39.315722626837598</c:v>
                </c:pt>
                <c:pt idx="9430">
                  <c:v>-39.315722626837598</c:v>
                </c:pt>
                <c:pt idx="9431">
                  <c:v>-39.315722626837598</c:v>
                </c:pt>
                <c:pt idx="9432">
                  <c:v>-39.315722626837598</c:v>
                </c:pt>
                <c:pt idx="9433">
                  <c:v>-39.315722626837598</c:v>
                </c:pt>
                <c:pt idx="9434">
                  <c:v>-39.315722626837598</c:v>
                </c:pt>
                <c:pt idx="9435">
                  <c:v>-39.315722626837598</c:v>
                </c:pt>
                <c:pt idx="9436">
                  <c:v>-39.315722626837598</c:v>
                </c:pt>
                <c:pt idx="9437">
                  <c:v>-39.315722626837598</c:v>
                </c:pt>
                <c:pt idx="9438">
                  <c:v>-39.315722626837598</c:v>
                </c:pt>
                <c:pt idx="9439">
                  <c:v>-39.315722626837598</c:v>
                </c:pt>
                <c:pt idx="9440">
                  <c:v>-39.315722626837598</c:v>
                </c:pt>
                <c:pt idx="9441">
                  <c:v>-39.315722626837598</c:v>
                </c:pt>
                <c:pt idx="9442">
                  <c:v>-39.315722626837598</c:v>
                </c:pt>
                <c:pt idx="9443">
                  <c:v>-39.315722626837598</c:v>
                </c:pt>
                <c:pt idx="9444">
                  <c:v>-39.315722626837598</c:v>
                </c:pt>
                <c:pt idx="9445">
                  <c:v>-39.315722626837598</c:v>
                </c:pt>
                <c:pt idx="9446">
                  <c:v>-39.315722626837598</c:v>
                </c:pt>
                <c:pt idx="9447">
                  <c:v>-39.315722626837598</c:v>
                </c:pt>
                <c:pt idx="9448">
                  <c:v>-39.315722626837598</c:v>
                </c:pt>
                <c:pt idx="9449">
                  <c:v>-39.315722626837598</c:v>
                </c:pt>
                <c:pt idx="9450">
                  <c:v>-39.315722626837598</c:v>
                </c:pt>
                <c:pt idx="9451">
                  <c:v>-39.315722626837598</c:v>
                </c:pt>
                <c:pt idx="9452">
                  <c:v>-39.315722626837598</c:v>
                </c:pt>
                <c:pt idx="9453">
                  <c:v>-39.315722626837598</c:v>
                </c:pt>
                <c:pt idx="9454">
                  <c:v>-39.315722626837598</c:v>
                </c:pt>
                <c:pt idx="9455">
                  <c:v>-39.315722626837598</c:v>
                </c:pt>
                <c:pt idx="9456">
                  <c:v>-39.315722626837598</c:v>
                </c:pt>
                <c:pt idx="9457">
                  <c:v>-39.315722626837598</c:v>
                </c:pt>
                <c:pt idx="9458">
                  <c:v>-39.315722626837598</c:v>
                </c:pt>
                <c:pt idx="9459">
                  <c:v>-39.315722626837598</c:v>
                </c:pt>
                <c:pt idx="9460">
                  <c:v>-39.315722626837598</c:v>
                </c:pt>
                <c:pt idx="9461">
                  <c:v>-39.315722626837598</c:v>
                </c:pt>
                <c:pt idx="9462">
                  <c:v>-39.315722626837598</c:v>
                </c:pt>
                <c:pt idx="9463">
                  <c:v>-39.315722626837598</c:v>
                </c:pt>
                <c:pt idx="9464">
                  <c:v>-39.315722626837598</c:v>
                </c:pt>
                <c:pt idx="9465">
                  <c:v>-39.315722626837598</c:v>
                </c:pt>
                <c:pt idx="9466">
                  <c:v>-39.315722626837598</c:v>
                </c:pt>
                <c:pt idx="9467">
                  <c:v>-39.315722626837598</c:v>
                </c:pt>
                <c:pt idx="9468">
                  <c:v>-39.315722626837598</c:v>
                </c:pt>
                <c:pt idx="9469">
                  <c:v>-39.315722626837598</c:v>
                </c:pt>
                <c:pt idx="9470">
                  <c:v>-39.315722626837598</c:v>
                </c:pt>
                <c:pt idx="9471">
                  <c:v>-39.315722626837598</c:v>
                </c:pt>
                <c:pt idx="9472">
                  <c:v>-39.315722626837598</c:v>
                </c:pt>
                <c:pt idx="9473">
                  <c:v>-39.315722626837598</c:v>
                </c:pt>
                <c:pt idx="9474">
                  <c:v>-39.315722626837598</c:v>
                </c:pt>
                <c:pt idx="9475">
                  <c:v>-39.315722626837598</c:v>
                </c:pt>
                <c:pt idx="9476">
                  <c:v>-39.315722626837598</c:v>
                </c:pt>
                <c:pt idx="9477">
                  <c:v>-39.315722626837598</c:v>
                </c:pt>
                <c:pt idx="9478">
                  <c:v>-39.315722626837598</c:v>
                </c:pt>
                <c:pt idx="9479">
                  <c:v>-39.315722626837598</c:v>
                </c:pt>
                <c:pt idx="9480">
                  <c:v>-39.315722626837598</c:v>
                </c:pt>
                <c:pt idx="9481">
                  <c:v>-39.315722626837598</c:v>
                </c:pt>
                <c:pt idx="9482">
                  <c:v>-39.315722626837598</c:v>
                </c:pt>
                <c:pt idx="9483">
                  <c:v>-39.315722626837598</c:v>
                </c:pt>
                <c:pt idx="9484">
                  <c:v>-39.315722626837598</c:v>
                </c:pt>
                <c:pt idx="9485">
                  <c:v>-39.315722626837598</c:v>
                </c:pt>
                <c:pt idx="9486">
                  <c:v>-39.315722626837598</c:v>
                </c:pt>
                <c:pt idx="9487">
                  <c:v>-39.315722626837598</c:v>
                </c:pt>
                <c:pt idx="9488">
                  <c:v>-39.315722626837598</c:v>
                </c:pt>
                <c:pt idx="9489">
                  <c:v>-39.315722626837598</c:v>
                </c:pt>
                <c:pt idx="9490">
                  <c:v>-39.315722626837598</c:v>
                </c:pt>
                <c:pt idx="9491">
                  <c:v>-39.315722626837598</c:v>
                </c:pt>
                <c:pt idx="9492">
                  <c:v>-39.315722626837598</c:v>
                </c:pt>
                <c:pt idx="9493">
                  <c:v>-39.315722626837598</c:v>
                </c:pt>
                <c:pt idx="9494">
                  <c:v>-39.315722626837598</c:v>
                </c:pt>
                <c:pt idx="9495">
                  <c:v>-39.315722626837598</c:v>
                </c:pt>
                <c:pt idx="9496">
                  <c:v>-39.315722626837598</c:v>
                </c:pt>
                <c:pt idx="9497">
                  <c:v>-39.315722626837598</c:v>
                </c:pt>
                <c:pt idx="9498">
                  <c:v>-39.315722626837598</c:v>
                </c:pt>
                <c:pt idx="9499">
                  <c:v>-39.315722626837598</c:v>
                </c:pt>
                <c:pt idx="9500">
                  <c:v>-39.315722626837598</c:v>
                </c:pt>
                <c:pt idx="9501">
                  <c:v>-39.315722626837598</c:v>
                </c:pt>
                <c:pt idx="9502">
                  <c:v>-39.315722626837598</c:v>
                </c:pt>
                <c:pt idx="9503">
                  <c:v>-39.315722626837598</c:v>
                </c:pt>
                <c:pt idx="9504">
                  <c:v>-39.315722626837598</c:v>
                </c:pt>
                <c:pt idx="9505">
                  <c:v>-39.315722626837598</c:v>
                </c:pt>
                <c:pt idx="9506">
                  <c:v>-39.315722626837598</c:v>
                </c:pt>
                <c:pt idx="9507">
                  <c:v>-39.315722626837598</c:v>
                </c:pt>
                <c:pt idx="9508">
                  <c:v>-39.315722626837598</c:v>
                </c:pt>
                <c:pt idx="9509">
                  <c:v>-39.315722626837598</c:v>
                </c:pt>
                <c:pt idx="9510">
                  <c:v>-39.315722626837598</c:v>
                </c:pt>
                <c:pt idx="9511">
                  <c:v>-39.315722626837598</c:v>
                </c:pt>
                <c:pt idx="9512">
                  <c:v>-39.315722626837598</c:v>
                </c:pt>
                <c:pt idx="9513">
                  <c:v>-39.315722626837598</c:v>
                </c:pt>
                <c:pt idx="9514">
                  <c:v>-39.315722626837598</c:v>
                </c:pt>
                <c:pt idx="9515">
                  <c:v>-39.315722626837598</c:v>
                </c:pt>
                <c:pt idx="9516">
                  <c:v>-39.315722626837598</c:v>
                </c:pt>
                <c:pt idx="9517">
                  <c:v>-39.315722626837598</c:v>
                </c:pt>
                <c:pt idx="9518">
                  <c:v>-39.315722626837598</c:v>
                </c:pt>
                <c:pt idx="9519">
                  <c:v>-39.315722626837598</c:v>
                </c:pt>
                <c:pt idx="9520">
                  <c:v>-39.315722626837598</c:v>
                </c:pt>
                <c:pt idx="9521">
                  <c:v>-39.315722626837598</c:v>
                </c:pt>
                <c:pt idx="9522">
                  <c:v>-39.315722626837598</c:v>
                </c:pt>
                <c:pt idx="9523">
                  <c:v>-39.315722626837598</c:v>
                </c:pt>
                <c:pt idx="9524">
                  <c:v>-39.315722626837598</c:v>
                </c:pt>
                <c:pt idx="9525">
                  <c:v>-39.315722626837598</c:v>
                </c:pt>
                <c:pt idx="9526">
                  <c:v>-39.315722626837598</c:v>
                </c:pt>
                <c:pt idx="9527">
                  <c:v>-39.315722626837598</c:v>
                </c:pt>
                <c:pt idx="9528">
                  <c:v>-39.315722626837598</c:v>
                </c:pt>
                <c:pt idx="9529">
                  <c:v>-39.315722626837598</c:v>
                </c:pt>
                <c:pt idx="9530">
                  <c:v>-39.315722626837598</c:v>
                </c:pt>
                <c:pt idx="9531">
                  <c:v>-39.315722626837598</c:v>
                </c:pt>
                <c:pt idx="9532">
                  <c:v>-39.315722626837598</c:v>
                </c:pt>
                <c:pt idx="9533">
                  <c:v>-39.315722626837598</c:v>
                </c:pt>
                <c:pt idx="9534">
                  <c:v>-39.315722626837598</c:v>
                </c:pt>
                <c:pt idx="9535">
                  <c:v>-39.315722626837598</c:v>
                </c:pt>
                <c:pt idx="9536">
                  <c:v>-39.315722626837598</c:v>
                </c:pt>
                <c:pt idx="9537">
                  <c:v>-39.315722626837598</c:v>
                </c:pt>
                <c:pt idx="9538">
                  <c:v>-39.315722626837598</c:v>
                </c:pt>
                <c:pt idx="9539">
                  <c:v>-39.315722626837598</c:v>
                </c:pt>
                <c:pt idx="9540">
                  <c:v>-39.315722626837598</c:v>
                </c:pt>
                <c:pt idx="9541">
                  <c:v>-39.315722626837598</c:v>
                </c:pt>
                <c:pt idx="9542">
                  <c:v>-39.315722626837598</c:v>
                </c:pt>
                <c:pt idx="9543">
                  <c:v>-39.315722626837598</c:v>
                </c:pt>
                <c:pt idx="9544">
                  <c:v>-39.315722626837598</c:v>
                </c:pt>
                <c:pt idx="9545">
                  <c:v>-39.315722626837598</c:v>
                </c:pt>
                <c:pt idx="9546">
                  <c:v>-39.315722626837598</c:v>
                </c:pt>
                <c:pt idx="9547">
                  <c:v>-39.315722626837598</c:v>
                </c:pt>
                <c:pt idx="9548">
                  <c:v>-39.315722626837598</c:v>
                </c:pt>
                <c:pt idx="9549">
                  <c:v>-39.315722626837598</c:v>
                </c:pt>
                <c:pt idx="9550">
                  <c:v>-39.315722626837598</c:v>
                </c:pt>
                <c:pt idx="9551">
                  <c:v>-39.315722626837598</c:v>
                </c:pt>
                <c:pt idx="9552">
                  <c:v>-39.315722626837598</c:v>
                </c:pt>
                <c:pt idx="9553">
                  <c:v>-39.315722626837598</c:v>
                </c:pt>
                <c:pt idx="9554">
                  <c:v>-39.315722626837598</c:v>
                </c:pt>
                <c:pt idx="9555">
                  <c:v>-39.315722626837598</c:v>
                </c:pt>
                <c:pt idx="9556">
                  <c:v>-39.315722626837598</c:v>
                </c:pt>
                <c:pt idx="9557">
                  <c:v>-39.315722626837598</c:v>
                </c:pt>
                <c:pt idx="9558">
                  <c:v>-39.315722626837598</c:v>
                </c:pt>
                <c:pt idx="9559">
                  <c:v>-39.315722626837598</c:v>
                </c:pt>
                <c:pt idx="9560">
                  <c:v>-39.315722626837598</c:v>
                </c:pt>
                <c:pt idx="9561">
                  <c:v>-39.315722626837598</c:v>
                </c:pt>
                <c:pt idx="9562">
                  <c:v>-39.315722626837598</c:v>
                </c:pt>
                <c:pt idx="9563">
                  <c:v>-39.315722626837598</c:v>
                </c:pt>
                <c:pt idx="9564">
                  <c:v>-39.315722626837598</c:v>
                </c:pt>
                <c:pt idx="9565">
                  <c:v>-39.315722626837598</c:v>
                </c:pt>
                <c:pt idx="9566">
                  <c:v>-39.315722626837598</c:v>
                </c:pt>
                <c:pt idx="9567">
                  <c:v>-39.315722626837598</c:v>
                </c:pt>
                <c:pt idx="9568">
                  <c:v>-39.315722626837598</c:v>
                </c:pt>
                <c:pt idx="9569">
                  <c:v>-39.315722626837598</c:v>
                </c:pt>
                <c:pt idx="9570">
                  <c:v>-39.315722626837598</c:v>
                </c:pt>
                <c:pt idx="9571">
                  <c:v>-39.315722626837598</c:v>
                </c:pt>
                <c:pt idx="9572">
                  <c:v>-39.315722626837598</c:v>
                </c:pt>
                <c:pt idx="9573">
                  <c:v>-39.315722626837598</c:v>
                </c:pt>
                <c:pt idx="9574">
                  <c:v>-39.315722626837598</c:v>
                </c:pt>
                <c:pt idx="9575">
                  <c:v>-39.315722626837598</c:v>
                </c:pt>
                <c:pt idx="9576">
                  <c:v>-39.315722626837598</c:v>
                </c:pt>
                <c:pt idx="9577">
                  <c:v>-39.315722626837598</c:v>
                </c:pt>
                <c:pt idx="9578">
                  <c:v>-39.315722626837598</c:v>
                </c:pt>
                <c:pt idx="9579">
                  <c:v>-39.315722626837598</c:v>
                </c:pt>
                <c:pt idx="9580">
                  <c:v>-39.315722626837598</c:v>
                </c:pt>
                <c:pt idx="9581">
                  <c:v>-39.315722626837598</c:v>
                </c:pt>
                <c:pt idx="9582">
                  <c:v>-39.315722626837598</c:v>
                </c:pt>
                <c:pt idx="9583">
                  <c:v>-39.315722626837598</c:v>
                </c:pt>
                <c:pt idx="9584">
                  <c:v>-39.315722626837598</c:v>
                </c:pt>
                <c:pt idx="9585">
                  <c:v>-39.315722626837598</c:v>
                </c:pt>
                <c:pt idx="9586">
                  <c:v>-39.315722626837598</c:v>
                </c:pt>
                <c:pt idx="9587">
                  <c:v>-39.315722626837598</c:v>
                </c:pt>
                <c:pt idx="9588">
                  <c:v>-39.315722626837598</c:v>
                </c:pt>
                <c:pt idx="9589">
                  <c:v>-39.315722626837598</c:v>
                </c:pt>
                <c:pt idx="9590">
                  <c:v>-39.315722626837598</c:v>
                </c:pt>
                <c:pt idx="9591">
                  <c:v>-39.315722626837598</c:v>
                </c:pt>
                <c:pt idx="9592">
                  <c:v>-39.315722626837598</c:v>
                </c:pt>
                <c:pt idx="9593">
                  <c:v>-39.315722626837598</c:v>
                </c:pt>
                <c:pt idx="9594">
                  <c:v>-39.315722626837598</c:v>
                </c:pt>
                <c:pt idx="9595">
                  <c:v>-39.315722626837598</c:v>
                </c:pt>
                <c:pt idx="9596">
                  <c:v>-39.315722626837598</c:v>
                </c:pt>
                <c:pt idx="9597">
                  <c:v>-39.315722626837598</c:v>
                </c:pt>
                <c:pt idx="9598">
                  <c:v>-39.315722626837598</c:v>
                </c:pt>
                <c:pt idx="9599">
                  <c:v>-39.315722626837598</c:v>
                </c:pt>
                <c:pt idx="9600">
                  <c:v>-39.315722626837598</c:v>
                </c:pt>
                <c:pt idx="9601">
                  <c:v>-39.315722626837598</c:v>
                </c:pt>
                <c:pt idx="9602">
                  <c:v>-39.315722626837598</c:v>
                </c:pt>
                <c:pt idx="9603">
                  <c:v>-39.315722626837598</c:v>
                </c:pt>
                <c:pt idx="9604">
                  <c:v>-39.315722626837598</c:v>
                </c:pt>
                <c:pt idx="9605">
                  <c:v>-39.315722626837598</c:v>
                </c:pt>
                <c:pt idx="9606">
                  <c:v>-39.315722626837598</c:v>
                </c:pt>
                <c:pt idx="9607">
                  <c:v>-39.315722626837598</c:v>
                </c:pt>
                <c:pt idx="9608">
                  <c:v>-39.315722626837598</c:v>
                </c:pt>
                <c:pt idx="9609">
                  <c:v>-39.315722626837598</c:v>
                </c:pt>
                <c:pt idx="9610">
                  <c:v>-39.315722626837598</c:v>
                </c:pt>
                <c:pt idx="9611">
                  <c:v>-39.315722626837598</c:v>
                </c:pt>
                <c:pt idx="9612">
                  <c:v>-39.315722626837598</c:v>
                </c:pt>
                <c:pt idx="9613">
                  <c:v>-39.315722626837598</c:v>
                </c:pt>
                <c:pt idx="9614">
                  <c:v>-39.315722626837598</c:v>
                </c:pt>
                <c:pt idx="9615">
                  <c:v>-39.315722626837598</c:v>
                </c:pt>
                <c:pt idx="9616">
                  <c:v>-39.315722626837598</c:v>
                </c:pt>
                <c:pt idx="9617">
                  <c:v>-39.315722626837598</c:v>
                </c:pt>
                <c:pt idx="9618">
                  <c:v>-39.315722626837598</c:v>
                </c:pt>
                <c:pt idx="9619">
                  <c:v>-39.315722626837598</c:v>
                </c:pt>
                <c:pt idx="9620">
                  <c:v>-39.315722626837598</c:v>
                </c:pt>
                <c:pt idx="9621">
                  <c:v>-39.315722626837598</c:v>
                </c:pt>
                <c:pt idx="9622">
                  <c:v>-39.315722626837598</c:v>
                </c:pt>
                <c:pt idx="9623">
                  <c:v>-39.315722626837598</c:v>
                </c:pt>
                <c:pt idx="9624">
                  <c:v>-39.315722626837598</c:v>
                </c:pt>
                <c:pt idx="9625">
                  <c:v>-39.315722626837598</c:v>
                </c:pt>
                <c:pt idx="9626">
                  <c:v>-39.315722626837598</c:v>
                </c:pt>
                <c:pt idx="9627">
                  <c:v>-39.315722626837598</c:v>
                </c:pt>
                <c:pt idx="9628">
                  <c:v>-39.315722626837598</c:v>
                </c:pt>
                <c:pt idx="9629">
                  <c:v>-39.315722626837598</c:v>
                </c:pt>
                <c:pt idx="9630">
                  <c:v>-39.315722626837598</c:v>
                </c:pt>
                <c:pt idx="9631">
                  <c:v>-39.315722626837598</c:v>
                </c:pt>
                <c:pt idx="9632">
                  <c:v>-39.315722626837598</c:v>
                </c:pt>
                <c:pt idx="9633">
                  <c:v>-39.315722626837598</c:v>
                </c:pt>
                <c:pt idx="9634">
                  <c:v>-39.315722626837598</c:v>
                </c:pt>
                <c:pt idx="9635">
                  <c:v>-39.315722626837598</c:v>
                </c:pt>
                <c:pt idx="9636">
                  <c:v>-39.315722626837598</c:v>
                </c:pt>
                <c:pt idx="9637">
                  <c:v>-39.315722626837598</c:v>
                </c:pt>
                <c:pt idx="9638">
                  <c:v>-39.315722626837598</c:v>
                </c:pt>
                <c:pt idx="9639">
                  <c:v>-39.315722626837598</c:v>
                </c:pt>
                <c:pt idx="9640">
                  <c:v>-39.315722626837598</c:v>
                </c:pt>
                <c:pt idx="9641">
                  <c:v>-39.315722626837598</c:v>
                </c:pt>
                <c:pt idx="9642">
                  <c:v>-39.315722626837598</c:v>
                </c:pt>
                <c:pt idx="9643">
                  <c:v>-39.315722626837598</c:v>
                </c:pt>
                <c:pt idx="9644">
                  <c:v>-39.315722626837598</c:v>
                </c:pt>
                <c:pt idx="9645">
                  <c:v>-39.315722626837598</c:v>
                </c:pt>
                <c:pt idx="9646">
                  <c:v>-39.315722626837598</c:v>
                </c:pt>
                <c:pt idx="9647">
                  <c:v>-39.315722626837598</c:v>
                </c:pt>
                <c:pt idx="9648">
                  <c:v>-39.315722626837598</c:v>
                </c:pt>
                <c:pt idx="9649">
                  <c:v>-39.315722626837598</c:v>
                </c:pt>
                <c:pt idx="9650">
                  <c:v>-39.315722626837598</c:v>
                </c:pt>
                <c:pt idx="9651">
                  <c:v>-39.315722626837598</c:v>
                </c:pt>
                <c:pt idx="9652">
                  <c:v>-39.315722626837598</c:v>
                </c:pt>
                <c:pt idx="9653">
                  <c:v>-39.315722626837598</c:v>
                </c:pt>
                <c:pt idx="9654">
                  <c:v>-39.315722626837598</c:v>
                </c:pt>
                <c:pt idx="9655">
                  <c:v>-39.315722626837598</c:v>
                </c:pt>
                <c:pt idx="9656">
                  <c:v>-39.315722626837598</c:v>
                </c:pt>
                <c:pt idx="9657">
                  <c:v>-39.315722626837598</c:v>
                </c:pt>
                <c:pt idx="9658">
                  <c:v>-39.315722626837598</c:v>
                </c:pt>
                <c:pt idx="9659">
                  <c:v>-39.315722626837598</c:v>
                </c:pt>
                <c:pt idx="9660">
                  <c:v>-39.315722626837598</c:v>
                </c:pt>
                <c:pt idx="9661">
                  <c:v>-39.315722626837598</c:v>
                </c:pt>
                <c:pt idx="9662">
                  <c:v>-39.315722626837598</c:v>
                </c:pt>
                <c:pt idx="9663">
                  <c:v>-39.315722626837598</c:v>
                </c:pt>
                <c:pt idx="9664">
                  <c:v>-39.315722626837598</c:v>
                </c:pt>
                <c:pt idx="9665">
                  <c:v>-39.315722626837598</c:v>
                </c:pt>
                <c:pt idx="9666">
                  <c:v>-39.315722626837598</c:v>
                </c:pt>
                <c:pt idx="9667">
                  <c:v>-39.315722626837598</c:v>
                </c:pt>
                <c:pt idx="9668">
                  <c:v>-39.315722626837598</c:v>
                </c:pt>
                <c:pt idx="9669">
                  <c:v>-39.315722626837598</c:v>
                </c:pt>
                <c:pt idx="9670">
                  <c:v>-39.315722626837598</c:v>
                </c:pt>
                <c:pt idx="9671">
                  <c:v>-39.315722626837598</c:v>
                </c:pt>
                <c:pt idx="9672">
                  <c:v>-39.315722626837598</c:v>
                </c:pt>
                <c:pt idx="9673">
                  <c:v>-39.315722626837598</c:v>
                </c:pt>
                <c:pt idx="9674">
                  <c:v>-39.315722626837598</c:v>
                </c:pt>
                <c:pt idx="9675">
                  <c:v>-39.315722626837598</c:v>
                </c:pt>
                <c:pt idx="9676">
                  <c:v>-39.315722626837598</c:v>
                </c:pt>
                <c:pt idx="9677">
                  <c:v>-39.315722626837598</c:v>
                </c:pt>
                <c:pt idx="9678">
                  <c:v>-39.315722626837598</c:v>
                </c:pt>
                <c:pt idx="9679">
                  <c:v>-39.315722626837598</c:v>
                </c:pt>
                <c:pt idx="9680">
                  <c:v>-39.315722626837598</c:v>
                </c:pt>
                <c:pt idx="9681">
                  <c:v>-39.315722626837598</c:v>
                </c:pt>
                <c:pt idx="9682">
                  <c:v>-39.315722626837598</c:v>
                </c:pt>
                <c:pt idx="9683">
                  <c:v>-39.315722626837598</c:v>
                </c:pt>
                <c:pt idx="9684">
                  <c:v>-39.315722626837598</c:v>
                </c:pt>
                <c:pt idx="9685">
                  <c:v>-39.315722626837598</c:v>
                </c:pt>
                <c:pt idx="9686">
                  <c:v>-39.315722626837598</c:v>
                </c:pt>
                <c:pt idx="9687">
                  <c:v>-39.315722626837598</c:v>
                </c:pt>
                <c:pt idx="9688">
                  <c:v>-39.315722626837598</c:v>
                </c:pt>
                <c:pt idx="9689">
                  <c:v>-39.315722626837598</c:v>
                </c:pt>
                <c:pt idx="9690">
                  <c:v>-39.315722626837598</c:v>
                </c:pt>
                <c:pt idx="9691">
                  <c:v>-39.315722626837598</c:v>
                </c:pt>
                <c:pt idx="9692">
                  <c:v>-39.315722626837598</c:v>
                </c:pt>
                <c:pt idx="9693">
                  <c:v>-39.315722626837598</c:v>
                </c:pt>
                <c:pt idx="9694">
                  <c:v>-39.315722626837598</c:v>
                </c:pt>
                <c:pt idx="9695">
                  <c:v>-39.315722626837598</c:v>
                </c:pt>
                <c:pt idx="9696">
                  <c:v>-39.315722626837598</c:v>
                </c:pt>
                <c:pt idx="9697">
                  <c:v>-39.315722626837598</c:v>
                </c:pt>
                <c:pt idx="9698">
                  <c:v>-39.315722626837598</c:v>
                </c:pt>
                <c:pt idx="9699">
                  <c:v>-39.315722626837598</c:v>
                </c:pt>
                <c:pt idx="9700">
                  <c:v>-39.315722626837598</c:v>
                </c:pt>
                <c:pt idx="9701">
                  <c:v>-39.315722626837598</c:v>
                </c:pt>
                <c:pt idx="9702">
                  <c:v>-39.315722626837598</c:v>
                </c:pt>
                <c:pt idx="9703">
                  <c:v>-39.315722626837598</c:v>
                </c:pt>
                <c:pt idx="9704">
                  <c:v>-39.315722626837598</c:v>
                </c:pt>
                <c:pt idx="9705">
                  <c:v>-39.315722626837598</c:v>
                </c:pt>
                <c:pt idx="9706">
                  <c:v>-39.315722626837598</c:v>
                </c:pt>
                <c:pt idx="9707">
                  <c:v>-39.315722626837598</c:v>
                </c:pt>
                <c:pt idx="9708">
                  <c:v>-39.315722626837598</c:v>
                </c:pt>
                <c:pt idx="9709">
                  <c:v>-39.315722626837598</c:v>
                </c:pt>
                <c:pt idx="9710">
                  <c:v>-39.315722626837598</c:v>
                </c:pt>
                <c:pt idx="9711">
                  <c:v>-39.315722626837598</c:v>
                </c:pt>
                <c:pt idx="9712">
                  <c:v>-39.315722626837598</c:v>
                </c:pt>
                <c:pt idx="9713">
                  <c:v>-39.315722626837598</c:v>
                </c:pt>
                <c:pt idx="9714">
                  <c:v>-39.315722626837598</c:v>
                </c:pt>
                <c:pt idx="9715">
                  <c:v>-39.315722626837598</c:v>
                </c:pt>
                <c:pt idx="9716">
                  <c:v>-39.315722626837598</c:v>
                </c:pt>
                <c:pt idx="9717">
                  <c:v>-39.315722626837598</c:v>
                </c:pt>
                <c:pt idx="9718">
                  <c:v>-39.315722626837598</c:v>
                </c:pt>
                <c:pt idx="9719">
                  <c:v>-39.315722626837598</c:v>
                </c:pt>
                <c:pt idx="9720">
                  <c:v>-39.315722626837598</c:v>
                </c:pt>
                <c:pt idx="9721">
                  <c:v>-39.315722626837598</c:v>
                </c:pt>
                <c:pt idx="9722">
                  <c:v>-39.315722626837598</c:v>
                </c:pt>
                <c:pt idx="9723">
                  <c:v>-39.315722626837598</c:v>
                </c:pt>
                <c:pt idx="9724">
                  <c:v>-39.315722626837598</c:v>
                </c:pt>
                <c:pt idx="9725">
                  <c:v>-39.315722626837598</c:v>
                </c:pt>
                <c:pt idx="9726">
                  <c:v>-39.315722626837598</c:v>
                </c:pt>
                <c:pt idx="9727">
                  <c:v>-39.315722626837598</c:v>
                </c:pt>
                <c:pt idx="9728">
                  <c:v>-39.315722626837598</c:v>
                </c:pt>
                <c:pt idx="9729">
                  <c:v>-39.315722626837598</c:v>
                </c:pt>
                <c:pt idx="9730">
                  <c:v>-39.315722626837598</c:v>
                </c:pt>
                <c:pt idx="9731">
                  <c:v>-39.315722626837598</c:v>
                </c:pt>
                <c:pt idx="9732">
                  <c:v>-39.315722626837598</c:v>
                </c:pt>
                <c:pt idx="9733">
                  <c:v>-39.315722626837598</c:v>
                </c:pt>
                <c:pt idx="9734">
                  <c:v>-39.315722626837598</c:v>
                </c:pt>
                <c:pt idx="9735">
                  <c:v>-39.315722626837598</c:v>
                </c:pt>
                <c:pt idx="9736">
                  <c:v>-39.315722626837598</c:v>
                </c:pt>
                <c:pt idx="9737">
                  <c:v>-39.315722626837598</c:v>
                </c:pt>
                <c:pt idx="9738">
                  <c:v>-39.315722626837598</c:v>
                </c:pt>
                <c:pt idx="9739">
                  <c:v>-39.315722626837598</c:v>
                </c:pt>
                <c:pt idx="9740">
                  <c:v>-39.315722626837598</c:v>
                </c:pt>
                <c:pt idx="9741">
                  <c:v>-39.315722626837598</c:v>
                </c:pt>
                <c:pt idx="9742">
                  <c:v>-39.315722626837598</c:v>
                </c:pt>
                <c:pt idx="9743">
                  <c:v>-39.315722626837598</c:v>
                </c:pt>
                <c:pt idx="9744">
                  <c:v>-39.315722626837598</c:v>
                </c:pt>
                <c:pt idx="9745">
                  <c:v>-39.315722626837598</c:v>
                </c:pt>
                <c:pt idx="9746">
                  <c:v>-39.315722626837598</c:v>
                </c:pt>
                <c:pt idx="9747">
                  <c:v>-39.315722626837598</c:v>
                </c:pt>
                <c:pt idx="9748">
                  <c:v>-39.315722626837598</c:v>
                </c:pt>
                <c:pt idx="9749">
                  <c:v>-39.315722626837598</c:v>
                </c:pt>
                <c:pt idx="9750">
                  <c:v>-39.315722626837598</c:v>
                </c:pt>
                <c:pt idx="9751">
                  <c:v>-39.315722626837598</c:v>
                </c:pt>
                <c:pt idx="9752">
                  <c:v>-39.315722626837598</c:v>
                </c:pt>
                <c:pt idx="9753">
                  <c:v>-39.315722626837598</c:v>
                </c:pt>
                <c:pt idx="9754">
                  <c:v>-39.315722626837598</c:v>
                </c:pt>
                <c:pt idx="9755">
                  <c:v>-39.315722626837598</c:v>
                </c:pt>
                <c:pt idx="9756">
                  <c:v>-39.315722626837598</c:v>
                </c:pt>
                <c:pt idx="9757">
                  <c:v>-39.315722626837598</c:v>
                </c:pt>
                <c:pt idx="9758">
                  <c:v>-39.315722626837598</c:v>
                </c:pt>
                <c:pt idx="9759">
                  <c:v>-39.315722626837598</c:v>
                </c:pt>
                <c:pt idx="9760">
                  <c:v>-39.315722626837598</c:v>
                </c:pt>
                <c:pt idx="9761">
                  <c:v>-39.315722626837598</c:v>
                </c:pt>
                <c:pt idx="9762">
                  <c:v>-39.315722626837598</c:v>
                </c:pt>
                <c:pt idx="9763">
                  <c:v>-39.315722626837598</c:v>
                </c:pt>
                <c:pt idx="9764">
                  <c:v>-39.315722626837598</c:v>
                </c:pt>
                <c:pt idx="9765">
                  <c:v>-39.315722626837598</c:v>
                </c:pt>
                <c:pt idx="9766">
                  <c:v>-39.315722626837598</c:v>
                </c:pt>
                <c:pt idx="9767">
                  <c:v>-39.315722626837598</c:v>
                </c:pt>
                <c:pt idx="9768">
                  <c:v>-39.315722626837598</c:v>
                </c:pt>
                <c:pt idx="9769">
                  <c:v>-39.315722626837598</c:v>
                </c:pt>
                <c:pt idx="9770">
                  <c:v>-39.315722626837598</c:v>
                </c:pt>
                <c:pt idx="9771">
                  <c:v>-39.315722626837598</c:v>
                </c:pt>
                <c:pt idx="9772">
                  <c:v>-39.315722626837598</c:v>
                </c:pt>
                <c:pt idx="9773">
                  <c:v>-39.315722626837598</c:v>
                </c:pt>
                <c:pt idx="9774">
                  <c:v>-39.315722626837598</c:v>
                </c:pt>
                <c:pt idx="9775">
                  <c:v>-39.315722626837598</c:v>
                </c:pt>
                <c:pt idx="9776">
                  <c:v>-39.315722626837598</c:v>
                </c:pt>
                <c:pt idx="9777">
                  <c:v>-39.315722626837598</c:v>
                </c:pt>
                <c:pt idx="9778">
                  <c:v>-39.315722626837598</c:v>
                </c:pt>
                <c:pt idx="9779">
                  <c:v>-39.315722626837598</c:v>
                </c:pt>
                <c:pt idx="9780">
                  <c:v>-39.315722626837598</c:v>
                </c:pt>
                <c:pt idx="9781">
                  <c:v>-39.315722626837598</c:v>
                </c:pt>
                <c:pt idx="9782">
                  <c:v>-39.315722626837598</c:v>
                </c:pt>
                <c:pt idx="9783">
                  <c:v>-39.315722626837598</c:v>
                </c:pt>
                <c:pt idx="9784">
                  <c:v>-39.315722626837598</c:v>
                </c:pt>
                <c:pt idx="9785">
                  <c:v>-39.315722626837598</c:v>
                </c:pt>
                <c:pt idx="9786">
                  <c:v>-39.315722626837598</c:v>
                </c:pt>
                <c:pt idx="9787">
                  <c:v>-39.315722626837598</c:v>
                </c:pt>
                <c:pt idx="9788">
                  <c:v>-39.315722626837598</c:v>
                </c:pt>
                <c:pt idx="9789">
                  <c:v>-39.315722626837598</c:v>
                </c:pt>
                <c:pt idx="9790">
                  <c:v>-39.315722626837598</c:v>
                </c:pt>
                <c:pt idx="9791">
                  <c:v>-39.315722626837598</c:v>
                </c:pt>
                <c:pt idx="9792">
                  <c:v>-39.315722626837598</c:v>
                </c:pt>
                <c:pt idx="9793">
                  <c:v>-39.315722626837598</c:v>
                </c:pt>
                <c:pt idx="9794">
                  <c:v>-39.315722626837598</c:v>
                </c:pt>
                <c:pt idx="9795">
                  <c:v>-39.315722626837598</c:v>
                </c:pt>
                <c:pt idx="9796">
                  <c:v>-39.315722626837598</c:v>
                </c:pt>
                <c:pt idx="9797">
                  <c:v>-39.315722626837598</c:v>
                </c:pt>
                <c:pt idx="9798">
                  <c:v>-39.315722626837598</c:v>
                </c:pt>
                <c:pt idx="9799">
                  <c:v>-39.315722626837598</c:v>
                </c:pt>
                <c:pt idx="9800">
                  <c:v>-39.315722626837598</c:v>
                </c:pt>
                <c:pt idx="9801">
                  <c:v>-39.315722626837598</c:v>
                </c:pt>
                <c:pt idx="9802">
                  <c:v>-39.315722626837598</c:v>
                </c:pt>
                <c:pt idx="9803">
                  <c:v>-39.315722626837598</c:v>
                </c:pt>
                <c:pt idx="9804">
                  <c:v>-39.315722626837598</c:v>
                </c:pt>
                <c:pt idx="9805">
                  <c:v>-39.315722626837598</c:v>
                </c:pt>
                <c:pt idx="9806">
                  <c:v>-39.315722626837598</c:v>
                </c:pt>
                <c:pt idx="9807">
                  <c:v>-39.315722626837598</c:v>
                </c:pt>
                <c:pt idx="9808">
                  <c:v>-39.315722626837598</c:v>
                </c:pt>
                <c:pt idx="9809">
                  <c:v>-39.315722626837598</c:v>
                </c:pt>
                <c:pt idx="9810">
                  <c:v>-39.315722626837598</c:v>
                </c:pt>
                <c:pt idx="9811">
                  <c:v>-39.315722626837598</c:v>
                </c:pt>
                <c:pt idx="9812">
                  <c:v>-39.315722626837598</c:v>
                </c:pt>
                <c:pt idx="9813">
                  <c:v>-39.315722626837598</c:v>
                </c:pt>
                <c:pt idx="9814">
                  <c:v>-39.315722626837598</c:v>
                </c:pt>
                <c:pt idx="9815">
                  <c:v>-39.315722626837598</c:v>
                </c:pt>
                <c:pt idx="9816">
                  <c:v>-39.315722626837598</c:v>
                </c:pt>
                <c:pt idx="9817">
                  <c:v>-39.315722626837598</c:v>
                </c:pt>
                <c:pt idx="9818">
                  <c:v>-39.315722626837598</c:v>
                </c:pt>
                <c:pt idx="9819">
                  <c:v>-39.315722626837598</c:v>
                </c:pt>
                <c:pt idx="9820">
                  <c:v>-39.315722626837598</c:v>
                </c:pt>
                <c:pt idx="9821">
                  <c:v>-39.315722626837598</c:v>
                </c:pt>
                <c:pt idx="9822">
                  <c:v>-39.315722626837598</c:v>
                </c:pt>
                <c:pt idx="9823">
                  <c:v>-39.315722626837598</c:v>
                </c:pt>
                <c:pt idx="9824">
                  <c:v>-39.315722626837598</c:v>
                </c:pt>
                <c:pt idx="9825">
                  <c:v>-39.315722626837598</c:v>
                </c:pt>
                <c:pt idx="9826">
                  <c:v>-39.315722626837598</c:v>
                </c:pt>
                <c:pt idx="9827">
                  <c:v>-39.315722626837598</c:v>
                </c:pt>
                <c:pt idx="9828">
                  <c:v>-39.315722626837598</c:v>
                </c:pt>
                <c:pt idx="9829">
                  <c:v>-39.315722626837598</c:v>
                </c:pt>
                <c:pt idx="9830">
                  <c:v>-39.315722626837598</c:v>
                </c:pt>
                <c:pt idx="9831">
                  <c:v>-39.315722626837598</c:v>
                </c:pt>
                <c:pt idx="9832">
                  <c:v>-39.315722626837598</c:v>
                </c:pt>
                <c:pt idx="9833">
                  <c:v>-39.315722626837598</c:v>
                </c:pt>
                <c:pt idx="9834">
                  <c:v>-39.315722626837598</c:v>
                </c:pt>
                <c:pt idx="9835">
                  <c:v>-39.315722626837598</c:v>
                </c:pt>
                <c:pt idx="9836">
                  <c:v>-39.315722626837598</c:v>
                </c:pt>
                <c:pt idx="9837">
                  <c:v>-39.315722626837598</c:v>
                </c:pt>
                <c:pt idx="9838">
                  <c:v>-39.315722626837598</c:v>
                </c:pt>
                <c:pt idx="9839">
                  <c:v>-39.315722626837598</c:v>
                </c:pt>
                <c:pt idx="9840">
                  <c:v>-39.315722626837598</c:v>
                </c:pt>
                <c:pt idx="9841">
                  <c:v>-39.315722626837598</c:v>
                </c:pt>
                <c:pt idx="9842">
                  <c:v>-39.315722626837598</c:v>
                </c:pt>
                <c:pt idx="9843">
                  <c:v>-39.315722626837598</c:v>
                </c:pt>
                <c:pt idx="9844">
                  <c:v>-39.315722626837598</c:v>
                </c:pt>
                <c:pt idx="9845">
                  <c:v>-39.315722626837598</c:v>
                </c:pt>
                <c:pt idx="9846">
                  <c:v>-39.315722626837598</c:v>
                </c:pt>
                <c:pt idx="9847">
                  <c:v>-39.315722626837598</c:v>
                </c:pt>
                <c:pt idx="9848">
                  <c:v>-39.315722626837598</c:v>
                </c:pt>
                <c:pt idx="9849">
                  <c:v>-39.315722626837598</c:v>
                </c:pt>
                <c:pt idx="9850">
                  <c:v>-39.315722626837598</c:v>
                </c:pt>
                <c:pt idx="9851">
                  <c:v>-39.315722626837598</c:v>
                </c:pt>
                <c:pt idx="9852">
                  <c:v>-39.315722626837598</c:v>
                </c:pt>
                <c:pt idx="9853">
                  <c:v>-39.315722626837598</c:v>
                </c:pt>
                <c:pt idx="9854">
                  <c:v>-39.315722626837598</c:v>
                </c:pt>
                <c:pt idx="9855">
                  <c:v>-39.315722626837598</c:v>
                </c:pt>
                <c:pt idx="9856">
                  <c:v>-39.315722626837598</c:v>
                </c:pt>
                <c:pt idx="9857">
                  <c:v>-39.315722626837598</c:v>
                </c:pt>
                <c:pt idx="9858">
                  <c:v>-39.315722626837598</c:v>
                </c:pt>
                <c:pt idx="9859">
                  <c:v>-39.315722626837598</c:v>
                </c:pt>
                <c:pt idx="9860">
                  <c:v>-39.315722626837598</c:v>
                </c:pt>
                <c:pt idx="9861">
                  <c:v>-39.315722626837598</c:v>
                </c:pt>
                <c:pt idx="9862">
                  <c:v>-39.315722626837598</c:v>
                </c:pt>
                <c:pt idx="9863">
                  <c:v>-39.315722626837598</c:v>
                </c:pt>
                <c:pt idx="9864">
                  <c:v>-39.315722626837598</c:v>
                </c:pt>
                <c:pt idx="9865">
                  <c:v>-39.315722626837598</c:v>
                </c:pt>
                <c:pt idx="9866">
                  <c:v>-39.315722626837598</c:v>
                </c:pt>
                <c:pt idx="9867">
                  <c:v>-39.315722626837598</c:v>
                </c:pt>
                <c:pt idx="9868">
                  <c:v>-39.315722626837598</c:v>
                </c:pt>
                <c:pt idx="9869">
                  <c:v>-39.315722626837598</c:v>
                </c:pt>
                <c:pt idx="9870">
                  <c:v>-39.315722626837598</c:v>
                </c:pt>
                <c:pt idx="9871">
                  <c:v>-39.315722626837598</c:v>
                </c:pt>
                <c:pt idx="9872">
                  <c:v>-39.315722626837598</c:v>
                </c:pt>
                <c:pt idx="9873">
                  <c:v>-39.315722626837598</c:v>
                </c:pt>
                <c:pt idx="9874">
                  <c:v>-39.315722626837598</c:v>
                </c:pt>
                <c:pt idx="9875">
                  <c:v>-39.315722626837598</c:v>
                </c:pt>
                <c:pt idx="9876">
                  <c:v>-39.315722626837598</c:v>
                </c:pt>
                <c:pt idx="9877">
                  <c:v>-39.315722626837598</c:v>
                </c:pt>
                <c:pt idx="9878">
                  <c:v>-39.315722626837598</c:v>
                </c:pt>
                <c:pt idx="9879">
                  <c:v>-39.315722626837598</c:v>
                </c:pt>
                <c:pt idx="9880">
                  <c:v>-39.315722626837598</c:v>
                </c:pt>
                <c:pt idx="9881">
                  <c:v>-39.315722626837598</c:v>
                </c:pt>
                <c:pt idx="9882">
                  <c:v>-39.315722626837598</c:v>
                </c:pt>
                <c:pt idx="9883">
                  <c:v>-39.315722626837598</c:v>
                </c:pt>
                <c:pt idx="9884">
                  <c:v>-39.315722626837598</c:v>
                </c:pt>
                <c:pt idx="9885">
                  <c:v>-39.315722626837598</c:v>
                </c:pt>
                <c:pt idx="9886">
                  <c:v>-39.315722626837598</c:v>
                </c:pt>
                <c:pt idx="9887">
                  <c:v>-39.315722626837598</c:v>
                </c:pt>
                <c:pt idx="9888">
                  <c:v>-39.315722626837598</c:v>
                </c:pt>
                <c:pt idx="9889">
                  <c:v>-39.315722626837598</c:v>
                </c:pt>
                <c:pt idx="9890">
                  <c:v>-39.315722626837598</c:v>
                </c:pt>
                <c:pt idx="9891">
                  <c:v>-39.315722626837598</c:v>
                </c:pt>
                <c:pt idx="9892">
                  <c:v>-39.315722626837598</c:v>
                </c:pt>
                <c:pt idx="9893">
                  <c:v>-39.315722626837598</c:v>
                </c:pt>
                <c:pt idx="9894">
                  <c:v>-39.315722626837598</c:v>
                </c:pt>
                <c:pt idx="9895">
                  <c:v>-39.315722626837598</c:v>
                </c:pt>
                <c:pt idx="9896">
                  <c:v>-39.315722626837598</c:v>
                </c:pt>
                <c:pt idx="9897">
                  <c:v>-39.315722626837598</c:v>
                </c:pt>
                <c:pt idx="9898">
                  <c:v>-39.315722626837598</c:v>
                </c:pt>
                <c:pt idx="9899">
                  <c:v>-39.315722626837598</c:v>
                </c:pt>
                <c:pt idx="9900">
                  <c:v>-39.315722626837598</c:v>
                </c:pt>
                <c:pt idx="9901">
                  <c:v>-39.315722626837598</c:v>
                </c:pt>
                <c:pt idx="9902">
                  <c:v>-39.315722626837598</c:v>
                </c:pt>
                <c:pt idx="9903">
                  <c:v>-39.315722626837598</c:v>
                </c:pt>
                <c:pt idx="9904">
                  <c:v>-39.315722626837598</c:v>
                </c:pt>
                <c:pt idx="9905">
                  <c:v>-39.315722626837598</c:v>
                </c:pt>
                <c:pt idx="9906">
                  <c:v>-39.315722626837598</c:v>
                </c:pt>
                <c:pt idx="9907">
                  <c:v>-39.315722626837598</c:v>
                </c:pt>
                <c:pt idx="9908">
                  <c:v>-39.315722626837598</c:v>
                </c:pt>
                <c:pt idx="9909">
                  <c:v>-39.315722626837598</c:v>
                </c:pt>
                <c:pt idx="9910">
                  <c:v>-39.315722626837598</c:v>
                </c:pt>
                <c:pt idx="9911">
                  <c:v>-39.315722626837598</c:v>
                </c:pt>
                <c:pt idx="9912">
                  <c:v>-39.315722626837598</c:v>
                </c:pt>
                <c:pt idx="9913">
                  <c:v>-39.315722626837598</c:v>
                </c:pt>
                <c:pt idx="9914">
                  <c:v>-39.315722626837598</c:v>
                </c:pt>
                <c:pt idx="9915">
                  <c:v>-39.315722626837598</c:v>
                </c:pt>
                <c:pt idx="9916">
                  <c:v>-39.315722626837598</c:v>
                </c:pt>
                <c:pt idx="9917">
                  <c:v>-39.315722626837598</c:v>
                </c:pt>
                <c:pt idx="9918">
                  <c:v>-39.315722626837598</c:v>
                </c:pt>
                <c:pt idx="9919">
                  <c:v>-39.315722626837598</c:v>
                </c:pt>
                <c:pt idx="9920">
                  <c:v>-39.315722626837598</c:v>
                </c:pt>
                <c:pt idx="9921">
                  <c:v>-39.315722626837598</c:v>
                </c:pt>
                <c:pt idx="9922">
                  <c:v>-39.315722626837598</c:v>
                </c:pt>
                <c:pt idx="9923">
                  <c:v>-39.315722626837598</c:v>
                </c:pt>
                <c:pt idx="9924">
                  <c:v>-39.315722626837598</c:v>
                </c:pt>
                <c:pt idx="9925">
                  <c:v>-39.315722626837598</c:v>
                </c:pt>
                <c:pt idx="9926">
                  <c:v>-39.315722626837598</c:v>
                </c:pt>
                <c:pt idx="9927">
                  <c:v>-39.315722626837598</c:v>
                </c:pt>
                <c:pt idx="9928">
                  <c:v>-39.315722626837598</c:v>
                </c:pt>
                <c:pt idx="9929">
                  <c:v>-39.315722626837598</c:v>
                </c:pt>
                <c:pt idx="9930">
                  <c:v>-39.315722626837598</c:v>
                </c:pt>
                <c:pt idx="9931">
                  <c:v>-39.315722626837598</c:v>
                </c:pt>
                <c:pt idx="9932">
                  <c:v>-39.315722626837598</c:v>
                </c:pt>
                <c:pt idx="9933">
                  <c:v>-39.315722626837598</c:v>
                </c:pt>
                <c:pt idx="9934">
                  <c:v>-39.315722626837598</c:v>
                </c:pt>
                <c:pt idx="9935">
                  <c:v>-39.315722626837598</c:v>
                </c:pt>
                <c:pt idx="9936">
                  <c:v>-39.315722626837598</c:v>
                </c:pt>
                <c:pt idx="9937">
                  <c:v>-39.315722626837598</c:v>
                </c:pt>
                <c:pt idx="9938">
                  <c:v>-39.315722626837598</c:v>
                </c:pt>
                <c:pt idx="9939">
                  <c:v>-39.315722626837598</c:v>
                </c:pt>
                <c:pt idx="9940">
                  <c:v>-39.315722626837598</c:v>
                </c:pt>
                <c:pt idx="9941">
                  <c:v>-39.315722626837598</c:v>
                </c:pt>
                <c:pt idx="9942">
                  <c:v>-39.315722626837598</c:v>
                </c:pt>
                <c:pt idx="9943">
                  <c:v>-39.315722626837598</c:v>
                </c:pt>
                <c:pt idx="9944">
                  <c:v>-39.315722626837598</c:v>
                </c:pt>
                <c:pt idx="9945">
                  <c:v>-39.315722626837598</c:v>
                </c:pt>
                <c:pt idx="9946">
                  <c:v>-39.315722626837598</c:v>
                </c:pt>
                <c:pt idx="9947">
                  <c:v>-39.315722626837598</c:v>
                </c:pt>
                <c:pt idx="9948">
                  <c:v>-39.315722626837598</c:v>
                </c:pt>
                <c:pt idx="9949">
                  <c:v>-39.315722626837598</c:v>
                </c:pt>
                <c:pt idx="9950">
                  <c:v>-39.315722626837598</c:v>
                </c:pt>
                <c:pt idx="9951">
                  <c:v>-39.315722626837598</c:v>
                </c:pt>
                <c:pt idx="9952">
                  <c:v>-39.315722626837598</c:v>
                </c:pt>
                <c:pt idx="9953">
                  <c:v>-39.315722626837598</c:v>
                </c:pt>
                <c:pt idx="9954">
                  <c:v>-39.315722626837598</c:v>
                </c:pt>
                <c:pt idx="9955">
                  <c:v>-39.315722626837598</c:v>
                </c:pt>
                <c:pt idx="9956">
                  <c:v>-39.315722626837598</c:v>
                </c:pt>
                <c:pt idx="9957">
                  <c:v>-39.315722626837598</c:v>
                </c:pt>
                <c:pt idx="9958">
                  <c:v>-39.315722626837598</c:v>
                </c:pt>
                <c:pt idx="9959">
                  <c:v>-39.315722626837598</c:v>
                </c:pt>
                <c:pt idx="9960">
                  <c:v>-39.315722626837598</c:v>
                </c:pt>
                <c:pt idx="9961">
                  <c:v>-39.315722626837598</c:v>
                </c:pt>
                <c:pt idx="9962">
                  <c:v>-39.315722626837598</c:v>
                </c:pt>
                <c:pt idx="9963">
                  <c:v>-39.315722626837598</c:v>
                </c:pt>
                <c:pt idx="9964">
                  <c:v>-39.315722626837598</c:v>
                </c:pt>
                <c:pt idx="9965">
                  <c:v>-39.315722626837598</c:v>
                </c:pt>
                <c:pt idx="9966">
                  <c:v>-39.315722626837598</c:v>
                </c:pt>
                <c:pt idx="9967">
                  <c:v>-39.315722626837598</c:v>
                </c:pt>
                <c:pt idx="9968">
                  <c:v>-39.315722626837598</c:v>
                </c:pt>
                <c:pt idx="9969">
                  <c:v>-39.315722626837598</c:v>
                </c:pt>
                <c:pt idx="9970">
                  <c:v>-39.315722626837598</c:v>
                </c:pt>
                <c:pt idx="9971">
                  <c:v>-39.315722626837598</c:v>
                </c:pt>
                <c:pt idx="9972">
                  <c:v>-39.315722626837598</c:v>
                </c:pt>
                <c:pt idx="9973">
                  <c:v>-39.315722626837598</c:v>
                </c:pt>
                <c:pt idx="9974">
                  <c:v>-39.315722626837598</c:v>
                </c:pt>
                <c:pt idx="9975">
                  <c:v>-39.315722626837598</c:v>
                </c:pt>
                <c:pt idx="9976">
                  <c:v>-39.315722626837598</c:v>
                </c:pt>
                <c:pt idx="9977">
                  <c:v>-39.315722626837598</c:v>
                </c:pt>
                <c:pt idx="9978">
                  <c:v>-39.315722626837598</c:v>
                </c:pt>
                <c:pt idx="9979">
                  <c:v>-39.315722626837598</c:v>
                </c:pt>
                <c:pt idx="9980">
                  <c:v>-39.315722626837598</c:v>
                </c:pt>
                <c:pt idx="9981">
                  <c:v>-39.315722626837598</c:v>
                </c:pt>
                <c:pt idx="9982">
                  <c:v>-39.315722626837598</c:v>
                </c:pt>
                <c:pt idx="9983">
                  <c:v>-39.315722626837598</c:v>
                </c:pt>
                <c:pt idx="9984">
                  <c:v>-39.315722626837598</c:v>
                </c:pt>
                <c:pt idx="9985">
                  <c:v>-39.315722626837598</c:v>
                </c:pt>
                <c:pt idx="9986">
                  <c:v>-39.315722626837598</c:v>
                </c:pt>
                <c:pt idx="9987">
                  <c:v>-39.315722626837598</c:v>
                </c:pt>
                <c:pt idx="9988">
                  <c:v>-39.315722626837598</c:v>
                </c:pt>
                <c:pt idx="9989">
                  <c:v>-39.315722626837598</c:v>
                </c:pt>
                <c:pt idx="9990">
                  <c:v>-39.315722626837598</c:v>
                </c:pt>
                <c:pt idx="9991">
                  <c:v>-39.315722626837598</c:v>
                </c:pt>
                <c:pt idx="9992">
                  <c:v>-39.315722626837598</c:v>
                </c:pt>
                <c:pt idx="9993">
                  <c:v>-39.315722626837598</c:v>
                </c:pt>
                <c:pt idx="9994">
                  <c:v>-39.315722626837598</c:v>
                </c:pt>
                <c:pt idx="9995">
                  <c:v>-39.315722626837598</c:v>
                </c:pt>
                <c:pt idx="9996">
                  <c:v>-39.315722626837598</c:v>
                </c:pt>
                <c:pt idx="9997">
                  <c:v>-39.315722626837598</c:v>
                </c:pt>
                <c:pt idx="9998">
                  <c:v>-39.315722626837598</c:v>
                </c:pt>
                <c:pt idx="9999">
                  <c:v>-39.315722626837598</c:v>
                </c:pt>
                <c:pt idx="10000">
                  <c:v>-39.315722626837598</c:v>
                </c:pt>
                <c:pt idx="10001">
                  <c:v>-39.315722626837598</c:v>
                </c:pt>
                <c:pt idx="10002">
                  <c:v>-39.315722626837598</c:v>
                </c:pt>
                <c:pt idx="10003">
                  <c:v>-39.315722626837598</c:v>
                </c:pt>
                <c:pt idx="10004">
                  <c:v>-39.315722626837598</c:v>
                </c:pt>
                <c:pt idx="10005">
                  <c:v>-39.315722626837598</c:v>
                </c:pt>
                <c:pt idx="10006">
                  <c:v>-39.315722626837598</c:v>
                </c:pt>
                <c:pt idx="10007">
                  <c:v>-39.315722626837598</c:v>
                </c:pt>
                <c:pt idx="10008">
                  <c:v>-39.315722626837598</c:v>
                </c:pt>
                <c:pt idx="10009">
                  <c:v>-39.315722626837598</c:v>
                </c:pt>
                <c:pt idx="10010">
                  <c:v>-39.315722626837598</c:v>
                </c:pt>
                <c:pt idx="10011">
                  <c:v>-39.315722626837598</c:v>
                </c:pt>
                <c:pt idx="10012">
                  <c:v>-39.315722626837598</c:v>
                </c:pt>
                <c:pt idx="10013">
                  <c:v>-39.315722626837598</c:v>
                </c:pt>
                <c:pt idx="10014">
                  <c:v>-39.315722626837598</c:v>
                </c:pt>
                <c:pt idx="10015">
                  <c:v>-39.315722626837598</c:v>
                </c:pt>
                <c:pt idx="10016">
                  <c:v>-39.315722626837598</c:v>
                </c:pt>
                <c:pt idx="10017">
                  <c:v>-39.315722626837598</c:v>
                </c:pt>
                <c:pt idx="10018">
                  <c:v>-39.315722626837598</c:v>
                </c:pt>
                <c:pt idx="10019">
                  <c:v>-39.315722626837598</c:v>
                </c:pt>
                <c:pt idx="10020">
                  <c:v>-39.315722626837598</c:v>
                </c:pt>
                <c:pt idx="10021">
                  <c:v>-39.315722626837598</c:v>
                </c:pt>
                <c:pt idx="10022">
                  <c:v>-39.315722626837598</c:v>
                </c:pt>
                <c:pt idx="10023">
                  <c:v>-39.315722626837598</c:v>
                </c:pt>
                <c:pt idx="10024">
                  <c:v>-39.315722626837598</c:v>
                </c:pt>
                <c:pt idx="10025">
                  <c:v>-39.315722626837598</c:v>
                </c:pt>
                <c:pt idx="10026">
                  <c:v>-39.315722626837598</c:v>
                </c:pt>
                <c:pt idx="10027">
                  <c:v>-39.315722626837598</c:v>
                </c:pt>
                <c:pt idx="10028">
                  <c:v>-39.315722626837598</c:v>
                </c:pt>
                <c:pt idx="10029">
                  <c:v>-39.315722626837598</c:v>
                </c:pt>
                <c:pt idx="10030">
                  <c:v>-39.315722626837598</c:v>
                </c:pt>
                <c:pt idx="10031">
                  <c:v>-39.315722626837598</c:v>
                </c:pt>
                <c:pt idx="10032">
                  <c:v>-39.315722626837598</c:v>
                </c:pt>
                <c:pt idx="10033">
                  <c:v>-39.315722626837598</c:v>
                </c:pt>
                <c:pt idx="10034">
                  <c:v>-39.315722626837598</c:v>
                </c:pt>
                <c:pt idx="10035">
                  <c:v>-39.315722626837598</c:v>
                </c:pt>
                <c:pt idx="10036">
                  <c:v>-39.315722626837598</c:v>
                </c:pt>
                <c:pt idx="10037">
                  <c:v>-39.315722626837598</c:v>
                </c:pt>
                <c:pt idx="10038">
                  <c:v>-39.315722626837598</c:v>
                </c:pt>
                <c:pt idx="10039">
                  <c:v>-39.315722626837598</c:v>
                </c:pt>
                <c:pt idx="10040">
                  <c:v>-39.315722626837598</c:v>
                </c:pt>
                <c:pt idx="10041">
                  <c:v>-39.315722626837598</c:v>
                </c:pt>
                <c:pt idx="10042">
                  <c:v>-39.315722626837598</c:v>
                </c:pt>
                <c:pt idx="10043">
                  <c:v>-39.315722626837598</c:v>
                </c:pt>
                <c:pt idx="10044">
                  <c:v>-39.315722626837598</c:v>
                </c:pt>
                <c:pt idx="10045">
                  <c:v>-39.315722626837598</c:v>
                </c:pt>
                <c:pt idx="10046">
                  <c:v>-39.315722626837598</c:v>
                </c:pt>
                <c:pt idx="10047">
                  <c:v>-39.315722626837598</c:v>
                </c:pt>
                <c:pt idx="10048">
                  <c:v>-39.315722626837598</c:v>
                </c:pt>
                <c:pt idx="10049">
                  <c:v>-39.315722626837598</c:v>
                </c:pt>
                <c:pt idx="10050">
                  <c:v>-39.315722626837598</c:v>
                </c:pt>
                <c:pt idx="10051">
                  <c:v>-39.315722626837598</c:v>
                </c:pt>
                <c:pt idx="10052">
                  <c:v>-39.315722626837598</c:v>
                </c:pt>
                <c:pt idx="10053">
                  <c:v>-39.315722626837598</c:v>
                </c:pt>
                <c:pt idx="10054">
                  <c:v>-39.315722626837598</c:v>
                </c:pt>
                <c:pt idx="10055">
                  <c:v>-39.315722626837598</c:v>
                </c:pt>
                <c:pt idx="10056">
                  <c:v>-39.315722626837598</c:v>
                </c:pt>
                <c:pt idx="10057">
                  <c:v>-39.315722626837598</c:v>
                </c:pt>
                <c:pt idx="10058">
                  <c:v>-39.315722626837598</c:v>
                </c:pt>
                <c:pt idx="10059">
                  <c:v>-39.315722626837598</c:v>
                </c:pt>
                <c:pt idx="10060">
                  <c:v>-39.315722626837598</c:v>
                </c:pt>
                <c:pt idx="10061">
                  <c:v>-39.315722626837598</c:v>
                </c:pt>
                <c:pt idx="10062">
                  <c:v>-39.315722626837598</c:v>
                </c:pt>
                <c:pt idx="10063">
                  <c:v>-39.315722626837598</c:v>
                </c:pt>
                <c:pt idx="10064">
                  <c:v>-39.315722626837598</c:v>
                </c:pt>
                <c:pt idx="10065">
                  <c:v>-39.315722626837598</c:v>
                </c:pt>
                <c:pt idx="10066">
                  <c:v>-39.315722626837598</c:v>
                </c:pt>
                <c:pt idx="10067">
                  <c:v>-39.315722626837598</c:v>
                </c:pt>
                <c:pt idx="10068">
                  <c:v>-39.315722626837598</c:v>
                </c:pt>
                <c:pt idx="10069">
                  <c:v>-39.315722626837598</c:v>
                </c:pt>
                <c:pt idx="10070">
                  <c:v>-39.315722626837598</c:v>
                </c:pt>
                <c:pt idx="10071">
                  <c:v>-39.315722626837598</c:v>
                </c:pt>
                <c:pt idx="10072">
                  <c:v>-39.315722626837598</c:v>
                </c:pt>
                <c:pt idx="10073">
                  <c:v>-39.315722626837598</c:v>
                </c:pt>
                <c:pt idx="10074">
                  <c:v>-39.315722626837598</c:v>
                </c:pt>
                <c:pt idx="10075">
                  <c:v>-39.315722626837598</c:v>
                </c:pt>
                <c:pt idx="10076">
                  <c:v>-39.315722626837598</c:v>
                </c:pt>
                <c:pt idx="10077">
                  <c:v>-39.315722626837598</c:v>
                </c:pt>
                <c:pt idx="10078">
                  <c:v>-39.315722626837598</c:v>
                </c:pt>
                <c:pt idx="10079">
                  <c:v>-39.315722626837598</c:v>
                </c:pt>
                <c:pt idx="10080">
                  <c:v>-39.315722626837598</c:v>
                </c:pt>
                <c:pt idx="10081">
                  <c:v>-39.315722626837598</c:v>
                </c:pt>
                <c:pt idx="10082">
                  <c:v>-39.315722626837598</c:v>
                </c:pt>
                <c:pt idx="10083">
                  <c:v>-39.315722626837598</c:v>
                </c:pt>
                <c:pt idx="10084">
                  <c:v>-39.315722626837598</c:v>
                </c:pt>
                <c:pt idx="10085">
                  <c:v>-39.315722626837598</c:v>
                </c:pt>
                <c:pt idx="10086">
                  <c:v>-39.315722626837598</c:v>
                </c:pt>
                <c:pt idx="10087">
                  <c:v>-39.315722626837598</c:v>
                </c:pt>
                <c:pt idx="10088">
                  <c:v>-39.315722626837598</c:v>
                </c:pt>
                <c:pt idx="10089">
                  <c:v>-39.315722626837598</c:v>
                </c:pt>
                <c:pt idx="10090">
                  <c:v>-39.315722626837598</c:v>
                </c:pt>
                <c:pt idx="10091">
                  <c:v>-39.315722626837598</c:v>
                </c:pt>
                <c:pt idx="10092">
                  <c:v>-39.315722626837598</c:v>
                </c:pt>
                <c:pt idx="10093">
                  <c:v>-39.315722626837598</c:v>
                </c:pt>
                <c:pt idx="10094">
                  <c:v>-39.315722626837598</c:v>
                </c:pt>
                <c:pt idx="10095">
                  <c:v>-39.315722626837598</c:v>
                </c:pt>
                <c:pt idx="10096">
                  <c:v>-39.315722626837598</c:v>
                </c:pt>
                <c:pt idx="10097">
                  <c:v>-39.315722626837598</c:v>
                </c:pt>
                <c:pt idx="10098">
                  <c:v>-39.315722626837598</c:v>
                </c:pt>
                <c:pt idx="10099">
                  <c:v>-39.315722626837598</c:v>
                </c:pt>
                <c:pt idx="10100">
                  <c:v>-39.315722626837598</c:v>
                </c:pt>
                <c:pt idx="10101">
                  <c:v>-39.315722626837598</c:v>
                </c:pt>
                <c:pt idx="10102">
                  <c:v>-39.315722626837598</c:v>
                </c:pt>
                <c:pt idx="10103">
                  <c:v>-39.315722626837598</c:v>
                </c:pt>
                <c:pt idx="10104">
                  <c:v>-39.315722626837598</c:v>
                </c:pt>
                <c:pt idx="10105">
                  <c:v>-39.315722626837598</c:v>
                </c:pt>
                <c:pt idx="10106">
                  <c:v>-39.315722626837598</c:v>
                </c:pt>
                <c:pt idx="10107">
                  <c:v>-39.315722626837598</c:v>
                </c:pt>
                <c:pt idx="10108">
                  <c:v>-39.315722626837598</c:v>
                </c:pt>
                <c:pt idx="10109">
                  <c:v>-39.315722626837598</c:v>
                </c:pt>
                <c:pt idx="10110">
                  <c:v>-39.315722626837598</c:v>
                </c:pt>
                <c:pt idx="10111">
                  <c:v>-39.315722626837598</c:v>
                </c:pt>
                <c:pt idx="10112">
                  <c:v>-39.315722626837598</c:v>
                </c:pt>
                <c:pt idx="10113">
                  <c:v>-39.315722626837598</c:v>
                </c:pt>
                <c:pt idx="10114">
                  <c:v>-39.315722626837598</c:v>
                </c:pt>
                <c:pt idx="10115">
                  <c:v>-39.315722626837598</c:v>
                </c:pt>
                <c:pt idx="10116">
                  <c:v>-39.315722626837598</c:v>
                </c:pt>
                <c:pt idx="10117">
                  <c:v>-39.315722626837598</c:v>
                </c:pt>
                <c:pt idx="10118">
                  <c:v>-39.315722626837598</c:v>
                </c:pt>
                <c:pt idx="10119">
                  <c:v>-39.315722626837598</c:v>
                </c:pt>
                <c:pt idx="10120">
                  <c:v>-39.315722626837598</c:v>
                </c:pt>
                <c:pt idx="10121">
                  <c:v>-39.315722626837598</c:v>
                </c:pt>
                <c:pt idx="10122">
                  <c:v>-39.315722626837598</c:v>
                </c:pt>
                <c:pt idx="10123">
                  <c:v>-39.315722626837598</c:v>
                </c:pt>
                <c:pt idx="10124">
                  <c:v>-39.315722626837598</c:v>
                </c:pt>
                <c:pt idx="10125">
                  <c:v>-39.315722626837598</c:v>
                </c:pt>
                <c:pt idx="10126">
                  <c:v>-39.315722626837598</c:v>
                </c:pt>
                <c:pt idx="10127">
                  <c:v>-39.315722626837598</c:v>
                </c:pt>
                <c:pt idx="10128">
                  <c:v>-39.315722626837598</c:v>
                </c:pt>
                <c:pt idx="10129">
                  <c:v>-39.315722626837598</c:v>
                </c:pt>
                <c:pt idx="10130">
                  <c:v>-39.315722626837598</c:v>
                </c:pt>
                <c:pt idx="10131">
                  <c:v>-39.315722626837598</c:v>
                </c:pt>
                <c:pt idx="10132">
                  <c:v>-39.315722626837598</c:v>
                </c:pt>
                <c:pt idx="10133">
                  <c:v>-39.315722626837598</c:v>
                </c:pt>
                <c:pt idx="10134">
                  <c:v>-39.315722626837598</c:v>
                </c:pt>
                <c:pt idx="10135">
                  <c:v>-39.315722626837598</c:v>
                </c:pt>
                <c:pt idx="10136">
                  <c:v>-39.315722626837598</c:v>
                </c:pt>
                <c:pt idx="10137">
                  <c:v>-39.315722626837598</c:v>
                </c:pt>
                <c:pt idx="10138">
                  <c:v>-39.315722626837598</c:v>
                </c:pt>
                <c:pt idx="10139">
                  <c:v>-39.315722626837598</c:v>
                </c:pt>
                <c:pt idx="10140">
                  <c:v>-39.315722626837598</c:v>
                </c:pt>
                <c:pt idx="10141">
                  <c:v>-39.315722626837598</c:v>
                </c:pt>
                <c:pt idx="10142">
                  <c:v>-39.315722626837598</c:v>
                </c:pt>
                <c:pt idx="10143">
                  <c:v>-39.315722626837598</c:v>
                </c:pt>
                <c:pt idx="10144">
                  <c:v>-39.315722626837598</c:v>
                </c:pt>
                <c:pt idx="10145">
                  <c:v>-39.315722626837598</c:v>
                </c:pt>
                <c:pt idx="10146">
                  <c:v>-39.315722626837598</c:v>
                </c:pt>
                <c:pt idx="10147">
                  <c:v>-39.315722626837598</c:v>
                </c:pt>
                <c:pt idx="10148">
                  <c:v>-39.315722626837598</c:v>
                </c:pt>
                <c:pt idx="10149">
                  <c:v>-39.315722626837598</c:v>
                </c:pt>
                <c:pt idx="10150">
                  <c:v>-39.315722626837598</c:v>
                </c:pt>
                <c:pt idx="10151">
                  <c:v>-39.315722626837598</c:v>
                </c:pt>
                <c:pt idx="10152">
                  <c:v>-39.315722626837598</c:v>
                </c:pt>
                <c:pt idx="10153">
                  <c:v>-39.315722626837598</c:v>
                </c:pt>
                <c:pt idx="10154">
                  <c:v>-39.315722626837598</c:v>
                </c:pt>
                <c:pt idx="10155">
                  <c:v>-39.315722626837598</c:v>
                </c:pt>
                <c:pt idx="10156">
                  <c:v>-39.315722626837598</c:v>
                </c:pt>
                <c:pt idx="10157">
                  <c:v>-39.315722626837598</c:v>
                </c:pt>
                <c:pt idx="10158">
                  <c:v>-39.315722626837598</c:v>
                </c:pt>
                <c:pt idx="10159">
                  <c:v>-39.315722626837598</c:v>
                </c:pt>
                <c:pt idx="10160">
                  <c:v>-39.315722626837598</c:v>
                </c:pt>
                <c:pt idx="10161">
                  <c:v>-39.315722626837598</c:v>
                </c:pt>
                <c:pt idx="10162">
                  <c:v>-39.315722626837598</c:v>
                </c:pt>
                <c:pt idx="10163">
                  <c:v>-39.315722626837598</c:v>
                </c:pt>
                <c:pt idx="10164">
                  <c:v>-39.315722626837598</c:v>
                </c:pt>
                <c:pt idx="10165">
                  <c:v>-39.315722626837598</c:v>
                </c:pt>
                <c:pt idx="10166">
                  <c:v>-39.315722626837598</c:v>
                </c:pt>
                <c:pt idx="10167">
                  <c:v>-39.315722626837598</c:v>
                </c:pt>
                <c:pt idx="10168">
                  <c:v>-39.315722626837598</c:v>
                </c:pt>
                <c:pt idx="10169">
                  <c:v>-39.315722626837598</c:v>
                </c:pt>
                <c:pt idx="10170">
                  <c:v>-39.315722626837598</c:v>
                </c:pt>
                <c:pt idx="10171">
                  <c:v>-39.315722626837598</c:v>
                </c:pt>
                <c:pt idx="10172">
                  <c:v>-39.315722626837598</c:v>
                </c:pt>
                <c:pt idx="10173">
                  <c:v>-39.315722626837598</c:v>
                </c:pt>
                <c:pt idx="10174">
                  <c:v>-39.315722626837598</c:v>
                </c:pt>
                <c:pt idx="10175">
                  <c:v>-39.315722626837598</c:v>
                </c:pt>
                <c:pt idx="10176">
                  <c:v>-39.315722626837598</c:v>
                </c:pt>
                <c:pt idx="10177">
                  <c:v>-39.315722626837598</c:v>
                </c:pt>
                <c:pt idx="10178">
                  <c:v>-39.315722626837598</c:v>
                </c:pt>
                <c:pt idx="10179">
                  <c:v>-39.315722626837598</c:v>
                </c:pt>
                <c:pt idx="10180">
                  <c:v>-39.315722626837598</c:v>
                </c:pt>
                <c:pt idx="10181">
                  <c:v>-39.315722626837598</c:v>
                </c:pt>
                <c:pt idx="10182">
                  <c:v>-39.315722626837598</c:v>
                </c:pt>
                <c:pt idx="10183">
                  <c:v>-39.315722626837598</c:v>
                </c:pt>
                <c:pt idx="10184">
                  <c:v>-39.315722626837598</c:v>
                </c:pt>
                <c:pt idx="10185">
                  <c:v>-39.315722626837598</c:v>
                </c:pt>
                <c:pt idx="10186">
                  <c:v>-39.315722626837598</c:v>
                </c:pt>
                <c:pt idx="10187">
                  <c:v>-39.315722626837598</c:v>
                </c:pt>
                <c:pt idx="10188">
                  <c:v>-39.315722626837598</c:v>
                </c:pt>
                <c:pt idx="10189">
                  <c:v>-39.315722626837598</c:v>
                </c:pt>
                <c:pt idx="10190">
                  <c:v>-39.315722626837598</c:v>
                </c:pt>
                <c:pt idx="10191">
                  <c:v>-39.315722626837598</c:v>
                </c:pt>
                <c:pt idx="10192">
                  <c:v>-39.315722626837598</c:v>
                </c:pt>
                <c:pt idx="10193">
                  <c:v>-39.315722626837598</c:v>
                </c:pt>
                <c:pt idx="10194">
                  <c:v>-39.315722626837598</c:v>
                </c:pt>
                <c:pt idx="10195">
                  <c:v>-39.315722626837598</c:v>
                </c:pt>
                <c:pt idx="10196">
                  <c:v>-39.315722626837598</c:v>
                </c:pt>
                <c:pt idx="10197">
                  <c:v>-39.315722626837598</c:v>
                </c:pt>
                <c:pt idx="10198">
                  <c:v>-39.315722626837598</c:v>
                </c:pt>
                <c:pt idx="10199">
                  <c:v>-39.315722626837598</c:v>
                </c:pt>
                <c:pt idx="10200">
                  <c:v>-39.315722626837598</c:v>
                </c:pt>
                <c:pt idx="10201">
                  <c:v>-39.315722626837598</c:v>
                </c:pt>
                <c:pt idx="10202">
                  <c:v>-39.315722626837598</c:v>
                </c:pt>
                <c:pt idx="10203">
                  <c:v>-39.315722626837598</c:v>
                </c:pt>
                <c:pt idx="10204">
                  <c:v>-39.315722626837598</c:v>
                </c:pt>
                <c:pt idx="10205">
                  <c:v>-39.315722626837598</c:v>
                </c:pt>
                <c:pt idx="10206">
                  <c:v>-39.315722626837598</c:v>
                </c:pt>
                <c:pt idx="10207">
                  <c:v>-39.315722626837598</c:v>
                </c:pt>
                <c:pt idx="10208">
                  <c:v>-39.315722626837598</c:v>
                </c:pt>
                <c:pt idx="10209">
                  <c:v>-39.315722626837598</c:v>
                </c:pt>
                <c:pt idx="10210">
                  <c:v>-39.315722626837598</c:v>
                </c:pt>
                <c:pt idx="10211">
                  <c:v>-39.315722626837598</c:v>
                </c:pt>
                <c:pt idx="10212">
                  <c:v>-39.315722626837598</c:v>
                </c:pt>
                <c:pt idx="10213">
                  <c:v>-39.315722626837598</c:v>
                </c:pt>
                <c:pt idx="10214">
                  <c:v>-39.315722626837598</c:v>
                </c:pt>
                <c:pt idx="10215">
                  <c:v>-39.315722626837598</c:v>
                </c:pt>
                <c:pt idx="10216">
                  <c:v>-39.315722626837598</c:v>
                </c:pt>
                <c:pt idx="10217">
                  <c:v>-39.315722626837598</c:v>
                </c:pt>
                <c:pt idx="10218">
                  <c:v>-39.315722626837598</c:v>
                </c:pt>
                <c:pt idx="10219">
                  <c:v>-39.315722626837598</c:v>
                </c:pt>
                <c:pt idx="10220">
                  <c:v>-39.315722626837598</c:v>
                </c:pt>
                <c:pt idx="10221">
                  <c:v>-39.315722626837598</c:v>
                </c:pt>
                <c:pt idx="10222">
                  <c:v>-39.315722626837598</c:v>
                </c:pt>
                <c:pt idx="10223">
                  <c:v>-39.315722626837598</c:v>
                </c:pt>
                <c:pt idx="10224">
                  <c:v>-39.315722626837598</c:v>
                </c:pt>
                <c:pt idx="10225">
                  <c:v>-39.315722626837598</c:v>
                </c:pt>
                <c:pt idx="10226">
                  <c:v>-39.315722626837598</c:v>
                </c:pt>
                <c:pt idx="10227">
                  <c:v>-39.315722626837598</c:v>
                </c:pt>
                <c:pt idx="10228">
                  <c:v>-39.315722626837598</c:v>
                </c:pt>
                <c:pt idx="10229">
                  <c:v>-39.315722626837598</c:v>
                </c:pt>
                <c:pt idx="10230">
                  <c:v>-39.315722626837598</c:v>
                </c:pt>
                <c:pt idx="10231">
                  <c:v>-39.315722626837598</c:v>
                </c:pt>
                <c:pt idx="10232">
                  <c:v>-39.315722626837598</c:v>
                </c:pt>
                <c:pt idx="10233">
                  <c:v>-39.315722626837598</c:v>
                </c:pt>
                <c:pt idx="10234">
                  <c:v>-39.315722626837598</c:v>
                </c:pt>
                <c:pt idx="10235">
                  <c:v>-39.315722626837598</c:v>
                </c:pt>
                <c:pt idx="10236">
                  <c:v>-39.315722626837598</c:v>
                </c:pt>
                <c:pt idx="10237">
                  <c:v>-39.315722626837598</c:v>
                </c:pt>
                <c:pt idx="10238">
                  <c:v>-39.315722626837598</c:v>
                </c:pt>
                <c:pt idx="10239">
                  <c:v>-39.315722626837598</c:v>
                </c:pt>
                <c:pt idx="10240">
                  <c:v>-39.315722626837598</c:v>
                </c:pt>
                <c:pt idx="10241">
                  <c:v>-39.315722626837598</c:v>
                </c:pt>
                <c:pt idx="10242">
                  <c:v>-39.315722626837598</c:v>
                </c:pt>
                <c:pt idx="10243">
                  <c:v>-39.315722626837598</c:v>
                </c:pt>
                <c:pt idx="10244">
                  <c:v>-39.315722626837598</c:v>
                </c:pt>
                <c:pt idx="10245">
                  <c:v>-39.315722626837598</c:v>
                </c:pt>
                <c:pt idx="10246">
                  <c:v>-39.315722626837598</c:v>
                </c:pt>
                <c:pt idx="10247">
                  <c:v>-39.315722626837598</c:v>
                </c:pt>
                <c:pt idx="10248">
                  <c:v>-39.315722626837598</c:v>
                </c:pt>
                <c:pt idx="10249">
                  <c:v>-39.315722626837598</c:v>
                </c:pt>
                <c:pt idx="10250">
                  <c:v>-39.315722626837598</c:v>
                </c:pt>
                <c:pt idx="10251">
                  <c:v>-39.315722626837598</c:v>
                </c:pt>
                <c:pt idx="10252">
                  <c:v>-39.315722626837598</c:v>
                </c:pt>
                <c:pt idx="10253">
                  <c:v>-39.315722626837598</c:v>
                </c:pt>
                <c:pt idx="10254">
                  <c:v>-39.315722626837598</c:v>
                </c:pt>
                <c:pt idx="10255">
                  <c:v>-39.315722626837598</c:v>
                </c:pt>
                <c:pt idx="10256">
                  <c:v>-39.315722626837598</c:v>
                </c:pt>
                <c:pt idx="10257">
                  <c:v>-39.315722626837598</c:v>
                </c:pt>
                <c:pt idx="10258">
                  <c:v>-39.315722626837598</c:v>
                </c:pt>
                <c:pt idx="10259">
                  <c:v>-39.315722626837598</c:v>
                </c:pt>
                <c:pt idx="10260">
                  <c:v>-39.315722626837598</c:v>
                </c:pt>
                <c:pt idx="10261">
                  <c:v>-39.315722626837598</c:v>
                </c:pt>
                <c:pt idx="10262">
                  <c:v>-39.315722626837598</c:v>
                </c:pt>
                <c:pt idx="10263">
                  <c:v>-39.315722626837598</c:v>
                </c:pt>
                <c:pt idx="10264">
                  <c:v>-39.315722626837598</c:v>
                </c:pt>
                <c:pt idx="10265">
                  <c:v>-39.315722626837598</c:v>
                </c:pt>
                <c:pt idx="10266">
                  <c:v>-39.315722626837598</c:v>
                </c:pt>
                <c:pt idx="10267">
                  <c:v>-39.315722626837598</c:v>
                </c:pt>
                <c:pt idx="10268">
                  <c:v>-39.315722626837598</c:v>
                </c:pt>
                <c:pt idx="10269">
                  <c:v>-39.315722626837598</c:v>
                </c:pt>
                <c:pt idx="10270">
                  <c:v>-39.315722626837598</c:v>
                </c:pt>
                <c:pt idx="10271">
                  <c:v>-39.315722626837598</c:v>
                </c:pt>
                <c:pt idx="10272">
                  <c:v>-39.315722626837598</c:v>
                </c:pt>
                <c:pt idx="10273">
                  <c:v>-39.315722626837598</c:v>
                </c:pt>
                <c:pt idx="10274">
                  <c:v>-39.315722626837598</c:v>
                </c:pt>
                <c:pt idx="10275">
                  <c:v>-39.315722626837598</c:v>
                </c:pt>
                <c:pt idx="10276">
                  <c:v>-39.315722626837598</c:v>
                </c:pt>
                <c:pt idx="10277">
                  <c:v>-39.315722626837598</c:v>
                </c:pt>
                <c:pt idx="10278">
                  <c:v>-39.315722626837598</c:v>
                </c:pt>
                <c:pt idx="10279">
                  <c:v>-39.315722626837598</c:v>
                </c:pt>
                <c:pt idx="10280">
                  <c:v>-39.315722626837598</c:v>
                </c:pt>
                <c:pt idx="10281">
                  <c:v>-39.315722626837598</c:v>
                </c:pt>
                <c:pt idx="10282">
                  <c:v>-39.315722626837598</c:v>
                </c:pt>
                <c:pt idx="10283">
                  <c:v>-39.315722626837598</c:v>
                </c:pt>
                <c:pt idx="10284">
                  <c:v>-39.315722626837598</c:v>
                </c:pt>
                <c:pt idx="10285">
                  <c:v>-39.315722626837598</c:v>
                </c:pt>
                <c:pt idx="10286">
                  <c:v>-39.315722626837598</c:v>
                </c:pt>
                <c:pt idx="10287">
                  <c:v>-39.315722626837598</c:v>
                </c:pt>
                <c:pt idx="10288">
                  <c:v>-39.315722626837598</c:v>
                </c:pt>
                <c:pt idx="10289">
                  <c:v>-39.315722626837598</c:v>
                </c:pt>
                <c:pt idx="10290">
                  <c:v>-39.315722626837598</c:v>
                </c:pt>
                <c:pt idx="10291">
                  <c:v>-39.315722626837598</c:v>
                </c:pt>
                <c:pt idx="10292">
                  <c:v>-39.315722626837598</c:v>
                </c:pt>
                <c:pt idx="10293">
                  <c:v>-39.315722626837598</c:v>
                </c:pt>
                <c:pt idx="10294">
                  <c:v>-39.315722626837598</c:v>
                </c:pt>
                <c:pt idx="10295">
                  <c:v>-39.315722626837598</c:v>
                </c:pt>
                <c:pt idx="10296">
                  <c:v>-39.315722626837598</c:v>
                </c:pt>
                <c:pt idx="10297">
                  <c:v>-39.315722626837598</c:v>
                </c:pt>
                <c:pt idx="10298">
                  <c:v>-39.315722626837598</c:v>
                </c:pt>
                <c:pt idx="10299">
                  <c:v>-39.315722626837598</c:v>
                </c:pt>
                <c:pt idx="10300">
                  <c:v>-39.315722626837598</c:v>
                </c:pt>
                <c:pt idx="10301">
                  <c:v>-39.315722626837598</c:v>
                </c:pt>
                <c:pt idx="10302">
                  <c:v>-39.315722626837598</c:v>
                </c:pt>
                <c:pt idx="10303">
                  <c:v>-39.315722626837598</c:v>
                </c:pt>
                <c:pt idx="10304">
                  <c:v>-39.315722626837598</c:v>
                </c:pt>
                <c:pt idx="10305">
                  <c:v>-39.315722626837598</c:v>
                </c:pt>
                <c:pt idx="10306">
                  <c:v>-39.315722626837598</c:v>
                </c:pt>
                <c:pt idx="10307">
                  <c:v>-39.315722626837598</c:v>
                </c:pt>
                <c:pt idx="10308">
                  <c:v>-39.315722626837598</c:v>
                </c:pt>
                <c:pt idx="10309">
                  <c:v>-39.315722626837598</c:v>
                </c:pt>
                <c:pt idx="10310">
                  <c:v>-39.315722626837598</c:v>
                </c:pt>
                <c:pt idx="10311">
                  <c:v>-39.315722626837598</c:v>
                </c:pt>
                <c:pt idx="10312">
                  <c:v>-39.315722626837598</c:v>
                </c:pt>
                <c:pt idx="10313">
                  <c:v>-39.315722626837598</c:v>
                </c:pt>
                <c:pt idx="10314">
                  <c:v>-39.315722626837598</c:v>
                </c:pt>
                <c:pt idx="10315">
                  <c:v>-39.315722626837598</c:v>
                </c:pt>
                <c:pt idx="10316">
                  <c:v>-39.315722626837598</c:v>
                </c:pt>
                <c:pt idx="10317">
                  <c:v>-39.315722626837598</c:v>
                </c:pt>
                <c:pt idx="10318">
                  <c:v>-39.315722626837598</c:v>
                </c:pt>
                <c:pt idx="10319">
                  <c:v>-39.315722626837598</c:v>
                </c:pt>
                <c:pt idx="10320">
                  <c:v>-39.315722626837598</c:v>
                </c:pt>
                <c:pt idx="10321">
                  <c:v>-39.315722626837598</c:v>
                </c:pt>
                <c:pt idx="10322">
                  <c:v>-39.315722626837598</c:v>
                </c:pt>
                <c:pt idx="10323">
                  <c:v>-39.315722626837598</c:v>
                </c:pt>
                <c:pt idx="10324">
                  <c:v>-39.315722626837598</c:v>
                </c:pt>
                <c:pt idx="10325">
                  <c:v>-39.315722626837598</c:v>
                </c:pt>
                <c:pt idx="10326">
                  <c:v>-39.315722626837598</c:v>
                </c:pt>
                <c:pt idx="10327">
                  <c:v>-39.315722626837598</c:v>
                </c:pt>
                <c:pt idx="10328">
                  <c:v>-39.315722626837598</c:v>
                </c:pt>
                <c:pt idx="10329">
                  <c:v>-39.315722626837598</c:v>
                </c:pt>
                <c:pt idx="10330">
                  <c:v>-39.315722626837598</c:v>
                </c:pt>
                <c:pt idx="10331">
                  <c:v>-39.315722626837598</c:v>
                </c:pt>
                <c:pt idx="10332">
                  <c:v>-39.315722626837598</c:v>
                </c:pt>
                <c:pt idx="10333">
                  <c:v>-39.315722626837598</c:v>
                </c:pt>
                <c:pt idx="10334">
                  <c:v>-39.315722626837598</c:v>
                </c:pt>
                <c:pt idx="10335">
                  <c:v>-39.315722626837598</c:v>
                </c:pt>
                <c:pt idx="10336">
                  <c:v>-39.315722626837598</c:v>
                </c:pt>
                <c:pt idx="10337">
                  <c:v>-39.315722626837598</c:v>
                </c:pt>
                <c:pt idx="10338">
                  <c:v>-39.315722626837598</c:v>
                </c:pt>
                <c:pt idx="10339">
                  <c:v>-39.315722626837598</c:v>
                </c:pt>
                <c:pt idx="10340">
                  <c:v>-39.315722626837598</c:v>
                </c:pt>
                <c:pt idx="10341">
                  <c:v>-39.315722626837598</c:v>
                </c:pt>
                <c:pt idx="10342">
                  <c:v>-39.315722626837598</c:v>
                </c:pt>
                <c:pt idx="10343">
                  <c:v>-39.315722626837598</c:v>
                </c:pt>
                <c:pt idx="10344">
                  <c:v>-39.315722626837598</c:v>
                </c:pt>
                <c:pt idx="10345">
                  <c:v>-39.315722626837598</c:v>
                </c:pt>
                <c:pt idx="10346">
                  <c:v>-39.315722626837598</c:v>
                </c:pt>
                <c:pt idx="10347">
                  <c:v>-39.315722626837598</c:v>
                </c:pt>
                <c:pt idx="10348">
                  <c:v>-39.315722626837598</c:v>
                </c:pt>
                <c:pt idx="10349">
                  <c:v>-39.315722626837598</c:v>
                </c:pt>
                <c:pt idx="10350">
                  <c:v>-39.315722626837598</c:v>
                </c:pt>
                <c:pt idx="10351">
                  <c:v>-39.315722626837598</c:v>
                </c:pt>
                <c:pt idx="10352">
                  <c:v>-39.315722626837598</c:v>
                </c:pt>
                <c:pt idx="10353">
                  <c:v>-39.315722626837598</c:v>
                </c:pt>
                <c:pt idx="10354">
                  <c:v>-39.315722626837598</c:v>
                </c:pt>
                <c:pt idx="10355">
                  <c:v>-39.315722626837598</c:v>
                </c:pt>
                <c:pt idx="10356">
                  <c:v>-39.315722626837598</c:v>
                </c:pt>
                <c:pt idx="10357">
                  <c:v>-39.315722626837598</c:v>
                </c:pt>
                <c:pt idx="10358">
                  <c:v>-39.315722626837598</c:v>
                </c:pt>
                <c:pt idx="10359">
                  <c:v>-39.315722626837598</c:v>
                </c:pt>
                <c:pt idx="10360">
                  <c:v>-39.315722626837598</c:v>
                </c:pt>
                <c:pt idx="10361">
                  <c:v>-39.315722626837598</c:v>
                </c:pt>
                <c:pt idx="10362">
                  <c:v>-39.315722626837598</c:v>
                </c:pt>
                <c:pt idx="10363">
                  <c:v>-39.315722626837598</c:v>
                </c:pt>
                <c:pt idx="10364">
                  <c:v>-39.315722626837598</c:v>
                </c:pt>
                <c:pt idx="10365">
                  <c:v>-39.315722626837598</c:v>
                </c:pt>
                <c:pt idx="10366">
                  <c:v>-39.315722626837598</c:v>
                </c:pt>
                <c:pt idx="10367">
                  <c:v>-39.315722626837598</c:v>
                </c:pt>
                <c:pt idx="10368">
                  <c:v>-39.315722626837598</c:v>
                </c:pt>
                <c:pt idx="10369">
                  <c:v>-39.315722626837598</c:v>
                </c:pt>
                <c:pt idx="10370">
                  <c:v>-39.315722626837598</c:v>
                </c:pt>
                <c:pt idx="10371">
                  <c:v>-39.315722626837598</c:v>
                </c:pt>
                <c:pt idx="10372">
                  <c:v>-39.315722626837598</c:v>
                </c:pt>
                <c:pt idx="10373">
                  <c:v>-39.315722626837598</c:v>
                </c:pt>
                <c:pt idx="10374">
                  <c:v>-39.315722626837598</c:v>
                </c:pt>
                <c:pt idx="10375">
                  <c:v>-39.315722626837598</c:v>
                </c:pt>
                <c:pt idx="10376">
                  <c:v>-39.315722626837598</c:v>
                </c:pt>
                <c:pt idx="10377">
                  <c:v>-39.315722626837598</c:v>
                </c:pt>
                <c:pt idx="10378">
                  <c:v>-39.315722626837598</c:v>
                </c:pt>
                <c:pt idx="10379">
                  <c:v>-39.315722626837598</c:v>
                </c:pt>
                <c:pt idx="10380">
                  <c:v>-39.315722626837598</c:v>
                </c:pt>
                <c:pt idx="10381">
                  <c:v>-39.315722626837598</c:v>
                </c:pt>
                <c:pt idx="10382">
                  <c:v>-39.315722626837598</c:v>
                </c:pt>
                <c:pt idx="10383">
                  <c:v>-39.315722626837598</c:v>
                </c:pt>
                <c:pt idx="10384">
                  <c:v>-39.315722626837598</c:v>
                </c:pt>
                <c:pt idx="10385">
                  <c:v>-39.315722626837598</c:v>
                </c:pt>
                <c:pt idx="10386">
                  <c:v>-39.315722626837598</c:v>
                </c:pt>
                <c:pt idx="10387">
                  <c:v>-39.315722626837598</c:v>
                </c:pt>
                <c:pt idx="10388">
                  <c:v>-39.315722626837598</c:v>
                </c:pt>
                <c:pt idx="10389">
                  <c:v>-39.315722626837598</c:v>
                </c:pt>
                <c:pt idx="10390">
                  <c:v>-39.315722626837598</c:v>
                </c:pt>
                <c:pt idx="10391">
                  <c:v>-39.315722626837598</c:v>
                </c:pt>
                <c:pt idx="10392">
                  <c:v>-39.315722626837598</c:v>
                </c:pt>
                <c:pt idx="10393">
                  <c:v>-39.315722626837598</c:v>
                </c:pt>
                <c:pt idx="10394">
                  <c:v>-39.315722626837598</c:v>
                </c:pt>
                <c:pt idx="10395">
                  <c:v>-39.315722626837598</c:v>
                </c:pt>
                <c:pt idx="10396">
                  <c:v>-39.315722626837598</c:v>
                </c:pt>
                <c:pt idx="10397">
                  <c:v>-39.315722626837598</c:v>
                </c:pt>
                <c:pt idx="10398">
                  <c:v>-39.315722626837598</c:v>
                </c:pt>
                <c:pt idx="10399">
                  <c:v>-39.315722626837598</c:v>
                </c:pt>
                <c:pt idx="10400">
                  <c:v>-39.315722626837598</c:v>
                </c:pt>
                <c:pt idx="10401">
                  <c:v>-39.315722626837598</c:v>
                </c:pt>
                <c:pt idx="10402">
                  <c:v>-39.315722626837598</c:v>
                </c:pt>
                <c:pt idx="10403">
                  <c:v>-39.315722626837598</c:v>
                </c:pt>
                <c:pt idx="10404">
                  <c:v>-39.315722626837598</c:v>
                </c:pt>
                <c:pt idx="10405">
                  <c:v>-39.315722626837598</c:v>
                </c:pt>
                <c:pt idx="10406">
                  <c:v>-39.315722626837598</c:v>
                </c:pt>
                <c:pt idx="10407">
                  <c:v>-39.315722626837598</c:v>
                </c:pt>
                <c:pt idx="10408">
                  <c:v>-39.315722626837598</c:v>
                </c:pt>
                <c:pt idx="10409">
                  <c:v>-39.315722626837598</c:v>
                </c:pt>
                <c:pt idx="10410">
                  <c:v>-39.315722626837598</c:v>
                </c:pt>
                <c:pt idx="10411">
                  <c:v>-39.315722626837598</c:v>
                </c:pt>
                <c:pt idx="10412">
                  <c:v>-39.315722626837598</c:v>
                </c:pt>
                <c:pt idx="10413">
                  <c:v>-39.315722626837598</c:v>
                </c:pt>
                <c:pt idx="10414">
                  <c:v>-39.315722626837598</c:v>
                </c:pt>
                <c:pt idx="10415">
                  <c:v>-39.315722626837598</c:v>
                </c:pt>
                <c:pt idx="10416">
                  <c:v>-39.315722626837598</c:v>
                </c:pt>
                <c:pt idx="10417">
                  <c:v>-39.315722626837598</c:v>
                </c:pt>
                <c:pt idx="10418">
                  <c:v>-39.315722626837598</c:v>
                </c:pt>
                <c:pt idx="10419">
                  <c:v>-39.315722626837598</c:v>
                </c:pt>
                <c:pt idx="10420">
                  <c:v>-39.315722626837598</c:v>
                </c:pt>
                <c:pt idx="10421">
                  <c:v>-39.315722626837598</c:v>
                </c:pt>
                <c:pt idx="10422">
                  <c:v>-39.315722626837598</c:v>
                </c:pt>
                <c:pt idx="10423">
                  <c:v>-39.315722626837598</c:v>
                </c:pt>
                <c:pt idx="10424">
                  <c:v>-39.315722626837598</c:v>
                </c:pt>
                <c:pt idx="10425">
                  <c:v>-39.315722626837598</c:v>
                </c:pt>
                <c:pt idx="10426">
                  <c:v>-39.315722626837598</c:v>
                </c:pt>
                <c:pt idx="10427">
                  <c:v>-39.315722626837598</c:v>
                </c:pt>
                <c:pt idx="10428">
                  <c:v>-39.315722626837598</c:v>
                </c:pt>
                <c:pt idx="10429">
                  <c:v>-39.315722626837598</c:v>
                </c:pt>
                <c:pt idx="10430">
                  <c:v>-39.315722626837598</c:v>
                </c:pt>
                <c:pt idx="10431">
                  <c:v>-39.315722626837598</c:v>
                </c:pt>
                <c:pt idx="10432">
                  <c:v>-39.315722626837598</c:v>
                </c:pt>
                <c:pt idx="10433">
                  <c:v>-39.315722626837598</c:v>
                </c:pt>
                <c:pt idx="10434">
                  <c:v>-39.315722626837598</c:v>
                </c:pt>
                <c:pt idx="10435">
                  <c:v>-39.315722626837598</c:v>
                </c:pt>
                <c:pt idx="10436">
                  <c:v>-39.315722626837598</c:v>
                </c:pt>
                <c:pt idx="10437">
                  <c:v>-39.315722626837598</c:v>
                </c:pt>
                <c:pt idx="10438">
                  <c:v>-39.315722626837598</c:v>
                </c:pt>
                <c:pt idx="10439">
                  <c:v>-39.315722626837598</c:v>
                </c:pt>
                <c:pt idx="10440">
                  <c:v>-39.315722626837598</c:v>
                </c:pt>
                <c:pt idx="10441">
                  <c:v>-39.315722626837598</c:v>
                </c:pt>
                <c:pt idx="10442">
                  <c:v>-39.315722626837598</c:v>
                </c:pt>
                <c:pt idx="10443">
                  <c:v>-39.315722626837598</c:v>
                </c:pt>
                <c:pt idx="10444">
                  <c:v>-39.315722626837598</c:v>
                </c:pt>
                <c:pt idx="10445">
                  <c:v>-39.315722626837598</c:v>
                </c:pt>
                <c:pt idx="10446">
                  <c:v>-39.315722626837598</c:v>
                </c:pt>
                <c:pt idx="10447">
                  <c:v>-39.315722626837598</c:v>
                </c:pt>
                <c:pt idx="10448">
                  <c:v>-39.315722626837598</c:v>
                </c:pt>
                <c:pt idx="10449">
                  <c:v>-39.315722626837598</c:v>
                </c:pt>
                <c:pt idx="10450">
                  <c:v>-39.315722626837598</c:v>
                </c:pt>
                <c:pt idx="10451">
                  <c:v>-39.315722626837598</c:v>
                </c:pt>
                <c:pt idx="10452">
                  <c:v>-39.315722626837598</c:v>
                </c:pt>
                <c:pt idx="10453">
                  <c:v>-39.315722626837598</c:v>
                </c:pt>
                <c:pt idx="10454">
                  <c:v>-39.315722626837598</c:v>
                </c:pt>
                <c:pt idx="10455">
                  <c:v>-39.315722626837598</c:v>
                </c:pt>
                <c:pt idx="10456">
                  <c:v>-39.315722626837598</c:v>
                </c:pt>
                <c:pt idx="10457">
                  <c:v>-39.315722626837598</c:v>
                </c:pt>
                <c:pt idx="10458">
                  <c:v>-39.315722626837598</c:v>
                </c:pt>
                <c:pt idx="10459">
                  <c:v>-39.315722626837598</c:v>
                </c:pt>
                <c:pt idx="10460">
                  <c:v>-39.315722626837598</c:v>
                </c:pt>
                <c:pt idx="10461">
                  <c:v>-39.315722626837598</c:v>
                </c:pt>
                <c:pt idx="10462">
                  <c:v>-39.315722626837598</c:v>
                </c:pt>
                <c:pt idx="10463">
                  <c:v>-39.315722626837598</c:v>
                </c:pt>
                <c:pt idx="10464">
                  <c:v>-39.315722626837598</c:v>
                </c:pt>
                <c:pt idx="10465">
                  <c:v>-39.315722626837598</c:v>
                </c:pt>
                <c:pt idx="10466">
                  <c:v>-39.315722626837598</c:v>
                </c:pt>
                <c:pt idx="10467">
                  <c:v>-39.315722626837598</c:v>
                </c:pt>
                <c:pt idx="10468">
                  <c:v>-39.315722626837598</c:v>
                </c:pt>
                <c:pt idx="10469">
                  <c:v>-39.315722626837598</c:v>
                </c:pt>
                <c:pt idx="10470">
                  <c:v>-39.315722626837598</c:v>
                </c:pt>
                <c:pt idx="10471">
                  <c:v>-39.315722626837598</c:v>
                </c:pt>
                <c:pt idx="10472">
                  <c:v>-39.315722626837598</c:v>
                </c:pt>
                <c:pt idx="10473">
                  <c:v>-39.315722626837598</c:v>
                </c:pt>
                <c:pt idx="10474">
                  <c:v>-39.315722626837598</c:v>
                </c:pt>
                <c:pt idx="10475">
                  <c:v>-39.315722626837598</c:v>
                </c:pt>
                <c:pt idx="10476">
                  <c:v>-39.315722626837598</c:v>
                </c:pt>
                <c:pt idx="10477">
                  <c:v>-39.315722626837598</c:v>
                </c:pt>
                <c:pt idx="10478">
                  <c:v>-39.315722626837598</c:v>
                </c:pt>
                <c:pt idx="10479">
                  <c:v>-39.315722626837598</c:v>
                </c:pt>
                <c:pt idx="10480">
                  <c:v>-39.315722626837598</c:v>
                </c:pt>
                <c:pt idx="10481">
                  <c:v>-39.315722626837598</c:v>
                </c:pt>
                <c:pt idx="10482">
                  <c:v>-39.315722626837598</c:v>
                </c:pt>
                <c:pt idx="10483">
                  <c:v>-39.315722626837598</c:v>
                </c:pt>
                <c:pt idx="10484">
                  <c:v>-39.315722626837598</c:v>
                </c:pt>
                <c:pt idx="10485">
                  <c:v>-39.315722626837598</c:v>
                </c:pt>
                <c:pt idx="10486">
                  <c:v>-39.315722626837598</c:v>
                </c:pt>
                <c:pt idx="10487">
                  <c:v>-39.315722626837598</c:v>
                </c:pt>
                <c:pt idx="10488">
                  <c:v>-39.315722626837598</c:v>
                </c:pt>
                <c:pt idx="10489">
                  <c:v>-39.315722626837598</c:v>
                </c:pt>
                <c:pt idx="10490">
                  <c:v>-39.315722626837598</c:v>
                </c:pt>
                <c:pt idx="10491">
                  <c:v>-39.315722626837598</c:v>
                </c:pt>
                <c:pt idx="10492">
                  <c:v>-39.315722626837598</c:v>
                </c:pt>
                <c:pt idx="10493">
                  <c:v>-39.315722626837598</c:v>
                </c:pt>
                <c:pt idx="10494">
                  <c:v>-39.315722626837598</c:v>
                </c:pt>
                <c:pt idx="10495">
                  <c:v>-39.315722626837598</c:v>
                </c:pt>
                <c:pt idx="10496">
                  <c:v>-39.315722626837598</c:v>
                </c:pt>
                <c:pt idx="10497">
                  <c:v>-39.315722626837598</c:v>
                </c:pt>
                <c:pt idx="10498">
                  <c:v>-39.315722626837598</c:v>
                </c:pt>
                <c:pt idx="10499">
                  <c:v>-39.315722626837598</c:v>
                </c:pt>
                <c:pt idx="10500">
                  <c:v>-39.315722626837598</c:v>
                </c:pt>
                <c:pt idx="10501">
                  <c:v>-39.315722626837598</c:v>
                </c:pt>
                <c:pt idx="10502">
                  <c:v>-39.315722626837598</c:v>
                </c:pt>
                <c:pt idx="10503">
                  <c:v>-39.315722626837598</c:v>
                </c:pt>
                <c:pt idx="10504">
                  <c:v>-39.315722626837598</c:v>
                </c:pt>
                <c:pt idx="10505">
                  <c:v>-39.315722626837598</c:v>
                </c:pt>
                <c:pt idx="10506">
                  <c:v>-39.315722626837598</c:v>
                </c:pt>
                <c:pt idx="10507">
                  <c:v>-39.315722626837598</c:v>
                </c:pt>
                <c:pt idx="10508">
                  <c:v>-39.315722626837598</c:v>
                </c:pt>
                <c:pt idx="10509">
                  <c:v>-39.315722626837598</c:v>
                </c:pt>
                <c:pt idx="10510">
                  <c:v>-39.315722626837598</c:v>
                </c:pt>
                <c:pt idx="10511">
                  <c:v>-39.315722626837598</c:v>
                </c:pt>
                <c:pt idx="10512">
                  <c:v>-39.315722626837598</c:v>
                </c:pt>
                <c:pt idx="10513">
                  <c:v>-39.315722626837598</c:v>
                </c:pt>
                <c:pt idx="10514">
                  <c:v>-39.315722626837598</c:v>
                </c:pt>
                <c:pt idx="10515">
                  <c:v>-39.315722626837598</c:v>
                </c:pt>
                <c:pt idx="10516">
                  <c:v>-39.315722626837598</c:v>
                </c:pt>
                <c:pt idx="10517">
                  <c:v>-39.315722626837598</c:v>
                </c:pt>
                <c:pt idx="10518">
                  <c:v>-39.315722626837598</c:v>
                </c:pt>
                <c:pt idx="10519">
                  <c:v>-39.315722626837598</c:v>
                </c:pt>
                <c:pt idx="10520">
                  <c:v>-39.315722626837598</c:v>
                </c:pt>
                <c:pt idx="10521">
                  <c:v>-39.315722626837598</c:v>
                </c:pt>
                <c:pt idx="10522">
                  <c:v>-39.315722626837598</c:v>
                </c:pt>
                <c:pt idx="10523">
                  <c:v>-39.315722626837598</c:v>
                </c:pt>
                <c:pt idx="10524">
                  <c:v>-39.315722626837598</c:v>
                </c:pt>
                <c:pt idx="10525">
                  <c:v>-39.315722626837598</c:v>
                </c:pt>
                <c:pt idx="10526">
                  <c:v>-39.315722626837598</c:v>
                </c:pt>
                <c:pt idx="10527">
                  <c:v>-39.315722626837598</c:v>
                </c:pt>
                <c:pt idx="10528">
                  <c:v>-39.315722626837598</c:v>
                </c:pt>
                <c:pt idx="10529">
                  <c:v>-39.315722626837598</c:v>
                </c:pt>
                <c:pt idx="10530">
                  <c:v>-39.315722626837598</c:v>
                </c:pt>
                <c:pt idx="10531">
                  <c:v>-39.315722626837598</c:v>
                </c:pt>
                <c:pt idx="10532">
                  <c:v>-39.315722626837598</c:v>
                </c:pt>
                <c:pt idx="10533">
                  <c:v>-39.315722626837598</c:v>
                </c:pt>
                <c:pt idx="10534">
                  <c:v>-39.315722626837598</c:v>
                </c:pt>
                <c:pt idx="10535">
                  <c:v>-39.315722626837598</c:v>
                </c:pt>
                <c:pt idx="10536">
                  <c:v>-39.315722626837598</c:v>
                </c:pt>
                <c:pt idx="10537">
                  <c:v>-39.315722626837598</c:v>
                </c:pt>
                <c:pt idx="10538">
                  <c:v>-39.315722626837598</c:v>
                </c:pt>
                <c:pt idx="10539">
                  <c:v>-39.315722626837598</c:v>
                </c:pt>
                <c:pt idx="10540">
                  <c:v>-39.315722626837598</c:v>
                </c:pt>
                <c:pt idx="10541">
                  <c:v>-39.315722626837598</c:v>
                </c:pt>
                <c:pt idx="10542">
                  <c:v>-39.315722626837598</c:v>
                </c:pt>
                <c:pt idx="10543">
                  <c:v>-39.315722626837598</c:v>
                </c:pt>
                <c:pt idx="10544">
                  <c:v>-39.315722626837598</c:v>
                </c:pt>
                <c:pt idx="10545">
                  <c:v>-39.315722626837598</c:v>
                </c:pt>
                <c:pt idx="10546">
                  <c:v>-39.315722626837598</c:v>
                </c:pt>
                <c:pt idx="10547">
                  <c:v>-39.315722626837598</c:v>
                </c:pt>
                <c:pt idx="10548">
                  <c:v>-39.315722626837598</c:v>
                </c:pt>
                <c:pt idx="10549">
                  <c:v>-39.315722626837598</c:v>
                </c:pt>
                <c:pt idx="10550">
                  <c:v>-39.315722626837598</c:v>
                </c:pt>
                <c:pt idx="10551">
                  <c:v>-39.315722626837598</c:v>
                </c:pt>
                <c:pt idx="10552">
                  <c:v>-39.315722626837598</c:v>
                </c:pt>
                <c:pt idx="10553">
                  <c:v>-39.315722626837598</c:v>
                </c:pt>
                <c:pt idx="10554">
                  <c:v>-39.315722626837598</c:v>
                </c:pt>
                <c:pt idx="10555">
                  <c:v>-39.315722626837598</c:v>
                </c:pt>
                <c:pt idx="10556">
                  <c:v>-39.315722626837598</c:v>
                </c:pt>
                <c:pt idx="10557">
                  <c:v>-39.315722626837598</c:v>
                </c:pt>
                <c:pt idx="10558">
                  <c:v>-39.315722626837598</c:v>
                </c:pt>
                <c:pt idx="10559">
                  <c:v>-39.315722626837598</c:v>
                </c:pt>
                <c:pt idx="10560">
                  <c:v>-39.315722626837598</c:v>
                </c:pt>
                <c:pt idx="10561">
                  <c:v>-39.315722626837598</c:v>
                </c:pt>
                <c:pt idx="10562">
                  <c:v>-39.315722626837598</c:v>
                </c:pt>
                <c:pt idx="10563">
                  <c:v>-39.315722626837598</c:v>
                </c:pt>
                <c:pt idx="10564">
                  <c:v>-39.315722626837598</c:v>
                </c:pt>
                <c:pt idx="10565">
                  <c:v>-39.315722626837598</c:v>
                </c:pt>
                <c:pt idx="10566">
                  <c:v>-39.315722626837598</c:v>
                </c:pt>
                <c:pt idx="10567">
                  <c:v>-39.315722626837598</c:v>
                </c:pt>
                <c:pt idx="10568">
                  <c:v>-39.315722626837598</c:v>
                </c:pt>
                <c:pt idx="10569">
                  <c:v>-39.315722626837598</c:v>
                </c:pt>
                <c:pt idx="10570">
                  <c:v>-39.315722626837598</c:v>
                </c:pt>
                <c:pt idx="10571">
                  <c:v>-39.315722626837598</c:v>
                </c:pt>
                <c:pt idx="10572">
                  <c:v>-39.315722626837598</c:v>
                </c:pt>
                <c:pt idx="10573">
                  <c:v>-39.315722626837598</c:v>
                </c:pt>
                <c:pt idx="10574">
                  <c:v>-39.315722626837598</c:v>
                </c:pt>
                <c:pt idx="10575">
                  <c:v>-39.315722626837598</c:v>
                </c:pt>
                <c:pt idx="10576">
                  <c:v>-39.315722626837598</c:v>
                </c:pt>
                <c:pt idx="10577">
                  <c:v>-39.315722626837598</c:v>
                </c:pt>
                <c:pt idx="10578">
                  <c:v>-39.315722626837598</c:v>
                </c:pt>
                <c:pt idx="10579">
                  <c:v>-39.315722626837598</c:v>
                </c:pt>
                <c:pt idx="10580">
                  <c:v>-39.315722626837598</c:v>
                </c:pt>
                <c:pt idx="10581">
                  <c:v>-39.315722626837598</c:v>
                </c:pt>
                <c:pt idx="10582">
                  <c:v>-39.315722626837598</c:v>
                </c:pt>
                <c:pt idx="10583">
                  <c:v>-39.315722626837598</c:v>
                </c:pt>
                <c:pt idx="10584">
                  <c:v>-39.315722626837598</c:v>
                </c:pt>
                <c:pt idx="10585">
                  <c:v>-39.315722626837598</c:v>
                </c:pt>
                <c:pt idx="10586">
                  <c:v>-39.315722626837598</c:v>
                </c:pt>
                <c:pt idx="10587">
                  <c:v>-39.315722626837598</c:v>
                </c:pt>
                <c:pt idx="10588">
                  <c:v>-39.315722626837598</c:v>
                </c:pt>
                <c:pt idx="10589">
                  <c:v>-39.315722626837598</c:v>
                </c:pt>
                <c:pt idx="10590">
                  <c:v>-39.315722626837598</c:v>
                </c:pt>
                <c:pt idx="10591">
                  <c:v>-39.315722626837598</c:v>
                </c:pt>
                <c:pt idx="10592">
                  <c:v>-39.315722626837598</c:v>
                </c:pt>
                <c:pt idx="10593">
                  <c:v>-39.315722626837598</c:v>
                </c:pt>
                <c:pt idx="10594">
                  <c:v>-39.315722626837598</c:v>
                </c:pt>
                <c:pt idx="10595">
                  <c:v>-39.315722626837598</c:v>
                </c:pt>
                <c:pt idx="10596">
                  <c:v>-39.315722626837598</c:v>
                </c:pt>
                <c:pt idx="10597">
                  <c:v>-39.315722626837598</c:v>
                </c:pt>
                <c:pt idx="10598">
                  <c:v>-39.315722626837598</c:v>
                </c:pt>
                <c:pt idx="10599">
                  <c:v>-39.315722626837598</c:v>
                </c:pt>
                <c:pt idx="10600">
                  <c:v>-39.315722626837598</c:v>
                </c:pt>
                <c:pt idx="10601">
                  <c:v>-39.315722626837598</c:v>
                </c:pt>
                <c:pt idx="10602">
                  <c:v>-39.315722626837598</c:v>
                </c:pt>
                <c:pt idx="10603">
                  <c:v>-39.315722626837598</c:v>
                </c:pt>
                <c:pt idx="10604">
                  <c:v>-39.315722626837598</c:v>
                </c:pt>
                <c:pt idx="10605">
                  <c:v>-39.315722626837598</c:v>
                </c:pt>
                <c:pt idx="10606">
                  <c:v>-39.315722626837598</c:v>
                </c:pt>
                <c:pt idx="10607">
                  <c:v>-39.315722626837598</c:v>
                </c:pt>
                <c:pt idx="10608">
                  <c:v>-39.315722626837598</c:v>
                </c:pt>
                <c:pt idx="10609">
                  <c:v>-39.315722626837598</c:v>
                </c:pt>
                <c:pt idx="10610">
                  <c:v>-39.315722626837598</c:v>
                </c:pt>
                <c:pt idx="10611">
                  <c:v>-39.315722626837598</c:v>
                </c:pt>
                <c:pt idx="10612">
                  <c:v>-39.315722626837598</c:v>
                </c:pt>
                <c:pt idx="10613">
                  <c:v>-39.315722626837598</c:v>
                </c:pt>
                <c:pt idx="10614">
                  <c:v>-39.315722626837598</c:v>
                </c:pt>
                <c:pt idx="10615">
                  <c:v>-39.315722626837598</c:v>
                </c:pt>
                <c:pt idx="10616">
                  <c:v>-39.315722626837598</c:v>
                </c:pt>
                <c:pt idx="10617">
                  <c:v>-39.315722626837598</c:v>
                </c:pt>
                <c:pt idx="10618">
                  <c:v>-39.315722626837598</c:v>
                </c:pt>
                <c:pt idx="10619">
                  <c:v>-39.315722626837598</c:v>
                </c:pt>
                <c:pt idx="10620">
                  <c:v>-39.315722626837598</c:v>
                </c:pt>
                <c:pt idx="10621">
                  <c:v>-39.315722626837598</c:v>
                </c:pt>
                <c:pt idx="10622">
                  <c:v>-39.315722626837598</c:v>
                </c:pt>
                <c:pt idx="10623">
                  <c:v>-39.315722626837598</c:v>
                </c:pt>
                <c:pt idx="10624">
                  <c:v>-39.315722626837598</c:v>
                </c:pt>
                <c:pt idx="10625">
                  <c:v>-39.315722626837598</c:v>
                </c:pt>
                <c:pt idx="10626">
                  <c:v>-39.315722626837598</c:v>
                </c:pt>
                <c:pt idx="10627">
                  <c:v>-39.315722626837598</c:v>
                </c:pt>
                <c:pt idx="10628">
                  <c:v>-39.315722626837598</c:v>
                </c:pt>
                <c:pt idx="10629">
                  <c:v>-39.315722626837598</c:v>
                </c:pt>
                <c:pt idx="10630">
                  <c:v>-39.315722626837598</c:v>
                </c:pt>
                <c:pt idx="10631">
                  <c:v>-39.315722626837598</c:v>
                </c:pt>
                <c:pt idx="10632">
                  <c:v>-39.315722626837598</c:v>
                </c:pt>
                <c:pt idx="10633">
                  <c:v>-39.315722626837598</c:v>
                </c:pt>
                <c:pt idx="10634">
                  <c:v>-39.315722626837598</c:v>
                </c:pt>
                <c:pt idx="10635">
                  <c:v>-39.315722626837598</c:v>
                </c:pt>
                <c:pt idx="10636">
                  <c:v>-39.315722626837598</c:v>
                </c:pt>
                <c:pt idx="10637">
                  <c:v>-39.315722626837598</c:v>
                </c:pt>
                <c:pt idx="10638">
                  <c:v>-39.315722626837598</c:v>
                </c:pt>
                <c:pt idx="10639">
                  <c:v>-39.315722626837598</c:v>
                </c:pt>
                <c:pt idx="10640">
                  <c:v>-39.315722626837598</c:v>
                </c:pt>
                <c:pt idx="10641">
                  <c:v>-39.315722626837598</c:v>
                </c:pt>
                <c:pt idx="10642">
                  <c:v>-39.315722626837598</c:v>
                </c:pt>
                <c:pt idx="10643">
                  <c:v>-39.315722626837598</c:v>
                </c:pt>
                <c:pt idx="10644">
                  <c:v>-39.315722626837598</c:v>
                </c:pt>
                <c:pt idx="10645">
                  <c:v>-39.315722626837598</c:v>
                </c:pt>
                <c:pt idx="10646">
                  <c:v>-39.315722626837598</c:v>
                </c:pt>
                <c:pt idx="10647">
                  <c:v>-39.315722626837598</c:v>
                </c:pt>
                <c:pt idx="10648">
                  <c:v>-39.315722626837598</c:v>
                </c:pt>
                <c:pt idx="10649">
                  <c:v>-39.315722626837598</c:v>
                </c:pt>
                <c:pt idx="10650">
                  <c:v>-39.315722626837598</c:v>
                </c:pt>
                <c:pt idx="10651">
                  <c:v>-39.315722626837598</c:v>
                </c:pt>
                <c:pt idx="10652">
                  <c:v>-39.315722626837598</c:v>
                </c:pt>
                <c:pt idx="10653">
                  <c:v>-39.315722626837598</c:v>
                </c:pt>
                <c:pt idx="10654">
                  <c:v>-39.315722626837598</c:v>
                </c:pt>
                <c:pt idx="10655">
                  <c:v>-39.315722626837598</c:v>
                </c:pt>
                <c:pt idx="10656">
                  <c:v>-39.315722626837598</c:v>
                </c:pt>
                <c:pt idx="10657">
                  <c:v>-39.315722626837598</c:v>
                </c:pt>
                <c:pt idx="10658">
                  <c:v>-39.315722626837598</c:v>
                </c:pt>
                <c:pt idx="10659">
                  <c:v>-39.315722626837598</c:v>
                </c:pt>
                <c:pt idx="10660">
                  <c:v>-39.315722626837598</c:v>
                </c:pt>
                <c:pt idx="10661">
                  <c:v>-39.315722626837598</c:v>
                </c:pt>
                <c:pt idx="10662">
                  <c:v>-39.315722626837598</c:v>
                </c:pt>
                <c:pt idx="10663">
                  <c:v>-39.315722626837598</c:v>
                </c:pt>
                <c:pt idx="10664">
                  <c:v>-39.315722626837598</c:v>
                </c:pt>
                <c:pt idx="10665">
                  <c:v>-39.315722626837598</c:v>
                </c:pt>
                <c:pt idx="10666">
                  <c:v>-39.315722626837598</c:v>
                </c:pt>
                <c:pt idx="10667">
                  <c:v>-39.315722626837598</c:v>
                </c:pt>
                <c:pt idx="10668">
                  <c:v>-39.315722626837598</c:v>
                </c:pt>
                <c:pt idx="10669">
                  <c:v>-39.315722626837598</c:v>
                </c:pt>
                <c:pt idx="10670">
                  <c:v>-39.315722626837598</c:v>
                </c:pt>
                <c:pt idx="10671">
                  <c:v>-39.315722626837598</c:v>
                </c:pt>
                <c:pt idx="10672">
                  <c:v>-39.315722626837598</c:v>
                </c:pt>
                <c:pt idx="10673">
                  <c:v>-39.315722626837598</c:v>
                </c:pt>
                <c:pt idx="10674">
                  <c:v>-39.315722626837598</c:v>
                </c:pt>
                <c:pt idx="10675">
                  <c:v>-39.315722626837598</c:v>
                </c:pt>
                <c:pt idx="10676">
                  <c:v>-39.315722626837598</c:v>
                </c:pt>
                <c:pt idx="10677">
                  <c:v>-39.315722626837598</c:v>
                </c:pt>
                <c:pt idx="10678">
                  <c:v>-39.315722626837598</c:v>
                </c:pt>
                <c:pt idx="10679">
                  <c:v>-39.315722626837598</c:v>
                </c:pt>
                <c:pt idx="10680">
                  <c:v>-39.315722626837598</c:v>
                </c:pt>
                <c:pt idx="10681">
                  <c:v>-39.315722626837598</c:v>
                </c:pt>
                <c:pt idx="10682">
                  <c:v>-39.315722626837598</c:v>
                </c:pt>
                <c:pt idx="10683">
                  <c:v>-39.315722626837598</c:v>
                </c:pt>
                <c:pt idx="10684">
                  <c:v>-39.315722626837598</c:v>
                </c:pt>
                <c:pt idx="10685">
                  <c:v>-39.315722626837598</c:v>
                </c:pt>
                <c:pt idx="10686">
                  <c:v>-39.315722626837598</c:v>
                </c:pt>
                <c:pt idx="10687">
                  <c:v>-39.315722626837598</c:v>
                </c:pt>
                <c:pt idx="10688">
                  <c:v>-39.315722626837598</c:v>
                </c:pt>
                <c:pt idx="10689">
                  <c:v>-39.315722626837598</c:v>
                </c:pt>
                <c:pt idx="10690">
                  <c:v>-39.315722626837598</c:v>
                </c:pt>
                <c:pt idx="10691">
                  <c:v>-39.315722626837598</c:v>
                </c:pt>
                <c:pt idx="10692">
                  <c:v>-39.315722626837598</c:v>
                </c:pt>
                <c:pt idx="10693">
                  <c:v>-39.315722626837598</c:v>
                </c:pt>
                <c:pt idx="10694">
                  <c:v>-39.315722626837598</c:v>
                </c:pt>
                <c:pt idx="10695">
                  <c:v>-39.315722626837598</c:v>
                </c:pt>
                <c:pt idx="10696">
                  <c:v>-39.315722626837598</c:v>
                </c:pt>
                <c:pt idx="10697">
                  <c:v>-39.315722626837598</c:v>
                </c:pt>
                <c:pt idx="10698">
                  <c:v>-39.315722626837598</c:v>
                </c:pt>
                <c:pt idx="10699">
                  <c:v>-39.315722626837598</c:v>
                </c:pt>
                <c:pt idx="10700">
                  <c:v>-39.315722626837598</c:v>
                </c:pt>
                <c:pt idx="10701">
                  <c:v>-39.315722626837598</c:v>
                </c:pt>
                <c:pt idx="10702">
                  <c:v>-39.315722626837598</c:v>
                </c:pt>
                <c:pt idx="10703">
                  <c:v>-39.315722626837598</c:v>
                </c:pt>
                <c:pt idx="10704">
                  <c:v>-39.315722626837598</c:v>
                </c:pt>
                <c:pt idx="10705">
                  <c:v>-39.315722626837598</c:v>
                </c:pt>
                <c:pt idx="10706">
                  <c:v>-39.315722626837598</c:v>
                </c:pt>
                <c:pt idx="10707">
                  <c:v>-39.315722626837598</c:v>
                </c:pt>
                <c:pt idx="10708">
                  <c:v>-39.315722626837598</c:v>
                </c:pt>
                <c:pt idx="10709">
                  <c:v>-39.315722626837598</c:v>
                </c:pt>
                <c:pt idx="10710">
                  <c:v>-39.315722626837598</c:v>
                </c:pt>
                <c:pt idx="10711">
                  <c:v>-39.315722626837598</c:v>
                </c:pt>
                <c:pt idx="10712">
                  <c:v>-39.315722626837598</c:v>
                </c:pt>
                <c:pt idx="10713">
                  <c:v>-39.315722626837598</c:v>
                </c:pt>
                <c:pt idx="10714">
                  <c:v>-39.315722626837598</c:v>
                </c:pt>
                <c:pt idx="10715">
                  <c:v>-39.315722626837598</c:v>
                </c:pt>
                <c:pt idx="10716">
                  <c:v>-39.315722626837598</c:v>
                </c:pt>
                <c:pt idx="10717">
                  <c:v>-39.315722626837598</c:v>
                </c:pt>
                <c:pt idx="10718">
                  <c:v>-39.315722626837598</c:v>
                </c:pt>
                <c:pt idx="10719">
                  <c:v>-39.315722626837598</c:v>
                </c:pt>
                <c:pt idx="10720">
                  <c:v>-39.315722626837598</c:v>
                </c:pt>
                <c:pt idx="10721">
                  <c:v>-39.315722626837598</c:v>
                </c:pt>
                <c:pt idx="10722">
                  <c:v>-39.315722626837598</c:v>
                </c:pt>
                <c:pt idx="10723">
                  <c:v>-39.315722626837598</c:v>
                </c:pt>
                <c:pt idx="10724">
                  <c:v>-39.315722626837598</c:v>
                </c:pt>
                <c:pt idx="10725">
                  <c:v>-39.315722626837598</c:v>
                </c:pt>
                <c:pt idx="10726">
                  <c:v>-39.315722626837598</c:v>
                </c:pt>
                <c:pt idx="10727">
                  <c:v>-39.315722626837598</c:v>
                </c:pt>
                <c:pt idx="10728">
                  <c:v>-39.315722626837598</c:v>
                </c:pt>
                <c:pt idx="10729">
                  <c:v>-39.315722626837598</c:v>
                </c:pt>
                <c:pt idx="10730">
                  <c:v>-39.315722626837598</c:v>
                </c:pt>
                <c:pt idx="10731">
                  <c:v>-39.315722626837598</c:v>
                </c:pt>
                <c:pt idx="10732">
                  <c:v>-39.315722626837598</c:v>
                </c:pt>
                <c:pt idx="10733">
                  <c:v>-39.315722626837598</c:v>
                </c:pt>
                <c:pt idx="10734">
                  <c:v>-39.315722626837598</c:v>
                </c:pt>
                <c:pt idx="10735">
                  <c:v>-39.315722626837598</c:v>
                </c:pt>
                <c:pt idx="10736">
                  <c:v>-39.315722626837598</c:v>
                </c:pt>
                <c:pt idx="10737">
                  <c:v>-39.315722626837598</c:v>
                </c:pt>
                <c:pt idx="10738">
                  <c:v>-39.315722626837598</c:v>
                </c:pt>
                <c:pt idx="10739">
                  <c:v>-39.315722626837598</c:v>
                </c:pt>
                <c:pt idx="10740">
                  <c:v>-39.315722626837598</c:v>
                </c:pt>
                <c:pt idx="10741">
                  <c:v>-39.315722626837598</c:v>
                </c:pt>
                <c:pt idx="10742">
                  <c:v>-39.315722626837598</c:v>
                </c:pt>
                <c:pt idx="10743">
                  <c:v>-39.315722626837598</c:v>
                </c:pt>
                <c:pt idx="10744">
                  <c:v>-39.315722626837598</c:v>
                </c:pt>
                <c:pt idx="10745">
                  <c:v>-39.315722626837598</c:v>
                </c:pt>
                <c:pt idx="10746">
                  <c:v>-39.315722626837598</c:v>
                </c:pt>
                <c:pt idx="10747">
                  <c:v>-39.315722626837598</c:v>
                </c:pt>
                <c:pt idx="10748">
                  <c:v>-39.315722626837598</c:v>
                </c:pt>
                <c:pt idx="10749">
                  <c:v>-39.315722626837598</c:v>
                </c:pt>
                <c:pt idx="10750">
                  <c:v>-39.315722626837598</c:v>
                </c:pt>
                <c:pt idx="10751">
                  <c:v>-39.315722626837598</c:v>
                </c:pt>
                <c:pt idx="10752">
                  <c:v>-39.315722626837598</c:v>
                </c:pt>
                <c:pt idx="10753">
                  <c:v>-39.315722626837598</c:v>
                </c:pt>
                <c:pt idx="10754">
                  <c:v>-39.315722626837598</c:v>
                </c:pt>
                <c:pt idx="10755">
                  <c:v>-39.315722626837598</c:v>
                </c:pt>
                <c:pt idx="10756">
                  <c:v>-39.315722626837598</c:v>
                </c:pt>
                <c:pt idx="10757">
                  <c:v>-39.315722626837598</c:v>
                </c:pt>
                <c:pt idx="10758">
                  <c:v>-39.315722626837598</c:v>
                </c:pt>
                <c:pt idx="10759">
                  <c:v>-39.315722626837598</c:v>
                </c:pt>
                <c:pt idx="10760">
                  <c:v>-39.315722626837598</c:v>
                </c:pt>
                <c:pt idx="10761">
                  <c:v>-39.315722626837598</c:v>
                </c:pt>
                <c:pt idx="10762">
                  <c:v>-39.315722626837598</c:v>
                </c:pt>
                <c:pt idx="10763">
                  <c:v>-39.315722626837598</c:v>
                </c:pt>
                <c:pt idx="10764">
                  <c:v>-39.315722626837598</c:v>
                </c:pt>
                <c:pt idx="10765">
                  <c:v>-39.315722626837598</c:v>
                </c:pt>
                <c:pt idx="10766">
                  <c:v>-39.315722626837598</c:v>
                </c:pt>
                <c:pt idx="10767">
                  <c:v>-39.315722626837598</c:v>
                </c:pt>
                <c:pt idx="10768">
                  <c:v>-39.315722626837598</c:v>
                </c:pt>
                <c:pt idx="10769">
                  <c:v>-39.315722626837598</c:v>
                </c:pt>
                <c:pt idx="10770">
                  <c:v>-39.315722626837598</c:v>
                </c:pt>
                <c:pt idx="10771">
                  <c:v>-39.315722626837598</c:v>
                </c:pt>
                <c:pt idx="10772">
                  <c:v>-39.315722626837598</c:v>
                </c:pt>
                <c:pt idx="10773">
                  <c:v>-39.315722626837598</c:v>
                </c:pt>
                <c:pt idx="10774">
                  <c:v>-39.315722626837598</c:v>
                </c:pt>
                <c:pt idx="10775">
                  <c:v>-39.315722626837598</c:v>
                </c:pt>
                <c:pt idx="10776">
                  <c:v>-39.315722626837598</c:v>
                </c:pt>
                <c:pt idx="10777">
                  <c:v>-39.315722626837598</c:v>
                </c:pt>
                <c:pt idx="10778">
                  <c:v>-39.315722626837598</c:v>
                </c:pt>
                <c:pt idx="10779">
                  <c:v>-39.315722626837598</c:v>
                </c:pt>
                <c:pt idx="10780">
                  <c:v>-39.315722626837598</c:v>
                </c:pt>
                <c:pt idx="10781">
                  <c:v>-39.315722626837598</c:v>
                </c:pt>
                <c:pt idx="10782">
                  <c:v>-39.315722626837598</c:v>
                </c:pt>
                <c:pt idx="10783">
                  <c:v>-39.315722626837598</c:v>
                </c:pt>
                <c:pt idx="10784">
                  <c:v>-39.315722626837598</c:v>
                </c:pt>
                <c:pt idx="10785">
                  <c:v>-39.315722626837598</c:v>
                </c:pt>
                <c:pt idx="10786">
                  <c:v>-39.315722626837598</c:v>
                </c:pt>
                <c:pt idx="10787">
                  <c:v>-39.315722626837598</c:v>
                </c:pt>
                <c:pt idx="10788">
                  <c:v>-39.315722626837598</c:v>
                </c:pt>
                <c:pt idx="10789">
                  <c:v>-39.315722626837598</c:v>
                </c:pt>
                <c:pt idx="10790">
                  <c:v>-39.315722626837598</c:v>
                </c:pt>
                <c:pt idx="10791">
                  <c:v>-39.315722626837598</c:v>
                </c:pt>
                <c:pt idx="10792">
                  <c:v>-39.315722626837598</c:v>
                </c:pt>
                <c:pt idx="10793">
                  <c:v>-39.315722626837598</c:v>
                </c:pt>
                <c:pt idx="10794">
                  <c:v>-39.315722626837598</c:v>
                </c:pt>
                <c:pt idx="10795">
                  <c:v>-39.315722626837598</c:v>
                </c:pt>
                <c:pt idx="10796">
                  <c:v>-39.315722626837598</c:v>
                </c:pt>
                <c:pt idx="10797">
                  <c:v>-39.315722626837598</c:v>
                </c:pt>
                <c:pt idx="10798">
                  <c:v>-39.315722626837598</c:v>
                </c:pt>
                <c:pt idx="10799">
                  <c:v>-39.315722626837598</c:v>
                </c:pt>
                <c:pt idx="10800">
                  <c:v>-39.315722626837598</c:v>
                </c:pt>
                <c:pt idx="10801">
                  <c:v>-39.315722626837598</c:v>
                </c:pt>
                <c:pt idx="10802">
                  <c:v>-39.315722626837598</c:v>
                </c:pt>
                <c:pt idx="10803">
                  <c:v>-39.315722626837598</c:v>
                </c:pt>
                <c:pt idx="10804">
                  <c:v>-39.315722626837598</c:v>
                </c:pt>
                <c:pt idx="10805">
                  <c:v>-39.315722626837598</c:v>
                </c:pt>
                <c:pt idx="10806">
                  <c:v>-39.315722626837598</c:v>
                </c:pt>
                <c:pt idx="10807">
                  <c:v>-39.315722626837598</c:v>
                </c:pt>
                <c:pt idx="10808">
                  <c:v>-39.315722626837598</c:v>
                </c:pt>
                <c:pt idx="10809">
                  <c:v>-39.315722626837598</c:v>
                </c:pt>
                <c:pt idx="10810">
                  <c:v>-39.315722626837598</c:v>
                </c:pt>
                <c:pt idx="10811">
                  <c:v>-39.315722626837598</c:v>
                </c:pt>
                <c:pt idx="10812">
                  <c:v>-39.315722626837598</c:v>
                </c:pt>
                <c:pt idx="10813">
                  <c:v>-39.315722626837598</c:v>
                </c:pt>
                <c:pt idx="10814">
                  <c:v>-39.315722626837598</c:v>
                </c:pt>
                <c:pt idx="10815">
                  <c:v>-39.315722626837598</c:v>
                </c:pt>
                <c:pt idx="10816">
                  <c:v>-39.315722626837598</c:v>
                </c:pt>
                <c:pt idx="10817">
                  <c:v>-39.315722626837598</c:v>
                </c:pt>
                <c:pt idx="10818">
                  <c:v>-39.315722626837598</c:v>
                </c:pt>
                <c:pt idx="10819">
                  <c:v>-39.315722626837598</c:v>
                </c:pt>
                <c:pt idx="10820">
                  <c:v>-39.315722626837598</c:v>
                </c:pt>
                <c:pt idx="10821">
                  <c:v>-39.315722626837598</c:v>
                </c:pt>
                <c:pt idx="10822">
                  <c:v>-39.315722626837598</c:v>
                </c:pt>
                <c:pt idx="10823">
                  <c:v>-39.315722626837598</c:v>
                </c:pt>
                <c:pt idx="10824">
                  <c:v>-39.315722626837598</c:v>
                </c:pt>
                <c:pt idx="10825">
                  <c:v>-39.315722626837598</c:v>
                </c:pt>
                <c:pt idx="10826">
                  <c:v>-39.315722626837598</c:v>
                </c:pt>
                <c:pt idx="10827">
                  <c:v>-39.315722626837598</c:v>
                </c:pt>
                <c:pt idx="10828">
                  <c:v>-39.315722626837598</c:v>
                </c:pt>
                <c:pt idx="10829">
                  <c:v>-39.315722626837598</c:v>
                </c:pt>
                <c:pt idx="10830">
                  <c:v>-39.315722626837598</c:v>
                </c:pt>
                <c:pt idx="10831">
                  <c:v>-39.315722626837598</c:v>
                </c:pt>
                <c:pt idx="10832">
                  <c:v>-39.315722626837598</c:v>
                </c:pt>
                <c:pt idx="10833">
                  <c:v>-39.315722626837598</c:v>
                </c:pt>
                <c:pt idx="10834">
                  <c:v>-39.315722626837598</c:v>
                </c:pt>
                <c:pt idx="10835">
                  <c:v>-39.315722626837598</c:v>
                </c:pt>
                <c:pt idx="10836">
                  <c:v>-39.315722626837598</c:v>
                </c:pt>
                <c:pt idx="10837">
                  <c:v>-39.315722626837598</c:v>
                </c:pt>
                <c:pt idx="10838">
                  <c:v>-39.315722626837598</c:v>
                </c:pt>
                <c:pt idx="10839">
                  <c:v>-39.315722626837598</c:v>
                </c:pt>
                <c:pt idx="10840">
                  <c:v>-39.315722626837598</c:v>
                </c:pt>
                <c:pt idx="10841">
                  <c:v>-39.315722626837598</c:v>
                </c:pt>
                <c:pt idx="10842">
                  <c:v>-39.315722626837598</c:v>
                </c:pt>
                <c:pt idx="10843">
                  <c:v>-39.315722626837598</c:v>
                </c:pt>
                <c:pt idx="10844">
                  <c:v>-39.315722626837598</c:v>
                </c:pt>
                <c:pt idx="10845">
                  <c:v>-39.315722626837598</c:v>
                </c:pt>
                <c:pt idx="10846">
                  <c:v>-39.315722626837598</c:v>
                </c:pt>
                <c:pt idx="10847">
                  <c:v>-39.315722626837598</c:v>
                </c:pt>
                <c:pt idx="10848">
                  <c:v>-39.315722626837598</c:v>
                </c:pt>
                <c:pt idx="10849">
                  <c:v>-39.315722626837598</c:v>
                </c:pt>
                <c:pt idx="10850">
                  <c:v>-39.315722626837598</c:v>
                </c:pt>
                <c:pt idx="10851">
                  <c:v>-39.315722626837598</c:v>
                </c:pt>
                <c:pt idx="10852">
                  <c:v>-39.315722626837598</c:v>
                </c:pt>
                <c:pt idx="10853">
                  <c:v>-39.315722626837598</c:v>
                </c:pt>
                <c:pt idx="10854">
                  <c:v>-39.315722626837598</c:v>
                </c:pt>
                <c:pt idx="10855">
                  <c:v>-39.315722626837598</c:v>
                </c:pt>
                <c:pt idx="10856">
                  <c:v>-39.315722626837598</c:v>
                </c:pt>
                <c:pt idx="10857">
                  <c:v>-39.315722626837598</c:v>
                </c:pt>
                <c:pt idx="10858">
                  <c:v>-39.315722626837598</c:v>
                </c:pt>
                <c:pt idx="10859">
                  <c:v>-39.315722626837598</c:v>
                </c:pt>
                <c:pt idx="10860">
                  <c:v>-39.315722626837598</c:v>
                </c:pt>
                <c:pt idx="10861">
                  <c:v>-39.315722626837598</c:v>
                </c:pt>
                <c:pt idx="10862">
                  <c:v>-39.315722626837598</c:v>
                </c:pt>
                <c:pt idx="10863">
                  <c:v>-39.315722626837598</c:v>
                </c:pt>
                <c:pt idx="10864">
                  <c:v>-39.315722626837598</c:v>
                </c:pt>
                <c:pt idx="10865">
                  <c:v>-39.315722626837598</c:v>
                </c:pt>
                <c:pt idx="10866">
                  <c:v>-39.315722626837598</c:v>
                </c:pt>
                <c:pt idx="10867">
                  <c:v>-39.315722626837598</c:v>
                </c:pt>
                <c:pt idx="10868">
                  <c:v>-39.315722626837598</c:v>
                </c:pt>
                <c:pt idx="10869">
                  <c:v>-39.315722626837598</c:v>
                </c:pt>
                <c:pt idx="10870">
                  <c:v>-39.315722626837598</c:v>
                </c:pt>
                <c:pt idx="10871">
                  <c:v>-39.315722626837598</c:v>
                </c:pt>
                <c:pt idx="10872">
                  <c:v>-39.315722626837598</c:v>
                </c:pt>
                <c:pt idx="10873">
                  <c:v>-39.315722626837598</c:v>
                </c:pt>
                <c:pt idx="10874">
                  <c:v>-39.315722626837598</c:v>
                </c:pt>
                <c:pt idx="10875">
                  <c:v>-39.315722626837598</c:v>
                </c:pt>
                <c:pt idx="10876">
                  <c:v>-39.315722626837598</c:v>
                </c:pt>
                <c:pt idx="10877">
                  <c:v>-39.315722626837598</c:v>
                </c:pt>
                <c:pt idx="10878">
                  <c:v>-39.315722626837598</c:v>
                </c:pt>
                <c:pt idx="10879">
                  <c:v>-39.315722626837598</c:v>
                </c:pt>
                <c:pt idx="10880">
                  <c:v>-39.315722626837598</c:v>
                </c:pt>
                <c:pt idx="10881">
                  <c:v>-39.315722626837598</c:v>
                </c:pt>
                <c:pt idx="10882">
                  <c:v>-39.315722626837598</c:v>
                </c:pt>
                <c:pt idx="10883">
                  <c:v>-39.315722626837598</c:v>
                </c:pt>
                <c:pt idx="10884">
                  <c:v>-39.315722626837598</c:v>
                </c:pt>
                <c:pt idx="10885">
                  <c:v>-39.315722626837598</c:v>
                </c:pt>
                <c:pt idx="10886">
                  <c:v>-39.315722626837598</c:v>
                </c:pt>
                <c:pt idx="10887">
                  <c:v>-39.315722626837598</c:v>
                </c:pt>
                <c:pt idx="10888">
                  <c:v>-39.315722626837598</c:v>
                </c:pt>
                <c:pt idx="10889">
                  <c:v>-39.315722626837598</c:v>
                </c:pt>
                <c:pt idx="10890">
                  <c:v>-39.315722626837598</c:v>
                </c:pt>
                <c:pt idx="10891">
                  <c:v>-39.315722626837598</c:v>
                </c:pt>
                <c:pt idx="10892">
                  <c:v>-39.315722626837598</c:v>
                </c:pt>
                <c:pt idx="10893">
                  <c:v>-39.315722626837598</c:v>
                </c:pt>
                <c:pt idx="10894">
                  <c:v>-39.315722626837598</c:v>
                </c:pt>
                <c:pt idx="10895">
                  <c:v>-39.315722626837598</c:v>
                </c:pt>
                <c:pt idx="10896">
                  <c:v>-39.315722626837598</c:v>
                </c:pt>
                <c:pt idx="10897">
                  <c:v>-39.315722626837598</c:v>
                </c:pt>
                <c:pt idx="10898">
                  <c:v>-39.315722626837598</c:v>
                </c:pt>
                <c:pt idx="10899">
                  <c:v>-39.315722626837598</c:v>
                </c:pt>
                <c:pt idx="10900">
                  <c:v>-39.315722626837598</c:v>
                </c:pt>
                <c:pt idx="10901">
                  <c:v>-39.315722626837598</c:v>
                </c:pt>
                <c:pt idx="10902">
                  <c:v>-39.315722626837598</c:v>
                </c:pt>
                <c:pt idx="10903">
                  <c:v>-39.315722626837598</c:v>
                </c:pt>
                <c:pt idx="10904">
                  <c:v>-39.315722626837598</c:v>
                </c:pt>
                <c:pt idx="10905">
                  <c:v>-39.315722626837598</c:v>
                </c:pt>
                <c:pt idx="10906">
                  <c:v>-39.315722626837598</c:v>
                </c:pt>
                <c:pt idx="10907">
                  <c:v>-39.315722626837598</c:v>
                </c:pt>
                <c:pt idx="10908">
                  <c:v>-39.315722626837598</c:v>
                </c:pt>
                <c:pt idx="10909">
                  <c:v>-39.315722626837598</c:v>
                </c:pt>
                <c:pt idx="10910">
                  <c:v>-39.315722626837598</c:v>
                </c:pt>
                <c:pt idx="10911">
                  <c:v>-39.315722626837598</c:v>
                </c:pt>
                <c:pt idx="10912">
                  <c:v>-39.315722626837598</c:v>
                </c:pt>
                <c:pt idx="10913">
                  <c:v>-39.315722626837598</c:v>
                </c:pt>
                <c:pt idx="10914">
                  <c:v>-39.315722626837598</c:v>
                </c:pt>
                <c:pt idx="10915">
                  <c:v>-39.315722626837598</c:v>
                </c:pt>
                <c:pt idx="10916">
                  <c:v>-39.315722626837598</c:v>
                </c:pt>
                <c:pt idx="10917">
                  <c:v>-39.315722626837598</c:v>
                </c:pt>
                <c:pt idx="10918">
                  <c:v>-39.315722626837598</c:v>
                </c:pt>
                <c:pt idx="10919">
                  <c:v>-39.315722626837598</c:v>
                </c:pt>
                <c:pt idx="10920">
                  <c:v>-39.315722626837598</c:v>
                </c:pt>
                <c:pt idx="10921">
                  <c:v>-39.315722626837598</c:v>
                </c:pt>
                <c:pt idx="10922">
                  <c:v>-39.315722626837598</c:v>
                </c:pt>
                <c:pt idx="10923">
                  <c:v>-39.315722626837598</c:v>
                </c:pt>
                <c:pt idx="10924">
                  <c:v>-39.315722626837598</c:v>
                </c:pt>
                <c:pt idx="10925">
                  <c:v>-39.315722626837598</c:v>
                </c:pt>
                <c:pt idx="10926">
                  <c:v>-39.315722626837598</c:v>
                </c:pt>
                <c:pt idx="10927">
                  <c:v>-39.315722626837598</c:v>
                </c:pt>
                <c:pt idx="10928">
                  <c:v>-39.315722626837598</c:v>
                </c:pt>
                <c:pt idx="10929">
                  <c:v>-39.315722626837598</c:v>
                </c:pt>
                <c:pt idx="10930">
                  <c:v>-39.315722626837598</c:v>
                </c:pt>
                <c:pt idx="10931">
                  <c:v>-39.315722626837598</c:v>
                </c:pt>
                <c:pt idx="10932">
                  <c:v>-39.315722626837598</c:v>
                </c:pt>
                <c:pt idx="10933">
                  <c:v>-39.315722626837598</c:v>
                </c:pt>
                <c:pt idx="10934">
                  <c:v>-39.315722626837598</c:v>
                </c:pt>
                <c:pt idx="10935">
                  <c:v>-39.315722626837598</c:v>
                </c:pt>
                <c:pt idx="10936">
                  <c:v>-39.315722626837598</c:v>
                </c:pt>
                <c:pt idx="10937">
                  <c:v>-39.315722626837598</c:v>
                </c:pt>
                <c:pt idx="10938">
                  <c:v>-39.315722626837598</c:v>
                </c:pt>
                <c:pt idx="10939">
                  <c:v>-39.315722626837598</c:v>
                </c:pt>
                <c:pt idx="10940">
                  <c:v>-39.315722626837598</c:v>
                </c:pt>
                <c:pt idx="10941">
                  <c:v>-39.315722626837598</c:v>
                </c:pt>
                <c:pt idx="10942">
                  <c:v>-39.315722626837598</c:v>
                </c:pt>
                <c:pt idx="10943">
                  <c:v>-39.315722626837598</c:v>
                </c:pt>
                <c:pt idx="10944">
                  <c:v>-39.315722626837598</c:v>
                </c:pt>
                <c:pt idx="10945">
                  <c:v>-39.315722626837598</c:v>
                </c:pt>
                <c:pt idx="10946">
                  <c:v>-39.315722626837598</c:v>
                </c:pt>
                <c:pt idx="10947">
                  <c:v>-39.315722626837598</c:v>
                </c:pt>
                <c:pt idx="10948">
                  <c:v>-39.315722626837598</c:v>
                </c:pt>
                <c:pt idx="10949">
                  <c:v>-39.315722626837598</c:v>
                </c:pt>
                <c:pt idx="10950">
                  <c:v>-39.315722626837598</c:v>
                </c:pt>
                <c:pt idx="10951">
                  <c:v>-39.315722626837598</c:v>
                </c:pt>
                <c:pt idx="10952">
                  <c:v>-39.315722626837598</c:v>
                </c:pt>
                <c:pt idx="10953">
                  <c:v>-39.315722626837598</c:v>
                </c:pt>
                <c:pt idx="10954">
                  <c:v>-39.315722626837598</c:v>
                </c:pt>
                <c:pt idx="10955">
                  <c:v>-39.315722626837598</c:v>
                </c:pt>
                <c:pt idx="10956">
                  <c:v>-39.315722626837598</c:v>
                </c:pt>
                <c:pt idx="10957">
                  <c:v>-39.315722626837598</c:v>
                </c:pt>
                <c:pt idx="10958">
                  <c:v>-39.315722626837598</c:v>
                </c:pt>
                <c:pt idx="10959">
                  <c:v>-39.315722626837598</c:v>
                </c:pt>
                <c:pt idx="10960">
                  <c:v>-39.315722626837598</c:v>
                </c:pt>
                <c:pt idx="10961">
                  <c:v>-39.315722626837598</c:v>
                </c:pt>
                <c:pt idx="10962">
                  <c:v>-39.315722626837598</c:v>
                </c:pt>
                <c:pt idx="10963">
                  <c:v>-39.315722626837598</c:v>
                </c:pt>
                <c:pt idx="10964">
                  <c:v>-39.315722626837598</c:v>
                </c:pt>
                <c:pt idx="10965">
                  <c:v>-39.315722626837598</c:v>
                </c:pt>
                <c:pt idx="10966">
                  <c:v>-39.315722626837598</c:v>
                </c:pt>
                <c:pt idx="10967">
                  <c:v>-39.315722626837598</c:v>
                </c:pt>
                <c:pt idx="10968">
                  <c:v>-39.315722626837598</c:v>
                </c:pt>
                <c:pt idx="10969">
                  <c:v>-39.315722626837598</c:v>
                </c:pt>
                <c:pt idx="10970">
                  <c:v>-39.315722626837598</c:v>
                </c:pt>
                <c:pt idx="10971">
                  <c:v>-39.315722626837598</c:v>
                </c:pt>
                <c:pt idx="10972">
                  <c:v>-39.315722626837598</c:v>
                </c:pt>
                <c:pt idx="10973">
                  <c:v>-39.315722626837598</c:v>
                </c:pt>
                <c:pt idx="10974">
                  <c:v>-39.315722626837598</c:v>
                </c:pt>
                <c:pt idx="10975">
                  <c:v>-39.315722626837598</c:v>
                </c:pt>
                <c:pt idx="10976">
                  <c:v>-39.315722626837598</c:v>
                </c:pt>
                <c:pt idx="10977">
                  <c:v>-39.315722626837598</c:v>
                </c:pt>
                <c:pt idx="10978">
                  <c:v>-39.315722626837598</c:v>
                </c:pt>
                <c:pt idx="10979">
                  <c:v>-39.315722626837598</c:v>
                </c:pt>
                <c:pt idx="10980">
                  <c:v>-39.315722626837598</c:v>
                </c:pt>
                <c:pt idx="10981">
                  <c:v>-39.315722626837598</c:v>
                </c:pt>
                <c:pt idx="10982">
                  <c:v>-39.315722626837598</c:v>
                </c:pt>
                <c:pt idx="10983">
                  <c:v>-39.315722626837598</c:v>
                </c:pt>
                <c:pt idx="10984">
                  <c:v>-39.315722626837598</c:v>
                </c:pt>
                <c:pt idx="10985">
                  <c:v>-39.315722626837598</c:v>
                </c:pt>
                <c:pt idx="10986">
                  <c:v>-39.315722626837598</c:v>
                </c:pt>
                <c:pt idx="10987">
                  <c:v>-39.315722626837598</c:v>
                </c:pt>
                <c:pt idx="10988">
                  <c:v>-39.315722626837598</c:v>
                </c:pt>
                <c:pt idx="10989">
                  <c:v>-39.315722626837598</c:v>
                </c:pt>
                <c:pt idx="10990">
                  <c:v>-39.315722626837598</c:v>
                </c:pt>
                <c:pt idx="10991">
                  <c:v>-39.315722626837598</c:v>
                </c:pt>
                <c:pt idx="10992">
                  <c:v>-39.315722626837598</c:v>
                </c:pt>
                <c:pt idx="10993">
                  <c:v>-39.315722626837598</c:v>
                </c:pt>
                <c:pt idx="10994">
                  <c:v>-39.315722626837598</c:v>
                </c:pt>
                <c:pt idx="10995">
                  <c:v>-39.315722626837598</c:v>
                </c:pt>
                <c:pt idx="10996">
                  <c:v>-39.315722626837598</c:v>
                </c:pt>
                <c:pt idx="10997">
                  <c:v>-39.315722626837598</c:v>
                </c:pt>
                <c:pt idx="10998">
                  <c:v>-39.315722626837598</c:v>
                </c:pt>
                <c:pt idx="10999">
                  <c:v>-39.315722626837598</c:v>
                </c:pt>
                <c:pt idx="11000">
                  <c:v>-39.315722626837598</c:v>
                </c:pt>
                <c:pt idx="11001">
                  <c:v>-39.315722626837598</c:v>
                </c:pt>
                <c:pt idx="11002">
                  <c:v>-39.315722626837598</c:v>
                </c:pt>
                <c:pt idx="11003">
                  <c:v>-39.315722626837598</c:v>
                </c:pt>
                <c:pt idx="11004">
                  <c:v>-39.315722626837598</c:v>
                </c:pt>
                <c:pt idx="11005">
                  <c:v>-39.315722626837598</c:v>
                </c:pt>
                <c:pt idx="11006">
                  <c:v>-39.315722626837598</c:v>
                </c:pt>
                <c:pt idx="11007">
                  <c:v>-39.315722626837598</c:v>
                </c:pt>
                <c:pt idx="11008">
                  <c:v>-39.315722626837598</c:v>
                </c:pt>
                <c:pt idx="11009">
                  <c:v>-39.315722626837598</c:v>
                </c:pt>
                <c:pt idx="11010">
                  <c:v>-39.315722626837598</c:v>
                </c:pt>
                <c:pt idx="11011">
                  <c:v>-39.315722626837598</c:v>
                </c:pt>
                <c:pt idx="11012">
                  <c:v>-39.315722626837598</c:v>
                </c:pt>
                <c:pt idx="11013">
                  <c:v>-39.315722626837598</c:v>
                </c:pt>
                <c:pt idx="11014">
                  <c:v>-39.315722626837598</c:v>
                </c:pt>
                <c:pt idx="11015">
                  <c:v>-39.315722626837598</c:v>
                </c:pt>
                <c:pt idx="11016">
                  <c:v>-39.315722626837598</c:v>
                </c:pt>
                <c:pt idx="11017">
                  <c:v>-39.315722626837598</c:v>
                </c:pt>
                <c:pt idx="11018">
                  <c:v>-39.315722626837598</c:v>
                </c:pt>
                <c:pt idx="11019">
                  <c:v>-39.315722626837598</c:v>
                </c:pt>
                <c:pt idx="11020">
                  <c:v>-39.315722626837598</c:v>
                </c:pt>
                <c:pt idx="11021">
                  <c:v>-39.315722626837598</c:v>
                </c:pt>
                <c:pt idx="11022">
                  <c:v>-39.315722626837598</c:v>
                </c:pt>
                <c:pt idx="11023">
                  <c:v>-39.315722626837598</c:v>
                </c:pt>
                <c:pt idx="11024">
                  <c:v>-39.315722626837598</c:v>
                </c:pt>
                <c:pt idx="11025">
                  <c:v>-39.315722626837598</c:v>
                </c:pt>
                <c:pt idx="11026">
                  <c:v>-39.315722626837598</c:v>
                </c:pt>
                <c:pt idx="11027">
                  <c:v>-39.315722626837598</c:v>
                </c:pt>
                <c:pt idx="11028">
                  <c:v>-39.315722626837598</c:v>
                </c:pt>
                <c:pt idx="11029">
                  <c:v>-39.315722626837598</c:v>
                </c:pt>
                <c:pt idx="11030">
                  <c:v>-39.315722626837598</c:v>
                </c:pt>
                <c:pt idx="11031">
                  <c:v>-39.315722626837598</c:v>
                </c:pt>
                <c:pt idx="11032">
                  <c:v>-39.315722626837598</c:v>
                </c:pt>
                <c:pt idx="11033">
                  <c:v>-39.315722626837598</c:v>
                </c:pt>
                <c:pt idx="11034">
                  <c:v>-39.315722626837598</c:v>
                </c:pt>
                <c:pt idx="11035">
                  <c:v>-39.315722626837598</c:v>
                </c:pt>
                <c:pt idx="11036">
                  <c:v>-39.315722626837598</c:v>
                </c:pt>
                <c:pt idx="11037">
                  <c:v>-39.315722626837598</c:v>
                </c:pt>
                <c:pt idx="11038">
                  <c:v>-39.315722626837598</c:v>
                </c:pt>
                <c:pt idx="11039">
                  <c:v>-39.315722626837598</c:v>
                </c:pt>
                <c:pt idx="11040">
                  <c:v>-39.315722626837598</c:v>
                </c:pt>
                <c:pt idx="11041">
                  <c:v>-39.315722626837598</c:v>
                </c:pt>
                <c:pt idx="11042">
                  <c:v>-39.315722626837598</c:v>
                </c:pt>
                <c:pt idx="11043">
                  <c:v>-39.315722626837598</c:v>
                </c:pt>
                <c:pt idx="11044">
                  <c:v>-39.315722626837598</c:v>
                </c:pt>
                <c:pt idx="11045">
                  <c:v>-39.315722626837598</c:v>
                </c:pt>
                <c:pt idx="11046">
                  <c:v>-39.315722626837598</c:v>
                </c:pt>
                <c:pt idx="11047">
                  <c:v>-39.315722626837598</c:v>
                </c:pt>
                <c:pt idx="11048">
                  <c:v>-39.315722626837598</c:v>
                </c:pt>
                <c:pt idx="11049">
                  <c:v>-39.315722626837598</c:v>
                </c:pt>
                <c:pt idx="11050">
                  <c:v>-39.315722626837598</c:v>
                </c:pt>
                <c:pt idx="11051">
                  <c:v>-39.315722626837598</c:v>
                </c:pt>
                <c:pt idx="11052">
                  <c:v>-39.315722626837598</c:v>
                </c:pt>
                <c:pt idx="11053">
                  <c:v>-39.315722626837598</c:v>
                </c:pt>
                <c:pt idx="11054">
                  <c:v>-39.315722626837598</c:v>
                </c:pt>
                <c:pt idx="11055">
                  <c:v>-39.315722626837598</c:v>
                </c:pt>
                <c:pt idx="11056">
                  <c:v>-39.315722626837598</c:v>
                </c:pt>
                <c:pt idx="11057">
                  <c:v>-39.315722626837598</c:v>
                </c:pt>
                <c:pt idx="11058">
                  <c:v>-39.315722626837598</c:v>
                </c:pt>
                <c:pt idx="11059">
                  <c:v>-39.315722626837598</c:v>
                </c:pt>
                <c:pt idx="11060">
                  <c:v>-39.315722626837598</c:v>
                </c:pt>
                <c:pt idx="11061">
                  <c:v>-39.315722626837598</c:v>
                </c:pt>
                <c:pt idx="11062">
                  <c:v>-39.315722626837598</c:v>
                </c:pt>
                <c:pt idx="11063">
                  <c:v>-39.315722626837598</c:v>
                </c:pt>
                <c:pt idx="11064">
                  <c:v>-39.315722626837598</c:v>
                </c:pt>
                <c:pt idx="11065">
                  <c:v>-39.315722626837598</c:v>
                </c:pt>
                <c:pt idx="11066">
                  <c:v>-39.315722626837598</c:v>
                </c:pt>
                <c:pt idx="11067">
                  <c:v>-39.315722626837598</c:v>
                </c:pt>
                <c:pt idx="11068">
                  <c:v>-39.315722626837598</c:v>
                </c:pt>
                <c:pt idx="11069">
                  <c:v>-39.315722626837598</c:v>
                </c:pt>
                <c:pt idx="11070">
                  <c:v>-39.315722626837598</c:v>
                </c:pt>
                <c:pt idx="11071">
                  <c:v>-39.315722626837598</c:v>
                </c:pt>
                <c:pt idx="11072">
                  <c:v>-39.315722626837598</c:v>
                </c:pt>
                <c:pt idx="11073">
                  <c:v>-39.315722626837598</c:v>
                </c:pt>
                <c:pt idx="11074">
                  <c:v>-39.315722626837598</c:v>
                </c:pt>
                <c:pt idx="11075">
                  <c:v>-39.315722626837598</c:v>
                </c:pt>
                <c:pt idx="11076">
                  <c:v>-39.315722626837598</c:v>
                </c:pt>
                <c:pt idx="11077">
                  <c:v>-39.315722626837598</c:v>
                </c:pt>
                <c:pt idx="11078">
                  <c:v>-39.315722626837598</c:v>
                </c:pt>
                <c:pt idx="11079">
                  <c:v>-39.315722626837598</c:v>
                </c:pt>
                <c:pt idx="11080">
                  <c:v>-39.315722626837598</c:v>
                </c:pt>
                <c:pt idx="11081">
                  <c:v>-39.315722626837598</c:v>
                </c:pt>
                <c:pt idx="11082">
                  <c:v>-39.315722626837598</c:v>
                </c:pt>
                <c:pt idx="11083">
                  <c:v>-39.315722626837598</c:v>
                </c:pt>
                <c:pt idx="11084">
                  <c:v>-39.315722626837598</c:v>
                </c:pt>
                <c:pt idx="11085">
                  <c:v>-39.315722626837598</c:v>
                </c:pt>
                <c:pt idx="11086">
                  <c:v>-39.315722626837598</c:v>
                </c:pt>
                <c:pt idx="11087">
                  <c:v>-39.315722626837598</c:v>
                </c:pt>
                <c:pt idx="11088">
                  <c:v>-39.315722626837598</c:v>
                </c:pt>
                <c:pt idx="11089">
                  <c:v>-39.315722626837598</c:v>
                </c:pt>
                <c:pt idx="11090">
                  <c:v>-39.315722626837598</c:v>
                </c:pt>
                <c:pt idx="11091">
                  <c:v>-39.315722626837598</c:v>
                </c:pt>
                <c:pt idx="11092">
                  <c:v>-39.315722626837598</c:v>
                </c:pt>
                <c:pt idx="11093">
                  <c:v>-39.315722626837598</c:v>
                </c:pt>
                <c:pt idx="11094">
                  <c:v>-39.315722626837598</c:v>
                </c:pt>
                <c:pt idx="11095">
                  <c:v>-39.315722626837598</c:v>
                </c:pt>
                <c:pt idx="11096">
                  <c:v>-39.315722626837598</c:v>
                </c:pt>
                <c:pt idx="11097">
                  <c:v>-39.315722626837598</c:v>
                </c:pt>
                <c:pt idx="11098">
                  <c:v>-39.315722626837598</c:v>
                </c:pt>
                <c:pt idx="11099">
                  <c:v>-39.315722626837598</c:v>
                </c:pt>
                <c:pt idx="11100">
                  <c:v>-39.315722626837598</c:v>
                </c:pt>
                <c:pt idx="11101">
                  <c:v>-39.315722626837598</c:v>
                </c:pt>
                <c:pt idx="11102">
                  <c:v>-39.315722626837598</c:v>
                </c:pt>
                <c:pt idx="11103">
                  <c:v>-39.315722626837598</c:v>
                </c:pt>
                <c:pt idx="11104">
                  <c:v>-39.315722626837598</c:v>
                </c:pt>
                <c:pt idx="11105">
                  <c:v>-39.315722626837598</c:v>
                </c:pt>
                <c:pt idx="11106">
                  <c:v>-39.315722626837598</c:v>
                </c:pt>
                <c:pt idx="11107">
                  <c:v>-39.315722626837598</c:v>
                </c:pt>
                <c:pt idx="11108">
                  <c:v>-39.315722626837598</c:v>
                </c:pt>
                <c:pt idx="11109">
                  <c:v>-39.315722626837598</c:v>
                </c:pt>
                <c:pt idx="11110">
                  <c:v>-39.315722626837598</c:v>
                </c:pt>
                <c:pt idx="11111">
                  <c:v>-39.315722626837598</c:v>
                </c:pt>
                <c:pt idx="11112">
                  <c:v>-39.315722626837598</c:v>
                </c:pt>
                <c:pt idx="11113">
                  <c:v>-39.315722626837598</c:v>
                </c:pt>
                <c:pt idx="11114">
                  <c:v>-39.315722626837598</c:v>
                </c:pt>
                <c:pt idx="11115">
                  <c:v>-39.315722626837598</c:v>
                </c:pt>
                <c:pt idx="11116">
                  <c:v>-39.315722626837598</c:v>
                </c:pt>
                <c:pt idx="11117">
                  <c:v>-39.315722626837598</c:v>
                </c:pt>
                <c:pt idx="11118">
                  <c:v>-39.315722626837598</c:v>
                </c:pt>
                <c:pt idx="11119">
                  <c:v>-39.315722626837598</c:v>
                </c:pt>
                <c:pt idx="11120">
                  <c:v>-39.315722626837598</c:v>
                </c:pt>
                <c:pt idx="11121">
                  <c:v>-39.315722626837598</c:v>
                </c:pt>
                <c:pt idx="11122">
                  <c:v>-39.315722626837598</c:v>
                </c:pt>
                <c:pt idx="11123">
                  <c:v>-39.315722626837598</c:v>
                </c:pt>
                <c:pt idx="11124">
                  <c:v>-39.315722626837598</c:v>
                </c:pt>
                <c:pt idx="11125">
                  <c:v>-39.315722626837598</c:v>
                </c:pt>
                <c:pt idx="11126">
                  <c:v>-39.315722626837598</c:v>
                </c:pt>
                <c:pt idx="11127">
                  <c:v>-39.315722626837598</c:v>
                </c:pt>
                <c:pt idx="11128">
                  <c:v>-39.315722626837598</c:v>
                </c:pt>
                <c:pt idx="11129">
                  <c:v>-39.315722626837598</c:v>
                </c:pt>
                <c:pt idx="11130">
                  <c:v>-39.315722626837598</c:v>
                </c:pt>
                <c:pt idx="11131">
                  <c:v>-39.315722626837598</c:v>
                </c:pt>
                <c:pt idx="11132">
                  <c:v>-39.315722626837598</c:v>
                </c:pt>
                <c:pt idx="11133">
                  <c:v>-39.315722626837598</c:v>
                </c:pt>
                <c:pt idx="11134">
                  <c:v>-39.315722626837598</c:v>
                </c:pt>
                <c:pt idx="11135">
                  <c:v>-39.315722626837598</c:v>
                </c:pt>
                <c:pt idx="11136">
                  <c:v>-39.315722626837598</c:v>
                </c:pt>
                <c:pt idx="11137">
                  <c:v>-39.315722626837598</c:v>
                </c:pt>
                <c:pt idx="11138">
                  <c:v>-39.315722626837598</c:v>
                </c:pt>
                <c:pt idx="11139">
                  <c:v>-39.315722626837598</c:v>
                </c:pt>
                <c:pt idx="11140">
                  <c:v>-39.315722626837598</c:v>
                </c:pt>
                <c:pt idx="11141">
                  <c:v>-39.315722626837598</c:v>
                </c:pt>
                <c:pt idx="11142">
                  <c:v>-39.315722626837598</c:v>
                </c:pt>
                <c:pt idx="11143">
                  <c:v>-39.315722626837598</c:v>
                </c:pt>
                <c:pt idx="11144">
                  <c:v>-39.315722626837598</c:v>
                </c:pt>
                <c:pt idx="11145">
                  <c:v>-39.315722626837598</c:v>
                </c:pt>
                <c:pt idx="11146">
                  <c:v>-39.315722626837598</c:v>
                </c:pt>
                <c:pt idx="11147">
                  <c:v>-39.315722626837598</c:v>
                </c:pt>
                <c:pt idx="11148">
                  <c:v>-39.315722626837598</c:v>
                </c:pt>
                <c:pt idx="11149">
                  <c:v>-39.315722626837598</c:v>
                </c:pt>
                <c:pt idx="11150">
                  <c:v>-39.315722626837598</c:v>
                </c:pt>
                <c:pt idx="11151">
                  <c:v>-39.315722626837598</c:v>
                </c:pt>
                <c:pt idx="11152">
                  <c:v>-39.315722626837598</c:v>
                </c:pt>
                <c:pt idx="11153">
                  <c:v>-39.315722626837598</c:v>
                </c:pt>
                <c:pt idx="11154">
                  <c:v>-39.315722626837598</c:v>
                </c:pt>
                <c:pt idx="11155">
                  <c:v>-39.315722626837598</c:v>
                </c:pt>
                <c:pt idx="11156">
                  <c:v>-39.315722626837598</c:v>
                </c:pt>
                <c:pt idx="11157">
                  <c:v>-39.315722626837598</c:v>
                </c:pt>
                <c:pt idx="11158">
                  <c:v>-39.315722626837598</c:v>
                </c:pt>
                <c:pt idx="11159">
                  <c:v>-39.315722626837598</c:v>
                </c:pt>
                <c:pt idx="11160">
                  <c:v>-39.315722626837598</c:v>
                </c:pt>
                <c:pt idx="11161">
                  <c:v>-39.315722626837598</c:v>
                </c:pt>
                <c:pt idx="11162">
                  <c:v>-39.315722626837598</c:v>
                </c:pt>
                <c:pt idx="11163">
                  <c:v>-39.315722626837598</c:v>
                </c:pt>
                <c:pt idx="11164">
                  <c:v>-39.315722626837598</c:v>
                </c:pt>
                <c:pt idx="11165">
                  <c:v>-39.315722626837598</c:v>
                </c:pt>
                <c:pt idx="11166">
                  <c:v>-39.315722626837598</c:v>
                </c:pt>
                <c:pt idx="11167">
                  <c:v>-39.315722626837598</c:v>
                </c:pt>
                <c:pt idx="11168">
                  <c:v>-39.315722626837598</c:v>
                </c:pt>
                <c:pt idx="11169">
                  <c:v>-39.315722626837598</c:v>
                </c:pt>
                <c:pt idx="11170">
                  <c:v>-39.315722626837598</c:v>
                </c:pt>
                <c:pt idx="11171">
                  <c:v>-39.315722626837598</c:v>
                </c:pt>
                <c:pt idx="11172">
                  <c:v>-39.315722626837598</c:v>
                </c:pt>
                <c:pt idx="11173">
                  <c:v>-39.315722626837598</c:v>
                </c:pt>
                <c:pt idx="11174">
                  <c:v>-39.315722626837598</c:v>
                </c:pt>
                <c:pt idx="11175">
                  <c:v>-39.315722626837598</c:v>
                </c:pt>
                <c:pt idx="11176">
                  <c:v>-39.315722626837598</c:v>
                </c:pt>
                <c:pt idx="11177">
                  <c:v>-39.315722626837598</c:v>
                </c:pt>
                <c:pt idx="11178">
                  <c:v>-39.315722626837598</c:v>
                </c:pt>
                <c:pt idx="11179">
                  <c:v>-39.315722626837598</c:v>
                </c:pt>
                <c:pt idx="11180">
                  <c:v>-39.315722626837598</c:v>
                </c:pt>
                <c:pt idx="11181">
                  <c:v>-39.315722626837598</c:v>
                </c:pt>
                <c:pt idx="11182">
                  <c:v>-39.315722626837598</c:v>
                </c:pt>
                <c:pt idx="11183">
                  <c:v>-39.315722626837598</c:v>
                </c:pt>
                <c:pt idx="11184">
                  <c:v>-39.315722626837598</c:v>
                </c:pt>
                <c:pt idx="11185">
                  <c:v>-39.315722626837598</c:v>
                </c:pt>
                <c:pt idx="11186">
                  <c:v>-39.315722626837598</c:v>
                </c:pt>
                <c:pt idx="11187">
                  <c:v>-39.315722626837598</c:v>
                </c:pt>
                <c:pt idx="11188">
                  <c:v>-39.315722626837598</c:v>
                </c:pt>
                <c:pt idx="11189">
                  <c:v>-39.315722626837598</c:v>
                </c:pt>
                <c:pt idx="11190">
                  <c:v>-39.315722626837598</c:v>
                </c:pt>
                <c:pt idx="11191">
                  <c:v>-39.315722626837598</c:v>
                </c:pt>
                <c:pt idx="11192">
                  <c:v>-39.315722626837598</c:v>
                </c:pt>
                <c:pt idx="11193">
                  <c:v>-39.315722626837598</c:v>
                </c:pt>
                <c:pt idx="11194">
                  <c:v>-39.315722626837598</c:v>
                </c:pt>
                <c:pt idx="11195">
                  <c:v>-39.315722626837598</c:v>
                </c:pt>
                <c:pt idx="11196">
                  <c:v>-39.315722626837598</c:v>
                </c:pt>
                <c:pt idx="11197">
                  <c:v>-39.315722626837598</c:v>
                </c:pt>
                <c:pt idx="11198">
                  <c:v>-39.315722626837598</c:v>
                </c:pt>
                <c:pt idx="11199">
                  <c:v>-39.315722626837598</c:v>
                </c:pt>
                <c:pt idx="11200">
                  <c:v>-39.315722626837598</c:v>
                </c:pt>
                <c:pt idx="11201">
                  <c:v>-39.315722626837598</c:v>
                </c:pt>
                <c:pt idx="11202">
                  <c:v>-39.315722626837598</c:v>
                </c:pt>
                <c:pt idx="11203">
                  <c:v>-39.315722626837598</c:v>
                </c:pt>
                <c:pt idx="11204">
                  <c:v>-39.315722626837598</c:v>
                </c:pt>
                <c:pt idx="11205">
                  <c:v>-39.315722626837598</c:v>
                </c:pt>
                <c:pt idx="11206">
                  <c:v>-39.315722626837598</c:v>
                </c:pt>
                <c:pt idx="11207">
                  <c:v>-39.315722626837598</c:v>
                </c:pt>
                <c:pt idx="11208">
                  <c:v>-39.315722626837598</c:v>
                </c:pt>
                <c:pt idx="11209">
                  <c:v>-39.315722626837598</c:v>
                </c:pt>
                <c:pt idx="11210">
                  <c:v>-39.315722626837598</c:v>
                </c:pt>
                <c:pt idx="11211">
                  <c:v>-39.315722626837598</c:v>
                </c:pt>
                <c:pt idx="11212">
                  <c:v>-39.315722626837598</c:v>
                </c:pt>
                <c:pt idx="11213">
                  <c:v>-39.315722626837598</c:v>
                </c:pt>
                <c:pt idx="11214">
                  <c:v>-39.315722626837598</c:v>
                </c:pt>
                <c:pt idx="11215">
                  <c:v>-39.315722626837598</c:v>
                </c:pt>
                <c:pt idx="11216">
                  <c:v>-39.315722626837598</c:v>
                </c:pt>
                <c:pt idx="11217">
                  <c:v>-39.315722626837598</c:v>
                </c:pt>
                <c:pt idx="11218">
                  <c:v>-39.315722626837598</c:v>
                </c:pt>
                <c:pt idx="11219">
                  <c:v>-39.315722626837598</c:v>
                </c:pt>
                <c:pt idx="11220">
                  <c:v>-39.315722626837598</c:v>
                </c:pt>
                <c:pt idx="11221">
                  <c:v>-39.315722626837598</c:v>
                </c:pt>
                <c:pt idx="11222">
                  <c:v>-39.315722626837598</c:v>
                </c:pt>
                <c:pt idx="11223">
                  <c:v>-39.315722626837598</c:v>
                </c:pt>
                <c:pt idx="11224">
                  <c:v>-39.315722626837598</c:v>
                </c:pt>
                <c:pt idx="11225">
                  <c:v>-39.315722626837598</c:v>
                </c:pt>
                <c:pt idx="11226">
                  <c:v>-39.315722626837598</c:v>
                </c:pt>
                <c:pt idx="11227">
                  <c:v>-39.315722626837598</c:v>
                </c:pt>
                <c:pt idx="11228">
                  <c:v>-39.315722626837598</c:v>
                </c:pt>
                <c:pt idx="11229">
                  <c:v>-39.315722626837598</c:v>
                </c:pt>
                <c:pt idx="11230">
                  <c:v>-39.315722626837598</c:v>
                </c:pt>
                <c:pt idx="11231">
                  <c:v>-39.315722626837598</c:v>
                </c:pt>
                <c:pt idx="11232">
                  <c:v>-39.315722626837598</c:v>
                </c:pt>
                <c:pt idx="11233">
                  <c:v>-39.315722626837598</c:v>
                </c:pt>
                <c:pt idx="11234">
                  <c:v>-39.315722626837598</c:v>
                </c:pt>
                <c:pt idx="11235">
                  <c:v>-39.315722626837598</c:v>
                </c:pt>
                <c:pt idx="11236">
                  <c:v>-39.315722626837598</c:v>
                </c:pt>
                <c:pt idx="11237">
                  <c:v>-39.315722626837598</c:v>
                </c:pt>
                <c:pt idx="11238">
                  <c:v>-39.315722626837598</c:v>
                </c:pt>
                <c:pt idx="11239">
                  <c:v>-39.315722626837598</c:v>
                </c:pt>
                <c:pt idx="11240">
                  <c:v>-39.315722626837598</c:v>
                </c:pt>
                <c:pt idx="11241">
                  <c:v>-39.315722626837598</c:v>
                </c:pt>
                <c:pt idx="11242">
                  <c:v>-39.315722626837598</c:v>
                </c:pt>
                <c:pt idx="11243">
                  <c:v>-39.315722626837598</c:v>
                </c:pt>
                <c:pt idx="11244">
                  <c:v>-39.315722626837598</c:v>
                </c:pt>
                <c:pt idx="11245">
                  <c:v>-39.315722626837598</c:v>
                </c:pt>
                <c:pt idx="11246">
                  <c:v>-39.315722626837598</c:v>
                </c:pt>
                <c:pt idx="11247">
                  <c:v>-39.315722626837598</c:v>
                </c:pt>
                <c:pt idx="11248">
                  <c:v>-39.315722626837598</c:v>
                </c:pt>
                <c:pt idx="11249">
                  <c:v>-39.315722626837598</c:v>
                </c:pt>
                <c:pt idx="11250">
                  <c:v>-39.315722626837598</c:v>
                </c:pt>
                <c:pt idx="11251">
                  <c:v>-39.315722626837598</c:v>
                </c:pt>
                <c:pt idx="11252">
                  <c:v>-39.315722626837598</c:v>
                </c:pt>
                <c:pt idx="11253">
                  <c:v>-39.315722626837598</c:v>
                </c:pt>
                <c:pt idx="11254">
                  <c:v>-39.315722626837598</c:v>
                </c:pt>
                <c:pt idx="11255">
                  <c:v>-39.315722626837598</c:v>
                </c:pt>
                <c:pt idx="11256">
                  <c:v>-39.315722626837598</c:v>
                </c:pt>
                <c:pt idx="11257">
                  <c:v>-39.315722626837598</c:v>
                </c:pt>
                <c:pt idx="11258">
                  <c:v>-39.315722626837598</c:v>
                </c:pt>
                <c:pt idx="11259">
                  <c:v>-39.315722626837598</c:v>
                </c:pt>
                <c:pt idx="11260">
                  <c:v>-39.315722626837598</c:v>
                </c:pt>
                <c:pt idx="11261">
                  <c:v>-39.315722626837598</c:v>
                </c:pt>
                <c:pt idx="11262">
                  <c:v>-39.315722626837598</c:v>
                </c:pt>
                <c:pt idx="11263">
                  <c:v>-39.315722626837598</c:v>
                </c:pt>
                <c:pt idx="11264">
                  <c:v>-39.315722626837598</c:v>
                </c:pt>
                <c:pt idx="11265">
                  <c:v>-39.315722626837598</c:v>
                </c:pt>
                <c:pt idx="11266">
                  <c:v>-39.315722626837598</c:v>
                </c:pt>
                <c:pt idx="11267">
                  <c:v>-39.315722626837598</c:v>
                </c:pt>
                <c:pt idx="11268">
                  <c:v>-39.315722626837598</c:v>
                </c:pt>
                <c:pt idx="11269">
                  <c:v>-39.315722626837598</c:v>
                </c:pt>
                <c:pt idx="11270">
                  <c:v>-39.315722626837598</c:v>
                </c:pt>
                <c:pt idx="11271">
                  <c:v>-39.315722626837598</c:v>
                </c:pt>
                <c:pt idx="11272">
                  <c:v>-39.315722626837598</c:v>
                </c:pt>
                <c:pt idx="11273">
                  <c:v>-39.315722626837598</c:v>
                </c:pt>
                <c:pt idx="11274">
                  <c:v>-39.315722626837598</c:v>
                </c:pt>
                <c:pt idx="11275">
                  <c:v>-39.315722626837598</c:v>
                </c:pt>
                <c:pt idx="11276">
                  <c:v>-39.315722626837598</c:v>
                </c:pt>
                <c:pt idx="11277">
                  <c:v>-39.315722626837598</c:v>
                </c:pt>
                <c:pt idx="11278">
                  <c:v>-39.315722626837598</c:v>
                </c:pt>
                <c:pt idx="11279">
                  <c:v>-39.315722626837598</c:v>
                </c:pt>
                <c:pt idx="11280">
                  <c:v>-39.315722626837598</c:v>
                </c:pt>
                <c:pt idx="11281">
                  <c:v>-39.315722626837598</c:v>
                </c:pt>
                <c:pt idx="11282">
                  <c:v>-39.315722626837598</c:v>
                </c:pt>
                <c:pt idx="11283">
                  <c:v>-39.315722626837598</c:v>
                </c:pt>
                <c:pt idx="11284">
                  <c:v>-39.315722626837598</c:v>
                </c:pt>
                <c:pt idx="11285">
                  <c:v>-39.315722626837598</c:v>
                </c:pt>
                <c:pt idx="11286">
                  <c:v>-39.315722626837598</c:v>
                </c:pt>
                <c:pt idx="11287">
                  <c:v>-39.315722626837598</c:v>
                </c:pt>
                <c:pt idx="11288">
                  <c:v>-39.315722626837598</c:v>
                </c:pt>
                <c:pt idx="11289">
                  <c:v>-39.315722626837598</c:v>
                </c:pt>
                <c:pt idx="11290">
                  <c:v>-39.315722626837598</c:v>
                </c:pt>
                <c:pt idx="11291">
                  <c:v>-39.315722626837598</c:v>
                </c:pt>
                <c:pt idx="11292">
                  <c:v>-39.315722626837598</c:v>
                </c:pt>
                <c:pt idx="11293">
                  <c:v>-39.315722626837598</c:v>
                </c:pt>
                <c:pt idx="11294">
                  <c:v>-39.315722626837598</c:v>
                </c:pt>
                <c:pt idx="11295">
                  <c:v>-39.315722626837598</c:v>
                </c:pt>
                <c:pt idx="11296">
                  <c:v>-39.315722626837598</c:v>
                </c:pt>
                <c:pt idx="11297">
                  <c:v>-39.315722626837598</c:v>
                </c:pt>
                <c:pt idx="11298">
                  <c:v>-39.315722626837598</c:v>
                </c:pt>
                <c:pt idx="11299">
                  <c:v>-39.315722626837598</c:v>
                </c:pt>
                <c:pt idx="11300">
                  <c:v>-39.315722626837598</c:v>
                </c:pt>
                <c:pt idx="11301">
                  <c:v>-39.315722626837598</c:v>
                </c:pt>
                <c:pt idx="11302">
                  <c:v>-39.315722626837598</c:v>
                </c:pt>
                <c:pt idx="11303">
                  <c:v>-39.315722626837598</c:v>
                </c:pt>
                <c:pt idx="11304">
                  <c:v>-39.315722626837598</c:v>
                </c:pt>
                <c:pt idx="11305">
                  <c:v>-39.315722626837598</c:v>
                </c:pt>
                <c:pt idx="11306">
                  <c:v>-39.315722626837598</c:v>
                </c:pt>
                <c:pt idx="11307">
                  <c:v>-39.315722626837598</c:v>
                </c:pt>
                <c:pt idx="11308">
                  <c:v>-39.315722626837598</c:v>
                </c:pt>
                <c:pt idx="11309">
                  <c:v>-39.315722626837598</c:v>
                </c:pt>
                <c:pt idx="11310">
                  <c:v>-39.315722626837598</c:v>
                </c:pt>
                <c:pt idx="11311">
                  <c:v>-39.315722626837598</c:v>
                </c:pt>
                <c:pt idx="11312">
                  <c:v>-39.315722626837598</c:v>
                </c:pt>
                <c:pt idx="11313">
                  <c:v>-39.315722626837598</c:v>
                </c:pt>
                <c:pt idx="11314">
                  <c:v>-39.315722626837598</c:v>
                </c:pt>
                <c:pt idx="11315">
                  <c:v>-39.315722626837598</c:v>
                </c:pt>
                <c:pt idx="11316">
                  <c:v>-39.315722626837598</c:v>
                </c:pt>
                <c:pt idx="11317">
                  <c:v>-39.315722626837598</c:v>
                </c:pt>
                <c:pt idx="11318">
                  <c:v>-39.315722626837598</c:v>
                </c:pt>
                <c:pt idx="11319">
                  <c:v>-39.315722626837598</c:v>
                </c:pt>
                <c:pt idx="11320">
                  <c:v>-39.315722626837598</c:v>
                </c:pt>
                <c:pt idx="11321">
                  <c:v>-39.315722626837598</c:v>
                </c:pt>
                <c:pt idx="11322">
                  <c:v>-39.315722626837598</c:v>
                </c:pt>
                <c:pt idx="11323">
                  <c:v>-39.315722626837598</c:v>
                </c:pt>
                <c:pt idx="11324">
                  <c:v>-39.315722626837598</c:v>
                </c:pt>
                <c:pt idx="11325">
                  <c:v>-39.315722626837598</c:v>
                </c:pt>
                <c:pt idx="11326">
                  <c:v>-39.315722626837598</c:v>
                </c:pt>
                <c:pt idx="11327">
                  <c:v>-39.315722626837598</c:v>
                </c:pt>
                <c:pt idx="11328">
                  <c:v>-39.315722626837598</c:v>
                </c:pt>
                <c:pt idx="11329">
                  <c:v>-39.315722626837598</c:v>
                </c:pt>
                <c:pt idx="11330">
                  <c:v>-39.315722626837598</c:v>
                </c:pt>
                <c:pt idx="11331">
                  <c:v>-39.315722626837598</c:v>
                </c:pt>
                <c:pt idx="11332">
                  <c:v>-39.315722626837598</c:v>
                </c:pt>
                <c:pt idx="11333">
                  <c:v>-39.315722626837598</c:v>
                </c:pt>
                <c:pt idx="11334">
                  <c:v>-39.315722626837598</c:v>
                </c:pt>
                <c:pt idx="11335">
                  <c:v>-39.315722626837598</c:v>
                </c:pt>
                <c:pt idx="11336">
                  <c:v>-39.315722626837598</c:v>
                </c:pt>
                <c:pt idx="11337">
                  <c:v>-39.315722626837598</c:v>
                </c:pt>
                <c:pt idx="11338">
                  <c:v>-39.315722626837598</c:v>
                </c:pt>
                <c:pt idx="11339">
                  <c:v>-39.315722626837598</c:v>
                </c:pt>
                <c:pt idx="11340">
                  <c:v>-39.315722626837598</c:v>
                </c:pt>
                <c:pt idx="11341">
                  <c:v>-39.315722626837598</c:v>
                </c:pt>
                <c:pt idx="11342">
                  <c:v>-39.315722626837598</c:v>
                </c:pt>
                <c:pt idx="11343">
                  <c:v>-39.315722626837598</c:v>
                </c:pt>
                <c:pt idx="11344">
                  <c:v>-39.315722626837598</c:v>
                </c:pt>
                <c:pt idx="11345">
                  <c:v>-39.315722626837598</c:v>
                </c:pt>
                <c:pt idx="11346">
                  <c:v>-39.315722626837598</c:v>
                </c:pt>
                <c:pt idx="11347">
                  <c:v>-39.315722626837598</c:v>
                </c:pt>
                <c:pt idx="11348">
                  <c:v>-39.315722626837598</c:v>
                </c:pt>
                <c:pt idx="11349">
                  <c:v>-39.315722626837598</c:v>
                </c:pt>
                <c:pt idx="11350">
                  <c:v>-39.315722626837598</c:v>
                </c:pt>
                <c:pt idx="11351">
                  <c:v>-39.315722626837598</c:v>
                </c:pt>
                <c:pt idx="11352">
                  <c:v>-39.315722626837598</c:v>
                </c:pt>
                <c:pt idx="11353">
                  <c:v>-39.315722626837598</c:v>
                </c:pt>
                <c:pt idx="11354">
                  <c:v>-39.315722626837598</c:v>
                </c:pt>
                <c:pt idx="11355">
                  <c:v>-39.315722626837598</c:v>
                </c:pt>
                <c:pt idx="11356">
                  <c:v>-39.315722626837598</c:v>
                </c:pt>
                <c:pt idx="11357">
                  <c:v>-39.315722626837598</c:v>
                </c:pt>
                <c:pt idx="11358">
                  <c:v>-39.315722626837598</c:v>
                </c:pt>
                <c:pt idx="11359">
                  <c:v>-39.315722626837598</c:v>
                </c:pt>
                <c:pt idx="11360">
                  <c:v>-39.315722626837598</c:v>
                </c:pt>
                <c:pt idx="11361">
                  <c:v>-39.315722626837598</c:v>
                </c:pt>
                <c:pt idx="11362">
                  <c:v>-39.315722626837598</c:v>
                </c:pt>
                <c:pt idx="11363">
                  <c:v>-39.315722626837598</c:v>
                </c:pt>
                <c:pt idx="11364">
                  <c:v>-39.315722626837598</c:v>
                </c:pt>
                <c:pt idx="11365">
                  <c:v>-39.315722626837598</c:v>
                </c:pt>
                <c:pt idx="11366">
                  <c:v>-39.315722626837598</c:v>
                </c:pt>
                <c:pt idx="11367">
                  <c:v>-39.315722626837598</c:v>
                </c:pt>
                <c:pt idx="11368">
                  <c:v>-39.315722626837598</c:v>
                </c:pt>
                <c:pt idx="11369">
                  <c:v>-39.315722626837598</c:v>
                </c:pt>
                <c:pt idx="11370">
                  <c:v>-39.315722626837598</c:v>
                </c:pt>
                <c:pt idx="11371">
                  <c:v>-39.315722626837598</c:v>
                </c:pt>
                <c:pt idx="11372">
                  <c:v>-39.315722626837598</c:v>
                </c:pt>
                <c:pt idx="11373">
                  <c:v>-39.315722626837598</c:v>
                </c:pt>
                <c:pt idx="11374">
                  <c:v>-39.315722626837598</c:v>
                </c:pt>
                <c:pt idx="11375">
                  <c:v>-39.315722626837598</c:v>
                </c:pt>
                <c:pt idx="11376">
                  <c:v>-39.315722626837598</c:v>
                </c:pt>
                <c:pt idx="11377">
                  <c:v>-39.315722626837598</c:v>
                </c:pt>
                <c:pt idx="11378">
                  <c:v>-39.315722626837598</c:v>
                </c:pt>
                <c:pt idx="11379">
                  <c:v>-39.315722626837598</c:v>
                </c:pt>
                <c:pt idx="11380">
                  <c:v>-39.315722626837598</c:v>
                </c:pt>
                <c:pt idx="11381">
                  <c:v>-39.315722626837598</c:v>
                </c:pt>
                <c:pt idx="11382">
                  <c:v>-39.315722626837598</c:v>
                </c:pt>
                <c:pt idx="11383">
                  <c:v>-39.315722626837598</c:v>
                </c:pt>
                <c:pt idx="11384">
                  <c:v>-39.315722626837598</c:v>
                </c:pt>
                <c:pt idx="11385">
                  <c:v>-39.315722626837598</c:v>
                </c:pt>
                <c:pt idx="11386">
                  <c:v>-39.315722626837598</c:v>
                </c:pt>
                <c:pt idx="11387">
                  <c:v>-39.315722626837598</c:v>
                </c:pt>
                <c:pt idx="11388">
                  <c:v>-39.315722626837598</c:v>
                </c:pt>
                <c:pt idx="11389">
                  <c:v>-39.315722626837598</c:v>
                </c:pt>
                <c:pt idx="11390">
                  <c:v>-39.315722626837598</c:v>
                </c:pt>
                <c:pt idx="11391">
                  <c:v>-39.315722626837598</c:v>
                </c:pt>
                <c:pt idx="11392">
                  <c:v>-39.315722626837598</c:v>
                </c:pt>
                <c:pt idx="11393">
                  <c:v>-39.315722626837598</c:v>
                </c:pt>
                <c:pt idx="11394">
                  <c:v>-39.315722626837598</c:v>
                </c:pt>
                <c:pt idx="11395">
                  <c:v>-39.315722626837598</c:v>
                </c:pt>
                <c:pt idx="11396">
                  <c:v>-39.315722626837598</c:v>
                </c:pt>
                <c:pt idx="11397">
                  <c:v>-39.315722626837598</c:v>
                </c:pt>
                <c:pt idx="11398">
                  <c:v>-39.315722626837598</c:v>
                </c:pt>
                <c:pt idx="11399">
                  <c:v>-39.315722626837598</c:v>
                </c:pt>
                <c:pt idx="11400">
                  <c:v>-39.315722626837598</c:v>
                </c:pt>
                <c:pt idx="11401">
                  <c:v>-39.315722626837598</c:v>
                </c:pt>
                <c:pt idx="11402">
                  <c:v>-39.315722626837598</c:v>
                </c:pt>
                <c:pt idx="11403">
                  <c:v>-39.315722626837598</c:v>
                </c:pt>
                <c:pt idx="11404">
                  <c:v>-39.315722626837598</c:v>
                </c:pt>
                <c:pt idx="11405">
                  <c:v>-39.315722626837598</c:v>
                </c:pt>
                <c:pt idx="11406">
                  <c:v>-39.315722626837598</c:v>
                </c:pt>
                <c:pt idx="11407">
                  <c:v>-39.315722626837598</c:v>
                </c:pt>
                <c:pt idx="11408">
                  <c:v>-39.315722626837598</c:v>
                </c:pt>
                <c:pt idx="11409">
                  <c:v>-39.315722626837598</c:v>
                </c:pt>
                <c:pt idx="11410">
                  <c:v>-39.315722626837598</c:v>
                </c:pt>
                <c:pt idx="11411">
                  <c:v>-39.315722626837598</c:v>
                </c:pt>
                <c:pt idx="11412">
                  <c:v>-39.315722626837598</c:v>
                </c:pt>
                <c:pt idx="11413">
                  <c:v>-39.315722626837598</c:v>
                </c:pt>
                <c:pt idx="11414">
                  <c:v>-39.315722626837598</c:v>
                </c:pt>
                <c:pt idx="11415">
                  <c:v>-39.315722626837598</c:v>
                </c:pt>
                <c:pt idx="11416">
                  <c:v>-39.315722626837598</c:v>
                </c:pt>
                <c:pt idx="11417">
                  <c:v>-39.315722626837598</c:v>
                </c:pt>
                <c:pt idx="11418">
                  <c:v>-39.315722626837598</c:v>
                </c:pt>
                <c:pt idx="11419">
                  <c:v>-39.315722626837598</c:v>
                </c:pt>
                <c:pt idx="11420">
                  <c:v>-39.315722626837598</c:v>
                </c:pt>
                <c:pt idx="11421">
                  <c:v>-39.315722626837598</c:v>
                </c:pt>
                <c:pt idx="11422">
                  <c:v>-39.315722626837598</c:v>
                </c:pt>
                <c:pt idx="11423">
                  <c:v>-39.315722626837598</c:v>
                </c:pt>
                <c:pt idx="11424">
                  <c:v>-39.315722626837598</c:v>
                </c:pt>
                <c:pt idx="11425">
                  <c:v>-39.315722626837598</c:v>
                </c:pt>
                <c:pt idx="11426">
                  <c:v>-39.315722626837598</c:v>
                </c:pt>
                <c:pt idx="11427">
                  <c:v>-39.315722626837598</c:v>
                </c:pt>
                <c:pt idx="11428">
                  <c:v>-39.315722626837598</c:v>
                </c:pt>
                <c:pt idx="11429">
                  <c:v>-39.315722626837598</c:v>
                </c:pt>
                <c:pt idx="11430">
                  <c:v>-39.315722626837598</c:v>
                </c:pt>
                <c:pt idx="11431">
                  <c:v>-39.315722626837598</c:v>
                </c:pt>
                <c:pt idx="11432">
                  <c:v>-39.315722626837598</c:v>
                </c:pt>
                <c:pt idx="11433">
                  <c:v>-39.315722626837598</c:v>
                </c:pt>
                <c:pt idx="11434">
                  <c:v>-39.315722626837598</c:v>
                </c:pt>
                <c:pt idx="11435">
                  <c:v>-39.315722626837598</c:v>
                </c:pt>
                <c:pt idx="11436">
                  <c:v>-39.315722626837598</c:v>
                </c:pt>
                <c:pt idx="11437">
                  <c:v>-39.315722626837598</c:v>
                </c:pt>
                <c:pt idx="11438">
                  <c:v>-39.315722626837598</c:v>
                </c:pt>
                <c:pt idx="11439">
                  <c:v>-39.315722626837598</c:v>
                </c:pt>
                <c:pt idx="11440">
                  <c:v>-39.315722626837598</c:v>
                </c:pt>
                <c:pt idx="11441">
                  <c:v>-39.315722626837598</c:v>
                </c:pt>
                <c:pt idx="11442">
                  <c:v>-39.315722626837598</c:v>
                </c:pt>
                <c:pt idx="11443">
                  <c:v>-39.315722626837598</c:v>
                </c:pt>
                <c:pt idx="11444">
                  <c:v>-39.315722626837598</c:v>
                </c:pt>
                <c:pt idx="11445">
                  <c:v>-39.315722626837598</c:v>
                </c:pt>
                <c:pt idx="11446">
                  <c:v>-39.315722626837598</c:v>
                </c:pt>
                <c:pt idx="11447">
                  <c:v>-39.315722626837598</c:v>
                </c:pt>
                <c:pt idx="11448">
                  <c:v>-39.315722626837598</c:v>
                </c:pt>
                <c:pt idx="11449">
                  <c:v>-39.315722626837598</c:v>
                </c:pt>
                <c:pt idx="11450">
                  <c:v>-39.315722626837598</c:v>
                </c:pt>
                <c:pt idx="11451">
                  <c:v>-39.315722626837598</c:v>
                </c:pt>
                <c:pt idx="11452">
                  <c:v>-39.315722626837598</c:v>
                </c:pt>
                <c:pt idx="11453">
                  <c:v>-39.315722626837598</c:v>
                </c:pt>
                <c:pt idx="11454">
                  <c:v>-39.315722626837598</c:v>
                </c:pt>
                <c:pt idx="11455">
                  <c:v>-39.315722626837598</c:v>
                </c:pt>
                <c:pt idx="11456">
                  <c:v>-39.315722626837598</c:v>
                </c:pt>
                <c:pt idx="11457">
                  <c:v>-39.315722626837598</c:v>
                </c:pt>
                <c:pt idx="11458">
                  <c:v>-39.315722626837598</c:v>
                </c:pt>
                <c:pt idx="11459">
                  <c:v>-39.315722626837598</c:v>
                </c:pt>
                <c:pt idx="11460">
                  <c:v>-39.315722626837598</c:v>
                </c:pt>
                <c:pt idx="11461">
                  <c:v>-39.315722626837598</c:v>
                </c:pt>
                <c:pt idx="11462">
                  <c:v>-39.315722626837598</c:v>
                </c:pt>
                <c:pt idx="11463">
                  <c:v>-39.315722626837598</c:v>
                </c:pt>
                <c:pt idx="11464">
                  <c:v>-39.315722626837598</c:v>
                </c:pt>
                <c:pt idx="11465">
                  <c:v>-39.315722626837598</c:v>
                </c:pt>
                <c:pt idx="11466">
                  <c:v>-39.315722626837598</c:v>
                </c:pt>
                <c:pt idx="11467">
                  <c:v>-39.315722626837598</c:v>
                </c:pt>
                <c:pt idx="11468">
                  <c:v>-39.315722626837598</c:v>
                </c:pt>
                <c:pt idx="11469">
                  <c:v>-39.315722626837598</c:v>
                </c:pt>
                <c:pt idx="11470">
                  <c:v>-39.315722626837598</c:v>
                </c:pt>
                <c:pt idx="11471">
                  <c:v>-39.315722626837598</c:v>
                </c:pt>
                <c:pt idx="11472">
                  <c:v>-39.315722626837598</c:v>
                </c:pt>
                <c:pt idx="11473">
                  <c:v>-39.315722626837598</c:v>
                </c:pt>
                <c:pt idx="11474">
                  <c:v>-39.315722626837598</c:v>
                </c:pt>
                <c:pt idx="11475">
                  <c:v>-39.315722626837598</c:v>
                </c:pt>
                <c:pt idx="11476">
                  <c:v>-39.315722626837598</c:v>
                </c:pt>
                <c:pt idx="11477">
                  <c:v>-39.315722626837598</c:v>
                </c:pt>
                <c:pt idx="11478">
                  <c:v>-39.315722626837598</c:v>
                </c:pt>
                <c:pt idx="11479">
                  <c:v>-39.315722626837598</c:v>
                </c:pt>
                <c:pt idx="11480">
                  <c:v>-39.315722626837598</c:v>
                </c:pt>
                <c:pt idx="11481">
                  <c:v>-39.315722626837598</c:v>
                </c:pt>
                <c:pt idx="11482">
                  <c:v>-39.315722626837598</c:v>
                </c:pt>
                <c:pt idx="11483">
                  <c:v>-39.315722626837598</c:v>
                </c:pt>
                <c:pt idx="11484">
                  <c:v>-39.315722626837598</c:v>
                </c:pt>
                <c:pt idx="11485">
                  <c:v>-39.315722626837598</c:v>
                </c:pt>
                <c:pt idx="11486">
                  <c:v>-39.315722626837598</c:v>
                </c:pt>
                <c:pt idx="11487">
                  <c:v>-39.315722626837598</c:v>
                </c:pt>
                <c:pt idx="11488">
                  <c:v>-39.315722626837598</c:v>
                </c:pt>
                <c:pt idx="11489">
                  <c:v>-39.315722626837598</c:v>
                </c:pt>
                <c:pt idx="11490">
                  <c:v>-39.315722626837598</c:v>
                </c:pt>
                <c:pt idx="11491">
                  <c:v>-39.315722626837598</c:v>
                </c:pt>
                <c:pt idx="11492">
                  <c:v>-39.315722626837598</c:v>
                </c:pt>
                <c:pt idx="11493">
                  <c:v>-39.315722626837598</c:v>
                </c:pt>
                <c:pt idx="11494">
                  <c:v>-39.315722626837598</c:v>
                </c:pt>
                <c:pt idx="11495">
                  <c:v>-39.315722626837598</c:v>
                </c:pt>
                <c:pt idx="11496">
                  <c:v>-39.315722626837598</c:v>
                </c:pt>
                <c:pt idx="11497">
                  <c:v>-39.315722626837598</c:v>
                </c:pt>
                <c:pt idx="11498">
                  <c:v>-39.315722626837598</c:v>
                </c:pt>
                <c:pt idx="11499">
                  <c:v>-39.315722626837598</c:v>
                </c:pt>
                <c:pt idx="11500">
                  <c:v>-39.315722626837598</c:v>
                </c:pt>
                <c:pt idx="11501">
                  <c:v>-39.315722626837598</c:v>
                </c:pt>
                <c:pt idx="11502">
                  <c:v>-39.315722626837598</c:v>
                </c:pt>
                <c:pt idx="11503">
                  <c:v>-39.315722626837598</c:v>
                </c:pt>
                <c:pt idx="11504">
                  <c:v>-39.315722626837598</c:v>
                </c:pt>
                <c:pt idx="11505">
                  <c:v>-39.315722626837598</c:v>
                </c:pt>
                <c:pt idx="11506">
                  <c:v>-39.315722626837598</c:v>
                </c:pt>
                <c:pt idx="11507">
                  <c:v>-39.315722626837598</c:v>
                </c:pt>
                <c:pt idx="11508">
                  <c:v>-39.315722626837598</c:v>
                </c:pt>
                <c:pt idx="11509">
                  <c:v>-39.315722626837598</c:v>
                </c:pt>
                <c:pt idx="11510">
                  <c:v>-39.315722626837598</c:v>
                </c:pt>
                <c:pt idx="11511">
                  <c:v>-39.315722626837598</c:v>
                </c:pt>
                <c:pt idx="11512">
                  <c:v>-39.315722626837598</c:v>
                </c:pt>
                <c:pt idx="11513">
                  <c:v>-39.315722626837598</c:v>
                </c:pt>
                <c:pt idx="11514">
                  <c:v>-39.315722626837598</c:v>
                </c:pt>
                <c:pt idx="11515">
                  <c:v>-39.315722626837598</c:v>
                </c:pt>
                <c:pt idx="11516">
                  <c:v>-39.315722626837598</c:v>
                </c:pt>
                <c:pt idx="11517">
                  <c:v>-39.315722626837598</c:v>
                </c:pt>
                <c:pt idx="11518">
                  <c:v>-39.315722626837598</c:v>
                </c:pt>
                <c:pt idx="11519">
                  <c:v>-39.315722626837598</c:v>
                </c:pt>
                <c:pt idx="11520">
                  <c:v>-39.315722626837598</c:v>
                </c:pt>
                <c:pt idx="11521">
                  <c:v>-39.315722626837598</c:v>
                </c:pt>
                <c:pt idx="11522">
                  <c:v>-39.315722626837598</c:v>
                </c:pt>
                <c:pt idx="11523">
                  <c:v>-39.315722626837598</c:v>
                </c:pt>
                <c:pt idx="11524">
                  <c:v>-39.315722626837598</c:v>
                </c:pt>
                <c:pt idx="11525">
                  <c:v>-39.315722626837598</c:v>
                </c:pt>
                <c:pt idx="11526">
                  <c:v>-39.315722626837598</c:v>
                </c:pt>
                <c:pt idx="11527">
                  <c:v>-39.315722626837598</c:v>
                </c:pt>
                <c:pt idx="11528">
                  <c:v>-39.315722626837598</c:v>
                </c:pt>
                <c:pt idx="11529">
                  <c:v>-39.315722626837598</c:v>
                </c:pt>
                <c:pt idx="11530">
                  <c:v>-39.315722626837598</c:v>
                </c:pt>
                <c:pt idx="11531">
                  <c:v>-39.315722626837598</c:v>
                </c:pt>
                <c:pt idx="11532">
                  <c:v>-39.315722626837598</c:v>
                </c:pt>
                <c:pt idx="11533">
                  <c:v>-39.315722626837598</c:v>
                </c:pt>
                <c:pt idx="11534">
                  <c:v>-39.315722626837598</c:v>
                </c:pt>
                <c:pt idx="11535">
                  <c:v>-39.315722626837598</c:v>
                </c:pt>
                <c:pt idx="11536">
                  <c:v>-39.315722626837598</c:v>
                </c:pt>
                <c:pt idx="11537">
                  <c:v>-39.315722626837598</c:v>
                </c:pt>
                <c:pt idx="11538">
                  <c:v>-39.315722626837598</c:v>
                </c:pt>
                <c:pt idx="11539">
                  <c:v>-39.315722626837598</c:v>
                </c:pt>
                <c:pt idx="11540">
                  <c:v>-39.315722626837598</c:v>
                </c:pt>
                <c:pt idx="11541">
                  <c:v>-39.315722626837598</c:v>
                </c:pt>
                <c:pt idx="11542">
                  <c:v>-39.315722626837598</c:v>
                </c:pt>
                <c:pt idx="11543">
                  <c:v>-39.315722626837598</c:v>
                </c:pt>
                <c:pt idx="11544">
                  <c:v>-39.315722626837598</c:v>
                </c:pt>
                <c:pt idx="11545">
                  <c:v>-39.315722626837598</c:v>
                </c:pt>
                <c:pt idx="11546">
                  <c:v>-39.315722626837598</c:v>
                </c:pt>
                <c:pt idx="11547">
                  <c:v>-39.315722626837598</c:v>
                </c:pt>
                <c:pt idx="11548">
                  <c:v>-39.315722626837598</c:v>
                </c:pt>
                <c:pt idx="11549">
                  <c:v>-39.315722626837598</c:v>
                </c:pt>
                <c:pt idx="11550">
                  <c:v>-39.315722626837598</c:v>
                </c:pt>
                <c:pt idx="11551">
                  <c:v>-39.315722626837598</c:v>
                </c:pt>
                <c:pt idx="11552">
                  <c:v>-39.315722626837598</c:v>
                </c:pt>
                <c:pt idx="11553">
                  <c:v>-39.315722626837598</c:v>
                </c:pt>
                <c:pt idx="11554">
                  <c:v>-39.315722626837598</c:v>
                </c:pt>
                <c:pt idx="11555">
                  <c:v>-39.315722626837598</c:v>
                </c:pt>
                <c:pt idx="11556">
                  <c:v>-39.315722626837598</c:v>
                </c:pt>
                <c:pt idx="11557">
                  <c:v>-39.315722626837598</c:v>
                </c:pt>
                <c:pt idx="11558">
                  <c:v>-39.315722626837598</c:v>
                </c:pt>
                <c:pt idx="11559">
                  <c:v>-39.315722626837598</c:v>
                </c:pt>
                <c:pt idx="11560">
                  <c:v>-39.315722626837598</c:v>
                </c:pt>
                <c:pt idx="11561">
                  <c:v>-39.315722626837598</c:v>
                </c:pt>
                <c:pt idx="11562">
                  <c:v>-39.315722626837598</c:v>
                </c:pt>
                <c:pt idx="11563">
                  <c:v>-39.315722626837598</c:v>
                </c:pt>
                <c:pt idx="11564">
                  <c:v>-39.315722626837598</c:v>
                </c:pt>
                <c:pt idx="11565">
                  <c:v>-39.315722626837598</c:v>
                </c:pt>
                <c:pt idx="11566">
                  <c:v>-39.315722626837598</c:v>
                </c:pt>
                <c:pt idx="11567">
                  <c:v>-39.315722626837598</c:v>
                </c:pt>
                <c:pt idx="11568">
                  <c:v>-39.315722626837598</c:v>
                </c:pt>
                <c:pt idx="11569">
                  <c:v>-39.315722626837598</c:v>
                </c:pt>
                <c:pt idx="11570">
                  <c:v>-39.315722626837598</c:v>
                </c:pt>
                <c:pt idx="11571">
                  <c:v>-39.315722626837598</c:v>
                </c:pt>
                <c:pt idx="11572">
                  <c:v>-39.315722626837598</c:v>
                </c:pt>
                <c:pt idx="11573">
                  <c:v>-39.315722626837598</c:v>
                </c:pt>
                <c:pt idx="11574">
                  <c:v>-39.315722626837598</c:v>
                </c:pt>
                <c:pt idx="11575">
                  <c:v>-39.315722626837598</c:v>
                </c:pt>
                <c:pt idx="11576">
                  <c:v>-39.315722626837598</c:v>
                </c:pt>
                <c:pt idx="11577">
                  <c:v>-39.315722626837598</c:v>
                </c:pt>
                <c:pt idx="11578">
                  <c:v>-39.315722626837598</c:v>
                </c:pt>
                <c:pt idx="11579">
                  <c:v>-39.315722626837598</c:v>
                </c:pt>
                <c:pt idx="11580">
                  <c:v>-39.315722626837598</c:v>
                </c:pt>
                <c:pt idx="11581">
                  <c:v>-39.315722626837598</c:v>
                </c:pt>
                <c:pt idx="11582">
                  <c:v>-39.315722626837598</c:v>
                </c:pt>
                <c:pt idx="11583">
                  <c:v>-39.315722626837598</c:v>
                </c:pt>
                <c:pt idx="11584">
                  <c:v>-39.315722626837598</c:v>
                </c:pt>
                <c:pt idx="11585">
                  <c:v>-39.315722626837598</c:v>
                </c:pt>
                <c:pt idx="11586">
                  <c:v>-39.315722626837598</c:v>
                </c:pt>
                <c:pt idx="11587">
                  <c:v>-39.315722626837598</c:v>
                </c:pt>
                <c:pt idx="11588">
                  <c:v>-39.315722626837598</c:v>
                </c:pt>
                <c:pt idx="11589">
                  <c:v>-39.315722626837598</c:v>
                </c:pt>
                <c:pt idx="11590">
                  <c:v>-39.315722626837598</c:v>
                </c:pt>
                <c:pt idx="11591">
                  <c:v>-39.315722626837598</c:v>
                </c:pt>
                <c:pt idx="11592">
                  <c:v>-39.315722626837598</c:v>
                </c:pt>
                <c:pt idx="11593">
                  <c:v>-39.315722626837598</c:v>
                </c:pt>
                <c:pt idx="11594">
                  <c:v>-39.315722626837598</c:v>
                </c:pt>
                <c:pt idx="11595">
                  <c:v>-39.315722626837598</c:v>
                </c:pt>
                <c:pt idx="11596">
                  <c:v>-39.315722626837598</c:v>
                </c:pt>
                <c:pt idx="11597">
                  <c:v>-39.315722626837598</c:v>
                </c:pt>
                <c:pt idx="11598">
                  <c:v>-39.315722626837598</c:v>
                </c:pt>
                <c:pt idx="11599">
                  <c:v>-39.315722626837598</c:v>
                </c:pt>
                <c:pt idx="11600">
                  <c:v>-39.315722626837598</c:v>
                </c:pt>
                <c:pt idx="11601">
                  <c:v>-39.315722626837598</c:v>
                </c:pt>
                <c:pt idx="11602">
                  <c:v>-39.315722626837598</c:v>
                </c:pt>
                <c:pt idx="11603">
                  <c:v>-39.315722626837598</c:v>
                </c:pt>
                <c:pt idx="11604">
                  <c:v>-39.315722626837598</c:v>
                </c:pt>
                <c:pt idx="11605">
                  <c:v>-39.315722626837598</c:v>
                </c:pt>
                <c:pt idx="11606">
                  <c:v>-39.315722626837598</c:v>
                </c:pt>
                <c:pt idx="11607">
                  <c:v>-39.315722626837598</c:v>
                </c:pt>
                <c:pt idx="11608">
                  <c:v>-39.315722626837598</c:v>
                </c:pt>
                <c:pt idx="11609">
                  <c:v>-39.315722626837598</c:v>
                </c:pt>
                <c:pt idx="11610">
                  <c:v>-39.315722626837598</c:v>
                </c:pt>
                <c:pt idx="11611">
                  <c:v>-39.315722626837598</c:v>
                </c:pt>
                <c:pt idx="11612">
                  <c:v>-39.315722626837598</c:v>
                </c:pt>
                <c:pt idx="11613">
                  <c:v>-39.315722626837598</c:v>
                </c:pt>
                <c:pt idx="11614">
                  <c:v>-39.315722626837598</c:v>
                </c:pt>
                <c:pt idx="11615">
                  <c:v>-39.315722626837598</c:v>
                </c:pt>
                <c:pt idx="11616">
                  <c:v>-39.315722626837598</c:v>
                </c:pt>
                <c:pt idx="11617">
                  <c:v>-39.315722626837598</c:v>
                </c:pt>
                <c:pt idx="11618">
                  <c:v>-39.315722626837598</c:v>
                </c:pt>
                <c:pt idx="11619">
                  <c:v>-39.315722626837598</c:v>
                </c:pt>
                <c:pt idx="11620">
                  <c:v>-39.315722626837598</c:v>
                </c:pt>
                <c:pt idx="11621">
                  <c:v>-39.315722626837598</c:v>
                </c:pt>
                <c:pt idx="11622">
                  <c:v>-39.315722626837598</c:v>
                </c:pt>
                <c:pt idx="11623">
                  <c:v>-39.315722626837598</c:v>
                </c:pt>
                <c:pt idx="11624">
                  <c:v>-39.315722626837598</c:v>
                </c:pt>
                <c:pt idx="11625">
                  <c:v>-39.315722626837598</c:v>
                </c:pt>
                <c:pt idx="11626">
                  <c:v>-39.315722626837598</c:v>
                </c:pt>
                <c:pt idx="11627">
                  <c:v>-39.315722626837598</c:v>
                </c:pt>
                <c:pt idx="11628">
                  <c:v>-39.315722626837598</c:v>
                </c:pt>
                <c:pt idx="11629">
                  <c:v>-39.315722626837598</c:v>
                </c:pt>
                <c:pt idx="11630">
                  <c:v>-39.315722626837598</c:v>
                </c:pt>
                <c:pt idx="11631">
                  <c:v>-39.315722626837598</c:v>
                </c:pt>
                <c:pt idx="11632">
                  <c:v>-39.315722626837598</c:v>
                </c:pt>
                <c:pt idx="11633">
                  <c:v>-39.315722626837598</c:v>
                </c:pt>
                <c:pt idx="11634">
                  <c:v>-39.315722626837598</c:v>
                </c:pt>
                <c:pt idx="11635">
                  <c:v>-39.315722626837598</c:v>
                </c:pt>
                <c:pt idx="11636">
                  <c:v>-39.315722626837598</c:v>
                </c:pt>
                <c:pt idx="11637">
                  <c:v>-39.315722626837598</c:v>
                </c:pt>
                <c:pt idx="11638">
                  <c:v>-39.315722626837598</c:v>
                </c:pt>
                <c:pt idx="11639">
                  <c:v>-39.315722626837598</c:v>
                </c:pt>
                <c:pt idx="11640">
                  <c:v>-39.315722626837598</c:v>
                </c:pt>
                <c:pt idx="11641">
                  <c:v>-39.315722626837598</c:v>
                </c:pt>
                <c:pt idx="11642">
                  <c:v>-39.315722626837598</c:v>
                </c:pt>
                <c:pt idx="11643">
                  <c:v>-39.315722626837598</c:v>
                </c:pt>
                <c:pt idx="11644">
                  <c:v>-39.315722626837598</c:v>
                </c:pt>
                <c:pt idx="11645">
                  <c:v>-39.315722626837598</c:v>
                </c:pt>
                <c:pt idx="11646">
                  <c:v>-39.315722626837598</c:v>
                </c:pt>
                <c:pt idx="11647">
                  <c:v>-39.315722626837598</c:v>
                </c:pt>
                <c:pt idx="11648">
                  <c:v>-39.315722626837598</c:v>
                </c:pt>
                <c:pt idx="11649">
                  <c:v>-39.315722626837598</c:v>
                </c:pt>
                <c:pt idx="11650">
                  <c:v>-39.315722626837598</c:v>
                </c:pt>
                <c:pt idx="11651">
                  <c:v>-39.315722626837598</c:v>
                </c:pt>
                <c:pt idx="11652">
                  <c:v>-39.315722626837598</c:v>
                </c:pt>
                <c:pt idx="11653">
                  <c:v>-39.315722626837598</c:v>
                </c:pt>
                <c:pt idx="11654">
                  <c:v>-39.315722626837598</c:v>
                </c:pt>
                <c:pt idx="11655">
                  <c:v>-39.315722626837598</c:v>
                </c:pt>
                <c:pt idx="11656">
                  <c:v>-39.315722626837598</c:v>
                </c:pt>
                <c:pt idx="11657">
                  <c:v>-39.315722626837598</c:v>
                </c:pt>
                <c:pt idx="11658">
                  <c:v>-39.315722626837598</c:v>
                </c:pt>
                <c:pt idx="11659">
                  <c:v>-39.315722626837598</c:v>
                </c:pt>
                <c:pt idx="11660">
                  <c:v>-39.315722626837598</c:v>
                </c:pt>
                <c:pt idx="11661">
                  <c:v>-39.315722626837598</c:v>
                </c:pt>
                <c:pt idx="11662">
                  <c:v>-39.315722626837598</c:v>
                </c:pt>
                <c:pt idx="11663">
                  <c:v>-39.315722626837598</c:v>
                </c:pt>
                <c:pt idx="11664">
                  <c:v>-39.315722626837598</c:v>
                </c:pt>
                <c:pt idx="11665">
                  <c:v>-39.315722626837598</c:v>
                </c:pt>
                <c:pt idx="11666">
                  <c:v>-39.315722626837598</c:v>
                </c:pt>
                <c:pt idx="11667">
                  <c:v>-39.315722626837598</c:v>
                </c:pt>
                <c:pt idx="11668">
                  <c:v>-39.315722626837598</c:v>
                </c:pt>
                <c:pt idx="11669">
                  <c:v>-39.315722626837598</c:v>
                </c:pt>
                <c:pt idx="11670">
                  <c:v>-39.315722626837598</c:v>
                </c:pt>
                <c:pt idx="11671">
                  <c:v>-39.315722626837598</c:v>
                </c:pt>
                <c:pt idx="11672">
                  <c:v>-39.315722626837598</c:v>
                </c:pt>
                <c:pt idx="11673">
                  <c:v>-39.315722626837598</c:v>
                </c:pt>
                <c:pt idx="11674">
                  <c:v>-39.315722626837598</c:v>
                </c:pt>
                <c:pt idx="11675">
                  <c:v>-39.315722626837598</c:v>
                </c:pt>
                <c:pt idx="11676">
                  <c:v>-39.315722626837598</c:v>
                </c:pt>
                <c:pt idx="11677">
                  <c:v>-39.315722626837598</c:v>
                </c:pt>
                <c:pt idx="11678">
                  <c:v>-39.315722626837598</c:v>
                </c:pt>
                <c:pt idx="11679">
                  <c:v>-39.315722626837598</c:v>
                </c:pt>
                <c:pt idx="11680">
                  <c:v>-39.315722626837598</c:v>
                </c:pt>
                <c:pt idx="11681">
                  <c:v>-39.315722626837598</c:v>
                </c:pt>
                <c:pt idx="11682">
                  <c:v>-39.315722626837598</c:v>
                </c:pt>
                <c:pt idx="11683">
                  <c:v>-39.315722626837598</c:v>
                </c:pt>
                <c:pt idx="11684">
                  <c:v>-39.315722626837598</c:v>
                </c:pt>
                <c:pt idx="11685">
                  <c:v>-39.315722626837598</c:v>
                </c:pt>
                <c:pt idx="11686">
                  <c:v>-39.315722626837598</c:v>
                </c:pt>
                <c:pt idx="11687">
                  <c:v>-39.315722626837598</c:v>
                </c:pt>
                <c:pt idx="11688">
                  <c:v>-39.315722626837598</c:v>
                </c:pt>
                <c:pt idx="11689">
                  <c:v>-39.315722626837598</c:v>
                </c:pt>
                <c:pt idx="11690">
                  <c:v>-39.315722626837598</c:v>
                </c:pt>
                <c:pt idx="11691">
                  <c:v>-39.315722626837598</c:v>
                </c:pt>
                <c:pt idx="11692">
                  <c:v>-39.315722626837598</c:v>
                </c:pt>
                <c:pt idx="11693">
                  <c:v>-39.315722626837598</c:v>
                </c:pt>
                <c:pt idx="11694">
                  <c:v>-39.315722626837598</c:v>
                </c:pt>
                <c:pt idx="11695">
                  <c:v>-39.315722626837598</c:v>
                </c:pt>
                <c:pt idx="11696">
                  <c:v>-39.315722626837598</c:v>
                </c:pt>
                <c:pt idx="11697">
                  <c:v>-39.315722626837598</c:v>
                </c:pt>
                <c:pt idx="11698">
                  <c:v>-39.315722626837598</c:v>
                </c:pt>
                <c:pt idx="11699">
                  <c:v>-39.315722626837598</c:v>
                </c:pt>
                <c:pt idx="11700">
                  <c:v>-39.315722626837598</c:v>
                </c:pt>
                <c:pt idx="11701">
                  <c:v>-39.315722626837598</c:v>
                </c:pt>
                <c:pt idx="11702">
                  <c:v>-39.315722626837598</c:v>
                </c:pt>
                <c:pt idx="11703">
                  <c:v>-39.315722626837598</c:v>
                </c:pt>
                <c:pt idx="11704">
                  <c:v>-39.315722626837598</c:v>
                </c:pt>
                <c:pt idx="11705">
                  <c:v>-39.315722626837598</c:v>
                </c:pt>
                <c:pt idx="11706">
                  <c:v>-39.315722626837598</c:v>
                </c:pt>
                <c:pt idx="11707">
                  <c:v>-39.315722626837598</c:v>
                </c:pt>
                <c:pt idx="11708">
                  <c:v>-39.315722626837598</c:v>
                </c:pt>
                <c:pt idx="11709">
                  <c:v>-39.315722626837598</c:v>
                </c:pt>
                <c:pt idx="11710">
                  <c:v>-39.315722626837598</c:v>
                </c:pt>
                <c:pt idx="11711">
                  <c:v>-39.315722626837598</c:v>
                </c:pt>
                <c:pt idx="11712">
                  <c:v>-39.315722626837598</c:v>
                </c:pt>
                <c:pt idx="11713">
                  <c:v>-39.315722626837598</c:v>
                </c:pt>
                <c:pt idx="11714">
                  <c:v>-39.315722626837598</c:v>
                </c:pt>
                <c:pt idx="11715">
                  <c:v>-39.315722626837598</c:v>
                </c:pt>
                <c:pt idx="11716">
                  <c:v>-39.315722626837598</c:v>
                </c:pt>
                <c:pt idx="11717">
                  <c:v>-39.315722626837598</c:v>
                </c:pt>
                <c:pt idx="11718">
                  <c:v>-39.315722626837598</c:v>
                </c:pt>
                <c:pt idx="11719">
                  <c:v>-39.315722626837598</c:v>
                </c:pt>
                <c:pt idx="11720">
                  <c:v>-39.315722626837598</c:v>
                </c:pt>
                <c:pt idx="11721">
                  <c:v>-39.315722626837598</c:v>
                </c:pt>
                <c:pt idx="11722">
                  <c:v>-39.315722626837598</c:v>
                </c:pt>
                <c:pt idx="11723">
                  <c:v>-39.315722626837598</c:v>
                </c:pt>
                <c:pt idx="11724">
                  <c:v>-39.315722626837598</c:v>
                </c:pt>
                <c:pt idx="11725">
                  <c:v>-39.315722626837598</c:v>
                </c:pt>
                <c:pt idx="11726">
                  <c:v>-39.315722626837598</c:v>
                </c:pt>
                <c:pt idx="11727">
                  <c:v>-39.315722626837598</c:v>
                </c:pt>
                <c:pt idx="11728">
                  <c:v>-39.315722626837598</c:v>
                </c:pt>
                <c:pt idx="11729">
                  <c:v>-39.315722626837598</c:v>
                </c:pt>
                <c:pt idx="11730">
                  <c:v>-39.315722626837598</c:v>
                </c:pt>
                <c:pt idx="11731">
                  <c:v>-39.315722626837598</c:v>
                </c:pt>
                <c:pt idx="11732">
                  <c:v>-39.315722626837598</c:v>
                </c:pt>
                <c:pt idx="11733">
                  <c:v>-39.315722626837598</c:v>
                </c:pt>
                <c:pt idx="11734">
                  <c:v>-39.315722626837598</c:v>
                </c:pt>
                <c:pt idx="11735">
                  <c:v>-39.315722626837598</c:v>
                </c:pt>
                <c:pt idx="11736">
                  <c:v>-39.315722626837598</c:v>
                </c:pt>
                <c:pt idx="11737">
                  <c:v>-39.315722626837598</c:v>
                </c:pt>
                <c:pt idx="11738">
                  <c:v>-39.315722626837598</c:v>
                </c:pt>
                <c:pt idx="11739">
                  <c:v>-39.315722626837598</c:v>
                </c:pt>
                <c:pt idx="11740">
                  <c:v>-39.315722626837598</c:v>
                </c:pt>
                <c:pt idx="11741">
                  <c:v>-39.315722626837598</c:v>
                </c:pt>
                <c:pt idx="11742">
                  <c:v>-39.315722626837598</c:v>
                </c:pt>
                <c:pt idx="11743">
                  <c:v>-39.315722626837598</c:v>
                </c:pt>
                <c:pt idx="11744">
                  <c:v>-39.315722626837598</c:v>
                </c:pt>
                <c:pt idx="11745">
                  <c:v>-39.315722626837598</c:v>
                </c:pt>
                <c:pt idx="11746">
                  <c:v>-39.315722626837598</c:v>
                </c:pt>
                <c:pt idx="11747">
                  <c:v>-39.315722626837598</c:v>
                </c:pt>
                <c:pt idx="11748">
                  <c:v>-39.315722626837598</c:v>
                </c:pt>
                <c:pt idx="11749">
                  <c:v>-39.315722626837598</c:v>
                </c:pt>
                <c:pt idx="11750">
                  <c:v>-39.315722626837598</c:v>
                </c:pt>
                <c:pt idx="11751">
                  <c:v>-39.315722626837598</c:v>
                </c:pt>
                <c:pt idx="11752">
                  <c:v>-39.315722626837598</c:v>
                </c:pt>
                <c:pt idx="11753">
                  <c:v>-39.315722626837598</c:v>
                </c:pt>
                <c:pt idx="11754">
                  <c:v>-39.315722626837598</c:v>
                </c:pt>
                <c:pt idx="11755">
                  <c:v>-39.315722626837598</c:v>
                </c:pt>
                <c:pt idx="11756">
                  <c:v>-39.315722626837598</c:v>
                </c:pt>
                <c:pt idx="11757">
                  <c:v>-39.315722626837598</c:v>
                </c:pt>
                <c:pt idx="11758">
                  <c:v>-39.315722626837598</c:v>
                </c:pt>
                <c:pt idx="11759">
                  <c:v>-39.315722626837598</c:v>
                </c:pt>
                <c:pt idx="11760">
                  <c:v>-39.315722626837598</c:v>
                </c:pt>
                <c:pt idx="11761">
                  <c:v>-39.315722626837598</c:v>
                </c:pt>
                <c:pt idx="11762">
                  <c:v>-39.315722626837598</c:v>
                </c:pt>
                <c:pt idx="11763">
                  <c:v>-39.315722626837598</c:v>
                </c:pt>
                <c:pt idx="11764">
                  <c:v>-39.315722626837598</c:v>
                </c:pt>
                <c:pt idx="11765">
                  <c:v>-39.315722626837598</c:v>
                </c:pt>
                <c:pt idx="11766">
                  <c:v>-39.315722626837598</c:v>
                </c:pt>
                <c:pt idx="11767">
                  <c:v>-39.315722626837598</c:v>
                </c:pt>
                <c:pt idx="11768">
                  <c:v>-39.315722626837598</c:v>
                </c:pt>
                <c:pt idx="11769">
                  <c:v>-39.315722626837598</c:v>
                </c:pt>
                <c:pt idx="11770">
                  <c:v>-39.315722626837598</c:v>
                </c:pt>
                <c:pt idx="11771">
                  <c:v>-39.315722626837598</c:v>
                </c:pt>
                <c:pt idx="11772">
                  <c:v>-39.315722626837598</c:v>
                </c:pt>
                <c:pt idx="11773">
                  <c:v>-39.315722626837598</c:v>
                </c:pt>
                <c:pt idx="11774">
                  <c:v>-39.315722626837598</c:v>
                </c:pt>
                <c:pt idx="11775">
                  <c:v>-39.315722626837598</c:v>
                </c:pt>
                <c:pt idx="11776">
                  <c:v>-39.315722626837598</c:v>
                </c:pt>
                <c:pt idx="11777">
                  <c:v>-39.315722626837598</c:v>
                </c:pt>
                <c:pt idx="11778">
                  <c:v>-39.315722626837598</c:v>
                </c:pt>
                <c:pt idx="11779">
                  <c:v>-39.315722626837598</c:v>
                </c:pt>
                <c:pt idx="11780">
                  <c:v>-39.315722626837598</c:v>
                </c:pt>
                <c:pt idx="11781">
                  <c:v>-39.315722626837598</c:v>
                </c:pt>
                <c:pt idx="11782">
                  <c:v>-39.315722626837598</c:v>
                </c:pt>
                <c:pt idx="11783">
                  <c:v>-39.315722626837598</c:v>
                </c:pt>
                <c:pt idx="11784">
                  <c:v>-39.315722626837598</c:v>
                </c:pt>
                <c:pt idx="11785">
                  <c:v>-39.315722626837598</c:v>
                </c:pt>
                <c:pt idx="11786">
                  <c:v>-39.315722626837598</c:v>
                </c:pt>
                <c:pt idx="11787">
                  <c:v>-39.315722626837598</c:v>
                </c:pt>
                <c:pt idx="11788">
                  <c:v>-39.315722626837598</c:v>
                </c:pt>
                <c:pt idx="11789">
                  <c:v>-39.315722626837598</c:v>
                </c:pt>
                <c:pt idx="11790">
                  <c:v>-39.315722626837598</c:v>
                </c:pt>
                <c:pt idx="11791">
                  <c:v>-39.315722626837598</c:v>
                </c:pt>
                <c:pt idx="11792">
                  <c:v>-39.315722626837598</c:v>
                </c:pt>
                <c:pt idx="11793">
                  <c:v>-39.315722626837598</c:v>
                </c:pt>
                <c:pt idx="11794">
                  <c:v>-39.315722626837598</c:v>
                </c:pt>
                <c:pt idx="11795">
                  <c:v>-39.315722626837598</c:v>
                </c:pt>
                <c:pt idx="11796">
                  <c:v>-39.315722626837598</c:v>
                </c:pt>
                <c:pt idx="11797">
                  <c:v>-39.315722626837598</c:v>
                </c:pt>
                <c:pt idx="11798">
                  <c:v>-39.315722626837598</c:v>
                </c:pt>
                <c:pt idx="11799">
                  <c:v>-39.315722626837598</c:v>
                </c:pt>
                <c:pt idx="11800">
                  <c:v>-39.315722626837598</c:v>
                </c:pt>
                <c:pt idx="11801">
                  <c:v>-39.315722626837598</c:v>
                </c:pt>
                <c:pt idx="11802">
                  <c:v>-39.315722626837598</c:v>
                </c:pt>
                <c:pt idx="11803">
                  <c:v>-39.315722626837598</c:v>
                </c:pt>
                <c:pt idx="11804">
                  <c:v>-39.315722626837598</c:v>
                </c:pt>
                <c:pt idx="11805">
                  <c:v>-39.315722626837598</c:v>
                </c:pt>
                <c:pt idx="11806">
                  <c:v>-39.315722626837598</c:v>
                </c:pt>
                <c:pt idx="11807">
                  <c:v>-39.315722626837598</c:v>
                </c:pt>
                <c:pt idx="11808">
                  <c:v>-39.315722626837598</c:v>
                </c:pt>
                <c:pt idx="11809">
                  <c:v>-39.315722626837598</c:v>
                </c:pt>
                <c:pt idx="11810">
                  <c:v>-39.315722626837598</c:v>
                </c:pt>
                <c:pt idx="11811">
                  <c:v>-39.315722626837598</c:v>
                </c:pt>
                <c:pt idx="11812">
                  <c:v>-39.315722626837598</c:v>
                </c:pt>
                <c:pt idx="11813">
                  <c:v>-39.315722626837598</c:v>
                </c:pt>
                <c:pt idx="11814">
                  <c:v>-39.315722626837598</c:v>
                </c:pt>
                <c:pt idx="11815">
                  <c:v>-39.315722626837598</c:v>
                </c:pt>
                <c:pt idx="11816">
                  <c:v>-39.315722626837598</c:v>
                </c:pt>
                <c:pt idx="11817">
                  <c:v>-39.315722626837598</c:v>
                </c:pt>
                <c:pt idx="11818">
                  <c:v>-39.315722626837598</c:v>
                </c:pt>
                <c:pt idx="11819">
                  <c:v>-39.315722626837598</c:v>
                </c:pt>
                <c:pt idx="11820">
                  <c:v>-39.315722626837598</c:v>
                </c:pt>
                <c:pt idx="11821">
                  <c:v>-39.315722626837598</c:v>
                </c:pt>
                <c:pt idx="11822">
                  <c:v>-39.315722626837598</c:v>
                </c:pt>
                <c:pt idx="11823">
                  <c:v>-39.315722626837598</c:v>
                </c:pt>
                <c:pt idx="11824">
                  <c:v>-39.315722626837598</c:v>
                </c:pt>
                <c:pt idx="11825">
                  <c:v>-39.315722626837598</c:v>
                </c:pt>
                <c:pt idx="11826">
                  <c:v>-39.315722626837598</c:v>
                </c:pt>
                <c:pt idx="11827">
                  <c:v>-39.315722626837598</c:v>
                </c:pt>
                <c:pt idx="11828">
                  <c:v>-39.315722626837598</c:v>
                </c:pt>
                <c:pt idx="11829">
                  <c:v>-39.315722626837598</c:v>
                </c:pt>
                <c:pt idx="11830">
                  <c:v>-39.315722626837598</c:v>
                </c:pt>
                <c:pt idx="11831">
                  <c:v>-39.315722626837598</c:v>
                </c:pt>
                <c:pt idx="11832">
                  <c:v>-39.315722626837598</c:v>
                </c:pt>
                <c:pt idx="11833">
                  <c:v>-39.315722626837598</c:v>
                </c:pt>
                <c:pt idx="11834">
                  <c:v>-39.315722626837598</c:v>
                </c:pt>
                <c:pt idx="11835">
                  <c:v>-39.315722626837598</c:v>
                </c:pt>
                <c:pt idx="11836">
                  <c:v>-39.315722626837598</c:v>
                </c:pt>
                <c:pt idx="11837">
                  <c:v>-39.315722626837598</c:v>
                </c:pt>
                <c:pt idx="11838">
                  <c:v>-39.315722626837598</c:v>
                </c:pt>
                <c:pt idx="11839">
                  <c:v>-39.315722626837598</c:v>
                </c:pt>
                <c:pt idx="11840">
                  <c:v>-39.315722626837598</c:v>
                </c:pt>
                <c:pt idx="11841">
                  <c:v>-39.315722626837598</c:v>
                </c:pt>
                <c:pt idx="11842">
                  <c:v>-39.315722626837598</c:v>
                </c:pt>
                <c:pt idx="11843">
                  <c:v>-39.315722626837598</c:v>
                </c:pt>
                <c:pt idx="11844">
                  <c:v>-39.315722626837598</c:v>
                </c:pt>
                <c:pt idx="11845">
                  <c:v>-39.315722626837598</c:v>
                </c:pt>
                <c:pt idx="11846">
                  <c:v>-39.315722626837598</c:v>
                </c:pt>
                <c:pt idx="11847">
                  <c:v>-39.315722626837598</c:v>
                </c:pt>
                <c:pt idx="11848">
                  <c:v>-39.315722626837598</c:v>
                </c:pt>
                <c:pt idx="11849">
                  <c:v>-39.315722626837598</c:v>
                </c:pt>
                <c:pt idx="11850">
                  <c:v>-39.315722626837598</c:v>
                </c:pt>
                <c:pt idx="11851">
                  <c:v>-39.315722626837598</c:v>
                </c:pt>
                <c:pt idx="11852">
                  <c:v>-39.315722626837598</c:v>
                </c:pt>
                <c:pt idx="11853">
                  <c:v>-39.315722626837598</c:v>
                </c:pt>
                <c:pt idx="11854">
                  <c:v>-39.315722626837598</c:v>
                </c:pt>
                <c:pt idx="11855">
                  <c:v>-39.315722626837598</c:v>
                </c:pt>
                <c:pt idx="11856">
                  <c:v>-39.315722626837598</c:v>
                </c:pt>
                <c:pt idx="11857">
                  <c:v>-39.315722626837598</c:v>
                </c:pt>
                <c:pt idx="11858">
                  <c:v>-39.315722626837598</c:v>
                </c:pt>
                <c:pt idx="11859">
                  <c:v>-39.315722626837598</c:v>
                </c:pt>
                <c:pt idx="11860">
                  <c:v>-39.315722626837598</c:v>
                </c:pt>
                <c:pt idx="11861">
                  <c:v>-39.315722626837598</c:v>
                </c:pt>
                <c:pt idx="11862">
                  <c:v>-39.315722626837598</c:v>
                </c:pt>
                <c:pt idx="11863">
                  <c:v>-39.315722626837598</c:v>
                </c:pt>
                <c:pt idx="11864">
                  <c:v>-39.315722626837598</c:v>
                </c:pt>
                <c:pt idx="11865">
                  <c:v>-39.315722626837598</c:v>
                </c:pt>
                <c:pt idx="11866">
                  <c:v>-39.315722626837598</c:v>
                </c:pt>
                <c:pt idx="11867">
                  <c:v>-39.315722626837598</c:v>
                </c:pt>
                <c:pt idx="11868">
                  <c:v>-39.315722626837598</c:v>
                </c:pt>
                <c:pt idx="11869">
                  <c:v>-39.315722626837598</c:v>
                </c:pt>
                <c:pt idx="11870">
                  <c:v>-39.315722626837598</c:v>
                </c:pt>
                <c:pt idx="11871">
                  <c:v>-39.315722626837598</c:v>
                </c:pt>
                <c:pt idx="11872">
                  <c:v>-39.315722626837598</c:v>
                </c:pt>
                <c:pt idx="11873">
                  <c:v>-39.315722626837598</c:v>
                </c:pt>
                <c:pt idx="11874">
                  <c:v>-39.315722626837598</c:v>
                </c:pt>
                <c:pt idx="11875">
                  <c:v>-39.315722626837598</c:v>
                </c:pt>
                <c:pt idx="11876">
                  <c:v>-39.315722626837598</c:v>
                </c:pt>
                <c:pt idx="11877">
                  <c:v>-39.315722626837598</c:v>
                </c:pt>
                <c:pt idx="11878">
                  <c:v>-39.315722626837598</c:v>
                </c:pt>
                <c:pt idx="11879">
                  <c:v>-39.315722626837598</c:v>
                </c:pt>
                <c:pt idx="11880">
                  <c:v>-39.315722626837598</c:v>
                </c:pt>
                <c:pt idx="11881">
                  <c:v>-39.315722626837598</c:v>
                </c:pt>
                <c:pt idx="11882">
                  <c:v>-39.315722626837598</c:v>
                </c:pt>
                <c:pt idx="11883">
                  <c:v>-39.315722626837598</c:v>
                </c:pt>
                <c:pt idx="11884">
                  <c:v>-39.315722626837598</c:v>
                </c:pt>
                <c:pt idx="11885">
                  <c:v>-39.315722626837598</c:v>
                </c:pt>
                <c:pt idx="11886">
                  <c:v>-39.315722626837598</c:v>
                </c:pt>
                <c:pt idx="11887">
                  <c:v>-39.315722626837598</c:v>
                </c:pt>
                <c:pt idx="11888">
                  <c:v>-39.315722626837598</c:v>
                </c:pt>
                <c:pt idx="11889">
                  <c:v>-39.315722626837598</c:v>
                </c:pt>
                <c:pt idx="11890">
                  <c:v>-39.315722626837598</c:v>
                </c:pt>
                <c:pt idx="11891">
                  <c:v>-39.315722626837598</c:v>
                </c:pt>
                <c:pt idx="11892">
                  <c:v>-39.315722626837598</c:v>
                </c:pt>
                <c:pt idx="11893">
                  <c:v>-39.315722626837598</c:v>
                </c:pt>
                <c:pt idx="11894">
                  <c:v>-39.315722626837598</c:v>
                </c:pt>
                <c:pt idx="11895">
                  <c:v>-39.315722626837598</c:v>
                </c:pt>
                <c:pt idx="11896">
                  <c:v>-39.315722626837598</c:v>
                </c:pt>
                <c:pt idx="11897">
                  <c:v>-39.315722626837598</c:v>
                </c:pt>
                <c:pt idx="11898">
                  <c:v>-39.315722626837598</c:v>
                </c:pt>
                <c:pt idx="11899">
                  <c:v>-39.315722626837598</c:v>
                </c:pt>
                <c:pt idx="11900">
                  <c:v>-39.315722626837598</c:v>
                </c:pt>
                <c:pt idx="11901">
                  <c:v>-39.315722626837598</c:v>
                </c:pt>
                <c:pt idx="11902">
                  <c:v>-39.315722626837598</c:v>
                </c:pt>
                <c:pt idx="11903">
                  <c:v>-39.315722626837598</c:v>
                </c:pt>
                <c:pt idx="11904">
                  <c:v>-39.315722626837598</c:v>
                </c:pt>
                <c:pt idx="11905">
                  <c:v>-39.315722626837598</c:v>
                </c:pt>
                <c:pt idx="11906">
                  <c:v>-39.315722626837598</c:v>
                </c:pt>
                <c:pt idx="11907">
                  <c:v>-39.315722626837598</c:v>
                </c:pt>
                <c:pt idx="11908">
                  <c:v>-39.315722626837598</c:v>
                </c:pt>
                <c:pt idx="11909">
                  <c:v>-39.315722626837598</c:v>
                </c:pt>
                <c:pt idx="11910">
                  <c:v>-39.315722626837598</c:v>
                </c:pt>
                <c:pt idx="11911">
                  <c:v>-39.315722626837598</c:v>
                </c:pt>
                <c:pt idx="11912">
                  <c:v>-39.315722626837598</c:v>
                </c:pt>
                <c:pt idx="11913">
                  <c:v>-39.315722626837598</c:v>
                </c:pt>
                <c:pt idx="11914">
                  <c:v>-39.315722626837598</c:v>
                </c:pt>
                <c:pt idx="11915">
                  <c:v>-39.315722626837598</c:v>
                </c:pt>
                <c:pt idx="11916">
                  <c:v>-39.315722626837598</c:v>
                </c:pt>
                <c:pt idx="11917">
                  <c:v>-39.315722626837598</c:v>
                </c:pt>
                <c:pt idx="11918">
                  <c:v>-39.315722626837598</c:v>
                </c:pt>
                <c:pt idx="11919">
                  <c:v>-39.315722626837598</c:v>
                </c:pt>
                <c:pt idx="11920">
                  <c:v>-39.315722626837598</c:v>
                </c:pt>
                <c:pt idx="11921">
                  <c:v>-39.315722626837598</c:v>
                </c:pt>
                <c:pt idx="11922">
                  <c:v>-39.315722626837598</c:v>
                </c:pt>
                <c:pt idx="11923">
                  <c:v>-39.315722626837598</c:v>
                </c:pt>
                <c:pt idx="11924">
                  <c:v>-39.315722626837598</c:v>
                </c:pt>
                <c:pt idx="11925">
                  <c:v>-39.315722626837598</c:v>
                </c:pt>
                <c:pt idx="11926">
                  <c:v>-39.315722626837598</c:v>
                </c:pt>
                <c:pt idx="11927">
                  <c:v>-39.315722626837598</c:v>
                </c:pt>
                <c:pt idx="11928">
                  <c:v>-39.315722626837598</c:v>
                </c:pt>
                <c:pt idx="11929">
                  <c:v>-39.315722626837598</c:v>
                </c:pt>
                <c:pt idx="11930">
                  <c:v>-39.315722626837598</c:v>
                </c:pt>
                <c:pt idx="11931">
                  <c:v>-39.315722626837598</c:v>
                </c:pt>
                <c:pt idx="11932">
                  <c:v>-39.315722626837598</c:v>
                </c:pt>
                <c:pt idx="11933">
                  <c:v>-39.315722626837598</c:v>
                </c:pt>
                <c:pt idx="11934">
                  <c:v>-39.315722626837598</c:v>
                </c:pt>
                <c:pt idx="11935">
                  <c:v>-39.315722626837598</c:v>
                </c:pt>
                <c:pt idx="11936">
                  <c:v>-39.315722626837598</c:v>
                </c:pt>
                <c:pt idx="11937">
                  <c:v>-39.315722626837598</c:v>
                </c:pt>
                <c:pt idx="11938">
                  <c:v>-39.315722626837598</c:v>
                </c:pt>
                <c:pt idx="11939">
                  <c:v>-39.315722626837598</c:v>
                </c:pt>
                <c:pt idx="11940">
                  <c:v>-39.315722626837598</c:v>
                </c:pt>
                <c:pt idx="11941">
                  <c:v>-39.315722626837598</c:v>
                </c:pt>
                <c:pt idx="11942">
                  <c:v>-39.315722626837598</c:v>
                </c:pt>
                <c:pt idx="11943">
                  <c:v>-39.315722626837598</c:v>
                </c:pt>
                <c:pt idx="11944">
                  <c:v>-39.315722626837598</c:v>
                </c:pt>
                <c:pt idx="11945">
                  <c:v>-39.315722626837598</c:v>
                </c:pt>
                <c:pt idx="11946">
                  <c:v>-39.315722626837598</c:v>
                </c:pt>
                <c:pt idx="11947">
                  <c:v>-39.315722626837598</c:v>
                </c:pt>
                <c:pt idx="11948">
                  <c:v>-39.315722626837598</c:v>
                </c:pt>
                <c:pt idx="11949">
                  <c:v>-39.315722626837598</c:v>
                </c:pt>
                <c:pt idx="11950">
                  <c:v>-39.315722626837598</c:v>
                </c:pt>
                <c:pt idx="11951">
                  <c:v>-39.315722626837598</c:v>
                </c:pt>
                <c:pt idx="11952">
                  <c:v>-39.315722626837598</c:v>
                </c:pt>
                <c:pt idx="11953">
                  <c:v>-39.315722626837598</c:v>
                </c:pt>
                <c:pt idx="11954">
                  <c:v>-39.315722626837598</c:v>
                </c:pt>
                <c:pt idx="11955">
                  <c:v>-39.315722626837598</c:v>
                </c:pt>
                <c:pt idx="11956">
                  <c:v>-39.315722626837598</c:v>
                </c:pt>
                <c:pt idx="11957">
                  <c:v>-39.315722626837598</c:v>
                </c:pt>
                <c:pt idx="11958">
                  <c:v>-39.315722626837598</c:v>
                </c:pt>
                <c:pt idx="11959">
                  <c:v>-39.315722626837598</c:v>
                </c:pt>
                <c:pt idx="11960">
                  <c:v>-39.315722626837598</c:v>
                </c:pt>
                <c:pt idx="11961">
                  <c:v>-39.315722626837598</c:v>
                </c:pt>
                <c:pt idx="11962">
                  <c:v>-39.315722626837598</c:v>
                </c:pt>
                <c:pt idx="11963">
                  <c:v>-39.315722626837598</c:v>
                </c:pt>
                <c:pt idx="11964">
                  <c:v>-39.315722626837598</c:v>
                </c:pt>
                <c:pt idx="11965">
                  <c:v>-39.315722626837598</c:v>
                </c:pt>
                <c:pt idx="11966">
                  <c:v>-39.315722626837598</c:v>
                </c:pt>
                <c:pt idx="11967">
                  <c:v>-39.315722626837598</c:v>
                </c:pt>
                <c:pt idx="11968">
                  <c:v>-39.315722626837598</c:v>
                </c:pt>
                <c:pt idx="11969">
                  <c:v>-39.315722626837598</c:v>
                </c:pt>
                <c:pt idx="11970">
                  <c:v>-39.315722626837598</c:v>
                </c:pt>
                <c:pt idx="11971">
                  <c:v>-39.315722626837598</c:v>
                </c:pt>
                <c:pt idx="11972">
                  <c:v>-39.315722626837598</c:v>
                </c:pt>
                <c:pt idx="11973">
                  <c:v>-39.315722626837598</c:v>
                </c:pt>
                <c:pt idx="11974">
                  <c:v>-39.315722626837598</c:v>
                </c:pt>
                <c:pt idx="11975">
                  <c:v>-39.315722626837598</c:v>
                </c:pt>
                <c:pt idx="11976">
                  <c:v>-39.315722626837598</c:v>
                </c:pt>
                <c:pt idx="11977">
                  <c:v>-39.315722626837598</c:v>
                </c:pt>
                <c:pt idx="11978">
                  <c:v>-39.315722626837598</c:v>
                </c:pt>
                <c:pt idx="11979">
                  <c:v>-39.315722626837598</c:v>
                </c:pt>
                <c:pt idx="11980">
                  <c:v>-39.315722626837598</c:v>
                </c:pt>
                <c:pt idx="11981">
                  <c:v>-39.315722626837598</c:v>
                </c:pt>
                <c:pt idx="11982">
                  <c:v>-39.315722626837598</c:v>
                </c:pt>
                <c:pt idx="11983">
                  <c:v>-39.315722626837598</c:v>
                </c:pt>
                <c:pt idx="11984">
                  <c:v>-39.315722626837598</c:v>
                </c:pt>
                <c:pt idx="11985">
                  <c:v>-39.315722626837598</c:v>
                </c:pt>
                <c:pt idx="11986">
                  <c:v>-39.315722626837598</c:v>
                </c:pt>
                <c:pt idx="11987">
                  <c:v>-39.315722626837598</c:v>
                </c:pt>
                <c:pt idx="11988">
                  <c:v>-39.315722626837598</c:v>
                </c:pt>
                <c:pt idx="11989">
                  <c:v>-39.315722626837598</c:v>
                </c:pt>
                <c:pt idx="11990">
                  <c:v>-39.315722626837598</c:v>
                </c:pt>
                <c:pt idx="11991">
                  <c:v>-39.315722626837598</c:v>
                </c:pt>
                <c:pt idx="11992">
                  <c:v>-39.315722626837598</c:v>
                </c:pt>
                <c:pt idx="11993">
                  <c:v>-39.315722626837598</c:v>
                </c:pt>
                <c:pt idx="11994">
                  <c:v>-39.315722626837598</c:v>
                </c:pt>
                <c:pt idx="11995">
                  <c:v>-39.315722626837598</c:v>
                </c:pt>
                <c:pt idx="11996">
                  <c:v>-39.315722626837598</c:v>
                </c:pt>
                <c:pt idx="11997">
                  <c:v>-39.315722626837598</c:v>
                </c:pt>
                <c:pt idx="11998">
                  <c:v>-39.315722626837598</c:v>
                </c:pt>
                <c:pt idx="11999">
                  <c:v>-39.315722626837598</c:v>
                </c:pt>
                <c:pt idx="12000">
                  <c:v>-39.315722626837598</c:v>
                </c:pt>
                <c:pt idx="12001">
                  <c:v>-39.315722626837598</c:v>
                </c:pt>
                <c:pt idx="12002">
                  <c:v>-39.315722626837598</c:v>
                </c:pt>
                <c:pt idx="12003">
                  <c:v>-39.315722626837598</c:v>
                </c:pt>
                <c:pt idx="12004">
                  <c:v>-39.315722626837598</c:v>
                </c:pt>
                <c:pt idx="12005">
                  <c:v>-39.315722626837598</c:v>
                </c:pt>
                <c:pt idx="12006">
                  <c:v>-39.315722626837598</c:v>
                </c:pt>
                <c:pt idx="12007">
                  <c:v>-39.315722626837598</c:v>
                </c:pt>
                <c:pt idx="12008">
                  <c:v>-39.315722626837598</c:v>
                </c:pt>
                <c:pt idx="12009">
                  <c:v>-39.315722626837598</c:v>
                </c:pt>
                <c:pt idx="12010">
                  <c:v>-39.315722626837598</c:v>
                </c:pt>
                <c:pt idx="12011">
                  <c:v>-39.315722626837598</c:v>
                </c:pt>
                <c:pt idx="12012">
                  <c:v>-39.315722626837598</c:v>
                </c:pt>
                <c:pt idx="12013">
                  <c:v>-39.315722626837598</c:v>
                </c:pt>
                <c:pt idx="12014">
                  <c:v>-39.315722626837598</c:v>
                </c:pt>
                <c:pt idx="12015">
                  <c:v>-39.315722626837598</c:v>
                </c:pt>
                <c:pt idx="12016">
                  <c:v>-39.315722626837598</c:v>
                </c:pt>
                <c:pt idx="12017">
                  <c:v>-39.315722626837598</c:v>
                </c:pt>
                <c:pt idx="12018">
                  <c:v>-39.315722626837598</c:v>
                </c:pt>
                <c:pt idx="12019">
                  <c:v>-39.315722626837598</c:v>
                </c:pt>
                <c:pt idx="12020">
                  <c:v>-39.315722626837598</c:v>
                </c:pt>
                <c:pt idx="12021">
                  <c:v>-39.315722626837598</c:v>
                </c:pt>
                <c:pt idx="12022">
                  <c:v>-39.315722626837598</c:v>
                </c:pt>
                <c:pt idx="12023">
                  <c:v>-39.315722626837598</c:v>
                </c:pt>
                <c:pt idx="12024">
                  <c:v>-39.315722626837598</c:v>
                </c:pt>
                <c:pt idx="12025">
                  <c:v>-39.315722626837598</c:v>
                </c:pt>
                <c:pt idx="12026">
                  <c:v>-39.315722626837598</c:v>
                </c:pt>
                <c:pt idx="12027">
                  <c:v>-39.315722626837598</c:v>
                </c:pt>
                <c:pt idx="12028">
                  <c:v>-39.315722626837598</c:v>
                </c:pt>
                <c:pt idx="12029">
                  <c:v>-39.315722626837598</c:v>
                </c:pt>
                <c:pt idx="12030">
                  <c:v>-39.315722626837598</c:v>
                </c:pt>
                <c:pt idx="12031">
                  <c:v>-39.315722626837598</c:v>
                </c:pt>
                <c:pt idx="12032">
                  <c:v>-39.315722626837598</c:v>
                </c:pt>
                <c:pt idx="12033">
                  <c:v>-39.315722626837598</c:v>
                </c:pt>
                <c:pt idx="12034">
                  <c:v>-39.315722626837598</c:v>
                </c:pt>
                <c:pt idx="12035">
                  <c:v>-39.315722626837598</c:v>
                </c:pt>
                <c:pt idx="12036">
                  <c:v>-39.315722626837598</c:v>
                </c:pt>
                <c:pt idx="12037">
                  <c:v>-39.315722626837598</c:v>
                </c:pt>
                <c:pt idx="12038">
                  <c:v>-39.315722626837598</c:v>
                </c:pt>
                <c:pt idx="12039">
                  <c:v>-39.315722626837598</c:v>
                </c:pt>
                <c:pt idx="12040">
                  <c:v>-39.315722626837598</c:v>
                </c:pt>
                <c:pt idx="12041">
                  <c:v>-39.315722626837598</c:v>
                </c:pt>
                <c:pt idx="12042">
                  <c:v>-39.315722626837598</c:v>
                </c:pt>
                <c:pt idx="12043">
                  <c:v>-39.315722626837598</c:v>
                </c:pt>
                <c:pt idx="12044">
                  <c:v>-39.315722626837598</c:v>
                </c:pt>
                <c:pt idx="12045">
                  <c:v>-39.315722626837598</c:v>
                </c:pt>
                <c:pt idx="12046">
                  <c:v>-39.315722626837598</c:v>
                </c:pt>
                <c:pt idx="12047">
                  <c:v>-39.315722626837598</c:v>
                </c:pt>
                <c:pt idx="12048">
                  <c:v>-39.315722626837598</c:v>
                </c:pt>
                <c:pt idx="12049">
                  <c:v>-39.315722626837598</c:v>
                </c:pt>
                <c:pt idx="12050">
                  <c:v>-39.315722626837598</c:v>
                </c:pt>
                <c:pt idx="12051">
                  <c:v>-39.315722626837598</c:v>
                </c:pt>
                <c:pt idx="12052">
                  <c:v>-39.315722626837598</c:v>
                </c:pt>
                <c:pt idx="12053">
                  <c:v>-39.315722626837598</c:v>
                </c:pt>
                <c:pt idx="12054">
                  <c:v>-39.315722626837598</c:v>
                </c:pt>
                <c:pt idx="12055">
                  <c:v>-39.315722626837598</c:v>
                </c:pt>
                <c:pt idx="12056">
                  <c:v>-39.315722626837598</c:v>
                </c:pt>
                <c:pt idx="12057">
                  <c:v>-39.315722626837598</c:v>
                </c:pt>
                <c:pt idx="12058">
                  <c:v>-39.315722626837598</c:v>
                </c:pt>
                <c:pt idx="12059">
                  <c:v>-39.315722626837598</c:v>
                </c:pt>
                <c:pt idx="12060">
                  <c:v>-39.315722626837598</c:v>
                </c:pt>
                <c:pt idx="12061">
                  <c:v>-39.315722626837598</c:v>
                </c:pt>
                <c:pt idx="12062">
                  <c:v>-39.315722626837598</c:v>
                </c:pt>
                <c:pt idx="12063">
                  <c:v>-39.315722626837598</c:v>
                </c:pt>
                <c:pt idx="12064">
                  <c:v>-39.315722626837598</c:v>
                </c:pt>
                <c:pt idx="12065">
                  <c:v>-39.315722626837598</c:v>
                </c:pt>
                <c:pt idx="12066">
                  <c:v>-39.315722626837598</c:v>
                </c:pt>
                <c:pt idx="12067">
                  <c:v>-39.315722626837598</c:v>
                </c:pt>
                <c:pt idx="12068">
                  <c:v>-39.315722626837598</c:v>
                </c:pt>
                <c:pt idx="12069">
                  <c:v>-39.315722626837598</c:v>
                </c:pt>
                <c:pt idx="12070">
                  <c:v>-39.315722626837598</c:v>
                </c:pt>
                <c:pt idx="12071">
                  <c:v>-39.315722626837598</c:v>
                </c:pt>
                <c:pt idx="12072">
                  <c:v>-39.315722626837598</c:v>
                </c:pt>
                <c:pt idx="12073">
                  <c:v>-39.315722626837598</c:v>
                </c:pt>
                <c:pt idx="12074">
                  <c:v>-39.315722626837598</c:v>
                </c:pt>
                <c:pt idx="12075">
                  <c:v>-39.315722626837598</c:v>
                </c:pt>
                <c:pt idx="12076">
                  <c:v>-39.315722626837598</c:v>
                </c:pt>
                <c:pt idx="12077">
                  <c:v>-39.315722626837598</c:v>
                </c:pt>
                <c:pt idx="12078">
                  <c:v>-39.315722626837598</c:v>
                </c:pt>
                <c:pt idx="12079">
                  <c:v>-39.315722626837598</c:v>
                </c:pt>
                <c:pt idx="12080">
                  <c:v>-39.315722626837598</c:v>
                </c:pt>
                <c:pt idx="12081">
                  <c:v>-39.315722626837598</c:v>
                </c:pt>
                <c:pt idx="12082">
                  <c:v>-39.315722626837598</c:v>
                </c:pt>
                <c:pt idx="12083">
                  <c:v>-39.315722626837598</c:v>
                </c:pt>
                <c:pt idx="12084">
                  <c:v>-39.315722626837598</c:v>
                </c:pt>
                <c:pt idx="12085">
                  <c:v>-39.315722626837598</c:v>
                </c:pt>
                <c:pt idx="12086">
                  <c:v>-39.315722626837598</c:v>
                </c:pt>
                <c:pt idx="12087">
                  <c:v>-39.315722626837598</c:v>
                </c:pt>
                <c:pt idx="12088">
                  <c:v>-39.315722626837598</c:v>
                </c:pt>
                <c:pt idx="12089">
                  <c:v>-39.315722626837598</c:v>
                </c:pt>
                <c:pt idx="12090">
                  <c:v>-39.315722626837598</c:v>
                </c:pt>
                <c:pt idx="12091">
                  <c:v>-39.315722626837598</c:v>
                </c:pt>
                <c:pt idx="12092">
                  <c:v>-39.315722626837598</c:v>
                </c:pt>
                <c:pt idx="12093">
                  <c:v>-39.315722626837598</c:v>
                </c:pt>
                <c:pt idx="12094">
                  <c:v>-39.315722626837598</c:v>
                </c:pt>
                <c:pt idx="12095">
                  <c:v>-39.315722626837598</c:v>
                </c:pt>
                <c:pt idx="12096">
                  <c:v>-39.315722626837598</c:v>
                </c:pt>
                <c:pt idx="12097">
                  <c:v>-39.315722626837598</c:v>
                </c:pt>
                <c:pt idx="12098">
                  <c:v>-39.315722626837598</c:v>
                </c:pt>
                <c:pt idx="12099">
                  <c:v>-39.315722626837598</c:v>
                </c:pt>
                <c:pt idx="12100">
                  <c:v>-39.315722626837598</c:v>
                </c:pt>
                <c:pt idx="12101">
                  <c:v>-39.315722626837598</c:v>
                </c:pt>
                <c:pt idx="12102">
                  <c:v>-39.315722626837598</c:v>
                </c:pt>
                <c:pt idx="12103">
                  <c:v>-39.315722626837598</c:v>
                </c:pt>
                <c:pt idx="12104">
                  <c:v>-39.315722626837598</c:v>
                </c:pt>
                <c:pt idx="12105">
                  <c:v>-39.315722626837598</c:v>
                </c:pt>
                <c:pt idx="12106">
                  <c:v>-39.315722626837598</c:v>
                </c:pt>
                <c:pt idx="12107">
                  <c:v>-39.315722626837598</c:v>
                </c:pt>
                <c:pt idx="12108">
                  <c:v>-39.315722626837598</c:v>
                </c:pt>
                <c:pt idx="12109">
                  <c:v>-39.315722626837598</c:v>
                </c:pt>
                <c:pt idx="12110">
                  <c:v>-39.315722626837598</c:v>
                </c:pt>
                <c:pt idx="12111">
                  <c:v>-39.315722626837598</c:v>
                </c:pt>
                <c:pt idx="12112">
                  <c:v>-39.315722626837598</c:v>
                </c:pt>
                <c:pt idx="12113">
                  <c:v>-39.315722626837598</c:v>
                </c:pt>
                <c:pt idx="12114">
                  <c:v>-39.315722626837598</c:v>
                </c:pt>
                <c:pt idx="12115">
                  <c:v>-39.315722626837598</c:v>
                </c:pt>
                <c:pt idx="12116">
                  <c:v>-39.315722626837598</c:v>
                </c:pt>
                <c:pt idx="12117">
                  <c:v>-39.315722626837598</c:v>
                </c:pt>
                <c:pt idx="12118">
                  <c:v>-39.315722626837598</c:v>
                </c:pt>
                <c:pt idx="12119">
                  <c:v>-39.315722626837598</c:v>
                </c:pt>
                <c:pt idx="12120">
                  <c:v>-39.315722626837598</c:v>
                </c:pt>
                <c:pt idx="12121">
                  <c:v>-39.315722626837598</c:v>
                </c:pt>
                <c:pt idx="12122">
                  <c:v>-39.315722626837598</c:v>
                </c:pt>
                <c:pt idx="12123">
                  <c:v>-39.315722626837598</c:v>
                </c:pt>
                <c:pt idx="12124">
                  <c:v>-39.315722626837598</c:v>
                </c:pt>
                <c:pt idx="12125">
                  <c:v>-39.315722626837598</c:v>
                </c:pt>
                <c:pt idx="12126">
                  <c:v>-39.315722626837598</c:v>
                </c:pt>
                <c:pt idx="12127">
                  <c:v>-39.315722626837598</c:v>
                </c:pt>
                <c:pt idx="12128">
                  <c:v>-39.315722626837598</c:v>
                </c:pt>
                <c:pt idx="12129">
                  <c:v>-39.315722626837598</c:v>
                </c:pt>
                <c:pt idx="12130">
                  <c:v>-39.315722626837598</c:v>
                </c:pt>
                <c:pt idx="12131">
                  <c:v>-39.315722626837598</c:v>
                </c:pt>
                <c:pt idx="12132">
                  <c:v>-39.315722626837598</c:v>
                </c:pt>
                <c:pt idx="12133">
                  <c:v>-39.315722626837598</c:v>
                </c:pt>
                <c:pt idx="12134">
                  <c:v>-39.315722626837598</c:v>
                </c:pt>
                <c:pt idx="12135">
                  <c:v>-39.315722626837598</c:v>
                </c:pt>
                <c:pt idx="12136">
                  <c:v>-39.315722626837598</c:v>
                </c:pt>
                <c:pt idx="12137">
                  <c:v>-39.315722626837598</c:v>
                </c:pt>
                <c:pt idx="12138">
                  <c:v>-39.315722626837598</c:v>
                </c:pt>
                <c:pt idx="12139">
                  <c:v>-39.315722626837598</c:v>
                </c:pt>
                <c:pt idx="12140">
                  <c:v>-39.315722626837598</c:v>
                </c:pt>
                <c:pt idx="12141">
                  <c:v>-39.315722626837598</c:v>
                </c:pt>
                <c:pt idx="12142">
                  <c:v>-39.315722626837598</c:v>
                </c:pt>
                <c:pt idx="12143">
                  <c:v>-39.315722626837598</c:v>
                </c:pt>
                <c:pt idx="12144">
                  <c:v>-39.315722626837598</c:v>
                </c:pt>
                <c:pt idx="12145">
                  <c:v>-39.315722626837598</c:v>
                </c:pt>
                <c:pt idx="12146">
                  <c:v>-39.315722626837598</c:v>
                </c:pt>
                <c:pt idx="12147">
                  <c:v>-39.315722626837598</c:v>
                </c:pt>
                <c:pt idx="12148">
                  <c:v>-39.315722626837598</c:v>
                </c:pt>
                <c:pt idx="12149">
                  <c:v>-39.315722626837598</c:v>
                </c:pt>
                <c:pt idx="12150">
                  <c:v>-39.315722626837598</c:v>
                </c:pt>
                <c:pt idx="12151">
                  <c:v>-39.315722626837598</c:v>
                </c:pt>
                <c:pt idx="12152">
                  <c:v>-39.315722626837598</c:v>
                </c:pt>
                <c:pt idx="12153">
                  <c:v>-39.315722626837598</c:v>
                </c:pt>
                <c:pt idx="12154">
                  <c:v>-39.315722626837598</c:v>
                </c:pt>
                <c:pt idx="12155">
                  <c:v>-39.315722626837598</c:v>
                </c:pt>
                <c:pt idx="12156">
                  <c:v>-39.315722626837598</c:v>
                </c:pt>
                <c:pt idx="12157">
                  <c:v>-39.315722626837598</c:v>
                </c:pt>
                <c:pt idx="12158">
                  <c:v>-39.315722626837598</c:v>
                </c:pt>
                <c:pt idx="12159">
                  <c:v>-39.315722626837598</c:v>
                </c:pt>
                <c:pt idx="12160">
                  <c:v>-39.315722626837598</c:v>
                </c:pt>
                <c:pt idx="12161">
                  <c:v>-39.315722626837598</c:v>
                </c:pt>
                <c:pt idx="12162">
                  <c:v>-39.315722626837598</c:v>
                </c:pt>
                <c:pt idx="12163">
                  <c:v>-39.315722626837598</c:v>
                </c:pt>
                <c:pt idx="12164">
                  <c:v>-39.315722626837598</c:v>
                </c:pt>
                <c:pt idx="12165">
                  <c:v>-39.315722626837598</c:v>
                </c:pt>
                <c:pt idx="12166">
                  <c:v>-39.315722626837598</c:v>
                </c:pt>
                <c:pt idx="12167">
                  <c:v>-39.315722626837598</c:v>
                </c:pt>
                <c:pt idx="12168">
                  <c:v>-39.315722626837598</c:v>
                </c:pt>
                <c:pt idx="12169">
                  <c:v>-39.315722626837598</c:v>
                </c:pt>
                <c:pt idx="12170">
                  <c:v>-39.315722626837598</c:v>
                </c:pt>
                <c:pt idx="12171">
                  <c:v>-39.315722626837598</c:v>
                </c:pt>
                <c:pt idx="12172">
                  <c:v>-39.315722626837598</c:v>
                </c:pt>
                <c:pt idx="12173">
                  <c:v>-39.315722626837598</c:v>
                </c:pt>
                <c:pt idx="12174">
                  <c:v>-39.315722626837598</c:v>
                </c:pt>
                <c:pt idx="12175">
                  <c:v>-39.315722626837598</c:v>
                </c:pt>
                <c:pt idx="12176">
                  <c:v>-39.315722626837598</c:v>
                </c:pt>
                <c:pt idx="12177">
                  <c:v>-39.315722626837598</c:v>
                </c:pt>
                <c:pt idx="12178">
                  <c:v>-39.315722626837598</c:v>
                </c:pt>
                <c:pt idx="12179">
                  <c:v>-39.315722626837598</c:v>
                </c:pt>
                <c:pt idx="12180">
                  <c:v>-39.315722626837598</c:v>
                </c:pt>
                <c:pt idx="12181">
                  <c:v>-39.315722626837598</c:v>
                </c:pt>
                <c:pt idx="12182">
                  <c:v>-39.315722626837598</c:v>
                </c:pt>
                <c:pt idx="12183">
                  <c:v>-39.315722626837598</c:v>
                </c:pt>
                <c:pt idx="12184">
                  <c:v>-39.315722626837598</c:v>
                </c:pt>
                <c:pt idx="12185">
                  <c:v>-39.315722626837598</c:v>
                </c:pt>
                <c:pt idx="12186">
                  <c:v>-39.315722626837598</c:v>
                </c:pt>
                <c:pt idx="12187">
                  <c:v>-39.315722626837598</c:v>
                </c:pt>
                <c:pt idx="12188">
                  <c:v>-39.315722626837598</c:v>
                </c:pt>
                <c:pt idx="12189">
                  <c:v>-39.315722626837598</c:v>
                </c:pt>
                <c:pt idx="12190">
                  <c:v>-39.315722626837598</c:v>
                </c:pt>
                <c:pt idx="12191">
                  <c:v>-39.315722626837598</c:v>
                </c:pt>
                <c:pt idx="12192">
                  <c:v>-39.315722626837598</c:v>
                </c:pt>
                <c:pt idx="12193">
                  <c:v>-39.315722626837598</c:v>
                </c:pt>
                <c:pt idx="12194">
                  <c:v>-39.315722626837598</c:v>
                </c:pt>
                <c:pt idx="12195">
                  <c:v>-39.315722626837598</c:v>
                </c:pt>
                <c:pt idx="12196">
                  <c:v>-39.315722626837598</c:v>
                </c:pt>
                <c:pt idx="12197">
                  <c:v>-39.315722626837598</c:v>
                </c:pt>
                <c:pt idx="12198">
                  <c:v>-39.315722626837598</c:v>
                </c:pt>
                <c:pt idx="12199">
                  <c:v>-39.315722626837598</c:v>
                </c:pt>
                <c:pt idx="12200">
                  <c:v>-39.315722626837598</c:v>
                </c:pt>
                <c:pt idx="12201">
                  <c:v>-39.315722626837598</c:v>
                </c:pt>
                <c:pt idx="12202">
                  <c:v>-39.315722626837598</c:v>
                </c:pt>
                <c:pt idx="12203">
                  <c:v>-39.315722626837598</c:v>
                </c:pt>
                <c:pt idx="12204">
                  <c:v>-39.315722626837598</c:v>
                </c:pt>
                <c:pt idx="12205">
                  <c:v>-39.315722626837598</c:v>
                </c:pt>
                <c:pt idx="12206">
                  <c:v>-39.315722626837598</c:v>
                </c:pt>
                <c:pt idx="12207">
                  <c:v>-39.315722626837598</c:v>
                </c:pt>
                <c:pt idx="12208">
                  <c:v>-39.315722626837598</c:v>
                </c:pt>
                <c:pt idx="12209">
                  <c:v>-39.315722626837598</c:v>
                </c:pt>
                <c:pt idx="12210">
                  <c:v>-39.315722626837598</c:v>
                </c:pt>
                <c:pt idx="12211">
                  <c:v>-39.315722626837598</c:v>
                </c:pt>
                <c:pt idx="12212">
                  <c:v>-39.315722626837598</c:v>
                </c:pt>
                <c:pt idx="12213">
                  <c:v>-39.315722626837598</c:v>
                </c:pt>
                <c:pt idx="12214">
                  <c:v>-39.315722626837598</c:v>
                </c:pt>
                <c:pt idx="12215">
                  <c:v>-39.315722626837598</c:v>
                </c:pt>
                <c:pt idx="12216">
                  <c:v>-39.315722626837598</c:v>
                </c:pt>
                <c:pt idx="12217">
                  <c:v>-39.315722626837598</c:v>
                </c:pt>
                <c:pt idx="12218">
                  <c:v>-39.315722626837598</c:v>
                </c:pt>
                <c:pt idx="12219">
                  <c:v>-39.315722626837598</c:v>
                </c:pt>
                <c:pt idx="12220">
                  <c:v>-39.315722626837598</c:v>
                </c:pt>
                <c:pt idx="12221">
                  <c:v>-39.315722626837598</c:v>
                </c:pt>
                <c:pt idx="12222">
                  <c:v>-39.315722626837598</c:v>
                </c:pt>
                <c:pt idx="12223">
                  <c:v>-39.315722626837598</c:v>
                </c:pt>
                <c:pt idx="12224">
                  <c:v>-39.315722626837598</c:v>
                </c:pt>
                <c:pt idx="12225">
                  <c:v>-39.315722626837598</c:v>
                </c:pt>
                <c:pt idx="12226">
                  <c:v>-39.315722626837598</c:v>
                </c:pt>
                <c:pt idx="12227">
                  <c:v>-39.315722626837598</c:v>
                </c:pt>
                <c:pt idx="12228">
                  <c:v>-39.315722626837598</c:v>
                </c:pt>
                <c:pt idx="12229">
                  <c:v>-39.315722626837598</c:v>
                </c:pt>
                <c:pt idx="12230">
                  <c:v>-39.315722626837598</c:v>
                </c:pt>
                <c:pt idx="12231">
                  <c:v>-39.315722626837598</c:v>
                </c:pt>
                <c:pt idx="12232">
                  <c:v>-39.315722626837598</c:v>
                </c:pt>
                <c:pt idx="12233">
                  <c:v>-39.315722626837598</c:v>
                </c:pt>
                <c:pt idx="12234">
                  <c:v>-39.315722626837598</c:v>
                </c:pt>
                <c:pt idx="12235">
                  <c:v>-39.315722626837598</c:v>
                </c:pt>
                <c:pt idx="12236">
                  <c:v>-39.315722626837598</c:v>
                </c:pt>
                <c:pt idx="12237">
                  <c:v>-39.315722626837598</c:v>
                </c:pt>
                <c:pt idx="12238">
                  <c:v>-39.315722626837598</c:v>
                </c:pt>
                <c:pt idx="12239">
                  <c:v>-39.315722626837598</c:v>
                </c:pt>
                <c:pt idx="12240">
                  <c:v>-39.315722626837598</c:v>
                </c:pt>
                <c:pt idx="12241">
                  <c:v>-39.315722626837598</c:v>
                </c:pt>
                <c:pt idx="12242">
                  <c:v>-39.315722626837598</c:v>
                </c:pt>
                <c:pt idx="12243">
                  <c:v>-39.315722626837598</c:v>
                </c:pt>
                <c:pt idx="12244">
                  <c:v>-39.315722626837598</c:v>
                </c:pt>
                <c:pt idx="12245">
                  <c:v>-39.315722626837598</c:v>
                </c:pt>
                <c:pt idx="12246">
                  <c:v>-39.315722626837598</c:v>
                </c:pt>
                <c:pt idx="12247">
                  <c:v>-39.315722626837598</c:v>
                </c:pt>
                <c:pt idx="12248">
                  <c:v>-39.315722626837598</c:v>
                </c:pt>
                <c:pt idx="12249">
                  <c:v>-39.315722626837598</c:v>
                </c:pt>
                <c:pt idx="12250">
                  <c:v>-39.315722626837598</c:v>
                </c:pt>
                <c:pt idx="12251">
                  <c:v>-39.315722626837598</c:v>
                </c:pt>
                <c:pt idx="12252">
                  <c:v>-39.315722626837598</c:v>
                </c:pt>
                <c:pt idx="12253">
                  <c:v>-39.315722626837598</c:v>
                </c:pt>
                <c:pt idx="12254">
                  <c:v>-39.315722626837598</c:v>
                </c:pt>
                <c:pt idx="12255">
                  <c:v>-39.315722626837598</c:v>
                </c:pt>
                <c:pt idx="12256">
                  <c:v>-39.315722626837598</c:v>
                </c:pt>
                <c:pt idx="12257">
                  <c:v>-39.315722626837598</c:v>
                </c:pt>
                <c:pt idx="12258">
                  <c:v>-39.315722626837598</c:v>
                </c:pt>
                <c:pt idx="12259">
                  <c:v>-39.315722626837598</c:v>
                </c:pt>
                <c:pt idx="12260">
                  <c:v>-39.315722626837598</c:v>
                </c:pt>
                <c:pt idx="12261">
                  <c:v>-39.315722626837598</c:v>
                </c:pt>
                <c:pt idx="12262">
                  <c:v>-39.315722626837598</c:v>
                </c:pt>
                <c:pt idx="12263">
                  <c:v>-39.315722626837598</c:v>
                </c:pt>
                <c:pt idx="12264">
                  <c:v>-39.315722626837598</c:v>
                </c:pt>
                <c:pt idx="12265">
                  <c:v>-39.315722626837598</c:v>
                </c:pt>
                <c:pt idx="12266">
                  <c:v>-39.315722626837598</c:v>
                </c:pt>
                <c:pt idx="12267">
                  <c:v>-39.315722626837598</c:v>
                </c:pt>
                <c:pt idx="12268">
                  <c:v>-39.315722626837598</c:v>
                </c:pt>
                <c:pt idx="12269">
                  <c:v>-39.315722626837598</c:v>
                </c:pt>
                <c:pt idx="12270">
                  <c:v>-39.315722626837598</c:v>
                </c:pt>
                <c:pt idx="12271">
                  <c:v>-39.315722626837598</c:v>
                </c:pt>
                <c:pt idx="12272">
                  <c:v>-39.315722626837598</c:v>
                </c:pt>
                <c:pt idx="12273">
                  <c:v>-39.315722626837598</c:v>
                </c:pt>
                <c:pt idx="12274">
                  <c:v>-39.315722626837598</c:v>
                </c:pt>
                <c:pt idx="12275">
                  <c:v>-39.315722626837598</c:v>
                </c:pt>
                <c:pt idx="12276">
                  <c:v>-39.315722626837598</c:v>
                </c:pt>
                <c:pt idx="12277">
                  <c:v>-39.315722626837598</c:v>
                </c:pt>
                <c:pt idx="12278">
                  <c:v>-39.315722626837598</c:v>
                </c:pt>
                <c:pt idx="12279">
                  <c:v>-39.315722626837598</c:v>
                </c:pt>
                <c:pt idx="12280">
                  <c:v>-39.315722626837598</c:v>
                </c:pt>
                <c:pt idx="12281">
                  <c:v>-39.315722626837598</c:v>
                </c:pt>
                <c:pt idx="12282">
                  <c:v>-39.315722626837598</c:v>
                </c:pt>
                <c:pt idx="12283">
                  <c:v>-39.315722626837598</c:v>
                </c:pt>
                <c:pt idx="12284">
                  <c:v>-39.315722626837598</c:v>
                </c:pt>
                <c:pt idx="12285">
                  <c:v>-39.315722626837598</c:v>
                </c:pt>
                <c:pt idx="12286">
                  <c:v>-39.315722626837598</c:v>
                </c:pt>
                <c:pt idx="12287">
                  <c:v>-39.315722626837598</c:v>
                </c:pt>
                <c:pt idx="12288">
                  <c:v>-39.315722626837598</c:v>
                </c:pt>
                <c:pt idx="12289">
                  <c:v>-39.315722626837598</c:v>
                </c:pt>
                <c:pt idx="12290">
                  <c:v>-39.315722626837598</c:v>
                </c:pt>
                <c:pt idx="12291">
                  <c:v>-39.315722626837598</c:v>
                </c:pt>
                <c:pt idx="12292">
                  <c:v>-39.315722626837598</c:v>
                </c:pt>
                <c:pt idx="12293">
                  <c:v>-39.315722626837598</c:v>
                </c:pt>
                <c:pt idx="12294">
                  <c:v>-39.315722626837598</c:v>
                </c:pt>
                <c:pt idx="12295">
                  <c:v>-39.315722626837598</c:v>
                </c:pt>
                <c:pt idx="12296">
                  <c:v>-39.315722626837598</c:v>
                </c:pt>
                <c:pt idx="12297">
                  <c:v>-39.315722626837598</c:v>
                </c:pt>
                <c:pt idx="12298">
                  <c:v>-39.315722626837598</c:v>
                </c:pt>
                <c:pt idx="12299">
                  <c:v>-39.315722626837598</c:v>
                </c:pt>
                <c:pt idx="12300">
                  <c:v>-39.315722626837598</c:v>
                </c:pt>
                <c:pt idx="12301">
                  <c:v>-39.315722626837598</c:v>
                </c:pt>
                <c:pt idx="12302">
                  <c:v>-39.315722626837598</c:v>
                </c:pt>
                <c:pt idx="12303">
                  <c:v>-39.315722626837598</c:v>
                </c:pt>
                <c:pt idx="12304">
                  <c:v>-39.315722626837598</c:v>
                </c:pt>
                <c:pt idx="12305">
                  <c:v>-39.315722626837598</c:v>
                </c:pt>
                <c:pt idx="12306">
                  <c:v>-39.315722626837598</c:v>
                </c:pt>
                <c:pt idx="12307">
                  <c:v>-39.315722626837598</c:v>
                </c:pt>
                <c:pt idx="12308">
                  <c:v>-39.315722626837598</c:v>
                </c:pt>
                <c:pt idx="12309">
                  <c:v>-39.315722626837598</c:v>
                </c:pt>
                <c:pt idx="12310">
                  <c:v>-39.315722626837598</c:v>
                </c:pt>
                <c:pt idx="12311">
                  <c:v>-39.315722626837598</c:v>
                </c:pt>
                <c:pt idx="12312">
                  <c:v>-39.315722626837598</c:v>
                </c:pt>
                <c:pt idx="12313">
                  <c:v>-39.315722626837598</c:v>
                </c:pt>
                <c:pt idx="12314">
                  <c:v>-39.315722626837598</c:v>
                </c:pt>
                <c:pt idx="12315">
                  <c:v>-39.315722626837598</c:v>
                </c:pt>
                <c:pt idx="12316">
                  <c:v>-39.315722626837598</c:v>
                </c:pt>
                <c:pt idx="12317">
                  <c:v>-39.315722626837598</c:v>
                </c:pt>
                <c:pt idx="12318">
                  <c:v>-39.315722626837598</c:v>
                </c:pt>
                <c:pt idx="12319">
                  <c:v>-39.315722626837598</c:v>
                </c:pt>
                <c:pt idx="12320">
                  <c:v>-39.315722626837598</c:v>
                </c:pt>
                <c:pt idx="12321">
                  <c:v>-39.315722626837598</c:v>
                </c:pt>
                <c:pt idx="12322">
                  <c:v>-39.315722626837598</c:v>
                </c:pt>
                <c:pt idx="12323">
                  <c:v>-39.315722626837598</c:v>
                </c:pt>
                <c:pt idx="12324">
                  <c:v>-39.315722626837598</c:v>
                </c:pt>
                <c:pt idx="12325">
                  <c:v>-39.315722626837598</c:v>
                </c:pt>
                <c:pt idx="12326">
                  <c:v>-39.315722626837598</c:v>
                </c:pt>
                <c:pt idx="12327">
                  <c:v>-39.315722626837598</c:v>
                </c:pt>
                <c:pt idx="12328">
                  <c:v>-39.315722626837598</c:v>
                </c:pt>
                <c:pt idx="12329">
                  <c:v>-39.315722626837598</c:v>
                </c:pt>
                <c:pt idx="12330">
                  <c:v>-39.315722626837598</c:v>
                </c:pt>
                <c:pt idx="12331">
                  <c:v>-39.315722626837598</c:v>
                </c:pt>
                <c:pt idx="12332">
                  <c:v>-39.315722626837598</c:v>
                </c:pt>
                <c:pt idx="12333">
                  <c:v>-39.315722626837598</c:v>
                </c:pt>
                <c:pt idx="12334">
                  <c:v>-39.315722626837598</c:v>
                </c:pt>
                <c:pt idx="12335">
                  <c:v>-39.315722626837598</c:v>
                </c:pt>
                <c:pt idx="12336">
                  <c:v>-39.315722626837598</c:v>
                </c:pt>
                <c:pt idx="12337">
                  <c:v>-39.315722626837598</c:v>
                </c:pt>
                <c:pt idx="12338">
                  <c:v>-39.315722626837598</c:v>
                </c:pt>
                <c:pt idx="12339">
                  <c:v>-39.315722626837598</c:v>
                </c:pt>
                <c:pt idx="12340">
                  <c:v>-39.315722626837598</c:v>
                </c:pt>
                <c:pt idx="12341">
                  <c:v>-39.315722626837598</c:v>
                </c:pt>
                <c:pt idx="12342">
                  <c:v>-39.315722626837598</c:v>
                </c:pt>
                <c:pt idx="12343">
                  <c:v>-39.315722626837598</c:v>
                </c:pt>
                <c:pt idx="12344">
                  <c:v>-39.315722626837598</c:v>
                </c:pt>
                <c:pt idx="12345">
                  <c:v>-39.315722626837598</c:v>
                </c:pt>
                <c:pt idx="12346">
                  <c:v>-39.315722626837598</c:v>
                </c:pt>
                <c:pt idx="12347">
                  <c:v>-39.315722626837598</c:v>
                </c:pt>
                <c:pt idx="12348">
                  <c:v>-39.315722626837598</c:v>
                </c:pt>
                <c:pt idx="12349">
                  <c:v>-39.315722626837598</c:v>
                </c:pt>
                <c:pt idx="12350">
                  <c:v>-39.315722626837598</c:v>
                </c:pt>
                <c:pt idx="12351">
                  <c:v>-39.315722626837598</c:v>
                </c:pt>
                <c:pt idx="12352">
                  <c:v>-39.315722626837598</c:v>
                </c:pt>
                <c:pt idx="12353">
                  <c:v>-39.315722626837598</c:v>
                </c:pt>
                <c:pt idx="12354">
                  <c:v>-39.315722626837598</c:v>
                </c:pt>
                <c:pt idx="12355">
                  <c:v>-39.315722626837598</c:v>
                </c:pt>
                <c:pt idx="12356">
                  <c:v>-39.315722626837598</c:v>
                </c:pt>
                <c:pt idx="12357">
                  <c:v>-39.315722626837598</c:v>
                </c:pt>
                <c:pt idx="12358">
                  <c:v>-39.315722626837598</c:v>
                </c:pt>
                <c:pt idx="12359">
                  <c:v>-39.315722626837598</c:v>
                </c:pt>
                <c:pt idx="12360">
                  <c:v>-39.315722626837598</c:v>
                </c:pt>
                <c:pt idx="12361">
                  <c:v>-39.315722626837598</c:v>
                </c:pt>
                <c:pt idx="12362">
                  <c:v>-39.315722626837598</c:v>
                </c:pt>
                <c:pt idx="12363">
                  <c:v>-39.315722626837598</c:v>
                </c:pt>
                <c:pt idx="12364">
                  <c:v>-39.315722626837598</c:v>
                </c:pt>
                <c:pt idx="12365">
                  <c:v>-39.315722626837598</c:v>
                </c:pt>
                <c:pt idx="12366">
                  <c:v>-39.315722626837598</c:v>
                </c:pt>
                <c:pt idx="12367">
                  <c:v>-39.315722626837598</c:v>
                </c:pt>
                <c:pt idx="12368">
                  <c:v>-39.315722626837598</c:v>
                </c:pt>
                <c:pt idx="12369">
                  <c:v>-39.315722626837598</c:v>
                </c:pt>
                <c:pt idx="12370">
                  <c:v>-39.315722626837598</c:v>
                </c:pt>
                <c:pt idx="12371">
                  <c:v>-39.315722626837598</c:v>
                </c:pt>
                <c:pt idx="12372">
                  <c:v>-39.315722626837598</c:v>
                </c:pt>
                <c:pt idx="12373">
                  <c:v>-39.315722626837598</c:v>
                </c:pt>
                <c:pt idx="12374">
                  <c:v>-39.315722626837598</c:v>
                </c:pt>
                <c:pt idx="12375">
                  <c:v>-39.315722626837598</c:v>
                </c:pt>
                <c:pt idx="12376">
                  <c:v>-39.315722626837598</c:v>
                </c:pt>
                <c:pt idx="12377">
                  <c:v>-39.315722626837598</c:v>
                </c:pt>
                <c:pt idx="12378">
                  <c:v>-39.315722626837598</c:v>
                </c:pt>
                <c:pt idx="12379">
                  <c:v>-39.315722626837598</c:v>
                </c:pt>
                <c:pt idx="12380">
                  <c:v>-39.315722626837598</c:v>
                </c:pt>
                <c:pt idx="12381">
                  <c:v>-39.315722626837598</c:v>
                </c:pt>
                <c:pt idx="12382">
                  <c:v>-39.315722626837598</c:v>
                </c:pt>
                <c:pt idx="12383">
                  <c:v>-39.315722626837598</c:v>
                </c:pt>
                <c:pt idx="12384">
                  <c:v>-39.315722626837598</c:v>
                </c:pt>
                <c:pt idx="12385">
                  <c:v>-39.315722626837598</c:v>
                </c:pt>
                <c:pt idx="12386">
                  <c:v>-39.315722626837598</c:v>
                </c:pt>
                <c:pt idx="12387">
                  <c:v>-39.315722626837598</c:v>
                </c:pt>
                <c:pt idx="12388">
                  <c:v>-39.315722626837598</c:v>
                </c:pt>
                <c:pt idx="12389">
                  <c:v>-39.315722626837598</c:v>
                </c:pt>
                <c:pt idx="12390">
                  <c:v>-39.315722626837598</c:v>
                </c:pt>
                <c:pt idx="12391">
                  <c:v>-39.315722626837598</c:v>
                </c:pt>
                <c:pt idx="12392">
                  <c:v>-39.315722626837598</c:v>
                </c:pt>
                <c:pt idx="12393">
                  <c:v>-39.315722626837598</c:v>
                </c:pt>
                <c:pt idx="12394">
                  <c:v>-39.315722626837598</c:v>
                </c:pt>
                <c:pt idx="12395">
                  <c:v>-39.315722626837598</c:v>
                </c:pt>
                <c:pt idx="12396">
                  <c:v>-39.315722626837598</c:v>
                </c:pt>
                <c:pt idx="12397">
                  <c:v>-39.315722626837598</c:v>
                </c:pt>
                <c:pt idx="12398">
                  <c:v>-39.315722626837598</c:v>
                </c:pt>
                <c:pt idx="12399">
                  <c:v>-39.315722626837598</c:v>
                </c:pt>
                <c:pt idx="12400">
                  <c:v>-39.315722626837598</c:v>
                </c:pt>
                <c:pt idx="12401">
                  <c:v>-39.315722626837598</c:v>
                </c:pt>
                <c:pt idx="12402">
                  <c:v>-39.315722626837598</c:v>
                </c:pt>
                <c:pt idx="12403">
                  <c:v>-39.315722626837598</c:v>
                </c:pt>
                <c:pt idx="12404">
                  <c:v>-39.315722626837598</c:v>
                </c:pt>
                <c:pt idx="12405">
                  <c:v>-39.315722626837598</c:v>
                </c:pt>
                <c:pt idx="12406">
                  <c:v>-39.315722626837598</c:v>
                </c:pt>
                <c:pt idx="12407">
                  <c:v>-39.315722626837598</c:v>
                </c:pt>
                <c:pt idx="12408">
                  <c:v>-39.315722626837598</c:v>
                </c:pt>
                <c:pt idx="12409">
                  <c:v>-39.315722626837598</c:v>
                </c:pt>
                <c:pt idx="12410">
                  <c:v>-39.315722626837598</c:v>
                </c:pt>
                <c:pt idx="12411">
                  <c:v>-39.315722626837598</c:v>
                </c:pt>
                <c:pt idx="12412">
                  <c:v>-39.315722626837598</c:v>
                </c:pt>
                <c:pt idx="12413">
                  <c:v>-39.315722626837598</c:v>
                </c:pt>
                <c:pt idx="12414">
                  <c:v>-39.315722626837598</c:v>
                </c:pt>
                <c:pt idx="12415">
                  <c:v>-39.315722626837598</c:v>
                </c:pt>
                <c:pt idx="12416">
                  <c:v>-39.315722626837598</c:v>
                </c:pt>
                <c:pt idx="12417">
                  <c:v>-39.315722626837598</c:v>
                </c:pt>
                <c:pt idx="12418">
                  <c:v>-39.315722626837598</c:v>
                </c:pt>
                <c:pt idx="12419">
                  <c:v>-39.315722626837598</c:v>
                </c:pt>
                <c:pt idx="12420">
                  <c:v>-39.315722626837598</c:v>
                </c:pt>
                <c:pt idx="12421">
                  <c:v>-39.315722626837598</c:v>
                </c:pt>
                <c:pt idx="12422">
                  <c:v>-39.315722626837598</c:v>
                </c:pt>
                <c:pt idx="12423">
                  <c:v>-39.315722626837598</c:v>
                </c:pt>
                <c:pt idx="12424">
                  <c:v>-39.315722626837598</c:v>
                </c:pt>
                <c:pt idx="12425">
                  <c:v>-39.315722626837598</c:v>
                </c:pt>
                <c:pt idx="12426">
                  <c:v>-39.315722626837598</c:v>
                </c:pt>
                <c:pt idx="12427">
                  <c:v>-39.315722626837598</c:v>
                </c:pt>
                <c:pt idx="12428">
                  <c:v>-39.315722626837598</c:v>
                </c:pt>
                <c:pt idx="12429">
                  <c:v>-39.315722626837598</c:v>
                </c:pt>
                <c:pt idx="12430">
                  <c:v>-39.315722626837598</c:v>
                </c:pt>
                <c:pt idx="12431">
                  <c:v>-39.315722626837598</c:v>
                </c:pt>
                <c:pt idx="12432">
                  <c:v>-39.315722626837598</c:v>
                </c:pt>
                <c:pt idx="12433">
                  <c:v>-39.315722626837598</c:v>
                </c:pt>
                <c:pt idx="12434">
                  <c:v>-39.315722626837598</c:v>
                </c:pt>
                <c:pt idx="12435">
                  <c:v>-39.315722626837598</c:v>
                </c:pt>
                <c:pt idx="12436">
                  <c:v>-39.315722626837598</c:v>
                </c:pt>
                <c:pt idx="12437">
                  <c:v>-39.315722626837598</c:v>
                </c:pt>
                <c:pt idx="12438">
                  <c:v>-39.315722626837598</c:v>
                </c:pt>
                <c:pt idx="12439">
                  <c:v>-39.315722626837598</c:v>
                </c:pt>
                <c:pt idx="12440">
                  <c:v>-39.315722626837598</c:v>
                </c:pt>
                <c:pt idx="12441">
                  <c:v>-39.315722626837598</c:v>
                </c:pt>
                <c:pt idx="12442">
                  <c:v>-39.315722626837598</c:v>
                </c:pt>
                <c:pt idx="12443">
                  <c:v>-39.315722626837598</c:v>
                </c:pt>
                <c:pt idx="12444">
                  <c:v>-39.315722626837598</c:v>
                </c:pt>
                <c:pt idx="12445">
                  <c:v>-39.315722626837598</c:v>
                </c:pt>
                <c:pt idx="12446">
                  <c:v>-39.315722626837598</c:v>
                </c:pt>
                <c:pt idx="12447">
                  <c:v>-39.315722626837598</c:v>
                </c:pt>
                <c:pt idx="12448">
                  <c:v>-39.315722626837598</c:v>
                </c:pt>
                <c:pt idx="12449">
                  <c:v>-39.315722626837598</c:v>
                </c:pt>
                <c:pt idx="12450">
                  <c:v>-39.315722626837598</c:v>
                </c:pt>
                <c:pt idx="12451">
                  <c:v>-39.315722626837598</c:v>
                </c:pt>
                <c:pt idx="12452">
                  <c:v>-39.315722626837598</c:v>
                </c:pt>
                <c:pt idx="12453">
                  <c:v>-39.315722626837598</c:v>
                </c:pt>
                <c:pt idx="12454">
                  <c:v>-39.315722626837598</c:v>
                </c:pt>
                <c:pt idx="12455">
                  <c:v>-39.315722626837598</c:v>
                </c:pt>
                <c:pt idx="12456">
                  <c:v>-39.315722626837598</c:v>
                </c:pt>
                <c:pt idx="12457">
                  <c:v>-39.315722626837598</c:v>
                </c:pt>
                <c:pt idx="12458">
                  <c:v>-39.315722626837598</c:v>
                </c:pt>
                <c:pt idx="12459">
                  <c:v>-39.315722626837598</c:v>
                </c:pt>
                <c:pt idx="12460">
                  <c:v>-39.315722626837598</c:v>
                </c:pt>
                <c:pt idx="12461">
                  <c:v>-39.315722626837598</c:v>
                </c:pt>
                <c:pt idx="12462">
                  <c:v>-39.315722626837598</c:v>
                </c:pt>
                <c:pt idx="12463">
                  <c:v>-39.315722626837598</c:v>
                </c:pt>
                <c:pt idx="12464">
                  <c:v>-39.315722626837598</c:v>
                </c:pt>
                <c:pt idx="12465">
                  <c:v>-39.315722626837598</c:v>
                </c:pt>
                <c:pt idx="12466">
                  <c:v>-39.315722626837598</c:v>
                </c:pt>
                <c:pt idx="12467">
                  <c:v>-39.315722626837598</c:v>
                </c:pt>
                <c:pt idx="12468">
                  <c:v>-39.315722626837598</c:v>
                </c:pt>
                <c:pt idx="12469">
                  <c:v>-39.315722626837598</c:v>
                </c:pt>
                <c:pt idx="12470">
                  <c:v>-39.315722626837598</c:v>
                </c:pt>
                <c:pt idx="12471">
                  <c:v>-39.315722626837598</c:v>
                </c:pt>
                <c:pt idx="12472">
                  <c:v>-39.315722626837598</c:v>
                </c:pt>
                <c:pt idx="12473">
                  <c:v>-39.315722626837598</c:v>
                </c:pt>
                <c:pt idx="12474">
                  <c:v>-39.315722626837598</c:v>
                </c:pt>
                <c:pt idx="12475">
                  <c:v>-39.315722626837598</c:v>
                </c:pt>
                <c:pt idx="12476">
                  <c:v>-39.315722626837598</c:v>
                </c:pt>
                <c:pt idx="12477">
                  <c:v>-39.315722626837598</c:v>
                </c:pt>
                <c:pt idx="12478">
                  <c:v>-39.315722626837598</c:v>
                </c:pt>
                <c:pt idx="12479">
                  <c:v>-39.315722626837598</c:v>
                </c:pt>
                <c:pt idx="12480">
                  <c:v>-39.315722626837598</c:v>
                </c:pt>
                <c:pt idx="12481">
                  <c:v>-39.315722626837598</c:v>
                </c:pt>
                <c:pt idx="12482">
                  <c:v>-39.315722626837598</c:v>
                </c:pt>
                <c:pt idx="12483">
                  <c:v>-39.315722626837598</c:v>
                </c:pt>
                <c:pt idx="12484">
                  <c:v>-39.315722626837598</c:v>
                </c:pt>
                <c:pt idx="12485">
                  <c:v>-39.315722626837598</c:v>
                </c:pt>
                <c:pt idx="12486">
                  <c:v>-39.315722626837598</c:v>
                </c:pt>
                <c:pt idx="12487">
                  <c:v>-39.315722626837598</c:v>
                </c:pt>
                <c:pt idx="12488">
                  <c:v>-39.315722626837598</c:v>
                </c:pt>
                <c:pt idx="12489">
                  <c:v>-39.315722626837598</c:v>
                </c:pt>
                <c:pt idx="12490">
                  <c:v>-39.315722626837598</c:v>
                </c:pt>
                <c:pt idx="12491">
                  <c:v>-39.315722626837598</c:v>
                </c:pt>
                <c:pt idx="12492">
                  <c:v>-39.315722626837598</c:v>
                </c:pt>
                <c:pt idx="12493">
                  <c:v>-39.315722626837598</c:v>
                </c:pt>
                <c:pt idx="12494">
                  <c:v>-39.315722626837598</c:v>
                </c:pt>
                <c:pt idx="12495">
                  <c:v>-39.315722626837598</c:v>
                </c:pt>
                <c:pt idx="12496">
                  <c:v>-39.315722626837598</c:v>
                </c:pt>
                <c:pt idx="12497">
                  <c:v>-39.315722626837598</c:v>
                </c:pt>
                <c:pt idx="12498">
                  <c:v>-39.315722626837598</c:v>
                </c:pt>
                <c:pt idx="12499">
                  <c:v>-39.315722626837598</c:v>
                </c:pt>
                <c:pt idx="12500">
                  <c:v>-39.315722626837598</c:v>
                </c:pt>
                <c:pt idx="12501">
                  <c:v>-39.315722626837598</c:v>
                </c:pt>
                <c:pt idx="12502">
                  <c:v>-39.315722626837598</c:v>
                </c:pt>
                <c:pt idx="12503">
                  <c:v>-39.315722626837598</c:v>
                </c:pt>
                <c:pt idx="12504">
                  <c:v>-39.315722626837598</c:v>
                </c:pt>
                <c:pt idx="12505">
                  <c:v>-39.315722626837598</c:v>
                </c:pt>
                <c:pt idx="12506">
                  <c:v>-39.315722626837598</c:v>
                </c:pt>
                <c:pt idx="12507">
                  <c:v>-39.315722626837598</c:v>
                </c:pt>
                <c:pt idx="12508">
                  <c:v>-39.315722626837598</c:v>
                </c:pt>
                <c:pt idx="12509">
                  <c:v>-39.315722626837598</c:v>
                </c:pt>
                <c:pt idx="12510">
                  <c:v>-39.315722626837598</c:v>
                </c:pt>
                <c:pt idx="12511">
                  <c:v>-39.315722626837598</c:v>
                </c:pt>
                <c:pt idx="12512">
                  <c:v>-39.315722626837598</c:v>
                </c:pt>
                <c:pt idx="12513">
                  <c:v>-39.315722626837598</c:v>
                </c:pt>
                <c:pt idx="12514">
                  <c:v>-39.315722626837598</c:v>
                </c:pt>
                <c:pt idx="12515">
                  <c:v>-39.315722626837598</c:v>
                </c:pt>
                <c:pt idx="12516">
                  <c:v>-39.315722626837598</c:v>
                </c:pt>
                <c:pt idx="12517">
                  <c:v>-39.315722626837598</c:v>
                </c:pt>
                <c:pt idx="12518">
                  <c:v>-39.315722626837598</c:v>
                </c:pt>
                <c:pt idx="12519">
                  <c:v>-39.315722626837598</c:v>
                </c:pt>
                <c:pt idx="12520">
                  <c:v>-39.315722626837598</c:v>
                </c:pt>
                <c:pt idx="12521">
                  <c:v>-39.315722626837598</c:v>
                </c:pt>
                <c:pt idx="12522">
                  <c:v>-39.315722626837598</c:v>
                </c:pt>
                <c:pt idx="12523">
                  <c:v>-39.315722626837598</c:v>
                </c:pt>
                <c:pt idx="12524">
                  <c:v>-39.315722626837598</c:v>
                </c:pt>
                <c:pt idx="12525">
                  <c:v>-39.315722626837598</c:v>
                </c:pt>
                <c:pt idx="12526">
                  <c:v>-39.315722626837598</c:v>
                </c:pt>
                <c:pt idx="12527">
                  <c:v>-39.315722626837598</c:v>
                </c:pt>
                <c:pt idx="12528">
                  <c:v>-39.315722626837598</c:v>
                </c:pt>
                <c:pt idx="12529">
                  <c:v>-39.315722626837598</c:v>
                </c:pt>
                <c:pt idx="12530">
                  <c:v>-39.315722626837598</c:v>
                </c:pt>
                <c:pt idx="12531">
                  <c:v>-39.315722626837598</c:v>
                </c:pt>
                <c:pt idx="12532">
                  <c:v>-39.315722626837598</c:v>
                </c:pt>
                <c:pt idx="12533">
                  <c:v>-39.315722626837598</c:v>
                </c:pt>
                <c:pt idx="12534">
                  <c:v>-39.315722626837598</c:v>
                </c:pt>
                <c:pt idx="12535">
                  <c:v>-39.315722626837598</c:v>
                </c:pt>
                <c:pt idx="12536">
                  <c:v>-39.315722626837598</c:v>
                </c:pt>
                <c:pt idx="12537">
                  <c:v>-39.315722626837598</c:v>
                </c:pt>
                <c:pt idx="12538">
                  <c:v>-39.315722626837598</c:v>
                </c:pt>
                <c:pt idx="12539">
                  <c:v>-39.315722626837598</c:v>
                </c:pt>
                <c:pt idx="12540">
                  <c:v>-39.315722626837598</c:v>
                </c:pt>
                <c:pt idx="12541">
                  <c:v>-39.315722626837598</c:v>
                </c:pt>
                <c:pt idx="12542">
                  <c:v>-39.315722626837598</c:v>
                </c:pt>
                <c:pt idx="12543">
                  <c:v>-39.315722626837598</c:v>
                </c:pt>
                <c:pt idx="12544">
                  <c:v>-39.315722626837598</c:v>
                </c:pt>
                <c:pt idx="12545">
                  <c:v>-39.315722626837598</c:v>
                </c:pt>
                <c:pt idx="12546">
                  <c:v>-39.315722626837598</c:v>
                </c:pt>
                <c:pt idx="12547">
                  <c:v>-39.315722626837598</c:v>
                </c:pt>
                <c:pt idx="12548">
                  <c:v>-39.315722626837598</c:v>
                </c:pt>
                <c:pt idx="12549">
                  <c:v>-39.315722626837598</c:v>
                </c:pt>
                <c:pt idx="12550">
                  <c:v>-39.315722626837598</c:v>
                </c:pt>
                <c:pt idx="12551">
                  <c:v>-39.315722626837598</c:v>
                </c:pt>
                <c:pt idx="12552">
                  <c:v>-39.315722626837598</c:v>
                </c:pt>
                <c:pt idx="12553">
                  <c:v>-39.315722626837598</c:v>
                </c:pt>
                <c:pt idx="12554">
                  <c:v>-39.315722626837598</c:v>
                </c:pt>
                <c:pt idx="12555">
                  <c:v>-39.315722626837598</c:v>
                </c:pt>
                <c:pt idx="12556">
                  <c:v>-39.315722626837598</c:v>
                </c:pt>
                <c:pt idx="12557">
                  <c:v>-39.315722626837598</c:v>
                </c:pt>
                <c:pt idx="12558">
                  <c:v>-39.315722626837598</c:v>
                </c:pt>
                <c:pt idx="12559">
                  <c:v>-39.315722626837598</c:v>
                </c:pt>
                <c:pt idx="12560">
                  <c:v>-39.315722626837598</c:v>
                </c:pt>
                <c:pt idx="12561">
                  <c:v>-39.315722626837598</c:v>
                </c:pt>
                <c:pt idx="12562">
                  <c:v>-39.315722626837598</c:v>
                </c:pt>
                <c:pt idx="12563">
                  <c:v>-39.315722626837598</c:v>
                </c:pt>
                <c:pt idx="12564">
                  <c:v>-39.315722626837598</c:v>
                </c:pt>
                <c:pt idx="12565">
                  <c:v>-39.315722626837598</c:v>
                </c:pt>
                <c:pt idx="12566">
                  <c:v>-39.315722626837598</c:v>
                </c:pt>
                <c:pt idx="12567">
                  <c:v>-39.315722626837598</c:v>
                </c:pt>
                <c:pt idx="12568">
                  <c:v>-39.315722626837598</c:v>
                </c:pt>
                <c:pt idx="12569">
                  <c:v>-39.315722626837598</c:v>
                </c:pt>
                <c:pt idx="12570">
                  <c:v>-39.315722626837598</c:v>
                </c:pt>
                <c:pt idx="12571">
                  <c:v>-39.315722626837598</c:v>
                </c:pt>
                <c:pt idx="12572">
                  <c:v>-39.315722626837598</c:v>
                </c:pt>
                <c:pt idx="12573">
                  <c:v>-39.315722626837598</c:v>
                </c:pt>
                <c:pt idx="12574">
                  <c:v>-39.315722626837598</c:v>
                </c:pt>
                <c:pt idx="12575">
                  <c:v>-39.315722626837598</c:v>
                </c:pt>
                <c:pt idx="12576">
                  <c:v>-39.315722626837598</c:v>
                </c:pt>
                <c:pt idx="12577">
                  <c:v>-39.315722626837598</c:v>
                </c:pt>
                <c:pt idx="12578">
                  <c:v>-39.315722626837598</c:v>
                </c:pt>
                <c:pt idx="12579">
                  <c:v>-39.315722626837598</c:v>
                </c:pt>
                <c:pt idx="12580">
                  <c:v>-39.315722626837598</c:v>
                </c:pt>
                <c:pt idx="12581">
                  <c:v>-39.315722626837598</c:v>
                </c:pt>
                <c:pt idx="12582">
                  <c:v>-39.315722626837598</c:v>
                </c:pt>
                <c:pt idx="12583">
                  <c:v>-39.315722626837598</c:v>
                </c:pt>
                <c:pt idx="12584">
                  <c:v>-39.315722626837598</c:v>
                </c:pt>
                <c:pt idx="12585">
                  <c:v>-39.315722626837598</c:v>
                </c:pt>
                <c:pt idx="12586">
                  <c:v>-39.315722626837598</c:v>
                </c:pt>
                <c:pt idx="12587">
                  <c:v>-39.315722626837598</c:v>
                </c:pt>
                <c:pt idx="12588">
                  <c:v>-39.315722626837598</c:v>
                </c:pt>
                <c:pt idx="12589">
                  <c:v>-39.315722626837598</c:v>
                </c:pt>
                <c:pt idx="12590">
                  <c:v>-39.315722626837598</c:v>
                </c:pt>
                <c:pt idx="12591">
                  <c:v>-39.315722626837598</c:v>
                </c:pt>
                <c:pt idx="12592">
                  <c:v>-39.315722626837598</c:v>
                </c:pt>
                <c:pt idx="12593">
                  <c:v>-39.315722626837598</c:v>
                </c:pt>
                <c:pt idx="12594">
                  <c:v>-39.315722626837598</c:v>
                </c:pt>
                <c:pt idx="12595">
                  <c:v>-39.315722626837598</c:v>
                </c:pt>
                <c:pt idx="12596">
                  <c:v>-39.315722626837598</c:v>
                </c:pt>
                <c:pt idx="12597">
                  <c:v>-39.315722626837598</c:v>
                </c:pt>
                <c:pt idx="12598">
                  <c:v>-39.315722626837598</c:v>
                </c:pt>
                <c:pt idx="12599">
                  <c:v>-39.315722626837598</c:v>
                </c:pt>
                <c:pt idx="12600">
                  <c:v>-39.315722626837598</c:v>
                </c:pt>
                <c:pt idx="12601">
                  <c:v>-39.315722626837598</c:v>
                </c:pt>
                <c:pt idx="12602">
                  <c:v>-39.315722626837598</c:v>
                </c:pt>
                <c:pt idx="12603">
                  <c:v>-39.315722626837598</c:v>
                </c:pt>
                <c:pt idx="12604">
                  <c:v>-39.315722626837598</c:v>
                </c:pt>
                <c:pt idx="12605">
                  <c:v>-39.315722626837598</c:v>
                </c:pt>
                <c:pt idx="12606">
                  <c:v>-39.315722626837598</c:v>
                </c:pt>
                <c:pt idx="12607">
                  <c:v>-39.315722626837598</c:v>
                </c:pt>
                <c:pt idx="12608">
                  <c:v>-39.315722626837598</c:v>
                </c:pt>
                <c:pt idx="12609">
                  <c:v>-39.315722626837598</c:v>
                </c:pt>
                <c:pt idx="12610">
                  <c:v>-39.315722626837598</c:v>
                </c:pt>
                <c:pt idx="12611">
                  <c:v>-39.315722626837598</c:v>
                </c:pt>
                <c:pt idx="12612">
                  <c:v>-39.315722626837598</c:v>
                </c:pt>
                <c:pt idx="12613">
                  <c:v>-39.315722626837598</c:v>
                </c:pt>
                <c:pt idx="12614">
                  <c:v>-39.315722626837598</c:v>
                </c:pt>
                <c:pt idx="12615">
                  <c:v>-39.315722626837598</c:v>
                </c:pt>
                <c:pt idx="12616">
                  <c:v>-39.315722626837598</c:v>
                </c:pt>
                <c:pt idx="12617">
                  <c:v>-39.315722626837598</c:v>
                </c:pt>
                <c:pt idx="12618">
                  <c:v>-39.315722626837598</c:v>
                </c:pt>
                <c:pt idx="12619">
                  <c:v>-39.315722626837598</c:v>
                </c:pt>
                <c:pt idx="12620">
                  <c:v>-39.315722626837598</c:v>
                </c:pt>
                <c:pt idx="12621">
                  <c:v>-39.315722626837598</c:v>
                </c:pt>
                <c:pt idx="12622">
                  <c:v>-39.315722626837598</c:v>
                </c:pt>
                <c:pt idx="12623">
                  <c:v>-39.315722626837598</c:v>
                </c:pt>
                <c:pt idx="12624">
                  <c:v>-39.315722626837598</c:v>
                </c:pt>
                <c:pt idx="12625">
                  <c:v>-39.315722626837598</c:v>
                </c:pt>
                <c:pt idx="12626">
                  <c:v>-39.315722626837598</c:v>
                </c:pt>
                <c:pt idx="12627">
                  <c:v>-39.315722626837598</c:v>
                </c:pt>
                <c:pt idx="12628">
                  <c:v>-39.315722626837598</c:v>
                </c:pt>
                <c:pt idx="12629">
                  <c:v>-39.315722626837598</c:v>
                </c:pt>
                <c:pt idx="12630">
                  <c:v>-39.315722626837598</c:v>
                </c:pt>
                <c:pt idx="12631">
                  <c:v>-39.315722626837598</c:v>
                </c:pt>
                <c:pt idx="12632">
                  <c:v>-39.315722626837598</c:v>
                </c:pt>
                <c:pt idx="12633">
                  <c:v>-39.315722626837598</c:v>
                </c:pt>
                <c:pt idx="12634">
                  <c:v>-39.315722626837598</c:v>
                </c:pt>
                <c:pt idx="12635">
                  <c:v>-39.315722626837598</c:v>
                </c:pt>
                <c:pt idx="12636">
                  <c:v>-39.315722626837598</c:v>
                </c:pt>
                <c:pt idx="12637">
                  <c:v>-39.315722626837598</c:v>
                </c:pt>
                <c:pt idx="12638">
                  <c:v>-39.315722626837598</c:v>
                </c:pt>
                <c:pt idx="12639">
                  <c:v>-39.315722626837598</c:v>
                </c:pt>
                <c:pt idx="12640">
                  <c:v>-39.315722626837598</c:v>
                </c:pt>
                <c:pt idx="12641">
                  <c:v>-39.315722626837598</c:v>
                </c:pt>
                <c:pt idx="12642">
                  <c:v>-39.315722626837598</c:v>
                </c:pt>
                <c:pt idx="12643">
                  <c:v>-39.315722626837598</c:v>
                </c:pt>
                <c:pt idx="12644">
                  <c:v>-39.315722626837598</c:v>
                </c:pt>
                <c:pt idx="12645">
                  <c:v>-39.315722626837598</c:v>
                </c:pt>
                <c:pt idx="12646">
                  <c:v>-39.315722626837598</c:v>
                </c:pt>
                <c:pt idx="12647">
                  <c:v>-39.315722626837598</c:v>
                </c:pt>
                <c:pt idx="12648">
                  <c:v>-39.315722626837598</c:v>
                </c:pt>
                <c:pt idx="12649">
                  <c:v>-39.315722626837598</c:v>
                </c:pt>
                <c:pt idx="12650">
                  <c:v>-39.315722626837598</c:v>
                </c:pt>
                <c:pt idx="12651">
                  <c:v>-39.315722626837598</c:v>
                </c:pt>
                <c:pt idx="12652">
                  <c:v>-39.315722626837598</c:v>
                </c:pt>
                <c:pt idx="12653">
                  <c:v>-39.315722626837598</c:v>
                </c:pt>
                <c:pt idx="12654">
                  <c:v>-39.315722626837598</c:v>
                </c:pt>
                <c:pt idx="12655">
                  <c:v>-39.315722626837598</c:v>
                </c:pt>
                <c:pt idx="12656">
                  <c:v>-39.315722626837598</c:v>
                </c:pt>
                <c:pt idx="12657">
                  <c:v>-39.315722626837598</c:v>
                </c:pt>
                <c:pt idx="12658">
                  <c:v>-39.315722626837598</c:v>
                </c:pt>
                <c:pt idx="12659">
                  <c:v>-39.315722626837598</c:v>
                </c:pt>
                <c:pt idx="12660">
                  <c:v>-39.315722626837598</c:v>
                </c:pt>
                <c:pt idx="12661">
                  <c:v>-39.315722626837598</c:v>
                </c:pt>
                <c:pt idx="12662">
                  <c:v>-39.315722626837598</c:v>
                </c:pt>
                <c:pt idx="12663">
                  <c:v>-39.315722626837598</c:v>
                </c:pt>
                <c:pt idx="12664">
                  <c:v>-39.315722626837598</c:v>
                </c:pt>
                <c:pt idx="12665">
                  <c:v>-39.315722626837598</c:v>
                </c:pt>
                <c:pt idx="12666">
                  <c:v>-39.315722626837598</c:v>
                </c:pt>
                <c:pt idx="12667">
                  <c:v>-39.315722626837598</c:v>
                </c:pt>
                <c:pt idx="12668">
                  <c:v>-39.315722626837598</c:v>
                </c:pt>
                <c:pt idx="12669">
                  <c:v>-39.315722626837598</c:v>
                </c:pt>
                <c:pt idx="12670">
                  <c:v>-39.315722626837598</c:v>
                </c:pt>
                <c:pt idx="12671">
                  <c:v>-39.315722626837598</c:v>
                </c:pt>
                <c:pt idx="12672">
                  <c:v>-39.315722626837598</c:v>
                </c:pt>
                <c:pt idx="12673">
                  <c:v>-39.315722626837598</c:v>
                </c:pt>
                <c:pt idx="12674">
                  <c:v>-39.315722626837598</c:v>
                </c:pt>
                <c:pt idx="12675">
                  <c:v>-39.315722626837598</c:v>
                </c:pt>
                <c:pt idx="12676">
                  <c:v>-39.315722626837598</c:v>
                </c:pt>
                <c:pt idx="12677">
                  <c:v>-39.315722626837598</c:v>
                </c:pt>
                <c:pt idx="12678">
                  <c:v>-39.315722626837598</c:v>
                </c:pt>
                <c:pt idx="12679">
                  <c:v>-39.315722626837598</c:v>
                </c:pt>
                <c:pt idx="12680">
                  <c:v>-39.315722626837598</c:v>
                </c:pt>
                <c:pt idx="12681">
                  <c:v>-39.315722626837598</c:v>
                </c:pt>
                <c:pt idx="12682">
                  <c:v>-39.315722626837598</c:v>
                </c:pt>
                <c:pt idx="12683">
                  <c:v>-39.315722626837598</c:v>
                </c:pt>
                <c:pt idx="12684">
                  <c:v>-39.315722626837598</c:v>
                </c:pt>
                <c:pt idx="12685">
                  <c:v>-39.315722626837598</c:v>
                </c:pt>
                <c:pt idx="12686">
                  <c:v>-39.315722626837598</c:v>
                </c:pt>
                <c:pt idx="12687">
                  <c:v>-39.315722626837598</c:v>
                </c:pt>
                <c:pt idx="12688">
                  <c:v>-39.315722626837598</c:v>
                </c:pt>
                <c:pt idx="12689">
                  <c:v>-39.315722626837598</c:v>
                </c:pt>
                <c:pt idx="12690">
                  <c:v>-39.315722626837598</c:v>
                </c:pt>
                <c:pt idx="12691">
                  <c:v>-39.315722626837598</c:v>
                </c:pt>
                <c:pt idx="12692">
                  <c:v>-39.315722626837598</c:v>
                </c:pt>
                <c:pt idx="12693">
                  <c:v>-39.315722626837598</c:v>
                </c:pt>
                <c:pt idx="12694">
                  <c:v>-39.315722626837598</c:v>
                </c:pt>
                <c:pt idx="12695">
                  <c:v>-39.315722626837598</c:v>
                </c:pt>
                <c:pt idx="12696">
                  <c:v>-39.315722626837598</c:v>
                </c:pt>
                <c:pt idx="12697">
                  <c:v>-39.315722626837598</c:v>
                </c:pt>
                <c:pt idx="12698">
                  <c:v>-39.315722626837598</c:v>
                </c:pt>
                <c:pt idx="12699">
                  <c:v>-39.315722626837598</c:v>
                </c:pt>
                <c:pt idx="12700">
                  <c:v>-39.315722626837598</c:v>
                </c:pt>
                <c:pt idx="12701">
                  <c:v>-39.315722626837598</c:v>
                </c:pt>
                <c:pt idx="12702">
                  <c:v>-39.315722626837598</c:v>
                </c:pt>
                <c:pt idx="12703">
                  <c:v>-39.315722626837598</c:v>
                </c:pt>
                <c:pt idx="12704">
                  <c:v>-39.315722626837598</c:v>
                </c:pt>
                <c:pt idx="12705">
                  <c:v>-39.315722626837598</c:v>
                </c:pt>
                <c:pt idx="12706">
                  <c:v>-39.315722626837598</c:v>
                </c:pt>
                <c:pt idx="12707">
                  <c:v>-39.315722626837598</c:v>
                </c:pt>
                <c:pt idx="12708">
                  <c:v>-39.315722626837598</c:v>
                </c:pt>
                <c:pt idx="12709">
                  <c:v>-39.315722626837598</c:v>
                </c:pt>
                <c:pt idx="12710">
                  <c:v>-39.315722626837598</c:v>
                </c:pt>
                <c:pt idx="12711">
                  <c:v>-39.315722626837598</c:v>
                </c:pt>
                <c:pt idx="12712">
                  <c:v>-39.315722626837598</c:v>
                </c:pt>
                <c:pt idx="12713">
                  <c:v>-39.315722626837598</c:v>
                </c:pt>
                <c:pt idx="12714">
                  <c:v>-39.315722626837598</c:v>
                </c:pt>
                <c:pt idx="12715">
                  <c:v>-39.315722626837598</c:v>
                </c:pt>
                <c:pt idx="12716">
                  <c:v>-39.315722626837598</c:v>
                </c:pt>
                <c:pt idx="12717">
                  <c:v>-39.315722626837598</c:v>
                </c:pt>
                <c:pt idx="12718">
                  <c:v>-39.315722626837598</c:v>
                </c:pt>
                <c:pt idx="12719">
                  <c:v>-39.315722626837598</c:v>
                </c:pt>
                <c:pt idx="12720">
                  <c:v>-39.315722626837598</c:v>
                </c:pt>
                <c:pt idx="12721">
                  <c:v>-39.315722626837598</c:v>
                </c:pt>
                <c:pt idx="12722">
                  <c:v>-39.315722626837598</c:v>
                </c:pt>
                <c:pt idx="12723">
                  <c:v>-39.315722626837598</c:v>
                </c:pt>
                <c:pt idx="12724">
                  <c:v>-39.315722626837598</c:v>
                </c:pt>
                <c:pt idx="12725">
                  <c:v>-39.315722626837598</c:v>
                </c:pt>
                <c:pt idx="12726">
                  <c:v>-39.315722626837598</c:v>
                </c:pt>
                <c:pt idx="12727">
                  <c:v>-39.315722626837598</c:v>
                </c:pt>
                <c:pt idx="12728">
                  <c:v>-39.315722626837598</c:v>
                </c:pt>
                <c:pt idx="12729">
                  <c:v>-39.315722626837598</c:v>
                </c:pt>
                <c:pt idx="12730">
                  <c:v>-39.315722626837598</c:v>
                </c:pt>
                <c:pt idx="12731">
                  <c:v>-39.315722626837598</c:v>
                </c:pt>
                <c:pt idx="12732">
                  <c:v>-39.315722626837598</c:v>
                </c:pt>
                <c:pt idx="12733">
                  <c:v>-39.315722626837598</c:v>
                </c:pt>
                <c:pt idx="12734">
                  <c:v>-39.315722626837598</c:v>
                </c:pt>
                <c:pt idx="12735">
                  <c:v>-39.315722626837598</c:v>
                </c:pt>
                <c:pt idx="12736">
                  <c:v>-39.315722626837598</c:v>
                </c:pt>
                <c:pt idx="12737">
                  <c:v>-39.315722626837598</c:v>
                </c:pt>
                <c:pt idx="12738">
                  <c:v>-39.315722626837598</c:v>
                </c:pt>
                <c:pt idx="12739">
                  <c:v>-39.315722626837598</c:v>
                </c:pt>
                <c:pt idx="12740">
                  <c:v>-39.315722626837598</c:v>
                </c:pt>
                <c:pt idx="12741">
                  <c:v>-39.315722626837598</c:v>
                </c:pt>
                <c:pt idx="12742">
                  <c:v>-39.315722626837598</c:v>
                </c:pt>
                <c:pt idx="12743">
                  <c:v>-39.315722626837598</c:v>
                </c:pt>
                <c:pt idx="12744">
                  <c:v>-39.315722626837598</c:v>
                </c:pt>
                <c:pt idx="12745">
                  <c:v>-39.315722626837598</c:v>
                </c:pt>
                <c:pt idx="12746">
                  <c:v>-39.315722626837598</c:v>
                </c:pt>
                <c:pt idx="12747">
                  <c:v>-39.315722626837598</c:v>
                </c:pt>
                <c:pt idx="12748">
                  <c:v>-39.315722626837598</c:v>
                </c:pt>
                <c:pt idx="12749">
                  <c:v>-39.315722626837598</c:v>
                </c:pt>
                <c:pt idx="12750">
                  <c:v>-39.315722626837598</c:v>
                </c:pt>
                <c:pt idx="12751">
                  <c:v>-39.315722626837598</c:v>
                </c:pt>
                <c:pt idx="12752">
                  <c:v>-39.315722626837598</c:v>
                </c:pt>
                <c:pt idx="12753">
                  <c:v>-39.315722626837598</c:v>
                </c:pt>
                <c:pt idx="12754">
                  <c:v>-39.315722626837598</c:v>
                </c:pt>
                <c:pt idx="12755">
                  <c:v>-39.315722626837598</c:v>
                </c:pt>
                <c:pt idx="12756">
                  <c:v>-39.315722626837598</c:v>
                </c:pt>
                <c:pt idx="12757">
                  <c:v>-39.315722626837598</c:v>
                </c:pt>
                <c:pt idx="12758">
                  <c:v>-39.315722626837598</c:v>
                </c:pt>
                <c:pt idx="12759">
                  <c:v>-39.315722626837598</c:v>
                </c:pt>
                <c:pt idx="12760">
                  <c:v>-39.315722626837598</c:v>
                </c:pt>
                <c:pt idx="12761">
                  <c:v>-39.315722626837598</c:v>
                </c:pt>
                <c:pt idx="12762">
                  <c:v>-39.315722626837598</c:v>
                </c:pt>
                <c:pt idx="12763">
                  <c:v>-39.315722626837598</c:v>
                </c:pt>
                <c:pt idx="12764">
                  <c:v>-39.315722626837598</c:v>
                </c:pt>
                <c:pt idx="12765">
                  <c:v>-39.315722626837598</c:v>
                </c:pt>
                <c:pt idx="12766">
                  <c:v>-39.315722626837598</c:v>
                </c:pt>
                <c:pt idx="12767">
                  <c:v>-39.315722626837598</c:v>
                </c:pt>
                <c:pt idx="12768">
                  <c:v>-39.315722626837598</c:v>
                </c:pt>
                <c:pt idx="12769">
                  <c:v>-39.315722626837598</c:v>
                </c:pt>
                <c:pt idx="12770">
                  <c:v>-39.315722626837598</c:v>
                </c:pt>
                <c:pt idx="12771">
                  <c:v>-39.315722626837598</c:v>
                </c:pt>
                <c:pt idx="12772">
                  <c:v>-39.315722626837598</c:v>
                </c:pt>
                <c:pt idx="12773">
                  <c:v>-39.315722626837598</c:v>
                </c:pt>
                <c:pt idx="12774">
                  <c:v>-39.315722626837598</c:v>
                </c:pt>
                <c:pt idx="12775">
                  <c:v>-39.315722626837598</c:v>
                </c:pt>
                <c:pt idx="12776">
                  <c:v>-39.315722626837598</c:v>
                </c:pt>
                <c:pt idx="12777">
                  <c:v>-39.315722626837598</c:v>
                </c:pt>
                <c:pt idx="12778">
                  <c:v>-39.315722626837598</c:v>
                </c:pt>
                <c:pt idx="12779">
                  <c:v>-39.315722626837598</c:v>
                </c:pt>
                <c:pt idx="12780">
                  <c:v>-39.315722626837598</c:v>
                </c:pt>
                <c:pt idx="12781">
                  <c:v>-39.315722626837598</c:v>
                </c:pt>
                <c:pt idx="12782">
                  <c:v>-39.315722626837598</c:v>
                </c:pt>
                <c:pt idx="12783">
                  <c:v>-39.315722626837598</c:v>
                </c:pt>
                <c:pt idx="12784">
                  <c:v>-39.315722626837598</c:v>
                </c:pt>
                <c:pt idx="12785">
                  <c:v>-39.315722626837598</c:v>
                </c:pt>
                <c:pt idx="12786">
                  <c:v>-39.315722626837598</c:v>
                </c:pt>
                <c:pt idx="12787">
                  <c:v>-39.315722626837598</c:v>
                </c:pt>
                <c:pt idx="12788">
                  <c:v>-39.315722626837598</c:v>
                </c:pt>
                <c:pt idx="12789">
                  <c:v>-39.315722626837598</c:v>
                </c:pt>
                <c:pt idx="12790">
                  <c:v>-39.315722626837598</c:v>
                </c:pt>
                <c:pt idx="12791">
                  <c:v>-39.315722626837598</c:v>
                </c:pt>
                <c:pt idx="12792">
                  <c:v>-39.315722626837598</c:v>
                </c:pt>
                <c:pt idx="12793">
                  <c:v>-39.315722626837598</c:v>
                </c:pt>
                <c:pt idx="12794">
                  <c:v>-39.315722626837598</c:v>
                </c:pt>
                <c:pt idx="12795">
                  <c:v>-39.315722626837598</c:v>
                </c:pt>
                <c:pt idx="12796">
                  <c:v>-39.315722626837598</c:v>
                </c:pt>
                <c:pt idx="12797">
                  <c:v>-39.315722626837598</c:v>
                </c:pt>
                <c:pt idx="12798">
                  <c:v>-39.315722626837598</c:v>
                </c:pt>
                <c:pt idx="12799">
                  <c:v>-39.315722626837598</c:v>
                </c:pt>
                <c:pt idx="12800">
                  <c:v>-39.315722626837598</c:v>
                </c:pt>
                <c:pt idx="12801">
                  <c:v>-39.315722626837598</c:v>
                </c:pt>
                <c:pt idx="12802">
                  <c:v>-39.315722626837598</c:v>
                </c:pt>
                <c:pt idx="12803">
                  <c:v>-39.315722626837598</c:v>
                </c:pt>
                <c:pt idx="12804">
                  <c:v>-39.315722626837598</c:v>
                </c:pt>
                <c:pt idx="12805">
                  <c:v>-39.315722626837598</c:v>
                </c:pt>
                <c:pt idx="12806">
                  <c:v>-39.315722626837598</c:v>
                </c:pt>
                <c:pt idx="12807">
                  <c:v>-39.315722626837598</c:v>
                </c:pt>
                <c:pt idx="12808">
                  <c:v>-39.315722626837598</c:v>
                </c:pt>
                <c:pt idx="12809">
                  <c:v>-39.315722626837598</c:v>
                </c:pt>
                <c:pt idx="12810">
                  <c:v>-39.315722626837598</c:v>
                </c:pt>
                <c:pt idx="12811">
                  <c:v>-39.315722626837598</c:v>
                </c:pt>
                <c:pt idx="12812">
                  <c:v>-39.315722626837598</c:v>
                </c:pt>
                <c:pt idx="12813">
                  <c:v>-39.315722626837598</c:v>
                </c:pt>
                <c:pt idx="12814">
                  <c:v>-39.315722626837598</c:v>
                </c:pt>
                <c:pt idx="12815">
                  <c:v>-39.315722626837598</c:v>
                </c:pt>
                <c:pt idx="12816">
                  <c:v>-39.315722626837598</c:v>
                </c:pt>
                <c:pt idx="12817">
                  <c:v>-39.315722626837598</c:v>
                </c:pt>
                <c:pt idx="12818">
                  <c:v>-39.315722626837598</c:v>
                </c:pt>
                <c:pt idx="12819">
                  <c:v>-39.315722626837598</c:v>
                </c:pt>
                <c:pt idx="12820">
                  <c:v>-39.315722626837598</c:v>
                </c:pt>
                <c:pt idx="12821">
                  <c:v>-39.315722626837598</c:v>
                </c:pt>
                <c:pt idx="12822">
                  <c:v>-39.315722626837598</c:v>
                </c:pt>
                <c:pt idx="12823">
                  <c:v>-39.315722626837598</c:v>
                </c:pt>
                <c:pt idx="12824">
                  <c:v>-39.315722626837598</c:v>
                </c:pt>
                <c:pt idx="12825">
                  <c:v>-39.315722626837598</c:v>
                </c:pt>
                <c:pt idx="12826">
                  <c:v>-39.315722626837598</c:v>
                </c:pt>
                <c:pt idx="12827">
                  <c:v>-39.315722626837598</c:v>
                </c:pt>
                <c:pt idx="12828">
                  <c:v>-39.315722626837598</c:v>
                </c:pt>
                <c:pt idx="12829">
                  <c:v>-39.315722626837598</c:v>
                </c:pt>
                <c:pt idx="12830">
                  <c:v>-39.315722626837598</c:v>
                </c:pt>
                <c:pt idx="12831">
                  <c:v>-39.315722626837598</c:v>
                </c:pt>
                <c:pt idx="12832">
                  <c:v>-39.315722626837598</c:v>
                </c:pt>
                <c:pt idx="12833">
                  <c:v>-39.315722626837598</c:v>
                </c:pt>
                <c:pt idx="12834">
                  <c:v>-39.315722626837598</c:v>
                </c:pt>
                <c:pt idx="12835">
                  <c:v>-39.315722626837598</c:v>
                </c:pt>
                <c:pt idx="12836">
                  <c:v>-39.315722626837598</c:v>
                </c:pt>
                <c:pt idx="12837">
                  <c:v>-39.315722626837598</c:v>
                </c:pt>
                <c:pt idx="12838">
                  <c:v>-39.315722626837598</c:v>
                </c:pt>
                <c:pt idx="12839">
                  <c:v>-39.315722626837598</c:v>
                </c:pt>
                <c:pt idx="12840">
                  <c:v>-39.315722626837598</c:v>
                </c:pt>
                <c:pt idx="12841">
                  <c:v>-39.315722626837598</c:v>
                </c:pt>
                <c:pt idx="12842">
                  <c:v>-39.315722626837598</c:v>
                </c:pt>
                <c:pt idx="12843">
                  <c:v>-39.315722626837598</c:v>
                </c:pt>
                <c:pt idx="12844">
                  <c:v>-39.315722626837598</c:v>
                </c:pt>
                <c:pt idx="12845">
                  <c:v>-39.315722626837598</c:v>
                </c:pt>
                <c:pt idx="12846">
                  <c:v>-39.315722626837598</c:v>
                </c:pt>
                <c:pt idx="12847">
                  <c:v>-39.315722626837598</c:v>
                </c:pt>
                <c:pt idx="12848">
                  <c:v>-39.315722626837598</c:v>
                </c:pt>
                <c:pt idx="12849">
                  <c:v>-39.315722626837598</c:v>
                </c:pt>
                <c:pt idx="12850">
                  <c:v>-39.315722626837598</c:v>
                </c:pt>
                <c:pt idx="12851">
                  <c:v>-39.315722626837598</c:v>
                </c:pt>
                <c:pt idx="12852">
                  <c:v>-39.315722626837598</c:v>
                </c:pt>
                <c:pt idx="12853">
                  <c:v>-39.315722626837598</c:v>
                </c:pt>
                <c:pt idx="12854">
                  <c:v>-39.315722626837598</c:v>
                </c:pt>
                <c:pt idx="12855">
                  <c:v>-39.315722626837598</c:v>
                </c:pt>
                <c:pt idx="12856">
                  <c:v>-39.315722626837598</c:v>
                </c:pt>
                <c:pt idx="12857">
                  <c:v>-39.315722626837598</c:v>
                </c:pt>
                <c:pt idx="12858">
                  <c:v>-39.315722626837598</c:v>
                </c:pt>
                <c:pt idx="12859">
                  <c:v>-39.315722626837598</c:v>
                </c:pt>
                <c:pt idx="12860">
                  <c:v>-39.315722626837598</c:v>
                </c:pt>
                <c:pt idx="12861">
                  <c:v>-39.315722626837598</c:v>
                </c:pt>
                <c:pt idx="12862">
                  <c:v>-39.315722626837598</c:v>
                </c:pt>
                <c:pt idx="12863">
                  <c:v>-39.315722626837598</c:v>
                </c:pt>
                <c:pt idx="12864">
                  <c:v>-39.315722626837598</c:v>
                </c:pt>
                <c:pt idx="12865">
                  <c:v>-39.315722626837598</c:v>
                </c:pt>
                <c:pt idx="12866">
                  <c:v>-39.315722626837598</c:v>
                </c:pt>
                <c:pt idx="12867">
                  <c:v>-39.315722626837598</c:v>
                </c:pt>
                <c:pt idx="12868">
                  <c:v>-39.315722626837598</c:v>
                </c:pt>
                <c:pt idx="12869">
                  <c:v>-39.315722626837598</c:v>
                </c:pt>
                <c:pt idx="12870">
                  <c:v>-39.315722626837598</c:v>
                </c:pt>
                <c:pt idx="12871">
                  <c:v>-39.315722626837598</c:v>
                </c:pt>
                <c:pt idx="12872">
                  <c:v>-39.315722626837598</c:v>
                </c:pt>
                <c:pt idx="12873">
                  <c:v>-39.315722626837598</c:v>
                </c:pt>
                <c:pt idx="12874">
                  <c:v>-39.315722626837598</c:v>
                </c:pt>
                <c:pt idx="12875">
                  <c:v>-39.315722626837598</c:v>
                </c:pt>
                <c:pt idx="12876">
                  <c:v>-39.315722626837598</c:v>
                </c:pt>
                <c:pt idx="12877">
                  <c:v>-39.315722626837598</c:v>
                </c:pt>
                <c:pt idx="12878">
                  <c:v>-39.315722626837598</c:v>
                </c:pt>
                <c:pt idx="12879">
                  <c:v>-39.315722626837598</c:v>
                </c:pt>
                <c:pt idx="12880">
                  <c:v>-39.315722626837598</c:v>
                </c:pt>
                <c:pt idx="12881">
                  <c:v>-39.315722626837598</c:v>
                </c:pt>
                <c:pt idx="12882">
                  <c:v>-39.315722626837598</c:v>
                </c:pt>
                <c:pt idx="12883">
                  <c:v>-39.315722626837598</c:v>
                </c:pt>
                <c:pt idx="12884">
                  <c:v>-39.315722626837598</c:v>
                </c:pt>
                <c:pt idx="12885">
                  <c:v>-39.315722626837598</c:v>
                </c:pt>
                <c:pt idx="12886">
                  <c:v>-39.315722626837598</c:v>
                </c:pt>
                <c:pt idx="12887">
                  <c:v>-39.315722626837598</c:v>
                </c:pt>
                <c:pt idx="12888">
                  <c:v>-39.315722626837598</c:v>
                </c:pt>
                <c:pt idx="12889">
                  <c:v>-39.315722626837598</c:v>
                </c:pt>
                <c:pt idx="12890">
                  <c:v>-39.315722626837598</c:v>
                </c:pt>
                <c:pt idx="12891">
                  <c:v>-39.315722626837598</c:v>
                </c:pt>
                <c:pt idx="12892">
                  <c:v>-39.315722626837598</c:v>
                </c:pt>
                <c:pt idx="12893">
                  <c:v>-39.315722626837598</c:v>
                </c:pt>
                <c:pt idx="12894">
                  <c:v>-39.315722626837598</c:v>
                </c:pt>
                <c:pt idx="12895">
                  <c:v>-39.315722626837598</c:v>
                </c:pt>
                <c:pt idx="12896">
                  <c:v>-39.315722626837598</c:v>
                </c:pt>
                <c:pt idx="12897">
                  <c:v>-39.315722626837598</c:v>
                </c:pt>
                <c:pt idx="12898">
                  <c:v>-39.315722626837598</c:v>
                </c:pt>
                <c:pt idx="12899">
                  <c:v>-39.315722626837598</c:v>
                </c:pt>
                <c:pt idx="12900">
                  <c:v>-39.315722626837598</c:v>
                </c:pt>
                <c:pt idx="12901">
                  <c:v>-39.315722626837598</c:v>
                </c:pt>
                <c:pt idx="12902">
                  <c:v>-39.315722626837598</c:v>
                </c:pt>
                <c:pt idx="12903">
                  <c:v>-39.315722626837598</c:v>
                </c:pt>
                <c:pt idx="12904">
                  <c:v>-39.315722626837598</c:v>
                </c:pt>
                <c:pt idx="12905">
                  <c:v>-39.315722626837598</c:v>
                </c:pt>
                <c:pt idx="12906">
                  <c:v>-39.315722626837598</c:v>
                </c:pt>
                <c:pt idx="12907">
                  <c:v>-39.315722626837598</c:v>
                </c:pt>
                <c:pt idx="12908">
                  <c:v>-39.315722626837598</c:v>
                </c:pt>
                <c:pt idx="12909">
                  <c:v>-39.315722626837598</c:v>
                </c:pt>
                <c:pt idx="12910">
                  <c:v>-39.315722626837598</c:v>
                </c:pt>
                <c:pt idx="12911">
                  <c:v>-39.315722626837598</c:v>
                </c:pt>
                <c:pt idx="12912">
                  <c:v>-39.315722626837598</c:v>
                </c:pt>
                <c:pt idx="12913">
                  <c:v>-39.315722626837598</c:v>
                </c:pt>
                <c:pt idx="12914">
                  <c:v>-39.315722626837598</c:v>
                </c:pt>
                <c:pt idx="12915">
                  <c:v>-39.315722626837598</c:v>
                </c:pt>
                <c:pt idx="12916">
                  <c:v>-39.315722626837598</c:v>
                </c:pt>
                <c:pt idx="12917">
                  <c:v>-39.315722626837598</c:v>
                </c:pt>
                <c:pt idx="12918">
                  <c:v>-39.315722626837598</c:v>
                </c:pt>
                <c:pt idx="12919">
                  <c:v>-39.315722626837598</c:v>
                </c:pt>
                <c:pt idx="12920">
                  <c:v>-39.315722626837598</c:v>
                </c:pt>
                <c:pt idx="12921">
                  <c:v>-39.315722626837598</c:v>
                </c:pt>
                <c:pt idx="12922">
                  <c:v>-39.315722626837598</c:v>
                </c:pt>
                <c:pt idx="12923">
                  <c:v>-39.315722626837598</c:v>
                </c:pt>
                <c:pt idx="12924">
                  <c:v>-39.315722626837598</c:v>
                </c:pt>
                <c:pt idx="12925">
                  <c:v>-39.315722626837598</c:v>
                </c:pt>
                <c:pt idx="12926">
                  <c:v>-39.315722626837598</c:v>
                </c:pt>
                <c:pt idx="12927">
                  <c:v>-39.315722626837598</c:v>
                </c:pt>
                <c:pt idx="12928">
                  <c:v>-39.315722626837598</c:v>
                </c:pt>
                <c:pt idx="12929">
                  <c:v>-39.315722626837598</c:v>
                </c:pt>
                <c:pt idx="12930">
                  <c:v>-39.315722626837598</c:v>
                </c:pt>
                <c:pt idx="12931">
                  <c:v>-39.315722626837598</c:v>
                </c:pt>
                <c:pt idx="12932">
                  <c:v>-39.315722626837598</c:v>
                </c:pt>
                <c:pt idx="12933">
                  <c:v>-39.315722626837598</c:v>
                </c:pt>
                <c:pt idx="12934">
                  <c:v>-39.315722626837598</c:v>
                </c:pt>
                <c:pt idx="12935">
                  <c:v>-39.315722626837598</c:v>
                </c:pt>
                <c:pt idx="12936">
                  <c:v>-39.315722626837598</c:v>
                </c:pt>
                <c:pt idx="12937">
                  <c:v>-39.315722626837598</c:v>
                </c:pt>
                <c:pt idx="12938">
                  <c:v>-39.315722626837598</c:v>
                </c:pt>
                <c:pt idx="12939">
                  <c:v>-39.315722626837598</c:v>
                </c:pt>
                <c:pt idx="12940">
                  <c:v>-39.315722626837598</c:v>
                </c:pt>
                <c:pt idx="12941">
                  <c:v>-39.315722626837598</c:v>
                </c:pt>
                <c:pt idx="12942">
                  <c:v>-39.315722626837598</c:v>
                </c:pt>
                <c:pt idx="12943">
                  <c:v>-39.315722626837598</c:v>
                </c:pt>
                <c:pt idx="12944">
                  <c:v>-39.315722626837598</c:v>
                </c:pt>
                <c:pt idx="12945">
                  <c:v>-39.315722626837598</c:v>
                </c:pt>
                <c:pt idx="12946">
                  <c:v>-39.315722626837598</c:v>
                </c:pt>
                <c:pt idx="12947">
                  <c:v>-39.315722626837598</c:v>
                </c:pt>
                <c:pt idx="12948">
                  <c:v>-39.315722626837598</c:v>
                </c:pt>
                <c:pt idx="12949">
                  <c:v>-39.315722626837598</c:v>
                </c:pt>
                <c:pt idx="12950">
                  <c:v>-39.315722626837598</c:v>
                </c:pt>
                <c:pt idx="12951">
                  <c:v>-39.315722626837598</c:v>
                </c:pt>
                <c:pt idx="12952">
                  <c:v>-39.315722626837598</c:v>
                </c:pt>
                <c:pt idx="12953">
                  <c:v>-39.315722626837598</c:v>
                </c:pt>
                <c:pt idx="12954">
                  <c:v>-39.315722626837598</c:v>
                </c:pt>
                <c:pt idx="12955">
                  <c:v>-39.315722626837598</c:v>
                </c:pt>
                <c:pt idx="12956">
                  <c:v>-39.315722626837598</c:v>
                </c:pt>
                <c:pt idx="12957">
                  <c:v>-39.315722626837598</c:v>
                </c:pt>
                <c:pt idx="12958">
                  <c:v>-39.315722626837598</c:v>
                </c:pt>
                <c:pt idx="12959">
                  <c:v>-39.315722626837598</c:v>
                </c:pt>
                <c:pt idx="12960">
                  <c:v>-39.315722626837598</c:v>
                </c:pt>
                <c:pt idx="12961">
                  <c:v>-39.315722626837598</c:v>
                </c:pt>
                <c:pt idx="12962">
                  <c:v>-39.315722626837598</c:v>
                </c:pt>
                <c:pt idx="12963">
                  <c:v>-39.315722626837598</c:v>
                </c:pt>
                <c:pt idx="12964">
                  <c:v>-39.315722626837598</c:v>
                </c:pt>
                <c:pt idx="12965">
                  <c:v>-39.315722626837598</c:v>
                </c:pt>
                <c:pt idx="12966">
                  <c:v>-39.315722626837598</c:v>
                </c:pt>
                <c:pt idx="12967">
                  <c:v>-39.315722626837598</c:v>
                </c:pt>
                <c:pt idx="12968">
                  <c:v>-39.315722626837598</c:v>
                </c:pt>
                <c:pt idx="12969">
                  <c:v>-39.315722626837598</c:v>
                </c:pt>
                <c:pt idx="12970">
                  <c:v>-39.315722626837598</c:v>
                </c:pt>
                <c:pt idx="12971">
                  <c:v>-39.315722626837598</c:v>
                </c:pt>
                <c:pt idx="12972">
                  <c:v>-39.315722626837598</c:v>
                </c:pt>
                <c:pt idx="12973">
                  <c:v>-39.315722626837598</c:v>
                </c:pt>
                <c:pt idx="12974">
                  <c:v>-39.315722626837598</c:v>
                </c:pt>
                <c:pt idx="12975">
                  <c:v>-39.315722626837598</c:v>
                </c:pt>
                <c:pt idx="12976">
                  <c:v>-39.315722626837598</c:v>
                </c:pt>
                <c:pt idx="12977">
                  <c:v>-39.315722626837598</c:v>
                </c:pt>
                <c:pt idx="12978">
                  <c:v>-39.315722626837598</c:v>
                </c:pt>
                <c:pt idx="12979">
                  <c:v>-39.315722626837598</c:v>
                </c:pt>
                <c:pt idx="12980">
                  <c:v>-39.315722626837598</c:v>
                </c:pt>
                <c:pt idx="12981">
                  <c:v>-39.315722626837598</c:v>
                </c:pt>
                <c:pt idx="12982">
                  <c:v>-39.315722626837598</c:v>
                </c:pt>
                <c:pt idx="12983">
                  <c:v>-39.315722626837598</c:v>
                </c:pt>
                <c:pt idx="12984">
                  <c:v>-39.315722626837598</c:v>
                </c:pt>
                <c:pt idx="12985">
                  <c:v>-39.315722626837598</c:v>
                </c:pt>
                <c:pt idx="12986">
                  <c:v>-39.315722626837598</c:v>
                </c:pt>
                <c:pt idx="12987">
                  <c:v>-39.315722626837598</c:v>
                </c:pt>
                <c:pt idx="12988">
                  <c:v>-39.315722626837598</c:v>
                </c:pt>
                <c:pt idx="12989">
                  <c:v>-39.315722626837598</c:v>
                </c:pt>
                <c:pt idx="12990">
                  <c:v>-39.315722626837598</c:v>
                </c:pt>
                <c:pt idx="12991">
                  <c:v>-39.315722626837598</c:v>
                </c:pt>
                <c:pt idx="12992">
                  <c:v>-39.315722626837598</c:v>
                </c:pt>
                <c:pt idx="12993">
                  <c:v>-39.315722626837598</c:v>
                </c:pt>
                <c:pt idx="12994">
                  <c:v>-39.315722626837598</c:v>
                </c:pt>
                <c:pt idx="12995">
                  <c:v>-39.315722626837598</c:v>
                </c:pt>
                <c:pt idx="12996">
                  <c:v>-39.315722626837598</c:v>
                </c:pt>
                <c:pt idx="12997">
                  <c:v>-39.315722626837598</c:v>
                </c:pt>
                <c:pt idx="12998">
                  <c:v>-39.315722626837598</c:v>
                </c:pt>
                <c:pt idx="12999">
                  <c:v>-39.315722626837598</c:v>
                </c:pt>
                <c:pt idx="13000">
                  <c:v>-39.315722626837598</c:v>
                </c:pt>
                <c:pt idx="13001">
                  <c:v>-39.315722626837598</c:v>
                </c:pt>
                <c:pt idx="13002">
                  <c:v>-39.315722626837598</c:v>
                </c:pt>
                <c:pt idx="13003">
                  <c:v>-39.315722626837598</c:v>
                </c:pt>
                <c:pt idx="13004">
                  <c:v>-39.315722626837598</c:v>
                </c:pt>
                <c:pt idx="13005">
                  <c:v>-39.315722626837598</c:v>
                </c:pt>
                <c:pt idx="13006">
                  <c:v>-39.315722626837598</c:v>
                </c:pt>
                <c:pt idx="13007">
                  <c:v>-39.315722626837598</c:v>
                </c:pt>
                <c:pt idx="13008">
                  <c:v>-39.315722626837598</c:v>
                </c:pt>
                <c:pt idx="13009">
                  <c:v>-39.315722626837598</c:v>
                </c:pt>
                <c:pt idx="13010">
                  <c:v>-39.315722626837598</c:v>
                </c:pt>
                <c:pt idx="13011">
                  <c:v>-39.315722626837598</c:v>
                </c:pt>
                <c:pt idx="13012">
                  <c:v>-39.315722626837598</c:v>
                </c:pt>
                <c:pt idx="13013">
                  <c:v>-39.315722626837598</c:v>
                </c:pt>
                <c:pt idx="13014">
                  <c:v>-39.315722626837598</c:v>
                </c:pt>
                <c:pt idx="13015">
                  <c:v>-39.315722626837598</c:v>
                </c:pt>
                <c:pt idx="13016">
                  <c:v>-39.315722626837598</c:v>
                </c:pt>
                <c:pt idx="13017">
                  <c:v>-39.315722626837598</c:v>
                </c:pt>
                <c:pt idx="13018">
                  <c:v>-39.315722626837598</c:v>
                </c:pt>
                <c:pt idx="13019">
                  <c:v>-39.315722626837598</c:v>
                </c:pt>
                <c:pt idx="13020">
                  <c:v>-39.315722626837598</c:v>
                </c:pt>
                <c:pt idx="13021">
                  <c:v>-39.315722626837598</c:v>
                </c:pt>
                <c:pt idx="13022">
                  <c:v>-39.315722626837598</c:v>
                </c:pt>
                <c:pt idx="13023">
                  <c:v>-39.315722626837598</c:v>
                </c:pt>
                <c:pt idx="13024">
                  <c:v>-39.315722626837598</c:v>
                </c:pt>
                <c:pt idx="13025">
                  <c:v>-39.315722626837598</c:v>
                </c:pt>
                <c:pt idx="13026">
                  <c:v>-39.315722626837598</c:v>
                </c:pt>
                <c:pt idx="13027">
                  <c:v>-39.315722626837598</c:v>
                </c:pt>
                <c:pt idx="13028">
                  <c:v>-39.315722626837598</c:v>
                </c:pt>
                <c:pt idx="13029">
                  <c:v>-39.315722626837598</c:v>
                </c:pt>
                <c:pt idx="13030">
                  <c:v>-39.315722626837598</c:v>
                </c:pt>
                <c:pt idx="13031">
                  <c:v>-39.315722626837598</c:v>
                </c:pt>
                <c:pt idx="13032">
                  <c:v>-39.315722626837598</c:v>
                </c:pt>
                <c:pt idx="13033">
                  <c:v>-39.315722626837598</c:v>
                </c:pt>
                <c:pt idx="13034">
                  <c:v>-39.315722626837598</c:v>
                </c:pt>
                <c:pt idx="13035">
                  <c:v>-39.315722626837598</c:v>
                </c:pt>
                <c:pt idx="13036">
                  <c:v>-39.315722626837598</c:v>
                </c:pt>
                <c:pt idx="13037">
                  <c:v>-39.315722626837598</c:v>
                </c:pt>
                <c:pt idx="13038">
                  <c:v>-39.315722626837598</c:v>
                </c:pt>
                <c:pt idx="13039">
                  <c:v>-39.315722626837598</c:v>
                </c:pt>
                <c:pt idx="13040">
                  <c:v>-39.315722626837598</c:v>
                </c:pt>
                <c:pt idx="13041">
                  <c:v>-39.315722626837598</c:v>
                </c:pt>
                <c:pt idx="13042">
                  <c:v>-39.315722626837598</c:v>
                </c:pt>
                <c:pt idx="13043">
                  <c:v>-39.315722626837598</c:v>
                </c:pt>
                <c:pt idx="13044">
                  <c:v>-39.315722626837598</c:v>
                </c:pt>
                <c:pt idx="13045">
                  <c:v>-39.315722626837598</c:v>
                </c:pt>
                <c:pt idx="13046">
                  <c:v>-39.315722626837598</c:v>
                </c:pt>
                <c:pt idx="13047">
                  <c:v>-39.315722626837598</c:v>
                </c:pt>
                <c:pt idx="13048">
                  <c:v>-39.315722626837598</c:v>
                </c:pt>
                <c:pt idx="13049">
                  <c:v>-39.315722626837598</c:v>
                </c:pt>
                <c:pt idx="13050">
                  <c:v>-39.315722626837598</c:v>
                </c:pt>
                <c:pt idx="13051">
                  <c:v>-39.315722626837598</c:v>
                </c:pt>
                <c:pt idx="13052">
                  <c:v>-39.315722626837598</c:v>
                </c:pt>
                <c:pt idx="13053">
                  <c:v>-39.315722626837598</c:v>
                </c:pt>
                <c:pt idx="13054">
                  <c:v>-39.315722626837598</c:v>
                </c:pt>
                <c:pt idx="13055">
                  <c:v>-39.315722626837598</c:v>
                </c:pt>
                <c:pt idx="13056">
                  <c:v>-39.315722626837598</c:v>
                </c:pt>
                <c:pt idx="13057">
                  <c:v>-39.315722626837598</c:v>
                </c:pt>
                <c:pt idx="13058">
                  <c:v>-39.315722626837598</c:v>
                </c:pt>
                <c:pt idx="13059">
                  <c:v>-39.315722626837598</c:v>
                </c:pt>
                <c:pt idx="13060">
                  <c:v>-39.315722626837598</c:v>
                </c:pt>
                <c:pt idx="13061">
                  <c:v>-39.315722626837598</c:v>
                </c:pt>
                <c:pt idx="13062">
                  <c:v>-39.315722626837598</c:v>
                </c:pt>
                <c:pt idx="13063">
                  <c:v>-39.315722626837598</c:v>
                </c:pt>
                <c:pt idx="13064">
                  <c:v>-39.315722626837598</c:v>
                </c:pt>
                <c:pt idx="13065">
                  <c:v>-39.315722626837598</c:v>
                </c:pt>
                <c:pt idx="13066">
                  <c:v>-39.315722626837598</c:v>
                </c:pt>
                <c:pt idx="13067">
                  <c:v>-39.315722626837598</c:v>
                </c:pt>
                <c:pt idx="13068">
                  <c:v>-39.315722626837598</c:v>
                </c:pt>
                <c:pt idx="13069">
                  <c:v>-39.315722626837598</c:v>
                </c:pt>
                <c:pt idx="13070">
                  <c:v>-39.315722626837598</c:v>
                </c:pt>
                <c:pt idx="13071">
                  <c:v>-39.315722626837598</c:v>
                </c:pt>
                <c:pt idx="13072">
                  <c:v>-39.315722626837598</c:v>
                </c:pt>
                <c:pt idx="13073">
                  <c:v>-39.315722626837598</c:v>
                </c:pt>
                <c:pt idx="13074">
                  <c:v>-39.315722626837598</c:v>
                </c:pt>
                <c:pt idx="13075">
                  <c:v>-39.315722626837598</c:v>
                </c:pt>
                <c:pt idx="13076">
                  <c:v>-39.315722626837598</c:v>
                </c:pt>
                <c:pt idx="13077">
                  <c:v>-39.315722626837598</c:v>
                </c:pt>
                <c:pt idx="13078">
                  <c:v>-39.315722626837598</c:v>
                </c:pt>
                <c:pt idx="13079">
                  <c:v>-39.315722626837598</c:v>
                </c:pt>
                <c:pt idx="13080">
                  <c:v>-39.315722626837598</c:v>
                </c:pt>
                <c:pt idx="13081">
                  <c:v>-39.315722626837598</c:v>
                </c:pt>
                <c:pt idx="13082">
                  <c:v>-39.315722626837598</c:v>
                </c:pt>
                <c:pt idx="13083">
                  <c:v>-39.315722626837598</c:v>
                </c:pt>
                <c:pt idx="13084">
                  <c:v>-39.315722626837598</c:v>
                </c:pt>
                <c:pt idx="13085">
                  <c:v>-39.315722626837598</c:v>
                </c:pt>
                <c:pt idx="13086">
                  <c:v>-39.315722626837598</c:v>
                </c:pt>
                <c:pt idx="13087">
                  <c:v>-39.315722626837598</c:v>
                </c:pt>
                <c:pt idx="13088">
                  <c:v>-39.315722626837598</c:v>
                </c:pt>
                <c:pt idx="13089">
                  <c:v>-39.315722626837598</c:v>
                </c:pt>
                <c:pt idx="13090">
                  <c:v>-39.315722626837598</c:v>
                </c:pt>
                <c:pt idx="13091">
                  <c:v>-39.315722626837598</c:v>
                </c:pt>
                <c:pt idx="13092">
                  <c:v>-39.315722626837598</c:v>
                </c:pt>
                <c:pt idx="13093">
                  <c:v>-39.315722626837598</c:v>
                </c:pt>
                <c:pt idx="13094">
                  <c:v>-39.315722626837598</c:v>
                </c:pt>
                <c:pt idx="13095">
                  <c:v>-39.315722626837598</c:v>
                </c:pt>
                <c:pt idx="13096">
                  <c:v>-39.315722626837598</c:v>
                </c:pt>
                <c:pt idx="13097">
                  <c:v>-39.315722626837598</c:v>
                </c:pt>
                <c:pt idx="13098">
                  <c:v>-39.315722626837598</c:v>
                </c:pt>
                <c:pt idx="13099">
                  <c:v>-39.315722626837598</c:v>
                </c:pt>
                <c:pt idx="13100">
                  <c:v>-39.315722626837598</c:v>
                </c:pt>
                <c:pt idx="13101">
                  <c:v>-39.315722626837598</c:v>
                </c:pt>
                <c:pt idx="13102">
                  <c:v>-39.315722626837598</c:v>
                </c:pt>
                <c:pt idx="13103">
                  <c:v>-39.315722626837598</c:v>
                </c:pt>
                <c:pt idx="13104">
                  <c:v>-39.315722626837598</c:v>
                </c:pt>
                <c:pt idx="13105">
                  <c:v>-39.315722626837598</c:v>
                </c:pt>
                <c:pt idx="13106">
                  <c:v>-39.315722626837598</c:v>
                </c:pt>
                <c:pt idx="13107">
                  <c:v>-39.315722626837598</c:v>
                </c:pt>
                <c:pt idx="13108">
                  <c:v>-39.315722626837598</c:v>
                </c:pt>
                <c:pt idx="13109">
                  <c:v>-39.315722626837598</c:v>
                </c:pt>
                <c:pt idx="13110">
                  <c:v>-39.315722626837598</c:v>
                </c:pt>
                <c:pt idx="13111">
                  <c:v>-39.315722626837598</c:v>
                </c:pt>
                <c:pt idx="13112">
                  <c:v>-39.315722626837598</c:v>
                </c:pt>
                <c:pt idx="13113">
                  <c:v>-39.315722626837598</c:v>
                </c:pt>
                <c:pt idx="13114">
                  <c:v>-39.315722626837598</c:v>
                </c:pt>
                <c:pt idx="13115">
                  <c:v>-39.315722626837598</c:v>
                </c:pt>
                <c:pt idx="13116">
                  <c:v>-39.315722626837598</c:v>
                </c:pt>
                <c:pt idx="13117">
                  <c:v>-39.315722626837598</c:v>
                </c:pt>
                <c:pt idx="13118">
                  <c:v>-39.315722626837598</c:v>
                </c:pt>
                <c:pt idx="13119">
                  <c:v>-39.315722626837598</c:v>
                </c:pt>
                <c:pt idx="13120">
                  <c:v>-39.315722626837598</c:v>
                </c:pt>
                <c:pt idx="13121">
                  <c:v>-39.315722626837598</c:v>
                </c:pt>
                <c:pt idx="13122">
                  <c:v>-39.315722626837598</c:v>
                </c:pt>
                <c:pt idx="13123">
                  <c:v>-39.315722626837598</c:v>
                </c:pt>
                <c:pt idx="13124">
                  <c:v>-39.315722626837598</c:v>
                </c:pt>
                <c:pt idx="13125">
                  <c:v>-39.315722626837598</c:v>
                </c:pt>
                <c:pt idx="13126">
                  <c:v>-39.315722626837598</c:v>
                </c:pt>
                <c:pt idx="13127">
                  <c:v>-39.315722626837598</c:v>
                </c:pt>
                <c:pt idx="13128">
                  <c:v>-39.315722626837598</c:v>
                </c:pt>
                <c:pt idx="13129">
                  <c:v>-39.315722626837598</c:v>
                </c:pt>
                <c:pt idx="13130">
                  <c:v>-39.315722626837598</c:v>
                </c:pt>
                <c:pt idx="13131">
                  <c:v>-39.315722626837598</c:v>
                </c:pt>
                <c:pt idx="13132">
                  <c:v>-39.315722626837598</c:v>
                </c:pt>
                <c:pt idx="13133">
                  <c:v>-39.315722626837598</c:v>
                </c:pt>
                <c:pt idx="13134">
                  <c:v>-39.315722626837598</c:v>
                </c:pt>
                <c:pt idx="13135">
                  <c:v>-39.315722626837598</c:v>
                </c:pt>
                <c:pt idx="13136">
                  <c:v>-39.315722626837598</c:v>
                </c:pt>
                <c:pt idx="13137">
                  <c:v>-39.315722626837598</c:v>
                </c:pt>
                <c:pt idx="13138">
                  <c:v>-39.315722626837598</c:v>
                </c:pt>
                <c:pt idx="13139">
                  <c:v>-39.315722626837598</c:v>
                </c:pt>
                <c:pt idx="13140">
                  <c:v>-39.315722626837598</c:v>
                </c:pt>
                <c:pt idx="13141">
                  <c:v>-39.315722626837598</c:v>
                </c:pt>
                <c:pt idx="13142">
                  <c:v>-39.315722626837598</c:v>
                </c:pt>
                <c:pt idx="13143">
                  <c:v>-39.315722626837598</c:v>
                </c:pt>
                <c:pt idx="13144">
                  <c:v>-39.315722626837598</c:v>
                </c:pt>
                <c:pt idx="13145">
                  <c:v>-39.315722626837598</c:v>
                </c:pt>
                <c:pt idx="13146">
                  <c:v>-39.315722626837598</c:v>
                </c:pt>
                <c:pt idx="13147">
                  <c:v>-39.315722626837598</c:v>
                </c:pt>
                <c:pt idx="13148">
                  <c:v>-39.315722626837598</c:v>
                </c:pt>
                <c:pt idx="13149">
                  <c:v>-39.315722626837598</c:v>
                </c:pt>
                <c:pt idx="13150">
                  <c:v>-39.315722626837598</c:v>
                </c:pt>
                <c:pt idx="13151">
                  <c:v>-39.315722626837598</c:v>
                </c:pt>
                <c:pt idx="13152">
                  <c:v>-39.315722626837598</c:v>
                </c:pt>
                <c:pt idx="13153">
                  <c:v>-39.315722626837598</c:v>
                </c:pt>
                <c:pt idx="13154">
                  <c:v>-39.315722626837598</c:v>
                </c:pt>
                <c:pt idx="13155">
                  <c:v>-39.315722626837598</c:v>
                </c:pt>
                <c:pt idx="13156">
                  <c:v>-39.315722626837598</c:v>
                </c:pt>
                <c:pt idx="13157">
                  <c:v>-39.315722626837598</c:v>
                </c:pt>
                <c:pt idx="13158">
                  <c:v>-39.315722626837598</c:v>
                </c:pt>
                <c:pt idx="13159">
                  <c:v>-39.315722626837598</c:v>
                </c:pt>
                <c:pt idx="13160">
                  <c:v>-39.315722626837598</c:v>
                </c:pt>
                <c:pt idx="13161">
                  <c:v>-39.315722626837598</c:v>
                </c:pt>
                <c:pt idx="13162">
                  <c:v>-39.315722626837598</c:v>
                </c:pt>
                <c:pt idx="13163">
                  <c:v>-39.315722626837598</c:v>
                </c:pt>
                <c:pt idx="13164">
                  <c:v>-39.315722626837598</c:v>
                </c:pt>
                <c:pt idx="13165">
                  <c:v>-39.315722626837598</c:v>
                </c:pt>
                <c:pt idx="13166">
                  <c:v>-39.315722626837598</c:v>
                </c:pt>
                <c:pt idx="13167">
                  <c:v>-39.315722626837598</c:v>
                </c:pt>
                <c:pt idx="13168">
                  <c:v>-39.315722626837598</c:v>
                </c:pt>
                <c:pt idx="13169">
                  <c:v>-39.315722626837598</c:v>
                </c:pt>
                <c:pt idx="13170">
                  <c:v>-39.315722626837598</c:v>
                </c:pt>
                <c:pt idx="13171">
                  <c:v>-39.315722626837598</c:v>
                </c:pt>
                <c:pt idx="13172">
                  <c:v>-39.315722626837598</c:v>
                </c:pt>
                <c:pt idx="13173">
                  <c:v>-39.315722626837598</c:v>
                </c:pt>
                <c:pt idx="13174">
                  <c:v>-39.315722626837598</c:v>
                </c:pt>
                <c:pt idx="13175">
                  <c:v>-39.315722626837598</c:v>
                </c:pt>
                <c:pt idx="13176">
                  <c:v>-39.315722626837598</c:v>
                </c:pt>
                <c:pt idx="13177">
                  <c:v>-39.315722626837598</c:v>
                </c:pt>
                <c:pt idx="13178">
                  <c:v>-39.315722626837598</c:v>
                </c:pt>
                <c:pt idx="13179">
                  <c:v>-39.315722626837598</c:v>
                </c:pt>
                <c:pt idx="13180">
                  <c:v>-39.315722626837598</c:v>
                </c:pt>
                <c:pt idx="13181">
                  <c:v>-39.315722626837598</c:v>
                </c:pt>
                <c:pt idx="13182">
                  <c:v>-39.315722626837598</c:v>
                </c:pt>
                <c:pt idx="13183">
                  <c:v>-39.315722626837598</c:v>
                </c:pt>
                <c:pt idx="13184">
                  <c:v>-39.315722626837598</c:v>
                </c:pt>
                <c:pt idx="13185">
                  <c:v>-39.315722626837598</c:v>
                </c:pt>
                <c:pt idx="13186">
                  <c:v>-39.315722626837598</c:v>
                </c:pt>
                <c:pt idx="13187">
                  <c:v>-39.315722626837598</c:v>
                </c:pt>
                <c:pt idx="13188">
                  <c:v>-39.315722626837598</c:v>
                </c:pt>
                <c:pt idx="13189">
                  <c:v>-39.315722626837598</c:v>
                </c:pt>
                <c:pt idx="13190">
                  <c:v>-39.315722626837598</c:v>
                </c:pt>
                <c:pt idx="13191">
                  <c:v>-39.315722626837598</c:v>
                </c:pt>
                <c:pt idx="13192">
                  <c:v>-39.315722626837598</c:v>
                </c:pt>
                <c:pt idx="13193">
                  <c:v>-39.315722626837598</c:v>
                </c:pt>
                <c:pt idx="13194">
                  <c:v>-39.315722626837598</c:v>
                </c:pt>
                <c:pt idx="13195">
                  <c:v>-39.315722626837598</c:v>
                </c:pt>
                <c:pt idx="13196">
                  <c:v>-39.315722626837598</c:v>
                </c:pt>
                <c:pt idx="13197">
                  <c:v>-39.315722626837598</c:v>
                </c:pt>
                <c:pt idx="13198">
                  <c:v>-39.315722626837598</c:v>
                </c:pt>
                <c:pt idx="13199">
                  <c:v>-39.315722626837598</c:v>
                </c:pt>
                <c:pt idx="13200">
                  <c:v>-39.315722626837598</c:v>
                </c:pt>
                <c:pt idx="13201">
                  <c:v>-39.315722626837598</c:v>
                </c:pt>
                <c:pt idx="13202">
                  <c:v>-39.315722626837598</c:v>
                </c:pt>
                <c:pt idx="13203">
                  <c:v>-39.315722626837598</c:v>
                </c:pt>
                <c:pt idx="13204">
                  <c:v>-39.315722626837598</c:v>
                </c:pt>
                <c:pt idx="13205">
                  <c:v>-39.315722626837598</c:v>
                </c:pt>
                <c:pt idx="13206">
                  <c:v>-39.315722626837598</c:v>
                </c:pt>
                <c:pt idx="13207">
                  <c:v>-39.315722626837598</c:v>
                </c:pt>
                <c:pt idx="13208">
                  <c:v>-39.315722626837598</c:v>
                </c:pt>
                <c:pt idx="13209">
                  <c:v>-39.315722626837598</c:v>
                </c:pt>
                <c:pt idx="13210">
                  <c:v>-39.315722626837598</c:v>
                </c:pt>
                <c:pt idx="13211">
                  <c:v>-39.315722626837598</c:v>
                </c:pt>
                <c:pt idx="13212">
                  <c:v>-39.315722626837598</c:v>
                </c:pt>
                <c:pt idx="13213">
                  <c:v>-39.315722626837598</c:v>
                </c:pt>
                <c:pt idx="13214">
                  <c:v>-39.315722626837598</c:v>
                </c:pt>
                <c:pt idx="13215">
                  <c:v>-39.315722626837598</c:v>
                </c:pt>
                <c:pt idx="13216">
                  <c:v>-39.315722626837598</c:v>
                </c:pt>
                <c:pt idx="13217">
                  <c:v>-39.315722626837598</c:v>
                </c:pt>
                <c:pt idx="13218">
                  <c:v>-39.315722626837598</c:v>
                </c:pt>
                <c:pt idx="13219">
                  <c:v>-39.315722626837598</c:v>
                </c:pt>
                <c:pt idx="13220">
                  <c:v>-39.315722626837598</c:v>
                </c:pt>
                <c:pt idx="13221">
                  <c:v>-39.315722626837598</c:v>
                </c:pt>
                <c:pt idx="13222">
                  <c:v>-39.315722626837598</c:v>
                </c:pt>
                <c:pt idx="13223">
                  <c:v>-39.315722626837598</c:v>
                </c:pt>
                <c:pt idx="13224">
                  <c:v>-39.315722626837598</c:v>
                </c:pt>
                <c:pt idx="13225">
                  <c:v>-39.315722626837598</c:v>
                </c:pt>
                <c:pt idx="13226">
                  <c:v>-39.315722626837598</c:v>
                </c:pt>
                <c:pt idx="13227">
                  <c:v>-39.315722626837598</c:v>
                </c:pt>
                <c:pt idx="13228">
                  <c:v>-39.315722626837598</c:v>
                </c:pt>
                <c:pt idx="13229">
                  <c:v>-39.315722626837598</c:v>
                </c:pt>
                <c:pt idx="13230">
                  <c:v>-39.315722626837598</c:v>
                </c:pt>
                <c:pt idx="13231">
                  <c:v>-39.315722626837598</c:v>
                </c:pt>
                <c:pt idx="13232">
                  <c:v>-39.315722626837598</c:v>
                </c:pt>
                <c:pt idx="13233">
                  <c:v>-39.315722626837598</c:v>
                </c:pt>
                <c:pt idx="13234">
                  <c:v>-39.315722626837598</c:v>
                </c:pt>
                <c:pt idx="13235">
                  <c:v>-39.315722626837598</c:v>
                </c:pt>
                <c:pt idx="13236">
                  <c:v>-39.315722626837598</c:v>
                </c:pt>
                <c:pt idx="13237">
                  <c:v>-39.315722626837598</c:v>
                </c:pt>
                <c:pt idx="13238">
                  <c:v>-39.315722626837598</c:v>
                </c:pt>
                <c:pt idx="13239">
                  <c:v>-39.315722626837598</c:v>
                </c:pt>
                <c:pt idx="13240">
                  <c:v>-39.315722626837598</c:v>
                </c:pt>
                <c:pt idx="13241">
                  <c:v>-39.315722626837598</c:v>
                </c:pt>
                <c:pt idx="13242">
                  <c:v>-39.315722626837598</c:v>
                </c:pt>
                <c:pt idx="13243">
                  <c:v>-39.315722626837598</c:v>
                </c:pt>
                <c:pt idx="13244">
                  <c:v>-39.315722626837598</c:v>
                </c:pt>
                <c:pt idx="13245">
                  <c:v>-39.315722626837598</c:v>
                </c:pt>
                <c:pt idx="13246">
                  <c:v>-39.315722626837598</c:v>
                </c:pt>
                <c:pt idx="13247">
                  <c:v>-39.315722626837598</c:v>
                </c:pt>
                <c:pt idx="13248">
                  <c:v>-39.315722626837598</c:v>
                </c:pt>
                <c:pt idx="13249">
                  <c:v>-39.315722626837598</c:v>
                </c:pt>
                <c:pt idx="13250">
                  <c:v>-39.315722626837598</c:v>
                </c:pt>
                <c:pt idx="13251">
                  <c:v>-39.315722626837598</c:v>
                </c:pt>
                <c:pt idx="13252">
                  <c:v>-39.315722626837598</c:v>
                </c:pt>
                <c:pt idx="13253">
                  <c:v>-39.315722626837598</c:v>
                </c:pt>
                <c:pt idx="13254">
                  <c:v>-39.315722626837598</c:v>
                </c:pt>
                <c:pt idx="13255">
                  <c:v>-39.315722626837598</c:v>
                </c:pt>
                <c:pt idx="13256">
                  <c:v>-39.315722626837598</c:v>
                </c:pt>
                <c:pt idx="13257">
                  <c:v>-39.315722626837598</c:v>
                </c:pt>
                <c:pt idx="13258">
                  <c:v>-39.315722626837598</c:v>
                </c:pt>
                <c:pt idx="13259">
                  <c:v>-39.315722626837598</c:v>
                </c:pt>
                <c:pt idx="13260">
                  <c:v>-39.315722626837598</c:v>
                </c:pt>
                <c:pt idx="13261">
                  <c:v>-39.315722626837598</c:v>
                </c:pt>
                <c:pt idx="13262">
                  <c:v>-39.315722626837598</c:v>
                </c:pt>
                <c:pt idx="13263">
                  <c:v>-39.315722626837598</c:v>
                </c:pt>
                <c:pt idx="13264">
                  <c:v>-39.315722626837598</c:v>
                </c:pt>
                <c:pt idx="13265">
                  <c:v>-39.315722626837598</c:v>
                </c:pt>
                <c:pt idx="13266">
                  <c:v>-39.315722626837598</c:v>
                </c:pt>
                <c:pt idx="13267">
                  <c:v>-39.315722626837598</c:v>
                </c:pt>
                <c:pt idx="13268">
                  <c:v>-39.315722626837598</c:v>
                </c:pt>
                <c:pt idx="13269">
                  <c:v>-39.315722626837598</c:v>
                </c:pt>
                <c:pt idx="13270">
                  <c:v>-39.315722626837598</c:v>
                </c:pt>
                <c:pt idx="13271">
                  <c:v>-39.315722626837598</c:v>
                </c:pt>
                <c:pt idx="13272">
                  <c:v>-39.315722626837598</c:v>
                </c:pt>
                <c:pt idx="13273">
                  <c:v>-39.315722626837598</c:v>
                </c:pt>
                <c:pt idx="13274">
                  <c:v>-39.315722626837598</c:v>
                </c:pt>
                <c:pt idx="13275">
                  <c:v>-39.315722626837598</c:v>
                </c:pt>
                <c:pt idx="13276">
                  <c:v>-39.315722626837598</c:v>
                </c:pt>
                <c:pt idx="13277">
                  <c:v>-39.315722626837598</c:v>
                </c:pt>
                <c:pt idx="13278">
                  <c:v>-39.315722626837598</c:v>
                </c:pt>
                <c:pt idx="13279">
                  <c:v>-39.315722626837598</c:v>
                </c:pt>
                <c:pt idx="13280">
                  <c:v>-39.315722626837598</c:v>
                </c:pt>
                <c:pt idx="13281">
                  <c:v>-39.315722626837598</c:v>
                </c:pt>
                <c:pt idx="13282">
                  <c:v>-39.315722626837598</c:v>
                </c:pt>
                <c:pt idx="13283">
                  <c:v>-39.315722626837598</c:v>
                </c:pt>
                <c:pt idx="13284">
                  <c:v>-39.315722626837598</c:v>
                </c:pt>
                <c:pt idx="13285">
                  <c:v>-39.315722626837598</c:v>
                </c:pt>
                <c:pt idx="13286">
                  <c:v>-39.315722626837598</c:v>
                </c:pt>
                <c:pt idx="13287">
                  <c:v>-39.315722626837598</c:v>
                </c:pt>
                <c:pt idx="13288">
                  <c:v>-39.315722626837598</c:v>
                </c:pt>
                <c:pt idx="13289">
                  <c:v>-39.315722626837598</c:v>
                </c:pt>
                <c:pt idx="13290">
                  <c:v>-39.315722626837598</c:v>
                </c:pt>
                <c:pt idx="13291">
                  <c:v>-39.315722626837598</c:v>
                </c:pt>
                <c:pt idx="13292">
                  <c:v>-39.315722626837598</c:v>
                </c:pt>
                <c:pt idx="13293">
                  <c:v>-39.315722626837598</c:v>
                </c:pt>
                <c:pt idx="13294">
                  <c:v>-39.315722626837598</c:v>
                </c:pt>
                <c:pt idx="13295">
                  <c:v>-39.315722626837598</c:v>
                </c:pt>
                <c:pt idx="13296">
                  <c:v>-39.315722626837598</c:v>
                </c:pt>
                <c:pt idx="13297">
                  <c:v>-39.315722626837598</c:v>
                </c:pt>
                <c:pt idx="13298">
                  <c:v>-39.315722626837598</c:v>
                </c:pt>
                <c:pt idx="13299">
                  <c:v>-39.315722626837598</c:v>
                </c:pt>
                <c:pt idx="13300">
                  <c:v>-39.315722626837598</c:v>
                </c:pt>
                <c:pt idx="13301">
                  <c:v>-39.315722626837598</c:v>
                </c:pt>
                <c:pt idx="13302">
                  <c:v>-39.315722626837598</c:v>
                </c:pt>
                <c:pt idx="13303">
                  <c:v>-39.315722626837598</c:v>
                </c:pt>
                <c:pt idx="13304">
                  <c:v>-39.315722626837598</c:v>
                </c:pt>
                <c:pt idx="13305">
                  <c:v>-39.315722626837598</c:v>
                </c:pt>
                <c:pt idx="13306">
                  <c:v>-39.315722626837598</c:v>
                </c:pt>
                <c:pt idx="13307">
                  <c:v>-39.315722626837598</c:v>
                </c:pt>
                <c:pt idx="13308">
                  <c:v>-39.315722626837598</c:v>
                </c:pt>
                <c:pt idx="13309">
                  <c:v>-39.315722626837598</c:v>
                </c:pt>
                <c:pt idx="13310">
                  <c:v>-39.315722626837598</c:v>
                </c:pt>
                <c:pt idx="13311">
                  <c:v>-39.315722626837598</c:v>
                </c:pt>
                <c:pt idx="13312">
                  <c:v>-39.315722626837598</c:v>
                </c:pt>
                <c:pt idx="13313">
                  <c:v>-39.315722626837598</c:v>
                </c:pt>
                <c:pt idx="13314">
                  <c:v>-39.315722626837598</c:v>
                </c:pt>
                <c:pt idx="13315">
                  <c:v>-39.315722626837598</c:v>
                </c:pt>
                <c:pt idx="13316">
                  <c:v>-39.315722626837598</c:v>
                </c:pt>
                <c:pt idx="13317">
                  <c:v>-39.315722626837598</c:v>
                </c:pt>
                <c:pt idx="13318">
                  <c:v>-39.315722626837598</c:v>
                </c:pt>
                <c:pt idx="13319">
                  <c:v>-39.315722626837598</c:v>
                </c:pt>
                <c:pt idx="13320">
                  <c:v>-39.315722626837598</c:v>
                </c:pt>
                <c:pt idx="13321">
                  <c:v>-39.315722626837598</c:v>
                </c:pt>
                <c:pt idx="13322">
                  <c:v>-39.315722626837598</c:v>
                </c:pt>
                <c:pt idx="13323">
                  <c:v>-39.315722626837598</c:v>
                </c:pt>
                <c:pt idx="13324">
                  <c:v>-39.315722626837598</c:v>
                </c:pt>
                <c:pt idx="13325">
                  <c:v>-39.315722626837598</c:v>
                </c:pt>
                <c:pt idx="13326">
                  <c:v>-39.315722626837598</c:v>
                </c:pt>
                <c:pt idx="13327">
                  <c:v>-39.315722626837598</c:v>
                </c:pt>
                <c:pt idx="13328">
                  <c:v>-39.315722626837598</c:v>
                </c:pt>
                <c:pt idx="13329">
                  <c:v>-39.315722626837598</c:v>
                </c:pt>
                <c:pt idx="13330">
                  <c:v>-39.315722626837598</c:v>
                </c:pt>
                <c:pt idx="13331">
                  <c:v>-39.315722626837598</c:v>
                </c:pt>
                <c:pt idx="13332">
                  <c:v>-39.315722626837598</c:v>
                </c:pt>
                <c:pt idx="13333">
                  <c:v>-39.315722626837598</c:v>
                </c:pt>
                <c:pt idx="13334">
                  <c:v>-39.315722626837598</c:v>
                </c:pt>
                <c:pt idx="13335">
                  <c:v>-39.315722626837598</c:v>
                </c:pt>
                <c:pt idx="13336">
                  <c:v>-39.315722626837598</c:v>
                </c:pt>
                <c:pt idx="13337">
                  <c:v>-39.315722626837598</c:v>
                </c:pt>
                <c:pt idx="13338">
                  <c:v>-39.315722626837598</c:v>
                </c:pt>
                <c:pt idx="13339">
                  <c:v>-39.315722626837598</c:v>
                </c:pt>
                <c:pt idx="13340">
                  <c:v>-39.315722626837598</c:v>
                </c:pt>
                <c:pt idx="13341">
                  <c:v>-39.315722626837598</c:v>
                </c:pt>
                <c:pt idx="13342">
                  <c:v>-39.315722626837598</c:v>
                </c:pt>
                <c:pt idx="13343">
                  <c:v>-39.315722626837598</c:v>
                </c:pt>
                <c:pt idx="13344">
                  <c:v>-39.315722626837598</c:v>
                </c:pt>
                <c:pt idx="13345">
                  <c:v>-39.315722626837598</c:v>
                </c:pt>
                <c:pt idx="13346">
                  <c:v>-39.315722626837598</c:v>
                </c:pt>
                <c:pt idx="13347">
                  <c:v>-39.315722626837598</c:v>
                </c:pt>
                <c:pt idx="13348">
                  <c:v>-39.315722626837598</c:v>
                </c:pt>
                <c:pt idx="13349">
                  <c:v>-39.315722626837598</c:v>
                </c:pt>
                <c:pt idx="13350">
                  <c:v>-39.315722626837598</c:v>
                </c:pt>
                <c:pt idx="13351">
                  <c:v>-39.315722626837598</c:v>
                </c:pt>
                <c:pt idx="13352">
                  <c:v>-39.315722626837598</c:v>
                </c:pt>
                <c:pt idx="13353">
                  <c:v>-39.315722626837598</c:v>
                </c:pt>
                <c:pt idx="13354">
                  <c:v>-39.315722626837598</c:v>
                </c:pt>
                <c:pt idx="13355">
                  <c:v>-39.315722626837598</c:v>
                </c:pt>
                <c:pt idx="13356">
                  <c:v>-39.315722626837598</c:v>
                </c:pt>
                <c:pt idx="13357">
                  <c:v>-39.315722626837598</c:v>
                </c:pt>
                <c:pt idx="13358">
                  <c:v>-39.315722626837598</c:v>
                </c:pt>
                <c:pt idx="13359">
                  <c:v>-39.315722626837598</c:v>
                </c:pt>
                <c:pt idx="13360">
                  <c:v>-39.315722626837598</c:v>
                </c:pt>
                <c:pt idx="13361">
                  <c:v>-39.315722626837598</c:v>
                </c:pt>
                <c:pt idx="13362">
                  <c:v>-39.315722626837598</c:v>
                </c:pt>
                <c:pt idx="13363">
                  <c:v>-39.315722626837598</c:v>
                </c:pt>
                <c:pt idx="13364">
                  <c:v>-39.315722626837598</c:v>
                </c:pt>
                <c:pt idx="13365">
                  <c:v>-39.315722626837598</c:v>
                </c:pt>
                <c:pt idx="13366">
                  <c:v>-39.315722626837598</c:v>
                </c:pt>
                <c:pt idx="13367">
                  <c:v>-39.315722626837598</c:v>
                </c:pt>
                <c:pt idx="13368">
                  <c:v>-39.315722626837598</c:v>
                </c:pt>
                <c:pt idx="13369">
                  <c:v>-39.315722626837598</c:v>
                </c:pt>
                <c:pt idx="13370">
                  <c:v>-39.315722626837598</c:v>
                </c:pt>
                <c:pt idx="13371">
                  <c:v>-39.315722626837598</c:v>
                </c:pt>
                <c:pt idx="13372">
                  <c:v>-39.315722626837598</c:v>
                </c:pt>
                <c:pt idx="13373">
                  <c:v>-39.315722626837598</c:v>
                </c:pt>
                <c:pt idx="13374">
                  <c:v>-39.315722626837598</c:v>
                </c:pt>
                <c:pt idx="13375">
                  <c:v>-39.315722626837598</c:v>
                </c:pt>
                <c:pt idx="13376">
                  <c:v>-39.315722626837598</c:v>
                </c:pt>
                <c:pt idx="13377">
                  <c:v>-39.315722626837598</c:v>
                </c:pt>
                <c:pt idx="13378">
                  <c:v>-39.315722626837598</c:v>
                </c:pt>
                <c:pt idx="13379">
                  <c:v>-39.315722626837598</c:v>
                </c:pt>
                <c:pt idx="13380">
                  <c:v>-39.315722626837598</c:v>
                </c:pt>
                <c:pt idx="13381">
                  <c:v>-39.315722626837598</c:v>
                </c:pt>
                <c:pt idx="13382">
                  <c:v>-39.315722626837598</c:v>
                </c:pt>
                <c:pt idx="13383">
                  <c:v>-39.315722626837598</c:v>
                </c:pt>
                <c:pt idx="13384">
                  <c:v>-39.315722626837598</c:v>
                </c:pt>
                <c:pt idx="13385">
                  <c:v>-39.315722626837598</c:v>
                </c:pt>
                <c:pt idx="13386">
                  <c:v>-39.315722626837598</c:v>
                </c:pt>
                <c:pt idx="13387">
                  <c:v>-39.315722626837598</c:v>
                </c:pt>
                <c:pt idx="13388">
                  <c:v>-39.315722626837598</c:v>
                </c:pt>
                <c:pt idx="13389">
                  <c:v>-39.315722626837598</c:v>
                </c:pt>
                <c:pt idx="13390">
                  <c:v>-39.315722626837598</c:v>
                </c:pt>
                <c:pt idx="13391">
                  <c:v>-39.315722626837598</c:v>
                </c:pt>
                <c:pt idx="13392">
                  <c:v>-39.315722626837598</c:v>
                </c:pt>
                <c:pt idx="13393">
                  <c:v>-39.315722626837598</c:v>
                </c:pt>
                <c:pt idx="13394">
                  <c:v>-39.315722626837598</c:v>
                </c:pt>
                <c:pt idx="13395">
                  <c:v>-39.315722626837598</c:v>
                </c:pt>
                <c:pt idx="13396">
                  <c:v>-39.315722626837598</c:v>
                </c:pt>
                <c:pt idx="13397">
                  <c:v>-39.315722626837598</c:v>
                </c:pt>
                <c:pt idx="13398">
                  <c:v>-39.315722626837598</c:v>
                </c:pt>
                <c:pt idx="13399">
                  <c:v>-39.315722626837598</c:v>
                </c:pt>
                <c:pt idx="13400">
                  <c:v>-39.315722626837598</c:v>
                </c:pt>
                <c:pt idx="13401">
                  <c:v>-39.315722626837598</c:v>
                </c:pt>
                <c:pt idx="13402">
                  <c:v>-39.315722626837598</c:v>
                </c:pt>
                <c:pt idx="13403">
                  <c:v>-39.315722626837598</c:v>
                </c:pt>
                <c:pt idx="13404">
                  <c:v>-39.315722626837598</c:v>
                </c:pt>
                <c:pt idx="13405">
                  <c:v>-39.315722626837598</c:v>
                </c:pt>
                <c:pt idx="13406">
                  <c:v>-39.315722626837598</c:v>
                </c:pt>
                <c:pt idx="13407">
                  <c:v>-39.315722626837598</c:v>
                </c:pt>
                <c:pt idx="13408">
                  <c:v>-39.315722626837598</c:v>
                </c:pt>
                <c:pt idx="13409">
                  <c:v>-39.315722626837598</c:v>
                </c:pt>
                <c:pt idx="13410">
                  <c:v>-39.315722626837598</c:v>
                </c:pt>
                <c:pt idx="13411">
                  <c:v>-39.315722626837598</c:v>
                </c:pt>
                <c:pt idx="13412">
                  <c:v>-39.315722626837598</c:v>
                </c:pt>
                <c:pt idx="13413">
                  <c:v>-39.315722626837598</c:v>
                </c:pt>
                <c:pt idx="13414">
                  <c:v>-39.315722626837598</c:v>
                </c:pt>
                <c:pt idx="13415">
                  <c:v>-39.315722626837598</c:v>
                </c:pt>
                <c:pt idx="13416">
                  <c:v>-39.315722626837598</c:v>
                </c:pt>
                <c:pt idx="13417">
                  <c:v>-39.315722626837598</c:v>
                </c:pt>
                <c:pt idx="13418">
                  <c:v>-39.315722626837598</c:v>
                </c:pt>
                <c:pt idx="13419">
                  <c:v>-39.315722626837598</c:v>
                </c:pt>
                <c:pt idx="13420">
                  <c:v>-39.315722626837598</c:v>
                </c:pt>
                <c:pt idx="13421">
                  <c:v>-39.315722626837598</c:v>
                </c:pt>
                <c:pt idx="13422">
                  <c:v>-39.315722626837598</c:v>
                </c:pt>
                <c:pt idx="13423">
                  <c:v>-39.315722626837598</c:v>
                </c:pt>
                <c:pt idx="13424">
                  <c:v>-39.315722626837598</c:v>
                </c:pt>
                <c:pt idx="13425">
                  <c:v>-39.315722626837598</c:v>
                </c:pt>
                <c:pt idx="13426">
                  <c:v>-39.315722626837598</c:v>
                </c:pt>
                <c:pt idx="13427">
                  <c:v>-39.315722626837598</c:v>
                </c:pt>
                <c:pt idx="13428">
                  <c:v>-39.315722626837598</c:v>
                </c:pt>
                <c:pt idx="13429">
                  <c:v>-39.315722626837598</c:v>
                </c:pt>
                <c:pt idx="13430">
                  <c:v>-39.315722626837598</c:v>
                </c:pt>
                <c:pt idx="13431">
                  <c:v>-39.315722626837598</c:v>
                </c:pt>
                <c:pt idx="13432">
                  <c:v>-39.315722626837598</c:v>
                </c:pt>
                <c:pt idx="13433">
                  <c:v>-39.315722626837598</c:v>
                </c:pt>
                <c:pt idx="13434">
                  <c:v>-39.315722626837598</c:v>
                </c:pt>
                <c:pt idx="13435">
                  <c:v>-39.315722626837598</c:v>
                </c:pt>
                <c:pt idx="13436">
                  <c:v>-39.315722626837598</c:v>
                </c:pt>
                <c:pt idx="13437">
                  <c:v>-39.315722626837598</c:v>
                </c:pt>
                <c:pt idx="13438">
                  <c:v>-39.315722626837598</c:v>
                </c:pt>
                <c:pt idx="13439">
                  <c:v>-39.315722626837598</c:v>
                </c:pt>
                <c:pt idx="13440">
                  <c:v>-39.315722626837598</c:v>
                </c:pt>
                <c:pt idx="13441">
                  <c:v>-39.315722626837598</c:v>
                </c:pt>
                <c:pt idx="13442">
                  <c:v>-39.315722626837598</c:v>
                </c:pt>
                <c:pt idx="13443">
                  <c:v>-39.315722626837598</c:v>
                </c:pt>
                <c:pt idx="13444">
                  <c:v>-39.315722626837598</c:v>
                </c:pt>
                <c:pt idx="13445">
                  <c:v>-39.315722626837598</c:v>
                </c:pt>
                <c:pt idx="13446">
                  <c:v>-39.315722626837598</c:v>
                </c:pt>
                <c:pt idx="13447">
                  <c:v>-39.315722626837598</c:v>
                </c:pt>
                <c:pt idx="13448">
                  <c:v>-39.315722626837598</c:v>
                </c:pt>
                <c:pt idx="13449">
                  <c:v>-39.315722626837598</c:v>
                </c:pt>
                <c:pt idx="13450">
                  <c:v>-39.315722626837598</c:v>
                </c:pt>
                <c:pt idx="13451">
                  <c:v>-39.315722626837598</c:v>
                </c:pt>
                <c:pt idx="13452">
                  <c:v>-39.315722626837598</c:v>
                </c:pt>
                <c:pt idx="13453">
                  <c:v>-39.315722626837598</c:v>
                </c:pt>
                <c:pt idx="13454">
                  <c:v>-39.315722626837598</c:v>
                </c:pt>
                <c:pt idx="13455">
                  <c:v>-39.315722626837598</c:v>
                </c:pt>
                <c:pt idx="13456">
                  <c:v>-39.315722626837598</c:v>
                </c:pt>
                <c:pt idx="13457">
                  <c:v>-39.315722626837598</c:v>
                </c:pt>
                <c:pt idx="13458">
                  <c:v>-39.315722626837598</c:v>
                </c:pt>
                <c:pt idx="13459">
                  <c:v>-39.315722626837598</c:v>
                </c:pt>
                <c:pt idx="13460">
                  <c:v>-39.315722626837598</c:v>
                </c:pt>
                <c:pt idx="13461">
                  <c:v>-39.315722626837598</c:v>
                </c:pt>
                <c:pt idx="13462">
                  <c:v>-39.315722626837598</c:v>
                </c:pt>
                <c:pt idx="13463">
                  <c:v>-39.315722626837598</c:v>
                </c:pt>
                <c:pt idx="13464">
                  <c:v>-39.315722626837598</c:v>
                </c:pt>
                <c:pt idx="13465">
                  <c:v>-39.315722626837598</c:v>
                </c:pt>
                <c:pt idx="13466">
                  <c:v>-39.315722626837598</c:v>
                </c:pt>
                <c:pt idx="13467">
                  <c:v>-39.315722626837598</c:v>
                </c:pt>
                <c:pt idx="13468">
                  <c:v>-39.315722626837598</c:v>
                </c:pt>
                <c:pt idx="13469">
                  <c:v>-39.315722626837598</c:v>
                </c:pt>
                <c:pt idx="13470">
                  <c:v>-39.315722626837598</c:v>
                </c:pt>
                <c:pt idx="13471">
                  <c:v>-39.315722626837598</c:v>
                </c:pt>
                <c:pt idx="13472">
                  <c:v>-39.315722626837598</c:v>
                </c:pt>
                <c:pt idx="13473">
                  <c:v>-39.315722626837598</c:v>
                </c:pt>
                <c:pt idx="13474">
                  <c:v>-39.315722626837598</c:v>
                </c:pt>
                <c:pt idx="13475">
                  <c:v>-39.315722626837598</c:v>
                </c:pt>
                <c:pt idx="13476">
                  <c:v>-39.315722626837598</c:v>
                </c:pt>
                <c:pt idx="13477">
                  <c:v>-39.315722626837598</c:v>
                </c:pt>
                <c:pt idx="13478">
                  <c:v>-39.315722626837598</c:v>
                </c:pt>
                <c:pt idx="13479">
                  <c:v>-39.315722626837598</c:v>
                </c:pt>
                <c:pt idx="13480">
                  <c:v>-39.315722626837598</c:v>
                </c:pt>
                <c:pt idx="13481">
                  <c:v>-39.315722626837598</c:v>
                </c:pt>
                <c:pt idx="13482">
                  <c:v>-39.315722626837598</c:v>
                </c:pt>
                <c:pt idx="13483">
                  <c:v>-39.315722626837598</c:v>
                </c:pt>
                <c:pt idx="13484">
                  <c:v>-39.315722626837598</c:v>
                </c:pt>
                <c:pt idx="13485">
                  <c:v>-39.315722626837598</c:v>
                </c:pt>
                <c:pt idx="13486">
                  <c:v>-39.315722626837598</c:v>
                </c:pt>
                <c:pt idx="13487">
                  <c:v>-39.315722626837598</c:v>
                </c:pt>
                <c:pt idx="13488">
                  <c:v>-39.315722626837598</c:v>
                </c:pt>
                <c:pt idx="13489">
                  <c:v>-39.315722626837598</c:v>
                </c:pt>
                <c:pt idx="13490">
                  <c:v>-39.315722626837598</c:v>
                </c:pt>
                <c:pt idx="13491">
                  <c:v>-39.315722626837598</c:v>
                </c:pt>
                <c:pt idx="13492">
                  <c:v>-39.315722626837598</c:v>
                </c:pt>
                <c:pt idx="13493">
                  <c:v>-39.315722626837598</c:v>
                </c:pt>
                <c:pt idx="13494">
                  <c:v>-39.315722626837598</c:v>
                </c:pt>
                <c:pt idx="13495">
                  <c:v>-39.315722626837598</c:v>
                </c:pt>
                <c:pt idx="13496">
                  <c:v>-39.315722626837598</c:v>
                </c:pt>
                <c:pt idx="13497">
                  <c:v>-39.315722626837598</c:v>
                </c:pt>
                <c:pt idx="13498">
                  <c:v>-39.315722626837598</c:v>
                </c:pt>
                <c:pt idx="13499">
                  <c:v>-39.315722626837598</c:v>
                </c:pt>
                <c:pt idx="13500">
                  <c:v>-39.315722626837598</c:v>
                </c:pt>
                <c:pt idx="13501">
                  <c:v>-39.315722626837598</c:v>
                </c:pt>
                <c:pt idx="13502">
                  <c:v>-39.315722626837598</c:v>
                </c:pt>
                <c:pt idx="13503">
                  <c:v>-39.315722626837598</c:v>
                </c:pt>
                <c:pt idx="13504">
                  <c:v>-39.315722626837598</c:v>
                </c:pt>
                <c:pt idx="13505">
                  <c:v>-39.315722626837598</c:v>
                </c:pt>
                <c:pt idx="13506">
                  <c:v>-39.315722626837598</c:v>
                </c:pt>
                <c:pt idx="13507">
                  <c:v>-39.315722626837598</c:v>
                </c:pt>
                <c:pt idx="13508">
                  <c:v>-39.315722626837598</c:v>
                </c:pt>
                <c:pt idx="13509">
                  <c:v>-39.315722626837598</c:v>
                </c:pt>
                <c:pt idx="13510">
                  <c:v>-39.315722626837598</c:v>
                </c:pt>
                <c:pt idx="13511">
                  <c:v>-39.315722626837598</c:v>
                </c:pt>
                <c:pt idx="13512">
                  <c:v>-39.315722626837598</c:v>
                </c:pt>
                <c:pt idx="13513">
                  <c:v>-39.315722626837598</c:v>
                </c:pt>
                <c:pt idx="13514">
                  <c:v>-39.315722626837598</c:v>
                </c:pt>
                <c:pt idx="13515">
                  <c:v>-39.315722626837598</c:v>
                </c:pt>
                <c:pt idx="13516">
                  <c:v>-39.315722626837598</c:v>
                </c:pt>
                <c:pt idx="13517">
                  <c:v>-39.315722626837598</c:v>
                </c:pt>
                <c:pt idx="13518">
                  <c:v>-39.315722626837598</c:v>
                </c:pt>
                <c:pt idx="13519">
                  <c:v>-39.315722626837598</c:v>
                </c:pt>
                <c:pt idx="13520">
                  <c:v>-39.315722626837598</c:v>
                </c:pt>
                <c:pt idx="13521">
                  <c:v>-39.315722626837598</c:v>
                </c:pt>
                <c:pt idx="13522">
                  <c:v>-39.315722626837598</c:v>
                </c:pt>
                <c:pt idx="13523">
                  <c:v>-39.315722626837598</c:v>
                </c:pt>
                <c:pt idx="13524">
                  <c:v>-39.315722626837598</c:v>
                </c:pt>
                <c:pt idx="13525">
                  <c:v>-39.315722626837598</c:v>
                </c:pt>
                <c:pt idx="13526">
                  <c:v>-39.315722626837598</c:v>
                </c:pt>
                <c:pt idx="13527">
                  <c:v>-39.315722626837598</c:v>
                </c:pt>
                <c:pt idx="13528">
                  <c:v>-39.315722626837598</c:v>
                </c:pt>
                <c:pt idx="13529">
                  <c:v>-39.315722626837598</c:v>
                </c:pt>
                <c:pt idx="13530">
                  <c:v>-39.315722626837598</c:v>
                </c:pt>
                <c:pt idx="13531">
                  <c:v>-39.315722626837598</c:v>
                </c:pt>
                <c:pt idx="13532">
                  <c:v>-39.315722626837598</c:v>
                </c:pt>
                <c:pt idx="13533">
                  <c:v>-39.315722626837598</c:v>
                </c:pt>
                <c:pt idx="13534">
                  <c:v>-39.315722626837598</c:v>
                </c:pt>
                <c:pt idx="13535">
                  <c:v>-39.315722626837598</c:v>
                </c:pt>
                <c:pt idx="13536">
                  <c:v>-39.315722626837598</c:v>
                </c:pt>
                <c:pt idx="13537">
                  <c:v>-39.315722626837598</c:v>
                </c:pt>
                <c:pt idx="13538">
                  <c:v>-39.315722626837598</c:v>
                </c:pt>
                <c:pt idx="13539">
                  <c:v>-39.315722626837598</c:v>
                </c:pt>
                <c:pt idx="13540">
                  <c:v>-39.315722626837598</c:v>
                </c:pt>
                <c:pt idx="13541">
                  <c:v>-39.315722626837598</c:v>
                </c:pt>
                <c:pt idx="13542">
                  <c:v>-39.315722626837598</c:v>
                </c:pt>
                <c:pt idx="13543">
                  <c:v>-39.315722626837598</c:v>
                </c:pt>
                <c:pt idx="13544">
                  <c:v>-39.315722626837598</c:v>
                </c:pt>
                <c:pt idx="13545">
                  <c:v>-39.315722626837598</c:v>
                </c:pt>
                <c:pt idx="13546">
                  <c:v>-39.315722626837598</c:v>
                </c:pt>
                <c:pt idx="13547">
                  <c:v>-39.315722626837598</c:v>
                </c:pt>
                <c:pt idx="13548">
                  <c:v>-39.315722626837598</c:v>
                </c:pt>
                <c:pt idx="13549">
                  <c:v>-39.315722626837598</c:v>
                </c:pt>
                <c:pt idx="13550">
                  <c:v>-39.315722626837598</c:v>
                </c:pt>
                <c:pt idx="13551">
                  <c:v>-39.315722626837598</c:v>
                </c:pt>
                <c:pt idx="13552">
                  <c:v>-39.315722626837598</c:v>
                </c:pt>
                <c:pt idx="13553">
                  <c:v>-39.315722626837598</c:v>
                </c:pt>
                <c:pt idx="13554">
                  <c:v>-39.315722626837598</c:v>
                </c:pt>
                <c:pt idx="13555">
                  <c:v>-39.315722626837598</c:v>
                </c:pt>
                <c:pt idx="13556">
                  <c:v>-39.315722626837598</c:v>
                </c:pt>
                <c:pt idx="13557">
                  <c:v>-39.315722626837598</c:v>
                </c:pt>
                <c:pt idx="13558">
                  <c:v>-39.315722626837598</c:v>
                </c:pt>
                <c:pt idx="13559">
                  <c:v>-39.315722626837598</c:v>
                </c:pt>
                <c:pt idx="13560">
                  <c:v>-39.315722626837598</c:v>
                </c:pt>
                <c:pt idx="13561">
                  <c:v>-39.315722626837598</c:v>
                </c:pt>
                <c:pt idx="13562">
                  <c:v>-39.315722626837598</c:v>
                </c:pt>
                <c:pt idx="13563">
                  <c:v>-39.315722626837598</c:v>
                </c:pt>
                <c:pt idx="13564">
                  <c:v>-39.315722626837598</c:v>
                </c:pt>
                <c:pt idx="13565">
                  <c:v>-39.315722626837598</c:v>
                </c:pt>
                <c:pt idx="13566">
                  <c:v>-39.315722626837598</c:v>
                </c:pt>
                <c:pt idx="13567">
                  <c:v>-39.315722626837598</c:v>
                </c:pt>
                <c:pt idx="13568">
                  <c:v>-39.315722626837598</c:v>
                </c:pt>
                <c:pt idx="13569">
                  <c:v>-39.315722626837598</c:v>
                </c:pt>
                <c:pt idx="13570">
                  <c:v>-39.315722626837598</c:v>
                </c:pt>
                <c:pt idx="13571">
                  <c:v>-39.315722626837598</c:v>
                </c:pt>
                <c:pt idx="13572">
                  <c:v>-39.315722626837598</c:v>
                </c:pt>
                <c:pt idx="13573">
                  <c:v>-39.315722626837598</c:v>
                </c:pt>
                <c:pt idx="13574">
                  <c:v>-39.315722626837598</c:v>
                </c:pt>
                <c:pt idx="13575">
                  <c:v>-39.315722626837598</c:v>
                </c:pt>
                <c:pt idx="13576">
                  <c:v>-39.315722626837598</c:v>
                </c:pt>
                <c:pt idx="13577">
                  <c:v>-39.315722626837598</c:v>
                </c:pt>
                <c:pt idx="13578">
                  <c:v>-39.315722626837598</c:v>
                </c:pt>
                <c:pt idx="13579">
                  <c:v>-39.315722626837598</c:v>
                </c:pt>
                <c:pt idx="13580">
                  <c:v>-39.315722626837598</c:v>
                </c:pt>
                <c:pt idx="13581">
                  <c:v>-39.315722626837598</c:v>
                </c:pt>
                <c:pt idx="13582">
                  <c:v>-39.315722626837598</c:v>
                </c:pt>
                <c:pt idx="13583">
                  <c:v>-39.315722626837598</c:v>
                </c:pt>
                <c:pt idx="13584">
                  <c:v>-39.315722626837598</c:v>
                </c:pt>
                <c:pt idx="13585">
                  <c:v>-39.315722626837598</c:v>
                </c:pt>
                <c:pt idx="13586">
                  <c:v>-39.315722626837598</c:v>
                </c:pt>
                <c:pt idx="13587">
                  <c:v>-39.315722626837598</c:v>
                </c:pt>
                <c:pt idx="13588">
                  <c:v>-39.315722626837598</c:v>
                </c:pt>
                <c:pt idx="13589">
                  <c:v>-39.315722626837598</c:v>
                </c:pt>
                <c:pt idx="13590">
                  <c:v>-39.315722626837598</c:v>
                </c:pt>
                <c:pt idx="13591">
                  <c:v>-39.315722626837598</c:v>
                </c:pt>
                <c:pt idx="13592">
                  <c:v>-39.315722626837598</c:v>
                </c:pt>
                <c:pt idx="13593">
                  <c:v>-39.315722626837598</c:v>
                </c:pt>
                <c:pt idx="13594">
                  <c:v>-39.315722626837598</c:v>
                </c:pt>
                <c:pt idx="13595">
                  <c:v>-39.315722626837598</c:v>
                </c:pt>
                <c:pt idx="13596">
                  <c:v>-39.315722626837598</c:v>
                </c:pt>
                <c:pt idx="13597">
                  <c:v>-39.315722626837598</c:v>
                </c:pt>
                <c:pt idx="13598">
                  <c:v>-39.315722626837598</c:v>
                </c:pt>
                <c:pt idx="13599">
                  <c:v>-39.315722626837598</c:v>
                </c:pt>
                <c:pt idx="13600">
                  <c:v>-39.315722626837598</c:v>
                </c:pt>
                <c:pt idx="13601">
                  <c:v>-39.315722626837598</c:v>
                </c:pt>
                <c:pt idx="13602">
                  <c:v>-39.315722626837598</c:v>
                </c:pt>
                <c:pt idx="13603">
                  <c:v>-39.315722626837598</c:v>
                </c:pt>
                <c:pt idx="13604">
                  <c:v>-39.315722626837598</c:v>
                </c:pt>
                <c:pt idx="13605">
                  <c:v>-39.315722626837598</c:v>
                </c:pt>
                <c:pt idx="13606">
                  <c:v>-39.315722626837598</c:v>
                </c:pt>
                <c:pt idx="13607">
                  <c:v>-39.315722626837598</c:v>
                </c:pt>
                <c:pt idx="13608">
                  <c:v>-39.315722626837598</c:v>
                </c:pt>
                <c:pt idx="13609">
                  <c:v>-39.315722626837598</c:v>
                </c:pt>
                <c:pt idx="13610">
                  <c:v>-39.315722626837598</c:v>
                </c:pt>
                <c:pt idx="13611">
                  <c:v>-39.315722626837598</c:v>
                </c:pt>
                <c:pt idx="13612">
                  <c:v>-39.315722626837598</c:v>
                </c:pt>
                <c:pt idx="13613">
                  <c:v>-39.315722626837598</c:v>
                </c:pt>
                <c:pt idx="13614">
                  <c:v>-39.315722626837598</c:v>
                </c:pt>
                <c:pt idx="13615">
                  <c:v>-39.315722626837598</c:v>
                </c:pt>
                <c:pt idx="13616">
                  <c:v>-39.315722626837598</c:v>
                </c:pt>
                <c:pt idx="13617">
                  <c:v>-39.315722626837598</c:v>
                </c:pt>
                <c:pt idx="13618">
                  <c:v>-39.315722626837598</c:v>
                </c:pt>
                <c:pt idx="13619">
                  <c:v>-39.315722626837598</c:v>
                </c:pt>
                <c:pt idx="13620">
                  <c:v>-39.315722626837598</c:v>
                </c:pt>
                <c:pt idx="13621">
                  <c:v>-39.315722626837598</c:v>
                </c:pt>
                <c:pt idx="13622">
                  <c:v>-39.315722626837598</c:v>
                </c:pt>
                <c:pt idx="13623">
                  <c:v>-39.315722626837598</c:v>
                </c:pt>
                <c:pt idx="13624">
                  <c:v>-39.315722626837598</c:v>
                </c:pt>
                <c:pt idx="13625">
                  <c:v>-39.315722626837598</c:v>
                </c:pt>
                <c:pt idx="13626">
                  <c:v>-39.315722626837598</c:v>
                </c:pt>
                <c:pt idx="13627">
                  <c:v>-39.315722626837598</c:v>
                </c:pt>
                <c:pt idx="13628">
                  <c:v>-39.315722626837598</c:v>
                </c:pt>
                <c:pt idx="13629">
                  <c:v>-39.315722626837598</c:v>
                </c:pt>
                <c:pt idx="13630">
                  <c:v>-39.315722626837598</c:v>
                </c:pt>
                <c:pt idx="13631">
                  <c:v>-39.315722626837598</c:v>
                </c:pt>
                <c:pt idx="13632">
                  <c:v>-39.315722626837598</c:v>
                </c:pt>
                <c:pt idx="13633">
                  <c:v>-39.315722626837598</c:v>
                </c:pt>
                <c:pt idx="13634">
                  <c:v>-39.315722626837598</c:v>
                </c:pt>
                <c:pt idx="13635">
                  <c:v>-39.315722626837598</c:v>
                </c:pt>
                <c:pt idx="13636">
                  <c:v>-39.315722626837598</c:v>
                </c:pt>
                <c:pt idx="13637">
                  <c:v>-39.315722626837598</c:v>
                </c:pt>
                <c:pt idx="13638">
                  <c:v>-39.315722626837598</c:v>
                </c:pt>
                <c:pt idx="13639">
                  <c:v>-39.315722626837598</c:v>
                </c:pt>
                <c:pt idx="13640">
                  <c:v>-39.315722626837598</c:v>
                </c:pt>
                <c:pt idx="13641">
                  <c:v>-39.315722626837598</c:v>
                </c:pt>
                <c:pt idx="13642">
                  <c:v>-39.315722626837598</c:v>
                </c:pt>
                <c:pt idx="13643">
                  <c:v>-39.315722626837598</c:v>
                </c:pt>
                <c:pt idx="13644">
                  <c:v>-39.315722626837598</c:v>
                </c:pt>
                <c:pt idx="13645">
                  <c:v>-39.315722626837598</c:v>
                </c:pt>
                <c:pt idx="13646">
                  <c:v>-39.315722626837598</c:v>
                </c:pt>
                <c:pt idx="13647">
                  <c:v>-39.315722626837598</c:v>
                </c:pt>
                <c:pt idx="13648">
                  <c:v>-39.315722626837598</c:v>
                </c:pt>
                <c:pt idx="13649">
                  <c:v>-39.315722626837598</c:v>
                </c:pt>
                <c:pt idx="13650">
                  <c:v>-39.315722626837598</c:v>
                </c:pt>
                <c:pt idx="13651">
                  <c:v>-39.315722626837598</c:v>
                </c:pt>
                <c:pt idx="13652">
                  <c:v>-39.315722626837598</c:v>
                </c:pt>
                <c:pt idx="13653">
                  <c:v>-39.315722626837598</c:v>
                </c:pt>
                <c:pt idx="13654">
                  <c:v>-39.315722626837598</c:v>
                </c:pt>
                <c:pt idx="13655">
                  <c:v>-39.315722626837598</c:v>
                </c:pt>
                <c:pt idx="13656">
                  <c:v>-39.315722626837598</c:v>
                </c:pt>
                <c:pt idx="13657">
                  <c:v>-39.315722626837598</c:v>
                </c:pt>
                <c:pt idx="13658">
                  <c:v>-39.315722626837598</c:v>
                </c:pt>
                <c:pt idx="13659">
                  <c:v>-39.315722626837598</c:v>
                </c:pt>
                <c:pt idx="13660">
                  <c:v>-39.315722626837598</c:v>
                </c:pt>
                <c:pt idx="13661">
                  <c:v>-39.315722626837598</c:v>
                </c:pt>
                <c:pt idx="13662">
                  <c:v>-39.315722626837598</c:v>
                </c:pt>
                <c:pt idx="13663">
                  <c:v>-39.315722626837598</c:v>
                </c:pt>
                <c:pt idx="13664">
                  <c:v>-39.315722626837598</c:v>
                </c:pt>
                <c:pt idx="13665">
                  <c:v>-39.315722626837598</c:v>
                </c:pt>
                <c:pt idx="13666">
                  <c:v>-39.315722626837598</c:v>
                </c:pt>
                <c:pt idx="13667">
                  <c:v>-39.315722626837598</c:v>
                </c:pt>
                <c:pt idx="13668">
                  <c:v>-39.315722626837598</c:v>
                </c:pt>
                <c:pt idx="13669">
                  <c:v>-39.315722626837598</c:v>
                </c:pt>
                <c:pt idx="13670">
                  <c:v>-39.315722626837598</c:v>
                </c:pt>
                <c:pt idx="13671">
                  <c:v>-39.315722626837598</c:v>
                </c:pt>
                <c:pt idx="13672">
                  <c:v>-39.315722626837598</c:v>
                </c:pt>
                <c:pt idx="13673">
                  <c:v>-39.315722626837598</c:v>
                </c:pt>
                <c:pt idx="13674">
                  <c:v>-39.315722626837598</c:v>
                </c:pt>
                <c:pt idx="13675">
                  <c:v>-39.315722626837598</c:v>
                </c:pt>
                <c:pt idx="13676">
                  <c:v>-39.315722626837598</c:v>
                </c:pt>
                <c:pt idx="13677">
                  <c:v>-39.315722626837598</c:v>
                </c:pt>
                <c:pt idx="13678">
                  <c:v>-39.315722626837598</c:v>
                </c:pt>
                <c:pt idx="13679">
                  <c:v>-39.315722626837598</c:v>
                </c:pt>
                <c:pt idx="13680">
                  <c:v>-39.315722626837598</c:v>
                </c:pt>
                <c:pt idx="13681">
                  <c:v>-39.315722626837598</c:v>
                </c:pt>
                <c:pt idx="13682">
                  <c:v>-39.315722626837598</c:v>
                </c:pt>
                <c:pt idx="13683">
                  <c:v>-39.315722626837598</c:v>
                </c:pt>
                <c:pt idx="13684">
                  <c:v>-39.315722626837598</c:v>
                </c:pt>
                <c:pt idx="13685">
                  <c:v>-39.315722626837598</c:v>
                </c:pt>
                <c:pt idx="13686">
                  <c:v>-39.315722626837598</c:v>
                </c:pt>
                <c:pt idx="13687">
                  <c:v>-39.315722626837598</c:v>
                </c:pt>
                <c:pt idx="13688">
                  <c:v>-39.315722626837598</c:v>
                </c:pt>
                <c:pt idx="13689">
                  <c:v>-39.315722626837598</c:v>
                </c:pt>
                <c:pt idx="13690">
                  <c:v>-39.315722626837598</c:v>
                </c:pt>
                <c:pt idx="13691">
                  <c:v>-39.315722626837598</c:v>
                </c:pt>
                <c:pt idx="13692">
                  <c:v>-39.315722626837598</c:v>
                </c:pt>
                <c:pt idx="13693">
                  <c:v>-39.315722626837598</c:v>
                </c:pt>
                <c:pt idx="13694">
                  <c:v>-39.315722626837598</c:v>
                </c:pt>
                <c:pt idx="13695">
                  <c:v>-39.315722626837598</c:v>
                </c:pt>
                <c:pt idx="13696">
                  <c:v>-39.315722626837598</c:v>
                </c:pt>
                <c:pt idx="13697">
                  <c:v>-39.315722626837598</c:v>
                </c:pt>
                <c:pt idx="13698">
                  <c:v>-39.315722626837598</c:v>
                </c:pt>
                <c:pt idx="13699">
                  <c:v>-39.315722626837598</c:v>
                </c:pt>
                <c:pt idx="13700">
                  <c:v>-39.315722626837598</c:v>
                </c:pt>
                <c:pt idx="13701">
                  <c:v>-39.315722626837598</c:v>
                </c:pt>
                <c:pt idx="13702">
                  <c:v>-39.315722626837598</c:v>
                </c:pt>
                <c:pt idx="13703">
                  <c:v>-39.315722626837598</c:v>
                </c:pt>
                <c:pt idx="13704">
                  <c:v>-39.315722626837598</c:v>
                </c:pt>
                <c:pt idx="13705">
                  <c:v>-39.315722626837598</c:v>
                </c:pt>
                <c:pt idx="13706">
                  <c:v>-39.315722626837598</c:v>
                </c:pt>
                <c:pt idx="13707">
                  <c:v>-39.315722626837598</c:v>
                </c:pt>
                <c:pt idx="13708">
                  <c:v>-39.315722626837598</c:v>
                </c:pt>
                <c:pt idx="13709">
                  <c:v>-39.315722626837598</c:v>
                </c:pt>
                <c:pt idx="13710">
                  <c:v>-39.315722626837598</c:v>
                </c:pt>
                <c:pt idx="13711">
                  <c:v>-39.315722626837598</c:v>
                </c:pt>
                <c:pt idx="13712">
                  <c:v>-39.315722626837598</c:v>
                </c:pt>
                <c:pt idx="13713">
                  <c:v>-39.315722626837598</c:v>
                </c:pt>
                <c:pt idx="13714">
                  <c:v>-39.315722626837598</c:v>
                </c:pt>
                <c:pt idx="13715">
                  <c:v>-39.315722626837598</c:v>
                </c:pt>
                <c:pt idx="13716">
                  <c:v>-39.315722626837598</c:v>
                </c:pt>
                <c:pt idx="13717">
                  <c:v>-39.315722626837598</c:v>
                </c:pt>
                <c:pt idx="13718">
                  <c:v>-39.315722626837598</c:v>
                </c:pt>
                <c:pt idx="13719">
                  <c:v>-39.315722626837598</c:v>
                </c:pt>
                <c:pt idx="13720">
                  <c:v>-39.315722626837598</c:v>
                </c:pt>
                <c:pt idx="13721">
                  <c:v>-39.315722626837598</c:v>
                </c:pt>
                <c:pt idx="13722">
                  <c:v>-39.315722626837598</c:v>
                </c:pt>
                <c:pt idx="13723">
                  <c:v>-39.315722626837598</c:v>
                </c:pt>
                <c:pt idx="13724">
                  <c:v>-39.315722626837598</c:v>
                </c:pt>
                <c:pt idx="13725">
                  <c:v>-39.315722626837598</c:v>
                </c:pt>
                <c:pt idx="13726">
                  <c:v>-39.315722626837598</c:v>
                </c:pt>
                <c:pt idx="13727">
                  <c:v>-39.315722626837598</c:v>
                </c:pt>
                <c:pt idx="13728">
                  <c:v>-39.315722626837598</c:v>
                </c:pt>
                <c:pt idx="13729">
                  <c:v>-39.315722626837598</c:v>
                </c:pt>
                <c:pt idx="13730">
                  <c:v>-39.315722626837598</c:v>
                </c:pt>
                <c:pt idx="13731">
                  <c:v>-39.315722626837598</c:v>
                </c:pt>
                <c:pt idx="13732">
                  <c:v>-39.315722626837598</c:v>
                </c:pt>
                <c:pt idx="13733">
                  <c:v>-39.315722626837598</c:v>
                </c:pt>
                <c:pt idx="13734">
                  <c:v>-39.315722626837598</c:v>
                </c:pt>
                <c:pt idx="13735">
                  <c:v>-39.315722626837598</c:v>
                </c:pt>
                <c:pt idx="13736">
                  <c:v>-39.315722626837598</c:v>
                </c:pt>
                <c:pt idx="13737">
                  <c:v>-39.315722626837598</c:v>
                </c:pt>
                <c:pt idx="13738">
                  <c:v>-39.315722626837598</c:v>
                </c:pt>
                <c:pt idx="13739">
                  <c:v>-39.315722626837598</c:v>
                </c:pt>
                <c:pt idx="13740">
                  <c:v>-39.315722626837598</c:v>
                </c:pt>
                <c:pt idx="13741">
                  <c:v>-39.315722626837598</c:v>
                </c:pt>
                <c:pt idx="13742">
                  <c:v>-39.315722626837598</c:v>
                </c:pt>
                <c:pt idx="13743">
                  <c:v>-39.315722626837598</c:v>
                </c:pt>
                <c:pt idx="13744">
                  <c:v>-39.315722626837598</c:v>
                </c:pt>
                <c:pt idx="13745">
                  <c:v>-39.315722626837598</c:v>
                </c:pt>
                <c:pt idx="13746">
                  <c:v>-39.315722626837598</c:v>
                </c:pt>
                <c:pt idx="13747">
                  <c:v>-39.315722626837598</c:v>
                </c:pt>
                <c:pt idx="13748">
                  <c:v>-39.315722626837598</c:v>
                </c:pt>
                <c:pt idx="13749">
                  <c:v>-39.315722626837598</c:v>
                </c:pt>
                <c:pt idx="13750">
                  <c:v>-39.315722626837598</c:v>
                </c:pt>
                <c:pt idx="13751">
                  <c:v>-39.315722626837598</c:v>
                </c:pt>
                <c:pt idx="13752">
                  <c:v>-39.315722626837598</c:v>
                </c:pt>
                <c:pt idx="13753">
                  <c:v>-39.315722626837598</c:v>
                </c:pt>
                <c:pt idx="13754">
                  <c:v>-39.315722626837598</c:v>
                </c:pt>
                <c:pt idx="13755">
                  <c:v>-39.315722626837598</c:v>
                </c:pt>
                <c:pt idx="13756">
                  <c:v>-39.315722626837598</c:v>
                </c:pt>
                <c:pt idx="13757">
                  <c:v>-39.315722626837598</c:v>
                </c:pt>
                <c:pt idx="13758">
                  <c:v>-39.315722626837598</c:v>
                </c:pt>
                <c:pt idx="13759">
                  <c:v>-39.315722626837598</c:v>
                </c:pt>
                <c:pt idx="13760">
                  <c:v>-39.315722626837598</c:v>
                </c:pt>
                <c:pt idx="13761">
                  <c:v>-39.315722626837598</c:v>
                </c:pt>
                <c:pt idx="13762">
                  <c:v>-39.315722626837598</c:v>
                </c:pt>
                <c:pt idx="13763">
                  <c:v>-39.315722626837598</c:v>
                </c:pt>
                <c:pt idx="13764">
                  <c:v>-39.315722626837598</c:v>
                </c:pt>
                <c:pt idx="13765">
                  <c:v>-39.315722626837598</c:v>
                </c:pt>
                <c:pt idx="13766">
                  <c:v>-39.315722626837598</c:v>
                </c:pt>
                <c:pt idx="13767">
                  <c:v>-39.315722626837598</c:v>
                </c:pt>
                <c:pt idx="13768">
                  <c:v>-39.315722626837598</c:v>
                </c:pt>
                <c:pt idx="13769">
                  <c:v>-39.315722626837598</c:v>
                </c:pt>
                <c:pt idx="13770">
                  <c:v>-39.315722626837598</c:v>
                </c:pt>
                <c:pt idx="13771">
                  <c:v>-39.315722626837598</c:v>
                </c:pt>
                <c:pt idx="13772">
                  <c:v>-39.315722626837598</c:v>
                </c:pt>
                <c:pt idx="13773">
                  <c:v>-39.315722626837598</c:v>
                </c:pt>
                <c:pt idx="13774">
                  <c:v>-39.315722626837598</c:v>
                </c:pt>
                <c:pt idx="13775">
                  <c:v>-39.315722626837598</c:v>
                </c:pt>
                <c:pt idx="13776">
                  <c:v>-39.315722626837598</c:v>
                </c:pt>
                <c:pt idx="13777">
                  <c:v>-39.315722626837598</c:v>
                </c:pt>
                <c:pt idx="13778">
                  <c:v>-39.315722626837598</c:v>
                </c:pt>
                <c:pt idx="13779">
                  <c:v>-39.315722626837598</c:v>
                </c:pt>
                <c:pt idx="13780">
                  <c:v>-39.315722626837598</c:v>
                </c:pt>
                <c:pt idx="13781">
                  <c:v>-39.315722626837598</c:v>
                </c:pt>
                <c:pt idx="13782">
                  <c:v>-39.315722626837598</c:v>
                </c:pt>
                <c:pt idx="13783">
                  <c:v>-39.315722626837598</c:v>
                </c:pt>
                <c:pt idx="13784">
                  <c:v>-39.315722626837598</c:v>
                </c:pt>
                <c:pt idx="13785">
                  <c:v>-39.315722626837598</c:v>
                </c:pt>
                <c:pt idx="13786">
                  <c:v>-39.315722626837598</c:v>
                </c:pt>
                <c:pt idx="13787">
                  <c:v>-39.315722626837598</c:v>
                </c:pt>
                <c:pt idx="13788">
                  <c:v>-39.315722626837598</c:v>
                </c:pt>
                <c:pt idx="13789">
                  <c:v>-39.315722626837598</c:v>
                </c:pt>
                <c:pt idx="13790">
                  <c:v>-39.315722626837598</c:v>
                </c:pt>
                <c:pt idx="13791">
                  <c:v>-39.315722626837598</c:v>
                </c:pt>
                <c:pt idx="13792">
                  <c:v>-39.315722626837598</c:v>
                </c:pt>
                <c:pt idx="13793">
                  <c:v>-39.315722626837598</c:v>
                </c:pt>
                <c:pt idx="13794">
                  <c:v>-39.315722626837598</c:v>
                </c:pt>
                <c:pt idx="13795">
                  <c:v>-39.315722626837598</c:v>
                </c:pt>
                <c:pt idx="13796">
                  <c:v>-39.315722626837598</c:v>
                </c:pt>
                <c:pt idx="13797">
                  <c:v>-39.315722626837598</c:v>
                </c:pt>
                <c:pt idx="13798">
                  <c:v>-39.315722626837598</c:v>
                </c:pt>
                <c:pt idx="13799">
                  <c:v>-39.315722626837598</c:v>
                </c:pt>
                <c:pt idx="13800">
                  <c:v>-39.315722626837598</c:v>
                </c:pt>
                <c:pt idx="13801">
                  <c:v>-39.315722626837598</c:v>
                </c:pt>
                <c:pt idx="13802">
                  <c:v>-39.315722626837598</c:v>
                </c:pt>
                <c:pt idx="13803">
                  <c:v>-39.315722626837598</c:v>
                </c:pt>
                <c:pt idx="13804">
                  <c:v>-39.315722626837598</c:v>
                </c:pt>
                <c:pt idx="13805">
                  <c:v>-39.315722626837598</c:v>
                </c:pt>
                <c:pt idx="13806">
                  <c:v>-39.315722626837598</c:v>
                </c:pt>
                <c:pt idx="13807">
                  <c:v>-39.315722626837598</c:v>
                </c:pt>
                <c:pt idx="13808">
                  <c:v>-39.315722626837598</c:v>
                </c:pt>
                <c:pt idx="13809">
                  <c:v>-39.315722626837598</c:v>
                </c:pt>
                <c:pt idx="13810">
                  <c:v>-39.315722626837598</c:v>
                </c:pt>
                <c:pt idx="13811">
                  <c:v>-39.315722626837598</c:v>
                </c:pt>
                <c:pt idx="13812">
                  <c:v>-39.315722626837598</c:v>
                </c:pt>
                <c:pt idx="13813">
                  <c:v>-39.315722626837598</c:v>
                </c:pt>
                <c:pt idx="13814">
                  <c:v>-39.315722626837598</c:v>
                </c:pt>
                <c:pt idx="13815">
                  <c:v>-39.315722626837598</c:v>
                </c:pt>
                <c:pt idx="13816">
                  <c:v>-39.315722626837598</c:v>
                </c:pt>
                <c:pt idx="13817">
                  <c:v>-39.315722626837598</c:v>
                </c:pt>
                <c:pt idx="13818">
                  <c:v>-39.315722626837598</c:v>
                </c:pt>
                <c:pt idx="13819">
                  <c:v>-39.315722626837598</c:v>
                </c:pt>
                <c:pt idx="13820">
                  <c:v>-39.315722626837598</c:v>
                </c:pt>
                <c:pt idx="13821">
                  <c:v>-39.315722626837598</c:v>
                </c:pt>
                <c:pt idx="13822">
                  <c:v>-39.315722626837598</c:v>
                </c:pt>
                <c:pt idx="13823">
                  <c:v>-39.315722626837598</c:v>
                </c:pt>
                <c:pt idx="13824">
                  <c:v>-39.315722626837598</c:v>
                </c:pt>
                <c:pt idx="13825">
                  <c:v>-39.315722626837598</c:v>
                </c:pt>
                <c:pt idx="13826">
                  <c:v>-39.315722626837598</c:v>
                </c:pt>
                <c:pt idx="13827">
                  <c:v>-39.315722626837598</c:v>
                </c:pt>
                <c:pt idx="13828">
                  <c:v>-39.315722626837598</c:v>
                </c:pt>
                <c:pt idx="13829">
                  <c:v>-39.315722626837598</c:v>
                </c:pt>
                <c:pt idx="13830">
                  <c:v>-39.315722626837598</c:v>
                </c:pt>
                <c:pt idx="13831">
                  <c:v>-39.315722626837598</c:v>
                </c:pt>
                <c:pt idx="13832">
                  <c:v>-39.315722626837598</c:v>
                </c:pt>
                <c:pt idx="13833">
                  <c:v>-39.315722626837598</c:v>
                </c:pt>
                <c:pt idx="13834">
                  <c:v>-39.315722626837598</c:v>
                </c:pt>
                <c:pt idx="13835">
                  <c:v>-39.315722626837598</c:v>
                </c:pt>
                <c:pt idx="13836">
                  <c:v>-39.315722626837598</c:v>
                </c:pt>
                <c:pt idx="13837">
                  <c:v>-39.315722626837598</c:v>
                </c:pt>
                <c:pt idx="13838">
                  <c:v>-39.315722626837598</c:v>
                </c:pt>
                <c:pt idx="13839">
                  <c:v>-39.315722626837598</c:v>
                </c:pt>
                <c:pt idx="13840">
                  <c:v>-39.315722626837598</c:v>
                </c:pt>
                <c:pt idx="13841">
                  <c:v>-39.315722626837598</c:v>
                </c:pt>
                <c:pt idx="13842">
                  <c:v>-39.315722626837598</c:v>
                </c:pt>
                <c:pt idx="13843">
                  <c:v>-39.315722626837598</c:v>
                </c:pt>
                <c:pt idx="13844">
                  <c:v>-39.315722626837598</c:v>
                </c:pt>
                <c:pt idx="13845">
                  <c:v>-39.315722626837598</c:v>
                </c:pt>
                <c:pt idx="13846">
                  <c:v>-39.315722626837598</c:v>
                </c:pt>
                <c:pt idx="13847">
                  <c:v>-39.315722626837598</c:v>
                </c:pt>
                <c:pt idx="13848">
                  <c:v>-39.315722626837598</c:v>
                </c:pt>
                <c:pt idx="13849">
                  <c:v>-39.315722626837598</c:v>
                </c:pt>
                <c:pt idx="13850">
                  <c:v>-39.315722626837598</c:v>
                </c:pt>
                <c:pt idx="13851">
                  <c:v>-39.315722626837598</c:v>
                </c:pt>
                <c:pt idx="13852">
                  <c:v>-39.315722626837598</c:v>
                </c:pt>
                <c:pt idx="13853">
                  <c:v>-39.315722626837598</c:v>
                </c:pt>
                <c:pt idx="13854">
                  <c:v>-39.315722626837598</c:v>
                </c:pt>
                <c:pt idx="13855">
                  <c:v>-39.315722626837598</c:v>
                </c:pt>
                <c:pt idx="13856">
                  <c:v>-39.315722626837598</c:v>
                </c:pt>
                <c:pt idx="13857">
                  <c:v>-39.315722626837598</c:v>
                </c:pt>
                <c:pt idx="13858">
                  <c:v>-39.315722626837598</c:v>
                </c:pt>
                <c:pt idx="13859">
                  <c:v>-39.315722626837598</c:v>
                </c:pt>
                <c:pt idx="13860">
                  <c:v>-39.315722626837598</c:v>
                </c:pt>
                <c:pt idx="13861">
                  <c:v>-39.315722626837598</c:v>
                </c:pt>
                <c:pt idx="13862">
                  <c:v>-39.315722626837598</c:v>
                </c:pt>
                <c:pt idx="13863">
                  <c:v>-39.315722626837598</c:v>
                </c:pt>
                <c:pt idx="13864">
                  <c:v>-39.315722626837598</c:v>
                </c:pt>
                <c:pt idx="13865">
                  <c:v>-39.315722626837598</c:v>
                </c:pt>
                <c:pt idx="13866">
                  <c:v>-39.315722626837598</c:v>
                </c:pt>
                <c:pt idx="13867">
                  <c:v>-39.315722626837598</c:v>
                </c:pt>
                <c:pt idx="13868">
                  <c:v>-39.315722626837598</c:v>
                </c:pt>
                <c:pt idx="13869">
                  <c:v>-39.315722626837598</c:v>
                </c:pt>
                <c:pt idx="13870">
                  <c:v>-39.315722626837598</c:v>
                </c:pt>
                <c:pt idx="13871">
                  <c:v>-39.315722626837598</c:v>
                </c:pt>
                <c:pt idx="13872">
                  <c:v>-39.315722626837598</c:v>
                </c:pt>
                <c:pt idx="13873">
                  <c:v>-39.315722626837598</c:v>
                </c:pt>
                <c:pt idx="13874">
                  <c:v>-39.315722626837598</c:v>
                </c:pt>
                <c:pt idx="13875">
                  <c:v>-39.315722626837598</c:v>
                </c:pt>
                <c:pt idx="13876">
                  <c:v>-39.315722626837598</c:v>
                </c:pt>
                <c:pt idx="13877">
                  <c:v>-39.315722626837598</c:v>
                </c:pt>
                <c:pt idx="13878">
                  <c:v>-39.315722626837598</c:v>
                </c:pt>
                <c:pt idx="13879">
                  <c:v>-39.315722626837598</c:v>
                </c:pt>
                <c:pt idx="13880">
                  <c:v>-39.315722626837598</c:v>
                </c:pt>
                <c:pt idx="13881">
                  <c:v>-39.315722626837598</c:v>
                </c:pt>
                <c:pt idx="13882">
                  <c:v>-39.315722626837598</c:v>
                </c:pt>
                <c:pt idx="13883">
                  <c:v>-39.315722626837598</c:v>
                </c:pt>
                <c:pt idx="13884">
                  <c:v>-39.315722626837598</c:v>
                </c:pt>
                <c:pt idx="13885">
                  <c:v>-39.315722626837598</c:v>
                </c:pt>
                <c:pt idx="13886">
                  <c:v>-39.315722626837598</c:v>
                </c:pt>
                <c:pt idx="13887">
                  <c:v>-39.315722626837598</c:v>
                </c:pt>
                <c:pt idx="13888">
                  <c:v>-39.315722626837598</c:v>
                </c:pt>
                <c:pt idx="13889">
                  <c:v>-39.315722626837598</c:v>
                </c:pt>
                <c:pt idx="13890">
                  <c:v>-39.315722626837598</c:v>
                </c:pt>
                <c:pt idx="13891">
                  <c:v>-39.315722626837598</c:v>
                </c:pt>
                <c:pt idx="13892">
                  <c:v>-39.315722626837598</c:v>
                </c:pt>
                <c:pt idx="13893">
                  <c:v>-39.315722626837598</c:v>
                </c:pt>
                <c:pt idx="13894">
                  <c:v>-39.315722626837598</c:v>
                </c:pt>
                <c:pt idx="13895">
                  <c:v>-39.315722626837598</c:v>
                </c:pt>
                <c:pt idx="13896">
                  <c:v>-39.315722626837598</c:v>
                </c:pt>
                <c:pt idx="13897">
                  <c:v>-39.315722626837598</c:v>
                </c:pt>
                <c:pt idx="13898">
                  <c:v>-39.315722626837598</c:v>
                </c:pt>
                <c:pt idx="13899">
                  <c:v>-39.315722626837598</c:v>
                </c:pt>
                <c:pt idx="13900">
                  <c:v>-39.315722626837598</c:v>
                </c:pt>
                <c:pt idx="13901">
                  <c:v>-39.315722626837598</c:v>
                </c:pt>
                <c:pt idx="13902">
                  <c:v>-39.315722626837598</c:v>
                </c:pt>
                <c:pt idx="13903">
                  <c:v>-39.315722626837598</c:v>
                </c:pt>
                <c:pt idx="13904">
                  <c:v>-39.315722626837598</c:v>
                </c:pt>
                <c:pt idx="13905">
                  <c:v>-39.315722626837598</c:v>
                </c:pt>
                <c:pt idx="13906">
                  <c:v>-39.315722626837598</c:v>
                </c:pt>
                <c:pt idx="13907">
                  <c:v>-39.315722626837598</c:v>
                </c:pt>
                <c:pt idx="13908">
                  <c:v>-39.315722626837598</c:v>
                </c:pt>
                <c:pt idx="13909">
                  <c:v>-39.315722626837598</c:v>
                </c:pt>
                <c:pt idx="13910">
                  <c:v>-39.315722626837598</c:v>
                </c:pt>
                <c:pt idx="13911">
                  <c:v>-39.315722626837598</c:v>
                </c:pt>
                <c:pt idx="13912">
                  <c:v>-39.315722626837598</c:v>
                </c:pt>
                <c:pt idx="13913">
                  <c:v>-39.315722626837598</c:v>
                </c:pt>
                <c:pt idx="13914">
                  <c:v>-39.315722626837598</c:v>
                </c:pt>
                <c:pt idx="13915">
                  <c:v>-39.315722626837598</c:v>
                </c:pt>
                <c:pt idx="13916">
                  <c:v>-39.315722626837598</c:v>
                </c:pt>
                <c:pt idx="13917">
                  <c:v>-39.315722626837598</c:v>
                </c:pt>
                <c:pt idx="13918">
                  <c:v>-39.315722626837598</c:v>
                </c:pt>
                <c:pt idx="13919">
                  <c:v>-39.315722626837598</c:v>
                </c:pt>
                <c:pt idx="13920">
                  <c:v>-39.315722626837598</c:v>
                </c:pt>
                <c:pt idx="13921">
                  <c:v>-39.315722626837598</c:v>
                </c:pt>
                <c:pt idx="13922">
                  <c:v>-39.315722626837598</c:v>
                </c:pt>
                <c:pt idx="13923">
                  <c:v>-39.315722626837598</c:v>
                </c:pt>
                <c:pt idx="13924">
                  <c:v>-39.315722626837598</c:v>
                </c:pt>
                <c:pt idx="13925">
                  <c:v>-39.315722626837598</c:v>
                </c:pt>
                <c:pt idx="13926">
                  <c:v>-39.315722626837598</c:v>
                </c:pt>
                <c:pt idx="13927">
                  <c:v>-39.315722626837598</c:v>
                </c:pt>
                <c:pt idx="13928">
                  <c:v>-39.315722626837598</c:v>
                </c:pt>
                <c:pt idx="13929">
                  <c:v>-39.315722626837598</c:v>
                </c:pt>
                <c:pt idx="13930">
                  <c:v>-39.315722626837598</c:v>
                </c:pt>
                <c:pt idx="13931">
                  <c:v>-39.315722626837598</c:v>
                </c:pt>
                <c:pt idx="13932">
                  <c:v>-39.315722626837598</c:v>
                </c:pt>
                <c:pt idx="13933">
                  <c:v>-39.315722626837598</c:v>
                </c:pt>
                <c:pt idx="13934">
                  <c:v>-39.315722626837598</c:v>
                </c:pt>
                <c:pt idx="13935">
                  <c:v>-39.315722626837598</c:v>
                </c:pt>
                <c:pt idx="13936">
                  <c:v>-39.315722626837598</c:v>
                </c:pt>
                <c:pt idx="13937">
                  <c:v>-39.315722626837598</c:v>
                </c:pt>
                <c:pt idx="13938">
                  <c:v>-39.315722626837598</c:v>
                </c:pt>
                <c:pt idx="13939">
                  <c:v>-39.315722626837598</c:v>
                </c:pt>
                <c:pt idx="13940">
                  <c:v>-39.315722626837598</c:v>
                </c:pt>
                <c:pt idx="13941">
                  <c:v>-39.315722626837598</c:v>
                </c:pt>
                <c:pt idx="13942">
                  <c:v>-39.315722626837598</c:v>
                </c:pt>
                <c:pt idx="13943">
                  <c:v>-39.315722626837598</c:v>
                </c:pt>
                <c:pt idx="13944">
                  <c:v>-39.315722626837598</c:v>
                </c:pt>
                <c:pt idx="13945">
                  <c:v>-39.315722626837598</c:v>
                </c:pt>
                <c:pt idx="13946">
                  <c:v>-39.315722626837598</c:v>
                </c:pt>
                <c:pt idx="13947">
                  <c:v>-39.315722626837598</c:v>
                </c:pt>
                <c:pt idx="13948">
                  <c:v>-39.315722626837598</c:v>
                </c:pt>
                <c:pt idx="13949">
                  <c:v>-39.315722626837598</c:v>
                </c:pt>
                <c:pt idx="13950">
                  <c:v>-39.315722626837598</c:v>
                </c:pt>
                <c:pt idx="13951">
                  <c:v>-39.315722626837598</c:v>
                </c:pt>
                <c:pt idx="13952">
                  <c:v>-39.315722626837598</c:v>
                </c:pt>
                <c:pt idx="13953">
                  <c:v>-39.315722626837598</c:v>
                </c:pt>
                <c:pt idx="13954">
                  <c:v>-39.315722626837598</c:v>
                </c:pt>
                <c:pt idx="13955">
                  <c:v>-39.315722626837598</c:v>
                </c:pt>
                <c:pt idx="13956">
                  <c:v>-39.315722626837598</c:v>
                </c:pt>
                <c:pt idx="13957">
                  <c:v>-39.315722626837598</c:v>
                </c:pt>
                <c:pt idx="13958">
                  <c:v>-39.315722626837598</c:v>
                </c:pt>
                <c:pt idx="13959">
                  <c:v>-39.315722626837598</c:v>
                </c:pt>
                <c:pt idx="13960">
                  <c:v>-39.315722626837598</c:v>
                </c:pt>
                <c:pt idx="13961">
                  <c:v>-39.315722626837598</c:v>
                </c:pt>
                <c:pt idx="13962">
                  <c:v>-39.315722626837598</c:v>
                </c:pt>
                <c:pt idx="13963">
                  <c:v>-39.315722626837598</c:v>
                </c:pt>
                <c:pt idx="13964">
                  <c:v>-39.315722626837598</c:v>
                </c:pt>
                <c:pt idx="13965">
                  <c:v>-39.315722626837598</c:v>
                </c:pt>
                <c:pt idx="13966">
                  <c:v>-39.315722626837598</c:v>
                </c:pt>
                <c:pt idx="13967">
                  <c:v>-39.315722626837598</c:v>
                </c:pt>
                <c:pt idx="13968">
                  <c:v>-39.315722626837598</c:v>
                </c:pt>
                <c:pt idx="13969">
                  <c:v>-39.315722626837598</c:v>
                </c:pt>
                <c:pt idx="13970">
                  <c:v>-39.315722626837598</c:v>
                </c:pt>
                <c:pt idx="13971">
                  <c:v>-39.315722626837598</c:v>
                </c:pt>
                <c:pt idx="13972">
                  <c:v>-39.315722626837598</c:v>
                </c:pt>
                <c:pt idx="13973">
                  <c:v>-39.315722626837598</c:v>
                </c:pt>
                <c:pt idx="13974">
                  <c:v>-39.315722626837598</c:v>
                </c:pt>
                <c:pt idx="13975">
                  <c:v>-39.315722626837598</c:v>
                </c:pt>
                <c:pt idx="13976">
                  <c:v>-39.315722626837598</c:v>
                </c:pt>
                <c:pt idx="13977">
                  <c:v>-39.315722626837598</c:v>
                </c:pt>
                <c:pt idx="13978">
                  <c:v>-39.315722626837598</c:v>
                </c:pt>
                <c:pt idx="13979">
                  <c:v>-39.315722626837598</c:v>
                </c:pt>
                <c:pt idx="13980">
                  <c:v>-39.315722626837598</c:v>
                </c:pt>
                <c:pt idx="13981">
                  <c:v>-39.315722626837598</c:v>
                </c:pt>
                <c:pt idx="13982">
                  <c:v>-39.315722626837598</c:v>
                </c:pt>
                <c:pt idx="13983">
                  <c:v>-39.315722626837598</c:v>
                </c:pt>
                <c:pt idx="13984">
                  <c:v>-39.315722626837598</c:v>
                </c:pt>
                <c:pt idx="13985">
                  <c:v>-39.315722626837598</c:v>
                </c:pt>
                <c:pt idx="13986">
                  <c:v>-39.315722626837598</c:v>
                </c:pt>
                <c:pt idx="13987">
                  <c:v>-39.315722626837598</c:v>
                </c:pt>
                <c:pt idx="13988">
                  <c:v>-39.315722626837598</c:v>
                </c:pt>
                <c:pt idx="13989">
                  <c:v>-39.315722626837598</c:v>
                </c:pt>
                <c:pt idx="13990">
                  <c:v>-39.315722626837598</c:v>
                </c:pt>
                <c:pt idx="13991">
                  <c:v>-39.315722626837598</c:v>
                </c:pt>
                <c:pt idx="13992">
                  <c:v>-39.315722626837598</c:v>
                </c:pt>
                <c:pt idx="13993">
                  <c:v>-39.315722626837598</c:v>
                </c:pt>
                <c:pt idx="13994">
                  <c:v>-39.315722626837598</c:v>
                </c:pt>
                <c:pt idx="13995">
                  <c:v>-39.315722626837598</c:v>
                </c:pt>
                <c:pt idx="13996">
                  <c:v>-39.315722626837598</c:v>
                </c:pt>
                <c:pt idx="13997">
                  <c:v>-39.315722626837598</c:v>
                </c:pt>
                <c:pt idx="13998">
                  <c:v>-39.315722626837598</c:v>
                </c:pt>
                <c:pt idx="13999">
                  <c:v>-39.315722626837598</c:v>
                </c:pt>
                <c:pt idx="14000">
                  <c:v>-39.315722626837598</c:v>
                </c:pt>
                <c:pt idx="14001">
                  <c:v>-39.315722626837598</c:v>
                </c:pt>
                <c:pt idx="14002">
                  <c:v>-39.315722626837598</c:v>
                </c:pt>
                <c:pt idx="14003">
                  <c:v>-39.315722626837598</c:v>
                </c:pt>
                <c:pt idx="14004">
                  <c:v>-39.315722626837598</c:v>
                </c:pt>
                <c:pt idx="14005">
                  <c:v>-39.315722626837598</c:v>
                </c:pt>
                <c:pt idx="14006">
                  <c:v>-39.315722626837598</c:v>
                </c:pt>
                <c:pt idx="14007">
                  <c:v>-39.315722626837598</c:v>
                </c:pt>
                <c:pt idx="14008">
                  <c:v>-39.315722626837598</c:v>
                </c:pt>
                <c:pt idx="14009">
                  <c:v>-39.315722626837598</c:v>
                </c:pt>
                <c:pt idx="14010">
                  <c:v>-39.315722626837598</c:v>
                </c:pt>
                <c:pt idx="14011">
                  <c:v>-39.315722626837598</c:v>
                </c:pt>
                <c:pt idx="14012">
                  <c:v>-39.315722626837598</c:v>
                </c:pt>
                <c:pt idx="14013">
                  <c:v>-39.315722626837598</c:v>
                </c:pt>
                <c:pt idx="14014">
                  <c:v>-39.315722626837598</c:v>
                </c:pt>
                <c:pt idx="14015">
                  <c:v>-39.315722626837598</c:v>
                </c:pt>
                <c:pt idx="14016">
                  <c:v>-39.315722626837598</c:v>
                </c:pt>
                <c:pt idx="14017">
                  <c:v>-39.315722626837598</c:v>
                </c:pt>
                <c:pt idx="14018">
                  <c:v>-39.315722626837598</c:v>
                </c:pt>
                <c:pt idx="14019">
                  <c:v>-39.315722626837598</c:v>
                </c:pt>
                <c:pt idx="14020">
                  <c:v>-39.315722626837598</c:v>
                </c:pt>
                <c:pt idx="14021">
                  <c:v>-39.315722626837598</c:v>
                </c:pt>
                <c:pt idx="14022">
                  <c:v>-39.315722626837598</c:v>
                </c:pt>
                <c:pt idx="14023">
                  <c:v>-39.315722626837598</c:v>
                </c:pt>
                <c:pt idx="14024">
                  <c:v>-39.315722626837598</c:v>
                </c:pt>
                <c:pt idx="14025">
                  <c:v>-39.315722626837598</c:v>
                </c:pt>
                <c:pt idx="14026">
                  <c:v>-39.315722626837598</c:v>
                </c:pt>
                <c:pt idx="14027">
                  <c:v>-39.315722626837598</c:v>
                </c:pt>
                <c:pt idx="14028">
                  <c:v>-39.315722626837598</c:v>
                </c:pt>
                <c:pt idx="14029">
                  <c:v>-39.315722626837598</c:v>
                </c:pt>
                <c:pt idx="14030">
                  <c:v>-39.315722626837598</c:v>
                </c:pt>
                <c:pt idx="14031">
                  <c:v>-39.315722626837598</c:v>
                </c:pt>
                <c:pt idx="14032">
                  <c:v>-39.315722626837598</c:v>
                </c:pt>
                <c:pt idx="14033">
                  <c:v>-39.315722626837598</c:v>
                </c:pt>
                <c:pt idx="14034">
                  <c:v>-39.315722626837598</c:v>
                </c:pt>
                <c:pt idx="14035">
                  <c:v>-39.315722626837598</c:v>
                </c:pt>
                <c:pt idx="14036">
                  <c:v>-39.315722626837598</c:v>
                </c:pt>
                <c:pt idx="14037">
                  <c:v>-39.315722626837598</c:v>
                </c:pt>
                <c:pt idx="14038">
                  <c:v>-39.315722626837598</c:v>
                </c:pt>
                <c:pt idx="14039">
                  <c:v>-39.315722626837598</c:v>
                </c:pt>
                <c:pt idx="14040">
                  <c:v>-39.315722626837598</c:v>
                </c:pt>
                <c:pt idx="14041">
                  <c:v>-39.315722626837598</c:v>
                </c:pt>
                <c:pt idx="14042">
                  <c:v>-39.315722626837598</c:v>
                </c:pt>
                <c:pt idx="14043">
                  <c:v>-39.315722626837598</c:v>
                </c:pt>
                <c:pt idx="14044">
                  <c:v>-39.315722626837598</c:v>
                </c:pt>
                <c:pt idx="14045">
                  <c:v>-39.315722626837598</c:v>
                </c:pt>
                <c:pt idx="14046">
                  <c:v>-39.315722626837598</c:v>
                </c:pt>
                <c:pt idx="14047">
                  <c:v>-39.315722626837598</c:v>
                </c:pt>
                <c:pt idx="14048">
                  <c:v>-39.315722626837598</c:v>
                </c:pt>
                <c:pt idx="14049">
                  <c:v>-39.315722626837598</c:v>
                </c:pt>
                <c:pt idx="14050">
                  <c:v>-39.315722626837598</c:v>
                </c:pt>
                <c:pt idx="14051">
                  <c:v>-39.315722626837598</c:v>
                </c:pt>
                <c:pt idx="14052">
                  <c:v>-39.315722626837598</c:v>
                </c:pt>
                <c:pt idx="14053">
                  <c:v>-39.315722626837598</c:v>
                </c:pt>
                <c:pt idx="14054">
                  <c:v>-39.315722626837598</c:v>
                </c:pt>
                <c:pt idx="14055">
                  <c:v>-39.315722626837598</c:v>
                </c:pt>
                <c:pt idx="14056">
                  <c:v>-39.315722626837598</c:v>
                </c:pt>
                <c:pt idx="14057">
                  <c:v>-39.315722626837598</c:v>
                </c:pt>
                <c:pt idx="14058">
                  <c:v>-39.315722626837598</c:v>
                </c:pt>
                <c:pt idx="14059">
                  <c:v>-39.315722626837598</c:v>
                </c:pt>
                <c:pt idx="14060">
                  <c:v>-39.315722626837598</c:v>
                </c:pt>
                <c:pt idx="14061">
                  <c:v>-39.315722626837598</c:v>
                </c:pt>
                <c:pt idx="14062">
                  <c:v>-39.315722626837598</c:v>
                </c:pt>
                <c:pt idx="14063">
                  <c:v>-39.315722626837598</c:v>
                </c:pt>
                <c:pt idx="14064">
                  <c:v>-39.315722626837598</c:v>
                </c:pt>
                <c:pt idx="14065">
                  <c:v>-39.315722626837598</c:v>
                </c:pt>
                <c:pt idx="14066">
                  <c:v>-39.315722626837598</c:v>
                </c:pt>
                <c:pt idx="14067">
                  <c:v>-39.315722626837598</c:v>
                </c:pt>
                <c:pt idx="14068">
                  <c:v>-39.315722626837598</c:v>
                </c:pt>
                <c:pt idx="14069">
                  <c:v>-39.315722626837598</c:v>
                </c:pt>
                <c:pt idx="14070">
                  <c:v>-39.315722626837598</c:v>
                </c:pt>
                <c:pt idx="14071">
                  <c:v>-39.315722626837598</c:v>
                </c:pt>
                <c:pt idx="14072">
                  <c:v>-39.315722626837598</c:v>
                </c:pt>
                <c:pt idx="14073">
                  <c:v>-39.315722626837598</c:v>
                </c:pt>
                <c:pt idx="14074">
                  <c:v>-39.315722626837598</c:v>
                </c:pt>
                <c:pt idx="14075">
                  <c:v>-39.315722626837598</c:v>
                </c:pt>
                <c:pt idx="14076">
                  <c:v>-39.315722626837598</c:v>
                </c:pt>
                <c:pt idx="14077">
                  <c:v>-39.315722626837598</c:v>
                </c:pt>
                <c:pt idx="14078">
                  <c:v>-39.315722626837598</c:v>
                </c:pt>
                <c:pt idx="14079">
                  <c:v>-39.315722626837598</c:v>
                </c:pt>
                <c:pt idx="14080">
                  <c:v>-39.315722626837598</c:v>
                </c:pt>
                <c:pt idx="14081">
                  <c:v>-39.315722626837598</c:v>
                </c:pt>
                <c:pt idx="14082">
                  <c:v>-39.315722626837598</c:v>
                </c:pt>
                <c:pt idx="14083">
                  <c:v>-39.315722626837598</c:v>
                </c:pt>
                <c:pt idx="14084">
                  <c:v>-39.315722626837598</c:v>
                </c:pt>
                <c:pt idx="14085">
                  <c:v>-39.315722626837598</c:v>
                </c:pt>
                <c:pt idx="14086">
                  <c:v>-39.315722626837598</c:v>
                </c:pt>
                <c:pt idx="14087">
                  <c:v>-39.315722626837598</c:v>
                </c:pt>
                <c:pt idx="14088">
                  <c:v>-39.315722626837598</c:v>
                </c:pt>
                <c:pt idx="14089">
                  <c:v>-39.315722626837598</c:v>
                </c:pt>
                <c:pt idx="14090">
                  <c:v>-39.315722626837598</c:v>
                </c:pt>
                <c:pt idx="14091">
                  <c:v>-39.315722626837598</c:v>
                </c:pt>
                <c:pt idx="14092">
                  <c:v>-39.315722626837598</c:v>
                </c:pt>
                <c:pt idx="14093">
                  <c:v>-39.315722626837598</c:v>
                </c:pt>
                <c:pt idx="14094">
                  <c:v>-39.315722626837598</c:v>
                </c:pt>
                <c:pt idx="14095">
                  <c:v>-39.315722626837598</c:v>
                </c:pt>
                <c:pt idx="14096">
                  <c:v>-39.315722626837598</c:v>
                </c:pt>
                <c:pt idx="14097">
                  <c:v>-39.315722626837598</c:v>
                </c:pt>
                <c:pt idx="14098">
                  <c:v>-39.315722626837598</c:v>
                </c:pt>
                <c:pt idx="14099">
                  <c:v>-39.315722626837598</c:v>
                </c:pt>
                <c:pt idx="14100">
                  <c:v>-39.315722626837598</c:v>
                </c:pt>
                <c:pt idx="14101">
                  <c:v>-39.315722626837598</c:v>
                </c:pt>
                <c:pt idx="14102">
                  <c:v>-39.315722626837598</c:v>
                </c:pt>
                <c:pt idx="14103">
                  <c:v>-39.315722626837598</c:v>
                </c:pt>
                <c:pt idx="14104">
                  <c:v>-39.315722626837598</c:v>
                </c:pt>
                <c:pt idx="14105">
                  <c:v>-39.315722626837598</c:v>
                </c:pt>
                <c:pt idx="14106">
                  <c:v>-39.315722626837598</c:v>
                </c:pt>
                <c:pt idx="14107">
                  <c:v>-39.315722626837598</c:v>
                </c:pt>
                <c:pt idx="14108">
                  <c:v>-39.315722626837598</c:v>
                </c:pt>
                <c:pt idx="14109">
                  <c:v>-39.315722626837598</c:v>
                </c:pt>
                <c:pt idx="14110">
                  <c:v>-39.315722626837598</c:v>
                </c:pt>
                <c:pt idx="14111">
                  <c:v>-39.315722626837598</c:v>
                </c:pt>
                <c:pt idx="14112">
                  <c:v>-39.315722626837598</c:v>
                </c:pt>
                <c:pt idx="14113">
                  <c:v>-39.315722626837598</c:v>
                </c:pt>
                <c:pt idx="14114">
                  <c:v>-39.315722626837598</c:v>
                </c:pt>
                <c:pt idx="14115">
                  <c:v>-39.315722626837598</c:v>
                </c:pt>
                <c:pt idx="14116">
                  <c:v>-39.315722626837598</c:v>
                </c:pt>
                <c:pt idx="14117">
                  <c:v>-39.315722626837598</c:v>
                </c:pt>
                <c:pt idx="14118">
                  <c:v>-39.315722626837598</c:v>
                </c:pt>
                <c:pt idx="14119">
                  <c:v>-39.315722626837598</c:v>
                </c:pt>
                <c:pt idx="14120">
                  <c:v>-39.315722626837598</c:v>
                </c:pt>
                <c:pt idx="14121">
                  <c:v>-39.315722626837598</c:v>
                </c:pt>
                <c:pt idx="14122">
                  <c:v>-39.315722626837598</c:v>
                </c:pt>
                <c:pt idx="14123">
                  <c:v>-39.315722626837598</c:v>
                </c:pt>
                <c:pt idx="14124">
                  <c:v>-39.315722626837598</c:v>
                </c:pt>
                <c:pt idx="14125">
                  <c:v>-39.315722626837598</c:v>
                </c:pt>
                <c:pt idx="14126">
                  <c:v>-39.315722626837598</c:v>
                </c:pt>
                <c:pt idx="14127">
                  <c:v>-39.315722626837598</c:v>
                </c:pt>
                <c:pt idx="14128">
                  <c:v>-39.315722626837598</c:v>
                </c:pt>
                <c:pt idx="14129">
                  <c:v>-39.315722626837598</c:v>
                </c:pt>
                <c:pt idx="14130">
                  <c:v>-39.315722626837598</c:v>
                </c:pt>
                <c:pt idx="14131">
                  <c:v>-39.315722626837598</c:v>
                </c:pt>
                <c:pt idx="14132">
                  <c:v>-39.315722626837598</c:v>
                </c:pt>
                <c:pt idx="14133">
                  <c:v>-39.315722626837598</c:v>
                </c:pt>
                <c:pt idx="14134">
                  <c:v>-39.315722626837598</c:v>
                </c:pt>
                <c:pt idx="14135">
                  <c:v>-39.315722626837598</c:v>
                </c:pt>
                <c:pt idx="14136">
                  <c:v>-39.315722626837598</c:v>
                </c:pt>
                <c:pt idx="14137">
                  <c:v>-39.315722626837598</c:v>
                </c:pt>
                <c:pt idx="14138">
                  <c:v>-39.315722626837598</c:v>
                </c:pt>
                <c:pt idx="14139">
                  <c:v>-39.315722626837598</c:v>
                </c:pt>
                <c:pt idx="14140">
                  <c:v>-39.315722626837598</c:v>
                </c:pt>
                <c:pt idx="14141">
                  <c:v>-39.315722626837598</c:v>
                </c:pt>
                <c:pt idx="14142">
                  <c:v>-39.315722626837598</c:v>
                </c:pt>
                <c:pt idx="14143">
                  <c:v>-39.315722626837598</c:v>
                </c:pt>
                <c:pt idx="14144">
                  <c:v>-39.315722626837598</c:v>
                </c:pt>
                <c:pt idx="14145">
                  <c:v>-39.315722626837598</c:v>
                </c:pt>
                <c:pt idx="14146">
                  <c:v>-39.315722626837598</c:v>
                </c:pt>
                <c:pt idx="14147">
                  <c:v>-39.315722626837598</c:v>
                </c:pt>
                <c:pt idx="14148">
                  <c:v>-39.315722626837598</c:v>
                </c:pt>
                <c:pt idx="14149">
                  <c:v>-39.315722626837598</c:v>
                </c:pt>
                <c:pt idx="14150">
                  <c:v>-39.315722626837598</c:v>
                </c:pt>
                <c:pt idx="14151">
                  <c:v>-39.315722626837598</c:v>
                </c:pt>
                <c:pt idx="14152">
                  <c:v>-39.315722626837598</c:v>
                </c:pt>
                <c:pt idx="14153">
                  <c:v>-39.315722626837598</c:v>
                </c:pt>
                <c:pt idx="14154">
                  <c:v>-39.315722626837598</c:v>
                </c:pt>
                <c:pt idx="14155">
                  <c:v>-39.315722626837598</c:v>
                </c:pt>
                <c:pt idx="14156">
                  <c:v>-39.315722626837598</c:v>
                </c:pt>
                <c:pt idx="14157">
                  <c:v>-39.315722626837598</c:v>
                </c:pt>
                <c:pt idx="14158">
                  <c:v>-39.315722626837598</c:v>
                </c:pt>
                <c:pt idx="14159">
                  <c:v>-39.315722626837598</c:v>
                </c:pt>
                <c:pt idx="14160">
                  <c:v>-39.315722626837598</c:v>
                </c:pt>
                <c:pt idx="14161">
                  <c:v>-39.315722626837598</c:v>
                </c:pt>
                <c:pt idx="14162">
                  <c:v>-39.315722626837598</c:v>
                </c:pt>
                <c:pt idx="14163">
                  <c:v>-39.315722626837598</c:v>
                </c:pt>
                <c:pt idx="14164">
                  <c:v>-39.315722626837598</c:v>
                </c:pt>
                <c:pt idx="14165">
                  <c:v>-39.315722626837598</c:v>
                </c:pt>
                <c:pt idx="14166">
                  <c:v>-39.315722626837598</c:v>
                </c:pt>
                <c:pt idx="14167">
                  <c:v>-39.315722626837598</c:v>
                </c:pt>
                <c:pt idx="14168">
                  <c:v>-39.315722626837598</c:v>
                </c:pt>
                <c:pt idx="14169">
                  <c:v>-39.315722626837598</c:v>
                </c:pt>
                <c:pt idx="14170">
                  <c:v>-39.315722626837598</c:v>
                </c:pt>
                <c:pt idx="14171">
                  <c:v>-39.315722626837598</c:v>
                </c:pt>
                <c:pt idx="14172">
                  <c:v>-39.315722626837598</c:v>
                </c:pt>
                <c:pt idx="14173">
                  <c:v>-39.315722626837598</c:v>
                </c:pt>
                <c:pt idx="14174">
                  <c:v>-39.315722626837598</c:v>
                </c:pt>
                <c:pt idx="14175">
                  <c:v>-39.315722626837598</c:v>
                </c:pt>
                <c:pt idx="14176">
                  <c:v>-39.315722626837598</c:v>
                </c:pt>
                <c:pt idx="14177">
                  <c:v>-39.315722626837598</c:v>
                </c:pt>
                <c:pt idx="14178">
                  <c:v>-39.315722626837598</c:v>
                </c:pt>
                <c:pt idx="14179">
                  <c:v>-39.315722626837598</c:v>
                </c:pt>
                <c:pt idx="14180">
                  <c:v>-39.315722626837598</c:v>
                </c:pt>
                <c:pt idx="14181">
                  <c:v>-39.315722626837598</c:v>
                </c:pt>
                <c:pt idx="14182">
                  <c:v>-39.315722626837598</c:v>
                </c:pt>
                <c:pt idx="14183">
                  <c:v>-39.315722626837598</c:v>
                </c:pt>
                <c:pt idx="14184">
                  <c:v>-39.315722626837598</c:v>
                </c:pt>
                <c:pt idx="14185">
                  <c:v>-39.315722626837598</c:v>
                </c:pt>
                <c:pt idx="14186">
                  <c:v>-39.315722626837598</c:v>
                </c:pt>
                <c:pt idx="14187">
                  <c:v>-39.315722626837598</c:v>
                </c:pt>
                <c:pt idx="14188">
                  <c:v>-39.315722626837598</c:v>
                </c:pt>
                <c:pt idx="14189">
                  <c:v>-39.315722626837598</c:v>
                </c:pt>
                <c:pt idx="14190">
                  <c:v>-39.315722626837598</c:v>
                </c:pt>
                <c:pt idx="14191">
                  <c:v>-39.315722626837598</c:v>
                </c:pt>
                <c:pt idx="14192">
                  <c:v>-39.315722626837598</c:v>
                </c:pt>
                <c:pt idx="14193">
                  <c:v>-39.315722626837598</c:v>
                </c:pt>
                <c:pt idx="14194">
                  <c:v>-39.315722626837598</c:v>
                </c:pt>
                <c:pt idx="14195">
                  <c:v>-39.315722626837598</c:v>
                </c:pt>
                <c:pt idx="14196">
                  <c:v>-39.315722626837598</c:v>
                </c:pt>
                <c:pt idx="14197">
                  <c:v>-39.315722626837598</c:v>
                </c:pt>
                <c:pt idx="14198">
                  <c:v>-39.315722626837598</c:v>
                </c:pt>
                <c:pt idx="14199">
                  <c:v>-39.315722626837598</c:v>
                </c:pt>
                <c:pt idx="14200">
                  <c:v>-39.315722626837598</c:v>
                </c:pt>
                <c:pt idx="14201">
                  <c:v>-39.315722626837598</c:v>
                </c:pt>
                <c:pt idx="14202">
                  <c:v>-39.315722626837598</c:v>
                </c:pt>
                <c:pt idx="14203">
                  <c:v>-39.315722626837598</c:v>
                </c:pt>
                <c:pt idx="14204">
                  <c:v>-39.315722626837598</c:v>
                </c:pt>
                <c:pt idx="14205">
                  <c:v>-39.315722626837598</c:v>
                </c:pt>
                <c:pt idx="14206">
                  <c:v>-39.315722626837598</c:v>
                </c:pt>
                <c:pt idx="14207">
                  <c:v>-39.315722626837598</c:v>
                </c:pt>
                <c:pt idx="14208">
                  <c:v>-39.315722626837598</c:v>
                </c:pt>
                <c:pt idx="14209">
                  <c:v>-39.315722626837598</c:v>
                </c:pt>
                <c:pt idx="14210">
                  <c:v>-39.315722626837598</c:v>
                </c:pt>
                <c:pt idx="14211">
                  <c:v>-39.315722626837598</c:v>
                </c:pt>
                <c:pt idx="14212">
                  <c:v>-39.315722626837598</c:v>
                </c:pt>
                <c:pt idx="14213">
                  <c:v>-39.315722626837598</c:v>
                </c:pt>
                <c:pt idx="14214">
                  <c:v>-39.315722626837598</c:v>
                </c:pt>
                <c:pt idx="14215">
                  <c:v>-39.315722626837598</c:v>
                </c:pt>
                <c:pt idx="14216">
                  <c:v>-39.315722626837598</c:v>
                </c:pt>
                <c:pt idx="14217">
                  <c:v>-39.315722626837598</c:v>
                </c:pt>
                <c:pt idx="14218">
                  <c:v>-39.315722626837598</c:v>
                </c:pt>
                <c:pt idx="14219">
                  <c:v>-39.315722626837598</c:v>
                </c:pt>
                <c:pt idx="14220">
                  <c:v>-39.315722626837598</c:v>
                </c:pt>
                <c:pt idx="14221">
                  <c:v>-39.315722626837598</c:v>
                </c:pt>
                <c:pt idx="14222">
                  <c:v>-39.315722626837598</c:v>
                </c:pt>
                <c:pt idx="14223">
                  <c:v>-39.315722626837598</c:v>
                </c:pt>
                <c:pt idx="14224">
                  <c:v>-39.315722626837598</c:v>
                </c:pt>
                <c:pt idx="14225">
                  <c:v>-39.315722626837598</c:v>
                </c:pt>
                <c:pt idx="14226">
                  <c:v>-39.315722626837598</c:v>
                </c:pt>
                <c:pt idx="14227">
                  <c:v>-39.315722626837598</c:v>
                </c:pt>
                <c:pt idx="14228">
                  <c:v>-39.315722626837598</c:v>
                </c:pt>
                <c:pt idx="14229">
                  <c:v>-39.315722626837598</c:v>
                </c:pt>
                <c:pt idx="14230">
                  <c:v>-39.315722626837598</c:v>
                </c:pt>
                <c:pt idx="14231">
                  <c:v>-39.315722626837598</c:v>
                </c:pt>
                <c:pt idx="14232">
                  <c:v>-39.315722626837598</c:v>
                </c:pt>
                <c:pt idx="14233">
                  <c:v>-39.315722626837598</c:v>
                </c:pt>
                <c:pt idx="14234">
                  <c:v>-39.315722626837598</c:v>
                </c:pt>
                <c:pt idx="14235">
                  <c:v>-39.315722626837598</c:v>
                </c:pt>
                <c:pt idx="14236">
                  <c:v>-39.315722626837598</c:v>
                </c:pt>
                <c:pt idx="14237">
                  <c:v>-39.315722626837598</c:v>
                </c:pt>
                <c:pt idx="14238">
                  <c:v>-39.315722626837598</c:v>
                </c:pt>
                <c:pt idx="14239">
                  <c:v>-39.315722626837598</c:v>
                </c:pt>
                <c:pt idx="14240">
                  <c:v>-39.315722626837598</c:v>
                </c:pt>
                <c:pt idx="14241">
                  <c:v>-39.315722626837598</c:v>
                </c:pt>
                <c:pt idx="14242">
                  <c:v>-39.315722626837598</c:v>
                </c:pt>
                <c:pt idx="14243">
                  <c:v>-39.315722626837598</c:v>
                </c:pt>
                <c:pt idx="14244">
                  <c:v>-39.315722626837598</c:v>
                </c:pt>
                <c:pt idx="14245">
                  <c:v>-39.315722626837598</c:v>
                </c:pt>
                <c:pt idx="14246">
                  <c:v>-39.315722626837598</c:v>
                </c:pt>
                <c:pt idx="14247">
                  <c:v>-39.315722626837598</c:v>
                </c:pt>
                <c:pt idx="14248">
                  <c:v>-39.315722626837598</c:v>
                </c:pt>
                <c:pt idx="14249">
                  <c:v>-39.315722626837598</c:v>
                </c:pt>
                <c:pt idx="14250">
                  <c:v>-39.315722626837598</c:v>
                </c:pt>
                <c:pt idx="14251">
                  <c:v>-39.315722626837598</c:v>
                </c:pt>
                <c:pt idx="14252">
                  <c:v>-39.315722626837598</c:v>
                </c:pt>
                <c:pt idx="14253">
                  <c:v>-39.315722626837598</c:v>
                </c:pt>
                <c:pt idx="14254">
                  <c:v>-39.315722626837598</c:v>
                </c:pt>
                <c:pt idx="14255">
                  <c:v>-39.315722626837598</c:v>
                </c:pt>
                <c:pt idx="14256">
                  <c:v>-39.315722626837598</c:v>
                </c:pt>
                <c:pt idx="14257">
                  <c:v>-39.315722626837598</c:v>
                </c:pt>
                <c:pt idx="14258">
                  <c:v>-39.315722626837598</c:v>
                </c:pt>
                <c:pt idx="14259">
                  <c:v>-39.315722626837598</c:v>
                </c:pt>
                <c:pt idx="14260">
                  <c:v>-39.315722626837598</c:v>
                </c:pt>
                <c:pt idx="14261">
                  <c:v>-39.315722626837598</c:v>
                </c:pt>
                <c:pt idx="14262">
                  <c:v>-39.315722626837598</c:v>
                </c:pt>
                <c:pt idx="14263">
                  <c:v>-39.315722626837598</c:v>
                </c:pt>
                <c:pt idx="14264">
                  <c:v>-39.315722626837598</c:v>
                </c:pt>
                <c:pt idx="14265">
                  <c:v>-39.315722626837598</c:v>
                </c:pt>
                <c:pt idx="14266">
                  <c:v>-39.315722626837598</c:v>
                </c:pt>
                <c:pt idx="14267">
                  <c:v>-39.315722626837598</c:v>
                </c:pt>
                <c:pt idx="14268">
                  <c:v>-39.315722626837598</c:v>
                </c:pt>
                <c:pt idx="14269">
                  <c:v>-39.315722626837598</c:v>
                </c:pt>
                <c:pt idx="14270">
                  <c:v>-39.315722626837598</c:v>
                </c:pt>
                <c:pt idx="14271">
                  <c:v>-39.315722626837598</c:v>
                </c:pt>
                <c:pt idx="14272">
                  <c:v>-39.315722626837598</c:v>
                </c:pt>
                <c:pt idx="14273">
                  <c:v>-39.315722626837598</c:v>
                </c:pt>
                <c:pt idx="14274">
                  <c:v>-39.315722626837598</c:v>
                </c:pt>
                <c:pt idx="14275">
                  <c:v>-39.315722626837598</c:v>
                </c:pt>
                <c:pt idx="14276">
                  <c:v>-39.315722626837598</c:v>
                </c:pt>
                <c:pt idx="14277">
                  <c:v>-39.315722626837598</c:v>
                </c:pt>
                <c:pt idx="14278">
                  <c:v>-39.315722626837598</c:v>
                </c:pt>
                <c:pt idx="14279">
                  <c:v>-39.315722626837598</c:v>
                </c:pt>
                <c:pt idx="14280">
                  <c:v>-39.315722626837598</c:v>
                </c:pt>
                <c:pt idx="14281">
                  <c:v>-39.315722626837598</c:v>
                </c:pt>
                <c:pt idx="14282">
                  <c:v>-39.315722626837598</c:v>
                </c:pt>
                <c:pt idx="14283">
                  <c:v>-39.315722626837598</c:v>
                </c:pt>
                <c:pt idx="14284">
                  <c:v>-39.315722626837598</c:v>
                </c:pt>
                <c:pt idx="14285">
                  <c:v>-39.315722626837598</c:v>
                </c:pt>
                <c:pt idx="14286">
                  <c:v>-39.315722626837598</c:v>
                </c:pt>
                <c:pt idx="14287">
                  <c:v>-39.315722626837598</c:v>
                </c:pt>
                <c:pt idx="14288">
                  <c:v>-39.315722626837598</c:v>
                </c:pt>
                <c:pt idx="14289">
                  <c:v>-39.315722626837598</c:v>
                </c:pt>
                <c:pt idx="14290">
                  <c:v>-39.315722626837598</c:v>
                </c:pt>
                <c:pt idx="14291">
                  <c:v>-39.315722626837598</c:v>
                </c:pt>
                <c:pt idx="14292">
                  <c:v>-39.315722626837598</c:v>
                </c:pt>
                <c:pt idx="14293">
                  <c:v>-39.315722626837598</c:v>
                </c:pt>
                <c:pt idx="14294">
                  <c:v>-39.315722626837598</c:v>
                </c:pt>
                <c:pt idx="14295">
                  <c:v>-39.315722626837598</c:v>
                </c:pt>
                <c:pt idx="14296">
                  <c:v>-39.315722626837598</c:v>
                </c:pt>
                <c:pt idx="14297">
                  <c:v>-39.315722626837598</c:v>
                </c:pt>
                <c:pt idx="14298">
                  <c:v>-39.315722626837598</c:v>
                </c:pt>
                <c:pt idx="14299">
                  <c:v>-39.315722626837598</c:v>
                </c:pt>
                <c:pt idx="14300">
                  <c:v>-39.315722626837598</c:v>
                </c:pt>
                <c:pt idx="14301">
                  <c:v>-39.315722626837598</c:v>
                </c:pt>
                <c:pt idx="14302">
                  <c:v>-39.315722626837598</c:v>
                </c:pt>
                <c:pt idx="14303">
                  <c:v>-39.315722626837598</c:v>
                </c:pt>
                <c:pt idx="14304">
                  <c:v>-39.315722626837598</c:v>
                </c:pt>
                <c:pt idx="14305">
                  <c:v>-39.315722626837598</c:v>
                </c:pt>
                <c:pt idx="14306">
                  <c:v>-39.315722626837598</c:v>
                </c:pt>
                <c:pt idx="14307">
                  <c:v>-39.315722626837598</c:v>
                </c:pt>
                <c:pt idx="14308">
                  <c:v>-39.315722626837598</c:v>
                </c:pt>
                <c:pt idx="14309">
                  <c:v>-39.315722626837598</c:v>
                </c:pt>
                <c:pt idx="14310">
                  <c:v>-39.315722626837598</c:v>
                </c:pt>
                <c:pt idx="14311">
                  <c:v>-39.315722626837598</c:v>
                </c:pt>
                <c:pt idx="14312">
                  <c:v>-39.315722626837598</c:v>
                </c:pt>
                <c:pt idx="14313">
                  <c:v>-39.315722626837598</c:v>
                </c:pt>
                <c:pt idx="14314">
                  <c:v>-39.315722626837598</c:v>
                </c:pt>
                <c:pt idx="14315">
                  <c:v>-39.315722626837598</c:v>
                </c:pt>
                <c:pt idx="14316">
                  <c:v>-39.315722626837598</c:v>
                </c:pt>
                <c:pt idx="14317">
                  <c:v>-39.315722626837598</c:v>
                </c:pt>
                <c:pt idx="14318">
                  <c:v>-39.315722626837598</c:v>
                </c:pt>
                <c:pt idx="14319">
                  <c:v>-39.315722626837598</c:v>
                </c:pt>
                <c:pt idx="14320">
                  <c:v>-39.315722626837598</c:v>
                </c:pt>
                <c:pt idx="14321">
                  <c:v>-39.315722626837598</c:v>
                </c:pt>
                <c:pt idx="14322">
                  <c:v>-39.315722626837598</c:v>
                </c:pt>
                <c:pt idx="14323">
                  <c:v>-39.315722626837598</c:v>
                </c:pt>
                <c:pt idx="14324">
                  <c:v>-39.315722626837598</c:v>
                </c:pt>
                <c:pt idx="14325">
                  <c:v>-39.315722626837598</c:v>
                </c:pt>
                <c:pt idx="14326">
                  <c:v>-39.315722626837598</c:v>
                </c:pt>
                <c:pt idx="14327">
                  <c:v>-39.315722626837598</c:v>
                </c:pt>
                <c:pt idx="14328">
                  <c:v>-39.315722626837598</c:v>
                </c:pt>
                <c:pt idx="14329">
                  <c:v>-39.315722626837598</c:v>
                </c:pt>
                <c:pt idx="14330">
                  <c:v>-39.315722626837598</c:v>
                </c:pt>
                <c:pt idx="14331">
                  <c:v>-39.315722626837598</c:v>
                </c:pt>
                <c:pt idx="14332">
                  <c:v>-39.315722626837598</c:v>
                </c:pt>
                <c:pt idx="14333">
                  <c:v>-39.315722626837598</c:v>
                </c:pt>
                <c:pt idx="14334">
                  <c:v>-39.315722626837598</c:v>
                </c:pt>
                <c:pt idx="14335">
                  <c:v>-39.315722626837598</c:v>
                </c:pt>
                <c:pt idx="14336">
                  <c:v>-39.315722626837598</c:v>
                </c:pt>
                <c:pt idx="14337">
                  <c:v>-39.315722626837598</c:v>
                </c:pt>
                <c:pt idx="14338">
                  <c:v>-39.315722626837598</c:v>
                </c:pt>
                <c:pt idx="14339">
                  <c:v>-39.315722626837598</c:v>
                </c:pt>
                <c:pt idx="14340">
                  <c:v>-39.315722626837598</c:v>
                </c:pt>
                <c:pt idx="14341">
                  <c:v>-39.315722626837598</c:v>
                </c:pt>
                <c:pt idx="14342">
                  <c:v>-39.315722626837598</c:v>
                </c:pt>
                <c:pt idx="14343">
                  <c:v>-39.315722626837598</c:v>
                </c:pt>
                <c:pt idx="14344">
                  <c:v>-39.315722626837598</c:v>
                </c:pt>
                <c:pt idx="14345">
                  <c:v>-39.315722626837598</c:v>
                </c:pt>
                <c:pt idx="14346">
                  <c:v>-39.315722626837598</c:v>
                </c:pt>
                <c:pt idx="14347">
                  <c:v>-39.315722626837598</c:v>
                </c:pt>
                <c:pt idx="14348">
                  <c:v>-39.315722626837598</c:v>
                </c:pt>
                <c:pt idx="14349">
                  <c:v>-39.315722626837598</c:v>
                </c:pt>
                <c:pt idx="14350">
                  <c:v>-39.315722626837598</c:v>
                </c:pt>
                <c:pt idx="14351">
                  <c:v>-39.315722626837598</c:v>
                </c:pt>
                <c:pt idx="14352">
                  <c:v>-39.315722626837598</c:v>
                </c:pt>
                <c:pt idx="14353">
                  <c:v>-39.315722626837598</c:v>
                </c:pt>
                <c:pt idx="14354">
                  <c:v>-39.315722626837598</c:v>
                </c:pt>
                <c:pt idx="14355">
                  <c:v>-39.315722626837598</c:v>
                </c:pt>
                <c:pt idx="14356">
                  <c:v>-39.315722626837598</c:v>
                </c:pt>
                <c:pt idx="14357">
                  <c:v>-39.315722626837598</c:v>
                </c:pt>
                <c:pt idx="14358">
                  <c:v>-39.315722626837598</c:v>
                </c:pt>
                <c:pt idx="14359">
                  <c:v>-39.315722626837598</c:v>
                </c:pt>
                <c:pt idx="14360">
                  <c:v>-39.315722626837598</c:v>
                </c:pt>
                <c:pt idx="14361">
                  <c:v>-39.315722626837598</c:v>
                </c:pt>
                <c:pt idx="14362">
                  <c:v>-39.315722626837598</c:v>
                </c:pt>
                <c:pt idx="14363">
                  <c:v>-39.315722626837598</c:v>
                </c:pt>
                <c:pt idx="14364">
                  <c:v>-39.315722626837598</c:v>
                </c:pt>
                <c:pt idx="14365">
                  <c:v>-39.315722626837598</c:v>
                </c:pt>
                <c:pt idx="14366">
                  <c:v>-39.315722626837598</c:v>
                </c:pt>
                <c:pt idx="14367">
                  <c:v>-39.315722626837598</c:v>
                </c:pt>
                <c:pt idx="14368">
                  <c:v>-39.315722626837598</c:v>
                </c:pt>
                <c:pt idx="14369">
                  <c:v>-39.315722626837598</c:v>
                </c:pt>
                <c:pt idx="14370">
                  <c:v>-39.315722626837598</c:v>
                </c:pt>
                <c:pt idx="14371">
                  <c:v>-39.315722626837598</c:v>
                </c:pt>
                <c:pt idx="14372">
                  <c:v>-39.315722626837598</c:v>
                </c:pt>
                <c:pt idx="14373">
                  <c:v>-39.315722626837598</c:v>
                </c:pt>
                <c:pt idx="14374">
                  <c:v>-39.315722626837598</c:v>
                </c:pt>
                <c:pt idx="14375">
                  <c:v>-39.315722626837598</c:v>
                </c:pt>
                <c:pt idx="14376">
                  <c:v>-39.315722626837598</c:v>
                </c:pt>
                <c:pt idx="14377">
                  <c:v>-39.315722626837598</c:v>
                </c:pt>
                <c:pt idx="14378">
                  <c:v>-39.315722626837598</c:v>
                </c:pt>
                <c:pt idx="14379">
                  <c:v>-39.315722626837598</c:v>
                </c:pt>
                <c:pt idx="14380">
                  <c:v>-39.315722626837598</c:v>
                </c:pt>
                <c:pt idx="14381">
                  <c:v>-39.315722626837598</c:v>
                </c:pt>
                <c:pt idx="14382">
                  <c:v>-39.315722626837598</c:v>
                </c:pt>
                <c:pt idx="14383">
                  <c:v>-39.315722626837598</c:v>
                </c:pt>
                <c:pt idx="14384">
                  <c:v>-39.315722626837598</c:v>
                </c:pt>
                <c:pt idx="14385">
                  <c:v>-39.315722626837598</c:v>
                </c:pt>
                <c:pt idx="14386">
                  <c:v>-39.315722626837598</c:v>
                </c:pt>
                <c:pt idx="14387">
                  <c:v>-39.315722626837598</c:v>
                </c:pt>
                <c:pt idx="14388">
                  <c:v>-39.315722626837598</c:v>
                </c:pt>
                <c:pt idx="14389">
                  <c:v>-39.315722626837598</c:v>
                </c:pt>
                <c:pt idx="14390">
                  <c:v>-39.315722626837598</c:v>
                </c:pt>
                <c:pt idx="14391">
                  <c:v>-39.315722626837598</c:v>
                </c:pt>
                <c:pt idx="14392">
                  <c:v>-39.315722626837598</c:v>
                </c:pt>
                <c:pt idx="14393">
                  <c:v>-39.315722626837598</c:v>
                </c:pt>
                <c:pt idx="14394">
                  <c:v>-39.315722626837598</c:v>
                </c:pt>
                <c:pt idx="14395">
                  <c:v>-39.315722626837598</c:v>
                </c:pt>
                <c:pt idx="14396">
                  <c:v>-39.315722626837598</c:v>
                </c:pt>
                <c:pt idx="14397">
                  <c:v>-39.315722626837598</c:v>
                </c:pt>
                <c:pt idx="14398">
                  <c:v>-39.315722626837598</c:v>
                </c:pt>
                <c:pt idx="14399">
                  <c:v>-39.315722626837598</c:v>
                </c:pt>
                <c:pt idx="14400">
                  <c:v>-39.315722626837598</c:v>
                </c:pt>
                <c:pt idx="14401">
                  <c:v>-39.315722626837598</c:v>
                </c:pt>
                <c:pt idx="14402">
                  <c:v>-39.315722626837598</c:v>
                </c:pt>
                <c:pt idx="14403">
                  <c:v>-39.315722626837598</c:v>
                </c:pt>
                <c:pt idx="14404">
                  <c:v>-39.315722626837598</c:v>
                </c:pt>
                <c:pt idx="14405">
                  <c:v>-39.315722626837598</c:v>
                </c:pt>
                <c:pt idx="14406">
                  <c:v>-39.315722626837598</c:v>
                </c:pt>
                <c:pt idx="14407">
                  <c:v>-39.315722626837598</c:v>
                </c:pt>
                <c:pt idx="14408">
                  <c:v>-39.315722626837598</c:v>
                </c:pt>
                <c:pt idx="14409">
                  <c:v>-39.315722626837598</c:v>
                </c:pt>
                <c:pt idx="14410">
                  <c:v>-39.315722626837598</c:v>
                </c:pt>
                <c:pt idx="14411">
                  <c:v>-39.315722626837598</c:v>
                </c:pt>
                <c:pt idx="14412">
                  <c:v>-39.315722626837598</c:v>
                </c:pt>
                <c:pt idx="14413">
                  <c:v>-39.315722626837598</c:v>
                </c:pt>
                <c:pt idx="14414">
                  <c:v>-39.315722626837598</c:v>
                </c:pt>
                <c:pt idx="14415">
                  <c:v>-39.315722626837598</c:v>
                </c:pt>
                <c:pt idx="14416">
                  <c:v>-39.315722626837598</c:v>
                </c:pt>
                <c:pt idx="14417">
                  <c:v>-39.315722626837598</c:v>
                </c:pt>
                <c:pt idx="14418">
                  <c:v>-39.315722626837598</c:v>
                </c:pt>
                <c:pt idx="14419">
                  <c:v>-39.315722626837598</c:v>
                </c:pt>
                <c:pt idx="14420">
                  <c:v>-39.315722626837598</c:v>
                </c:pt>
                <c:pt idx="14421">
                  <c:v>-39.315722626837598</c:v>
                </c:pt>
                <c:pt idx="14422">
                  <c:v>-39.315722626837598</c:v>
                </c:pt>
                <c:pt idx="14423">
                  <c:v>-39.315722626837598</c:v>
                </c:pt>
                <c:pt idx="14424">
                  <c:v>-39.315722626837598</c:v>
                </c:pt>
                <c:pt idx="14425">
                  <c:v>-39.315722626837598</c:v>
                </c:pt>
                <c:pt idx="14426">
                  <c:v>-39.315722626837598</c:v>
                </c:pt>
                <c:pt idx="14427">
                  <c:v>-39.315722626837598</c:v>
                </c:pt>
                <c:pt idx="14428">
                  <c:v>-39.315722626837598</c:v>
                </c:pt>
                <c:pt idx="14429">
                  <c:v>-39.315722626837598</c:v>
                </c:pt>
                <c:pt idx="14430">
                  <c:v>-39.315722626837598</c:v>
                </c:pt>
                <c:pt idx="14431">
                  <c:v>-39.315722626837598</c:v>
                </c:pt>
                <c:pt idx="14432">
                  <c:v>-39.315722626837598</c:v>
                </c:pt>
                <c:pt idx="14433">
                  <c:v>-39.315722626837598</c:v>
                </c:pt>
                <c:pt idx="14434">
                  <c:v>-39.315722626837598</c:v>
                </c:pt>
                <c:pt idx="14435">
                  <c:v>-39.315722626837598</c:v>
                </c:pt>
                <c:pt idx="14436">
                  <c:v>-39.315722626837598</c:v>
                </c:pt>
                <c:pt idx="14437">
                  <c:v>-39.315722626837598</c:v>
                </c:pt>
                <c:pt idx="14438">
                  <c:v>-39.315722626837598</c:v>
                </c:pt>
                <c:pt idx="14439">
                  <c:v>-39.315722626837598</c:v>
                </c:pt>
                <c:pt idx="14440">
                  <c:v>-39.315722626837598</c:v>
                </c:pt>
                <c:pt idx="14441">
                  <c:v>-39.315722626837598</c:v>
                </c:pt>
                <c:pt idx="14442">
                  <c:v>-39.315722626837598</c:v>
                </c:pt>
                <c:pt idx="14443">
                  <c:v>-39.315722626837598</c:v>
                </c:pt>
                <c:pt idx="14444">
                  <c:v>-39.315722626837598</c:v>
                </c:pt>
                <c:pt idx="14445">
                  <c:v>-39.315722626837598</c:v>
                </c:pt>
                <c:pt idx="14446">
                  <c:v>-39.315722626837598</c:v>
                </c:pt>
                <c:pt idx="14447">
                  <c:v>-39.315722626837598</c:v>
                </c:pt>
                <c:pt idx="14448">
                  <c:v>-39.315722626837598</c:v>
                </c:pt>
                <c:pt idx="14449">
                  <c:v>-39.315722626837598</c:v>
                </c:pt>
                <c:pt idx="14450">
                  <c:v>-39.315722626837598</c:v>
                </c:pt>
                <c:pt idx="14451">
                  <c:v>-39.315722626837598</c:v>
                </c:pt>
                <c:pt idx="14452">
                  <c:v>-39.315722626837598</c:v>
                </c:pt>
                <c:pt idx="14453">
                  <c:v>-39.315722626837598</c:v>
                </c:pt>
                <c:pt idx="14454">
                  <c:v>-39.315722626837598</c:v>
                </c:pt>
                <c:pt idx="14455">
                  <c:v>-39.315722626837598</c:v>
                </c:pt>
                <c:pt idx="14456">
                  <c:v>-39.315722626837598</c:v>
                </c:pt>
                <c:pt idx="14457">
                  <c:v>-39.315722626837598</c:v>
                </c:pt>
                <c:pt idx="14458">
                  <c:v>-39.315722626837598</c:v>
                </c:pt>
                <c:pt idx="14459">
                  <c:v>-39.315722626837598</c:v>
                </c:pt>
                <c:pt idx="14460">
                  <c:v>-39.315722626837598</c:v>
                </c:pt>
                <c:pt idx="14461">
                  <c:v>-39.315722626837598</c:v>
                </c:pt>
                <c:pt idx="14462">
                  <c:v>-39.315722626837598</c:v>
                </c:pt>
                <c:pt idx="14463">
                  <c:v>-39.315722626837598</c:v>
                </c:pt>
                <c:pt idx="14464">
                  <c:v>-39.315722626837598</c:v>
                </c:pt>
                <c:pt idx="14465">
                  <c:v>-39.315722626837598</c:v>
                </c:pt>
                <c:pt idx="14466">
                  <c:v>-39.315722626837598</c:v>
                </c:pt>
                <c:pt idx="14467">
                  <c:v>-39.315722626837598</c:v>
                </c:pt>
                <c:pt idx="14468">
                  <c:v>-39.315722626837598</c:v>
                </c:pt>
                <c:pt idx="14469">
                  <c:v>-39.315722626837598</c:v>
                </c:pt>
                <c:pt idx="14470">
                  <c:v>-39.315722626837598</c:v>
                </c:pt>
                <c:pt idx="14471">
                  <c:v>-39.315722626837598</c:v>
                </c:pt>
                <c:pt idx="14472">
                  <c:v>-39.315722626837598</c:v>
                </c:pt>
                <c:pt idx="14473">
                  <c:v>-39.315722626837598</c:v>
                </c:pt>
                <c:pt idx="14474">
                  <c:v>-39.315722626837598</c:v>
                </c:pt>
                <c:pt idx="14475">
                  <c:v>-39.315722626837598</c:v>
                </c:pt>
                <c:pt idx="14476">
                  <c:v>-39.315722626837598</c:v>
                </c:pt>
                <c:pt idx="14477">
                  <c:v>-39.315722626837598</c:v>
                </c:pt>
                <c:pt idx="14478">
                  <c:v>-39.315722626837598</c:v>
                </c:pt>
                <c:pt idx="14479">
                  <c:v>-39.315722626837598</c:v>
                </c:pt>
                <c:pt idx="14480">
                  <c:v>-39.315722626837598</c:v>
                </c:pt>
                <c:pt idx="14481">
                  <c:v>-39.315722626837598</c:v>
                </c:pt>
                <c:pt idx="14482">
                  <c:v>-39.315722626837598</c:v>
                </c:pt>
                <c:pt idx="14483">
                  <c:v>-39.315722626837598</c:v>
                </c:pt>
                <c:pt idx="14484">
                  <c:v>-39.315722626837598</c:v>
                </c:pt>
                <c:pt idx="14485">
                  <c:v>-39.315722626837598</c:v>
                </c:pt>
                <c:pt idx="14486">
                  <c:v>-39.315722626837598</c:v>
                </c:pt>
                <c:pt idx="14487">
                  <c:v>-39.315722626837598</c:v>
                </c:pt>
                <c:pt idx="14488">
                  <c:v>-39.315722626837598</c:v>
                </c:pt>
                <c:pt idx="14489">
                  <c:v>-39.315722626837598</c:v>
                </c:pt>
                <c:pt idx="14490">
                  <c:v>-39.315722626837598</c:v>
                </c:pt>
                <c:pt idx="14491">
                  <c:v>-39.315722626837598</c:v>
                </c:pt>
                <c:pt idx="14492">
                  <c:v>-39.315722626837598</c:v>
                </c:pt>
                <c:pt idx="14493">
                  <c:v>-39.315722626837598</c:v>
                </c:pt>
                <c:pt idx="14494">
                  <c:v>-39.315722626837598</c:v>
                </c:pt>
                <c:pt idx="14495">
                  <c:v>-39.315722626837598</c:v>
                </c:pt>
                <c:pt idx="14496">
                  <c:v>-39.315722626837598</c:v>
                </c:pt>
                <c:pt idx="14497">
                  <c:v>-39.315722626837598</c:v>
                </c:pt>
                <c:pt idx="14498">
                  <c:v>-39.315722626837598</c:v>
                </c:pt>
                <c:pt idx="14499">
                  <c:v>-39.315722626837598</c:v>
                </c:pt>
                <c:pt idx="14500">
                  <c:v>-39.315722626837598</c:v>
                </c:pt>
                <c:pt idx="14501">
                  <c:v>-39.315722626837598</c:v>
                </c:pt>
                <c:pt idx="14502">
                  <c:v>-39.315722626837598</c:v>
                </c:pt>
                <c:pt idx="14503">
                  <c:v>-39.315722626837598</c:v>
                </c:pt>
                <c:pt idx="14504">
                  <c:v>-39.315722626837598</c:v>
                </c:pt>
                <c:pt idx="14505">
                  <c:v>-39.315722626837598</c:v>
                </c:pt>
                <c:pt idx="14506">
                  <c:v>-39.315722626837598</c:v>
                </c:pt>
                <c:pt idx="14507">
                  <c:v>-39.315722626837598</c:v>
                </c:pt>
                <c:pt idx="14508">
                  <c:v>-39.315722626837598</c:v>
                </c:pt>
                <c:pt idx="14509">
                  <c:v>-39.315722626837598</c:v>
                </c:pt>
                <c:pt idx="14510">
                  <c:v>-39.315722626837598</c:v>
                </c:pt>
                <c:pt idx="14511">
                  <c:v>-39.315722626837598</c:v>
                </c:pt>
                <c:pt idx="14512">
                  <c:v>-39.315722626837598</c:v>
                </c:pt>
                <c:pt idx="14513">
                  <c:v>-39.315722626837598</c:v>
                </c:pt>
                <c:pt idx="14514">
                  <c:v>-39.315722626837598</c:v>
                </c:pt>
                <c:pt idx="14515">
                  <c:v>-39.315722626837598</c:v>
                </c:pt>
                <c:pt idx="14516">
                  <c:v>-39.315722626837598</c:v>
                </c:pt>
                <c:pt idx="14517">
                  <c:v>-39.315722626837598</c:v>
                </c:pt>
                <c:pt idx="14518">
                  <c:v>-39.315722626837598</c:v>
                </c:pt>
                <c:pt idx="14519">
                  <c:v>-39.315722626837598</c:v>
                </c:pt>
                <c:pt idx="14520">
                  <c:v>-39.315722626837598</c:v>
                </c:pt>
                <c:pt idx="14521">
                  <c:v>-39.315722626837598</c:v>
                </c:pt>
                <c:pt idx="14522">
                  <c:v>-39.315722626837598</c:v>
                </c:pt>
                <c:pt idx="14523">
                  <c:v>-39.315722626837598</c:v>
                </c:pt>
                <c:pt idx="14524">
                  <c:v>-39.315722626837598</c:v>
                </c:pt>
                <c:pt idx="14525">
                  <c:v>-39.315722626837598</c:v>
                </c:pt>
                <c:pt idx="14526">
                  <c:v>-39.315722626837598</c:v>
                </c:pt>
                <c:pt idx="14527">
                  <c:v>-39.315722626837598</c:v>
                </c:pt>
                <c:pt idx="14528">
                  <c:v>-39.315722626837598</c:v>
                </c:pt>
                <c:pt idx="14529">
                  <c:v>-39.315722626837598</c:v>
                </c:pt>
                <c:pt idx="14530">
                  <c:v>-39.315722626837598</c:v>
                </c:pt>
                <c:pt idx="14531">
                  <c:v>-39.315722626837598</c:v>
                </c:pt>
                <c:pt idx="14532">
                  <c:v>-39.315722626837598</c:v>
                </c:pt>
                <c:pt idx="14533">
                  <c:v>-39.315722626837598</c:v>
                </c:pt>
                <c:pt idx="14534">
                  <c:v>-39.315722626837598</c:v>
                </c:pt>
                <c:pt idx="14535">
                  <c:v>-39.315722626837598</c:v>
                </c:pt>
                <c:pt idx="14536">
                  <c:v>-39.315722626837598</c:v>
                </c:pt>
                <c:pt idx="14537">
                  <c:v>-39.315722626837598</c:v>
                </c:pt>
                <c:pt idx="14538">
                  <c:v>-39.315722626837598</c:v>
                </c:pt>
                <c:pt idx="14539">
                  <c:v>-39.315722626837598</c:v>
                </c:pt>
                <c:pt idx="14540">
                  <c:v>-39.315722626837598</c:v>
                </c:pt>
                <c:pt idx="14541">
                  <c:v>-39.315722626837598</c:v>
                </c:pt>
                <c:pt idx="14542">
                  <c:v>-39.315722626837598</c:v>
                </c:pt>
                <c:pt idx="14543">
                  <c:v>-39.315722626837598</c:v>
                </c:pt>
                <c:pt idx="14544">
                  <c:v>-39.315722626837598</c:v>
                </c:pt>
                <c:pt idx="14545">
                  <c:v>-39.315722626837598</c:v>
                </c:pt>
                <c:pt idx="14546">
                  <c:v>-39.315722626837598</c:v>
                </c:pt>
                <c:pt idx="14547">
                  <c:v>-39.315722626837598</c:v>
                </c:pt>
                <c:pt idx="14548">
                  <c:v>-39.315722626837598</c:v>
                </c:pt>
                <c:pt idx="14549">
                  <c:v>-39.315722626837598</c:v>
                </c:pt>
                <c:pt idx="14550">
                  <c:v>-39.315722626837598</c:v>
                </c:pt>
                <c:pt idx="14551">
                  <c:v>-39.315722626837598</c:v>
                </c:pt>
                <c:pt idx="14552">
                  <c:v>-39.315722626837598</c:v>
                </c:pt>
                <c:pt idx="14553">
                  <c:v>-39.315722626837598</c:v>
                </c:pt>
                <c:pt idx="14554">
                  <c:v>-39.315722626837598</c:v>
                </c:pt>
                <c:pt idx="14555">
                  <c:v>-39.315722626837598</c:v>
                </c:pt>
                <c:pt idx="14556">
                  <c:v>-39.315722626837598</c:v>
                </c:pt>
                <c:pt idx="14557">
                  <c:v>-39.315722626837598</c:v>
                </c:pt>
                <c:pt idx="14558">
                  <c:v>-39.315722626837598</c:v>
                </c:pt>
                <c:pt idx="14559">
                  <c:v>-39.315722626837598</c:v>
                </c:pt>
                <c:pt idx="14560">
                  <c:v>-39.315722626837598</c:v>
                </c:pt>
                <c:pt idx="14561">
                  <c:v>-39.315722626837598</c:v>
                </c:pt>
                <c:pt idx="14562">
                  <c:v>-39.315722626837598</c:v>
                </c:pt>
                <c:pt idx="14563">
                  <c:v>-39.315722626837598</c:v>
                </c:pt>
                <c:pt idx="14564">
                  <c:v>-39.315722626837598</c:v>
                </c:pt>
                <c:pt idx="14565">
                  <c:v>-39.315722626837598</c:v>
                </c:pt>
                <c:pt idx="14566">
                  <c:v>-39.315722626837598</c:v>
                </c:pt>
                <c:pt idx="14567">
                  <c:v>-39.315722626837598</c:v>
                </c:pt>
                <c:pt idx="14568">
                  <c:v>-39.315722626837598</c:v>
                </c:pt>
                <c:pt idx="14569">
                  <c:v>-39.315722626837598</c:v>
                </c:pt>
                <c:pt idx="14570">
                  <c:v>-39.315722626837598</c:v>
                </c:pt>
                <c:pt idx="14571">
                  <c:v>-39.315722626837598</c:v>
                </c:pt>
                <c:pt idx="14572">
                  <c:v>-39.315722626837598</c:v>
                </c:pt>
                <c:pt idx="14573">
                  <c:v>-39.315722626837598</c:v>
                </c:pt>
                <c:pt idx="14574">
                  <c:v>-39.315722626837598</c:v>
                </c:pt>
                <c:pt idx="14575">
                  <c:v>-39.315722626837598</c:v>
                </c:pt>
                <c:pt idx="14576">
                  <c:v>-39.315722626837598</c:v>
                </c:pt>
                <c:pt idx="14577">
                  <c:v>-39.315722626837598</c:v>
                </c:pt>
                <c:pt idx="14578">
                  <c:v>-39.315722626837598</c:v>
                </c:pt>
                <c:pt idx="14579">
                  <c:v>-39.315722626837598</c:v>
                </c:pt>
                <c:pt idx="14580">
                  <c:v>-39.315722626837598</c:v>
                </c:pt>
                <c:pt idx="14581">
                  <c:v>-39.315722626837598</c:v>
                </c:pt>
                <c:pt idx="14582">
                  <c:v>-39.315722626837598</c:v>
                </c:pt>
                <c:pt idx="14583">
                  <c:v>-39.315722626837598</c:v>
                </c:pt>
                <c:pt idx="14584">
                  <c:v>-39.315722626837598</c:v>
                </c:pt>
                <c:pt idx="14585">
                  <c:v>-39.315722626837598</c:v>
                </c:pt>
                <c:pt idx="14586">
                  <c:v>-39.315722626837598</c:v>
                </c:pt>
                <c:pt idx="14587">
                  <c:v>-39.315722626837598</c:v>
                </c:pt>
                <c:pt idx="14588">
                  <c:v>-39.315722626837598</c:v>
                </c:pt>
                <c:pt idx="14589">
                  <c:v>-39.315722626837598</c:v>
                </c:pt>
                <c:pt idx="14590">
                  <c:v>-39.315722626837598</c:v>
                </c:pt>
                <c:pt idx="14591">
                  <c:v>-39.315722626837598</c:v>
                </c:pt>
                <c:pt idx="14592">
                  <c:v>-39.315722626837598</c:v>
                </c:pt>
                <c:pt idx="14593">
                  <c:v>-39.315722626837598</c:v>
                </c:pt>
                <c:pt idx="14594">
                  <c:v>-39.315722626837598</c:v>
                </c:pt>
                <c:pt idx="14595">
                  <c:v>-39.315722626837598</c:v>
                </c:pt>
                <c:pt idx="14596">
                  <c:v>-39.315722626837598</c:v>
                </c:pt>
                <c:pt idx="14597">
                  <c:v>-39.315722626837598</c:v>
                </c:pt>
                <c:pt idx="14598">
                  <c:v>-39.315722626837598</c:v>
                </c:pt>
                <c:pt idx="14599">
                  <c:v>-39.315722626837598</c:v>
                </c:pt>
                <c:pt idx="14600">
                  <c:v>-39.315722626837598</c:v>
                </c:pt>
                <c:pt idx="14601">
                  <c:v>-39.315722626837598</c:v>
                </c:pt>
                <c:pt idx="14602">
                  <c:v>-39.315722626837598</c:v>
                </c:pt>
                <c:pt idx="14603">
                  <c:v>-39.315722626837598</c:v>
                </c:pt>
                <c:pt idx="14604">
                  <c:v>-39.315722626837598</c:v>
                </c:pt>
                <c:pt idx="14605">
                  <c:v>-39.315722626837598</c:v>
                </c:pt>
                <c:pt idx="14606">
                  <c:v>-39.315722626837598</c:v>
                </c:pt>
                <c:pt idx="14607">
                  <c:v>-39.315722626837598</c:v>
                </c:pt>
                <c:pt idx="14608">
                  <c:v>-39.315722626837598</c:v>
                </c:pt>
                <c:pt idx="14609">
                  <c:v>-39.315722626837598</c:v>
                </c:pt>
                <c:pt idx="14610">
                  <c:v>-39.315722626837598</c:v>
                </c:pt>
                <c:pt idx="14611">
                  <c:v>-39.315722626837598</c:v>
                </c:pt>
                <c:pt idx="14612">
                  <c:v>-39.315722626837598</c:v>
                </c:pt>
                <c:pt idx="14613">
                  <c:v>-39.315722626837598</c:v>
                </c:pt>
                <c:pt idx="14614">
                  <c:v>-39.315722626837598</c:v>
                </c:pt>
                <c:pt idx="14615">
                  <c:v>-39.315722626837598</c:v>
                </c:pt>
                <c:pt idx="14616">
                  <c:v>-39.315722626837598</c:v>
                </c:pt>
                <c:pt idx="14617">
                  <c:v>-39.315722626837598</c:v>
                </c:pt>
                <c:pt idx="14618">
                  <c:v>-39.315722626837598</c:v>
                </c:pt>
                <c:pt idx="14619">
                  <c:v>-39.315722626837598</c:v>
                </c:pt>
                <c:pt idx="14620">
                  <c:v>-39.315722626837598</c:v>
                </c:pt>
                <c:pt idx="14621">
                  <c:v>-39.315722626837598</c:v>
                </c:pt>
                <c:pt idx="14622">
                  <c:v>-39.315722626837598</c:v>
                </c:pt>
                <c:pt idx="14623">
                  <c:v>-39.315722626837598</c:v>
                </c:pt>
                <c:pt idx="14624">
                  <c:v>-39.315722626837598</c:v>
                </c:pt>
                <c:pt idx="14625">
                  <c:v>-39.315722626837598</c:v>
                </c:pt>
                <c:pt idx="14626">
                  <c:v>-39.315722626837598</c:v>
                </c:pt>
                <c:pt idx="14627">
                  <c:v>-39.315722626837598</c:v>
                </c:pt>
                <c:pt idx="14628">
                  <c:v>-39.315722626837598</c:v>
                </c:pt>
                <c:pt idx="14629">
                  <c:v>-39.315722626837598</c:v>
                </c:pt>
                <c:pt idx="14630">
                  <c:v>-39.315722626837598</c:v>
                </c:pt>
                <c:pt idx="14631">
                  <c:v>-39.315722626837598</c:v>
                </c:pt>
                <c:pt idx="14632">
                  <c:v>-39.315722626837598</c:v>
                </c:pt>
                <c:pt idx="14633">
                  <c:v>-39.315722626837598</c:v>
                </c:pt>
                <c:pt idx="14634">
                  <c:v>-39.315722626837598</c:v>
                </c:pt>
                <c:pt idx="14635">
                  <c:v>-39.315722626837598</c:v>
                </c:pt>
                <c:pt idx="14636">
                  <c:v>-39.315722626837598</c:v>
                </c:pt>
                <c:pt idx="14637">
                  <c:v>-39.315722626837598</c:v>
                </c:pt>
                <c:pt idx="14638">
                  <c:v>-39.315722626837598</c:v>
                </c:pt>
                <c:pt idx="14639">
                  <c:v>-39.315722626837598</c:v>
                </c:pt>
                <c:pt idx="14640">
                  <c:v>-39.315722626837598</c:v>
                </c:pt>
                <c:pt idx="14641">
                  <c:v>-39.315722626837598</c:v>
                </c:pt>
                <c:pt idx="14642">
                  <c:v>-39.315722626837598</c:v>
                </c:pt>
                <c:pt idx="14643">
                  <c:v>-39.315722626837598</c:v>
                </c:pt>
                <c:pt idx="14644">
                  <c:v>-39.315722626837598</c:v>
                </c:pt>
                <c:pt idx="14645">
                  <c:v>-39.315722626837598</c:v>
                </c:pt>
                <c:pt idx="14646">
                  <c:v>-39.315722626837598</c:v>
                </c:pt>
                <c:pt idx="14647">
                  <c:v>-39.315722626837598</c:v>
                </c:pt>
                <c:pt idx="14648">
                  <c:v>-39.315722626837598</c:v>
                </c:pt>
                <c:pt idx="14649">
                  <c:v>-39.315722626837598</c:v>
                </c:pt>
                <c:pt idx="14650">
                  <c:v>-39.315722626837598</c:v>
                </c:pt>
                <c:pt idx="14651">
                  <c:v>-39.315722626837598</c:v>
                </c:pt>
                <c:pt idx="14652">
                  <c:v>-39.315722626837598</c:v>
                </c:pt>
                <c:pt idx="14653">
                  <c:v>-39.315722626837598</c:v>
                </c:pt>
                <c:pt idx="14654">
                  <c:v>-39.315722626837598</c:v>
                </c:pt>
                <c:pt idx="14655">
                  <c:v>-39.315722626837598</c:v>
                </c:pt>
                <c:pt idx="14656">
                  <c:v>-39.315722626837598</c:v>
                </c:pt>
                <c:pt idx="14657">
                  <c:v>-39.315722626837598</c:v>
                </c:pt>
                <c:pt idx="14658">
                  <c:v>-39.315722626837598</c:v>
                </c:pt>
                <c:pt idx="14659">
                  <c:v>-39.315722626837598</c:v>
                </c:pt>
                <c:pt idx="14660">
                  <c:v>-39.315722626837598</c:v>
                </c:pt>
                <c:pt idx="14661">
                  <c:v>-39.315722626837598</c:v>
                </c:pt>
                <c:pt idx="14662">
                  <c:v>-39.315722626837598</c:v>
                </c:pt>
                <c:pt idx="14663">
                  <c:v>-39.315722626837598</c:v>
                </c:pt>
                <c:pt idx="14664">
                  <c:v>-39.315722626837598</c:v>
                </c:pt>
                <c:pt idx="14665">
                  <c:v>-39.315722626837598</c:v>
                </c:pt>
                <c:pt idx="14666">
                  <c:v>-39.315722626837598</c:v>
                </c:pt>
                <c:pt idx="14667">
                  <c:v>-39.315722626837598</c:v>
                </c:pt>
                <c:pt idx="14668">
                  <c:v>-39.315722626837598</c:v>
                </c:pt>
                <c:pt idx="14669">
                  <c:v>-39.315722626837598</c:v>
                </c:pt>
                <c:pt idx="14670">
                  <c:v>-39.315722626837598</c:v>
                </c:pt>
                <c:pt idx="14671">
                  <c:v>-39.315722626837598</c:v>
                </c:pt>
                <c:pt idx="14672">
                  <c:v>-39.315722626837598</c:v>
                </c:pt>
                <c:pt idx="14673">
                  <c:v>-39.315722626837598</c:v>
                </c:pt>
                <c:pt idx="14674">
                  <c:v>-39.315722626837598</c:v>
                </c:pt>
                <c:pt idx="14675">
                  <c:v>-39.315722626837598</c:v>
                </c:pt>
                <c:pt idx="14676">
                  <c:v>-39.315722626837598</c:v>
                </c:pt>
                <c:pt idx="14677">
                  <c:v>-39.315722626837598</c:v>
                </c:pt>
                <c:pt idx="14678">
                  <c:v>-39.315722626837598</c:v>
                </c:pt>
                <c:pt idx="14679">
                  <c:v>-39.315722626837598</c:v>
                </c:pt>
                <c:pt idx="14680">
                  <c:v>-39.315722626837598</c:v>
                </c:pt>
                <c:pt idx="14681">
                  <c:v>-39.315722626837598</c:v>
                </c:pt>
                <c:pt idx="14682">
                  <c:v>-39.315722626837598</c:v>
                </c:pt>
                <c:pt idx="14683">
                  <c:v>-39.315722626837598</c:v>
                </c:pt>
                <c:pt idx="14684">
                  <c:v>-39.315722626837598</c:v>
                </c:pt>
                <c:pt idx="14685">
                  <c:v>-39.315722626837598</c:v>
                </c:pt>
                <c:pt idx="14686">
                  <c:v>-39.315722626837598</c:v>
                </c:pt>
                <c:pt idx="14687">
                  <c:v>-39.315722626837598</c:v>
                </c:pt>
                <c:pt idx="14688">
                  <c:v>-39.315722626837598</c:v>
                </c:pt>
                <c:pt idx="14689">
                  <c:v>-39.315722626837598</c:v>
                </c:pt>
                <c:pt idx="14690">
                  <c:v>-39.315722626837598</c:v>
                </c:pt>
                <c:pt idx="14691">
                  <c:v>-39.315722626837598</c:v>
                </c:pt>
                <c:pt idx="14692">
                  <c:v>-39.315722626837598</c:v>
                </c:pt>
                <c:pt idx="14693">
                  <c:v>-39.315722626837598</c:v>
                </c:pt>
                <c:pt idx="14694">
                  <c:v>-39.315722626837598</c:v>
                </c:pt>
                <c:pt idx="14695">
                  <c:v>-39.315722626837598</c:v>
                </c:pt>
                <c:pt idx="14696">
                  <c:v>-39.315722626837598</c:v>
                </c:pt>
                <c:pt idx="14697">
                  <c:v>-39.315722626837598</c:v>
                </c:pt>
                <c:pt idx="14698">
                  <c:v>-39.315722626837598</c:v>
                </c:pt>
                <c:pt idx="14699">
                  <c:v>-39.315722626837598</c:v>
                </c:pt>
                <c:pt idx="14700">
                  <c:v>-39.315722626837598</c:v>
                </c:pt>
                <c:pt idx="14701">
                  <c:v>-39.315722626837598</c:v>
                </c:pt>
                <c:pt idx="14702">
                  <c:v>-39.315722626837598</c:v>
                </c:pt>
                <c:pt idx="14703">
                  <c:v>-39.315722626837598</c:v>
                </c:pt>
                <c:pt idx="14704">
                  <c:v>-39.315722626837598</c:v>
                </c:pt>
                <c:pt idx="14705">
                  <c:v>-39.315722626837598</c:v>
                </c:pt>
                <c:pt idx="14706">
                  <c:v>-39.315722626837598</c:v>
                </c:pt>
                <c:pt idx="14707">
                  <c:v>-39.315722626837598</c:v>
                </c:pt>
                <c:pt idx="14708">
                  <c:v>-39.315722626837598</c:v>
                </c:pt>
                <c:pt idx="14709">
                  <c:v>-39.315722626837598</c:v>
                </c:pt>
                <c:pt idx="14710">
                  <c:v>-39.315722626837598</c:v>
                </c:pt>
                <c:pt idx="14711">
                  <c:v>-39.315722626837598</c:v>
                </c:pt>
                <c:pt idx="14712">
                  <c:v>-39.315722626837598</c:v>
                </c:pt>
                <c:pt idx="14713">
                  <c:v>-39.315722626837598</c:v>
                </c:pt>
                <c:pt idx="14714">
                  <c:v>-39.315722626837598</c:v>
                </c:pt>
                <c:pt idx="14715">
                  <c:v>-39.315722626837598</c:v>
                </c:pt>
                <c:pt idx="14716">
                  <c:v>-39.315722626837598</c:v>
                </c:pt>
                <c:pt idx="14717">
                  <c:v>-39.315722626837598</c:v>
                </c:pt>
                <c:pt idx="14718">
                  <c:v>-39.315722626837598</c:v>
                </c:pt>
                <c:pt idx="14719">
                  <c:v>-39.315722626837598</c:v>
                </c:pt>
                <c:pt idx="14720">
                  <c:v>-39.315722626837598</c:v>
                </c:pt>
                <c:pt idx="14721">
                  <c:v>-39.315722626837598</c:v>
                </c:pt>
                <c:pt idx="14722">
                  <c:v>-39.315722626837598</c:v>
                </c:pt>
                <c:pt idx="14723">
                  <c:v>-39.315722626837598</c:v>
                </c:pt>
                <c:pt idx="14724">
                  <c:v>-39.315722626837598</c:v>
                </c:pt>
                <c:pt idx="14725">
                  <c:v>-39.315722626837598</c:v>
                </c:pt>
                <c:pt idx="14726">
                  <c:v>-39.315722626837598</c:v>
                </c:pt>
                <c:pt idx="14727">
                  <c:v>-39.315722626837598</c:v>
                </c:pt>
                <c:pt idx="14728">
                  <c:v>-39.315722626837598</c:v>
                </c:pt>
                <c:pt idx="14729">
                  <c:v>-39.315722626837598</c:v>
                </c:pt>
                <c:pt idx="14730">
                  <c:v>-39.315722626837598</c:v>
                </c:pt>
                <c:pt idx="14731">
                  <c:v>-39.315722626837598</c:v>
                </c:pt>
                <c:pt idx="14732">
                  <c:v>-39.315722626837598</c:v>
                </c:pt>
                <c:pt idx="14733">
                  <c:v>-39.315722626837598</c:v>
                </c:pt>
                <c:pt idx="14734">
                  <c:v>-39.315722626837598</c:v>
                </c:pt>
                <c:pt idx="14735">
                  <c:v>-39.315722626837598</c:v>
                </c:pt>
                <c:pt idx="14736">
                  <c:v>-39.315722626837598</c:v>
                </c:pt>
                <c:pt idx="14737">
                  <c:v>-39.315722626837598</c:v>
                </c:pt>
                <c:pt idx="14738">
                  <c:v>-39.315722626837598</c:v>
                </c:pt>
                <c:pt idx="14739">
                  <c:v>-39.315722626837598</c:v>
                </c:pt>
                <c:pt idx="14740">
                  <c:v>-39.315722626837598</c:v>
                </c:pt>
                <c:pt idx="14741">
                  <c:v>-39.315722626837598</c:v>
                </c:pt>
                <c:pt idx="14742">
                  <c:v>-39.315722626837598</c:v>
                </c:pt>
                <c:pt idx="14743">
                  <c:v>-39.315722626837598</c:v>
                </c:pt>
                <c:pt idx="14744">
                  <c:v>-39.315722626837598</c:v>
                </c:pt>
                <c:pt idx="14745">
                  <c:v>-39.315722626837598</c:v>
                </c:pt>
                <c:pt idx="14746">
                  <c:v>-39.315722626837598</c:v>
                </c:pt>
                <c:pt idx="14747">
                  <c:v>-39.315722626837598</c:v>
                </c:pt>
                <c:pt idx="14748">
                  <c:v>-39.315722626837598</c:v>
                </c:pt>
                <c:pt idx="14749">
                  <c:v>-39.315722626837598</c:v>
                </c:pt>
                <c:pt idx="14750">
                  <c:v>-39.315722626837598</c:v>
                </c:pt>
                <c:pt idx="14751">
                  <c:v>-39.315722626837598</c:v>
                </c:pt>
                <c:pt idx="14752">
                  <c:v>-39.315722626837598</c:v>
                </c:pt>
                <c:pt idx="14753">
                  <c:v>-39.315722626837598</c:v>
                </c:pt>
                <c:pt idx="14754">
                  <c:v>-39.315722626837598</c:v>
                </c:pt>
                <c:pt idx="14755">
                  <c:v>-39.315722626837598</c:v>
                </c:pt>
                <c:pt idx="14756">
                  <c:v>-39.315722626837598</c:v>
                </c:pt>
                <c:pt idx="14757">
                  <c:v>-39.315722626837598</c:v>
                </c:pt>
                <c:pt idx="14758">
                  <c:v>-39.315722626837598</c:v>
                </c:pt>
                <c:pt idx="14759">
                  <c:v>-39.315722626837598</c:v>
                </c:pt>
                <c:pt idx="14760">
                  <c:v>-39.315722626837598</c:v>
                </c:pt>
                <c:pt idx="14761">
                  <c:v>-39.315722626837598</c:v>
                </c:pt>
                <c:pt idx="14762">
                  <c:v>-39.315722626837598</c:v>
                </c:pt>
                <c:pt idx="14763">
                  <c:v>-39.315722626837598</c:v>
                </c:pt>
                <c:pt idx="14764">
                  <c:v>-39.315722626837598</c:v>
                </c:pt>
                <c:pt idx="14765">
                  <c:v>-39.315722626837598</c:v>
                </c:pt>
                <c:pt idx="14766">
                  <c:v>-39.315722626837598</c:v>
                </c:pt>
                <c:pt idx="14767">
                  <c:v>-39.315722626837598</c:v>
                </c:pt>
                <c:pt idx="14768">
                  <c:v>-39.315722626837598</c:v>
                </c:pt>
                <c:pt idx="14769">
                  <c:v>-39.315722626837598</c:v>
                </c:pt>
                <c:pt idx="14770">
                  <c:v>-39.315722626837598</c:v>
                </c:pt>
                <c:pt idx="14771">
                  <c:v>-39.315722626837598</c:v>
                </c:pt>
                <c:pt idx="14772">
                  <c:v>-39.315722626837598</c:v>
                </c:pt>
                <c:pt idx="14773">
                  <c:v>-39.315722626837598</c:v>
                </c:pt>
                <c:pt idx="14774">
                  <c:v>-39.315722626837598</c:v>
                </c:pt>
                <c:pt idx="14775">
                  <c:v>-39.315722626837598</c:v>
                </c:pt>
                <c:pt idx="14776">
                  <c:v>-39.315722626837598</c:v>
                </c:pt>
                <c:pt idx="14777">
                  <c:v>-39.315722626837598</c:v>
                </c:pt>
                <c:pt idx="14778">
                  <c:v>-39.315722626837598</c:v>
                </c:pt>
                <c:pt idx="14779">
                  <c:v>-39.315722626837598</c:v>
                </c:pt>
                <c:pt idx="14780">
                  <c:v>-39.315722626837598</c:v>
                </c:pt>
                <c:pt idx="14781">
                  <c:v>-39.315722626837598</c:v>
                </c:pt>
                <c:pt idx="14782">
                  <c:v>-39.315722626837598</c:v>
                </c:pt>
                <c:pt idx="14783">
                  <c:v>-39.315722626837598</c:v>
                </c:pt>
                <c:pt idx="14784">
                  <c:v>-39.315722626837598</c:v>
                </c:pt>
                <c:pt idx="14785">
                  <c:v>-39.315722626837598</c:v>
                </c:pt>
                <c:pt idx="14786">
                  <c:v>-39.315722626837598</c:v>
                </c:pt>
                <c:pt idx="14787">
                  <c:v>-39.315722626837598</c:v>
                </c:pt>
                <c:pt idx="14788">
                  <c:v>-39.315722626837598</c:v>
                </c:pt>
                <c:pt idx="14789">
                  <c:v>-39.315722626837598</c:v>
                </c:pt>
                <c:pt idx="14790">
                  <c:v>-39.315722626837598</c:v>
                </c:pt>
                <c:pt idx="14791">
                  <c:v>-39.315722626837598</c:v>
                </c:pt>
                <c:pt idx="14792">
                  <c:v>-39.315722626837598</c:v>
                </c:pt>
                <c:pt idx="14793">
                  <c:v>-39.315722626837598</c:v>
                </c:pt>
                <c:pt idx="14794">
                  <c:v>-39.315722626837598</c:v>
                </c:pt>
                <c:pt idx="14795">
                  <c:v>-39.315722626837598</c:v>
                </c:pt>
                <c:pt idx="14796">
                  <c:v>-39.315722626837598</c:v>
                </c:pt>
                <c:pt idx="14797">
                  <c:v>-39.315722626837598</c:v>
                </c:pt>
                <c:pt idx="14798">
                  <c:v>-39.315722626837598</c:v>
                </c:pt>
                <c:pt idx="14799">
                  <c:v>-39.315722626837598</c:v>
                </c:pt>
                <c:pt idx="14800">
                  <c:v>-39.315722626837598</c:v>
                </c:pt>
                <c:pt idx="14801">
                  <c:v>-39.315722626837598</c:v>
                </c:pt>
                <c:pt idx="14802">
                  <c:v>-39.315722626837598</c:v>
                </c:pt>
                <c:pt idx="14803">
                  <c:v>-39.315722626837598</c:v>
                </c:pt>
                <c:pt idx="14804">
                  <c:v>-39.315722626837598</c:v>
                </c:pt>
                <c:pt idx="14805">
                  <c:v>-39.315722626837598</c:v>
                </c:pt>
                <c:pt idx="14806">
                  <c:v>-39.315722626837598</c:v>
                </c:pt>
                <c:pt idx="14807">
                  <c:v>-39.315722626837598</c:v>
                </c:pt>
                <c:pt idx="14808">
                  <c:v>-39.315722626837598</c:v>
                </c:pt>
                <c:pt idx="14809">
                  <c:v>-39.315722626837598</c:v>
                </c:pt>
                <c:pt idx="14810">
                  <c:v>-39.315722626837598</c:v>
                </c:pt>
                <c:pt idx="14811">
                  <c:v>-39.315722626837598</c:v>
                </c:pt>
                <c:pt idx="14812">
                  <c:v>-39.315722626837598</c:v>
                </c:pt>
                <c:pt idx="14813">
                  <c:v>-39.315722626837598</c:v>
                </c:pt>
                <c:pt idx="14814">
                  <c:v>-39.315722626837598</c:v>
                </c:pt>
                <c:pt idx="14815">
                  <c:v>-39.315722626837598</c:v>
                </c:pt>
                <c:pt idx="14816">
                  <c:v>-39.315722626837598</c:v>
                </c:pt>
                <c:pt idx="14817">
                  <c:v>-39.315722626837598</c:v>
                </c:pt>
                <c:pt idx="14818">
                  <c:v>-39.315722626837598</c:v>
                </c:pt>
                <c:pt idx="14819">
                  <c:v>-39.315722626837598</c:v>
                </c:pt>
                <c:pt idx="14820">
                  <c:v>-39.315722626837598</c:v>
                </c:pt>
                <c:pt idx="14821">
                  <c:v>-39.315722626837598</c:v>
                </c:pt>
                <c:pt idx="14822">
                  <c:v>-39.315722626837598</c:v>
                </c:pt>
                <c:pt idx="14823">
                  <c:v>-39.315722626837598</c:v>
                </c:pt>
                <c:pt idx="14824">
                  <c:v>-39.315722626837598</c:v>
                </c:pt>
                <c:pt idx="14825">
                  <c:v>-39.315722626837598</c:v>
                </c:pt>
                <c:pt idx="14826">
                  <c:v>-39.315722626837598</c:v>
                </c:pt>
                <c:pt idx="14827">
                  <c:v>-39.315722626837598</c:v>
                </c:pt>
                <c:pt idx="14828">
                  <c:v>-39.315722626837598</c:v>
                </c:pt>
                <c:pt idx="14829">
                  <c:v>-39.315722626837598</c:v>
                </c:pt>
                <c:pt idx="14830">
                  <c:v>-39.315722626837598</c:v>
                </c:pt>
                <c:pt idx="14831">
                  <c:v>-39.315722626837598</c:v>
                </c:pt>
                <c:pt idx="14832">
                  <c:v>-39.315722626837598</c:v>
                </c:pt>
                <c:pt idx="14833">
                  <c:v>-39.315722626837598</c:v>
                </c:pt>
                <c:pt idx="14834">
                  <c:v>-39.315722626837598</c:v>
                </c:pt>
                <c:pt idx="14835">
                  <c:v>-39.315722626837598</c:v>
                </c:pt>
                <c:pt idx="14836">
                  <c:v>-39.315722626837598</c:v>
                </c:pt>
                <c:pt idx="14837">
                  <c:v>-39.315722626837598</c:v>
                </c:pt>
                <c:pt idx="14838">
                  <c:v>-39.315722626837598</c:v>
                </c:pt>
                <c:pt idx="14839">
                  <c:v>-39.315722626837598</c:v>
                </c:pt>
                <c:pt idx="14840">
                  <c:v>-39.315722626837598</c:v>
                </c:pt>
                <c:pt idx="14841">
                  <c:v>-39.315722626837598</c:v>
                </c:pt>
                <c:pt idx="14842">
                  <c:v>-39.315722626837598</c:v>
                </c:pt>
                <c:pt idx="14843">
                  <c:v>-39.315722626837598</c:v>
                </c:pt>
                <c:pt idx="14844">
                  <c:v>-39.315722626837598</c:v>
                </c:pt>
                <c:pt idx="14845">
                  <c:v>-39.315722626837598</c:v>
                </c:pt>
                <c:pt idx="14846">
                  <c:v>-39.315722626837598</c:v>
                </c:pt>
                <c:pt idx="14847">
                  <c:v>-39.315722626837598</c:v>
                </c:pt>
                <c:pt idx="14848">
                  <c:v>-39.315722626837598</c:v>
                </c:pt>
                <c:pt idx="14849">
                  <c:v>-39.315722626837598</c:v>
                </c:pt>
                <c:pt idx="14850">
                  <c:v>-39.315722626837598</c:v>
                </c:pt>
                <c:pt idx="14851">
                  <c:v>-39.315722626837598</c:v>
                </c:pt>
                <c:pt idx="14852">
                  <c:v>-39.315722626837598</c:v>
                </c:pt>
                <c:pt idx="14853">
                  <c:v>-39.315722626837598</c:v>
                </c:pt>
                <c:pt idx="14854">
                  <c:v>-39.315722626837598</c:v>
                </c:pt>
                <c:pt idx="14855">
                  <c:v>-39.315722626837598</c:v>
                </c:pt>
                <c:pt idx="14856">
                  <c:v>-39.315722626837598</c:v>
                </c:pt>
                <c:pt idx="14857">
                  <c:v>-39.315722626837598</c:v>
                </c:pt>
                <c:pt idx="14858">
                  <c:v>-39.315722626837598</c:v>
                </c:pt>
                <c:pt idx="14859">
                  <c:v>-39.315722626837598</c:v>
                </c:pt>
                <c:pt idx="14860">
                  <c:v>-39.315722626837598</c:v>
                </c:pt>
                <c:pt idx="14861">
                  <c:v>-39.315722626837598</c:v>
                </c:pt>
                <c:pt idx="14862">
                  <c:v>-39.315722626837598</c:v>
                </c:pt>
                <c:pt idx="14863">
                  <c:v>-39.315722626837598</c:v>
                </c:pt>
                <c:pt idx="14864">
                  <c:v>-39.315722626837598</c:v>
                </c:pt>
                <c:pt idx="14865">
                  <c:v>-39.315722626837598</c:v>
                </c:pt>
                <c:pt idx="14866">
                  <c:v>-39.315722626837598</c:v>
                </c:pt>
                <c:pt idx="14867">
                  <c:v>-39.315722626837598</c:v>
                </c:pt>
                <c:pt idx="14868">
                  <c:v>-39.315722626837598</c:v>
                </c:pt>
                <c:pt idx="14869">
                  <c:v>-39.315722626837598</c:v>
                </c:pt>
                <c:pt idx="14870">
                  <c:v>-39.315722626837598</c:v>
                </c:pt>
                <c:pt idx="14871">
                  <c:v>-39.315722626837598</c:v>
                </c:pt>
                <c:pt idx="14872">
                  <c:v>-39.315722626837598</c:v>
                </c:pt>
                <c:pt idx="14873">
                  <c:v>-39.315722626837598</c:v>
                </c:pt>
                <c:pt idx="14874">
                  <c:v>-39.315722626837598</c:v>
                </c:pt>
                <c:pt idx="14875">
                  <c:v>-39.315722626837598</c:v>
                </c:pt>
                <c:pt idx="14876">
                  <c:v>-39.315722626837598</c:v>
                </c:pt>
                <c:pt idx="14877">
                  <c:v>-39.315722626837598</c:v>
                </c:pt>
                <c:pt idx="14878">
                  <c:v>-39.315722626837598</c:v>
                </c:pt>
                <c:pt idx="14879">
                  <c:v>-39.315722626837598</c:v>
                </c:pt>
                <c:pt idx="14880">
                  <c:v>-39.315722626837598</c:v>
                </c:pt>
                <c:pt idx="14881">
                  <c:v>-39.315722626837598</c:v>
                </c:pt>
                <c:pt idx="14882">
                  <c:v>-39.315722626837598</c:v>
                </c:pt>
                <c:pt idx="14883">
                  <c:v>-39.315722626837598</c:v>
                </c:pt>
                <c:pt idx="14884">
                  <c:v>-39.315722626837598</c:v>
                </c:pt>
                <c:pt idx="14885">
                  <c:v>-39.315722626837598</c:v>
                </c:pt>
                <c:pt idx="14886">
                  <c:v>-39.315722626837598</c:v>
                </c:pt>
                <c:pt idx="14887">
                  <c:v>-39.315722626837598</c:v>
                </c:pt>
                <c:pt idx="14888">
                  <c:v>-39.315722626837598</c:v>
                </c:pt>
                <c:pt idx="14889">
                  <c:v>-39.315722626837598</c:v>
                </c:pt>
                <c:pt idx="14890">
                  <c:v>-39.315722626837598</c:v>
                </c:pt>
                <c:pt idx="14891">
                  <c:v>-39.315722626837598</c:v>
                </c:pt>
                <c:pt idx="14892">
                  <c:v>-39.315722626837598</c:v>
                </c:pt>
                <c:pt idx="14893">
                  <c:v>-39.315722626837598</c:v>
                </c:pt>
                <c:pt idx="14894">
                  <c:v>-39.315722626837598</c:v>
                </c:pt>
                <c:pt idx="14895">
                  <c:v>-39.315722626837598</c:v>
                </c:pt>
                <c:pt idx="14896">
                  <c:v>-39.315722626837598</c:v>
                </c:pt>
                <c:pt idx="14897">
                  <c:v>-39.315722626837598</c:v>
                </c:pt>
                <c:pt idx="14898">
                  <c:v>-39.315722626837598</c:v>
                </c:pt>
                <c:pt idx="14899">
                  <c:v>-39.315722626837598</c:v>
                </c:pt>
                <c:pt idx="14900">
                  <c:v>-39.315722626837598</c:v>
                </c:pt>
                <c:pt idx="14901">
                  <c:v>-39.315722626837598</c:v>
                </c:pt>
                <c:pt idx="14902">
                  <c:v>-39.315722626837598</c:v>
                </c:pt>
                <c:pt idx="14903">
                  <c:v>-39.315722626837598</c:v>
                </c:pt>
                <c:pt idx="14904">
                  <c:v>-39.315722626837598</c:v>
                </c:pt>
                <c:pt idx="14905">
                  <c:v>-39.315722626837598</c:v>
                </c:pt>
                <c:pt idx="14906">
                  <c:v>-39.315722626837598</c:v>
                </c:pt>
                <c:pt idx="14907">
                  <c:v>-39.315722626837598</c:v>
                </c:pt>
                <c:pt idx="14908">
                  <c:v>-39.315722626837598</c:v>
                </c:pt>
                <c:pt idx="14909">
                  <c:v>-39.315722626837598</c:v>
                </c:pt>
                <c:pt idx="14910">
                  <c:v>-39.315722626837598</c:v>
                </c:pt>
                <c:pt idx="14911">
                  <c:v>-39.315722626837598</c:v>
                </c:pt>
                <c:pt idx="14912">
                  <c:v>-39.315722626837598</c:v>
                </c:pt>
                <c:pt idx="14913">
                  <c:v>-39.315722626837598</c:v>
                </c:pt>
                <c:pt idx="14914">
                  <c:v>-39.315722626837598</c:v>
                </c:pt>
                <c:pt idx="14915">
                  <c:v>-39.315722626837598</c:v>
                </c:pt>
                <c:pt idx="14916">
                  <c:v>-39.315722626837598</c:v>
                </c:pt>
                <c:pt idx="14917">
                  <c:v>-39.315722626837598</c:v>
                </c:pt>
                <c:pt idx="14918">
                  <c:v>-39.315722626837598</c:v>
                </c:pt>
                <c:pt idx="14919">
                  <c:v>-39.315722626837598</c:v>
                </c:pt>
                <c:pt idx="14920">
                  <c:v>-39.315722626837598</c:v>
                </c:pt>
                <c:pt idx="14921">
                  <c:v>-39.315722626837598</c:v>
                </c:pt>
                <c:pt idx="14922">
                  <c:v>-39.315722626837598</c:v>
                </c:pt>
                <c:pt idx="14923">
                  <c:v>-39.315722626837598</c:v>
                </c:pt>
                <c:pt idx="14924">
                  <c:v>-39.315722626837598</c:v>
                </c:pt>
                <c:pt idx="14925">
                  <c:v>-39.315722626837598</c:v>
                </c:pt>
                <c:pt idx="14926">
                  <c:v>-39.315722626837598</c:v>
                </c:pt>
                <c:pt idx="14927">
                  <c:v>-39.315722626837598</c:v>
                </c:pt>
                <c:pt idx="14928">
                  <c:v>-39.315722626837598</c:v>
                </c:pt>
                <c:pt idx="14929">
                  <c:v>-39.315722626837598</c:v>
                </c:pt>
                <c:pt idx="14930">
                  <c:v>-39.315722626837598</c:v>
                </c:pt>
                <c:pt idx="14931">
                  <c:v>-39.315722626837598</c:v>
                </c:pt>
                <c:pt idx="14932">
                  <c:v>-39.315722626837598</c:v>
                </c:pt>
                <c:pt idx="14933">
                  <c:v>-39.315722626837598</c:v>
                </c:pt>
                <c:pt idx="14934">
                  <c:v>-39.315722626837598</c:v>
                </c:pt>
                <c:pt idx="14935">
                  <c:v>-39.315722626837598</c:v>
                </c:pt>
                <c:pt idx="14936">
                  <c:v>-39.315722626837598</c:v>
                </c:pt>
                <c:pt idx="14937">
                  <c:v>-39.315722626837598</c:v>
                </c:pt>
                <c:pt idx="14938">
                  <c:v>-39.315722626837598</c:v>
                </c:pt>
                <c:pt idx="14939">
                  <c:v>-39.315722626837598</c:v>
                </c:pt>
                <c:pt idx="14940">
                  <c:v>-39.315722626837598</c:v>
                </c:pt>
                <c:pt idx="14941">
                  <c:v>-39.315722626837598</c:v>
                </c:pt>
                <c:pt idx="14942">
                  <c:v>-39.315722626837598</c:v>
                </c:pt>
                <c:pt idx="14943">
                  <c:v>-39.315722626837598</c:v>
                </c:pt>
                <c:pt idx="14944">
                  <c:v>-39.315722626837598</c:v>
                </c:pt>
                <c:pt idx="14945">
                  <c:v>-39.315722626837598</c:v>
                </c:pt>
                <c:pt idx="14946">
                  <c:v>-39.315722626837598</c:v>
                </c:pt>
                <c:pt idx="14947">
                  <c:v>-39.315722626837598</c:v>
                </c:pt>
                <c:pt idx="14948">
                  <c:v>-39.315722626837598</c:v>
                </c:pt>
                <c:pt idx="14949">
                  <c:v>-39.315722626837598</c:v>
                </c:pt>
                <c:pt idx="14950">
                  <c:v>-39.315722626837598</c:v>
                </c:pt>
                <c:pt idx="14951">
                  <c:v>-39.315722626837598</c:v>
                </c:pt>
                <c:pt idx="14952">
                  <c:v>-39.315722626837598</c:v>
                </c:pt>
                <c:pt idx="14953">
                  <c:v>-39.315722626837598</c:v>
                </c:pt>
                <c:pt idx="14954">
                  <c:v>-39.315722626837598</c:v>
                </c:pt>
                <c:pt idx="14955">
                  <c:v>-39.315722626837598</c:v>
                </c:pt>
                <c:pt idx="14956">
                  <c:v>-39.315722626837598</c:v>
                </c:pt>
                <c:pt idx="14957">
                  <c:v>-39.315722626837598</c:v>
                </c:pt>
                <c:pt idx="14958">
                  <c:v>-39.315722626837598</c:v>
                </c:pt>
                <c:pt idx="14959">
                  <c:v>-39.315722626837598</c:v>
                </c:pt>
                <c:pt idx="14960">
                  <c:v>-39.315722626837598</c:v>
                </c:pt>
                <c:pt idx="14961">
                  <c:v>-39.315722626837598</c:v>
                </c:pt>
                <c:pt idx="14962">
                  <c:v>-39.315722626837598</c:v>
                </c:pt>
                <c:pt idx="14963">
                  <c:v>-39.315722626837598</c:v>
                </c:pt>
                <c:pt idx="14964">
                  <c:v>-39.315722626837598</c:v>
                </c:pt>
                <c:pt idx="14965">
                  <c:v>-39.315722626837598</c:v>
                </c:pt>
                <c:pt idx="14966">
                  <c:v>-39.315722626837598</c:v>
                </c:pt>
                <c:pt idx="14967">
                  <c:v>-39.315722626837598</c:v>
                </c:pt>
                <c:pt idx="14968">
                  <c:v>-39.315722626837598</c:v>
                </c:pt>
                <c:pt idx="14969">
                  <c:v>-39.315722626837598</c:v>
                </c:pt>
                <c:pt idx="14970">
                  <c:v>-39.315722626837598</c:v>
                </c:pt>
                <c:pt idx="14971">
                  <c:v>-39.315722626837598</c:v>
                </c:pt>
                <c:pt idx="14972">
                  <c:v>-39.315722626837598</c:v>
                </c:pt>
                <c:pt idx="14973">
                  <c:v>-39.315722626837598</c:v>
                </c:pt>
                <c:pt idx="14974">
                  <c:v>-39.315722626837598</c:v>
                </c:pt>
                <c:pt idx="14975">
                  <c:v>-39.315722626837598</c:v>
                </c:pt>
                <c:pt idx="14976">
                  <c:v>-39.315722626837598</c:v>
                </c:pt>
                <c:pt idx="14977">
                  <c:v>-39.315722626837598</c:v>
                </c:pt>
                <c:pt idx="14978">
                  <c:v>-39.315722626837598</c:v>
                </c:pt>
                <c:pt idx="14979">
                  <c:v>-39.315722626837598</c:v>
                </c:pt>
                <c:pt idx="14980">
                  <c:v>-39.315722626837598</c:v>
                </c:pt>
                <c:pt idx="14981">
                  <c:v>-39.315722626837598</c:v>
                </c:pt>
                <c:pt idx="14982">
                  <c:v>-39.315722626837598</c:v>
                </c:pt>
                <c:pt idx="14983">
                  <c:v>-39.315722626837598</c:v>
                </c:pt>
                <c:pt idx="14984">
                  <c:v>-39.315722626837598</c:v>
                </c:pt>
                <c:pt idx="14985">
                  <c:v>-39.315722626837598</c:v>
                </c:pt>
                <c:pt idx="14986">
                  <c:v>-39.315722626837598</c:v>
                </c:pt>
                <c:pt idx="14987">
                  <c:v>-39.315722626837598</c:v>
                </c:pt>
                <c:pt idx="14988">
                  <c:v>-39.315722626837598</c:v>
                </c:pt>
                <c:pt idx="14989">
                  <c:v>-39.315722626837598</c:v>
                </c:pt>
                <c:pt idx="14990">
                  <c:v>-39.315722626837598</c:v>
                </c:pt>
                <c:pt idx="14991">
                  <c:v>-39.315722626837598</c:v>
                </c:pt>
                <c:pt idx="14992">
                  <c:v>-39.315722626837598</c:v>
                </c:pt>
                <c:pt idx="14993">
                  <c:v>-39.315722626837598</c:v>
                </c:pt>
                <c:pt idx="14994">
                  <c:v>-39.315722626837598</c:v>
                </c:pt>
                <c:pt idx="14995">
                  <c:v>-39.315722626837598</c:v>
                </c:pt>
                <c:pt idx="14996">
                  <c:v>-39.315722626837598</c:v>
                </c:pt>
                <c:pt idx="14997">
                  <c:v>-39.315722626837598</c:v>
                </c:pt>
                <c:pt idx="14998">
                  <c:v>-39.315722626837598</c:v>
                </c:pt>
                <c:pt idx="14999">
                  <c:v>-39.315722626837598</c:v>
                </c:pt>
                <c:pt idx="15000">
                  <c:v>-39.315722626837598</c:v>
                </c:pt>
                <c:pt idx="15001">
                  <c:v>-39.315722626837598</c:v>
                </c:pt>
                <c:pt idx="15002">
                  <c:v>-39.315722626837598</c:v>
                </c:pt>
                <c:pt idx="15003">
                  <c:v>-39.315722626837598</c:v>
                </c:pt>
                <c:pt idx="15004">
                  <c:v>-39.315722626837598</c:v>
                </c:pt>
                <c:pt idx="15005">
                  <c:v>-39.315722626837598</c:v>
                </c:pt>
                <c:pt idx="15006">
                  <c:v>-39.315722626837598</c:v>
                </c:pt>
                <c:pt idx="15007">
                  <c:v>-39.315722626837598</c:v>
                </c:pt>
                <c:pt idx="15008">
                  <c:v>-39.315722626837598</c:v>
                </c:pt>
                <c:pt idx="15009">
                  <c:v>-39.315722626837598</c:v>
                </c:pt>
                <c:pt idx="15010">
                  <c:v>-39.315722626837598</c:v>
                </c:pt>
                <c:pt idx="15011">
                  <c:v>-39.315722626837598</c:v>
                </c:pt>
                <c:pt idx="15012">
                  <c:v>-39.315722626837598</c:v>
                </c:pt>
                <c:pt idx="15013">
                  <c:v>-39.315722626837598</c:v>
                </c:pt>
                <c:pt idx="15014">
                  <c:v>-39.315722626837598</c:v>
                </c:pt>
                <c:pt idx="15015">
                  <c:v>-39.315722626837598</c:v>
                </c:pt>
                <c:pt idx="15016">
                  <c:v>-39.315722626837598</c:v>
                </c:pt>
                <c:pt idx="15017">
                  <c:v>-39.315722626837598</c:v>
                </c:pt>
                <c:pt idx="15018">
                  <c:v>-39.315722626837598</c:v>
                </c:pt>
                <c:pt idx="15019">
                  <c:v>-39.315722626837598</c:v>
                </c:pt>
                <c:pt idx="15020">
                  <c:v>-39.315722626837598</c:v>
                </c:pt>
                <c:pt idx="15021">
                  <c:v>-39.315722626837598</c:v>
                </c:pt>
                <c:pt idx="15022">
                  <c:v>-39.315722626837598</c:v>
                </c:pt>
                <c:pt idx="15023">
                  <c:v>-39.315722626837598</c:v>
                </c:pt>
                <c:pt idx="15024">
                  <c:v>-39.315722626837598</c:v>
                </c:pt>
                <c:pt idx="15025">
                  <c:v>-39.315722626837598</c:v>
                </c:pt>
                <c:pt idx="15026">
                  <c:v>-39.315722626837598</c:v>
                </c:pt>
                <c:pt idx="15027">
                  <c:v>-39.315722626837598</c:v>
                </c:pt>
                <c:pt idx="15028">
                  <c:v>-39.315722626837598</c:v>
                </c:pt>
                <c:pt idx="15029">
                  <c:v>-39.315722626837598</c:v>
                </c:pt>
                <c:pt idx="15030">
                  <c:v>-39.315722626837598</c:v>
                </c:pt>
                <c:pt idx="15031">
                  <c:v>-39.315722626837598</c:v>
                </c:pt>
                <c:pt idx="15032">
                  <c:v>-39.315722626837598</c:v>
                </c:pt>
                <c:pt idx="15033">
                  <c:v>-39.315722626837598</c:v>
                </c:pt>
                <c:pt idx="15034">
                  <c:v>-39.315722626837598</c:v>
                </c:pt>
                <c:pt idx="15035">
                  <c:v>-39.315722626837598</c:v>
                </c:pt>
                <c:pt idx="15036">
                  <c:v>-39.315722626837598</c:v>
                </c:pt>
                <c:pt idx="15037">
                  <c:v>-39.315722626837598</c:v>
                </c:pt>
                <c:pt idx="15038">
                  <c:v>-39.315722626837598</c:v>
                </c:pt>
                <c:pt idx="15039">
                  <c:v>-39.315722626837598</c:v>
                </c:pt>
                <c:pt idx="15040">
                  <c:v>-39.315722626837598</c:v>
                </c:pt>
                <c:pt idx="15041">
                  <c:v>-39.315722626837598</c:v>
                </c:pt>
                <c:pt idx="15042">
                  <c:v>-39.315722626837598</c:v>
                </c:pt>
                <c:pt idx="15043">
                  <c:v>-39.315722626837598</c:v>
                </c:pt>
                <c:pt idx="15044">
                  <c:v>-39.315722626837598</c:v>
                </c:pt>
                <c:pt idx="15045">
                  <c:v>-39.315722626837598</c:v>
                </c:pt>
                <c:pt idx="15046">
                  <c:v>-39.315722626837598</c:v>
                </c:pt>
                <c:pt idx="15047">
                  <c:v>-39.315722626837598</c:v>
                </c:pt>
                <c:pt idx="15048">
                  <c:v>-39.315722626837598</c:v>
                </c:pt>
                <c:pt idx="15049">
                  <c:v>-39.315722626837598</c:v>
                </c:pt>
                <c:pt idx="15050">
                  <c:v>-39.315722626837598</c:v>
                </c:pt>
                <c:pt idx="15051">
                  <c:v>-39.315722626837598</c:v>
                </c:pt>
                <c:pt idx="15052">
                  <c:v>-39.315722626837598</c:v>
                </c:pt>
                <c:pt idx="15053">
                  <c:v>-39.315722626837598</c:v>
                </c:pt>
                <c:pt idx="15054">
                  <c:v>-39.315722626837598</c:v>
                </c:pt>
                <c:pt idx="15055">
                  <c:v>-39.315722626837598</c:v>
                </c:pt>
                <c:pt idx="15056">
                  <c:v>-39.315722626837598</c:v>
                </c:pt>
                <c:pt idx="15057">
                  <c:v>-39.315722626837598</c:v>
                </c:pt>
                <c:pt idx="15058">
                  <c:v>-39.315722626837598</c:v>
                </c:pt>
                <c:pt idx="15059">
                  <c:v>-39.315722626837598</c:v>
                </c:pt>
                <c:pt idx="15060">
                  <c:v>-39.315722626837598</c:v>
                </c:pt>
                <c:pt idx="15061">
                  <c:v>-39.315722626837598</c:v>
                </c:pt>
                <c:pt idx="15062">
                  <c:v>-39.315722626837598</c:v>
                </c:pt>
                <c:pt idx="15063">
                  <c:v>-39.315722626837598</c:v>
                </c:pt>
                <c:pt idx="15064">
                  <c:v>-39.315722626837598</c:v>
                </c:pt>
                <c:pt idx="15065">
                  <c:v>-39.315722626837598</c:v>
                </c:pt>
                <c:pt idx="15066">
                  <c:v>-39.315722626837598</c:v>
                </c:pt>
                <c:pt idx="15067">
                  <c:v>-39.315722626837598</c:v>
                </c:pt>
                <c:pt idx="15068">
                  <c:v>-39.315722626837598</c:v>
                </c:pt>
                <c:pt idx="15069">
                  <c:v>-39.315722626837598</c:v>
                </c:pt>
                <c:pt idx="15070">
                  <c:v>-39.315722626837598</c:v>
                </c:pt>
                <c:pt idx="15071">
                  <c:v>-39.315722626837598</c:v>
                </c:pt>
                <c:pt idx="15072">
                  <c:v>-39.315722626837598</c:v>
                </c:pt>
                <c:pt idx="15073">
                  <c:v>-39.315722626837598</c:v>
                </c:pt>
                <c:pt idx="15074">
                  <c:v>-39.315722626837598</c:v>
                </c:pt>
                <c:pt idx="15075">
                  <c:v>-39.315722626837598</c:v>
                </c:pt>
                <c:pt idx="15076">
                  <c:v>-39.315722626837598</c:v>
                </c:pt>
                <c:pt idx="15077">
                  <c:v>-39.315722626837598</c:v>
                </c:pt>
                <c:pt idx="15078">
                  <c:v>-39.315722626837598</c:v>
                </c:pt>
                <c:pt idx="15079">
                  <c:v>-39.315722626837598</c:v>
                </c:pt>
                <c:pt idx="15080">
                  <c:v>-39.315722626837598</c:v>
                </c:pt>
                <c:pt idx="15081">
                  <c:v>-39.315722626837598</c:v>
                </c:pt>
                <c:pt idx="15082">
                  <c:v>-39.315722626837598</c:v>
                </c:pt>
                <c:pt idx="15083">
                  <c:v>-39.315722626837598</c:v>
                </c:pt>
                <c:pt idx="15084">
                  <c:v>-39.315722626837598</c:v>
                </c:pt>
                <c:pt idx="15085">
                  <c:v>-39.315722626837598</c:v>
                </c:pt>
                <c:pt idx="15086">
                  <c:v>-39.315722626837598</c:v>
                </c:pt>
                <c:pt idx="15087">
                  <c:v>-39.315722626837598</c:v>
                </c:pt>
                <c:pt idx="15088">
                  <c:v>-39.315722626837598</c:v>
                </c:pt>
                <c:pt idx="15089">
                  <c:v>-39.315722626837598</c:v>
                </c:pt>
                <c:pt idx="15090">
                  <c:v>-39.315722626837598</c:v>
                </c:pt>
                <c:pt idx="15091">
                  <c:v>-39.315722626837598</c:v>
                </c:pt>
                <c:pt idx="15092">
                  <c:v>-39.315722626837598</c:v>
                </c:pt>
                <c:pt idx="15093">
                  <c:v>-39.315722626837598</c:v>
                </c:pt>
                <c:pt idx="15094">
                  <c:v>-39.315722626837598</c:v>
                </c:pt>
                <c:pt idx="15095">
                  <c:v>-39.315722626837598</c:v>
                </c:pt>
                <c:pt idx="15096">
                  <c:v>-39.315722626837598</c:v>
                </c:pt>
                <c:pt idx="15097">
                  <c:v>-39.315722626837598</c:v>
                </c:pt>
                <c:pt idx="15098">
                  <c:v>-39.315722626837598</c:v>
                </c:pt>
                <c:pt idx="15099">
                  <c:v>-39.315722626837598</c:v>
                </c:pt>
                <c:pt idx="15100">
                  <c:v>-39.315722626837598</c:v>
                </c:pt>
                <c:pt idx="15101">
                  <c:v>-39.315722626837598</c:v>
                </c:pt>
                <c:pt idx="15102">
                  <c:v>-39.315722626837598</c:v>
                </c:pt>
                <c:pt idx="15103">
                  <c:v>-39.315722626837598</c:v>
                </c:pt>
                <c:pt idx="15104">
                  <c:v>-39.315722626837598</c:v>
                </c:pt>
                <c:pt idx="15105">
                  <c:v>-39.315722626837598</c:v>
                </c:pt>
                <c:pt idx="15106">
                  <c:v>-39.315722626837598</c:v>
                </c:pt>
                <c:pt idx="15107">
                  <c:v>-39.315722626837598</c:v>
                </c:pt>
                <c:pt idx="15108">
                  <c:v>-39.315722626837598</c:v>
                </c:pt>
                <c:pt idx="15109">
                  <c:v>-39.315722626837598</c:v>
                </c:pt>
                <c:pt idx="15110">
                  <c:v>-39.315722626837598</c:v>
                </c:pt>
                <c:pt idx="15111">
                  <c:v>-39.315722626837598</c:v>
                </c:pt>
                <c:pt idx="15112">
                  <c:v>-39.315722626837598</c:v>
                </c:pt>
                <c:pt idx="15113">
                  <c:v>-39.315722626837598</c:v>
                </c:pt>
                <c:pt idx="15114">
                  <c:v>-39.315722626837598</c:v>
                </c:pt>
                <c:pt idx="15115">
                  <c:v>-39.315722626837598</c:v>
                </c:pt>
                <c:pt idx="15116">
                  <c:v>-39.315722626837598</c:v>
                </c:pt>
                <c:pt idx="15117">
                  <c:v>-39.315722626837598</c:v>
                </c:pt>
                <c:pt idx="15118">
                  <c:v>-39.315722626837598</c:v>
                </c:pt>
                <c:pt idx="15119">
                  <c:v>-39.315722626837598</c:v>
                </c:pt>
                <c:pt idx="15120">
                  <c:v>-39.315722626837598</c:v>
                </c:pt>
                <c:pt idx="15121">
                  <c:v>-39.315722626837598</c:v>
                </c:pt>
                <c:pt idx="15122">
                  <c:v>-39.315722626837598</c:v>
                </c:pt>
                <c:pt idx="15123">
                  <c:v>-39.315722626837598</c:v>
                </c:pt>
                <c:pt idx="15124">
                  <c:v>-39.315722626837598</c:v>
                </c:pt>
                <c:pt idx="15125">
                  <c:v>-39.315722626837598</c:v>
                </c:pt>
                <c:pt idx="15126">
                  <c:v>-39.315722626837598</c:v>
                </c:pt>
                <c:pt idx="15127">
                  <c:v>-39.315722626837598</c:v>
                </c:pt>
                <c:pt idx="15128">
                  <c:v>-39.315722626837598</c:v>
                </c:pt>
                <c:pt idx="15129">
                  <c:v>-39.315722626837598</c:v>
                </c:pt>
                <c:pt idx="15130">
                  <c:v>-39.315722626837598</c:v>
                </c:pt>
                <c:pt idx="15131">
                  <c:v>-39.315722626837598</c:v>
                </c:pt>
                <c:pt idx="15132">
                  <c:v>-39.315722626837598</c:v>
                </c:pt>
                <c:pt idx="15133">
                  <c:v>-39.315722626837598</c:v>
                </c:pt>
                <c:pt idx="15134">
                  <c:v>-39.315722626837598</c:v>
                </c:pt>
                <c:pt idx="15135">
                  <c:v>-39.315722626837598</c:v>
                </c:pt>
                <c:pt idx="15136">
                  <c:v>-39.315722626837598</c:v>
                </c:pt>
                <c:pt idx="15137">
                  <c:v>-39.315722626837598</c:v>
                </c:pt>
                <c:pt idx="15138">
                  <c:v>-39.315722626837598</c:v>
                </c:pt>
                <c:pt idx="15139">
                  <c:v>-39.315722626837598</c:v>
                </c:pt>
                <c:pt idx="15140">
                  <c:v>-39.315722626837598</c:v>
                </c:pt>
                <c:pt idx="15141">
                  <c:v>-39.315722626837598</c:v>
                </c:pt>
                <c:pt idx="15142">
                  <c:v>-39.315722626837598</c:v>
                </c:pt>
                <c:pt idx="15143">
                  <c:v>-39.315722626837598</c:v>
                </c:pt>
                <c:pt idx="15144">
                  <c:v>-39.315722626837598</c:v>
                </c:pt>
                <c:pt idx="15145">
                  <c:v>-39.315722626837598</c:v>
                </c:pt>
                <c:pt idx="15146">
                  <c:v>-39.315722626837598</c:v>
                </c:pt>
                <c:pt idx="15147">
                  <c:v>-39.315722626837598</c:v>
                </c:pt>
                <c:pt idx="15148">
                  <c:v>-39.315722626837598</c:v>
                </c:pt>
                <c:pt idx="15149">
                  <c:v>-39.315722626837598</c:v>
                </c:pt>
                <c:pt idx="15150">
                  <c:v>-39.315722626837598</c:v>
                </c:pt>
                <c:pt idx="15151">
                  <c:v>-39.315722626837598</c:v>
                </c:pt>
                <c:pt idx="15152">
                  <c:v>-39.315722626837598</c:v>
                </c:pt>
                <c:pt idx="15153">
                  <c:v>-39.315722626837598</c:v>
                </c:pt>
                <c:pt idx="15154">
                  <c:v>-39.315722626837598</c:v>
                </c:pt>
                <c:pt idx="15155">
                  <c:v>-39.315722626837598</c:v>
                </c:pt>
                <c:pt idx="15156">
                  <c:v>-39.315722626837598</c:v>
                </c:pt>
                <c:pt idx="15157">
                  <c:v>-39.315722626837598</c:v>
                </c:pt>
                <c:pt idx="15158">
                  <c:v>-39.315722626837598</c:v>
                </c:pt>
                <c:pt idx="15159">
                  <c:v>-39.315722626837598</c:v>
                </c:pt>
                <c:pt idx="15160">
                  <c:v>-39.315722626837598</c:v>
                </c:pt>
                <c:pt idx="15161">
                  <c:v>-39.315722626837598</c:v>
                </c:pt>
                <c:pt idx="15162">
                  <c:v>-39.315722626837598</c:v>
                </c:pt>
                <c:pt idx="15163">
                  <c:v>-39.315722626837598</c:v>
                </c:pt>
                <c:pt idx="15164">
                  <c:v>-39.315722626837598</c:v>
                </c:pt>
                <c:pt idx="15165">
                  <c:v>-39.315722626837598</c:v>
                </c:pt>
                <c:pt idx="15166">
                  <c:v>-39.315722626837598</c:v>
                </c:pt>
                <c:pt idx="15167">
                  <c:v>-39.315722626837598</c:v>
                </c:pt>
                <c:pt idx="15168">
                  <c:v>-39.315722626837598</c:v>
                </c:pt>
                <c:pt idx="15169">
                  <c:v>-39.315722626837598</c:v>
                </c:pt>
                <c:pt idx="15170">
                  <c:v>-39.315722626837598</c:v>
                </c:pt>
                <c:pt idx="15171">
                  <c:v>-39.315722626837598</c:v>
                </c:pt>
                <c:pt idx="15172">
                  <c:v>-39.315722626837598</c:v>
                </c:pt>
                <c:pt idx="15173">
                  <c:v>-39.315722626837598</c:v>
                </c:pt>
                <c:pt idx="15174">
                  <c:v>-39.315722626837598</c:v>
                </c:pt>
                <c:pt idx="15175">
                  <c:v>-39.315722626837598</c:v>
                </c:pt>
                <c:pt idx="15176">
                  <c:v>-39.315722626837598</c:v>
                </c:pt>
                <c:pt idx="15177">
                  <c:v>-39.315722626837598</c:v>
                </c:pt>
                <c:pt idx="15178">
                  <c:v>-39.315722626837598</c:v>
                </c:pt>
                <c:pt idx="15179">
                  <c:v>-39.315722626837598</c:v>
                </c:pt>
                <c:pt idx="15180">
                  <c:v>-39.315722626837598</c:v>
                </c:pt>
                <c:pt idx="15181">
                  <c:v>-39.315722626837598</c:v>
                </c:pt>
                <c:pt idx="15182">
                  <c:v>-39.315722626837598</c:v>
                </c:pt>
                <c:pt idx="15183">
                  <c:v>-39.315722626837598</c:v>
                </c:pt>
                <c:pt idx="15184">
                  <c:v>-39.315722626837598</c:v>
                </c:pt>
                <c:pt idx="15185">
                  <c:v>-39.315722626837598</c:v>
                </c:pt>
                <c:pt idx="15186">
                  <c:v>-39.315722626837598</c:v>
                </c:pt>
                <c:pt idx="15187">
                  <c:v>-39.315722626837598</c:v>
                </c:pt>
                <c:pt idx="15188">
                  <c:v>-39.315722626837598</c:v>
                </c:pt>
                <c:pt idx="15189">
                  <c:v>-39.315722626837598</c:v>
                </c:pt>
                <c:pt idx="15190">
                  <c:v>-39.315722626837598</c:v>
                </c:pt>
                <c:pt idx="15191">
                  <c:v>-39.315722626837598</c:v>
                </c:pt>
                <c:pt idx="15192">
                  <c:v>-39.315722626837598</c:v>
                </c:pt>
                <c:pt idx="15193">
                  <c:v>-39.315722626837598</c:v>
                </c:pt>
                <c:pt idx="15194">
                  <c:v>-39.315722626837598</c:v>
                </c:pt>
                <c:pt idx="15195">
                  <c:v>-39.315722626837598</c:v>
                </c:pt>
                <c:pt idx="15196">
                  <c:v>-39.315722626837598</c:v>
                </c:pt>
                <c:pt idx="15197">
                  <c:v>-39.315722626837598</c:v>
                </c:pt>
                <c:pt idx="15198">
                  <c:v>-39.315722626837598</c:v>
                </c:pt>
                <c:pt idx="15199">
                  <c:v>-39.315722626837598</c:v>
                </c:pt>
                <c:pt idx="15200">
                  <c:v>-39.315722626837598</c:v>
                </c:pt>
                <c:pt idx="15201">
                  <c:v>-39.315722626837598</c:v>
                </c:pt>
                <c:pt idx="15202">
                  <c:v>-39.315722626837598</c:v>
                </c:pt>
                <c:pt idx="15203">
                  <c:v>-39.315722626837598</c:v>
                </c:pt>
                <c:pt idx="15204">
                  <c:v>-39.315722626837598</c:v>
                </c:pt>
                <c:pt idx="15205">
                  <c:v>-39.315722626837598</c:v>
                </c:pt>
                <c:pt idx="15206">
                  <c:v>-39.315722626837598</c:v>
                </c:pt>
                <c:pt idx="15207">
                  <c:v>-39.315722626837598</c:v>
                </c:pt>
                <c:pt idx="15208">
                  <c:v>-39.315722626837598</c:v>
                </c:pt>
                <c:pt idx="15209">
                  <c:v>-39.315722626837598</c:v>
                </c:pt>
                <c:pt idx="15210">
                  <c:v>-39.315722626837598</c:v>
                </c:pt>
                <c:pt idx="15211">
                  <c:v>-39.315722626837598</c:v>
                </c:pt>
                <c:pt idx="15212">
                  <c:v>-39.315722626837598</c:v>
                </c:pt>
                <c:pt idx="15213">
                  <c:v>-39.315722626837598</c:v>
                </c:pt>
                <c:pt idx="15214">
                  <c:v>-39.315722626837598</c:v>
                </c:pt>
                <c:pt idx="15215">
                  <c:v>-39.315722626837598</c:v>
                </c:pt>
                <c:pt idx="15216">
                  <c:v>-39.315722626837598</c:v>
                </c:pt>
                <c:pt idx="15217">
                  <c:v>-39.315722626837598</c:v>
                </c:pt>
                <c:pt idx="15218">
                  <c:v>-39.315722626837598</c:v>
                </c:pt>
                <c:pt idx="15219">
                  <c:v>-39.315722626837598</c:v>
                </c:pt>
                <c:pt idx="15220">
                  <c:v>-39.315722626837598</c:v>
                </c:pt>
                <c:pt idx="15221">
                  <c:v>-39.315722626837598</c:v>
                </c:pt>
                <c:pt idx="15222">
                  <c:v>-39.315722626837598</c:v>
                </c:pt>
                <c:pt idx="15223">
                  <c:v>-39.315722626837598</c:v>
                </c:pt>
                <c:pt idx="15224">
                  <c:v>-39.315722626837598</c:v>
                </c:pt>
                <c:pt idx="15225">
                  <c:v>-39.315722626837598</c:v>
                </c:pt>
                <c:pt idx="15226">
                  <c:v>-39.315722626837598</c:v>
                </c:pt>
                <c:pt idx="15227">
                  <c:v>-39.315722626837598</c:v>
                </c:pt>
                <c:pt idx="15228">
                  <c:v>-39.315722626837598</c:v>
                </c:pt>
                <c:pt idx="15229">
                  <c:v>-39.315722626837598</c:v>
                </c:pt>
                <c:pt idx="15230">
                  <c:v>-39.315722626837598</c:v>
                </c:pt>
                <c:pt idx="15231">
                  <c:v>-39.315722626837598</c:v>
                </c:pt>
                <c:pt idx="15232">
                  <c:v>-39.315722626837598</c:v>
                </c:pt>
                <c:pt idx="15233">
                  <c:v>-39.315722626837598</c:v>
                </c:pt>
                <c:pt idx="15234">
                  <c:v>-39.315722626837598</c:v>
                </c:pt>
                <c:pt idx="15235">
                  <c:v>-39.315722626837598</c:v>
                </c:pt>
                <c:pt idx="15236">
                  <c:v>-39.315722626837598</c:v>
                </c:pt>
                <c:pt idx="15237">
                  <c:v>-39.315722626837598</c:v>
                </c:pt>
                <c:pt idx="15238">
                  <c:v>-39.315722626837598</c:v>
                </c:pt>
                <c:pt idx="15239">
                  <c:v>-39.315722626837598</c:v>
                </c:pt>
                <c:pt idx="15240">
                  <c:v>-39.315722626837598</c:v>
                </c:pt>
                <c:pt idx="15241">
                  <c:v>-39.315722626837598</c:v>
                </c:pt>
                <c:pt idx="15242">
                  <c:v>-39.315722626837598</c:v>
                </c:pt>
                <c:pt idx="15243">
                  <c:v>-39.315722626837598</c:v>
                </c:pt>
                <c:pt idx="15244">
                  <c:v>-39.315722626837598</c:v>
                </c:pt>
                <c:pt idx="15245">
                  <c:v>-39.315722626837598</c:v>
                </c:pt>
                <c:pt idx="15246">
                  <c:v>-39.315722626837598</c:v>
                </c:pt>
                <c:pt idx="15247">
                  <c:v>-39.315722626837598</c:v>
                </c:pt>
                <c:pt idx="15248">
                  <c:v>-39.315722626837598</c:v>
                </c:pt>
                <c:pt idx="15249">
                  <c:v>-39.315722626837598</c:v>
                </c:pt>
                <c:pt idx="15250">
                  <c:v>-39.315722626837598</c:v>
                </c:pt>
                <c:pt idx="15251">
                  <c:v>-39.315722626837598</c:v>
                </c:pt>
                <c:pt idx="15252">
                  <c:v>-39.315722626837598</c:v>
                </c:pt>
                <c:pt idx="15253">
                  <c:v>-39.315722626837598</c:v>
                </c:pt>
                <c:pt idx="15254">
                  <c:v>-39.315722626837598</c:v>
                </c:pt>
                <c:pt idx="15255">
                  <c:v>-39.315722626837598</c:v>
                </c:pt>
                <c:pt idx="15256">
                  <c:v>-39.315722626837598</c:v>
                </c:pt>
                <c:pt idx="15257">
                  <c:v>-39.315722626837598</c:v>
                </c:pt>
                <c:pt idx="15258">
                  <c:v>-39.315722626837598</c:v>
                </c:pt>
                <c:pt idx="15259">
                  <c:v>-39.315722626837598</c:v>
                </c:pt>
                <c:pt idx="15260">
                  <c:v>-39.315722626837598</c:v>
                </c:pt>
                <c:pt idx="15261">
                  <c:v>-39.315722626837598</c:v>
                </c:pt>
                <c:pt idx="15262">
                  <c:v>-39.315722626837598</c:v>
                </c:pt>
                <c:pt idx="15263">
                  <c:v>-39.315722626837598</c:v>
                </c:pt>
                <c:pt idx="15264">
                  <c:v>-39.315722626837598</c:v>
                </c:pt>
                <c:pt idx="15265">
                  <c:v>-39.315722626837598</c:v>
                </c:pt>
                <c:pt idx="15266">
                  <c:v>-39.315722626837598</c:v>
                </c:pt>
                <c:pt idx="15267">
                  <c:v>-39.315722626837598</c:v>
                </c:pt>
                <c:pt idx="15268">
                  <c:v>-39.315722626837598</c:v>
                </c:pt>
                <c:pt idx="15269">
                  <c:v>-39.315722626837598</c:v>
                </c:pt>
                <c:pt idx="15270">
                  <c:v>-39.315722626837598</c:v>
                </c:pt>
                <c:pt idx="15271">
                  <c:v>-39.315722626837598</c:v>
                </c:pt>
                <c:pt idx="15272">
                  <c:v>-39.315722626837598</c:v>
                </c:pt>
                <c:pt idx="15273">
                  <c:v>-39.315722626837598</c:v>
                </c:pt>
                <c:pt idx="15274">
                  <c:v>-39.315722626837598</c:v>
                </c:pt>
                <c:pt idx="15275">
                  <c:v>-39.315722626837598</c:v>
                </c:pt>
                <c:pt idx="15276">
                  <c:v>-39.315722626837598</c:v>
                </c:pt>
                <c:pt idx="15277">
                  <c:v>-39.315722626837598</c:v>
                </c:pt>
                <c:pt idx="15278">
                  <c:v>-39.315722626837598</c:v>
                </c:pt>
                <c:pt idx="15279">
                  <c:v>-39.315722626837598</c:v>
                </c:pt>
                <c:pt idx="15280">
                  <c:v>-39.315722626837598</c:v>
                </c:pt>
                <c:pt idx="15281">
                  <c:v>-39.315722626837598</c:v>
                </c:pt>
                <c:pt idx="15282">
                  <c:v>-39.315722626837598</c:v>
                </c:pt>
                <c:pt idx="15283">
                  <c:v>-39.315722626837598</c:v>
                </c:pt>
                <c:pt idx="15284">
                  <c:v>-39.315722626837598</c:v>
                </c:pt>
                <c:pt idx="15285">
                  <c:v>-39.315722626837598</c:v>
                </c:pt>
                <c:pt idx="15286">
                  <c:v>-39.315722626837598</c:v>
                </c:pt>
                <c:pt idx="15287">
                  <c:v>-39.315722626837598</c:v>
                </c:pt>
                <c:pt idx="15288">
                  <c:v>-39.315722626837598</c:v>
                </c:pt>
                <c:pt idx="15289">
                  <c:v>-39.315722626837598</c:v>
                </c:pt>
                <c:pt idx="15290">
                  <c:v>-39.315722626837598</c:v>
                </c:pt>
                <c:pt idx="15291">
                  <c:v>-39.315722626837598</c:v>
                </c:pt>
                <c:pt idx="15292">
                  <c:v>-39.315722626837598</c:v>
                </c:pt>
                <c:pt idx="15293">
                  <c:v>-39.315722626837598</c:v>
                </c:pt>
                <c:pt idx="15294">
                  <c:v>-39.315722626837598</c:v>
                </c:pt>
                <c:pt idx="15295">
                  <c:v>-39.315722626837598</c:v>
                </c:pt>
                <c:pt idx="15296">
                  <c:v>-39.315722626837598</c:v>
                </c:pt>
                <c:pt idx="15297">
                  <c:v>-39.315722626837598</c:v>
                </c:pt>
                <c:pt idx="15298">
                  <c:v>-39.315722626837598</c:v>
                </c:pt>
                <c:pt idx="15299">
                  <c:v>-39.315722626837598</c:v>
                </c:pt>
                <c:pt idx="15300">
                  <c:v>-39.315722626837598</c:v>
                </c:pt>
                <c:pt idx="15301">
                  <c:v>-39.315722626837598</c:v>
                </c:pt>
                <c:pt idx="15302">
                  <c:v>-39.315722626837598</c:v>
                </c:pt>
                <c:pt idx="15303">
                  <c:v>-39.315722626837598</c:v>
                </c:pt>
                <c:pt idx="15304">
                  <c:v>-39.315722626837598</c:v>
                </c:pt>
                <c:pt idx="15305">
                  <c:v>-39.315722626837598</c:v>
                </c:pt>
                <c:pt idx="15306">
                  <c:v>-39.315722626837598</c:v>
                </c:pt>
                <c:pt idx="15307">
                  <c:v>-39.315722626837598</c:v>
                </c:pt>
                <c:pt idx="15308">
                  <c:v>-39.315722626837598</c:v>
                </c:pt>
                <c:pt idx="15309">
                  <c:v>-39.315722626837598</c:v>
                </c:pt>
                <c:pt idx="15310">
                  <c:v>-39.315722626837598</c:v>
                </c:pt>
                <c:pt idx="15311">
                  <c:v>-39.315722626837598</c:v>
                </c:pt>
                <c:pt idx="15312">
                  <c:v>-39.315722626837598</c:v>
                </c:pt>
                <c:pt idx="15313">
                  <c:v>-39.315722626837598</c:v>
                </c:pt>
                <c:pt idx="15314">
                  <c:v>-39.315722626837598</c:v>
                </c:pt>
                <c:pt idx="15315">
                  <c:v>-39.315722626837598</c:v>
                </c:pt>
                <c:pt idx="15316">
                  <c:v>-39.315722626837598</c:v>
                </c:pt>
                <c:pt idx="15317">
                  <c:v>-39.315722626837598</c:v>
                </c:pt>
                <c:pt idx="15318">
                  <c:v>-39.315722626837598</c:v>
                </c:pt>
                <c:pt idx="15319">
                  <c:v>-39.315722626837598</c:v>
                </c:pt>
                <c:pt idx="15320">
                  <c:v>-39.315722626837598</c:v>
                </c:pt>
                <c:pt idx="15321">
                  <c:v>-39.315722626837598</c:v>
                </c:pt>
                <c:pt idx="15322">
                  <c:v>-39.315722626837598</c:v>
                </c:pt>
                <c:pt idx="15323">
                  <c:v>-39.315722626837598</c:v>
                </c:pt>
                <c:pt idx="15324">
                  <c:v>-39.315722626837598</c:v>
                </c:pt>
                <c:pt idx="15325">
                  <c:v>-39.315722626837598</c:v>
                </c:pt>
                <c:pt idx="15326">
                  <c:v>-39.315722626837598</c:v>
                </c:pt>
                <c:pt idx="15327">
                  <c:v>-39.315722626837598</c:v>
                </c:pt>
                <c:pt idx="15328">
                  <c:v>-39.315722626837598</c:v>
                </c:pt>
                <c:pt idx="15329">
                  <c:v>-39.315722626837598</c:v>
                </c:pt>
                <c:pt idx="15330">
                  <c:v>-39.315722626837598</c:v>
                </c:pt>
                <c:pt idx="15331">
                  <c:v>-39.315722626837598</c:v>
                </c:pt>
                <c:pt idx="15332">
                  <c:v>-39.315722626837598</c:v>
                </c:pt>
                <c:pt idx="15333">
                  <c:v>-39.315722626837598</c:v>
                </c:pt>
                <c:pt idx="15334">
                  <c:v>-39.315722626837598</c:v>
                </c:pt>
                <c:pt idx="15335">
                  <c:v>-39.315722626837598</c:v>
                </c:pt>
                <c:pt idx="15336">
                  <c:v>-39.315722626837598</c:v>
                </c:pt>
                <c:pt idx="15337">
                  <c:v>-39.315722626837598</c:v>
                </c:pt>
                <c:pt idx="15338">
                  <c:v>-39.315722626837598</c:v>
                </c:pt>
                <c:pt idx="15339">
                  <c:v>-39.315722626837598</c:v>
                </c:pt>
                <c:pt idx="15340">
                  <c:v>-39.315722626837598</c:v>
                </c:pt>
                <c:pt idx="15341">
                  <c:v>-39.315722626837598</c:v>
                </c:pt>
                <c:pt idx="15342">
                  <c:v>-39.315722626837598</c:v>
                </c:pt>
                <c:pt idx="15343">
                  <c:v>-39.315722626837598</c:v>
                </c:pt>
                <c:pt idx="15344">
                  <c:v>-39.315722626837598</c:v>
                </c:pt>
                <c:pt idx="15345">
                  <c:v>-39.315722626837598</c:v>
                </c:pt>
                <c:pt idx="15346">
                  <c:v>-39.315722626837598</c:v>
                </c:pt>
                <c:pt idx="15347">
                  <c:v>-39.315722626837598</c:v>
                </c:pt>
                <c:pt idx="15348">
                  <c:v>-39.315722626837598</c:v>
                </c:pt>
                <c:pt idx="15349">
                  <c:v>-39.315722626837598</c:v>
                </c:pt>
                <c:pt idx="15350">
                  <c:v>-39.315722626837598</c:v>
                </c:pt>
                <c:pt idx="15351">
                  <c:v>-39.315722626837598</c:v>
                </c:pt>
                <c:pt idx="15352">
                  <c:v>-39.315722626837598</c:v>
                </c:pt>
                <c:pt idx="15353">
                  <c:v>-39.315722626837598</c:v>
                </c:pt>
                <c:pt idx="15354">
                  <c:v>-39.315722626837598</c:v>
                </c:pt>
                <c:pt idx="15355">
                  <c:v>-39.315722626837598</c:v>
                </c:pt>
                <c:pt idx="15356">
                  <c:v>-39.315722626837598</c:v>
                </c:pt>
                <c:pt idx="15357">
                  <c:v>-39.315722626837598</c:v>
                </c:pt>
                <c:pt idx="15358">
                  <c:v>-39.315722626837598</c:v>
                </c:pt>
                <c:pt idx="15359">
                  <c:v>-39.315722626837598</c:v>
                </c:pt>
                <c:pt idx="15360">
                  <c:v>-39.315722626837598</c:v>
                </c:pt>
                <c:pt idx="15361">
                  <c:v>-39.315722626837598</c:v>
                </c:pt>
                <c:pt idx="15362">
                  <c:v>-39.315722626837598</c:v>
                </c:pt>
                <c:pt idx="15363">
                  <c:v>-39.315722626837598</c:v>
                </c:pt>
                <c:pt idx="15364">
                  <c:v>-39.315722626837598</c:v>
                </c:pt>
                <c:pt idx="15365">
                  <c:v>-39.315722626837598</c:v>
                </c:pt>
                <c:pt idx="15366">
                  <c:v>-39.315722626837598</c:v>
                </c:pt>
                <c:pt idx="15367">
                  <c:v>-39.315722626837598</c:v>
                </c:pt>
                <c:pt idx="15368">
                  <c:v>-39.315722626837598</c:v>
                </c:pt>
                <c:pt idx="15369">
                  <c:v>-39.315722626837598</c:v>
                </c:pt>
                <c:pt idx="15370">
                  <c:v>-39.315722626837598</c:v>
                </c:pt>
                <c:pt idx="15371">
                  <c:v>-39.315722626837598</c:v>
                </c:pt>
                <c:pt idx="15372">
                  <c:v>-39.315722626837598</c:v>
                </c:pt>
                <c:pt idx="15373">
                  <c:v>-39.315722626837598</c:v>
                </c:pt>
                <c:pt idx="15374">
                  <c:v>-39.315722626837598</c:v>
                </c:pt>
                <c:pt idx="15375">
                  <c:v>-39.315722626837598</c:v>
                </c:pt>
                <c:pt idx="15376">
                  <c:v>-39.315722626837598</c:v>
                </c:pt>
                <c:pt idx="15377">
                  <c:v>-39.315722626837598</c:v>
                </c:pt>
                <c:pt idx="15378">
                  <c:v>-39.315722626837598</c:v>
                </c:pt>
                <c:pt idx="15379">
                  <c:v>-39.315722626837598</c:v>
                </c:pt>
                <c:pt idx="15380">
                  <c:v>-39.315722626837598</c:v>
                </c:pt>
                <c:pt idx="15381">
                  <c:v>-39.315722626837598</c:v>
                </c:pt>
                <c:pt idx="15382">
                  <c:v>-39.315722626837598</c:v>
                </c:pt>
                <c:pt idx="15383">
                  <c:v>-39.315722626837598</c:v>
                </c:pt>
                <c:pt idx="15384">
                  <c:v>-39.315722626837598</c:v>
                </c:pt>
                <c:pt idx="15385">
                  <c:v>-39.315722626837598</c:v>
                </c:pt>
                <c:pt idx="15386">
                  <c:v>-39.315722626837598</c:v>
                </c:pt>
                <c:pt idx="15387">
                  <c:v>-39.315722626837598</c:v>
                </c:pt>
                <c:pt idx="15388">
                  <c:v>-39.315722626837598</c:v>
                </c:pt>
                <c:pt idx="15389">
                  <c:v>-39.315722626837598</c:v>
                </c:pt>
                <c:pt idx="15390">
                  <c:v>-39.315722626837598</c:v>
                </c:pt>
                <c:pt idx="15391">
                  <c:v>-39.315722626837598</c:v>
                </c:pt>
                <c:pt idx="15392">
                  <c:v>-39.315722626837598</c:v>
                </c:pt>
                <c:pt idx="15393">
                  <c:v>-39.315722626837598</c:v>
                </c:pt>
                <c:pt idx="15394">
                  <c:v>-39.315722626837598</c:v>
                </c:pt>
                <c:pt idx="15395">
                  <c:v>-39.315722626837598</c:v>
                </c:pt>
                <c:pt idx="15396">
                  <c:v>-39.315722626837598</c:v>
                </c:pt>
                <c:pt idx="15397">
                  <c:v>-39.315722626837598</c:v>
                </c:pt>
                <c:pt idx="15398">
                  <c:v>-39.315722626837598</c:v>
                </c:pt>
                <c:pt idx="15399">
                  <c:v>-39.315722626837598</c:v>
                </c:pt>
                <c:pt idx="15400">
                  <c:v>-39.315722626837598</c:v>
                </c:pt>
                <c:pt idx="15401">
                  <c:v>-39.315722626837598</c:v>
                </c:pt>
                <c:pt idx="15402">
                  <c:v>-39.315722626837598</c:v>
                </c:pt>
                <c:pt idx="15403">
                  <c:v>-39.315722626837598</c:v>
                </c:pt>
                <c:pt idx="15404">
                  <c:v>-39.315722626837598</c:v>
                </c:pt>
                <c:pt idx="15405">
                  <c:v>-39.315722626837598</c:v>
                </c:pt>
                <c:pt idx="15406">
                  <c:v>-39.315722626837598</c:v>
                </c:pt>
                <c:pt idx="15407">
                  <c:v>-39.315722626837598</c:v>
                </c:pt>
                <c:pt idx="15408">
                  <c:v>-39.315722626837598</c:v>
                </c:pt>
                <c:pt idx="15409">
                  <c:v>-39.315722626837598</c:v>
                </c:pt>
                <c:pt idx="15410">
                  <c:v>-39.315722626837598</c:v>
                </c:pt>
                <c:pt idx="15411">
                  <c:v>-39.315722626837598</c:v>
                </c:pt>
                <c:pt idx="15412">
                  <c:v>-39.315722626837598</c:v>
                </c:pt>
                <c:pt idx="15413">
                  <c:v>-39.315722626837598</c:v>
                </c:pt>
                <c:pt idx="15414">
                  <c:v>-39.315722626837598</c:v>
                </c:pt>
                <c:pt idx="15415">
                  <c:v>-39.315722626837598</c:v>
                </c:pt>
                <c:pt idx="15416">
                  <c:v>-39.315722626837598</c:v>
                </c:pt>
                <c:pt idx="15417">
                  <c:v>-39.315722626837598</c:v>
                </c:pt>
                <c:pt idx="15418">
                  <c:v>-39.315722626837598</c:v>
                </c:pt>
                <c:pt idx="15419">
                  <c:v>-39.315722626837598</c:v>
                </c:pt>
                <c:pt idx="15420">
                  <c:v>-39.315722626837598</c:v>
                </c:pt>
                <c:pt idx="15421">
                  <c:v>-39.315722626837598</c:v>
                </c:pt>
                <c:pt idx="15422">
                  <c:v>-39.315722626837598</c:v>
                </c:pt>
                <c:pt idx="15423">
                  <c:v>-39.315722626837598</c:v>
                </c:pt>
                <c:pt idx="15424">
                  <c:v>-39.315722626837598</c:v>
                </c:pt>
                <c:pt idx="15425">
                  <c:v>-39.315722626837598</c:v>
                </c:pt>
                <c:pt idx="15426">
                  <c:v>-39.315722626837598</c:v>
                </c:pt>
                <c:pt idx="15427">
                  <c:v>-39.315722626837598</c:v>
                </c:pt>
                <c:pt idx="15428">
                  <c:v>-39.315722626837598</c:v>
                </c:pt>
                <c:pt idx="15429">
                  <c:v>-39.315722626837598</c:v>
                </c:pt>
                <c:pt idx="15430">
                  <c:v>-39.315722626837598</c:v>
                </c:pt>
                <c:pt idx="15431">
                  <c:v>-39.315722626837598</c:v>
                </c:pt>
                <c:pt idx="15432">
                  <c:v>-39.315722626837598</c:v>
                </c:pt>
                <c:pt idx="15433">
                  <c:v>-39.315722626837598</c:v>
                </c:pt>
                <c:pt idx="15434">
                  <c:v>-39.315722626837598</c:v>
                </c:pt>
                <c:pt idx="15435">
                  <c:v>-39.315722626837598</c:v>
                </c:pt>
                <c:pt idx="15436">
                  <c:v>-39.315722626837598</c:v>
                </c:pt>
                <c:pt idx="15437">
                  <c:v>-39.315722626837598</c:v>
                </c:pt>
                <c:pt idx="15438">
                  <c:v>-39.315722626837598</c:v>
                </c:pt>
                <c:pt idx="15439">
                  <c:v>-39.315722626837598</c:v>
                </c:pt>
                <c:pt idx="15440">
                  <c:v>-39.315722626837598</c:v>
                </c:pt>
                <c:pt idx="15441">
                  <c:v>-39.315722626837598</c:v>
                </c:pt>
                <c:pt idx="15442">
                  <c:v>-39.315722626837598</c:v>
                </c:pt>
                <c:pt idx="15443">
                  <c:v>-39.315722626837598</c:v>
                </c:pt>
                <c:pt idx="15444">
                  <c:v>-39.315722626837598</c:v>
                </c:pt>
                <c:pt idx="15445">
                  <c:v>-39.315722626837598</c:v>
                </c:pt>
                <c:pt idx="15446">
                  <c:v>-39.315722626837598</c:v>
                </c:pt>
                <c:pt idx="15447">
                  <c:v>-39.315722626837598</c:v>
                </c:pt>
                <c:pt idx="15448">
                  <c:v>-39.315722626837598</c:v>
                </c:pt>
                <c:pt idx="15449">
                  <c:v>-39.315722626837598</c:v>
                </c:pt>
                <c:pt idx="15450">
                  <c:v>-39.315722626837598</c:v>
                </c:pt>
                <c:pt idx="15451">
                  <c:v>-39.315722626837598</c:v>
                </c:pt>
                <c:pt idx="15452">
                  <c:v>-39.315722626837598</c:v>
                </c:pt>
                <c:pt idx="15453">
                  <c:v>-39.315722626837598</c:v>
                </c:pt>
                <c:pt idx="15454">
                  <c:v>-39.315722626837598</c:v>
                </c:pt>
                <c:pt idx="15455">
                  <c:v>-39.315722626837598</c:v>
                </c:pt>
                <c:pt idx="15456">
                  <c:v>-39.315722626837598</c:v>
                </c:pt>
                <c:pt idx="15457">
                  <c:v>-39.315722626837598</c:v>
                </c:pt>
                <c:pt idx="15458">
                  <c:v>-39.315722626837598</c:v>
                </c:pt>
                <c:pt idx="15459">
                  <c:v>-39.315722626837598</c:v>
                </c:pt>
                <c:pt idx="15460">
                  <c:v>-39.315722626837598</c:v>
                </c:pt>
                <c:pt idx="15461">
                  <c:v>-39.315722626837598</c:v>
                </c:pt>
                <c:pt idx="15462">
                  <c:v>-39.315722626837598</c:v>
                </c:pt>
                <c:pt idx="15463">
                  <c:v>-39.315722626837598</c:v>
                </c:pt>
                <c:pt idx="15464">
                  <c:v>-39.315722626837598</c:v>
                </c:pt>
                <c:pt idx="15465">
                  <c:v>-39.315722626837598</c:v>
                </c:pt>
                <c:pt idx="15466">
                  <c:v>-39.315722626837598</c:v>
                </c:pt>
                <c:pt idx="15467">
                  <c:v>-39.315722626837598</c:v>
                </c:pt>
                <c:pt idx="15468">
                  <c:v>-39.315722626837598</c:v>
                </c:pt>
                <c:pt idx="15469">
                  <c:v>-39.315722626837598</c:v>
                </c:pt>
                <c:pt idx="15470">
                  <c:v>-39.315722626837598</c:v>
                </c:pt>
                <c:pt idx="15471">
                  <c:v>-39.315722626837598</c:v>
                </c:pt>
                <c:pt idx="15472">
                  <c:v>-39.315722626837598</c:v>
                </c:pt>
                <c:pt idx="15473">
                  <c:v>-39.315722626837598</c:v>
                </c:pt>
                <c:pt idx="15474">
                  <c:v>-39.315722626837598</c:v>
                </c:pt>
                <c:pt idx="15475">
                  <c:v>-39.315722626837598</c:v>
                </c:pt>
                <c:pt idx="15476">
                  <c:v>-39.315722626837598</c:v>
                </c:pt>
                <c:pt idx="15477">
                  <c:v>-39.315722626837598</c:v>
                </c:pt>
                <c:pt idx="15478">
                  <c:v>-39.315722626837598</c:v>
                </c:pt>
                <c:pt idx="15479">
                  <c:v>-39.315722626837598</c:v>
                </c:pt>
                <c:pt idx="15480">
                  <c:v>-39.315722626837598</c:v>
                </c:pt>
                <c:pt idx="15481">
                  <c:v>-39.315722626837598</c:v>
                </c:pt>
                <c:pt idx="15482">
                  <c:v>-39.315722626837598</c:v>
                </c:pt>
                <c:pt idx="15483">
                  <c:v>-39.315722626837598</c:v>
                </c:pt>
                <c:pt idx="15484">
                  <c:v>-39.315722626837598</c:v>
                </c:pt>
                <c:pt idx="15485">
                  <c:v>-39.315722626837598</c:v>
                </c:pt>
                <c:pt idx="15486">
                  <c:v>-39.315722626837598</c:v>
                </c:pt>
                <c:pt idx="15487">
                  <c:v>-39.315722626837598</c:v>
                </c:pt>
                <c:pt idx="15488">
                  <c:v>-39.315722626837598</c:v>
                </c:pt>
                <c:pt idx="15489">
                  <c:v>-39.315722626837598</c:v>
                </c:pt>
                <c:pt idx="15490">
                  <c:v>-39.315722626837598</c:v>
                </c:pt>
                <c:pt idx="15491">
                  <c:v>-39.315722626837598</c:v>
                </c:pt>
                <c:pt idx="15492">
                  <c:v>-39.315722626837598</c:v>
                </c:pt>
                <c:pt idx="15493">
                  <c:v>-39.315722626837598</c:v>
                </c:pt>
                <c:pt idx="15494">
                  <c:v>-39.315722626837598</c:v>
                </c:pt>
                <c:pt idx="15495">
                  <c:v>-39.315722626837598</c:v>
                </c:pt>
                <c:pt idx="15496">
                  <c:v>-39.315722626837598</c:v>
                </c:pt>
                <c:pt idx="15497">
                  <c:v>-39.315722626837598</c:v>
                </c:pt>
                <c:pt idx="15498">
                  <c:v>-39.315722626837598</c:v>
                </c:pt>
                <c:pt idx="15499">
                  <c:v>-39.315722626837598</c:v>
                </c:pt>
                <c:pt idx="15500">
                  <c:v>-39.315722626837598</c:v>
                </c:pt>
                <c:pt idx="15501">
                  <c:v>-39.315722626837598</c:v>
                </c:pt>
                <c:pt idx="15502">
                  <c:v>-39.315722626837598</c:v>
                </c:pt>
                <c:pt idx="15503">
                  <c:v>-39.315722626837598</c:v>
                </c:pt>
                <c:pt idx="15504">
                  <c:v>-39.315722626837598</c:v>
                </c:pt>
                <c:pt idx="15505">
                  <c:v>-39.315722626837598</c:v>
                </c:pt>
                <c:pt idx="15506">
                  <c:v>-39.315722626837598</c:v>
                </c:pt>
                <c:pt idx="15507">
                  <c:v>-39.315722626837598</c:v>
                </c:pt>
                <c:pt idx="15508">
                  <c:v>-39.315722626837598</c:v>
                </c:pt>
                <c:pt idx="15509">
                  <c:v>-39.315722626837598</c:v>
                </c:pt>
                <c:pt idx="15510">
                  <c:v>-39.315722626837598</c:v>
                </c:pt>
                <c:pt idx="15511">
                  <c:v>-39.315722626837598</c:v>
                </c:pt>
                <c:pt idx="15512">
                  <c:v>-39.315722626837598</c:v>
                </c:pt>
                <c:pt idx="15513">
                  <c:v>-39.315722626837598</c:v>
                </c:pt>
                <c:pt idx="15514">
                  <c:v>-39.315722626837598</c:v>
                </c:pt>
                <c:pt idx="15515">
                  <c:v>-39.315722626837598</c:v>
                </c:pt>
                <c:pt idx="15516">
                  <c:v>-39.315722626837598</c:v>
                </c:pt>
                <c:pt idx="15517">
                  <c:v>-39.315722626837598</c:v>
                </c:pt>
                <c:pt idx="15518">
                  <c:v>-39.315722626837598</c:v>
                </c:pt>
                <c:pt idx="15519">
                  <c:v>-39.315722626837598</c:v>
                </c:pt>
                <c:pt idx="15520">
                  <c:v>-39.315722626837598</c:v>
                </c:pt>
                <c:pt idx="15521">
                  <c:v>-39.315722626837598</c:v>
                </c:pt>
                <c:pt idx="15522">
                  <c:v>-39.315722626837598</c:v>
                </c:pt>
                <c:pt idx="15523">
                  <c:v>-39.315722626837598</c:v>
                </c:pt>
                <c:pt idx="15524">
                  <c:v>-39.315722626837598</c:v>
                </c:pt>
                <c:pt idx="15525">
                  <c:v>-39.315722626837598</c:v>
                </c:pt>
                <c:pt idx="15526">
                  <c:v>-39.315722626837598</c:v>
                </c:pt>
                <c:pt idx="15527">
                  <c:v>-39.315722626837598</c:v>
                </c:pt>
                <c:pt idx="15528">
                  <c:v>-39.315722626837598</c:v>
                </c:pt>
                <c:pt idx="15529">
                  <c:v>-39.315722626837598</c:v>
                </c:pt>
                <c:pt idx="15530">
                  <c:v>-39.315722626837598</c:v>
                </c:pt>
                <c:pt idx="15531">
                  <c:v>-39.315722626837598</c:v>
                </c:pt>
                <c:pt idx="15532">
                  <c:v>-39.315722626837598</c:v>
                </c:pt>
                <c:pt idx="15533">
                  <c:v>-39.315722626837598</c:v>
                </c:pt>
                <c:pt idx="15534">
                  <c:v>-39.315722626837598</c:v>
                </c:pt>
                <c:pt idx="15535">
                  <c:v>-39.315722626837598</c:v>
                </c:pt>
                <c:pt idx="15536">
                  <c:v>-39.315722626837598</c:v>
                </c:pt>
                <c:pt idx="15537">
                  <c:v>-39.315722626837598</c:v>
                </c:pt>
                <c:pt idx="15538">
                  <c:v>-39.315722626837598</c:v>
                </c:pt>
                <c:pt idx="15539">
                  <c:v>-39.315722626837598</c:v>
                </c:pt>
                <c:pt idx="15540">
                  <c:v>-39.315722626837598</c:v>
                </c:pt>
                <c:pt idx="15541">
                  <c:v>-39.315722626837598</c:v>
                </c:pt>
                <c:pt idx="15542">
                  <c:v>-39.315722626837598</c:v>
                </c:pt>
                <c:pt idx="15543">
                  <c:v>-39.315722626837598</c:v>
                </c:pt>
                <c:pt idx="15544">
                  <c:v>-39.315722626837598</c:v>
                </c:pt>
                <c:pt idx="15545">
                  <c:v>-39.315722626837598</c:v>
                </c:pt>
                <c:pt idx="15546">
                  <c:v>-39.315722626837598</c:v>
                </c:pt>
                <c:pt idx="15547">
                  <c:v>-39.315722626837598</c:v>
                </c:pt>
                <c:pt idx="15548">
                  <c:v>-39.315722626837598</c:v>
                </c:pt>
                <c:pt idx="15549">
                  <c:v>-39.315722626837598</c:v>
                </c:pt>
                <c:pt idx="15550">
                  <c:v>-39.315722626837598</c:v>
                </c:pt>
                <c:pt idx="15551">
                  <c:v>-39.315722626837598</c:v>
                </c:pt>
                <c:pt idx="15552">
                  <c:v>-39.315722626837598</c:v>
                </c:pt>
                <c:pt idx="15553">
                  <c:v>-39.315722626837598</c:v>
                </c:pt>
                <c:pt idx="15554">
                  <c:v>-39.315722626837598</c:v>
                </c:pt>
                <c:pt idx="15555">
                  <c:v>-39.315722626837598</c:v>
                </c:pt>
                <c:pt idx="15556">
                  <c:v>-39.315722626837598</c:v>
                </c:pt>
                <c:pt idx="15557">
                  <c:v>-39.315722626837598</c:v>
                </c:pt>
                <c:pt idx="15558">
                  <c:v>-39.315722626837598</c:v>
                </c:pt>
                <c:pt idx="15559">
                  <c:v>-39.315722626837598</c:v>
                </c:pt>
                <c:pt idx="15560">
                  <c:v>-39.315722626837598</c:v>
                </c:pt>
                <c:pt idx="15561">
                  <c:v>-39.315722626837598</c:v>
                </c:pt>
                <c:pt idx="15562">
                  <c:v>-39.315722626837598</c:v>
                </c:pt>
                <c:pt idx="15563">
                  <c:v>-39.315722626837598</c:v>
                </c:pt>
                <c:pt idx="15564">
                  <c:v>-39.315722626837598</c:v>
                </c:pt>
                <c:pt idx="15565">
                  <c:v>-39.315722626837598</c:v>
                </c:pt>
                <c:pt idx="15566">
                  <c:v>-39.315722626837598</c:v>
                </c:pt>
                <c:pt idx="15567">
                  <c:v>-39.315722626837598</c:v>
                </c:pt>
                <c:pt idx="15568">
                  <c:v>-39.315722626837598</c:v>
                </c:pt>
                <c:pt idx="15569">
                  <c:v>-39.315722626837598</c:v>
                </c:pt>
                <c:pt idx="15570">
                  <c:v>-39.315722626837598</c:v>
                </c:pt>
                <c:pt idx="15571">
                  <c:v>-39.315722626837598</c:v>
                </c:pt>
                <c:pt idx="15572">
                  <c:v>-39.315722626837598</c:v>
                </c:pt>
                <c:pt idx="15573">
                  <c:v>-39.315722626837598</c:v>
                </c:pt>
                <c:pt idx="15574">
                  <c:v>-39.315722626837598</c:v>
                </c:pt>
                <c:pt idx="15575">
                  <c:v>-39.315722626837598</c:v>
                </c:pt>
                <c:pt idx="15576">
                  <c:v>-39.315722626837598</c:v>
                </c:pt>
                <c:pt idx="15577">
                  <c:v>-39.315722626837598</c:v>
                </c:pt>
                <c:pt idx="15578">
                  <c:v>-39.315722626837598</c:v>
                </c:pt>
                <c:pt idx="15579">
                  <c:v>-39.315722626837598</c:v>
                </c:pt>
                <c:pt idx="15580">
                  <c:v>-39.315722626837598</c:v>
                </c:pt>
                <c:pt idx="15581">
                  <c:v>-39.315722626837598</c:v>
                </c:pt>
                <c:pt idx="15582">
                  <c:v>-39.315722626837598</c:v>
                </c:pt>
                <c:pt idx="15583">
                  <c:v>-39.315722626837598</c:v>
                </c:pt>
                <c:pt idx="15584">
                  <c:v>-39.315722626837598</c:v>
                </c:pt>
                <c:pt idx="15585">
                  <c:v>-39.315722626837598</c:v>
                </c:pt>
                <c:pt idx="15586">
                  <c:v>-39.315722626837598</c:v>
                </c:pt>
                <c:pt idx="15587">
                  <c:v>-39.315722626837598</c:v>
                </c:pt>
                <c:pt idx="15588">
                  <c:v>-39.315722626837598</c:v>
                </c:pt>
                <c:pt idx="15589">
                  <c:v>-39.315722626837598</c:v>
                </c:pt>
                <c:pt idx="15590">
                  <c:v>-39.315722626837598</c:v>
                </c:pt>
                <c:pt idx="15591">
                  <c:v>-39.315722626837598</c:v>
                </c:pt>
                <c:pt idx="15592">
                  <c:v>-39.315722626837598</c:v>
                </c:pt>
                <c:pt idx="15593">
                  <c:v>-39.315722626837598</c:v>
                </c:pt>
                <c:pt idx="15594">
                  <c:v>-39.315722626837598</c:v>
                </c:pt>
                <c:pt idx="15595">
                  <c:v>-39.315722626837598</c:v>
                </c:pt>
                <c:pt idx="15596">
                  <c:v>-39.315722626837598</c:v>
                </c:pt>
                <c:pt idx="15597">
                  <c:v>-39.315722626837598</c:v>
                </c:pt>
                <c:pt idx="15598">
                  <c:v>-39.315722626837598</c:v>
                </c:pt>
                <c:pt idx="15599">
                  <c:v>-39.315722626837598</c:v>
                </c:pt>
                <c:pt idx="15600">
                  <c:v>-39.315722626837598</c:v>
                </c:pt>
                <c:pt idx="15601">
                  <c:v>-39.315722626837598</c:v>
                </c:pt>
                <c:pt idx="15602">
                  <c:v>-39.315722626837598</c:v>
                </c:pt>
                <c:pt idx="15603">
                  <c:v>-39.315722626837598</c:v>
                </c:pt>
                <c:pt idx="15604">
                  <c:v>-39.315722626837598</c:v>
                </c:pt>
                <c:pt idx="15605">
                  <c:v>-39.315722626837598</c:v>
                </c:pt>
                <c:pt idx="15606">
                  <c:v>-39.315722626837598</c:v>
                </c:pt>
                <c:pt idx="15607">
                  <c:v>-39.315722626837598</c:v>
                </c:pt>
                <c:pt idx="15608">
                  <c:v>-39.315722626837598</c:v>
                </c:pt>
                <c:pt idx="15609">
                  <c:v>-39.315722626837598</c:v>
                </c:pt>
                <c:pt idx="15610">
                  <c:v>-39.315722626837598</c:v>
                </c:pt>
                <c:pt idx="15611">
                  <c:v>-39.315722626837598</c:v>
                </c:pt>
                <c:pt idx="15612">
                  <c:v>-39.315722626837598</c:v>
                </c:pt>
                <c:pt idx="15613">
                  <c:v>-39.315722626837598</c:v>
                </c:pt>
                <c:pt idx="15614">
                  <c:v>-39.315722626837598</c:v>
                </c:pt>
                <c:pt idx="15615">
                  <c:v>-39.315722626837598</c:v>
                </c:pt>
                <c:pt idx="15616">
                  <c:v>-39.315722626837598</c:v>
                </c:pt>
                <c:pt idx="15617">
                  <c:v>-39.315722626837598</c:v>
                </c:pt>
                <c:pt idx="15618">
                  <c:v>-39.315722626837598</c:v>
                </c:pt>
                <c:pt idx="15619">
                  <c:v>-39.315722626837598</c:v>
                </c:pt>
                <c:pt idx="15620">
                  <c:v>-39.315722626837598</c:v>
                </c:pt>
                <c:pt idx="15621">
                  <c:v>-39.315722626837598</c:v>
                </c:pt>
                <c:pt idx="15622">
                  <c:v>-39.315722626837598</c:v>
                </c:pt>
                <c:pt idx="15623">
                  <c:v>-39.315722626837598</c:v>
                </c:pt>
                <c:pt idx="15624">
                  <c:v>-39.315722626837598</c:v>
                </c:pt>
                <c:pt idx="15625">
                  <c:v>-39.315722626837598</c:v>
                </c:pt>
                <c:pt idx="15626">
                  <c:v>-39.315722626837598</c:v>
                </c:pt>
                <c:pt idx="15627">
                  <c:v>-39.315722626837598</c:v>
                </c:pt>
                <c:pt idx="15628">
                  <c:v>-39.315722626837598</c:v>
                </c:pt>
                <c:pt idx="15629">
                  <c:v>-39.315722626837598</c:v>
                </c:pt>
                <c:pt idx="15630">
                  <c:v>-39.315722626837598</c:v>
                </c:pt>
                <c:pt idx="15631">
                  <c:v>-39.315722626837598</c:v>
                </c:pt>
                <c:pt idx="15632">
                  <c:v>-39.315722626837598</c:v>
                </c:pt>
                <c:pt idx="15633">
                  <c:v>-39.315722626837598</c:v>
                </c:pt>
                <c:pt idx="15634">
                  <c:v>-39.315722626837598</c:v>
                </c:pt>
                <c:pt idx="15635">
                  <c:v>-39.315722626837598</c:v>
                </c:pt>
                <c:pt idx="15636">
                  <c:v>-39.315722626837598</c:v>
                </c:pt>
                <c:pt idx="15637">
                  <c:v>-39.315722626837598</c:v>
                </c:pt>
                <c:pt idx="15638">
                  <c:v>-39.315722626837598</c:v>
                </c:pt>
                <c:pt idx="15639">
                  <c:v>-39.315722626837598</c:v>
                </c:pt>
                <c:pt idx="15640">
                  <c:v>-39.315722626837598</c:v>
                </c:pt>
                <c:pt idx="15641">
                  <c:v>-39.315722626837598</c:v>
                </c:pt>
                <c:pt idx="15642">
                  <c:v>-39.315722626837598</c:v>
                </c:pt>
                <c:pt idx="15643">
                  <c:v>-39.315722626837598</c:v>
                </c:pt>
                <c:pt idx="15644">
                  <c:v>-39.315722626837598</c:v>
                </c:pt>
                <c:pt idx="15645">
                  <c:v>-39.315722626837598</c:v>
                </c:pt>
                <c:pt idx="15646">
                  <c:v>-39.315722626837598</c:v>
                </c:pt>
                <c:pt idx="15647">
                  <c:v>-39.315722626837598</c:v>
                </c:pt>
                <c:pt idx="15648">
                  <c:v>-39.315722626837598</c:v>
                </c:pt>
                <c:pt idx="15649">
                  <c:v>-39.315722626837598</c:v>
                </c:pt>
                <c:pt idx="15650">
                  <c:v>-39.315722626837598</c:v>
                </c:pt>
                <c:pt idx="15651">
                  <c:v>-39.315722626837598</c:v>
                </c:pt>
                <c:pt idx="15652">
                  <c:v>-39.315722626837598</c:v>
                </c:pt>
                <c:pt idx="15653">
                  <c:v>-39.315722626837598</c:v>
                </c:pt>
                <c:pt idx="15654">
                  <c:v>-39.315722626837598</c:v>
                </c:pt>
                <c:pt idx="15655">
                  <c:v>-39.315722626837598</c:v>
                </c:pt>
                <c:pt idx="15656">
                  <c:v>-39.315722626837598</c:v>
                </c:pt>
                <c:pt idx="15657">
                  <c:v>-39.315722626837598</c:v>
                </c:pt>
                <c:pt idx="15658">
                  <c:v>-39.315722626837598</c:v>
                </c:pt>
                <c:pt idx="15659">
                  <c:v>-39.315722626837598</c:v>
                </c:pt>
                <c:pt idx="15660">
                  <c:v>-39.315722626837598</c:v>
                </c:pt>
                <c:pt idx="15661">
                  <c:v>-39.315722626837598</c:v>
                </c:pt>
                <c:pt idx="15662">
                  <c:v>-39.315722626837598</c:v>
                </c:pt>
                <c:pt idx="15663">
                  <c:v>-39.315722626837598</c:v>
                </c:pt>
                <c:pt idx="15664">
                  <c:v>-39.315722626837598</c:v>
                </c:pt>
                <c:pt idx="15665">
                  <c:v>-39.315722626837598</c:v>
                </c:pt>
                <c:pt idx="15666">
                  <c:v>-39.315722626837598</c:v>
                </c:pt>
                <c:pt idx="15667">
                  <c:v>-39.315722626837598</c:v>
                </c:pt>
                <c:pt idx="15668">
                  <c:v>-39.315722626837598</c:v>
                </c:pt>
                <c:pt idx="15669">
                  <c:v>-39.315722626837598</c:v>
                </c:pt>
                <c:pt idx="15670">
                  <c:v>-39.315722626837598</c:v>
                </c:pt>
                <c:pt idx="15671">
                  <c:v>-39.315722626837598</c:v>
                </c:pt>
                <c:pt idx="15672">
                  <c:v>-39.315722626837598</c:v>
                </c:pt>
                <c:pt idx="15673">
                  <c:v>-39.315722626837598</c:v>
                </c:pt>
                <c:pt idx="15674">
                  <c:v>-39.315722626837598</c:v>
                </c:pt>
                <c:pt idx="15675">
                  <c:v>-39.315722626837598</c:v>
                </c:pt>
                <c:pt idx="15676">
                  <c:v>-39.315722626837598</c:v>
                </c:pt>
                <c:pt idx="15677">
                  <c:v>-39.315722626837598</c:v>
                </c:pt>
                <c:pt idx="15678">
                  <c:v>-39.315722626837598</c:v>
                </c:pt>
                <c:pt idx="15679">
                  <c:v>-39.315722626837598</c:v>
                </c:pt>
                <c:pt idx="15680">
                  <c:v>-39.315722626837598</c:v>
                </c:pt>
                <c:pt idx="15681">
                  <c:v>-39.315722626837598</c:v>
                </c:pt>
                <c:pt idx="15682">
                  <c:v>-39.315722626837598</c:v>
                </c:pt>
                <c:pt idx="15683">
                  <c:v>-39.315722626837598</c:v>
                </c:pt>
                <c:pt idx="15684">
                  <c:v>-39.315722626837598</c:v>
                </c:pt>
                <c:pt idx="15685">
                  <c:v>-39.315722626837598</c:v>
                </c:pt>
                <c:pt idx="15686">
                  <c:v>-39.315722626837598</c:v>
                </c:pt>
                <c:pt idx="15687">
                  <c:v>-39.315722626837598</c:v>
                </c:pt>
                <c:pt idx="15688">
                  <c:v>-39.315722626837598</c:v>
                </c:pt>
                <c:pt idx="15689">
                  <c:v>-39.315722626837598</c:v>
                </c:pt>
                <c:pt idx="15690">
                  <c:v>-39.315722626837598</c:v>
                </c:pt>
                <c:pt idx="15691">
                  <c:v>-39.315722626837598</c:v>
                </c:pt>
                <c:pt idx="15692">
                  <c:v>-39.315722626837598</c:v>
                </c:pt>
                <c:pt idx="15693">
                  <c:v>-39.315722626837598</c:v>
                </c:pt>
                <c:pt idx="15694">
                  <c:v>-39.315722626837598</c:v>
                </c:pt>
                <c:pt idx="15695">
                  <c:v>-39.315722626837598</c:v>
                </c:pt>
                <c:pt idx="15696">
                  <c:v>-39.315722626837598</c:v>
                </c:pt>
                <c:pt idx="15697">
                  <c:v>-39.315722626837598</c:v>
                </c:pt>
                <c:pt idx="15698">
                  <c:v>-39.315722626837598</c:v>
                </c:pt>
                <c:pt idx="15699">
                  <c:v>-39.315722626837598</c:v>
                </c:pt>
                <c:pt idx="15700">
                  <c:v>-39.315722626837598</c:v>
                </c:pt>
                <c:pt idx="15701">
                  <c:v>-39.315722626837598</c:v>
                </c:pt>
                <c:pt idx="15702">
                  <c:v>-39.315722626837598</c:v>
                </c:pt>
                <c:pt idx="15703">
                  <c:v>-39.315722626837598</c:v>
                </c:pt>
                <c:pt idx="15704">
                  <c:v>-39.315722626837598</c:v>
                </c:pt>
                <c:pt idx="15705">
                  <c:v>-39.315722626837598</c:v>
                </c:pt>
                <c:pt idx="15706">
                  <c:v>-39.315722626837598</c:v>
                </c:pt>
                <c:pt idx="15707">
                  <c:v>-39.315722626837598</c:v>
                </c:pt>
                <c:pt idx="15708">
                  <c:v>-39.315722626837598</c:v>
                </c:pt>
                <c:pt idx="15709">
                  <c:v>-39.315722626837598</c:v>
                </c:pt>
                <c:pt idx="15710">
                  <c:v>-39.315722626837598</c:v>
                </c:pt>
                <c:pt idx="15711">
                  <c:v>-39.315722626837598</c:v>
                </c:pt>
                <c:pt idx="15712">
                  <c:v>-39.315722626837598</c:v>
                </c:pt>
                <c:pt idx="15713">
                  <c:v>-39.315722626837598</c:v>
                </c:pt>
                <c:pt idx="15714">
                  <c:v>-39.315722626837598</c:v>
                </c:pt>
                <c:pt idx="15715">
                  <c:v>-39.315722626837598</c:v>
                </c:pt>
                <c:pt idx="15716">
                  <c:v>-39.315722626837598</c:v>
                </c:pt>
                <c:pt idx="15717">
                  <c:v>-39.315722626837598</c:v>
                </c:pt>
                <c:pt idx="15718">
                  <c:v>-39.315722626837598</c:v>
                </c:pt>
                <c:pt idx="15719">
                  <c:v>-39.315722626837598</c:v>
                </c:pt>
                <c:pt idx="15720">
                  <c:v>-39.315722626837598</c:v>
                </c:pt>
                <c:pt idx="15721">
                  <c:v>-39.315722626837598</c:v>
                </c:pt>
                <c:pt idx="15722">
                  <c:v>-39.315722626837598</c:v>
                </c:pt>
                <c:pt idx="15723">
                  <c:v>-39.315722626837598</c:v>
                </c:pt>
                <c:pt idx="15724">
                  <c:v>-39.315722626837598</c:v>
                </c:pt>
                <c:pt idx="15725">
                  <c:v>-39.315722626837598</c:v>
                </c:pt>
                <c:pt idx="15726">
                  <c:v>-39.315722626837598</c:v>
                </c:pt>
                <c:pt idx="15727">
                  <c:v>-39.315722626837598</c:v>
                </c:pt>
                <c:pt idx="15728">
                  <c:v>-39.315722626837598</c:v>
                </c:pt>
                <c:pt idx="15729">
                  <c:v>-39.315722626837598</c:v>
                </c:pt>
                <c:pt idx="15730">
                  <c:v>-39.315722626837598</c:v>
                </c:pt>
                <c:pt idx="15731">
                  <c:v>-39.315722626837598</c:v>
                </c:pt>
                <c:pt idx="15732">
                  <c:v>-39.315722626837598</c:v>
                </c:pt>
                <c:pt idx="15733">
                  <c:v>-39.315722626837598</c:v>
                </c:pt>
                <c:pt idx="15734">
                  <c:v>-39.315722626837598</c:v>
                </c:pt>
                <c:pt idx="15735">
                  <c:v>-39.315722626837598</c:v>
                </c:pt>
                <c:pt idx="15736">
                  <c:v>-39.315722626837598</c:v>
                </c:pt>
                <c:pt idx="15737">
                  <c:v>-39.315722626837598</c:v>
                </c:pt>
                <c:pt idx="15738">
                  <c:v>-39.315722626837598</c:v>
                </c:pt>
                <c:pt idx="15739">
                  <c:v>-39.315722626837598</c:v>
                </c:pt>
                <c:pt idx="15740">
                  <c:v>-39.315722626837598</c:v>
                </c:pt>
                <c:pt idx="15741">
                  <c:v>-39.315722626837598</c:v>
                </c:pt>
                <c:pt idx="15742">
                  <c:v>-39.315722626837598</c:v>
                </c:pt>
                <c:pt idx="15743">
                  <c:v>-39.315722626837598</c:v>
                </c:pt>
                <c:pt idx="15744">
                  <c:v>-39.315722626837598</c:v>
                </c:pt>
                <c:pt idx="15745">
                  <c:v>-39.315722626837598</c:v>
                </c:pt>
                <c:pt idx="15746">
                  <c:v>-39.315722626837598</c:v>
                </c:pt>
                <c:pt idx="15747">
                  <c:v>-39.315722626837598</c:v>
                </c:pt>
                <c:pt idx="15748">
                  <c:v>-39.315722626837598</c:v>
                </c:pt>
                <c:pt idx="15749">
                  <c:v>-39.315722626837598</c:v>
                </c:pt>
                <c:pt idx="15750">
                  <c:v>-39.315722626837598</c:v>
                </c:pt>
                <c:pt idx="15751">
                  <c:v>-39.315722626837598</c:v>
                </c:pt>
                <c:pt idx="15752">
                  <c:v>-39.315722626837598</c:v>
                </c:pt>
                <c:pt idx="15753">
                  <c:v>-39.315722626837598</c:v>
                </c:pt>
                <c:pt idx="15754">
                  <c:v>-39.315722626837598</c:v>
                </c:pt>
                <c:pt idx="15755">
                  <c:v>-39.315722626837598</c:v>
                </c:pt>
                <c:pt idx="15756">
                  <c:v>-39.315722626837598</c:v>
                </c:pt>
                <c:pt idx="15757">
                  <c:v>-39.315722626837598</c:v>
                </c:pt>
                <c:pt idx="15758">
                  <c:v>-39.315722626837598</c:v>
                </c:pt>
                <c:pt idx="15759">
                  <c:v>-39.315722626837598</c:v>
                </c:pt>
                <c:pt idx="15760">
                  <c:v>-39.315722626837598</c:v>
                </c:pt>
                <c:pt idx="15761">
                  <c:v>-39.315722626837598</c:v>
                </c:pt>
                <c:pt idx="15762">
                  <c:v>-39.315722626837598</c:v>
                </c:pt>
                <c:pt idx="15763">
                  <c:v>-39.315722626837598</c:v>
                </c:pt>
                <c:pt idx="15764">
                  <c:v>-39.315722626837598</c:v>
                </c:pt>
                <c:pt idx="15765">
                  <c:v>-39.315722626837598</c:v>
                </c:pt>
                <c:pt idx="15766">
                  <c:v>-39.315722626837598</c:v>
                </c:pt>
                <c:pt idx="15767">
                  <c:v>-39.315722626837598</c:v>
                </c:pt>
                <c:pt idx="15768">
                  <c:v>-39.315722626837598</c:v>
                </c:pt>
                <c:pt idx="15769">
                  <c:v>-39.315722626837598</c:v>
                </c:pt>
                <c:pt idx="15770">
                  <c:v>-39.315722626837598</c:v>
                </c:pt>
                <c:pt idx="15771">
                  <c:v>-39.315722626837598</c:v>
                </c:pt>
                <c:pt idx="15772">
                  <c:v>-39.315722626837598</c:v>
                </c:pt>
                <c:pt idx="15773">
                  <c:v>-39.315722626837598</c:v>
                </c:pt>
                <c:pt idx="15774">
                  <c:v>-39.315722626837598</c:v>
                </c:pt>
                <c:pt idx="15775">
                  <c:v>-39.315722626837598</c:v>
                </c:pt>
                <c:pt idx="15776">
                  <c:v>-39.315722626837598</c:v>
                </c:pt>
                <c:pt idx="15777">
                  <c:v>-39.315722626837598</c:v>
                </c:pt>
                <c:pt idx="15778">
                  <c:v>-39.315722626837598</c:v>
                </c:pt>
                <c:pt idx="15779">
                  <c:v>-39.315722626837598</c:v>
                </c:pt>
                <c:pt idx="15780">
                  <c:v>-39.315722626837598</c:v>
                </c:pt>
                <c:pt idx="15781">
                  <c:v>-39.315722626837598</c:v>
                </c:pt>
                <c:pt idx="15782">
                  <c:v>-39.315722626837598</c:v>
                </c:pt>
                <c:pt idx="15783">
                  <c:v>-39.315722626837598</c:v>
                </c:pt>
                <c:pt idx="15784">
                  <c:v>-39.315722626837598</c:v>
                </c:pt>
                <c:pt idx="15785">
                  <c:v>-39.315722626837598</c:v>
                </c:pt>
                <c:pt idx="15786">
                  <c:v>-39.315722626837598</c:v>
                </c:pt>
                <c:pt idx="15787">
                  <c:v>-39.315722626837598</c:v>
                </c:pt>
                <c:pt idx="15788">
                  <c:v>-39.315722626837598</c:v>
                </c:pt>
                <c:pt idx="15789">
                  <c:v>-39.315722626837598</c:v>
                </c:pt>
                <c:pt idx="15790">
                  <c:v>-39.315722626837598</c:v>
                </c:pt>
                <c:pt idx="15791">
                  <c:v>-39.315722626837598</c:v>
                </c:pt>
                <c:pt idx="15792">
                  <c:v>-39.315722626837598</c:v>
                </c:pt>
                <c:pt idx="15793">
                  <c:v>-39.315722626837598</c:v>
                </c:pt>
                <c:pt idx="15794">
                  <c:v>-39.315722626837598</c:v>
                </c:pt>
                <c:pt idx="15795">
                  <c:v>-39.315722626837598</c:v>
                </c:pt>
                <c:pt idx="15796">
                  <c:v>-39.315722626837598</c:v>
                </c:pt>
                <c:pt idx="15797">
                  <c:v>-39.315722626837598</c:v>
                </c:pt>
                <c:pt idx="15798">
                  <c:v>-39.315722626837598</c:v>
                </c:pt>
                <c:pt idx="15799">
                  <c:v>-39.315722626837598</c:v>
                </c:pt>
                <c:pt idx="15800">
                  <c:v>-39.315722626837598</c:v>
                </c:pt>
                <c:pt idx="15801">
                  <c:v>-39.315722626837598</c:v>
                </c:pt>
                <c:pt idx="15802">
                  <c:v>-39.315722626837598</c:v>
                </c:pt>
                <c:pt idx="15803">
                  <c:v>-39.315722626837598</c:v>
                </c:pt>
                <c:pt idx="15804">
                  <c:v>-39.315722626837598</c:v>
                </c:pt>
                <c:pt idx="15805">
                  <c:v>-39.315722626837598</c:v>
                </c:pt>
                <c:pt idx="15806">
                  <c:v>-39.315722626837598</c:v>
                </c:pt>
                <c:pt idx="15807">
                  <c:v>-39.315722626837598</c:v>
                </c:pt>
                <c:pt idx="15808">
                  <c:v>-39.315722626837598</c:v>
                </c:pt>
                <c:pt idx="15809">
                  <c:v>-39.315722626837598</c:v>
                </c:pt>
                <c:pt idx="15810">
                  <c:v>-39.315722626837598</c:v>
                </c:pt>
                <c:pt idx="15811">
                  <c:v>-39.315722626837598</c:v>
                </c:pt>
                <c:pt idx="15812">
                  <c:v>-39.315722626837598</c:v>
                </c:pt>
                <c:pt idx="15813">
                  <c:v>-39.315722626837598</c:v>
                </c:pt>
                <c:pt idx="15814">
                  <c:v>-39.315722626837598</c:v>
                </c:pt>
                <c:pt idx="15815">
                  <c:v>-39.315722626837598</c:v>
                </c:pt>
                <c:pt idx="15816">
                  <c:v>-39.315722626837598</c:v>
                </c:pt>
                <c:pt idx="15817">
                  <c:v>-39.315722626837598</c:v>
                </c:pt>
                <c:pt idx="15818">
                  <c:v>-39.315722626837598</c:v>
                </c:pt>
                <c:pt idx="15819">
                  <c:v>-39.315722626837598</c:v>
                </c:pt>
                <c:pt idx="15820">
                  <c:v>-39.315722626837598</c:v>
                </c:pt>
                <c:pt idx="15821">
                  <c:v>-39.315722626837598</c:v>
                </c:pt>
                <c:pt idx="15822">
                  <c:v>-39.315722626837598</c:v>
                </c:pt>
                <c:pt idx="15823">
                  <c:v>-39.315722626837598</c:v>
                </c:pt>
                <c:pt idx="15824">
                  <c:v>-39.315722626837598</c:v>
                </c:pt>
                <c:pt idx="15825">
                  <c:v>-39.315722626837598</c:v>
                </c:pt>
                <c:pt idx="15826">
                  <c:v>-39.315722626837598</c:v>
                </c:pt>
                <c:pt idx="15827">
                  <c:v>-39.315722626837598</c:v>
                </c:pt>
                <c:pt idx="15828">
                  <c:v>-39.315722626837598</c:v>
                </c:pt>
                <c:pt idx="15829">
                  <c:v>-39.315722626837598</c:v>
                </c:pt>
                <c:pt idx="15830">
                  <c:v>-39.315722626837598</c:v>
                </c:pt>
                <c:pt idx="15831">
                  <c:v>-39.315722626837598</c:v>
                </c:pt>
                <c:pt idx="15832">
                  <c:v>-39.315722626837598</c:v>
                </c:pt>
                <c:pt idx="15833">
                  <c:v>-39.315722626837598</c:v>
                </c:pt>
                <c:pt idx="15834">
                  <c:v>-39.315722626837598</c:v>
                </c:pt>
                <c:pt idx="15835">
                  <c:v>-39.315722626837598</c:v>
                </c:pt>
                <c:pt idx="15836">
                  <c:v>-39.315722626837598</c:v>
                </c:pt>
                <c:pt idx="15837">
                  <c:v>-39.315722626837598</c:v>
                </c:pt>
                <c:pt idx="15838">
                  <c:v>-39.315722626837598</c:v>
                </c:pt>
                <c:pt idx="15839">
                  <c:v>-39.315722626837598</c:v>
                </c:pt>
                <c:pt idx="15840">
                  <c:v>-39.315722626837598</c:v>
                </c:pt>
                <c:pt idx="15841">
                  <c:v>-39.315722626837598</c:v>
                </c:pt>
                <c:pt idx="15842">
                  <c:v>-39.315722626837598</c:v>
                </c:pt>
                <c:pt idx="15843">
                  <c:v>-39.315722626837598</c:v>
                </c:pt>
                <c:pt idx="15844">
                  <c:v>-39.315722626837598</c:v>
                </c:pt>
                <c:pt idx="15845">
                  <c:v>-39.315722626837598</c:v>
                </c:pt>
                <c:pt idx="15846">
                  <c:v>-39.315722626837598</c:v>
                </c:pt>
                <c:pt idx="15847">
                  <c:v>-39.315722626837598</c:v>
                </c:pt>
                <c:pt idx="15848">
                  <c:v>-39.315722626837598</c:v>
                </c:pt>
                <c:pt idx="15849">
                  <c:v>-39.315722626837598</c:v>
                </c:pt>
                <c:pt idx="15850">
                  <c:v>-39.315722626837598</c:v>
                </c:pt>
                <c:pt idx="15851">
                  <c:v>-39.315722626837598</c:v>
                </c:pt>
                <c:pt idx="15852">
                  <c:v>-39.315722626837598</c:v>
                </c:pt>
                <c:pt idx="15853">
                  <c:v>-39.315722626837598</c:v>
                </c:pt>
                <c:pt idx="15854">
                  <c:v>-39.315722626837598</c:v>
                </c:pt>
                <c:pt idx="15855">
                  <c:v>-39.315722626837598</c:v>
                </c:pt>
                <c:pt idx="15856">
                  <c:v>-39.315722626837598</c:v>
                </c:pt>
                <c:pt idx="15857">
                  <c:v>-39.315722626837598</c:v>
                </c:pt>
                <c:pt idx="15858">
                  <c:v>-39.315722626837598</c:v>
                </c:pt>
                <c:pt idx="15859">
                  <c:v>-39.315722626837598</c:v>
                </c:pt>
                <c:pt idx="15860">
                  <c:v>-39.315722626837598</c:v>
                </c:pt>
                <c:pt idx="15861">
                  <c:v>-39.315722626837598</c:v>
                </c:pt>
                <c:pt idx="15862">
                  <c:v>-39.315722626837598</c:v>
                </c:pt>
                <c:pt idx="15863">
                  <c:v>-39.315722626837598</c:v>
                </c:pt>
                <c:pt idx="15864">
                  <c:v>-39.315722626837598</c:v>
                </c:pt>
                <c:pt idx="15865">
                  <c:v>-39.315722626837598</c:v>
                </c:pt>
                <c:pt idx="15866">
                  <c:v>-39.315722626837598</c:v>
                </c:pt>
                <c:pt idx="15867">
                  <c:v>-39.315722626837598</c:v>
                </c:pt>
                <c:pt idx="15868">
                  <c:v>-39.315722626837598</c:v>
                </c:pt>
                <c:pt idx="15869">
                  <c:v>-39.315722626837598</c:v>
                </c:pt>
                <c:pt idx="15870">
                  <c:v>-39.315722626837598</c:v>
                </c:pt>
                <c:pt idx="15871">
                  <c:v>-39.315722626837598</c:v>
                </c:pt>
                <c:pt idx="15872">
                  <c:v>-39.315722626837598</c:v>
                </c:pt>
                <c:pt idx="15873">
                  <c:v>-39.315722626837598</c:v>
                </c:pt>
                <c:pt idx="15874">
                  <c:v>-39.315722626837598</c:v>
                </c:pt>
                <c:pt idx="15875">
                  <c:v>-39.315722626837598</c:v>
                </c:pt>
                <c:pt idx="15876">
                  <c:v>-39.315722626837598</c:v>
                </c:pt>
                <c:pt idx="15877">
                  <c:v>-39.315722626837598</c:v>
                </c:pt>
                <c:pt idx="15878">
                  <c:v>-39.315722626837598</c:v>
                </c:pt>
                <c:pt idx="15879">
                  <c:v>-39.315722626837598</c:v>
                </c:pt>
                <c:pt idx="15880">
                  <c:v>-39.315722626837598</c:v>
                </c:pt>
                <c:pt idx="15881">
                  <c:v>-39.315722626837598</c:v>
                </c:pt>
                <c:pt idx="15882">
                  <c:v>-39.315722626837598</c:v>
                </c:pt>
                <c:pt idx="15883">
                  <c:v>-39.315722626837598</c:v>
                </c:pt>
                <c:pt idx="15884">
                  <c:v>-39.315722626837598</c:v>
                </c:pt>
                <c:pt idx="15885">
                  <c:v>-39.315722626837598</c:v>
                </c:pt>
                <c:pt idx="15886">
                  <c:v>-39.315722626837598</c:v>
                </c:pt>
                <c:pt idx="15887">
                  <c:v>-39.315722626837598</c:v>
                </c:pt>
                <c:pt idx="15888">
                  <c:v>-39.315722626837598</c:v>
                </c:pt>
                <c:pt idx="15889">
                  <c:v>-39.315722626837598</c:v>
                </c:pt>
                <c:pt idx="15890">
                  <c:v>-39.315722626837598</c:v>
                </c:pt>
                <c:pt idx="15891">
                  <c:v>-39.315722626837598</c:v>
                </c:pt>
                <c:pt idx="15892">
                  <c:v>-39.315722626837598</c:v>
                </c:pt>
                <c:pt idx="15893">
                  <c:v>-39.315722626837598</c:v>
                </c:pt>
                <c:pt idx="15894">
                  <c:v>-39.315722626837598</c:v>
                </c:pt>
                <c:pt idx="15895">
                  <c:v>-39.315722626837598</c:v>
                </c:pt>
                <c:pt idx="15896">
                  <c:v>-39.315722626837598</c:v>
                </c:pt>
                <c:pt idx="15897">
                  <c:v>-39.315722626837598</c:v>
                </c:pt>
                <c:pt idx="15898">
                  <c:v>-39.315722626837598</c:v>
                </c:pt>
                <c:pt idx="15899">
                  <c:v>-39.315722626837598</c:v>
                </c:pt>
                <c:pt idx="15900">
                  <c:v>-39.315722626837598</c:v>
                </c:pt>
                <c:pt idx="15901">
                  <c:v>-39.315722626837598</c:v>
                </c:pt>
                <c:pt idx="15902">
                  <c:v>-39.315722626837598</c:v>
                </c:pt>
                <c:pt idx="15903">
                  <c:v>-39.315722626837598</c:v>
                </c:pt>
                <c:pt idx="15904">
                  <c:v>-39.315722626837598</c:v>
                </c:pt>
                <c:pt idx="15905">
                  <c:v>-39.315722626837598</c:v>
                </c:pt>
                <c:pt idx="15906">
                  <c:v>-39.315722626837598</c:v>
                </c:pt>
                <c:pt idx="15907">
                  <c:v>-39.315722626837598</c:v>
                </c:pt>
                <c:pt idx="15908">
                  <c:v>-39.315722626837598</c:v>
                </c:pt>
                <c:pt idx="15909">
                  <c:v>-39.315722626837598</c:v>
                </c:pt>
                <c:pt idx="15910">
                  <c:v>-39.315722626837598</c:v>
                </c:pt>
                <c:pt idx="15911">
                  <c:v>-39.315722626837598</c:v>
                </c:pt>
                <c:pt idx="15912">
                  <c:v>-39.315722626837598</c:v>
                </c:pt>
                <c:pt idx="15913">
                  <c:v>-39.315722626837598</c:v>
                </c:pt>
                <c:pt idx="15914">
                  <c:v>-39.315722626837598</c:v>
                </c:pt>
                <c:pt idx="15915">
                  <c:v>-39.315722626837598</c:v>
                </c:pt>
                <c:pt idx="15916">
                  <c:v>-39.315722626837598</c:v>
                </c:pt>
                <c:pt idx="15917">
                  <c:v>-39.315722626837598</c:v>
                </c:pt>
                <c:pt idx="15918">
                  <c:v>-39.315722626837598</c:v>
                </c:pt>
                <c:pt idx="15919">
                  <c:v>-39.315722626837598</c:v>
                </c:pt>
                <c:pt idx="15920">
                  <c:v>-39.315722626837598</c:v>
                </c:pt>
                <c:pt idx="15921">
                  <c:v>-39.315722626837598</c:v>
                </c:pt>
                <c:pt idx="15922">
                  <c:v>-39.315722626837598</c:v>
                </c:pt>
                <c:pt idx="15923">
                  <c:v>-39.315722626837598</c:v>
                </c:pt>
                <c:pt idx="15924">
                  <c:v>-39.315722626837598</c:v>
                </c:pt>
                <c:pt idx="15925">
                  <c:v>-39.315722626837598</c:v>
                </c:pt>
                <c:pt idx="15926">
                  <c:v>-39.315722626837598</c:v>
                </c:pt>
                <c:pt idx="15927">
                  <c:v>-39.315722626837598</c:v>
                </c:pt>
                <c:pt idx="15928">
                  <c:v>-39.315722626837598</c:v>
                </c:pt>
                <c:pt idx="15929">
                  <c:v>-39.315722626837598</c:v>
                </c:pt>
                <c:pt idx="15930">
                  <c:v>-39.315722626837598</c:v>
                </c:pt>
                <c:pt idx="15931">
                  <c:v>-39.315722626837598</c:v>
                </c:pt>
                <c:pt idx="15932">
                  <c:v>-39.315722626837598</c:v>
                </c:pt>
                <c:pt idx="15933">
                  <c:v>-39.315722626837598</c:v>
                </c:pt>
                <c:pt idx="15934">
                  <c:v>-39.315722626837598</c:v>
                </c:pt>
                <c:pt idx="15935">
                  <c:v>-39.315722626837598</c:v>
                </c:pt>
                <c:pt idx="15936">
                  <c:v>-39.315722626837598</c:v>
                </c:pt>
                <c:pt idx="15937">
                  <c:v>-39.315722626837598</c:v>
                </c:pt>
                <c:pt idx="15938">
                  <c:v>-39.315722626837598</c:v>
                </c:pt>
                <c:pt idx="15939">
                  <c:v>-39.315722626837598</c:v>
                </c:pt>
                <c:pt idx="15940">
                  <c:v>-39.315722626837598</c:v>
                </c:pt>
                <c:pt idx="15941">
                  <c:v>-39.315722626837598</c:v>
                </c:pt>
                <c:pt idx="15942">
                  <c:v>-39.315722626837598</c:v>
                </c:pt>
                <c:pt idx="15943">
                  <c:v>-39.315722626837598</c:v>
                </c:pt>
                <c:pt idx="15944">
                  <c:v>-39.315722626837598</c:v>
                </c:pt>
                <c:pt idx="15945">
                  <c:v>-39.315722626837598</c:v>
                </c:pt>
                <c:pt idx="15946">
                  <c:v>-39.315722626837598</c:v>
                </c:pt>
                <c:pt idx="15947">
                  <c:v>-39.315722626837598</c:v>
                </c:pt>
                <c:pt idx="15948">
                  <c:v>-39.315722626837598</c:v>
                </c:pt>
                <c:pt idx="15949">
                  <c:v>-39.315722626837598</c:v>
                </c:pt>
                <c:pt idx="15950">
                  <c:v>-39.315722626837598</c:v>
                </c:pt>
                <c:pt idx="15951">
                  <c:v>-39.315722626837598</c:v>
                </c:pt>
                <c:pt idx="15952">
                  <c:v>-39.315722626837598</c:v>
                </c:pt>
                <c:pt idx="15953">
                  <c:v>-39.315722626837598</c:v>
                </c:pt>
                <c:pt idx="15954">
                  <c:v>-39.315722626837598</c:v>
                </c:pt>
                <c:pt idx="15955">
                  <c:v>-39.315722626837598</c:v>
                </c:pt>
                <c:pt idx="15956">
                  <c:v>-39.315722626837598</c:v>
                </c:pt>
                <c:pt idx="15957">
                  <c:v>-39.315722626837598</c:v>
                </c:pt>
                <c:pt idx="15958">
                  <c:v>-39.315722626837598</c:v>
                </c:pt>
                <c:pt idx="15959">
                  <c:v>-39.315722626837598</c:v>
                </c:pt>
                <c:pt idx="15960">
                  <c:v>-39.315722626837598</c:v>
                </c:pt>
                <c:pt idx="15961">
                  <c:v>-39.315722626837598</c:v>
                </c:pt>
                <c:pt idx="15962">
                  <c:v>-39.315722626837598</c:v>
                </c:pt>
                <c:pt idx="15963">
                  <c:v>-39.315722626837598</c:v>
                </c:pt>
                <c:pt idx="15964">
                  <c:v>-39.315722626837598</c:v>
                </c:pt>
                <c:pt idx="15965">
                  <c:v>-39.315722626837598</c:v>
                </c:pt>
                <c:pt idx="15966">
                  <c:v>-39.315722626837598</c:v>
                </c:pt>
                <c:pt idx="15967">
                  <c:v>-39.315722626837598</c:v>
                </c:pt>
                <c:pt idx="15968">
                  <c:v>-39.315722626837598</c:v>
                </c:pt>
                <c:pt idx="15969">
                  <c:v>-39.315722626837598</c:v>
                </c:pt>
                <c:pt idx="15970">
                  <c:v>-39.315722626837598</c:v>
                </c:pt>
                <c:pt idx="15971">
                  <c:v>-39.315722626837598</c:v>
                </c:pt>
                <c:pt idx="15972">
                  <c:v>-39.315722626837598</c:v>
                </c:pt>
                <c:pt idx="15973">
                  <c:v>-39.315722626837598</c:v>
                </c:pt>
                <c:pt idx="15974">
                  <c:v>-39.315722626837598</c:v>
                </c:pt>
                <c:pt idx="15975">
                  <c:v>-39.315722626837598</c:v>
                </c:pt>
                <c:pt idx="15976">
                  <c:v>-39.315722626837598</c:v>
                </c:pt>
                <c:pt idx="15977">
                  <c:v>-39.315722626837598</c:v>
                </c:pt>
                <c:pt idx="15978">
                  <c:v>-39.315722626837598</c:v>
                </c:pt>
                <c:pt idx="15979">
                  <c:v>-39.315722626837598</c:v>
                </c:pt>
                <c:pt idx="15980">
                  <c:v>-39.315722626837598</c:v>
                </c:pt>
                <c:pt idx="15981">
                  <c:v>-39.315722626837598</c:v>
                </c:pt>
                <c:pt idx="15982">
                  <c:v>-39.315722626837598</c:v>
                </c:pt>
                <c:pt idx="15983">
                  <c:v>-39.315722626837598</c:v>
                </c:pt>
                <c:pt idx="15984">
                  <c:v>-39.315722626837598</c:v>
                </c:pt>
                <c:pt idx="15985">
                  <c:v>-39.315722626837598</c:v>
                </c:pt>
                <c:pt idx="15986">
                  <c:v>-39.315722626837598</c:v>
                </c:pt>
                <c:pt idx="15987">
                  <c:v>-39.315722626837598</c:v>
                </c:pt>
                <c:pt idx="15988">
                  <c:v>-39.315722626837598</c:v>
                </c:pt>
                <c:pt idx="15989">
                  <c:v>-39.315722626837598</c:v>
                </c:pt>
                <c:pt idx="15990">
                  <c:v>-39.315722626837598</c:v>
                </c:pt>
                <c:pt idx="15991">
                  <c:v>-39.315722626837598</c:v>
                </c:pt>
                <c:pt idx="15992">
                  <c:v>-39.315722626837598</c:v>
                </c:pt>
                <c:pt idx="15993">
                  <c:v>-39.315722626837598</c:v>
                </c:pt>
                <c:pt idx="15994">
                  <c:v>-39.315722626837598</c:v>
                </c:pt>
                <c:pt idx="15995">
                  <c:v>-39.315722626837598</c:v>
                </c:pt>
                <c:pt idx="15996">
                  <c:v>-39.315722626837598</c:v>
                </c:pt>
                <c:pt idx="15997">
                  <c:v>-39.315722626837598</c:v>
                </c:pt>
                <c:pt idx="15998">
                  <c:v>-39.315722626837598</c:v>
                </c:pt>
                <c:pt idx="15999">
                  <c:v>-39.315722626837598</c:v>
                </c:pt>
                <c:pt idx="16000">
                  <c:v>-39.315722626837598</c:v>
                </c:pt>
                <c:pt idx="16001">
                  <c:v>-39.315722626837598</c:v>
                </c:pt>
                <c:pt idx="16002">
                  <c:v>-39.315722626837598</c:v>
                </c:pt>
                <c:pt idx="16003">
                  <c:v>-39.315722626837598</c:v>
                </c:pt>
                <c:pt idx="16004">
                  <c:v>-39.315722626837598</c:v>
                </c:pt>
                <c:pt idx="16005">
                  <c:v>-39.315722626837598</c:v>
                </c:pt>
                <c:pt idx="16006">
                  <c:v>-39.315722626837598</c:v>
                </c:pt>
                <c:pt idx="16007">
                  <c:v>-39.315722626837598</c:v>
                </c:pt>
                <c:pt idx="16008">
                  <c:v>-39.315722626837598</c:v>
                </c:pt>
                <c:pt idx="16009">
                  <c:v>-39.315722626837598</c:v>
                </c:pt>
                <c:pt idx="16010">
                  <c:v>-39.315722626837598</c:v>
                </c:pt>
                <c:pt idx="16011">
                  <c:v>-39.315722626837598</c:v>
                </c:pt>
                <c:pt idx="16012">
                  <c:v>-39.315722626837598</c:v>
                </c:pt>
                <c:pt idx="16013">
                  <c:v>-39.315722626837598</c:v>
                </c:pt>
                <c:pt idx="16014">
                  <c:v>-39.315722626837598</c:v>
                </c:pt>
                <c:pt idx="16015">
                  <c:v>-39.315722626837598</c:v>
                </c:pt>
                <c:pt idx="16016">
                  <c:v>-39.315722626837598</c:v>
                </c:pt>
                <c:pt idx="16017">
                  <c:v>-39.315722626837598</c:v>
                </c:pt>
                <c:pt idx="16018">
                  <c:v>-39.315722626837598</c:v>
                </c:pt>
                <c:pt idx="16019">
                  <c:v>-39.315722626837598</c:v>
                </c:pt>
                <c:pt idx="16020">
                  <c:v>-39.315722626837598</c:v>
                </c:pt>
                <c:pt idx="16021">
                  <c:v>-39.315722626837598</c:v>
                </c:pt>
                <c:pt idx="16022">
                  <c:v>-39.315722626837598</c:v>
                </c:pt>
                <c:pt idx="16023">
                  <c:v>-39.315722626837598</c:v>
                </c:pt>
                <c:pt idx="16024">
                  <c:v>-39.315722626837598</c:v>
                </c:pt>
                <c:pt idx="16025">
                  <c:v>-39.315722626837598</c:v>
                </c:pt>
                <c:pt idx="16026">
                  <c:v>-39.315722626837598</c:v>
                </c:pt>
                <c:pt idx="16027">
                  <c:v>-39.315722626837598</c:v>
                </c:pt>
                <c:pt idx="16028">
                  <c:v>-39.315722626837598</c:v>
                </c:pt>
                <c:pt idx="16029">
                  <c:v>-39.315722626837598</c:v>
                </c:pt>
                <c:pt idx="16030">
                  <c:v>-39.315722626837598</c:v>
                </c:pt>
                <c:pt idx="16031">
                  <c:v>-39.315722626837598</c:v>
                </c:pt>
                <c:pt idx="16032">
                  <c:v>-39.315722626837598</c:v>
                </c:pt>
                <c:pt idx="16033">
                  <c:v>-39.315722626837598</c:v>
                </c:pt>
                <c:pt idx="16034">
                  <c:v>-39.315722626837598</c:v>
                </c:pt>
                <c:pt idx="16035">
                  <c:v>-39.315722626837598</c:v>
                </c:pt>
                <c:pt idx="16036">
                  <c:v>-39.315722626837598</c:v>
                </c:pt>
                <c:pt idx="16037">
                  <c:v>-39.315722626837598</c:v>
                </c:pt>
                <c:pt idx="16038">
                  <c:v>-39.315722626837598</c:v>
                </c:pt>
                <c:pt idx="16039">
                  <c:v>-39.315722626837598</c:v>
                </c:pt>
                <c:pt idx="16040">
                  <c:v>-39.315722626837598</c:v>
                </c:pt>
                <c:pt idx="16041">
                  <c:v>-39.315722626837598</c:v>
                </c:pt>
                <c:pt idx="16042">
                  <c:v>-39.315722626837598</c:v>
                </c:pt>
                <c:pt idx="16043">
                  <c:v>-39.315722626837598</c:v>
                </c:pt>
                <c:pt idx="16044">
                  <c:v>-39.315722626837598</c:v>
                </c:pt>
                <c:pt idx="16045">
                  <c:v>-39.315722626837598</c:v>
                </c:pt>
                <c:pt idx="16046">
                  <c:v>-39.315722626837598</c:v>
                </c:pt>
                <c:pt idx="16047">
                  <c:v>-39.315722626837598</c:v>
                </c:pt>
                <c:pt idx="16048">
                  <c:v>-39.315722626837598</c:v>
                </c:pt>
                <c:pt idx="16049">
                  <c:v>-39.315722626837598</c:v>
                </c:pt>
                <c:pt idx="16050">
                  <c:v>-39.315722626837598</c:v>
                </c:pt>
                <c:pt idx="16051">
                  <c:v>-39.315722626837598</c:v>
                </c:pt>
                <c:pt idx="16052">
                  <c:v>-39.315722626837598</c:v>
                </c:pt>
                <c:pt idx="16053">
                  <c:v>-39.315722626837598</c:v>
                </c:pt>
                <c:pt idx="16054">
                  <c:v>-39.315722626837598</c:v>
                </c:pt>
                <c:pt idx="16055">
                  <c:v>-39.315722626837598</c:v>
                </c:pt>
                <c:pt idx="16056">
                  <c:v>-39.315722626837598</c:v>
                </c:pt>
                <c:pt idx="16057">
                  <c:v>-39.315722626837598</c:v>
                </c:pt>
                <c:pt idx="16058">
                  <c:v>-39.315722626837598</c:v>
                </c:pt>
                <c:pt idx="16059">
                  <c:v>-39.315722626837598</c:v>
                </c:pt>
                <c:pt idx="16060">
                  <c:v>-39.315722626837598</c:v>
                </c:pt>
                <c:pt idx="16061">
                  <c:v>-39.315722626837598</c:v>
                </c:pt>
                <c:pt idx="16062">
                  <c:v>-39.315722626837598</c:v>
                </c:pt>
                <c:pt idx="16063">
                  <c:v>-39.315722626837598</c:v>
                </c:pt>
                <c:pt idx="16064">
                  <c:v>-39.315722626837598</c:v>
                </c:pt>
                <c:pt idx="16065">
                  <c:v>-39.315722626837598</c:v>
                </c:pt>
                <c:pt idx="16066">
                  <c:v>-39.315722626837598</c:v>
                </c:pt>
                <c:pt idx="16067">
                  <c:v>-39.315722626837598</c:v>
                </c:pt>
                <c:pt idx="16068">
                  <c:v>-39.315722626837598</c:v>
                </c:pt>
                <c:pt idx="16069">
                  <c:v>-39.315722626837598</c:v>
                </c:pt>
                <c:pt idx="16070">
                  <c:v>-39.315722626837598</c:v>
                </c:pt>
                <c:pt idx="16071">
                  <c:v>-39.315722626837598</c:v>
                </c:pt>
                <c:pt idx="16072">
                  <c:v>-39.315722626837598</c:v>
                </c:pt>
                <c:pt idx="16073">
                  <c:v>-39.315722626837598</c:v>
                </c:pt>
                <c:pt idx="16074">
                  <c:v>-39.315722626837598</c:v>
                </c:pt>
                <c:pt idx="16075">
                  <c:v>-39.315722626837598</c:v>
                </c:pt>
                <c:pt idx="16076">
                  <c:v>-39.315722626837598</c:v>
                </c:pt>
                <c:pt idx="16077">
                  <c:v>-39.315722626837598</c:v>
                </c:pt>
                <c:pt idx="16078">
                  <c:v>-39.315722626837598</c:v>
                </c:pt>
                <c:pt idx="16079">
                  <c:v>-39.315722626837598</c:v>
                </c:pt>
                <c:pt idx="16080">
                  <c:v>-39.315722626837598</c:v>
                </c:pt>
                <c:pt idx="16081">
                  <c:v>-39.315722626837598</c:v>
                </c:pt>
                <c:pt idx="16082">
                  <c:v>-39.315722626837598</c:v>
                </c:pt>
                <c:pt idx="16083">
                  <c:v>-39.315722626837598</c:v>
                </c:pt>
                <c:pt idx="16084">
                  <c:v>-39.315722626837598</c:v>
                </c:pt>
                <c:pt idx="16085">
                  <c:v>-39.315722626837598</c:v>
                </c:pt>
                <c:pt idx="16086">
                  <c:v>-39.315722626837598</c:v>
                </c:pt>
                <c:pt idx="16087">
                  <c:v>-39.315722626837598</c:v>
                </c:pt>
                <c:pt idx="16088">
                  <c:v>-39.315722626837598</c:v>
                </c:pt>
                <c:pt idx="16089">
                  <c:v>-39.315722626837598</c:v>
                </c:pt>
                <c:pt idx="16090">
                  <c:v>-39.315722626837598</c:v>
                </c:pt>
                <c:pt idx="16091">
                  <c:v>-39.315722626837598</c:v>
                </c:pt>
                <c:pt idx="16092">
                  <c:v>-39.315722626837598</c:v>
                </c:pt>
                <c:pt idx="16093">
                  <c:v>-39.315722626837598</c:v>
                </c:pt>
                <c:pt idx="16094">
                  <c:v>-39.315722626837598</c:v>
                </c:pt>
                <c:pt idx="16095">
                  <c:v>-39.315722626837598</c:v>
                </c:pt>
                <c:pt idx="16096">
                  <c:v>-39.315722626837598</c:v>
                </c:pt>
                <c:pt idx="16097">
                  <c:v>-39.315722626837598</c:v>
                </c:pt>
                <c:pt idx="16098">
                  <c:v>-39.315722626837598</c:v>
                </c:pt>
                <c:pt idx="16099">
                  <c:v>-39.315722626837598</c:v>
                </c:pt>
                <c:pt idx="16100">
                  <c:v>-39.315722626837598</c:v>
                </c:pt>
                <c:pt idx="16101">
                  <c:v>-39.315722626837598</c:v>
                </c:pt>
                <c:pt idx="16102">
                  <c:v>-39.315722626837598</c:v>
                </c:pt>
                <c:pt idx="16103">
                  <c:v>-39.315722626837598</c:v>
                </c:pt>
                <c:pt idx="16104">
                  <c:v>-39.315722626837598</c:v>
                </c:pt>
                <c:pt idx="16105">
                  <c:v>-39.315722626837598</c:v>
                </c:pt>
                <c:pt idx="16106">
                  <c:v>-39.315722626837598</c:v>
                </c:pt>
                <c:pt idx="16107">
                  <c:v>-39.315722626837598</c:v>
                </c:pt>
                <c:pt idx="16108">
                  <c:v>-39.315722626837598</c:v>
                </c:pt>
                <c:pt idx="16109">
                  <c:v>-39.315722626837598</c:v>
                </c:pt>
                <c:pt idx="16110">
                  <c:v>-39.315722626837598</c:v>
                </c:pt>
                <c:pt idx="16111">
                  <c:v>-39.315722626837598</c:v>
                </c:pt>
                <c:pt idx="16112">
                  <c:v>-39.315722626837598</c:v>
                </c:pt>
                <c:pt idx="16113">
                  <c:v>-39.315722626837598</c:v>
                </c:pt>
                <c:pt idx="16114">
                  <c:v>-39.315722626837598</c:v>
                </c:pt>
                <c:pt idx="16115">
                  <c:v>-39.315722626837598</c:v>
                </c:pt>
                <c:pt idx="16116">
                  <c:v>-39.315722626837598</c:v>
                </c:pt>
                <c:pt idx="16117">
                  <c:v>-39.315722626837598</c:v>
                </c:pt>
                <c:pt idx="16118">
                  <c:v>-39.315722626837598</c:v>
                </c:pt>
                <c:pt idx="16119">
                  <c:v>-39.315722626837598</c:v>
                </c:pt>
                <c:pt idx="16120">
                  <c:v>-39.315722626837598</c:v>
                </c:pt>
                <c:pt idx="16121">
                  <c:v>-39.315722626837598</c:v>
                </c:pt>
                <c:pt idx="16122">
                  <c:v>-39.315722626837598</c:v>
                </c:pt>
                <c:pt idx="16123">
                  <c:v>-39.315722626837598</c:v>
                </c:pt>
                <c:pt idx="16124">
                  <c:v>-39.315722626837598</c:v>
                </c:pt>
                <c:pt idx="16125">
                  <c:v>-39.315722626837598</c:v>
                </c:pt>
                <c:pt idx="16126">
                  <c:v>-39.315722626837598</c:v>
                </c:pt>
                <c:pt idx="16127">
                  <c:v>-39.315722626837598</c:v>
                </c:pt>
                <c:pt idx="16128">
                  <c:v>-39.315722626837598</c:v>
                </c:pt>
                <c:pt idx="16129">
                  <c:v>-39.315722626837598</c:v>
                </c:pt>
                <c:pt idx="16130">
                  <c:v>-39.315722626837598</c:v>
                </c:pt>
                <c:pt idx="16131">
                  <c:v>-39.315722626837598</c:v>
                </c:pt>
                <c:pt idx="16132">
                  <c:v>-39.315722626837598</c:v>
                </c:pt>
                <c:pt idx="16133">
                  <c:v>-39.315722626837598</c:v>
                </c:pt>
                <c:pt idx="16134">
                  <c:v>-39.315722626837598</c:v>
                </c:pt>
                <c:pt idx="16135">
                  <c:v>-39.315722626837598</c:v>
                </c:pt>
                <c:pt idx="16136">
                  <c:v>-39.315722626837598</c:v>
                </c:pt>
                <c:pt idx="16137">
                  <c:v>-39.315722626837598</c:v>
                </c:pt>
                <c:pt idx="16138">
                  <c:v>-39.315722626837598</c:v>
                </c:pt>
                <c:pt idx="16139">
                  <c:v>-39.315722626837598</c:v>
                </c:pt>
                <c:pt idx="16140">
                  <c:v>-39.315722626837598</c:v>
                </c:pt>
                <c:pt idx="16141">
                  <c:v>-39.315722626837598</c:v>
                </c:pt>
                <c:pt idx="16142">
                  <c:v>-39.315722626837598</c:v>
                </c:pt>
                <c:pt idx="16143">
                  <c:v>-39.315722626837598</c:v>
                </c:pt>
                <c:pt idx="16144">
                  <c:v>-39.315722626837598</c:v>
                </c:pt>
                <c:pt idx="16145">
                  <c:v>-39.315722626837598</c:v>
                </c:pt>
                <c:pt idx="16146">
                  <c:v>-39.315722626837598</c:v>
                </c:pt>
                <c:pt idx="16147">
                  <c:v>-39.315722626837598</c:v>
                </c:pt>
                <c:pt idx="16148">
                  <c:v>-39.315722626837598</c:v>
                </c:pt>
                <c:pt idx="16149">
                  <c:v>-39.315722626837598</c:v>
                </c:pt>
                <c:pt idx="16150">
                  <c:v>-39.315722626837598</c:v>
                </c:pt>
                <c:pt idx="16151">
                  <c:v>-39.315722626837598</c:v>
                </c:pt>
                <c:pt idx="16152">
                  <c:v>-39.315722626837598</c:v>
                </c:pt>
                <c:pt idx="16153">
                  <c:v>-39.315722626837598</c:v>
                </c:pt>
                <c:pt idx="16154">
                  <c:v>-39.315722626837598</c:v>
                </c:pt>
                <c:pt idx="16155">
                  <c:v>-39.315722626837598</c:v>
                </c:pt>
                <c:pt idx="16156">
                  <c:v>-39.315722626837598</c:v>
                </c:pt>
                <c:pt idx="16157">
                  <c:v>-39.315722626837598</c:v>
                </c:pt>
                <c:pt idx="16158">
                  <c:v>-39.315722626837598</c:v>
                </c:pt>
                <c:pt idx="16159">
                  <c:v>-39.315722626837598</c:v>
                </c:pt>
                <c:pt idx="16160">
                  <c:v>-39.315722626837598</c:v>
                </c:pt>
                <c:pt idx="16161">
                  <c:v>-39.315722626837598</c:v>
                </c:pt>
                <c:pt idx="16162">
                  <c:v>-39.315722626837598</c:v>
                </c:pt>
                <c:pt idx="16163">
                  <c:v>-39.315722626837598</c:v>
                </c:pt>
                <c:pt idx="16164">
                  <c:v>-39.315722626837598</c:v>
                </c:pt>
                <c:pt idx="16165">
                  <c:v>-39.315722626837598</c:v>
                </c:pt>
                <c:pt idx="16166">
                  <c:v>-39.315722626837598</c:v>
                </c:pt>
                <c:pt idx="16167">
                  <c:v>-39.315722626837598</c:v>
                </c:pt>
                <c:pt idx="16168">
                  <c:v>-39.315722626837598</c:v>
                </c:pt>
                <c:pt idx="16169">
                  <c:v>-39.315722626837598</c:v>
                </c:pt>
                <c:pt idx="16170">
                  <c:v>-39.315722626837598</c:v>
                </c:pt>
                <c:pt idx="16171">
                  <c:v>-39.315722626837598</c:v>
                </c:pt>
                <c:pt idx="16172">
                  <c:v>-39.315722626837598</c:v>
                </c:pt>
                <c:pt idx="16173">
                  <c:v>-39.315722626837598</c:v>
                </c:pt>
                <c:pt idx="16174">
                  <c:v>-39.315722626837598</c:v>
                </c:pt>
                <c:pt idx="16175">
                  <c:v>-39.315722626837598</c:v>
                </c:pt>
                <c:pt idx="16176">
                  <c:v>-39.315722626837598</c:v>
                </c:pt>
                <c:pt idx="16177">
                  <c:v>-39.315722626837598</c:v>
                </c:pt>
                <c:pt idx="16178">
                  <c:v>-39.315722626837598</c:v>
                </c:pt>
                <c:pt idx="16179">
                  <c:v>-39.315722626837598</c:v>
                </c:pt>
                <c:pt idx="16180">
                  <c:v>-39.315722626837598</c:v>
                </c:pt>
                <c:pt idx="16181">
                  <c:v>-39.315722626837598</c:v>
                </c:pt>
                <c:pt idx="16182">
                  <c:v>-39.315722626837598</c:v>
                </c:pt>
                <c:pt idx="16183">
                  <c:v>-39.315722626837598</c:v>
                </c:pt>
                <c:pt idx="16184">
                  <c:v>-39.315722626837598</c:v>
                </c:pt>
                <c:pt idx="16185">
                  <c:v>-39.315722626837598</c:v>
                </c:pt>
                <c:pt idx="16186">
                  <c:v>-39.315722626837598</c:v>
                </c:pt>
                <c:pt idx="16187">
                  <c:v>-39.315722626837598</c:v>
                </c:pt>
                <c:pt idx="16188">
                  <c:v>-39.315722626837598</c:v>
                </c:pt>
                <c:pt idx="16189">
                  <c:v>-39.315722626837598</c:v>
                </c:pt>
                <c:pt idx="16190">
                  <c:v>-39.315722626837598</c:v>
                </c:pt>
                <c:pt idx="16191">
                  <c:v>-39.315722626837598</c:v>
                </c:pt>
                <c:pt idx="16192">
                  <c:v>-39.315722626837598</c:v>
                </c:pt>
                <c:pt idx="16193">
                  <c:v>-39.315722626837598</c:v>
                </c:pt>
                <c:pt idx="16194">
                  <c:v>-39.315722626837598</c:v>
                </c:pt>
                <c:pt idx="16195">
                  <c:v>-39.315722626837598</c:v>
                </c:pt>
                <c:pt idx="16196">
                  <c:v>-39.315722626837598</c:v>
                </c:pt>
                <c:pt idx="16197">
                  <c:v>-39.315722626837598</c:v>
                </c:pt>
                <c:pt idx="16198">
                  <c:v>-39.315722626837598</c:v>
                </c:pt>
                <c:pt idx="16199">
                  <c:v>-39.315722626837598</c:v>
                </c:pt>
                <c:pt idx="16200">
                  <c:v>-39.315722626837598</c:v>
                </c:pt>
                <c:pt idx="16201">
                  <c:v>-39.315722626837598</c:v>
                </c:pt>
                <c:pt idx="16202">
                  <c:v>-39.315722626837598</c:v>
                </c:pt>
                <c:pt idx="16203">
                  <c:v>-39.315722626837598</c:v>
                </c:pt>
                <c:pt idx="16204">
                  <c:v>-39.315722626837598</c:v>
                </c:pt>
                <c:pt idx="16205">
                  <c:v>-39.315722626837598</c:v>
                </c:pt>
                <c:pt idx="16206">
                  <c:v>-39.315722626837598</c:v>
                </c:pt>
                <c:pt idx="16207">
                  <c:v>-39.315722626837598</c:v>
                </c:pt>
                <c:pt idx="16208">
                  <c:v>-39.315722626837598</c:v>
                </c:pt>
                <c:pt idx="16209">
                  <c:v>-39.315722626837598</c:v>
                </c:pt>
                <c:pt idx="16210">
                  <c:v>-39.315722626837598</c:v>
                </c:pt>
                <c:pt idx="16211">
                  <c:v>-39.315722626837598</c:v>
                </c:pt>
                <c:pt idx="16212">
                  <c:v>-39.315722626837598</c:v>
                </c:pt>
                <c:pt idx="16213">
                  <c:v>-39.315722626837598</c:v>
                </c:pt>
                <c:pt idx="16214">
                  <c:v>-39.315722626837598</c:v>
                </c:pt>
                <c:pt idx="16215">
                  <c:v>-39.315722626837598</c:v>
                </c:pt>
                <c:pt idx="16216">
                  <c:v>-39.315722626837598</c:v>
                </c:pt>
                <c:pt idx="16217">
                  <c:v>-39.315722626837598</c:v>
                </c:pt>
                <c:pt idx="16218">
                  <c:v>-39.315722626837598</c:v>
                </c:pt>
                <c:pt idx="16219">
                  <c:v>-39.315722626837598</c:v>
                </c:pt>
                <c:pt idx="16220">
                  <c:v>-39.315722626837598</c:v>
                </c:pt>
                <c:pt idx="16221">
                  <c:v>-39.315722626837598</c:v>
                </c:pt>
                <c:pt idx="16222">
                  <c:v>-39.315722626837598</c:v>
                </c:pt>
                <c:pt idx="16223">
                  <c:v>-39.315722626837598</c:v>
                </c:pt>
                <c:pt idx="16224">
                  <c:v>-39.315722626837598</c:v>
                </c:pt>
                <c:pt idx="16225">
                  <c:v>-39.315722626837598</c:v>
                </c:pt>
                <c:pt idx="16226">
                  <c:v>-39.315722626837598</c:v>
                </c:pt>
                <c:pt idx="16227">
                  <c:v>-39.315722626837598</c:v>
                </c:pt>
                <c:pt idx="16228">
                  <c:v>-39.315722626837598</c:v>
                </c:pt>
                <c:pt idx="16229">
                  <c:v>-39.315722626837598</c:v>
                </c:pt>
                <c:pt idx="16230">
                  <c:v>-39.315722626837598</c:v>
                </c:pt>
                <c:pt idx="16231">
                  <c:v>-39.315722626837598</c:v>
                </c:pt>
                <c:pt idx="16232">
                  <c:v>-39.315722626837598</c:v>
                </c:pt>
                <c:pt idx="16233">
                  <c:v>-39.315722626837598</c:v>
                </c:pt>
                <c:pt idx="16234">
                  <c:v>-39.315722626837598</c:v>
                </c:pt>
                <c:pt idx="16235">
                  <c:v>-39.315722626837598</c:v>
                </c:pt>
                <c:pt idx="16236">
                  <c:v>-39.315722626837598</c:v>
                </c:pt>
                <c:pt idx="16237">
                  <c:v>-39.315722626837598</c:v>
                </c:pt>
                <c:pt idx="16238">
                  <c:v>-39.315722626837598</c:v>
                </c:pt>
                <c:pt idx="16239">
                  <c:v>-39.315722626837598</c:v>
                </c:pt>
                <c:pt idx="16240">
                  <c:v>-39.315722626837598</c:v>
                </c:pt>
                <c:pt idx="16241">
                  <c:v>-39.315722626837598</c:v>
                </c:pt>
                <c:pt idx="16242">
                  <c:v>-39.315722626837598</c:v>
                </c:pt>
                <c:pt idx="16243">
                  <c:v>-39.315722626837598</c:v>
                </c:pt>
                <c:pt idx="16244">
                  <c:v>-39.315722626837598</c:v>
                </c:pt>
                <c:pt idx="16245">
                  <c:v>-39.315722626837598</c:v>
                </c:pt>
                <c:pt idx="16246">
                  <c:v>-39.315722626837598</c:v>
                </c:pt>
                <c:pt idx="16247">
                  <c:v>-39.315722626837598</c:v>
                </c:pt>
                <c:pt idx="16248">
                  <c:v>-39.315722626837598</c:v>
                </c:pt>
                <c:pt idx="16249">
                  <c:v>-39.315722626837598</c:v>
                </c:pt>
                <c:pt idx="16250">
                  <c:v>-39.315722626837598</c:v>
                </c:pt>
                <c:pt idx="16251">
                  <c:v>-39.315722626837598</c:v>
                </c:pt>
                <c:pt idx="16252">
                  <c:v>-39.315722626837598</c:v>
                </c:pt>
                <c:pt idx="16253">
                  <c:v>-39.315722626837598</c:v>
                </c:pt>
                <c:pt idx="16254">
                  <c:v>-39.315722626837598</c:v>
                </c:pt>
                <c:pt idx="16255">
                  <c:v>-39.315722626837598</c:v>
                </c:pt>
                <c:pt idx="16256">
                  <c:v>-39.315722626837598</c:v>
                </c:pt>
                <c:pt idx="16257">
                  <c:v>-39.315722626837598</c:v>
                </c:pt>
                <c:pt idx="16258">
                  <c:v>-39.315722626837598</c:v>
                </c:pt>
                <c:pt idx="16259">
                  <c:v>-39.315722626837598</c:v>
                </c:pt>
                <c:pt idx="16260">
                  <c:v>-39.315722626837598</c:v>
                </c:pt>
                <c:pt idx="16261">
                  <c:v>-39.315722626837598</c:v>
                </c:pt>
                <c:pt idx="16262">
                  <c:v>-39.315722626837598</c:v>
                </c:pt>
                <c:pt idx="16263">
                  <c:v>-39.315722626837598</c:v>
                </c:pt>
                <c:pt idx="16264">
                  <c:v>-39.315722626837598</c:v>
                </c:pt>
                <c:pt idx="16265">
                  <c:v>-39.315722626837598</c:v>
                </c:pt>
                <c:pt idx="16266">
                  <c:v>-39.315722626837598</c:v>
                </c:pt>
                <c:pt idx="16267">
                  <c:v>-39.315722626837598</c:v>
                </c:pt>
                <c:pt idx="16268">
                  <c:v>-39.315722626837598</c:v>
                </c:pt>
                <c:pt idx="16269">
                  <c:v>-39.315722626837598</c:v>
                </c:pt>
                <c:pt idx="16270">
                  <c:v>-39.315722626837598</c:v>
                </c:pt>
                <c:pt idx="16271">
                  <c:v>-39.315722626837598</c:v>
                </c:pt>
                <c:pt idx="16272">
                  <c:v>-39.315722626837598</c:v>
                </c:pt>
                <c:pt idx="16273">
                  <c:v>-39.315722626837598</c:v>
                </c:pt>
                <c:pt idx="16274">
                  <c:v>-39.315722626837598</c:v>
                </c:pt>
                <c:pt idx="16275">
                  <c:v>-39.315722626837598</c:v>
                </c:pt>
                <c:pt idx="16276">
                  <c:v>-39.315722626837598</c:v>
                </c:pt>
                <c:pt idx="16277">
                  <c:v>-39.315722626837598</c:v>
                </c:pt>
                <c:pt idx="16278">
                  <c:v>-39.315722626837598</c:v>
                </c:pt>
                <c:pt idx="16279">
                  <c:v>-39.315722626837598</c:v>
                </c:pt>
                <c:pt idx="16280">
                  <c:v>-39.315722626837598</c:v>
                </c:pt>
                <c:pt idx="16281">
                  <c:v>-39.315722626837598</c:v>
                </c:pt>
                <c:pt idx="16282">
                  <c:v>-39.315722626837598</c:v>
                </c:pt>
                <c:pt idx="16283">
                  <c:v>-39.315722626837598</c:v>
                </c:pt>
                <c:pt idx="16284">
                  <c:v>-39.315722626837598</c:v>
                </c:pt>
                <c:pt idx="16285">
                  <c:v>-39.315722626837598</c:v>
                </c:pt>
                <c:pt idx="16286">
                  <c:v>-39.315722626837598</c:v>
                </c:pt>
                <c:pt idx="16287">
                  <c:v>-39.315722626837598</c:v>
                </c:pt>
                <c:pt idx="16288">
                  <c:v>-39.315722626837598</c:v>
                </c:pt>
                <c:pt idx="16289">
                  <c:v>-39.315722626837598</c:v>
                </c:pt>
                <c:pt idx="16290">
                  <c:v>-39.315722626837598</c:v>
                </c:pt>
                <c:pt idx="16291">
                  <c:v>-39.315722626837598</c:v>
                </c:pt>
                <c:pt idx="16292">
                  <c:v>-39.315722626837598</c:v>
                </c:pt>
                <c:pt idx="16293">
                  <c:v>-39.315722626837598</c:v>
                </c:pt>
                <c:pt idx="16294">
                  <c:v>-39.315722626837598</c:v>
                </c:pt>
                <c:pt idx="16295">
                  <c:v>-39.315722626837598</c:v>
                </c:pt>
                <c:pt idx="16296">
                  <c:v>-39.315722626837598</c:v>
                </c:pt>
                <c:pt idx="16297">
                  <c:v>-39.315722626837598</c:v>
                </c:pt>
                <c:pt idx="16298">
                  <c:v>-39.315722626837598</c:v>
                </c:pt>
                <c:pt idx="16299">
                  <c:v>-39.315722626837598</c:v>
                </c:pt>
                <c:pt idx="16300">
                  <c:v>-39.315722626837598</c:v>
                </c:pt>
                <c:pt idx="16301">
                  <c:v>-39.315722626837598</c:v>
                </c:pt>
                <c:pt idx="16302">
                  <c:v>-39.315722626837598</c:v>
                </c:pt>
                <c:pt idx="16303">
                  <c:v>-39.315722626837598</c:v>
                </c:pt>
                <c:pt idx="16304">
                  <c:v>-39.315722626837598</c:v>
                </c:pt>
                <c:pt idx="16305">
                  <c:v>-39.315722626837598</c:v>
                </c:pt>
                <c:pt idx="16306">
                  <c:v>-39.315722626837598</c:v>
                </c:pt>
                <c:pt idx="16307">
                  <c:v>-39.315722626837598</c:v>
                </c:pt>
                <c:pt idx="16308">
                  <c:v>-39.315722626837598</c:v>
                </c:pt>
                <c:pt idx="16309">
                  <c:v>-39.315722626837598</c:v>
                </c:pt>
                <c:pt idx="16310">
                  <c:v>-39.315722626837598</c:v>
                </c:pt>
                <c:pt idx="16311">
                  <c:v>-39.315722626837598</c:v>
                </c:pt>
                <c:pt idx="16312">
                  <c:v>-39.315722626837598</c:v>
                </c:pt>
                <c:pt idx="16313">
                  <c:v>-39.315722626837598</c:v>
                </c:pt>
                <c:pt idx="16314">
                  <c:v>-39.315722626837598</c:v>
                </c:pt>
                <c:pt idx="16315">
                  <c:v>-39.315722626837598</c:v>
                </c:pt>
                <c:pt idx="16316">
                  <c:v>-39.315722626837598</c:v>
                </c:pt>
                <c:pt idx="16317">
                  <c:v>-39.315722626837598</c:v>
                </c:pt>
                <c:pt idx="16318">
                  <c:v>-39.315722626837598</c:v>
                </c:pt>
                <c:pt idx="16319">
                  <c:v>-39.315722626837598</c:v>
                </c:pt>
                <c:pt idx="16320">
                  <c:v>-39.315722626837598</c:v>
                </c:pt>
                <c:pt idx="16321">
                  <c:v>-39.315722626837598</c:v>
                </c:pt>
                <c:pt idx="16322">
                  <c:v>-39.315722626837598</c:v>
                </c:pt>
                <c:pt idx="16323">
                  <c:v>-39.315722626837598</c:v>
                </c:pt>
                <c:pt idx="16324">
                  <c:v>-39.315722626837598</c:v>
                </c:pt>
                <c:pt idx="16325">
                  <c:v>-39.315722626837598</c:v>
                </c:pt>
                <c:pt idx="16326">
                  <c:v>-39.315722626837598</c:v>
                </c:pt>
                <c:pt idx="16327">
                  <c:v>-39.315722626837598</c:v>
                </c:pt>
                <c:pt idx="16328">
                  <c:v>-39.315722626837598</c:v>
                </c:pt>
                <c:pt idx="16329">
                  <c:v>-39.315722626837598</c:v>
                </c:pt>
                <c:pt idx="16330">
                  <c:v>-39.315722626837598</c:v>
                </c:pt>
                <c:pt idx="16331">
                  <c:v>-39.315722626837598</c:v>
                </c:pt>
                <c:pt idx="16332">
                  <c:v>-39.315722626837598</c:v>
                </c:pt>
                <c:pt idx="16333">
                  <c:v>-39.315722626837598</c:v>
                </c:pt>
                <c:pt idx="16334">
                  <c:v>-39.315722626837598</c:v>
                </c:pt>
                <c:pt idx="16335">
                  <c:v>-39.315722626837598</c:v>
                </c:pt>
                <c:pt idx="16336">
                  <c:v>-39.315722626837598</c:v>
                </c:pt>
                <c:pt idx="16337">
                  <c:v>-39.315722626837598</c:v>
                </c:pt>
                <c:pt idx="16338">
                  <c:v>-39.315722626837598</c:v>
                </c:pt>
                <c:pt idx="16339">
                  <c:v>-39.315722626837598</c:v>
                </c:pt>
                <c:pt idx="16340">
                  <c:v>-39.315722626837598</c:v>
                </c:pt>
                <c:pt idx="16341">
                  <c:v>-39.315722626837598</c:v>
                </c:pt>
                <c:pt idx="16342">
                  <c:v>-39.315722626837598</c:v>
                </c:pt>
                <c:pt idx="16343">
                  <c:v>-39.315722626837598</c:v>
                </c:pt>
                <c:pt idx="16344">
                  <c:v>-39.315722626837598</c:v>
                </c:pt>
                <c:pt idx="16345">
                  <c:v>-39.315722626837598</c:v>
                </c:pt>
                <c:pt idx="16346">
                  <c:v>-39.315722626837598</c:v>
                </c:pt>
                <c:pt idx="16347">
                  <c:v>-39.315722626837598</c:v>
                </c:pt>
                <c:pt idx="16348">
                  <c:v>-39.315722626837598</c:v>
                </c:pt>
                <c:pt idx="16349">
                  <c:v>-39.315722626837598</c:v>
                </c:pt>
                <c:pt idx="16350">
                  <c:v>-39.315722626837598</c:v>
                </c:pt>
                <c:pt idx="16351">
                  <c:v>-39.315722626837598</c:v>
                </c:pt>
                <c:pt idx="16352">
                  <c:v>-39.315722626837598</c:v>
                </c:pt>
                <c:pt idx="16353">
                  <c:v>-39.315722626837598</c:v>
                </c:pt>
                <c:pt idx="16354">
                  <c:v>-39.315722626837598</c:v>
                </c:pt>
                <c:pt idx="16355">
                  <c:v>-39.315722626837598</c:v>
                </c:pt>
                <c:pt idx="16356">
                  <c:v>-39.315722626837598</c:v>
                </c:pt>
                <c:pt idx="16357">
                  <c:v>-39.315722626837598</c:v>
                </c:pt>
                <c:pt idx="16358">
                  <c:v>-39.315722626837598</c:v>
                </c:pt>
                <c:pt idx="16359">
                  <c:v>-39.315722626837598</c:v>
                </c:pt>
                <c:pt idx="16360">
                  <c:v>-39.315722626837598</c:v>
                </c:pt>
                <c:pt idx="16361">
                  <c:v>-39.315722626837598</c:v>
                </c:pt>
                <c:pt idx="16362">
                  <c:v>-39.315722626837598</c:v>
                </c:pt>
                <c:pt idx="16363">
                  <c:v>-39.315722626837598</c:v>
                </c:pt>
                <c:pt idx="16364">
                  <c:v>-39.315722626837598</c:v>
                </c:pt>
                <c:pt idx="16365">
                  <c:v>-39.315722626837598</c:v>
                </c:pt>
                <c:pt idx="16366">
                  <c:v>-39.315722626837598</c:v>
                </c:pt>
                <c:pt idx="16367">
                  <c:v>-39.315722626837598</c:v>
                </c:pt>
                <c:pt idx="16368">
                  <c:v>-39.315722626837598</c:v>
                </c:pt>
                <c:pt idx="16369">
                  <c:v>-39.315722626837598</c:v>
                </c:pt>
                <c:pt idx="16370">
                  <c:v>-39.315722626837598</c:v>
                </c:pt>
                <c:pt idx="16371">
                  <c:v>-39.315722626837598</c:v>
                </c:pt>
                <c:pt idx="16372">
                  <c:v>-39.315722626837598</c:v>
                </c:pt>
                <c:pt idx="16373">
                  <c:v>-39.315722626837598</c:v>
                </c:pt>
                <c:pt idx="16374">
                  <c:v>-39.315722626837598</c:v>
                </c:pt>
                <c:pt idx="16375">
                  <c:v>-39.315722626837598</c:v>
                </c:pt>
                <c:pt idx="16376">
                  <c:v>-39.315722626837598</c:v>
                </c:pt>
                <c:pt idx="16377">
                  <c:v>-39.315722626837598</c:v>
                </c:pt>
                <c:pt idx="16378">
                  <c:v>-39.315722626837598</c:v>
                </c:pt>
                <c:pt idx="16379">
                  <c:v>-39.315722626837598</c:v>
                </c:pt>
                <c:pt idx="16380">
                  <c:v>-39.315722626837598</c:v>
                </c:pt>
                <c:pt idx="16381">
                  <c:v>-39.315722626837598</c:v>
                </c:pt>
                <c:pt idx="16382">
                  <c:v>-39.315722626837598</c:v>
                </c:pt>
                <c:pt idx="16383">
                  <c:v>-39.315722626837598</c:v>
                </c:pt>
                <c:pt idx="16384">
                  <c:v>-39.315722626837598</c:v>
                </c:pt>
                <c:pt idx="16385">
                  <c:v>-39.315722626837598</c:v>
                </c:pt>
                <c:pt idx="16386">
                  <c:v>-39.315722626837598</c:v>
                </c:pt>
                <c:pt idx="16387">
                  <c:v>-39.315722626837598</c:v>
                </c:pt>
                <c:pt idx="16388">
                  <c:v>-39.315722626837598</c:v>
                </c:pt>
                <c:pt idx="16389">
                  <c:v>-39.315722626837598</c:v>
                </c:pt>
                <c:pt idx="16390">
                  <c:v>-39.315722626837598</c:v>
                </c:pt>
                <c:pt idx="16391">
                  <c:v>-39.315722626837598</c:v>
                </c:pt>
                <c:pt idx="16392">
                  <c:v>-39.315722626837598</c:v>
                </c:pt>
                <c:pt idx="16393">
                  <c:v>-39.315722626837598</c:v>
                </c:pt>
                <c:pt idx="16394">
                  <c:v>-39.315722626837598</c:v>
                </c:pt>
                <c:pt idx="16395">
                  <c:v>-39.315722626837598</c:v>
                </c:pt>
                <c:pt idx="16396">
                  <c:v>-39.315722626837598</c:v>
                </c:pt>
                <c:pt idx="16397">
                  <c:v>-39.315722626837598</c:v>
                </c:pt>
                <c:pt idx="16398">
                  <c:v>-39.315722626837598</c:v>
                </c:pt>
                <c:pt idx="16399">
                  <c:v>-39.315722626837598</c:v>
                </c:pt>
                <c:pt idx="16400">
                  <c:v>-39.315722626837598</c:v>
                </c:pt>
                <c:pt idx="16401">
                  <c:v>-39.315722626837598</c:v>
                </c:pt>
                <c:pt idx="16402">
                  <c:v>-39.315722626837598</c:v>
                </c:pt>
                <c:pt idx="16403">
                  <c:v>-39.315722626837598</c:v>
                </c:pt>
                <c:pt idx="16404">
                  <c:v>-39.315722626837598</c:v>
                </c:pt>
                <c:pt idx="16405">
                  <c:v>-39.315722626837598</c:v>
                </c:pt>
                <c:pt idx="16406">
                  <c:v>-39.315722626837598</c:v>
                </c:pt>
                <c:pt idx="16407">
                  <c:v>-39.315722626837598</c:v>
                </c:pt>
                <c:pt idx="16408">
                  <c:v>-39.315722626837598</c:v>
                </c:pt>
                <c:pt idx="16409">
                  <c:v>-39.315722626837598</c:v>
                </c:pt>
                <c:pt idx="16410">
                  <c:v>-39.315722626837598</c:v>
                </c:pt>
                <c:pt idx="16411">
                  <c:v>-39.315722626837598</c:v>
                </c:pt>
                <c:pt idx="16412">
                  <c:v>-39.315722626837598</c:v>
                </c:pt>
                <c:pt idx="16413">
                  <c:v>-39.315722626837598</c:v>
                </c:pt>
                <c:pt idx="16414">
                  <c:v>-39.315722626837598</c:v>
                </c:pt>
                <c:pt idx="16415">
                  <c:v>-39.315722626837598</c:v>
                </c:pt>
                <c:pt idx="16416">
                  <c:v>-39.315722626837598</c:v>
                </c:pt>
                <c:pt idx="16417">
                  <c:v>-39.315722626837598</c:v>
                </c:pt>
                <c:pt idx="16418">
                  <c:v>-39.315722626837598</c:v>
                </c:pt>
                <c:pt idx="16419">
                  <c:v>-39.315722626837598</c:v>
                </c:pt>
                <c:pt idx="16420">
                  <c:v>-39.315722626837598</c:v>
                </c:pt>
                <c:pt idx="16421">
                  <c:v>-39.315722626837598</c:v>
                </c:pt>
                <c:pt idx="16422">
                  <c:v>-39.315722626837598</c:v>
                </c:pt>
                <c:pt idx="16423">
                  <c:v>-39.315722626837598</c:v>
                </c:pt>
                <c:pt idx="16424">
                  <c:v>-39.315722626837598</c:v>
                </c:pt>
                <c:pt idx="16425">
                  <c:v>-39.315722626837598</c:v>
                </c:pt>
                <c:pt idx="16426">
                  <c:v>-39.315722626837598</c:v>
                </c:pt>
                <c:pt idx="16427">
                  <c:v>-39.315722626837598</c:v>
                </c:pt>
                <c:pt idx="16428">
                  <c:v>-39.315722626837598</c:v>
                </c:pt>
                <c:pt idx="16429">
                  <c:v>-39.315722626837598</c:v>
                </c:pt>
                <c:pt idx="16430">
                  <c:v>-39.315722626837598</c:v>
                </c:pt>
                <c:pt idx="16431">
                  <c:v>-39.315722626837598</c:v>
                </c:pt>
                <c:pt idx="16432">
                  <c:v>-39.315722626837598</c:v>
                </c:pt>
                <c:pt idx="16433">
                  <c:v>-39.315722626837598</c:v>
                </c:pt>
                <c:pt idx="16434">
                  <c:v>-39.315722626837598</c:v>
                </c:pt>
                <c:pt idx="16435">
                  <c:v>-39.315722626837598</c:v>
                </c:pt>
                <c:pt idx="16436">
                  <c:v>-39.315722626837598</c:v>
                </c:pt>
                <c:pt idx="16437">
                  <c:v>-39.315722626837598</c:v>
                </c:pt>
                <c:pt idx="16438">
                  <c:v>-39.315722626837598</c:v>
                </c:pt>
                <c:pt idx="16439">
                  <c:v>-39.315722626837598</c:v>
                </c:pt>
                <c:pt idx="16440">
                  <c:v>-39.315722626837598</c:v>
                </c:pt>
                <c:pt idx="16441">
                  <c:v>-39.315722626837598</c:v>
                </c:pt>
                <c:pt idx="16442">
                  <c:v>-39.315722626837598</c:v>
                </c:pt>
                <c:pt idx="16443">
                  <c:v>-39.315722626837598</c:v>
                </c:pt>
                <c:pt idx="16444">
                  <c:v>-39.315722626837598</c:v>
                </c:pt>
                <c:pt idx="16445">
                  <c:v>-39.315722626837598</c:v>
                </c:pt>
                <c:pt idx="16446">
                  <c:v>-39.315722626837598</c:v>
                </c:pt>
                <c:pt idx="16447">
                  <c:v>-39.315722626837598</c:v>
                </c:pt>
                <c:pt idx="16448">
                  <c:v>-39.315722626837598</c:v>
                </c:pt>
                <c:pt idx="16449">
                  <c:v>-39.315722626837598</c:v>
                </c:pt>
                <c:pt idx="16450">
                  <c:v>-39.315722626837598</c:v>
                </c:pt>
                <c:pt idx="16451">
                  <c:v>-39.315722626837598</c:v>
                </c:pt>
                <c:pt idx="16452">
                  <c:v>-39.315722626837598</c:v>
                </c:pt>
                <c:pt idx="16453">
                  <c:v>-39.315722626837598</c:v>
                </c:pt>
                <c:pt idx="16454">
                  <c:v>-39.315722626837598</c:v>
                </c:pt>
                <c:pt idx="16455">
                  <c:v>-39.315722626837598</c:v>
                </c:pt>
                <c:pt idx="16456">
                  <c:v>-39.315722626837598</c:v>
                </c:pt>
                <c:pt idx="16457">
                  <c:v>-39.315722626837598</c:v>
                </c:pt>
                <c:pt idx="16458">
                  <c:v>-39.315722626837598</c:v>
                </c:pt>
                <c:pt idx="16459">
                  <c:v>-39.315722626837598</c:v>
                </c:pt>
                <c:pt idx="16460">
                  <c:v>-39.315722626837598</c:v>
                </c:pt>
                <c:pt idx="16461">
                  <c:v>-39.315722626837598</c:v>
                </c:pt>
                <c:pt idx="16462">
                  <c:v>-39.315722626837598</c:v>
                </c:pt>
                <c:pt idx="16463">
                  <c:v>-39.315722626837598</c:v>
                </c:pt>
                <c:pt idx="16464">
                  <c:v>-39.315722626837598</c:v>
                </c:pt>
                <c:pt idx="16465">
                  <c:v>-39.315722626837598</c:v>
                </c:pt>
                <c:pt idx="16466">
                  <c:v>-39.315722626837598</c:v>
                </c:pt>
                <c:pt idx="16467">
                  <c:v>-39.315722626837598</c:v>
                </c:pt>
                <c:pt idx="16468">
                  <c:v>-39.315722626837598</c:v>
                </c:pt>
                <c:pt idx="16469">
                  <c:v>-39.315722626837598</c:v>
                </c:pt>
                <c:pt idx="16470">
                  <c:v>-39.315722626837598</c:v>
                </c:pt>
                <c:pt idx="16471">
                  <c:v>-39.315722626837598</c:v>
                </c:pt>
                <c:pt idx="16472">
                  <c:v>-39.315722626837598</c:v>
                </c:pt>
                <c:pt idx="16473">
                  <c:v>-39.315722626837598</c:v>
                </c:pt>
                <c:pt idx="16474">
                  <c:v>-39.315722626837598</c:v>
                </c:pt>
                <c:pt idx="16475">
                  <c:v>-39.315722626837598</c:v>
                </c:pt>
                <c:pt idx="16476">
                  <c:v>-39.315722626837598</c:v>
                </c:pt>
                <c:pt idx="16477">
                  <c:v>-39.315722626837598</c:v>
                </c:pt>
                <c:pt idx="16478">
                  <c:v>-39.315722626837598</c:v>
                </c:pt>
                <c:pt idx="16479">
                  <c:v>-39.315722626837598</c:v>
                </c:pt>
                <c:pt idx="16480">
                  <c:v>-39.315722626837598</c:v>
                </c:pt>
                <c:pt idx="16481">
                  <c:v>-39.315722626837598</c:v>
                </c:pt>
                <c:pt idx="16482">
                  <c:v>-39.315722626837598</c:v>
                </c:pt>
                <c:pt idx="16483">
                  <c:v>-39.315722626837598</c:v>
                </c:pt>
                <c:pt idx="16484">
                  <c:v>-39.315722626837598</c:v>
                </c:pt>
                <c:pt idx="16485">
                  <c:v>-39.315722626837598</c:v>
                </c:pt>
                <c:pt idx="16486">
                  <c:v>-39.315722626837598</c:v>
                </c:pt>
                <c:pt idx="16487">
                  <c:v>-39.315722626837598</c:v>
                </c:pt>
                <c:pt idx="16488">
                  <c:v>-39.315722626837598</c:v>
                </c:pt>
                <c:pt idx="16489">
                  <c:v>-39.315722626837598</c:v>
                </c:pt>
                <c:pt idx="16490">
                  <c:v>-39.315722626837598</c:v>
                </c:pt>
                <c:pt idx="16491">
                  <c:v>-39.315722626837598</c:v>
                </c:pt>
                <c:pt idx="16492">
                  <c:v>-39.315722626837598</c:v>
                </c:pt>
                <c:pt idx="16493">
                  <c:v>-39.315722626837598</c:v>
                </c:pt>
                <c:pt idx="16494">
                  <c:v>-39.315722626837598</c:v>
                </c:pt>
                <c:pt idx="16495">
                  <c:v>-39.315722626837598</c:v>
                </c:pt>
                <c:pt idx="16496">
                  <c:v>-39.315722626837598</c:v>
                </c:pt>
                <c:pt idx="16497">
                  <c:v>-39.315722626837598</c:v>
                </c:pt>
                <c:pt idx="16498">
                  <c:v>-39.315722626837598</c:v>
                </c:pt>
                <c:pt idx="16499">
                  <c:v>-39.315722626837598</c:v>
                </c:pt>
                <c:pt idx="16500">
                  <c:v>-39.315722626837598</c:v>
                </c:pt>
                <c:pt idx="16501">
                  <c:v>-39.315722626837598</c:v>
                </c:pt>
                <c:pt idx="16502">
                  <c:v>-39.315722626837598</c:v>
                </c:pt>
                <c:pt idx="16503">
                  <c:v>-39.315722626837598</c:v>
                </c:pt>
                <c:pt idx="16504">
                  <c:v>-39.315722626837598</c:v>
                </c:pt>
                <c:pt idx="16505">
                  <c:v>-39.315722626837598</c:v>
                </c:pt>
                <c:pt idx="16506">
                  <c:v>-39.315722626837598</c:v>
                </c:pt>
                <c:pt idx="16507">
                  <c:v>-39.315722626837598</c:v>
                </c:pt>
                <c:pt idx="16508">
                  <c:v>-39.315722626837598</c:v>
                </c:pt>
                <c:pt idx="16509">
                  <c:v>-39.315722626837598</c:v>
                </c:pt>
                <c:pt idx="16510">
                  <c:v>-39.315722626837598</c:v>
                </c:pt>
                <c:pt idx="16511">
                  <c:v>-39.315722626837598</c:v>
                </c:pt>
                <c:pt idx="16512">
                  <c:v>-39.315722626837598</c:v>
                </c:pt>
                <c:pt idx="16513">
                  <c:v>-39.315722626837598</c:v>
                </c:pt>
                <c:pt idx="16514">
                  <c:v>-39.315722626837598</c:v>
                </c:pt>
                <c:pt idx="16515">
                  <c:v>-39.315722626837598</c:v>
                </c:pt>
                <c:pt idx="16516">
                  <c:v>-39.315722626837598</c:v>
                </c:pt>
                <c:pt idx="16517">
                  <c:v>-39.315722626837598</c:v>
                </c:pt>
                <c:pt idx="16518">
                  <c:v>-39.315722626837598</c:v>
                </c:pt>
                <c:pt idx="16519">
                  <c:v>-39.315722626837598</c:v>
                </c:pt>
                <c:pt idx="16520">
                  <c:v>-39.315722626837598</c:v>
                </c:pt>
                <c:pt idx="16521">
                  <c:v>-39.315722626837598</c:v>
                </c:pt>
                <c:pt idx="16522">
                  <c:v>-39.315722626837598</c:v>
                </c:pt>
                <c:pt idx="16523">
                  <c:v>-39.315722626837598</c:v>
                </c:pt>
                <c:pt idx="16524">
                  <c:v>-39.315722626837598</c:v>
                </c:pt>
                <c:pt idx="16525">
                  <c:v>-39.315722626837598</c:v>
                </c:pt>
                <c:pt idx="16526">
                  <c:v>-39.315722626837598</c:v>
                </c:pt>
                <c:pt idx="16527">
                  <c:v>-39.315722626837598</c:v>
                </c:pt>
                <c:pt idx="16528">
                  <c:v>-39.315722626837598</c:v>
                </c:pt>
                <c:pt idx="16529">
                  <c:v>-39.315722626837598</c:v>
                </c:pt>
                <c:pt idx="16530">
                  <c:v>-39.315722626837598</c:v>
                </c:pt>
                <c:pt idx="16531">
                  <c:v>-39.315722626837598</c:v>
                </c:pt>
                <c:pt idx="16532">
                  <c:v>-39.315722626837598</c:v>
                </c:pt>
                <c:pt idx="16533">
                  <c:v>-39.315722626837598</c:v>
                </c:pt>
                <c:pt idx="16534">
                  <c:v>-39.315722626837598</c:v>
                </c:pt>
                <c:pt idx="16535">
                  <c:v>-39.315722626837598</c:v>
                </c:pt>
                <c:pt idx="16536">
                  <c:v>-39.315722626837598</c:v>
                </c:pt>
                <c:pt idx="16537">
                  <c:v>-39.315722626837598</c:v>
                </c:pt>
                <c:pt idx="16538">
                  <c:v>-39.315722626837598</c:v>
                </c:pt>
                <c:pt idx="16539">
                  <c:v>-39.315722626837598</c:v>
                </c:pt>
                <c:pt idx="16540">
                  <c:v>-39.315722626837598</c:v>
                </c:pt>
                <c:pt idx="16541">
                  <c:v>-39.315722626837598</c:v>
                </c:pt>
                <c:pt idx="16542">
                  <c:v>-39.315722626837598</c:v>
                </c:pt>
                <c:pt idx="16543">
                  <c:v>-39.315722626837598</c:v>
                </c:pt>
                <c:pt idx="16544">
                  <c:v>-39.315722626837598</c:v>
                </c:pt>
                <c:pt idx="16545">
                  <c:v>-39.315722626837598</c:v>
                </c:pt>
                <c:pt idx="16546">
                  <c:v>-39.315722626837598</c:v>
                </c:pt>
                <c:pt idx="16547">
                  <c:v>-39.315722626837598</c:v>
                </c:pt>
                <c:pt idx="16548">
                  <c:v>-39.315722626837598</c:v>
                </c:pt>
                <c:pt idx="16549">
                  <c:v>-39.315722626837598</c:v>
                </c:pt>
                <c:pt idx="16550">
                  <c:v>-39.315722626837598</c:v>
                </c:pt>
                <c:pt idx="16551">
                  <c:v>-39.315722626837598</c:v>
                </c:pt>
                <c:pt idx="16552">
                  <c:v>-39.315722626837598</c:v>
                </c:pt>
                <c:pt idx="16553">
                  <c:v>-39.315722626837598</c:v>
                </c:pt>
                <c:pt idx="16554">
                  <c:v>-39.315722626837598</c:v>
                </c:pt>
                <c:pt idx="16555">
                  <c:v>-39.315722626837598</c:v>
                </c:pt>
                <c:pt idx="16556">
                  <c:v>-39.315722626837598</c:v>
                </c:pt>
                <c:pt idx="16557">
                  <c:v>-39.315722626837598</c:v>
                </c:pt>
                <c:pt idx="16558">
                  <c:v>-39.315722626837598</c:v>
                </c:pt>
                <c:pt idx="16559">
                  <c:v>-39.315722626837598</c:v>
                </c:pt>
                <c:pt idx="16560">
                  <c:v>-39.315722626837598</c:v>
                </c:pt>
                <c:pt idx="16561">
                  <c:v>-39.315722626837598</c:v>
                </c:pt>
                <c:pt idx="16562">
                  <c:v>-39.315722626837598</c:v>
                </c:pt>
                <c:pt idx="16563">
                  <c:v>-39.315722626837598</c:v>
                </c:pt>
                <c:pt idx="16564">
                  <c:v>-39.315722626837598</c:v>
                </c:pt>
                <c:pt idx="16565">
                  <c:v>-39.315722626837598</c:v>
                </c:pt>
                <c:pt idx="16566">
                  <c:v>-39.315722626837598</c:v>
                </c:pt>
                <c:pt idx="16567">
                  <c:v>-39.315722626837598</c:v>
                </c:pt>
                <c:pt idx="16568">
                  <c:v>-39.315722626837598</c:v>
                </c:pt>
                <c:pt idx="16569">
                  <c:v>-39.315722626837598</c:v>
                </c:pt>
                <c:pt idx="16570">
                  <c:v>-39.315722626837598</c:v>
                </c:pt>
                <c:pt idx="16571">
                  <c:v>-39.315722626837598</c:v>
                </c:pt>
                <c:pt idx="16572">
                  <c:v>-39.315722626837598</c:v>
                </c:pt>
                <c:pt idx="16573">
                  <c:v>-39.315722626837598</c:v>
                </c:pt>
                <c:pt idx="16574">
                  <c:v>-39.315722626837598</c:v>
                </c:pt>
                <c:pt idx="16575">
                  <c:v>-39.315722626837598</c:v>
                </c:pt>
                <c:pt idx="16576">
                  <c:v>-39.315722626837598</c:v>
                </c:pt>
                <c:pt idx="16577">
                  <c:v>-39.315722626837598</c:v>
                </c:pt>
                <c:pt idx="16578">
                  <c:v>-39.315722626837598</c:v>
                </c:pt>
                <c:pt idx="16579">
                  <c:v>-39.315722626837598</c:v>
                </c:pt>
                <c:pt idx="16580">
                  <c:v>-39.315722626837598</c:v>
                </c:pt>
                <c:pt idx="16581">
                  <c:v>-39.315722626837598</c:v>
                </c:pt>
                <c:pt idx="16582">
                  <c:v>-39.315722626837598</c:v>
                </c:pt>
                <c:pt idx="16583">
                  <c:v>-39.315722626837598</c:v>
                </c:pt>
                <c:pt idx="16584">
                  <c:v>-39.315722626837598</c:v>
                </c:pt>
                <c:pt idx="16585">
                  <c:v>-39.315722626837598</c:v>
                </c:pt>
                <c:pt idx="16586">
                  <c:v>-39.315722626837598</c:v>
                </c:pt>
                <c:pt idx="16587">
                  <c:v>-39.315722626837598</c:v>
                </c:pt>
                <c:pt idx="16588">
                  <c:v>-39.315722626837598</c:v>
                </c:pt>
                <c:pt idx="16589">
                  <c:v>-39.315722626837598</c:v>
                </c:pt>
                <c:pt idx="16590">
                  <c:v>-39.315722626837598</c:v>
                </c:pt>
                <c:pt idx="16591">
                  <c:v>-39.315722626837598</c:v>
                </c:pt>
                <c:pt idx="16592">
                  <c:v>-39.315722626837598</c:v>
                </c:pt>
                <c:pt idx="16593">
                  <c:v>-39.315722626837598</c:v>
                </c:pt>
                <c:pt idx="16594">
                  <c:v>-39.315722626837598</c:v>
                </c:pt>
                <c:pt idx="16595">
                  <c:v>-39.315722626837598</c:v>
                </c:pt>
                <c:pt idx="16596">
                  <c:v>-39.315722626837598</c:v>
                </c:pt>
                <c:pt idx="16597">
                  <c:v>-39.315722626837598</c:v>
                </c:pt>
                <c:pt idx="16598">
                  <c:v>-39.315722626837598</c:v>
                </c:pt>
                <c:pt idx="16599">
                  <c:v>-39.315722626837598</c:v>
                </c:pt>
                <c:pt idx="16600">
                  <c:v>-39.315722626837598</c:v>
                </c:pt>
                <c:pt idx="16601">
                  <c:v>-39.315722626837598</c:v>
                </c:pt>
                <c:pt idx="16602">
                  <c:v>-39.315722626837598</c:v>
                </c:pt>
                <c:pt idx="16603">
                  <c:v>-39.315722626837598</c:v>
                </c:pt>
                <c:pt idx="16604">
                  <c:v>-39.315722626837598</c:v>
                </c:pt>
                <c:pt idx="16605">
                  <c:v>-39.315722626837598</c:v>
                </c:pt>
                <c:pt idx="16606">
                  <c:v>-39.315722626837598</c:v>
                </c:pt>
                <c:pt idx="16607">
                  <c:v>-39.315722626837598</c:v>
                </c:pt>
                <c:pt idx="16608">
                  <c:v>-39.315722626837598</c:v>
                </c:pt>
                <c:pt idx="16609">
                  <c:v>-39.315722626837598</c:v>
                </c:pt>
                <c:pt idx="16610">
                  <c:v>-39.315722626837598</c:v>
                </c:pt>
                <c:pt idx="16611">
                  <c:v>-39.315722626837598</c:v>
                </c:pt>
                <c:pt idx="16612">
                  <c:v>-39.315722626837598</c:v>
                </c:pt>
                <c:pt idx="16613">
                  <c:v>-39.315722626837598</c:v>
                </c:pt>
                <c:pt idx="16614">
                  <c:v>-39.315722626837598</c:v>
                </c:pt>
                <c:pt idx="16615">
                  <c:v>-39.315722626837598</c:v>
                </c:pt>
                <c:pt idx="16616">
                  <c:v>-39.315722626837598</c:v>
                </c:pt>
                <c:pt idx="16617">
                  <c:v>-39.315722626837598</c:v>
                </c:pt>
                <c:pt idx="16618">
                  <c:v>-39.315722626837598</c:v>
                </c:pt>
                <c:pt idx="16619">
                  <c:v>-39.315722626837598</c:v>
                </c:pt>
                <c:pt idx="16620">
                  <c:v>-39.315722626837598</c:v>
                </c:pt>
                <c:pt idx="16621">
                  <c:v>-39.315722626837598</c:v>
                </c:pt>
                <c:pt idx="16622">
                  <c:v>-39.315722626837598</c:v>
                </c:pt>
                <c:pt idx="16623">
                  <c:v>-39.315722626837598</c:v>
                </c:pt>
                <c:pt idx="16624">
                  <c:v>-39.315722626837598</c:v>
                </c:pt>
                <c:pt idx="16625">
                  <c:v>-39.315722626837598</c:v>
                </c:pt>
                <c:pt idx="16626">
                  <c:v>-39.315722626837598</c:v>
                </c:pt>
                <c:pt idx="16627">
                  <c:v>-39.315722626837598</c:v>
                </c:pt>
                <c:pt idx="16628">
                  <c:v>-39.315722626837598</c:v>
                </c:pt>
                <c:pt idx="16629">
                  <c:v>-39.315722626837598</c:v>
                </c:pt>
                <c:pt idx="16630">
                  <c:v>-39.315722626837598</c:v>
                </c:pt>
                <c:pt idx="16631">
                  <c:v>-39.315722626837598</c:v>
                </c:pt>
                <c:pt idx="16632">
                  <c:v>-39.315722626837598</c:v>
                </c:pt>
                <c:pt idx="16633">
                  <c:v>-39.315722626837598</c:v>
                </c:pt>
                <c:pt idx="16634">
                  <c:v>-39.315722626837598</c:v>
                </c:pt>
                <c:pt idx="16635">
                  <c:v>-39.315722626837598</c:v>
                </c:pt>
                <c:pt idx="16636">
                  <c:v>-39.315722626837598</c:v>
                </c:pt>
                <c:pt idx="16637">
                  <c:v>-39.315722626837598</c:v>
                </c:pt>
                <c:pt idx="16638">
                  <c:v>-39.315722626837598</c:v>
                </c:pt>
                <c:pt idx="16639">
                  <c:v>-39.315722626837598</c:v>
                </c:pt>
                <c:pt idx="16640">
                  <c:v>-39.315722626837598</c:v>
                </c:pt>
                <c:pt idx="16641">
                  <c:v>-39.315722626837598</c:v>
                </c:pt>
                <c:pt idx="16642">
                  <c:v>-39.315722626837598</c:v>
                </c:pt>
                <c:pt idx="16643">
                  <c:v>-39.315722626837598</c:v>
                </c:pt>
                <c:pt idx="16644">
                  <c:v>-39.315722626837598</c:v>
                </c:pt>
                <c:pt idx="16645">
                  <c:v>-39.315722626837598</c:v>
                </c:pt>
                <c:pt idx="16646">
                  <c:v>-39.315722626837598</c:v>
                </c:pt>
                <c:pt idx="16647">
                  <c:v>-39.315722626837598</c:v>
                </c:pt>
                <c:pt idx="16648">
                  <c:v>-39.315722626837598</c:v>
                </c:pt>
                <c:pt idx="16649">
                  <c:v>-39.315722626837598</c:v>
                </c:pt>
                <c:pt idx="16650">
                  <c:v>-39.315722626837598</c:v>
                </c:pt>
                <c:pt idx="16651">
                  <c:v>-39.315722626837598</c:v>
                </c:pt>
                <c:pt idx="16652">
                  <c:v>-39.315722626837598</c:v>
                </c:pt>
                <c:pt idx="16653">
                  <c:v>-39.315722626837598</c:v>
                </c:pt>
                <c:pt idx="16654">
                  <c:v>-39.315722626837598</c:v>
                </c:pt>
                <c:pt idx="16655">
                  <c:v>-39.315722626837598</c:v>
                </c:pt>
                <c:pt idx="16656">
                  <c:v>-39.315722626837598</c:v>
                </c:pt>
                <c:pt idx="16657">
                  <c:v>-39.315722626837598</c:v>
                </c:pt>
                <c:pt idx="16658">
                  <c:v>-39.315722626837598</c:v>
                </c:pt>
                <c:pt idx="16659">
                  <c:v>-39.315722626837598</c:v>
                </c:pt>
                <c:pt idx="16660">
                  <c:v>-39.315722626837598</c:v>
                </c:pt>
                <c:pt idx="16661">
                  <c:v>-39.315722626837598</c:v>
                </c:pt>
                <c:pt idx="16662">
                  <c:v>-39.315722626837598</c:v>
                </c:pt>
                <c:pt idx="16663">
                  <c:v>-39.315722626837598</c:v>
                </c:pt>
                <c:pt idx="16664">
                  <c:v>-39.315722626837598</c:v>
                </c:pt>
                <c:pt idx="16665">
                  <c:v>-39.315722626837598</c:v>
                </c:pt>
                <c:pt idx="16666">
                  <c:v>-39.315722626837598</c:v>
                </c:pt>
                <c:pt idx="16667">
                  <c:v>-39.315722626837598</c:v>
                </c:pt>
                <c:pt idx="16668">
                  <c:v>-39.315722626837598</c:v>
                </c:pt>
                <c:pt idx="16669">
                  <c:v>-39.315722626837598</c:v>
                </c:pt>
                <c:pt idx="16670">
                  <c:v>-39.315722626837598</c:v>
                </c:pt>
                <c:pt idx="16671">
                  <c:v>-39.315722626837598</c:v>
                </c:pt>
                <c:pt idx="16672">
                  <c:v>-39.315722626837598</c:v>
                </c:pt>
                <c:pt idx="16673">
                  <c:v>-39.315722626837598</c:v>
                </c:pt>
                <c:pt idx="16674">
                  <c:v>-39.315722626837598</c:v>
                </c:pt>
                <c:pt idx="16675">
                  <c:v>-39.315722626837598</c:v>
                </c:pt>
                <c:pt idx="16676">
                  <c:v>-39.315722626837598</c:v>
                </c:pt>
                <c:pt idx="16677">
                  <c:v>-39.315722626837598</c:v>
                </c:pt>
                <c:pt idx="16678">
                  <c:v>-39.315722626837598</c:v>
                </c:pt>
                <c:pt idx="16679">
                  <c:v>-39.315722626837598</c:v>
                </c:pt>
                <c:pt idx="16680">
                  <c:v>-39.315722626837598</c:v>
                </c:pt>
                <c:pt idx="16681">
                  <c:v>-39.315722626837598</c:v>
                </c:pt>
                <c:pt idx="16682">
                  <c:v>-39.315722626837598</c:v>
                </c:pt>
                <c:pt idx="16683">
                  <c:v>-39.315722626837598</c:v>
                </c:pt>
                <c:pt idx="16684">
                  <c:v>-39.315722626837598</c:v>
                </c:pt>
                <c:pt idx="16685">
                  <c:v>-39.315722626837598</c:v>
                </c:pt>
                <c:pt idx="16686">
                  <c:v>-39.315722626837598</c:v>
                </c:pt>
                <c:pt idx="16687">
                  <c:v>-39.315722626837598</c:v>
                </c:pt>
                <c:pt idx="16688">
                  <c:v>-39.315722626837598</c:v>
                </c:pt>
                <c:pt idx="16689">
                  <c:v>-39.315722626837598</c:v>
                </c:pt>
                <c:pt idx="16690">
                  <c:v>-39.315722626837598</c:v>
                </c:pt>
                <c:pt idx="16691">
                  <c:v>-39.315722626837598</c:v>
                </c:pt>
                <c:pt idx="16692">
                  <c:v>-39.315722626837598</c:v>
                </c:pt>
                <c:pt idx="16693">
                  <c:v>-39.315722626837598</c:v>
                </c:pt>
                <c:pt idx="16694">
                  <c:v>-39.315722626837598</c:v>
                </c:pt>
                <c:pt idx="16695">
                  <c:v>-39.315722626837598</c:v>
                </c:pt>
                <c:pt idx="16696">
                  <c:v>-39.315722626837598</c:v>
                </c:pt>
                <c:pt idx="16697">
                  <c:v>-39.315722626837598</c:v>
                </c:pt>
                <c:pt idx="16698">
                  <c:v>-39.315722626837598</c:v>
                </c:pt>
                <c:pt idx="16699">
                  <c:v>-39.315722626837598</c:v>
                </c:pt>
                <c:pt idx="16700">
                  <c:v>-39.315722626837598</c:v>
                </c:pt>
                <c:pt idx="16701">
                  <c:v>-39.315722626837598</c:v>
                </c:pt>
                <c:pt idx="16702">
                  <c:v>-39.315722626837598</c:v>
                </c:pt>
                <c:pt idx="16703">
                  <c:v>-39.315722626837598</c:v>
                </c:pt>
                <c:pt idx="16704">
                  <c:v>-39.315722626837598</c:v>
                </c:pt>
                <c:pt idx="16705">
                  <c:v>-39.315722626837598</c:v>
                </c:pt>
                <c:pt idx="16706">
                  <c:v>-39.315722626837598</c:v>
                </c:pt>
                <c:pt idx="16707">
                  <c:v>-39.315722626837598</c:v>
                </c:pt>
                <c:pt idx="16708">
                  <c:v>-39.315722626837598</c:v>
                </c:pt>
                <c:pt idx="16709">
                  <c:v>-39.315722626837598</c:v>
                </c:pt>
                <c:pt idx="16710">
                  <c:v>-39.315722626837598</c:v>
                </c:pt>
                <c:pt idx="16711">
                  <c:v>-39.315722626837598</c:v>
                </c:pt>
                <c:pt idx="16712">
                  <c:v>-39.315722626837598</c:v>
                </c:pt>
                <c:pt idx="16713">
                  <c:v>-39.315722626837598</c:v>
                </c:pt>
                <c:pt idx="16714">
                  <c:v>-39.315722626837598</c:v>
                </c:pt>
                <c:pt idx="16715">
                  <c:v>-39.315722626837598</c:v>
                </c:pt>
                <c:pt idx="16716">
                  <c:v>-39.315722626837598</c:v>
                </c:pt>
                <c:pt idx="16717">
                  <c:v>-39.315722626837598</c:v>
                </c:pt>
                <c:pt idx="16718">
                  <c:v>-39.315722626837598</c:v>
                </c:pt>
                <c:pt idx="16719">
                  <c:v>-39.315722626837598</c:v>
                </c:pt>
                <c:pt idx="16720">
                  <c:v>-39.315722626837598</c:v>
                </c:pt>
                <c:pt idx="16721">
                  <c:v>-39.315722626837598</c:v>
                </c:pt>
                <c:pt idx="16722">
                  <c:v>-39.315722626837598</c:v>
                </c:pt>
                <c:pt idx="16723">
                  <c:v>-39.315722626837598</c:v>
                </c:pt>
                <c:pt idx="16724">
                  <c:v>-39.315722626837598</c:v>
                </c:pt>
                <c:pt idx="16725">
                  <c:v>-39.315722626837598</c:v>
                </c:pt>
                <c:pt idx="16726">
                  <c:v>-39.315722626837598</c:v>
                </c:pt>
                <c:pt idx="16727">
                  <c:v>-39.315722626837598</c:v>
                </c:pt>
                <c:pt idx="16728">
                  <c:v>-39.315722626837598</c:v>
                </c:pt>
                <c:pt idx="16729">
                  <c:v>-39.315722626837598</c:v>
                </c:pt>
                <c:pt idx="16730">
                  <c:v>-39.315722626837598</c:v>
                </c:pt>
                <c:pt idx="16731">
                  <c:v>-39.315722626837598</c:v>
                </c:pt>
                <c:pt idx="16732">
                  <c:v>-39.315722626837598</c:v>
                </c:pt>
                <c:pt idx="16733">
                  <c:v>-39.315722626837598</c:v>
                </c:pt>
                <c:pt idx="16734">
                  <c:v>-39.315722626837598</c:v>
                </c:pt>
                <c:pt idx="16735">
                  <c:v>-39.315722626837598</c:v>
                </c:pt>
                <c:pt idx="16736">
                  <c:v>-39.315722626837598</c:v>
                </c:pt>
                <c:pt idx="16737">
                  <c:v>-39.315722626837598</c:v>
                </c:pt>
                <c:pt idx="16738">
                  <c:v>-39.315722626837598</c:v>
                </c:pt>
                <c:pt idx="16739">
                  <c:v>-39.315722626837598</c:v>
                </c:pt>
                <c:pt idx="16740">
                  <c:v>-39.315722626837598</c:v>
                </c:pt>
                <c:pt idx="16741">
                  <c:v>-39.315722626837598</c:v>
                </c:pt>
                <c:pt idx="16742">
                  <c:v>-39.315722626837598</c:v>
                </c:pt>
                <c:pt idx="16743">
                  <c:v>-39.315722626837598</c:v>
                </c:pt>
                <c:pt idx="16744">
                  <c:v>-39.315722626837598</c:v>
                </c:pt>
                <c:pt idx="16745">
                  <c:v>-39.315722626837598</c:v>
                </c:pt>
                <c:pt idx="16746">
                  <c:v>-39.315722626837598</c:v>
                </c:pt>
                <c:pt idx="16747">
                  <c:v>-39.315722626837598</c:v>
                </c:pt>
                <c:pt idx="16748">
                  <c:v>-39.315722626837598</c:v>
                </c:pt>
                <c:pt idx="16749">
                  <c:v>-39.315722626837598</c:v>
                </c:pt>
                <c:pt idx="16750">
                  <c:v>-39.315722626837598</c:v>
                </c:pt>
                <c:pt idx="16751">
                  <c:v>-39.315722626837598</c:v>
                </c:pt>
                <c:pt idx="16752">
                  <c:v>-39.315722626837598</c:v>
                </c:pt>
                <c:pt idx="16753">
                  <c:v>-39.315722626837598</c:v>
                </c:pt>
                <c:pt idx="16754">
                  <c:v>-39.315722626837598</c:v>
                </c:pt>
                <c:pt idx="16755">
                  <c:v>-39.315722626837598</c:v>
                </c:pt>
                <c:pt idx="16756">
                  <c:v>-39.315722626837598</c:v>
                </c:pt>
                <c:pt idx="16757">
                  <c:v>-39.315722626837598</c:v>
                </c:pt>
                <c:pt idx="16758">
                  <c:v>-39.315722626837598</c:v>
                </c:pt>
                <c:pt idx="16759">
                  <c:v>-39.315722626837598</c:v>
                </c:pt>
                <c:pt idx="16760">
                  <c:v>-39.315722626837598</c:v>
                </c:pt>
                <c:pt idx="16761">
                  <c:v>-39.315722626837598</c:v>
                </c:pt>
                <c:pt idx="16762">
                  <c:v>-39.315722626837598</c:v>
                </c:pt>
                <c:pt idx="16763">
                  <c:v>-39.315722626837598</c:v>
                </c:pt>
                <c:pt idx="16764">
                  <c:v>-39.315722626837598</c:v>
                </c:pt>
                <c:pt idx="16765">
                  <c:v>-39.315722626837598</c:v>
                </c:pt>
                <c:pt idx="16766">
                  <c:v>-39.315722626837598</c:v>
                </c:pt>
                <c:pt idx="16767">
                  <c:v>-39.315722626837598</c:v>
                </c:pt>
                <c:pt idx="16768">
                  <c:v>-39.315722626837598</c:v>
                </c:pt>
                <c:pt idx="16769">
                  <c:v>-39.315722626837598</c:v>
                </c:pt>
                <c:pt idx="16770">
                  <c:v>-39.315722626837598</c:v>
                </c:pt>
                <c:pt idx="16771">
                  <c:v>-39.315722626837598</c:v>
                </c:pt>
                <c:pt idx="16772">
                  <c:v>-39.315722626837598</c:v>
                </c:pt>
                <c:pt idx="16773">
                  <c:v>-39.315722626837598</c:v>
                </c:pt>
                <c:pt idx="16774">
                  <c:v>-39.315722626837598</c:v>
                </c:pt>
                <c:pt idx="16775">
                  <c:v>-39.315722626837598</c:v>
                </c:pt>
                <c:pt idx="16776">
                  <c:v>-39.315722626837598</c:v>
                </c:pt>
                <c:pt idx="16777">
                  <c:v>-39.315722626837598</c:v>
                </c:pt>
                <c:pt idx="16778">
                  <c:v>-39.315722626837598</c:v>
                </c:pt>
                <c:pt idx="16779">
                  <c:v>-39.315722626837598</c:v>
                </c:pt>
                <c:pt idx="16780">
                  <c:v>-39.315722626837598</c:v>
                </c:pt>
                <c:pt idx="16781">
                  <c:v>-39.315722626837598</c:v>
                </c:pt>
                <c:pt idx="16782">
                  <c:v>-39.315722626837598</c:v>
                </c:pt>
                <c:pt idx="16783">
                  <c:v>-39.315722626837598</c:v>
                </c:pt>
                <c:pt idx="16784">
                  <c:v>-39.315722626837598</c:v>
                </c:pt>
                <c:pt idx="16785">
                  <c:v>-39.315722626837598</c:v>
                </c:pt>
                <c:pt idx="16786">
                  <c:v>-39.315722626837598</c:v>
                </c:pt>
                <c:pt idx="16787">
                  <c:v>-39.315722626837598</c:v>
                </c:pt>
                <c:pt idx="16788">
                  <c:v>-39.315722626837598</c:v>
                </c:pt>
                <c:pt idx="16789">
                  <c:v>-39.315722626837598</c:v>
                </c:pt>
                <c:pt idx="16790">
                  <c:v>-39.315722626837598</c:v>
                </c:pt>
                <c:pt idx="16791">
                  <c:v>-39.315722626837598</c:v>
                </c:pt>
                <c:pt idx="16792">
                  <c:v>-39.315722626837598</c:v>
                </c:pt>
                <c:pt idx="16793">
                  <c:v>-39.315722626837598</c:v>
                </c:pt>
                <c:pt idx="16794">
                  <c:v>-39.315722626837598</c:v>
                </c:pt>
                <c:pt idx="16795">
                  <c:v>-39.315722626837598</c:v>
                </c:pt>
                <c:pt idx="16796">
                  <c:v>-39.315722626837598</c:v>
                </c:pt>
                <c:pt idx="16797">
                  <c:v>-39.315722626837598</c:v>
                </c:pt>
                <c:pt idx="16798">
                  <c:v>-39.315722626837598</c:v>
                </c:pt>
                <c:pt idx="16799">
                  <c:v>-39.315722626837598</c:v>
                </c:pt>
                <c:pt idx="16800">
                  <c:v>-39.315722626837598</c:v>
                </c:pt>
                <c:pt idx="16801">
                  <c:v>-39.315722626837598</c:v>
                </c:pt>
                <c:pt idx="16802">
                  <c:v>-39.315722626837598</c:v>
                </c:pt>
                <c:pt idx="16803">
                  <c:v>-39.315722626837598</c:v>
                </c:pt>
                <c:pt idx="16804">
                  <c:v>-39.315722626837598</c:v>
                </c:pt>
                <c:pt idx="16805">
                  <c:v>-39.315722626837598</c:v>
                </c:pt>
                <c:pt idx="16806">
                  <c:v>-39.315722626837598</c:v>
                </c:pt>
                <c:pt idx="16807">
                  <c:v>-39.315722626837598</c:v>
                </c:pt>
                <c:pt idx="16808">
                  <c:v>-39.315722626837598</c:v>
                </c:pt>
                <c:pt idx="16809">
                  <c:v>-39.315722626837598</c:v>
                </c:pt>
                <c:pt idx="16810">
                  <c:v>-39.315722626837598</c:v>
                </c:pt>
                <c:pt idx="16811">
                  <c:v>-39.315722626837598</c:v>
                </c:pt>
                <c:pt idx="16812">
                  <c:v>-39.315722626837598</c:v>
                </c:pt>
                <c:pt idx="16813">
                  <c:v>-39.315722626837598</c:v>
                </c:pt>
                <c:pt idx="16814">
                  <c:v>-39.315722626837598</c:v>
                </c:pt>
                <c:pt idx="16815">
                  <c:v>-39.315722626837598</c:v>
                </c:pt>
                <c:pt idx="16816">
                  <c:v>-39.315722626837598</c:v>
                </c:pt>
                <c:pt idx="16817">
                  <c:v>-39.315722626837598</c:v>
                </c:pt>
                <c:pt idx="16818">
                  <c:v>-39.315722626837598</c:v>
                </c:pt>
                <c:pt idx="16819">
                  <c:v>-39.315722626837598</c:v>
                </c:pt>
                <c:pt idx="16820">
                  <c:v>-39.315722626837598</c:v>
                </c:pt>
                <c:pt idx="16821">
                  <c:v>-39.315722626837598</c:v>
                </c:pt>
                <c:pt idx="16822">
                  <c:v>-39.315722626837598</c:v>
                </c:pt>
                <c:pt idx="16823">
                  <c:v>-39.315722626837598</c:v>
                </c:pt>
                <c:pt idx="16824">
                  <c:v>-39.315722626837598</c:v>
                </c:pt>
                <c:pt idx="16825">
                  <c:v>-39.315722626837598</c:v>
                </c:pt>
                <c:pt idx="16826">
                  <c:v>-39.315722626837598</c:v>
                </c:pt>
                <c:pt idx="16827">
                  <c:v>-39.315722626837598</c:v>
                </c:pt>
                <c:pt idx="16828">
                  <c:v>-39.315722626837598</c:v>
                </c:pt>
                <c:pt idx="16829">
                  <c:v>-39.315722626837598</c:v>
                </c:pt>
                <c:pt idx="16830">
                  <c:v>-39.315722626837598</c:v>
                </c:pt>
                <c:pt idx="16831">
                  <c:v>-39.315722626837598</c:v>
                </c:pt>
                <c:pt idx="16832">
                  <c:v>-39.315722626837598</c:v>
                </c:pt>
                <c:pt idx="16833">
                  <c:v>-39.315722626837598</c:v>
                </c:pt>
                <c:pt idx="16834">
                  <c:v>-39.315722626837598</c:v>
                </c:pt>
                <c:pt idx="16835">
                  <c:v>-39.315722626837598</c:v>
                </c:pt>
                <c:pt idx="16836">
                  <c:v>-39.315722626837598</c:v>
                </c:pt>
                <c:pt idx="16837">
                  <c:v>-39.315722626837598</c:v>
                </c:pt>
                <c:pt idx="16838">
                  <c:v>-39.315722626837598</c:v>
                </c:pt>
                <c:pt idx="16839">
                  <c:v>-39.315722626837598</c:v>
                </c:pt>
                <c:pt idx="16840">
                  <c:v>-39.315722626837598</c:v>
                </c:pt>
                <c:pt idx="16841">
                  <c:v>-39.315722626837598</c:v>
                </c:pt>
                <c:pt idx="16842">
                  <c:v>-39.315722626837598</c:v>
                </c:pt>
                <c:pt idx="16843">
                  <c:v>-39.315722626837598</c:v>
                </c:pt>
                <c:pt idx="16844">
                  <c:v>-39.315722626837598</c:v>
                </c:pt>
                <c:pt idx="16845">
                  <c:v>-39.315722626837598</c:v>
                </c:pt>
                <c:pt idx="16846">
                  <c:v>-39.315722626837598</c:v>
                </c:pt>
                <c:pt idx="16847">
                  <c:v>-39.315722626837598</c:v>
                </c:pt>
                <c:pt idx="16848">
                  <c:v>-39.315722626837598</c:v>
                </c:pt>
                <c:pt idx="16849">
                  <c:v>-39.315722626837598</c:v>
                </c:pt>
                <c:pt idx="16850">
                  <c:v>-39.315722626837598</c:v>
                </c:pt>
                <c:pt idx="16851">
                  <c:v>-39.315722626837598</c:v>
                </c:pt>
                <c:pt idx="16852">
                  <c:v>-39.315722626837598</c:v>
                </c:pt>
                <c:pt idx="16853">
                  <c:v>-39.315722626837598</c:v>
                </c:pt>
                <c:pt idx="16854">
                  <c:v>-39.315722626837598</c:v>
                </c:pt>
                <c:pt idx="16855">
                  <c:v>-39.315722626837598</c:v>
                </c:pt>
                <c:pt idx="16856">
                  <c:v>-39.315722626837598</c:v>
                </c:pt>
                <c:pt idx="16857">
                  <c:v>-39.315722626837598</c:v>
                </c:pt>
                <c:pt idx="16858">
                  <c:v>-39.315722626837598</c:v>
                </c:pt>
                <c:pt idx="16859">
                  <c:v>-39.315722626837598</c:v>
                </c:pt>
                <c:pt idx="16860">
                  <c:v>-39.315722626837598</c:v>
                </c:pt>
                <c:pt idx="16861">
                  <c:v>-39.315722626837598</c:v>
                </c:pt>
                <c:pt idx="16862">
                  <c:v>-39.315722626837598</c:v>
                </c:pt>
                <c:pt idx="16863">
                  <c:v>-39.315722626837598</c:v>
                </c:pt>
                <c:pt idx="16864">
                  <c:v>-39.315722626837598</c:v>
                </c:pt>
                <c:pt idx="16865">
                  <c:v>-39.315722626837598</c:v>
                </c:pt>
                <c:pt idx="16866">
                  <c:v>-39.315722626837598</c:v>
                </c:pt>
                <c:pt idx="16867">
                  <c:v>-39.315722626837598</c:v>
                </c:pt>
                <c:pt idx="16868">
                  <c:v>-39.315722626837598</c:v>
                </c:pt>
                <c:pt idx="16869">
                  <c:v>-39.315722626837598</c:v>
                </c:pt>
                <c:pt idx="16870">
                  <c:v>-39.315722626837598</c:v>
                </c:pt>
                <c:pt idx="16871">
                  <c:v>-39.315722626837598</c:v>
                </c:pt>
                <c:pt idx="16872">
                  <c:v>-39.315722626837598</c:v>
                </c:pt>
                <c:pt idx="16873">
                  <c:v>-39.315722626837598</c:v>
                </c:pt>
                <c:pt idx="16874">
                  <c:v>-39.315722626837598</c:v>
                </c:pt>
                <c:pt idx="16875">
                  <c:v>-39.315722626837598</c:v>
                </c:pt>
                <c:pt idx="16876">
                  <c:v>-39.315722626837598</c:v>
                </c:pt>
                <c:pt idx="16877">
                  <c:v>-39.315722626837598</c:v>
                </c:pt>
                <c:pt idx="16878">
                  <c:v>-39.315722626837598</c:v>
                </c:pt>
                <c:pt idx="16879">
                  <c:v>-39.315722626837598</c:v>
                </c:pt>
                <c:pt idx="16880">
                  <c:v>-39.315722626837598</c:v>
                </c:pt>
                <c:pt idx="16881">
                  <c:v>-39.315722626837598</c:v>
                </c:pt>
                <c:pt idx="16882">
                  <c:v>-39.315722626837598</c:v>
                </c:pt>
                <c:pt idx="16883">
                  <c:v>-39.315722626837598</c:v>
                </c:pt>
                <c:pt idx="16884">
                  <c:v>-39.315722626837598</c:v>
                </c:pt>
                <c:pt idx="16885">
                  <c:v>-39.315722626837598</c:v>
                </c:pt>
                <c:pt idx="16886">
                  <c:v>-39.315722626837598</c:v>
                </c:pt>
                <c:pt idx="16887">
                  <c:v>-39.315722626837598</c:v>
                </c:pt>
                <c:pt idx="16888">
                  <c:v>-39.315722626837598</c:v>
                </c:pt>
                <c:pt idx="16889">
                  <c:v>-39.315722626837598</c:v>
                </c:pt>
                <c:pt idx="16890">
                  <c:v>-39.315722626837598</c:v>
                </c:pt>
                <c:pt idx="16891">
                  <c:v>-39.315722626837598</c:v>
                </c:pt>
                <c:pt idx="16892">
                  <c:v>-39.315722626837598</c:v>
                </c:pt>
                <c:pt idx="16893">
                  <c:v>-39.315722626837598</c:v>
                </c:pt>
                <c:pt idx="16894">
                  <c:v>-39.315722626837598</c:v>
                </c:pt>
                <c:pt idx="16895">
                  <c:v>-39.315722626837598</c:v>
                </c:pt>
                <c:pt idx="16896">
                  <c:v>-39.315722626837598</c:v>
                </c:pt>
                <c:pt idx="16897">
                  <c:v>-39.315722626837598</c:v>
                </c:pt>
                <c:pt idx="16898">
                  <c:v>-39.315722626837598</c:v>
                </c:pt>
                <c:pt idx="16899">
                  <c:v>-39.315722626837598</c:v>
                </c:pt>
                <c:pt idx="16900">
                  <c:v>-39.315722626837598</c:v>
                </c:pt>
                <c:pt idx="16901">
                  <c:v>-39.315722626837598</c:v>
                </c:pt>
                <c:pt idx="16902">
                  <c:v>-39.315722626837598</c:v>
                </c:pt>
                <c:pt idx="16903">
                  <c:v>-39.315722626837598</c:v>
                </c:pt>
                <c:pt idx="16904">
                  <c:v>-39.315722626837598</c:v>
                </c:pt>
                <c:pt idx="16905">
                  <c:v>-39.315722626837598</c:v>
                </c:pt>
                <c:pt idx="16906">
                  <c:v>-39.315722626837598</c:v>
                </c:pt>
                <c:pt idx="16907">
                  <c:v>-39.315722626837598</c:v>
                </c:pt>
                <c:pt idx="16908">
                  <c:v>-39.315722626837598</c:v>
                </c:pt>
                <c:pt idx="16909">
                  <c:v>-39.315722626837598</c:v>
                </c:pt>
                <c:pt idx="16910">
                  <c:v>-39.315722626837598</c:v>
                </c:pt>
                <c:pt idx="16911">
                  <c:v>-39.315722626837598</c:v>
                </c:pt>
                <c:pt idx="16912">
                  <c:v>-39.315722626837598</c:v>
                </c:pt>
                <c:pt idx="16913">
                  <c:v>-39.315722626837598</c:v>
                </c:pt>
                <c:pt idx="16914">
                  <c:v>-39.315722626837598</c:v>
                </c:pt>
                <c:pt idx="16915">
                  <c:v>-39.315722626837598</c:v>
                </c:pt>
                <c:pt idx="16916">
                  <c:v>-39.315722626837598</c:v>
                </c:pt>
                <c:pt idx="16917">
                  <c:v>-39.315722626837598</c:v>
                </c:pt>
                <c:pt idx="16918">
                  <c:v>-39.315722626837598</c:v>
                </c:pt>
                <c:pt idx="16919">
                  <c:v>-39.315722626837598</c:v>
                </c:pt>
                <c:pt idx="16920">
                  <c:v>-39.315722626837598</c:v>
                </c:pt>
                <c:pt idx="16921">
                  <c:v>-39.315722626837598</c:v>
                </c:pt>
                <c:pt idx="16922">
                  <c:v>-39.315722626837598</c:v>
                </c:pt>
                <c:pt idx="16923">
                  <c:v>-39.315722626837598</c:v>
                </c:pt>
                <c:pt idx="16924">
                  <c:v>-39.315722626837598</c:v>
                </c:pt>
                <c:pt idx="16925">
                  <c:v>-39.315722626837598</c:v>
                </c:pt>
                <c:pt idx="16926">
                  <c:v>-39.315722626837598</c:v>
                </c:pt>
                <c:pt idx="16927">
                  <c:v>-39.315722626837598</c:v>
                </c:pt>
                <c:pt idx="16928">
                  <c:v>-39.315722626837598</c:v>
                </c:pt>
                <c:pt idx="16929">
                  <c:v>-39.315722626837598</c:v>
                </c:pt>
                <c:pt idx="16930">
                  <c:v>-39.315722626837598</c:v>
                </c:pt>
                <c:pt idx="16931">
                  <c:v>-39.315722626837598</c:v>
                </c:pt>
                <c:pt idx="16932">
                  <c:v>-39.315722626837598</c:v>
                </c:pt>
                <c:pt idx="16933">
                  <c:v>-39.315722626837598</c:v>
                </c:pt>
                <c:pt idx="16934">
                  <c:v>-39.315722626837598</c:v>
                </c:pt>
                <c:pt idx="16935">
                  <c:v>-39.315722626837598</c:v>
                </c:pt>
                <c:pt idx="16936">
                  <c:v>-39.315722626837598</c:v>
                </c:pt>
                <c:pt idx="16937">
                  <c:v>-39.315722626837598</c:v>
                </c:pt>
                <c:pt idx="16938">
                  <c:v>-39.315722626837598</c:v>
                </c:pt>
                <c:pt idx="16939">
                  <c:v>-39.315722626837598</c:v>
                </c:pt>
                <c:pt idx="16940">
                  <c:v>-39.315722626837598</c:v>
                </c:pt>
                <c:pt idx="16941">
                  <c:v>-39.315722626837598</c:v>
                </c:pt>
                <c:pt idx="16942">
                  <c:v>-39.315722626837598</c:v>
                </c:pt>
                <c:pt idx="16943">
                  <c:v>-39.315722626837598</c:v>
                </c:pt>
                <c:pt idx="16944">
                  <c:v>-39.315722626837598</c:v>
                </c:pt>
                <c:pt idx="16945">
                  <c:v>-39.315722626837598</c:v>
                </c:pt>
                <c:pt idx="16946">
                  <c:v>-39.315722626837598</c:v>
                </c:pt>
                <c:pt idx="16947">
                  <c:v>-39.315722626837598</c:v>
                </c:pt>
                <c:pt idx="16948">
                  <c:v>-39.315722626837598</c:v>
                </c:pt>
                <c:pt idx="16949">
                  <c:v>-39.315722626837598</c:v>
                </c:pt>
                <c:pt idx="16950">
                  <c:v>-39.315722626837598</c:v>
                </c:pt>
                <c:pt idx="16951">
                  <c:v>-39.315722626837598</c:v>
                </c:pt>
                <c:pt idx="16952">
                  <c:v>-39.315722626837598</c:v>
                </c:pt>
                <c:pt idx="16953">
                  <c:v>-39.315722626837598</c:v>
                </c:pt>
                <c:pt idx="16954">
                  <c:v>-39.315722626837598</c:v>
                </c:pt>
                <c:pt idx="16955">
                  <c:v>-39.315722626837598</c:v>
                </c:pt>
                <c:pt idx="16956">
                  <c:v>-39.315722626837598</c:v>
                </c:pt>
                <c:pt idx="16957">
                  <c:v>-39.315722626837598</c:v>
                </c:pt>
                <c:pt idx="16958">
                  <c:v>-39.315722626837598</c:v>
                </c:pt>
                <c:pt idx="16959">
                  <c:v>-39.315722626837598</c:v>
                </c:pt>
                <c:pt idx="16960">
                  <c:v>-39.315722626837598</c:v>
                </c:pt>
                <c:pt idx="16961">
                  <c:v>-39.315722626837598</c:v>
                </c:pt>
                <c:pt idx="16962">
                  <c:v>-39.315722626837598</c:v>
                </c:pt>
                <c:pt idx="16963">
                  <c:v>-39.315722626837598</c:v>
                </c:pt>
                <c:pt idx="16964">
                  <c:v>-39.315722626837598</c:v>
                </c:pt>
                <c:pt idx="16965">
                  <c:v>-39.315722626837598</c:v>
                </c:pt>
                <c:pt idx="16966">
                  <c:v>-39.315722626837598</c:v>
                </c:pt>
                <c:pt idx="16967">
                  <c:v>-39.315722626837598</c:v>
                </c:pt>
                <c:pt idx="16968">
                  <c:v>-39.315722626837598</c:v>
                </c:pt>
                <c:pt idx="16969">
                  <c:v>-39.315722626837598</c:v>
                </c:pt>
                <c:pt idx="16970">
                  <c:v>-39.315722626837598</c:v>
                </c:pt>
                <c:pt idx="16971">
                  <c:v>-39.315722626837598</c:v>
                </c:pt>
                <c:pt idx="16972">
                  <c:v>-39.315722626837598</c:v>
                </c:pt>
                <c:pt idx="16973">
                  <c:v>-39.315722626837598</c:v>
                </c:pt>
                <c:pt idx="16974">
                  <c:v>-39.315722626837598</c:v>
                </c:pt>
                <c:pt idx="16975">
                  <c:v>-39.315722626837598</c:v>
                </c:pt>
                <c:pt idx="16976">
                  <c:v>-39.315722626837598</c:v>
                </c:pt>
                <c:pt idx="16977">
                  <c:v>-39.315722626837598</c:v>
                </c:pt>
                <c:pt idx="16978">
                  <c:v>-39.315722626837598</c:v>
                </c:pt>
                <c:pt idx="16979">
                  <c:v>-39.315722626837598</c:v>
                </c:pt>
                <c:pt idx="16980">
                  <c:v>-39.315722626837598</c:v>
                </c:pt>
                <c:pt idx="16981">
                  <c:v>-39.315722626837598</c:v>
                </c:pt>
                <c:pt idx="16982">
                  <c:v>-39.315722626837598</c:v>
                </c:pt>
                <c:pt idx="16983">
                  <c:v>-39.315722626837598</c:v>
                </c:pt>
                <c:pt idx="16984">
                  <c:v>-39.315722626837598</c:v>
                </c:pt>
                <c:pt idx="16985">
                  <c:v>-39.315722626837598</c:v>
                </c:pt>
                <c:pt idx="16986">
                  <c:v>-39.315722626837598</c:v>
                </c:pt>
                <c:pt idx="16987">
                  <c:v>-39.315722626837598</c:v>
                </c:pt>
                <c:pt idx="16988">
                  <c:v>-39.315722626837598</c:v>
                </c:pt>
                <c:pt idx="16989">
                  <c:v>-39.315722626837598</c:v>
                </c:pt>
                <c:pt idx="16990">
                  <c:v>-39.315722626837598</c:v>
                </c:pt>
                <c:pt idx="16991">
                  <c:v>-39.315722626837598</c:v>
                </c:pt>
                <c:pt idx="16992">
                  <c:v>-39.315722626837598</c:v>
                </c:pt>
                <c:pt idx="16993">
                  <c:v>-39.315722626837598</c:v>
                </c:pt>
                <c:pt idx="16994">
                  <c:v>-39.315722626837598</c:v>
                </c:pt>
                <c:pt idx="16995">
                  <c:v>-39.315722626837598</c:v>
                </c:pt>
                <c:pt idx="16996">
                  <c:v>-39.315722626837598</c:v>
                </c:pt>
                <c:pt idx="16997">
                  <c:v>-39.315722626837598</c:v>
                </c:pt>
                <c:pt idx="16998">
                  <c:v>-39.315722626837598</c:v>
                </c:pt>
                <c:pt idx="16999">
                  <c:v>-39.315722626837598</c:v>
                </c:pt>
                <c:pt idx="17000">
                  <c:v>-39.315722626837598</c:v>
                </c:pt>
                <c:pt idx="17001">
                  <c:v>-39.315722626837598</c:v>
                </c:pt>
                <c:pt idx="17002">
                  <c:v>-39.315722626837598</c:v>
                </c:pt>
                <c:pt idx="17003">
                  <c:v>-39.315722626837598</c:v>
                </c:pt>
                <c:pt idx="17004">
                  <c:v>-39.315722626837598</c:v>
                </c:pt>
                <c:pt idx="17005">
                  <c:v>-39.315722626837598</c:v>
                </c:pt>
                <c:pt idx="17006">
                  <c:v>-39.315722626837598</c:v>
                </c:pt>
                <c:pt idx="17007">
                  <c:v>-39.315722626837598</c:v>
                </c:pt>
                <c:pt idx="17008">
                  <c:v>-39.315722626837598</c:v>
                </c:pt>
                <c:pt idx="17009">
                  <c:v>-39.315722626837598</c:v>
                </c:pt>
                <c:pt idx="17010">
                  <c:v>-39.315722626837598</c:v>
                </c:pt>
                <c:pt idx="17011">
                  <c:v>-39.315722626837598</c:v>
                </c:pt>
                <c:pt idx="17012">
                  <c:v>-39.315722626837598</c:v>
                </c:pt>
                <c:pt idx="17013">
                  <c:v>-39.315722626837598</c:v>
                </c:pt>
                <c:pt idx="17014">
                  <c:v>-39.315722626837598</c:v>
                </c:pt>
                <c:pt idx="17015">
                  <c:v>-39.315722626837598</c:v>
                </c:pt>
                <c:pt idx="17016">
                  <c:v>-39.315722626837598</c:v>
                </c:pt>
                <c:pt idx="17017">
                  <c:v>-39.315722626837598</c:v>
                </c:pt>
                <c:pt idx="17018">
                  <c:v>-39.315722626837598</c:v>
                </c:pt>
                <c:pt idx="17019">
                  <c:v>-39.315722626837598</c:v>
                </c:pt>
                <c:pt idx="17020">
                  <c:v>-39.315722626837598</c:v>
                </c:pt>
                <c:pt idx="17021">
                  <c:v>-39.315722626837598</c:v>
                </c:pt>
                <c:pt idx="17022">
                  <c:v>-39.315722626837598</c:v>
                </c:pt>
                <c:pt idx="17023">
                  <c:v>-39.315722626837598</c:v>
                </c:pt>
                <c:pt idx="17024">
                  <c:v>-39.315722626837598</c:v>
                </c:pt>
                <c:pt idx="17025">
                  <c:v>-39.315722626837598</c:v>
                </c:pt>
                <c:pt idx="17026">
                  <c:v>-39.315722626837598</c:v>
                </c:pt>
                <c:pt idx="17027">
                  <c:v>-39.315722626837598</c:v>
                </c:pt>
                <c:pt idx="17028">
                  <c:v>-39.315722626837598</c:v>
                </c:pt>
                <c:pt idx="17029">
                  <c:v>-39.315722626837598</c:v>
                </c:pt>
                <c:pt idx="17030">
                  <c:v>-39.315722626837598</c:v>
                </c:pt>
                <c:pt idx="17031">
                  <c:v>-39.315722626837598</c:v>
                </c:pt>
                <c:pt idx="17032">
                  <c:v>-39.315722626837598</c:v>
                </c:pt>
                <c:pt idx="17033">
                  <c:v>-39.315722626837598</c:v>
                </c:pt>
                <c:pt idx="17034">
                  <c:v>-39.315722626837598</c:v>
                </c:pt>
                <c:pt idx="17035">
                  <c:v>-39.315722626837598</c:v>
                </c:pt>
                <c:pt idx="17036">
                  <c:v>-39.315722626837598</c:v>
                </c:pt>
                <c:pt idx="17037">
                  <c:v>-39.315722626837598</c:v>
                </c:pt>
                <c:pt idx="17038">
                  <c:v>-39.315722626837598</c:v>
                </c:pt>
                <c:pt idx="17039">
                  <c:v>-39.315722626837598</c:v>
                </c:pt>
                <c:pt idx="17040">
                  <c:v>-39.315722626837598</c:v>
                </c:pt>
                <c:pt idx="17041">
                  <c:v>-39.315722626837598</c:v>
                </c:pt>
                <c:pt idx="17042">
                  <c:v>-39.315722626837598</c:v>
                </c:pt>
                <c:pt idx="17043">
                  <c:v>-39.315722626837598</c:v>
                </c:pt>
                <c:pt idx="17044">
                  <c:v>-39.315722626837598</c:v>
                </c:pt>
                <c:pt idx="17045">
                  <c:v>-39.315722626837598</c:v>
                </c:pt>
                <c:pt idx="17046">
                  <c:v>-39.315722626837598</c:v>
                </c:pt>
                <c:pt idx="17047">
                  <c:v>-39.315722626837598</c:v>
                </c:pt>
                <c:pt idx="17048">
                  <c:v>-39.315722626837598</c:v>
                </c:pt>
                <c:pt idx="17049">
                  <c:v>-39.315722626837598</c:v>
                </c:pt>
                <c:pt idx="17050">
                  <c:v>-39.315722626837598</c:v>
                </c:pt>
                <c:pt idx="17051">
                  <c:v>-39.315722626837598</c:v>
                </c:pt>
                <c:pt idx="17052">
                  <c:v>-39.315722626837598</c:v>
                </c:pt>
                <c:pt idx="17053">
                  <c:v>-39.315722626837598</c:v>
                </c:pt>
                <c:pt idx="17054">
                  <c:v>-39.315722626837598</c:v>
                </c:pt>
                <c:pt idx="17055">
                  <c:v>-39.315722626837598</c:v>
                </c:pt>
                <c:pt idx="17056">
                  <c:v>-39.315722626837598</c:v>
                </c:pt>
                <c:pt idx="17057">
                  <c:v>-39.315722626837598</c:v>
                </c:pt>
                <c:pt idx="17058">
                  <c:v>-39.315722626837598</c:v>
                </c:pt>
                <c:pt idx="17059">
                  <c:v>-39.315722626837598</c:v>
                </c:pt>
                <c:pt idx="17060">
                  <c:v>-39.315722626837598</c:v>
                </c:pt>
                <c:pt idx="17061">
                  <c:v>-39.315722626837598</c:v>
                </c:pt>
                <c:pt idx="17062">
                  <c:v>-39.315722626837598</c:v>
                </c:pt>
                <c:pt idx="17063">
                  <c:v>-39.315722626837598</c:v>
                </c:pt>
                <c:pt idx="17064">
                  <c:v>-39.315722626837598</c:v>
                </c:pt>
                <c:pt idx="17065">
                  <c:v>-39.315722626837598</c:v>
                </c:pt>
                <c:pt idx="17066">
                  <c:v>-39.315722626837598</c:v>
                </c:pt>
                <c:pt idx="17067">
                  <c:v>-39.315722626837598</c:v>
                </c:pt>
                <c:pt idx="17068">
                  <c:v>-39.315722626837598</c:v>
                </c:pt>
                <c:pt idx="17069">
                  <c:v>-39.315722626837598</c:v>
                </c:pt>
                <c:pt idx="17070">
                  <c:v>-39.315722626837598</c:v>
                </c:pt>
                <c:pt idx="17071">
                  <c:v>-39.315722626837598</c:v>
                </c:pt>
                <c:pt idx="17072">
                  <c:v>-39.315722626837598</c:v>
                </c:pt>
                <c:pt idx="17073">
                  <c:v>-39.315722626837598</c:v>
                </c:pt>
                <c:pt idx="17074">
                  <c:v>-39.315722626837598</c:v>
                </c:pt>
                <c:pt idx="17075">
                  <c:v>-39.315722626837598</c:v>
                </c:pt>
                <c:pt idx="17076">
                  <c:v>-39.315722626837598</c:v>
                </c:pt>
                <c:pt idx="17077">
                  <c:v>-39.315722626837598</c:v>
                </c:pt>
                <c:pt idx="17078">
                  <c:v>-39.315722626837598</c:v>
                </c:pt>
                <c:pt idx="17079">
                  <c:v>-39.315722626837598</c:v>
                </c:pt>
                <c:pt idx="17080">
                  <c:v>-39.315722626837598</c:v>
                </c:pt>
                <c:pt idx="17081">
                  <c:v>-39.315722626837598</c:v>
                </c:pt>
                <c:pt idx="17082">
                  <c:v>-39.315722626837598</c:v>
                </c:pt>
                <c:pt idx="17083">
                  <c:v>-39.315722626837598</c:v>
                </c:pt>
                <c:pt idx="17084">
                  <c:v>-39.315722626837598</c:v>
                </c:pt>
                <c:pt idx="17085">
                  <c:v>-39.315722626837598</c:v>
                </c:pt>
                <c:pt idx="17086">
                  <c:v>-39.315722626837598</c:v>
                </c:pt>
                <c:pt idx="17087">
                  <c:v>-39.315722626837598</c:v>
                </c:pt>
                <c:pt idx="17088">
                  <c:v>-39.315722626837598</c:v>
                </c:pt>
                <c:pt idx="17089">
                  <c:v>-39.315722626837598</c:v>
                </c:pt>
                <c:pt idx="17090">
                  <c:v>-39.315722626837598</c:v>
                </c:pt>
                <c:pt idx="17091">
                  <c:v>-39.315722626837598</c:v>
                </c:pt>
                <c:pt idx="17092">
                  <c:v>-39.315722626837598</c:v>
                </c:pt>
                <c:pt idx="17093">
                  <c:v>-39.315722626837598</c:v>
                </c:pt>
                <c:pt idx="17094">
                  <c:v>-39.315722626837598</c:v>
                </c:pt>
                <c:pt idx="17095">
                  <c:v>-39.315722626837598</c:v>
                </c:pt>
                <c:pt idx="17096">
                  <c:v>-39.315722626837598</c:v>
                </c:pt>
                <c:pt idx="17097">
                  <c:v>-39.315722626837598</c:v>
                </c:pt>
                <c:pt idx="17098">
                  <c:v>-39.315722626837598</c:v>
                </c:pt>
                <c:pt idx="17099">
                  <c:v>-39.315722626837598</c:v>
                </c:pt>
                <c:pt idx="17100">
                  <c:v>-39.315722626837598</c:v>
                </c:pt>
                <c:pt idx="17101">
                  <c:v>-39.315722626837598</c:v>
                </c:pt>
                <c:pt idx="17102">
                  <c:v>-39.315722626837598</c:v>
                </c:pt>
                <c:pt idx="17103">
                  <c:v>-39.315722626837598</c:v>
                </c:pt>
                <c:pt idx="17104">
                  <c:v>-39.315722626837598</c:v>
                </c:pt>
                <c:pt idx="17105">
                  <c:v>-39.315722626837598</c:v>
                </c:pt>
                <c:pt idx="17106">
                  <c:v>-39.315722626837598</c:v>
                </c:pt>
                <c:pt idx="17107">
                  <c:v>-39.315722626837598</c:v>
                </c:pt>
                <c:pt idx="17108">
                  <c:v>-39.315722626837598</c:v>
                </c:pt>
                <c:pt idx="17109">
                  <c:v>-39.315722626837598</c:v>
                </c:pt>
                <c:pt idx="17110">
                  <c:v>-39.315722626837598</c:v>
                </c:pt>
                <c:pt idx="17111">
                  <c:v>-39.315722626837598</c:v>
                </c:pt>
                <c:pt idx="17112">
                  <c:v>-39.315722626837598</c:v>
                </c:pt>
                <c:pt idx="17113">
                  <c:v>-39.315722626837598</c:v>
                </c:pt>
                <c:pt idx="17114">
                  <c:v>-39.315722626837598</c:v>
                </c:pt>
                <c:pt idx="17115">
                  <c:v>-39.315722626837598</c:v>
                </c:pt>
                <c:pt idx="17116">
                  <c:v>-39.315722626837598</c:v>
                </c:pt>
                <c:pt idx="17117">
                  <c:v>-39.315722626837598</c:v>
                </c:pt>
                <c:pt idx="17118">
                  <c:v>-39.315722626837598</c:v>
                </c:pt>
                <c:pt idx="17119">
                  <c:v>-39.315722626837598</c:v>
                </c:pt>
                <c:pt idx="17120">
                  <c:v>-39.315722626837598</c:v>
                </c:pt>
                <c:pt idx="17121">
                  <c:v>-39.315722626837598</c:v>
                </c:pt>
                <c:pt idx="17122">
                  <c:v>-39.315722626837598</c:v>
                </c:pt>
                <c:pt idx="17123">
                  <c:v>-39.315722626837598</c:v>
                </c:pt>
                <c:pt idx="17124">
                  <c:v>-39.315722626837598</c:v>
                </c:pt>
                <c:pt idx="17125">
                  <c:v>-39.315722626837598</c:v>
                </c:pt>
                <c:pt idx="17126">
                  <c:v>-39.315722626837598</c:v>
                </c:pt>
                <c:pt idx="17127">
                  <c:v>-39.315722626837598</c:v>
                </c:pt>
                <c:pt idx="17128">
                  <c:v>-39.315722626837598</c:v>
                </c:pt>
                <c:pt idx="17129">
                  <c:v>-39.315722626837598</c:v>
                </c:pt>
                <c:pt idx="17130">
                  <c:v>-39.315722626837598</c:v>
                </c:pt>
                <c:pt idx="17131">
                  <c:v>-39.315722626837598</c:v>
                </c:pt>
                <c:pt idx="17132">
                  <c:v>-39.315722626837598</c:v>
                </c:pt>
                <c:pt idx="17133">
                  <c:v>-39.315722626837598</c:v>
                </c:pt>
                <c:pt idx="17134">
                  <c:v>-39.315722626837598</c:v>
                </c:pt>
                <c:pt idx="17135">
                  <c:v>-39.315722626837598</c:v>
                </c:pt>
                <c:pt idx="17136">
                  <c:v>-39.315722626837598</c:v>
                </c:pt>
                <c:pt idx="17137">
                  <c:v>-39.315722626837598</c:v>
                </c:pt>
                <c:pt idx="17138">
                  <c:v>-39.315722626837598</c:v>
                </c:pt>
                <c:pt idx="17139">
                  <c:v>-39.315722626837598</c:v>
                </c:pt>
                <c:pt idx="17140">
                  <c:v>-39.315722626837598</c:v>
                </c:pt>
                <c:pt idx="17141">
                  <c:v>-39.315722626837598</c:v>
                </c:pt>
                <c:pt idx="17142">
                  <c:v>-39.315722626837598</c:v>
                </c:pt>
                <c:pt idx="17143">
                  <c:v>-39.315722626837598</c:v>
                </c:pt>
                <c:pt idx="17144">
                  <c:v>-39.315722626837598</c:v>
                </c:pt>
                <c:pt idx="17145">
                  <c:v>-39.315722626837598</c:v>
                </c:pt>
                <c:pt idx="17146">
                  <c:v>-39.315722626837598</c:v>
                </c:pt>
                <c:pt idx="17147">
                  <c:v>-39.315722626837598</c:v>
                </c:pt>
                <c:pt idx="17148">
                  <c:v>-39.315722626837598</c:v>
                </c:pt>
                <c:pt idx="17149">
                  <c:v>-39.315722626837598</c:v>
                </c:pt>
                <c:pt idx="17150">
                  <c:v>-39.315722626837598</c:v>
                </c:pt>
                <c:pt idx="17151">
                  <c:v>-39.315722626837598</c:v>
                </c:pt>
                <c:pt idx="17152">
                  <c:v>-39.315722626837598</c:v>
                </c:pt>
                <c:pt idx="17153">
                  <c:v>-39.315722626837598</c:v>
                </c:pt>
                <c:pt idx="17154">
                  <c:v>-39.315722626837598</c:v>
                </c:pt>
                <c:pt idx="17155">
                  <c:v>-39.315722626837598</c:v>
                </c:pt>
                <c:pt idx="17156">
                  <c:v>-39.315722626837598</c:v>
                </c:pt>
                <c:pt idx="17157">
                  <c:v>-39.315722626837598</c:v>
                </c:pt>
                <c:pt idx="17158">
                  <c:v>-39.315722626837598</c:v>
                </c:pt>
                <c:pt idx="17159">
                  <c:v>-39.315722626837598</c:v>
                </c:pt>
                <c:pt idx="17160">
                  <c:v>-39.315722626837598</c:v>
                </c:pt>
                <c:pt idx="17161">
                  <c:v>-39.315722626837598</c:v>
                </c:pt>
                <c:pt idx="17162">
                  <c:v>-39.315722626837598</c:v>
                </c:pt>
                <c:pt idx="17163">
                  <c:v>-39.315722626837598</c:v>
                </c:pt>
                <c:pt idx="17164">
                  <c:v>-39.315722626837598</c:v>
                </c:pt>
                <c:pt idx="17165">
                  <c:v>-39.315722626837598</c:v>
                </c:pt>
                <c:pt idx="17166">
                  <c:v>-39.315722626837598</c:v>
                </c:pt>
                <c:pt idx="17167">
                  <c:v>-39.315722626837598</c:v>
                </c:pt>
                <c:pt idx="17168">
                  <c:v>-39.315722626837598</c:v>
                </c:pt>
                <c:pt idx="17169">
                  <c:v>-39.315722626837598</c:v>
                </c:pt>
                <c:pt idx="17170">
                  <c:v>-39.315722626837598</c:v>
                </c:pt>
                <c:pt idx="17171">
                  <c:v>-39.315722626837598</c:v>
                </c:pt>
                <c:pt idx="17172">
                  <c:v>-39.315722626837598</c:v>
                </c:pt>
                <c:pt idx="17173">
                  <c:v>-39.315722626837598</c:v>
                </c:pt>
                <c:pt idx="17174">
                  <c:v>-39.315722626837598</c:v>
                </c:pt>
                <c:pt idx="17175">
                  <c:v>-39.315722626837598</c:v>
                </c:pt>
                <c:pt idx="17176">
                  <c:v>-39.315722626837598</c:v>
                </c:pt>
                <c:pt idx="17177">
                  <c:v>-39.315722626837598</c:v>
                </c:pt>
                <c:pt idx="17178">
                  <c:v>-39.315722626837598</c:v>
                </c:pt>
                <c:pt idx="17179">
                  <c:v>-39.315722626837598</c:v>
                </c:pt>
                <c:pt idx="17180">
                  <c:v>-39.315722626837598</c:v>
                </c:pt>
                <c:pt idx="17181">
                  <c:v>-39.315722626837598</c:v>
                </c:pt>
                <c:pt idx="17182">
                  <c:v>-39.315722626837598</c:v>
                </c:pt>
                <c:pt idx="17183">
                  <c:v>-39.315722626837598</c:v>
                </c:pt>
                <c:pt idx="17184">
                  <c:v>-39.315722626837598</c:v>
                </c:pt>
                <c:pt idx="17185">
                  <c:v>-39.315722626837598</c:v>
                </c:pt>
                <c:pt idx="17186">
                  <c:v>-39.315722626837598</c:v>
                </c:pt>
                <c:pt idx="17187">
                  <c:v>-39.315722626837598</c:v>
                </c:pt>
                <c:pt idx="17188">
                  <c:v>-39.315722626837598</c:v>
                </c:pt>
                <c:pt idx="17189">
                  <c:v>-39.315722626837598</c:v>
                </c:pt>
                <c:pt idx="17190">
                  <c:v>-39.315722626837598</c:v>
                </c:pt>
                <c:pt idx="17191">
                  <c:v>-39.315722626837598</c:v>
                </c:pt>
                <c:pt idx="17192">
                  <c:v>-39.315722626837598</c:v>
                </c:pt>
                <c:pt idx="17193">
                  <c:v>-39.315722626837598</c:v>
                </c:pt>
                <c:pt idx="17194">
                  <c:v>-39.315722626837598</c:v>
                </c:pt>
                <c:pt idx="17195">
                  <c:v>-39.315722626837598</c:v>
                </c:pt>
                <c:pt idx="17196">
                  <c:v>-39.315722626837598</c:v>
                </c:pt>
                <c:pt idx="17197">
                  <c:v>-39.315722626837598</c:v>
                </c:pt>
                <c:pt idx="17198">
                  <c:v>-39.315722626837598</c:v>
                </c:pt>
                <c:pt idx="17199">
                  <c:v>-39.315722626837598</c:v>
                </c:pt>
                <c:pt idx="17200">
                  <c:v>-39.315722626837598</c:v>
                </c:pt>
                <c:pt idx="17201">
                  <c:v>-39.315722626837598</c:v>
                </c:pt>
                <c:pt idx="17202">
                  <c:v>-39.315722626837598</c:v>
                </c:pt>
                <c:pt idx="17203">
                  <c:v>-39.315722626837598</c:v>
                </c:pt>
                <c:pt idx="17204">
                  <c:v>-39.315722626837598</c:v>
                </c:pt>
                <c:pt idx="17205">
                  <c:v>-39.315722626837598</c:v>
                </c:pt>
                <c:pt idx="17206">
                  <c:v>-39.315722626837598</c:v>
                </c:pt>
                <c:pt idx="17207">
                  <c:v>-39.315722626837598</c:v>
                </c:pt>
                <c:pt idx="17208">
                  <c:v>-39.315722626837598</c:v>
                </c:pt>
                <c:pt idx="17209">
                  <c:v>-39.315722626837598</c:v>
                </c:pt>
                <c:pt idx="17210">
                  <c:v>-39.315722626837598</c:v>
                </c:pt>
                <c:pt idx="17211">
                  <c:v>-39.315722626837598</c:v>
                </c:pt>
                <c:pt idx="17212">
                  <c:v>-39.315722626837598</c:v>
                </c:pt>
                <c:pt idx="17213">
                  <c:v>-39.315722626837598</c:v>
                </c:pt>
                <c:pt idx="17214">
                  <c:v>-39.315722626837598</c:v>
                </c:pt>
                <c:pt idx="17215">
                  <c:v>-39.315722626837598</c:v>
                </c:pt>
                <c:pt idx="17216">
                  <c:v>-39.315722626837598</c:v>
                </c:pt>
                <c:pt idx="17217">
                  <c:v>-39.315722626837598</c:v>
                </c:pt>
                <c:pt idx="17218">
                  <c:v>-39.315722626837598</c:v>
                </c:pt>
                <c:pt idx="17219">
                  <c:v>-39.315722626837598</c:v>
                </c:pt>
                <c:pt idx="17220">
                  <c:v>-39.315722626837598</c:v>
                </c:pt>
                <c:pt idx="17221">
                  <c:v>-39.315722626837598</c:v>
                </c:pt>
                <c:pt idx="17222">
                  <c:v>-39.315722626837598</c:v>
                </c:pt>
                <c:pt idx="17223">
                  <c:v>-39.315722626837598</c:v>
                </c:pt>
                <c:pt idx="17224">
                  <c:v>-39.315722626837598</c:v>
                </c:pt>
                <c:pt idx="17225">
                  <c:v>-39.315722626837598</c:v>
                </c:pt>
                <c:pt idx="17226">
                  <c:v>-39.315722626837598</c:v>
                </c:pt>
                <c:pt idx="17227">
                  <c:v>-39.315722626837598</c:v>
                </c:pt>
                <c:pt idx="17228">
                  <c:v>-39.315722626837598</c:v>
                </c:pt>
                <c:pt idx="17229">
                  <c:v>-39.315722626837598</c:v>
                </c:pt>
                <c:pt idx="17230">
                  <c:v>-39.315722626837598</c:v>
                </c:pt>
                <c:pt idx="17231">
                  <c:v>-39.315722626837598</c:v>
                </c:pt>
                <c:pt idx="17232">
                  <c:v>-39.315722626837598</c:v>
                </c:pt>
                <c:pt idx="17233">
                  <c:v>-39.315722626837598</c:v>
                </c:pt>
                <c:pt idx="17234">
                  <c:v>-39.315722626837598</c:v>
                </c:pt>
                <c:pt idx="17235">
                  <c:v>-39.315722626837598</c:v>
                </c:pt>
                <c:pt idx="17236">
                  <c:v>-39.315722626837598</c:v>
                </c:pt>
                <c:pt idx="17237">
                  <c:v>-39.315722626837598</c:v>
                </c:pt>
                <c:pt idx="17238">
                  <c:v>-39.315722626837598</c:v>
                </c:pt>
                <c:pt idx="17239">
                  <c:v>-39.315722626837598</c:v>
                </c:pt>
                <c:pt idx="17240">
                  <c:v>-39.315722626837598</c:v>
                </c:pt>
                <c:pt idx="17241">
                  <c:v>-39.315722626837598</c:v>
                </c:pt>
                <c:pt idx="17242">
                  <c:v>-39.315722626837598</c:v>
                </c:pt>
                <c:pt idx="17243">
                  <c:v>-39.315722626837598</c:v>
                </c:pt>
                <c:pt idx="17244">
                  <c:v>-39.315722626837598</c:v>
                </c:pt>
                <c:pt idx="17245">
                  <c:v>-39.315722626837598</c:v>
                </c:pt>
                <c:pt idx="17246">
                  <c:v>-39.315722626837598</c:v>
                </c:pt>
                <c:pt idx="17247">
                  <c:v>-39.315722626837598</c:v>
                </c:pt>
                <c:pt idx="17248">
                  <c:v>-39.315722626837598</c:v>
                </c:pt>
                <c:pt idx="17249">
                  <c:v>-39.315722626837598</c:v>
                </c:pt>
                <c:pt idx="17250">
                  <c:v>-39.315722626837598</c:v>
                </c:pt>
                <c:pt idx="17251">
                  <c:v>-39.315722626837598</c:v>
                </c:pt>
                <c:pt idx="17252">
                  <c:v>-39.315722626837598</c:v>
                </c:pt>
                <c:pt idx="17253">
                  <c:v>-39.315722626837598</c:v>
                </c:pt>
                <c:pt idx="17254">
                  <c:v>-39.315722626837598</c:v>
                </c:pt>
                <c:pt idx="17255">
                  <c:v>-39.315722626837598</c:v>
                </c:pt>
                <c:pt idx="17256">
                  <c:v>-39.315722626837598</c:v>
                </c:pt>
                <c:pt idx="17257">
                  <c:v>-39.315722626837598</c:v>
                </c:pt>
                <c:pt idx="17258">
                  <c:v>-39.315722626837598</c:v>
                </c:pt>
                <c:pt idx="17259">
                  <c:v>-39.315722626837598</c:v>
                </c:pt>
                <c:pt idx="17260">
                  <c:v>-39.315722626837598</c:v>
                </c:pt>
                <c:pt idx="17261">
                  <c:v>-39.315722626837598</c:v>
                </c:pt>
                <c:pt idx="17262">
                  <c:v>-39.315722626837598</c:v>
                </c:pt>
                <c:pt idx="17263">
                  <c:v>-39.315722626837598</c:v>
                </c:pt>
                <c:pt idx="17264">
                  <c:v>-39.315722626837598</c:v>
                </c:pt>
                <c:pt idx="17265">
                  <c:v>-39.315722626837598</c:v>
                </c:pt>
                <c:pt idx="17266">
                  <c:v>-39.315722626837598</c:v>
                </c:pt>
                <c:pt idx="17267">
                  <c:v>-39.315722626837598</c:v>
                </c:pt>
                <c:pt idx="17268">
                  <c:v>-39.315722626837598</c:v>
                </c:pt>
                <c:pt idx="17269">
                  <c:v>-39.315722626837598</c:v>
                </c:pt>
                <c:pt idx="17270">
                  <c:v>-39.315722626837598</c:v>
                </c:pt>
                <c:pt idx="17271">
                  <c:v>-39.315722626837598</c:v>
                </c:pt>
                <c:pt idx="17272">
                  <c:v>-39.315722626837598</c:v>
                </c:pt>
                <c:pt idx="17273">
                  <c:v>-39.315722626837598</c:v>
                </c:pt>
                <c:pt idx="17274">
                  <c:v>-39.315722626837598</c:v>
                </c:pt>
                <c:pt idx="17275">
                  <c:v>-39.315722626837598</c:v>
                </c:pt>
                <c:pt idx="17276">
                  <c:v>-39.315722626837598</c:v>
                </c:pt>
                <c:pt idx="17277">
                  <c:v>-39.315722626837598</c:v>
                </c:pt>
                <c:pt idx="17278">
                  <c:v>-39.315722626837598</c:v>
                </c:pt>
                <c:pt idx="17279">
                  <c:v>-39.315722626837598</c:v>
                </c:pt>
                <c:pt idx="17280">
                  <c:v>-39.315722626837598</c:v>
                </c:pt>
                <c:pt idx="17281">
                  <c:v>-39.315722626837598</c:v>
                </c:pt>
                <c:pt idx="17282">
                  <c:v>-39.315722626837598</c:v>
                </c:pt>
                <c:pt idx="17283">
                  <c:v>-39.315722626837598</c:v>
                </c:pt>
                <c:pt idx="17284">
                  <c:v>-39.315722626837598</c:v>
                </c:pt>
                <c:pt idx="17285">
                  <c:v>-39.315722626837598</c:v>
                </c:pt>
                <c:pt idx="17286">
                  <c:v>-39.315722626837598</c:v>
                </c:pt>
                <c:pt idx="17287">
                  <c:v>-39.315722626837598</c:v>
                </c:pt>
                <c:pt idx="17288">
                  <c:v>-39.315722626837598</c:v>
                </c:pt>
                <c:pt idx="17289">
                  <c:v>-39.315722626837598</c:v>
                </c:pt>
                <c:pt idx="17290">
                  <c:v>-39.315722626837598</c:v>
                </c:pt>
                <c:pt idx="17291">
                  <c:v>-39.315722626837598</c:v>
                </c:pt>
                <c:pt idx="17292">
                  <c:v>-39.315722626837598</c:v>
                </c:pt>
                <c:pt idx="17293">
                  <c:v>-39.315722626837598</c:v>
                </c:pt>
                <c:pt idx="17294">
                  <c:v>-39.315722626837598</c:v>
                </c:pt>
                <c:pt idx="17295">
                  <c:v>-39.315722626837598</c:v>
                </c:pt>
                <c:pt idx="17296">
                  <c:v>-39.315722626837598</c:v>
                </c:pt>
                <c:pt idx="17297">
                  <c:v>-39.315722626837598</c:v>
                </c:pt>
                <c:pt idx="17298">
                  <c:v>-39.315722626837598</c:v>
                </c:pt>
                <c:pt idx="17299">
                  <c:v>-39.315722626837598</c:v>
                </c:pt>
                <c:pt idx="17300">
                  <c:v>-39.315722626837598</c:v>
                </c:pt>
                <c:pt idx="17301">
                  <c:v>-39.315722626837598</c:v>
                </c:pt>
                <c:pt idx="17302">
                  <c:v>-39.315722626837598</c:v>
                </c:pt>
                <c:pt idx="17303">
                  <c:v>-39.315722626837598</c:v>
                </c:pt>
                <c:pt idx="17304">
                  <c:v>-39.315722626837598</c:v>
                </c:pt>
                <c:pt idx="17305">
                  <c:v>-39.315722626837598</c:v>
                </c:pt>
                <c:pt idx="17306">
                  <c:v>-39.315722626837598</c:v>
                </c:pt>
                <c:pt idx="17307">
                  <c:v>-39.315722626837598</c:v>
                </c:pt>
                <c:pt idx="17308">
                  <c:v>-39.315722626837598</c:v>
                </c:pt>
                <c:pt idx="17309">
                  <c:v>-39.315722626837598</c:v>
                </c:pt>
                <c:pt idx="17310">
                  <c:v>-39.315722626837598</c:v>
                </c:pt>
                <c:pt idx="17311">
                  <c:v>-39.315722626837598</c:v>
                </c:pt>
                <c:pt idx="17312">
                  <c:v>-39.315722626837598</c:v>
                </c:pt>
                <c:pt idx="17313">
                  <c:v>-39.315722626837598</c:v>
                </c:pt>
                <c:pt idx="17314">
                  <c:v>-39.315722626837598</c:v>
                </c:pt>
                <c:pt idx="17315">
                  <c:v>-39.315722626837598</c:v>
                </c:pt>
                <c:pt idx="17316">
                  <c:v>-39.315722626837598</c:v>
                </c:pt>
                <c:pt idx="17317">
                  <c:v>-39.315722626837598</c:v>
                </c:pt>
                <c:pt idx="17318">
                  <c:v>-39.315722626837598</c:v>
                </c:pt>
                <c:pt idx="17319">
                  <c:v>-39.315722626837598</c:v>
                </c:pt>
                <c:pt idx="17320">
                  <c:v>-39.315722626837598</c:v>
                </c:pt>
                <c:pt idx="17321">
                  <c:v>-39.315722626837598</c:v>
                </c:pt>
                <c:pt idx="17322">
                  <c:v>-39.315722626837598</c:v>
                </c:pt>
                <c:pt idx="17323">
                  <c:v>-39.315722626837598</c:v>
                </c:pt>
                <c:pt idx="17324">
                  <c:v>-39.315722626837598</c:v>
                </c:pt>
                <c:pt idx="17325">
                  <c:v>-39.315722626837598</c:v>
                </c:pt>
                <c:pt idx="17326">
                  <c:v>-39.315722626837598</c:v>
                </c:pt>
                <c:pt idx="17327">
                  <c:v>-39.315722626837598</c:v>
                </c:pt>
                <c:pt idx="17328">
                  <c:v>-39.315722626837598</c:v>
                </c:pt>
                <c:pt idx="17329">
                  <c:v>-39.315722626837598</c:v>
                </c:pt>
                <c:pt idx="17330">
                  <c:v>-39.315722626837598</c:v>
                </c:pt>
                <c:pt idx="17331">
                  <c:v>-39.315722626837598</c:v>
                </c:pt>
                <c:pt idx="17332">
                  <c:v>-39.315722626837598</c:v>
                </c:pt>
                <c:pt idx="17333">
                  <c:v>-39.315722626837598</c:v>
                </c:pt>
                <c:pt idx="17334">
                  <c:v>-39.315722626837598</c:v>
                </c:pt>
                <c:pt idx="17335">
                  <c:v>-39.315722626837598</c:v>
                </c:pt>
                <c:pt idx="17336">
                  <c:v>-39.315722626837598</c:v>
                </c:pt>
                <c:pt idx="17337">
                  <c:v>-39.315722626837598</c:v>
                </c:pt>
                <c:pt idx="17338">
                  <c:v>-39.315722626837598</c:v>
                </c:pt>
                <c:pt idx="17339">
                  <c:v>-39.315722626837598</c:v>
                </c:pt>
                <c:pt idx="17340">
                  <c:v>-39.315722626837598</c:v>
                </c:pt>
                <c:pt idx="17341">
                  <c:v>-39.315722626837598</c:v>
                </c:pt>
                <c:pt idx="17342">
                  <c:v>-39.315722626837598</c:v>
                </c:pt>
                <c:pt idx="17343">
                  <c:v>-39.315722626837598</c:v>
                </c:pt>
                <c:pt idx="17344">
                  <c:v>-39.315722626837598</c:v>
                </c:pt>
                <c:pt idx="17345">
                  <c:v>-39.315722626837598</c:v>
                </c:pt>
                <c:pt idx="17346">
                  <c:v>-39.315722626837598</c:v>
                </c:pt>
                <c:pt idx="17347">
                  <c:v>-39.315722626837598</c:v>
                </c:pt>
                <c:pt idx="17348">
                  <c:v>-39.315722626837598</c:v>
                </c:pt>
                <c:pt idx="17349">
                  <c:v>-39.315722626837598</c:v>
                </c:pt>
                <c:pt idx="17350">
                  <c:v>-39.315722626837598</c:v>
                </c:pt>
                <c:pt idx="17351">
                  <c:v>-39.315722626837598</c:v>
                </c:pt>
                <c:pt idx="17352">
                  <c:v>-39.315722626837598</c:v>
                </c:pt>
                <c:pt idx="17353">
                  <c:v>-39.315722626837598</c:v>
                </c:pt>
                <c:pt idx="17354">
                  <c:v>-39.315722626837598</c:v>
                </c:pt>
                <c:pt idx="17355">
                  <c:v>-39.315722626837598</c:v>
                </c:pt>
                <c:pt idx="17356">
                  <c:v>-39.315722626837598</c:v>
                </c:pt>
                <c:pt idx="17357">
                  <c:v>-39.315722626837598</c:v>
                </c:pt>
                <c:pt idx="17358">
                  <c:v>-39.315722626837598</c:v>
                </c:pt>
                <c:pt idx="17359">
                  <c:v>-39.315722626837598</c:v>
                </c:pt>
                <c:pt idx="17360">
                  <c:v>-39.315722626837598</c:v>
                </c:pt>
                <c:pt idx="17361">
                  <c:v>-39.315722626837598</c:v>
                </c:pt>
                <c:pt idx="17362">
                  <c:v>-39.315722626837598</c:v>
                </c:pt>
                <c:pt idx="17363">
                  <c:v>-39.315722626837598</c:v>
                </c:pt>
                <c:pt idx="17364">
                  <c:v>-39.315722626837598</c:v>
                </c:pt>
                <c:pt idx="17365">
                  <c:v>-39.315722626837598</c:v>
                </c:pt>
                <c:pt idx="17366">
                  <c:v>-39.315722626837598</c:v>
                </c:pt>
                <c:pt idx="17367">
                  <c:v>-39.315722626837598</c:v>
                </c:pt>
                <c:pt idx="17368">
                  <c:v>-39.315722626837598</c:v>
                </c:pt>
                <c:pt idx="17369">
                  <c:v>-39.315722626837598</c:v>
                </c:pt>
                <c:pt idx="17370">
                  <c:v>-39.315722626837598</c:v>
                </c:pt>
                <c:pt idx="17371">
                  <c:v>-39.315722626837598</c:v>
                </c:pt>
                <c:pt idx="17372">
                  <c:v>-39.315722626837598</c:v>
                </c:pt>
                <c:pt idx="17373">
                  <c:v>-39.315722626837598</c:v>
                </c:pt>
                <c:pt idx="17374">
                  <c:v>-39.315722626837598</c:v>
                </c:pt>
                <c:pt idx="17375">
                  <c:v>-39.315722626837598</c:v>
                </c:pt>
                <c:pt idx="17376">
                  <c:v>-39.315722626837598</c:v>
                </c:pt>
                <c:pt idx="17377">
                  <c:v>-39.315722626837598</c:v>
                </c:pt>
                <c:pt idx="17378">
                  <c:v>-39.315722626837598</c:v>
                </c:pt>
                <c:pt idx="17379">
                  <c:v>-39.315722626837598</c:v>
                </c:pt>
                <c:pt idx="17380">
                  <c:v>-39.315722626837598</c:v>
                </c:pt>
                <c:pt idx="17381">
                  <c:v>-39.315722626837598</c:v>
                </c:pt>
                <c:pt idx="17382">
                  <c:v>-39.315722626837598</c:v>
                </c:pt>
                <c:pt idx="17383">
                  <c:v>-39.315722626837598</c:v>
                </c:pt>
                <c:pt idx="17384">
                  <c:v>-39.315722626837598</c:v>
                </c:pt>
                <c:pt idx="17385">
                  <c:v>-39.315722626837598</c:v>
                </c:pt>
                <c:pt idx="17386">
                  <c:v>-39.315722626837598</c:v>
                </c:pt>
                <c:pt idx="17387">
                  <c:v>-39.315722626837598</c:v>
                </c:pt>
                <c:pt idx="17388">
                  <c:v>-39.315722626837598</c:v>
                </c:pt>
                <c:pt idx="17389">
                  <c:v>-39.315722626837598</c:v>
                </c:pt>
                <c:pt idx="17390">
                  <c:v>-39.315722626837598</c:v>
                </c:pt>
                <c:pt idx="17391">
                  <c:v>-39.315722626837598</c:v>
                </c:pt>
                <c:pt idx="17392">
                  <c:v>-39.315722626837598</c:v>
                </c:pt>
                <c:pt idx="17393">
                  <c:v>-39.315722626837598</c:v>
                </c:pt>
                <c:pt idx="17394">
                  <c:v>-39.315722626837598</c:v>
                </c:pt>
                <c:pt idx="17395">
                  <c:v>-39.315722626837598</c:v>
                </c:pt>
                <c:pt idx="17396">
                  <c:v>-39.315722626837598</c:v>
                </c:pt>
                <c:pt idx="17397">
                  <c:v>-39.315722626837598</c:v>
                </c:pt>
                <c:pt idx="17398">
                  <c:v>-39.315722626837598</c:v>
                </c:pt>
                <c:pt idx="17399">
                  <c:v>-39.315722626837598</c:v>
                </c:pt>
                <c:pt idx="17400">
                  <c:v>-39.315722626837598</c:v>
                </c:pt>
                <c:pt idx="17401">
                  <c:v>-39.315722626837598</c:v>
                </c:pt>
                <c:pt idx="17402">
                  <c:v>-39.315722626837598</c:v>
                </c:pt>
                <c:pt idx="17403">
                  <c:v>-39.315722626837598</c:v>
                </c:pt>
                <c:pt idx="17404">
                  <c:v>-39.315722626837598</c:v>
                </c:pt>
                <c:pt idx="17405">
                  <c:v>-39.315722626837598</c:v>
                </c:pt>
                <c:pt idx="17406">
                  <c:v>-39.315722626837598</c:v>
                </c:pt>
                <c:pt idx="17407">
                  <c:v>-39.315722626837598</c:v>
                </c:pt>
                <c:pt idx="17408">
                  <c:v>-39.315722626837598</c:v>
                </c:pt>
                <c:pt idx="17409">
                  <c:v>-39.315722626837598</c:v>
                </c:pt>
                <c:pt idx="17410">
                  <c:v>-39.315722626837598</c:v>
                </c:pt>
                <c:pt idx="17411">
                  <c:v>-39.315722626837598</c:v>
                </c:pt>
                <c:pt idx="17412">
                  <c:v>-39.315722626837598</c:v>
                </c:pt>
                <c:pt idx="17413">
                  <c:v>-39.315722626837598</c:v>
                </c:pt>
                <c:pt idx="17414">
                  <c:v>-39.315722626837598</c:v>
                </c:pt>
                <c:pt idx="17415">
                  <c:v>-39.315722626837598</c:v>
                </c:pt>
                <c:pt idx="17416">
                  <c:v>-39.315722626837598</c:v>
                </c:pt>
                <c:pt idx="17417">
                  <c:v>-39.315722626837598</c:v>
                </c:pt>
                <c:pt idx="17418">
                  <c:v>-39.315722626837598</c:v>
                </c:pt>
                <c:pt idx="17419">
                  <c:v>-39.315722626837598</c:v>
                </c:pt>
                <c:pt idx="17420">
                  <c:v>-39.315722626837598</c:v>
                </c:pt>
                <c:pt idx="17421">
                  <c:v>-39.315722626837598</c:v>
                </c:pt>
                <c:pt idx="17422">
                  <c:v>-39.315722626837598</c:v>
                </c:pt>
                <c:pt idx="17423">
                  <c:v>-39.315722626837598</c:v>
                </c:pt>
                <c:pt idx="17424">
                  <c:v>-39.315722626837598</c:v>
                </c:pt>
                <c:pt idx="17425">
                  <c:v>-39.315722626837598</c:v>
                </c:pt>
                <c:pt idx="17426">
                  <c:v>-39.315722626837598</c:v>
                </c:pt>
                <c:pt idx="17427">
                  <c:v>-39.315722626837598</c:v>
                </c:pt>
                <c:pt idx="17428">
                  <c:v>-39.315722626837598</c:v>
                </c:pt>
                <c:pt idx="17429">
                  <c:v>-39.315722626837598</c:v>
                </c:pt>
                <c:pt idx="17430">
                  <c:v>-39.315722626837598</c:v>
                </c:pt>
                <c:pt idx="17431">
                  <c:v>-39.315722626837598</c:v>
                </c:pt>
                <c:pt idx="17432">
                  <c:v>-39.315722626837598</c:v>
                </c:pt>
                <c:pt idx="17433">
                  <c:v>-39.315722626837598</c:v>
                </c:pt>
                <c:pt idx="17434">
                  <c:v>-39.315722626837598</c:v>
                </c:pt>
                <c:pt idx="17435">
                  <c:v>-39.315722626837598</c:v>
                </c:pt>
                <c:pt idx="17436">
                  <c:v>-39.315722626837598</c:v>
                </c:pt>
                <c:pt idx="17437">
                  <c:v>-39.315722626837598</c:v>
                </c:pt>
                <c:pt idx="17438">
                  <c:v>-39.315722626837598</c:v>
                </c:pt>
                <c:pt idx="17439">
                  <c:v>-39.315722626837598</c:v>
                </c:pt>
                <c:pt idx="17440">
                  <c:v>-39.315722626837598</c:v>
                </c:pt>
                <c:pt idx="17441">
                  <c:v>-39.315722626837598</c:v>
                </c:pt>
                <c:pt idx="17442">
                  <c:v>-39.315722626837598</c:v>
                </c:pt>
                <c:pt idx="17443">
                  <c:v>-39.315722626837598</c:v>
                </c:pt>
                <c:pt idx="17444">
                  <c:v>-39.315722626837598</c:v>
                </c:pt>
                <c:pt idx="17445">
                  <c:v>-39.315722626837598</c:v>
                </c:pt>
                <c:pt idx="17446">
                  <c:v>-39.315722626837598</c:v>
                </c:pt>
                <c:pt idx="17447">
                  <c:v>-39.315722626837598</c:v>
                </c:pt>
                <c:pt idx="17448">
                  <c:v>-39.315722626837598</c:v>
                </c:pt>
                <c:pt idx="17449">
                  <c:v>-39.315722626837598</c:v>
                </c:pt>
                <c:pt idx="17450">
                  <c:v>-39.315722626837598</c:v>
                </c:pt>
                <c:pt idx="17451">
                  <c:v>-39.315722626837598</c:v>
                </c:pt>
                <c:pt idx="17452">
                  <c:v>-39.315722626837598</c:v>
                </c:pt>
                <c:pt idx="17453">
                  <c:v>-39.315722626837598</c:v>
                </c:pt>
                <c:pt idx="17454">
                  <c:v>-39.315722626837598</c:v>
                </c:pt>
                <c:pt idx="17455">
                  <c:v>-39.315722626837598</c:v>
                </c:pt>
                <c:pt idx="17456">
                  <c:v>-39.315722626837598</c:v>
                </c:pt>
                <c:pt idx="17457">
                  <c:v>-39.315722626837598</c:v>
                </c:pt>
                <c:pt idx="17458">
                  <c:v>-39.315722626837598</c:v>
                </c:pt>
                <c:pt idx="17459">
                  <c:v>-39.315722626837598</c:v>
                </c:pt>
                <c:pt idx="17460">
                  <c:v>-39.315722626837598</c:v>
                </c:pt>
                <c:pt idx="17461">
                  <c:v>-39.315722626837598</c:v>
                </c:pt>
                <c:pt idx="17462">
                  <c:v>-39.315722626837598</c:v>
                </c:pt>
                <c:pt idx="17463">
                  <c:v>-39.315722626837598</c:v>
                </c:pt>
                <c:pt idx="17464">
                  <c:v>-39.315722626837598</c:v>
                </c:pt>
                <c:pt idx="17465">
                  <c:v>-39.315722626837598</c:v>
                </c:pt>
                <c:pt idx="17466">
                  <c:v>-39.315722626837598</c:v>
                </c:pt>
                <c:pt idx="17467">
                  <c:v>-39.315722626837598</c:v>
                </c:pt>
                <c:pt idx="17468">
                  <c:v>-39.315722626837598</c:v>
                </c:pt>
                <c:pt idx="17469">
                  <c:v>-39.315722626837598</c:v>
                </c:pt>
                <c:pt idx="17470">
                  <c:v>-39.315722626837598</c:v>
                </c:pt>
                <c:pt idx="17471">
                  <c:v>-39.315722626837598</c:v>
                </c:pt>
                <c:pt idx="17472">
                  <c:v>-39.315722626837598</c:v>
                </c:pt>
                <c:pt idx="17473">
                  <c:v>-39.315722626837598</c:v>
                </c:pt>
                <c:pt idx="17474">
                  <c:v>-39.315722626837598</c:v>
                </c:pt>
                <c:pt idx="17475">
                  <c:v>-39.315722626837598</c:v>
                </c:pt>
                <c:pt idx="17476">
                  <c:v>-39.315722626837598</c:v>
                </c:pt>
                <c:pt idx="17477">
                  <c:v>-39.315722626837598</c:v>
                </c:pt>
                <c:pt idx="17478">
                  <c:v>-39.315722626837598</c:v>
                </c:pt>
                <c:pt idx="17479">
                  <c:v>-39.315722626837598</c:v>
                </c:pt>
                <c:pt idx="17480">
                  <c:v>-39.315722626837598</c:v>
                </c:pt>
                <c:pt idx="17481">
                  <c:v>-39.315722626837598</c:v>
                </c:pt>
                <c:pt idx="17482">
                  <c:v>-39.315722626837598</c:v>
                </c:pt>
                <c:pt idx="17483">
                  <c:v>-39.315722626837598</c:v>
                </c:pt>
                <c:pt idx="17484">
                  <c:v>-39.315722626837598</c:v>
                </c:pt>
                <c:pt idx="17485">
                  <c:v>-39.315722626837598</c:v>
                </c:pt>
                <c:pt idx="17486">
                  <c:v>-39.315722626837598</c:v>
                </c:pt>
                <c:pt idx="17487">
                  <c:v>-39.315722626837598</c:v>
                </c:pt>
                <c:pt idx="17488">
                  <c:v>-39.315722626837598</c:v>
                </c:pt>
                <c:pt idx="17489">
                  <c:v>-39.315722626837598</c:v>
                </c:pt>
                <c:pt idx="17490">
                  <c:v>-39.315722626837598</c:v>
                </c:pt>
                <c:pt idx="17491">
                  <c:v>-39.315722626837598</c:v>
                </c:pt>
                <c:pt idx="17492">
                  <c:v>-39.315722626837598</c:v>
                </c:pt>
                <c:pt idx="17493">
                  <c:v>-39.315722626837598</c:v>
                </c:pt>
                <c:pt idx="17494">
                  <c:v>-39.315722626837598</c:v>
                </c:pt>
                <c:pt idx="17495">
                  <c:v>-39.315722626837598</c:v>
                </c:pt>
                <c:pt idx="17496">
                  <c:v>-39.315722626837598</c:v>
                </c:pt>
                <c:pt idx="17497">
                  <c:v>-39.315722626837598</c:v>
                </c:pt>
                <c:pt idx="17498">
                  <c:v>-39.315722626837598</c:v>
                </c:pt>
                <c:pt idx="17499">
                  <c:v>-39.315722626837598</c:v>
                </c:pt>
                <c:pt idx="17500">
                  <c:v>-39.315722626837598</c:v>
                </c:pt>
                <c:pt idx="17501">
                  <c:v>-39.315722626837598</c:v>
                </c:pt>
                <c:pt idx="17502">
                  <c:v>-39.315722626837598</c:v>
                </c:pt>
                <c:pt idx="17503">
                  <c:v>-39.315722626837598</c:v>
                </c:pt>
                <c:pt idx="17504">
                  <c:v>-39.315722626837598</c:v>
                </c:pt>
                <c:pt idx="17505">
                  <c:v>-39.315722626837598</c:v>
                </c:pt>
                <c:pt idx="17506">
                  <c:v>-39.315722626837598</c:v>
                </c:pt>
                <c:pt idx="17507">
                  <c:v>-39.315722626837598</c:v>
                </c:pt>
                <c:pt idx="17508">
                  <c:v>-39.315722626837598</c:v>
                </c:pt>
                <c:pt idx="17509">
                  <c:v>-39.315722626837598</c:v>
                </c:pt>
                <c:pt idx="17510">
                  <c:v>-39.315722626837598</c:v>
                </c:pt>
                <c:pt idx="17511">
                  <c:v>-39.315722626837598</c:v>
                </c:pt>
                <c:pt idx="17512">
                  <c:v>-39.315722626837598</c:v>
                </c:pt>
                <c:pt idx="17513">
                  <c:v>-39.315722626837598</c:v>
                </c:pt>
                <c:pt idx="17514">
                  <c:v>-39.315722626837598</c:v>
                </c:pt>
                <c:pt idx="17515">
                  <c:v>-39.315722626837598</c:v>
                </c:pt>
                <c:pt idx="17516">
                  <c:v>-39.315722626837598</c:v>
                </c:pt>
                <c:pt idx="17517">
                  <c:v>-39.315722626837598</c:v>
                </c:pt>
                <c:pt idx="17518">
                  <c:v>-39.315722626837598</c:v>
                </c:pt>
                <c:pt idx="17519">
                  <c:v>-39.315722626837598</c:v>
                </c:pt>
                <c:pt idx="17520">
                  <c:v>-39.315722626837598</c:v>
                </c:pt>
                <c:pt idx="17521">
                  <c:v>-39.315722626837598</c:v>
                </c:pt>
                <c:pt idx="17522">
                  <c:v>-39.315722626837598</c:v>
                </c:pt>
                <c:pt idx="17523">
                  <c:v>-39.315722626837598</c:v>
                </c:pt>
                <c:pt idx="17524">
                  <c:v>-39.315722626837598</c:v>
                </c:pt>
                <c:pt idx="17525">
                  <c:v>-39.315722626837598</c:v>
                </c:pt>
                <c:pt idx="17526">
                  <c:v>-39.315722626837598</c:v>
                </c:pt>
                <c:pt idx="17527">
                  <c:v>-39.315722626837598</c:v>
                </c:pt>
                <c:pt idx="17528">
                  <c:v>-39.315722626837598</c:v>
                </c:pt>
                <c:pt idx="17529">
                  <c:v>-39.315722626837598</c:v>
                </c:pt>
                <c:pt idx="17530">
                  <c:v>-39.315722626837598</c:v>
                </c:pt>
                <c:pt idx="17531">
                  <c:v>-39.315722626837598</c:v>
                </c:pt>
                <c:pt idx="17532">
                  <c:v>-39.315722626837598</c:v>
                </c:pt>
                <c:pt idx="17533">
                  <c:v>-39.315722626837598</c:v>
                </c:pt>
                <c:pt idx="17534">
                  <c:v>-39.315722626837598</c:v>
                </c:pt>
                <c:pt idx="17535">
                  <c:v>-39.315722626837598</c:v>
                </c:pt>
                <c:pt idx="17536">
                  <c:v>-39.315722626837598</c:v>
                </c:pt>
                <c:pt idx="17537">
                  <c:v>-39.315722626837598</c:v>
                </c:pt>
                <c:pt idx="17538">
                  <c:v>-39.315722626837598</c:v>
                </c:pt>
                <c:pt idx="17539">
                  <c:v>-39.315722626837598</c:v>
                </c:pt>
                <c:pt idx="17540">
                  <c:v>-39.315722626837598</c:v>
                </c:pt>
                <c:pt idx="17541">
                  <c:v>-39.315722626837598</c:v>
                </c:pt>
                <c:pt idx="17542">
                  <c:v>-39.315722626837598</c:v>
                </c:pt>
                <c:pt idx="17543">
                  <c:v>-39.315722626837598</c:v>
                </c:pt>
                <c:pt idx="17544">
                  <c:v>-39.315722626837598</c:v>
                </c:pt>
                <c:pt idx="17545">
                  <c:v>-39.315722626837598</c:v>
                </c:pt>
                <c:pt idx="17546">
                  <c:v>-39.315722626837598</c:v>
                </c:pt>
                <c:pt idx="17547">
                  <c:v>-39.315722626837598</c:v>
                </c:pt>
                <c:pt idx="17548">
                  <c:v>-39.315722626837598</c:v>
                </c:pt>
                <c:pt idx="17549">
                  <c:v>-39.315722626837598</c:v>
                </c:pt>
                <c:pt idx="17550">
                  <c:v>-39.315722626837598</c:v>
                </c:pt>
                <c:pt idx="17551">
                  <c:v>-39.315722626837598</c:v>
                </c:pt>
                <c:pt idx="17552">
                  <c:v>-39.315722626837598</c:v>
                </c:pt>
                <c:pt idx="17553">
                  <c:v>-39.315722626837598</c:v>
                </c:pt>
                <c:pt idx="17554">
                  <c:v>-39.315722626837598</c:v>
                </c:pt>
                <c:pt idx="17555">
                  <c:v>-39.315722626837598</c:v>
                </c:pt>
                <c:pt idx="17556">
                  <c:v>-39.315722626837598</c:v>
                </c:pt>
                <c:pt idx="17557">
                  <c:v>-39.315722626837598</c:v>
                </c:pt>
                <c:pt idx="17558">
                  <c:v>-39.315722626837598</c:v>
                </c:pt>
                <c:pt idx="17559">
                  <c:v>-39.315722626837598</c:v>
                </c:pt>
                <c:pt idx="17560">
                  <c:v>-39.315722626837598</c:v>
                </c:pt>
                <c:pt idx="17561">
                  <c:v>-39.315722626837598</c:v>
                </c:pt>
                <c:pt idx="17562">
                  <c:v>-39.315722626837598</c:v>
                </c:pt>
                <c:pt idx="17563">
                  <c:v>-39.315722626837598</c:v>
                </c:pt>
                <c:pt idx="17564">
                  <c:v>-39.315722626837598</c:v>
                </c:pt>
                <c:pt idx="17565">
                  <c:v>-39.315722626837598</c:v>
                </c:pt>
                <c:pt idx="17566">
                  <c:v>-39.315722626837598</c:v>
                </c:pt>
                <c:pt idx="17567">
                  <c:v>-39.315722626837598</c:v>
                </c:pt>
                <c:pt idx="17568">
                  <c:v>-39.315722626837598</c:v>
                </c:pt>
                <c:pt idx="17569">
                  <c:v>-39.315722626837598</c:v>
                </c:pt>
                <c:pt idx="17570">
                  <c:v>-39.315722626837598</c:v>
                </c:pt>
                <c:pt idx="17571">
                  <c:v>-39.315722626837598</c:v>
                </c:pt>
                <c:pt idx="17572">
                  <c:v>-39.315722626837598</c:v>
                </c:pt>
                <c:pt idx="17573">
                  <c:v>-39.315722626837598</c:v>
                </c:pt>
                <c:pt idx="17574">
                  <c:v>-39.315722626837598</c:v>
                </c:pt>
                <c:pt idx="17575">
                  <c:v>-39.315722626837598</c:v>
                </c:pt>
                <c:pt idx="17576">
                  <c:v>-39.315722626837598</c:v>
                </c:pt>
                <c:pt idx="17577">
                  <c:v>-39.315722626837598</c:v>
                </c:pt>
                <c:pt idx="17578">
                  <c:v>-39.315722626837598</c:v>
                </c:pt>
                <c:pt idx="17579">
                  <c:v>-39.315722626837598</c:v>
                </c:pt>
                <c:pt idx="17580">
                  <c:v>-39.315722626837598</c:v>
                </c:pt>
                <c:pt idx="17581">
                  <c:v>-39.315722626837598</c:v>
                </c:pt>
                <c:pt idx="17582">
                  <c:v>-39.315722626837598</c:v>
                </c:pt>
                <c:pt idx="17583">
                  <c:v>-39.315722626837598</c:v>
                </c:pt>
                <c:pt idx="17584">
                  <c:v>-39.315722626837598</c:v>
                </c:pt>
                <c:pt idx="17585">
                  <c:v>-39.315722626837598</c:v>
                </c:pt>
                <c:pt idx="17586">
                  <c:v>-39.315722626837598</c:v>
                </c:pt>
                <c:pt idx="17587">
                  <c:v>-39.315722626837598</c:v>
                </c:pt>
                <c:pt idx="17588">
                  <c:v>-39.315722626837598</c:v>
                </c:pt>
                <c:pt idx="17589">
                  <c:v>-39.315722626837598</c:v>
                </c:pt>
                <c:pt idx="17590">
                  <c:v>-39.315722626837598</c:v>
                </c:pt>
                <c:pt idx="17591">
                  <c:v>-39.315722626837598</c:v>
                </c:pt>
                <c:pt idx="17592">
                  <c:v>-39.315722626837598</c:v>
                </c:pt>
                <c:pt idx="17593">
                  <c:v>-39.315722626837598</c:v>
                </c:pt>
                <c:pt idx="17594">
                  <c:v>-39.315722626837598</c:v>
                </c:pt>
                <c:pt idx="17595">
                  <c:v>-39.315722626837598</c:v>
                </c:pt>
                <c:pt idx="17596">
                  <c:v>-39.315722626837598</c:v>
                </c:pt>
                <c:pt idx="17597">
                  <c:v>-39.315722626837598</c:v>
                </c:pt>
                <c:pt idx="17598">
                  <c:v>-39.315722626837598</c:v>
                </c:pt>
                <c:pt idx="17599">
                  <c:v>-39.315722626837598</c:v>
                </c:pt>
                <c:pt idx="17600">
                  <c:v>-39.315722626837598</c:v>
                </c:pt>
                <c:pt idx="17601">
                  <c:v>-39.315722626837598</c:v>
                </c:pt>
                <c:pt idx="17602">
                  <c:v>-39.315722626837598</c:v>
                </c:pt>
                <c:pt idx="17603">
                  <c:v>-39.315722626837598</c:v>
                </c:pt>
                <c:pt idx="17604">
                  <c:v>-39.315722626837598</c:v>
                </c:pt>
                <c:pt idx="17605">
                  <c:v>-39.315722626837598</c:v>
                </c:pt>
                <c:pt idx="17606">
                  <c:v>-39.315722626837598</c:v>
                </c:pt>
                <c:pt idx="17607">
                  <c:v>-39.315722626837598</c:v>
                </c:pt>
                <c:pt idx="17608">
                  <c:v>-39.315722626837598</c:v>
                </c:pt>
                <c:pt idx="17609">
                  <c:v>-39.315722626837598</c:v>
                </c:pt>
                <c:pt idx="17610">
                  <c:v>-39.315722626837598</c:v>
                </c:pt>
                <c:pt idx="17611">
                  <c:v>-39.315722626837598</c:v>
                </c:pt>
                <c:pt idx="17612">
                  <c:v>-39.315722626837598</c:v>
                </c:pt>
                <c:pt idx="17613">
                  <c:v>-39.315722626837598</c:v>
                </c:pt>
                <c:pt idx="17614">
                  <c:v>-39.315722626837598</c:v>
                </c:pt>
                <c:pt idx="17615">
                  <c:v>-39.315722626837598</c:v>
                </c:pt>
                <c:pt idx="17616">
                  <c:v>-39.315722626837598</c:v>
                </c:pt>
                <c:pt idx="17617">
                  <c:v>-39.315722626837598</c:v>
                </c:pt>
                <c:pt idx="17618">
                  <c:v>-39.315722626837598</c:v>
                </c:pt>
                <c:pt idx="17619">
                  <c:v>-39.315722626837598</c:v>
                </c:pt>
                <c:pt idx="17620">
                  <c:v>-39.315722626837598</c:v>
                </c:pt>
                <c:pt idx="17621">
                  <c:v>-39.315722626837598</c:v>
                </c:pt>
                <c:pt idx="17622">
                  <c:v>-39.315722626837598</c:v>
                </c:pt>
                <c:pt idx="17623">
                  <c:v>-39.315722626837598</c:v>
                </c:pt>
                <c:pt idx="17624">
                  <c:v>-39.315722626837598</c:v>
                </c:pt>
                <c:pt idx="17625">
                  <c:v>-39.315722626837598</c:v>
                </c:pt>
                <c:pt idx="17626">
                  <c:v>-39.315722626837598</c:v>
                </c:pt>
                <c:pt idx="17627">
                  <c:v>-39.315722626837598</c:v>
                </c:pt>
                <c:pt idx="17628">
                  <c:v>-39.315722626837598</c:v>
                </c:pt>
                <c:pt idx="17629">
                  <c:v>-39.315722626837598</c:v>
                </c:pt>
                <c:pt idx="17630">
                  <c:v>-39.315722626837598</c:v>
                </c:pt>
                <c:pt idx="17631">
                  <c:v>-39.315722626837598</c:v>
                </c:pt>
                <c:pt idx="17632">
                  <c:v>-39.315722626837598</c:v>
                </c:pt>
                <c:pt idx="17633">
                  <c:v>-39.315722626837598</c:v>
                </c:pt>
                <c:pt idx="17634">
                  <c:v>-39.315722626837598</c:v>
                </c:pt>
                <c:pt idx="17635">
                  <c:v>-39.315722626837598</c:v>
                </c:pt>
                <c:pt idx="17636">
                  <c:v>-39.315722626837598</c:v>
                </c:pt>
                <c:pt idx="17637">
                  <c:v>-39.315722626837598</c:v>
                </c:pt>
                <c:pt idx="17638">
                  <c:v>-39.315722626837598</c:v>
                </c:pt>
                <c:pt idx="17639">
                  <c:v>-39.315722626837598</c:v>
                </c:pt>
                <c:pt idx="17640">
                  <c:v>-39.315722626837598</c:v>
                </c:pt>
                <c:pt idx="17641">
                  <c:v>-39.315722626837598</c:v>
                </c:pt>
                <c:pt idx="17642">
                  <c:v>-39.315722626837598</c:v>
                </c:pt>
                <c:pt idx="17643">
                  <c:v>-39.315722626837598</c:v>
                </c:pt>
                <c:pt idx="17644">
                  <c:v>-39.315722626837598</c:v>
                </c:pt>
                <c:pt idx="17645">
                  <c:v>-39.315722626837598</c:v>
                </c:pt>
                <c:pt idx="17646">
                  <c:v>-39.315722626837598</c:v>
                </c:pt>
                <c:pt idx="17647">
                  <c:v>-39.315722626837598</c:v>
                </c:pt>
                <c:pt idx="17648">
                  <c:v>-39.315722626837598</c:v>
                </c:pt>
                <c:pt idx="17649">
                  <c:v>-39.315722626837598</c:v>
                </c:pt>
                <c:pt idx="17650">
                  <c:v>-39.315722626837598</c:v>
                </c:pt>
                <c:pt idx="17651">
                  <c:v>-39.315722626837598</c:v>
                </c:pt>
                <c:pt idx="17652">
                  <c:v>-39.315722626837598</c:v>
                </c:pt>
                <c:pt idx="17653">
                  <c:v>-39.315722626837598</c:v>
                </c:pt>
                <c:pt idx="17654">
                  <c:v>-39.315722626837598</c:v>
                </c:pt>
                <c:pt idx="17655">
                  <c:v>-39.315722626837598</c:v>
                </c:pt>
                <c:pt idx="17656">
                  <c:v>-39.315722626837598</c:v>
                </c:pt>
                <c:pt idx="17657">
                  <c:v>-39.315722626837598</c:v>
                </c:pt>
                <c:pt idx="17658">
                  <c:v>-39.315722626837598</c:v>
                </c:pt>
                <c:pt idx="17659">
                  <c:v>-39.315722626837598</c:v>
                </c:pt>
                <c:pt idx="17660">
                  <c:v>-39.315722626837598</c:v>
                </c:pt>
                <c:pt idx="17661">
                  <c:v>-39.315722626837598</c:v>
                </c:pt>
                <c:pt idx="17662">
                  <c:v>-39.315722626837598</c:v>
                </c:pt>
                <c:pt idx="17663">
                  <c:v>-39.315722626837598</c:v>
                </c:pt>
                <c:pt idx="17664">
                  <c:v>-39.315722626837598</c:v>
                </c:pt>
                <c:pt idx="17665">
                  <c:v>-39.315722626837598</c:v>
                </c:pt>
                <c:pt idx="17666">
                  <c:v>-39.315722626837598</c:v>
                </c:pt>
                <c:pt idx="17667">
                  <c:v>-39.315722626837598</c:v>
                </c:pt>
                <c:pt idx="17668">
                  <c:v>-39.315722626837598</c:v>
                </c:pt>
                <c:pt idx="17669">
                  <c:v>-39.315722626837598</c:v>
                </c:pt>
                <c:pt idx="17670">
                  <c:v>-39.315722626837598</c:v>
                </c:pt>
                <c:pt idx="17671">
                  <c:v>-39.315722626837598</c:v>
                </c:pt>
                <c:pt idx="17672">
                  <c:v>-39.315722626837598</c:v>
                </c:pt>
                <c:pt idx="17673">
                  <c:v>-39.315722626837598</c:v>
                </c:pt>
                <c:pt idx="17674">
                  <c:v>-39.315722626837598</c:v>
                </c:pt>
                <c:pt idx="17675">
                  <c:v>-39.315722626837598</c:v>
                </c:pt>
                <c:pt idx="17676">
                  <c:v>-39.315722626837598</c:v>
                </c:pt>
                <c:pt idx="17677">
                  <c:v>-39.315722626837598</c:v>
                </c:pt>
                <c:pt idx="17678">
                  <c:v>-39.315722626837598</c:v>
                </c:pt>
                <c:pt idx="17679">
                  <c:v>-39.315722626837598</c:v>
                </c:pt>
                <c:pt idx="17680">
                  <c:v>-39.315722626837598</c:v>
                </c:pt>
                <c:pt idx="17681">
                  <c:v>-39.315722626837598</c:v>
                </c:pt>
                <c:pt idx="17682">
                  <c:v>-39.315722626837598</c:v>
                </c:pt>
                <c:pt idx="17683">
                  <c:v>-39.315722626837598</c:v>
                </c:pt>
                <c:pt idx="17684">
                  <c:v>-39.315722626837598</c:v>
                </c:pt>
                <c:pt idx="17685">
                  <c:v>-39.315722626837598</c:v>
                </c:pt>
                <c:pt idx="17686">
                  <c:v>-39.315722626837598</c:v>
                </c:pt>
                <c:pt idx="17687">
                  <c:v>-39.315722626837598</c:v>
                </c:pt>
                <c:pt idx="17688">
                  <c:v>-39.315722626837598</c:v>
                </c:pt>
                <c:pt idx="17689">
                  <c:v>-39.315722626837598</c:v>
                </c:pt>
                <c:pt idx="17690">
                  <c:v>-39.315722626837598</c:v>
                </c:pt>
                <c:pt idx="17691">
                  <c:v>-39.315722626837598</c:v>
                </c:pt>
                <c:pt idx="17692">
                  <c:v>-39.315722626837598</c:v>
                </c:pt>
                <c:pt idx="17693">
                  <c:v>-39.315722626837598</c:v>
                </c:pt>
                <c:pt idx="17694">
                  <c:v>-39.315722626837598</c:v>
                </c:pt>
                <c:pt idx="17695">
                  <c:v>-39.315722626837598</c:v>
                </c:pt>
                <c:pt idx="17696">
                  <c:v>-39.315722626837598</c:v>
                </c:pt>
                <c:pt idx="17697">
                  <c:v>-39.315722626837598</c:v>
                </c:pt>
                <c:pt idx="17698">
                  <c:v>-39.315722626837598</c:v>
                </c:pt>
                <c:pt idx="17699">
                  <c:v>-39.315722626837598</c:v>
                </c:pt>
                <c:pt idx="17700">
                  <c:v>-39.315722626837598</c:v>
                </c:pt>
                <c:pt idx="17701">
                  <c:v>-39.315722626837598</c:v>
                </c:pt>
                <c:pt idx="17702">
                  <c:v>-39.315722626837598</c:v>
                </c:pt>
                <c:pt idx="17703">
                  <c:v>-39.315722626837598</c:v>
                </c:pt>
                <c:pt idx="17704">
                  <c:v>-39.315722626837598</c:v>
                </c:pt>
                <c:pt idx="17705">
                  <c:v>-39.315722626837598</c:v>
                </c:pt>
                <c:pt idx="17706">
                  <c:v>-39.315722626837598</c:v>
                </c:pt>
                <c:pt idx="17707">
                  <c:v>-39.315722626837598</c:v>
                </c:pt>
                <c:pt idx="17708">
                  <c:v>-39.315722626837598</c:v>
                </c:pt>
                <c:pt idx="17709">
                  <c:v>-39.315722626837598</c:v>
                </c:pt>
                <c:pt idx="17710">
                  <c:v>-39.315722626837598</c:v>
                </c:pt>
                <c:pt idx="17711">
                  <c:v>-39.315722626837598</c:v>
                </c:pt>
                <c:pt idx="17712">
                  <c:v>-39.315722626837598</c:v>
                </c:pt>
                <c:pt idx="17713">
                  <c:v>-39.315722626837598</c:v>
                </c:pt>
                <c:pt idx="17714">
                  <c:v>-39.315722626837598</c:v>
                </c:pt>
                <c:pt idx="17715">
                  <c:v>-39.315722626837598</c:v>
                </c:pt>
                <c:pt idx="17716">
                  <c:v>-39.315722626837598</c:v>
                </c:pt>
                <c:pt idx="17717">
                  <c:v>-39.315722626837598</c:v>
                </c:pt>
                <c:pt idx="17718">
                  <c:v>-39.315722626837598</c:v>
                </c:pt>
                <c:pt idx="17719">
                  <c:v>-39.315722626837598</c:v>
                </c:pt>
                <c:pt idx="17720">
                  <c:v>-39.315722626837598</c:v>
                </c:pt>
                <c:pt idx="17721">
                  <c:v>-39.315722626837598</c:v>
                </c:pt>
                <c:pt idx="17722">
                  <c:v>-39.315722626837598</c:v>
                </c:pt>
                <c:pt idx="17723">
                  <c:v>-39.315722626837598</c:v>
                </c:pt>
                <c:pt idx="17724">
                  <c:v>-39.315722626837598</c:v>
                </c:pt>
                <c:pt idx="17725">
                  <c:v>-39.315722626837598</c:v>
                </c:pt>
                <c:pt idx="17726">
                  <c:v>-39.315722626837598</c:v>
                </c:pt>
                <c:pt idx="17727">
                  <c:v>-39.315722626837598</c:v>
                </c:pt>
                <c:pt idx="17728">
                  <c:v>-39.315722626837598</c:v>
                </c:pt>
                <c:pt idx="17729">
                  <c:v>-39.315722626837598</c:v>
                </c:pt>
                <c:pt idx="17730">
                  <c:v>-39.315722626837598</c:v>
                </c:pt>
                <c:pt idx="17731">
                  <c:v>-39.315722626837598</c:v>
                </c:pt>
                <c:pt idx="17732">
                  <c:v>-39.315722626837598</c:v>
                </c:pt>
                <c:pt idx="17733">
                  <c:v>-39.315722626837598</c:v>
                </c:pt>
                <c:pt idx="17734">
                  <c:v>-39.315722626837598</c:v>
                </c:pt>
                <c:pt idx="17735">
                  <c:v>-39.315722626837598</c:v>
                </c:pt>
                <c:pt idx="17736">
                  <c:v>-39.315722626837598</c:v>
                </c:pt>
                <c:pt idx="17737">
                  <c:v>-39.315722626837598</c:v>
                </c:pt>
                <c:pt idx="17738">
                  <c:v>-39.315722626837598</c:v>
                </c:pt>
                <c:pt idx="17739">
                  <c:v>-39.315722626837598</c:v>
                </c:pt>
                <c:pt idx="17740">
                  <c:v>-39.315722626837598</c:v>
                </c:pt>
                <c:pt idx="17741">
                  <c:v>-39.315722626837598</c:v>
                </c:pt>
                <c:pt idx="17742">
                  <c:v>-39.315722626837598</c:v>
                </c:pt>
                <c:pt idx="17743">
                  <c:v>-39.315722626837598</c:v>
                </c:pt>
                <c:pt idx="17744">
                  <c:v>-39.315722626837598</c:v>
                </c:pt>
                <c:pt idx="17745">
                  <c:v>-39.315722626837598</c:v>
                </c:pt>
                <c:pt idx="17746">
                  <c:v>-39.315722626837598</c:v>
                </c:pt>
                <c:pt idx="17747">
                  <c:v>-39.315722626837598</c:v>
                </c:pt>
                <c:pt idx="17748">
                  <c:v>-39.315722626837598</c:v>
                </c:pt>
                <c:pt idx="17749">
                  <c:v>-39.315722626837598</c:v>
                </c:pt>
                <c:pt idx="17750">
                  <c:v>-39.315722626837598</c:v>
                </c:pt>
                <c:pt idx="17751">
                  <c:v>-39.315722626837598</c:v>
                </c:pt>
                <c:pt idx="17752">
                  <c:v>-39.315722626837598</c:v>
                </c:pt>
                <c:pt idx="17753">
                  <c:v>-39.315722626837598</c:v>
                </c:pt>
                <c:pt idx="17754">
                  <c:v>-39.315722626837598</c:v>
                </c:pt>
                <c:pt idx="17755">
                  <c:v>-39.315722626837598</c:v>
                </c:pt>
                <c:pt idx="17756">
                  <c:v>-39.315722626837598</c:v>
                </c:pt>
                <c:pt idx="17757">
                  <c:v>-39.315722626837598</c:v>
                </c:pt>
                <c:pt idx="17758">
                  <c:v>-39.315722626837598</c:v>
                </c:pt>
                <c:pt idx="17759">
                  <c:v>-39.315722626837598</c:v>
                </c:pt>
                <c:pt idx="17760">
                  <c:v>-39.315722626837598</c:v>
                </c:pt>
                <c:pt idx="17761">
                  <c:v>-39.315722626837598</c:v>
                </c:pt>
                <c:pt idx="17762">
                  <c:v>-39.315722626837598</c:v>
                </c:pt>
                <c:pt idx="17763">
                  <c:v>-39.315722626837598</c:v>
                </c:pt>
                <c:pt idx="17764">
                  <c:v>-39.315722626837598</c:v>
                </c:pt>
                <c:pt idx="17765">
                  <c:v>-39.315722626837598</c:v>
                </c:pt>
                <c:pt idx="17766">
                  <c:v>-39.315722626837598</c:v>
                </c:pt>
                <c:pt idx="17767">
                  <c:v>-39.315722626837598</c:v>
                </c:pt>
                <c:pt idx="17768">
                  <c:v>-39.315722626837598</c:v>
                </c:pt>
                <c:pt idx="17769">
                  <c:v>-39.315722626837598</c:v>
                </c:pt>
                <c:pt idx="17770">
                  <c:v>-39.315722626837598</c:v>
                </c:pt>
                <c:pt idx="17771">
                  <c:v>-39.315722626837598</c:v>
                </c:pt>
                <c:pt idx="17772">
                  <c:v>-39.315722626837598</c:v>
                </c:pt>
                <c:pt idx="17773">
                  <c:v>-39.315722626837598</c:v>
                </c:pt>
                <c:pt idx="17774">
                  <c:v>-39.315722626837598</c:v>
                </c:pt>
                <c:pt idx="17775">
                  <c:v>-39.315722626837598</c:v>
                </c:pt>
                <c:pt idx="17776">
                  <c:v>-39.315722626837598</c:v>
                </c:pt>
                <c:pt idx="17777">
                  <c:v>-39.315722626837598</c:v>
                </c:pt>
                <c:pt idx="17778">
                  <c:v>-39.315722626837598</c:v>
                </c:pt>
                <c:pt idx="17779">
                  <c:v>-39.315722626837598</c:v>
                </c:pt>
                <c:pt idx="17780">
                  <c:v>-39.315722626837598</c:v>
                </c:pt>
                <c:pt idx="17781">
                  <c:v>-39.315722626837598</c:v>
                </c:pt>
                <c:pt idx="17782">
                  <c:v>-39.315722626837598</c:v>
                </c:pt>
                <c:pt idx="17783">
                  <c:v>-39.315722626837598</c:v>
                </c:pt>
                <c:pt idx="17784">
                  <c:v>-39.315722626837598</c:v>
                </c:pt>
                <c:pt idx="17785">
                  <c:v>-39.315722626837598</c:v>
                </c:pt>
                <c:pt idx="17786">
                  <c:v>-39.315722626837598</c:v>
                </c:pt>
                <c:pt idx="17787">
                  <c:v>-39.315722626837598</c:v>
                </c:pt>
                <c:pt idx="17788">
                  <c:v>-39.315722626837598</c:v>
                </c:pt>
                <c:pt idx="17789">
                  <c:v>-39.315722626837598</c:v>
                </c:pt>
                <c:pt idx="17790">
                  <c:v>-39.315722626837598</c:v>
                </c:pt>
                <c:pt idx="17791">
                  <c:v>-39.315722626837598</c:v>
                </c:pt>
                <c:pt idx="17792">
                  <c:v>-39.315722626837598</c:v>
                </c:pt>
                <c:pt idx="17793">
                  <c:v>-39.315722626837598</c:v>
                </c:pt>
                <c:pt idx="17794">
                  <c:v>-39.315722626837598</c:v>
                </c:pt>
                <c:pt idx="17795">
                  <c:v>-39.315722626837598</c:v>
                </c:pt>
                <c:pt idx="17796">
                  <c:v>-39.315722626837598</c:v>
                </c:pt>
                <c:pt idx="17797">
                  <c:v>-39.315722626837598</c:v>
                </c:pt>
                <c:pt idx="17798">
                  <c:v>-39.315722626837598</c:v>
                </c:pt>
                <c:pt idx="17799">
                  <c:v>-39.315722626837598</c:v>
                </c:pt>
                <c:pt idx="17800">
                  <c:v>-39.315722626837598</c:v>
                </c:pt>
                <c:pt idx="17801">
                  <c:v>-39.315722626837598</c:v>
                </c:pt>
                <c:pt idx="17802">
                  <c:v>-39.315722626837598</c:v>
                </c:pt>
                <c:pt idx="17803">
                  <c:v>-39.315722626837598</c:v>
                </c:pt>
                <c:pt idx="17804">
                  <c:v>-39.315722626837598</c:v>
                </c:pt>
                <c:pt idx="17805">
                  <c:v>-39.315722626837598</c:v>
                </c:pt>
                <c:pt idx="17806">
                  <c:v>-39.315722626837598</c:v>
                </c:pt>
                <c:pt idx="17807">
                  <c:v>-39.315722626837598</c:v>
                </c:pt>
                <c:pt idx="17808">
                  <c:v>-39.315722626837598</c:v>
                </c:pt>
                <c:pt idx="17809">
                  <c:v>-39.315722626837598</c:v>
                </c:pt>
                <c:pt idx="17810">
                  <c:v>-39.315722626837598</c:v>
                </c:pt>
                <c:pt idx="17811">
                  <c:v>-39.315722626837598</c:v>
                </c:pt>
                <c:pt idx="17812">
                  <c:v>-39.315722626837598</c:v>
                </c:pt>
                <c:pt idx="17813">
                  <c:v>-39.315722626837598</c:v>
                </c:pt>
                <c:pt idx="17814">
                  <c:v>-39.315722626837598</c:v>
                </c:pt>
                <c:pt idx="17815">
                  <c:v>-39.315722626837598</c:v>
                </c:pt>
                <c:pt idx="17816">
                  <c:v>-39.315722626837598</c:v>
                </c:pt>
                <c:pt idx="17817">
                  <c:v>-39.315722626837598</c:v>
                </c:pt>
                <c:pt idx="17818">
                  <c:v>-39.315722626837598</c:v>
                </c:pt>
                <c:pt idx="17819">
                  <c:v>-39.315722626837598</c:v>
                </c:pt>
                <c:pt idx="17820">
                  <c:v>-39.315722626837598</c:v>
                </c:pt>
                <c:pt idx="17821">
                  <c:v>-39.315722626837598</c:v>
                </c:pt>
                <c:pt idx="17822">
                  <c:v>-39.315722626837598</c:v>
                </c:pt>
                <c:pt idx="17823">
                  <c:v>-39.315722626837598</c:v>
                </c:pt>
                <c:pt idx="17824">
                  <c:v>-39.315722626837598</c:v>
                </c:pt>
                <c:pt idx="17825">
                  <c:v>-39.315722626837598</c:v>
                </c:pt>
                <c:pt idx="17826">
                  <c:v>-39.315722626837598</c:v>
                </c:pt>
                <c:pt idx="17827">
                  <c:v>-39.315722626837598</c:v>
                </c:pt>
                <c:pt idx="17828">
                  <c:v>-39.315722626837598</c:v>
                </c:pt>
                <c:pt idx="17829">
                  <c:v>-39.315722626837598</c:v>
                </c:pt>
                <c:pt idx="17830">
                  <c:v>-39.315722626837598</c:v>
                </c:pt>
                <c:pt idx="17831">
                  <c:v>-39.315722626837598</c:v>
                </c:pt>
                <c:pt idx="17832">
                  <c:v>-39.315722626837598</c:v>
                </c:pt>
                <c:pt idx="17833">
                  <c:v>-39.315722626837598</c:v>
                </c:pt>
                <c:pt idx="17834">
                  <c:v>-39.315722626837598</c:v>
                </c:pt>
                <c:pt idx="17835">
                  <c:v>-39.315722626837598</c:v>
                </c:pt>
                <c:pt idx="17836">
                  <c:v>-39.315722626837598</c:v>
                </c:pt>
                <c:pt idx="17837">
                  <c:v>-39.315722626837598</c:v>
                </c:pt>
                <c:pt idx="17838">
                  <c:v>-39.315722626837598</c:v>
                </c:pt>
                <c:pt idx="17839">
                  <c:v>-39.315722626837598</c:v>
                </c:pt>
                <c:pt idx="17840">
                  <c:v>-39.315722626837598</c:v>
                </c:pt>
                <c:pt idx="17841">
                  <c:v>-39.315722626837598</c:v>
                </c:pt>
                <c:pt idx="17842">
                  <c:v>-39.315722626837598</c:v>
                </c:pt>
                <c:pt idx="17843">
                  <c:v>-39.315722626837598</c:v>
                </c:pt>
                <c:pt idx="17844">
                  <c:v>-39.315722626837598</c:v>
                </c:pt>
                <c:pt idx="17845">
                  <c:v>-39.315722626837598</c:v>
                </c:pt>
                <c:pt idx="17846">
                  <c:v>-39.315722626837598</c:v>
                </c:pt>
                <c:pt idx="17847">
                  <c:v>-39.315722626837598</c:v>
                </c:pt>
                <c:pt idx="17848">
                  <c:v>-39.315722626837598</c:v>
                </c:pt>
                <c:pt idx="17849">
                  <c:v>-39.315722626837598</c:v>
                </c:pt>
                <c:pt idx="17850">
                  <c:v>-39.315722626837598</c:v>
                </c:pt>
                <c:pt idx="17851">
                  <c:v>-39.315722626837598</c:v>
                </c:pt>
                <c:pt idx="17852">
                  <c:v>-39.315722626837598</c:v>
                </c:pt>
                <c:pt idx="17853">
                  <c:v>-39.315722626837598</c:v>
                </c:pt>
                <c:pt idx="17854">
                  <c:v>-39.315722626837598</c:v>
                </c:pt>
                <c:pt idx="17855">
                  <c:v>-39.315722626837598</c:v>
                </c:pt>
                <c:pt idx="17856">
                  <c:v>-39.315722626837598</c:v>
                </c:pt>
                <c:pt idx="17857">
                  <c:v>-39.315722626837598</c:v>
                </c:pt>
                <c:pt idx="17858">
                  <c:v>-39.315722626837598</c:v>
                </c:pt>
                <c:pt idx="17859">
                  <c:v>-39.315722626837598</c:v>
                </c:pt>
                <c:pt idx="17860">
                  <c:v>-39.315722626837598</c:v>
                </c:pt>
                <c:pt idx="17861">
                  <c:v>-39.315722626837598</c:v>
                </c:pt>
                <c:pt idx="17862">
                  <c:v>-39.315722626837598</c:v>
                </c:pt>
                <c:pt idx="17863">
                  <c:v>-39.315722626837598</c:v>
                </c:pt>
                <c:pt idx="17864">
                  <c:v>-39.315722626837598</c:v>
                </c:pt>
                <c:pt idx="17865">
                  <c:v>-39.315722626837598</c:v>
                </c:pt>
                <c:pt idx="17866">
                  <c:v>-39.315722626837598</c:v>
                </c:pt>
                <c:pt idx="17867">
                  <c:v>-39.315722626837598</c:v>
                </c:pt>
                <c:pt idx="17868">
                  <c:v>-39.315722626837598</c:v>
                </c:pt>
                <c:pt idx="17869">
                  <c:v>-39.315722626837598</c:v>
                </c:pt>
                <c:pt idx="17870">
                  <c:v>-39.315722626837598</c:v>
                </c:pt>
                <c:pt idx="17871">
                  <c:v>-39.315722626837598</c:v>
                </c:pt>
                <c:pt idx="17872">
                  <c:v>-39.315722626837598</c:v>
                </c:pt>
                <c:pt idx="17873">
                  <c:v>-39.315722626837598</c:v>
                </c:pt>
                <c:pt idx="17874">
                  <c:v>-39.315722626837598</c:v>
                </c:pt>
                <c:pt idx="17875">
                  <c:v>-39.315722626837598</c:v>
                </c:pt>
                <c:pt idx="17876">
                  <c:v>-39.315722626837598</c:v>
                </c:pt>
                <c:pt idx="17877">
                  <c:v>-39.315722626837598</c:v>
                </c:pt>
                <c:pt idx="17878">
                  <c:v>-39.315722626837598</c:v>
                </c:pt>
                <c:pt idx="17879">
                  <c:v>-39.315722626837598</c:v>
                </c:pt>
                <c:pt idx="17880">
                  <c:v>-39.315722626837598</c:v>
                </c:pt>
                <c:pt idx="17881">
                  <c:v>-39.315722626837598</c:v>
                </c:pt>
                <c:pt idx="17882">
                  <c:v>-39.315722626837598</c:v>
                </c:pt>
                <c:pt idx="17883">
                  <c:v>-39.315722626837598</c:v>
                </c:pt>
                <c:pt idx="17884">
                  <c:v>-39.315722626837598</c:v>
                </c:pt>
                <c:pt idx="17885">
                  <c:v>-39.315722626837598</c:v>
                </c:pt>
                <c:pt idx="17886">
                  <c:v>-39.315722626837598</c:v>
                </c:pt>
                <c:pt idx="17887">
                  <c:v>-39.315722626837598</c:v>
                </c:pt>
                <c:pt idx="17888">
                  <c:v>-39.315722626837598</c:v>
                </c:pt>
                <c:pt idx="17889">
                  <c:v>-39.315722626837598</c:v>
                </c:pt>
                <c:pt idx="17890">
                  <c:v>-39.315722626837598</c:v>
                </c:pt>
                <c:pt idx="17891">
                  <c:v>-39.315722626837598</c:v>
                </c:pt>
                <c:pt idx="17892">
                  <c:v>-39.315722626837598</c:v>
                </c:pt>
                <c:pt idx="17893">
                  <c:v>-39.315722626837598</c:v>
                </c:pt>
                <c:pt idx="17894">
                  <c:v>-39.315722626837598</c:v>
                </c:pt>
                <c:pt idx="17895">
                  <c:v>-39.315722626837598</c:v>
                </c:pt>
                <c:pt idx="17896">
                  <c:v>-39.315722626837598</c:v>
                </c:pt>
                <c:pt idx="17897">
                  <c:v>-39.315722626837598</c:v>
                </c:pt>
                <c:pt idx="17898">
                  <c:v>-39.315722626837598</c:v>
                </c:pt>
                <c:pt idx="17899">
                  <c:v>-39.315722626837598</c:v>
                </c:pt>
                <c:pt idx="17900">
                  <c:v>-39.315722626837598</c:v>
                </c:pt>
                <c:pt idx="17901">
                  <c:v>-39.315722626837598</c:v>
                </c:pt>
                <c:pt idx="17902">
                  <c:v>-39.315722626837598</c:v>
                </c:pt>
                <c:pt idx="17903">
                  <c:v>-39.315722626837598</c:v>
                </c:pt>
                <c:pt idx="17904">
                  <c:v>-39.315722626837598</c:v>
                </c:pt>
                <c:pt idx="17905">
                  <c:v>-39.315722626837598</c:v>
                </c:pt>
                <c:pt idx="17906">
                  <c:v>-39.315722626837598</c:v>
                </c:pt>
                <c:pt idx="17907">
                  <c:v>-39.315722626837598</c:v>
                </c:pt>
                <c:pt idx="17908">
                  <c:v>-39.315722626837598</c:v>
                </c:pt>
                <c:pt idx="17909">
                  <c:v>-39.315722626837598</c:v>
                </c:pt>
                <c:pt idx="17910">
                  <c:v>-39.315722626837598</c:v>
                </c:pt>
                <c:pt idx="17911">
                  <c:v>-39.315722626837598</c:v>
                </c:pt>
                <c:pt idx="17912">
                  <c:v>-39.315722626837598</c:v>
                </c:pt>
                <c:pt idx="17913">
                  <c:v>-39.315722626837598</c:v>
                </c:pt>
                <c:pt idx="17914">
                  <c:v>-39.315722626837598</c:v>
                </c:pt>
                <c:pt idx="17915">
                  <c:v>-39.315722626837598</c:v>
                </c:pt>
                <c:pt idx="17916">
                  <c:v>-39.315722626837598</c:v>
                </c:pt>
                <c:pt idx="17917">
                  <c:v>-39.315722626837598</c:v>
                </c:pt>
                <c:pt idx="17918">
                  <c:v>-39.315722626837598</c:v>
                </c:pt>
                <c:pt idx="17919">
                  <c:v>-39.315722626837598</c:v>
                </c:pt>
                <c:pt idx="17920">
                  <c:v>-39.315722626837598</c:v>
                </c:pt>
                <c:pt idx="17921">
                  <c:v>-39.315722626837598</c:v>
                </c:pt>
                <c:pt idx="17922">
                  <c:v>-39.315722626837598</c:v>
                </c:pt>
                <c:pt idx="17923">
                  <c:v>-39.315722626837598</c:v>
                </c:pt>
                <c:pt idx="17924">
                  <c:v>-39.315722626837598</c:v>
                </c:pt>
                <c:pt idx="17925">
                  <c:v>-39.315722626837598</c:v>
                </c:pt>
                <c:pt idx="17926">
                  <c:v>-39.315722626837598</c:v>
                </c:pt>
                <c:pt idx="17927">
                  <c:v>-39.315722626837598</c:v>
                </c:pt>
                <c:pt idx="17928">
                  <c:v>-39.315722626837598</c:v>
                </c:pt>
                <c:pt idx="17929">
                  <c:v>-39.315722626837598</c:v>
                </c:pt>
                <c:pt idx="17930">
                  <c:v>-39.315722626837598</c:v>
                </c:pt>
                <c:pt idx="17931">
                  <c:v>-39.315722626837598</c:v>
                </c:pt>
                <c:pt idx="17932">
                  <c:v>-39.315722626837598</c:v>
                </c:pt>
                <c:pt idx="17933">
                  <c:v>-39.315722626837598</c:v>
                </c:pt>
                <c:pt idx="17934">
                  <c:v>-39.315722626837598</c:v>
                </c:pt>
                <c:pt idx="17935">
                  <c:v>-39.315722626837598</c:v>
                </c:pt>
                <c:pt idx="17936">
                  <c:v>-39.315722626837598</c:v>
                </c:pt>
                <c:pt idx="17937">
                  <c:v>-39.315722626837598</c:v>
                </c:pt>
                <c:pt idx="17938">
                  <c:v>-39.315722626837598</c:v>
                </c:pt>
                <c:pt idx="17939">
                  <c:v>-39.315722626837598</c:v>
                </c:pt>
                <c:pt idx="17940">
                  <c:v>-39.315722626837598</c:v>
                </c:pt>
                <c:pt idx="17941">
                  <c:v>-39.315722626837598</c:v>
                </c:pt>
                <c:pt idx="17942">
                  <c:v>-39.315722626837598</c:v>
                </c:pt>
                <c:pt idx="17943">
                  <c:v>-39.315722626837598</c:v>
                </c:pt>
                <c:pt idx="17944">
                  <c:v>-39.315722626837598</c:v>
                </c:pt>
                <c:pt idx="17945">
                  <c:v>-39.315722626837598</c:v>
                </c:pt>
                <c:pt idx="17946">
                  <c:v>-39.315722626837598</c:v>
                </c:pt>
                <c:pt idx="17947">
                  <c:v>-39.315722626837598</c:v>
                </c:pt>
                <c:pt idx="17948">
                  <c:v>-39.315722626837598</c:v>
                </c:pt>
                <c:pt idx="17949">
                  <c:v>-39.315722626837598</c:v>
                </c:pt>
                <c:pt idx="17950">
                  <c:v>-39.315722626837598</c:v>
                </c:pt>
                <c:pt idx="17951">
                  <c:v>-39.315722626837598</c:v>
                </c:pt>
                <c:pt idx="17952">
                  <c:v>-39.315722626837598</c:v>
                </c:pt>
                <c:pt idx="17953">
                  <c:v>-39.315722626837598</c:v>
                </c:pt>
                <c:pt idx="17954">
                  <c:v>-39.315722626837598</c:v>
                </c:pt>
                <c:pt idx="17955">
                  <c:v>-39.315722626837598</c:v>
                </c:pt>
                <c:pt idx="17956">
                  <c:v>-39.315722626837598</c:v>
                </c:pt>
                <c:pt idx="17957">
                  <c:v>-39.315722626837598</c:v>
                </c:pt>
                <c:pt idx="17958">
                  <c:v>-39.315722626837598</c:v>
                </c:pt>
                <c:pt idx="17959">
                  <c:v>-39.315722626837598</c:v>
                </c:pt>
                <c:pt idx="17960">
                  <c:v>-39.315722626837598</c:v>
                </c:pt>
                <c:pt idx="17961">
                  <c:v>-39.315722626837598</c:v>
                </c:pt>
                <c:pt idx="17962">
                  <c:v>-39.315722626837598</c:v>
                </c:pt>
                <c:pt idx="17963">
                  <c:v>-39.315722626837598</c:v>
                </c:pt>
                <c:pt idx="17964">
                  <c:v>-39.315722626837598</c:v>
                </c:pt>
                <c:pt idx="17965">
                  <c:v>-39.315722626837598</c:v>
                </c:pt>
                <c:pt idx="17966">
                  <c:v>-39.315722626837598</c:v>
                </c:pt>
                <c:pt idx="17967">
                  <c:v>-39.315722626837598</c:v>
                </c:pt>
                <c:pt idx="17968">
                  <c:v>-39.315722626837598</c:v>
                </c:pt>
                <c:pt idx="17969">
                  <c:v>-39.315722626837598</c:v>
                </c:pt>
                <c:pt idx="17970">
                  <c:v>-39.315722626837598</c:v>
                </c:pt>
                <c:pt idx="17971">
                  <c:v>-39.315722626837598</c:v>
                </c:pt>
                <c:pt idx="17972">
                  <c:v>-39.315722626837598</c:v>
                </c:pt>
                <c:pt idx="17973">
                  <c:v>-39.315722626837598</c:v>
                </c:pt>
                <c:pt idx="17974">
                  <c:v>-39.315722626837598</c:v>
                </c:pt>
                <c:pt idx="17975">
                  <c:v>-39.315722626837598</c:v>
                </c:pt>
                <c:pt idx="17976">
                  <c:v>-39.315722626837598</c:v>
                </c:pt>
                <c:pt idx="17977">
                  <c:v>-39.315722626837598</c:v>
                </c:pt>
                <c:pt idx="17978">
                  <c:v>-39.315722626837598</c:v>
                </c:pt>
                <c:pt idx="17979">
                  <c:v>-39.315722626837598</c:v>
                </c:pt>
                <c:pt idx="17980">
                  <c:v>-39.315722626837598</c:v>
                </c:pt>
                <c:pt idx="17981">
                  <c:v>-39.315722626837598</c:v>
                </c:pt>
                <c:pt idx="17982">
                  <c:v>-39.315722626837598</c:v>
                </c:pt>
                <c:pt idx="17983">
                  <c:v>-39.315722626837598</c:v>
                </c:pt>
                <c:pt idx="17984">
                  <c:v>-39.315722626837598</c:v>
                </c:pt>
                <c:pt idx="17985">
                  <c:v>-39.315722626837598</c:v>
                </c:pt>
                <c:pt idx="17986">
                  <c:v>-39.315722626837598</c:v>
                </c:pt>
                <c:pt idx="17987">
                  <c:v>-39.315722626837598</c:v>
                </c:pt>
                <c:pt idx="17988">
                  <c:v>-39.315722626837598</c:v>
                </c:pt>
                <c:pt idx="17989">
                  <c:v>-39.315722626837598</c:v>
                </c:pt>
                <c:pt idx="17990">
                  <c:v>-39.315722626837598</c:v>
                </c:pt>
                <c:pt idx="17991">
                  <c:v>-39.315722626837598</c:v>
                </c:pt>
                <c:pt idx="17992">
                  <c:v>-39.315722626837598</c:v>
                </c:pt>
                <c:pt idx="17993">
                  <c:v>-39.315722626837598</c:v>
                </c:pt>
                <c:pt idx="17994">
                  <c:v>-39.315722626837598</c:v>
                </c:pt>
                <c:pt idx="17995">
                  <c:v>-39.315722626837598</c:v>
                </c:pt>
                <c:pt idx="17996">
                  <c:v>-39.315722626837598</c:v>
                </c:pt>
                <c:pt idx="17997">
                  <c:v>-39.315722626837598</c:v>
                </c:pt>
                <c:pt idx="17998">
                  <c:v>-39.315722626837598</c:v>
                </c:pt>
                <c:pt idx="17999">
                  <c:v>-39.315722626837598</c:v>
                </c:pt>
                <c:pt idx="18000">
                  <c:v>-39.315722626837598</c:v>
                </c:pt>
                <c:pt idx="18001">
                  <c:v>-39.315722626837598</c:v>
                </c:pt>
                <c:pt idx="18002">
                  <c:v>-39.315722626837598</c:v>
                </c:pt>
                <c:pt idx="18003">
                  <c:v>-39.315722626837598</c:v>
                </c:pt>
                <c:pt idx="18004">
                  <c:v>-39.315722626837598</c:v>
                </c:pt>
                <c:pt idx="18005">
                  <c:v>-39.315722626837598</c:v>
                </c:pt>
                <c:pt idx="18006">
                  <c:v>-39.315722626837598</c:v>
                </c:pt>
                <c:pt idx="18007">
                  <c:v>-39.315722626837598</c:v>
                </c:pt>
                <c:pt idx="18008">
                  <c:v>-39.315722626837598</c:v>
                </c:pt>
                <c:pt idx="18009">
                  <c:v>-39.315722626837598</c:v>
                </c:pt>
                <c:pt idx="18010">
                  <c:v>-39.315722626837598</c:v>
                </c:pt>
                <c:pt idx="18011">
                  <c:v>-39.315722626837598</c:v>
                </c:pt>
                <c:pt idx="18012">
                  <c:v>-39.315722626837598</c:v>
                </c:pt>
                <c:pt idx="18013">
                  <c:v>-39.315722626837598</c:v>
                </c:pt>
                <c:pt idx="18014">
                  <c:v>-39.315722626837598</c:v>
                </c:pt>
                <c:pt idx="18015">
                  <c:v>-39.315722626837598</c:v>
                </c:pt>
                <c:pt idx="18016">
                  <c:v>-39.315722626837598</c:v>
                </c:pt>
                <c:pt idx="18017">
                  <c:v>-39.315722626837598</c:v>
                </c:pt>
                <c:pt idx="18018">
                  <c:v>-39.315722626837598</c:v>
                </c:pt>
                <c:pt idx="18019">
                  <c:v>-39.315722626837598</c:v>
                </c:pt>
                <c:pt idx="18020">
                  <c:v>-39.315722626837598</c:v>
                </c:pt>
                <c:pt idx="18021">
                  <c:v>-39.315722626837598</c:v>
                </c:pt>
                <c:pt idx="18022">
                  <c:v>-39.315722626837598</c:v>
                </c:pt>
                <c:pt idx="18023">
                  <c:v>-39.315722626837598</c:v>
                </c:pt>
                <c:pt idx="18024">
                  <c:v>-39.315722626837598</c:v>
                </c:pt>
                <c:pt idx="18025">
                  <c:v>-39.315722626837598</c:v>
                </c:pt>
                <c:pt idx="18026">
                  <c:v>-39.315722626837598</c:v>
                </c:pt>
                <c:pt idx="18027">
                  <c:v>-39.315722626837598</c:v>
                </c:pt>
                <c:pt idx="18028">
                  <c:v>-39.315722626837598</c:v>
                </c:pt>
                <c:pt idx="18029">
                  <c:v>-39.315722626837598</c:v>
                </c:pt>
                <c:pt idx="18030">
                  <c:v>-39.315722626837598</c:v>
                </c:pt>
                <c:pt idx="18031">
                  <c:v>-39.315722626837598</c:v>
                </c:pt>
                <c:pt idx="18032">
                  <c:v>-39.315722626837598</c:v>
                </c:pt>
                <c:pt idx="18033">
                  <c:v>-39.315722626837598</c:v>
                </c:pt>
                <c:pt idx="18034">
                  <c:v>-39.315722626837598</c:v>
                </c:pt>
                <c:pt idx="18035">
                  <c:v>-39.315722626837598</c:v>
                </c:pt>
                <c:pt idx="18036">
                  <c:v>-39.315722626837598</c:v>
                </c:pt>
                <c:pt idx="18037">
                  <c:v>-39.315722626837598</c:v>
                </c:pt>
                <c:pt idx="18038">
                  <c:v>-39.315722626837598</c:v>
                </c:pt>
                <c:pt idx="18039">
                  <c:v>-39.315722626837598</c:v>
                </c:pt>
                <c:pt idx="18040">
                  <c:v>-39.315722626837598</c:v>
                </c:pt>
                <c:pt idx="18041">
                  <c:v>-39.315722626837598</c:v>
                </c:pt>
                <c:pt idx="18042">
                  <c:v>-39.315722626837598</c:v>
                </c:pt>
                <c:pt idx="18043">
                  <c:v>-39.315722626837598</c:v>
                </c:pt>
                <c:pt idx="18044">
                  <c:v>-39.315722626837598</c:v>
                </c:pt>
                <c:pt idx="18045">
                  <c:v>-39.315722626837598</c:v>
                </c:pt>
                <c:pt idx="18046">
                  <c:v>-39.315722626837598</c:v>
                </c:pt>
                <c:pt idx="18047">
                  <c:v>-39.315722626837598</c:v>
                </c:pt>
                <c:pt idx="18048">
                  <c:v>-39.315722626837598</c:v>
                </c:pt>
                <c:pt idx="18049">
                  <c:v>-39.315722626837598</c:v>
                </c:pt>
                <c:pt idx="18050">
                  <c:v>-39.315722626837598</c:v>
                </c:pt>
                <c:pt idx="18051">
                  <c:v>-39.315722626837598</c:v>
                </c:pt>
                <c:pt idx="18052">
                  <c:v>-39.315722626837598</c:v>
                </c:pt>
                <c:pt idx="18053">
                  <c:v>-39.315722626837598</c:v>
                </c:pt>
                <c:pt idx="18054">
                  <c:v>-39.315722626837598</c:v>
                </c:pt>
                <c:pt idx="18055">
                  <c:v>-39.315722626837598</c:v>
                </c:pt>
                <c:pt idx="18056">
                  <c:v>-39.315722626837598</c:v>
                </c:pt>
                <c:pt idx="18057">
                  <c:v>-39.315722626837598</c:v>
                </c:pt>
                <c:pt idx="18058">
                  <c:v>-39.315722626837598</c:v>
                </c:pt>
                <c:pt idx="18059">
                  <c:v>-39.315722626837598</c:v>
                </c:pt>
                <c:pt idx="18060">
                  <c:v>-39.315722626837598</c:v>
                </c:pt>
                <c:pt idx="18061">
                  <c:v>-39.315722626837598</c:v>
                </c:pt>
                <c:pt idx="18062">
                  <c:v>-39.315722626837598</c:v>
                </c:pt>
                <c:pt idx="18063">
                  <c:v>-39.315722626837598</c:v>
                </c:pt>
                <c:pt idx="18064">
                  <c:v>-39.315722626837598</c:v>
                </c:pt>
                <c:pt idx="18065">
                  <c:v>-39.315722626837598</c:v>
                </c:pt>
                <c:pt idx="18066">
                  <c:v>-39.315722626837598</c:v>
                </c:pt>
                <c:pt idx="18067">
                  <c:v>-39.315722626837598</c:v>
                </c:pt>
                <c:pt idx="18068">
                  <c:v>-39.315722626837598</c:v>
                </c:pt>
                <c:pt idx="18069">
                  <c:v>-39.315722626837598</c:v>
                </c:pt>
                <c:pt idx="18070">
                  <c:v>-39.315722626837598</c:v>
                </c:pt>
                <c:pt idx="18071">
                  <c:v>-39.315722626837598</c:v>
                </c:pt>
                <c:pt idx="18072">
                  <c:v>-39.315722626837598</c:v>
                </c:pt>
                <c:pt idx="18073">
                  <c:v>-39.315722626837598</c:v>
                </c:pt>
                <c:pt idx="18074">
                  <c:v>-39.315722626837598</c:v>
                </c:pt>
                <c:pt idx="18075">
                  <c:v>-39.315722626837598</c:v>
                </c:pt>
                <c:pt idx="18076">
                  <c:v>-39.315722626837598</c:v>
                </c:pt>
                <c:pt idx="18077">
                  <c:v>-39.315722626837598</c:v>
                </c:pt>
                <c:pt idx="18078">
                  <c:v>-39.315722626837598</c:v>
                </c:pt>
                <c:pt idx="18079">
                  <c:v>-39.315722626837598</c:v>
                </c:pt>
                <c:pt idx="18080">
                  <c:v>-39.315722626837598</c:v>
                </c:pt>
                <c:pt idx="18081">
                  <c:v>-39.315722626837598</c:v>
                </c:pt>
                <c:pt idx="18082">
                  <c:v>-39.315722626837598</c:v>
                </c:pt>
                <c:pt idx="18083">
                  <c:v>-39.315722626837598</c:v>
                </c:pt>
                <c:pt idx="18084">
                  <c:v>-39.315722626837598</c:v>
                </c:pt>
                <c:pt idx="18085">
                  <c:v>-39.315722626837598</c:v>
                </c:pt>
                <c:pt idx="18086">
                  <c:v>-39.315722626837598</c:v>
                </c:pt>
                <c:pt idx="18087">
                  <c:v>-39.315722626837598</c:v>
                </c:pt>
                <c:pt idx="18088">
                  <c:v>-39.315722626837598</c:v>
                </c:pt>
                <c:pt idx="18089">
                  <c:v>-39.315722626837598</c:v>
                </c:pt>
                <c:pt idx="18090">
                  <c:v>-39.315722626837598</c:v>
                </c:pt>
                <c:pt idx="18091">
                  <c:v>-39.315722626837598</c:v>
                </c:pt>
                <c:pt idx="18092">
                  <c:v>-39.315722626837598</c:v>
                </c:pt>
                <c:pt idx="18093">
                  <c:v>-39.315722626837598</c:v>
                </c:pt>
                <c:pt idx="18094">
                  <c:v>-39.315722626837598</c:v>
                </c:pt>
                <c:pt idx="18095">
                  <c:v>-39.315722626837598</c:v>
                </c:pt>
                <c:pt idx="18096">
                  <c:v>-39.315722626837598</c:v>
                </c:pt>
                <c:pt idx="18097">
                  <c:v>-39.315722626837598</c:v>
                </c:pt>
                <c:pt idx="18098">
                  <c:v>-39.315722626837598</c:v>
                </c:pt>
                <c:pt idx="18099">
                  <c:v>-39.315722626837598</c:v>
                </c:pt>
                <c:pt idx="18100">
                  <c:v>-39.315722626837598</c:v>
                </c:pt>
                <c:pt idx="18101">
                  <c:v>-39.315722626837598</c:v>
                </c:pt>
                <c:pt idx="18102">
                  <c:v>-39.315722626837598</c:v>
                </c:pt>
                <c:pt idx="18103">
                  <c:v>-39.315722626837598</c:v>
                </c:pt>
                <c:pt idx="18104">
                  <c:v>-39.315722626837598</c:v>
                </c:pt>
                <c:pt idx="18105">
                  <c:v>-39.315722626837598</c:v>
                </c:pt>
                <c:pt idx="18106">
                  <c:v>-39.315722626837598</c:v>
                </c:pt>
                <c:pt idx="18107">
                  <c:v>-39.315722626837598</c:v>
                </c:pt>
                <c:pt idx="18108">
                  <c:v>-39.315722626837598</c:v>
                </c:pt>
                <c:pt idx="18109">
                  <c:v>-39.315722626837598</c:v>
                </c:pt>
                <c:pt idx="18110">
                  <c:v>-39.315722626837598</c:v>
                </c:pt>
                <c:pt idx="18111">
                  <c:v>-39.315722626837598</c:v>
                </c:pt>
                <c:pt idx="18112">
                  <c:v>-39.315722626837598</c:v>
                </c:pt>
                <c:pt idx="18113">
                  <c:v>-39.315722626837598</c:v>
                </c:pt>
                <c:pt idx="18114">
                  <c:v>-39.315722626837598</c:v>
                </c:pt>
                <c:pt idx="18115">
                  <c:v>-39.315722626837598</c:v>
                </c:pt>
                <c:pt idx="18116">
                  <c:v>-39.315722626837598</c:v>
                </c:pt>
                <c:pt idx="18117">
                  <c:v>-39.315722626837598</c:v>
                </c:pt>
                <c:pt idx="18118">
                  <c:v>-39.315722626837598</c:v>
                </c:pt>
                <c:pt idx="18119">
                  <c:v>-39.315722626837598</c:v>
                </c:pt>
                <c:pt idx="18120">
                  <c:v>-39.315722626837598</c:v>
                </c:pt>
                <c:pt idx="18121">
                  <c:v>-39.315722626837598</c:v>
                </c:pt>
                <c:pt idx="18122">
                  <c:v>-39.315722626837598</c:v>
                </c:pt>
                <c:pt idx="18123">
                  <c:v>-39.315722626837598</c:v>
                </c:pt>
                <c:pt idx="18124">
                  <c:v>-39.315722626837598</c:v>
                </c:pt>
                <c:pt idx="18125">
                  <c:v>-39.315722626837598</c:v>
                </c:pt>
                <c:pt idx="18126">
                  <c:v>-39.315722626837598</c:v>
                </c:pt>
                <c:pt idx="18127">
                  <c:v>-39.315722626837598</c:v>
                </c:pt>
                <c:pt idx="18128">
                  <c:v>-39.315722626837598</c:v>
                </c:pt>
                <c:pt idx="18129">
                  <c:v>-39.315722626837598</c:v>
                </c:pt>
                <c:pt idx="18130">
                  <c:v>-39.315722626837598</c:v>
                </c:pt>
                <c:pt idx="18131">
                  <c:v>-39.315722626837598</c:v>
                </c:pt>
                <c:pt idx="18132">
                  <c:v>-39.315722626837598</c:v>
                </c:pt>
                <c:pt idx="18133">
                  <c:v>-39.315722626837598</c:v>
                </c:pt>
                <c:pt idx="18134">
                  <c:v>-39.315722626837598</c:v>
                </c:pt>
                <c:pt idx="18135">
                  <c:v>-39.315722626837598</c:v>
                </c:pt>
                <c:pt idx="18136">
                  <c:v>-39.315722626837598</c:v>
                </c:pt>
                <c:pt idx="18137">
                  <c:v>-39.315722626837598</c:v>
                </c:pt>
                <c:pt idx="18138">
                  <c:v>-39.315722626837598</c:v>
                </c:pt>
                <c:pt idx="18139">
                  <c:v>-39.315722626837598</c:v>
                </c:pt>
                <c:pt idx="18140">
                  <c:v>-39.315722626837598</c:v>
                </c:pt>
                <c:pt idx="18141">
                  <c:v>-39.315722626837598</c:v>
                </c:pt>
                <c:pt idx="18142">
                  <c:v>-39.315722626837598</c:v>
                </c:pt>
                <c:pt idx="18143">
                  <c:v>-39.315722626837598</c:v>
                </c:pt>
                <c:pt idx="18144">
                  <c:v>-39.315722626837598</c:v>
                </c:pt>
                <c:pt idx="18145">
                  <c:v>-39.315722626837598</c:v>
                </c:pt>
                <c:pt idx="18146">
                  <c:v>-39.315722626837598</c:v>
                </c:pt>
                <c:pt idx="18147">
                  <c:v>-39.315722626837598</c:v>
                </c:pt>
                <c:pt idx="18148">
                  <c:v>-39.315722626837598</c:v>
                </c:pt>
                <c:pt idx="18149">
                  <c:v>-39.315722626837598</c:v>
                </c:pt>
                <c:pt idx="18150">
                  <c:v>-39.315722626837598</c:v>
                </c:pt>
                <c:pt idx="18151">
                  <c:v>-39.315722626837598</c:v>
                </c:pt>
                <c:pt idx="18152">
                  <c:v>-39.315722626837598</c:v>
                </c:pt>
                <c:pt idx="18153">
                  <c:v>-39.315722626837598</c:v>
                </c:pt>
                <c:pt idx="18154">
                  <c:v>-39.315722626837598</c:v>
                </c:pt>
                <c:pt idx="18155">
                  <c:v>-39.315722626837598</c:v>
                </c:pt>
                <c:pt idx="18156">
                  <c:v>-39.315722626837598</c:v>
                </c:pt>
                <c:pt idx="18157">
                  <c:v>-39.315722626837598</c:v>
                </c:pt>
                <c:pt idx="18158">
                  <c:v>-39.315722626837598</c:v>
                </c:pt>
                <c:pt idx="18159">
                  <c:v>-39.315722626837598</c:v>
                </c:pt>
                <c:pt idx="18160">
                  <c:v>-39.315722626837598</c:v>
                </c:pt>
                <c:pt idx="18161">
                  <c:v>-39.315722626837598</c:v>
                </c:pt>
                <c:pt idx="18162">
                  <c:v>-39.315722626837598</c:v>
                </c:pt>
                <c:pt idx="18163">
                  <c:v>-39.315722626837598</c:v>
                </c:pt>
                <c:pt idx="18164">
                  <c:v>-39.315722626837598</c:v>
                </c:pt>
                <c:pt idx="18165">
                  <c:v>-39.315722626837598</c:v>
                </c:pt>
                <c:pt idx="18166">
                  <c:v>-39.315722626837598</c:v>
                </c:pt>
                <c:pt idx="18167">
                  <c:v>-39.315722626837598</c:v>
                </c:pt>
                <c:pt idx="18168">
                  <c:v>-39.315722626837598</c:v>
                </c:pt>
                <c:pt idx="18169">
                  <c:v>-39.315722626837598</c:v>
                </c:pt>
                <c:pt idx="18170">
                  <c:v>-39.315722626837598</c:v>
                </c:pt>
                <c:pt idx="18171">
                  <c:v>-39.315722626837598</c:v>
                </c:pt>
                <c:pt idx="18172">
                  <c:v>-39.315722626837598</c:v>
                </c:pt>
                <c:pt idx="18173">
                  <c:v>-39.315722626837598</c:v>
                </c:pt>
                <c:pt idx="18174">
                  <c:v>-39.315722626837598</c:v>
                </c:pt>
                <c:pt idx="18175">
                  <c:v>-39.315722626837598</c:v>
                </c:pt>
                <c:pt idx="18176">
                  <c:v>-39.315722626837598</c:v>
                </c:pt>
                <c:pt idx="18177">
                  <c:v>-39.315722626837598</c:v>
                </c:pt>
                <c:pt idx="18178">
                  <c:v>-39.315722626837598</c:v>
                </c:pt>
                <c:pt idx="18179">
                  <c:v>-39.315722626837598</c:v>
                </c:pt>
                <c:pt idx="18180">
                  <c:v>-39.315722626837598</c:v>
                </c:pt>
                <c:pt idx="18181">
                  <c:v>-39.315722626837598</c:v>
                </c:pt>
                <c:pt idx="18182">
                  <c:v>-39.315722626837598</c:v>
                </c:pt>
                <c:pt idx="18183">
                  <c:v>-39.315722626837598</c:v>
                </c:pt>
                <c:pt idx="18184">
                  <c:v>-39.315722626837598</c:v>
                </c:pt>
                <c:pt idx="18185">
                  <c:v>-39.315722626837598</c:v>
                </c:pt>
                <c:pt idx="18186">
                  <c:v>-39.315722626837598</c:v>
                </c:pt>
                <c:pt idx="18187">
                  <c:v>-39.315722626837598</c:v>
                </c:pt>
                <c:pt idx="18188">
                  <c:v>-39.315722626837598</c:v>
                </c:pt>
                <c:pt idx="18189">
                  <c:v>-39.315722626837598</c:v>
                </c:pt>
                <c:pt idx="18190">
                  <c:v>-39.315722626837598</c:v>
                </c:pt>
                <c:pt idx="18191">
                  <c:v>-39.315722626837598</c:v>
                </c:pt>
                <c:pt idx="18192">
                  <c:v>-39.315722626837598</c:v>
                </c:pt>
                <c:pt idx="18193">
                  <c:v>-39.315722626837598</c:v>
                </c:pt>
                <c:pt idx="18194">
                  <c:v>-39.315722626837598</c:v>
                </c:pt>
                <c:pt idx="18195">
                  <c:v>-39.315722626837598</c:v>
                </c:pt>
                <c:pt idx="18196">
                  <c:v>-39.315722626837598</c:v>
                </c:pt>
                <c:pt idx="18197">
                  <c:v>-39.315722626837598</c:v>
                </c:pt>
                <c:pt idx="18198">
                  <c:v>-39.315722626837598</c:v>
                </c:pt>
                <c:pt idx="18199">
                  <c:v>-39.315722626837598</c:v>
                </c:pt>
                <c:pt idx="18200">
                  <c:v>-39.315722626837598</c:v>
                </c:pt>
                <c:pt idx="18201">
                  <c:v>-39.315722626837598</c:v>
                </c:pt>
                <c:pt idx="18202">
                  <c:v>-39.315722626837598</c:v>
                </c:pt>
                <c:pt idx="18203">
                  <c:v>-39.315722626837598</c:v>
                </c:pt>
                <c:pt idx="18204">
                  <c:v>-39.315722626837598</c:v>
                </c:pt>
                <c:pt idx="18205">
                  <c:v>-39.315722626837598</c:v>
                </c:pt>
                <c:pt idx="18206">
                  <c:v>-39.315722626837598</c:v>
                </c:pt>
                <c:pt idx="18207">
                  <c:v>-39.315722626837598</c:v>
                </c:pt>
                <c:pt idx="18208">
                  <c:v>-39.315722626837598</c:v>
                </c:pt>
                <c:pt idx="18209">
                  <c:v>-39.315722626837598</c:v>
                </c:pt>
                <c:pt idx="18210">
                  <c:v>-39.315722626837598</c:v>
                </c:pt>
                <c:pt idx="18211">
                  <c:v>-39.315722626837598</c:v>
                </c:pt>
                <c:pt idx="18212">
                  <c:v>-39.315722626837598</c:v>
                </c:pt>
                <c:pt idx="18213">
                  <c:v>-39.315722626837598</c:v>
                </c:pt>
                <c:pt idx="18214">
                  <c:v>-39.315722626837598</c:v>
                </c:pt>
                <c:pt idx="18215">
                  <c:v>-39.315722626837598</c:v>
                </c:pt>
                <c:pt idx="18216">
                  <c:v>-39.315722626837598</c:v>
                </c:pt>
                <c:pt idx="18217">
                  <c:v>-39.315722626837598</c:v>
                </c:pt>
                <c:pt idx="18218">
                  <c:v>-39.315722626837598</c:v>
                </c:pt>
                <c:pt idx="18219">
                  <c:v>-39.315722626837598</c:v>
                </c:pt>
                <c:pt idx="18220">
                  <c:v>-39.315722626837598</c:v>
                </c:pt>
                <c:pt idx="18221">
                  <c:v>-39.315722626837598</c:v>
                </c:pt>
                <c:pt idx="18222">
                  <c:v>-39.315722626837598</c:v>
                </c:pt>
                <c:pt idx="18223">
                  <c:v>-39.315722626837598</c:v>
                </c:pt>
                <c:pt idx="18224">
                  <c:v>-39.315722626837598</c:v>
                </c:pt>
                <c:pt idx="18225">
                  <c:v>-39.315722626837598</c:v>
                </c:pt>
                <c:pt idx="18226">
                  <c:v>-39.315722626837598</c:v>
                </c:pt>
                <c:pt idx="18227">
                  <c:v>-39.315722626837598</c:v>
                </c:pt>
                <c:pt idx="18228">
                  <c:v>-39.315722626837598</c:v>
                </c:pt>
                <c:pt idx="18229">
                  <c:v>-39.315722626837598</c:v>
                </c:pt>
                <c:pt idx="18230">
                  <c:v>-39.315722626837598</c:v>
                </c:pt>
                <c:pt idx="18231">
                  <c:v>-39.315722626837598</c:v>
                </c:pt>
                <c:pt idx="18232">
                  <c:v>-39.315722626837598</c:v>
                </c:pt>
                <c:pt idx="18233">
                  <c:v>-39.315722626837598</c:v>
                </c:pt>
                <c:pt idx="18234">
                  <c:v>-39.315722626837598</c:v>
                </c:pt>
                <c:pt idx="18235">
                  <c:v>-39.315722626837598</c:v>
                </c:pt>
                <c:pt idx="18236">
                  <c:v>-39.315722626837598</c:v>
                </c:pt>
                <c:pt idx="18237">
                  <c:v>-39.315722626837598</c:v>
                </c:pt>
                <c:pt idx="18238">
                  <c:v>-39.315722626837598</c:v>
                </c:pt>
                <c:pt idx="18239">
                  <c:v>-39.315722626837598</c:v>
                </c:pt>
                <c:pt idx="18240">
                  <c:v>-39.315722626837598</c:v>
                </c:pt>
                <c:pt idx="18241">
                  <c:v>-39.315722626837598</c:v>
                </c:pt>
                <c:pt idx="18242">
                  <c:v>-39.315722626837598</c:v>
                </c:pt>
                <c:pt idx="18243">
                  <c:v>-39.315722626837598</c:v>
                </c:pt>
                <c:pt idx="18244">
                  <c:v>-39.315722626837598</c:v>
                </c:pt>
                <c:pt idx="18245">
                  <c:v>-39.315722626837598</c:v>
                </c:pt>
                <c:pt idx="18246">
                  <c:v>-39.315722626837598</c:v>
                </c:pt>
                <c:pt idx="18247">
                  <c:v>-39.315722626837598</c:v>
                </c:pt>
                <c:pt idx="18248">
                  <c:v>-39.315722626837598</c:v>
                </c:pt>
                <c:pt idx="18249">
                  <c:v>-39.315722626837598</c:v>
                </c:pt>
                <c:pt idx="18250">
                  <c:v>-39.315722626837598</c:v>
                </c:pt>
                <c:pt idx="18251">
                  <c:v>-39.315722626837598</c:v>
                </c:pt>
                <c:pt idx="18252">
                  <c:v>-39.315722626837598</c:v>
                </c:pt>
                <c:pt idx="18253">
                  <c:v>-39.315722626837598</c:v>
                </c:pt>
                <c:pt idx="18254">
                  <c:v>-39.315722626837598</c:v>
                </c:pt>
                <c:pt idx="18255">
                  <c:v>-39.315722626837598</c:v>
                </c:pt>
                <c:pt idx="18256">
                  <c:v>-39.315722626837598</c:v>
                </c:pt>
                <c:pt idx="18257">
                  <c:v>-39.315722626837598</c:v>
                </c:pt>
                <c:pt idx="18258">
                  <c:v>-39.315722626837598</c:v>
                </c:pt>
                <c:pt idx="18259">
                  <c:v>-39.315722626837598</c:v>
                </c:pt>
                <c:pt idx="18260">
                  <c:v>-39.315722626837598</c:v>
                </c:pt>
                <c:pt idx="18261">
                  <c:v>-39.315722626837598</c:v>
                </c:pt>
                <c:pt idx="18262">
                  <c:v>-39.315722626837598</c:v>
                </c:pt>
                <c:pt idx="18263">
                  <c:v>-39.315722626837598</c:v>
                </c:pt>
                <c:pt idx="18264">
                  <c:v>-39.315722626837598</c:v>
                </c:pt>
                <c:pt idx="18265">
                  <c:v>-39.315722626837598</c:v>
                </c:pt>
                <c:pt idx="18266">
                  <c:v>-39.315722626837598</c:v>
                </c:pt>
                <c:pt idx="18267">
                  <c:v>-39.315722626837598</c:v>
                </c:pt>
                <c:pt idx="18268">
                  <c:v>-39.315722626837598</c:v>
                </c:pt>
                <c:pt idx="18269">
                  <c:v>-39.315722626837598</c:v>
                </c:pt>
                <c:pt idx="18270">
                  <c:v>-39.315722626837598</c:v>
                </c:pt>
                <c:pt idx="18271">
                  <c:v>-39.315722626837598</c:v>
                </c:pt>
                <c:pt idx="18272">
                  <c:v>-39.315722626837598</c:v>
                </c:pt>
                <c:pt idx="18273">
                  <c:v>-39.315722626837598</c:v>
                </c:pt>
                <c:pt idx="18274">
                  <c:v>-39.315722626837598</c:v>
                </c:pt>
                <c:pt idx="18275">
                  <c:v>-39.315722626837598</c:v>
                </c:pt>
                <c:pt idx="18276">
                  <c:v>-39.315722626837598</c:v>
                </c:pt>
                <c:pt idx="18277">
                  <c:v>-39.315722626837598</c:v>
                </c:pt>
                <c:pt idx="18278">
                  <c:v>-39.315722626837598</c:v>
                </c:pt>
                <c:pt idx="18279">
                  <c:v>-39.315722626837598</c:v>
                </c:pt>
                <c:pt idx="18280">
                  <c:v>-39.315722626837598</c:v>
                </c:pt>
                <c:pt idx="18281">
                  <c:v>-39.315722626837598</c:v>
                </c:pt>
                <c:pt idx="18282">
                  <c:v>-39.315722626837598</c:v>
                </c:pt>
                <c:pt idx="18283">
                  <c:v>-39.315722626837598</c:v>
                </c:pt>
                <c:pt idx="18284">
                  <c:v>-39.315722626837598</c:v>
                </c:pt>
                <c:pt idx="18285">
                  <c:v>-39.315722626837598</c:v>
                </c:pt>
                <c:pt idx="18286">
                  <c:v>-39.315722626837598</c:v>
                </c:pt>
                <c:pt idx="18287">
                  <c:v>-39.315722626837598</c:v>
                </c:pt>
                <c:pt idx="18288">
                  <c:v>-39.315722626837598</c:v>
                </c:pt>
                <c:pt idx="18289">
                  <c:v>-39.315722626837598</c:v>
                </c:pt>
                <c:pt idx="18290">
                  <c:v>-39.315722626837598</c:v>
                </c:pt>
                <c:pt idx="18291">
                  <c:v>-39.315722626837598</c:v>
                </c:pt>
                <c:pt idx="18292">
                  <c:v>-39.315722626837598</c:v>
                </c:pt>
                <c:pt idx="18293">
                  <c:v>-39.315722626837598</c:v>
                </c:pt>
                <c:pt idx="18294">
                  <c:v>-39.315722626837598</c:v>
                </c:pt>
                <c:pt idx="18295">
                  <c:v>-39.315722626837598</c:v>
                </c:pt>
                <c:pt idx="18296">
                  <c:v>-39.315722626837598</c:v>
                </c:pt>
                <c:pt idx="18297">
                  <c:v>-39.315722626837598</c:v>
                </c:pt>
                <c:pt idx="18298">
                  <c:v>-39.315722626837598</c:v>
                </c:pt>
                <c:pt idx="18299">
                  <c:v>-39.315722626837598</c:v>
                </c:pt>
                <c:pt idx="18300">
                  <c:v>-39.315722626837598</c:v>
                </c:pt>
                <c:pt idx="18301">
                  <c:v>-39.315722626837598</c:v>
                </c:pt>
                <c:pt idx="18302">
                  <c:v>-39.315722626837598</c:v>
                </c:pt>
                <c:pt idx="18303">
                  <c:v>-39.315722626837598</c:v>
                </c:pt>
                <c:pt idx="18304">
                  <c:v>-39.315722626837598</c:v>
                </c:pt>
                <c:pt idx="18305">
                  <c:v>-39.315722626837598</c:v>
                </c:pt>
                <c:pt idx="18306">
                  <c:v>-39.315722626837598</c:v>
                </c:pt>
                <c:pt idx="18307">
                  <c:v>-39.315722626837598</c:v>
                </c:pt>
                <c:pt idx="18308">
                  <c:v>-39.315722626837598</c:v>
                </c:pt>
                <c:pt idx="18309">
                  <c:v>-39.315722626837598</c:v>
                </c:pt>
                <c:pt idx="18310">
                  <c:v>-39.315722626837598</c:v>
                </c:pt>
                <c:pt idx="18311">
                  <c:v>-39.315722626837598</c:v>
                </c:pt>
                <c:pt idx="18312">
                  <c:v>-39.315722626837598</c:v>
                </c:pt>
                <c:pt idx="18313">
                  <c:v>-39.315722626837598</c:v>
                </c:pt>
                <c:pt idx="18314">
                  <c:v>-39.315722626837598</c:v>
                </c:pt>
                <c:pt idx="18315">
                  <c:v>-39.315722626837598</c:v>
                </c:pt>
                <c:pt idx="18316">
                  <c:v>-39.315722626837598</c:v>
                </c:pt>
                <c:pt idx="18317">
                  <c:v>-39.315722626837598</c:v>
                </c:pt>
                <c:pt idx="18318">
                  <c:v>-39.315722626837598</c:v>
                </c:pt>
                <c:pt idx="18319">
                  <c:v>-39.315722626837598</c:v>
                </c:pt>
                <c:pt idx="18320">
                  <c:v>-39.315722626837598</c:v>
                </c:pt>
                <c:pt idx="18321">
                  <c:v>-39.315722626837598</c:v>
                </c:pt>
                <c:pt idx="18322">
                  <c:v>-39.315722626837598</c:v>
                </c:pt>
                <c:pt idx="18323">
                  <c:v>-39.315722626837598</c:v>
                </c:pt>
                <c:pt idx="18324">
                  <c:v>-39.315722626837598</c:v>
                </c:pt>
                <c:pt idx="18325">
                  <c:v>-39.315722626837598</c:v>
                </c:pt>
                <c:pt idx="18326">
                  <c:v>-39.315722626837598</c:v>
                </c:pt>
                <c:pt idx="18327">
                  <c:v>-39.315722626837598</c:v>
                </c:pt>
                <c:pt idx="18328">
                  <c:v>-39.315722626837598</c:v>
                </c:pt>
                <c:pt idx="18329">
                  <c:v>-39.315722626837598</c:v>
                </c:pt>
                <c:pt idx="18330">
                  <c:v>-39.315722626837598</c:v>
                </c:pt>
                <c:pt idx="18331">
                  <c:v>-39.315722626837598</c:v>
                </c:pt>
                <c:pt idx="18332">
                  <c:v>-39.315722626837598</c:v>
                </c:pt>
                <c:pt idx="18333">
                  <c:v>-39.315722626837598</c:v>
                </c:pt>
                <c:pt idx="18334">
                  <c:v>-39.315722626837598</c:v>
                </c:pt>
                <c:pt idx="18335">
                  <c:v>-39.315722626837598</c:v>
                </c:pt>
                <c:pt idx="18336">
                  <c:v>-39.315722626837598</c:v>
                </c:pt>
                <c:pt idx="18337">
                  <c:v>-39.315722626837598</c:v>
                </c:pt>
                <c:pt idx="18338">
                  <c:v>-39.315722626837598</c:v>
                </c:pt>
                <c:pt idx="18339">
                  <c:v>-39.315722626837598</c:v>
                </c:pt>
                <c:pt idx="18340">
                  <c:v>-39.315722626837598</c:v>
                </c:pt>
                <c:pt idx="18341">
                  <c:v>-39.315722626837598</c:v>
                </c:pt>
                <c:pt idx="18342">
                  <c:v>-39.315722626837598</c:v>
                </c:pt>
                <c:pt idx="18343">
                  <c:v>-39.315722626837598</c:v>
                </c:pt>
                <c:pt idx="18344">
                  <c:v>-39.315722626837598</c:v>
                </c:pt>
                <c:pt idx="18345">
                  <c:v>-39.315722626837598</c:v>
                </c:pt>
                <c:pt idx="18346">
                  <c:v>-39.315722626837598</c:v>
                </c:pt>
                <c:pt idx="18347">
                  <c:v>-39.315722626837598</c:v>
                </c:pt>
                <c:pt idx="18348">
                  <c:v>-39.315722626837598</c:v>
                </c:pt>
                <c:pt idx="18349">
                  <c:v>-39.315722626837598</c:v>
                </c:pt>
                <c:pt idx="18350">
                  <c:v>-39.315722626837598</c:v>
                </c:pt>
                <c:pt idx="18351">
                  <c:v>-39.315722626837598</c:v>
                </c:pt>
                <c:pt idx="18352">
                  <c:v>-39.315722626837598</c:v>
                </c:pt>
                <c:pt idx="18353">
                  <c:v>-39.315722626837598</c:v>
                </c:pt>
                <c:pt idx="18354">
                  <c:v>-39.315722626837598</c:v>
                </c:pt>
                <c:pt idx="18355">
                  <c:v>-39.315722626837598</c:v>
                </c:pt>
                <c:pt idx="18356">
                  <c:v>-39.315722626837598</c:v>
                </c:pt>
                <c:pt idx="18357">
                  <c:v>-39.315722626837598</c:v>
                </c:pt>
                <c:pt idx="18358">
                  <c:v>-39.315722626837598</c:v>
                </c:pt>
                <c:pt idx="18359">
                  <c:v>-39.315722626837598</c:v>
                </c:pt>
                <c:pt idx="18360">
                  <c:v>-39.315722626837598</c:v>
                </c:pt>
                <c:pt idx="18361">
                  <c:v>-39.315722626837598</c:v>
                </c:pt>
                <c:pt idx="18362">
                  <c:v>-39.315722626837598</c:v>
                </c:pt>
                <c:pt idx="18363">
                  <c:v>-39.315722626837598</c:v>
                </c:pt>
                <c:pt idx="18364">
                  <c:v>-39.315722626837598</c:v>
                </c:pt>
                <c:pt idx="18365">
                  <c:v>-39.315722626837598</c:v>
                </c:pt>
                <c:pt idx="18366">
                  <c:v>-39.315722626837598</c:v>
                </c:pt>
                <c:pt idx="18367">
                  <c:v>-39.315722626837598</c:v>
                </c:pt>
                <c:pt idx="18368">
                  <c:v>-39.315722626837598</c:v>
                </c:pt>
                <c:pt idx="18369">
                  <c:v>-39.315722626837598</c:v>
                </c:pt>
                <c:pt idx="18370">
                  <c:v>-39.315722626837598</c:v>
                </c:pt>
                <c:pt idx="18371">
                  <c:v>-39.315722626837598</c:v>
                </c:pt>
                <c:pt idx="18372">
                  <c:v>-39.315722626837598</c:v>
                </c:pt>
                <c:pt idx="18373">
                  <c:v>-39.315722626837598</c:v>
                </c:pt>
                <c:pt idx="18374">
                  <c:v>-39.315722626837598</c:v>
                </c:pt>
                <c:pt idx="18375">
                  <c:v>-39.315722626837598</c:v>
                </c:pt>
                <c:pt idx="18376">
                  <c:v>-39.315722626837598</c:v>
                </c:pt>
                <c:pt idx="18377">
                  <c:v>-39.315722626837598</c:v>
                </c:pt>
                <c:pt idx="18378">
                  <c:v>-39.315722626837598</c:v>
                </c:pt>
                <c:pt idx="18379">
                  <c:v>-39.315722626837598</c:v>
                </c:pt>
                <c:pt idx="18380">
                  <c:v>-39.315722626837598</c:v>
                </c:pt>
                <c:pt idx="18381">
                  <c:v>-39.315722626837598</c:v>
                </c:pt>
                <c:pt idx="18382">
                  <c:v>-39.315722626837598</c:v>
                </c:pt>
                <c:pt idx="18383">
                  <c:v>-39.315722626837598</c:v>
                </c:pt>
                <c:pt idx="18384">
                  <c:v>-39.315722626837598</c:v>
                </c:pt>
                <c:pt idx="18385">
                  <c:v>-39.315722626837598</c:v>
                </c:pt>
                <c:pt idx="18386">
                  <c:v>-39.315722626837598</c:v>
                </c:pt>
                <c:pt idx="18387">
                  <c:v>-39.315722626837598</c:v>
                </c:pt>
                <c:pt idx="18388">
                  <c:v>-39.315722626837598</c:v>
                </c:pt>
                <c:pt idx="18389">
                  <c:v>-39.315722626837598</c:v>
                </c:pt>
                <c:pt idx="18390">
                  <c:v>-39.315722626837598</c:v>
                </c:pt>
                <c:pt idx="18391">
                  <c:v>-39.315722626837598</c:v>
                </c:pt>
                <c:pt idx="18392">
                  <c:v>-39.315722626837598</c:v>
                </c:pt>
                <c:pt idx="18393">
                  <c:v>-39.315722626837598</c:v>
                </c:pt>
                <c:pt idx="18394">
                  <c:v>-39.315722626837598</c:v>
                </c:pt>
                <c:pt idx="18395">
                  <c:v>-39.315722626837598</c:v>
                </c:pt>
                <c:pt idx="18396">
                  <c:v>-39.315722626837598</c:v>
                </c:pt>
                <c:pt idx="18397">
                  <c:v>-39.315722626837598</c:v>
                </c:pt>
                <c:pt idx="18398">
                  <c:v>-39.315722626837598</c:v>
                </c:pt>
                <c:pt idx="18399">
                  <c:v>-39.315722626837598</c:v>
                </c:pt>
                <c:pt idx="18400">
                  <c:v>-39.315722626837598</c:v>
                </c:pt>
                <c:pt idx="18401">
                  <c:v>-39.315722626837598</c:v>
                </c:pt>
                <c:pt idx="18402">
                  <c:v>-39.315722626837598</c:v>
                </c:pt>
                <c:pt idx="18403">
                  <c:v>-39.315722626837598</c:v>
                </c:pt>
                <c:pt idx="18404">
                  <c:v>-39.315722626837598</c:v>
                </c:pt>
                <c:pt idx="18405">
                  <c:v>-39.315722626837598</c:v>
                </c:pt>
                <c:pt idx="18406">
                  <c:v>-39.315722626837598</c:v>
                </c:pt>
                <c:pt idx="18407">
                  <c:v>-39.315722626837598</c:v>
                </c:pt>
                <c:pt idx="18408">
                  <c:v>-39.315722626837598</c:v>
                </c:pt>
                <c:pt idx="18409">
                  <c:v>-39.315722626837598</c:v>
                </c:pt>
                <c:pt idx="18410">
                  <c:v>-39.315722626837598</c:v>
                </c:pt>
                <c:pt idx="18411">
                  <c:v>-39.315722626837598</c:v>
                </c:pt>
                <c:pt idx="18412">
                  <c:v>-39.315722626837598</c:v>
                </c:pt>
                <c:pt idx="18413">
                  <c:v>-39.315722626837598</c:v>
                </c:pt>
                <c:pt idx="18414">
                  <c:v>-39.315722626837598</c:v>
                </c:pt>
                <c:pt idx="18415">
                  <c:v>-39.315722626837598</c:v>
                </c:pt>
                <c:pt idx="18416">
                  <c:v>-39.315722626837598</c:v>
                </c:pt>
                <c:pt idx="18417">
                  <c:v>-39.315722626837598</c:v>
                </c:pt>
                <c:pt idx="18418">
                  <c:v>-39.315722626837598</c:v>
                </c:pt>
                <c:pt idx="18419">
                  <c:v>-39.315722626837598</c:v>
                </c:pt>
                <c:pt idx="18420">
                  <c:v>-39.315722626837598</c:v>
                </c:pt>
                <c:pt idx="18421">
                  <c:v>-39.315722626837598</c:v>
                </c:pt>
                <c:pt idx="18422">
                  <c:v>-39.315722626837598</c:v>
                </c:pt>
                <c:pt idx="18423">
                  <c:v>-39.315722626837598</c:v>
                </c:pt>
                <c:pt idx="18424">
                  <c:v>-39.315722626837598</c:v>
                </c:pt>
                <c:pt idx="18425">
                  <c:v>-39.315722626837598</c:v>
                </c:pt>
                <c:pt idx="18426">
                  <c:v>-39.315722626837598</c:v>
                </c:pt>
                <c:pt idx="18427">
                  <c:v>-39.315722626837598</c:v>
                </c:pt>
                <c:pt idx="18428">
                  <c:v>-39.315722626837598</c:v>
                </c:pt>
                <c:pt idx="18429">
                  <c:v>-39.315722626837598</c:v>
                </c:pt>
                <c:pt idx="18430">
                  <c:v>-39.315722626837598</c:v>
                </c:pt>
                <c:pt idx="18431">
                  <c:v>-39.315722626837598</c:v>
                </c:pt>
                <c:pt idx="18432">
                  <c:v>-39.315722626837598</c:v>
                </c:pt>
                <c:pt idx="18433">
                  <c:v>-39.315722626837598</c:v>
                </c:pt>
                <c:pt idx="18434">
                  <c:v>-39.315722626837598</c:v>
                </c:pt>
                <c:pt idx="18435">
                  <c:v>-39.315722626837598</c:v>
                </c:pt>
                <c:pt idx="18436">
                  <c:v>-39.315722626837598</c:v>
                </c:pt>
                <c:pt idx="18437">
                  <c:v>-39.315722626837598</c:v>
                </c:pt>
                <c:pt idx="18438">
                  <c:v>-39.315722626837598</c:v>
                </c:pt>
                <c:pt idx="18439">
                  <c:v>-39.315722626837598</c:v>
                </c:pt>
                <c:pt idx="18440">
                  <c:v>-39.315722626837598</c:v>
                </c:pt>
                <c:pt idx="18441">
                  <c:v>-39.315722626837598</c:v>
                </c:pt>
                <c:pt idx="18442">
                  <c:v>-39.315722626837598</c:v>
                </c:pt>
                <c:pt idx="18443">
                  <c:v>-39.315722626837598</c:v>
                </c:pt>
                <c:pt idx="18444">
                  <c:v>-39.315722626837598</c:v>
                </c:pt>
                <c:pt idx="18445">
                  <c:v>-39.315722626837598</c:v>
                </c:pt>
                <c:pt idx="18446">
                  <c:v>-39.315722626837598</c:v>
                </c:pt>
                <c:pt idx="18447">
                  <c:v>-39.315722626837598</c:v>
                </c:pt>
                <c:pt idx="18448">
                  <c:v>-39.315722626837598</c:v>
                </c:pt>
                <c:pt idx="18449">
                  <c:v>-39.315722626837598</c:v>
                </c:pt>
                <c:pt idx="18450">
                  <c:v>-39.315722626837598</c:v>
                </c:pt>
                <c:pt idx="18451">
                  <c:v>-39.315722626837598</c:v>
                </c:pt>
                <c:pt idx="18452">
                  <c:v>-39.315722626837598</c:v>
                </c:pt>
                <c:pt idx="18453">
                  <c:v>-39.315722626837598</c:v>
                </c:pt>
                <c:pt idx="18454">
                  <c:v>-39.315722626837598</c:v>
                </c:pt>
                <c:pt idx="18455">
                  <c:v>-39.315722626837598</c:v>
                </c:pt>
                <c:pt idx="18456">
                  <c:v>-39.315722626837598</c:v>
                </c:pt>
                <c:pt idx="18457">
                  <c:v>-39.315722626837598</c:v>
                </c:pt>
                <c:pt idx="18458">
                  <c:v>-39.315722626837598</c:v>
                </c:pt>
                <c:pt idx="18459">
                  <c:v>-39.315722626837598</c:v>
                </c:pt>
                <c:pt idx="18460">
                  <c:v>-39.315722626837598</c:v>
                </c:pt>
                <c:pt idx="18461">
                  <c:v>-39.315722626837598</c:v>
                </c:pt>
                <c:pt idx="18462">
                  <c:v>-39.315722626837598</c:v>
                </c:pt>
                <c:pt idx="18463">
                  <c:v>-39.315722626837598</c:v>
                </c:pt>
                <c:pt idx="18464">
                  <c:v>-39.315722626837598</c:v>
                </c:pt>
                <c:pt idx="18465">
                  <c:v>-39.315722626837598</c:v>
                </c:pt>
                <c:pt idx="18466">
                  <c:v>-39.315722626837598</c:v>
                </c:pt>
                <c:pt idx="18467">
                  <c:v>-39.315722626837598</c:v>
                </c:pt>
                <c:pt idx="18468">
                  <c:v>-39.315722626837598</c:v>
                </c:pt>
                <c:pt idx="18469">
                  <c:v>-39.315722626837598</c:v>
                </c:pt>
                <c:pt idx="18470">
                  <c:v>-39.315722626837598</c:v>
                </c:pt>
                <c:pt idx="18471">
                  <c:v>-39.315722626837598</c:v>
                </c:pt>
                <c:pt idx="18472">
                  <c:v>-39.315722626837598</c:v>
                </c:pt>
                <c:pt idx="18473">
                  <c:v>-39.315722626837598</c:v>
                </c:pt>
                <c:pt idx="18474">
                  <c:v>-39.315722626837598</c:v>
                </c:pt>
                <c:pt idx="18475">
                  <c:v>-39.315722626837598</c:v>
                </c:pt>
                <c:pt idx="18476">
                  <c:v>-39.315722626837598</c:v>
                </c:pt>
                <c:pt idx="18477">
                  <c:v>-39.315722626837598</c:v>
                </c:pt>
                <c:pt idx="18478">
                  <c:v>-39.315722626837598</c:v>
                </c:pt>
                <c:pt idx="18479">
                  <c:v>-39.315722626837598</c:v>
                </c:pt>
                <c:pt idx="18480">
                  <c:v>-39.315722626837598</c:v>
                </c:pt>
                <c:pt idx="18481">
                  <c:v>-39.315722626837598</c:v>
                </c:pt>
                <c:pt idx="18482">
                  <c:v>-39.315722626837598</c:v>
                </c:pt>
                <c:pt idx="18483">
                  <c:v>-39.315722626837598</c:v>
                </c:pt>
                <c:pt idx="18484">
                  <c:v>-39.315722626837598</c:v>
                </c:pt>
                <c:pt idx="18485">
                  <c:v>-39.315722626837598</c:v>
                </c:pt>
                <c:pt idx="18486">
                  <c:v>-39.315722626837598</c:v>
                </c:pt>
                <c:pt idx="18487">
                  <c:v>-39.315722626837598</c:v>
                </c:pt>
                <c:pt idx="18488">
                  <c:v>-39.315722626837598</c:v>
                </c:pt>
                <c:pt idx="18489">
                  <c:v>-39.315722626837598</c:v>
                </c:pt>
                <c:pt idx="18490">
                  <c:v>-39.315722626837598</c:v>
                </c:pt>
                <c:pt idx="18491">
                  <c:v>-39.315722626837598</c:v>
                </c:pt>
                <c:pt idx="18492">
                  <c:v>-39.315722626837598</c:v>
                </c:pt>
                <c:pt idx="18493">
                  <c:v>-39.315722626837598</c:v>
                </c:pt>
                <c:pt idx="18494">
                  <c:v>-39.315722626837598</c:v>
                </c:pt>
                <c:pt idx="18495">
                  <c:v>-39.315722626837598</c:v>
                </c:pt>
                <c:pt idx="18496">
                  <c:v>-39.315722626837598</c:v>
                </c:pt>
                <c:pt idx="18497">
                  <c:v>-39.315722626837598</c:v>
                </c:pt>
                <c:pt idx="18498">
                  <c:v>-39.315722626837598</c:v>
                </c:pt>
                <c:pt idx="18499">
                  <c:v>-39.315722626837598</c:v>
                </c:pt>
                <c:pt idx="18500">
                  <c:v>-39.315722626837598</c:v>
                </c:pt>
                <c:pt idx="18501">
                  <c:v>-39.315722626837598</c:v>
                </c:pt>
                <c:pt idx="18502">
                  <c:v>-39.315722626837598</c:v>
                </c:pt>
                <c:pt idx="18503">
                  <c:v>-39.315722626837598</c:v>
                </c:pt>
                <c:pt idx="18504">
                  <c:v>-39.315722626837598</c:v>
                </c:pt>
                <c:pt idx="18505">
                  <c:v>-39.315722626837598</c:v>
                </c:pt>
                <c:pt idx="18506">
                  <c:v>-39.315722626837598</c:v>
                </c:pt>
                <c:pt idx="18507">
                  <c:v>-39.315722626837598</c:v>
                </c:pt>
                <c:pt idx="18508">
                  <c:v>-39.315722626837598</c:v>
                </c:pt>
                <c:pt idx="18509">
                  <c:v>-39.315722626837598</c:v>
                </c:pt>
                <c:pt idx="18510">
                  <c:v>-39.315722626837598</c:v>
                </c:pt>
                <c:pt idx="18511">
                  <c:v>-39.315722626837598</c:v>
                </c:pt>
                <c:pt idx="18512">
                  <c:v>-39.315722626837598</c:v>
                </c:pt>
                <c:pt idx="18513">
                  <c:v>-39.315722626837598</c:v>
                </c:pt>
                <c:pt idx="18514">
                  <c:v>-39.315722626837598</c:v>
                </c:pt>
                <c:pt idx="18515">
                  <c:v>-39.315722626837598</c:v>
                </c:pt>
                <c:pt idx="18516">
                  <c:v>-39.315722626837598</c:v>
                </c:pt>
                <c:pt idx="18517">
                  <c:v>-39.315722626837598</c:v>
                </c:pt>
                <c:pt idx="18518">
                  <c:v>-39.315722626837598</c:v>
                </c:pt>
                <c:pt idx="18519">
                  <c:v>-39.315722626837598</c:v>
                </c:pt>
                <c:pt idx="18520">
                  <c:v>-39.315722626837598</c:v>
                </c:pt>
                <c:pt idx="18521">
                  <c:v>-39.315722626837598</c:v>
                </c:pt>
                <c:pt idx="18522">
                  <c:v>-39.315722626837598</c:v>
                </c:pt>
                <c:pt idx="18523">
                  <c:v>-39.315722626837598</c:v>
                </c:pt>
                <c:pt idx="18524">
                  <c:v>-39.315722626837598</c:v>
                </c:pt>
                <c:pt idx="18525">
                  <c:v>-39.315722626837598</c:v>
                </c:pt>
                <c:pt idx="18526">
                  <c:v>-39.315722626837598</c:v>
                </c:pt>
                <c:pt idx="18527">
                  <c:v>-39.315722626837598</c:v>
                </c:pt>
                <c:pt idx="18528">
                  <c:v>-39.315722626837598</c:v>
                </c:pt>
                <c:pt idx="18529">
                  <c:v>-39.315722626837598</c:v>
                </c:pt>
                <c:pt idx="18530">
                  <c:v>-39.315722626837598</c:v>
                </c:pt>
                <c:pt idx="18531">
                  <c:v>-39.315722626837598</c:v>
                </c:pt>
                <c:pt idx="18532">
                  <c:v>-39.315722626837598</c:v>
                </c:pt>
                <c:pt idx="18533">
                  <c:v>-39.315722626837598</c:v>
                </c:pt>
                <c:pt idx="18534">
                  <c:v>-39.315722626837598</c:v>
                </c:pt>
                <c:pt idx="18535">
                  <c:v>-39.315722626837598</c:v>
                </c:pt>
                <c:pt idx="18536">
                  <c:v>-39.315722626837598</c:v>
                </c:pt>
                <c:pt idx="18537">
                  <c:v>-39.315722626837598</c:v>
                </c:pt>
                <c:pt idx="18538">
                  <c:v>-39.315722626837598</c:v>
                </c:pt>
                <c:pt idx="18539">
                  <c:v>-39.315722626837598</c:v>
                </c:pt>
                <c:pt idx="18540">
                  <c:v>-39.315722626837598</c:v>
                </c:pt>
                <c:pt idx="18541">
                  <c:v>-39.315722626837598</c:v>
                </c:pt>
                <c:pt idx="18542">
                  <c:v>-39.315722626837598</c:v>
                </c:pt>
                <c:pt idx="18543">
                  <c:v>-39.315722626837598</c:v>
                </c:pt>
                <c:pt idx="18544">
                  <c:v>-39.315722626837598</c:v>
                </c:pt>
                <c:pt idx="18545">
                  <c:v>-39.315722626837598</c:v>
                </c:pt>
                <c:pt idx="18546">
                  <c:v>-39.315722626837598</c:v>
                </c:pt>
                <c:pt idx="18547">
                  <c:v>-39.315722626837598</c:v>
                </c:pt>
                <c:pt idx="18548">
                  <c:v>-39.315722626837598</c:v>
                </c:pt>
                <c:pt idx="18549">
                  <c:v>-39.315722626837598</c:v>
                </c:pt>
                <c:pt idx="18550">
                  <c:v>-39.315722626837598</c:v>
                </c:pt>
                <c:pt idx="18551">
                  <c:v>-39.315722626837598</c:v>
                </c:pt>
                <c:pt idx="18552">
                  <c:v>-39.315722626837598</c:v>
                </c:pt>
                <c:pt idx="18553">
                  <c:v>-39.315722626837598</c:v>
                </c:pt>
                <c:pt idx="18554">
                  <c:v>-39.315722626837598</c:v>
                </c:pt>
                <c:pt idx="18555">
                  <c:v>-39.315722626837598</c:v>
                </c:pt>
                <c:pt idx="18556">
                  <c:v>-39.315722626837598</c:v>
                </c:pt>
                <c:pt idx="18557">
                  <c:v>-39.315722626837598</c:v>
                </c:pt>
                <c:pt idx="18558">
                  <c:v>-39.315722626837598</c:v>
                </c:pt>
                <c:pt idx="18559">
                  <c:v>-39.315722626837598</c:v>
                </c:pt>
                <c:pt idx="18560">
                  <c:v>-39.315722626837598</c:v>
                </c:pt>
                <c:pt idx="18561">
                  <c:v>-39.315722626837598</c:v>
                </c:pt>
                <c:pt idx="18562">
                  <c:v>-39.315722626837598</c:v>
                </c:pt>
                <c:pt idx="18563">
                  <c:v>-39.315722626837598</c:v>
                </c:pt>
                <c:pt idx="18564">
                  <c:v>-39.315722626837598</c:v>
                </c:pt>
                <c:pt idx="18565">
                  <c:v>-39.315722626837598</c:v>
                </c:pt>
                <c:pt idx="18566">
                  <c:v>-39.315722626837598</c:v>
                </c:pt>
                <c:pt idx="18567">
                  <c:v>-39.315722626837598</c:v>
                </c:pt>
                <c:pt idx="18568">
                  <c:v>-39.315722626837598</c:v>
                </c:pt>
                <c:pt idx="18569">
                  <c:v>-39.315722626837598</c:v>
                </c:pt>
                <c:pt idx="18570">
                  <c:v>-39.315722626837598</c:v>
                </c:pt>
                <c:pt idx="18571">
                  <c:v>-39.315722626837598</c:v>
                </c:pt>
                <c:pt idx="18572">
                  <c:v>-39.315722626837598</c:v>
                </c:pt>
                <c:pt idx="18573">
                  <c:v>-39.315722626837598</c:v>
                </c:pt>
                <c:pt idx="18574">
                  <c:v>-39.315722626837598</c:v>
                </c:pt>
                <c:pt idx="18575">
                  <c:v>-39.315722626837598</c:v>
                </c:pt>
                <c:pt idx="18576">
                  <c:v>-39.315722626837598</c:v>
                </c:pt>
                <c:pt idx="18577">
                  <c:v>-39.315722626837598</c:v>
                </c:pt>
                <c:pt idx="18578">
                  <c:v>-39.315722626837598</c:v>
                </c:pt>
                <c:pt idx="18579">
                  <c:v>-39.315722626837598</c:v>
                </c:pt>
                <c:pt idx="18580">
                  <c:v>-39.315722626837598</c:v>
                </c:pt>
                <c:pt idx="18581">
                  <c:v>-39.315722626837598</c:v>
                </c:pt>
                <c:pt idx="18582">
                  <c:v>-39.315722626837598</c:v>
                </c:pt>
                <c:pt idx="18583">
                  <c:v>-39.315722626837598</c:v>
                </c:pt>
                <c:pt idx="18584">
                  <c:v>-39.315722626837598</c:v>
                </c:pt>
                <c:pt idx="18585">
                  <c:v>-39.315722626837598</c:v>
                </c:pt>
                <c:pt idx="18586">
                  <c:v>-39.315722626837598</c:v>
                </c:pt>
                <c:pt idx="18587">
                  <c:v>-39.315722626837598</c:v>
                </c:pt>
                <c:pt idx="18588">
                  <c:v>-39.315722626837598</c:v>
                </c:pt>
                <c:pt idx="18589">
                  <c:v>-39.315722626837598</c:v>
                </c:pt>
                <c:pt idx="18590">
                  <c:v>-39.315722626837598</c:v>
                </c:pt>
                <c:pt idx="18591">
                  <c:v>-39.315722626837598</c:v>
                </c:pt>
                <c:pt idx="18592">
                  <c:v>-39.315722626837598</c:v>
                </c:pt>
                <c:pt idx="18593">
                  <c:v>-39.315722626837598</c:v>
                </c:pt>
                <c:pt idx="18594">
                  <c:v>-39.315722626837598</c:v>
                </c:pt>
                <c:pt idx="18595">
                  <c:v>-39.315722626837598</c:v>
                </c:pt>
                <c:pt idx="18596">
                  <c:v>-39.315722626837598</c:v>
                </c:pt>
                <c:pt idx="18597">
                  <c:v>-39.315722626837598</c:v>
                </c:pt>
                <c:pt idx="18598">
                  <c:v>-39.315722626837598</c:v>
                </c:pt>
                <c:pt idx="18599">
                  <c:v>-39.315722626837598</c:v>
                </c:pt>
                <c:pt idx="18600">
                  <c:v>-39.315722626837598</c:v>
                </c:pt>
                <c:pt idx="18601">
                  <c:v>-39.315722626837598</c:v>
                </c:pt>
                <c:pt idx="18602">
                  <c:v>-39.315722626837598</c:v>
                </c:pt>
                <c:pt idx="18603">
                  <c:v>-39.315722626837598</c:v>
                </c:pt>
                <c:pt idx="18604">
                  <c:v>-39.315722626837598</c:v>
                </c:pt>
                <c:pt idx="18605">
                  <c:v>-39.315722626837598</c:v>
                </c:pt>
                <c:pt idx="18606">
                  <c:v>-39.315722626837598</c:v>
                </c:pt>
                <c:pt idx="18607">
                  <c:v>-39.315722626837598</c:v>
                </c:pt>
                <c:pt idx="18608">
                  <c:v>-39.315722626837598</c:v>
                </c:pt>
                <c:pt idx="18609">
                  <c:v>-39.315722626837598</c:v>
                </c:pt>
                <c:pt idx="18610">
                  <c:v>-39.315722626837598</c:v>
                </c:pt>
                <c:pt idx="18611">
                  <c:v>-39.315722626837598</c:v>
                </c:pt>
                <c:pt idx="18612">
                  <c:v>-39.315722626837598</c:v>
                </c:pt>
                <c:pt idx="18613">
                  <c:v>-39.315722626837598</c:v>
                </c:pt>
                <c:pt idx="18614">
                  <c:v>-39.315722626837598</c:v>
                </c:pt>
                <c:pt idx="18615">
                  <c:v>-39.315722626837598</c:v>
                </c:pt>
                <c:pt idx="18616">
                  <c:v>-39.315722626837598</c:v>
                </c:pt>
                <c:pt idx="18617">
                  <c:v>-39.315722626837598</c:v>
                </c:pt>
                <c:pt idx="18618">
                  <c:v>-39.315722626837598</c:v>
                </c:pt>
                <c:pt idx="18619">
                  <c:v>-39.315722626837598</c:v>
                </c:pt>
                <c:pt idx="18620">
                  <c:v>-39.315722626837598</c:v>
                </c:pt>
                <c:pt idx="18621">
                  <c:v>-39.315722626837598</c:v>
                </c:pt>
                <c:pt idx="18622">
                  <c:v>-39.315722626837598</c:v>
                </c:pt>
                <c:pt idx="18623">
                  <c:v>-39.315722626837598</c:v>
                </c:pt>
                <c:pt idx="18624">
                  <c:v>-39.315722626837598</c:v>
                </c:pt>
                <c:pt idx="18625">
                  <c:v>-39.315722626837598</c:v>
                </c:pt>
                <c:pt idx="18626">
                  <c:v>-39.315722626837598</c:v>
                </c:pt>
                <c:pt idx="18627">
                  <c:v>-39.315722626837598</c:v>
                </c:pt>
                <c:pt idx="18628">
                  <c:v>-39.315722626837598</c:v>
                </c:pt>
                <c:pt idx="18629">
                  <c:v>-39.315722626837598</c:v>
                </c:pt>
                <c:pt idx="18630">
                  <c:v>-39.315722626837598</c:v>
                </c:pt>
                <c:pt idx="18631">
                  <c:v>-39.315722626837598</c:v>
                </c:pt>
                <c:pt idx="18632">
                  <c:v>-39.315722626837598</c:v>
                </c:pt>
                <c:pt idx="18633">
                  <c:v>-39.315722626837598</c:v>
                </c:pt>
                <c:pt idx="18634">
                  <c:v>-39.315722626837598</c:v>
                </c:pt>
                <c:pt idx="18635">
                  <c:v>-39.315722626837598</c:v>
                </c:pt>
                <c:pt idx="18636">
                  <c:v>-39.315722626837598</c:v>
                </c:pt>
                <c:pt idx="18637">
                  <c:v>-39.315722626837598</c:v>
                </c:pt>
                <c:pt idx="18638">
                  <c:v>-39.315722626837598</c:v>
                </c:pt>
                <c:pt idx="18639">
                  <c:v>-39.315722626837598</c:v>
                </c:pt>
                <c:pt idx="18640">
                  <c:v>-39.315722626837598</c:v>
                </c:pt>
                <c:pt idx="18641">
                  <c:v>-39.315722626837598</c:v>
                </c:pt>
                <c:pt idx="18642">
                  <c:v>-39.315722626837598</c:v>
                </c:pt>
                <c:pt idx="18643">
                  <c:v>-39.315722626837598</c:v>
                </c:pt>
                <c:pt idx="18644">
                  <c:v>-39.315722626837598</c:v>
                </c:pt>
                <c:pt idx="18645">
                  <c:v>-39.315722626837598</c:v>
                </c:pt>
                <c:pt idx="18646">
                  <c:v>-39.315722626837598</c:v>
                </c:pt>
                <c:pt idx="18647">
                  <c:v>-39.315722626837598</c:v>
                </c:pt>
                <c:pt idx="18648">
                  <c:v>-39.315722626837598</c:v>
                </c:pt>
                <c:pt idx="18649">
                  <c:v>-39.315722626837598</c:v>
                </c:pt>
                <c:pt idx="18650">
                  <c:v>-39.315722626837598</c:v>
                </c:pt>
                <c:pt idx="18651">
                  <c:v>-39.315722626837598</c:v>
                </c:pt>
                <c:pt idx="18652">
                  <c:v>-39.315722626837598</c:v>
                </c:pt>
                <c:pt idx="18653">
                  <c:v>-39.315722626837598</c:v>
                </c:pt>
                <c:pt idx="18654">
                  <c:v>-39.315722626837598</c:v>
                </c:pt>
                <c:pt idx="18655">
                  <c:v>-39.315722626837598</c:v>
                </c:pt>
                <c:pt idx="18656">
                  <c:v>-39.315722626837598</c:v>
                </c:pt>
                <c:pt idx="18657">
                  <c:v>-39.315722626837598</c:v>
                </c:pt>
                <c:pt idx="18658">
                  <c:v>-39.315722626837598</c:v>
                </c:pt>
                <c:pt idx="18659">
                  <c:v>-39.315722626837598</c:v>
                </c:pt>
                <c:pt idx="18660">
                  <c:v>-39.315722626837598</c:v>
                </c:pt>
                <c:pt idx="18661">
                  <c:v>-39.315722626837598</c:v>
                </c:pt>
                <c:pt idx="18662">
                  <c:v>-39.315722626837598</c:v>
                </c:pt>
                <c:pt idx="18663">
                  <c:v>-39.315722626837598</c:v>
                </c:pt>
                <c:pt idx="18664">
                  <c:v>-39.315722626837598</c:v>
                </c:pt>
                <c:pt idx="18665">
                  <c:v>-39.315722626837598</c:v>
                </c:pt>
                <c:pt idx="18666">
                  <c:v>-39.315722626837598</c:v>
                </c:pt>
                <c:pt idx="18667">
                  <c:v>-39.315722626837598</c:v>
                </c:pt>
                <c:pt idx="18668">
                  <c:v>-39.315722626837598</c:v>
                </c:pt>
                <c:pt idx="18669">
                  <c:v>-39.315722626837598</c:v>
                </c:pt>
                <c:pt idx="18670">
                  <c:v>-39.315722626837598</c:v>
                </c:pt>
                <c:pt idx="18671">
                  <c:v>-39.315722626837598</c:v>
                </c:pt>
                <c:pt idx="18672">
                  <c:v>-39.315722626837598</c:v>
                </c:pt>
                <c:pt idx="18673">
                  <c:v>-39.315722626837598</c:v>
                </c:pt>
                <c:pt idx="18674">
                  <c:v>-39.315722626837598</c:v>
                </c:pt>
                <c:pt idx="18675">
                  <c:v>-39.315722626837598</c:v>
                </c:pt>
                <c:pt idx="18676">
                  <c:v>-39.315722626837598</c:v>
                </c:pt>
                <c:pt idx="18677">
                  <c:v>-39.315722626837598</c:v>
                </c:pt>
                <c:pt idx="18678">
                  <c:v>-39.315722626837598</c:v>
                </c:pt>
                <c:pt idx="18679">
                  <c:v>-39.315722626837598</c:v>
                </c:pt>
                <c:pt idx="18680">
                  <c:v>-39.315722626837598</c:v>
                </c:pt>
                <c:pt idx="18681">
                  <c:v>-39.315722626837598</c:v>
                </c:pt>
                <c:pt idx="18682">
                  <c:v>-39.315722626837598</c:v>
                </c:pt>
                <c:pt idx="18683">
                  <c:v>-39.315722626837598</c:v>
                </c:pt>
                <c:pt idx="18684">
                  <c:v>-39.315722626837598</c:v>
                </c:pt>
                <c:pt idx="18685">
                  <c:v>-39.315722626837598</c:v>
                </c:pt>
                <c:pt idx="18686">
                  <c:v>-39.315722626837598</c:v>
                </c:pt>
                <c:pt idx="18687">
                  <c:v>-39.315722626837598</c:v>
                </c:pt>
                <c:pt idx="18688">
                  <c:v>-39.315722626837598</c:v>
                </c:pt>
                <c:pt idx="18689">
                  <c:v>-39.315722626837598</c:v>
                </c:pt>
                <c:pt idx="18690">
                  <c:v>-39.315722626837598</c:v>
                </c:pt>
                <c:pt idx="18691">
                  <c:v>-39.315722626837598</c:v>
                </c:pt>
                <c:pt idx="18692">
                  <c:v>-39.315722626837598</c:v>
                </c:pt>
                <c:pt idx="18693">
                  <c:v>-39.315722626837598</c:v>
                </c:pt>
                <c:pt idx="18694">
                  <c:v>-39.315722626837598</c:v>
                </c:pt>
                <c:pt idx="18695">
                  <c:v>-39.315722626837598</c:v>
                </c:pt>
                <c:pt idx="18696">
                  <c:v>-39.315722626837598</c:v>
                </c:pt>
                <c:pt idx="18697">
                  <c:v>-39.315722626837598</c:v>
                </c:pt>
                <c:pt idx="18698">
                  <c:v>-39.315722626837598</c:v>
                </c:pt>
                <c:pt idx="18699">
                  <c:v>-39.315722626837598</c:v>
                </c:pt>
                <c:pt idx="18700">
                  <c:v>-39.315722626837598</c:v>
                </c:pt>
                <c:pt idx="18701">
                  <c:v>-39.315722626837598</c:v>
                </c:pt>
                <c:pt idx="18702">
                  <c:v>-39.315722626837598</c:v>
                </c:pt>
                <c:pt idx="18703">
                  <c:v>-39.315722626837598</c:v>
                </c:pt>
                <c:pt idx="18704">
                  <c:v>-39.315722626837598</c:v>
                </c:pt>
                <c:pt idx="18705">
                  <c:v>-39.315722626837598</c:v>
                </c:pt>
                <c:pt idx="18706">
                  <c:v>-39.315722626837598</c:v>
                </c:pt>
                <c:pt idx="18707">
                  <c:v>-39.315722626837598</c:v>
                </c:pt>
                <c:pt idx="18708">
                  <c:v>-39.315722626837598</c:v>
                </c:pt>
                <c:pt idx="18709">
                  <c:v>-39.315722626837598</c:v>
                </c:pt>
                <c:pt idx="18710">
                  <c:v>-39.315722626837598</c:v>
                </c:pt>
                <c:pt idx="18711">
                  <c:v>-39.315722626837598</c:v>
                </c:pt>
                <c:pt idx="18712">
                  <c:v>-39.315722626837598</c:v>
                </c:pt>
                <c:pt idx="18713">
                  <c:v>-39.315722626837598</c:v>
                </c:pt>
                <c:pt idx="18714">
                  <c:v>-39.315722626837598</c:v>
                </c:pt>
                <c:pt idx="18715">
                  <c:v>-39.315722626837598</c:v>
                </c:pt>
                <c:pt idx="18716">
                  <c:v>-39.315722626837598</c:v>
                </c:pt>
                <c:pt idx="18717">
                  <c:v>-39.315722626837598</c:v>
                </c:pt>
                <c:pt idx="18718">
                  <c:v>-39.315722626837598</c:v>
                </c:pt>
                <c:pt idx="18719">
                  <c:v>-39.315722626837598</c:v>
                </c:pt>
                <c:pt idx="18720">
                  <c:v>-39.315722626837598</c:v>
                </c:pt>
                <c:pt idx="18721">
                  <c:v>-39.315722626837598</c:v>
                </c:pt>
                <c:pt idx="18722">
                  <c:v>-39.315722626837598</c:v>
                </c:pt>
                <c:pt idx="18723">
                  <c:v>-39.315722626837598</c:v>
                </c:pt>
                <c:pt idx="18724">
                  <c:v>-39.315722626837598</c:v>
                </c:pt>
                <c:pt idx="18725">
                  <c:v>-39.315722626837598</c:v>
                </c:pt>
                <c:pt idx="18726">
                  <c:v>-39.315722626837598</c:v>
                </c:pt>
                <c:pt idx="18727">
                  <c:v>-39.315722626837598</c:v>
                </c:pt>
                <c:pt idx="18728">
                  <c:v>-39.315722626837598</c:v>
                </c:pt>
                <c:pt idx="18729">
                  <c:v>-39.315722626837598</c:v>
                </c:pt>
                <c:pt idx="18730">
                  <c:v>-39.315722626837598</c:v>
                </c:pt>
                <c:pt idx="18731">
                  <c:v>-39.315722626837598</c:v>
                </c:pt>
                <c:pt idx="18732">
                  <c:v>-39.315722626837598</c:v>
                </c:pt>
                <c:pt idx="18733">
                  <c:v>-39.315722626837598</c:v>
                </c:pt>
                <c:pt idx="18734">
                  <c:v>-39.315722626837598</c:v>
                </c:pt>
                <c:pt idx="18735">
                  <c:v>-39.315722626837598</c:v>
                </c:pt>
                <c:pt idx="18736">
                  <c:v>-39.315722626837598</c:v>
                </c:pt>
                <c:pt idx="18737">
                  <c:v>-39.315722626837598</c:v>
                </c:pt>
                <c:pt idx="18738">
                  <c:v>-39.315722626837598</c:v>
                </c:pt>
                <c:pt idx="18739">
                  <c:v>-39.315722626837598</c:v>
                </c:pt>
                <c:pt idx="18740">
                  <c:v>-39.315722626837598</c:v>
                </c:pt>
                <c:pt idx="18741">
                  <c:v>-39.315722626837598</c:v>
                </c:pt>
                <c:pt idx="18742">
                  <c:v>-39.315722626837598</c:v>
                </c:pt>
                <c:pt idx="18743">
                  <c:v>-39.315722626837598</c:v>
                </c:pt>
                <c:pt idx="18744">
                  <c:v>-39.315722626837598</c:v>
                </c:pt>
                <c:pt idx="18745">
                  <c:v>-39.315722626837598</c:v>
                </c:pt>
                <c:pt idx="18746">
                  <c:v>-39.315722626837598</c:v>
                </c:pt>
                <c:pt idx="18747">
                  <c:v>-39.315722626837598</c:v>
                </c:pt>
                <c:pt idx="18748">
                  <c:v>-39.315722626837598</c:v>
                </c:pt>
                <c:pt idx="18749">
                  <c:v>-39.315722626837598</c:v>
                </c:pt>
                <c:pt idx="18750">
                  <c:v>-39.315722626837598</c:v>
                </c:pt>
                <c:pt idx="18751">
                  <c:v>-39.315722626837598</c:v>
                </c:pt>
                <c:pt idx="18752">
                  <c:v>-39.315722626837598</c:v>
                </c:pt>
                <c:pt idx="18753">
                  <c:v>-39.315722626837598</c:v>
                </c:pt>
                <c:pt idx="18754">
                  <c:v>-39.315722626837598</c:v>
                </c:pt>
                <c:pt idx="18755">
                  <c:v>-39.315722626837598</c:v>
                </c:pt>
                <c:pt idx="18756">
                  <c:v>-39.315722626837598</c:v>
                </c:pt>
                <c:pt idx="18757">
                  <c:v>-39.315722626837598</c:v>
                </c:pt>
                <c:pt idx="18758">
                  <c:v>-39.315722626837598</c:v>
                </c:pt>
                <c:pt idx="18759">
                  <c:v>-39.315722626837598</c:v>
                </c:pt>
                <c:pt idx="18760">
                  <c:v>-39.315722626837598</c:v>
                </c:pt>
                <c:pt idx="18761">
                  <c:v>-39.315722626837598</c:v>
                </c:pt>
                <c:pt idx="18762">
                  <c:v>-39.315722626837598</c:v>
                </c:pt>
                <c:pt idx="18763">
                  <c:v>-39.315722626837598</c:v>
                </c:pt>
                <c:pt idx="18764">
                  <c:v>-39.315722626837598</c:v>
                </c:pt>
                <c:pt idx="18765">
                  <c:v>-39.315722626837598</c:v>
                </c:pt>
                <c:pt idx="18766">
                  <c:v>-39.315722626837598</c:v>
                </c:pt>
                <c:pt idx="18767">
                  <c:v>-39.315722626837598</c:v>
                </c:pt>
                <c:pt idx="18768">
                  <c:v>-39.315722626837598</c:v>
                </c:pt>
                <c:pt idx="18769">
                  <c:v>-39.315722626837598</c:v>
                </c:pt>
                <c:pt idx="18770">
                  <c:v>-39.315722626837598</c:v>
                </c:pt>
                <c:pt idx="18771">
                  <c:v>-39.315722626837598</c:v>
                </c:pt>
                <c:pt idx="18772">
                  <c:v>-39.315722626837598</c:v>
                </c:pt>
                <c:pt idx="18773">
                  <c:v>-39.315722626837598</c:v>
                </c:pt>
                <c:pt idx="18774">
                  <c:v>-39.315722626837598</c:v>
                </c:pt>
                <c:pt idx="18775">
                  <c:v>-39.315722626837598</c:v>
                </c:pt>
                <c:pt idx="18776">
                  <c:v>-39.315722626837598</c:v>
                </c:pt>
                <c:pt idx="18777">
                  <c:v>-39.315722626837598</c:v>
                </c:pt>
                <c:pt idx="18778">
                  <c:v>-39.315722626837598</c:v>
                </c:pt>
                <c:pt idx="18779">
                  <c:v>-39.315722626837598</c:v>
                </c:pt>
                <c:pt idx="18780">
                  <c:v>-39.315722626837598</c:v>
                </c:pt>
                <c:pt idx="18781">
                  <c:v>-39.315722626837598</c:v>
                </c:pt>
                <c:pt idx="18782">
                  <c:v>-39.315722626837598</c:v>
                </c:pt>
                <c:pt idx="18783">
                  <c:v>-39.315722626837598</c:v>
                </c:pt>
                <c:pt idx="18784">
                  <c:v>-39.315722626837598</c:v>
                </c:pt>
                <c:pt idx="18785">
                  <c:v>-39.315722626837598</c:v>
                </c:pt>
                <c:pt idx="18786">
                  <c:v>-39.315722626837598</c:v>
                </c:pt>
                <c:pt idx="18787">
                  <c:v>-39.315722626837598</c:v>
                </c:pt>
                <c:pt idx="18788">
                  <c:v>-39.315722626837598</c:v>
                </c:pt>
                <c:pt idx="18789">
                  <c:v>-39.315722626837598</c:v>
                </c:pt>
                <c:pt idx="18790">
                  <c:v>-39.315722626837598</c:v>
                </c:pt>
                <c:pt idx="18791">
                  <c:v>-39.315722626837598</c:v>
                </c:pt>
                <c:pt idx="18792">
                  <c:v>-39.315722626837598</c:v>
                </c:pt>
                <c:pt idx="18793">
                  <c:v>-39.315722626837598</c:v>
                </c:pt>
                <c:pt idx="18794">
                  <c:v>-39.315722626837598</c:v>
                </c:pt>
                <c:pt idx="18795">
                  <c:v>-39.315722626837598</c:v>
                </c:pt>
                <c:pt idx="18796">
                  <c:v>-39.315722626837598</c:v>
                </c:pt>
                <c:pt idx="18797">
                  <c:v>-39.315722626837598</c:v>
                </c:pt>
                <c:pt idx="18798">
                  <c:v>-39.315722626837598</c:v>
                </c:pt>
                <c:pt idx="18799">
                  <c:v>-39.315722626837598</c:v>
                </c:pt>
                <c:pt idx="18800">
                  <c:v>-39.315722626837598</c:v>
                </c:pt>
                <c:pt idx="18801">
                  <c:v>-39.315722626837598</c:v>
                </c:pt>
                <c:pt idx="18802">
                  <c:v>-39.315722626837598</c:v>
                </c:pt>
                <c:pt idx="18803">
                  <c:v>-39.315722626837598</c:v>
                </c:pt>
                <c:pt idx="18804">
                  <c:v>-39.315722626837598</c:v>
                </c:pt>
                <c:pt idx="18805">
                  <c:v>-39.315722626837598</c:v>
                </c:pt>
                <c:pt idx="18806">
                  <c:v>-39.315722626837598</c:v>
                </c:pt>
                <c:pt idx="18807">
                  <c:v>-39.315722626837598</c:v>
                </c:pt>
                <c:pt idx="18808">
                  <c:v>-39.315722626837598</c:v>
                </c:pt>
                <c:pt idx="18809">
                  <c:v>-39.315722626837598</c:v>
                </c:pt>
                <c:pt idx="18810">
                  <c:v>-39.315722626837598</c:v>
                </c:pt>
                <c:pt idx="18811">
                  <c:v>-39.315722626837598</c:v>
                </c:pt>
                <c:pt idx="18812">
                  <c:v>-39.315722626837598</c:v>
                </c:pt>
                <c:pt idx="18813">
                  <c:v>-39.315722626837598</c:v>
                </c:pt>
                <c:pt idx="18814">
                  <c:v>-39.315722626837598</c:v>
                </c:pt>
                <c:pt idx="18815">
                  <c:v>-39.315722626837598</c:v>
                </c:pt>
                <c:pt idx="18816">
                  <c:v>-39.315722626837598</c:v>
                </c:pt>
                <c:pt idx="18817">
                  <c:v>-39.315722626837598</c:v>
                </c:pt>
                <c:pt idx="18818">
                  <c:v>-39.315722626837598</c:v>
                </c:pt>
                <c:pt idx="18819">
                  <c:v>-39.315722626837598</c:v>
                </c:pt>
                <c:pt idx="18820">
                  <c:v>-39.315722626837598</c:v>
                </c:pt>
                <c:pt idx="18821">
                  <c:v>-39.315722626837598</c:v>
                </c:pt>
                <c:pt idx="18822">
                  <c:v>-39.315722626837598</c:v>
                </c:pt>
                <c:pt idx="18823">
                  <c:v>-39.315722626837598</c:v>
                </c:pt>
                <c:pt idx="18824">
                  <c:v>-39.315722626837598</c:v>
                </c:pt>
                <c:pt idx="18825">
                  <c:v>-39.315722626837598</c:v>
                </c:pt>
                <c:pt idx="18826">
                  <c:v>-39.315722626837598</c:v>
                </c:pt>
                <c:pt idx="18827">
                  <c:v>-39.315722626837598</c:v>
                </c:pt>
                <c:pt idx="18828">
                  <c:v>-39.315722626837598</c:v>
                </c:pt>
                <c:pt idx="18829">
                  <c:v>-39.315722626837598</c:v>
                </c:pt>
                <c:pt idx="18830">
                  <c:v>-39.315722626837598</c:v>
                </c:pt>
                <c:pt idx="18831">
                  <c:v>-39.315722626837598</c:v>
                </c:pt>
                <c:pt idx="18832">
                  <c:v>-39.315722626837598</c:v>
                </c:pt>
                <c:pt idx="18833">
                  <c:v>-39.315722626837598</c:v>
                </c:pt>
                <c:pt idx="18834">
                  <c:v>-39.315722626837598</c:v>
                </c:pt>
                <c:pt idx="18835">
                  <c:v>-39.315722626837598</c:v>
                </c:pt>
                <c:pt idx="18836">
                  <c:v>-39.315722626837598</c:v>
                </c:pt>
                <c:pt idx="18837">
                  <c:v>-39.315722626837598</c:v>
                </c:pt>
                <c:pt idx="18838">
                  <c:v>-39.315722626837598</c:v>
                </c:pt>
                <c:pt idx="18839">
                  <c:v>-39.315722626837598</c:v>
                </c:pt>
                <c:pt idx="18840">
                  <c:v>-39.315722626837598</c:v>
                </c:pt>
                <c:pt idx="18841">
                  <c:v>-39.315722626837598</c:v>
                </c:pt>
                <c:pt idx="18842">
                  <c:v>-39.315722626837598</c:v>
                </c:pt>
                <c:pt idx="18843">
                  <c:v>-39.315722626837598</c:v>
                </c:pt>
                <c:pt idx="18844">
                  <c:v>-39.315722626837598</c:v>
                </c:pt>
                <c:pt idx="18845">
                  <c:v>-39.315722626837598</c:v>
                </c:pt>
                <c:pt idx="18846">
                  <c:v>-39.315722626837598</c:v>
                </c:pt>
                <c:pt idx="18847">
                  <c:v>-39.315722626837598</c:v>
                </c:pt>
                <c:pt idx="18848">
                  <c:v>-39.315722626837598</c:v>
                </c:pt>
                <c:pt idx="18849">
                  <c:v>-39.315722626837598</c:v>
                </c:pt>
                <c:pt idx="18850">
                  <c:v>-39.315722626837598</c:v>
                </c:pt>
                <c:pt idx="18851">
                  <c:v>-39.315722626837598</c:v>
                </c:pt>
                <c:pt idx="18852">
                  <c:v>-39.315722626837598</c:v>
                </c:pt>
                <c:pt idx="18853">
                  <c:v>-39.315722626837598</c:v>
                </c:pt>
                <c:pt idx="18854">
                  <c:v>-39.315722626837598</c:v>
                </c:pt>
                <c:pt idx="18855">
                  <c:v>-39.315722626837598</c:v>
                </c:pt>
                <c:pt idx="18856">
                  <c:v>-39.315722626837598</c:v>
                </c:pt>
                <c:pt idx="18857">
                  <c:v>-39.315722626837598</c:v>
                </c:pt>
                <c:pt idx="18858">
                  <c:v>-39.315722626837598</c:v>
                </c:pt>
                <c:pt idx="18859">
                  <c:v>-39.315722626837598</c:v>
                </c:pt>
                <c:pt idx="18860">
                  <c:v>-39.315722626837598</c:v>
                </c:pt>
                <c:pt idx="18861">
                  <c:v>-39.315722626837598</c:v>
                </c:pt>
                <c:pt idx="18862">
                  <c:v>-39.315722626837598</c:v>
                </c:pt>
                <c:pt idx="18863">
                  <c:v>-39.315722626837598</c:v>
                </c:pt>
                <c:pt idx="18864">
                  <c:v>-39.315722626837598</c:v>
                </c:pt>
                <c:pt idx="18865">
                  <c:v>-39.315722626837598</c:v>
                </c:pt>
                <c:pt idx="18866">
                  <c:v>-39.315722626837598</c:v>
                </c:pt>
                <c:pt idx="18867">
                  <c:v>-39.315722626837598</c:v>
                </c:pt>
                <c:pt idx="18868">
                  <c:v>-39.315722626837598</c:v>
                </c:pt>
                <c:pt idx="18869">
                  <c:v>-39.315722626837598</c:v>
                </c:pt>
                <c:pt idx="18870">
                  <c:v>-39.315722626837598</c:v>
                </c:pt>
                <c:pt idx="18871">
                  <c:v>-39.315722626837598</c:v>
                </c:pt>
                <c:pt idx="18872">
                  <c:v>-39.315722626837598</c:v>
                </c:pt>
                <c:pt idx="18873">
                  <c:v>-39.315722626837598</c:v>
                </c:pt>
                <c:pt idx="18874">
                  <c:v>-39.315722626837598</c:v>
                </c:pt>
                <c:pt idx="18875">
                  <c:v>-39.315722626837598</c:v>
                </c:pt>
                <c:pt idx="18876">
                  <c:v>-39.315722626837598</c:v>
                </c:pt>
                <c:pt idx="18877">
                  <c:v>-39.315722626837598</c:v>
                </c:pt>
                <c:pt idx="18878">
                  <c:v>-39.315722626837598</c:v>
                </c:pt>
                <c:pt idx="18879">
                  <c:v>-39.315722626837598</c:v>
                </c:pt>
                <c:pt idx="18880">
                  <c:v>-39.315722626837598</c:v>
                </c:pt>
                <c:pt idx="18881">
                  <c:v>-39.315722626837598</c:v>
                </c:pt>
                <c:pt idx="18882">
                  <c:v>-39.315722626837598</c:v>
                </c:pt>
                <c:pt idx="18883">
                  <c:v>-39.315722626837598</c:v>
                </c:pt>
                <c:pt idx="18884">
                  <c:v>-39.315722626837598</c:v>
                </c:pt>
                <c:pt idx="18885">
                  <c:v>-39.315722626837598</c:v>
                </c:pt>
                <c:pt idx="18886">
                  <c:v>-39.315722626837598</c:v>
                </c:pt>
                <c:pt idx="18887">
                  <c:v>-39.315722626837598</c:v>
                </c:pt>
                <c:pt idx="18888">
                  <c:v>-39.315722626837598</c:v>
                </c:pt>
                <c:pt idx="18889">
                  <c:v>-39.315722626837598</c:v>
                </c:pt>
                <c:pt idx="18890">
                  <c:v>-39.315722626837598</c:v>
                </c:pt>
                <c:pt idx="18891">
                  <c:v>-39.315722626837598</c:v>
                </c:pt>
                <c:pt idx="18892">
                  <c:v>-39.315722626837598</c:v>
                </c:pt>
                <c:pt idx="18893">
                  <c:v>-39.315722626837598</c:v>
                </c:pt>
                <c:pt idx="18894">
                  <c:v>-39.315722626837598</c:v>
                </c:pt>
                <c:pt idx="18895">
                  <c:v>-39.315722626837598</c:v>
                </c:pt>
                <c:pt idx="18896">
                  <c:v>-39.315722626837598</c:v>
                </c:pt>
                <c:pt idx="18897">
                  <c:v>-39.315722626837598</c:v>
                </c:pt>
                <c:pt idx="18898">
                  <c:v>-39.315722626837598</c:v>
                </c:pt>
                <c:pt idx="18899">
                  <c:v>-39.315722626837598</c:v>
                </c:pt>
                <c:pt idx="18900">
                  <c:v>-39.315722626837598</c:v>
                </c:pt>
                <c:pt idx="18901">
                  <c:v>-39.315722626837598</c:v>
                </c:pt>
                <c:pt idx="18902">
                  <c:v>-39.315722626837598</c:v>
                </c:pt>
                <c:pt idx="18903">
                  <c:v>-39.315722626837598</c:v>
                </c:pt>
                <c:pt idx="18904">
                  <c:v>-39.315722626837598</c:v>
                </c:pt>
                <c:pt idx="18905">
                  <c:v>-39.315722626837598</c:v>
                </c:pt>
                <c:pt idx="18906">
                  <c:v>-39.315722626837598</c:v>
                </c:pt>
                <c:pt idx="18907">
                  <c:v>-39.315722626837598</c:v>
                </c:pt>
                <c:pt idx="18908">
                  <c:v>-39.315722626837598</c:v>
                </c:pt>
                <c:pt idx="18909">
                  <c:v>-39.315722626837598</c:v>
                </c:pt>
                <c:pt idx="18910">
                  <c:v>-39.315722626837598</c:v>
                </c:pt>
                <c:pt idx="18911">
                  <c:v>-39.315722626837598</c:v>
                </c:pt>
                <c:pt idx="18912">
                  <c:v>-39.315722626837598</c:v>
                </c:pt>
                <c:pt idx="18913">
                  <c:v>-39.315722626837598</c:v>
                </c:pt>
                <c:pt idx="18914">
                  <c:v>-39.315722626837598</c:v>
                </c:pt>
                <c:pt idx="18915">
                  <c:v>-39.315722626837598</c:v>
                </c:pt>
                <c:pt idx="18916">
                  <c:v>-39.315722626837598</c:v>
                </c:pt>
                <c:pt idx="18917">
                  <c:v>-39.315722626837598</c:v>
                </c:pt>
                <c:pt idx="18918">
                  <c:v>-39.315722626837598</c:v>
                </c:pt>
                <c:pt idx="18919">
                  <c:v>-39.315722626837598</c:v>
                </c:pt>
                <c:pt idx="18920">
                  <c:v>-39.315722626837598</c:v>
                </c:pt>
                <c:pt idx="18921">
                  <c:v>-39.315722626837598</c:v>
                </c:pt>
                <c:pt idx="18922">
                  <c:v>-39.315722626837598</c:v>
                </c:pt>
                <c:pt idx="18923">
                  <c:v>-39.315722626837598</c:v>
                </c:pt>
                <c:pt idx="18924">
                  <c:v>-39.315722626837598</c:v>
                </c:pt>
                <c:pt idx="18925">
                  <c:v>-39.315722626837598</c:v>
                </c:pt>
                <c:pt idx="18926">
                  <c:v>-39.315722626837598</c:v>
                </c:pt>
                <c:pt idx="18927">
                  <c:v>-39.315722626837598</c:v>
                </c:pt>
                <c:pt idx="18928">
                  <c:v>-39.315722626837598</c:v>
                </c:pt>
                <c:pt idx="18929">
                  <c:v>-39.315722626837598</c:v>
                </c:pt>
                <c:pt idx="18930">
                  <c:v>-39.315722626837598</c:v>
                </c:pt>
                <c:pt idx="18931">
                  <c:v>-39.315722626837598</c:v>
                </c:pt>
                <c:pt idx="18932">
                  <c:v>-39.315722626837598</c:v>
                </c:pt>
                <c:pt idx="18933">
                  <c:v>-39.315722626837598</c:v>
                </c:pt>
                <c:pt idx="18934">
                  <c:v>-39.315722626837598</c:v>
                </c:pt>
                <c:pt idx="18935">
                  <c:v>-39.315722626837598</c:v>
                </c:pt>
                <c:pt idx="18936">
                  <c:v>-39.315722626837598</c:v>
                </c:pt>
                <c:pt idx="18937">
                  <c:v>-39.315722626837598</c:v>
                </c:pt>
                <c:pt idx="18938">
                  <c:v>-39.315722626837598</c:v>
                </c:pt>
                <c:pt idx="18939">
                  <c:v>-39.315722626837598</c:v>
                </c:pt>
                <c:pt idx="18940">
                  <c:v>-39.315722626837598</c:v>
                </c:pt>
                <c:pt idx="18941">
                  <c:v>-39.315722626837598</c:v>
                </c:pt>
                <c:pt idx="18942">
                  <c:v>-39.315722626837598</c:v>
                </c:pt>
                <c:pt idx="18943">
                  <c:v>-39.315722626837598</c:v>
                </c:pt>
                <c:pt idx="18944">
                  <c:v>-39.315722626837598</c:v>
                </c:pt>
                <c:pt idx="18945">
                  <c:v>-39.315722626837598</c:v>
                </c:pt>
                <c:pt idx="18946">
                  <c:v>-39.315722626837598</c:v>
                </c:pt>
                <c:pt idx="18947">
                  <c:v>-39.315722626837598</c:v>
                </c:pt>
                <c:pt idx="18948">
                  <c:v>-39.315722626837598</c:v>
                </c:pt>
                <c:pt idx="18949">
                  <c:v>-39.315722626837598</c:v>
                </c:pt>
                <c:pt idx="18950">
                  <c:v>-39.315722626837598</c:v>
                </c:pt>
                <c:pt idx="18951">
                  <c:v>-39.315722626837598</c:v>
                </c:pt>
                <c:pt idx="18952">
                  <c:v>-39.315722626837598</c:v>
                </c:pt>
                <c:pt idx="18953">
                  <c:v>-39.315722626837598</c:v>
                </c:pt>
                <c:pt idx="18954">
                  <c:v>-39.315722626837598</c:v>
                </c:pt>
                <c:pt idx="18955">
                  <c:v>-39.315722626837598</c:v>
                </c:pt>
                <c:pt idx="18956">
                  <c:v>-39.315722626837598</c:v>
                </c:pt>
                <c:pt idx="18957">
                  <c:v>-39.315722626837598</c:v>
                </c:pt>
                <c:pt idx="18958">
                  <c:v>-39.315722626837598</c:v>
                </c:pt>
                <c:pt idx="18959">
                  <c:v>-39.315722626837598</c:v>
                </c:pt>
                <c:pt idx="18960">
                  <c:v>-39.315722626837598</c:v>
                </c:pt>
                <c:pt idx="18961">
                  <c:v>-39.315722626837598</c:v>
                </c:pt>
                <c:pt idx="18962">
                  <c:v>-39.315722626837598</c:v>
                </c:pt>
                <c:pt idx="18963">
                  <c:v>-39.315722626837598</c:v>
                </c:pt>
                <c:pt idx="18964">
                  <c:v>-39.315722626837598</c:v>
                </c:pt>
                <c:pt idx="18965">
                  <c:v>-39.315722626837598</c:v>
                </c:pt>
                <c:pt idx="18966">
                  <c:v>-39.315722626837598</c:v>
                </c:pt>
                <c:pt idx="18967">
                  <c:v>-39.315722626837598</c:v>
                </c:pt>
                <c:pt idx="18968">
                  <c:v>-39.315722626837598</c:v>
                </c:pt>
                <c:pt idx="18969">
                  <c:v>-39.315722626837598</c:v>
                </c:pt>
                <c:pt idx="18970">
                  <c:v>-39.315722626837598</c:v>
                </c:pt>
                <c:pt idx="18971">
                  <c:v>-39.315722626837598</c:v>
                </c:pt>
                <c:pt idx="18972">
                  <c:v>-39.315722626837598</c:v>
                </c:pt>
                <c:pt idx="18973">
                  <c:v>-39.315722626837598</c:v>
                </c:pt>
                <c:pt idx="18974">
                  <c:v>-39.315722626837598</c:v>
                </c:pt>
                <c:pt idx="18975">
                  <c:v>-39.315722626837598</c:v>
                </c:pt>
                <c:pt idx="18976">
                  <c:v>-39.315722626837598</c:v>
                </c:pt>
                <c:pt idx="18977">
                  <c:v>-39.315722626837598</c:v>
                </c:pt>
                <c:pt idx="18978">
                  <c:v>-39.315722626837598</c:v>
                </c:pt>
                <c:pt idx="18979">
                  <c:v>-39.315722626837598</c:v>
                </c:pt>
                <c:pt idx="18980">
                  <c:v>-39.315722626837598</c:v>
                </c:pt>
                <c:pt idx="18981">
                  <c:v>-39.315722626837598</c:v>
                </c:pt>
                <c:pt idx="18982">
                  <c:v>-39.315722626837598</c:v>
                </c:pt>
                <c:pt idx="18983">
                  <c:v>-39.315722626837598</c:v>
                </c:pt>
                <c:pt idx="18984">
                  <c:v>-39.315722626837598</c:v>
                </c:pt>
                <c:pt idx="18985">
                  <c:v>-39.315722626837598</c:v>
                </c:pt>
                <c:pt idx="18986">
                  <c:v>-39.315722626837598</c:v>
                </c:pt>
                <c:pt idx="18987">
                  <c:v>-39.315722626837598</c:v>
                </c:pt>
                <c:pt idx="18988">
                  <c:v>-39.315722626837598</c:v>
                </c:pt>
                <c:pt idx="18989">
                  <c:v>-39.315722626837598</c:v>
                </c:pt>
                <c:pt idx="18990">
                  <c:v>-39.315722626837598</c:v>
                </c:pt>
                <c:pt idx="18991">
                  <c:v>-39.315722626837598</c:v>
                </c:pt>
                <c:pt idx="18992">
                  <c:v>-39.315722626837598</c:v>
                </c:pt>
                <c:pt idx="18993">
                  <c:v>-39.315722626837598</c:v>
                </c:pt>
                <c:pt idx="18994">
                  <c:v>-39.315722626837598</c:v>
                </c:pt>
                <c:pt idx="18995">
                  <c:v>-39.315722626837598</c:v>
                </c:pt>
                <c:pt idx="18996">
                  <c:v>-39.315722626837598</c:v>
                </c:pt>
                <c:pt idx="18997">
                  <c:v>-39.315722626837598</c:v>
                </c:pt>
                <c:pt idx="18998">
                  <c:v>-39.315722626837598</c:v>
                </c:pt>
                <c:pt idx="18999">
                  <c:v>-39.315722626837598</c:v>
                </c:pt>
                <c:pt idx="19000">
                  <c:v>-39.315722626837598</c:v>
                </c:pt>
                <c:pt idx="19001">
                  <c:v>-39.315722626837598</c:v>
                </c:pt>
                <c:pt idx="19002">
                  <c:v>-39.315722626837598</c:v>
                </c:pt>
                <c:pt idx="19003">
                  <c:v>-39.315722626837598</c:v>
                </c:pt>
                <c:pt idx="19004">
                  <c:v>-39.315722626837598</c:v>
                </c:pt>
                <c:pt idx="19005">
                  <c:v>-39.315722626837598</c:v>
                </c:pt>
                <c:pt idx="19006">
                  <c:v>-39.315722626837598</c:v>
                </c:pt>
                <c:pt idx="19007">
                  <c:v>-39.315722626837598</c:v>
                </c:pt>
                <c:pt idx="19008">
                  <c:v>-39.315722626837598</c:v>
                </c:pt>
                <c:pt idx="19009">
                  <c:v>-39.315722626837598</c:v>
                </c:pt>
                <c:pt idx="19010">
                  <c:v>-39.315722626837598</c:v>
                </c:pt>
                <c:pt idx="19011">
                  <c:v>-39.315722626837598</c:v>
                </c:pt>
                <c:pt idx="19012">
                  <c:v>-39.315722626837598</c:v>
                </c:pt>
                <c:pt idx="19013">
                  <c:v>-39.315722626837598</c:v>
                </c:pt>
                <c:pt idx="19014">
                  <c:v>-39.315722626837598</c:v>
                </c:pt>
                <c:pt idx="19015">
                  <c:v>-39.315722626837598</c:v>
                </c:pt>
                <c:pt idx="19016">
                  <c:v>-39.315722626837598</c:v>
                </c:pt>
                <c:pt idx="19017">
                  <c:v>-39.315722626837598</c:v>
                </c:pt>
                <c:pt idx="19018">
                  <c:v>-39.315722626837598</c:v>
                </c:pt>
                <c:pt idx="19019">
                  <c:v>-39.315722626837598</c:v>
                </c:pt>
                <c:pt idx="19020">
                  <c:v>-39.315722626837598</c:v>
                </c:pt>
                <c:pt idx="19021">
                  <c:v>-39.315722626837598</c:v>
                </c:pt>
                <c:pt idx="19022">
                  <c:v>-39.315722626837598</c:v>
                </c:pt>
                <c:pt idx="19023">
                  <c:v>-39.315722626837598</c:v>
                </c:pt>
                <c:pt idx="19024">
                  <c:v>-39.315722626837598</c:v>
                </c:pt>
                <c:pt idx="19025">
                  <c:v>-39.315722626837598</c:v>
                </c:pt>
                <c:pt idx="19026">
                  <c:v>-39.315722626837598</c:v>
                </c:pt>
                <c:pt idx="19027">
                  <c:v>-39.315722626837598</c:v>
                </c:pt>
                <c:pt idx="19028">
                  <c:v>-39.315722626837598</c:v>
                </c:pt>
                <c:pt idx="19029">
                  <c:v>-39.315722626837598</c:v>
                </c:pt>
                <c:pt idx="19030">
                  <c:v>-39.315722626837598</c:v>
                </c:pt>
                <c:pt idx="19031">
                  <c:v>-39.315722626837598</c:v>
                </c:pt>
                <c:pt idx="19032">
                  <c:v>-39.315722626837598</c:v>
                </c:pt>
                <c:pt idx="19033">
                  <c:v>-39.315722626837598</c:v>
                </c:pt>
                <c:pt idx="19034">
                  <c:v>-39.315722626837598</c:v>
                </c:pt>
                <c:pt idx="19035">
                  <c:v>-39.315722626837598</c:v>
                </c:pt>
                <c:pt idx="19036">
                  <c:v>-39.315722626837598</c:v>
                </c:pt>
                <c:pt idx="19037">
                  <c:v>-39.315722626837598</c:v>
                </c:pt>
                <c:pt idx="19038">
                  <c:v>-39.315722626837598</c:v>
                </c:pt>
                <c:pt idx="19039">
                  <c:v>-39.315722626837598</c:v>
                </c:pt>
                <c:pt idx="19040">
                  <c:v>-39.315722626837598</c:v>
                </c:pt>
                <c:pt idx="19041">
                  <c:v>-39.315722626837598</c:v>
                </c:pt>
                <c:pt idx="19042">
                  <c:v>-39.315722626837598</c:v>
                </c:pt>
                <c:pt idx="19043">
                  <c:v>-39.315722626837598</c:v>
                </c:pt>
                <c:pt idx="19044">
                  <c:v>-39.315722626837598</c:v>
                </c:pt>
                <c:pt idx="19045">
                  <c:v>-39.315722626837598</c:v>
                </c:pt>
                <c:pt idx="19046">
                  <c:v>-39.315722626837598</c:v>
                </c:pt>
                <c:pt idx="19047">
                  <c:v>-39.315722626837598</c:v>
                </c:pt>
                <c:pt idx="19048">
                  <c:v>-39.315722626837598</c:v>
                </c:pt>
                <c:pt idx="19049">
                  <c:v>-39.315722626837598</c:v>
                </c:pt>
                <c:pt idx="19050">
                  <c:v>-39.315722626837598</c:v>
                </c:pt>
                <c:pt idx="19051">
                  <c:v>-39.315722626837598</c:v>
                </c:pt>
                <c:pt idx="19052">
                  <c:v>-39.315722626837598</c:v>
                </c:pt>
                <c:pt idx="19053">
                  <c:v>-39.315722626837598</c:v>
                </c:pt>
                <c:pt idx="19054">
                  <c:v>-39.315722626837598</c:v>
                </c:pt>
                <c:pt idx="19055">
                  <c:v>-39.315722626837598</c:v>
                </c:pt>
                <c:pt idx="19056">
                  <c:v>-39.315722626837598</c:v>
                </c:pt>
                <c:pt idx="19057">
                  <c:v>-39.315722626837598</c:v>
                </c:pt>
                <c:pt idx="19058">
                  <c:v>-39.315722626837598</c:v>
                </c:pt>
                <c:pt idx="19059">
                  <c:v>-39.315722626837598</c:v>
                </c:pt>
                <c:pt idx="19060">
                  <c:v>-39.315722626837598</c:v>
                </c:pt>
                <c:pt idx="19061">
                  <c:v>-39.315722626837598</c:v>
                </c:pt>
                <c:pt idx="19062">
                  <c:v>-39.315722626837598</c:v>
                </c:pt>
                <c:pt idx="19063">
                  <c:v>-39.315722626837598</c:v>
                </c:pt>
                <c:pt idx="19064">
                  <c:v>-39.315722626837598</c:v>
                </c:pt>
                <c:pt idx="19065">
                  <c:v>-39.315722626837598</c:v>
                </c:pt>
                <c:pt idx="19066">
                  <c:v>-39.315722626837598</c:v>
                </c:pt>
                <c:pt idx="19067">
                  <c:v>-39.315722626837598</c:v>
                </c:pt>
                <c:pt idx="19068">
                  <c:v>-39.315722626837598</c:v>
                </c:pt>
                <c:pt idx="19069">
                  <c:v>-39.315722626837598</c:v>
                </c:pt>
                <c:pt idx="19070">
                  <c:v>-39.315722626837598</c:v>
                </c:pt>
                <c:pt idx="19071">
                  <c:v>-39.315722626837598</c:v>
                </c:pt>
                <c:pt idx="19072">
                  <c:v>-39.315722626837598</c:v>
                </c:pt>
                <c:pt idx="19073">
                  <c:v>-39.315722626837598</c:v>
                </c:pt>
                <c:pt idx="19074">
                  <c:v>-39.315722626837598</c:v>
                </c:pt>
                <c:pt idx="19075">
                  <c:v>-39.315722626837598</c:v>
                </c:pt>
                <c:pt idx="19076">
                  <c:v>-39.315722626837598</c:v>
                </c:pt>
                <c:pt idx="19077">
                  <c:v>-39.315722626837598</c:v>
                </c:pt>
                <c:pt idx="19078">
                  <c:v>-39.315722626837598</c:v>
                </c:pt>
                <c:pt idx="19079">
                  <c:v>-39.315722626837598</c:v>
                </c:pt>
                <c:pt idx="19080">
                  <c:v>-39.315722626837598</c:v>
                </c:pt>
                <c:pt idx="19081">
                  <c:v>-39.315722626837598</c:v>
                </c:pt>
                <c:pt idx="19082">
                  <c:v>-39.315722626837598</c:v>
                </c:pt>
                <c:pt idx="19083">
                  <c:v>-39.315722626837598</c:v>
                </c:pt>
                <c:pt idx="19084">
                  <c:v>-39.315722626837598</c:v>
                </c:pt>
                <c:pt idx="19085">
                  <c:v>-39.315722626837598</c:v>
                </c:pt>
                <c:pt idx="19086">
                  <c:v>-39.315722626837598</c:v>
                </c:pt>
                <c:pt idx="19087">
                  <c:v>-39.315722626837598</c:v>
                </c:pt>
                <c:pt idx="19088">
                  <c:v>-39.315722626837598</c:v>
                </c:pt>
                <c:pt idx="19089">
                  <c:v>-39.315722626837598</c:v>
                </c:pt>
                <c:pt idx="19090">
                  <c:v>-39.315722626837598</c:v>
                </c:pt>
                <c:pt idx="19091">
                  <c:v>-39.315722626837598</c:v>
                </c:pt>
                <c:pt idx="19092">
                  <c:v>-39.315722626837598</c:v>
                </c:pt>
                <c:pt idx="19093">
                  <c:v>-39.315722626837598</c:v>
                </c:pt>
                <c:pt idx="19094">
                  <c:v>-39.315722626837598</c:v>
                </c:pt>
                <c:pt idx="19095">
                  <c:v>-39.315722626837598</c:v>
                </c:pt>
                <c:pt idx="19096">
                  <c:v>-39.315722626837598</c:v>
                </c:pt>
                <c:pt idx="19097">
                  <c:v>-39.315722626837598</c:v>
                </c:pt>
                <c:pt idx="19098">
                  <c:v>-39.315722626837598</c:v>
                </c:pt>
                <c:pt idx="19099">
                  <c:v>-39.315722626837598</c:v>
                </c:pt>
                <c:pt idx="19100">
                  <c:v>-39.315722626837598</c:v>
                </c:pt>
                <c:pt idx="19101">
                  <c:v>-39.315722626837598</c:v>
                </c:pt>
                <c:pt idx="19102">
                  <c:v>-39.315722626837598</c:v>
                </c:pt>
                <c:pt idx="19103">
                  <c:v>-39.315722626837598</c:v>
                </c:pt>
                <c:pt idx="19104">
                  <c:v>-39.315722626837598</c:v>
                </c:pt>
                <c:pt idx="19105">
                  <c:v>-39.315722626837598</c:v>
                </c:pt>
                <c:pt idx="19106">
                  <c:v>-39.315722626837598</c:v>
                </c:pt>
                <c:pt idx="19107">
                  <c:v>-39.315722626837598</c:v>
                </c:pt>
                <c:pt idx="19108">
                  <c:v>-39.315722626837598</c:v>
                </c:pt>
                <c:pt idx="19109">
                  <c:v>-39.315722626837598</c:v>
                </c:pt>
                <c:pt idx="19110">
                  <c:v>-39.315722626837598</c:v>
                </c:pt>
                <c:pt idx="19111">
                  <c:v>-39.315722626837598</c:v>
                </c:pt>
                <c:pt idx="19112">
                  <c:v>-39.315722626837598</c:v>
                </c:pt>
                <c:pt idx="19113">
                  <c:v>-39.315722626837598</c:v>
                </c:pt>
                <c:pt idx="19114">
                  <c:v>-39.315722626837598</c:v>
                </c:pt>
                <c:pt idx="19115">
                  <c:v>-39.315722626837598</c:v>
                </c:pt>
                <c:pt idx="19116">
                  <c:v>-39.315722626837598</c:v>
                </c:pt>
                <c:pt idx="19117">
                  <c:v>-39.315722626837598</c:v>
                </c:pt>
                <c:pt idx="19118">
                  <c:v>-39.315722626837598</c:v>
                </c:pt>
                <c:pt idx="19119">
                  <c:v>-39.315722626837598</c:v>
                </c:pt>
                <c:pt idx="19120">
                  <c:v>-39.315722626837598</c:v>
                </c:pt>
                <c:pt idx="19121">
                  <c:v>-39.315722626837598</c:v>
                </c:pt>
                <c:pt idx="19122">
                  <c:v>-39.315722626837598</c:v>
                </c:pt>
                <c:pt idx="19123">
                  <c:v>-39.315722626837598</c:v>
                </c:pt>
                <c:pt idx="19124">
                  <c:v>-39.315722626837598</c:v>
                </c:pt>
                <c:pt idx="19125">
                  <c:v>-39.315722626837598</c:v>
                </c:pt>
                <c:pt idx="19126">
                  <c:v>-39.315722626837598</c:v>
                </c:pt>
                <c:pt idx="19127">
                  <c:v>-39.315722626837598</c:v>
                </c:pt>
                <c:pt idx="19128">
                  <c:v>-39.315722626837598</c:v>
                </c:pt>
                <c:pt idx="19129">
                  <c:v>-39.315722626837598</c:v>
                </c:pt>
                <c:pt idx="19130">
                  <c:v>-39.315722626837598</c:v>
                </c:pt>
                <c:pt idx="19131">
                  <c:v>-39.315722626837598</c:v>
                </c:pt>
                <c:pt idx="19132">
                  <c:v>-39.315722626837598</c:v>
                </c:pt>
                <c:pt idx="19133">
                  <c:v>-39.315722626837598</c:v>
                </c:pt>
                <c:pt idx="19134">
                  <c:v>-39.315722626837598</c:v>
                </c:pt>
                <c:pt idx="19135">
                  <c:v>-39.315722626837598</c:v>
                </c:pt>
                <c:pt idx="19136">
                  <c:v>-39.315722626837598</c:v>
                </c:pt>
                <c:pt idx="19137">
                  <c:v>-39.315722626837598</c:v>
                </c:pt>
                <c:pt idx="19138">
                  <c:v>-39.315722626837598</c:v>
                </c:pt>
                <c:pt idx="19139">
                  <c:v>-39.315722626837598</c:v>
                </c:pt>
                <c:pt idx="19140">
                  <c:v>-39.315722626837598</c:v>
                </c:pt>
                <c:pt idx="19141">
                  <c:v>-39.315722626837598</c:v>
                </c:pt>
                <c:pt idx="19142">
                  <c:v>-39.315722626837598</c:v>
                </c:pt>
                <c:pt idx="19143">
                  <c:v>-39.315722626837598</c:v>
                </c:pt>
                <c:pt idx="19144">
                  <c:v>-39.315722626837598</c:v>
                </c:pt>
                <c:pt idx="19145">
                  <c:v>-39.315722626837598</c:v>
                </c:pt>
                <c:pt idx="19146">
                  <c:v>-39.315722626837598</c:v>
                </c:pt>
                <c:pt idx="19147">
                  <c:v>-39.315722626837598</c:v>
                </c:pt>
                <c:pt idx="19148">
                  <c:v>-39.315722626837598</c:v>
                </c:pt>
                <c:pt idx="19149">
                  <c:v>-39.315722626837598</c:v>
                </c:pt>
                <c:pt idx="19150">
                  <c:v>-39.315722626837598</c:v>
                </c:pt>
                <c:pt idx="19151">
                  <c:v>-39.315722626837598</c:v>
                </c:pt>
                <c:pt idx="19152">
                  <c:v>-39.315722626837598</c:v>
                </c:pt>
                <c:pt idx="19153">
                  <c:v>-39.315722626837598</c:v>
                </c:pt>
                <c:pt idx="19154">
                  <c:v>-39.315722626837598</c:v>
                </c:pt>
                <c:pt idx="19155">
                  <c:v>-39.315722626837598</c:v>
                </c:pt>
                <c:pt idx="19156">
                  <c:v>-39.315722626837598</c:v>
                </c:pt>
                <c:pt idx="19157">
                  <c:v>-39.315722626837598</c:v>
                </c:pt>
                <c:pt idx="19158">
                  <c:v>-39.315722626837598</c:v>
                </c:pt>
                <c:pt idx="19159">
                  <c:v>-39.315722626837598</c:v>
                </c:pt>
                <c:pt idx="19160">
                  <c:v>-39.315722626837598</c:v>
                </c:pt>
                <c:pt idx="19161">
                  <c:v>-39.315722626837598</c:v>
                </c:pt>
                <c:pt idx="19162">
                  <c:v>-39.315722626837598</c:v>
                </c:pt>
                <c:pt idx="19163">
                  <c:v>-39.315722626837598</c:v>
                </c:pt>
                <c:pt idx="19164">
                  <c:v>-39.315722626837598</c:v>
                </c:pt>
                <c:pt idx="19165">
                  <c:v>-39.315722626837598</c:v>
                </c:pt>
                <c:pt idx="19166">
                  <c:v>-39.315722626837598</c:v>
                </c:pt>
                <c:pt idx="19167">
                  <c:v>-39.315722626837598</c:v>
                </c:pt>
                <c:pt idx="19168">
                  <c:v>-39.315722626837598</c:v>
                </c:pt>
                <c:pt idx="19169">
                  <c:v>-39.315722626837598</c:v>
                </c:pt>
                <c:pt idx="19170">
                  <c:v>-39.315722626837598</c:v>
                </c:pt>
                <c:pt idx="19171">
                  <c:v>-39.315722626837598</c:v>
                </c:pt>
                <c:pt idx="19172">
                  <c:v>-39.315722626837598</c:v>
                </c:pt>
                <c:pt idx="19173">
                  <c:v>-39.315722626837598</c:v>
                </c:pt>
                <c:pt idx="19174">
                  <c:v>-39.315722626837598</c:v>
                </c:pt>
                <c:pt idx="19175">
                  <c:v>-39.315722626837598</c:v>
                </c:pt>
                <c:pt idx="19176">
                  <c:v>-39.315722626837598</c:v>
                </c:pt>
                <c:pt idx="19177">
                  <c:v>-39.315722626837598</c:v>
                </c:pt>
                <c:pt idx="19178">
                  <c:v>-39.315722626837598</c:v>
                </c:pt>
                <c:pt idx="19179">
                  <c:v>-39.315722626837598</c:v>
                </c:pt>
                <c:pt idx="19180">
                  <c:v>-39.315722626837598</c:v>
                </c:pt>
                <c:pt idx="19181">
                  <c:v>-39.315722626837598</c:v>
                </c:pt>
                <c:pt idx="19182">
                  <c:v>-39.315722626837598</c:v>
                </c:pt>
                <c:pt idx="19183">
                  <c:v>-39.315722626837598</c:v>
                </c:pt>
                <c:pt idx="19184">
                  <c:v>-39.315722626837598</c:v>
                </c:pt>
                <c:pt idx="19185">
                  <c:v>-39.315722626837598</c:v>
                </c:pt>
                <c:pt idx="19186">
                  <c:v>-39.315722626837598</c:v>
                </c:pt>
                <c:pt idx="19187">
                  <c:v>-39.315722626837598</c:v>
                </c:pt>
                <c:pt idx="19188">
                  <c:v>-39.315722626837598</c:v>
                </c:pt>
                <c:pt idx="19189">
                  <c:v>-39.315722626837598</c:v>
                </c:pt>
                <c:pt idx="19190">
                  <c:v>-39.315722626837598</c:v>
                </c:pt>
                <c:pt idx="19191">
                  <c:v>-39.315722626837598</c:v>
                </c:pt>
                <c:pt idx="19192">
                  <c:v>-39.315722626837598</c:v>
                </c:pt>
                <c:pt idx="19193">
                  <c:v>-39.315722626837598</c:v>
                </c:pt>
                <c:pt idx="19194">
                  <c:v>-39.315722626837598</c:v>
                </c:pt>
                <c:pt idx="19195">
                  <c:v>-39.315722626837598</c:v>
                </c:pt>
                <c:pt idx="19196">
                  <c:v>-39.315722626837598</c:v>
                </c:pt>
                <c:pt idx="19197">
                  <c:v>-39.315722626837598</c:v>
                </c:pt>
                <c:pt idx="19198">
                  <c:v>-39.315722626837598</c:v>
                </c:pt>
                <c:pt idx="19199">
                  <c:v>-39.315722626837598</c:v>
                </c:pt>
                <c:pt idx="19200">
                  <c:v>-39.315722626837598</c:v>
                </c:pt>
                <c:pt idx="19201">
                  <c:v>-39.315722626837598</c:v>
                </c:pt>
                <c:pt idx="19202">
                  <c:v>-39.315722626837598</c:v>
                </c:pt>
                <c:pt idx="19203">
                  <c:v>-39.315722626837598</c:v>
                </c:pt>
                <c:pt idx="19204">
                  <c:v>-39.315722626837598</c:v>
                </c:pt>
                <c:pt idx="19205">
                  <c:v>-39.315722626837598</c:v>
                </c:pt>
                <c:pt idx="19206">
                  <c:v>-39.315722626837598</c:v>
                </c:pt>
                <c:pt idx="19207">
                  <c:v>-39.315722626837598</c:v>
                </c:pt>
                <c:pt idx="19208">
                  <c:v>-39.315722626837598</c:v>
                </c:pt>
                <c:pt idx="19209">
                  <c:v>-39.315722626837598</c:v>
                </c:pt>
                <c:pt idx="19210">
                  <c:v>-39.315722626837598</c:v>
                </c:pt>
                <c:pt idx="19211">
                  <c:v>-39.315722626837598</c:v>
                </c:pt>
                <c:pt idx="19212">
                  <c:v>-39.315722626837598</c:v>
                </c:pt>
                <c:pt idx="19213">
                  <c:v>-39.315722626837598</c:v>
                </c:pt>
                <c:pt idx="19214">
                  <c:v>-39.315722626837598</c:v>
                </c:pt>
                <c:pt idx="19215">
                  <c:v>-39.315722626837598</c:v>
                </c:pt>
                <c:pt idx="19216">
                  <c:v>-39.315722626837598</c:v>
                </c:pt>
                <c:pt idx="19217">
                  <c:v>-39.315722626837598</c:v>
                </c:pt>
                <c:pt idx="19218">
                  <c:v>-39.315722626837598</c:v>
                </c:pt>
                <c:pt idx="19219">
                  <c:v>-39.315722626837598</c:v>
                </c:pt>
                <c:pt idx="19220">
                  <c:v>-39.315722626837598</c:v>
                </c:pt>
                <c:pt idx="19221">
                  <c:v>-39.315722626837598</c:v>
                </c:pt>
                <c:pt idx="19222">
                  <c:v>-39.315722626837598</c:v>
                </c:pt>
                <c:pt idx="19223">
                  <c:v>-39.315722626837598</c:v>
                </c:pt>
                <c:pt idx="19224">
                  <c:v>-39.315722626837598</c:v>
                </c:pt>
                <c:pt idx="19225">
                  <c:v>-39.315722626837598</c:v>
                </c:pt>
                <c:pt idx="19226">
                  <c:v>-39.315722626837598</c:v>
                </c:pt>
                <c:pt idx="19227">
                  <c:v>-39.315722626837598</c:v>
                </c:pt>
                <c:pt idx="19228">
                  <c:v>-39.315722626837598</c:v>
                </c:pt>
                <c:pt idx="19229">
                  <c:v>-39.315722626837598</c:v>
                </c:pt>
                <c:pt idx="19230">
                  <c:v>-39.315722626837598</c:v>
                </c:pt>
                <c:pt idx="19231">
                  <c:v>-39.315722626837598</c:v>
                </c:pt>
                <c:pt idx="19232">
                  <c:v>-39.315722626837598</c:v>
                </c:pt>
                <c:pt idx="19233">
                  <c:v>-39.315722626837598</c:v>
                </c:pt>
                <c:pt idx="19234">
                  <c:v>-39.315722626837598</c:v>
                </c:pt>
                <c:pt idx="19235">
                  <c:v>-39.315722626837598</c:v>
                </c:pt>
                <c:pt idx="19236">
                  <c:v>-39.315722626837598</c:v>
                </c:pt>
                <c:pt idx="19237">
                  <c:v>-39.315722626837598</c:v>
                </c:pt>
                <c:pt idx="19238">
                  <c:v>-39.315722626837598</c:v>
                </c:pt>
                <c:pt idx="19239">
                  <c:v>-39.315722626837598</c:v>
                </c:pt>
                <c:pt idx="19240">
                  <c:v>-39.315722626837598</c:v>
                </c:pt>
                <c:pt idx="19241">
                  <c:v>-39.315722626837598</c:v>
                </c:pt>
                <c:pt idx="19242">
                  <c:v>-39.315722626837598</c:v>
                </c:pt>
                <c:pt idx="19243">
                  <c:v>-39.315722626837598</c:v>
                </c:pt>
                <c:pt idx="19244">
                  <c:v>-39.315722626837598</c:v>
                </c:pt>
                <c:pt idx="19245">
                  <c:v>-39.315722626837598</c:v>
                </c:pt>
                <c:pt idx="19246">
                  <c:v>-39.315722626837598</c:v>
                </c:pt>
                <c:pt idx="19247">
                  <c:v>-39.315722626837598</c:v>
                </c:pt>
                <c:pt idx="19248">
                  <c:v>-39.315722626837598</c:v>
                </c:pt>
                <c:pt idx="19249">
                  <c:v>-39.315722626837598</c:v>
                </c:pt>
                <c:pt idx="19250">
                  <c:v>-39.315722626837598</c:v>
                </c:pt>
                <c:pt idx="19251">
                  <c:v>-39.315722626837598</c:v>
                </c:pt>
                <c:pt idx="19252">
                  <c:v>-39.315722626837598</c:v>
                </c:pt>
                <c:pt idx="19253">
                  <c:v>-39.315722626837598</c:v>
                </c:pt>
                <c:pt idx="19254">
                  <c:v>-39.315722626837598</c:v>
                </c:pt>
                <c:pt idx="19255">
                  <c:v>-39.315722626837598</c:v>
                </c:pt>
                <c:pt idx="19256">
                  <c:v>-39.315722626837598</c:v>
                </c:pt>
                <c:pt idx="19257">
                  <c:v>-39.315722626837598</c:v>
                </c:pt>
                <c:pt idx="19258">
                  <c:v>-39.315722626837598</c:v>
                </c:pt>
                <c:pt idx="19259">
                  <c:v>-39.315722626837598</c:v>
                </c:pt>
                <c:pt idx="19260">
                  <c:v>-39.315722626837598</c:v>
                </c:pt>
                <c:pt idx="19261">
                  <c:v>-39.315722626837598</c:v>
                </c:pt>
                <c:pt idx="19262">
                  <c:v>-39.315722626837598</c:v>
                </c:pt>
                <c:pt idx="19263">
                  <c:v>-39.315722626837598</c:v>
                </c:pt>
                <c:pt idx="19264">
                  <c:v>-39.315722626837598</c:v>
                </c:pt>
                <c:pt idx="19265">
                  <c:v>-39.315722626837598</c:v>
                </c:pt>
                <c:pt idx="19266">
                  <c:v>-39.315722626837598</c:v>
                </c:pt>
                <c:pt idx="19267">
                  <c:v>-39.315722626837598</c:v>
                </c:pt>
                <c:pt idx="19268">
                  <c:v>-39.315722626837598</c:v>
                </c:pt>
                <c:pt idx="19269">
                  <c:v>-39.315722626837598</c:v>
                </c:pt>
                <c:pt idx="19270">
                  <c:v>-39.315722626837598</c:v>
                </c:pt>
                <c:pt idx="19271">
                  <c:v>-39.315722626837598</c:v>
                </c:pt>
                <c:pt idx="19272">
                  <c:v>-39.315722626837598</c:v>
                </c:pt>
                <c:pt idx="19273">
                  <c:v>-39.315722626837598</c:v>
                </c:pt>
                <c:pt idx="19274">
                  <c:v>-39.315722626837598</c:v>
                </c:pt>
                <c:pt idx="19275">
                  <c:v>-39.315722626837598</c:v>
                </c:pt>
                <c:pt idx="19276">
                  <c:v>-39.315722626837598</c:v>
                </c:pt>
                <c:pt idx="19277">
                  <c:v>-39.315722626837598</c:v>
                </c:pt>
                <c:pt idx="19278">
                  <c:v>-39.315722626837598</c:v>
                </c:pt>
                <c:pt idx="19279">
                  <c:v>-39.315722626837598</c:v>
                </c:pt>
                <c:pt idx="19280">
                  <c:v>-39.315722626837598</c:v>
                </c:pt>
                <c:pt idx="19281">
                  <c:v>-39.315722626837598</c:v>
                </c:pt>
                <c:pt idx="19282">
                  <c:v>-39.315722626837598</c:v>
                </c:pt>
                <c:pt idx="19283">
                  <c:v>-39.315722626837598</c:v>
                </c:pt>
                <c:pt idx="19284">
                  <c:v>-39.315722626837598</c:v>
                </c:pt>
                <c:pt idx="19285">
                  <c:v>-39.315722626837598</c:v>
                </c:pt>
                <c:pt idx="19286">
                  <c:v>-39.315722626837598</c:v>
                </c:pt>
                <c:pt idx="19287">
                  <c:v>-39.315722626837598</c:v>
                </c:pt>
                <c:pt idx="19288">
                  <c:v>-39.315722626837598</c:v>
                </c:pt>
                <c:pt idx="19289">
                  <c:v>-39.315722626837598</c:v>
                </c:pt>
                <c:pt idx="19290">
                  <c:v>-39.315722626837598</c:v>
                </c:pt>
                <c:pt idx="19291">
                  <c:v>-39.315722626837598</c:v>
                </c:pt>
                <c:pt idx="19292">
                  <c:v>-39.315722626837598</c:v>
                </c:pt>
                <c:pt idx="19293">
                  <c:v>-39.315722626837598</c:v>
                </c:pt>
                <c:pt idx="19294">
                  <c:v>-39.315722626837598</c:v>
                </c:pt>
                <c:pt idx="19295">
                  <c:v>-39.315722626837598</c:v>
                </c:pt>
                <c:pt idx="19296">
                  <c:v>-39.315722626837598</c:v>
                </c:pt>
                <c:pt idx="19297">
                  <c:v>-39.315722626837598</c:v>
                </c:pt>
                <c:pt idx="19298">
                  <c:v>-39.315722626837598</c:v>
                </c:pt>
                <c:pt idx="19299">
                  <c:v>-39.315722626837598</c:v>
                </c:pt>
                <c:pt idx="19300">
                  <c:v>-39.315722626837598</c:v>
                </c:pt>
                <c:pt idx="19301">
                  <c:v>-39.315722626837598</c:v>
                </c:pt>
                <c:pt idx="19302">
                  <c:v>-39.315722626837598</c:v>
                </c:pt>
                <c:pt idx="19303">
                  <c:v>-39.315722626837598</c:v>
                </c:pt>
                <c:pt idx="19304">
                  <c:v>-39.315722626837598</c:v>
                </c:pt>
                <c:pt idx="19305">
                  <c:v>-39.315722626837598</c:v>
                </c:pt>
                <c:pt idx="19306">
                  <c:v>-39.315722626837598</c:v>
                </c:pt>
                <c:pt idx="19307">
                  <c:v>-39.315722626837598</c:v>
                </c:pt>
                <c:pt idx="19308">
                  <c:v>-39.315722626837598</c:v>
                </c:pt>
                <c:pt idx="19309">
                  <c:v>-39.315722626837598</c:v>
                </c:pt>
                <c:pt idx="19310">
                  <c:v>-39.315722626837598</c:v>
                </c:pt>
                <c:pt idx="19311">
                  <c:v>-39.315722626837598</c:v>
                </c:pt>
                <c:pt idx="19312">
                  <c:v>-39.315722626837598</c:v>
                </c:pt>
                <c:pt idx="19313">
                  <c:v>-39.315722626837598</c:v>
                </c:pt>
                <c:pt idx="19314">
                  <c:v>-39.315722626837598</c:v>
                </c:pt>
                <c:pt idx="19315">
                  <c:v>-39.315722626837598</c:v>
                </c:pt>
                <c:pt idx="19316">
                  <c:v>-39.315722626837598</c:v>
                </c:pt>
                <c:pt idx="19317">
                  <c:v>-39.315722626837598</c:v>
                </c:pt>
                <c:pt idx="19318">
                  <c:v>-39.315722626837598</c:v>
                </c:pt>
                <c:pt idx="19319">
                  <c:v>-39.315722626837598</c:v>
                </c:pt>
                <c:pt idx="19320">
                  <c:v>-39.315722626837598</c:v>
                </c:pt>
                <c:pt idx="19321">
                  <c:v>-39.315722626837598</c:v>
                </c:pt>
                <c:pt idx="19322">
                  <c:v>-39.315722626837598</c:v>
                </c:pt>
                <c:pt idx="19323">
                  <c:v>-39.315722626837598</c:v>
                </c:pt>
                <c:pt idx="19324">
                  <c:v>-39.315722626837598</c:v>
                </c:pt>
                <c:pt idx="19325">
                  <c:v>-39.315722626837598</c:v>
                </c:pt>
                <c:pt idx="19326">
                  <c:v>-39.315722626837598</c:v>
                </c:pt>
                <c:pt idx="19327">
                  <c:v>-39.315722626837598</c:v>
                </c:pt>
                <c:pt idx="19328">
                  <c:v>-39.315722626837598</c:v>
                </c:pt>
                <c:pt idx="19329">
                  <c:v>-39.315722626837598</c:v>
                </c:pt>
                <c:pt idx="19330">
                  <c:v>-39.315722626837598</c:v>
                </c:pt>
                <c:pt idx="19331">
                  <c:v>-39.315722626837598</c:v>
                </c:pt>
                <c:pt idx="19332">
                  <c:v>-39.315722626837598</c:v>
                </c:pt>
                <c:pt idx="19333">
                  <c:v>-39.315722626837598</c:v>
                </c:pt>
                <c:pt idx="19334">
                  <c:v>-39.315722626837598</c:v>
                </c:pt>
                <c:pt idx="19335">
                  <c:v>-39.315722626837598</c:v>
                </c:pt>
                <c:pt idx="19336">
                  <c:v>-39.315722626837598</c:v>
                </c:pt>
                <c:pt idx="19337">
                  <c:v>-39.315722626837598</c:v>
                </c:pt>
                <c:pt idx="19338">
                  <c:v>-39.315722626837598</c:v>
                </c:pt>
                <c:pt idx="19339">
                  <c:v>-39.315722626837598</c:v>
                </c:pt>
                <c:pt idx="19340">
                  <c:v>-39.315722626837598</c:v>
                </c:pt>
                <c:pt idx="19341">
                  <c:v>-39.315722626837598</c:v>
                </c:pt>
                <c:pt idx="19342">
                  <c:v>-39.315722626837598</c:v>
                </c:pt>
                <c:pt idx="19343">
                  <c:v>-39.315722626837598</c:v>
                </c:pt>
                <c:pt idx="19344">
                  <c:v>-39.315722626837598</c:v>
                </c:pt>
                <c:pt idx="19345">
                  <c:v>-39.315722626837598</c:v>
                </c:pt>
                <c:pt idx="19346">
                  <c:v>-39.315722626837598</c:v>
                </c:pt>
                <c:pt idx="19347">
                  <c:v>-39.315722626837598</c:v>
                </c:pt>
                <c:pt idx="19348">
                  <c:v>-39.315722626837598</c:v>
                </c:pt>
                <c:pt idx="19349">
                  <c:v>-39.315722626837598</c:v>
                </c:pt>
                <c:pt idx="19350">
                  <c:v>-39.315722626837598</c:v>
                </c:pt>
                <c:pt idx="19351">
                  <c:v>-39.315722626837598</c:v>
                </c:pt>
                <c:pt idx="19352">
                  <c:v>-39.315722626837598</c:v>
                </c:pt>
                <c:pt idx="19353">
                  <c:v>-39.315722626837598</c:v>
                </c:pt>
                <c:pt idx="19354">
                  <c:v>-39.315722626837598</c:v>
                </c:pt>
                <c:pt idx="19355">
                  <c:v>-39.315722626837598</c:v>
                </c:pt>
                <c:pt idx="19356">
                  <c:v>-39.315722626837598</c:v>
                </c:pt>
                <c:pt idx="19357">
                  <c:v>-39.315722626837598</c:v>
                </c:pt>
                <c:pt idx="19358">
                  <c:v>-39.315722626837598</c:v>
                </c:pt>
                <c:pt idx="19359">
                  <c:v>-39.315722626837598</c:v>
                </c:pt>
                <c:pt idx="19360">
                  <c:v>-39.315722626837598</c:v>
                </c:pt>
                <c:pt idx="19361">
                  <c:v>-39.315722626837598</c:v>
                </c:pt>
                <c:pt idx="19362">
                  <c:v>-39.315722626837598</c:v>
                </c:pt>
                <c:pt idx="19363">
                  <c:v>-39.315722626837598</c:v>
                </c:pt>
                <c:pt idx="19364">
                  <c:v>-39.315722626837598</c:v>
                </c:pt>
                <c:pt idx="19365">
                  <c:v>-39.315722626837598</c:v>
                </c:pt>
                <c:pt idx="19366">
                  <c:v>-39.315722626837598</c:v>
                </c:pt>
                <c:pt idx="19367">
                  <c:v>-39.315722626837598</c:v>
                </c:pt>
                <c:pt idx="19368">
                  <c:v>-39.315722626837598</c:v>
                </c:pt>
                <c:pt idx="19369">
                  <c:v>-39.315722626837598</c:v>
                </c:pt>
                <c:pt idx="19370">
                  <c:v>-39.315722626837598</c:v>
                </c:pt>
                <c:pt idx="19371">
                  <c:v>-39.315722626837598</c:v>
                </c:pt>
                <c:pt idx="19372">
                  <c:v>-39.315722626837598</c:v>
                </c:pt>
                <c:pt idx="19373">
                  <c:v>-39.315722626837598</c:v>
                </c:pt>
                <c:pt idx="19374">
                  <c:v>-39.315722626837598</c:v>
                </c:pt>
                <c:pt idx="19375">
                  <c:v>-39.315722626837598</c:v>
                </c:pt>
                <c:pt idx="19376">
                  <c:v>-39.315722626837598</c:v>
                </c:pt>
                <c:pt idx="19377">
                  <c:v>-39.315722626837598</c:v>
                </c:pt>
                <c:pt idx="19378">
                  <c:v>-39.315722626837598</c:v>
                </c:pt>
                <c:pt idx="19379">
                  <c:v>-39.315722626837598</c:v>
                </c:pt>
                <c:pt idx="19380">
                  <c:v>-39.315722626837598</c:v>
                </c:pt>
                <c:pt idx="19381">
                  <c:v>-39.315722626837598</c:v>
                </c:pt>
                <c:pt idx="19382">
                  <c:v>-39.315722626837598</c:v>
                </c:pt>
                <c:pt idx="19383">
                  <c:v>-39.315722626837598</c:v>
                </c:pt>
                <c:pt idx="19384">
                  <c:v>-39.315722626837598</c:v>
                </c:pt>
                <c:pt idx="19385">
                  <c:v>-39.315722626837598</c:v>
                </c:pt>
                <c:pt idx="19386">
                  <c:v>-39.315722626837598</c:v>
                </c:pt>
                <c:pt idx="19387">
                  <c:v>-39.315722626837598</c:v>
                </c:pt>
                <c:pt idx="19388">
                  <c:v>-39.315722626837598</c:v>
                </c:pt>
                <c:pt idx="19389">
                  <c:v>-39.315722626837598</c:v>
                </c:pt>
                <c:pt idx="19390">
                  <c:v>-39.315722626837598</c:v>
                </c:pt>
                <c:pt idx="19391">
                  <c:v>-39.315722626837598</c:v>
                </c:pt>
                <c:pt idx="19392">
                  <c:v>-39.315722626837598</c:v>
                </c:pt>
                <c:pt idx="19393">
                  <c:v>-39.315722626837598</c:v>
                </c:pt>
                <c:pt idx="19394">
                  <c:v>-39.315722626837598</c:v>
                </c:pt>
                <c:pt idx="19395">
                  <c:v>-39.315722626837598</c:v>
                </c:pt>
                <c:pt idx="19396">
                  <c:v>-39.315722626837598</c:v>
                </c:pt>
                <c:pt idx="19397">
                  <c:v>-39.315722626837598</c:v>
                </c:pt>
                <c:pt idx="19398">
                  <c:v>-39.315722626837598</c:v>
                </c:pt>
                <c:pt idx="19399">
                  <c:v>-39.315722626837598</c:v>
                </c:pt>
                <c:pt idx="19400">
                  <c:v>-39.315722626837598</c:v>
                </c:pt>
                <c:pt idx="19401">
                  <c:v>-39.315722626837598</c:v>
                </c:pt>
                <c:pt idx="19402">
                  <c:v>-39.315722626837598</c:v>
                </c:pt>
                <c:pt idx="19403">
                  <c:v>-39.315722626837598</c:v>
                </c:pt>
                <c:pt idx="19404">
                  <c:v>-39.315722626837598</c:v>
                </c:pt>
                <c:pt idx="19405">
                  <c:v>-39.315722626837598</c:v>
                </c:pt>
                <c:pt idx="19406">
                  <c:v>-39.315722626837598</c:v>
                </c:pt>
                <c:pt idx="19407">
                  <c:v>-39.315722626837598</c:v>
                </c:pt>
                <c:pt idx="19408">
                  <c:v>-39.315722626837598</c:v>
                </c:pt>
                <c:pt idx="19409">
                  <c:v>-39.315722626837598</c:v>
                </c:pt>
                <c:pt idx="19410">
                  <c:v>-39.315722626837598</c:v>
                </c:pt>
                <c:pt idx="19411">
                  <c:v>-39.315722626837598</c:v>
                </c:pt>
                <c:pt idx="19412">
                  <c:v>-39.315722626837598</c:v>
                </c:pt>
                <c:pt idx="19413">
                  <c:v>-39.315722626837598</c:v>
                </c:pt>
                <c:pt idx="19414">
                  <c:v>-39.315722626837598</c:v>
                </c:pt>
                <c:pt idx="19415">
                  <c:v>-39.315722626837598</c:v>
                </c:pt>
                <c:pt idx="19416">
                  <c:v>-39.315722626837598</c:v>
                </c:pt>
                <c:pt idx="19417">
                  <c:v>-39.315722626837598</c:v>
                </c:pt>
                <c:pt idx="19418">
                  <c:v>-39.315722626837598</c:v>
                </c:pt>
                <c:pt idx="19419">
                  <c:v>-39.315722626837598</c:v>
                </c:pt>
                <c:pt idx="19420">
                  <c:v>-39.315722626837598</c:v>
                </c:pt>
                <c:pt idx="19421">
                  <c:v>-39.315722626837598</c:v>
                </c:pt>
                <c:pt idx="19422">
                  <c:v>-39.315722626837598</c:v>
                </c:pt>
                <c:pt idx="19423">
                  <c:v>-39.315722626837598</c:v>
                </c:pt>
                <c:pt idx="19424">
                  <c:v>-39.315722626837598</c:v>
                </c:pt>
                <c:pt idx="19425">
                  <c:v>-39.315722626837598</c:v>
                </c:pt>
                <c:pt idx="19426">
                  <c:v>-39.315722626837598</c:v>
                </c:pt>
                <c:pt idx="19427">
                  <c:v>-39.315722626837598</c:v>
                </c:pt>
                <c:pt idx="19428">
                  <c:v>-39.315722626837598</c:v>
                </c:pt>
                <c:pt idx="19429">
                  <c:v>-39.315722626837598</c:v>
                </c:pt>
                <c:pt idx="19430">
                  <c:v>-39.315722626837598</c:v>
                </c:pt>
                <c:pt idx="19431">
                  <c:v>-39.315722626837598</c:v>
                </c:pt>
                <c:pt idx="19432">
                  <c:v>-39.315722626837598</c:v>
                </c:pt>
                <c:pt idx="19433">
                  <c:v>-39.315722626837598</c:v>
                </c:pt>
                <c:pt idx="19434">
                  <c:v>-39.315722626837598</c:v>
                </c:pt>
                <c:pt idx="19435">
                  <c:v>-39.315722626837598</c:v>
                </c:pt>
                <c:pt idx="19436">
                  <c:v>-39.315722626837598</c:v>
                </c:pt>
                <c:pt idx="19437">
                  <c:v>-39.315722626837598</c:v>
                </c:pt>
                <c:pt idx="19438">
                  <c:v>-39.315722626837598</c:v>
                </c:pt>
                <c:pt idx="19439">
                  <c:v>-39.315722626837598</c:v>
                </c:pt>
                <c:pt idx="19440">
                  <c:v>-39.315722626837598</c:v>
                </c:pt>
                <c:pt idx="19441">
                  <c:v>-39.315722626837598</c:v>
                </c:pt>
                <c:pt idx="19442">
                  <c:v>-39.315722626837598</c:v>
                </c:pt>
                <c:pt idx="19443">
                  <c:v>-39.315722626837598</c:v>
                </c:pt>
                <c:pt idx="19444">
                  <c:v>-39.315722626837598</c:v>
                </c:pt>
                <c:pt idx="19445">
                  <c:v>-39.315722626837598</c:v>
                </c:pt>
                <c:pt idx="19446">
                  <c:v>-39.315722626837598</c:v>
                </c:pt>
                <c:pt idx="19447">
                  <c:v>-39.315722626837598</c:v>
                </c:pt>
                <c:pt idx="19448">
                  <c:v>-39.315722626837598</c:v>
                </c:pt>
                <c:pt idx="19449">
                  <c:v>-39.315722626837598</c:v>
                </c:pt>
                <c:pt idx="19450">
                  <c:v>-39.315722626837598</c:v>
                </c:pt>
                <c:pt idx="19451">
                  <c:v>-39.315722626837598</c:v>
                </c:pt>
                <c:pt idx="19452">
                  <c:v>-39.315722626837598</c:v>
                </c:pt>
                <c:pt idx="19453">
                  <c:v>-39.315722626837598</c:v>
                </c:pt>
                <c:pt idx="19454">
                  <c:v>-39.315722626837598</c:v>
                </c:pt>
                <c:pt idx="19455">
                  <c:v>-39.315722626837598</c:v>
                </c:pt>
                <c:pt idx="19456">
                  <c:v>-39.315722626837598</c:v>
                </c:pt>
                <c:pt idx="19457">
                  <c:v>-39.315722626837598</c:v>
                </c:pt>
                <c:pt idx="19458">
                  <c:v>-39.315722626837598</c:v>
                </c:pt>
                <c:pt idx="19459">
                  <c:v>-39.315722626837598</c:v>
                </c:pt>
                <c:pt idx="19460">
                  <c:v>-39.315722626837598</c:v>
                </c:pt>
                <c:pt idx="19461">
                  <c:v>-39.315722626837598</c:v>
                </c:pt>
                <c:pt idx="19462">
                  <c:v>-39.315722626837598</c:v>
                </c:pt>
                <c:pt idx="19463">
                  <c:v>-39.315722626837598</c:v>
                </c:pt>
                <c:pt idx="19464">
                  <c:v>-39.315722626837598</c:v>
                </c:pt>
                <c:pt idx="19465">
                  <c:v>-39.315722626837598</c:v>
                </c:pt>
                <c:pt idx="19466">
                  <c:v>-39.315722626837598</c:v>
                </c:pt>
                <c:pt idx="19467">
                  <c:v>-39.315722626837598</c:v>
                </c:pt>
                <c:pt idx="19468">
                  <c:v>-39.315722626837598</c:v>
                </c:pt>
                <c:pt idx="19469">
                  <c:v>-39.315722626837598</c:v>
                </c:pt>
                <c:pt idx="19470">
                  <c:v>-39.315722626837598</c:v>
                </c:pt>
                <c:pt idx="19471">
                  <c:v>-39.315722626837598</c:v>
                </c:pt>
                <c:pt idx="19472">
                  <c:v>-39.315722626837598</c:v>
                </c:pt>
                <c:pt idx="19473">
                  <c:v>-39.315722626837598</c:v>
                </c:pt>
                <c:pt idx="19474">
                  <c:v>-39.315722626837598</c:v>
                </c:pt>
                <c:pt idx="19475">
                  <c:v>-39.315722626837598</c:v>
                </c:pt>
                <c:pt idx="19476">
                  <c:v>-39.315722626837598</c:v>
                </c:pt>
                <c:pt idx="19477">
                  <c:v>-39.315722626837598</c:v>
                </c:pt>
                <c:pt idx="19478">
                  <c:v>-39.315722626837598</c:v>
                </c:pt>
                <c:pt idx="19479">
                  <c:v>-39.315722626837598</c:v>
                </c:pt>
                <c:pt idx="19480">
                  <c:v>-39.315722626837598</c:v>
                </c:pt>
                <c:pt idx="19481">
                  <c:v>-39.315722626837598</c:v>
                </c:pt>
                <c:pt idx="19482">
                  <c:v>-39.315722626837598</c:v>
                </c:pt>
                <c:pt idx="19483">
                  <c:v>-39.315722626837598</c:v>
                </c:pt>
                <c:pt idx="19484">
                  <c:v>-39.315722626837598</c:v>
                </c:pt>
                <c:pt idx="19485">
                  <c:v>-39.315722626837598</c:v>
                </c:pt>
                <c:pt idx="19486">
                  <c:v>-39.315722626837598</c:v>
                </c:pt>
                <c:pt idx="19487">
                  <c:v>-39.315722626837598</c:v>
                </c:pt>
                <c:pt idx="19488">
                  <c:v>-39.315722626837598</c:v>
                </c:pt>
                <c:pt idx="19489">
                  <c:v>-39.315722626837598</c:v>
                </c:pt>
                <c:pt idx="19490">
                  <c:v>-39.315722626837598</c:v>
                </c:pt>
                <c:pt idx="19491">
                  <c:v>-39.315722626837598</c:v>
                </c:pt>
                <c:pt idx="19492">
                  <c:v>-39.315722626837598</c:v>
                </c:pt>
                <c:pt idx="19493">
                  <c:v>-39.315722626837598</c:v>
                </c:pt>
                <c:pt idx="19494">
                  <c:v>-39.315722626837598</c:v>
                </c:pt>
                <c:pt idx="19495">
                  <c:v>-39.315722626837598</c:v>
                </c:pt>
                <c:pt idx="19496">
                  <c:v>-39.315722626837598</c:v>
                </c:pt>
                <c:pt idx="19497">
                  <c:v>-39.315722626837598</c:v>
                </c:pt>
                <c:pt idx="19498">
                  <c:v>-39.315722626837598</c:v>
                </c:pt>
                <c:pt idx="19499">
                  <c:v>-39.315722626837598</c:v>
                </c:pt>
                <c:pt idx="19500">
                  <c:v>-39.315722626837598</c:v>
                </c:pt>
                <c:pt idx="19501">
                  <c:v>-39.315722626837598</c:v>
                </c:pt>
                <c:pt idx="19502">
                  <c:v>-39.315722626837598</c:v>
                </c:pt>
                <c:pt idx="19503">
                  <c:v>-39.315722626837598</c:v>
                </c:pt>
                <c:pt idx="19504">
                  <c:v>-39.315722626837598</c:v>
                </c:pt>
                <c:pt idx="19505">
                  <c:v>-39.315722626837598</c:v>
                </c:pt>
                <c:pt idx="19506">
                  <c:v>-39.315722626837598</c:v>
                </c:pt>
                <c:pt idx="19507">
                  <c:v>-39.315722626837598</c:v>
                </c:pt>
                <c:pt idx="19508">
                  <c:v>-39.315722626837598</c:v>
                </c:pt>
                <c:pt idx="19509">
                  <c:v>-39.315722626837598</c:v>
                </c:pt>
                <c:pt idx="19510">
                  <c:v>-39.315722626837598</c:v>
                </c:pt>
                <c:pt idx="19511">
                  <c:v>-39.315722626837598</c:v>
                </c:pt>
                <c:pt idx="19512">
                  <c:v>-39.315722626837598</c:v>
                </c:pt>
                <c:pt idx="19513">
                  <c:v>-39.315722626837598</c:v>
                </c:pt>
                <c:pt idx="19514">
                  <c:v>-39.315722626837598</c:v>
                </c:pt>
                <c:pt idx="19515">
                  <c:v>-39.315722626837598</c:v>
                </c:pt>
                <c:pt idx="19516">
                  <c:v>-39.315722626837598</c:v>
                </c:pt>
                <c:pt idx="19517">
                  <c:v>-39.315722626837598</c:v>
                </c:pt>
                <c:pt idx="19518">
                  <c:v>-39.315722626837598</c:v>
                </c:pt>
                <c:pt idx="19519">
                  <c:v>-39.315722626837598</c:v>
                </c:pt>
                <c:pt idx="19520">
                  <c:v>-39.315722626837598</c:v>
                </c:pt>
                <c:pt idx="19521">
                  <c:v>-39.315722626837598</c:v>
                </c:pt>
                <c:pt idx="19522">
                  <c:v>-39.315722626837598</c:v>
                </c:pt>
                <c:pt idx="19523">
                  <c:v>-39.315722626837598</c:v>
                </c:pt>
                <c:pt idx="19524">
                  <c:v>-39.315722626837598</c:v>
                </c:pt>
                <c:pt idx="19525">
                  <c:v>-39.315722626837598</c:v>
                </c:pt>
                <c:pt idx="19526">
                  <c:v>-39.315722626837598</c:v>
                </c:pt>
                <c:pt idx="19527">
                  <c:v>-39.315722626837598</c:v>
                </c:pt>
                <c:pt idx="19528">
                  <c:v>-39.315722626837598</c:v>
                </c:pt>
                <c:pt idx="19529">
                  <c:v>-39.315722626837598</c:v>
                </c:pt>
                <c:pt idx="19530">
                  <c:v>-39.315722626837598</c:v>
                </c:pt>
                <c:pt idx="19531">
                  <c:v>-39.315722626837598</c:v>
                </c:pt>
                <c:pt idx="19532">
                  <c:v>-39.315722626837598</c:v>
                </c:pt>
                <c:pt idx="19533">
                  <c:v>-39.315722626837598</c:v>
                </c:pt>
                <c:pt idx="19534">
                  <c:v>-39.315722626837598</c:v>
                </c:pt>
                <c:pt idx="19535">
                  <c:v>-39.315722626837598</c:v>
                </c:pt>
                <c:pt idx="19536">
                  <c:v>-39.315722626837598</c:v>
                </c:pt>
                <c:pt idx="19537">
                  <c:v>-39.315722626837598</c:v>
                </c:pt>
                <c:pt idx="19538">
                  <c:v>-39.315722626837598</c:v>
                </c:pt>
                <c:pt idx="19539">
                  <c:v>-39.315722626837598</c:v>
                </c:pt>
                <c:pt idx="19540">
                  <c:v>-39.315722626837598</c:v>
                </c:pt>
                <c:pt idx="19541">
                  <c:v>-39.315722626837598</c:v>
                </c:pt>
                <c:pt idx="19542">
                  <c:v>-39.315722626837598</c:v>
                </c:pt>
                <c:pt idx="19543">
                  <c:v>-39.315722626837598</c:v>
                </c:pt>
                <c:pt idx="19544">
                  <c:v>-39.315722626837598</c:v>
                </c:pt>
                <c:pt idx="19545">
                  <c:v>-39.315722626837598</c:v>
                </c:pt>
                <c:pt idx="19546">
                  <c:v>-39.315722626837598</c:v>
                </c:pt>
                <c:pt idx="19547">
                  <c:v>-39.315722626837598</c:v>
                </c:pt>
                <c:pt idx="19548">
                  <c:v>-39.315722626837598</c:v>
                </c:pt>
                <c:pt idx="19549">
                  <c:v>-39.315722626837598</c:v>
                </c:pt>
                <c:pt idx="19550">
                  <c:v>-39.315722626837598</c:v>
                </c:pt>
                <c:pt idx="19551">
                  <c:v>-39.315722626837598</c:v>
                </c:pt>
                <c:pt idx="19552">
                  <c:v>-39.315722626837598</c:v>
                </c:pt>
                <c:pt idx="19553">
                  <c:v>-39.315722626837598</c:v>
                </c:pt>
                <c:pt idx="19554">
                  <c:v>-39.315722626837598</c:v>
                </c:pt>
                <c:pt idx="19555">
                  <c:v>-39.315722626837598</c:v>
                </c:pt>
                <c:pt idx="19556">
                  <c:v>-39.315722626837598</c:v>
                </c:pt>
                <c:pt idx="19557">
                  <c:v>-39.315722626837598</c:v>
                </c:pt>
                <c:pt idx="19558">
                  <c:v>-39.315722626837598</c:v>
                </c:pt>
                <c:pt idx="19559">
                  <c:v>-39.315722626837598</c:v>
                </c:pt>
                <c:pt idx="19560">
                  <c:v>-39.315722626837598</c:v>
                </c:pt>
                <c:pt idx="19561">
                  <c:v>-39.315722626837598</c:v>
                </c:pt>
                <c:pt idx="19562">
                  <c:v>-39.315722626837598</c:v>
                </c:pt>
                <c:pt idx="19563">
                  <c:v>-39.315722626837598</c:v>
                </c:pt>
                <c:pt idx="19564">
                  <c:v>-39.315722626837598</c:v>
                </c:pt>
                <c:pt idx="19565">
                  <c:v>-39.315722626837598</c:v>
                </c:pt>
                <c:pt idx="19566">
                  <c:v>-39.315722626837598</c:v>
                </c:pt>
                <c:pt idx="19567">
                  <c:v>-39.315722626837598</c:v>
                </c:pt>
                <c:pt idx="19568">
                  <c:v>-39.315722626837598</c:v>
                </c:pt>
                <c:pt idx="19569">
                  <c:v>-39.315722626837598</c:v>
                </c:pt>
                <c:pt idx="19570">
                  <c:v>-39.315722626837598</c:v>
                </c:pt>
                <c:pt idx="19571">
                  <c:v>-39.315722626837598</c:v>
                </c:pt>
                <c:pt idx="19572">
                  <c:v>-39.315722626837598</c:v>
                </c:pt>
                <c:pt idx="19573">
                  <c:v>-39.315722626837598</c:v>
                </c:pt>
                <c:pt idx="19574">
                  <c:v>-39.315722626837598</c:v>
                </c:pt>
                <c:pt idx="19575">
                  <c:v>-39.315722626837598</c:v>
                </c:pt>
                <c:pt idx="19576">
                  <c:v>-39.315722626837598</c:v>
                </c:pt>
                <c:pt idx="19577">
                  <c:v>-39.315722626837598</c:v>
                </c:pt>
                <c:pt idx="19578">
                  <c:v>-39.315722626837598</c:v>
                </c:pt>
                <c:pt idx="19579">
                  <c:v>-39.315722626837598</c:v>
                </c:pt>
                <c:pt idx="19580">
                  <c:v>-39.315722626837598</c:v>
                </c:pt>
                <c:pt idx="19581">
                  <c:v>-39.315722626837598</c:v>
                </c:pt>
                <c:pt idx="19582">
                  <c:v>-39.315722626837598</c:v>
                </c:pt>
                <c:pt idx="19583">
                  <c:v>-39.315722626837598</c:v>
                </c:pt>
                <c:pt idx="19584">
                  <c:v>-39.315722626837598</c:v>
                </c:pt>
                <c:pt idx="19585">
                  <c:v>-39.315722626837598</c:v>
                </c:pt>
                <c:pt idx="19586">
                  <c:v>-39.315722626837598</c:v>
                </c:pt>
                <c:pt idx="19587">
                  <c:v>-39.315722626837598</c:v>
                </c:pt>
                <c:pt idx="19588">
                  <c:v>-39.315722626837598</c:v>
                </c:pt>
                <c:pt idx="19589">
                  <c:v>-39.315722626837598</c:v>
                </c:pt>
                <c:pt idx="19590">
                  <c:v>-39.315722626837598</c:v>
                </c:pt>
                <c:pt idx="19591">
                  <c:v>-39.315722626837598</c:v>
                </c:pt>
                <c:pt idx="19592">
                  <c:v>-39.315722626837598</c:v>
                </c:pt>
                <c:pt idx="19593">
                  <c:v>-39.315722626837598</c:v>
                </c:pt>
                <c:pt idx="19594">
                  <c:v>-39.315722626837598</c:v>
                </c:pt>
                <c:pt idx="19595">
                  <c:v>-39.315722626837598</c:v>
                </c:pt>
                <c:pt idx="19596">
                  <c:v>-39.315722626837598</c:v>
                </c:pt>
                <c:pt idx="19597">
                  <c:v>-39.315722626837598</c:v>
                </c:pt>
                <c:pt idx="19598">
                  <c:v>-39.315722626837598</c:v>
                </c:pt>
                <c:pt idx="19599">
                  <c:v>-39.315722626837598</c:v>
                </c:pt>
                <c:pt idx="19600">
                  <c:v>-39.315722626837598</c:v>
                </c:pt>
                <c:pt idx="19601">
                  <c:v>-39.315722626837598</c:v>
                </c:pt>
                <c:pt idx="19602">
                  <c:v>-39.315722626837598</c:v>
                </c:pt>
                <c:pt idx="19603">
                  <c:v>-39.315722626837598</c:v>
                </c:pt>
                <c:pt idx="19604">
                  <c:v>-39.315722626837598</c:v>
                </c:pt>
                <c:pt idx="19605">
                  <c:v>-39.315722626837598</c:v>
                </c:pt>
                <c:pt idx="19606">
                  <c:v>-39.315722626837598</c:v>
                </c:pt>
                <c:pt idx="19607">
                  <c:v>-39.315722626837598</c:v>
                </c:pt>
                <c:pt idx="19608">
                  <c:v>-39.315722626837598</c:v>
                </c:pt>
                <c:pt idx="19609">
                  <c:v>-39.315722626837598</c:v>
                </c:pt>
                <c:pt idx="19610">
                  <c:v>-39.315722626837598</c:v>
                </c:pt>
                <c:pt idx="19611">
                  <c:v>-39.315722626837598</c:v>
                </c:pt>
                <c:pt idx="19612">
                  <c:v>-39.315722626837598</c:v>
                </c:pt>
                <c:pt idx="19613">
                  <c:v>-39.315722626837598</c:v>
                </c:pt>
                <c:pt idx="19614">
                  <c:v>-39.315722626837598</c:v>
                </c:pt>
                <c:pt idx="19615">
                  <c:v>-39.315722626837598</c:v>
                </c:pt>
                <c:pt idx="19616">
                  <c:v>-39.315722626837598</c:v>
                </c:pt>
                <c:pt idx="19617">
                  <c:v>-39.315722626837598</c:v>
                </c:pt>
                <c:pt idx="19618">
                  <c:v>-39.315722626837598</c:v>
                </c:pt>
                <c:pt idx="19619">
                  <c:v>-39.315722626837598</c:v>
                </c:pt>
                <c:pt idx="19620">
                  <c:v>-39.315722626837598</c:v>
                </c:pt>
                <c:pt idx="19621">
                  <c:v>-39.315722626837598</c:v>
                </c:pt>
                <c:pt idx="19622">
                  <c:v>-39.315722626837598</c:v>
                </c:pt>
                <c:pt idx="19623">
                  <c:v>-39.315722626837598</c:v>
                </c:pt>
                <c:pt idx="19624">
                  <c:v>-39.315722626837598</c:v>
                </c:pt>
                <c:pt idx="19625">
                  <c:v>-39.315722626837598</c:v>
                </c:pt>
                <c:pt idx="19626">
                  <c:v>-39.315722626837598</c:v>
                </c:pt>
                <c:pt idx="19627">
                  <c:v>-39.315722626837598</c:v>
                </c:pt>
                <c:pt idx="19628">
                  <c:v>-39.315722626837598</c:v>
                </c:pt>
                <c:pt idx="19629">
                  <c:v>-39.315722626837598</c:v>
                </c:pt>
                <c:pt idx="19630">
                  <c:v>-39.315722626837598</c:v>
                </c:pt>
                <c:pt idx="19631">
                  <c:v>-39.315722626837598</c:v>
                </c:pt>
                <c:pt idx="19632">
                  <c:v>-39.315722626837598</c:v>
                </c:pt>
                <c:pt idx="19633">
                  <c:v>-39.315722626837598</c:v>
                </c:pt>
                <c:pt idx="19634">
                  <c:v>-39.315722626837598</c:v>
                </c:pt>
                <c:pt idx="19635">
                  <c:v>-39.315722626837598</c:v>
                </c:pt>
                <c:pt idx="19636">
                  <c:v>-39.315722626837598</c:v>
                </c:pt>
                <c:pt idx="19637">
                  <c:v>-39.315722626837598</c:v>
                </c:pt>
                <c:pt idx="19638">
                  <c:v>-39.315722626837598</c:v>
                </c:pt>
                <c:pt idx="19639">
                  <c:v>-39.315722626837598</c:v>
                </c:pt>
                <c:pt idx="19640">
                  <c:v>-39.315722626837598</c:v>
                </c:pt>
                <c:pt idx="19641">
                  <c:v>-39.315722626837598</c:v>
                </c:pt>
                <c:pt idx="19642">
                  <c:v>-39.315722626837598</c:v>
                </c:pt>
                <c:pt idx="19643">
                  <c:v>-39.315722626837598</c:v>
                </c:pt>
                <c:pt idx="19644">
                  <c:v>-39.315722626837598</c:v>
                </c:pt>
                <c:pt idx="19645">
                  <c:v>-39.315722626837598</c:v>
                </c:pt>
                <c:pt idx="19646">
                  <c:v>-39.315722626837598</c:v>
                </c:pt>
                <c:pt idx="19647">
                  <c:v>-39.315722626837598</c:v>
                </c:pt>
                <c:pt idx="19648">
                  <c:v>-39.315722626837598</c:v>
                </c:pt>
                <c:pt idx="19649">
                  <c:v>-39.315722626837598</c:v>
                </c:pt>
                <c:pt idx="19650">
                  <c:v>-39.315722626837598</c:v>
                </c:pt>
                <c:pt idx="19651">
                  <c:v>-39.315722626837598</c:v>
                </c:pt>
                <c:pt idx="19652">
                  <c:v>-39.315722626837598</c:v>
                </c:pt>
                <c:pt idx="19653">
                  <c:v>-39.315722626837598</c:v>
                </c:pt>
                <c:pt idx="19654">
                  <c:v>-39.315722626837598</c:v>
                </c:pt>
                <c:pt idx="19655">
                  <c:v>-39.315722626837598</c:v>
                </c:pt>
                <c:pt idx="19656">
                  <c:v>-39.315722626837598</c:v>
                </c:pt>
                <c:pt idx="19657">
                  <c:v>-39.315722626837598</c:v>
                </c:pt>
                <c:pt idx="19658">
                  <c:v>-39.315722626837598</c:v>
                </c:pt>
                <c:pt idx="19659">
                  <c:v>-39.315722626837598</c:v>
                </c:pt>
                <c:pt idx="19660">
                  <c:v>-39.315722626837598</c:v>
                </c:pt>
                <c:pt idx="19661">
                  <c:v>-39.315722626837598</c:v>
                </c:pt>
                <c:pt idx="19662">
                  <c:v>-39.315722626837598</c:v>
                </c:pt>
                <c:pt idx="19663">
                  <c:v>-39.315722626837598</c:v>
                </c:pt>
                <c:pt idx="19664">
                  <c:v>-39.315722626837598</c:v>
                </c:pt>
                <c:pt idx="19665">
                  <c:v>-39.315722626837598</c:v>
                </c:pt>
                <c:pt idx="19666">
                  <c:v>-39.315722626837598</c:v>
                </c:pt>
                <c:pt idx="19667">
                  <c:v>-39.315722626837598</c:v>
                </c:pt>
                <c:pt idx="19668">
                  <c:v>-39.315722626837598</c:v>
                </c:pt>
                <c:pt idx="19669">
                  <c:v>-39.315722626837598</c:v>
                </c:pt>
                <c:pt idx="19670">
                  <c:v>-39.315722626837598</c:v>
                </c:pt>
                <c:pt idx="19671">
                  <c:v>-39.315722626837598</c:v>
                </c:pt>
                <c:pt idx="19672">
                  <c:v>-39.315722626837598</c:v>
                </c:pt>
                <c:pt idx="19673">
                  <c:v>-39.315722626837598</c:v>
                </c:pt>
                <c:pt idx="19674">
                  <c:v>-39.315722626837598</c:v>
                </c:pt>
                <c:pt idx="19675">
                  <c:v>-39.315722626837598</c:v>
                </c:pt>
                <c:pt idx="19676">
                  <c:v>-39.315722626837598</c:v>
                </c:pt>
                <c:pt idx="19677">
                  <c:v>-39.315722626837598</c:v>
                </c:pt>
                <c:pt idx="19678">
                  <c:v>-39.315722626837598</c:v>
                </c:pt>
                <c:pt idx="19679">
                  <c:v>-39.315722626837598</c:v>
                </c:pt>
                <c:pt idx="19680">
                  <c:v>-39.315722626837598</c:v>
                </c:pt>
                <c:pt idx="19681">
                  <c:v>-39.315722626837598</c:v>
                </c:pt>
                <c:pt idx="19682">
                  <c:v>-39.315722626837598</c:v>
                </c:pt>
                <c:pt idx="19683">
                  <c:v>-39.315722626837598</c:v>
                </c:pt>
                <c:pt idx="19684">
                  <c:v>-39.315722626837598</c:v>
                </c:pt>
                <c:pt idx="19685">
                  <c:v>-39.315722626837598</c:v>
                </c:pt>
                <c:pt idx="19686">
                  <c:v>-39.315722626837598</c:v>
                </c:pt>
                <c:pt idx="19687">
                  <c:v>-39.315722626837598</c:v>
                </c:pt>
                <c:pt idx="19688">
                  <c:v>-39.315722626837598</c:v>
                </c:pt>
                <c:pt idx="19689">
                  <c:v>-39.315722626837598</c:v>
                </c:pt>
                <c:pt idx="19690">
                  <c:v>-39.315722626837598</c:v>
                </c:pt>
                <c:pt idx="19691">
                  <c:v>-39.315722626837598</c:v>
                </c:pt>
                <c:pt idx="19692">
                  <c:v>-39.315722626837598</c:v>
                </c:pt>
                <c:pt idx="19693">
                  <c:v>-39.315722626837598</c:v>
                </c:pt>
                <c:pt idx="19694">
                  <c:v>-39.315722626837598</c:v>
                </c:pt>
                <c:pt idx="19695">
                  <c:v>-39.315722626837598</c:v>
                </c:pt>
                <c:pt idx="19696">
                  <c:v>-39.315722626837598</c:v>
                </c:pt>
                <c:pt idx="19697">
                  <c:v>-39.315722626837598</c:v>
                </c:pt>
                <c:pt idx="19698">
                  <c:v>-39.315722626837598</c:v>
                </c:pt>
                <c:pt idx="19699">
                  <c:v>-39.315722626837598</c:v>
                </c:pt>
                <c:pt idx="19700">
                  <c:v>-39.315722626837598</c:v>
                </c:pt>
                <c:pt idx="19701">
                  <c:v>-39.315722626837598</c:v>
                </c:pt>
                <c:pt idx="19702">
                  <c:v>-39.315722626837598</c:v>
                </c:pt>
                <c:pt idx="19703">
                  <c:v>-39.315722626837598</c:v>
                </c:pt>
                <c:pt idx="19704">
                  <c:v>-39.315722626837598</c:v>
                </c:pt>
                <c:pt idx="19705">
                  <c:v>-39.315722626837598</c:v>
                </c:pt>
                <c:pt idx="19706">
                  <c:v>-39.315722626837598</c:v>
                </c:pt>
                <c:pt idx="19707">
                  <c:v>-39.315722626837598</c:v>
                </c:pt>
                <c:pt idx="19708">
                  <c:v>-39.315722626837598</c:v>
                </c:pt>
                <c:pt idx="19709">
                  <c:v>-39.315722626837598</c:v>
                </c:pt>
                <c:pt idx="19710">
                  <c:v>-39.315722626837598</c:v>
                </c:pt>
                <c:pt idx="19711">
                  <c:v>-39.315722626837598</c:v>
                </c:pt>
                <c:pt idx="19712">
                  <c:v>-39.315722626837598</c:v>
                </c:pt>
                <c:pt idx="19713">
                  <c:v>-39.315722626837598</c:v>
                </c:pt>
                <c:pt idx="19714">
                  <c:v>-39.315722626837598</c:v>
                </c:pt>
                <c:pt idx="19715">
                  <c:v>-39.315722626837598</c:v>
                </c:pt>
                <c:pt idx="19716">
                  <c:v>-39.315722626837598</c:v>
                </c:pt>
                <c:pt idx="19717">
                  <c:v>-39.315722626837598</c:v>
                </c:pt>
                <c:pt idx="19718">
                  <c:v>-39.315722626837598</c:v>
                </c:pt>
                <c:pt idx="19719">
                  <c:v>-39.315722626837598</c:v>
                </c:pt>
                <c:pt idx="19720">
                  <c:v>-39.315722626837598</c:v>
                </c:pt>
                <c:pt idx="19721">
                  <c:v>-39.315722626837598</c:v>
                </c:pt>
                <c:pt idx="19722">
                  <c:v>-39.315722626837598</c:v>
                </c:pt>
                <c:pt idx="19723">
                  <c:v>-39.315722626837598</c:v>
                </c:pt>
                <c:pt idx="19724">
                  <c:v>-39.315722626837598</c:v>
                </c:pt>
                <c:pt idx="19725">
                  <c:v>-39.315722626837598</c:v>
                </c:pt>
                <c:pt idx="19726">
                  <c:v>-39.315722626837598</c:v>
                </c:pt>
                <c:pt idx="19727">
                  <c:v>-39.315722626837598</c:v>
                </c:pt>
                <c:pt idx="19728">
                  <c:v>-39.315722626837598</c:v>
                </c:pt>
                <c:pt idx="19729">
                  <c:v>-39.315722626837598</c:v>
                </c:pt>
                <c:pt idx="19730">
                  <c:v>-39.315722626837598</c:v>
                </c:pt>
                <c:pt idx="19731">
                  <c:v>-39.315722626837598</c:v>
                </c:pt>
                <c:pt idx="19732">
                  <c:v>-39.315722626837598</c:v>
                </c:pt>
                <c:pt idx="19733">
                  <c:v>-39.315722626837598</c:v>
                </c:pt>
                <c:pt idx="19734">
                  <c:v>-39.315722626837598</c:v>
                </c:pt>
                <c:pt idx="19735">
                  <c:v>-39.315722626837598</c:v>
                </c:pt>
                <c:pt idx="19736">
                  <c:v>-39.315722626837598</c:v>
                </c:pt>
                <c:pt idx="19737">
                  <c:v>-39.315722626837598</c:v>
                </c:pt>
                <c:pt idx="19738">
                  <c:v>-39.315722626837598</c:v>
                </c:pt>
                <c:pt idx="19739">
                  <c:v>-39.315722626837598</c:v>
                </c:pt>
                <c:pt idx="19740">
                  <c:v>-39.315722626837598</c:v>
                </c:pt>
                <c:pt idx="19741">
                  <c:v>-39.315722626837598</c:v>
                </c:pt>
                <c:pt idx="19742">
                  <c:v>-39.315722626837598</c:v>
                </c:pt>
                <c:pt idx="19743">
                  <c:v>-39.315722626837598</c:v>
                </c:pt>
                <c:pt idx="19744">
                  <c:v>-39.315722626837598</c:v>
                </c:pt>
                <c:pt idx="19745">
                  <c:v>-39.315722626837598</c:v>
                </c:pt>
                <c:pt idx="19746">
                  <c:v>-39.315722626837598</c:v>
                </c:pt>
                <c:pt idx="19747">
                  <c:v>-39.315722626837598</c:v>
                </c:pt>
                <c:pt idx="19748">
                  <c:v>-39.315722626837598</c:v>
                </c:pt>
                <c:pt idx="19749">
                  <c:v>-39.315722626837598</c:v>
                </c:pt>
                <c:pt idx="19750">
                  <c:v>-39.315722626837598</c:v>
                </c:pt>
                <c:pt idx="19751">
                  <c:v>-39.315722626837598</c:v>
                </c:pt>
                <c:pt idx="19752">
                  <c:v>-39.315722626837598</c:v>
                </c:pt>
                <c:pt idx="19753">
                  <c:v>-39.315722626837598</c:v>
                </c:pt>
                <c:pt idx="19754">
                  <c:v>-39.315722626837598</c:v>
                </c:pt>
                <c:pt idx="19755">
                  <c:v>-39.315722626837598</c:v>
                </c:pt>
                <c:pt idx="19756">
                  <c:v>-39.315722626837598</c:v>
                </c:pt>
                <c:pt idx="19757">
                  <c:v>-39.315722626837598</c:v>
                </c:pt>
                <c:pt idx="19758">
                  <c:v>-39.315722626837598</c:v>
                </c:pt>
                <c:pt idx="19759">
                  <c:v>-39.315722626837598</c:v>
                </c:pt>
                <c:pt idx="19760">
                  <c:v>-39.315722626837598</c:v>
                </c:pt>
                <c:pt idx="19761">
                  <c:v>-39.315722626837598</c:v>
                </c:pt>
                <c:pt idx="19762">
                  <c:v>-39.315722626837598</c:v>
                </c:pt>
                <c:pt idx="19763">
                  <c:v>-39.315722626837598</c:v>
                </c:pt>
                <c:pt idx="19764">
                  <c:v>-39.315722626837598</c:v>
                </c:pt>
                <c:pt idx="19765">
                  <c:v>-39.315722626837598</c:v>
                </c:pt>
                <c:pt idx="19766">
                  <c:v>-39.315722626837598</c:v>
                </c:pt>
                <c:pt idx="19767">
                  <c:v>-39.315722626837598</c:v>
                </c:pt>
                <c:pt idx="19768">
                  <c:v>-39.315722626837598</c:v>
                </c:pt>
                <c:pt idx="19769">
                  <c:v>-39.315722626837598</c:v>
                </c:pt>
                <c:pt idx="19770">
                  <c:v>-39.315722626837598</c:v>
                </c:pt>
                <c:pt idx="19771">
                  <c:v>-39.315722626837598</c:v>
                </c:pt>
                <c:pt idx="19772">
                  <c:v>-39.315722626837598</c:v>
                </c:pt>
                <c:pt idx="19773">
                  <c:v>-39.315722626837598</c:v>
                </c:pt>
                <c:pt idx="19774">
                  <c:v>-39.315722626837598</c:v>
                </c:pt>
                <c:pt idx="19775">
                  <c:v>-39.315722626837598</c:v>
                </c:pt>
                <c:pt idx="19776">
                  <c:v>-39.315722626837598</c:v>
                </c:pt>
                <c:pt idx="19777">
                  <c:v>-39.315722626837598</c:v>
                </c:pt>
                <c:pt idx="19778">
                  <c:v>-39.315722626837598</c:v>
                </c:pt>
                <c:pt idx="19779">
                  <c:v>-39.315722626837598</c:v>
                </c:pt>
                <c:pt idx="19780">
                  <c:v>-39.315722626837598</c:v>
                </c:pt>
                <c:pt idx="19781">
                  <c:v>-39.315722626837598</c:v>
                </c:pt>
                <c:pt idx="19782">
                  <c:v>-39.315722626837598</c:v>
                </c:pt>
                <c:pt idx="19783">
                  <c:v>-39.315722626837598</c:v>
                </c:pt>
                <c:pt idx="19784">
                  <c:v>-39.315722626837598</c:v>
                </c:pt>
                <c:pt idx="19785">
                  <c:v>-39.315722626837598</c:v>
                </c:pt>
                <c:pt idx="19786">
                  <c:v>-39.315722626837598</c:v>
                </c:pt>
                <c:pt idx="19787">
                  <c:v>-39.315722626837598</c:v>
                </c:pt>
                <c:pt idx="19788">
                  <c:v>-39.315722626837598</c:v>
                </c:pt>
                <c:pt idx="19789">
                  <c:v>-39.315722626837598</c:v>
                </c:pt>
                <c:pt idx="19790">
                  <c:v>-39.315722626837598</c:v>
                </c:pt>
                <c:pt idx="19791">
                  <c:v>-39.315722626837598</c:v>
                </c:pt>
                <c:pt idx="19792">
                  <c:v>-39.315722626837598</c:v>
                </c:pt>
                <c:pt idx="19793">
                  <c:v>-39.315722626837598</c:v>
                </c:pt>
                <c:pt idx="19794">
                  <c:v>-39.315722626837598</c:v>
                </c:pt>
                <c:pt idx="19795">
                  <c:v>-39.315722626837598</c:v>
                </c:pt>
                <c:pt idx="19796">
                  <c:v>-39.315722626837598</c:v>
                </c:pt>
                <c:pt idx="19797">
                  <c:v>-39.315722626837598</c:v>
                </c:pt>
                <c:pt idx="19798">
                  <c:v>-39.315722626837598</c:v>
                </c:pt>
                <c:pt idx="19799">
                  <c:v>-39.315722626837598</c:v>
                </c:pt>
                <c:pt idx="19800">
                  <c:v>-39.315722626837598</c:v>
                </c:pt>
                <c:pt idx="19801">
                  <c:v>-39.315722626837598</c:v>
                </c:pt>
                <c:pt idx="19802">
                  <c:v>-39.315722626837598</c:v>
                </c:pt>
                <c:pt idx="19803">
                  <c:v>-39.315722626837598</c:v>
                </c:pt>
                <c:pt idx="19804">
                  <c:v>-39.315722626837598</c:v>
                </c:pt>
                <c:pt idx="19805">
                  <c:v>-39.315722626837598</c:v>
                </c:pt>
                <c:pt idx="19806">
                  <c:v>-39.315722626837598</c:v>
                </c:pt>
                <c:pt idx="19807">
                  <c:v>-39.315722626837598</c:v>
                </c:pt>
                <c:pt idx="19808">
                  <c:v>-39.315722626837598</c:v>
                </c:pt>
                <c:pt idx="19809">
                  <c:v>-39.315722626837598</c:v>
                </c:pt>
                <c:pt idx="19810">
                  <c:v>-39.315722626837598</c:v>
                </c:pt>
                <c:pt idx="19811">
                  <c:v>-39.315722626837598</c:v>
                </c:pt>
                <c:pt idx="19812">
                  <c:v>-39.315722626837598</c:v>
                </c:pt>
                <c:pt idx="19813">
                  <c:v>-39.315722626837598</c:v>
                </c:pt>
                <c:pt idx="19814">
                  <c:v>-39.315722626837598</c:v>
                </c:pt>
                <c:pt idx="19815">
                  <c:v>-39.315722626837598</c:v>
                </c:pt>
                <c:pt idx="19816">
                  <c:v>-39.315722626837598</c:v>
                </c:pt>
                <c:pt idx="19817">
                  <c:v>-39.315722626837598</c:v>
                </c:pt>
                <c:pt idx="19818">
                  <c:v>-39.315722626837598</c:v>
                </c:pt>
                <c:pt idx="19819">
                  <c:v>-39.315722626837598</c:v>
                </c:pt>
                <c:pt idx="19820">
                  <c:v>-39.315722626837598</c:v>
                </c:pt>
                <c:pt idx="19821">
                  <c:v>-39.315722626837598</c:v>
                </c:pt>
                <c:pt idx="19822">
                  <c:v>-39.315722626837598</c:v>
                </c:pt>
                <c:pt idx="19823">
                  <c:v>-39.315722626837598</c:v>
                </c:pt>
                <c:pt idx="19824">
                  <c:v>-39.315722626837598</c:v>
                </c:pt>
                <c:pt idx="19825">
                  <c:v>-39.315722626837598</c:v>
                </c:pt>
                <c:pt idx="19826">
                  <c:v>-39.315722626837598</c:v>
                </c:pt>
                <c:pt idx="19827">
                  <c:v>-39.315722626837598</c:v>
                </c:pt>
                <c:pt idx="19828">
                  <c:v>-39.315722626837598</c:v>
                </c:pt>
                <c:pt idx="19829">
                  <c:v>-39.315722626837598</c:v>
                </c:pt>
                <c:pt idx="19830">
                  <c:v>-39.315722626837598</c:v>
                </c:pt>
                <c:pt idx="19831">
                  <c:v>-39.315722626837598</c:v>
                </c:pt>
                <c:pt idx="19832">
                  <c:v>-39.315722626837598</c:v>
                </c:pt>
                <c:pt idx="19833">
                  <c:v>-39.315722626837598</c:v>
                </c:pt>
                <c:pt idx="19834">
                  <c:v>-39.315722626837598</c:v>
                </c:pt>
                <c:pt idx="19835">
                  <c:v>-39.315722626837598</c:v>
                </c:pt>
                <c:pt idx="19836">
                  <c:v>-39.315722626837598</c:v>
                </c:pt>
                <c:pt idx="19837">
                  <c:v>-39.315722626837598</c:v>
                </c:pt>
                <c:pt idx="19838">
                  <c:v>-39.315722626837598</c:v>
                </c:pt>
                <c:pt idx="19839">
                  <c:v>-39.315722626837598</c:v>
                </c:pt>
                <c:pt idx="19840">
                  <c:v>-39.315722626837598</c:v>
                </c:pt>
                <c:pt idx="19841">
                  <c:v>-39.315722626837598</c:v>
                </c:pt>
                <c:pt idx="19842">
                  <c:v>-39.315722626837598</c:v>
                </c:pt>
                <c:pt idx="19843">
                  <c:v>-39.315722626837598</c:v>
                </c:pt>
                <c:pt idx="19844">
                  <c:v>-39.315722626837598</c:v>
                </c:pt>
                <c:pt idx="19845">
                  <c:v>-39.315722626837598</c:v>
                </c:pt>
                <c:pt idx="19846">
                  <c:v>-39.315722626837598</c:v>
                </c:pt>
                <c:pt idx="19847">
                  <c:v>-39.315722626837598</c:v>
                </c:pt>
                <c:pt idx="19848">
                  <c:v>-39.315722626837598</c:v>
                </c:pt>
                <c:pt idx="19849">
                  <c:v>-39.315722626837598</c:v>
                </c:pt>
                <c:pt idx="19850">
                  <c:v>-39.315722626837598</c:v>
                </c:pt>
                <c:pt idx="19851">
                  <c:v>-39.315722626837598</c:v>
                </c:pt>
                <c:pt idx="19852">
                  <c:v>-39.315722626837598</c:v>
                </c:pt>
                <c:pt idx="19853">
                  <c:v>-39.315722626837598</c:v>
                </c:pt>
                <c:pt idx="19854">
                  <c:v>-39.315722626837598</c:v>
                </c:pt>
                <c:pt idx="19855">
                  <c:v>-39.315722626837598</c:v>
                </c:pt>
                <c:pt idx="19856">
                  <c:v>-39.315722626837598</c:v>
                </c:pt>
                <c:pt idx="19857">
                  <c:v>-39.315722626837598</c:v>
                </c:pt>
                <c:pt idx="19858">
                  <c:v>-39.315722626837598</c:v>
                </c:pt>
                <c:pt idx="19859">
                  <c:v>-39.315722626837598</c:v>
                </c:pt>
                <c:pt idx="19860">
                  <c:v>-39.315722626837598</c:v>
                </c:pt>
                <c:pt idx="19861">
                  <c:v>-39.315722626837598</c:v>
                </c:pt>
                <c:pt idx="19862">
                  <c:v>-39.315722626837598</c:v>
                </c:pt>
                <c:pt idx="19863">
                  <c:v>-39.315722626837598</c:v>
                </c:pt>
                <c:pt idx="19864">
                  <c:v>-39.315722626837598</c:v>
                </c:pt>
                <c:pt idx="19865">
                  <c:v>-39.315722626837598</c:v>
                </c:pt>
                <c:pt idx="19866">
                  <c:v>-39.315722626837598</c:v>
                </c:pt>
                <c:pt idx="19867">
                  <c:v>-39.315722626837598</c:v>
                </c:pt>
                <c:pt idx="19868">
                  <c:v>-39.315722626837598</c:v>
                </c:pt>
                <c:pt idx="19869">
                  <c:v>-39.315722626837598</c:v>
                </c:pt>
                <c:pt idx="19870">
                  <c:v>-39.315722626837598</c:v>
                </c:pt>
                <c:pt idx="19871">
                  <c:v>-39.315722626837598</c:v>
                </c:pt>
                <c:pt idx="19872">
                  <c:v>-39.315722626837598</c:v>
                </c:pt>
                <c:pt idx="19873">
                  <c:v>-39.315722626837598</c:v>
                </c:pt>
                <c:pt idx="19874">
                  <c:v>-39.315722626837598</c:v>
                </c:pt>
                <c:pt idx="19875">
                  <c:v>-39.315722626837598</c:v>
                </c:pt>
                <c:pt idx="19876">
                  <c:v>-39.315722626837598</c:v>
                </c:pt>
                <c:pt idx="19877">
                  <c:v>-39.315722626837598</c:v>
                </c:pt>
                <c:pt idx="19878">
                  <c:v>-39.315722626837598</c:v>
                </c:pt>
                <c:pt idx="19879">
                  <c:v>-39.315722626837598</c:v>
                </c:pt>
                <c:pt idx="19880">
                  <c:v>-39.315722626837598</c:v>
                </c:pt>
                <c:pt idx="19881">
                  <c:v>-39.315722626837598</c:v>
                </c:pt>
                <c:pt idx="19882">
                  <c:v>-39.315722626837598</c:v>
                </c:pt>
                <c:pt idx="19883">
                  <c:v>-39.315722626837598</c:v>
                </c:pt>
                <c:pt idx="19884">
                  <c:v>-39.315722626837598</c:v>
                </c:pt>
                <c:pt idx="19885">
                  <c:v>-39.315722626837598</c:v>
                </c:pt>
                <c:pt idx="19886">
                  <c:v>-39.315722626837598</c:v>
                </c:pt>
                <c:pt idx="19887">
                  <c:v>-39.315722626837598</c:v>
                </c:pt>
                <c:pt idx="19888">
                  <c:v>-39.315722626837598</c:v>
                </c:pt>
                <c:pt idx="19889">
                  <c:v>-39.315722626837598</c:v>
                </c:pt>
                <c:pt idx="19890">
                  <c:v>-39.315722626837598</c:v>
                </c:pt>
                <c:pt idx="19891">
                  <c:v>-39.315722626837598</c:v>
                </c:pt>
                <c:pt idx="19892">
                  <c:v>-39.315722626837598</c:v>
                </c:pt>
                <c:pt idx="19893">
                  <c:v>-39.315722626837598</c:v>
                </c:pt>
                <c:pt idx="19894">
                  <c:v>-39.315722626837598</c:v>
                </c:pt>
                <c:pt idx="19895">
                  <c:v>-39.315722626837598</c:v>
                </c:pt>
                <c:pt idx="19896">
                  <c:v>-39.315722626837598</c:v>
                </c:pt>
                <c:pt idx="19897">
                  <c:v>-39.315722626837598</c:v>
                </c:pt>
                <c:pt idx="19898">
                  <c:v>-39.315722626837598</c:v>
                </c:pt>
                <c:pt idx="19899">
                  <c:v>-39.315722626837598</c:v>
                </c:pt>
                <c:pt idx="19900">
                  <c:v>-39.315722626837598</c:v>
                </c:pt>
                <c:pt idx="19901">
                  <c:v>-39.315722626837598</c:v>
                </c:pt>
                <c:pt idx="19902">
                  <c:v>-39.315722626837598</c:v>
                </c:pt>
                <c:pt idx="19903">
                  <c:v>-39.315722626837598</c:v>
                </c:pt>
                <c:pt idx="19904">
                  <c:v>-39.315722626837598</c:v>
                </c:pt>
                <c:pt idx="19905">
                  <c:v>-39.315722626837598</c:v>
                </c:pt>
                <c:pt idx="19906">
                  <c:v>-39.315722626837598</c:v>
                </c:pt>
                <c:pt idx="19907">
                  <c:v>-39.315722626837598</c:v>
                </c:pt>
                <c:pt idx="19908">
                  <c:v>-39.315722626837598</c:v>
                </c:pt>
                <c:pt idx="19909">
                  <c:v>-39.315722626837598</c:v>
                </c:pt>
                <c:pt idx="19910">
                  <c:v>-39.315722626837598</c:v>
                </c:pt>
                <c:pt idx="19911">
                  <c:v>-39.315722626837598</c:v>
                </c:pt>
                <c:pt idx="19912">
                  <c:v>-39.315722626837598</c:v>
                </c:pt>
                <c:pt idx="19913">
                  <c:v>-39.315722626837598</c:v>
                </c:pt>
                <c:pt idx="19914">
                  <c:v>-39.315722626837598</c:v>
                </c:pt>
                <c:pt idx="19915">
                  <c:v>-39.315722626837598</c:v>
                </c:pt>
                <c:pt idx="19916">
                  <c:v>-39.315722626837598</c:v>
                </c:pt>
                <c:pt idx="19917">
                  <c:v>-39.315722626837598</c:v>
                </c:pt>
                <c:pt idx="19918">
                  <c:v>-39.315722626837598</c:v>
                </c:pt>
                <c:pt idx="19919">
                  <c:v>-39.315722626837598</c:v>
                </c:pt>
                <c:pt idx="19920">
                  <c:v>-39.315722626837598</c:v>
                </c:pt>
                <c:pt idx="19921">
                  <c:v>-39.315722626837598</c:v>
                </c:pt>
                <c:pt idx="19922">
                  <c:v>-39.315722626837598</c:v>
                </c:pt>
                <c:pt idx="19923">
                  <c:v>-39.315722626837598</c:v>
                </c:pt>
                <c:pt idx="19924">
                  <c:v>-39.315722626837598</c:v>
                </c:pt>
                <c:pt idx="19925">
                  <c:v>-39.315722626837598</c:v>
                </c:pt>
                <c:pt idx="19926">
                  <c:v>-39.315722626837598</c:v>
                </c:pt>
                <c:pt idx="19927">
                  <c:v>-39.315722626837598</c:v>
                </c:pt>
                <c:pt idx="19928">
                  <c:v>-39.315722626837598</c:v>
                </c:pt>
                <c:pt idx="19929">
                  <c:v>-39.315722626837598</c:v>
                </c:pt>
                <c:pt idx="19930">
                  <c:v>-39.315722626837598</c:v>
                </c:pt>
                <c:pt idx="19931">
                  <c:v>-39.315722626837598</c:v>
                </c:pt>
                <c:pt idx="19932">
                  <c:v>-39.315722626837598</c:v>
                </c:pt>
                <c:pt idx="19933">
                  <c:v>-39.315722626837598</c:v>
                </c:pt>
                <c:pt idx="19934">
                  <c:v>-39.315722626837598</c:v>
                </c:pt>
                <c:pt idx="19935">
                  <c:v>-39.315722626837598</c:v>
                </c:pt>
                <c:pt idx="19936">
                  <c:v>-39.315722626837598</c:v>
                </c:pt>
                <c:pt idx="19937">
                  <c:v>-39.315722626837598</c:v>
                </c:pt>
                <c:pt idx="19938">
                  <c:v>-39.315722626837598</c:v>
                </c:pt>
                <c:pt idx="19939">
                  <c:v>-39.315722626837598</c:v>
                </c:pt>
                <c:pt idx="19940">
                  <c:v>-39.315722626837598</c:v>
                </c:pt>
                <c:pt idx="19941">
                  <c:v>-39.315722626837598</c:v>
                </c:pt>
                <c:pt idx="19942">
                  <c:v>-39.315722626837598</c:v>
                </c:pt>
                <c:pt idx="19943">
                  <c:v>-39.315722626837598</c:v>
                </c:pt>
                <c:pt idx="19944">
                  <c:v>-39.315722626837598</c:v>
                </c:pt>
                <c:pt idx="19945">
                  <c:v>-39.315722626837598</c:v>
                </c:pt>
                <c:pt idx="19946">
                  <c:v>-39.315722626837598</c:v>
                </c:pt>
                <c:pt idx="19947">
                  <c:v>-39.315722626837598</c:v>
                </c:pt>
                <c:pt idx="19948">
                  <c:v>-39.315722626837598</c:v>
                </c:pt>
                <c:pt idx="19949">
                  <c:v>-39.315722626837598</c:v>
                </c:pt>
                <c:pt idx="19950">
                  <c:v>-39.315722626837598</c:v>
                </c:pt>
                <c:pt idx="19951">
                  <c:v>-39.315722626837598</c:v>
                </c:pt>
                <c:pt idx="19952">
                  <c:v>-39.315722626837598</c:v>
                </c:pt>
                <c:pt idx="19953">
                  <c:v>-39.315722626837598</c:v>
                </c:pt>
                <c:pt idx="19954">
                  <c:v>-39.315722626837598</c:v>
                </c:pt>
                <c:pt idx="19955">
                  <c:v>-39.315722626837598</c:v>
                </c:pt>
                <c:pt idx="19956">
                  <c:v>-39.315722626837598</c:v>
                </c:pt>
                <c:pt idx="19957">
                  <c:v>-39.315722626837598</c:v>
                </c:pt>
                <c:pt idx="19958">
                  <c:v>-39.315722626837598</c:v>
                </c:pt>
                <c:pt idx="19959">
                  <c:v>-39.315722626837598</c:v>
                </c:pt>
                <c:pt idx="19960">
                  <c:v>-39.315722626837598</c:v>
                </c:pt>
                <c:pt idx="19961">
                  <c:v>-39.315722626837598</c:v>
                </c:pt>
                <c:pt idx="19962">
                  <c:v>-39.315722626837598</c:v>
                </c:pt>
                <c:pt idx="19963">
                  <c:v>-39.315722626837598</c:v>
                </c:pt>
                <c:pt idx="19964">
                  <c:v>-39.315722626837598</c:v>
                </c:pt>
                <c:pt idx="19965">
                  <c:v>-39.315722626837598</c:v>
                </c:pt>
                <c:pt idx="19966">
                  <c:v>-39.315722626837598</c:v>
                </c:pt>
                <c:pt idx="19967">
                  <c:v>-39.315722626837598</c:v>
                </c:pt>
                <c:pt idx="19968">
                  <c:v>-39.315722626837598</c:v>
                </c:pt>
                <c:pt idx="19969">
                  <c:v>-39.315722626837598</c:v>
                </c:pt>
                <c:pt idx="19970">
                  <c:v>-39.315722626837598</c:v>
                </c:pt>
                <c:pt idx="19971">
                  <c:v>-39.315722626837598</c:v>
                </c:pt>
                <c:pt idx="19972">
                  <c:v>-39.315722626837598</c:v>
                </c:pt>
                <c:pt idx="19973">
                  <c:v>-39.315722626837598</c:v>
                </c:pt>
                <c:pt idx="19974">
                  <c:v>-39.315722626837598</c:v>
                </c:pt>
                <c:pt idx="19975">
                  <c:v>-39.315722626837598</c:v>
                </c:pt>
                <c:pt idx="19976">
                  <c:v>-39.315722626837598</c:v>
                </c:pt>
                <c:pt idx="19977">
                  <c:v>-39.315722626837598</c:v>
                </c:pt>
                <c:pt idx="19978">
                  <c:v>-39.315722626837598</c:v>
                </c:pt>
                <c:pt idx="19979">
                  <c:v>-39.315722626837598</c:v>
                </c:pt>
                <c:pt idx="19980">
                  <c:v>-39.315722626837598</c:v>
                </c:pt>
                <c:pt idx="19981">
                  <c:v>-39.315722626837598</c:v>
                </c:pt>
                <c:pt idx="19982">
                  <c:v>-39.315722626837598</c:v>
                </c:pt>
                <c:pt idx="19983">
                  <c:v>-39.315722626837598</c:v>
                </c:pt>
                <c:pt idx="19984">
                  <c:v>-39.315722626837598</c:v>
                </c:pt>
                <c:pt idx="19985">
                  <c:v>-39.315722626837598</c:v>
                </c:pt>
                <c:pt idx="19986">
                  <c:v>-39.315722626837598</c:v>
                </c:pt>
                <c:pt idx="19987">
                  <c:v>-39.315722626837598</c:v>
                </c:pt>
                <c:pt idx="19988">
                  <c:v>-39.315722626837598</c:v>
                </c:pt>
                <c:pt idx="19989">
                  <c:v>-39.315722626837598</c:v>
                </c:pt>
                <c:pt idx="19990">
                  <c:v>-39.315722626837598</c:v>
                </c:pt>
                <c:pt idx="19991">
                  <c:v>-39.315722626837598</c:v>
                </c:pt>
                <c:pt idx="19992">
                  <c:v>-39.315722626837598</c:v>
                </c:pt>
                <c:pt idx="19993">
                  <c:v>-39.315722626837598</c:v>
                </c:pt>
                <c:pt idx="19994">
                  <c:v>-39.315722626837598</c:v>
                </c:pt>
                <c:pt idx="19995">
                  <c:v>-39.315722626837598</c:v>
                </c:pt>
                <c:pt idx="19996">
                  <c:v>-39.315722626837598</c:v>
                </c:pt>
                <c:pt idx="19997">
                  <c:v>-39.315722626837598</c:v>
                </c:pt>
                <c:pt idx="19998">
                  <c:v>-39.315722626837598</c:v>
                </c:pt>
                <c:pt idx="19999">
                  <c:v>-39.315722626837598</c:v>
                </c:pt>
                <c:pt idx="20000">
                  <c:v>-39.315722626837598</c:v>
                </c:pt>
                <c:pt idx="20001">
                  <c:v>-39.315722626837598</c:v>
                </c:pt>
                <c:pt idx="20002">
                  <c:v>-39.315722626837598</c:v>
                </c:pt>
                <c:pt idx="20003">
                  <c:v>-39.315722626837598</c:v>
                </c:pt>
                <c:pt idx="20004">
                  <c:v>-39.315722626837598</c:v>
                </c:pt>
                <c:pt idx="20005">
                  <c:v>-39.315722626837598</c:v>
                </c:pt>
                <c:pt idx="20006">
                  <c:v>-39.315722626837598</c:v>
                </c:pt>
                <c:pt idx="20007">
                  <c:v>-39.315722626837598</c:v>
                </c:pt>
                <c:pt idx="20008">
                  <c:v>-39.315722626837598</c:v>
                </c:pt>
                <c:pt idx="20009">
                  <c:v>-39.315722626837598</c:v>
                </c:pt>
                <c:pt idx="20010">
                  <c:v>-39.315722626837598</c:v>
                </c:pt>
                <c:pt idx="20011">
                  <c:v>-39.315722626837598</c:v>
                </c:pt>
                <c:pt idx="20012">
                  <c:v>-39.315722626837598</c:v>
                </c:pt>
                <c:pt idx="20013">
                  <c:v>-39.315722626837598</c:v>
                </c:pt>
                <c:pt idx="20014">
                  <c:v>-39.315722626837598</c:v>
                </c:pt>
                <c:pt idx="20015">
                  <c:v>-39.315722626837598</c:v>
                </c:pt>
                <c:pt idx="20016">
                  <c:v>-39.315722626837598</c:v>
                </c:pt>
                <c:pt idx="20017">
                  <c:v>-39.315722626837598</c:v>
                </c:pt>
                <c:pt idx="20018">
                  <c:v>-39.315722626837598</c:v>
                </c:pt>
                <c:pt idx="20019">
                  <c:v>-39.315722626837598</c:v>
                </c:pt>
                <c:pt idx="20020">
                  <c:v>-39.315722626837598</c:v>
                </c:pt>
                <c:pt idx="20021">
                  <c:v>-39.315722626837598</c:v>
                </c:pt>
                <c:pt idx="20022">
                  <c:v>-39.315722626837598</c:v>
                </c:pt>
                <c:pt idx="20023">
                  <c:v>-39.315722626837598</c:v>
                </c:pt>
                <c:pt idx="20024">
                  <c:v>-39.315722626837598</c:v>
                </c:pt>
                <c:pt idx="20025">
                  <c:v>-39.315722626837598</c:v>
                </c:pt>
                <c:pt idx="20026">
                  <c:v>-39.315722626837598</c:v>
                </c:pt>
                <c:pt idx="20027">
                  <c:v>-39.315722626837598</c:v>
                </c:pt>
                <c:pt idx="20028">
                  <c:v>-39.315722626837598</c:v>
                </c:pt>
                <c:pt idx="20029">
                  <c:v>-39.315722626837598</c:v>
                </c:pt>
                <c:pt idx="20030">
                  <c:v>-39.315722626837598</c:v>
                </c:pt>
                <c:pt idx="20031">
                  <c:v>-39.315722626837598</c:v>
                </c:pt>
                <c:pt idx="20032">
                  <c:v>-39.315722626837598</c:v>
                </c:pt>
                <c:pt idx="20033">
                  <c:v>-39.315722626837598</c:v>
                </c:pt>
                <c:pt idx="20034">
                  <c:v>-39.315722626837598</c:v>
                </c:pt>
                <c:pt idx="20035">
                  <c:v>-39.315722626837598</c:v>
                </c:pt>
                <c:pt idx="20036">
                  <c:v>-39.315722626837598</c:v>
                </c:pt>
                <c:pt idx="20037">
                  <c:v>-39.315722626837598</c:v>
                </c:pt>
                <c:pt idx="20038">
                  <c:v>-39.315722626837598</c:v>
                </c:pt>
                <c:pt idx="20039">
                  <c:v>-39.315722626837598</c:v>
                </c:pt>
                <c:pt idx="20040">
                  <c:v>-39.315722626837598</c:v>
                </c:pt>
                <c:pt idx="20041">
                  <c:v>-39.315722626837598</c:v>
                </c:pt>
                <c:pt idx="20042">
                  <c:v>-39.315722626837598</c:v>
                </c:pt>
                <c:pt idx="20043">
                  <c:v>-39.315722626837598</c:v>
                </c:pt>
                <c:pt idx="20044">
                  <c:v>-39.315722626837598</c:v>
                </c:pt>
                <c:pt idx="20045">
                  <c:v>-39.315722626837598</c:v>
                </c:pt>
                <c:pt idx="20046">
                  <c:v>-39.315722626837598</c:v>
                </c:pt>
                <c:pt idx="20047">
                  <c:v>-39.315722626837598</c:v>
                </c:pt>
                <c:pt idx="20048">
                  <c:v>-39.315722626837598</c:v>
                </c:pt>
                <c:pt idx="20049">
                  <c:v>-39.315722626837598</c:v>
                </c:pt>
                <c:pt idx="20050">
                  <c:v>-39.315722626837598</c:v>
                </c:pt>
                <c:pt idx="20051">
                  <c:v>-39.315722626837598</c:v>
                </c:pt>
                <c:pt idx="20052">
                  <c:v>-39.315722626837598</c:v>
                </c:pt>
                <c:pt idx="20053">
                  <c:v>-39.315722626837598</c:v>
                </c:pt>
                <c:pt idx="20054">
                  <c:v>-39.315722626837598</c:v>
                </c:pt>
                <c:pt idx="20055">
                  <c:v>-39.315722626837598</c:v>
                </c:pt>
                <c:pt idx="20056">
                  <c:v>-39.315722626837598</c:v>
                </c:pt>
                <c:pt idx="20057">
                  <c:v>-39.315722626837598</c:v>
                </c:pt>
                <c:pt idx="20058">
                  <c:v>-39.315722626837598</c:v>
                </c:pt>
                <c:pt idx="20059">
                  <c:v>-39.315722626837598</c:v>
                </c:pt>
                <c:pt idx="20060">
                  <c:v>-39.315722626837598</c:v>
                </c:pt>
                <c:pt idx="20061">
                  <c:v>-39.315722626837598</c:v>
                </c:pt>
                <c:pt idx="20062">
                  <c:v>-39.315722626837598</c:v>
                </c:pt>
                <c:pt idx="20063">
                  <c:v>-39.315722626837598</c:v>
                </c:pt>
                <c:pt idx="20064">
                  <c:v>-39.315722626837598</c:v>
                </c:pt>
                <c:pt idx="20065">
                  <c:v>-39.315722626837598</c:v>
                </c:pt>
                <c:pt idx="20066">
                  <c:v>-39.315722626837598</c:v>
                </c:pt>
                <c:pt idx="20067">
                  <c:v>-39.315722626837598</c:v>
                </c:pt>
                <c:pt idx="20068">
                  <c:v>-39.315722626837598</c:v>
                </c:pt>
                <c:pt idx="20069">
                  <c:v>-39.315722626837598</c:v>
                </c:pt>
                <c:pt idx="20070">
                  <c:v>-39.315722626837598</c:v>
                </c:pt>
                <c:pt idx="20071">
                  <c:v>-39.315722626837598</c:v>
                </c:pt>
                <c:pt idx="20072">
                  <c:v>-39.315722626837598</c:v>
                </c:pt>
                <c:pt idx="20073">
                  <c:v>-39.315722626837598</c:v>
                </c:pt>
                <c:pt idx="20074">
                  <c:v>-39.315722626837598</c:v>
                </c:pt>
                <c:pt idx="20075">
                  <c:v>-39.315722626837598</c:v>
                </c:pt>
                <c:pt idx="20076">
                  <c:v>-39.315722626837598</c:v>
                </c:pt>
                <c:pt idx="20077">
                  <c:v>-39.315722626837598</c:v>
                </c:pt>
                <c:pt idx="20078">
                  <c:v>-39.315722626837598</c:v>
                </c:pt>
                <c:pt idx="20079">
                  <c:v>-39.315722626837598</c:v>
                </c:pt>
                <c:pt idx="20080">
                  <c:v>-39.315722626837598</c:v>
                </c:pt>
                <c:pt idx="20081">
                  <c:v>-39.315722626837598</c:v>
                </c:pt>
                <c:pt idx="20082">
                  <c:v>-39.315722626837598</c:v>
                </c:pt>
                <c:pt idx="20083">
                  <c:v>-39.315722626837598</c:v>
                </c:pt>
                <c:pt idx="20084">
                  <c:v>-39.315722626837598</c:v>
                </c:pt>
                <c:pt idx="20085">
                  <c:v>-39.315722626837598</c:v>
                </c:pt>
                <c:pt idx="20086">
                  <c:v>-39.315722626837598</c:v>
                </c:pt>
                <c:pt idx="20087">
                  <c:v>-39.315722626837598</c:v>
                </c:pt>
                <c:pt idx="20088">
                  <c:v>-39.315722626837598</c:v>
                </c:pt>
                <c:pt idx="20089">
                  <c:v>-39.315722626837598</c:v>
                </c:pt>
                <c:pt idx="20090">
                  <c:v>-39.315722626837598</c:v>
                </c:pt>
                <c:pt idx="20091">
                  <c:v>-39.315722626837598</c:v>
                </c:pt>
                <c:pt idx="20092">
                  <c:v>-39.315722626837598</c:v>
                </c:pt>
                <c:pt idx="20093">
                  <c:v>-39.315722626837598</c:v>
                </c:pt>
                <c:pt idx="20094">
                  <c:v>-39.315722626837598</c:v>
                </c:pt>
                <c:pt idx="20095">
                  <c:v>-39.315722626837598</c:v>
                </c:pt>
                <c:pt idx="20096">
                  <c:v>-39.315722626837598</c:v>
                </c:pt>
                <c:pt idx="20097">
                  <c:v>-39.315722626837598</c:v>
                </c:pt>
                <c:pt idx="20098">
                  <c:v>-39.315722626837598</c:v>
                </c:pt>
                <c:pt idx="20099">
                  <c:v>-39.315722626837598</c:v>
                </c:pt>
                <c:pt idx="20100">
                  <c:v>-39.315722626837598</c:v>
                </c:pt>
                <c:pt idx="20101">
                  <c:v>-39.315722626837598</c:v>
                </c:pt>
                <c:pt idx="20102">
                  <c:v>-39.315722626837598</c:v>
                </c:pt>
                <c:pt idx="20103">
                  <c:v>-39.315722626837598</c:v>
                </c:pt>
                <c:pt idx="20104">
                  <c:v>-39.315722626837598</c:v>
                </c:pt>
                <c:pt idx="20105">
                  <c:v>-39.315722626837598</c:v>
                </c:pt>
                <c:pt idx="20106">
                  <c:v>-39.315722626837598</c:v>
                </c:pt>
                <c:pt idx="20107">
                  <c:v>-39.315722626837598</c:v>
                </c:pt>
                <c:pt idx="20108">
                  <c:v>-39.315722626837598</c:v>
                </c:pt>
                <c:pt idx="20109">
                  <c:v>-39.315722626837598</c:v>
                </c:pt>
                <c:pt idx="20110">
                  <c:v>-39.315722626837598</c:v>
                </c:pt>
                <c:pt idx="20111">
                  <c:v>-39.315722626837598</c:v>
                </c:pt>
                <c:pt idx="20112">
                  <c:v>-39.315722626837598</c:v>
                </c:pt>
                <c:pt idx="20113">
                  <c:v>-39.315722626837598</c:v>
                </c:pt>
                <c:pt idx="20114">
                  <c:v>-39.315722626837598</c:v>
                </c:pt>
                <c:pt idx="20115">
                  <c:v>-39.315722626837598</c:v>
                </c:pt>
                <c:pt idx="20116">
                  <c:v>-39.315722626837598</c:v>
                </c:pt>
                <c:pt idx="20117">
                  <c:v>-39.315722626837598</c:v>
                </c:pt>
                <c:pt idx="20118">
                  <c:v>-39.315722626837598</c:v>
                </c:pt>
                <c:pt idx="20119">
                  <c:v>-39.315722626837598</c:v>
                </c:pt>
                <c:pt idx="20120">
                  <c:v>-39.315722626837598</c:v>
                </c:pt>
                <c:pt idx="20121">
                  <c:v>-39.315722626837598</c:v>
                </c:pt>
                <c:pt idx="20122">
                  <c:v>-39.315722626837598</c:v>
                </c:pt>
                <c:pt idx="20123">
                  <c:v>-39.315722626837598</c:v>
                </c:pt>
                <c:pt idx="20124">
                  <c:v>-39.315722626837598</c:v>
                </c:pt>
                <c:pt idx="20125">
                  <c:v>-39.315722626837598</c:v>
                </c:pt>
                <c:pt idx="20126">
                  <c:v>-39.315722626837598</c:v>
                </c:pt>
                <c:pt idx="20127">
                  <c:v>-39.315722626837598</c:v>
                </c:pt>
                <c:pt idx="20128">
                  <c:v>-39.315722626837598</c:v>
                </c:pt>
                <c:pt idx="20129">
                  <c:v>-39.315722626837598</c:v>
                </c:pt>
                <c:pt idx="20130">
                  <c:v>-39.315722626837598</c:v>
                </c:pt>
                <c:pt idx="20131">
                  <c:v>-39.315722626837598</c:v>
                </c:pt>
                <c:pt idx="20132">
                  <c:v>-39.315722626837598</c:v>
                </c:pt>
                <c:pt idx="20133">
                  <c:v>-39.315722626837598</c:v>
                </c:pt>
                <c:pt idx="20134">
                  <c:v>-39.315722626837598</c:v>
                </c:pt>
                <c:pt idx="20135">
                  <c:v>-39.315722626837598</c:v>
                </c:pt>
                <c:pt idx="20136">
                  <c:v>-39.315722626837598</c:v>
                </c:pt>
                <c:pt idx="20137">
                  <c:v>-39.315722626837598</c:v>
                </c:pt>
                <c:pt idx="20138">
                  <c:v>-39.315722626837598</c:v>
                </c:pt>
                <c:pt idx="20139">
                  <c:v>-39.315722626837598</c:v>
                </c:pt>
                <c:pt idx="20140">
                  <c:v>-39.315722626837598</c:v>
                </c:pt>
                <c:pt idx="20141">
                  <c:v>-39.315722626837598</c:v>
                </c:pt>
                <c:pt idx="20142">
                  <c:v>-39.315722626837598</c:v>
                </c:pt>
                <c:pt idx="20143">
                  <c:v>-39.315722626837598</c:v>
                </c:pt>
                <c:pt idx="20144">
                  <c:v>-39.315722626837598</c:v>
                </c:pt>
                <c:pt idx="20145">
                  <c:v>-39.315722626837598</c:v>
                </c:pt>
                <c:pt idx="20146">
                  <c:v>-39.315722626837598</c:v>
                </c:pt>
                <c:pt idx="20147">
                  <c:v>-39.315722626837598</c:v>
                </c:pt>
                <c:pt idx="20148">
                  <c:v>-39.315722626837598</c:v>
                </c:pt>
                <c:pt idx="20149">
                  <c:v>-39.315722626837598</c:v>
                </c:pt>
                <c:pt idx="20150">
                  <c:v>-39.315722626837598</c:v>
                </c:pt>
                <c:pt idx="20151">
                  <c:v>-39.315722626837598</c:v>
                </c:pt>
                <c:pt idx="20152">
                  <c:v>-39.315722626837598</c:v>
                </c:pt>
                <c:pt idx="20153">
                  <c:v>-39.315722626837598</c:v>
                </c:pt>
                <c:pt idx="20154">
                  <c:v>-39.315722626837598</c:v>
                </c:pt>
                <c:pt idx="20155">
                  <c:v>-39.315722626837598</c:v>
                </c:pt>
                <c:pt idx="20156">
                  <c:v>-39.315722626837598</c:v>
                </c:pt>
                <c:pt idx="20157">
                  <c:v>-39.315722626837598</c:v>
                </c:pt>
                <c:pt idx="20158">
                  <c:v>-39.315722626837598</c:v>
                </c:pt>
                <c:pt idx="20159">
                  <c:v>-39.315722626837598</c:v>
                </c:pt>
                <c:pt idx="20160">
                  <c:v>-39.315722626837598</c:v>
                </c:pt>
                <c:pt idx="20161">
                  <c:v>-39.315722626837598</c:v>
                </c:pt>
                <c:pt idx="20162">
                  <c:v>-39.315722626837598</c:v>
                </c:pt>
                <c:pt idx="20163">
                  <c:v>-39.315722626837598</c:v>
                </c:pt>
                <c:pt idx="20164">
                  <c:v>-39.315722626837598</c:v>
                </c:pt>
                <c:pt idx="20165">
                  <c:v>-39.315722626837598</c:v>
                </c:pt>
                <c:pt idx="20166">
                  <c:v>-39.315722626837598</c:v>
                </c:pt>
                <c:pt idx="20167">
                  <c:v>-39.315722626837598</c:v>
                </c:pt>
                <c:pt idx="20168">
                  <c:v>-39.315722626837598</c:v>
                </c:pt>
                <c:pt idx="20169">
                  <c:v>-39.315722626837598</c:v>
                </c:pt>
                <c:pt idx="20170">
                  <c:v>-39.315722626837598</c:v>
                </c:pt>
                <c:pt idx="20171">
                  <c:v>-39.315722626837598</c:v>
                </c:pt>
                <c:pt idx="20172">
                  <c:v>-39.315722626837598</c:v>
                </c:pt>
                <c:pt idx="20173">
                  <c:v>-39.315722626837598</c:v>
                </c:pt>
                <c:pt idx="20174">
                  <c:v>-39.315722626837598</c:v>
                </c:pt>
                <c:pt idx="20175">
                  <c:v>-39.315722626837598</c:v>
                </c:pt>
                <c:pt idx="20176">
                  <c:v>-39.315722626837598</c:v>
                </c:pt>
                <c:pt idx="20177">
                  <c:v>-39.315722626837598</c:v>
                </c:pt>
                <c:pt idx="20178">
                  <c:v>-39.315722626837598</c:v>
                </c:pt>
                <c:pt idx="20179">
                  <c:v>-39.315722626837598</c:v>
                </c:pt>
                <c:pt idx="20180">
                  <c:v>-39.315722626837598</c:v>
                </c:pt>
                <c:pt idx="20181">
                  <c:v>-39.315722626837598</c:v>
                </c:pt>
                <c:pt idx="20182">
                  <c:v>-39.315722626837598</c:v>
                </c:pt>
                <c:pt idx="20183">
                  <c:v>-39.315722626837598</c:v>
                </c:pt>
                <c:pt idx="20184">
                  <c:v>-39.315722626837598</c:v>
                </c:pt>
                <c:pt idx="20185">
                  <c:v>-39.315722626837598</c:v>
                </c:pt>
                <c:pt idx="20186">
                  <c:v>-39.315722626837598</c:v>
                </c:pt>
                <c:pt idx="20187">
                  <c:v>-39.315722626837598</c:v>
                </c:pt>
                <c:pt idx="20188">
                  <c:v>-39.315722626837598</c:v>
                </c:pt>
                <c:pt idx="20189">
                  <c:v>-39.315722626837598</c:v>
                </c:pt>
                <c:pt idx="20190">
                  <c:v>-39.315722626837598</c:v>
                </c:pt>
                <c:pt idx="20191">
                  <c:v>-39.315722626837598</c:v>
                </c:pt>
                <c:pt idx="20192">
                  <c:v>-39.315722626837598</c:v>
                </c:pt>
                <c:pt idx="20193">
                  <c:v>-39.315722626837598</c:v>
                </c:pt>
                <c:pt idx="20194">
                  <c:v>-39.315722626837598</c:v>
                </c:pt>
                <c:pt idx="20195">
                  <c:v>-39.315722626837598</c:v>
                </c:pt>
                <c:pt idx="20196">
                  <c:v>-39.315722626837598</c:v>
                </c:pt>
                <c:pt idx="20197">
                  <c:v>-39.315722626837598</c:v>
                </c:pt>
                <c:pt idx="20198">
                  <c:v>-39.315722626837598</c:v>
                </c:pt>
                <c:pt idx="20199">
                  <c:v>-39.315722626837598</c:v>
                </c:pt>
                <c:pt idx="20200">
                  <c:v>-39.315722626837598</c:v>
                </c:pt>
                <c:pt idx="20201">
                  <c:v>-39.315722626837598</c:v>
                </c:pt>
                <c:pt idx="20202">
                  <c:v>-39.315722626837598</c:v>
                </c:pt>
                <c:pt idx="20203">
                  <c:v>-39.315722626837598</c:v>
                </c:pt>
                <c:pt idx="20204">
                  <c:v>-39.315722626837598</c:v>
                </c:pt>
                <c:pt idx="20205">
                  <c:v>-39.315722626837598</c:v>
                </c:pt>
                <c:pt idx="20206">
                  <c:v>-39.315722626837598</c:v>
                </c:pt>
                <c:pt idx="20207">
                  <c:v>-39.315722626837598</c:v>
                </c:pt>
                <c:pt idx="20208">
                  <c:v>-39.315722626837598</c:v>
                </c:pt>
                <c:pt idx="20209">
                  <c:v>-39.315722626837598</c:v>
                </c:pt>
                <c:pt idx="20210">
                  <c:v>-39.315722626837598</c:v>
                </c:pt>
                <c:pt idx="20211">
                  <c:v>-39.315722626837598</c:v>
                </c:pt>
                <c:pt idx="20212">
                  <c:v>-39.315722626837598</c:v>
                </c:pt>
                <c:pt idx="20213">
                  <c:v>-39.315722626837598</c:v>
                </c:pt>
                <c:pt idx="20214">
                  <c:v>-39.315722626837598</c:v>
                </c:pt>
                <c:pt idx="20215">
                  <c:v>-39.315722626837598</c:v>
                </c:pt>
                <c:pt idx="20216">
                  <c:v>-39.315722626837598</c:v>
                </c:pt>
                <c:pt idx="20217">
                  <c:v>-39.315722626837598</c:v>
                </c:pt>
                <c:pt idx="20218">
                  <c:v>-39.315722626837598</c:v>
                </c:pt>
                <c:pt idx="20219">
                  <c:v>-39.315722626837598</c:v>
                </c:pt>
                <c:pt idx="20220">
                  <c:v>-39.315722626837598</c:v>
                </c:pt>
                <c:pt idx="20221">
                  <c:v>-39.315722626837598</c:v>
                </c:pt>
                <c:pt idx="20222">
                  <c:v>-39.315722626837598</c:v>
                </c:pt>
                <c:pt idx="20223">
                  <c:v>-39.315722626837598</c:v>
                </c:pt>
                <c:pt idx="20224">
                  <c:v>-39.315722626837598</c:v>
                </c:pt>
                <c:pt idx="20225">
                  <c:v>-39.315722626837598</c:v>
                </c:pt>
                <c:pt idx="20226">
                  <c:v>-39.315722626837598</c:v>
                </c:pt>
                <c:pt idx="20227">
                  <c:v>-39.315722626837598</c:v>
                </c:pt>
                <c:pt idx="20228">
                  <c:v>-39.315722626837598</c:v>
                </c:pt>
                <c:pt idx="20229">
                  <c:v>-39.315722626837598</c:v>
                </c:pt>
                <c:pt idx="20230">
                  <c:v>-39.315722626837598</c:v>
                </c:pt>
                <c:pt idx="20231">
                  <c:v>-39.315722626837598</c:v>
                </c:pt>
                <c:pt idx="20232">
                  <c:v>-39.315722626837598</c:v>
                </c:pt>
                <c:pt idx="20233">
                  <c:v>-39.315722626837598</c:v>
                </c:pt>
                <c:pt idx="20234">
                  <c:v>-39.315722626837598</c:v>
                </c:pt>
                <c:pt idx="20235">
                  <c:v>-39.315722626837598</c:v>
                </c:pt>
                <c:pt idx="20236">
                  <c:v>-39.315722626837598</c:v>
                </c:pt>
                <c:pt idx="20237">
                  <c:v>-39.315722626837598</c:v>
                </c:pt>
                <c:pt idx="20238">
                  <c:v>-39.315722626837598</c:v>
                </c:pt>
                <c:pt idx="20239">
                  <c:v>-39.315722626837598</c:v>
                </c:pt>
                <c:pt idx="20240">
                  <c:v>-39.315722626837598</c:v>
                </c:pt>
                <c:pt idx="20241">
                  <c:v>-39.315722626837598</c:v>
                </c:pt>
                <c:pt idx="20242">
                  <c:v>-39.315722626837598</c:v>
                </c:pt>
                <c:pt idx="20243">
                  <c:v>-39.315722626837598</c:v>
                </c:pt>
                <c:pt idx="20244">
                  <c:v>-39.315722626837598</c:v>
                </c:pt>
                <c:pt idx="20245">
                  <c:v>-39.315722626837598</c:v>
                </c:pt>
                <c:pt idx="20246">
                  <c:v>-39.315722626837598</c:v>
                </c:pt>
                <c:pt idx="20247">
                  <c:v>-39.315722626837598</c:v>
                </c:pt>
                <c:pt idx="20248">
                  <c:v>-39.315722626837598</c:v>
                </c:pt>
                <c:pt idx="20249">
                  <c:v>-39.315722626837598</c:v>
                </c:pt>
                <c:pt idx="20250">
                  <c:v>-39.315722626837598</c:v>
                </c:pt>
                <c:pt idx="20251">
                  <c:v>-39.315722626837598</c:v>
                </c:pt>
                <c:pt idx="20252">
                  <c:v>-39.315722626837598</c:v>
                </c:pt>
                <c:pt idx="20253">
                  <c:v>-39.315722626837598</c:v>
                </c:pt>
                <c:pt idx="20254">
                  <c:v>-39.315722626837598</c:v>
                </c:pt>
                <c:pt idx="20255">
                  <c:v>-39.315722626837598</c:v>
                </c:pt>
                <c:pt idx="20256">
                  <c:v>-39.315722626837598</c:v>
                </c:pt>
                <c:pt idx="20257">
                  <c:v>-39.315722626837598</c:v>
                </c:pt>
                <c:pt idx="20258">
                  <c:v>-39.315722626837598</c:v>
                </c:pt>
                <c:pt idx="20259">
                  <c:v>-39.315722626837598</c:v>
                </c:pt>
                <c:pt idx="20260">
                  <c:v>-39.315722626837598</c:v>
                </c:pt>
                <c:pt idx="20261">
                  <c:v>-39.315722626837598</c:v>
                </c:pt>
                <c:pt idx="20262">
                  <c:v>-39.315722626837598</c:v>
                </c:pt>
                <c:pt idx="20263">
                  <c:v>-39.315722626837598</c:v>
                </c:pt>
                <c:pt idx="20264">
                  <c:v>-39.315722626837598</c:v>
                </c:pt>
                <c:pt idx="20265">
                  <c:v>-39.315722626837598</c:v>
                </c:pt>
                <c:pt idx="20266">
                  <c:v>-39.315722626837598</c:v>
                </c:pt>
                <c:pt idx="20267">
                  <c:v>-39.315722626837598</c:v>
                </c:pt>
                <c:pt idx="20268">
                  <c:v>-39.315722626837598</c:v>
                </c:pt>
                <c:pt idx="20269">
                  <c:v>-39.315722626837598</c:v>
                </c:pt>
                <c:pt idx="20270">
                  <c:v>-39.315722626837598</c:v>
                </c:pt>
                <c:pt idx="20271">
                  <c:v>-39.315722626837598</c:v>
                </c:pt>
                <c:pt idx="20272">
                  <c:v>-39.315722626837598</c:v>
                </c:pt>
                <c:pt idx="20273">
                  <c:v>-39.315722626837598</c:v>
                </c:pt>
                <c:pt idx="20274">
                  <c:v>-39.315722626837598</c:v>
                </c:pt>
                <c:pt idx="20275">
                  <c:v>-39.315722626837598</c:v>
                </c:pt>
                <c:pt idx="20276">
                  <c:v>-39.315722626837598</c:v>
                </c:pt>
                <c:pt idx="20277">
                  <c:v>-39.315722626837598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FA0-48DE-9A62-90676A6FE155}"/>
            </c:ext>
          </c:extLst>
        </c:ser>
        <c:ser>
          <c:idx val="1"/>
          <c:order val="1"/>
          <c:tx>
            <c:v>Prk</c:v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set1220_10Hz_3us_avant_attenuat!$A$1:$A$20278</c:f>
              <c:numCache>
                <c:formatCode>h:mm:ss;@</c:formatCode>
                <c:ptCount val="20278"/>
                <c:pt idx="0">
                  <c:v>0.67045190972222224</c:v>
                </c:pt>
                <c:pt idx="1">
                  <c:v>0.67048668981481485</c:v>
                </c:pt>
                <c:pt idx="2">
                  <c:v>0.67052140046296294</c:v>
                </c:pt>
                <c:pt idx="3">
                  <c:v>0.67055612268518516</c:v>
                </c:pt>
                <c:pt idx="4">
                  <c:v>0.67059084490740739</c:v>
                </c:pt>
                <c:pt idx="5">
                  <c:v>0.67062557870370376</c:v>
                </c:pt>
                <c:pt idx="6">
                  <c:v>0.67066032407407417</c:v>
                </c:pt>
                <c:pt idx="7">
                  <c:v>0.67069501157407407</c:v>
                </c:pt>
                <c:pt idx="8">
                  <c:v>0.67072974537037044</c:v>
                </c:pt>
                <c:pt idx="9">
                  <c:v>0.67076445601851853</c:v>
                </c:pt>
                <c:pt idx="10">
                  <c:v>0.6707991898148149</c:v>
                </c:pt>
                <c:pt idx="11">
                  <c:v>0.67083391203703702</c:v>
                </c:pt>
                <c:pt idx="12">
                  <c:v>0.67086862268518521</c:v>
                </c:pt>
                <c:pt idx="13">
                  <c:v>0.67090335648148147</c:v>
                </c:pt>
                <c:pt idx="14">
                  <c:v>0.6709380787037037</c:v>
                </c:pt>
                <c:pt idx="15">
                  <c:v>0.67097278935185189</c:v>
                </c:pt>
                <c:pt idx="16">
                  <c:v>0.67100751157407401</c:v>
                </c:pt>
                <c:pt idx="17">
                  <c:v>0.67104224537037038</c:v>
                </c:pt>
                <c:pt idx="18">
                  <c:v>0.67107696759259261</c:v>
                </c:pt>
                <c:pt idx="19">
                  <c:v>0.67111167824074069</c:v>
                </c:pt>
                <c:pt idx="20">
                  <c:v>0.67114641203703707</c:v>
                </c:pt>
                <c:pt idx="21">
                  <c:v>0.67118114583333333</c:v>
                </c:pt>
                <c:pt idx="22">
                  <c:v>0.67121584490740738</c:v>
                </c:pt>
                <c:pt idx="23">
                  <c:v>0.67125057870370375</c:v>
                </c:pt>
                <c:pt idx="24">
                  <c:v>0.67128528935185183</c:v>
                </c:pt>
                <c:pt idx="25">
                  <c:v>0.6713200231481482</c:v>
                </c:pt>
                <c:pt idx="26">
                  <c:v>0.67135474537037043</c:v>
                </c:pt>
                <c:pt idx="27">
                  <c:v>0.67138945601851852</c:v>
                </c:pt>
                <c:pt idx="28">
                  <c:v>0.67142418981481489</c:v>
                </c:pt>
                <c:pt idx="29">
                  <c:v>0.67145891203703711</c:v>
                </c:pt>
                <c:pt idx="30">
                  <c:v>0.67149363425925934</c:v>
                </c:pt>
                <c:pt idx="31">
                  <c:v>0.67152835648148157</c:v>
                </c:pt>
                <c:pt idx="32">
                  <c:v>0.67156307870370369</c:v>
                </c:pt>
                <c:pt idx="33">
                  <c:v>0.67159780092592591</c:v>
                </c:pt>
                <c:pt idx="34">
                  <c:v>0.67163251157407411</c:v>
                </c:pt>
                <c:pt idx="35">
                  <c:v>0.67166723379629634</c:v>
                </c:pt>
                <c:pt idx="36">
                  <c:v>0.6717019675925926</c:v>
                </c:pt>
                <c:pt idx="37">
                  <c:v>0.67173668981481482</c:v>
                </c:pt>
                <c:pt idx="38">
                  <c:v>0.67177141203703705</c:v>
                </c:pt>
                <c:pt idx="39">
                  <c:v>0.67180613425925928</c:v>
                </c:pt>
                <c:pt idx="40">
                  <c:v>0.67184085648148151</c:v>
                </c:pt>
                <c:pt idx="41">
                  <c:v>0.67187557870370374</c:v>
                </c:pt>
                <c:pt idx="42">
                  <c:v>0.67191030092592596</c:v>
                </c:pt>
                <c:pt idx="43">
                  <c:v>0.67194501157407405</c:v>
                </c:pt>
                <c:pt idx="44">
                  <c:v>0.67197973379629627</c:v>
                </c:pt>
                <c:pt idx="45">
                  <c:v>0.6720144560185185</c:v>
                </c:pt>
                <c:pt idx="46">
                  <c:v>0.67204917824074073</c:v>
                </c:pt>
                <c:pt idx="47">
                  <c:v>0.6720839120370371</c:v>
                </c:pt>
                <c:pt idx="48">
                  <c:v>0.67211862268518519</c:v>
                </c:pt>
                <c:pt idx="49">
                  <c:v>0.67215335648148156</c:v>
                </c:pt>
                <c:pt idx="50">
                  <c:v>0.67218807870370378</c:v>
                </c:pt>
                <c:pt idx="51">
                  <c:v>0.67222280092592601</c:v>
                </c:pt>
                <c:pt idx="52">
                  <c:v>0.6722575115740741</c:v>
                </c:pt>
                <c:pt idx="53">
                  <c:v>0.67229225694444439</c:v>
                </c:pt>
                <c:pt idx="54">
                  <c:v>0.67232695601851855</c:v>
                </c:pt>
                <c:pt idx="55">
                  <c:v>0.67236168981481481</c:v>
                </c:pt>
                <c:pt idx="56">
                  <c:v>0.67239641203703704</c:v>
                </c:pt>
                <c:pt idx="57">
                  <c:v>0.67243112268518512</c:v>
                </c:pt>
                <c:pt idx="58">
                  <c:v>0.67246584490740735</c:v>
                </c:pt>
                <c:pt idx="59">
                  <c:v>0.67250057870370372</c:v>
                </c:pt>
                <c:pt idx="60">
                  <c:v>0.67253528935185181</c:v>
                </c:pt>
                <c:pt idx="61">
                  <c:v>0.67257002314814818</c:v>
                </c:pt>
                <c:pt idx="62">
                  <c:v>0.67260473379629626</c:v>
                </c:pt>
                <c:pt idx="63">
                  <c:v>0.67263946759259263</c:v>
                </c:pt>
                <c:pt idx="64">
                  <c:v>0.67267418981481486</c:v>
                </c:pt>
                <c:pt idx="65">
                  <c:v>0.67270891203703709</c:v>
                </c:pt>
                <c:pt idx="66">
                  <c:v>0.67274362268518517</c:v>
                </c:pt>
                <c:pt idx="67">
                  <c:v>0.67277835648148154</c:v>
                </c:pt>
                <c:pt idx="68">
                  <c:v>0.67281307870370377</c:v>
                </c:pt>
                <c:pt idx="69">
                  <c:v>0.67284777777777782</c:v>
                </c:pt>
                <c:pt idx="70">
                  <c:v>0.67288252314814823</c:v>
                </c:pt>
                <c:pt idx="71">
                  <c:v>0.67291723379629631</c:v>
                </c:pt>
                <c:pt idx="72">
                  <c:v>0.67295195601851854</c:v>
                </c:pt>
                <c:pt idx="73">
                  <c:v>0.6729866898148148</c:v>
                </c:pt>
                <c:pt idx="74">
                  <c:v>0.67302141203703703</c:v>
                </c:pt>
                <c:pt idx="75">
                  <c:v>0.67305613425925925</c:v>
                </c:pt>
                <c:pt idx="76">
                  <c:v>0.67309084490740745</c:v>
                </c:pt>
                <c:pt idx="77">
                  <c:v>0.67312556712962957</c:v>
                </c:pt>
                <c:pt idx="78">
                  <c:v>0.67316030092592594</c:v>
                </c:pt>
                <c:pt idx="79">
                  <c:v>0.67319502314814816</c:v>
                </c:pt>
                <c:pt idx="80">
                  <c:v>0.67322974537037039</c:v>
                </c:pt>
                <c:pt idx="81">
                  <c:v>0.67326446759259262</c:v>
                </c:pt>
                <c:pt idx="82">
                  <c:v>0.6732991782407407</c:v>
                </c:pt>
                <c:pt idx="83">
                  <c:v>0.67333391203703707</c:v>
                </c:pt>
                <c:pt idx="84">
                  <c:v>0.6733686342592593</c:v>
                </c:pt>
                <c:pt idx="85">
                  <c:v>0.67340335648148153</c:v>
                </c:pt>
                <c:pt idx="86">
                  <c:v>0.67343807870370376</c:v>
                </c:pt>
                <c:pt idx="87">
                  <c:v>0.67347280092592599</c:v>
                </c:pt>
                <c:pt idx="88">
                  <c:v>0.67350752314814821</c:v>
                </c:pt>
                <c:pt idx="89">
                  <c:v>0.67354224537037044</c:v>
                </c:pt>
                <c:pt idx="90">
                  <c:v>0.67357695601851852</c:v>
                </c:pt>
                <c:pt idx="91">
                  <c:v>0.6736116898148149</c:v>
                </c:pt>
                <c:pt idx="92">
                  <c:v>0.67364641203703712</c:v>
                </c:pt>
                <c:pt idx="93">
                  <c:v>0.67368113425925924</c:v>
                </c:pt>
                <c:pt idx="94">
                  <c:v>0.67371585648148147</c:v>
                </c:pt>
                <c:pt idx="95">
                  <c:v>0.6737505787037037</c:v>
                </c:pt>
                <c:pt idx="96">
                  <c:v>0.67378527777777786</c:v>
                </c:pt>
                <c:pt idx="97">
                  <c:v>0.67382002314814815</c:v>
                </c:pt>
                <c:pt idx="98">
                  <c:v>0.67385475694444441</c:v>
                </c:pt>
                <c:pt idx="99">
                  <c:v>0.67388945601851846</c:v>
                </c:pt>
                <c:pt idx="100">
                  <c:v>0.67392418981481483</c:v>
                </c:pt>
                <c:pt idx="101">
                  <c:v>0.67395891203703706</c:v>
                </c:pt>
                <c:pt idx="102">
                  <c:v>0.67399361111111111</c:v>
                </c:pt>
                <c:pt idx="103">
                  <c:v>0.67402835648148152</c:v>
                </c:pt>
                <c:pt idx="104">
                  <c:v>0.67406307870370374</c:v>
                </c:pt>
                <c:pt idx="105">
                  <c:v>0.67409780092592597</c:v>
                </c:pt>
                <c:pt idx="106">
                  <c:v>0.67413251157407406</c:v>
                </c:pt>
                <c:pt idx="107">
                  <c:v>0.67416724537037043</c:v>
                </c:pt>
                <c:pt idx="108">
                  <c:v>0.67420196759259265</c:v>
                </c:pt>
                <c:pt idx="109">
                  <c:v>0.67423667824074074</c:v>
                </c:pt>
                <c:pt idx="110">
                  <c:v>0.67427141203703711</c:v>
                </c:pt>
                <c:pt idx="111">
                  <c:v>0.67430613425925934</c:v>
                </c:pt>
                <c:pt idx="112">
                  <c:v>0.67434084490740742</c:v>
                </c:pt>
                <c:pt idx="113">
                  <c:v>0.67437557870370368</c:v>
                </c:pt>
                <c:pt idx="114">
                  <c:v>0.67441030092592591</c:v>
                </c:pt>
                <c:pt idx="115">
                  <c:v>0.67444502314814814</c:v>
                </c:pt>
                <c:pt idx="116">
                  <c:v>0.67447974537037036</c:v>
                </c:pt>
                <c:pt idx="117">
                  <c:v>0.67451446759259259</c:v>
                </c:pt>
                <c:pt idx="118">
                  <c:v>0.67454917824074068</c:v>
                </c:pt>
                <c:pt idx="119">
                  <c:v>0.6745839004629629</c:v>
                </c:pt>
                <c:pt idx="120">
                  <c:v>0.67461863425925928</c:v>
                </c:pt>
                <c:pt idx="121">
                  <c:v>0.6746533564814815</c:v>
                </c:pt>
                <c:pt idx="122">
                  <c:v>0.67468807870370373</c:v>
                </c:pt>
                <c:pt idx="123">
                  <c:v>0.67472280092592596</c:v>
                </c:pt>
                <c:pt idx="124">
                  <c:v>0.67475752314814819</c:v>
                </c:pt>
                <c:pt idx="125">
                  <c:v>0.67479224537037041</c:v>
                </c:pt>
                <c:pt idx="126">
                  <c:v>0.67482696759259264</c:v>
                </c:pt>
                <c:pt idx="127">
                  <c:v>0.67486168981481487</c:v>
                </c:pt>
                <c:pt idx="128">
                  <c:v>0.67488920138888897</c:v>
                </c:pt>
                <c:pt idx="129">
                  <c:v>0.67489034722222219</c:v>
                </c:pt>
                <c:pt idx="130">
                  <c:v>0.67489150462962955</c:v>
                </c:pt>
                <c:pt idx="131">
                  <c:v>0.67489267361111105</c:v>
                </c:pt>
                <c:pt idx="132">
                  <c:v>0.67489381944444449</c:v>
                </c:pt>
                <c:pt idx="133">
                  <c:v>0.67489500000000002</c:v>
                </c:pt>
                <c:pt idx="134">
                  <c:v>0.67489613425925921</c:v>
                </c:pt>
                <c:pt idx="135">
                  <c:v>0.67489729166666668</c:v>
                </c:pt>
                <c:pt idx="136">
                  <c:v>0.67489844907407415</c:v>
                </c:pt>
                <c:pt idx="137">
                  <c:v>0.67489960648148151</c:v>
                </c:pt>
                <c:pt idx="138">
                  <c:v>0.67490076388888887</c:v>
                </c:pt>
                <c:pt idx="139">
                  <c:v>0.67490192129629623</c:v>
                </c:pt>
                <c:pt idx="140">
                  <c:v>0.6749030787037037</c:v>
                </c:pt>
                <c:pt idx="141">
                  <c:v>0.67490423611111117</c:v>
                </c:pt>
                <c:pt idx="142">
                  <c:v>0.67490539351851853</c:v>
                </c:pt>
                <c:pt idx="143">
                  <c:v>0.67490655092592589</c:v>
                </c:pt>
                <c:pt idx="144">
                  <c:v>0.67490770833333336</c:v>
                </c:pt>
                <c:pt idx="145">
                  <c:v>0.67490887731481486</c:v>
                </c:pt>
                <c:pt idx="146">
                  <c:v>0.67491002314814819</c:v>
                </c:pt>
                <c:pt idx="147">
                  <c:v>0.67491118055555555</c:v>
                </c:pt>
                <c:pt idx="148">
                  <c:v>0.6749123379629629</c:v>
                </c:pt>
                <c:pt idx="149">
                  <c:v>0.67491349537037038</c:v>
                </c:pt>
                <c:pt idx="150">
                  <c:v>0.67491465277777773</c:v>
                </c:pt>
                <c:pt idx="151">
                  <c:v>0.67491581018518521</c:v>
                </c:pt>
                <c:pt idx="152">
                  <c:v>0.67491696759259256</c:v>
                </c:pt>
                <c:pt idx="153">
                  <c:v>0.67491812500000004</c:v>
                </c:pt>
                <c:pt idx="154">
                  <c:v>0.67491928240740739</c:v>
                </c:pt>
                <c:pt idx="155">
                  <c:v>0.67492043981481475</c:v>
                </c:pt>
                <c:pt idx="156">
                  <c:v>0.67492159722222222</c:v>
                </c:pt>
                <c:pt idx="157">
                  <c:v>0.6749227546296297</c:v>
                </c:pt>
                <c:pt idx="158">
                  <c:v>0.67492391203703705</c:v>
                </c:pt>
                <c:pt idx="159">
                  <c:v>0.67492506944444441</c:v>
                </c:pt>
                <c:pt idx="160">
                  <c:v>0.67492622685185177</c:v>
                </c:pt>
                <c:pt idx="161">
                  <c:v>0.67492738425925924</c:v>
                </c:pt>
                <c:pt idx="162">
                  <c:v>0.67492854166666671</c:v>
                </c:pt>
                <c:pt idx="163">
                  <c:v>0.67492969907407407</c:v>
                </c:pt>
                <c:pt idx="164">
                  <c:v>0.67493085648148143</c:v>
                </c:pt>
                <c:pt idx="165">
                  <c:v>0.6749320138888889</c:v>
                </c:pt>
                <c:pt idx="166">
                  <c:v>0.67493317129629637</c:v>
                </c:pt>
                <c:pt idx="167">
                  <c:v>0.67493432870370373</c:v>
                </c:pt>
                <c:pt idx="168">
                  <c:v>0.67493548611111109</c:v>
                </c:pt>
                <c:pt idx="169">
                  <c:v>0.67493664351851845</c:v>
                </c:pt>
                <c:pt idx="170">
                  <c:v>0.67493780092592592</c:v>
                </c:pt>
                <c:pt idx="171">
                  <c:v>0.67493895833333339</c:v>
                </c:pt>
                <c:pt idx="172">
                  <c:v>0.67494011574074075</c:v>
                </c:pt>
                <c:pt idx="173">
                  <c:v>0.67494127314814811</c:v>
                </c:pt>
                <c:pt idx="174">
                  <c:v>0.67494243055555558</c:v>
                </c:pt>
                <c:pt idx="175">
                  <c:v>0.67494358796296294</c:v>
                </c:pt>
                <c:pt idx="176">
                  <c:v>0.67494474537037041</c:v>
                </c:pt>
                <c:pt idx="177">
                  <c:v>0.67494590277777777</c:v>
                </c:pt>
                <c:pt idx="178">
                  <c:v>0.67494706018518513</c:v>
                </c:pt>
                <c:pt idx="179">
                  <c:v>0.6749482175925926</c:v>
                </c:pt>
                <c:pt idx="180">
                  <c:v>0.67494937499999996</c:v>
                </c:pt>
                <c:pt idx="181">
                  <c:v>0.67495053240740743</c:v>
                </c:pt>
                <c:pt idx="182">
                  <c:v>0.67495168981481479</c:v>
                </c:pt>
                <c:pt idx="183">
                  <c:v>0.67495284722222226</c:v>
                </c:pt>
                <c:pt idx="184">
                  <c:v>0.67495400462962962</c:v>
                </c:pt>
                <c:pt idx="185">
                  <c:v>0.67495516203703698</c:v>
                </c:pt>
                <c:pt idx="186">
                  <c:v>0.67495631944444445</c:v>
                </c:pt>
                <c:pt idx="187">
                  <c:v>0.67495747685185181</c:v>
                </c:pt>
                <c:pt idx="188">
                  <c:v>0.67495863425925928</c:v>
                </c:pt>
                <c:pt idx="189">
                  <c:v>0.67495979166666664</c:v>
                </c:pt>
                <c:pt idx="190">
                  <c:v>0.674960949074074</c:v>
                </c:pt>
                <c:pt idx="191">
                  <c:v>0.67496210648148147</c:v>
                </c:pt>
                <c:pt idx="192">
                  <c:v>0.67496326388888894</c:v>
                </c:pt>
                <c:pt idx="193">
                  <c:v>0.6749644212962963</c:v>
                </c:pt>
                <c:pt idx="194">
                  <c:v>0.67496557870370366</c:v>
                </c:pt>
                <c:pt idx="195">
                  <c:v>0.67496673611111102</c:v>
                </c:pt>
                <c:pt idx="196">
                  <c:v>0.67496789351851849</c:v>
                </c:pt>
                <c:pt idx="197">
                  <c:v>0.6749690972222222</c:v>
                </c:pt>
                <c:pt idx="198">
                  <c:v>0.67497020833333332</c:v>
                </c:pt>
                <c:pt idx="199">
                  <c:v>0.67497136574074068</c:v>
                </c:pt>
                <c:pt idx="200">
                  <c:v>0.67497255787037036</c:v>
                </c:pt>
                <c:pt idx="201">
                  <c:v>0.67497368055555562</c:v>
                </c:pt>
                <c:pt idx="202">
                  <c:v>0.67497483796296298</c:v>
                </c:pt>
                <c:pt idx="203">
                  <c:v>0.67497599537037034</c:v>
                </c:pt>
                <c:pt idx="204">
                  <c:v>0.6749771527777777</c:v>
                </c:pt>
                <c:pt idx="205">
                  <c:v>0.67497831018518517</c:v>
                </c:pt>
                <c:pt idx="206">
                  <c:v>0.67497946759259264</c:v>
                </c:pt>
                <c:pt idx="207">
                  <c:v>0.674980625</c:v>
                </c:pt>
                <c:pt idx="208">
                  <c:v>0.67498178240740736</c:v>
                </c:pt>
                <c:pt idx="209">
                  <c:v>0.67498293981481483</c:v>
                </c:pt>
                <c:pt idx="210">
                  <c:v>0.67498409722222219</c:v>
                </c:pt>
                <c:pt idx="211">
                  <c:v>0.67498526620370369</c:v>
                </c:pt>
                <c:pt idx="212">
                  <c:v>0.67498641203703702</c:v>
                </c:pt>
                <c:pt idx="213">
                  <c:v>0.67498756944444449</c:v>
                </c:pt>
                <c:pt idx="214">
                  <c:v>0.67498872685185185</c:v>
                </c:pt>
                <c:pt idx="215">
                  <c:v>0.67498988425925921</c:v>
                </c:pt>
                <c:pt idx="216">
                  <c:v>0.67499104166666668</c:v>
                </c:pt>
                <c:pt idx="217">
                  <c:v>0.67499219907407404</c:v>
                </c:pt>
                <c:pt idx="218">
                  <c:v>0.67499335648148151</c:v>
                </c:pt>
                <c:pt idx="219">
                  <c:v>0.67499451388888887</c:v>
                </c:pt>
                <c:pt idx="220">
                  <c:v>0.67499567129629623</c:v>
                </c:pt>
                <c:pt idx="221">
                  <c:v>0.6749968287037037</c:v>
                </c:pt>
                <c:pt idx="222">
                  <c:v>0.67499798611111117</c:v>
                </c:pt>
                <c:pt idx="223">
                  <c:v>0.67499914351851853</c:v>
                </c:pt>
                <c:pt idx="224">
                  <c:v>0.67500030092592589</c:v>
                </c:pt>
                <c:pt idx="225">
                  <c:v>0.67500145833333325</c:v>
                </c:pt>
                <c:pt idx="226">
                  <c:v>0.67500261574074072</c:v>
                </c:pt>
                <c:pt idx="227">
                  <c:v>0.67500377314814819</c:v>
                </c:pt>
                <c:pt idx="228">
                  <c:v>0.67500493055555555</c:v>
                </c:pt>
                <c:pt idx="229">
                  <c:v>0.67500608796296291</c:v>
                </c:pt>
                <c:pt idx="230">
                  <c:v>0.67500724537037038</c:v>
                </c:pt>
                <c:pt idx="231">
                  <c:v>0.67500840277777785</c:v>
                </c:pt>
                <c:pt idx="232">
                  <c:v>0.67500956018518521</c:v>
                </c:pt>
                <c:pt idx="233">
                  <c:v>0.67501071759259257</c:v>
                </c:pt>
                <c:pt idx="234">
                  <c:v>0.67501187499999993</c:v>
                </c:pt>
                <c:pt idx="235">
                  <c:v>0.6750130324074074</c:v>
                </c:pt>
                <c:pt idx="236">
                  <c:v>0.67501418981481487</c:v>
                </c:pt>
                <c:pt idx="237">
                  <c:v>0.67501534722222223</c:v>
                </c:pt>
                <c:pt idx="238">
                  <c:v>0.67501650462962959</c:v>
                </c:pt>
                <c:pt idx="239">
                  <c:v>0.67501766203703706</c:v>
                </c:pt>
                <c:pt idx="240">
                  <c:v>0.67501881944444442</c:v>
                </c:pt>
                <c:pt idx="241">
                  <c:v>0.67501997685185189</c:v>
                </c:pt>
                <c:pt idx="242">
                  <c:v>0.67502113425925925</c:v>
                </c:pt>
                <c:pt idx="243">
                  <c:v>0.67502230324074075</c:v>
                </c:pt>
                <c:pt idx="244">
                  <c:v>0.67502344907407408</c:v>
                </c:pt>
                <c:pt idx="245">
                  <c:v>0.67502460648148144</c:v>
                </c:pt>
                <c:pt idx="246">
                  <c:v>0.67502576388888891</c:v>
                </c:pt>
                <c:pt idx="247">
                  <c:v>0.67502692129629627</c:v>
                </c:pt>
                <c:pt idx="248">
                  <c:v>0.67502807870370374</c:v>
                </c:pt>
                <c:pt idx="249">
                  <c:v>0.6750292361111111</c:v>
                </c:pt>
                <c:pt idx="250">
                  <c:v>0.67503039351851846</c:v>
                </c:pt>
                <c:pt idx="251">
                  <c:v>0.67503155092592593</c:v>
                </c:pt>
                <c:pt idx="252">
                  <c:v>0.6750327083333334</c:v>
                </c:pt>
                <c:pt idx="253">
                  <c:v>0.67503386574074076</c:v>
                </c:pt>
                <c:pt idx="254">
                  <c:v>0.67503502314814812</c:v>
                </c:pt>
                <c:pt idx="255">
                  <c:v>0.67503618055555548</c:v>
                </c:pt>
                <c:pt idx="256">
                  <c:v>0.67503733796296295</c:v>
                </c:pt>
                <c:pt idx="257">
                  <c:v>0.67503849537037042</c:v>
                </c:pt>
                <c:pt idx="258">
                  <c:v>0.67503965277777778</c:v>
                </c:pt>
                <c:pt idx="259">
                  <c:v>0.67504081018518514</c:v>
                </c:pt>
                <c:pt idx="260">
                  <c:v>0.67504196759259261</c:v>
                </c:pt>
                <c:pt idx="261">
                  <c:v>0.67504312500000008</c:v>
                </c:pt>
                <c:pt idx="262">
                  <c:v>0.67504428240740744</c:v>
                </c:pt>
                <c:pt idx="263">
                  <c:v>0.6750454398148148</c:v>
                </c:pt>
                <c:pt idx="264">
                  <c:v>0.67504659722222216</c:v>
                </c:pt>
                <c:pt idx="265">
                  <c:v>0.67504775462962963</c:v>
                </c:pt>
                <c:pt idx="266">
                  <c:v>0.6750489120370371</c:v>
                </c:pt>
                <c:pt idx="267">
                  <c:v>0.67505006944444446</c:v>
                </c:pt>
                <c:pt idx="268">
                  <c:v>0.67505122685185182</c:v>
                </c:pt>
                <c:pt idx="269">
                  <c:v>0.67505238425925929</c:v>
                </c:pt>
                <c:pt idx="270">
                  <c:v>0.67505354166666665</c:v>
                </c:pt>
                <c:pt idx="271">
                  <c:v>0.67505469907407412</c:v>
                </c:pt>
                <c:pt idx="272">
                  <c:v>0.67505585648148148</c:v>
                </c:pt>
                <c:pt idx="273">
                  <c:v>0.67505701388888883</c:v>
                </c:pt>
                <c:pt idx="274">
                  <c:v>0.67505817129629631</c:v>
                </c:pt>
                <c:pt idx="275">
                  <c:v>0.67505932870370366</c:v>
                </c:pt>
                <c:pt idx="276">
                  <c:v>0.67506048611111114</c:v>
                </c:pt>
                <c:pt idx="277">
                  <c:v>0.67506164351851849</c:v>
                </c:pt>
                <c:pt idx="278">
                  <c:v>0.67506280092592597</c:v>
                </c:pt>
                <c:pt idx="279">
                  <c:v>0.67506396990740747</c:v>
                </c:pt>
                <c:pt idx="280">
                  <c:v>0.67506512731481483</c:v>
                </c:pt>
                <c:pt idx="281">
                  <c:v>0.67506627314814815</c:v>
                </c:pt>
                <c:pt idx="282">
                  <c:v>0.67506743055555551</c:v>
                </c:pt>
                <c:pt idx="283">
                  <c:v>0.67506858796296298</c:v>
                </c:pt>
                <c:pt idx="284">
                  <c:v>0.67506974537037034</c:v>
                </c:pt>
                <c:pt idx="285">
                  <c:v>0.67507091435185185</c:v>
                </c:pt>
                <c:pt idx="286">
                  <c:v>0.67507206018518517</c:v>
                </c:pt>
                <c:pt idx="287">
                  <c:v>0.67507321759259264</c:v>
                </c:pt>
                <c:pt idx="288">
                  <c:v>0.675074375</c:v>
                </c:pt>
                <c:pt idx="289">
                  <c:v>0.67507553240740736</c:v>
                </c:pt>
                <c:pt idx="290">
                  <c:v>0.67507668981481472</c:v>
                </c:pt>
                <c:pt idx="291">
                  <c:v>0.6750778472222223</c:v>
                </c:pt>
                <c:pt idx="292">
                  <c:v>0.67507900462962966</c:v>
                </c:pt>
                <c:pt idx="293">
                  <c:v>0.67508016203703702</c:v>
                </c:pt>
                <c:pt idx="294">
                  <c:v>0.67508131944444438</c:v>
                </c:pt>
                <c:pt idx="295">
                  <c:v>0.67508247685185185</c:v>
                </c:pt>
                <c:pt idx="296">
                  <c:v>0.67508363425925932</c:v>
                </c:pt>
                <c:pt idx="297">
                  <c:v>0.67508479166666668</c:v>
                </c:pt>
                <c:pt idx="298">
                  <c:v>0.67508594907407404</c:v>
                </c:pt>
                <c:pt idx="299">
                  <c:v>0.67508710648148151</c:v>
                </c:pt>
                <c:pt idx="300">
                  <c:v>0.67508826388888887</c:v>
                </c:pt>
                <c:pt idx="301">
                  <c:v>0.67508942129629634</c:v>
                </c:pt>
                <c:pt idx="302">
                  <c:v>0.6750905787037037</c:v>
                </c:pt>
                <c:pt idx="303">
                  <c:v>0.67509173611111106</c:v>
                </c:pt>
                <c:pt idx="304">
                  <c:v>0.67509289351851853</c:v>
                </c:pt>
                <c:pt idx="305">
                  <c:v>0.67509405092592589</c:v>
                </c:pt>
                <c:pt idx="306">
                  <c:v>0.67509520833333336</c:v>
                </c:pt>
                <c:pt idx="307">
                  <c:v>0.67509636574074072</c:v>
                </c:pt>
                <c:pt idx="308">
                  <c:v>0.67509752314814819</c:v>
                </c:pt>
                <c:pt idx="309">
                  <c:v>0.67509868055555555</c:v>
                </c:pt>
                <c:pt idx="310">
                  <c:v>0.67509983796296291</c:v>
                </c:pt>
                <c:pt idx="311">
                  <c:v>0.67510099537037038</c:v>
                </c:pt>
                <c:pt idx="312">
                  <c:v>0.67510215277777774</c:v>
                </c:pt>
                <c:pt idx="313">
                  <c:v>0.67510331018518521</c:v>
                </c:pt>
                <c:pt idx="314">
                  <c:v>0.67510446759259257</c:v>
                </c:pt>
                <c:pt idx="315">
                  <c:v>0.67510562499999993</c:v>
                </c:pt>
                <c:pt idx="316">
                  <c:v>0.6751067824074074</c:v>
                </c:pt>
                <c:pt idx="317">
                  <c:v>0.67510793981481487</c:v>
                </c:pt>
                <c:pt idx="318">
                  <c:v>0.67510909722222223</c:v>
                </c:pt>
                <c:pt idx="319">
                  <c:v>0.67511025462962959</c:v>
                </c:pt>
                <c:pt idx="320">
                  <c:v>0.67511141203703695</c:v>
                </c:pt>
                <c:pt idx="321">
                  <c:v>0.67511256944444442</c:v>
                </c:pt>
                <c:pt idx="322">
                  <c:v>0.67511372685185189</c:v>
                </c:pt>
                <c:pt idx="323">
                  <c:v>0.67511498842592588</c:v>
                </c:pt>
                <c:pt idx="324">
                  <c:v>0.67511604166666661</c:v>
                </c:pt>
                <c:pt idx="325">
                  <c:v>0.67511719907407408</c:v>
                </c:pt>
                <c:pt idx="326">
                  <c:v>0.67511835648148155</c:v>
                </c:pt>
                <c:pt idx="327">
                  <c:v>0.67511951388888891</c:v>
                </c:pt>
                <c:pt idx="328">
                  <c:v>0.67512067129629627</c:v>
                </c:pt>
                <c:pt idx="329">
                  <c:v>0.67512182870370363</c:v>
                </c:pt>
                <c:pt idx="330">
                  <c:v>0.6751229861111111</c:v>
                </c:pt>
                <c:pt idx="331">
                  <c:v>0.67512414351851857</c:v>
                </c:pt>
                <c:pt idx="332">
                  <c:v>0.67512530092592593</c:v>
                </c:pt>
                <c:pt idx="333">
                  <c:v>0.67512645833333329</c:v>
                </c:pt>
                <c:pt idx="334">
                  <c:v>0.67512761574074076</c:v>
                </c:pt>
                <c:pt idx="335">
                  <c:v>0.67512877314814812</c:v>
                </c:pt>
                <c:pt idx="336">
                  <c:v>0.67512993055555559</c:v>
                </c:pt>
                <c:pt idx="337">
                  <c:v>0.67513108796296295</c:v>
                </c:pt>
                <c:pt idx="338">
                  <c:v>0.67513224537037031</c:v>
                </c:pt>
                <c:pt idx="339">
                  <c:v>0.67513340277777778</c:v>
                </c:pt>
                <c:pt idx="340">
                  <c:v>0.67513456018518514</c:v>
                </c:pt>
                <c:pt idx="341">
                  <c:v>0.67513571759259261</c:v>
                </c:pt>
                <c:pt idx="342">
                  <c:v>0.67513687499999997</c:v>
                </c:pt>
                <c:pt idx="343">
                  <c:v>0.67513803240740744</c:v>
                </c:pt>
                <c:pt idx="344">
                  <c:v>0.6751391898148148</c:v>
                </c:pt>
                <c:pt idx="345">
                  <c:v>0.6751403587962963</c:v>
                </c:pt>
                <c:pt idx="346">
                  <c:v>0.67514150462962963</c:v>
                </c:pt>
                <c:pt idx="347">
                  <c:v>0.6751426620370371</c:v>
                </c:pt>
                <c:pt idx="348">
                  <c:v>0.67514381944444446</c:v>
                </c:pt>
                <c:pt idx="349">
                  <c:v>0.67514497685185182</c:v>
                </c:pt>
                <c:pt idx="350">
                  <c:v>0.67514613425925918</c:v>
                </c:pt>
                <c:pt idx="351">
                  <c:v>0.67514729166666665</c:v>
                </c:pt>
                <c:pt idx="352">
                  <c:v>0.67514844907407412</c:v>
                </c:pt>
                <c:pt idx="353">
                  <c:v>0.67514960648148148</c:v>
                </c:pt>
                <c:pt idx="354">
                  <c:v>0.67515076388888884</c:v>
                </c:pt>
                <c:pt idx="355">
                  <c:v>0.67515192129629631</c:v>
                </c:pt>
                <c:pt idx="356">
                  <c:v>0.67515307870370378</c:v>
                </c:pt>
                <c:pt idx="357">
                  <c:v>0.67515423611111114</c:v>
                </c:pt>
                <c:pt idx="358">
                  <c:v>0.6751553935185185</c:v>
                </c:pt>
                <c:pt idx="359">
                  <c:v>0.67515655092592586</c:v>
                </c:pt>
                <c:pt idx="360">
                  <c:v>0.67515770833333333</c:v>
                </c:pt>
                <c:pt idx="361">
                  <c:v>0.6751588657407408</c:v>
                </c:pt>
                <c:pt idx="362">
                  <c:v>0.67516002314814816</c:v>
                </c:pt>
                <c:pt idx="363">
                  <c:v>0.67516118055555552</c:v>
                </c:pt>
                <c:pt idx="364">
                  <c:v>0.67516233796296299</c:v>
                </c:pt>
                <c:pt idx="365">
                  <c:v>0.67516349537037035</c:v>
                </c:pt>
                <c:pt idx="366">
                  <c:v>0.67516465277777782</c:v>
                </c:pt>
                <c:pt idx="367">
                  <c:v>0.67516581018518518</c:v>
                </c:pt>
                <c:pt idx="368">
                  <c:v>0.67516696759259254</c:v>
                </c:pt>
                <c:pt idx="369">
                  <c:v>0.67516812500000001</c:v>
                </c:pt>
                <c:pt idx="370">
                  <c:v>0.67516928240740737</c:v>
                </c:pt>
                <c:pt idx="371">
                  <c:v>0.67517043981481484</c:v>
                </c:pt>
                <c:pt idx="372">
                  <c:v>0.6751715972222222</c:v>
                </c:pt>
                <c:pt idx="373">
                  <c:v>0.6751727662037037</c:v>
                </c:pt>
                <c:pt idx="374">
                  <c:v>0.67517391203703703</c:v>
                </c:pt>
                <c:pt idx="375">
                  <c:v>0.67517506944444439</c:v>
                </c:pt>
                <c:pt idx="376">
                  <c:v>0.67517622685185186</c:v>
                </c:pt>
                <c:pt idx="377">
                  <c:v>0.67517738425925922</c:v>
                </c:pt>
                <c:pt idx="378">
                  <c:v>0.67517854166666669</c:v>
                </c:pt>
                <c:pt idx="379">
                  <c:v>0.67517969907407405</c:v>
                </c:pt>
                <c:pt idx="380">
                  <c:v>0.67518085648148141</c:v>
                </c:pt>
                <c:pt idx="381">
                  <c:v>0.67518201388888888</c:v>
                </c:pt>
                <c:pt idx="382">
                  <c:v>0.67518317129629635</c:v>
                </c:pt>
                <c:pt idx="383">
                  <c:v>0.67518432870370371</c:v>
                </c:pt>
                <c:pt idx="384">
                  <c:v>0.67518548611111107</c:v>
                </c:pt>
                <c:pt idx="385">
                  <c:v>0.67518665509259257</c:v>
                </c:pt>
                <c:pt idx="386">
                  <c:v>0.67518780092592601</c:v>
                </c:pt>
                <c:pt idx="387">
                  <c:v>0.67518895833333337</c:v>
                </c:pt>
                <c:pt idx="388">
                  <c:v>0.67519011574074073</c:v>
                </c:pt>
                <c:pt idx="389">
                  <c:v>0.67519127314814809</c:v>
                </c:pt>
                <c:pt idx="390">
                  <c:v>0.67519243055555556</c:v>
                </c:pt>
                <c:pt idx="391">
                  <c:v>0.67519358796296303</c:v>
                </c:pt>
                <c:pt idx="392">
                  <c:v>0.67519474537037039</c:v>
                </c:pt>
                <c:pt idx="393">
                  <c:v>0.67519590277777775</c:v>
                </c:pt>
                <c:pt idx="394">
                  <c:v>0.67519706018518522</c:v>
                </c:pt>
                <c:pt idx="395">
                  <c:v>0.67519821759259258</c:v>
                </c:pt>
                <c:pt idx="396">
                  <c:v>0.67519937500000005</c:v>
                </c:pt>
                <c:pt idx="397">
                  <c:v>0.67520053240740741</c:v>
                </c:pt>
                <c:pt idx="398">
                  <c:v>0.67520168981481477</c:v>
                </c:pt>
                <c:pt idx="399">
                  <c:v>0.67520284722222224</c:v>
                </c:pt>
                <c:pt idx="400">
                  <c:v>0.67520400462962959</c:v>
                </c:pt>
                <c:pt idx="401">
                  <c:v>0.67520516203703707</c:v>
                </c:pt>
                <c:pt idx="402">
                  <c:v>0.67520631944444442</c:v>
                </c:pt>
                <c:pt idx="403">
                  <c:v>0.6752074768518519</c:v>
                </c:pt>
                <c:pt idx="404">
                  <c:v>0.67520863425925925</c:v>
                </c:pt>
                <c:pt idx="405">
                  <c:v>0.67520979166666661</c:v>
                </c:pt>
                <c:pt idx="406">
                  <c:v>0.67521094907407408</c:v>
                </c:pt>
                <c:pt idx="407">
                  <c:v>0.67521210648148144</c:v>
                </c:pt>
                <c:pt idx="408">
                  <c:v>0.67521326388888891</c:v>
                </c:pt>
                <c:pt idx="409">
                  <c:v>0.67521442129629627</c:v>
                </c:pt>
                <c:pt idx="410">
                  <c:v>0.67521557870370363</c:v>
                </c:pt>
                <c:pt idx="411">
                  <c:v>0.6752167361111111</c:v>
                </c:pt>
                <c:pt idx="412">
                  <c:v>0.67521789351851857</c:v>
                </c:pt>
                <c:pt idx="413">
                  <c:v>0.67521905092592593</c:v>
                </c:pt>
                <c:pt idx="414">
                  <c:v>0.67522020833333329</c:v>
                </c:pt>
                <c:pt idx="415">
                  <c:v>0.67522136574074065</c:v>
                </c:pt>
                <c:pt idx="416">
                  <c:v>0.67522252314814812</c:v>
                </c:pt>
                <c:pt idx="417">
                  <c:v>0.67522368055555559</c:v>
                </c:pt>
                <c:pt idx="418">
                  <c:v>0.67522483796296295</c:v>
                </c:pt>
                <c:pt idx="419">
                  <c:v>0.67522599537037031</c:v>
                </c:pt>
                <c:pt idx="420">
                  <c:v>0.67522715277777778</c:v>
                </c:pt>
                <c:pt idx="421">
                  <c:v>0.67522831018518525</c:v>
                </c:pt>
                <c:pt idx="422">
                  <c:v>0.67522946759259261</c:v>
                </c:pt>
                <c:pt idx="423">
                  <c:v>0.67523062499999997</c:v>
                </c:pt>
                <c:pt idx="424">
                  <c:v>0.67523178240740733</c:v>
                </c:pt>
                <c:pt idx="425">
                  <c:v>0.6752329398148148</c:v>
                </c:pt>
                <c:pt idx="426">
                  <c:v>0.67523409722222227</c:v>
                </c:pt>
                <c:pt idx="427">
                  <c:v>0.67523525462962963</c:v>
                </c:pt>
                <c:pt idx="428">
                  <c:v>0.67523641203703699</c:v>
                </c:pt>
                <c:pt idx="429">
                  <c:v>0.6752375810185185</c:v>
                </c:pt>
                <c:pt idx="430">
                  <c:v>0.67523872685185182</c:v>
                </c:pt>
                <c:pt idx="431">
                  <c:v>0.67523988425925929</c:v>
                </c:pt>
                <c:pt idx="432">
                  <c:v>0.67524104166666665</c:v>
                </c:pt>
                <c:pt idx="433">
                  <c:v>0.67524219907407412</c:v>
                </c:pt>
                <c:pt idx="434">
                  <c:v>0.67524335648148148</c:v>
                </c:pt>
                <c:pt idx="435">
                  <c:v>0.67524451388888884</c:v>
                </c:pt>
                <c:pt idx="436">
                  <c:v>0.67524567129629631</c:v>
                </c:pt>
                <c:pt idx="437">
                  <c:v>0.67524682870370367</c:v>
                </c:pt>
                <c:pt idx="438">
                  <c:v>0.67524798611111114</c:v>
                </c:pt>
                <c:pt idx="439">
                  <c:v>0.6752491435185185</c:v>
                </c:pt>
                <c:pt idx="440">
                  <c:v>0.67525030092592586</c:v>
                </c:pt>
                <c:pt idx="441">
                  <c:v>0.67525145833333333</c:v>
                </c:pt>
                <c:pt idx="442">
                  <c:v>0.6752526157407408</c:v>
                </c:pt>
                <c:pt idx="443">
                  <c:v>0.67525377314814816</c:v>
                </c:pt>
                <c:pt idx="444">
                  <c:v>0.67525493055555552</c:v>
                </c:pt>
                <c:pt idx="445">
                  <c:v>0.67525608796296288</c:v>
                </c:pt>
                <c:pt idx="446">
                  <c:v>0.67525724537037035</c:v>
                </c:pt>
                <c:pt idx="447">
                  <c:v>0.67525840277777782</c:v>
                </c:pt>
                <c:pt idx="448">
                  <c:v>0.67525956018518518</c:v>
                </c:pt>
                <c:pt idx="449">
                  <c:v>0.67526071759259254</c:v>
                </c:pt>
                <c:pt idx="450">
                  <c:v>0.67526187500000001</c:v>
                </c:pt>
                <c:pt idx="451">
                  <c:v>0.67526303240740748</c:v>
                </c:pt>
                <c:pt idx="452">
                  <c:v>0.67526418981481484</c:v>
                </c:pt>
                <c:pt idx="453">
                  <c:v>0.6752653472222222</c:v>
                </c:pt>
                <c:pt idx="454">
                  <c:v>0.6752665162037037</c:v>
                </c:pt>
                <c:pt idx="455">
                  <c:v>0.67526766203703703</c:v>
                </c:pt>
                <c:pt idx="456">
                  <c:v>0.6752688194444445</c:v>
                </c:pt>
                <c:pt idx="457">
                  <c:v>0.67526997685185186</c:v>
                </c:pt>
                <c:pt idx="458">
                  <c:v>0.67527113425925922</c:v>
                </c:pt>
                <c:pt idx="459">
                  <c:v>0.67527229166666669</c:v>
                </c:pt>
                <c:pt idx="460">
                  <c:v>0.67527344907407405</c:v>
                </c:pt>
                <c:pt idx="461">
                  <c:v>0.67527460648148152</c:v>
                </c:pt>
                <c:pt idx="462">
                  <c:v>0.67527576388888888</c:v>
                </c:pt>
                <c:pt idx="463">
                  <c:v>0.67527692129629624</c:v>
                </c:pt>
                <c:pt idx="464">
                  <c:v>0.67527807870370371</c:v>
                </c:pt>
                <c:pt idx="465">
                  <c:v>0.67527923611111107</c:v>
                </c:pt>
                <c:pt idx="466">
                  <c:v>0.67528039351851854</c:v>
                </c:pt>
                <c:pt idx="467">
                  <c:v>0.6752815509259259</c:v>
                </c:pt>
                <c:pt idx="468">
                  <c:v>0.67528270833333337</c:v>
                </c:pt>
                <c:pt idx="469">
                  <c:v>0.67528386574074073</c:v>
                </c:pt>
                <c:pt idx="470">
                  <c:v>0.67528502314814809</c:v>
                </c:pt>
                <c:pt idx="471">
                  <c:v>0.67528618055555556</c:v>
                </c:pt>
                <c:pt idx="472">
                  <c:v>0.67528733796296292</c:v>
                </c:pt>
                <c:pt idx="473">
                  <c:v>0.67528849537037039</c:v>
                </c:pt>
                <c:pt idx="474">
                  <c:v>0.67528965277777775</c:v>
                </c:pt>
                <c:pt idx="475">
                  <c:v>0.67529081018518511</c:v>
                </c:pt>
                <c:pt idx="476">
                  <c:v>0.67529196759259258</c:v>
                </c:pt>
                <c:pt idx="477">
                  <c:v>0.67529312500000005</c:v>
                </c:pt>
                <c:pt idx="478">
                  <c:v>0.67529428240740741</c:v>
                </c:pt>
                <c:pt idx="479">
                  <c:v>0.67529543981481477</c:v>
                </c:pt>
                <c:pt idx="480">
                  <c:v>0.67529659722222213</c:v>
                </c:pt>
                <c:pt idx="481">
                  <c:v>0.67529775462962971</c:v>
                </c:pt>
                <c:pt idx="482">
                  <c:v>0.67529891203703707</c:v>
                </c:pt>
                <c:pt idx="483">
                  <c:v>0.67530006944444443</c:v>
                </c:pt>
                <c:pt idx="484">
                  <c:v>0.67530122685185179</c:v>
                </c:pt>
                <c:pt idx="485">
                  <c:v>0.67530238425925926</c:v>
                </c:pt>
                <c:pt idx="486">
                  <c:v>0.67530354166666673</c:v>
                </c:pt>
                <c:pt idx="487">
                  <c:v>0.67530469907407409</c:v>
                </c:pt>
                <c:pt idx="488">
                  <c:v>0.67530585648148145</c:v>
                </c:pt>
                <c:pt idx="489">
                  <c:v>0.67530701388888892</c:v>
                </c:pt>
                <c:pt idx="490">
                  <c:v>0.67530817129629628</c:v>
                </c:pt>
                <c:pt idx="491">
                  <c:v>0.67530932870370375</c:v>
                </c:pt>
                <c:pt idx="492">
                  <c:v>0.67531048611111111</c:v>
                </c:pt>
                <c:pt idx="493">
                  <c:v>0.67531164351851847</c:v>
                </c:pt>
                <c:pt idx="494">
                  <c:v>0.67531280092592594</c:v>
                </c:pt>
                <c:pt idx="495">
                  <c:v>0.6753139583333333</c:v>
                </c:pt>
                <c:pt idx="496">
                  <c:v>0.67531511574074077</c:v>
                </c:pt>
                <c:pt idx="497">
                  <c:v>0.67531627314814813</c:v>
                </c:pt>
                <c:pt idx="498">
                  <c:v>0.6753174305555556</c:v>
                </c:pt>
                <c:pt idx="499">
                  <c:v>0.67531858796296296</c:v>
                </c:pt>
                <c:pt idx="500">
                  <c:v>0.67531974537037032</c:v>
                </c:pt>
                <c:pt idx="501">
                  <c:v>0.67532090277777779</c:v>
                </c:pt>
                <c:pt idx="502">
                  <c:v>0.67532206018518515</c:v>
                </c:pt>
                <c:pt idx="503">
                  <c:v>0.67532321759259262</c:v>
                </c:pt>
                <c:pt idx="504">
                  <c:v>0.67532437499999998</c:v>
                </c:pt>
                <c:pt idx="505">
                  <c:v>0.67532553240740734</c:v>
                </c:pt>
                <c:pt idx="506">
                  <c:v>0.67532668981481481</c:v>
                </c:pt>
                <c:pt idx="507">
                  <c:v>0.67532784722222228</c:v>
                </c:pt>
                <c:pt idx="508">
                  <c:v>0.67532900462962964</c:v>
                </c:pt>
                <c:pt idx="509">
                  <c:v>0.675330162037037</c:v>
                </c:pt>
                <c:pt idx="510">
                  <c:v>0.67533131944444436</c:v>
                </c:pt>
                <c:pt idx="511">
                  <c:v>0.67533247685185183</c:v>
                </c:pt>
                <c:pt idx="512">
                  <c:v>0.6753336342592593</c:v>
                </c:pt>
                <c:pt idx="513">
                  <c:v>0.67533479166666666</c:v>
                </c:pt>
                <c:pt idx="514">
                  <c:v>0.67533594907407402</c:v>
                </c:pt>
                <c:pt idx="515">
                  <c:v>0.67533710648148149</c:v>
                </c:pt>
                <c:pt idx="516">
                  <c:v>0.67533826388888896</c:v>
                </c:pt>
                <c:pt idx="517">
                  <c:v>0.67533942129629632</c:v>
                </c:pt>
                <c:pt idx="518">
                  <c:v>0.67534057870370368</c:v>
                </c:pt>
                <c:pt idx="519">
                  <c:v>0.67534173611111104</c:v>
                </c:pt>
                <c:pt idx="520">
                  <c:v>0.67534289351851851</c:v>
                </c:pt>
                <c:pt idx="521">
                  <c:v>0.67534405092592598</c:v>
                </c:pt>
                <c:pt idx="522">
                  <c:v>0.67534520833333334</c:v>
                </c:pt>
                <c:pt idx="523">
                  <c:v>0.6753463657407407</c:v>
                </c:pt>
                <c:pt idx="524">
                  <c:v>0.67534752314814817</c:v>
                </c:pt>
                <c:pt idx="525">
                  <c:v>0.67534868055555553</c:v>
                </c:pt>
                <c:pt idx="526">
                  <c:v>0.675349837962963</c:v>
                </c:pt>
                <c:pt idx="527">
                  <c:v>0.67535099537037035</c:v>
                </c:pt>
                <c:pt idx="528">
                  <c:v>0.67535215277777783</c:v>
                </c:pt>
                <c:pt idx="529">
                  <c:v>0.67535331018518518</c:v>
                </c:pt>
                <c:pt idx="530">
                  <c:v>0.67535446759259254</c:v>
                </c:pt>
                <c:pt idx="531">
                  <c:v>0.67535562500000001</c:v>
                </c:pt>
                <c:pt idx="532">
                  <c:v>0.67535678240740737</c:v>
                </c:pt>
                <c:pt idx="533">
                  <c:v>0.67535793981481484</c:v>
                </c:pt>
                <c:pt idx="534">
                  <c:v>0.6753590972222222</c:v>
                </c:pt>
                <c:pt idx="535">
                  <c:v>0.67536026620370371</c:v>
                </c:pt>
                <c:pt idx="536">
                  <c:v>0.67536142361111107</c:v>
                </c:pt>
                <c:pt idx="537">
                  <c:v>0.6753625694444445</c:v>
                </c:pt>
                <c:pt idx="538">
                  <c:v>0.67536372685185186</c:v>
                </c:pt>
                <c:pt idx="539">
                  <c:v>0.67536488425925922</c:v>
                </c:pt>
                <c:pt idx="540">
                  <c:v>0.67536604166666658</c:v>
                </c:pt>
                <c:pt idx="541">
                  <c:v>0.67536719907407405</c:v>
                </c:pt>
                <c:pt idx="542">
                  <c:v>0.67536835648148152</c:v>
                </c:pt>
                <c:pt idx="543">
                  <c:v>0.67536951388888888</c:v>
                </c:pt>
                <c:pt idx="544">
                  <c:v>0.67537067129629624</c:v>
                </c:pt>
                <c:pt idx="545">
                  <c:v>0.67537182870370371</c:v>
                </c:pt>
                <c:pt idx="546">
                  <c:v>0.67537298611111118</c:v>
                </c:pt>
                <c:pt idx="547">
                  <c:v>0.67537414351851854</c:v>
                </c:pt>
                <c:pt idx="548">
                  <c:v>0.6753753009259259</c:v>
                </c:pt>
                <c:pt idx="549">
                  <c:v>0.67537645833333326</c:v>
                </c:pt>
                <c:pt idx="550">
                  <c:v>0.67537761574074073</c:v>
                </c:pt>
                <c:pt idx="551">
                  <c:v>0.6753787731481482</c:v>
                </c:pt>
                <c:pt idx="552">
                  <c:v>0.67537993055555556</c:v>
                </c:pt>
                <c:pt idx="553">
                  <c:v>0.67538108796296292</c:v>
                </c:pt>
                <c:pt idx="554">
                  <c:v>0.67538224537037039</c:v>
                </c:pt>
                <c:pt idx="555">
                  <c:v>0.67538340277777775</c:v>
                </c:pt>
                <c:pt idx="556">
                  <c:v>0.67538456018518522</c:v>
                </c:pt>
                <c:pt idx="557">
                  <c:v>0.67538571759259258</c:v>
                </c:pt>
                <c:pt idx="558">
                  <c:v>0.67538687499999994</c:v>
                </c:pt>
                <c:pt idx="559">
                  <c:v>0.67538803240740741</c:v>
                </c:pt>
                <c:pt idx="560">
                  <c:v>0.67538918981481477</c:v>
                </c:pt>
                <c:pt idx="561">
                  <c:v>0.67539034722222224</c:v>
                </c:pt>
                <c:pt idx="562">
                  <c:v>0.6753915046296296</c:v>
                </c:pt>
                <c:pt idx="563">
                  <c:v>0.67539266203703707</c:v>
                </c:pt>
                <c:pt idx="564">
                  <c:v>0.67539381944444443</c:v>
                </c:pt>
                <c:pt idx="565">
                  <c:v>0.67539497685185179</c:v>
                </c:pt>
                <c:pt idx="566">
                  <c:v>0.67539613425925926</c:v>
                </c:pt>
                <c:pt idx="567">
                  <c:v>0.67539729166666673</c:v>
                </c:pt>
                <c:pt idx="568">
                  <c:v>0.67539844907407409</c:v>
                </c:pt>
                <c:pt idx="569">
                  <c:v>0.67539960648148145</c:v>
                </c:pt>
                <c:pt idx="570">
                  <c:v>0.67540076388888881</c:v>
                </c:pt>
                <c:pt idx="571">
                  <c:v>0.67540192129629628</c:v>
                </c:pt>
                <c:pt idx="572">
                  <c:v>0.67540307870370375</c:v>
                </c:pt>
                <c:pt idx="573">
                  <c:v>0.67540423611111111</c:v>
                </c:pt>
                <c:pt idx="574">
                  <c:v>0.67540539351851847</c:v>
                </c:pt>
                <c:pt idx="575">
                  <c:v>0.67540655092592594</c:v>
                </c:pt>
                <c:pt idx="576">
                  <c:v>0.67540770833333341</c:v>
                </c:pt>
                <c:pt idx="577">
                  <c:v>0.67540886574074077</c:v>
                </c:pt>
                <c:pt idx="578">
                  <c:v>0.67541002314814813</c:v>
                </c:pt>
                <c:pt idx="579">
                  <c:v>0.67541118055555549</c:v>
                </c:pt>
                <c:pt idx="580">
                  <c:v>0.67541233796296296</c:v>
                </c:pt>
                <c:pt idx="581">
                  <c:v>0.67541349537037043</c:v>
                </c:pt>
                <c:pt idx="582">
                  <c:v>0.67541465277777779</c:v>
                </c:pt>
                <c:pt idx="583">
                  <c:v>0.67541581018518515</c:v>
                </c:pt>
                <c:pt idx="584">
                  <c:v>0.67541696759259262</c:v>
                </c:pt>
                <c:pt idx="585">
                  <c:v>0.67541812499999998</c:v>
                </c:pt>
                <c:pt idx="586">
                  <c:v>0.67541928240740745</c:v>
                </c:pt>
                <c:pt idx="587">
                  <c:v>0.67542043981481481</c:v>
                </c:pt>
                <c:pt idx="588">
                  <c:v>0.67542159722222217</c:v>
                </c:pt>
                <c:pt idx="589">
                  <c:v>0.67542275462962964</c:v>
                </c:pt>
                <c:pt idx="590">
                  <c:v>0.675423912037037</c:v>
                </c:pt>
                <c:pt idx="591">
                  <c:v>0.67542506944444447</c:v>
                </c:pt>
                <c:pt idx="592">
                  <c:v>0.67542622685185183</c:v>
                </c:pt>
                <c:pt idx="593">
                  <c:v>0.6754273842592593</c:v>
                </c:pt>
                <c:pt idx="594">
                  <c:v>0.67542854166666666</c:v>
                </c:pt>
                <c:pt idx="595">
                  <c:v>0.67542969907407402</c:v>
                </c:pt>
                <c:pt idx="596">
                  <c:v>0.67543085648148149</c:v>
                </c:pt>
                <c:pt idx="597">
                  <c:v>0.67543201388888885</c:v>
                </c:pt>
                <c:pt idx="598">
                  <c:v>0.67543317129629632</c:v>
                </c:pt>
                <c:pt idx="599">
                  <c:v>0.67543432870370368</c:v>
                </c:pt>
                <c:pt idx="600">
                  <c:v>0.67543548611111104</c:v>
                </c:pt>
                <c:pt idx="601">
                  <c:v>0.67543664351851851</c:v>
                </c:pt>
                <c:pt idx="602">
                  <c:v>0.67543780092592598</c:v>
                </c:pt>
                <c:pt idx="603">
                  <c:v>0.67543895833333334</c:v>
                </c:pt>
                <c:pt idx="604">
                  <c:v>0.6754401157407407</c:v>
                </c:pt>
                <c:pt idx="605">
                  <c:v>0.67544127314814806</c:v>
                </c:pt>
                <c:pt idx="606">
                  <c:v>0.67544243055555553</c:v>
                </c:pt>
                <c:pt idx="607">
                  <c:v>0.675443587962963</c:v>
                </c:pt>
                <c:pt idx="608">
                  <c:v>0.67544474537037036</c:v>
                </c:pt>
                <c:pt idx="609">
                  <c:v>0.67544590277777772</c:v>
                </c:pt>
                <c:pt idx="610">
                  <c:v>0.67544706018518519</c:v>
                </c:pt>
                <c:pt idx="611">
                  <c:v>0.67544821759259266</c:v>
                </c:pt>
                <c:pt idx="612">
                  <c:v>0.67544937500000002</c:v>
                </c:pt>
                <c:pt idx="613">
                  <c:v>0.67545053240740738</c:v>
                </c:pt>
                <c:pt idx="614">
                  <c:v>0.67545168981481474</c:v>
                </c:pt>
                <c:pt idx="615">
                  <c:v>0.67545284722222221</c:v>
                </c:pt>
                <c:pt idx="616">
                  <c:v>0.67545401620370371</c:v>
                </c:pt>
                <c:pt idx="617">
                  <c:v>0.67545516203703704</c:v>
                </c:pt>
                <c:pt idx="618">
                  <c:v>0.6754563194444444</c:v>
                </c:pt>
                <c:pt idx="619">
                  <c:v>0.67545747685185187</c:v>
                </c:pt>
                <c:pt idx="620">
                  <c:v>0.67545863425925923</c:v>
                </c:pt>
                <c:pt idx="621">
                  <c:v>0.6754597916666667</c:v>
                </c:pt>
                <c:pt idx="622">
                  <c:v>0.67546094907407406</c:v>
                </c:pt>
                <c:pt idx="623">
                  <c:v>0.67546210648148153</c:v>
                </c:pt>
                <c:pt idx="624">
                  <c:v>0.67546326388888889</c:v>
                </c:pt>
                <c:pt idx="625">
                  <c:v>0.67546442129629625</c:v>
                </c:pt>
                <c:pt idx="626">
                  <c:v>0.67546557870370372</c:v>
                </c:pt>
                <c:pt idx="627">
                  <c:v>0.67546673611111108</c:v>
                </c:pt>
                <c:pt idx="628">
                  <c:v>0.67546789351851855</c:v>
                </c:pt>
                <c:pt idx="629">
                  <c:v>0.67546905092592591</c:v>
                </c:pt>
                <c:pt idx="630">
                  <c:v>0.67547020833333327</c:v>
                </c:pt>
                <c:pt idx="631">
                  <c:v>0.67547136574074074</c:v>
                </c:pt>
                <c:pt idx="632">
                  <c:v>0.67547252314814821</c:v>
                </c:pt>
                <c:pt idx="633">
                  <c:v>0.67547368055555557</c:v>
                </c:pt>
                <c:pt idx="634">
                  <c:v>0.67547483796296293</c:v>
                </c:pt>
                <c:pt idx="635">
                  <c:v>0.67547599537037029</c:v>
                </c:pt>
                <c:pt idx="636">
                  <c:v>0.67547715277777776</c:v>
                </c:pt>
                <c:pt idx="637">
                  <c:v>0.67547831018518523</c:v>
                </c:pt>
                <c:pt idx="638">
                  <c:v>0.67547946759259259</c:v>
                </c:pt>
                <c:pt idx="639">
                  <c:v>0.67548062499999995</c:v>
                </c:pt>
                <c:pt idx="640">
                  <c:v>0.67548178240740742</c:v>
                </c:pt>
                <c:pt idx="641">
                  <c:v>0.67548293981481489</c:v>
                </c:pt>
                <c:pt idx="642">
                  <c:v>0.67548409722222225</c:v>
                </c:pt>
                <c:pt idx="643">
                  <c:v>0.67548525462962961</c:v>
                </c:pt>
                <c:pt idx="644">
                  <c:v>0.67548641203703697</c:v>
                </c:pt>
                <c:pt idx="645">
                  <c:v>0.67548756944444444</c:v>
                </c:pt>
                <c:pt idx="646">
                  <c:v>0.67548872685185191</c:v>
                </c:pt>
                <c:pt idx="647">
                  <c:v>0.67548988425925927</c:v>
                </c:pt>
                <c:pt idx="648">
                  <c:v>0.67549104166666663</c:v>
                </c:pt>
                <c:pt idx="649">
                  <c:v>0.6754921990740741</c:v>
                </c:pt>
                <c:pt idx="650">
                  <c:v>0.67549335648148146</c:v>
                </c:pt>
                <c:pt idx="651">
                  <c:v>0.67549451388888893</c:v>
                </c:pt>
                <c:pt idx="652">
                  <c:v>0.67549567129629629</c:v>
                </c:pt>
                <c:pt idx="653">
                  <c:v>0.67549682870370364</c:v>
                </c:pt>
                <c:pt idx="654">
                  <c:v>0.67549798611111112</c:v>
                </c:pt>
                <c:pt idx="655">
                  <c:v>0.67549914351851847</c:v>
                </c:pt>
                <c:pt idx="656">
                  <c:v>0.67550030092592594</c:v>
                </c:pt>
                <c:pt idx="657">
                  <c:v>0.6755014583333333</c:v>
                </c:pt>
                <c:pt idx="658">
                  <c:v>0.67550261574074077</c:v>
                </c:pt>
                <c:pt idx="659">
                  <c:v>0.67550378472222228</c:v>
                </c:pt>
                <c:pt idx="660">
                  <c:v>0.67550493055555549</c:v>
                </c:pt>
                <c:pt idx="661">
                  <c:v>0.67550608796296296</c:v>
                </c:pt>
                <c:pt idx="662">
                  <c:v>0.67550724537037043</c:v>
                </c:pt>
                <c:pt idx="663">
                  <c:v>0.67550840277777779</c:v>
                </c:pt>
                <c:pt idx="664">
                  <c:v>0.67550956018518515</c:v>
                </c:pt>
                <c:pt idx="665">
                  <c:v>0.67551071759259251</c:v>
                </c:pt>
                <c:pt idx="666">
                  <c:v>0.67551187499999998</c:v>
                </c:pt>
                <c:pt idx="667">
                  <c:v>0.67551303240740745</c:v>
                </c:pt>
                <c:pt idx="668">
                  <c:v>0.67551418981481481</c:v>
                </c:pt>
                <c:pt idx="669">
                  <c:v>0.67551535879629632</c:v>
                </c:pt>
                <c:pt idx="670">
                  <c:v>0.67551650462962964</c:v>
                </c:pt>
                <c:pt idx="671">
                  <c:v>0.67551766203703711</c:v>
                </c:pt>
                <c:pt idx="672">
                  <c:v>0.67551881944444447</c:v>
                </c:pt>
                <c:pt idx="673">
                  <c:v>0.67552013888888895</c:v>
                </c:pt>
                <c:pt idx="674">
                  <c:v>0.67552113425925919</c:v>
                </c:pt>
                <c:pt idx="675">
                  <c:v>0.67552229166666666</c:v>
                </c:pt>
                <c:pt idx="676">
                  <c:v>0.67552344907407413</c:v>
                </c:pt>
                <c:pt idx="677">
                  <c:v>0.67552460648148149</c:v>
                </c:pt>
                <c:pt idx="678">
                  <c:v>0.67552576388888885</c:v>
                </c:pt>
                <c:pt idx="679">
                  <c:v>0.67552692129629632</c:v>
                </c:pt>
                <c:pt idx="680">
                  <c:v>0.67552807870370368</c:v>
                </c:pt>
                <c:pt idx="681">
                  <c:v>0.67552923611111115</c:v>
                </c:pt>
                <c:pt idx="682">
                  <c:v>0.67553039351851851</c:v>
                </c:pt>
                <c:pt idx="683">
                  <c:v>0.67553155092592587</c:v>
                </c:pt>
                <c:pt idx="684">
                  <c:v>0.67553270833333334</c:v>
                </c:pt>
                <c:pt idx="685">
                  <c:v>0.6755338657407407</c:v>
                </c:pt>
                <c:pt idx="686">
                  <c:v>0.67553502314814817</c:v>
                </c:pt>
                <c:pt idx="687">
                  <c:v>0.67553618055555553</c:v>
                </c:pt>
                <c:pt idx="688">
                  <c:v>0.675537337962963</c:v>
                </c:pt>
                <c:pt idx="689">
                  <c:v>0.67553849537037036</c:v>
                </c:pt>
                <c:pt idx="690">
                  <c:v>0.67553965277777772</c:v>
                </c:pt>
                <c:pt idx="691">
                  <c:v>0.67554081018518519</c:v>
                </c:pt>
                <c:pt idx="692">
                  <c:v>0.67554196759259255</c:v>
                </c:pt>
                <c:pt idx="693">
                  <c:v>0.67554312500000002</c:v>
                </c:pt>
                <c:pt idx="694">
                  <c:v>0.67554428240740738</c:v>
                </c:pt>
                <c:pt idx="695">
                  <c:v>0.67554543981481474</c:v>
                </c:pt>
                <c:pt idx="696">
                  <c:v>0.67554659722222221</c:v>
                </c:pt>
                <c:pt idx="697">
                  <c:v>0.67554776620370371</c:v>
                </c:pt>
                <c:pt idx="698">
                  <c:v>0.67554891203703704</c:v>
                </c:pt>
                <c:pt idx="699">
                  <c:v>0.6755500694444444</c:v>
                </c:pt>
                <c:pt idx="700">
                  <c:v>0.67555122685185176</c:v>
                </c:pt>
                <c:pt idx="701">
                  <c:v>0.67555238425925934</c:v>
                </c:pt>
                <c:pt idx="702">
                  <c:v>0.6755535416666667</c:v>
                </c:pt>
                <c:pt idx="703">
                  <c:v>0.67555469907407406</c:v>
                </c:pt>
                <c:pt idx="704">
                  <c:v>0.67555585648148142</c:v>
                </c:pt>
                <c:pt idx="705">
                  <c:v>0.67555701388888889</c:v>
                </c:pt>
                <c:pt idx="706">
                  <c:v>0.67555817129629636</c:v>
                </c:pt>
                <c:pt idx="707">
                  <c:v>0.67555932870370372</c:v>
                </c:pt>
                <c:pt idx="708">
                  <c:v>0.67556048611111108</c:v>
                </c:pt>
                <c:pt idx="709">
                  <c:v>0.67556164351851855</c:v>
                </c:pt>
                <c:pt idx="710">
                  <c:v>0.67556280092592591</c:v>
                </c:pt>
                <c:pt idx="711">
                  <c:v>0.67556395833333338</c:v>
                </c:pt>
                <c:pt idx="712">
                  <c:v>0.67556511574074074</c:v>
                </c:pt>
                <c:pt idx="713">
                  <c:v>0.6755662731481481</c:v>
                </c:pt>
                <c:pt idx="714">
                  <c:v>0.67556743055555557</c:v>
                </c:pt>
                <c:pt idx="715">
                  <c:v>0.67556858796296293</c:v>
                </c:pt>
                <c:pt idx="716">
                  <c:v>0.6755697453703704</c:v>
                </c:pt>
                <c:pt idx="717">
                  <c:v>0.67557091435185179</c:v>
                </c:pt>
                <c:pt idx="718">
                  <c:v>0.67557206018518523</c:v>
                </c:pt>
                <c:pt idx="719">
                  <c:v>0.67557321759259259</c:v>
                </c:pt>
                <c:pt idx="720">
                  <c:v>0.67557437499999995</c:v>
                </c:pt>
                <c:pt idx="721">
                  <c:v>0.67557553240740742</c:v>
                </c:pt>
                <c:pt idx="722">
                  <c:v>0.67557668981481478</c:v>
                </c:pt>
                <c:pt idx="723">
                  <c:v>0.67557796296296302</c:v>
                </c:pt>
                <c:pt idx="724">
                  <c:v>0.67557900462962961</c:v>
                </c:pt>
                <c:pt idx="725">
                  <c:v>0.67558016203703697</c:v>
                </c:pt>
                <c:pt idx="726">
                  <c:v>0.67558131944444444</c:v>
                </c:pt>
                <c:pt idx="727">
                  <c:v>0.67558247685185191</c:v>
                </c:pt>
                <c:pt idx="728">
                  <c:v>0.67558363425925927</c:v>
                </c:pt>
                <c:pt idx="729">
                  <c:v>0.67558479166666663</c:v>
                </c:pt>
                <c:pt idx="730">
                  <c:v>0.67558594907407399</c:v>
                </c:pt>
                <c:pt idx="731">
                  <c:v>0.67558710648148146</c:v>
                </c:pt>
                <c:pt idx="732">
                  <c:v>0.67558826388888893</c:v>
                </c:pt>
                <c:pt idx="733">
                  <c:v>0.67558942129629629</c:v>
                </c:pt>
                <c:pt idx="734">
                  <c:v>0.67559057870370365</c:v>
                </c:pt>
                <c:pt idx="735">
                  <c:v>0.67559173611111112</c:v>
                </c:pt>
                <c:pt idx="736">
                  <c:v>0.67559289351851859</c:v>
                </c:pt>
                <c:pt idx="737">
                  <c:v>0.67559405092592595</c:v>
                </c:pt>
                <c:pt idx="738">
                  <c:v>0.67559520833333331</c:v>
                </c:pt>
                <c:pt idx="739">
                  <c:v>0.67559636574074067</c:v>
                </c:pt>
                <c:pt idx="740">
                  <c:v>0.67559753472222228</c:v>
                </c:pt>
                <c:pt idx="741">
                  <c:v>0.67559868055555561</c:v>
                </c:pt>
                <c:pt idx="742">
                  <c:v>0.67559983796296297</c:v>
                </c:pt>
                <c:pt idx="743">
                  <c:v>0.67560099537037033</c:v>
                </c:pt>
                <c:pt idx="744">
                  <c:v>0.6756021527777778</c:v>
                </c:pt>
                <c:pt idx="745">
                  <c:v>0.67560331018518516</c:v>
                </c:pt>
                <c:pt idx="746">
                  <c:v>0.67560446759259263</c:v>
                </c:pt>
                <c:pt idx="747">
                  <c:v>0.67560562499999999</c:v>
                </c:pt>
                <c:pt idx="748">
                  <c:v>0.67560678240740735</c:v>
                </c:pt>
                <c:pt idx="749">
                  <c:v>0.67560793981481482</c:v>
                </c:pt>
                <c:pt idx="750">
                  <c:v>0.67560909722222218</c:v>
                </c:pt>
                <c:pt idx="751">
                  <c:v>0.67561025462962965</c:v>
                </c:pt>
                <c:pt idx="752">
                  <c:v>0.67561141203703701</c:v>
                </c:pt>
                <c:pt idx="753">
                  <c:v>0.67561256944444448</c:v>
                </c:pt>
                <c:pt idx="754">
                  <c:v>0.67561372685185184</c:v>
                </c:pt>
                <c:pt idx="755">
                  <c:v>0.6756148842592592</c:v>
                </c:pt>
                <c:pt idx="756">
                  <c:v>0.67561604166666667</c:v>
                </c:pt>
                <c:pt idx="757">
                  <c:v>0.67561719907407414</c:v>
                </c:pt>
                <c:pt idx="758">
                  <c:v>0.6756183564814815</c:v>
                </c:pt>
                <c:pt idx="759">
                  <c:v>0.67561951388888886</c:v>
                </c:pt>
                <c:pt idx="760">
                  <c:v>0.67562067129629622</c:v>
                </c:pt>
                <c:pt idx="761">
                  <c:v>0.67562182870370369</c:v>
                </c:pt>
                <c:pt idx="762">
                  <c:v>0.67562298611111116</c:v>
                </c:pt>
                <c:pt idx="763">
                  <c:v>0.67562414351851852</c:v>
                </c:pt>
                <c:pt idx="764">
                  <c:v>0.67562530092592588</c:v>
                </c:pt>
                <c:pt idx="765">
                  <c:v>0.67562645833333335</c:v>
                </c:pt>
                <c:pt idx="766">
                  <c:v>0.67562761574074082</c:v>
                </c:pt>
                <c:pt idx="767">
                  <c:v>0.67562877314814818</c:v>
                </c:pt>
                <c:pt idx="768">
                  <c:v>0.67562993055555554</c:v>
                </c:pt>
                <c:pt idx="769">
                  <c:v>0.6756310879629629</c:v>
                </c:pt>
                <c:pt idx="770">
                  <c:v>0.67563224537037037</c:v>
                </c:pt>
                <c:pt idx="771">
                  <c:v>0.67563340277777784</c:v>
                </c:pt>
                <c:pt idx="772">
                  <c:v>0.6756345601851852</c:v>
                </c:pt>
                <c:pt idx="773">
                  <c:v>0.67563571759259256</c:v>
                </c:pt>
                <c:pt idx="774">
                  <c:v>0.67563687500000003</c:v>
                </c:pt>
                <c:pt idx="775">
                  <c:v>0.67563803240740739</c:v>
                </c:pt>
                <c:pt idx="776">
                  <c:v>0.67563918981481486</c:v>
                </c:pt>
                <c:pt idx="777">
                  <c:v>0.67564034722222222</c:v>
                </c:pt>
                <c:pt idx="778">
                  <c:v>0.67564151620370372</c:v>
                </c:pt>
                <c:pt idx="779">
                  <c:v>0.67564266203703705</c:v>
                </c:pt>
                <c:pt idx="780">
                  <c:v>0.6756438194444444</c:v>
                </c:pt>
                <c:pt idx="781">
                  <c:v>0.67564497685185188</c:v>
                </c:pt>
                <c:pt idx="782">
                  <c:v>0.67564613425925923</c:v>
                </c:pt>
                <c:pt idx="783">
                  <c:v>0.67564729166666671</c:v>
                </c:pt>
                <c:pt idx="784">
                  <c:v>0.67564844907407406</c:v>
                </c:pt>
                <c:pt idx="785">
                  <c:v>0.67564960648148142</c:v>
                </c:pt>
                <c:pt idx="786">
                  <c:v>0.67565076388888889</c:v>
                </c:pt>
                <c:pt idx="787">
                  <c:v>0.67565192129629625</c:v>
                </c:pt>
                <c:pt idx="788">
                  <c:v>0.67565307870370372</c:v>
                </c:pt>
                <c:pt idx="789">
                  <c:v>0.67565423611111108</c:v>
                </c:pt>
                <c:pt idx="790">
                  <c:v>0.67565539351851844</c:v>
                </c:pt>
                <c:pt idx="791">
                  <c:v>0.67565655092592591</c:v>
                </c:pt>
                <c:pt idx="792">
                  <c:v>0.67565770833333338</c:v>
                </c:pt>
                <c:pt idx="793">
                  <c:v>0.67565886574074074</c:v>
                </c:pt>
                <c:pt idx="794">
                  <c:v>0.6756600231481481</c:v>
                </c:pt>
                <c:pt idx="795">
                  <c:v>0.67566118055555546</c:v>
                </c:pt>
                <c:pt idx="796">
                  <c:v>0.67566233796296304</c:v>
                </c:pt>
                <c:pt idx="797">
                  <c:v>0.6756634953703704</c:v>
                </c:pt>
                <c:pt idx="798">
                  <c:v>0.67566465277777776</c:v>
                </c:pt>
                <c:pt idx="799">
                  <c:v>0.67566581018518512</c:v>
                </c:pt>
                <c:pt idx="800">
                  <c:v>0.67566696759259259</c:v>
                </c:pt>
                <c:pt idx="801">
                  <c:v>0.67566812500000006</c:v>
                </c:pt>
                <c:pt idx="802">
                  <c:v>0.67566928240740742</c:v>
                </c:pt>
                <c:pt idx="803">
                  <c:v>0.67567043981481478</c:v>
                </c:pt>
                <c:pt idx="804">
                  <c:v>0.67567159722222225</c:v>
                </c:pt>
                <c:pt idx="805">
                  <c:v>0.67567275462962961</c:v>
                </c:pt>
                <c:pt idx="806">
                  <c:v>0.67567391203703708</c:v>
                </c:pt>
                <c:pt idx="807">
                  <c:v>0.67567506944444444</c:v>
                </c:pt>
                <c:pt idx="808">
                  <c:v>0.6756762268518518</c:v>
                </c:pt>
                <c:pt idx="809">
                  <c:v>0.67567738425925927</c:v>
                </c:pt>
                <c:pt idx="810">
                  <c:v>0.67567854166666663</c:v>
                </c:pt>
                <c:pt idx="811">
                  <c:v>0.6756796990740741</c:v>
                </c:pt>
                <c:pt idx="812">
                  <c:v>0.67568085648148146</c:v>
                </c:pt>
                <c:pt idx="813">
                  <c:v>0.67568201388888893</c:v>
                </c:pt>
                <c:pt idx="814">
                  <c:v>0.67568317129629629</c:v>
                </c:pt>
                <c:pt idx="815">
                  <c:v>0.67568432870370365</c:v>
                </c:pt>
                <c:pt idx="816">
                  <c:v>0.67568548611111112</c:v>
                </c:pt>
                <c:pt idx="817">
                  <c:v>0.67568664351851848</c:v>
                </c:pt>
                <c:pt idx="818">
                  <c:v>0.67568780092592595</c:v>
                </c:pt>
                <c:pt idx="819">
                  <c:v>0.67568895833333331</c:v>
                </c:pt>
                <c:pt idx="820">
                  <c:v>0.67569011574074067</c:v>
                </c:pt>
                <c:pt idx="821">
                  <c:v>0.67569127314814814</c:v>
                </c:pt>
                <c:pt idx="822">
                  <c:v>0.67569243055555561</c:v>
                </c:pt>
                <c:pt idx="823">
                  <c:v>0.67569358796296297</c:v>
                </c:pt>
                <c:pt idx="824">
                  <c:v>0.67569474537037033</c:v>
                </c:pt>
                <c:pt idx="825">
                  <c:v>0.67569590277777769</c:v>
                </c:pt>
                <c:pt idx="826">
                  <c:v>0.67569706018518516</c:v>
                </c:pt>
                <c:pt idx="827">
                  <c:v>0.67569821759259263</c:v>
                </c:pt>
                <c:pt idx="828">
                  <c:v>0.67569937499999999</c:v>
                </c:pt>
                <c:pt idx="829">
                  <c:v>0.67570054398148149</c:v>
                </c:pt>
                <c:pt idx="830">
                  <c:v>0.67570168981481482</c:v>
                </c:pt>
                <c:pt idx="831">
                  <c:v>0.67570284722222229</c:v>
                </c:pt>
                <c:pt idx="832">
                  <c:v>0.67570400462962965</c:v>
                </c:pt>
                <c:pt idx="833">
                  <c:v>0.67570516203703701</c:v>
                </c:pt>
                <c:pt idx="834">
                  <c:v>0.67570631944444437</c:v>
                </c:pt>
                <c:pt idx="835">
                  <c:v>0.67570747685185184</c:v>
                </c:pt>
                <c:pt idx="836">
                  <c:v>0.67570863425925931</c:v>
                </c:pt>
                <c:pt idx="837">
                  <c:v>0.67570979166666667</c:v>
                </c:pt>
                <c:pt idx="838">
                  <c:v>0.67571094907407403</c:v>
                </c:pt>
                <c:pt idx="839">
                  <c:v>0.6757121064814815</c:v>
                </c:pt>
                <c:pt idx="840">
                  <c:v>0.67571326388888886</c:v>
                </c:pt>
                <c:pt idx="841">
                  <c:v>0.67571442129629633</c:v>
                </c:pt>
                <c:pt idx="842">
                  <c:v>0.67571557870370369</c:v>
                </c:pt>
                <c:pt idx="843">
                  <c:v>0.67571673611111116</c:v>
                </c:pt>
                <c:pt idx="844">
                  <c:v>0.67571789351851852</c:v>
                </c:pt>
                <c:pt idx="845">
                  <c:v>0.67571905092592588</c:v>
                </c:pt>
                <c:pt idx="846">
                  <c:v>0.67572020833333335</c:v>
                </c:pt>
                <c:pt idx="847">
                  <c:v>0.67572136574074071</c:v>
                </c:pt>
                <c:pt idx="848">
                  <c:v>0.67572252314814818</c:v>
                </c:pt>
                <c:pt idx="849">
                  <c:v>0.67572368055555554</c:v>
                </c:pt>
                <c:pt idx="850">
                  <c:v>0.6757248379629629</c:v>
                </c:pt>
                <c:pt idx="851">
                  <c:v>0.67572599537037037</c:v>
                </c:pt>
                <c:pt idx="852">
                  <c:v>0.67572715277777784</c:v>
                </c:pt>
                <c:pt idx="853">
                  <c:v>0.6757283101851852</c:v>
                </c:pt>
                <c:pt idx="854">
                  <c:v>0.67572946759259256</c:v>
                </c:pt>
                <c:pt idx="855">
                  <c:v>0.67573062499999992</c:v>
                </c:pt>
                <c:pt idx="856">
                  <c:v>0.67573178240740739</c:v>
                </c:pt>
                <c:pt idx="857">
                  <c:v>0.67573293981481486</c:v>
                </c:pt>
                <c:pt idx="858">
                  <c:v>0.67573409722222222</c:v>
                </c:pt>
                <c:pt idx="859">
                  <c:v>0.67573525462962958</c:v>
                </c:pt>
                <c:pt idx="860">
                  <c:v>0.67573642361111108</c:v>
                </c:pt>
                <c:pt idx="861">
                  <c:v>0.67573756944444452</c:v>
                </c:pt>
                <c:pt idx="862">
                  <c:v>0.67573872685185188</c:v>
                </c:pt>
                <c:pt idx="863">
                  <c:v>0.67573988425925924</c:v>
                </c:pt>
                <c:pt idx="864">
                  <c:v>0.6757410416666666</c:v>
                </c:pt>
                <c:pt idx="865">
                  <c:v>0.67574219907407407</c:v>
                </c:pt>
                <c:pt idx="866">
                  <c:v>0.67574335648148154</c:v>
                </c:pt>
                <c:pt idx="867">
                  <c:v>0.6757445138888889</c:v>
                </c:pt>
                <c:pt idx="868">
                  <c:v>0.67574567129629626</c:v>
                </c:pt>
                <c:pt idx="869">
                  <c:v>0.67574682870370373</c:v>
                </c:pt>
                <c:pt idx="870">
                  <c:v>0.67574798611111109</c:v>
                </c:pt>
                <c:pt idx="871">
                  <c:v>0.67574914351851856</c:v>
                </c:pt>
                <c:pt idx="872">
                  <c:v>0.67575030092592592</c:v>
                </c:pt>
                <c:pt idx="873">
                  <c:v>0.67575145833333328</c:v>
                </c:pt>
                <c:pt idx="874">
                  <c:v>0.67575261574074075</c:v>
                </c:pt>
                <c:pt idx="875">
                  <c:v>0.67575377314814811</c:v>
                </c:pt>
                <c:pt idx="876">
                  <c:v>0.67575493055555558</c:v>
                </c:pt>
                <c:pt idx="877">
                  <c:v>0.67575608796296294</c:v>
                </c:pt>
                <c:pt idx="878">
                  <c:v>0.67575724537037041</c:v>
                </c:pt>
                <c:pt idx="879">
                  <c:v>0.67575840277777777</c:v>
                </c:pt>
                <c:pt idx="880">
                  <c:v>0.67575956018518513</c:v>
                </c:pt>
                <c:pt idx="881">
                  <c:v>0.6757607175925926</c:v>
                </c:pt>
                <c:pt idx="882">
                  <c:v>0.67576187499999996</c:v>
                </c:pt>
                <c:pt idx="883">
                  <c:v>0.67576303240740743</c:v>
                </c:pt>
                <c:pt idx="884">
                  <c:v>0.67576418981481479</c:v>
                </c:pt>
                <c:pt idx="885">
                  <c:v>0.67576534722222215</c:v>
                </c:pt>
                <c:pt idx="886">
                  <c:v>0.67576650462962962</c:v>
                </c:pt>
                <c:pt idx="887">
                  <c:v>0.67576766203703709</c:v>
                </c:pt>
                <c:pt idx="888">
                  <c:v>0.67576881944444445</c:v>
                </c:pt>
                <c:pt idx="889">
                  <c:v>0.67576997685185181</c:v>
                </c:pt>
                <c:pt idx="890">
                  <c:v>0.67577113425925917</c:v>
                </c:pt>
                <c:pt idx="891">
                  <c:v>0.67577229166666675</c:v>
                </c:pt>
                <c:pt idx="892">
                  <c:v>0.67577344907407411</c:v>
                </c:pt>
                <c:pt idx="893">
                  <c:v>0.67577460648148147</c:v>
                </c:pt>
                <c:pt idx="894">
                  <c:v>0.67577576388888883</c:v>
                </c:pt>
                <c:pt idx="895">
                  <c:v>0.6757769212962963</c:v>
                </c:pt>
                <c:pt idx="896">
                  <c:v>0.67577807870370377</c:v>
                </c:pt>
                <c:pt idx="897">
                  <c:v>0.67577923611111113</c:v>
                </c:pt>
                <c:pt idx="898">
                  <c:v>0.67578039351851849</c:v>
                </c:pt>
                <c:pt idx="899">
                  <c:v>0.67578155092592596</c:v>
                </c:pt>
                <c:pt idx="900">
                  <c:v>0.67578270833333332</c:v>
                </c:pt>
                <c:pt idx="901">
                  <c:v>0.67578386574074079</c:v>
                </c:pt>
                <c:pt idx="902">
                  <c:v>0.67578502314814815</c:v>
                </c:pt>
                <c:pt idx="903">
                  <c:v>0.6757861805555555</c:v>
                </c:pt>
                <c:pt idx="904">
                  <c:v>0.67578733796296298</c:v>
                </c:pt>
                <c:pt idx="905">
                  <c:v>0.67578849537037033</c:v>
                </c:pt>
                <c:pt idx="906">
                  <c:v>0.67578965277777781</c:v>
                </c:pt>
                <c:pt idx="907">
                  <c:v>0.67579081018518516</c:v>
                </c:pt>
                <c:pt idx="908">
                  <c:v>0.67579196759259264</c:v>
                </c:pt>
                <c:pt idx="909">
                  <c:v>0.67579312499999999</c:v>
                </c:pt>
                <c:pt idx="910">
                  <c:v>0.67579428240740735</c:v>
                </c:pt>
                <c:pt idx="911">
                  <c:v>0.67579543981481482</c:v>
                </c:pt>
                <c:pt idx="912">
                  <c:v>0.67579659722222218</c:v>
                </c:pt>
                <c:pt idx="913">
                  <c:v>0.67579775462962965</c:v>
                </c:pt>
                <c:pt idx="914">
                  <c:v>0.67579891203703701</c:v>
                </c:pt>
                <c:pt idx="915">
                  <c:v>0.67580006944444437</c:v>
                </c:pt>
                <c:pt idx="916">
                  <c:v>0.67580122685185184</c:v>
                </c:pt>
                <c:pt idx="917">
                  <c:v>0.67580238425925931</c:v>
                </c:pt>
                <c:pt idx="918">
                  <c:v>0.67580354166666667</c:v>
                </c:pt>
                <c:pt idx="919">
                  <c:v>0.67580469907407403</c:v>
                </c:pt>
                <c:pt idx="920">
                  <c:v>0.67580585648148139</c:v>
                </c:pt>
                <c:pt idx="921">
                  <c:v>0.67580701388888886</c:v>
                </c:pt>
                <c:pt idx="922">
                  <c:v>0.67580817129629633</c:v>
                </c:pt>
                <c:pt idx="923">
                  <c:v>0.67580932870370369</c:v>
                </c:pt>
                <c:pt idx="924">
                  <c:v>0.67581048611111105</c:v>
                </c:pt>
                <c:pt idx="925">
                  <c:v>0.67581164351851852</c:v>
                </c:pt>
                <c:pt idx="926">
                  <c:v>0.67581280092592599</c:v>
                </c:pt>
                <c:pt idx="927">
                  <c:v>0.67581395833333335</c:v>
                </c:pt>
                <c:pt idx="928">
                  <c:v>0.67581511574074071</c:v>
                </c:pt>
                <c:pt idx="929">
                  <c:v>0.67581627314814807</c:v>
                </c:pt>
                <c:pt idx="930">
                  <c:v>0.67581743055555554</c:v>
                </c:pt>
                <c:pt idx="931">
                  <c:v>0.67581858796296301</c:v>
                </c:pt>
                <c:pt idx="932">
                  <c:v>0.67581974537037037</c:v>
                </c:pt>
                <c:pt idx="933">
                  <c:v>0.67582090277777773</c:v>
                </c:pt>
                <c:pt idx="934">
                  <c:v>0.6758220601851852</c:v>
                </c:pt>
                <c:pt idx="935">
                  <c:v>0.67582321759259256</c:v>
                </c:pt>
                <c:pt idx="936">
                  <c:v>0.67582437500000003</c:v>
                </c:pt>
                <c:pt idx="937">
                  <c:v>0.67582553240740739</c:v>
                </c:pt>
                <c:pt idx="938">
                  <c:v>0.67582668981481486</c:v>
                </c:pt>
                <c:pt idx="939">
                  <c:v>0.67582784722222222</c:v>
                </c:pt>
                <c:pt idx="940">
                  <c:v>0.67582902777777776</c:v>
                </c:pt>
                <c:pt idx="941">
                  <c:v>0.67583016203703705</c:v>
                </c:pt>
                <c:pt idx="942">
                  <c:v>0.67583131944444441</c:v>
                </c:pt>
                <c:pt idx="943">
                  <c:v>0.67583247685185188</c:v>
                </c:pt>
                <c:pt idx="944">
                  <c:v>0.67583363425925924</c:v>
                </c:pt>
                <c:pt idx="945">
                  <c:v>0.6758347916666666</c:v>
                </c:pt>
                <c:pt idx="946">
                  <c:v>0.67583594907407407</c:v>
                </c:pt>
                <c:pt idx="947">
                  <c:v>0.67583710648148154</c:v>
                </c:pt>
                <c:pt idx="948">
                  <c:v>0.6758382638888889</c:v>
                </c:pt>
                <c:pt idx="949">
                  <c:v>0.67583942129629626</c:v>
                </c:pt>
                <c:pt idx="950">
                  <c:v>0.67584057870370362</c:v>
                </c:pt>
                <c:pt idx="951">
                  <c:v>0.67584173611111109</c:v>
                </c:pt>
                <c:pt idx="952">
                  <c:v>0.67584289351851856</c:v>
                </c:pt>
                <c:pt idx="953">
                  <c:v>0.67584405092592592</c:v>
                </c:pt>
                <c:pt idx="954">
                  <c:v>0.67584520833333328</c:v>
                </c:pt>
                <c:pt idx="955">
                  <c:v>0.67584636574074075</c:v>
                </c:pt>
                <c:pt idx="956">
                  <c:v>0.67584752314814822</c:v>
                </c:pt>
                <c:pt idx="957">
                  <c:v>0.67584868055555558</c:v>
                </c:pt>
                <c:pt idx="958">
                  <c:v>0.67584983796296294</c:v>
                </c:pt>
                <c:pt idx="959">
                  <c:v>0.6758509953703703</c:v>
                </c:pt>
                <c:pt idx="960">
                  <c:v>0.67585215277777777</c:v>
                </c:pt>
                <c:pt idx="961">
                  <c:v>0.67585331018518524</c:v>
                </c:pt>
                <c:pt idx="962">
                  <c:v>0.6758544675925926</c:v>
                </c:pt>
                <c:pt idx="963">
                  <c:v>0.67585562499999996</c:v>
                </c:pt>
                <c:pt idx="964">
                  <c:v>0.67585678240740743</c:v>
                </c:pt>
                <c:pt idx="965">
                  <c:v>0.67585793981481479</c:v>
                </c:pt>
                <c:pt idx="966">
                  <c:v>0.67585909722222226</c:v>
                </c:pt>
                <c:pt idx="967">
                  <c:v>0.67586026620370365</c:v>
                </c:pt>
                <c:pt idx="968">
                  <c:v>0.67586141203703698</c:v>
                </c:pt>
                <c:pt idx="969">
                  <c:v>0.67586256944444445</c:v>
                </c:pt>
                <c:pt idx="970">
                  <c:v>0.67586372685185181</c:v>
                </c:pt>
                <c:pt idx="971">
                  <c:v>0.67586488425925928</c:v>
                </c:pt>
                <c:pt idx="972">
                  <c:v>0.67586604166666664</c:v>
                </c:pt>
                <c:pt idx="973">
                  <c:v>0.67586719907407411</c:v>
                </c:pt>
                <c:pt idx="974">
                  <c:v>0.67586835648148147</c:v>
                </c:pt>
                <c:pt idx="975">
                  <c:v>0.67586951388888883</c:v>
                </c:pt>
                <c:pt idx="976">
                  <c:v>0.6758706712962963</c:v>
                </c:pt>
                <c:pt idx="977">
                  <c:v>0.67587182870370377</c:v>
                </c:pt>
                <c:pt idx="978">
                  <c:v>0.67587298611111113</c:v>
                </c:pt>
                <c:pt idx="979">
                  <c:v>0.67587414351851849</c:v>
                </c:pt>
                <c:pt idx="980">
                  <c:v>0.67587530092592585</c:v>
                </c:pt>
                <c:pt idx="981">
                  <c:v>0.67587645833333332</c:v>
                </c:pt>
                <c:pt idx="982">
                  <c:v>0.67587761574074079</c:v>
                </c:pt>
                <c:pt idx="983">
                  <c:v>0.67587877314814815</c:v>
                </c:pt>
                <c:pt idx="984">
                  <c:v>0.67587993055555551</c:v>
                </c:pt>
                <c:pt idx="985">
                  <c:v>0.67588108796296298</c:v>
                </c:pt>
                <c:pt idx="986">
                  <c:v>0.67588224537037045</c:v>
                </c:pt>
                <c:pt idx="987">
                  <c:v>0.67588340277777781</c:v>
                </c:pt>
                <c:pt idx="988">
                  <c:v>0.67588456018518517</c:v>
                </c:pt>
                <c:pt idx="989">
                  <c:v>0.67588571759259253</c:v>
                </c:pt>
                <c:pt idx="990">
                  <c:v>0.675886875</c:v>
                </c:pt>
                <c:pt idx="991">
                  <c:v>0.67588803240740747</c:v>
                </c:pt>
                <c:pt idx="992">
                  <c:v>0.67588918981481483</c:v>
                </c:pt>
                <c:pt idx="993">
                  <c:v>0.67589034722222219</c:v>
                </c:pt>
                <c:pt idx="994">
                  <c:v>0.67589150462962966</c:v>
                </c:pt>
                <c:pt idx="995">
                  <c:v>0.67589266203703702</c:v>
                </c:pt>
                <c:pt idx="996">
                  <c:v>0.67589381944444449</c:v>
                </c:pt>
                <c:pt idx="997">
                  <c:v>0.67589497685185185</c:v>
                </c:pt>
                <c:pt idx="998">
                  <c:v>0.67589613425925921</c:v>
                </c:pt>
                <c:pt idx="999">
                  <c:v>0.67589729166666668</c:v>
                </c:pt>
                <c:pt idx="1000">
                  <c:v>0.67589844907407404</c:v>
                </c:pt>
                <c:pt idx="1001">
                  <c:v>0.67589960648148151</c:v>
                </c:pt>
                <c:pt idx="1002">
                  <c:v>0.67590076388888887</c:v>
                </c:pt>
                <c:pt idx="1003">
                  <c:v>0.67590192129629634</c:v>
                </c:pt>
                <c:pt idx="1004">
                  <c:v>0.6759030787037037</c:v>
                </c:pt>
                <c:pt idx="1005">
                  <c:v>0.67590423611111106</c:v>
                </c:pt>
                <c:pt idx="1006">
                  <c:v>0.67590539351851853</c:v>
                </c:pt>
                <c:pt idx="1007">
                  <c:v>0.67590655092592589</c:v>
                </c:pt>
                <c:pt idx="1008">
                  <c:v>0.67590770833333336</c:v>
                </c:pt>
                <c:pt idx="1009">
                  <c:v>0.67590886574074072</c:v>
                </c:pt>
                <c:pt idx="1010">
                  <c:v>0.67591003472222222</c:v>
                </c:pt>
                <c:pt idx="1011">
                  <c:v>0.67591118055555555</c:v>
                </c:pt>
                <c:pt idx="1012">
                  <c:v>0.67591233796296302</c:v>
                </c:pt>
                <c:pt idx="1013">
                  <c:v>0.67591349537037038</c:v>
                </c:pt>
                <c:pt idx="1014">
                  <c:v>0.67591465277777774</c:v>
                </c:pt>
                <c:pt idx="1015">
                  <c:v>0.6759158101851851</c:v>
                </c:pt>
                <c:pt idx="1016">
                  <c:v>0.67591696759259257</c:v>
                </c:pt>
                <c:pt idx="1017">
                  <c:v>0.67591812500000004</c:v>
                </c:pt>
                <c:pt idx="1018">
                  <c:v>0.6759192824074074</c:v>
                </c:pt>
                <c:pt idx="1019">
                  <c:v>0.67592043981481476</c:v>
                </c:pt>
                <c:pt idx="1020">
                  <c:v>0.67592159722222223</c:v>
                </c:pt>
                <c:pt idx="1021">
                  <c:v>0.67592276620370373</c:v>
                </c:pt>
                <c:pt idx="1022">
                  <c:v>0.67592391203703706</c:v>
                </c:pt>
                <c:pt idx="1023">
                  <c:v>0.67592506944444442</c:v>
                </c:pt>
                <c:pt idx="1024">
                  <c:v>0.67592622685185177</c:v>
                </c:pt>
                <c:pt idx="1025">
                  <c:v>0.67592738425925925</c:v>
                </c:pt>
                <c:pt idx="1026">
                  <c:v>0.67592854166666672</c:v>
                </c:pt>
                <c:pt idx="1027">
                  <c:v>0.67592969907407408</c:v>
                </c:pt>
                <c:pt idx="1028">
                  <c:v>0.67593085648148143</c:v>
                </c:pt>
                <c:pt idx="1029">
                  <c:v>0.67593201388888891</c:v>
                </c:pt>
                <c:pt idx="1030">
                  <c:v>0.67593317129629626</c:v>
                </c:pt>
                <c:pt idx="1031">
                  <c:v>0.67593432870370374</c:v>
                </c:pt>
                <c:pt idx="1032">
                  <c:v>0.67593548611111109</c:v>
                </c:pt>
                <c:pt idx="1033">
                  <c:v>0.67593664351851857</c:v>
                </c:pt>
                <c:pt idx="1034">
                  <c:v>0.67593780092592592</c:v>
                </c:pt>
                <c:pt idx="1035">
                  <c:v>0.67593895833333328</c:v>
                </c:pt>
                <c:pt idx="1036">
                  <c:v>0.67594011574074075</c:v>
                </c:pt>
                <c:pt idx="1037">
                  <c:v>0.67594127314814811</c:v>
                </c:pt>
                <c:pt idx="1038">
                  <c:v>0.67594243055555558</c:v>
                </c:pt>
                <c:pt idx="1039">
                  <c:v>0.67594358796296294</c:v>
                </c:pt>
                <c:pt idx="1040">
                  <c:v>0.6759447453703703</c:v>
                </c:pt>
                <c:pt idx="1041">
                  <c:v>0.67594590277777777</c:v>
                </c:pt>
                <c:pt idx="1042">
                  <c:v>0.67594706018518524</c:v>
                </c:pt>
                <c:pt idx="1043">
                  <c:v>0.6759482175925926</c:v>
                </c:pt>
                <c:pt idx="1044">
                  <c:v>0.67594937499999996</c:v>
                </c:pt>
                <c:pt idx="1045">
                  <c:v>0.67595053240740732</c:v>
                </c:pt>
                <c:pt idx="1046">
                  <c:v>0.67595170138888883</c:v>
                </c:pt>
                <c:pt idx="1047">
                  <c:v>0.67595284722222226</c:v>
                </c:pt>
                <c:pt idx="1048">
                  <c:v>0.67595400462962962</c:v>
                </c:pt>
                <c:pt idx="1049">
                  <c:v>0.67595516203703698</c:v>
                </c:pt>
                <c:pt idx="1050">
                  <c:v>0.67595631944444445</c:v>
                </c:pt>
                <c:pt idx="1051">
                  <c:v>0.67595747685185192</c:v>
                </c:pt>
                <c:pt idx="1052">
                  <c:v>0.67595863425925928</c:v>
                </c:pt>
                <c:pt idx="1053">
                  <c:v>0.67595979166666664</c:v>
                </c:pt>
                <c:pt idx="1054">
                  <c:v>0.675960949074074</c:v>
                </c:pt>
                <c:pt idx="1055">
                  <c:v>0.67596210648148147</c:v>
                </c:pt>
                <c:pt idx="1056">
                  <c:v>0.67596326388888894</c:v>
                </c:pt>
                <c:pt idx="1057">
                  <c:v>0.6759644212962963</c:v>
                </c:pt>
                <c:pt idx="1058">
                  <c:v>0.67596557870370366</c:v>
                </c:pt>
                <c:pt idx="1059">
                  <c:v>0.67596673611111113</c:v>
                </c:pt>
                <c:pt idx="1060">
                  <c:v>0.67596789351851849</c:v>
                </c:pt>
                <c:pt idx="1061">
                  <c:v>0.67596905092592596</c:v>
                </c:pt>
                <c:pt idx="1062">
                  <c:v>0.67597020833333332</c:v>
                </c:pt>
                <c:pt idx="1063">
                  <c:v>0.67597137731481483</c:v>
                </c:pt>
                <c:pt idx="1064">
                  <c:v>0.67597252314814815</c:v>
                </c:pt>
                <c:pt idx="1065">
                  <c:v>0.67597368055555551</c:v>
                </c:pt>
                <c:pt idx="1066">
                  <c:v>0.67597483796296298</c:v>
                </c:pt>
                <c:pt idx="1067">
                  <c:v>0.67597599537037034</c:v>
                </c:pt>
                <c:pt idx="1068">
                  <c:v>0.67597715277777781</c:v>
                </c:pt>
                <c:pt idx="1069">
                  <c:v>0.67597831018518517</c:v>
                </c:pt>
                <c:pt idx="1070">
                  <c:v>0.67597946759259253</c:v>
                </c:pt>
                <c:pt idx="1071">
                  <c:v>0.675980625</c:v>
                </c:pt>
                <c:pt idx="1072">
                  <c:v>0.67598178240740747</c:v>
                </c:pt>
                <c:pt idx="1073">
                  <c:v>0.67598293981481483</c:v>
                </c:pt>
                <c:pt idx="1074">
                  <c:v>0.67598409722222219</c:v>
                </c:pt>
                <c:pt idx="1075">
                  <c:v>0.67598525462962955</c:v>
                </c:pt>
                <c:pt idx="1076">
                  <c:v>0.67598641203703702</c:v>
                </c:pt>
                <c:pt idx="1077">
                  <c:v>0.67598756944444449</c:v>
                </c:pt>
                <c:pt idx="1078">
                  <c:v>0.67598872685185185</c:v>
                </c:pt>
                <c:pt idx="1079">
                  <c:v>0.67598988425925921</c:v>
                </c:pt>
                <c:pt idx="1080">
                  <c:v>0.67599104166666668</c:v>
                </c:pt>
                <c:pt idx="1081">
                  <c:v>0.67599219907407415</c:v>
                </c:pt>
                <c:pt idx="1082">
                  <c:v>0.67599335648148151</c:v>
                </c:pt>
                <c:pt idx="1083">
                  <c:v>0.67599451388888887</c:v>
                </c:pt>
                <c:pt idx="1084">
                  <c:v>0.67599567129629623</c:v>
                </c:pt>
                <c:pt idx="1085">
                  <c:v>0.6759968287037037</c:v>
                </c:pt>
                <c:pt idx="1086">
                  <c:v>0.67599798611111117</c:v>
                </c:pt>
                <c:pt idx="1087">
                  <c:v>0.67599914351851853</c:v>
                </c:pt>
                <c:pt idx="1088">
                  <c:v>0.67600030092592589</c:v>
                </c:pt>
                <c:pt idx="1089">
                  <c:v>0.67600145833333336</c:v>
                </c:pt>
                <c:pt idx="1090">
                  <c:v>0.67600261574074072</c:v>
                </c:pt>
                <c:pt idx="1091">
                  <c:v>0.67600377314814819</c:v>
                </c:pt>
                <c:pt idx="1092">
                  <c:v>0.67600493055555555</c:v>
                </c:pt>
                <c:pt idx="1093">
                  <c:v>0.67600608796296291</c:v>
                </c:pt>
                <c:pt idx="1094">
                  <c:v>0.67600724537037038</c:v>
                </c:pt>
                <c:pt idx="1095">
                  <c:v>0.67600840277777774</c:v>
                </c:pt>
                <c:pt idx="1096">
                  <c:v>0.67600956018518521</c:v>
                </c:pt>
                <c:pt idx="1097">
                  <c:v>0.67601071759259257</c:v>
                </c:pt>
                <c:pt idx="1098">
                  <c:v>0.67601187500000004</c:v>
                </c:pt>
                <c:pt idx="1099">
                  <c:v>0.6760130324074074</c:v>
                </c:pt>
                <c:pt idx="1100">
                  <c:v>0.67601418981481476</c:v>
                </c:pt>
                <c:pt idx="1101">
                  <c:v>0.67601534722222223</c:v>
                </c:pt>
                <c:pt idx="1102">
                  <c:v>0.67601652777777776</c:v>
                </c:pt>
                <c:pt idx="1103">
                  <c:v>0.67601766203703706</c:v>
                </c:pt>
                <c:pt idx="1104">
                  <c:v>0.67601881944444442</c:v>
                </c:pt>
                <c:pt idx="1105">
                  <c:v>0.67601997685185178</c:v>
                </c:pt>
                <c:pt idx="1106">
                  <c:v>0.67602113425925925</c:v>
                </c:pt>
                <c:pt idx="1107">
                  <c:v>0.67602229166666672</c:v>
                </c:pt>
                <c:pt idx="1108">
                  <c:v>0.67602344907407408</c:v>
                </c:pt>
                <c:pt idx="1109">
                  <c:v>0.67602460648148144</c:v>
                </c:pt>
                <c:pt idx="1110">
                  <c:v>0.67602577546296294</c:v>
                </c:pt>
                <c:pt idx="1111">
                  <c:v>0.67602692129629638</c:v>
                </c:pt>
                <c:pt idx="1112">
                  <c:v>0.67602807870370374</c:v>
                </c:pt>
                <c:pt idx="1113">
                  <c:v>0.6760292361111111</c:v>
                </c:pt>
                <c:pt idx="1114">
                  <c:v>0.67603039351851846</c:v>
                </c:pt>
                <c:pt idx="1115">
                  <c:v>0.67603155092592593</c:v>
                </c:pt>
                <c:pt idx="1116">
                  <c:v>0.6760327083333334</c:v>
                </c:pt>
                <c:pt idx="1117">
                  <c:v>0.67603387731481479</c:v>
                </c:pt>
                <c:pt idx="1118">
                  <c:v>0.67603502314814812</c:v>
                </c:pt>
                <c:pt idx="1119">
                  <c:v>0.67603618055555559</c:v>
                </c:pt>
                <c:pt idx="1120">
                  <c:v>0.67603733796296295</c:v>
                </c:pt>
                <c:pt idx="1121">
                  <c:v>0.67603849537037042</c:v>
                </c:pt>
                <c:pt idx="1122">
                  <c:v>0.67603965277777778</c:v>
                </c:pt>
                <c:pt idx="1123">
                  <c:v>0.67604081018518514</c:v>
                </c:pt>
                <c:pt idx="1124">
                  <c:v>0.67604196759259261</c:v>
                </c:pt>
                <c:pt idx="1125">
                  <c:v>0.67604312499999997</c:v>
                </c:pt>
                <c:pt idx="1126">
                  <c:v>0.67604428240740744</c:v>
                </c:pt>
                <c:pt idx="1127">
                  <c:v>0.6760454398148148</c:v>
                </c:pt>
                <c:pt idx="1128">
                  <c:v>0.67604659722222227</c:v>
                </c:pt>
                <c:pt idx="1129">
                  <c:v>0.67604775462962963</c:v>
                </c:pt>
                <c:pt idx="1130">
                  <c:v>0.67604891203703699</c:v>
                </c:pt>
                <c:pt idx="1131">
                  <c:v>0.67605006944444446</c:v>
                </c:pt>
                <c:pt idx="1132">
                  <c:v>0.67605122685185182</c:v>
                </c:pt>
                <c:pt idx="1133">
                  <c:v>0.67605238425925929</c:v>
                </c:pt>
                <c:pt idx="1134">
                  <c:v>0.67605354166666665</c:v>
                </c:pt>
                <c:pt idx="1135">
                  <c:v>0.67605469907407401</c:v>
                </c:pt>
                <c:pt idx="1136">
                  <c:v>0.67605585648148148</c:v>
                </c:pt>
                <c:pt idx="1137">
                  <c:v>0.67605701388888895</c:v>
                </c:pt>
                <c:pt idx="1138">
                  <c:v>0.67605817129629631</c:v>
                </c:pt>
                <c:pt idx="1139">
                  <c:v>0.67605932870370367</c:v>
                </c:pt>
                <c:pt idx="1140">
                  <c:v>0.67606048611111103</c:v>
                </c:pt>
                <c:pt idx="1141">
                  <c:v>0.6760616435185185</c:v>
                </c:pt>
                <c:pt idx="1142">
                  <c:v>0.67606280092592597</c:v>
                </c:pt>
                <c:pt idx="1143">
                  <c:v>0.67606395833333333</c:v>
                </c:pt>
                <c:pt idx="1144">
                  <c:v>0.67606511574074069</c:v>
                </c:pt>
                <c:pt idx="1145">
                  <c:v>0.67606627314814816</c:v>
                </c:pt>
                <c:pt idx="1146">
                  <c:v>0.67606743055555563</c:v>
                </c:pt>
                <c:pt idx="1147">
                  <c:v>0.67606858796296299</c:v>
                </c:pt>
                <c:pt idx="1148">
                  <c:v>0.67606974537037035</c:v>
                </c:pt>
                <c:pt idx="1149">
                  <c:v>0.6760709027777777</c:v>
                </c:pt>
                <c:pt idx="1150">
                  <c:v>0.67607206018518518</c:v>
                </c:pt>
                <c:pt idx="1151">
                  <c:v>0.67607321759259265</c:v>
                </c:pt>
                <c:pt idx="1152">
                  <c:v>0.67607437500000001</c:v>
                </c:pt>
                <c:pt idx="1153">
                  <c:v>0.67607553240740736</c:v>
                </c:pt>
                <c:pt idx="1154">
                  <c:v>0.67607668981481484</c:v>
                </c:pt>
                <c:pt idx="1155">
                  <c:v>0.67607784722222219</c:v>
                </c:pt>
                <c:pt idx="1156">
                  <c:v>0.67607900462962967</c:v>
                </c:pt>
                <c:pt idx="1157">
                  <c:v>0.67608016203703702</c:v>
                </c:pt>
                <c:pt idx="1158">
                  <c:v>0.67608131944444438</c:v>
                </c:pt>
                <c:pt idx="1159">
                  <c:v>0.67608247685185185</c:v>
                </c:pt>
                <c:pt idx="1160">
                  <c:v>0.67608363425925921</c:v>
                </c:pt>
                <c:pt idx="1161">
                  <c:v>0.67608479166666668</c:v>
                </c:pt>
                <c:pt idx="1162">
                  <c:v>0.67608594907407404</c:v>
                </c:pt>
                <c:pt idx="1163">
                  <c:v>0.67608710648148151</c:v>
                </c:pt>
                <c:pt idx="1164">
                  <c:v>0.67608826388888887</c:v>
                </c:pt>
                <c:pt idx="1165">
                  <c:v>0.67608942129629623</c:v>
                </c:pt>
                <c:pt idx="1166">
                  <c:v>0.6760905787037037</c:v>
                </c:pt>
                <c:pt idx="1167">
                  <c:v>0.67609173611111117</c:v>
                </c:pt>
                <c:pt idx="1168">
                  <c:v>0.67609289351851853</c:v>
                </c:pt>
                <c:pt idx="1169">
                  <c:v>0.67609405092592589</c:v>
                </c:pt>
                <c:pt idx="1170">
                  <c:v>0.67609520833333325</c:v>
                </c:pt>
                <c:pt idx="1171">
                  <c:v>0.67609636574074072</c:v>
                </c:pt>
                <c:pt idx="1172">
                  <c:v>0.67609752314814819</c:v>
                </c:pt>
                <c:pt idx="1173">
                  <c:v>0.67609868055555555</c:v>
                </c:pt>
                <c:pt idx="1174">
                  <c:v>0.67609983796296291</c:v>
                </c:pt>
                <c:pt idx="1175">
                  <c:v>0.67610099537037038</c:v>
                </c:pt>
                <c:pt idx="1176">
                  <c:v>0.67610215277777785</c:v>
                </c:pt>
                <c:pt idx="1177">
                  <c:v>0.67610331018518521</c:v>
                </c:pt>
                <c:pt idx="1178">
                  <c:v>0.67610446759259257</c:v>
                </c:pt>
                <c:pt idx="1179">
                  <c:v>0.67610562499999993</c:v>
                </c:pt>
                <c:pt idx="1180">
                  <c:v>0.6761067824074074</c:v>
                </c:pt>
                <c:pt idx="1181">
                  <c:v>0.67610793981481487</c:v>
                </c:pt>
                <c:pt idx="1182">
                  <c:v>0.67610909722222223</c:v>
                </c:pt>
                <c:pt idx="1183">
                  <c:v>0.67611027777777777</c:v>
                </c:pt>
                <c:pt idx="1184">
                  <c:v>0.67611141203703706</c:v>
                </c:pt>
                <c:pt idx="1185">
                  <c:v>0.67611256944444442</c:v>
                </c:pt>
                <c:pt idx="1186">
                  <c:v>0.67611372685185189</c:v>
                </c:pt>
                <c:pt idx="1187">
                  <c:v>0.67611488425925925</c:v>
                </c:pt>
                <c:pt idx="1188">
                  <c:v>0.67611604166666661</c:v>
                </c:pt>
                <c:pt idx="1189">
                  <c:v>0.67611719907407408</c:v>
                </c:pt>
                <c:pt idx="1190">
                  <c:v>0.67611835648148144</c:v>
                </c:pt>
                <c:pt idx="1191">
                  <c:v>0.67611951388888891</c:v>
                </c:pt>
                <c:pt idx="1192">
                  <c:v>0.67612067129629627</c:v>
                </c:pt>
                <c:pt idx="1193">
                  <c:v>0.67612182870370374</c:v>
                </c:pt>
                <c:pt idx="1194">
                  <c:v>0.6761229861111111</c:v>
                </c:pt>
                <c:pt idx="1195">
                  <c:v>0.67612414351851846</c:v>
                </c:pt>
                <c:pt idx="1196">
                  <c:v>0.67612530092592593</c:v>
                </c:pt>
                <c:pt idx="1197">
                  <c:v>0.67612645833333329</c:v>
                </c:pt>
                <c:pt idx="1198">
                  <c:v>0.67612761574074076</c:v>
                </c:pt>
                <c:pt idx="1199">
                  <c:v>0.67612877314814812</c:v>
                </c:pt>
                <c:pt idx="1200">
                  <c:v>0.67612993055555548</c:v>
                </c:pt>
                <c:pt idx="1201">
                  <c:v>0.67613108796296295</c:v>
                </c:pt>
                <c:pt idx="1202">
                  <c:v>0.67613224537037042</c:v>
                </c:pt>
                <c:pt idx="1203">
                  <c:v>0.67613340277777778</c:v>
                </c:pt>
                <c:pt idx="1204">
                  <c:v>0.67613456018518514</c:v>
                </c:pt>
                <c:pt idx="1205">
                  <c:v>0.67613572916666664</c:v>
                </c:pt>
                <c:pt idx="1206">
                  <c:v>0.67613687500000008</c:v>
                </c:pt>
                <c:pt idx="1207">
                  <c:v>0.67613803240740744</c:v>
                </c:pt>
                <c:pt idx="1208">
                  <c:v>0.6761391898148148</c:v>
                </c:pt>
                <c:pt idx="1209">
                  <c:v>0.67614034722222216</c:v>
                </c:pt>
                <c:pt idx="1210">
                  <c:v>0.67614150462962963</c:v>
                </c:pt>
                <c:pt idx="1211">
                  <c:v>0.6761426620370371</c:v>
                </c:pt>
                <c:pt idx="1212">
                  <c:v>0.67614381944444446</c:v>
                </c:pt>
                <c:pt idx="1213">
                  <c:v>0.67614497685185182</c:v>
                </c:pt>
                <c:pt idx="1214">
                  <c:v>0.67614613425925929</c:v>
                </c:pt>
                <c:pt idx="1215">
                  <c:v>0.67614729166666665</c:v>
                </c:pt>
                <c:pt idx="1216">
                  <c:v>0.67614844907407412</c:v>
                </c:pt>
                <c:pt idx="1217">
                  <c:v>0.67614960648148148</c:v>
                </c:pt>
                <c:pt idx="1218">
                  <c:v>0.67615076388888884</c:v>
                </c:pt>
                <c:pt idx="1219">
                  <c:v>0.67615192129629631</c:v>
                </c:pt>
                <c:pt idx="1220">
                  <c:v>0.67615309027777781</c:v>
                </c:pt>
                <c:pt idx="1221">
                  <c:v>0.67615423611111114</c:v>
                </c:pt>
                <c:pt idx="1222">
                  <c:v>0.6761553935185185</c:v>
                </c:pt>
                <c:pt idx="1223">
                  <c:v>0.67615655092592597</c:v>
                </c:pt>
                <c:pt idx="1224">
                  <c:v>0.67615770833333333</c:v>
                </c:pt>
                <c:pt idx="1225">
                  <c:v>0.67615886574074069</c:v>
                </c:pt>
                <c:pt idx="1226">
                  <c:v>0.67616002314814816</c:v>
                </c:pt>
                <c:pt idx="1227">
                  <c:v>0.67616118055555552</c:v>
                </c:pt>
                <c:pt idx="1228">
                  <c:v>0.67616233796296299</c:v>
                </c:pt>
                <c:pt idx="1229">
                  <c:v>0.67616349537037035</c:v>
                </c:pt>
                <c:pt idx="1230">
                  <c:v>0.67616465277777771</c:v>
                </c:pt>
                <c:pt idx="1231">
                  <c:v>0.67616581018518518</c:v>
                </c:pt>
                <c:pt idx="1232">
                  <c:v>0.67616696759259265</c:v>
                </c:pt>
                <c:pt idx="1233">
                  <c:v>0.67616812500000001</c:v>
                </c:pt>
                <c:pt idx="1234">
                  <c:v>0.67616928240740737</c:v>
                </c:pt>
                <c:pt idx="1235">
                  <c:v>0.67617043981481473</c:v>
                </c:pt>
                <c:pt idx="1236">
                  <c:v>0.6761715972222222</c:v>
                </c:pt>
                <c:pt idx="1237">
                  <c:v>0.67617275462962967</c:v>
                </c:pt>
                <c:pt idx="1238">
                  <c:v>0.67617391203703703</c:v>
                </c:pt>
                <c:pt idx="1239">
                  <c:v>0.67617506944444439</c:v>
                </c:pt>
                <c:pt idx="1240">
                  <c:v>0.67617622685185186</c:v>
                </c:pt>
                <c:pt idx="1241">
                  <c:v>0.67617738425925933</c:v>
                </c:pt>
                <c:pt idx="1242">
                  <c:v>0.67617854166666669</c:v>
                </c:pt>
                <c:pt idx="1243">
                  <c:v>0.67617969907407405</c:v>
                </c:pt>
                <c:pt idx="1244">
                  <c:v>0.67618085648148141</c:v>
                </c:pt>
                <c:pt idx="1245">
                  <c:v>0.67618201388888888</c:v>
                </c:pt>
                <c:pt idx="1246">
                  <c:v>0.67618317129629635</c:v>
                </c:pt>
                <c:pt idx="1247">
                  <c:v>0.67618432870370371</c:v>
                </c:pt>
                <c:pt idx="1248">
                  <c:v>0.67618548611111107</c:v>
                </c:pt>
                <c:pt idx="1249">
                  <c:v>0.67618664351851854</c:v>
                </c:pt>
                <c:pt idx="1250">
                  <c:v>0.6761878009259259</c:v>
                </c:pt>
                <c:pt idx="1251">
                  <c:v>0.67618895833333337</c:v>
                </c:pt>
                <c:pt idx="1252">
                  <c:v>0.67619011574074073</c:v>
                </c:pt>
                <c:pt idx="1253">
                  <c:v>0.6761912731481482</c:v>
                </c:pt>
                <c:pt idx="1254">
                  <c:v>0.67619243055555556</c:v>
                </c:pt>
                <c:pt idx="1255">
                  <c:v>0.67619358796296292</c:v>
                </c:pt>
                <c:pt idx="1256">
                  <c:v>0.67619474537037039</c:v>
                </c:pt>
                <c:pt idx="1257">
                  <c:v>0.67619590277777775</c:v>
                </c:pt>
                <c:pt idx="1258">
                  <c:v>0.67619706018518522</c:v>
                </c:pt>
                <c:pt idx="1259">
                  <c:v>0.67619821759259258</c:v>
                </c:pt>
                <c:pt idx="1260">
                  <c:v>0.67619937499999994</c:v>
                </c:pt>
                <c:pt idx="1261">
                  <c:v>0.67620053240740741</c:v>
                </c:pt>
                <c:pt idx="1262">
                  <c:v>0.67620168981481488</c:v>
                </c:pt>
                <c:pt idx="1263">
                  <c:v>0.67620284722222224</c:v>
                </c:pt>
                <c:pt idx="1264">
                  <c:v>0.67620402777777777</c:v>
                </c:pt>
                <c:pt idx="1265">
                  <c:v>0.67620516203703696</c:v>
                </c:pt>
                <c:pt idx="1266">
                  <c:v>0.67620631944444443</c:v>
                </c:pt>
                <c:pt idx="1267">
                  <c:v>0.6762074768518519</c:v>
                </c:pt>
                <c:pt idx="1268">
                  <c:v>0.67620863425925926</c:v>
                </c:pt>
                <c:pt idx="1269">
                  <c:v>0.67620979166666662</c:v>
                </c:pt>
                <c:pt idx="1270">
                  <c:v>0.67621094907407409</c:v>
                </c:pt>
                <c:pt idx="1271">
                  <c:v>0.67621210648148156</c:v>
                </c:pt>
                <c:pt idx="1272">
                  <c:v>0.67621326388888892</c:v>
                </c:pt>
                <c:pt idx="1273">
                  <c:v>0.67621442129629628</c:v>
                </c:pt>
                <c:pt idx="1274">
                  <c:v>0.67621557870370363</c:v>
                </c:pt>
                <c:pt idx="1275">
                  <c:v>0.67621673611111111</c:v>
                </c:pt>
                <c:pt idx="1276">
                  <c:v>0.67621789351851858</c:v>
                </c:pt>
                <c:pt idx="1277">
                  <c:v>0.67621905092592594</c:v>
                </c:pt>
                <c:pt idx="1278">
                  <c:v>0.67622020833333329</c:v>
                </c:pt>
                <c:pt idx="1279">
                  <c:v>0.67622136574074077</c:v>
                </c:pt>
                <c:pt idx="1280">
                  <c:v>0.67622252314814812</c:v>
                </c:pt>
                <c:pt idx="1281">
                  <c:v>0.6762236805555556</c:v>
                </c:pt>
                <c:pt idx="1282">
                  <c:v>0.67622483796296295</c:v>
                </c:pt>
                <c:pt idx="1283">
                  <c:v>0.67622599537037031</c:v>
                </c:pt>
                <c:pt idx="1284">
                  <c:v>0.67622715277777778</c:v>
                </c:pt>
                <c:pt idx="1285">
                  <c:v>0.67622831018518514</c:v>
                </c:pt>
                <c:pt idx="1286">
                  <c:v>0.67622946759259261</c:v>
                </c:pt>
                <c:pt idx="1287">
                  <c:v>0.67623062499999997</c:v>
                </c:pt>
                <c:pt idx="1288">
                  <c:v>0.67623178240740744</c:v>
                </c:pt>
                <c:pt idx="1289">
                  <c:v>0.6762329398148148</c:v>
                </c:pt>
                <c:pt idx="1290">
                  <c:v>0.67623409722222216</c:v>
                </c:pt>
                <c:pt idx="1291">
                  <c:v>0.67623525462962963</c:v>
                </c:pt>
                <c:pt idx="1292">
                  <c:v>0.67623641203703699</c:v>
                </c:pt>
                <c:pt idx="1293">
                  <c:v>0.67623756944444446</c:v>
                </c:pt>
                <c:pt idx="1294">
                  <c:v>0.67623872685185182</c:v>
                </c:pt>
                <c:pt idx="1295">
                  <c:v>0.67623988425925918</c:v>
                </c:pt>
                <c:pt idx="1296">
                  <c:v>0.67624104166666665</c:v>
                </c:pt>
                <c:pt idx="1297">
                  <c:v>0.67624219907407412</c:v>
                </c:pt>
                <c:pt idx="1298">
                  <c:v>0.67624335648148148</c:v>
                </c:pt>
                <c:pt idx="1299">
                  <c:v>0.67624451388888884</c:v>
                </c:pt>
                <c:pt idx="1300">
                  <c:v>0.6762456712962962</c:v>
                </c:pt>
                <c:pt idx="1301">
                  <c:v>0.67624682870370378</c:v>
                </c:pt>
                <c:pt idx="1302">
                  <c:v>0.67624798611111114</c:v>
                </c:pt>
                <c:pt idx="1303">
                  <c:v>0.6762491435185185</c:v>
                </c:pt>
                <c:pt idx="1304">
                  <c:v>0.67625030092592586</c:v>
                </c:pt>
                <c:pt idx="1305">
                  <c:v>0.67625145833333333</c:v>
                </c:pt>
                <c:pt idx="1306">
                  <c:v>0.6762526157407408</c:v>
                </c:pt>
                <c:pt idx="1307">
                  <c:v>0.67625377314814816</c:v>
                </c:pt>
                <c:pt idx="1308">
                  <c:v>0.67625493055555552</c:v>
                </c:pt>
                <c:pt idx="1309">
                  <c:v>0.67625608796296299</c:v>
                </c:pt>
                <c:pt idx="1310">
                  <c:v>0.67625724537037035</c:v>
                </c:pt>
                <c:pt idx="1311">
                  <c:v>0.67625841435185186</c:v>
                </c:pt>
                <c:pt idx="1312">
                  <c:v>0.67625956018518518</c:v>
                </c:pt>
                <c:pt idx="1313">
                  <c:v>0.67626071759259254</c:v>
                </c:pt>
                <c:pt idx="1314">
                  <c:v>0.67626187500000001</c:v>
                </c:pt>
                <c:pt idx="1315">
                  <c:v>0.67626303240740737</c:v>
                </c:pt>
                <c:pt idx="1316">
                  <c:v>0.67626418981481484</c:v>
                </c:pt>
                <c:pt idx="1317">
                  <c:v>0.6762653472222222</c:v>
                </c:pt>
                <c:pt idx="1318">
                  <c:v>0.67626650462962967</c:v>
                </c:pt>
                <c:pt idx="1319">
                  <c:v>0.67626766203703703</c:v>
                </c:pt>
                <c:pt idx="1320">
                  <c:v>0.67626881944444439</c:v>
                </c:pt>
                <c:pt idx="1321">
                  <c:v>0.67626997685185186</c:v>
                </c:pt>
                <c:pt idx="1322">
                  <c:v>0.67627113425925922</c:v>
                </c:pt>
                <c:pt idx="1323">
                  <c:v>0.67627229166666669</c:v>
                </c:pt>
                <c:pt idx="1324">
                  <c:v>0.67627344907407405</c:v>
                </c:pt>
                <c:pt idx="1325">
                  <c:v>0.67627460648148141</c:v>
                </c:pt>
                <c:pt idx="1326">
                  <c:v>0.67627576388888888</c:v>
                </c:pt>
                <c:pt idx="1327">
                  <c:v>0.67627692129629635</c:v>
                </c:pt>
                <c:pt idx="1328">
                  <c:v>0.67627807870370371</c:v>
                </c:pt>
                <c:pt idx="1329">
                  <c:v>0.67627923611111107</c:v>
                </c:pt>
                <c:pt idx="1330">
                  <c:v>0.67628039351851843</c:v>
                </c:pt>
                <c:pt idx="1331">
                  <c:v>0.6762815509259259</c:v>
                </c:pt>
                <c:pt idx="1332">
                  <c:v>0.67628270833333337</c:v>
                </c:pt>
                <c:pt idx="1333">
                  <c:v>0.67628386574074073</c:v>
                </c:pt>
                <c:pt idx="1334">
                  <c:v>0.67628502314814809</c:v>
                </c:pt>
                <c:pt idx="1335">
                  <c:v>0.67628618055555556</c:v>
                </c:pt>
                <c:pt idx="1336">
                  <c:v>0.67628733796296303</c:v>
                </c:pt>
                <c:pt idx="1337">
                  <c:v>0.67628849537037039</c:v>
                </c:pt>
                <c:pt idx="1338">
                  <c:v>0.67628965277777775</c:v>
                </c:pt>
                <c:pt idx="1339">
                  <c:v>0.67629081018518511</c:v>
                </c:pt>
                <c:pt idx="1340">
                  <c:v>0.67629196759259258</c:v>
                </c:pt>
                <c:pt idx="1341">
                  <c:v>0.67629312500000005</c:v>
                </c:pt>
                <c:pt idx="1342">
                  <c:v>0.67629428240740741</c:v>
                </c:pt>
                <c:pt idx="1343">
                  <c:v>0.67629543981481477</c:v>
                </c:pt>
                <c:pt idx="1344">
                  <c:v>0.67629659722222224</c:v>
                </c:pt>
                <c:pt idx="1345">
                  <c:v>0.67629777777777778</c:v>
                </c:pt>
                <c:pt idx="1346">
                  <c:v>0.67629891203703707</c:v>
                </c:pt>
                <c:pt idx="1347">
                  <c:v>0.67630006944444443</c:v>
                </c:pt>
                <c:pt idx="1348">
                  <c:v>0.6763012268518519</c:v>
                </c:pt>
                <c:pt idx="1349">
                  <c:v>0.67630238425925926</c:v>
                </c:pt>
                <c:pt idx="1350">
                  <c:v>0.67630354166666662</c:v>
                </c:pt>
                <c:pt idx="1351">
                  <c:v>0.67630469907407409</c:v>
                </c:pt>
                <c:pt idx="1352">
                  <c:v>0.67630585648148145</c:v>
                </c:pt>
                <c:pt idx="1353">
                  <c:v>0.67630701388888892</c:v>
                </c:pt>
                <c:pt idx="1354">
                  <c:v>0.67630817129629628</c:v>
                </c:pt>
                <c:pt idx="1355">
                  <c:v>0.67630932870370364</c:v>
                </c:pt>
                <c:pt idx="1356">
                  <c:v>0.67631048611111111</c:v>
                </c:pt>
                <c:pt idx="1357">
                  <c:v>0.67631164351851858</c:v>
                </c:pt>
                <c:pt idx="1358">
                  <c:v>0.67631280092592594</c:v>
                </c:pt>
                <c:pt idx="1359">
                  <c:v>0.6763139583333333</c:v>
                </c:pt>
                <c:pt idx="1360">
                  <c:v>0.67631511574074066</c:v>
                </c:pt>
                <c:pt idx="1361">
                  <c:v>0.67631627314814813</c:v>
                </c:pt>
                <c:pt idx="1362">
                  <c:v>0.6763174305555556</c:v>
                </c:pt>
                <c:pt idx="1363">
                  <c:v>0.67631858796296296</c:v>
                </c:pt>
                <c:pt idx="1364">
                  <c:v>0.67631974537037032</c:v>
                </c:pt>
                <c:pt idx="1365">
                  <c:v>0.67632090277777779</c:v>
                </c:pt>
                <c:pt idx="1366">
                  <c:v>0.67632206018518526</c:v>
                </c:pt>
                <c:pt idx="1367">
                  <c:v>0.67632321759259262</c:v>
                </c:pt>
                <c:pt idx="1368">
                  <c:v>0.67632437499999998</c:v>
                </c:pt>
                <c:pt idx="1369">
                  <c:v>0.67632553240740734</c:v>
                </c:pt>
                <c:pt idx="1370">
                  <c:v>0.67632668981481481</c:v>
                </c:pt>
                <c:pt idx="1371">
                  <c:v>0.67632784722222228</c:v>
                </c:pt>
                <c:pt idx="1372">
                  <c:v>0.67632900462962964</c:v>
                </c:pt>
                <c:pt idx="1373">
                  <c:v>0.676330162037037</c:v>
                </c:pt>
                <c:pt idx="1374">
                  <c:v>0.67633131944444447</c:v>
                </c:pt>
                <c:pt idx="1375">
                  <c:v>0.67633247685185183</c:v>
                </c:pt>
                <c:pt idx="1376">
                  <c:v>0.67633364583333333</c:v>
                </c:pt>
                <c:pt idx="1377">
                  <c:v>0.67633479166666666</c:v>
                </c:pt>
                <c:pt idx="1378">
                  <c:v>0.67633594907407402</c:v>
                </c:pt>
                <c:pt idx="1379">
                  <c:v>0.67633710648148149</c:v>
                </c:pt>
                <c:pt idx="1380">
                  <c:v>0.67633826388888885</c:v>
                </c:pt>
                <c:pt idx="1381">
                  <c:v>0.67633942129629632</c:v>
                </c:pt>
                <c:pt idx="1382">
                  <c:v>0.67634057870370368</c:v>
                </c:pt>
                <c:pt idx="1383">
                  <c:v>0.67634173611111115</c:v>
                </c:pt>
                <c:pt idx="1384">
                  <c:v>0.67634289351851851</c:v>
                </c:pt>
                <c:pt idx="1385">
                  <c:v>0.67634405092592587</c:v>
                </c:pt>
                <c:pt idx="1386">
                  <c:v>0.67634520833333334</c:v>
                </c:pt>
                <c:pt idx="1387">
                  <c:v>0.67634636574074081</c:v>
                </c:pt>
                <c:pt idx="1388">
                  <c:v>0.67634752314814817</c:v>
                </c:pt>
                <c:pt idx="1389">
                  <c:v>0.67634868055555553</c:v>
                </c:pt>
                <c:pt idx="1390">
                  <c:v>0.67634983796296289</c:v>
                </c:pt>
                <c:pt idx="1391">
                  <c:v>0.67635099537037036</c:v>
                </c:pt>
                <c:pt idx="1392">
                  <c:v>0.67635215277777783</c:v>
                </c:pt>
                <c:pt idx="1393">
                  <c:v>0.67635331018518519</c:v>
                </c:pt>
                <c:pt idx="1394">
                  <c:v>0.67635446759259255</c:v>
                </c:pt>
                <c:pt idx="1395">
                  <c:v>0.6763556249999999</c:v>
                </c:pt>
                <c:pt idx="1396">
                  <c:v>0.67635678240740749</c:v>
                </c:pt>
                <c:pt idx="1397">
                  <c:v>0.67635793981481485</c:v>
                </c:pt>
                <c:pt idx="1398">
                  <c:v>0.67635909722222221</c:v>
                </c:pt>
                <c:pt idx="1399">
                  <c:v>0.67636025462962956</c:v>
                </c:pt>
                <c:pt idx="1400">
                  <c:v>0.67636142361111107</c:v>
                </c:pt>
                <c:pt idx="1401">
                  <c:v>0.67636256944444451</c:v>
                </c:pt>
                <c:pt idx="1402">
                  <c:v>0.67636372685185187</c:v>
                </c:pt>
                <c:pt idx="1403">
                  <c:v>0.67636488425925922</c:v>
                </c:pt>
                <c:pt idx="1404">
                  <c:v>0.6763660416666667</c:v>
                </c:pt>
                <c:pt idx="1405">
                  <c:v>0.67636719907407405</c:v>
                </c:pt>
                <c:pt idx="1406">
                  <c:v>0.67636835648148153</c:v>
                </c:pt>
                <c:pt idx="1407">
                  <c:v>0.67636951388888888</c:v>
                </c:pt>
                <c:pt idx="1408">
                  <c:v>0.67637067129629624</c:v>
                </c:pt>
                <c:pt idx="1409">
                  <c:v>0.67637182870370371</c:v>
                </c:pt>
                <c:pt idx="1410">
                  <c:v>0.67637298611111107</c:v>
                </c:pt>
                <c:pt idx="1411">
                  <c:v>0.67637414351851854</c:v>
                </c:pt>
                <c:pt idx="1412">
                  <c:v>0.6763753009259259</c:v>
                </c:pt>
                <c:pt idx="1413">
                  <c:v>0.67637645833333337</c:v>
                </c:pt>
                <c:pt idx="1414">
                  <c:v>0.67637761574074073</c:v>
                </c:pt>
                <c:pt idx="1415">
                  <c:v>0.67637877314814809</c:v>
                </c:pt>
                <c:pt idx="1416">
                  <c:v>0.67637993055555556</c:v>
                </c:pt>
                <c:pt idx="1417">
                  <c:v>0.67638108796296292</c:v>
                </c:pt>
                <c:pt idx="1418">
                  <c:v>0.67638224537037039</c:v>
                </c:pt>
                <c:pt idx="1419">
                  <c:v>0.67638340277777775</c:v>
                </c:pt>
                <c:pt idx="1420">
                  <c:v>0.67638456018518511</c:v>
                </c:pt>
                <c:pt idx="1421">
                  <c:v>0.67638571759259258</c:v>
                </c:pt>
                <c:pt idx="1422">
                  <c:v>0.67638687500000005</c:v>
                </c:pt>
                <c:pt idx="1423">
                  <c:v>0.67638803240740741</c:v>
                </c:pt>
                <c:pt idx="1424">
                  <c:v>0.67638918981481477</c:v>
                </c:pt>
                <c:pt idx="1425">
                  <c:v>0.67639034722222213</c:v>
                </c:pt>
                <c:pt idx="1426">
                  <c:v>0.67639152777777778</c:v>
                </c:pt>
                <c:pt idx="1427">
                  <c:v>0.67639266203703707</c:v>
                </c:pt>
                <c:pt idx="1428">
                  <c:v>0.67639381944444443</c:v>
                </c:pt>
                <c:pt idx="1429">
                  <c:v>0.67639497685185179</c:v>
                </c:pt>
                <c:pt idx="1430">
                  <c:v>0.67639613425925926</c:v>
                </c:pt>
                <c:pt idx="1431">
                  <c:v>0.67639729166666673</c:v>
                </c:pt>
                <c:pt idx="1432">
                  <c:v>0.67639844907407409</c:v>
                </c:pt>
                <c:pt idx="1433">
                  <c:v>0.67639960648148145</c:v>
                </c:pt>
                <c:pt idx="1434">
                  <c:v>0.67640076388888881</c:v>
                </c:pt>
                <c:pt idx="1435">
                  <c:v>0.67640192129629628</c:v>
                </c:pt>
                <c:pt idx="1436">
                  <c:v>0.67640307870370375</c:v>
                </c:pt>
                <c:pt idx="1437">
                  <c:v>0.67640423611111111</c:v>
                </c:pt>
                <c:pt idx="1438">
                  <c:v>0.67640539351851847</c:v>
                </c:pt>
                <c:pt idx="1439">
                  <c:v>0.67640655092592594</c:v>
                </c:pt>
                <c:pt idx="1440">
                  <c:v>0.6764077083333333</c:v>
                </c:pt>
                <c:pt idx="1441">
                  <c:v>0.67640886574074077</c:v>
                </c:pt>
                <c:pt idx="1442">
                  <c:v>0.67641002314814813</c:v>
                </c:pt>
                <c:pt idx="1443">
                  <c:v>0.6764111805555556</c:v>
                </c:pt>
                <c:pt idx="1444">
                  <c:v>0.67641233796296296</c:v>
                </c:pt>
                <c:pt idx="1445">
                  <c:v>0.67641349537037032</c:v>
                </c:pt>
                <c:pt idx="1446">
                  <c:v>0.67641465277777779</c:v>
                </c:pt>
                <c:pt idx="1447">
                  <c:v>0.67641581018518515</c:v>
                </c:pt>
                <c:pt idx="1448">
                  <c:v>0.67641696759259262</c:v>
                </c:pt>
                <c:pt idx="1449">
                  <c:v>0.67641812499999998</c:v>
                </c:pt>
                <c:pt idx="1450">
                  <c:v>0.67641928240740734</c:v>
                </c:pt>
                <c:pt idx="1451">
                  <c:v>0.67642043981481481</c:v>
                </c:pt>
                <c:pt idx="1452">
                  <c:v>0.67642159722222228</c:v>
                </c:pt>
                <c:pt idx="1453">
                  <c:v>0.67642275462962964</c:v>
                </c:pt>
                <c:pt idx="1454">
                  <c:v>0.676423912037037</c:v>
                </c:pt>
                <c:pt idx="1455">
                  <c:v>0.67642506944444436</c:v>
                </c:pt>
                <c:pt idx="1456">
                  <c:v>0.67642622685185183</c:v>
                </c:pt>
                <c:pt idx="1457">
                  <c:v>0.6764273842592593</c:v>
                </c:pt>
                <c:pt idx="1458">
                  <c:v>0.67642854166666666</c:v>
                </c:pt>
                <c:pt idx="1459">
                  <c:v>0.67642969907407402</c:v>
                </c:pt>
                <c:pt idx="1460">
                  <c:v>0.67643085648148149</c:v>
                </c:pt>
                <c:pt idx="1461">
                  <c:v>0.67643201388888896</c:v>
                </c:pt>
                <c:pt idx="1462">
                  <c:v>0.67643317129629632</c:v>
                </c:pt>
                <c:pt idx="1463">
                  <c:v>0.67643432870370368</c:v>
                </c:pt>
                <c:pt idx="1464">
                  <c:v>0.67643548611111104</c:v>
                </c:pt>
                <c:pt idx="1465">
                  <c:v>0.67643664351851851</c:v>
                </c:pt>
                <c:pt idx="1466">
                  <c:v>0.67643780092592598</c:v>
                </c:pt>
                <c:pt idx="1467">
                  <c:v>0.67643895833333334</c:v>
                </c:pt>
                <c:pt idx="1468">
                  <c:v>0.6764401157407407</c:v>
                </c:pt>
                <c:pt idx="1469">
                  <c:v>0.67644127314814817</c:v>
                </c:pt>
                <c:pt idx="1470">
                  <c:v>0.67644243055555553</c:v>
                </c:pt>
                <c:pt idx="1471">
                  <c:v>0.676443587962963</c:v>
                </c:pt>
                <c:pt idx="1472">
                  <c:v>0.67644474537037036</c:v>
                </c:pt>
                <c:pt idx="1473">
                  <c:v>0.67644590277777772</c:v>
                </c:pt>
                <c:pt idx="1474">
                  <c:v>0.67644706018518519</c:v>
                </c:pt>
                <c:pt idx="1475">
                  <c:v>0.67644821759259255</c:v>
                </c:pt>
                <c:pt idx="1476">
                  <c:v>0.67644937500000002</c:v>
                </c:pt>
                <c:pt idx="1477">
                  <c:v>0.67645053240740738</c:v>
                </c:pt>
                <c:pt idx="1478">
                  <c:v>0.67645168981481485</c:v>
                </c:pt>
                <c:pt idx="1479">
                  <c:v>0.67645284722222221</c:v>
                </c:pt>
                <c:pt idx="1480">
                  <c:v>0.67645400462962957</c:v>
                </c:pt>
                <c:pt idx="1481">
                  <c:v>0.67645516203703704</c:v>
                </c:pt>
                <c:pt idx="1482">
                  <c:v>0.67645631944444451</c:v>
                </c:pt>
                <c:pt idx="1483">
                  <c:v>0.67645747685185187</c:v>
                </c:pt>
                <c:pt idx="1484">
                  <c:v>0.67645863425925923</c:v>
                </c:pt>
                <c:pt idx="1485">
                  <c:v>0.67645979166666659</c:v>
                </c:pt>
                <c:pt idx="1486">
                  <c:v>0.67646094907407406</c:v>
                </c:pt>
                <c:pt idx="1487">
                  <c:v>0.67646210648148153</c:v>
                </c:pt>
                <c:pt idx="1488">
                  <c:v>0.67646326388888889</c:v>
                </c:pt>
                <c:pt idx="1489">
                  <c:v>0.67646442129629625</c:v>
                </c:pt>
                <c:pt idx="1490">
                  <c:v>0.67646557870370372</c:v>
                </c:pt>
                <c:pt idx="1491">
                  <c:v>0.67646673611111119</c:v>
                </c:pt>
                <c:pt idx="1492">
                  <c:v>0.67646789351851855</c:v>
                </c:pt>
                <c:pt idx="1493">
                  <c:v>0.67646905092592591</c:v>
                </c:pt>
                <c:pt idx="1494">
                  <c:v>0.67647020833333327</c:v>
                </c:pt>
                <c:pt idx="1495">
                  <c:v>0.67647136574074074</c:v>
                </c:pt>
                <c:pt idx="1496">
                  <c:v>0.67647252314814821</c:v>
                </c:pt>
                <c:pt idx="1497">
                  <c:v>0.67647368055555557</c:v>
                </c:pt>
                <c:pt idx="1498">
                  <c:v>0.67647483796296293</c:v>
                </c:pt>
                <c:pt idx="1499">
                  <c:v>0.6764759953703704</c:v>
                </c:pt>
                <c:pt idx="1500">
                  <c:v>0.67647715277777776</c:v>
                </c:pt>
                <c:pt idx="1501">
                  <c:v>0.67647831018518523</c:v>
                </c:pt>
                <c:pt idx="1502">
                  <c:v>0.67647946759259259</c:v>
                </c:pt>
                <c:pt idx="1503">
                  <c:v>0.67648062499999995</c:v>
                </c:pt>
                <c:pt idx="1504">
                  <c:v>0.67648179398148145</c:v>
                </c:pt>
                <c:pt idx="1505">
                  <c:v>0.67648293981481478</c:v>
                </c:pt>
                <c:pt idx="1506">
                  <c:v>0.67648409722222225</c:v>
                </c:pt>
                <c:pt idx="1507">
                  <c:v>0.67648527777777778</c:v>
                </c:pt>
                <c:pt idx="1508">
                  <c:v>0.67648641203703708</c:v>
                </c:pt>
                <c:pt idx="1509">
                  <c:v>0.67648756944444444</c:v>
                </c:pt>
                <c:pt idx="1510">
                  <c:v>0.6764887268518518</c:v>
                </c:pt>
                <c:pt idx="1511">
                  <c:v>0.67648988425925927</c:v>
                </c:pt>
                <c:pt idx="1512">
                  <c:v>0.67649104166666663</c:v>
                </c:pt>
                <c:pt idx="1513">
                  <c:v>0.6764921990740741</c:v>
                </c:pt>
                <c:pt idx="1514">
                  <c:v>0.67649335648148146</c:v>
                </c:pt>
                <c:pt idx="1515">
                  <c:v>0.67649451388888882</c:v>
                </c:pt>
                <c:pt idx="1516">
                  <c:v>0.67649567129629629</c:v>
                </c:pt>
                <c:pt idx="1517">
                  <c:v>0.67649682870370376</c:v>
                </c:pt>
                <c:pt idx="1518">
                  <c:v>0.67649798611111112</c:v>
                </c:pt>
                <c:pt idx="1519">
                  <c:v>0.67649914351851848</c:v>
                </c:pt>
                <c:pt idx="1520">
                  <c:v>0.67650030092592583</c:v>
                </c:pt>
                <c:pt idx="1521">
                  <c:v>0.67650145833333342</c:v>
                </c:pt>
                <c:pt idx="1522">
                  <c:v>0.67650261574074078</c:v>
                </c:pt>
                <c:pt idx="1523">
                  <c:v>0.67650377314814814</c:v>
                </c:pt>
                <c:pt idx="1524">
                  <c:v>0.67650493055555549</c:v>
                </c:pt>
                <c:pt idx="1525">
                  <c:v>0.67650608796296297</c:v>
                </c:pt>
                <c:pt idx="1526">
                  <c:v>0.67650724537037044</c:v>
                </c:pt>
                <c:pt idx="1527">
                  <c:v>0.6765084027777778</c:v>
                </c:pt>
                <c:pt idx="1528">
                  <c:v>0.6765095717592593</c:v>
                </c:pt>
                <c:pt idx="1529">
                  <c:v>0.67651071759259251</c:v>
                </c:pt>
                <c:pt idx="1530">
                  <c:v>0.67651187499999998</c:v>
                </c:pt>
                <c:pt idx="1531">
                  <c:v>0.67651303240740746</c:v>
                </c:pt>
                <c:pt idx="1532">
                  <c:v>0.67651418981481481</c:v>
                </c:pt>
                <c:pt idx="1533">
                  <c:v>0.67651534722222217</c:v>
                </c:pt>
                <c:pt idx="1534">
                  <c:v>0.67651650462962964</c:v>
                </c:pt>
                <c:pt idx="1535">
                  <c:v>0.676517662037037</c:v>
                </c:pt>
                <c:pt idx="1536">
                  <c:v>0.67651881944444447</c:v>
                </c:pt>
                <c:pt idx="1537">
                  <c:v>0.67651997685185183</c:v>
                </c:pt>
                <c:pt idx="1538">
                  <c:v>0.6765211342592593</c:v>
                </c:pt>
                <c:pt idx="1539">
                  <c:v>0.67652229166666666</c:v>
                </c:pt>
                <c:pt idx="1540">
                  <c:v>0.67652344907407402</c:v>
                </c:pt>
                <c:pt idx="1541">
                  <c:v>0.67652460648148149</c:v>
                </c:pt>
                <c:pt idx="1542">
                  <c:v>0.67652576388888885</c:v>
                </c:pt>
                <c:pt idx="1543">
                  <c:v>0.67652692129629632</c:v>
                </c:pt>
                <c:pt idx="1544">
                  <c:v>0.67652807870370368</c:v>
                </c:pt>
                <c:pt idx="1545">
                  <c:v>0.67652923611111104</c:v>
                </c:pt>
                <c:pt idx="1546">
                  <c:v>0.67653039351851851</c:v>
                </c:pt>
                <c:pt idx="1547">
                  <c:v>0.67653155092592598</c:v>
                </c:pt>
                <c:pt idx="1548">
                  <c:v>0.67653270833333334</c:v>
                </c:pt>
                <c:pt idx="1549">
                  <c:v>0.6765338657407407</c:v>
                </c:pt>
                <c:pt idx="1550">
                  <c:v>0.67653502314814806</c:v>
                </c:pt>
                <c:pt idx="1551">
                  <c:v>0.67653618055555553</c:v>
                </c:pt>
                <c:pt idx="1552">
                  <c:v>0.676537337962963</c:v>
                </c:pt>
                <c:pt idx="1553">
                  <c:v>0.67653849537037036</c:v>
                </c:pt>
                <c:pt idx="1554">
                  <c:v>0.67653965277777772</c:v>
                </c:pt>
                <c:pt idx="1555">
                  <c:v>0.67654081018518519</c:v>
                </c:pt>
                <c:pt idx="1556">
                  <c:v>0.67654196759259266</c:v>
                </c:pt>
                <c:pt idx="1557">
                  <c:v>0.67654312500000002</c:v>
                </c:pt>
                <c:pt idx="1558">
                  <c:v>0.67654428240740738</c:v>
                </c:pt>
                <c:pt idx="1559">
                  <c:v>0.67654543981481474</c:v>
                </c:pt>
                <c:pt idx="1560">
                  <c:v>0.67654659722222221</c:v>
                </c:pt>
                <c:pt idx="1561">
                  <c:v>0.67654775462962968</c:v>
                </c:pt>
                <c:pt idx="1562">
                  <c:v>0.67654891203703704</c:v>
                </c:pt>
                <c:pt idx="1563">
                  <c:v>0.6765500694444444</c:v>
                </c:pt>
                <c:pt idx="1564">
                  <c:v>0.67655122685185187</c:v>
                </c:pt>
                <c:pt idx="1565">
                  <c:v>0.67655238425925923</c:v>
                </c:pt>
                <c:pt idx="1566">
                  <c:v>0.6765535416666667</c:v>
                </c:pt>
                <c:pt idx="1567">
                  <c:v>0.67655469907407406</c:v>
                </c:pt>
                <c:pt idx="1568">
                  <c:v>0.67655585648148142</c:v>
                </c:pt>
                <c:pt idx="1569">
                  <c:v>0.67655701388888889</c:v>
                </c:pt>
                <c:pt idx="1570">
                  <c:v>0.67655817129629625</c:v>
                </c:pt>
                <c:pt idx="1571">
                  <c:v>0.67655932870370372</c:v>
                </c:pt>
                <c:pt idx="1572">
                  <c:v>0.67656048611111108</c:v>
                </c:pt>
                <c:pt idx="1573">
                  <c:v>0.67656164351851855</c:v>
                </c:pt>
                <c:pt idx="1574">
                  <c:v>0.67656280092592591</c:v>
                </c:pt>
                <c:pt idx="1575">
                  <c:v>0.67656395833333327</c:v>
                </c:pt>
                <c:pt idx="1576">
                  <c:v>0.67656511574074074</c:v>
                </c:pt>
                <c:pt idx="1577">
                  <c:v>0.67656627314814821</c:v>
                </c:pt>
                <c:pt idx="1578">
                  <c:v>0.67656743055555557</c:v>
                </c:pt>
                <c:pt idx="1579">
                  <c:v>0.67656858796296293</c:v>
                </c:pt>
                <c:pt idx="1580">
                  <c:v>0.67656974537037029</c:v>
                </c:pt>
                <c:pt idx="1581">
                  <c:v>0.67657090277777776</c:v>
                </c:pt>
                <c:pt idx="1582">
                  <c:v>0.67657206018518523</c:v>
                </c:pt>
                <c:pt idx="1583">
                  <c:v>0.67657321759259259</c:v>
                </c:pt>
                <c:pt idx="1584">
                  <c:v>0.67657438657407409</c:v>
                </c:pt>
                <c:pt idx="1585">
                  <c:v>0.67657554398148145</c:v>
                </c:pt>
                <c:pt idx="1586">
                  <c:v>0.67657668981481489</c:v>
                </c:pt>
                <c:pt idx="1587">
                  <c:v>0.67657784722222225</c:v>
                </c:pt>
                <c:pt idx="1588">
                  <c:v>0.67657902777777779</c:v>
                </c:pt>
                <c:pt idx="1589">
                  <c:v>0.67658016203703697</c:v>
                </c:pt>
                <c:pt idx="1590">
                  <c:v>0.67658131944444444</c:v>
                </c:pt>
                <c:pt idx="1591">
                  <c:v>0.67658247685185191</c:v>
                </c:pt>
                <c:pt idx="1592">
                  <c:v>0.67658363425925927</c:v>
                </c:pt>
                <c:pt idx="1593">
                  <c:v>0.67658479166666663</c:v>
                </c:pt>
                <c:pt idx="1594">
                  <c:v>0.6765859490740741</c:v>
                </c:pt>
                <c:pt idx="1595">
                  <c:v>0.67658710648148146</c:v>
                </c:pt>
                <c:pt idx="1596">
                  <c:v>0.67658826388888893</c:v>
                </c:pt>
                <c:pt idx="1597">
                  <c:v>0.67658942129629629</c:v>
                </c:pt>
                <c:pt idx="1598">
                  <c:v>0.67659057870370365</c:v>
                </c:pt>
                <c:pt idx="1599">
                  <c:v>0.67659173611111112</c:v>
                </c:pt>
                <c:pt idx="1600">
                  <c:v>0.67659289351851848</c:v>
                </c:pt>
                <c:pt idx="1601">
                  <c:v>0.67659405092592595</c:v>
                </c:pt>
                <c:pt idx="1602">
                  <c:v>0.67659520833333331</c:v>
                </c:pt>
                <c:pt idx="1603">
                  <c:v>0.67659636574074078</c:v>
                </c:pt>
                <c:pt idx="1604">
                  <c:v>0.67659752314814814</c:v>
                </c:pt>
                <c:pt idx="1605">
                  <c:v>0.6765986805555555</c:v>
                </c:pt>
                <c:pt idx="1606">
                  <c:v>0.67659983796296297</c:v>
                </c:pt>
                <c:pt idx="1607">
                  <c:v>0.67660099537037033</c:v>
                </c:pt>
                <c:pt idx="1608">
                  <c:v>0.6766021527777778</c:v>
                </c:pt>
                <c:pt idx="1609">
                  <c:v>0.67660331018518516</c:v>
                </c:pt>
                <c:pt idx="1610">
                  <c:v>0.67660446759259252</c:v>
                </c:pt>
                <c:pt idx="1611">
                  <c:v>0.67660562499999999</c:v>
                </c:pt>
                <c:pt idx="1612">
                  <c:v>0.67660678240740746</c:v>
                </c:pt>
                <c:pt idx="1613">
                  <c:v>0.67660793981481482</c:v>
                </c:pt>
                <c:pt idx="1614">
                  <c:v>0.67660909722222218</c:v>
                </c:pt>
                <c:pt idx="1615">
                  <c:v>0.67661025462962954</c:v>
                </c:pt>
                <c:pt idx="1616">
                  <c:v>0.67661141203703712</c:v>
                </c:pt>
                <c:pt idx="1617">
                  <c:v>0.67661256944444448</c:v>
                </c:pt>
                <c:pt idx="1618">
                  <c:v>0.67661372685185184</c:v>
                </c:pt>
                <c:pt idx="1619">
                  <c:v>0.6766148842592592</c:v>
                </c:pt>
                <c:pt idx="1620">
                  <c:v>0.67661604166666667</c:v>
                </c:pt>
                <c:pt idx="1621">
                  <c:v>0.67661719907407414</c:v>
                </c:pt>
                <c:pt idx="1622">
                  <c:v>0.6766183564814815</c:v>
                </c:pt>
                <c:pt idx="1623">
                  <c:v>0.67661951388888886</c:v>
                </c:pt>
                <c:pt idx="1624">
                  <c:v>0.67662067129629633</c:v>
                </c:pt>
                <c:pt idx="1625">
                  <c:v>0.67662182870370369</c:v>
                </c:pt>
                <c:pt idx="1626">
                  <c:v>0.67662298611111116</c:v>
                </c:pt>
                <c:pt idx="1627">
                  <c:v>0.67662414351851852</c:v>
                </c:pt>
                <c:pt idx="1628">
                  <c:v>0.67662530092592588</c:v>
                </c:pt>
                <c:pt idx="1629">
                  <c:v>0.67662645833333335</c:v>
                </c:pt>
                <c:pt idx="1630">
                  <c:v>0.67662761574074071</c:v>
                </c:pt>
                <c:pt idx="1631">
                  <c:v>0.67662877314814818</c:v>
                </c:pt>
                <c:pt idx="1632">
                  <c:v>0.67662993055555554</c:v>
                </c:pt>
                <c:pt idx="1633">
                  <c:v>0.67663108796296301</c:v>
                </c:pt>
                <c:pt idx="1634">
                  <c:v>0.67663224537037037</c:v>
                </c:pt>
                <c:pt idx="1635">
                  <c:v>0.67663340277777773</c:v>
                </c:pt>
                <c:pt idx="1636">
                  <c:v>0.6766345601851852</c:v>
                </c:pt>
                <c:pt idx="1637">
                  <c:v>0.67663571759259256</c:v>
                </c:pt>
                <c:pt idx="1638">
                  <c:v>0.67663687500000003</c:v>
                </c:pt>
                <c:pt idx="1639">
                  <c:v>0.67663803240740739</c:v>
                </c:pt>
                <c:pt idx="1640">
                  <c:v>0.67663918981481475</c:v>
                </c:pt>
                <c:pt idx="1641">
                  <c:v>0.67664034722222222</c:v>
                </c:pt>
                <c:pt idx="1642">
                  <c:v>0.67664150462962969</c:v>
                </c:pt>
                <c:pt idx="1643">
                  <c:v>0.67664266203703705</c:v>
                </c:pt>
                <c:pt idx="1644">
                  <c:v>0.67664381944444441</c:v>
                </c:pt>
                <c:pt idx="1645">
                  <c:v>0.67664498842592591</c:v>
                </c:pt>
                <c:pt idx="1646">
                  <c:v>0.67664613425925924</c:v>
                </c:pt>
                <c:pt idx="1647">
                  <c:v>0.67664729166666671</c:v>
                </c:pt>
                <c:pt idx="1648">
                  <c:v>0.67664844907407407</c:v>
                </c:pt>
                <c:pt idx="1649">
                  <c:v>0.67664960648148142</c:v>
                </c:pt>
                <c:pt idx="1650">
                  <c:v>0.6766507638888889</c:v>
                </c:pt>
                <c:pt idx="1651">
                  <c:v>0.67665192129629637</c:v>
                </c:pt>
                <c:pt idx="1652">
                  <c:v>0.67665307870370373</c:v>
                </c:pt>
                <c:pt idx="1653">
                  <c:v>0.67665423611111108</c:v>
                </c:pt>
                <c:pt idx="1654">
                  <c:v>0.67665539351851844</c:v>
                </c:pt>
                <c:pt idx="1655">
                  <c:v>0.67665655092592591</c:v>
                </c:pt>
                <c:pt idx="1656">
                  <c:v>0.67665770833333339</c:v>
                </c:pt>
                <c:pt idx="1657">
                  <c:v>0.67665886574074074</c:v>
                </c:pt>
                <c:pt idx="1658">
                  <c:v>0.6766600231481481</c:v>
                </c:pt>
                <c:pt idx="1659">
                  <c:v>0.67666118055555557</c:v>
                </c:pt>
                <c:pt idx="1660">
                  <c:v>0.67666233796296293</c:v>
                </c:pt>
                <c:pt idx="1661">
                  <c:v>0.6766634953703704</c:v>
                </c:pt>
                <c:pt idx="1662">
                  <c:v>0.67666465277777776</c:v>
                </c:pt>
                <c:pt idx="1663">
                  <c:v>0.67666581018518512</c:v>
                </c:pt>
                <c:pt idx="1664">
                  <c:v>0.67666696759259259</c:v>
                </c:pt>
                <c:pt idx="1665">
                  <c:v>0.67666812499999995</c:v>
                </c:pt>
                <c:pt idx="1666">
                  <c:v>0.67666928240740742</c:v>
                </c:pt>
                <c:pt idx="1667">
                  <c:v>0.67667043981481478</c:v>
                </c:pt>
                <c:pt idx="1668">
                  <c:v>0.67667159722222225</c:v>
                </c:pt>
                <c:pt idx="1669">
                  <c:v>0.67667277777777779</c:v>
                </c:pt>
                <c:pt idx="1670">
                  <c:v>0.67667391203703697</c:v>
                </c:pt>
                <c:pt idx="1671">
                  <c:v>0.67667506944444444</c:v>
                </c:pt>
                <c:pt idx="1672">
                  <c:v>0.67667622685185191</c:v>
                </c:pt>
                <c:pt idx="1673">
                  <c:v>0.67667738425925927</c:v>
                </c:pt>
                <c:pt idx="1674">
                  <c:v>0.67667854166666663</c:v>
                </c:pt>
                <c:pt idx="1675">
                  <c:v>0.67667969907407399</c:v>
                </c:pt>
                <c:pt idx="1676">
                  <c:v>0.67668085648148146</c:v>
                </c:pt>
                <c:pt idx="1677">
                  <c:v>0.67668201388888893</c:v>
                </c:pt>
                <c:pt idx="1678">
                  <c:v>0.67668317129629629</c:v>
                </c:pt>
                <c:pt idx="1679">
                  <c:v>0.67668432870370365</c:v>
                </c:pt>
                <c:pt idx="1680">
                  <c:v>0.67668548611111112</c:v>
                </c:pt>
                <c:pt idx="1681">
                  <c:v>0.67668664351851859</c:v>
                </c:pt>
                <c:pt idx="1682">
                  <c:v>0.67668780092592595</c:v>
                </c:pt>
                <c:pt idx="1683">
                  <c:v>0.67668895833333331</c:v>
                </c:pt>
                <c:pt idx="1684">
                  <c:v>0.67669011574074067</c:v>
                </c:pt>
                <c:pt idx="1685">
                  <c:v>0.67669127314814814</c:v>
                </c:pt>
                <c:pt idx="1686">
                  <c:v>0.67669243055555561</c:v>
                </c:pt>
                <c:pt idx="1687">
                  <c:v>0.67669358796296297</c:v>
                </c:pt>
                <c:pt idx="1688">
                  <c:v>0.67669474537037033</c:v>
                </c:pt>
                <c:pt idx="1689">
                  <c:v>0.6766959027777778</c:v>
                </c:pt>
                <c:pt idx="1690">
                  <c:v>0.67669706018518516</c:v>
                </c:pt>
                <c:pt idx="1691">
                  <c:v>0.67669821759259263</c:v>
                </c:pt>
                <c:pt idx="1692">
                  <c:v>0.67669937499999999</c:v>
                </c:pt>
                <c:pt idx="1693">
                  <c:v>0.67670053240740735</c:v>
                </c:pt>
                <c:pt idx="1694">
                  <c:v>0.67670168981481482</c:v>
                </c:pt>
                <c:pt idx="1695">
                  <c:v>0.67670284722222218</c:v>
                </c:pt>
                <c:pt idx="1696">
                  <c:v>0.67670400462962965</c:v>
                </c:pt>
                <c:pt idx="1697">
                  <c:v>0.67670516203703701</c:v>
                </c:pt>
                <c:pt idx="1698">
                  <c:v>0.67670631944444448</c:v>
                </c:pt>
                <c:pt idx="1699">
                  <c:v>0.67670747685185184</c:v>
                </c:pt>
                <c:pt idx="1700">
                  <c:v>0.6767086342592592</c:v>
                </c:pt>
                <c:pt idx="1701">
                  <c:v>0.67670979166666667</c:v>
                </c:pt>
                <c:pt idx="1702">
                  <c:v>0.67671094907407403</c:v>
                </c:pt>
                <c:pt idx="1703">
                  <c:v>0.6767121064814815</c:v>
                </c:pt>
                <c:pt idx="1704">
                  <c:v>0.67671326388888886</c:v>
                </c:pt>
                <c:pt idx="1705">
                  <c:v>0.67671442129629622</c:v>
                </c:pt>
                <c:pt idx="1706">
                  <c:v>0.67671557870370369</c:v>
                </c:pt>
                <c:pt idx="1707">
                  <c:v>0.67671673611111116</c:v>
                </c:pt>
                <c:pt idx="1708">
                  <c:v>0.67671789351851852</c:v>
                </c:pt>
                <c:pt idx="1709">
                  <c:v>0.67671905092592588</c:v>
                </c:pt>
                <c:pt idx="1710">
                  <c:v>0.67672020833333324</c:v>
                </c:pt>
                <c:pt idx="1711">
                  <c:v>0.67672136574074082</c:v>
                </c:pt>
                <c:pt idx="1712">
                  <c:v>0.67672252314814818</c:v>
                </c:pt>
                <c:pt idx="1713">
                  <c:v>0.67672368055555554</c:v>
                </c:pt>
                <c:pt idx="1714">
                  <c:v>0.6767248379629629</c:v>
                </c:pt>
                <c:pt idx="1715">
                  <c:v>0.67672599537037037</c:v>
                </c:pt>
                <c:pt idx="1716">
                  <c:v>0.67672716435185187</c:v>
                </c:pt>
                <c:pt idx="1717">
                  <c:v>0.6767283101851852</c:v>
                </c:pt>
                <c:pt idx="1718">
                  <c:v>0.67672946759259256</c:v>
                </c:pt>
                <c:pt idx="1719">
                  <c:v>0.67673063657407406</c:v>
                </c:pt>
                <c:pt idx="1720">
                  <c:v>0.67673178240740739</c:v>
                </c:pt>
                <c:pt idx="1721">
                  <c:v>0.67673293981481486</c:v>
                </c:pt>
                <c:pt idx="1722">
                  <c:v>0.67673409722222222</c:v>
                </c:pt>
                <c:pt idx="1723">
                  <c:v>0.67673525462962958</c:v>
                </c:pt>
                <c:pt idx="1724">
                  <c:v>0.67673641203703705</c:v>
                </c:pt>
                <c:pt idx="1725">
                  <c:v>0.67673756944444441</c:v>
                </c:pt>
                <c:pt idx="1726">
                  <c:v>0.67673872685185188</c:v>
                </c:pt>
                <c:pt idx="1727">
                  <c:v>0.67673988425925924</c:v>
                </c:pt>
                <c:pt idx="1728">
                  <c:v>0.67674104166666671</c:v>
                </c:pt>
                <c:pt idx="1729">
                  <c:v>0.67674219907407407</c:v>
                </c:pt>
                <c:pt idx="1730">
                  <c:v>0.67674335648148143</c:v>
                </c:pt>
                <c:pt idx="1731">
                  <c:v>0.6767445138888889</c:v>
                </c:pt>
                <c:pt idx="1732">
                  <c:v>0.67674567129629626</c:v>
                </c:pt>
                <c:pt idx="1733">
                  <c:v>0.67674682870370373</c:v>
                </c:pt>
                <c:pt idx="1734">
                  <c:v>0.67674798611111109</c:v>
                </c:pt>
                <c:pt idx="1735">
                  <c:v>0.67674914351851845</c:v>
                </c:pt>
                <c:pt idx="1736">
                  <c:v>0.67675030092592592</c:v>
                </c:pt>
                <c:pt idx="1737">
                  <c:v>0.67675145833333339</c:v>
                </c:pt>
                <c:pt idx="1738">
                  <c:v>0.67675261574074075</c:v>
                </c:pt>
                <c:pt idx="1739">
                  <c:v>0.67675377314814811</c:v>
                </c:pt>
                <c:pt idx="1740">
                  <c:v>0.67675493055555547</c:v>
                </c:pt>
                <c:pt idx="1741">
                  <c:v>0.67675608796296294</c:v>
                </c:pt>
                <c:pt idx="1742">
                  <c:v>0.67675724537037041</c:v>
                </c:pt>
                <c:pt idx="1743">
                  <c:v>0.67675840277777777</c:v>
                </c:pt>
                <c:pt idx="1744">
                  <c:v>0.67675956018518513</c:v>
                </c:pt>
                <c:pt idx="1745">
                  <c:v>0.6767607175925926</c:v>
                </c:pt>
                <c:pt idx="1746">
                  <c:v>0.67676187500000007</c:v>
                </c:pt>
                <c:pt idx="1747">
                  <c:v>0.67676303240740743</c:v>
                </c:pt>
                <c:pt idx="1748">
                  <c:v>0.67676418981481479</c:v>
                </c:pt>
                <c:pt idx="1749">
                  <c:v>0.67676534722222215</c:v>
                </c:pt>
                <c:pt idx="1750">
                  <c:v>0.67676652777777779</c:v>
                </c:pt>
                <c:pt idx="1751">
                  <c:v>0.67676766203703709</c:v>
                </c:pt>
                <c:pt idx="1752">
                  <c:v>0.67676881944444445</c:v>
                </c:pt>
                <c:pt idx="1753">
                  <c:v>0.67676997685185181</c:v>
                </c:pt>
                <c:pt idx="1754">
                  <c:v>0.67677113425925928</c:v>
                </c:pt>
                <c:pt idx="1755">
                  <c:v>0.67677229166666664</c:v>
                </c:pt>
                <c:pt idx="1756">
                  <c:v>0.67677344907407411</c:v>
                </c:pt>
                <c:pt idx="1757">
                  <c:v>0.67677460648148147</c:v>
                </c:pt>
                <c:pt idx="1758">
                  <c:v>0.67677576388888894</c:v>
                </c:pt>
                <c:pt idx="1759">
                  <c:v>0.6767769212962963</c:v>
                </c:pt>
                <c:pt idx="1760">
                  <c:v>0.67677807870370366</c:v>
                </c:pt>
                <c:pt idx="1761">
                  <c:v>0.67677923611111113</c:v>
                </c:pt>
                <c:pt idx="1762">
                  <c:v>0.67678039351851849</c:v>
                </c:pt>
                <c:pt idx="1763">
                  <c:v>0.67678155092592596</c:v>
                </c:pt>
                <c:pt idx="1764">
                  <c:v>0.67678270833333332</c:v>
                </c:pt>
                <c:pt idx="1765">
                  <c:v>0.67678386574074068</c:v>
                </c:pt>
                <c:pt idx="1766">
                  <c:v>0.67678502314814815</c:v>
                </c:pt>
                <c:pt idx="1767">
                  <c:v>0.67678618055555562</c:v>
                </c:pt>
                <c:pt idx="1768">
                  <c:v>0.67678733796296298</c:v>
                </c:pt>
                <c:pt idx="1769">
                  <c:v>0.67678849537037034</c:v>
                </c:pt>
                <c:pt idx="1770">
                  <c:v>0.67678965277777769</c:v>
                </c:pt>
                <c:pt idx="1771">
                  <c:v>0.67679081018518517</c:v>
                </c:pt>
                <c:pt idx="1772">
                  <c:v>0.67679196759259264</c:v>
                </c:pt>
                <c:pt idx="1773">
                  <c:v>0.676793125</c:v>
                </c:pt>
                <c:pt idx="1774">
                  <c:v>0.67679428240740735</c:v>
                </c:pt>
                <c:pt idx="1775">
                  <c:v>0.67679543981481483</c:v>
                </c:pt>
                <c:pt idx="1776">
                  <c:v>0.6767965972222223</c:v>
                </c:pt>
                <c:pt idx="1777">
                  <c:v>0.67679775462962966</c:v>
                </c:pt>
                <c:pt idx="1778">
                  <c:v>0.67679891203703701</c:v>
                </c:pt>
                <c:pt idx="1779">
                  <c:v>0.67680006944444437</c:v>
                </c:pt>
                <c:pt idx="1780">
                  <c:v>0.67680122685185184</c:v>
                </c:pt>
                <c:pt idx="1781">
                  <c:v>0.67680238425925932</c:v>
                </c:pt>
                <c:pt idx="1782">
                  <c:v>0.67680354166666667</c:v>
                </c:pt>
                <c:pt idx="1783">
                  <c:v>0.67680469907407403</c:v>
                </c:pt>
                <c:pt idx="1784">
                  <c:v>0.6768058564814815</c:v>
                </c:pt>
                <c:pt idx="1785">
                  <c:v>0.67680701388888886</c:v>
                </c:pt>
                <c:pt idx="1786">
                  <c:v>0.67680817129629633</c:v>
                </c:pt>
                <c:pt idx="1787">
                  <c:v>0.67680932870370369</c:v>
                </c:pt>
                <c:pt idx="1788">
                  <c:v>0.67681048611111105</c:v>
                </c:pt>
                <c:pt idx="1789">
                  <c:v>0.67681164351851852</c:v>
                </c:pt>
                <c:pt idx="1790">
                  <c:v>0.67681280092592588</c:v>
                </c:pt>
                <c:pt idx="1791">
                  <c:v>0.67681395833333335</c:v>
                </c:pt>
                <c:pt idx="1792">
                  <c:v>0.67681511574074071</c:v>
                </c:pt>
                <c:pt idx="1793">
                  <c:v>0.67681627314814818</c:v>
                </c:pt>
                <c:pt idx="1794">
                  <c:v>0.67681743055555554</c:v>
                </c:pt>
                <c:pt idx="1795">
                  <c:v>0.6768185879629629</c:v>
                </c:pt>
                <c:pt idx="1796">
                  <c:v>0.67681974537037037</c:v>
                </c:pt>
                <c:pt idx="1797">
                  <c:v>0.67682090277777773</c:v>
                </c:pt>
                <c:pt idx="1798">
                  <c:v>0.6768220601851852</c:v>
                </c:pt>
                <c:pt idx="1799">
                  <c:v>0.67682321759259256</c:v>
                </c:pt>
                <c:pt idx="1800">
                  <c:v>0.67682437499999992</c:v>
                </c:pt>
                <c:pt idx="1801">
                  <c:v>0.67682553240740739</c:v>
                </c:pt>
                <c:pt idx="1802">
                  <c:v>0.67682668981481486</c:v>
                </c:pt>
                <c:pt idx="1803">
                  <c:v>0.67682784722222222</c:v>
                </c:pt>
                <c:pt idx="1804">
                  <c:v>0.67682900462962958</c:v>
                </c:pt>
                <c:pt idx="1805">
                  <c:v>0.67683016203703694</c:v>
                </c:pt>
                <c:pt idx="1806">
                  <c:v>0.67683131944444452</c:v>
                </c:pt>
                <c:pt idx="1807">
                  <c:v>0.67683247685185188</c:v>
                </c:pt>
                <c:pt idx="1808">
                  <c:v>0.67683363425925924</c:v>
                </c:pt>
                <c:pt idx="1809">
                  <c:v>0.6768347916666666</c:v>
                </c:pt>
                <c:pt idx="1810">
                  <c:v>0.67683594907407407</c:v>
                </c:pt>
                <c:pt idx="1811">
                  <c:v>0.67683710648148154</c:v>
                </c:pt>
                <c:pt idx="1812">
                  <c:v>0.6768382638888889</c:v>
                </c:pt>
                <c:pt idx="1813">
                  <c:v>0.67683942129629626</c:v>
                </c:pt>
                <c:pt idx="1814">
                  <c:v>0.67684057870370373</c:v>
                </c:pt>
                <c:pt idx="1815">
                  <c:v>0.67684173611111109</c:v>
                </c:pt>
                <c:pt idx="1816">
                  <c:v>0.67684289351851856</c:v>
                </c:pt>
                <c:pt idx="1817">
                  <c:v>0.67684405092592592</c:v>
                </c:pt>
                <c:pt idx="1818">
                  <c:v>0.67684520833333328</c:v>
                </c:pt>
                <c:pt idx="1819">
                  <c:v>0.67684636574074075</c:v>
                </c:pt>
                <c:pt idx="1820">
                  <c:v>0.67684752314814811</c:v>
                </c:pt>
                <c:pt idx="1821">
                  <c:v>0.67684868055555558</c:v>
                </c:pt>
                <c:pt idx="1822">
                  <c:v>0.67684983796296294</c:v>
                </c:pt>
                <c:pt idx="1823">
                  <c:v>0.67685099537037041</c:v>
                </c:pt>
                <c:pt idx="1824">
                  <c:v>0.67685215277777777</c:v>
                </c:pt>
                <c:pt idx="1825">
                  <c:v>0.67685331018518513</c:v>
                </c:pt>
                <c:pt idx="1826">
                  <c:v>0.6768544675925926</c:v>
                </c:pt>
                <c:pt idx="1827">
                  <c:v>0.67685562499999996</c:v>
                </c:pt>
                <c:pt idx="1828">
                  <c:v>0.67685678240740743</c:v>
                </c:pt>
                <c:pt idx="1829">
                  <c:v>0.67685793981481479</c:v>
                </c:pt>
                <c:pt idx="1830">
                  <c:v>0.67685909722222215</c:v>
                </c:pt>
                <c:pt idx="1831">
                  <c:v>0.67686025462962962</c:v>
                </c:pt>
                <c:pt idx="1832">
                  <c:v>0.67686141203703709</c:v>
                </c:pt>
                <c:pt idx="1833">
                  <c:v>0.67686256944444445</c:v>
                </c:pt>
                <c:pt idx="1834">
                  <c:v>0.67686372685185181</c:v>
                </c:pt>
                <c:pt idx="1835">
                  <c:v>0.67686488425925917</c:v>
                </c:pt>
                <c:pt idx="1836">
                  <c:v>0.67686604166666664</c:v>
                </c:pt>
                <c:pt idx="1837">
                  <c:v>0.67686719907407411</c:v>
                </c:pt>
                <c:pt idx="1838">
                  <c:v>0.67686835648148147</c:v>
                </c:pt>
                <c:pt idx="1839">
                  <c:v>0.67686951388888883</c:v>
                </c:pt>
                <c:pt idx="1840">
                  <c:v>0.6768706712962963</c:v>
                </c:pt>
                <c:pt idx="1841">
                  <c:v>0.67687182870370377</c:v>
                </c:pt>
                <c:pt idx="1842">
                  <c:v>0.67687298611111113</c:v>
                </c:pt>
                <c:pt idx="1843">
                  <c:v>0.67687414351851849</c:v>
                </c:pt>
                <c:pt idx="1844">
                  <c:v>0.67687530092592585</c:v>
                </c:pt>
                <c:pt idx="1845">
                  <c:v>0.67687645833333332</c:v>
                </c:pt>
                <c:pt idx="1846">
                  <c:v>0.67687761574074079</c:v>
                </c:pt>
                <c:pt idx="1847">
                  <c:v>0.67687877314814815</c:v>
                </c:pt>
                <c:pt idx="1848">
                  <c:v>0.67687993055555551</c:v>
                </c:pt>
                <c:pt idx="1849">
                  <c:v>0.67688108796296298</c:v>
                </c:pt>
                <c:pt idx="1850">
                  <c:v>0.67688224537037034</c:v>
                </c:pt>
                <c:pt idx="1851">
                  <c:v>0.67688340277777781</c:v>
                </c:pt>
                <c:pt idx="1852">
                  <c:v>0.67688456018518517</c:v>
                </c:pt>
                <c:pt idx="1853">
                  <c:v>0.67688571759259264</c:v>
                </c:pt>
                <c:pt idx="1854">
                  <c:v>0.676886875</c:v>
                </c:pt>
                <c:pt idx="1855">
                  <c:v>0.67688803240740736</c:v>
                </c:pt>
                <c:pt idx="1856">
                  <c:v>0.67688918981481483</c:v>
                </c:pt>
                <c:pt idx="1857">
                  <c:v>0.67689034722222219</c:v>
                </c:pt>
                <c:pt idx="1858">
                  <c:v>0.67689150462962966</c:v>
                </c:pt>
                <c:pt idx="1859">
                  <c:v>0.67689266203703702</c:v>
                </c:pt>
                <c:pt idx="1860">
                  <c:v>0.67689381944444438</c:v>
                </c:pt>
                <c:pt idx="1861">
                  <c:v>0.67689497685185185</c:v>
                </c:pt>
                <c:pt idx="1862">
                  <c:v>0.67689613425925932</c:v>
                </c:pt>
                <c:pt idx="1863">
                  <c:v>0.67689729166666668</c:v>
                </c:pt>
                <c:pt idx="1864">
                  <c:v>0.67689844907407404</c:v>
                </c:pt>
                <c:pt idx="1865">
                  <c:v>0.6768996064814814</c:v>
                </c:pt>
                <c:pt idx="1866">
                  <c:v>0.67690076388888887</c:v>
                </c:pt>
                <c:pt idx="1867">
                  <c:v>0.67690192129629634</c:v>
                </c:pt>
                <c:pt idx="1868">
                  <c:v>0.6769030787037037</c:v>
                </c:pt>
                <c:pt idx="1869">
                  <c:v>0.67690423611111106</c:v>
                </c:pt>
                <c:pt idx="1870">
                  <c:v>0.67690539351851853</c:v>
                </c:pt>
                <c:pt idx="1871">
                  <c:v>0.676906550925926</c:v>
                </c:pt>
                <c:pt idx="1872">
                  <c:v>0.67690770833333336</c:v>
                </c:pt>
                <c:pt idx="1873">
                  <c:v>0.67690886574074072</c:v>
                </c:pt>
                <c:pt idx="1874">
                  <c:v>0.67691002314814808</c:v>
                </c:pt>
                <c:pt idx="1875">
                  <c:v>0.67691118055555555</c:v>
                </c:pt>
                <c:pt idx="1876">
                  <c:v>0.67691233796296302</c:v>
                </c:pt>
                <c:pt idx="1877">
                  <c:v>0.67691349537037038</c:v>
                </c:pt>
                <c:pt idx="1878">
                  <c:v>0.67691465277777774</c:v>
                </c:pt>
                <c:pt idx="1879">
                  <c:v>0.67691581018518521</c:v>
                </c:pt>
                <c:pt idx="1880">
                  <c:v>0.67691696759259257</c:v>
                </c:pt>
                <c:pt idx="1881">
                  <c:v>0.67691812500000004</c:v>
                </c:pt>
                <c:pt idx="1882">
                  <c:v>0.6769192824074074</c:v>
                </c:pt>
                <c:pt idx="1883">
                  <c:v>0.67692043981481476</c:v>
                </c:pt>
                <c:pt idx="1884">
                  <c:v>0.67692159722222223</c:v>
                </c:pt>
                <c:pt idx="1885">
                  <c:v>0.67692275462962959</c:v>
                </c:pt>
                <c:pt idx="1886">
                  <c:v>0.67692391203703706</c:v>
                </c:pt>
                <c:pt idx="1887">
                  <c:v>0.67692506944444442</c:v>
                </c:pt>
                <c:pt idx="1888">
                  <c:v>0.67692622685185189</c:v>
                </c:pt>
                <c:pt idx="1889">
                  <c:v>0.67692738425925925</c:v>
                </c:pt>
                <c:pt idx="1890">
                  <c:v>0.67692854166666661</c:v>
                </c:pt>
                <c:pt idx="1891">
                  <c:v>0.67692969907407408</c:v>
                </c:pt>
                <c:pt idx="1892">
                  <c:v>0.67693085648148155</c:v>
                </c:pt>
                <c:pt idx="1893">
                  <c:v>0.67693201388888891</c:v>
                </c:pt>
                <c:pt idx="1894">
                  <c:v>0.67693318287037041</c:v>
                </c:pt>
                <c:pt idx="1895">
                  <c:v>0.67693432870370362</c:v>
                </c:pt>
                <c:pt idx="1896">
                  <c:v>0.6769354861111111</c:v>
                </c:pt>
                <c:pt idx="1897">
                  <c:v>0.67693664351851857</c:v>
                </c:pt>
                <c:pt idx="1898">
                  <c:v>0.67693780092592593</c:v>
                </c:pt>
                <c:pt idx="1899">
                  <c:v>0.67693895833333328</c:v>
                </c:pt>
                <c:pt idx="1900">
                  <c:v>0.67694011574074076</c:v>
                </c:pt>
                <c:pt idx="1901">
                  <c:v>0.67694127314814823</c:v>
                </c:pt>
                <c:pt idx="1902">
                  <c:v>0.67694243055555559</c:v>
                </c:pt>
                <c:pt idx="1903">
                  <c:v>0.67694358796296294</c:v>
                </c:pt>
                <c:pt idx="1904">
                  <c:v>0.6769447453703703</c:v>
                </c:pt>
                <c:pt idx="1905">
                  <c:v>0.67694590277777777</c:v>
                </c:pt>
                <c:pt idx="1906">
                  <c:v>0.67694706018518525</c:v>
                </c:pt>
                <c:pt idx="1907">
                  <c:v>0.6769482175925926</c:v>
                </c:pt>
                <c:pt idx="1908">
                  <c:v>0.67694937499999996</c:v>
                </c:pt>
                <c:pt idx="1909">
                  <c:v>0.67695053240740743</c:v>
                </c:pt>
                <c:pt idx="1910">
                  <c:v>0.67695168981481479</c:v>
                </c:pt>
                <c:pt idx="1911">
                  <c:v>0.67695284722222226</c:v>
                </c:pt>
                <c:pt idx="1912">
                  <c:v>0.6769540277777778</c:v>
                </c:pt>
                <c:pt idx="1913">
                  <c:v>0.67695516203703698</c:v>
                </c:pt>
                <c:pt idx="1914">
                  <c:v>0.67695631944444445</c:v>
                </c:pt>
                <c:pt idx="1915">
                  <c:v>0.67695747685185181</c:v>
                </c:pt>
                <c:pt idx="1916">
                  <c:v>0.67695863425925928</c:v>
                </c:pt>
                <c:pt idx="1917">
                  <c:v>0.67695979166666664</c:v>
                </c:pt>
                <c:pt idx="1918">
                  <c:v>0.67696094907407411</c:v>
                </c:pt>
                <c:pt idx="1919">
                  <c:v>0.67696210648148147</c:v>
                </c:pt>
                <c:pt idx="1920">
                  <c:v>0.67696326388888883</c:v>
                </c:pt>
                <c:pt idx="1921">
                  <c:v>0.6769644212962963</c:v>
                </c:pt>
                <c:pt idx="1922">
                  <c:v>0.67696557870370366</c:v>
                </c:pt>
                <c:pt idx="1923">
                  <c:v>0.67696673611111113</c:v>
                </c:pt>
                <c:pt idx="1924">
                  <c:v>0.67696789351851849</c:v>
                </c:pt>
                <c:pt idx="1925">
                  <c:v>0.67696905092592585</c:v>
                </c:pt>
                <c:pt idx="1926">
                  <c:v>0.67697020833333332</c:v>
                </c:pt>
                <c:pt idx="1927">
                  <c:v>0.67697136574074079</c:v>
                </c:pt>
                <c:pt idx="1928">
                  <c:v>0.67697252314814815</c:v>
                </c:pt>
                <c:pt idx="1929">
                  <c:v>0.67697368055555551</c:v>
                </c:pt>
                <c:pt idx="1930">
                  <c:v>0.67697483796296287</c:v>
                </c:pt>
                <c:pt idx="1931">
                  <c:v>0.67697599537037034</c:v>
                </c:pt>
                <c:pt idx="1932">
                  <c:v>0.67697715277777781</c:v>
                </c:pt>
                <c:pt idx="1933">
                  <c:v>0.67697831018518517</c:v>
                </c:pt>
                <c:pt idx="1934">
                  <c:v>0.67697946759259253</c:v>
                </c:pt>
                <c:pt idx="1935">
                  <c:v>0.676980625</c:v>
                </c:pt>
                <c:pt idx="1936">
                  <c:v>0.67698178240740747</c:v>
                </c:pt>
                <c:pt idx="1937">
                  <c:v>0.67698293981481483</c:v>
                </c:pt>
                <c:pt idx="1938">
                  <c:v>0.67698409722222219</c:v>
                </c:pt>
                <c:pt idx="1939">
                  <c:v>0.67698525462962955</c:v>
                </c:pt>
                <c:pt idx="1940">
                  <c:v>0.67698641203703702</c:v>
                </c:pt>
                <c:pt idx="1941">
                  <c:v>0.67698756944444449</c:v>
                </c:pt>
                <c:pt idx="1942">
                  <c:v>0.67698872685185185</c:v>
                </c:pt>
                <c:pt idx="1943">
                  <c:v>0.67698988425925921</c:v>
                </c:pt>
                <c:pt idx="1944">
                  <c:v>0.67699104166666668</c:v>
                </c:pt>
                <c:pt idx="1945">
                  <c:v>0.67699219907407404</c:v>
                </c:pt>
                <c:pt idx="1946">
                  <c:v>0.67699335648148151</c:v>
                </c:pt>
                <c:pt idx="1947">
                  <c:v>0.67699451388888887</c:v>
                </c:pt>
                <c:pt idx="1948">
                  <c:v>0.67699568287037037</c:v>
                </c:pt>
                <c:pt idx="1949">
                  <c:v>0.6769968287037037</c:v>
                </c:pt>
                <c:pt idx="1950">
                  <c:v>0.67699798611111106</c:v>
                </c:pt>
                <c:pt idx="1951">
                  <c:v>0.67699914351851853</c:v>
                </c:pt>
                <c:pt idx="1952">
                  <c:v>0.67700030092592589</c:v>
                </c:pt>
                <c:pt idx="1953">
                  <c:v>0.67700145833333336</c:v>
                </c:pt>
                <c:pt idx="1954">
                  <c:v>0.67700261574074072</c:v>
                </c:pt>
                <c:pt idx="1955">
                  <c:v>0.67700377314814808</c:v>
                </c:pt>
                <c:pt idx="1956">
                  <c:v>0.67700493055555555</c:v>
                </c:pt>
                <c:pt idx="1957">
                  <c:v>0.67700608796296302</c:v>
                </c:pt>
                <c:pt idx="1958">
                  <c:v>0.67700724537037038</c:v>
                </c:pt>
                <c:pt idx="1959">
                  <c:v>0.67700840277777774</c:v>
                </c:pt>
                <c:pt idx="1960">
                  <c:v>0.6770095601851851</c:v>
                </c:pt>
                <c:pt idx="1961">
                  <c:v>0.67701071759259257</c:v>
                </c:pt>
                <c:pt idx="1962">
                  <c:v>0.67701187500000004</c:v>
                </c:pt>
                <c:pt idx="1963">
                  <c:v>0.6770130324074074</c:v>
                </c:pt>
                <c:pt idx="1964">
                  <c:v>0.67701418981481476</c:v>
                </c:pt>
                <c:pt idx="1965">
                  <c:v>0.67701534722222223</c:v>
                </c:pt>
                <c:pt idx="1966">
                  <c:v>0.6770165046296297</c:v>
                </c:pt>
                <c:pt idx="1967">
                  <c:v>0.67701766203703706</c:v>
                </c:pt>
                <c:pt idx="1968">
                  <c:v>0.67701881944444442</c:v>
                </c:pt>
                <c:pt idx="1969">
                  <c:v>0.67701997685185178</c:v>
                </c:pt>
                <c:pt idx="1970">
                  <c:v>0.67702113425925925</c:v>
                </c:pt>
                <c:pt idx="1971">
                  <c:v>0.67702229166666672</c:v>
                </c:pt>
                <c:pt idx="1972">
                  <c:v>0.67702344907407408</c:v>
                </c:pt>
                <c:pt idx="1973">
                  <c:v>0.67702460648148144</c:v>
                </c:pt>
                <c:pt idx="1974">
                  <c:v>0.67702576388888891</c:v>
                </c:pt>
                <c:pt idx="1975">
                  <c:v>0.67702692129629627</c:v>
                </c:pt>
                <c:pt idx="1976">
                  <c:v>0.67702807870370374</c:v>
                </c:pt>
                <c:pt idx="1977">
                  <c:v>0.6770292361111111</c:v>
                </c:pt>
                <c:pt idx="1978">
                  <c:v>0.67703039351851846</c:v>
                </c:pt>
                <c:pt idx="1979">
                  <c:v>0.67703155092592593</c:v>
                </c:pt>
                <c:pt idx="1980">
                  <c:v>0.67703270833333329</c:v>
                </c:pt>
                <c:pt idx="1981">
                  <c:v>0.67703386574074076</c:v>
                </c:pt>
                <c:pt idx="1982">
                  <c:v>0.67703502314814812</c:v>
                </c:pt>
                <c:pt idx="1983">
                  <c:v>0.67703618055555559</c:v>
                </c:pt>
                <c:pt idx="1984">
                  <c:v>0.67703733796296295</c:v>
                </c:pt>
                <c:pt idx="1985">
                  <c:v>0.67703849537037031</c:v>
                </c:pt>
                <c:pt idx="1986">
                  <c:v>0.67703965277777778</c:v>
                </c:pt>
                <c:pt idx="1987">
                  <c:v>0.67704081018518525</c:v>
                </c:pt>
                <c:pt idx="1988">
                  <c:v>0.67704196759259261</c:v>
                </c:pt>
                <c:pt idx="1989">
                  <c:v>0.67704312499999997</c:v>
                </c:pt>
                <c:pt idx="1990">
                  <c:v>0.67704428240740733</c:v>
                </c:pt>
                <c:pt idx="1991">
                  <c:v>0.6770454398148148</c:v>
                </c:pt>
                <c:pt idx="1992">
                  <c:v>0.67704659722222227</c:v>
                </c:pt>
                <c:pt idx="1993">
                  <c:v>0.6770477777777778</c:v>
                </c:pt>
                <c:pt idx="1994">
                  <c:v>0.67704891203703699</c:v>
                </c:pt>
                <c:pt idx="1995">
                  <c:v>0.67705006944444446</c:v>
                </c:pt>
                <c:pt idx="1996">
                  <c:v>0.67705122685185193</c:v>
                </c:pt>
                <c:pt idx="1997">
                  <c:v>0.67705238425925929</c:v>
                </c:pt>
                <c:pt idx="1998">
                  <c:v>0.67705354166666665</c:v>
                </c:pt>
                <c:pt idx="1999">
                  <c:v>0.67705469907407401</c:v>
                </c:pt>
                <c:pt idx="2000">
                  <c:v>0.67705585648148148</c:v>
                </c:pt>
                <c:pt idx="2001">
                  <c:v>0.67705701388888895</c:v>
                </c:pt>
                <c:pt idx="2002">
                  <c:v>0.67705817129629631</c:v>
                </c:pt>
                <c:pt idx="2003">
                  <c:v>0.67705932870370367</c:v>
                </c:pt>
                <c:pt idx="2004">
                  <c:v>0.67706048611111114</c:v>
                </c:pt>
                <c:pt idx="2005">
                  <c:v>0.6770616435185185</c:v>
                </c:pt>
                <c:pt idx="2006">
                  <c:v>0.67706280092592597</c:v>
                </c:pt>
                <c:pt idx="2007">
                  <c:v>0.67706395833333333</c:v>
                </c:pt>
                <c:pt idx="2008">
                  <c:v>0.67706511574074069</c:v>
                </c:pt>
                <c:pt idx="2009">
                  <c:v>0.67706627314814816</c:v>
                </c:pt>
                <c:pt idx="2010">
                  <c:v>0.67706743055555552</c:v>
                </c:pt>
                <c:pt idx="2011">
                  <c:v>0.67706858796296299</c:v>
                </c:pt>
                <c:pt idx="2012">
                  <c:v>0.67706974537037035</c:v>
                </c:pt>
                <c:pt idx="2013">
                  <c:v>0.67707090277777782</c:v>
                </c:pt>
                <c:pt idx="2014">
                  <c:v>0.67707206018518518</c:v>
                </c:pt>
                <c:pt idx="2015">
                  <c:v>0.67707321759259254</c:v>
                </c:pt>
                <c:pt idx="2016">
                  <c:v>0.67707437500000001</c:v>
                </c:pt>
                <c:pt idx="2017">
                  <c:v>0.67707553240740737</c:v>
                </c:pt>
                <c:pt idx="2018">
                  <c:v>0.67707668981481484</c:v>
                </c:pt>
                <c:pt idx="2019">
                  <c:v>0.6770778472222222</c:v>
                </c:pt>
                <c:pt idx="2020">
                  <c:v>0.67707900462962956</c:v>
                </c:pt>
                <c:pt idx="2021">
                  <c:v>0.67708016203703703</c:v>
                </c:pt>
                <c:pt idx="2022">
                  <c:v>0.6770813194444445</c:v>
                </c:pt>
                <c:pt idx="2023">
                  <c:v>0.67708247685185186</c:v>
                </c:pt>
                <c:pt idx="2024">
                  <c:v>0.67708363425925921</c:v>
                </c:pt>
                <c:pt idx="2025">
                  <c:v>0.67708479166666657</c:v>
                </c:pt>
                <c:pt idx="2026">
                  <c:v>0.67708594907407416</c:v>
                </c:pt>
                <c:pt idx="2027">
                  <c:v>0.67708710648148152</c:v>
                </c:pt>
                <c:pt idx="2028">
                  <c:v>0.67708826388888887</c:v>
                </c:pt>
                <c:pt idx="2029">
                  <c:v>0.67708942129629623</c:v>
                </c:pt>
                <c:pt idx="2030">
                  <c:v>0.6770905787037037</c:v>
                </c:pt>
                <c:pt idx="2031">
                  <c:v>0.67709173611111118</c:v>
                </c:pt>
                <c:pt idx="2032">
                  <c:v>0.67709289351851853</c:v>
                </c:pt>
                <c:pt idx="2033">
                  <c:v>0.67709405092592589</c:v>
                </c:pt>
                <c:pt idx="2034">
                  <c:v>0.67709520833333336</c:v>
                </c:pt>
                <c:pt idx="2035">
                  <c:v>0.67709637731481487</c:v>
                </c:pt>
                <c:pt idx="2036">
                  <c:v>0.67709752314814819</c:v>
                </c:pt>
                <c:pt idx="2037">
                  <c:v>0.67709868055555555</c:v>
                </c:pt>
                <c:pt idx="2038">
                  <c:v>0.67709983796296291</c:v>
                </c:pt>
                <c:pt idx="2039">
                  <c:v>0.67710099537037038</c:v>
                </c:pt>
                <c:pt idx="2040">
                  <c:v>0.67710215277777774</c:v>
                </c:pt>
                <c:pt idx="2041">
                  <c:v>0.67710331018518521</c:v>
                </c:pt>
                <c:pt idx="2042">
                  <c:v>0.67710446759259257</c:v>
                </c:pt>
                <c:pt idx="2043">
                  <c:v>0.67710562500000004</c:v>
                </c:pt>
                <c:pt idx="2044">
                  <c:v>0.6771067824074074</c:v>
                </c:pt>
                <c:pt idx="2045">
                  <c:v>0.67710793981481476</c:v>
                </c:pt>
                <c:pt idx="2046">
                  <c:v>0.67710909722222223</c:v>
                </c:pt>
                <c:pt idx="2047">
                  <c:v>0.67711025462962959</c:v>
                </c:pt>
                <c:pt idx="2048">
                  <c:v>0.67711141203703706</c:v>
                </c:pt>
                <c:pt idx="2049">
                  <c:v>0.67711256944444442</c:v>
                </c:pt>
                <c:pt idx="2050">
                  <c:v>0.67711372685185178</c:v>
                </c:pt>
                <c:pt idx="2051">
                  <c:v>0.67711488425925925</c:v>
                </c:pt>
                <c:pt idx="2052">
                  <c:v>0.67711604166666672</c:v>
                </c:pt>
                <c:pt idx="2053">
                  <c:v>0.67711719907407408</c:v>
                </c:pt>
                <c:pt idx="2054">
                  <c:v>0.67711835648148144</c:v>
                </c:pt>
                <c:pt idx="2055">
                  <c:v>0.6771195138888888</c:v>
                </c:pt>
                <c:pt idx="2056">
                  <c:v>0.67712067129629627</c:v>
                </c:pt>
                <c:pt idx="2057">
                  <c:v>0.67712182870370374</c:v>
                </c:pt>
                <c:pt idx="2058">
                  <c:v>0.6771229861111111</c:v>
                </c:pt>
                <c:pt idx="2059">
                  <c:v>0.67712414351851846</c:v>
                </c:pt>
                <c:pt idx="2060">
                  <c:v>0.67712530092592593</c:v>
                </c:pt>
                <c:pt idx="2061">
                  <c:v>0.6771264583333334</c:v>
                </c:pt>
                <c:pt idx="2062">
                  <c:v>0.67712761574074076</c:v>
                </c:pt>
                <c:pt idx="2063">
                  <c:v>0.67712877314814812</c:v>
                </c:pt>
                <c:pt idx="2064">
                  <c:v>0.67712993055555548</c:v>
                </c:pt>
                <c:pt idx="2065">
                  <c:v>0.67713108796296295</c:v>
                </c:pt>
                <c:pt idx="2066">
                  <c:v>0.67713224537037042</c:v>
                </c:pt>
                <c:pt idx="2067">
                  <c:v>0.67713340277777778</c:v>
                </c:pt>
                <c:pt idx="2068">
                  <c:v>0.67713456018518514</c:v>
                </c:pt>
                <c:pt idx="2069">
                  <c:v>0.67713571759259261</c:v>
                </c:pt>
                <c:pt idx="2070">
                  <c:v>0.67713687499999997</c:v>
                </c:pt>
                <c:pt idx="2071">
                  <c:v>0.67713803240740744</c:v>
                </c:pt>
                <c:pt idx="2072">
                  <c:v>0.6771391898148148</c:v>
                </c:pt>
                <c:pt idx="2073">
                  <c:v>0.67714034722222216</c:v>
                </c:pt>
                <c:pt idx="2074">
                  <c:v>0.67714152777777781</c:v>
                </c:pt>
                <c:pt idx="2075">
                  <c:v>0.67714266203703699</c:v>
                </c:pt>
                <c:pt idx="2076">
                  <c:v>0.67714381944444446</c:v>
                </c:pt>
                <c:pt idx="2077">
                  <c:v>0.67714497685185182</c:v>
                </c:pt>
                <c:pt idx="2078">
                  <c:v>0.67714613425925929</c:v>
                </c:pt>
                <c:pt idx="2079">
                  <c:v>0.67714729166666665</c:v>
                </c:pt>
                <c:pt idx="2080">
                  <c:v>0.67714844907407401</c:v>
                </c:pt>
                <c:pt idx="2081">
                  <c:v>0.67714960648148148</c:v>
                </c:pt>
                <c:pt idx="2082">
                  <c:v>0.67715076388888895</c:v>
                </c:pt>
                <c:pt idx="2083">
                  <c:v>0.67715192129629631</c:v>
                </c:pt>
                <c:pt idx="2084">
                  <c:v>0.67715307870370367</c:v>
                </c:pt>
                <c:pt idx="2085">
                  <c:v>0.67715423611111103</c:v>
                </c:pt>
                <c:pt idx="2086">
                  <c:v>0.6771553935185185</c:v>
                </c:pt>
                <c:pt idx="2087">
                  <c:v>0.67715655092592597</c:v>
                </c:pt>
                <c:pt idx="2088">
                  <c:v>0.67715770833333333</c:v>
                </c:pt>
                <c:pt idx="2089">
                  <c:v>0.67715886574074069</c:v>
                </c:pt>
                <c:pt idx="2090">
                  <c:v>0.67716002314814816</c:v>
                </c:pt>
                <c:pt idx="2091">
                  <c:v>0.67716118055555563</c:v>
                </c:pt>
                <c:pt idx="2092">
                  <c:v>0.67716233796296299</c:v>
                </c:pt>
                <c:pt idx="2093">
                  <c:v>0.67716349537037035</c:v>
                </c:pt>
                <c:pt idx="2094">
                  <c:v>0.67716465277777771</c:v>
                </c:pt>
                <c:pt idx="2095">
                  <c:v>0.67716581018518518</c:v>
                </c:pt>
                <c:pt idx="2096">
                  <c:v>0.67716696759259265</c:v>
                </c:pt>
                <c:pt idx="2097">
                  <c:v>0.67716812500000001</c:v>
                </c:pt>
                <c:pt idx="2098">
                  <c:v>0.67716928240740737</c:v>
                </c:pt>
                <c:pt idx="2099">
                  <c:v>0.67717043981481484</c:v>
                </c:pt>
                <c:pt idx="2100">
                  <c:v>0.6771715972222222</c:v>
                </c:pt>
                <c:pt idx="2101">
                  <c:v>0.67717275462962967</c:v>
                </c:pt>
                <c:pt idx="2102">
                  <c:v>0.67717391203703703</c:v>
                </c:pt>
                <c:pt idx="2103">
                  <c:v>0.67717506944444439</c:v>
                </c:pt>
                <c:pt idx="2104">
                  <c:v>0.67717622685185186</c:v>
                </c:pt>
                <c:pt idx="2105">
                  <c:v>0.67717738425925922</c:v>
                </c:pt>
                <c:pt idx="2106">
                  <c:v>0.67717854166666669</c:v>
                </c:pt>
                <c:pt idx="2107">
                  <c:v>0.67717969907407405</c:v>
                </c:pt>
                <c:pt idx="2108">
                  <c:v>0.67718085648148152</c:v>
                </c:pt>
                <c:pt idx="2109">
                  <c:v>0.67718201388888888</c:v>
                </c:pt>
                <c:pt idx="2110">
                  <c:v>0.67718317129629624</c:v>
                </c:pt>
                <c:pt idx="2111">
                  <c:v>0.67718432870370371</c:v>
                </c:pt>
                <c:pt idx="2112">
                  <c:v>0.67718548611111107</c:v>
                </c:pt>
                <c:pt idx="2113">
                  <c:v>0.67718664351851854</c:v>
                </c:pt>
                <c:pt idx="2114">
                  <c:v>0.6771878009259259</c:v>
                </c:pt>
                <c:pt idx="2115">
                  <c:v>0.67718895833333326</c:v>
                </c:pt>
                <c:pt idx="2116">
                  <c:v>0.67719011574074073</c:v>
                </c:pt>
                <c:pt idx="2117">
                  <c:v>0.6771912731481482</c:v>
                </c:pt>
                <c:pt idx="2118">
                  <c:v>0.67719243055555556</c:v>
                </c:pt>
                <c:pt idx="2119">
                  <c:v>0.67719358796296292</c:v>
                </c:pt>
                <c:pt idx="2120">
                  <c:v>0.67719474537037028</c:v>
                </c:pt>
                <c:pt idx="2121">
                  <c:v>0.67719590277777786</c:v>
                </c:pt>
                <c:pt idx="2122">
                  <c:v>0.67719706018518522</c:v>
                </c:pt>
                <c:pt idx="2123">
                  <c:v>0.67719821759259258</c:v>
                </c:pt>
                <c:pt idx="2124">
                  <c:v>0.67719937499999994</c:v>
                </c:pt>
                <c:pt idx="2125">
                  <c:v>0.67720053240740741</c:v>
                </c:pt>
                <c:pt idx="2126">
                  <c:v>0.67720168981481488</c:v>
                </c:pt>
                <c:pt idx="2127">
                  <c:v>0.67720284722222224</c:v>
                </c:pt>
                <c:pt idx="2128">
                  <c:v>0.6772040046296296</c:v>
                </c:pt>
                <c:pt idx="2129">
                  <c:v>0.67720516203703707</c:v>
                </c:pt>
                <c:pt idx="2130">
                  <c:v>0.67720631944444443</c:v>
                </c:pt>
                <c:pt idx="2131">
                  <c:v>0.6772074768518519</c:v>
                </c:pt>
                <c:pt idx="2132">
                  <c:v>0.67720863425925926</c:v>
                </c:pt>
                <c:pt idx="2133">
                  <c:v>0.67720979166666662</c:v>
                </c:pt>
                <c:pt idx="2134">
                  <c:v>0.67721094907407409</c:v>
                </c:pt>
                <c:pt idx="2135">
                  <c:v>0.67721210648148145</c:v>
                </c:pt>
                <c:pt idx="2136">
                  <c:v>0.67721326388888892</c:v>
                </c:pt>
                <c:pt idx="2137">
                  <c:v>0.67721442129629628</c:v>
                </c:pt>
                <c:pt idx="2138">
                  <c:v>0.67721557870370375</c:v>
                </c:pt>
                <c:pt idx="2139">
                  <c:v>0.67721673611111111</c:v>
                </c:pt>
                <c:pt idx="2140">
                  <c:v>0.67721789351851847</c:v>
                </c:pt>
                <c:pt idx="2141">
                  <c:v>0.67721905092592594</c:v>
                </c:pt>
                <c:pt idx="2142">
                  <c:v>0.6772202083333333</c:v>
                </c:pt>
                <c:pt idx="2143">
                  <c:v>0.67722136574074077</c:v>
                </c:pt>
                <c:pt idx="2144">
                  <c:v>0.67722252314814813</c:v>
                </c:pt>
                <c:pt idx="2145">
                  <c:v>0.67722368055555549</c:v>
                </c:pt>
                <c:pt idx="2146">
                  <c:v>0.67722483796296296</c:v>
                </c:pt>
                <c:pt idx="2147">
                  <c:v>0.67722599537037043</c:v>
                </c:pt>
                <c:pt idx="2148">
                  <c:v>0.67722715277777779</c:v>
                </c:pt>
                <c:pt idx="2149">
                  <c:v>0.67722831018518515</c:v>
                </c:pt>
                <c:pt idx="2150">
                  <c:v>0.6772294675925925</c:v>
                </c:pt>
                <c:pt idx="2151">
                  <c:v>0.67723062499999997</c:v>
                </c:pt>
                <c:pt idx="2152">
                  <c:v>0.67723178240740745</c:v>
                </c:pt>
                <c:pt idx="2153">
                  <c:v>0.6772329398148148</c:v>
                </c:pt>
                <c:pt idx="2154">
                  <c:v>0.67723409722222216</c:v>
                </c:pt>
                <c:pt idx="2155">
                  <c:v>0.67723528935185184</c:v>
                </c:pt>
                <c:pt idx="2156">
                  <c:v>0.67723641203703711</c:v>
                </c:pt>
                <c:pt idx="2157">
                  <c:v>0.67723756944444446</c:v>
                </c:pt>
                <c:pt idx="2158">
                  <c:v>0.67723872685185182</c:v>
                </c:pt>
                <c:pt idx="2159">
                  <c:v>0.67723988425925918</c:v>
                </c:pt>
                <c:pt idx="2160">
                  <c:v>0.67724104166666665</c:v>
                </c:pt>
                <c:pt idx="2161">
                  <c:v>0.67724219907407412</c:v>
                </c:pt>
                <c:pt idx="2162">
                  <c:v>0.67724335648148148</c:v>
                </c:pt>
                <c:pt idx="2163">
                  <c:v>0.67724451388888884</c:v>
                </c:pt>
                <c:pt idx="2164">
                  <c:v>0.67724567129629631</c:v>
                </c:pt>
                <c:pt idx="2165">
                  <c:v>0.67724682870370367</c:v>
                </c:pt>
                <c:pt idx="2166">
                  <c:v>0.67724798611111114</c:v>
                </c:pt>
                <c:pt idx="2167">
                  <c:v>0.6772491435185185</c:v>
                </c:pt>
                <c:pt idx="2168">
                  <c:v>0.67725030092592597</c:v>
                </c:pt>
                <c:pt idx="2169">
                  <c:v>0.67725145833333333</c:v>
                </c:pt>
                <c:pt idx="2170">
                  <c:v>0.67725261574074069</c:v>
                </c:pt>
                <c:pt idx="2171">
                  <c:v>0.67725377314814816</c:v>
                </c:pt>
                <c:pt idx="2172">
                  <c:v>0.67725493055555552</c:v>
                </c:pt>
                <c:pt idx="2173">
                  <c:v>0.67725608796296299</c:v>
                </c:pt>
                <c:pt idx="2174">
                  <c:v>0.67725724537037035</c:v>
                </c:pt>
                <c:pt idx="2175">
                  <c:v>0.67725840277777771</c:v>
                </c:pt>
                <c:pt idx="2176">
                  <c:v>0.67725956018518518</c:v>
                </c:pt>
                <c:pt idx="2177">
                  <c:v>0.67726071759259265</c:v>
                </c:pt>
                <c:pt idx="2178">
                  <c:v>0.67726187500000001</c:v>
                </c:pt>
                <c:pt idx="2179">
                  <c:v>0.67726303240740737</c:v>
                </c:pt>
                <c:pt idx="2180">
                  <c:v>0.67726418981481473</c:v>
                </c:pt>
                <c:pt idx="2181">
                  <c:v>0.6772653472222222</c:v>
                </c:pt>
                <c:pt idx="2182">
                  <c:v>0.67726650462962967</c:v>
                </c:pt>
                <c:pt idx="2183">
                  <c:v>0.67726766203703703</c:v>
                </c:pt>
                <c:pt idx="2184">
                  <c:v>0.67726881944444439</c:v>
                </c:pt>
                <c:pt idx="2185">
                  <c:v>0.67726997685185186</c:v>
                </c:pt>
                <c:pt idx="2186">
                  <c:v>0.67727113425925933</c:v>
                </c:pt>
                <c:pt idx="2187">
                  <c:v>0.67727229166666669</c:v>
                </c:pt>
                <c:pt idx="2188">
                  <c:v>0.67727344907407405</c:v>
                </c:pt>
                <c:pt idx="2189">
                  <c:v>0.67727460648148141</c:v>
                </c:pt>
                <c:pt idx="2190">
                  <c:v>0.67727576388888888</c:v>
                </c:pt>
                <c:pt idx="2191">
                  <c:v>0.67727692129629635</c:v>
                </c:pt>
                <c:pt idx="2192">
                  <c:v>0.67727807870370371</c:v>
                </c:pt>
                <c:pt idx="2193">
                  <c:v>0.67727923611111107</c:v>
                </c:pt>
                <c:pt idx="2194">
                  <c:v>0.67728039351851854</c:v>
                </c:pt>
                <c:pt idx="2195">
                  <c:v>0.6772815509259259</c:v>
                </c:pt>
                <c:pt idx="2196">
                  <c:v>0.67728270833333337</c:v>
                </c:pt>
                <c:pt idx="2197">
                  <c:v>0.67728386574074073</c:v>
                </c:pt>
                <c:pt idx="2198">
                  <c:v>0.67728502314814809</c:v>
                </c:pt>
                <c:pt idx="2199">
                  <c:v>0.67728618055555556</c:v>
                </c:pt>
                <c:pt idx="2200">
                  <c:v>0.67728733796296292</c:v>
                </c:pt>
                <c:pt idx="2201">
                  <c:v>0.67728849537037039</c:v>
                </c:pt>
                <c:pt idx="2202">
                  <c:v>0.67728965277777775</c:v>
                </c:pt>
                <c:pt idx="2203">
                  <c:v>0.67729081018518522</c:v>
                </c:pt>
                <c:pt idx="2204">
                  <c:v>0.67729196759259258</c:v>
                </c:pt>
                <c:pt idx="2205">
                  <c:v>0.67729312499999994</c:v>
                </c:pt>
                <c:pt idx="2206">
                  <c:v>0.67729428240740741</c:v>
                </c:pt>
                <c:pt idx="2207">
                  <c:v>0.67729543981481477</c:v>
                </c:pt>
                <c:pt idx="2208">
                  <c:v>0.67729659722222224</c:v>
                </c:pt>
                <c:pt idx="2209">
                  <c:v>0.6772977546296296</c:v>
                </c:pt>
                <c:pt idx="2210">
                  <c:v>0.67729891203703696</c:v>
                </c:pt>
                <c:pt idx="2211">
                  <c:v>0.67730006944444443</c:v>
                </c:pt>
                <c:pt idx="2212">
                  <c:v>0.6773012268518519</c:v>
                </c:pt>
                <c:pt idx="2213">
                  <c:v>0.67730238425925926</c:v>
                </c:pt>
                <c:pt idx="2214">
                  <c:v>0.67730354166666662</c:v>
                </c:pt>
                <c:pt idx="2215">
                  <c:v>0.67730469907407398</c:v>
                </c:pt>
                <c:pt idx="2216">
                  <c:v>0.67730585648148156</c:v>
                </c:pt>
                <c:pt idx="2217">
                  <c:v>0.67730701388888892</c:v>
                </c:pt>
                <c:pt idx="2218">
                  <c:v>0.67730817129629628</c:v>
                </c:pt>
                <c:pt idx="2219">
                  <c:v>0.67730932870370364</c:v>
                </c:pt>
                <c:pt idx="2220">
                  <c:v>0.67731048611111111</c:v>
                </c:pt>
                <c:pt idx="2221">
                  <c:v>0.67731164351851858</c:v>
                </c:pt>
                <c:pt idx="2222">
                  <c:v>0.67731280092592594</c:v>
                </c:pt>
                <c:pt idx="2223">
                  <c:v>0.6773139583333333</c:v>
                </c:pt>
                <c:pt idx="2224">
                  <c:v>0.67731511574074077</c:v>
                </c:pt>
                <c:pt idx="2225">
                  <c:v>0.67731627314814813</c:v>
                </c:pt>
                <c:pt idx="2226">
                  <c:v>0.6773174305555556</c:v>
                </c:pt>
                <c:pt idx="2227">
                  <c:v>0.67731858796296296</c:v>
                </c:pt>
                <c:pt idx="2228">
                  <c:v>0.67731974537037032</c:v>
                </c:pt>
                <c:pt idx="2229">
                  <c:v>0.67732090277777779</c:v>
                </c:pt>
                <c:pt idx="2230">
                  <c:v>0.67732206018518515</c:v>
                </c:pt>
                <c:pt idx="2231">
                  <c:v>0.67732321759259262</c:v>
                </c:pt>
                <c:pt idx="2232">
                  <c:v>0.67732437499999998</c:v>
                </c:pt>
                <c:pt idx="2233">
                  <c:v>0.67732553240740745</c:v>
                </c:pt>
                <c:pt idx="2234">
                  <c:v>0.67732668981481481</c:v>
                </c:pt>
                <c:pt idx="2235">
                  <c:v>0.67732784722222217</c:v>
                </c:pt>
                <c:pt idx="2236">
                  <c:v>0.67732902777777781</c:v>
                </c:pt>
                <c:pt idx="2237">
                  <c:v>0.677330162037037</c:v>
                </c:pt>
                <c:pt idx="2238">
                  <c:v>0.67733131944444447</c:v>
                </c:pt>
                <c:pt idx="2239">
                  <c:v>0.67733247685185183</c:v>
                </c:pt>
                <c:pt idx="2240">
                  <c:v>0.67733363425925919</c:v>
                </c:pt>
                <c:pt idx="2241">
                  <c:v>0.67733479166666666</c:v>
                </c:pt>
                <c:pt idx="2242">
                  <c:v>0.67733594907407413</c:v>
                </c:pt>
                <c:pt idx="2243">
                  <c:v>0.67733710648148149</c:v>
                </c:pt>
                <c:pt idx="2244">
                  <c:v>0.67733826388888885</c:v>
                </c:pt>
                <c:pt idx="2245">
                  <c:v>0.67733942129629621</c:v>
                </c:pt>
                <c:pt idx="2246">
                  <c:v>0.67734057870370368</c:v>
                </c:pt>
                <c:pt idx="2247">
                  <c:v>0.67734173611111115</c:v>
                </c:pt>
                <c:pt idx="2248">
                  <c:v>0.67734289351851851</c:v>
                </c:pt>
                <c:pt idx="2249">
                  <c:v>0.67734405092592587</c:v>
                </c:pt>
                <c:pt idx="2250">
                  <c:v>0.67734520833333334</c:v>
                </c:pt>
                <c:pt idx="2251">
                  <c:v>0.67734636574074081</c:v>
                </c:pt>
                <c:pt idx="2252">
                  <c:v>0.67734752314814817</c:v>
                </c:pt>
                <c:pt idx="2253">
                  <c:v>0.67734868055555553</c:v>
                </c:pt>
                <c:pt idx="2254">
                  <c:v>0.67734983796296289</c:v>
                </c:pt>
                <c:pt idx="2255">
                  <c:v>0.67735099537037036</c:v>
                </c:pt>
                <c:pt idx="2256">
                  <c:v>0.67735215277777783</c:v>
                </c:pt>
                <c:pt idx="2257">
                  <c:v>0.67735331018518519</c:v>
                </c:pt>
                <c:pt idx="2258">
                  <c:v>0.67735446759259255</c:v>
                </c:pt>
                <c:pt idx="2259">
                  <c:v>0.67735562500000002</c:v>
                </c:pt>
                <c:pt idx="2260">
                  <c:v>0.67735678240740738</c:v>
                </c:pt>
                <c:pt idx="2261">
                  <c:v>0.67735793981481485</c:v>
                </c:pt>
                <c:pt idx="2262">
                  <c:v>0.67735909722222221</c:v>
                </c:pt>
                <c:pt idx="2263">
                  <c:v>0.67736025462962968</c:v>
                </c:pt>
                <c:pt idx="2264">
                  <c:v>0.67736141203703704</c:v>
                </c:pt>
                <c:pt idx="2265">
                  <c:v>0.6773625694444444</c:v>
                </c:pt>
                <c:pt idx="2266">
                  <c:v>0.67736372685185187</c:v>
                </c:pt>
                <c:pt idx="2267">
                  <c:v>0.67736488425925923</c:v>
                </c:pt>
                <c:pt idx="2268">
                  <c:v>0.6773660416666667</c:v>
                </c:pt>
                <c:pt idx="2269">
                  <c:v>0.67736719907407406</c:v>
                </c:pt>
                <c:pt idx="2270">
                  <c:v>0.67736835648148142</c:v>
                </c:pt>
                <c:pt idx="2271">
                  <c:v>0.67736951388888889</c:v>
                </c:pt>
                <c:pt idx="2272">
                  <c:v>0.67737067129629636</c:v>
                </c:pt>
                <c:pt idx="2273">
                  <c:v>0.67737182870370372</c:v>
                </c:pt>
                <c:pt idx="2274">
                  <c:v>0.67737298611111108</c:v>
                </c:pt>
                <c:pt idx="2275">
                  <c:v>0.67737414351851843</c:v>
                </c:pt>
                <c:pt idx="2276">
                  <c:v>0.67737530092592591</c:v>
                </c:pt>
                <c:pt idx="2277">
                  <c:v>0.67737645833333338</c:v>
                </c:pt>
                <c:pt idx="2278">
                  <c:v>0.67737761574074074</c:v>
                </c:pt>
                <c:pt idx="2279">
                  <c:v>0.67737877314814809</c:v>
                </c:pt>
                <c:pt idx="2280">
                  <c:v>0.67737993055555556</c:v>
                </c:pt>
                <c:pt idx="2281">
                  <c:v>0.67738108796296304</c:v>
                </c:pt>
                <c:pt idx="2282">
                  <c:v>0.67738224537037039</c:v>
                </c:pt>
                <c:pt idx="2283">
                  <c:v>0.67738340277777775</c:v>
                </c:pt>
                <c:pt idx="2284">
                  <c:v>0.67738456018518511</c:v>
                </c:pt>
                <c:pt idx="2285">
                  <c:v>0.67738571759259258</c:v>
                </c:pt>
                <c:pt idx="2286">
                  <c:v>0.67738687500000005</c:v>
                </c:pt>
                <c:pt idx="2287">
                  <c:v>0.67738803240740741</c:v>
                </c:pt>
                <c:pt idx="2288">
                  <c:v>0.67738918981481477</c:v>
                </c:pt>
                <c:pt idx="2289">
                  <c:v>0.67739034722222224</c:v>
                </c:pt>
                <c:pt idx="2290">
                  <c:v>0.6773915046296296</c:v>
                </c:pt>
                <c:pt idx="2291">
                  <c:v>0.67739266203703707</c:v>
                </c:pt>
                <c:pt idx="2292">
                  <c:v>0.67739381944444443</c:v>
                </c:pt>
                <c:pt idx="2293">
                  <c:v>0.67739497685185179</c:v>
                </c:pt>
                <c:pt idx="2294">
                  <c:v>0.67739613425925926</c:v>
                </c:pt>
                <c:pt idx="2295">
                  <c:v>0.67739729166666662</c:v>
                </c:pt>
                <c:pt idx="2296">
                  <c:v>0.67739844907407409</c:v>
                </c:pt>
                <c:pt idx="2297">
                  <c:v>0.67739960648148145</c:v>
                </c:pt>
                <c:pt idx="2298">
                  <c:v>0.67740076388888892</c:v>
                </c:pt>
                <c:pt idx="2299">
                  <c:v>0.67740192129629628</c:v>
                </c:pt>
                <c:pt idx="2300">
                  <c:v>0.67740307870370364</c:v>
                </c:pt>
                <c:pt idx="2301">
                  <c:v>0.67740423611111111</c:v>
                </c:pt>
                <c:pt idx="2302">
                  <c:v>0.67740539351851858</c:v>
                </c:pt>
                <c:pt idx="2303">
                  <c:v>0.67740672453703699</c:v>
                </c:pt>
                <c:pt idx="2304">
                  <c:v>0.6774077083333333</c:v>
                </c:pt>
                <c:pt idx="2305">
                  <c:v>0.67740886574074066</c:v>
                </c:pt>
                <c:pt idx="2306">
                  <c:v>0.67741002314814813</c:v>
                </c:pt>
                <c:pt idx="2307">
                  <c:v>0.67741119212962964</c:v>
                </c:pt>
                <c:pt idx="2308">
                  <c:v>0.67741233796296296</c:v>
                </c:pt>
                <c:pt idx="2309">
                  <c:v>0.67741349537037032</c:v>
                </c:pt>
                <c:pt idx="2310">
                  <c:v>0.67741465277777779</c:v>
                </c:pt>
                <c:pt idx="2311">
                  <c:v>0.67741581018518526</c:v>
                </c:pt>
                <c:pt idx="2312">
                  <c:v>0.67741696759259262</c:v>
                </c:pt>
                <c:pt idx="2313">
                  <c:v>0.67741812499999998</c:v>
                </c:pt>
                <c:pt idx="2314">
                  <c:v>0.67741928240740734</c:v>
                </c:pt>
                <c:pt idx="2315">
                  <c:v>0.67742043981481481</c:v>
                </c:pt>
                <c:pt idx="2316">
                  <c:v>0.67742159722222228</c:v>
                </c:pt>
                <c:pt idx="2317">
                  <c:v>0.67742277777777782</c:v>
                </c:pt>
                <c:pt idx="2318">
                  <c:v>0.677423912037037</c:v>
                </c:pt>
                <c:pt idx="2319">
                  <c:v>0.67742506944444447</c:v>
                </c:pt>
                <c:pt idx="2320">
                  <c:v>0.67742622685185183</c:v>
                </c:pt>
                <c:pt idx="2321">
                  <c:v>0.6774273842592593</c:v>
                </c:pt>
                <c:pt idx="2322">
                  <c:v>0.67742854166666666</c:v>
                </c:pt>
                <c:pt idx="2323">
                  <c:v>0.67742969907407402</c:v>
                </c:pt>
                <c:pt idx="2324">
                  <c:v>0.67743085648148149</c:v>
                </c:pt>
                <c:pt idx="2325">
                  <c:v>0.67743201388888885</c:v>
                </c:pt>
                <c:pt idx="2326">
                  <c:v>0.67743317129629632</c:v>
                </c:pt>
                <c:pt idx="2327">
                  <c:v>0.67743432870370368</c:v>
                </c:pt>
                <c:pt idx="2328">
                  <c:v>0.67743548611111115</c:v>
                </c:pt>
                <c:pt idx="2329">
                  <c:v>0.67743664351851851</c:v>
                </c:pt>
                <c:pt idx="2330">
                  <c:v>0.67743780092592587</c:v>
                </c:pt>
                <c:pt idx="2331">
                  <c:v>0.67743895833333334</c:v>
                </c:pt>
                <c:pt idx="2332">
                  <c:v>0.6774401157407407</c:v>
                </c:pt>
                <c:pt idx="2333">
                  <c:v>0.67744127314814817</c:v>
                </c:pt>
                <c:pt idx="2334">
                  <c:v>0.67744243055555553</c:v>
                </c:pt>
                <c:pt idx="2335">
                  <c:v>0.67744358796296289</c:v>
                </c:pt>
                <c:pt idx="2336">
                  <c:v>0.67744474537037036</c:v>
                </c:pt>
                <c:pt idx="2337">
                  <c:v>0.67744590277777783</c:v>
                </c:pt>
                <c:pt idx="2338">
                  <c:v>0.67744706018518519</c:v>
                </c:pt>
                <c:pt idx="2339">
                  <c:v>0.67744821759259255</c:v>
                </c:pt>
                <c:pt idx="2340">
                  <c:v>0.67744937499999991</c:v>
                </c:pt>
                <c:pt idx="2341">
                  <c:v>0.67745053240740738</c:v>
                </c:pt>
                <c:pt idx="2342">
                  <c:v>0.67745168981481485</c:v>
                </c:pt>
                <c:pt idx="2343">
                  <c:v>0.67745284722222221</c:v>
                </c:pt>
                <c:pt idx="2344">
                  <c:v>0.67745400462962957</c:v>
                </c:pt>
                <c:pt idx="2345">
                  <c:v>0.67745516203703704</c:v>
                </c:pt>
                <c:pt idx="2346">
                  <c:v>0.67745631944444451</c:v>
                </c:pt>
                <c:pt idx="2347">
                  <c:v>0.67745747685185187</c:v>
                </c:pt>
                <c:pt idx="2348">
                  <c:v>0.67745863425925923</c:v>
                </c:pt>
                <c:pt idx="2349">
                  <c:v>0.67745979166666659</c:v>
                </c:pt>
                <c:pt idx="2350">
                  <c:v>0.67746094907407406</c:v>
                </c:pt>
                <c:pt idx="2351">
                  <c:v>0.67746210648148153</c:v>
                </c:pt>
                <c:pt idx="2352">
                  <c:v>0.67746326388888889</c:v>
                </c:pt>
                <c:pt idx="2353">
                  <c:v>0.67746442129629625</c:v>
                </c:pt>
                <c:pt idx="2354">
                  <c:v>0.67746557870370372</c:v>
                </c:pt>
                <c:pt idx="2355">
                  <c:v>0.67746673611111108</c:v>
                </c:pt>
                <c:pt idx="2356">
                  <c:v>0.67746789351851855</c:v>
                </c:pt>
                <c:pt idx="2357">
                  <c:v>0.67746905092592591</c:v>
                </c:pt>
                <c:pt idx="2358">
                  <c:v>0.67747020833333338</c:v>
                </c:pt>
                <c:pt idx="2359">
                  <c:v>0.67747136574074074</c:v>
                </c:pt>
                <c:pt idx="2360">
                  <c:v>0.6774725231481481</c:v>
                </c:pt>
                <c:pt idx="2361">
                  <c:v>0.67747368055555557</c:v>
                </c:pt>
                <c:pt idx="2362">
                  <c:v>0.67747483796296293</c:v>
                </c:pt>
                <c:pt idx="2363">
                  <c:v>0.6774759953703704</c:v>
                </c:pt>
                <c:pt idx="2364">
                  <c:v>0.67747715277777776</c:v>
                </c:pt>
                <c:pt idx="2365">
                  <c:v>0.67747831018518512</c:v>
                </c:pt>
                <c:pt idx="2366">
                  <c:v>0.67747946759259259</c:v>
                </c:pt>
                <c:pt idx="2367">
                  <c:v>0.67748062500000006</c:v>
                </c:pt>
                <c:pt idx="2368">
                  <c:v>0.67748178240740742</c:v>
                </c:pt>
                <c:pt idx="2369">
                  <c:v>0.67748293981481478</c:v>
                </c:pt>
                <c:pt idx="2370">
                  <c:v>0.67748409722222214</c:v>
                </c:pt>
                <c:pt idx="2371">
                  <c:v>0.67748525462962961</c:v>
                </c:pt>
                <c:pt idx="2372">
                  <c:v>0.67748641203703708</c:v>
                </c:pt>
                <c:pt idx="2373">
                  <c:v>0.67748756944444444</c:v>
                </c:pt>
                <c:pt idx="2374">
                  <c:v>0.6774887268518518</c:v>
                </c:pt>
                <c:pt idx="2375">
                  <c:v>0.67748988425925927</c:v>
                </c:pt>
                <c:pt idx="2376">
                  <c:v>0.67749104166666674</c:v>
                </c:pt>
                <c:pt idx="2377">
                  <c:v>0.6774921990740741</c:v>
                </c:pt>
                <c:pt idx="2378">
                  <c:v>0.67749335648148146</c:v>
                </c:pt>
                <c:pt idx="2379">
                  <c:v>0.67749451388888882</c:v>
                </c:pt>
                <c:pt idx="2380">
                  <c:v>0.67749567129629629</c:v>
                </c:pt>
                <c:pt idx="2381">
                  <c:v>0.67749682870370376</c:v>
                </c:pt>
                <c:pt idx="2382">
                  <c:v>0.67749798611111112</c:v>
                </c:pt>
                <c:pt idx="2383">
                  <c:v>0.67749914351851848</c:v>
                </c:pt>
                <c:pt idx="2384">
                  <c:v>0.67750030092592595</c:v>
                </c:pt>
                <c:pt idx="2385">
                  <c:v>0.67750145833333331</c:v>
                </c:pt>
                <c:pt idx="2386">
                  <c:v>0.67750262731481481</c:v>
                </c:pt>
                <c:pt idx="2387">
                  <c:v>0.67750377314814814</c:v>
                </c:pt>
                <c:pt idx="2388">
                  <c:v>0.6775049305555555</c:v>
                </c:pt>
                <c:pt idx="2389">
                  <c:v>0.67750608796296297</c:v>
                </c:pt>
                <c:pt idx="2390">
                  <c:v>0.67750724537037033</c:v>
                </c:pt>
                <c:pt idx="2391">
                  <c:v>0.6775084027777778</c:v>
                </c:pt>
                <c:pt idx="2392">
                  <c:v>0.67750956018518516</c:v>
                </c:pt>
                <c:pt idx="2393">
                  <c:v>0.67751071759259263</c:v>
                </c:pt>
                <c:pt idx="2394">
                  <c:v>0.67751187499999999</c:v>
                </c:pt>
                <c:pt idx="2395">
                  <c:v>0.67751303240740735</c:v>
                </c:pt>
                <c:pt idx="2396">
                  <c:v>0.67751420138888885</c:v>
                </c:pt>
                <c:pt idx="2397">
                  <c:v>0.67751534722222229</c:v>
                </c:pt>
                <c:pt idx="2398">
                  <c:v>0.67751652777777782</c:v>
                </c:pt>
                <c:pt idx="2399">
                  <c:v>0.67751766203703701</c:v>
                </c:pt>
                <c:pt idx="2400">
                  <c:v>0.67751881944444436</c:v>
                </c:pt>
                <c:pt idx="2401">
                  <c:v>0.67751997685185184</c:v>
                </c:pt>
                <c:pt idx="2402">
                  <c:v>0.67752113425925931</c:v>
                </c:pt>
                <c:pt idx="2403">
                  <c:v>0.67752229166666667</c:v>
                </c:pt>
                <c:pt idx="2404">
                  <c:v>0.67752344907407402</c:v>
                </c:pt>
                <c:pt idx="2405">
                  <c:v>0.67752461805555553</c:v>
                </c:pt>
                <c:pt idx="2406">
                  <c:v>0.67752576388888897</c:v>
                </c:pt>
                <c:pt idx="2407">
                  <c:v>0.67752692129629633</c:v>
                </c:pt>
                <c:pt idx="2408">
                  <c:v>0.67752807870370368</c:v>
                </c:pt>
                <c:pt idx="2409">
                  <c:v>0.67752923611111104</c:v>
                </c:pt>
                <c:pt idx="2410">
                  <c:v>0.67753039351851851</c:v>
                </c:pt>
                <c:pt idx="2411">
                  <c:v>0.67753155092592598</c:v>
                </c:pt>
                <c:pt idx="2412">
                  <c:v>0.67753270833333334</c:v>
                </c:pt>
                <c:pt idx="2413">
                  <c:v>0.6775338657407407</c:v>
                </c:pt>
                <c:pt idx="2414">
                  <c:v>0.67753502314814817</c:v>
                </c:pt>
                <c:pt idx="2415">
                  <c:v>0.67753618055555553</c:v>
                </c:pt>
                <c:pt idx="2416">
                  <c:v>0.677537337962963</c:v>
                </c:pt>
                <c:pt idx="2417">
                  <c:v>0.67753849537037036</c:v>
                </c:pt>
                <c:pt idx="2418">
                  <c:v>0.67753965277777772</c:v>
                </c:pt>
                <c:pt idx="2419">
                  <c:v>0.67754081018518519</c:v>
                </c:pt>
                <c:pt idx="2420">
                  <c:v>0.67754196759259255</c:v>
                </c:pt>
                <c:pt idx="2421">
                  <c:v>0.67754312500000002</c:v>
                </c:pt>
                <c:pt idx="2422">
                  <c:v>0.67754428240740738</c:v>
                </c:pt>
                <c:pt idx="2423">
                  <c:v>0.67754543981481485</c:v>
                </c:pt>
                <c:pt idx="2424">
                  <c:v>0.67754659722222221</c:v>
                </c:pt>
                <c:pt idx="2425">
                  <c:v>0.67754775462962957</c:v>
                </c:pt>
                <c:pt idx="2426">
                  <c:v>0.67754891203703704</c:v>
                </c:pt>
                <c:pt idx="2427">
                  <c:v>0.6775500694444444</c:v>
                </c:pt>
                <c:pt idx="2428">
                  <c:v>0.67755122685185187</c:v>
                </c:pt>
                <c:pt idx="2429">
                  <c:v>0.67755238425925923</c:v>
                </c:pt>
                <c:pt idx="2430">
                  <c:v>0.67755354166666659</c:v>
                </c:pt>
                <c:pt idx="2431">
                  <c:v>0.67755469907407406</c:v>
                </c:pt>
                <c:pt idx="2432">
                  <c:v>0.67755585648148153</c:v>
                </c:pt>
                <c:pt idx="2433">
                  <c:v>0.67755701388888889</c:v>
                </c:pt>
                <c:pt idx="2434">
                  <c:v>0.67755817129629625</c:v>
                </c:pt>
                <c:pt idx="2435">
                  <c:v>0.67755932870370361</c:v>
                </c:pt>
                <c:pt idx="2436">
                  <c:v>0.67756048611111119</c:v>
                </c:pt>
                <c:pt idx="2437">
                  <c:v>0.67756164351851855</c:v>
                </c:pt>
                <c:pt idx="2438">
                  <c:v>0.67756280092592591</c:v>
                </c:pt>
                <c:pt idx="2439">
                  <c:v>0.67756395833333327</c:v>
                </c:pt>
                <c:pt idx="2440">
                  <c:v>0.67756511574074074</c:v>
                </c:pt>
                <c:pt idx="2441">
                  <c:v>0.67756627314814821</c:v>
                </c:pt>
                <c:pt idx="2442">
                  <c:v>0.67756743055555557</c:v>
                </c:pt>
                <c:pt idx="2443">
                  <c:v>0.67756858796296293</c:v>
                </c:pt>
                <c:pt idx="2444">
                  <c:v>0.6775697453703704</c:v>
                </c:pt>
                <c:pt idx="2445">
                  <c:v>0.67757090277777776</c:v>
                </c:pt>
                <c:pt idx="2446">
                  <c:v>0.67757206018518523</c:v>
                </c:pt>
                <c:pt idx="2447">
                  <c:v>0.67757321759259259</c:v>
                </c:pt>
                <c:pt idx="2448">
                  <c:v>0.67757437499999995</c:v>
                </c:pt>
                <c:pt idx="2449">
                  <c:v>0.67757554398148145</c:v>
                </c:pt>
                <c:pt idx="2450">
                  <c:v>0.67757668981481478</c:v>
                </c:pt>
                <c:pt idx="2451">
                  <c:v>0.67757784722222225</c:v>
                </c:pt>
                <c:pt idx="2452">
                  <c:v>0.67757900462962961</c:v>
                </c:pt>
                <c:pt idx="2453">
                  <c:v>0.67758017361111111</c:v>
                </c:pt>
                <c:pt idx="2454">
                  <c:v>0.67758131944444444</c:v>
                </c:pt>
                <c:pt idx="2455">
                  <c:v>0.6775824768518518</c:v>
                </c:pt>
                <c:pt idx="2456">
                  <c:v>0.67758363425925927</c:v>
                </c:pt>
                <c:pt idx="2457">
                  <c:v>0.67758479166666663</c:v>
                </c:pt>
                <c:pt idx="2458">
                  <c:v>0.6775859490740741</c:v>
                </c:pt>
                <c:pt idx="2459">
                  <c:v>0.67758710648148146</c:v>
                </c:pt>
                <c:pt idx="2460">
                  <c:v>0.67758826388888882</c:v>
                </c:pt>
                <c:pt idx="2461">
                  <c:v>0.67758942129629629</c:v>
                </c:pt>
                <c:pt idx="2462">
                  <c:v>0.67759057870370376</c:v>
                </c:pt>
                <c:pt idx="2463">
                  <c:v>0.67759173611111112</c:v>
                </c:pt>
                <c:pt idx="2464">
                  <c:v>0.67759289351851848</c:v>
                </c:pt>
                <c:pt idx="2465">
                  <c:v>0.67759405092592584</c:v>
                </c:pt>
                <c:pt idx="2466">
                  <c:v>0.67759520833333331</c:v>
                </c:pt>
                <c:pt idx="2467">
                  <c:v>0.67759636574074078</c:v>
                </c:pt>
                <c:pt idx="2468">
                  <c:v>0.67759752314814814</c:v>
                </c:pt>
                <c:pt idx="2469">
                  <c:v>0.6775986805555555</c:v>
                </c:pt>
                <c:pt idx="2470">
                  <c:v>0.67759983796296297</c:v>
                </c:pt>
                <c:pt idx="2471">
                  <c:v>0.67760099537037044</c:v>
                </c:pt>
                <c:pt idx="2472">
                  <c:v>0.6776021527777778</c:v>
                </c:pt>
                <c:pt idx="2473">
                  <c:v>0.67760331018518516</c:v>
                </c:pt>
                <c:pt idx="2474">
                  <c:v>0.67760446759259252</c:v>
                </c:pt>
                <c:pt idx="2475">
                  <c:v>0.67760562499999999</c:v>
                </c:pt>
                <c:pt idx="2476">
                  <c:v>0.67760678240740746</c:v>
                </c:pt>
                <c:pt idx="2477">
                  <c:v>0.67760793981481482</c:v>
                </c:pt>
                <c:pt idx="2478">
                  <c:v>0.67760909722222218</c:v>
                </c:pt>
                <c:pt idx="2479">
                  <c:v>0.67761027777777771</c:v>
                </c:pt>
                <c:pt idx="2480">
                  <c:v>0.67761141203703701</c:v>
                </c:pt>
                <c:pt idx="2481">
                  <c:v>0.67761256944444448</c:v>
                </c:pt>
                <c:pt idx="2482">
                  <c:v>0.67761372685185184</c:v>
                </c:pt>
                <c:pt idx="2483">
                  <c:v>0.6776148842592592</c:v>
                </c:pt>
                <c:pt idx="2484">
                  <c:v>0.67761604166666667</c:v>
                </c:pt>
                <c:pt idx="2485">
                  <c:v>0.67761721064814817</c:v>
                </c:pt>
                <c:pt idx="2486">
                  <c:v>0.6776183564814815</c:v>
                </c:pt>
                <c:pt idx="2487">
                  <c:v>0.67761951388888886</c:v>
                </c:pt>
                <c:pt idx="2488">
                  <c:v>0.67762067129629633</c:v>
                </c:pt>
                <c:pt idx="2489">
                  <c:v>0.67762182870370369</c:v>
                </c:pt>
                <c:pt idx="2490">
                  <c:v>0.67762298611111105</c:v>
                </c:pt>
                <c:pt idx="2491">
                  <c:v>0.67762414351851852</c:v>
                </c:pt>
                <c:pt idx="2492">
                  <c:v>0.67762530092592599</c:v>
                </c:pt>
                <c:pt idx="2493">
                  <c:v>0.67762645833333335</c:v>
                </c:pt>
                <c:pt idx="2494">
                  <c:v>0.67762762731481485</c:v>
                </c:pt>
                <c:pt idx="2495">
                  <c:v>0.67762877314814807</c:v>
                </c:pt>
                <c:pt idx="2496">
                  <c:v>0.67762993055555554</c:v>
                </c:pt>
                <c:pt idx="2497">
                  <c:v>0.67763108796296301</c:v>
                </c:pt>
                <c:pt idx="2498">
                  <c:v>0.67763224537037037</c:v>
                </c:pt>
                <c:pt idx="2499">
                  <c:v>0.67763340277777773</c:v>
                </c:pt>
                <c:pt idx="2500">
                  <c:v>0.6776345601851852</c:v>
                </c:pt>
                <c:pt idx="2501">
                  <c:v>0.67763571759259267</c:v>
                </c:pt>
                <c:pt idx="2502">
                  <c:v>0.67763687500000003</c:v>
                </c:pt>
                <c:pt idx="2503">
                  <c:v>0.67763803240740739</c:v>
                </c:pt>
                <c:pt idx="2504">
                  <c:v>0.67763918981481475</c:v>
                </c:pt>
                <c:pt idx="2505">
                  <c:v>0.67764034722222222</c:v>
                </c:pt>
                <c:pt idx="2506">
                  <c:v>0.67764150462962969</c:v>
                </c:pt>
                <c:pt idx="2507">
                  <c:v>0.67764266203703705</c:v>
                </c:pt>
                <c:pt idx="2508">
                  <c:v>0.67764381944444441</c:v>
                </c:pt>
                <c:pt idx="2509">
                  <c:v>0.67764498842592591</c:v>
                </c:pt>
                <c:pt idx="2510">
                  <c:v>0.67764613425925924</c:v>
                </c:pt>
                <c:pt idx="2511">
                  <c:v>0.67764729166666671</c:v>
                </c:pt>
                <c:pt idx="2512">
                  <c:v>0.6776484606481481</c:v>
                </c:pt>
                <c:pt idx="2513">
                  <c:v>0.67764960648148143</c:v>
                </c:pt>
                <c:pt idx="2514">
                  <c:v>0.67765077546296304</c:v>
                </c:pt>
                <c:pt idx="2515">
                  <c:v>0.67765192129629626</c:v>
                </c:pt>
                <c:pt idx="2516">
                  <c:v>0.67765307870370373</c:v>
                </c:pt>
                <c:pt idx="2517">
                  <c:v>0.67765423611111109</c:v>
                </c:pt>
                <c:pt idx="2518">
                  <c:v>0.67765539351851856</c:v>
                </c:pt>
                <c:pt idx="2519">
                  <c:v>0.67765655092592592</c:v>
                </c:pt>
                <c:pt idx="2520">
                  <c:v>0.67765770833333328</c:v>
                </c:pt>
                <c:pt idx="2521">
                  <c:v>0.67765886574074075</c:v>
                </c:pt>
                <c:pt idx="2522">
                  <c:v>0.67766002314814811</c:v>
                </c:pt>
                <c:pt idx="2523">
                  <c:v>0.67766118055555558</c:v>
                </c:pt>
                <c:pt idx="2524">
                  <c:v>0.67766233796296294</c:v>
                </c:pt>
                <c:pt idx="2525">
                  <c:v>0.67766349537037029</c:v>
                </c:pt>
                <c:pt idx="2526">
                  <c:v>0.67766465277777777</c:v>
                </c:pt>
                <c:pt idx="2527">
                  <c:v>0.67766581018518524</c:v>
                </c:pt>
                <c:pt idx="2528">
                  <c:v>0.6776669675925926</c:v>
                </c:pt>
                <c:pt idx="2529">
                  <c:v>0.6776681365740741</c:v>
                </c:pt>
                <c:pt idx="2530">
                  <c:v>0.67766928240740731</c:v>
                </c:pt>
                <c:pt idx="2531">
                  <c:v>0.6776704398148149</c:v>
                </c:pt>
                <c:pt idx="2532">
                  <c:v>0.67767159722222226</c:v>
                </c:pt>
                <c:pt idx="2533">
                  <c:v>0.67767275462962961</c:v>
                </c:pt>
                <c:pt idx="2534">
                  <c:v>0.67767391203703697</c:v>
                </c:pt>
                <c:pt idx="2535">
                  <c:v>0.67767506944444444</c:v>
                </c:pt>
                <c:pt idx="2536">
                  <c:v>0.67767622685185192</c:v>
                </c:pt>
                <c:pt idx="2537">
                  <c:v>0.67767738425925927</c:v>
                </c:pt>
                <c:pt idx="2538">
                  <c:v>0.67767854166666663</c:v>
                </c:pt>
                <c:pt idx="2539">
                  <c:v>0.6776796990740741</c:v>
                </c:pt>
                <c:pt idx="2540">
                  <c:v>0.67768085648148146</c:v>
                </c:pt>
                <c:pt idx="2541">
                  <c:v>0.67768201388888893</c:v>
                </c:pt>
                <c:pt idx="2542">
                  <c:v>0.67768317129629629</c:v>
                </c:pt>
                <c:pt idx="2543">
                  <c:v>0.67768432870370365</c:v>
                </c:pt>
                <c:pt idx="2544">
                  <c:v>0.67768549768518516</c:v>
                </c:pt>
                <c:pt idx="2545">
                  <c:v>0.67768664351851848</c:v>
                </c:pt>
                <c:pt idx="2546">
                  <c:v>0.67768780092592595</c:v>
                </c:pt>
                <c:pt idx="2547">
                  <c:v>0.67768895833333331</c:v>
                </c:pt>
                <c:pt idx="2548">
                  <c:v>0.67769011574074078</c:v>
                </c:pt>
                <c:pt idx="2549">
                  <c:v>0.67769127314814814</c:v>
                </c:pt>
                <c:pt idx="2550">
                  <c:v>0.6776924305555555</c:v>
                </c:pt>
                <c:pt idx="2551">
                  <c:v>0.67769358796296297</c:v>
                </c:pt>
                <c:pt idx="2552">
                  <c:v>0.67769474537037033</c:v>
                </c:pt>
                <c:pt idx="2553">
                  <c:v>0.6776959027777778</c:v>
                </c:pt>
                <c:pt idx="2554">
                  <c:v>0.67769706018518516</c:v>
                </c:pt>
                <c:pt idx="2555">
                  <c:v>0.67769821759259252</c:v>
                </c:pt>
                <c:pt idx="2556">
                  <c:v>0.67769937499999999</c:v>
                </c:pt>
                <c:pt idx="2557">
                  <c:v>0.67770053240740746</c:v>
                </c:pt>
                <c:pt idx="2558">
                  <c:v>0.67770170138888897</c:v>
                </c:pt>
                <c:pt idx="2559">
                  <c:v>0.67770284722222218</c:v>
                </c:pt>
                <c:pt idx="2560">
                  <c:v>0.67770402777777772</c:v>
                </c:pt>
                <c:pt idx="2561">
                  <c:v>0.67770516203703701</c:v>
                </c:pt>
                <c:pt idx="2562">
                  <c:v>0.67770631944444448</c:v>
                </c:pt>
                <c:pt idx="2563">
                  <c:v>0.67770747685185184</c:v>
                </c:pt>
                <c:pt idx="2564">
                  <c:v>0.6777086342592592</c:v>
                </c:pt>
                <c:pt idx="2565">
                  <c:v>0.67770979166666667</c:v>
                </c:pt>
                <c:pt idx="2566">
                  <c:v>0.67771094907407414</c:v>
                </c:pt>
                <c:pt idx="2567">
                  <c:v>0.6777121064814815</c:v>
                </c:pt>
                <c:pt idx="2568">
                  <c:v>0.67771326388888886</c:v>
                </c:pt>
                <c:pt idx="2569">
                  <c:v>0.67771442129629622</c:v>
                </c:pt>
                <c:pt idx="2570">
                  <c:v>0.67771557870370369</c:v>
                </c:pt>
                <c:pt idx="2571">
                  <c:v>0.67771673611111116</c:v>
                </c:pt>
                <c:pt idx="2572">
                  <c:v>0.67771789351851852</c:v>
                </c:pt>
                <c:pt idx="2573">
                  <c:v>0.67771905092592588</c:v>
                </c:pt>
                <c:pt idx="2574">
                  <c:v>0.67772020833333335</c:v>
                </c:pt>
                <c:pt idx="2575">
                  <c:v>0.67772136574074071</c:v>
                </c:pt>
                <c:pt idx="2576">
                  <c:v>0.67772252314814818</c:v>
                </c:pt>
                <c:pt idx="2577">
                  <c:v>0.67772368055555554</c:v>
                </c:pt>
                <c:pt idx="2578">
                  <c:v>0.67772483796296301</c:v>
                </c:pt>
                <c:pt idx="2579">
                  <c:v>0.67772599537037037</c:v>
                </c:pt>
                <c:pt idx="2580">
                  <c:v>0.67772715277777773</c:v>
                </c:pt>
                <c:pt idx="2581">
                  <c:v>0.6777283101851852</c:v>
                </c:pt>
                <c:pt idx="2582">
                  <c:v>0.67772946759259256</c:v>
                </c:pt>
                <c:pt idx="2583">
                  <c:v>0.67773062500000003</c:v>
                </c:pt>
                <c:pt idx="2584">
                  <c:v>0.67773178240740739</c:v>
                </c:pt>
                <c:pt idx="2585">
                  <c:v>0.67773293981481475</c:v>
                </c:pt>
                <c:pt idx="2586">
                  <c:v>0.67773409722222222</c:v>
                </c:pt>
                <c:pt idx="2587">
                  <c:v>0.67773525462962969</c:v>
                </c:pt>
                <c:pt idx="2588">
                  <c:v>0.67773641203703705</c:v>
                </c:pt>
                <c:pt idx="2589">
                  <c:v>0.67773756944444441</c:v>
                </c:pt>
                <c:pt idx="2590">
                  <c:v>0.67773872685185177</c:v>
                </c:pt>
                <c:pt idx="2591">
                  <c:v>0.67773988425925924</c:v>
                </c:pt>
                <c:pt idx="2592">
                  <c:v>0.67774104166666671</c:v>
                </c:pt>
                <c:pt idx="2593">
                  <c:v>0.67774219907407407</c:v>
                </c:pt>
                <c:pt idx="2594">
                  <c:v>0.67774335648148143</c:v>
                </c:pt>
                <c:pt idx="2595">
                  <c:v>0.6777445138888889</c:v>
                </c:pt>
                <c:pt idx="2596">
                  <c:v>0.67774567129629637</c:v>
                </c:pt>
                <c:pt idx="2597">
                  <c:v>0.67774682870370373</c:v>
                </c:pt>
                <c:pt idx="2598">
                  <c:v>0.67774798611111109</c:v>
                </c:pt>
                <c:pt idx="2599">
                  <c:v>0.67774914351851845</c:v>
                </c:pt>
                <c:pt idx="2600">
                  <c:v>0.67775030092592592</c:v>
                </c:pt>
                <c:pt idx="2601">
                  <c:v>0.67775145833333339</c:v>
                </c:pt>
                <c:pt idx="2602">
                  <c:v>0.67775261574074075</c:v>
                </c:pt>
                <c:pt idx="2603">
                  <c:v>0.67775377314814811</c:v>
                </c:pt>
                <c:pt idx="2604">
                  <c:v>0.67775493055555558</c:v>
                </c:pt>
                <c:pt idx="2605">
                  <c:v>0.67775608796296294</c:v>
                </c:pt>
                <c:pt idx="2606">
                  <c:v>0.67775724537037041</c:v>
                </c:pt>
                <c:pt idx="2607">
                  <c:v>0.67775840277777777</c:v>
                </c:pt>
                <c:pt idx="2608">
                  <c:v>0.67775956018518513</c:v>
                </c:pt>
                <c:pt idx="2609">
                  <c:v>0.67776072916666674</c:v>
                </c:pt>
                <c:pt idx="2610">
                  <c:v>0.67776187499999996</c:v>
                </c:pt>
                <c:pt idx="2611">
                  <c:v>0.67776303240740743</c:v>
                </c:pt>
                <c:pt idx="2612">
                  <c:v>0.67776418981481479</c:v>
                </c:pt>
                <c:pt idx="2613">
                  <c:v>0.67776534722222226</c:v>
                </c:pt>
                <c:pt idx="2614">
                  <c:v>0.67776650462962962</c:v>
                </c:pt>
                <c:pt idx="2615">
                  <c:v>0.67776766203703698</c:v>
                </c:pt>
                <c:pt idx="2616">
                  <c:v>0.67776881944444445</c:v>
                </c:pt>
                <c:pt idx="2617">
                  <c:v>0.67776997685185181</c:v>
                </c:pt>
                <c:pt idx="2618">
                  <c:v>0.67777113425925928</c:v>
                </c:pt>
                <c:pt idx="2619">
                  <c:v>0.67777229166666664</c:v>
                </c:pt>
                <c:pt idx="2620">
                  <c:v>0.677773449074074</c:v>
                </c:pt>
                <c:pt idx="2621">
                  <c:v>0.6777746180555555</c:v>
                </c:pt>
                <c:pt idx="2622">
                  <c:v>0.67777576388888894</c:v>
                </c:pt>
                <c:pt idx="2623">
                  <c:v>0.6777769212962963</c:v>
                </c:pt>
                <c:pt idx="2624">
                  <c:v>0.67777807870370366</c:v>
                </c:pt>
                <c:pt idx="2625">
                  <c:v>0.67777923611111102</c:v>
                </c:pt>
                <c:pt idx="2626">
                  <c:v>0.6777803935185186</c:v>
                </c:pt>
                <c:pt idx="2627">
                  <c:v>0.67778155092592596</c:v>
                </c:pt>
                <c:pt idx="2628">
                  <c:v>0.67778270833333332</c:v>
                </c:pt>
                <c:pt idx="2629">
                  <c:v>0.67778386574074068</c:v>
                </c:pt>
                <c:pt idx="2630">
                  <c:v>0.67778502314814815</c:v>
                </c:pt>
                <c:pt idx="2631">
                  <c:v>0.67778618055555562</c:v>
                </c:pt>
                <c:pt idx="2632">
                  <c:v>0.67778733796296298</c:v>
                </c:pt>
                <c:pt idx="2633">
                  <c:v>0.67778849537037034</c:v>
                </c:pt>
                <c:pt idx="2634">
                  <c:v>0.67778965277777781</c:v>
                </c:pt>
                <c:pt idx="2635">
                  <c:v>0.67779081018518517</c:v>
                </c:pt>
                <c:pt idx="2636">
                  <c:v>0.67779196759259264</c:v>
                </c:pt>
                <c:pt idx="2637">
                  <c:v>0.677793125</c:v>
                </c:pt>
                <c:pt idx="2638">
                  <c:v>0.67779428240740736</c:v>
                </c:pt>
                <c:pt idx="2639">
                  <c:v>0.67779543981481483</c:v>
                </c:pt>
                <c:pt idx="2640">
                  <c:v>0.67779659722222219</c:v>
                </c:pt>
                <c:pt idx="2641">
                  <c:v>0.67779777777777783</c:v>
                </c:pt>
                <c:pt idx="2642">
                  <c:v>0.67779891203703702</c:v>
                </c:pt>
                <c:pt idx="2643">
                  <c:v>0.67780006944444449</c:v>
                </c:pt>
                <c:pt idx="2644">
                  <c:v>0.67780122685185185</c:v>
                </c:pt>
                <c:pt idx="2645">
                  <c:v>0.67780238425925921</c:v>
                </c:pt>
                <c:pt idx="2646">
                  <c:v>0.67780354166666668</c:v>
                </c:pt>
                <c:pt idx="2647">
                  <c:v>0.67780469907407404</c:v>
                </c:pt>
                <c:pt idx="2648">
                  <c:v>0.67780585648148151</c:v>
                </c:pt>
                <c:pt idx="2649">
                  <c:v>0.67780701388888887</c:v>
                </c:pt>
                <c:pt idx="2650">
                  <c:v>0.67780817129629622</c:v>
                </c:pt>
                <c:pt idx="2651">
                  <c:v>0.6778093287037037</c:v>
                </c:pt>
                <c:pt idx="2652">
                  <c:v>0.67781048611111117</c:v>
                </c:pt>
                <c:pt idx="2653">
                  <c:v>0.67781164351851853</c:v>
                </c:pt>
                <c:pt idx="2654">
                  <c:v>0.67781280092592588</c:v>
                </c:pt>
                <c:pt idx="2655">
                  <c:v>0.67781395833333324</c:v>
                </c:pt>
                <c:pt idx="2656">
                  <c:v>0.67781511574074071</c:v>
                </c:pt>
                <c:pt idx="2657">
                  <c:v>0.67781627314814819</c:v>
                </c:pt>
                <c:pt idx="2658">
                  <c:v>0.67781743055555554</c:v>
                </c:pt>
                <c:pt idx="2659">
                  <c:v>0.6778185879629629</c:v>
                </c:pt>
                <c:pt idx="2660">
                  <c:v>0.67781974537037037</c:v>
                </c:pt>
                <c:pt idx="2661">
                  <c:v>0.67782090277777785</c:v>
                </c:pt>
                <c:pt idx="2662">
                  <c:v>0.6778220601851852</c:v>
                </c:pt>
                <c:pt idx="2663">
                  <c:v>0.67782321759259256</c:v>
                </c:pt>
                <c:pt idx="2664">
                  <c:v>0.67782437499999992</c:v>
                </c:pt>
                <c:pt idx="2665">
                  <c:v>0.67782553240740739</c:v>
                </c:pt>
                <c:pt idx="2666">
                  <c:v>0.67782668981481486</c:v>
                </c:pt>
                <c:pt idx="2667">
                  <c:v>0.67782784722222222</c:v>
                </c:pt>
                <c:pt idx="2668">
                  <c:v>0.67782900462962958</c:v>
                </c:pt>
                <c:pt idx="2669">
                  <c:v>0.67783016203703705</c:v>
                </c:pt>
                <c:pt idx="2670">
                  <c:v>0.67783131944444441</c:v>
                </c:pt>
                <c:pt idx="2671">
                  <c:v>0.67783247685185188</c:v>
                </c:pt>
                <c:pt idx="2672">
                  <c:v>0.67783364583333328</c:v>
                </c:pt>
                <c:pt idx="2673">
                  <c:v>0.67783479166666671</c:v>
                </c:pt>
                <c:pt idx="2674">
                  <c:v>0.67783594907407407</c:v>
                </c:pt>
                <c:pt idx="2675">
                  <c:v>0.67783710648148143</c:v>
                </c:pt>
                <c:pt idx="2676">
                  <c:v>0.6778382638888889</c:v>
                </c:pt>
                <c:pt idx="2677">
                  <c:v>0.67783942129629626</c:v>
                </c:pt>
                <c:pt idx="2678">
                  <c:v>0.67784057870370373</c:v>
                </c:pt>
                <c:pt idx="2679">
                  <c:v>0.67784173611111109</c:v>
                </c:pt>
                <c:pt idx="2680">
                  <c:v>0.67784289351851845</c:v>
                </c:pt>
                <c:pt idx="2681">
                  <c:v>0.67784405092592592</c:v>
                </c:pt>
                <c:pt idx="2682">
                  <c:v>0.67784520833333339</c:v>
                </c:pt>
                <c:pt idx="2683">
                  <c:v>0.67784636574074075</c:v>
                </c:pt>
                <c:pt idx="2684">
                  <c:v>0.67784753472222226</c:v>
                </c:pt>
                <c:pt idx="2685">
                  <c:v>0.67784868055555547</c:v>
                </c:pt>
                <c:pt idx="2686">
                  <c:v>0.67784983796296294</c:v>
                </c:pt>
                <c:pt idx="2687">
                  <c:v>0.67785099537037041</c:v>
                </c:pt>
                <c:pt idx="2688">
                  <c:v>0.67785215277777777</c:v>
                </c:pt>
                <c:pt idx="2689">
                  <c:v>0.67785331018518513</c:v>
                </c:pt>
                <c:pt idx="2690">
                  <c:v>0.6778544675925926</c:v>
                </c:pt>
                <c:pt idx="2691">
                  <c:v>0.67785562500000007</c:v>
                </c:pt>
                <c:pt idx="2692">
                  <c:v>0.67785678240740743</c:v>
                </c:pt>
                <c:pt idx="2693">
                  <c:v>0.67785793981481479</c:v>
                </c:pt>
                <c:pt idx="2694">
                  <c:v>0.67785909722222215</c:v>
                </c:pt>
                <c:pt idx="2695">
                  <c:v>0.67786025462962962</c:v>
                </c:pt>
                <c:pt idx="2696">
                  <c:v>0.67786141203703709</c:v>
                </c:pt>
                <c:pt idx="2697">
                  <c:v>0.67786256944444445</c:v>
                </c:pt>
                <c:pt idx="2698">
                  <c:v>0.67786372685185181</c:v>
                </c:pt>
                <c:pt idx="2699">
                  <c:v>0.67786488425925928</c:v>
                </c:pt>
                <c:pt idx="2700">
                  <c:v>0.67786604166666664</c:v>
                </c:pt>
                <c:pt idx="2701">
                  <c:v>0.67786719907407411</c:v>
                </c:pt>
                <c:pt idx="2702">
                  <c:v>0.67786835648148147</c:v>
                </c:pt>
                <c:pt idx="2703">
                  <c:v>0.67786951388888883</c:v>
                </c:pt>
                <c:pt idx="2704">
                  <c:v>0.6778706712962963</c:v>
                </c:pt>
                <c:pt idx="2705">
                  <c:v>0.67787182870370366</c:v>
                </c:pt>
                <c:pt idx="2706">
                  <c:v>0.67787298611111113</c:v>
                </c:pt>
                <c:pt idx="2707">
                  <c:v>0.67787414351851849</c:v>
                </c:pt>
                <c:pt idx="2708">
                  <c:v>0.67787530092592596</c:v>
                </c:pt>
                <c:pt idx="2709">
                  <c:v>0.67787645833333332</c:v>
                </c:pt>
                <c:pt idx="2710">
                  <c:v>0.67787762731481482</c:v>
                </c:pt>
                <c:pt idx="2711">
                  <c:v>0.67787877314814815</c:v>
                </c:pt>
                <c:pt idx="2712">
                  <c:v>0.67787993055555562</c:v>
                </c:pt>
                <c:pt idx="2713">
                  <c:v>0.67788108796296298</c:v>
                </c:pt>
                <c:pt idx="2714">
                  <c:v>0.67788224537037034</c:v>
                </c:pt>
                <c:pt idx="2715">
                  <c:v>0.6778834027777777</c:v>
                </c:pt>
                <c:pt idx="2716">
                  <c:v>0.67788456018518517</c:v>
                </c:pt>
                <c:pt idx="2717">
                  <c:v>0.67788571759259264</c:v>
                </c:pt>
                <c:pt idx="2718">
                  <c:v>0.677886875</c:v>
                </c:pt>
                <c:pt idx="2719">
                  <c:v>0.67788803240740736</c:v>
                </c:pt>
                <c:pt idx="2720">
                  <c:v>0.67788918981481483</c:v>
                </c:pt>
                <c:pt idx="2721">
                  <c:v>0.6778903472222223</c:v>
                </c:pt>
                <c:pt idx="2722">
                  <c:v>0.67789152777777784</c:v>
                </c:pt>
                <c:pt idx="2723">
                  <c:v>0.67789266203703702</c:v>
                </c:pt>
                <c:pt idx="2724">
                  <c:v>0.67789381944444438</c:v>
                </c:pt>
                <c:pt idx="2725">
                  <c:v>0.67789497685185185</c:v>
                </c:pt>
                <c:pt idx="2726">
                  <c:v>0.67789613425925932</c:v>
                </c:pt>
                <c:pt idx="2727">
                  <c:v>0.67789729166666668</c:v>
                </c:pt>
                <c:pt idx="2728">
                  <c:v>0.67789844907407404</c:v>
                </c:pt>
                <c:pt idx="2729">
                  <c:v>0.67789960648148151</c:v>
                </c:pt>
                <c:pt idx="2730">
                  <c:v>0.67790076388888887</c:v>
                </c:pt>
                <c:pt idx="2731">
                  <c:v>0.67790192129629634</c:v>
                </c:pt>
                <c:pt idx="2732">
                  <c:v>0.6779030787037037</c:v>
                </c:pt>
                <c:pt idx="2733">
                  <c:v>0.67790423611111106</c:v>
                </c:pt>
                <c:pt idx="2734">
                  <c:v>0.67790539351851853</c:v>
                </c:pt>
                <c:pt idx="2735">
                  <c:v>0.67790655092592589</c:v>
                </c:pt>
                <c:pt idx="2736">
                  <c:v>0.67790770833333336</c:v>
                </c:pt>
                <c:pt idx="2737">
                  <c:v>0.67790886574074072</c:v>
                </c:pt>
                <c:pt idx="2738">
                  <c:v>0.67791002314814819</c:v>
                </c:pt>
                <c:pt idx="2739">
                  <c:v>0.67791118055555555</c:v>
                </c:pt>
                <c:pt idx="2740">
                  <c:v>0.67791233796296291</c:v>
                </c:pt>
                <c:pt idx="2741">
                  <c:v>0.67791349537037038</c:v>
                </c:pt>
                <c:pt idx="2742">
                  <c:v>0.67791465277777774</c:v>
                </c:pt>
                <c:pt idx="2743">
                  <c:v>0.67791581018518521</c:v>
                </c:pt>
                <c:pt idx="2744">
                  <c:v>0.67791696759259257</c:v>
                </c:pt>
                <c:pt idx="2745">
                  <c:v>0.67791812499999993</c:v>
                </c:pt>
                <c:pt idx="2746">
                  <c:v>0.6779192824074074</c:v>
                </c:pt>
                <c:pt idx="2747">
                  <c:v>0.67792043981481487</c:v>
                </c:pt>
                <c:pt idx="2748">
                  <c:v>0.67792159722222223</c:v>
                </c:pt>
                <c:pt idx="2749">
                  <c:v>0.67792275462962959</c:v>
                </c:pt>
                <c:pt idx="2750">
                  <c:v>0.67792391203703695</c:v>
                </c:pt>
                <c:pt idx="2751">
                  <c:v>0.67792506944444442</c:v>
                </c:pt>
                <c:pt idx="2752">
                  <c:v>0.67792622685185189</c:v>
                </c:pt>
                <c:pt idx="2753">
                  <c:v>0.67792738425925925</c:v>
                </c:pt>
                <c:pt idx="2754">
                  <c:v>0.67792854166666661</c:v>
                </c:pt>
                <c:pt idx="2755">
                  <c:v>0.67792969907407408</c:v>
                </c:pt>
                <c:pt idx="2756">
                  <c:v>0.67793085648148155</c:v>
                </c:pt>
                <c:pt idx="2757">
                  <c:v>0.67793201388888891</c:v>
                </c:pt>
                <c:pt idx="2758">
                  <c:v>0.67793317129629627</c:v>
                </c:pt>
                <c:pt idx="2759">
                  <c:v>0.67793432870370363</c:v>
                </c:pt>
                <c:pt idx="2760">
                  <c:v>0.6779354861111111</c:v>
                </c:pt>
                <c:pt idx="2761">
                  <c:v>0.67793664351851857</c:v>
                </c:pt>
                <c:pt idx="2762">
                  <c:v>0.67793780092592593</c:v>
                </c:pt>
                <c:pt idx="2763">
                  <c:v>0.67793895833333329</c:v>
                </c:pt>
                <c:pt idx="2764">
                  <c:v>0.67794011574074076</c:v>
                </c:pt>
                <c:pt idx="2765">
                  <c:v>0.67794127314814812</c:v>
                </c:pt>
                <c:pt idx="2766">
                  <c:v>0.67794243055555559</c:v>
                </c:pt>
                <c:pt idx="2767">
                  <c:v>0.67794359953703698</c:v>
                </c:pt>
                <c:pt idx="2768">
                  <c:v>0.67794474537037042</c:v>
                </c:pt>
                <c:pt idx="2769">
                  <c:v>0.67794590277777778</c:v>
                </c:pt>
                <c:pt idx="2770">
                  <c:v>0.67794706018518514</c:v>
                </c:pt>
                <c:pt idx="2771">
                  <c:v>0.67794821759259261</c:v>
                </c:pt>
                <c:pt idx="2772">
                  <c:v>0.67794937499999997</c:v>
                </c:pt>
                <c:pt idx="2773">
                  <c:v>0.67795053240740744</c:v>
                </c:pt>
                <c:pt idx="2774">
                  <c:v>0.6779516898148148</c:v>
                </c:pt>
                <c:pt idx="2775">
                  <c:v>0.67795284722222215</c:v>
                </c:pt>
                <c:pt idx="2776">
                  <c:v>0.67795400462962963</c:v>
                </c:pt>
                <c:pt idx="2777">
                  <c:v>0.6779551620370371</c:v>
                </c:pt>
                <c:pt idx="2778">
                  <c:v>0.67795631944444446</c:v>
                </c:pt>
                <c:pt idx="2779">
                  <c:v>0.67795747685185181</c:v>
                </c:pt>
                <c:pt idx="2780">
                  <c:v>0.67795863425925917</c:v>
                </c:pt>
                <c:pt idx="2781">
                  <c:v>0.67795979166666664</c:v>
                </c:pt>
                <c:pt idx="2782">
                  <c:v>0.67796094907407412</c:v>
                </c:pt>
                <c:pt idx="2783">
                  <c:v>0.67796210648148147</c:v>
                </c:pt>
                <c:pt idx="2784">
                  <c:v>0.67796326388888883</c:v>
                </c:pt>
                <c:pt idx="2785">
                  <c:v>0.6779644212962963</c:v>
                </c:pt>
                <c:pt idx="2786">
                  <c:v>0.67796557870370378</c:v>
                </c:pt>
                <c:pt idx="2787">
                  <c:v>0.67796673611111113</c:v>
                </c:pt>
                <c:pt idx="2788">
                  <c:v>0.67796789351851849</c:v>
                </c:pt>
                <c:pt idx="2789">
                  <c:v>0.67796905092592585</c:v>
                </c:pt>
                <c:pt idx="2790">
                  <c:v>0.67797020833333332</c:v>
                </c:pt>
                <c:pt idx="2791">
                  <c:v>0.67797136574074079</c:v>
                </c:pt>
                <c:pt idx="2792">
                  <c:v>0.67797252314814815</c:v>
                </c:pt>
                <c:pt idx="2793">
                  <c:v>0.67797368055555551</c:v>
                </c:pt>
                <c:pt idx="2794">
                  <c:v>0.67797483796296298</c:v>
                </c:pt>
                <c:pt idx="2795">
                  <c:v>0.67797599537037034</c:v>
                </c:pt>
                <c:pt idx="2796">
                  <c:v>0.67797716435185185</c:v>
                </c:pt>
                <c:pt idx="2797">
                  <c:v>0.67797831018518517</c:v>
                </c:pt>
                <c:pt idx="2798">
                  <c:v>0.67797946759259253</c:v>
                </c:pt>
                <c:pt idx="2799">
                  <c:v>0.677980625</c:v>
                </c:pt>
                <c:pt idx="2800">
                  <c:v>0.67798178240740736</c:v>
                </c:pt>
                <c:pt idx="2801">
                  <c:v>0.67798293981481483</c:v>
                </c:pt>
                <c:pt idx="2802">
                  <c:v>0.67798409722222219</c:v>
                </c:pt>
                <c:pt idx="2803">
                  <c:v>0.67798527777777773</c:v>
                </c:pt>
                <c:pt idx="2804">
                  <c:v>0.67798641203703702</c:v>
                </c:pt>
                <c:pt idx="2805">
                  <c:v>0.67798758101851853</c:v>
                </c:pt>
                <c:pt idx="2806">
                  <c:v>0.67798872685185185</c:v>
                </c:pt>
                <c:pt idx="2807">
                  <c:v>0.67798988425925932</c:v>
                </c:pt>
                <c:pt idx="2808">
                  <c:v>0.67799104166666668</c:v>
                </c:pt>
                <c:pt idx="2809">
                  <c:v>0.67799219907407404</c:v>
                </c:pt>
                <c:pt idx="2810">
                  <c:v>0.6779933564814814</c:v>
                </c:pt>
                <c:pt idx="2811">
                  <c:v>0.67799451388888887</c:v>
                </c:pt>
                <c:pt idx="2812">
                  <c:v>0.67799567129629634</c:v>
                </c:pt>
                <c:pt idx="2813">
                  <c:v>0.6779968287037037</c:v>
                </c:pt>
                <c:pt idx="2814">
                  <c:v>0.67799798611111106</c:v>
                </c:pt>
                <c:pt idx="2815">
                  <c:v>0.67799914351851853</c:v>
                </c:pt>
                <c:pt idx="2816">
                  <c:v>0.678000300925926</c:v>
                </c:pt>
                <c:pt idx="2817">
                  <c:v>0.67800145833333336</c:v>
                </c:pt>
                <c:pt idx="2818">
                  <c:v>0.67800261574074072</c:v>
                </c:pt>
                <c:pt idx="2819">
                  <c:v>0.67800377314814808</c:v>
                </c:pt>
                <c:pt idx="2820">
                  <c:v>0.67800493055555555</c:v>
                </c:pt>
                <c:pt idx="2821">
                  <c:v>0.67800608796296302</c:v>
                </c:pt>
                <c:pt idx="2822">
                  <c:v>0.67800724537037038</c:v>
                </c:pt>
                <c:pt idx="2823">
                  <c:v>0.67800840277777774</c:v>
                </c:pt>
                <c:pt idx="2824">
                  <c:v>0.67800956018518521</c:v>
                </c:pt>
                <c:pt idx="2825">
                  <c:v>0.67801071759259257</c:v>
                </c:pt>
                <c:pt idx="2826">
                  <c:v>0.67801187500000004</c:v>
                </c:pt>
                <c:pt idx="2827">
                  <c:v>0.6780130324074074</c:v>
                </c:pt>
                <c:pt idx="2828">
                  <c:v>0.67801418981481476</c:v>
                </c:pt>
                <c:pt idx="2829">
                  <c:v>0.67801534722222223</c:v>
                </c:pt>
                <c:pt idx="2830">
                  <c:v>0.67801650462962959</c:v>
                </c:pt>
                <c:pt idx="2831">
                  <c:v>0.67801766203703706</c:v>
                </c:pt>
                <c:pt idx="2832">
                  <c:v>0.67801881944444442</c:v>
                </c:pt>
                <c:pt idx="2833">
                  <c:v>0.67801997685185189</c:v>
                </c:pt>
                <c:pt idx="2834">
                  <c:v>0.67802114583333339</c:v>
                </c:pt>
                <c:pt idx="2835">
                  <c:v>0.67802229166666661</c:v>
                </c:pt>
                <c:pt idx="2836">
                  <c:v>0.67802344907407408</c:v>
                </c:pt>
                <c:pt idx="2837">
                  <c:v>0.67802460648148144</c:v>
                </c:pt>
                <c:pt idx="2838">
                  <c:v>0.67802576388888891</c:v>
                </c:pt>
                <c:pt idx="2839">
                  <c:v>0.67802692129629627</c:v>
                </c:pt>
                <c:pt idx="2840">
                  <c:v>0.67802807870370363</c:v>
                </c:pt>
                <c:pt idx="2841">
                  <c:v>0.6780292361111111</c:v>
                </c:pt>
                <c:pt idx="2842">
                  <c:v>0.67803039351851857</c:v>
                </c:pt>
                <c:pt idx="2843">
                  <c:v>0.67803155092592593</c:v>
                </c:pt>
                <c:pt idx="2844">
                  <c:v>0.67803271990740743</c:v>
                </c:pt>
                <c:pt idx="2845">
                  <c:v>0.67803386574074065</c:v>
                </c:pt>
                <c:pt idx="2846">
                  <c:v>0.67803502314814823</c:v>
                </c:pt>
                <c:pt idx="2847">
                  <c:v>0.67803618055555559</c:v>
                </c:pt>
                <c:pt idx="2848">
                  <c:v>0.67803733796296295</c:v>
                </c:pt>
                <c:pt idx="2849">
                  <c:v>0.67803849537037031</c:v>
                </c:pt>
                <c:pt idx="2850">
                  <c:v>0.67803965277777778</c:v>
                </c:pt>
                <c:pt idx="2851">
                  <c:v>0.67804081018518525</c:v>
                </c:pt>
                <c:pt idx="2852">
                  <c:v>0.67804196759259261</c:v>
                </c:pt>
                <c:pt idx="2853">
                  <c:v>0.67804312499999997</c:v>
                </c:pt>
                <c:pt idx="2854">
                  <c:v>0.67804428240740744</c:v>
                </c:pt>
                <c:pt idx="2855">
                  <c:v>0.6780454398148148</c:v>
                </c:pt>
                <c:pt idx="2856">
                  <c:v>0.67804659722222227</c:v>
                </c:pt>
                <c:pt idx="2857">
                  <c:v>0.67804775462962963</c:v>
                </c:pt>
                <c:pt idx="2858">
                  <c:v>0.67804891203703699</c:v>
                </c:pt>
                <c:pt idx="2859">
                  <c:v>0.67805006944444446</c:v>
                </c:pt>
                <c:pt idx="2860">
                  <c:v>0.67805122685185182</c:v>
                </c:pt>
                <c:pt idx="2861">
                  <c:v>0.67805238425925929</c:v>
                </c:pt>
                <c:pt idx="2862">
                  <c:v>0.67805354166666665</c:v>
                </c:pt>
                <c:pt idx="2863">
                  <c:v>0.67805469907407412</c:v>
                </c:pt>
                <c:pt idx="2864">
                  <c:v>0.67805585648148148</c:v>
                </c:pt>
                <c:pt idx="2865">
                  <c:v>0.67805701388888884</c:v>
                </c:pt>
                <c:pt idx="2866">
                  <c:v>0.67805817129629631</c:v>
                </c:pt>
                <c:pt idx="2867">
                  <c:v>0.67805932870370367</c:v>
                </c:pt>
                <c:pt idx="2868">
                  <c:v>0.67806048611111114</c:v>
                </c:pt>
                <c:pt idx="2869">
                  <c:v>0.6780616435185185</c:v>
                </c:pt>
                <c:pt idx="2870">
                  <c:v>0.67806280092592586</c:v>
                </c:pt>
                <c:pt idx="2871">
                  <c:v>0.67806395833333333</c:v>
                </c:pt>
                <c:pt idx="2872">
                  <c:v>0.6780651157407408</c:v>
                </c:pt>
                <c:pt idx="2873">
                  <c:v>0.67806627314814816</c:v>
                </c:pt>
                <c:pt idx="2874">
                  <c:v>0.67806743055555552</c:v>
                </c:pt>
                <c:pt idx="2875">
                  <c:v>0.67806858796296288</c:v>
                </c:pt>
                <c:pt idx="2876">
                  <c:v>0.67806974537037035</c:v>
                </c:pt>
                <c:pt idx="2877">
                  <c:v>0.67807090277777782</c:v>
                </c:pt>
                <c:pt idx="2878">
                  <c:v>0.67807206018518518</c:v>
                </c:pt>
                <c:pt idx="2879">
                  <c:v>0.67807321759259254</c:v>
                </c:pt>
                <c:pt idx="2880">
                  <c:v>0.67807437500000001</c:v>
                </c:pt>
                <c:pt idx="2881">
                  <c:v>0.67807553240740748</c:v>
                </c:pt>
                <c:pt idx="2882">
                  <c:v>0.67807668981481484</c:v>
                </c:pt>
                <c:pt idx="2883">
                  <c:v>0.6780778472222222</c:v>
                </c:pt>
                <c:pt idx="2884">
                  <c:v>0.67807902777777773</c:v>
                </c:pt>
                <c:pt idx="2885">
                  <c:v>0.67808016203703703</c:v>
                </c:pt>
                <c:pt idx="2886">
                  <c:v>0.6780813194444445</c:v>
                </c:pt>
                <c:pt idx="2887">
                  <c:v>0.67808247685185186</c:v>
                </c:pt>
                <c:pt idx="2888">
                  <c:v>0.67808363425925922</c:v>
                </c:pt>
                <c:pt idx="2889">
                  <c:v>0.67808479166666669</c:v>
                </c:pt>
                <c:pt idx="2890">
                  <c:v>0.67808594907407405</c:v>
                </c:pt>
                <c:pt idx="2891">
                  <c:v>0.67808710648148152</c:v>
                </c:pt>
                <c:pt idx="2892">
                  <c:v>0.67808826388888888</c:v>
                </c:pt>
                <c:pt idx="2893">
                  <c:v>0.67808942129629624</c:v>
                </c:pt>
                <c:pt idx="2894">
                  <c:v>0.67809057870370371</c:v>
                </c:pt>
                <c:pt idx="2895">
                  <c:v>0.67809173611111107</c:v>
                </c:pt>
                <c:pt idx="2896">
                  <c:v>0.67809289351851854</c:v>
                </c:pt>
                <c:pt idx="2897">
                  <c:v>0.6780940509259259</c:v>
                </c:pt>
                <c:pt idx="2898">
                  <c:v>0.67809520833333337</c:v>
                </c:pt>
                <c:pt idx="2899">
                  <c:v>0.67809636574074073</c:v>
                </c:pt>
                <c:pt idx="2900">
                  <c:v>0.67809752314814808</c:v>
                </c:pt>
                <c:pt idx="2901">
                  <c:v>0.67809868055555556</c:v>
                </c:pt>
                <c:pt idx="2902">
                  <c:v>0.67809983796296303</c:v>
                </c:pt>
                <c:pt idx="2903">
                  <c:v>0.67810099537037039</c:v>
                </c:pt>
                <c:pt idx="2904">
                  <c:v>0.67810215277777774</c:v>
                </c:pt>
                <c:pt idx="2905">
                  <c:v>0.6781033101851851</c:v>
                </c:pt>
                <c:pt idx="2906">
                  <c:v>0.67810446759259257</c:v>
                </c:pt>
                <c:pt idx="2907">
                  <c:v>0.67810562500000005</c:v>
                </c:pt>
                <c:pt idx="2908">
                  <c:v>0.6781067824074074</c:v>
                </c:pt>
                <c:pt idx="2909">
                  <c:v>0.67810793981481476</c:v>
                </c:pt>
                <c:pt idx="2910">
                  <c:v>0.67810909722222223</c:v>
                </c:pt>
                <c:pt idx="2911">
                  <c:v>0.67811025462962971</c:v>
                </c:pt>
                <c:pt idx="2912">
                  <c:v>0.67811141203703706</c:v>
                </c:pt>
                <c:pt idx="2913">
                  <c:v>0.67811256944444442</c:v>
                </c:pt>
                <c:pt idx="2914">
                  <c:v>0.67811372685185178</c:v>
                </c:pt>
                <c:pt idx="2915">
                  <c:v>0.67811488425925925</c:v>
                </c:pt>
                <c:pt idx="2916">
                  <c:v>0.67811604166666672</c:v>
                </c:pt>
                <c:pt idx="2917">
                  <c:v>0.67811719907407408</c:v>
                </c:pt>
                <c:pt idx="2918">
                  <c:v>0.67811835648148144</c:v>
                </c:pt>
                <c:pt idx="2919">
                  <c:v>0.67811951388888891</c:v>
                </c:pt>
                <c:pt idx="2920">
                  <c:v>0.67812067129629627</c:v>
                </c:pt>
                <c:pt idx="2921">
                  <c:v>0.67812182870370374</c:v>
                </c:pt>
                <c:pt idx="2922">
                  <c:v>0.6781229861111111</c:v>
                </c:pt>
                <c:pt idx="2923">
                  <c:v>0.67812414351851846</c:v>
                </c:pt>
                <c:pt idx="2924">
                  <c:v>0.67812530092592593</c:v>
                </c:pt>
                <c:pt idx="2925">
                  <c:v>0.67812645833333329</c:v>
                </c:pt>
                <c:pt idx="2926">
                  <c:v>0.67812761574074076</c:v>
                </c:pt>
                <c:pt idx="2927">
                  <c:v>0.67812877314814812</c:v>
                </c:pt>
                <c:pt idx="2928">
                  <c:v>0.67812993055555559</c:v>
                </c:pt>
                <c:pt idx="2929">
                  <c:v>0.67813108796296295</c:v>
                </c:pt>
                <c:pt idx="2930">
                  <c:v>0.67813224537037031</c:v>
                </c:pt>
                <c:pt idx="2931">
                  <c:v>0.67813340277777778</c:v>
                </c:pt>
                <c:pt idx="2932">
                  <c:v>0.67813456018518514</c:v>
                </c:pt>
                <c:pt idx="2933">
                  <c:v>0.67813571759259261</c:v>
                </c:pt>
                <c:pt idx="2934">
                  <c:v>0.67813687499999997</c:v>
                </c:pt>
                <c:pt idx="2935">
                  <c:v>0.67813803240740733</c:v>
                </c:pt>
                <c:pt idx="2936">
                  <c:v>0.6781391898148148</c:v>
                </c:pt>
                <c:pt idx="2937">
                  <c:v>0.67814034722222227</c:v>
                </c:pt>
                <c:pt idx="2938">
                  <c:v>0.67814150462962963</c:v>
                </c:pt>
                <c:pt idx="2939">
                  <c:v>0.67814266203703699</c:v>
                </c:pt>
                <c:pt idx="2940">
                  <c:v>0.67814381944444435</c:v>
                </c:pt>
                <c:pt idx="2941">
                  <c:v>0.67814497685185193</c:v>
                </c:pt>
                <c:pt idx="2942">
                  <c:v>0.67814613425925929</c:v>
                </c:pt>
                <c:pt idx="2943">
                  <c:v>0.67814729166666665</c:v>
                </c:pt>
                <c:pt idx="2944">
                  <c:v>0.67814844907407401</c:v>
                </c:pt>
                <c:pt idx="2945">
                  <c:v>0.67814960648148148</c:v>
                </c:pt>
                <c:pt idx="2946">
                  <c:v>0.67815076388888895</c:v>
                </c:pt>
                <c:pt idx="2947">
                  <c:v>0.67815192129629631</c:v>
                </c:pt>
                <c:pt idx="2948">
                  <c:v>0.67815307870370367</c:v>
                </c:pt>
                <c:pt idx="2949">
                  <c:v>0.67815423611111114</c:v>
                </c:pt>
                <c:pt idx="2950">
                  <c:v>0.6781553935185185</c:v>
                </c:pt>
                <c:pt idx="2951">
                  <c:v>0.67815655092592597</c:v>
                </c:pt>
                <c:pt idx="2952">
                  <c:v>0.67815770833333333</c:v>
                </c:pt>
                <c:pt idx="2953">
                  <c:v>0.67815886574074069</c:v>
                </c:pt>
                <c:pt idx="2954">
                  <c:v>0.67816002314814816</c:v>
                </c:pt>
                <c:pt idx="2955">
                  <c:v>0.67816118055555552</c:v>
                </c:pt>
                <c:pt idx="2956">
                  <c:v>0.67816233796296299</c:v>
                </c:pt>
                <c:pt idx="2957">
                  <c:v>0.67816349537037035</c:v>
                </c:pt>
                <c:pt idx="2958">
                  <c:v>0.67816465277777782</c:v>
                </c:pt>
                <c:pt idx="2959">
                  <c:v>0.67816581018518518</c:v>
                </c:pt>
                <c:pt idx="2960">
                  <c:v>0.67816696759259254</c:v>
                </c:pt>
                <c:pt idx="2961">
                  <c:v>0.67816812500000001</c:v>
                </c:pt>
                <c:pt idx="2962">
                  <c:v>0.67816928240740737</c:v>
                </c:pt>
                <c:pt idx="2963">
                  <c:v>0.67817043981481484</c:v>
                </c:pt>
                <c:pt idx="2964">
                  <c:v>0.6781715972222222</c:v>
                </c:pt>
                <c:pt idx="2965">
                  <c:v>0.67817278935185188</c:v>
                </c:pt>
                <c:pt idx="2966">
                  <c:v>0.67817391203703703</c:v>
                </c:pt>
                <c:pt idx="2967">
                  <c:v>0.6781750694444445</c:v>
                </c:pt>
                <c:pt idx="2968">
                  <c:v>0.67817622685185186</c:v>
                </c:pt>
                <c:pt idx="2969">
                  <c:v>0.67817738425925922</c:v>
                </c:pt>
                <c:pt idx="2970">
                  <c:v>0.67817854166666658</c:v>
                </c:pt>
                <c:pt idx="2971">
                  <c:v>0.67817969907407405</c:v>
                </c:pt>
                <c:pt idx="2972">
                  <c:v>0.67818085648148152</c:v>
                </c:pt>
                <c:pt idx="2973">
                  <c:v>0.67818201388888888</c:v>
                </c:pt>
                <c:pt idx="2974">
                  <c:v>0.67818317129629624</c:v>
                </c:pt>
                <c:pt idx="2975">
                  <c:v>0.67818432870370371</c:v>
                </c:pt>
                <c:pt idx="2976">
                  <c:v>0.67818548611111118</c:v>
                </c:pt>
                <c:pt idx="2977">
                  <c:v>0.67818664351851854</c:v>
                </c:pt>
                <c:pt idx="2978">
                  <c:v>0.6781878009259259</c:v>
                </c:pt>
                <c:pt idx="2979">
                  <c:v>0.67818895833333326</c:v>
                </c:pt>
                <c:pt idx="2980">
                  <c:v>0.67819011574074073</c:v>
                </c:pt>
                <c:pt idx="2981">
                  <c:v>0.6781912731481482</c:v>
                </c:pt>
                <c:pt idx="2982">
                  <c:v>0.67819243055555556</c:v>
                </c:pt>
                <c:pt idx="2983">
                  <c:v>0.67819358796296292</c:v>
                </c:pt>
                <c:pt idx="2984">
                  <c:v>0.67819474537037039</c:v>
                </c:pt>
                <c:pt idx="2985">
                  <c:v>0.67819590277777775</c:v>
                </c:pt>
                <c:pt idx="2986">
                  <c:v>0.67819706018518522</c:v>
                </c:pt>
                <c:pt idx="2987">
                  <c:v>0.67819821759259258</c:v>
                </c:pt>
                <c:pt idx="2988">
                  <c:v>0.67819937500000005</c:v>
                </c:pt>
                <c:pt idx="2989">
                  <c:v>0.67820053240740741</c:v>
                </c:pt>
                <c:pt idx="2990">
                  <c:v>0.67820168981481477</c:v>
                </c:pt>
                <c:pt idx="2991">
                  <c:v>0.67820284722222224</c:v>
                </c:pt>
                <c:pt idx="2992">
                  <c:v>0.6782040046296296</c:v>
                </c:pt>
                <c:pt idx="2993">
                  <c:v>0.67820516203703707</c:v>
                </c:pt>
                <c:pt idx="2994">
                  <c:v>0.67820631944444443</c:v>
                </c:pt>
                <c:pt idx="2995">
                  <c:v>0.67820747685185179</c:v>
                </c:pt>
                <c:pt idx="2996">
                  <c:v>0.67820863425925926</c:v>
                </c:pt>
                <c:pt idx="2997">
                  <c:v>0.67820979166666673</c:v>
                </c:pt>
                <c:pt idx="2998">
                  <c:v>0.67821094907407409</c:v>
                </c:pt>
                <c:pt idx="2999">
                  <c:v>0.67821210648148145</c:v>
                </c:pt>
                <c:pt idx="3000">
                  <c:v>0.67821326388888881</c:v>
                </c:pt>
                <c:pt idx="3001">
                  <c:v>0.67821442129629628</c:v>
                </c:pt>
                <c:pt idx="3002">
                  <c:v>0.67821557870370375</c:v>
                </c:pt>
                <c:pt idx="3003">
                  <c:v>0.67821673611111111</c:v>
                </c:pt>
                <c:pt idx="3004">
                  <c:v>0.67821789351851847</c:v>
                </c:pt>
                <c:pt idx="3005">
                  <c:v>0.67821905092592594</c:v>
                </c:pt>
                <c:pt idx="3006">
                  <c:v>0.67822020833333341</c:v>
                </c:pt>
                <c:pt idx="3007">
                  <c:v>0.67822136574074077</c:v>
                </c:pt>
                <c:pt idx="3008">
                  <c:v>0.67822252314814813</c:v>
                </c:pt>
                <c:pt idx="3009">
                  <c:v>0.67822368055555549</c:v>
                </c:pt>
                <c:pt idx="3010">
                  <c:v>0.67822483796296296</c:v>
                </c:pt>
                <c:pt idx="3011">
                  <c:v>0.67822599537037043</c:v>
                </c:pt>
                <c:pt idx="3012">
                  <c:v>0.67822715277777779</c:v>
                </c:pt>
                <c:pt idx="3013">
                  <c:v>0.67822831018518515</c:v>
                </c:pt>
                <c:pt idx="3014">
                  <c:v>0.67822946759259262</c:v>
                </c:pt>
                <c:pt idx="3015">
                  <c:v>0.67823062499999998</c:v>
                </c:pt>
                <c:pt idx="3016">
                  <c:v>0.67823178240740745</c:v>
                </c:pt>
                <c:pt idx="3017">
                  <c:v>0.67823293981481481</c:v>
                </c:pt>
                <c:pt idx="3018">
                  <c:v>0.67823409722222217</c:v>
                </c:pt>
                <c:pt idx="3019">
                  <c:v>0.67823525462962964</c:v>
                </c:pt>
                <c:pt idx="3020">
                  <c:v>0.678236412037037</c:v>
                </c:pt>
                <c:pt idx="3021">
                  <c:v>0.67823756944444447</c:v>
                </c:pt>
                <c:pt idx="3022">
                  <c:v>0.67823872685185183</c:v>
                </c:pt>
                <c:pt idx="3023">
                  <c:v>0.6782398842592593</c:v>
                </c:pt>
                <c:pt idx="3024">
                  <c:v>0.67824104166666666</c:v>
                </c:pt>
                <c:pt idx="3025">
                  <c:v>0.67824219907407401</c:v>
                </c:pt>
                <c:pt idx="3026">
                  <c:v>0.67824335648148149</c:v>
                </c:pt>
                <c:pt idx="3027">
                  <c:v>0.67824451388888884</c:v>
                </c:pt>
                <c:pt idx="3028">
                  <c:v>0.67824567129629632</c:v>
                </c:pt>
                <c:pt idx="3029">
                  <c:v>0.67824682870370367</c:v>
                </c:pt>
                <c:pt idx="3030">
                  <c:v>0.67824798611111103</c:v>
                </c:pt>
                <c:pt idx="3031">
                  <c:v>0.6782491435185185</c:v>
                </c:pt>
                <c:pt idx="3032">
                  <c:v>0.67825030092592598</c:v>
                </c:pt>
                <c:pt idx="3033">
                  <c:v>0.67825145833333333</c:v>
                </c:pt>
                <c:pt idx="3034">
                  <c:v>0.67825261574074069</c:v>
                </c:pt>
                <c:pt idx="3035">
                  <c:v>0.67825377314814805</c:v>
                </c:pt>
                <c:pt idx="3036">
                  <c:v>0.67825493055555564</c:v>
                </c:pt>
                <c:pt idx="3037">
                  <c:v>0.67825608796296299</c:v>
                </c:pt>
                <c:pt idx="3038">
                  <c:v>0.67825724537037035</c:v>
                </c:pt>
                <c:pt idx="3039">
                  <c:v>0.67825840277777771</c:v>
                </c:pt>
                <c:pt idx="3040">
                  <c:v>0.67825956018518518</c:v>
                </c:pt>
                <c:pt idx="3041">
                  <c:v>0.67826071759259265</c:v>
                </c:pt>
                <c:pt idx="3042">
                  <c:v>0.67826187500000001</c:v>
                </c:pt>
                <c:pt idx="3043">
                  <c:v>0.67826303240740737</c:v>
                </c:pt>
                <c:pt idx="3044">
                  <c:v>0.67826418981481484</c:v>
                </c:pt>
                <c:pt idx="3045">
                  <c:v>0.6782653472222222</c:v>
                </c:pt>
                <c:pt idx="3046">
                  <c:v>0.67826652777777785</c:v>
                </c:pt>
                <c:pt idx="3047">
                  <c:v>0.67826766203703703</c:v>
                </c:pt>
                <c:pt idx="3048">
                  <c:v>0.67826881944444439</c:v>
                </c:pt>
                <c:pt idx="3049">
                  <c:v>0.67826997685185186</c:v>
                </c:pt>
                <c:pt idx="3050">
                  <c:v>0.67827113425925922</c:v>
                </c:pt>
                <c:pt idx="3051">
                  <c:v>0.67827229166666669</c:v>
                </c:pt>
                <c:pt idx="3052">
                  <c:v>0.67827344907407405</c:v>
                </c:pt>
                <c:pt idx="3053">
                  <c:v>0.67827460648148152</c:v>
                </c:pt>
                <c:pt idx="3054">
                  <c:v>0.67827576388888888</c:v>
                </c:pt>
                <c:pt idx="3055">
                  <c:v>0.67827692129629624</c:v>
                </c:pt>
                <c:pt idx="3056">
                  <c:v>0.67827807870370371</c:v>
                </c:pt>
                <c:pt idx="3057">
                  <c:v>0.67827923611111107</c:v>
                </c:pt>
                <c:pt idx="3058">
                  <c:v>0.67828039351851854</c:v>
                </c:pt>
                <c:pt idx="3059">
                  <c:v>0.6782815509259259</c:v>
                </c:pt>
                <c:pt idx="3060">
                  <c:v>0.67828271990740741</c:v>
                </c:pt>
                <c:pt idx="3061">
                  <c:v>0.67828387731481476</c:v>
                </c:pt>
                <c:pt idx="3062">
                  <c:v>0.6782850231481482</c:v>
                </c:pt>
                <c:pt idx="3063">
                  <c:v>0.67828618055555556</c:v>
                </c:pt>
                <c:pt idx="3064">
                  <c:v>0.67828733796296292</c:v>
                </c:pt>
                <c:pt idx="3065">
                  <c:v>0.67828849537037028</c:v>
                </c:pt>
                <c:pt idx="3066">
                  <c:v>0.67828965277777775</c:v>
                </c:pt>
                <c:pt idx="3067">
                  <c:v>0.67829081018518522</c:v>
                </c:pt>
                <c:pt idx="3068">
                  <c:v>0.67829196759259258</c:v>
                </c:pt>
                <c:pt idx="3069">
                  <c:v>0.67829312499999994</c:v>
                </c:pt>
                <c:pt idx="3070">
                  <c:v>0.67829428240740741</c:v>
                </c:pt>
                <c:pt idx="3071">
                  <c:v>0.67829543981481488</c:v>
                </c:pt>
                <c:pt idx="3072">
                  <c:v>0.67829659722222224</c:v>
                </c:pt>
                <c:pt idx="3073">
                  <c:v>0.6782977546296296</c:v>
                </c:pt>
                <c:pt idx="3074">
                  <c:v>0.67829891203703696</c:v>
                </c:pt>
                <c:pt idx="3075">
                  <c:v>0.67830006944444443</c:v>
                </c:pt>
                <c:pt idx="3076">
                  <c:v>0.6783012268518519</c:v>
                </c:pt>
                <c:pt idx="3077">
                  <c:v>0.67830238425925926</c:v>
                </c:pt>
                <c:pt idx="3078">
                  <c:v>0.67830354166666662</c:v>
                </c:pt>
                <c:pt idx="3079">
                  <c:v>0.67830469907407409</c:v>
                </c:pt>
                <c:pt idx="3080">
                  <c:v>0.67830585648148145</c:v>
                </c:pt>
                <c:pt idx="3081">
                  <c:v>0.67830701388888892</c:v>
                </c:pt>
                <c:pt idx="3082">
                  <c:v>0.67830817129629628</c:v>
                </c:pt>
                <c:pt idx="3083">
                  <c:v>0.67830932870370375</c:v>
                </c:pt>
                <c:pt idx="3084">
                  <c:v>0.67831048611111111</c:v>
                </c:pt>
                <c:pt idx="3085">
                  <c:v>0.67831164351851847</c:v>
                </c:pt>
                <c:pt idx="3086">
                  <c:v>0.67831280092592594</c:v>
                </c:pt>
                <c:pt idx="3087">
                  <c:v>0.6783139583333333</c:v>
                </c:pt>
                <c:pt idx="3088">
                  <c:v>0.67831511574074077</c:v>
                </c:pt>
                <c:pt idx="3089">
                  <c:v>0.67831627314814813</c:v>
                </c:pt>
                <c:pt idx="3090">
                  <c:v>0.67831743055555549</c:v>
                </c:pt>
                <c:pt idx="3091">
                  <c:v>0.67831858796296296</c:v>
                </c:pt>
                <c:pt idx="3092">
                  <c:v>0.67831974537037043</c:v>
                </c:pt>
                <c:pt idx="3093">
                  <c:v>0.67832090277777779</c:v>
                </c:pt>
                <c:pt idx="3094">
                  <c:v>0.67832206018518515</c:v>
                </c:pt>
                <c:pt idx="3095">
                  <c:v>0.67832321759259251</c:v>
                </c:pt>
                <c:pt idx="3096">
                  <c:v>0.67832437499999998</c:v>
                </c:pt>
                <c:pt idx="3097">
                  <c:v>0.67832553240740745</c:v>
                </c:pt>
                <c:pt idx="3098">
                  <c:v>0.67832668981481481</c:v>
                </c:pt>
                <c:pt idx="3099">
                  <c:v>0.67832784722222217</c:v>
                </c:pt>
                <c:pt idx="3100">
                  <c:v>0.67832900462962964</c:v>
                </c:pt>
                <c:pt idx="3101">
                  <c:v>0.67833016203703711</c:v>
                </c:pt>
                <c:pt idx="3102">
                  <c:v>0.67833131944444447</c:v>
                </c:pt>
                <c:pt idx="3103">
                  <c:v>0.67833247685185183</c:v>
                </c:pt>
                <c:pt idx="3104">
                  <c:v>0.67833363425925919</c:v>
                </c:pt>
                <c:pt idx="3105">
                  <c:v>0.67833479166666666</c:v>
                </c:pt>
                <c:pt idx="3106">
                  <c:v>0.67833594907407413</c:v>
                </c:pt>
                <c:pt idx="3107">
                  <c:v>0.67833710648148149</c:v>
                </c:pt>
                <c:pt idx="3108">
                  <c:v>0.67833826388888885</c:v>
                </c:pt>
                <c:pt idx="3109">
                  <c:v>0.67833942129629632</c:v>
                </c:pt>
                <c:pt idx="3110">
                  <c:v>0.67834059027777782</c:v>
                </c:pt>
                <c:pt idx="3111">
                  <c:v>0.67834173611111115</c:v>
                </c:pt>
                <c:pt idx="3112">
                  <c:v>0.67834289351851851</c:v>
                </c:pt>
                <c:pt idx="3113">
                  <c:v>0.67834405092592587</c:v>
                </c:pt>
                <c:pt idx="3114">
                  <c:v>0.67834520833333334</c:v>
                </c:pt>
                <c:pt idx="3115">
                  <c:v>0.6783463657407407</c:v>
                </c:pt>
                <c:pt idx="3116">
                  <c:v>0.6783475347222222</c:v>
                </c:pt>
                <c:pt idx="3117">
                  <c:v>0.67834868055555553</c:v>
                </c:pt>
                <c:pt idx="3118">
                  <c:v>0.678349837962963</c:v>
                </c:pt>
                <c:pt idx="3119">
                  <c:v>0.67835099537037036</c:v>
                </c:pt>
                <c:pt idx="3120">
                  <c:v>0.67835215277777772</c:v>
                </c:pt>
                <c:pt idx="3121">
                  <c:v>0.67835331018518519</c:v>
                </c:pt>
                <c:pt idx="3122">
                  <c:v>0.67835446759259266</c:v>
                </c:pt>
                <c:pt idx="3123">
                  <c:v>0.67835562500000002</c:v>
                </c:pt>
                <c:pt idx="3124">
                  <c:v>0.67835678240740738</c:v>
                </c:pt>
                <c:pt idx="3125">
                  <c:v>0.67835793981481474</c:v>
                </c:pt>
                <c:pt idx="3126">
                  <c:v>0.67835909722222221</c:v>
                </c:pt>
                <c:pt idx="3127">
                  <c:v>0.67836027777777774</c:v>
                </c:pt>
                <c:pt idx="3128">
                  <c:v>0.67836141203703704</c:v>
                </c:pt>
                <c:pt idx="3129">
                  <c:v>0.6783625694444444</c:v>
                </c:pt>
                <c:pt idx="3130">
                  <c:v>0.67836372685185187</c:v>
                </c:pt>
                <c:pt idx="3131">
                  <c:v>0.67836488425925934</c:v>
                </c:pt>
                <c:pt idx="3132">
                  <c:v>0.6783660416666667</c:v>
                </c:pt>
                <c:pt idx="3133">
                  <c:v>0.67836719907407406</c:v>
                </c:pt>
                <c:pt idx="3134">
                  <c:v>0.67836835648148142</c:v>
                </c:pt>
                <c:pt idx="3135">
                  <c:v>0.67836951388888889</c:v>
                </c:pt>
                <c:pt idx="3136">
                  <c:v>0.67837067129629636</c:v>
                </c:pt>
                <c:pt idx="3137">
                  <c:v>0.67837182870370372</c:v>
                </c:pt>
                <c:pt idx="3138">
                  <c:v>0.67837298611111108</c:v>
                </c:pt>
                <c:pt idx="3139">
                  <c:v>0.67837414351851855</c:v>
                </c:pt>
                <c:pt idx="3140">
                  <c:v>0.67837530092592591</c:v>
                </c:pt>
                <c:pt idx="3141">
                  <c:v>0.67837645833333338</c:v>
                </c:pt>
                <c:pt idx="3142">
                  <c:v>0.67837761574074074</c:v>
                </c:pt>
                <c:pt idx="3143">
                  <c:v>0.6783787731481481</c:v>
                </c:pt>
                <c:pt idx="3144">
                  <c:v>0.67837993055555557</c:v>
                </c:pt>
                <c:pt idx="3145">
                  <c:v>0.67838108796296293</c:v>
                </c:pt>
                <c:pt idx="3146">
                  <c:v>0.6783822453703704</c:v>
                </c:pt>
                <c:pt idx="3147">
                  <c:v>0.67838340277777776</c:v>
                </c:pt>
                <c:pt idx="3148">
                  <c:v>0.67838456018518523</c:v>
                </c:pt>
                <c:pt idx="3149">
                  <c:v>0.67838571759259259</c:v>
                </c:pt>
                <c:pt idx="3150">
                  <c:v>0.67838687499999994</c:v>
                </c:pt>
                <c:pt idx="3151">
                  <c:v>0.67838803240740742</c:v>
                </c:pt>
                <c:pt idx="3152">
                  <c:v>0.67838918981481477</c:v>
                </c:pt>
                <c:pt idx="3153">
                  <c:v>0.67839034722222225</c:v>
                </c:pt>
                <c:pt idx="3154">
                  <c:v>0.6783915046296296</c:v>
                </c:pt>
                <c:pt idx="3155">
                  <c:v>0.67839266203703696</c:v>
                </c:pt>
                <c:pt idx="3156">
                  <c:v>0.67839381944444443</c:v>
                </c:pt>
                <c:pt idx="3157">
                  <c:v>0.67839497685185191</c:v>
                </c:pt>
                <c:pt idx="3158">
                  <c:v>0.67839613425925926</c:v>
                </c:pt>
                <c:pt idx="3159">
                  <c:v>0.67839729166666662</c:v>
                </c:pt>
                <c:pt idx="3160">
                  <c:v>0.67839844907407398</c:v>
                </c:pt>
                <c:pt idx="3161">
                  <c:v>0.67839960648148145</c:v>
                </c:pt>
                <c:pt idx="3162">
                  <c:v>0.67840076388888892</c:v>
                </c:pt>
                <c:pt idx="3163">
                  <c:v>0.67840192129629628</c:v>
                </c:pt>
                <c:pt idx="3164">
                  <c:v>0.67840307870370364</c:v>
                </c:pt>
                <c:pt idx="3165">
                  <c:v>0.67840423611111111</c:v>
                </c:pt>
                <c:pt idx="3166">
                  <c:v>0.67840539351851858</c:v>
                </c:pt>
                <c:pt idx="3167">
                  <c:v>0.67840655092592594</c:v>
                </c:pt>
                <c:pt idx="3168">
                  <c:v>0.6784077083333333</c:v>
                </c:pt>
                <c:pt idx="3169">
                  <c:v>0.67840886574074066</c:v>
                </c:pt>
                <c:pt idx="3170">
                  <c:v>0.67841002314814813</c:v>
                </c:pt>
                <c:pt idx="3171">
                  <c:v>0.6784111805555556</c:v>
                </c:pt>
                <c:pt idx="3172">
                  <c:v>0.67841233796296296</c:v>
                </c:pt>
                <c:pt idx="3173">
                  <c:v>0.67841349537037032</c:v>
                </c:pt>
                <c:pt idx="3174">
                  <c:v>0.67841465277777779</c:v>
                </c:pt>
                <c:pt idx="3175">
                  <c:v>0.67841581018518515</c:v>
                </c:pt>
                <c:pt idx="3176">
                  <c:v>0.67841696759259262</c:v>
                </c:pt>
                <c:pt idx="3177">
                  <c:v>0.67841812499999998</c:v>
                </c:pt>
                <c:pt idx="3178">
                  <c:v>0.67841928240740745</c:v>
                </c:pt>
                <c:pt idx="3179">
                  <c:v>0.67842043981481481</c:v>
                </c:pt>
                <c:pt idx="3180">
                  <c:v>0.67842159722222217</c:v>
                </c:pt>
                <c:pt idx="3181">
                  <c:v>0.67842275462962964</c:v>
                </c:pt>
                <c:pt idx="3182">
                  <c:v>0.678423912037037</c:v>
                </c:pt>
                <c:pt idx="3183">
                  <c:v>0.67842506944444447</c:v>
                </c:pt>
                <c:pt idx="3184">
                  <c:v>0.67842622685185183</c:v>
                </c:pt>
                <c:pt idx="3185">
                  <c:v>0.67842738425925919</c:v>
                </c:pt>
                <c:pt idx="3186">
                  <c:v>0.67842854166666666</c:v>
                </c:pt>
                <c:pt idx="3187">
                  <c:v>0.67842969907407413</c:v>
                </c:pt>
                <c:pt idx="3188">
                  <c:v>0.67843085648148149</c:v>
                </c:pt>
                <c:pt idx="3189">
                  <c:v>0.67843201388888885</c:v>
                </c:pt>
                <c:pt idx="3190">
                  <c:v>0.67843317129629621</c:v>
                </c:pt>
                <c:pt idx="3191">
                  <c:v>0.67843434027777771</c:v>
                </c:pt>
                <c:pt idx="3192">
                  <c:v>0.67843548611111115</c:v>
                </c:pt>
                <c:pt idx="3193">
                  <c:v>0.67843664351851851</c:v>
                </c:pt>
                <c:pt idx="3194">
                  <c:v>0.67843780092592587</c:v>
                </c:pt>
                <c:pt idx="3195">
                  <c:v>0.67843895833333334</c:v>
                </c:pt>
                <c:pt idx="3196">
                  <c:v>0.67844011574074081</c:v>
                </c:pt>
                <c:pt idx="3197">
                  <c:v>0.67844127314814817</c:v>
                </c:pt>
                <c:pt idx="3198">
                  <c:v>0.67844243055555553</c:v>
                </c:pt>
                <c:pt idx="3199">
                  <c:v>0.67844358796296289</c:v>
                </c:pt>
                <c:pt idx="3200">
                  <c:v>0.67844474537037036</c:v>
                </c:pt>
                <c:pt idx="3201">
                  <c:v>0.67844590277777783</c:v>
                </c:pt>
                <c:pt idx="3202">
                  <c:v>0.67844706018518519</c:v>
                </c:pt>
                <c:pt idx="3203">
                  <c:v>0.67844821759259255</c:v>
                </c:pt>
                <c:pt idx="3204">
                  <c:v>0.67844937500000002</c:v>
                </c:pt>
                <c:pt idx="3205">
                  <c:v>0.67845053240740738</c:v>
                </c:pt>
                <c:pt idx="3206">
                  <c:v>0.67845168981481485</c:v>
                </c:pt>
                <c:pt idx="3207">
                  <c:v>0.67845284722222221</c:v>
                </c:pt>
                <c:pt idx="3208">
                  <c:v>0.67845402777777775</c:v>
                </c:pt>
                <c:pt idx="3209">
                  <c:v>0.67845516203703704</c:v>
                </c:pt>
                <c:pt idx="3210">
                  <c:v>0.6784563194444444</c:v>
                </c:pt>
                <c:pt idx="3211">
                  <c:v>0.67845747685185187</c:v>
                </c:pt>
                <c:pt idx="3212">
                  <c:v>0.67845863425925923</c:v>
                </c:pt>
                <c:pt idx="3213">
                  <c:v>0.6784597916666667</c:v>
                </c:pt>
                <c:pt idx="3214">
                  <c:v>0.67846094907407406</c:v>
                </c:pt>
                <c:pt idx="3215">
                  <c:v>0.67846210648148142</c:v>
                </c:pt>
                <c:pt idx="3216">
                  <c:v>0.67846326388888889</c:v>
                </c:pt>
                <c:pt idx="3217">
                  <c:v>0.67846442129629636</c:v>
                </c:pt>
                <c:pt idx="3218">
                  <c:v>0.67846557870370372</c:v>
                </c:pt>
                <c:pt idx="3219">
                  <c:v>0.67846673611111108</c:v>
                </c:pt>
                <c:pt idx="3220">
                  <c:v>0.67846789351851844</c:v>
                </c:pt>
                <c:pt idx="3221">
                  <c:v>0.67846905092592591</c:v>
                </c:pt>
                <c:pt idx="3222">
                  <c:v>0.67847020833333338</c:v>
                </c:pt>
                <c:pt idx="3223">
                  <c:v>0.67847136574074074</c:v>
                </c:pt>
                <c:pt idx="3224">
                  <c:v>0.67847253472222224</c:v>
                </c:pt>
                <c:pt idx="3225">
                  <c:v>0.67847368055555557</c:v>
                </c:pt>
                <c:pt idx="3226">
                  <c:v>0.67847483796296304</c:v>
                </c:pt>
                <c:pt idx="3227">
                  <c:v>0.6784759953703704</c:v>
                </c:pt>
                <c:pt idx="3228">
                  <c:v>0.67847715277777776</c:v>
                </c:pt>
                <c:pt idx="3229">
                  <c:v>0.67847831018518512</c:v>
                </c:pt>
                <c:pt idx="3230">
                  <c:v>0.67847946759259259</c:v>
                </c:pt>
                <c:pt idx="3231">
                  <c:v>0.67848062500000006</c:v>
                </c:pt>
                <c:pt idx="3232">
                  <c:v>0.67848178240740742</c:v>
                </c:pt>
                <c:pt idx="3233">
                  <c:v>0.67848293981481478</c:v>
                </c:pt>
                <c:pt idx="3234">
                  <c:v>0.67848409722222225</c:v>
                </c:pt>
                <c:pt idx="3235">
                  <c:v>0.67848525462962961</c:v>
                </c:pt>
                <c:pt idx="3236">
                  <c:v>0.67848641203703708</c:v>
                </c:pt>
                <c:pt idx="3237">
                  <c:v>0.67848756944444444</c:v>
                </c:pt>
                <c:pt idx="3238">
                  <c:v>0.6784887268518518</c:v>
                </c:pt>
                <c:pt idx="3239">
                  <c:v>0.67848988425925927</c:v>
                </c:pt>
                <c:pt idx="3240">
                  <c:v>0.67849104166666663</c:v>
                </c:pt>
                <c:pt idx="3241">
                  <c:v>0.6784921990740741</c:v>
                </c:pt>
                <c:pt idx="3242">
                  <c:v>0.67849335648148146</c:v>
                </c:pt>
                <c:pt idx="3243">
                  <c:v>0.67849451388888893</c:v>
                </c:pt>
                <c:pt idx="3244">
                  <c:v>0.67849567129629629</c:v>
                </c:pt>
                <c:pt idx="3245">
                  <c:v>0.67849682870370365</c:v>
                </c:pt>
                <c:pt idx="3246">
                  <c:v>0.67849798611111112</c:v>
                </c:pt>
                <c:pt idx="3247">
                  <c:v>0.67849914351851848</c:v>
                </c:pt>
                <c:pt idx="3248">
                  <c:v>0.67850030092592595</c:v>
                </c:pt>
                <c:pt idx="3249">
                  <c:v>0.67850145833333331</c:v>
                </c:pt>
                <c:pt idx="3250">
                  <c:v>0.67850261574074067</c:v>
                </c:pt>
                <c:pt idx="3251">
                  <c:v>0.67850377314814814</c:v>
                </c:pt>
                <c:pt idx="3252">
                  <c:v>0.67850493055555561</c:v>
                </c:pt>
                <c:pt idx="3253">
                  <c:v>0.67850608796296297</c:v>
                </c:pt>
                <c:pt idx="3254">
                  <c:v>0.67850724537037033</c:v>
                </c:pt>
                <c:pt idx="3255">
                  <c:v>0.67850840277777769</c:v>
                </c:pt>
                <c:pt idx="3256">
                  <c:v>0.67850956018518527</c:v>
                </c:pt>
                <c:pt idx="3257">
                  <c:v>0.67851071759259263</c:v>
                </c:pt>
                <c:pt idx="3258">
                  <c:v>0.67851187499999999</c:v>
                </c:pt>
                <c:pt idx="3259">
                  <c:v>0.67851303240740735</c:v>
                </c:pt>
                <c:pt idx="3260">
                  <c:v>0.67851418981481482</c:v>
                </c:pt>
                <c:pt idx="3261">
                  <c:v>0.67851534722222229</c:v>
                </c:pt>
                <c:pt idx="3262">
                  <c:v>0.67851650462962965</c:v>
                </c:pt>
                <c:pt idx="3263">
                  <c:v>0.67851766203703701</c:v>
                </c:pt>
                <c:pt idx="3264">
                  <c:v>0.67851881944444448</c:v>
                </c:pt>
                <c:pt idx="3265">
                  <c:v>0.67851997685185184</c:v>
                </c:pt>
                <c:pt idx="3266">
                  <c:v>0.67852113425925931</c:v>
                </c:pt>
                <c:pt idx="3267">
                  <c:v>0.67852229166666667</c:v>
                </c:pt>
                <c:pt idx="3268">
                  <c:v>0.67852344907407403</c:v>
                </c:pt>
                <c:pt idx="3269">
                  <c:v>0.6785246064814815</c:v>
                </c:pt>
                <c:pt idx="3270">
                  <c:v>0.67852576388888886</c:v>
                </c:pt>
                <c:pt idx="3271">
                  <c:v>0.67852692129629633</c:v>
                </c:pt>
                <c:pt idx="3272">
                  <c:v>0.67852807870370369</c:v>
                </c:pt>
                <c:pt idx="3273">
                  <c:v>0.67852923611111116</c:v>
                </c:pt>
                <c:pt idx="3274">
                  <c:v>0.67853039351851852</c:v>
                </c:pt>
                <c:pt idx="3275">
                  <c:v>0.67853155092592587</c:v>
                </c:pt>
                <c:pt idx="3276">
                  <c:v>0.67853270833333335</c:v>
                </c:pt>
                <c:pt idx="3277">
                  <c:v>0.6785338657407407</c:v>
                </c:pt>
                <c:pt idx="3278">
                  <c:v>0.67853502314814818</c:v>
                </c:pt>
                <c:pt idx="3279">
                  <c:v>0.67853618055555553</c:v>
                </c:pt>
                <c:pt idx="3280">
                  <c:v>0.67853733796296289</c:v>
                </c:pt>
                <c:pt idx="3281">
                  <c:v>0.67853849537037036</c:v>
                </c:pt>
                <c:pt idx="3282">
                  <c:v>0.67853965277777784</c:v>
                </c:pt>
                <c:pt idx="3283">
                  <c:v>0.67854081018518519</c:v>
                </c:pt>
                <c:pt idx="3284">
                  <c:v>0.67854196759259255</c:v>
                </c:pt>
                <c:pt idx="3285">
                  <c:v>0.67854312499999991</c:v>
                </c:pt>
                <c:pt idx="3286">
                  <c:v>0.67854428240740738</c:v>
                </c:pt>
                <c:pt idx="3287">
                  <c:v>0.67854543981481485</c:v>
                </c:pt>
                <c:pt idx="3288">
                  <c:v>0.67854659722222221</c:v>
                </c:pt>
                <c:pt idx="3289">
                  <c:v>0.67854777777777775</c:v>
                </c:pt>
                <c:pt idx="3290">
                  <c:v>0.67854891203703704</c:v>
                </c:pt>
                <c:pt idx="3291">
                  <c:v>0.67855006944444451</c:v>
                </c:pt>
                <c:pt idx="3292">
                  <c:v>0.67855122685185187</c:v>
                </c:pt>
                <c:pt idx="3293">
                  <c:v>0.67855238425925923</c:v>
                </c:pt>
                <c:pt idx="3294">
                  <c:v>0.67855354166666659</c:v>
                </c:pt>
                <c:pt idx="3295">
                  <c:v>0.67855469907407406</c:v>
                </c:pt>
                <c:pt idx="3296">
                  <c:v>0.67855585648148153</c:v>
                </c:pt>
                <c:pt idx="3297">
                  <c:v>0.67855701388888889</c:v>
                </c:pt>
                <c:pt idx="3298">
                  <c:v>0.67855817129629625</c:v>
                </c:pt>
                <c:pt idx="3299">
                  <c:v>0.67855932870370372</c:v>
                </c:pt>
                <c:pt idx="3300">
                  <c:v>0.67856048611111108</c:v>
                </c:pt>
                <c:pt idx="3301">
                  <c:v>0.67856164351851855</c:v>
                </c:pt>
                <c:pt idx="3302">
                  <c:v>0.67856280092592591</c:v>
                </c:pt>
                <c:pt idx="3303">
                  <c:v>0.67856395833333327</c:v>
                </c:pt>
                <c:pt idx="3304">
                  <c:v>0.67856511574074074</c:v>
                </c:pt>
                <c:pt idx="3305">
                  <c:v>0.6785662731481481</c:v>
                </c:pt>
                <c:pt idx="3306">
                  <c:v>0.67856743055555557</c:v>
                </c:pt>
                <c:pt idx="3307">
                  <c:v>0.67856858796296293</c:v>
                </c:pt>
                <c:pt idx="3308">
                  <c:v>0.6785697453703704</c:v>
                </c:pt>
                <c:pt idx="3309">
                  <c:v>0.67857090277777776</c:v>
                </c:pt>
                <c:pt idx="3310">
                  <c:v>0.67857206018518512</c:v>
                </c:pt>
                <c:pt idx="3311">
                  <c:v>0.67857321759259259</c:v>
                </c:pt>
                <c:pt idx="3312">
                  <c:v>0.67857437500000006</c:v>
                </c:pt>
                <c:pt idx="3313">
                  <c:v>0.67857553240740742</c:v>
                </c:pt>
                <c:pt idx="3314">
                  <c:v>0.67857668981481478</c:v>
                </c:pt>
                <c:pt idx="3315">
                  <c:v>0.67857784722222214</c:v>
                </c:pt>
                <c:pt idx="3316">
                  <c:v>0.67857900462962961</c:v>
                </c:pt>
                <c:pt idx="3317">
                  <c:v>0.67858016203703708</c:v>
                </c:pt>
                <c:pt idx="3318">
                  <c:v>0.67858131944444444</c:v>
                </c:pt>
                <c:pt idx="3319">
                  <c:v>0.6785824768518518</c:v>
                </c:pt>
                <c:pt idx="3320">
                  <c:v>0.67858363425925927</c:v>
                </c:pt>
                <c:pt idx="3321">
                  <c:v>0.67858479166666674</c:v>
                </c:pt>
                <c:pt idx="3322">
                  <c:v>0.6785859490740741</c:v>
                </c:pt>
                <c:pt idx="3323">
                  <c:v>0.67858710648148146</c:v>
                </c:pt>
                <c:pt idx="3324">
                  <c:v>0.67858826388888882</c:v>
                </c:pt>
                <c:pt idx="3325">
                  <c:v>0.67858942129629629</c:v>
                </c:pt>
                <c:pt idx="3326">
                  <c:v>0.67859057870370376</c:v>
                </c:pt>
                <c:pt idx="3327">
                  <c:v>0.67859173611111112</c:v>
                </c:pt>
                <c:pt idx="3328">
                  <c:v>0.67859289351851848</c:v>
                </c:pt>
                <c:pt idx="3329">
                  <c:v>0.67859405092592595</c:v>
                </c:pt>
                <c:pt idx="3330">
                  <c:v>0.67859520833333331</c:v>
                </c:pt>
                <c:pt idx="3331">
                  <c:v>0.67859636574074078</c:v>
                </c:pt>
                <c:pt idx="3332">
                  <c:v>0.67859752314814814</c:v>
                </c:pt>
                <c:pt idx="3333">
                  <c:v>0.6785986805555555</c:v>
                </c:pt>
                <c:pt idx="3334">
                  <c:v>0.67859983796296297</c:v>
                </c:pt>
                <c:pt idx="3335">
                  <c:v>0.67860099537037033</c:v>
                </c:pt>
                <c:pt idx="3336">
                  <c:v>0.6786021527777778</c:v>
                </c:pt>
                <c:pt idx="3337">
                  <c:v>0.67860331018518516</c:v>
                </c:pt>
                <c:pt idx="3338">
                  <c:v>0.67860446759259263</c:v>
                </c:pt>
                <c:pt idx="3339">
                  <c:v>0.67860562499999999</c:v>
                </c:pt>
                <c:pt idx="3340">
                  <c:v>0.67860678240740735</c:v>
                </c:pt>
                <c:pt idx="3341">
                  <c:v>0.67860793981481482</c:v>
                </c:pt>
                <c:pt idx="3342">
                  <c:v>0.67860909722222218</c:v>
                </c:pt>
                <c:pt idx="3343">
                  <c:v>0.67861025462962965</c:v>
                </c:pt>
                <c:pt idx="3344">
                  <c:v>0.67861141203703701</c:v>
                </c:pt>
                <c:pt idx="3345">
                  <c:v>0.67861256944444437</c:v>
                </c:pt>
                <c:pt idx="3346">
                  <c:v>0.67861372685185184</c:v>
                </c:pt>
                <c:pt idx="3347">
                  <c:v>0.67861488425925931</c:v>
                </c:pt>
                <c:pt idx="3348">
                  <c:v>0.67861604166666667</c:v>
                </c:pt>
                <c:pt idx="3349">
                  <c:v>0.67861719907407403</c:v>
                </c:pt>
                <c:pt idx="3350">
                  <c:v>0.67861835648148139</c:v>
                </c:pt>
                <c:pt idx="3351">
                  <c:v>0.67861951388888897</c:v>
                </c:pt>
                <c:pt idx="3352">
                  <c:v>0.67862067129629633</c:v>
                </c:pt>
                <c:pt idx="3353">
                  <c:v>0.67862182870370369</c:v>
                </c:pt>
                <c:pt idx="3354">
                  <c:v>0.67862298611111105</c:v>
                </c:pt>
                <c:pt idx="3355">
                  <c:v>0.67862414351851852</c:v>
                </c:pt>
                <c:pt idx="3356">
                  <c:v>0.67862530092592599</c:v>
                </c:pt>
                <c:pt idx="3357">
                  <c:v>0.67862645833333335</c:v>
                </c:pt>
                <c:pt idx="3358">
                  <c:v>0.67862761574074071</c:v>
                </c:pt>
                <c:pt idx="3359">
                  <c:v>0.67862877314814818</c:v>
                </c:pt>
                <c:pt idx="3360">
                  <c:v>0.67862993055555554</c:v>
                </c:pt>
                <c:pt idx="3361">
                  <c:v>0.67863108796296301</c:v>
                </c:pt>
                <c:pt idx="3362">
                  <c:v>0.67863224537037037</c:v>
                </c:pt>
                <c:pt idx="3363">
                  <c:v>0.67863340277777773</c:v>
                </c:pt>
                <c:pt idx="3364">
                  <c:v>0.6786345601851852</c:v>
                </c:pt>
                <c:pt idx="3365">
                  <c:v>0.67863571759259256</c:v>
                </c:pt>
                <c:pt idx="3366">
                  <c:v>0.67863687500000003</c:v>
                </c:pt>
                <c:pt idx="3367">
                  <c:v>0.67863803240740739</c:v>
                </c:pt>
                <c:pt idx="3368">
                  <c:v>0.67863918981481486</c:v>
                </c:pt>
                <c:pt idx="3369">
                  <c:v>0.67864034722222222</c:v>
                </c:pt>
                <c:pt idx="3370">
                  <c:v>0.67864152777777775</c:v>
                </c:pt>
                <c:pt idx="3371">
                  <c:v>0.67864266203703705</c:v>
                </c:pt>
                <c:pt idx="3372">
                  <c:v>0.67864381944444441</c:v>
                </c:pt>
                <c:pt idx="3373">
                  <c:v>0.67864497685185188</c:v>
                </c:pt>
                <c:pt idx="3374">
                  <c:v>0.67864613425925924</c:v>
                </c:pt>
                <c:pt idx="3375">
                  <c:v>0.6786472916666666</c:v>
                </c:pt>
                <c:pt idx="3376">
                  <c:v>0.67864844907407407</c:v>
                </c:pt>
                <c:pt idx="3377">
                  <c:v>0.67864960648148154</c:v>
                </c:pt>
                <c:pt idx="3378">
                  <c:v>0.6786507638888889</c:v>
                </c:pt>
                <c:pt idx="3379">
                  <c:v>0.67865192129629626</c:v>
                </c:pt>
                <c:pt idx="3380">
                  <c:v>0.67865307870370362</c:v>
                </c:pt>
                <c:pt idx="3381">
                  <c:v>0.67865423611111109</c:v>
                </c:pt>
                <c:pt idx="3382">
                  <c:v>0.67865539351851856</c:v>
                </c:pt>
                <c:pt idx="3383">
                  <c:v>0.67865655092592592</c:v>
                </c:pt>
                <c:pt idx="3384">
                  <c:v>0.67865770833333328</c:v>
                </c:pt>
                <c:pt idx="3385">
                  <c:v>0.67865886574074075</c:v>
                </c:pt>
                <c:pt idx="3386">
                  <c:v>0.67866002314814822</c:v>
                </c:pt>
                <c:pt idx="3387">
                  <c:v>0.67866118055555558</c:v>
                </c:pt>
                <c:pt idx="3388">
                  <c:v>0.67866233796296294</c:v>
                </c:pt>
                <c:pt idx="3389">
                  <c:v>0.6786634953703703</c:v>
                </c:pt>
                <c:pt idx="3390">
                  <c:v>0.67866465277777777</c:v>
                </c:pt>
                <c:pt idx="3391">
                  <c:v>0.67866581018518524</c:v>
                </c:pt>
                <c:pt idx="3392">
                  <c:v>0.6786669675925926</c:v>
                </c:pt>
                <c:pt idx="3393">
                  <c:v>0.67866812499999996</c:v>
                </c:pt>
                <c:pt idx="3394">
                  <c:v>0.67866928240740743</c:v>
                </c:pt>
                <c:pt idx="3395">
                  <c:v>0.67867043981481479</c:v>
                </c:pt>
                <c:pt idx="3396">
                  <c:v>0.67867159722222226</c:v>
                </c:pt>
                <c:pt idx="3397">
                  <c:v>0.67867275462962962</c:v>
                </c:pt>
                <c:pt idx="3398">
                  <c:v>0.67867391203703709</c:v>
                </c:pt>
                <c:pt idx="3399">
                  <c:v>0.67867506944444445</c:v>
                </c:pt>
                <c:pt idx="3400">
                  <c:v>0.6786762268518518</c:v>
                </c:pt>
                <c:pt idx="3401">
                  <c:v>0.67867738425925928</c:v>
                </c:pt>
                <c:pt idx="3402">
                  <c:v>0.67867854166666663</c:v>
                </c:pt>
                <c:pt idx="3403">
                  <c:v>0.67867969907407411</c:v>
                </c:pt>
                <c:pt idx="3404">
                  <c:v>0.67868085648148146</c:v>
                </c:pt>
                <c:pt idx="3405">
                  <c:v>0.67868201388888882</c:v>
                </c:pt>
                <c:pt idx="3406">
                  <c:v>0.67868317129629629</c:v>
                </c:pt>
                <c:pt idx="3407">
                  <c:v>0.67868432870370377</c:v>
                </c:pt>
                <c:pt idx="3408">
                  <c:v>0.67868548611111112</c:v>
                </c:pt>
                <c:pt idx="3409">
                  <c:v>0.67868664351851848</c:v>
                </c:pt>
                <c:pt idx="3410">
                  <c:v>0.67868780092592584</c:v>
                </c:pt>
                <c:pt idx="3411">
                  <c:v>0.67868895833333331</c:v>
                </c:pt>
                <c:pt idx="3412">
                  <c:v>0.67869011574074078</c:v>
                </c:pt>
                <c:pt idx="3413">
                  <c:v>0.67869127314814814</c:v>
                </c:pt>
                <c:pt idx="3414">
                  <c:v>0.6786924305555555</c:v>
                </c:pt>
                <c:pt idx="3415">
                  <c:v>0.67869358796296297</c:v>
                </c:pt>
                <c:pt idx="3416">
                  <c:v>0.67869474537037044</c:v>
                </c:pt>
                <c:pt idx="3417">
                  <c:v>0.6786959027777778</c:v>
                </c:pt>
                <c:pt idx="3418">
                  <c:v>0.67869706018518516</c:v>
                </c:pt>
                <c:pt idx="3419">
                  <c:v>0.67869821759259252</c:v>
                </c:pt>
                <c:pt idx="3420">
                  <c:v>0.67869937499999999</c:v>
                </c:pt>
                <c:pt idx="3421">
                  <c:v>0.67870053240740746</c:v>
                </c:pt>
                <c:pt idx="3422">
                  <c:v>0.67870168981481482</c:v>
                </c:pt>
                <c:pt idx="3423">
                  <c:v>0.67870284722222218</c:v>
                </c:pt>
                <c:pt idx="3424">
                  <c:v>0.67870400462962965</c:v>
                </c:pt>
                <c:pt idx="3425">
                  <c:v>0.67870516203703701</c:v>
                </c:pt>
                <c:pt idx="3426">
                  <c:v>0.67870631944444448</c:v>
                </c:pt>
                <c:pt idx="3427">
                  <c:v>0.67870747685185184</c:v>
                </c:pt>
                <c:pt idx="3428">
                  <c:v>0.6787086342592592</c:v>
                </c:pt>
                <c:pt idx="3429">
                  <c:v>0.67870979166666667</c:v>
                </c:pt>
                <c:pt idx="3430">
                  <c:v>0.67871094907407403</c:v>
                </c:pt>
                <c:pt idx="3431">
                  <c:v>0.6787121064814815</c:v>
                </c:pt>
                <c:pt idx="3432">
                  <c:v>0.67871326388888886</c:v>
                </c:pt>
                <c:pt idx="3433">
                  <c:v>0.67871442129629633</c:v>
                </c:pt>
                <c:pt idx="3434">
                  <c:v>0.67871557870370369</c:v>
                </c:pt>
                <c:pt idx="3435">
                  <c:v>0.67871673611111105</c:v>
                </c:pt>
                <c:pt idx="3436">
                  <c:v>0.67871789351851852</c:v>
                </c:pt>
                <c:pt idx="3437">
                  <c:v>0.67871905092592588</c:v>
                </c:pt>
                <c:pt idx="3438">
                  <c:v>0.67872020833333335</c:v>
                </c:pt>
                <c:pt idx="3439">
                  <c:v>0.67872136574074071</c:v>
                </c:pt>
                <c:pt idx="3440">
                  <c:v>0.67872252314814807</c:v>
                </c:pt>
                <c:pt idx="3441">
                  <c:v>0.67872368055555554</c:v>
                </c:pt>
                <c:pt idx="3442">
                  <c:v>0.67872483796296301</c:v>
                </c:pt>
                <c:pt idx="3443">
                  <c:v>0.67872599537037037</c:v>
                </c:pt>
                <c:pt idx="3444">
                  <c:v>0.67872715277777773</c:v>
                </c:pt>
                <c:pt idx="3445">
                  <c:v>0.67872831018518509</c:v>
                </c:pt>
                <c:pt idx="3446">
                  <c:v>0.67872946759259267</c:v>
                </c:pt>
                <c:pt idx="3447">
                  <c:v>0.67873062500000003</c:v>
                </c:pt>
                <c:pt idx="3448">
                  <c:v>0.67873178240740739</c:v>
                </c:pt>
                <c:pt idx="3449">
                  <c:v>0.67873293981481475</c:v>
                </c:pt>
                <c:pt idx="3450">
                  <c:v>0.67873410879629625</c:v>
                </c:pt>
                <c:pt idx="3451">
                  <c:v>0.67873528935185179</c:v>
                </c:pt>
                <c:pt idx="3452">
                  <c:v>0.67873641203703705</c:v>
                </c:pt>
                <c:pt idx="3453">
                  <c:v>0.67873756944444441</c:v>
                </c:pt>
                <c:pt idx="3454">
                  <c:v>0.67873872685185188</c:v>
                </c:pt>
                <c:pt idx="3455">
                  <c:v>0.67873988425925924</c:v>
                </c:pt>
                <c:pt idx="3456">
                  <c:v>0.67874104166666671</c:v>
                </c:pt>
                <c:pt idx="3457">
                  <c:v>0.67874219907407407</c:v>
                </c:pt>
                <c:pt idx="3458">
                  <c:v>0.67874335648148143</c:v>
                </c:pt>
                <c:pt idx="3459">
                  <c:v>0.6787445138888889</c:v>
                </c:pt>
                <c:pt idx="3460">
                  <c:v>0.67874567129629626</c:v>
                </c:pt>
                <c:pt idx="3461">
                  <c:v>0.67874682870370373</c:v>
                </c:pt>
                <c:pt idx="3462">
                  <c:v>0.67874798611111109</c:v>
                </c:pt>
                <c:pt idx="3463">
                  <c:v>0.67874914351851856</c:v>
                </c:pt>
                <c:pt idx="3464">
                  <c:v>0.67875030092592592</c:v>
                </c:pt>
                <c:pt idx="3465">
                  <c:v>0.67875145833333328</c:v>
                </c:pt>
                <c:pt idx="3466">
                  <c:v>0.67875261574074075</c:v>
                </c:pt>
                <c:pt idx="3467">
                  <c:v>0.67875377314814811</c:v>
                </c:pt>
                <c:pt idx="3468">
                  <c:v>0.67875493055555558</c:v>
                </c:pt>
                <c:pt idx="3469">
                  <c:v>0.67875608796296294</c:v>
                </c:pt>
                <c:pt idx="3470">
                  <c:v>0.6787572453703703</c:v>
                </c:pt>
                <c:pt idx="3471">
                  <c:v>0.67875840277777777</c:v>
                </c:pt>
                <c:pt idx="3472">
                  <c:v>0.67875956018518524</c:v>
                </c:pt>
                <c:pt idx="3473">
                  <c:v>0.6787607175925926</c:v>
                </c:pt>
                <c:pt idx="3474">
                  <c:v>0.67876187499999996</c:v>
                </c:pt>
                <c:pt idx="3475">
                  <c:v>0.67876303240740732</c:v>
                </c:pt>
                <c:pt idx="3476">
                  <c:v>0.67876418981481479</c:v>
                </c:pt>
                <c:pt idx="3477">
                  <c:v>0.67876534722222226</c:v>
                </c:pt>
                <c:pt idx="3478">
                  <c:v>0.67876650462962962</c:v>
                </c:pt>
                <c:pt idx="3479">
                  <c:v>0.67876766203703698</c:v>
                </c:pt>
                <c:pt idx="3480">
                  <c:v>0.67876881944444445</c:v>
                </c:pt>
                <c:pt idx="3481">
                  <c:v>0.67876997685185192</c:v>
                </c:pt>
                <c:pt idx="3482">
                  <c:v>0.67877113425925928</c:v>
                </c:pt>
                <c:pt idx="3483">
                  <c:v>0.67877229166666664</c:v>
                </c:pt>
                <c:pt idx="3484">
                  <c:v>0.678773449074074</c:v>
                </c:pt>
                <c:pt idx="3485">
                  <c:v>0.67877460648148147</c:v>
                </c:pt>
                <c:pt idx="3486">
                  <c:v>0.67877576388888894</c:v>
                </c:pt>
                <c:pt idx="3487">
                  <c:v>0.6787769212962963</c:v>
                </c:pt>
                <c:pt idx="3488">
                  <c:v>0.67877807870370366</c:v>
                </c:pt>
                <c:pt idx="3489">
                  <c:v>0.67877923611111113</c:v>
                </c:pt>
                <c:pt idx="3490">
                  <c:v>0.67878039351851849</c:v>
                </c:pt>
                <c:pt idx="3491">
                  <c:v>0.67878155092592596</c:v>
                </c:pt>
                <c:pt idx="3492">
                  <c:v>0.67878270833333332</c:v>
                </c:pt>
                <c:pt idx="3493">
                  <c:v>0.67878386574074079</c:v>
                </c:pt>
                <c:pt idx="3494">
                  <c:v>0.67878502314814815</c:v>
                </c:pt>
                <c:pt idx="3495">
                  <c:v>0.67878618055555551</c:v>
                </c:pt>
                <c:pt idx="3496">
                  <c:v>0.67878733796296298</c:v>
                </c:pt>
                <c:pt idx="3497">
                  <c:v>0.67878849537037034</c:v>
                </c:pt>
                <c:pt idx="3498">
                  <c:v>0.67878965277777781</c:v>
                </c:pt>
                <c:pt idx="3499">
                  <c:v>0.67879081018518517</c:v>
                </c:pt>
                <c:pt idx="3500">
                  <c:v>0.67879196759259253</c:v>
                </c:pt>
                <c:pt idx="3501">
                  <c:v>0.678793125</c:v>
                </c:pt>
                <c:pt idx="3502">
                  <c:v>0.67879428240740747</c:v>
                </c:pt>
                <c:pt idx="3503">
                  <c:v>0.67879543981481483</c:v>
                </c:pt>
                <c:pt idx="3504">
                  <c:v>0.67879659722222219</c:v>
                </c:pt>
                <c:pt idx="3505">
                  <c:v>0.67879776620370369</c:v>
                </c:pt>
                <c:pt idx="3506">
                  <c:v>0.67879891203703702</c:v>
                </c:pt>
                <c:pt idx="3507">
                  <c:v>0.67880006944444449</c:v>
                </c:pt>
                <c:pt idx="3508">
                  <c:v>0.67880122685185185</c:v>
                </c:pt>
                <c:pt idx="3509">
                  <c:v>0.67880238425925921</c:v>
                </c:pt>
                <c:pt idx="3510">
                  <c:v>0.67880354166666668</c:v>
                </c:pt>
                <c:pt idx="3511">
                  <c:v>0.67880469907407415</c:v>
                </c:pt>
                <c:pt idx="3512">
                  <c:v>0.67880585648148151</c:v>
                </c:pt>
                <c:pt idx="3513">
                  <c:v>0.67880701388888887</c:v>
                </c:pt>
                <c:pt idx="3514">
                  <c:v>0.67880817129629623</c:v>
                </c:pt>
                <c:pt idx="3515">
                  <c:v>0.6788093287037037</c:v>
                </c:pt>
                <c:pt idx="3516">
                  <c:v>0.67881048611111117</c:v>
                </c:pt>
                <c:pt idx="3517">
                  <c:v>0.67881164351851853</c:v>
                </c:pt>
                <c:pt idx="3518">
                  <c:v>0.67881280092592589</c:v>
                </c:pt>
                <c:pt idx="3519">
                  <c:v>0.67881395833333336</c:v>
                </c:pt>
                <c:pt idx="3520">
                  <c:v>0.67881511574074072</c:v>
                </c:pt>
                <c:pt idx="3521">
                  <c:v>0.67881627314814819</c:v>
                </c:pt>
                <c:pt idx="3522">
                  <c:v>0.67881743055555555</c:v>
                </c:pt>
                <c:pt idx="3523">
                  <c:v>0.6788185879629629</c:v>
                </c:pt>
                <c:pt idx="3524">
                  <c:v>0.67881974537037038</c:v>
                </c:pt>
                <c:pt idx="3525">
                  <c:v>0.67882090277777773</c:v>
                </c:pt>
                <c:pt idx="3526">
                  <c:v>0.67882206018518521</c:v>
                </c:pt>
                <c:pt idx="3527">
                  <c:v>0.67882321759259256</c:v>
                </c:pt>
                <c:pt idx="3528">
                  <c:v>0.67882437500000004</c:v>
                </c:pt>
                <c:pt idx="3529">
                  <c:v>0.67882553240740739</c:v>
                </c:pt>
                <c:pt idx="3530">
                  <c:v>0.67882668981481475</c:v>
                </c:pt>
                <c:pt idx="3531">
                  <c:v>0.67882784722222222</c:v>
                </c:pt>
                <c:pt idx="3532">
                  <c:v>0.67882902777777776</c:v>
                </c:pt>
                <c:pt idx="3533">
                  <c:v>0.67883016203703705</c:v>
                </c:pt>
                <c:pt idx="3534">
                  <c:v>0.67883131944444441</c:v>
                </c:pt>
                <c:pt idx="3535">
                  <c:v>0.67883247685185177</c:v>
                </c:pt>
                <c:pt idx="3536">
                  <c:v>0.67883363425925924</c:v>
                </c:pt>
                <c:pt idx="3537">
                  <c:v>0.67883479166666671</c:v>
                </c:pt>
                <c:pt idx="3538">
                  <c:v>0.67883594907407407</c:v>
                </c:pt>
                <c:pt idx="3539">
                  <c:v>0.67883710648148143</c:v>
                </c:pt>
                <c:pt idx="3540">
                  <c:v>0.6788382638888889</c:v>
                </c:pt>
                <c:pt idx="3541">
                  <c:v>0.67883942129629637</c:v>
                </c:pt>
                <c:pt idx="3542">
                  <c:v>0.67884057870370373</c:v>
                </c:pt>
                <c:pt idx="3543">
                  <c:v>0.67884173611111109</c:v>
                </c:pt>
                <c:pt idx="3544">
                  <c:v>0.67884289351851845</c:v>
                </c:pt>
                <c:pt idx="3545">
                  <c:v>0.67884405092592592</c:v>
                </c:pt>
                <c:pt idx="3546">
                  <c:v>0.67884520833333339</c:v>
                </c:pt>
                <c:pt idx="3547">
                  <c:v>0.67884636574074075</c:v>
                </c:pt>
                <c:pt idx="3548">
                  <c:v>0.67884752314814811</c:v>
                </c:pt>
                <c:pt idx="3549">
                  <c:v>0.67884868055555558</c:v>
                </c:pt>
                <c:pt idx="3550">
                  <c:v>0.67884983796296294</c:v>
                </c:pt>
                <c:pt idx="3551">
                  <c:v>0.67885099537037041</c:v>
                </c:pt>
                <c:pt idx="3552">
                  <c:v>0.67885215277777777</c:v>
                </c:pt>
                <c:pt idx="3553">
                  <c:v>0.67885331018518513</c:v>
                </c:pt>
                <c:pt idx="3554">
                  <c:v>0.6788544675925926</c:v>
                </c:pt>
                <c:pt idx="3555">
                  <c:v>0.67885562499999996</c:v>
                </c:pt>
                <c:pt idx="3556">
                  <c:v>0.67885678240740743</c:v>
                </c:pt>
                <c:pt idx="3557">
                  <c:v>0.67885793981481479</c:v>
                </c:pt>
                <c:pt idx="3558">
                  <c:v>0.67885909722222226</c:v>
                </c:pt>
                <c:pt idx="3559">
                  <c:v>0.67886025462962962</c:v>
                </c:pt>
                <c:pt idx="3560">
                  <c:v>0.67886141203703698</c:v>
                </c:pt>
                <c:pt idx="3561">
                  <c:v>0.67886256944444445</c:v>
                </c:pt>
                <c:pt idx="3562">
                  <c:v>0.67886372685185181</c:v>
                </c:pt>
                <c:pt idx="3563">
                  <c:v>0.67886488425925928</c:v>
                </c:pt>
                <c:pt idx="3564">
                  <c:v>0.67886604166666664</c:v>
                </c:pt>
                <c:pt idx="3565">
                  <c:v>0.678867199074074</c:v>
                </c:pt>
                <c:pt idx="3566">
                  <c:v>0.67886835648148147</c:v>
                </c:pt>
                <c:pt idx="3567">
                  <c:v>0.67886951388888894</c:v>
                </c:pt>
                <c:pt idx="3568">
                  <c:v>0.6788706712962963</c:v>
                </c:pt>
                <c:pt idx="3569">
                  <c:v>0.67887182870370366</c:v>
                </c:pt>
                <c:pt idx="3570">
                  <c:v>0.67887298611111102</c:v>
                </c:pt>
                <c:pt idx="3571">
                  <c:v>0.67887414351851849</c:v>
                </c:pt>
                <c:pt idx="3572">
                  <c:v>0.67887530092592596</c:v>
                </c:pt>
                <c:pt idx="3573">
                  <c:v>0.67887645833333332</c:v>
                </c:pt>
                <c:pt idx="3574">
                  <c:v>0.67887761574074068</c:v>
                </c:pt>
                <c:pt idx="3575">
                  <c:v>0.67887877314814815</c:v>
                </c:pt>
                <c:pt idx="3576">
                  <c:v>0.67887993055555562</c:v>
                </c:pt>
                <c:pt idx="3577">
                  <c:v>0.67888108796296298</c:v>
                </c:pt>
                <c:pt idx="3578">
                  <c:v>0.67888224537037034</c:v>
                </c:pt>
                <c:pt idx="3579">
                  <c:v>0.6788834027777777</c:v>
                </c:pt>
                <c:pt idx="3580">
                  <c:v>0.67888456018518517</c:v>
                </c:pt>
                <c:pt idx="3581">
                  <c:v>0.67888571759259264</c:v>
                </c:pt>
                <c:pt idx="3582">
                  <c:v>0.678886875</c:v>
                </c:pt>
                <c:pt idx="3583">
                  <c:v>0.67888803240740736</c:v>
                </c:pt>
                <c:pt idx="3584">
                  <c:v>0.67888918981481483</c:v>
                </c:pt>
                <c:pt idx="3585">
                  <c:v>0.67889034722222219</c:v>
                </c:pt>
                <c:pt idx="3586">
                  <c:v>0.67889150462962966</c:v>
                </c:pt>
                <c:pt idx="3587">
                  <c:v>0.67889266203703702</c:v>
                </c:pt>
                <c:pt idx="3588">
                  <c:v>0.67889381944444449</c:v>
                </c:pt>
                <c:pt idx="3589">
                  <c:v>0.67889497685185185</c:v>
                </c:pt>
                <c:pt idx="3590">
                  <c:v>0.67889613425925921</c:v>
                </c:pt>
                <c:pt idx="3591">
                  <c:v>0.67889729166666668</c:v>
                </c:pt>
                <c:pt idx="3592">
                  <c:v>0.67889844907407404</c:v>
                </c:pt>
                <c:pt idx="3593">
                  <c:v>0.67889960648148151</c:v>
                </c:pt>
                <c:pt idx="3594">
                  <c:v>0.67890076388888887</c:v>
                </c:pt>
                <c:pt idx="3595">
                  <c:v>0.67890192129629623</c:v>
                </c:pt>
                <c:pt idx="3596">
                  <c:v>0.6789030787037037</c:v>
                </c:pt>
                <c:pt idx="3597">
                  <c:v>0.67890423611111117</c:v>
                </c:pt>
                <c:pt idx="3598">
                  <c:v>0.67890539351851853</c:v>
                </c:pt>
                <c:pt idx="3599">
                  <c:v>0.67890655092592589</c:v>
                </c:pt>
                <c:pt idx="3600">
                  <c:v>0.67890770833333325</c:v>
                </c:pt>
                <c:pt idx="3601">
                  <c:v>0.67890886574074072</c:v>
                </c:pt>
                <c:pt idx="3602">
                  <c:v>0.67891002314814819</c:v>
                </c:pt>
                <c:pt idx="3603">
                  <c:v>0.67891118055555555</c:v>
                </c:pt>
                <c:pt idx="3604">
                  <c:v>0.67891233796296291</c:v>
                </c:pt>
                <c:pt idx="3605">
                  <c:v>0.67891349537037038</c:v>
                </c:pt>
                <c:pt idx="3606">
                  <c:v>0.67891465277777785</c:v>
                </c:pt>
                <c:pt idx="3607">
                  <c:v>0.67891581018518521</c:v>
                </c:pt>
                <c:pt idx="3608">
                  <c:v>0.67891696759259257</c:v>
                </c:pt>
                <c:pt idx="3609">
                  <c:v>0.67891812499999993</c:v>
                </c:pt>
                <c:pt idx="3610">
                  <c:v>0.6789192824074074</c:v>
                </c:pt>
                <c:pt idx="3611">
                  <c:v>0.67892043981481487</c:v>
                </c:pt>
                <c:pt idx="3612">
                  <c:v>0.67892159722222223</c:v>
                </c:pt>
                <c:pt idx="3613">
                  <c:v>0.6789227893518518</c:v>
                </c:pt>
                <c:pt idx="3614">
                  <c:v>0.67892391203703706</c:v>
                </c:pt>
                <c:pt idx="3615">
                  <c:v>0.67892506944444442</c:v>
                </c:pt>
                <c:pt idx="3616">
                  <c:v>0.67892622685185189</c:v>
                </c:pt>
                <c:pt idx="3617">
                  <c:v>0.67892738425925925</c:v>
                </c:pt>
                <c:pt idx="3618">
                  <c:v>0.67892854166666661</c:v>
                </c:pt>
                <c:pt idx="3619">
                  <c:v>0.67892969907407408</c:v>
                </c:pt>
                <c:pt idx="3620">
                  <c:v>0.67893085648148144</c:v>
                </c:pt>
                <c:pt idx="3621">
                  <c:v>0.67893201388888891</c:v>
                </c:pt>
                <c:pt idx="3622">
                  <c:v>0.67893317129629627</c:v>
                </c:pt>
                <c:pt idx="3623">
                  <c:v>0.67893432870370374</c:v>
                </c:pt>
                <c:pt idx="3624">
                  <c:v>0.6789354861111111</c:v>
                </c:pt>
                <c:pt idx="3625">
                  <c:v>0.67893664351851846</c:v>
                </c:pt>
                <c:pt idx="3626">
                  <c:v>0.67893780092592593</c:v>
                </c:pt>
                <c:pt idx="3627">
                  <c:v>0.6789389583333334</c:v>
                </c:pt>
                <c:pt idx="3628">
                  <c:v>0.67894011574074076</c:v>
                </c:pt>
                <c:pt idx="3629">
                  <c:v>0.67894127314814812</c:v>
                </c:pt>
                <c:pt idx="3630">
                  <c:v>0.67894243055555548</c:v>
                </c:pt>
                <c:pt idx="3631">
                  <c:v>0.67894358796296295</c:v>
                </c:pt>
                <c:pt idx="3632">
                  <c:v>0.67894474537037042</c:v>
                </c:pt>
                <c:pt idx="3633">
                  <c:v>0.67894590277777778</c:v>
                </c:pt>
                <c:pt idx="3634">
                  <c:v>0.67894706018518514</c:v>
                </c:pt>
                <c:pt idx="3635">
                  <c:v>0.67894821759259261</c:v>
                </c:pt>
                <c:pt idx="3636">
                  <c:v>0.67894937500000008</c:v>
                </c:pt>
                <c:pt idx="3637">
                  <c:v>0.67895053240740744</c:v>
                </c:pt>
                <c:pt idx="3638">
                  <c:v>0.6789516898148148</c:v>
                </c:pt>
                <c:pt idx="3639">
                  <c:v>0.67895284722222216</c:v>
                </c:pt>
                <c:pt idx="3640">
                  <c:v>0.67895400462962963</c:v>
                </c:pt>
                <c:pt idx="3641">
                  <c:v>0.6789551620370371</c:v>
                </c:pt>
                <c:pt idx="3642">
                  <c:v>0.67895631944444446</c:v>
                </c:pt>
                <c:pt idx="3643">
                  <c:v>0.67895747685185182</c:v>
                </c:pt>
                <c:pt idx="3644">
                  <c:v>0.67895863425925929</c:v>
                </c:pt>
                <c:pt idx="3645">
                  <c:v>0.67895979166666665</c:v>
                </c:pt>
                <c:pt idx="3646">
                  <c:v>0.67896094907407412</c:v>
                </c:pt>
                <c:pt idx="3647">
                  <c:v>0.67896210648148148</c:v>
                </c:pt>
                <c:pt idx="3648">
                  <c:v>0.67896326388888883</c:v>
                </c:pt>
                <c:pt idx="3649">
                  <c:v>0.67896442129629631</c:v>
                </c:pt>
                <c:pt idx="3650">
                  <c:v>0.67896557870370366</c:v>
                </c:pt>
                <c:pt idx="3651">
                  <c:v>0.67896673611111114</c:v>
                </c:pt>
                <c:pt idx="3652">
                  <c:v>0.67896789351851849</c:v>
                </c:pt>
                <c:pt idx="3653">
                  <c:v>0.67896905092592597</c:v>
                </c:pt>
                <c:pt idx="3654">
                  <c:v>0.67897020833333332</c:v>
                </c:pt>
                <c:pt idx="3655">
                  <c:v>0.67897136574074068</c:v>
                </c:pt>
                <c:pt idx="3656">
                  <c:v>0.67897252314814815</c:v>
                </c:pt>
                <c:pt idx="3657">
                  <c:v>0.67897368055555551</c:v>
                </c:pt>
                <c:pt idx="3658">
                  <c:v>0.67897483796296298</c:v>
                </c:pt>
                <c:pt idx="3659">
                  <c:v>0.67897599537037034</c:v>
                </c:pt>
                <c:pt idx="3660">
                  <c:v>0.6789771527777777</c:v>
                </c:pt>
                <c:pt idx="3661">
                  <c:v>0.67897831018518517</c:v>
                </c:pt>
                <c:pt idx="3662">
                  <c:v>0.67897946759259264</c:v>
                </c:pt>
                <c:pt idx="3663">
                  <c:v>0.678980625</c:v>
                </c:pt>
                <c:pt idx="3664">
                  <c:v>0.67898178240740736</c:v>
                </c:pt>
                <c:pt idx="3665">
                  <c:v>0.67898293981481472</c:v>
                </c:pt>
                <c:pt idx="3666">
                  <c:v>0.6789840972222223</c:v>
                </c:pt>
                <c:pt idx="3667">
                  <c:v>0.67898525462962966</c:v>
                </c:pt>
                <c:pt idx="3668">
                  <c:v>0.67898641203703702</c:v>
                </c:pt>
                <c:pt idx="3669">
                  <c:v>0.67898756944444438</c:v>
                </c:pt>
                <c:pt idx="3670">
                  <c:v>0.67898872685185185</c:v>
                </c:pt>
                <c:pt idx="3671">
                  <c:v>0.67898988425925932</c:v>
                </c:pt>
                <c:pt idx="3672">
                  <c:v>0.67899104166666668</c:v>
                </c:pt>
                <c:pt idx="3673">
                  <c:v>0.67899219907407404</c:v>
                </c:pt>
                <c:pt idx="3674">
                  <c:v>0.67899335648148151</c:v>
                </c:pt>
                <c:pt idx="3675">
                  <c:v>0.67899451388888887</c:v>
                </c:pt>
                <c:pt idx="3676">
                  <c:v>0.67899567129629634</c:v>
                </c:pt>
                <c:pt idx="3677">
                  <c:v>0.6789968287037037</c:v>
                </c:pt>
                <c:pt idx="3678">
                  <c:v>0.67899798611111106</c:v>
                </c:pt>
                <c:pt idx="3679">
                  <c:v>0.67899914351851853</c:v>
                </c:pt>
                <c:pt idx="3680">
                  <c:v>0.67900030092592589</c:v>
                </c:pt>
                <c:pt idx="3681">
                  <c:v>0.67900145833333336</c:v>
                </c:pt>
                <c:pt idx="3682">
                  <c:v>0.67900261574074072</c:v>
                </c:pt>
                <c:pt idx="3683">
                  <c:v>0.67900377314814819</c:v>
                </c:pt>
                <c:pt idx="3684">
                  <c:v>0.67900493055555555</c:v>
                </c:pt>
                <c:pt idx="3685">
                  <c:v>0.67900608796296291</c:v>
                </c:pt>
                <c:pt idx="3686">
                  <c:v>0.67900724537037038</c:v>
                </c:pt>
                <c:pt idx="3687">
                  <c:v>0.67900840277777774</c:v>
                </c:pt>
                <c:pt idx="3688">
                  <c:v>0.67900956018518521</c:v>
                </c:pt>
                <c:pt idx="3689">
                  <c:v>0.67901071759259257</c:v>
                </c:pt>
                <c:pt idx="3690">
                  <c:v>0.67901187499999993</c:v>
                </c:pt>
                <c:pt idx="3691">
                  <c:v>0.6790130324074074</c:v>
                </c:pt>
                <c:pt idx="3692">
                  <c:v>0.67901418981481487</c:v>
                </c:pt>
                <c:pt idx="3693">
                  <c:v>0.67901534722222223</c:v>
                </c:pt>
                <c:pt idx="3694">
                  <c:v>0.67901650462962959</c:v>
                </c:pt>
                <c:pt idx="3695">
                  <c:v>0.67901766203703695</c:v>
                </c:pt>
                <c:pt idx="3696">
                  <c:v>0.67901881944444442</c:v>
                </c:pt>
                <c:pt idx="3697">
                  <c:v>0.67901997685185189</c:v>
                </c:pt>
                <c:pt idx="3698">
                  <c:v>0.67902113425925925</c:v>
                </c:pt>
                <c:pt idx="3699">
                  <c:v>0.67902229166666661</c:v>
                </c:pt>
                <c:pt idx="3700">
                  <c:v>0.67902344907407408</c:v>
                </c:pt>
                <c:pt idx="3701">
                  <c:v>0.67902460648148155</c:v>
                </c:pt>
                <c:pt idx="3702">
                  <c:v>0.67902576388888891</c:v>
                </c:pt>
                <c:pt idx="3703">
                  <c:v>0.67902692129629627</c:v>
                </c:pt>
                <c:pt idx="3704">
                  <c:v>0.67902807870370363</c:v>
                </c:pt>
                <c:pt idx="3705">
                  <c:v>0.6790292361111111</c:v>
                </c:pt>
                <c:pt idx="3706">
                  <c:v>0.67903039351851857</c:v>
                </c:pt>
                <c:pt idx="3707">
                  <c:v>0.67903155092592593</c:v>
                </c:pt>
                <c:pt idx="3708">
                  <c:v>0.67903270833333329</c:v>
                </c:pt>
                <c:pt idx="3709">
                  <c:v>0.67903386574074076</c:v>
                </c:pt>
                <c:pt idx="3710">
                  <c:v>0.67903502314814812</c:v>
                </c:pt>
                <c:pt idx="3711">
                  <c:v>0.67903618055555559</c:v>
                </c:pt>
                <c:pt idx="3712">
                  <c:v>0.67903733796296295</c:v>
                </c:pt>
                <c:pt idx="3713">
                  <c:v>0.67903849537037031</c:v>
                </c:pt>
                <c:pt idx="3714">
                  <c:v>0.67903965277777778</c:v>
                </c:pt>
                <c:pt idx="3715">
                  <c:v>0.67904081018518514</c:v>
                </c:pt>
                <c:pt idx="3716">
                  <c:v>0.67904196759259261</c:v>
                </c:pt>
                <c:pt idx="3717">
                  <c:v>0.67904312499999997</c:v>
                </c:pt>
                <c:pt idx="3718">
                  <c:v>0.67904428240740744</c:v>
                </c:pt>
                <c:pt idx="3719">
                  <c:v>0.6790454398148148</c:v>
                </c:pt>
                <c:pt idx="3720">
                  <c:v>0.67904659722222216</c:v>
                </c:pt>
                <c:pt idx="3721">
                  <c:v>0.67904775462962963</c:v>
                </c:pt>
                <c:pt idx="3722">
                  <c:v>0.6790489120370371</c:v>
                </c:pt>
                <c:pt idx="3723">
                  <c:v>0.67905006944444446</c:v>
                </c:pt>
                <c:pt idx="3724">
                  <c:v>0.67905122685185182</c:v>
                </c:pt>
                <c:pt idx="3725">
                  <c:v>0.67905238425925918</c:v>
                </c:pt>
                <c:pt idx="3726">
                  <c:v>0.67905354166666665</c:v>
                </c:pt>
                <c:pt idx="3727">
                  <c:v>0.67905469907407412</c:v>
                </c:pt>
                <c:pt idx="3728">
                  <c:v>0.67905585648148148</c:v>
                </c:pt>
                <c:pt idx="3729">
                  <c:v>0.67905701388888884</c:v>
                </c:pt>
                <c:pt idx="3730">
                  <c:v>0.67905817129629631</c:v>
                </c:pt>
                <c:pt idx="3731">
                  <c:v>0.67905932870370378</c:v>
                </c:pt>
                <c:pt idx="3732">
                  <c:v>0.67906048611111114</c:v>
                </c:pt>
                <c:pt idx="3733">
                  <c:v>0.6790616435185185</c:v>
                </c:pt>
                <c:pt idx="3734">
                  <c:v>0.67906280092592586</c:v>
                </c:pt>
                <c:pt idx="3735">
                  <c:v>0.67906395833333333</c:v>
                </c:pt>
                <c:pt idx="3736">
                  <c:v>0.6790651157407408</c:v>
                </c:pt>
                <c:pt idx="3737">
                  <c:v>0.67906627314814816</c:v>
                </c:pt>
                <c:pt idx="3738">
                  <c:v>0.67906743055555552</c:v>
                </c:pt>
                <c:pt idx="3739">
                  <c:v>0.67906858796296299</c:v>
                </c:pt>
                <c:pt idx="3740">
                  <c:v>0.67906974537037035</c:v>
                </c:pt>
                <c:pt idx="3741">
                  <c:v>0.67907090277777782</c:v>
                </c:pt>
                <c:pt idx="3742">
                  <c:v>0.67907206018518518</c:v>
                </c:pt>
                <c:pt idx="3743">
                  <c:v>0.67907321759259254</c:v>
                </c:pt>
                <c:pt idx="3744">
                  <c:v>0.67907437500000001</c:v>
                </c:pt>
                <c:pt idx="3745">
                  <c:v>0.67907553240740737</c:v>
                </c:pt>
                <c:pt idx="3746">
                  <c:v>0.67907668981481484</c:v>
                </c:pt>
                <c:pt idx="3747">
                  <c:v>0.6790778472222222</c:v>
                </c:pt>
                <c:pt idx="3748">
                  <c:v>0.67907900462962967</c:v>
                </c:pt>
                <c:pt idx="3749">
                  <c:v>0.67908016203703703</c:v>
                </c:pt>
                <c:pt idx="3750">
                  <c:v>0.67908131944444439</c:v>
                </c:pt>
                <c:pt idx="3751">
                  <c:v>0.67908247685185186</c:v>
                </c:pt>
                <c:pt idx="3752">
                  <c:v>0.67908363425925922</c:v>
                </c:pt>
                <c:pt idx="3753">
                  <c:v>0.67908479166666669</c:v>
                </c:pt>
                <c:pt idx="3754">
                  <c:v>0.67908594907407405</c:v>
                </c:pt>
                <c:pt idx="3755">
                  <c:v>0.67908710648148141</c:v>
                </c:pt>
                <c:pt idx="3756">
                  <c:v>0.67908826388888888</c:v>
                </c:pt>
                <c:pt idx="3757">
                  <c:v>0.67908942129629635</c:v>
                </c:pt>
                <c:pt idx="3758">
                  <c:v>0.67909057870370371</c:v>
                </c:pt>
                <c:pt idx="3759">
                  <c:v>0.67909174768518521</c:v>
                </c:pt>
                <c:pt idx="3760">
                  <c:v>0.67909289351851843</c:v>
                </c:pt>
                <c:pt idx="3761">
                  <c:v>0.67909405092592601</c:v>
                </c:pt>
                <c:pt idx="3762">
                  <c:v>0.67909520833333337</c:v>
                </c:pt>
                <c:pt idx="3763">
                  <c:v>0.67909636574074073</c:v>
                </c:pt>
                <c:pt idx="3764">
                  <c:v>0.67909752314814809</c:v>
                </c:pt>
                <c:pt idx="3765">
                  <c:v>0.67909868055555556</c:v>
                </c:pt>
                <c:pt idx="3766">
                  <c:v>0.67909983796296303</c:v>
                </c:pt>
                <c:pt idx="3767">
                  <c:v>0.67910099537037039</c:v>
                </c:pt>
                <c:pt idx="3768">
                  <c:v>0.67910215277777775</c:v>
                </c:pt>
                <c:pt idx="3769">
                  <c:v>0.67910331018518522</c:v>
                </c:pt>
                <c:pt idx="3770">
                  <c:v>0.67910446759259258</c:v>
                </c:pt>
                <c:pt idx="3771">
                  <c:v>0.67910562500000005</c:v>
                </c:pt>
                <c:pt idx="3772">
                  <c:v>0.67910678240740741</c:v>
                </c:pt>
                <c:pt idx="3773">
                  <c:v>0.67910793981481477</c:v>
                </c:pt>
                <c:pt idx="3774">
                  <c:v>0.67910909722222224</c:v>
                </c:pt>
                <c:pt idx="3775">
                  <c:v>0.67911025462962959</c:v>
                </c:pt>
                <c:pt idx="3776">
                  <c:v>0.67911141203703707</c:v>
                </c:pt>
                <c:pt idx="3777">
                  <c:v>0.67911256944444442</c:v>
                </c:pt>
                <c:pt idx="3778">
                  <c:v>0.6791137268518519</c:v>
                </c:pt>
                <c:pt idx="3779">
                  <c:v>0.67911488425925925</c:v>
                </c:pt>
                <c:pt idx="3780">
                  <c:v>0.67911604166666661</c:v>
                </c:pt>
                <c:pt idx="3781">
                  <c:v>0.67911719907407408</c:v>
                </c:pt>
                <c:pt idx="3782">
                  <c:v>0.67911835648148144</c:v>
                </c:pt>
                <c:pt idx="3783">
                  <c:v>0.67911951388888891</c:v>
                </c:pt>
                <c:pt idx="3784">
                  <c:v>0.67912067129629627</c:v>
                </c:pt>
                <c:pt idx="3785">
                  <c:v>0.67912182870370363</c:v>
                </c:pt>
                <c:pt idx="3786">
                  <c:v>0.6791229861111111</c:v>
                </c:pt>
                <c:pt idx="3787">
                  <c:v>0.67912414351851857</c:v>
                </c:pt>
                <c:pt idx="3788">
                  <c:v>0.67912530092592593</c:v>
                </c:pt>
                <c:pt idx="3789">
                  <c:v>0.67912645833333329</c:v>
                </c:pt>
                <c:pt idx="3790">
                  <c:v>0.67912761574074065</c:v>
                </c:pt>
                <c:pt idx="3791">
                  <c:v>0.67912877314814812</c:v>
                </c:pt>
                <c:pt idx="3792">
                  <c:v>0.67912993055555559</c:v>
                </c:pt>
                <c:pt idx="3793">
                  <c:v>0.67913108796296295</c:v>
                </c:pt>
                <c:pt idx="3794">
                  <c:v>0.67913224537037031</c:v>
                </c:pt>
                <c:pt idx="3795">
                  <c:v>0.67913340277777778</c:v>
                </c:pt>
                <c:pt idx="3796">
                  <c:v>0.67913456018518525</c:v>
                </c:pt>
                <c:pt idx="3797">
                  <c:v>0.67913571759259261</c:v>
                </c:pt>
                <c:pt idx="3798">
                  <c:v>0.67913687499999997</c:v>
                </c:pt>
                <c:pt idx="3799">
                  <c:v>0.67913803240740733</c:v>
                </c:pt>
                <c:pt idx="3800">
                  <c:v>0.6791391898148148</c:v>
                </c:pt>
                <c:pt idx="3801">
                  <c:v>0.67914035879629631</c:v>
                </c:pt>
                <c:pt idx="3802">
                  <c:v>0.67914150462962963</c:v>
                </c:pt>
                <c:pt idx="3803">
                  <c:v>0.67914266203703699</c:v>
                </c:pt>
                <c:pt idx="3804">
                  <c:v>0.67914381944444446</c:v>
                </c:pt>
                <c:pt idx="3805">
                  <c:v>0.67914497685185182</c:v>
                </c:pt>
                <c:pt idx="3806">
                  <c:v>0.67914613425925929</c:v>
                </c:pt>
                <c:pt idx="3807">
                  <c:v>0.67914729166666665</c:v>
                </c:pt>
                <c:pt idx="3808">
                  <c:v>0.67914844907407412</c:v>
                </c:pt>
                <c:pt idx="3809">
                  <c:v>0.67914960648148148</c:v>
                </c:pt>
                <c:pt idx="3810">
                  <c:v>0.67915076388888884</c:v>
                </c:pt>
                <c:pt idx="3811">
                  <c:v>0.67915192129629631</c:v>
                </c:pt>
                <c:pt idx="3812">
                  <c:v>0.67915307870370367</c:v>
                </c:pt>
                <c:pt idx="3813">
                  <c:v>0.67915423611111114</c:v>
                </c:pt>
                <c:pt idx="3814">
                  <c:v>0.6791553935185185</c:v>
                </c:pt>
                <c:pt idx="3815">
                  <c:v>0.67915655092592586</c:v>
                </c:pt>
                <c:pt idx="3816">
                  <c:v>0.67915770833333333</c:v>
                </c:pt>
                <c:pt idx="3817">
                  <c:v>0.6791588657407408</c:v>
                </c:pt>
                <c:pt idx="3818">
                  <c:v>0.67916002314814816</c:v>
                </c:pt>
                <c:pt idx="3819">
                  <c:v>0.67916118055555552</c:v>
                </c:pt>
                <c:pt idx="3820">
                  <c:v>0.67916233796296288</c:v>
                </c:pt>
                <c:pt idx="3821">
                  <c:v>0.67916349537037035</c:v>
                </c:pt>
                <c:pt idx="3822">
                  <c:v>0.67916465277777782</c:v>
                </c:pt>
                <c:pt idx="3823">
                  <c:v>0.67916581018518518</c:v>
                </c:pt>
                <c:pt idx="3824">
                  <c:v>0.67916817129629625</c:v>
                </c:pt>
                <c:pt idx="3825">
                  <c:v>0.67916932870370372</c:v>
                </c:pt>
                <c:pt idx="3826">
                  <c:v>0.67917048611111108</c:v>
                </c:pt>
                <c:pt idx="3827">
                  <c:v>0.67917164351851855</c:v>
                </c:pt>
                <c:pt idx="3828">
                  <c:v>0.67917280092592591</c:v>
                </c:pt>
                <c:pt idx="3829">
                  <c:v>0.67917395833333327</c:v>
                </c:pt>
                <c:pt idx="3830">
                  <c:v>0.67917511574074074</c:v>
                </c:pt>
                <c:pt idx="3831">
                  <c:v>0.67917627314814821</c:v>
                </c:pt>
                <c:pt idx="3832">
                  <c:v>0.67917743055555557</c:v>
                </c:pt>
                <c:pt idx="3833">
                  <c:v>0.67917858796296293</c:v>
                </c:pt>
                <c:pt idx="3834">
                  <c:v>0.67917974537037029</c:v>
                </c:pt>
                <c:pt idx="3835">
                  <c:v>0.67918090277777776</c:v>
                </c:pt>
                <c:pt idx="3836">
                  <c:v>0.67918206018518523</c:v>
                </c:pt>
                <c:pt idx="3837">
                  <c:v>0.67918321759259259</c:v>
                </c:pt>
                <c:pt idx="3838">
                  <c:v>0.67918437499999995</c:v>
                </c:pt>
                <c:pt idx="3839">
                  <c:v>0.67918553240740742</c:v>
                </c:pt>
                <c:pt idx="3840">
                  <c:v>0.67918668981481489</c:v>
                </c:pt>
                <c:pt idx="3841">
                  <c:v>0.67918784722222225</c:v>
                </c:pt>
                <c:pt idx="3842">
                  <c:v>0.67918900462962961</c:v>
                </c:pt>
                <c:pt idx="3843">
                  <c:v>0.67919017361111111</c:v>
                </c:pt>
                <c:pt idx="3844">
                  <c:v>0.67919131944444444</c:v>
                </c:pt>
                <c:pt idx="3845">
                  <c:v>0.67919247685185191</c:v>
                </c:pt>
                <c:pt idx="3846">
                  <c:v>0.67919363425925927</c:v>
                </c:pt>
                <c:pt idx="3847">
                  <c:v>0.67919479166666663</c:v>
                </c:pt>
                <c:pt idx="3848">
                  <c:v>0.6791959490740741</c:v>
                </c:pt>
                <c:pt idx="3849">
                  <c:v>0.67919710648148146</c:v>
                </c:pt>
                <c:pt idx="3850">
                  <c:v>0.67919826388888893</c:v>
                </c:pt>
                <c:pt idx="3851">
                  <c:v>0.67919942129629629</c:v>
                </c:pt>
                <c:pt idx="3852">
                  <c:v>0.67920057870370376</c:v>
                </c:pt>
                <c:pt idx="3853">
                  <c:v>0.67920173611111112</c:v>
                </c:pt>
                <c:pt idx="3854">
                  <c:v>0.67920289351851848</c:v>
                </c:pt>
                <c:pt idx="3855">
                  <c:v>0.67920405092592595</c:v>
                </c:pt>
                <c:pt idx="3856">
                  <c:v>0.67920520833333331</c:v>
                </c:pt>
                <c:pt idx="3857">
                  <c:v>0.67920636574074078</c:v>
                </c:pt>
                <c:pt idx="3858">
                  <c:v>0.67920752314814814</c:v>
                </c:pt>
                <c:pt idx="3859">
                  <c:v>0.6792086805555555</c:v>
                </c:pt>
                <c:pt idx="3860">
                  <c:v>0.67920983796296297</c:v>
                </c:pt>
                <c:pt idx="3861">
                  <c:v>0.67921099537037044</c:v>
                </c:pt>
                <c:pt idx="3862">
                  <c:v>0.6792121527777778</c:v>
                </c:pt>
                <c:pt idx="3863">
                  <c:v>0.67921331018518516</c:v>
                </c:pt>
                <c:pt idx="3864">
                  <c:v>0.67921446759259252</c:v>
                </c:pt>
                <c:pt idx="3865">
                  <c:v>0.67921562499999999</c:v>
                </c:pt>
                <c:pt idx="3866">
                  <c:v>0.67921678240740746</c:v>
                </c:pt>
                <c:pt idx="3867">
                  <c:v>0.67921793981481482</c:v>
                </c:pt>
                <c:pt idx="3868">
                  <c:v>0.67921909722222218</c:v>
                </c:pt>
                <c:pt idx="3869">
                  <c:v>0.67922025462962965</c:v>
                </c:pt>
                <c:pt idx="3870">
                  <c:v>0.67922142361111115</c:v>
                </c:pt>
                <c:pt idx="3871">
                  <c:v>0.67922256944444448</c:v>
                </c:pt>
                <c:pt idx="3872">
                  <c:v>0.67922372685185184</c:v>
                </c:pt>
                <c:pt idx="3873">
                  <c:v>0.6792248842592592</c:v>
                </c:pt>
                <c:pt idx="3874">
                  <c:v>0.67922604166666667</c:v>
                </c:pt>
                <c:pt idx="3875">
                  <c:v>0.67922719907407414</c:v>
                </c:pt>
                <c:pt idx="3876">
                  <c:v>0.6792283564814815</c:v>
                </c:pt>
                <c:pt idx="3877">
                  <c:v>0.67922951388888886</c:v>
                </c:pt>
                <c:pt idx="3878">
                  <c:v>0.67923099537037035</c:v>
                </c:pt>
                <c:pt idx="3879">
                  <c:v>0.67923182870370369</c:v>
                </c:pt>
                <c:pt idx="3880">
                  <c:v>0.67923298611111116</c:v>
                </c:pt>
                <c:pt idx="3881">
                  <c:v>0.67923414351851852</c:v>
                </c:pt>
                <c:pt idx="3882">
                  <c:v>0.67923530092592588</c:v>
                </c:pt>
                <c:pt idx="3883">
                  <c:v>0.67923645833333335</c:v>
                </c:pt>
                <c:pt idx="3884">
                  <c:v>0.67923761574074071</c:v>
                </c:pt>
                <c:pt idx="3885">
                  <c:v>0.67923877314814818</c:v>
                </c:pt>
                <c:pt idx="3886">
                  <c:v>0.67923993055555554</c:v>
                </c:pt>
                <c:pt idx="3887">
                  <c:v>0.67924108796296301</c:v>
                </c:pt>
                <c:pt idx="3888">
                  <c:v>0.67924224537037037</c:v>
                </c:pt>
                <c:pt idx="3889">
                  <c:v>0.67924340277777773</c:v>
                </c:pt>
                <c:pt idx="3890">
                  <c:v>0.6792445601851852</c:v>
                </c:pt>
                <c:pt idx="3891">
                  <c:v>0.67924571759259267</c:v>
                </c:pt>
                <c:pt idx="3892">
                  <c:v>0.67924688657407406</c:v>
                </c:pt>
                <c:pt idx="3893">
                  <c:v>0.67924803240740739</c:v>
                </c:pt>
                <c:pt idx="3894">
                  <c:v>0.67924918981481475</c:v>
                </c:pt>
                <c:pt idx="3895">
                  <c:v>0.67925034722222222</c:v>
                </c:pt>
                <c:pt idx="3896">
                  <c:v>0.67925150462962969</c:v>
                </c:pt>
                <c:pt idx="3897">
                  <c:v>0.67925266203703705</c:v>
                </c:pt>
                <c:pt idx="3898">
                  <c:v>0.67925381944444441</c:v>
                </c:pt>
                <c:pt idx="3899">
                  <c:v>0.67925497685185177</c:v>
                </c:pt>
                <c:pt idx="3900">
                  <c:v>0.67925613425925935</c:v>
                </c:pt>
                <c:pt idx="3901">
                  <c:v>0.67925729166666671</c:v>
                </c:pt>
                <c:pt idx="3902">
                  <c:v>0.67925844907407407</c:v>
                </c:pt>
                <c:pt idx="3903">
                  <c:v>0.67925960648148143</c:v>
                </c:pt>
                <c:pt idx="3904">
                  <c:v>0.6792607638888889</c:v>
                </c:pt>
                <c:pt idx="3905">
                  <c:v>0.67926192129629637</c:v>
                </c:pt>
                <c:pt idx="3906">
                  <c:v>0.67926307870370373</c:v>
                </c:pt>
                <c:pt idx="3907">
                  <c:v>0.67926423611111109</c:v>
                </c:pt>
                <c:pt idx="3908">
                  <c:v>0.67926539351851856</c:v>
                </c:pt>
                <c:pt idx="3909">
                  <c:v>0.67926655092592592</c:v>
                </c:pt>
                <c:pt idx="3910">
                  <c:v>0.67926770833333339</c:v>
                </c:pt>
                <c:pt idx="3911">
                  <c:v>0.67926886574074075</c:v>
                </c:pt>
                <c:pt idx="3912">
                  <c:v>0.67927002314814811</c:v>
                </c:pt>
                <c:pt idx="3913">
                  <c:v>0.67927118055555558</c:v>
                </c:pt>
                <c:pt idx="3914">
                  <c:v>0.67927233796296294</c:v>
                </c:pt>
                <c:pt idx="3915">
                  <c:v>0.67927349537037041</c:v>
                </c:pt>
                <c:pt idx="3916">
                  <c:v>0.67927465277777777</c:v>
                </c:pt>
                <c:pt idx="3917">
                  <c:v>0.67927581018518524</c:v>
                </c:pt>
                <c:pt idx="3918">
                  <c:v>0.6792769675925926</c:v>
                </c:pt>
                <c:pt idx="3919">
                  <c:v>0.67927812499999995</c:v>
                </c:pt>
                <c:pt idx="3920">
                  <c:v>0.67927928240740743</c:v>
                </c:pt>
                <c:pt idx="3921">
                  <c:v>0.67928043981481478</c:v>
                </c:pt>
                <c:pt idx="3922">
                  <c:v>0.67928159722222226</c:v>
                </c:pt>
                <c:pt idx="3923">
                  <c:v>0.67928275462962961</c:v>
                </c:pt>
                <c:pt idx="3924">
                  <c:v>0.67928391203703697</c:v>
                </c:pt>
                <c:pt idx="3925">
                  <c:v>0.67928506944444444</c:v>
                </c:pt>
                <c:pt idx="3926">
                  <c:v>0.67928622685185192</c:v>
                </c:pt>
                <c:pt idx="3927">
                  <c:v>0.67928738425925927</c:v>
                </c:pt>
                <c:pt idx="3928">
                  <c:v>0.67928854166666663</c:v>
                </c:pt>
                <c:pt idx="3929">
                  <c:v>0.67928969907407399</c:v>
                </c:pt>
                <c:pt idx="3930">
                  <c:v>0.67929085648148146</c:v>
                </c:pt>
                <c:pt idx="3931">
                  <c:v>0.67929201388888893</c:v>
                </c:pt>
                <c:pt idx="3932">
                  <c:v>0.67929317129629629</c:v>
                </c:pt>
                <c:pt idx="3933">
                  <c:v>0.67929432870370365</c:v>
                </c:pt>
                <c:pt idx="3934">
                  <c:v>0.67929548611111112</c:v>
                </c:pt>
                <c:pt idx="3935">
                  <c:v>0.67929664351851859</c:v>
                </c:pt>
                <c:pt idx="3936">
                  <c:v>0.67929780092592595</c:v>
                </c:pt>
                <c:pt idx="3937">
                  <c:v>0.67929895833333331</c:v>
                </c:pt>
                <c:pt idx="3938">
                  <c:v>0.67930011574074067</c:v>
                </c:pt>
                <c:pt idx="3939">
                  <c:v>0.67930127314814814</c:v>
                </c:pt>
                <c:pt idx="3940">
                  <c:v>0.67930243055555561</c:v>
                </c:pt>
                <c:pt idx="3941">
                  <c:v>0.67930358796296297</c:v>
                </c:pt>
                <c:pt idx="3942">
                  <c:v>0.67930474537037033</c:v>
                </c:pt>
                <c:pt idx="3943">
                  <c:v>0.6793059027777778</c:v>
                </c:pt>
                <c:pt idx="3944">
                  <c:v>0.67930706018518516</c:v>
                </c:pt>
                <c:pt idx="3945">
                  <c:v>0.67930821759259263</c:v>
                </c:pt>
                <c:pt idx="3946">
                  <c:v>0.67930937499999999</c:v>
                </c:pt>
                <c:pt idx="3947">
                  <c:v>0.67931053240740746</c:v>
                </c:pt>
                <c:pt idx="3948">
                  <c:v>0.67931168981481482</c:v>
                </c:pt>
                <c:pt idx="3949">
                  <c:v>0.67931284722222218</c:v>
                </c:pt>
                <c:pt idx="3950">
                  <c:v>0.67931400462962965</c:v>
                </c:pt>
                <c:pt idx="3951">
                  <c:v>0.67931516203703701</c:v>
                </c:pt>
                <c:pt idx="3952">
                  <c:v>0.67931631944444448</c:v>
                </c:pt>
                <c:pt idx="3953">
                  <c:v>0.67931747685185184</c:v>
                </c:pt>
                <c:pt idx="3954">
                  <c:v>0.6793186342592592</c:v>
                </c:pt>
                <c:pt idx="3955">
                  <c:v>0.67931979166666667</c:v>
                </c:pt>
                <c:pt idx="3956">
                  <c:v>0.67932094907407414</c:v>
                </c:pt>
                <c:pt idx="3957">
                  <c:v>0.67932211805555553</c:v>
                </c:pt>
                <c:pt idx="3958">
                  <c:v>0.67932326388888886</c:v>
                </c:pt>
                <c:pt idx="3959">
                  <c:v>0.67932442129629622</c:v>
                </c:pt>
                <c:pt idx="3960">
                  <c:v>0.67932557870370369</c:v>
                </c:pt>
                <c:pt idx="3961">
                  <c:v>0.67932673611111116</c:v>
                </c:pt>
                <c:pt idx="3962">
                  <c:v>0.67932789351851852</c:v>
                </c:pt>
                <c:pt idx="3963">
                  <c:v>0.67932906250000002</c:v>
                </c:pt>
                <c:pt idx="3964">
                  <c:v>0.67933020833333335</c:v>
                </c:pt>
                <c:pt idx="3965">
                  <c:v>0.67933137731481485</c:v>
                </c:pt>
                <c:pt idx="3966">
                  <c:v>0.67933252314814818</c:v>
                </c:pt>
                <c:pt idx="3967">
                  <c:v>0.67933368055555554</c:v>
                </c:pt>
                <c:pt idx="3968">
                  <c:v>0.6793348379629629</c:v>
                </c:pt>
                <c:pt idx="3969">
                  <c:v>0.67933599537037037</c:v>
                </c:pt>
                <c:pt idx="3970">
                  <c:v>0.67933715277777784</c:v>
                </c:pt>
                <c:pt idx="3971">
                  <c:v>0.67933833333333338</c:v>
                </c:pt>
                <c:pt idx="3972">
                  <c:v>0.67933946759259256</c:v>
                </c:pt>
                <c:pt idx="3973">
                  <c:v>0.67934062500000003</c:v>
                </c:pt>
                <c:pt idx="3974">
                  <c:v>0.67934178240740739</c:v>
                </c:pt>
                <c:pt idx="3975">
                  <c:v>0.67934293981481486</c:v>
                </c:pt>
                <c:pt idx="3976">
                  <c:v>0.67934409722222222</c:v>
                </c:pt>
                <c:pt idx="3977">
                  <c:v>0.67934525462962958</c:v>
                </c:pt>
                <c:pt idx="3978">
                  <c:v>0.67934641203703705</c:v>
                </c:pt>
                <c:pt idx="3979">
                  <c:v>0.67934756944444441</c:v>
                </c:pt>
                <c:pt idx="3980">
                  <c:v>0.67934875000000006</c:v>
                </c:pt>
                <c:pt idx="3981">
                  <c:v>0.67934988425925924</c:v>
                </c:pt>
                <c:pt idx="3982">
                  <c:v>0.67935104166666671</c:v>
                </c:pt>
                <c:pt idx="3983">
                  <c:v>0.67935219907407407</c:v>
                </c:pt>
                <c:pt idx="3984">
                  <c:v>0.67935335648148143</c:v>
                </c:pt>
                <c:pt idx="3985">
                  <c:v>0.6793545138888889</c:v>
                </c:pt>
                <c:pt idx="3986">
                  <c:v>0.67935567129629637</c:v>
                </c:pt>
                <c:pt idx="3987">
                  <c:v>0.67935682870370373</c:v>
                </c:pt>
                <c:pt idx="3988">
                  <c:v>0.67935798611111109</c:v>
                </c:pt>
                <c:pt idx="3989">
                  <c:v>0.67935914351851845</c:v>
                </c:pt>
                <c:pt idx="3990">
                  <c:v>0.67936030092592592</c:v>
                </c:pt>
                <c:pt idx="3991">
                  <c:v>0.67936145833333339</c:v>
                </c:pt>
                <c:pt idx="3992">
                  <c:v>0.67936261574074075</c:v>
                </c:pt>
                <c:pt idx="3993">
                  <c:v>0.67936377314814811</c:v>
                </c:pt>
                <c:pt idx="3994">
                  <c:v>0.67936493055555558</c:v>
                </c:pt>
                <c:pt idx="3995">
                  <c:v>0.67936608796296305</c:v>
                </c:pt>
                <c:pt idx="3996">
                  <c:v>0.67936724537037041</c:v>
                </c:pt>
                <c:pt idx="3997">
                  <c:v>0.67936840277777777</c:v>
                </c:pt>
                <c:pt idx="3998">
                  <c:v>0.67936956018518513</c:v>
                </c:pt>
                <c:pt idx="3999">
                  <c:v>0.67937072916666663</c:v>
                </c:pt>
                <c:pt idx="4000">
                  <c:v>0.67937187500000007</c:v>
                </c:pt>
                <c:pt idx="4001">
                  <c:v>0.67937303240740743</c:v>
                </c:pt>
                <c:pt idx="4002">
                  <c:v>0.67937418981481479</c:v>
                </c:pt>
                <c:pt idx="4003">
                  <c:v>0.67937535879629629</c:v>
                </c:pt>
                <c:pt idx="4004">
                  <c:v>0.67937650462962962</c:v>
                </c:pt>
                <c:pt idx="4005">
                  <c:v>0.67937767361111112</c:v>
                </c:pt>
                <c:pt idx="4006">
                  <c:v>0.67937881944444445</c:v>
                </c:pt>
                <c:pt idx="4007">
                  <c:v>0.67937997685185181</c:v>
                </c:pt>
                <c:pt idx="4008">
                  <c:v>0.67938113425925928</c:v>
                </c:pt>
                <c:pt idx="4009">
                  <c:v>0.67938229166666664</c:v>
                </c:pt>
                <c:pt idx="4010">
                  <c:v>0.67938344907407411</c:v>
                </c:pt>
                <c:pt idx="4011">
                  <c:v>0.67938460648148147</c:v>
                </c:pt>
                <c:pt idx="4012">
                  <c:v>0.67938576388888894</c:v>
                </c:pt>
                <c:pt idx="4013">
                  <c:v>0.6793869212962963</c:v>
                </c:pt>
                <c:pt idx="4014">
                  <c:v>0.67938807870370366</c:v>
                </c:pt>
                <c:pt idx="4015">
                  <c:v>0.67938923611111113</c:v>
                </c:pt>
                <c:pt idx="4016">
                  <c:v>0.67939039351851849</c:v>
                </c:pt>
                <c:pt idx="4017">
                  <c:v>0.67939156249999999</c:v>
                </c:pt>
                <c:pt idx="4018">
                  <c:v>0.67939270833333332</c:v>
                </c:pt>
                <c:pt idx="4019">
                  <c:v>0.67939386574074068</c:v>
                </c:pt>
                <c:pt idx="4020">
                  <c:v>0.67939502314814815</c:v>
                </c:pt>
                <c:pt idx="4021">
                  <c:v>0.67939619212962965</c:v>
                </c:pt>
                <c:pt idx="4022">
                  <c:v>0.67939733796296298</c:v>
                </c:pt>
                <c:pt idx="4023">
                  <c:v>0.67939850694444448</c:v>
                </c:pt>
                <c:pt idx="4024">
                  <c:v>0.6793996527777777</c:v>
                </c:pt>
                <c:pt idx="4025">
                  <c:v>0.67940081018518528</c:v>
                </c:pt>
                <c:pt idx="4026">
                  <c:v>0.67940196759259264</c:v>
                </c:pt>
                <c:pt idx="4027">
                  <c:v>0.679403125</c:v>
                </c:pt>
                <c:pt idx="4028">
                  <c:v>0.67940428240740736</c:v>
                </c:pt>
                <c:pt idx="4029">
                  <c:v>0.67940543981481483</c:v>
                </c:pt>
                <c:pt idx="4030">
                  <c:v>0.6794065972222223</c:v>
                </c:pt>
                <c:pt idx="4031">
                  <c:v>0.67940775462962966</c:v>
                </c:pt>
                <c:pt idx="4032">
                  <c:v>0.67940891203703702</c:v>
                </c:pt>
                <c:pt idx="4033">
                  <c:v>0.67941006944444438</c:v>
                </c:pt>
                <c:pt idx="4034">
                  <c:v>0.67941122685185185</c:v>
                </c:pt>
                <c:pt idx="4035">
                  <c:v>0.67941238425925932</c:v>
                </c:pt>
                <c:pt idx="4036">
                  <c:v>0.67941354166666668</c:v>
                </c:pt>
                <c:pt idx="4037">
                  <c:v>0.67941469907407404</c:v>
                </c:pt>
                <c:pt idx="4038">
                  <c:v>0.67941585648148151</c:v>
                </c:pt>
                <c:pt idx="4039">
                  <c:v>0.67941701388888887</c:v>
                </c:pt>
                <c:pt idx="4040">
                  <c:v>0.67941817129629634</c:v>
                </c:pt>
                <c:pt idx="4041">
                  <c:v>0.6794193287037037</c:v>
                </c:pt>
                <c:pt idx="4042">
                  <c:v>0.67942048611111117</c:v>
                </c:pt>
                <c:pt idx="4043">
                  <c:v>0.67942164351851853</c:v>
                </c:pt>
                <c:pt idx="4044">
                  <c:v>0.67942280092592588</c:v>
                </c:pt>
                <c:pt idx="4045">
                  <c:v>0.67942395833333336</c:v>
                </c:pt>
                <c:pt idx="4046">
                  <c:v>0.67942512731481475</c:v>
                </c:pt>
                <c:pt idx="4047">
                  <c:v>0.67942627314814819</c:v>
                </c:pt>
                <c:pt idx="4048">
                  <c:v>0.67942743055555554</c:v>
                </c:pt>
                <c:pt idx="4049">
                  <c:v>0.67942859953703705</c:v>
                </c:pt>
                <c:pt idx="4050">
                  <c:v>0.67942974537037037</c:v>
                </c:pt>
                <c:pt idx="4051">
                  <c:v>0.67943090277777785</c:v>
                </c:pt>
                <c:pt idx="4052">
                  <c:v>0.6794320601851852</c:v>
                </c:pt>
                <c:pt idx="4053">
                  <c:v>0.67943321759259256</c:v>
                </c:pt>
                <c:pt idx="4054">
                  <c:v>0.67943437499999992</c:v>
                </c:pt>
                <c:pt idx="4055">
                  <c:v>0.67943553240740739</c:v>
                </c:pt>
                <c:pt idx="4056">
                  <c:v>0.6794367013888889</c:v>
                </c:pt>
                <c:pt idx="4057">
                  <c:v>0.67943784722222222</c:v>
                </c:pt>
                <c:pt idx="4058">
                  <c:v>0.67943901620370373</c:v>
                </c:pt>
                <c:pt idx="4059">
                  <c:v>0.67944016203703705</c:v>
                </c:pt>
                <c:pt idx="4060">
                  <c:v>0.67944131944444452</c:v>
                </c:pt>
                <c:pt idx="4061">
                  <c:v>0.67944248842592592</c:v>
                </c:pt>
                <c:pt idx="4062">
                  <c:v>0.67944364583333328</c:v>
                </c:pt>
                <c:pt idx="4063">
                  <c:v>0.6794447916666666</c:v>
                </c:pt>
                <c:pt idx="4064">
                  <c:v>0.67944594907407407</c:v>
                </c:pt>
                <c:pt idx="4065">
                  <c:v>0.67944710648148154</c:v>
                </c:pt>
                <c:pt idx="4066">
                  <c:v>0.6794482638888889</c:v>
                </c:pt>
                <c:pt idx="4067">
                  <c:v>0.67944942129629626</c:v>
                </c:pt>
                <c:pt idx="4068">
                  <c:v>0.67945057870370373</c:v>
                </c:pt>
                <c:pt idx="4069">
                  <c:v>0.67945173611111109</c:v>
                </c:pt>
                <c:pt idx="4070">
                  <c:v>0.6794529050925926</c:v>
                </c:pt>
                <c:pt idx="4071">
                  <c:v>0.67945405092592592</c:v>
                </c:pt>
                <c:pt idx="4072">
                  <c:v>0.67945520833333328</c:v>
                </c:pt>
                <c:pt idx="4073">
                  <c:v>0.67945636574074075</c:v>
                </c:pt>
                <c:pt idx="4074">
                  <c:v>0.67945752314814811</c:v>
                </c:pt>
                <c:pt idx="4075">
                  <c:v>0.67945869212962962</c:v>
                </c:pt>
                <c:pt idx="4076">
                  <c:v>0.67945983796296294</c:v>
                </c:pt>
                <c:pt idx="4077">
                  <c:v>0.67946099537037041</c:v>
                </c:pt>
                <c:pt idx="4078">
                  <c:v>0.67946215277777777</c:v>
                </c:pt>
                <c:pt idx="4079">
                  <c:v>0.67946332175925928</c:v>
                </c:pt>
                <c:pt idx="4080">
                  <c:v>0.6794644675925926</c:v>
                </c:pt>
                <c:pt idx="4081">
                  <c:v>0.67946562500000007</c:v>
                </c:pt>
                <c:pt idx="4082">
                  <c:v>0.67946678240740743</c:v>
                </c:pt>
                <c:pt idx="4083">
                  <c:v>0.67946793981481479</c:v>
                </c:pt>
                <c:pt idx="4084">
                  <c:v>0.67946909722222215</c:v>
                </c:pt>
                <c:pt idx="4085">
                  <c:v>0.67947025462962962</c:v>
                </c:pt>
                <c:pt idx="4086">
                  <c:v>0.67947141203703709</c:v>
                </c:pt>
                <c:pt idx="4087">
                  <c:v>0.67947256944444445</c:v>
                </c:pt>
                <c:pt idx="4088">
                  <c:v>0.67947372685185181</c:v>
                </c:pt>
                <c:pt idx="4089">
                  <c:v>0.67947488425925928</c:v>
                </c:pt>
                <c:pt idx="4090">
                  <c:v>0.67947605324074078</c:v>
                </c:pt>
                <c:pt idx="4091">
                  <c:v>0.67947721064814814</c:v>
                </c:pt>
                <c:pt idx="4092">
                  <c:v>0.67947835648148147</c:v>
                </c:pt>
                <c:pt idx="4093">
                  <c:v>0.67947952546296297</c:v>
                </c:pt>
                <c:pt idx="4094">
                  <c:v>0.67948068287037033</c:v>
                </c:pt>
                <c:pt idx="4095">
                  <c:v>0.67948182870370377</c:v>
                </c:pt>
                <c:pt idx="4096">
                  <c:v>0.67948299768518516</c:v>
                </c:pt>
                <c:pt idx="4097">
                  <c:v>0.67948414351851849</c:v>
                </c:pt>
                <c:pt idx="4098">
                  <c:v>0.67948530092592596</c:v>
                </c:pt>
                <c:pt idx="4099">
                  <c:v>0.67948645833333332</c:v>
                </c:pt>
                <c:pt idx="4100">
                  <c:v>0.67948761574074079</c:v>
                </c:pt>
                <c:pt idx="4101">
                  <c:v>0.67948878472222218</c:v>
                </c:pt>
                <c:pt idx="4102">
                  <c:v>0.67948994212962954</c:v>
                </c:pt>
                <c:pt idx="4103">
                  <c:v>0.67949109953703701</c:v>
                </c:pt>
                <c:pt idx="4104">
                  <c:v>0.67949224537037034</c:v>
                </c:pt>
                <c:pt idx="4105">
                  <c:v>0.67949340277777781</c:v>
                </c:pt>
                <c:pt idx="4106">
                  <c:v>0.67949456018518517</c:v>
                </c:pt>
                <c:pt idx="4107">
                  <c:v>0.67949572916666667</c:v>
                </c:pt>
                <c:pt idx="4108">
                  <c:v>0.679496875</c:v>
                </c:pt>
                <c:pt idx="4109">
                  <c:v>0.6794980439814815</c:v>
                </c:pt>
                <c:pt idx="4110">
                  <c:v>0.67949918981481483</c:v>
                </c:pt>
                <c:pt idx="4111">
                  <c:v>0.67950035879629622</c:v>
                </c:pt>
                <c:pt idx="4112">
                  <c:v>0.67950151620370369</c:v>
                </c:pt>
                <c:pt idx="4113">
                  <c:v>0.67950266203703702</c:v>
                </c:pt>
                <c:pt idx="4114">
                  <c:v>0.67950381944444438</c:v>
                </c:pt>
                <c:pt idx="4115">
                  <c:v>0.67950497685185185</c:v>
                </c:pt>
                <c:pt idx="4116">
                  <c:v>0.67950708333333332</c:v>
                </c:pt>
                <c:pt idx="4117">
                  <c:v>0.67950729166666668</c:v>
                </c:pt>
                <c:pt idx="4118">
                  <c:v>0.67950844907407404</c:v>
                </c:pt>
                <c:pt idx="4119">
                  <c:v>0.6795096064814814</c:v>
                </c:pt>
                <c:pt idx="4120">
                  <c:v>0.67951077546296301</c:v>
                </c:pt>
                <c:pt idx="4121">
                  <c:v>0.67951192129629634</c:v>
                </c:pt>
                <c:pt idx="4122">
                  <c:v>0.6795130787037037</c:v>
                </c:pt>
                <c:pt idx="4123">
                  <c:v>0.67951423611111106</c:v>
                </c:pt>
                <c:pt idx="4124">
                  <c:v>0.67951540509259256</c:v>
                </c:pt>
                <c:pt idx="4125">
                  <c:v>0.679516550925926</c:v>
                </c:pt>
                <c:pt idx="4126">
                  <c:v>0.67951771990740739</c:v>
                </c:pt>
                <c:pt idx="4127">
                  <c:v>0.67951886574074072</c:v>
                </c:pt>
                <c:pt idx="4128">
                  <c:v>0.67952002314814819</c:v>
                </c:pt>
                <c:pt idx="4129">
                  <c:v>0.67952118055555555</c:v>
                </c:pt>
                <c:pt idx="4130">
                  <c:v>0.67952234953703705</c:v>
                </c:pt>
                <c:pt idx="4131">
                  <c:v>0.67952349537037038</c:v>
                </c:pt>
                <c:pt idx="4132">
                  <c:v>0.67952465277777774</c:v>
                </c:pt>
                <c:pt idx="4133">
                  <c:v>0.67952581018518521</c:v>
                </c:pt>
                <c:pt idx="4134">
                  <c:v>0.67952696759259257</c:v>
                </c:pt>
                <c:pt idx="4135">
                  <c:v>0.67952812500000004</c:v>
                </c:pt>
                <c:pt idx="4136">
                  <c:v>0.67952929398148143</c:v>
                </c:pt>
                <c:pt idx="4137">
                  <c:v>0.67953043981481487</c:v>
                </c:pt>
                <c:pt idx="4138">
                  <c:v>0.67953159722222223</c:v>
                </c:pt>
                <c:pt idx="4139">
                  <c:v>0.67953275462962959</c:v>
                </c:pt>
                <c:pt idx="4140">
                  <c:v>0.67953391203703706</c:v>
                </c:pt>
                <c:pt idx="4141">
                  <c:v>0.67953508101851845</c:v>
                </c:pt>
                <c:pt idx="4142">
                  <c:v>0.67953622685185189</c:v>
                </c:pt>
                <c:pt idx="4143">
                  <c:v>0.67953738425925925</c:v>
                </c:pt>
                <c:pt idx="4144">
                  <c:v>0.67953854166666661</c:v>
                </c:pt>
                <c:pt idx="4145">
                  <c:v>0.67953969907407408</c:v>
                </c:pt>
                <c:pt idx="4146">
                  <c:v>0.67954086805555558</c:v>
                </c:pt>
                <c:pt idx="4147">
                  <c:v>0.67954201388888891</c:v>
                </c:pt>
                <c:pt idx="4148">
                  <c:v>0.67954317129629627</c:v>
                </c:pt>
                <c:pt idx="4149">
                  <c:v>0.67954432870370363</c:v>
                </c:pt>
                <c:pt idx="4150">
                  <c:v>0.6795454861111111</c:v>
                </c:pt>
                <c:pt idx="4151">
                  <c:v>0.67954664351851857</c:v>
                </c:pt>
                <c:pt idx="4152">
                  <c:v>0.67954780092592593</c:v>
                </c:pt>
                <c:pt idx="4153">
                  <c:v>0.67954895833333329</c:v>
                </c:pt>
                <c:pt idx="4154">
                  <c:v>0.67955012731481479</c:v>
                </c:pt>
                <c:pt idx="4155">
                  <c:v>0.67955127314814823</c:v>
                </c:pt>
                <c:pt idx="4156">
                  <c:v>0.67955244212962962</c:v>
                </c:pt>
                <c:pt idx="4157">
                  <c:v>0.67955358796296295</c:v>
                </c:pt>
                <c:pt idx="4158">
                  <c:v>0.67955474537037031</c:v>
                </c:pt>
                <c:pt idx="4159">
                  <c:v>0.67955591435185192</c:v>
                </c:pt>
                <c:pt idx="4160">
                  <c:v>0.67955706018518525</c:v>
                </c:pt>
                <c:pt idx="4161">
                  <c:v>0.67955821759259261</c:v>
                </c:pt>
                <c:pt idx="4162">
                  <c:v>0.67955937499999997</c:v>
                </c:pt>
                <c:pt idx="4163">
                  <c:v>0.67956053240740744</c:v>
                </c:pt>
                <c:pt idx="4164">
                  <c:v>0.6795616898148148</c:v>
                </c:pt>
                <c:pt idx="4165">
                  <c:v>0.6795628587962963</c:v>
                </c:pt>
                <c:pt idx="4166">
                  <c:v>0.67956400462962963</c:v>
                </c:pt>
                <c:pt idx="4167">
                  <c:v>0.67956516203703698</c:v>
                </c:pt>
                <c:pt idx="4168">
                  <c:v>0.67956631944444446</c:v>
                </c:pt>
                <c:pt idx="4169">
                  <c:v>0.67956748842592596</c:v>
                </c:pt>
                <c:pt idx="4170">
                  <c:v>0.67956863425925929</c:v>
                </c:pt>
                <c:pt idx="4171">
                  <c:v>0.67956979166666664</c:v>
                </c:pt>
                <c:pt idx="4172">
                  <c:v>0.67957094907407412</c:v>
                </c:pt>
                <c:pt idx="4173">
                  <c:v>0.67957210648148147</c:v>
                </c:pt>
                <c:pt idx="4174">
                  <c:v>0.67957326388888883</c:v>
                </c:pt>
                <c:pt idx="4175">
                  <c:v>0.6795744212962963</c:v>
                </c:pt>
                <c:pt idx="4176">
                  <c:v>0.67957557870370378</c:v>
                </c:pt>
                <c:pt idx="4177">
                  <c:v>0.67957673611111113</c:v>
                </c:pt>
                <c:pt idx="4178">
                  <c:v>0.67957789351851849</c:v>
                </c:pt>
                <c:pt idx="4179">
                  <c:v>0.6795790625</c:v>
                </c:pt>
                <c:pt idx="4180">
                  <c:v>0.67958020833333332</c:v>
                </c:pt>
                <c:pt idx="4181">
                  <c:v>0.67958136574074079</c:v>
                </c:pt>
                <c:pt idx="4182">
                  <c:v>0.67958253472222219</c:v>
                </c:pt>
                <c:pt idx="4183">
                  <c:v>0.67958368055555551</c:v>
                </c:pt>
                <c:pt idx="4184">
                  <c:v>0.67958483796296298</c:v>
                </c:pt>
                <c:pt idx="4185">
                  <c:v>0.67958600694444449</c:v>
                </c:pt>
                <c:pt idx="4186">
                  <c:v>0.67958715277777781</c:v>
                </c:pt>
                <c:pt idx="4187">
                  <c:v>0.67958831018518517</c:v>
                </c:pt>
                <c:pt idx="4188">
                  <c:v>0.67958946759259253</c:v>
                </c:pt>
                <c:pt idx="4189">
                  <c:v>0.679590625</c:v>
                </c:pt>
                <c:pt idx="4190">
                  <c:v>0.67959178240740747</c:v>
                </c:pt>
                <c:pt idx="4191">
                  <c:v>0.67959295138888887</c:v>
                </c:pt>
                <c:pt idx="4192">
                  <c:v>0.67959409722222219</c:v>
                </c:pt>
                <c:pt idx="4193">
                  <c:v>0.67959525462962966</c:v>
                </c:pt>
                <c:pt idx="4194">
                  <c:v>0.67959641203703702</c:v>
                </c:pt>
                <c:pt idx="4195">
                  <c:v>0.67959756944444449</c:v>
                </c:pt>
                <c:pt idx="4196">
                  <c:v>0.67959872685185185</c:v>
                </c:pt>
                <c:pt idx="4197">
                  <c:v>0.67959988425925921</c:v>
                </c:pt>
                <c:pt idx="4198">
                  <c:v>0.67960104166666668</c:v>
                </c:pt>
                <c:pt idx="4199">
                  <c:v>0.67960219907407404</c:v>
                </c:pt>
                <c:pt idx="4200">
                  <c:v>0.67960335648148151</c:v>
                </c:pt>
                <c:pt idx="4201">
                  <c:v>0.67960451388888887</c:v>
                </c:pt>
                <c:pt idx="4202">
                  <c:v>0.67960567129629634</c:v>
                </c:pt>
                <c:pt idx="4203">
                  <c:v>0.67960684027777785</c:v>
                </c:pt>
                <c:pt idx="4204">
                  <c:v>0.67960798611111106</c:v>
                </c:pt>
                <c:pt idx="4205">
                  <c:v>0.67960914351851853</c:v>
                </c:pt>
                <c:pt idx="4206">
                  <c:v>0.67961030092592589</c:v>
                </c:pt>
                <c:pt idx="4207">
                  <c:v>0.6796114699074074</c:v>
                </c:pt>
                <c:pt idx="4208">
                  <c:v>0.67961261574074072</c:v>
                </c:pt>
                <c:pt idx="4209">
                  <c:v>0.67961377314814808</c:v>
                </c:pt>
                <c:pt idx="4210">
                  <c:v>0.67961493055555555</c:v>
                </c:pt>
                <c:pt idx="4211">
                  <c:v>0.67961608796296302</c:v>
                </c:pt>
                <c:pt idx="4212">
                  <c:v>0.67961724537037038</c:v>
                </c:pt>
                <c:pt idx="4213">
                  <c:v>0.67961841435185188</c:v>
                </c:pt>
                <c:pt idx="4214">
                  <c:v>0.67961957175925924</c:v>
                </c:pt>
                <c:pt idx="4215">
                  <c:v>0.67962071759259268</c:v>
                </c:pt>
                <c:pt idx="4216">
                  <c:v>0.67962187500000004</c:v>
                </c:pt>
                <c:pt idx="4217">
                  <c:v>0.6796230324074074</c:v>
                </c:pt>
                <c:pt idx="4218">
                  <c:v>0.67962418981481476</c:v>
                </c:pt>
                <c:pt idx="4219">
                  <c:v>0.67962535879629626</c:v>
                </c:pt>
                <c:pt idx="4220">
                  <c:v>0.67962651620370373</c:v>
                </c:pt>
                <c:pt idx="4221">
                  <c:v>0.67962766203703706</c:v>
                </c:pt>
                <c:pt idx="4222">
                  <c:v>0.67962881944444442</c:v>
                </c:pt>
                <c:pt idx="4223">
                  <c:v>0.67962997685185189</c:v>
                </c:pt>
                <c:pt idx="4224">
                  <c:v>0.67963113425925925</c:v>
                </c:pt>
                <c:pt idx="4225">
                  <c:v>0.67963229166666672</c:v>
                </c:pt>
                <c:pt idx="4226">
                  <c:v>0.67963344907407408</c:v>
                </c:pt>
                <c:pt idx="4227">
                  <c:v>0.67963460648148144</c:v>
                </c:pt>
                <c:pt idx="4228">
                  <c:v>0.67963576388888891</c:v>
                </c:pt>
                <c:pt idx="4229">
                  <c:v>0.67963692129629627</c:v>
                </c:pt>
                <c:pt idx="4230">
                  <c:v>0.67963807870370374</c:v>
                </c:pt>
                <c:pt idx="4231">
                  <c:v>0.6796392361111111</c:v>
                </c:pt>
                <c:pt idx="4232">
                  <c:v>0.67964039351851857</c:v>
                </c:pt>
                <c:pt idx="4233">
                  <c:v>0.67964155092592593</c:v>
                </c:pt>
                <c:pt idx="4234">
                  <c:v>0.67964271990740743</c:v>
                </c:pt>
                <c:pt idx="4235">
                  <c:v>0.67964386574074076</c:v>
                </c:pt>
                <c:pt idx="4236">
                  <c:v>0.67964502314814812</c:v>
                </c:pt>
                <c:pt idx="4237">
                  <c:v>0.67964618055555559</c:v>
                </c:pt>
                <c:pt idx="4238">
                  <c:v>0.67964733796296295</c:v>
                </c:pt>
                <c:pt idx="4239">
                  <c:v>0.67964849537037031</c:v>
                </c:pt>
                <c:pt idx="4240">
                  <c:v>0.67964965277777778</c:v>
                </c:pt>
                <c:pt idx="4241">
                  <c:v>0.67965081018518525</c:v>
                </c:pt>
                <c:pt idx="4242">
                  <c:v>0.67965196759259261</c:v>
                </c:pt>
                <c:pt idx="4243">
                  <c:v>0.67965312499999997</c:v>
                </c:pt>
                <c:pt idx="4244">
                  <c:v>0.67965428240740733</c:v>
                </c:pt>
                <c:pt idx="4245">
                  <c:v>0.6796554398148148</c:v>
                </c:pt>
                <c:pt idx="4246">
                  <c:v>0.67965659722222227</c:v>
                </c:pt>
                <c:pt idx="4247">
                  <c:v>0.67965775462962963</c:v>
                </c:pt>
                <c:pt idx="4248">
                  <c:v>0.67965892361111113</c:v>
                </c:pt>
                <c:pt idx="4249">
                  <c:v>0.67966006944444446</c:v>
                </c:pt>
                <c:pt idx="4250">
                  <c:v>0.67966122685185193</c:v>
                </c:pt>
                <c:pt idx="4251">
                  <c:v>0.67966238425925929</c:v>
                </c:pt>
                <c:pt idx="4252">
                  <c:v>0.67966354166666665</c:v>
                </c:pt>
                <c:pt idx="4253">
                  <c:v>0.67966469907407401</c:v>
                </c:pt>
                <c:pt idx="4254">
                  <c:v>0.67966585648148148</c:v>
                </c:pt>
                <c:pt idx="4255">
                  <c:v>0.67966701388888895</c:v>
                </c:pt>
                <c:pt idx="4256">
                  <c:v>0.67966818287037034</c:v>
                </c:pt>
                <c:pt idx="4257">
                  <c:v>0.67966932870370367</c:v>
                </c:pt>
                <c:pt idx="4258">
                  <c:v>0.67967048611111114</c:v>
                </c:pt>
                <c:pt idx="4259">
                  <c:v>0.6796716435185185</c:v>
                </c:pt>
                <c:pt idx="4260">
                  <c:v>0.6796728125</c:v>
                </c:pt>
                <c:pt idx="4261">
                  <c:v>0.67967395833333333</c:v>
                </c:pt>
                <c:pt idx="4262">
                  <c:v>0.6796751157407408</c:v>
                </c:pt>
                <c:pt idx="4263">
                  <c:v>0.67967627314814816</c:v>
                </c:pt>
                <c:pt idx="4264">
                  <c:v>0.67967744212962966</c:v>
                </c:pt>
                <c:pt idx="4265">
                  <c:v>0.67967858796296299</c:v>
                </c:pt>
                <c:pt idx="4266">
                  <c:v>0.67967974537037035</c:v>
                </c:pt>
                <c:pt idx="4267">
                  <c:v>0.67968090277777782</c:v>
                </c:pt>
                <c:pt idx="4268">
                  <c:v>0.67968206018518518</c:v>
                </c:pt>
                <c:pt idx="4269">
                  <c:v>0.67968321759259254</c:v>
                </c:pt>
                <c:pt idx="4270">
                  <c:v>0.67968437500000001</c:v>
                </c:pt>
                <c:pt idx="4271">
                  <c:v>0.67968553240740748</c:v>
                </c:pt>
                <c:pt idx="4272">
                  <c:v>0.67968670138888887</c:v>
                </c:pt>
                <c:pt idx="4273">
                  <c:v>0.67968785879629634</c:v>
                </c:pt>
                <c:pt idx="4274">
                  <c:v>0.67968900462962956</c:v>
                </c:pt>
                <c:pt idx="4275">
                  <c:v>0.67969016203703703</c:v>
                </c:pt>
                <c:pt idx="4276">
                  <c:v>0.6796913194444445</c:v>
                </c:pt>
                <c:pt idx="4277">
                  <c:v>0.67969248842592589</c:v>
                </c:pt>
                <c:pt idx="4278">
                  <c:v>0.67969363425925922</c:v>
                </c:pt>
                <c:pt idx="4279">
                  <c:v>0.67969479166666669</c:v>
                </c:pt>
                <c:pt idx="4280">
                  <c:v>0.67969594907407416</c:v>
                </c:pt>
                <c:pt idx="4281">
                  <c:v>0.67969711805555555</c:v>
                </c:pt>
                <c:pt idx="4282">
                  <c:v>0.67969826388888888</c:v>
                </c:pt>
                <c:pt idx="4283">
                  <c:v>0.67969942129629624</c:v>
                </c:pt>
                <c:pt idx="4284">
                  <c:v>0.67970057870370371</c:v>
                </c:pt>
                <c:pt idx="4285">
                  <c:v>0.67970173611111118</c:v>
                </c:pt>
                <c:pt idx="4286">
                  <c:v>0.67970289351851854</c:v>
                </c:pt>
                <c:pt idx="4287">
                  <c:v>0.6797040509259259</c:v>
                </c:pt>
                <c:pt idx="4288">
                  <c:v>0.67970520833333337</c:v>
                </c:pt>
                <c:pt idx="4289">
                  <c:v>0.67970636574074073</c:v>
                </c:pt>
                <c:pt idx="4290">
                  <c:v>0.6797075231481482</c:v>
                </c:pt>
                <c:pt idx="4291">
                  <c:v>0.67970869212962959</c:v>
                </c:pt>
                <c:pt idx="4292">
                  <c:v>0.67970983796296292</c:v>
                </c:pt>
                <c:pt idx="4293">
                  <c:v>0.67971099537037039</c:v>
                </c:pt>
                <c:pt idx="4294">
                  <c:v>0.67971215277777774</c:v>
                </c:pt>
                <c:pt idx="4295">
                  <c:v>0.67971331018518522</c:v>
                </c:pt>
                <c:pt idx="4296">
                  <c:v>0.67971446759259257</c:v>
                </c:pt>
                <c:pt idx="4297">
                  <c:v>0.67971562500000005</c:v>
                </c:pt>
                <c:pt idx="4298">
                  <c:v>0.6797167824074074</c:v>
                </c:pt>
                <c:pt idx="4299">
                  <c:v>0.67971793981481476</c:v>
                </c:pt>
                <c:pt idx="4300">
                  <c:v>0.67971909722222223</c:v>
                </c:pt>
                <c:pt idx="4301">
                  <c:v>0.67972025462962959</c:v>
                </c:pt>
                <c:pt idx="4302">
                  <c:v>0.6797214236111111</c:v>
                </c:pt>
                <c:pt idx="4303">
                  <c:v>0.67972256944444442</c:v>
                </c:pt>
                <c:pt idx="4304">
                  <c:v>0.67972372685185178</c:v>
                </c:pt>
                <c:pt idx="4305">
                  <c:v>0.67972488425925925</c:v>
                </c:pt>
                <c:pt idx="4306">
                  <c:v>0.67972604166666672</c:v>
                </c:pt>
                <c:pt idx="4307">
                  <c:v>0.67972719907407408</c:v>
                </c:pt>
                <c:pt idx="4308">
                  <c:v>0.67972835648148144</c:v>
                </c:pt>
                <c:pt idx="4309">
                  <c:v>0.6797295138888888</c:v>
                </c:pt>
                <c:pt idx="4310">
                  <c:v>0.67973067129629638</c:v>
                </c:pt>
                <c:pt idx="4311">
                  <c:v>0.67973182870370374</c:v>
                </c:pt>
                <c:pt idx="4312">
                  <c:v>0.67973299768518514</c:v>
                </c:pt>
                <c:pt idx="4313">
                  <c:v>0.67973415509259261</c:v>
                </c:pt>
                <c:pt idx="4314">
                  <c:v>0.67973530092592593</c:v>
                </c:pt>
                <c:pt idx="4315">
                  <c:v>0.67973646990740744</c:v>
                </c:pt>
                <c:pt idx="4316">
                  <c:v>0.67973761574074076</c:v>
                </c:pt>
                <c:pt idx="4317">
                  <c:v>0.67973878472222216</c:v>
                </c:pt>
                <c:pt idx="4318">
                  <c:v>0.67973993055555559</c:v>
                </c:pt>
                <c:pt idx="4319">
                  <c:v>0.67974108796296295</c:v>
                </c:pt>
                <c:pt idx="4320">
                  <c:v>0.67974224537037042</c:v>
                </c:pt>
                <c:pt idx="4321">
                  <c:v>0.67974341435185182</c:v>
                </c:pt>
                <c:pt idx="4322">
                  <c:v>0.67974456018518514</c:v>
                </c:pt>
                <c:pt idx="4323">
                  <c:v>0.67974571759259261</c:v>
                </c:pt>
                <c:pt idx="4324">
                  <c:v>0.67974687499999997</c:v>
                </c:pt>
                <c:pt idx="4325">
                  <c:v>0.67974803240740744</c:v>
                </c:pt>
                <c:pt idx="4326">
                  <c:v>0.6797491898148148</c:v>
                </c:pt>
                <c:pt idx="4327">
                  <c:v>0.67975034722222227</c:v>
                </c:pt>
                <c:pt idx="4328">
                  <c:v>0.67975150462962963</c:v>
                </c:pt>
                <c:pt idx="4329">
                  <c:v>0.67975266203703699</c:v>
                </c:pt>
                <c:pt idx="4330">
                  <c:v>0.67975381944444446</c:v>
                </c:pt>
                <c:pt idx="4331">
                  <c:v>0.67975497685185182</c:v>
                </c:pt>
                <c:pt idx="4332">
                  <c:v>0.67975614583333333</c:v>
                </c:pt>
                <c:pt idx="4333">
                  <c:v>0.6797573032407408</c:v>
                </c:pt>
                <c:pt idx="4334">
                  <c:v>0.67975844907407401</c:v>
                </c:pt>
                <c:pt idx="4335">
                  <c:v>0.67975961805555551</c:v>
                </c:pt>
                <c:pt idx="4336">
                  <c:v>0.67976076388888895</c:v>
                </c:pt>
                <c:pt idx="4337">
                  <c:v>0.67976193287037034</c:v>
                </c:pt>
                <c:pt idx="4338">
                  <c:v>0.67976307870370367</c:v>
                </c:pt>
                <c:pt idx="4339">
                  <c:v>0.67976423611111103</c:v>
                </c:pt>
                <c:pt idx="4340">
                  <c:v>0.6797653935185185</c:v>
                </c:pt>
                <c:pt idx="4341">
                  <c:v>0.67976655092592597</c:v>
                </c:pt>
                <c:pt idx="4342">
                  <c:v>0.67976770833333333</c:v>
                </c:pt>
                <c:pt idx="4343">
                  <c:v>0.67976886574074069</c:v>
                </c:pt>
                <c:pt idx="4344">
                  <c:v>0.67977003472222219</c:v>
                </c:pt>
                <c:pt idx="4345">
                  <c:v>0.67977118055555563</c:v>
                </c:pt>
                <c:pt idx="4346">
                  <c:v>0.67977233796296299</c:v>
                </c:pt>
                <c:pt idx="4347">
                  <c:v>0.67977349537037035</c:v>
                </c:pt>
                <c:pt idx="4348">
                  <c:v>0.67977465277777771</c:v>
                </c:pt>
                <c:pt idx="4349">
                  <c:v>0.67977581018518518</c:v>
                </c:pt>
                <c:pt idx="4350">
                  <c:v>0.67977696759259265</c:v>
                </c:pt>
                <c:pt idx="4351">
                  <c:v>0.67977813657407404</c:v>
                </c:pt>
                <c:pt idx="4352">
                  <c:v>0.67977928240740737</c:v>
                </c:pt>
                <c:pt idx="4353">
                  <c:v>0.67978043981481484</c:v>
                </c:pt>
                <c:pt idx="4354">
                  <c:v>0.6797815972222222</c:v>
                </c:pt>
                <c:pt idx="4355">
                  <c:v>0.67978275462962967</c:v>
                </c:pt>
                <c:pt idx="4356">
                  <c:v>0.67978391203703703</c:v>
                </c:pt>
                <c:pt idx="4357">
                  <c:v>0.6797850694444445</c:v>
                </c:pt>
                <c:pt idx="4358">
                  <c:v>0.67978622685185186</c:v>
                </c:pt>
                <c:pt idx="4359">
                  <c:v>0.67978739583333336</c:v>
                </c:pt>
                <c:pt idx="4360">
                  <c:v>0.67978854166666669</c:v>
                </c:pt>
                <c:pt idx="4361">
                  <c:v>0.67978969907407405</c:v>
                </c:pt>
                <c:pt idx="4362">
                  <c:v>0.67979085648148152</c:v>
                </c:pt>
                <c:pt idx="4363">
                  <c:v>0.67979201388888888</c:v>
                </c:pt>
                <c:pt idx="4364">
                  <c:v>0.67979317129629624</c:v>
                </c:pt>
                <c:pt idx="4365">
                  <c:v>0.67979432870370371</c:v>
                </c:pt>
                <c:pt idx="4366">
                  <c:v>0.67979548611111118</c:v>
                </c:pt>
                <c:pt idx="4367">
                  <c:v>0.67979664351851854</c:v>
                </c:pt>
                <c:pt idx="4368">
                  <c:v>0.6797978009259259</c:v>
                </c:pt>
                <c:pt idx="4369">
                  <c:v>0.6797989699074074</c:v>
                </c:pt>
                <c:pt idx="4370">
                  <c:v>0.67980011574074073</c:v>
                </c:pt>
                <c:pt idx="4371">
                  <c:v>0.6798012731481482</c:v>
                </c:pt>
                <c:pt idx="4372">
                  <c:v>0.67980243055555556</c:v>
                </c:pt>
                <c:pt idx="4373">
                  <c:v>0.67980358796296292</c:v>
                </c:pt>
                <c:pt idx="4374">
                  <c:v>0.67980474537037039</c:v>
                </c:pt>
                <c:pt idx="4375">
                  <c:v>0.67980590277777786</c:v>
                </c:pt>
                <c:pt idx="4376">
                  <c:v>0.67980706018518522</c:v>
                </c:pt>
                <c:pt idx="4377">
                  <c:v>0.67980821759259258</c:v>
                </c:pt>
                <c:pt idx="4378">
                  <c:v>0.67980937499999994</c:v>
                </c:pt>
                <c:pt idx="4379">
                  <c:v>0.67981054398148144</c:v>
                </c:pt>
                <c:pt idx="4380">
                  <c:v>0.67981168981481488</c:v>
                </c:pt>
                <c:pt idx="4381">
                  <c:v>0.67981284722222224</c:v>
                </c:pt>
                <c:pt idx="4382">
                  <c:v>0.6798140046296296</c:v>
                </c:pt>
                <c:pt idx="4383">
                  <c:v>0.67981516203703707</c:v>
                </c:pt>
                <c:pt idx="4384">
                  <c:v>0.67981631944444443</c:v>
                </c:pt>
                <c:pt idx="4385">
                  <c:v>0.6798174768518519</c:v>
                </c:pt>
                <c:pt idx="4386">
                  <c:v>0.67981863425925926</c:v>
                </c:pt>
                <c:pt idx="4387">
                  <c:v>0.67981979166666662</c:v>
                </c:pt>
                <c:pt idx="4388">
                  <c:v>0.67982094907407409</c:v>
                </c:pt>
                <c:pt idx="4389">
                  <c:v>0.67982211805555559</c:v>
                </c:pt>
                <c:pt idx="4390">
                  <c:v>0.67982326388888892</c:v>
                </c:pt>
                <c:pt idx="4391">
                  <c:v>0.67982442129629628</c:v>
                </c:pt>
                <c:pt idx="4392">
                  <c:v>0.67982557870370375</c:v>
                </c:pt>
                <c:pt idx="4393">
                  <c:v>0.67982673611111111</c:v>
                </c:pt>
                <c:pt idx="4394">
                  <c:v>0.67982789351851847</c:v>
                </c:pt>
                <c:pt idx="4395">
                  <c:v>0.67982905092592594</c:v>
                </c:pt>
                <c:pt idx="4396">
                  <c:v>0.67983020833333341</c:v>
                </c:pt>
                <c:pt idx="4397">
                  <c:v>0.67983136574074077</c:v>
                </c:pt>
                <c:pt idx="4398">
                  <c:v>0.67983252314814813</c:v>
                </c:pt>
                <c:pt idx="4399">
                  <c:v>0.67983368055555549</c:v>
                </c:pt>
                <c:pt idx="4400">
                  <c:v>0.67983483796296296</c:v>
                </c:pt>
                <c:pt idx="4401">
                  <c:v>0.67983599537037043</c:v>
                </c:pt>
                <c:pt idx="4402">
                  <c:v>0.67983716435185182</c:v>
                </c:pt>
                <c:pt idx="4403">
                  <c:v>0.67983831018518515</c:v>
                </c:pt>
                <c:pt idx="4404">
                  <c:v>0.67983946759259262</c:v>
                </c:pt>
                <c:pt idx="4405">
                  <c:v>0.67984062500000009</c:v>
                </c:pt>
                <c:pt idx="4406">
                  <c:v>0.67984178240740745</c:v>
                </c:pt>
                <c:pt idx="4407">
                  <c:v>0.67984293981481481</c:v>
                </c:pt>
                <c:pt idx="4408">
                  <c:v>0.67984409722222217</c:v>
                </c:pt>
                <c:pt idx="4409">
                  <c:v>0.67984525462962964</c:v>
                </c:pt>
                <c:pt idx="4410">
                  <c:v>0.67984641203703711</c:v>
                </c:pt>
                <c:pt idx="4411">
                  <c:v>0.67984756944444447</c:v>
                </c:pt>
                <c:pt idx="4412">
                  <c:v>0.67984872685185183</c:v>
                </c:pt>
                <c:pt idx="4413">
                  <c:v>0.6798498842592593</c:v>
                </c:pt>
                <c:pt idx="4414">
                  <c:v>0.67985104166666666</c:v>
                </c:pt>
                <c:pt idx="4415">
                  <c:v>0.67985221064814816</c:v>
                </c:pt>
                <c:pt idx="4416">
                  <c:v>0.67985335648148149</c:v>
                </c:pt>
                <c:pt idx="4417">
                  <c:v>0.67985451388888885</c:v>
                </c:pt>
                <c:pt idx="4418">
                  <c:v>0.67985567129629632</c:v>
                </c:pt>
                <c:pt idx="4419">
                  <c:v>0.67985682870370368</c:v>
                </c:pt>
                <c:pt idx="4420">
                  <c:v>0.67985798611111115</c:v>
                </c:pt>
                <c:pt idx="4421">
                  <c:v>0.67985914351851851</c:v>
                </c:pt>
                <c:pt idx="4422">
                  <c:v>0.67986031250000001</c:v>
                </c:pt>
                <c:pt idx="4423">
                  <c:v>0.67986145833333333</c:v>
                </c:pt>
                <c:pt idx="4424">
                  <c:v>0.67986261574074069</c:v>
                </c:pt>
                <c:pt idx="4425">
                  <c:v>0.67986377314814816</c:v>
                </c:pt>
                <c:pt idx="4426">
                  <c:v>0.67986493055555552</c:v>
                </c:pt>
                <c:pt idx="4427">
                  <c:v>0.67986609953703703</c:v>
                </c:pt>
                <c:pt idx="4428">
                  <c:v>0.67986724537037035</c:v>
                </c:pt>
                <c:pt idx="4429">
                  <c:v>0.67986840277777771</c:v>
                </c:pt>
                <c:pt idx="4430">
                  <c:v>0.67986956018518518</c:v>
                </c:pt>
                <c:pt idx="4431">
                  <c:v>0.67987071759259265</c:v>
                </c:pt>
                <c:pt idx="4432">
                  <c:v>0.67987187500000001</c:v>
                </c:pt>
                <c:pt idx="4433">
                  <c:v>0.67987303240740737</c:v>
                </c:pt>
                <c:pt idx="4434">
                  <c:v>0.67987418981481473</c:v>
                </c:pt>
                <c:pt idx="4435">
                  <c:v>0.6798753472222222</c:v>
                </c:pt>
                <c:pt idx="4436">
                  <c:v>0.67987651620370371</c:v>
                </c:pt>
                <c:pt idx="4437">
                  <c:v>0.67987767361111107</c:v>
                </c:pt>
                <c:pt idx="4438">
                  <c:v>0.67987881944444439</c:v>
                </c:pt>
                <c:pt idx="4439">
                  <c:v>0.67987997685185186</c:v>
                </c:pt>
                <c:pt idx="4440">
                  <c:v>0.67988113425925933</c:v>
                </c:pt>
                <c:pt idx="4441">
                  <c:v>0.67988229166666669</c:v>
                </c:pt>
                <c:pt idx="4442">
                  <c:v>0.67988346064814809</c:v>
                </c:pt>
                <c:pt idx="4443">
                  <c:v>0.67988460648148141</c:v>
                </c:pt>
                <c:pt idx="4444">
                  <c:v>0.67988576388888888</c:v>
                </c:pt>
                <c:pt idx="4445">
                  <c:v>0.67988692129629635</c:v>
                </c:pt>
                <c:pt idx="4446">
                  <c:v>0.67988809027777775</c:v>
                </c:pt>
                <c:pt idx="4447">
                  <c:v>0.67988923611111107</c:v>
                </c:pt>
                <c:pt idx="4448">
                  <c:v>0.67989039351851854</c:v>
                </c:pt>
                <c:pt idx="4449">
                  <c:v>0.67989156250000005</c:v>
                </c:pt>
                <c:pt idx="4450">
                  <c:v>0.67989271990740741</c:v>
                </c:pt>
                <c:pt idx="4451">
                  <c:v>0.67989386574074073</c:v>
                </c:pt>
                <c:pt idx="4452">
                  <c:v>0.6798950231481482</c:v>
                </c:pt>
                <c:pt idx="4453">
                  <c:v>0.67989618055555556</c:v>
                </c:pt>
                <c:pt idx="4454">
                  <c:v>0.67989733796296292</c:v>
                </c:pt>
                <c:pt idx="4455">
                  <c:v>0.67989849537037039</c:v>
                </c:pt>
                <c:pt idx="4456">
                  <c:v>0.67989965277777775</c:v>
                </c:pt>
                <c:pt idx="4457">
                  <c:v>0.67990081018518522</c:v>
                </c:pt>
                <c:pt idx="4458">
                  <c:v>0.67990196759259258</c:v>
                </c:pt>
                <c:pt idx="4459">
                  <c:v>0.67990312499999994</c:v>
                </c:pt>
                <c:pt idx="4460">
                  <c:v>0.67990428240740741</c:v>
                </c:pt>
                <c:pt idx="4461">
                  <c:v>0.67990543981481488</c:v>
                </c:pt>
                <c:pt idx="4462">
                  <c:v>0.67990659722222224</c:v>
                </c:pt>
                <c:pt idx="4463">
                  <c:v>0.67990776620370375</c:v>
                </c:pt>
                <c:pt idx="4464">
                  <c:v>0.6799089236111111</c:v>
                </c:pt>
                <c:pt idx="4465">
                  <c:v>0.67991006944444443</c:v>
                </c:pt>
                <c:pt idx="4466">
                  <c:v>0.6799112268518519</c:v>
                </c:pt>
                <c:pt idx="4467">
                  <c:v>0.67991238425925926</c:v>
                </c:pt>
                <c:pt idx="4468">
                  <c:v>0.67991354166666662</c:v>
                </c:pt>
                <c:pt idx="4469">
                  <c:v>0.67991469907407409</c:v>
                </c:pt>
                <c:pt idx="4470">
                  <c:v>0.67991585648148156</c:v>
                </c:pt>
                <c:pt idx="4471">
                  <c:v>0.67991701388888892</c:v>
                </c:pt>
                <c:pt idx="4472">
                  <c:v>0.67991817129629628</c:v>
                </c:pt>
                <c:pt idx="4473">
                  <c:v>0.67991932870370364</c:v>
                </c:pt>
                <c:pt idx="4474">
                  <c:v>0.67992049768518525</c:v>
                </c:pt>
                <c:pt idx="4475">
                  <c:v>0.67992165509259261</c:v>
                </c:pt>
                <c:pt idx="4476">
                  <c:v>0.67992280092592594</c:v>
                </c:pt>
                <c:pt idx="4477">
                  <c:v>0.6799239583333333</c:v>
                </c:pt>
                <c:pt idx="4478">
                  <c:v>0.67992511574074077</c:v>
                </c:pt>
                <c:pt idx="4479">
                  <c:v>0.67992628472222227</c:v>
                </c:pt>
                <c:pt idx="4480">
                  <c:v>0.6799274305555556</c:v>
                </c:pt>
                <c:pt idx="4481">
                  <c:v>0.67992858796296296</c:v>
                </c:pt>
                <c:pt idx="4482">
                  <c:v>0.67992975694444446</c:v>
                </c:pt>
                <c:pt idx="4483">
                  <c:v>0.67993090277777779</c:v>
                </c:pt>
                <c:pt idx="4484">
                  <c:v>0.67993207175925929</c:v>
                </c:pt>
                <c:pt idx="4485">
                  <c:v>0.67993322916666665</c:v>
                </c:pt>
                <c:pt idx="4486">
                  <c:v>0.67993437499999998</c:v>
                </c:pt>
                <c:pt idx="4487">
                  <c:v>0.67993553240740745</c:v>
                </c:pt>
                <c:pt idx="4488">
                  <c:v>0.67993668981481481</c:v>
                </c:pt>
                <c:pt idx="4489">
                  <c:v>0.67993784722222217</c:v>
                </c:pt>
                <c:pt idx="4490">
                  <c:v>0.67993901620370367</c:v>
                </c:pt>
                <c:pt idx="4491">
                  <c:v>0.67994016203703711</c:v>
                </c:pt>
                <c:pt idx="4492">
                  <c:v>0.67994131944444447</c:v>
                </c:pt>
                <c:pt idx="4493">
                  <c:v>0.67994247685185183</c:v>
                </c:pt>
                <c:pt idx="4494">
                  <c:v>0.67994363425925919</c:v>
                </c:pt>
                <c:pt idx="4495">
                  <c:v>0.67994479166666666</c:v>
                </c:pt>
                <c:pt idx="4496">
                  <c:v>0.67994594907407413</c:v>
                </c:pt>
                <c:pt idx="4497">
                  <c:v>0.67994710648148149</c:v>
                </c:pt>
                <c:pt idx="4498">
                  <c:v>0.67994826388888885</c:v>
                </c:pt>
                <c:pt idx="4499">
                  <c:v>0.67994942129629632</c:v>
                </c:pt>
                <c:pt idx="4500">
                  <c:v>0.67995057870370379</c:v>
                </c:pt>
                <c:pt idx="4501">
                  <c:v>0.67995173611111115</c:v>
                </c:pt>
                <c:pt idx="4502">
                  <c:v>0.67995289351851851</c:v>
                </c:pt>
                <c:pt idx="4503">
                  <c:v>0.67995405092592587</c:v>
                </c:pt>
                <c:pt idx="4504">
                  <c:v>0.67995520833333334</c:v>
                </c:pt>
                <c:pt idx="4505">
                  <c:v>0.67995636574074081</c:v>
                </c:pt>
                <c:pt idx="4506">
                  <c:v>0.67995752314814817</c:v>
                </c:pt>
                <c:pt idx="4507">
                  <c:v>0.67995868055555553</c:v>
                </c:pt>
                <c:pt idx="4508">
                  <c:v>0.679959837962963</c:v>
                </c:pt>
                <c:pt idx="4509">
                  <c:v>0.67996099537037036</c:v>
                </c:pt>
                <c:pt idx="4510">
                  <c:v>0.67996215277777783</c:v>
                </c:pt>
                <c:pt idx="4511">
                  <c:v>0.67996331018518519</c:v>
                </c:pt>
                <c:pt idx="4512">
                  <c:v>0.67996446759259255</c:v>
                </c:pt>
                <c:pt idx="4513">
                  <c:v>0.67996562500000002</c:v>
                </c:pt>
                <c:pt idx="4514">
                  <c:v>0.67996678240740738</c:v>
                </c:pt>
                <c:pt idx="4515">
                  <c:v>0.67996795138888888</c:v>
                </c:pt>
                <c:pt idx="4516">
                  <c:v>0.67996909722222221</c:v>
                </c:pt>
                <c:pt idx="4517">
                  <c:v>0.67997026620370371</c:v>
                </c:pt>
                <c:pt idx="4518">
                  <c:v>0.67997141203703704</c:v>
                </c:pt>
                <c:pt idx="4519">
                  <c:v>0.67997258101851854</c:v>
                </c:pt>
                <c:pt idx="4520">
                  <c:v>0.67997372685185187</c:v>
                </c:pt>
                <c:pt idx="4521">
                  <c:v>0.67997489583333326</c:v>
                </c:pt>
                <c:pt idx="4522">
                  <c:v>0.6799760416666667</c:v>
                </c:pt>
                <c:pt idx="4523">
                  <c:v>0.6799772106481482</c:v>
                </c:pt>
                <c:pt idx="4524">
                  <c:v>0.67997835648148142</c:v>
                </c:pt>
                <c:pt idx="4525">
                  <c:v>0.67997951388888889</c:v>
                </c:pt>
                <c:pt idx="4526">
                  <c:v>0.67998067129629636</c:v>
                </c:pt>
                <c:pt idx="4527">
                  <c:v>0.67998182870370372</c:v>
                </c:pt>
                <c:pt idx="4528">
                  <c:v>0.67998298611111108</c:v>
                </c:pt>
                <c:pt idx="4529">
                  <c:v>0.67998414351851844</c:v>
                </c:pt>
                <c:pt idx="4530">
                  <c:v>0.67998530092592602</c:v>
                </c:pt>
                <c:pt idx="4531">
                  <c:v>0.67998645833333338</c:v>
                </c:pt>
                <c:pt idx="4532">
                  <c:v>0.67998761574074074</c:v>
                </c:pt>
                <c:pt idx="4533">
                  <c:v>0.6799887731481481</c:v>
                </c:pt>
                <c:pt idx="4534">
                  <c:v>0.67998993055555557</c:v>
                </c:pt>
                <c:pt idx="4535">
                  <c:v>0.67999108796296304</c:v>
                </c:pt>
                <c:pt idx="4536">
                  <c:v>0.6799922453703704</c:v>
                </c:pt>
                <c:pt idx="4537">
                  <c:v>0.67999340277777776</c:v>
                </c:pt>
                <c:pt idx="4538">
                  <c:v>0.67999456018518523</c:v>
                </c:pt>
                <c:pt idx="4539">
                  <c:v>0.67999571759259259</c:v>
                </c:pt>
                <c:pt idx="4540">
                  <c:v>0.67999688657407409</c:v>
                </c:pt>
                <c:pt idx="4541">
                  <c:v>0.67999803240740742</c:v>
                </c:pt>
                <c:pt idx="4542">
                  <c:v>0.67999918981481478</c:v>
                </c:pt>
                <c:pt idx="4543">
                  <c:v>0.68000035879629628</c:v>
                </c:pt>
                <c:pt idx="4544">
                  <c:v>0.68000151620370375</c:v>
                </c:pt>
                <c:pt idx="4545">
                  <c:v>0.68000266203703708</c:v>
                </c:pt>
                <c:pt idx="4546">
                  <c:v>0.68000381944444444</c:v>
                </c:pt>
                <c:pt idx="4547">
                  <c:v>0.68000498842592594</c:v>
                </c:pt>
                <c:pt idx="4548">
                  <c:v>0.68000613425925927</c:v>
                </c:pt>
                <c:pt idx="4549">
                  <c:v>0.68000730324074077</c:v>
                </c:pt>
                <c:pt idx="4550">
                  <c:v>0.6800084490740741</c:v>
                </c:pt>
                <c:pt idx="4551">
                  <c:v>0.68000961805555549</c:v>
                </c:pt>
                <c:pt idx="4552">
                  <c:v>0.68001076388888892</c:v>
                </c:pt>
                <c:pt idx="4553">
                  <c:v>0.68001192129629628</c:v>
                </c:pt>
                <c:pt idx="4554">
                  <c:v>0.68001307870370364</c:v>
                </c:pt>
                <c:pt idx="4555">
                  <c:v>0.68001423611111111</c:v>
                </c:pt>
                <c:pt idx="4556">
                  <c:v>0.68001539351851858</c:v>
                </c:pt>
                <c:pt idx="4557">
                  <c:v>0.68001655092592594</c:v>
                </c:pt>
                <c:pt idx="4558">
                  <c:v>0.68001771990740745</c:v>
                </c:pt>
                <c:pt idx="4559">
                  <c:v>0.68001887731481481</c:v>
                </c:pt>
                <c:pt idx="4560">
                  <c:v>0.68002002314814813</c:v>
                </c:pt>
                <c:pt idx="4561">
                  <c:v>0.68002119212962964</c:v>
                </c:pt>
                <c:pt idx="4562">
                  <c:v>0.68002233796296296</c:v>
                </c:pt>
                <c:pt idx="4563">
                  <c:v>0.68002349537037032</c:v>
                </c:pt>
                <c:pt idx="4564">
                  <c:v>0.68002465277777779</c:v>
                </c:pt>
                <c:pt idx="4565">
                  <c:v>0.68002581018518526</c:v>
                </c:pt>
                <c:pt idx="4566">
                  <c:v>0.68002696759259262</c:v>
                </c:pt>
                <c:pt idx="4567">
                  <c:v>0.68002812499999998</c:v>
                </c:pt>
                <c:pt idx="4568">
                  <c:v>0.68002928240740734</c:v>
                </c:pt>
                <c:pt idx="4569">
                  <c:v>0.68003043981481481</c:v>
                </c:pt>
                <c:pt idx="4570">
                  <c:v>0.68003159722222228</c:v>
                </c:pt>
                <c:pt idx="4571">
                  <c:v>0.68003275462962964</c:v>
                </c:pt>
                <c:pt idx="4572">
                  <c:v>0.680033912037037</c:v>
                </c:pt>
                <c:pt idx="4573">
                  <c:v>0.68003506944444447</c:v>
                </c:pt>
                <c:pt idx="4574">
                  <c:v>0.68003622685185183</c:v>
                </c:pt>
                <c:pt idx="4575">
                  <c:v>0.68003739583333334</c:v>
                </c:pt>
                <c:pt idx="4576">
                  <c:v>0.68003854166666666</c:v>
                </c:pt>
                <c:pt idx="4577">
                  <c:v>0.68003969907407402</c:v>
                </c:pt>
                <c:pt idx="4578">
                  <c:v>0.68004085648148149</c:v>
                </c:pt>
                <c:pt idx="4579">
                  <c:v>0.68004201388888885</c:v>
                </c:pt>
                <c:pt idx="4580">
                  <c:v>0.68004318287037036</c:v>
                </c:pt>
                <c:pt idx="4581">
                  <c:v>0.68004432870370368</c:v>
                </c:pt>
                <c:pt idx="4582">
                  <c:v>0.68004548611111115</c:v>
                </c:pt>
                <c:pt idx="4583">
                  <c:v>0.68004664351851851</c:v>
                </c:pt>
                <c:pt idx="4584">
                  <c:v>0.68004781250000002</c:v>
                </c:pt>
                <c:pt idx="4585">
                  <c:v>0.68004895833333334</c:v>
                </c:pt>
                <c:pt idx="4586">
                  <c:v>0.68005011574074081</c:v>
                </c:pt>
                <c:pt idx="4587">
                  <c:v>0.6800512847222222</c:v>
                </c:pt>
                <c:pt idx="4588">
                  <c:v>0.68005244212962968</c:v>
                </c:pt>
                <c:pt idx="4589">
                  <c:v>0.68005358796296289</c:v>
                </c:pt>
                <c:pt idx="4590">
                  <c:v>0.68005475694444439</c:v>
                </c:pt>
                <c:pt idx="4591">
                  <c:v>0.68005590277777783</c:v>
                </c:pt>
                <c:pt idx="4592">
                  <c:v>0.68005707175925922</c:v>
                </c:pt>
                <c:pt idx="4593">
                  <c:v>0.68005821759259255</c:v>
                </c:pt>
                <c:pt idx="4594">
                  <c:v>0.68005937500000002</c:v>
                </c:pt>
                <c:pt idx="4595">
                  <c:v>0.68006053240740749</c:v>
                </c:pt>
                <c:pt idx="4596">
                  <c:v>0.68006168981481485</c:v>
                </c:pt>
                <c:pt idx="4597">
                  <c:v>0.68006284722222221</c:v>
                </c:pt>
                <c:pt idx="4598">
                  <c:v>0.68006400462962957</c:v>
                </c:pt>
                <c:pt idx="4599">
                  <c:v>0.68006516203703704</c:v>
                </c:pt>
                <c:pt idx="4600">
                  <c:v>0.68006631944444451</c:v>
                </c:pt>
                <c:pt idx="4601">
                  <c:v>0.68006747685185187</c:v>
                </c:pt>
                <c:pt idx="4602">
                  <c:v>0.68006863425925923</c:v>
                </c:pt>
                <c:pt idx="4603">
                  <c:v>0.6800697916666667</c:v>
                </c:pt>
                <c:pt idx="4604">
                  <c:v>0.68007094907407406</c:v>
                </c:pt>
                <c:pt idx="4605">
                  <c:v>0.68007210648148153</c:v>
                </c:pt>
                <c:pt idx="4606">
                  <c:v>0.68007326388888889</c:v>
                </c:pt>
                <c:pt idx="4607">
                  <c:v>0.68007442129629625</c:v>
                </c:pt>
                <c:pt idx="4608">
                  <c:v>0.68007557870370372</c:v>
                </c:pt>
                <c:pt idx="4609">
                  <c:v>0.68007674768518522</c:v>
                </c:pt>
                <c:pt idx="4610">
                  <c:v>0.68007789351851855</c:v>
                </c:pt>
                <c:pt idx="4611">
                  <c:v>0.68007905092592591</c:v>
                </c:pt>
                <c:pt idx="4612">
                  <c:v>0.68008020833333338</c:v>
                </c:pt>
                <c:pt idx="4613">
                  <c:v>0.68008136574074074</c:v>
                </c:pt>
                <c:pt idx="4614">
                  <c:v>0.6800825231481481</c:v>
                </c:pt>
                <c:pt idx="4615">
                  <c:v>0.68008368055555557</c:v>
                </c:pt>
                <c:pt idx="4616">
                  <c:v>0.68008483796296293</c:v>
                </c:pt>
                <c:pt idx="4617">
                  <c:v>0.6800859953703704</c:v>
                </c:pt>
                <c:pt idx="4618">
                  <c:v>0.68008715277777776</c:v>
                </c:pt>
                <c:pt idx="4619">
                  <c:v>0.68008831018518512</c:v>
                </c:pt>
                <c:pt idx="4620">
                  <c:v>0.68008946759259259</c:v>
                </c:pt>
                <c:pt idx="4621">
                  <c:v>0.68009062500000006</c:v>
                </c:pt>
                <c:pt idx="4622">
                  <c:v>0.68009179398148145</c:v>
                </c:pt>
                <c:pt idx="4623">
                  <c:v>0.68009293981481478</c:v>
                </c:pt>
                <c:pt idx="4624">
                  <c:v>0.68009409722222214</c:v>
                </c:pt>
                <c:pt idx="4625">
                  <c:v>0.68009525462962972</c:v>
                </c:pt>
                <c:pt idx="4626">
                  <c:v>0.68009641203703708</c:v>
                </c:pt>
                <c:pt idx="4627">
                  <c:v>0.68009756944444444</c:v>
                </c:pt>
                <c:pt idx="4628">
                  <c:v>0.6800987268518518</c:v>
                </c:pt>
                <c:pt idx="4629">
                  <c:v>0.68009988425925927</c:v>
                </c:pt>
                <c:pt idx="4630">
                  <c:v>0.68010104166666674</c:v>
                </c:pt>
                <c:pt idx="4631">
                  <c:v>0.68010221064814813</c:v>
                </c:pt>
                <c:pt idx="4632">
                  <c:v>0.68010335648148146</c:v>
                </c:pt>
                <c:pt idx="4633">
                  <c:v>0.68010451388888893</c:v>
                </c:pt>
                <c:pt idx="4634">
                  <c:v>0.68010567129629629</c:v>
                </c:pt>
                <c:pt idx="4635">
                  <c:v>0.68010682870370376</c:v>
                </c:pt>
                <c:pt idx="4636">
                  <c:v>0.68010799768518515</c:v>
                </c:pt>
                <c:pt idx="4637">
                  <c:v>0.68010914351851848</c:v>
                </c:pt>
                <c:pt idx="4638">
                  <c:v>0.68011030092592595</c:v>
                </c:pt>
                <c:pt idx="4639">
                  <c:v>0.68011145833333331</c:v>
                </c:pt>
                <c:pt idx="4640">
                  <c:v>0.68011262731481481</c:v>
                </c:pt>
                <c:pt idx="4641">
                  <c:v>0.68011377314814814</c:v>
                </c:pt>
                <c:pt idx="4642">
                  <c:v>0.68011493055555561</c:v>
                </c:pt>
                <c:pt idx="4643">
                  <c:v>0.68011608796296297</c:v>
                </c:pt>
                <c:pt idx="4644">
                  <c:v>0.68011724537037033</c:v>
                </c:pt>
                <c:pt idx="4645">
                  <c:v>0.68011841435185183</c:v>
                </c:pt>
                <c:pt idx="4646">
                  <c:v>0.68011957175925919</c:v>
                </c:pt>
                <c:pt idx="4647">
                  <c:v>0.68012071759259263</c:v>
                </c:pt>
                <c:pt idx="4648">
                  <c:v>0.68012187499999999</c:v>
                </c:pt>
                <c:pt idx="4649">
                  <c:v>0.68012303240740735</c:v>
                </c:pt>
                <c:pt idx="4650">
                  <c:v>0.68012418981481482</c:v>
                </c:pt>
                <c:pt idx="4651">
                  <c:v>0.68012534722222229</c:v>
                </c:pt>
                <c:pt idx="4652">
                  <c:v>0.68012651620370368</c:v>
                </c:pt>
                <c:pt idx="4653">
                  <c:v>0.68012766203703701</c:v>
                </c:pt>
                <c:pt idx="4654">
                  <c:v>0.68012881944444437</c:v>
                </c:pt>
                <c:pt idx="4655">
                  <c:v>0.68012997685185184</c:v>
                </c:pt>
                <c:pt idx="4656">
                  <c:v>0.68013113425925931</c:v>
                </c:pt>
                <c:pt idx="4657">
                  <c:v>0.6801323032407407</c:v>
                </c:pt>
                <c:pt idx="4658">
                  <c:v>0.68013346064814817</c:v>
                </c:pt>
                <c:pt idx="4659">
                  <c:v>0.6801346064814815</c:v>
                </c:pt>
                <c:pt idx="4660">
                  <c:v>0.680135775462963</c:v>
                </c:pt>
                <c:pt idx="4661">
                  <c:v>0.68013692129629633</c:v>
                </c:pt>
                <c:pt idx="4662">
                  <c:v>0.68013807870370369</c:v>
                </c:pt>
                <c:pt idx="4663">
                  <c:v>0.68013923611111105</c:v>
                </c:pt>
                <c:pt idx="4664">
                  <c:v>0.68014039351851852</c:v>
                </c:pt>
                <c:pt idx="4665">
                  <c:v>0.68014155092592599</c:v>
                </c:pt>
                <c:pt idx="4666">
                  <c:v>0.68014271990740738</c:v>
                </c:pt>
                <c:pt idx="4667">
                  <c:v>0.68014387731481474</c:v>
                </c:pt>
                <c:pt idx="4668">
                  <c:v>0.68014502314814818</c:v>
                </c:pt>
                <c:pt idx="4669">
                  <c:v>0.68014618055555554</c:v>
                </c:pt>
                <c:pt idx="4670">
                  <c:v>0.68014734953703704</c:v>
                </c:pt>
                <c:pt idx="4671">
                  <c:v>0.68014849537037037</c:v>
                </c:pt>
                <c:pt idx="4672">
                  <c:v>0.68014966435185187</c:v>
                </c:pt>
                <c:pt idx="4673">
                  <c:v>0.6801508101851852</c:v>
                </c:pt>
                <c:pt idx="4674">
                  <c:v>0.68015196759259255</c:v>
                </c:pt>
                <c:pt idx="4675">
                  <c:v>0.68015312500000003</c:v>
                </c:pt>
                <c:pt idx="4676">
                  <c:v>0.68015428240740738</c:v>
                </c:pt>
                <c:pt idx="4677">
                  <c:v>0.68015543981481486</c:v>
                </c:pt>
                <c:pt idx="4678">
                  <c:v>0.68015659722222221</c:v>
                </c:pt>
                <c:pt idx="4679">
                  <c:v>0.68015775462962957</c:v>
                </c:pt>
                <c:pt idx="4680">
                  <c:v>0.68015891203703704</c:v>
                </c:pt>
                <c:pt idx="4681">
                  <c:v>0.68016006944444451</c:v>
                </c:pt>
                <c:pt idx="4682">
                  <c:v>0.68016122685185187</c:v>
                </c:pt>
                <c:pt idx="4683">
                  <c:v>0.68016238425925923</c:v>
                </c:pt>
                <c:pt idx="4684">
                  <c:v>0.68016354166666659</c:v>
                </c:pt>
                <c:pt idx="4685">
                  <c:v>0.68016469907407406</c:v>
                </c:pt>
                <c:pt idx="4686">
                  <c:v>0.68016585648148153</c:v>
                </c:pt>
                <c:pt idx="4687">
                  <c:v>0.68016701388888889</c:v>
                </c:pt>
                <c:pt idx="4688">
                  <c:v>0.68016817129629625</c:v>
                </c:pt>
                <c:pt idx="4689">
                  <c:v>0.68016932870370372</c:v>
                </c:pt>
                <c:pt idx="4690">
                  <c:v>0.68017048611111119</c:v>
                </c:pt>
                <c:pt idx="4691">
                  <c:v>0.68017164351851855</c:v>
                </c:pt>
                <c:pt idx="4692">
                  <c:v>0.68017280092592591</c:v>
                </c:pt>
                <c:pt idx="4693">
                  <c:v>0.68017395833333327</c:v>
                </c:pt>
                <c:pt idx="4694">
                  <c:v>0.68017511574074074</c:v>
                </c:pt>
                <c:pt idx="4695">
                  <c:v>0.68017627314814821</c:v>
                </c:pt>
                <c:pt idx="4696">
                  <c:v>0.68017744212962961</c:v>
                </c:pt>
                <c:pt idx="4697">
                  <c:v>0.68017858796296293</c:v>
                </c:pt>
                <c:pt idx="4698">
                  <c:v>0.6801797453703704</c:v>
                </c:pt>
                <c:pt idx="4699">
                  <c:v>0.68018090277777776</c:v>
                </c:pt>
                <c:pt idx="4700">
                  <c:v>0.68018206018518523</c:v>
                </c:pt>
                <c:pt idx="4701">
                  <c:v>0.68018321759259259</c:v>
                </c:pt>
                <c:pt idx="4702">
                  <c:v>0.68018438657407398</c:v>
                </c:pt>
                <c:pt idx="4703">
                  <c:v>0.68018553240740742</c:v>
                </c:pt>
                <c:pt idx="4704">
                  <c:v>0.68018668981481478</c:v>
                </c:pt>
                <c:pt idx="4705">
                  <c:v>0.68018784722222225</c:v>
                </c:pt>
                <c:pt idx="4706">
                  <c:v>0.68018900462962961</c:v>
                </c:pt>
                <c:pt idx="4707">
                  <c:v>0.68019016203703708</c:v>
                </c:pt>
                <c:pt idx="4708">
                  <c:v>0.68019131944444444</c:v>
                </c:pt>
                <c:pt idx="4709">
                  <c:v>0.6801924768518518</c:v>
                </c:pt>
                <c:pt idx="4710">
                  <c:v>0.68019363425925927</c:v>
                </c:pt>
                <c:pt idx="4711">
                  <c:v>0.68019480324074078</c:v>
                </c:pt>
                <c:pt idx="4712">
                  <c:v>0.6801959490740741</c:v>
                </c:pt>
                <c:pt idx="4713">
                  <c:v>0.68019710648148146</c:v>
                </c:pt>
                <c:pt idx="4714">
                  <c:v>0.68019826388888882</c:v>
                </c:pt>
                <c:pt idx="4715">
                  <c:v>0.68019942129629629</c:v>
                </c:pt>
                <c:pt idx="4716">
                  <c:v>0.68020059027777779</c:v>
                </c:pt>
                <c:pt idx="4717">
                  <c:v>0.68020173611111112</c:v>
                </c:pt>
                <c:pt idx="4718">
                  <c:v>0.68020290509259262</c:v>
                </c:pt>
                <c:pt idx="4719">
                  <c:v>0.68020405092592584</c:v>
                </c:pt>
                <c:pt idx="4720">
                  <c:v>0.68020521990740745</c:v>
                </c:pt>
                <c:pt idx="4721">
                  <c:v>0.68020636574074078</c:v>
                </c:pt>
                <c:pt idx="4722">
                  <c:v>0.68020752314814814</c:v>
                </c:pt>
                <c:pt idx="4723">
                  <c:v>0.68020869212962964</c:v>
                </c:pt>
                <c:pt idx="4724">
                  <c:v>0.680209849537037</c:v>
                </c:pt>
                <c:pt idx="4725">
                  <c:v>0.68021099537037044</c:v>
                </c:pt>
                <c:pt idx="4726">
                  <c:v>0.6802121527777778</c:v>
                </c:pt>
                <c:pt idx="4727">
                  <c:v>0.68021331018518516</c:v>
                </c:pt>
                <c:pt idx="4728">
                  <c:v>0.68021446759259263</c:v>
                </c:pt>
                <c:pt idx="4729">
                  <c:v>0.68021562499999999</c:v>
                </c:pt>
                <c:pt idx="4730">
                  <c:v>0.68021678240740746</c:v>
                </c:pt>
                <c:pt idx="4731">
                  <c:v>0.68021795138888885</c:v>
                </c:pt>
                <c:pt idx="4732">
                  <c:v>0.68021909722222218</c:v>
                </c:pt>
                <c:pt idx="4733">
                  <c:v>0.68022025462962965</c:v>
                </c:pt>
                <c:pt idx="4734">
                  <c:v>0.68022141203703701</c:v>
                </c:pt>
                <c:pt idx="4735">
                  <c:v>0.68022256944444448</c:v>
                </c:pt>
                <c:pt idx="4736">
                  <c:v>0.68022372685185184</c:v>
                </c:pt>
                <c:pt idx="4737">
                  <c:v>0.68022488425925931</c:v>
                </c:pt>
                <c:pt idx="4738">
                  <c:v>0.68022604166666667</c:v>
                </c:pt>
                <c:pt idx="4739">
                  <c:v>0.68022719907407403</c:v>
                </c:pt>
                <c:pt idx="4740">
                  <c:v>0.6802283564814815</c:v>
                </c:pt>
                <c:pt idx="4741">
                  <c:v>0.68022952546296289</c:v>
                </c:pt>
                <c:pt idx="4742">
                  <c:v>0.68023067129629633</c:v>
                </c:pt>
                <c:pt idx="4743">
                  <c:v>0.68023182870370369</c:v>
                </c:pt>
                <c:pt idx="4744">
                  <c:v>0.68023299768518519</c:v>
                </c:pt>
                <c:pt idx="4745">
                  <c:v>0.68023414351851852</c:v>
                </c:pt>
                <c:pt idx="4746">
                  <c:v>0.68023531250000002</c:v>
                </c:pt>
                <c:pt idx="4747">
                  <c:v>0.68023645833333335</c:v>
                </c:pt>
                <c:pt idx="4748">
                  <c:v>0.68023761574074071</c:v>
                </c:pt>
                <c:pt idx="4749">
                  <c:v>0.68023877314814807</c:v>
                </c:pt>
                <c:pt idx="4750">
                  <c:v>0.68023993055555554</c:v>
                </c:pt>
                <c:pt idx="4751">
                  <c:v>0.68024108796296301</c:v>
                </c:pt>
                <c:pt idx="4752">
                  <c:v>0.68024224537037037</c:v>
                </c:pt>
                <c:pt idx="4753">
                  <c:v>0.68024340277777773</c:v>
                </c:pt>
                <c:pt idx="4754">
                  <c:v>0.68024457175925923</c:v>
                </c:pt>
                <c:pt idx="4755">
                  <c:v>0.68024571759259267</c:v>
                </c:pt>
                <c:pt idx="4756">
                  <c:v>0.68024687500000003</c:v>
                </c:pt>
                <c:pt idx="4757">
                  <c:v>0.68024803240740739</c:v>
                </c:pt>
                <c:pt idx="4758">
                  <c:v>0.68024920138888889</c:v>
                </c:pt>
                <c:pt idx="4759">
                  <c:v>0.68025034722222222</c:v>
                </c:pt>
                <c:pt idx="4760">
                  <c:v>0.68025150462962969</c:v>
                </c:pt>
                <c:pt idx="4761">
                  <c:v>0.68025266203703705</c:v>
                </c:pt>
                <c:pt idx="4762">
                  <c:v>0.68025383101851844</c:v>
                </c:pt>
                <c:pt idx="4763">
                  <c:v>0.68025497685185188</c:v>
                </c:pt>
                <c:pt idx="4764">
                  <c:v>0.68025613425925924</c:v>
                </c:pt>
                <c:pt idx="4765">
                  <c:v>0.68025729166666671</c:v>
                </c:pt>
                <c:pt idx="4766">
                  <c:v>0.68025844907407407</c:v>
                </c:pt>
                <c:pt idx="4767">
                  <c:v>0.68025960648148154</c:v>
                </c:pt>
                <c:pt idx="4768">
                  <c:v>0.6802607638888889</c:v>
                </c:pt>
                <c:pt idx="4769">
                  <c:v>0.68026192129629626</c:v>
                </c:pt>
                <c:pt idx="4770">
                  <c:v>0.68026307870370373</c:v>
                </c:pt>
                <c:pt idx="4771">
                  <c:v>0.68026423611111109</c:v>
                </c:pt>
                <c:pt idx="4772">
                  <c:v>0.68026539351851856</c:v>
                </c:pt>
                <c:pt idx="4773">
                  <c:v>0.68026655092592592</c:v>
                </c:pt>
                <c:pt idx="4774">
                  <c:v>0.68026771990740742</c:v>
                </c:pt>
                <c:pt idx="4775">
                  <c:v>0.68026887731481478</c:v>
                </c:pt>
                <c:pt idx="4776">
                  <c:v>0.68027002314814822</c:v>
                </c:pt>
                <c:pt idx="4777">
                  <c:v>0.68027119212962961</c:v>
                </c:pt>
                <c:pt idx="4778">
                  <c:v>0.68027233796296294</c:v>
                </c:pt>
                <c:pt idx="4779">
                  <c:v>0.6802734953703703</c:v>
                </c:pt>
                <c:pt idx="4780">
                  <c:v>0.68027465277777777</c:v>
                </c:pt>
                <c:pt idx="4781">
                  <c:v>0.68027581018518524</c:v>
                </c:pt>
                <c:pt idx="4782">
                  <c:v>0.6802769675925926</c:v>
                </c:pt>
                <c:pt idx="4783">
                  <c:v>0.68027812499999996</c:v>
                </c:pt>
                <c:pt idx="4784">
                  <c:v>0.68027928240740743</c:v>
                </c:pt>
                <c:pt idx="4785">
                  <c:v>0.6802804398148149</c:v>
                </c:pt>
                <c:pt idx="4786">
                  <c:v>0.68028159722222226</c:v>
                </c:pt>
                <c:pt idx="4787">
                  <c:v>0.68028275462962962</c:v>
                </c:pt>
                <c:pt idx="4788">
                  <c:v>0.68028391203703698</c:v>
                </c:pt>
                <c:pt idx="4789">
                  <c:v>0.68028506944444445</c:v>
                </c:pt>
                <c:pt idx="4790">
                  <c:v>0.68028622685185192</c:v>
                </c:pt>
                <c:pt idx="4791">
                  <c:v>0.68028738425925928</c:v>
                </c:pt>
                <c:pt idx="4792">
                  <c:v>0.68028854166666664</c:v>
                </c:pt>
                <c:pt idx="4793">
                  <c:v>0.68028969907407411</c:v>
                </c:pt>
                <c:pt idx="4794">
                  <c:v>0.68029085648148147</c:v>
                </c:pt>
                <c:pt idx="4795">
                  <c:v>0.68029201388888894</c:v>
                </c:pt>
                <c:pt idx="4796">
                  <c:v>0.6802931712962963</c:v>
                </c:pt>
                <c:pt idx="4797">
                  <c:v>0.68029432870370365</c:v>
                </c:pt>
                <c:pt idx="4798">
                  <c:v>0.68029548611111113</c:v>
                </c:pt>
                <c:pt idx="4799">
                  <c:v>0.68029664351851848</c:v>
                </c:pt>
                <c:pt idx="4800">
                  <c:v>0.68029780092592596</c:v>
                </c:pt>
                <c:pt idx="4801">
                  <c:v>0.68029895833333331</c:v>
                </c:pt>
                <c:pt idx="4802">
                  <c:v>0.68030011574074079</c:v>
                </c:pt>
                <c:pt idx="4803">
                  <c:v>0.68030127314814814</c:v>
                </c:pt>
                <c:pt idx="4804">
                  <c:v>0.6803024305555555</c:v>
                </c:pt>
                <c:pt idx="4805">
                  <c:v>0.68030358796296297</c:v>
                </c:pt>
                <c:pt idx="4806">
                  <c:v>0.68030474537037045</c:v>
                </c:pt>
                <c:pt idx="4807">
                  <c:v>0.68030591435185184</c:v>
                </c:pt>
                <c:pt idx="4808">
                  <c:v>0.68030706018518516</c:v>
                </c:pt>
                <c:pt idx="4809">
                  <c:v>0.68030821759259252</c:v>
                </c:pt>
                <c:pt idx="4810">
                  <c:v>0.68030937499999999</c:v>
                </c:pt>
                <c:pt idx="4811">
                  <c:v>0.68031053240740746</c:v>
                </c:pt>
                <c:pt idx="4812">
                  <c:v>0.68031168981481482</c:v>
                </c:pt>
                <c:pt idx="4813">
                  <c:v>0.68031284722222218</c:v>
                </c:pt>
                <c:pt idx="4814">
                  <c:v>0.68031400462962965</c:v>
                </c:pt>
                <c:pt idx="4815">
                  <c:v>0.68031517361111116</c:v>
                </c:pt>
                <c:pt idx="4816">
                  <c:v>0.68031633101851852</c:v>
                </c:pt>
                <c:pt idx="4817">
                  <c:v>0.68031748842592588</c:v>
                </c:pt>
                <c:pt idx="4818">
                  <c:v>0.6803186342592592</c:v>
                </c:pt>
                <c:pt idx="4819">
                  <c:v>0.68031979166666667</c:v>
                </c:pt>
                <c:pt idx="4820">
                  <c:v>0.68032094907407414</c:v>
                </c:pt>
                <c:pt idx="4821">
                  <c:v>0.6803221064814815</c:v>
                </c:pt>
                <c:pt idx="4822">
                  <c:v>0.6803232754629629</c:v>
                </c:pt>
                <c:pt idx="4823">
                  <c:v>0.68032442129629633</c:v>
                </c:pt>
                <c:pt idx="4824">
                  <c:v>0.68032559027777784</c:v>
                </c:pt>
                <c:pt idx="4825">
                  <c:v>0.68032673611111116</c:v>
                </c:pt>
                <c:pt idx="4826">
                  <c:v>0.68032789351851852</c:v>
                </c:pt>
                <c:pt idx="4827">
                  <c:v>0.68032906249999991</c:v>
                </c:pt>
                <c:pt idx="4828">
                  <c:v>0.68033020833333335</c:v>
                </c:pt>
                <c:pt idx="4829">
                  <c:v>0.68033136574074071</c:v>
                </c:pt>
                <c:pt idx="4830">
                  <c:v>0.68033252314814818</c:v>
                </c:pt>
                <c:pt idx="4831">
                  <c:v>0.68033368055555554</c:v>
                </c:pt>
                <c:pt idx="4832">
                  <c:v>0.68033483796296301</c:v>
                </c:pt>
                <c:pt idx="4833">
                  <c:v>0.68033600694444452</c:v>
                </c:pt>
                <c:pt idx="4834">
                  <c:v>0.68033715277777773</c:v>
                </c:pt>
                <c:pt idx="4835">
                  <c:v>0.6803383101851852</c:v>
                </c:pt>
                <c:pt idx="4836">
                  <c:v>0.68033946759259256</c:v>
                </c:pt>
                <c:pt idx="4837">
                  <c:v>0.68034062500000003</c:v>
                </c:pt>
                <c:pt idx="4838">
                  <c:v>0.68034178240740739</c:v>
                </c:pt>
                <c:pt idx="4839">
                  <c:v>0.68034293981481475</c:v>
                </c:pt>
                <c:pt idx="4840">
                  <c:v>0.68034409722222222</c:v>
                </c:pt>
                <c:pt idx="4841">
                  <c:v>0.68034525462962969</c:v>
                </c:pt>
                <c:pt idx="4842">
                  <c:v>0.68034641203703705</c:v>
                </c:pt>
                <c:pt idx="4843">
                  <c:v>0.68034756944444441</c:v>
                </c:pt>
                <c:pt idx="4844">
                  <c:v>0.68034872685185177</c:v>
                </c:pt>
                <c:pt idx="4845">
                  <c:v>0.68034988425925924</c:v>
                </c:pt>
                <c:pt idx="4846">
                  <c:v>0.68035104166666671</c:v>
                </c:pt>
                <c:pt idx="4847">
                  <c:v>0.68035219907407407</c:v>
                </c:pt>
                <c:pt idx="4848">
                  <c:v>0.68035335648148143</c:v>
                </c:pt>
                <c:pt idx="4849">
                  <c:v>0.6803545138888889</c:v>
                </c:pt>
                <c:pt idx="4850">
                  <c:v>0.68035567129629637</c:v>
                </c:pt>
                <c:pt idx="4851">
                  <c:v>0.68035682870370373</c:v>
                </c:pt>
                <c:pt idx="4852">
                  <c:v>0.68035798611111109</c:v>
                </c:pt>
                <c:pt idx="4853">
                  <c:v>0.68035915509259259</c:v>
                </c:pt>
                <c:pt idx="4854">
                  <c:v>0.68036030092592592</c:v>
                </c:pt>
                <c:pt idx="4855">
                  <c:v>0.68036145833333339</c:v>
                </c:pt>
                <c:pt idx="4856">
                  <c:v>0.68036261574074075</c:v>
                </c:pt>
                <c:pt idx="4857">
                  <c:v>0.68036377314814811</c:v>
                </c:pt>
                <c:pt idx="4858">
                  <c:v>0.68036493055555558</c:v>
                </c:pt>
                <c:pt idx="4859">
                  <c:v>0.68036608796296294</c:v>
                </c:pt>
                <c:pt idx="4860">
                  <c:v>0.68036725694444444</c:v>
                </c:pt>
                <c:pt idx="4861">
                  <c:v>0.68036840277777777</c:v>
                </c:pt>
                <c:pt idx="4862">
                  <c:v>0.68036957175925927</c:v>
                </c:pt>
                <c:pt idx="4863">
                  <c:v>0.6803707175925926</c:v>
                </c:pt>
                <c:pt idx="4864">
                  <c:v>0.68037187499999996</c:v>
                </c:pt>
                <c:pt idx="4865">
                  <c:v>0.68037304398148146</c:v>
                </c:pt>
                <c:pt idx="4866">
                  <c:v>0.68037418981481479</c:v>
                </c:pt>
                <c:pt idx="4867">
                  <c:v>0.68037534722222226</c:v>
                </c:pt>
                <c:pt idx="4868">
                  <c:v>0.68037650462962962</c:v>
                </c:pt>
                <c:pt idx="4869">
                  <c:v>0.68037766203703698</c:v>
                </c:pt>
                <c:pt idx="4870">
                  <c:v>0.68037881944444445</c:v>
                </c:pt>
                <c:pt idx="4871">
                  <c:v>0.68037998842592595</c:v>
                </c:pt>
                <c:pt idx="4872">
                  <c:v>0.68038114583333331</c:v>
                </c:pt>
                <c:pt idx="4873">
                  <c:v>0.68038229166666664</c:v>
                </c:pt>
                <c:pt idx="4874">
                  <c:v>0.680383449074074</c:v>
                </c:pt>
                <c:pt idx="4875">
                  <c:v>0.6803846180555555</c:v>
                </c:pt>
                <c:pt idx="4876">
                  <c:v>0.68038576388888894</c:v>
                </c:pt>
                <c:pt idx="4877">
                  <c:v>0.6803869212962963</c:v>
                </c:pt>
                <c:pt idx="4878">
                  <c:v>0.68038807870370366</c:v>
                </c:pt>
                <c:pt idx="4879">
                  <c:v>0.68038923611111113</c:v>
                </c:pt>
                <c:pt idx="4880">
                  <c:v>0.6803903935185186</c:v>
                </c:pt>
                <c:pt idx="4881">
                  <c:v>0.68039155092592596</c:v>
                </c:pt>
                <c:pt idx="4882">
                  <c:v>0.68039270833333332</c:v>
                </c:pt>
                <c:pt idx="4883">
                  <c:v>0.68039387731481482</c:v>
                </c:pt>
                <c:pt idx="4884">
                  <c:v>0.68039502314814815</c:v>
                </c:pt>
                <c:pt idx="4885">
                  <c:v>0.68039619212962965</c:v>
                </c:pt>
                <c:pt idx="4886">
                  <c:v>0.68039733796296298</c:v>
                </c:pt>
                <c:pt idx="4887">
                  <c:v>0.68039849537037034</c:v>
                </c:pt>
                <c:pt idx="4888">
                  <c:v>0.68039965277777781</c:v>
                </c:pt>
                <c:pt idx="4889">
                  <c:v>0.68040081018518517</c:v>
                </c:pt>
                <c:pt idx="4890">
                  <c:v>0.68040196759259264</c:v>
                </c:pt>
                <c:pt idx="4891">
                  <c:v>0.680403125</c:v>
                </c:pt>
                <c:pt idx="4892">
                  <c:v>0.68040428240740736</c:v>
                </c:pt>
                <c:pt idx="4893">
                  <c:v>0.68040543981481483</c:v>
                </c:pt>
                <c:pt idx="4894">
                  <c:v>0.68040659722222219</c:v>
                </c:pt>
                <c:pt idx="4895">
                  <c:v>0.68040775462962966</c:v>
                </c:pt>
                <c:pt idx="4896">
                  <c:v>0.68040891203703702</c:v>
                </c:pt>
                <c:pt idx="4897">
                  <c:v>0.68041008101851852</c:v>
                </c:pt>
                <c:pt idx="4898">
                  <c:v>0.68041122685185185</c:v>
                </c:pt>
                <c:pt idx="4899">
                  <c:v>0.68041238425925921</c:v>
                </c:pt>
                <c:pt idx="4900">
                  <c:v>0.68041354166666668</c:v>
                </c:pt>
                <c:pt idx="4901">
                  <c:v>0.68041469907407415</c:v>
                </c:pt>
                <c:pt idx="4902">
                  <c:v>0.68041585648148151</c:v>
                </c:pt>
                <c:pt idx="4903">
                  <c:v>0.68041701388888887</c:v>
                </c:pt>
                <c:pt idx="4904">
                  <c:v>0.68041818287037037</c:v>
                </c:pt>
                <c:pt idx="4905">
                  <c:v>0.6804193287037037</c:v>
                </c:pt>
                <c:pt idx="4906">
                  <c:v>0.68042048611111117</c:v>
                </c:pt>
                <c:pt idx="4907">
                  <c:v>0.68042164351851853</c:v>
                </c:pt>
                <c:pt idx="4908">
                  <c:v>0.68042280092592589</c:v>
                </c:pt>
                <c:pt idx="4909">
                  <c:v>0.68042395833333336</c:v>
                </c:pt>
                <c:pt idx="4910">
                  <c:v>0.68042513888888889</c:v>
                </c:pt>
                <c:pt idx="4911">
                  <c:v>0.68042627314814819</c:v>
                </c:pt>
                <c:pt idx="4912">
                  <c:v>0.68042743055555555</c:v>
                </c:pt>
                <c:pt idx="4913">
                  <c:v>0.68042858796296291</c:v>
                </c:pt>
                <c:pt idx="4914">
                  <c:v>0.68042975694444441</c:v>
                </c:pt>
                <c:pt idx="4915">
                  <c:v>0.68043090277777785</c:v>
                </c:pt>
                <c:pt idx="4916">
                  <c:v>0.68043206018518521</c:v>
                </c:pt>
                <c:pt idx="4917">
                  <c:v>0.68043321759259257</c:v>
                </c:pt>
                <c:pt idx="4918">
                  <c:v>0.68043437500000004</c:v>
                </c:pt>
                <c:pt idx="4919">
                  <c:v>0.6804355324074074</c:v>
                </c:pt>
                <c:pt idx="4920">
                  <c:v>0.68043668981481487</c:v>
                </c:pt>
                <c:pt idx="4921">
                  <c:v>0.68043784722222223</c:v>
                </c:pt>
                <c:pt idx="4922">
                  <c:v>0.68043900462962958</c:v>
                </c:pt>
                <c:pt idx="4923">
                  <c:v>0.68044016203703706</c:v>
                </c:pt>
                <c:pt idx="4924">
                  <c:v>0.68044131944444441</c:v>
                </c:pt>
                <c:pt idx="4925">
                  <c:v>0.68044248842592592</c:v>
                </c:pt>
                <c:pt idx="4926">
                  <c:v>0.68044363425925924</c:v>
                </c:pt>
                <c:pt idx="4927">
                  <c:v>0.68044480324074075</c:v>
                </c:pt>
                <c:pt idx="4928">
                  <c:v>0.68044594907407407</c:v>
                </c:pt>
                <c:pt idx="4929">
                  <c:v>0.68044711805555558</c:v>
                </c:pt>
                <c:pt idx="4930">
                  <c:v>0.6804482638888889</c:v>
                </c:pt>
                <c:pt idx="4931">
                  <c:v>0.68044942129629626</c:v>
                </c:pt>
                <c:pt idx="4932">
                  <c:v>0.68045057870370373</c:v>
                </c:pt>
                <c:pt idx="4933">
                  <c:v>0.68045173611111109</c:v>
                </c:pt>
                <c:pt idx="4934">
                  <c:v>0.68045289351851845</c:v>
                </c:pt>
                <c:pt idx="4935">
                  <c:v>0.68045405092592592</c:v>
                </c:pt>
                <c:pt idx="4936">
                  <c:v>0.68045520833333339</c:v>
                </c:pt>
                <c:pt idx="4937">
                  <c:v>0.68045637731481479</c:v>
                </c:pt>
                <c:pt idx="4938">
                  <c:v>0.68045752314814811</c:v>
                </c:pt>
                <c:pt idx="4939">
                  <c:v>0.68045869212962962</c:v>
                </c:pt>
                <c:pt idx="4940">
                  <c:v>0.68045983796296305</c:v>
                </c:pt>
                <c:pt idx="4941">
                  <c:v>0.68046099537037041</c:v>
                </c:pt>
                <c:pt idx="4942">
                  <c:v>0.68046215277777777</c:v>
                </c:pt>
                <c:pt idx="4943">
                  <c:v>0.68046331018518513</c:v>
                </c:pt>
                <c:pt idx="4944">
                  <c:v>0.68046447916666664</c:v>
                </c:pt>
                <c:pt idx="4945">
                  <c:v>0.68046562500000007</c:v>
                </c:pt>
                <c:pt idx="4946">
                  <c:v>0.68046678240740743</c:v>
                </c:pt>
                <c:pt idx="4947">
                  <c:v>0.68046795138888883</c:v>
                </c:pt>
                <c:pt idx="4948">
                  <c:v>0.68046909722222226</c:v>
                </c:pt>
                <c:pt idx="4949">
                  <c:v>0.68047025462962962</c:v>
                </c:pt>
                <c:pt idx="4950">
                  <c:v>0.68047141203703709</c:v>
                </c:pt>
                <c:pt idx="4951">
                  <c:v>0.68047256944444445</c:v>
                </c:pt>
                <c:pt idx="4952">
                  <c:v>0.68047372685185181</c:v>
                </c:pt>
                <c:pt idx="4953">
                  <c:v>0.68047489583333332</c:v>
                </c:pt>
                <c:pt idx="4954">
                  <c:v>0.68047604166666664</c:v>
                </c:pt>
                <c:pt idx="4955">
                  <c:v>0.68047721064814815</c:v>
                </c:pt>
                <c:pt idx="4956">
                  <c:v>0.68047835648148147</c:v>
                </c:pt>
                <c:pt idx="4957">
                  <c:v>0.68047951388888894</c:v>
                </c:pt>
                <c:pt idx="4958">
                  <c:v>0.6804806712962963</c:v>
                </c:pt>
                <c:pt idx="4959">
                  <c:v>0.68048182870370366</c:v>
                </c:pt>
                <c:pt idx="4960">
                  <c:v>0.68048298611111113</c:v>
                </c:pt>
                <c:pt idx="4961">
                  <c:v>0.68048415509259252</c:v>
                </c:pt>
                <c:pt idx="4962">
                  <c:v>0.68048530092592596</c:v>
                </c:pt>
                <c:pt idx="4963">
                  <c:v>0.68048645833333332</c:v>
                </c:pt>
                <c:pt idx="4964">
                  <c:v>0.68048761574074068</c:v>
                </c:pt>
                <c:pt idx="4965">
                  <c:v>0.68048877314814815</c:v>
                </c:pt>
                <c:pt idx="4966">
                  <c:v>0.68048993055555562</c:v>
                </c:pt>
                <c:pt idx="4967">
                  <c:v>0.68049108796296298</c:v>
                </c:pt>
                <c:pt idx="4968">
                  <c:v>0.68049224537037034</c:v>
                </c:pt>
                <c:pt idx="4969">
                  <c:v>0.6804934027777777</c:v>
                </c:pt>
                <c:pt idx="4970">
                  <c:v>0.6804945717592592</c:v>
                </c:pt>
                <c:pt idx="4971">
                  <c:v>0.68049571759259264</c:v>
                </c:pt>
                <c:pt idx="4972">
                  <c:v>0.680496875</c:v>
                </c:pt>
                <c:pt idx="4973">
                  <c:v>0.68049803240740736</c:v>
                </c:pt>
                <c:pt idx="4974">
                  <c:v>0.68049918981481483</c:v>
                </c:pt>
                <c:pt idx="4975">
                  <c:v>0.6805003472222223</c:v>
                </c:pt>
                <c:pt idx="4976">
                  <c:v>0.68050150462962966</c:v>
                </c:pt>
                <c:pt idx="4977">
                  <c:v>0.68050267361111105</c:v>
                </c:pt>
                <c:pt idx="4978">
                  <c:v>0.68050381944444438</c:v>
                </c:pt>
                <c:pt idx="4979">
                  <c:v>0.68050497685185185</c:v>
                </c:pt>
                <c:pt idx="4980">
                  <c:v>0.68050613425925932</c:v>
                </c:pt>
                <c:pt idx="4981">
                  <c:v>0.68050729166666668</c:v>
                </c:pt>
                <c:pt idx="4982">
                  <c:v>0.68050844907407404</c:v>
                </c:pt>
                <c:pt idx="4983">
                  <c:v>0.68050960648148151</c:v>
                </c:pt>
                <c:pt idx="4984">
                  <c:v>0.68051076388888887</c:v>
                </c:pt>
                <c:pt idx="4985">
                  <c:v>0.68051192129629634</c:v>
                </c:pt>
                <c:pt idx="4986">
                  <c:v>0.6805130787037037</c:v>
                </c:pt>
                <c:pt idx="4987">
                  <c:v>0.68051423611111106</c:v>
                </c:pt>
                <c:pt idx="4988">
                  <c:v>0.68051539351851853</c:v>
                </c:pt>
                <c:pt idx="4989">
                  <c:v>0.68051655092592589</c:v>
                </c:pt>
                <c:pt idx="4990">
                  <c:v>0.68051770833333336</c:v>
                </c:pt>
                <c:pt idx="4991">
                  <c:v>0.68051887731481475</c:v>
                </c:pt>
                <c:pt idx="4992">
                  <c:v>0.68052002314814819</c:v>
                </c:pt>
                <c:pt idx="4993">
                  <c:v>0.68052118055555555</c:v>
                </c:pt>
                <c:pt idx="4994">
                  <c:v>0.68052233796296291</c:v>
                </c:pt>
                <c:pt idx="4995">
                  <c:v>0.68052349537037038</c:v>
                </c:pt>
                <c:pt idx="4996">
                  <c:v>0.68052465277777785</c:v>
                </c:pt>
                <c:pt idx="4997">
                  <c:v>0.68052581018518521</c:v>
                </c:pt>
                <c:pt idx="4998">
                  <c:v>0.68052696759259257</c:v>
                </c:pt>
                <c:pt idx="4999">
                  <c:v>0.68052812499999993</c:v>
                </c:pt>
                <c:pt idx="5000">
                  <c:v>0.6805292824074074</c:v>
                </c:pt>
                <c:pt idx="5001">
                  <c:v>0.6805304513888889</c:v>
                </c:pt>
                <c:pt idx="5002">
                  <c:v>0.68053160879629626</c:v>
                </c:pt>
                <c:pt idx="5003">
                  <c:v>0.68053275462962959</c:v>
                </c:pt>
                <c:pt idx="5004">
                  <c:v>0.68053391203703706</c:v>
                </c:pt>
                <c:pt idx="5005">
                  <c:v>0.68053506944444453</c:v>
                </c:pt>
                <c:pt idx="5006">
                  <c:v>0.68053622685185189</c:v>
                </c:pt>
                <c:pt idx="5007">
                  <c:v>0.68053738425925925</c:v>
                </c:pt>
                <c:pt idx="5008">
                  <c:v>0.68053854166666661</c:v>
                </c:pt>
                <c:pt idx="5009">
                  <c:v>0.68053969907407408</c:v>
                </c:pt>
                <c:pt idx="5010">
                  <c:v>0.68054085648148155</c:v>
                </c:pt>
                <c:pt idx="5011">
                  <c:v>0.68054201388888891</c:v>
                </c:pt>
                <c:pt idx="5012">
                  <c:v>0.68054317129629627</c:v>
                </c:pt>
                <c:pt idx="5013">
                  <c:v>0.68054432870370374</c:v>
                </c:pt>
                <c:pt idx="5014">
                  <c:v>0.6805454861111111</c:v>
                </c:pt>
                <c:pt idx="5015">
                  <c:v>0.68054664351851857</c:v>
                </c:pt>
                <c:pt idx="5016">
                  <c:v>0.68054780092592593</c:v>
                </c:pt>
                <c:pt idx="5017">
                  <c:v>0.68054895833333329</c:v>
                </c:pt>
                <c:pt idx="5018">
                  <c:v>0.68055011574074076</c:v>
                </c:pt>
                <c:pt idx="5019">
                  <c:v>0.68055127314814812</c:v>
                </c:pt>
                <c:pt idx="5020">
                  <c:v>0.68055243055555559</c:v>
                </c:pt>
                <c:pt idx="5021">
                  <c:v>0.68055358796296295</c:v>
                </c:pt>
                <c:pt idx="5022">
                  <c:v>0.68055474537037042</c:v>
                </c:pt>
                <c:pt idx="5023">
                  <c:v>0.68055590277777778</c:v>
                </c:pt>
                <c:pt idx="5024">
                  <c:v>0.68055706018518514</c:v>
                </c:pt>
                <c:pt idx="5025">
                  <c:v>0.68055821759259261</c:v>
                </c:pt>
                <c:pt idx="5026">
                  <c:v>0.68055937499999997</c:v>
                </c:pt>
                <c:pt idx="5027">
                  <c:v>0.68056053240740744</c:v>
                </c:pt>
                <c:pt idx="5028">
                  <c:v>0.6805616898148148</c:v>
                </c:pt>
                <c:pt idx="5029">
                  <c:v>0.6805628587962963</c:v>
                </c:pt>
                <c:pt idx="5030">
                  <c:v>0.68056400462962963</c:v>
                </c:pt>
                <c:pt idx="5031">
                  <c:v>0.6805651620370371</c:v>
                </c:pt>
                <c:pt idx="5032">
                  <c:v>0.68056631944444446</c:v>
                </c:pt>
                <c:pt idx="5033">
                  <c:v>0.68056747685185182</c:v>
                </c:pt>
                <c:pt idx="5034">
                  <c:v>0.68056863425925918</c:v>
                </c:pt>
                <c:pt idx="5035">
                  <c:v>0.68056979166666676</c:v>
                </c:pt>
                <c:pt idx="5036">
                  <c:v>0.68057096064814815</c:v>
                </c:pt>
                <c:pt idx="5037">
                  <c:v>0.68057210648148148</c:v>
                </c:pt>
                <c:pt idx="5038">
                  <c:v>0.68057326388888884</c:v>
                </c:pt>
                <c:pt idx="5039">
                  <c:v>0.68057442129629631</c:v>
                </c:pt>
                <c:pt idx="5040">
                  <c:v>0.68057557870370378</c:v>
                </c:pt>
                <c:pt idx="5041">
                  <c:v>0.68057673611111114</c:v>
                </c:pt>
                <c:pt idx="5042">
                  <c:v>0.6805778935185185</c:v>
                </c:pt>
                <c:pt idx="5043">
                  <c:v>0.68057905092592597</c:v>
                </c:pt>
                <c:pt idx="5044">
                  <c:v>0.68058020833333333</c:v>
                </c:pt>
                <c:pt idx="5045">
                  <c:v>0.6805813657407408</c:v>
                </c:pt>
                <c:pt idx="5046">
                  <c:v>0.68058252314814816</c:v>
                </c:pt>
                <c:pt idx="5047">
                  <c:v>0.68058368055555551</c:v>
                </c:pt>
                <c:pt idx="5048">
                  <c:v>0.68058483796296299</c:v>
                </c:pt>
                <c:pt idx="5049">
                  <c:v>0.68058599537037034</c:v>
                </c:pt>
                <c:pt idx="5050">
                  <c:v>0.68058716435185185</c:v>
                </c:pt>
                <c:pt idx="5051">
                  <c:v>0.68058831018518517</c:v>
                </c:pt>
                <c:pt idx="5052">
                  <c:v>0.68058946759259265</c:v>
                </c:pt>
                <c:pt idx="5053">
                  <c:v>0.680590625</c:v>
                </c:pt>
                <c:pt idx="5054">
                  <c:v>0.68059178240740736</c:v>
                </c:pt>
                <c:pt idx="5055">
                  <c:v>0.68059293981481483</c:v>
                </c:pt>
                <c:pt idx="5056">
                  <c:v>0.68059409722222219</c:v>
                </c:pt>
                <c:pt idx="5057">
                  <c:v>0.68059525462962966</c:v>
                </c:pt>
                <c:pt idx="5058">
                  <c:v>0.68059641203703702</c:v>
                </c:pt>
                <c:pt idx="5059">
                  <c:v>0.68059756944444438</c:v>
                </c:pt>
                <c:pt idx="5060">
                  <c:v>0.68059872685185185</c:v>
                </c:pt>
                <c:pt idx="5061">
                  <c:v>0.68059988425925932</c:v>
                </c:pt>
                <c:pt idx="5062">
                  <c:v>0.68060105324074072</c:v>
                </c:pt>
                <c:pt idx="5063">
                  <c:v>0.68060219907407404</c:v>
                </c:pt>
                <c:pt idx="5064">
                  <c:v>0.6806033564814814</c:v>
                </c:pt>
                <c:pt idx="5065">
                  <c:v>0.68060451388888887</c:v>
                </c:pt>
                <c:pt idx="5066">
                  <c:v>0.68060568287037038</c:v>
                </c:pt>
                <c:pt idx="5067">
                  <c:v>0.6806068287037037</c:v>
                </c:pt>
                <c:pt idx="5068">
                  <c:v>0.68060798611111106</c:v>
                </c:pt>
                <c:pt idx="5069">
                  <c:v>0.68060914351851853</c:v>
                </c:pt>
                <c:pt idx="5070">
                  <c:v>0.680610300925926</c:v>
                </c:pt>
                <c:pt idx="5071">
                  <c:v>0.68061145833333336</c:v>
                </c:pt>
                <c:pt idx="5072">
                  <c:v>0.68061261574074072</c:v>
                </c:pt>
                <c:pt idx="5073">
                  <c:v>0.68061378472222223</c:v>
                </c:pt>
                <c:pt idx="5074">
                  <c:v>0.68061493055555555</c:v>
                </c:pt>
                <c:pt idx="5075">
                  <c:v>0.68061608796296302</c:v>
                </c:pt>
                <c:pt idx="5076">
                  <c:v>0.68061724537037038</c:v>
                </c:pt>
                <c:pt idx="5077">
                  <c:v>0.68061840277777774</c:v>
                </c:pt>
                <c:pt idx="5078">
                  <c:v>0.68061956018518521</c:v>
                </c:pt>
                <c:pt idx="5079">
                  <c:v>0.68062071759259257</c:v>
                </c:pt>
                <c:pt idx="5080">
                  <c:v>0.68062187500000004</c:v>
                </c:pt>
                <c:pt idx="5081">
                  <c:v>0.6806230324074074</c:v>
                </c:pt>
                <c:pt idx="5082">
                  <c:v>0.68062418981481487</c:v>
                </c:pt>
                <c:pt idx="5083">
                  <c:v>0.68062534722222223</c:v>
                </c:pt>
                <c:pt idx="5084">
                  <c:v>0.68062651620370374</c:v>
                </c:pt>
                <c:pt idx="5085">
                  <c:v>0.68062766203703706</c:v>
                </c:pt>
                <c:pt idx="5086">
                  <c:v>0.68062881944444442</c:v>
                </c:pt>
                <c:pt idx="5087">
                  <c:v>0.68062997685185189</c:v>
                </c:pt>
                <c:pt idx="5088">
                  <c:v>0.68063113425925925</c:v>
                </c:pt>
                <c:pt idx="5089">
                  <c:v>0.68063229166666661</c:v>
                </c:pt>
                <c:pt idx="5090">
                  <c:v>0.68063344907407408</c:v>
                </c:pt>
                <c:pt idx="5091">
                  <c:v>0.68063460648148155</c:v>
                </c:pt>
                <c:pt idx="5092">
                  <c:v>0.68063576388888891</c:v>
                </c:pt>
                <c:pt idx="5093">
                  <c:v>0.68063692129629627</c:v>
                </c:pt>
                <c:pt idx="5094">
                  <c:v>0.68063807870370363</c:v>
                </c:pt>
                <c:pt idx="5095">
                  <c:v>0.6806392361111111</c:v>
                </c:pt>
                <c:pt idx="5096">
                  <c:v>0.68064039351851857</c:v>
                </c:pt>
                <c:pt idx="5097">
                  <c:v>0.68064155092592593</c:v>
                </c:pt>
                <c:pt idx="5098">
                  <c:v>0.68064270833333329</c:v>
                </c:pt>
                <c:pt idx="5099">
                  <c:v>0.68064386574074076</c:v>
                </c:pt>
                <c:pt idx="5100">
                  <c:v>0.68064502314814823</c:v>
                </c:pt>
                <c:pt idx="5101">
                  <c:v>0.68064618055555559</c:v>
                </c:pt>
                <c:pt idx="5102">
                  <c:v>0.68064733796296295</c:v>
                </c:pt>
                <c:pt idx="5103">
                  <c:v>0.68064849537037031</c:v>
                </c:pt>
                <c:pt idx="5104">
                  <c:v>0.68064965277777778</c:v>
                </c:pt>
                <c:pt idx="5105">
                  <c:v>0.68065081018518525</c:v>
                </c:pt>
                <c:pt idx="5106">
                  <c:v>0.68065197916666664</c:v>
                </c:pt>
                <c:pt idx="5107">
                  <c:v>0.68065312499999997</c:v>
                </c:pt>
                <c:pt idx="5108">
                  <c:v>0.68065428240740744</c:v>
                </c:pt>
                <c:pt idx="5109">
                  <c:v>0.6806554398148148</c:v>
                </c:pt>
                <c:pt idx="5110">
                  <c:v>0.68065659722222227</c:v>
                </c:pt>
                <c:pt idx="5111">
                  <c:v>0.68065775462962963</c:v>
                </c:pt>
                <c:pt idx="5112">
                  <c:v>0.68065891203703699</c:v>
                </c:pt>
                <c:pt idx="5113">
                  <c:v>0.68066006944444446</c:v>
                </c:pt>
                <c:pt idx="5114">
                  <c:v>0.68066122685185182</c:v>
                </c:pt>
                <c:pt idx="5115">
                  <c:v>0.68066238425925929</c:v>
                </c:pt>
                <c:pt idx="5116">
                  <c:v>0.68066354166666665</c:v>
                </c:pt>
                <c:pt idx="5117">
                  <c:v>0.68066471064814815</c:v>
                </c:pt>
                <c:pt idx="5118">
                  <c:v>0.68066586805555562</c:v>
                </c:pt>
                <c:pt idx="5119">
                  <c:v>0.68066701388888884</c:v>
                </c:pt>
                <c:pt idx="5120">
                  <c:v>0.68066818287037034</c:v>
                </c:pt>
                <c:pt idx="5121">
                  <c:v>0.68066932870370367</c:v>
                </c:pt>
                <c:pt idx="5122">
                  <c:v>0.68067048611111114</c:v>
                </c:pt>
                <c:pt idx="5123">
                  <c:v>0.6806716435185185</c:v>
                </c:pt>
                <c:pt idx="5124">
                  <c:v>0.68067280092592586</c:v>
                </c:pt>
                <c:pt idx="5125">
                  <c:v>0.68067396990740736</c:v>
                </c:pt>
                <c:pt idx="5126">
                  <c:v>0.6806751157407408</c:v>
                </c:pt>
                <c:pt idx="5127">
                  <c:v>0.68067627314814816</c:v>
                </c:pt>
                <c:pt idx="5128">
                  <c:v>0.68067743055555552</c:v>
                </c:pt>
                <c:pt idx="5129">
                  <c:v>0.68067858796296288</c:v>
                </c:pt>
                <c:pt idx="5130">
                  <c:v>0.68067975694444449</c:v>
                </c:pt>
                <c:pt idx="5131">
                  <c:v>0.68068090277777782</c:v>
                </c:pt>
                <c:pt idx="5132">
                  <c:v>0.68068207175925921</c:v>
                </c:pt>
                <c:pt idx="5133">
                  <c:v>0.68068322916666668</c:v>
                </c:pt>
                <c:pt idx="5134">
                  <c:v>0.68068438657407404</c:v>
                </c:pt>
                <c:pt idx="5135">
                  <c:v>0.68068553240740748</c:v>
                </c:pt>
                <c:pt idx="5136">
                  <c:v>0.68068670138888887</c:v>
                </c:pt>
                <c:pt idx="5137">
                  <c:v>0.6806878472222222</c:v>
                </c:pt>
                <c:pt idx="5138">
                  <c:v>0.68068900462962967</c:v>
                </c:pt>
                <c:pt idx="5139">
                  <c:v>0.68069016203703703</c:v>
                </c:pt>
                <c:pt idx="5140">
                  <c:v>0.6806913194444445</c:v>
                </c:pt>
                <c:pt idx="5141">
                  <c:v>0.68069248842592589</c:v>
                </c:pt>
                <c:pt idx="5142">
                  <c:v>0.68069363425925922</c:v>
                </c:pt>
                <c:pt idx="5143">
                  <c:v>0.68069480324074072</c:v>
                </c:pt>
                <c:pt idx="5144">
                  <c:v>0.68069596064814819</c:v>
                </c:pt>
                <c:pt idx="5145">
                  <c:v>0.68069710648148152</c:v>
                </c:pt>
                <c:pt idx="5146">
                  <c:v>0.68069826388888888</c:v>
                </c:pt>
                <c:pt idx="5147">
                  <c:v>0.68069942129629635</c:v>
                </c:pt>
                <c:pt idx="5148">
                  <c:v>0.68070057870370371</c:v>
                </c:pt>
                <c:pt idx="5149">
                  <c:v>0.68070174768518521</c:v>
                </c:pt>
                <c:pt idx="5150">
                  <c:v>0.68070289351851854</c:v>
                </c:pt>
                <c:pt idx="5151">
                  <c:v>0.6807040509259259</c:v>
                </c:pt>
                <c:pt idx="5152">
                  <c:v>0.68070520833333337</c:v>
                </c:pt>
                <c:pt idx="5153">
                  <c:v>0.68070637731481487</c:v>
                </c:pt>
                <c:pt idx="5154">
                  <c:v>0.68070752314814809</c:v>
                </c:pt>
                <c:pt idx="5155">
                  <c:v>0.68070869212962959</c:v>
                </c:pt>
                <c:pt idx="5156">
                  <c:v>0.68070984953703706</c:v>
                </c:pt>
                <c:pt idx="5157">
                  <c:v>0.68071099537037039</c:v>
                </c:pt>
                <c:pt idx="5158">
                  <c:v>0.68071215277777775</c:v>
                </c:pt>
                <c:pt idx="5159">
                  <c:v>0.68071331018518511</c:v>
                </c:pt>
                <c:pt idx="5160">
                  <c:v>0.68071446759259258</c:v>
                </c:pt>
                <c:pt idx="5161">
                  <c:v>0.68071562500000005</c:v>
                </c:pt>
                <c:pt idx="5162">
                  <c:v>0.68071679398148144</c:v>
                </c:pt>
                <c:pt idx="5163">
                  <c:v>0.68071793981481477</c:v>
                </c:pt>
                <c:pt idx="5164">
                  <c:v>0.68071909722222224</c:v>
                </c:pt>
                <c:pt idx="5165">
                  <c:v>0.68072025462962971</c:v>
                </c:pt>
                <c:pt idx="5166">
                  <c:v>0.68072141203703707</c:v>
                </c:pt>
                <c:pt idx="5167">
                  <c:v>0.68072256944444443</c:v>
                </c:pt>
                <c:pt idx="5168">
                  <c:v>0.68072372685185178</c:v>
                </c:pt>
                <c:pt idx="5169">
                  <c:v>0.68072488425925926</c:v>
                </c:pt>
                <c:pt idx="5170">
                  <c:v>0.68072605324074076</c:v>
                </c:pt>
                <c:pt idx="5171">
                  <c:v>0.68072719907407409</c:v>
                </c:pt>
                <c:pt idx="5172">
                  <c:v>0.68072835648148144</c:v>
                </c:pt>
                <c:pt idx="5173">
                  <c:v>0.68072951388888892</c:v>
                </c:pt>
                <c:pt idx="5174">
                  <c:v>0.68073067129629627</c:v>
                </c:pt>
                <c:pt idx="5175">
                  <c:v>0.68073182870370375</c:v>
                </c:pt>
                <c:pt idx="5176">
                  <c:v>0.6807329861111111</c:v>
                </c:pt>
                <c:pt idx="5177">
                  <c:v>0.68073414351851858</c:v>
                </c:pt>
                <c:pt idx="5178">
                  <c:v>0.68073530092592593</c:v>
                </c:pt>
                <c:pt idx="5179">
                  <c:v>0.68073645833333329</c:v>
                </c:pt>
                <c:pt idx="5180">
                  <c:v>0.68073761574074076</c:v>
                </c:pt>
                <c:pt idx="5181">
                  <c:v>0.68073877314814812</c:v>
                </c:pt>
                <c:pt idx="5182">
                  <c:v>0.68073993055555559</c:v>
                </c:pt>
                <c:pt idx="5183">
                  <c:v>0.6807410995370371</c:v>
                </c:pt>
                <c:pt idx="5184">
                  <c:v>0.68074224537037031</c:v>
                </c:pt>
                <c:pt idx="5185">
                  <c:v>0.68074340277777778</c:v>
                </c:pt>
                <c:pt idx="5186">
                  <c:v>0.68074456018518525</c:v>
                </c:pt>
                <c:pt idx="5187">
                  <c:v>0.68074571759259261</c:v>
                </c:pt>
                <c:pt idx="5188">
                  <c:v>0.68074687499999997</c:v>
                </c:pt>
                <c:pt idx="5189">
                  <c:v>0.68074803240740733</c:v>
                </c:pt>
                <c:pt idx="5190">
                  <c:v>0.6807491898148148</c:v>
                </c:pt>
                <c:pt idx="5191">
                  <c:v>0.68075034722222227</c:v>
                </c:pt>
                <c:pt idx="5192">
                  <c:v>0.68075150462962963</c:v>
                </c:pt>
                <c:pt idx="5193">
                  <c:v>0.68075266203703699</c:v>
                </c:pt>
                <c:pt idx="5194">
                  <c:v>0.68075381944444446</c:v>
                </c:pt>
                <c:pt idx="5195">
                  <c:v>0.68075497685185193</c:v>
                </c:pt>
                <c:pt idx="5196">
                  <c:v>0.68075613425925929</c:v>
                </c:pt>
                <c:pt idx="5197">
                  <c:v>0.68075729166666665</c:v>
                </c:pt>
                <c:pt idx="5198">
                  <c:v>0.68075844907407401</c:v>
                </c:pt>
                <c:pt idx="5199">
                  <c:v>0.68075960648148148</c:v>
                </c:pt>
                <c:pt idx="5200">
                  <c:v>0.68076076388888895</c:v>
                </c:pt>
                <c:pt idx="5201">
                  <c:v>0.68076192129629631</c:v>
                </c:pt>
                <c:pt idx="5202">
                  <c:v>0.68076307870370367</c:v>
                </c:pt>
                <c:pt idx="5203">
                  <c:v>0.68076424768518518</c:v>
                </c:pt>
                <c:pt idx="5204">
                  <c:v>0.6807653935185185</c:v>
                </c:pt>
                <c:pt idx="5205">
                  <c:v>0.68076656250000001</c:v>
                </c:pt>
                <c:pt idx="5206">
                  <c:v>0.68076771990740736</c:v>
                </c:pt>
                <c:pt idx="5207">
                  <c:v>0.68076886574074069</c:v>
                </c:pt>
                <c:pt idx="5208">
                  <c:v>0.68077002314814816</c:v>
                </c:pt>
                <c:pt idx="5209">
                  <c:v>0.68077118055555552</c:v>
                </c:pt>
                <c:pt idx="5210">
                  <c:v>0.68077233796296299</c:v>
                </c:pt>
                <c:pt idx="5211">
                  <c:v>0.68077349537037035</c:v>
                </c:pt>
                <c:pt idx="5212">
                  <c:v>0.68077465277777782</c:v>
                </c:pt>
                <c:pt idx="5213">
                  <c:v>0.68077581018518518</c:v>
                </c:pt>
                <c:pt idx="5214">
                  <c:v>0.68077696759259254</c:v>
                </c:pt>
                <c:pt idx="5215">
                  <c:v>0.68077812500000001</c:v>
                </c:pt>
                <c:pt idx="5216">
                  <c:v>0.68077928240740748</c:v>
                </c:pt>
                <c:pt idx="5217">
                  <c:v>0.68078045138888887</c:v>
                </c:pt>
                <c:pt idx="5218">
                  <c:v>0.6807815972222222</c:v>
                </c:pt>
                <c:pt idx="5219">
                  <c:v>0.68078275462962956</c:v>
                </c:pt>
                <c:pt idx="5220">
                  <c:v>0.68078391203703703</c:v>
                </c:pt>
                <c:pt idx="5221">
                  <c:v>0.6807850694444445</c:v>
                </c:pt>
                <c:pt idx="5222">
                  <c:v>0.68078622685185186</c:v>
                </c:pt>
                <c:pt idx="5223">
                  <c:v>0.68078738425925922</c:v>
                </c:pt>
                <c:pt idx="5224">
                  <c:v>0.68078854166666669</c:v>
                </c:pt>
                <c:pt idx="5225">
                  <c:v>0.68078971064814819</c:v>
                </c:pt>
                <c:pt idx="5226">
                  <c:v>0.68079085648148152</c:v>
                </c:pt>
                <c:pt idx="5227">
                  <c:v>0.68079201388888888</c:v>
                </c:pt>
                <c:pt idx="5228">
                  <c:v>0.68079317129629624</c:v>
                </c:pt>
                <c:pt idx="5229">
                  <c:v>0.68079432870370371</c:v>
                </c:pt>
                <c:pt idx="5230">
                  <c:v>0.68079548611111118</c:v>
                </c:pt>
                <c:pt idx="5231">
                  <c:v>0.68079664351851854</c:v>
                </c:pt>
                <c:pt idx="5232">
                  <c:v>0.6807978009259259</c:v>
                </c:pt>
                <c:pt idx="5233">
                  <c:v>0.68079895833333337</c:v>
                </c:pt>
                <c:pt idx="5234">
                  <c:v>0.68080011574074073</c:v>
                </c:pt>
                <c:pt idx="5235">
                  <c:v>0.6808012731481482</c:v>
                </c:pt>
                <c:pt idx="5236">
                  <c:v>0.68080244212962959</c:v>
                </c:pt>
                <c:pt idx="5237">
                  <c:v>0.68080358796296292</c:v>
                </c:pt>
                <c:pt idx="5238">
                  <c:v>0.68080474537037039</c:v>
                </c:pt>
                <c:pt idx="5239">
                  <c:v>0.68080590277777775</c:v>
                </c:pt>
                <c:pt idx="5240">
                  <c:v>0.68080706018518522</c:v>
                </c:pt>
                <c:pt idx="5241">
                  <c:v>0.68080821759259258</c:v>
                </c:pt>
                <c:pt idx="5242">
                  <c:v>0.68080937500000005</c:v>
                </c:pt>
                <c:pt idx="5243">
                  <c:v>0.68081053240740741</c:v>
                </c:pt>
                <c:pt idx="5244">
                  <c:v>0.68081168981481477</c:v>
                </c:pt>
                <c:pt idx="5245">
                  <c:v>0.68081284722222224</c:v>
                </c:pt>
                <c:pt idx="5246">
                  <c:v>0.68081401620370363</c:v>
                </c:pt>
                <c:pt idx="5247">
                  <c:v>0.6808151736111111</c:v>
                </c:pt>
                <c:pt idx="5248">
                  <c:v>0.68081631944444443</c:v>
                </c:pt>
                <c:pt idx="5249">
                  <c:v>0.68081748842592593</c:v>
                </c:pt>
                <c:pt idx="5250">
                  <c:v>0.68081863425925926</c:v>
                </c:pt>
                <c:pt idx="5251">
                  <c:v>0.68081980324074076</c:v>
                </c:pt>
                <c:pt idx="5252">
                  <c:v>0.68082094907407409</c:v>
                </c:pt>
                <c:pt idx="5253">
                  <c:v>0.68082210648148145</c:v>
                </c:pt>
                <c:pt idx="5254">
                  <c:v>0.68082326388888881</c:v>
                </c:pt>
                <c:pt idx="5255">
                  <c:v>0.68082442129629628</c:v>
                </c:pt>
                <c:pt idx="5256">
                  <c:v>0.68082557870370375</c:v>
                </c:pt>
                <c:pt idx="5257">
                  <c:v>0.68082673611111111</c:v>
                </c:pt>
                <c:pt idx="5258">
                  <c:v>0.68082790509259261</c:v>
                </c:pt>
                <c:pt idx="5259">
                  <c:v>0.68082905092592594</c:v>
                </c:pt>
                <c:pt idx="5260">
                  <c:v>0.68083020833333341</c:v>
                </c:pt>
                <c:pt idx="5261">
                  <c:v>0.6808313773148148</c:v>
                </c:pt>
                <c:pt idx="5262">
                  <c:v>0.68083253472222216</c:v>
                </c:pt>
                <c:pt idx="5263">
                  <c:v>0.68083368055555549</c:v>
                </c:pt>
                <c:pt idx="5264">
                  <c:v>0.68083483796296296</c:v>
                </c:pt>
                <c:pt idx="5265">
                  <c:v>0.68083599537037043</c:v>
                </c:pt>
                <c:pt idx="5266">
                  <c:v>0.68083715277777779</c:v>
                </c:pt>
                <c:pt idx="5267">
                  <c:v>0.68083831018518515</c:v>
                </c:pt>
                <c:pt idx="5268">
                  <c:v>0.68083946759259262</c:v>
                </c:pt>
                <c:pt idx="5269">
                  <c:v>0.68084062499999998</c:v>
                </c:pt>
                <c:pt idx="5270">
                  <c:v>0.68084178240740745</c:v>
                </c:pt>
                <c:pt idx="5271">
                  <c:v>0.68084293981481481</c:v>
                </c:pt>
                <c:pt idx="5272">
                  <c:v>0.68084410879629631</c:v>
                </c:pt>
                <c:pt idx="5273">
                  <c:v>0.68084525462962964</c:v>
                </c:pt>
                <c:pt idx="5274">
                  <c:v>0.680846412037037</c:v>
                </c:pt>
                <c:pt idx="5275">
                  <c:v>0.6808475810185185</c:v>
                </c:pt>
                <c:pt idx="5276">
                  <c:v>0.68084872685185183</c:v>
                </c:pt>
                <c:pt idx="5277">
                  <c:v>0.6808498842592593</c:v>
                </c:pt>
                <c:pt idx="5278">
                  <c:v>0.68085104166666666</c:v>
                </c:pt>
                <c:pt idx="5279">
                  <c:v>0.68085219907407402</c:v>
                </c:pt>
                <c:pt idx="5280">
                  <c:v>0.68085335648148149</c:v>
                </c:pt>
                <c:pt idx="5281">
                  <c:v>0.68085452546296299</c:v>
                </c:pt>
                <c:pt idx="5282">
                  <c:v>0.68085568287037035</c:v>
                </c:pt>
                <c:pt idx="5283">
                  <c:v>0.68085682870370368</c:v>
                </c:pt>
                <c:pt idx="5284">
                  <c:v>0.68085798611111104</c:v>
                </c:pt>
                <c:pt idx="5285">
                  <c:v>0.68085914351851851</c:v>
                </c:pt>
                <c:pt idx="5286">
                  <c:v>0.68086031250000001</c:v>
                </c:pt>
                <c:pt idx="5287">
                  <c:v>0.68086145833333334</c:v>
                </c:pt>
                <c:pt idx="5288">
                  <c:v>0.6808626157407407</c:v>
                </c:pt>
                <c:pt idx="5289">
                  <c:v>0.68086377314814817</c:v>
                </c:pt>
                <c:pt idx="5290">
                  <c:v>0.68086493055555564</c:v>
                </c:pt>
                <c:pt idx="5291">
                  <c:v>0.68086609953703703</c:v>
                </c:pt>
                <c:pt idx="5292">
                  <c:v>0.68086724537037036</c:v>
                </c:pt>
                <c:pt idx="5293">
                  <c:v>0.68086840277777771</c:v>
                </c:pt>
                <c:pt idx="5294">
                  <c:v>0.68086956018518519</c:v>
                </c:pt>
                <c:pt idx="5295">
                  <c:v>0.68087071759259266</c:v>
                </c:pt>
                <c:pt idx="5296">
                  <c:v>0.68087187500000002</c:v>
                </c:pt>
                <c:pt idx="5297">
                  <c:v>0.68087304398148141</c:v>
                </c:pt>
                <c:pt idx="5298">
                  <c:v>0.68087420138888888</c:v>
                </c:pt>
                <c:pt idx="5299">
                  <c:v>0.6808753472222222</c:v>
                </c:pt>
                <c:pt idx="5300">
                  <c:v>0.68087650462962968</c:v>
                </c:pt>
                <c:pt idx="5301">
                  <c:v>0.68087766203703703</c:v>
                </c:pt>
                <c:pt idx="5302">
                  <c:v>0.68087881944444439</c:v>
                </c:pt>
                <c:pt idx="5303">
                  <c:v>0.68087997685185186</c:v>
                </c:pt>
                <c:pt idx="5304">
                  <c:v>0.68088114583333337</c:v>
                </c:pt>
                <c:pt idx="5305">
                  <c:v>0.68088229166666669</c:v>
                </c:pt>
                <c:pt idx="5306">
                  <c:v>0.68088344907407405</c:v>
                </c:pt>
                <c:pt idx="5307">
                  <c:v>0.68088460648148152</c:v>
                </c:pt>
                <c:pt idx="5308">
                  <c:v>0.68088576388888888</c:v>
                </c:pt>
                <c:pt idx="5309">
                  <c:v>0.68088692129629624</c:v>
                </c:pt>
                <c:pt idx="5310">
                  <c:v>0.68088807870370371</c:v>
                </c:pt>
                <c:pt idx="5311">
                  <c:v>0.68088923611111118</c:v>
                </c:pt>
                <c:pt idx="5312">
                  <c:v>0.68089039351851854</c:v>
                </c:pt>
                <c:pt idx="5313">
                  <c:v>0.6808915509259259</c:v>
                </c:pt>
                <c:pt idx="5314">
                  <c:v>0.68089270833333326</c:v>
                </c:pt>
                <c:pt idx="5315">
                  <c:v>0.68089386574074073</c:v>
                </c:pt>
                <c:pt idx="5316">
                  <c:v>0.6808950231481482</c:v>
                </c:pt>
                <c:pt idx="5317">
                  <c:v>0.68089618055555556</c:v>
                </c:pt>
                <c:pt idx="5318">
                  <c:v>0.68089733796296292</c:v>
                </c:pt>
                <c:pt idx="5319">
                  <c:v>0.68089849537037039</c:v>
                </c:pt>
                <c:pt idx="5320">
                  <c:v>0.6808996643518519</c:v>
                </c:pt>
                <c:pt idx="5321">
                  <c:v>0.68090081018518522</c:v>
                </c:pt>
                <c:pt idx="5322">
                  <c:v>0.68090196759259258</c:v>
                </c:pt>
                <c:pt idx="5323">
                  <c:v>0.68090312499999994</c:v>
                </c:pt>
                <c:pt idx="5324">
                  <c:v>0.68090429398148145</c:v>
                </c:pt>
                <c:pt idx="5325">
                  <c:v>0.68090543981481488</c:v>
                </c:pt>
                <c:pt idx="5326">
                  <c:v>0.68090659722222224</c:v>
                </c:pt>
                <c:pt idx="5327">
                  <c:v>0.68090778935185181</c:v>
                </c:pt>
                <c:pt idx="5328">
                  <c:v>0.68090891203703707</c:v>
                </c:pt>
                <c:pt idx="5329">
                  <c:v>0.68091006944444443</c:v>
                </c:pt>
                <c:pt idx="5330">
                  <c:v>0.6809112268518519</c:v>
                </c:pt>
                <c:pt idx="5331">
                  <c:v>0.68091238425925926</c:v>
                </c:pt>
                <c:pt idx="5332">
                  <c:v>0.68091355324074065</c:v>
                </c:pt>
                <c:pt idx="5333">
                  <c:v>0.68091469907407409</c:v>
                </c:pt>
                <c:pt idx="5334">
                  <c:v>0.68091585648148145</c:v>
                </c:pt>
                <c:pt idx="5335">
                  <c:v>0.68091702546296295</c:v>
                </c:pt>
                <c:pt idx="5336">
                  <c:v>0.68091817129629628</c:v>
                </c:pt>
                <c:pt idx="5337">
                  <c:v>0.68091934027777778</c:v>
                </c:pt>
                <c:pt idx="5338">
                  <c:v>0.68092048611111111</c:v>
                </c:pt>
                <c:pt idx="5339">
                  <c:v>0.68092164351851847</c:v>
                </c:pt>
                <c:pt idx="5340">
                  <c:v>0.68092280092592594</c:v>
                </c:pt>
                <c:pt idx="5341">
                  <c:v>0.68092396990740733</c:v>
                </c:pt>
                <c:pt idx="5342">
                  <c:v>0.68092511574074077</c:v>
                </c:pt>
                <c:pt idx="5343">
                  <c:v>0.68092628472222227</c:v>
                </c:pt>
                <c:pt idx="5344">
                  <c:v>0.68092743055555549</c:v>
                </c:pt>
                <c:pt idx="5345">
                  <c:v>0.68092859953703699</c:v>
                </c:pt>
                <c:pt idx="5346">
                  <c:v>0.68092974537037043</c:v>
                </c:pt>
                <c:pt idx="5347">
                  <c:v>0.68093090277777779</c:v>
                </c:pt>
                <c:pt idx="5348">
                  <c:v>0.68093206018518515</c:v>
                </c:pt>
                <c:pt idx="5349">
                  <c:v>0.68093321759259251</c:v>
                </c:pt>
                <c:pt idx="5350">
                  <c:v>0.68093437500000009</c:v>
                </c:pt>
                <c:pt idx="5351">
                  <c:v>0.68093553240740745</c:v>
                </c:pt>
                <c:pt idx="5352">
                  <c:v>0.68093668981481481</c:v>
                </c:pt>
                <c:pt idx="5353">
                  <c:v>0.68093784722222217</c:v>
                </c:pt>
                <c:pt idx="5354">
                  <c:v>0.68093900462962964</c:v>
                </c:pt>
                <c:pt idx="5355">
                  <c:v>0.68094017361111114</c:v>
                </c:pt>
                <c:pt idx="5356">
                  <c:v>0.68094131944444447</c:v>
                </c:pt>
                <c:pt idx="5357">
                  <c:v>0.68094247685185183</c:v>
                </c:pt>
                <c:pt idx="5358">
                  <c:v>0.6809436342592593</c:v>
                </c:pt>
                <c:pt idx="5359">
                  <c:v>0.68094479166666666</c:v>
                </c:pt>
                <c:pt idx="5360">
                  <c:v>0.68094594907407413</c:v>
                </c:pt>
                <c:pt idx="5361">
                  <c:v>0.68094711805555552</c:v>
                </c:pt>
                <c:pt idx="5362">
                  <c:v>0.68094826388888885</c:v>
                </c:pt>
                <c:pt idx="5363">
                  <c:v>0.68094942129629632</c:v>
                </c:pt>
                <c:pt idx="5364">
                  <c:v>0.68095057870370368</c:v>
                </c:pt>
                <c:pt idx="5365">
                  <c:v>0.68095173611111115</c:v>
                </c:pt>
                <c:pt idx="5366">
                  <c:v>0.68095289351851851</c:v>
                </c:pt>
                <c:pt idx="5367">
                  <c:v>0.68095405092592598</c:v>
                </c:pt>
                <c:pt idx="5368">
                  <c:v>0.68095521990740748</c:v>
                </c:pt>
                <c:pt idx="5369">
                  <c:v>0.6809563657407407</c:v>
                </c:pt>
                <c:pt idx="5370">
                  <c:v>0.68095752314814817</c:v>
                </c:pt>
                <c:pt idx="5371">
                  <c:v>0.68095868055555553</c:v>
                </c:pt>
                <c:pt idx="5372">
                  <c:v>0.680959837962963</c:v>
                </c:pt>
                <c:pt idx="5373">
                  <c:v>0.68096099537037036</c:v>
                </c:pt>
                <c:pt idx="5374">
                  <c:v>0.68096215277777772</c:v>
                </c:pt>
                <c:pt idx="5375">
                  <c:v>0.68096331018518519</c:v>
                </c:pt>
                <c:pt idx="5376">
                  <c:v>0.68096446759259266</c:v>
                </c:pt>
                <c:pt idx="5377">
                  <c:v>0.68096562500000002</c:v>
                </c:pt>
                <c:pt idx="5378">
                  <c:v>0.68096678240740738</c:v>
                </c:pt>
                <c:pt idx="5379">
                  <c:v>0.68096793981481474</c:v>
                </c:pt>
                <c:pt idx="5380">
                  <c:v>0.68096909722222221</c:v>
                </c:pt>
                <c:pt idx="5381">
                  <c:v>0.68097025462962968</c:v>
                </c:pt>
                <c:pt idx="5382">
                  <c:v>0.68097142361111107</c:v>
                </c:pt>
                <c:pt idx="5383">
                  <c:v>0.6809725694444444</c:v>
                </c:pt>
                <c:pt idx="5384">
                  <c:v>0.68097372685185187</c:v>
                </c:pt>
                <c:pt idx="5385">
                  <c:v>0.68097488425925934</c:v>
                </c:pt>
                <c:pt idx="5386">
                  <c:v>0.6809760416666667</c:v>
                </c:pt>
                <c:pt idx="5387">
                  <c:v>0.68097721064814809</c:v>
                </c:pt>
                <c:pt idx="5388">
                  <c:v>0.68097836805555556</c:v>
                </c:pt>
                <c:pt idx="5389">
                  <c:v>0.68097951388888889</c:v>
                </c:pt>
                <c:pt idx="5390">
                  <c:v>0.68098067129629636</c:v>
                </c:pt>
                <c:pt idx="5391">
                  <c:v>0.68098182870370372</c:v>
                </c:pt>
                <c:pt idx="5392">
                  <c:v>0.68098298611111108</c:v>
                </c:pt>
                <c:pt idx="5393">
                  <c:v>0.68098414351851855</c:v>
                </c:pt>
                <c:pt idx="5394">
                  <c:v>0.68098530092592591</c:v>
                </c:pt>
                <c:pt idx="5395">
                  <c:v>0.68098645833333338</c:v>
                </c:pt>
                <c:pt idx="5396">
                  <c:v>0.68098761574074074</c:v>
                </c:pt>
                <c:pt idx="5397">
                  <c:v>0.68098878472222224</c:v>
                </c:pt>
                <c:pt idx="5398">
                  <c:v>0.68098993055555557</c:v>
                </c:pt>
                <c:pt idx="5399">
                  <c:v>0.68099109953703707</c:v>
                </c:pt>
                <c:pt idx="5400">
                  <c:v>0.6809922453703704</c:v>
                </c:pt>
                <c:pt idx="5401">
                  <c:v>0.68099340277777776</c:v>
                </c:pt>
                <c:pt idx="5402">
                  <c:v>0.68099456018518523</c:v>
                </c:pt>
                <c:pt idx="5403">
                  <c:v>0.68099571759259259</c:v>
                </c:pt>
                <c:pt idx="5404">
                  <c:v>0.68099687499999995</c:v>
                </c:pt>
                <c:pt idx="5405">
                  <c:v>0.68099803240740742</c:v>
                </c:pt>
                <c:pt idx="5406">
                  <c:v>0.68099918981481489</c:v>
                </c:pt>
                <c:pt idx="5407">
                  <c:v>0.68100034722222225</c:v>
                </c:pt>
                <c:pt idx="5408">
                  <c:v>0.68100150462962961</c:v>
                </c:pt>
                <c:pt idx="5409">
                  <c:v>0.68100266203703697</c:v>
                </c:pt>
                <c:pt idx="5410">
                  <c:v>0.68100383101851847</c:v>
                </c:pt>
                <c:pt idx="5411">
                  <c:v>0.68100497685185191</c:v>
                </c:pt>
                <c:pt idx="5412">
                  <c:v>0.68100613425925927</c:v>
                </c:pt>
                <c:pt idx="5413">
                  <c:v>0.68100729166666663</c:v>
                </c:pt>
                <c:pt idx="5414">
                  <c:v>0.6810084490740741</c:v>
                </c:pt>
                <c:pt idx="5415">
                  <c:v>0.68100960648148157</c:v>
                </c:pt>
                <c:pt idx="5416">
                  <c:v>0.68101076388888893</c:v>
                </c:pt>
                <c:pt idx="5417">
                  <c:v>0.68101192129629629</c:v>
                </c:pt>
                <c:pt idx="5418">
                  <c:v>0.68101307870370364</c:v>
                </c:pt>
                <c:pt idx="5419">
                  <c:v>0.68101423611111112</c:v>
                </c:pt>
                <c:pt idx="5420">
                  <c:v>0.68101539351851859</c:v>
                </c:pt>
                <c:pt idx="5421">
                  <c:v>0.68101655092592595</c:v>
                </c:pt>
                <c:pt idx="5422">
                  <c:v>0.6810177083333333</c:v>
                </c:pt>
                <c:pt idx="5423">
                  <c:v>0.68101886574074078</c:v>
                </c:pt>
                <c:pt idx="5424">
                  <c:v>0.68102002314814813</c:v>
                </c:pt>
                <c:pt idx="5425">
                  <c:v>0.68102118055555561</c:v>
                </c:pt>
                <c:pt idx="5426">
                  <c:v>0.68102233796296296</c:v>
                </c:pt>
                <c:pt idx="5427">
                  <c:v>0.68102349537037032</c:v>
                </c:pt>
                <c:pt idx="5428">
                  <c:v>0.68102465277777779</c:v>
                </c:pt>
                <c:pt idx="5429">
                  <c:v>0.6810258217592593</c:v>
                </c:pt>
                <c:pt idx="5430">
                  <c:v>0.68102696759259262</c:v>
                </c:pt>
                <c:pt idx="5431">
                  <c:v>0.68102813657407402</c:v>
                </c:pt>
                <c:pt idx="5432">
                  <c:v>0.68102928240740745</c:v>
                </c:pt>
                <c:pt idx="5433">
                  <c:v>0.68103043981481481</c:v>
                </c:pt>
                <c:pt idx="5434">
                  <c:v>0.68103159722222217</c:v>
                </c:pt>
                <c:pt idx="5435">
                  <c:v>0.68103275462962964</c:v>
                </c:pt>
                <c:pt idx="5436">
                  <c:v>0.681033912037037</c:v>
                </c:pt>
                <c:pt idx="5437">
                  <c:v>0.68103506944444447</c:v>
                </c:pt>
                <c:pt idx="5438">
                  <c:v>0.68103622685185183</c:v>
                </c:pt>
                <c:pt idx="5439">
                  <c:v>0.68103738425925919</c:v>
                </c:pt>
                <c:pt idx="5440">
                  <c:v>0.6810385532407407</c:v>
                </c:pt>
                <c:pt idx="5441">
                  <c:v>0.68103969907407413</c:v>
                </c:pt>
                <c:pt idx="5442">
                  <c:v>0.68104085648148149</c:v>
                </c:pt>
                <c:pt idx="5443">
                  <c:v>0.68104201388888885</c:v>
                </c:pt>
                <c:pt idx="5444">
                  <c:v>0.68104317129629621</c:v>
                </c:pt>
                <c:pt idx="5445">
                  <c:v>0.68104432870370379</c:v>
                </c:pt>
                <c:pt idx="5446">
                  <c:v>0.68104548611111115</c:v>
                </c:pt>
                <c:pt idx="5447">
                  <c:v>0.68104665509259255</c:v>
                </c:pt>
                <c:pt idx="5448">
                  <c:v>0.68104780092592587</c:v>
                </c:pt>
                <c:pt idx="5449">
                  <c:v>0.68104895833333334</c:v>
                </c:pt>
                <c:pt idx="5450">
                  <c:v>0.68105011574074081</c:v>
                </c:pt>
                <c:pt idx="5451">
                  <c:v>0.68105127314814817</c:v>
                </c:pt>
                <c:pt idx="5452">
                  <c:v>0.68105243055555553</c:v>
                </c:pt>
                <c:pt idx="5453">
                  <c:v>0.68105359953703704</c:v>
                </c:pt>
                <c:pt idx="5454">
                  <c:v>0.68105474537037036</c:v>
                </c:pt>
                <c:pt idx="5455">
                  <c:v>0.68105590277777783</c:v>
                </c:pt>
                <c:pt idx="5456">
                  <c:v>0.68105706018518519</c:v>
                </c:pt>
                <c:pt idx="5457">
                  <c:v>0.68105821759259255</c:v>
                </c:pt>
                <c:pt idx="5458">
                  <c:v>0.68105937500000002</c:v>
                </c:pt>
                <c:pt idx="5459">
                  <c:v>0.68106053240740738</c:v>
                </c:pt>
                <c:pt idx="5460">
                  <c:v>0.68106168981481485</c:v>
                </c:pt>
                <c:pt idx="5461">
                  <c:v>0.68106284722222221</c:v>
                </c:pt>
                <c:pt idx="5462">
                  <c:v>0.68106400462962968</c:v>
                </c:pt>
                <c:pt idx="5463">
                  <c:v>0.68106516203703704</c:v>
                </c:pt>
                <c:pt idx="5464">
                  <c:v>0.6810663194444444</c:v>
                </c:pt>
                <c:pt idx="5465">
                  <c:v>0.6810674884259259</c:v>
                </c:pt>
                <c:pt idx="5466">
                  <c:v>0.68106863425925923</c:v>
                </c:pt>
                <c:pt idx="5467">
                  <c:v>0.6810697916666667</c:v>
                </c:pt>
                <c:pt idx="5468">
                  <c:v>0.6810709606481482</c:v>
                </c:pt>
                <c:pt idx="5469">
                  <c:v>0.68107210648148142</c:v>
                </c:pt>
                <c:pt idx="5470">
                  <c:v>0.68107326388888889</c:v>
                </c:pt>
                <c:pt idx="5471">
                  <c:v>0.68107442129629636</c:v>
                </c:pt>
                <c:pt idx="5472">
                  <c:v>0.68107559027777775</c:v>
                </c:pt>
                <c:pt idx="5473">
                  <c:v>0.68107673611111108</c:v>
                </c:pt>
                <c:pt idx="5474">
                  <c:v>0.68107789351851844</c:v>
                </c:pt>
                <c:pt idx="5475">
                  <c:v>0.68107906249999994</c:v>
                </c:pt>
                <c:pt idx="5476">
                  <c:v>0.68108020833333338</c:v>
                </c:pt>
                <c:pt idx="5477">
                  <c:v>0.68108136574074074</c:v>
                </c:pt>
                <c:pt idx="5478">
                  <c:v>0.6810825231481481</c:v>
                </c:pt>
                <c:pt idx="5479">
                  <c:v>0.6810836921296296</c:v>
                </c:pt>
                <c:pt idx="5480">
                  <c:v>0.68108484953703707</c:v>
                </c:pt>
                <c:pt idx="5481">
                  <c:v>0.6810859953703704</c:v>
                </c:pt>
                <c:pt idx="5482">
                  <c:v>0.68108715277777776</c:v>
                </c:pt>
                <c:pt idx="5483">
                  <c:v>0.68108831018518512</c:v>
                </c:pt>
                <c:pt idx="5484">
                  <c:v>0.68108946759259259</c:v>
                </c:pt>
                <c:pt idx="5485">
                  <c:v>0.68109062500000006</c:v>
                </c:pt>
                <c:pt idx="5486">
                  <c:v>0.68109178240740742</c:v>
                </c:pt>
                <c:pt idx="5487">
                  <c:v>0.68109293981481478</c:v>
                </c:pt>
                <c:pt idx="5488">
                  <c:v>0.68109409722222225</c:v>
                </c:pt>
                <c:pt idx="5489">
                  <c:v>0.68109525462962961</c:v>
                </c:pt>
                <c:pt idx="5490">
                  <c:v>0.68109642361111111</c:v>
                </c:pt>
                <c:pt idx="5491">
                  <c:v>0.68109756944444444</c:v>
                </c:pt>
                <c:pt idx="5492">
                  <c:v>0.68109872685185191</c:v>
                </c:pt>
                <c:pt idx="5493">
                  <c:v>0.68109988425925927</c:v>
                </c:pt>
                <c:pt idx="5494">
                  <c:v>0.68110104166666663</c:v>
                </c:pt>
                <c:pt idx="5495">
                  <c:v>0.68110221064814813</c:v>
                </c:pt>
                <c:pt idx="5496">
                  <c:v>0.68110335648148146</c:v>
                </c:pt>
                <c:pt idx="5497">
                  <c:v>0.68110452546296296</c:v>
                </c:pt>
                <c:pt idx="5498">
                  <c:v>0.68110567129629629</c:v>
                </c:pt>
                <c:pt idx="5499">
                  <c:v>0.68110682870370365</c:v>
                </c:pt>
                <c:pt idx="5500">
                  <c:v>0.68110798611111112</c:v>
                </c:pt>
                <c:pt idx="5501">
                  <c:v>0.68110914351851859</c:v>
                </c:pt>
                <c:pt idx="5502">
                  <c:v>0.68111030092592595</c:v>
                </c:pt>
                <c:pt idx="5503">
                  <c:v>0.68111145833333331</c:v>
                </c:pt>
                <c:pt idx="5504">
                  <c:v>0.68111261574074067</c:v>
                </c:pt>
                <c:pt idx="5505">
                  <c:v>0.68111377314814814</c:v>
                </c:pt>
                <c:pt idx="5506">
                  <c:v>0.68111493055555561</c:v>
                </c:pt>
                <c:pt idx="5507">
                  <c:v>0.68111608796296297</c:v>
                </c:pt>
                <c:pt idx="5508">
                  <c:v>0.68111724537037033</c:v>
                </c:pt>
                <c:pt idx="5509">
                  <c:v>0.6811184027777778</c:v>
                </c:pt>
                <c:pt idx="5510">
                  <c:v>0.68111956018518527</c:v>
                </c:pt>
                <c:pt idx="5511">
                  <c:v>0.68112072916666666</c:v>
                </c:pt>
                <c:pt idx="5512">
                  <c:v>0.68112188657407402</c:v>
                </c:pt>
                <c:pt idx="5513">
                  <c:v>0.68112304398148149</c:v>
                </c:pt>
                <c:pt idx="5514">
                  <c:v>0.68112418981481482</c:v>
                </c:pt>
                <c:pt idx="5515">
                  <c:v>0.68112534722222229</c:v>
                </c:pt>
                <c:pt idx="5516">
                  <c:v>0.68112650462962965</c:v>
                </c:pt>
                <c:pt idx="5517">
                  <c:v>0.68112766203703701</c:v>
                </c:pt>
                <c:pt idx="5518">
                  <c:v>0.68112881944444448</c:v>
                </c:pt>
                <c:pt idx="5519">
                  <c:v>0.68112997685185184</c:v>
                </c:pt>
                <c:pt idx="5520">
                  <c:v>0.68113113425925931</c:v>
                </c:pt>
                <c:pt idx="5521">
                  <c:v>0.68113229166666667</c:v>
                </c:pt>
                <c:pt idx="5522">
                  <c:v>0.68113344907407403</c:v>
                </c:pt>
                <c:pt idx="5523">
                  <c:v>0.68113461805555564</c:v>
                </c:pt>
                <c:pt idx="5524">
                  <c:v>0.68113576388888886</c:v>
                </c:pt>
                <c:pt idx="5525">
                  <c:v>0.68113693287037036</c:v>
                </c:pt>
                <c:pt idx="5526">
                  <c:v>0.68113807870370369</c:v>
                </c:pt>
                <c:pt idx="5527">
                  <c:v>0.68113923611111116</c:v>
                </c:pt>
                <c:pt idx="5528">
                  <c:v>0.68114039351851852</c:v>
                </c:pt>
                <c:pt idx="5529">
                  <c:v>0.68114155092592588</c:v>
                </c:pt>
                <c:pt idx="5530">
                  <c:v>0.68114270833333335</c:v>
                </c:pt>
                <c:pt idx="5531">
                  <c:v>0.68114386574074071</c:v>
                </c:pt>
                <c:pt idx="5532">
                  <c:v>0.68114502314814818</c:v>
                </c:pt>
                <c:pt idx="5533">
                  <c:v>0.68114619212962968</c:v>
                </c:pt>
                <c:pt idx="5534">
                  <c:v>0.68114734953703704</c:v>
                </c:pt>
                <c:pt idx="5535">
                  <c:v>0.68114849537037037</c:v>
                </c:pt>
                <c:pt idx="5536">
                  <c:v>0.68114965277777784</c:v>
                </c:pt>
                <c:pt idx="5537">
                  <c:v>0.6811508101851852</c:v>
                </c:pt>
                <c:pt idx="5538">
                  <c:v>0.68115196759259256</c:v>
                </c:pt>
                <c:pt idx="5539">
                  <c:v>0.68115313657407406</c:v>
                </c:pt>
                <c:pt idx="5540">
                  <c:v>0.68115429398148153</c:v>
                </c:pt>
                <c:pt idx="5541">
                  <c:v>0.68115545138888889</c:v>
                </c:pt>
                <c:pt idx="5542">
                  <c:v>0.68115659722222222</c:v>
                </c:pt>
                <c:pt idx="5543">
                  <c:v>0.68115775462962957</c:v>
                </c:pt>
                <c:pt idx="5544">
                  <c:v>0.68115891203703705</c:v>
                </c:pt>
                <c:pt idx="5545">
                  <c:v>0.68116006944444452</c:v>
                </c:pt>
                <c:pt idx="5546">
                  <c:v>0.68116122685185188</c:v>
                </c:pt>
                <c:pt idx="5547">
                  <c:v>0.68116238425925923</c:v>
                </c:pt>
                <c:pt idx="5548">
                  <c:v>0.68116354166666671</c:v>
                </c:pt>
                <c:pt idx="5549">
                  <c:v>0.68116471064814821</c:v>
                </c:pt>
                <c:pt idx="5550">
                  <c:v>0.68116585648148154</c:v>
                </c:pt>
                <c:pt idx="5551">
                  <c:v>0.68116701388888889</c:v>
                </c:pt>
                <c:pt idx="5552">
                  <c:v>0.68116817129629625</c:v>
                </c:pt>
                <c:pt idx="5553">
                  <c:v>0.68116932870370372</c:v>
                </c:pt>
                <c:pt idx="5554">
                  <c:v>0.68117048611111108</c:v>
                </c:pt>
                <c:pt idx="5555">
                  <c:v>0.68117164351851855</c:v>
                </c:pt>
                <c:pt idx="5556">
                  <c:v>0.68117280092592591</c:v>
                </c:pt>
                <c:pt idx="5557">
                  <c:v>0.68117395833333338</c:v>
                </c:pt>
                <c:pt idx="5558">
                  <c:v>0.68117511574074074</c:v>
                </c:pt>
                <c:pt idx="5559">
                  <c:v>0.6811762731481481</c:v>
                </c:pt>
                <c:pt idx="5560">
                  <c:v>0.68117743055555557</c:v>
                </c:pt>
                <c:pt idx="5561">
                  <c:v>0.68117858796296293</c:v>
                </c:pt>
                <c:pt idx="5562">
                  <c:v>0.6811797453703704</c:v>
                </c:pt>
                <c:pt idx="5563">
                  <c:v>0.68118090277777776</c:v>
                </c:pt>
                <c:pt idx="5564">
                  <c:v>0.68118206018518512</c:v>
                </c:pt>
                <c:pt idx="5565">
                  <c:v>0.68118321759259259</c:v>
                </c:pt>
                <c:pt idx="5566">
                  <c:v>0.68118437500000006</c:v>
                </c:pt>
                <c:pt idx="5567">
                  <c:v>0.68118553240740742</c:v>
                </c:pt>
                <c:pt idx="5568">
                  <c:v>0.68118668981481478</c:v>
                </c:pt>
                <c:pt idx="5569">
                  <c:v>0.68118784722222214</c:v>
                </c:pt>
                <c:pt idx="5570">
                  <c:v>0.68118900462962961</c:v>
                </c:pt>
                <c:pt idx="5571">
                  <c:v>0.68119017361111112</c:v>
                </c:pt>
                <c:pt idx="5572">
                  <c:v>0.68119133101851848</c:v>
                </c:pt>
                <c:pt idx="5573">
                  <c:v>0.6811924768518518</c:v>
                </c:pt>
                <c:pt idx="5574">
                  <c:v>0.68119363425925927</c:v>
                </c:pt>
                <c:pt idx="5575">
                  <c:v>0.68119480324074078</c:v>
                </c:pt>
                <c:pt idx="5576">
                  <c:v>0.6811959490740741</c:v>
                </c:pt>
                <c:pt idx="5577">
                  <c:v>0.68119710648148146</c:v>
                </c:pt>
                <c:pt idx="5578">
                  <c:v>0.68119826388888882</c:v>
                </c:pt>
                <c:pt idx="5579">
                  <c:v>0.68119942129629629</c:v>
                </c:pt>
                <c:pt idx="5580">
                  <c:v>0.68120057870370376</c:v>
                </c:pt>
                <c:pt idx="5581">
                  <c:v>0.68120173611111112</c:v>
                </c:pt>
                <c:pt idx="5582">
                  <c:v>0.68120289351851848</c:v>
                </c:pt>
                <c:pt idx="5583">
                  <c:v>0.68120405092592595</c:v>
                </c:pt>
                <c:pt idx="5584">
                  <c:v>0.68120520833333331</c:v>
                </c:pt>
                <c:pt idx="5585">
                  <c:v>0.68120636574074078</c:v>
                </c:pt>
                <c:pt idx="5586">
                  <c:v>0.68120753472222217</c:v>
                </c:pt>
                <c:pt idx="5587">
                  <c:v>0.68120868055555561</c:v>
                </c:pt>
                <c:pt idx="5588">
                  <c:v>0.68120983796296297</c:v>
                </c:pt>
                <c:pt idx="5589">
                  <c:v>0.68121099537037033</c:v>
                </c:pt>
                <c:pt idx="5590">
                  <c:v>0.6812121527777778</c:v>
                </c:pt>
                <c:pt idx="5591">
                  <c:v>0.68121331018518516</c:v>
                </c:pt>
                <c:pt idx="5592">
                  <c:v>0.68121446759259263</c:v>
                </c:pt>
                <c:pt idx="5593">
                  <c:v>0.68121562499999999</c:v>
                </c:pt>
                <c:pt idx="5594">
                  <c:v>0.68121679398148149</c:v>
                </c:pt>
                <c:pt idx="5595">
                  <c:v>0.68121795138888885</c:v>
                </c:pt>
                <c:pt idx="5596">
                  <c:v>0.68121909722222229</c:v>
                </c:pt>
                <c:pt idx="5597">
                  <c:v>0.68122026620370368</c:v>
                </c:pt>
                <c:pt idx="5598">
                  <c:v>0.68122142361111115</c:v>
                </c:pt>
                <c:pt idx="5599">
                  <c:v>0.68122256944444437</c:v>
                </c:pt>
                <c:pt idx="5600">
                  <c:v>0.68122373842592587</c:v>
                </c:pt>
                <c:pt idx="5601">
                  <c:v>0.68122488425925931</c:v>
                </c:pt>
                <c:pt idx="5602">
                  <c:v>0.68122604166666667</c:v>
                </c:pt>
                <c:pt idx="5603">
                  <c:v>0.68122719907407403</c:v>
                </c:pt>
                <c:pt idx="5604">
                  <c:v>0.6812283564814815</c:v>
                </c:pt>
                <c:pt idx="5605">
                  <c:v>0.68122951388888897</c:v>
                </c:pt>
                <c:pt idx="5606">
                  <c:v>0.68123067129629633</c:v>
                </c:pt>
                <c:pt idx="5607">
                  <c:v>0.68123182870370369</c:v>
                </c:pt>
                <c:pt idx="5608">
                  <c:v>0.68123298611111105</c:v>
                </c:pt>
                <c:pt idx="5609">
                  <c:v>0.68123414351851852</c:v>
                </c:pt>
                <c:pt idx="5610">
                  <c:v>0.68123530092592599</c:v>
                </c:pt>
                <c:pt idx="5611">
                  <c:v>0.68123645833333335</c:v>
                </c:pt>
                <c:pt idx="5612">
                  <c:v>0.68123761574074071</c:v>
                </c:pt>
                <c:pt idx="5613">
                  <c:v>0.68123877314814818</c:v>
                </c:pt>
                <c:pt idx="5614">
                  <c:v>0.68123993055555554</c:v>
                </c:pt>
                <c:pt idx="5615">
                  <c:v>0.68124108796296301</c:v>
                </c:pt>
                <c:pt idx="5616">
                  <c:v>0.68124224537037037</c:v>
                </c:pt>
                <c:pt idx="5617">
                  <c:v>0.68124341435185176</c:v>
                </c:pt>
                <c:pt idx="5618">
                  <c:v>0.6812445601851852</c:v>
                </c:pt>
                <c:pt idx="5619">
                  <c:v>0.68124571759259256</c:v>
                </c:pt>
                <c:pt idx="5620">
                  <c:v>0.68124687500000003</c:v>
                </c:pt>
                <c:pt idx="5621">
                  <c:v>0.68124804398148142</c:v>
                </c:pt>
                <c:pt idx="5622">
                  <c:v>0.68124918981481486</c:v>
                </c:pt>
                <c:pt idx="5623">
                  <c:v>0.68125035879629636</c:v>
                </c:pt>
                <c:pt idx="5624">
                  <c:v>0.68125150462962958</c:v>
                </c:pt>
                <c:pt idx="5625">
                  <c:v>0.68125267361111108</c:v>
                </c:pt>
                <c:pt idx="5626">
                  <c:v>0.68125381944444452</c:v>
                </c:pt>
                <c:pt idx="5627">
                  <c:v>0.68125498842592591</c:v>
                </c:pt>
                <c:pt idx="5628">
                  <c:v>0.68125613425925924</c:v>
                </c:pt>
                <c:pt idx="5629">
                  <c:v>0.6812572916666666</c:v>
                </c:pt>
                <c:pt idx="5630">
                  <c:v>0.6812584606481481</c:v>
                </c:pt>
                <c:pt idx="5631">
                  <c:v>0.68125960648148154</c:v>
                </c:pt>
                <c:pt idx="5632">
                  <c:v>0.6812607638888889</c:v>
                </c:pt>
                <c:pt idx="5633">
                  <c:v>0.6812619328703704</c:v>
                </c:pt>
                <c:pt idx="5634">
                  <c:v>0.68126307870370373</c:v>
                </c:pt>
                <c:pt idx="5635">
                  <c:v>0.6812642361111112</c:v>
                </c:pt>
                <c:pt idx="5636">
                  <c:v>0.68126539351851856</c:v>
                </c:pt>
                <c:pt idx="5637">
                  <c:v>0.68126656249999995</c:v>
                </c:pt>
                <c:pt idx="5638">
                  <c:v>0.68126770833333328</c:v>
                </c:pt>
                <c:pt idx="5639">
                  <c:v>0.68126886574074075</c:v>
                </c:pt>
                <c:pt idx="5640">
                  <c:v>0.68127002314814822</c:v>
                </c:pt>
                <c:pt idx="5641">
                  <c:v>0.68127118055555558</c:v>
                </c:pt>
                <c:pt idx="5642">
                  <c:v>0.68127233796296294</c:v>
                </c:pt>
                <c:pt idx="5643">
                  <c:v>0.68127349537037041</c:v>
                </c:pt>
                <c:pt idx="5644">
                  <c:v>0.68127465277777777</c:v>
                </c:pt>
                <c:pt idx="5645">
                  <c:v>0.68127581018518524</c:v>
                </c:pt>
                <c:pt idx="5646">
                  <c:v>0.6812769675925926</c:v>
                </c:pt>
                <c:pt idx="5647">
                  <c:v>0.68127813657407399</c:v>
                </c:pt>
                <c:pt idx="5648">
                  <c:v>0.68127928240740743</c:v>
                </c:pt>
                <c:pt idx="5649">
                  <c:v>0.68128045138888893</c:v>
                </c:pt>
                <c:pt idx="5650">
                  <c:v>0.68128160879629629</c:v>
                </c:pt>
                <c:pt idx="5651">
                  <c:v>0.68128275462962962</c:v>
                </c:pt>
                <c:pt idx="5652">
                  <c:v>0.68128391203703709</c:v>
                </c:pt>
                <c:pt idx="5653">
                  <c:v>0.68128506944444445</c:v>
                </c:pt>
                <c:pt idx="5654">
                  <c:v>0.68128622685185181</c:v>
                </c:pt>
                <c:pt idx="5655">
                  <c:v>0.68128738425925928</c:v>
                </c:pt>
                <c:pt idx="5656">
                  <c:v>0.68128854166666664</c:v>
                </c:pt>
                <c:pt idx="5657">
                  <c:v>0.68128969907407411</c:v>
                </c:pt>
                <c:pt idx="5658">
                  <c:v>0.68129085648148147</c:v>
                </c:pt>
                <c:pt idx="5659">
                  <c:v>0.68129201388888883</c:v>
                </c:pt>
                <c:pt idx="5660">
                  <c:v>0.6812931712962963</c:v>
                </c:pt>
                <c:pt idx="5661">
                  <c:v>0.68129432870370377</c:v>
                </c:pt>
                <c:pt idx="5662">
                  <c:v>0.68129548611111113</c:v>
                </c:pt>
                <c:pt idx="5663">
                  <c:v>0.68129664351851849</c:v>
                </c:pt>
                <c:pt idx="5664">
                  <c:v>0.68129780092592584</c:v>
                </c:pt>
                <c:pt idx="5665">
                  <c:v>0.68129895833333332</c:v>
                </c:pt>
                <c:pt idx="5666">
                  <c:v>0.68130012731481482</c:v>
                </c:pt>
                <c:pt idx="5667">
                  <c:v>0.68130127314814815</c:v>
                </c:pt>
                <c:pt idx="5668">
                  <c:v>0.6813024305555555</c:v>
                </c:pt>
                <c:pt idx="5669">
                  <c:v>0.68130359953703701</c:v>
                </c:pt>
                <c:pt idx="5670">
                  <c:v>0.68130474537037045</c:v>
                </c:pt>
                <c:pt idx="5671">
                  <c:v>0.68130590277777781</c:v>
                </c:pt>
                <c:pt idx="5672">
                  <c:v>0.68130706018518516</c:v>
                </c:pt>
                <c:pt idx="5673">
                  <c:v>0.68130821759259252</c:v>
                </c:pt>
                <c:pt idx="5674">
                  <c:v>0.68130937499999999</c:v>
                </c:pt>
                <c:pt idx="5675">
                  <c:v>0.68131053240740747</c:v>
                </c:pt>
                <c:pt idx="5676">
                  <c:v>0.68131168981481482</c:v>
                </c:pt>
                <c:pt idx="5677">
                  <c:v>0.68131284722222218</c:v>
                </c:pt>
                <c:pt idx="5678">
                  <c:v>0.68131400462962965</c:v>
                </c:pt>
                <c:pt idx="5679">
                  <c:v>0.68131516203703701</c:v>
                </c:pt>
                <c:pt idx="5680">
                  <c:v>0.68131631944444448</c:v>
                </c:pt>
                <c:pt idx="5681">
                  <c:v>0.68131747685185184</c:v>
                </c:pt>
                <c:pt idx="5682">
                  <c:v>0.68131863425925931</c:v>
                </c:pt>
                <c:pt idx="5683">
                  <c:v>0.68131979166666667</c:v>
                </c:pt>
                <c:pt idx="5684">
                  <c:v>0.68132094907407403</c:v>
                </c:pt>
                <c:pt idx="5685">
                  <c:v>0.6813221064814815</c:v>
                </c:pt>
                <c:pt idx="5686">
                  <c:v>0.68132326388888886</c:v>
                </c:pt>
                <c:pt idx="5687">
                  <c:v>0.68132442129629633</c:v>
                </c:pt>
                <c:pt idx="5688">
                  <c:v>0.68132557870370369</c:v>
                </c:pt>
                <c:pt idx="5689">
                  <c:v>0.68132673611111105</c:v>
                </c:pt>
                <c:pt idx="5690">
                  <c:v>0.68132789351851852</c:v>
                </c:pt>
                <c:pt idx="5691">
                  <c:v>0.68132906250000003</c:v>
                </c:pt>
                <c:pt idx="5692">
                  <c:v>0.68133020833333335</c:v>
                </c:pt>
                <c:pt idx="5693">
                  <c:v>0.68133137731481486</c:v>
                </c:pt>
                <c:pt idx="5694">
                  <c:v>0.68133252314814807</c:v>
                </c:pt>
                <c:pt idx="5695">
                  <c:v>0.68133368055555554</c:v>
                </c:pt>
                <c:pt idx="5696">
                  <c:v>0.68133483796296301</c:v>
                </c:pt>
                <c:pt idx="5697">
                  <c:v>0.68133599537037037</c:v>
                </c:pt>
                <c:pt idx="5698">
                  <c:v>0.68133715277777773</c:v>
                </c:pt>
                <c:pt idx="5699">
                  <c:v>0.68133832175925924</c:v>
                </c:pt>
                <c:pt idx="5700">
                  <c:v>0.68133946759259267</c:v>
                </c:pt>
                <c:pt idx="5701">
                  <c:v>0.68134063657407407</c:v>
                </c:pt>
                <c:pt idx="5702">
                  <c:v>0.68134178240740739</c:v>
                </c:pt>
                <c:pt idx="5703">
                  <c:v>0.6813429513888889</c:v>
                </c:pt>
                <c:pt idx="5704">
                  <c:v>0.68134409722222222</c:v>
                </c:pt>
                <c:pt idx="5705">
                  <c:v>0.68134525462962969</c:v>
                </c:pt>
                <c:pt idx="5706">
                  <c:v>0.68134641203703705</c:v>
                </c:pt>
                <c:pt idx="5707">
                  <c:v>0.68134756944444441</c:v>
                </c:pt>
                <c:pt idx="5708">
                  <c:v>0.68134872685185188</c:v>
                </c:pt>
                <c:pt idx="5709">
                  <c:v>0.68134988425925924</c:v>
                </c:pt>
                <c:pt idx="5710">
                  <c:v>0.68135104166666671</c:v>
                </c:pt>
                <c:pt idx="5711">
                  <c:v>0.68135219907407407</c:v>
                </c:pt>
                <c:pt idx="5712">
                  <c:v>0.68135335648148143</c:v>
                </c:pt>
                <c:pt idx="5713">
                  <c:v>0.6813545138888889</c:v>
                </c:pt>
                <c:pt idx="5714">
                  <c:v>0.68135567129629626</c:v>
                </c:pt>
                <c:pt idx="5715">
                  <c:v>0.68135682870370373</c:v>
                </c:pt>
                <c:pt idx="5716">
                  <c:v>0.68135798611111109</c:v>
                </c:pt>
                <c:pt idx="5717">
                  <c:v>0.68135914351851856</c:v>
                </c:pt>
                <c:pt idx="5718">
                  <c:v>0.68136030092592592</c:v>
                </c:pt>
                <c:pt idx="5719">
                  <c:v>0.68136145833333328</c:v>
                </c:pt>
                <c:pt idx="5720">
                  <c:v>0.68136261574074075</c:v>
                </c:pt>
                <c:pt idx="5721">
                  <c:v>0.68136377314814822</c:v>
                </c:pt>
                <c:pt idx="5722">
                  <c:v>0.68136493055555558</c:v>
                </c:pt>
                <c:pt idx="5723">
                  <c:v>0.68136608796296294</c:v>
                </c:pt>
                <c:pt idx="5724">
                  <c:v>0.6813672453703703</c:v>
                </c:pt>
                <c:pt idx="5725">
                  <c:v>0.68136840277777777</c:v>
                </c:pt>
                <c:pt idx="5726">
                  <c:v>0.68136956018518524</c:v>
                </c:pt>
                <c:pt idx="5727">
                  <c:v>0.6813707175925926</c:v>
                </c:pt>
                <c:pt idx="5728">
                  <c:v>0.68137187499999996</c:v>
                </c:pt>
                <c:pt idx="5729">
                  <c:v>0.68137303240740743</c:v>
                </c:pt>
                <c:pt idx="5730">
                  <c:v>0.6813741898148149</c:v>
                </c:pt>
                <c:pt idx="5731">
                  <c:v>0.68137534722222226</c:v>
                </c:pt>
                <c:pt idx="5732">
                  <c:v>0.68137650462962962</c:v>
                </c:pt>
                <c:pt idx="5733">
                  <c:v>0.68137767361111112</c:v>
                </c:pt>
                <c:pt idx="5734">
                  <c:v>0.68137881944444445</c:v>
                </c:pt>
                <c:pt idx="5735">
                  <c:v>0.68137997685185192</c:v>
                </c:pt>
                <c:pt idx="5736">
                  <c:v>0.68138114583333331</c:v>
                </c:pt>
                <c:pt idx="5737">
                  <c:v>0.68138229166666664</c:v>
                </c:pt>
                <c:pt idx="5738">
                  <c:v>0.68138344907407411</c:v>
                </c:pt>
                <c:pt idx="5739">
                  <c:v>0.68138460648148147</c:v>
                </c:pt>
                <c:pt idx="5740">
                  <c:v>0.68138576388888894</c:v>
                </c:pt>
                <c:pt idx="5741">
                  <c:v>0.6813869212962963</c:v>
                </c:pt>
                <c:pt idx="5742">
                  <c:v>0.68138807870370366</c:v>
                </c:pt>
                <c:pt idx="5743">
                  <c:v>0.68138923611111113</c:v>
                </c:pt>
                <c:pt idx="5744">
                  <c:v>0.68139039351851849</c:v>
                </c:pt>
                <c:pt idx="5745">
                  <c:v>0.68139155092592596</c:v>
                </c:pt>
                <c:pt idx="5746">
                  <c:v>0.68139270833333332</c:v>
                </c:pt>
                <c:pt idx="5747">
                  <c:v>0.68139386574074079</c:v>
                </c:pt>
                <c:pt idx="5748">
                  <c:v>0.68139502314814815</c:v>
                </c:pt>
                <c:pt idx="5749">
                  <c:v>0.68139618055555551</c:v>
                </c:pt>
                <c:pt idx="5750">
                  <c:v>0.68139733796296298</c:v>
                </c:pt>
                <c:pt idx="5751">
                  <c:v>0.68139849537037034</c:v>
                </c:pt>
                <c:pt idx="5752">
                  <c:v>0.68139965277777781</c:v>
                </c:pt>
                <c:pt idx="5753">
                  <c:v>0.68140081018518517</c:v>
                </c:pt>
                <c:pt idx="5754">
                  <c:v>0.68140196759259253</c:v>
                </c:pt>
                <c:pt idx="5755">
                  <c:v>0.681403125</c:v>
                </c:pt>
                <c:pt idx="5756">
                  <c:v>0.68140428240740747</c:v>
                </c:pt>
                <c:pt idx="5757">
                  <c:v>0.68140543981481483</c:v>
                </c:pt>
                <c:pt idx="5758">
                  <c:v>0.68140659722222219</c:v>
                </c:pt>
                <c:pt idx="5759">
                  <c:v>0.68140775462962955</c:v>
                </c:pt>
                <c:pt idx="5760">
                  <c:v>0.68140891203703713</c:v>
                </c:pt>
                <c:pt idx="5761">
                  <c:v>0.68141006944444449</c:v>
                </c:pt>
                <c:pt idx="5762">
                  <c:v>0.68141122685185185</c:v>
                </c:pt>
                <c:pt idx="5763">
                  <c:v>0.68141239583333335</c:v>
                </c:pt>
                <c:pt idx="5764">
                  <c:v>0.68141354166666668</c:v>
                </c:pt>
                <c:pt idx="5765">
                  <c:v>0.68141469907407415</c:v>
                </c:pt>
                <c:pt idx="5766">
                  <c:v>0.68141585648148151</c:v>
                </c:pt>
                <c:pt idx="5767">
                  <c:v>0.68141701388888887</c:v>
                </c:pt>
                <c:pt idx="5768">
                  <c:v>0.68141817129629634</c:v>
                </c:pt>
                <c:pt idx="5769">
                  <c:v>0.6814193287037037</c:v>
                </c:pt>
                <c:pt idx="5770">
                  <c:v>0.68142048611111117</c:v>
                </c:pt>
                <c:pt idx="5771">
                  <c:v>0.68142164351851853</c:v>
                </c:pt>
                <c:pt idx="5772">
                  <c:v>0.68142280092592589</c:v>
                </c:pt>
                <c:pt idx="5773">
                  <c:v>0.68142395833333336</c:v>
                </c:pt>
                <c:pt idx="5774">
                  <c:v>0.68142511574074072</c:v>
                </c:pt>
                <c:pt idx="5775">
                  <c:v>0.68142627314814819</c:v>
                </c:pt>
                <c:pt idx="5776">
                  <c:v>0.68142743055555555</c:v>
                </c:pt>
                <c:pt idx="5777">
                  <c:v>0.68142858796296302</c:v>
                </c:pt>
                <c:pt idx="5778">
                  <c:v>0.68142974537037038</c:v>
                </c:pt>
                <c:pt idx="5779">
                  <c:v>0.68143090277777774</c:v>
                </c:pt>
                <c:pt idx="5780">
                  <c:v>0.68143206018518521</c:v>
                </c:pt>
                <c:pt idx="5781">
                  <c:v>0.68143321759259257</c:v>
                </c:pt>
                <c:pt idx="5782">
                  <c:v>0.68143437500000004</c:v>
                </c:pt>
                <c:pt idx="5783">
                  <c:v>0.6814355324074074</c:v>
                </c:pt>
                <c:pt idx="5784">
                  <c:v>0.68143668981481476</c:v>
                </c:pt>
                <c:pt idx="5785">
                  <c:v>0.68143785879629626</c:v>
                </c:pt>
                <c:pt idx="5786">
                  <c:v>0.6814390046296297</c:v>
                </c:pt>
                <c:pt idx="5787">
                  <c:v>0.68144016203703706</c:v>
                </c:pt>
                <c:pt idx="5788">
                  <c:v>0.68144131944444442</c:v>
                </c:pt>
                <c:pt idx="5789">
                  <c:v>0.68144248842592592</c:v>
                </c:pt>
                <c:pt idx="5790">
                  <c:v>0.68144363425925925</c:v>
                </c:pt>
                <c:pt idx="5791">
                  <c:v>0.68144479166666672</c:v>
                </c:pt>
                <c:pt idx="5792">
                  <c:v>0.68144594907407408</c:v>
                </c:pt>
                <c:pt idx="5793">
                  <c:v>0.68144710648148143</c:v>
                </c:pt>
                <c:pt idx="5794">
                  <c:v>0.68144826388888891</c:v>
                </c:pt>
                <c:pt idx="5795">
                  <c:v>0.68144942129629638</c:v>
                </c:pt>
                <c:pt idx="5796">
                  <c:v>0.68145057870370374</c:v>
                </c:pt>
                <c:pt idx="5797">
                  <c:v>0.68145173611111109</c:v>
                </c:pt>
                <c:pt idx="5798">
                  <c:v>0.68145289351851845</c:v>
                </c:pt>
                <c:pt idx="5799">
                  <c:v>0.68145405092592592</c:v>
                </c:pt>
                <c:pt idx="5800">
                  <c:v>0.6814552083333334</c:v>
                </c:pt>
                <c:pt idx="5801">
                  <c:v>0.68145637731481479</c:v>
                </c:pt>
                <c:pt idx="5802">
                  <c:v>0.68145752314814811</c:v>
                </c:pt>
                <c:pt idx="5803">
                  <c:v>0.68145868055555558</c:v>
                </c:pt>
                <c:pt idx="5804">
                  <c:v>0.68145983796296294</c:v>
                </c:pt>
                <c:pt idx="5805">
                  <c:v>0.68146099537037041</c:v>
                </c:pt>
                <c:pt idx="5806">
                  <c:v>0.68146215277777777</c:v>
                </c:pt>
                <c:pt idx="5807">
                  <c:v>0.68146331018518513</c:v>
                </c:pt>
                <c:pt idx="5808">
                  <c:v>0.68146447916666675</c:v>
                </c:pt>
                <c:pt idx="5809">
                  <c:v>0.68146562499999996</c:v>
                </c:pt>
                <c:pt idx="5810">
                  <c:v>0.68146679398148147</c:v>
                </c:pt>
                <c:pt idx="5811">
                  <c:v>0.68146793981481479</c:v>
                </c:pt>
                <c:pt idx="5812">
                  <c:v>0.68146909722222226</c:v>
                </c:pt>
                <c:pt idx="5813">
                  <c:v>0.68147025462962962</c:v>
                </c:pt>
                <c:pt idx="5814">
                  <c:v>0.68147141203703698</c:v>
                </c:pt>
                <c:pt idx="5815">
                  <c:v>0.68147256944444445</c:v>
                </c:pt>
                <c:pt idx="5816">
                  <c:v>0.68147372685185192</c:v>
                </c:pt>
                <c:pt idx="5817">
                  <c:v>0.68147488425925928</c:v>
                </c:pt>
                <c:pt idx="5818">
                  <c:v>0.68147604166666664</c:v>
                </c:pt>
                <c:pt idx="5819">
                  <c:v>0.681477199074074</c:v>
                </c:pt>
                <c:pt idx="5820">
                  <c:v>0.68147836805555551</c:v>
                </c:pt>
                <c:pt idx="5821">
                  <c:v>0.68147951388888894</c:v>
                </c:pt>
                <c:pt idx="5822">
                  <c:v>0.6814806712962963</c:v>
                </c:pt>
                <c:pt idx="5823">
                  <c:v>0.68148184027777781</c:v>
                </c:pt>
                <c:pt idx="5824">
                  <c:v>0.68148299768518517</c:v>
                </c:pt>
                <c:pt idx="5825">
                  <c:v>0.6814841435185186</c:v>
                </c:pt>
                <c:pt idx="5826">
                  <c:v>0.6814853125</c:v>
                </c:pt>
                <c:pt idx="5827">
                  <c:v>0.68148645833333332</c:v>
                </c:pt>
                <c:pt idx="5828">
                  <c:v>0.68148761574074068</c:v>
                </c:pt>
                <c:pt idx="5829">
                  <c:v>0.68148877314814815</c:v>
                </c:pt>
                <c:pt idx="5830">
                  <c:v>0.68148993055555562</c:v>
                </c:pt>
                <c:pt idx="5831">
                  <c:v>0.68149108796296298</c:v>
                </c:pt>
                <c:pt idx="5832">
                  <c:v>0.68149224537037034</c:v>
                </c:pt>
                <c:pt idx="5833">
                  <c:v>0.68149340277777781</c:v>
                </c:pt>
                <c:pt idx="5834">
                  <c:v>0.68149456018518517</c:v>
                </c:pt>
                <c:pt idx="5835">
                  <c:v>0.68149571759259264</c:v>
                </c:pt>
                <c:pt idx="5836">
                  <c:v>0.681496875</c:v>
                </c:pt>
                <c:pt idx="5837">
                  <c:v>0.68149803240740736</c:v>
                </c:pt>
                <c:pt idx="5838">
                  <c:v>0.68149918981481483</c:v>
                </c:pt>
                <c:pt idx="5839">
                  <c:v>0.68150034722222219</c:v>
                </c:pt>
                <c:pt idx="5840">
                  <c:v>0.68150150462962966</c:v>
                </c:pt>
                <c:pt idx="5841">
                  <c:v>0.68150266203703702</c:v>
                </c:pt>
                <c:pt idx="5842">
                  <c:v>0.68150383101851852</c:v>
                </c:pt>
                <c:pt idx="5843">
                  <c:v>0.68150497685185185</c:v>
                </c:pt>
                <c:pt idx="5844">
                  <c:v>0.68150614583333335</c:v>
                </c:pt>
                <c:pt idx="5845">
                  <c:v>0.68150729166666668</c:v>
                </c:pt>
                <c:pt idx="5846">
                  <c:v>0.68150844907407404</c:v>
                </c:pt>
                <c:pt idx="5847">
                  <c:v>0.68150961805555554</c:v>
                </c:pt>
                <c:pt idx="5848">
                  <c:v>0.68151076388888887</c:v>
                </c:pt>
                <c:pt idx="5849">
                  <c:v>0.68151192129629623</c:v>
                </c:pt>
                <c:pt idx="5850">
                  <c:v>0.6815130787037037</c:v>
                </c:pt>
                <c:pt idx="5851">
                  <c:v>0.68151423611111117</c:v>
                </c:pt>
                <c:pt idx="5852">
                  <c:v>0.68151539351851853</c:v>
                </c:pt>
                <c:pt idx="5853">
                  <c:v>0.68151655092592589</c:v>
                </c:pt>
                <c:pt idx="5854">
                  <c:v>0.68151770833333325</c:v>
                </c:pt>
                <c:pt idx="5855">
                  <c:v>0.68151887731481486</c:v>
                </c:pt>
                <c:pt idx="5856">
                  <c:v>0.68152002314814819</c:v>
                </c:pt>
                <c:pt idx="5857">
                  <c:v>0.68152118055555555</c:v>
                </c:pt>
                <c:pt idx="5858">
                  <c:v>0.68152233796296291</c:v>
                </c:pt>
                <c:pt idx="5859">
                  <c:v>0.68152349537037038</c:v>
                </c:pt>
                <c:pt idx="5860">
                  <c:v>0.68152465277777785</c:v>
                </c:pt>
                <c:pt idx="5861">
                  <c:v>0.68152581018518521</c:v>
                </c:pt>
                <c:pt idx="5862">
                  <c:v>0.68152696759259257</c:v>
                </c:pt>
                <c:pt idx="5863">
                  <c:v>0.68152812500000004</c:v>
                </c:pt>
                <c:pt idx="5864">
                  <c:v>0.6815292824074074</c:v>
                </c:pt>
                <c:pt idx="5865">
                  <c:v>0.68153043981481487</c:v>
                </c:pt>
                <c:pt idx="5866">
                  <c:v>0.68153159722222223</c:v>
                </c:pt>
                <c:pt idx="5867">
                  <c:v>0.68153275462962959</c:v>
                </c:pt>
                <c:pt idx="5868">
                  <c:v>0.68153391203703706</c:v>
                </c:pt>
                <c:pt idx="5869">
                  <c:v>0.68153506944444442</c:v>
                </c:pt>
                <c:pt idx="5870">
                  <c:v>0.68153622685185189</c:v>
                </c:pt>
                <c:pt idx="5871">
                  <c:v>0.68153738425925925</c:v>
                </c:pt>
                <c:pt idx="5872">
                  <c:v>0.68153854166666672</c:v>
                </c:pt>
                <c:pt idx="5873">
                  <c:v>0.68153969907407408</c:v>
                </c:pt>
                <c:pt idx="5874">
                  <c:v>0.68154085648148144</c:v>
                </c:pt>
                <c:pt idx="5875">
                  <c:v>0.68154201388888891</c:v>
                </c:pt>
                <c:pt idx="5876">
                  <c:v>0.68154317129629627</c:v>
                </c:pt>
                <c:pt idx="5877">
                  <c:v>0.68154432870370374</c:v>
                </c:pt>
                <c:pt idx="5878">
                  <c:v>0.68154549768518524</c:v>
                </c:pt>
                <c:pt idx="5879">
                  <c:v>0.68154664351851846</c:v>
                </c:pt>
                <c:pt idx="5880">
                  <c:v>0.68154780092592593</c:v>
                </c:pt>
                <c:pt idx="5881">
                  <c:v>0.6815489583333334</c:v>
                </c:pt>
                <c:pt idx="5882">
                  <c:v>0.68155011574074076</c:v>
                </c:pt>
                <c:pt idx="5883">
                  <c:v>0.68155127314814812</c:v>
                </c:pt>
                <c:pt idx="5884">
                  <c:v>0.68155243055555548</c:v>
                </c:pt>
                <c:pt idx="5885">
                  <c:v>0.68155359953703698</c:v>
                </c:pt>
                <c:pt idx="5886">
                  <c:v>0.68155474537037042</c:v>
                </c:pt>
                <c:pt idx="5887">
                  <c:v>0.68155590277777778</c:v>
                </c:pt>
                <c:pt idx="5888">
                  <c:v>0.68155707175925928</c:v>
                </c:pt>
                <c:pt idx="5889">
                  <c:v>0.68155821759259261</c:v>
                </c:pt>
                <c:pt idx="5890">
                  <c:v>0.68155937500000008</c:v>
                </c:pt>
                <c:pt idx="5891">
                  <c:v>0.68156054398148147</c:v>
                </c:pt>
                <c:pt idx="5892">
                  <c:v>0.6815616898148148</c:v>
                </c:pt>
                <c:pt idx="5893">
                  <c:v>0.68156284722222216</c:v>
                </c:pt>
                <c:pt idx="5894">
                  <c:v>0.68156400462962963</c:v>
                </c:pt>
                <c:pt idx="5895">
                  <c:v>0.6815651620370371</c:v>
                </c:pt>
                <c:pt idx="5896">
                  <c:v>0.68156631944444446</c:v>
                </c:pt>
                <c:pt idx="5897">
                  <c:v>0.68156747685185182</c:v>
                </c:pt>
                <c:pt idx="5898">
                  <c:v>0.68156863425925929</c:v>
                </c:pt>
                <c:pt idx="5899">
                  <c:v>0.68156979166666665</c:v>
                </c:pt>
                <c:pt idx="5900">
                  <c:v>0.68157094907407412</c:v>
                </c:pt>
                <c:pt idx="5901">
                  <c:v>0.68157211805555551</c:v>
                </c:pt>
                <c:pt idx="5902">
                  <c:v>0.68157326388888895</c:v>
                </c:pt>
                <c:pt idx="5903">
                  <c:v>0.68157442129629631</c:v>
                </c:pt>
                <c:pt idx="5904">
                  <c:v>0.68157557870370367</c:v>
                </c:pt>
                <c:pt idx="5905">
                  <c:v>0.68157673611111114</c:v>
                </c:pt>
                <c:pt idx="5906">
                  <c:v>0.6815778935185185</c:v>
                </c:pt>
                <c:pt idx="5907">
                  <c:v>0.68157905092592597</c:v>
                </c:pt>
                <c:pt idx="5908">
                  <c:v>0.68158020833333333</c:v>
                </c:pt>
                <c:pt idx="5909">
                  <c:v>0.68158136574074069</c:v>
                </c:pt>
                <c:pt idx="5910">
                  <c:v>0.68158252314814816</c:v>
                </c:pt>
                <c:pt idx="5911">
                  <c:v>0.68158368055555563</c:v>
                </c:pt>
                <c:pt idx="5912">
                  <c:v>0.68158483796296299</c:v>
                </c:pt>
                <c:pt idx="5913">
                  <c:v>0.68158599537037035</c:v>
                </c:pt>
                <c:pt idx="5914">
                  <c:v>0.68158716435185185</c:v>
                </c:pt>
                <c:pt idx="5915">
                  <c:v>0.68158831018518518</c:v>
                </c:pt>
                <c:pt idx="5916">
                  <c:v>0.68158946759259265</c:v>
                </c:pt>
                <c:pt idx="5917">
                  <c:v>0.68159063657407404</c:v>
                </c:pt>
                <c:pt idx="5918">
                  <c:v>0.68159178240740736</c:v>
                </c:pt>
                <c:pt idx="5919">
                  <c:v>0.68159295138888887</c:v>
                </c:pt>
                <c:pt idx="5920">
                  <c:v>0.68159409722222231</c:v>
                </c:pt>
                <c:pt idx="5921">
                  <c:v>0.6815952662037037</c:v>
                </c:pt>
                <c:pt idx="5922">
                  <c:v>0.68159641203703702</c:v>
                </c:pt>
                <c:pt idx="5923">
                  <c:v>0.68159756944444438</c:v>
                </c:pt>
                <c:pt idx="5924">
                  <c:v>0.68159872685185185</c:v>
                </c:pt>
                <c:pt idx="5925">
                  <c:v>0.68159988425925933</c:v>
                </c:pt>
                <c:pt idx="5926">
                  <c:v>0.68160104166666668</c:v>
                </c:pt>
                <c:pt idx="5927">
                  <c:v>0.68160219907407404</c:v>
                </c:pt>
                <c:pt idx="5928">
                  <c:v>0.68160335648148151</c:v>
                </c:pt>
                <c:pt idx="5929">
                  <c:v>0.68160451388888887</c:v>
                </c:pt>
                <c:pt idx="5930">
                  <c:v>0.68160567129629634</c:v>
                </c:pt>
                <c:pt idx="5931">
                  <c:v>0.6816068287037037</c:v>
                </c:pt>
                <c:pt idx="5932">
                  <c:v>0.6816079976851851</c:v>
                </c:pt>
                <c:pt idx="5933">
                  <c:v>0.68160915509259268</c:v>
                </c:pt>
                <c:pt idx="5934">
                  <c:v>0.68161031250000004</c:v>
                </c:pt>
                <c:pt idx="5935">
                  <c:v>0.68161145833333336</c:v>
                </c:pt>
                <c:pt idx="5936">
                  <c:v>0.68161261574074072</c:v>
                </c:pt>
                <c:pt idx="5937">
                  <c:v>0.68161377314814819</c:v>
                </c:pt>
                <c:pt idx="5938">
                  <c:v>0.68161493055555555</c:v>
                </c:pt>
                <c:pt idx="5939">
                  <c:v>0.68161608796296291</c:v>
                </c:pt>
                <c:pt idx="5940">
                  <c:v>0.68161724537037038</c:v>
                </c:pt>
                <c:pt idx="5941">
                  <c:v>0.68161841435185189</c:v>
                </c:pt>
                <c:pt idx="5942">
                  <c:v>0.68161956018518521</c:v>
                </c:pt>
                <c:pt idx="5943">
                  <c:v>0.68162071759259257</c:v>
                </c:pt>
                <c:pt idx="5944">
                  <c:v>0.68162187499999993</c:v>
                </c:pt>
                <c:pt idx="5945">
                  <c:v>0.68162304398148144</c:v>
                </c:pt>
                <c:pt idx="5946">
                  <c:v>0.68162418981481487</c:v>
                </c:pt>
                <c:pt idx="5947">
                  <c:v>0.68162534722222223</c:v>
                </c:pt>
                <c:pt idx="5948">
                  <c:v>0.68162650462962959</c:v>
                </c:pt>
                <c:pt idx="5949">
                  <c:v>0.68162766203703695</c:v>
                </c:pt>
                <c:pt idx="5950">
                  <c:v>0.68162881944444453</c:v>
                </c:pt>
                <c:pt idx="5951">
                  <c:v>0.68162997685185189</c:v>
                </c:pt>
                <c:pt idx="5952">
                  <c:v>0.68163113425925925</c:v>
                </c:pt>
                <c:pt idx="5953">
                  <c:v>0.68163229166666661</c:v>
                </c:pt>
                <c:pt idx="5954">
                  <c:v>0.68163346064814812</c:v>
                </c:pt>
                <c:pt idx="5955">
                  <c:v>0.68163461805555559</c:v>
                </c:pt>
                <c:pt idx="5956">
                  <c:v>0.68163576388888891</c:v>
                </c:pt>
                <c:pt idx="5957">
                  <c:v>0.6816369328703703</c:v>
                </c:pt>
                <c:pt idx="5958">
                  <c:v>0.68163809027777778</c:v>
                </c:pt>
                <c:pt idx="5959">
                  <c:v>0.6816392361111111</c:v>
                </c:pt>
                <c:pt idx="5960">
                  <c:v>0.68164040509259261</c:v>
                </c:pt>
                <c:pt idx="5961">
                  <c:v>0.68164156249999996</c:v>
                </c:pt>
                <c:pt idx="5962">
                  <c:v>0.68164271990740732</c:v>
                </c:pt>
                <c:pt idx="5963">
                  <c:v>0.68164386574074076</c:v>
                </c:pt>
                <c:pt idx="5964">
                  <c:v>0.68164502314814812</c:v>
                </c:pt>
                <c:pt idx="5965">
                  <c:v>0.68164618055555559</c:v>
                </c:pt>
                <c:pt idx="5966">
                  <c:v>0.68164734953703698</c:v>
                </c:pt>
                <c:pt idx="5967">
                  <c:v>0.68164849537037042</c:v>
                </c:pt>
                <c:pt idx="5968">
                  <c:v>0.68164966435185192</c:v>
                </c:pt>
                <c:pt idx="5969">
                  <c:v>0.68165081018518514</c:v>
                </c:pt>
                <c:pt idx="5970">
                  <c:v>0.68165196759259261</c:v>
                </c:pt>
                <c:pt idx="5971">
                  <c:v>0.68165312499999997</c:v>
                </c:pt>
                <c:pt idx="5972">
                  <c:v>0.68165428240740744</c:v>
                </c:pt>
                <c:pt idx="5973">
                  <c:v>0.6816554398148148</c:v>
                </c:pt>
                <c:pt idx="5974">
                  <c:v>0.68165659722222216</c:v>
                </c:pt>
                <c:pt idx="5975">
                  <c:v>0.68165775462962963</c:v>
                </c:pt>
                <c:pt idx="5976">
                  <c:v>0.68165892361111113</c:v>
                </c:pt>
                <c:pt idx="5977">
                  <c:v>0.68166006944444446</c:v>
                </c:pt>
                <c:pt idx="5978">
                  <c:v>0.68166122685185182</c:v>
                </c:pt>
                <c:pt idx="5979">
                  <c:v>0.68166238425925918</c:v>
                </c:pt>
                <c:pt idx="5980">
                  <c:v>0.68166354166666665</c:v>
                </c:pt>
                <c:pt idx="5981">
                  <c:v>0.68166469907407412</c:v>
                </c:pt>
                <c:pt idx="5982">
                  <c:v>0.68166586805555551</c:v>
                </c:pt>
                <c:pt idx="5983">
                  <c:v>0.68166701388888884</c:v>
                </c:pt>
                <c:pt idx="5984">
                  <c:v>0.68166817129629631</c:v>
                </c:pt>
                <c:pt idx="5985">
                  <c:v>0.68166932870370378</c:v>
                </c:pt>
                <c:pt idx="5986">
                  <c:v>0.68167048611111114</c:v>
                </c:pt>
                <c:pt idx="5987">
                  <c:v>0.6816716435185185</c:v>
                </c:pt>
                <c:pt idx="5988">
                  <c:v>0.68167280092592586</c:v>
                </c:pt>
                <c:pt idx="5989">
                  <c:v>0.68167396990740747</c:v>
                </c:pt>
                <c:pt idx="5990">
                  <c:v>0.6816751157407408</c:v>
                </c:pt>
                <c:pt idx="5991">
                  <c:v>0.68167628472222219</c:v>
                </c:pt>
                <c:pt idx="5992">
                  <c:v>0.68167743055555552</c:v>
                </c:pt>
                <c:pt idx="5993">
                  <c:v>0.68167858796296299</c:v>
                </c:pt>
                <c:pt idx="5994">
                  <c:v>0.68167975694444449</c:v>
                </c:pt>
                <c:pt idx="5995">
                  <c:v>0.68168091435185185</c:v>
                </c:pt>
                <c:pt idx="5996">
                  <c:v>0.68168206018518518</c:v>
                </c:pt>
                <c:pt idx="5997">
                  <c:v>0.68168321759259265</c:v>
                </c:pt>
                <c:pt idx="5998">
                  <c:v>0.68168437500000001</c:v>
                </c:pt>
                <c:pt idx="5999">
                  <c:v>0.68168553240740737</c:v>
                </c:pt>
                <c:pt idx="6000">
                  <c:v>0.68168668981481484</c:v>
                </c:pt>
                <c:pt idx="6001">
                  <c:v>0.6816878472222222</c:v>
                </c:pt>
                <c:pt idx="6002">
                  <c:v>0.68168900462962967</c:v>
                </c:pt>
                <c:pt idx="6003">
                  <c:v>0.68169016203703703</c:v>
                </c:pt>
                <c:pt idx="6004">
                  <c:v>0.68169131944444439</c:v>
                </c:pt>
                <c:pt idx="6005">
                  <c:v>0.68169247685185186</c:v>
                </c:pt>
                <c:pt idx="6006">
                  <c:v>0.68169363425925933</c:v>
                </c:pt>
                <c:pt idx="6007">
                  <c:v>0.68169479166666669</c:v>
                </c:pt>
                <c:pt idx="6008">
                  <c:v>0.68169594907407405</c:v>
                </c:pt>
                <c:pt idx="6009">
                  <c:v>0.68169710648148141</c:v>
                </c:pt>
                <c:pt idx="6010">
                  <c:v>0.68169826388888888</c:v>
                </c:pt>
                <c:pt idx="6011">
                  <c:v>0.68169942129629635</c:v>
                </c:pt>
                <c:pt idx="6012">
                  <c:v>0.68170059027777774</c:v>
                </c:pt>
                <c:pt idx="6013">
                  <c:v>0.68170174768518521</c:v>
                </c:pt>
                <c:pt idx="6014">
                  <c:v>0.68170289351851854</c:v>
                </c:pt>
                <c:pt idx="6015">
                  <c:v>0.68170405092592601</c:v>
                </c:pt>
                <c:pt idx="6016">
                  <c:v>0.68170520833333337</c:v>
                </c:pt>
                <c:pt idx="6017">
                  <c:v>0.68170636574074073</c:v>
                </c:pt>
                <c:pt idx="6018">
                  <c:v>0.68170752314814809</c:v>
                </c:pt>
                <c:pt idx="6019">
                  <c:v>0.68170868055555556</c:v>
                </c:pt>
                <c:pt idx="6020">
                  <c:v>0.68170984953703706</c:v>
                </c:pt>
                <c:pt idx="6021">
                  <c:v>0.68171099537037039</c:v>
                </c:pt>
                <c:pt idx="6022">
                  <c:v>0.68171215277777775</c:v>
                </c:pt>
                <c:pt idx="6023">
                  <c:v>0.68171331018518522</c:v>
                </c:pt>
                <c:pt idx="6024">
                  <c:v>0.68171446759259258</c:v>
                </c:pt>
                <c:pt idx="6025">
                  <c:v>0.68171562500000005</c:v>
                </c:pt>
                <c:pt idx="6026">
                  <c:v>0.68171679398148144</c:v>
                </c:pt>
                <c:pt idx="6027">
                  <c:v>0.68171793981481477</c:v>
                </c:pt>
                <c:pt idx="6028">
                  <c:v>0.68171909722222224</c:v>
                </c:pt>
                <c:pt idx="6029">
                  <c:v>0.68172026620370374</c:v>
                </c:pt>
                <c:pt idx="6030">
                  <c:v>0.6817214236111111</c:v>
                </c:pt>
                <c:pt idx="6031">
                  <c:v>0.68172256944444443</c:v>
                </c:pt>
                <c:pt idx="6032">
                  <c:v>0.6817237268518519</c:v>
                </c:pt>
                <c:pt idx="6033">
                  <c:v>0.68172488425925926</c:v>
                </c:pt>
                <c:pt idx="6034">
                  <c:v>0.68172604166666662</c:v>
                </c:pt>
                <c:pt idx="6035">
                  <c:v>0.68172719907407409</c:v>
                </c:pt>
                <c:pt idx="6036">
                  <c:v>0.68172835648148156</c:v>
                </c:pt>
                <c:pt idx="6037">
                  <c:v>0.68172951388888892</c:v>
                </c:pt>
                <c:pt idx="6038">
                  <c:v>0.68173067129629628</c:v>
                </c:pt>
                <c:pt idx="6039">
                  <c:v>0.68173184027777778</c:v>
                </c:pt>
                <c:pt idx="6040">
                  <c:v>0.68173298611111111</c:v>
                </c:pt>
                <c:pt idx="6041">
                  <c:v>0.68173414351851858</c:v>
                </c:pt>
                <c:pt idx="6042">
                  <c:v>0.68173530092592594</c:v>
                </c:pt>
                <c:pt idx="6043">
                  <c:v>0.6817364583333333</c:v>
                </c:pt>
                <c:pt idx="6044">
                  <c:v>0.6817376273148148</c:v>
                </c:pt>
                <c:pt idx="6045">
                  <c:v>0.68173878472222227</c:v>
                </c:pt>
                <c:pt idx="6046">
                  <c:v>0.6817399305555556</c:v>
                </c:pt>
                <c:pt idx="6047">
                  <c:v>0.68174108796296295</c:v>
                </c:pt>
                <c:pt idx="6048">
                  <c:v>0.68174224537037031</c:v>
                </c:pt>
                <c:pt idx="6049">
                  <c:v>0.68174340277777778</c:v>
                </c:pt>
                <c:pt idx="6050">
                  <c:v>0.68174456018518526</c:v>
                </c:pt>
                <c:pt idx="6051">
                  <c:v>0.68174571759259261</c:v>
                </c:pt>
                <c:pt idx="6052">
                  <c:v>0.68174687499999997</c:v>
                </c:pt>
                <c:pt idx="6053">
                  <c:v>0.68174804398148148</c:v>
                </c:pt>
                <c:pt idx="6054">
                  <c:v>0.6817491898148148</c:v>
                </c:pt>
                <c:pt idx="6055">
                  <c:v>0.68175034722222227</c:v>
                </c:pt>
                <c:pt idx="6056">
                  <c:v>0.68175150462962963</c:v>
                </c:pt>
                <c:pt idx="6057">
                  <c:v>0.68175267361111103</c:v>
                </c:pt>
                <c:pt idx="6058">
                  <c:v>0.6817538310185185</c:v>
                </c:pt>
                <c:pt idx="6059">
                  <c:v>0.68175497685185182</c:v>
                </c:pt>
                <c:pt idx="6060">
                  <c:v>0.68175614583333333</c:v>
                </c:pt>
                <c:pt idx="6061">
                  <c:v>0.68175730324074069</c:v>
                </c:pt>
                <c:pt idx="6062">
                  <c:v>0.68175844907407412</c:v>
                </c:pt>
                <c:pt idx="6063">
                  <c:v>0.68175961805555563</c:v>
                </c:pt>
                <c:pt idx="6064">
                  <c:v>0.68176076388888884</c:v>
                </c:pt>
                <c:pt idx="6065">
                  <c:v>0.68176193287037035</c:v>
                </c:pt>
                <c:pt idx="6066">
                  <c:v>0.68176307870370367</c:v>
                </c:pt>
                <c:pt idx="6067">
                  <c:v>0.68176423611111114</c:v>
                </c:pt>
                <c:pt idx="6068">
                  <c:v>0.68176540509259265</c:v>
                </c:pt>
                <c:pt idx="6069">
                  <c:v>0.68176655092592586</c:v>
                </c:pt>
                <c:pt idx="6070">
                  <c:v>0.68176770833333333</c:v>
                </c:pt>
                <c:pt idx="6071">
                  <c:v>0.6817688657407408</c:v>
                </c:pt>
                <c:pt idx="6072">
                  <c:v>0.68177002314814816</c:v>
                </c:pt>
                <c:pt idx="6073">
                  <c:v>0.68177118055555552</c:v>
                </c:pt>
                <c:pt idx="6074">
                  <c:v>0.68177234953703703</c:v>
                </c:pt>
                <c:pt idx="6075">
                  <c:v>0.68177349537037035</c:v>
                </c:pt>
                <c:pt idx="6076">
                  <c:v>0.68177465277777782</c:v>
                </c:pt>
                <c:pt idx="6077">
                  <c:v>0.68177582175925922</c:v>
                </c:pt>
                <c:pt idx="6078">
                  <c:v>0.68177696759259254</c:v>
                </c:pt>
                <c:pt idx="6079">
                  <c:v>0.68177812500000001</c:v>
                </c:pt>
                <c:pt idx="6080">
                  <c:v>0.68177928240740748</c:v>
                </c:pt>
                <c:pt idx="6081">
                  <c:v>0.68178045138888888</c:v>
                </c:pt>
                <c:pt idx="6082">
                  <c:v>0.6817815972222222</c:v>
                </c:pt>
                <c:pt idx="6083">
                  <c:v>0.68178275462962956</c:v>
                </c:pt>
                <c:pt idx="6084">
                  <c:v>0.68178391203703703</c:v>
                </c:pt>
                <c:pt idx="6085">
                  <c:v>0.6817850694444445</c:v>
                </c:pt>
                <c:pt idx="6086">
                  <c:v>0.68178622685185186</c:v>
                </c:pt>
                <c:pt idx="6087">
                  <c:v>0.68178739583333325</c:v>
                </c:pt>
                <c:pt idx="6088">
                  <c:v>0.68178854166666669</c:v>
                </c:pt>
                <c:pt idx="6089">
                  <c:v>0.6817897106481482</c:v>
                </c:pt>
                <c:pt idx="6090">
                  <c:v>0.68179085648148152</c:v>
                </c:pt>
                <c:pt idx="6091">
                  <c:v>0.68179201388888888</c:v>
                </c:pt>
                <c:pt idx="6092">
                  <c:v>0.68179317129629635</c:v>
                </c:pt>
                <c:pt idx="6093">
                  <c:v>0.68179434027777785</c:v>
                </c:pt>
                <c:pt idx="6094">
                  <c:v>0.68179548611111107</c:v>
                </c:pt>
                <c:pt idx="6095">
                  <c:v>0.68179664351851854</c:v>
                </c:pt>
                <c:pt idx="6096">
                  <c:v>0.6817978009259259</c:v>
                </c:pt>
                <c:pt idx="6097">
                  <c:v>0.68179895833333337</c:v>
                </c:pt>
                <c:pt idx="6098">
                  <c:v>0.68180011574074073</c:v>
                </c:pt>
                <c:pt idx="6099">
                  <c:v>0.68180127314814809</c:v>
                </c:pt>
                <c:pt idx="6100">
                  <c:v>0.68180243055555556</c:v>
                </c:pt>
                <c:pt idx="6101">
                  <c:v>0.68180358796296303</c:v>
                </c:pt>
                <c:pt idx="6102">
                  <c:v>0.68180474537037039</c:v>
                </c:pt>
                <c:pt idx="6103">
                  <c:v>0.68180590277777775</c:v>
                </c:pt>
                <c:pt idx="6104">
                  <c:v>0.68180706018518511</c:v>
                </c:pt>
                <c:pt idx="6105">
                  <c:v>0.68180822916666661</c:v>
                </c:pt>
                <c:pt idx="6106">
                  <c:v>0.68180937500000005</c:v>
                </c:pt>
                <c:pt idx="6107">
                  <c:v>0.68181053240740741</c:v>
                </c:pt>
                <c:pt idx="6108">
                  <c:v>0.68181168981481477</c:v>
                </c:pt>
                <c:pt idx="6109">
                  <c:v>0.68181284722222224</c:v>
                </c:pt>
                <c:pt idx="6110">
                  <c:v>0.68181401620370374</c:v>
                </c:pt>
                <c:pt idx="6111">
                  <c:v>0.68181516203703707</c:v>
                </c:pt>
                <c:pt idx="6112">
                  <c:v>0.68181631944444443</c:v>
                </c:pt>
                <c:pt idx="6113">
                  <c:v>0.68181747685185179</c:v>
                </c:pt>
                <c:pt idx="6114">
                  <c:v>0.68181863425925926</c:v>
                </c:pt>
                <c:pt idx="6115">
                  <c:v>0.68181979166666673</c:v>
                </c:pt>
                <c:pt idx="6116">
                  <c:v>0.68182094907407409</c:v>
                </c:pt>
                <c:pt idx="6117">
                  <c:v>0.68182210648148145</c:v>
                </c:pt>
                <c:pt idx="6118">
                  <c:v>0.68182326388888892</c:v>
                </c:pt>
                <c:pt idx="6119">
                  <c:v>0.68182442129629628</c:v>
                </c:pt>
                <c:pt idx="6120">
                  <c:v>0.68182557870370375</c:v>
                </c:pt>
                <c:pt idx="6121">
                  <c:v>0.68182673611111111</c:v>
                </c:pt>
                <c:pt idx="6122">
                  <c:v>0.68182789351851847</c:v>
                </c:pt>
                <c:pt idx="6123">
                  <c:v>0.68182905092592594</c:v>
                </c:pt>
                <c:pt idx="6124">
                  <c:v>0.6818302083333333</c:v>
                </c:pt>
                <c:pt idx="6125">
                  <c:v>0.68183136574074077</c:v>
                </c:pt>
                <c:pt idx="6126">
                  <c:v>0.68183252314814813</c:v>
                </c:pt>
                <c:pt idx="6127">
                  <c:v>0.6818336805555556</c:v>
                </c:pt>
                <c:pt idx="6128">
                  <c:v>0.68183483796296296</c:v>
                </c:pt>
                <c:pt idx="6129">
                  <c:v>0.68183599537037032</c:v>
                </c:pt>
                <c:pt idx="6130">
                  <c:v>0.68183716435185182</c:v>
                </c:pt>
                <c:pt idx="6131">
                  <c:v>0.68183831018518526</c:v>
                </c:pt>
                <c:pt idx="6132">
                  <c:v>0.68183946759259262</c:v>
                </c:pt>
                <c:pt idx="6133">
                  <c:v>0.68184062499999998</c:v>
                </c:pt>
                <c:pt idx="6134">
                  <c:v>0.68184178240740734</c:v>
                </c:pt>
                <c:pt idx="6135">
                  <c:v>0.68184293981481481</c:v>
                </c:pt>
                <c:pt idx="6136">
                  <c:v>0.68184409722222228</c:v>
                </c:pt>
                <c:pt idx="6137">
                  <c:v>0.68184526620370367</c:v>
                </c:pt>
                <c:pt idx="6138">
                  <c:v>0.681846412037037</c:v>
                </c:pt>
                <c:pt idx="6139">
                  <c:v>0.68184756944444447</c:v>
                </c:pt>
                <c:pt idx="6140">
                  <c:v>0.68184872685185194</c:v>
                </c:pt>
                <c:pt idx="6141">
                  <c:v>0.68184989583333333</c:v>
                </c:pt>
                <c:pt idx="6142">
                  <c:v>0.68185104166666666</c:v>
                </c:pt>
                <c:pt idx="6143">
                  <c:v>0.68185219907407402</c:v>
                </c:pt>
                <c:pt idx="6144">
                  <c:v>0.68185335648148149</c:v>
                </c:pt>
                <c:pt idx="6145">
                  <c:v>0.68185452546296299</c:v>
                </c:pt>
                <c:pt idx="6146">
                  <c:v>0.68185567129629632</c:v>
                </c:pt>
                <c:pt idx="6147">
                  <c:v>0.68185684027777771</c:v>
                </c:pt>
                <c:pt idx="6148">
                  <c:v>0.68185799768518518</c:v>
                </c:pt>
                <c:pt idx="6149">
                  <c:v>0.68185914351851851</c:v>
                </c:pt>
                <c:pt idx="6150">
                  <c:v>0.68186030092592598</c:v>
                </c:pt>
                <c:pt idx="6151">
                  <c:v>0.68186145833333334</c:v>
                </c:pt>
                <c:pt idx="6152">
                  <c:v>0.6818626157407407</c:v>
                </c:pt>
                <c:pt idx="6153">
                  <c:v>0.68186377314814817</c:v>
                </c:pt>
                <c:pt idx="6154">
                  <c:v>0.68186493055555553</c:v>
                </c:pt>
                <c:pt idx="6155">
                  <c:v>0.681866087962963</c:v>
                </c:pt>
                <c:pt idx="6156">
                  <c:v>0.68186724537037036</c:v>
                </c:pt>
                <c:pt idx="6157">
                  <c:v>0.68186840277777783</c:v>
                </c:pt>
                <c:pt idx="6158">
                  <c:v>0.68186956018518519</c:v>
                </c:pt>
                <c:pt idx="6159">
                  <c:v>0.68187071759259255</c:v>
                </c:pt>
                <c:pt idx="6160">
                  <c:v>0.68187187500000002</c:v>
                </c:pt>
                <c:pt idx="6161">
                  <c:v>0.68187304398148141</c:v>
                </c:pt>
                <c:pt idx="6162">
                  <c:v>0.68187418981481485</c:v>
                </c:pt>
                <c:pt idx="6163">
                  <c:v>0.68187534722222221</c:v>
                </c:pt>
                <c:pt idx="6164">
                  <c:v>0.68187650462962957</c:v>
                </c:pt>
                <c:pt idx="6165">
                  <c:v>0.68187767361111107</c:v>
                </c:pt>
                <c:pt idx="6166">
                  <c:v>0.68187881944444451</c:v>
                </c:pt>
                <c:pt idx="6167">
                  <c:v>0.6818799884259259</c:v>
                </c:pt>
                <c:pt idx="6168">
                  <c:v>0.68188114583333337</c:v>
                </c:pt>
                <c:pt idx="6169">
                  <c:v>0.68188229166666658</c:v>
                </c:pt>
                <c:pt idx="6170">
                  <c:v>0.6818834606481482</c:v>
                </c:pt>
                <c:pt idx="6171">
                  <c:v>0.68188461805555556</c:v>
                </c:pt>
                <c:pt idx="6172">
                  <c:v>0.68188577546296292</c:v>
                </c:pt>
                <c:pt idx="6173">
                  <c:v>0.68188692129629624</c:v>
                </c:pt>
                <c:pt idx="6174">
                  <c:v>0.68188807870370372</c:v>
                </c:pt>
                <c:pt idx="6175">
                  <c:v>0.68188923611111119</c:v>
                </c:pt>
                <c:pt idx="6176">
                  <c:v>0.68189039351851854</c:v>
                </c:pt>
                <c:pt idx="6177">
                  <c:v>0.6818915509259259</c:v>
                </c:pt>
                <c:pt idx="6178">
                  <c:v>0.68189270833333337</c:v>
                </c:pt>
                <c:pt idx="6179">
                  <c:v>0.68189386574074073</c:v>
                </c:pt>
                <c:pt idx="6180">
                  <c:v>0.6818950231481482</c:v>
                </c:pt>
                <c:pt idx="6181">
                  <c:v>0.68189618055555556</c:v>
                </c:pt>
                <c:pt idx="6182">
                  <c:v>0.68189734953703696</c:v>
                </c:pt>
                <c:pt idx="6183">
                  <c:v>0.68189850694444443</c:v>
                </c:pt>
                <c:pt idx="6184">
                  <c:v>0.68189965277777775</c:v>
                </c:pt>
                <c:pt idx="6185">
                  <c:v>0.68190081018518522</c:v>
                </c:pt>
                <c:pt idx="6186">
                  <c:v>0.68190197916666662</c:v>
                </c:pt>
                <c:pt idx="6187">
                  <c:v>0.68190312500000005</c:v>
                </c:pt>
                <c:pt idx="6188">
                  <c:v>0.68190428240740741</c:v>
                </c:pt>
                <c:pt idx="6189">
                  <c:v>0.68190543981481477</c:v>
                </c:pt>
                <c:pt idx="6190">
                  <c:v>0.68190659722222224</c:v>
                </c:pt>
                <c:pt idx="6191">
                  <c:v>0.6819077546296296</c:v>
                </c:pt>
                <c:pt idx="6192">
                  <c:v>0.68190891203703707</c:v>
                </c:pt>
                <c:pt idx="6193">
                  <c:v>0.68191006944444443</c:v>
                </c:pt>
                <c:pt idx="6194">
                  <c:v>0.68191123842592594</c:v>
                </c:pt>
                <c:pt idx="6195">
                  <c:v>0.68191238425925926</c:v>
                </c:pt>
                <c:pt idx="6196">
                  <c:v>0.68191354166666673</c:v>
                </c:pt>
                <c:pt idx="6197">
                  <c:v>0.68191469907407409</c:v>
                </c:pt>
                <c:pt idx="6198">
                  <c:v>0.68191585648148145</c:v>
                </c:pt>
                <c:pt idx="6199">
                  <c:v>0.68191701388888881</c:v>
                </c:pt>
                <c:pt idx="6200">
                  <c:v>0.68191817129629628</c:v>
                </c:pt>
                <c:pt idx="6201">
                  <c:v>0.68191932870370375</c:v>
                </c:pt>
                <c:pt idx="6202">
                  <c:v>0.68192048611111111</c:v>
                </c:pt>
                <c:pt idx="6203">
                  <c:v>0.68192164351851847</c:v>
                </c:pt>
                <c:pt idx="6204">
                  <c:v>0.68192281249999998</c:v>
                </c:pt>
                <c:pt idx="6205">
                  <c:v>0.68192395833333341</c:v>
                </c:pt>
                <c:pt idx="6206">
                  <c:v>0.68192512731481481</c:v>
                </c:pt>
                <c:pt idx="6207">
                  <c:v>0.68192627314814813</c:v>
                </c:pt>
                <c:pt idx="6208">
                  <c:v>0.68192743055555549</c:v>
                </c:pt>
                <c:pt idx="6209">
                  <c:v>0.68192858796296296</c:v>
                </c:pt>
                <c:pt idx="6210">
                  <c:v>0.68192974537037043</c:v>
                </c:pt>
                <c:pt idx="6211">
                  <c:v>0.68193090277777779</c:v>
                </c:pt>
                <c:pt idx="6212">
                  <c:v>0.68193206018518515</c:v>
                </c:pt>
                <c:pt idx="6213">
                  <c:v>0.68193321759259262</c:v>
                </c:pt>
                <c:pt idx="6214">
                  <c:v>0.68193437499999998</c:v>
                </c:pt>
                <c:pt idx="6215">
                  <c:v>0.68193553240740745</c:v>
                </c:pt>
                <c:pt idx="6216">
                  <c:v>0.68193668981481481</c:v>
                </c:pt>
                <c:pt idx="6217">
                  <c:v>0.68193784722222217</c:v>
                </c:pt>
                <c:pt idx="6218">
                  <c:v>0.68193900462962964</c:v>
                </c:pt>
                <c:pt idx="6219">
                  <c:v>0.681940162037037</c:v>
                </c:pt>
                <c:pt idx="6220">
                  <c:v>0.68194131944444447</c:v>
                </c:pt>
                <c:pt idx="6221">
                  <c:v>0.68194247685185183</c:v>
                </c:pt>
                <c:pt idx="6222">
                  <c:v>0.6819436342592593</c:v>
                </c:pt>
                <c:pt idx="6223">
                  <c:v>0.68194479166666666</c:v>
                </c:pt>
                <c:pt idx="6224">
                  <c:v>0.68194594907407402</c:v>
                </c:pt>
                <c:pt idx="6225">
                  <c:v>0.68194710648148149</c:v>
                </c:pt>
                <c:pt idx="6226">
                  <c:v>0.68194826388888896</c:v>
                </c:pt>
                <c:pt idx="6227">
                  <c:v>0.68194942129629632</c:v>
                </c:pt>
                <c:pt idx="6228">
                  <c:v>0.68195057870370368</c:v>
                </c:pt>
                <c:pt idx="6229">
                  <c:v>0.68195174768518518</c:v>
                </c:pt>
                <c:pt idx="6230">
                  <c:v>0.68195289351851851</c:v>
                </c:pt>
                <c:pt idx="6231">
                  <c:v>0.68195406250000001</c:v>
                </c:pt>
                <c:pt idx="6232">
                  <c:v>0.68195520833333334</c:v>
                </c:pt>
                <c:pt idx="6233">
                  <c:v>0.6819563657407407</c:v>
                </c:pt>
                <c:pt idx="6234">
                  <c:v>0.6819575347222222</c:v>
                </c:pt>
                <c:pt idx="6235">
                  <c:v>0.68195869212962967</c:v>
                </c:pt>
                <c:pt idx="6236">
                  <c:v>0.68195984953703703</c:v>
                </c:pt>
                <c:pt idx="6237">
                  <c:v>0.68196099537037036</c:v>
                </c:pt>
                <c:pt idx="6238">
                  <c:v>0.68196215277777772</c:v>
                </c:pt>
                <c:pt idx="6239">
                  <c:v>0.68196331018518519</c:v>
                </c:pt>
                <c:pt idx="6240">
                  <c:v>0.68196446759259266</c:v>
                </c:pt>
                <c:pt idx="6241">
                  <c:v>0.68196562500000002</c:v>
                </c:pt>
                <c:pt idx="6242">
                  <c:v>0.68196678240740738</c:v>
                </c:pt>
                <c:pt idx="6243">
                  <c:v>0.68196795138888888</c:v>
                </c:pt>
                <c:pt idx="6244">
                  <c:v>0.68196909722222221</c:v>
                </c:pt>
                <c:pt idx="6245">
                  <c:v>0.68197025462962968</c:v>
                </c:pt>
                <c:pt idx="6246">
                  <c:v>0.68197141203703704</c:v>
                </c:pt>
                <c:pt idx="6247">
                  <c:v>0.6819725694444444</c:v>
                </c:pt>
                <c:pt idx="6248">
                  <c:v>0.68197372685185187</c:v>
                </c:pt>
                <c:pt idx="6249">
                  <c:v>0.68197488425925923</c:v>
                </c:pt>
                <c:pt idx="6250">
                  <c:v>0.6819760416666667</c:v>
                </c:pt>
                <c:pt idx="6251">
                  <c:v>0.68197719907407406</c:v>
                </c:pt>
                <c:pt idx="6252">
                  <c:v>0.68197835648148153</c:v>
                </c:pt>
                <c:pt idx="6253">
                  <c:v>0.68197952546296303</c:v>
                </c:pt>
                <c:pt idx="6254">
                  <c:v>0.68198068287037039</c:v>
                </c:pt>
                <c:pt idx="6255">
                  <c:v>0.68198182870370372</c:v>
                </c:pt>
                <c:pt idx="6256">
                  <c:v>0.68198298611111108</c:v>
                </c:pt>
                <c:pt idx="6257">
                  <c:v>0.68198415509259258</c:v>
                </c:pt>
                <c:pt idx="6258">
                  <c:v>0.68198530092592591</c:v>
                </c:pt>
                <c:pt idx="6259">
                  <c:v>0.68198645833333327</c:v>
                </c:pt>
                <c:pt idx="6260">
                  <c:v>0.68198761574074074</c:v>
                </c:pt>
                <c:pt idx="6261">
                  <c:v>0.68198877314814821</c:v>
                </c:pt>
                <c:pt idx="6262">
                  <c:v>0.68198993055555557</c:v>
                </c:pt>
                <c:pt idx="6263">
                  <c:v>0.68199108796296293</c:v>
                </c:pt>
                <c:pt idx="6264">
                  <c:v>0.68199224537037029</c:v>
                </c:pt>
                <c:pt idx="6265">
                  <c:v>0.6819934143518519</c:v>
                </c:pt>
                <c:pt idx="6266">
                  <c:v>0.68199456018518523</c:v>
                </c:pt>
                <c:pt idx="6267">
                  <c:v>0.68199571759259259</c:v>
                </c:pt>
                <c:pt idx="6268">
                  <c:v>0.68199687499999995</c:v>
                </c:pt>
                <c:pt idx="6269">
                  <c:v>0.68199803240740742</c:v>
                </c:pt>
                <c:pt idx="6270">
                  <c:v>0.68199920138888892</c:v>
                </c:pt>
                <c:pt idx="6271">
                  <c:v>0.68200034722222225</c:v>
                </c:pt>
                <c:pt idx="6272">
                  <c:v>0.68200151620370364</c:v>
                </c:pt>
                <c:pt idx="6273">
                  <c:v>0.68200266203703708</c:v>
                </c:pt>
                <c:pt idx="6274">
                  <c:v>0.68200381944444444</c:v>
                </c:pt>
                <c:pt idx="6275">
                  <c:v>0.68200497685185191</c:v>
                </c:pt>
                <c:pt idx="6276">
                  <c:v>0.68200613425925927</c:v>
                </c:pt>
                <c:pt idx="6277">
                  <c:v>0.68200729166666663</c:v>
                </c:pt>
                <c:pt idx="6278">
                  <c:v>0.6820084490740741</c:v>
                </c:pt>
                <c:pt idx="6279">
                  <c:v>0.68200960648148146</c:v>
                </c:pt>
                <c:pt idx="6280">
                  <c:v>0.68201076388888893</c:v>
                </c:pt>
                <c:pt idx="6281">
                  <c:v>0.68201192129629629</c:v>
                </c:pt>
                <c:pt idx="6282">
                  <c:v>0.68201307870370376</c:v>
                </c:pt>
                <c:pt idx="6283">
                  <c:v>0.68201423611111112</c:v>
                </c:pt>
                <c:pt idx="6284">
                  <c:v>0.68201539351851848</c:v>
                </c:pt>
                <c:pt idx="6285">
                  <c:v>0.68201655092592595</c:v>
                </c:pt>
                <c:pt idx="6286">
                  <c:v>0.68201771990740734</c:v>
                </c:pt>
                <c:pt idx="6287">
                  <c:v>0.68201886574074078</c:v>
                </c:pt>
                <c:pt idx="6288">
                  <c:v>0.68202002314814814</c:v>
                </c:pt>
                <c:pt idx="6289">
                  <c:v>0.68202119212962964</c:v>
                </c:pt>
                <c:pt idx="6290">
                  <c:v>0.68202233796296297</c:v>
                </c:pt>
                <c:pt idx="6291">
                  <c:v>0.68202349537037044</c:v>
                </c:pt>
                <c:pt idx="6292">
                  <c:v>0.6820246527777778</c:v>
                </c:pt>
                <c:pt idx="6293">
                  <c:v>0.68202581018518516</c:v>
                </c:pt>
                <c:pt idx="6294">
                  <c:v>0.68202696759259251</c:v>
                </c:pt>
                <c:pt idx="6295">
                  <c:v>0.68202812499999999</c:v>
                </c:pt>
                <c:pt idx="6296">
                  <c:v>0.68202928240740746</c:v>
                </c:pt>
                <c:pt idx="6297">
                  <c:v>0.68203043981481482</c:v>
                </c:pt>
                <c:pt idx="6298">
                  <c:v>0.68203159722222217</c:v>
                </c:pt>
                <c:pt idx="6299">
                  <c:v>0.68203275462962965</c:v>
                </c:pt>
                <c:pt idx="6300">
                  <c:v>0.68203392361111115</c:v>
                </c:pt>
                <c:pt idx="6301">
                  <c:v>0.68203506944444448</c:v>
                </c:pt>
                <c:pt idx="6302">
                  <c:v>0.68203623842592587</c:v>
                </c:pt>
                <c:pt idx="6303">
                  <c:v>0.68203739583333334</c:v>
                </c:pt>
                <c:pt idx="6304">
                  <c:v>0.68203855324074081</c:v>
                </c:pt>
                <c:pt idx="6305">
                  <c:v>0.68203969907407413</c:v>
                </c:pt>
                <c:pt idx="6306">
                  <c:v>0.68204085648148149</c:v>
                </c:pt>
                <c:pt idx="6307">
                  <c:v>0.68204202546296289</c:v>
                </c:pt>
                <c:pt idx="6308">
                  <c:v>0.68204318287037036</c:v>
                </c:pt>
                <c:pt idx="6309">
                  <c:v>0.68204432870370368</c:v>
                </c:pt>
                <c:pt idx="6310">
                  <c:v>0.68204548611111115</c:v>
                </c:pt>
                <c:pt idx="6311">
                  <c:v>0.68204664351851851</c:v>
                </c:pt>
                <c:pt idx="6312">
                  <c:v>0.68204780092592598</c:v>
                </c:pt>
                <c:pt idx="6313">
                  <c:v>0.68204895833333334</c:v>
                </c:pt>
                <c:pt idx="6314">
                  <c:v>0.6820501157407407</c:v>
                </c:pt>
                <c:pt idx="6315">
                  <c:v>0.68205127314814817</c:v>
                </c:pt>
                <c:pt idx="6316">
                  <c:v>0.68205243055555553</c:v>
                </c:pt>
                <c:pt idx="6317">
                  <c:v>0.682053587962963</c:v>
                </c:pt>
                <c:pt idx="6318">
                  <c:v>0.68205474537037036</c:v>
                </c:pt>
                <c:pt idx="6319">
                  <c:v>0.68205590277777772</c:v>
                </c:pt>
                <c:pt idx="6320">
                  <c:v>0.68205706018518519</c:v>
                </c:pt>
                <c:pt idx="6321">
                  <c:v>0.68205821759259266</c:v>
                </c:pt>
                <c:pt idx="6322">
                  <c:v>0.68205937500000002</c:v>
                </c:pt>
                <c:pt idx="6323">
                  <c:v>0.68206053240740738</c:v>
                </c:pt>
                <c:pt idx="6324">
                  <c:v>0.68206168981481474</c:v>
                </c:pt>
                <c:pt idx="6325">
                  <c:v>0.68206284722222221</c:v>
                </c:pt>
                <c:pt idx="6326">
                  <c:v>0.68206400462962968</c:v>
                </c:pt>
                <c:pt idx="6327">
                  <c:v>0.68206516203703704</c:v>
                </c:pt>
                <c:pt idx="6328">
                  <c:v>0.68206633101851855</c:v>
                </c:pt>
                <c:pt idx="6329">
                  <c:v>0.68206747685185187</c:v>
                </c:pt>
                <c:pt idx="6330">
                  <c:v>0.68206863425925934</c:v>
                </c:pt>
                <c:pt idx="6331">
                  <c:v>0.6820697916666667</c:v>
                </c:pt>
                <c:pt idx="6332">
                  <c:v>0.68207094907407406</c:v>
                </c:pt>
                <c:pt idx="6333">
                  <c:v>0.68207210648148142</c:v>
                </c:pt>
                <c:pt idx="6334">
                  <c:v>0.68207326388888889</c:v>
                </c:pt>
                <c:pt idx="6335">
                  <c:v>0.68207442129629636</c:v>
                </c:pt>
                <c:pt idx="6336">
                  <c:v>0.68207557870370372</c:v>
                </c:pt>
                <c:pt idx="6337">
                  <c:v>0.68207674768518511</c:v>
                </c:pt>
                <c:pt idx="6338">
                  <c:v>0.68207789351851855</c:v>
                </c:pt>
                <c:pt idx="6339">
                  <c:v>0.68207905092592591</c:v>
                </c:pt>
                <c:pt idx="6340">
                  <c:v>0.68208020833333338</c:v>
                </c:pt>
                <c:pt idx="6341">
                  <c:v>0.68208136574074074</c:v>
                </c:pt>
                <c:pt idx="6342">
                  <c:v>0.6820825231481481</c:v>
                </c:pt>
                <c:pt idx="6343">
                  <c:v>0.68208368055555557</c:v>
                </c:pt>
                <c:pt idx="6344">
                  <c:v>0.68208484953703707</c:v>
                </c:pt>
                <c:pt idx="6345">
                  <c:v>0.6820859953703704</c:v>
                </c:pt>
                <c:pt idx="6346">
                  <c:v>0.68208715277777776</c:v>
                </c:pt>
                <c:pt idx="6347">
                  <c:v>0.68208831018518523</c:v>
                </c:pt>
                <c:pt idx="6348">
                  <c:v>0.68208947916666673</c:v>
                </c:pt>
                <c:pt idx="6349">
                  <c:v>0.68209063657407409</c:v>
                </c:pt>
                <c:pt idx="6350">
                  <c:v>0.68209178240740742</c:v>
                </c:pt>
                <c:pt idx="6351">
                  <c:v>0.68209293981481478</c:v>
                </c:pt>
                <c:pt idx="6352">
                  <c:v>0.68209409722222225</c:v>
                </c:pt>
                <c:pt idx="6353">
                  <c:v>0.68209525462962961</c:v>
                </c:pt>
                <c:pt idx="6354">
                  <c:v>0.68209642361111111</c:v>
                </c:pt>
                <c:pt idx="6355">
                  <c:v>0.68209756944444444</c:v>
                </c:pt>
                <c:pt idx="6356">
                  <c:v>0.68209873842592594</c:v>
                </c:pt>
                <c:pt idx="6357">
                  <c:v>0.6820998958333333</c:v>
                </c:pt>
                <c:pt idx="6358">
                  <c:v>0.68210104166666663</c:v>
                </c:pt>
                <c:pt idx="6359">
                  <c:v>0.68210219907407399</c:v>
                </c:pt>
                <c:pt idx="6360">
                  <c:v>0.68210335648148157</c:v>
                </c:pt>
                <c:pt idx="6361">
                  <c:v>0.68210451388888893</c:v>
                </c:pt>
                <c:pt idx="6362">
                  <c:v>0.68210567129629629</c:v>
                </c:pt>
                <c:pt idx="6363">
                  <c:v>0.68210682870370365</c:v>
                </c:pt>
                <c:pt idx="6364">
                  <c:v>0.68210798611111112</c:v>
                </c:pt>
                <c:pt idx="6365">
                  <c:v>0.68210914351851859</c:v>
                </c:pt>
                <c:pt idx="6366">
                  <c:v>0.68211030092592595</c:v>
                </c:pt>
                <c:pt idx="6367">
                  <c:v>0.68211145833333331</c:v>
                </c:pt>
                <c:pt idx="6368">
                  <c:v>0.68211261574074078</c:v>
                </c:pt>
                <c:pt idx="6369">
                  <c:v>0.68211377314814814</c:v>
                </c:pt>
                <c:pt idx="6370">
                  <c:v>0.68211494212962964</c:v>
                </c:pt>
                <c:pt idx="6371">
                  <c:v>0.682116099537037</c:v>
                </c:pt>
                <c:pt idx="6372">
                  <c:v>0.68211725694444436</c:v>
                </c:pt>
                <c:pt idx="6373">
                  <c:v>0.68211841435185183</c:v>
                </c:pt>
                <c:pt idx="6374">
                  <c:v>0.68211956018518516</c:v>
                </c:pt>
                <c:pt idx="6375">
                  <c:v>0.68212071759259263</c:v>
                </c:pt>
                <c:pt idx="6376">
                  <c:v>0.68212187499999999</c:v>
                </c:pt>
                <c:pt idx="6377">
                  <c:v>0.68212304398148149</c:v>
                </c:pt>
                <c:pt idx="6378">
                  <c:v>0.68212418981481482</c:v>
                </c:pt>
                <c:pt idx="6379">
                  <c:v>0.68212534722222218</c:v>
                </c:pt>
                <c:pt idx="6380">
                  <c:v>0.68212650462962965</c:v>
                </c:pt>
                <c:pt idx="6381">
                  <c:v>0.68212766203703701</c:v>
                </c:pt>
                <c:pt idx="6382">
                  <c:v>0.68212883101851851</c:v>
                </c:pt>
                <c:pt idx="6383">
                  <c:v>0.68212998842592598</c:v>
                </c:pt>
                <c:pt idx="6384">
                  <c:v>0.68213114583333334</c:v>
                </c:pt>
                <c:pt idx="6385">
                  <c:v>0.68213229166666667</c:v>
                </c:pt>
                <c:pt idx="6386">
                  <c:v>0.68213344907407414</c:v>
                </c:pt>
                <c:pt idx="6387">
                  <c:v>0.6821346064814815</c:v>
                </c:pt>
                <c:pt idx="6388">
                  <c:v>0.68213576388888886</c:v>
                </c:pt>
                <c:pt idx="6389">
                  <c:v>0.68213693287037036</c:v>
                </c:pt>
                <c:pt idx="6390">
                  <c:v>0.68213807870370369</c:v>
                </c:pt>
                <c:pt idx="6391">
                  <c:v>0.68213923611111116</c:v>
                </c:pt>
                <c:pt idx="6392">
                  <c:v>0.68214039351851852</c:v>
                </c:pt>
                <c:pt idx="6393">
                  <c:v>0.68214155092592588</c:v>
                </c:pt>
                <c:pt idx="6394">
                  <c:v>0.68214271990740738</c:v>
                </c:pt>
                <c:pt idx="6395">
                  <c:v>0.68214386574074082</c:v>
                </c:pt>
                <c:pt idx="6396">
                  <c:v>0.68214502314814818</c:v>
                </c:pt>
                <c:pt idx="6397">
                  <c:v>0.68214619212962957</c:v>
                </c:pt>
                <c:pt idx="6398">
                  <c:v>0.68214734953703704</c:v>
                </c:pt>
                <c:pt idx="6399">
                  <c:v>0.68214849537037037</c:v>
                </c:pt>
                <c:pt idx="6400">
                  <c:v>0.68214966435185187</c:v>
                </c:pt>
                <c:pt idx="6401">
                  <c:v>0.6821508101851852</c:v>
                </c:pt>
                <c:pt idx="6402">
                  <c:v>0.68215196759259256</c:v>
                </c:pt>
                <c:pt idx="6403">
                  <c:v>0.68215313657407406</c:v>
                </c:pt>
                <c:pt idx="6404">
                  <c:v>0.68215428240740739</c:v>
                </c:pt>
                <c:pt idx="6405">
                  <c:v>0.68215545138888889</c:v>
                </c:pt>
                <c:pt idx="6406">
                  <c:v>0.68215660879629625</c:v>
                </c:pt>
                <c:pt idx="6407">
                  <c:v>0.68215775462962969</c:v>
                </c:pt>
                <c:pt idx="6408">
                  <c:v>0.68215892361111119</c:v>
                </c:pt>
                <c:pt idx="6409">
                  <c:v>0.68216008101851855</c:v>
                </c:pt>
                <c:pt idx="6410">
                  <c:v>0.68216122685185188</c:v>
                </c:pt>
                <c:pt idx="6411">
                  <c:v>0.68216239583333327</c:v>
                </c:pt>
                <c:pt idx="6412">
                  <c:v>0.68216355324074074</c:v>
                </c:pt>
                <c:pt idx="6413">
                  <c:v>0.68216471064814821</c:v>
                </c:pt>
                <c:pt idx="6414">
                  <c:v>0.68216586805555557</c:v>
                </c:pt>
                <c:pt idx="6415">
                  <c:v>0.6821670138888889</c:v>
                </c:pt>
                <c:pt idx="6416">
                  <c:v>0.68216817129629637</c:v>
                </c:pt>
                <c:pt idx="6417">
                  <c:v>0.68216932870370373</c:v>
                </c:pt>
                <c:pt idx="6418">
                  <c:v>0.68217048611111109</c:v>
                </c:pt>
                <c:pt idx="6419">
                  <c:v>0.68217164351851844</c:v>
                </c:pt>
                <c:pt idx="6420">
                  <c:v>0.68217280092592592</c:v>
                </c:pt>
                <c:pt idx="6421">
                  <c:v>0.68217395833333339</c:v>
                </c:pt>
                <c:pt idx="6422">
                  <c:v>0.68217511574074075</c:v>
                </c:pt>
                <c:pt idx="6423">
                  <c:v>0.68217628472222225</c:v>
                </c:pt>
                <c:pt idx="6424">
                  <c:v>0.68217743055555558</c:v>
                </c:pt>
                <c:pt idx="6425">
                  <c:v>0.68217858796296305</c:v>
                </c:pt>
                <c:pt idx="6426">
                  <c:v>0.68217974537037041</c:v>
                </c:pt>
                <c:pt idx="6427">
                  <c:v>0.6821809143518518</c:v>
                </c:pt>
                <c:pt idx="6428">
                  <c:v>0.68218206018518512</c:v>
                </c:pt>
                <c:pt idx="6429">
                  <c:v>0.68218321759259259</c:v>
                </c:pt>
                <c:pt idx="6430">
                  <c:v>0.68218437500000007</c:v>
                </c:pt>
                <c:pt idx="6431">
                  <c:v>0.68218553240740742</c:v>
                </c:pt>
                <c:pt idx="6432">
                  <c:v>0.68218668981481478</c:v>
                </c:pt>
                <c:pt idx="6433">
                  <c:v>0.68218784722222225</c:v>
                </c:pt>
                <c:pt idx="6434">
                  <c:v>0.68218901620370376</c:v>
                </c:pt>
                <c:pt idx="6435">
                  <c:v>0.68219016203703708</c:v>
                </c:pt>
                <c:pt idx="6436">
                  <c:v>0.68219131944444444</c:v>
                </c:pt>
                <c:pt idx="6437">
                  <c:v>0.68219248842592584</c:v>
                </c:pt>
                <c:pt idx="6438">
                  <c:v>0.68219363425925927</c:v>
                </c:pt>
                <c:pt idx="6439">
                  <c:v>0.68219479166666663</c:v>
                </c:pt>
                <c:pt idx="6440">
                  <c:v>0.6821959490740741</c:v>
                </c:pt>
                <c:pt idx="6441">
                  <c:v>0.6821971180555555</c:v>
                </c:pt>
                <c:pt idx="6442">
                  <c:v>0.68219826388888893</c:v>
                </c:pt>
                <c:pt idx="6443">
                  <c:v>0.68219943287037044</c:v>
                </c:pt>
                <c:pt idx="6444">
                  <c:v>0.68220057870370365</c:v>
                </c:pt>
                <c:pt idx="6445">
                  <c:v>0.68220173611111112</c:v>
                </c:pt>
                <c:pt idx="6446">
                  <c:v>0.68220289351851859</c:v>
                </c:pt>
                <c:pt idx="6447">
                  <c:v>0.68220406249999999</c:v>
                </c:pt>
                <c:pt idx="6448">
                  <c:v>0.68220520833333331</c:v>
                </c:pt>
                <c:pt idx="6449">
                  <c:v>0.68220636574074067</c:v>
                </c:pt>
                <c:pt idx="6450">
                  <c:v>0.68220752314814814</c:v>
                </c:pt>
                <c:pt idx="6451">
                  <c:v>0.68220868055555561</c:v>
                </c:pt>
                <c:pt idx="6452">
                  <c:v>0.68220983796296297</c:v>
                </c:pt>
                <c:pt idx="6453">
                  <c:v>0.68221099537037033</c:v>
                </c:pt>
                <c:pt idx="6454">
                  <c:v>0.6822121527777778</c:v>
                </c:pt>
                <c:pt idx="6455">
                  <c:v>0.68221331018518527</c:v>
                </c:pt>
                <c:pt idx="6456">
                  <c:v>0.68221446759259263</c:v>
                </c:pt>
                <c:pt idx="6457">
                  <c:v>0.68221562499999999</c:v>
                </c:pt>
                <c:pt idx="6458">
                  <c:v>0.68221678240740735</c:v>
                </c:pt>
                <c:pt idx="6459">
                  <c:v>0.68221793981481482</c:v>
                </c:pt>
                <c:pt idx="6460">
                  <c:v>0.68221909722222229</c:v>
                </c:pt>
                <c:pt idx="6461">
                  <c:v>0.68222025462962965</c:v>
                </c:pt>
                <c:pt idx="6462">
                  <c:v>0.68222141203703701</c:v>
                </c:pt>
                <c:pt idx="6463">
                  <c:v>0.68222256944444448</c:v>
                </c:pt>
                <c:pt idx="6464">
                  <c:v>0.68222372685185184</c:v>
                </c:pt>
                <c:pt idx="6465">
                  <c:v>0.68222489583333334</c:v>
                </c:pt>
                <c:pt idx="6466">
                  <c:v>0.68222604166666667</c:v>
                </c:pt>
                <c:pt idx="6467">
                  <c:v>0.68222719907407403</c:v>
                </c:pt>
                <c:pt idx="6468">
                  <c:v>0.6822283564814815</c:v>
                </c:pt>
                <c:pt idx="6469">
                  <c:v>0.68222951388888886</c:v>
                </c:pt>
                <c:pt idx="6470">
                  <c:v>0.68223067129629633</c:v>
                </c:pt>
                <c:pt idx="6471">
                  <c:v>0.68223182870370369</c:v>
                </c:pt>
                <c:pt idx="6472">
                  <c:v>0.68223298611111116</c:v>
                </c:pt>
                <c:pt idx="6473">
                  <c:v>0.68223414351851852</c:v>
                </c:pt>
                <c:pt idx="6474">
                  <c:v>0.68223530092592588</c:v>
                </c:pt>
                <c:pt idx="6475">
                  <c:v>0.68223645833333335</c:v>
                </c:pt>
                <c:pt idx="6476">
                  <c:v>0.68223762731481474</c:v>
                </c:pt>
                <c:pt idx="6477">
                  <c:v>0.68223877314814818</c:v>
                </c:pt>
                <c:pt idx="6478">
                  <c:v>0.68223993055555554</c:v>
                </c:pt>
                <c:pt idx="6479">
                  <c:v>0.6822410879629629</c:v>
                </c:pt>
                <c:pt idx="6480">
                  <c:v>0.68224224537037037</c:v>
                </c:pt>
                <c:pt idx="6481">
                  <c:v>0.68224340277777784</c:v>
                </c:pt>
                <c:pt idx="6482">
                  <c:v>0.6822445601851852</c:v>
                </c:pt>
                <c:pt idx="6483">
                  <c:v>0.68224571759259256</c:v>
                </c:pt>
                <c:pt idx="6484">
                  <c:v>0.68224687499999992</c:v>
                </c:pt>
                <c:pt idx="6485">
                  <c:v>0.68224803240740739</c:v>
                </c:pt>
                <c:pt idx="6486">
                  <c:v>0.68224918981481486</c:v>
                </c:pt>
                <c:pt idx="6487">
                  <c:v>0.68225034722222222</c:v>
                </c:pt>
                <c:pt idx="6488">
                  <c:v>0.68225150462962958</c:v>
                </c:pt>
                <c:pt idx="6489">
                  <c:v>0.68225267361111108</c:v>
                </c:pt>
                <c:pt idx="6490">
                  <c:v>0.68225381944444452</c:v>
                </c:pt>
                <c:pt idx="6491">
                  <c:v>0.68225497685185188</c:v>
                </c:pt>
                <c:pt idx="6492">
                  <c:v>0.68225613425925924</c:v>
                </c:pt>
                <c:pt idx="6493">
                  <c:v>0.6822572916666666</c:v>
                </c:pt>
                <c:pt idx="6494">
                  <c:v>0.68225844907407407</c:v>
                </c:pt>
                <c:pt idx="6495">
                  <c:v>0.68225960648148154</c:v>
                </c:pt>
                <c:pt idx="6496">
                  <c:v>0.6822607638888889</c:v>
                </c:pt>
                <c:pt idx="6497">
                  <c:v>0.68226193287037029</c:v>
                </c:pt>
                <c:pt idx="6498">
                  <c:v>0.68226307870370373</c:v>
                </c:pt>
                <c:pt idx="6499">
                  <c:v>0.68226423611111109</c:v>
                </c:pt>
                <c:pt idx="6500">
                  <c:v>0.68226539351851856</c:v>
                </c:pt>
                <c:pt idx="6501">
                  <c:v>0.68226655092592592</c:v>
                </c:pt>
                <c:pt idx="6502">
                  <c:v>0.68226770833333339</c:v>
                </c:pt>
                <c:pt idx="6503">
                  <c:v>0.68226886574074075</c:v>
                </c:pt>
                <c:pt idx="6504">
                  <c:v>0.68227002314814811</c:v>
                </c:pt>
                <c:pt idx="6505">
                  <c:v>0.68227118055555558</c:v>
                </c:pt>
                <c:pt idx="6506">
                  <c:v>0.68227233796296294</c:v>
                </c:pt>
                <c:pt idx="6507">
                  <c:v>0.68227349537037041</c:v>
                </c:pt>
                <c:pt idx="6508">
                  <c:v>0.68227466435185191</c:v>
                </c:pt>
                <c:pt idx="6509">
                  <c:v>0.68227581018518513</c:v>
                </c:pt>
                <c:pt idx="6510">
                  <c:v>0.6822769675925926</c:v>
                </c:pt>
                <c:pt idx="6511">
                  <c:v>0.68227812500000007</c:v>
                </c:pt>
                <c:pt idx="6512">
                  <c:v>0.68227928240740743</c:v>
                </c:pt>
                <c:pt idx="6513">
                  <c:v>0.68228043981481479</c:v>
                </c:pt>
                <c:pt idx="6514">
                  <c:v>0.68228159722222215</c:v>
                </c:pt>
                <c:pt idx="6515">
                  <c:v>0.68228275462962962</c:v>
                </c:pt>
                <c:pt idx="6516">
                  <c:v>0.68228391203703709</c:v>
                </c:pt>
                <c:pt idx="6517">
                  <c:v>0.68228506944444445</c:v>
                </c:pt>
                <c:pt idx="6518">
                  <c:v>0.68228622685185181</c:v>
                </c:pt>
                <c:pt idx="6519">
                  <c:v>0.68228738425925928</c:v>
                </c:pt>
                <c:pt idx="6520">
                  <c:v>0.68228854166666675</c:v>
                </c:pt>
                <c:pt idx="6521">
                  <c:v>0.68228969907407411</c:v>
                </c:pt>
                <c:pt idx="6522">
                  <c:v>0.68229085648148147</c:v>
                </c:pt>
                <c:pt idx="6523">
                  <c:v>0.68229201388888883</c:v>
                </c:pt>
                <c:pt idx="6524">
                  <c:v>0.6822931712962963</c:v>
                </c:pt>
                <c:pt idx="6525">
                  <c:v>0.68229432870370377</c:v>
                </c:pt>
                <c:pt idx="6526">
                  <c:v>0.68229548611111113</c:v>
                </c:pt>
                <c:pt idx="6527">
                  <c:v>0.68229664351851849</c:v>
                </c:pt>
                <c:pt idx="6528">
                  <c:v>0.68229780092592596</c:v>
                </c:pt>
                <c:pt idx="6529">
                  <c:v>0.68229895833333332</c:v>
                </c:pt>
                <c:pt idx="6530">
                  <c:v>0.68230012731481482</c:v>
                </c:pt>
                <c:pt idx="6531">
                  <c:v>0.68230127314814815</c:v>
                </c:pt>
                <c:pt idx="6532">
                  <c:v>0.68230243055555551</c:v>
                </c:pt>
                <c:pt idx="6533">
                  <c:v>0.68230358796296298</c:v>
                </c:pt>
                <c:pt idx="6534">
                  <c:v>0.68230474537037034</c:v>
                </c:pt>
                <c:pt idx="6535">
                  <c:v>0.68230590277777781</c:v>
                </c:pt>
                <c:pt idx="6536">
                  <c:v>0.68230706018518517</c:v>
                </c:pt>
                <c:pt idx="6537">
                  <c:v>0.68230821759259264</c:v>
                </c:pt>
                <c:pt idx="6538">
                  <c:v>0.682309375</c:v>
                </c:pt>
                <c:pt idx="6539">
                  <c:v>0.6823105439814815</c:v>
                </c:pt>
                <c:pt idx="6540">
                  <c:v>0.68231168981481483</c:v>
                </c:pt>
                <c:pt idx="6541">
                  <c:v>0.6823128472222223</c:v>
                </c:pt>
                <c:pt idx="6542">
                  <c:v>0.68231400462962966</c:v>
                </c:pt>
                <c:pt idx="6543">
                  <c:v>0.68231517361111116</c:v>
                </c:pt>
                <c:pt idx="6544">
                  <c:v>0.68231631944444437</c:v>
                </c:pt>
                <c:pt idx="6545">
                  <c:v>0.68231747685185185</c:v>
                </c:pt>
                <c:pt idx="6546">
                  <c:v>0.68231863425925932</c:v>
                </c:pt>
                <c:pt idx="6547">
                  <c:v>0.68231979166666668</c:v>
                </c:pt>
                <c:pt idx="6548">
                  <c:v>0.68232094907407403</c:v>
                </c:pt>
                <c:pt idx="6549">
                  <c:v>0.68232210648148151</c:v>
                </c:pt>
                <c:pt idx="6550">
                  <c:v>0.68232326388888898</c:v>
                </c:pt>
                <c:pt idx="6551">
                  <c:v>0.68232443287037037</c:v>
                </c:pt>
                <c:pt idx="6552">
                  <c:v>0.68232557870370369</c:v>
                </c:pt>
                <c:pt idx="6553">
                  <c:v>0.68232673611111105</c:v>
                </c:pt>
                <c:pt idx="6554">
                  <c:v>0.68232789351851852</c:v>
                </c:pt>
                <c:pt idx="6555">
                  <c:v>0.682329050925926</c:v>
                </c:pt>
                <c:pt idx="6556">
                  <c:v>0.68233020833333335</c:v>
                </c:pt>
                <c:pt idx="6557">
                  <c:v>0.68233136574074071</c:v>
                </c:pt>
                <c:pt idx="6558">
                  <c:v>0.68233252314814818</c:v>
                </c:pt>
                <c:pt idx="6559">
                  <c:v>0.68233368055555554</c:v>
                </c:pt>
                <c:pt idx="6560">
                  <c:v>0.68233483796296301</c:v>
                </c:pt>
                <c:pt idx="6561">
                  <c:v>0.68233599537037037</c:v>
                </c:pt>
                <c:pt idx="6562">
                  <c:v>0.68233715277777773</c:v>
                </c:pt>
                <c:pt idx="6563">
                  <c:v>0.6823383101851852</c:v>
                </c:pt>
                <c:pt idx="6564">
                  <c:v>0.68233947916666671</c:v>
                </c:pt>
                <c:pt idx="6565">
                  <c:v>0.68234062500000003</c:v>
                </c:pt>
                <c:pt idx="6566">
                  <c:v>0.68234178240740739</c:v>
                </c:pt>
                <c:pt idx="6567">
                  <c:v>0.68234293981481486</c:v>
                </c:pt>
                <c:pt idx="6568">
                  <c:v>0.68234409722222222</c:v>
                </c:pt>
                <c:pt idx="6569">
                  <c:v>0.68234525462962958</c:v>
                </c:pt>
                <c:pt idx="6570">
                  <c:v>0.68234641203703705</c:v>
                </c:pt>
                <c:pt idx="6571">
                  <c:v>0.68234756944444441</c:v>
                </c:pt>
                <c:pt idx="6572">
                  <c:v>0.68234872685185188</c:v>
                </c:pt>
                <c:pt idx="6573">
                  <c:v>0.68234988425925924</c:v>
                </c:pt>
                <c:pt idx="6574">
                  <c:v>0.6823510416666666</c:v>
                </c:pt>
                <c:pt idx="6575">
                  <c:v>0.68235219907407407</c:v>
                </c:pt>
                <c:pt idx="6576">
                  <c:v>0.68235335648148154</c:v>
                </c:pt>
                <c:pt idx="6577">
                  <c:v>0.6823545138888889</c:v>
                </c:pt>
                <c:pt idx="6578">
                  <c:v>0.68235567129629626</c:v>
                </c:pt>
                <c:pt idx="6579">
                  <c:v>0.68235682870370362</c:v>
                </c:pt>
                <c:pt idx="6580">
                  <c:v>0.6823579861111112</c:v>
                </c:pt>
                <c:pt idx="6581">
                  <c:v>0.68235914351851856</c:v>
                </c:pt>
                <c:pt idx="6582">
                  <c:v>0.68236031249999995</c:v>
                </c:pt>
                <c:pt idx="6583">
                  <c:v>0.68236145833333328</c:v>
                </c:pt>
                <c:pt idx="6584">
                  <c:v>0.68236261574074075</c:v>
                </c:pt>
                <c:pt idx="6585">
                  <c:v>0.68236377314814822</c:v>
                </c:pt>
                <c:pt idx="6586">
                  <c:v>0.68236493055555558</c:v>
                </c:pt>
                <c:pt idx="6587">
                  <c:v>0.68236608796296294</c:v>
                </c:pt>
                <c:pt idx="6588">
                  <c:v>0.68236724537037041</c:v>
                </c:pt>
                <c:pt idx="6589">
                  <c:v>0.68236840277777777</c:v>
                </c:pt>
                <c:pt idx="6590">
                  <c:v>0.68236956018518524</c:v>
                </c:pt>
                <c:pt idx="6591">
                  <c:v>0.6823707175925926</c:v>
                </c:pt>
                <c:pt idx="6592">
                  <c:v>0.68237187499999996</c:v>
                </c:pt>
                <c:pt idx="6593">
                  <c:v>0.68237303240740743</c:v>
                </c:pt>
                <c:pt idx="6594">
                  <c:v>0.68237418981481479</c:v>
                </c:pt>
                <c:pt idx="6595">
                  <c:v>0.68237534722222226</c:v>
                </c:pt>
                <c:pt idx="6596">
                  <c:v>0.68237650462962962</c:v>
                </c:pt>
                <c:pt idx="6597">
                  <c:v>0.68237766203703709</c:v>
                </c:pt>
                <c:pt idx="6598">
                  <c:v>0.68237881944444445</c:v>
                </c:pt>
                <c:pt idx="6599">
                  <c:v>0.68237998842592595</c:v>
                </c:pt>
                <c:pt idx="6600">
                  <c:v>0.68238113425925928</c:v>
                </c:pt>
                <c:pt idx="6601">
                  <c:v>0.68238230324074067</c:v>
                </c:pt>
                <c:pt idx="6602">
                  <c:v>0.68238344907407411</c:v>
                </c:pt>
                <c:pt idx="6603">
                  <c:v>0.68238461805555561</c:v>
                </c:pt>
                <c:pt idx="6604">
                  <c:v>0.68238576388888883</c:v>
                </c:pt>
                <c:pt idx="6605">
                  <c:v>0.6823869212962963</c:v>
                </c:pt>
                <c:pt idx="6606">
                  <c:v>0.68238807870370377</c:v>
                </c:pt>
                <c:pt idx="6607">
                  <c:v>0.68238924768518516</c:v>
                </c:pt>
                <c:pt idx="6608">
                  <c:v>0.68239039351851849</c:v>
                </c:pt>
                <c:pt idx="6609">
                  <c:v>0.68239155092592585</c:v>
                </c:pt>
                <c:pt idx="6610">
                  <c:v>0.68239270833333332</c:v>
                </c:pt>
                <c:pt idx="6611">
                  <c:v>0.68239386574074079</c:v>
                </c:pt>
                <c:pt idx="6612">
                  <c:v>0.68239502314814815</c:v>
                </c:pt>
                <c:pt idx="6613">
                  <c:v>0.68239618055555551</c:v>
                </c:pt>
                <c:pt idx="6614">
                  <c:v>0.68239733796296298</c:v>
                </c:pt>
                <c:pt idx="6615">
                  <c:v>0.68239849537037045</c:v>
                </c:pt>
                <c:pt idx="6616">
                  <c:v>0.68239965277777781</c:v>
                </c:pt>
                <c:pt idx="6617">
                  <c:v>0.68240081018518517</c:v>
                </c:pt>
                <c:pt idx="6618">
                  <c:v>0.68240197916666667</c:v>
                </c:pt>
                <c:pt idx="6619">
                  <c:v>0.68240313657407414</c:v>
                </c:pt>
                <c:pt idx="6620">
                  <c:v>0.68240428240740747</c:v>
                </c:pt>
                <c:pt idx="6621">
                  <c:v>0.68240545138888886</c:v>
                </c:pt>
                <c:pt idx="6622">
                  <c:v>0.68240659722222219</c:v>
                </c:pt>
                <c:pt idx="6623">
                  <c:v>0.68240775462962966</c:v>
                </c:pt>
                <c:pt idx="6624">
                  <c:v>0.68240891203703702</c:v>
                </c:pt>
                <c:pt idx="6625">
                  <c:v>0.68241006944444449</c:v>
                </c:pt>
                <c:pt idx="6626">
                  <c:v>0.68241122685185185</c:v>
                </c:pt>
                <c:pt idx="6627">
                  <c:v>0.68241238425925921</c:v>
                </c:pt>
                <c:pt idx="6628">
                  <c:v>0.68241355324074082</c:v>
                </c:pt>
                <c:pt idx="6629">
                  <c:v>0.68241469907407404</c:v>
                </c:pt>
                <c:pt idx="6630">
                  <c:v>0.68241585648148151</c:v>
                </c:pt>
                <c:pt idx="6631">
                  <c:v>0.6824170254629629</c:v>
                </c:pt>
                <c:pt idx="6632">
                  <c:v>0.68241817129629634</c:v>
                </c:pt>
                <c:pt idx="6633">
                  <c:v>0.6824193287037037</c:v>
                </c:pt>
                <c:pt idx="6634">
                  <c:v>0.68242048611111106</c:v>
                </c:pt>
                <c:pt idx="6635">
                  <c:v>0.68242164351851853</c:v>
                </c:pt>
                <c:pt idx="6636">
                  <c:v>0.682422800925926</c:v>
                </c:pt>
                <c:pt idx="6637">
                  <c:v>0.68242395833333336</c:v>
                </c:pt>
                <c:pt idx="6638">
                  <c:v>0.68242511574074072</c:v>
                </c:pt>
                <c:pt idx="6639">
                  <c:v>0.68242627314814808</c:v>
                </c:pt>
                <c:pt idx="6640">
                  <c:v>0.68242743055555555</c:v>
                </c:pt>
                <c:pt idx="6641">
                  <c:v>0.68242859953703705</c:v>
                </c:pt>
                <c:pt idx="6642">
                  <c:v>0.68242974537037038</c:v>
                </c:pt>
                <c:pt idx="6643">
                  <c:v>0.68243090277777774</c:v>
                </c:pt>
                <c:pt idx="6644">
                  <c:v>0.68243206018518521</c:v>
                </c:pt>
                <c:pt idx="6645">
                  <c:v>0.68243321759259268</c:v>
                </c:pt>
                <c:pt idx="6646">
                  <c:v>0.68243437500000004</c:v>
                </c:pt>
                <c:pt idx="6647">
                  <c:v>0.6824355324074074</c:v>
                </c:pt>
                <c:pt idx="6648">
                  <c:v>0.68243668981481476</c:v>
                </c:pt>
                <c:pt idx="6649">
                  <c:v>0.68243784722222223</c:v>
                </c:pt>
                <c:pt idx="6650">
                  <c:v>0.68243901620370373</c:v>
                </c:pt>
                <c:pt idx="6651">
                  <c:v>0.68244016203703706</c:v>
                </c:pt>
                <c:pt idx="6652">
                  <c:v>0.68244131944444442</c:v>
                </c:pt>
                <c:pt idx="6653">
                  <c:v>0.68244247685185189</c:v>
                </c:pt>
                <c:pt idx="6654">
                  <c:v>0.68244363425925925</c:v>
                </c:pt>
                <c:pt idx="6655">
                  <c:v>0.68244479166666672</c:v>
                </c:pt>
                <c:pt idx="6656">
                  <c:v>0.68244594907407408</c:v>
                </c:pt>
                <c:pt idx="6657">
                  <c:v>0.68244711805555547</c:v>
                </c:pt>
                <c:pt idx="6658">
                  <c:v>0.68244826388888891</c:v>
                </c:pt>
                <c:pt idx="6659">
                  <c:v>0.68244942129629627</c:v>
                </c:pt>
                <c:pt idx="6660">
                  <c:v>0.68245057870370374</c:v>
                </c:pt>
                <c:pt idx="6661">
                  <c:v>0.68245174768518513</c:v>
                </c:pt>
                <c:pt idx="6662">
                  <c:v>0.68245289351851857</c:v>
                </c:pt>
                <c:pt idx="6663">
                  <c:v>0.68245406250000007</c:v>
                </c:pt>
                <c:pt idx="6664">
                  <c:v>0.68245520833333329</c:v>
                </c:pt>
                <c:pt idx="6665">
                  <c:v>0.68245637731481479</c:v>
                </c:pt>
                <c:pt idx="6666">
                  <c:v>0.68245752314814812</c:v>
                </c:pt>
                <c:pt idx="6667">
                  <c:v>0.68245868055555559</c:v>
                </c:pt>
                <c:pt idx="6668">
                  <c:v>0.68245984953703709</c:v>
                </c:pt>
                <c:pt idx="6669">
                  <c:v>0.6824609953703703</c:v>
                </c:pt>
                <c:pt idx="6670">
                  <c:v>0.68246215277777778</c:v>
                </c:pt>
                <c:pt idx="6671">
                  <c:v>0.68246331018518525</c:v>
                </c:pt>
                <c:pt idx="6672">
                  <c:v>0.68246447916666664</c:v>
                </c:pt>
                <c:pt idx="6673">
                  <c:v>0.68246562499999996</c:v>
                </c:pt>
                <c:pt idx="6674">
                  <c:v>0.68246678240740732</c:v>
                </c:pt>
                <c:pt idx="6675">
                  <c:v>0.68246793981481491</c:v>
                </c:pt>
                <c:pt idx="6676">
                  <c:v>0.68246909722222227</c:v>
                </c:pt>
                <c:pt idx="6677">
                  <c:v>0.68247025462962962</c:v>
                </c:pt>
                <c:pt idx="6678">
                  <c:v>0.68247141203703698</c:v>
                </c:pt>
                <c:pt idx="6679">
                  <c:v>0.68247258101851849</c:v>
                </c:pt>
                <c:pt idx="6680">
                  <c:v>0.68247372685185193</c:v>
                </c:pt>
                <c:pt idx="6681">
                  <c:v>0.68247488425925928</c:v>
                </c:pt>
                <c:pt idx="6682">
                  <c:v>0.68247604166666664</c:v>
                </c:pt>
                <c:pt idx="6683">
                  <c:v>0.68247719907407411</c:v>
                </c:pt>
                <c:pt idx="6684">
                  <c:v>0.68247835648148147</c:v>
                </c:pt>
                <c:pt idx="6685">
                  <c:v>0.68247952546296298</c:v>
                </c:pt>
                <c:pt idx="6686">
                  <c:v>0.6824806712962963</c:v>
                </c:pt>
                <c:pt idx="6687">
                  <c:v>0.68248182870370366</c:v>
                </c:pt>
                <c:pt idx="6688">
                  <c:v>0.68248298611111113</c:v>
                </c:pt>
                <c:pt idx="6689">
                  <c:v>0.68248414351851849</c:v>
                </c:pt>
                <c:pt idx="6690">
                  <c:v>0.68248530092592596</c:v>
                </c:pt>
                <c:pt idx="6691">
                  <c:v>0.68248645833333332</c:v>
                </c:pt>
                <c:pt idx="6692">
                  <c:v>0.68248761574074079</c:v>
                </c:pt>
                <c:pt idx="6693">
                  <c:v>0.68248877314814815</c:v>
                </c:pt>
                <c:pt idx="6694">
                  <c:v>0.68248993055555551</c:v>
                </c:pt>
                <c:pt idx="6695">
                  <c:v>0.68249108796296298</c:v>
                </c:pt>
                <c:pt idx="6696">
                  <c:v>0.68249224537037034</c:v>
                </c:pt>
                <c:pt idx="6697">
                  <c:v>0.68249340277777781</c:v>
                </c:pt>
                <c:pt idx="6698">
                  <c:v>0.68249456018518517</c:v>
                </c:pt>
                <c:pt idx="6699">
                  <c:v>0.68249571759259253</c:v>
                </c:pt>
                <c:pt idx="6700">
                  <c:v>0.682496875</c:v>
                </c:pt>
                <c:pt idx="6701">
                  <c:v>0.68249803240740747</c:v>
                </c:pt>
                <c:pt idx="6702">
                  <c:v>0.68249918981481483</c:v>
                </c:pt>
                <c:pt idx="6703">
                  <c:v>0.68250034722222219</c:v>
                </c:pt>
                <c:pt idx="6704">
                  <c:v>0.68250150462962955</c:v>
                </c:pt>
                <c:pt idx="6705">
                  <c:v>0.68250266203703702</c:v>
                </c:pt>
                <c:pt idx="6706">
                  <c:v>0.68250381944444449</c:v>
                </c:pt>
                <c:pt idx="6707">
                  <c:v>0.68250497685185185</c:v>
                </c:pt>
                <c:pt idx="6708">
                  <c:v>0.68250613425925921</c:v>
                </c:pt>
                <c:pt idx="6709">
                  <c:v>0.68250729166666668</c:v>
                </c:pt>
                <c:pt idx="6710">
                  <c:v>0.68250844907407415</c:v>
                </c:pt>
                <c:pt idx="6711">
                  <c:v>0.68250960648148151</c:v>
                </c:pt>
                <c:pt idx="6712">
                  <c:v>0.68251076388888887</c:v>
                </c:pt>
                <c:pt idx="6713">
                  <c:v>0.68251192129629623</c:v>
                </c:pt>
                <c:pt idx="6714">
                  <c:v>0.6825130787037037</c:v>
                </c:pt>
                <c:pt idx="6715">
                  <c:v>0.68251423611111117</c:v>
                </c:pt>
                <c:pt idx="6716">
                  <c:v>0.68251539351851853</c:v>
                </c:pt>
                <c:pt idx="6717">
                  <c:v>0.68251655092592589</c:v>
                </c:pt>
                <c:pt idx="6718">
                  <c:v>0.68251771990740739</c:v>
                </c:pt>
                <c:pt idx="6719">
                  <c:v>0.68251886574074072</c:v>
                </c:pt>
                <c:pt idx="6720">
                  <c:v>0.68252002314814819</c:v>
                </c:pt>
                <c:pt idx="6721">
                  <c:v>0.68252118055555555</c:v>
                </c:pt>
                <c:pt idx="6722">
                  <c:v>0.68252233796296302</c:v>
                </c:pt>
                <c:pt idx="6723">
                  <c:v>0.68252349537037038</c:v>
                </c:pt>
                <c:pt idx="6724">
                  <c:v>0.68252465277777774</c:v>
                </c:pt>
                <c:pt idx="6725">
                  <c:v>0.68252581018518521</c:v>
                </c:pt>
                <c:pt idx="6726">
                  <c:v>0.6825269791666666</c:v>
                </c:pt>
                <c:pt idx="6727">
                  <c:v>0.68252812500000004</c:v>
                </c:pt>
                <c:pt idx="6728">
                  <c:v>0.6825292824074074</c:v>
                </c:pt>
                <c:pt idx="6729">
                  <c:v>0.68253043981481476</c:v>
                </c:pt>
                <c:pt idx="6730">
                  <c:v>0.68253159722222223</c:v>
                </c:pt>
                <c:pt idx="6731">
                  <c:v>0.68253276620370373</c:v>
                </c:pt>
                <c:pt idx="6732">
                  <c:v>0.68253391203703706</c:v>
                </c:pt>
                <c:pt idx="6733">
                  <c:v>0.68253506944444442</c:v>
                </c:pt>
                <c:pt idx="6734">
                  <c:v>0.68253623842592592</c:v>
                </c:pt>
                <c:pt idx="6735">
                  <c:v>0.68253738425925925</c:v>
                </c:pt>
                <c:pt idx="6736">
                  <c:v>0.68253854166666672</c:v>
                </c:pt>
                <c:pt idx="6737">
                  <c:v>0.68253971064814811</c:v>
                </c:pt>
                <c:pt idx="6738">
                  <c:v>0.68254085648148144</c:v>
                </c:pt>
                <c:pt idx="6739">
                  <c:v>0.68254202546296294</c:v>
                </c:pt>
                <c:pt idx="6740">
                  <c:v>0.68254318287037041</c:v>
                </c:pt>
                <c:pt idx="6741">
                  <c:v>0.68254432870370374</c:v>
                </c:pt>
                <c:pt idx="6742">
                  <c:v>0.6825454861111111</c:v>
                </c:pt>
                <c:pt idx="6743">
                  <c:v>0.68254664351851846</c:v>
                </c:pt>
                <c:pt idx="6744">
                  <c:v>0.68254780092592593</c:v>
                </c:pt>
                <c:pt idx="6745">
                  <c:v>0.6825489583333334</c:v>
                </c:pt>
                <c:pt idx="6746">
                  <c:v>0.68255011574074076</c:v>
                </c:pt>
                <c:pt idx="6747">
                  <c:v>0.68255127314814812</c:v>
                </c:pt>
                <c:pt idx="6748">
                  <c:v>0.68255243055555559</c:v>
                </c:pt>
                <c:pt idx="6749">
                  <c:v>0.68255358796296295</c:v>
                </c:pt>
                <c:pt idx="6750">
                  <c:v>0.68255474537037042</c:v>
                </c:pt>
                <c:pt idx="6751">
                  <c:v>0.68255590277777778</c:v>
                </c:pt>
                <c:pt idx="6752">
                  <c:v>0.68255707175925917</c:v>
                </c:pt>
                <c:pt idx="6753">
                  <c:v>0.68255822916666675</c:v>
                </c:pt>
                <c:pt idx="6754">
                  <c:v>0.68255937499999997</c:v>
                </c:pt>
                <c:pt idx="6755">
                  <c:v>0.68256053240740744</c:v>
                </c:pt>
                <c:pt idx="6756">
                  <c:v>0.6825616898148148</c:v>
                </c:pt>
                <c:pt idx="6757">
                  <c:v>0.68256284722222227</c:v>
                </c:pt>
                <c:pt idx="6758">
                  <c:v>0.68256400462962963</c:v>
                </c:pt>
                <c:pt idx="6759">
                  <c:v>0.68256516203703699</c:v>
                </c:pt>
                <c:pt idx="6760">
                  <c:v>0.68256633101851849</c:v>
                </c:pt>
                <c:pt idx="6761">
                  <c:v>0.68256747685185182</c:v>
                </c:pt>
                <c:pt idx="6762">
                  <c:v>0.68256863425925929</c:v>
                </c:pt>
                <c:pt idx="6763">
                  <c:v>0.68256979166666665</c:v>
                </c:pt>
                <c:pt idx="6764">
                  <c:v>0.68257094907407401</c:v>
                </c:pt>
                <c:pt idx="6765">
                  <c:v>0.68257210648148148</c:v>
                </c:pt>
                <c:pt idx="6766">
                  <c:v>0.68257326388888895</c:v>
                </c:pt>
                <c:pt idx="6767">
                  <c:v>0.68257442129629631</c:v>
                </c:pt>
                <c:pt idx="6768">
                  <c:v>0.68257557870370367</c:v>
                </c:pt>
                <c:pt idx="6769">
                  <c:v>0.68257673611111103</c:v>
                </c:pt>
                <c:pt idx="6770">
                  <c:v>0.68257789351851861</c:v>
                </c:pt>
                <c:pt idx="6771">
                  <c:v>0.68257905092592597</c:v>
                </c:pt>
                <c:pt idx="6772">
                  <c:v>0.68258021990740736</c:v>
                </c:pt>
                <c:pt idx="6773">
                  <c:v>0.68258136574074069</c:v>
                </c:pt>
                <c:pt idx="6774">
                  <c:v>0.68258252314814816</c:v>
                </c:pt>
                <c:pt idx="6775">
                  <c:v>0.68258368055555563</c:v>
                </c:pt>
                <c:pt idx="6776">
                  <c:v>0.68258484953703702</c:v>
                </c:pt>
                <c:pt idx="6777">
                  <c:v>0.68258599537037035</c:v>
                </c:pt>
                <c:pt idx="6778">
                  <c:v>0.68258715277777782</c:v>
                </c:pt>
                <c:pt idx="6779">
                  <c:v>0.68258831018518518</c:v>
                </c:pt>
                <c:pt idx="6780">
                  <c:v>0.68258946759259265</c:v>
                </c:pt>
                <c:pt idx="6781">
                  <c:v>0.68259063657407404</c:v>
                </c:pt>
                <c:pt idx="6782">
                  <c:v>0.68259178240740737</c:v>
                </c:pt>
                <c:pt idx="6783">
                  <c:v>0.68259293981481484</c:v>
                </c:pt>
                <c:pt idx="6784">
                  <c:v>0.6825940972222222</c:v>
                </c:pt>
                <c:pt idx="6785">
                  <c:v>0.6825952662037037</c:v>
                </c:pt>
                <c:pt idx="6786">
                  <c:v>0.68259641203703703</c:v>
                </c:pt>
                <c:pt idx="6787">
                  <c:v>0.6825975694444445</c:v>
                </c:pt>
                <c:pt idx="6788">
                  <c:v>0.68259872685185186</c:v>
                </c:pt>
                <c:pt idx="6789">
                  <c:v>0.68259988425925922</c:v>
                </c:pt>
                <c:pt idx="6790">
                  <c:v>0.68260105324074072</c:v>
                </c:pt>
                <c:pt idx="6791">
                  <c:v>0.68260219907407405</c:v>
                </c:pt>
                <c:pt idx="6792">
                  <c:v>0.68260335648148152</c:v>
                </c:pt>
                <c:pt idx="6793">
                  <c:v>0.68260451388888888</c:v>
                </c:pt>
                <c:pt idx="6794">
                  <c:v>0.68260567129629623</c:v>
                </c:pt>
                <c:pt idx="6795">
                  <c:v>0.68260682870370371</c:v>
                </c:pt>
                <c:pt idx="6796">
                  <c:v>0.68260798611111118</c:v>
                </c:pt>
                <c:pt idx="6797">
                  <c:v>0.68260914351851854</c:v>
                </c:pt>
                <c:pt idx="6798">
                  <c:v>0.68261031250000004</c:v>
                </c:pt>
                <c:pt idx="6799">
                  <c:v>0.68261145833333325</c:v>
                </c:pt>
                <c:pt idx="6800">
                  <c:v>0.68261262731481476</c:v>
                </c:pt>
                <c:pt idx="6801">
                  <c:v>0.6826137731481482</c:v>
                </c:pt>
                <c:pt idx="6802">
                  <c:v>0.68261493055555555</c:v>
                </c:pt>
                <c:pt idx="6803">
                  <c:v>0.68261609953703706</c:v>
                </c:pt>
                <c:pt idx="6804">
                  <c:v>0.68261724537037038</c:v>
                </c:pt>
                <c:pt idx="6805">
                  <c:v>0.68261840277777786</c:v>
                </c:pt>
                <c:pt idx="6806">
                  <c:v>0.68261956018518521</c:v>
                </c:pt>
                <c:pt idx="6807">
                  <c:v>0.68262072916666661</c:v>
                </c:pt>
                <c:pt idx="6808">
                  <c:v>0.68262187499999993</c:v>
                </c:pt>
                <c:pt idx="6809">
                  <c:v>0.6826230324074074</c:v>
                </c:pt>
                <c:pt idx="6810">
                  <c:v>0.68262420138888891</c:v>
                </c:pt>
                <c:pt idx="6811">
                  <c:v>0.68262534722222223</c:v>
                </c:pt>
                <c:pt idx="6812">
                  <c:v>0.68262650462962959</c:v>
                </c:pt>
                <c:pt idx="6813">
                  <c:v>0.68262766203703706</c:v>
                </c:pt>
                <c:pt idx="6814">
                  <c:v>0.68262883101851857</c:v>
                </c:pt>
                <c:pt idx="6815">
                  <c:v>0.68262997685185189</c:v>
                </c:pt>
                <c:pt idx="6816">
                  <c:v>0.68263113425925925</c:v>
                </c:pt>
                <c:pt idx="6817">
                  <c:v>0.68263230324074076</c:v>
                </c:pt>
                <c:pt idx="6818">
                  <c:v>0.68263344907407408</c:v>
                </c:pt>
                <c:pt idx="6819">
                  <c:v>0.68263460648148144</c:v>
                </c:pt>
                <c:pt idx="6820">
                  <c:v>0.68263576388888891</c:v>
                </c:pt>
                <c:pt idx="6821">
                  <c:v>0.68263693287037031</c:v>
                </c:pt>
                <c:pt idx="6822">
                  <c:v>0.68263807870370374</c:v>
                </c:pt>
                <c:pt idx="6823">
                  <c:v>0.6826392361111111</c:v>
                </c:pt>
                <c:pt idx="6824">
                  <c:v>0.68264039351851846</c:v>
                </c:pt>
                <c:pt idx="6825">
                  <c:v>0.68264156249999997</c:v>
                </c:pt>
                <c:pt idx="6826">
                  <c:v>0.6826427083333334</c:v>
                </c:pt>
                <c:pt idx="6827">
                  <c:v>0.6826438773148148</c:v>
                </c:pt>
                <c:pt idx="6828">
                  <c:v>0.68264503472222227</c:v>
                </c:pt>
                <c:pt idx="6829">
                  <c:v>0.68264618055555548</c:v>
                </c:pt>
                <c:pt idx="6830">
                  <c:v>0.68264734953703698</c:v>
                </c:pt>
                <c:pt idx="6831">
                  <c:v>0.68264849537037042</c:v>
                </c:pt>
                <c:pt idx="6832">
                  <c:v>0.68264966435185181</c:v>
                </c:pt>
                <c:pt idx="6833">
                  <c:v>0.68265081018518514</c:v>
                </c:pt>
                <c:pt idx="6834">
                  <c:v>0.68265196759259261</c:v>
                </c:pt>
                <c:pt idx="6835">
                  <c:v>0.68265312500000008</c:v>
                </c:pt>
                <c:pt idx="6836">
                  <c:v>0.68265428240740744</c:v>
                </c:pt>
                <c:pt idx="6837">
                  <c:v>0.6826554398148148</c:v>
                </c:pt>
                <c:pt idx="6838">
                  <c:v>0.68265659722222216</c:v>
                </c:pt>
                <c:pt idx="6839">
                  <c:v>0.68265775462962963</c:v>
                </c:pt>
                <c:pt idx="6840">
                  <c:v>0.68265892361111113</c:v>
                </c:pt>
                <c:pt idx="6841">
                  <c:v>0.68266008101851849</c:v>
                </c:pt>
                <c:pt idx="6842">
                  <c:v>0.68266123842592585</c:v>
                </c:pt>
                <c:pt idx="6843">
                  <c:v>0.68266239583333332</c:v>
                </c:pt>
                <c:pt idx="6844">
                  <c:v>0.68266354166666665</c:v>
                </c:pt>
                <c:pt idx="6845">
                  <c:v>0.68266471064814815</c:v>
                </c:pt>
                <c:pt idx="6846">
                  <c:v>0.68266585648148148</c:v>
                </c:pt>
                <c:pt idx="6847">
                  <c:v>0.68266701388888884</c:v>
                </c:pt>
                <c:pt idx="6848">
                  <c:v>0.68266817129629631</c:v>
                </c:pt>
                <c:pt idx="6849">
                  <c:v>0.68266932870370367</c:v>
                </c:pt>
                <c:pt idx="6850">
                  <c:v>0.68267048611111114</c:v>
                </c:pt>
                <c:pt idx="6851">
                  <c:v>0.68267165509259253</c:v>
                </c:pt>
                <c:pt idx="6852">
                  <c:v>0.6826728125</c:v>
                </c:pt>
                <c:pt idx="6853">
                  <c:v>0.68267396990740747</c:v>
                </c:pt>
                <c:pt idx="6854">
                  <c:v>0.68267511574074069</c:v>
                </c:pt>
                <c:pt idx="6855">
                  <c:v>0.68267628472222219</c:v>
                </c:pt>
                <c:pt idx="6856">
                  <c:v>0.68267743055555563</c:v>
                </c:pt>
                <c:pt idx="6857">
                  <c:v>0.68267859953703702</c:v>
                </c:pt>
                <c:pt idx="6858">
                  <c:v>0.68267974537037035</c:v>
                </c:pt>
                <c:pt idx="6859">
                  <c:v>0.68268091435185185</c:v>
                </c:pt>
                <c:pt idx="6860">
                  <c:v>0.68268207175925921</c:v>
                </c:pt>
                <c:pt idx="6861">
                  <c:v>0.68268321759259265</c:v>
                </c:pt>
                <c:pt idx="6862">
                  <c:v>0.68268437500000001</c:v>
                </c:pt>
                <c:pt idx="6863">
                  <c:v>0.68268554398148151</c:v>
                </c:pt>
                <c:pt idx="6864">
                  <c:v>0.68268670138888887</c:v>
                </c:pt>
                <c:pt idx="6865">
                  <c:v>0.68268784722222231</c:v>
                </c:pt>
                <c:pt idx="6866">
                  <c:v>0.68268900462962967</c:v>
                </c:pt>
                <c:pt idx="6867">
                  <c:v>0.68269016203703703</c:v>
                </c:pt>
                <c:pt idx="6868">
                  <c:v>0.68269131944444439</c:v>
                </c:pt>
                <c:pt idx="6869">
                  <c:v>0.68269247685185186</c:v>
                </c:pt>
                <c:pt idx="6870">
                  <c:v>0.68269363425925933</c:v>
                </c:pt>
                <c:pt idx="6871">
                  <c:v>0.68269479166666669</c:v>
                </c:pt>
                <c:pt idx="6872">
                  <c:v>0.68269596064814808</c:v>
                </c:pt>
                <c:pt idx="6873">
                  <c:v>0.68269711805555555</c:v>
                </c:pt>
                <c:pt idx="6874">
                  <c:v>0.68269826388888888</c:v>
                </c:pt>
                <c:pt idx="6875">
                  <c:v>0.68269942129629635</c:v>
                </c:pt>
                <c:pt idx="6876">
                  <c:v>0.68270057870370371</c:v>
                </c:pt>
                <c:pt idx="6877">
                  <c:v>0.68270173611111107</c:v>
                </c:pt>
                <c:pt idx="6878">
                  <c:v>0.68270289351851854</c:v>
                </c:pt>
                <c:pt idx="6879">
                  <c:v>0.6827040509259259</c:v>
                </c:pt>
                <c:pt idx="6880">
                  <c:v>0.68270520833333337</c:v>
                </c:pt>
                <c:pt idx="6881">
                  <c:v>0.68270636574074073</c:v>
                </c:pt>
                <c:pt idx="6882">
                  <c:v>0.6827075231481482</c:v>
                </c:pt>
                <c:pt idx="6883">
                  <c:v>0.68270868055555556</c:v>
                </c:pt>
                <c:pt idx="6884">
                  <c:v>0.68270983796296292</c:v>
                </c:pt>
                <c:pt idx="6885">
                  <c:v>0.68271099537037039</c:v>
                </c:pt>
                <c:pt idx="6886">
                  <c:v>0.68271216435185178</c:v>
                </c:pt>
                <c:pt idx="6887">
                  <c:v>0.68271331018518522</c:v>
                </c:pt>
                <c:pt idx="6888">
                  <c:v>0.68271446759259258</c:v>
                </c:pt>
                <c:pt idx="6889">
                  <c:v>0.68271562499999994</c:v>
                </c:pt>
                <c:pt idx="6890">
                  <c:v>0.68271679398148144</c:v>
                </c:pt>
                <c:pt idx="6891">
                  <c:v>0.68271793981481488</c:v>
                </c:pt>
                <c:pt idx="6892">
                  <c:v>0.68271909722222224</c:v>
                </c:pt>
                <c:pt idx="6893">
                  <c:v>0.6827202546296296</c:v>
                </c:pt>
                <c:pt idx="6894">
                  <c:v>0.68272141203703696</c:v>
                </c:pt>
                <c:pt idx="6895">
                  <c:v>0.68272258101851857</c:v>
                </c:pt>
                <c:pt idx="6896">
                  <c:v>0.6827237268518519</c:v>
                </c:pt>
                <c:pt idx="6897">
                  <c:v>0.68272488425925926</c:v>
                </c:pt>
                <c:pt idx="6898">
                  <c:v>0.68272604166666662</c:v>
                </c:pt>
                <c:pt idx="6899">
                  <c:v>0.68272721064814812</c:v>
                </c:pt>
                <c:pt idx="6900">
                  <c:v>0.68272835648148156</c:v>
                </c:pt>
                <c:pt idx="6901">
                  <c:v>0.68272951388888892</c:v>
                </c:pt>
                <c:pt idx="6902">
                  <c:v>0.68273067129629628</c:v>
                </c:pt>
                <c:pt idx="6903">
                  <c:v>0.68273182870370364</c:v>
                </c:pt>
                <c:pt idx="6904">
                  <c:v>0.68273298611111111</c:v>
                </c:pt>
                <c:pt idx="6905">
                  <c:v>0.68273415509259261</c:v>
                </c:pt>
                <c:pt idx="6906">
                  <c:v>0.68273530092592594</c:v>
                </c:pt>
                <c:pt idx="6907">
                  <c:v>0.6827364583333333</c:v>
                </c:pt>
                <c:pt idx="6908">
                  <c:v>0.6827376273148148</c:v>
                </c:pt>
                <c:pt idx="6909">
                  <c:v>0.68273877314814813</c:v>
                </c:pt>
                <c:pt idx="6910">
                  <c:v>0.6827399305555556</c:v>
                </c:pt>
                <c:pt idx="6911">
                  <c:v>0.68274108796296296</c:v>
                </c:pt>
                <c:pt idx="6912">
                  <c:v>0.68274225694444446</c:v>
                </c:pt>
                <c:pt idx="6913">
                  <c:v>0.68274340277777779</c:v>
                </c:pt>
                <c:pt idx="6914">
                  <c:v>0.68274457175925929</c:v>
                </c:pt>
                <c:pt idx="6915">
                  <c:v>0.68274571759259262</c:v>
                </c:pt>
                <c:pt idx="6916">
                  <c:v>0.68274687499999998</c:v>
                </c:pt>
                <c:pt idx="6917">
                  <c:v>0.68274803240740745</c:v>
                </c:pt>
                <c:pt idx="6918">
                  <c:v>0.68274920138888895</c:v>
                </c:pt>
                <c:pt idx="6919">
                  <c:v>0.68275034722222216</c:v>
                </c:pt>
                <c:pt idx="6920">
                  <c:v>0.68275151620370367</c:v>
                </c:pt>
                <c:pt idx="6921">
                  <c:v>0.68275266203703711</c:v>
                </c:pt>
                <c:pt idx="6922">
                  <c:v>0.6827538310185185</c:v>
                </c:pt>
                <c:pt idx="6923">
                  <c:v>0.68275497685185182</c:v>
                </c:pt>
                <c:pt idx="6924">
                  <c:v>0.68275613425925918</c:v>
                </c:pt>
                <c:pt idx="6925">
                  <c:v>0.68275730324074069</c:v>
                </c:pt>
                <c:pt idx="6926">
                  <c:v>0.68275844907407413</c:v>
                </c:pt>
                <c:pt idx="6927">
                  <c:v>0.68275960648148148</c:v>
                </c:pt>
                <c:pt idx="6928">
                  <c:v>0.68276076388888884</c:v>
                </c:pt>
                <c:pt idx="6929">
                  <c:v>0.68276192129629631</c:v>
                </c:pt>
                <c:pt idx="6930">
                  <c:v>0.68276307870370379</c:v>
                </c:pt>
                <c:pt idx="6931">
                  <c:v>0.68276423611111114</c:v>
                </c:pt>
                <c:pt idx="6932">
                  <c:v>0.68276540509259254</c:v>
                </c:pt>
                <c:pt idx="6933">
                  <c:v>0.68276655092592586</c:v>
                </c:pt>
                <c:pt idx="6934">
                  <c:v>0.68276770833333333</c:v>
                </c:pt>
                <c:pt idx="6935">
                  <c:v>0.6827688657407408</c:v>
                </c:pt>
                <c:pt idx="6936">
                  <c:v>0.68277002314814816</c:v>
                </c:pt>
                <c:pt idx="6937">
                  <c:v>0.68277118055555552</c:v>
                </c:pt>
                <c:pt idx="6938">
                  <c:v>0.68277233796296299</c:v>
                </c:pt>
                <c:pt idx="6939">
                  <c:v>0.68277349537037035</c:v>
                </c:pt>
                <c:pt idx="6940">
                  <c:v>0.68277465277777782</c:v>
                </c:pt>
                <c:pt idx="6941">
                  <c:v>0.68277581018518518</c:v>
                </c:pt>
                <c:pt idx="6942">
                  <c:v>0.68277696759259254</c:v>
                </c:pt>
                <c:pt idx="6943">
                  <c:v>0.68277812500000001</c:v>
                </c:pt>
                <c:pt idx="6944">
                  <c:v>0.68277929398148152</c:v>
                </c:pt>
                <c:pt idx="6945">
                  <c:v>0.68278045138888888</c:v>
                </c:pt>
                <c:pt idx="6946">
                  <c:v>0.6827815972222222</c:v>
                </c:pt>
                <c:pt idx="6947">
                  <c:v>0.68278275462962967</c:v>
                </c:pt>
                <c:pt idx="6948">
                  <c:v>0.68278391203703703</c:v>
                </c:pt>
                <c:pt idx="6949">
                  <c:v>0.68278506944444439</c:v>
                </c:pt>
                <c:pt idx="6950">
                  <c:v>0.68278622685185186</c:v>
                </c:pt>
                <c:pt idx="6951">
                  <c:v>0.68278738425925933</c:v>
                </c:pt>
                <c:pt idx="6952">
                  <c:v>0.68278854166666669</c:v>
                </c:pt>
                <c:pt idx="6953">
                  <c:v>0.68278969907407405</c:v>
                </c:pt>
                <c:pt idx="6954">
                  <c:v>0.68279085648148141</c:v>
                </c:pt>
                <c:pt idx="6955">
                  <c:v>0.68279201388888888</c:v>
                </c:pt>
                <c:pt idx="6956">
                  <c:v>0.68279317129629635</c:v>
                </c:pt>
                <c:pt idx="6957">
                  <c:v>0.68279432870370371</c:v>
                </c:pt>
                <c:pt idx="6958">
                  <c:v>0.68279548611111107</c:v>
                </c:pt>
                <c:pt idx="6959">
                  <c:v>0.68279664351851854</c:v>
                </c:pt>
                <c:pt idx="6960">
                  <c:v>0.68279780092592601</c:v>
                </c:pt>
                <c:pt idx="6961">
                  <c:v>0.68279895833333337</c:v>
                </c:pt>
                <c:pt idx="6962">
                  <c:v>0.68280011574074073</c:v>
                </c:pt>
                <c:pt idx="6963">
                  <c:v>0.68280128472222223</c:v>
                </c:pt>
                <c:pt idx="6964">
                  <c:v>0.68280243055555556</c:v>
                </c:pt>
                <c:pt idx="6965">
                  <c:v>0.68280358796296303</c:v>
                </c:pt>
                <c:pt idx="6966">
                  <c:v>0.68280475694444442</c:v>
                </c:pt>
                <c:pt idx="6967">
                  <c:v>0.68280591435185178</c:v>
                </c:pt>
                <c:pt idx="6968">
                  <c:v>0.68280707175925925</c:v>
                </c:pt>
                <c:pt idx="6969">
                  <c:v>0.68280821759259258</c:v>
                </c:pt>
                <c:pt idx="6970">
                  <c:v>0.68280937500000005</c:v>
                </c:pt>
                <c:pt idx="6971">
                  <c:v>0.68281053240740741</c:v>
                </c:pt>
                <c:pt idx="6972">
                  <c:v>0.68281168981481477</c:v>
                </c:pt>
                <c:pt idx="6973">
                  <c:v>0.68281284722222224</c:v>
                </c:pt>
                <c:pt idx="6974">
                  <c:v>0.68281401620370374</c:v>
                </c:pt>
                <c:pt idx="6975">
                  <c:v>0.68281516203703707</c:v>
                </c:pt>
                <c:pt idx="6976">
                  <c:v>0.68281633101851846</c:v>
                </c:pt>
                <c:pt idx="6977">
                  <c:v>0.6828174768518519</c:v>
                </c:pt>
                <c:pt idx="6978">
                  <c:v>0.68281863425925926</c:v>
                </c:pt>
                <c:pt idx="6979">
                  <c:v>0.68281979166666662</c:v>
                </c:pt>
                <c:pt idx="6980">
                  <c:v>0.68282094907407409</c:v>
                </c:pt>
                <c:pt idx="6981">
                  <c:v>0.68282210648148145</c:v>
                </c:pt>
                <c:pt idx="6982">
                  <c:v>0.68282326388888892</c:v>
                </c:pt>
                <c:pt idx="6983">
                  <c:v>0.68282442129629628</c:v>
                </c:pt>
                <c:pt idx="6984">
                  <c:v>0.68282557870370364</c:v>
                </c:pt>
                <c:pt idx="6985">
                  <c:v>0.68282673611111111</c:v>
                </c:pt>
                <c:pt idx="6986">
                  <c:v>0.68282789351851858</c:v>
                </c:pt>
                <c:pt idx="6987">
                  <c:v>0.68282905092592594</c:v>
                </c:pt>
                <c:pt idx="6988">
                  <c:v>0.6828302083333333</c:v>
                </c:pt>
                <c:pt idx="6989">
                  <c:v>0.68283136574074066</c:v>
                </c:pt>
                <c:pt idx="6990">
                  <c:v>0.68283252314814824</c:v>
                </c:pt>
                <c:pt idx="6991">
                  <c:v>0.6828336805555556</c:v>
                </c:pt>
                <c:pt idx="6992">
                  <c:v>0.68283483796296296</c:v>
                </c:pt>
                <c:pt idx="6993">
                  <c:v>0.68283599537037032</c:v>
                </c:pt>
                <c:pt idx="6994">
                  <c:v>0.68283715277777779</c:v>
                </c:pt>
                <c:pt idx="6995">
                  <c:v>0.68283831018518526</c:v>
                </c:pt>
                <c:pt idx="6996">
                  <c:v>0.68283946759259262</c:v>
                </c:pt>
                <c:pt idx="6997">
                  <c:v>0.68284062499999998</c:v>
                </c:pt>
                <c:pt idx="6998">
                  <c:v>0.68284178240740745</c:v>
                </c:pt>
                <c:pt idx="6999">
                  <c:v>0.68284295138888895</c:v>
                </c:pt>
                <c:pt idx="7000">
                  <c:v>0.68284409722222228</c:v>
                </c:pt>
                <c:pt idx="7001">
                  <c:v>0.68284526620370367</c:v>
                </c:pt>
                <c:pt idx="7002">
                  <c:v>0.682846412037037</c:v>
                </c:pt>
                <c:pt idx="7003">
                  <c:v>0.68284756944444447</c:v>
                </c:pt>
                <c:pt idx="7004">
                  <c:v>0.68284872685185183</c:v>
                </c:pt>
                <c:pt idx="7005">
                  <c:v>0.6828498842592593</c:v>
                </c:pt>
                <c:pt idx="7006">
                  <c:v>0.68285104166666666</c:v>
                </c:pt>
                <c:pt idx="7007">
                  <c:v>0.68285219907407413</c:v>
                </c:pt>
                <c:pt idx="7008">
                  <c:v>0.68285335648148149</c:v>
                </c:pt>
                <c:pt idx="7009">
                  <c:v>0.68285451388888885</c:v>
                </c:pt>
                <c:pt idx="7010">
                  <c:v>0.68285568287037035</c:v>
                </c:pt>
                <c:pt idx="7011">
                  <c:v>0.68285682870370368</c:v>
                </c:pt>
                <c:pt idx="7012">
                  <c:v>0.68285799768518518</c:v>
                </c:pt>
                <c:pt idx="7013">
                  <c:v>0.68285914351851851</c:v>
                </c:pt>
                <c:pt idx="7014">
                  <c:v>0.68286030092592587</c:v>
                </c:pt>
                <c:pt idx="7015">
                  <c:v>0.68286146990740737</c:v>
                </c:pt>
                <c:pt idx="7016">
                  <c:v>0.68286261574074081</c:v>
                </c:pt>
                <c:pt idx="7017">
                  <c:v>0.68286377314814817</c:v>
                </c:pt>
                <c:pt idx="7018">
                  <c:v>0.68286493055555553</c:v>
                </c:pt>
                <c:pt idx="7019">
                  <c:v>0.68286608796296289</c:v>
                </c:pt>
                <c:pt idx="7020">
                  <c:v>0.68286724537037036</c:v>
                </c:pt>
                <c:pt idx="7021">
                  <c:v>0.68286840277777783</c:v>
                </c:pt>
                <c:pt idx="7022">
                  <c:v>0.68286957175925922</c:v>
                </c:pt>
                <c:pt idx="7023">
                  <c:v>0.68287071759259255</c:v>
                </c:pt>
                <c:pt idx="7024">
                  <c:v>0.68287187500000002</c:v>
                </c:pt>
                <c:pt idx="7025">
                  <c:v>0.68287303240740749</c:v>
                </c:pt>
                <c:pt idx="7026">
                  <c:v>0.68287418981481485</c:v>
                </c:pt>
                <c:pt idx="7027">
                  <c:v>0.68287535879629624</c:v>
                </c:pt>
                <c:pt idx="7028">
                  <c:v>0.68287651620370371</c:v>
                </c:pt>
                <c:pt idx="7029">
                  <c:v>0.68287766203703704</c:v>
                </c:pt>
                <c:pt idx="7030">
                  <c:v>0.68287881944444451</c:v>
                </c:pt>
                <c:pt idx="7031">
                  <c:v>0.68287997685185187</c:v>
                </c:pt>
                <c:pt idx="7032">
                  <c:v>0.68288113425925923</c:v>
                </c:pt>
                <c:pt idx="7033">
                  <c:v>0.6828822916666667</c:v>
                </c:pt>
                <c:pt idx="7034">
                  <c:v>0.68288344907407406</c:v>
                </c:pt>
                <c:pt idx="7035">
                  <c:v>0.68288460648148153</c:v>
                </c:pt>
                <c:pt idx="7036">
                  <c:v>0.68288576388888889</c:v>
                </c:pt>
                <c:pt idx="7037">
                  <c:v>0.68288693287037039</c:v>
                </c:pt>
                <c:pt idx="7038">
                  <c:v>0.68288809027777786</c:v>
                </c:pt>
                <c:pt idx="7039">
                  <c:v>0.68288923611111108</c:v>
                </c:pt>
                <c:pt idx="7040">
                  <c:v>0.68289040509259258</c:v>
                </c:pt>
                <c:pt idx="7041">
                  <c:v>0.68289155092592591</c:v>
                </c:pt>
                <c:pt idx="7042">
                  <c:v>0.68289270833333338</c:v>
                </c:pt>
                <c:pt idx="7043">
                  <c:v>0.68289387731481488</c:v>
                </c:pt>
                <c:pt idx="7044">
                  <c:v>0.68289502314814809</c:v>
                </c:pt>
                <c:pt idx="7045">
                  <c:v>0.68289618055555557</c:v>
                </c:pt>
                <c:pt idx="7046">
                  <c:v>0.68289733796296304</c:v>
                </c:pt>
                <c:pt idx="7047">
                  <c:v>0.6828984953703704</c:v>
                </c:pt>
                <c:pt idx="7048">
                  <c:v>0.68289965277777775</c:v>
                </c:pt>
                <c:pt idx="7049">
                  <c:v>0.68290081018518511</c:v>
                </c:pt>
                <c:pt idx="7050">
                  <c:v>0.68290196759259258</c:v>
                </c:pt>
                <c:pt idx="7051">
                  <c:v>0.68290313657407409</c:v>
                </c:pt>
                <c:pt idx="7052">
                  <c:v>0.68290429398148145</c:v>
                </c:pt>
                <c:pt idx="7053">
                  <c:v>0.68290545138888892</c:v>
                </c:pt>
                <c:pt idx="7054">
                  <c:v>0.68290659722222224</c:v>
                </c:pt>
                <c:pt idx="7055">
                  <c:v>0.68290775462962972</c:v>
                </c:pt>
                <c:pt idx="7056">
                  <c:v>0.68290891203703707</c:v>
                </c:pt>
                <c:pt idx="7057">
                  <c:v>0.68291008101851847</c:v>
                </c:pt>
                <c:pt idx="7058">
                  <c:v>0.68291122685185179</c:v>
                </c:pt>
                <c:pt idx="7059">
                  <c:v>0.6829123958333333</c:v>
                </c:pt>
                <c:pt idx="7060">
                  <c:v>0.68291354166666673</c:v>
                </c:pt>
                <c:pt idx="7061">
                  <c:v>0.68291469907407409</c:v>
                </c:pt>
                <c:pt idx="7062">
                  <c:v>0.68291586805555549</c:v>
                </c:pt>
                <c:pt idx="7063">
                  <c:v>0.68291701388888892</c:v>
                </c:pt>
                <c:pt idx="7064">
                  <c:v>0.68291818287037043</c:v>
                </c:pt>
                <c:pt idx="7065">
                  <c:v>0.68291932870370375</c:v>
                </c:pt>
                <c:pt idx="7066">
                  <c:v>0.68292048611111111</c:v>
                </c:pt>
                <c:pt idx="7067">
                  <c:v>0.68292164351851847</c:v>
                </c:pt>
                <c:pt idx="7068">
                  <c:v>0.68292280092592594</c:v>
                </c:pt>
                <c:pt idx="7069">
                  <c:v>0.6829239583333333</c:v>
                </c:pt>
                <c:pt idx="7070">
                  <c:v>0.68292511574074077</c:v>
                </c:pt>
                <c:pt idx="7071">
                  <c:v>0.68292627314814813</c:v>
                </c:pt>
                <c:pt idx="7072">
                  <c:v>0.6829274305555556</c:v>
                </c:pt>
                <c:pt idx="7073">
                  <c:v>0.68292858796296296</c:v>
                </c:pt>
                <c:pt idx="7074">
                  <c:v>0.68292974537037032</c:v>
                </c:pt>
                <c:pt idx="7075">
                  <c:v>0.68293090277777779</c:v>
                </c:pt>
                <c:pt idx="7076">
                  <c:v>0.68293206018518515</c:v>
                </c:pt>
                <c:pt idx="7077">
                  <c:v>0.68293321759259262</c:v>
                </c:pt>
                <c:pt idx="7078">
                  <c:v>0.68293438657407413</c:v>
                </c:pt>
                <c:pt idx="7079">
                  <c:v>0.68293553240740734</c:v>
                </c:pt>
                <c:pt idx="7080">
                  <c:v>0.68293670138888884</c:v>
                </c:pt>
                <c:pt idx="7081">
                  <c:v>0.68293784722222228</c:v>
                </c:pt>
                <c:pt idx="7082">
                  <c:v>0.68293900462962964</c:v>
                </c:pt>
                <c:pt idx="7083">
                  <c:v>0.682940162037037</c:v>
                </c:pt>
                <c:pt idx="7084">
                  <c:v>0.6829413310185185</c:v>
                </c:pt>
                <c:pt idx="7085">
                  <c:v>0.68294248842592598</c:v>
                </c:pt>
                <c:pt idx="7086">
                  <c:v>0.68294364583333333</c:v>
                </c:pt>
                <c:pt idx="7087">
                  <c:v>0.68294479166666666</c:v>
                </c:pt>
                <c:pt idx="7088">
                  <c:v>0.68294596064814816</c:v>
                </c:pt>
                <c:pt idx="7089">
                  <c:v>0.68294710648148149</c:v>
                </c:pt>
                <c:pt idx="7090">
                  <c:v>0.68294827546296299</c:v>
                </c:pt>
                <c:pt idx="7091">
                  <c:v>0.68294942129629632</c:v>
                </c:pt>
                <c:pt idx="7092">
                  <c:v>0.68295057870370368</c:v>
                </c:pt>
                <c:pt idx="7093">
                  <c:v>0.68295173611111115</c:v>
                </c:pt>
                <c:pt idx="7094">
                  <c:v>0.68295289351851851</c:v>
                </c:pt>
                <c:pt idx="7095">
                  <c:v>0.68295405092592598</c:v>
                </c:pt>
                <c:pt idx="7096">
                  <c:v>0.68295520833333334</c:v>
                </c:pt>
                <c:pt idx="7097">
                  <c:v>0.68295637731481473</c:v>
                </c:pt>
                <c:pt idx="7098">
                  <c:v>0.68295752314814817</c:v>
                </c:pt>
                <c:pt idx="7099">
                  <c:v>0.68295868055555553</c:v>
                </c:pt>
                <c:pt idx="7100">
                  <c:v>0.682959837962963</c:v>
                </c:pt>
                <c:pt idx="7101">
                  <c:v>0.68296099537037036</c:v>
                </c:pt>
                <c:pt idx="7102">
                  <c:v>0.68296215277777783</c:v>
                </c:pt>
                <c:pt idx="7103">
                  <c:v>0.68296331018518519</c:v>
                </c:pt>
                <c:pt idx="7104">
                  <c:v>0.68296446759259255</c:v>
                </c:pt>
                <c:pt idx="7105">
                  <c:v>0.68296562500000002</c:v>
                </c:pt>
                <c:pt idx="7106">
                  <c:v>0.68296678240740738</c:v>
                </c:pt>
                <c:pt idx="7107">
                  <c:v>0.68296793981481485</c:v>
                </c:pt>
                <c:pt idx="7108">
                  <c:v>0.68296909722222221</c:v>
                </c:pt>
                <c:pt idx="7109">
                  <c:v>0.68297025462962957</c:v>
                </c:pt>
                <c:pt idx="7110">
                  <c:v>0.68297141203703704</c:v>
                </c:pt>
                <c:pt idx="7111">
                  <c:v>0.68297256944444451</c:v>
                </c:pt>
                <c:pt idx="7112">
                  <c:v>0.68297372685185187</c:v>
                </c:pt>
                <c:pt idx="7113">
                  <c:v>0.68297488425925923</c:v>
                </c:pt>
                <c:pt idx="7114">
                  <c:v>0.68297604166666659</c:v>
                </c:pt>
                <c:pt idx="7115">
                  <c:v>0.68297719907407406</c:v>
                </c:pt>
                <c:pt idx="7116">
                  <c:v>0.68297836805555556</c:v>
                </c:pt>
                <c:pt idx="7117">
                  <c:v>0.68297951388888889</c:v>
                </c:pt>
                <c:pt idx="7118">
                  <c:v>0.68298067129629625</c:v>
                </c:pt>
                <c:pt idx="7119">
                  <c:v>0.68298182870370372</c:v>
                </c:pt>
                <c:pt idx="7120">
                  <c:v>0.68298298611111119</c:v>
                </c:pt>
                <c:pt idx="7121">
                  <c:v>0.68298415509259258</c:v>
                </c:pt>
                <c:pt idx="7122">
                  <c:v>0.68298530092592591</c:v>
                </c:pt>
                <c:pt idx="7123">
                  <c:v>0.68298645833333327</c:v>
                </c:pt>
                <c:pt idx="7124">
                  <c:v>0.68298761574074074</c:v>
                </c:pt>
                <c:pt idx="7125">
                  <c:v>0.68298877314814821</c:v>
                </c:pt>
                <c:pt idx="7126">
                  <c:v>0.68298993055555557</c:v>
                </c:pt>
                <c:pt idx="7127">
                  <c:v>0.68299108796296293</c:v>
                </c:pt>
                <c:pt idx="7128">
                  <c:v>0.6829922453703704</c:v>
                </c:pt>
                <c:pt idx="7129">
                  <c:v>0.6829934143518519</c:v>
                </c:pt>
                <c:pt idx="7130">
                  <c:v>0.68299457175925926</c:v>
                </c:pt>
                <c:pt idx="7131">
                  <c:v>0.68299571759259259</c:v>
                </c:pt>
                <c:pt idx="7132">
                  <c:v>0.68299687500000006</c:v>
                </c:pt>
                <c:pt idx="7133">
                  <c:v>0.68299803240740742</c:v>
                </c:pt>
                <c:pt idx="7134">
                  <c:v>0.68299918981481478</c:v>
                </c:pt>
                <c:pt idx="7135">
                  <c:v>0.68300034722222225</c:v>
                </c:pt>
                <c:pt idx="7136">
                  <c:v>0.68300150462962961</c:v>
                </c:pt>
                <c:pt idx="7137">
                  <c:v>0.68300266203703708</c:v>
                </c:pt>
                <c:pt idx="7138">
                  <c:v>0.68300381944444444</c:v>
                </c:pt>
                <c:pt idx="7139">
                  <c:v>0.6830049768518518</c:v>
                </c:pt>
                <c:pt idx="7140">
                  <c:v>0.68300613425925927</c:v>
                </c:pt>
                <c:pt idx="7141">
                  <c:v>0.68300729166666674</c:v>
                </c:pt>
                <c:pt idx="7142">
                  <c:v>0.6830084490740741</c:v>
                </c:pt>
                <c:pt idx="7143">
                  <c:v>0.68300960648148146</c:v>
                </c:pt>
                <c:pt idx="7144">
                  <c:v>0.68301076388888882</c:v>
                </c:pt>
                <c:pt idx="7145">
                  <c:v>0.68301193287037032</c:v>
                </c:pt>
                <c:pt idx="7146">
                  <c:v>0.68301307870370376</c:v>
                </c:pt>
                <c:pt idx="7147">
                  <c:v>0.68301423611111112</c:v>
                </c:pt>
                <c:pt idx="7148">
                  <c:v>0.68301540509259262</c:v>
                </c:pt>
                <c:pt idx="7149">
                  <c:v>0.68301655092592595</c:v>
                </c:pt>
                <c:pt idx="7150">
                  <c:v>0.68301770833333342</c:v>
                </c:pt>
                <c:pt idx="7151">
                  <c:v>0.68301887731481481</c:v>
                </c:pt>
                <c:pt idx="7152">
                  <c:v>0.68302002314814814</c:v>
                </c:pt>
                <c:pt idx="7153">
                  <c:v>0.68302119212962964</c:v>
                </c:pt>
                <c:pt idx="7154">
                  <c:v>0.68302233796296297</c:v>
                </c:pt>
                <c:pt idx="7155">
                  <c:v>0.68302349537037044</c:v>
                </c:pt>
                <c:pt idx="7156">
                  <c:v>0.6830246527777778</c:v>
                </c:pt>
                <c:pt idx="7157">
                  <c:v>0.68302581018518516</c:v>
                </c:pt>
                <c:pt idx="7158">
                  <c:v>0.68302696759259263</c:v>
                </c:pt>
                <c:pt idx="7159">
                  <c:v>0.68302812499999999</c:v>
                </c:pt>
                <c:pt idx="7160">
                  <c:v>0.68302928240740746</c:v>
                </c:pt>
                <c:pt idx="7161">
                  <c:v>0.68303043981481482</c:v>
                </c:pt>
                <c:pt idx="7162">
                  <c:v>0.68303160879629621</c:v>
                </c:pt>
                <c:pt idx="7163">
                  <c:v>0.68303275462962965</c:v>
                </c:pt>
                <c:pt idx="7164">
                  <c:v>0.68303392361111115</c:v>
                </c:pt>
                <c:pt idx="7165">
                  <c:v>0.68303506944444448</c:v>
                </c:pt>
                <c:pt idx="7166">
                  <c:v>0.68303622685185184</c:v>
                </c:pt>
                <c:pt idx="7167">
                  <c:v>0.68303738425925931</c:v>
                </c:pt>
                <c:pt idx="7168">
                  <c:v>0.68303854166666667</c:v>
                </c:pt>
                <c:pt idx="7169">
                  <c:v>0.68303969907407402</c:v>
                </c:pt>
                <c:pt idx="7170">
                  <c:v>0.6830408564814815</c:v>
                </c:pt>
                <c:pt idx="7171">
                  <c:v>0.68304201388888885</c:v>
                </c:pt>
                <c:pt idx="7172">
                  <c:v>0.68304317129629633</c:v>
                </c:pt>
                <c:pt idx="7173">
                  <c:v>0.68304432870370368</c:v>
                </c:pt>
                <c:pt idx="7174">
                  <c:v>0.68304548611111104</c:v>
                </c:pt>
                <c:pt idx="7175">
                  <c:v>0.68304664351851851</c:v>
                </c:pt>
                <c:pt idx="7176">
                  <c:v>0.68304780092592599</c:v>
                </c:pt>
                <c:pt idx="7177">
                  <c:v>0.68304895833333334</c:v>
                </c:pt>
                <c:pt idx="7178">
                  <c:v>0.68305012731481485</c:v>
                </c:pt>
                <c:pt idx="7179">
                  <c:v>0.68305127314814806</c:v>
                </c:pt>
                <c:pt idx="7180">
                  <c:v>0.68305243055555565</c:v>
                </c:pt>
                <c:pt idx="7181">
                  <c:v>0.683053587962963</c:v>
                </c:pt>
                <c:pt idx="7182">
                  <c:v>0.6830547569444444</c:v>
                </c:pt>
                <c:pt idx="7183">
                  <c:v>0.68305590277777772</c:v>
                </c:pt>
                <c:pt idx="7184">
                  <c:v>0.68305706018518519</c:v>
                </c:pt>
                <c:pt idx="7185">
                  <c:v>0.68305821759259266</c:v>
                </c:pt>
                <c:pt idx="7186">
                  <c:v>0.68305937500000002</c:v>
                </c:pt>
                <c:pt idx="7187">
                  <c:v>0.68306053240740738</c:v>
                </c:pt>
                <c:pt idx="7188">
                  <c:v>0.68306168981481485</c:v>
                </c:pt>
                <c:pt idx="7189">
                  <c:v>0.68306284722222221</c:v>
                </c:pt>
                <c:pt idx="7190">
                  <c:v>0.68306400462962968</c:v>
                </c:pt>
                <c:pt idx="7191">
                  <c:v>0.68306517361111108</c:v>
                </c:pt>
                <c:pt idx="7192">
                  <c:v>0.6830663194444444</c:v>
                </c:pt>
                <c:pt idx="7193">
                  <c:v>0.68306748842592591</c:v>
                </c:pt>
                <c:pt idx="7194">
                  <c:v>0.68306863425925923</c:v>
                </c:pt>
                <c:pt idx="7195">
                  <c:v>0.6830697916666667</c:v>
                </c:pt>
                <c:pt idx="7196">
                  <c:v>0.68307094907407406</c:v>
                </c:pt>
                <c:pt idx="7197">
                  <c:v>0.68307211805555557</c:v>
                </c:pt>
                <c:pt idx="7198">
                  <c:v>0.68307326388888889</c:v>
                </c:pt>
                <c:pt idx="7199">
                  <c:v>0.68307442129629625</c:v>
                </c:pt>
                <c:pt idx="7200">
                  <c:v>0.68307557870370372</c:v>
                </c:pt>
                <c:pt idx="7201">
                  <c:v>0.68307673611111108</c:v>
                </c:pt>
                <c:pt idx="7202">
                  <c:v>0.68307789351851855</c:v>
                </c:pt>
                <c:pt idx="7203">
                  <c:v>0.68307905092592591</c:v>
                </c:pt>
                <c:pt idx="7204">
                  <c:v>0.68308020833333327</c:v>
                </c:pt>
                <c:pt idx="7205">
                  <c:v>0.68308136574074074</c:v>
                </c:pt>
                <c:pt idx="7206">
                  <c:v>0.68308252314814821</c:v>
                </c:pt>
                <c:pt idx="7207">
                  <c:v>0.6830836921296296</c:v>
                </c:pt>
                <c:pt idx="7208">
                  <c:v>0.68308483796296293</c:v>
                </c:pt>
                <c:pt idx="7209">
                  <c:v>0.68308599537037029</c:v>
                </c:pt>
                <c:pt idx="7210">
                  <c:v>0.68308715277777776</c:v>
                </c:pt>
                <c:pt idx="7211">
                  <c:v>0.68308831018518523</c:v>
                </c:pt>
                <c:pt idx="7212">
                  <c:v>0.68308946759259259</c:v>
                </c:pt>
                <c:pt idx="7213">
                  <c:v>0.68309063657407409</c:v>
                </c:pt>
                <c:pt idx="7214">
                  <c:v>0.68309178240740742</c:v>
                </c:pt>
                <c:pt idx="7215">
                  <c:v>0.68309295138888892</c:v>
                </c:pt>
                <c:pt idx="7216">
                  <c:v>0.68309409722222225</c:v>
                </c:pt>
                <c:pt idx="7217">
                  <c:v>0.68309525462962961</c:v>
                </c:pt>
                <c:pt idx="7218">
                  <c:v>0.68309642361111111</c:v>
                </c:pt>
                <c:pt idx="7219">
                  <c:v>0.68309756944444444</c:v>
                </c:pt>
                <c:pt idx="7220">
                  <c:v>0.68309872685185191</c:v>
                </c:pt>
                <c:pt idx="7221">
                  <c:v>0.68309988425925927</c:v>
                </c:pt>
                <c:pt idx="7222">
                  <c:v>0.68310104166666663</c:v>
                </c:pt>
                <c:pt idx="7223">
                  <c:v>0.6831021990740741</c:v>
                </c:pt>
                <c:pt idx="7224">
                  <c:v>0.68310335648148146</c:v>
                </c:pt>
                <c:pt idx="7225">
                  <c:v>0.68310451388888893</c:v>
                </c:pt>
                <c:pt idx="7226">
                  <c:v>0.68310567129629629</c:v>
                </c:pt>
                <c:pt idx="7227">
                  <c:v>0.68310682870370376</c:v>
                </c:pt>
                <c:pt idx="7228">
                  <c:v>0.68310799768518526</c:v>
                </c:pt>
                <c:pt idx="7229">
                  <c:v>0.68310914351851848</c:v>
                </c:pt>
                <c:pt idx="7230">
                  <c:v>0.68311031249999998</c:v>
                </c:pt>
                <c:pt idx="7231">
                  <c:v>0.68311145833333331</c:v>
                </c:pt>
                <c:pt idx="7232">
                  <c:v>0.68311261574074078</c:v>
                </c:pt>
                <c:pt idx="7233">
                  <c:v>0.68311378472222228</c:v>
                </c:pt>
                <c:pt idx="7234">
                  <c:v>0.68311494212962964</c:v>
                </c:pt>
                <c:pt idx="7235">
                  <c:v>0.68311608796296297</c:v>
                </c:pt>
                <c:pt idx="7236">
                  <c:v>0.68311724537037044</c:v>
                </c:pt>
                <c:pt idx="7237">
                  <c:v>0.68311841435185183</c:v>
                </c:pt>
                <c:pt idx="7238">
                  <c:v>0.68311956018518516</c:v>
                </c:pt>
                <c:pt idx="7239">
                  <c:v>0.68312071759259252</c:v>
                </c:pt>
                <c:pt idx="7240">
                  <c:v>0.68312187499999999</c:v>
                </c:pt>
                <c:pt idx="7241">
                  <c:v>0.68312303240740746</c:v>
                </c:pt>
                <c:pt idx="7242">
                  <c:v>0.68312418981481482</c:v>
                </c:pt>
                <c:pt idx="7243">
                  <c:v>0.68312535879629632</c:v>
                </c:pt>
                <c:pt idx="7244">
                  <c:v>0.68312650462962965</c:v>
                </c:pt>
                <c:pt idx="7245">
                  <c:v>0.68312766203703712</c:v>
                </c:pt>
                <c:pt idx="7246">
                  <c:v>0.68312881944444448</c:v>
                </c:pt>
                <c:pt idx="7247">
                  <c:v>0.68312998842592587</c:v>
                </c:pt>
                <c:pt idx="7248">
                  <c:v>0.6831311342592592</c:v>
                </c:pt>
                <c:pt idx="7249">
                  <c:v>0.6831323032407407</c:v>
                </c:pt>
                <c:pt idx="7250">
                  <c:v>0.68313344907407414</c:v>
                </c:pt>
                <c:pt idx="7251">
                  <c:v>0.68313461805555553</c:v>
                </c:pt>
                <c:pt idx="7252">
                  <c:v>0.68313577546296289</c:v>
                </c:pt>
                <c:pt idx="7253">
                  <c:v>0.68313693287037036</c:v>
                </c:pt>
                <c:pt idx="7254">
                  <c:v>0.68313807870370369</c:v>
                </c:pt>
                <c:pt idx="7255">
                  <c:v>0.68313923611111116</c:v>
                </c:pt>
                <c:pt idx="7256">
                  <c:v>0.68314039351851852</c:v>
                </c:pt>
                <c:pt idx="7257">
                  <c:v>0.68314155092592588</c:v>
                </c:pt>
                <c:pt idx="7258">
                  <c:v>0.68314270833333335</c:v>
                </c:pt>
                <c:pt idx="7259">
                  <c:v>0.68314386574074071</c:v>
                </c:pt>
                <c:pt idx="7260">
                  <c:v>0.68314502314814818</c:v>
                </c:pt>
                <c:pt idx="7261">
                  <c:v>0.68314618055555554</c:v>
                </c:pt>
                <c:pt idx="7262">
                  <c:v>0.68314733796296301</c:v>
                </c:pt>
                <c:pt idx="7263">
                  <c:v>0.68314850694444451</c:v>
                </c:pt>
                <c:pt idx="7264">
                  <c:v>0.68314965277777773</c:v>
                </c:pt>
                <c:pt idx="7265">
                  <c:v>0.6831508101851852</c:v>
                </c:pt>
                <c:pt idx="7266">
                  <c:v>0.68315196759259267</c:v>
                </c:pt>
                <c:pt idx="7267">
                  <c:v>0.68315312500000003</c:v>
                </c:pt>
                <c:pt idx="7268">
                  <c:v>0.68315428240740739</c:v>
                </c:pt>
                <c:pt idx="7269">
                  <c:v>0.68315543981481475</c:v>
                </c:pt>
                <c:pt idx="7270">
                  <c:v>0.68315660879629625</c:v>
                </c:pt>
                <c:pt idx="7271">
                  <c:v>0.68315775462962969</c:v>
                </c:pt>
                <c:pt idx="7272">
                  <c:v>0.68315891203703705</c:v>
                </c:pt>
                <c:pt idx="7273">
                  <c:v>0.68316006944444441</c:v>
                </c:pt>
                <c:pt idx="7274">
                  <c:v>0.68316123842592591</c:v>
                </c:pt>
                <c:pt idx="7275">
                  <c:v>0.68316238425925935</c:v>
                </c:pt>
                <c:pt idx="7276">
                  <c:v>0.68316354166666671</c:v>
                </c:pt>
                <c:pt idx="7277">
                  <c:v>0.68316469907407407</c:v>
                </c:pt>
                <c:pt idx="7278">
                  <c:v>0.68316585648148143</c:v>
                </c:pt>
                <c:pt idx="7279">
                  <c:v>0.6831670138888889</c:v>
                </c:pt>
                <c:pt idx="7280">
                  <c:v>0.68316817129629637</c:v>
                </c:pt>
                <c:pt idx="7281">
                  <c:v>0.68316932870370373</c:v>
                </c:pt>
                <c:pt idx="7282">
                  <c:v>0.68317048611111109</c:v>
                </c:pt>
                <c:pt idx="7283">
                  <c:v>0.68317164351851856</c:v>
                </c:pt>
                <c:pt idx="7284">
                  <c:v>0.68317281250000006</c:v>
                </c:pt>
                <c:pt idx="7285">
                  <c:v>0.68317395833333339</c:v>
                </c:pt>
                <c:pt idx="7286">
                  <c:v>0.68317512731481478</c:v>
                </c:pt>
                <c:pt idx="7287">
                  <c:v>0.68317628472222214</c:v>
                </c:pt>
                <c:pt idx="7288">
                  <c:v>0.68317743055555558</c:v>
                </c:pt>
                <c:pt idx="7289">
                  <c:v>0.68317859953703708</c:v>
                </c:pt>
                <c:pt idx="7290">
                  <c:v>0.68317974537037041</c:v>
                </c:pt>
                <c:pt idx="7291">
                  <c:v>0.6831809143518518</c:v>
                </c:pt>
                <c:pt idx="7292">
                  <c:v>0.68318206018518524</c:v>
                </c:pt>
                <c:pt idx="7293">
                  <c:v>0.6831832175925926</c:v>
                </c:pt>
                <c:pt idx="7294">
                  <c:v>0.68318437499999995</c:v>
                </c:pt>
                <c:pt idx="7295">
                  <c:v>0.68318553240740743</c:v>
                </c:pt>
                <c:pt idx="7296">
                  <c:v>0.68318668981481478</c:v>
                </c:pt>
                <c:pt idx="7297">
                  <c:v>0.68318791666666667</c:v>
                </c:pt>
                <c:pt idx="7298">
                  <c:v>0.68318900462962961</c:v>
                </c:pt>
                <c:pt idx="7299">
                  <c:v>0.68319016203703697</c:v>
                </c:pt>
                <c:pt idx="7300">
                  <c:v>0.68319131944444444</c:v>
                </c:pt>
                <c:pt idx="7301">
                  <c:v>0.68319247685185192</c:v>
                </c:pt>
                <c:pt idx="7302">
                  <c:v>0.68319363425925927</c:v>
                </c:pt>
                <c:pt idx="7303">
                  <c:v>0.68319479166666663</c:v>
                </c:pt>
                <c:pt idx="7304">
                  <c:v>0.68319596064814814</c:v>
                </c:pt>
                <c:pt idx="7305">
                  <c:v>0.68319710648148146</c:v>
                </c:pt>
                <c:pt idx="7306">
                  <c:v>0.68319827546296297</c:v>
                </c:pt>
                <c:pt idx="7307">
                  <c:v>0.68319942129629629</c:v>
                </c:pt>
                <c:pt idx="7308">
                  <c:v>0.68320057870370365</c:v>
                </c:pt>
                <c:pt idx="7309">
                  <c:v>0.68320173611111112</c:v>
                </c:pt>
                <c:pt idx="7310">
                  <c:v>0.68320289351851859</c:v>
                </c:pt>
                <c:pt idx="7311">
                  <c:v>0.68320405092592595</c:v>
                </c:pt>
                <c:pt idx="7312">
                  <c:v>0.68320520833333331</c:v>
                </c:pt>
                <c:pt idx="7313">
                  <c:v>0.68320637731481482</c:v>
                </c:pt>
                <c:pt idx="7314">
                  <c:v>0.68320752314814814</c:v>
                </c:pt>
                <c:pt idx="7315">
                  <c:v>0.68320868055555561</c:v>
                </c:pt>
                <c:pt idx="7316">
                  <c:v>0.68320983796296297</c:v>
                </c:pt>
                <c:pt idx="7317">
                  <c:v>0.68321100694444437</c:v>
                </c:pt>
                <c:pt idx="7318">
                  <c:v>0.6832121527777778</c:v>
                </c:pt>
                <c:pt idx="7319">
                  <c:v>0.68321331018518516</c:v>
                </c:pt>
                <c:pt idx="7320">
                  <c:v>0.68321446759259263</c:v>
                </c:pt>
                <c:pt idx="7321">
                  <c:v>0.68321562499999999</c:v>
                </c:pt>
                <c:pt idx="7322">
                  <c:v>0.68321678240740746</c:v>
                </c:pt>
                <c:pt idx="7323">
                  <c:v>0.68321795138888897</c:v>
                </c:pt>
                <c:pt idx="7324">
                  <c:v>0.68321909722222218</c:v>
                </c:pt>
                <c:pt idx="7325">
                  <c:v>0.68322026620370369</c:v>
                </c:pt>
                <c:pt idx="7326">
                  <c:v>0.68322141203703701</c:v>
                </c:pt>
                <c:pt idx="7327">
                  <c:v>0.68322256944444448</c:v>
                </c:pt>
                <c:pt idx="7328">
                  <c:v>0.68322372685185184</c:v>
                </c:pt>
                <c:pt idx="7329">
                  <c:v>0.6832248842592592</c:v>
                </c:pt>
                <c:pt idx="7330">
                  <c:v>0.68322604166666667</c:v>
                </c:pt>
                <c:pt idx="7331">
                  <c:v>0.68322719907407414</c:v>
                </c:pt>
                <c:pt idx="7332">
                  <c:v>0.6832283564814815</c:v>
                </c:pt>
                <c:pt idx="7333">
                  <c:v>0.68322951388888886</c:v>
                </c:pt>
                <c:pt idx="7334">
                  <c:v>0.68323067129629622</c:v>
                </c:pt>
                <c:pt idx="7335">
                  <c:v>0.68323182870370369</c:v>
                </c:pt>
                <c:pt idx="7336">
                  <c:v>0.68323299768518519</c:v>
                </c:pt>
                <c:pt idx="7337">
                  <c:v>0.68323414351851852</c:v>
                </c:pt>
                <c:pt idx="7338">
                  <c:v>0.68323530092592588</c:v>
                </c:pt>
                <c:pt idx="7339">
                  <c:v>0.68323645833333335</c:v>
                </c:pt>
                <c:pt idx="7340">
                  <c:v>0.68323762731481485</c:v>
                </c:pt>
                <c:pt idx="7341">
                  <c:v>0.68323878472222221</c:v>
                </c:pt>
                <c:pt idx="7342">
                  <c:v>0.68323993055555554</c:v>
                </c:pt>
                <c:pt idx="7343">
                  <c:v>0.6832410879629629</c:v>
                </c:pt>
                <c:pt idx="7344">
                  <c:v>0.6832422569444444</c:v>
                </c:pt>
                <c:pt idx="7345">
                  <c:v>0.68324340277777784</c:v>
                </c:pt>
                <c:pt idx="7346">
                  <c:v>0.6832445601851852</c:v>
                </c:pt>
                <c:pt idx="7347">
                  <c:v>0.68324572916666659</c:v>
                </c:pt>
                <c:pt idx="7348">
                  <c:v>0.68324687500000003</c:v>
                </c:pt>
                <c:pt idx="7349">
                  <c:v>0.68324803240740739</c:v>
                </c:pt>
                <c:pt idx="7350">
                  <c:v>0.68324920138888889</c:v>
                </c:pt>
                <c:pt idx="7351">
                  <c:v>0.68325034722222222</c:v>
                </c:pt>
                <c:pt idx="7352">
                  <c:v>0.68325150462962958</c:v>
                </c:pt>
                <c:pt idx="7353">
                  <c:v>0.68325266203703705</c:v>
                </c:pt>
                <c:pt idx="7354">
                  <c:v>0.68325381944444441</c:v>
                </c:pt>
                <c:pt idx="7355">
                  <c:v>0.68325498842592591</c:v>
                </c:pt>
                <c:pt idx="7356">
                  <c:v>0.68325613425925924</c:v>
                </c:pt>
                <c:pt idx="7357">
                  <c:v>0.68325729166666671</c:v>
                </c:pt>
                <c:pt idx="7358">
                  <c:v>0.68325846064814821</c:v>
                </c:pt>
                <c:pt idx="7359">
                  <c:v>0.68325961805555557</c:v>
                </c:pt>
                <c:pt idx="7360">
                  <c:v>0.68326077546296293</c:v>
                </c:pt>
                <c:pt idx="7361">
                  <c:v>0.68326192129629637</c:v>
                </c:pt>
                <c:pt idx="7362">
                  <c:v>0.68326307870370373</c:v>
                </c:pt>
                <c:pt idx="7363">
                  <c:v>0.68326423611111109</c:v>
                </c:pt>
                <c:pt idx="7364">
                  <c:v>0.68326539351851845</c:v>
                </c:pt>
                <c:pt idx="7365">
                  <c:v>0.68326655092592592</c:v>
                </c:pt>
                <c:pt idx="7366">
                  <c:v>0.68326770833333339</c:v>
                </c:pt>
                <c:pt idx="7367">
                  <c:v>0.68326886574074075</c:v>
                </c:pt>
                <c:pt idx="7368">
                  <c:v>0.68327002314814811</c:v>
                </c:pt>
                <c:pt idx="7369">
                  <c:v>0.68327118055555558</c:v>
                </c:pt>
                <c:pt idx="7370">
                  <c:v>0.68327233796296305</c:v>
                </c:pt>
                <c:pt idx="7371">
                  <c:v>0.68327349537037041</c:v>
                </c:pt>
                <c:pt idx="7372">
                  <c:v>0.68327465277777777</c:v>
                </c:pt>
                <c:pt idx="7373">
                  <c:v>0.68327581018518513</c:v>
                </c:pt>
                <c:pt idx="7374">
                  <c:v>0.6832769675925926</c:v>
                </c:pt>
                <c:pt idx="7375">
                  <c:v>0.68327812500000007</c:v>
                </c:pt>
                <c:pt idx="7376">
                  <c:v>0.68327928240740743</c:v>
                </c:pt>
                <c:pt idx="7377">
                  <c:v>0.68328043981481479</c:v>
                </c:pt>
                <c:pt idx="7378">
                  <c:v>0.68328159722222226</c:v>
                </c:pt>
                <c:pt idx="7379">
                  <c:v>0.68328275462962962</c:v>
                </c:pt>
                <c:pt idx="7380">
                  <c:v>0.68328391203703709</c:v>
                </c:pt>
                <c:pt idx="7381">
                  <c:v>0.68328506944444445</c:v>
                </c:pt>
                <c:pt idx="7382">
                  <c:v>0.68328622685185181</c:v>
                </c:pt>
                <c:pt idx="7383">
                  <c:v>0.68328738425925928</c:v>
                </c:pt>
                <c:pt idx="7384">
                  <c:v>0.68328854166666664</c:v>
                </c:pt>
                <c:pt idx="7385">
                  <c:v>0.68328969907407411</c:v>
                </c:pt>
                <c:pt idx="7386">
                  <c:v>0.68329085648148147</c:v>
                </c:pt>
                <c:pt idx="7387">
                  <c:v>0.68329201388888894</c:v>
                </c:pt>
                <c:pt idx="7388">
                  <c:v>0.6832931712962963</c:v>
                </c:pt>
                <c:pt idx="7389">
                  <c:v>0.6832943402777778</c:v>
                </c:pt>
                <c:pt idx="7390">
                  <c:v>0.68329548611111113</c:v>
                </c:pt>
                <c:pt idx="7391">
                  <c:v>0.68329664351851849</c:v>
                </c:pt>
                <c:pt idx="7392">
                  <c:v>0.68329780092592596</c:v>
                </c:pt>
                <c:pt idx="7393">
                  <c:v>0.68329895833333332</c:v>
                </c:pt>
                <c:pt idx="7394">
                  <c:v>0.68330011574074068</c:v>
                </c:pt>
                <c:pt idx="7395">
                  <c:v>0.68330127314814815</c:v>
                </c:pt>
                <c:pt idx="7396">
                  <c:v>0.68330243055555562</c:v>
                </c:pt>
                <c:pt idx="7397">
                  <c:v>0.68330358796296298</c:v>
                </c:pt>
                <c:pt idx="7398">
                  <c:v>0.68330474537037034</c:v>
                </c:pt>
                <c:pt idx="7399">
                  <c:v>0.6833059027777777</c:v>
                </c:pt>
                <c:pt idx="7400">
                  <c:v>0.68330706018518528</c:v>
                </c:pt>
                <c:pt idx="7401">
                  <c:v>0.68330821759259264</c:v>
                </c:pt>
                <c:pt idx="7402">
                  <c:v>0.683309375</c:v>
                </c:pt>
                <c:pt idx="7403">
                  <c:v>0.68331053240740736</c:v>
                </c:pt>
                <c:pt idx="7404">
                  <c:v>0.68331168981481483</c:v>
                </c:pt>
                <c:pt idx="7405">
                  <c:v>0.6833128472222223</c:v>
                </c:pt>
                <c:pt idx="7406">
                  <c:v>0.68331400462962966</c:v>
                </c:pt>
                <c:pt idx="7407">
                  <c:v>0.68331516203703702</c:v>
                </c:pt>
                <c:pt idx="7408">
                  <c:v>0.68331631944444438</c:v>
                </c:pt>
                <c:pt idx="7409">
                  <c:v>0.68331747685185185</c:v>
                </c:pt>
                <c:pt idx="7410">
                  <c:v>0.68331863425925932</c:v>
                </c:pt>
                <c:pt idx="7411">
                  <c:v>0.68331980324074071</c:v>
                </c:pt>
                <c:pt idx="7412">
                  <c:v>0.68332094907407404</c:v>
                </c:pt>
                <c:pt idx="7413">
                  <c:v>0.68332210648148151</c:v>
                </c:pt>
                <c:pt idx="7414">
                  <c:v>0.68332326388888887</c:v>
                </c:pt>
                <c:pt idx="7415">
                  <c:v>0.68332442129629634</c:v>
                </c:pt>
                <c:pt idx="7416">
                  <c:v>0.6833255787037037</c:v>
                </c:pt>
                <c:pt idx="7417">
                  <c:v>0.6833267476851852</c:v>
                </c:pt>
                <c:pt idx="7418">
                  <c:v>0.68332789351851853</c:v>
                </c:pt>
                <c:pt idx="7419">
                  <c:v>0.68332905092592588</c:v>
                </c:pt>
                <c:pt idx="7420">
                  <c:v>0.68333021990740739</c:v>
                </c:pt>
                <c:pt idx="7421">
                  <c:v>0.68333136574074071</c:v>
                </c:pt>
                <c:pt idx="7422">
                  <c:v>0.68333252314814819</c:v>
                </c:pt>
                <c:pt idx="7423">
                  <c:v>0.68333368055555554</c:v>
                </c:pt>
                <c:pt idx="7424">
                  <c:v>0.68333484953703705</c:v>
                </c:pt>
                <c:pt idx="7425">
                  <c:v>0.68333599537037037</c:v>
                </c:pt>
                <c:pt idx="7426">
                  <c:v>0.68333716435185188</c:v>
                </c:pt>
                <c:pt idx="7427">
                  <c:v>0.6833383101851852</c:v>
                </c:pt>
                <c:pt idx="7428">
                  <c:v>0.68333946759259256</c:v>
                </c:pt>
                <c:pt idx="7429">
                  <c:v>0.68334063657407407</c:v>
                </c:pt>
                <c:pt idx="7430">
                  <c:v>0.68334178240740739</c:v>
                </c:pt>
                <c:pt idx="7431">
                  <c:v>0.68334293981481486</c:v>
                </c:pt>
                <c:pt idx="7432">
                  <c:v>0.68334409722222222</c:v>
                </c:pt>
                <c:pt idx="7433">
                  <c:v>0.68334525462962958</c:v>
                </c:pt>
                <c:pt idx="7434">
                  <c:v>0.68334641203703705</c:v>
                </c:pt>
                <c:pt idx="7435">
                  <c:v>0.68334756944444452</c:v>
                </c:pt>
                <c:pt idx="7436">
                  <c:v>0.68334872685185188</c:v>
                </c:pt>
                <c:pt idx="7437">
                  <c:v>0.68334988425925924</c:v>
                </c:pt>
                <c:pt idx="7438">
                  <c:v>0.6833510416666666</c:v>
                </c:pt>
                <c:pt idx="7439">
                  <c:v>0.68335219907407407</c:v>
                </c:pt>
                <c:pt idx="7440">
                  <c:v>0.68335335648148154</c:v>
                </c:pt>
                <c:pt idx="7441">
                  <c:v>0.68335452546296294</c:v>
                </c:pt>
                <c:pt idx="7442">
                  <c:v>0.68335567129629626</c:v>
                </c:pt>
                <c:pt idx="7443">
                  <c:v>0.68335684027777777</c:v>
                </c:pt>
                <c:pt idx="7444">
                  <c:v>0.68335799768518524</c:v>
                </c:pt>
                <c:pt idx="7445">
                  <c:v>0.68335914351851856</c:v>
                </c:pt>
                <c:pt idx="7446">
                  <c:v>0.68336030092592592</c:v>
                </c:pt>
                <c:pt idx="7447">
                  <c:v>0.68336145833333328</c:v>
                </c:pt>
                <c:pt idx="7448">
                  <c:v>0.68336261574074075</c:v>
                </c:pt>
                <c:pt idx="7449">
                  <c:v>0.68336377314814811</c:v>
                </c:pt>
                <c:pt idx="7450">
                  <c:v>0.68336493055555558</c:v>
                </c:pt>
                <c:pt idx="7451">
                  <c:v>0.68336609953703698</c:v>
                </c:pt>
                <c:pt idx="7452">
                  <c:v>0.68336724537037041</c:v>
                </c:pt>
                <c:pt idx="7453">
                  <c:v>0.68336840277777777</c:v>
                </c:pt>
                <c:pt idx="7454">
                  <c:v>0.68336957175925928</c:v>
                </c:pt>
                <c:pt idx="7455">
                  <c:v>0.6833707175925926</c:v>
                </c:pt>
                <c:pt idx="7456">
                  <c:v>0.68337188657407411</c:v>
                </c:pt>
                <c:pt idx="7457">
                  <c:v>0.68337303240740743</c:v>
                </c:pt>
                <c:pt idx="7458">
                  <c:v>0.68337418981481479</c:v>
                </c:pt>
                <c:pt idx="7459">
                  <c:v>0.68337535879629629</c:v>
                </c:pt>
                <c:pt idx="7460">
                  <c:v>0.68337650462962962</c:v>
                </c:pt>
                <c:pt idx="7461">
                  <c:v>0.68337766203703709</c:v>
                </c:pt>
                <c:pt idx="7462">
                  <c:v>0.68337883101851848</c:v>
                </c:pt>
                <c:pt idx="7463">
                  <c:v>0.68337998842592595</c:v>
                </c:pt>
                <c:pt idx="7464">
                  <c:v>0.68338113425925928</c:v>
                </c:pt>
                <c:pt idx="7465">
                  <c:v>0.68338229166666675</c:v>
                </c:pt>
                <c:pt idx="7466">
                  <c:v>0.68338344907407411</c:v>
                </c:pt>
                <c:pt idx="7467">
                  <c:v>0.68338460648148147</c:v>
                </c:pt>
                <c:pt idx="7468">
                  <c:v>0.68338576388888883</c:v>
                </c:pt>
                <c:pt idx="7469">
                  <c:v>0.68338693287037033</c:v>
                </c:pt>
                <c:pt idx="7470">
                  <c:v>0.68338807870370377</c:v>
                </c:pt>
                <c:pt idx="7471">
                  <c:v>0.68338923611111113</c:v>
                </c:pt>
                <c:pt idx="7472">
                  <c:v>0.68339039351851849</c:v>
                </c:pt>
                <c:pt idx="7473">
                  <c:v>0.68339156249999999</c:v>
                </c:pt>
                <c:pt idx="7474">
                  <c:v>0.68339270833333332</c:v>
                </c:pt>
                <c:pt idx="7475">
                  <c:v>0.68339386574074079</c:v>
                </c:pt>
                <c:pt idx="7476">
                  <c:v>0.68339503472222218</c:v>
                </c:pt>
                <c:pt idx="7477">
                  <c:v>0.68339618055555551</c:v>
                </c:pt>
                <c:pt idx="7478">
                  <c:v>0.68339733796296298</c:v>
                </c:pt>
                <c:pt idx="7479">
                  <c:v>0.68339849537037034</c:v>
                </c:pt>
                <c:pt idx="7480">
                  <c:v>0.68339966435185184</c:v>
                </c:pt>
                <c:pt idx="7481">
                  <c:v>0.68340081018518517</c:v>
                </c:pt>
                <c:pt idx="7482">
                  <c:v>0.68340196759259264</c:v>
                </c:pt>
                <c:pt idx="7483">
                  <c:v>0.683403125</c:v>
                </c:pt>
                <c:pt idx="7484">
                  <c:v>0.6834042939814815</c:v>
                </c:pt>
                <c:pt idx="7485">
                  <c:v>0.68340543981481483</c:v>
                </c:pt>
                <c:pt idx="7486">
                  <c:v>0.68340660879629622</c:v>
                </c:pt>
                <c:pt idx="7487">
                  <c:v>0.68340775462962966</c:v>
                </c:pt>
                <c:pt idx="7488">
                  <c:v>0.68340891203703702</c:v>
                </c:pt>
                <c:pt idx="7489">
                  <c:v>0.68341006944444438</c:v>
                </c:pt>
                <c:pt idx="7490">
                  <c:v>0.68341122685185185</c:v>
                </c:pt>
                <c:pt idx="7491">
                  <c:v>0.68341238425925932</c:v>
                </c:pt>
                <c:pt idx="7492">
                  <c:v>0.68341355324074071</c:v>
                </c:pt>
                <c:pt idx="7493">
                  <c:v>0.68341469907407404</c:v>
                </c:pt>
                <c:pt idx="7494">
                  <c:v>0.6834158564814814</c:v>
                </c:pt>
                <c:pt idx="7495">
                  <c:v>0.68341701388888898</c:v>
                </c:pt>
                <c:pt idx="7496">
                  <c:v>0.68341817129629634</c:v>
                </c:pt>
                <c:pt idx="7497">
                  <c:v>0.6834193287037037</c:v>
                </c:pt>
                <c:pt idx="7498">
                  <c:v>0.68342048611111106</c:v>
                </c:pt>
                <c:pt idx="7499">
                  <c:v>0.68342164351851853</c:v>
                </c:pt>
                <c:pt idx="7500">
                  <c:v>0.683422800925926</c:v>
                </c:pt>
                <c:pt idx="7501">
                  <c:v>0.68342395833333336</c:v>
                </c:pt>
                <c:pt idx="7502">
                  <c:v>0.68342511574074072</c:v>
                </c:pt>
                <c:pt idx="7503">
                  <c:v>0.68342627314814819</c:v>
                </c:pt>
                <c:pt idx="7504">
                  <c:v>0.68342743055555555</c:v>
                </c:pt>
                <c:pt idx="7505">
                  <c:v>0.68342859953703705</c:v>
                </c:pt>
                <c:pt idx="7506">
                  <c:v>0.68342974537037038</c:v>
                </c:pt>
                <c:pt idx="7507">
                  <c:v>0.68343091435185177</c:v>
                </c:pt>
                <c:pt idx="7508">
                  <c:v>0.68343207175925924</c:v>
                </c:pt>
                <c:pt idx="7509">
                  <c:v>0.68343321759259257</c:v>
                </c:pt>
                <c:pt idx="7510">
                  <c:v>0.68343438657407407</c:v>
                </c:pt>
                <c:pt idx="7511">
                  <c:v>0.68343554398148143</c:v>
                </c:pt>
                <c:pt idx="7512">
                  <c:v>0.6834367013888889</c:v>
                </c:pt>
                <c:pt idx="7513">
                  <c:v>0.68343784722222223</c:v>
                </c:pt>
                <c:pt idx="7514">
                  <c:v>0.68343900462962959</c:v>
                </c:pt>
                <c:pt idx="7515">
                  <c:v>0.68344016203703706</c:v>
                </c:pt>
                <c:pt idx="7516">
                  <c:v>0.68344133101851845</c:v>
                </c:pt>
                <c:pt idx="7517">
                  <c:v>0.68344247685185189</c:v>
                </c:pt>
                <c:pt idx="7518">
                  <c:v>0.68344364583333339</c:v>
                </c:pt>
                <c:pt idx="7519">
                  <c:v>0.68344479166666661</c:v>
                </c:pt>
                <c:pt idx="7520">
                  <c:v>0.68344594907407408</c:v>
                </c:pt>
                <c:pt idx="7521">
                  <c:v>0.68344711805555558</c:v>
                </c:pt>
                <c:pt idx="7522">
                  <c:v>0.68344827546296294</c:v>
                </c:pt>
                <c:pt idx="7523">
                  <c:v>0.68344942129629627</c:v>
                </c:pt>
                <c:pt idx="7524">
                  <c:v>0.68345057870370363</c:v>
                </c:pt>
                <c:pt idx="7525">
                  <c:v>0.6834517361111111</c:v>
                </c:pt>
                <c:pt idx="7526">
                  <c:v>0.6834529050925926</c:v>
                </c:pt>
                <c:pt idx="7527">
                  <c:v>0.68345405092592593</c:v>
                </c:pt>
                <c:pt idx="7528">
                  <c:v>0.68345520833333329</c:v>
                </c:pt>
                <c:pt idx="7529">
                  <c:v>0.68345642361111114</c:v>
                </c:pt>
                <c:pt idx="7530">
                  <c:v>0.68345752314814823</c:v>
                </c:pt>
                <c:pt idx="7531">
                  <c:v>0.68345868055555559</c:v>
                </c:pt>
                <c:pt idx="7532">
                  <c:v>0.68345983796296295</c:v>
                </c:pt>
                <c:pt idx="7533">
                  <c:v>0.68346099537037031</c:v>
                </c:pt>
                <c:pt idx="7534">
                  <c:v>0.68346215277777778</c:v>
                </c:pt>
                <c:pt idx="7535">
                  <c:v>0.68346331018518525</c:v>
                </c:pt>
                <c:pt idx="7536">
                  <c:v>0.68346447916666664</c:v>
                </c:pt>
                <c:pt idx="7537">
                  <c:v>0.68346562499999997</c:v>
                </c:pt>
                <c:pt idx="7538">
                  <c:v>0.68346678240740744</c:v>
                </c:pt>
                <c:pt idx="7539">
                  <c:v>0.68346795138888894</c:v>
                </c:pt>
                <c:pt idx="7540">
                  <c:v>0.68346909722222227</c:v>
                </c:pt>
                <c:pt idx="7541">
                  <c:v>0.68347025462962963</c:v>
                </c:pt>
                <c:pt idx="7542">
                  <c:v>0.68347141203703698</c:v>
                </c:pt>
                <c:pt idx="7543">
                  <c:v>0.68347256944444446</c:v>
                </c:pt>
                <c:pt idx="7544">
                  <c:v>0.68347372685185181</c:v>
                </c:pt>
                <c:pt idx="7545">
                  <c:v>0.68347488425925929</c:v>
                </c:pt>
                <c:pt idx="7546">
                  <c:v>0.68347604166666664</c:v>
                </c:pt>
                <c:pt idx="7547">
                  <c:v>0.68347719907407412</c:v>
                </c:pt>
                <c:pt idx="7548">
                  <c:v>0.68347835648148147</c:v>
                </c:pt>
                <c:pt idx="7549">
                  <c:v>0.68347951388888883</c:v>
                </c:pt>
                <c:pt idx="7550">
                  <c:v>0.6834806712962963</c:v>
                </c:pt>
                <c:pt idx="7551">
                  <c:v>0.68348182870370378</c:v>
                </c:pt>
                <c:pt idx="7552">
                  <c:v>0.68348298611111113</c:v>
                </c:pt>
                <c:pt idx="7553">
                  <c:v>0.68348414351851849</c:v>
                </c:pt>
                <c:pt idx="7554">
                  <c:v>0.68348530092592585</c:v>
                </c:pt>
                <c:pt idx="7555">
                  <c:v>0.68348645833333332</c:v>
                </c:pt>
                <c:pt idx="7556">
                  <c:v>0.68348761574074079</c:v>
                </c:pt>
                <c:pt idx="7557">
                  <c:v>0.68348877314814815</c:v>
                </c:pt>
                <c:pt idx="7558">
                  <c:v>0.68348994212962966</c:v>
                </c:pt>
                <c:pt idx="7559">
                  <c:v>0.68349108796296298</c:v>
                </c:pt>
                <c:pt idx="7560">
                  <c:v>0.68349224537037045</c:v>
                </c:pt>
                <c:pt idx="7561">
                  <c:v>0.68349340277777781</c:v>
                </c:pt>
                <c:pt idx="7562">
                  <c:v>0.68349456018518517</c:v>
                </c:pt>
                <c:pt idx="7563">
                  <c:v>0.68349572916666668</c:v>
                </c:pt>
                <c:pt idx="7564">
                  <c:v>0.683496875</c:v>
                </c:pt>
                <c:pt idx="7565">
                  <c:v>0.68349803240740747</c:v>
                </c:pt>
                <c:pt idx="7566">
                  <c:v>0.68349918981481483</c:v>
                </c:pt>
                <c:pt idx="7567">
                  <c:v>0.68350034722222219</c:v>
                </c:pt>
                <c:pt idx="7568">
                  <c:v>0.68350150462962966</c:v>
                </c:pt>
                <c:pt idx="7569">
                  <c:v>0.68350266203703702</c:v>
                </c:pt>
                <c:pt idx="7570">
                  <c:v>0.68350381944444449</c:v>
                </c:pt>
                <c:pt idx="7571">
                  <c:v>0.68350497685185185</c:v>
                </c:pt>
                <c:pt idx="7572">
                  <c:v>0.68350613425925921</c:v>
                </c:pt>
                <c:pt idx="7573">
                  <c:v>0.68350729166666668</c:v>
                </c:pt>
                <c:pt idx="7574">
                  <c:v>0.68350846064814819</c:v>
                </c:pt>
                <c:pt idx="7575">
                  <c:v>0.68350960648148151</c:v>
                </c:pt>
                <c:pt idx="7576">
                  <c:v>0.68351076388888887</c:v>
                </c:pt>
                <c:pt idx="7577">
                  <c:v>0.68351192129629634</c:v>
                </c:pt>
                <c:pt idx="7578">
                  <c:v>0.6835130787037037</c:v>
                </c:pt>
                <c:pt idx="7579">
                  <c:v>0.68351423611111106</c:v>
                </c:pt>
                <c:pt idx="7580">
                  <c:v>0.68351539351851853</c:v>
                </c:pt>
                <c:pt idx="7581">
                  <c:v>0.68351655092592589</c:v>
                </c:pt>
                <c:pt idx="7582">
                  <c:v>0.68351770833333336</c:v>
                </c:pt>
                <c:pt idx="7583">
                  <c:v>0.68351886574074072</c:v>
                </c:pt>
                <c:pt idx="7584">
                  <c:v>0.68352002314814808</c:v>
                </c:pt>
                <c:pt idx="7585">
                  <c:v>0.68352118055555555</c:v>
                </c:pt>
                <c:pt idx="7586">
                  <c:v>0.68352233796296302</c:v>
                </c:pt>
                <c:pt idx="7587">
                  <c:v>0.68352350694444441</c:v>
                </c:pt>
                <c:pt idx="7588">
                  <c:v>0.68352465277777774</c:v>
                </c:pt>
                <c:pt idx="7589">
                  <c:v>0.6835258101851851</c:v>
                </c:pt>
                <c:pt idx="7590">
                  <c:v>0.68352696759259268</c:v>
                </c:pt>
                <c:pt idx="7591">
                  <c:v>0.68352812500000004</c:v>
                </c:pt>
                <c:pt idx="7592">
                  <c:v>0.6835292824074074</c:v>
                </c:pt>
                <c:pt idx="7593">
                  <c:v>0.68353043981481476</c:v>
                </c:pt>
                <c:pt idx="7594">
                  <c:v>0.68353159722222223</c:v>
                </c:pt>
                <c:pt idx="7595">
                  <c:v>0.6835327546296297</c:v>
                </c:pt>
                <c:pt idx="7596">
                  <c:v>0.68353391203703706</c:v>
                </c:pt>
                <c:pt idx="7597">
                  <c:v>0.68353506944444442</c:v>
                </c:pt>
                <c:pt idx="7598">
                  <c:v>0.68353622685185189</c:v>
                </c:pt>
                <c:pt idx="7599">
                  <c:v>0.68353738425925925</c:v>
                </c:pt>
                <c:pt idx="7600">
                  <c:v>0.68353855324074075</c:v>
                </c:pt>
                <c:pt idx="7601">
                  <c:v>0.68353969907407408</c:v>
                </c:pt>
                <c:pt idx="7602">
                  <c:v>0.68354085648148144</c:v>
                </c:pt>
                <c:pt idx="7603">
                  <c:v>0.68354201388888891</c:v>
                </c:pt>
                <c:pt idx="7604">
                  <c:v>0.68354317129629627</c:v>
                </c:pt>
                <c:pt idx="7605">
                  <c:v>0.68354432870370374</c:v>
                </c:pt>
                <c:pt idx="7606">
                  <c:v>0.6835454861111111</c:v>
                </c:pt>
                <c:pt idx="7607">
                  <c:v>0.68354664351851857</c:v>
                </c:pt>
                <c:pt idx="7608">
                  <c:v>0.68354780092592593</c:v>
                </c:pt>
                <c:pt idx="7609">
                  <c:v>0.68354895833333329</c:v>
                </c:pt>
                <c:pt idx="7610">
                  <c:v>0.68355011574074076</c:v>
                </c:pt>
                <c:pt idx="7611">
                  <c:v>0.68355127314814812</c:v>
                </c:pt>
                <c:pt idx="7612">
                  <c:v>0.68355243055555559</c:v>
                </c:pt>
                <c:pt idx="7613">
                  <c:v>0.68355358796296295</c:v>
                </c:pt>
                <c:pt idx="7614">
                  <c:v>0.68355474537037031</c:v>
                </c:pt>
                <c:pt idx="7615">
                  <c:v>0.68355590277777778</c:v>
                </c:pt>
                <c:pt idx="7616">
                  <c:v>0.68355706018518525</c:v>
                </c:pt>
                <c:pt idx="7617">
                  <c:v>0.68355821759259261</c:v>
                </c:pt>
                <c:pt idx="7618">
                  <c:v>0.68355937499999997</c:v>
                </c:pt>
                <c:pt idx="7619">
                  <c:v>0.68356053240740733</c:v>
                </c:pt>
                <c:pt idx="7620">
                  <c:v>0.6835616898148148</c:v>
                </c:pt>
                <c:pt idx="7621">
                  <c:v>0.68356284722222227</c:v>
                </c:pt>
                <c:pt idx="7622">
                  <c:v>0.68356400462962963</c:v>
                </c:pt>
                <c:pt idx="7623">
                  <c:v>0.68356516203703699</c:v>
                </c:pt>
                <c:pt idx="7624">
                  <c:v>0.68356631944444446</c:v>
                </c:pt>
                <c:pt idx="7625">
                  <c:v>0.68356747685185193</c:v>
                </c:pt>
                <c:pt idx="7626">
                  <c:v>0.68356863425925929</c:v>
                </c:pt>
                <c:pt idx="7627">
                  <c:v>0.68356979166666665</c:v>
                </c:pt>
                <c:pt idx="7628">
                  <c:v>0.68357094907407401</c:v>
                </c:pt>
                <c:pt idx="7629">
                  <c:v>0.68357210648148148</c:v>
                </c:pt>
                <c:pt idx="7630">
                  <c:v>0.68357326388888895</c:v>
                </c:pt>
                <c:pt idx="7631">
                  <c:v>0.68357442129629631</c:v>
                </c:pt>
                <c:pt idx="7632">
                  <c:v>0.68357557870370367</c:v>
                </c:pt>
                <c:pt idx="7633">
                  <c:v>0.68357673611111114</c:v>
                </c:pt>
                <c:pt idx="7634">
                  <c:v>0.6835778935185185</c:v>
                </c:pt>
                <c:pt idx="7635">
                  <c:v>0.68357905092592597</c:v>
                </c:pt>
                <c:pt idx="7636">
                  <c:v>0.68358020833333333</c:v>
                </c:pt>
                <c:pt idx="7637">
                  <c:v>0.68358137731481483</c:v>
                </c:pt>
                <c:pt idx="7638">
                  <c:v>0.6835825347222223</c:v>
                </c:pt>
                <c:pt idx="7639">
                  <c:v>0.68358368055555552</c:v>
                </c:pt>
                <c:pt idx="7640">
                  <c:v>0.68358484953703702</c:v>
                </c:pt>
                <c:pt idx="7641">
                  <c:v>0.68358599537037035</c:v>
                </c:pt>
                <c:pt idx="7642">
                  <c:v>0.68358715277777782</c:v>
                </c:pt>
                <c:pt idx="7643">
                  <c:v>0.68358831018518518</c:v>
                </c:pt>
                <c:pt idx="7644">
                  <c:v>0.68358946759259254</c:v>
                </c:pt>
                <c:pt idx="7645">
                  <c:v>0.68359062500000001</c:v>
                </c:pt>
                <c:pt idx="7646">
                  <c:v>0.68359178240740748</c:v>
                </c:pt>
                <c:pt idx="7647">
                  <c:v>0.68359293981481484</c:v>
                </c:pt>
                <c:pt idx="7648">
                  <c:v>0.6835940972222222</c:v>
                </c:pt>
                <c:pt idx="7649">
                  <c:v>0.68359525462962956</c:v>
                </c:pt>
                <c:pt idx="7650">
                  <c:v>0.68359641203703703</c:v>
                </c:pt>
                <c:pt idx="7651">
                  <c:v>0.6835975694444445</c:v>
                </c:pt>
                <c:pt idx="7652">
                  <c:v>0.68359872685185186</c:v>
                </c:pt>
                <c:pt idx="7653">
                  <c:v>0.68359989583333336</c:v>
                </c:pt>
                <c:pt idx="7654">
                  <c:v>0.68360104166666669</c:v>
                </c:pt>
                <c:pt idx="7655">
                  <c:v>0.68360221064814819</c:v>
                </c:pt>
                <c:pt idx="7656">
                  <c:v>0.68360335648148152</c:v>
                </c:pt>
                <c:pt idx="7657">
                  <c:v>0.68360451388888888</c:v>
                </c:pt>
                <c:pt idx="7658">
                  <c:v>0.68360567129629624</c:v>
                </c:pt>
                <c:pt idx="7659">
                  <c:v>0.68360682870370371</c:v>
                </c:pt>
                <c:pt idx="7660">
                  <c:v>0.68360798611111118</c:v>
                </c:pt>
                <c:pt idx="7661">
                  <c:v>0.68360914351851854</c:v>
                </c:pt>
                <c:pt idx="7662">
                  <c:v>0.6836103009259259</c:v>
                </c:pt>
                <c:pt idx="7663">
                  <c:v>0.68361145833333337</c:v>
                </c:pt>
                <c:pt idx="7664">
                  <c:v>0.68361261574074073</c:v>
                </c:pt>
                <c:pt idx="7665">
                  <c:v>0.6836137731481482</c:v>
                </c:pt>
                <c:pt idx="7666">
                  <c:v>0.68361493055555556</c:v>
                </c:pt>
                <c:pt idx="7667">
                  <c:v>0.68361609953703695</c:v>
                </c:pt>
                <c:pt idx="7668">
                  <c:v>0.68361724537037039</c:v>
                </c:pt>
                <c:pt idx="7669">
                  <c:v>0.68361840277777774</c:v>
                </c:pt>
                <c:pt idx="7670">
                  <c:v>0.68361956018518522</c:v>
                </c:pt>
                <c:pt idx="7671">
                  <c:v>0.68362071759259257</c:v>
                </c:pt>
                <c:pt idx="7672">
                  <c:v>0.68362187500000005</c:v>
                </c:pt>
                <c:pt idx="7673">
                  <c:v>0.6836230324074074</c:v>
                </c:pt>
                <c:pt idx="7674">
                  <c:v>0.68362418981481476</c:v>
                </c:pt>
                <c:pt idx="7675">
                  <c:v>0.68362534722222223</c:v>
                </c:pt>
                <c:pt idx="7676">
                  <c:v>0.68362651620370374</c:v>
                </c:pt>
                <c:pt idx="7677">
                  <c:v>0.68362766203703706</c:v>
                </c:pt>
                <c:pt idx="7678">
                  <c:v>0.68362883101851857</c:v>
                </c:pt>
                <c:pt idx="7679">
                  <c:v>0.68362997685185178</c:v>
                </c:pt>
                <c:pt idx="7680">
                  <c:v>0.68363114583333329</c:v>
                </c:pt>
                <c:pt idx="7681">
                  <c:v>0.68363229166666672</c:v>
                </c:pt>
                <c:pt idx="7682">
                  <c:v>0.68363346064814812</c:v>
                </c:pt>
                <c:pt idx="7683">
                  <c:v>0.68363460648148144</c:v>
                </c:pt>
                <c:pt idx="7684">
                  <c:v>0.6836357638888888</c:v>
                </c:pt>
                <c:pt idx="7685">
                  <c:v>0.68363692129629638</c:v>
                </c:pt>
                <c:pt idx="7686">
                  <c:v>0.68363807870370374</c:v>
                </c:pt>
                <c:pt idx="7687">
                  <c:v>0.6836392361111111</c:v>
                </c:pt>
                <c:pt idx="7688">
                  <c:v>0.68364039351851846</c:v>
                </c:pt>
                <c:pt idx="7689">
                  <c:v>0.68364155092592593</c:v>
                </c:pt>
                <c:pt idx="7690">
                  <c:v>0.68364271990740744</c:v>
                </c:pt>
                <c:pt idx="7691">
                  <c:v>0.68364386574074076</c:v>
                </c:pt>
                <c:pt idx="7692">
                  <c:v>0.68364502314814812</c:v>
                </c:pt>
                <c:pt idx="7693">
                  <c:v>0.68364618055555559</c:v>
                </c:pt>
                <c:pt idx="7694">
                  <c:v>0.68364733796296295</c:v>
                </c:pt>
                <c:pt idx="7695">
                  <c:v>0.68364850694444446</c:v>
                </c:pt>
                <c:pt idx="7696">
                  <c:v>0.68364965277777778</c:v>
                </c:pt>
                <c:pt idx="7697">
                  <c:v>0.68365081018518514</c:v>
                </c:pt>
                <c:pt idx="7698">
                  <c:v>0.68365196759259261</c:v>
                </c:pt>
                <c:pt idx="7699">
                  <c:v>0.68365312499999997</c:v>
                </c:pt>
                <c:pt idx="7700">
                  <c:v>0.68365428240740744</c:v>
                </c:pt>
                <c:pt idx="7701">
                  <c:v>0.6836554398148148</c:v>
                </c:pt>
                <c:pt idx="7702">
                  <c:v>0.68365659722222227</c:v>
                </c:pt>
                <c:pt idx="7703">
                  <c:v>0.68365775462962963</c:v>
                </c:pt>
                <c:pt idx="7704">
                  <c:v>0.68365891203703699</c:v>
                </c:pt>
                <c:pt idx="7705">
                  <c:v>0.6836600810185185</c:v>
                </c:pt>
                <c:pt idx="7706">
                  <c:v>0.68366122685185182</c:v>
                </c:pt>
                <c:pt idx="7707">
                  <c:v>0.68366238425925929</c:v>
                </c:pt>
                <c:pt idx="7708">
                  <c:v>0.68366354166666665</c:v>
                </c:pt>
                <c:pt idx="7709">
                  <c:v>0.68366469907407401</c:v>
                </c:pt>
                <c:pt idx="7710">
                  <c:v>0.68366585648148148</c:v>
                </c:pt>
                <c:pt idx="7711">
                  <c:v>0.68366701388888895</c:v>
                </c:pt>
                <c:pt idx="7712">
                  <c:v>0.68366817129629631</c:v>
                </c:pt>
                <c:pt idx="7713">
                  <c:v>0.68366934027777782</c:v>
                </c:pt>
                <c:pt idx="7714">
                  <c:v>0.68367048611111103</c:v>
                </c:pt>
                <c:pt idx="7715">
                  <c:v>0.6836716435185185</c:v>
                </c:pt>
                <c:pt idx="7716">
                  <c:v>0.68367280092592597</c:v>
                </c:pt>
                <c:pt idx="7717">
                  <c:v>0.68367396990740736</c:v>
                </c:pt>
                <c:pt idx="7718">
                  <c:v>0.68367511574074069</c:v>
                </c:pt>
                <c:pt idx="7719">
                  <c:v>0.68367627314814816</c:v>
                </c:pt>
                <c:pt idx="7720">
                  <c:v>0.68367743055555563</c:v>
                </c:pt>
                <c:pt idx="7721">
                  <c:v>0.68367859953703702</c:v>
                </c:pt>
                <c:pt idx="7722">
                  <c:v>0.68367974537037035</c:v>
                </c:pt>
                <c:pt idx="7723">
                  <c:v>0.68368090277777771</c:v>
                </c:pt>
                <c:pt idx="7724">
                  <c:v>0.68368206018518518</c:v>
                </c:pt>
                <c:pt idx="7725">
                  <c:v>0.68368322916666668</c:v>
                </c:pt>
                <c:pt idx="7726">
                  <c:v>0.68368437500000001</c:v>
                </c:pt>
                <c:pt idx="7727">
                  <c:v>0.6836855439814814</c:v>
                </c:pt>
                <c:pt idx="7728">
                  <c:v>0.68368668981481484</c:v>
                </c:pt>
                <c:pt idx="7729">
                  <c:v>0.6836878472222222</c:v>
                </c:pt>
                <c:pt idx="7730">
                  <c:v>0.68368900462962967</c:v>
                </c:pt>
                <c:pt idx="7731">
                  <c:v>0.68369016203703703</c:v>
                </c:pt>
                <c:pt idx="7732">
                  <c:v>0.68369133101851853</c:v>
                </c:pt>
                <c:pt idx="7733">
                  <c:v>0.68369247685185186</c:v>
                </c:pt>
                <c:pt idx="7734">
                  <c:v>0.68369364583333336</c:v>
                </c:pt>
                <c:pt idx="7735">
                  <c:v>0.68369479166666669</c:v>
                </c:pt>
                <c:pt idx="7736">
                  <c:v>0.68369596064814808</c:v>
                </c:pt>
                <c:pt idx="7737">
                  <c:v>0.68369710648148152</c:v>
                </c:pt>
                <c:pt idx="7738">
                  <c:v>0.68369826388888888</c:v>
                </c:pt>
                <c:pt idx="7739">
                  <c:v>0.68369942129629624</c:v>
                </c:pt>
                <c:pt idx="7740">
                  <c:v>0.68370059027777774</c:v>
                </c:pt>
                <c:pt idx="7741">
                  <c:v>0.68370173611111118</c:v>
                </c:pt>
                <c:pt idx="7742">
                  <c:v>0.68370289351851854</c:v>
                </c:pt>
                <c:pt idx="7743">
                  <c:v>0.6837040509259259</c:v>
                </c:pt>
                <c:pt idx="7744">
                  <c:v>0.68370520833333326</c:v>
                </c:pt>
                <c:pt idx="7745">
                  <c:v>0.68370637731481476</c:v>
                </c:pt>
                <c:pt idx="7746">
                  <c:v>0.6837075231481482</c:v>
                </c:pt>
                <c:pt idx="7747">
                  <c:v>0.68370868055555556</c:v>
                </c:pt>
                <c:pt idx="7748">
                  <c:v>0.68370983796296292</c:v>
                </c:pt>
                <c:pt idx="7749">
                  <c:v>0.68371099537037039</c:v>
                </c:pt>
                <c:pt idx="7750">
                  <c:v>0.68371215277777786</c:v>
                </c:pt>
                <c:pt idx="7751">
                  <c:v>0.68371331018518522</c:v>
                </c:pt>
                <c:pt idx="7752">
                  <c:v>0.68371446759259258</c:v>
                </c:pt>
                <c:pt idx="7753">
                  <c:v>0.68371562499999994</c:v>
                </c:pt>
                <c:pt idx="7754">
                  <c:v>0.68371679398148144</c:v>
                </c:pt>
                <c:pt idx="7755">
                  <c:v>0.68371793981481488</c:v>
                </c:pt>
                <c:pt idx="7756">
                  <c:v>0.68371909722222224</c:v>
                </c:pt>
                <c:pt idx="7757">
                  <c:v>0.6837202546296296</c:v>
                </c:pt>
                <c:pt idx="7758">
                  <c:v>0.68372141203703707</c:v>
                </c:pt>
                <c:pt idx="7759">
                  <c:v>0.68372256944444443</c:v>
                </c:pt>
                <c:pt idx="7760">
                  <c:v>0.6837237268518519</c:v>
                </c:pt>
                <c:pt idx="7761">
                  <c:v>0.68372488425925926</c:v>
                </c:pt>
                <c:pt idx="7762">
                  <c:v>0.68372604166666662</c:v>
                </c:pt>
                <c:pt idx="7763">
                  <c:v>0.68372719907407409</c:v>
                </c:pt>
                <c:pt idx="7764">
                  <c:v>0.68372835648148145</c:v>
                </c:pt>
                <c:pt idx="7765">
                  <c:v>0.68372951388888892</c:v>
                </c:pt>
                <c:pt idx="7766">
                  <c:v>0.68373067129629628</c:v>
                </c:pt>
                <c:pt idx="7767">
                  <c:v>0.68373182870370375</c:v>
                </c:pt>
                <c:pt idx="7768">
                  <c:v>0.68373298611111111</c:v>
                </c:pt>
                <c:pt idx="7769">
                  <c:v>0.68373414351851847</c:v>
                </c:pt>
                <c:pt idx="7770">
                  <c:v>0.68373531249999997</c:v>
                </c:pt>
                <c:pt idx="7771">
                  <c:v>0.68373645833333341</c:v>
                </c:pt>
                <c:pt idx="7772">
                  <c:v>0.68373761574074077</c:v>
                </c:pt>
                <c:pt idx="7773">
                  <c:v>0.68373877314814813</c:v>
                </c:pt>
                <c:pt idx="7774">
                  <c:v>0.68373993055555549</c:v>
                </c:pt>
                <c:pt idx="7775">
                  <c:v>0.68374108796296296</c:v>
                </c:pt>
                <c:pt idx="7776">
                  <c:v>0.68374224537037043</c:v>
                </c:pt>
                <c:pt idx="7777">
                  <c:v>0.68374340277777779</c:v>
                </c:pt>
                <c:pt idx="7778">
                  <c:v>0.68374456018518515</c:v>
                </c:pt>
                <c:pt idx="7779">
                  <c:v>0.68374571759259262</c:v>
                </c:pt>
                <c:pt idx="7780">
                  <c:v>0.68374688657407412</c:v>
                </c:pt>
                <c:pt idx="7781">
                  <c:v>0.68374803240740745</c:v>
                </c:pt>
                <c:pt idx="7782">
                  <c:v>0.68374920138888884</c:v>
                </c:pt>
                <c:pt idx="7783">
                  <c:v>0.68375035879629631</c:v>
                </c:pt>
                <c:pt idx="7784">
                  <c:v>0.68375150462962964</c:v>
                </c:pt>
                <c:pt idx="7785">
                  <c:v>0.68375266203703711</c:v>
                </c:pt>
                <c:pt idx="7786">
                  <c:v>0.68375381944444447</c:v>
                </c:pt>
                <c:pt idx="7787">
                  <c:v>0.68375497685185183</c:v>
                </c:pt>
                <c:pt idx="7788">
                  <c:v>0.6837561342592593</c:v>
                </c:pt>
                <c:pt idx="7789">
                  <c:v>0.68375729166666666</c:v>
                </c:pt>
                <c:pt idx="7790">
                  <c:v>0.68375844907407413</c:v>
                </c:pt>
                <c:pt idx="7791">
                  <c:v>0.68375961805555552</c:v>
                </c:pt>
                <c:pt idx="7792">
                  <c:v>0.68376076388888885</c:v>
                </c:pt>
                <c:pt idx="7793">
                  <c:v>0.68376192129629632</c:v>
                </c:pt>
                <c:pt idx="7794">
                  <c:v>0.68376309027777782</c:v>
                </c:pt>
                <c:pt idx="7795">
                  <c:v>0.68376423611111115</c:v>
                </c:pt>
                <c:pt idx="7796">
                  <c:v>0.68376539351851851</c:v>
                </c:pt>
                <c:pt idx="7797">
                  <c:v>0.68376655092592598</c:v>
                </c:pt>
                <c:pt idx="7798">
                  <c:v>0.68376771990740748</c:v>
                </c:pt>
                <c:pt idx="7799">
                  <c:v>0.68376886574074069</c:v>
                </c:pt>
                <c:pt idx="7800">
                  <c:v>0.68377002314814816</c:v>
                </c:pt>
                <c:pt idx="7801">
                  <c:v>0.68377119212962956</c:v>
                </c:pt>
                <c:pt idx="7802">
                  <c:v>0.68377233796296299</c:v>
                </c:pt>
                <c:pt idx="7803">
                  <c:v>0.68377349537037035</c:v>
                </c:pt>
                <c:pt idx="7804">
                  <c:v>0.68377465277777771</c:v>
                </c:pt>
                <c:pt idx="7805">
                  <c:v>0.68377581018518518</c:v>
                </c:pt>
                <c:pt idx="7806">
                  <c:v>0.68377696759259265</c:v>
                </c:pt>
                <c:pt idx="7807">
                  <c:v>0.68377812500000001</c:v>
                </c:pt>
                <c:pt idx="7808">
                  <c:v>0.68377929398148152</c:v>
                </c:pt>
                <c:pt idx="7809">
                  <c:v>0.68378043981481473</c:v>
                </c:pt>
                <c:pt idx="7810">
                  <c:v>0.68378160879629635</c:v>
                </c:pt>
                <c:pt idx="7811">
                  <c:v>0.68378275462962967</c:v>
                </c:pt>
                <c:pt idx="7812">
                  <c:v>0.68378391203703703</c:v>
                </c:pt>
                <c:pt idx="7813">
                  <c:v>0.68378506944444439</c:v>
                </c:pt>
                <c:pt idx="7814">
                  <c:v>0.6837862384259259</c:v>
                </c:pt>
                <c:pt idx="7815">
                  <c:v>0.68378738425925933</c:v>
                </c:pt>
                <c:pt idx="7816">
                  <c:v>0.68378854166666669</c:v>
                </c:pt>
                <c:pt idx="7817">
                  <c:v>0.68378969907407405</c:v>
                </c:pt>
                <c:pt idx="7818">
                  <c:v>0.68379085648148141</c:v>
                </c:pt>
                <c:pt idx="7819">
                  <c:v>0.68379201388888888</c:v>
                </c:pt>
                <c:pt idx="7820">
                  <c:v>0.68379318287037039</c:v>
                </c:pt>
                <c:pt idx="7821">
                  <c:v>0.68379432870370371</c:v>
                </c:pt>
                <c:pt idx="7822">
                  <c:v>0.68379548611111107</c:v>
                </c:pt>
                <c:pt idx="7823">
                  <c:v>0.68379664351851854</c:v>
                </c:pt>
                <c:pt idx="7824">
                  <c:v>0.68379781250000005</c:v>
                </c:pt>
                <c:pt idx="7825">
                  <c:v>0.68379895833333337</c:v>
                </c:pt>
                <c:pt idx="7826">
                  <c:v>0.68380011574074073</c:v>
                </c:pt>
                <c:pt idx="7827">
                  <c:v>0.68380128472222224</c:v>
                </c:pt>
                <c:pt idx="7828">
                  <c:v>0.68380243055555556</c:v>
                </c:pt>
                <c:pt idx="7829">
                  <c:v>0.68380358796296292</c:v>
                </c:pt>
                <c:pt idx="7830">
                  <c:v>0.68380474537037039</c:v>
                </c:pt>
                <c:pt idx="7831">
                  <c:v>0.68380590277777775</c:v>
                </c:pt>
                <c:pt idx="7832">
                  <c:v>0.68380706018518522</c:v>
                </c:pt>
                <c:pt idx="7833">
                  <c:v>0.68380821759259258</c:v>
                </c:pt>
                <c:pt idx="7834">
                  <c:v>0.68380937499999994</c:v>
                </c:pt>
                <c:pt idx="7835">
                  <c:v>0.68381053240740741</c:v>
                </c:pt>
                <c:pt idx="7836">
                  <c:v>0.68381168981481488</c:v>
                </c:pt>
                <c:pt idx="7837">
                  <c:v>0.68381285879629627</c:v>
                </c:pt>
                <c:pt idx="7838">
                  <c:v>0.6838140046296296</c:v>
                </c:pt>
                <c:pt idx="7839">
                  <c:v>0.68381516203703696</c:v>
                </c:pt>
                <c:pt idx="7840">
                  <c:v>0.68381631944444443</c:v>
                </c:pt>
                <c:pt idx="7841">
                  <c:v>0.68381748842592593</c:v>
                </c:pt>
                <c:pt idx="7842">
                  <c:v>0.68381863425925926</c:v>
                </c:pt>
                <c:pt idx="7843">
                  <c:v>0.68381980324074076</c:v>
                </c:pt>
                <c:pt idx="7844">
                  <c:v>0.68382094907407409</c:v>
                </c:pt>
                <c:pt idx="7845">
                  <c:v>0.68382210648148156</c:v>
                </c:pt>
                <c:pt idx="7846">
                  <c:v>0.68382327546296295</c:v>
                </c:pt>
                <c:pt idx="7847">
                  <c:v>0.68382443287037031</c:v>
                </c:pt>
                <c:pt idx="7848">
                  <c:v>0.68382557870370364</c:v>
                </c:pt>
                <c:pt idx="7849">
                  <c:v>0.68382673611111111</c:v>
                </c:pt>
                <c:pt idx="7850">
                  <c:v>0.68382790509259261</c:v>
                </c:pt>
                <c:pt idx="7851">
                  <c:v>0.68382905092592594</c:v>
                </c:pt>
                <c:pt idx="7852">
                  <c:v>0.6838302083333333</c:v>
                </c:pt>
                <c:pt idx="7853">
                  <c:v>0.68383142361111116</c:v>
                </c:pt>
                <c:pt idx="7854">
                  <c:v>0.68383252314814813</c:v>
                </c:pt>
                <c:pt idx="7855">
                  <c:v>0.6838336805555556</c:v>
                </c:pt>
                <c:pt idx="7856">
                  <c:v>0.68383483796296296</c:v>
                </c:pt>
                <c:pt idx="7857">
                  <c:v>0.68383599537037032</c:v>
                </c:pt>
                <c:pt idx="7858">
                  <c:v>0.68383715277777779</c:v>
                </c:pt>
                <c:pt idx="7859">
                  <c:v>0.68383831018518515</c:v>
                </c:pt>
                <c:pt idx="7860">
                  <c:v>0.68383946759259262</c:v>
                </c:pt>
                <c:pt idx="7861">
                  <c:v>0.68384062499999998</c:v>
                </c:pt>
                <c:pt idx="7862">
                  <c:v>0.68384179398148148</c:v>
                </c:pt>
                <c:pt idx="7863">
                  <c:v>0.68384295138888895</c:v>
                </c:pt>
                <c:pt idx="7864">
                  <c:v>0.68384409722222217</c:v>
                </c:pt>
                <c:pt idx="7865">
                  <c:v>0.68384525462962964</c:v>
                </c:pt>
                <c:pt idx="7866">
                  <c:v>0.68384642361111114</c:v>
                </c:pt>
                <c:pt idx="7867">
                  <c:v>0.6838475810185185</c:v>
                </c:pt>
                <c:pt idx="7868">
                  <c:v>0.68384872685185183</c:v>
                </c:pt>
                <c:pt idx="7869">
                  <c:v>0.68384988425925919</c:v>
                </c:pt>
                <c:pt idx="7870">
                  <c:v>0.68385104166666666</c:v>
                </c:pt>
                <c:pt idx="7871">
                  <c:v>0.68385219907407413</c:v>
                </c:pt>
                <c:pt idx="7872">
                  <c:v>0.68385335648148149</c:v>
                </c:pt>
                <c:pt idx="7873">
                  <c:v>0.68385452546296299</c:v>
                </c:pt>
                <c:pt idx="7874">
                  <c:v>0.68385567129629632</c:v>
                </c:pt>
                <c:pt idx="7875">
                  <c:v>0.68385684027777782</c:v>
                </c:pt>
                <c:pt idx="7876">
                  <c:v>0.68385798611111115</c:v>
                </c:pt>
                <c:pt idx="7877">
                  <c:v>0.68385914351851851</c:v>
                </c:pt>
                <c:pt idx="7878">
                  <c:v>0.68386030092592587</c:v>
                </c:pt>
                <c:pt idx="7879">
                  <c:v>0.68386145833333334</c:v>
                </c:pt>
                <c:pt idx="7880">
                  <c:v>0.68386261574074081</c:v>
                </c:pt>
                <c:pt idx="7881">
                  <c:v>0.68386377314814817</c:v>
                </c:pt>
                <c:pt idx="7882">
                  <c:v>0.68386493055555553</c:v>
                </c:pt>
                <c:pt idx="7883">
                  <c:v>0.683866087962963</c:v>
                </c:pt>
                <c:pt idx="7884">
                  <c:v>0.68386724537037036</c:v>
                </c:pt>
                <c:pt idx="7885">
                  <c:v>0.68386840277777783</c:v>
                </c:pt>
                <c:pt idx="7886">
                  <c:v>0.68386957175925922</c:v>
                </c:pt>
                <c:pt idx="7887">
                  <c:v>0.68387071759259255</c:v>
                </c:pt>
                <c:pt idx="7888">
                  <c:v>0.68387187500000002</c:v>
                </c:pt>
                <c:pt idx="7889">
                  <c:v>0.68387303240740738</c:v>
                </c:pt>
                <c:pt idx="7890">
                  <c:v>0.68387418981481485</c:v>
                </c:pt>
                <c:pt idx="7891">
                  <c:v>0.68387534722222221</c:v>
                </c:pt>
                <c:pt idx="7892">
                  <c:v>0.68387650462962968</c:v>
                </c:pt>
                <c:pt idx="7893">
                  <c:v>0.68387766203703704</c:v>
                </c:pt>
                <c:pt idx="7894">
                  <c:v>0.6838788194444444</c:v>
                </c:pt>
                <c:pt idx="7895">
                  <c:v>0.68387997685185187</c:v>
                </c:pt>
                <c:pt idx="7896">
                  <c:v>0.68388113425925923</c:v>
                </c:pt>
                <c:pt idx="7897">
                  <c:v>0.6838822916666667</c:v>
                </c:pt>
                <c:pt idx="7898">
                  <c:v>0.68388344907407406</c:v>
                </c:pt>
                <c:pt idx="7899">
                  <c:v>0.68388460648148142</c:v>
                </c:pt>
                <c:pt idx="7900">
                  <c:v>0.68388576388888889</c:v>
                </c:pt>
                <c:pt idx="7901">
                  <c:v>0.68388692129629636</c:v>
                </c:pt>
                <c:pt idx="7902">
                  <c:v>0.68388807870370372</c:v>
                </c:pt>
                <c:pt idx="7903">
                  <c:v>0.68388924768518522</c:v>
                </c:pt>
                <c:pt idx="7904">
                  <c:v>0.68389039351851844</c:v>
                </c:pt>
                <c:pt idx="7905">
                  <c:v>0.68389155092592602</c:v>
                </c:pt>
                <c:pt idx="7906">
                  <c:v>0.68389270833333338</c:v>
                </c:pt>
                <c:pt idx="7907">
                  <c:v>0.68389386574074074</c:v>
                </c:pt>
                <c:pt idx="7908">
                  <c:v>0.6838950231481481</c:v>
                </c:pt>
                <c:pt idx="7909">
                  <c:v>0.68389618055555557</c:v>
                </c:pt>
                <c:pt idx="7910">
                  <c:v>0.68389733796296304</c:v>
                </c:pt>
                <c:pt idx="7911">
                  <c:v>0.6838984953703704</c:v>
                </c:pt>
                <c:pt idx="7912">
                  <c:v>0.68389965277777776</c:v>
                </c:pt>
                <c:pt idx="7913">
                  <c:v>0.68390081018518523</c:v>
                </c:pt>
                <c:pt idx="7914">
                  <c:v>0.68390197916666673</c:v>
                </c:pt>
                <c:pt idx="7915">
                  <c:v>0.68390313657407409</c:v>
                </c:pt>
                <c:pt idx="7916">
                  <c:v>0.68390428240740742</c:v>
                </c:pt>
                <c:pt idx="7917">
                  <c:v>0.68390543981481478</c:v>
                </c:pt>
                <c:pt idx="7918">
                  <c:v>0.68390659722222225</c:v>
                </c:pt>
                <c:pt idx="7919">
                  <c:v>0.68390775462962961</c:v>
                </c:pt>
                <c:pt idx="7920">
                  <c:v>0.68390891203703708</c:v>
                </c:pt>
                <c:pt idx="7921">
                  <c:v>0.68391006944444444</c:v>
                </c:pt>
                <c:pt idx="7922">
                  <c:v>0.68391122685185191</c:v>
                </c:pt>
                <c:pt idx="7923">
                  <c:v>0.68391238425925927</c:v>
                </c:pt>
                <c:pt idx="7924">
                  <c:v>0.68391354166666662</c:v>
                </c:pt>
                <c:pt idx="7925">
                  <c:v>0.6839146990740741</c:v>
                </c:pt>
                <c:pt idx="7926">
                  <c:v>0.68391585648148145</c:v>
                </c:pt>
                <c:pt idx="7927">
                  <c:v>0.68391701388888892</c:v>
                </c:pt>
                <c:pt idx="7928">
                  <c:v>0.68391817129629628</c:v>
                </c:pt>
                <c:pt idx="7929">
                  <c:v>0.68391932870370364</c:v>
                </c:pt>
                <c:pt idx="7930">
                  <c:v>0.68392048611111111</c:v>
                </c:pt>
                <c:pt idx="7931">
                  <c:v>0.68392164351851858</c:v>
                </c:pt>
                <c:pt idx="7932">
                  <c:v>0.68392280092592594</c:v>
                </c:pt>
                <c:pt idx="7933">
                  <c:v>0.6839239583333333</c:v>
                </c:pt>
                <c:pt idx="7934">
                  <c:v>0.68392511574074066</c:v>
                </c:pt>
                <c:pt idx="7935">
                  <c:v>0.68392627314814813</c:v>
                </c:pt>
                <c:pt idx="7936">
                  <c:v>0.6839274305555556</c:v>
                </c:pt>
                <c:pt idx="7937">
                  <c:v>0.68392858796296296</c:v>
                </c:pt>
                <c:pt idx="7938">
                  <c:v>0.68392974537037032</c:v>
                </c:pt>
                <c:pt idx="7939">
                  <c:v>0.68393090277777779</c:v>
                </c:pt>
                <c:pt idx="7940">
                  <c:v>0.68393206018518526</c:v>
                </c:pt>
                <c:pt idx="7941">
                  <c:v>0.68393321759259262</c:v>
                </c:pt>
                <c:pt idx="7942">
                  <c:v>0.68393437499999998</c:v>
                </c:pt>
                <c:pt idx="7943">
                  <c:v>0.68393553240740734</c:v>
                </c:pt>
                <c:pt idx="7944">
                  <c:v>0.68393670138888896</c:v>
                </c:pt>
                <c:pt idx="7945">
                  <c:v>0.68393785879629632</c:v>
                </c:pt>
                <c:pt idx="7946">
                  <c:v>0.68393900462962964</c:v>
                </c:pt>
                <c:pt idx="7947">
                  <c:v>0.683940162037037</c:v>
                </c:pt>
                <c:pt idx="7948">
                  <c:v>0.68394131944444447</c:v>
                </c:pt>
                <c:pt idx="7949">
                  <c:v>0.68394247685185183</c:v>
                </c:pt>
                <c:pt idx="7950">
                  <c:v>0.6839436342592593</c:v>
                </c:pt>
                <c:pt idx="7951">
                  <c:v>0.68394479166666666</c:v>
                </c:pt>
                <c:pt idx="7952">
                  <c:v>0.68394594907407402</c:v>
                </c:pt>
                <c:pt idx="7953">
                  <c:v>0.68394710648148149</c:v>
                </c:pt>
                <c:pt idx="7954">
                  <c:v>0.68394826388888885</c:v>
                </c:pt>
                <c:pt idx="7955">
                  <c:v>0.68394942129629632</c:v>
                </c:pt>
                <c:pt idx="7956">
                  <c:v>0.68395057870370368</c:v>
                </c:pt>
                <c:pt idx="7957">
                  <c:v>0.68395174768518519</c:v>
                </c:pt>
                <c:pt idx="7958">
                  <c:v>0.68395289351851851</c:v>
                </c:pt>
                <c:pt idx="7959">
                  <c:v>0.68395405092592587</c:v>
                </c:pt>
                <c:pt idx="7960">
                  <c:v>0.68395520833333334</c:v>
                </c:pt>
                <c:pt idx="7961">
                  <c:v>0.68395636574074081</c:v>
                </c:pt>
                <c:pt idx="7962">
                  <c:v>0.68395752314814817</c:v>
                </c:pt>
                <c:pt idx="7963">
                  <c:v>0.68395868055555553</c:v>
                </c:pt>
                <c:pt idx="7964">
                  <c:v>0.68395983796296289</c:v>
                </c:pt>
                <c:pt idx="7965">
                  <c:v>0.68396100694444439</c:v>
                </c:pt>
                <c:pt idx="7966">
                  <c:v>0.68396215277777783</c:v>
                </c:pt>
                <c:pt idx="7967">
                  <c:v>0.68396331018518519</c:v>
                </c:pt>
                <c:pt idx="7968">
                  <c:v>0.68396446759259255</c:v>
                </c:pt>
                <c:pt idx="7969">
                  <c:v>0.68396562500000002</c:v>
                </c:pt>
                <c:pt idx="7970">
                  <c:v>0.68396678240740749</c:v>
                </c:pt>
                <c:pt idx="7971">
                  <c:v>0.68396793981481485</c:v>
                </c:pt>
                <c:pt idx="7972">
                  <c:v>0.68396909722222221</c:v>
                </c:pt>
                <c:pt idx="7973">
                  <c:v>0.68397025462962957</c:v>
                </c:pt>
                <c:pt idx="7974">
                  <c:v>0.68397141203703704</c:v>
                </c:pt>
                <c:pt idx="7975">
                  <c:v>0.68397256944444451</c:v>
                </c:pt>
                <c:pt idx="7976">
                  <c:v>0.68397372685185187</c:v>
                </c:pt>
                <c:pt idx="7977">
                  <c:v>0.68397488425925923</c:v>
                </c:pt>
                <c:pt idx="7978">
                  <c:v>0.6839760416666667</c:v>
                </c:pt>
                <c:pt idx="7979">
                  <c:v>0.68397719907407406</c:v>
                </c:pt>
                <c:pt idx="7980">
                  <c:v>0.68397835648148153</c:v>
                </c:pt>
                <c:pt idx="7981">
                  <c:v>0.68397951388888889</c:v>
                </c:pt>
                <c:pt idx="7982">
                  <c:v>0.68398067129629625</c:v>
                </c:pt>
                <c:pt idx="7983">
                  <c:v>0.68398184027777786</c:v>
                </c:pt>
                <c:pt idx="7984">
                  <c:v>0.68398298611111108</c:v>
                </c:pt>
                <c:pt idx="7985">
                  <c:v>0.68398414351851855</c:v>
                </c:pt>
                <c:pt idx="7986">
                  <c:v>0.68398531249999994</c:v>
                </c:pt>
                <c:pt idx="7987">
                  <c:v>0.68398646990740741</c:v>
                </c:pt>
                <c:pt idx="7988">
                  <c:v>0.68398761574074074</c:v>
                </c:pt>
                <c:pt idx="7989">
                  <c:v>0.6839887731481481</c:v>
                </c:pt>
                <c:pt idx="7990">
                  <c:v>0.68398993055555557</c:v>
                </c:pt>
                <c:pt idx="7991">
                  <c:v>0.68399108796296293</c:v>
                </c:pt>
                <c:pt idx="7992">
                  <c:v>0.6839922453703704</c:v>
                </c:pt>
                <c:pt idx="7993">
                  <c:v>0.68399340277777776</c:v>
                </c:pt>
                <c:pt idx="7994">
                  <c:v>0.68399456018518512</c:v>
                </c:pt>
                <c:pt idx="7995">
                  <c:v>0.68399572916666662</c:v>
                </c:pt>
                <c:pt idx="7996">
                  <c:v>0.68399687500000006</c:v>
                </c:pt>
                <c:pt idx="7997">
                  <c:v>0.68399804398148145</c:v>
                </c:pt>
                <c:pt idx="7998">
                  <c:v>0.68399918981481478</c:v>
                </c:pt>
                <c:pt idx="7999">
                  <c:v>0.68400034722222214</c:v>
                </c:pt>
                <c:pt idx="8000">
                  <c:v>0.68400150462962972</c:v>
                </c:pt>
                <c:pt idx="8001">
                  <c:v>0.68400267361111111</c:v>
                </c:pt>
                <c:pt idx="8002">
                  <c:v>0.68400381944444444</c:v>
                </c:pt>
                <c:pt idx="8003">
                  <c:v>0.6840049768518518</c:v>
                </c:pt>
                <c:pt idx="8004">
                  <c:v>0.68400613425925927</c:v>
                </c:pt>
                <c:pt idx="8005">
                  <c:v>0.68400729166666674</c:v>
                </c:pt>
                <c:pt idx="8006">
                  <c:v>0.6840084490740741</c:v>
                </c:pt>
                <c:pt idx="8007">
                  <c:v>0.68400960648148146</c:v>
                </c:pt>
                <c:pt idx="8008">
                  <c:v>0.68401076388888893</c:v>
                </c:pt>
                <c:pt idx="8009">
                  <c:v>0.68401192129629629</c:v>
                </c:pt>
                <c:pt idx="8010">
                  <c:v>0.68401307870370376</c:v>
                </c:pt>
                <c:pt idx="8011">
                  <c:v>0.68401423611111112</c:v>
                </c:pt>
                <c:pt idx="8012">
                  <c:v>0.68401539351851848</c:v>
                </c:pt>
                <c:pt idx="8013">
                  <c:v>0.68401655092592595</c:v>
                </c:pt>
                <c:pt idx="8014">
                  <c:v>0.68401770833333331</c:v>
                </c:pt>
                <c:pt idx="8015">
                  <c:v>0.68401886574074078</c:v>
                </c:pt>
                <c:pt idx="8016">
                  <c:v>0.68402002314814814</c:v>
                </c:pt>
                <c:pt idx="8017">
                  <c:v>0.68402118055555561</c:v>
                </c:pt>
                <c:pt idx="8018">
                  <c:v>0.68402233796296297</c:v>
                </c:pt>
                <c:pt idx="8019">
                  <c:v>0.68402349537037033</c:v>
                </c:pt>
                <c:pt idx="8020">
                  <c:v>0.6840246527777778</c:v>
                </c:pt>
                <c:pt idx="8021">
                  <c:v>0.68402581018518516</c:v>
                </c:pt>
                <c:pt idx="8022">
                  <c:v>0.68402696759259263</c:v>
                </c:pt>
                <c:pt idx="8023">
                  <c:v>0.68402812499999999</c:v>
                </c:pt>
                <c:pt idx="8024">
                  <c:v>0.68402928240740735</c:v>
                </c:pt>
                <c:pt idx="8025">
                  <c:v>0.68403043981481482</c:v>
                </c:pt>
                <c:pt idx="8026">
                  <c:v>0.68403159722222229</c:v>
                </c:pt>
                <c:pt idx="8027">
                  <c:v>0.68403275462962965</c:v>
                </c:pt>
                <c:pt idx="8028">
                  <c:v>0.68403391203703701</c:v>
                </c:pt>
                <c:pt idx="8029">
                  <c:v>0.68403506944444437</c:v>
                </c:pt>
                <c:pt idx="8030">
                  <c:v>0.68403622685185184</c:v>
                </c:pt>
                <c:pt idx="8031">
                  <c:v>0.68403738425925931</c:v>
                </c:pt>
                <c:pt idx="8032">
                  <c:v>0.68403854166666667</c:v>
                </c:pt>
                <c:pt idx="8033">
                  <c:v>0.68403969907407403</c:v>
                </c:pt>
                <c:pt idx="8034">
                  <c:v>0.6840408564814815</c:v>
                </c:pt>
                <c:pt idx="8035">
                  <c:v>0.68404201388888897</c:v>
                </c:pt>
                <c:pt idx="8036">
                  <c:v>0.68404317129629633</c:v>
                </c:pt>
                <c:pt idx="8037">
                  <c:v>0.68404432870370369</c:v>
                </c:pt>
                <c:pt idx="8038">
                  <c:v>0.68404548611111105</c:v>
                </c:pt>
                <c:pt idx="8039">
                  <c:v>0.68404664351851852</c:v>
                </c:pt>
                <c:pt idx="8040">
                  <c:v>0.68404780092592599</c:v>
                </c:pt>
                <c:pt idx="8041">
                  <c:v>0.68404895833333335</c:v>
                </c:pt>
                <c:pt idx="8042">
                  <c:v>0.68405011574074071</c:v>
                </c:pt>
                <c:pt idx="8043">
                  <c:v>0.68405127314814818</c:v>
                </c:pt>
                <c:pt idx="8044">
                  <c:v>0.68405243055555554</c:v>
                </c:pt>
                <c:pt idx="8045">
                  <c:v>0.68405358796296301</c:v>
                </c:pt>
                <c:pt idx="8046">
                  <c:v>0.68405474537037037</c:v>
                </c:pt>
                <c:pt idx="8047">
                  <c:v>0.68405590277777784</c:v>
                </c:pt>
                <c:pt idx="8048">
                  <c:v>0.6840570601851852</c:v>
                </c:pt>
                <c:pt idx="8049">
                  <c:v>0.68405821759259255</c:v>
                </c:pt>
                <c:pt idx="8050">
                  <c:v>0.68405937500000003</c:v>
                </c:pt>
                <c:pt idx="8051">
                  <c:v>0.68406053240740738</c:v>
                </c:pt>
                <c:pt idx="8052">
                  <c:v>0.68406168981481486</c:v>
                </c:pt>
                <c:pt idx="8053">
                  <c:v>0.68406284722222221</c:v>
                </c:pt>
                <c:pt idx="8054">
                  <c:v>0.68406400462962957</c:v>
                </c:pt>
                <c:pt idx="8055">
                  <c:v>0.68406516203703704</c:v>
                </c:pt>
                <c:pt idx="8056">
                  <c:v>0.68406631944444451</c:v>
                </c:pt>
                <c:pt idx="8057">
                  <c:v>0.68406747685185187</c:v>
                </c:pt>
                <c:pt idx="8058">
                  <c:v>0.68406863425925923</c:v>
                </c:pt>
                <c:pt idx="8059">
                  <c:v>0.68406979166666659</c:v>
                </c:pt>
                <c:pt idx="8060">
                  <c:v>0.68407094907407406</c:v>
                </c:pt>
                <c:pt idx="8061">
                  <c:v>0.68407210648148153</c:v>
                </c:pt>
                <c:pt idx="8062">
                  <c:v>0.68407326388888889</c:v>
                </c:pt>
                <c:pt idx="8063">
                  <c:v>0.6840744328703704</c:v>
                </c:pt>
                <c:pt idx="8064">
                  <c:v>0.68407557870370372</c:v>
                </c:pt>
                <c:pt idx="8065">
                  <c:v>0.68407673611111119</c:v>
                </c:pt>
                <c:pt idx="8066">
                  <c:v>0.68407789351851855</c:v>
                </c:pt>
                <c:pt idx="8067">
                  <c:v>0.68407905092592591</c:v>
                </c:pt>
                <c:pt idx="8068">
                  <c:v>0.68408020833333327</c:v>
                </c:pt>
                <c:pt idx="8069">
                  <c:v>0.68408136574074074</c:v>
                </c:pt>
                <c:pt idx="8070">
                  <c:v>0.68408252314814821</c:v>
                </c:pt>
                <c:pt idx="8071">
                  <c:v>0.68408368055555557</c:v>
                </c:pt>
                <c:pt idx="8072">
                  <c:v>0.68408483796296293</c:v>
                </c:pt>
                <c:pt idx="8073">
                  <c:v>0.6840859953703704</c:v>
                </c:pt>
                <c:pt idx="8074">
                  <c:v>0.68408715277777776</c:v>
                </c:pt>
                <c:pt idx="8075">
                  <c:v>0.68408832175925927</c:v>
                </c:pt>
                <c:pt idx="8076">
                  <c:v>0.68408946759259259</c:v>
                </c:pt>
                <c:pt idx="8077">
                  <c:v>0.68409062499999995</c:v>
                </c:pt>
                <c:pt idx="8078">
                  <c:v>0.68409179398148157</c:v>
                </c:pt>
                <c:pt idx="8079">
                  <c:v>0.68409293981481478</c:v>
                </c:pt>
                <c:pt idx="8080">
                  <c:v>0.68409409722222225</c:v>
                </c:pt>
                <c:pt idx="8081">
                  <c:v>0.68409525462962961</c:v>
                </c:pt>
                <c:pt idx="8082">
                  <c:v>0.68409641203703708</c:v>
                </c:pt>
                <c:pt idx="8083">
                  <c:v>0.68409756944444444</c:v>
                </c:pt>
                <c:pt idx="8084">
                  <c:v>0.6840987268518518</c:v>
                </c:pt>
                <c:pt idx="8085">
                  <c:v>0.6840998958333333</c:v>
                </c:pt>
                <c:pt idx="8086">
                  <c:v>0.68410104166666663</c:v>
                </c:pt>
                <c:pt idx="8087">
                  <c:v>0.6841021990740741</c:v>
                </c:pt>
                <c:pt idx="8088">
                  <c:v>0.68410335648148146</c:v>
                </c:pt>
                <c:pt idx="8089">
                  <c:v>0.68410451388888882</c:v>
                </c:pt>
                <c:pt idx="8090">
                  <c:v>0.68410567129629629</c:v>
                </c:pt>
                <c:pt idx="8091">
                  <c:v>0.68410684027777779</c:v>
                </c:pt>
                <c:pt idx="8092">
                  <c:v>0.68410798611111112</c:v>
                </c:pt>
                <c:pt idx="8093">
                  <c:v>0.68410915509259262</c:v>
                </c:pt>
                <c:pt idx="8094">
                  <c:v>0.68411030092592584</c:v>
                </c:pt>
                <c:pt idx="8095">
                  <c:v>0.68411145833333342</c:v>
                </c:pt>
                <c:pt idx="8096">
                  <c:v>0.68411261574074078</c:v>
                </c:pt>
                <c:pt idx="8097">
                  <c:v>0.68411377314814814</c:v>
                </c:pt>
                <c:pt idx="8098">
                  <c:v>0.6841149305555555</c:v>
                </c:pt>
                <c:pt idx="8099">
                  <c:v>0.68411608796296297</c:v>
                </c:pt>
                <c:pt idx="8100">
                  <c:v>0.68411724537037044</c:v>
                </c:pt>
                <c:pt idx="8101">
                  <c:v>0.6841184027777778</c:v>
                </c:pt>
                <c:pt idx="8102">
                  <c:v>0.68411956018518516</c:v>
                </c:pt>
                <c:pt idx="8103">
                  <c:v>0.68412071759259263</c:v>
                </c:pt>
                <c:pt idx="8104">
                  <c:v>0.68412187499999999</c:v>
                </c:pt>
                <c:pt idx="8105">
                  <c:v>0.68412304398148149</c:v>
                </c:pt>
                <c:pt idx="8106">
                  <c:v>0.68412418981481482</c:v>
                </c:pt>
                <c:pt idx="8107">
                  <c:v>0.68412534722222218</c:v>
                </c:pt>
                <c:pt idx="8108">
                  <c:v>0.68412651620370368</c:v>
                </c:pt>
                <c:pt idx="8109">
                  <c:v>0.68412766203703701</c:v>
                </c:pt>
                <c:pt idx="8110">
                  <c:v>0.68412883101851851</c:v>
                </c:pt>
                <c:pt idx="8111">
                  <c:v>0.68412997685185184</c:v>
                </c:pt>
                <c:pt idx="8112">
                  <c:v>0.68413113425925931</c:v>
                </c:pt>
                <c:pt idx="8113">
                  <c:v>0.68413229166666667</c:v>
                </c:pt>
                <c:pt idx="8114">
                  <c:v>0.68413346064814817</c:v>
                </c:pt>
                <c:pt idx="8115">
                  <c:v>0.6841346064814815</c:v>
                </c:pt>
                <c:pt idx="8116">
                  <c:v>0.68413576388888886</c:v>
                </c:pt>
                <c:pt idx="8117">
                  <c:v>0.68413692129629633</c:v>
                </c:pt>
                <c:pt idx="8118">
                  <c:v>0.68413807870370369</c:v>
                </c:pt>
                <c:pt idx="8119">
                  <c:v>0.68413923611111105</c:v>
                </c:pt>
                <c:pt idx="8120">
                  <c:v>0.68414040509259255</c:v>
                </c:pt>
                <c:pt idx="8121">
                  <c:v>0.68414155092592599</c:v>
                </c:pt>
                <c:pt idx="8122">
                  <c:v>0.68414270833333335</c:v>
                </c:pt>
                <c:pt idx="8123">
                  <c:v>0.68414386574074071</c:v>
                </c:pt>
                <c:pt idx="8124">
                  <c:v>0.68414502314814807</c:v>
                </c:pt>
                <c:pt idx="8125">
                  <c:v>0.68414618055555554</c:v>
                </c:pt>
                <c:pt idx="8126">
                  <c:v>0.68414733796296301</c:v>
                </c:pt>
                <c:pt idx="8127">
                  <c:v>0.68414849537037037</c:v>
                </c:pt>
                <c:pt idx="8128">
                  <c:v>0.68414965277777773</c:v>
                </c:pt>
                <c:pt idx="8129">
                  <c:v>0.68415082175925923</c:v>
                </c:pt>
                <c:pt idx="8130">
                  <c:v>0.68415196759259267</c:v>
                </c:pt>
                <c:pt idx="8131">
                  <c:v>0.68415312500000003</c:v>
                </c:pt>
                <c:pt idx="8132">
                  <c:v>0.68415428240740739</c:v>
                </c:pt>
                <c:pt idx="8133">
                  <c:v>0.68415543981481475</c:v>
                </c:pt>
                <c:pt idx="8134">
                  <c:v>0.68415659722222222</c:v>
                </c:pt>
                <c:pt idx="8135">
                  <c:v>0.68415775462962969</c:v>
                </c:pt>
                <c:pt idx="8136">
                  <c:v>0.68415891203703705</c:v>
                </c:pt>
                <c:pt idx="8137">
                  <c:v>0.68416008101851844</c:v>
                </c:pt>
                <c:pt idx="8138">
                  <c:v>0.68416122685185188</c:v>
                </c:pt>
                <c:pt idx="8139">
                  <c:v>0.68416238425925924</c:v>
                </c:pt>
                <c:pt idx="8140">
                  <c:v>0.68416354166666671</c:v>
                </c:pt>
                <c:pt idx="8141">
                  <c:v>0.68416469907407407</c:v>
                </c:pt>
                <c:pt idx="8142">
                  <c:v>0.68416586805555557</c:v>
                </c:pt>
                <c:pt idx="8143">
                  <c:v>0.68416702546296304</c:v>
                </c:pt>
                <c:pt idx="8144">
                  <c:v>0.68416817129629626</c:v>
                </c:pt>
                <c:pt idx="8145">
                  <c:v>0.68416932870370373</c:v>
                </c:pt>
                <c:pt idx="8146">
                  <c:v>0.68417048611111109</c:v>
                </c:pt>
                <c:pt idx="8147">
                  <c:v>0.68417164351851856</c:v>
                </c:pt>
                <c:pt idx="8148">
                  <c:v>0.68417280092592592</c:v>
                </c:pt>
                <c:pt idx="8149">
                  <c:v>0.68417395833333328</c:v>
                </c:pt>
                <c:pt idx="8150">
                  <c:v>0.68417512731481478</c:v>
                </c:pt>
                <c:pt idx="8151">
                  <c:v>0.68417627314814822</c:v>
                </c:pt>
                <c:pt idx="8152">
                  <c:v>0.68417744212962961</c:v>
                </c:pt>
                <c:pt idx="8153">
                  <c:v>0.68417858796296294</c:v>
                </c:pt>
                <c:pt idx="8154">
                  <c:v>0.6841797453703703</c:v>
                </c:pt>
                <c:pt idx="8155">
                  <c:v>0.68418090277777777</c:v>
                </c:pt>
                <c:pt idx="8156">
                  <c:v>0.68418206018518524</c:v>
                </c:pt>
                <c:pt idx="8157">
                  <c:v>0.6841832175925926</c:v>
                </c:pt>
                <c:pt idx="8158">
                  <c:v>0.68418437499999996</c:v>
                </c:pt>
                <c:pt idx="8159">
                  <c:v>0.68418554398148146</c:v>
                </c:pt>
                <c:pt idx="8160">
                  <c:v>0.6841866898148149</c:v>
                </c:pt>
                <c:pt idx="8161">
                  <c:v>0.68418785879629629</c:v>
                </c:pt>
                <c:pt idx="8162">
                  <c:v>0.68418900462962962</c:v>
                </c:pt>
                <c:pt idx="8163">
                  <c:v>0.68419017361111112</c:v>
                </c:pt>
                <c:pt idx="8164">
                  <c:v>0.68419131944444445</c:v>
                </c:pt>
                <c:pt idx="8165">
                  <c:v>0.68419247685185192</c:v>
                </c:pt>
                <c:pt idx="8166">
                  <c:v>0.68419363425925928</c:v>
                </c:pt>
                <c:pt idx="8167">
                  <c:v>0.68419479166666664</c:v>
                </c:pt>
                <c:pt idx="8168">
                  <c:v>0.68419594907407411</c:v>
                </c:pt>
                <c:pt idx="8169">
                  <c:v>0.68419711805555561</c:v>
                </c:pt>
                <c:pt idx="8170">
                  <c:v>0.68419826388888894</c:v>
                </c:pt>
                <c:pt idx="8171">
                  <c:v>0.68419943287037033</c:v>
                </c:pt>
                <c:pt idx="8172">
                  <c:v>0.68420057870370365</c:v>
                </c:pt>
                <c:pt idx="8173">
                  <c:v>0.68420173611111113</c:v>
                </c:pt>
                <c:pt idx="8174">
                  <c:v>0.68420289351851848</c:v>
                </c:pt>
                <c:pt idx="8175">
                  <c:v>0.68420405092592596</c:v>
                </c:pt>
                <c:pt idx="8176">
                  <c:v>0.68420520833333331</c:v>
                </c:pt>
                <c:pt idx="8177">
                  <c:v>0.68420641203703703</c:v>
                </c:pt>
                <c:pt idx="8178">
                  <c:v>0.68420752314814814</c:v>
                </c:pt>
                <c:pt idx="8179">
                  <c:v>0.68420869212962965</c:v>
                </c:pt>
                <c:pt idx="8180">
                  <c:v>0.68420983796296297</c:v>
                </c:pt>
                <c:pt idx="8181">
                  <c:v>0.68421100694444448</c:v>
                </c:pt>
                <c:pt idx="8182">
                  <c:v>0.6842121527777778</c:v>
                </c:pt>
                <c:pt idx="8183">
                  <c:v>0.68421331018518516</c:v>
                </c:pt>
                <c:pt idx="8184">
                  <c:v>0.68421446759259252</c:v>
                </c:pt>
                <c:pt idx="8185">
                  <c:v>0.68421562499999999</c:v>
                </c:pt>
                <c:pt idx="8186">
                  <c:v>0.6842167939814815</c:v>
                </c:pt>
                <c:pt idx="8187">
                  <c:v>0.68421793981481482</c:v>
                </c:pt>
                <c:pt idx="8188">
                  <c:v>0.68421909722222218</c:v>
                </c:pt>
                <c:pt idx="8189">
                  <c:v>0.68422025462962965</c:v>
                </c:pt>
                <c:pt idx="8190">
                  <c:v>0.68422142361111116</c:v>
                </c:pt>
                <c:pt idx="8191">
                  <c:v>0.68422256944444448</c:v>
                </c:pt>
                <c:pt idx="8192">
                  <c:v>0.68422372685185184</c:v>
                </c:pt>
                <c:pt idx="8193">
                  <c:v>0.6842248842592592</c:v>
                </c:pt>
                <c:pt idx="8194">
                  <c:v>0.68422604166666667</c:v>
                </c:pt>
                <c:pt idx="8195">
                  <c:v>0.68422719907407414</c:v>
                </c:pt>
                <c:pt idx="8196">
                  <c:v>0.6842283564814815</c:v>
                </c:pt>
                <c:pt idx="8197">
                  <c:v>0.6842295254629629</c:v>
                </c:pt>
                <c:pt idx="8198">
                  <c:v>0.68423068287037037</c:v>
                </c:pt>
                <c:pt idx="8199">
                  <c:v>0.68423182870370369</c:v>
                </c:pt>
                <c:pt idx="8200">
                  <c:v>0.6842329976851852</c:v>
                </c:pt>
                <c:pt idx="8201">
                  <c:v>0.68423414351851852</c:v>
                </c:pt>
                <c:pt idx="8202">
                  <c:v>0.68423530092592588</c:v>
                </c:pt>
                <c:pt idx="8203">
                  <c:v>0.68423645833333335</c:v>
                </c:pt>
                <c:pt idx="8204">
                  <c:v>0.68423761574074071</c:v>
                </c:pt>
                <c:pt idx="8205">
                  <c:v>0.68423878472222222</c:v>
                </c:pt>
                <c:pt idx="8206">
                  <c:v>0.68423993055555554</c:v>
                </c:pt>
                <c:pt idx="8207">
                  <c:v>0.68424108796296301</c:v>
                </c:pt>
                <c:pt idx="8208">
                  <c:v>0.68424225694444452</c:v>
                </c:pt>
                <c:pt idx="8209">
                  <c:v>0.68424340277777773</c:v>
                </c:pt>
                <c:pt idx="8210">
                  <c:v>0.6842445601851852</c:v>
                </c:pt>
                <c:pt idx="8211">
                  <c:v>0.68424572916666659</c:v>
                </c:pt>
                <c:pt idx="8212">
                  <c:v>0.68424687500000003</c:v>
                </c:pt>
                <c:pt idx="8213">
                  <c:v>0.68424803240740739</c:v>
                </c:pt>
                <c:pt idx="8214">
                  <c:v>0.68424918981481475</c:v>
                </c:pt>
                <c:pt idx="8215">
                  <c:v>0.68425035879629625</c:v>
                </c:pt>
                <c:pt idx="8216">
                  <c:v>0.68425150462962969</c:v>
                </c:pt>
                <c:pt idx="8217">
                  <c:v>0.68425266203703705</c:v>
                </c:pt>
                <c:pt idx="8218">
                  <c:v>0.68425381944444441</c:v>
                </c:pt>
                <c:pt idx="8219">
                  <c:v>0.68425498842592591</c:v>
                </c:pt>
                <c:pt idx="8220">
                  <c:v>0.68425613425925924</c:v>
                </c:pt>
                <c:pt idx="8221">
                  <c:v>0.68425730324074074</c:v>
                </c:pt>
                <c:pt idx="8222">
                  <c:v>0.68425844907407407</c:v>
                </c:pt>
                <c:pt idx="8223">
                  <c:v>0.68425960648148143</c:v>
                </c:pt>
                <c:pt idx="8224">
                  <c:v>0.68426077546296293</c:v>
                </c:pt>
                <c:pt idx="8225">
                  <c:v>0.68426192129629637</c:v>
                </c:pt>
                <c:pt idx="8226">
                  <c:v>0.68426307870370373</c:v>
                </c:pt>
                <c:pt idx="8227">
                  <c:v>0.68426423611111109</c:v>
                </c:pt>
                <c:pt idx="8228">
                  <c:v>0.68426540509259259</c:v>
                </c:pt>
                <c:pt idx="8229">
                  <c:v>0.68426655092592592</c:v>
                </c:pt>
                <c:pt idx="8230">
                  <c:v>0.68426770833333339</c:v>
                </c:pt>
                <c:pt idx="8231">
                  <c:v>0.68426887731481478</c:v>
                </c:pt>
                <c:pt idx="8232">
                  <c:v>0.68427002314814811</c:v>
                </c:pt>
                <c:pt idx="8233">
                  <c:v>0.68427118055555558</c:v>
                </c:pt>
                <c:pt idx="8234">
                  <c:v>0.68427233796296294</c:v>
                </c:pt>
                <c:pt idx="8235">
                  <c:v>0.68427349537037041</c:v>
                </c:pt>
                <c:pt idx="8236">
                  <c:v>0.68427465277777777</c:v>
                </c:pt>
                <c:pt idx="8237">
                  <c:v>0.68427582175925927</c:v>
                </c:pt>
                <c:pt idx="8238">
                  <c:v>0.6842769675925926</c:v>
                </c:pt>
                <c:pt idx="8239">
                  <c:v>0.68427812499999996</c:v>
                </c:pt>
                <c:pt idx="8240">
                  <c:v>0.68427928240740743</c:v>
                </c:pt>
                <c:pt idx="8241">
                  <c:v>0.68428043981481479</c:v>
                </c:pt>
                <c:pt idx="8242">
                  <c:v>0.68428159722222226</c:v>
                </c:pt>
                <c:pt idx="8243">
                  <c:v>0.68428275462962962</c:v>
                </c:pt>
                <c:pt idx="8244">
                  <c:v>0.68428391203703698</c:v>
                </c:pt>
                <c:pt idx="8245">
                  <c:v>0.68428506944444445</c:v>
                </c:pt>
                <c:pt idx="8246">
                  <c:v>0.68428622685185192</c:v>
                </c:pt>
                <c:pt idx="8247">
                  <c:v>0.68428738425925928</c:v>
                </c:pt>
                <c:pt idx="8248">
                  <c:v>0.68428854166666664</c:v>
                </c:pt>
                <c:pt idx="8249">
                  <c:v>0.684289699074074</c:v>
                </c:pt>
                <c:pt idx="8250">
                  <c:v>0.68429085648148147</c:v>
                </c:pt>
                <c:pt idx="8251">
                  <c:v>0.68429201388888894</c:v>
                </c:pt>
                <c:pt idx="8252">
                  <c:v>0.68429318287037033</c:v>
                </c:pt>
                <c:pt idx="8253">
                  <c:v>0.68429432870370366</c:v>
                </c:pt>
                <c:pt idx="8254">
                  <c:v>0.68429548611111113</c:v>
                </c:pt>
                <c:pt idx="8255">
                  <c:v>0.6842966435185186</c:v>
                </c:pt>
                <c:pt idx="8256">
                  <c:v>0.68429780092592596</c:v>
                </c:pt>
                <c:pt idx="8257">
                  <c:v>0.68429895833333332</c:v>
                </c:pt>
                <c:pt idx="8258">
                  <c:v>0.68430011574074068</c:v>
                </c:pt>
                <c:pt idx="8259">
                  <c:v>0.68430128472222229</c:v>
                </c:pt>
                <c:pt idx="8260">
                  <c:v>0.68430243055555562</c:v>
                </c:pt>
                <c:pt idx="8261">
                  <c:v>0.68430358796296298</c:v>
                </c:pt>
                <c:pt idx="8262">
                  <c:v>0.68430474537037034</c:v>
                </c:pt>
                <c:pt idx="8263">
                  <c:v>0.68430590277777781</c:v>
                </c:pt>
                <c:pt idx="8264">
                  <c:v>0.68430706018518517</c:v>
                </c:pt>
                <c:pt idx="8265">
                  <c:v>0.68430821759259264</c:v>
                </c:pt>
                <c:pt idx="8266">
                  <c:v>0.684309375</c:v>
                </c:pt>
                <c:pt idx="8267">
                  <c:v>0.68431053240740736</c:v>
                </c:pt>
                <c:pt idx="8268">
                  <c:v>0.68431168981481483</c:v>
                </c:pt>
                <c:pt idx="8269">
                  <c:v>0.68431284722222219</c:v>
                </c:pt>
                <c:pt idx="8270">
                  <c:v>0.68431400462962966</c:v>
                </c:pt>
                <c:pt idx="8271">
                  <c:v>0.68431516203703702</c:v>
                </c:pt>
                <c:pt idx="8272">
                  <c:v>0.68431633101851852</c:v>
                </c:pt>
                <c:pt idx="8273">
                  <c:v>0.68431747685185185</c:v>
                </c:pt>
                <c:pt idx="8274">
                  <c:v>0.68431863425925921</c:v>
                </c:pt>
                <c:pt idx="8275">
                  <c:v>0.68431980324074071</c:v>
                </c:pt>
                <c:pt idx="8276">
                  <c:v>0.68432096064814818</c:v>
                </c:pt>
                <c:pt idx="8277">
                  <c:v>0.68432210648148151</c:v>
                </c:pt>
                <c:pt idx="8278">
                  <c:v>0.68432326388888887</c:v>
                </c:pt>
                <c:pt idx="8279">
                  <c:v>0.68432443287037037</c:v>
                </c:pt>
                <c:pt idx="8280">
                  <c:v>0.6843255787037037</c:v>
                </c:pt>
                <c:pt idx="8281">
                  <c:v>0.68432673611111117</c:v>
                </c:pt>
                <c:pt idx="8282">
                  <c:v>0.68432789351851853</c:v>
                </c:pt>
                <c:pt idx="8283">
                  <c:v>0.68432905092592589</c:v>
                </c:pt>
                <c:pt idx="8284">
                  <c:v>0.68433020833333336</c:v>
                </c:pt>
                <c:pt idx="8285">
                  <c:v>0.68433137731481486</c:v>
                </c:pt>
                <c:pt idx="8286">
                  <c:v>0.68433252314814819</c:v>
                </c:pt>
                <c:pt idx="8287">
                  <c:v>0.68433368055555555</c:v>
                </c:pt>
                <c:pt idx="8288">
                  <c:v>0.68433483796296291</c:v>
                </c:pt>
                <c:pt idx="8289">
                  <c:v>0.68433599537037038</c:v>
                </c:pt>
                <c:pt idx="8290">
                  <c:v>0.68433715277777785</c:v>
                </c:pt>
                <c:pt idx="8291">
                  <c:v>0.68433831018518521</c:v>
                </c:pt>
                <c:pt idx="8292">
                  <c:v>0.68433946759259257</c:v>
                </c:pt>
                <c:pt idx="8293">
                  <c:v>0.68434062500000004</c:v>
                </c:pt>
                <c:pt idx="8294">
                  <c:v>0.6843417824074074</c:v>
                </c:pt>
                <c:pt idx="8295">
                  <c:v>0.68434293981481487</c:v>
                </c:pt>
                <c:pt idx="8296">
                  <c:v>0.68434410879629626</c:v>
                </c:pt>
                <c:pt idx="8297">
                  <c:v>0.68434525462962958</c:v>
                </c:pt>
                <c:pt idx="8298">
                  <c:v>0.68434641203703706</c:v>
                </c:pt>
                <c:pt idx="8299">
                  <c:v>0.68434756944444441</c:v>
                </c:pt>
                <c:pt idx="8300">
                  <c:v>0.68434872685185189</c:v>
                </c:pt>
                <c:pt idx="8301">
                  <c:v>0.68434988425925924</c:v>
                </c:pt>
                <c:pt idx="8302">
                  <c:v>0.68435104166666672</c:v>
                </c:pt>
                <c:pt idx="8303">
                  <c:v>0.68435219907407407</c:v>
                </c:pt>
                <c:pt idx="8304">
                  <c:v>0.68435335648148143</c:v>
                </c:pt>
                <c:pt idx="8305">
                  <c:v>0.6843545138888889</c:v>
                </c:pt>
                <c:pt idx="8306">
                  <c:v>0.6843556828703703</c:v>
                </c:pt>
                <c:pt idx="8307">
                  <c:v>0.68435682870370373</c:v>
                </c:pt>
                <c:pt idx="8308">
                  <c:v>0.68435799768518524</c:v>
                </c:pt>
                <c:pt idx="8309">
                  <c:v>0.68435914351851845</c:v>
                </c:pt>
                <c:pt idx="8310">
                  <c:v>0.68436030092592592</c:v>
                </c:pt>
                <c:pt idx="8311">
                  <c:v>0.68436146990740743</c:v>
                </c:pt>
                <c:pt idx="8312">
                  <c:v>0.68436261574074075</c:v>
                </c:pt>
                <c:pt idx="8313">
                  <c:v>0.68436377314814811</c:v>
                </c:pt>
                <c:pt idx="8314">
                  <c:v>0.68436493055555547</c:v>
                </c:pt>
                <c:pt idx="8315">
                  <c:v>0.68436608796296305</c:v>
                </c:pt>
                <c:pt idx="8316">
                  <c:v>0.68436724537037041</c:v>
                </c:pt>
                <c:pt idx="8317">
                  <c:v>0.68436840277777777</c:v>
                </c:pt>
                <c:pt idx="8318">
                  <c:v>0.68436956018518513</c:v>
                </c:pt>
                <c:pt idx="8319">
                  <c:v>0.68437072916666664</c:v>
                </c:pt>
                <c:pt idx="8320">
                  <c:v>0.68437187500000007</c:v>
                </c:pt>
                <c:pt idx="8321">
                  <c:v>0.68437303240740743</c:v>
                </c:pt>
                <c:pt idx="8322">
                  <c:v>0.68437418981481479</c:v>
                </c:pt>
                <c:pt idx="8323">
                  <c:v>0.68437534722222226</c:v>
                </c:pt>
                <c:pt idx="8324">
                  <c:v>0.68437650462962962</c:v>
                </c:pt>
                <c:pt idx="8325">
                  <c:v>0.68437766203703709</c:v>
                </c:pt>
                <c:pt idx="8326">
                  <c:v>0.68437881944444445</c:v>
                </c:pt>
                <c:pt idx="8327">
                  <c:v>0.68437997685185181</c:v>
                </c:pt>
                <c:pt idx="8328">
                  <c:v>0.68438113425925928</c:v>
                </c:pt>
                <c:pt idx="8329">
                  <c:v>0.68438230324074079</c:v>
                </c:pt>
                <c:pt idx="8330">
                  <c:v>0.68438344907407411</c:v>
                </c:pt>
                <c:pt idx="8331">
                  <c:v>0.68438460648148147</c:v>
                </c:pt>
                <c:pt idx="8332">
                  <c:v>0.68438576388888894</c:v>
                </c:pt>
                <c:pt idx="8333">
                  <c:v>0.6843869212962963</c:v>
                </c:pt>
                <c:pt idx="8334">
                  <c:v>0.68438807870370366</c:v>
                </c:pt>
                <c:pt idx="8335">
                  <c:v>0.68438923611111113</c:v>
                </c:pt>
                <c:pt idx="8336">
                  <c:v>0.68439039351851849</c:v>
                </c:pt>
                <c:pt idx="8337">
                  <c:v>0.68439155092592596</c:v>
                </c:pt>
                <c:pt idx="8338">
                  <c:v>0.68439270833333332</c:v>
                </c:pt>
                <c:pt idx="8339">
                  <c:v>0.68439386574074068</c:v>
                </c:pt>
                <c:pt idx="8340">
                  <c:v>0.68439502314814815</c:v>
                </c:pt>
                <c:pt idx="8341">
                  <c:v>0.68439618055555562</c:v>
                </c:pt>
                <c:pt idx="8342">
                  <c:v>0.68439733796296298</c:v>
                </c:pt>
                <c:pt idx="8343">
                  <c:v>0.68439849537037034</c:v>
                </c:pt>
                <c:pt idx="8344">
                  <c:v>0.6843996527777777</c:v>
                </c:pt>
                <c:pt idx="8345">
                  <c:v>0.68440081018518517</c:v>
                </c:pt>
                <c:pt idx="8346">
                  <c:v>0.68440196759259264</c:v>
                </c:pt>
                <c:pt idx="8347">
                  <c:v>0.684403125</c:v>
                </c:pt>
                <c:pt idx="8348">
                  <c:v>0.68440428240740736</c:v>
                </c:pt>
                <c:pt idx="8349">
                  <c:v>0.68440543981481483</c:v>
                </c:pt>
                <c:pt idx="8350">
                  <c:v>0.6844065972222223</c:v>
                </c:pt>
                <c:pt idx="8351">
                  <c:v>0.68440775462962966</c:v>
                </c:pt>
                <c:pt idx="8352">
                  <c:v>0.68440892361111105</c:v>
                </c:pt>
                <c:pt idx="8353">
                  <c:v>0.68441006944444438</c:v>
                </c:pt>
                <c:pt idx="8354">
                  <c:v>0.68441122685185185</c:v>
                </c:pt>
                <c:pt idx="8355">
                  <c:v>0.68441238425925932</c:v>
                </c:pt>
                <c:pt idx="8356">
                  <c:v>0.68441354166666668</c:v>
                </c:pt>
                <c:pt idx="8357">
                  <c:v>0.68441469907407404</c:v>
                </c:pt>
                <c:pt idx="8358">
                  <c:v>0.68441585648148151</c:v>
                </c:pt>
                <c:pt idx="8359">
                  <c:v>0.68441701388888887</c:v>
                </c:pt>
                <c:pt idx="8360">
                  <c:v>0.68441817129629634</c:v>
                </c:pt>
                <c:pt idx="8361">
                  <c:v>0.6844193287037037</c:v>
                </c:pt>
                <c:pt idx="8362">
                  <c:v>0.68442048611111106</c:v>
                </c:pt>
                <c:pt idx="8363">
                  <c:v>0.68442164351851853</c:v>
                </c:pt>
                <c:pt idx="8364">
                  <c:v>0.68442280092592589</c:v>
                </c:pt>
                <c:pt idx="8365">
                  <c:v>0.68442395833333336</c:v>
                </c:pt>
                <c:pt idx="8366">
                  <c:v>0.68442511574074072</c:v>
                </c:pt>
                <c:pt idx="8367">
                  <c:v>0.68442627314814819</c:v>
                </c:pt>
                <c:pt idx="8368">
                  <c:v>0.68442744212962969</c:v>
                </c:pt>
                <c:pt idx="8369">
                  <c:v>0.68442858796296291</c:v>
                </c:pt>
                <c:pt idx="8370">
                  <c:v>0.68442974537037038</c:v>
                </c:pt>
                <c:pt idx="8371">
                  <c:v>0.68443090277777785</c:v>
                </c:pt>
                <c:pt idx="8372">
                  <c:v>0.68443206018518521</c:v>
                </c:pt>
                <c:pt idx="8373">
                  <c:v>0.68443321759259257</c:v>
                </c:pt>
                <c:pt idx="8374">
                  <c:v>0.68443437499999993</c:v>
                </c:pt>
                <c:pt idx="8375">
                  <c:v>0.68443554398148143</c:v>
                </c:pt>
                <c:pt idx="8376">
                  <c:v>0.68443668981481487</c:v>
                </c:pt>
                <c:pt idx="8377">
                  <c:v>0.68443785879629626</c:v>
                </c:pt>
                <c:pt idx="8378">
                  <c:v>0.68443901620370373</c:v>
                </c:pt>
                <c:pt idx="8379">
                  <c:v>0.68444017361111109</c:v>
                </c:pt>
                <c:pt idx="8380">
                  <c:v>0.68444131944444453</c:v>
                </c:pt>
                <c:pt idx="8381">
                  <c:v>0.68444248842592592</c:v>
                </c:pt>
                <c:pt idx="8382">
                  <c:v>0.68444363425925925</c:v>
                </c:pt>
                <c:pt idx="8383">
                  <c:v>0.68444480324074075</c:v>
                </c:pt>
                <c:pt idx="8384">
                  <c:v>0.68444594907407408</c:v>
                </c:pt>
                <c:pt idx="8385">
                  <c:v>0.68444710648148155</c:v>
                </c:pt>
                <c:pt idx="8386">
                  <c:v>0.68444826388888891</c:v>
                </c:pt>
                <c:pt idx="8387">
                  <c:v>0.68444942129629627</c:v>
                </c:pt>
                <c:pt idx="8388">
                  <c:v>0.68445057870370374</c:v>
                </c:pt>
                <c:pt idx="8389">
                  <c:v>0.6844517361111111</c:v>
                </c:pt>
                <c:pt idx="8390">
                  <c:v>0.68445289351851857</c:v>
                </c:pt>
                <c:pt idx="8391">
                  <c:v>0.68445405092592593</c:v>
                </c:pt>
                <c:pt idx="8392">
                  <c:v>0.68445521990740732</c:v>
                </c:pt>
                <c:pt idx="8393">
                  <c:v>0.6844563773148149</c:v>
                </c:pt>
                <c:pt idx="8394">
                  <c:v>0.68445752314814812</c:v>
                </c:pt>
                <c:pt idx="8395">
                  <c:v>0.68445868055555559</c:v>
                </c:pt>
                <c:pt idx="8396">
                  <c:v>0.68445983796296295</c:v>
                </c:pt>
                <c:pt idx="8397">
                  <c:v>0.68446099537037042</c:v>
                </c:pt>
                <c:pt idx="8398">
                  <c:v>0.68446215277777778</c:v>
                </c:pt>
                <c:pt idx="8399">
                  <c:v>0.68446331018518514</c:v>
                </c:pt>
                <c:pt idx="8400">
                  <c:v>0.68446447916666664</c:v>
                </c:pt>
                <c:pt idx="8401">
                  <c:v>0.68446562499999997</c:v>
                </c:pt>
                <c:pt idx="8402">
                  <c:v>0.68446678240740744</c:v>
                </c:pt>
                <c:pt idx="8403">
                  <c:v>0.6844679398148148</c:v>
                </c:pt>
                <c:pt idx="8404">
                  <c:v>0.68446909722222216</c:v>
                </c:pt>
                <c:pt idx="8405">
                  <c:v>0.68447026620370366</c:v>
                </c:pt>
                <c:pt idx="8406">
                  <c:v>0.6844714120370371</c:v>
                </c:pt>
                <c:pt idx="8407">
                  <c:v>0.68447256944444446</c:v>
                </c:pt>
                <c:pt idx="8408">
                  <c:v>0.68447373842592596</c:v>
                </c:pt>
                <c:pt idx="8409">
                  <c:v>0.68447488425925918</c:v>
                </c:pt>
                <c:pt idx="8410">
                  <c:v>0.68447605324074079</c:v>
                </c:pt>
                <c:pt idx="8411">
                  <c:v>0.68447719907407412</c:v>
                </c:pt>
                <c:pt idx="8412">
                  <c:v>0.68447835648148148</c:v>
                </c:pt>
                <c:pt idx="8413">
                  <c:v>0.68447951388888884</c:v>
                </c:pt>
                <c:pt idx="8414">
                  <c:v>0.68448068287037034</c:v>
                </c:pt>
                <c:pt idx="8415">
                  <c:v>0.68448184027777781</c:v>
                </c:pt>
                <c:pt idx="8416">
                  <c:v>0.68448298611111114</c:v>
                </c:pt>
                <c:pt idx="8417">
                  <c:v>0.68448415509259253</c:v>
                </c:pt>
                <c:pt idx="8418">
                  <c:v>0.68448530092592597</c:v>
                </c:pt>
                <c:pt idx="8419">
                  <c:v>0.68448645833333333</c:v>
                </c:pt>
                <c:pt idx="8420">
                  <c:v>0.6844876157407408</c:v>
                </c:pt>
                <c:pt idx="8421">
                  <c:v>0.68448877314814816</c:v>
                </c:pt>
                <c:pt idx="8422">
                  <c:v>0.68448994212962955</c:v>
                </c:pt>
                <c:pt idx="8423">
                  <c:v>0.68449108796296299</c:v>
                </c:pt>
                <c:pt idx="8424">
                  <c:v>0.68449224537037034</c:v>
                </c:pt>
                <c:pt idx="8425">
                  <c:v>0.68449340277777782</c:v>
                </c:pt>
                <c:pt idx="8426">
                  <c:v>0.68449457175925921</c:v>
                </c:pt>
                <c:pt idx="8427">
                  <c:v>0.68449571759259265</c:v>
                </c:pt>
                <c:pt idx="8428">
                  <c:v>0.68449688657407415</c:v>
                </c:pt>
                <c:pt idx="8429">
                  <c:v>0.68449803240740736</c:v>
                </c:pt>
                <c:pt idx="8430">
                  <c:v>0.68449918981481483</c:v>
                </c:pt>
                <c:pt idx="8431">
                  <c:v>0.68450034722222219</c:v>
                </c:pt>
                <c:pt idx="8432">
                  <c:v>0.68450150462962966</c:v>
                </c:pt>
                <c:pt idx="8433">
                  <c:v>0.68450266203703702</c:v>
                </c:pt>
                <c:pt idx="8434">
                  <c:v>0.68450381944444438</c:v>
                </c:pt>
                <c:pt idx="8435">
                  <c:v>0.68450497685185185</c:v>
                </c:pt>
                <c:pt idx="8436">
                  <c:v>0.68450613425925932</c:v>
                </c:pt>
                <c:pt idx="8437">
                  <c:v>0.68450729166666668</c:v>
                </c:pt>
                <c:pt idx="8438">
                  <c:v>0.68450844907407404</c:v>
                </c:pt>
                <c:pt idx="8439">
                  <c:v>0.6845096064814814</c:v>
                </c:pt>
                <c:pt idx="8440">
                  <c:v>0.68451076388888887</c:v>
                </c:pt>
                <c:pt idx="8441">
                  <c:v>0.68451193287037038</c:v>
                </c:pt>
                <c:pt idx="8442">
                  <c:v>0.6845130787037037</c:v>
                </c:pt>
                <c:pt idx="8443">
                  <c:v>0.68451423611111106</c:v>
                </c:pt>
                <c:pt idx="8444">
                  <c:v>0.68451540509259257</c:v>
                </c:pt>
                <c:pt idx="8445">
                  <c:v>0.684516550925926</c:v>
                </c:pt>
                <c:pt idx="8446">
                  <c:v>0.68451770833333336</c:v>
                </c:pt>
                <c:pt idx="8447">
                  <c:v>0.68451886574074072</c:v>
                </c:pt>
                <c:pt idx="8448">
                  <c:v>0.68452002314814808</c:v>
                </c:pt>
                <c:pt idx="8449">
                  <c:v>0.68452118055555555</c:v>
                </c:pt>
                <c:pt idx="8450">
                  <c:v>0.68452233796296302</c:v>
                </c:pt>
                <c:pt idx="8451">
                  <c:v>0.68452349537037038</c:v>
                </c:pt>
                <c:pt idx="8452">
                  <c:v>0.68452465277777774</c:v>
                </c:pt>
                <c:pt idx="8453">
                  <c:v>0.68452581018518521</c:v>
                </c:pt>
                <c:pt idx="8454">
                  <c:v>0.68452696759259257</c:v>
                </c:pt>
                <c:pt idx="8455">
                  <c:v>0.68452812500000004</c:v>
                </c:pt>
                <c:pt idx="8456">
                  <c:v>0.6845292824074074</c:v>
                </c:pt>
                <c:pt idx="8457">
                  <c:v>0.68453043981481487</c:v>
                </c:pt>
                <c:pt idx="8458">
                  <c:v>0.68453159722222223</c:v>
                </c:pt>
                <c:pt idx="8459">
                  <c:v>0.68453276620370374</c:v>
                </c:pt>
                <c:pt idx="8460">
                  <c:v>0.68453391203703706</c:v>
                </c:pt>
                <c:pt idx="8461">
                  <c:v>0.68453506944444442</c:v>
                </c:pt>
                <c:pt idx="8462">
                  <c:v>0.68453622685185189</c:v>
                </c:pt>
                <c:pt idx="8463">
                  <c:v>0.6845373958333334</c:v>
                </c:pt>
                <c:pt idx="8464">
                  <c:v>0.68453854166666661</c:v>
                </c:pt>
                <c:pt idx="8465">
                  <c:v>0.68453969907407408</c:v>
                </c:pt>
                <c:pt idx="8466">
                  <c:v>0.68454085648148155</c:v>
                </c:pt>
                <c:pt idx="8467">
                  <c:v>0.68454201388888891</c:v>
                </c:pt>
                <c:pt idx="8468">
                  <c:v>0.68454317129629627</c:v>
                </c:pt>
                <c:pt idx="8469">
                  <c:v>0.68454432870370363</c:v>
                </c:pt>
                <c:pt idx="8470">
                  <c:v>0.6845454861111111</c:v>
                </c:pt>
                <c:pt idx="8471">
                  <c:v>0.6845466550925926</c:v>
                </c:pt>
                <c:pt idx="8472">
                  <c:v>0.68454781249999996</c:v>
                </c:pt>
                <c:pt idx="8473">
                  <c:v>0.68454895833333329</c:v>
                </c:pt>
                <c:pt idx="8474">
                  <c:v>0.68455011574074076</c:v>
                </c:pt>
                <c:pt idx="8475">
                  <c:v>0.68455127314814823</c:v>
                </c:pt>
                <c:pt idx="8476">
                  <c:v>0.68455243055555559</c:v>
                </c:pt>
                <c:pt idx="8477">
                  <c:v>0.68455358796296295</c:v>
                </c:pt>
                <c:pt idx="8478">
                  <c:v>0.68455474537037031</c:v>
                </c:pt>
                <c:pt idx="8479">
                  <c:v>0.68455590277777778</c:v>
                </c:pt>
                <c:pt idx="8480">
                  <c:v>0.68455706018518525</c:v>
                </c:pt>
                <c:pt idx="8481">
                  <c:v>0.68455821759259261</c:v>
                </c:pt>
                <c:pt idx="8482">
                  <c:v>0.68455937499999997</c:v>
                </c:pt>
                <c:pt idx="8483">
                  <c:v>0.68456053240740744</c:v>
                </c:pt>
                <c:pt idx="8484">
                  <c:v>0.6845616898148148</c:v>
                </c:pt>
                <c:pt idx="8485">
                  <c:v>0.68456284722222227</c:v>
                </c:pt>
                <c:pt idx="8486">
                  <c:v>0.68456400462962963</c:v>
                </c:pt>
                <c:pt idx="8487">
                  <c:v>0.68456516203703699</c:v>
                </c:pt>
                <c:pt idx="8488">
                  <c:v>0.68456631944444446</c:v>
                </c:pt>
                <c:pt idx="8489">
                  <c:v>0.68456747685185182</c:v>
                </c:pt>
                <c:pt idx="8490">
                  <c:v>0.68456864583333332</c:v>
                </c:pt>
                <c:pt idx="8491">
                  <c:v>0.68456979166666665</c:v>
                </c:pt>
                <c:pt idx="8492">
                  <c:v>0.68457096064814815</c:v>
                </c:pt>
                <c:pt idx="8493">
                  <c:v>0.68457211805555562</c:v>
                </c:pt>
                <c:pt idx="8494">
                  <c:v>0.68457327546296298</c:v>
                </c:pt>
                <c:pt idx="8495">
                  <c:v>0.68457442129629631</c:v>
                </c:pt>
                <c:pt idx="8496">
                  <c:v>0.68457557870370367</c:v>
                </c:pt>
                <c:pt idx="8497">
                  <c:v>0.68457674768518517</c:v>
                </c:pt>
                <c:pt idx="8498">
                  <c:v>0.68457790509259264</c:v>
                </c:pt>
                <c:pt idx="8499">
                  <c:v>0.68457905092592586</c:v>
                </c:pt>
                <c:pt idx="8500">
                  <c:v>0.68458020833333333</c:v>
                </c:pt>
                <c:pt idx="8501">
                  <c:v>0.68458142361111107</c:v>
                </c:pt>
                <c:pt idx="8502">
                  <c:v>0.68458252314814816</c:v>
                </c:pt>
                <c:pt idx="8503">
                  <c:v>0.68458368055555552</c:v>
                </c:pt>
                <c:pt idx="8504">
                  <c:v>0.68458483796296288</c:v>
                </c:pt>
                <c:pt idx="8505">
                  <c:v>0.68458600694444449</c:v>
                </c:pt>
                <c:pt idx="8506">
                  <c:v>0.68458716435185185</c:v>
                </c:pt>
                <c:pt idx="8507">
                  <c:v>0.68458831018518518</c:v>
                </c:pt>
                <c:pt idx="8508">
                  <c:v>0.68458946759259254</c:v>
                </c:pt>
                <c:pt idx="8509">
                  <c:v>0.68459062500000001</c:v>
                </c:pt>
                <c:pt idx="8510">
                  <c:v>0.68459178240740748</c:v>
                </c:pt>
                <c:pt idx="8511">
                  <c:v>0.68459293981481484</c:v>
                </c:pt>
                <c:pt idx="8512">
                  <c:v>0.6845940972222222</c:v>
                </c:pt>
                <c:pt idx="8513">
                  <c:v>0.6845952662037037</c:v>
                </c:pt>
                <c:pt idx="8514">
                  <c:v>0.68459642361111117</c:v>
                </c:pt>
                <c:pt idx="8515">
                  <c:v>0.68459758101851853</c:v>
                </c:pt>
                <c:pt idx="8516">
                  <c:v>0.68459872685185186</c:v>
                </c:pt>
                <c:pt idx="8517">
                  <c:v>0.68459988425925922</c:v>
                </c:pt>
                <c:pt idx="8518">
                  <c:v>0.68460105324074072</c:v>
                </c:pt>
                <c:pt idx="8519">
                  <c:v>0.68460221064814819</c:v>
                </c:pt>
                <c:pt idx="8520">
                  <c:v>0.68460335648148152</c:v>
                </c:pt>
                <c:pt idx="8521">
                  <c:v>0.68460451388888888</c:v>
                </c:pt>
                <c:pt idx="8522">
                  <c:v>0.68460568287037038</c:v>
                </c:pt>
                <c:pt idx="8523">
                  <c:v>0.68460682870370371</c:v>
                </c:pt>
                <c:pt idx="8524">
                  <c:v>0.68460798611111107</c:v>
                </c:pt>
                <c:pt idx="8525">
                  <c:v>0.68460914351851854</c:v>
                </c:pt>
                <c:pt idx="8526">
                  <c:v>0.6846103009259259</c:v>
                </c:pt>
                <c:pt idx="8527">
                  <c:v>0.68461145833333337</c:v>
                </c:pt>
                <c:pt idx="8528">
                  <c:v>0.68461262731481487</c:v>
                </c:pt>
                <c:pt idx="8529">
                  <c:v>0.68461378472222223</c:v>
                </c:pt>
                <c:pt idx="8530">
                  <c:v>0.68461493055555556</c:v>
                </c:pt>
                <c:pt idx="8531">
                  <c:v>0.68461608796296303</c:v>
                </c:pt>
                <c:pt idx="8532">
                  <c:v>0.68461725694444442</c:v>
                </c:pt>
                <c:pt idx="8533">
                  <c:v>0.68461840277777775</c:v>
                </c:pt>
                <c:pt idx="8534">
                  <c:v>0.68461957175925925</c:v>
                </c:pt>
                <c:pt idx="8535">
                  <c:v>0.68462071759259258</c:v>
                </c:pt>
                <c:pt idx="8536">
                  <c:v>0.68462187500000005</c:v>
                </c:pt>
                <c:pt idx="8537">
                  <c:v>0.68462303240740741</c:v>
                </c:pt>
                <c:pt idx="8538">
                  <c:v>0.68462420138888891</c:v>
                </c:pt>
                <c:pt idx="8539">
                  <c:v>0.68462534722222224</c:v>
                </c:pt>
                <c:pt idx="8540">
                  <c:v>0.68462650462962971</c:v>
                </c:pt>
                <c:pt idx="8541">
                  <c:v>0.68462766203703707</c:v>
                </c:pt>
                <c:pt idx="8542">
                  <c:v>0.68462881944444443</c:v>
                </c:pt>
                <c:pt idx="8543">
                  <c:v>0.68462997685185178</c:v>
                </c:pt>
                <c:pt idx="8544">
                  <c:v>0.68463113425925926</c:v>
                </c:pt>
                <c:pt idx="8545">
                  <c:v>0.68463230324074076</c:v>
                </c:pt>
                <c:pt idx="8546">
                  <c:v>0.68463344907407409</c:v>
                </c:pt>
                <c:pt idx="8547">
                  <c:v>0.68463460648148144</c:v>
                </c:pt>
                <c:pt idx="8548">
                  <c:v>0.68463576388888892</c:v>
                </c:pt>
                <c:pt idx="8549">
                  <c:v>0.68463693287037042</c:v>
                </c:pt>
                <c:pt idx="8550">
                  <c:v>0.68463807870370375</c:v>
                </c:pt>
                <c:pt idx="8551">
                  <c:v>0.68463924768518514</c:v>
                </c:pt>
                <c:pt idx="8552">
                  <c:v>0.68464039351851858</c:v>
                </c:pt>
                <c:pt idx="8553">
                  <c:v>0.68464155092592593</c:v>
                </c:pt>
                <c:pt idx="8554">
                  <c:v>0.68464270833333329</c:v>
                </c:pt>
                <c:pt idx="8555">
                  <c:v>0.68464386574074076</c:v>
                </c:pt>
                <c:pt idx="8556">
                  <c:v>0.68464502314814812</c:v>
                </c:pt>
                <c:pt idx="8557">
                  <c:v>0.68464618055555559</c:v>
                </c:pt>
                <c:pt idx="8558">
                  <c:v>0.68464733796296295</c:v>
                </c:pt>
                <c:pt idx="8559">
                  <c:v>0.68464849537037031</c:v>
                </c:pt>
                <c:pt idx="8560">
                  <c:v>0.68464965277777778</c:v>
                </c:pt>
                <c:pt idx="8561">
                  <c:v>0.68465081018518525</c:v>
                </c:pt>
                <c:pt idx="8562">
                  <c:v>0.68465196759259261</c:v>
                </c:pt>
                <c:pt idx="8563">
                  <c:v>0.68465312499999997</c:v>
                </c:pt>
                <c:pt idx="8564">
                  <c:v>0.68465428240740733</c:v>
                </c:pt>
                <c:pt idx="8565">
                  <c:v>0.68465545138888884</c:v>
                </c:pt>
                <c:pt idx="8566">
                  <c:v>0.68465659722222227</c:v>
                </c:pt>
                <c:pt idx="8567">
                  <c:v>0.68465775462962963</c:v>
                </c:pt>
                <c:pt idx="8568">
                  <c:v>0.68465891203703699</c:v>
                </c:pt>
                <c:pt idx="8569">
                  <c:v>0.6846600810185185</c:v>
                </c:pt>
                <c:pt idx="8570">
                  <c:v>0.68466122685185193</c:v>
                </c:pt>
                <c:pt idx="8571">
                  <c:v>0.68466238425925929</c:v>
                </c:pt>
                <c:pt idx="8572">
                  <c:v>0.68466355324074069</c:v>
                </c:pt>
                <c:pt idx="8573">
                  <c:v>0.68466469907407401</c:v>
                </c:pt>
                <c:pt idx="8574">
                  <c:v>0.68466585648148148</c:v>
                </c:pt>
                <c:pt idx="8575">
                  <c:v>0.68466702546296299</c:v>
                </c:pt>
                <c:pt idx="8576">
                  <c:v>0.68466817129629631</c:v>
                </c:pt>
                <c:pt idx="8577">
                  <c:v>0.68466932870370367</c:v>
                </c:pt>
                <c:pt idx="8578">
                  <c:v>0.68467048611111114</c:v>
                </c:pt>
                <c:pt idx="8579">
                  <c:v>0.6846716435185185</c:v>
                </c:pt>
                <c:pt idx="8580">
                  <c:v>0.68467280092592597</c:v>
                </c:pt>
                <c:pt idx="8581">
                  <c:v>0.68467395833333333</c:v>
                </c:pt>
                <c:pt idx="8582">
                  <c:v>0.68467511574074069</c:v>
                </c:pt>
                <c:pt idx="8583">
                  <c:v>0.68467627314814816</c:v>
                </c:pt>
                <c:pt idx="8584">
                  <c:v>0.68467743055555552</c:v>
                </c:pt>
                <c:pt idx="8585">
                  <c:v>0.68467858796296299</c:v>
                </c:pt>
                <c:pt idx="8586">
                  <c:v>0.68467974537037035</c:v>
                </c:pt>
                <c:pt idx="8587">
                  <c:v>0.68468090277777782</c:v>
                </c:pt>
                <c:pt idx="8588">
                  <c:v>0.68468206018518518</c:v>
                </c:pt>
                <c:pt idx="8589">
                  <c:v>0.68468322916666668</c:v>
                </c:pt>
                <c:pt idx="8590">
                  <c:v>0.68468437500000001</c:v>
                </c:pt>
                <c:pt idx="8591">
                  <c:v>0.68468554398148151</c:v>
                </c:pt>
                <c:pt idx="8592">
                  <c:v>0.68468668981481484</c:v>
                </c:pt>
                <c:pt idx="8593">
                  <c:v>0.6846878472222222</c:v>
                </c:pt>
                <c:pt idx="8594">
                  <c:v>0.6846890162037037</c:v>
                </c:pt>
                <c:pt idx="8595">
                  <c:v>0.68469016203703703</c:v>
                </c:pt>
                <c:pt idx="8596">
                  <c:v>0.6846913194444445</c:v>
                </c:pt>
                <c:pt idx="8597">
                  <c:v>0.68469247685185186</c:v>
                </c:pt>
                <c:pt idx="8598">
                  <c:v>0.68469363425925922</c:v>
                </c:pt>
                <c:pt idx="8599">
                  <c:v>0.68469479166666669</c:v>
                </c:pt>
                <c:pt idx="8600">
                  <c:v>0.68469594907407416</c:v>
                </c:pt>
                <c:pt idx="8601">
                  <c:v>0.68469710648148152</c:v>
                </c:pt>
                <c:pt idx="8602">
                  <c:v>0.68469826388888888</c:v>
                </c:pt>
                <c:pt idx="8603">
                  <c:v>0.68469942129629624</c:v>
                </c:pt>
                <c:pt idx="8604">
                  <c:v>0.68470057870370371</c:v>
                </c:pt>
                <c:pt idx="8605">
                  <c:v>0.68470173611111118</c:v>
                </c:pt>
                <c:pt idx="8606">
                  <c:v>0.68470289351851854</c:v>
                </c:pt>
                <c:pt idx="8607">
                  <c:v>0.6847040509259259</c:v>
                </c:pt>
                <c:pt idx="8608">
                  <c:v>0.68470520833333337</c:v>
                </c:pt>
                <c:pt idx="8609">
                  <c:v>0.68470637731481487</c:v>
                </c:pt>
                <c:pt idx="8610">
                  <c:v>0.6847075231481482</c:v>
                </c:pt>
                <c:pt idx="8611">
                  <c:v>0.68470869212962959</c:v>
                </c:pt>
                <c:pt idx="8612">
                  <c:v>0.68470984953703695</c:v>
                </c:pt>
                <c:pt idx="8613">
                  <c:v>0.68471099537037039</c:v>
                </c:pt>
                <c:pt idx="8614">
                  <c:v>0.68471215277777775</c:v>
                </c:pt>
                <c:pt idx="8615">
                  <c:v>0.68471331018518522</c:v>
                </c:pt>
                <c:pt idx="8616">
                  <c:v>0.68471446759259258</c:v>
                </c:pt>
                <c:pt idx="8617">
                  <c:v>0.68471562500000005</c:v>
                </c:pt>
                <c:pt idx="8618">
                  <c:v>0.68471678240740741</c:v>
                </c:pt>
                <c:pt idx="8619">
                  <c:v>0.68471793981481477</c:v>
                </c:pt>
                <c:pt idx="8620">
                  <c:v>0.68471909722222224</c:v>
                </c:pt>
                <c:pt idx="8621">
                  <c:v>0.6847202546296296</c:v>
                </c:pt>
                <c:pt idx="8622">
                  <c:v>0.68472141203703707</c:v>
                </c:pt>
                <c:pt idx="8623">
                  <c:v>0.68472256944444443</c:v>
                </c:pt>
                <c:pt idx="8624">
                  <c:v>0.68472372685185179</c:v>
                </c:pt>
                <c:pt idx="8625">
                  <c:v>0.68472488425925926</c:v>
                </c:pt>
                <c:pt idx="8626">
                  <c:v>0.68472604166666673</c:v>
                </c:pt>
                <c:pt idx="8627">
                  <c:v>0.68472719907407409</c:v>
                </c:pt>
                <c:pt idx="8628">
                  <c:v>0.68472835648148145</c:v>
                </c:pt>
                <c:pt idx="8629">
                  <c:v>0.68472951388888881</c:v>
                </c:pt>
                <c:pt idx="8630">
                  <c:v>0.68473067129629628</c:v>
                </c:pt>
                <c:pt idx="8631">
                  <c:v>0.68473182870370375</c:v>
                </c:pt>
                <c:pt idx="8632">
                  <c:v>0.68473298611111111</c:v>
                </c:pt>
                <c:pt idx="8633">
                  <c:v>0.68473415509259261</c:v>
                </c:pt>
                <c:pt idx="8634">
                  <c:v>0.68473531249999997</c:v>
                </c:pt>
                <c:pt idx="8635">
                  <c:v>0.68473646990740744</c:v>
                </c:pt>
                <c:pt idx="8636">
                  <c:v>0.6847376273148148</c:v>
                </c:pt>
                <c:pt idx="8637">
                  <c:v>0.68473877314814813</c:v>
                </c:pt>
                <c:pt idx="8638">
                  <c:v>0.68473993055555549</c:v>
                </c:pt>
                <c:pt idx="8639">
                  <c:v>0.68474108796296296</c:v>
                </c:pt>
                <c:pt idx="8640">
                  <c:v>0.68474224537037043</c:v>
                </c:pt>
                <c:pt idx="8641">
                  <c:v>0.68474340277777779</c:v>
                </c:pt>
                <c:pt idx="8642">
                  <c:v>0.68474456018518515</c:v>
                </c:pt>
                <c:pt idx="8643">
                  <c:v>0.68474571759259262</c:v>
                </c:pt>
                <c:pt idx="8644">
                  <c:v>0.68474687499999998</c:v>
                </c:pt>
                <c:pt idx="8645">
                  <c:v>0.68474803240740745</c:v>
                </c:pt>
                <c:pt idx="8646">
                  <c:v>0.68474920138888884</c:v>
                </c:pt>
                <c:pt idx="8647">
                  <c:v>0.68475034722222228</c:v>
                </c:pt>
                <c:pt idx="8648">
                  <c:v>0.68475150462962964</c:v>
                </c:pt>
                <c:pt idx="8649">
                  <c:v>0.684752662037037</c:v>
                </c:pt>
                <c:pt idx="8650">
                  <c:v>0.68475381944444447</c:v>
                </c:pt>
                <c:pt idx="8651">
                  <c:v>0.68475497685185183</c:v>
                </c:pt>
                <c:pt idx="8652">
                  <c:v>0.6847561342592593</c:v>
                </c:pt>
                <c:pt idx="8653">
                  <c:v>0.6847573032407408</c:v>
                </c:pt>
                <c:pt idx="8654">
                  <c:v>0.68475844907407402</c:v>
                </c:pt>
                <c:pt idx="8655">
                  <c:v>0.68475960648148149</c:v>
                </c:pt>
                <c:pt idx="8656">
                  <c:v>0.68476076388888896</c:v>
                </c:pt>
                <c:pt idx="8657">
                  <c:v>0.68476192129629632</c:v>
                </c:pt>
                <c:pt idx="8658">
                  <c:v>0.68476309027777782</c:v>
                </c:pt>
                <c:pt idx="8659">
                  <c:v>0.68476423611111104</c:v>
                </c:pt>
                <c:pt idx="8660">
                  <c:v>0.68476539351851851</c:v>
                </c:pt>
                <c:pt idx="8661">
                  <c:v>0.68476655092592598</c:v>
                </c:pt>
                <c:pt idx="8662">
                  <c:v>0.68476770833333334</c:v>
                </c:pt>
                <c:pt idx="8663">
                  <c:v>0.68476887731481484</c:v>
                </c:pt>
                <c:pt idx="8664">
                  <c:v>0.68477002314814817</c:v>
                </c:pt>
                <c:pt idx="8665">
                  <c:v>0.68477118055555564</c:v>
                </c:pt>
                <c:pt idx="8666">
                  <c:v>0.684772337962963</c:v>
                </c:pt>
                <c:pt idx="8667">
                  <c:v>0.68477350694444439</c:v>
                </c:pt>
                <c:pt idx="8668">
                  <c:v>0.68477466435185186</c:v>
                </c:pt>
                <c:pt idx="8669">
                  <c:v>0.68477581018518519</c:v>
                </c:pt>
                <c:pt idx="8670">
                  <c:v>0.68477696759259266</c:v>
                </c:pt>
                <c:pt idx="8671">
                  <c:v>0.68477813657407405</c:v>
                </c:pt>
                <c:pt idx="8672">
                  <c:v>0.68477928240740737</c:v>
                </c:pt>
                <c:pt idx="8673">
                  <c:v>0.68478043981481485</c:v>
                </c:pt>
                <c:pt idx="8674">
                  <c:v>0.6847815972222222</c:v>
                </c:pt>
                <c:pt idx="8675">
                  <c:v>0.68478275462962968</c:v>
                </c:pt>
                <c:pt idx="8676">
                  <c:v>0.68478391203703703</c:v>
                </c:pt>
                <c:pt idx="8677">
                  <c:v>0.68478506944444439</c:v>
                </c:pt>
                <c:pt idx="8678">
                  <c:v>0.68478622685185186</c:v>
                </c:pt>
                <c:pt idx="8679">
                  <c:v>0.68478738425925922</c:v>
                </c:pt>
                <c:pt idx="8680">
                  <c:v>0.68478854166666669</c:v>
                </c:pt>
                <c:pt idx="8681">
                  <c:v>0.68478969907407405</c:v>
                </c:pt>
                <c:pt idx="8682">
                  <c:v>0.68479086805555556</c:v>
                </c:pt>
                <c:pt idx="8683">
                  <c:v>0.68479202546296303</c:v>
                </c:pt>
                <c:pt idx="8684">
                  <c:v>0.68479318287037039</c:v>
                </c:pt>
                <c:pt idx="8685">
                  <c:v>0.68479432870370371</c:v>
                </c:pt>
                <c:pt idx="8686">
                  <c:v>0.68479548611111118</c:v>
                </c:pt>
                <c:pt idx="8687">
                  <c:v>0.68479664351851854</c:v>
                </c:pt>
                <c:pt idx="8688">
                  <c:v>0.6847978009259259</c:v>
                </c:pt>
                <c:pt idx="8689">
                  <c:v>0.68479895833333326</c:v>
                </c:pt>
                <c:pt idx="8690">
                  <c:v>0.68480011574074073</c:v>
                </c:pt>
                <c:pt idx="8691">
                  <c:v>0.6848012731481482</c:v>
                </c:pt>
                <c:pt idx="8692">
                  <c:v>0.68480243055555556</c:v>
                </c:pt>
                <c:pt idx="8693">
                  <c:v>0.68480358796296292</c:v>
                </c:pt>
                <c:pt idx="8694">
                  <c:v>0.68480474537037039</c:v>
                </c:pt>
                <c:pt idx="8695">
                  <c:v>0.68480590277777786</c:v>
                </c:pt>
                <c:pt idx="8696">
                  <c:v>0.68480706018518522</c:v>
                </c:pt>
                <c:pt idx="8697">
                  <c:v>0.68480821759259258</c:v>
                </c:pt>
                <c:pt idx="8698">
                  <c:v>0.68480937499999994</c:v>
                </c:pt>
                <c:pt idx="8699">
                  <c:v>0.68481054398148145</c:v>
                </c:pt>
                <c:pt idx="8700">
                  <c:v>0.68481168981481488</c:v>
                </c:pt>
                <c:pt idx="8701">
                  <c:v>0.68481284722222224</c:v>
                </c:pt>
                <c:pt idx="8702">
                  <c:v>0.6848140046296296</c:v>
                </c:pt>
                <c:pt idx="8703">
                  <c:v>0.68481516203703707</c:v>
                </c:pt>
                <c:pt idx="8704">
                  <c:v>0.68481633101851858</c:v>
                </c:pt>
                <c:pt idx="8705">
                  <c:v>0.6848174768518519</c:v>
                </c:pt>
                <c:pt idx="8706">
                  <c:v>0.68481863425925926</c:v>
                </c:pt>
                <c:pt idx="8707">
                  <c:v>0.68481979166666662</c:v>
                </c:pt>
                <c:pt idx="8708">
                  <c:v>0.68482094907407409</c:v>
                </c:pt>
                <c:pt idx="8709">
                  <c:v>0.68482210648148145</c:v>
                </c:pt>
                <c:pt idx="8710">
                  <c:v>0.68482327546296295</c:v>
                </c:pt>
                <c:pt idx="8711">
                  <c:v>0.68482442129629628</c:v>
                </c:pt>
                <c:pt idx="8712">
                  <c:v>0.68482557870370375</c:v>
                </c:pt>
                <c:pt idx="8713">
                  <c:v>0.68482673611111111</c:v>
                </c:pt>
                <c:pt idx="8714">
                  <c:v>0.68482790509259261</c:v>
                </c:pt>
                <c:pt idx="8715">
                  <c:v>0.68482905092592594</c:v>
                </c:pt>
                <c:pt idx="8716">
                  <c:v>0.6848302083333333</c:v>
                </c:pt>
                <c:pt idx="8717">
                  <c:v>0.68483136574074077</c:v>
                </c:pt>
                <c:pt idx="8718">
                  <c:v>0.68483252314814813</c:v>
                </c:pt>
                <c:pt idx="8719">
                  <c:v>0.68483368055555549</c:v>
                </c:pt>
                <c:pt idx="8720">
                  <c:v>0.68483484953703699</c:v>
                </c:pt>
                <c:pt idx="8721">
                  <c:v>0.68483599537037043</c:v>
                </c:pt>
                <c:pt idx="8722">
                  <c:v>0.68483715277777779</c:v>
                </c:pt>
                <c:pt idx="8723">
                  <c:v>0.68483831018518515</c:v>
                </c:pt>
                <c:pt idx="8724">
                  <c:v>0.68483947916666665</c:v>
                </c:pt>
                <c:pt idx="8725">
                  <c:v>0.68484062500000009</c:v>
                </c:pt>
                <c:pt idx="8726">
                  <c:v>0.68484179398148148</c:v>
                </c:pt>
                <c:pt idx="8727">
                  <c:v>0.68484293981481481</c:v>
                </c:pt>
                <c:pt idx="8728">
                  <c:v>0.68484409722222217</c:v>
                </c:pt>
                <c:pt idx="8729">
                  <c:v>0.68484525462962964</c:v>
                </c:pt>
                <c:pt idx="8730">
                  <c:v>0.68484641203703711</c:v>
                </c:pt>
                <c:pt idx="8731">
                  <c:v>0.68484756944444447</c:v>
                </c:pt>
                <c:pt idx="8732">
                  <c:v>0.68484872685185183</c:v>
                </c:pt>
                <c:pt idx="8733">
                  <c:v>0.6848498842592593</c:v>
                </c:pt>
                <c:pt idx="8734">
                  <c:v>0.68485104166666666</c:v>
                </c:pt>
                <c:pt idx="8735">
                  <c:v>0.68485219907407413</c:v>
                </c:pt>
                <c:pt idx="8736">
                  <c:v>0.68485335648148149</c:v>
                </c:pt>
                <c:pt idx="8737">
                  <c:v>0.68485451388888885</c:v>
                </c:pt>
                <c:pt idx="8738">
                  <c:v>0.68485568287037035</c:v>
                </c:pt>
                <c:pt idx="8739">
                  <c:v>0.68485682870370368</c:v>
                </c:pt>
                <c:pt idx="8740">
                  <c:v>0.68485799768518518</c:v>
                </c:pt>
                <c:pt idx="8741">
                  <c:v>0.68485914351851851</c:v>
                </c:pt>
                <c:pt idx="8742">
                  <c:v>0.68486031250000001</c:v>
                </c:pt>
                <c:pt idx="8743">
                  <c:v>0.68486145833333334</c:v>
                </c:pt>
                <c:pt idx="8744">
                  <c:v>0.68486262731481484</c:v>
                </c:pt>
                <c:pt idx="8745">
                  <c:v>0.68486377314814817</c:v>
                </c:pt>
                <c:pt idx="8746">
                  <c:v>0.68486494212962956</c:v>
                </c:pt>
                <c:pt idx="8747">
                  <c:v>0.684866087962963</c:v>
                </c:pt>
                <c:pt idx="8748">
                  <c:v>0.68486724537037036</c:v>
                </c:pt>
                <c:pt idx="8749">
                  <c:v>0.68486840277777772</c:v>
                </c:pt>
                <c:pt idx="8750">
                  <c:v>0.68486956018518519</c:v>
                </c:pt>
                <c:pt idx="8751">
                  <c:v>0.68487071759259266</c:v>
                </c:pt>
                <c:pt idx="8752">
                  <c:v>0.68487187500000002</c:v>
                </c:pt>
                <c:pt idx="8753">
                  <c:v>0.68487304398148152</c:v>
                </c:pt>
                <c:pt idx="8754">
                  <c:v>0.68487418981481474</c:v>
                </c:pt>
                <c:pt idx="8755">
                  <c:v>0.68487534722222221</c:v>
                </c:pt>
                <c:pt idx="8756">
                  <c:v>0.68487650462962968</c:v>
                </c:pt>
                <c:pt idx="8757">
                  <c:v>0.68487766203703704</c:v>
                </c:pt>
                <c:pt idx="8758">
                  <c:v>0.6848788194444444</c:v>
                </c:pt>
                <c:pt idx="8759">
                  <c:v>0.68487997685185187</c:v>
                </c:pt>
                <c:pt idx="8760">
                  <c:v>0.68488113425925934</c:v>
                </c:pt>
                <c:pt idx="8761">
                  <c:v>0.6848822916666667</c:v>
                </c:pt>
                <c:pt idx="8762">
                  <c:v>0.68488346064814809</c:v>
                </c:pt>
                <c:pt idx="8763">
                  <c:v>0.68488461805555556</c:v>
                </c:pt>
                <c:pt idx="8764">
                  <c:v>0.68488577546296303</c:v>
                </c:pt>
                <c:pt idx="8765">
                  <c:v>0.68488693287037039</c:v>
                </c:pt>
                <c:pt idx="8766">
                  <c:v>0.68488807870370372</c:v>
                </c:pt>
                <c:pt idx="8767">
                  <c:v>0.68488923611111108</c:v>
                </c:pt>
                <c:pt idx="8768">
                  <c:v>0.68489039351851855</c:v>
                </c:pt>
                <c:pt idx="8769">
                  <c:v>0.68489155092592591</c:v>
                </c:pt>
                <c:pt idx="8770">
                  <c:v>0.68489270833333338</c:v>
                </c:pt>
                <c:pt idx="8771">
                  <c:v>0.68489386574074074</c:v>
                </c:pt>
                <c:pt idx="8772">
                  <c:v>0.6848950231481481</c:v>
                </c:pt>
                <c:pt idx="8773">
                  <c:v>0.68489619212962971</c:v>
                </c:pt>
                <c:pt idx="8774">
                  <c:v>0.68489733796296293</c:v>
                </c:pt>
                <c:pt idx="8775">
                  <c:v>0.6848984953703704</c:v>
                </c:pt>
                <c:pt idx="8776">
                  <c:v>0.68489965277777776</c:v>
                </c:pt>
                <c:pt idx="8777">
                  <c:v>0.68490081018518523</c:v>
                </c:pt>
                <c:pt idx="8778">
                  <c:v>0.68490196759259259</c:v>
                </c:pt>
                <c:pt idx="8779">
                  <c:v>0.68490312499999995</c:v>
                </c:pt>
                <c:pt idx="8780">
                  <c:v>0.68490428240740742</c:v>
                </c:pt>
                <c:pt idx="8781">
                  <c:v>0.68490543981481489</c:v>
                </c:pt>
                <c:pt idx="8782">
                  <c:v>0.68490660879629628</c:v>
                </c:pt>
                <c:pt idx="8783">
                  <c:v>0.68490775462962961</c:v>
                </c:pt>
                <c:pt idx="8784">
                  <c:v>0.68490891203703697</c:v>
                </c:pt>
                <c:pt idx="8785">
                  <c:v>0.68491008101851847</c:v>
                </c:pt>
                <c:pt idx="8786">
                  <c:v>0.68491122685185191</c:v>
                </c:pt>
                <c:pt idx="8787">
                  <c:v>0.68491238425925927</c:v>
                </c:pt>
                <c:pt idx="8788">
                  <c:v>0.68491355324074077</c:v>
                </c:pt>
                <c:pt idx="8789">
                  <c:v>0.6849146990740741</c:v>
                </c:pt>
                <c:pt idx="8790">
                  <c:v>0.68491585648148157</c:v>
                </c:pt>
                <c:pt idx="8791">
                  <c:v>0.68491701388888893</c:v>
                </c:pt>
                <c:pt idx="8792">
                  <c:v>0.68491817129629629</c:v>
                </c:pt>
                <c:pt idx="8793">
                  <c:v>0.68491934027777779</c:v>
                </c:pt>
                <c:pt idx="8794">
                  <c:v>0.68492048611111112</c:v>
                </c:pt>
                <c:pt idx="8795">
                  <c:v>0.68492164351851859</c:v>
                </c:pt>
                <c:pt idx="8796">
                  <c:v>0.68492281249999998</c:v>
                </c:pt>
                <c:pt idx="8797">
                  <c:v>0.6849239583333333</c:v>
                </c:pt>
                <c:pt idx="8798">
                  <c:v>0.68492511574074078</c:v>
                </c:pt>
                <c:pt idx="8799">
                  <c:v>0.68492627314814813</c:v>
                </c:pt>
                <c:pt idx="8800">
                  <c:v>0.68492743055555561</c:v>
                </c:pt>
                <c:pt idx="8801">
                  <c:v>0.68492858796296296</c:v>
                </c:pt>
                <c:pt idx="8802">
                  <c:v>0.68492974537037032</c:v>
                </c:pt>
                <c:pt idx="8803">
                  <c:v>0.68493090277777779</c:v>
                </c:pt>
                <c:pt idx="8804">
                  <c:v>0.68493206018518515</c:v>
                </c:pt>
                <c:pt idx="8805">
                  <c:v>0.68493322916666666</c:v>
                </c:pt>
                <c:pt idx="8806">
                  <c:v>0.68493437499999998</c:v>
                </c:pt>
                <c:pt idx="8807">
                  <c:v>0.68493553240740745</c:v>
                </c:pt>
                <c:pt idx="8808">
                  <c:v>0.68493668981481481</c:v>
                </c:pt>
                <c:pt idx="8809">
                  <c:v>0.68493785879629632</c:v>
                </c:pt>
                <c:pt idx="8810">
                  <c:v>0.68493901620370368</c:v>
                </c:pt>
                <c:pt idx="8811">
                  <c:v>0.684940162037037</c:v>
                </c:pt>
                <c:pt idx="8812">
                  <c:v>0.68494131944444447</c:v>
                </c:pt>
                <c:pt idx="8813">
                  <c:v>0.68494248842592598</c:v>
                </c:pt>
                <c:pt idx="8814">
                  <c:v>0.68494363425925919</c:v>
                </c:pt>
                <c:pt idx="8815">
                  <c:v>0.68494479166666666</c:v>
                </c:pt>
                <c:pt idx="8816">
                  <c:v>0.68494594907407413</c:v>
                </c:pt>
                <c:pt idx="8817">
                  <c:v>0.68494710648148149</c:v>
                </c:pt>
                <c:pt idx="8818">
                  <c:v>0.684948275462963</c:v>
                </c:pt>
                <c:pt idx="8819">
                  <c:v>0.68494942129629621</c:v>
                </c:pt>
                <c:pt idx="8820">
                  <c:v>0.68495059027777783</c:v>
                </c:pt>
                <c:pt idx="8821">
                  <c:v>0.68495173611111115</c:v>
                </c:pt>
                <c:pt idx="8822">
                  <c:v>0.68495289351851851</c:v>
                </c:pt>
                <c:pt idx="8823">
                  <c:v>0.68495406250000002</c:v>
                </c:pt>
                <c:pt idx="8824">
                  <c:v>0.68495520833333334</c:v>
                </c:pt>
                <c:pt idx="8825">
                  <c:v>0.68495642361111109</c:v>
                </c:pt>
                <c:pt idx="8826">
                  <c:v>0.68495752314814817</c:v>
                </c:pt>
                <c:pt idx="8827">
                  <c:v>0.68495868055555553</c:v>
                </c:pt>
                <c:pt idx="8828">
                  <c:v>0.684959837962963</c:v>
                </c:pt>
                <c:pt idx="8829">
                  <c:v>0.68496099537037036</c:v>
                </c:pt>
                <c:pt idx="8830">
                  <c:v>0.68496215277777783</c:v>
                </c:pt>
                <c:pt idx="8831">
                  <c:v>0.68496331018518519</c:v>
                </c:pt>
                <c:pt idx="8832">
                  <c:v>0.68496446759259255</c:v>
                </c:pt>
                <c:pt idx="8833">
                  <c:v>0.68496562500000002</c:v>
                </c:pt>
                <c:pt idx="8834">
                  <c:v>0.68496679398148153</c:v>
                </c:pt>
                <c:pt idx="8835">
                  <c:v>0.68496793981481485</c:v>
                </c:pt>
                <c:pt idx="8836">
                  <c:v>0.68496909722222221</c:v>
                </c:pt>
                <c:pt idx="8837">
                  <c:v>0.68497025462962968</c:v>
                </c:pt>
                <c:pt idx="8838">
                  <c:v>0.68497142361111119</c:v>
                </c:pt>
                <c:pt idx="8839">
                  <c:v>0.6849725694444444</c:v>
                </c:pt>
                <c:pt idx="8840">
                  <c:v>0.6849737384259259</c:v>
                </c:pt>
                <c:pt idx="8841">
                  <c:v>0.68497488425925923</c:v>
                </c:pt>
                <c:pt idx="8842">
                  <c:v>0.6849760416666667</c:v>
                </c:pt>
                <c:pt idx="8843">
                  <c:v>0.68497719907407406</c:v>
                </c:pt>
                <c:pt idx="8844">
                  <c:v>0.68497835648148142</c:v>
                </c:pt>
                <c:pt idx="8845">
                  <c:v>0.68497951388888889</c:v>
                </c:pt>
                <c:pt idx="8846">
                  <c:v>0.68498067129629636</c:v>
                </c:pt>
                <c:pt idx="8847">
                  <c:v>0.68498182870370372</c:v>
                </c:pt>
                <c:pt idx="8848">
                  <c:v>0.68498298611111108</c:v>
                </c:pt>
                <c:pt idx="8849">
                  <c:v>0.68498415509259258</c:v>
                </c:pt>
                <c:pt idx="8850">
                  <c:v>0.68498530092592591</c:v>
                </c:pt>
                <c:pt idx="8851">
                  <c:v>0.68498646990740741</c:v>
                </c:pt>
                <c:pt idx="8852">
                  <c:v>0.68498762731481477</c:v>
                </c:pt>
                <c:pt idx="8853">
                  <c:v>0.6849887731481481</c:v>
                </c:pt>
                <c:pt idx="8854">
                  <c:v>0.68498993055555557</c:v>
                </c:pt>
                <c:pt idx="8855">
                  <c:v>0.68499108796296304</c:v>
                </c:pt>
                <c:pt idx="8856">
                  <c:v>0.68499225694444443</c:v>
                </c:pt>
                <c:pt idx="8857">
                  <c:v>0.68499340277777776</c:v>
                </c:pt>
                <c:pt idx="8858">
                  <c:v>0.68499456018518512</c:v>
                </c:pt>
                <c:pt idx="8859">
                  <c:v>0.68499572916666673</c:v>
                </c:pt>
                <c:pt idx="8860">
                  <c:v>0.68499688657407409</c:v>
                </c:pt>
                <c:pt idx="8861">
                  <c:v>0.68499803240740742</c:v>
                </c:pt>
                <c:pt idx="8862">
                  <c:v>0.68499918981481478</c:v>
                </c:pt>
                <c:pt idx="8863">
                  <c:v>0.68500034722222225</c:v>
                </c:pt>
                <c:pt idx="8864">
                  <c:v>0.68500150462962961</c:v>
                </c:pt>
                <c:pt idx="8865">
                  <c:v>0.68500266203703708</c:v>
                </c:pt>
                <c:pt idx="8866">
                  <c:v>0.68500381944444444</c:v>
                </c:pt>
                <c:pt idx="8867">
                  <c:v>0.68500497685185191</c:v>
                </c:pt>
                <c:pt idx="8868">
                  <c:v>0.68500613425925927</c:v>
                </c:pt>
                <c:pt idx="8869">
                  <c:v>0.68500729166666663</c:v>
                </c:pt>
                <c:pt idx="8870">
                  <c:v>0.6850084490740741</c:v>
                </c:pt>
                <c:pt idx="8871">
                  <c:v>0.68500960648148146</c:v>
                </c:pt>
                <c:pt idx="8872">
                  <c:v>0.68501077546296296</c:v>
                </c:pt>
                <c:pt idx="8873">
                  <c:v>0.68501192129629629</c:v>
                </c:pt>
                <c:pt idx="8874">
                  <c:v>0.68501307870370365</c:v>
                </c:pt>
                <c:pt idx="8875">
                  <c:v>0.68501424768518515</c:v>
                </c:pt>
                <c:pt idx="8876">
                  <c:v>0.68501539351851859</c:v>
                </c:pt>
                <c:pt idx="8877">
                  <c:v>0.68501655092592595</c:v>
                </c:pt>
                <c:pt idx="8878">
                  <c:v>0.68501770833333331</c:v>
                </c:pt>
                <c:pt idx="8879">
                  <c:v>0.68501886574074067</c:v>
                </c:pt>
                <c:pt idx="8880">
                  <c:v>0.68502002314814814</c:v>
                </c:pt>
                <c:pt idx="8881">
                  <c:v>0.68502118055555561</c:v>
                </c:pt>
                <c:pt idx="8882">
                  <c:v>0.68502233796296297</c:v>
                </c:pt>
                <c:pt idx="8883">
                  <c:v>0.68502349537037033</c:v>
                </c:pt>
                <c:pt idx="8884">
                  <c:v>0.6850246527777778</c:v>
                </c:pt>
                <c:pt idx="8885">
                  <c:v>0.68502581018518527</c:v>
                </c:pt>
                <c:pt idx="8886">
                  <c:v>0.68502697916666666</c:v>
                </c:pt>
                <c:pt idx="8887">
                  <c:v>0.68502812499999999</c:v>
                </c:pt>
                <c:pt idx="8888">
                  <c:v>0.68502928240740735</c:v>
                </c:pt>
                <c:pt idx="8889">
                  <c:v>0.68503043981481482</c:v>
                </c:pt>
                <c:pt idx="8890">
                  <c:v>0.68503159722222229</c:v>
                </c:pt>
                <c:pt idx="8891">
                  <c:v>0.68503275462962965</c:v>
                </c:pt>
                <c:pt idx="8892">
                  <c:v>0.68503391203703701</c:v>
                </c:pt>
                <c:pt idx="8893">
                  <c:v>0.68503506944444448</c:v>
                </c:pt>
                <c:pt idx="8894">
                  <c:v>0.68503622685185184</c:v>
                </c:pt>
                <c:pt idx="8895">
                  <c:v>0.68503739583333334</c:v>
                </c:pt>
                <c:pt idx="8896">
                  <c:v>0.68503854166666667</c:v>
                </c:pt>
                <c:pt idx="8897">
                  <c:v>0.68503969907407403</c:v>
                </c:pt>
                <c:pt idx="8898">
                  <c:v>0.68504086805555564</c:v>
                </c:pt>
                <c:pt idx="8899">
                  <c:v>0.68504201388888886</c:v>
                </c:pt>
                <c:pt idx="8900">
                  <c:v>0.68504317129629633</c:v>
                </c:pt>
                <c:pt idx="8901">
                  <c:v>0.68504434027777772</c:v>
                </c:pt>
                <c:pt idx="8902">
                  <c:v>0.68504548611111116</c:v>
                </c:pt>
                <c:pt idx="8903">
                  <c:v>0.68504664351851852</c:v>
                </c:pt>
                <c:pt idx="8904">
                  <c:v>0.68504780092592588</c:v>
                </c:pt>
                <c:pt idx="8905">
                  <c:v>0.68504895833333335</c:v>
                </c:pt>
                <c:pt idx="8906">
                  <c:v>0.68505011574074071</c:v>
                </c:pt>
                <c:pt idx="8907">
                  <c:v>0.68505127314814818</c:v>
                </c:pt>
                <c:pt idx="8908">
                  <c:v>0.68505243055555554</c:v>
                </c:pt>
                <c:pt idx="8909">
                  <c:v>0.68505359953703704</c:v>
                </c:pt>
                <c:pt idx="8910">
                  <c:v>0.68505474537037037</c:v>
                </c:pt>
                <c:pt idx="8911">
                  <c:v>0.68505590277777784</c:v>
                </c:pt>
                <c:pt idx="8912">
                  <c:v>0.6850570601851852</c:v>
                </c:pt>
                <c:pt idx="8913">
                  <c:v>0.68505821759259256</c:v>
                </c:pt>
                <c:pt idx="8914">
                  <c:v>0.68505937499999991</c:v>
                </c:pt>
                <c:pt idx="8915">
                  <c:v>0.6850605324074075</c:v>
                </c:pt>
                <c:pt idx="8916">
                  <c:v>0.68506168981481486</c:v>
                </c:pt>
                <c:pt idx="8917">
                  <c:v>0.68506284722222222</c:v>
                </c:pt>
                <c:pt idx="8918">
                  <c:v>0.68506401620370372</c:v>
                </c:pt>
                <c:pt idx="8919">
                  <c:v>0.68506516203703705</c:v>
                </c:pt>
                <c:pt idx="8920">
                  <c:v>0.68506631944444452</c:v>
                </c:pt>
                <c:pt idx="8921">
                  <c:v>0.68506747685185188</c:v>
                </c:pt>
                <c:pt idx="8922">
                  <c:v>0.68506863425925923</c:v>
                </c:pt>
                <c:pt idx="8923">
                  <c:v>0.68506979166666671</c:v>
                </c:pt>
                <c:pt idx="8924">
                  <c:v>0.68507094907407406</c:v>
                </c:pt>
                <c:pt idx="8925">
                  <c:v>0.68507210648148154</c:v>
                </c:pt>
                <c:pt idx="8926">
                  <c:v>0.68507327546296293</c:v>
                </c:pt>
                <c:pt idx="8927">
                  <c:v>0.68507442129629625</c:v>
                </c:pt>
                <c:pt idx="8928">
                  <c:v>0.68507557870370372</c:v>
                </c:pt>
                <c:pt idx="8929">
                  <c:v>0.68507673611111108</c:v>
                </c:pt>
                <c:pt idx="8930">
                  <c:v>0.68507789351851855</c:v>
                </c:pt>
                <c:pt idx="8931">
                  <c:v>0.68507905092592591</c:v>
                </c:pt>
                <c:pt idx="8932">
                  <c:v>0.68508020833333338</c:v>
                </c:pt>
                <c:pt idx="8933">
                  <c:v>0.68508136574074074</c:v>
                </c:pt>
                <c:pt idx="8934">
                  <c:v>0.6850825231481481</c:v>
                </c:pt>
                <c:pt idx="8935">
                  <c:v>0.68508368055555557</c:v>
                </c:pt>
                <c:pt idx="8936">
                  <c:v>0.68508484953703697</c:v>
                </c:pt>
                <c:pt idx="8937">
                  <c:v>0.6850859953703704</c:v>
                </c:pt>
                <c:pt idx="8938">
                  <c:v>0.68508715277777776</c:v>
                </c:pt>
                <c:pt idx="8939">
                  <c:v>0.68508831018518512</c:v>
                </c:pt>
                <c:pt idx="8940">
                  <c:v>0.68508946759259259</c:v>
                </c:pt>
                <c:pt idx="8941">
                  <c:v>0.68509062500000006</c:v>
                </c:pt>
                <c:pt idx="8942">
                  <c:v>0.68509178240740742</c:v>
                </c:pt>
                <c:pt idx="8943">
                  <c:v>0.68509293981481478</c:v>
                </c:pt>
                <c:pt idx="8944">
                  <c:v>0.68509409722222214</c:v>
                </c:pt>
                <c:pt idx="8945">
                  <c:v>0.68509525462962961</c:v>
                </c:pt>
                <c:pt idx="8946">
                  <c:v>0.68509641203703708</c:v>
                </c:pt>
                <c:pt idx="8947">
                  <c:v>0.68509756944444444</c:v>
                </c:pt>
                <c:pt idx="8948">
                  <c:v>0.6850987268518518</c:v>
                </c:pt>
                <c:pt idx="8949">
                  <c:v>0.68509988425925927</c:v>
                </c:pt>
                <c:pt idx="8950">
                  <c:v>0.68510104166666674</c:v>
                </c:pt>
                <c:pt idx="8951">
                  <c:v>0.6851021990740741</c:v>
                </c:pt>
                <c:pt idx="8952">
                  <c:v>0.68510335648148146</c:v>
                </c:pt>
                <c:pt idx="8953">
                  <c:v>0.68510451388888882</c:v>
                </c:pt>
                <c:pt idx="8954">
                  <c:v>0.68510567129629629</c:v>
                </c:pt>
                <c:pt idx="8955">
                  <c:v>0.68510682870370376</c:v>
                </c:pt>
                <c:pt idx="8956">
                  <c:v>0.68510798611111112</c:v>
                </c:pt>
                <c:pt idx="8957">
                  <c:v>0.68510914351851848</c:v>
                </c:pt>
                <c:pt idx="8958">
                  <c:v>0.68511030092592595</c:v>
                </c:pt>
                <c:pt idx="8959">
                  <c:v>0.68511145833333331</c:v>
                </c:pt>
                <c:pt idx="8960">
                  <c:v>0.68511261574074078</c:v>
                </c:pt>
                <c:pt idx="8961">
                  <c:v>0.68511377314814814</c:v>
                </c:pt>
                <c:pt idx="8962">
                  <c:v>0.68511493055555561</c:v>
                </c:pt>
                <c:pt idx="8963">
                  <c:v>0.68511608796296297</c:v>
                </c:pt>
                <c:pt idx="8964">
                  <c:v>0.68511724537037033</c:v>
                </c:pt>
                <c:pt idx="8965">
                  <c:v>0.6851184027777778</c:v>
                </c:pt>
                <c:pt idx="8966">
                  <c:v>0.68511956018518516</c:v>
                </c:pt>
                <c:pt idx="8967">
                  <c:v>0.68512071759259263</c:v>
                </c:pt>
                <c:pt idx="8968">
                  <c:v>0.68512187499999999</c:v>
                </c:pt>
                <c:pt idx="8969">
                  <c:v>0.68512304398148149</c:v>
                </c:pt>
                <c:pt idx="8970">
                  <c:v>0.68512418981481482</c:v>
                </c:pt>
                <c:pt idx="8971">
                  <c:v>0.68512534722222229</c:v>
                </c:pt>
                <c:pt idx="8972">
                  <c:v>0.68512650462962965</c:v>
                </c:pt>
                <c:pt idx="8973">
                  <c:v>0.68512766203703701</c:v>
                </c:pt>
                <c:pt idx="8974">
                  <c:v>0.68512881944444437</c:v>
                </c:pt>
                <c:pt idx="8975">
                  <c:v>0.68512997685185184</c:v>
                </c:pt>
                <c:pt idx="8976">
                  <c:v>0.68513113425925931</c:v>
                </c:pt>
                <c:pt idx="8977">
                  <c:v>0.6851323032407407</c:v>
                </c:pt>
                <c:pt idx="8978">
                  <c:v>0.68513344907407403</c:v>
                </c:pt>
                <c:pt idx="8979">
                  <c:v>0.6851346064814815</c:v>
                </c:pt>
                <c:pt idx="8980">
                  <c:v>0.68513576388888897</c:v>
                </c:pt>
                <c:pt idx="8981">
                  <c:v>0.68513692129629633</c:v>
                </c:pt>
                <c:pt idx="8982">
                  <c:v>0.68513807870370369</c:v>
                </c:pt>
                <c:pt idx="8983">
                  <c:v>0.68513923611111105</c:v>
                </c:pt>
                <c:pt idx="8984">
                  <c:v>0.68514039351851852</c:v>
                </c:pt>
                <c:pt idx="8985">
                  <c:v>0.68514155092592599</c:v>
                </c:pt>
                <c:pt idx="8986">
                  <c:v>0.68514271990740738</c:v>
                </c:pt>
                <c:pt idx="8987">
                  <c:v>0.68514386574074071</c:v>
                </c:pt>
                <c:pt idx="8988">
                  <c:v>0.68514503472222221</c:v>
                </c:pt>
                <c:pt idx="8989">
                  <c:v>0.68514618055555554</c:v>
                </c:pt>
                <c:pt idx="8990">
                  <c:v>0.68514733796296301</c:v>
                </c:pt>
                <c:pt idx="8991">
                  <c:v>0.68514849537037037</c:v>
                </c:pt>
                <c:pt idx="8992">
                  <c:v>0.68514965277777773</c:v>
                </c:pt>
                <c:pt idx="8993">
                  <c:v>0.6851508101851852</c:v>
                </c:pt>
                <c:pt idx="8994">
                  <c:v>0.68515196759259256</c:v>
                </c:pt>
                <c:pt idx="8995">
                  <c:v>0.68515312500000003</c:v>
                </c:pt>
                <c:pt idx="8996">
                  <c:v>0.68515428240740739</c:v>
                </c:pt>
                <c:pt idx="8997">
                  <c:v>0.68515543981481486</c:v>
                </c:pt>
                <c:pt idx="8998">
                  <c:v>0.68515659722222222</c:v>
                </c:pt>
                <c:pt idx="8999">
                  <c:v>0.68515776620370372</c:v>
                </c:pt>
                <c:pt idx="9000">
                  <c:v>0.68515891203703705</c:v>
                </c:pt>
                <c:pt idx="9001">
                  <c:v>0.68516006944444452</c:v>
                </c:pt>
                <c:pt idx="9002">
                  <c:v>0.68516122685185188</c:v>
                </c:pt>
                <c:pt idx="9003">
                  <c:v>0.68516238425925924</c:v>
                </c:pt>
                <c:pt idx="9004">
                  <c:v>0.6851635416666666</c:v>
                </c:pt>
                <c:pt idx="9005">
                  <c:v>0.68516469907407407</c:v>
                </c:pt>
                <c:pt idx="9006">
                  <c:v>0.68516585648148154</c:v>
                </c:pt>
                <c:pt idx="9007">
                  <c:v>0.6851670138888889</c:v>
                </c:pt>
                <c:pt idx="9008">
                  <c:v>0.6851681828703704</c:v>
                </c:pt>
                <c:pt idx="9009">
                  <c:v>0.68516932870370373</c:v>
                </c:pt>
                <c:pt idx="9010">
                  <c:v>0.6851704861111112</c:v>
                </c:pt>
                <c:pt idx="9011">
                  <c:v>0.68517164351851856</c:v>
                </c:pt>
                <c:pt idx="9012">
                  <c:v>0.68517281249999995</c:v>
                </c:pt>
                <c:pt idx="9013">
                  <c:v>0.68517395833333328</c:v>
                </c:pt>
                <c:pt idx="9014">
                  <c:v>0.68517511574074075</c:v>
                </c:pt>
                <c:pt idx="9015">
                  <c:v>0.68517627314814822</c:v>
                </c:pt>
                <c:pt idx="9016">
                  <c:v>0.68517743055555558</c:v>
                </c:pt>
                <c:pt idx="9017">
                  <c:v>0.68517858796296294</c:v>
                </c:pt>
                <c:pt idx="9018">
                  <c:v>0.68517974537037041</c:v>
                </c:pt>
                <c:pt idx="9019">
                  <c:v>0.68518090277777777</c:v>
                </c:pt>
                <c:pt idx="9020">
                  <c:v>0.68518206018518524</c:v>
                </c:pt>
                <c:pt idx="9021">
                  <c:v>0.6851832175925926</c:v>
                </c:pt>
                <c:pt idx="9022">
                  <c:v>0.68518438657407399</c:v>
                </c:pt>
                <c:pt idx="9023">
                  <c:v>0.68518554398148146</c:v>
                </c:pt>
                <c:pt idx="9024">
                  <c:v>0.68518670138888893</c:v>
                </c:pt>
                <c:pt idx="9025">
                  <c:v>0.68518784722222226</c:v>
                </c:pt>
                <c:pt idx="9026">
                  <c:v>0.68518900462962962</c:v>
                </c:pt>
                <c:pt idx="9027">
                  <c:v>0.68519016203703709</c:v>
                </c:pt>
                <c:pt idx="9028">
                  <c:v>0.68519131944444445</c:v>
                </c:pt>
                <c:pt idx="9029">
                  <c:v>0.68519247685185181</c:v>
                </c:pt>
                <c:pt idx="9030">
                  <c:v>0.68519363425925928</c:v>
                </c:pt>
                <c:pt idx="9031">
                  <c:v>0.68519479166666664</c:v>
                </c:pt>
                <c:pt idx="9032">
                  <c:v>0.68519594907407411</c:v>
                </c:pt>
                <c:pt idx="9033">
                  <c:v>0.68519710648148147</c:v>
                </c:pt>
                <c:pt idx="9034">
                  <c:v>0.68519826388888883</c:v>
                </c:pt>
                <c:pt idx="9035">
                  <c:v>0.6851994212962963</c:v>
                </c:pt>
                <c:pt idx="9036">
                  <c:v>0.68520057870370377</c:v>
                </c:pt>
                <c:pt idx="9037">
                  <c:v>0.68520173611111113</c:v>
                </c:pt>
                <c:pt idx="9038">
                  <c:v>0.68520289351851849</c:v>
                </c:pt>
                <c:pt idx="9039">
                  <c:v>0.68520405092592584</c:v>
                </c:pt>
                <c:pt idx="9040">
                  <c:v>0.68520520833333332</c:v>
                </c:pt>
                <c:pt idx="9041">
                  <c:v>0.68520636574074079</c:v>
                </c:pt>
                <c:pt idx="9042">
                  <c:v>0.68520752314814815</c:v>
                </c:pt>
                <c:pt idx="9043">
                  <c:v>0.6852086805555555</c:v>
                </c:pt>
                <c:pt idx="9044">
                  <c:v>0.68520983796296298</c:v>
                </c:pt>
                <c:pt idx="9045">
                  <c:v>0.68521099537037045</c:v>
                </c:pt>
                <c:pt idx="9046">
                  <c:v>0.68521215277777781</c:v>
                </c:pt>
                <c:pt idx="9047">
                  <c:v>0.68521331018518516</c:v>
                </c:pt>
                <c:pt idx="9048">
                  <c:v>0.68521446759259252</c:v>
                </c:pt>
                <c:pt idx="9049">
                  <c:v>0.68521563657407414</c:v>
                </c:pt>
                <c:pt idx="9050">
                  <c:v>0.68521678240740747</c:v>
                </c:pt>
                <c:pt idx="9051">
                  <c:v>0.68521793981481482</c:v>
                </c:pt>
                <c:pt idx="9052">
                  <c:v>0.68521910879629622</c:v>
                </c:pt>
                <c:pt idx="9053">
                  <c:v>0.68522025462962965</c:v>
                </c:pt>
                <c:pt idx="9054">
                  <c:v>0.68522141203703701</c:v>
                </c:pt>
                <c:pt idx="9055">
                  <c:v>0.68522256944444448</c:v>
                </c:pt>
                <c:pt idx="9056">
                  <c:v>0.68522372685185184</c:v>
                </c:pt>
                <c:pt idx="9057">
                  <c:v>0.68522488425925931</c:v>
                </c:pt>
                <c:pt idx="9058">
                  <c:v>0.68522605324074082</c:v>
                </c:pt>
                <c:pt idx="9059">
                  <c:v>0.68522719907407403</c:v>
                </c:pt>
                <c:pt idx="9060">
                  <c:v>0.68522836805555554</c:v>
                </c:pt>
                <c:pt idx="9061">
                  <c:v>0.6852295254629629</c:v>
                </c:pt>
                <c:pt idx="9062">
                  <c:v>0.68523067129629633</c:v>
                </c:pt>
                <c:pt idx="9063">
                  <c:v>0.68523182870370369</c:v>
                </c:pt>
                <c:pt idx="9064">
                  <c:v>0.6852329976851852</c:v>
                </c:pt>
                <c:pt idx="9065">
                  <c:v>0.68523414351851852</c:v>
                </c:pt>
                <c:pt idx="9066">
                  <c:v>0.68523530092592599</c:v>
                </c:pt>
                <c:pt idx="9067">
                  <c:v>0.68523645833333335</c:v>
                </c:pt>
                <c:pt idx="9068">
                  <c:v>0.68523761574074071</c:v>
                </c:pt>
                <c:pt idx="9069">
                  <c:v>0.68523877314814807</c:v>
                </c:pt>
                <c:pt idx="9070">
                  <c:v>0.68523993055555554</c:v>
                </c:pt>
                <c:pt idx="9071">
                  <c:v>0.68524108796296301</c:v>
                </c:pt>
                <c:pt idx="9072">
                  <c:v>0.68524224537037037</c:v>
                </c:pt>
                <c:pt idx="9073">
                  <c:v>0.68524340277777773</c:v>
                </c:pt>
                <c:pt idx="9074">
                  <c:v>0.68524457175925924</c:v>
                </c:pt>
                <c:pt idx="9075">
                  <c:v>0.68524571759259267</c:v>
                </c:pt>
                <c:pt idx="9076">
                  <c:v>0.68524687500000003</c:v>
                </c:pt>
                <c:pt idx="9077">
                  <c:v>0.68524804398148143</c:v>
                </c:pt>
                <c:pt idx="9078">
                  <c:v>0.68524918981481475</c:v>
                </c:pt>
                <c:pt idx="9079">
                  <c:v>0.68525034722222222</c:v>
                </c:pt>
                <c:pt idx="9080">
                  <c:v>0.68525151620370373</c:v>
                </c:pt>
                <c:pt idx="9081">
                  <c:v>0.68525266203703705</c:v>
                </c:pt>
                <c:pt idx="9082">
                  <c:v>0.68525381944444441</c:v>
                </c:pt>
                <c:pt idx="9083">
                  <c:v>0.68525497685185188</c:v>
                </c:pt>
                <c:pt idx="9084">
                  <c:v>0.68525614583333339</c:v>
                </c:pt>
                <c:pt idx="9085">
                  <c:v>0.68525729166666671</c:v>
                </c:pt>
                <c:pt idx="9086">
                  <c:v>0.68525844907407407</c:v>
                </c:pt>
                <c:pt idx="9087">
                  <c:v>0.68525960648148143</c:v>
                </c:pt>
                <c:pt idx="9088">
                  <c:v>0.6852607638888889</c:v>
                </c:pt>
                <c:pt idx="9089">
                  <c:v>0.6852619328703704</c:v>
                </c:pt>
                <c:pt idx="9090">
                  <c:v>0.68526309027777776</c:v>
                </c:pt>
                <c:pt idx="9091">
                  <c:v>0.68526423611111109</c:v>
                </c:pt>
                <c:pt idx="9092">
                  <c:v>0.68526540509259259</c:v>
                </c:pt>
                <c:pt idx="9093">
                  <c:v>0.68526655092592592</c:v>
                </c:pt>
                <c:pt idx="9094">
                  <c:v>0.68526770833333328</c:v>
                </c:pt>
                <c:pt idx="9095">
                  <c:v>0.68526886574074075</c:v>
                </c:pt>
                <c:pt idx="9096">
                  <c:v>0.68527002314814822</c:v>
                </c:pt>
                <c:pt idx="9097">
                  <c:v>0.68527119212962961</c:v>
                </c:pt>
                <c:pt idx="9098">
                  <c:v>0.68527233796296294</c:v>
                </c:pt>
                <c:pt idx="9099">
                  <c:v>0.68527350694444444</c:v>
                </c:pt>
                <c:pt idx="9100">
                  <c:v>0.68527465277777777</c:v>
                </c:pt>
                <c:pt idx="9101">
                  <c:v>0.68527582175925927</c:v>
                </c:pt>
                <c:pt idx="9102">
                  <c:v>0.68527697916666663</c:v>
                </c:pt>
                <c:pt idx="9103">
                  <c:v>0.68527812499999996</c:v>
                </c:pt>
                <c:pt idx="9104">
                  <c:v>0.68527928240740743</c:v>
                </c:pt>
                <c:pt idx="9105">
                  <c:v>0.68528045138888893</c:v>
                </c:pt>
                <c:pt idx="9106">
                  <c:v>0.68528160879629629</c:v>
                </c:pt>
                <c:pt idx="9107">
                  <c:v>0.68528275462962962</c:v>
                </c:pt>
                <c:pt idx="9108">
                  <c:v>0.68528391203703698</c:v>
                </c:pt>
                <c:pt idx="9109">
                  <c:v>0.68528506944444445</c:v>
                </c:pt>
                <c:pt idx="9110">
                  <c:v>0.68528622685185192</c:v>
                </c:pt>
                <c:pt idx="9111">
                  <c:v>0.68528738425925928</c:v>
                </c:pt>
                <c:pt idx="9112">
                  <c:v>0.68528855324074067</c:v>
                </c:pt>
                <c:pt idx="9113">
                  <c:v>0.68528969907407411</c:v>
                </c:pt>
                <c:pt idx="9114">
                  <c:v>0.68529085648148147</c:v>
                </c:pt>
                <c:pt idx="9115">
                  <c:v>0.68529201388888894</c:v>
                </c:pt>
                <c:pt idx="9116">
                  <c:v>0.6852931712962963</c:v>
                </c:pt>
                <c:pt idx="9117">
                  <c:v>0.68529432870370366</c:v>
                </c:pt>
                <c:pt idx="9118">
                  <c:v>0.68529548611111113</c:v>
                </c:pt>
                <c:pt idx="9119">
                  <c:v>0.68529664351851849</c:v>
                </c:pt>
                <c:pt idx="9120">
                  <c:v>0.68529780092592596</c:v>
                </c:pt>
                <c:pt idx="9121">
                  <c:v>0.68529895833333332</c:v>
                </c:pt>
                <c:pt idx="9122">
                  <c:v>0.68530012731481482</c:v>
                </c:pt>
                <c:pt idx="9123">
                  <c:v>0.68530127314814815</c:v>
                </c:pt>
                <c:pt idx="9124">
                  <c:v>0.68530243055555551</c:v>
                </c:pt>
                <c:pt idx="9125">
                  <c:v>0.68530358796296298</c:v>
                </c:pt>
                <c:pt idx="9126">
                  <c:v>0.68530474537037034</c:v>
                </c:pt>
                <c:pt idx="9127">
                  <c:v>0.68530590277777781</c:v>
                </c:pt>
                <c:pt idx="9128">
                  <c:v>0.68530706018518517</c:v>
                </c:pt>
                <c:pt idx="9129">
                  <c:v>0.68530821759259253</c:v>
                </c:pt>
                <c:pt idx="9130">
                  <c:v>0.685309375</c:v>
                </c:pt>
                <c:pt idx="9131">
                  <c:v>0.68531053240740747</c:v>
                </c:pt>
                <c:pt idx="9132">
                  <c:v>0.68531168981481483</c:v>
                </c:pt>
                <c:pt idx="9133">
                  <c:v>0.68531284722222219</c:v>
                </c:pt>
                <c:pt idx="9134">
                  <c:v>0.68531400462962955</c:v>
                </c:pt>
                <c:pt idx="9135">
                  <c:v>0.68531516203703713</c:v>
                </c:pt>
                <c:pt idx="9136">
                  <c:v>0.68531631944444449</c:v>
                </c:pt>
                <c:pt idx="9137">
                  <c:v>0.68531748842592588</c:v>
                </c:pt>
                <c:pt idx="9138">
                  <c:v>0.68531863425925921</c:v>
                </c:pt>
                <c:pt idx="9139">
                  <c:v>0.68531980324074071</c:v>
                </c:pt>
                <c:pt idx="9140">
                  <c:v>0.68532094907407415</c:v>
                </c:pt>
                <c:pt idx="9141">
                  <c:v>0.68532210648148151</c:v>
                </c:pt>
                <c:pt idx="9142">
                  <c:v>0.68532326388888887</c:v>
                </c:pt>
                <c:pt idx="9143">
                  <c:v>0.68532443287037037</c:v>
                </c:pt>
                <c:pt idx="9144">
                  <c:v>0.6853255787037037</c:v>
                </c:pt>
                <c:pt idx="9145">
                  <c:v>0.6853267476851852</c:v>
                </c:pt>
                <c:pt idx="9146">
                  <c:v>0.68532790509259256</c:v>
                </c:pt>
                <c:pt idx="9147">
                  <c:v>0.68532905092592589</c:v>
                </c:pt>
                <c:pt idx="9148">
                  <c:v>0.68533020833333336</c:v>
                </c:pt>
                <c:pt idx="9149">
                  <c:v>0.68533140046296304</c:v>
                </c:pt>
                <c:pt idx="9150">
                  <c:v>0.68533252314814819</c:v>
                </c:pt>
                <c:pt idx="9151">
                  <c:v>0.68533368055555555</c:v>
                </c:pt>
                <c:pt idx="9152">
                  <c:v>0.68533483796296302</c:v>
                </c:pt>
                <c:pt idx="9153">
                  <c:v>0.68533599537037038</c:v>
                </c:pt>
                <c:pt idx="9154">
                  <c:v>0.68533715277777774</c:v>
                </c:pt>
                <c:pt idx="9155">
                  <c:v>0.68533831018518521</c:v>
                </c:pt>
                <c:pt idx="9156">
                  <c:v>0.68533946759259257</c:v>
                </c:pt>
                <c:pt idx="9157">
                  <c:v>0.68534062500000004</c:v>
                </c:pt>
                <c:pt idx="9158">
                  <c:v>0.6853417824074074</c:v>
                </c:pt>
                <c:pt idx="9159">
                  <c:v>0.68534293981481476</c:v>
                </c:pt>
                <c:pt idx="9160">
                  <c:v>0.68534410879629626</c:v>
                </c:pt>
                <c:pt idx="9161">
                  <c:v>0.6853452546296297</c:v>
                </c:pt>
                <c:pt idx="9162">
                  <c:v>0.68534644675925926</c:v>
                </c:pt>
                <c:pt idx="9163">
                  <c:v>0.68534758101851856</c:v>
                </c:pt>
                <c:pt idx="9164">
                  <c:v>0.68534872685185177</c:v>
                </c:pt>
                <c:pt idx="9165">
                  <c:v>0.68534988425925925</c:v>
                </c:pt>
                <c:pt idx="9166">
                  <c:v>0.68535104166666672</c:v>
                </c:pt>
                <c:pt idx="9167">
                  <c:v>0.68535219907407408</c:v>
                </c:pt>
                <c:pt idx="9168">
                  <c:v>0.68535335648148143</c:v>
                </c:pt>
                <c:pt idx="9169">
                  <c:v>0.68535451388888891</c:v>
                </c:pt>
                <c:pt idx="9170">
                  <c:v>0.68535568287037041</c:v>
                </c:pt>
                <c:pt idx="9171">
                  <c:v>0.68535682870370374</c:v>
                </c:pt>
                <c:pt idx="9172">
                  <c:v>0.68535798611111109</c:v>
                </c:pt>
                <c:pt idx="9173">
                  <c:v>0.68535914351851845</c:v>
                </c:pt>
                <c:pt idx="9174">
                  <c:v>0.68536030092592592</c:v>
                </c:pt>
                <c:pt idx="9175">
                  <c:v>0.6853614583333334</c:v>
                </c:pt>
                <c:pt idx="9176">
                  <c:v>0.68536261574074075</c:v>
                </c:pt>
                <c:pt idx="9177">
                  <c:v>0.68536377314814811</c:v>
                </c:pt>
                <c:pt idx="9178">
                  <c:v>0.68536493055555558</c:v>
                </c:pt>
                <c:pt idx="9179">
                  <c:v>0.68536609953703709</c:v>
                </c:pt>
                <c:pt idx="9180">
                  <c:v>0.68536725694444445</c:v>
                </c:pt>
                <c:pt idx="9181">
                  <c:v>0.68536840277777777</c:v>
                </c:pt>
                <c:pt idx="9182">
                  <c:v>0.68536956018518513</c:v>
                </c:pt>
                <c:pt idx="9183">
                  <c:v>0.6853707175925926</c:v>
                </c:pt>
                <c:pt idx="9184">
                  <c:v>0.68537187499999996</c:v>
                </c:pt>
                <c:pt idx="9185">
                  <c:v>0.68537304398148147</c:v>
                </c:pt>
                <c:pt idx="9186">
                  <c:v>0.68537420138888883</c:v>
                </c:pt>
                <c:pt idx="9187">
                  <c:v>0.68537534722222226</c:v>
                </c:pt>
                <c:pt idx="9188">
                  <c:v>0.68537651620370377</c:v>
                </c:pt>
                <c:pt idx="9189">
                  <c:v>0.68537767361111113</c:v>
                </c:pt>
                <c:pt idx="9190">
                  <c:v>0.68537881944444445</c:v>
                </c:pt>
                <c:pt idx="9191">
                  <c:v>0.68537998842592596</c:v>
                </c:pt>
                <c:pt idx="9192">
                  <c:v>0.68538113425925928</c:v>
                </c:pt>
                <c:pt idx="9193">
                  <c:v>0.68538229166666664</c:v>
                </c:pt>
                <c:pt idx="9194">
                  <c:v>0.68538346064814815</c:v>
                </c:pt>
                <c:pt idx="9195">
                  <c:v>0.68538461805555551</c:v>
                </c:pt>
                <c:pt idx="9196">
                  <c:v>0.68538576388888894</c:v>
                </c:pt>
                <c:pt idx="9197">
                  <c:v>0.6853869212962963</c:v>
                </c:pt>
                <c:pt idx="9198">
                  <c:v>0.68538807870370366</c:v>
                </c:pt>
                <c:pt idx="9199">
                  <c:v>0.68538923611111113</c:v>
                </c:pt>
                <c:pt idx="9200">
                  <c:v>0.68539040509259264</c:v>
                </c:pt>
                <c:pt idx="9201">
                  <c:v>0.68539155092592596</c:v>
                </c:pt>
                <c:pt idx="9202">
                  <c:v>0.68539270833333332</c:v>
                </c:pt>
                <c:pt idx="9203">
                  <c:v>0.68539386574074068</c:v>
                </c:pt>
                <c:pt idx="9204">
                  <c:v>0.68539502314814815</c:v>
                </c:pt>
                <c:pt idx="9205">
                  <c:v>0.68539618055555562</c:v>
                </c:pt>
                <c:pt idx="9206">
                  <c:v>0.68539734953703702</c:v>
                </c:pt>
                <c:pt idx="9207">
                  <c:v>0.68539850694444437</c:v>
                </c:pt>
                <c:pt idx="9208">
                  <c:v>0.68539965277777781</c:v>
                </c:pt>
                <c:pt idx="9209">
                  <c:v>0.68540081018518517</c:v>
                </c:pt>
                <c:pt idx="9210">
                  <c:v>0.68540196759259264</c:v>
                </c:pt>
                <c:pt idx="9211">
                  <c:v>0.68540313657407403</c:v>
                </c:pt>
                <c:pt idx="9212">
                  <c:v>0.68540429398148139</c:v>
                </c:pt>
                <c:pt idx="9213">
                  <c:v>0.68540543981481483</c:v>
                </c:pt>
                <c:pt idx="9214">
                  <c:v>0.68540659722222219</c:v>
                </c:pt>
                <c:pt idx="9215">
                  <c:v>0.68540775462962966</c:v>
                </c:pt>
                <c:pt idx="9216">
                  <c:v>0.68540891203703702</c:v>
                </c:pt>
                <c:pt idx="9217">
                  <c:v>0.68541006944444449</c:v>
                </c:pt>
                <c:pt idx="9218">
                  <c:v>0.68541122685185185</c:v>
                </c:pt>
                <c:pt idx="9219">
                  <c:v>0.68541238425925921</c:v>
                </c:pt>
                <c:pt idx="9220">
                  <c:v>0.68541354166666668</c:v>
                </c:pt>
                <c:pt idx="9221">
                  <c:v>0.68541469907407404</c:v>
                </c:pt>
                <c:pt idx="9222">
                  <c:v>0.68541585648148151</c:v>
                </c:pt>
                <c:pt idx="9223">
                  <c:v>0.68541701388888887</c:v>
                </c:pt>
                <c:pt idx="9224">
                  <c:v>0.68541817129629623</c:v>
                </c:pt>
                <c:pt idx="9225">
                  <c:v>0.68541934027777773</c:v>
                </c:pt>
                <c:pt idx="9226">
                  <c:v>0.68542048611111117</c:v>
                </c:pt>
                <c:pt idx="9227">
                  <c:v>0.68542164351851853</c:v>
                </c:pt>
                <c:pt idx="9228">
                  <c:v>0.68542280092592589</c:v>
                </c:pt>
                <c:pt idx="9229">
                  <c:v>0.68542396990740739</c:v>
                </c:pt>
                <c:pt idx="9230">
                  <c:v>0.68542511574074083</c:v>
                </c:pt>
                <c:pt idx="9231">
                  <c:v>0.68542627314814819</c:v>
                </c:pt>
                <c:pt idx="9232">
                  <c:v>0.68542743055555555</c:v>
                </c:pt>
                <c:pt idx="9233">
                  <c:v>0.68542859953703705</c:v>
                </c:pt>
                <c:pt idx="9234">
                  <c:v>0.68542974537037038</c:v>
                </c:pt>
                <c:pt idx="9235">
                  <c:v>0.68543090277777785</c:v>
                </c:pt>
                <c:pt idx="9236">
                  <c:v>0.68543206018518521</c:v>
                </c:pt>
                <c:pt idx="9237">
                  <c:v>0.6854332291666666</c:v>
                </c:pt>
                <c:pt idx="9238">
                  <c:v>0.68543437500000004</c:v>
                </c:pt>
                <c:pt idx="9239">
                  <c:v>0.6854355324074074</c:v>
                </c:pt>
                <c:pt idx="9240">
                  <c:v>0.68543668981481487</c:v>
                </c:pt>
                <c:pt idx="9241">
                  <c:v>0.68543784722222223</c:v>
                </c:pt>
                <c:pt idx="9242">
                  <c:v>0.68543900462962959</c:v>
                </c:pt>
                <c:pt idx="9243">
                  <c:v>0.68544016203703706</c:v>
                </c:pt>
                <c:pt idx="9244">
                  <c:v>0.68544131944444442</c:v>
                </c:pt>
                <c:pt idx="9245">
                  <c:v>0.68544247685185189</c:v>
                </c:pt>
                <c:pt idx="9246">
                  <c:v>0.68544363425925925</c:v>
                </c:pt>
                <c:pt idx="9247">
                  <c:v>0.68544479166666672</c:v>
                </c:pt>
                <c:pt idx="9248">
                  <c:v>0.68544596064814822</c:v>
                </c:pt>
                <c:pt idx="9249">
                  <c:v>0.68544710648148144</c:v>
                </c:pt>
                <c:pt idx="9250">
                  <c:v>0.68544826388888891</c:v>
                </c:pt>
                <c:pt idx="9251">
                  <c:v>0.68544942129629627</c:v>
                </c:pt>
                <c:pt idx="9252">
                  <c:v>0.68545057870370374</c:v>
                </c:pt>
                <c:pt idx="9253">
                  <c:v>0.6854517361111111</c:v>
                </c:pt>
                <c:pt idx="9254">
                  <c:v>0.6854529050925926</c:v>
                </c:pt>
                <c:pt idx="9255">
                  <c:v>0.68545405092592593</c:v>
                </c:pt>
                <c:pt idx="9256">
                  <c:v>0.6854552083333334</c:v>
                </c:pt>
                <c:pt idx="9257">
                  <c:v>0.68545636574074076</c:v>
                </c:pt>
                <c:pt idx="9258">
                  <c:v>0.68545752314814812</c:v>
                </c:pt>
                <c:pt idx="9259">
                  <c:v>0.68545868055555548</c:v>
                </c:pt>
                <c:pt idx="9260">
                  <c:v>0.68545983796296295</c:v>
                </c:pt>
                <c:pt idx="9261">
                  <c:v>0.68546099537037042</c:v>
                </c:pt>
                <c:pt idx="9262">
                  <c:v>0.68546215277777778</c:v>
                </c:pt>
                <c:pt idx="9263">
                  <c:v>0.68546331018518514</c:v>
                </c:pt>
                <c:pt idx="9264">
                  <c:v>0.68546447916666664</c:v>
                </c:pt>
                <c:pt idx="9265">
                  <c:v>0.68546562500000008</c:v>
                </c:pt>
                <c:pt idx="9266">
                  <c:v>0.68546678240740744</c:v>
                </c:pt>
                <c:pt idx="9267">
                  <c:v>0.6854679398148148</c:v>
                </c:pt>
                <c:pt idx="9268">
                  <c:v>0.6854691087962963</c:v>
                </c:pt>
                <c:pt idx="9269">
                  <c:v>0.68547025462962963</c:v>
                </c:pt>
                <c:pt idx="9270">
                  <c:v>0.6854714120370371</c:v>
                </c:pt>
                <c:pt idx="9271">
                  <c:v>0.68547256944444446</c:v>
                </c:pt>
                <c:pt idx="9272">
                  <c:v>0.68547372685185182</c:v>
                </c:pt>
                <c:pt idx="9273">
                  <c:v>0.68547489583333332</c:v>
                </c:pt>
                <c:pt idx="9274">
                  <c:v>0.68547604166666665</c:v>
                </c:pt>
                <c:pt idx="9275">
                  <c:v>0.68547719907407412</c:v>
                </c:pt>
                <c:pt idx="9276">
                  <c:v>0.68547836805555551</c:v>
                </c:pt>
                <c:pt idx="9277">
                  <c:v>0.68547951388888895</c:v>
                </c:pt>
                <c:pt idx="9278">
                  <c:v>0.68548067129629631</c:v>
                </c:pt>
                <c:pt idx="9279">
                  <c:v>0.68548182870370367</c:v>
                </c:pt>
                <c:pt idx="9280">
                  <c:v>0.68548298611111114</c:v>
                </c:pt>
                <c:pt idx="9281">
                  <c:v>0.6854841435185185</c:v>
                </c:pt>
                <c:pt idx="9282">
                  <c:v>0.68548530092592597</c:v>
                </c:pt>
                <c:pt idx="9283">
                  <c:v>0.68548645833333333</c:v>
                </c:pt>
                <c:pt idx="9284">
                  <c:v>0.68548761574074069</c:v>
                </c:pt>
                <c:pt idx="9285">
                  <c:v>0.68548877314814816</c:v>
                </c:pt>
                <c:pt idx="9286">
                  <c:v>0.68548993055555563</c:v>
                </c:pt>
                <c:pt idx="9287">
                  <c:v>0.68549108796296299</c:v>
                </c:pt>
                <c:pt idx="9288">
                  <c:v>0.68549224537037035</c:v>
                </c:pt>
                <c:pt idx="9289">
                  <c:v>0.68549340277777771</c:v>
                </c:pt>
                <c:pt idx="9290">
                  <c:v>0.68549456018518518</c:v>
                </c:pt>
                <c:pt idx="9291">
                  <c:v>0.68549572916666668</c:v>
                </c:pt>
                <c:pt idx="9292">
                  <c:v>0.68549688657407404</c:v>
                </c:pt>
                <c:pt idx="9293">
                  <c:v>0.68549803240740736</c:v>
                </c:pt>
                <c:pt idx="9294">
                  <c:v>0.68549918981481484</c:v>
                </c:pt>
                <c:pt idx="9295">
                  <c:v>0.68550034722222231</c:v>
                </c:pt>
                <c:pt idx="9296">
                  <c:v>0.68550150462962967</c:v>
                </c:pt>
                <c:pt idx="9297">
                  <c:v>0.68550266203703702</c:v>
                </c:pt>
                <c:pt idx="9298">
                  <c:v>0.68550381944444438</c:v>
                </c:pt>
                <c:pt idx="9299">
                  <c:v>0.68550497685185185</c:v>
                </c:pt>
                <c:pt idx="9300">
                  <c:v>0.68550613425925933</c:v>
                </c:pt>
                <c:pt idx="9301">
                  <c:v>0.68550729166666668</c:v>
                </c:pt>
                <c:pt idx="9302">
                  <c:v>0.68550844907407404</c:v>
                </c:pt>
                <c:pt idx="9303">
                  <c:v>0.68550961805555555</c:v>
                </c:pt>
                <c:pt idx="9304">
                  <c:v>0.68551076388888887</c:v>
                </c:pt>
                <c:pt idx="9305">
                  <c:v>0.68551193287037038</c:v>
                </c:pt>
                <c:pt idx="9306">
                  <c:v>0.6855130787037037</c:v>
                </c:pt>
                <c:pt idx="9307">
                  <c:v>0.68551423611111106</c:v>
                </c:pt>
                <c:pt idx="9308">
                  <c:v>0.68551539351851853</c:v>
                </c:pt>
                <c:pt idx="9309">
                  <c:v>0.68551655092592589</c:v>
                </c:pt>
                <c:pt idx="9310">
                  <c:v>0.68551770833333336</c:v>
                </c:pt>
                <c:pt idx="9311">
                  <c:v>0.68551886574074072</c:v>
                </c:pt>
                <c:pt idx="9312">
                  <c:v>0.68552002314814819</c:v>
                </c:pt>
                <c:pt idx="9313">
                  <c:v>0.6855211921296297</c:v>
                </c:pt>
                <c:pt idx="9314">
                  <c:v>0.68552234953703706</c:v>
                </c:pt>
                <c:pt idx="9315">
                  <c:v>0.68552349537037038</c:v>
                </c:pt>
                <c:pt idx="9316">
                  <c:v>0.68552465277777774</c:v>
                </c:pt>
                <c:pt idx="9317">
                  <c:v>0.68552581018518521</c:v>
                </c:pt>
                <c:pt idx="9318">
                  <c:v>0.68552696759259257</c:v>
                </c:pt>
                <c:pt idx="9319">
                  <c:v>0.68552812499999993</c:v>
                </c:pt>
                <c:pt idx="9320">
                  <c:v>0.68552929398148144</c:v>
                </c:pt>
                <c:pt idx="9321">
                  <c:v>0.68553043981481487</c:v>
                </c:pt>
                <c:pt idx="9322">
                  <c:v>0.68553160879629627</c:v>
                </c:pt>
                <c:pt idx="9323">
                  <c:v>0.68553275462962959</c:v>
                </c:pt>
                <c:pt idx="9324">
                  <c:v>0.6855339236111111</c:v>
                </c:pt>
                <c:pt idx="9325">
                  <c:v>0.68553506944444453</c:v>
                </c:pt>
                <c:pt idx="9326">
                  <c:v>0.68553622685185189</c:v>
                </c:pt>
                <c:pt idx="9327">
                  <c:v>0.68553738425925925</c:v>
                </c:pt>
                <c:pt idx="9328">
                  <c:v>0.68553854166666661</c:v>
                </c:pt>
                <c:pt idx="9329">
                  <c:v>0.68553969907407408</c:v>
                </c:pt>
                <c:pt idx="9330">
                  <c:v>0.68554085648148155</c:v>
                </c:pt>
                <c:pt idx="9331">
                  <c:v>0.68554202546296295</c:v>
                </c:pt>
                <c:pt idx="9332">
                  <c:v>0.68554317129629627</c:v>
                </c:pt>
                <c:pt idx="9333">
                  <c:v>0.68554432870370374</c:v>
                </c:pt>
                <c:pt idx="9334">
                  <c:v>0.68554549768518525</c:v>
                </c:pt>
                <c:pt idx="9335">
                  <c:v>0.68554664351851857</c:v>
                </c:pt>
                <c:pt idx="9336">
                  <c:v>0.68554780092592593</c:v>
                </c:pt>
                <c:pt idx="9337">
                  <c:v>0.68554895833333329</c:v>
                </c:pt>
                <c:pt idx="9338">
                  <c:v>0.68555011574074076</c:v>
                </c:pt>
                <c:pt idx="9339">
                  <c:v>0.68555127314814812</c:v>
                </c:pt>
                <c:pt idx="9340">
                  <c:v>0.68555243055555559</c:v>
                </c:pt>
                <c:pt idx="9341">
                  <c:v>0.68555358796296295</c:v>
                </c:pt>
                <c:pt idx="9342">
                  <c:v>0.68555474537037042</c:v>
                </c:pt>
                <c:pt idx="9343">
                  <c:v>0.68555590277777778</c:v>
                </c:pt>
                <c:pt idx="9344">
                  <c:v>0.68555706018518514</c:v>
                </c:pt>
                <c:pt idx="9345">
                  <c:v>0.68555821759259261</c:v>
                </c:pt>
                <c:pt idx="9346">
                  <c:v>0.68555937499999997</c:v>
                </c:pt>
                <c:pt idx="9347">
                  <c:v>0.68556054398148147</c:v>
                </c:pt>
                <c:pt idx="9348">
                  <c:v>0.68556170138888894</c:v>
                </c:pt>
                <c:pt idx="9349">
                  <c:v>0.68556284722222216</c:v>
                </c:pt>
                <c:pt idx="9350">
                  <c:v>0.68556400462962963</c:v>
                </c:pt>
                <c:pt idx="9351">
                  <c:v>0.6855651620370371</c:v>
                </c:pt>
                <c:pt idx="9352">
                  <c:v>0.68556631944444446</c:v>
                </c:pt>
                <c:pt idx="9353">
                  <c:v>0.68556747685185182</c:v>
                </c:pt>
                <c:pt idx="9354">
                  <c:v>0.68556863425925918</c:v>
                </c:pt>
                <c:pt idx="9355">
                  <c:v>0.68556979166666665</c:v>
                </c:pt>
                <c:pt idx="9356">
                  <c:v>0.68557094907407412</c:v>
                </c:pt>
                <c:pt idx="9357">
                  <c:v>0.68557210648148148</c:v>
                </c:pt>
                <c:pt idx="9358">
                  <c:v>0.68557327546296298</c:v>
                </c:pt>
                <c:pt idx="9359">
                  <c:v>0.68557442129629631</c:v>
                </c:pt>
                <c:pt idx="9360">
                  <c:v>0.68557557870370378</c:v>
                </c:pt>
                <c:pt idx="9361">
                  <c:v>0.68557673611111114</c:v>
                </c:pt>
                <c:pt idx="9362">
                  <c:v>0.6855778935185185</c:v>
                </c:pt>
                <c:pt idx="9363">
                  <c:v>0.6855790625</c:v>
                </c:pt>
                <c:pt idx="9364">
                  <c:v>0.68558020833333333</c:v>
                </c:pt>
                <c:pt idx="9365">
                  <c:v>0.6855813657407408</c:v>
                </c:pt>
                <c:pt idx="9366">
                  <c:v>0.68558252314814816</c:v>
                </c:pt>
                <c:pt idx="9367">
                  <c:v>0.68558368055555552</c:v>
                </c:pt>
                <c:pt idx="9368">
                  <c:v>0.68558483796296299</c:v>
                </c:pt>
                <c:pt idx="9369">
                  <c:v>0.68558599537037035</c:v>
                </c:pt>
                <c:pt idx="9370">
                  <c:v>0.68558715277777782</c:v>
                </c:pt>
                <c:pt idx="9371">
                  <c:v>0.68558831018518518</c:v>
                </c:pt>
                <c:pt idx="9372">
                  <c:v>0.68558947916666668</c:v>
                </c:pt>
                <c:pt idx="9373">
                  <c:v>0.68559063657407415</c:v>
                </c:pt>
                <c:pt idx="9374">
                  <c:v>0.68559178240740737</c:v>
                </c:pt>
                <c:pt idx="9375">
                  <c:v>0.68559293981481484</c:v>
                </c:pt>
                <c:pt idx="9376">
                  <c:v>0.6855940972222222</c:v>
                </c:pt>
                <c:pt idx="9377">
                  <c:v>0.68559525462962967</c:v>
                </c:pt>
                <c:pt idx="9378">
                  <c:v>0.68559641203703703</c:v>
                </c:pt>
                <c:pt idx="9379">
                  <c:v>0.68559756944444439</c:v>
                </c:pt>
                <c:pt idx="9380">
                  <c:v>0.68559872685185186</c:v>
                </c:pt>
                <c:pt idx="9381">
                  <c:v>0.68559988425925933</c:v>
                </c:pt>
                <c:pt idx="9382">
                  <c:v>0.68560104166666669</c:v>
                </c:pt>
                <c:pt idx="9383">
                  <c:v>0.68560219907407405</c:v>
                </c:pt>
                <c:pt idx="9384">
                  <c:v>0.68560335648148141</c:v>
                </c:pt>
                <c:pt idx="9385">
                  <c:v>0.68560451388888888</c:v>
                </c:pt>
                <c:pt idx="9386">
                  <c:v>0.68560568287037038</c:v>
                </c:pt>
                <c:pt idx="9387">
                  <c:v>0.68560682870370371</c:v>
                </c:pt>
                <c:pt idx="9388">
                  <c:v>0.68560799768518521</c:v>
                </c:pt>
                <c:pt idx="9389">
                  <c:v>0.68560914351851854</c:v>
                </c:pt>
                <c:pt idx="9390">
                  <c:v>0.68561030092592601</c:v>
                </c:pt>
                <c:pt idx="9391">
                  <c:v>0.68561145833333337</c:v>
                </c:pt>
                <c:pt idx="9392">
                  <c:v>0.68561261574074073</c:v>
                </c:pt>
                <c:pt idx="9393">
                  <c:v>0.68561377314814809</c:v>
                </c:pt>
                <c:pt idx="9394">
                  <c:v>0.68561493055555556</c:v>
                </c:pt>
                <c:pt idx="9395">
                  <c:v>0.68561608796296303</c:v>
                </c:pt>
                <c:pt idx="9396">
                  <c:v>0.68561725694444442</c:v>
                </c:pt>
                <c:pt idx="9397">
                  <c:v>0.68561840277777775</c:v>
                </c:pt>
                <c:pt idx="9398">
                  <c:v>0.68561956018518522</c:v>
                </c:pt>
                <c:pt idx="9399">
                  <c:v>0.68562071759259258</c:v>
                </c:pt>
                <c:pt idx="9400">
                  <c:v>0.68562188657407408</c:v>
                </c:pt>
                <c:pt idx="9401">
                  <c:v>0.68562303240740741</c:v>
                </c:pt>
                <c:pt idx="9402">
                  <c:v>0.68562418981481477</c:v>
                </c:pt>
                <c:pt idx="9403">
                  <c:v>0.68562534722222224</c:v>
                </c:pt>
                <c:pt idx="9404">
                  <c:v>0.6856265046296296</c:v>
                </c:pt>
                <c:pt idx="9405">
                  <c:v>0.68562766203703707</c:v>
                </c:pt>
                <c:pt idx="9406">
                  <c:v>0.68562881944444443</c:v>
                </c:pt>
                <c:pt idx="9407">
                  <c:v>0.6856299768518519</c:v>
                </c:pt>
                <c:pt idx="9408">
                  <c:v>0.68563113425925926</c:v>
                </c:pt>
                <c:pt idx="9409">
                  <c:v>0.68563229166666662</c:v>
                </c:pt>
                <c:pt idx="9410">
                  <c:v>0.68563344907407409</c:v>
                </c:pt>
                <c:pt idx="9411">
                  <c:v>0.68563460648148156</c:v>
                </c:pt>
                <c:pt idx="9412">
                  <c:v>0.68563576388888892</c:v>
                </c:pt>
                <c:pt idx="9413">
                  <c:v>0.68563692129629628</c:v>
                </c:pt>
                <c:pt idx="9414">
                  <c:v>0.68563807870370364</c:v>
                </c:pt>
                <c:pt idx="9415">
                  <c:v>0.68563924768518514</c:v>
                </c:pt>
                <c:pt idx="9416">
                  <c:v>0.68564039351851858</c:v>
                </c:pt>
                <c:pt idx="9417">
                  <c:v>0.68564155092592594</c:v>
                </c:pt>
                <c:pt idx="9418">
                  <c:v>0.6856427083333333</c:v>
                </c:pt>
                <c:pt idx="9419">
                  <c:v>0.6856438773148148</c:v>
                </c:pt>
                <c:pt idx="9420">
                  <c:v>0.68564502314814824</c:v>
                </c:pt>
                <c:pt idx="9421">
                  <c:v>0.6856461805555556</c:v>
                </c:pt>
                <c:pt idx="9422">
                  <c:v>0.68564733796296295</c:v>
                </c:pt>
                <c:pt idx="9423">
                  <c:v>0.68564849537037031</c:v>
                </c:pt>
                <c:pt idx="9424">
                  <c:v>0.68564965277777778</c:v>
                </c:pt>
                <c:pt idx="9425">
                  <c:v>0.68565081018518526</c:v>
                </c:pt>
                <c:pt idx="9426">
                  <c:v>0.68565196759259261</c:v>
                </c:pt>
                <c:pt idx="9427">
                  <c:v>0.68565312499999997</c:v>
                </c:pt>
                <c:pt idx="9428">
                  <c:v>0.68565428240740744</c:v>
                </c:pt>
                <c:pt idx="9429">
                  <c:v>0.6856554398148148</c:v>
                </c:pt>
                <c:pt idx="9430">
                  <c:v>0.68565659722222227</c:v>
                </c:pt>
                <c:pt idx="9431">
                  <c:v>0.68565775462962963</c:v>
                </c:pt>
                <c:pt idx="9432">
                  <c:v>0.68565892361111103</c:v>
                </c:pt>
                <c:pt idx="9433">
                  <c:v>0.68566006944444446</c:v>
                </c:pt>
                <c:pt idx="9434">
                  <c:v>0.68566123842592597</c:v>
                </c:pt>
                <c:pt idx="9435">
                  <c:v>0.68566238425925929</c:v>
                </c:pt>
                <c:pt idx="9436">
                  <c:v>0.68566354166666665</c:v>
                </c:pt>
                <c:pt idx="9437">
                  <c:v>0.68566469907407412</c:v>
                </c:pt>
                <c:pt idx="9438">
                  <c:v>0.68566585648148148</c:v>
                </c:pt>
                <c:pt idx="9439">
                  <c:v>0.68566701388888884</c:v>
                </c:pt>
                <c:pt idx="9440">
                  <c:v>0.68566817129629631</c:v>
                </c:pt>
                <c:pt idx="9441">
                  <c:v>0.68566934027777771</c:v>
                </c:pt>
                <c:pt idx="9442">
                  <c:v>0.68567048611111114</c:v>
                </c:pt>
                <c:pt idx="9443">
                  <c:v>0.68567165509259265</c:v>
                </c:pt>
                <c:pt idx="9444">
                  <c:v>0.68567280092592586</c:v>
                </c:pt>
                <c:pt idx="9445">
                  <c:v>0.68567396990740737</c:v>
                </c:pt>
                <c:pt idx="9446">
                  <c:v>0.6856751157407408</c:v>
                </c:pt>
                <c:pt idx="9447">
                  <c:v>0.68567627314814816</c:v>
                </c:pt>
                <c:pt idx="9448">
                  <c:v>0.68567743055555552</c:v>
                </c:pt>
                <c:pt idx="9449">
                  <c:v>0.68567858796296288</c:v>
                </c:pt>
                <c:pt idx="9450">
                  <c:v>0.68567974537037035</c:v>
                </c:pt>
                <c:pt idx="9451">
                  <c:v>0.68568090277777782</c:v>
                </c:pt>
                <c:pt idx="9452">
                  <c:v>0.68568206018518518</c:v>
                </c:pt>
                <c:pt idx="9453">
                  <c:v>0.68568321759259254</c:v>
                </c:pt>
                <c:pt idx="9454">
                  <c:v>0.68568438657407405</c:v>
                </c:pt>
                <c:pt idx="9455">
                  <c:v>0.68568553240740748</c:v>
                </c:pt>
                <c:pt idx="9456">
                  <c:v>0.68568668981481484</c:v>
                </c:pt>
                <c:pt idx="9457">
                  <c:v>0.6856878472222222</c:v>
                </c:pt>
                <c:pt idx="9458">
                  <c:v>0.68568900462962956</c:v>
                </c:pt>
                <c:pt idx="9459">
                  <c:v>0.68569016203703703</c:v>
                </c:pt>
                <c:pt idx="9460">
                  <c:v>0.6856913194444445</c:v>
                </c:pt>
                <c:pt idx="9461">
                  <c:v>0.68569247685185186</c:v>
                </c:pt>
                <c:pt idx="9462">
                  <c:v>0.68569363425925922</c:v>
                </c:pt>
                <c:pt idx="9463">
                  <c:v>0.68569479166666669</c:v>
                </c:pt>
                <c:pt idx="9464">
                  <c:v>0.68569594907407405</c:v>
                </c:pt>
                <c:pt idx="9465">
                  <c:v>0.68569710648148152</c:v>
                </c:pt>
                <c:pt idx="9466">
                  <c:v>0.68569826388888888</c:v>
                </c:pt>
                <c:pt idx="9467">
                  <c:v>0.68569942129629635</c:v>
                </c:pt>
                <c:pt idx="9468">
                  <c:v>0.68570057870370371</c:v>
                </c:pt>
                <c:pt idx="9469">
                  <c:v>0.68570174768518521</c:v>
                </c:pt>
                <c:pt idx="9470">
                  <c:v>0.68570289351851854</c:v>
                </c:pt>
                <c:pt idx="9471">
                  <c:v>0.6857040509259259</c:v>
                </c:pt>
                <c:pt idx="9472">
                  <c:v>0.68570520833333337</c:v>
                </c:pt>
                <c:pt idx="9473">
                  <c:v>0.68570642361111112</c:v>
                </c:pt>
                <c:pt idx="9474">
                  <c:v>0.68570752314814809</c:v>
                </c:pt>
                <c:pt idx="9475">
                  <c:v>0.68570868055555556</c:v>
                </c:pt>
                <c:pt idx="9476">
                  <c:v>0.68570983796296303</c:v>
                </c:pt>
                <c:pt idx="9477">
                  <c:v>0.68571099537037039</c:v>
                </c:pt>
                <c:pt idx="9478">
                  <c:v>0.68571215277777775</c:v>
                </c:pt>
                <c:pt idx="9479">
                  <c:v>0.68571331018518511</c:v>
                </c:pt>
                <c:pt idx="9480">
                  <c:v>0.68571446759259258</c:v>
                </c:pt>
                <c:pt idx="9481">
                  <c:v>0.68571562500000005</c:v>
                </c:pt>
                <c:pt idx="9482">
                  <c:v>0.68571678240740741</c:v>
                </c:pt>
                <c:pt idx="9483">
                  <c:v>0.68571793981481477</c:v>
                </c:pt>
                <c:pt idx="9484">
                  <c:v>0.68571909722222224</c:v>
                </c:pt>
                <c:pt idx="9485">
                  <c:v>0.68572025462962971</c:v>
                </c:pt>
                <c:pt idx="9486">
                  <c:v>0.6857214236111111</c:v>
                </c:pt>
                <c:pt idx="9487">
                  <c:v>0.68572256944444443</c:v>
                </c:pt>
                <c:pt idx="9488">
                  <c:v>0.68572372685185179</c:v>
                </c:pt>
                <c:pt idx="9489">
                  <c:v>0.68572489583333329</c:v>
                </c:pt>
                <c:pt idx="9490">
                  <c:v>0.68572605324074076</c:v>
                </c:pt>
                <c:pt idx="9491">
                  <c:v>0.68572721064814812</c:v>
                </c:pt>
                <c:pt idx="9492">
                  <c:v>0.68572835648148145</c:v>
                </c:pt>
                <c:pt idx="9493">
                  <c:v>0.68572951388888892</c:v>
                </c:pt>
                <c:pt idx="9494">
                  <c:v>0.68573067129629628</c:v>
                </c:pt>
                <c:pt idx="9495">
                  <c:v>0.68573182870370375</c:v>
                </c:pt>
                <c:pt idx="9496">
                  <c:v>0.68573298611111111</c:v>
                </c:pt>
                <c:pt idx="9497">
                  <c:v>0.68573414351851847</c:v>
                </c:pt>
                <c:pt idx="9498">
                  <c:v>0.68573530092592594</c:v>
                </c:pt>
                <c:pt idx="9499">
                  <c:v>0.6857364583333333</c:v>
                </c:pt>
                <c:pt idx="9500">
                  <c:v>0.68573761574074077</c:v>
                </c:pt>
                <c:pt idx="9501">
                  <c:v>0.68573877314814813</c:v>
                </c:pt>
                <c:pt idx="9502">
                  <c:v>0.6857399305555556</c:v>
                </c:pt>
                <c:pt idx="9503">
                  <c:v>0.68574108796296296</c:v>
                </c:pt>
                <c:pt idx="9504">
                  <c:v>0.68574224537037032</c:v>
                </c:pt>
                <c:pt idx="9505">
                  <c:v>0.68574340277777779</c:v>
                </c:pt>
                <c:pt idx="9506">
                  <c:v>0.68574456018518526</c:v>
                </c:pt>
                <c:pt idx="9507">
                  <c:v>0.68574571759259262</c:v>
                </c:pt>
                <c:pt idx="9508">
                  <c:v>0.68574687499999998</c:v>
                </c:pt>
                <c:pt idx="9509">
                  <c:v>0.68574803240740734</c:v>
                </c:pt>
                <c:pt idx="9510">
                  <c:v>0.68574918981481481</c:v>
                </c:pt>
                <c:pt idx="9511">
                  <c:v>0.68575034722222228</c:v>
                </c:pt>
                <c:pt idx="9512">
                  <c:v>0.68575150462962964</c:v>
                </c:pt>
                <c:pt idx="9513">
                  <c:v>0.685752662037037</c:v>
                </c:pt>
                <c:pt idx="9514">
                  <c:v>0.68575381944444447</c:v>
                </c:pt>
                <c:pt idx="9515">
                  <c:v>0.68575497685185194</c:v>
                </c:pt>
                <c:pt idx="9516">
                  <c:v>0.6857561342592593</c:v>
                </c:pt>
                <c:pt idx="9517">
                  <c:v>0.68575729166666666</c:v>
                </c:pt>
                <c:pt idx="9518">
                  <c:v>0.68575844907407402</c:v>
                </c:pt>
                <c:pt idx="9519">
                  <c:v>0.68575960648148149</c:v>
                </c:pt>
                <c:pt idx="9520">
                  <c:v>0.68576076388888896</c:v>
                </c:pt>
                <c:pt idx="9521">
                  <c:v>0.68576192129629632</c:v>
                </c:pt>
                <c:pt idx="9522">
                  <c:v>0.68576307870370368</c:v>
                </c:pt>
                <c:pt idx="9523">
                  <c:v>0.68576424768518518</c:v>
                </c:pt>
                <c:pt idx="9524">
                  <c:v>0.68576539351851851</c:v>
                </c:pt>
                <c:pt idx="9525">
                  <c:v>0.68576655092592598</c:v>
                </c:pt>
                <c:pt idx="9526">
                  <c:v>0.68576770833333334</c:v>
                </c:pt>
                <c:pt idx="9527">
                  <c:v>0.6857688657407407</c:v>
                </c:pt>
                <c:pt idx="9528">
                  <c:v>0.68577002314814817</c:v>
                </c:pt>
                <c:pt idx="9529">
                  <c:v>0.68577118055555553</c:v>
                </c:pt>
                <c:pt idx="9530">
                  <c:v>0.68577234953703703</c:v>
                </c:pt>
                <c:pt idx="9531">
                  <c:v>0.68577349537037036</c:v>
                </c:pt>
                <c:pt idx="9532">
                  <c:v>0.68577465277777783</c:v>
                </c:pt>
                <c:pt idx="9533">
                  <c:v>0.68577581018518519</c:v>
                </c:pt>
                <c:pt idx="9534">
                  <c:v>0.68577696759259255</c:v>
                </c:pt>
                <c:pt idx="9535">
                  <c:v>0.68577813657407405</c:v>
                </c:pt>
                <c:pt idx="9536">
                  <c:v>0.68577928240740738</c:v>
                </c:pt>
                <c:pt idx="9537">
                  <c:v>0.68578043981481485</c:v>
                </c:pt>
                <c:pt idx="9538">
                  <c:v>0.68578159722222221</c:v>
                </c:pt>
                <c:pt idx="9539">
                  <c:v>0.68578275462962957</c:v>
                </c:pt>
                <c:pt idx="9540">
                  <c:v>0.68578391203703704</c:v>
                </c:pt>
                <c:pt idx="9541">
                  <c:v>0.68578506944444451</c:v>
                </c:pt>
                <c:pt idx="9542">
                  <c:v>0.68578622685185187</c:v>
                </c:pt>
                <c:pt idx="9543">
                  <c:v>0.68578739583333337</c:v>
                </c:pt>
                <c:pt idx="9544">
                  <c:v>0.68578854166666658</c:v>
                </c:pt>
                <c:pt idx="9545">
                  <c:v>0.68578969907407417</c:v>
                </c:pt>
                <c:pt idx="9546">
                  <c:v>0.68579085648148153</c:v>
                </c:pt>
                <c:pt idx="9547">
                  <c:v>0.68579201388888889</c:v>
                </c:pt>
                <c:pt idx="9548">
                  <c:v>0.68579317129629624</c:v>
                </c:pt>
                <c:pt idx="9549">
                  <c:v>0.68579432870370372</c:v>
                </c:pt>
                <c:pt idx="9550">
                  <c:v>0.68579548611111119</c:v>
                </c:pt>
                <c:pt idx="9551">
                  <c:v>0.68579664351851854</c:v>
                </c:pt>
                <c:pt idx="9552">
                  <c:v>0.6857978009259259</c:v>
                </c:pt>
                <c:pt idx="9553">
                  <c:v>0.68579895833333337</c:v>
                </c:pt>
                <c:pt idx="9554">
                  <c:v>0.68580011574074073</c:v>
                </c:pt>
                <c:pt idx="9555">
                  <c:v>0.6858012731481482</c:v>
                </c:pt>
                <c:pt idx="9556">
                  <c:v>0.68580243055555556</c:v>
                </c:pt>
                <c:pt idx="9557">
                  <c:v>0.68580359953703696</c:v>
                </c:pt>
                <c:pt idx="9558">
                  <c:v>0.68580474537037039</c:v>
                </c:pt>
                <c:pt idx="9559">
                  <c:v>0.68580590277777775</c:v>
                </c:pt>
                <c:pt idx="9560">
                  <c:v>0.68580706018518522</c:v>
                </c:pt>
                <c:pt idx="9561">
                  <c:v>0.68580821759259258</c:v>
                </c:pt>
                <c:pt idx="9562">
                  <c:v>0.68580937500000005</c:v>
                </c:pt>
                <c:pt idx="9563">
                  <c:v>0.68581053240740741</c:v>
                </c:pt>
                <c:pt idx="9564">
                  <c:v>0.68581168981481477</c:v>
                </c:pt>
                <c:pt idx="9565">
                  <c:v>0.68581284722222224</c:v>
                </c:pt>
                <c:pt idx="9566">
                  <c:v>0.6858140046296296</c:v>
                </c:pt>
                <c:pt idx="9567">
                  <c:v>0.68581516203703707</c:v>
                </c:pt>
                <c:pt idx="9568">
                  <c:v>0.68581631944444443</c:v>
                </c:pt>
                <c:pt idx="9569">
                  <c:v>0.68581747685185179</c:v>
                </c:pt>
                <c:pt idx="9570">
                  <c:v>0.6858186458333333</c:v>
                </c:pt>
                <c:pt idx="9571">
                  <c:v>0.68581980324074077</c:v>
                </c:pt>
                <c:pt idx="9572">
                  <c:v>0.68582094907407409</c:v>
                </c:pt>
                <c:pt idx="9573">
                  <c:v>0.68582210648148145</c:v>
                </c:pt>
                <c:pt idx="9574">
                  <c:v>0.68582326388888881</c:v>
                </c:pt>
                <c:pt idx="9575">
                  <c:v>0.68582442129629628</c:v>
                </c:pt>
                <c:pt idx="9576">
                  <c:v>0.68582557870370375</c:v>
                </c:pt>
                <c:pt idx="9577">
                  <c:v>0.68582673611111111</c:v>
                </c:pt>
                <c:pt idx="9578">
                  <c:v>0.68582789351851847</c:v>
                </c:pt>
                <c:pt idx="9579">
                  <c:v>0.68582905092592594</c:v>
                </c:pt>
                <c:pt idx="9580">
                  <c:v>0.68583020833333341</c:v>
                </c:pt>
                <c:pt idx="9581">
                  <c:v>0.68583136574074077</c:v>
                </c:pt>
                <c:pt idx="9582">
                  <c:v>0.68583252314814813</c:v>
                </c:pt>
                <c:pt idx="9583">
                  <c:v>0.68583368055555549</c:v>
                </c:pt>
                <c:pt idx="9584">
                  <c:v>0.68583483796296296</c:v>
                </c:pt>
                <c:pt idx="9585">
                  <c:v>0.68583599537037043</c:v>
                </c:pt>
                <c:pt idx="9586">
                  <c:v>0.68583715277777779</c:v>
                </c:pt>
                <c:pt idx="9587">
                  <c:v>0.68583831018518515</c:v>
                </c:pt>
                <c:pt idx="9588">
                  <c:v>0.68583946759259262</c:v>
                </c:pt>
                <c:pt idx="9589">
                  <c:v>0.68584062499999998</c:v>
                </c:pt>
                <c:pt idx="9590">
                  <c:v>0.68584178240740745</c:v>
                </c:pt>
                <c:pt idx="9591">
                  <c:v>0.68584293981481481</c:v>
                </c:pt>
                <c:pt idx="9592">
                  <c:v>0.68584409722222217</c:v>
                </c:pt>
                <c:pt idx="9593">
                  <c:v>0.68584525462962964</c:v>
                </c:pt>
                <c:pt idx="9594">
                  <c:v>0.68584642361111114</c:v>
                </c:pt>
                <c:pt idx="9595">
                  <c:v>0.68584756944444447</c:v>
                </c:pt>
                <c:pt idx="9596">
                  <c:v>0.68584873842592586</c:v>
                </c:pt>
                <c:pt idx="9597">
                  <c:v>0.68584989583333333</c:v>
                </c:pt>
                <c:pt idx="9598">
                  <c:v>0.68585104166666666</c:v>
                </c:pt>
                <c:pt idx="9599">
                  <c:v>0.68585219907407402</c:v>
                </c:pt>
                <c:pt idx="9600">
                  <c:v>0.68585335648148149</c:v>
                </c:pt>
                <c:pt idx="9601">
                  <c:v>0.68585451388888896</c:v>
                </c:pt>
                <c:pt idx="9602">
                  <c:v>0.68585567129629632</c:v>
                </c:pt>
                <c:pt idx="9603">
                  <c:v>0.68585684027777782</c:v>
                </c:pt>
                <c:pt idx="9604">
                  <c:v>0.68585798611111104</c:v>
                </c:pt>
                <c:pt idx="9605">
                  <c:v>0.68585914351851851</c:v>
                </c:pt>
                <c:pt idx="9606">
                  <c:v>0.68586030092592598</c:v>
                </c:pt>
                <c:pt idx="9607">
                  <c:v>0.68586145833333334</c:v>
                </c:pt>
                <c:pt idx="9608">
                  <c:v>0.68586262731481484</c:v>
                </c:pt>
                <c:pt idx="9609">
                  <c:v>0.68586377314814817</c:v>
                </c:pt>
                <c:pt idx="9610">
                  <c:v>0.68586494212962967</c:v>
                </c:pt>
                <c:pt idx="9611">
                  <c:v>0.685866087962963</c:v>
                </c:pt>
                <c:pt idx="9612">
                  <c:v>0.68586725694444439</c:v>
                </c:pt>
                <c:pt idx="9613">
                  <c:v>0.68586840277777772</c:v>
                </c:pt>
                <c:pt idx="9614">
                  <c:v>0.68586956018518519</c:v>
                </c:pt>
                <c:pt idx="9615">
                  <c:v>0.68587072916666669</c:v>
                </c:pt>
                <c:pt idx="9616">
                  <c:v>0.68587187500000002</c:v>
                </c:pt>
                <c:pt idx="9617">
                  <c:v>0.68587304398148141</c:v>
                </c:pt>
                <c:pt idx="9618">
                  <c:v>0.68587418981481485</c:v>
                </c:pt>
                <c:pt idx="9619">
                  <c:v>0.68587534722222221</c:v>
                </c:pt>
                <c:pt idx="9620">
                  <c:v>0.68587650462962968</c:v>
                </c:pt>
                <c:pt idx="9621">
                  <c:v>0.68587766203703704</c:v>
                </c:pt>
                <c:pt idx="9622">
                  <c:v>0.6858788194444444</c:v>
                </c:pt>
                <c:pt idx="9623">
                  <c:v>0.68587997685185187</c:v>
                </c:pt>
                <c:pt idx="9624">
                  <c:v>0.68588113425925923</c:v>
                </c:pt>
                <c:pt idx="9625">
                  <c:v>0.6858822916666667</c:v>
                </c:pt>
                <c:pt idx="9626">
                  <c:v>0.68588344907407406</c:v>
                </c:pt>
                <c:pt idx="9627">
                  <c:v>0.68588460648148153</c:v>
                </c:pt>
                <c:pt idx="9628">
                  <c:v>0.68588577546296303</c:v>
                </c:pt>
                <c:pt idx="9629">
                  <c:v>0.68588692129629625</c:v>
                </c:pt>
                <c:pt idx="9630">
                  <c:v>0.68588809027777775</c:v>
                </c:pt>
                <c:pt idx="9631">
                  <c:v>0.68588923611111108</c:v>
                </c:pt>
                <c:pt idx="9632">
                  <c:v>0.68589039351851855</c:v>
                </c:pt>
                <c:pt idx="9633">
                  <c:v>0.68589155092592591</c:v>
                </c:pt>
                <c:pt idx="9634">
                  <c:v>0.68589270833333327</c:v>
                </c:pt>
                <c:pt idx="9635">
                  <c:v>0.68589386574074074</c:v>
                </c:pt>
                <c:pt idx="9636">
                  <c:v>0.68589502314814821</c:v>
                </c:pt>
                <c:pt idx="9637">
                  <c:v>0.68589618055555557</c:v>
                </c:pt>
                <c:pt idx="9638">
                  <c:v>0.68589733796296293</c:v>
                </c:pt>
                <c:pt idx="9639">
                  <c:v>0.68589850694444443</c:v>
                </c:pt>
                <c:pt idx="9640">
                  <c:v>0.68589965277777787</c:v>
                </c:pt>
                <c:pt idx="9641">
                  <c:v>0.68590081018518523</c:v>
                </c:pt>
                <c:pt idx="9642">
                  <c:v>0.68590196759259259</c:v>
                </c:pt>
                <c:pt idx="9643">
                  <c:v>0.68590312499999995</c:v>
                </c:pt>
                <c:pt idx="9644">
                  <c:v>0.68590428240740742</c:v>
                </c:pt>
                <c:pt idx="9645">
                  <c:v>0.68590543981481489</c:v>
                </c:pt>
                <c:pt idx="9646">
                  <c:v>0.68590659722222225</c:v>
                </c:pt>
                <c:pt idx="9647">
                  <c:v>0.68590775462962961</c:v>
                </c:pt>
                <c:pt idx="9648">
                  <c:v>0.68590891203703708</c:v>
                </c:pt>
                <c:pt idx="9649">
                  <c:v>0.68591008101851858</c:v>
                </c:pt>
                <c:pt idx="9650">
                  <c:v>0.68591122685185191</c:v>
                </c:pt>
                <c:pt idx="9651">
                  <c:v>0.68591238425925927</c:v>
                </c:pt>
                <c:pt idx="9652">
                  <c:v>0.68591354166666663</c:v>
                </c:pt>
                <c:pt idx="9653">
                  <c:v>0.6859146990740741</c:v>
                </c:pt>
                <c:pt idx="9654">
                  <c:v>0.68591585648148146</c:v>
                </c:pt>
                <c:pt idx="9655">
                  <c:v>0.68591701388888893</c:v>
                </c:pt>
                <c:pt idx="9656">
                  <c:v>0.68591817129629629</c:v>
                </c:pt>
                <c:pt idx="9657">
                  <c:v>0.68591932870370376</c:v>
                </c:pt>
                <c:pt idx="9658">
                  <c:v>0.68592048611111112</c:v>
                </c:pt>
                <c:pt idx="9659">
                  <c:v>0.68592164351851848</c:v>
                </c:pt>
                <c:pt idx="9660">
                  <c:v>0.68592280092592595</c:v>
                </c:pt>
                <c:pt idx="9661">
                  <c:v>0.68592395833333331</c:v>
                </c:pt>
                <c:pt idx="9662">
                  <c:v>0.68592511574074078</c:v>
                </c:pt>
                <c:pt idx="9663">
                  <c:v>0.68592627314814814</c:v>
                </c:pt>
                <c:pt idx="9664">
                  <c:v>0.6859274305555555</c:v>
                </c:pt>
                <c:pt idx="9665">
                  <c:v>0.68592858796296297</c:v>
                </c:pt>
                <c:pt idx="9666">
                  <c:v>0.68592974537037044</c:v>
                </c:pt>
                <c:pt idx="9667">
                  <c:v>0.6859309027777778</c:v>
                </c:pt>
                <c:pt idx="9668">
                  <c:v>0.68593206018518516</c:v>
                </c:pt>
                <c:pt idx="9669">
                  <c:v>0.68593321759259251</c:v>
                </c:pt>
                <c:pt idx="9670">
                  <c:v>0.68593438657407402</c:v>
                </c:pt>
                <c:pt idx="9671">
                  <c:v>0.68593553240740746</c:v>
                </c:pt>
                <c:pt idx="9672">
                  <c:v>0.68593668981481482</c:v>
                </c:pt>
                <c:pt idx="9673">
                  <c:v>0.68593784722222217</c:v>
                </c:pt>
                <c:pt idx="9674">
                  <c:v>0.68593901620370368</c:v>
                </c:pt>
                <c:pt idx="9675">
                  <c:v>0.68594016203703712</c:v>
                </c:pt>
                <c:pt idx="9676">
                  <c:v>0.68594131944444448</c:v>
                </c:pt>
                <c:pt idx="9677">
                  <c:v>0.68594247685185183</c:v>
                </c:pt>
                <c:pt idx="9678">
                  <c:v>0.68594363425925919</c:v>
                </c:pt>
                <c:pt idx="9679">
                  <c:v>0.68594479166666666</c:v>
                </c:pt>
                <c:pt idx="9680">
                  <c:v>0.68594594907407413</c:v>
                </c:pt>
                <c:pt idx="9681">
                  <c:v>0.68594710648148149</c:v>
                </c:pt>
                <c:pt idx="9682">
                  <c:v>0.68594826388888885</c:v>
                </c:pt>
                <c:pt idx="9683">
                  <c:v>0.68594942129629632</c:v>
                </c:pt>
                <c:pt idx="9684">
                  <c:v>0.68595057870370368</c:v>
                </c:pt>
                <c:pt idx="9685">
                  <c:v>0.68595173611111115</c:v>
                </c:pt>
                <c:pt idx="9686">
                  <c:v>0.68595289351851851</c:v>
                </c:pt>
                <c:pt idx="9687">
                  <c:v>0.68595405092592598</c:v>
                </c:pt>
                <c:pt idx="9688">
                  <c:v>0.68595520833333334</c:v>
                </c:pt>
                <c:pt idx="9689">
                  <c:v>0.6859563657407407</c:v>
                </c:pt>
                <c:pt idx="9690">
                  <c:v>0.68595752314814817</c:v>
                </c:pt>
                <c:pt idx="9691">
                  <c:v>0.68595868055555553</c:v>
                </c:pt>
                <c:pt idx="9692">
                  <c:v>0.685959837962963</c:v>
                </c:pt>
                <c:pt idx="9693">
                  <c:v>0.68596099537037036</c:v>
                </c:pt>
                <c:pt idx="9694">
                  <c:v>0.68596215277777772</c:v>
                </c:pt>
                <c:pt idx="9695">
                  <c:v>0.68596331018518519</c:v>
                </c:pt>
                <c:pt idx="9696">
                  <c:v>0.68596446759259266</c:v>
                </c:pt>
                <c:pt idx="9697">
                  <c:v>0.68596562500000002</c:v>
                </c:pt>
                <c:pt idx="9698">
                  <c:v>0.68596678240740738</c:v>
                </c:pt>
                <c:pt idx="9699">
                  <c:v>0.68596793981481474</c:v>
                </c:pt>
                <c:pt idx="9700">
                  <c:v>0.68596909722222221</c:v>
                </c:pt>
                <c:pt idx="9701">
                  <c:v>0.68597025462962968</c:v>
                </c:pt>
                <c:pt idx="9702">
                  <c:v>0.68597141203703704</c:v>
                </c:pt>
                <c:pt idx="9703">
                  <c:v>0.6859725694444444</c:v>
                </c:pt>
                <c:pt idx="9704">
                  <c:v>0.68597372685185187</c:v>
                </c:pt>
                <c:pt idx="9705">
                  <c:v>0.68597488425925934</c:v>
                </c:pt>
                <c:pt idx="9706">
                  <c:v>0.6859760416666667</c:v>
                </c:pt>
                <c:pt idx="9707">
                  <c:v>0.68597721064814809</c:v>
                </c:pt>
                <c:pt idx="9708">
                  <c:v>0.68597835648148142</c:v>
                </c:pt>
                <c:pt idx="9709">
                  <c:v>0.68597951388888889</c:v>
                </c:pt>
                <c:pt idx="9710">
                  <c:v>0.68598067129629636</c:v>
                </c:pt>
                <c:pt idx="9711">
                  <c:v>0.68598182870370372</c:v>
                </c:pt>
                <c:pt idx="9712">
                  <c:v>0.68598298611111108</c:v>
                </c:pt>
                <c:pt idx="9713">
                  <c:v>0.68598414351851855</c:v>
                </c:pt>
                <c:pt idx="9714">
                  <c:v>0.68598530092592591</c:v>
                </c:pt>
                <c:pt idx="9715">
                  <c:v>0.68598645833333338</c:v>
                </c:pt>
                <c:pt idx="9716">
                  <c:v>0.68598761574074074</c:v>
                </c:pt>
                <c:pt idx="9717">
                  <c:v>0.68598878472222213</c:v>
                </c:pt>
                <c:pt idx="9718">
                  <c:v>0.68598994212962972</c:v>
                </c:pt>
                <c:pt idx="9719">
                  <c:v>0.68599108796296293</c:v>
                </c:pt>
                <c:pt idx="9720">
                  <c:v>0.6859922453703704</c:v>
                </c:pt>
                <c:pt idx="9721">
                  <c:v>0.68599340277777776</c:v>
                </c:pt>
                <c:pt idx="9722">
                  <c:v>0.68599456018518523</c:v>
                </c:pt>
                <c:pt idx="9723">
                  <c:v>0.68599572916666673</c:v>
                </c:pt>
                <c:pt idx="9724">
                  <c:v>0.68599687499999995</c:v>
                </c:pt>
                <c:pt idx="9725">
                  <c:v>0.68599803240740742</c:v>
                </c:pt>
                <c:pt idx="9726">
                  <c:v>0.68599920138888892</c:v>
                </c:pt>
                <c:pt idx="9727">
                  <c:v>0.68600034722222225</c:v>
                </c:pt>
                <c:pt idx="9728">
                  <c:v>0.68600150462962961</c:v>
                </c:pt>
                <c:pt idx="9729">
                  <c:v>0.68600266203703697</c:v>
                </c:pt>
                <c:pt idx="9730">
                  <c:v>0.68600381944444444</c:v>
                </c:pt>
                <c:pt idx="9731">
                  <c:v>0.68600497685185191</c:v>
                </c:pt>
                <c:pt idx="9732">
                  <c:v>0.68600613425925927</c:v>
                </c:pt>
                <c:pt idx="9733">
                  <c:v>0.68600729166666663</c:v>
                </c:pt>
                <c:pt idx="9734">
                  <c:v>0.68600846064814813</c:v>
                </c:pt>
                <c:pt idx="9735">
                  <c:v>0.68600960648148157</c:v>
                </c:pt>
                <c:pt idx="9736">
                  <c:v>0.68601076388888893</c:v>
                </c:pt>
                <c:pt idx="9737">
                  <c:v>0.68601192129629629</c:v>
                </c:pt>
                <c:pt idx="9738">
                  <c:v>0.68601307870370365</c:v>
                </c:pt>
                <c:pt idx="9739">
                  <c:v>0.68601423611111112</c:v>
                </c:pt>
                <c:pt idx="9740">
                  <c:v>0.68601539351851859</c:v>
                </c:pt>
                <c:pt idx="9741">
                  <c:v>0.68601655092592595</c:v>
                </c:pt>
                <c:pt idx="9742">
                  <c:v>0.68601771990740734</c:v>
                </c:pt>
                <c:pt idx="9743">
                  <c:v>0.68601887731481481</c:v>
                </c:pt>
                <c:pt idx="9744">
                  <c:v>0.68602002314814814</c:v>
                </c:pt>
                <c:pt idx="9745">
                  <c:v>0.68602118055555561</c:v>
                </c:pt>
                <c:pt idx="9746">
                  <c:v>0.68602233796296297</c:v>
                </c:pt>
                <c:pt idx="9747">
                  <c:v>0.68602349537037033</c:v>
                </c:pt>
                <c:pt idx="9748">
                  <c:v>0.6860246527777778</c:v>
                </c:pt>
                <c:pt idx="9749">
                  <c:v>0.68602581018518516</c:v>
                </c:pt>
                <c:pt idx="9750">
                  <c:v>0.68602696759259263</c:v>
                </c:pt>
                <c:pt idx="9751">
                  <c:v>0.68602812499999999</c:v>
                </c:pt>
                <c:pt idx="9752">
                  <c:v>0.68602928240740746</c:v>
                </c:pt>
                <c:pt idx="9753">
                  <c:v>0.68603043981481482</c:v>
                </c:pt>
                <c:pt idx="9754">
                  <c:v>0.68603159722222218</c:v>
                </c:pt>
                <c:pt idx="9755">
                  <c:v>0.68603276620370368</c:v>
                </c:pt>
                <c:pt idx="9756">
                  <c:v>0.68603391203703701</c:v>
                </c:pt>
                <c:pt idx="9757">
                  <c:v>0.68603506944444448</c:v>
                </c:pt>
                <c:pt idx="9758">
                  <c:v>0.68603622685185184</c:v>
                </c:pt>
                <c:pt idx="9759">
                  <c:v>0.6860373842592592</c:v>
                </c:pt>
                <c:pt idx="9760">
                  <c:v>0.68603854166666667</c:v>
                </c:pt>
                <c:pt idx="9761">
                  <c:v>0.68603969907407414</c:v>
                </c:pt>
                <c:pt idx="9762">
                  <c:v>0.6860408564814815</c:v>
                </c:pt>
                <c:pt idx="9763">
                  <c:v>0.68604201388888886</c:v>
                </c:pt>
                <c:pt idx="9764">
                  <c:v>0.68604317129629622</c:v>
                </c:pt>
                <c:pt idx="9765">
                  <c:v>0.68604434027777772</c:v>
                </c:pt>
                <c:pt idx="9766">
                  <c:v>0.68604548611111116</c:v>
                </c:pt>
                <c:pt idx="9767">
                  <c:v>0.68604665509259255</c:v>
                </c:pt>
                <c:pt idx="9768">
                  <c:v>0.68604780092592588</c:v>
                </c:pt>
                <c:pt idx="9769">
                  <c:v>0.68604895833333335</c:v>
                </c:pt>
                <c:pt idx="9770">
                  <c:v>0.68605011574074082</c:v>
                </c:pt>
                <c:pt idx="9771">
                  <c:v>0.68605127314814818</c:v>
                </c:pt>
                <c:pt idx="9772">
                  <c:v>0.68605243055555554</c:v>
                </c:pt>
                <c:pt idx="9773">
                  <c:v>0.68605359953703704</c:v>
                </c:pt>
                <c:pt idx="9774">
                  <c:v>0.68605475694444451</c:v>
                </c:pt>
                <c:pt idx="9775">
                  <c:v>0.68605591435185187</c:v>
                </c:pt>
                <c:pt idx="9776">
                  <c:v>0.6860570601851852</c:v>
                </c:pt>
                <c:pt idx="9777">
                  <c:v>0.68605821759259256</c:v>
                </c:pt>
                <c:pt idx="9778">
                  <c:v>0.68605937500000003</c:v>
                </c:pt>
                <c:pt idx="9779">
                  <c:v>0.68606053240740739</c:v>
                </c:pt>
                <c:pt idx="9780">
                  <c:v>0.68606168981481486</c:v>
                </c:pt>
                <c:pt idx="9781">
                  <c:v>0.68606284722222222</c:v>
                </c:pt>
                <c:pt idx="9782">
                  <c:v>0.68606400462962969</c:v>
                </c:pt>
                <c:pt idx="9783">
                  <c:v>0.68606516203703705</c:v>
                </c:pt>
                <c:pt idx="9784">
                  <c:v>0.68606631944444441</c:v>
                </c:pt>
                <c:pt idx="9785">
                  <c:v>0.68606747685185188</c:v>
                </c:pt>
                <c:pt idx="9786">
                  <c:v>0.68606863425925924</c:v>
                </c:pt>
                <c:pt idx="9787">
                  <c:v>0.68606979166666671</c:v>
                </c:pt>
                <c:pt idx="9788">
                  <c:v>0.68607094907407407</c:v>
                </c:pt>
                <c:pt idx="9789">
                  <c:v>0.68607210648148143</c:v>
                </c:pt>
                <c:pt idx="9790">
                  <c:v>0.6860732638888889</c:v>
                </c:pt>
                <c:pt idx="9791">
                  <c:v>0.68607442129629637</c:v>
                </c:pt>
                <c:pt idx="9792">
                  <c:v>0.68607557870370373</c:v>
                </c:pt>
                <c:pt idx="9793">
                  <c:v>0.68607674768518523</c:v>
                </c:pt>
                <c:pt idx="9794">
                  <c:v>0.68607789351851844</c:v>
                </c:pt>
                <c:pt idx="9795">
                  <c:v>0.68607906249999995</c:v>
                </c:pt>
                <c:pt idx="9796">
                  <c:v>0.68608020833333339</c:v>
                </c:pt>
                <c:pt idx="9797">
                  <c:v>0.68608143518518516</c:v>
                </c:pt>
                <c:pt idx="9798">
                  <c:v>0.6860825231481481</c:v>
                </c:pt>
                <c:pt idx="9799">
                  <c:v>0.68608368055555558</c:v>
                </c:pt>
                <c:pt idx="9800">
                  <c:v>0.68608484953703708</c:v>
                </c:pt>
                <c:pt idx="9801">
                  <c:v>0.68608599537037041</c:v>
                </c:pt>
                <c:pt idx="9802">
                  <c:v>0.6860871643518518</c:v>
                </c:pt>
                <c:pt idx="9803">
                  <c:v>0.68608832175925927</c:v>
                </c:pt>
                <c:pt idx="9804">
                  <c:v>0.68608946759259259</c:v>
                </c:pt>
                <c:pt idx="9805">
                  <c:v>0.68609062500000007</c:v>
                </c:pt>
                <c:pt idx="9806">
                  <c:v>0.68609179398148146</c:v>
                </c:pt>
                <c:pt idx="9807">
                  <c:v>0.68609293981481478</c:v>
                </c:pt>
                <c:pt idx="9808">
                  <c:v>0.68609410879629629</c:v>
                </c:pt>
                <c:pt idx="9809">
                  <c:v>0.68609525462962961</c:v>
                </c:pt>
                <c:pt idx="9810">
                  <c:v>0.68609642361111112</c:v>
                </c:pt>
                <c:pt idx="9811">
                  <c:v>0.68609756944444444</c:v>
                </c:pt>
                <c:pt idx="9812">
                  <c:v>0.6860987268518518</c:v>
                </c:pt>
                <c:pt idx="9813">
                  <c:v>0.68609988425925927</c:v>
                </c:pt>
                <c:pt idx="9814">
                  <c:v>0.68610104166666663</c:v>
                </c:pt>
                <c:pt idx="9815">
                  <c:v>0.6861021990740741</c:v>
                </c:pt>
                <c:pt idx="9816">
                  <c:v>0.68610335648148146</c:v>
                </c:pt>
                <c:pt idx="9817">
                  <c:v>0.68610452546296297</c:v>
                </c:pt>
                <c:pt idx="9818">
                  <c:v>0.68610567129629629</c:v>
                </c:pt>
                <c:pt idx="9819">
                  <c:v>0.68610682870370365</c:v>
                </c:pt>
                <c:pt idx="9820">
                  <c:v>0.68610798611111112</c:v>
                </c:pt>
                <c:pt idx="9821">
                  <c:v>0.68610914351851859</c:v>
                </c:pt>
                <c:pt idx="9822">
                  <c:v>0.68611031249999999</c:v>
                </c:pt>
                <c:pt idx="9823">
                  <c:v>0.68611145833333331</c:v>
                </c:pt>
                <c:pt idx="9824">
                  <c:v>0.68611262731481482</c:v>
                </c:pt>
                <c:pt idx="9825">
                  <c:v>0.68611378472222218</c:v>
                </c:pt>
                <c:pt idx="9826">
                  <c:v>0.68611494212962965</c:v>
                </c:pt>
                <c:pt idx="9827">
                  <c:v>0.68611608796296297</c:v>
                </c:pt>
                <c:pt idx="9828">
                  <c:v>0.68611724537037033</c:v>
                </c:pt>
                <c:pt idx="9829">
                  <c:v>0.68611841435185184</c:v>
                </c:pt>
                <c:pt idx="9830">
                  <c:v>0.68611956018518527</c:v>
                </c:pt>
                <c:pt idx="9831">
                  <c:v>0.68612071759259263</c:v>
                </c:pt>
                <c:pt idx="9832">
                  <c:v>0.68612187499999999</c:v>
                </c:pt>
                <c:pt idx="9833">
                  <c:v>0.68612303240740735</c:v>
                </c:pt>
                <c:pt idx="9834">
                  <c:v>0.68612418981481482</c:v>
                </c:pt>
                <c:pt idx="9835">
                  <c:v>0.68612534722222229</c:v>
                </c:pt>
                <c:pt idx="9836">
                  <c:v>0.68612650462962965</c:v>
                </c:pt>
                <c:pt idx="9837">
                  <c:v>0.68612766203703701</c:v>
                </c:pt>
                <c:pt idx="9838">
                  <c:v>0.68612881944444448</c:v>
                </c:pt>
                <c:pt idx="9839">
                  <c:v>0.68612997685185184</c:v>
                </c:pt>
                <c:pt idx="9840">
                  <c:v>0.68613113425925931</c:v>
                </c:pt>
                <c:pt idx="9841">
                  <c:v>0.6861323032407407</c:v>
                </c:pt>
                <c:pt idx="9842">
                  <c:v>0.68613344907407403</c:v>
                </c:pt>
                <c:pt idx="9843">
                  <c:v>0.6861346064814815</c:v>
                </c:pt>
                <c:pt idx="9844">
                  <c:v>0.68613576388888886</c:v>
                </c:pt>
                <c:pt idx="9845">
                  <c:v>0.68613692129629633</c:v>
                </c:pt>
                <c:pt idx="9846">
                  <c:v>0.68613807870370369</c:v>
                </c:pt>
                <c:pt idx="9847">
                  <c:v>0.68613923611111116</c:v>
                </c:pt>
                <c:pt idx="9848">
                  <c:v>0.68614039351851852</c:v>
                </c:pt>
                <c:pt idx="9849">
                  <c:v>0.68614155092592588</c:v>
                </c:pt>
                <c:pt idx="9850">
                  <c:v>0.68614270833333335</c:v>
                </c:pt>
                <c:pt idx="9851">
                  <c:v>0.68614386574074071</c:v>
                </c:pt>
                <c:pt idx="9852">
                  <c:v>0.68614502314814818</c:v>
                </c:pt>
                <c:pt idx="9853">
                  <c:v>0.68614618055555554</c:v>
                </c:pt>
                <c:pt idx="9854">
                  <c:v>0.6861473379629629</c:v>
                </c:pt>
                <c:pt idx="9855">
                  <c:v>0.6861485069444444</c:v>
                </c:pt>
                <c:pt idx="9856">
                  <c:v>0.68614965277777784</c:v>
                </c:pt>
                <c:pt idx="9857">
                  <c:v>0.6861508101851852</c:v>
                </c:pt>
                <c:pt idx="9858">
                  <c:v>0.68615196759259256</c:v>
                </c:pt>
                <c:pt idx="9859">
                  <c:v>0.68615312499999992</c:v>
                </c:pt>
                <c:pt idx="9860">
                  <c:v>0.68615428240740739</c:v>
                </c:pt>
                <c:pt idx="9861">
                  <c:v>0.68615543981481486</c:v>
                </c:pt>
                <c:pt idx="9862">
                  <c:v>0.68615659722222222</c:v>
                </c:pt>
                <c:pt idx="9863">
                  <c:v>0.68615775462962958</c:v>
                </c:pt>
                <c:pt idx="9864">
                  <c:v>0.68615891203703705</c:v>
                </c:pt>
                <c:pt idx="9865">
                  <c:v>0.68616008101851855</c:v>
                </c:pt>
                <c:pt idx="9866">
                  <c:v>0.68616122685185188</c:v>
                </c:pt>
                <c:pt idx="9867">
                  <c:v>0.68616238425925924</c:v>
                </c:pt>
                <c:pt idx="9868">
                  <c:v>0.68616355324074074</c:v>
                </c:pt>
                <c:pt idx="9869">
                  <c:v>0.68616471064814821</c:v>
                </c:pt>
                <c:pt idx="9870">
                  <c:v>0.68616585648148154</c:v>
                </c:pt>
                <c:pt idx="9871">
                  <c:v>0.6861670138888889</c:v>
                </c:pt>
                <c:pt idx="9872">
                  <c:v>0.68616817129629626</c:v>
                </c:pt>
                <c:pt idx="9873">
                  <c:v>0.68616932870370373</c:v>
                </c:pt>
                <c:pt idx="9874">
                  <c:v>0.68617048611111109</c:v>
                </c:pt>
                <c:pt idx="9875">
                  <c:v>0.68617164351851856</c:v>
                </c:pt>
                <c:pt idx="9876">
                  <c:v>0.68617280092592592</c:v>
                </c:pt>
                <c:pt idx="9877">
                  <c:v>0.68617395833333339</c:v>
                </c:pt>
                <c:pt idx="9878">
                  <c:v>0.68617511574074075</c:v>
                </c:pt>
                <c:pt idx="9879">
                  <c:v>0.68617627314814811</c:v>
                </c:pt>
                <c:pt idx="9880">
                  <c:v>0.68617743055555558</c:v>
                </c:pt>
                <c:pt idx="9881">
                  <c:v>0.68617858796296294</c:v>
                </c:pt>
                <c:pt idx="9882">
                  <c:v>0.68617974537037041</c:v>
                </c:pt>
                <c:pt idx="9883">
                  <c:v>0.68618090277777777</c:v>
                </c:pt>
                <c:pt idx="9884">
                  <c:v>0.68618206018518513</c:v>
                </c:pt>
                <c:pt idx="9885">
                  <c:v>0.6861832175925926</c:v>
                </c:pt>
                <c:pt idx="9886">
                  <c:v>0.68618437500000007</c:v>
                </c:pt>
                <c:pt idx="9887">
                  <c:v>0.68618553240740743</c:v>
                </c:pt>
                <c:pt idx="9888">
                  <c:v>0.68618668981481479</c:v>
                </c:pt>
                <c:pt idx="9889">
                  <c:v>0.68618784722222215</c:v>
                </c:pt>
                <c:pt idx="9890">
                  <c:v>0.68618900462962962</c:v>
                </c:pt>
                <c:pt idx="9891">
                  <c:v>0.68619016203703709</c:v>
                </c:pt>
                <c:pt idx="9892">
                  <c:v>0.68619131944444445</c:v>
                </c:pt>
                <c:pt idx="9893">
                  <c:v>0.68619247685185181</c:v>
                </c:pt>
                <c:pt idx="9894">
                  <c:v>0.68619364583333331</c:v>
                </c:pt>
                <c:pt idx="9895">
                  <c:v>0.68619479166666675</c:v>
                </c:pt>
                <c:pt idx="9896">
                  <c:v>0.68619594907407411</c:v>
                </c:pt>
                <c:pt idx="9897">
                  <c:v>0.68619710648148147</c:v>
                </c:pt>
                <c:pt idx="9898">
                  <c:v>0.68619826388888883</c:v>
                </c:pt>
                <c:pt idx="9899">
                  <c:v>0.6861994212962963</c:v>
                </c:pt>
                <c:pt idx="9900">
                  <c:v>0.68620057870370377</c:v>
                </c:pt>
                <c:pt idx="9901">
                  <c:v>0.68620173611111113</c:v>
                </c:pt>
                <c:pt idx="9902">
                  <c:v>0.68620289351851849</c:v>
                </c:pt>
                <c:pt idx="9903">
                  <c:v>0.68620405092592596</c:v>
                </c:pt>
                <c:pt idx="9904">
                  <c:v>0.68620520833333332</c:v>
                </c:pt>
                <c:pt idx="9905">
                  <c:v>0.68620637731481482</c:v>
                </c:pt>
                <c:pt idx="9906">
                  <c:v>0.68620752314814815</c:v>
                </c:pt>
                <c:pt idx="9907">
                  <c:v>0.68620868055555551</c:v>
                </c:pt>
                <c:pt idx="9908">
                  <c:v>0.68620983796296298</c:v>
                </c:pt>
                <c:pt idx="9909">
                  <c:v>0.68621099537037034</c:v>
                </c:pt>
                <c:pt idx="9910">
                  <c:v>0.68621215277777781</c:v>
                </c:pt>
                <c:pt idx="9911">
                  <c:v>0.68621331018518517</c:v>
                </c:pt>
                <c:pt idx="9912">
                  <c:v>0.68621446759259264</c:v>
                </c:pt>
                <c:pt idx="9913">
                  <c:v>0.686215625</c:v>
                </c:pt>
                <c:pt idx="9914">
                  <c:v>0.68621678240740736</c:v>
                </c:pt>
                <c:pt idx="9915">
                  <c:v>0.68621793981481483</c:v>
                </c:pt>
                <c:pt idx="9916">
                  <c:v>0.68621910879629633</c:v>
                </c:pt>
                <c:pt idx="9917">
                  <c:v>0.68622025462962966</c:v>
                </c:pt>
                <c:pt idx="9918">
                  <c:v>0.68622142361111116</c:v>
                </c:pt>
                <c:pt idx="9919">
                  <c:v>0.68622256944444437</c:v>
                </c:pt>
                <c:pt idx="9920">
                  <c:v>0.68622372685185185</c:v>
                </c:pt>
                <c:pt idx="9921">
                  <c:v>0.68622488425925932</c:v>
                </c:pt>
                <c:pt idx="9922">
                  <c:v>0.68622604166666668</c:v>
                </c:pt>
                <c:pt idx="9923">
                  <c:v>0.68622719907407403</c:v>
                </c:pt>
                <c:pt idx="9924">
                  <c:v>0.68622835648148151</c:v>
                </c:pt>
                <c:pt idx="9925">
                  <c:v>0.68622951388888898</c:v>
                </c:pt>
                <c:pt idx="9926">
                  <c:v>0.68623067129629634</c:v>
                </c:pt>
                <c:pt idx="9927">
                  <c:v>0.68623182870370369</c:v>
                </c:pt>
                <c:pt idx="9928">
                  <c:v>0.68623298611111105</c:v>
                </c:pt>
                <c:pt idx="9929">
                  <c:v>0.68623414351851852</c:v>
                </c:pt>
                <c:pt idx="9930">
                  <c:v>0.686235300925926</c:v>
                </c:pt>
                <c:pt idx="9931">
                  <c:v>0.68623645833333335</c:v>
                </c:pt>
                <c:pt idx="9932">
                  <c:v>0.68623761574074071</c:v>
                </c:pt>
                <c:pt idx="9933">
                  <c:v>0.68623877314814818</c:v>
                </c:pt>
                <c:pt idx="9934">
                  <c:v>0.68623993055555554</c:v>
                </c:pt>
                <c:pt idx="9935">
                  <c:v>0.68624108796296301</c:v>
                </c:pt>
                <c:pt idx="9936">
                  <c:v>0.68624224537037037</c:v>
                </c:pt>
                <c:pt idx="9937">
                  <c:v>0.68624340277777773</c:v>
                </c:pt>
                <c:pt idx="9938">
                  <c:v>0.6862445601851852</c:v>
                </c:pt>
                <c:pt idx="9939">
                  <c:v>0.68624571759259256</c:v>
                </c:pt>
                <c:pt idx="9940">
                  <c:v>0.68624687500000003</c:v>
                </c:pt>
                <c:pt idx="9941">
                  <c:v>0.68624803240740739</c:v>
                </c:pt>
                <c:pt idx="9942">
                  <c:v>0.68624918981481486</c:v>
                </c:pt>
                <c:pt idx="9943">
                  <c:v>0.68625034722222222</c:v>
                </c:pt>
                <c:pt idx="9944">
                  <c:v>0.68625150462962958</c:v>
                </c:pt>
                <c:pt idx="9945">
                  <c:v>0.68625266203703705</c:v>
                </c:pt>
                <c:pt idx="9946">
                  <c:v>0.68625381944444441</c:v>
                </c:pt>
                <c:pt idx="9947">
                  <c:v>0.68625497685185188</c:v>
                </c:pt>
                <c:pt idx="9948">
                  <c:v>0.68625613425925924</c:v>
                </c:pt>
                <c:pt idx="9949">
                  <c:v>0.6862572916666666</c:v>
                </c:pt>
                <c:pt idx="9950">
                  <c:v>0.68625844907407407</c:v>
                </c:pt>
                <c:pt idx="9951">
                  <c:v>0.68625960648148154</c:v>
                </c:pt>
                <c:pt idx="9952">
                  <c:v>0.6862607638888889</c:v>
                </c:pt>
                <c:pt idx="9953">
                  <c:v>0.68626192129629626</c:v>
                </c:pt>
                <c:pt idx="9954">
                  <c:v>0.68626307870370362</c:v>
                </c:pt>
                <c:pt idx="9955">
                  <c:v>0.6862642361111112</c:v>
                </c:pt>
                <c:pt idx="9956">
                  <c:v>0.68626539351851856</c:v>
                </c:pt>
                <c:pt idx="9957">
                  <c:v>0.68626655092592592</c:v>
                </c:pt>
                <c:pt idx="9958">
                  <c:v>0.68626770833333328</c:v>
                </c:pt>
                <c:pt idx="9959">
                  <c:v>0.68626886574074075</c:v>
                </c:pt>
                <c:pt idx="9960">
                  <c:v>0.68627002314814822</c:v>
                </c:pt>
                <c:pt idx="9961">
                  <c:v>0.68627119212962961</c:v>
                </c:pt>
                <c:pt idx="9962">
                  <c:v>0.68627234953703697</c:v>
                </c:pt>
                <c:pt idx="9963">
                  <c:v>0.68627350694444444</c:v>
                </c:pt>
                <c:pt idx="9964">
                  <c:v>0.68627465277777777</c:v>
                </c:pt>
                <c:pt idx="9965">
                  <c:v>0.68627581018518524</c:v>
                </c:pt>
                <c:pt idx="9966">
                  <c:v>0.6862769675925926</c:v>
                </c:pt>
                <c:pt idx="9967">
                  <c:v>0.68627812499999996</c:v>
                </c:pt>
                <c:pt idx="9968">
                  <c:v>0.68627928240740743</c:v>
                </c:pt>
                <c:pt idx="9969">
                  <c:v>0.68628045138888893</c:v>
                </c:pt>
                <c:pt idx="9970">
                  <c:v>0.68628159722222226</c:v>
                </c:pt>
                <c:pt idx="9971">
                  <c:v>0.68628275462962962</c:v>
                </c:pt>
                <c:pt idx="9972">
                  <c:v>0.68628391203703709</c:v>
                </c:pt>
                <c:pt idx="9973">
                  <c:v>0.68628506944444445</c:v>
                </c:pt>
                <c:pt idx="9974">
                  <c:v>0.68628622685185181</c:v>
                </c:pt>
                <c:pt idx="9975">
                  <c:v>0.68628739583333331</c:v>
                </c:pt>
                <c:pt idx="9976">
                  <c:v>0.68628855324074067</c:v>
                </c:pt>
                <c:pt idx="9977">
                  <c:v>0.68628971064814814</c:v>
                </c:pt>
                <c:pt idx="9978">
                  <c:v>0.68629085648148147</c:v>
                </c:pt>
                <c:pt idx="9979">
                  <c:v>0.68629201388888883</c:v>
                </c:pt>
                <c:pt idx="9980">
                  <c:v>0.68629318287037033</c:v>
                </c:pt>
                <c:pt idx="9981">
                  <c:v>0.68629432870370377</c:v>
                </c:pt>
                <c:pt idx="9982">
                  <c:v>0.68629548611111113</c:v>
                </c:pt>
                <c:pt idx="9983">
                  <c:v>0.68629664351851849</c:v>
                </c:pt>
                <c:pt idx="9984">
                  <c:v>0.68629781249999999</c:v>
                </c:pt>
                <c:pt idx="9985">
                  <c:v>0.68629895833333332</c:v>
                </c:pt>
                <c:pt idx="9986">
                  <c:v>0.68630011574074079</c:v>
                </c:pt>
                <c:pt idx="9987">
                  <c:v>0.68630127314814815</c:v>
                </c:pt>
                <c:pt idx="9988">
                  <c:v>0.68630243055555551</c:v>
                </c:pt>
                <c:pt idx="9989">
                  <c:v>0.68630358796296298</c:v>
                </c:pt>
                <c:pt idx="9990">
                  <c:v>0.68630475694444448</c:v>
                </c:pt>
                <c:pt idx="9991">
                  <c:v>0.68630590277777781</c:v>
                </c:pt>
                <c:pt idx="9992">
                  <c:v>0.68630706018518517</c:v>
                </c:pt>
                <c:pt idx="9993">
                  <c:v>0.68630821759259253</c:v>
                </c:pt>
                <c:pt idx="9994">
                  <c:v>0.686309375</c:v>
                </c:pt>
                <c:pt idx="9995">
                  <c:v>0.68631053240740747</c:v>
                </c:pt>
                <c:pt idx="9996">
                  <c:v>0.68631168981481483</c:v>
                </c:pt>
                <c:pt idx="9997">
                  <c:v>0.68631284722222219</c:v>
                </c:pt>
                <c:pt idx="9998">
                  <c:v>0.68631400462962966</c:v>
                </c:pt>
                <c:pt idx="9999">
                  <c:v>0.68631517361111116</c:v>
                </c:pt>
                <c:pt idx="10000">
                  <c:v>0.68631631944444449</c:v>
                </c:pt>
                <c:pt idx="10001">
                  <c:v>0.68631747685185185</c:v>
                </c:pt>
                <c:pt idx="10002">
                  <c:v>0.68631864583333335</c:v>
                </c:pt>
                <c:pt idx="10003">
                  <c:v>0.68631979166666668</c:v>
                </c:pt>
                <c:pt idx="10004">
                  <c:v>0.68632094907407404</c:v>
                </c:pt>
                <c:pt idx="10005">
                  <c:v>0.68632210648148151</c:v>
                </c:pt>
                <c:pt idx="10006">
                  <c:v>0.68632326388888887</c:v>
                </c:pt>
                <c:pt idx="10007">
                  <c:v>0.68632442129629634</c:v>
                </c:pt>
                <c:pt idx="10008">
                  <c:v>0.6863255787037037</c:v>
                </c:pt>
                <c:pt idx="10009">
                  <c:v>0.68632673611111106</c:v>
                </c:pt>
                <c:pt idx="10010">
                  <c:v>0.68632789351851853</c:v>
                </c:pt>
                <c:pt idx="10011">
                  <c:v>0.686329050925926</c:v>
                </c:pt>
                <c:pt idx="10012">
                  <c:v>0.68633020833333336</c:v>
                </c:pt>
                <c:pt idx="10013">
                  <c:v>0.68633137731481486</c:v>
                </c:pt>
                <c:pt idx="10014">
                  <c:v>0.68633252314814808</c:v>
                </c:pt>
                <c:pt idx="10015">
                  <c:v>0.68633368055555555</c:v>
                </c:pt>
                <c:pt idx="10016">
                  <c:v>0.68633483796296302</c:v>
                </c:pt>
                <c:pt idx="10017">
                  <c:v>0.68633599537037038</c:v>
                </c:pt>
                <c:pt idx="10018">
                  <c:v>0.68633716435185188</c:v>
                </c:pt>
                <c:pt idx="10019">
                  <c:v>0.68633832175925924</c:v>
                </c:pt>
                <c:pt idx="10020">
                  <c:v>0.68633946759259268</c:v>
                </c:pt>
                <c:pt idx="10021">
                  <c:v>0.68634062500000004</c:v>
                </c:pt>
                <c:pt idx="10022">
                  <c:v>0.6863417824074074</c:v>
                </c:pt>
                <c:pt idx="10023">
                  <c:v>0.68634293981481476</c:v>
                </c:pt>
                <c:pt idx="10024">
                  <c:v>0.68634409722222223</c:v>
                </c:pt>
                <c:pt idx="10025">
                  <c:v>0.6863452546296297</c:v>
                </c:pt>
                <c:pt idx="10026">
                  <c:v>0.68634642361111109</c:v>
                </c:pt>
                <c:pt idx="10027">
                  <c:v>0.68634758101851845</c:v>
                </c:pt>
                <c:pt idx="10028">
                  <c:v>0.68634872685185189</c:v>
                </c:pt>
                <c:pt idx="10029">
                  <c:v>0.68634988425925925</c:v>
                </c:pt>
                <c:pt idx="10030">
                  <c:v>0.68635104166666672</c:v>
                </c:pt>
                <c:pt idx="10031">
                  <c:v>0.68635219907407408</c:v>
                </c:pt>
                <c:pt idx="10032">
                  <c:v>0.68635335648148144</c:v>
                </c:pt>
                <c:pt idx="10033">
                  <c:v>0.68635451388888891</c:v>
                </c:pt>
                <c:pt idx="10034">
                  <c:v>0.68635567129629627</c:v>
                </c:pt>
                <c:pt idx="10035">
                  <c:v>0.68635684027777777</c:v>
                </c:pt>
                <c:pt idx="10036">
                  <c:v>0.6863579861111111</c:v>
                </c:pt>
                <c:pt idx="10037">
                  <c:v>0.68635914351851857</c:v>
                </c:pt>
                <c:pt idx="10038">
                  <c:v>0.68636030092592593</c:v>
                </c:pt>
                <c:pt idx="10039">
                  <c:v>0.68636145833333329</c:v>
                </c:pt>
                <c:pt idx="10040">
                  <c:v>0.68636261574074076</c:v>
                </c:pt>
                <c:pt idx="10041">
                  <c:v>0.68636377314814812</c:v>
                </c:pt>
                <c:pt idx="10042">
                  <c:v>0.68636493055555559</c:v>
                </c:pt>
                <c:pt idx="10043">
                  <c:v>0.68636608796296295</c:v>
                </c:pt>
                <c:pt idx="10044">
                  <c:v>0.6863672453703703</c:v>
                </c:pt>
                <c:pt idx="10045">
                  <c:v>0.68636841435185181</c:v>
                </c:pt>
                <c:pt idx="10046">
                  <c:v>0.68636956018518525</c:v>
                </c:pt>
                <c:pt idx="10047">
                  <c:v>0.68637071759259261</c:v>
                </c:pt>
                <c:pt idx="10048">
                  <c:v>0.68637187499999996</c:v>
                </c:pt>
                <c:pt idx="10049">
                  <c:v>0.68637303240740732</c:v>
                </c:pt>
                <c:pt idx="10050">
                  <c:v>0.68637418981481491</c:v>
                </c:pt>
                <c:pt idx="10051">
                  <c:v>0.68637534722222227</c:v>
                </c:pt>
                <c:pt idx="10052">
                  <c:v>0.68637650462962962</c:v>
                </c:pt>
                <c:pt idx="10053">
                  <c:v>0.68637766203703698</c:v>
                </c:pt>
                <c:pt idx="10054">
                  <c:v>0.68637881944444445</c:v>
                </c:pt>
                <c:pt idx="10055">
                  <c:v>0.68637997685185193</c:v>
                </c:pt>
                <c:pt idx="10056">
                  <c:v>0.68638113425925928</c:v>
                </c:pt>
                <c:pt idx="10057">
                  <c:v>0.68638229166666664</c:v>
                </c:pt>
                <c:pt idx="10058">
                  <c:v>0.68638344907407411</c:v>
                </c:pt>
                <c:pt idx="10059">
                  <c:v>0.68638460648148147</c:v>
                </c:pt>
                <c:pt idx="10060">
                  <c:v>0.68638576388888894</c:v>
                </c:pt>
                <c:pt idx="10061">
                  <c:v>0.6863869212962963</c:v>
                </c:pt>
                <c:pt idx="10062">
                  <c:v>0.68638807870370366</c:v>
                </c:pt>
                <c:pt idx="10063">
                  <c:v>0.68638923611111113</c:v>
                </c:pt>
                <c:pt idx="10064">
                  <c:v>0.68639039351851849</c:v>
                </c:pt>
                <c:pt idx="10065">
                  <c:v>0.68639155092592596</c:v>
                </c:pt>
                <c:pt idx="10066">
                  <c:v>0.68639270833333332</c:v>
                </c:pt>
                <c:pt idx="10067">
                  <c:v>0.68639386574074079</c:v>
                </c:pt>
                <c:pt idx="10068">
                  <c:v>0.68639502314814815</c:v>
                </c:pt>
                <c:pt idx="10069">
                  <c:v>0.68639618055555551</c:v>
                </c:pt>
                <c:pt idx="10070">
                  <c:v>0.68639733796296298</c:v>
                </c:pt>
                <c:pt idx="10071">
                  <c:v>0.68639849537037034</c:v>
                </c:pt>
                <c:pt idx="10072">
                  <c:v>0.68639965277777781</c:v>
                </c:pt>
                <c:pt idx="10073">
                  <c:v>0.68640081018518517</c:v>
                </c:pt>
                <c:pt idx="10074">
                  <c:v>0.68640196759259253</c:v>
                </c:pt>
                <c:pt idx="10075">
                  <c:v>0.686403125</c:v>
                </c:pt>
                <c:pt idx="10076">
                  <c:v>0.68640428240740747</c:v>
                </c:pt>
                <c:pt idx="10077">
                  <c:v>0.68640543981481483</c:v>
                </c:pt>
                <c:pt idx="10078">
                  <c:v>0.68640659722222219</c:v>
                </c:pt>
                <c:pt idx="10079">
                  <c:v>0.68640775462962955</c:v>
                </c:pt>
                <c:pt idx="10080">
                  <c:v>0.68640891203703702</c:v>
                </c:pt>
                <c:pt idx="10081">
                  <c:v>0.68641006944444449</c:v>
                </c:pt>
                <c:pt idx="10082">
                  <c:v>0.68641122685185185</c:v>
                </c:pt>
                <c:pt idx="10083">
                  <c:v>0.68641238425925921</c:v>
                </c:pt>
                <c:pt idx="10084">
                  <c:v>0.68641354166666668</c:v>
                </c:pt>
                <c:pt idx="10085">
                  <c:v>0.68641469907407415</c:v>
                </c:pt>
                <c:pt idx="10086">
                  <c:v>0.68641585648148151</c:v>
                </c:pt>
                <c:pt idx="10087">
                  <c:v>0.68641701388888887</c:v>
                </c:pt>
                <c:pt idx="10088">
                  <c:v>0.68641817129629623</c:v>
                </c:pt>
                <c:pt idx="10089">
                  <c:v>0.6864193287037037</c:v>
                </c:pt>
                <c:pt idx="10090">
                  <c:v>0.68642048611111117</c:v>
                </c:pt>
                <c:pt idx="10091">
                  <c:v>0.68642164351851853</c:v>
                </c:pt>
                <c:pt idx="10092">
                  <c:v>0.68642281249999992</c:v>
                </c:pt>
                <c:pt idx="10093">
                  <c:v>0.68642395833333336</c:v>
                </c:pt>
                <c:pt idx="10094">
                  <c:v>0.68642511574074072</c:v>
                </c:pt>
                <c:pt idx="10095">
                  <c:v>0.68642627314814819</c:v>
                </c:pt>
                <c:pt idx="10096">
                  <c:v>0.68642743055555555</c:v>
                </c:pt>
                <c:pt idx="10097">
                  <c:v>0.68642858796296302</c:v>
                </c:pt>
                <c:pt idx="10098">
                  <c:v>0.68642974537037038</c:v>
                </c:pt>
                <c:pt idx="10099">
                  <c:v>0.68643090277777774</c:v>
                </c:pt>
                <c:pt idx="10100">
                  <c:v>0.68643206018518521</c:v>
                </c:pt>
                <c:pt idx="10101">
                  <c:v>0.68643321759259257</c:v>
                </c:pt>
                <c:pt idx="10102">
                  <c:v>0.68643437500000004</c:v>
                </c:pt>
                <c:pt idx="10103">
                  <c:v>0.6864355324074074</c:v>
                </c:pt>
                <c:pt idx="10104">
                  <c:v>0.68643668981481476</c:v>
                </c:pt>
                <c:pt idx="10105">
                  <c:v>0.68643784722222223</c:v>
                </c:pt>
                <c:pt idx="10106">
                  <c:v>0.6864390046296297</c:v>
                </c:pt>
                <c:pt idx="10107">
                  <c:v>0.68644016203703706</c:v>
                </c:pt>
                <c:pt idx="10108">
                  <c:v>0.68644131944444442</c:v>
                </c:pt>
                <c:pt idx="10109">
                  <c:v>0.68644247685185178</c:v>
                </c:pt>
                <c:pt idx="10110">
                  <c:v>0.68644363425925925</c:v>
                </c:pt>
                <c:pt idx="10111">
                  <c:v>0.68644479166666672</c:v>
                </c:pt>
                <c:pt idx="10112">
                  <c:v>0.68644594907407408</c:v>
                </c:pt>
                <c:pt idx="10113">
                  <c:v>0.68644710648148144</c:v>
                </c:pt>
                <c:pt idx="10114">
                  <c:v>0.68644826388888891</c:v>
                </c:pt>
                <c:pt idx="10115">
                  <c:v>0.68644942129629638</c:v>
                </c:pt>
                <c:pt idx="10116">
                  <c:v>0.68645057870370374</c:v>
                </c:pt>
                <c:pt idx="10117">
                  <c:v>0.6864517361111111</c:v>
                </c:pt>
                <c:pt idx="10118">
                  <c:v>0.68645289351851846</c:v>
                </c:pt>
                <c:pt idx="10119">
                  <c:v>0.68645405092592593</c:v>
                </c:pt>
                <c:pt idx="10120">
                  <c:v>0.6864552083333334</c:v>
                </c:pt>
                <c:pt idx="10121">
                  <c:v>0.68645642361111114</c:v>
                </c:pt>
                <c:pt idx="10122">
                  <c:v>0.68645752314814812</c:v>
                </c:pt>
                <c:pt idx="10123">
                  <c:v>0.68645868055555559</c:v>
                </c:pt>
                <c:pt idx="10124">
                  <c:v>0.68645983796296295</c:v>
                </c:pt>
                <c:pt idx="10125">
                  <c:v>0.68646099537037042</c:v>
                </c:pt>
                <c:pt idx="10126">
                  <c:v>0.68646215277777778</c:v>
                </c:pt>
                <c:pt idx="10127">
                  <c:v>0.68646331018518514</c:v>
                </c:pt>
                <c:pt idx="10128">
                  <c:v>0.68646446759259261</c:v>
                </c:pt>
                <c:pt idx="10129">
                  <c:v>0.68646562499999997</c:v>
                </c:pt>
                <c:pt idx="10130">
                  <c:v>0.68646678240740744</c:v>
                </c:pt>
                <c:pt idx="10131">
                  <c:v>0.6864679398148148</c:v>
                </c:pt>
                <c:pt idx="10132">
                  <c:v>0.68646909722222227</c:v>
                </c:pt>
                <c:pt idx="10133">
                  <c:v>0.68647026620370377</c:v>
                </c:pt>
                <c:pt idx="10134">
                  <c:v>0.68647143518518516</c:v>
                </c:pt>
                <c:pt idx="10135">
                  <c:v>0.68647256944444446</c:v>
                </c:pt>
                <c:pt idx="10136">
                  <c:v>0.68647372685185182</c:v>
                </c:pt>
                <c:pt idx="10137">
                  <c:v>0.68647488425925929</c:v>
                </c:pt>
                <c:pt idx="10138">
                  <c:v>0.68647604166666665</c:v>
                </c:pt>
                <c:pt idx="10139">
                  <c:v>0.68647719907407401</c:v>
                </c:pt>
                <c:pt idx="10140">
                  <c:v>0.68647835648148148</c:v>
                </c:pt>
                <c:pt idx="10141">
                  <c:v>0.68647951388888895</c:v>
                </c:pt>
                <c:pt idx="10142">
                  <c:v>0.68648067129629631</c:v>
                </c:pt>
                <c:pt idx="10143">
                  <c:v>0.68648184027777781</c:v>
                </c:pt>
                <c:pt idx="10144">
                  <c:v>0.68648298611111103</c:v>
                </c:pt>
                <c:pt idx="10145">
                  <c:v>0.68648414351851861</c:v>
                </c:pt>
                <c:pt idx="10146">
                  <c:v>0.68648530092592597</c:v>
                </c:pt>
                <c:pt idx="10147">
                  <c:v>0.68648646990740736</c:v>
                </c:pt>
                <c:pt idx="10148">
                  <c:v>0.68648761574074069</c:v>
                </c:pt>
                <c:pt idx="10149">
                  <c:v>0.68648878472222219</c:v>
                </c:pt>
                <c:pt idx="10150">
                  <c:v>0.68648993055555563</c:v>
                </c:pt>
                <c:pt idx="10151">
                  <c:v>0.68649109953703702</c:v>
                </c:pt>
                <c:pt idx="10152">
                  <c:v>0.68649225694444438</c:v>
                </c:pt>
                <c:pt idx="10153">
                  <c:v>0.68649340277777782</c:v>
                </c:pt>
                <c:pt idx="10154">
                  <c:v>0.68649456018518518</c:v>
                </c:pt>
                <c:pt idx="10155">
                  <c:v>0.68649571759259265</c:v>
                </c:pt>
                <c:pt idx="10156">
                  <c:v>0.68649687500000001</c:v>
                </c:pt>
                <c:pt idx="10157">
                  <c:v>0.68649803240740737</c:v>
                </c:pt>
                <c:pt idx="10158">
                  <c:v>0.68649918981481484</c:v>
                </c:pt>
                <c:pt idx="10159">
                  <c:v>0.6865003472222222</c:v>
                </c:pt>
                <c:pt idx="10160">
                  <c:v>0.68650150462962967</c:v>
                </c:pt>
                <c:pt idx="10161">
                  <c:v>0.68650267361111106</c:v>
                </c:pt>
                <c:pt idx="10162">
                  <c:v>0.68650383101851853</c:v>
                </c:pt>
                <c:pt idx="10163">
                  <c:v>0.68650497685185186</c:v>
                </c:pt>
                <c:pt idx="10164">
                  <c:v>0.68650614583333336</c:v>
                </c:pt>
                <c:pt idx="10165">
                  <c:v>0.68650729166666669</c:v>
                </c:pt>
                <c:pt idx="10166">
                  <c:v>0.68650844907407405</c:v>
                </c:pt>
                <c:pt idx="10167">
                  <c:v>0.68650960648148152</c:v>
                </c:pt>
                <c:pt idx="10168">
                  <c:v>0.68651076388888888</c:v>
                </c:pt>
                <c:pt idx="10169">
                  <c:v>0.68651192129629623</c:v>
                </c:pt>
                <c:pt idx="10170">
                  <c:v>0.68651307870370371</c:v>
                </c:pt>
                <c:pt idx="10171">
                  <c:v>0.68651423611111118</c:v>
                </c:pt>
                <c:pt idx="10172">
                  <c:v>0.68651539351851854</c:v>
                </c:pt>
                <c:pt idx="10173">
                  <c:v>0.68651655092592589</c:v>
                </c:pt>
                <c:pt idx="10174">
                  <c:v>0.68651770833333325</c:v>
                </c:pt>
                <c:pt idx="10175">
                  <c:v>0.68651887731481476</c:v>
                </c:pt>
                <c:pt idx="10176">
                  <c:v>0.68652003472222223</c:v>
                </c:pt>
                <c:pt idx="10177">
                  <c:v>0.68652118055555555</c:v>
                </c:pt>
                <c:pt idx="10178">
                  <c:v>0.68652234953703706</c:v>
                </c:pt>
                <c:pt idx="10179">
                  <c:v>0.68652350694444442</c:v>
                </c:pt>
                <c:pt idx="10180">
                  <c:v>0.68652465277777786</c:v>
                </c:pt>
                <c:pt idx="10181">
                  <c:v>0.68652581018518521</c:v>
                </c:pt>
                <c:pt idx="10182">
                  <c:v>0.68652696759259257</c:v>
                </c:pt>
                <c:pt idx="10183">
                  <c:v>0.68652812499999993</c:v>
                </c:pt>
                <c:pt idx="10184">
                  <c:v>0.6865292824074074</c:v>
                </c:pt>
                <c:pt idx="10185">
                  <c:v>0.68653043981481487</c:v>
                </c:pt>
                <c:pt idx="10186">
                  <c:v>0.68653159722222223</c:v>
                </c:pt>
                <c:pt idx="10187">
                  <c:v>0.68653275462962959</c:v>
                </c:pt>
                <c:pt idx="10188">
                  <c:v>0.68653391203703706</c:v>
                </c:pt>
                <c:pt idx="10189">
                  <c:v>0.68653506944444442</c:v>
                </c:pt>
                <c:pt idx="10190">
                  <c:v>0.68653622685185189</c:v>
                </c:pt>
                <c:pt idx="10191">
                  <c:v>0.68653738425925925</c:v>
                </c:pt>
                <c:pt idx="10192">
                  <c:v>0.68653854166666672</c:v>
                </c:pt>
                <c:pt idx="10193">
                  <c:v>0.68653971064814823</c:v>
                </c:pt>
                <c:pt idx="10194">
                  <c:v>0.68654086805555559</c:v>
                </c:pt>
                <c:pt idx="10195">
                  <c:v>0.68654201388888891</c:v>
                </c:pt>
                <c:pt idx="10196">
                  <c:v>0.68654317129629627</c:v>
                </c:pt>
                <c:pt idx="10197">
                  <c:v>0.68654434027777778</c:v>
                </c:pt>
                <c:pt idx="10198">
                  <c:v>0.6865454861111111</c:v>
                </c:pt>
                <c:pt idx="10199">
                  <c:v>0.68654664351851846</c:v>
                </c:pt>
                <c:pt idx="10200">
                  <c:v>0.68654780092592593</c:v>
                </c:pt>
                <c:pt idx="10201">
                  <c:v>0.6865489583333334</c:v>
                </c:pt>
                <c:pt idx="10202">
                  <c:v>0.68655011574074076</c:v>
                </c:pt>
                <c:pt idx="10203">
                  <c:v>0.68655128472222227</c:v>
                </c:pt>
                <c:pt idx="10204">
                  <c:v>0.68655243055555548</c:v>
                </c:pt>
                <c:pt idx="10205">
                  <c:v>0.68655358796296295</c:v>
                </c:pt>
                <c:pt idx="10206">
                  <c:v>0.68655474537037042</c:v>
                </c:pt>
                <c:pt idx="10207">
                  <c:v>0.68655590277777778</c:v>
                </c:pt>
                <c:pt idx="10208">
                  <c:v>0.68655706018518514</c:v>
                </c:pt>
                <c:pt idx="10209">
                  <c:v>0.68655821759259261</c:v>
                </c:pt>
                <c:pt idx="10210">
                  <c:v>0.68655937500000008</c:v>
                </c:pt>
                <c:pt idx="10211">
                  <c:v>0.68656053240740744</c:v>
                </c:pt>
                <c:pt idx="10212">
                  <c:v>0.6865616898148148</c:v>
                </c:pt>
                <c:pt idx="10213">
                  <c:v>0.68656284722222216</c:v>
                </c:pt>
                <c:pt idx="10214">
                  <c:v>0.68656400462962963</c:v>
                </c:pt>
                <c:pt idx="10215">
                  <c:v>0.6865651620370371</c:v>
                </c:pt>
                <c:pt idx="10216">
                  <c:v>0.68656631944444446</c:v>
                </c:pt>
                <c:pt idx="10217">
                  <c:v>0.68656747685185182</c:v>
                </c:pt>
                <c:pt idx="10218">
                  <c:v>0.68656863425925929</c:v>
                </c:pt>
                <c:pt idx="10219">
                  <c:v>0.68656979166666665</c:v>
                </c:pt>
                <c:pt idx="10220">
                  <c:v>0.68657094907407412</c:v>
                </c:pt>
                <c:pt idx="10221">
                  <c:v>0.68657210648148148</c:v>
                </c:pt>
                <c:pt idx="10222">
                  <c:v>0.68657326388888884</c:v>
                </c:pt>
                <c:pt idx="10223">
                  <c:v>0.68657442129629631</c:v>
                </c:pt>
                <c:pt idx="10224">
                  <c:v>0.68657557870370367</c:v>
                </c:pt>
                <c:pt idx="10225">
                  <c:v>0.68657673611111114</c:v>
                </c:pt>
                <c:pt idx="10226">
                  <c:v>0.68657790509259253</c:v>
                </c:pt>
                <c:pt idx="10227">
                  <c:v>0.68657905092592597</c:v>
                </c:pt>
                <c:pt idx="10228">
                  <c:v>0.68658021990740747</c:v>
                </c:pt>
                <c:pt idx="10229">
                  <c:v>0.68658136574074069</c:v>
                </c:pt>
                <c:pt idx="10230">
                  <c:v>0.68658252314814816</c:v>
                </c:pt>
                <c:pt idx="10231">
                  <c:v>0.68658368055555563</c:v>
                </c:pt>
                <c:pt idx="10232">
                  <c:v>0.68658483796296299</c:v>
                </c:pt>
                <c:pt idx="10233">
                  <c:v>0.68658599537037035</c:v>
                </c:pt>
                <c:pt idx="10234">
                  <c:v>0.68658715277777771</c:v>
                </c:pt>
                <c:pt idx="10235">
                  <c:v>0.68658831018518518</c:v>
                </c:pt>
                <c:pt idx="10236">
                  <c:v>0.68658946759259265</c:v>
                </c:pt>
                <c:pt idx="10237">
                  <c:v>0.68659062500000001</c:v>
                </c:pt>
                <c:pt idx="10238">
                  <c:v>0.68659178240740737</c:v>
                </c:pt>
                <c:pt idx="10239">
                  <c:v>0.68659293981481484</c:v>
                </c:pt>
                <c:pt idx="10240">
                  <c:v>0.68659409722222231</c:v>
                </c:pt>
                <c:pt idx="10241">
                  <c:v>0.68659525462962967</c:v>
                </c:pt>
                <c:pt idx="10242">
                  <c:v>0.68659641203703703</c:v>
                </c:pt>
                <c:pt idx="10243">
                  <c:v>0.68659756944444439</c:v>
                </c:pt>
                <c:pt idx="10244">
                  <c:v>0.68659873842592589</c:v>
                </c:pt>
                <c:pt idx="10245">
                  <c:v>0.68659988425925933</c:v>
                </c:pt>
                <c:pt idx="10246">
                  <c:v>0.68660104166666669</c:v>
                </c:pt>
                <c:pt idx="10247">
                  <c:v>0.68660219907407405</c:v>
                </c:pt>
                <c:pt idx="10248">
                  <c:v>0.68660335648148152</c:v>
                </c:pt>
                <c:pt idx="10249">
                  <c:v>0.68660451388888888</c:v>
                </c:pt>
                <c:pt idx="10250">
                  <c:v>0.68660570601851856</c:v>
                </c:pt>
                <c:pt idx="10251">
                  <c:v>0.68660682870370371</c:v>
                </c:pt>
                <c:pt idx="10252">
                  <c:v>0.68660798611111107</c:v>
                </c:pt>
                <c:pt idx="10253">
                  <c:v>0.68660914351851854</c:v>
                </c:pt>
                <c:pt idx="10254">
                  <c:v>0.68661031250000004</c:v>
                </c:pt>
                <c:pt idx="10255">
                  <c:v>0.68661145833333337</c:v>
                </c:pt>
                <c:pt idx="10256">
                  <c:v>0.68661262731481476</c:v>
                </c:pt>
                <c:pt idx="10257">
                  <c:v>0.6866137731481482</c:v>
                </c:pt>
                <c:pt idx="10258">
                  <c:v>0.68661493055555556</c:v>
                </c:pt>
                <c:pt idx="10259">
                  <c:v>0.68661608796296292</c:v>
                </c:pt>
                <c:pt idx="10260">
                  <c:v>0.68661724537037039</c:v>
                </c:pt>
                <c:pt idx="10261">
                  <c:v>0.68661840277777775</c:v>
                </c:pt>
                <c:pt idx="10262">
                  <c:v>0.68661956018518522</c:v>
                </c:pt>
                <c:pt idx="10263">
                  <c:v>0.68662071759259258</c:v>
                </c:pt>
                <c:pt idx="10264">
                  <c:v>0.68662187499999994</c:v>
                </c:pt>
                <c:pt idx="10265">
                  <c:v>0.68662303240740741</c:v>
                </c:pt>
                <c:pt idx="10266">
                  <c:v>0.68662418981481488</c:v>
                </c:pt>
                <c:pt idx="10267">
                  <c:v>0.68662534722222224</c:v>
                </c:pt>
                <c:pt idx="10268">
                  <c:v>0.6866265046296296</c:v>
                </c:pt>
                <c:pt idx="10269">
                  <c:v>0.68662766203703696</c:v>
                </c:pt>
                <c:pt idx="10270">
                  <c:v>0.68662881944444443</c:v>
                </c:pt>
                <c:pt idx="10271">
                  <c:v>0.6866299768518519</c:v>
                </c:pt>
                <c:pt idx="10272">
                  <c:v>0.68663113425925926</c:v>
                </c:pt>
                <c:pt idx="10273">
                  <c:v>0.68663229166666662</c:v>
                </c:pt>
                <c:pt idx="10274">
                  <c:v>0.68663344907407409</c:v>
                </c:pt>
                <c:pt idx="10275">
                  <c:v>0.68663460648148156</c:v>
                </c:pt>
                <c:pt idx="10276">
                  <c:v>0.68663577546296295</c:v>
                </c:pt>
                <c:pt idx="10277">
                  <c:v>0.68663692129629628</c:v>
                </c:pt>
                <c:pt idx="10278">
                  <c:v>0.68663807870370364</c:v>
                </c:pt>
                <c:pt idx="10279">
                  <c:v>0.68663923611111111</c:v>
                </c:pt>
                <c:pt idx="10280">
                  <c:v>0.68664040509259261</c:v>
                </c:pt>
                <c:pt idx="10281">
                  <c:v>0.68664155092592594</c:v>
                </c:pt>
                <c:pt idx="10282">
                  <c:v>0.6866427083333333</c:v>
                </c:pt>
                <c:pt idx="10283">
                  <c:v>0.68664386574074077</c:v>
                </c:pt>
                <c:pt idx="10284">
                  <c:v>0.68664502314814813</c:v>
                </c:pt>
                <c:pt idx="10285">
                  <c:v>0.6866461805555556</c:v>
                </c:pt>
                <c:pt idx="10286">
                  <c:v>0.68664733796296296</c:v>
                </c:pt>
                <c:pt idx="10287">
                  <c:v>0.68664849537037043</c:v>
                </c:pt>
                <c:pt idx="10288">
                  <c:v>0.68664965277777779</c:v>
                </c:pt>
                <c:pt idx="10289">
                  <c:v>0.68665081018518515</c:v>
                </c:pt>
                <c:pt idx="10290">
                  <c:v>0.68665197916666665</c:v>
                </c:pt>
                <c:pt idx="10291">
                  <c:v>0.68665312499999998</c:v>
                </c:pt>
                <c:pt idx="10292">
                  <c:v>0.68665428240740745</c:v>
                </c:pt>
                <c:pt idx="10293">
                  <c:v>0.68665543981481481</c:v>
                </c:pt>
                <c:pt idx="10294">
                  <c:v>0.68665660879629631</c:v>
                </c:pt>
                <c:pt idx="10295">
                  <c:v>0.68665775462962964</c:v>
                </c:pt>
                <c:pt idx="10296">
                  <c:v>0.68665891203703711</c:v>
                </c:pt>
                <c:pt idx="10297">
                  <c:v>0.68666006944444447</c:v>
                </c:pt>
                <c:pt idx="10298">
                  <c:v>0.68666122685185182</c:v>
                </c:pt>
                <c:pt idx="10299">
                  <c:v>0.68666238425925918</c:v>
                </c:pt>
                <c:pt idx="10300">
                  <c:v>0.68666354166666665</c:v>
                </c:pt>
                <c:pt idx="10301">
                  <c:v>0.68666469907407413</c:v>
                </c:pt>
                <c:pt idx="10302">
                  <c:v>0.68666585648148148</c:v>
                </c:pt>
                <c:pt idx="10303">
                  <c:v>0.68666701388888884</c:v>
                </c:pt>
                <c:pt idx="10304">
                  <c:v>0.68666817129629631</c:v>
                </c:pt>
                <c:pt idx="10305">
                  <c:v>0.68666932870370379</c:v>
                </c:pt>
                <c:pt idx="10306">
                  <c:v>0.68667048611111114</c:v>
                </c:pt>
                <c:pt idx="10307">
                  <c:v>0.6866716435185185</c:v>
                </c:pt>
                <c:pt idx="10308">
                  <c:v>0.68667280092592586</c:v>
                </c:pt>
                <c:pt idx="10309">
                  <c:v>0.68667396990740737</c:v>
                </c:pt>
                <c:pt idx="10310">
                  <c:v>0.68667512731481484</c:v>
                </c:pt>
                <c:pt idx="10311">
                  <c:v>0.68667627314814816</c:v>
                </c:pt>
                <c:pt idx="10312">
                  <c:v>0.68667743055555552</c:v>
                </c:pt>
                <c:pt idx="10313">
                  <c:v>0.68667858796296299</c:v>
                </c:pt>
                <c:pt idx="10314">
                  <c:v>0.68667974537037035</c:v>
                </c:pt>
                <c:pt idx="10315">
                  <c:v>0.68668090277777782</c:v>
                </c:pt>
                <c:pt idx="10316">
                  <c:v>0.68668206018518518</c:v>
                </c:pt>
                <c:pt idx="10317">
                  <c:v>0.68668321759259254</c:v>
                </c:pt>
                <c:pt idx="10318">
                  <c:v>0.68668437500000001</c:v>
                </c:pt>
                <c:pt idx="10319">
                  <c:v>0.68668553240740737</c:v>
                </c:pt>
                <c:pt idx="10320">
                  <c:v>0.68668668981481484</c:v>
                </c:pt>
                <c:pt idx="10321">
                  <c:v>0.6866878472222222</c:v>
                </c:pt>
                <c:pt idx="10322">
                  <c:v>0.68668900462962967</c:v>
                </c:pt>
                <c:pt idx="10323">
                  <c:v>0.68669016203703703</c:v>
                </c:pt>
                <c:pt idx="10324">
                  <c:v>0.68669131944444439</c:v>
                </c:pt>
                <c:pt idx="10325">
                  <c:v>0.68669247685185186</c:v>
                </c:pt>
                <c:pt idx="10326">
                  <c:v>0.68669363425925933</c:v>
                </c:pt>
                <c:pt idx="10327">
                  <c:v>0.68669479166666669</c:v>
                </c:pt>
                <c:pt idx="10328">
                  <c:v>0.68669594907407405</c:v>
                </c:pt>
                <c:pt idx="10329">
                  <c:v>0.68669710648148141</c:v>
                </c:pt>
                <c:pt idx="10330">
                  <c:v>0.68669827546296291</c:v>
                </c:pt>
                <c:pt idx="10331">
                  <c:v>0.68669942129629635</c:v>
                </c:pt>
                <c:pt idx="10332">
                  <c:v>0.68670057870370371</c:v>
                </c:pt>
                <c:pt idx="10333">
                  <c:v>0.68670173611111107</c:v>
                </c:pt>
                <c:pt idx="10334">
                  <c:v>0.68670289351851854</c:v>
                </c:pt>
                <c:pt idx="10335">
                  <c:v>0.68670405092592601</c:v>
                </c:pt>
                <c:pt idx="10336">
                  <c:v>0.68670520833333337</c:v>
                </c:pt>
                <c:pt idx="10337">
                  <c:v>0.68670636574074073</c:v>
                </c:pt>
                <c:pt idx="10338">
                  <c:v>0.68670752314814809</c:v>
                </c:pt>
                <c:pt idx="10339">
                  <c:v>0.68670868055555556</c:v>
                </c:pt>
                <c:pt idx="10340">
                  <c:v>0.68670983796296303</c:v>
                </c:pt>
                <c:pt idx="10341">
                  <c:v>0.68671099537037039</c:v>
                </c:pt>
                <c:pt idx="10342">
                  <c:v>0.68671215277777775</c:v>
                </c:pt>
                <c:pt idx="10343">
                  <c:v>0.68671331018518522</c:v>
                </c:pt>
                <c:pt idx="10344">
                  <c:v>0.68671447916666672</c:v>
                </c:pt>
                <c:pt idx="10345">
                  <c:v>0.68671562500000005</c:v>
                </c:pt>
                <c:pt idx="10346">
                  <c:v>0.68671678240740741</c:v>
                </c:pt>
                <c:pt idx="10347">
                  <c:v>0.68671793981481477</c:v>
                </c:pt>
                <c:pt idx="10348">
                  <c:v>0.68671909722222224</c:v>
                </c:pt>
                <c:pt idx="10349">
                  <c:v>0.6867202546296296</c:v>
                </c:pt>
                <c:pt idx="10350">
                  <c:v>0.68672141203703707</c:v>
                </c:pt>
                <c:pt idx="10351">
                  <c:v>0.68672256944444443</c:v>
                </c:pt>
                <c:pt idx="10352">
                  <c:v>0.6867237268518519</c:v>
                </c:pt>
                <c:pt idx="10353">
                  <c:v>0.68672488425925926</c:v>
                </c:pt>
                <c:pt idx="10354">
                  <c:v>0.68672604166666662</c:v>
                </c:pt>
                <c:pt idx="10355">
                  <c:v>0.68672719907407409</c:v>
                </c:pt>
                <c:pt idx="10356">
                  <c:v>0.68672835648148145</c:v>
                </c:pt>
                <c:pt idx="10357">
                  <c:v>0.68672951388888892</c:v>
                </c:pt>
                <c:pt idx="10358">
                  <c:v>0.68673067129629628</c:v>
                </c:pt>
                <c:pt idx="10359">
                  <c:v>0.68673182870370364</c:v>
                </c:pt>
                <c:pt idx="10360">
                  <c:v>0.68673298611111111</c:v>
                </c:pt>
                <c:pt idx="10361">
                  <c:v>0.68673414351851858</c:v>
                </c:pt>
                <c:pt idx="10362">
                  <c:v>0.68673530092592594</c:v>
                </c:pt>
                <c:pt idx="10363">
                  <c:v>0.6867364583333333</c:v>
                </c:pt>
                <c:pt idx="10364">
                  <c:v>0.68673761574074066</c:v>
                </c:pt>
                <c:pt idx="10365">
                  <c:v>0.68673878472222227</c:v>
                </c:pt>
                <c:pt idx="10366">
                  <c:v>0.6867399305555556</c:v>
                </c:pt>
                <c:pt idx="10367">
                  <c:v>0.68674108796296296</c:v>
                </c:pt>
                <c:pt idx="10368">
                  <c:v>0.68674224537037032</c:v>
                </c:pt>
                <c:pt idx="10369">
                  <c:v>0.68674340277777779</c:v>
                </c:pt>
                <c:pt idx="10370">
                  <c:v>0.68674456018518526</c:v>
                </c:pt>
                <c:pt idx="10371">
                  <c:v>0.68674571759259262</c:v>
                </c:pt>
                <c:pt idx="10372">
                  <c:v>0.68674687499999998</c:v>
                </c:pt>
                <c:pt idx="10373">
                  <c:v>0.68674803240740745</c:v>
                </c:pt>
                <c:pt idx="10374">
                  <c:v>0.68674918981481481</c:v>
                </c:pt>
                <c:pt idx="10375">
                  <c:v>0.68675035879629631</c:v>
                </c:pt>
                <c:pt idx="10376">
                  <c:v>0.68675150462962964</c:v>
                </c:pt>
                <c:pt idx="10377">
                  <c:v>0.686752662037037</c:v>
                </c:pt>
                <c:pt idx="10378">
                  <c:v>0.68675381944444447</c:v>
                </c:pt>
                <c:pt idx="10379">
                  <c:v>0.68675498842592597</c:v>
                </c:pt>
                <c:pt idx="10380">
                  <c:v>0.6867561342592593</c:v>
                </c:pt>
                <c:pt idx="10381">
                  <c:v>0.68675729166666666</c:v>
                </c:pt>
                <c:pt idx="10382">
                  <c:v>0.68675844907407413</c:v>
                </c:pt>
                <c:pt idx="10383">
                  <c:v>0.68675960648148149</c:v>
                </c:pt>
                <c:pt idx="10384">
                  <c:v>0.68676076388888885</c:v>
                </c:pt>
                <c:pt idx="10385">
                  <c:v>0.68676192129629632</c:v>
                </c:pt>
                <c:pt idx="10386">
                  <c:v>0.68676309027777771</c:v>
                </c:pt>
                <c:pt idx="10387">
                  <c:v>0.68676424768518518</c:v>
                </c:pt>
                <c:pt idx="10388">
                  <c:v>0.68676539351851851</c:v>
                </c:pt>
                <c:pt idx="10389">
                  <c:v>0.68676655092592587</c:v>
                </c:pt>
                <c:pt idx="10390">
                  <c:v>0.68676770833333334</c:v>
                </c:pt>
                <c:pt idx="10391">
                  <c:v>0.68676886574074081</c:v>
                </c:pt>
                <c:pt idx="10392">
                  <c:v>0.68677002314814817</c:v>
                </c:pt>
                <c:pt idx="10393">
                  <c:v>0.68677118055555553</c:v>
                </c:pt>
                <c:pt idx="10394">
                  <c:v>0.68677233796296289</c:v>
                </c:pt>
                <c:pt idx="10395">
                  <c:v>0.68677349537037036</c:v>
                </c:pt>
                <c:pt idx="10396">
                  <c:v>0.68677465277777783</c:v>
                </c:pt>
                <c:pt idx="10397">
                  <c:v>0.68677581018518519</c:v>
                </c:pt>
                <c:pt idx="10398">
                  <c:v>0.68677697916666669</c:v>
                </c:pt>
                <c:pt idx="10399">
                  <c:v>0.68677812500000002</c:v>
                </c:pt>
                <c:pt idx="10400">
                  <c:v>0.68677928240740749</c:v>
                </c:pt>
                <c:pt idx="10401">
                  <c:v>0.68678043981481485</c:v>
                </c:pt>
                <c:pt idx="10402">
                  <c:v>0.68678159722222221</c:v>
                </c:pt>
                <c:pt idx="10403">
                  <c:v>0.68678275462962957</c:v>
                </c:pt>
                <c:pt idx="10404">
                  <c:v>0.68678391203703704</c:v>
                </c:pt>
                <c:pt idx="10405">
                  <c:v>0.68678506944444451</c:v>
                </c:pt>
                <c:pt idx="10406">
                  <c:v>0.68678622685185187</c:v>
                </c:pt>
                <c:pt idx="10407">
                  <c:v>0.68678738425925923</c:v>
                </c:pt>
                <c:pt idx="10408">
                  <c:v>0.6867885416666667</c:v>
                </c:pt>
                <c:pt idx="10409">
                  <c:v>0.68678969907407406</c:v>
                </c:pt>
                <c:pt idx="10410">
                  <c:v>0.68679085648148153</c:v>
                </c:pt>
                <c:pt idx="10411">
                  <c:v>0.68679201388888889</c:v>
                </c:pt>
                <c:pt idx="10412">
                  <c:v>0.68679317129629625</c:v>
                </c:pt>
                <c:pt idx="10413">
                  <c:v>0.68679432870370372</c:v>
                </c:pt>
                <c:pt idx="10414">
                  <c:v>0.68679548611111108</c:v>
                </c:pt>
                <c:pt idx="10415">
                  <c:v>0.68679664351851855</c:v>
                </c:pt>
                <c:pt idx="10416">
                  <c:v>0.68679781249999994</c:v>
                </c:pt>
                <c:pt idx="10417">
                  <c:v>0.68679895833333338</c:v>
                </c:pt>
                <c:pt idx="10418">
                  <c:v>0.68680011574074074</c:v>
                </c:pt>
                <c:pt idx="10419">
                  <c:v>0.68680127314814809</c:v>
                </c:pt>
                <c:pt idx="10420">
                  <c:v>0.68680243055555557</c:v>
                </c:pt>
                <c:pt idx="10421">
                  <c:v>0.68680358796296304</c:v>
                </c:pt>
                <c:pt idx="10422">
                  <c:v>0.6868047453703704</c:v>
                </c:pt>
                <c:pt idx="10423">
                  <c:v>0.68680590277777775</c:v>
                </c:pt>
                <c:pt idx="10424">
                  <c:v>0.68680706018518511</c:v>
                </c:pt>
                <c:pt idx="10425">
                  <c:v>0.68680821759259258</c:v>
                </c:pt>
                <c:pt idx="10426">
                  <c:v>0.68680937500000006</c:v>
                </c:pt>
                <c:pt idx="10427">
                  <c:v>0.68681053240740741</c:v>
                </c:pt>
                <c:pt idx="10428">
                  <c:v>0.68681168981481477</c:v>
                </c:pt>
                <c:pt idx="10429">
                  <c:v>0.68681284722222224</c:v>
                </c:pt>
                <c:pt idx="10430">
                  <c:v>0.68681400462962972</c:v>
                </c:pt>
                <c:pt idx="10431">
                  <c:v>0.68681516203703707</c:v>
                </c:pt>
                <c:pt idx="10432">
                  <c:v>0.68681631944444443</c:v>
                </c:pt>
                <c:pt idx="10433">
                  <c:v>0.68681747685185179</c:v>
                </c:pt>
                <c:pt idx="10434">
                  <c:v>0.68681863425925926</c:v>
                </c:pt>
                <c:pt idx="10435">
                  <c:v>0.68681980324074077</c:v>
                </c:pt>
                <c:pt idx="10436">
                  <c:v>0.68682094907407409</c:v>
                </c:pt>
                <c:pt idx="10437">
                  <c:v>0.68682211805555549</c:v>
                </c:pt>
                <c:pt idx="10438">
                  <c:v>0.68682327546296296</c:v>
                </c:pt>
                <c:pt idx="10439">
                  <c:v>0.68682442129629628</c:v>
                </c:pt>
                <c:pt idx="10440">
                  <c:v>0.68682557870370375</c:v>
                </c:pt>
                <c:pt idx="10441">
                  <c:v>0.68682673611111111</c:v>
                </c:pt>
                <c:pt idx="10442">
                  <c:v>0.68682789351851847</c:v>
                </c:pt>
                <c:pt idx="10443">
                  <c:v>0.68682905092592594</c:v>
                </c:pt>
                <c:pt idx="10444">
                  <c:v>0.6868302083333333</c:v>
                </c:pt>
                <c:pt idx="10445">
                  <c:v>0.68683142361111116</c:v>
                </c:pt>
                <c:pt idx="10446">
                  <c:v>0.68683252314814813</c:v>
                </c:pt>
                <c:pt idx="10447">
                  <c:v>0.6868336805555556</c:v>
                </c:pt>
                <c:pt idx="10448">
                  <c:v>0.68683484953703711</c:v>
                </c:pt>
                <c:pt idx="10449">
                  <c:v>0.68683599537037032</c:v>
                </c:pt>
                <c:pt idx="10450">
                  <c:v>0.68683715277777779</c:v>
                </c:pt>
                <c:pt idx="10451">
                  <c:v>0.68683831018518515</c:v>
                </c:pt>
                <c:pt idx="10452">
                  <c:v>0.68683946759259262</c:v>
                </c:pt>
                <c:pt idx="10453">
                  <c:v>0.68684062499999998</c:v>
                </c:pt>
                <c:pt idx="10454">
                  <c:v>0.68684178240740734</c:v>
                </c:pt>
                <c:pt idx="10455">
                  <c:v>0.68684293981481481</c:v>
                </c:pt>
                <c:pt idx="10456">
                  <c:v>0.68684410879629632</c:v>
                </c:pt>
                <c:pt idx="10457">
                  <c:v>0.68684525462962964</c:v>
                </c:pt>
                <c:pt idx="10458">
                  <c:v>0.68684642361111115</c:v>
                </c:pt>
                <c:pt idx="10459">
                  <c:v>0.68684756944444436</c:v>
                </c:pt>
                <c:pt idx="10460">
                  <c:v>0.68684872685185194</c:v>
                </c:pt>
                <c:pt idx="10461">
                  <c:v>0.6868498842592593</c:v>
                </c:pt>
                <c:pt idx="10462">
                  <c:v>0.68685104166666666</c:v>
                </c:pt>
                <c:pt idx="10463">
                  <c:v>0.68685219907407402</c:v>
                </c:pt>
                <c:pt idx="10464">
                  <c:v>0.68685335648148149</c:v>
                </c:pt>
                <c:pt idx="10465">
                  <c:v>0.68685451388888896</c:v>
                </c:pt>
                <c:pt idx="10466">
                  <c:v>0.68685567129629632</c:v>
                </c:pt>
                <c:pt idx="10467">
                  <c:v>0.68685682870370368</c:v>
                </c:pt>
                <c:pt idx="10468">
                  <c:v>0.68685798611111115</c:v>
                </c:pt>
                <c:pt idx="10469">
                  <c:v>0.68685915509259265</c:v>
                </c:pt>
                <c:pt idx="10470">
                  <c:v>0.68686030092592598</c:v>
                </c:pt>
                <c:pt idx="10471">
                  <c:v>0.68686145833333334</c:v>
                </c:pt>
                <c:pt idx="10472">
                  <c:v>0.6868626157407407</c:v>
                </c:pt>
                <c:pt idx="10473">
                  <c:v>0.68686377314814817</c:v>
                </c:pt>
                <c:pt idx="10474">
                  <c:v>0.68686494212962967</c:v>
                </c:pt>
                <c:pt idx="10475">
                  <c:v>0.686866087962963</c:v>
                </c:pt>
                <c:pt idx="10476">
                  <c:v>0.68686724537037036</c:v>
                </c:pt>
                <c:pt idx="10477">
                  <c:v>0.68686840277777783</c:v>
                </c:pt>
                <c:pt idx="10478">
                  <c:v>0.68686956018518519</c:v>
                </c:pt>
                <c:pt idx="10479">
                  <c:v>0.68687072916666669</c:v>
                </c:pt>
                <c:pt idx="10480">
                  <c:v>0.68687187500000002</c:v>
                </c:pt>
                <c:pt idx="10481">
                  <c:v>0.68687303240740738</c:v>
                </c:pt>
                <c:pt idx="10482">
                  <c:v>0.68687418981481485</c:v>
                </c:pt>
                <c:pt idx="10483">
                  <c:v>0.68687534722222221</c:v>
                </c:pt>
                <c:pt idx="10484">
                  <c:v>0.68687650462962957</c:v>
                </c:pt>
                <c:pt idx="10485">
                  <c:v>0.68687767361111107</c:v>
                </c:pt>
                <c:pt idx="10486">
                  <c:v>0.68687881944444451</c:v>
                </c:pt>
                <c:pt idx="10487">
                  <c:v>0.68687997685185187</c:v>
                </c:pt>
                <c:pt idx="10488">
                  <c:v>0.68688113425925923</c:v>
                </c:pt>
                <c:pt idx="10489">
                  <c:v>0.68688229166666659</c:v>
                </c:pt>
                <c:pt idx="10490">
                  <c:v>0.68688344907407406</c:v>
                </c:pt>
                <c:pt idx="10491">
                  <c:v>0.68688460648148153</c:v>
                </c:pt>
                <c:pt idx="10492">
                  <c:v>0.68688576388888889</c:v>
                </c:pt>
                <c:pt idx="10493">
                  <c:v>0.68688692129629625</c:v>
                </c:pt>
                <c:pt idx="10494">
                  <c:v>0.68688809027777775</c:v>
                </c:pt>
                <c:pt idx="10495">
                  <c:v>0.68688923611111119</c:v>
                </c:pt>
                <c:pt idx="10496">
                  <c:v>0.68689039351851855</c:v>
                </c:pt>
                <c:pt idx="10497">
                  <c:v>0.68689155092592591</c:v>
                </c:pt>
                <c:pt idx="10498">
                  <c:v>0.68689270833333327</c:v>
                </c:pt>
                <c:pt idx="10499">
                  <c:v>0.68689386574074074</c:v>
                </c:pt>
                <c:pt idx="10500">
                  <c:v>0.68689502314814821</c:v>
                </c:pt>
                <c:pt idx="10501">
                  <c:v>0.68689618055555557</c:v>
                </c:pt>
                <c:pt idx="10502">
                  <c:v>0.68689733796296293</c:v>
                </c:pt>
                <c:pt idx="10503">
                  <c:v>0.68689850694444443</c:v>
                </c:pt>
                <c:pt idx="10504">
                  <c:v>0.68689965277777776</c:v>
                </c:pt>
                <c:pt idx="10505">
                  <c:v>0.68690081018518523</c:v>
                </c:pt>
                <c:pt idx="10506">
                  <c:v>0.68690196759259259</c:v>
                </c:pt>
                <c:pt idx="10507">
                  <c:v>0.68690312500000006</c:v>
                </c:pt>
                <c:pt idx="10508">
                  <c:v>0.68690428240740742</c:v>
                </c:pt>
                <c:pt idx="10509">
                  <c:v>0.68690543981481478</c:v>
                </c:pt>
                <c:pt idx="10510">
                  <c:v>0.68690659722222225</c:v>
                </c:pt>
                <c:pt idx="10511">
                  <c:v>0.68690775462962961</c:v>
                </c:pt>
                <c:pt idx="10512">
                  <c:v>0.68690891203703708</c:v>
                </c:pt>
                <c:pt idx="10513">
                  <c:v>0.68691006944444444</c:v>
                </c:pt>
                <c:pt idx="10514">
                  <c:v>0.6869112268518518</c:v>
                </c:pt>
                <c:pt idx="10515">
                  <c:v>0.6869123958333333</c:v>
                </c:pt>
                <c:pt idx="10516">
                  <c:v>0.68691354166666674</c:v>
                </c:pt>
                <c:pt idx="10517">
                  <c:v>0.6869146990740741</c:v>
                </c:pt>
                <c:pt idx="10518">
                  <c:v>0.68691585648148146</c:v>
                </c:pt>
                <c:pt idx="10519">
                  <c:v>0.68691701388888882</c:v>
                </c:pt>
                <c:pt idx="10520">
                  <c:v>0.68691817129629629</c:v>
                </c:pt>
                <c:pt idx="10521">
                  <c:v>0.68691932870370376</c:v>
                </c:pt>
                <c:pt idx="10522">
                  <c:v>0.68692048611111112</c:v>
                </c:pt>
                <c:pt idx="10523">
                  <c:v>0.68692164351851848</c:v>
                </c:pt>
                <c:pt idx="10524">
                  <c:v>0.68692280092592595</c:v>
                </c:pt>
                <c:pt idx="10525">
                  <c:v>0.68692395833333342</c:v>
                </c:pt>
                <c:pt idx="10526">
                  <c:v>0.68692511574074078</c:v>
                </c:pt>
                <c:pt idx="10527">
                  <c:v>0.68692627314814814</c:v>
                </c:pt>
                <c:pt idx="10528">
                  <c:v>0.6869274305555555</c:v>
                </c:pt>
                <c:pt idx="10529">
                  <c:v>0.68692858796296297</c:v>
                </c:pt>
                <c:pt idx="10530">
                  <c:v>0.68692974537037044</c:v>
                </c:pt>
                <c:pt idx="10531">
                  <c:v>0.6869309027777778</c:v>
                </c:pt>
                <c:pt idx="10532">
                  <c:v>0.68693206018518516</c:v>
                </c:pt>
                <c:pt idx="10533">
                  <c:v>0.68693322916666666</c:v>
                </c:pt>
                <c:pt idx="10534">
                  <c:v>0.68693437499999999</c:v>
                </c:pt>
                <c:pt idx="10535">
                  <c:v>0.68693553240740746</c:v>
                </c:pt>
                <c:pt idx="10536">
                  <c:v>0.68693668981481482</c:v>
                </c:pt>
                <c:pt idx="10537">
                  <c:v>0.68693784722222218</c:v>
                </c:pt>
                <c:pt idx="10538">
                  <c:v>0.68693900462962965</c:v>
                </c:pt>
                <c:pt idx="10539">
                  <c:v>0.68694016203703701</c:v>
                </c:pt>
                <c:pt idx="10540">
                  <c:v>0.68694131944444448</c:v>
                </c:pt>
                <c:pt idx="10541">
                  <c:v>0.68694247685185184</c:v>
                </c:pt>
                <c:pt idx="10542">
                  <c:v>0.68694363425925931</c:v>
                </c:pt>
                <c:pt idx="10543">
                  <c:v>0.68694479166666667</c:v>
                </c:pt>
                <c:pt idx="10544">
                  <c:v>0.68694594907407402</c:v>
                </c:pt>
                <c:pt idx="10545">
                  <c:v>0.6869471064814815</c:v>
                </c:pt>
                <c:pt idx="10546">
                  <c:v>0.68694826388888885</c:v>
                </c:pt>
                <c:pt idx="10547">
                  <c:v>0.68694942129629633</c:v>
                </c:pt>
                <c:pt idx="10548">
                  <c:v>0.68695057870370368</c:v>
                </c:pt>
                <c:pt idx="10549">
                  <c:v>0.68695173611111104</c:v>
                </c:pt>
                <c:pt idx="10550">
                  <c:v>0.68695289351851851</c:v>
                </c:pt>
                <c:pt idx="10551">
                  <c:v>0.68695405092592599</c:v>
                </c:pt>
                <c:pt idx="10552">
                  <c:v>0.68695520833333334</c:v>
                </c:pt>
                <c:pt idx="10553">
                  <c:v>0.6869563657407407</c:v>
                </c:pt>
                <c:pt idx="10554">
                  <c:v>0.68695752314814806</c:v>
                </c:pt>
                <c:pt idx="10555">
                  <c:v>0.68695868055555565</c:v>
                </c:pt>
                <c:pt idx="10556">
                  <c:v>0.686959837962963</c:v>
                </c:pt>
                <c:pt idx="10557">
                  <c:v>0.68696099537037036</c:v>
                </c:pt>
                <c:pt idx="10558">
                  <c:v>0.68696215277777772</c:v>
                </c:pt>
                <c:pt idx="10559">
                  <c:v>0.68696332175925923</c:v>
                </c:pt>
                <c:pt idx="10560">
                  <c:v>0.68696446759259266</c:v>
                </c:pt>
                <c:pt idx="10561">
                  <c:v>0.68696562500000002</c:v>
                </c:pt>
                <c:pt idx="10562">
                  <c:v>0.68696678240740738</c:v>
                </c:pt>
                <c:pt idx="10563">
                  <c:v>0.68696793981481485</c:v>
                </c:pt>
                <c:pt idx="10564">
                  <c:v>0.68696909722222221</c:v>
                </c:pt>
                <c:pt idx="10565">
                  <c:v>0.68697025462962968</c:v>
                </c:pt>
                <c:pt idx="10566">
                  <c:v>0.68697141203703704</c:v>
                </c:pt>
                <c:pt idx="10567">
                  <c:v>0.6869725694444444</c:v>
                </c:pt>
                <c:pt idx="10568">
                  <c:v>0.68697372685185187</c:v>
                </c:pt>
                <c:pt idx="10569">
                  <c:v>0.68697489583333338</c:v>
                </c:pt>
                <c:pt idx="10570">
                  <c:v>0.6869760416666667</c:v>
                </c:pt>
                <c:pt idx="10571">
                  <c:v>0.68697719907407406</c:v>
                </c:pt>
                <c:pt idx="10572">
                  <c:v>0.68697836805555557</c:v>
                </c:pt>
                <c:pt idx="10573">
                  <c:v>0.68697951388888889</c:v>
                </c:pt>
                <c:pt idx="10574">
                  <c:v>0.68698067129629625</c:v>
                </c:pt>
                <c:pt idx="10575">
                  <c:v>0.68698182870370372</c:v>
                </c:pt>
                <c:pt idx="10576">
                  <c:v>0.68698298611111108</c:v>
                </c:pt>
                <c:pt idx="10577">
                  <c:v>0.68698414351851855</c:v>
                </c:pt>
                <c:pt idx="10578">
                  <c:v>0.68698530092592591</c:v>
                </c:pt>
                <c:pt idx="10579">
                  <c:v>0.68698645833333327</c:v>
                </c:pt>
                <c:pt idx="10580">
                  <c:v>0.68698761574074074</c:v>
                </c:pt>
                <c:pt idx="10581">
                  <c:v>0.68698877314814821</c:v>
                </c:pt>
                <c:pt idx="10582">
                  <c:v>0.68698993055555557</c:v>
                </c:pt>
                <c:pt idx="10583">
                  <c:v>0.68699108796296293</c:v>
                </c:pt>
                <c:pt idx="10584">
                  <c:v>0.68699224537037029</c:v>
                </c:pt>
                <c:pt idx="10585">
                  <c:v>0.68699340277777776</c:v>
                </c:pt>
                <c:pt idx="10586">
                  <c:v>0.68699456018518523</c:v>
                </c:pt>
                <c:pt idx="10587">
                  <c:v>0.68699572916666662</c:v>
                </c:pt>
                <c:pt idx="10588">
                  <c:v>0.68699687499999995</c:v>
                </c:pt>
                <c:pt idx="10589">
                  <c:v>0.68699803240740742</c:v>
                </c:pt>
                <c:pt idx="10590">
                  <c:v>0.68699918981481489</c:v>
                </c:pt>
                <c:pt idx="10591">
                  <c:v>0.68700034722222225</c:v>
                </c:pt>
                <c:pt idx="10592">
                  <c:v>0.68700150462962961</c:v>
                </c:pt>
                <c:pt idx="10593">
                  <c:v>0.68700266203703697</c:v>
                </c:pt>
                <c:pt idx="10594">
                  <c:v>0.68700383101851858</c:v>
                </c:pt>
                <c:pt idx="10595">
                  <c:v>0.68700497685185191</c:v>
                </c:pt>
                <c:pt idx="10596">
                  <c:v>0.68700613425925927</c:v>
                </c:pt>
                <c:pt idx="10597">
                  <c:v>0.68700729166666663</c:v>
                </c:pt>
                <c:pt idx="10598">
                  <c:v>0.6870084490740741</c:v>
                </c:pt>
                <c:pt idx="10599">
                  <c:v>0.68700960648148146</c:v>
                </c:pt>
                <c:pt idx="10600">
                  <c:v>0.68701077546296296</c:v>
                </c:pt>
                <c:pt idx="10601">
                  <c:v>0.68701192129629629</c:v>
                </c:pt>
                <c:pt idx="10602">
                  <c:v>0.68701307870370376</c:v>
                </c:pt>
                <c:pt idx="10603">
                  <c:v>0.68701423611111112</c:v>
                </c:pt>
                <c:pt idx="10604">
                  <c:v>0.68701539351851848</c:v>
                </c:pt>
                <c:pt idx="10605">
                  <c:v>0.68701655092592595</c:v>
                </c:pt>
                <c:pt idx="10606">
                  <c:v>0.68701770833333331</c:v>
                </c:pt>
                <c:pt idx="10607">
                  <c:v>0.68701886574074078</c:v>
                </c:pt>
                <c:pt idx="10608">
                  <c:v>0.68702002314814814</c:v>
                </c:pt>
                <c:pt idx="10609">
                  <c:v>0.6870211805555555</c:v>
                </c:pt>
                <c:pt idx="10610">
                  <c:v>0.68702233796296297</c:v>
                </c:pt>
                <c:pt idx="10611">
                  <c:v>0.68702349537037044</c:v>
                </c:pt>
                <c:pt idx="10612">
                  <c:v>0.6870246527777778</c:v>
                </c:pt>
                <c:pt idx="10613">
                  <c:v>0.68702581018518516</c:v>
                </c:pt>
                <c:pt idx="10614">
                  <c:v>0.68702696759259252</c:v>
                </c:pt>
                <c:pt idx="10615">
                  <c:v>0.68702812499999999</c:v>
                </c:pt>
                <c:pt idx="10616">
                  <c:v>0.68702928240740746</c:v>
                </c:pt>
                <c:pt idx="10617">
                  <c:v>0.68703043981481482</c:v>
                </c:pt>
                <c:pt idx="10618">
                  <c:v>0.68703159722222218</c:v>
                </c:pt>
                <c:pt idx="10619">
                  <c:v>0.68703275462962965</c:v>
                </c:pt>
                <c:pt idx="10620">
                  <c:v>0.68703391203703712</c:v>
                </c:pt>
                <c:pt idx="10621">
                  <c:v>0.68703506944444448</c:v>
                </c:pt>
                <c:pt idx="10622">
                  <c:v>0.68703622685185184</c:v>
                </c:pt>
                <c:pt idx="10623">
                  <c:v>0.6870373842592592</c:v>
                </c:pt>
                <c:pt idx="10624">
                  <c:v>0.68703854166666667</c:v>
                </c:pt>
                <c:pt idx="10625">
                  <c:v>0.68703969907407414</c:v>
                </c:pt>
                <c:pt idx="10626">
                  <c:v>0.6870408564814815</c:v>
                </c:pt>
                <c:pt idx="10627">
                  <c:v>0.68704201388888886</c:v>
                </c:pt>
                <c:pt idx="10628">
                  <c:v>0.68704317129629633</c:v>
                </c:pt>
                <c:pt idx="10629">
                  <c:v>0.68704432870370369</c:v>
                </c:pt>
                <c:pt idx="10630">
                  <c:v>0.68704549768518519</c:v>
                </c:pt>
                <c:pt idx="10631">
                  <c:v>0.68704664351851852</c:v>
                </c:pt>
                <c:pt idx="10632">
                  <c:v>0.68704780092592588</c:v>
                </c:pt>
                <c:pt idx="10633">
                  <c:v>0.68704895833333335</c:v>
                </c:pt>
                <c:pt idx="10634">
                  <c:v>0.68705011574074071</c:v>
                </c:pt>
                <c:pt idx="10635">
                  <c:v>0.68705127314814818</c:v>
                </c:pt>
                <c:pt idx="10636">
                  <c:v>0.68705243055555554</c:v>
                </c:pt>
                <c:pt idx="10637">
                  <c:v>0.68705358796296301</c:v>
                </c:pt>
                <c:pt idx="10638">
                  <c:v>0.68705475694444451</c:v>
                </c:pt>
                <c:pt idx="10639">
                  <c:v>0.68705590277777773</c:v>
                </c:pt>
                <c:pt idx="10640">
                  <c:v>0.6870570601851852</c:v>
                </c:pt>
                <c:pt idx="10641">
                  <c:v>0.68705821759259267</c:v>
                </c:pt>
                <c:pt idx="10642">
                  <c:v>0.68705937500000003</c:v>
                </c:pt>
                <c:pt idx="10643">
                  <c:v>0.68706053240740739</c:v>
                </c:pt>
                <c:pt idx="10644">
                  <c:v>0.68706168981481475</c:v>
                </c:pt>
                <c:pt idx="10645">
                  <c:v>0.68706284722222222</c:v>
                </c:pt>
                <c:pt idx="10646">
                  <c:v>0.68706400462962969</c:v>
                </c:pt>
                <c:pt idx="10647">
                  <c:v>0.68706516203703705</c:v>
                </c:pt>
                <c:pt idx="10648">
                  <c:v>0.68706631944444441</c:v>
                </c:pt>
                <c:pt idx="10649">
                  <c:v>0.68706747685185177</c:v>
                </c:pt>
                <c:pt idx="10650">
                  <c:v>0.68706864583333338</c:v>
                </c:pt>
                <c:pt idx="10651">
                  <c:v>0.68706979166666671</c:v>
                </c:pt>
                <c:pt idx="10652">
                  <c:v>0.68707094907407407</c:v>
                </c:pt>
                <c:pt idx="10653">
                  <c:v>0.68707210648148143</c:v>
                </c:pt>
                <c:pt idx="10654">
                  <c:v>0.6870732638888889</c:v>
                </c:pt>
                <c:pt idx="10655">
                  <c:v>0.6870744328703704</c:v>
                </c:pt>
                <c:pt idx="10656">
                  <c:v>0.68707557870370373</c:v>
                </c:pt>
                <c:pt idx="10657">
                  <c:v>0.68707674768518512</c:v>
                </c:pt>
                <c:pt idx="10658">
                  <c:v>0.68707789351851856</c:v>
                </c:pt>
                <c:pt idx="10659">
                  <c:v>0.68707907407407409</c:v>
                </c:pt>
                <c:pt idx="10660">
                  <c:v>0.68708020833333339</c:v>
                </c:pt>
                <c:pt idx="10661">
                  <c:v>0.68708136574074075</c:v>
                </c:pt>
                <c:pt idx="10662">
                  <c:v>0.68708252314814811</c:v>
                </c:pt>
                <c:pt idx="10663">
                  <c:v>0.68708368055555558</c:v>
                </c:pt>
                <c:pt idx="10664">
                  <c:v>0.68708483796296294</c:v>
                </c:pt>
                <c:pt idx="10665">
                  <c:v>0.68708599537037041</c:v>
                </c:pt>
                <c:pt idx="10666">
                  <c:v>0.68708715277777777</c:v>
                </c:pt>
                <c:pt idx="10667">
                  <c:v>0.68708837962962965</c:v>
                </c:pt>
                <c:pt idx="10668">
                  <c:v>0.68708947916666674</c:v>
                </c:pt>
                <c:pt idx="10669">
                  <c:v>0.68709062499999995</c:v>
                </c:pt>
                <c:pt idx="10670">
                  <c:v>0.68709178240740743</c:v>
                </c:pt>
                <c:pt idx="10671">
                  <c:v>0.68709295138888882</c:v>
                </c:pt>
                <c:pt idx="10672">
                  <c:v>0.68709409722222226</c:v>
                </c:pt>
                <c:pt idx="10673">
                  <c:v>0.68709534722222221</c:v>
                </c:pt>
                <c:pt idx="10674">
                  <c:v>0.68709641203703697</c:v>
                </c:pt>
                <c:pt idx="10675">
                  <c:v>0.68709771990740742</c:v>
                </c:pt>
                <c:pt idx="10676">
                  <c:v>0.68709876157407401</c:v>
                </c:pt>
                <c:pt idx="10677">
                  <c:v>0.68709988425925927</c:v>
                </c:pt>
                <c:pt idx="10678">
                  <c:v>0.68710104166666663</c:v>
                </c:pt>
                <c:pt idx="10679">
                  <c:v>0.68710219907407399</c:v>
                </c:pt>
                <c:pt idx="10680">
                  <c:v>0.68710335648148146</c:v>
                </c:pt>
                <c:pt idx="10681">
                  <c:v>0.68710451388888893</c:v>
                </c:pt>
                <c:pt idx="10682">
                  <c:v>0.68710567129629629</c:v>
                </c:pt>
                <c:pt idx="10683">
                  <c:v>0.68710682870370365</c:v>
                </c:pt>
                <c:pt idx="10684">
                  <c:v>0.68710798611111112</c:v>
                </c:pt>
                <c:pt idx="10685">
                  <c:v>0.68710914351851859</c:v>
                </c:pt>
                <c:pt idx="10686">
                  <c:v>0.68711030092592595</c:v>
                </c:pt>
                <c:pt idx="10687">
                  <c:v>0.68711145833333331</c:v>
                </c:pt>
                <c:pt idx="10688">
                  <c:v>0.68711262731481482</c:v>
                </c:pt>
                <c:pt idx="10689">
                  <c:v>0.68711377314814814</c:v>
                </c:pt>
                <c:pt idx="10690">
                  <c:v>0.68711493055555561</c:v>
                </c:pt>
                <c:pt idx="10691">
                  <c:v>0.68711608796296297</c:v>
                </c:pt>
                <c:pt idx="10692">
                  <c:v>0.68711724537037033</c:v>
                </c:pt>
                <c:pt idx="10693">
                  <c:v>0.6871184027777778</c:v>
                </c:pt>
                <c:pt idx="10694">
                  <c:v>0.68711956018518516</c:v>
                </c:pt>
                <c:pt idx="10695">
                  <c:v>0.68712074074074081</c:v>
                </c:pt>
                <c:pt idx="10696">
                  <c:v>0.68712187499999999</c:v>
                </c:pt>
                <c:pt idx="10697">
                  <c:v>0.68712303240740746</c:v>
                </c:pt>
                <c:pt idx="10698">
                  <c:v>0.68712422453703703</c:v>
                </c:pt>
                <c:pt idx="10699">
                  <c:v>0.68712534722222218</c:v>
                </c:pt>
                <c:pt idx="10700">
                  <c:v>0.68712651620370369</c:v>
                </c:pt>
                <c:pt idx="10701">
                  <c:v>0.68712766203703701</c:v>
                </c:pt>
                <c:pt idx="10702">
                  <c:v>0.68712881944444448</c:v>
                </c:pt>
                <c:pt idx="10703">
                  <c:v>0.68712997685185184</c:v>
                </c:pt>
                <c:pt idx="10704">
                  <c:v>0.6871311342592592</c:v>
                </c:pt>
                <c:pt idx="10705">
                  <c:v>0.68713229166666667</c:v>
                </c:pt>
                <c:pt idx="10706">
                  <c:v>0.68713344907407414</c:v>
                </c:pt>
                <c:pt idx="10707">
                  <c:v>0.6871346064814815</c:v>
                </c:pt>
                <c:pt idx="10708">
                  <c:v>0.68713576388888886</c:v>
                </c:pt>
                <c:pt idx="10709">
                  <c:v>0.68713692129629622</c:v>
                </c:pt>
                <c:pt idx="10710">
                  <c:v>0.68713807870370369</c:v>
                </c:pt>
                <c:pt idx="10711">
                  <c:v>0.68713923611111116</c:v>
                </c:pt>
                <c:pt idx="10712">
                  <c:v>0.68714039351851852</c:v>
                </c:pt>
                <c:pt idx="10713">
                  <c:v>0.68714155092592588</c:v>
                </c:pt>
                <c:pt idx="10714">
                  <c:v>0.68714271990740738</c:v>
                </c:pt>
                <c:pt idx="10715">
                  <c:v>0.68714386574074082</c:v>
                </c:pt>
                <c:pt idx="10716">
                  <c:v>0.68714502314814818</c:v>
                </c:pt>
                <c:pt idx="10717">
                  <c:v>0.68714618055555554</c:v>
                </c:pt>
                <c:pt idx="10718">
                  <c:v>0.6871473379629629</c:v>
                </c:pt>
                <c:pt idx="10719">
                  <c:v>0.68714849537037037</c:v>
                </c:pt>
                <c:pt idx="10720">
                  <c:v>0.68714965277777784</c:v>
                </c:pt>
                <c:pt idx="10721">
                  <c:v>0.6871508101851852</c:v>
                </c:pt>
                <c:pt idx="10722">
                  <c:v>0.68715197916666659</c:v>
                </c:pt>
                <c:pt idx="10723">
                  <c:v>0.68715312500000003</c:v>
                </c:pt>
                <c:pt idx="10724">
                  <c:v>0.68715428240740739</c:v>
                </c:pt>
                <c:pt idx="10725">
                  <c:v>0.68715543981481486</c:v>
                </c:pt>
                <c:pt idx="10726">
                  <c:v>0.68715659722222222</c:v>
                </c:pt>
                <c:pt idx="10727">
                  <c:v>0.68715775462962958</c:v>
                </c:pt>
                <c:pt idx="10728">
                  <c:v>0.68715891203703705</c:v>
                </c:pt>
                <c:pt idx="10729">
                  <c:v>0.68716006944444441</c:v>
                </c:pt>
                <c:pt idx="10730">
                  <c:v>0.68716122685185188</c:v>
                </c:pt>
                <c:pt idx="10731">
                  <c:v>0.68716238425925924</c:v>
                </c:pt>
                <c:pt idx="10732">
                  <c:v>0.68716354166666671</c:v>
                </c:pt>
                <c:pt idx="10733">
                  <c:v>0.68716469907407407</c:v>
                </c:pt>
                <c:pt idx="10734">
                  <c:v>0.68716585648148143</c:v>
                </c:pt>
                <c:pt idx="10735">
                  <c:v>0.6871670138888889</c:v>
                </c:pt>
                <c:pt idx="10736">
                  <c:v>0.68716817129629637</c:v>
                </c:pt>
                <c:pt idx="10737">
                  <c:v>0.68716932870370373</c:v>
                </c:pt>
                <c:pt idx="10738">
                  <c:v>0.68717048611111109</c:v>
                </c:pt>
                <c:pt idx="10739">
                  <c:v>0.68717164351851845</c:v>
                </c:pt>
                <c:pt idx="10740">
                  <c:v>0.68717280092592592</c:v>
                </c:pt>
                <c:pt idx="10741">
                  <c:v>0.68717395833333339</c:v>
                </c:pt>
                <c:pt idx="10742">
                  <c:v>0.68717513888888893</c:v>
                </c:pt>
                <c:pt idx="10743">
                  <c:v>0.68717627314814811</c:v>
                </c:pt>
                <c:pt idx="10744">
                  <c:v>0.68717743055555558</c:v>
                </c:pt>
                <c:pt idx="10745">
                  <c:v>0.68717862268518515</c:v>
                </c:pt>
                <c:pt idx="10746">
                  <c:v>0.68717974537037041</c:v>
                </c:pt>
                <c:pt idx="10747">
                  <c:v>0.68718090277777777</c:v>
                </c:pt>
                <c:pt idx="10748">
                  <c:v>0.68718206018518513</c:v>
                </c:pt>
                <c:pt idx="10749">
                  <c:v>0.68718322916666663</c:v>
                </c:pt>
                <c:pt idx="10750">
                  <c:v>0.6871843865740741</c:v>
                </c:pt>
                <c:pt idx="10751">
                  <c:v>0.68718553240740743</c:v>
                </c:pt>
                <c:pt idx="10752">
                  <c:v>0.68718668981481479</c:v>
                </c:pt>
                <c:pt idx="10753">
                  <c:v>0.68718784722222226</c:v>
                </c:pt>
                <c:pt idx="10754">
                  <c:v>0.68718900462962962</c:v>
                </c:pt>
                <c:pt idx="10755">
                  <c:v>0.68719016203703709</c:v>
                </c:pt>
                <c:pt idx="10756">
                  <c:v>0.68719131944444445</c:v>
                </c:pt>
                <c:pt idx="10757">
                  <c:v>0.68719247685185181</c:v>
                </c:pt>
                <c:pt idx="10758">
                  <c:v>0.68719363425925928</c:v>
                </c:pt>
                <c:pt idx="10759">
                  <c:v>0.68719479166666664</c:v>
                </c:pt>
                <c:pt idx="10760">
                  <c:v>0.68719598379629632</c:v>
                </c:pt>
                <c:pt idx="10761">
                  <c:v>0.68719710648148147</c:v>
                </c:pt>
                <c:pt idx="10762">
                  <c:v>0.68719826388888894</c:v>
                </c:pt>
                <c:pt idx="10763">
                  <c:v>0.6871994212962963</c:v>
                </c:pt>
                <c:pt idx="10764">
                  <c:v>0.68720057870370366</c:v>
                </c:pt>
                <c:pt idx="10765">
                  <c:v>0.68720173611111113</c:v>
                </c:pt>
                <c:pt idx="10766">
                  <c:v>0.68720289351851849</c:v>
                </c:pt>
                <c:pt idx="10767">
                  <c:v>0.68720405092592596</c:v>
                </c:pt>
                <c:pt idx="10768">
                  <c:v>0.68720520833333332</c:v>
                </c:pt>
                <c:pt idx="10769">
                  <c:v>0.68720636574074068</c:v>
                </c:pt>
                <c:pt idx="10770">
                  <c:v>0.68720752314814815</c:v>
                </c:pt>
                <c:pt idx="10771">
                  <c:v>0.68720868055555562</c:v>
                </c:pt>
                <c:pt idx="10772">
                  <c:v>0.68720983796296298</c:v>
                </c:pt>
                <c:pt idx="10773">
                  <c:v>0.68721099537037034</c:v>
                </c:pt>
                <c:pt idx="10774">
                  <c:v>0.6872121527777777</c:v>
                </c:pt>
                <c:pt idx="10775">
                  <c:v>0.68721334490740738</c:v>
                </c:pt>
                <c:pt idx="10776">
                  <c:v>0.68721446759259264</c:v>
                </c:pt>
                <c:pt idx="10777">
                  <c:v>0.687215625</c:v>
                </c:pt>
                <c:pt idx="10778">
                  <c:v>0.68721678240740736</c:v>
                </c:pt>
                <c:pt idx="10779">
                  <c:v>0.68721793981481483</c:v>
                </c:pt>
                <c:pt idx="10780">
                  <c:v>0.6872190972222223</c:v>
                </c:pt>
                <c:pt idx="10781">
                  <c:v>0.68722028935185187</c:v>
                </c:pt>
                <c:pt idx="10782">
                  <c:v>0.68722141203703702</c:v>
                </c:pt>
                <c:pt idx="10783">
                  <c:v>0.68722258101851852</c:v>
                </c:pt>
                <c:pt idx="10784">
                  <c:v>0.68722372685185185</c:v>
                </c:pt>
                <c:pt idx="10785">
                  <c:v>0.68722488425925932</c:v>
                </c:pt>
                <c:pt idx="10786">
                  <c:v>0.68722612268518513</c:v>
                </c:pt>
                <c:pt idx="10787">
                  <c:v>0.68722719907407404</c:v>
                </c:pt>
                <c:pt idx="10788">
                  <c:v>0.68722835648148151</c:v>
                </c:pt>
                <c:pt idx="10789">
                  <c:v>0.68722951388888887</c:v>
                </c:pt>
                <c:pt idx="10790">
                  <c:v>0.68723067129629634</c:v>
                </c:pt>
                <c:pt idx="10791">
                  <c:v>0.6872318287037037</c:v>
                </c:pt>
                <c:pt idx="10792">
                  <c:v>0.68723298611111117</c:v>
                </c:pt>
                <c:pt idx="10793">
                  <c:v>0.68723414351851853</c:v>
                </c:pt>
                <c:pt idx="10794">
                  <c:v>0.68723530092592588</c:v>
                </c:pt>
                <c:pt idx="10795">
                  <c:v>0.68723645833333336</c:v>
                </c:pt>
                <c:pt idx="10796">
                  <c:v>0.68723761574074071</c:v>
                </c:pt>
                <c:pt idx="10797">
                  <c:v>0.68723877314814819</c:v>
                </c:pt>
                <c:pt idx="10798">
                  <c:v>0.68723993055555554</c:v>
                </c:pt>
                <c:pt idx="10799">
                  <c:v>0.6872410879629629</c:v>
                </c:pt>
                <c:pt idx="10800">
                  <c:v>0.68724224537037037</c:v>
                </c:pt>
                <c:pt idx="10801">
                  <c:v>0.68724340277777785</c:v>
                </c:pt>
                <c:pt idx="10802">
                  <c:v>0.6872445601851852</c:v>
                </c:pt>
                <c:pt idx="10803">
                  <c:v>0.68724571759259256</c:v>
                </c:pt>
                <c:pt idx="10804">
                  <c:v>0.68724687499999992</c:v>
                </c:pt>
                <c:pt idx="10805">
                  <c:v>0.68724803240740739</c:v>
                </c:pt>
                <c:pt idx="10806">
                  <c:v>0.68724918981481486</c:v>
                </c:pt>
                <c:pt idx="10807">
                  <c:v>0.68725034722222222</c:v>
                </c:pt>
                <c:pt idx="10808">
                  <c:v>0.68725150462962958</c:v>
                </c:pt>
                <c:pt idx="10809">
                  <c:v>0.68725271990740744</c:v>
                </c:pt>
                <c:pt idx="10810">
                  <c:v>0.68725381944444452</c:v>
                </c:pt>
                <c:pt idx="10811">
                  <c:v>0.68725501157407409</c:v>
                </c:pt>
                <c:pt idx="10812">
                  <c:v>0.68725613425925924</c:v>
                </c:pt>
                <c:pt idx="10813">
                  <c:v>0.68725730324074075</c:v>
                </c:pt>
                <c:pt idx="10814">
                  <c:v>0.68725844907407407</c:v>
                </c:pt>
                <c:pt idx="10815">
                  <c:v>0.68725960648148154</c:v>
                </c:pt>
                <c:pt idx="10816">
                  <c:v>0.6872607638888889</c:v>
                </c:pt>
                <c:pt idx="10817">
                  <c:v>0.68726192129629626</c:v>
                </c:pt>
                <c:pt idx="10818">
                  <c:v>0.68726307870370373</c:v>
                </c:pt>
                <c:pt idx="10819">
                  <c:v>0.68726424768518524</c:v>
                </c:pt>
                <c:pt idx="10820">
                  <c:v>0.68726539351851856</c:v>
                </c:pt>
                <c:pt idx="10821">
                  <c:v>0.68726655092592592</c:v>
                </c:pt>
                <c:pt idx="10822">
                  <c:v>0.68726771990740743</c:v>
                </c:pt>
                <c:pt idx="10823">
                  <c:v>0.68726886574074075</c:v>
                </c:pt>
                <c:pt idx="10824">
                  <c:v>0.68727002314814811</c:v>
                </c:pt>
                <c:pt idx="10825">
                  <c:v>0.68727118055555558</c:v>
                </c:pt>
                <c:pt idx="10826">
                  <c:v>0.68727233796296294</c:v>
                </c:pt>
                <c:pt idx="10827">
                  <c:v>0.68727349537037041</c:v>
                </c:pt>
                <c:pt idx="10828">
                  <c:v>0.68727466435185192</c:v>
                </c:pt>
                <c:pt idx="10829">
                  <c:v>0.68727581018518513</c:v>
                </c:pt>
                <c:pt idx="10830">
                  <c:v>0.6872769675925926</c:v>
                </c:pt>
                <c:pt idx="10831">
                  <c:v>0.68727812500000007</c:v>
                </c:pt>
                <c:pt idx="10832">
                  <c:v>0.68727928240740743</c:v>
                </c:pt>
                <c:pt idx="10833">
                  <c:v>0.68728043981481479</c:v>
                </c:pt>
                <c:pt idx="10834">
                  <c:v>0.68728159722222215</c:v>
                </c:pt>
                <c:pt idx="10835">
                  <c:v>0.68728275462962962</c:v>
                </c:pt>
                <c:pt idx="10836">
                  <c:v>0.68728391203703709</c:v>
                </c:pt>
                <c:pt idx="10837">
                  <c:v>0.68728506944444445</c:v>
                </c:pt>
                <c:pt idx="10838">
                  <c:v>0.68728622685185181</c:v>
                </c:pt>
                <c:pt idx="10839">
                  <c:v>0.68728738425925928</c:v>
                </c:pt>
                <c:pt idx="10840">
                  <c:v>0.68728854166666675</c:v>
                </c:pt>
                <c:pt idx="10841">
                  <c:v>0.68728969907407411</c:v>
                </c:pt>
                <c:pt idx="10842">
                  <c:v>0.68729085648148147</c:v>
                </c:pt>
                <c:pt idx="10843">
                  <c:v>0.68729202546296297</c:v>
                </c:pt>
                <c:pt idx="10844">
                  <c:v>0.6872931712962963</c:v>
                </c:pt>
                <c:pt idx="10845">
                  <c:v>0.68729432870370377</c:v>
                </c:pt>
                <c:pt idx="10846">
                  <c:v>0.68729548611111113</c:v>
                </c:pt>
                <c:pt idx="10847">
                  <c:v>0.68729664351851849</c:v>
                </c:pt>
                <c:pt idx="10848">
                  <c:v>0.68729780092592596</c:v>
                </c:pt>
                <c:pt idx="10849">
                  <c:v>0.68729895833333332</c:v>
                </c:pt>
                <c:pt idx="10850">
                  <c:v>0.68730011574074079</c:v>
                </c:pt>
                <c:pt idx="10851">
                  <c:v>0.68730127314814815</c:v>
                </c:pt>
                <c:pt idx="10852">
                  <c:v>0.68730243055555551</c:v>
                </c:pt>
                <c:pt idx="10853">
                  <c:v>0.68730358796296298</c:v>
                </c:pt>
                <c:pt idx="10854">
                  <c:v>0.68730474537037034</c:v>
                </c:pt>
                <c:pt idx="10855">
                  <c:v>0.68730590277777781</c:v>
                </c:pt>
                <c:pt idx="10856">
                  <c:v>0.68730706018518517</c:v>
                </c:pt>
                <c:pt idx="10857">
                  <c:v>0.68730821759259264</c:v>
                </c:pt>
                <c:pt idx="10858">
                  <c:v>0.687309375</c:v>
                </c:pt>
                <c:pt idx="10859">
                  <c:v>0.68731053240740736</c:v>
                </c:pt>
                <c:pt idx="10860">
                  <c:v>0.68731168981481483</c:v>
                </c:pt>
                <c:pt idx="10861">
                  <c:v>0.68731284722222219</c:v>
                </c:pt>
                <c:pt idx="10862">
                  <c:v>0.68731400462962966</c:v>
                </c:pt>
                <c:pt idx="10863">
                  <c:v>0.68731516203703702</c:v>
                </c:pt>
                <c:pt idx="10864">
                  <c:v>0.68731631944444438</c:v>
                </c:pt>
                <c:pt idx="10865">
                  <c:v>0.68731747685185185</c:v>
                </c:pt>
                <c:pt idx="10866">
                  <c:v>0.68731863425925932</c:v>
                </c:pt>
                <c:pt idx="10867">
                  <c:v>0.68731979166666668</c:v>
                </c:pt>
                <c:pt idx="10868">
                  <c:v>0.68732094907407404</c:v>
                </c:pt>
                <c:pt idx="10869">
                  <c:v>0.6873221064814814</c:v>
                </c:pt>
                <c:pt idx="10870">
                  <c:v>0.68732326388888898</c:v>
                </c:pt>
                <c:pt idx="10871">
                  <c:v>0.68732442129629634</c:v>
                </c:pt>
                <c:pt idx="10872">
                  <c:v>0.6873255787037037</c:v>
                </c:pt>
                <c:pt idx="10873">
                  <c:v>0.68732673611111106</c:v>
                </c:pt>
                <c:pt idx="10874">
                  <c:v>0.68732789351851853</c:v>
                </c:pt>
                <c:pt idx="10875">
                  <c:v>0.687329050925926</c:v>
                </c:pt>
                <c:pt idx="10876">
                  <c:v>0.68733020833333336</c:v>
                </c:pt>
                <c:pt idx="10877">
                  <c:v>0.68733136574074072</c:v>
                </c:pt>
                <c:pt idx="10878">
                  <c:v>0.68733252314814819</c:v>
                </c:pt>
                <c:pt idx="10879">
                  <c:v>0.68733368055555555</c:v>
                </c:pt>
                <c:pt idx="10880">
                  <c:v>0.68733483796296302</c:v>
                </c:pt>
                <c:pt idx="10881">
                  <c:v>0.68733599537037038</c:v>
                </c:pt>
                <c:pt idx="10882">
                  <c:v>0.68733715277777774</c:v>
                </c:pt>
                <c:pt idx="10883">
                  <c:v>0.68733831018518521</c:v>
                </c:pt>
                <c:pt idx="10884">
                  <c:v>0.68733946759259257</c:v>
                </c:pt>
                <c:pt idx="10885">
                  <c:v>0.68734062500000004</c:v>
                </c:pt>
                <c:pt idx="10886">
                  <c:v>0.68734179398148143</c:v>
                </c:pt>
                <c:pt idx="10887">
                  <c:v>0.68734293981481487</c:v>
                </c:pt>
                <c:pt idx="10888">
                  <c:v>0.68734409722222223</c:v>
                </c:pt>
                <c:pt idx="10889">
                  <c:v>0.68734526620370373</c:v>
                </c:pt>
                <c:pt idx="10890">
                  <c:v>0.68734641203703706</c:v>
                </c:pt>
                <c:pt idx="10891">
                  <c:v>0.68734756944444442</c:v>
                </c:pt>
                <c:pt idx="10892">
                  <c:v>0.68734872685185189</c:v>
                </c:pt>
                <c:pt idx="10893">
                  <c:v>0.68734988425925925</c:v>
                </c:pt>
                <c:pt idx="10894">
                  <c:v>0.68735104166666661</c:v>
                </c:pt>
                <c:pt idx="10895">
                  <c:v>0.68735219907407408</c:v>
                </c:pt>
                <c:pt idx="10896">
                  <c:v>0.68735335648148155</c:v>
                </c:pt>
                <c:pt idx="10897">
                  <c:v>0.68735451388888891</c:v>
                </c:pt>
                <c:pt idx="10898">
                  <c:v>0.68735567129629627</c:v>
                </c:pt>
                <c:pt idx="10899">
                  <c:v>0.68735682870370363</c:v>
                </c:pt>
                <c:pt idx="10900">
                  <c:v>0.6873579861111111</c:v>
                </c:pt>
                <c:pt idx="10901">
                  <c:v>0.6873591550925926</c:v>
                </c:pt>
                <c:pt idx="10902">
                  <c:v>0.68736030092592593</c:v>
                </c:pt>
                <c:pt idx="10903">
                  <c:v>0.68736145833333329</c:v>
                </c:pt>
                <c:pt idx="10904">
                  <c:v>0.68736261574074076</c:v>
                </c:pt>
                <c:pt idx="10905">
                  <c:v>0.68736377314814823</c:v>
                </c:pt>
                <c:pt idx="10906">
                  <c:v>0.68736493055555559</c:v>
                </c:pt>
                <c:pt idx="10907">
                  <c:v>0.68736609953703698</c:v>
                </c:pt>
                <c:pt idx="10908">
                  <c:v>0.68736725694444445</c:v>
                </c:pt>
                <c:pt idx="10909">
                  <c:v>0.68736840277777778</c:v>
                </c:pt>
                <c:pt idx="10910">
                  <c:v>0.68736956018518525</c:v>
                </c:pt>
                <c:pt idx="10911">
                  <c:v>0.68737071759259261</c:v>
                </c:pt>
                <c:pt idx="10912">
                  <c:v>0.68737187499999997</c:v>
                </c:pt>
                <c:pt idx="10913">
                  <c:v>0.68737303240740744</c:v>
                </c:pt>
                <c:pt idx="10914">
                  <c:v>0.6873741898148148</c:v>
                </c:pt>
                <c:pt idx="10915">
                  <c:v>0.68737534722222227</c:v>
                </c:pt>
                <c:pt idx="10916">
                  <c:v>0.68737650462962963</c:v>
                </c:pt>
                <c:pt idx="10917">
                  <c:v>0.68737766203703698</c:v>
                </c:pt>
                <c:pt idx="10918">
                  <c:v>0.68737881944444446</c:v>
                </c:pt>
                <c:pt idx="10919">
                  <c:v>0.68737997685185181</c:v>
                </c:pt>
                <c:pt idx="10920">
                  <c:v>0.68738113425925929</c:v>
                </c:pt>
                <c:pt idx="10921">
                  <c:v>0.68738229166666664</c:v>
                </c:pt>
                <c:pt idx="10922">
                  <c:v>0.68738344907407412</c:v>
                </c:pt>
                <c:pt idx="10923">
                  <c:v>0.68738460648148147</c:v>
                </c:pt>
                <c:pt idx="10924">
                  <c:v>0.68738576388888883</c:v>
                </c:pt>
                <c:pt idx="10925">
                  <c:v>0.6873869212962963</c:v>
                </c:pt>
                <c:pt idx="10926">
                  <c:v>0.68738807870370378</c:v>
                </c:pt>
                <c:pt idx="10927">
                  <c:v>0.68738923611111113</c:v>
                </c:pt>
                <c:pt idx="10928">
                  <c:v>0.68739039351851849</c:v>
                </c:pt>
                <c:pt idx="10929">
                  <c:v>0.68739155092592585</c:v>
                </c:pt>
                <c:pt idx="10930">
                  <c:v>0.68739270833333332</c:v>
                </c:pt>
                <c:pt idx="10931">
                  <c:v>0.68739386574074079</c:v>
                </c:pt>
                <c:pt idx="10932">
                  <c:v>0.68739502314814815</c:v>
                </c:pt>
                <c:pt idx="10933">
                  <c:v>0.68739618055555551</c:v>
                </c:pt>
                <c:pt idx="10934">
                  <c:v>0.68739733796296298</c:v>
                </c:pt>
                <c:pt idx="10935">
                  <c:v>0.68739849537037045</c:v>
                </c:pt>
                <c:pt idx="10936">
                  <c:v>0.68739965277777781</c:v>
                </c:pt>
                <c:pt idx="10937">
                  <c:v>0.68740081018518517</c:v>
                </c:pt>
                <c:pt idx="10938">
                  <c:v>0.68740196759259253</c:v>
                </c:pt>
                <c:pt idx="10939">
                  <c:v>0.687403125</c:v>
                </c:pt>
                <c:pt idx="10940">
                  <c:v>0.68740428240740747</c:v>
                </c:pt>
                <c:pt idx="10941">
                  <c:v>0.68740543981481483</c:v>
                </c:pt>
                <c:pt idx="10942">
                  <c:v>0.68740659722222219</c:v>
                </c:pt>
                <c:pt idx="10943">
                  <c:v>0.68740775462962966</c:v>
                </c:pt>
                <c:pt idx="10944">
                  <c:v>0.68740891203703702</c:v>
                </c:pt>
                <c:pt idx="10945">
                  <c:v>0.68741008101851853</c:v>
                </c:pt>
                <c:pt idx="10946">
                  <c:v>0.68741122685185185</c:v>
                </c:pt>
                <c:pt idx="10947">
                  <c:v>0.68741238425925921</c:v>
                </c:pt>
                <c:pt idx="10948">
                  <c:v>0.68741354166666668</c:v>
                </c:pt>
                <c:pt idx="10949">
                  <c:v>0.68741469907407404</c:v>
                </c:pt>
                <c:pt idx="10950">
                  <c:v>0.68741585648148151</c:v>
                </c:pt>
                <c:pt idx="10951">
                  <c:v>0.68741701388888887</c:v>
                </c:pt>
                <c:pt idx="10952">
                  <c:v>0.68741817129629634</c:v>
                </c:pt>
                <c:pt idx="10953">
                  <c:v>0.6874193287037037</c:v>
                </c:pt>
                <c:pt idx="10954">
                  <c:v>0.68742048611111106</c:v>
                </c:pt>
                <c:pt idx="10955">
                  <c:v>0.68742164351851853</c:v>
                </c:pt>
                <c:pt idx="10956">
                  <c:v>0.68742280092592589</c:v>
                </c:pt>
                <c:pt idx="10957">
                  <c:v>0.6874239699074074</c:v>
                </c:pt>
                <c:pt idx="10958">
                  <c:v>0.68742511574074072</c:v>
                </c:pt>
                <c:pt idx="10959">
                  <c:v>0.68742627314814808</c:v>
                </c:pt>
                <c:pt idx="10960">
                  <c:v>0.68742743055555555</c:v>
                </c:pt>
                <c:pt idx="10961">
                  <c:v>0.68742858796296302</c:v>
                </c:pt>
                <c:pt idx="10962">
                  <c:v>0.68742974537037038</c:v>
                </c:pt>
                <c:pt idx="10963">
                  <c:v>0.68743090277777774</c:v>
                </c:pt>
                <c:pt idx="10964">
                  <c:v>0.6874320601851851</c:v>
                </c:pt>
                <c:pt idx="10965">
                  <c:v>0.68743321759259268</c:v>
                </c:pt>
                <c:pt idx="10966">
                  <c:v>0.68743437500000004</c:v>
                </c:pt>
                <c:pt idx="10967">
                  <c:v>0.6874355324074074</c:v>
                </c:pt>
                <c:pt idx="10968">
                  <c:v>0.68743668981481476</c:v>
                </c:pt>
                <c:pt idx="10969">
                  <c:v>0.68743784722222223</c:v>
                </c:pt>
                <c:pt idx="10970">
                  <c:v>0.6874390046296297</c:v>
                </c:pt>
                <c:pt idx="10971">
                  <c:v>0.68744016203703706</c:v>
                </c:pt>
                <c:pt idx="10972">
                  <c:v>0.68744131944444442</c:v>
                </c:pt>
                <c:pt idx="10973">
                  <c:v>0.68744247685185189</c:v>
                </c:pt>
                <c:pt idx="10974">
                  <c:v>0.68744363425925925</c:v>
                </c:pt>
                <c:pt idx="10975">
                  <c:v>0.68744479166666672</c:v>
                </c:pt>
                <c:pt idx="10976">
                  <c:v>0.68744594907407408</c:v>
                </c:pt>
                <c:pt idx="10977">
                  <c:v>0.68744710648148144</c:v>
                </c:pt>
                <c:pt idx="10978">
                  <c:v>0.68744827546296294</c:v>
                </c:pt>
                <c:pt idx="10979">
                  <c:v>0.68744942129629627</c:v>
                </c:pt>
                <c:pt idx="10980">
                  <c:v>0.68745057870370374</c:v>
                </c:pt>
                <c:pt idx="10981">
                  <c:v>0.6874517361111111</c:v>
                </c:pt>
                <c:pt idx="10982">
                  <c:v>0.68745289351851857</c:v>
                </c:pt>
                <c:pt idx="10983">
                  <c:v>0.68745405092592593</c:v>
                </c:pt>
                <c:pt idx="10984">
                  <c:v>0.68745520833333329</c:v>
                </c:pt>
                <c:pt idx="10985">
                  <c:v>0.68745636574074076</c:v>
                </c:pt>
                <c:pt idx="10986">
                  <c:v>0.68745752314814812</c:v>
                </c:pt>
                <c:pt idx="10987">
                  <c:v>0.68745868055555559</c:v>
                </c:pt>
                <c:pt idx="10988">
                  <c:v>0.68745983796296295</c:v>
                </c:pt>
                <c:pt idx="10989">
                  <c:v>0.68746099537037031</c:v>
                </c:pt>
                <c:pt idx="10990">
                  <c:v>0.68746215277777778</c:v>
                </c:pt>
                <c:pt idx="10991">
                  <c:v>0.68746332175925928</c:v>
                </c:pt>
                <c:pt idx="10992">
                  <c:v>0.68746446759259261</c:v>
                </c:pt>
                <c:pt idx="10993">
                  <c:v>0.68746562499999997</c:v>
                </c:pt>
                <c:pt idx="10994">
                  <c:v>0.68746678240740733</c:v>
                </c:pt>
                <c:pt idx="10995">
                  <c:v>0.6874679398148148</c:v>
                </c:pt>
                <c:pt idx="10996">
                  <c:v>0.68746909722222227</c:v>
                </c:pt>
                <c:pt idx="10997">
                  <c:v>0.68747025462962963</c:v>
                </c:pt>
                <c:pt idx="10998">
                  <c:v>0.68747141203703699</c:v>
                </c:pt>
                <c:pt idx="10999">
                  <c:v>0.68747256944444446</c:v>
                </c:pt>
                <c:pt idx="11000">
                  <c:v>0.68747372685185193</c:v>
                </c:pt>
                <c:pt idx="11001">
                  <c:v>0.68747488425925929</c:v>
                </c:pt>
                <c:pt idx="11002">
                  <c:v>0.68747604166666665</c:v>
                </c:pt>
                <c:pt idx="11003">
                  <c:v>0.68747719907407401</c:v>
                </c:pt>
                <c:pt idx="11004">
                  <c:v>0.68747835648148148</c:v>
                </c:pt>
                <c:pt idx="11005">
                  <c:v>0.68747951388888895</c:v>
                </c:pt>
                <c:pt idx="11006">
                  <c:v>0.68748067129629631</c:v>
                </c:pt>
                <c:pt idx="11007">
                  <c:v>0.68748182870370367</c:v>
                </c:pt>
                <c:pt idx="11008">
                  <c:v>0.68748299768518517</c:v>
                </c:pt>
                <c:pt idx="11009">
                  <c:v>0.6874841435185185</c:v>
                </c:pt>
                <c:pt idx="11010">
                  <c:v>0.68748530092592597</c:v>
                </c:pt>
                <c:pt idx="11011">
                  <c:v>0.68748645833333333</c:v>
                </c:pt>
                <c:pt idx="11012">
                  <c:v>0.6874876157407408</c:v>
                </c:pt>
                <c:pt idx="11013">
                  <c:v>0.68748877314814816</c:v>
                </c:pt>
                <c:pt idx="11014">
                  <c:v>0.68748993055555552</c:v>
                </c:pt>
                <c:pt idx="11015">
                  <c:v>0.68749108796296299</c:v>
                </c:pt>
                <c:pt idx="11016">
                  <c:v>0.68749224537037035</c:v>
                </c:pt>
                <c:pt idx="11017">
                  <c:v>0.68749340277777782</c:v>
                </c:pt>
                <c:pt idx="11018">
                  <c:v>0.68749456018518518</c:v>
                </c:pt>
                <c:pt idx="11019">
                  <c:v>0.68749571759259254</c:v>
                </c:pt>
                <c:pt idx="11020">
                  <c:v>0.68749687500000001</c:v>
                </c:pt>
                <c:pt idx="11021">
                  <c:v>0.68749803240740748</c:v>
                </c:pt>
                <c:pt idx="11022">
                  <c:v>0.68749918981481484</c:v>
                </c:pt>
                <c:pt idx="11023">
                  <c:v>0.6875003472222222</c:v>
                </c:pt>
                <c:pt idx="11024">
                  <c:v>0.68750150462962956</c:v>
                </c:pt>
                <c:pt idx="11025">
                  <c:v>0.68750266203703703</c:v>
                </c:pt>
                <c:pt idx="11026">
                  <c:v>0.6875038194444445</c:v>
                </c:pt>
                <c:pt idx="11027">
                  <c:v>0.68750497685185186</c:v>
                </c:pt>
                <c:pt idx="11028">
                  <c:v>0.68750614583333336</c:v>
                </c:pt>
                <c:pt idx="11029">
                  <c:v>0.68750729166666669</c:v>
                </c:pt>
                <c:pt idx="11030">
                  <c:v>0.68750844907407416</c:v>
                </c:pt>
                <c:pt idx="11031">
                  <c:v>0.68750961805555555</c:v>
                </c:pt>
                <c:pt idx="11032">
                  <c:v>0.68751076388888888</c:v>
                </c:pt>
                <c:pt idx="11033">
                  <c:v>0.68751192129629624</c:v>
                </c:pt>
                <c:pt idx="11034">
                  <c:v>0.68751307870370371</c:v>
                </c:pt>
                <c:pt idx="11035">
                  <c:v>0.68751423611111118</c:v>
                </c:pt>
                <c:pt idx="11036">
                  <c:v>0.68751539351851854</c:v>
                </c:pt>
                <c:pt idx="11037">
                  <c:v>0.6875165509259259</c:v>
                </c:pt>
                <c:pt idx="11038">
                  <c:v>0.68751770833333337</c:v>
                </c:pt>
                <c:pt idx="11039">
                  <c:v>0.68751886574074073</c:v>
                </c:pt>
                <c:pt idx="11040">
                  <c:v>0.6875200231481482</c:v>
                </c:pt>
                <c:pt idx="11041">
                  <c:v>0.68752118055555556</c:v>
                </c:pt>
                <c:pt idx="11042">
                  <c:v>0.68752233796296292</c:v>
                </c:pt>
                <c:pt idx="11043">
                  <c:v>0.68752349537037039</c:v>
                </c:pt>
                <c:pt idx="11044">
                  <c:v>0.68752466435185189</c:v>
                </c:pt>
                <c:pt idx="11045">
                  <c:v>0.68752581018518522</c:v>
                </c:pt>
                <c:pt idx="11046">
                  <c:v>0.68752697916666661</c:v>
                </c:pt>
                <c:pt idx="11047">
                  <c:v>0.68752812500000005</c:v>
                </c:pt>
                <c:pt idx="11048">
                  <c:v>0.6875292824074074</c:v>
                </c:pt>
                <c:pt idx="11049">
                  <c:v>0.68753043981481476</c:v>
                </c:pt>
                <c:pt idx="11050">
                  <c:v>0.68753159722222223</c:v>
                </c:pt>
                <c:pt idx="11051">
                  <c:v>0.68753275462962959</c:v>
                </c:pt>
                <c:pt idx="11052">
                  <c:v>0.68753391203703706</c:v>
                </c:pt>
                <c:pt idx="11053">
                  <c:v>0.68753506944444442</c:v>
                </c:pt>
                <c:pt idx="11054">
                  <c:v>0.68753622685185178</c:v>
                </c:pt>
                <c:pt idx="11055">
                  <c:v>0.68753738425925925</c:v>
                </c:pt>
                <c:pt idx="11056">
                  <c:v>0.68753854166666672</c:v>
                </c:pt>
                <c:pt idx="11057">
                  <c:v>0.68753969907407408</c:v>
                </c:pt>
                <c:pt idx="11058">
                  <c:v>0.68754085648148144</c:v>
                </c:pt>
                <c:pt idx="11059">
                  <c:v>0.6875420138888888</c:v>
                </c:pt>
                <c:pt idx="11060">
                  <c:v>0.68754317129629638</c:v>
                </c:pt>
                <c:pt idx="11061">
                  <c:v>0.68754434027777778</c:v>
                </c:pt>
                <c:pt idx="11062">
                  <c:v>0.68754549768518514</c:v>
                </c:pt>
                <c:pt idx="11063">
                  <c:v>0.68754664351851846</c:v>
                </c:pt>
                <c:pt idx="11064">
                  <c:v>0.68754780092592593</c:v>
                </c:pt>
                <c:pt idx="11065">
                  <c:v>0.68754896990740744</c:v>
                </c:pt>
                <c:pt idx="11066">
                  <c:v>0.68755011574074076</c:v>
                </c:pt>
                <c:pt idx="11067">
                  <c:v>0.68755127314814812</c:v>
                </c:pt>
                <c:pt idx="11068">
                  <c:v>0.68755243055555559</c:v>
                </c:pt>
                <c:pt idx="11069">
                  <c:v>0.68755358796296295</c:v>
                </c:pt>
                <c:pt idx="11070">
                  <c:v>0.68755474537037042</c:v>
                </c:pt>
                <c:pt idx="11071">
                  <c:v>0.68755591435185182</c:v>
                </c:pt>
                <c:pt idx="11072">
                  <c:v>0.68755707175925918</c:v>
                </c:pt>
                <c:pt idx="11073">
                  <c:v>0.68755821759259261</c:v>
                </c:pt>
                <c:pt idx="11074">
                  <c:v>0.68755937499999997</c:v>
                </c:pt>
                <c:pt idx="11075">
                  <c:v>0.68756054398148148</c:v>
                </c:pt>
                <c:pt idx="11076">
                  <c:v>0.6875616898148148</c:v>
                </c:pt>
                <c:pt idx="11077">
                  <c:v>0.68756284722222227</c:v>
                </c:pt>
                <c:pt idx="11078">
                  <c:v>0.68756400462962963</c:v>
                </c:pt>
                <c:pt idx="11079">
                  <c:v>0.68756516203703699</c:v>
                </c:pt>
                <c:pt idx="11080">
                  <c:v>0.6875663310185185</c:v>
                </c:pt>
                <c:pt idx="11081">
                  <c:v>0.68756747685185182</c:v>
                </c:pt>
                <c:pt idx="11082">
                  <c:v>0.68756863425925929</c:v>
                </c:pt>
                <c:pt idx="11083">
                  <c:v>0.68756979166666665</c:v>
                </c:pt>
                <c:pt idx="11084">
                  <c:v>0.68757094907407401</c:v>
                </c:pt>
                <c:pt idx="11085">
                  <c:v>0.68757211805555551</c:v>
                </c:pt>
                <c:pt idx="11086">
                  <c:v>0.68757326388888895</c:v>
                </c:pt>
                <c:pt idx="11087">
                  <c:v>0.68757442129629631</c:v>
                </c:pt>
                <c:pt idx="11088">
                  <c:v>0.68757557870370367</c:v>
                </c:pt>
                <c:pt idx="11089">
                  <c:v>0.68757673611111103</c:v>
                </c:pt>
                <c:pt idx="11090">
                  <c:v>0.6875778935185185</c:v>
                </c:pt>
                <c:pt idx="11091">
                  <c:v>0.68757905092592597</c:v>
                </c:pt>
                <c:pt idx="11092">
                  <c:v>0.68758020833333333</c:v>
                </c:pt>
                <c:pt idx="11093">
                  <c:v>0.68758136574074069</c:v>
                </c:pt>
                <c:pt idx="11094">
                  <c:v>0.68758252314814816</c:v>
                </c:pt>
                <c:pt idx="11095">
                  <c:v>0.68758368055555563</c:v>
                </c:pt>
                <c:pt idx="11096">
                  <c:v>0.68758483796296299</c:v>
                </c:pt>
                <c:pt idx="11097">
                  <c:v>0.68758599537037035</c:v>
                </c:pt>
                <c:pt idx="11098">
                  <c:v>0.68758715277777771</c:v>
                </c:pt>
                <c:pt idx="11099">
                  <c:v>0.68758832175925932</c:v>
                </c:pt>
                <c:pt idx="11100">
                  <c:v>0.68758946759259265</c:v>
                </c:pt>
                <c:pt idx="11101">
                  <c:v>0.68759063657407404</c:v>
                </c:pt>
                <c:pt idx="11102">
                  <c:v>0.6875917939814814</c:v>
                </c:pt>
                <c:pt idx="11103">
                  <c:v>0.68759293981481484</c:v>
                </c:pt>
                <c:pt idx="11104">
                  <c:v>0.6875940972222222</c:v>
                </c:pt>
                <c:pt idx="11105">
                  <c:v>0.68759525462962967</c:v>
                </c:pt>
                <c:pt idx="11106">
                  <c:v>0.68759641203703703</c:v>
                </c:pt>
                <c:pt idx="11107">
                  <c:v>0.6875975694444445</c:v>
                </c:pt>
                <c:pt idx="11108">
                  <c:v>0.68759872685185186</c:v>
                </c:pt>
                <c:pt idx="11109">
                  <c:v>0.68759988425925922</c:v>
                </c:pt>
                <c:pt idx="11110">
                  <c:v>0.68760104166666669</c:v>
                </c:pt>
                <c:pt idx="11111">
                  <c:v>0.68760219907407405</c:v>
                </c:pt>
                <c:pt idx="11112">
                  <c:v>0.68760335648148152</c:v>
                </c:pt>
                <c:pt idx="11113">
                  <c:v>0.68760451388888888</c:v>
                </c:pt>
                <c:pt idx="11114">
                  <c:v>0.68760567129629624</c:v>
                </c:pt>
                <c:pt idx="11115">
                  <c:v>0.68760684027777774</c:v>
                </c:pt>
                <c:pt idx="11116">
                  <c:v>0.68760798611111118</c:v>
                </c:pt>
                <c:pt idx="11117">
                  <c:v>0.68760914351851854</c:v>
                </c:pt>
                <c:pt idx="11118">
                  <c:v>0.6876103009259259</c:v>
                </c:pt>
                <c:pt idx="11119">
                  <c:v>0.68761145833333326</c:v>
                </c:pt>
                <c:pt idx="11120">
                  <c:v>0.68761261574074073</c:v>
                </c:pt>
                <c:pt idx="11121">
                  <c:v>0.6876137731481482</c:v>
                </c:pt>
                <c:pt idx="11122">
                  <c:v>0.68761493055555556</c:v>
                </c:pt>
                <c:pt idx="11123">
                  <c:v>0.68761608796296292</c:v>
                </c:pt>
                <c:pt idx="11124">
                  <c:v>0.68761724537037039</c:v>
                </c:pt>
                <c:pt idx="11125">
                  <c:v>0.68761840277777786</c:v>
                </c:pt>
                <c:pt idx="11126">
                  <c:v>0.68761956018518522</c:v>
                </c:pt>
                <c:pt idx="11127">
                  <c:v>0.68762071759259258</c:v>
                </c:pt>
                <c:pt idx="11128">
                  <c:v>0.68762187499999994</c:v>
                </c:pt>
                <c:pt idx="11129">
                  <c:v>0.68762303240740741</c:v>
                </c:pt>
                <c:pt idx="11130">
                  <c:v>0.68762418981481488</c:v>
                </c:pt>
                <c:pt idx="11131">
                  <c:v>0.68762534722222224</c:v>
                </c:pt>
                <c:pt idx="11132">
                  <c:v>0.6876265046296296</c:v>
                </c:pt>
                <c:pt idx="11133">
                  <c:v>0.68762766203703707</c:v>
                </c:pt>
                <c:pt idx="11134">
                  <c:v>0.68762881944444443</c:v>
                </c:pt>
                <c:pt idx="11135">
                  <c:v>0.68762998842592593</c:v>
                </c:pt>
                <c:pt idx="11136">
                  <c:v>0.68763114583333329</c:v>
                </c:pt>
                <c:pt idx="11137">
                  <c:v>0.68763229166666662</c:v>
                </c:pt>
                <c:pt idx="11138">
                  <c:v>0.68763344907407409</c:v>
                </c:pt>
                <c:pt idx="11139">
                  <c:v>0.68763460648148145</c:v>
                </c:pt>
                <c:pt idx="11140">
                  <c:v>0.68763576388888892</c:v>
                </c:pt>
                <c:pt idx="11141">
                  <c:v>0.68763692129629628</c:v>
                </c:pt>
                <c:pt idx="11142">
                  <c:v>0.68763807870370375</c:v>
                </c:pt>
                <c:pt idx="11143">
                  <c:v>0.68763923611111111</c:v>
                </c:pt>
                <c:pt idx="11144">
                  <c:v>0.68764040509259261</c:v>
                </c:pt>
                <c:pt idx="11145">
                  <c:v>0.68764156249999997</c:v>
                </c:pt>
                <c:pt idx="11146">
                  <c:v>0.68764270833333341</c:v>
                </c:pt>
                <c:pt idx="11147">
                  <c:v>0.68764386574074077</c:v>
                </c:pt>
                <c:pt idx="11148">
                  <c:v>0.68764502314814813</c:v>
                </c:pt>
                <c:pt idx="11149">
                  <c:v>0.68764618055555549</c:v>
                </c:pt>
                <c:pt idx="11150">
                  <c:v>0.68764733796296296</c:v>
                </c:pt>
                <c:pt idx="11151">
                  <c:v>0.68764850694444446</c:v>
                </c:pt>
                <c:pt idx="11152">
                  <c:v>0.68764965277777779</c:v>
                </c:pt>
                <c:pt idx="11153">
                  <c:v>0.68765081018518515</c:v>
                </c:pt>
                <c:pt idx="11154">
                  <c:v>0.68765196759259262</c:v>
                </c:pt>
                <c:pt idx="11155">
                  <c:v>0.68765313657407412</c:v>
                </c:pt>
                <c:pt idx="11156">
                  <c:v>0.68765428240740745</c:v>
                </c:pt>
                <c:pt idx="11157">
                  <c:v>0.68765543981481481</c:v>
                </c:pt>
                <c:pt idx="11158">
                  <c:v>0.68765659722222217</c:v>
                </c:pt>
                <c:pt idx="11159">
                  <c:v>0.68765775462962964</c:v>
                </c:pt>
                <c:pt idx="11160">
                  <c:v>0.68765892361111114</c:v>
                </c:pt>
                <c:pt idx="11161">
                  <c:v>0.68766006944444447</c:v>
                </c:pt>
                <c:pt idx="11162">
                  <c:v>0.68766122685185183</c:v>
                </c:pt>
                <c:pt idx="11163">
                  <c:v>0.6876623842592593</c:v>
                </c:pt>
                <c:pt idx="11164">
                  <c:v>0.68766354166666666</c:v>
                </c:pt>
                <c:pt idx="11165">
                  <c:v>0.68766469907407413</c:v>
                </c:pt>
                <c:pt idx="11166">
                  <c:v>0.68766585648148149</c:v>
                </c:pt>
                <c:pt idx="11167">
                  <c:v>0.68766701388888885</c:v>
                </c:pt>
                <c:pt idx="11168">
                  <c:v>0.68766817129629632</c:v>
                </c:pt>
                <c:pt idx="11169">
                  <c:v>0.68766932870370368</c:v>
                </c:pt>
                <c:pt idx="11170">
                  <c:v>0.68767048611111115</c:v>
                </c:pt>
                <c:pt idx="11171">
                  <c:v>0.68767164351851851</c:v>
                </c:pt>
                <c:pt idx="11172">
                  <c:v>0.68767280092592598</c:v>
                </c:pt>
                <c:pt idx="11173">
                  <c:v>0.68767395833333333</c:v>
                </c:pt>
                <c:pt idx="11174">
                  <c:v>0.68767511574074069</c:v>
                </c:pt>
                <c:pt idx="11175">
                  <c:v>0.68767627314814816</c:v>
                </c:pt>
                <c:pt idx="11176">
                  <c:v>0.68767743055555552</c:v>
                </c:pt>
                <c:pt idx="11177">
                  <c:v>0.68767859953703703</c:v>
                </c:pt>
                <c:pt idx="11178">
                  <c:v>0.6876797569444445</c:v>
                </c:pt>
                <c:pt idx="11179">
                  <c:v>0.68768090277777771</c:v>
                </c:pt>
                <c:pt idx="11180">
                  <c:v>0.68768206018518518</c:v>
                </c:pt>
                <c:pt idx="11181">
                  <c:v>0.68768321759259265</c:v>
                </c:pt>
                <c:pt idx="11182">
                  <c:v>0.68768437500000001</c:v>
                </c:pt>
                <c:pt idx="11183">
                  <c:v>0.68768553240740737</c:v>
                </c:pt>
                <c:pt idx="11184">
                  <c:v>0.68768668981481473</c:v>
                </c:pt>
                <c:pt idx="11185">
                  <c:v>0.68768785879629635</c:v>
                </c:pt>
                <c:pt idx="11186">
                  <c:v>0.68768900462962967</c:v>
                </c:pt>
                <c:pt idx="11187">
                  <c:v>0.68769016203703703</c:v>
                </c:pt>
                <c:pt idx="11188">
                  <c:v>0.68769131944444439</c:v>
                </c:pt>
                <c:pt idx="11189">
                  <c:v>0.68769247685185186</c:v>
                </c:pt>
                <c:pt idx="11190">
                  <c:v>0.68769363425925933</c:v>
                </c:pt>
                <c:pt idx="11191">
                  <c:v>0.68769479166666669</c:v>
                </c:pt>
                <c:pt idx="11192">
                  <c:v>0.68769594907407405</c:v>
                </c:pt>
                <c:pt idx="11193">
                  <c:v>0.68769710648148141</c:v>
                </c:pt>
                <c:pt idx="11194">
                  <c:v>0.68769827546296303</c:v>
                </c:pt>
                <c:pt idx="11195">
                  <c:v>0.68769942129629635</c:v>
                </c:pt>
                <c:pt idx="11196">
                  <c:v>0.68770057870370371</c:v>
                </c:pt>
                <c:pt idx="11197">
                  <c:v>0.68770173611111107</c:v>
                </c:pt>
                <c:pt idx="11198">
                  <c:v>0.68770289351851854</c:v>
                </c:pt>
                <c:pt idx="11199">
                  <c:v>0.6877040509259259</c:v>
                </c:pt>
                <c:pt idx="11200">
                  <c:v>0.68770521990740741</c:v>
                </c:pt>
                <c:pt idx="11201">
                  <c:v>0.68770637731481477</c:v>
                </c:pt>
                <c:pt idx="11202">
                  <c:v>0.6877075231481482</c:v>
                </c:pt>
                <c:pt idx="11203">
                  <c:v>0.68770868055555556</c:v>
                </c:pt>
                <c:pt idx="11204">
                  <c:v>0.68770983796296292</c:v>
                </c:pt>
                <c:pt idx="11205">
                  <c:v>0.68771099537037039</c:v>
                </c:pt>
                <c:pt idx="11206">
                  <c:v>0.68771216435185178</c:v>
                </c:pt>
                <c:pt idx="11207">
                  <c:v>0.68771331018518522</c:v>
                </c:pt>
                <c:pt idx="11208">
                  <c:v>0.68771446759259258</c:v>
                </c:pt>
                <c:pt idx="11209">
                  <c:v>0.68771563657407409</c:v>
                </c:pt>
                <c:pt idx="11210">
                  <c:v>0.68771678240740741</c:v>
                </c:pt>
                <c:pt idx="11211">
                  <c:v>0.68771795138888892</c:v>
                </c:pt>
                <c:pt idx="11212">
                  <c:v>0.68771914351851848</c:v>
                </c:pt>
                <c:pt idx="11213">
                  <c:v>0.68772026620370375</c:v>
                </c:pt>
                <c:pt idx="11214">
                  <c:v>0.68772141203703696</c:v>
                </c:pt>
                <c:pt idx="11215">
                  <c:v>0.68772256944444443</c:v>
                </c:pt>
                <c:pt idx="11216">
                  <c:v>0.6877237268518519</c:v>
                </c:pt>
                <c:pt idx="11217">
                  <c:v>0.68772488425925926</c:v>
                </c:pt>
                <c:pt idx="11218">
                  <c:v>0.68772604166666662</c:v>
                </c:pt>
                <c:pt idx="11219">
                  <c:v>0.68772719907407409</c:v>
                </c:pt>
                <c:pt idx="11220">
                  <c:v>0.68772835648148156</c:v>
                </c:pt>
                <c:pt idx="11221">
                  <c:v>0.68772952546296295</c:v>
                </c:pt>
                <c:pt idx="11222">
                  <c:v>0.68773067129629628</c:v>
                </c:pt>
                <c:pt idx="11223">
                  <c:v>0.68773182870370364</c:v>
                </c:pt>
                <c:pt idx="11224">
                  <c:v>0.68773298611111111</c:v>
                </c:pt>
                <c:pt idx="11225">
                  <c:v>0.68773414351851858</c:v>
                </c:pt>
                <c:pt idx="11226">
                  <c:v>0.68773530092592594</c:v>
                </c:pt>
                <c:pt idx="11227">
                  <c:v>0.6877364583333333</c:v>
                </c:pt>
                <c:pt idx="11228">
                  <c:v>0.68773761574074077</c:v>
                </c:pt>
                <c:pt idx="11229">
                  <c:v>0.68773877314814813</c:v>
                </c:pt>
                <c:pt idx="11230">
                  <c:v>0.6877399305555556</c:v>
                </c:pt>
                <c:pt idx="11231">
                  <c:v>0.68774108796296296</c:v>
                </c:pt>
                <c:pt idx="11232">
                  <c:v>0.68774224537037032</c:v>
                </c:pt>
                <c:pt idx="11233">
                  <c:v>0.68774340277777779</c:v>
                </c:pt>
                <c:pt idx="11234">
                  <c:v>0.68774456018518515</c:v>
                </c:pt>
                <c:pt idx="11235">
                  <c:v>0.68774572916666665</c:v>
                </c:pt>
                <c:pt idx="11236">
                  <c:v>0.68774687499999998</c:v>
                </c:pt>
                <c:pt idx="11237">
                  <c:v>0.68774803240740745</c:v>
                </c:pt>
                <c:pt idx="11238">
                  <c:v>0.68774918981481481</c:v>
                </c:pt>
                <c:pt idx="11239">
                  <c:v>0.68775035879629631</c:v>
                </c:pt>
                <c:pt idx="11240">
                  <c:v>0.68775150462962964</c:v>
                </c:pt>
                <c:pt idx="11241">
                  <c:v>0.68775266203703711</c:v>
                </c:pt>
                <c:pt idx="11242">
                  <c:v>0.68775381944444447</c:v>
                </c:pt>
                <c:pt idx="11243">
                  <c:v>0.68775498842592597</c:v>
                </c:pt>
                <c:pt idx="11244">
                  <c:v>0.68775613425925919</c:v>
                </c:pt>
                <c:pt idx="11245">
                  <c:v>0.68775729166666666</c:v>
                </c:pt>
                <c:pt idx="11246">
                  <c:v>0.68775844907407413</c:v>
                </c:pt>
                <c:pt idx="11247">
                  <c:v>0.68775960648148149</c:v>
                </c:pt>
                <c:pt idx="11248">
                  <c:v>0.68776077546296299</c:v>
                </c:pt>
                <c:pt idx="11249">
                  <c:v>0.68776192129629632</c:v>
                </c:pt>
                <c:pt idx="11250">
                  <c:v>0.68776307870370379</c:v>
                </c:pt>
                <c:pt idx="11251">
                  <c:v>0.68776423611111115</c:v>
                </c:pt>
                <c:pt idx="11252">
                  <c:v>0.68776539351851851</c:v>
                </c:pt>
                <c:pt idx="11253">
                  <c:v>0.68776655092592587</c:v>
                </c:pt>
                <c:pt idx="11254">
                  <c:v>0.68776770833333334</c:v>
                </c:pt>
                <c:pt idx="11255">
                  <c:v>0.68776886574074081</c:v>
                </c:pt>
                <c:pt idx="11256">
                  <c:v>0.68777002314814817</c:v>
                </c:pt>
                <c:pt idx="11257">
                  <c:v>0.68777118055555553</c:v>
                </c:pt>
                <c:pt idx="11258">
                  <c:v>0.687772337962963</c:v>
                </c:pt>
                <c:pt idx="11259">
                  <c:v>0.6877735069444445</c:v>
                </c:pt>
                <c:pt idx="11260">
                  <c:v>0.68777465277777783</c:v>
                </c:pt>
                <c:pt idx="11261">
                  <c:v>0.68777581018518519</c:v>
                </c:pt>
                <c:pt idx="11262">
                  <c:v>0.68777696759259255</c:v>
                </c:pt>
                <c:pt idx="11263">
                  <c:v>0.68777813657407405</c:v>
                </c:pt>
                <c:pt idx="11264">
                  <c:v>0.68777928240740738</c:v>
                </c:pt>
                <c:pt idx="11265">
                  <c:v>0.68778043981481485</c:v>
                </c:pt>
                <c:pt idx="11266">
                  <c:v>0.68778159722222221</c:v>
                </c:pt>
                <c:pt idx="11267">
                  <c:v>0.68778276620370371</c:v>
                </c:pt>
                <c:pt idx="11268">
                  <c:v>0.68778391203703704</c:v>
                </c:pt>
                <c:pt idx="11269">
                  <c:v>0.6877850694444444</c:v>
                </c:pt>
                <c:pt idx="11270">
                  <c:v>0.68778622685185187</c:v>
                </c:pt>
                <c:pt idx="11271">
                  <c:v>0.68778739583333326</c:v>
                </c:pt>
                <c:pt idx="11272">
                  <c:v>0.6877885416666667</c:v>
                </c:pt>
                <c:pt idx="11273">
                  <c:v>0.6877897106481482</c:v>
                </c:pt>
                <c:pt idx="11274">
                  <c:v>0.68779085648148142</c:v>
                </c:pt>
                <c:pt idx="11275">
                  <c:v>0.68779201388888889</c:v>
                </c:pt>
                <c:pt idx="11276">
                  <c:v>0.68779317129629636</c:v>
                </c:pt>
                <c:pt idx="11277">
                  <c:v>0.68779434027777775</c:v>
                </c:pt>
                <c:pt idx="11278">
                  <c:v>0.68779548611111108</c:v>
                </c:pt>
                <c:pt idx="11279">
                  <c:v>0.68779664351851844</c:v>
                </c:pt>
                <c:pt idx="11280">
                  <c:v>0.68779780092592602</c:v>
                </c:pt>
                <c:pt idx="11281">
                  <c:v>0.68779895833333338</c:v>
                </c:pt>
                <c:pt idx="11282">
                  <c:v>0.68780012731481477</c:v>
                </c:pt>
                <c:pt idx="11283">
                  <c:v>0.68780128472222224</c:v>
                </c:pt>
                <c:pt idx="11284">
                  <c:v>0.6878024421296296</c:v>
                </c:pt>
                <c:pt idx="11285">
                  <c:v>0.68780358796296304</c:v>
                </c:pt>
                <c:pt idx="11286">
                  <c:v>0.6878047453703704</c:v>
                </c:pt>
                <c:pt idx="11287">
                  <c:v>0.68780590277777776</c:v>
                </c:pt>
                <c:pt idx="11288">
                  <c:v>0.68780706018518523</c:v>
                </c:pt>
                <c:pt idx="11289">
                  <c:v>0.68780821759259259</c:v>
                </c:pt>
                <c:pt idx="11290">
                  <c:v>0.68780937500000006</c:v>
                </c:pt>
                <c:pt idx="11291">
                  <c:v>0.68781053240740742</c:v>
                </c:pt>
                <c:pt idx="11292">
                  <c:v>0.68781170138888881</c:v>
                </c:pt>
                <c:pt idx="11293">
                  <c:v>0.68781284722222225</c:v>
                </c:pt>
                <c:pt idx="11294">
                  <c:v>0.68781400462962961</c:v>
                </c:pt>
                <c:pt idx="11295">
                  <c:v>0.68781516203703708</c:v>
                </c:pt>
                <c:pt idx="11296">
                  <c:v>0.68781633101851847</c:v>
                </c:pt>
                <c:pt idx="11297">
                  <c:v>0.68781747685185191</c:v>
                </c:pt>
                <c:pt idx="11298">
                  <c:v>0.68781863425925927</c:v>
                </c:pt>
                <c:pt idx="11299">
                  <c:v>0.68781979166666662</c:v>
                </c:pt>
                <c:pt idx="11300">
                  <c:v>0.6878209490740741</c:v>
                </c:pt>
                <c:pt idx="11301">
                  <c:v>0.68782210648148145</c:v>
                </c:pt>
                <c:pt idx="11302">
                  <c:v>0.68782326388888892</c:v>
                </c:pt>
                <c:pt idx="11303">
                  <c:v>0.68782442129629628</c:v>
                </c:pt>
                <c:pt idx="11304">
                  <c:v>0.68782557870370364</c:v>
                </c:pt>
                <c:pt idx="11305">
                  <c:v>0.68782673611111111</c:v>
                </c:pt>
                <c:pt idx="11306">
                  <c:v>0.68782789351851858</c:v>
                </c:pt>
                <c:pt idx="11307">
                  <c:v>0.68782905092592594</c:v>
                </c:pt>
                <c:pt idx="11308">
                  <c:v>0.6878302083333333</c:v>
                </c:pt>
                <c:pt idx="11309">
                  <c:v>0.68783136574074066</c:v>
                </c:pt>
                <c:pt idx="11310">
                  <c:v>0.68783252314814813</c:v>
                </c:pt>
                <c:pt idx="11311">
                  <c:v>0.68783369212962964</c:v>
                </c:pt>
                <c:pt idx="11312">
                  <c:v>0.68783483796296296</c:v>
                </c:pt>
                <c:pt idx="11313">
                  <c:v>0.68783599537037032</c:v>
                </c:pt>
                <c:pt idx="11314">
                  <c:v>0.68783715277777779</c:v>
                </c:pt>
                <c:pt idx="11315">
                  <c:v>0.68783831018518526</c:v>
                </c:pt>
                <c:pt idx="11316">
                  <c:v>0.68783946759259262</c:v>
                </c:pt>
                <c:pt idx="11317">
                  <c:v>0.68784062499999998</c:v>
                </c:pt>
                <c:pt idx="11318">
                  <c:v>0.68784178240740734</c:v>
                </c:pt>
                <c:pt idx="11319">
                  <c:v>0.68784293981481481</c:v>
                </c:pt>
                <c:pt idx="11320">
                  <c:v>0.68784409722222228</c:v>
                </c:pt>
                <c:pt idx="11321">
                  <c:v>0.68784526620370368</c:v>
                </c:pt>
                <c:pt idx="11322">
                  <c:v>0.687846412037037</c:v>
                </c:pt>
                <c:pt idx="11323">
                  <c:v>0.68784756944444447</c:v>
                </c:pt>
                <c:pt idx="11324">
                  <c:v>0.68784872685185183</c:v>
                </c:pt>
                <c:pt idx="11325">
                  <c:v>0.68784989583333334</c:v>
                </c:pt>
                <c:pt idx="11326">
                  <c:v>0.68785104166666666</c:v>
                </c:pt>
                <c:pt idx="11327">
                  <c:v>0.68785219907407402</c:v>
                </c:pt>
                <c:pt idx="11328">
                  <c:v>0.68785335648148149</c:v>
                </c:pt>
                <c:pt idx="11329">
                  <c:v>0.68785451388888885</c:v>
                </c:pt>
                <c:pt idx="11330">
                  <c:v>0.68785568287037036</c:v>
                </c:pt>
                <c:pt idx="11331">
                  <c:v>0.68785682870370368</c:v>
                </c:pt>
                <c:pt idx="11332">
                  <c:v>0.68785798611111115</c:v>
                </c:pt>
                <c:pt idx="11333">
                  <c:v>0.68785914351851851</c:v>
                </c:pt>
                <c:pt idx="11334">
                  <c:v>0.68786030092592587</c:v>
                </c:pt>
                <c:pt idx="11335">
                  <c:v>0.68786145833333334</c:v>
                </c:pt>
                <c:pt idx="11336">
                  <c:v>0.68786261574074081</c:v>
                </c:pt>
                <c:pt idx="11337">
                  <c:v>0.68786377314814817</c:v>
                </c:pt>
                <c:pt idx="11338">
                  <c:v>0.68786493055555553</c:v>
                </c:pt>
                <c:pt idx="11339">
                  <c:v>0.68786609953703703</c:v>
                </c:pt>
                <c:pt idx="11340">
                  <c:v>0.68786724537037036</c:v>
                </c:pt>
                <c:pt idx="11341">
                  <c:v>0.68786840277777783</c:v>
                </c:pt>
                <c:pt idx="11342">
                  <c:v>0.68786956018518519</c:v>
                </c:pt>
                <c:pt idx="11343">
                  <c:v>0.68787071759259255</c:v>
                </c:pt>
                <c:pt idx="11344">
                  <c:v>0.68787187500000002</c:v>
                </c:pt>
                <c:pt idx="11345">
                  <c:v>0.68787303240740749</c:v>
                </c:pt>
                <c:pt idx="11346">
                  <c:v>0.68787418981481485</c:v>
                </c:pt>
                <c:pt idx="11347">
                  <c:v>0.68787534722222221</c:v>
                </c:pt>
                <c:pt idx="11348">
                  <c:v>0.68787650462962957</c:v>
                </c:pt>
                <c:pt idx="11349">
                  <c:v>0.68787766203703704</c:v>
                </c:pt>
                <c:pt idx="11350">
                  <c:v>0.68787881944444451</c:v>
                </c:pt>
                <c:pt idx="11351">
                  <c:v>0.68787997685185187</c:v>
                </c:pt>
                <c:pt idx="11352">
                  <c:v>0.68788113425925923</c:v>
                </c:pt>
                <c:pt idx="11353">
                  <c:v>0.6878822916666667</c:v>
                </c:pt>
                <c:pt idx="11354">
                  <c:v>0.68788344907407406</c:v>
                </c:pt>
                <c:pt idx="11355">
                  <c:v>0.68788460648148153</c:v>
                </c:pt>
                <c:pt idx="11356">
                  <c:v>0.68788576388888889</c:v>
                </c:pt>
                <c:pt idx="11357">
                  <c:v>0.68788693287037028</c:v>
                </c:pt>
                <c:pt idx="11358">
                  <c:v>0.68788809027777786</c:v>
                </c:pt>
                <c:pt idx="11359">
                  <c:v>0.68788923611111108</c:v>
                </c:pt>
                <c:pt idx="11360">
                  <c:v>0.68789039351851855</c:v>
                </c:pt>
                <c:pt idx="11361">
                  <c:v>0.68789155092592591</c:v>
                </c:pt>
                <c:pt idx="11362">
                  <c:v>0.68789270833333338</c:v>
                </c:pt>
                <c:pt idx="11363">
                  <c:v>0.68789386574074074</c:v>
                </c:pt>
                <c:pt idx="11364">
                  <c:v>0.6878950231481481</c:v>
                </c:pt>
                <c:pt idx="11365">
                  <c:v>0.68789618055555557</c:v>
                </c:pt>
                <c:pt idx="11366">
                  <c:v>0.68789733796296293</c:v>
                </c:pt>
                <c:pt idx="11367">
                  <c:v>0.6878984953703704</c:v>
                </c:pt>
                <c:pt idx="11368">
                  <c:v>0.6878996643518519</c:v>
                </c:pt>
                <c:pt idx="11369">
                  <c:v>0.68790081018518512</c:v>
                </c:pt>
                <c:pt idx="11370">
                  <c:v>0.68790196759259259</c:v>
                </c:pt>
                <c:pt idx="11371">
                  <c:v>0.68790312500000006</c:v>
                </c:pt>
                <c:pt idx="11372">
                  <c:v>0.68790428240740742</c:v>
                </c:pt>
                <c:pt idx="11373">
                  <c:v>0.68790543981481478</c:v>
                </c:pt>
                <c:pt idx="11374">
                  <c:v>0.68790659722222214</c:v>
                </c:pt>
                <c:pt idx="11375">
                  <c:v>0.68790775462962972</c:v>
                </c:pt>
                <c:pt idx="11376">
                  <c:v>0.68790891203703708</c:v>
                </c:pt>
                <c:pt idx="11377">
                  <c:v>0.68791008101851847</c:v>
                </c:pt>
                <c:pt idx="11378">
                  <c:v>0.6879112268518518</c:v>
                </c:pt>
                <c:pt idx="11379">
                  <c:v>0.68791238425925927</c:v>
                </c:pt>
                <c:pt idx="11380">
                  <c:v>0.68791354166666674</c:v>
                </c:pt>
                <c:pt idx="11381">
                  <c:v>0.68791471064814813</c:v>
                </c:pt>
                <c:pt idx="11382">
                  <c:v>0.68791585648148146</c:v>
                </c:pt>
                <c:pt idx="11383">
                  <c:v>0.68791701388888893</c:v>
                </c:pt>
                <c:pt idx="11384">
                  <c:v>0.68791817129629629</c:v>
                </c:pt>
                <c:pt idx="11385">
                  <c:v>0.68791932870370376</c:v>
                </c:pt>
                <c:pt idx="11386">
                  <c:v>0.68792048611111112</c:v>
                </c:pt>
                <c:pt idx="11387">
                  <c:v>0.68792165509259251</c:v>
                </c:pt>
                <c:pt idx="11388">
                  <c:v>0.68792280092592595</c:v>
                </c:pt>
                <c:pt idx="11389">
                  <c:v>0.68792395833333331</c:v>
                </c:pt>
                <c:pt idx="11390">
                  <c:v>0.68792511574074078</c:v>
                </c:pt>
                <c:pt idx="11391">
                  <c:v>0.68792627314814814</c:v>
                </c:pt>
                <c:pt idx="11392">
                  <c:v>0.68792743055555561</c:v>
                </c:pt>
                <c:pt idx="11393">
                  <c:v>0.68792858796296297</c:v>
                </c:pt>
                <c:pt idx="11394">
                  <c:v>0.68792974537037033</c:v>
                </c:pt>
                <c:pt idx="11395">
                  <c:v>0.68793091435185183</c:v>
                </c:pt>
                <c:pt idx="11396">
                  <c:v>0.68793206018518516</c:v>
                </c:pt>
                <c:pt idx="11397">
                  <c:v>0.68793321759259263</c:v>
                </c:pt>
                <c:pt idx="11398">
                  <c:v>0.68793437499999999</c:v>
                </c:pt>
                <c:pt idx="11399">
                  <c:v>0.68793553240740735</c:v>
                </c:pt>
                <c:pt idx="11400">
                  <c:v>0.68793668981481482</c:v>
                </c:pt>
                <c:pt idx="11401">
                  <c:v>0.68793784722222229</c:v>
                </c:pt>
                <c:pt idx="11402">
                  <c:v>0.68793901620370368</c:v>
                </c:pt>
                <c:pt idx="11403">
                  <c:v>0.68794017361111115</c:v>
                </c:pt>
                <c:pt idx="11404">
                  <c:v>0.68794133101851851</c:v>
                </c:pt>
                <c:pt idx="11405">
                  <c:v>0.68794247685185184</c:v>
                </c:pt>
                <c:pt idx="11406">
                  <c:v>0.68794363425925931</c:v>
                </c:pt>
                <c:pt idx="11407">
                  <c:v>0.6879448032407407</c:v>
                </c:pt>
                <c:pt idx="11408">
                  <c:v>0.68794594907407403</c:v>
                </c:pt>
                <c:pt idx="11409">
                  <c:v>0.68794711805555553</c:v>
                </c:pt>
                <c:pt idx="11410">
                  <c:v>0.687948275462963</c:v>
                </c:pt>
                <c:pt idx="11411">
                  <c:v>0.68794942129629633</c:v>
                </c:pt>
                <c:pt idx="11412">
                  <c:v>0.68795057870370369</c:v>
                </c:pt>
                <c:pt idx="11413">
                  <c:v>0.68795173611111105</c:v>
                </c:pt>
                <c:pt idx="11414">
                  <c:v>0.68795290509259266</c:v>
                </c:pt>
                <c:pt idx="11415">
                  <c:v>0.68795405092592599</c:v>
                </c:pt>
                <c:pt idx="11416">
                  <c:v>0.68795520833333335</c:v>
                </c:pt>
                <c:pt idx="11417">
                  <c:v>0.68795637731481474</c:v>
                </c:pt>
                <c:pt idx="11418">
                  <c:v>0.68795752314814818</c:v>
                </c:pt>
                <c:pt idx="11419">
                  <c:v>0.68795869212962968</c:v>
                </c:pt>
                <c:pt idx="11420">
                  <c:v>0.68795983796296301</c:v>
                </c:pt>
                <c:pt idx="11421">
                  <c:v>0.68796099537037037</c:v>
                </c:pt>
                <c:pt idx="11422">
                  <c:v>0.68796215277777784</c:v>
                </c:pt>
                <c:pt idx="11423">
                  <c:v>0.6879633101851852</c:v>
                </c:pt>
                <c:pt idx="11424">
                  <c:v>0.68796446759259255</c:v>
                </c:pt>
                <c:pt idx="11425">
                  <c:v>0.68796562500000003</c:v>
                </c:pt>
                <c:pt idx="11426">
                  <c:v>0.68796678240740738</c:v>
                </c:pt>
                <c:pt idx="11427">
                  <c:v>0.68796793981481486</c:v>
                </c:pt>
                <c:pt idx="11428">
                  <c:v>0.68796909722222221</c:v>
                </c:pt>
                <c:pt idx="11429">
                  <c:v>0.68797025462962957</c:v>
                </c:pt>
                <c:pt idx="11430">
                  <c:v>0.68797141203703704</c:v>
                </c:pt>
                <c:pt idx="11431">
                  <c:v>0.68797256944444451</c:v>
                </c:pt>
                <c:pt idx="11432">
                  <c:v>0.68797372685185187</c:v>
                </c:pt>
                <c:pt idx="11433">
                  <c:v>0.68797488425925923</c:v>
                </c:pt>
                <c:pt idx="11434">
                  <c:v>0.68797604166666659</c:v>
                </c:pt>
                <c:pt idx="11435">
                  <c:v>0.68797719907407406</c:v>
                </c:pt>
                <c:pt idx="11436">
                  <c:v>0.68797835648148153</c:v>
                </c:pt>
                <c:pt idx="11437">
                  <c:v>0.68797951388888889</c:v>
                </c:pt>
                <c:pt idx="11438">
                  <c:v>0.68798067129629625</c:v>
                </c:pt>
                <c:pt idx="11439">
                  <c:v>0.68798182870370372</c:v>
                </c:pt>
                <c:pt idx="11440">
                  <c:v>0.68798299768518523</c:v>
                </c:pt>
                <c:pt idx="11441">
                  <c:v>0.68798415509259259</c:v>
                </c:pt>
                <c:pt idx="11442">
                  <c:v>0.68798530092592591</c:v>
                </c:pt>
                <c:pt idx="11443">
                  <c:v>0.68798645833333327</c:v>
                </c:pt>
                <c:pt idx="11444">
                  <c:v>0.68798762731481478</c:v>
                </c:pt>
                <c:pt idx="11445">
                  <c:v>0.68798877314814821</c:v>
                </c:pt>
                <c:pt idx="11446">
                  <c:v>0.68798993055555557</c:v>
                </c:pt>
                <c:pt idx="11447">
                  <c:v>0.68799108796296293</c:v>
                </c:pt>
                <c:pt idx="11448">
                  <c:v>0.6879922453703704</c:v>
                </c:pt>
                <c:pt idx="11449">
                  <c:v>0.68799340277777776</c:v>
                </c:pt>
                <c:pt idx="11450">
                  <c:v>0.68799456018518523</c:v>
                </c:pt>
                <c:pt idx="11451">
                  <c:v>0.68799571759259259</c:v>
                </c:pt>
                <c:pt idx="11452">
                  <c:v>0.68799687499999995</c:v>
                </c:pt>
                <c:pt idx="11453">
                  <c:v>0.68799804398148157</c:v>
                </c:pt>
                <c:pt idx="11454">
                  <c:v>0.68799918981481478</c:v>
                </c:pt>
                <c:pt idx="11455">
                  <c:v>0.68800034722222225</c:v>
                </c:pt>
                <c:pt idx="11456">
                  <c:v>0.68800151620370364</c:v>
                </c:pt>
                <c:pt idx="11457">
                  <c:v>0.68800267361111112</c:v>
                </c:pt>
                <c:pt idx="11458">
                  <c:v>0.68800381944444444</c:v>
                </c:pt>
                <c:pt idx="11459">
                  <c:v>0.6880049768518518</c:v>
                </c:pt>
                <c:pt idx="11460">
                  <c:v>0.68800613425925927</c:v>
                </c:pt>
                <c:pt idx="11461">
                  <c:v>0.68800729166666663</c:v>
                </c:pt>
                <c:pt idx="11462">
                  <c:v>0.6880084490740741</c:v>
                </c:pt>
                <c:pt idx="11463">
                  <c:v>0.68800960648148146</c:v>
                </c:pt>
                <c:pt idx="11464">
                  <c:v>0.68801076388888882</c:v>
                </c:pt>
                <c:pt idx="11465">
                  <c:v>0.68801192129629629</c:v>
                </c:pt>
                <c:pt idx="11466">
                  <c:v>0.68801307870370376</c:v>
                </c:pt>
                <c:pt idx="11467">
                  <c:v>0.68801423611111112</c:v>
                </c:pt>
                <c:pt idx="11468">
                  <c:v>0.68801539351851848</c:v>
                </c:pt>
                <c:pt idx="11469">
                  <c:v>0.68801655092592584</c:v>
                </c:pt>
                <c:pt idx="11470">
                  <c:v>0.68801770833333342</c:v>
                </c:pt>
                <c:pt idx="11471">
                  <c:v>0.68801887731481481</c:v>
                </c:pt>
                <c:pt idx="11472">
                  <c:v>0.68802002314814814</c:v>
                </c:pt>
                <c:pt idx="11473">
                  <c:v>0.68802119212962964</c:v>
                </c:pt>
                <c:pt idx="11474">
                  <c:v>0.68802233796296297</c:v>
                </c:pt>
                <c:pt idx="11475">
                  <c:v>0.68802350694444447</c:v>
                </c:pt>
                <c:pt idx="11476">
                  <c:v>0.6880246527777778</c:v>
                </c:pt>
                <c:pt idx="11477">
                  <c:v>0.68802581018518516</c:v>
                </c:pt>
                <c:pt idx="11478">
                  <c:v>0.68802696759259263</c:v>
                </c:pt>
                <c:pt idx="11479">
                  <c:v>0.68802812499999999</c:v>
                </c:pt>
                <c:pt idx="11480">
                  <c:v>0.68802928240740746</c:v>
                </c:pt>
                <c:pt idx="11481">
                  <c:v>0.68803043981481482</c:v>
                </c:pt>
                <c:pt idx="11482">
                  <c:v>0.68803159722222218</c:v>
                </c:pt>
                <c:pt idx="11483">
                  <c:v>0.68803275462962965</c:v>
                </c:pt>
                <c:pt idx="11484">
                  <c:v>0.68803391203703701</c:v>
                </c:pt>
                <c:pt idx="11485">
                  <c:v>0.68803506944444448</c:v>
                </c:pt>
                <c:pt idx="11486">
                  <c:v>0.68803622685185184</c:v>
                </c:pt>
                <c:pt idx="11487">
                  <c:v>0.68803738425925931</c:v>
                </c:pt>
                <c:pt idx="11488">
                  <c:v>0.68803854166666667</c:v>
                </c:pt>
                <c:pt idx="11489">
                  <c:v>0.68803971064814817</c:v>
                </c:pt>
                <c:pt idx="11490">
                  <c:v>0.6880408564814815</c:v>
                </c:pt>
                <c:pt idx="11491">
                  <c:v>0.68804201388888886</c:v>
                </c:pt>
                <c:pt idx="11492">
                  <c:v>0.68804317129629633</c:v>
                </c:pt>
                <c:pt idx="11493">
                  <c:v>0.68804434027777783</c:v>
                </c:pt>
                <c:pt idx="11494">
                  <c:v>0.68804548611111105</c:v>
                </c:pt>
                <c:pt idx="11495">
                  <c:v>0.68804664351851852</c:v>
                </c:pt>
                <c:pt idx="11496">
                  <c:v>0.68804781250000002</c:v>
                </c:pt>
                <c:pt idx="11497">
                  <c:v>0.68804895833333335</c:v>
                </c:pt>
                <c:pt idx="11498">
                  <c:v>0.68805011574074071</c:v>
                </c:pt>
                <c:pt idx="11499">
                  <c:v>0.68805127314814807</c:v>
                </c:pt>
                <c:pt idx="11500">
                  <c:v>0.68805243055555554</c:v>
                </c:pt>
                <c:pt idx="11501">
                  <c:v>0.68805359953703704</c:v>
                </c:pt>
                <c:pt idx="11502">
                  <c:v>0.68805474537037037</c:v>
                </c:pt>
                <c:pt idx="11503">
                  <c:v>0.68805590277777773</c:v>
                </c:pt>
                <c:pt idx="11504">
                  <c:v>0.68805707175925923</c:v>
                </c:pt>
                <c:pt idx="11505">
                  <c:v>0.68805821759259267</c:v>
                </c:pt>
                <c:pt idx="11506">
                  <c:v>0.68805937500000003</c:v>
                </c:pt>
                <c:pt idx="11507">
                  <c:v>0.68806053240740739</c:v>
                </c:pt>
                <c:pt idx="11508">
                  <c:v>0.68806168981481475</c:v>
                </c:pt>
                <c:pt idx="11509">
                  <c:v>0.68806284722222222</c:v>
                </c:pt>
                <c:pt idx="11510">
                  <c:v>0.68806401620370372</c:v>
                </c:pt>
                <c:pt idx="11511">
                  <c:v>0.68806516203703705</c:v>
                </c:pt>
                <c:pt idx="11512">
                  <c:v>0.68806631944444441</c:v>
                </c:pt>
                <c:pt idx="11513">
                  <c:v>0.68806747685185188</c:v>
                </c:pt>
                <c:pt idx="11514">
                  <c:v>0.68806863425925924</c:v>
                </c:pt>
                <c:pt idx="11515">
                  <c:v>0.68806979166666671</c:v>
                </c:pt>
                <c:pt idx="11516">
                  <c:v>0.68807094907407407</c:v>
                </c:pt>
                <c:pt idx="11517">
                  <c:v>0.68807210648148154</c:v>
                </c:pt>
                <c:pt idx="11518">
                  <c:v>0.6880732638888889</c:v>
                </c:pt>
                <c:pt idx="11519">
                  <c:v>0.68807442129629626</c:v>
                </c:pt>
                <c:pt idx="11520">
                  <c:v>0.68807557870370373</c:v>
                </c:pt>
                <c:pt idx="11521">
                  <c:v>0.68807673611111109</c:v>
                </c:pt>
                <c:pt idx="11522">
                  <c:v>0.68807790509259259</c:v>
                </c:pt>
                <c:pt idx="11523">
                  <c:v>0.6880791087962963</c:v>
                </c:pt>
                <c:pt idx="11524">
                  <c:v>0.68808021990740742</c:v>
                </c:pt>
                <c:pt idx="11525">
                  <c:v>0.68808136574074075</c:v>
                </c:pt>
                <c:pt idx="11526">
                  <c:v>0.68808253472222225</c:v>
                </c:pt>
                <c:pt idx="11527">
                  <c:v>0.68808368055555558</c:v>
                </c:pt>
                <c:pt idx="11528">
                  <c:v>0.68808483796296294</c:v>
                </c:pt>
                <c:pt idx="11529">
                  <c:v>0.68808600694444444</c:v>
                </c:pt>
                <c:pt idx="11530">
                  <c:v>0.68808715277777777</c:v>
                </c:pt>
                <c:pt idx="11531">
                  <c:v>0.68808831018518524</c:v>
                </c:pt>
                <c:pt idx="11532">
                  <c:v>0.6880894675925926</c:v>
                </c:pt>
                <c:pt idx="11533">
                  <c:v>0.68809062499999996</c:v>
                </c:pt>
                <c:pt idx="11534">
                  <c:v>0.68809178240740743</c:v>
                </c:pt>
                <c:pt idx="11535">
                  <c:v>0.6880929398148149</c:v>
                </c:pt>
                <c:pt idx="11536">
                  <c:v>0.68809409722222226</c:v>
                </c:pt>
                <c:pt idx="11537">
                  <c:v>0.68809526620370365</c:v>
                </c:pt>
                <c:pt idx="11538">
                  <c:v>0.68809641203703698</c:v>
                </c:pt>
                <c:pt idx="11539">
                  <c:v>0.68809758101851848</c:v>
                </c:pt>
                <c:pt idx="11540">
                  <c:v>0.68809872685185192</c:v>
                </c:pt>
                <c:pt idx="11541">
                  <c:v>0.68809989583333331</c:v>
                </c:pt>
                <c:pt idx="11542">
                  <c:v>0.68810104166666664</c:v>
                </c:pt>
                <c:pt idx="11543">
                  <c:v>0.68810219907407411</c:v>
                </c:pt>
                <c:pt idx="11544">
                  <c:v>0.68810335648148147</c:v>
                </c:pt>
                <c:pt idx="11545">
                  <c:v>0.68810452546296297</c:v>
                </c:pt>
                <c:pt idx="11546">
                  <c:v>0.6881056712962963</c:v>
                </c:pt>
                <c:pt idx="11547">
                  <c:v>0.68810682870370365</c:v>
                </c:pt>
                <c:pt idx="11548">
                  <c:v>0.68810798611111113</c:v>
                </c:pt>
                <c:pt idx="11549">
                  <c:v>0.68810914351851848</c:v>
                </c:pt>
                <c:pt idx="11550">
                  <c:v>0.68811030092592596</c:v>
                </c:pt>
                <c:pt idx="11551">
                  <c:v>0.68811145833333331</c:v>
                </c:pt>
                <c:pt idx="11552">
                  <c:v>0.68811261574074079</c:v>
                </c:pt>
                <c:pt idx="11553">
                  <c:v>0.68811377314814814</c:v>
                </c:pt>
                <c:pt idx="11554">
                  <c:v>0.6881149305555555</c:v>
                </c:pt>
                <c:pt idx="11555">
                  <c:v>0.68811608796296297</c:v>
                </c:pt>
                <c:pt idx="11556">
                  <c:v>0.68811725694444448</c:v>
                </c:pt>
                <c:pt idx="11557">
                  <c:v>0.6881184027777778</c:v>
                </c:pt>
                <c:pt idx="11558">
                  <c:v>0.68811956018518516</c:v>
                </c:pt>
                <c:pt idx="11559">
                  <c:v>0.68812072916666667</c:v>
                </c:pt>
                <c:pt idx="11560">
                  <c:v>0.68812187499999999</c:v>
                </c:pt>
                <c:pt idx="11561">
                  <c:v>0.68812303240740746</c:v>
                </c:pt>
                <c:pt idx="11562">
                  <c:v>0.68812418981481482</c:v>
                </c:pt>
                <c:pt idx="11563">
                  <c:v>0.68812534722222218</c:v>
                </c:pt>
                <c:pt idx="11564">
                  <c:v>0.68812650462962965</c:v>
                </c:pt>
                <c:pt idx="11565">
                  <c:v>0.68812766203703712</c:v>
                </c:pt>
                <c:pt idx="11566">
                  <c:v>0.68812881944444448</c:v>
                </c:pt>
                <c:pt idx="11567">
                  <c:v>0.68812997685185184</c:v>
                </c:pt>
                <c:pt idx="11568">
                  <c:v>0.6881311342592592</c:v>
                </c:pt>
                <c:pt idx="11569">
                  <c:v>0.68813229166666667</c:v>
                </c:pt>
                <c:pt idx="11570">
                  <c:v>0.68813346064814818</c:v>
                </c:pt>
                <c:pt idx="11571">
                  <c:v>0.6881346064814815</c:v>
                </c:pt>
                <c:pt idx="11572">
                  <c:v>0.68813576388888886</c:v>
                </c:pt>
                <c:pt idx="11573">
                  <c:v>0.68813692129629633</c:v>
                </c:pt>
                <c:pt idx="11574">
                  <c:v>0.68813807870370369</c:v>
                </c:pt>
                <c:pt idx="11575">
                  <c:v>0.68813923611111116</c:v>
                </c:pt>
                <c:pt idx="11576">
                  <c:v>0.68814039351851852</c:v>
                </c:pt>
                <c:pt idx="11577">
                  <c:v>0.68814156249999991</c:v>
                </c:pt>
                <c:pt idx="11578">
                  <c:v>0.68814271990740739</c:v>
                </c:pt>
                <c:pt idx="11579">
                  <c:v>0.68814386574074071</c:v>
                </c:pt>
                <c:pt idx="11580">
                  <c:v>0.68814503472222222</c:v>
                </c:pt>
                <c:pt idx="11581">
                  <c:v>0.68814619212962957</c:v>
                </c:pt>
                <c:pt idx="11582">
                  <c:v>0.68814733796296301</c:v>
                </c:pt>
                <c:pt idx="11583">
                  <c:v>0.68814849537037037</c:v>
                </c:pt>
                <c:pt idx="11584">
                  <c:v>0.68814965277777773</c:v>
                </c:pt>
                <c:pt idx="11585">
                  <c:v>0.6881508101851852</c:v>
                </c:pt>
                <c:pt idx="11586">
                  <c:v>0.68815196759259256</c:v>
                </c:pt>
                <c:pt idx="11587">
                  <c:v>0.68815312500000003</c:v>
                </c:pt>
                <c:pt idx="11588">
                  <c:v>0.68815429398148154</c:v>
                </c:pt>
                <c:pt idx="11589">
                  <c:v>0.68815543981481475</c:v>
                </c:pt>
                <c:pt idx="11590">
                  <c:v>0.68815659722222222</c:v>
                </c:pt>
                <c:pt idx="11591">
                  <c:v>0.68815775462962969</c:v>
                </c:pt>
                <c:pt idx="11592">
                  <c:v>0.68815891203703705</c:v>
                </c:pt>
                <c:pt idx="11593">
                  <c:v>0.68816006944444441</c:v>
                </c:pt>
                <c:pt idx="11594">
                  <c:v>0.68816123842592591</c:v>
                </c:pt>
                <c:pt idx="11595">
                  <c:v>0.68816238425925924</c:v>
                </c:pt>
                <c:pt idx="11596">
                  <c:v>0.68816355324074074</c:v>
                </c:pt>
                <c:pt idx="11597">
                  <c:v>0.6881647106481481</c:v>
                </c:pt>
                <c:pt idx="11598">
                  <c:v>0.68816585648148143</c:v>
                </c:pt>
                <c:pt idx="11599">
                  <c:v>0.6881670138888889</c:v>
                </c:pt>
                <c:pt idx="11600">
                  <c:v>0.68816817129629637</c:v>
                </c:pt>
                <c:pt idx="11601">
                  <c:v>0.68816932870370373</c:v>
                </c:pt>
                <c:pt idx="11602">
                  <c:v>0.68817048611111109</c:v>
                </c:pt>
                <c:pt idx="11603">
                  <c:v>0.68817165509259259</c:v>
                </c:pt>
                <c:pt idx="11604">
                  <c:v>0.68817280092592592</c:v>
                </c:pt>
                <c:pt idx="11605">
                  <c:v>0.68817395833333339</c:v>
                </c:pt>
                <c:pt idx="11606">
                  <c:v>0.68817511574074075</c:v>
                </c:pt>
                <c:pt idx="11607">
                  <c:v>0.68817627314814811</c:v>
                </c:pt>
                <c:pt idx="11608">
                  <c:v>0.68817743055555558</c:v>
                </c:pt>
                <c:pt idx="11609">
                  <c:v>0.68817859953703708</c:v>
                </c:pt>
                <c:pt idx="11610">
                  <c:v>0.68817974537037041</c:v>
                </c:pt>
                <c:pt idx="11611">
                  <c:v>0.6881809143518518</c:v>
                </c:pt>
                <c:pt idx="11612">
                  <c:v>0.68818206018518524</c:v>
                </c:pt>
                <c:pt idx="11613">
                  <c:v>0.68818322916666674</c:v>
                </c:pt>
                <c:pt idx="11614">
                  <c:v>0.6881843865740741</c:v>
                </c:pt>
                <c:pt idx="11615">
                  <c:v>0.68818553240740743</c:v>
                </c:pt>
                <c:pt idx="11616">
                  <c:v>0.68818668981481479</c:v>
                </c:pt>
                <c:pt idx="11617">
                  <c:v>0.68818784722222226</c:v>
                </c:pt>
                <c:pt idx="11618">
                  <c:v>0.68818900462962962</c:v>
                </c:pt>
                <c:pt idx="11619">
                  <c:v>0.68819016203703698</c:v>
                </c:pt>
                <c:pt idx="11620">
                  <c:v>0.68819131944444445</c:v>
                </c:pt>
                <c:pt idx="11621">
                  <c:v>0.68819247685185192</c:v>
                </c:pt>
                <c:pt idx="11622">
                  <c:v>0.68819363425925928</c:v>
                </c:pt>
                <c:pt idx="11623">
                  <c:v>0.68819479166666664</c:v>
                </c:pt>
                <c:pt idx="11624">
                  <c:v>0.688195949074074</c:v>
                </c:pt>
                <c:pt idx="11625">
                  <c:v>0.68819710648148147</c:v>
                </c:pt>
                <c:pt idx="11626">
                  <c:v>0.68819826388888894</c:v>
                </c:pt>
                <c:pt idx="11627">
                  <c:v>0.6881994212962963</c:v>
                </c:pt>
                <c:pt idx="11628">
                  <c:v>0.68820057870370366</c:v>
                </c:pt>
                <c:pt idx="11629">
                  <c:v>0.68820173611111113</c:v>
                </c:pt>
                <c:pt idx="11630">
                  <c:v>0.6882028935185186</c:v>
                </c:pt>
                <c:pt idx="11631">
                  <c:v>0.68820405092592596</c:v>
                </c:pt>
                <c:pt idx="11632">
                  <c:v>0.68820520833333332</c:v>
                </c:pt>
                <c:pt idx="11633">
                  <c:v>0.68820636574074068</c:v>
                </c:pt>
                <c:pt idx="11634">
                  <c:v>0.68820752314814815</c:v>
                </c:pt>
                <c:pt idx="11635">
                  <c:v>0.68820869212962965</c:v>
                </c:pt>
                <c:pt idx="11636">
                  <c:v>0.68820983796296298</c:v>
                </c:pt>
                <c:pt idx="11637">
                  <c:v>0.68821100694444437</c:v>
                </c:pt>
                <c:pt idx="11638">
                  <c:v>0.68821215277777781</c:v>
                </c:pt>
                <c:pt idx="11639">
                  <c:v>0.68821331018518517</c:v>
                </c:pt>
                <c:pt idx="11640">
                  <c:v>0.68821446759259264</c:v>
                </c:pt>
                <c:pt idx="11641">
                  <c:v>0.688215625</c:v>
                </c:pt>
                <c:pt idx="11642">
                  <c:v>0.68821678240740736</c:v>
                </c:pt>
                <c:pt idx="11643">
                  <c:v>0.68821795138888897</c:v>
                </c:pt>
                <c:pt idx="11644">
                  <c:v>0.68821909722222219</c:v>
                </c:pt>
                <c:pt idx="11645">
                  <c:v>0.68822025462962966</c:v>
                </c:pt>
                <c:pt idx="11646">
                  <c:v>0.68822142361111105</c:v>
                </c:pt>
                <c:pt idx="11647">
                  <c:v>0.68822256944444449</c:v>
                </c:pt>
                <c:pt idx="11648">
                  <c:v>0.68822372685185185</c:v>
                </c:pt>
                <c:pt idx="11649">
                  <c:v>0.68822488425925921</c:v>
                </c:pt>
                <c:pt idx="11650">
                  <c:v>0.68822604166666668</c:v>
                </c:pt>
                <c:pt idx="11651">
                  <c:v>0.68822721064814818</c:v>
                </c:pt>
                <c:pt idx="11652">
                  <c:v>0.68822835648148151</c:v>
                </c:pt>
                <c:pt idx="11653">
                  <c:v>0.68822951388888887</c:v>
                </c:pt>
                <c:pt idx="11654">
                  <c:v>0.68823067129629623</c:v>
                </c:pt>
                <c:pt idx="11655">
                  <c:v>0.6882318287037037</c:v>
                </c:pt>
                <c:pt idx="11656">
                  <c:v>0.68823298611111117</c:v>
                </c:pt>
                <c:pt idx="11657">
                  <c:v>0.68823414351851853</c:v>
                </c:pt>
                <c:pt idx="11658">
                  <c:v>0.68823530092592589</c:v>
                </c:pt>
                <c:pt idx="11659">
                  <c:v>0.68823645833333336</c:v>
                </c:pt>
                <c:pt idx="11660">
                  <c:v>0.68823761574074083</c:v>
                </c:pt>
                <c:pt idx="11661">
                  <c:v>0.68823878472222222</c:v>
                </c:pt>
                <c:pt idx="11662">
                  <c:v>0.68823993055555555</c:v>
                </c:pt>
                <c:pt idx="11663">
                  <c:v>0.68824109953703705</c:v>
                </c:pt>
                <c:pt idx="11664">
                  <c:v>0.68824224537037038</c:v>
                </c:pt>
                <c:pt idx="11665">
                  <c:v>0.68824340277777785</c:v>
                </c:pt>
                <c:pt idx="11666">
                  <c:v>0.68824456018518521</c:v>
                </c:pt>
                <c:pt idx="11667">
                  <c:v>0.68824571759259257</c:v>
                </c:pt>
                <c:pt idx="11668">
                  <c:v>0.68824687500000004</c:v>
                </c:pt>
                <c:pt idx="11669">
                  <c:v>0.6882480324074074</c:v>
                </c:pt>
                <c:pt idx="11670">
                  <c:v>0.68824918981481487</c:v>
                </c:pt>
                <c:pt idx="11671">
                  <c:v>0.68825034722222223</c:v>
                </c:pt>
                <c:pt idx="11672">
                  <c:v>0.68825150462962958</c:v>
                </c:pt>
                <c:pt idx="11673">
                  <c:v>0.68825266203703706</c:v>
                </c:pt>
                <c:pt idx="11674">
                  <c:v>0.68825381944444441</c:v>
                </c:pt>
                <c:pt idx="11675">
                  <c:v>0.68825497685185189</c:v>
                </c:pt>
                <c:pt idx="11676">
                  <c:v>0.68825613425925924</c:v>
                </c:pt>
                <c:pt idx="11677">
                  <c:v>0.68825729166666672</c:v>
                </c:pt>
                <c:pt idx="11678">
                  <c:v>0.68825844907407407</c:v>
                </c:pt>
                <c:pt idx="11679">
                  <c:v>0.68825960648148143</c:v>
                </c:pt>
                <c:pt idx="11680">
                  <c:v>0.68826077546296294</c:v>
                </c:pt>
                <c:pt idx="11681">
                  <c:v>0.68826192129629626</c:v>
                </c:pt>
                <c:pt idx="11682">
                  <c:v>0.68826307870370373</c:v>
                </c:pt>
                <c:pt idx="11683">
                  <c:v>0.68826423611111109</c:v>
                </c:pt>
                <c:pt idx="11684">
                  <c:v>0.68826539351851845</c:v>
                </c:pt>
                <c:pt idx="11685">
                  <c:v>0.68826655092592592</c:v>
                </c:pt>
                <c:pt idx="11686">
                  <c:v>0.68826770833333339</c:v>
                </c:pt>
                <c:pt idx="11687">
                  <c:v>0.68826887731481479</c:v>
                </c:pt>
                <c:pt idx="11688">
                  <c:v>0.68827002314814811</c:v>
                </c:pt>
                <c:pt idx="11689">
                  <c:v>0.68827118055555547</c:v>
                </c:pt>
                <c:pt idx="11690">
                  <c:v>0.68827233796296305</c:v>
                </c:pt>
                <c:pt idx="11691">
                  <c:v>0.68827349537037041</c:v>
                </c:pt>
                <c:pt idx="11692">
                  <c:v>0.68827465277777777</c:v>
                </c:pt>
                <c:pt idx="11693">
                  <c:v>0.68827581018518513</c:v>
                </c:pt>
                <c:pt idx="11694">
                  <c:v>0.6882769675925926</c:v>
                </c:pt>
                <c:pt idx="11695">
                  <c:v>0.68827812500000007</c:v>
                </c:pt>
                <c:pt idx="11696">
                  <c:v>0.68827928240740743</c:v>
                </c:pt>
                <c:pt idx="11697">
                  <c:v>0.68828043981481479</c:v>
                </c:pt>
                <c:pt idx="11698">
                  <c:v>0.68828159722222226</c:v>
                </c:pt>
                <c:pt idx="11699">
                  <c:v>0.68828275462962962</c:v>
                </c:pt>
                <c:pt idx="11700">
                  <c:v>0.68828391203703709</c:v>
                </c:pt>
                <c:pt idx="11701">
                  <c:v>0.68828506944444445</c:v>
                </c:pt>
                <c:pt idx="11702">
                  <c:v>0.68828622685185181</c:v>
                </c:pt>
                <c:pt idx="11703">
                  <c:v>0.68828738425925928</c:v>
                </c:pt>
                <c:pt idx="11704">
                  <c:v>0.68828854166666664</c:v>
                </c:pt>
                <c:pt idx="11705">
                  <c:v>0.68828969907407411</c:v>
                </c:pt>
                <c:pt idx="11706">
                  <c:v>0.68829085648148147</c:v>
                </c:pt>
                <c:pt idx="11707">
                  <c:v>0.68829201388888894</c:v>
                </c:pt>
                <c:pt idx="11708">
                  <c:v>0.6882931712962963</c:v>
                </c:pt>
                <c:pt idx="11709">
                  <c:v>0.68829432870370366</c:v>
                </c:pt>
                <c:pt idx="11710">
                  <c:v>0.68829549768518516</c:v>
                </c:pt>
                <c:pt idx="11711">
                  <c:v>0.68829664351851849</c:v>
                </c:pt>
                <c:pt idx="11712">
                  <c:v>0.68829780092592596</c:v>
                </c:pt>
                <c:pt idx="11713">
                  <c:v>0.68829895833333332</c:v>
                </c:pt>
                <c:pt idx="11714">
                  <c:v>0.68830011574074068</c:v>
                </c:pt>
                <c:pt idx="11715">
                  <c:v>0.68830127314814815</c:v>
                </c:pt>
                <c:pt idx="11716">
                  <c:v>0.68830243055555562</c:v>
                </c:pt>
                <c:pt idx="11717">
                  <c:v>0.68830358796296298</c:v>
                </c:pt>
                <c:pt idx="11718">
                  <c:v>0.68830474537037034</c:v>
                </c:pt>
                <c:pt idx="11719">
                  <c:v>0.6883059027777777</c:v>
                </c:pt>
                <c:pt idx="11720">
                  <c:v>0.68830706018518517</c:v>
                </c:pt>
                <c:pt idx="11721">
                  <c:v>0.68830821759259264</c:v>
                </c:pt>
                <c:pt idx="11722">
                  <c:v>0.688309375</c:v>
                </c:pt>
                <c:pt idx="11723">
                  <c:v>0.68831053240740736</c:v>
                </c:pt>
                <c:pt idx="11724">
                  <c:v>0.68831170138888886</c:v>
                </c:pt>
                <c:pt idx="11725">
                  <c:v>0.6883128472222223</c:v>
                </c:pt>
                <c:pt idx="11726">
                  <c:v>0.68831400462962966</c:v>
                </c:pt>
                <c:pt idx="11727">
                  <c:v>0.68831516203703702</c:v>
                </c:pt>
                <c:pt idx="11728">
                  <c:v>0.68831631944444438</c:v>
                </c:pt>
                <c:pt idx="11729">
                  <c:v>0.68831747685185185</c:v>
                </c:pt>
                <c:pt idx="11730">
                  <c:v>0.68831863425925932</c:v>
                </c:pt>
                <c:pt idx="11731">
                  <c:v>0.68831980324074071</c:v>
                </c:pt>
                <c:pt idx="11732">
                  <c:v>0.68832096064814807</c:v>
                </c:pt>
                <c:pt idx="11733">
                  <c:v>0.68832210648148151</c:v>
                </c:pt>
                <c:pt idx="11734">
                  <c:v>0.68832326388888887</c:v>
                </c:pt>
                <c:pt idx="11735">
                  <c:v>0.68832443287037037</c:v>
                </c:pt>
                <c:pt idx="11736">
                  <c:v>0.6883255787037037</c:v>
                </c:pt>
                <c:pt idx="11737">
                  <c:v>0.68832673611111106</c:v>
                </c:pt>
                <c:pt idx="11738">
                  <c:v>0.68832789351851853</c:v>
                </c:pt>
                <c:pt idx="11739">
                  <c:v>0.68832905092592589</c:v>
                </c:pt>
                <c:pt idx="11740">
                  <c:v>0.68833021990740739</c:v>
                </c:pt>
                <c:pt idx="11741">
                  <c:v>0.68833136574074072</c:v>
                </c:pt>
                <c:pt idx="11742">
                  <c:v>0.68833252314814819</c:v>
                </c:pt>
                <c:pt idx="11743">
                  <c:v>0.68833368055555555</c:v>
                </c:pt>
                <c:pt idx="11744">
                  <c:v>0.68833483796296291</c:v>
                </c:pt>
                <c:pt idx="11745">
                  <c:v>0.68833599537037038</c:v>
                </c:pt>
                <c:pt idx="11746">
                  <c:v>0.68833715277777785</c:v>
                </c:pt>
                <c:pt idx="11747">
                  <c:v>0.68833831018518521</c:v>
                </c:pt>
                <c:pt idx="11748">
                  <c:v>0.68833946759259257</c:v>
                </c:pt>
                <c:pt idx="11749">
                  <c:v>0.68834062499999993</c:v>
                </c:pt>
                <c:pt idx="11750">
                  <c:v>0.6883417824074074</c:v>
                </c:pt>
                <c:pt idx="11751">
                  <c:v>0.68834293981481487</c:v>
                </c:pt>
                <c:pt idx="11752">
                  <c:v>0.68834409722222223</c:v>
                </c:pt>
                <c:pt idx="11753">
                  <c:v>0.68834525462962959</c:v>
                </c:pt>
                <c:pt idx="11754">
                  <c:v>0.68834642361111109</c:v>
                </c:pt>
                <c:pt idx="11755">
                  <c:v>0.68834756944444453</c:v>
                </c:pt>
                <c:pt idx="11756">
                  <c:v>0.68834873842592592</c:v>
                </c:pt>
                <c:pt idx="11757">
                  <c:v>0.68834988425925925</c:v>
                </c:pt>
                <c:pt idx="11758">
                  <c:v>0.68835105324074075</c:v>
                </c:pt>
                <c:pt idx="11759">
                  <c:v>0.68835219907407408</c:v>
                </c:pt>
                <c:pt idx="11760">
                  <c:v>0.68835336805555558</c:v>
                </c:pt>
                <c:pt idx="11761">
                  <c:v>0.68835451388888891</c:v>
                </c:pt>
                <c:pt idx="11762">
                  <c:v>0.68835567129629627</c:v>
                </c:pt>
                <c:pt idx="11763">
                  <c:v>0.68835682870370374</c:v>
                </c:pt>
                <c:pt idx="11764">
                  <c:v>0.6883579861111111</c:v>
                </c:pt>
                <c:pt idx="11765">
                  <c:v>0.68835914351851857</c:v>
                </c:pt>
                <c:pt idx="11766">
                  <c:v>0.68836030092592593</c:v>
                </c:pt>
                <c:pt idx="11767">
                  <c:v>0.68836145833333329</c:v>
                </c:pt>
                <c:pt idx="11768">
                  <c:v>0.6883626273148149</c:v>
                </c:pt>
                <c:pt idx="11769">
                  <c:v>0.68836377314814812</c:v>
                </c:pt>
                <c:pt idx="11770">
                  <c:v>0.68836493055555559</c:v>
                </c:pt>
                <c:pt idx="11771">
                  <c:v>0.68836608796296295</c:v>
                </c:pt>
                <c:pt idx="11772">
                  <c:v>0.68836724537037042</c:v>
                </c:pt>
                <c:pt idx="11773">
                  <c:v>0.68836840277777778</c:v>
                </c:pt>
                <c:pt idx="11774">
                  <c:v>0.68836956018518514</c:v>
                </c:pt>
                <c:pt idx="11775">
                  <c:v>0.68837071759259261</c:v>
                </c:pt>
                <c:pt idx="11776">
                  <c:v>0.68837187499999997</c:v>
                </c:pt>
                <c:pt idx="11777">
                  <c:v>0.68837303240740744</c:v>
                </c:pt>
                <c:pt idx="11778">
                  <c:v>0.68837420138888894</c:v>
                </c:pt>
                <c:pt idx="11779">
                  <c:v>0.68837534722222216</c:v>
                </c:pt>
                <c:pt idx="11780">
                  <c:v>0.68837650462962963</c:v>
                </c:pt>
                <c:pt idx="11781">
                  <c:v>0.68837767361111113</c:v>
                </c:pt>
                <c:pt idx="11782">
                  <c:v>0.68837883101851849</c:v>
                </c:pt>
                <c:pt idx="11783">
                  <c:v>0.68837997685185182</c:v>
                </c:pt>
                <c:pt idx="11784">
                  <c:v>0.68838114583333332</c:v>
                </c:pt>
                <c:pt idx="11785">
                  <c:v>0.68838229166666676</c:v>
                </c:pt>
                <c:pt idx="11786">
                  <c:v>0.68838344907407412</c:v>
                </c:pt>
                <c:pt idx="11787">
                  <c:v>0.68838460648148148</c:v>
                </c:pt>
                <c:pt idx="11788">
                  <c:v>0.68838576388888884</c:v>
                </c:pt>
                <c:pt idx="11789">
                  <c:v>0.68838692129629631</c:v>
                </c:pt>
                <c:pt idx="11790">
                  <c:v>0.68838807870370378</c:v>
                </c:pt>
                <c:pt idx="11791">
                  <c:v>0.68838923611111114</c:v>
                </c:pt>
                <c:pt idx="11792">
                  <c:v>0.68839040509259253</c:v>
                </c:pt>
                <c:pt idx="11793">
                  <c:v>0.68839155092592597</c:v>
                </c:pt>
                <c:pt idx="11794">
                  <c:v>0.68839270833333333</c:v>
                </c:pt>
                <c:pt idx="11795">
                  <c:v>0.6883938657407408</c:v>
                </c:pt>
                <c:pt idx="11796">
                  <c:v>0.68839503472222219</c:v>
                </c:pt>
                <c:pt idx="11797">
                  <c:v>0.68839619212962955</c:v>
                </c:pt>
                <c:pt idx="11798">
                  <c:v>0.68839733796296299</c:v>
                </c:pt>
                <c:pt idx="11799">
                  <c:v>0.68839849537037034</c:v>
                </c:pt>
                <c:pt idx="11800">
                  <c:v>0.68839965277777782</c:v>
                </c:pt>
                <c:pt idx="11801">
                  <c:v>0.68840081018518517</c:v>
                </c:pt>
                <c:pt idx="11802">
                  <c:v>0.68840196759259265</c:v>
                </c:pt>
                <c:pt idx="11803">
                  <c:v>0.688403125</c:v>
                </c:pt>
                <c:pt idx="11804">
                  <c:v>0.68840429398148151</c:v>
                </c:pt>
                <c:pt idx="11805">
                  <c:v>0.68840543981481483</c:v>
                </c:pt>
                <c:pt idx="11806">
                  <c:v>0.68840659722222219</c:v>
                </c:pt>
                <c:pt idx="11807">
                  <c:v>0.68840775462962966</c:v>
                </c:pt>
                <c:pt idx="11808">
                  <c:v>0.68840891203703702</c:v>
                </c:pt>
                <c:pt idx="11809">
                  <c:v>0.68841006944444438</c:v>
                </c:pt>
                <c:pt idx="11810">
                  <c:v>0.68841122685185185</c:v>
                </c:pt>
                <c:pt idx="11811">
                  <c:v>0.68841238425925932</c:v>
                </c:pt>
                <c:pt idx="11812">
                  <c:v>0.68841354166666668</c:v>
                </c:pt>
                <c:pt idx="11813">
                  <c:v>0.68841469907407404</c:v>
                </c:pt>
                <c:pt idx="11814">
                  <c:v>0.68841586805555555</c:v>
                </c:pt>
                <c:pt idx="11815">
                  <c:v>0.68841701388888887</c:v>
                </c:pt>
                <c:pt idx="11816">
                  <c:v>0.68841817129629634</c:v>
                </c:pt>
                <c:pt idx="11817">
                  <c:v>0.6884193287037037</c:v>
                </c:pt>
                <c:pt idx="11818">
                  <c:v>0.68842048611111106</c:v>
                </c:pt>
                <c:pt idx="11819">
                  <c:v>0.68842164351851853</c:v>
                </c:pt>
                <c:pt idx="11820">
                  <c:v>0.688422800925926</c:v>
                </c:pt>
                <c:pt idx="11821">
                  <c:v>0.68842395833333336</c:v>
                </c:pt>
                <c:pt idx="11822">
                  <c:v>0.68842511574074072</c:v>
                </c:pt>
                <c:pt idx="11823">
                  <c:v>0.68842627314814808</c:v>
                </c:pt>
                <c:pt idx="11824">
                  <c:v>0.68842743055555555</c:v>
                </c:pt>
                <c:pt idx="11825">
                  <c:v>0.68842858796296302</c:v>
                </c:pt>
                <c:pt idx="11826">
                  <c:v>0.68842974537037038</c:v>
                </c:pt>
                <c:pt idx="11827">
                  <c:v>0.68843090277777774</c:v>
                </c:pt>
                <c:pt idx="11828">
                  <c:v>0.68843207175925925</c:v>
                </c:pt>
                <c:pt idx="11829">
                  <c:v>0.68843321759259257</c:v>
                </c:pt>
                <c:pt idx="11830">
                  <c:v>0.68843437500000004</c:v>
                </c:pt>
                <c:pt idx="11831">
                  <c:v>0.6884355324074074</c:v>
                </c:pt>
                <c:pt idx="11832">
                  <c:v>0.68843668981481487</c:v>
                </c:pt>
                <c:pt idx="11833">
                  <c:v>0.68843784722222223</c:v>
                </c:pt>
                <c:pt idx="11834">
                  <c:v>0.68843901620370374</c:v>
                </c:pt>
                <c:pt idx="11835">
                  <c:v>0.68844016203703706</c:v>
                </c:pt>
                <c:pt idx="11836">
                  <c:v>0.68844131944444442</c:v>
                </c:pt>
                <c:pt idx="11837">
                  <c:v>0.68844247685185189</c:v>
                </c:pt>
                <c:pt idx="11838">
                  <c:v>0.68844363425925925</c:v>
                </c:pt>
                <c:pt idx="11839">
                  <c:v>0.68844480324074075</c:v>
                </c:pt>
                <c:pt idx="11840">
                  <c:v>0.68844594907407408</c:v>
                </c:pt>
                <c:pt idx="11841">
                  <c:v>0.68844710648148155</c:v>
                </c:pt>
                <c:pt idx="11842">
                  <c:v>0.68844826388888891</c:v>
                </c:pt>
                <c:pt idx="11843">
                  <c:v>0.68844942129629627</c:v>
                </c:pt>
                <c:pt idx="11844">
                  <c:v>0.68845057870370363</c:v>
                </c:pt>
                <c:pt idx="11845">
                  <c:v>0.6884517361111111</c:v>
                </c:pt>
                <c:pt idx="11846">
                  <c:v>0.68845289351851857</c:v>
                </c:pt>
                <c:pt idx="11847">
                  <c:v>0.68845405092592593</c:v>
                </c:pt>
                <c:pt idx="11848">
                  <c:v>0.68845520833333329</c:v>
                </c:pt>
                <c:pt idx="11849">
                  <c:v>0.68845636574074076</c:v>
                </c:pt>
                <c:pt idx="11850">
                  <c:v>0.68845752314814823</c:v>
                </c:pt>
                <c:pt idx="11851">
                  <c:v>0.68845869212962962</c:v>
                </c:pt>
                <c:pt idx="11852">
                  <c:v>0.68845983796296295</c:v>
                </c:pt>
                <c:pt idx="11853">
                  <c:v>0.68846099537037031</c:v>
                </c:pt>
                <c:pt idx="11854">
                  <c:v>0.68846215277777778</c:v>
                </c:pt>
                <c:pt idx="11855">
                  <c:v>0.68846331018518525</c:v>
                </c:pt>
                <c:pt idx="11856">
                  <c:v>0.68846446759259261</c:v>
                </c:pt>
                <c:pt idx="11857">
                  <c:v>0.68846562499999997</c:v>
                </c:pt>
                <c:pt idx="11858">
                  <c:v>0.68846678240740744</c:v>
                </c:pt>
                <c:pt idx="11859">
                  <c:v>0.6884679398148148</c:v>
                </c:pt>
                <c:pt idx="11860">
                  <c:v>0.68846909722222227</c:v>
                </c:pt>
                <c:pt idx="11861">
                  <c:v>0.68847025462962963</c:v>
                </c:pt>
                <c:pt idx="11862">
                  <c:v>0.68847141203703699</c:v>
                </c:pt>
                <c:pt idx="11863">
                  <c:v>0.68847256944444446</c:v>
                </c:pt>
                <c:pt idx="11864">
                  <c:v>0.68847373842592596</c:v>
                </c:pt>
                <c:pt idx="11865">
                  <c:v>0.68847488425925929</c:v>
                </c:pt>
                <c:pt idx="11866">
                  <c:v>0.68847604166666665</c:v>
                </c:pt>
                <c:pt idx="11867">
                  <c:v>0.68847721064814815</c:v>
                </c:pt>
                <c:pt idx="11868">
                  <c:v>0.68847835648148148</c:v>
                </c:pt>
                <c:pt idx="11869">
                  <c:v>0.68847951388888884</c:v>
                </c:pt>
                <c:pt idx="11870">
                  <c:v>0.68848068287037034</c:v>
                </c:pt>
                <c:pt idx="11871">
                  <c:v>0.68848182870370367</c:v>
                </c:pt>
                <c:pt idx="11872">
                  <c:v>0.68848298611111114</c:v>
                </c:pt>
                <c:pt idx="11873">
                  <c:v>0.6884841435185185</c:v>
                </c:pt>
                <c:pt idx="11874">
                  <c:v>0.6884853125</c:v>
                </c:pt>
                <c:pt idx="11875">
                  <c:v>0.68848645833333333</c:v>
                </c:pt>
                <c:pt idx="11876">
                  <c:v>0.68848762731481483</c:v>
                </c:pt>
                <c:pt idx="11877">
                  <c:v>0.68848877314814816</c:v>
                </c:pt>
                <c:pt idx="11878">
                  <c:v>0.68848993055555552</c:v>
                </c:pt>
                <c:pt idx="11879">
                  <c:v>0.68849108796296288</c:v>
                </c:pt>
                <c:pt idx="11880">
                  <c:v>0.68849224537037046</c:v>
                </c:pt>
                <c:pt idx="11881">
                  <c:v>0.68849340277777782</c:v>
                </c:pt>
                <c:pt idx="11882">
                  <c:v>0.68849456018518518</c:v>
                </c:pt>
                <c:pt idx="11883">
                  <c:v>0.68849571759259254</c:v>
                </c:pt>
                <c:pt idx="11884">
                  <c:v>0.68849687500000001</c:v>
                </c:pt>
                <c:pt idx="11885">
                  <c:v>0.68849803240740748</c:v>
                </c:pt>
                <c:pt idx="11886">
                  <c:v>0.68849918981481484</c:v>
                </c:pt>
                <c:pt idx="11887">
                  <c:v>0.6885003472222222</c:v>
                </c:pt>
                <c:pt idx="11888">
                  <c:v>0.68850150462962967</c:v>
                </c:pt>
                <c:pt idx="11889">
                  <c:v>0.68850266203703703</c:v>
                </c:pt>
                <c:pt idx="11890">
                  <c:v>0.6885038194444445</c:v>
                </c:pt>
                <c:pt idx="11891">
                  <c:v>0.68850497685185186</c:v>
                </c:pt>
                <c:pt idx="11892">
                  <c:v>0.68850613425925922</c:v>
                </c:pt>
                <c:pt idx="11893">
                  <c:v>0.68850730324074072</c:v>
                </c:pt>
                <c:pt idx="11894">
                  <c:v>0.68850844907407405</c:v>
                </c:pt>
                <c:pt idx="11895">
                  <c:v>0.68850960648148152</c:v>
                </c:pt>
                <c:pt idx="11896">
                  <c:v>0.68851076388888888</c:v>
                </c:pt>
                <c:pt idx="11897">
                  <c:v>0.68851193287037038</c:v>
                </c:pt>
                <c:pt idx="11898">
                  <c:v>0.68851307870370371</c:v>
                </c:pt>
                <c:pt idx="11899">
                  <c:v>0.68851423611111107</c:v>
                </c:pt>
                <c:pt idx="11900">
                  <c:v>0.68851539351851854</c:v>
                </c:pt>
                <c:pt idx="11901">
                  <c:v>0.68851656249999993</c:v>
                </c:pt>
                <c:pt idx="11902">
                  <c:v>0.6885177199074074</c:v>
                </c:pt>
                <c:pt idx="11903">
                  <c:v>0.68851886574074073</c:v>
                </c:pt>
                <c:pt idx="11904">
                  <c:v>0.68852002314814809</c:v>
                </c:pt>
                <c:pt idx="11905">
                  <c:v>0.68852118055555556</c:v>
                </c:pt>
                <c:pt idx="11906">
                  <c:v>0.68852233796296303</c:v>
                </c:pt>
                <c:pt idx="11907">
                  <c:v>0.68852349537037039</c:v>
                </c:pt>
                <c:pt idx="11908">
                  <c:v>0.68852465277777775</c:v>
                </c:pt>
                <c:pt idx="11909">
                  <c:v>0.68852582175925925</c:v>
                </c:pt>
                <c:pt idx="11910">
                  <c:v>0.68852696759259258</c:v>
                </c:pt>
                <c:pt idx="11911">
                  <c:v>0.68852812500000005</c:v>
                </c:pt>
                <c:pt idx="11912">
                  <c:v>0.68852928240740741</c:v>
                </c:pt>
                <c:pt idx="11913">
                  <c:v>0.68853043981481477</c:v>
                </c:pt>
                <c:pt idx="11914">
                  <c:v>0.68853159722222224</c:v>
                </c:pt>
                <c:pt idx="11915">
                  <c:v>0.68853275462962971</c:v>
                </c:pt>
                <c:pt idx="11916">
                  <c:v>0.68853391203703707</c:v>
                </c:pt>
                <c:pt idx="11917">
                  <c:v>0.68853506944444443</c:v>
                </c:pt>
                <c:pt idx="11918">
                  <c:v>0.68853622685185178</c:v>
                </c:pt>
                <c:pt idx="11919">
                  <c:v>0.68853738425925926</c:v>
                </c:pt>
                <c:pt idx="11920">
                  <c:v>0.68853854166666673</c:v>
                </c:pt>
                <c:pt idx="11921">
                  <c:v>0.68853971064814812</c:v>
                </c:pt>
                <c:pt idx="11922">
                  <c:v>0.68854085648148144</c:v>
                </c:pt>
                <c:pt idx="11923">
                  <c:v>0.68854201388888892</c:v>
                </c:pt>
                <c:pt idx="11924">
                  <c:v>0.68854317129629627</c:v>
                </c:pt>
                <c:pt idx="11925">
                  <c:v>0.68854432870370375</c:v>
                </c:pt>
                <c:pt idx="11926">
                  <c:v>0.68854549768518514</c:v>
                </c:pt>
                <c:pt idx="11927">
                  <c:v>0.68854664351851858</c:v>
                </c:pt>
                <c:pt idx="11928">
                  <c:v>0.68854780092592593</c:v>
                </c:pt>
                <c:pt idx="11929">
                  <c:v>0.68854895833333329</c:v>
                </c:pt>
                <c:pt idx="11930">
                  <c:v>0.6885501273148148</c:v>
                </c:pt>
                <c:pt idx="11931">
                  <c:v>0.68855128472222216</c:v>
                </c:pt>
                <c:pt idx="11932">
                  <c:v>0.68855243055555559</c:v>
                </c:pt>
                <c:pt idx="11933">
                  <c:v>0.6885535995370371</c:v>
                </c:pt>
                <c:pt idx="11934">
                  <c:v>0.68855475694444446</c:v>
                </c:pt>
                <c:pt idx="11935">
                  <c:v>0.68855590277777778</c:v>
                </c:pt>
                <c:pt idx="11936">
                  <c:v>0.68855706018518525</c:v>
                </c:pt>
                <c:pt idx="11937">
                  <c:v>0.68855822916666665</c:v>
                </c:pt>
                <c:pt idx="11938">
                  <c:v>0.68855938657407412</c:v>
                </c:pt>
                <c:pt idx="11939">
                  <c:v>0.68856053240740733</c:v>
                </c:pt>
                <c:pt idx="11940">
                  <c:v>0.6885616898148148</c:v>
                </c:pt>
                <c:pt idx="11941">
                  <c:v>0.68856284722222227</c:v>
                </c:pt>
                <c:pt idx="11942">
                  <c:v>0.68856400462962963</c:v>
                </c:pt>
                <c:pt idx="11943">
                  <c:v>0.68856516203703699</c:v>
                </c:pt>
                <c:pt idx="11944">
                  <c:v>0.6885663310185185</c:v>
                </c:pt>
                <c:pt idx="11945">
                  <c:v>0.68856748842592597</c:v>
                </c:pt>
                <c:pt idx="11946">
                  <c:v>0.68856863425925929</c:v>
                </c:pt>
                <c:pt idx="11947">
                  <c:v>0.68856979166666665</c:v>
                </c:pt>
                <c:pt idx="11948">
                  <c:v>0.68857094907407401</c:v>
                </c:pt>
                <c:pt idx="11949">
                  <c:v>0.68857210648148148</c:v>
                </c:pt>
                <c:pt idx="11950">
                  <c:v>0.68857326388888895</c:v>
                </c:pt>
                <c:pt idx="11951">
                  <c:v>0.68857443287037035</c:v>
                </c:pt>
                <c:pt idx="11952">
                  <c:v>0.6885755902777777</c:v>
                </c:pt>
                <c:pt idx="11953">
                  <c:v>0.68857673611111114</c:v>
                </c:pt>
                <c:pt idx="11954">
                  <c:v>0.68857790509259265</c:v>
                </c:pt>
                <c:pt idx="11955">
                  <c:v>0.68857905092592597</c:v>
                </c:pt>
                <c:pt idx="11956">
                  <c:v>0.68858020833333333</c:v>
                </c:pt>
                <c:pt idx="11957">
                  <c:v>0.68858136574074069</c:v>
                </c:pt>
                <c:pt idx="11958">
                  <c:v>0.68858252314814816</c:v>
                </c:pt>
                <c:pt idx="11959">
                  <c:v>0.68858368055555552</c:v>
                </c:pt>
                <c:pt idx="11960">
                  <c:v>0.68858483796296299</c:v>
                </c:pt>
                <c:pt idx="11961">
                  <c:v>0.68858599537037035</c:v>
                </c:pt>
                <c:pt idx="11962">
                  <c:v>0.68858715277777782</c:v>
                </c:pt>
                <c:pt idx="11963">
                  <c:v>0.68858831018518518</c:v>
                </c:pt>
                <c:pt idx="11964">
                  <c:v>0.68858946759259254</c:v>
                </c:pt>
                <c:pt idx="11965">
                  <c:v>0.68859062500000001</c:v>
                </c:pt>
                <c:pt idx="11966">
                  <c:v>0.68859178240740748</c:v>
                </c:pt>
                <c:pt idx="11967">
                  <c:v>0.68859293981481484</c:v>
                </c:pt>
                <c:pt idx="11968">
                  <c:v>0.6885940972222222</c:v>
                </c:pt>
                <c:pt idx="11969">
                  <c:v>0.6885952662037037</c:v>
                </c:pt>
                <c:pt idx="11970">
                  <c:v>0.68859641203703703</c:v>
                </c:pt>
                <c:pt idx="11971">
                  <c:v>0.6885975694444445</c:v>
                </c:pt>
                <c:pt idx="11972">
                  <c:v>0.68859872685185186</c:v>
                </c:pt>
                <c:pt idx="11973">
                  <c:v>0.68859989583333336</c:v>
                </c:pt>
                <c:pt idx="11974">
                  <c:v>0.68860104166666669</c:v>
                </c:pt>
                <c:pt idx="11975">
                  <c:v>0.68860219907407416</c:v>
                </c:pt>
                <c:pt idx="11976">
                  <c:v>0.68860335648148152</c:v>
                </c:pt>
                <c:pt idx="11977">
                  <c:v>0.68860451388888888</c:v>
                </c:pt>
                <c:pt idx="11978">
                  <c:v>0.68860567129629624</c:v>
                </c:pt>
                <c:pt idx="11979">
                  <c:v>0.68860682870370371</c:v>
                </c:pt>
                <c:pt idx="11980">
                  <c:v>0.68860798611111118</c:v>
                </c:pt>
                <c:pt idx="11981">
                  <c:v>0.68860915509259257</c:v>
                </c:pt>
                <c:pt idx="11982">
                  <c:v>0.68861031249999993</c:v>
                </c:pt>
                <c:pt idx="11983">
                  <c:v>0.68861145833333337</c:v>
                </c:pt>
                <c:pt idx="11984">
                  <c:v>0.68861261574074073</c:v>
                </c:pt>
                <c:pt idx="11985">
                  <c:v>0.68861378472222223</c:v>
                </c:pt>
                <c:pt idx="11986">
                  <c:v>0.68861493055555556</c:v>
                </c:pt>
                <c:pt idx="11987">
                  <c:v>0.68861608796296292</c:v>
                </c:pt>
                <c:pt idx="11988">
                  <c:v>0.68861724537037039</c:v>
                </c:pt>
                <c:pt idx="11989">
                  <c:v>0.68861840277777775</c:v>
                </c:pt>
                <c:pt idx="11990">
                  <c:v>0.68861956018518522</c:v>
                </c:pt>
                <c:pt idx="11991">
                  <c:v>0.68862071759259258</c:v>
                </c:pt>
                <c:pt idx="11992">
                  <c:v>0.68862187500000005</c:v>
                </c:pt>
                <c:pt idx="11993">
                  <c:v>0.68862303240740741</c:v>
                </c:pt>
                <c:pt idx="11994">
                  <c:v>0.68862418981481477</c:v>
                </c:pt>
                <c:pt idx="11995">
                  <c:v>0.68862534722222224</c:v>
                </c:pt>
                <c:pt idx="11996">
                  <c:v>0.68862651620370363</c:v>
                </c:pt>
                <c:pt idx="11997">
                  <c:v>0.68862766203703707</c:v>
                </c:pt>
                <c:pt idx="11998">
                  <c:v>0.68862883101851857</c:v>
                </c:pt>
                <c:pt idx="11999">
                  <c:v>0.68862997685185179</c:v>
                </c:pt>
                <c:pt idx="12000">
                  <c:v>0.68863113425925926</c:v>
                </c:pt>
                <c:pt idx="12001">
                  <c:v>0.68863229166666673</c:v>
                </c:pt>
                <c:pt idx="12002">
                  <c:v>0.68863344907407409</c:v>
                </c:pt>
                <c:pt idx="12003">
                  <c:v>0.68863460648148145</c:v>
                </c:pt>
                <c:pt idx="12004">
                  <c:v>0.68863576388888881</c:v>
                </c:pt>
                <c:pt idx="12005">
                  <c:v>0.68863692129629628</c:v>
                </c:pt>
                <c:pt idx="12006">
                  <c:v>0.68863807870370375</c:v>
                </c:pt>
                <c:pt idx="12007">
                  <c:v>0.68863924768518514</c:v>
                </c:pt>
                <c:pt idx="12008">
                  <c:v>0.68864040509259261</c:v>
                </c:pt>
                <c:pt idx="12009">
                  <c:v>0.68864155092592594</c:v>
                </c:pt>
                <c:pt idx="12010">
                  <c:v>0.68864270833333341</c:v>
                </c:pt>
                <c:pt idx="12011">
                  <c:v>0.68864386574074077</c:v>
                </c:pt>
                <c:pt idx="12012">
                  <c:v>0.68864502314814813</c:v>
                </c:pt>
                <c:pt idx="12013">
                  <c:v>0.68864618055555549</c:v>
                </c:pt>
                <c:pt idx="12014">
                  <c:v>0.6886473495370371</c:v>
                </c:pt>
                <c:pt idx="12015">
                  <c:v>0.68864850694444446</c:v>
                </c:pt>
                <c:pt idx="12016">
                  <c:v>0.68864965277777779</c:v>
                </c:pt>
                <c:pt idx="12017">
                  <c:v>0.68865082175925918</c:v>
                </c:pt>
                <c:pt idx="12018">
                  <c:v>0.68865197916666665</c:v>
                </c:pt>
                <c:pt idx="12019">
                  <c:v>0.68865312499999998</c:v>
                </c:pt>
                <c:pt idx="12020">
                  <c:v>0.68865428240740745</c:v>
                </c:pt>
                <c:pt idx="12021">
                  <c:v>0.68865543981481481</c:v>
                </c:pt>
                <c:pt idx="12022">
                  <c:v>0.68865659722222228</c:v>
                </c:pt>
                <c:pt idx="12023">
                  <c:v>0.68865775462962964</c:v>
                </c:pt>
                <c:pt idx="12024">
                  <c:v>0.688658912037037</c:v>
                </c:pt>
                <c:pt idx="12025">
                  <c:v>0.68866006944444447</c:v>
                </c:pt>
                <c:pt idx="12026">
                  <c:v>0.68866122685185183</c:v>
                </c:pt>
                <c:pt idx="12027">
                  <c:v>0.6886623842592593</c:v>
                </c:pt>
                <c:pt idx="12028">
                  <c:v>0.68866354166666666</c:v>
                </c:pt>
                <c:pt idx="12029">
                  <c:v>0.68866469907407402</c:v>
                </c:pt>
                <c:pt idx="12030">
                  <c:v>0.68866585648148149</c:v>
                </c:pt>
                <c:pt idx="12031">
                  <c:v>0.68866701388888896</c:v>
                </c:pt>
                <c:pt idx="12032">
                  <c:v>0.68866817129629632</c:v>
                </c:pt>
                <c:pt idx="12033">
                  <c:v>0.68866932870370368</c:v>
                </c:pt>
                <c:pt idx="12034">
                  <c:v>0.68867048611111104</c:v>
                </c:pt>
                <c:pt idx="12035">
                  <c:v>0.68867164351851851</c:v>
                </c:pt>
                <c:pt idx="12036">
                  <c:v>0.68867280092592598</c:v>
                </c:pt>
                <c:pt idx="12037">
                  <c:v>0.68867395833333334</c:v>
                </c:pt>
                <c:pt idx="12038">
                  <c:v>0.6886751157407407</c:v>
                </c:pt>
                <c:pt idx="12039">
                  <c:v>0.68867627314814817</c:v>
                </c:pt>
                <c:pt idx="12040">
                  <c:v>0.68867744212962967</c:v>
                </c:pt>
                <c:pt idx="12041">
                  <c:v>0.688678587962963</c:v>
                </c:pt>
                <c:pt idx="12042">
                  <c:v>0.68867974537037036</c:v>
                </c:pt>
                <c:pt idx="12043">
                  <c:v>0.68868091435185186</c:v>
                </c:pt>
                <c:pt idx="12044">
                  <c:v>0.68868207175925933</c:v>
                </c:pt>
                <c:pt idx="12045">
                  <c:v>0.68868321759259266</c:v>
                </c:pt>
                <c:pt idx="12046">
                  <c:v>0.68868437500000002</c:v>
                </c:pt>
                <c:pt idx="12047">
                  <c:v>0.68868553240740737</c:v>
                </c:pt>
                <c:pt idx="12048">
                  <c:v>0.68868668981481485</c:v>
                </c:pt>
                <c:pt idx="12049">
                  <c:v>0.6886878472222222</c:v>
                </c:pt>
                <c:pt idx="12050">
                  <c:v>0.68868900462962968</c:v>
                </c:pt>
                <c:pt idx="12051">
                  <c:v>0.68869016203703703</c:v>
                </c:pt>
                <c:pt idx="12052">
                  <c:v>0.68869131944444439</c:v>
                </c:pt>
                <c:pt idx="12053">
                  <c:v>0.68869247685185186</c:v>
                </c:pt>
                <c:pt idx="12054">
                  <c:v>0.68869363425925922</c:v>
                </c:pt>
                <c:pt idx="12055">
                  <c:v>0.68869479166666669</c:v>
                </c:pt>
                <c:pt idx="12056">
                  <c:v>0.68869596064814809</c:v>
                </c:pt>
                <c:pt idx="12057">
                  <c:v>0.68869710648148152</c:v>
                </c:pt>
                <c:pt idx="12058">
                  <c:v>0.68869826388888888</c:v>
                </c:pt>
                <c:pt idx="12059">
                  <c:v>0.68869942129629624</c:v>
                </c:pt>
                <c:pt idx="12060">
                  <c:v>0.68870057870370371</c:v>
                </c:pt>
                <c:pt idx="12061">
                  <c:v>0.68870173611111118</c:v>
                </c:pt>
                <c:pt idx="12062">
                  <c:v>0.68870290509259258</c:v>
                </c:pt>
                <c:pt idx="12063">
                  <c:v>0.68870406250000005</c:v>
                </c:pt>
                <c:pt idx="12064">
                  <c:v>0.68870521990740741</c:v>
                </c:pt>
                <c:pt idx="12065">
                  <c:v>0.68870636574074073</c:v>
                </c:pt>
                <c:pt idx="12066">
                  <c:v>0.6887075231481482</c:v>
                </c:pt>
                <c:pt idx="12067">
                  <c:v>0.68870868055555556</c:v>
                </c:pt>
                <c:pt idx="12068">
                  <c:v>0.68870983796296292</c:v>
                </c:pt>
                <c:pt idx="12069">
                  <c:v>0.68871099537037039</c:v>
                </c:pt>
                <c:pt idx="12070">
                  <c:v>0.68871215277777786</c:v>
                </c:pt>
                <c:pt idx="12071">
                  <c:v>0.6887133333333334</c:v>
                </c:pt>
                <c:pt idx="12072">
                  <c:v>0.68871447916666662</c:v>
                </c:pt>
                <c:pt idx="12073">
                  <c:v>0.68871562499999994</c:v>
                </c:pt>
                <c:pt idx="12074">
                  <c:v>0.68871678240740741</c:v>
                </c:pt>
                <c:pt idx="12075">
                  <c:v>0.68871793981481488</c:v>
                </c:pt>
                <c:pt idx="12076">
                  <c:v>0.68871909722222224</c:v>
                </c:pt>
                <c:pt idx="12077">
                  <c:v>0.6887202546296296</c:v>
                </c:pt>
                <c:pt idx="12078">
                  <c:v>0.68872141203703707</c:v>
                </c:pt>
                <c:pt idx="12079">
                  <c:v>0.68872256944444443</c:v>
                </c:pt>
                <c:pt idx="12080">
                  <c:v>0.6887237268518519</c:v>
                </c:pt>
                <c:pt idx="12081">
                  <c:v>0.68872488425925926</c:v>
                </c:pt>
                <c:pt idx="12082">
                  <c:v>0.68872604166666662</c:v>
                </c:pt>
                <c:pt idx="12083">
                  <c:v>0.68872719907407409</c:v>
                </c:pt>
                <c:pt idx="12084">
                  <c:v>0.68872835648148145</c:v>
                </c:pt>
                <c:pt idx="12085">
                  <c:v>0.68872952546296295</c:v>
                </c:pt>
                <c:pt idx="12086">
                  <c:v>0.68873067129629628</c:v>
                </c:pt>
                <c:pt idx="12087">
                  <c:v>0.68873182870370375</c:v>
                </c:pt>
                <c:pt idx="12088">
                  <c:v>0.68873298611111111</c:v>
                </c:pt>
                <c:pt idx="12089">
                  <c:v>0.68873414351851847</c:v>
                </c:pt>
                <c:pt idx="12090">
                  <c:v>0.68873530092592594</c:v>
                </c:pt>
                <c:pt idx="12091">
                  <c:v>0.68873646990740733</c:v>
                </c:pt>
                <c:pt idx="12092">
                  <c:v>0.68873761574074077</c:v>
                </c:pt>
                <c:pt idx="12093">
                  <c:v>0.68873877314814813</c:v>
                </c:pt>
                <c:pt idx="12094">
                  <c:v>0.68873993055555549</c:v>
                </c:pt>
                <c:pt idx="12095">
                  <c:v>0.68874108796296296</c:v>
                </c:pt>
                <c:pt idx="12096">
                  <c:v>0.68874224537037043</c:v>
                </c:pt>
                <c:pt idx="12097">
                  <c:v>0.68874340277777779</c:v>
                </c:pt>
                <c:pt idx="12098">
                  <c:v>0.68874456018518515</c:v>
                </c:pt>
                <c:pt idx="12099">
                  <c:v>0.68874571759259251</c:v>
                </c:pt>
                <c:pt idx="12100">
                  <c:v>0.68874687500000009</c:v>
                </c:pt>
                <c:pt idx="12101">
                  <c:v>0.68874803240740745</c:v>
                </c:pt>
                <c:pt idx="12102">
                  <c:v>0.68874918981481481</c:v>
                </c:pt>
                <c:pt idx="12103">
                  <c:v>0.68875034722222217</c:v>
                </c:pt>
                <c:pt idx="12104">
                  <c:v>0.68875150462962964</c:v>
                </c:pt>
                <c:pt idx="12105">
                  <c:v>0.68875267361111114</c:v>
                </c:pt>
                <c:pt idx="12106">
                  <c:v>0.6887538310185185</c:v>
                </c:pt>
                <c:pt idx="12107">
                  <c:v>0.68875497685185183</c:v>
                </c:pt>
                <c:pt idx="12108">
                  <c:v>0.6887561342592593</c:v>
                </c:pt>
                <c:pt idx="12109">
                  <c:v>0.68875729166666666</c:v>
                </c:pt>
                <c:pt idx="12110">
                  <c:v>0.68875844907407413</c:v>
                </c:pt>
                <c:pt idx="12111">
                  <c:v>0.68875961805555552</c:v>
                </c:pt>
                <c:pt idx="12112">
                  <c:v>0.68876076388888885</c:v>
                </c:pt>
                <c:pt idx="12113">
                  <c:v>0.68876192129629632</c:v>
                </c:pt>
                <c:pt idx="12114">
                  <c:v>0.68876309027777782</c:v>
                </c:pt>
                <c:pt idx="12115">
                  <c:v>0.68876424768518518</c:v>
                </c:pt>
                <c:pt idx="12116">
                  <c:v>0.68876539351851851</c:v>
                </c:pt>
                <c:pt idx="12117">
                  <c:v>0.68876656250000001</c:v>
                </c:pt>
                <c:pt idx="12118">
                  <c:v>0.68876770833333334</c:v>
                </c:pt>
                <c:pt idx="12119">
                  <c:v>0.6887688657407407</c:v>
                </c:pt>
                <c:pt idx="12120">
                  <c:v>0.6887700347222222</c:v>
                </c:pt>
                <c:pt idx="12121">
                  <c:v>0.68877119212962956</c:v>
                </c:pt>
                <c:pt idx="12122">
                  <c:v>0.688772337962963</c:v>
                </c:pt>
                <c:pt idx="12123">
                  <c:v>0.6887735069444445</c:v>
                </c:pt>
                <c:pt idx="12124">
                  <c:v>0.68877465277777772</c:v>
                </c:pt>
                <c:pt idx="12125">
                  <c:v>0.68877581018518519</c:v>
                </c:pt>
                <c:pt idx="12126">
                  <c:v>0.68877696759259266</c:v>
                </c:pt>
                <c:pt idx="12127">
                  <c:v>0.68877812500000002</c:v>
                </c:pt>
                <c:pt idx="12128">
                  <c:v>0.68877929398148152</c:v>
                </c:pt>
                <c:pt idx="12129">
                  <c:v>0.68878043981481474</c:v>
                </c:pt>
                <c:pt idx="12130">
                  <c:v>0.68878160879629624</c:v>
                </c:pt>
                <c:pt idx="12131">
                  <c:v>0.68878275462962968</c:v>
                </c:pt>
                <c:pt idx="12132">
                  <c:v>0.68878391203703704</c:v>
                </c:pt>
                <c:pt idx="12133">
                  <c:v>0.68878508101851854</c:v>
                </c:pt>
                <c:pt idx="12134">
                  <c:v>0.68878622685185187</c:v>
                </c:pt>
                <c:pt idx="12135">
                  <c:v>0.68878739583333337</c:v>
                </c:pt>
                <c:pt idx="12136">
                  <c:v>0.68878855324074073</c:v>
                </c:pt>
                <c:pt idx="12137">
                  <c:v>0.68878969907407406</c:v>
                </c:pt>
                <c:pt idx="12138">
                  <c:v>0.68879085648148142</c:v>
                </c:pt>
                <c:pt idx="12139">
                  <c:v>0.68879201388888889</c:v>
                </c:pt>
                <c:pt idx="12140">
                  <c:v>0.68879317129629636</c:v>
                </c:pt>
                <c:pt idx="12141">
                  <c:v>0.68879432870370372</c:v>
                </c:pt>
                <c:pt idx="12142">
                  <c:v>0.68879549768518511</c:v>
                </c:pt>
                <c:pt idx="12143">
                  <c:v>0.68879664351851855</c:v>
                </c:pt>
                <c:pt idx="12144">
                  <c:v>0.68879780092592591</c:v>
                </c:pt>
                <c:pt idx="12145">
                  <c:v>0.68879895833333338</c:v>
                </c:pt>
                <c:pt idx="12146">
                  <c:v>0.68880011574074074</c:v>
                </c:pt>
                <c:pt idx="12147">
                  <c:v>0.68880128472222224</c:v>
                </c:pt>
                <c:pt idx="12148">
                  <c:v>0.68880243055555557</c:v>
                </c:pt>
                <c:pt idx="12149">
                  <c:v>0.68880358796296293</c:v>
                </c:pt>
                <c:pt idx="12150">
                  <c:v>0.6888047453703704</c:v>
                </c:pt>
                <c:pt idx="12151">
                  <c:v>0.68880590277777776</c:v>
                </c:pt>
                <c:pt idx="12152">
                  <c:v>0.68880707175925926</c:v>
                </c:pt>
                <c:pt idx="12153">
                  <c:v>0.68880822916666673</c:v>
                </c:pt>
                <c:pt idx="12154">
                  <c:v>0.68880937499999995</c:v>
                </c:pt>
                <c:pt idx="12155">
                  <c:v>0.68881053240740742</c:v>
                </c:pt>
                <c:pt idx="12156">
                  <c:v>0.68881168981481489</c:v>
                </c:pt>
                <c:pt idx="12157">
                  <c:v>0.68881284722222225</c:v>
                </c:pt>
                <c:pt idx="12158">
                  <c:v>0.68881400462962961</c:v>
                </c:pt>
                <c:pt idx="12159">
                  <c:v>0.68881516203703697</c:v>
                </c:pt>
                <c:pt idx="12160">
                  <c:v>0.68881631944444444</c:v>
                </c:pt>
                <c:pt idx="12161">
                  <c:v>0.68881747685185191</c:v>
                </c:pt>
                <c:pt idx="12162">
                  <c:v>0.68881863425925927</c:v>
                </c:pt>
                <c:pt idx="12163">
                  <c:v>0.68881980324074077</c:v>
                </c:pt>
                <c:pt idx="12164">
                  <c:v>0.6888209490740741</c:v>
                </c:pt>
                <c:pt idx="12165">
                  <c:v>0.68882210648148157</c:v>
                </c:pt>
                <c:pt idx="12166">
                  <c:v>0.68882326388888893</c:v>
                </c:pt>
                <c:pt idx="12167">
                  <c:v>0.68882442129629629</c:v>
                </c:pt>
                <c:pt idx="12168">
                  <c:v>0.68882559027777779</c:v>
                </c:pt>
                <c:pt idx="12169">
                  <c:v>0.68882673611111112</c:v>
                </c:pt>
                <c:pt idx="12170">
                  <c:v>0.68882789351851859</c:v>
                </c:pt>
                <c:pt idx="12171">
                  <c:v>0.68882905092592595</c:v>
                </c:pt>
                <c:pt idx="12172">
                  <c:v>0.6888302083333333</c:v>
                </c:pt>
                <c:pt idx="12173">
                  <c:v>0.68883136574074078</c:v>
                </c:pt>
                <c:pt idx="12174">
                  <c:v>0.68883252314814813</c:v>
                </c:pt>
                <c:pt idx="12175">
                  <c:v>0.68883369212962964</c:v>
                </c:pt>
                <c:pt idx="12176">
                  <c:v>0.68883483796296296</c:v>
                </c:pt>
                <c:pt idx="12177">
                  <c:v>0.68883599537037032</c:v>
                </c:pt>
                <c:pt idx="12178">
                  <c:v>0.68883715277777779</c:v>
                </c:pt>
                <c:pt idx="12179">
                  <c:v>0.68883831018518515</c:v>
                </c:pt>
                <c:pt idx="12180">
                  <c:v>0.68883946759259262</c:v>
                </c:pt>
                <c:pt idx="12181">
                  <c:v>0.68884062499999998</c:v>
                </c:pt>
                <c:pt idx="12182">
                  <c:v>0.68884178240740745</c:v>
                </c:pt>
                <c:pt idx="12183">
                  <c:v>0.68884293981481481</c:v>
                </c:pt>
                <c:pt idx="12184">
                  <c:v>0.68884409722222217</c:v>
                </c:pt>
                <c:pt idx="12185">
                  <c:v>0.68884525462962964</c:v>
                </c:pt>
                <c:pt idx="12186">
                  <c:v>0.688846412037037</c:v>
                </c:pt>
                <c:pt idx="12187">
                  <c:v>0.68884756944444447</c:v>
                </c:pt>
                <c:pt idx="12188">
                  <c:v>0.68884873842592598</c:v>
                </c:pt>
                <c:pt idx="12189">
                  <c:v>0.68884988425925919</c:v>
                </c:pt>
                <c:pt idx="12190">
                  <c:v>0.68885104166666666</c:v>
                </c:pt>
                <c:pt idx="12191">
                  <c:v>0.68885221064814817</c:v>
                </c:pt>
                <c:pt idx="12192">
                  <c:v>0.68885335648148149</c:v>
                </c:pt>
                <c:pt idx="12193">
                  <c:v>0.68885451388888885</c:v>
                </c:pt>
                <c:pt idx="12194">
                  <c:v>0.68885567129629621</c:v>
                </c:pt>
                <c:pt idx="12195">
                  <c:v>0.68885682870370379</c:v>
                </c:pt>
                <c:pt idx="12196">
                  <c:v>0.68885798611111115</c:v>
                </c:pt>
                <c:pt idx="12197">
                  <c:v>0.68885914351851851</c:v>
                </c:pt>
                <c:pt idx="12198">
                  <c:v>0.68886030092592587</c:v>
                </c:pt>
                <c:pt idx="12199">
                  <c:v>0.68886145833333334</c:v>
                </c:pt>
                <c:pt idx="12200">
                  <c:v>0.68886261574074081</c:v>
                </c:pt>
                <c:pt idx="12201">
                  <c:v>0.68886377314814817</c:v>
                </c:pt>
                <c:pt idx="12202">
                  <c:v>0.68886493055555553</c:v>
                </c:pt>
                <c:pt idx="12203">
                  <c:v>0.68886609953703704</c:v>
                </c:pt>
                <c:pt idx="12204">
                  <c:v>0.68886724537037036</c:v>
                </c:pt>
                <c:pt idx="12205">
                  <c:v>0.68886840277777783</c:v>
                </c:pt>
                <c:pt idx="12206">
                  <c:v>0.68886956018518519</c:v>
                </c:pt>
                <c:pt idx="12207">
                  <c:v>0.68887071759259255</c:v>
                </c:pt>
                <c:pt idx="12208">
                  <c:v>0.68887188657407405</c:v>
                </c:pt>
                <c:pt idx="12209">
                  <c:v>0.68887303240740738</c:v>
                </c:pt>
                <c:pt idx="12210">
                  <c:v>0.68887418981481485</c:v>
                </c:pt>
                <c:pt idx="12211">
                  <c:v>0.68887534722222221</c:v>
                </c:pt>
                <c:pt idx="12212">
                  <c:v>0.68887651620370371</c:v>
                </c:pt>
                <c:pt idx="12213">
                  <c:v>0.68887766203703704</c:v>
                </c:pt>
                <c:pt idx="12214">
                  <c:v>0.6888788194444444</c:v>
                </c:pt>
                <c:pt idx="12215">
                  <c:v>0.68887997685185187</c:v>
                </c:pt>
                <c:pt idx="12216">
                  <c:v>0.68888113425925923</c:v>
                </c:pt>
                <c:pt idx="12217">
                  <c:v>0.6888822916666667</c:v>
                </c:pt>
                <c:pt idx="12218">
                  <c:v>0.68888344907407406</c:v>
                </c:pt>
                <c:pt idx="12219">
                  <c:v>0.68888460648148142</c:v>
                </c:pt>
                <c:pt idx="12220">
                  <c:v>0.68888576388888889</c:v>
                </c:pt>
                <c:pt idx="12221">
                  <c:v>0.68888692129629636</c:v>
                </c:pt>
                <c:pt idx="12222">
                  <c:v>0.68888807870370372</c:v>
                </c:pt>
                <c:pt idx="12223">
                  <c:v>0.68888923611111108</c:v>
                </c:pt>
                <c:pt idx="12224">
                  <c:v>0.68889040509259258</c:v>
                </c:pt>
                <c:pt idx="12225">
                  <c:v>0.68889155092592591</c:v>
                </c:pt>
                <c:pt idx="12226">
                  <c:v>0.68889270833333338</c:v>
                </c:pt>
                <c:pt idx="12227">
                  <c:v>0.68889386574074074</c:v>
                </c:pt>
                <c:pt idx="12228">
                  <c:v>0.6888950231481481</c:v>
                </c:pt>
                <c:pt idx="12229">
                  <c:v>0.68889618055555557</c:v>
                </c:pt>
                <c:pt idx="12230">
                  <c:v>0.68889733796296304</c:v>
                </c:pt>
                <c:pt idx="12231">
                  <c:v>0.6888984953703704</c:v>
                </c:pt>
                <c:pt idx="12232">
                  <c:v>0.68889965277777776</c:v>
                </c:pt>
                <c:pt idx="12233">
                  <c:v>0.68890081018518512</c:v>
                </c:pt>
                <c:pt idx="12234">
                  <c:v>0.68890196759259259</c:v>
                </c:pt>
                <c:pt idx="12235">
                  <c:v>0.68890312500000006</c:v>
                </c:pt>
                <c:pt idx="12236">
                  <c:v>0.68890428240740742</c:v>
                </c:pt>
                <c:pt idx="12237">
                  <c:v>0.68890543981481478</c:v>
                </c:pt>
                <c:pt idx="12238">
                  <c:v>0.68890659722222225</c:v>
                </c:pt>
                <c:pt idx="12239">
                  <c:v>0.68890775462962961</c:v>
                </c:pt>
                <c:pt idx="12240">
                  <c:v>0.68890892361111111</c:v>
                </c:pt>
                <c:pt idx="12241">
                  <c:v>0.68891006944444444</c:v>
                </c:pt>
                <c:pt idx="12242">
                  <c:v>0.68891122685185191</c:v>
                </c:pt>
                <c:pt idx="12243">
                  <c:v>0.68891239583333341</c:v>
                </c:pt>
                <c:pt idx="12244">
                  <c:v>0.68891355324074077</c:v>
                </c:pt>
                <c:pt idx="12245">
                  <c:v>0.68891471064814813</c:v>
                </c:pt>
                <c:pt idx="12246">
                  <c:v>0.68891585648148146</c:v>
                </c:pt>
                <c:pt idx="12247">
                  <c:v>0.68891702546296296</c:v>
                </c:pt>
                <c:pt idx="12248">
                  <c:v>0.68891817129629629</c:v>
                </c:pt>
                <c:pt idx="12249">
                  <c:v>0.68891932870370365</c:v>
                </c:pt>
                <c:pt idx="12250">
                  <c:v>0.68892048611111112</c:v>
                </c:pt>
                <c:pt idx="12251">
                  <c:v>0.68892164351851859</c:v>
                </c:pt>
                <c:pt idx="12252">
                  <c:v>0.68892280092592595</c:v>
                </c:pt>
                <c:pt idx="12253">
                  <c:v>0.68892395833333331</c:v>
                </c:pt>
                <c:pt idx="12254">
                  <c:v>0.68892512731481481</c:v>
                </c:pt>
                <c:pt idx="12255">
                  <c:v>0.68892627314814814</c:v>
                </c:pt>
                <c:pt idx="12256">
                  <c:v>0.68892744212962964</c:v>
                </c:pt>
                <c:pt idx="12257">
                  <c:v>0.68892858796296297</c:v>
                </c:pt>
                <c:pt idx="12258">
                  <c:v>0.68892974537037033</c:v>
                </c:pt>
                <c:pt idx="12259">
                  <c:v>0.6889309027777778</c:v>
                </c:pt>
                <c:pt idx="12260">
                  <c:v>0.68893206018518527</c:v>
                </c:pt>
                <c:pt idx="12261">
                  <c:v>0.68893321759259263</c:v>
                </c:pt>
                <c:pt idx="12262">
                  <c:v>0.68893437499999999</c:v>
                </c:pt>
                <c:pt idx="12263">
                  <c:v>0.68893553240740735</c:v>
                </c:pt>
                <c:pt idx="12264">
                  <c:v>0.68893668981481482</c:v>
                </c:pt>
                <c:pt idx="12265">
                  <c:v>0.68893784722222229</c:v>
                </c:pt>
                <c:pt idx="12266">
                  <c:v>0.68893900462962965</c:v>
                </c:pt>
                <c:pt idx="12267">
                  <c:v>0.68894016203703701</c:v>
                </c:pt>
                <c:pt idx="12268">
                  <c:v>0.68894131944444448</c:v>
                </c:pt>
                <c:pt idx="12269">
                  <c:v>0.68894247685185184</c:v>
                </c:pt>
                <c:pt idx="12270">
                  <c:v>0.68894363425925931</c:v>
                </c:pt>
                <c:pt idx="12271">
                  <c:v>0.68894479166666667</c:v>
                </c:pt>
                <c:pt idx="12272">
                  <c:v>0.68894594907407403</c:v>
                </c:pt>
                <c:pt idx="12273">
                  <c:v>0.6889471064814815</c:v>
                </c:pt>
                <c:pt idx="12274">
                  <c:v>0.68894826388888886</c:v>
                </c:pt>
                <c:pt idx="12275">
                  <c:v>0.68894942129629633</c:v>
                </c:pt>
                <c:pt idx="12276">
                  <c:v>0.68895057870370369</c:v>
                </c:pt>
                <c:pt idx="12277">
                  <c:v>0.68895174768518519</c:v>
                </c:pt>
                <c:pt idx="12278">
                  <c:v>0.68895289351851852</c:v>
                </c:pt>
                <c:pt idx="12279">
                  <c:v>0.68895405092592588</c:v>
                </c:pt>
                <c:pt idx="12280">
                  <c:v>0.68895520833333335</c:v>
                </c:pt>
                <c:pt idx="12281">
                  <c:v>0.68895636574074071</c:v>
                </c:pt>
                <c:pt idx="12282">
                  <c:v>0.68895753472222221</c:v>
                </c:pt>
                <c:pt idx="12283">
                  <c:v>0.68895868055555554</c:v>
                </c:pt>
                <c:pt idx="12284">
                  <c:v>0.6889598379629629</c:v>
                </c:pt>
                <c:pt idx="12285">
                  <c:v>0.68896099537037037</c:v>
                </c:pt>
                <c:pt idx="12286">
                  <c:v>0.68896215277777784</c:v>
                </c:pt>
                <c:pt idx="12287">
                  <c:v>0.6889633101851852</c:v>
                </c:pt>
                <c:pt idx="12288">
                  <c:v>0.68896446759259256</c:v>
                </c:pt>
                <c:pt idx="12289">
                  <c:v>0.68896562499999991</c:v>
                </c:pt>
                <c:pt idx="12290">
                  <c:v>0.6889667824074075</c:v>
                </c:pt>
                <c:pt idx="12291">
                  <c:v>0.68896793981481486</c:v>
                </c:pt>
                <c:pt idx="12292">
                  <c:v>0.68896909722222222</c:v>
                </c:pt>
                <c:pt idx="12293">
                  <c:v>0.68897025462962957</c:v>
                </c:pt>
                <c:pt idx="12294">
                  <c:v>0.68897141203703705</c:v>
                </c:pt>
                <c:pt idx="12295">
                  <c:v>0.68897256944444452</c:v>
                </c:pt>
                <c:pt idx="12296">
                  <c:v>0.68897372685185188</c:v>
                </c:pt>
                <c:pt idx="12297">
                  <c:v>0.68897488425925923</c:v>
                </c:pt>
                <c:pt idx="12298">
                  <c:v>0.68897605324074074</c:v>
                </c:pt>
                <c:pt idx="12299">
                  <c:v>0.68897719907407406</c:v>
                </c:pt>
                <c:pt idx="12300">
                  <c:v>0.68897836805555557</c:v>
                </c:pt>
                <c:pt idx="12301">
                  <c:v>0.68897951388888889</c:v>
                </c:pt>
                <c:pt idx="12302">
                  <c:v>0.68898067129629625</c:v>
                </c:pt>
                <c:pt idx="12303">
                  <c:v>0.68898182870370372</c:v>
                </c:pt>
                <c:pt idx="12304">
                  <c:v>0.68898298611111108</c:v>
                </c:pt>
                <c:pt idx="12305">
                  <c:v>0.68898415509259259</c:v>
                </c:pt>
                <c:pt idx="12306">
                  <c:v>0.68898530092592591</c:v>
                </c:pt>
                <c:pt idx="12307">
                  <c:v>0.68898645833333338</c:v>
                </c:pt>
                <c:pt idx="12308">
                  <c:v>0.68898761574074074</c:v>
                </c:pt>
                <c:pt idx="12309">
                  <c:v>0.6889887731481481</c:v>
                </c:pt>
                <c:pt idx="12310">
                  <c:v>0.68898993055555557</c:v>
                </c:pt>
                <c:pt idx="12311">
                  <c:v>0.68899108796296293</c:v>
                </c:pt>
                <c:pt idx="12312">
                  <c:v>0.6889922453703704</c:v>
                </c:pt>
                <c:pt idx="12313">
                  <c:v>0.68899340277777776</c:v>
                </c:pt>
                <c:pt idx="12314">
                  <c:v>0.68899456018518512</c:v>
                </c:pt>
                <c:pt idx="12315">
                  <c:v>0.68899571759259259</c:v>
                </c:pt>
                <c:pt idx="12316">
                  <c:v>0.68899687500000006</c:v>
                </c:pt>
                <c:pt idx="12317">
                  <c:v>0.68899803240740742</c:v>
                </c:pt>
                <c:pt idx="12318">
                  <c:v>0.68899918981481478</c:v>
                </c:pt>
                <c:pt idx="12319">
                  <c:v>0.68900035879629629</c:v>
                </c:pt>
                <c:pt idx="12320">
                  <c:v>0.68900150462962961</c:v>
                </c:pt>
                <c:pt idx="12321">
                  <c:v>0.68900267361111112</c:v>
                </c:pt>
                <c:pt idx="12322">
                  <c:v>0.68900383101851848</c:v>
                </c:pt>
                <c:pt idx="12323">
                  <c:v>0.6890049768518518</c:v>
                </c:pt>
                <c:pt idx="12324">
                  <c:v>0.68900613425925927</c:v>
                </c:pt>
                <c:pt idx="12325">
                  <c:v>0.68900729166666674</c:v>
                </c:pt>
                <c:pt idx="12326">
                  <c:v>0.6890084490740741</c:v>
                </c:pt>
                <c:pt idx="12327">
                  <c:v>0.68900961805555549</c:v>
                </c:pt>
                <c:pt idx="12328">
                  <c:v>0.68901076388888882</c:v>
                </c:pt>
                <c:pt idx="12329">
                  <c:v>0.68901192129629629</c:v>
                </c:pt>
                <c:pt idx="12330">
                  <c:v>0.68901307870370376</c:v>
                </c:pt>
                <c:pt idx="12331">
                  <c:v>0.68901423611111112</c:v>
                </c:pt>
                <c:pt idx="12332">
                  <c:v>0.68901540509259251</c:v>
                </c:pt>
                <c:pt idx="12333">
                  <c:v>0.68901655092592595</c:v>
                </c:pt>
                <c:pt idx="12334">
                  <c:v>0.68901770833333331</c:v>
                </c:pt>
                <c:pt idx="12335">
                  <c:v>0.68901886574074078</c:v>
                </c:pt>
                <c:pt idx="12336">
                  <c:v>0.68902002314814814</c:v>
                </c:pt>
                <c:pt idx="12337">
                  <c:v>0.68902118055555561</c:v>
                </c:pt>
                <c:pt idx="12338">
                  <c:v>0.68902233796296297</c:v>
                </c:pt>
                <c:pt idx="12339">
                  <c:v>0.68902349537037033</c:v>
                </c:pt>
                <c:pt idx="12340">
                  <c:v>0.68902466435185183</c:v>
                </c:pt>
                <c:pt idx="12341">
                  <c:v>0.68902581018518516</c:v>
                </c:pt>
                <c:pt idx="12342">
                  <c:v>0.68902696759259263</c:v>
                </c:pt>
                <c:pt idx="12343">
                  <c:v>0.68902813657407413</c:v>
                </c:pt>
                <c:pt idx="12344">
                  <c:v>0.68902929398148149</c:v>
                </c:pt>
                <c:pt idx="12345">
                  <c:v>0.68903045138888885</c:v>
                </c:pt>
                <c:pt idx="12346">
                  <c:v>0.68903160879629632</c:v>
                </c:pt>
                <c:pt idx="12347">
                  <c:v>0.68903276620370368</c:v>
                </c:pt>
                <c:pt idx="12348">
                  <c:v>0.68903391203703701</c:v>
                </c:pt>
                <c:pt idx="12349">
                  <c:v>0.68903506944444437</c:v>
                </c:pt>
                <c:pt idx="12350">
                  <c:v>0.68903622685185184</c:v>
                </c:pt>
                <c:pt idx="12351">
                  <c:v>0.68903738425925931</c:v>
                </c:pt>
                <c:pt idx="12352">
                  <c:v>0.68903854166666667</c:v>
                </c:pt>
                <c:pt idx="12353">
                  <c:v>0.68903969907407403</c:v>
                </c:pt>
                <c:pt idx="12354">
                  <c:v>0.6890408564814815</c:v>
                </c:pt>
                <c:pt idx="12355">
                  <c:v>0.68904201388888897</c:v>
                </c:pt>
                <c:pt idx="12356">
                  <c:v>0.68904317129629633</c:v>
                </c:pt>
                <c:pt idx="12357">
                  <c:v>0.68904432870370369</c:v>
                </c:pt>
                <c:pt idx="12358">
                  <c:v>0.68904548611111105</c:v>
                </c:pt>
                <c:pt idx="12359">
                  <c:v>0.68904664351851852</c:v>
                </c:pt>
                <c:pt idx="12360">
                  <c:v>0.68904780092592599</c:v>
                </c:pt>
                <c:pt idx="12361">
                  <c:v>0.68904895833333335</c:v>
                </c:pt>
                <c:pt idx="12362">
                  <c:v>0.68905011574074071</c:v>
                </c:pt>
                <c:pt idx="12363">
                  <c:v>0.68905127314814818</c:v>
                </c:pt>
                <c:pt idx="12364">
                  <c:v>0.68905243055555554</c:v>
                </c:pt>
                <c:pt idx="12365">
                  <c:v>0.68905358796296301</c:v>
                </c:pt>
                <c:pt idx="12366">
                  <c:v>0.68905474537037037</c:v>
                </c:pt>
                <c:pt idx="12367">
                  <c:v>0.68905590277777773</c:v>
                </c:pt>
                <c:pt idx="12368">
                  <c:v>0.6890570601851852</c:v>
                </c:pt>
                <c:pt idx="12369">
                  <c:v>0.68905821759259256</c:v>
                </c:pt>
                <c:pt idx="12370">
                  <c:v>0.68905937500000003</c:v>
                </c:pt>
                <c:pt idx="12371">
                  <c:v>0.68906053240740739</c:v>
                </c:pt>
                <c:pt idx="12372">
                  <c:v>0.68906168981481486</c:v>
                </c:pt>
                <c:pt idx="12373">
                  <c:v>0.68906284722222222</c:v>
                </c:pt>
                <c:pt idx="12374">
                  <c:v>0.68906400462962958</c:v>
                </c:pt>
                <c:pt idx="12375">
                  <c:v>0.68906517361111108</c:v>
                </c:pt>
                <c:pt idx="12376">
                  <c:v>0.68906631944444452</c:v>
                </c:pt>
                <c:pt idx="12377">
                  <c:v>0.68906747685185188</c:v>
                </c:pt>
                <c:pt idx="12378">
                  <c:v>0.68906863425925924</c:v>
                </c:pt>
                <c:pt idx="12379">
                  <c:v>0.6890697916666666</c:v>
                </c:pt>
                <c:pt idx="12380">
                  <c:v>0.68907094907407407</c:v>
                </c:pt>
                <c:pt idx="12381">
                  <c:v>0.68907210648148154</c:v>
                </c:pt>
                <c:pt idx="12382">
                  <c:v>0.68907329861111111</c:v>
                </c:pt>
                <c:pt idx="12383">
                  <c:v>0.68907442129629626</c:v>
                </c:pt>
                <c:pt idx="12384">
                  <c:v>0.68907557870370373</c:v>
                </c:pt>
                <c:pt idx="12385">
                  <c:v>0.6890767361111112</c:v>
                </c:pt>
                <c:pt idx="12386">
                  <c:v>0.68907789351851856</c:v>
                </c:pt>
                <c:pt idx="12387">
                  <c:v>0.68907905092592592</c:v>
                </c:pt>
                <c:pt idx="12388">
                  <c:v>0.68908020833333328</c:v>
                </c:pt>
                <c:pt idx="12389">
                  <c:v>0.68908136574074075</c:v>
                </c:pt>
                <c:pt idx="12390">
                  <c:v>0.68908252314814822</c:v>
                </c:pt>
                <c:pt idx="12391">
                  <c:v>0.68908368055555558</c:v>
                </c:pt>
                <c:pt idx="12392">
                  <c:v>0.68908483796296294</c:v>
                </c:pt>
                <c:pt idx="12393">
                  <c:v>0.68908599537037041</c:v>
                </c:pt>
                <c:pt idx="12394">
                  <c:v>0.68908716435185191</c:v>
                </c:pt>
                <c:pt idx="12395">
                  <c:v>0.68908831018518524</c:v>
                </c:pt>
                <c:pt idx="12396">
                  <c:v>0.6890894675925926</c:v>
                </c:pt>
                <c:pt idx="12397">
                  <c:v>0.68909062499999996</c:v>
                </c:pt>
                <c:pt idx="12398">
                  <c:v>0.68909178240740743</c:v>
                </c:pt>
                <c:pt idx="12399">
                  <c:v>0.68909293981481479</c:v>
                </c:pt>
                <c:pt idx="12400">
                  <c:v>0.68909409722222226</c:v>
                </c:pt>
                <c:pt idx="12401">
                  <c:v>0.68909525462962962</c:v>
                </c:pt>
                <c:pt idx="12402">
                  <c:v>0.68909641203703709</c:v>
                </c:pt>
                <c:pt idx="12403">
                  <c:v>0.68909756944444445</c:v>
                </c:pt>
                <c:pt idx="12404">
                  <c:v>0.68909873842592595</c:v>
                </c:pt>
                <c:pt idx="12405">
                  <c:v>0.68909989583333331</c:v>
                </c:pt>
                <c:pt idx="12406">
                  <c:v>0.68910104166666664</c:v>
                </c:pt>
                <c:pt idx="12407">
                  <c:v>0.68910219907407411</c:v>
                </c:pt>
                <c:pt idx="12408">
                  <c:v>0.68910335648148147</c:v>
                </c:pt>
                <c:pt idx="12409">
                  <c:v>0.68910451388888883</c:v>
                </c:pt>
                <c:pt idx="12410">
                  <c:v>0.6891056712962963</c:v>
                </c:pt>
                <c:pt idx="12411">
                  <c:v>0.68910682870370377</c:v>
                </c:pt>
                <c:pt idx="12412">
                  <c:v>0.68910798611111113</c:v>
                </c:pt>
                <c:pt idx="12413">
                  <c:v>0.68910914351851849</c:v>
                </c:pt>
                <c:pt idx="12414">
                  <c:v>0.68911030092592584</c:v>
                </c:pt>
                <c:pt idx="12415">
                  <c:v>0.68911145833333332</c:v>
                </c:pt>
                <c:pt idx="12416">
                  <c:v>0.68911261574074079</c:v>
                </c:pt>
                <c:pt idx="12417">
                  <c:v>0.68911377314814815</c:v>
                </c:pt>
                <c:pt idx="12418">
                  <c:v>0.6891149305555555</c:v>
                </c:pt>
                <c:pt idx="12419">
                  <c:v>0.68911609953703701</c:v>
                </c:pt>
                <c:pt idx="12420">
                  <c:v>0.68911724537037045</c:v>
                </c:pt>
                <c:pt idx="12421">
                  <c:v>0.68911840277777781</c:v>
                </c:pt>
                <c:pt idx="12422">
                  <c:v>0.68911956018518516</c:v>
                </c:pt>
                <c:pt idx="12423">
                  <c:v>0.68912071759259252</c:v>
                </c:pt>
                <c:pt idx="12424">
                  <c:v>0.68912187499999999</c:v>
                </c:pt>
                <c:pt idx="12425">
                  <c:v>0.6891230439814815</c:v>
                </c:pt>
                <c:pt idx="12426">
                  <c:v>0.68912418981481482</c:v>
                </c:pt>
                <c:pt idx="12427">
                  <c:v>0.68912534722222218</c:v>
                </c:pt>
                <c:pt idx="12428">
                  <c:v>0.68912650462962965</c:v>
                </c:pt>
                <c:pt idx="12429">
                  <c:v>0.68912766203703701</c:v>
                </c:pt>
                <c:pt idx="12430">
                  <c:v>0.68912881944444448</c:v>
                </c:pt>
                <c:pt idx="12431">
                  <c:v>0.68912997685185184</c:v>
                </c:pt>
                <c:pt idx="12432">
                  <c:v>0.68913113425925931</c:v>
                </c:pt>
                <c:pt idx="12433">
                  <c:v>0.68913229166666667</c:v>
                </c:pt>
                <c:pt idx="12434">
                  <c:v>0.68913344907407403</c:v>
                </c:pt>
                <c:pt idx="12435">
                  <c:v>0.6891346064814815</c:v>
                </c:pt>
                <c:pt idx="12436">
                  <c:v>0.68913576388888886</c:v>
                </c:pt>
                <c:pt idx="12437">
                  <c:v>0.68913692129629633</c:v>
                </c:pt>
                <c:pt idx="12438">
                  <c:v>0.68913807870370369</c:v>
                </c:pt>
                <c:pt idx="12439">
                  <c:v>0.68913923611111105</c:v>
                </c:pt>
                <c:pt idx="12440">
                  <c:v>0.68914039351851852</c:v>
                </c:pt>
                <c:pt idx="12441">
                  <c:v>0.68914155092592599</c:v>
                </c:pt>
                <c:pt idx="12442">
                  <c:v>0.68914270833333335</c:v>
                </c:pt>
                <c:pt idx="12443">
                  <c:v>0.68914386574074071</c:v>
                </c:pt>
                <c:pt idx="12444">
                  <c:v>0.68914502314814807</c:v>
                </c:pt>
                <c:pt idx="12445">
                  <c:v>0.68914618055555554</c:v>
                </c:pt>
                <c:pt idx="12446">
                  <c:v>0.68914734953703705</c:v>
                </c:pt>
                <c:pt idx="12447">
                  <c:v>0.68914849537037037</c:v>
                </c:pt>
                <c:pt idx="12448">
                  <c:v>0.68914965277777773</c:v>
                </c:pt>
                <c:pt idx="12449">
                  <c:v>0.6891508101851852</c:v>
                </c:pt>
                <c:pt idx="12450">
                  <c:v>0.68915196759259267</c:v>
                </c:pt>
                <c:pt idx="12451">
                  <c:v>0.68915312500000003</c:v>
                </c:pt>
                <c:pt idx="12452">
                  <c:v>0.68915428240740739</c:v>
                </c:pt>
                <c:pt idx="12453">
                  <c:v>0.68915543981481475</c:v>
                </c:pt>
                <c:pt idx="12454">
                  <c:v>0.68915659722222222</c:v>
                </c:pt>
                <c:pt idx="12455">
                  <c:v>0.68915776620370373</c:v>
                </c:pt>
                <c:pt idx="12456">
                  <c:v>0.68915891203703705</c:v>
                </c:pt>
                <c:pt idx="12457">
                  <c:v>0.68916006944444441</c:v>
                </c:pt>
                <c:pt idx="12458">
                  <c:v>0.68916122685185188</c:v>
                </c:pt>
                <c:pt idx="12459">
                  <c:v>0.68916238425925924</c:v>
                </c:pt>
                <c:pt idx="12460">
                  <c:v>0.68916354166666671</c:v>
                </c:pt>
                <c:pt idx="12461">
                  <c:v>0.68916469907407407</c:v>
                </c:pt>
                <c:pt idx="12462">
                  <c:v>0.68916586805555546</c:v>
                </c:pt>
                <c:pt idx="12463">
                  <c:v>0.6891670138888889</c:v>
                </c:pt>
                <c:pt idx="12464">
                  <c:v>0.68916817129629626</c:v>
                </c:pt>
                <c:pt idx="12465">
                  <c:v>0.68916932870370373</c:v>
                </c:pt>
                <c:pt idx="12466">
                  <c:v>0.68917048611111109</c:v>
                </c:pt>
                <c:pt idx="12467">
                  <c:v>0.68917164351851856</c:v>
                </c:pt>
                <c:pt idx="12468">
                  <c:v>0.68917280092592592</c:v>
                </c:pt>
                <c:pt idx="12469">
                  <c:v>0.68917395833333328</c:v>
                </c:pt>
                <c:pt idx="12470">
                  <c:v>0.68917511574074075</c:v>
                </c:pt>
                <c:pt idx="12471">
                  <c:v>0.68917627314814822</c:v>
                </c:pt>
                <c:pt idx="12472">
                  <c:v>0.68917743055555558</c:v>
                </c:pt>
                <c:pt idx="12473">
                  <c:v>0.68917858796296294</c:v>
                </c:pt>
                <c:pt idx="12474">
                  <c:v>0.6891797453703703</c:v>
                </c:pt>
                <c:pt idx="12475">
                  <c:v>0.68918090277777777</c:v>
                </c:pt>
                <c:pt idx="12476">
                  <c:v>0.68918207175925927</c:v>
                </c:pt>
                <c:pt idx="12477">
                  <c:v>0.6891832175925926</c:v>
                </c:pt>
                <c:pt idx="12478">
                  <c:v>0.6891843865740741</c:v>
                </c:pt>
                <c:pt idx="12479">
                  <c:v>0.68918554398148146</c:v>
                </c:pt>
                <c:pt idx="12480">
                  <c:v>0.6891866898148149</c:v>
                </c:pt>
                <c:pt idx="12481">
                  <c:v>0.68918784722222226</c:v>
                </c:pt>
                <c:pt idx="12482">
                  <c:v>0.68918900462962962</c:v>
                </c:pt>
                <c:pt idx="12483">
                  <c:v>0.68919016203703698</c:v>
                </c:pt>
                <c:pt idx="12484">
                  <c:v>0.68919131944444445</c:v>
                </c:pt>
                <c:pt idx="12485">
                  <c:v>0.68919247685185192</c:v>
                </c:pt>
                <c:pt idx="12486">
                  <c:v>0.68919364583333331</c:v>
                </c:pt>
                <c:pt idx="12487">
                  <c:v>0.68919479166666664</c:v>
                </c:pt>
                <c:pt idx="12488">
                  <c:v>0.68919594907407411</c:v>
                </c:pt>
                <c:pt idx="12489">
                  <c:v>0.68919710648148147</c:v>
                </c:pt>
                <c:pt idx="12490">
                  <c:v>0.68919826388888894</c:v>
                </c:pt>
                <c:pt idx="12491">
                  <c:v>0.6891994212962963</c:v>
                </c:pt>
                <c:pt idx="12492">
                  <c:v>0.68920057870370366</c:v>
                </c:pt>
                <c:pt idx="12493">
                  <c:v>0.68920173611111113</c:v>
                </c:pt>
                <c:pt idx="12494">
                  <c:v>0.68920289351851849</c:v>
                </c:pt>
                <c:pt idx="12495">
                  <c:v>0.68920405092592596</c:v>
                </c:pt>
                <c:pt idx="12496">
                  <c:v>0.68920520833333332</c:v>
                </c:pt>
                <c:pt idx="12497">
                  <c:v>0.68920636574074079</c:v>
                </c:pt>
                <c:pt idx="12498">
                  <c:v>0.68920752314814815</c:v>
                </c:pt>
                <c:pt idx="12499">
                  <c:v>0.68920868055555551</c:v>
                </c:pt>
                <c:pt idx="12500">
                  <c:v>0.68920984953703701</c:v>
                </c:pt>
                <c:pt idx="12501">
                  <c:v>0.68921100694444437</c:v>
                </c:pt>
                <c:pt idx="12502">
                  <c:v>0.68921216435185184</c:v>
                </c:pt>
                <c:pt idx="12503">
                  <c:v>0.68921331018518517</c:v>
                </c:pt>
                <c:pt idx="12504">
                  <c:v>0.68921446759259253</c:v>
                </c:pt>
                <c:pt idx="12505">
                  <c:v>0.689215625</c:v>
                </c:pt>
                <c:pt idx="12506">
                  <c:v>0.6892167939814815</c:v>
                </c:pt>
                <c:pt idx="12507">
                  <c:v>0.68921793981481483</c:v>
                </c:pt>
                <c:pt idx="12508">
                  <c:v>0.68921909722222219</c:v>
                </c:pt>
                <c:pt idx="12509">
                  <c:v>0.68922025462962955</c:v>
                </c:pt>
                <c:pt idx="12510">
                  <c:v>0.68922142361111116</c:v>
                </c:pt>
                <c:pt idx="12511">
                  <c:v>0.68922256944444449</c:v>
                </c:pt>
                <c:pt idx="12512">
                  <c:v>0.68922373842592588</c:v>
                </c:pt>
                <c:pt idx="12513">
                  <c:v>0.68922489583333335</c:v>
                </c:pt>
                <c:pt idx="12514">
                  <c:v>0.68922605324074071</c:v>
                </c:pt>
                <c:pt idx="12515">
                  <c:v>0.68922719907407415</c:v>
                </c:pt>
                <c:pt idx="12516">
                  <c:v>0.68922835648148151</c:v>
                </c:pt>
                <c:pt idx="12517">
                  <c:v>0.68922951388888887</c:v>
                </c:pt>
                <c:pt idx="12518">
                  <c:v>0.68923067129629634</c:v>
                </c:pt>
                <c:pt idx="12519">
                  <c:v>0.6892318287037037</c:v>
                </c:pt>
                <c:pt idx="12520">
                  <c:v>0.68923298611111117</c:v>
                </c:pt>
                <c:pt idx="12521">
                  <c:v>0.68923414351851853</c:v>
                </c:pt>
                <c:pt idx="12522">
                  <c:v>0.68923531249999992</c:v>
                </c:pt>
                <c:pt idx="12523">
                  <c:v>0.68923645833333336</c:v>
                </c:pt>
                <c:pt idx="12524">
                  <c:v>0.68923761574074072</c:v>
                </c:pt>
                <c:pt idx="12525">
                  <c:v>0.68923878472222222</c:v>
                </c:pt>
                <c:pt idx="12526">
                  <c:v>0.68923994212962958</c:v>
                </c:pt>
                <c:pt idx="12527">
                  <c:v>0.68924109953703705</c:v>
                </c:pt>
                <c:pt idx="12528">
                  <c:v>0.68924225694444452</c:v>
                </c:pt>
                <c:pt idx="12529">
                  <c:v>0.68924340277777774</c:v>
                </c:pt>
                <c:pt idx="12530">
                  <c:v>0.68924457175925924</c:v>
                </c:pt>
                <c:pt idx="12531">
                  <c:v>0.6892457291666666</c:v>
                </c:pt>
                <c:pt idx="12532">
                  <c:v>0.68924687500000004</c:v>
                </c:pt>
                <c:pt idx="12533">
                  <c:v>0.68924804398148154</c:v>
                </c:pt>
                <c:pt idx="12534">
                  <c:v>0.68924918981481476</c:v>
                </c:pt>
                <c:pt idx="12535">
                  <c:v>0.68925034722222223</c:v>
                </c:pt>
                <c:pt idx="12536">
                  <c:v>0.68925151620370373</c:v>
                </c:pt>
                <c:pt idx="12537">
                  <c:v>0.68925266203703706</c:v>
                </c:pt>
                <c:pt idx="12538">
                  <c:v>0.68925381944444442</c:v>
                </c:pt>
                <c:pt idx="12539">
                  <c:v>0.68925497685185177</c:v>
                </c:pt>
                <c:pt idx="12540">
                  <c:v>0.68925614583333328</c:v>
                </c:pt>
                <c:pt idx="12541">
                  <c:v>0.68925729166666672</c:v>
                </c:pt>
                <c:pt idx="12542">
                  <c:v>0.68925846064814811</c:v>
                </c:pt>
                <c:pt idx="12543">
                  <c:v>0.68925960648148143</c:v>
                </c:pt>
                <c:pt idx="12544">
                  <c:v>0.68926076388888891</c:v>
                </c:pt>
                <c:pt idx="12545">
                  <c:v>0.68926192129629638</c:v>
                </c:pt>
                <c:pt idx="12546">
                  <c:v>0.68926307870370374</c:v>
                </c:pt>
                <c:pt idx="12547">
                  <c:v>0.68926423611111109</c:v>
                </c:pt>
                <c:pt idx="12548">
                  <c:v>0.6892654050925926</c:v>
                </c:pt>
                <c:pt idx="12549">
                  <c:v>0.68926655092592592</c:v>
                </c:pt>
                <c:pt idx="12550">
                  <c:v>0.6892677083333334</c:v>
                </c:pt>
                <c:pt idx="12551">
                  <c:v>0.68926887731481479</c:v>
                </c:pt>
                <c:pt idx="12552">
                  <c:v>0.68927002314814811</c:v>
                </c:pt>
                <c:pt idx="12553">
                  <c:v>0.68927118055555558</c:v>
                </c:pt>
                <c:pt idx="12554">
                  <c:v>0.68927234953703709</c:v>
                </c:pt>
                <c:pt idx="12555">
                  <c:v>0.68927350694444445</c:v>
                </c:pt>
                <c:pt idx="12556">
                  <c:v>0.68927466435185181</c:v>
                </c:pt>
                <c:pt idx="12557">
                  <c:v>0.68927581018518513</c:v>
                </c:pt>
                <c:pt idx="12558">
                  <c:v>0.6892769675925926</c:v>
                </c:pt>
                <c:pt idx="12559">
                  <c:v>0.68927812499999996</c:v>
                </c:pt>
                <c:pt idx="12560">
                  <c:v>0.68927929398148147</c:v>
                </c:pt>
                <c:pt idx="12561">
                  <c:v>0.68928043981481479</c:v>
                </c:pt>
                <c:pt idx="12562">
                  <c:v>0.68928159722222226</c:v>
                </c:pt>
                <c:pt idx="12563">
                  <c:v>0.68928275462962962</c:v>
                </c:pt>
                <c:pt idx="12564">
                  <c:v>0.68928392361111113</c:v>
                </c:pt>
                <c:pt idx="12565">
                  <c:v>0.68928506944444445</c:v>
                </c:pt>
                <c:pt idx="12566">
                  <c:v>0.68928622685185192</c:v>
                </c:pt>
                <c:pt idx="12567">
                  <c:v>0.68928738425925928</c:v>
                </c:pt>
                <c:pt idx="12568">
                  <c:v>0.68928855324074079</c:v>
                </c:pt>
                <c:pt idx="12569">
                  <c:v>0.68928971064814815</c:v>
                </c:pt>
                <c:pt idx="12570">
                  <c:v>0.68929085648148147</c:v>
                </c:pt>
                <c:pt idx="12571">
                  <c:v>0.68929202546296298</c:v>
                </c:pt>
                <c:pt idx="12572">
                  <c:v>0.6892931712962963</c:v>
                </c:pt>
                <c:pt idx="12573">
                  <c:v>0.68929434027777781</c:v>
                </c:pt>
                <c:pt idx="12574">
                  <c:v>0.68929548611111113</c:v>
                </c:pt>
                <c:pt idx="12575">
                  <c:v>0.68929665509259264</c:v>
                </c:pt>
                <c:pt idx="12576">
                  <c:v>0.6892978125</c:v>
                </c:pt>
                <c:pt idx="12577">
                  <c:v>0.68929896990740736</c:v>
                </c:pt>
                <c:pt idx="12578">
                  <c:v>0.68930011574074068</c:v>
                </c:pt>
                <c:pt idx="12579">
                  <c:v>0.68930127314814815</c:v>
                </c:pt>
                <c:pt idx="12580">
                  <c:v>0.68930243055555562</c:v>
                </c:pt>
                <c:pt idx="12581">
                  <c:v>0.68930359953703702</c:v>
                </c:pt>
                <c:pt idx="12582">
                  <c:v>0.68930474537037034</c:v>
                </c:pt>
                <c:pt idx="12583">
                  <c:v>0.68930590277777781</c:v>
                </c:pt>
                <c:pt idx="12584">
                  <c:v>0.68930707175925932</c:v>
                </c:pt>
                <c:pt idx="12585">
                  <c:v>0.68930821759259264</c:v>
                </c:pt>
                <c:pt idx="12586">
                  <c:v>0.689309375</c:v>
                </c:pt>
                <c:pt idx="12587">
                  <c:v>0.68931053240740736</c:v>
                </c:pt>
                <c:pt idx="12588">
                  <c:v>0.68931170138888886</c:v>
                </c:pt>
                <c:pt idx="12589">
                  <c:v>0.68931284722222219</c:v>
                </c:pt>
                <c:pt idx="12590">
                  <c:v>0.68931400462962966</c:v>
                </c:pt>
                <c:pt idx="12591">
                  <c:v>0.68931516203703702</c:v>
                </c:pt>
                <c:pt idx="12592">
                  <c:v>0.68931631944444449</c:v>
                </c:pt>
                <c:pt idx="12593">
                  <c:v>0.68931747685185185</c:v>
                </c:pt>
                <c:pt idx="12594">
                  <c:v>0.68931863425925921</c:v>
                </c:pt>
                <c:pt idx="12595">
                  <c:v>0.68931980324074071</c:v>
                </c:pt>
                <c:pt idx="12596">
                  <c:v>0.68932096064814807</c:v>
                </c:pt>
                <c:pt idx="12597">
                  <c:v>0.68932210648148151</c:v>
                </c:pt>
                <c:pt idx="12598">
                  <c:v>0.68932326388888887</c:v>
                </c:pt>
                <c:pt idx="12599">
                  <c:v>0.68932442129629623</c:v>
                </c:pt>
                <c:pt idx="12600">
                  <c:v>0.6893255787037037</c:v>
                </c:pt>
                <c:pt idx="12601">
                  <c:v>0.6893267476851852</c:v>
                </c:pt>
                <c:pt idx="12602">
                  <c:v>0.68932789351851853</c:v>
                </c:pt>
                <c:pt idx="12603">
                  <c:v>0.68932906250000003</c:v>
                </c:pt>
                <c:pt idx="12604">
                  <c:v>0.68933020833333325</c:v>
                </c:pt>
                <c:pt idx="12605">
                  <c:v>0.68933136574074083</c:v>
                </c:pt>
                <c:pt idx="12606">
                  <c:v>0.68933252314814819</c:v>
                </c:pt>
                <c:pt idx="12607">
                  <c:v>0.68933368055555555</c:v>
                </c:pt>
                <c:pt idx="12608">
                  <c:v>0.68933484953703705</c:v>
                </c:pt>
                <c:pt idx="12609">
                  <c:v>0.68933599537037038</c:v>
                </c:pt>
                <c:pt idx="12610">
                  <c:v>0.68933715277777785</c:v>
                </c:pt>
                <c:pt idx="12611">
                  <c:v>0.68933831018518521</c:v>
                </c:pt>
                <c:pt idx="12612">
                  <c:v>0.6893394791666666</c:v>
                </c:pt>
                <c:pt idx="12613">
                  <c:v>0.68934062500000004</c:v>
                </c:pt>
                <c:pt idx="12614">
                  <c:v>0.68934179398148154</c:v>
                </c:pt>
                <c:pt idx="12615">
                  <c:v>0.68934293981481487</c:v>
                </c:pt>
                <c:pt idx="12616">
                  <c:v>0.68934409722222223</c:v>
                </c:pt>
                <c:pt idx="12617">
                  <c:v>0.68934527777777777</c:v>
                </c:pt>
                <c:pt idx="12618">
                  <c:v>0.68934642361111109</c:v>
                </c:pt>
                <c:pt idx="12619">
                  <c:v>0.68934756944444442</c:v>
                </c:pt>
                <c:pt idx="12620">
                  <c:v>0.68934873842592592</c:v>
                </c:pt>
                <c:pt idx="12621">
                  <c:v>0.68934988425925925</c:v>
                </c:pt>
                <c:pt idx="12622">
                  <c:v>0.68935104166666672</c:v>
                </c:pt>
                <c:pt idx="12623">
                  <c:v>0.68935219907407408</c:v>
                </c:pt>
                <c:pt idx="12624">
                  <c:v>0.68935336805555558</c:v>
                </c:pt>
                <c:pt idx="12625">
                  <c:v>0.68935451388888891</c:v>
                </c:pt>
                <c:pt idx="12626">
                  <c:v>0.6893556828703703</c:v>
                </c:pt>
                <c:pt idx="12627">
                  <c:v>0.68935684027777777</c:v>
                </c:pt>
                <c:pt idx="12628">
                  <c:v>0.6893579861111111</c:v>
                </c:pt>
                <c:pt idx="12629">
                  <c:v>0.6893591550925926</c:v>
                </c:pt>
                <c:pt idx="12630">
                  <c:v>0.68936030092592593</c:v>
                </c:pt>
                <c:pt idx="12631">
                  <c:v>0.6893614583333334</c:v>
                </c:pt>
                <c:pt idx="12632">
                  <c:v>0.68936262731481479</c:v>
                </c:pt>
                <c:pt idx="12633">
                  <c:v>0.68936378472222226</c:v>
                </c:pt>
                <c:pt idx="12634">
                  <c:v>0.68936493055555548</c:v>
                </c:pt>
                <c:pt idx="12635">
                  <c:v>0.68936608796296295</c:v>
                </c:pt>
                <c:pt idx="12636">
                  <c:v>0.68936724537037042</c:v>
                </c:pt>
                <c:pt idx="12637">
                  <c:v>0.68936840277777778</c:v>
                </c:pt>
                <c:pt idx="12638">
                  <c:v>0.68936957175925928</c:v>
                </c:pt>
                <c:pt idx="12639">
                  <c:v>0.68937072916666664</c:v>
                </c:pt>
                <c:pt idx="12640">
                  <c:v>0.68937188657407411</c:v>
                </c:pt>
                <c:pt idx="12641">
                  <c:v>0.68937303240740744</c:v>
                </c:pt>
                <c:pt idx="12642">
                  <c:v>0.68937420138888883</c:v>
                </c:pt>
                <c:pt idx="12643">
                  <c:v>0.68937534722222216</c:v>
                </c:pt>
                <c:pt idx="12644">
                  <c:v>0.68937650462962963</c:v>
                </c:pt>
                <c:pt idx="12645">
                  <c:v>0.68937767361111113</c:v>
                </c:pt>
                <c:pt idx="12646">
                  <c:v>0.68937881944444446</c:v>
                </c:pt>
                <c:pt idx="12647">
                  <c:v>0.68937997685185182</c:v>
                </c:pt>
                <c:pt idx="12648">
                  <c:v>0.68938113425925929</c:v>
                </c:pt>
                <c:pt idx="12649">
                  <c:v>0.68938229166666665</c:v>
                </c:pt>
                <c:pt idx="12650">
                  <c:v>0.68938344907407412</c:v>
                </c:pt>
                <c:pt idx="12651">
                  <c:v>0.68938460648148148</c:v>
                </c:pt>
                <c:pt idx="12652">
                  <c:v>0.68938576388888895</c:v>
                </c:pt>
                <c:pt idx="12653">
                  <c:v>0.68938692129629631</c:v>
                </c:pt>
                <c:pt idx="12654">
                  <c:v>0.68938807870370367</c:v>
                </c:pt>
                <c:pt idx="12655">
                  <c:v>0.68938923611111114</c:v>
                </c:pt>
                <c:pt idx="12656">
                  <c:v>0.68939040509259253</c:v>
                </c:pt>
                <c:pt idx="12657">
                  <c:v>0.6893915625</c:v>
                </c:pt>
                <c:pt idx="12658">
                  <c:v>0.68939270833333333</c:v>
                </c:pt>
                <c:pt idx="12659">
                  <c:v>0.68939387731481483</c:v>
                </c:pt>
                <c:pt idx="12660">
                  <c:v>0.68939502314814816</c:v>
                </c:pt>
                <c:pt idx="12661">
                  <c:v>0.68939618055555563</c:v>
                </c:pt>
                <c:pt idx="12662">
                  <c:v>0.68939733796296299</c:v>
                </c:pt>
                <c:pt idx="12663">
                  <c:v>0.68939850694444449</c:v>
                </c:pt>
                <c:pt idx="12664">
                  <c:v>0.68939965277777771</c:v>
                </c:pt>
                <c:pt idx="12665">
                  <c:v>0.68940081018518518</c:v>
                </c:pt>
                <c:pt idx="12666">
                  <c:v>0.68940196759259265</c:v>
                </c:pt>
                <c:pt idx="12667">
                  <c:v>0.68940312500000001</c:v>
                </c:pt>
                <c:pt idx="12668">
                  <c:v>0.68940428240740736</c:v>
                </c:pt>
                <c:pt idx="12669">
                  <c:v>0.68940543981481484</c:v>
                </c:pt>
                <c:pt idx="12670">
                  <c:v>0.68940660879629634</c:v>
                </c:pt>
                <c:pt idx="12671">
                  <c:v>0.6894077662037037</c:v>
                </c:pt>
                <c:pt idx="12672">
                  <c:v>0.68940891203703702</c:v>
                </c:pt>
                <c:pt idx="12673">
                  <c:v>0.68941006944444438</c:v>
                </c:pt>
                <c:pt idx="12674">
                  <c:v>0.68941123842592589</c:v>
                </c:pt>
                <c:pt idx="12675">
                  <c:v>0.68941238425925933</c:v>
                </c:pt>
                <c:pt idx="12676">
                  <c:v>0.68941354166666668</c:v>
                </c:pt>
                <c:pt idx="12677">
                  <c:v>0.68941469907407404</c:v>
                </c:pt>
                <c:pt idx="12678">
                  <c:v>0.68941586805555555</c:v>
                </c:pt>
                <c:pt idx="12679">
                  <c:v>0.68941701388888887</c:v>
                </c:pt>
                <c:pt idx="12680">
                  <c:v>0.68941817129629634</c:v>
                </c:pt>
                <c:pt idx="12681">
                  <c:v>0.6894193287037037</c:v>
                </c:pt>
                <c:pt idx="12682">
                  <c:v>0.68942048611111106</c:v>
                </c:pt>
                <c:pt idx="12683">
                  <c:v>0.68942164351851853</c:v>
                </c:pt>
                <c:pt idx="12684">
                  <c:v>0.68942280092592589</c:v>
                </c:pt>
                <c:pt idx="12685">
                  <c:v>0.6894239699074074</c:v>
                </c:pt>
                <c:pt idx="12686">
                  <c:v>0.68942511574074072</c:v>
                </c:pt>
                <c:pt idx="12687">
                  <c:v>0.68942628472222223</c:v>
                </c:pt>
                <c:pt idx="12688">
                  <c:v>0.68942743055555555</c:v>
                </c:pt>
                <c:pt idx="12689">
                  <c:v>0.68942858796296291</c:v>
                </c:pt>
                <c:pt idx="12690">
                  <c:v>0.68942974537037038</c:v>
                </c:pt>
                <c:pt idx="12691">
                  <c:v>0.68943090277777774</c:v>
                </c:pt>
                <c:pt idx="12692">
                  <c:v>0.68943206018518521</c:v>
                </c:pt>
                <c:pt idx="12693">
                  <c:v>0.68943326388888893</c:v>
                </c:pt>
                <c:pt idx="12694">
                  <c:v>0.68943437499999993</c:v>
                </c:pt>
                <c:pt idx="12695">
                  <c:v>0.6894355324074074</c:v>
                </c:pt>
                <c:pt idx="12696">
                  <c:v>0.68943668981481487</c:v>
                </c:pt>
                <c:pt idx="12697">
                  <c:v>0.68943785879629627</c:v>
                </c:pt>
                <c:pt idx="12698">
                  <c:v>0.68943900462962959</c:v>
                </c:pt>
                <c:pt idx="12699">
                  <c:v>0.68944016203703695</c:v>
                </c:pt>
                <c:pt idx="12700">
                  <c:v>0.68944131944444453</c:v>
                </c:pt>
                <c:pt idx="12701">
                  <c:v>0.68944248842592593</c:v>
                </c:pt>
                <c:pt idx="12702">
                  <c:v>0.68944364583333329</c:v>
                </c:pt>
                <c:pt idx="12703">
                  <c:v>0.68944479166666661</c:v>
                </c:pt>
                <c:pt idx="12704">
                  <c:v>0.68944594907407408</c:v>
                </c:pt>
                <c:pt idx="12705">
                  <c:v>0.68944710648148155</c:v>
                </c:pt>
                <c:pt idx="12706">
                  <c:v>0.68944826388888891</c:v>
                </c:pt>
                <c:pt idx="12707">
                  <c:v>0.68944942129629627</c:v>
                </c:pt>
                <c:pt idx="12708">
                  <c:v>0.68945057870370374</c:v>
                </c:pt>
                <c:pt idx="12709">
                  <c:v>0.6894517361111111</c:v>
                </c:pt>
                <c:pt idx="12710">
                  <c:v>0.68945289351851857</c:v>
                </c:pt>
                <c:pt idx="12711">
                  <c:v>0.68945405092592593</c:v>
                </c:pt>
                <c:pt idx="12712">
                  <c:v>0.68945520833333329</c:v>
                </c:pt>
                <c:pt idx="12713">
                  <c:v>0.68945636574074076</c:v>
                </c:pt>
                <c:pt idx="12714">
                  <c:v>0.68945753472222226</c:v>
                </c:pt>
                <c:pt idx="12715">
                  <c:v>0.68945868055555559</c:v>
                </c:pt>
                <c:pt idx="12716">
                  <c:v>0.68945984953703698</c:v>
                </c:pt>
                <c:pt idx="12717">
                  <c:v>0.68946099537037042</c:v>
                </c:pt>
                <c:pt idx="12718">
                  <c:v>0.68946215277777778</c:v>
                </c:pt>
                <c:pt idx="12719">
                  <c:v>0.68946331018518514</c:v>
                </c:pt>
                <c:pt idx="12720">
                  <c:v>0.68946446759259261</c:v>
                </c:pt>
                <c:pt idx="12721">
                  <c:v>0.689465636574074</c:v>
                </c:pt>
                <c:pt idx="12722">
                  <c:v>0.68946678240740744</c:v>
                </c:pt>
                <c:pt idx="12723">
                  <c:v>0.6894679398148148</c:v>
                </c:pt>
                <c:pt idx="12724">
                  <c:v>0.68946909722222216</c:v>
                </c:pt>
                <c:pt idx="12725">
                  <c:v>0.68947025462962963</c:v>
                </c:pt>
                <c:pt idx="12726">
                  <c:v>0.6894714120370371</c:v>
                </c:pt>
                <c:pt idx="12727">
                  <c:v>0.68947256944444446</c:v>
                </c:pt>
                <c:pt idx="12728">
                  <c:v>0.68947372685185182</c:v>
                </c:pt>
                <c:pt idx="12729">
                  <c:v>0.68947488425925918</c:v>
                </c:pt>
                <c:pt idx="12730">
                  <c:v>0.68947604166666665</c:v>
                </c:pt>
                <c:pt idx="12731">
                  <c:v>0.68947719907407412</c:v>
                </c:pt>
                <c:pt idx="12732">
                  <c:v>0.68947835648148148</c:v>
                </c:pt>
                <c:pt idx="12733">
                  <c:v>0.68947951388888884</c:v>
                </c:pt>
                <c:pt idx="12734">
                  <c:v>0.68948068287037034</c:v>
                </c:pt>
                <c:pt idx="12735">
                  <c:v>0.68948182870370378</c:v>
                </c:pt>
                <c:pt idx="12736">
                  <c:v>0.68948298611111114</c:v>
                </c:pt>
                <c:pt idx="12737">
                  <c:v>0.6894841435185185</c:v>
                </c:pt>
                <c:pt idx="12738">
                  <c:v>0.68948530092592586</c:v>
                </c:pt>
                <c:pt idx="12739">
                  <c:v>0.68948645833333333</c:v>
                </c:pt>
                <c:pt idx="12740">
                  <c:v>0.6894876157407408</c:v>
                </c:pt>
                <c:pt idx="12741">
                  <c:v>0.68948878472222219</c:v>
                </c:pt>
                <c:pt idx="12742">
                  <c:v>0.68948993055555552</c:v>
                </c:pt>
                <c:pt idx="12743">
                  <c:v>0.68949108796296299</c:v>
                </c:pt>
                <c:pt idx="12744">
                  <c:v>0.68949225694444449</c:v>
                </c:pt>
                <c:pt idx="12745">
                  <c:v>0.68949341435185185</c:v>
                </c:pt>
                <c:pt idx="12746">
                  <c:v>0.68949456018518518</c:v>
                </c:pt>
                <c:pt idx="12747">
                  <c:v>0.68949571759259265</c:v>
                </c:pt>
                <c:pt idx="12748">
                  <c:v>0.68949687500000001</c:v>
                </c:pt>
                <c:pt idx="12749">
                  <c:v>0.68949803240740737</c:v>
                </c:pt>
                <c:pt idx="12750">
                  <c:v>0.68949918981481484</c:v>
                </c:pt>
                <c:pt idx="12751">
                  <c:v>0.68950035879629623</c:v>
                </c:pt>
                <c:pt idx="12752">
                  <c:v>0.68950150462962967</c:v>
                </c:pt>
                <c:pt idx="12753">
                  <c:v>0.68950266203703703</c:v>
                </c:pt>
                <c:pt idx="12754">
                  <c:v>0.68950381944444439</c:v>
                </c:pt>
                <c:pt idx="12755">
                  <c:v>0.68950497685185186</c:v>
                </c:pt>
                <c:pt idx="12756">
                  <c:v>0.68950613425925933</c:v>
                </c:pt>
                <c:pt idx="12757">
                  <c:v>0.68950729166666669</c:v>
                </c:pt>
                <c:pt idx="12758">
                  <c:v>0.68950844907407405</c:v>
                </c:pt>
                <c:pt idx="12759">
                  <c:v>0.68950960648148141</c:v>
                </c:pt>
                <c:pt idx="12760">
                  <c:v>0.68951076388888888</c:v>
                </c:pt>
                <c:pt idx="12761">
                  <c:v>0.68951192129629635</c:v>
                </c:pt>
                <c:pt idx="12762">
                  <c:v>0.68951307870370371</c:v>
                </c:pt>
                <c:pt idx="12763">
                  <c:v>0.68951423611111107</c:v>
                </c:pt>
                <c:pt idx="12764">
                  <c:v>0.68951539351851854</c:v>
                </c:pt>
                <c:pt idx="12765">
                  <c:v>0.68952074074074066</c:v>
                </c:pt>
                <c:pt idx="12766">
                  <c:v>0.68952189814814813</c:v>
                </c:pt>
                <c:pt idx="12767">
                  <c:v>0.6895230555555556</c:v>
                </c:pt>
                <c:pt idx="12768">
                  <c:v>0.68952421296296296</c:v>
                </c:pt>
                <c:pt idx="12769">
                  <c:v>0.68952537037037032</c:v>
                </c:pt>
                <c:pt idx="12770">
                  <c:v>0.68952652777777779</c:v>
                </c:pt>
                <c:pt idx="12771">
                  <c:v>0.68952768518518526</c:v>
                </c:pt>
                <c:pt idx="12772">
                  <c:v>0.68952884259259262</c:v>
                </c:pt>
                <c:pt idx="12773">
                  <c:v>0.68952999999999998</c:v>
                </c:pt>
                <c:pt idx="12774">
                  <c:v>0.68953115740740734</c:v>
                </c:pt>
                <c:pt idx="12775">
                  <c:v>0.68953231481481481</c:v>
                </c:pt>
                <c:pt idx="12776">
                  <c:v>0.68953347222222228</c:v>
                </c:pt>
                <c:pt idx="12777">
                  <c:v>0.68953462962962964</c:v>
                </c:pt>
                <c:pt idx="12778">
                  <c:v>0.689535787037037</c:v>
                </c:pt>
                <c:pt idx="12779">
                  <c:v>0.68953694444444447</c:v>
                </c:pt>
                <c:pt idx="12780">
                  <c:v>0.68953810185185183</c:v>
                </c:pt>
                <c:pt idx="12781">
                  <c:v>0.6895392592592593</c:v>
                </c:pt>
                <c:pt idx="12782">
                  <c:v>0.68954041666666666</c:v>
                </c:pt>
                <c:pt idx="12783">
                  <c:v>0.68954157407407413</c:v>
                </c:pt>
                <c:pt idx="12784">
                  <c:v>0.68954273148148149</c:v>
                </c:pt>
                <c:pt idx="12785">
                  <c:v>0.68954388888888885</c:v>
                </c:pt>
                <c:pt idx="12786">
                  <c:v>0.68954504629629632</c:v>
                </c:pt>
                <c:pt idx="12787">
                  <c:v>0.68954620370370368</c:v>
                </c:pt>
                <c:pt idx="12788">
                  <c:v>0.68954736111111115</c:v>
                </c:pt>
                <c:pt idx="12789">
                  <c:v>0.68954851851851851</c:v>
                </c:pt>
                <c:pt idx="12790">
                  <c:v>0.68954967592592586</c:v>
                </c:pt>
                <c:pt idx="12791">
                  <c:v>0.68955083333333334</c:v>
                </c:pt>
                <c:pt idx="12792">
                  <c:v>0.68955199074074081</c:v>
                </c:pt>
                <c:pt idx="12793">
                  <c:v>0.68955314814814817</c:v>
                </c:pt>
                <c:pt idx="12794">
                  <c:v>0.68955430555555552</c:v>
                </c:pt>
                <c:pt idx="12795">
                  <c:v>0.68955546296296288</c:v>
                </c:pt>
                <c:pt idx="12796">
                  <c:v>0.68955662037037035</c:v>
                </c:pt>
                <c:pt idx="12797">
                  <c:v>0.68955777777777783</c:v>
                </c:pt>
                <c:pt idx="12798">
                  <c:v>0.68955893518518518</c:v>
                </c:pt>
                <c:pt idx="12799">
                  <c:v>0.68956009259259254</c:v>
                </c:pt>
                <c:pt idx="12800">
                  <c:v>0.68956125000000001</c:v>
                </c:pt>
                <c:pt idx="12801">
                  <c:v>0.68956240740740748</c:v>
                </c:pt>
                <c:pt idx="12802">
                  <c:v>0.68956356481481484</c:v>
                </c:pt>
                <c:pt idx="12803">
                  <c:v>0.6895647222222222</c:v>
                </c:pt>
                <c:pt idx="12804">
                  <c:v>0.68956587962962956</c:v>
                </c:pt>
                <c:pt idx="12805">
                  <c:v>0.68956703703703703</c:v>
                </c:pt>
                <c:pt idx="12806">
                  <c:v>0.6895681944444445</c:v>
                </c:pt>
                <c:pt idx="12807">
                  <c:v>0.68956935185185186</c:v>
                </c:pt>
                <c:pt idx="12808">
                  <c:v>0.68957050925925922</c:v>
                </c:pt>
                <c:pt idx="12809">
                  <c:v>0.68957166666666669</c:v>
                </c:pt>
                <c:pt idx="12810">
                  <c:v>0.68957282407407405</c:v>
                </c:pt>
                <c:pt idx="12811">
                  <c:v>0.68957398148148152</c:v>
                </c:pt>
                <c:pt idx="12812">
                  <c:v>0.68957513888888888</c:v>
                </c:pt>
                <c:pt idx="12813">
                  <c:v>0.68957629629629624</c:v>
                </c:pt>
                <c:pt idx="12814">
                  <c:v>0.68957745370370371</c:v>
                </c:pt>
                <c:pt idx="12815">
                  <c:v>0.68957861111111107</c:v>
                </c:pt>
                <c:pt idx="12816">
                  <c:v>0.68957976851851854</c:v>
                </c:pt>
                <c:pt idx="12817">
                  <c:v>0.6895809259259259</c:v>
                </c:pt>
                <c:pt idx="12818">
                  <c:v>0.68958208333333337</c:v>
                </c:pt>
                <c:pt idx="12819">
                  <c:v>0.68958324074074073</c:v>
                </c:pt>
                <c:pt idx="12820">
                  <c:v>0.68958439814814809</c:v>
                </c:pt>
                <c:pt idx="12821">
                  <c:v>0.68958555555555556</c:v>
                </c:pt>
                <c:pt idx="12822">
                  <c:v>0.68958671296296303</c:v>
                </c:pt>
                <c:pt idx="12823">
                  <c:v>0.68958787037037039</c:v>
                </c:pt>
                <c:pt idx="12824">
                  <c:v>0.68958902777777775</c:v>
                </c:pt>
                <c:pt idx="12825">
                  <c:v>0.68959018518518511</c:v>
                </c:pt>
                <c:pt idx="12826">
                  <c:v>0.68959134259259258</c:v>
                </c:pt>
                <c:pt idx="12827">
                  <c:v>0.68959250000000005</c:v>
                </c:pt>
                <c:pt idx="12828">
                  <c:v>0.68959365740740741</c:v>
                </c:pt>
                <c:pt idx="12829">
                  <c:v>0.68959481481481477</c:v>
                </c:pt>
                <c:pt idx="12830">
                  <c:v>0.68959597222222213</c:v>
                </c:pt>
                <c:pt idx="12831">
                  <c:v>0.68959712962962971</c:v>
                </c:pt>
                <c:pt idx="12832">
                  <c:v>0.68959828703703707</c:v>
                </c:pt>
                <c:pt idx="12833">
                  <c:v>0.68959944444444443</c:v>
                </c:pt>
                <c:pt idx="12834">
                  <c:v>0.68960060185185179</c:v>
                </c:pt>
                <c:pt idx="12835">
                  <c:v>0.68960175925925926</c:v>
                </c:pt>
                <c:pt idx="12836">
                  <c:v>0.68960291666666673</c:v>
                </c:pt>
                <c:pt idx="12837">
                  <c:v>0.68960407407407409</c:v>
                </c:pt>
                <c:pt idx="12838">
                  <c:v>0.68960523148148145</c:v>
                </c:pt>
                <c:pt idx="12839">
                  <c:v>0.68960638888888892</c:v>
                </c:pt>
                <c:pt idx="12840">
                  <c:v>0.68960754629629628</c:v>
                </c:pt>
                <c:pt idx="12841">
                  <c:v>0.68960870370370375</c:v>
                </c:pt>
                <c:pt idx="12842">
                  <c:v>0.68960986111111111</c:v>
                </c:pt>
                <c:pt idx="12843">
                  <c:v>0.68961101851851847</c:v>
                </c:pt>
                <c:pt idx="12844">
                  <c:v>0.68961217592592594</c:v>
                </c:pt>
                <c:pt idx="12845">
                  <c:v>0.6896133333333333</c:v>
                </c:pt>
                <c:pt idx="12846">
                  <c:v>0.68961449074074077</c:v>
                </c:pt>
                <c:pt idx="12847">
                  <c:v>0.68961564814814813</c:v>
                </c:pt>
                <c:pt idx="12848">
                  <c:v>0.6896168055555556</c:v>
                </c:pt>
                <c:pt idx="12849">
                  <c:v>0.68961796296296296</c:v>
                </c:pt>
                <c:pt idx="12850">
                  <c:v>0.68961912037037032</c:v>
                </c:pt>
                <c:pt idx="12851">
                  <c:v>0.68962027777777779</c:v>
                </c:pt>
                <c:pt idx="12852">
                  <c:v>0.68962143518518515</c:v>
                </c:pt>
                <c:pt idx="12853">
                  <c:v>0.68962259259259262</c:v>
                </c:pt>
                <c:pt idx="12854">
                  <c:v>0.68962374999999998</c:v>
                </c:pt>
                <c:pt idx="12855">
                  <c:v>0.68962490740740734</c:v>
                </c:pt>
                <c:pt idx="12856">
                  <c:v>0.68962606481481481</c:v>
                </c:pt>
                <c:pt idx="12857">
                  <c:v>0.68962722222222228</c:v>
                </c:pt>
                <c:pt idx="12858">
                  <c:v>0.68962837962962964</c:v>
                </c:pt>
                <c:pt idx="12859">
                  <c:v>0.689629537037037</c:v>
                </c:pt>
                <c:pt idx="12860">
                  <c:v>0.68963069444444436</c:v>
                </c:pt>
                <c:pt idx="12861">
                  <c:v>0.68963393518518523</c:v>
                </c:pt>
                <c:pt idx="12862">
                  <c:v>0.68963509259259259</c:v>
                </c:pt>
                <c:pt idx="12863">
                  <c:v>0.68963624999999995</c:v>
                </c:pt>
                <c:pt idx="12864">
                  <c:v>0.68963740740740742</c:v>
                </c:pt>
                <c:pt idx="12865">
                  <c:v>0.68963856481481478</c:v>
                </c:pt>
                <c:pt idx="12866">
                  <c:v>0.68963972222222225</c:v>
                </c:pt>
                <c:pt idx="12867">
                  <c:v>0.68964087962962961</c:v>
                </c:pt>
                <c:pt idx="12868">
                  <c:v>0.68964203703703708</c:v>
                </c:pt>
                <c:pt idx="12869">
                  <c:v>0.68964319444444444</c:v>
                </c:pt>
                <c:pt idx="12870">
                  <c:v>0.6896443518518518</c:v>
                </c:pt>
                <c:pt idx="12871">
                  <c:v>0.68964550925925927</c:v>
                </c:pt>
                <c:pt idx="12872">
                  <c:v>0.68964666666666663</c:v>
                </c:pt>
                <c:pt idx="12873">
                  <c:v>0.6896478240740741</c:v>
                </c:pt>
                <c:pt idx="12874">
                  <c:v>0.68964898148148146</c:v>
                </c:pt>
                <c:pt idx="12875">
                  <c:v>0.68965013888888882</c:v>
                </c:pt>
                <c:pt idx="12876">
                  <c:v>0.68965129629629629</c:v>
                </c:pt>
                <c:pt idx="12877">
                  <c:v>0.68965245370370376</c:v>
                </c:pt>
                <c:pt idx="12878">
                  <c:v>0.68965361111111112</c:v>
                </c:pt>
                <c:pt idx="12879">
                  <c:v>0.68965476851851848</c:v>
                </c:pt>
                <c:pt idx="12880">
                  <c:v>0.68965592592592584</c:v>
                </c:pt>
                <c:pt idx="12881">
                  <c:v>0.68965708333333342</c:v>
                </c:pt>
                <c:pt idx="12882">
                  <c:v>0.68965824074074078</c:v>
                </c:pt>
                <c:pt idx="12883">
                  <c:v>0.68965939814814814</c:v>
                </c:pt>
                <c:pt idx="12884">
                  <c:v>0.6896605555555555</c:v>
                </c:pt>
                <c:pt idx="12885">
                  <c:v>0.68966171296296297</c:v>
                </c:pt>
                <c:pt idx="12886">
                  <c:v>0.68966287037037044</c:v>
                </c:pt>
                <c:pt idx="12887">
                  <c:v>0.6896640277777778</c:v>
                </c:pt>
                <c:pt idx="12888">
                  <c:v>0.68966518518518516</c:v>
                </c:pt>
                <c:pt idx="12889">
                  <c:v>0.68966634259259263</c:v>
                </c:pt>
                <c:pt idx="12890">
                  <c:v>0.68966749999999999</c:v>
                </c:pt>
                <c:pt idx="12891">
                  <c:v>0.68966865740740746</c:v>
                </c:pt>
                <c:pt idx="12892">
                  <c:v>0.68966981481481482</c:v>
                </c:pt>
                <c:pt idx="12893">
                  <c:v>0.68967097222222218</c:v>
                </c:pt>
                <c:pt idx="12894">
                  <c:v>0.68967212962962965</c:v>
                </c:pt>
                <c:pt idx="12895">
                  <c:v>0.68967328703703701</c:v>
                </c:pt>
                <c:pt idx="12896">
                  <c:v>0.68967444444444448</c:v>
                </c:pt>
                <c:pt idx="12897">
                  <c:v>0.68967560185185184</c:v>
                </c:pt>
                <c:pt idx="12898">
                  <c:v>0.68967675925925931</c:v>
                </c:pt>
                <c:pt idx="12899">
                  <c:v>0.68967791666666667</c:v>
                </c:pt>
                <c:pt idx="12900">
                  <c:v>0.68967907407407403</c:v>
                </c:pt>
                <c:pt idx="12901">
                  <c:v>0.6896802314814815</c:v>
                </c:pt>
                <c:pt idx="12902">
                  <c:v>0.68968138888888886</c:v>
                </c:pt>
                <c:pt idx="12903">
                  <c:v>0.68968254629629633</c:v>
                </c:pt>
                <c:pt idx="12904">
                  <c:v>0.68968370370370369</c:v>
                </c:pt>
                <c:pt idx="12905">
                  <c:v>0.68968486111111105</c:v>
                </c:pt>
                <c:pt idx="12906">
                  <c:v>0.68968601851851852</c:v>
                </c:pt>
                <c:pt idx="12907">
                  <c:v>0.68968717592592599</c:v>
                </c:pt>
                <c:pt idx="12908">
                  <c:v>0.68968833333333335</c:v>
                </c:pt>
                <c:pt idx="12909">
                  <c:v>0.68968949074074071</c:v>
                </c:pt>
                <c:pt idx="12910">
                  <c:v>0.68969064814814807</c:v>
                </c:pt>
                <c:pt idx="12911">
                  <c:v>0.68969180555555554</c:v>
                </c:pt>
                <c:pt idx="12912">
                  <c:v>0.68969296296296301</c:v>
                </c:pt>
                <c:pt idx="12913">
                  <c:v>0.68969412037037037</c:v>
                </c:pt>
                <c:pt idx="12914">
                  <c:v>0.68969527777777773</c:v>
                </c:pt>
                <c:pt idx="12915">
                  <c:v>0.6896964351851852</c:v>
                </c:pt>
                <c:pt idx="12916">
                  <c:v>0.68969759259259267</c:v>
                </c:pt>
                <c:pt idx="12917">
                  <c:v>0.68969875000000003</c:v>
                </c:pt>
                <c:pt idx="12918">
                  <c:v>0.68969990740740739</c:v>
                </c:pt>
                <c:pt idx="12919">
                  <c:v>0.68970106481481475</c:v>
                </c:pt>
                <c:pt idx="12920">
                  <c:v>0.68970222222222222</c:v>
                </c:pt>
                <c:pt idx="12921">
                  <c:v>0.68970337962962969</c:v>
                </c:pt>
                <c:pt idx="12922">
                  <c:v>0.68970453703703705</c:v>
                </c:pt>
                <c:pt idx="12923">
                  <c:v>0.68970569444444441</c:v>
                </c:pt>
                <c:pt idx="12924">
                  <c:v>0.68970685185185188</c:v>
                </c:pt>
                <c:pt idx="12925">
                  <c:v>0.68970800925925924</c:v>
                </c:pt>
                <c:pt idx="12926">
                  <c:v>0.68970916666666671</c:v>
                </c:pt>
                <c:pt idx="12927">
                  <c:v>0.68971032407407407</c:v>
                </c:pt>
                <c:pt idx="12928">
                  <c:v>0.68971148148148154</c:v>
                </c:pt>
                <c:pt idx="12929">
                  <c:v>0.6897126388888889</c:v>
                </c:pt>
                <c:pt idx="12930">
                  <c:v>0.68971379629629626</c:v>
                </c:pt>
                <c:pt idx="12931">
                  <c:v>0.68971495370370373</c:v>
                </c:pt>
                <c:pt idx="12932">
                  <c:v>0.68971611111111109</c:v>
                </c:pt>
                <c:pt idx="12933">
                  <c:v>0.68971726851851856</c:v>
                </c:pt>
                <c:pt idx="12934">
                  <c:v>0.68971842592592592</c:v>
                </c:pt>
                <c:pt idx="12935">
                  <c:v>0.68971958333333327</c:v>
                </c:pt>
                <c:pt idx="12936">
                  <c:v>0.68972074074074075</c:v>
                </c:pt>
                <c:pt idx="12937">
                  <c:v>0.68972189814814822</c:v>
                </c:pt>
                <c:pt idx="12938">
                  <c:v>0.68972305555555558</c:v>
                </c:pt>
                <c:pt idx="12939">
                  <c:v>0.68972421296296293</c:v>
                </c:pt>
                <c:pt idx="12940">
                  <c:v>0.68972537037037029</c:v>
                </c:pt>
                <c:pt idx="12941">
                  <c:v>0.68972652777777776</c:v>
                </c:pt>
                <c:pt idx="12942">
                  <c:v>0.68972768518518524</c:v>
                </c:pt>
                <c:pt idx="12943">
                  <c:v>0.68972884259259259</c:v>
                </c:pt>
                <c:pt idx="12944">
                  <c:v>0.68972999999999995</c:v>
                </c:pt>
                <c:pt idx="12945">
                  <c:v>0.68973115740740742</c:v>
                </c:pt>
                <c:pt idx="12946">
                  <c:v>0.6897323148148149</c:v>
                </c:pt>
                <c:pt idx="12947">
                  <c:v>0.68973347222222225</c:v>
                </c:pt>
                <c:pt idx="12948">
                  <c:v>0.68973462962962961</c:v>
                </c:pt>
                <c:pt idx="12949">
                  <c:v>0.68973578703703697</c:v>
                </c:pt>
                <c:pt idx="12950">
                  <c:v>0.68973694444444444</c:v>
                </c:pt>
                <c:pt idx="12951">
                  <c:v>0.68973810185185191</c:v>
                </c:pt>
                <c:pt idx="12952">
                  <c:v>0.68973925925925927</c:v>
                </c:pt>
                <c:pt idx="12953">
                  <c:v>0.68974041666666663</c:v>
                </c:pt>
                <c:pt idx="12954">
                  <c:v>0.6897415740740741</c:v>
                </c:pt>
                <c:pt idx="12955">
                  <c:v>0.68974273148148146</c:v>
                </c:pt>
                <c:pt idx="12956">
                  <c:v>0.68974388888888893</c:v>
                </c:pt>
                <c:pt idx="12957">
                  <c:v>0.68974504629629629</c:v>
                </c:pt>
                <c:pt idx="12958">
                  <c:v>0.68974620370370365</c:v>
                </c:pt>
                <c:pt idx="12959">
                  <c:v>0.68974736111111112</c:v>
                </c:pt>
                <c:pt idx="12960">
                  <c:v>0.68974851851851848</c:v>
                </c:pt>
                <c:pt idx="12961">
                  <c:v>0.68974967592592595</c:v>
                </c:pt>
                <c:pt idx="12962">
                  <c:v>0.68975083333333331</c:v>
                </c:pt>
                <c:pt idx="12963">
                  <c:v>0.68975199074074078</c:v>
                </c:pt>
                <c:pt idx="12964">
                  <c:v>0.68975314814814814</c:v>
                </c:pt>
                <c:pt idx="12965">
                  <c:v>0.6897543055555555</c:v>
                </c:pt>
                <c:pt idx="12966">
                  <c:v>0.68975546296296297</c:v>
                </c:pt>
                <c:pt idx="12967">
                  <c:v>0.68975662037037044</c:v>
                </c:pt>
                <c:pt idx="12968">
                  <c:v>0.6897577777777778</c:v>
                </c:pt>
                <c:pt idx="12969">
                  <c:v>0.68975894675925931</c:v>
                </c:pt>
                <c:pt idx="12970">
                  <c:v>0.68976009259259252</c:v>
                </c:pt>
                <c:pt idx="12971">
                  <c:v>0.68976124999999999</c:v>
                </c:pt>
                <c:pt idx="12972">
                  <c:v>0.68976240740740746</c:v>
                </c:pt>
                <c:pt idx="12973">
                  <c:v>0.68976356481481482</c:v>
                </c:pt>
                <c:pt idx="12974">
                  <c:v>0.68976472222222218</c:v>
                </c:pt>
                <c:pt idx="12975">
                  <c:v>0.68976587962962965</c:v>
                </c:pt>
                <c:pt idx="12976">
                  <c:v>0.68976703703703712</c:v>
                </c:pt>
                <c:pt idx="12977">
                  <c:v>0.68976819444444448</c:v>
                </c:pt>
                <c:pt idx="12978">
                  <c:v>0.68976935185185184</c:v>
                </c:pt>
                <c:pt idx="12979">
                  <c:v>0.6897705092592592</c:v>
                </c:pt>
                <c:pt idx="12980">
                  <c:v>0.68977166666666667</c:v>
                </c:pt>
                <c:pt idx="12981">
                  <c:v>0.68977282407407414</c:v>
                </c:pt>
                <c:pt idx="12982">
                  <c:v>0.6897739814814815</c:v>
                </c:pt>
                <c:pt idx="12983">
                  <c:v>0.68977513888888886</c:v>
                </c:pt>
                <c:pt idx="12984">
                  <c:v>0.68977629629629633</c:v>
                </c:pt>
                <c:pt idx="12985">
                  <c:v>0.68977745370370369</c:v>
                </c:pt>
                <c:pt idx="12986">
                  <c:v>0.68977861111111116</c:v>
                </c:pt>
                <c:pt idx="12987">
                  <c:v>0.68977976851851852</c:v>
                </c:pt>
                <c:pt idx="12988">
                  <c:v>0.68978092592592588</c:v>
                </c:pt>
                <c:pt idx="12989">
                  <c:v>0.68978208333333335</c:v>
                </c:pt>
                <c:pt idx="12990">
                  <c:v>0.68978324074074071</c:v>
                </c:pt>
                <c:pt idx="12991">
                  <c:v>0.68978439814814818</c:v>
                </c:pt>
                <c:pt idx="12992">
                  <c:v>0.68978555555555554</c:v>
                </c:pt>
                <c:pt idx="12993">
                  <c:v>0.68978671296296301</c:v>
                </c:pt>
                <c:pt idx="12994">
                  <c:v>0.68978787037037037</c:v>
                </c:pt>
                <c:pt idx="12995">
                  <c:v>0.68978902777777773</c:v>
                </c:pt>
                <c:pt idx="12996">
                  <c:v>0.6897901851851852</c:v>
                </c:pt>
                <c:pt idx="12997">
                  <c:v>0.68979134259259256</c:v>
                </c:pt>
                <c:pt idx="12998">
                  <c:v>0.68979250000000003</c:v>
                </c:pt>
                <c:pt idx="12999">
                  <c:v>0.68979365740740739</c:v>
                </c:pt>
                <c:pt idx="13000">
                  <c:v>0.68979481481481475</c:v>
                </c:pt>
                <c:pt idx="13001">
                  <c:v>0.68979597222222222</c:v>
                </c:pt>
                <c:pt idx="13002">
                  <c:v>0.68979712962962969</c:v>
                </c:pt>
                <c:pt idx="13003">
                  <c:v>0.68979828703703705</c:v>
                </c:pt>
                <c:pt idx="13004">
                  <c:v>0.68979944444444441</c:v>
                </c:pt>
                <c:pt idx="13005">
                  <c:v>0.68980060185185177</c:v>
                </c:pt>
                <c:pt idx="13006">
                  <c:v>0.68980175925925924</c:v>
                </c:pt>
                <c:pt idx="13007">
                  <c:v>0.68980291666666671</c:v>
                </c:pt>
                <c:pt idx="13008">
                  <c:v>0.68980407407407407</c:v>
                </c:pt>
                <c:pt idx="13009">
                  <c:v>0.68980523148148143</c:v>
                </c:pt>
                <c:pt idx="13010">
                  <c:v>0.6898063888888889</c:v>
                </c:pt>
                <c:pt idx="13011">
                  <c:v>0.68980754629629637</c:v>
                </c:pt>
                <c:pt idx="13012">
                  <c:v>0.68980870370370373</c:v>
                </c:pt>
                <c:pt idx="13013">
                  <c:v>0.68980986111111109</c:v>
                </c:pt>
                <c:pt idx="13014">
                  <c:v>0.68981101851851845</c:v>
                </c:pt>
                <c:pt idx="13015">
                  <c:v>0.68981217592592592</c:v>
                </c:pt>
                <c:pt idx="13016">
                  <c:v>0.68981333333333339</c:v>
                </c:pt>
                <c:pt idx="13017">
                  <c:v>0.68981449074074075</c:v>
                </c:pt>
                <c:pt idx="13018">
                  <c:v>0.68981564814814811</c:v>
                </c:pt>
                <c:pt idx="13019">
                  <c:v>0.68981680555555558</c:v>
                </c:pt>
                <c:pt idx="13020">
                  <c:v>0.68981796296296294</c:v>
                </c:pt>
                <c:pt idx="13021">
                  <c:v>0.68981912037037041</c:v>
                </c:pt>
                <c:pt idx="13022">
                  <c:v>0.68982027777777777</c:v>
                </c:pt>
                <c:pt idx="13023">
                  <c:v>0.68982143518518524</c:v>
                </c:pt>
                <c:pt idx="13024">
                  <c:v>0.6898225925925926</c:v>
                </c:pt>
                <c:pt idx="13025">
                  <c:v>0.68982374999999996</c:v>
                </c:pt>
                <c:pt idx="13026">
                  <c:v>0.68982490740740743</c:v>
                </c:pt>
                <c:pt idx="13027">
                  <c:v>0.68982606481481479</c:v>
                </c:pt>
                <c:pt idx="13028">
                  <c:v>0.68982722222222226</c:v>
                </c:pt>
                <c:pt idx="13029">
                  <c:v>0.68982837962962962</c:v>
                </c:pt>
                <c:pt idx="13030">
                  <c:v>0.68982953703703698</c:v>
                </c:pt>
                <c:pt idx="13031">
                  <c:v>0.68983069444444445</c:v>
                </c:pt>
                <c:pt idx="13032">
                  <c:v>0.68983185185185192</c:v>
                </c:pt>
                <c:pt idx="13033">
                  <c:v>0.68983300925925928</c:v>
                </c:pt>
                <c:pt idx="13034">
                  <c:v>0.68983416666666664</c:v>
                </c:pt>
                <c:pt idx="13035">
                  <c:v>0.689835324074074</c:v>
                </c:pt>
                <c:pt idx="13036">
                  <c:v>0.68983648148148147</c:v>
                </c:pt>
                <c:pt idx="13037">
                  <c:v>0.68983763888888894</c:v>
                </c:pt>
                <c:pt idx="13038">
                  <c:v>0.6898387962962963</c:v>
                </c:pt>
                <c:pt idx="13039">
                  <c:v>0.68983995370370366</c:v>
                </c:pt>
                <c:pt idx="13040">
                  <c:v>0.68984111111111113</c:v>
                </c:pt>
                <c:pt idx="13041">
                  <c:v>0.6898422685185186</c:v>
                </c:pt>
                <c:pt idx="13042">
                  <c:v>0.68984342592592596</c:v>
                </c:pt>
                <c:pt idx="13043">
                  <c:v>0.68984458333333332</c:v>
                </c:pt>
                <c:pt idx="13044">
                  <c:v>0.68984574074074068</c:v>
                </c:pt>
                <c:pt idx="13045">
                  <c:v>0.68984689814814815</c:v>
                </c:pt>
                <c:pt idx="13046">
                  <c:v>0.68984805555555562</c:v>
                </c:pt>
                <c:pt idx="13047">
                  <c:v>0.68984921296296298</c:v>
                </c:pt>
                <c:pt idx="13048">
                  <c:v>0.68985037037037034</c:v>
                </c:pt>
                <c:pt idx="13049">
                  <c:v>0.68985152777777781</c:v>
                </c:pt>
                <c:pt idx="13050">
                  <c:v>0.68985268518518517</c:v>
                </c:pt>
                <c:pt idx="13051">
                  <c:v>0.68985384259259264</c:v>
                </c:pt>
                <c:pt idx="13052">
                  <c:v>0.689855</c:v>
                </c:pt>
                <c:pt idx="13053">
                  <c:v>0.68985615740740736</c:v>
                </c:pt>
                <c:pt idx="13054">
                  <c:v>0.68985731481481483</c:v>
                </c:pt>
                <c:pt idx="13055">
                  <c:v>0.68985847222222219</c:v>
                </c:pt>
                <c:pt idx="13056">
                  <c:v>0.68985962962962966</c:v>
                </c:pt>
                <c:pt idx="13057">
                  <c:v>0.68986078703703702</c:v>
                </c:pt>
                <c:pt idx="13058">
                  <c:v>0.68986194444444449</c:v>
                </c:pt>
                <c:pt idx="13059">
                  <c:v>0.68986310185185185</c:v>
                </c:pt>
                <c:pt idx="13060">
                  <c:v>0.6898642592592592</c:v>
                </c:pt>
                <c:pt idx="13061">
                  <c:v>0.68986541666666668</c:v>
                </c:pt>
                <c:pt idx="13062">
                  <c:v>0.68986657407407415</c:v>
                </c:pt>
                <c:pt idx="13063">
                  <c:v>0.68986773148148151</c:v>
                </c:pt>
                <c:pt idx="13064">
                  <c:v>0.68986888888888886</c:v>
                </c:pt>
                <c:pt idx="13065">
                  <c:v>0.68987004629629622</c:v>
                </c:pt>
                <c:pt idx="13066">
                  <c:v>0.68987120370370369</c:v>
                </c:pt>
                <c:pt idx="13067">
                  <c:v>0.68987236111111117</c:v>
                </c:pt>
                <c:pt idx="13068">
                  <c:v>0.68987351851851852</c:v>
                </c:pt>
                <c:pt idx="13069">
                  <c:v>0.68987467592592588</c:v>
                </c:pt>
                <c:pt idx="13070">
                  <c:v>0.68987583333333335</c:v>
                </c:pt>
                <c:pt idx="13071">
                  <c:v>0.68987699074074083</c:v>
                </c:pt>
                <c:pt idx="13072">
                  <c:v>0.68987814814814818</c:v>
                </c:pt>
                <c:pt idx="13073">
                  <c:v>0.68987930555555554</c:v>
                </c:pt>
                <c:pt idx="13074">
                  <c:v>0.68988047453703705</c:v>
                </c:pt>
                <c:pt idx="13075">
                  <c:v>0.68988162037037037</c:v>
                </c:pt>
                <c:pt idx="13076">
                  <c:v>0.68988277777777784</c:v>
                </c:pt>
                <c:pt idx="13077">
                  <c:v>0.6898839351851852</c:v>
                </c:pt>
                <c:pt idx="13078">
                  <c:v>0.68988509259259256</c:v>
                </c:pt>
                <c:pt idx="13079">
                  <c:v>0.68988625000000003</c:v>
                </c:pt>
                <c:pt idx="13080">
                  <c:v>0.68988740740740739</c:v>
                </c:pt>
                <c:pt idx="13081">
                  <c:v>0.6898885763888889</c:v>
                </c:pt>
                <c:pt idx="13082">
                  <c:v>0.68988972222222222</c:v>
                </c:pt>
                <c:pt idx="13083">
                  <c:v>0.68989087962962958</c:v>
                </c:pt>
                <c:pt idx="13084">
                  <c:v>0.68989203703703705</c:v>
                </c:pt>
                <c:pt idx="13085">
                  <c:v>0.68989319444444441</c:v>
                </c:pt>
                <c:pt idx="13086">
                  <c:v>0.68989435185185188</c:v>
                </c:pt>
                <c:pt idx="13087">
                  <c:v>0.68989550925925924</c:v>
                </c:pt>
                <c:pt idx="13088">
                  <c:v>0.68989666666666671</c:v>
                </c:pt>
                <c:pt idx="13089">
                  <c:v>0.68989782407407407</c:v>
                </c:pt>
                <c:pt idx="13090">
                  <c:v>0.68989898148148143</c:v>
                </c:pt>
                <c:pt idx="13091">
                  <c:v>0.6899001388888889</c:v>
                </c:pt>
                <c:pt idx="13092">
                  <c:v>0.68990129629629626</c:v>
                </c:pt>
                <c:pt idx="13093">
                  <c:v>0.68990245370370373</c:v>
                </c:pt>
                <c:pt idx="13094">
                  <c:v>0.68990361111111109</c:v>
                </c:pt>
                <c:pt idx="13095">
                  <c:v>0.68990476851851845</c:v>
                </c:pt>
                <c:pt idx="13096">
                  <c:v>0.68990592592592592</c:v>
                </c:pt>
                <c:pt idx="13097">
                  <c:v>0.68990708333333339</c:v>
                </c:pt>
                <c:pt idx="13098">
                  <c:v>0.68990824074074075</c:v>
                </c:pt>
                <c:pt idx="13099">
                  <c:v>0.68990939814814811</c:v>
                </c:pt>
                <c:pt idx="13100">
                  <c:v>0.68991055555555547</c:v>
                </c:pt>
                <c:pt idx="13101">
                  <c:v>0.68991171296296305</c:v>
                </c:pt>
                <c:pt idx="13102">
                  <c:v>0.68991287037037041</c:v>
                </c:pt>
                <c:pt idx="13103">
                  <c:v>0.68991402777777777</c:v>
                </c:pt>
                <c:pt idx="13104">
                  <c:v>0.68991519675925927</c:v>
                </c:pt>
                <c:pt idx="13105">
                  <c:v>0.68991635416666663</c:v>
                </c:pt>
                <c:pt idx="13106">
                  <c:v>0.68991750000000007</c:v>
                </c:pt>
                <c:pt idx="13107">
                  <c:v>0.68991865740740743</c:v>
                </c:pt>
                <c:pt idx="13108">
                  <c:v>0.68991982638888882</c:v>
                </c:pt>
                <c:pt idx="13109">
                  <c:v>0.68992097222222226</c:v>
                </c:pt>
                <c:pt idx="13110">
                  <c:v>0.68992212962962962</c:v>
                </c:pt>
                <c:pt idx="13111">
                  <c:v>0.68992328703703709</c:v>
                </c:pt>
                <c:pt idx="13112">
                  <c:v>0.68992444444444445</c:v>
                </c:pt>
                <c:pt idx="13113">
                  <c:v>0.68992560185185181</c:v>
                </c:pt>
                <c:pt idx="13114">
                  <c:v>0.68992677083333331</c:v>
                </c:pt>
                <c:pt idx="13115">
                  <c:v>0.68992791666666664</c:v>
                </c:pt>
                <c:pt idx="13116">
                  <c:v>0.68992907407407411</c:v>
                </c:pt>
                <c:pt idx="13117">
                  <c:v>0.68993023148148147</c:v>
                </c:pt>
                <c:pt idx="13118">
                  <c:v>0.68993138888888894</c:v>
                </c:pt>
                <c:pt idx="13119">
                  <c:v>0.6899325462962963</c:v>
                </c:pt>
                <c:pt idx="13120">
                  <c:v>0.68993370370370366</c:v>
                </c:pt>
                <c:pt idx="13121">
                  <c:v>0.68993486111111113</c:v>
                </c:pt>
                <c:pt idx="13122">
                  <c:v>0.68993601851851849</c:v>
                </c:pt>
                <c:pt idx="13123">
                  <c:v>0.68993717592592596</c:v>
                </c:pt>
                <c:pt idx="13124">
                  <c:v>0.68993833333333332</c:v>
                </c:pt>
                <c:pt idx="13125">
                  <c:v>0.68993950231481482</c:v>
                </c:pt>
                <c:pt idx="13126">
                  <c:v>0.68994065972222218</c:v>
                </c:pt>
                <c:pt idx="13127">
                  <c:v>0.68994181712962965</c:v>
                </c:pt>
                <c:pt idx="13128">
                  <c:v>0.68994297453703701</c:v>
                </c:pt>
                <c:pt idx="13129">
                  <c:v>0.68994412037037034</c:v>
                </c:pt>
                <c:pt idx="13130">
                  <c:v>0.6899452777777777</c:v>
                </c:pt>
                <c:pt idx="13131">
                  <c:v>0.68994643518518517</c:v>
                </c:pt>
                <c:pt idx="13132">
                  <c:v>0.68994759259259264</c:v>
                </c:pt>
                <c:pt idx="13133">
                  <c:v>0.68994875</c:v>
                </c:pt>
                <c:pt idx="13134">
                  <c:v>0.68994990740740736</c:v>
                </c:pt>
                <c:pt idx="13135">
                  <c:v>0.68995106481481483</c:v>
                </c:pt>
                <c:pt idx="13136">
                  <c:v>0.6899522222222223</c:v>
                </c:pt>
                <c:pt idx="13137">
                  <c:v>0.68995337962962966</c:v>
                </c:pt>
                <c:pt idx="13138">
                  <c:v>0.68995453703703702</c:v>
                </c:pt>
                <c:pt idx="13139">
                  <c:v>0.68995569444444438</c:v>
                </c:pt>
                <c:pt idx="13140">
                  <c:v>0.68995685185185185</c:v>
                </c:pt>
                <c:pt idx="13141">
                  <c:v>0.68995802083333335</c:v>
                </c:pt>
                <c:pt idx="13142">
                  <c:v>0.68995916666666668</c:v>
                </c:pt>
                <c:pt idx="13143">
                  <c:v>0.68996032407407404</c:v>
                </c:pt>
                <c:pt idx="13144">
                  <c:v>0.68996148148148151</c:v>
                </c:pt>
                <c:pt idx="13145">
                  <c:v>0.68996263888888887</c:v>
                </c:pt>
                <c:pt idx="13146">
                  <c:v>0.68996379629629634</c:v>
                </c:pt>
                <c:pt idx="13147">
                  <c:v>0.6899649537037037</c:v>
                </c:pt>
                <c:pt idx="13148">
                  <c:v>0.68996611111111106</c:v>
                </c:pt>
                <c:pt idx="13149">
                  <c:v>0.68996726851851853</c:v>
                </c:pt>
                <c:pt idx="13150">
                  <c:v>0.68996842592592589</c:v>
                </c:pt>
                <c:pt idx="13151">
                  <c:v>0.68996959490740739</c:v>
                </c:pt>
                <c:pt idx="13152">
                  <c:v>0.68997074074074072</c:v>
                </c:pt>
                <c:pt idx="13153">
                  <c:v>0.68997190972222222</c:v>
                </c:pt>
                <c:pt idx="13154">
                  <c:v>0.68997305555555555</c:v>
                </c:pt>
                <c:pt idx="13155">
                  <c:v>0.68997421296296291</c:v>
                </c:pt>
                <c:pt idx="13156">
                  <c:v>0.68997537037037038</c:v>
                </c:pt>
                <c:pt idx="13157">
                  <c:v>0.68997652777777785</c:v>
                </c:pt>
                <c:pt idx="13158">
                  <c:v>0.68997768518518521</c:v>
                </c:pt>
                <c:pt idx="13159">
                  <c:v>0.68997884259259257</c:v>
                </c:pt>
                <c:pt idx="13160">
                  <c:v>0.68997999999999993</c:v>
                </c:pt>
                <c:pt idx="13161">
                  <c:v>0.6899811574074074</c:v>
                </c:pt>
                <c:pt idx="13162">
                  <c:v>0.68998231481481487</c:v>
                </c:pt>
                <c:pt idx="13163">
                  <c:v>0.68998347222222223</c:v>
                </c:pt>
                <c:pt idx="13164">
                  <c:v>0.68998462962962959</c:v>
                </c:pt>
                <c:pt idx="13165">
                  <c:v>0.68998578703703706</c:v>
                </c:pt>
                <c:pt idx="13166">
                  <c:v>0.68998694444444453</c:v>
                </c:pt>
                <c:pt idx="13167">
                  <c:v>0.68998810185185189</c:v>
                </c:pt>
                <c:pt idx="13168">
                  <c:v>0.68998925925925925</c:v>
                </c:pt>
                <c:pt idx="13169">
                  <c:v>0.68999041666666661</c:v>
                </c:pt>
                <c:pt idx="13170">
                  <c:v>0.68999157407407408</c:v>
                </c:pt>
                <c:pt idx="13171">
                  <c:v>0.68999273148148155</c:v>
                </c:pt>
                <c:pt idx="13172">
                  <c:v>0.68999388888888891</c:v>
                </c:pt>
                <c:pt idx="13173">
                  <c:v>0.68999504629629627</c:v>
                </c:pt>
                <c:pt idx="13174">
                  <c:v>0.68999620370370374</c:v>
                </c:pt>
                <c:pt idx="13175">
                  <c:v>0.6899973611111111</c:v>
                </c:pt>
                <c:pt idx="13176">
                  <c:v>0.68999851851851857</c:v>
                </c:pt>
                <c:pt idx="13177">
                  <c:v>0.68999968749999996</c:v>
                </c:pt>
                <c:pt idx="13178">
                  <c:v>0.69000083333333329</c:v>
                </c:pt>
                <c:pt idx="13179">
                  <c:v>0.69000199074074076</c:v>
                </c:pt>
                <c:pt idx="13180">
                  <c:v>0.69000314814814812</c:v>
                </c:pt>
                <c:pt idx="13181">
                  <c:v>0.69000431712962962</c:v>
                </c:pt>
                <c:pt idx="13182">
                  <c:v>0.69000546296296295</c:v>
                </c:pt>
                <c:pt idx="13183">
                  <c:v>0.69000662037037042</c:v>
                </c:pt>
                <c:pt idx="13184">
                  <c:v>0.69000777777777778</c:v>
                </c:pt>
                <c:pt idx="13185">
                  <c:v>0.69000894675925928</c:v>
                </c:pt>
                <c:pt idx="13186">
                  <c:v>0.69001009259259261</c:v>
                </c:pt>
                <c:pt idx="13187">
                  <c:v>0.69001124999999996</c:v>
                </c:pt>
                <c:pt idx="13188">
                  <c:v>0.69001240740740744</c:v>
                </c:pt>
                <c:pt idx="13189">
                  <c:v>0.69001356481481479</c:v>
                </c:pt>
                <c:pt idx="13190">
                  <c:v>0.69001472222222215</c:v>
                </c:pt>
                <c:pt idx="13191">
                  <c:v>0.69001587962962962</c:v>
                </c:pt>
                <c:pt idx="13192">
                  <c:v>0.6900170370370371</c:v>
                </c:pt>
                <c:pt idx="13193">
                  <c:v>0.69001819444444445</c:v>
                </c:pt>
                <c:pt idx="13194">
                  <c:v>0.69001935185185181</c:v>
                </c:pt>
                <c:pt idx="13195">
                  <c:v>0.69002050925925917</c:v>
                </c:pt>
                <c:pt idx="13196">
                  <c:v>0.69002166666666676</c:v>
                </c:pt>
                <c:pt idx="13197">
                  <c:v>0.69002282407407411</c:v>
                </c:pt>
                <c:pt idx="13198">
                  <c:v>0.69002398148148147</c:v>
                </c:pt>
                <c:pt idx="13199">
                  <c:v>0.69002513888888883</c:v>
                </c:pt>
                <c:pt idx="13200">
                  <c:v>0.6900262962962963</c:v>
                </c:pt>
                <c:pt idx="13201">
                  <c:v>0.69002745370370377</c:v>
                </c:pt>
                <c:pt idx="13202">
                  <c:v>0.69002861111111113</c:v>
                </c:pt>
                <c:pt idx="13203">
                  <c:v>0.69002976851851849</c:v>
                </c:pt>
                <c:pt idx="13204">
                  <c:v>0.69003092592592596</c:v>
                </c:pt>
                <c:pt idx="13205">
                  <c:v>0.69003208333333332</c:v>
                </c:pt>
                <c:pt idx="13206">
                  <c:v>0.69003324074074079</c:v>
                </c:pt>
                <c:pt idx="13207">
                  <c:v>0.69003439814814815</c:v>
                </c:pt>
                <c:pt idx="13208">
                  <c:v>0.69003555555555551</c:v>
                </c:pt>
                <c:pt idx="13209">
                  <c:v>0.69003671296296298</c:v>
                </c:pt>
                <c:pt idx="13210">
                  <c:v>0.69003787037037034</c:v>
                </c:pt>
                <c:pt idx="13211">
                  <c:v>0.69003902777777781</c:v>
                </c:pt>
                <c:pt idx="13212">
                  <c:v>0.69004018518518517</c:v>
                </c:pt>
                <c:pt idx="13213">
                  <c:v>0.69004134259259264</c:v>
                </c:pt>
                <c:pt idx="13214">
                  <c:v>0.6900425</c:v>
                </c:pt>
                <c:pt idx="13215">
                  <c:v>0.69004365740740736</c:v>
                </c:pt>
                <c:pt idx="13216">
                  <c:v>0.69004481481481483</c:v>
                </c:pt>
                <c:pt idx="13217">
                  <c:v>0.69004597222222219</c:v>
                </c:pt>
                <c:pt idx="13218">
                  <c:v>0.69004712962962966</c:v>
                </c:pt>
                <c:pt idx="13219">
                  <c:v>0.69004828703703702</c:v>
                </c:pt>
                <c:pt idx="13220">
                  <c:v>0.69004944444444438</c:v>
                </c:pt>
                <c:pt idx="13221">
                  <c:v>0.69005060185185185</c:v>
                </c:pt>
                <c:pt idx="13222">
                  <c:v>0.69005175925925932</c:v>
                </c:pt>
                <c:pt idx="13223">
                  <c:v>0.69005291666666668</c:v>
                </c:pt>
                <c:pt idx="13224">
                  <c:v>0.69005407407407404</c:v>
                </c:pt>
                <c:pt idx="13225">
                  <c:v>0.6900552314814814</c:v>
                </c:pt>
                <c:pt idx="13226">
                  <c:v>0.69005638888888887</c:v>
                </c:pt>
                <c:pt idx="13227">
                  <c:v>0.69005754629629634</c:v>
                </c:pt>
                <c:pt idx="13228">
                  <c:v>0.6900587037037037</c:v>
                </c:pt>
                <c:pt idx="13229">
                  <c:v>0.69005986111111106</c:v>
                </c:pt>
                <c:pt idx="13230">
                  <c:v>0.69006101851851853</c:v>
                </c:pt>
                <c:pt idx="13231">
                  <c:v>0.690062175925926</c:v>
                </c:pt>
                <c:pt idx="13232">
                  <c:v>0.69006333333333336</c:v>
                </c:pt>
                <c:pt idx="13233">
                  <c:v>0.69006449074074072</c:v>
                </c:pt>
                <c:pt idx="13234">
                  <c:v>0.69006565972222222</c:v>
                </c:pt>
                <c:pt idx="13235">
                  <c:v>0.69006680555555555</c:v>
                </c:pt>
                <c:pt idx="13236">
                  <c:v>0.69006796296296302</c:v>
                </c:pt>
                <c:pt idx="13237">
                  <c:v>0.69006912037037038</c:v>
                </c:pt>
                <c:pt idx="13238">
                  <c:v>0.69007027777777774</c:v>
                </c:pt>
                <c:pt idx="13239">
                  <c:v>0.69007143518518521</c:v>
                </c:pt>
                <c:pt idx="13240">
                  <c:v>0.69007259259259257</c:v>
                </c:pt>
                <c:pt idx="13241">
                  <c:v>0.69007375000000004</c:v>
                </c:pt>
                <c:pt idx="13242">
                  <c:v>0.6900749074074074</c:v>
                </c:pt>
                <c:pt idx="13243">
                  <c:v>0.69007606481481487</c:v>
                </c:pt>
                <c:pt idx="13244">
                  <c:v>0.69007722222222223</c:v>
                </c:pt>
                <c:pt idx="13245">
                  <c:v>0.69007837962962959</c:v>
                </c:pt>
                <c:pt idx="13246">
                  <c:v>0.69007953703703706</c:v>
                </c:pt>
                <c:pt idx="13247">
                  <c:v>0.69008069444444442</c:v>
                </c:pt>
                <c:pt idx="13248">
                  <c:v>0.69008185185185189</c:v>
                </c:pt>
                <c:pt idx="13249">
                  <c:v>0.69008300925925925</c:v>
                </c:pt>
                <c:pt idx="13250">
                  <c:v>0.69008416666666661</c:v>
                </c:pt>
                <c:pt idx="13251">
                  <c:v>0.69008532407407408</c:v>
                </c:pt>
                <c:pt idx="13252">
                  <c:v>0.69008648148148155</c:v>
                </c:pt>
                <c:pt idx="13253">
                  <c:v>0.69008765046296294</c:v>
                </c:pt>
                <c:pt idx="13254">
                  <c:v>0.69008879629629627</c:v>
                </c:pt>
                <c:pt idx="13255">
                  <c:v>0.69008995370370363</c:v>
                </c:pt>
                <c:pt idx="13256">
                  <c:v>0.6900911111111111</c:v>
                </c:pt>
                <c:pt idx="13257">
                  <c:v>0.69009226851851857</c:v>
                </c:pt>
                <c:pt idx="13258">
                  <c:v>0.69009342592592593</c:v>
                </c:pt>
                <c:pt idx="13259">
                  <c:v>0.69009458333333329</c:v>
                </c:pt>
                <c:pt idx="13260">
                  <c:v>0.69009574074074076</c:v>
                </c:pt>
                <c:pt idx="13261">
                  <c:v>0.69009689814814823</c:v>
                </c:pt>
                <c:pt idx="13262">
                  <c:v>0.69009805555555559</c:v>
                </c:pt>
                <c:pt idx="13263">
                  <c:v>0.69009921296296295</c:v>
                </c:pt>
                <c:pt idx="13264">
                  <c:v>0.69010037037037031</c:v>
                </c:pt>
                <c:pt idx="13265">
                  <c:v>0.69010152777777778</c:v>
                </c:pt>
                <c:pt idx="13266">
                  <c:v>0.69010268518518525</c:v>
                </c:pt>
                <c:pt idx="13267">
                  <c:v>0.69010384259259261</c:v>
                </c:pt>
                <c:pt idx="13268">
                  <c:v>0.69010499999999997</c:v>
                </c:pt>
                <c:pt idx="13269">
                  <c:v>0.69010615740740744</c:v>
                </c:pt>
                <c:pt idx="13270">
                  <c:v>0.6901073148148148</c:v>
                </c:pt>
                <c:pt idx="13271">
                  <c:v>0.69010847222222227</c:v>
                </c:pt>
                <c:pt idx="13272">
                  <c:v>0.69010962962962963</c:v>
                </c:pt>
                <c:pt idx="13273">
                  <c:v>0.69011078703703699</c:v>
                </c:pt>
                <c:pt idx="13274">
                  <c:v>0.69011194444444446</c:v>
                </c:pt>
                <c:pt idx="13275">
                  <c:v>0.69011310185185182</c:v>
                </c:pt>
                <c:pt idx="13276">
                  <c:v>0.69011425925925929</c:v>
                </c:pt>
                <c:pt idx="13277">
                  <c:v>0.69011541666666665</c:v>
                </c:pt>
                <c:pt idx="13278">
                  <c:v>0.69011657407407412</c:v>
                </c:pt>
                <c:pt idx="13279">
                  <c:v>0.69011773148148148</c:v>
                </c:pt>
                <c:pt idx="13280">
                  <c:v>0.69011891203703701</c:v>
                </c:pt>
                <c:pt idx="13281">
                  <c:v>0.69012004629629631</c:v>
                </c:pt>
                <c:pt idx="13282">
                  <c:v>0.69012120370370367</c:v>
                </c:pt>
                <c:pt idx="13283">
                  <c:v>0.69012236111111114</c:v>
                </c:pt>
                <c:pt idx="13284">
                  <c:v>0.6901235185185185</c:v>
                </c:pt>
                <c:pt idx="13285">
                  <c:v>0.69012467592592586</c:v>
                </c:pt>
                <c:pt idx="13286">
                  <c:v>0.69012583333333333</c:v>
                </c:pt>
                <c:pt idx="13287">
                  <c:v>0.6901269907407408</c:v>
                </c:pt>
                <c:pt idx="13288">
                  <c:v>0.69012814814814816</c:v>
                </c:pt>
                <c:pt idx="13289">
                  <c:v>0.69012930555555552</c:v>
                </c:pt>
                <c:pt idx="13290">
                  <c:v>0.69013046296296288</c:v>
                </c:pt>
                <c:pt idx="13291">
                  <c:v>0.69013162037037046</c:v>
                </c:pt>
                <c:pt idx="13292">
                  <c:v>0.69013277777777782</c:v>
                </c:pt>
                <c:pt idx="13293">
                  <c:v>0.69013393518518518</c:v>
                </c:pt>
                <c:pt idx="13294">
                  <c:v>0.69013509259259254</c:v>
                </c:pt>
                <c:pt idx="13295">
                  <c:v>0.69013625000000001</c:v>
                </c:pt>
                <c:pt idx="13296">
                  <c:v>0.69013740740740748</c:v>
                </c:pt>
                <c:pt idx="13297">
                  <c:v>0.69013856481481484</c:v>
                </c:pt>
                <c:pt idx="13298">
                  <c:v>0.6901397222222222</c:v>
                </c:pt>
                <c:pt idx="13299">
                  <c:v>0.69014087962962967</c:v>
                </c:pt>
                <c:pt idx="13300">
                  <c:v>0.69014203703703703</c:v>
                </c:pt>
                <c:pt idx="13301">
                  <c:v>0.6901431944444445</c:v>
                </c:pt>
                <c:pt idx="13302">
                  <c:v>0.69014435185185186</c:v>
                </c:pt>
                <c:pt idx="13303">
                  <c:v>0.69014550925925922</c:v>
                </c:pt>
                <c:pt idx="13304">
                  <c:v>0.69014666666666669</c:v>
                </c:pt>
                <c:pt idx="13305">
                  <c:v>0.69014782407407405</c:v>
                </c:pt>
                <c:pt idx="13306">
                  <c:v>0.69014898148148152</c:v>
                </c:pt>
                <c:pt idx="13307">
                  <c:v>0.69015013888888888</c:v>
                </c:pt>
                <c:pt idx="13308">
                  <c:v>0.69015129629629635</c:v>
                </c:pt>
                <c:pt idx="13309">
                  <c:v>0.69015245370370371</c:v>
                </c:pt>
                <c:pt idx="13310">
                  <c:v>0.69015361111111106</c:v>
                </c:pt>
                <c:pt idx="13311">
                  <c:v>0.69015476851851854</c:v>
                </c:pt>
                <c:pt idx="13312">
                  <c:v>0.69015592592592589</c:v>
                </c:pt>
                <c:pt idx="13313">
                  <c:v>0.69015708333333337</c:v>
                </c:pt>
                <c:pt idx="13314">
                  <c:v>0.69015824074074072</c:v>
                </c:pt>
                <c:pt idx="13315">
                  <c:v>0.69015939814814808</c:v>
                </c:pt>
                <c:pt idx="13316">
                  <c:v>0.69016055555555555</c:v>
                </c:pt>
                <c:pt idx="13317">
                  <c:v>0.69016171296296303</c:v>
                </c:pt>
                <c:pt idx="13318">
                  <c:v>0.69016287037037038</c:v>
                </c:pt>
                <c:pt idx="13319">
                  <c:v>0.69016402777777774</c:v>
                </c:pt>
                <c:pt idx="13320">
                  <c:v>0.6901651851851851</c:v>
                </c:pt>
                <c:pt idx="13321">
                  <c:v>0.69016634259259257</c:v>
                </c:pt>
                <c:pt idx="13322">
                  <c:v>0.69016750000000004</c:v>
                </c:pt>
                <c:pt idx="13323">
                  <c:v>0.6901686574074074</c:v>
                </c:pt>
                <c:pt idx="13324">
                  <c:v>0.69016981481481476</c:v>
                </c:pt>
                <c:pt idx="13325">
                  <c:v>0.69017097222222223</c:v>
                </c:pt>
                <c:pt idx="13326">
                  <c:v>0.6901721296296297</c:v>
                </c:pt>
                <c:pt idx="13327">
                  <c:v>0.69017328703703706</c:v>
                </c:pt>
                <c:pt idx="13328">
                  <c:v>0.69017444444444442</c:v>
                </c:pt>
                <c:pt idx="13329">
                  <c:v>0.69017560185185178</c:v>
                </c:pt>
                <c:pt idx="13330">
                  <c:v>0.69017675925925925</c:v>
                </c:pt>
                <c:pt idx="13331">
                  <c:v>0.69017791666666672</c:v>
                </c:pt>
                <c:pt idx="13332">
                  <c:v>0.69017907407407408</c:v>
                </c:pt>
                <c:pt idx="13333">
                  <c:v>0.69018023148148144</c:v>
                </c:pt>
                <c:pt idx="13334">
                  <c:v>0.69018138888888891</c:v>
                </c:pt>
                <c:pt idx="13335">
                  <c:v>0.69018254629629627</c:v>
                </c:pt>
                <c:pt idx="13336">
                  <c:v>0.69018370370370374</c:v>
                </c:pt>
                <c:pt idx="13337">
                  <c:v>0.6901848611111111</c:v>
                </c:pt>
                <c:pt idx="13338">
                  <c:v>0.69018601851851857</c:v>
                </c:pt>
                <c:pt idx="13339">
                  <c:v>0.69018717592592593</c:v>
                </c:pt>
                <c:pt idx="13340">
                  <c:v>0.69018833333333329</c:v>
                </c:pt>
                <c:pt idx="13341">
                  <c:v>0.69018949074074076</c:v>
                </c:pt>
                <c:pt idx="13342">
                  <c:v>0.69019064814814812</c:v>
                </c:pt>
                <c:pt idx="13343">
                  <c:v>0.69019180555555559</c:v>
                </c:pt>
                <c:pt idx="13344">
                  <c:v>0.69019296296296295</c:v>
                </c:pt>
                <c:pt idx="13345">
                  <c:v>0.69019412037037031</c:v>
                </c:pt>
                <c:pt idx="13346">
                  <c:v>0.69019527777777778</c:v>
                </c:pt>
                <c:pt idx="13347">
                  <c:v>0.69019643518518525</c:v>
                </c:pt>
                <c:pt idx="13348">
                  <c:v>0.69019759259259261</c:v>
                </c:pt>
                <c:pt idx="13349">
                  <c:v>0.69019874999999997</c:v>
                </c:pt>
                <c:pt idx="13350">
                  <c:v>0.69019990740740733</c:v>
                </c:pt>
                <c:pt idx="13351">
                  <c:v>0.6902010648148148</c:v>
                </c:pt>
                <c:pt idx="13352">
                  <c:v>0.69020222222222227</c:v>
                </c:pt>
                <c:pt idx="13353">
                  <c:v>0.69020337962962963</c:v>
                </c:pt>
                <c:pt idx="13354">
                  <c:v>0.69020453703703699</c:v>
                </c:pt>
                <c:pt idx="13355">
                  <c:v>0.69020569444444446</c:v>
                </c:pt>
                <c:pt idx="13356">
                  <c:v>0.69020685185185193</c:v>
                </c:pt>
                <c:pt idx="13357">
                  <c:v>0.69020800925925929</c:v>
                </c:pt>
                <c:pt idx="13358">
                  <c:v>0.69020916666666665</c:v>
                </c:pt>
                <c:pt idx="13359">
                  <c:v>0.69021032407407401</c:v>
                </c:pt>
                <c:pt idx="13360">
                  <c:v>0.69021148148148148</c:v>
                </c:pt>
                <c:pt idx="13361">
                  <c:v>0.69021263888888895</c:v>
                </c:pt>
                <c:pt idx="13362">
                  <c:v>0.69021379629629631</c:v>
                </c:pt>
                <c:pt idx="13363">
                  <c:v>0.69021495370370367</c:v>
                </c:pt>
                <c:pt idx="13364">
                  <c:v>0.69021611111111114</c:v>
                </c:pt>
                <c:pt idx="13365">
                  <c:v>0.6902172685185185</c:v>
                </c:pt>
                <c:pt idx="13366">
                  <c:v>0.69021842592592597</c:v>
                </c:pt>
                <c:pt idx="13367">
                  <c:v>0.69021958333333333</c:v>
                </c:pt>
                <c:pt idx="13368">
                  <c:v>0.69022074074074069</c:v>
                </c:pt>
                <c:pt idx="13369">
                  <c:v>0.69022189814814816</c:v>
                </c:pt>
                <c:pt idx="13370">
                  <c:v>0.69022305555555552</c:v>
                </c:pt>
                <c:pt idx="13371">
                  <c:v>0.69022421296296299</c:v>
                </c:pt>
                <c:pt idx="13372">
                  <c:v>0.69022537037037035</c:v>
                </c:pt>
                <c:pt idx="13373">
                  <c:v>0.69022652777777782</c:v>
                </c:pt>
                <c:pt idx="13374">
                  <c:v>0.69022768518518518</c:v>
                </c:pt>
                <c:pt idx="13375">
                  <c:v>0.69022884259259254</c:v>
                </c:pt>
                <c:pt idx="13376">
                  <c:v>0.69023000000000001</c:v>
                </c:pt>
                <c:pt idx="13377">
                  <c:v>0.69023115740740748</c:v>
                </c:pt>
                <c:pt idx="13378">
                  <c:v>0.69023231481481484</c:v>
                </c:pt>
                <c:pt idx="13379">
                  <c:v>0.6902334722222222</c:v>
                </c:pt>
                <c:pt idx="13380">
                  <c:v>0.69023462962962956</c:v>
                </c:pt>
                <c:pt idx="13381">
                  <c:v>0.69023578703703703</c:v>
                </c:pt>
                <c:pt idx="13382">
                  <c:v>0.6902369444444445</c:v>
                </c:pt>
                <c:pt idx="13383">
                  <c:v>0.69023810185185186</c:v>
                </c:pt>
                <c:pt idx="13384">
                  <c:v>0.69023925925925922</c:v>
                </c:pt>
                <c:pt idx="13385">
                  <c:v>0.69024041666666669</c:v>
                </c:pt>
                <c:pt idx="13386">
                  <c:v>0.69024157407407416</c:v>
                </c:pt>
                <c:pt idx="13387">
                  <c:v>0.69024273148148152</c:v>
                </c:pt>
                <c:pt idx="13388">
                  <c:v>0.69024388888888888</c:v>
                </c:pt>
                <c:pt idx="13389">
                  <c:v>0.69024504629629624</c:v>
                </c:pt>
                <c:pt idx="13390">
                  <c:v>0.69024620370370371</c:v>
                </c:pt>
                <c:pt idx="13391">
                  <c:v>0.69024736111111118</c:v>
                </c:pt>
                <c:pt idx="13392">
                  <c:v>0.69024851851851854</c:v>
                </c:pt>
                <c:pt idx="13393">
                  <c:v>0.6902496759259259</c:v>
                </c:pt>
                <c:pt idx="13394">
                  <c:v>0.69025083333333337</c:v>
                </c:pt>
                <c:pt idx="13395">
                  <c:v>0.69025199074074073</c:v>
                </c:pt>
                <c:pt idx="13396">
                  <c:v>0.6902531481481482</c:v>
                </c:pt>
                <c:pt idx="13397">
                  <c:v>0.69025430555555556</c:v>
                </c:pt>
                <c:pt idx="13398">
                  <c:v>0.69025546296296292</c:v>
                </c:pt>
                <c:pt idx="13399">
                  <c:v>0.69025662037037039</c:v>
                </c:pt>
                <c:pt idx="13400">
                  <c:v>0.69025777777777775</c:v>
                </c:pt>
                <c:pt idx="13401">
                  <c:v>0.69025893518518522</c:v>
                </c:pt>
                <c:pt idx="13402">
                  <c:v>0.69026009259259258</c:v>
                </c:pt>
                <c:pt idx="13403">
                  <c:v>0.69026125000000005</c:v>
                </c:pt>
                <c:pt idx="13404">
                  <c:v>0.69026240740740741</c:v>
                </c:pt>
                <c:pt idx="13405">
                  <c:v>0.69026356481481477</c:v>
                </c:pt>
                <c:pt idx="13406">
                  <c:v>0.69026472222222224</c:v>
                </c:pt>
                <c:pt idx="13407">
                  <c:v>0.6902658796296296</c:v>
                </c:pt>
                <c:pt idx="13408">
                  <c:v>0.69026703703703707</c:v>
                </c:pt>
                <c:pt idx="13409">
                  <c:v>0.69026819444444443</c:v>
                </c:pt>
                <c:pt idx="13410">
                  <c:v>0.69026935185185179</c:v>
                </c:pt>
                <c:pt idx="13411">
                  <c:v>0.69027050925925926</c:v>
                </c:pt>
                <c:pt idx="13412">
                  <c:v>0.69027166666666673</c:v>
                </c:pt>
                <c:pt idx="13413">
                  <c:v>0.69027282407407409</c:v>
                </c:pt>
                <c:pt idx="13414">
                  <c:v>0.69027398148148145</c:v>
                </c:pt>
                <c:pt idx="13415">
                  <c:v>0.69027513888888881</c:v>
                </c:pt>
                <c:pt idx="13416">
                  <c:v>0.69027629629629628</c:v>
                </c:pt>
                <c:pt idx="13417">
                  <c:v>0.69027745370370375</c:v>
                </c:pt>
                <c:pt idx="13418">
                  <c:v>0.69027861111111111</c:v>
                </c:pt>
                <c:pt idx="13419">
                  <c:v>0.69027976851851847</c:v>
                </c:pt>
                <c:pt idx="13420">
                  <c:v>0.69028092592592594</c:v>
                </c:pt>
                <c:pt idx="13421">
                  <c:v>0.69028208333333341</c:v>
                </c:pt>
                <c:pt idx="13422">
                  <c:v>0.69028324074074077</c:v>
                </c:pt>
                <c:pt idx="13423">
                  <c:v>0.69028439814814813</c:v>
                </c:pt>
                <c:pt idx="13424">
                  <c:v>0.69028555555555549</c:v>
                </c:pt>
                <c:pt idx="13425">
                  <c:v>0.69028671296296296</c:v>
                </c:pt>
                <c:pt idx="13426">
                  <c:v>0.69028787037037043</c:v>
                </c:pt>
                <c:pt idx="13427">
                  <c:v>0.69028902777777779</c:v>
                </c:pt>
                <c:pt idx="13428">
                  <c:v>0.69029018518518515</c:v>
                </c:pt>
                <c:pt idx="13429">
                  <c:v>0.69029134259259262</c:v>
                </c:pt>
                <c:pt idx="13430">
                  <c:v>0.69029249999999998</c:v>
                </c:pt>
                <c:pt idx="13431">
                  <c:v>0.69029365740740745</c:v>
                </c:pt>
                <c:pt idx="13432">
                  <c:v>0.69029481481481481</c:v>
                </c:pt>
                <c:pt idx="13433">
                  <c:v>0.69029597222222228</c:v>
                </c:pt>
                <c:pt idx="13434">
                  <c:v>0.69029712962962964</c:v>
                </c:pt>
                <c:pt idx="13435">
                  <c:v>0.69029828703703699</c:v>
                </c:pt>
                <c:pt idx="13436">
                  <c:v>0.69029944444444447</c:v>
                </c:pt>
                <c:pt idx="13437">
                  <c:v>0.69030060185185182</c:v>
                </c:pt>
                <c:pt idx="13438">
                  <c:v>0.6903017592592593</c:v>
                </c:pt>
                <c:pt idx="13439">
                  <c:v>0.69030291666666665</c:v>
                </c:pt>
                <c:pt idx="13440">
                  <c:v>0.69030407407407401</c:v>
                </c:pt>
                <c:pt idx="13441">
                  <c:v>0.69030523148148148</c:v>
                </c:pt>
                <c:pt idx="13442">
                  <c:v>0.69030638888888896</c:v>
                </c:pt>
                <c:pt idx="13443">
                  <c:v>0.69030754629629631</c:v>
                </c:pt>
                <c:pt idx="13444">
                  <c:v>0.69030870370370367</c:v>
                </c:pt>
                <c:pt idx="13445">
                  <c:v>0.69030986111111103</c:v>
                </c:pt>
                <c:pt idx="13446">
                  <c:v>0.6903110185185185</c:v>
                </c:pt>
                <c:pt idx="13447">
                  <c:v>0.69031217592592597</c:v>
                </c:pt>
                <c:pt idx="13448">
                  <c:v>0.69031333333333333</c:v>
                </c:pt>
                <c:pt idx="13449">
                  <c:v>0.69031449074074069</c:v>
                </c:pt>
                <c:pt idx="13450">
                  <c:v>0.69031564814814816</c:v>
                </c:pt>
                <c:pt idx="13451">
                  <c:v>0.69031680555555563</c:v>
                </c:pt>
                <c:pt idx="13452">
                  <c:v>0.69031796296296299</c:v>
                </c:pt>
                <c:pt idx="13453">
                  <c:v>0.69031912037037035</c:v>
                </c:pt>
                <c:pt idx="13454">
                  <c:v>0.69032027777777771</c:v>
                </c:pt>
                <c:pt idx="13455">
                  <c:v>0.69032143518518518</c:v>
                </c:pt>
                <c:pt idx="13456">
                  <c:v>0.69032259259259265</c:v>
                </c:pt>
                <c:pt idx="13457">
                  <c:v>0.69032375000000001</c:v>
                </c:pt>
                <c:pt idx="13458">
                  <c:v>0.69032490740740737</c:v>
                </c:pt>
                <c:pt idx="13459">
                  <c:v>0.69032606481481484</c:v>
                </c:pt>
                <c:pt idx="13460">
                  <c:v>0.6903272222222222</c:v>
                </c:pt>
                <c:pt idx="13461">
                  <c:v>0.69032837962962967</c:v>
                </c:pt>
                <c:pt idx="13462">
                  <c:v>0.69032953703703703</c:v>
                </c:pt>
                <c:pt idx="13463">
                  <c:v>0.69033069444444439</c:v>
                </c:pt>
                <c:pt idx="13464">
                  <c:v>0.69033185185185186</c:v>
                </c:pt>
                <c:pt idx="13465">
                  <c:v>0.69033300925925922</c:v>
                </c:pt>
                <c:pt idx="13466">
                  <c:v>0.69033416666666669</c:v>
                </c:pt>
                <c:pt idx="13467">
                  <c:v>0.69033532407407405</c:v>
                </c:pt>
                <c:pt idx="13468">
                  <c:v>0.69033648148148152</c:v>
                </c:pt>
                <c:pt idx="13469">
                  <c:v>0.69033763888888888</c:v>
                </c:pt>
                <c:pt idx="13470">
                  <c:v>0.69033879629629624</c:v>
                </c:pt>
                <c:pt idx="13471">
                  <c:v>0.69033995370370371</c:v>
                </c:pt>
                <c:pt idx="13472">
                  <c:v>0.69034111111111118</c:v>
                </c:pt>
                <c:pt idx="13473">
                  <c:v>0.69034226851851854</c:v>
                </c:pt>
                <c:pt idx="13474">
                  <c:v>0.6903434259259259</c:v>
                </c:pt>
                <c:pt idx="13475">
                  <c:v>0.69034458333333326</c:v>
                </c:pt>
                <c:pt idx="13476">
                  <c:v>0.69034574074074073</c:v>
                </c:pt>
                <c:pt idx="13477">
                  <c:v>0.6903468981481482</c:v>
                </c:pt>
                <c:pt idx="13478">
                  <c:v>0.69034805555555556</c:v>
                </c:pt>
                <c:pt idx="13479">
                  <c:v>0.69034921296296292</c:v>
                </c:pt>
                <c:pt idx="13480">
                  <c:v>0.69035037037037039</c:v>
                </c:pt>
                <c:pt idx="13481">
                  <c:v>0.69035152777777786</c:v>
                </c:pt>
                <c:pt idx="13482">
                  <c:v>0.69035268518518522</c:v>
                </c:pt>
                <c:pt idx="13483">
                  <c:v>0.69035384259259258</c:v>
                </c:pt>
                <c:pt idx="13484">
                  <c:v>0.69035499999999994</c:v>
                </c:pt>
                <c:pt idx="13485">
                  <c:v>0.69035615740740741</c:v>
                </c:pt>
                <c:pt idx="13486">
                  <c:v>0.69035731481481488</c:v>
                </c:pt>
                <c:pt idx="13487">
                  <c:v>0.69035847222222224</c:v>
                </c:pt>
                <c:pt idx="13488">
                  <c:v>0.6903596296296296</c:v>
                </c:pt>
                <c:pt idx="13489">
                  <c:v>0.69036078703703707</c:v>
                </c:pt>
                <c:pt idx="13490">
                  <c:v>0.69036194444444443</c:v>
                </c:pt>
                <c:pt idx="13491">
                  <c:v>0.6903631018518519</c:v>
                </c:pt>
                <c:pt idx="13492">
                  <c:v>0.69036425925925926</c:v>
                </c:pt>
                <c:pt idx="13493">
                  <c:v>0.69036541666666662</c:v>
                </c:pt>
                <c:pt idx="13494">
                  <c:v>0.69036657407407409</c:v>
                </c:pt>
                <c:pt idx="13495">
                  <c:v>0.69036773148148145</c:v>
                </c:pt>
                <c:pt idx="13496">
                  <c:v>0.69036888888888892</c:v>
                </c:pt>
                <c:pt idx="13497">
                  <c:v>0.69037004629629628</c:v>
                </c:pt>
                <c:pt idx="13498">
                  <c:v>0.69037120370370375</c:v>
                </c:pt>
                <c:pt idx="13499">
                  <c:v>0.69037236111111111</c:v>
                </c:pt>
                <c:pt idx="13500">
                  <c:v>0.69037351851851847</c:v>
                </c:pt>
                <c:pt idx="13501">
                  <c:v>0.69037467592592594</c:v>
                </c:pt>
                <c:pt idx="13502">
                  <c:v>0.6903758333333333</c:v>
                </c:pt>
                <c:pt idx="13503">
                  <c:v>0.69037699074074077</c:v>
                </c:pt>
                <c:pt idx="13504">
                  <c:v>0.69037814814814813</c:v>
                </c:pt>
                <c:pt idx="13505">
                  <c:v>0.69037930555555549</c:v>
                </c:pt>
                <c:pt idx="13506">
                  <c:v>0.69038046296296296</c:v>
                </c:pt>
                <c:pt idx="13507">
                  <c:v>0.69038162037037043</c:v>
                </c:pt>
                <c:pt idx="13508">
                  <c:v>0.69038277777777779</c:v>
                </c:pt>
                <c:pt idx="13509">
                  <c:v>0.69038393518518515</c:v>
                </c:pt>
                <c:pt idx="13510">
                  <c:v>0.69038509259259251</c:v>
                </c:pt>
                <c:pt idx="13511">
                  <c:v>0.69038625000000009</c:v>
                </c:pt>
                <c:pt idx="13512">
                  <c:v>0.69038740740740745</c:v>
                </c:pt>
                <c:pt idx="13513">
                  <c:v>0.69038856481481481</c:v>
                </c:pt>
                <c:pt idx="13514">
                  <c:v>0.69038972222222217</c:v>
                </c:pt>
                <c:pt idx="13515">
                  <c:v>0.69039087962962964</c:v>
                </c:pt>
                <c:pt idx="13516">
                  <c:v>0.69039203703703711</c:v>
                </c:pt>
                <c:pt idx="13517">
                  <c:v>0.69039319444444447</c:v>
                </c:pt>
                <c:pt idx="13518">
                  <c:v>0.69039435185185183</c:v>
                </c:pt>
                <c:pt idx="13519">
                  <c:v>0.6903955092592593</c:v>
                </c:pt>
                <c:pt idx="13520">
                  <c:v>0.69039666666666666</c:v>
                </c:pt>
                <c:pt idx="13521">
                  <c:v>0.69039782407407413</c:v>
                </c:pt>
                <c:pt idx="13522">
                  <c:v>0.69039898148148149</c:v>
                </c:pt>
                <c:pt idx="13523">
                  <c:v>0.69040013888888885</c:v>
                </c:pt>
                <c:pt idx="13524">
                  <c:v>0.69040129629629632</c:v>
                </c:pt>
                <c:pt idx="13525">
                  <c:v>0.69040245370370368</c:v>
                </c:pt>
                <c:pt idx="13526">
                  <c:v>0.69040361111111115</c:v>
                </c:pt>
                <c:pt idx="13527">
                  <c:v>0.69040476851851851</c:v>
                </c:pt>
                <c:pt idx="13528">
                  <c:v>0.69040592592592598</c:v>
                </c:pt>
                <c:pt idx="13529">
                  <c:v>0.69040708333333334</c:v>
                </c:pt>
                <c:pt idx="13530">
                  <c:v>0.6904082407407407</c:v>
                </c:pt>
                <c:pt idx="13531">
                  <c:v>0.69040939814814817</c:v>
                </c:pt>
                <c:pt idx="13532">
                  <c:v>0.69041055555555553</c:v>
                </c:pt>
                <c:pt idx="13533">
                  <c:v>0.690411712962963</c:v>
                </c:pt>
                <c:pt idx="13534">
                  <c:v>0.69041287037037036</c:v>
                </c:pt>
                <c:pt idx="13535">
                  <c:v>0.69041402777777772</c:v>
                </c:pt>
                <c:pt idx="13536">
                  <c:v>0.69041518518518519</c:v>
                </c:pt>
                <c:pt idx="13537">
                  <c:v>0.69041634259259266</c:v>
                </c:pt>
                <c:pt idx="13538">
                  <c:v>0.69041750000000002</c:v>
                </c:pt>
                <c:pt idx="13539">
                  <c:v>0.69041865740740738</c:v>
                </c:pt>
                <c:pt idx="13540">
                  <c:v>0.69041981481481474</c:v>
                </c:pt>
                <c:pt idx="13541">
                  <c:v>0.69042097222222221</c:v>
                </c:pt>
                <c:pt idx="13542">
                  <c:v>0.69042212962962968</c:v>
                </c:pt>
                <c:pt idx="13543">
                  <c:v>0.69042328703703704</c:v>
                </c:pt>
                <c:pt idx="13544">
                  <c:v>0.6904244444444444</c:v>
                </c:pt>
                <c:pt idx="13545">
                  <c:v>0.69042560185185187</c:v>
                </c:pt>
                <c:pt idx="13546">
                  <c:v>0.69042675925925934</c:v>
                </c:pt>
                <c:pt idx="13547">
                  <c:v>0.6904279166666667</c:v>
                </c:pt>
                <c:pt idx="13548">
                  <c:v>0.69042907407407406</c:v>
                </c:pt>
                <c:pt idx="13549">
                  <c:v>0.69043023148148142</c:v>
                </c:pt>
                <c:pt idx="13550">
                  <c:v>0.69043138888888889</c:v>
                </c:pt>
                <c:pt idx="13551">
                  <c:v>0.69043254629629636</c:v>
                </c:pt>
                <c:pt idx="13552">
                  <c:v>0.69043370370370372</c:v>
                </c:pt>
                <c:pt idx="13553">
                  <c:v>0.69043486111111108</c:v>
                </c:pt>
                <c:pt idx="13554">
                  <c:v>0.69043601851851855</c:v>
                </c:pt>
                <c:pt idx="13555">
                  <c:v>0.69043717592592591</c:v>
                </c:pt>
                <c:pt idx="13556">
                  <c:v>0.69043833333333338</c:v>
                </c:pt>
                <c:pt idx="13557">
                  <c:v>0.69043949074074074</c:v>
                </c:pt>
                <c:pt idx="13558">
                  <c:v>0.6904406481481481</c:v>
                </c:pt>
                <c:pt idx="13559">
                  <c:v>0.69044180555555557</c:v>
                </c:pt>
                <c:pt idx="13560">
                  <c:v>0.69044296296296293</c:v>
                </c:pt>
                <c:pt idx="13561">
                  <c:v>0.6904441203703704</c:v>
                </c:pt>
                <c:pt idx="13562">
                  <c:v>0.69044527777777776</c:v>
                </c:pt>
                <c:pt idx="13563">
                  <c:v>0.69044643518518523</c:v>
                </c:pt>
                <c:pt idx="13564">
                  <c:v>0.69044759259259258</c:v>
                </c:pt>
                <c:pt idx="13565">
                  <c:v>0.69044874999999994</c:v>
                </c:pt>
                <c:pt idx="13566">
                  <c:v>0.69044990740740741</c:v>
                </c:pt>
                <c:pt idx="13567">
                  <c:v>0.69045106481481489</c:v>
                </c:pt>
                <c:pt idx="13568">
                  <c:v>0.69045222222222224</c:v>
                </c:pt>
                <c:pt idx="13569">
                  <c:v>0.6904533796296296</c:v>
                </c:pt>
                <c:pt idx="13570">
                  <c:v>0.69045453703703696</c:v>
                </c:pt>
                <c:pt idx="13571">
                  <c:v>0.69045569444444443</c:v>
                </c:pt>
                <c:pt idx="13572">
                  <c:v>0.6904568518518519</c:v>
                </c:pt>
                <c:pt idx="13573">
                  <c:v>0.69045800925925926</c:v>
                </c:pt>
                <c:pt idx="13574">
                  <c:v>0.69045916666666662</c:v>
                </c:pt>
                <c:pt idx="13575">
                  <c:v>0.69046032407407409</c:v>
                </c:pt>
                <c:pt idx="13576">
                  <c:v>0.69046148148148156</c:v>
                </c:pt>
                <c:pt idx="13577">
                  <c:v>0.69046263888888892</c:v>
                </c:pt>
                <c:pt idx="13578">
                  <c:v>0.69046379629629628</c:v>
                </c:pt>
                <c:pt idx="13579">
                  <c:v>0.69046495370370364</c:v>
                </c:pt>
                <c:pt idx="13580">
                  <c:v>0.69046611111111111</c:v>
                </c:pt>
                <c:pt idx="13581">
                  <c:v>0.69046726851851858</c:v>
                </c:pt>
                <c:pt idx="13582">
                  <c:v>0.69046842592592594</c:v>
                </c:pt>
                <c:pt idx="13583">
                  <c:v>0.6904695833333333</c:v>
                </c:pt>
                <c:pt idx="13584">
                  <c:v>0.69047074074074077</c:v>
                </c:pt>
                <c:pt idx="13585">
                  <c:v>0.69047189814814813</c:v>
                </c:pt>
                <c:pt idx="13586">
                  <c:v>0.6904730555555556</c:v>
                </c:pt>
                <c:pt idx="13587">
                  <c:v>0.69047421296296296</c:v>
                </c:pt>
                <c:pt idx="13588">
                  <c:v>0.69047537037037032</c:v>
                </c:pt>
                <c:pt idx="13589">
                  <c:v>0.69047652777777779</c:v>
                </c:pt>
                <c:pt idx="13590">
                  <c:v>0.69047768518518515</c:v>
                </c:pt>
                <c:pt idx="13591">
                  <c:v>0.69047887731481483</c:v>
                </c:pt>
                <c:pt idx="13592">
                  <c:v>0.69047999999999998</c:v>
                </c:pt>
                <c:pt idx="13593">
                  <c:v>0.69048115740740745</c:v>
                </c:pt>
                <c:pt idx="13594">
                  <c:v>0.69048231481481481</c:v>
                </c:pt>
                <c:pt idx="13595">
                  <c:v>0.69048347222222217</c:v>
                </c:pt>
                <c:pt idx="13596">
                  <c:v>0.69048462962962964</c:v>
                </c:pt>
                <c:pt idx="13597">
                  <c:v>0.690485787037037</c:v>
                </c:pt>
                <c:pt idx="13598">
                  <c:v>0.69048694444444447</c:v>
                </c:pt>
                <c:pt idx="13599">
                  <c:v>0.69048810185185183</c:v>
                </c:pt>
                <c:pt idx="13600">
                  <c:v>0.69048925925925919</c:v>
                </c:pt>
                <c:pt idx="13601">
                  <c:v>0.69049041666666666</c:v>
                </c:pt>
                <c:pt idx="13602">
                  <c:v>0.69049157407407413</c:v>
                </c:pt>
                <c:pt idx="13603">
                  <c:v>0.69049273148148149</c:v>
                </c:pt>
                <c:pt idx="13604">
                  <c:v>0.69049388888888885</c:v>
                </c:pt>
                <c:pt idx="13605">
                  <c:v>0.69049504629629621</c:v>
                </c:pt>
                <c:pt idx="13606">
                  <c:v>0.69049620370370379</c:v>
                </c:pt>
                <c:pt idx="13607">
                  <c:v>0.69049736111111115</c:v>
                </c:pt>
                <c:pt idx="13608">
                  <c:v>0.69049851851851851</c:v>
                </c:pt>
                <c:pt idx="13609">
                  <c:v>0.69049967592592587</c:v>
                </c:pt>
                <c:pt idx="13610">
                  <c:v>0.69050083333333334</c:v>
                </c:pt>
                <c:pt idx="13611">
                  <c:v>0.69050199074074081</c:v>
                </c:pt>
                <c:pt idx="13612">
                  <c:v>0.69050314814814817</c:v>
                </c:pt>
                <c:pt idx="13613">
                  <c:v>0.69050430555555553</c:v>
                </c:pt>
                <c:pt idx="13614">
                  <c:v>0.690505462962963</c:v>
                </c:pt>
                <c:pt idx="13615">
                  <c:v>0.69050662037037036</c:v>
                </c:pt>
                <c:pt idx="13616">
                  <c:v>0.69050777777777783</c:v>
                </c:pt>
                <c:pt idx="13617">
                  <c:v>0.69050893518518519</c:v>
                </c:pt>
                <c:pt idx="13618">
                  <c:v>0.69051009259259255</c:v>
                </c:pt>
                <c:pt idx="13619">
                  <c:v>0.69051125000000002</c:v>
                </c:pt>
                <c:pt idx="13620">
                  <c:v>0.69051240740740738</c:v>
                </c:pt>
                <c:pt idx="13621">
                  <c:v>0.69051356481481485</c:v>
                </c:pt>
                <c:pt idx="13622">
                  <c:v>0.69051472222222221</c:v>
                </c:pt>
                <c:pt idx="13623">
                  <c:v>0.69051587962962968</c:v>
                </c:pt>
                <c:pt idx="13624">
                  <c:v>0.69051703703703704</c:v>
                </c:pt>
                <c:pt idx="13625">
                  <c:v>0.6905181944444444</c:v>
                </c:pt>
                <c:pt idx="13626">
                  <c:v>0.69051935185185187</c:v>
                </c:pt>
                <c:pt idx="13627">
                  <c:v>0.69052050925925923</c:v>
                </c:pt>
                <c:pt idx="13628">
                  <c:v>0.6905216666666667</c:v>
                </c:pt>
                <c:pt idx="13629">
                  <c:v>0.69052282407407406</c:v>
                </c:pt>
                <c:pt idx="13630">
                  <c:v>0.69052398148148142</c:v>
                </c:pt>
                <c:pt idx="13631">
                  <c:v>0.69052513888888889</c:v>
                </c:pt>
                <c:pt idx="13632">
                  <c:v>0.69052629629629636</c:v>
                </c:pt>
                <c:pt idx="13633">
                  <c:v>0.69052745370370372</c:v>
                </c:pt>
                <c:pt idx="13634">
                  <c:v>0.69052861111111108</c:v>
                </c:pt>
                <c:pt idx="13635">
                  <c:v>0.69052976851851844</c:v>
                </c:pt>
                <c:pt idx="13636">
                  <c:v>0.69053092592592591</c:v>
                </c:pt>
                <c:pt idx="13637">
                  <c:v>0.69053208333333338</c:v>
                </c:pt>
                <c:pt idx="13638">
                  <c:v>0.69053324074074074</c:v>
                </c:pt>
                <c:pt idx="13639">
                  <c:v>0.6905343981481481</c:v>
                </c:pt>
                <c:pt idx="13640">
                  <c:v>0.69053555555555557</c:v>
                </c:pt>
                <c:pt idx="13641">
                  <c:v>0.69053671296296304</c:v>
                </c:pt>
                <c:pt idx="13642">
                  <c:v>0.6905378703703704</c:v>
                </c:pt>
                <c:pt idx="13643">
                  <c:v>0.69053902777777776</c:v>
                </c:pt>
                <c:pt idx="13644">
                  <c:v>0.69054018518518512</c:v>
                </c:pt>
                <c:pt idx="13645">
                  <c:v>0.69054134259259259</c:v>
                </c:pt>
                <c:pt idx="13646">
                  <c:v>0.69054250000000006</c:v>
                </c:pt>
                <c:pt idx="13647">
                  <c:v>0.69054365740740742</c:v>
                </c:pt>
                <c:pt idx="13648">
                  <c:v>0.69054481481481478</c:v>
                </c:pt>
                <c:pt idx="13649">
                  <c:v>0.69054597222222225</c:v>
                </c:pt>
                <c:pt idx="13650">
                  <c:v>0.69054712962962961</c:v>
                </c:pt>
                <c:pt idx="13651">
                  <c:v>0.69054828703703708</c:v>
                </c:pt>
                <c:pt idx="13652">
                  <c:v>0.69054944444444444</c:v>
                </c:pt>
                <c:pt idx="13653">
                  <c:v>0.69055060185185191</c:v>
                </c:pt>
                <c:pt idx="13654">
                  <c:v>0.69055175925925927</c:v>
                </c:pt>
                <c:pt idx="13655">
                  <c:v>0.69055291666666663</c:v>
                </c:pt>
                <c:pt idx="13656">
                  <c:v>0.6905540740740741</c:v>
                </c:pt>
                <c:pt idx="13657">
                  <c:v>0.69055523148148146</c:v>
                </c:pt>
                <c:pt idx="13658">
                  <c:v>0.69055638888888893</c:v>
                </c:pt>
                <c:pt idx="13659">
                  <c:v>0.69055754629629629</c:v>
                </c:pt>
                <c:pt idx="13660">
                  <c:v>0.69055870370370365</c:v>
                </c:pt>
                <c:pt idx="13661">
                  <c:v>0.69055986111111112</c:v>
                </c:pt>
                <c:pt idx="13662">
                  <c:v>0.69056101851851859</c:v>
                </c:pt>
                <c:pt idx="13663">
                  <c:v>0.69056217592592595</c:v>
                </c:pt>
                <c:pt idx="13664">
                  <c:v>0.69056333333333331</c:v>
                </c:pt>
                <c:pt idx="13665">
                  <c:v>0.69056449074074067</c:v>
                </c:pt>
                <c:pt idx="13666">
                  <c:v>0.69056564814814814</c:v>
                </c:pt>
                <c:pt idx="13667">
                  <c:v>0.69056680555555561</c:v>
                </c:pt>
                <c:pt idx="13668">
                  <c:v>0.69056796296296297</c:v>
                </c:pt>
                <c:pt idx="13669">
                  <c:v>0.69056912037037033</c:v>
                </c:pt>
                <c:pt idx="13670">
                  <c:v>0.6905702777777778</c:v>
                </c:pt>
                <c:pt idx="13671">
                  <c:v>0.69057143518518527</c:v>
                </c:pt>
                <c:pt idx="13672">
                  <c:v>0.69057259259259263</c:v>
                </c:pt>
                <c:pt idx="13673">
                  <c:v>0.69057374999999999</c:v>
                </c:pt>
                <c:pt idx="13674">
                  <c:v>0.69057490740740735</c:v>
                </c:pt>
                <c:pt idx="13675">
                  <c:v>0.69057606481481482</c:v>
                </c:pt>
                <c:pt idx="13676">
                  <c:v>0.69057722222222229</c:v>
                </c:pt>
                <c:pt idx="13677">
                  <c:v>0.69057837962962965</c:v>
                </c:pt>
                <c:pt idx="13678">
                  <c:v>0.69057953703703701</c:v>
                </c:pt>
                <c:pt idx="13679">
                  <c:v>0.69058069444444448</c:v>
                </c:pt>
                <c:pt idx="13680">
                  <c:v>0.69058185185185184</c:v>
                </c:pt>
                <c:pt idx="13681">
                  <c:v>0.69058300925925931</c:v>
                </c:pt>
                <c:pt idx="13682">
                  <c:v>0.69058416666666667</c:v>
                </c:pt>
                <c:pt idx="13683">
                  <c:v>0.69058532407407403</c:v>
                </c:pt>
                <c:pt idx="13684">
                  <c:v>0.6905864814814815</c:v>
                </c:pt>
                <c:pt idx="13685">
                  <c:v>0.69058763888888886</c:v>
                </c:pt>
                <c:pt idx="13686">
                  <c:v>0.69058879629629633</c:v>
                </c:pt>
                <c:pt idx="13687">
                  <c:v>0.69058995370370369</c:v>
                </c:pt>
                <c:pt idx="13688">
                  <c:v>0.69059111111111116</c:v>
                </c:pt>
                <c:pt idx="13689">
                  <c:v>0.69059226851851852</c:v>
                </c:pt>
                <c:pt idx="13690">
                  <c:v>0.69059342592592587</c:v>
                </c:pt>
                <c:pt idx="13691">
                  <c:v>0.69059458333333335</c:v>
                </c:pt>
                <c:pt idx="13692">
                  <c:v>0.6905957407407407</c:v>
                </c:pt>
                <c:pt idx="13693">
                  <c:v>0.69059689814814817</c:v>
                </c:pt>
                <c:pt idx="13694">
                  <c:v>0.69059805555555553</c:v>
                </c:pt>
                <c:pt idx="13695">
                  <c:v>0.69059921296296289</c:v>
                </c:pt>
                <c:pt idx="13696">
                  <c:v>0.69060037037037036</c:v>
                </c:pt>
                <c:pt idx="13697">
                  <c:v>0.69060152777777783</c:v>
                </c:pt>
                <c:pt idx="13698">
                  <c:v>0.69060268518518519</c:v>
                </c:pt>
                <c:pt idx="13699">
                  <c:v>0.69060384259259255</c:v>
                </c:pt>
                <c:pt idx="13700">
                  <c:v>0.69060499999999991</c:v>
                </c:pt>
                <c:pt idx="13701">
                  <c:v>0.69060615740740749</c:v>
                </c:pt>
                <c:pt idx="13702">
                  <c:v>0.69060731481481485</c:v>
                </c:pt>
                <c:pt idx="13703">
                  <c:v>0.69060847222222221</c:v>
                </c:pt>
                <c:pt idx="13704">
                  <c:v>0.69060962962962957</c:v>
                </c:pt>
                <c:pt idx="13705">
                  <c:v>0.69061078703703704</c:v>
                </c:pt>
                <c:pt idx="13706">
                  <c:v>0.69061194444444451</c:v>
                </c:pt>
                <c:pt idx="13707">
                  <c:v>0.69061310185185187</c:v>
                </c:pt>
                <c:pt idx="13708">
                  <c:v>0.69061425925925923</c:v>
                </c:pt>
                <c:pt idx="13709">
                  <c:v>0.6906154166666667</c:v>
                </c:pt>
                <c:pt idx="13710">
                  <c:v>0.69061657407407406</c:v>
                </c:pt>
                <c:pt idx="13711">
                  <c:v>0.69061773148148153</c:v>
                </c:pt>
                <c:pt idx="13712">
                  <c:v>0.69061888888888889</c:v>
                </c:pt>
                <c:pt idx="13713">
                  <c:v>0.69062004629629625</c:v>
                </c:pt>
                <c:pt idx="13714">
                  <c:v>0.69062120370370372</c:v>
                </c:pt>
                <c:pt idx="13715">
                  <c:v>0.69062236111111108</c:v>
                </c:pt>
                <c:pt idx="13716">
                  <c:v>0.69062351851851855</c:v>
                </c:pt>
                <c:pt idx="13717">
                  <c:v>0.69062468749999995</c:v>
                </c:pt>
                <c:pt idx="13718">
                  <c:v>0.69062583333333338</c:v>
                </c:pt>
                <c:pt idx="13719">
                  <c:v>0.69062699074074074</c:v>
                </c:pt>
                <c:pt idx="13720">
                  <c:v>0.6906281481481481</c:v>
                </c:pt>
                <c:pt idx="13721">
                  <c:v>0.69062930555555557</c:v>
                </c:pt>
                <c:pt idx="13722">
                  <c:v>0.69063046296296293</c:v>
                </c:pt>
                <c:pt idx="13723">
                  <c:v>0.6906316203703704</c:v>
                </c:pt>
                <c:pt idx="13724">
                  <c:v>0.69063277777777776</c:v>
                </c:pt>
                <c:pt idx="13725">
                  <c:v>0.69063393518518512</c:v>
                </c:pt>
                <c:pt idx="13726">
                  <c:v>0.69063509259259259</c:v>
                </c:pt>
                <c:pt idx="13727">
                  <c:v>0.6906362615740741</c:v>
                </c:pt>
                <c:pt idx="13728">
                  <c:v>0.69063740740740742</c:v>
                </c:pt>
                <c:pt idx="13729">
                  <c:v>0.69063856481481478</c:v>
                </c:pt>
                <c:pt idx="13730">
                  <c:v>0.69063972222222214</c:v>
                </c:pt>
                <c:pt idx="13731">
                  <c:v>0.69064087962962961</c:v>
                </c:pt>
                <c:pt idx="13732">
                  <c:v>0.69064203703703708</c:v>
                </c:pt>
                <c:pt idx="13733">
                  <c:v>0.69064319444444444</c:v>
                </c:pt>
                <c:pt idx="13734">
                  <c:v>0.69064436342592594</c:v>
                </c:pt>
                <c:pt idx="13735">
                  <c:v>0.6906455208333333</c:v>
                </c:pt>
                <c:pt idx="13736">
                  <c:v>0.69064666666666674</c:v>
                </c:pt>
                <c:pt idx="13737">
                  <c:v>0.6906478240740741</c:v>
                </c:pt>
                <c:pt idx="13738">
                  <c:v>0.69064898148148146</c:v>
                </c:pt>
                <c:pt idx="13739">
                  <c:v>0.69065015046296296</c:v>
                </c:pt>
                <c:pt idx="13740">
                  <c:v>0.69065130787037043</c:v>
                </c:pt>
                <c:pt idx="13741">
                  <c:v>0.69065245370370376</c:v>
                </c:pt>
                <c:pt idx="13742">
                  <c:v>0.69065361111111112</c:v>
                </c:pt>
                <c:pt idx="13743">
                  <c:v>0.69065476851851848</c:v>
                </c:pt>
                <c:pt idx="13744">
                  <c:v>0.69065592592592595</c:v>
                </c:pt>
                <c:pt idx="13745">
                  <c:v>0.69065708333333331</c:v>
                </c:pt>
                <c:pt idx="13746">
                  <c:v>0.69065824074074078</c:v>
                </c:pt>
                <c:pt idx="13747">
                  <c:v>0.69065939814814814</c:v>
                </c:pt>
                <c:pt idx="13748">
                  <c:v>0.69066055555555561</c:v>
                </c:pt>
                <c:pt idx="13749">
                  <c:v>0.69066171296296297</c:v>
                </c:pt>
                <c:pt idx="13750">
                  <c:v>0.69066287037037033</c:v>
                </c:pt>
                <c:pt idx="13751">
                  <c:v>0.6906640277777778</c:v>
                </c:pt>
                <c:pt idx="13752">
                  <c:v>0.69066518518518516</c:v>
                </c:pt>
                <c:pt idx="13753">
                  <c:v>0.69066634259259263</c:v>
                </c:pt>
                <c:pt idx="13754">
                  <c:v>0.69066749999999999</c:v>
                </c:pt>
                <c:pt idx="13755">
                  <c:v>0.69066865740740735</c:v>
                </c:pt>
                <c:pt idx="13756">
                  <c:v>0.69066982638888885</c:v>
                </c:pt>
                <c:pt idx="13757">
                  <c:v>0.69067097222222229</c:v>
                </c:pt>
                <c:pt idx="13758">
                  <c:v>0.69067214120370368</c:v>
                </c:pt>
                <c:pt idx="13759">
                  <c:v>0.69067329861111115</c:v>
                </c:pt>
                <c:pt idx="13760">
                  <c:v>0.69067444444444437</c:v>
                </c:pt>
                <c:pt idx="13761">
                  <c:v>0.69067560185185184</c:v>
                </c:pt>
                <c:pt idx="13762">
                  <c:v>0.69067675925925931</c:v>
                </c:pt>
                <c:pt idx="13763">
                  <c:v>0.69067791666666667</c:v>
                </c:pt>
                <c:pt idx="13764">
                  <c:v>0.69067907407407403</c:v>
                </c:pt>
                <c:pt idx="13765">
                  <c:v>0.6906802314814815</c:v>
                </c:pt>
                <c:pt idx="13766">
                  <c:v>0.69068138888888897</c:v>
                </c:pt>
                <c:pt idx="13767">
                  <c:v>0.69068254629629633</c:v>
                </c:pt>
                <c:pt idx="13768">
                  <c:v>0.69068370370370369</c:v>
                </c:pt>
                <c:pt idx="13769">
                  <c:v>0.69068486111111105</c:v>
                </c:pt>
                <c:pt idx="13770">
                  <c:v>0.69068603009259255</c:v>
                </c:pt>
                <c:pt idx="13771">
                  <c:v>0.69068718750000002</c:v>
                </c:pt>
                <c:pt idx="13772">
                  <c:v>0.69068833333333335</c:v>
                </c:pt>
                <c:pt idx="13773">
                  <c:v>0.69068950231481474</c:v>
                </c:pt>
                <c:pt idx="13774">
                  <c:v>0.69069064814814818</c:v>
                </c:pt>
                <c:pt idx="13775">
                  <c:v>0.69069180555555554</c:v>
                </c:pt>
                <c:pt idx="13776">
                  <c:v>0.69069297453703704</c:v>
                </c:pt>
                <c:pt idx="13777">
                  <c:v>0.6906941319444444</c:v>
                </c:pt>
                <c:pt idx="13778">
                  <c:v>0.69069527777777773</c:v>
                </c:pt>
                <c:pt idx="13779">
                  <c:v>0.6906964351851852</c:v>
                </c:pt>
                <c:pt idx="13780">
                  <c:v>0.69069759259259256</c:v>
                </c:pt>
                <c:pt idx="13781">
                  <c:v>0.69069875000000003</c:v>
                </c:pt>
                <c:pt idx="13782">
                  <c:v>0.69069990740740739</c:v>
                </c:pt>
                <c:pt idx="13783">
                  <c:v>0.69070106481481486</c:v>
                </c:pt>
                <c:pt idx="13784">
                  <c:v>0.69070222222222222</c:v>
                </c:pt>
                <c:pt idx="13785">
                  <c:v>0.69070337962962958</c:v>
                </c:pt>
                <c:pt idx="13786">
                  <c:v>0.69070453703703705</c:v>
                </c:pt>
                <c:pt idx="13787">
                  <c:v>0.69070570601851855</c:v>
                </c:pt>
                <c:pt idx="13788">
                  <c:v>0.69070685185185188</c:v>
                </c:pt>
                <c:pt idx="13789">
                  <c:v>0.69070802083333338</c:v>
                </c:pt>
                <c:pt idx="13790">
                  <c:v>0.6907091666666666</c:v>
                </c:pt>
                <c:pt idx="13791">
                  <c:v>0.69071032407407407</c:v>
                </c:pt>
                <c:pt idx="13792">
                  <c:v>0.69071148148148154</c:v>
                </c:pt>
                <c:pt idx="13793">
                  <c:v>0.6907126388888889</c:v>
                </c:pt>
                <c:pt idx="13794">
                  <c:v>0.69071379629629626</c:v>
                </c:pt>
                <c:pt idx="13795">
                  <c:v>0.69071495370370373</c:v>
                </c:pt>
                <c:pt idx="13796">
                  <c:v>0.6907161111111112</c:v>
                </c:pt>
                <c:pt idx="13797">
                  <c:v>0.69071726851851856</c:v>
                </c:pt>
                <c:pt idx="13798">
                  <c:v>0.69071842592592592</c:v>
                </c:pt>
                <c:pt idx="13799">
                  <c:v>0.69071958333333328</c:v>
                </c:pt>
                <c:pt idx="13800">
                  <c:v>0.69072075231481478</c:v>
                </c:pt>
                <c:pt idx="13801">
                  <c:v>0.69072189814814822</c:v>
                </c:pt>
                <c:pt idx="13802">
                  <c:v>0.69072306712962961</c:v>
                </c:pt>
                <c:pt idx="13803">
                  <c:v>0.69072421296296294</c:v>
                </c:pt>
                <c:pt idx="13804">
                  <c:v>0.69072537037037041</c:v>
                </c:pt>
                <c:pt idx="13805">
                  <c:v>0.69072652777777777</c:v>
                </c:pt>
                <c:pt idx="13806">
                  <c:v>0.69072768518518524</c:v>
                </c:pt>
                <c:pt idx="13807">
                  <c:v>0.6907288425925926</c:v>
                </c:pt>
                <c:pt idx="13808">
                  <c:v>0.69072999999999996</c:v>
                </c:pt>
                <c:pt idx="13809">
                  <c:v>0.69073116898148146</c:v>
                </c:pt>
                <c:pt idx="13810">
                  <c:v>0.69073231481481479</c:v>
                </c:pt>
                <c:pt idx="13811">
                  <c:v>0.69073347222222226</c:v>
                </c:pt>
                <c:pt idx="13812">
                  <c:v>0.69073462962962962</c:v>
                </c:pt>
                <c:pt idx="13813">
                  <c:v>0.69073578703703709</c:v>
                </c:pt>
                <c:pt idx="13814">
                  <c:v>0.69073694444444445</c:v>
                </c:pt>
                <c:pt idx="13815">
                  <c:v>0.6907381018518518</c:v>
                </c:pt>
                <c:pt idx="13816">
                  <c:v>0.69073925925925928</c:v>
                </c:pt>
                <c:pt idx="13817">
                  <c:v>0.69074041666666663</c:v>
                </c:pt>
                <c:pt idx="13818">
                  <c:v>0.69074157407407411</c:v>
                </c:pt>
                <c:pt idx="13819">
                  <c:v>0.69074273148148146</c:v>
                </c:pt>
                <c:pt idx="13820">
                  <c:v>0.69074388888888882</c:v>
                </c:pt>
                <c:pt idx="13821">
                  <c:v>0.69074504629629629</c:v>
                </c:pt>
                <c:pt idx="13822">
                  <c:v>0.69074620370370376</c:v>
                </c:pt>
                <c:pt idx="13823">
                  <c:v>0.69074736111111112</c:v>
                </c:pt>
                <c:pt idx="13824">
                  <c:v>0.69074851851851848</c:v>
                </c:pt>
                <c:pt idx="13825">
                  <c:v>0.69074967592592584</c:v>
                </c:pt>
                <c:pt idx="13826">
                  <c:v>0.69075083333333331</c:v>
                </c:pt>
                <c:pt idx="13827">
                  <c:v>0.69075199074074078</c:v>
                </c:pt>
                <c:pt idx="13828">
                  <c:v>0.69075314814814814</c:v>
                </c:pt>
                <c:pt idx="13829">
                  <c:v>0.6907543055555555</c:v>
                </c:pt>
                <c:pt idx="13830">
                  <c:v>0.69075546296296297</c:v>
                </c:pt>
                <c:pt idx="13831">
                  <c:v>0.69075662037037044</c:v>
                </c:pt>
                <c:pt idx="13832">
                  <c:v>0.6907577777777778</c:v>
                </c:pt>
                <c:pt idx="13833">
                  <c:v>0.69075893518518516</c:v>
                </c:pt>
                <c:pt idx="13834">
                  <c:v>0.69076009259259252</c:v>
                </c:pt>
                <c:pt idx="13835">
                  <c:v>0.69076124999999999</c:v>
                </c:pt>
                <c:pt idx="13836">
                  <c:v>0.69076240740740746</c:v>
                </c:pt>
                <c:pt idx="13837">
                  <c:v>0.69076356481481482</c:v>
                </c:pt>
                <c:pt idx="13838">
                  <c:v>0.69076472222222218</c:v>
                </c:pt>
                <c:pt idx="13839">
                  <c:v>0.69076587962962965</c:v>
                </c:pt>
                <c:pt idx="13840">
                  <c:v>0.69076703703703701</c:v>
                </c:pt>
                <c:pt idx="13841">
                  <c:v>0.69076819444444448</c:v>
                </c:pt>
                <c:pt idx="13842">
                  <c:v>0.69076935185185184</c:v>
                </c:pt>
                <c:pt idx="13843">
                  <c:v>0.69077050925925931</c:v>
                </c:pt>
                <c:pt idx="13844">
                  <c:v>0.69077166666666667</c:v>
                </c:pt>
                <c:pt idx="13845">
                  <c:v>0.69077282407407403</c:v>
                </c:pt>
                <c:pt idx="13846">
                  <c:v>0.6907739814814815</c:v>
                </c:pt>
                <c:pt idx="13847">
                  <c:v>0.69077513888888886</c:v>
                </c:pt>
                <c:pt idx="13848">
                  <c:v>0.69077629629629633</c:v>
                </c:pt>
                <c:pt idx="13849">
                  <c:v>0.69077745370370369</c:v>
                </c:pt>
                <c:pt idx="13850">
                  <c:v>0.69077861111111105</c:v>
                </c:pt>
                <c:pt idx="13851">
                  <c:v>0.69077976851851852</c:v>
                </c:pt>
                <c:pt idx="13852">
                  <c:v>0.69078092592592599</c:v>
                </c:pt>
                <c:pt idx="13853">
                  <c:v>0.69078208333333335</c:v>
                </c:pt>
                <c:pt idx="13854">
                  <c:v>0.69078324074074071</c:v>
                </c:pt>
                <c:pt idx="13855">
                  <c:v>0.69078439814814807</c:v>
                </c:pt>
                <c:pt idx="13856">
                  <c:v>0.69078555555555554</c:v>
                </c:pt>
                <c:pt idx="13857">
                  <c:v>0.69078671296296301</c:v>
                </c:pt>
                <c:pt idx="13858">
                  <c:v>0.69078787037037037</c:v>
                </c:pt>
                <c:pt idx="13859">
                  <c:v>0.69078902777777773</c:v>
                </c:pt>
                <c:pt idx="13860">
                  <c:v>0.6907901851851852</c:v>
                </c:pt>
                <c:pt idx="13861">
                  <c:v>0.69079134259259267</c:v>
                </c:pt>
                <c:pt idx="13862">
                  <c:v>0.69079250000000003</c:v>
                </c:pt>
                <c:pt idx="13863">
                  <c:v>0.69079365740740739</c:v>
                </c:pt>
                <c:pt idx="13864">
                  <c:v>0.69079481481481475</c:v>
                </c:pt>
                <c:pt idx="13865">
                  <c:v>0.69079597222222222</c:v>
                </c:pt>
                <c:pt idx="13866">
                  <c:v>0.69079712962962969</c:v>
                </c:pt>
                <c:pt idx="13867">
                  <c:v>0.69079828703703705</c:v>
                </c:pt>
                <c:pt idx="13868">
                  <c:v>0.69079944444444441</c:v>
                </c:pt>
                <c:pt idx="13869">
                  <c:v>0.69080060185185188</c:v>
                </c:pt>
                <c:pt idx="13870">
                  <c:v>0.69080175925925924</c:v>
                </c:pt>
                <c:pt idx="13871">
                  <c:v>0.69080291666666671</c:v>
                </c:pt>
                <c:pt idx="13872">
                  <c:v>0.69080407407407407</c:v>
                </c:pt>
                <c:pt idx="13873">
                  <c:v>0.69080523148148143</c:v>
                </c:pt>
                <c:pt idx="13874">
                  <c:v>0.6908063888888889</c:v>
                </c:pt>
                <c:pt idx="13875">
                  <c:v>0.69080754629629626</c:v>
                </c:pt>
                <c:pt idx="13876">
                  <c:v>0.69080870370370373</c:v>
                </c:pt>
                <c:pt idx="13877">
                  <c:v>0.69080986111111109</c:v>
                </c:pt>
                <c:pt idx="13878">
                  <c:v>0.69081101851851856</c:v>
                </c:pt>
                <c:pt idx="13879">
                  <c:v>0.69081217592592592</c:v>
                </c:pt>
                <c:pt idx="13880">
                  <c:v>0.69081333333333328</c:v>
                </c:pt>
                <c:pt idx="13881">
                  <c:v>0.69081449074074075</c:v>
                </c:pt>
                <c:pt idx="13882">
                  <c:v>0.69081564814814822</c:v>
                </c:pt>
                <c:pt idx="13883">
                  <c:v>0.69081680555555558</c:v>
                </c:pt>
                <c:pt idx="13884">
                  <c:v>0.69081796296296294</c:v>
                </c:pt>
                <c:pt idx="13885">
                  <c:v>0.6908191203703703</c:v>
                </c:pt>
                <c:pt idx="13886">
                  <c:v>0.69082027777777777</c:v>
                </c:pt>
                <c:pt idx="13887">
                  <c:v>0.69082143518518524</c:v>
                </c:pt>
                <c:pt idx="13888">
                  <c:v>0.6908225925925926</c:v>
                </c:pt>
                <c:pt idx="13889">
                  <c:v>0.69082374999999996</c:v>
                </c:pt>
                <c:pt idx="13890">
                  <c:v>0.69082490740740743</c:v>
                </c:pt>
                <c:pt idx="13891">
                  <c:v>0.6908260648148149</c:v>
                </c:pt>
                <c:pt idx="13892">
                  <c:v>0.69082722222222226</c:v>
                </c:pt>
                <c:pt idx="13893">
                  <c:v>0.69082837962962962</c:v>
                </c:pt>
                <c:pt idx="13894">
                  <c:v>0.69082953703703698</c:v>
                </c:pt>
                <c:pt idx="13895">
                  <c:v>0.69083069444444445</c:v>
                </c:pt>
                <c:pt idx="13896">
                  <c:v>0.69083185185185192</c:v>
                </c:pt>
                <c:pt idx="13897">
                  <c:v>0.69083300925925928</c:v>
                </c:pt>
                <c:pt idx="13898">
                  <c:v>0.69083416666666664</c:v>
                </c:pt>
                <c:pt idx="13899">
                  <c:v>0.69083532407407411</c:v>
                </c:pt>
                <c:pt idx="13900">
                  <c:v>0.69083648148148147</c:v>
                </c:pt>
                <c:pt idx="13901">
                  <c:v>0.69083763888888894</c:v>
                </c:pt>
                <c:pt idx="13902">
                  <c:v>0.69083887731481486</c:v>
                </c:pt>
                <c:pt idx="13903">
                  <c:v>0.69083995370370366</c:v>
                </c:pt>
                <c:pt idx="13904">
                  <c:v>0.69084111111111113</c:v>
                </c:pt>
                <c:pt idx="13905">
                  <c:v>0.69084226851851849</c:v>
                </c:pt>
                <c:pt idx="13906">
                  <c:v>0.69084342592592596</c:v>
                </c:pt>
                <c:pt idx="13907">
                  <c:v>0.69084458333333332</c:v>
                </c:pt>
                <c:pt idx="13908">
                  <c:v>0.69084574074074079</c:v>
                </c:pt>
                <c:pt idx="13909">
                  <c:v>0.69084689814814815</c:v>
                </c:pt>
                <c:pt idx="13910">
                  <c:v>0.69084805555555551</c:v>
                </c:pt>
                <c:pt idx="13911">
                  <c:v>0.69084921296296298</c:v>
                </c:pt>
                <c:pt idx="13912">
                  <c:v>0.69085037037037034</c:v>
                </c:pt>
                <c:pt idx="13913">
                  <c:v>0.69085152777777781</c:v>
                </c:pt>
                <c:pt idx="13914">
                  <c:v>0.69085268518518517</c:v>
                </c:pt>
                <c:pt idx="13915">
                  <c:v>0.69085384259259253</c:v>
                </c:pt>
                <c:pt idx="13916">
                  <c:v>0.690855</c:v>
                </c:pt>
                <c:pt idx="13917">
                  <c:v>0.69085615740740747</c:v>
                </c:pt>
                <c:pt idx="13918">
                  <c:v>0.69085731481481483</c:v>
                </c:pt>
                <c:pt idx="13919">
                  <c:v>0.69085847222222219</c:v>
                </c:pt>
                <c:pt idx="13920">
                  <c:v>0.69085962962962955</c:v>
                </c:pt>
                <c:pt idx="13921">
                  <c:v>0.69086078703703713</c:v>
                </c:pt>
                <c:pt idx="13922">
                  <c:v>0.69086194444444449</c:v>
                </c:pt>
                <c:pt idx="13923">
                  <c:v>0.69086310185185185</c:v>
                </c:pt>
                <c:pt idx="13924">
                  <c:v>0.69086425925925921</c:v>
                </c:pt>
                <c:pt idx="13925">
                  <c:v>0.69086541666666668</c:v>
                </c:pt>
                <c:pt idx="13926">
                  <c:v>0.69086657407407415</c:v>
                </c:pt>
                <c:pt idx="13927">
                  <c:v>0.69086773148148151</c:v>
                </c:pt>
                <c:pt idx="13928">
                  <c:v>0.69086888888888887</c:v>
                </c:pt>
                <c:pt idx="13929">
                  <c:v>0.69087004629629634</c:v>
                </c:pt>
                <c:pt idx="13930">
                  <c:v>0.6908712037037037</c:v>
                </c:pt>
                <c:pt idx="13931">
                  <c:v>0.69087236111111117</c:v>
                </c:pt>
                <c:pt idx="13932">
                  <c:v>0.69087351851851853</c:v>
                </c:pt>
                <c:pt idx="13933">
                  <c:v>0.69087467592592589</c:v>
                </c:pt>
                <c:pt idx="13934">
                  <c:v>0.69087583333333336</c:v>
                </c:pt>
                <c:pt idx="13935">
                  <c:v>0.69087699074074072</c:v>
                </c:pt>
                <c:pt idx="13936">
                  <c:v>0.69087814814814819</c:v>
                </c:pt>
                <c:pt idx="13937">
                  <c:v>0.69087930555555555</c:v>
                </c:pt>
                <c:pt idx="13938">
                  <c:v>0.69088046296296302</c:v>
                </c:pt>
                <c:pt idx="13939">
                  <c:v>0.69088162037037038</c:v>
                </c:pt>
                <c:pt idx="13940">
                  <c:v>0.69088277777777773</c:v>
                </c:pt>
                <c:pt idx="13941">
                  <c:v>0.69088393518518521</c:v>
                </c:pt>
                <c:pt idx="13942">
                  <c:v>0.69088509259259256</c:v>
                </c:pt>
                <c:pt idx="13943">
                  <c:v>0.69088626157407407</c:v>
                </c:pt>
                <c:pt idx="13944">
                  <c:v>0.69088740740740739</c:v>
                </c:pt>
                <c:pt idx="13945">
                  <c:v>0.69088856481481475</c:v>
                </c:pt>
                <c:pt idx="13946">
                  <c:v>0.69088972222222222</c:v>
                </c:pt>
                <c:pt idx="13947">
                  <c:v>0.6908908796296297</c:v>
                </c:pt>
                <c:pt idx="13948">
                  <c:v>0.69089203703703705</c:v>
                </c:pt>
                <c:pt idx="13949">
                  <c:v>0.69089319444444441</c:v>
                </c:pt>
                <c:pt idx="13950">
                  <c:v>0.69089435185185177</c:v>
                </c:pt>
                <c:pt idx="13951">
                  <c:v>0.69089550925925924</c:v>
                </c:pt>
                <c:pt idx="13952">
                  <c:v>0.69089666666666671</c:v>
                </c:pt>
                <c:pt idx="13953">
                  <c:v>0.69089782407407407</c:v>
                </c:pt>
                <c:pt idx="13954">
                  <c:v>0.69089898148148143</c:v>
                </c:pt>
                <c:pt idx="13955">
                  <c:v>0.6909001388888889</c:v>
                </c:pt>
                <c:pt idx="13956">
                  <c:v>0.69090129629629637</c:v>
                </c:pt>
                <c:pt idx="13957">
                  <c:v>0.69090245370370373</c:v>
                </c:pt>
                <c:pt idx="13958">
                  <c:v>0.69090361111111109</c:v>
                </c:pt>
                <c:pt idx="13959">
                  <c:v>0.69090476851851845</c:v>
                </c:pt>
                <c:pt idx="13960">
                  <c:v>0.69090592592592592</c:v>
                </c:pt>
                <c:pt idx="13961">
                  <c:v>0.69090708333333339</c:v>
                </c:pt>
                <c:pt idx="13962">
                  <c:v>0.69090824074074075</c:v>
                </c:pt>
                <c:pt idx="13963">
                  <c:v>0.69090939814814811</c:v>
                </c:pt>
                <c:pt idx="13964">
                  <c:v>0.69091055555555558</c:v>
                </c:pt>
                <c:pt idx="13965">
                  <c:v>0.69091171296296294</c:v>
                </c:pt>
                <c:pt idx="13966">
                  <c:v>0.69091288194444445</c:v>
                </c:pt>
                <c:pt idx="13967">
                  <c:v>0.69091402777777777</c:v>
                </c:pt>
                <c:pt idx="13968">
                  <c:v>0.69091518518518513</c:v>
                </c:pt>
                <c:pt idx="13969">
                  <c:v>0.6909163425925926</c:v>
                </c:pt>
                <c:pt idx="13970">
                  <c:v>0.69091749999999996</c:v>
                </c:pt>
                <c:pt idx="13971">
                  <c:v>0.69091865740740743</c:v>
                </c:pt>
                <c:pt idx="13972">
                  <c:v>0.69091981481481479</c:v>
                </c:pt>
                <c:pt idx="13973">
                  <c:v>0.69092097222222226</c:v>
                </c:pt>
                <c:pt idx="13974">
                  <c:v>0.69092212962962962</c:v>
                </c:pt>
                <c:pt idx="13975">
                  <c:v>0.69092328703703698</c:v>
                </c:pt>
                <c:pt idx="13976">
                  <c:v>0.69092444444444445</c:v>
                </c:pt>
                <c:pt idx="13977">
                  <c:v>0.69092560185185192</c:v>
                </c:pt>
                <c:pt idx="13978">
                  <c:v>0.69092675925925928</c:v>
                </c:pt>
                <c:pt idx="13979">
                  <c:v>0.69092791666666664</c:v>
                </c:pt>
                <c:pt idx="13980">
                  <c:v>0.690929074074074</c:v>
                </c:pt>
                <c:pt idx="13981">
                  <c:v>0.69093023148148147</c:v>
                </c:pt>
                <c:pt idx="13982">
                  <c:v>0.69093138888888894</c:v>
                </c:pt>
                <c:pt idx="13983">
                  <c:v>0.6909325462962963</c:v>
                </c:pt>
                <c:pt idx="13984">
                  <c:v>0.69093370370370366</c:v>
                </c:pt>
                <c:pt idx="13985">
                  <c:v>0.69093486111111113</c:v>
                </c:pt>
                <c:pt idx="13986">
                  <c:v>0.6909360185185186</c:v>
                </c:pt>
                <c:pt idx="13987">
                  <c:v>0.69093717592592596</c:v>
                </c:pt>
                <c:pt idx="13988">
                  <c:v>0.69093833333333332</c:v>
                </c:pt>
                <c:pt idx="13989">
                  <c:v>0.69093949074074068</c:v>
                </c:pt>
                <c:pt idx="13990">
                  <c:v>0.69094064814814815</c:v>
                </c:pt>
                <c:pt idx="13991">
                  <c:v>0.69094180555555562</c:v>
                </c:pt>
                <c:pt idx="13992">
                  <c:v>0.69094296296296298</c:v>
                </c:pt>
                <c:pt idx="13993">
                  <c:v>0.69094412037037034</c:v>
                </c:pt>
                <c:pt idx="13994">
                  <c:v>0.69094527777777781</c:v>
                </c:pt>
                <c:pt idx="13995">
                  <c:v>0.69094643518518517</c:v>
                </c:pt>
                <c:pt idx="13996">
                  <c:v>0.69094759259259264</c:v>
                </c:pt>
                <c:pt idx="13997">
                  <c:v>0.69094875</c:v>
                </c:pt>
                <c:pt idx="13998">
                  <c:v>0.69094990740740736</c:v>
                </c:pt>
                <c:pt idx="13999">
                  <c:v>0.69095106481481483</c:v>
                </c:pt>
                <c:pt idx="14000">
                  <c:v>0.69095222222222219</c:v>
                </c:pt>
                <c:pt idx="14001">
                  <c:v>0.69095337962962966</c:v>
                </c:pt>
                <c:pt idx="14002">
                  <c:v>0.69095453703703702</c:v>
                </c:pt>
                <c:pt idx="14003">
                  <c:v>0.69095569444444449</c:v>
                </c:pt>
                <c:pt idx="14004">
                  <c:v>0.69095686342592599</c:v>
                </c:pt>
                <c:pt idx="14005">
                  <c:v>0.69095800925925921</c:v>
                </c:pt>
                <c:pt idx="14006">
                  <c:v>0.69095916666666668</c:v>
                </c:pt>
                <c:pt idx="14007">
                  <c:v>0.69096032407407404</c:v>
                </c:pt>
                <c:pt idx="14008">
                  <c:v>0.69096148148148151</c:v>
                </c:pt>
                <c:pt idx="14009">
                  <c:v>0.69096263888888887</c:v>
                </c:pt>
                <c:pt idx="14010">
                  <c:v>0.69096379629629623</c:v>
                </c:pt>
                <c:pt idx="14011">
                  <c:v>0.6909649537037037</c:v>
                </c:pt>
                <c:pt idx="14012">
                  <c:v>0.69096611111111117</c:v>
                </c:pt>
                <c:pt idx="14013">
                  <c:v>0.69096726851851853</c:v>
                </c:pt>
                <c:pt idx="14014">
                  <c:v>0.69096842592592589</c:v>
                </c:pt>
                <c:pt idx="14015">
                  <c:v>0.69096959490740739</c:v>
                </c:pt>
                <c:pt idx="14016">
                  <c:v>0.69097074074074083</c:v>
                </c:pt>
                <c:pt idx="14017">
                  <c:v>0.69097189814814819</c:v>
                </c:pt>
                <c:pt idx="14018">
                  <c:v>0.69097305555555555</c:v>
                </c:pt>
                <c:pt idx="14019">
                  <c:v>0.69097421296296291</c:v>
                </c:pt>
                <c:pt idx="14020">
                  <c:v>0.69097537037037038</c:v>
                </c:pt>
                <c:pt idx="14021">
                  <c:v>0.69097652777777785</c:v>
                </c:pt>
                <c:pt idx="14022">
                  <c:v>0.69097768518518521</c:v>
                </c:pt>
                <c:pt idx="14023">
                  <c:v>0.69097884259259257</c:v>
                </c:pt>
                <c:pt idx="14024">
                  <c:v>0.69098001157407407</c:v>
                </c:pt>
                <c:pt idx="14025">
                  <c:v>0.6909811574074074</c:v>
                </c:pt>
                <c:pt idx="14026">
                  <c:v>0.69098231481481487</c:v>
                </c:pt>
                <c:pt idx="14027">
                  <c:v>0.69098347222222223</c:v>
                </c:pt>
                <c:pt idx="14028">
                  <c:v>0.69098462962962959</c:v>
                </c:pt>
                <c:pt idx="14029">
                  <c:v>0.69098578703703706</c:v>
                </c:pt>
                <c:pt idx="14030">
                  <c:v>0.69098694444444442</c:v>
                </c:pt>
                <c:pt idx="14031">
                  <c:v>0.69098810185185189</c:v>
                </c:pt>
                <c:pt idx="14032">
                  <c:v>0.69098925925925925</c:v>
                </c:pt>
                <c:pt idx="14033">
                  <c:v>0.69099041666666672</c:v>
                </c:pt>
                <c:pt idx="14034">
                  <c:v>0.69099158564814822</c:v>
                </c:pt>
                <c:pt idx="14035">
                  <c:v>0.69099274305555558</c:v>
                </c:pt>
                <c:pt idx="14036">
                  <c:v>0.69099388888888891</c:v>
                </c:pt>
                <c:pt idx="14037">
                  <c:v>0.69099504629629627</c:v>
                </c:pt>
                <c:pt idx="14038">
                  <c:v>0.69099621527777777</c:v>
                </c:pt>
                <c:pt idx="14039">
                  <c:v>0.6909973611111111</c:v>
                </c:pt>
                <c:pt idx="14040">
                  <c:v>0.69099851851851846</c:v>
                </c:pt>
                <c:pt idx="14041">
                  <c:v>0.69099967592592593</c:v>
                </c:pt>
                <c:pt idx="14042">
                  <c:v>0.6910008333333334</c:v>
                </c:pt>
                <c:pt idx="14043">
                  <c:v>0.69100199074074076</c:v>
                </c:pt>
                <c:pt idx="14044">
                  <c:v>0.69100314814814812</c:v>
                </c:pt>
                <c:pt idx="14045">
                  <c:v>0.69100430555555548</c:v>
                </c:pt>
                <c:pt idx="14046">
                  <c:v>0.69100546296296295</c:v>
                </c:pt>
                <c:pt idx="14047">
                  <c:v>0.69100662037037042</c:v>
                </c:pt>
                <c:pt idx="14048">
                  <c:v>0.69100777777777778</c:v>
                </c:pt>
                <c:pt idx="14049">
                  <c:v>0.69100893518518514</c:v>
                </c:pt>
                <c:pt idx="14050">
                  <c:v>0.69101009259259261</c:v>
                </c:pt>
                <c:pt idx="14051">
                  <c:v>0.69101125000000008</c:v>
                </c:pt>
                <c:pt idx="14052">
                  <c:v>0.69101240740740744</c:v>
                </c:pt>
                <c:pt idx="14053">
                  <c:v>0.6910135648148148</c:v>
                </c:pt>
                <c:pt idx="14054">
                  <c:v>0.69101472222222216</c:v>
                </c:pt>
                <c:pt idx="14055">
                  <c:v>0.69101587962962963</c:v>
                </c:pt>
                <c:pt idx="14056">
                  <c:v>0.6910170370370371</c:v>
                </c:pt>
                <c:pt idx="14057">
                  <c:v>0.69101819444444446</c:v>
                </c:pt>
                <c:pt idx="14058">
                  <c:v>0.69101935185185182</c:v>
                </c:pt>
                <c:pt idx="14059">
                  <c:v>0.69102050925925929</c:v>
                </c:pt>
                <c:pt idx="14060">
                  <c:v>0.69102166666666665</c:v>
                </c:pt>
                <c:pt idx="14061">
                  <c:v>0.69102282407407412</c:v>
                </c:pt>
                <c:pt idx="14062">
                  <c:v>0.69102398148148148</c:v>
                </c:pt>
                <c:pt idx="14063">
                  <c:v>0.69102513888888895</c:v>
                </c:pt>
                <c:pt idx="14064">
                  <c:v>0.69102629629629631</c:v>
                </c:pt>
                <c:pt idx="14065">
                  <c:v>0.69102745370370366</c:v>
                </c:pt>
                <c:pt idx="14066">
                  <c:v>0.69102861111111114</c:v>
                </c:pt>
                <c:pt idx="14067">
                  <c:v>0.69102976851851849</c:v>
                </c:pt>
                <c:pt idx="14068">
                  <c:v>0.69103092592592597</c:v>
                </c:pt>
                <c:pt idx="14069">
                  <c:v>0.69103208333333332</c:v>
                </c:pt>
                <c:pt idx="14070">
                  <c:v>0.69103324074074068</c:v>
                </c:pt>
                <c:pt idx="14071">
                  <c:v>0.69103439814814815</c:v>
                </c:pt>
                <c:pt idx="14072">
                  <c:v>0.69103555555555563</c:v>
                </c:pt>
                <c:pt idx="14073">
                  <c:v>0.69103671296296298</c:v>
                </c:pt>
                <c:pt idx="14074">
                  <c:v>0.69103787037037034</c:v>
                </c:pt>
                <c:pt idx="14075">
                  <c:v>0.6910390277777777</c:v>
                </c:pt>
                <c:pt idx="14076">
                  <c:v>0.69104018518518517</c:v>
                </c:pt>
                <c:pt idx="14077">
                  <c:v>0.69104134259259264</c:v>
                </c:pt>
                <c:pt idx="14078">
                  <c:v>0.6910425</c:v>
                </c:pt>
                <c:pt idx="14079">
                  <c:v>0.69104365740740736</c:v>
                </c:pt>
                <c:pt idx="14080">
                  <c:v>0.69104481481481483</c:v>
                </c:pt>
                <c:pt idx="14081">
                  <c:v>0.6910459722222223</c:v>
                </c:pt>
                <c:pt idx="14082">
                  <c:v>0.69104712962962966</c:v>
                </c:pt>
                <c:pt idx="14083">
                  <c:v>0.69104828703703702</c:v>
                </c:pt>
                <c:pt idx="14084">
                  <c:v>0.69104944444444438</c:v>
                </c:pt>
                <c:pt idx="14085">
                  <c:v>0.69105060185185185</c:v>
                </c:pt>
                <c:pt idx="14086">
                  <c:v>0.69105175925925932</c:v>
                </c:pt>
                <c:pt idx="14087">
                  <c:v>0.69105291666666668</c:v>
                </c:pt>
                <c:pt idx="14088">
                  <c:v>0.69105407407407404</c:v>
                </c:pt>
                <c:pt idx="14089">
                  <c:v>0.69105523148148151</c:v>
                </c:pt>
                <c:pt idx="14090">
                  <c:v>0.69105638888888887</c:v>
                </c:pt>
                <c:pt idx="14091">
                  <c:v>0.69105754629629634</c:v>
                </c:pt>
                <c:pt idx="14092">
                  <c:v>0.6910587037037037</c:v>
                </c:pt>
                <c:pt idx="14093">
                  <c:v>0.69105986111111106</c:v>
                </c:pt>
                <c:pt idx="14094">
                  <c:v>0.69106101851851853</c:v>
                </c:pt>
                <c:pt idx="14095">
                  <c:v>0.69106217592592589</c:v>
                </c:pt>
                <c:pt idx="14096">
                  <c:v>0.6910633449074074</c:v>
                </c:pt>
                <c:pt idx="14097">
                  <c:v>0.69106449074074072</c:v>
                </c:pt>
                <c:pt idx="14098">
                  <c:v>0.69106564814814819</c:v>
                </c:pt>
                <c:pt idx="14099">
                  <c:v>0.69106680555555555</c:v>
                </c:pt>
                <c:pt idx="14100">
                  <c:v>0.69106796296296291</c:v>
                </c:pt>
                <c:pt idx="14101">
                  <c:v>0.69106912037037038</c:v>
                </c:pt>
                <c:pt idx="14102">
                  <c:v>0.69107027777777774</c:v>
                </c:pt>
                <c:pt idx="14103">
                  <c:v>0.69107143518518521</c:v>
                </c:pt>
                <c:pt idx="14104">
                  <c:v>0.69107259259259257</c:v>
                </c:pt>
                <c:pt idx="14105">
                  <c:v>0.69107374999999993</c:v>
                </c:pt>
                <c:pt idx="14106">
                  <c:v>0.6910749074074074</c:v>
                </c:pt>
                <c:pt idx="14107">
                  <c:v>0.69107606481481487</c:v>
                </c:pt>
                <c:pt idx="14108">
                  <c:v>0.69107722222222223</c:v>
                </c:pt>
                <c:pt idx="14109">
                  <c:v>0.69107837962962959</c:v>
                </c:pt>
                <c:pt idx="14110">
                  <c:v>0.69107953703703695</c:v>
                </c:pt>
                <c:pt idx="14111">
                  <c:v>0.69108069444444453</c:v>
                </c:pt>
                <c:pt idx="14112">
                  <c:v>0.69108185185185189</c:v>
                </c:pt>
                <c:pt idx="14113">
                  <c:v>0.69108300925925925</c:v>
                </c:pt>
                <c:pt idx="14114">
                  <c:v>0.69108416666666661</c:v>
                </c:pt>
                <c:pt idx="14115">
                  <c:v>0.69108532407407408</c:v>
                </c:pt>
                <c:pt idx="14116">
                  <c:v>0.69108648148148155</c:v>
                </c:pt>
                <c:pt idx="14117">
                  <c:v>0.69108763888888891</c:v>
                </c:pt>
                <c:pt idx="14118">
                  <c:v>0.69108879629629627</c:v>
                </c:pt>
                <c:pt idx="14119">
                  <c:v>0.69108995370370374</c:v>
                </c:pt>
                <c:pt idx="14120">
                  <c:v>0.6910911111111111</c:v>
                </c:pt>
                <c:pt idx="14121">
                  <c:v>0.69109226851851857</c:v>
                </c:pt>
                <c:pt idx="14122">
                  <c:v>0.69109342592592593</c:v>
                </c:pt>
                <c:pt idx="14123">
                  <c:v>0.69109458333333329</c:v>
                </c:pt>
                <c:pt idx="14124">
                  <c:v>0.69109574074074076</c:v>
                </c:pt>
                <c:pt idx="14125">
                  <c:v>0.69109689814814812</c:v>
                </c:pt>
                <c:pt idx="14126">
                  <c:v>0.69109805555555559</c:v>
                </c:pt>
                <c:pt idx="14127">
                  <c:v>0.69109921296296295</c:v>
                </c:pt>
                <c:pt idx="14128">
                  <c:v>0.69110037037037042</c:v>
                </c:pt>
                <c:pt idx="14129">
                  <c:v>0.69110152777777778</c:v>
                </c:pt>
                <c:pt idx="14130">
                  <c:v>0.69110268518518514</c:v>
                </c:pt>
                <c:pt idx="14131">
                  <c:v>0.69110384259259261</c:v>
                </c:pt>
                <c:pt idx="14132">
                  <c:v>0.69110499999999997</c:v>
                </c:pt>
                <c:pt idx="14133">
                  <c:v>0.69110615740740744</c:v>
                </c:pt>
                <c:pt idx="14134">
                  <c:v>0.6911073148148148</c:v>
                </c:pt>
                <c:pt idx="14135">
                  <c:v>0.69110847222222216</c:v>
                </c:pt>
                <c:pt idx="14136">
                  <c:v>0.69110962962962963</c:v>
                </c:pt>
                <c:pt idx="14137">
                  <c:v>0.6911107870370371</c:v>
                </c:pt>
                <c:pt idx="14138">
                  <c:v>0.69111194444444446</c:v>
                </c:pt>
                <c:pt idx="14139">
                  <c:v>0.69111312499999999</c:v>
                </c:pt>
                <c:pt idx="14140">
                  <c:v>0.69111425925925918</c:v>
                </c:pt>
                <c:pt idx="14141">
                  <c:v>0.69111541666666665</c:v>
                </c:pt>
                <c:pt idx="14142">
                  <c:v>0.69111657407407412</c:v>
                </c:pt>
                <c:pt idx="14143">
                  <c:v>0.69111773148148148</c:v>
                </c:pt>
                <c:pt idx="14144">
                  <c:v>0.69111888888888884</c:v>
                </c:pt>
                <c:pt idx="14145">
                  <c:v>0.69112004629629631</c:v>
                </c:pt>
                <c:pt idx="14146">
                  <c:v>0.69112120370370378</c:v>
                </c:pt>
                <c:pt idx="14147">
                  <c:v>0.69112236111111114</c:v>
                </c:pt>
                <c:pt idx="14148">
                  <c:v>0.6911235185185185</c:v>
                </c:pt>
                <c:pt idx="14149">
                  <c:v>0.69112467592592586</c:v>
                </c:pt>
                <c:pt idx="14150">
                  <c:v>0.69112583333333333</c:v>
                </c:pt>
                <c:pt idx="14151">
                  <c:v>0.6911269907407408</c:v>
                </c:pt>
                <c:pt idx="14152">
                  <c:v>0.69112814814814816</c:v>
                </c:pt>
                <c:pt idx="14153">
                  <c:v>0.69112930555555552</c:v>
                </c:pt>
                <c:pt idx="14154">
                  <c:v>0.69113046296296299</c:v>
                </c:pt>
                <c:pt idx="14155">
                  <c:v>0.69113162037037035</c:v>
                </c:pt>
                <c:pt idx="14156">
                  <c:v>0.69113277777777782</c:v>
                </c:pt>
                <c:pt idx="14157">
                  <c:v>0.69113393518518518</c:v>
                </c:pt>
                <c:pt idx="14158">
                  <c:v>0.69113509259259265</c:v>
                </c:pt>
                <c:pt idx="14159">
                  <c:v>0.69113625000000001</c:v>
                </c:pt>
                <c:pt idx="14160">
                  <c:v>0.69113740740740737</c:v>
                </c:pt>
                <c:pt idx="14161">
                  <c:v>0.69113856481481484</c:v>
                </c:pt>
                <c:pt idx="14162">
                  <c:v>0.6911397222222222</c:v>
                </c:pt>
                <c:pt idx="14163">
                  <c:v>0.69114087962962967</c:v>
                </c:pt>
                <c:pt idx="14164">
                  <c:v>0.69114203703703703</c:v>
                </c:pt>
                <c:pt idx="14165">
                  <c:v>0.69114319444444439</c:v>
                </c:pt>
                <c:pt idx="14166">
                  <c:v>0.69114435185185186</c:v>
                </c:pt>
                <c:pt idx="14167">
                  <c:v>0.69114550925925933</c:v>
                </c:pt>
                <c:pt idx="14168">
                  <c:v>0.69114666666666669</c:v>
                </c:pt>
                <c:pt idx="14169">
                  <c:v>0.69114782407407405</c:v>
                </c:pt>
                <c:pt idx="14170">
                  <c:v>0.69114898148148141</c:v>
                </c:pt>
                <c:pt idx="14171">
                  <c:v>0.69115013888888888</c:v>
                </c:pt>
                <c:pt idx="14172">
                  <c:v>0.69115129629629635</c:v>
                </c:pt>
                <c:pt idx="14173">
                  <c:v>0.69115245370370371</c:v>
                </c:pt>
                <c:pt idx="14174">
                  <c:v>0.69115361111111107</c:v>
                </c:pt>
                <c:pt idx="14175">
                  <c:v>0.69115476851851854</c:v>
                </c:pt>
                <c:pt idx="14176">
                  <c:v>0.69115592592592601</c:v>
                </c:pt>
                <c:pt idx="14177">
                  <c:v>0.69115708333333337</c:v>
                </c:pt>
                <c:pt idx="14178">
                  <c:v>0.69115824074074073</c:v>
                </c:pt>
                <c:pt idx="14179">
                  <c:v>0.69115939814814809</c:v>
                </c:pt>
                <c:pt idx="14180">
                  <c:v>0.69116055555555556</c:v>
                </c:pt>
                <c:pt idx="14181">
                  <c:v>0.69116171296296303</c:v>
                </c:pt>
                <c:pt idx="14182">
                  <c:v>0.69116287037037039</c:v>
                </c:pt>
                <c:pt idx="14183">
                  <c:v>0.69116402777777775</c:v>
                </c:pt>
                <c:pt idx="14184">
                  <c:v>0.69116518518518522</c:v>
                </c:pt>
                <c:pt idx="14185">
                  <c:v>0.69116634259259258</c:v>
                </c:pt>
                <c:pt idx="14186">
                  <c:v>0.69116750000000005</c:v>
                </c:pt>
                <c:pt idx="14187">
                  <c:v>0.69116865740740741</c:v>
                </c:pt>
                <c:pt idx="14188">
                  <c:v>0.69116981481481476</c:v>
                </c:pt>
                <c:pt idx="14189">
                  <c:v>0.69117097222222224</c:v>
                </c:pt>
                <c:pt idx="14190">
                  <c:v>0.69117212962962959</c:v>
                </c:pt>
                <c:pt idx="14191">
                  <c:v>0.69117328703703707</c:v>
                </c:pt>
                <c:pt idx="14192">
                  <c:v>0.69117444444444442</c:v>
                </c:pt>
                <c:pt idx="14193">
                  <c:v>0.6911756018518519</c:v>
                </c:pt>
                <c:pt idx="14194">
                  <c:v>0.69117675925925925</c:v>
                </c:pt>
                <c:pt idx="14195">
                  <c:v>0.69117791666666661</c:v>
                </c:pt>
                <c:pt idx="14196">
                  <c:v>0.69117907407407408</c:v>
                </c:pt>
                <c:pt idx="14197">
                  <c:v>0.69118023148148156</c:v>
                </c:pt>
                <c:pt idx="14198">
                  <c:v>0.69118138888888891</c:v>
                </c:pt>
                <c:pt idx="14199">
                  <c:v>0.69118254629629627</c:v>
                </c:pt>
                <c:pt idx="14200">
                  <c:v>0.69118370370370363</c:v>
                </c:pt>
                <c:pt idx="14201">
                  <c:v>0.6911848611111111</c:v>
                </c:pt>
                <c:pt idx="14202">
                  <c:v>0.69118601851851857</c:v>
                </c:pt>
                <c:pt idx="14203">
                  <c:v>0.69118718749999997</c:v>
                </c:pt>
                <c:pt idx="14204">
                  <c:v>0.69118833333333329</c:v>
                </c:pt>
                <c:pt idx="14205">
                  <c:v>0.69118949074074065</c:v>
                </c:pt>
                <c:pt idx="14206">
                  <c:v>0.69119064814814823</c:v>
                </c:pt>
                <c:pt idx="14207">
                  <c:v>0.69119180555555559</c:v>
                </c:pt>
                <c:pt idx="14208">
                  <c:v>0.69119296296296295</c:v>
                </c:pt>
                <c:pt idx="14209">
                  <c:v>0.69119412037037031</c:v>
                </c:pt>
                <c:pt idx="14210">
                  <c:v>0.69119527777777778</c:v>
                </c:pt>
                <c:pt idx="14211">
                  <c:v>0.69119643518518525</c:v>
                </c:pt>
                <c:pt idx="14212">
                  <c:v>0.69119759259259261</c:v>
                </c:pt>
                <c:pt idx="14213">
                  <c:v>0.69119874999999997</c:v>
                </c:pt>
                <c:pt idx="14214">
                  <c:v>0.69119990740740744</c:v>
                </c:pt>
                <c:pt idx="14215">
                  <c:v>0.6912010648148148</c:v>
                </c:pt>
                <c:pt idx="14216">
                  <c:v>0.69120222222222227</c:v>
                </c:pt>
                <c:pt idx="14217">
                  <c:v>0.69120337962962963</c:v>
                </c:pt>
                <c:pt idx="14218">
                  <c:v>0.69120453703703699</c:v>
                </c:pt>
                <c:pt idx="14219">
                  <c:v>0.69120569444444446</c:v>
                </c:pt>
                <c:pt idx="14220">
                  <c:v>0.69120686342592597</c:v>
                </c:pt>
                <c:pt idx="14221">
                  <c:v>0.69120800925925929</c:v>
                </c:pt>
                <c:pt idx="14222">
                  <c:v>0.69120916666666665</c:v>
                </c:pt>
                <c:pt idx="14223">
                  <c:v>0.69121032407407412</c:v>
                </c:pt>
                <c:pt idx="14224">
                  <c:v>0.69121148148148148</c:v>
                </c:pt>
                <c:pt idx="14225">
                  <c:v>0.69121263888888884</c:v>
                </c:pt>
                <c:pt idx="14226">
                  <c:v>0.69121379629629631</c:v>
                </c:pt>
                <c:pt idx="14227">
                  <c:v>0.69121495370370367</c:v>
                </c:pt>
                <c:pt idx="14228">
                  <c:v>0.69121611111111114</c:v>
                </c:pt>
                <c:pt idx="14229">
                  <c:v>0.6912172685185185</c:v>
                </c:pt>
                <c:pt idx="14230">
                  <c:v>0.69121842592592586</c:v>
                </c:pt>
                <c:pt idx="14231">
                  <c:v>0.69121958333333333</c:v>
                </c:pt>
                <c:pt idx="14232">
                  <c:v>0.6912207407407408</c:v>
                </c:pt>
                <c:pt idx="14233">
                  <c:v>0.69122189814814816</c:v>
                </c:pt>
                <c:pt idx="14234">
                  <c:v>0.69122305555555552</c:v>
                </c:pt>
                <c:pt idx="14235">
                  <c:v>0.69122421296296288</c:v>
                </c:pt>
                <c:pt idx="14236">
                  <c:v>0.69122537037037035</c:v>
                </c:pt>
                <c:pt idx="14237">
                  <c:v>0.69122652777777782</c:v>
                </c:pt>
                <c:pt idx="14238">
                  <c:v>0.69122768518518518</c:v>
                </c:pt>
                <c:pt idx="14239">
                  <c:v>0.69122884259259254</c:v>
                </c:pt>
                <c:pt idx="14240">
                  <c:v>0.69123000000000001</c:v>
                </c:pt>
                <c:pt idx="14241">
                  <c:v>0.69123115740740748</c:v>
                </c:pt>
                <c:pt idx="14242">
                  <c:v>0.69123231481481484</c:v>
                </c:pt>
                <c:pt idx="14243">
                  <c:v>0.6912334722222222</c:v>
                </c:pt>
                <c:pt idx="14244">
                  <c:v>0.69123462962962956</c:v>
                </c:pt>
                <c:pt idx="14245">
                  <c:v>0.69123578703703703</c:v>
                </c:pt>
                <c:pt idx="14246">
                  <c:v>0.6912369444444445</c:v>
                </c:pt>
                <c:pt idx="14247">
                  <c:v>0.69123810185185186</c:v>
                </c:pt>
                <c:pt idx="14248">
                  <c:v>0.69123925925925922</c:v>
                </c:pt>
                <c:pt idx="14249">
                  <c:v>0.69124041666666669</c:v>
                </c:pt>
                <c:pt idx="14250">
                  <c:v>0.69124157407407405</c:v>
                </c:pt>
                <c:pt idx="14251">
                  <c:v>0.69124273148148152</c:v>
                </c:pt>
                <c:pt idx="14252">
                  <c:v>0.69124390046296291</c:v>
                </c:pt>
                <c:pt idx="14253">
                  <c:v>0.69124504629629635</c:v>
                </c:pt>
                <c:pt idx="14254">
                  <c:v>0.69124620370370371</c:v>
                </c:pt>
                <c:pt idx="14255">
                  <c:v>0.69124736111111107</c:v>
                </c:pt>
                <c:pt idx="14256">
                  <c:v>0.69124851851851854</c:v>
                </c:pt>
                <c:pt idx="14257">
                  <c:v>0.6912496759259259</c:v>
                </c:pt>
                <c:pt idx="14258">
                  <c:v>0.69125083333333337</c:v>
                </c:pt>
                <c:pt idx="14259">
                  <c:v>0.69125199074074073</c:v>
                </c:pt>
                <c:pt idx="14260">
                  <c:v>0.69125314814814809</c:v>
                </c:pt>
                <c:pt idx="14261">
                  <c:v>0.69125430555555556</c:v>
                </c:pt>
                <c:pt idx="14262">
                  <c:v>0.69125546296296303</c:v>
                </c:pt>
                <c:pt idx="14263">
                  <c:v>0.69125662037037039</c:v>
                </c:pt>
                <c:pt idx="14264">
                  <c:v>0.69125777777777775</c:v>
                </c:pt>
                <c:pt idx="14265">
                  <c:v>0.69125894675925925</c:v>
                </c:pt>
                <c:pt idx="14266">
                  <c:v>0.69126009259259258</c:v>
                </c:pt>
                <c:pt idx="14267">
                  <c:v>0.69126125000000005</c:v>
                </c:pt>
                <c:pt idx="14268">
                  <c:v>0.69126240740740741</c:v>
                </c:pt>
                <c:pt idx="14269">
                  <c:v>0.69126356481481477</c:v>
                </c:pt>
                <c:pt idx="14270">
                  <c:v>0.69126472222222224</c:v>
                </c:pt>
                <c:pt idx="14271">
                  <c:v>0.69126587962962971</c:v>
                </c:pt>
                <c:pt idx="14272">
                  <c:v>0.69126703703703707</c:v>
                </c:pt>
                <c:pt idx="14273">
                  <c:v>0.69126819444444443</c:v>
                </c:pt>
                <c:pt idx="14274">
                  <c:v>0.69126935185185179</c:v>
                </c:pt>
                <c:pt idx="14275">
                  <c:v>0.69127050925925926</c:v>
                </c:pt>
                <c:pt idx="14276">
                  <c:v>0.69127166666666673</c:v>
                </c:pt>
                <c:pt idx="14277">
                  <c:v>0.69127282407407409</c:v>
                </c:pt>
                <c:pt idx="14278">
                  <c:v>0.69127398148148145</c:v>
                </c:pt>
                <c:pt idx="14279">
                  <c:v>0.69127513888888892</c:v>
                </c:pt>
                <c:pt idx="14280">
                  <c:v>0.69127629629629628</c:v>
                </c:pt>
                <c:pt idx="14281">
                  <c:v>0.69127745370370375</c:v>
                </c:pt>
                <c:pt idx="14282">
                  <c:v>0.69127861111111111</c:v>
                </c:pt>
                <c:pt idx="14283">
                  <c:v>0.69127976851851847</c:v>
                </c:pt>
                <c:pt idx="14284">
                  <c:v>0.69128092592592594</c:v>
                </c:pt>
                <c:pt idx="14285">
                  <c:v>0.6912820833333333</c:v>
                </c:pt>
                <c:pt idx="14286">
                  <c:v>0.69128324074074077</c:v>
                </c:pt>
                <c:pt idx="14287">
                  <c:v>0.69128439814814813</c:v>
                </c:pt>
                <c:pt idx="14288">
                  <c:v>0.6912855555555556</c:v>
                </c:pt>
                <c:pt idx="14289">
                  <c:v>0.69128671296296296</c:v>
                </c:pt>
                <c:pt idx="14290">
                  <c:v>0.69128787037037032</c:v>
                </c:pt>
                <c:pt idx="14291">
                  <c:v>0.69128902777777779</c:v>
                </c:pt>
                <c:pt idx="14292">
                  <c:v>0.69129018518518526</c:v>
                </c:pt>
                <c:pt idx="14293">
                  <c:v>0.69129134259259262</c:v>
                </c:pt>
                <c:pt idx="14294">
                  <c:v>0.69129249999999998</c:v>
                </c:pt>
                <c:pt idx="14295">
                  <c:v>0.69129365740740734</c:v>
                </c:pt>
                <c:pt idx="14296">
                  <c:v>0.69129481481481481</c:v>
                </c:pt>
                <c:pt idx="14297">
                  <c:v>0.69129597222222228</c:v>
                </c:pt>
                <c:pt idx="14298">
                  <c:v>0.69129712962962964</c:v>
                </c:pt>
                <c:pt idx="14299">
                  <c:v>0.691298287037037</c:v>
                </c:pt>
                <c:pt idx="14300">
                  <c:v>0.69129944444444447</c:v>
                </c:pt>
                <c:pt idx="14301">
                  <c:v>0.69130060185185194</c:v>
                </c:pt>
                <c:pt idx="14302">
                  <c:v>0.6913017592592593</c:v>
                </c:pt>
                <c:pt idx="14303">
                  <c:v>0.69130291666666666</c:v>
                </c:pt>
                <c:pt idx="14304">
                  <c:v>0.69130407407407402</c:v>
                </c:pt>
                <c:pt idx="14305">
                  <c:v>0.69130523148148149</c:v>
                </c:pt>
                <c:pt idx="14306">
                  <c:v>0.69130640046296299</c:v>
                </c:pt>
                <c:pt idx="14307">
                  <c:v>0.69130754629629632</c:v>
                </c:pt>
                <c:pt idx="14308">
                  <c:v>0.69130870370370368</c:v>
                </c:pt>
                <c:pt idx="14309">
                  <c:v>0.69130986111111115</c:v>
                </c:pt>
                <c:pt idx="14310">
                  <c:v>0.69131101851851851</c:v>
                </c:pt>
                <c:pt idx="14311">
                  <c:v>0.69131217592592598</c:v>
                </c:pt>
                <c:pt idx="14312">
                  <c:v>0.69131333333333334</c:v>
                </c:pt>
                <c:pt idx="14313">
                  <c:v>0.69131449074074069</c:v>
                </c:pt>
                <c:pt idx="14314">
                  <c:v>0.69131564814814817</c:v>
                </c:pt>
                <c:pt idx="14315">
                  <c:v>0.69131680555555552</c:v>
                </c:pt>
                <c:pt idx="14316">
                  <c:v>0.691317962962963</c:v>
                </c:pt>
                <c:pt idx="14317">
                  <c:v>0.69131912037037035</c:v>
                </c:pt>
                <c:pt idx="14318">
                  <c:v>0.69132027777777783</c:v>
                </c:pt>
                <c:pt idx="14319">
                  <c:v>0.69132143518518518</c:v>
                </c:pt>
                <c:pt idx="14320">
                  <c:v>0.69132259259259254</c:v>
                </c:pt>
                <c:pt idx="14321">
                  <c:v>0.69132375000000001</c:v>
                </c:pt>
                <c:pt idx="14322">
                  <c:v>0.69132490740740737</c:v>
                </c:pt>
                <c:pt idx="14323">
                  <c:v>0.69132607638888888</c:v>
                </c:pt>
                <c:pt idx="14324">
                  <c:v>0.6913272222222222</c:v>
                </c:pt>
                <c:pt idx="14325">
                  <c:v>0.69132840277777774</c:v>
                </c:pt>
                <c:pt idx="14326">
                  <c:v>0.69132953703703703</c:v>
                </c:pt>
                <c:pt idx="14327">
                  <c:v>0.69133070601851854</c:v>
                </c:pt>
                <c:pt idx="14328">
                  <c:v>0.69133185185185186</c:v>
                </c:pt>
                <c:pt idx="14329">
                  <c:v>0.69133300925925922</c:v>
                </c:pt>
                <c:pt idx="14330">
                  <c:v>0.69133416666666658</c:v>
                </c:pt>
                <c:pt idx="14331">
                  <c:v>0.69133532407407416</c:v>
                </c:pt>
                <c:pt idx="14332">
                  <c:v>0.69133648148148152</c:v>
                </c:pt>
                <c:pt idx="14333">
                  <c:v>0.69133763888888888</c:v>
                </c:pt>
                <c:pt idx="14334">
                  <c:v>0.69133879629629624</c:v>
                </c:pt>
                <c:pt idx="14335">
                  <c:v>0.69133996527777775</c:v>
                </c:pt>
                <c:pt idx="14336">
                  <c:v>0.69134111111111118</c:v>
                </c:pt>
                <c:pt idx="14337">
                  <c:v>0.69134228009259258</c:v>
                </c:pt>
                <c:pt idx="14338">
                  <c:v>0.69134346064814811</c:v>
                </c:pt>
                <c:pt idx="14339">
                  <c:v>0.69134458333333326</c:v>
                </c:pt>
                <c:pt idx="14340">
                  <c:v>0.69134574074074073</c:v>
                </c:pt>
                <c:pt idx="14341">
                  <c:v>0.6913468981481482</c:v>
                </c:pt>
                <c:pt idx="14342">
                  <c:v>0.69134805555555556</c:v>
                </c:pt>
                <c:pt idx="14343">
                  <c:v>0.69134921296296292</c:v>
                </c:pt>
                <c:pt idx="14344">
                  <c:v>0.69135037037037039</c:v>
                </c:pt>
                <c:pt idx="14345">
                  <c:v>0.69135152777777775</c:v>
                </c:pt>
                <c:pt idx="14346">
                  <c:v>0.69135268518518522</c:v>
                </c:pt>
                <c:pt idx="14347">
                  <c:v>0.69135384259259258</c:v>
                </c:pt>
                <c:pt idx="14348">
                  <c:v>0.69135500000000005</c:v>
                </c:pt>
                <c:pt idx="14349">
                  <c:v>0.69135615740740741</c:v>
                </c:pt>
                <c:pt idx="14350">
                  <c:v>0.69135731481481477</c:v>
                </c:pt>
                <c:pt idx="14351">
                  <c:v>0.69135847222222224</c:v>
                </c:pt>
                <c:pt idx="14352">
                  <c:v>0.6913596296296296</c:v>
                </c:pt>
                <c:pt idx="14353">
                  <c:v>0.69136078703703707</c:v>
                </c:pt>
                <c:pt idx="14354">
                  <c:v>0.69136194444444443</c:v>
                </c:pt>
                <c:pt idx="14355">
                  <c:v>0.69136310185185179</c:v>
                </c:pt>
                <c:pt idx="14356">
                  <c:v>0.69136425925925926</c:v>
                </c:pt>
                <c:pt idx="14357">
                  <c:v>0.69136541666666673</c:v>
                </c:pt>
                <c:pt idx="14358">
                  <c:v>0.69136657407407409</c:v>
                </c:pt>
                <c:pt idx="14359">
                  <c:v>0.69136773148148145</c:v>
                </c:pt>
                <c:pt idx="14360">
                  <c:v>0.69136888888888881</c:v>
                </c:pt>
                <c:pt idx="14361">
                  <c:v>0.69137004629629628</c:v>
                </c:pt>
                <c:pt idx="14362">
                  <c:v>0.69137121527777778</c:v>
                </c:pt>
                <c:pt idx="14363">
                  <c:v>0.69137236111111111</c:v>
                </c:pt>
                <c:pt idx="14364">
                  <c:v>0.69137351851851847</c:v>
                </c:pt>
                <c:pt idx="14365">
                  <c:v>0.69137467592592594</c:v>
                </c:pt>
                <c:pt idx="14366">
                  <c:v>0.69137583333333341</c:v>
                </c:pt>
                <c:pt idx="14367">
                  <c:v>0.69137699074074077</c:v>
                </c:pt>
                <c:pt idx="14368">
                  <c:v>0.69137814814814813</c:v>
                </c:pt>
                <c:pt idx="14369">
                  <c:v>0.69137930555555549</c:v>
                </c:pt>
                <c:pt idx="14370">
                  <c:v>0.69138046296296296</c:v>
                </c:pt>
                <c:pt idx="14371">
                  <c:v>0.69138162037037043</c:v>
                </c:pt>
                <c:pt idx="14372">
                  <c:v>0.69138277777777779</c:v>
                </c:pt>
                <c:pt idx="14373">
                  <c:v>0.69138393518518515</c:v>
                </c:pt>
                <c:pt idx="14374">
                  <c:v>0.69138509259259262</c:v>
                </c:pt>
                <c:pt idx="14375">
                  <c:v>0.69138626157407412</c:v>
                </c:pt>
                <c:pt idx="14376">
                  <c:v>0.69138740740740745</c:v>
                </c:pt>
                <c:pt idx="14377">
                  <c:v>0.69138856481481481</c:v>
                </c:pt>
                <c:pt idx="14378">
                  <c:v>0.69138972222222217</c:v>
                </c:pt>
                <c:pt idx="14379">
                  <c:v>0.69139087962962964</c:v>
                </c:pt>
                <c:pt idx="14380">
                  <c:v>0.691392037037037</c:v>
                </c:pt>
                <c:pt idx="14381">
                  <c:v>0.6913932060185185</c:v>
                </c:pt>
                <c:pt idx="14382">
                  <c:v>0.69139435185185183</c:v>
                </c:pt>
                <c:pt idx="14383">
                  <c:v>0.6913955092592593</c:v>
                </c:pt>
                <c:pt idx="14384">
                  <c:v>0.6913966782407408</c:v>
                </c:pt>
                <c:pt idx="14385">
                  <c:v>0.69139782407407402</c:v>
                </c:pt>
                <c:pt idx="14386">
                  <c:v>0.69139898148148149</c:v>
                </c:pt>
                <c:pt idx="14387">
                  <c:v>0.69140013888888896</c:v>
                </c:pt>
                <c:pt idx="14388">
                  <c:v>0.69140130787037035</c:v>
                </c:pt>
                <c:pt idx="14389">
                  <c:v>0.69140246527777782</c:v>
                </c:pt>
                <c:pt idx="14390">
                  <c:v>0.69140362268518518</c:v>
                </c:pt>
                <c:pt idx="14391">
                  <c:v>0.69140476851851851</c:v>
                </c:pt>
                <c:pt idx="14392">
                  <c:v>0.69140593750000001</c:v>
                </c:pt>
                <c:pt idx="14393">
                  <c:v>0.69140708333333334</c:v>
                </c:pt>
                <c:pt idx="14394">
                  <c:v>0.6914082407407407</c:v>
                </c:pt>
                <c:pt idx="14395">
                  <c:v>0.69140939814814817</c:v>
                </c:pt>
                <c:pt idx="14396">
                  <c:v>0.69141055555555564</c:v>
                </c:pt>
                <c:pt idx="14397">
                  <c:v>0.691411712962963</c:v>
                </c:pt>
                <c:pt idx="14398">
                  <c:v>0.69141287037037036</c:v>
                </c:pt>
                <c:pt idx="14399">
                  <c:v>0.69141402777777772</c:v>
                </c:pt>
                <c:pt idx="14400">
                  <c:v>0.69141518518518519</c:v>
                </c:pt>
                <c:pt idx="14401">
                  <c:v>0.69141635416666669</c:v>
                </c:pt>
                <c:pt idx="14402">
                  <c:v>0.69141750000000002</c:v>
                </c:pt>
                <c:pt idx="14403">
                  <c:v>0.69141865740740738</c:v>
                </c:pt>
                <c:pt idx="14404">
                  <c:v>0.69141981481481485</c:v>
                </c:pt>
                <c:pt idx="14405">
                  <c:v>0.69142097222222221</c:v>
                </c:pt>
                <c:pt idx="14406">
                  <c:v>0.69142212962962968</c:v>
                </c:pt>
                <c:pt idx="14407">
                  <c:v>0.69142328703703704</c:v>
                </c:pt>
                <c:pt idx="14408">
                  <c:v>0.6914244444444444</c:v>
                </c:pt>
                <c:pt idx="14409">
                  <c:v>0.69142560185185187</c:v>
                </c:pt>
                <c:pt idx="14410">
                  <c:v>0.69142675925925923</c:v>
                </c:pt>
                <c:pt idx="14411">
                  <c:v>0.6914279166666667</c:v>
                </c:pt>
                <c:pt idx="14412">
                  <c:v>0.69142907407407406</c:v>
                </c:pt>
                <c:pt idx="14413">
                  <c:v>0.69143023148148153</c:v>
                </c:pt>
                <c:pt idx="14414">
                  <c:v>0.69143138888888889</c:v>
                </c:pt>
                <c:pt idx="14415">
                  <c:v>0.69143254629629625</c:v>
                </c:pt>
                <c:pt idx="14416">
                  <c:v>0.69143370370370372</c:v>
                </c:pt>
                <c:pt idx="14417">
                  <c:v>0.69143486111111108</c:v>
                </c:pt>
                <c:pt idx="14418">
                  <c:v>0.69143601851851855</c:v>
                </c:pt>
                <c:pt idx="14419">
                  <c:v>0.69143718750000005</c:v>
                </c:pt>
                <c:pt idx="14420">
                  <c:v>0.69143833333333327</c:v>
                </c:pt>
                <c:pt idx="14421">
                  <c:v>0.69143949074074074</c:v>
                </c:pt>
                <c:pt idx="14422">
                  <c:v>0.69144065972222224</c:v>
                </c:pt>
                <c:pt idx="14423">
                  <c:v>0.6914418171296296</c:v>
                </c:pt>
                <c:pt idx="14424">
                  <c:v>0.69144296296296293</c:v>
                </c:pt>
                <c:pt idx="14425">
                  <c:v>0.69144412037037029</c:v>
                </c:pt>
                <c:pt idx="14426">
                  <c:v>0.69144527777777787</c:v>
                </c:pt>
                <c:pt idx="14427">
                  <c:v>0.69144643518518523</c:v>
                </c:pt>
                <c:pt idx="14428">
                  <c:v>0.69144759259259259</c:v>
                </c:pt>
                <c:pt idx="14429">
                  <c:v>0.69144876157407409</c:v>
                </c:pt>
                <c:pt idx="14430">
                  <c:v>0.69144991898148145</c:v>
                </c:pt>
                <c:pt idx="14431">
                  <c:v>0.69145106481481489</c:v>
                </c:pt>
                <c:pt idx="14432">
                  <c:v>0.69145222222222225</c:v>
                </c:pt>
                <c:pt idx="14433">
                  <c:v>0.69145337962962961</c:v>
                </c:pt>
                <c:pt idx="14434">
                  <c:v>0.69145453703703708</c:v>
                </c:pt>
                <c:pt idx="14435">
                  <c:v>0.69145569444444444</c:v>
                </c:pt>
                <c:pt idx="14436">
                  <c:v>0.69145685185185191</c:v>
                </c:pt>
                <c:pt idx="14437">
                  <c:v>0.69145800925925927</c:v>
                </c:pt>
                <c:pt idx="14438">
                  <c:v>0.69145916666666662</c:v>
                </c:pt>
                <c:pt idx="14439">
                  <c:v>0.6914603240740741</c:v>
                </c:pt>
                <c:pt idx="14440">
                  <c:v>0.6914614930555556</c:v>
                </c:pt>
                <c:pt idx="14441">
                  <c:v>0.69146263888888893</c:v>
                </c:pt>
                <c:pt idx="14442">
                  <c:v>0.69146379629629628</c:v>
                </c:pt>
                <c:pt idx="14443">
                  <c:v>0.69146495370370376</c:v>
                </c:pt>
                <c:pt idx="14444">
                  <c:v>0.69146611111111111</c:v>
                </c:pt>
                <c:pt idx="14445">
                  <c:v>0.69146726851851847</c:v>
                </c:pt>
                <c:pt idx="14446">
                  <c:v>0.69146842592592594</c:v>
                </c:pt>
                <c:pt idx="14447">
                  <c:v>0.6914695833333333</c:v>
                </c:pt>
                <c:pt idx="14448">
                  <c:v>0.69147074074074077</c:v>
                </c:pt>
                <c:pt idx="14449">
                  <c:v>0.69147189814814813</c:v>
                </c:pt>
                <c:pt idx="14450">
                  <c:v>0.69147307870370367</c:v>
                </c:pt>
                <c:pt idx="14451">
                  <c:v>0.69147421296296296</c:v>
                </c:pt>
                <c:pt idx="14452">
                  <c:v>0.69147537037037043</c:v>
                </c:pt>
                <c:pt idx="14453">
                  <c:v>0.69147652777777779</c:v>
                </c:pt>
                <c:pt idx="14454">
                  <c:v>0.69147768518518515</c:v>
                </c:pt>
                <c:pt idx="14455">
                  <c:v>0.69147884259259251</c:v>
                </c:pt>
                <c:pt idx="14456">
                  <c:v>0.69147999999999998</c:v>
                </c:pt>
                <c:pt idx="14457">
                  <c:v>0.69148115740740745</c:v>
                </c:pt>
                <c:pt idx="14458">
                  <c:v>0.69148231481481481</c:v>
                </c:pt>
                <c:pt idx="14459">
                  <c:v>0.69148347222222217</c:v>
                </c:pt>
                <c:pt idx="14460">
                  <c:v>0.69148462962962964</c:v>
                </c:pt>
                <c:pt idx="14461">
                  <c:v>0.69148579861111115</c:v>
                </c:pt>
                <c:pt idx="14462">
                  <c:v>0.69148695601851851</c:v>
                </c:pt>
                <c:pt idx="14463">
                  <c:v>0.69148810185185183</c:v>
                </c:pt>
                <c:pt idx="14464">
                  <c:v>0.69148927083333334</c:v>
                </c:pt>
                <c:pt idx="14465">
                  <c:v>0.69149041666666666</c:v>
                </c:pt>
                <c:pt idx="14466">
                  <c:v>0.69149157407407413</c:v>
                </c:pt>
                <c:pt idx="14467">
                  <c:v>0.69149273148148149</c:v>
                </c:pt>
                <c:pt idx="14468">
                  <c:v>0.69149388888888885</c:v>
                </c:pt>
                <c:pt idx="14469">
                  <c:v>0.69149504629629632</c:v>
                </c:pt>
                <c:pt idx="14470">
                  <c:v>0.69149620370370368</c:v>
                </c:pt>
                <c:pt idx="14471">
                  <c:v>0.69149736111111115</c:v>
                </c:pt>
                <c:pt idx="14472">
                  <c:v>0.69149851851851851</c:v>
                </c:pt>
                <c:pt idx="14473">
                  <c:v>0.69149967592592587</c:v>
                </c:pt>
                <c:pt idx="14474">
                  <c:v>0.69150083333333334</c:v>
                </c:pt>
                <c:pt idx="14475">
                  <c:v>0.6915019907407407</c:v>
                </c:pt>
                <c:pt idx="14476">
                  <c:v>0.69150314814814817</c:v>
                </c:pt>
                <c:pt idx="14477">
                  <c:v>0.69150430555555553</c:v>
                </c:pt>
                <c:pt idx="14478">
                  <c:v>0.691505462962963</c:v>
                </c:pt>
                <c:pt idx="14479">
                  <c:v>0.69150662037037036</c:v>
                </c:pt>
                <c:pt idx="14480">
                  <c:v>0.69150777777777772</c:v>
                </c:pt>
                <c:pt idx="14481">
                  <c:v>0.69150893518518519</c:v>
                </c:pt>
                <c:pt idx="14482">
                  <c:v>0.69151009259259266</c:v>
                </c:pt>
                <c:pt idx="14483">
                  <c:v>0.69151125000000002</c:v>
                </c:pt>
                <c:pt idx="14484">
                  <c:v>0.69151240740740738</c:v>
                </c:pt>
                <c:pt idx="14485">
                  <c:v>0.69151356481481474</c:v>
                </c:pt>
                <c:pt idx="14486">
                  <c:v>0.69151472222222221</c:v>
                </c:pt>
                <c:pt idx="14487">
                  <c:v>0.69151587962962968</c:v>
                </c:pt>
                <c:pt idx="14488">
                  <c:v>0.69151703703703704</c:v>
                </c:pt>
                <c:pt idx="14489">
                  <c:v>0.6915181944444444</c:v>
                </c:pt>
                <c:pt idx="14490">
                  <c:v>0.69151935185185187</c:v>
                </c:pt>
                <c:pt idx="14491">
                  <c:v>0.69152050925925934</c:v>
                </c:pt>
                <c:pt idx="14492">
                  <c:v>0.6915216666666667</c:v>
                </c:pt>
                <c:pt idx="14493">
                  <c:v>0.69152282407407406</c:v>
                </c:pt>
                <c:pt idx="14494">
                  <c:v>0.69152398148148142</c:v>
                </c:pt>
                <c:pt idx="14495">
                  <c:v>0.69152513888888889</c:v>
                </c:pt>
                <c:pt idx="14496">
                  <c:v>0.69152629629629636</c:v>
                </c:pt>
                <c:pt idx="14497">
                  <c:v>0.69152745370370372</c:v>
                </c:pt>
                <c:pt idx="14498">
                  <c:v>0.69152861111111108</c:v>
                </c:pt>
                <c:pt idx="14499">
                  <c:v>0.69152976851851855</c:v>
                </c:pt>
                <c:pt idx="14500">
                  <c:v>0.69153092592592591</c:v>
                </c:pt>
                <c:pt idx="14501">
                  <c:v>0.69153208333333338</c:v>
                </c:pt>
                <c:pt idx="14502">
                  <c:v>0.69153324074074074</c:v>
                </c:pt>
                <c:pt idx="14503">
                  <c:v>0.6915343981481481</c:v>
                </c:pt>
                <c:pt idx="14504">
                  <c:v>0.69153555555555557</c:v>
                </c:pt>
                <c:pt idx="14505">
                  <c:v>0.69153671296296293</c:v>
                </c:pt>
                <c:pt idx="14506">
                  <c:v>0.6915378703703704</c:v>
                </c:pt>
                <c:pt idx="14507">
                  <c:v>0.69153902777777776</c:v>
                </c:pt>
                <c:pt idx="14508">
                  <c:v>0.69154018518518523</c:v>
                </c:pt>
                <c:pt idx="14509">
                  <c:v>0.69154134259259259</c:v>
                </c:pt>
                <c:pt idx="14510">
                  <c:v>0.69154249999999995</c:v>
                </c:pt>
                <c:pt idx="14511">
                  <c:v>0.69154365740740742</c:v>
                </c:pt>
                <c:pt idx="14512">
                  <c:v>0.69154481481481478</c:v>
                </c:pt>
                <c:pt idx="14513">
                  <c:v>0.69154597222222225</c:v>
                </c:pt>
                <c:pt idx="14514">
                  <c:v>0.69154712962962961</c:v>
                </c:pt>
                <c:pt idx="14515">
                  <c:v>0.69154828703703697</c:v>
                </c:pt>
                <c:pt idx="14516">
                  <c:v>0.69154944444444444</c:v>
                </c:pt>
                <c:pt idx="14517">
                  <c:v>0.69155060185185191</c:v>
                </c:pt>
                <c:pt idx="14518">
                  <c:v>0.69155175925925927</c:v>
                </c:pt>
                <c:pt idx="14519">
                  <c:v>0.69155291666666663</c:v>
                </c:pt>
                <c:pt idx="14520">
                  <c:v>0.69155407407407399</c:v>
                </c:pt>
                <c:pt idx="14521">
                  <c:v>0.69155523148148157</c:v>
                </c:pt>
                <c:pt idx="14522">
                  <c:v>0.69155638888888893</c:v>
                </c:pt>
                <c:pt idx="14523">
                  <c:v>0.69155754629629629</c:v>
                </c:pt>
                <c:pt idx="14524">
                  <c:v>0.69155870370370365</c:v>
                </c:pt>
                <c:pt idx="14525">
                  <c:v>0.69155986111111112</c:v>
                </c:pt>
                <c:pt idx="14526">
                  <c:v>0.69156101851851859</c:v>
                </c:pt>
                <c:pt idx="14527">
                  <c:v>0.69156217592592595</c:v>
                </c:pt>
                <c:pt idx="14528">
                  <c:v>0.69156333333333331</c:v>
                </c:pt>
                <c:pt idx="14529">
                  <c:v>0.69156449074074078</c:v>
                </c:pt>
                <c:pt idx="14530">
                  <c:v>0.69156564814814814</c:v>
                </c:pt>
                <c:pt idx="14531">
                  <c:v>0.69156680555555561</c:v>
                </c:pt>
                <c:pt idx="14532">
                  <c:v>0.69156796296296297</c:v>
                </c:pt>
                <c:pt idx="14533">
                  <c:v>0.69156912037037033</c:v>
                </c:pt>
                <c:pt idx="14534">
                  <c:v>0.6915702777777778</c:v>
                </c:pt>
                <c:pt idx="14535">
                  <c:v>0.69157143518518516</c:v>
                </c:pt>
                <c:pt idx="14536">
                  <c:v>0.69157259259259263</c:v>
                </c:pt>
                <c:pt idx="14537">
                  <c:v>0.69157374999999999</c:v>
                </c:pt>
                <c:pt idx="14538">
                  <c:v>0.69157490740740746</c:v>
                </c:pt>
                <c:pt idx="14539">
                  <c:v>0.69157606481481482</c:v>
                </c:pt>
                <c:pt idx="14540">
                  <c:v>0.69157722222222218</c:v>
                </c:pt>
                <c:pt idx="14541">
                  <c:v>0.69157837962962965</c:v>
                </c:pt>
                <c:pt idx="14542">
                  <c:v>0.69157953703703701</c:v>
                </c:pt>
                <c:pt idx="14543">
                  <c:v>0.69158069444444448</c:v>
                </c:pt>
                <c:pt idx="14544">
                  <c:v>0.69158185185185184</c:v>
                </c:pt>
                <c:pt idx="14545">
                  <c:v>0.6915830092592592</c:v>
                </c:pt>
                <c:pt idx="14546">
                  <c:v>0.69158416666666667</c:v>
                </c:pt>
                <c:pt idx="14547">
                  <c:v>0.69158532407407414</c:v>
                </c:pt>
                <c:pt idx="14548">
                  <c:v>0.6915864814814815</c:v>
                </c:pt>
                <c:pt idx="14549">
                  <c:v>0.69158763888888886</c:v>
                </c:pt>
                <c:pt idx="14550">
                  <c:v>0.69158879629629622</c:v>
                </c:pt>
                <c:pt idx="14551">
                  <c:v>0.69158995370370369</c:v>
                </c:pt>
                <c:pt idx="14552">
                  <c:v>0.69159111111111116</c:v>
                </c:pt>
                <c:pt idx="14553">
                  <c:v>0.69159226851851852</c:v>
                </c:pt>
                <c:pt idx="14554">
                  <c:v>0.69159342592592588</c:v>
                </c:pt>
                <c:pt idx="14555">
                  <c:v>0.69159458333333335</c:v>
                </c:pt>
                <c:pt idx="14556">
                  <c:v>0.69159574074074082</c:v>
                </c:pt>
                <c:pt idx="14557">
                  <c:v>0.69159689814814818</c:v>
                </c:pt>
                <c:pt idx="14558">
                  <c:v>0.69159805555555554</c:v>
                </c:pt>
                <c:pt idx="14559">
                  <c:v>0.69159921296296289</c:v>
                </c:pt>
                <c:pt idx="14560">
                  <c:v>0.69160037037037037</c:v>
                </c:pt>
                <c:pt idx="14561">
                  <c:v>0.69160152777777784</c:v>
                </c:pt>
                <c:pt idx="14562">
                  <c:v>0.6916026851851852</c:v>
                </c:pt>
                <c:pt idx="14563">
                  <c:v>0.69160384259259255</c:v>
                </c:pt>
                <c:pt idx="14564">
                  <c:v>0.69160500000000003</c:v>
                </c:pt>
                <c:pt idx="14565">
                  <c:v>0.69160615740740738</c:v>
                </c:pt>
                <c:pt idx="14566">
                  <c:v>0.69160731481481486</c:v>
                </c:pt>
                <c:pt idx="14567">
                  <c:v>0.69160847222222221</c:v>
                </c:pt>
                <c:pt idx="14568">
                  <c:v>0.69160962962962969</c:v>
                </c:pt>
                <c:pt idx="14569">
                  <c:v>0.69161078703703704</c:v>
                </c:pt>
                <c:pt idx="14570">
                  <c:v>0.6916119444444444</c:v>
                </c:pt>
                <c:pt idx="14571">
                  <c:v>0.69161311342592591</c:v>
                </c:pt>
                <c:pt idx="14572">
                  <c:v>0.69161425925925923</c:v>
                </c:pt>
                <c:pt idx="14573">
                  <c:v>0.6916154166666667</c:v>
                </c:pt>
                <c:pt idx="14574">
                  <c:v>0.69161657407407406</c:v>
                </c:pt>
                <c:pt idx="14575">
                  <c:v>0.69161773148148142</c:v>
                </c:pt>
                <c:pt idx="14576">
                  <c:v>0.69161888888888889</c:v>
                </c:pt>
                <c:pt idx="14577">
                  <c:v>0.69162004629629636</c:v>
                </c:pt>
                <c:pt idx="14578">
                  <c:v>0.69162120370370372</c:v>
                </c:pt>
                <c:pt idx="14579">
                  <c:v>0.69162236111111108</c:v>
                </c:pt>
                <c:pt idx="14580">
                  <c:v>0.69162351851851844</c:v>
                </c:pt>
                <c:pt idx="14581">
                  <c:v>0.69162467592592591</c:v>
                </c:pt>
                <c:pt idx="14582">
                  <c:v>0.69162583333333338</c:v>
                </c:pt>
                <c:pt idx="14583">
                  <c:v>0.69162699074074074</c:v>
                </c:pt>
                <c:pt idx="14584">
                  <c:v>0.6916281481481481</c:v>
                </c:pt>
                <c:pt idx="14585">
                  <c:v>0.69162930555555557</c:v>
                </c:pt>
                <c:pt idx="14586">
                  <c:v>0.69163046296296304</c:v>
                </c:pt>
                <c:pt idx="14587">
                  <c:v>0.6916316203703704</c:v>
                </c:pt>
                <c:pt idx="14588">
                  <c:v>0.69163277777777776</c:v>
                </c:pt>
                <c:pt idx="14589">
                  <c:v>0.69163393518518512</c:v>
                </c:pt>
                <c:pt idx="14590">
                  <c:v>0.69163509259259259</c:v>
                </c:pt>
                <c:pt idx="14591">
                  <c:v>0.69163625000000006</c:v>
                </c:pt>
                <c:pt idx="14592">
                  <c:v>0.69163740740740742</c:v>
                </c:pt>
                <c:pt idx="14593">
                  <c:v>0.69163856481481478</c:v>
                </c:pt>
                <c:pt idx="14594">
                  <c:v>0.69163972222222225</c:v>
                </c:pt>
                <c:pt idx="14595">
                  <c:v>0.69164087962962961</c:v>
                </c:pt>
                <c:pt idx="14596">
                  <c:v>0.69164203703703708</c:v>
                </c:pt>
                <c:pt idx="14597">
                  <c:v>0.69164319444444444</c:v>
                </c:pt>
                <c:pt idx="14598">
                  <c:v>0.6916443518518518</c:v>
                </c:pt>
                <c:pt idx="14599">
                  <c:v>0.69164550925925927</c:v>
                </c:pt>
                <c:pt idx="14600">
                  <c:v>0.69164666666666663</c:v>
                </c:pt>
                <c:pt idx="14601">
                  <c:v>0.6916478240740741</c:v>
                </c:pt>
                <c:pt idx="14602">
                  <c:v>0.69164898148148146</c:v>
                </c:pt>
                <c:pt idx="14603">
                  <c:v>0.69165013888888893</c:v>
                </c:pt>
                <c:pt idx="14604">
                  <c:v>0.69165129629629629</c:v>
                </c:pt>
                <c:pt idx="14605">
                  <c:v>0.69165245370370365</c:v>
                </c:pt>
                <c:pt idx="14606">
                  <c:v>0.69165361111111112</c:v>
                </c:pt>
                <c:pt idx="14607">
                  <c:v>0.69165476851851848</c:v>
                </c:pt>
                <c:pt idx="14608">
                  <c:v>0.69165592592592595</c:v>
                </c:pt>
                <c:pt idx="14609">
                  <c:v>0.69165708333333331</c:v>
                </c:pt>
                <c:pt idx="14610">
                  <c:v>0.69165824074074067</c:v>
                </c:pt>
                <c:pt idx="14611">
                  <c:v>0.69165939814814814</c:v>
                </c:pt>
                <c:pt idx="14612">
                  <c:v>0.69166055555555561</c:v>
                </c:pt>
                <c:pt idx="14613">
                  <c:v>0.69166171296296297</c:v>
                </c:pt>
                <c:pt idx="14614">
                  <c:v>0.69166287037037033</c:v>
                </c:pt>
                <c:pt idx="14615">
                  <c:v>0.69166402777777769</c:v>
                </c:pt>
                <c:pt idx="14616">
                  <c:v>0.69166518518518527</c:v>
                </c:pt>
                <c:pt idx="14617">
                  <c:v>0.69166634259259263</c:v>
                </c:pt>
                <c:pt idx="14618">
                  <c:v>0.69166749999999999</c:v>
                </c:pt>
                <c:pt idx="14619">
                  <c:v>0.69166865740740735</c:v>
                </c:pt>
                <c:pt idx="14620">
                  <c:v>0.69166981481481482</c:v>
                </c:pt>
                <c:pt idx="14621">
                  <c:v>0.69167097222222229</c:v>
                </c:pt>
                <c:pt idx="14622">
                  <c:v>0.69167212962962965</c:v>
                </c:pt>
                <c:pt idx="14623">
                  <c:v>0.69167328703703701</c:v>
                </c:pt>
                <c:pt idx="14624">
                  <c:v>0.69167444444444448</c:v>
                </c:pt>
                <c:pt idx="14625">
                  <c:v>0.69167560185185184</c:v>
                </c:pt>
                <c:pt idx="14626">
                  <c:v>0.69167675925925931</c:v>
                </c:pt>
                <c:pt idx="14627">
                  <c:v>0.69167791666666667</c:v>
                </c:pt>
                <c:pt idx="14628">
                  <c:v>0.69167907407407403</c:v>
                </c:pt>
                <c:pt idx="14629">
                  <c:v>0.6916802314814815</c:v>
                </c:pt>
                <c:pt idx="14630">
                  <c:v>0.69168138888888886</c:v>
                </c:pt>
                <c:pt idx="14631">
                  <c:v>0.69168254629629633</c:v>
                </c:pt>
                <c:pt idx="14632">
                  <c:v>0.69168370370370369</c:v>
                </c:pt>
                <c:pt idx="14633">
                  <c:v>0.69168486111111116</c:v>
                </c:pt>
                <c:pt idx="14634">
                  <c:v>0.69168601851851852</c:v>
                </c:pt>
                <c:pt idx="14635">
                  <c:v>0.69168717592592588</c:v>
                </c:pt>
                <c:pt idx="14636">
                  <c:v>0.69168833333333335</c:v>
                </c:pt>
                <c:pt idx="14637">
                  <c:v>0.69168949074074071</c:v>
                </c:pt>
                <c:pt idx="14638">
                  <c:v>0.69169064814814818</c:v>
                </c:pt>
                <c:pt idx="14639">
                  <c:v>0.69169180555555554</c:v>
                </c:pt>
                <c:pt idx="14640">
                  <c:v>0.6916929629629629</c:v>
                </c:pt>
                <c:pt idx="14641">
                  <c:v>0.69169412037037037</c:v>
                </c:pt>
                <c:pt idx="14642">
                  <c:v>0.69169527777777784</c:v>
                </c:pt>
                <c:pt idx="14643">
                  <c:v>0.6916964351851852</c:v>
                </c:pt>
                <c:pt idx="14644">
                  <c:v>0.69169759259259256</c:v>
                </c:pt>
                <c:pt idx="14645">
                  <c:v>0.69169874999999992</c:v>
                </c:pt>
                <c:pt idx="14646">
                  <c:v>0.69169990740740739</c:v>
                </c:pt>
                <c:pt idx="14647">
                  <c:v>0.69170106481481486</c:v>
                </c:pt>
                <c:pt idx="14648">
                  <c:v>0.69170222222222222</c:v>
                </c:pt>
                <c:pt idx="14649">
                  <c:v>0.69170337962962958</c:v>
                </c:pt>
                <c:pt idx="14650">
                  <c:v>0.69170453703703705</c:v>
                </c:pt>
                <c:pt idx="14651">
                  <c:v>0.69170569444444452</c:v>
                </c:pt>
                <c:pt idx="14652">
                  <c:v>0.69170685185185188</c:v>
                </c:pt>
                <c:pt idx="14653">
                  <c:v>0.69170800925925924</c:v>
                </c:pt>
                <c:pt idx="14654">
                  <c:v>0.6917091666666666</c:v>
                </c:pt>
                <c:pt idx="14655">
                  <c:v>0.69171032407407407</c:v>
                </c:pt>
                <c:pt idx="14656">
                  <c:v>0.69171148148148154</c:v>
                </c:pt>
                <c:pt idx="14657">
                  <c:v>0.6917126388888889</c:v>
                </c:pt>
                <c:pt idx="14658">
                  <c:v>0.69171380787037029</c:v>
                </c:pt>
                <c:pt idx="14659">
                  <c:v>0.69171495370370373</c:v>
                </c:pt>
                <c:pt idx="14660">
                  <c:v>0.69171611111111109</c:v>
                </c:pt>
                <c:pt idx="14661">
                  <c:v>0.69171726851851856</c:v>
                </c:pt>
                <c:pt idx="14662">
                  <c:v>0.69171842592592592</c:v>
                </c:pt>
                <c:pt idx="14663">
                  <c:v>0.69171958333333339</c:v>
                </c:pt>
                <c:pt idx="14664">
                  <c:v>0.69172074074074075</c:v>
                </c:pt>
                <c:pt idx="14665">
                  <c:v>0.69172189814814811</c:v>
                </c:pt>
                <c:pt idx="14666">
                  <c:v>0.69172305555555558</c:v>
                </c:pt>
                <c:pt idx="14667">
                  <c:v>0.69172421296296294</c:v>
                </c:pt>
                <c:pt idx="14668">
                  <c:v>0.69172537037037041</c:v>
                </c:pt>
                <c:pt idx="14669">
                  <c:v>0.69172652777777777</c:v>
                </c:pt>
                <c:pt idx="14670">
                  <c:v>0.69172768518518513</c:v>
                </c:pt>
                <c:pt idx="14671">
                  <c:v>0.6917288425925926</c:v>
                </c:pt>
                <c:pt idx="14672">
                  <c:v>0.69173000000000007</c:v>
                </c:pt>
                <c:pt idx="14673">
                  <c:v>0.69173115740740743</c:v>
                </c:pt>
                <c:pt idx="14674">
                  <c:v>0.69173231481481479</c:v>
                </c:pt>
                <c:pt idx="14675">
                  <c:v>0.69173347222222215</c:v>
                </c:pt>
                <c:pt idx="14676">
                  <c:v>0.69173462962962962</c:v>
                </c:pt>
                <c:pt idx="14677">
                  <c:v>0.69173578703703709</c:v>
                </c:pt>
                <c:pt idx="14678">
                  <c:v>0.69173694444444445</c:v>
                </c:pt>
                <c:pt idx="14679">
                  <c:v>0.69173810185185181</c:v>
                </c:pt>
                <c:pt idx="14680">
                  <c:v>0.69173925925925928</c:v>
                </c:pt>
                <c:pt idx="14681">
                  <c:v>0.69174041666666675</c:v>
                </c:pt>
                <c:pt idx="14682">
                  <c:v>0.69174157407407411</c:v>
                </c:pt>
                <c:pt idx="14683">
                  <c:v>0.69174273148148147</c:v>
                </c:pt>
                <c:pt idx="14684">
                  <c:v>0.69174388888888882</c:v>
                </c:pt>
                <c:pt idx="14685">
                  <c:v>0.6917450462962963</c:v>
                </c:pt>
                <c:pt idx="14686">
                  <c:v>0.69174620370370377</c:v>
                </c:pt>
                <c:pt idx="14687">
                  <c:v>0.69174736111111113</c:v>
                </c:pt>
                <c:pt idx="14688">
                  <c:v>0.69174851851851848</c:v>
                </c:pt>
                <c:pt idx="14689">
                  <c:v>0.69174967592592596</c:v>
                </c:pt>
                <c:pt idx="14690">
                  <c:v>0.69175083333333331</c:v>
                </c:pt>
                <c:pt idx="14691">
                  <c:v>0.69175199074074079</c:v>
                </c:pt>
                <c:pt idx="14692">
                  <c:v>0.69175314814814814</c:v>
                </c:pt>
                <c:pt idx="14693">
                  <c:v>0.6917543055555555</c:v>
                </c:pt>
                <c:pt idx="14694">
                  <c:v>0.69175546296296297</c:v>
                </c:pt>
                <c:pt idx="14695">
                  <c:v>0.69175662037037033</c:v>
                </c:pt>
                <c:pt idx="14696">
                  <c:v>0.6917577777777778</c:v>
                </c:pt>
                <c:pt idx="14697">
                  <c:v>0.69175893518518516</c:v>
                </c:pt>
                <c:pt idx="14698">
                  <c:v>0.69176009259259263</c:v>
                </c:pt>
                <c:pt idx="14699">
                  <c:v>0.69176124999999999</c:v>
                </c:pt>
                <c:pt idx="14700">
                  <c:v>0.69176240740740735</c:v>
                </c:pt>
                <c:pt idx="14701">
                  <c:v>0.69176356481481482</c:v>
                </c:pt>
                <c:pt idx="14702">
                  <c:v>0.69176472222222229</c:v>
                </c:pt>
                <c:pt idx="14703">
                  <c:v>0.69176587962962965</c:v>
                </c:pt>
                <c:pt idx="14704">
                  <c:v>0.69176703703703701</c:v>
                </c:pt>
                <c:pt idx="14705">
                  <c:v>0.69176819444444437</c:v>
                </c:pt>
                <c:pt idx="14706">
                  <c:v>0.69176935185185184</c:v>
                </c:pt>
                <c:pt idx="14707">
                  <c:v>0.69177050925925931</c:v>
                </c:pt>
                <c:pt idx="14708">
                  <c:v>0.69177166666666667</c:v>
                </c:pt>
                <c:pt idx="14709">
                  <c:v>0.69177282407407403</c:v>
                </c:pt>
                <c:pt idx="14710">
                  <c:v>0.6917739814814815</c:v>
                </c:pt>
                <c:pt idx="14711">
                  <c:v>0.69177513888888897</c:v>
                </c:pt>
                <c:pt idx="14712">
                  <c:v>0.69177629629629633</c:v>
                </c:pt>
                <c:pt idx="14713">
                  <c:v>0.69177745370370369</c:v>
                </c:pt>
                <c:pt idx="14714">
                  <c:v>0.69177861111111105</c:v>
                </c:pt>
                <c:pt idx="14715">
                  <c:v>0.69177976851851852</c:v>
                </c:pt>
                <c:pt idx="14716">
                  <c:v>0.69178092592592599</c:v>
                </c:pt>
                <c:pt idx="14717">
                  <c:v>0.69178208333333335</c:v>
                </c:pt>
                <c:pt idx="14718">
                  <c:v>0.69178324074074071</c:v>
                </c:pt>
                <c:pt idx="14719">
                  <c:v>0.69178439814814818</c:v>
                </c:pt>
                <c:pt idx="14720">
                  <c:v>0.69178555555555554</c:v>
                </c:pt>
                <c:pt idx="14721">
                  <c:v>0.69178671296296301</c:v>
                </c:pt>
                <c:pt idx="14722">
                  <c:v>0.69178787037037037</c:v>
                </c:pt>
                <c:pt idx="14723">
                  <c:v>0.69178902777777773</c:v>
                </c:pt>
                <c:pt idx="14724">
                  <c:v>0.6917901851851852</c:v>
                </c:pt>
                <c:pt idx="14725">
                  <c:v>0.69179134259259256</c:v>
                </c:pt>
                <c:pt idx="14726">
                  <c:v>0.69179250000000003</c:v>
                </c:pt>
                <c:pt idx="14727">
                  <c:v>0.69179365740740739</c:v>
                </c:pt>
                <c:pt idx="14728">
                  <c:v>0.69179481481481486</c:v>
                </c:pt>
                <c:pt idx="14729">
                  <c:v>0.69179597222222222</c:v>
                </c:pt>
                <c:pt idx="14730">
                  <c:v>0.69179712962962958</c:v>
                </c:pt>
                <c:pt idx="14731">
                  <c:v>0.69179828703703705</c:v>
                </c:pt>
                <c:pt idx="14732">
                  <c:v>0.69179944444444441</c:v>
                </c:pt>
                <c:pt idx="14733">
                  <c:v>0.69180060185185188</c:v>
                </c:pt>
                <c:pt idx="14734">
                  <c:v>0.69180175925925924</c:v>
                </c:pt>
                <c:pt idx="14735">
                  <c:v>0.6918029166666666</c:v>
                </c:pt>
                <c:pt idx="14736">
                  <c:v>0.69180407407407407</c:v>
                </c:pt>
                <c:pt idx="14737">
                  <c:v>0.69180523148148154</c:v>
                </c:pt>
                <c:pt idx="14738">
                  <c:v>0.6918063888888889</c:v>
                </c:pt>
                <c:pt idx="14739">
                  <c:v>0.69180754629629626</c:v>
                </c:pt>
                <c:pt idx="14740">
                  <c:v>0.69180870370370362</c:v>
                </c:pt>
                <c:pt idx="14741">
                  <c:v>0.69180986111111109</c:v>
                </c:pt>
                <c:pt idx="14742">
                  <c:v>0.69181101851851856</c:v>
                </c:pt>
                <c:pt idx="14743">
                  <c:v>0.69181217592592592</c:v>
                </c:pt>
                <c:pt idx="14744">
                  <c:v>0.69181333333333328</c:v>
                </c:pt>
                <c:pt idx="14745">
                  <c:v>0.69181449074074075</c:v>
                </c:pt>
                <c:pt idx="14746">
                  <c:v>0.69181564814814822</c:v>
                </c:pt>
                <c:pt idx="14747">
                  <c:v>0.69181680555555558</c:v>
                </c:pt>
                <c:pt idx="14748">
                  <c:v>0.69181796296296294</c:v>
                </c:pt>
                <c:pt idx="14749">
                  <c:v>0.6918191203703703</c:v>
                </c:pt>
                <c:pt idx="14750">
                  <c:v>0.69182027777777777</c:v>
                </c:pt>
                <c:pt idx="14751">
                  <c:v>0.69182143518518524</c:v>
                </c:pt>
                <c:pt idx="14752">
                  <c:v>0.6918225925925926</c:v>
                </c:pt>
                <c:pt idx="14753">
                  <c:v>0.69182374999999996</c:v>
                </c:pt>
                <c:pt idx="14754">
                  <c:v>0.69182490740740743</c:v>
                </c:pt>
                <c:pt idx="14755">
                  <c:v>0.69182606481481479</c:v>
                </c:pt>
                <c:pt idx="14756">
                  <c:v>0.69182722222222226</c:v>
                </c:pt>
                <c:pt idx="14757">
                  <c:v>0.69182837962962962</c:v>
                </c:pt>
                <c:pt idx="14758">
                  <c:v>0.69182953703703709</c:v>
                </c:pt>
                <c:pt idx="14759">
                  <c:v>0.69183069444444445</c:v>
                </c:pt>
                <c:pt idx="14760">
                  <c:v>0.69183185185185181</c:v>
                </c:pt>
                <c:pt idx="14761">
                  <c:v>0.69183304398148149</c:v>
                </c:pt>
                <c:pt idx="14762">
                  <c:v>0.69183416666666664</c:v>
                </c:pt>
                <c:pt idx="14763">
                  <c:v>0.69183532407407411</c:v>
                </c:pt>
                <c:pt idx="14764">
                  <c:v>0.69183648148148147</c:v>
                </c:pt>
                <c:pt idx="14765">
                  <c:v>0.69183763888888883</c:v>
                </c:pt>
                <c:pt idx="14766">
                  <c:v>0.6918387962962963</c:v>
                </c:pt>
                <c:pt idx="14767">
                  <c:v>0.69183995370370377</c:v>
                </c:pt>
                <c:pt idx="14768">
                  <c:v>0.69184111111111113</c:v>
                </c:pt>
                <c:pt idx="14769">
                  <c:v>0.69184226851851849</c:v>
                </c:pt>
                <c:pt idx="14770">
                  <c:v>0.69184342592592585</c:v>
                </c:pt>
                <c:pt idx="14771">
                  <c:v>0.69184458333333332</c:v>
                </c:pt>
                <c:pt idx="14772">
                  <c:v>0.69184574074074079</c:v>
                </c:pt>
                <c:pt idx="14773">
                  <c:v>0.69184689814814815</c:v>
                </c:pt>
                <c:pt idx="14774">
                  <c:v>0.69184805555555551</c:v>
                </c:pt>
                <c:pt idx="14775">
                  <c:v>0.69184921296296298</c:v>
                </c:pt>
                <c:pt idx="14776">
                  <c:v>0.69185037037037045</c:v>
                </c:pt>
                <c:pt idx="14777">
                  <c:v>0.69185152777777781</c:v>
                </c:pt>
                <c:pt idx="14778">
                  <c:v>0.69185268518518517</c:v>
                </c:pt>
                <c:pt idx="14779">
                  <c:v>0.69185384259259253</c:v>
                </c:pt>
                <c:pt idx="14780">
                  <c:v>0.691855</c:v>
                </c:pt>
                <c:pt idx="14781">
                  <c:v>0.69185615740740747</c:v>
                </c:pt>
                <c:pt idx="14782">
                  <c:v>0.69185731481481483</c:v>
                </c:pt>
                <c:pt idx="14783">
                  <c:v>0.69185847222222219</c:v>
                </c:pt>
                <c:pt idx="14784">
                  <c:v>0.69185962962962966</c:v>
                </c:pt>
                <c:pt idx="14785">
                  <c:v>0.69186078703703702</c:v>
                </c:pt>
                <c:pt idx="14786">
                  <c:v>0.69186194444444449</c:v>
                </c:pt>
                <c:pt idx="14787">
                  <c:v>0.69186310185185185</c:v>
                </c:pt>
                <c:pt idx="14788">
                  <c:v>0.69186425925925921</c:v>
                </c:pt>
                <c:pt idx="14789">
                  <c:v>0.69186541666666668</c:v>
                </c:pt>
                <c:pt idx="14790">
                  <c:v>0.69186657407407404</c:v>
                </c:pt>
                <c:pt idx="14791">
                  <c:v>0.69186773148148151</c:v>
                </c:pt>
                <c:pt idx="14792">
                  <c:v>0.69186888888888887</c:v>
                </c:pt>
                <c:pt idx="14793">
                  <c:v>0.69187004629629634</c:v>
                </c:pt>
                <c:pt idx="14794">
                  <c:v>0.6918712037037037</c:v>
                </c:pt>
                <c:pt idx="14795">
                  <c:v>0.69187236111111106</c:v>
                </c:pt>
                <c:pt idx="14796">
                  <c:v>0.69187351851851853</c:v>
                </c:pt>
                <c:pt idx="14797">
                  <c:v>0.691874675925926</c:v>
                </c:pt>
                <c:pt idx="14798">
                  <c:v>0.69187583333333336</c:v>
                </c:pt>
                <c:pt idx="14799">
                  <c:v>0.69187699074074072</c:v>
                </c:pt>
                <c:pt idx="14800">
                  <c:v>0.69187814814814808</c:v>
                </c:pt>
                <c:pt idx="14801">
                  <c:v>0.69187930555555555</c:v>
                </c:pt>
                <c:pt idx="14802">
                  <c:v>0.69188046296296302</c:v>
                </c:pt>
                <c:pt idx="14803">
                  <c:v>0.69188162037037038</c:v>
                </c:pt>
                <c:pt idx="14804">
                  <c:v>0.69188277777777774</c:v>
                </c:pt>
                <c:pt idx="14805">
                  <c:v>0.69188393518518521</c:v>
                </c:pt>
                <c:pt idx="14806">
                  <c:v>0.69188509259259268</c:v>
                </c:pt>
                <c:pt idx="14807">
                  <c:v>0.69188625000000004</c:v>
                </c:pt>
                <c:pt idx="14808">
                  <c:v>0.6918874074074074</c:v>
                </c:pt>
                <c:pt idx="14809">
                  <c:v>0.69188856481481475</c:v>
                </c:pt>
                <c:pt idx="14810">
                  <c:v>0.69188972222222223</c:v>
                </c:pt>
                <c:pt idx="14811">
                  <c:v>0.6918908796296297</c:v>
                </c:pt>
                <c:pt idx="14812">
                  <c:v>0.69189203703703706</c:v>
                </c:pt>
                <c:pt idx="14813">
                  <c:v>0.69189319444444441</c:v>
                </c:pt>
                <c:pt idx="14814">
                  <c:v>0.69189435185185189</c:v>
                </c:pt>
                <c:pt idx="14815">
                  <c:v>0.69189550925925924</c:v>
                </c:pt>
                <c:pt idx="14816">
                  <c:v>0.69189666666666672</c:v>
                </c:pt>
                <c:pt idx="14817">
                  <c:v>0.69189782407407407</c:v>
                </c:pt>
                <c:pt idx="14818">
                  <c:v>0.69189898148148143</c:v>
                </c:pt>
                <c:pt idx="14819">
                  <c:v>0.6919001388888889</c:v>
                </c:pt>
                <c:pt idx="14820">
                  <c:v>0.69190129629629626</c:v>
                </c:pt>
                <c:pt idx="14821">
                  <c:v>0.69190245370370373</c:v>
                </c:pt>
                <c:pt idx="14822">
                  <c:v>0.69190361111111109</c:v>
                </c:pt>
                <c:pt idx="14823">
                  <c:v>0.69190476851851856</c:v>
                </c:pt>
                <c:pt idx="14824">
                  <c:v>0.69190592592592592</c:v>
                </c:pt>
                <c:pt idx="14825">
                  <c:v>0.69190708333333328</c:v>
                </c:pt>
                <c:pt idx="14826">
                  <c:v>0.69190824074074075</c:v>
                </c:pt>
                <c:pt idx="14827">
                  <c:v>0.69190939814814811</c:v>
                </c:pt>
                <c:pt idx="14828">
                  <c:v>0.69191055555555558</c:v>
                </c:pt>
                <c:pt idx="14829">
                  <c:v>0.69191171296296294</c:v>
                </c:pt>
                <c:pt idx="14830">
                  <c:v>0.6919128703703703</c:v>
                </c:pt>
                <c:pt idx="14831">
                  <c:v>0.69191402777777777</c:v>
                </c:pt>
                <c:pt idx="14832">
                  <c:v>0.69191518518518524</c:v>
                </c:pt>
                <c:pt idx="14833">
                  <c:v>0.6919163425925926</c:v>
                </c:pt>
                <c:pt idx="14834">
                  <c:v>0.69191749999999996</c:v>
                </c:pt>
                <c:pt idx="14835">
                  <c:v>0.69191865740740732</c:v>
                </c:pt>
                <c:pt idx="14836">
                  <c:v>0.6919198148148149</c:v>
                </c:pt>
                <c:pt idx="14837">
                  <c:v>0.69192097222222226</c:v>
                </c:pt>
                <c:pt idx="14838">
                  <c:v>0.69192212962962962</c:v>
                </c:pt>
                <c:pt idx="14839">
                  <c:v>0.69192328703703698</c:v>
                </c:pt>
                <c:pt idx="14840">
                  <c:v>0.69192444444444445</c:v>
                </c:pt>
                <c:pt idx="14841">
                  <c:v>0.69192560185185192</c:v>
                </c:pt>
                <c:pt idx="14842">
                  <c:v>0.69192675925925928</c:v>
                </c:pt>
                <c:pt idx="14843">
                  <c:v>0.69192791666666664</c:v>
                </c:pt>
                <c:pt idx="14844">
                  <c:v>0.69192907407407411</c:v>
                </c:pt>
                <c:pt idx="14845">
                  <c:v>0.69193023148148147</c:v>
                </c:pt>
                <c:pt idx="14846">
                  <c:v>0.69193138888888894</c:v>
                </c:pt>
                <c:pt idx="14847">
                  <c:v>0.6919325462962963</c:v>
                </c:pt>
                <c:pt idx="14848">
                  <c:v>0.69193370370370366</c:v>
                </c:pt>
                <c:pt idx="14849">
                  <c:v>0.69193486111111113</c:v>
                </c:pt>
                <c:pt idx="14850">
                  <c:v>0.69193601851851849</c:v>
                </c:pt>
                <c:pt idx="14851">
                  <c:v>0.69193717592592596</c:v>
                </c:pt>
                <c:pt idx="14852">
                  <c:v>0.69193833333333332</c:v>
                </c:pt>
                <c:pt idx="14853">
                  <c:v>0.69193949074074079</c:v>
                </c:pt>
                <c:pt idx="14854">
                  <c:v>0.69194064814814815</c:v>
                </c:pt>
                <c:pt idx="14855">
                  <c:v>0.69194180555555551</c:v>
                </c:pt>
                <c:pt idx="14856">
                  <c:v>0.69194296296296298</c:v>
                </c:pt>
                <c:pt idx="14857">
                  <c:v>0.69194412037037034</c:v>
                </c:pt>
                <c:pt idx="14858">
                  <c:v>0.69194527777777781</c:v>
                </c:pt>
                <c:pt idx="14859">
                  <c:v>0.69194643518518517</c:v>
                </c:pt>
                <c:pt idx="14860">
                  <c:v>0.69194759259259253</c:v>
                </c:pt>
                <c:pt idx="14861">
                  <c:v>0.69194875</c:v>
                </c:pt>
                <c:pt idx="14862">
                  <c:v>0.69194990740740747</c:v>
                </c:pt>
                <c:pt idx="14863">
                  <c:v>0.69195106481481483</c:v>
                </c:pt>
                <c:pt idx="14864">
                  <c:v>0.69195222222222219</c:v>
                </c:pt>
                <c:pt idx="14865">
                  <c:v>0.69195337962962955</c:v>
                </c:pt>
                <c:pt idx="14866">
                  <c:v>0.69195453703703702</c:v>
                </c:pt>
                <c:pt idx="14867">
                  <c:v>0.69195569444444449</c:v>
                </c:pt>
                <c:pt idx="14868">
                  <c:v>0.69195685185185185</c:v>
                </c:pt>
                <c:pt idx="14869">
                  <c:v>0.69195800925925921</c:v>
                </c:pt>
                <c:pt idx="14870">
                  <c:v>0.69195916666666668</c:v>
                </c:pt>
                <c:pt idx="14871">
                  <c:v>0.69196032407407415</c:v>
                </c:pt>
                <c:pt idx="14872">
                  <c:v>0.69196148148148151</c:v>
                </c:pt>
                <c:pt idx="14873">
                  <c:v>0.69196263888888887</c:v>
                </c:pt>
                <c:pt idx="14874">
                  <c:v>0.69196379629629623</c:v>
                </c:pt>
                <c:pt idx="14875">
                  <c:v>0.6919649537037037</c:v>
                </c:pt>
                <c:pt idx="14876">
                  <c:v>0.69196611111111117</c:v>
                </c:pt>
                <c:pt idx="14877">
                  <c:v>0.69196726851851853</c:v>
                </c:pt>
                <c:pt idx="14878">
                  <c:v>0.69196842592592589</c:v>
                </c:pt>
                <c:pt idx="14879">
                  <c:v>0.69196958333333336</c:v>
                </c:pt>
                <c:pt idx="14880">
                  <c:v>0.69197074074074072</c:v>
                </c:pt>
                <c:pt idx="14881">
                  <c:v>0.69197190972222222</c:v>
                </c:pt>
                <c:pt idx="14882">
                  <c:v>0.69197305555555555</c:v>
                </c:pt>
                <c:pt idx="14883">
                  <c:v>0.69197421296296291</c:v>
                </c:pt>
                <c:pt idx="14884">
                  <c:v>0.69197537037037038</c:v>
                </c:pt>
                <c:pt idx="14885">
                  <c:v>0.69197652777777774</c:v>
                </c:pt>
                <c:pt idx="14886">
                  <c:v>0.69197768518518521</c:v>
                </c:pt>
                <c:pt idx="14887">
                  <c:v>0.69197884259259257</c:v>
                </c:pt>
                <c:pt idx="14888">
                  <c:v>0.69198000000000004</c:v>
                </c:pt>
                <c:pt idx="14889">
                  <c:v>0.6919811574074074</c:v>
                </c:pt>
                <c:pt idx="14890">
                  <c:v>0.69198231481481476</c:v>
                </c:pt>
                <c:pt idx="14891">
                  <c:v>0.69198347222222223</c:v>
                </c:pt>
                <c:pt idx="14892">
                  <c:v>0.6919846296296297</c:v>
                </c:pt>
                <c:pt idx="14893">
                  <c:v>0.69198578703703706</c:v>
                </c:pt>
                <c:pt idx="14894">
                  <c:v>0.69198694444444442</c:v>
                </c:pt>
                <c:pt idx="14895">
                  <c:v>0.69198810185185178</c:v>
                </c:pt>
                <c:pt idx="14896">
                  <c:v>0.69198925925925925</c:v>
                </c:pt>
                <c:pt idx="14897">
                  <c:v>0.69199041666666672</c:v>
                </c:pt>
                <c:pt idx="14898">
                  <c:v>0.69199157407407408</c:v>
                </c:pt>
                <c:pt idx="14899">
                  <c:v>0.69199273148148144</c:v>
                </c:pt>
                <c:pt idx="14900">
                  <c:v>0.69199388888888891</c:v>
                </c:pt>
                <c:pt idx="14901">
                  <c:v>0.69199504629629638</c:v>
                </c:pt>
                <c:pt idx="14902">
                  <c:v>0.69199620370370374</c:v>
                </c:pt>
                <c:pt idx="14903">
                  <c:v>0.6919973611111111</c:v>
                </c:pt>
                <c:pt idx="14904">
                  <c:v>0.69199851851851846</c:v>
                </c:pt>
                <c:pt idx="14905">
                  <c:v>0.69199967592592593</c:v>
                </c:pt>
                <c:pt idx="14906">
                  <c:v>0.6920008333333334</c:v>
                </c:pt>
                <c:pt idx="14907">
                  <c:v>0.69200199074074076</c:v>
                </c:pt>
                <c:pt idx="14908">
                  <c:v>0.69200314814814812</c:v>
                </c:pt>
                <c:pt idx="14909">
                  <c:v>0.69200430555555559</c:v>
                </c:pt>
                <c:pt idx="14910">
                  <c:v>0.69200546296296295</c:v>
                </c:pt>
                <c:pt idx="14911">
                  <c:v>0.69200662037037042</c:v>
                </c:pt>
                <c:pt idx="14912">
                  <c:v>0.69200777777777778</c:v>
                </c:pt>
                <c:pt idx="14913">
                  <c:v>0.69200893518518514</c:v>
                </c:pt>
                <c:pt idx="14914">
                  <c:v>0.69201009259259261</c:v>
                </c:pt>
                <c:pt idx="14915">
                  <c:v>0.69201124999999997</c:v>
                </c:pt>
                <c:pt idx="14916">
                  <c:v>0.69201240740740744</c:v>
                </c:pt>
                <c:pt idx="14917">
                  <c:v>0.6920135648148148</c:v>
                </c:pt>
                <c:pt idx="14918">
                  <c:v>0.69201472222222227</c:v>
                </c:pt>
                <c:pt idx="14919">
                  <c:v>0.69201587962962963</c:v>
                </c:pt>
                <c:pt idx="14920">
                  <c:v>0.69201703703703699</c:v>
                </c:pt>
                <c:pt idx="14921">
                  <c:v>0.69201819444444446</c:v>
                </c:pt>
                <c:pt idx="14922">
                  <c:v>0.69201935185185182</c:v>
                </c:pt>
                <c:pt idx="14923">
                  <c:v>0.69202050925925929</c:v>
                </c:pt>
                <c:pt idx="14924">
                  <c:v>0.69202166666666665</c:v>
                </c:pt>
                <c:pt idx="14925">
                  <c:v>0.69202282407407401</c:v>
                </c:pt>
                <c:pt idx="14926">
                  <c:v>0.69202398148148148</c:v>
                </c:pt>
                <c:pt idx="14927">
                  <c:v>0.69202513888888895</c:v>
                </c:pt>
                <c:pt idx="14928">
                  <c:v>0.69202629629629631</c:v>
                </c:pt>
                <c:pt idx="14929">
                  <c:v>0.69202745370370367</c:v>
                </c:pt>
                <c:pt idx="14930">
                  <c:v>0.69202861111111102</c:v>
                </c:pt>
                <c:pt idx="14931">
                  <c:v>0.69202976851851861</c:v>
                </c:pt>
                <c:pt idx="14932">
                  <c:v>0.69203092592592597</c:v>
                </c:pt>
                <c:pt idx="14933">
                  <c:v>0.69203208333333333</c:v>
                </c:pt>
                <c:pt idx="14934">
                  <c:v>0.69203324074074068</c:v>
                </c:pt>
                <c:pt idx="14935">
                  <c:v>0.69203439814814816</c:v>
                </c:pt>
                <c:pt idx="14936">
                  <c:v>0.69203555555555563</c:v>
                </c:pt>
                <c:pt idx="14937">
                  <c:v>0.69203671296296299</c:v>
                </c:pt>
                <c:pt idx="14938">
                  <c:v>0.69203787037037034</c:v>
                </c:pt>
                <c:pt idx="14939">
                  <c:v>0.69203902777777782</c:v>
                </c:pt>
                <c:pt idx="14940">
                  <c:v>0.69204018518518517</c:v>
                </c:pt>
                <c:pt idx="14941">
                  <c:v>0.69204134259259265</c:v>
                </c:pt>
                <c:pt idx="14942">
                  <c:v>0.6920425</c:v>
                </c:pt>
                <c:pt idx="14943">
                  <c:v>0.69204365740740736</c:v>
                </c:pt>
                <c:pt idx="14944">
                  <c:v>0.69204481481481483</c:v>
                </c:pt>
                <c:pt idx="14945">
                  <c:v>0.69204597222222219</c:v>
                </c:pt>
                <c:pt idx="14946">
                  <c:v>0.69204712962962966</c:v>
                </c:pt>
                <c:pt idx="14947">
                  <c:v>0.69204828703703702</c:v>
                </c:pt>
                <c:pt idx="14948">
                  <c:v>0.69204944444444449</c:v>
                </c:pt>
                <c:pt idx="14949">
                  <c:v>0.69205060185185185</c:v>
                </c:pt>
                <c:pt idx="14950">
                  <c:v>0.69205175925925921</c:v>
                </c:pt>
                <c:pt idx="14951">
                  <c:v>0.69205291666666668</c:v>
                </c:pt>
                <c:pt idx="14952">
                  <c:v>0.69205407407407404</c:v>
                </c:pt>
                <c:pt idx="14953">
                  <c:v>0.69205523148148151</c:v>
                </c:pt>
                <c:pt idx="14954">
                  <c:v>0.69205638888888887</c:v>
                </c:pt>
                <c:pt idx="14955">
                  <c:v>0.69205754629629623</c:v>
                </c:pt>
                <c:pt idx="14956">
                  <c:v>0.6920587037037037</c:v>
                </c:pt>
                <c:pt idx="14957">
                  <c:v>0.69205986111111117</c:v>
                </c:pt>
                <c:pt idx="14958">
                  <c:v>0.69206101851851853</c:v>
                </c:pt>
                <c:pt idx="14959">
                  <c:v>0.69206217592592589</c:v>
                </c:pt>
                <c:pt idx="14960">
                  <c:v>0.69206333333333325</c:v>
                </c:pt>
                <c:pt idx="14961">
                  <c:v>0.69206449074074072</c:v>
                </c:pt>
                <c:pt idx="14962">
                  <c:v>0.69206564814814819</c:v>
                </c:pt>
                <c:pt idx="14963">
                  <c:v>0.69206680555555555</c:v>
                </c:pt>
                <c:pt idx="14964">
                  <c:v>0.69206796296296291</c:v>
                </c:pt>
                <c:pt idx="14965">
                  <c:v>0.69206913194444442</c:v>
                </c:pt>
                <c:pt idx="14966">
                  <c:v>0.69207027777777785</c:v>
                </c:pt>
                <c:pt idx="14967">
                  <c:v>0.69207143518518521</c:v>
                </c:pt>
                <c:pt idx="14968">
                  <c:v>0.69207259259259257</c:v>
                </c:pt>
                <c:pt idx="14969">
                  <c:v>0.69207376157407408</c:v>
                </c:pt>
                <c:pt idx="14970">
                  <c:v>0.6920749074074074</c:v>
                </c:pt>
                <c:pt idx="14971">
                  <c:v>0.69207606481481487</c:v>
                </c:pt>
                <c:pt idx="14972">
                  <c:v>0.69207722222222223</c:v>
                </c:pt>
                <c:pt idx="14973">
                  <c:v>0.69207837962962959</c:v>
                </c:pt>
                <c:pt idx="14974">
                  <c:v>0.69207953703703706</c:v>
                </c:pt>
                <c:pt idx="14975">
                  <c:v>0.69208069444444442</c:v>
                </c:pt>
                <c:pt idx="14976">
                  <c:v>0.69208185185185189</c:v>
                </c:pt>
                <c:pt idx="14977">
                  <c:v>0.69208300925925925</c:v>
                </c:pt>
                <c:pt idx="14978">
                  <c:v>0.69208416666666672</c:v>
                </c:pt>
                <c:pt idx="14979">
                  <c:v>0.69208532407407408</c:v>
                </c:pt>
                <c:pt idx="14980">
                  <c:v>0.69208648148148144</c:v>
                </c:pt>
                <c:pt idx="14981">
                  <c:v>0.69208763888888891</c:v>
                </c:pt>
                <c:pt idx="14982">
                  <c:v>0.69208879629629627</c:v>
                </c:pt>
                <c:pt idx="14983">
                  <c:v>0.69208995370370374</c:v>
                </c:pt>
                <c:pt idx="14984">
                  <c:v>0.6920911111111111</c:v>
                </c:pt>
                <c:pt idx="14985">
                  <c:v>0.69209226851851846</c:v>
                </c:pt>
                <c:pt idx="14986">
                  <c:v>0.69209342592592593</c:v>
                </c:pt>
                <c:pt idx="14987">
                  <c:v>0.6920945833333334</c:v>
                </c:pt>
                <c:pt idx="14988">
                  <c:v>0.69209574074074076</c:v>
                </c:pt>
                <c:pt idx="14989">
                  <c:v>0.69209689814814812</c:v>
                </c:pt>
                <c:pt idx="14990">
                  <c:v>0.69209805555555548</c:v>
                </c:pt>
                <c:pt idx="14991">
                  <c:v>0.69209921296296295</c:v>
                </c:pt>
                <c:pt idx="14992">
                  <c:v>0.69210037037037042</c:v>
                </c:pt>
                <c:pt idx="14993">
                  <c:v>0.69210152777777778</c:v>
                </c:pt>
                <c:pt idx="14994">
                  <c:v>0.69210268518518514</c:v>
                </c:pt>
                <c:pt idx="14995">
                  <c:v>0.69210384259259261</c:v>
                </c:pt>
                <c:pt idx="14996">
                  <c:v>0.69210500000000008</c:v>
                </c:pt>
                <c:pt idx="14997">
                  <c:v>0.69210615740740744</c:v>
                </c:pt>
                <c:pt idx="14998">
                  <c:v>0.6921073148148148</c:v>
                </c:pt>
                <c:pt idx="14999">
                  <c:v>0.69210847222222216</c:v>
                </c:pt>
                <c:pt idx="15000">
                  <c:v>0.69210962962962963</c:v>
                </c:pt>
                <c:pt idx="15001">
                  <c:v>0.6921107870370371</c:v>
                </c:pt>
                <c:pt idx="15002">
                  <c:v>0.69211194444444446</c:v>
                </c:pt>
                <c:pt idx="15003">
                  <c:v>0.69211310185185182</c:v>
                </c:pt>
                <c:pt idx="15004">
                  <c:v>0.69211425925925929</c:v>
                </c:pt>
                <c:pt idx="15005">
                  <c:v>0.69211541666666665</c:v>
                </c:pt>
                <c:pt idx="15006">
                  <c:v>0.69211657407407412</c:v>
                </c:pt>
                <c:pt idx="15007">
                  <c:v>0.69211773148148148</c:v>
                </c:pt>
                <c:pt idx="15008">
                  <c:v>0.69211888888888884</c:v>
                </c:pt>
                <c:pt idx="15009">
                  <c:v>0.69212004629629631</c:v>
                </c:pt>
                <c:pt idx="15010">
                  <c:v>0.69212120370370367</c:v>
                </c:pt>
                <c:pt idx="15011">
                  <c:v>0.69212236111111114</c:v>
                </c:pt>
                <c:pt idx="15012">
                  <c:v>0.6921235185185185</c:v>
                </c:pt>
                <c:pt idx="15013">
                  <c:v>0.69212467592592597</c:v>
                </c:pt>
                <c:pt idx="15014">
                  <c:v>0.69212583333333333</c:v>
                </c:pt>
                <c:pt idx="15015">
                  <c:v>0.69212699074074069</c:v>
                </c:pt>
                <c:pt idx="15016">
                  <c:v>0.69212814814814816</c:v>
                </c:pt>
                <c:pt idx="15017">
                  <c:v>0.69212930555555552</c:v>
                </c:pt>
                <c:pt idx="15018">
                  <c:v>0.69213046296296299</c:v>
                </c:pt>
                <c:pt idx="15019">
                  <c:v>0.69213162037037035</c:v>
                </c:pt>
                <c:pt idx="15020">
                  <c:v>0.69213277777777771</c:v>
                </c:pt>
                <c:pt idx="15021">
                  <c:v>0.69213393518518518</c:v>
                </c:pt>
                <c:pt idx="15022">
                  <c:v>0.69213510416666668</c:v>
                </c:pt>
                <c:pt idx="15023">
                  <c:v>0.69213626157407404</c:v>
                </c:pt>
                <c:pt idx="15024">
                  <c:v>0.69213740740740737</c:v>
                </c:pt>
                <c:pt idx="15025">
                  <c:v>0.69213856481481473</c:v>
                </c:pt>
                <c:pt idx="15026">
                  <c:v>0.69213972222222231</c:v>
                </c:pt>
                <c:pt idx="15027">
                  <c:v>0.69214087962962967</c:v>
                </c:pt>
                <c:pt idx="15028">
                  <c:v>0.69214204861111106</c:v>
                </c:pt>
                <c:pt idx="15029">
                  <c:v>0.69214322916666671</c:v>
                </c:pt>
                <c:pt idx="15030">
                  <c:v>0.69214436342592589</c:v>
                </c:pt>
                <c:pt idx="15031">
                  <c:v>0.69214550925925933</c:v>
                </c:pt>
                <c:pt idx="15032">
                  <c:v>0.69214667824074072</c:v>
                </c:pt>
                <c:pt idx="15033">
                  <c:v>0.69214783564814808</c:v>
                </c:pt>
                <c:pt idx="15034">
                  <c:v>0.69214899305555555</c:v>
                </c:pt>
                <c:pt idx="15035">
                  <c:v>0.69215015046296302</c:v>
                </c:pt>
                <c:pt idx="15036">
                  <c:v>0.69215130787037038</c:v>
                </c:pt>
                <c:pt idx="15037">
                  <c:v>0.69215246527777774</c:v>
                </c:pt>
                <c:pt idx="15038">
                  <c:v>0.69215361111111107</c:v>
                </c:pt>
                <c:pt idx="15039">
                  <c:v>0.69215478009259257</c:v>
                </c:pt>
                <c:pt idx="15040">
                  <c:v>0.6921559259259259</c:v>
                </c:pt>
                <c:pt idx="15041">
                  <c:v>0.69215708333333337</c:v>
                </c:pt>
                <c:pt idx="15042">
                  <c:v>0.69215824074074073</c:v>
                </c:pt>
                <c:pt idx="15043">
                  <c:v>0.69215940972222223</c:v>
                </c:pt>
                <c:pt idx="15044">
                  <c:v>0.69216055555555556</c:v>
                </c:pt>
                <c:pt idx="15045">
                  <c:v>0.69216171296296292</c:v>
                </c:pt>
                <c:pt idx="15046">
                  <c:v>0.69216288194444442</c:v>
                </c:pt>
                <c:pt idx="15047">
                  <c:v>0.69216402777777775</c:v>
                </c:pt>
                <c:pt idx="15048">
                  <c:v>0.69216518518518522</c:v>
                </c:pt>
                <c:pt idx="15049">
                  <c:v>0.69216634259259258</c:v>
                </c:pt>
                <c:pt idx="15050">
                  <c:v>0.69216749999999994</c:v>
                </c:pt>
                <c:pt idx="15051">
                  <c:v>0.69216866898148144</c:v>
                </c:pt>
                <c:pt idx="15052">
                  <c:v>0.69216981481481488</c:v>
                </c:pt>
                <c:pt idx="15053">
                  <c:v>0.69217098379629627</c:v>
                </c:pt>
                <c:pt idx="15054">
                  <c:v>0.69217214120370374</c:v>
                </c:pt>
                <c:pt idx="15055">
                  <c:v>0.69217328703703696</c:v>
                </c:pt>
                <c:pt idx="15056">
                  <c:v>0.6921744675925926</c:v>
                </c:pt>
                <c:pt idx="15057">
                  <c:v>0.69217561342592593</c:v>
                </c:pt>
                <c:pt idx="15058">
                  <c:v>0.69217675925925926</c:v>
                </c:pt>
                <c:pt idx="15059">
                  <c:v>0.69217791666666661</c:v>
                </c:pt>
                <c:pt idx="15060">
                  <c:v>0.69217907407407409</c:v>
                </c:pt>
                <c:pt idx="15061">
                  <c:v>0.69218023148148156</c:v>
                </c:pt>
                <c:pt idx="15062">
                  <c:v>0.69218138888888892</c:v>
                </c:pt>
                <c:pt idx="15063">
                  <c:v>0.69218254629629627</c:v>
                </c:pt>
                <c:pt idx="15064">
                  <c:v>0.69218370370370363</c:v>
                </c:pt>
                <c:pt idx="15065">
                  <c:v>0.6921848611111111</c:v>
                </c:pt>
                <c:pt idx="15066">
                  <c:v>0.69218601851851858</c:v>
                </c:pt>
                <c:pt idx="15067">
                  <c:v>0.69218717592592593</c:v>
                </c:pt>
                <c:pt idx="15068">
                  <c:v>0.69218833333333329</c:v>
                </c:pt>
                <c:pt idx="15069">
                  <c:v>0.69218949074074076</c:v>
                </c:pt>
                <c:pt idx="15070">
                  <c:v>0.69219064814814812</c:v>
                </c:pt>
                <c:pt idx="15071">
                  <c:v>0.69219180555555559</c:v>
                </c:pt>
                <c:pt idx="15072">
                  <c:v>0.69219300925925931</c:v>
                </c:pt>
                <c:pt idx="15073">
                  <c:v>0.69219412037037042</c:v>
                </c:pt>
                <c:pt idx="15074">
                  <c:v>0.69219527777777778</c:v>
                </c:pt>
                <c:pt idx="15075">
                  <c:v>0.69219643518518514</c:v>
                </c:pt>
                <c:pt idx="15076">
                  <c:v>0.69219759259259261</c:v>
                </c:pt>
                <c:pt idx="15077">
                  <c:v>0.69219874999999997</c:v>
                </c:pt>
                <c:pt idx="15078">
                  <c:v>0.69219990740740744</c:v>
                </c:pt>
                <c:pt idx="15079">
                  <c:v>0.6922010648148148</c:v>
                </c:pt>
                <c:pt idx="15080">
                  <c:v>0.69220222222222216</c:v>
                </c:pt>
                <c:pt idx="15081">
                  <c:v>0.69220337962962963</c:v>
                </c:pt>
                <c:pt idx="15082">
                  <c:v>0.6922045370370371</c:v>
                </c:pt>
                <c:pt idx="15083">
                  <c:v>0.69220569444444446</c:v>
                </c:pt>
                <c:pt idx="15084">
                  <c:v>0.69220685185185182</c:v>
                </c:pt>
                <c:pt idx="15085">
                  <c:v>0.69220800925925918</c:v>
                </c:pt>
                <c:pt idx="15086">
                  <c:v>0.69220916666666665</c:v>
                </c:pt>
                <c:pt idx="15087">
                  <c:v>0.69221032407407412</c:v>
                </c:pt>
                <c:pt idx="15088">
                  <c:v>0.69221148148148148</c:v>
                </c:pt>
                <c:pt idx="15089">
                  <c:v>0.69221263888888884</c:v>
                </c:pt>
                <c:pt idx="15090">
                  <c:v>0.69221379629629631</c:v>
                </c:pt>
                <c:pt idx="15091">
                  <c:v>0.69221495370370378</c:v>
                </c:pt>
                <c:pt idx="15092">
                  <c:v>0.69221611111111114</c:v>
                </c:pt>
                <c:pt idx="15093">
                  <c:v>0.6922172685185185</c:v>
                </c:pt>
                <c:pt idx="15094">
                  <c:v>0.69221842592592586</c:v>
                </c:pt>
                <c:pt idx="15095">
                  <c:v>0.69221958333333333</c:v>
                </c:pt>
                <c:pt idx="15096">
                  <c:v>0.6922207407407408</c:v>
                </c:pt>
                <c:pt idx="15097">
                  <c:v>0.69222189814814816</c:v>
                </c:pt>
                <c:pt idx="15098">
                  <c:v>0.69222305555555552</c:v>
                </c:pt>
                <c:pt idx="15099">
                  <c:v>0.69222421296296299</c:v>
                </c:pt>
                <c:pt idx="15100">
                  <c:v>0.69222537037037035</c:v>
                </c:pt>
                <c:pt idx="15101">
                  <c:v>0.69222652777777782</c:v>
                </c:pt>
                <c:pt idx="15102">
                  <c:v>0.69222768518518518</c:v>
                </c:pt>
                <c:pt idx="15103">
                  <c:v>0.69222884259259254</c:v>
                </c:pt>
                <c:pt idx="15104">
                  <c:v>0.69223000000000001</c:v>
                </c:pt>
                <c:pt idx="15105">
                  <c:v>0.69223115740740737</c:v>
                </c:pt>
                <c:pt idx="15106">
                  <c:v>0.69223231481481484</c:v>
                </c:pt>
                <c:pt idx="15107">
                  <c:v>0.6922334722222222</c:v>
                </c:pt>
                <c:pt idx="15108">
                  <c:v>0.69223462962962967</c:v>
                </c:pt>
                <c:pt idx="15109">
                  <c:v>0.69223578703703703</c:v>
                </c:pt>
                <c:pt idx="15110">
                  <c:v>0.69223694444444439</c:v>
                </c:pt>
                <c:pt idx="15111">
                  <c:v>0.69223810185185186</c:v>
                </c:pt>
                <c:pt idx="15112">
                  <c:v>0.69223925925925933</c:v>
                </c:pt>
                <c:pt idx="15113">
                  <c:v>0.69224041666666669</c:v>
                </c:pt>
                <c:pt idx="15114">
                  <c:v>0.69224157407407405</c:v>
                </c:pt>
                <c:pt idx="15115">
                  <c:v>0.69224273148148141</c:v>
                </c:pt>
                <c:pt idx="15116">
                  <c:v>0.69224388888888888</c:v>
                </c:pt>
                <c:pt idx="15117">
                  <c:v>0.69224504629629635</c:v>
                </c:pt>
                <c:pt idx="15118">
                  <c:v>0.69224620370370371</c:v>
                </c:pt>
                <c:pt idx="15119">
                  <c:v>0.69224736111111107</c:v>
                </c:pt>
                <c:pt idx="15120">
                  <c:v>0.69224851851851854</c:v>
                </c:pt>
                <c:pt idx="15121">
                  <c:v>0.69224967592592601</c:v>
                </c:pt>
                <c:pt idx="15122">
                  <c:v>0.69225083333333337</c:v>
                </c:pt>
                <c:pt idx="15123">
                  <c:v>0.69225199074074073</c:v>
                </c:pt>
                <c:pt idx="15124">
                  <c:v>0.69225314814814809</c:v>
                </c:pt>
                <c:pt idx="15125">
                  <c:v>0.69225430555555556</c:v>
                </c:pt>
                <c:pt idx="15126">
                  <c:v>0.69225546296296303</c:v>
                </c:pt>
                <c:pt idx="15127">
                  <c:v>0.69225662037037039</c:v>
                </c:pt>
                <c:pt idx="15128">
                  <c:v>0.69225777777777775</c:v>
                </c:pt>
                <c:pt idx="15129">
                  <c:v>0.69225893518518522</c:v>
                </c:pt>
                <c:pt idx="15130">
                  <c:v>0.69226009259259258</c:v>
                </c:pt>
                <c:pt idx="15131">
                  <c:v>0.69226125000000005</c:v>
                </c:pt>
                <c:pt idx="15132">
                  <c:v>0.69226241898148144</c:v>
                </c:pt>
                <c:pt idx="15133">
                  <c:v>0.69226356481481477</c:v>
                </c:pt>
                <c:pt idx="15134">
                  <c:v>0.69226472222222224</c:v>
                </c:pt>
                <c:pt idx="15135">
                  <c:v>0.6922658796296296</c:v>
                </c:pt>
                <c:pt idx="15136">
                  <c:v>0.69226703703703707</c:v>
                </c:pt>
                <c:pt idx="15137">
                  <c:v>0.69226819444444443</c:v>
                </c:pt>
                <c:pt idx="15138">
                  <c:v>0.6922693518518519</c:v>
                </c:pt>
                <c:pt idx="15139">
                  <c:v>0.69227050925925926</c:v>
                </c:pt>
                <c:pt idx="15140">
                  <c:v>0.69227166666666662</c:v>
                </c:pt>
                <c:pt idx="15141">
                  <c:v>0.69227282407407409</c:v>
                </c:pt>
                <c:pt idx="15142">
                  <c:v>0.69227398148148145</c:v>
                </c:pt>
                <c:pt idx="15143">
                  <c:v>0.69227513888888892</c:v>
                </c:pt>
                <c:pt idx="15144">
                  <c:v>0.69227629629629628</c:v>
                </c:pt>
                <c:pt idx="15145">
                  <c:v>0.69227745370370364</c:v>
                </c:pt>
                <c:pt idx="15146">
                  <c:v>0.69227861111111111</c:v>
                </c:pt>
                <c:pt idx="15147">
                  <c:v>0.69227976851851858</c:v>
                </c:pt>
                <c:pt idx="15148">
                  <c:v>0.69228092592592594</c:v>
                </c:pt>
                <c:pt idx="15149">
                  <c:v>0.6922820833333333</c:v>
                </c:pt>
                <c:pt idx="15150">
                  <c:v>0.69228324074074066</c:v>
                </c:pt>
                <c:pt idx="15151">
                  <c:v>0.69228439814814813</c:v>
                </c:pt>
                <c:pt idx="15152">
                  <c:v>0.6922855555555556</c:v>
                </c:pt>
                <c:pt idx="15153">
                  <c:v>0.69228671296296296</c:v>
                </c:pt>
                <c:pt idx="15154">
                  <c:v>0.69228787037037032</c:v>
                </c:pt>
                <c:pt idx="15155">
                  <c:v>0.69228902777777779</c:v>
                </c:pt>
                <c:pt idx="15156">
                  <c:v>0.69229018518518526</c:v>
                </c:pt>
                <c:pt idx="15157">
                  <c:v>0.69229134259259262</c:v>
                </c:pt>
                <c:pt idx="15158">
                  <c:v>0.69229249999999998</c:v>
                </c:pt>
                <c:pt idx="15159">
                  <c:v>0.69229365740740734</c:v>
                </c:pt>
                <c:pt idx="15160">
                  <c:v>0.69229481481481481</c:v>
                </c:pt>
                <c:pt idx="15161">
                  <c:v>0.69229598379629631</c:v>
                </c:pt>
                <c:pt idx="15162">
                  <c:v>0.69229712962962964</c:v>
                </c:pt>
                <c:pt idx="15163">
                  <c:v>0.692298287037037</c:v>
                </c:pt>
                <c:pt idx="15164">
                  <c:v>0.69229944444444447</c:v>
                </c:pt>
                <c:pt idx="15165">
                  <c:v>0.69230060185185183</c:v>
                </c:pt>
                <c:pt idx="15166">
                  <c:v>0.6923017592592593</c:v>
                </c:pt>
                <c:pt idx="15167">
                  <c:v>0.69230291666666666</c:v>
                </c:pt>
                <c:pt idx="15168">
                  <c:v>0.69230407407407413</c:v>
                </c:pt>
                <c:pt idx="15169">
                  <c:v>0.69230523148148149</c:v>
                </c:pt>
                <c:pt idx="15170">
                  <c:v>0.69230638888888885</c:v>
                </c:pt>
                <c:pt idx="15171">
                  <c:v>0.69230754629629632</c:v>
                </c:pt>
                <c:pt idx="15172">
                  <c:v>0.69230870370370368</c:v>
                </c:pt>
                <c:pt idx="15173">
                  <c:v>0.69230986111111115</c:v>
                </c:pt>
                <c:pt idx="15174">
                  <c:v>0.69231101851851851</c:v>
                </c:pt>
                <c:pt idx="15175">
                  <c:v>0.69231217592592587</c:v>
                </c:pt>
                <c:pt idx="15176">
                  <c:v>0.69231333333333334</c:v>
                </c:pt>
                <c:pt idx="15177">
                  <c:v>0.69231449074074081</c:v>
                </c:pt>
                <c:pt idx="15178">
                  <c:v>0.69231564814814817</c:v>
                </c:pt>
                <c:pt idx="15179">
                  <c:v>0.69231680555555553</c:v>
                </c:pt>
                <c:pt idx="15180">
                  <c:v>0.69231796296296289</c:v>
                </c:pt>
                <c:pt idx="15181">
                  <c:v>0.69231912037037036</c:v>
                </c:pt>
                <c:pt idx="15182">
                  <c:v>0.69232027777777783</c:v>
                </c:pt>
                <c:pt idx="15183">
                  <c:v>0.69232143518518519</c:v>
                </c:pt>
                <c:pt idx="15184">
                  <c:v>0.69232259259259255</c:v>
                </c:pt>
                <c:pt idx="15185">
                  <c:v>0.69232375000000002</c:v>
                </c:pt>
                <c:pt idx="15186">
                  <c:v>0.69232490740740749</c:v>
                </c:pt>
                <c:pt idx="15187">
                  <c:v>0.69232606481481485</c:v>
                </c:pt>
                <c:pt idx="15188">
                  <c:v>0.6923272222222222</c:v>
                </c:pt>
                <c:pt idx="15189">
                  <c:v>0.69232837962962956</c:v>
                </c:pt>
                <c:pt idx="15190">
                  <c:v>0.69232953703703703</c:v>
                </c:pt>
                <c:pt idx="15191">
                  <c:v>0.69233069444444451</c:v>
                </c:pt>
                <c:pt idx="15192">
                  <c:v>0.69233185185185186</c:v>
                </c:pt>
                <c:pt idx="15193">
                  <c:v>0.69233300925925922</c:v>
                </c:pt>
                <c:pt idx="15194">
                  <c:v>0.69233416666666669</c:v>
                </c:pt>
                <c:pt idx="15195">
                  <c:v>0.69233532407407405</c:v>
                </c:pt>
                <c:pt idx="15196">
                  <c:v>0.69233648148148152</c:v>
                </c:pt>
                <c:pt idx="15197">
                  <c:v>0.69233763888888888</c:v>
                </c:pt>
                <c:pt idx="15198">
                  <c:v>0.69233879629629624</c:v>
                </c:pt>
                <c:pt idx="15199">
                  <c:v>0.69233995370370371</c:v>
                </c:pt>
                <c:pt idx="15200">
                  <c:v>0.69234111111111107</c:v>
                </c:pt>
                <c:pt idx="15201">
                  <c:v>0.69234226851851854</c:v>
                </c:pt>
                <c:pt idx="15202">
                  <c:v>0.6923434259259259</c:v>
                </c:pt>
                <c:pt idx="15203">
                  <c:v>0.69234458333333337</c:v>
                </c:pt>
                <c:pt idx="15204">
                  <c:v>0.69234574074074073</c:v>
                </c:pt>
                <c:pt idx="15205">
                  <c:v>0.69234689814814809</c:v>
                </c:pt>
                <c:pt idx="15206">
                  <c:v>0.69234805555555556</c:v>
                </c:pt>
                <c:pt idx="15207">
                  <c:v>0.69234921296296303</c:v>
                </c:pt>
                <c:pt idx="15208">
                  <c:v>0.69235037037037039</c:v>
                </c:pt>
                <c:pt idx="15209">
                  <c:v>0.69235152777777775</c:v>
                </c:pt>
                <c:pt idx="15210">
                  <c:v>0.69235268518518511</c:v>
                </c:pt>
                <c:pt idx="15211">
                  <c:v>0.69235384259259258</c:v>
                </c:pt>
                <c:pt idx="15212">
                  <c:v>0.69235500000000005</c:v>
                </c:pt>
                <c:pt idx="15213">
                  <c:v>0.69235615740740741</c:v>
                </c:pt>
                <c:pt idx="15214">
                  <c:v>0.69235731481481477</c:v>
                </c:pt>
                <c:pt idx="15215">
                  <c:v>0.69235847222222224</c:v>
                </c:pt>
                <c:pt idx="15216">
                  <c:v>0.69235962962962971</c:v>
                </c:pt>
                <c:pt idx="15217">
                  <c:v>0.69236078703703707</c:v>
                </c:pt>
                <c:pt idx="15218">
                  <c:v>0.69236194444444443</c:v>
                </c:pt>
                <c:pt idx="15219">
                  <c:v>0.69236310185185179</c:v>
                </c:pt>
                <c:pt idx="15220">
                  <c:v>0.69236425925925926</c:v>
                </c:pt>
                <c:pt idx="15221">
                  <c:v>0.69236541666666673</c:v>
                </c:pt>
                <c:pt idx="15222">
                  <c:v>0.69236657407407409</c:v>
                </c:pt>
                <c:pt idx="15223">
                  <c:v>0.69236773148148145</c:v>
                </c:pt>
                <c:pt idx="15224">
                  <c:v>0.69236888888888892</c:v>
                </c:pt>
                <c:pt idx="15225">
                  <c:v>0.69237004629629628</c:v>
                </c:pt>
                <c:pt idx="15226">
                  <c:v>0.69237120370370375</c:v>
                </c:pt>
                <c:pt idx="15227">
                  <c:v>0.69237236111111111</c:v>
                </c:pt>
                <c:pt idx="15228">
                  <c:v>0.69237351851851847</c:v>
                </c:pt>
                <c:pt idx="15229">
                  <c:v>0.69237467592592594</c:v>
                </c:pt>
                <c:pt idx="15230">
                  <c:v>0.6923758333333333</c:v>
                </c:pt>
                <c:pt idx="15231">
                  <c:v>0.69237699074074077</c:v>
                </c:pt>
                <c:pt idx="15232">
                  <c:v>0.69237814814814813</c:v>
                </c:pt>
                <c:pt idx="15233">
                  <c:v>0.6923793055555556</c:v>
                </c:pt>
                <c:pt idx="15234">
                  <c:v>0.69238046296296296</c:v>
                </c:pt>
                <c:pt idx="15235">
                  <c:v>0.69238162037037032</c:v>
                </c:pt>
                <c:pt idx="15236">
                  <c:v>0.69238277777777779</c:v>
                </c:pt>
                <c:pt idx="15237">
                  <c:v>0.69238393518518515</c:v>
                </c:pt>
                <c:pt idx="15238">
                  <c:v>0.69238509259259262</c:v>
                </c:pt>
                <c:pt idx="15239">
                  <c:v>0.69238624999999998</c:v>
                </c:pt>
                <c:pt idx="15240">
                  <c:v>0.69238740740740734</c:v>
                </c:pt>
                <c:pt idx="15241">
                  <c:v>0.69238856481481481</c:v>
                </c:pt>
                <c:pt idx="15242">
                  <c:v>0.69238972222222228</c:v>
                </c:pt>
                <c:pt idx="15243">
                  <c:v>0.69239087962962964</c:v>
                </c:pt>
                <c:pt idx="15244">
                  <c:v>0.692392037037037</c:v>
                </c:pt>
                <c:pt idx="15245">
                  <c:v>0.69239319444444436</c:v>
                </c:pt>
                <c:pt idx="15246">
                  <c:v>0.69239435185185194</c:v>
                </c:pt>
                <c:pt idx="15247">
                  <c:v>0.69239553240740748</c:v>
                </c:pt>
                <c:pt idx="15248">
                  <c:v>0.69239666666666666</c:v>
                </c:pt>
                <c:pt idx="15249">
                  <c:v>0.69239782407407402</c:v>
                </c:pt>
                <c:pt idx="15250">
                  <c:v>0.69239898148148149</c:v>
                </c:pt>
                <c:pt idx="15251">
                  <c:v>0.69240013888888896</c:v>
                </c:pt>
                <c:pt idx="15252">
                  <c:v>0.69240129629629632</c:v>
                </c:pt>
                <c:pt idx="15253">
                  <c:v>0.69240245370370368</c:v>
                </c:pt>
                <c:pt idx="15254">
                  <c:v>0.69240361111111115</c:v>
                </c:pt>
                <c:pt idx="15255">
                  <c:v>0.69240476851851851</c:v>
                </c:pt>
                <c:pt idx="15256">
                  <c:v>0.69240592592592598</c:v>
                </c:pt>
                <c:pt idx="15257">
                  <c:v>0.69240708333333334</c:v>
                </c:pt>
                <c:pt idx="15258">
                  <c:v>0.6924082407407407</c:v>
                </c:pt>
                <c:pt idx="15259">
                  <c:v>0.69240939814814817</c:v>
                </c:pt>
                <c:pt idx="15260">
                  <c:v>0.69241055555555553</c:v>
                </c:pt>
                <c:pt idx="15261">
                  <c:v>0.692411712962963</c:v>
                </c:pt>
                <c:pt idx="15262">
                  <c:v>0.69241287037037036</c:v>
                </c:pt>
                <c:pt idx="15263">
                  <c:v>0.69241402777777783</c:v>
                </c:pt>
                <c:pt idx="15264">
                  <c:v>0.69241518518518519</c:v>
                </c:pt>
                <c:pt idx="15265">
                  <c:v>0.69241634259259255</c:v>
                </c:pt>
                <c:pt idx="15266">
                  <c:v>0.69241750000000002</c:v>
                </c:pt>
                <c:pt idx="15267">
                  <c:v>0.69241865740740738</c:v>
                </c:pt>
                <c:pt idx="15268">
                  <c:v>0.69241981481481485</c:v>
                </c:pt>
                <c:pt idx="15269">
                  <c:v>0.69242097222222221</c:v>
                </c:pt>
                <c:pt idx="15270">
                  <c:v>0.69242212962962957</c:v>
                </c:pt>
                <c:pt idx="15271">
                  <c:v>0.69242328703703704</c:v>
                </c:pt>
                <c:pt idx="15272">
                  <c:v>0.69242444444444451</c:v>
                </c:pt>
                <c:pt idx="15273">
                  <c:v>0.69242560185185187</c:v>
                </c:pt>
                <c:pt idx="15274">
                  <c:v>0.69242675925925923</c:v>
                </c:pt>
                <c:pt idx="15275">
                  <c:v>0.69242791666666659</c:v>
                </c:pt>
                <c:pt idx="15276">
                  <c:v>0.69242907407407406</c:v>
                </c:pt>
                <c:pt idx="15277">
                  <c:v>0.69243023148148153</c:v>
                </c:pt>
                <c:pt idx="15278">
                  <c:v>0.69243138888888889</c:v>
                </c:pt>
                <c:pt idx="15279">
                  <c:v>0.69243254629629625</c:v>
                </c:pt>
                <c:pt idx="15280">
                  <c:v>0.69243370370370372</c:v>
                </c:pt>
                <c:pt idx="15281">
                  <c:v>0.69243486111111119</c:v>
                </c:pt>
                <c:pt idx="15282">
                  <c:v>0.69243601851851855</c:v>
                </c:pt>
                <c:pt idx="15283">
                  <c:v>0.69243717592592591</c:v>
                </c:pt>
                <c:pt idx="15284">
                  <c:v>0.69243833333333327</c:v>
                </c:pt>
                <c:pt idx="15285">
                  <c:v>0.69243949074074074</c:v>
                </c:pt>
                <c:pt idx="15286">
                  <c:v>0.69244064814814821</c:v>
                </c:pt>
                <c:pt idx="15287">
                  <c:v>0.69244180555555557</c:v>
                </c:pt>
                <c:pt idx="15288">
                  <c:v>0.69244296296296293</c:v>
                </c:pt>
                <c:pt idx="15289">
                  <c:v>0.6924441203703704</c:v>
                </c:pt>
                <c:pt idx="15290">
                  <c:v>0.69244527777777776</c:v>
                </c:pt>
                <c:pt idx="15291">
                  <c:v>0.69244643518518523</c:v>
                </c:pt>
                <c:pt idx="15292">
                  <c:v>0.69244759259259259</c:v>
                </c:pt>
                <c:pt idx="15293">
                  <c:v>0.69244874999999995</c:v>
                </c:pt>
                <c:pt idx="15294">
                  <c:v>0.69244990740740742</c:v>
                </c:pt>
                <c:pt idx="15295">
                  <c:v>0.69245106481481478</c:v>
                </c:pt>
                <c:pt idx="15296">
                  <c:v>0.69245222222222225</c:v>
                </c:pt>
                <c:pt idx="15297">
                  <c:v>0.69245339120370364</c:v>
                </c:pt>
                <c:pt idx="15298">
                  <c:v>0.69245453703703708</c:v>
                </c:pt>
                <c:pt idx="15299">
                  <c:v>0.69245569444444444</c:v>
                </c:pt>
                <c:pt idx="15300">
                  <c:v>0.6924568518518518</c:v>
                </c:pt>
                <c:pt idx="15301">
                  <c:v>0.69245800925925927</c:v>
                </c:pt>
                <c:pt idx="15302">
                  <c:v>0.69245916666666674</c:v>
                </c:pt>
                <c:pt idx="15303">
                  <c:v>0.6924603240740741</c:v>
                </c:pt>
                <c:pt idx="15304">
                  <c:v>0.69246148148148146</c:v>
                </c:pt>
                <c:pt idx="15305">
                  <c:v>0.69246263888888882</c:v>
                </c:pt>
                <c:pt idx="15306">
                  <c:v>0.69246379629629629</c:v>
                </c:pt>
                <c:pt idx="15307">
                  <c:v>0.69246497685185182</c:v>
                </c:pt>
                <c:pt idx="15308">
                  <c:v>0.69246611111111112</c:v>
                </c:pt>
                <c:pt idx="15309">
                  <c:v>0.69246726851851848</c:v>
                </c:pt>
                <c:pt idx="15310">
                  <c:v>0.69246842592592595</c:v>
                </c:pt>
                <c:pt idx="15311">
                  <c:v>0.69246958333333342</c:v>
                </c:pt>
                <c:pt idx="15312">
                  <c:v>0.69247074074074078</c:v>
                </c:pt>
                <c:pt idx="15313">
                  <c:v>0.69247189814814814</c:v>
                </c:pt>
                <c:pt idx="15314">
                  <c:v>0.69247305555555549</c:v>
                </c:pt>
                <c:pt idx="15315">
                  <c:v>0.69247421296296297</c:v>
                </c:pt>
                <c:pt idx="15316">
                  <c:v>0.69247537037037044</c:v>
                </c:pt>
                <c:pt idx="15317">
                  <c:v>0.69247652777777779</c:v>
                </c:pt>
                <c:pt idx="15318">
                  <c:v>0.69247768518518515</c:v>
                </c:pt>
                <c:pt idx="15319">
                  <c:v>0.69247884259259262</c:v>
                </c:pt>
                <c:pt idx="15320">
                  <c:v>0.69247999999999998</c:v>
                </c:pt>
                <c:pt idx="15321">
                  <c:v>0.69248115740740745</c:v>
                </c:pt>
                <c:pt idx="15322">
                  <c:v>0.69248231481481481</c:v>
                </c:pt>
                <c:pt idx="15323">
                  <c:v>0.69248347222222217</c:v>
                </c:pt>
                <c:pt idx="15324">
                  <c:v>0.69248462962962964</c:v>
                </c:pt>
                <c:pt idx="15325">
                  <c:v>0.692485787037037</c:v>
                </c:pt>
                <c:pt idx="15326">
                  <c:v>0.69248694444444447</c:v>
                </c:pt>
                <c:pt idx="15327">
                  <c:v>0.69248810185185183</c:v>
                </c:pt>
                <c:pt idx="15328">
                  <c:v>0.6924892592592593</c:v>
                </c:pt>
                <c:pt idx="15329">
                  <c:v>0.69249041666666666</c:v>
                </c:pt>
                <c:pt idx="15330">
                  <c:v>0.69249157407407402</c:v>
                </c:pt>
                <c:pt idx="15331">
                  <c:v>0.69249273148148149</c:v>
                </c:pt>
                <c:pt idx="15332">
                  <c:v>0.69249388888888885</c:v>
                </c:pt>
                <c:pt idx="15333">
                  <c:v>0.69249504629629632</c:v>
                </c:pt>
                <c:pt idx="15334">
                  <c:v>0.69249620370370368</c:v>
                </c:pt>
                <c:pt idx="15335">
                  <c:v>0.69249736111111104</c:v>
                </c:pt>
                <c:pt idx="15336">
                  <c:v>0.69249851851851851</c:v>
                </c:pt>
                <c:pt idx="15337">
                  <c:v>0.69249967592592598</c:v>
                </c:pt>
                <c:pt idx="15338">
                  <c:v>0.69250083333333334</c:v>
                </c:pt>
                <c:pt idx="15339">
                  <c:v>0.6925019907407407</c:v>
                </c:pt>
                <c:pt idx="15340">
                  <c:v>0.69250314814814806</c:v>
                </c:pt>
                <c:pt idx="15341">
                  <c:v>0.69250430555555564</c:v>
                </c:pt>
                <c:pt idx="15342">
                  <c:v>0.692505462962963</c:v>
                </c:pt>
                <c:pt idx="15343">
                  <c:v>0.69250662037037036</c:v>
                </c:pt>
                <c:pt idx="15344">
                  <c:v>0.69250777777777772</c:v>
                </c:pt>
                <c:pt idx="15345">
                  <c:v>0.69250893518518519</c:v>
                </c:pt>
                <c:pt idx="15346">
                  <c:v>0.69251009259259266</c:v>
                </c:pt>
                <c:pt idx="15347">
                  <c:v>0.69251126157407406</c:v>
                </c:pt>
                <c:pt idx="15348">
                  <c:v>0.69251240740740738</c:v>
                </c:pt>
                <c:pt idx="15349">
                  <c:v>0.69251356481481485</c:v>
                </c:pt>
                <c:pt idx="15350">
                  <c:v>0.69251472222222221</c:v>
                </c:pt>
                <c:pt idx="15351">
                  <c:v>0.69251587962962968</c:v>
                </c:pt>
                <c:pt idx="15352">
                  <c:v>0.69251703703703704</c:v>
                </c:pt>
                <c:pt idx="15353">
                  <c:v>0.6925181944444444</c:v>
                </c:pt>
                <c:pt idx="15354">
                  <c:v>0.69251935185185187</c:v>
                </c:pt>
                <c:pt idx="15355">
                  <c:v>0.69252050925925923</c:v>
                </c:pt>
                <c:pt idx="15356">
                  <c:v>0.6925216666666667</c:v>
                </c:pt>
                <c:pt idx="15357">
                  <c:v>0.69252282407407406</c:v>
                </c:pt>
                <c:pt idx="15358">
                  <c:v>0.69252398148148153</c:v>
                </c:pt>
                <c:pt idx="15359">
                  <c:v>0.69252513888888889</c:v>
                </c:pt>
                <c:pt idx="15360">
                  <c:v>0.69252629629629625</c:v>
                </c:pt>
                <c:pt idx="15361">
                  <c:v>0.69252745370370372</c:v>
                </c:pt>
                <c:pt idx="15362">
                  <c:v>0.69252861111111108</c:v>
                </c:pt>
                <c:pt idx="15363">
                  <c:v>0.69252976851851855</c:v>
                </c:pt>
                <c:pt idx="15364">
                  <c:v>0.69253092592592591</c:v>
                </c:pt>
                <c:pt idx="15365">
                  <c:v>0.69253208333333327</c:v>
                </c:pt>
                <c:pt idx="15366">
                  <c:v>0.69253324074074074</c:v>
                </c:pt>
                <c:pt idx="15367">
                  <c:v>0.69253439814814821</c:v>
                </c:pt>
                <c:pt idx="15368">
                  <c:v>0.69253555555555557</c:v>
                </c:pt>
                <c:pt idx="15369">
                  <c:v>0.69253671296296293</c:v>
                </c:pt>
                <c:pt idx="15370">
                  <c:v>0.69253787037037029</c:v>
                </c:pt>
                <c:pt idx="15371">
                  <c:v>0.69253902777777776</c:v>
                </c:pt>
                <c:pt idx="15372">
                  <c:v>0.69254018518518523</c:v>
                </c:pt>
                <c:pt idx="15373">
                  <c:v>0.69254134259259259</c:v>
                </c:pt>
                <c:pt idx="15374">
                  <c:v>0.69254249999999995</c:v>
                </c:pt>
                <c:pt idx="15375">
                  <c:v>0.69254365740740742</c:v>
                </c:pt>
                <c:pt idx="15376">
                  <c:v>0.69254481481481489</c:v>
                </c:pt>
                <c:pt idx="15377">
                  <c:v>0.69254597222222225</c:v>
                </c:pt>
                <c:pt idx="15378">
                  <c:v>0.69254712962962961</c:v>
                </c:pt>
                <c:pt idx="15379">
                  <c:v>0.69254828703703697</c:v>
                </c:pt>
                <c:pt idx="15380">
                  <c:v>0.69254944444444444</c:v>
                </c:pt>
                <c:pt idx="15381">
                  <c:v>0.69255060185185191</c:v>
                </c:pt>
                <c:pt idx="15382">
                  <c:v>0.69255175925925927</c:v>
                </c:pt>
                <c:pt idx="15383">
                  <c:v>0.69255296296296298</c:v>
                </c:pt>
                <c:pt idx="15384">
                  <c:v>0.6925540740740741</c:v>
                </c:pt>
                <c:pt idx="15385">
                  <c:v>0.69255523148148146</c:v>
                </c:pt>
                <c:pt idx="15386">
                  <c:v>0.69255638888888893</c:v>
                </c:pt>
                <c:pt idx="15387">
                  <c:v>0.69255754629629629</c:v>
                </c:pt>
                <c:pt idx="15388">
                  <c:v>0.69255870370370376</c:v>
                </c:pt>
                <c:pt idx="15389">
                  <c:v>0.69255986111111112</c:v>
                </c:pt>
                <c:pt idx="15390">
                  <c:v>0.69256101851851848</c:v>
                </c:pt>
                <c:pt idx="15391">
                  <c:v>0.69256217592592595</c:v>
                </c:pt>
                <c:pt idx="15392">
                  <c:v>0.69256333333333331</c:v>
                </c:pt>
                <c:pt idx="15393">
                  <c:v>0.69256449074074078</c:v>
                </c:pt>
                <c:pt idx="15394">
                  <c:v>0.69256564814814814</c:v>
                </c:pt>
                <c:pt idx="15395">
                  <c:v>0.6925668055555555</c:v>
                </c:pt>
                <c:pt idx="15396">
                  <c:v>0.69256796296296297</c:v>
                </c:pt>
                <c:pt idx="15397">
                  <c:v>0.69256912037037044</c:v>
                </c:pt>
                <c:pt idx="15398">
                  <c:v>0.6925702777777778</c:v>
                </c:pt>
                <c:pt idx="15399">
                  <c:v>0.69257143518518516</c:v>
                </c:pt>
                <c:pt idx="15400">
                  <c:v>0.69257259259259252</c:v>
                </c:pt>
                <c:pt idx="15401">
                  <c:v>0.69257374999999999</c:v>
                </c:pt>
                <c:pt idx="15402">
                  <c:v>0.69257490740740746</c:v>
                </c:pt>
                <c:pt idx="15403">
                  <c:v>0.69257606481481482</c:v>
                </c:pt>
                <c:pt idx="15404">
                  <c:v>0.69257722222222218</c:v>
                </c:pt>
                <c:pt idx="15405">
                  <c:v>0.69257837962962965</c:v>
                </c:pt>
                <c:pt idx="15406">
                  <c:v>0.69257953703703712</c:v>
                </c:pt>
                <c:pt idx="15407">
                  <c:v>0.69258069444444448</c:v>
                </c:pt>
                <c:pt idx="15408">
                  <c:v>0.69258185185185184</c:v>
                </c:pt>
                <c:pt idx="15409">
                  <c:v>0.6925830092592592</c:v>
                </c:pt>
                <c:pt idx="15410">
                  <c:v>0.69258416666666667</c:v>
                </c:pt>
                <c:pt idx="15411">
                  <c:v>0.69258532407407414</c:v>
                </c:pt>
                <c:pt idx="15412">
                  <c:v>0.6925864814814815</c:v>
                </c:pt>
                <c:pt idx="15413">
                  <c:v>0.69258763888888886</c:v>
                </c:pt>
                <c:pt idx="15414">
                  <c:v>0.69258879629629633</c:v>
                </c:pt>
                <c:pt idx="15415">
                  <c:v>0.69258995370370369</c:v>
                </c:pt>
                <c:pt idx="15416">
                  <c:v>0.69259111111111116</c:v>
                </c:pt>
                <c:pt idx="15417">
                  <c:v>0.69259226851851852</c:v>
                </c:pt>
                <c:pt idx="15418">
                  <c:v>0.69259342592592588</c:v>
                </c:pt>
                <c:pt idx="15419">
                  <c:v>0.69259458333333335</c:v>
                </c:pt>
                <c:pt idx="15420">
                  <c:v>0.69259574074074071</c:v>
                </c:pt>
                <c:pt idx="15421">
                  <c:v>0.69259689814814818</c:v>
                </c:pt>
                <c:pt idx="15422">
                  <c:v>0.69259805555555554</c:v>
                </c:pt>
                <c:pt idx="15423">
                  <c:v>0.69259922453703704</c:v>
                </c:pt>
                <c:pt idx="15424">
                  <c:v>0.69260037037037037</c:v>
                </c:pt>
                <c:pt idx="15425">
                  <c:v>0.69260152777777773</c:v>
                </c:pt>
                <c:pt idx="15426">
                  <c:v>0.6926026851851852</c:v>
                </c:pt>
                <c:pt idx="15427">
                  <c:v>0.69260387731481476</c:v>
                </c:pt>
                <c:pt idx="15428">
                  <c:v>0.69260500000000003</c:v>
                </c:pt>
                <c:pt idx="15429">
                  <c:v>0.69260615740740739</c:v>
                </c:pt>
                <c:pt idx="15430">
                  <c:v>0.69260731481481475</c:v>
                </c:pt>
                <c:pt idx="15431">
                  <c:v>0.69260847222222222</c:v>
                </c:pt>
                <c:pt idx="15432">
                  <c:v>0.69260962962962969</c:v>
                </c:pt>
                <c:pt idx="15433">
                  <c:v>0.69261078703703705</c:v>
                </c:pt>
                <c:pt idx="15434">
                  <c:v>0.69261194444444441</c:v>
                </c:pt>
                <c:pt idx="15435">
                  <c:v>0.69261310185185176</c:v>
                </c:pt>
                <c:pt idx="15436">
                  <c:v>0.69261425925925935</c:v>
                </c:pt>
                <c:pt idx="15437">
                  <c:v>0.69261541666666671</c:v>
                </c:pt>
                <c:pt idx="15438">
                  <c:v>0.69261657407407407</c:v>
                </c:pt>
                <c:pt idx="15439">
                  <c:v>0.69261773148148142</c:v>
                </c:pt>
                <c:pt idx="15440">
                  <c:v>0.6926188888888889</c:v>
                </c:pt>
                <c:pt idx="15441">
                  <c:v>0.69262004629629637</c:v>
                </c:pt>
                <c:pt idx="15442">
                  <c:v>0.69262120370370373</c:v>
                </c:pt>
                <c:pt idx="15443">
                  <c:v>0.69262236111111108</c:v>
                </c:pt>
                <c:pt idx="15444">
                  <c:v>0.69262351851851855</c:v>
                </c:pt>
                <c:pt idx="15445">
                  <c:v>0.69262467592592591</c:v>
                </c:pt>
                <c:pt idx="15446">
                  <c:v>0.69262583333333338</c:v>
                </c:pt>
                <c:pt idx="15447">
                  <c:v>0.69262699074074074</c:v>
                </c:pt>
                <c:pt idx="15448">
                  <c:v>0.6926281481481481</c:v>
                </c:pt>
                <c:pt idx="15449">
                  <c:v>0.69262930555555557</c:v>
                </c:pt>
                <c:pt idx="15450">
                  <c:v>0.69263046296296293</c:v>
                </c:pt>
                <c:pt idx="15451">
                  <c:v>0.6926316203703704</c:v>
                </c:pt>
                <c:pt idx="15452">
                  <c:v>0.69263277777777776</c:v>
                </c:pt>
                <c:pt idx="15453">
                  <c:v>0.69263393518518523</c:v>
                </c:pt>
                <c:pt idx="15454">
                  <c:v>0.69263509259259259</c:v>
                </c:pt>
                <c:pt idx="15455">
                  <c:v>0.69263624999999995</c:v>
                </c:pt>
                <c:pt idx="15456">
                  <c:v>0.69263740740740742</c:v>
                </c:pt>
                <c:pt idx="15457">
                  <c:v>0.69263856481481478</c:v>
                </c:pt>
                <c:pt idx="15458">
                  <c:v>0.69263972222222225</c:v>
                </c:pt>
                <c:pt idx="15459">
                  <c:v>0.69264087962962961</c:v>
                </c:pt>
                <c:pt idx="15460">
                  <c:v>0.69264203703703697</c:v>
                </c:pt>
                <c:pt idx="15461">
                  <c:v>0.69264319444444444</c:v>
                </c:pt>
                <c:pt idx="15462">
                  <c:v>0.69264435185185191</c:v>
                </c:pt>
                <c:pt idx="15463">
                  <c:v>0.69264550925925927</c:v>
                </c:pt>
                <c:pt idx="15464">
                  <c:v>0.69264666666666663</c:v>
                </c:pt>
                <c:pt idx="15465">
                  <c:v>0.69264782407407399</c:v>
                </c:pt>
                <c:pt idx="15466">
                  <c:v>0.69264898148148146</c:v>
                </c:pt>
                <c:pt idx="15467">
                  <c:v>0.69265013888888893</c:v>
                </c:pt>
                <c:pt idx="15468">
                  <c:v>0.69265129629629629</c:v>
                </c:pt>
                <c:pt idx="15469">
                  <c:v>0.69265245370370365</c:v>
                </c:pt>
                <c:pt idx="15470">
                  <c:v>0.69265361111111112</c:v>
                </c:pt>
                <c:pt idx="15471">
                  <c:v>0.69265476851851859</c:v>
                </c:pt>
                <c:pt idx="15472">
                  <c:v>0.69265592592592595</c:v>
                </c:pt>
                <c:pt idx="15473">
                  <c:v>0.69265708333333331</c:v>
                </c:pt>
                <c:pt idx="15474">
                  <c:v>0.69265824074074067</c:v>
                </c:pt>
                <c:pt idx="15475">
                  <c:v>0.69265939814814814</c:v>
                </c:pt>
                <c:pt idx="15476">
                  <c:v>0.69266055555555561</c:v>
                </c:pt>
                <c:pt idx="15477">
                  <c:v>0.69266171296296297</c:v>
                </c:pt>
                <c:pt idx="15478">
                  <c:v>0.69266287037037033</c:v>
                </c:pt>
                <c:pt idx="15479">
                  <c:v>0.6926640277777778</c:v>
                </c:pt>
                <c:pt idx="15480">
                  <c:v>0.69266518518518516</c:v>
                </c:pt>
                <c:pt idx="15481">
                  <c:v>0.69266634259259263</c:v>
                </c:pt>
                <c:pt idx="15482">
                  <c:v>0.69266749999999999</c:v>
                </c:pt>
                <c:pt idx="15483">
                  <c:v>0.69266865740740746</c:v>
                </c:pt>
                <c:pt idx="15484">
                  <c:v>0.69266981481481482</c:v>
                </c:pt>
                <c:pt idx="15485">
                  <c:v>0.69267097222222218</c:v>
                </c:pt>
                <c:pt idx="15486">
                  <c:v>0.69267212962962965</c:v>
                </c:pt>
                <c:pt idx="15487">
                  <c:v>0.69267328703703701</c:v>
                </c:pt>
                <c:pt idx="15488">
                  <c:v>0.69267444444444448</c:v>
                </c:pt>
                <c:pt idx="15489">
                  <c:v>0.69267560185185184</c:v>
                </c:pt>
                <c:pt idx="15490">
                  <c:v>0.6926767592592592</c:v>
                </c:pt>
                <c:pt idx="15491">
                  <c:v>0.69267791666666667</c:v>
                </c:pt>
                <c:pt idx="15492">
                  <c:v>0.69267907407407414</c:v>
                </c:pt>
                <c:pt idx="15493">
                  <c:v>0.6926802314814815</c:v>
                </c:pt>
                <c:pt idx="15494">
                  <c:v>0.69268138888888886</c:v>
                </c:pt>
                <c:pt idx="15495">
                  <c:v>0.69268254629629622</c:v>
                </c:pt>
                <c:pt idx="15496">
                  <c:v>0.69268370370370369</c:v>
                </c:pt>
                <c:pt idx="15497">
                  <c:v>0.69268486111111116</c:v>
                </c:pt>
                <c:pt idx="15498">
                  <c:v>0.69268601851851852</c:v>
                </c:pt>
                <c:pt idx="15499">
                  <c:v>0.69268717592592588</c:v>
                </c:pt>
                <c:pt idx="15500">
                  <c:v>0.69268833333333335</c:v>
                </c:pt>
                <c:pt idx="15501">
                  <c:v>0.69268949074074082</c:v>
                </c:pt>
                <c:pt idx="15502">
                  <c:v>0.69269064814814818</c:v>
                </c:pt>
                <c:pt idx="15503">
                  <c:v>0.69269180555555554</c:v>
                </c:pt>
                <c:pt idx="15504">
                  <c:v>0.6926929629629629</c:v>
                </c:pt>
                <c:pt idx="15505">
                  <c:v>0.69269412037037037</c:v>
                </c:pt>
                <c:pt idx="15506">
                  <c:v>0.69269527777777784</c:v>
                </c:pt>
                <c:pt idx="15507">
                  <c:v>0.6926964351851852</c:v>
                </c:pt>
                <c:pt idx="15508">
                  <c:v>0.69269759259259256</c:v>
                </c:pt>
                <c:pt idx="15509">
                  <c:v>0.69269875000000003</c:v>
                </c:pt>
                <c:pt idx="15510">
                  <c:v>0.69269990740740739</c:v>
                </c:pt>
                <c:pt idx="15511">
                  <c:v>0.69270106481481486</c:v>
                </c:pt>
                <c:pt idx="15512">
                  <c:v>0.69270222222222222</c:v>
                </c:pt>
                <c:pt idx="15513">
                  <c:v>0.69270337962962958</c:v>
                </c:pt>
                <c:pt idx="15514">
                  <c:v>0.69270453703703705</c:v>
                </c:pt>
                <c:pt idx="15515">
                  <c:v>0.69270569444444441</c:v>
                </c:pt>
                <c:pt idx="15516">
                  <c:v>0.69270685185185188</c:v>
                </c:pt>
                <c:pt idx="15517">
                  <c:v>0.69270800925925924</c:v>
                </c:pt>
                <c:pt idx="15518">
                  <c:v>0.69270916666666671</c:v>
                </c:pt>
                <c:pt idx="15519">
                  <c:v>0.69271032407407407</c:v>
                </c:pt>
                <c:pt idx="15520">
                  <c:v>0.69271148148148143</c:v>
                </c:pt>
                <c:pt idx="15521">
                  <c:v>0.6927126388888889</c:v>
                </c:pt>
                <c:pt idx="15522">
                  <c:v>0.69271379629629637</c:v>
                </c:pt>
                <c:pt idx="15523">
                  <c:v>0.69271495370370373</c:v>
                </c:pt>
                <c:pt idx="15524">
                  <c:v>0.69271611111111109</c:v>
                </c:pt>
                <c:pt idx="15525">
                  <c:v>0.69271726851851845</c:v>
                </c:pt>
                <c:pt idx="15526">
                  <c:v>0.69271842592592592</c:v>
                </c:pt>
                <c:pt idx="15527">
                  <c:v>0.69271958333333339</c:v>
                </c:pt>
                <c:pt idx="15528">
                  <c:v>0.69272074074074075</c:v>
                </c:pt>
                <c:pt idx="15529">
                  <c:v>0.69272189814814811</c:v>
                </c:pt>
                <c:pt idx="15530">
                  <c:v>0.69272305555555558</c:v>
                </c:pt>
                <c:pt idx="15531">
                  <c:v>0.69272421296296305</c:v>
                </c:pt>
                <c:pt idx="15532">
                  <c:v>0.69272537037037041</c:v>
                </c:pt>
                <c:pt idx="15533">
                  <c:v>0.69272652777777777</c:v>
                </c:pt>
                <c:pt idx="15534">
                  <c:v>0.69272768518518513</c:v>
                </c:pt>
                <c:pt idx="15535">
                  <c:v>0.6927288425925926</c:v>
                </c:pt>
                <c:pt idx="15536">
                  <c:v>0.69273000000000007</c:v>
                </c:pt>
                <c:pt idx="15537">
                  <c:v>0.69273115740740743</c:v>
                </c:pt>
                <c:pt idx="15538">
                  <c:v>0.69273231481481479</c:v>
                </c:pt>
                <c:pt idx="15539">
                  <c:v>0.69273347222222226</c:v>
                </c:pt>
                <c:pt idx="15540">
                  <c:v>0.69273462962962962</c:v>
                </c:pt>
                <c:pt idx="15541">
                  <c:v>0.69273578703703709</c:v>
                </c:pt>
                <c:pt idx="15542">
                  <c:v>0.69273694444444445</c:v>
                </c:pt>
                <c:pt idx="15543">
                  <c:v>0.69273810185185181</c:v>
                </c:pt>
                <c:pt idx="15544">
                  <c:v>0.69273925925925928</c:v>
                </c:pt>
                <c:pt idx="15545">
                  <c:v>0.69274041666666664</c:v>
                </c:pt>
                <c:pt idx="15546">
                  <c:v>0.69274157407407411</c:v>
                </c:pt>
                <c:pt idx="15547">
                  <c:v>0.69274275462962964</c:v>
                </c:pt>
                <c:pt idx="15548">
                  <c:v>0.69274388888888894</c:v>
                </c:pt>
                <c:pt idx="15549">
                  <c:v>0.6927450462962963</c:v>
                </c:pt>
                <c:pt idx="15550">
                  <c:v>0.69274620370370366</c:v>
                </c:pt>
                <c:pt idx="15551">
                  <c:v>0.69274736111111113</c:v>
                </c:pt>
                <c:pt idx="15552">
                  <c:v>0.69274851851851849</c:v>
                </c:pt>
                <c:pt idx="15553">
                  <c:v>0.69274967592592596</c:v>
                </c:pt>
                <c:pt idx="15554">
                  <c:v>0.69275083333333332</c:v>
                </c:pt>
                <c:pt idx="15555">
                  <c:v>0.69275199074074068</c:v>
                </c:pt>
                <c:pt idx="15556">
                  <c:v>0.69275314814814815</c:v>
                </c:pt>
                <c:pt idx="15557">
                  <c:v>0.69275430555555562</c:v>
                </c:pt>
                <c:pt idx="15558">
                  <c:v>0.69275546296296298</c:v>
                </c:pt>
                <c:pt idx="15559">
                  <c:v>0.69275662037037034</c:v>
                </c:pt>
                <c:pt idx="15560">
                  <c:v>0.69275777777777769</c:v>
                </c:pt>
                <c:pt idx="15561">
                  <c:v>0.69275893518518517</c:v>
                </c:pt>
                <c:pt idx="15562">
                  <c:v>0.69276009259259264</c:v>
                </c:pt>
                <c:pt idx="15563">
                  <c:v>0.69276125</c:v>
                </c:pt>
                <c:pt idx="15564">
                  <c:v>0.69276240740740735</c:v>
                </c:pt>
                <c:pt idx="15565">
                  <c:v>0.69276356481481483</c:v>
                </c:pt>
                <c:pt idx="15566">
                  <c:v>0.6927647222222223</c:v>
                </c:pt>
                <c:pt idx="15567">
                  <c:v>0.69276587962962966</c:v>
                </c:pt>
                <c:pt idx="15568">
                  <c:v>0.69276703703703701</c:v>
                </c:pt>
                <c:pt idx="15569">
                  <c:v>0.69276819444444437</c:v>
                </c:pt>
                <c:pt idx="15570">
                  <c:v>0.69276935185185184</c:v>
                </c:pt>
                <c:pt idx="15571">
                  <c:v>0.69277050925925932</c:v>
                </c:pt>
                <c:pt idx="15572">
                  <c:v>0.69277166666666667</c:v>
                </c:pt>
                <c:pt idx="15573">
                  <c:v>0.69277282407407403</c:v>
                </c:pt>
                <c:pt idx="15574">
                  <c:v>0.6927739814814815</c:v>
                </c:pt>
                <c:pt idx="15575">
                  <c:v>0.69277513888888886</c:v>
                </c:pt>
                <c:pt idx="15576">
                  <c:v>0.69277629629629633</c:v>
                </c:pt>
                <c:pt idx="15577">
                  <c:v>0.69277745370370369</c:v>
                </c:pt>
                <c:pt idx="15578">
                  <c:v>0.69277861111111116</c:v>
                </c:pt>
                <c:pt idx="15579">
                  <c:v>0.69277976851851852</c:v>
                </c:pt>
                <c:pt idx="15580">
                  <c:v>0.69278092592592588</c:v>
                </c:pt>
                <c:pt idx="15581">
                  <c:v>0.69278208333333335</c:v>
                </c:pt>
                <c:pt idx="15582">
                  <c:v>0.69278324074074071</c:v>
                </c:pt>
                <c:pt idx="15583">
                  <c:v>0.69278439814814818</c:v>
                </c:pt>
                <c:pt idx="15584">
                  <c:v>0.69278555555555554</c:v>
                </c:pt>
                <c:pt idx="15585">
                  <c:v>0.6927867129629629</c:v>
                </c:pt>
                <c:pt idx="15586">
                  <c:v>0.69278787037037037</c:v>
                </c:pt>
                <c:pt idx="15587">
                  <c:v>0.69278902777777784</c:v>
                </c:pt>
                <c:pt idx="15588">
                  <c:v>0.6927901851851852</c:v>
                </c:pt>
                <c:pt idx="15589">
                  <c:v>0.69279134259259256</c:v>
                </c:pt>
                <c:pt idx="15590">
                  <c:v>0.69279249999999992</c:v>
                </c:pt>
                <c:pt idx="15591">
                  <c:v>0.69279365740740739</c:v>
                </c:pt>
                <c:pt idx="15592">
                  <c:v>0.69279481481481486</c:v>
                </c:pt>
                <c:pt idx="15593">
                  <c:v>0.69279597222222222</c:v>
                </c:pt>
                <c:pt idx="15594">
                  <c:v>0.69279712962962958</c:v>
                </c:pt>
                <c:pt idx="15595">
                  <c:v>0.69279828703703705</c:v>
                </c:pt>
                <c:pt idx="15596">
                  <c:v>0.69279944444444452</c:v>
                </c:pt>
                <c:pt idx="15597">
                  <c:v>0.69280060185185188</c:v>
                </c:pt>
                <c:pt idx="15598">
                  <c:v>0.69280175925925924</c:v>
                </c:pt>
                <c:pt idx="15599">
                  <c:v>0.6928029166666666</c:v>
                </c:pt>
                <c:pt idx="15600">
                  <c:v>0.69280407407407407</c:v>
                </c:pt>
                <c:pt idx="15601">
                  <c:v>0.69280523148148154</c:v>
                </c:pt>
                <c:pt idx="15602">
                  <c:v>0.6928063888888889</c:v>
                </c:pt>
                <c:pt idx="15603">
                  <c:v>0.69280754629629626</c:v>
                </c:pt>
                <c:pt idx="15604">
                  <c:v>0.69280870370370373</c:v>
                </c:pt>
                <c:pt idx="15605">
                  <c:v>0.69280986111111109</c:v>
                </c:pt>
                <c:pt idx="15606">
                  <c:v>0.69281101851851856</c:v>
                </c:pt>
                <c:pt idx="15607">
                  <c:v>0.69281217592592592</c:v>
                </c:pt>
                <c:pt idx="15608">
                  <c:v>0.69281333333333328</c:v>
                </c:pt>
                <c:pt idx="15609">
                  <c:v>0.69281449074074075</c:v>
                </c:pt>
                <c:pt idx="15610">
                  <c:v>0.69281564814814811</c:v>
                </c:pt>
                <c:pt idx="15611">
                  <c:v>0.69281680555555558</c:v>
                </c:pt>
                <c:pt idx="15612">
                  <c:v>0.69281796296296294</c:v>
                </c:pt>
                <c:pt idx="15613">
                  <c:v>0.69281912037037041</c:v>
                </c:pt>
                <c:pt idx="15614">
                  <c:v>0.69282027777777777</c:v>
                </c:pt>
                <c:pt idx="15615">
                  <c:v>0.69282143518518513</c:v>
                </c:pt>
                <c:pt idx="15616">
                  <c:v>0.6928225925925926</c:v>
                </c:pt>
                <c:pt idx="15617">
                  <c:v>0.69282375000000007</c:v>
                </c:pt>
                <c:pt idx="15618">
                  <c:v>0.69282490740740743</c:v>
                </c:pt>
                <c:pt idx="15619">
                  <c:v>0.69282606481481479</c:v>
                </c:pt>
                <c:pt idx="15620">
                  <c:v>0.69282722222222215</c:v>
                </c:pt>
                <c:pt idx="15621">
                  <c:v>0.69282837962962962</c:v>
                </c:pt>
                <c:pt idx="15622">
                  <c:v>0.69282953703703709</c:v>
                </c:pt>
                <c:pt idx="15623">
                  <c:v>0.69283069444444445</c:v>
                </c:pt>
                <c:pt idx="15624">
                  <c:v>0.69283185185185181</c:v>
                </c:pt>
                <c:pt idx="15625">
                  <c:v>0.69283300925925928</c:v>
                </c:pt>
                <c:pt idx="15626">
                  <c:v>0.69283416666666675</c:v>
                </c:pt>
                <c:pt idx="15627">
                  <c:v>0.69283532407407411</c:v>
                </c:pt>
                <c:pt idx="15628">
                  <c:v>0.69283648148148147</c:v>
                </c:pt>
                <c:pt idx="15629">
                  <c:v>0.69283763888888883</c:v>
                </c:pt>
                <c:pt idx="15630">
                  <c:v>0.6928387962962963</c:v>
                </c:pt>
                <c:pt idx="15631">
                  <c:v>0.69283995370370377</c:v>
                </c:pt>
                <c:pt idx="15632">
                  <c:v>0.69284111111111113</c:v>
                </c:pt>
                <c:pt idx="15633">
                  <c:v>0.69284226851851849</c:v>
                </c:pt>
                <c:pt idx="15634">
                  <c:v>0.69284342592592596</c:v>
                </c:pt>
                <c:pt idx="15635">
                  <c:v>0.69284458333333332</c:v>
                </c:pt>
                <c:pt idx="15636">
                  <c:v>0.69284574074074079</c:v>
                </c:pt>
                <c:pt idx="15637">
                  <c:v>0.69284689814814815</c:v>
                </c:pt>
                <c:pt idx="15638">
                  <c:v>0.69284805555555551</c:v>
                </c:pt>
                <c:pt idx="15639">
                  <c:v>0.69284921296296298</c:v>
                </c:pt>
                <c:pt idx="15640">
                  <c:v>0.69285037037037034</c:v>
                </c:pt>
                <c:pt idx="15641">
                  <c:v>0.69285152777777781</c:v>
                </c:pt>
                <c:pt idx="15642">
                  <c:v>0.69285268518518517</c:v>
                </c:pt>
                <c:pt idx="15643">
                  <c:v>0.69285384259259264</c:v>
                </c:pt>
                <c:pt idx="15644">
                  <c:v>0.692855</c:v>
                </c:pt>
                <c:pt idx="15645">
                  <c:v>0.69285615740740736</c:v>
                </c:pt>
                <c:pt idx="15646">
                  <c:v>0.69285731481481483</c:v>
                </c:pt>
                <c:pt idx="15647">
                  <c:v>0.69285847222222219</c:v>
                </c:pt>
                <c:pt idx="15648">
                  <c:v>0.69285962962962966</c:v>
                </c:pt>
                <c:pt idx="15649">
                  <c:v>0.69286078703703702</c:v>
                </c:pt>
                <c:pt idx="15650">
                  <c:v>0.69286194444444438</c:v>
                </c:pt>
                <c:pt idx="15651">
                  <c:v>0.69286310185185185</c:v>
                </c:pt>
                <c:pt idx="15652">
                  <c:v>0.69286425925925932</c:v>
                </c:pt>
                <c:pt idx="15653">
                  <c:v>0.69286541666666668</c:v>
                </c:pt>
                <c:pt idx="15654">
                  <c:v>0.69286657407407404</c:v>
                </c:pt>
                <c:pt idx="15655">
                  <c:v>0.6928677314814814</c:v>
                </c:pt>
                <c:pt idx="15656">
                  <c:v>0.69286888888888898</c:v>
                </c:pt>
                <c:pt idx="15657">
                  <c:v>0.69287004629629634</c:v>
                </c:pt>
                <c:pt idx="15658">
                  <c:v>0.6928712037037037</c:v>
                </c:pt>
                <c:pt idx="15659">
                  <c:v>0.69287236111111106</c:v>
                </c:pt>
                <c:pt idx="15660">
                  <c:v>0.69287351851851853</c:v>
                </c:pt>
                <c:pt idx="15661">
                  <c:v>0.692874675925926</c:v>
                </c:pt>
                <c:pt idx="15662">
                  <c:v>0.69287583333333336</c:v>
                </c:pt>
                <c:pt idx="15663">
                  <c:v>0.69287699074074072</c:v>
                </c:pt>
                <c:pt idx="15664">
                  <c:v>0.69287814814814819</c:v>
                </c:pt>
                <c:pt idx="15665">
                  <c:v>0.69287930555555555</c:v>
                </c:pt>
                <c:pt idx="15666">
                  <c:v>0.69288046296296302</c:v>
                </c:pt>
                <c:pt idx="15667">
                  <c:v>0.69288164351851855</c:v>
                </c:pt>
                <c:pt idx="15668">
                  <c:v>0.69288277777777774</c:v>
                </c:pt>
                <c:pt idx="15669">
                  <c:v>0.69288393518518521</c:v>
                </c:pt>
                <c:pt idx="15670">
                  <c:v>0.69288510416666671</c:v>
                </c:pt>
                <c:pt idx="15671">
                  <c:v>0.69288626157407407</c:v>
                </c:pt>
                <c:pt idx="15672">
                  <c:v>0.69288741898148143</c:v>
                </c:pt>
                <c:pt idx="15673">
                  <c:v>0.69288856481481487</c:v>
                </c:pt>
                <c:pt idx="15674">
                  <c:v>0.69288973379629637</c:v>
                </c:pt>
                <c:pt idx="15675">
                  <c:v>0.69289089120370373</c:v>
                </c:pt>
                <c:pt idx="15676">
                  <c:v>0.69289203703703706</c:v>
                </c:pt>
                <c:pt idx="15677">
                  <c:v>0.69289319444444442</c:v>
                </c:pt>
                <c:pt idx="15678">
                  <c:v>0.69289435185185189</c:v>
                </c:pt>
                <c:pt idx="15679">
                  <c:v>0.69289550925925925</c:v>
                </c:pt>
                <c:pt idx="15680">
                  <c:v>0.69289666666666661</c:v>
                </c:pt>
                <c:pt idx="15681">
                  <c:v>0.69289782407407408</c:v>
                </c:pt>
                <c:pt idx="15682">
                  <c:v>0.69289898148148155</c:v>
                </c:pt>
                <c:pt idx="15683">
                  <c:v>0.69290013888888891</c:v>
                </c:pt>
                <c:pt idx="15684">
                  <c:v>0.69290129629629627</c:v>
                </c:pt>
                <c:pt idx="15685">
                  <c:v>0.69290245370370362</c:v>
                </c:pt>
                <c:pt idx="15686">
                  <c:v>0.6929036111111111</c:v>
                </c:pt>
                <c:pt idx="15687">
                  <c:v>0.69290476851851857</c:v>
                </c:pt>
                <c:pt idx="15688">
                  <c:v>0.69290592592592593</c:v>
                </c:pt>
                <c:pt idx="15689">
                  <c:v>0.69290708333333328</c:v>
                </c:pt>
                <c:pt idx="15690">
                  <c:v>0.69290824074074076</c:v>
                </c:pt>
                <c:pt idx="15691">
                  <c:v>0.69290939814814823</c:v>
                </c:pt>
                <c:pt idx="15692">
                  <c:v>0.69291055555555559</c:v>
                </c:pt>
                <c:pt idx="15693">
                  <c:v>0.69291171296296294</c:v>
                </c:pt>
                <c:pt idx="15694">
                  <c:v>0.6929128703703703</c:v>
                </c:pt>
                <c:pt idx="15695">
                  <c:v>0.69291402777777777</c:v>
                </c:pt>
                <c:pt idx="15696">
                  <c:v>0.69291518518518525</c:v>
                </c:pt>
                <c:pt idx="15697">
                  <c:v>0.6929163425925926</c:v>
                </c:pt>
                <c:pt idx="15698">
                  <c:v>0.69291749999999996</c:v>
                </c:pt>
                <c:pt idx="15699">
                  <c:v>0.69291865740740743</c:v>
                </c:pt>
                <c:pt idx="15700">
                  <c:v>0.69291981481481479</c:v>
                </c:pt>
                <c:pt idx="15701">
                  <c:v>0.69292097222222226</c:v>
                </c:pt>
                <c:pt idx="15702">
                  <c:v>0.69292212962962962</c:v>
                </c:pt>
                <c:pt idx="15703">
                  <c:v>0.69292328703703698</c:v>
                </c:pt>
                <c:pt idx="15704">
                  <c:v>0.69292444444444445</c:v>
                </c:pt>
                <c:pt idx="15705">
                  <c:v>0.69292560185185181</c:v>
                </c:pt>
                <c:pt idx="15706">
                  <c:v>0.69292675925925928</c:v>
                </c:pt>
                <c:pt idx="15707">
                  <c:v>0.69292791666666664</c:v>
                </c:pt>
                <c:pt idx="15708">
                  <c:v>0.69292907407407411</c:v>
                </c:pt>
                <c:pt idx="15709">
                  <c:v>0.69293023148148147</c:v>
                </c:pt>
                <c:pt idx="15710">
                  <c:v>0.69293138888888883</c:v>
                </c:pt>
                <c:pt idx="15711">
                  <c:v>0.6929325462962963</c:v>
                </c:pt>
                <c:pt idx="15712">
                  <c:v>0.69293370370370377</c:v>
                </c:pt>
                <c:pt idx="15713">
                  <c:v>0.69293486111111113</c:v>
                </c:pt>
                <c:pt idx="15714">
                  <c:v>0.69293601851851849</c:v>
                </c:pt>
                <c:pt idx="15715">
                  <c:v>0.69293717592592585</c:v>
                </c:pt>
                <c:pt idx="15716">
                  <c:v>0.69293833333333332</c:v>
                </c:pt>
                <c:pt idx="15717">
                  <c:v>0.69293949074074079</c:v>
                </c:pt>
                <c:pt idx="15718">
                  <c:v>0.69294064814814815</c:v>
                </c:pt>
                <c:pt idx="15719">
                  <c:v>0.69294180555555551</c:v>
                </c:pt>
                <c:pt idx="15720">
                  <c:v>0.69294296296296298</c:v>
                </c:pt>
                <c:pt idx="15721">
                  <c:v>0.69294412037037045</c:v>
                </c:pt>
                <c:pt idx="15722">
                  <c:v>0.69294527777777781</c:v>
                </c:pt>
                <c:pt idx="15723">
                  <c:v>0.69294643518518517</c:v>
                </c:pt>
                <c:pt idx="15724">
                  <c:v>0.69294759259259253</c:v>
                </c:pt>
                <c:pt idx="15725">
                  <c:v>0.69294875</c:v>
                </c:pt>
                <c:pt idx="15726">
                  <c:v>0.69294990740740747</c:v>
                </c:pt>
                <c:pt idx="15727">
                  <c:v>0.69295106481481483</c:v>
                </c:pt>
                <c:pt idx="15728">
                  <c:v>0.69295222222222219</c:v>
                </c:pt>
                <c:pt idx="15729">
                  <c:v>0.69295337962962966</c:v>
                </c:pt>
                <c:pt idx="15730">
                  <c:v>0.69295453703703702</c:v>
                </c:pt>
                <c:pt idx="15731">
                  <c:v>0.69295569444444449</c:v>
                </c:pt>
                <c:pt idx="15732">
                  <c:v>0.69295685185185185</c:v>
                </c:pt>
                <c:pt idx="15733">
                  <c:v>0.69295800925925921</c:v>
                </c:pt>
                <c:pt idx="15734">
                  <c:v>0.69295916666666668</c:v>
                </c:pt>
                <c:pt idx="15735">
                  <c:v>0.69296032407407404</c:v>
                </c:pt>
                <c:pt idx="15736">
                  <c:v>0.69296148148148151</c:v>
                </c:pt>
                <c:pt idx="15737">
                  <c:v>0.69296291666666665</c:v>
                </c:pt>
                <c:pt idx="15738">
                  <c:v>0.69296379629629634</c:v>
                </c:pt>
                <c:pt idx="15739">
                  <c:v>0.6929649537037037</c:v>
                </c:pt>
                <c:pt idx="15740">
                  <c:v>0.69296611111111106</c:v>
                </c:pt>
                <c:pt idx="15741">
                  <c:v>0.69296726851851853</c:v>
                </c:pt>
                <c:pt idx="15742">
                  <c:v>0.69296842592592589</c:v>
                </c:pt>
                <c:pt idx="15743">
                  <c:v>0.69296958333333336</c:v>
                </c:pt>
                <c:pt idx="15744">
                  <c:v>0.69297075231481486</c:v>
                </c:pt>
                <c:pt idx="15745">
                  <c:v>0.69297189814814808</c:v>
                </c:pt>
                <c:pt idx="15746">
                  <c:v>0.69297305555555555</c:v>
                </c:pt>
                <c:pt idx="15747">
                  <c:v>0.69297421296296302</c:v>
                </c:pt>
                <c:pt idx="15748">
                  <c:v>0.69297537037037038</c:v>
                </c:pt>
                <c:pt idx="15749">
                  <c:v>0.69297652777777774</c:v>
                </c:pt>
                <c:pt idx="15750">
                  <c:v>0.6929776851851851</c:v>
                </c:pt>
                <c:pt idx="15751">
                  <c:v>0.69297884259259268</c:v>
                </c:pt>
                <c:pt idx="15752">
                  <c:v>0.69298000000000004</c:v>
                </c:pt>
                <c:pt idx="15753">
                  <c:v>0.6929811574074074</c:v>
                </c:pt>
                <c:pt idx="15754">
                  <c:v>0.69298231481481476</c:v>
                </c:pt>
                <c:pt idx="15755">
                  <c:v>0.69298347222222223</c:v>
                </c:pt>
                <c:pt idx="15756">
                  <c:v>0.6929846296296297</c:v>
                </c:pt>
                <c:pt idx="15757">
                  <c:v>0.69298578703703706</c:v>
                </c:pt>
                <c:pt idx="15758">
                  <c:v>0.69298694444444442</c:v>
                </c:pt>
                <c:pt idx="15759">
                  <c:v>0.69298810185185189</c:v>
                </c:pt>
                <c:pt idx="15760">
                  <c:v>0.69298925925925925</c:v>
                </c:pt>
                <c:pt idx="15761">
                  <c:v>0.69299041666666672</c:v>
                </c:pt>
                <c:pt idx="15762">
                  <c:v>0.69299157407407408</c:v>
                </c:pt>
                <c:pt idx="15763">
                  <c:v>0.69299273148148144</c:v>
                </c:pt>
                <c:pt idx="15764">
                  <c:v>0.69299388888888891</c:v>
                </c:pt>
                <c:pt idx="15765">
                  <c:v>0.69299504629629627</c:v>
                </c:pt>
                <c:pt idx="15766">
                  <c:v>0.69299620370370374</c:v>
                </c:pt>
                <c:pt idx="15767">
                  <c:v>0.6929973611111111</c:v>
                </c:pt>
                <c:pt idx="15768">
                  <c:v>0.69299851851851857</c:v>
                </c:pt>
                <c:pt idx="15769">
                  <c:v>0.69299967592592593</c:v>
                </c:pt>
                <c:pt idx="15770">
                  <c:v>0.69300083333333329</c:v>
                </c:pt>
                <c:pt idx="15771">
                  <c:v>0.69300199074074076</c:v>
                </c:pt>
                <c:pt idx="15772">
                  <c:v>0.69300314814814812</c:v>
                </c:pt>
                <c:pt idx="15773">
                  <c:v>0.69300430555555559</c:v>
                </c:pt>
                <c:pt idx="15774">
                  <c:v>0.69300546296296295</c:v>
                </c:pt>
                <c:pt idx="15775">
                  <c:v>0.69300662037037031</c:v>
                </c:pt>
                <c:pt idx="15776">
                  <c:v>0.69300777777777778</c:v>
                </c:pt>
                <c:pt idx="15777">
                  <c:v>0.69300894675925928</c:v>
                </c:pt>
                <c:pt idx="15778">
                  <c:v>0.69301009259259261</c:v>
                </c:pt>
                <c:pt idx="15779">
                  <c:v>0.69301124999999997</c:v>
                </c:pt>
                <c:pt idx="15780">
                  <c:v>0.69301240740740733</c:v>
                </c:pt>
                <c:pt idx="15781">
                  <c:v>0.6930135648148148</c:v>
                </c:pt>
                <c:pt idx="15782">
                  <c:v>0.69301472222222227</c:v>
                </c:pt>
                <c:pt idx="15783">
                  <c:v>0.69301587962962963</c:v>
                </c:pt>
                <c:pt idx="15784">
                  <c:v>0.69301703703703699</c:v>
                </c:pt>
                <c:pt idx="15785">
                  <c:v>0.69301819444444446</c:v>
                </c:pt>
                <c:pt idx="15786">
                  <c:v>0.69301935185185193</c:v>
                </c:pt>
                <c:pt idx="15787">
                  <c:v>0.69302050925925929</c:v>
                </c:pt>
                <c:pt idx="15788">
                  <c:v>0.69302166666666665</c:v>
                </c:pt>
                <c:pt idx="15789">
                  <c:v>0.69302282407407401</c:v>
                </c:pt>
                <c:pt idx="15790">
                  <c:v>0.69302398148148148</c:v>
                </c:pt>
                <c:pt idx="15791">
                  <c:v>0.69302513888888895</c:v>
                </c:pt>
                <c:pt idx="15792">
                  <c:v>0.69302629629629631</c:v>
                </c:pt>
                <c:pt idx="15793">
                  <c:v>0.69302745370370367</c:v>
                </c:pt>
                <c:pt idx="15794">
                  <c:v>0.69302861111111114</c:v>
                </c:pt>
                <c:pt idx="15795">
                  <c:v>0.6930297685185185</c:v>
                </c:pt>
                <c:pt idx="15796">
                  <c:v>0.69303092592592597</c:v>
                </c:pt>
                <c:pt idx="15797">
                  <c:v>0.69303208333333333</c:v>
                </c:pt>
                <c:pt idx="15798">
                  <c:v>0.6930332407407408</c:v>
                </c:pt>
                <c:pt idx="15799">
                  <c:v>0.69303439814814816</c:v>
                </c:pt>
                <c:pt idx="15800">
                  <c:v>0.69303555555555552</c:v>
                </c:pt>
                <c:pt idx="15801">
                  <c:v>0.69303671296296299</c:v>
                </c:pt>
                <c:pt idx="15802">
                  <c:v>0.69303787037037035</c:v>
                </c:pt>
                <c:pt idx="15803">
                  <c:v>0.69303902777777782</c:v>
                </c:pt>
                <c:pt idx="15804">
                  <c:v>0.69304018518518518</c:v>
                </c:pt>
                <c:pt idx="15805">
                  <c:v>0.69304134259259254</c:v>
                </c:pt>
                <c:pt idx="15806">
                  <c:v>0.69304250000000001</c:v>
                </c:pt>
                <c:pt idx="15807">
                  <c:v>0.69304365740740748</c:v>
                </c:pt>
                <c:pt idx="15808">
                  <c:v>0.69304481481481484</c:v>
                </c:pt>
                <c:pt idx="15809">
                  <c:v>0.6930459722222222</c:v>
                </c:pt>
                <c:pt idx="15810">
                  <c:v>0.69304712962962955</c:v>
                </c:pt>
                <c:pt idx="15811">
                  <c:v>0.69304828703703703</c:v>
                </c:pt>
                <c:pt idx="15812">
                  <c:v>0.6930494444444445</c:v>
                </c:pt>
                <c:pt idx="15813">
                  <c:v>0.69305060185185186</c:v>
                </c:pt>
                <c:pt idx="15814">
                  <c:v>0.69305175925925921</c:v>
                </c:pt>
                <c:pt idx="15815">
                  <c:v>0.69305291666666669</c:v>
                </c:pt>
                <c:pt idx="15816">
                  <c:v>0.69305407407407416</c:v>
                </c:pt>
                <c:pt idx="15817">
                  <c:v>0.69305523148148152</c:v>
                </c:pt>
                <c:pt idx="15818">
                  <c:v>0.69305638888888887</c:v>
                </c:pt>
                <c:pt idx="15819">
                  <c:v>0.69305754629629623</c:v>
                </c:pt>
                <c:pt idx="15820">
                  <c:v>0.6930587037037037</c:v>
                </c:pt>
                <c:pt idx="15821">
                  <c:v>0.69305986111111118</c:v>
                </c:pt>
                <c:pt idx="15822">
                  <c:v>0.69306101851851853</c:v>
                </c:pt>
                <c:pt idx="15823">
                  <c:v>0.69306234953703705</c:v>
                </c:pt>
                <c:pt idx="15824">
                  <c:v>0.69306333333333336</c:v>
                </c:pt>
                <c:pt idx="15825">
                  <c:v>0.69306449074074072</c:v>
                </c:pt>
                <c:pt idx="15826">
                  <c:v>0.69306564814814819</c:v>
                </c:pt>
                <c:pt idx="15827">
                  <c:v>0.69306680555555555</c:v>
                </c:pt>
                <c:pt idx="15828">
                  <c:v>0.69306796296296291</c:v>
                </c:pt>
                <c:pt idx="15829">
                  <c:v>0.69306912037037038</c:v>
                </c:pt>
                <c:pt idx="15830">
                  <c:v>0.69307027777777774</c:v>
                </c:pt>
                <c:pt idx="15831">
                  <c:v>0.69307143518518521</c:v>
                </c:pt>
                <c:pt idx="15832">
                  <c:v>0.69307259259259257</c:v>
                </c:pt>
                <c:pt idx="15833">
                  <c:v>0.69307375000000004</c:v>
                </c:pt>
                <c:pt idx="15834">
                  <c:v>0.6930749074074074</c:v>
                </c:pt>
                <c:pt idx="15835">
                  <c:v>0.69307606481481476</c:v>
                </c:pt>
                <c:pt idx="15836">
                  <c:v>0.69307722222222223</c:v>
                </c:pt>
                <c:pt idx="15837">
                  <c:v>0.69307837962962959</c:v>
                </c:pt>
                <c:pt idx="15838">
                  <c:v>0.69307953703703706</c:v>
                </c:pt>
                <c:pt idx="15839">
                  <c:v>0.69308069444444442</c:v>
                </c:pt>
                <c:pt idx="15840">
                  <c:v>0.69308185185185178</c:v>
                </c:pt>
                <c:pt idx="15841">
                  <c:v>0.69308300925925925</c:v>
                </c:pt>
                <c:pt idx="15842">
                  <c:v>0.69308416666666672</c:v>
                </c:pt>
                <c:pt idx="15843">
                  <c:v>0.69308532407407408</c:v>
                </c:pt>
                <c:pt idx="15844">
                  <c:v>0.69308648148148144</c:v>
                </c:pt>
                <c:pt idx="15845">
                  <c:v>0.6930876388888888</c:v>
                </c:pt>
                <c:pt idx="15846">
                  <c:v>0.69308884259259251</c:v>
                </c:pt>
                <c:pt idx="15847">
                  <c:v>0.69308995370370374</c:v>
                </c:pt>
                <c:pt idx="15848">
                  <c:v>0.6930911111111111</c:v>
                </c:pt>
                <c:pt idx="15849">
                  <c:v>0.69309226851851846</c:v>
                </c:pt>
                <c:pt idx="15850">
                  <c:v>0.69309342592592593</c:v>
                </c:pt>
                <c:pt idx="15851">
                  <c:v>0.6930945833333334</c:v>
                </c:pt>
                <c:pt idx="15852">
                  <c:v>0.69309574074074076</c:v>
                </c:pt>
                <c:pt idx="15853">
                  <c:v>0.69309689814814812</c:v>
                </c:pt>
                <c:pt idx="15854">
                  <c:v>0.69309805555555559</c:v>
                </c:pt>
                <c:pt idx="15855">
                  <c:v>0.69309921296296295</c:v>
                </c:pt>
                <c:pt idx="15856">
                  <c:v>0.69310037037037042</c:v>
                </c:pt>
                <c:pt idx="15857">
                  <c:v>0.69310152777777778</c:v>
                </c:pt>
                <c:pt idx="15858">
                  <c:v>0.69310268518518514</c:v>
                </c:pt>
                <c:pt idx="15859">
                  <c:v>0.69310384259259261</c:v>
                </c:pt>
                <c:pt idx="15860">
                  <c:v>0.69310499999999997</c:v>
                </c:pt>
                <c:pt idx="15861">
                  <c:v>0.69310615740740744</c:v>
                </c:pt>
                <c:pt idx="15862">
                  <c:v>0.6931073148148148</c:v>
                </c:pt>
                <c:pt idx="15863">
                  <c:v>0.69310847222222227</c:v>
                </c:pt>
                <c:pt idx="15864">
                  <c:v>0.69310962962962963</c:v>
                </c:pt>
                <c:pt idx="15865">
                  <c:v>0.69311078703703699</c:v>
                </c:pt>
                <c:pt idx="15866">
                  <c:v>0.69311194444444446</c:v>
                </c:pt>
                <c:pt idx="15867">
                  <c:v>0.69311310185185182</c:v>
                </c:pt>
                <c:pt idx="15868">
                  <c:v>0.69311425925925929</c:v>
                </c:pt>
                <c:pt idx="15869">
                  <c:v>0.69311541666666665</c:v>
                </c:pt>
                <c:pt idx="15870">
                  <c:v>0.69311657407407401</c:v>
                </c:pt>
                <c:pt idx="15871">
                  <c:v>0.69311773148148148</c:v>
                </c:pt>
                <c:pt idx="15872">
                  <c:v>0.69311888888888895</c:v>
                </c:pt>
                <c:pt idx="15873">
                  <c:v>0.69312004629629631</c:v>
                </c:pt>
                <c:pt idx="15874">
                  <c:v>0.69312120370370367</c:v>
                </c:pt>
                <c:pt idx="15875">
                  <c:v>0.69312236111111103</c:v>
                </c:pt>
                <c:pt idx="15876">
                  <c:v>0.6931235185185185</c:v>
                </c:pt>
                <c:pt idx="15877">
                  <c:v>0.69312467592592597</c:v>
                </c:pt>
                <c:pt idx="15878">
                  <c:v>0.69312583333333333</c:v>
                </c:pt>
                <c:pt idx="15879">
                  <c:v>0.69312699074074069</c:v>
                </c:pt>
                <c:pt idx="15880">
                  <c:v>0.69312814814814816</c:v>
                </c:pt>
                <c:pt idx="15881">
                  <c:v>0.69312930555555563</c:v>
                </c:pt>
                <c:pt idx="15882">
                  <c:v>0.69313046296296299</c:v>
                </c:pt>
                <c:pt idx="15883">
                  <c:v>0.69313162037037035</c:v>
                </c:pt>
                <c:pt idx="15884">
                  <c:v>0.69313277777777771</c:v>
                </c:pt>
                <c:pt idx="15885">
                  <c:v>0.69313393518518518</c:v>
                </c:pt>
                <c:pt idx="15886">
                  <c:v>0.69313509259259265</c:v>
                </c:pt>
                <c:pt idx="15887">
                  <c:v>0.69313625000000001</c:v>
                </c:pt>
                <c:pt idx="15888">
                  <c:v>0.69313740740740737</c:v>
                </c:pt>
                <c:pt idx="15889">
                  <c:v>0.69313856481481484</c:v>
                </c:pt>
                <c:pt idx="15890">
                  <c:v>0.6931397222222222</c:v>
                </c:pt>
                <c:pt idx="15891">
                  <c:v>0.69314087962962967</c:v>
                </c:pt>
                <c:pt idx="15892">
                  <c:v>0.69314203703703703</c:v>
                </c:pt>
                <c:pt idx="15893">
                  <c:v>0.6931431944444445</c:v>
                </c:pt>
                <c:pt idx="15894">
                  <c:v>0.69314435185185186</c:v>
                </c:pt>
                <c:pt idx="15895">
                  <c:v>0.69314550925925922</c:v>
                </c:pt>
                <c:pt idx="15896">
                  <c:v>0.69314666666666669</c:v>
                </c:pt>
                <c:pt idx="15897">
                  <c:v>0.69314788194444443</c:v>
                </c:pt>
                <c:pt idx="15898">
                  <c:v>0.69314898148148152</c:v>
                </c:pt>
                <c:pt idx="15899">
                  <c:v>0.69315013888888888</c:v>
                </c:pt>
                <c:pt idx="15900">
                  <c:v>0.69315129629629624</c:v>
                </c:pt>
                <c:pt idx="15901">
                  <c:v>0.69315245370370371</c:v>
                </c:pt>
                <c:pt idx="15902">
                  <c:v>0.69315361111111118</c:v>
                </c:pt>
                <c:pt idx="15903">
                  <c:v>0.69315476851851854</c:v>
                </c:pt>
                <c:pt idx="15904">
                  <c:v>0.6931559259259259</c:v>
                </c:pt>
                <c:pt idx="15905">
                  <c:v>0.69315708333333326</c:v>
                </c:pt>
                <c:pt idx="15906">
                  <c:v>0.69315824074074073</c:v>
                </c:pt>
                <c:pt idx="15907">
                  <c:v>0.6931593981481482</c:v>
                </c:pt>
                <c:pt idx="15908">
                  <c:v>0.69316055555555556</c:v>
                </c:pt>
                <c:pt idx="15909">
                  <c:v>0.69316171296296292</c:v>
                </c:pt>
                <c:pt idx="15910">
                  <c:v>0.69316287037037039</c:v>
                </c:pt>
                <c:pt idx="15911">
                  <c:v>0.69316402777777786</c:v>
                </c:pt>
                <c:pt idx="15912">
                  <c:v>0.69316518518518522</c:v>
                </c:pt>
                <c:pt idx="15913">
                  <c:v>0.69316634259259258</c:v>
                </c:pt>
                <c:pt idx="15914">
                  <c:v>0.69316749999999994</c:v>
                </c:pt>
                <c:pt idx="15915">
                  <c:v>0.69316865740740741</c:v>
                </c:pt>
                <c:pt idx="15916">
                  <c:v>0.69316981481481488</c:v>
                </c:pt>
                <c:pt idx="15917">
                  <c:v>0.69317097222222224</c:v>
                </c:pt>
                <c:pt idx="15918">
                  <c:v>0.6931721296296296</c:v>
                </c:pt>
                <c:pt idx="15919">
                  <c:v>0.69317328703703707</c:v>
                </c:pt>
                <c:pt idx="15920">
                  <c:v>0.69317444444444443</c:v>
                </c:pt>
                <c:pt idx="15921">
                  <c:v>0.6931756018518519</c:v>
                </c:pt>
                <c:pt idx="15922">
                  <c:v>0.69317675925925926</c:v>
                </c:pt>
                <c:pt idx="15923">
                  <c:v>0.69317791666666662</c:v>
                </c:pt>
                <c:pt idx="15924">
                  <c:v>0.69317907407407409</c:v>
                </c:pt>
                <c:pt idx="15925">
                  <c:v>0.69318023148148145</c:v>
                </c:pt>
                <c:pt idx="15926">
                  <c:v>0.69318138888888892</c:v>
                </c:pt>
                <c:pt idx="15927">
                  <c:v>0.69318254629629628</c:v>
                </c:pt>
                <c:pt idx="15928">
                  <c:v>0.69318370370370375</c:v>
                </c:pt>
                <c:pt idx="15929">
                  <c:v>0.69318486111111111</c:v>
                </c:pt>
                <c:pt idx="15930">
                  <c:v>0.69318601851851847</c:v>
                </c:pt>
                <c:pt idx="15931">
                  <c:v>0.69318717592592594</c:v>
                </c:pt>
                <c:pt idx="15932">
                  <c:v>0.69318833333333341</c:v>
                </c:pt>
                <c:pt idx="15933">
                  <c:v>0.69318949074074077</c:v>
                </c:pt>
                <c:pt idx="15934">
                  <c:v>0.69319064814814813</c:v>
                </c:pt>
                <c:pt idx="15935">
                  <c:v>0.69319180555555548</c:v>
                </c:pt>
                <c:pt idx="15936">
                  <c:v>0.69319296296296296</c:v>
                </c:pt>
                <c:pt idx="15937">
                  <c:v>0.69319412037037043</c:v>
                </c:pt>
                <c:pt idx="15938">
                  <c:v>0.69319527777777779</c:v>
                </c:pt>
                <c:pt idx="15939">
                  <c:v>0.69319643518518514</c:v>
                </c:pt>
                <c:pt idx="15940">
                  <c:v>0.69319759259259262</c:v>
                </c:pt>
                <c:pt idx="15941">
                  <c:v>0.69319875000000009</c:v>
                </c:pt>
                <c:pt idx="15942">
                  <c:v>0.69319990740740745</c:v>
                </c:pt>
                <c:pt idx="15943">
                  <c:v>0.6932010648148148</c:v>
                </c:pt>
                <c:pt idx="15944">
                  <c:v>0.69320222222222216</c:v>
                </c:pt>
                <c:pt idx="15945">
                  <c:v>0.69320337962962963</c:v>
                </c:pt>
                <c:pt idx="15946">
                  <c:v>0.69320453703703711</c:v>
                </c:pt>
                <c:pt idx="15947">
                  <c:v>0.69320569444444446</c:v>
                </c:pt>
                <c:pt idx="15948">
                  <c:v>0.69320685185185182</c:v>
                </c:pt>
                <c:pt idx="15949">
                  <c:v>0.69320800925925929</c:v>
                </c:pt>
                <c:pt idx="15950">
                  <c:v>0.69320916666666665</c:v>
                </c:pt>
                <c:pt idx="15951">
                  <c:v>0.69321032407407412</c:v>
                </c:pt>
                <c:pt idx="15952">
                  <c:v>0.69321148148148148</c:v>
                </c:pt>
                <c:pt idx="15953">
                  <c:v>0.69321263888888884</c:v>
                </c:pt>
                <c:pt idx="15954">
                  <c:v>0.69321379629629631</c:v>
                </c:pt>
                <c:pt idx="15955">
                  <c:v>0.69321495370370367</c:v>
                </c:pt>
                <c:pt idx="15956">
                  <c:v>0.69321611111111114</c:v>
                </c:pt>
                <c:pt idx="15957">
                  <c:v>0.6932172685185185</c:v>
                </c:pt>
                <c:pt idx="15958">
                  <c:v>0.69321842592592597</c:v>
                </c:pt>
                <c:pt idx="15959">
                  <c:v>0.69321958333333333</c:v>
                </c:pt>
                <c:pt idx="15960">
                  <c:v>0.69322074074074069</c:v>
                </c:pt>
                <c:pt idx="15961">
                  <c:v>0.69322189814814816</c:v>
                </c:pt>
                <c:pt idx="15962">
                  <c:v>0.69322305555555552</c:v>
                </c:pt>
                <c:pt idx="15963">
                  <c:v>0.69322421296296299</c:v>
                </c:pt>
                <c:pt idx="15964">
                  <c:v>0.69322537037037035</c:v>
                </c:pt>
                <c:pt idx="15965">
                  <c:v>0.69322652777777771</c:v>
                </c:pt>
                <c:pt idx="15966">
                  <c:v>0.69322768518518518</c:v>
                </c:pt>
                <c:pt idx="15967">
                  <c:v>0.69322884259259265</c:v>
                </c:pt>
                <c:pt idx="15968">
                  <c:v>0.69323000000000001</c:v>
                </c:pt>
                <c:pt idx="15969">
                  <c:v>0.69323115740740737</c:v>
                </c:pt>
                <c:pt idx="15970">
                  <c:v>0.69323231481481473</c:v>
                </c:pt>
                <c:pt idx="15971">
                  <c:v>0.6932334722222222</c:v>
                </c:pt>
                <c:pt idx="15972">
                  <c:v>0.69323462962962967</c:v>
                </c:pt>
                <c:pt idx="15973">
                  <c:v>0.69323578703703703</c:v>
                </c:pt>
                <c:pt idx="15974">
                  <c:v>0.69323694444444439</c:v>
                </c:pt>
                <c:pt idx="15975">
                  <c:v>0.69323810185185186</c:v>
                </c:pt>
                <c:pt idx="15976">
                  <c:v>0.69323925925925933</c:v>
                </c:pt>
                <c:pt idx="15977">
                  <c:v>0.69324041666666669</c:v>
                </c:pt>
                <c:pt idx="15978">
                  <c:v>0.69324157407407405</c:v>
                </c:pt>
                <c:pt idx="15979">
                  <c:v>0.69324273148148141</c:v>
                </c:pt>
                <c:pt idx="15980">
                  <c:v>0.69324388888888888</c:v>
                </c:pt>
                <c:pt idx="15981">
                  <c:v>0.69324504629629635</c:v>
                </c:pt>
                <c:pt idx="15982">
                  <c:v>0.69324620370370371</c:v>
                </c:pt>
                <c:pt idx="15983">
                  <c:v>0.69324736111111107</c:v>
                </c:pt>
                <c:pt idx="15984">
                  <c:v>0.69324851851851854</c:v>
                </c:pt>
                <c:pt idx="15985">
                  <c:v>0.6932496759259259</c:v>
                </c:pt>
                <c:pt idx="15986">
                  <c:v>0.69325083333333337</c:v>
                </c:pt>
                <c:pt idx="15987">
                  <c:v>0.69325199074074073</c:v>
                </c:pt>
                <c:pt idx="15988">
                  <c:v>0.6932531481481482</c:v>
                </c:pt>
                <c:pt idx="15989">
                  <c:v>0.69325430555555556</c:v>
                </c:pt>
                <c:pt idx="15990">
                  <c:v>0.6932554861111111</c:v>
                </c:pt>
                <c:pt idx="15991">
                  <c:v>0.69325663194444442</c:v>
                </c:pt>
                <c:pt idx="15992">
                  <c:v>0.69325777777777775</c:v>
                </c:pt>
                <c:pt idx="15993">
                  <c:v>0.69325893518518522</c:v>
                </c:pt>
                <c:pt idx="15994">
                  <c:v>0.69326009259259258</c:v>
                </c:pt>
                <c:pt idx="15995">
                  <c:v>0.69326124999999994</c:v>
                </c:pt>
                <c:pt idx="15996">
                  <c:v>0.69326240740740741</c:v>
                </c:pt>
                <c:pt idx="15997">
                  <c:v>0.69326356481481488</c:v>
                </c:pt>
                <c:pt idx="15998">
                  <c:v>0.69326472222222224</c:v>
                </c:pt>
                <c:pt idx="15999">
                  <c:v>0.6932658796296296</c:v>
                </c:pt>
                <c:pt idx="16000">
                  <c:v>0.69326703703703696</c:v>
                </c:pt>
                <c:pt idx="16001">
                  <c:v>0.69326819444444443</c:v>
                </c:pt>
                <c:pt idx="16002">
                  <c:v>0.6932693518518519</c:v>
                </c:pt>
                <c:pt idx="16003">
                  <c:v>0.69327050925925926</c:v>
                </c:pt>
                <c:pt idx="16004">
                  <c:v>0.69327166666666662</c:v>
                </c:pt>
                <c:pt idx="16005">
                  <c:v>0.69327282407407409</c:v>
                </c:pt>
                <c:pt idx="16006">
                  <c:v>0.69327398148148156</c:v>
                </c:pt>
                <c:pt idx="16007">
                  <c:v>0.69327513888888892</c:v>
                </c:pt>
                <c:pt idx="16008">
                  <c:v>0.69327629629629628</c:v>
                </c:pt>
                <c:pt idx="16009">
                  <c:v>0.69327745370370364</c:v>
                </c:pt>
                <c:pt idx="16010">
                  <c:v>0.69327861111111111</c:v>
                </c:pt>
                <c:pt idx="16011">
                  <c:v>0.69327976851851858</c:v>
                </c:pt>
                <c:pt idx="16012">
                  <c:v>0.69328092592592594</c:v>
                </c:pt>
                <c:pt idx="16013">
                  <c:v>0.6932820833333333</c:v>
                </c:pt>
                <c:pt idx="16014">
                  <c:v>0.69328324074074077</c:v>
                </c:pt>
                <c:pt idx="16015">
                  <c:v>0.69328439814814813</c:v>
                </c:pt>
                <c:pt idx="16016">
                  <c:v>0.6932855555555556</c:v>
                </c:pt>
                <c:pt idx="16017">
                  <c:v>0.69328671296296296</c:v>
                </c:pt>
                <c:pt idx="16018">
                  <c:v>0.69328787037037032</c:v>
                </c:pt>
                <c:pt idx="16019">
                  <c:v>0.69328902777777779</c:v>
                </c:pt>
                <c:pt idx="16020">
                  <c:v>0.69329019675925929</c:v>
                </c:pt>
                <c:pt idx="16021">
                  <c:v>0.69329134259259262</c:v>
                </c:pt>
                <c:pt idx="16022">
                  <c:v>0.69329249999999998</c:v>
                </c:pt>
                <c:pt idx="16023">
                  <c:v>0.69329365740740745</c:v>
                </c:pt>
                <c:pt idx="16024">
                  <c:v>0.69329481481481481</c:v>
                </c:pt>
                <c:pt idx="16025">
                  <c:v>0.69329597222222217</c:v>
                </c:pt>
                <c:pt idx="16026">
                  <c:v>0.69329712962962964</c:v>
                </c:pt>
                <c:pt idx="16027">
                  <c:v>0.69329828703703711</c:v>
                </c:pt>
                <c:pt idx="16028">
                  <c:v>0.69329944444444447</c:v>
                </c:pt>
                <c:pt idx="16029">
                  <c:v>0.69330060185185183</c:v>
                </c:pt>
                <c:pt idx="16030">
                  <c:v>0.69330175925925919</c:v>
                </c:pt>
                <c:pt idx="16031">
                  <c:v>0.69330291666666666</c:v>
                </c:pt>
                <c:pt idx="16032">
                  <c:v>0.69330407407407413</c:v>
                </c:pt>
                <c:pt idx="16033">
                  <c:v>0.69330523148148149</c:v>
                </c:pt>
                <c:pt idx="16034">
                  <c:v>0.69330638888888885</c:v>
                </c:pt>
                <c:pt idx="16035">
                  <c:v>0.69330754629629632</c:v>
                </c:pt>
                <c:pt idx="16036">
                  <c:v>0.69330870370370379</c:v>
                </c:pt>
                <c:pt idx="16037">
                  <c:v>0.69330986111111115</c:v>
                </c:pt>
                <c:pt idx="16038">
                  <c:v>0.69331101851851851</c:v>
                </c:pt>
                <c:pt idx="16039">
                  <c:v>0.69331217592592587</c:v>
                </c:pt>
                <c:pt idx="16040">
                  <c:v>0.69331333333333334</c:v>
                </c:pt>
                <c:pt idx="16041">
                  <c:v>0.69331449074074081</c:v>
                </c:pt>
                <c:pt idx="16042">
                  <c:v>0.69331564814814817</c:v>
                </c:pt>
                <c:pt idx="16043">
                  <c:v>0.69331680555555553</c:v>
                </c:pt>
                <c:pt idx="16044">
                  <c:v>0.693317962962963</c:v>
                </c:pt>
                <c:pt idx="16045">
                  <c:v>0.69331912037037036</c:v>
                </c:pt>
                <c:pt idx="16046">
                  <c:v>0.69332027777777783</c:v>
                </c:pt>
                <c:pt idx="16047">
                  <c:v>0.69332143518518519</c:v>
                </c:pt>
                <c:pt idx="16048">
                  <c:v>0.69332259259259255</c:v>
                </c:pt>
                <c:pt idx="16049">
                  <c:v>0.69332375000000002</c:v>
                </c:pt>
                <c:pt idx="16050">
                  <c:v>0.69332490740740738</c:v>
                </c:pt>
                <c:pt idx="16051">
                  <c:v>0.69332606481481485</c:v>
                </c:pt>
                <c:pt idx="16052">
                  <c:v>0.69332722222222221</c:v>
                </c:pt>
                <c:pt idx="16053">
                  <c:v>0.69332837962962968</c:v>
                </c:pt>
                <c:pt idx="16054">
                  <c:v>0.69332953703703704</c:v>
                </c:pt>
                <c:pt idx="16055">
                  <c:v>0.6933306944444444</c:v>
                </c:pt>
                <c:pt idx="16056">
                  <c:v>0.69333185185185187</c:v>
                </c:pt>
                <c:pt idx="16057">
                  <c:v>0.69333300925925923</c:v>
                </c:pt>
                <c:pt idx="16058">
                  <c:v>0.6933341666666667</c:v>
                </c:pt>
                <c:pt idx="16059">
                  <c:v>0.69333532407407406</c:v>
                </c:pt>
                <c:pt idx="16060">
                  <c:v>0.69333648148148141</c:v>
                </c:pt>
                <c:pt idx="16061">
                  <c:v>0.69333763888888889</c:v>
                </c:pt>
                <c:pt idx="16062">
                  <c:v>0.69333879629629636</c:v>
                </c:pt>
                <c:pt idx="16063">
                  <c:v>0.69333995370370372</c:v>
                </c:pt>
                <c:pt idx="16064">
                  <c:v>0.69334111111111107</c:v>
                </c:pt>
                <c:pt idx="16065">
                  <c:v>0.69334226851851843</c:v>
                </c:pt>
                <c:pt idx="16066">
                  <c:v>0.69334342592592602</c:v>
                </c:pt>
                <c:pt idx="16067">
                  <c:v>0.69334458333333338</c:v>
                </c:pt>
                <c:pt idx="16068">
                  <c:v>0.69334574074074073</c:v>
                </c:pt>
                <c:pt idx="16069">
                  <c:v>0.69334689814814809</c:v>
                </c:pt>
                <c:pt idx="16070">
                  <c:v>0.69334805555555556</c:v>
                </c:pt>
                <c:pt idx="16071">
                  <c:v>0.69334921296296304</c:v>
                </c:pt>
                <c:pt idx="16072">
                  <c:v>0.69335037037037039</c:v>
                </c:pt>
                <c:pt idx="16073">
                  <c:v>0.69335152777777775</c:v>
                </c:pt>
                <c:pt idx="16074">
                  <c:v>0.69335268518518522</c:v>
                </c:pt>
                <c:pt idx="16075">
                  <c:v>0.69335384259259258</c:v>
                </c:pt>
                <c:pt idx="16076">
                  <c:v>0.69335500000000005</c:v>
                </c:pt>
                <c:pt idx="16077">
                  <c:v>0.69335615740740741</c:v>
                </c:pt>
                <c:pt idx="16078">
                  <c:v>0.69335731481481477</c:v>
                </c:pt>
                <c:pt idx="16079">
                  <c:v>0.69335847222222224</c:v>
                </c:pt>
                <c:pt idx="16080">
                  <c:v>0.6933596296296296</c:v>
                </c:pt>
                <c:pt idx="16081">
                  <c:v>0.69336078703703707</c:v>
                </c:pt>
                <c:pt idx="16082">
                  <c:v>0.69336194444444443</c:v>
                </c:pt>
                <c:pt idx="16083">
                  <c:v>0.6933631018518519</c:v>
                </c:pt>
                <c:pt idx="16084">
                  <c:v>0.69336425925925926</c:v>
                </c:pt>
                <c:pt idx="16085">
                  <c:v>0.69336541666666662</c:v>
                </c:pt>
                <c:pt idx="16086">
                  <c:v>0.69336657407407409</c:v>
                </c:pt>
                <c:pt idx="16087">
                  <c:v>0.69336773148148145</c:v>
                </c:pt>
                <c:pt idx="16088">
                  <c:v>0.69336888888888892</c:v>
                </c:pt>
                <c:pt idx="16089">
                  <c:v>0.69337004629629628</c:v>
                </c:pt>
                <c:pt idx="16090">
                  <c:v>0.69337120370370364</c:v>
                </c:pt>
                <c:pt idx="16091">
                  <c:v>0.69337236111111111</c:v>
                </c:pt>
                <c:pt idx="16092">
                  <c:v>0.69337351851851858</c:v>
                </c:pt>
                <c:pt idx="16093">
                  <c:v>0.69337467592592594</c:v>
                </c:pt>
                <c:pt idx="16094">
                  <c:v>0.6933758333333333</c:v>
                </c:pt>
                <c:pt idx="16095">
                  <c:v>0.69337699074074066</c:v>
                </c:pt>
                <c:pt idx="16096">
                  <c:v>0.69337814814814813</c:v>
                </c:pt>
                <c:pt idx="16097">
                  <c:v>0.6933793055555556</c:v>
                </c:pt>
                <c:pt idx="16098">
                  <c:v>0.69338046296296296</c:v>
                </c:pt>
                <c:pt idx="16099">
                  <c:v>0.69338162037037032</c:v>
                </c:pt>
                <c:pt idx="16100">
                  <c:v>0.69338277777777779</c:v>
                </c:pt>
                <c:pt idx="16101">
                  <c:v>0.69338393518518526</c:v>
                </c:pt>
                <c:pt idx="16102">
                  <c:v>0.69338509259259262</c:v>
                </c:pt>
                <c:pt idx="16103">
                  <c:v>0.69338624999999998</c:v>
                </c:pt>
                <c:pt idx="16104">
                  <c:v>0.69338740740740734</c:v>
                </c:pt>
                <c:pt idx="16105">
                  <c:v>0.69338856481481481</c:v>
                </c:pt>
                <c:pt idx="16106">
                  <c:v>0.69338972222222228</c:v>
                </c:pt>
                <c:pt idx="16107">
                  <c:v>0.69339087962962964</c:v>
                </c:pt>
                <c:pt idx="16108">
                  <c:v>0.693392037037037</c:v>
                </c:pt>
                <c:pt idx="16109">
                  <c:v>0.69339319444444447</c:v>
                </c:pt>
                <c:pt idx="16110">
                  <c:v>0.69339435185185183</c:v>
                </c:pt>
                <c:pt idx="16111">
                  <c:v>0.6933955092592593</c:v>
                </c:pt>
                <c:pt idx="16112">
                  <c:v>0.69339666666666666</c:v>
                </c:pt>
                <c:pt idx="16113">
                  <c:v>0.69339782407407402</c:v>
                </c:pt>
                <c:pt idx="16114">
                  <c:v>0.69339898148148149</c:v>
                </c:pt>
                <c:pt idx="16115">
                  <c:v>0.69340013888888885</c:v>
                </c:pt>
                <c:pt idx="16116">
                  <c:v>0.69340129629629632</c:v>
                </c:pt>
                <c:pt idx="16117">
                  <c:v>0.69340245370370368</c:v>
                </c:pt>
                <c:pt idx="16118">
                  <c:v>0.69340361111111115</c:v>
                </c:pt>
                <c:pt idx="16119">
                  <c:v>0.69340476851851851</c:v>
                </c:pt>
                <c:pt idx="16120">
                  <c:v>0.69340592592592587</c:v>
                </c:pt>
                <c:pt idx="16121">
                  <c:v>0.69340708333333334</c:v>
                </c:pt>
                <c:pt idx="16122">
                  <c:v>0.69340824074074081</c:v>
                </c:pt>
                <c:pt idx="16123">
                  <c:v>0.69340939814814817</c:v>
                </c:pt>
                <c:pt idx="16124">
                  <c:v>0.69341055555555553</c:v>
                </c:pt>
                <c:pt idx="16125">
                  <c:v>0.69341171296296289</c:v>
                </c:pt>
                <c:pt idx="16126">
                  <c:v>0.69341287037037036</c:v>
                </c:pt>
                <c:pt idx="16127">
                  <c:v>0.69341402777777783</c:v>
                </c:pt>
                <c:pt idx="16128">
                  <c:v>0.69341518518518519</c:v>
                </c:pt>
                <c:pt idx="16129">
                  <c:v>0.69341634259259255</c:v>
                </c:pt>
                <c:pt idx="16130">
                  <c:v>0.69341750000000002</c:v>
                </c:pt>
                <c:pt idx="16131">
                  <c:v>0.69341865740740749</c:v>
                </c:pt>
                <c:pt idx="16132">
                  <c:v>0.69341981481481485</c:v>
                </c:pt>
                <c:pt idx="16133">
                  <c:v>0.69342097222222221</c:v>
                </c:pt>
                <c:pt idx="16134">
                  <c:v>0.69342212962962957</c:v>
                </c:pt>
                <c:pt idx="16135">
                  <c:v>0.69342328703703704</c:v>
                </c:pt>
                <c:pt idx="16136">
                  <c:v>0.69342444444444451</c:v>
                </c:pt>
                <c:pt idx="16137">
                  <c:v>0.69342560185185187</c:v>
                </c:pt>
                <c:pt idx="16138">
                  <c:v>0.69342675925925923</c:v>
                </c:pt>
                <c:pt idx="16139">
                  <c:v>0.6934279166666667</c:v>
                </c:pt>
                <c:pt idx="16140">
                  <c:v>0.69342907407407406</c:v>
                </c:pt>
                <c:pt idx="16141">
                  <c:v>0.69343023148148153</c:v>
                </c:pt>
                <c:pt idx="16142">
                  <c:v>0.69343138888888889</c:v>
                </c:pt>
                <c:pt idx="16143">
                  <c:v>0.69343254629629625</c:v>
                </c:pt>
                <c:pt idx="16144">
                  <c:v>0.69343370370370372</c:v>
                </c:pt>
                <c:pt idx="16145">
                  <c:v>0.69343486111111108</c:v>
                </c:pt>
                <c:pt idx="16146">
                  <c:v>0.69343601851851855</c:v>
                </c:pt>
                <c:pt idx="16147">
                  <c:v>0.69343717592592591</c:v>
                </c:pt>
                <c:pt idx="16148">
                  <c:v>0.69343833333333338</c:v>
                </c:pt>
                <c:pt idx="16149">
                  <c:v>0.69343949074074074</c:v>
                </c:pt>
                <c:pt idx="16150">
                  <c:v>0.6934406481481481</c:v>
                </c:pt>
                <c:pt idx="16151">
                  <c:v>0.69344180555555557</c:v>
                </c:pt>
                <c:pt idx="16152">
                  <c:v>0.69344296296296293</c:v>
                </c:pt>
                <c:pt idx="16153">
                  <c:v>0.6934441203703704</c:v>
                </c:pt>
                <c:pt idx="16154">
                  <c:v>0.69344527777777776</c:v>
                </c:pt>
                <c:pt idx="16155">
                  <c:v>0.69344643518518512</c:v>
                </c:pt>
                <c:pt idx="16156">
                  <c:v>0.69344759259259259</c:v>
                </c:pt>
                <c:pt idx="16157">
                  <c:v>0.69344875000000006</c:v>
                </c:pt>
                <c:pt idx="16158">
                  <c:v>0.69344990740740742</c:v>
                </c:pt>
                <c:pt idx="16159">
                  <c:v>0.69345106481481478</c:v>
                </c:pt>
                <c:pt idx="16160">
                  <c:v>0.69345222222222214</c:v>
                </c:pt>
                <c:pt idx="16161">
                  <c:v>0.69345337962962972</c:v>
                </c:pt>
                <c:pt idx="16162">
                  <c:v>0.69345453703703708</c:v>
                </c:pt>
                <c:pt idx="16163">
                  <c:v>0.69345569444444444</c:v>
                </c:pt>
                <c:pt idx="16164">
                  <c:v>0.6934568518518518</c:v>
                </c:pt>
                <c:pt idx="16165">
                  <c:v>0.69345800925925927</c:v>
                </c:pt>
                <c:pt idx="16166">
                  <c:v>0.69345916666666674</c:v>
                </c:pt>
                <c:pt idx="16167">
                  <c:v>0.6934603240740741</c:v>
                </c:pt>
                <c:pt idx="16168">
                  <c:v>0.69346148148148146</c:v>
                </c:pt>
                <c:pt idx="16169">
                  <c:v>0.69346263888888893</c:v>
                </c:pt>
                <c:pt idx="16170">
                  <c:v>0.69346379629629629</c:v>
                </c:pt>
                <c:pt idx="16171">
                  <c:v>0.69346495370370376</c:v>
                </c:pt>
                <c:pt idx="16172">
                  <c:v>0.69346611111111112</c:v>
                </c:pt>
                <c:pt idx="16173">
                  <c:v>0.69346726851851848</c:v>
                </c:pt>
                <c:pt idx="16174">
                  <c:v>0.69346842592592595</c:v>
                </c:pt>
                <c:pt idx="16175">
                  <c:v>0.69346958333333331</c:v>
                </c:pt>
                <c:pt idx="16176">
                  <c:v>0.69347074074074078</c:v>
                </c:pt>
                <c:pt idx="16177">
                  <c:v>0.69347189814814814</c:v>
                </c:pt>
                <c:pt idx="16178">
                  <c:v>0.69347305555555561</c:v>
                </c:pt>
                <c:pt idx="16179">
                  <c:v>0.69347421296296297</c:v>
                </c:pt>
                <c:pt idx="16180">
                  <c:v>0.69347537037037033</c:v>
                </c:pt>
                <c:pt idx="16181">
                  <c:v>0.6934765277777778</c:v>
                </c:pt>
                <c:pt idx="16182">
                  <c:v>0.69347768518518516</c:v>
                </c:pt>
                <c:pt idx="16183">
                  <c:v>0.69347884259259263</c:v>
                </c:pt>
                <c:pt idx="16184">
                  <c:v>0.69347999999999999</c:v>
                </c:pt>
                <c:pt idx="16185">
                  <c:v>0.69348115740740734</c:v>
                </c:pt>
                <c:pt idx="16186">
                  <c:v>0.69348231481481482</c:v>
                </c:pt>
                <c:pt idx="16187">
                  <c:v>0.69348347222222229</c:v>
                </c:pt>
                <c:pt idx="16188">
                  <c:v>0.69348462962962965</c:v>
                </c:pt>
                <c:pt idx="16189">
                  <c:v>0.693485787037037</c:v>
                </c:pt>
                <c:pt idx="16190">
                  <c:v>0.69348694444444436</c:v>
                </c:pt>
                <c:pt idx="16191">
                  <c:v>0.69348810185185183</c:v>
                </c:pt>
                <c:pt idx="16192">
                  <c:v>0.69348925925925931</c:v>
                </c:pt>
                <c:pt idx="16193">
                  <c:v>0.69349041666666666</c:v>
                </c:pt>
                <c:pt idx="16194">
                  <c:v>0.69349157407407402</c:v>
                </c:pt>
                <c:pt idx="16195">
                  <c:v>0.69349273148148149</c:v>
                </c:pt>
                <c:pt idx="16196">
                  <c:v>0.69349388888888897</c:v>
                </c:pt>
                <c:pt idx="16197">
                  <c:v>0.69349504629629632</c:v>
                </c:pt>
                <c:pt idx="16198">
                  <c:v>0.69349620370370368</c:v>
                </c:pt>
                <c:pt idx="16199">
                  <c:v>0.69349736111111104</c:v>
                </c:pt>
                <c:pt idx="16200">
                  <c:v>0.69349851851851851</c:v>
                </c:pt>
                <c:pt idx="16201">
                  <c:v>0.69349967592592598</c:v>
                </c:pt>
                <c:pt idx="16202">
                  <c:v>0.69350083333333334</c:v>
                </c:pt>
                <c:pt idx="16203">
                  <c:v>0.6935019907407407</c:v>
                </c:pt>
                <c:pt idx="16204">
                  <c:v>0.69350314814814817</c:v>
                </c:pt>
                <c:pt idx="16205">
                  <c:v>0.69350430555555553</c:v>
                </c:pt>
                <c:pt idx="16206">
                  <c:v>0.693505462962963</c:v>
                </c:pt>
                <c:pt idx="16207">
                  <c:v>0.69350662037037036</c:v>
                </c:pt>
                <c:pt idx="16208">
                  <c:v>0.69350777777777783</c:v>
                </c:pt>
                <c:pt idx="16209">
                  <c:v>0.69350893518518519</c:v>
                </c:pt>
                <c:pt idx="16210">
                  <c:v>0.69351009259259255</c:v>
                </c:pt>
                <c:pt idx="16211">
                  <c:v>0.69351125000000002</c:v>
                </c:pt>
                <c:pt idx="16212">
                  <c:v>0.69351240740740738</c:v>
                </c:pt>
                <c:pt idx="16213">
                  <c:v>0.69351356481481485</c:v>
                </c:pt>
                <c:pt idx="16214">
                  <c:v>0.69351472222222221</c:v>
                </c:pt>
                <c:pt idx="16215">
                  <c:v>0.69351587962962957</c:v>
                </c:pt>
                <c:pt idx="16216">
                  <c:v>0.69351703703703704</c:v>
                </c:pt>
                <c:pt idx="16217">
                  <c:v>0.69351819444444451</c:v>
                </c:pt>
                <c:pt idx="16218">
                  <c:v>0.69351935185185187</c:v>
                </c:pt>
                <c:pt idx="16219">
                  <c:v>0.69352050925925923</c:v>
                </c:pt>
                <c:pt idx="16220">
                  <c:v>0.69352166666666659</c:v>
                </c:pt>
                <c:pt idx="16221">
                  <c:v>0.69352282407407406</c:v>
                </c:pt>
                <c:pt idx="16222">
                  <c:v>0.69352398148148153</c:v>
                </c:pt>
                <c:pt idx="16223">
                  <c:v>0.69352513888888889</c:v>
                </c:pt>
                <c:pt idx="16224">
                  <c:v>0.69352629629629625</c:v>
                </c:pt>
                <c:pt idx="16225">
                  <c:v>0.69352745370370372</c:v>
                </c:pt>
                <c:pt idx="16226">
                  <c:v>0.69352861111111119</c:v>
                </c:pt>
                <c:pt idx="16227">
                  <c:v>0.69352976851851855</c:v>
                </c:pt>
                <c:pt idx="16228">
                  <c:v>0.69353092592592591</c:v>
                </c:pt>
                <c:pt idx="16229">
                  <c:v>0.69353208333333327</c:v>
                </c:pt>
                <c:pt idx="16230">
                  <c:v>0.69353324074074074</c:v>
                </c:pt>
                <c:pt idx="16231">
                  <c:v>0.69353439814814821</c:v>
                </c:pt>
                <c:pt idx="16232">
                  <c:v>0.69353555555555557</c:v>
                </c:pt>
                <c:pt idx="16233">
                  <c:v>0.69353671296296293</c:v>
                </c:pt>
                <c:pt idx="16234">
                  <c:v>0.69353788194444443</c:v>
                </c:pt>
                <c:pt idx="16235">
                  <c:v>0.69353902777777776</c:v>
                </c:pt>
                <c:pt idx="16236">
                  <c:v>0.69354018518518523</c:v>
                </c:pt>
                <c:pt idx="16237">
                  <c:v>0.69354134259259259</c:v>
                </c:pt>
                <c:pt idx="16238">
                  <c:v>0.69354249999999995</c:v>
                </c:pt>
                <c:pt idx="16239">
                  <c:v>0.69354365740740742</c:v>
                </c:pt>
                <c:pt idx="16240">
                  <c:v>0.69354481481481478</c:v>
                </c:pt>
                <c:pt idx="16241">
                  <c:v>0.69354597222222225</c:v>
                </c:pt>
                <c:pt idx="16242">
                  <c:v>0.69354712962962961</c:v>
                </c:pt>
                <c:pt idx="16243">
                  <c:v>0.69354828703703708</c:v>
                </c:pt>
                <c:pt idx="16244">
                  <c:v>0.69354944444444444</c:v>
                </c:pt>
                <c:pt idx="16245">
                  <c:v>0.6935506018518518</c:v>
                </c:pt>
                <c:pt idx="16246">
                  <c:v>0.69355175925925927</c:v>
                </c:pt>
                <c:pt idx="16247">
                  <c:v>0.69355291666666663</c:v>
                </c:pt>
                <c:pt idx="16248">
                  <c:v>0.6935540740740741</c:v>
                </c:pt>
                <c:pt idx="16249">
                  <c:v>0.69355523148148146</c:v>
                </c:pt>
                <c:pt idx="16250">
                  <c:v>0.69355638888888882</c:v>
                </c:pt>
                <c:pt idx="16251">
                  <c:v>0.69355754629629629</c:v>
                </c:pt>
                <c:pt idx="16252">
                  <c:v>0.69355870370370376</c:v>
                </c:pt>
                <c:pt idx="16253">
                  <c:v>0.69355986111111112</c:v>
                </c:pt>
                <c:pt idx="16254">
                  <c:v>0.69356101851851848</c:v>
                </c:pt>
                <c:pt idx="16255">
                  <c:v>0.69356217592592584</c:v>
                </c:pt>
                <c:pt idx="16256">
                  <c:v>0.69356333333333342</c:v>
                </c:pt>
                <c:pt idx="16257">
                  <c:v>0.69356449074074078</c:v>
                </c:pt>
                <c:pt idx="16258">
                  <c:v>0.69356564814814814</c:v>
                </c:pt>
                <c:pt idx="16259">
                  <c:v>0.6935668055555555</c:v>
                </c:pt>
                <c:pt idx="16260">
                  <c:v>0.69356796296296297</c:v>
                </c:pt>
                <c:pt idx="16261">
                  <c:v>0.69356912037037044</c:v>
                </c:pt>
                <c:pt idx="16262">
                  <c:v>0.6935702777777778</c:v>
                </c:pt>
                <c:pt idx="16263">
                  <c:v>0.69357143518518516</c:v>
                </c:pt>
                <c:pt idx="16264">
                  <c:v>0.69357259259259263</c:v>
                </c:pt>
                <c:pt idx="16265">
                  <c:v>0.69357374999999999</c:v>
                </c:pt>
                <c:pt idx="16266">
                  <c:v>0.69357490740740746</c:v>
                </c:pt>
                <c:pt idx="16267">
                  <c:v>0.69357606481481482</c:v>
                </c:pt>
                <c:pt idx="16268">
                  <c:v>0.69357722222222218</c:v>
                </c:pt>
                <c:pt idx="16269">
                  <c:v>0.69357837962962965</c:v>
                </c:pt>
                <c:pt idx="16270">
                  <c:v>0.69357953703703701</c:v>
                </c:pt>
                <c:pt idx="16271">
                  <c:v>0.69358069444444448</c:v>
                </c:pt>
                <c:pt idx="16272">
                  <c:v>0.69358185185185184</c:v>
                </c:pt>
                <c:pt idx="16273">
                  <c:v>0.69358300925925931</c:v>
                </c:pt>
                <c:pt idx="16274">
                  <c:v>0.69358416666666667</c:v>
                </c:pt>
                <c:pt idx="16275">
                  <c:v>0.69358532407407403</c:v>
                </c:pt>
                <c:pt idx="16276">
                  <c:v>0.6935864814814815</c:v>
                </c:pt>
                <c:pt idx="16277">
                  <c:v>0.69358763888888886</c:v>
                </c:pt>
                <c:pt idx="16278">
                  <c:v>0.69358879629629633</c:v>
                </c:pt>
                <c:pt idx="16279">
                  <c:v>0.69358995370370369</c:v>
                </c:pt>
                <c:pt idx="16280">
                  <c:v>0.69359111111111105</c:v>
                </c:pt>
                <c:pt idx="16281">
                  <c:v>0.69359226851851852</c:v>
                </c:pt>
                <c:pt idx="16282">
                  <c:v>0.69359342592592599</c:v>
                </c:pt>
                <c:pt idx="16283">
                  <c:v>0.69359458333333335</c:v>
                </c:pt>
                <c:pt idx="16284">
                  <c:v>0.69359574074074071</c:v>
                </c:pt>
                <c:pt idx="16285">
                  <c:v>0.69359689814814807</c:v>
                </c:pt>
                <c:pt idx="16286">
                  <c:v>0.69359805555555554</c:v>
                </c:pt>
                <c:pt idx="16287">
                  <c:v>0.69359921296296301</c:v>
                </c:pt>
                <c:pt idx="16288">
                  <c:v>0.69360037037037037</c:v>
                </c:pt>
                <c:pt idx="16289">
                  <c:v>0.69360152777777773</c:v>
                </c:pt>
                <c:pt idx="16290">
                  <c:v>0.6936026851851852</c:v>
                </c:pt>
                <c:pt idx="16291">
                  <c:v>0.69360384259259267</c:v>
                </c:pt>
                <c:pt idx="16292">
                  <c:v>0.69360500000000003</c:v>
                </c:pt>
                <c:pt idx="16293">
                  <c:v>0.69360615740740739</c:v>
                </c:pt>
                <c:pt idx="16294">
                  <c:v>0.69360731481481475</c:v>
                </c:pt>
                <c:pt idx="16295">
                  <c:v>0.69360847222222222</c:v>
                </c:pt>
                <c:pt idx="16296">
                  <c:v>0.69360962962962969</c:v>
                </c:pt>
                <c:pt idx="16297">
                  <c:v>0.69361078703703705</c:v>
                </c:pt>
                <c:pt idx="16298">
                  <c:v>0.69361194444444441</c:v>
                </c:pt>
                <c:pt idx="16299">
                  <c:v>0.69361310185185188</c:v>
                </c:pt>
                <c:pt idx="16300">
                  <c:v>0.69361427083333338</c:v>
                </c:pt>
                <c:pt idx="16301">
                  <c:v>0.69361541666666671</c:v>
                </c:pt>
                <c:pt idx="16302">
                  <c:v>0.69361657407407407</c:v>
                </c:pt>
                <c:pt idx="16303">
                  <c:v>0.69361773148148154</c:v>
                </c:pt>
                <c:pt idx="16304">
                  <c:v>0.6936188888888889</c:v>
                </c:pt>
                <c:pt idx="16305">
                  <c:v>0.69362004629629626</c:v>
                </c:pt>
                <c:pt idx="16306">
                  <c:v>0.69362120370370373</c:v>
                </c:pt>
                <c:pt idx="16307">
                  <c:v>0.69362236111111109</c:v>
                </c:pt>
                <c:pt idx="16308">
                  <c:v>0.69362351851851856</c:v>
                </c:pt>
                <c:pt idx="16309">
                  <c:v>0.69362467592592592</c:v>
                </c:pt>
                <c:pt idx="16310">
                  <c:v>0.69362583333333327</c:v>
                </c:pt>
                <c:pt idx="16311">
                  <c:v>0.69362700231481478</c:v>
                </c:pt>
                <c:pt idx="16312">
                  <c:v>0.69362814814814822</c:v>
                </c:pt>
                <c:pt idx="16313">
                  <c:v>0.69362930555555558</c:v>
                </c:pt>
                <c:pt idx="16314">
                  <c:v>0.69363046296296293</c:v>
                </c:pt>
                <c:pt idx="16315">
                  <c:v>0.69363164351851847</c:v>
                </c:pt>
                <c:pt idx="16316">
                  <c:v>0.69363277777777776</c:v>
                </c:pt>
                <c:pt idx="16317">
                  <c:v>0.69363393518518524</c:v>
                </c:pt>
                <c:pt idx="16318">
                  <c:v>0.69363509259259259</c:v>
                </c:pt>
                <c:pt idx="16319">
                  <c:v>0.69363624999999995</c:v>
                </c:pt>
                <c:pt idx="16320">
                  <c:v>0.69363740740740742</c:v>
                </c:pt>
                <c:pt idx="16321">
                  <c:v>0.69363857638888893</c:v>
                </c:pt>
                <c:pt idx="16322">
                  <c:v>0.69363973379629629</c:v>
                </c:pt>
                <c:pt idx="16323">
                  <c:v>0.69364087962962961</c:v>
                </c:pt>
                <c:pt idx="16324">
                  <c:v>0.69364203703703697</c:v>
                </c:pt>
                <c:pt idx="16325">
                  <c:v>0.69364319444444444</c:v>
                </c:pt>
                <c:pt idx="16326">
                  <c:v>0.69364436342592595</c:v>
                </c:pt>
                <c:pt idx="16327">
                  <c:v>0.69364550925925927</c:v>
                </c:pt>
                <c:pt idx="16328">
                  <c:v>0.69364666666666663</c:v>
                </c:pt>
                <c:pt idx="16329">
                  <c:v>0.6936478240740741</c:v>
                </c:pt>
                <c:pt idx="16330">
                  <c:v>0.69364898148148146</c:v>
                </c:pt>
                <c:pt idx="16331">
                  <c:v>0.69365013888888893</c:v>
                </c:pt>
                <c:pt idx="16332">
                  <c:v>0.69365129629629629</c:v>
                </c:pt>
                <c:pt idx="16333">
                  <c:v>0.69365245370370365</c:v>
                </c:pt>
                <c:pt idx="16334">
                  <c:v>0.69365361111111112</c:v>
                </c:pt>
                <c:pt idx="16335">
                  <c:v>0.69365476851851848</c:v>
                </c:pt>
                <c:pt idx="16336">
                  <c:v>0.69365592592592595</c:v>
                </c:pt>
                <c:pt idx="16337">
                  <c:v>0.69365708333333331</c:v>
                </c:pt>
                <c:pt idx="16338">
                  <c:v>0.69365824074074078</c:v>
                </c:pt>
                <c:pt idx="16339">
                  <c:v>0.69365939814814814</c:v>
                </c:pt>
                <c:pt idx="16340">
                  <c:v>0.6936605555555555</c:v>
                </c:pt>
                <c:pt idx="16341">
                  <c:v>0.69366171296296297</c:v>
                </c:pt>
                <c:pt idx="16342">
                  <c:v>0.69366287037037044</c:v>
                </c:pt>
                <c:pt idx="16343">
                  <c:v>0.6936640277777778</c:v>
                </c:pt>
                <c:pt idx="16344">
                  <c:v>0.69366518518518516</c:v>
                </c:pt>
                <c:pt idx="16345">
                  <c:v>0.69366634259259252</c:v>
                </c:pt>
                <c:pt idx="16346">
                  <c:v>0.69366749999999999</c:v>
                </c:pt>
                <c:pt idx="16347">
                  <c:v>0.69366865740740746</c:v>
                </c:pt>
                <c:pt idx="16348">
                  <c:v>0.69366981481481482</c:v>
                </c:pt>
                <c:pt idx="16349">
                  <c:v>0.69367097222222218</c:v>
                </c:pt>
                <c:pt idx="16350">
                  <c:v>0.69367212962962965</c:v>
                </c:pt>
                <c:pt idx="16351">
                  <c:v>0.69367328703703712</c:v>
                </c:pt>
                <c:pt idx="16352">
                  <c:v>0.69367444444444448</c:v>
                </c:pt>
                <c:pt idx="16353">
                  <c:v>0.69367560185185184</c:v>
                </c:pt>
                <c:pt idx="16354">
                  <c:v>0.6936767592592592</c:v>
                </c:pt>
                <c:pt idx="16355">
                  <c:v>0.69367791666666667</c:v>
                </c:pt>
                <c:pt idx="16356">
                  <c:v>0.69367907407407414</c:v>
                </c:pt>
                <c:pt idx="16357">
                  <c:v>0.6936802314814815</c:v>
                </c:pt>
                <c:pt idx="16358">
                  <c:v>0.69368138888888886</c:v>
                </c:pt>
                <c:pt idx="16359">
                  <c:v>0.69368254629629633</c:v>
                </c:pt>
                <c:pt idx="16360">
                  <c:v>0.69368370370370369</c:v>
                </c:pt>
                <c:pt idx="16361">
                  <c:v>0.69368486111111116</c:v>
                </c:pt>
                <c:pt idx="16362">
                  <c:v>0.69368601851851852</c:v>
                </c:pt>
                <c:pt idx="16363">
                  <c:v>0.69368717592592588</c:v>
                </c:pt>
                <c:pt idx="16364">
                  <c:v>0.69368833333333335</c:v>
                </c:pt>
                <c:pt idx="16365">
                  <c:v>0.69368949074074071</c:v>
                </c:pt>
                <c:pt idx="16366">
                  <c:v>0.69369064814814818</c:v>
                </c:pt>
                <c:pt idx="16367">
                  <c:v>0.69369180555555554</c:v>
                </c:pt>
                <c:pt idx="16368">
                  <c:v>0.69369296296296301</c:v>
                </c:pt>
                <c:pt idx="16369">
                  <c:v>0.69369412037037037</c:v>
                </c:pt>
                <c:pt idx="16370">
                  <c:v>0.69369527777777773</c:v>
                </c:pt>
                <c:pt idx="16371">
                  <c:v>0.6936964351851852</c:v>
                </c:pt>
                <c:pt idx="16372">
                  <c:v>0.69369759259259256</c:v>
                </c:pt>
                <c:pt idx="16373">
                  <c:v>0.69369875000000003</c:v>
                </c:pt>
                <c:pt idx="16374">
                  <c:v>0.69369990740740739</c:v>
                </c:pt>
                <c:pt idx="16375">
                  <c:v>0.69370106481481475</c:v>
                </c:pt>
                <c:pt idx="16376">
                  <c:v>0.69370222222222222</c:v>
                </c:pt>
                <c:pt idx="16377">
                  <c:v>0.69370337962962969</c:v>
                </c:pt>
                <c:pt idx="16378">
                  <c:v>0.69370453703703705</c:v>
                </c:pt>
                <c:pt idx="16379">
                  <c:v>0.69370569444444441</c:v>
                </c:pt>
                <c:pt idx="16380">
                  <c:v>0.69370685185185177</c:v>
                </c:pt>
                <c:pt idx="16381">
                  <c:v>0.69370800925925924</c:v>
                </c:pt>
                <c:pt idx="16382">
                  <c:v>0.69370916666666671</c:v>
                </c:pt>
                <c:pt idx="16383">
                  <c:v>0.69371032407407407</c:v>
                </c:pt>
                <c:pt idx="16384">
                  <c:v>0.69371148148148143</c:v>
                </c:pt>
                <c:pt idx="16385">
                  <c:v>0.6937126388888889</c:v>
                </c:pt>
                <c:pt idx="16386">
                  <c:v>0.69371379629629637</c:v>
                </c:pt>
                <c:pt idx="16387">
                  <c:v>0.69371495370370373</c:v>
                </c:pt>
                <c:pt idx="16388">
                  <c:v>0.69371611111111109</c:v>
                </c:pt>
                <c:pt idx="16389">
                  <c:v>0.69371726851851845</c:v>
                </c:pt>
                <c:pt idx="16390">
                  <c:v>0.69371842592592592</c:v>
                </c:pt>
                <c:pt idx="16391">
                  <c:v>0.69371958333333339</c:v>
                </c:pt>
                <c:pt idx="16392">
                  <c:v>0.69372074074074075</c:v>
                </c:pt>
                <c:pt idx="16393">
                  <c:v>0.69372189814814811</c:v>
                </c:pt>
                <c:pt idx="16394">
                  <c:v>0.69372305555555558</c:v>
                </c:pt>
                <c:pt idx="16395">
                  <c:v>0.69372421296296294</c:v>
                </c:pt>
                <c:pt idx="16396">
                  <c:v>0.69372537037037041</c:v>
                </c:pt>
                <c:pt idx="16397">
                  <c:v>0.69372652777777777</c:v>
                </c:pt>
                <c:pt idx="16398">
                  <c:v>0.69372768518518524</c:v>
                </c:pt>
                <c:pt idx="16399">
                  <c:v>0.6937288425925926</c:v>
                </c:pt>
                <c:pt idx="16400">
                  <c:v>0.69372999999999996</c:v>
                </c:pt>
                <c:pt idx="16401">
                  <c:v>0.69373115740740743</c:v>
                </c:pt>
                <c:pt idx="16402">
                  <c:v>0.69373231481481479</c:v>
                </c:pt>
                <c:pt idx="16403">
                  <c:v>0.69373347222222226</c:v>
                </c:pt>
                <c:pt idx="16404">
                  <c:v>0.69373462962962962</c:v>
                </c:pt>
                <c:pt idx="16405">
                  <c:v>0.69373578703703698</c:v>
                </c:pt>
                <c:pt idx="16406">
                  <c:v>0.69373694444444445</c:v>
                </c:pt>
                <c:pt idx="16407">
                  <c:v>0.69373810185185192</c:v>
                </c:pt>
                <c:pt idx="16408">
                  <c:v>0.69373925925925928</c:v>
                </c:pt>
                <c:pt idx="16409">
                  <c:v>0.69374041666666664</c:v>
                </c:pt>
                <c:pt idx="16410">
                  <c:v>0.693741574074074</c:v>
                </c:pt>
                <c:pt idx="16411">
                  <c:v>0.69374273148148147</c:v>
                </c:pt>
                <c:pt idx="16412">
                  <c:v>0.69374388888888894</c:v>
                </c:pt>
                <c:pt idx="16413">
                  <c:v>0.6937450462962963</c:v>
                </c:pt>
                <c:pt idx="16414">
                  <c:v>0.69374620370370366</c:v>
                </c:pt>
                <c:pt idx="16415">
                  <c:v>0.69374736111111113</c:v>
                </c:pt>
                <c:pt idx="16416">
                  <c:v>0.6937485185185186</c:v>
                </c:pt>
                <c:pt idx="16417">
                  <c:v>0.69374967592592596</c:v>
                </c:pt>
                <c:pt idx="16418">
                  <c:v>0.69375083333333332</c:v>
                </c:pt>
                <c:pt idx="16419">
                  <c:v>0.69375199074074068</c:v>
                </c:pt>
                <c:pt idx="16420">
                  <c:v>0.69375314814814815</c:v>
                </c:pt>
                <c:pt idx="16421">
                  <c:v>0.69375430555555562</c:v>
                </c:pt>
                <c:pt idx="16422">
                  <c:v>0.69375546296296298</c:v>
                </c:pt>
                <c:pt idx="16423">
                  <c:v>0.69375662037037034</c:v>
                </c:pt>
                <c:pt idx="16424">
                  <c:v>0.69375777777777781</c:v>
                </c:pt>
                <c:pt idx="16425">
                  <c:v>0.69375893518518517</c:v>
                </c:pt>
                <c:pt idx="16426">
                  <c:v>0.69376009259259264</c:v>
                </c:pt>
                <c:pt idx="16427">
                  <c:v>0.69376125</c:v>
                </c:pt>
                <c:pt idx="16428">
                  <c:v>0.69376240740740736</c:v>
                </c:pt>
                <c:pt idx="16429">
                  <c:v>0.69376356481481483</c:v>
                </c:pt>
                <c:pt idx="16430">
                  <c:v>0.69376472222222219</c:v>
                </c:pt>
                <c:pt idx="16431">
                  <c:v>0.69376587962962966</c:v>
                </c:pt>
                <c:pt idx="16432">
                  <c:v>0.69376703703703702</c:v>
                </c:pt>
                <c:pt idx="16433">
                  <c:v>0.69376819444444449</c:v>
                </c:pt>
                <c:pt idx="16434">
                  <c:v>0.69376935185185185</c:v>
                </c:pt>
                <c:pt idx="16435">
                  <c:v>0.6937705092592592</c:v>
                </c:pt>
                <c:pt idx="16436">
                  <c:v>0.69377166666666668</c:v>
                </c:pt>
                <c:pt idx="16437">
                  <c:v>0.69377282407407415</c:v>
                </c:pt>
                <c:pt idx="16438">
                  <c:v>0.69377398148148151</c:v>
                </c:pt>
                <c:pt idx="16439">
                  <c:v>0.69377513888888886</c:v>
                </c:pt>
                <c:pt idx="16440">
                  <c:v>0.69377629629629622</c:v>
                </c:pt>
                <c:pt idx="16441">
                  <c:v>0.69377745370370369</c:v>
                </c:pt>
                <c:pt idx="16442">
                  <c:v>0.69377861111111117</c:v>
                </c:pt>
                <c:pt idx="16443">
                  <c:v>0.69377976851851852</c:v>
                </c:pt>
                <c:pt idx="16444">
                  <c:v>0.69378092592592588</c:v>
                </c:pt>
                <c:pt idx="16445">
                  <c:v>0.69378208333333335</c:v>
                </c:pt>
                <c:pt idx="16446">
                  <c:v>0.69378324074074083</c:v>
                </c:pt>
                <c:pt idx="16447">
                  <c:v>0.69378439814814818</c:v>
                </c:pt>
                <c:pt idx="16448">
                  <c:v>0.69378555555555554</c:v>
                </c:pt>
                <c:pt idx="16449">
                  <c:v>0.6937867129629629</c:v>
                </c:pt>
                <c:pt idx="16450">
                  <c:v>0.69378787037037037</c:v>
                </c:pt>
                <c:pt idx="16451">
                  <c:v>0.69378902777777784</c:v>
                </c:pt>
                <c:pt idx="16452">
                  <c:v>0.6937901851851852</c:v>
                </c:pt>
                <c:pt idx="16453">
                  <c:v>0.69379134259259256</c:v>
                </c:pt>
                <c:pt idx="16454">
                  <c:v>0.69379250000000003</c:v>
                </c:pt>
                <c:pt idx="16455">
                  <c:v>0.69379365740740739</c:v>
                </c:pt>
                <c:pt idx="16456">
                  <c:v>0.69379481481481486</c:v>
                </c:pt>
                <c:pt idx="16457">
                  <c:v>0.69379597222222222</c:v>
                </c:pt>
                <c:pt idx="16458">
                  <c:v>0.69379712962962958</c:v>
                </c:pt>
                <c:pt idx="16459">
                  <c:v>0.69379828703703705</c:v>
                </c:pt>
                <c:pt idx="16460">
                  <c:v>0.69379944444444441</c:v>
                </c:pt>
                <c:pt idx="16461">
                  <c:v>0.69380060185185188</c:v>
                </c:pt>
                <c:pt idx="16462">
                  <c:v>0.69380175925925924</c:v>
                </c:pt>
                <c:pt idx="16463">
                  <c:v>0.69380291666666671</c:v>
                </c:pt>
                <c:pt idx="16464">
                  <c:v>0.69380407407407407</c:v>
                </c:pt>
                <c:pt idx="16465">
                  <c:v>0.69380523148148143</c:v>
                </c:pt>
                <c:pt idx="16466">
                  <c:v>0.6938063888888889</c:v>
                </c:pt>
                <c:pt idx="16467">
                  <c:v>0.69380754629629626</c:v>
                </c:pt>
                <c:pt idx="16468">
                  <c:v>0.69380870370370373</c:v>
                </c:pt>
                <c:pt idx="16469">
                  <c:v>0.69380986111111109</c:v>
                </c:pt>
                <c:pt idx="16470">
                  <c:v>0.69381101851851845</c:v>
                </c:pt>
                <c:pt idx="16471">
                  <c:v>0.69381217592592592</c:v>
                </c:pt>
                <c:pt idx="16472">
                  <c:v>0.69381333333333339</c:v>
                </c:pt>
                <c:pt idx="16473">
                  <c:v>0.69381449074074075</c:v>
                </c:pt>
                <c:pt idx="16474">
                  <c:v>0.69381564814814811</c:v>
                </c:pt>
                <c:pt idx="16475">
                  <c:v>0.69381680555555547</c:v>
                </c:pt>
                <c:pt idx="16476">
                  <c:v>0.69381796296296305</c:v>
                </c:pt>
                <c:pt idx="16477">
                  <c:v>0.69381912037037041</c:v>
                </c:pt>
                <c:pt idx="16478">
                  <c:v>0.69382027777777777</c:v>
                </c:pt>
                <c:pt idx="16479">
                  <c:v>0.69382143518518513</c:v>
                </c:pt>
                <c:pt idx="16480">
                  <c:v>0.6938225925925926</c:v>
                </c:pt>
                <c:pt idx="16481">
                  <c:v>0.69382375000000007</c:v>
                </c:pt>
                <c:pt idx="16482">
                  <c:v>0.69382490740740743</c:v>
                </c:pt>
                <c:pt idx="16483">
                  <c:v>0.69382606481481479</c:v>
                </c:pt>
                <c:pt idx="16484">
                  <c:v>0.69382722222222226</c:v>
                </c:pt>
                <c:pt idx="16485">
                  <c:v>0.69382837962962962</c:v>
                </c:pt>
                <c:pt idx="16486">
                  <c:v>0.69382953703703709</c:v>
                </c:pt>
                <c:pt idx="16487">
                  <c:v>0.69383069444444445</c:v>
                </c:pt>
                <c:pt idx="16488">
                  <c:v>0.69383185185185181</c:v>
                </c:pt>
                <c:pt idx="16489">
                  <c:v>0.69383300925925928</c:v>
                </c:pt>
                <c:pt idx="16490">
                  <c:v>0.69383416666666664</c:v>
                </c:pt>
                <c:pt idx="16491">
                  <c:v>0.69383532407407411</c:v>
                </c:pt>
                <c:pt idx="16492">
                  <c:v>0.69383648148148147</c:v>
                </c:pt>
                <c:pt idx="16493">
                  <c:v>0.69383763888888894</c:v>
                </c:pt>
                <c:pt idx="16494">
                  <c:v>0.6938387962962963</c:v>
                </c:pt>
                <c:pt idx="16495">
                  <c:v>0.69383995370370366</c:v>
                </c:pt>
                <c:pt idx="16496">
                  <c:v>0.69384111111111113</c:v>
                </c:pt>
                <c:pt idx="16497">
                  <c:v>0.69384226851851849</c:v>
                </c:pt>
                <c:pt idx="16498">
                  <c:v>0.69384342592592596</c:v>
                </c:pt>
                <c:pt idx="16499">
                  <c:v>0.69384458333333332</c:v>
                </c:pt>
                <c:pt idx="16500">
                  <c:v>0.69384574074074068</c:v>
                </c:pt>
                <c:pt idx="16501">
                  <c:v>0.69384689814814815</c:v>
                </c:pt>
                <c:pt idx="16502">
                  <c:v>0.69384805555555562</c:v>
                </c:pt>
                <c:pt idx="16503">
                  <c:v>0.69384921296296298</c:v>
                </c:pt>
                <c:pt idx="16504">
                  <c:v>0.69385037037037034</c:v>
                </c:pt>
                <c:pt idx="16505">
                  <c:v>0.6938515277777777</c:v>
                </c:pt>
                <c:pt idx="16506">
                  <c:v>0.69385268518518517</c:v>
                </c:pt>
                <c:pt idx="16507">
                  <c:v>0.69385384259259264</c:v>
                </c:pt>
                <c:pt idx="16508">
                  <c:v>0.693855</c:v>
                </c:pt>
                <c:pt idx="16509">
                  <c:v>0.69385615740740736</c:v>
                </c:pt>
                <c:pt idx="16510">
                  <c:v>0.69385731481481483</c:v>
                </c:pt>
                <c:pt idx="16511">
                  <c:v>0.6938584722222223</c:v>
                </c:pt>
                <c:pt idx="16512">
                  <c:v>0.69385962962962966</c:v>
                </c:pt>
                <c:pt idx="16513">
                  <c:v>0.69386078703703702</c:v>
                </c:pt>
                <c:pt idx="16514">
                  <c:v>0.69386194444444438</c:v>
                </c:pt>
                <c:pt idx="16515">
                  <c:v>0.69386310185185185</c:v>
                </c:pt>
                <c:pt idx="16516">
                  <c:v>0.69386425925925932</c:v>
                </c:pt>
                <c:pt idx="16517">
                  <c:v>0.69386541666666668</c:v>
                </c:pt>
                <c:pt idx="16518">
                  <c:v>0.69386657407407404</c:v>
                </c:pt>
                <c:pt idx="16519">
                  <c:v>0.69386773148148151</c:v>
                </c:pt>
                <c:pt idx="16520">
                  <c:v>0.69386888888888887</c:v>
                </c:pt>
                <c:pt idx="16521">
                  <c:v>0.69387004629629634</c:v>
                </c:pt>
                <c:pt idx="16522">
                  <c:v>0.6938712037037037</c:v>
                </c:pt>
                <c:pt idx="16523">
                  <c:v>0.69387236111111106</c:v>
                </c:pt>
                <c:pt idx="16524">
                  <c:v>0.69387351851851853</c:v>
                </c:pt>
                <c:pt idx="16525">
                  <c:v>0.69387467592592589</c:v>
                </c:pt>
                <c:pt idx="16526">
                  <c:v>0.69387583333333336</c:v>
                </c:pt>
                <c:pt idx="16527">
                  <c:v>0.69387699074074072</c:v>
                </c:pt>
                <c:pt idx="16528">
                  <c:v>0.69387814814814819</c:v>
                </c:pt>
                <c:pt idx="16529">
                  <c:v>0.69387930555555555</c:v>
                </c:pt>
                <c:pt idx="16530">
                  <c:v>0.69388046296296291</c:v>
                </c:pt>
                <c:pt idx="16531">
                  <c:v>0.69388162037037038</c:v>
                </c:pt>
                <c:pt idx="16532">
                  <c:v>0.69388277777777785</c:v>
                </c:pt>
                <c:pt idx="16533">
                  <c:v>0.69388393518518521</c:v>
                </c:pt>
                <c:pt idx="16534">
                  <c:v>0.69388509259259257</c:v>
                </c:pt>
                <c:pt idx="16535">
                  <c:v>0.69388624999999993</c:v>
                </c:pt>
                <c:pt idx="16536">
                  <c:v>0.6938874074074074</c:v>
                </c:pt>
                <c:pt idx="16537">
                  <c:v>0.69388856481481487</c:v>
                </c:pt>
                <c:pt idx="16538">
                  <c:v>0.69388972222222223</c:v>
                </c:pt>
                <c:pt idx="16539">
                  <c:v>0.69389087962962959</c:v>
                </c:pt>
                <c:pt idx="16540">
                  <c:v>0.69389203703703706</c:v>
                </c:pt>
                <c:pt idx="16541">
                  <c:v>0.69389319444444453</c:v>
                </c:pt>
                <c:pt idx="16542">
                  <c:v>0.69389435185185189</c:v>
                </c:pt>
                <c:pt idx="16543">
                  <c:v>0.69389550925925925</c:v>
                </c:pt>
                <c:pt idx="16544">
                  <c:v>0.69389666666666661</c:v>
                </c:pt>
                <c:pt idx="16545">
                  <c:v>0.69389782407407408</c:v>
                </c:pt>
                <c:pt idx="16546">
                  <c:v>0.69389898148148155</c:v>
                </c:pt>
                <c:pt idx="16547">
                  <c:v>0.69390013888888891</c:v>
                </c:pt>
                <c:pt idx="16548">
                  <c:v>0.69390129629629627</c:v>
                </c:pt>
                <c:pt idx="16549">
                  <c:v>0.69390245370370374</c:v>
                </c:pt>
                <c:pt idx="16550">
                  <c:v>0.6939036111111111</c:v>
                </c:pt>
                <c:pt idx="16551">
                  <c:v>0.69390476851851857</c:v>
                </c:pt>
                <c:pt idx="16552">
                  <c:v>0.69390592592592593</c:v>
                </c:pt>
                <c:pt idx="16553">
                  <c:v>0.69390708333333329</c:v>
                </c:pt>
                <c:pt idx="16554">
                  <c:v>0.69390824074074076</c:v>
                </c:pt>
                <c:pt idx="16555">
                  <c:v>0.69390939814814812</c:v>
                </c:pt>
                <c:pt idx="16556">
                  <c:v>0.69391055555555559</c:v>
                </c:pt>
                <c:pt idx="16557">
                  <c:v>0.69391171296296295</c:v>
                </c:pt>
                <c:pt idx="16558">
                  <c:v>0.69391287037037042</c:v>
                </c:pt>
                <c:pt idx="16559">
                  <c:v>0.69391402777777778</c:v>
                </c:pt>
                <c:pt idx="16560">
                  <c:v>0.69391518518518513</c:v>
                </c:pt>
                <c:pt idx="16561">
                  <c:v>0.69391634259259261</c:v>
                </c:pt>
                <c:pt idx="16562">
                  <c:v>0.69391749999999996</c:v>
                </c:pt>
                <c:pt idx="16563">
                  <c:v>0.69391865740740744</c:v>
                </c:pt>
                <c:pt idx="16564">
                  <c:v>0.69391981481481479</c:v>
                </c:pt>
                <c:pt idx="16565">
                  <c:v>0.69392097222222215</c:v>
                </c:pt>
                <c:pt idx="16566">
                  <c:v>0.69392212962962962</c:v>
                </c:pt>
                <c:pt idx="16567">
                  <c:v>0.6939232870370371</c:v>
                </c:pt>
                <c:pt idx="16568">
                  <c:v>0.69392444444444445</c:v>
                </c:pt>
                <c:pt idx="16569">
                  <c:v>0.69392560185185181</c:v>
                </c:pt>
                <c:pt idx="16570">
                  <c:v>0.69392675925925917</c:v>
                </c:pt>
                <c:pt idx="16571">
                  <c:v>0.69392791666666676</c:v>
                </c:pt>
                <c:pt idx="16572">
                  <c:v>0.69392907407407411</c:v>
                </c:pt>
                <c:pt idx="16573">
                  <c:v>0.69393023148148147</c:v>
                </c:pt>
                <c:pt idx="16574">
                  <c:v>0.69393138888888883</c:v>
                </c:pt>
                <c:pt idx="16575">
                  <c:v>0.6939325462962963</c:v>
                </c:pt>
                <c:pt idx="16576">
                  <c:v>0.69393370370370377</c:v>
                </c:pt>
                <c:pt idx="16577">
                  <c:v>0.69393486111111113</c:v>
                </c:pt>
                <c:pt idx="16578">
                  <c:v>0.69393601851851849</c:v>
                </c:pt>
                <c:pt idx="16579">
                  <c:v>0.69393717592592596</c:v>
                </c:pt>
                <c:pt idx="16580">
                  <c:v>0.69393833333333332</c:v>
                </c:pt>
                <c:pt idx="16581">
                  <c:v>0.69393949074074079</c:v>
                </c:pt>
                <c:pt idx="16582">
                  <c:v>0.69394064814814815</c:v>
                </c:pt>
                <c:pt idx="16583">
                  <c:v>0.69394180555555551</c:v>
                </c:pt>
                <c:pt idx="16584">
                  <c:v>0.69394296296296298</c:v>
                </c:pt>
                <c:pt idx="16585">
                  <c:v>0.69394412037037034</c:v>
                </c:pt>
                <c:pt idx="16586">
                  <c:v>0.69394528935185185</c:v>
                </c:pt>
                <c:pt idx="16587">
                  <c:v>0.69394643518518517</c:v>
                </c:pt>
                <c:pt idx="16588">
                  <c:v>0.69394759259259264</c:v>
                </c:pt>
                <c:pt idx="16589">
                  <c:v>0.69394875</c:v>
                </c:pt>
                <c:pt idx="16590">
                  <c:v>0.69394990740740736</c:v>
                </c:pt>
                <c:pt idx="16591">
                  <c:v>0.69395106481481483</c:v>
                </c:pt>
                <c:pt idx="16592">
                  <c:v>0.69395222222222219</c:v>
                </c:pt>
                <c:pt idx="16593">
                  <c:v>0.69395337962962966</c:v>
                </c:pt>
                <c:pt idx="16594">
                  <c:v>0.69395453703703702</c:v>
                </c:pt>
                <c:pt idx="16595">
                  <c:v>0.69395569444444438</c:v>
                </c:pt>
                <c:pt idx="16596">
                  <c:v>0.69395685185185185</c:v>
                </c:pt>
                <c:pt idx="16597">
                  <c:v>0.69395800925925932</c:v>
                </c:pt>
                <c:pt idx="16598">
                  <c:v>0.69395916666666668</c:v>
                </c:pt>
                <c:pt idx="16599">
                  <c:v>0.69396033564814819</c:v>
                </c:pt>
                <c:pt idx="16600">
                  <c:v>0.6939614814814814</c:v>
                </c:pt>
                <c:pt idx="16601">
                  <c:v>0.69396263888888887</c:v>
                </c:pt>
                <c:pt idx="16602">
                  <c:v>0.69396379629629634</c:v>
                </c:pt>
                <c:pt idx="16603">
                  <c:v>0.6939649537037037</c:v>
                </c:pt>
                <c:pt idx="16604">
                  <c:v>0.69396611111111106</c:v>
                </c:pt>
                <c:pt idx="16605">
                  <c:v>0.69396726851851853</c:v>
                </c:pt>
                <c:pt idx="16606">
                  <c:v>0.693968425925926</c:v>
                </c:pt>
                <c:pt idx="16607">
                  <c:v>0.69396958333333336</c:v>
                </c:pt>
                <c:pt idx="16608">
                  <c:v>0.69397074074074072</c:v>
                </c:pt>
                <c:pt idx="16609">
                  <c:v>0.69397189814814808</c:v>
                </c:pt>
                <c:pt idx="16610">
                  <c:v>0.69397305555555555</c:v>
                </c:pt>
                <c:pt idx="16611">
                  <c:v>0.69397421296296302</c:v>
                </c:pt>
                <c:pt idx="16612">
                  <c:v>0.69397537037037038</c:v>
                </c:pt>
                <c:pt idx="16613">
                  <c:v>0.69397652777777774</c:v>
                </c:pt>
                <c:pt idx="16614">
                  <c:v>0.69397768518518521</c:v>
                </c:pt>
                <c:pt idx="16615">
                  <c:v>0.69397884259259257</c:v>
                </c:pt>
                <c:pt idx="16616">
                  <c:v>0.69398000000000004</c:v>
                </c:pt>
                <c:pt idx="16617">
                  <c:v>0.6939811574074074</c:v>
                </c:pt>
                <c:pt idx="16618">
                  <c:v>0.69398231481481487</c:v>
                </c:pt>
                <c:pt idx="16619">
                  <c:v>0.69398347222222223</c:v>
                </c:pt>
                <c:pt idx="16620">
                  <c:v>0.69398462962962959</c:v>
                </c:pt>
                <c:pt idx="16621">
                  <c:v>0.69398578703703706</c:v>
                </c:pt>
                <c:pt idx="16622">
                  <c:v>0.69398694444444442</c:v>
                </c:pt>
                <c:pt idx="16623">
                  <c:v>0.69398810185185189</c:v>
                </c:pt>
                <c:pt idx="16624">
                  <c:v>0.69398925925925925</c:v>
                </c:pt>
                <c:pt idx="16625">
                  <c:v>0.69399041666666661</c:v>
                </c:pt>
                <c:pt idx="16626">
                  <c:v>0.69399157407407408</c:v>
                </c:pt>
                <c:pt idx="16627">
                  <c:v>0.69399273148148155</c:v>
                </c:pt>
                <c:pt idx="16628">
                  <c:v>0.69399388888888891</c:v>
                </c:pt>
                <c:pt idx="16629">
                  <c:v>0.69399504629629627</c:v>
                </c:pt>
                <c:pt idx="16630">
                  <c:v>0.69399620370370363</c:v>
                </c:pt>
                <c:pt idx="16631">
                  <c:v>0.6939973611111111</c:v>
                </c:pt>
                <c:pt idx="16632">
                  <c:v>0.69399851851851857</c:v>
                </c:pt>
                <c:pt idx="16633">
                  <c:v>0.69399967592592593</c:v>
                </c:pt>
                <c:pt idx="16634">
                  <c:v>0.69400083333333329</c:v>
                </c:pt>
                <c:pt idx="16635">
                  <c:v>0.69400199074074076</c:v>
                </c:pt>
                <c:pt idx="16636">
                  <c:v>0.69400314814814823</c:v>
                </c:pt>
                <c:pt idx="16637">
                  <c:v>0.69400430555555559</c:v>
                </c:pt>
                <c:pt idx="16638">
                  <c:v>0.69400546296296295</c:v>
                </c:pt>
                <c:pt idx="16639">
                  <c:v>0.69400662037037031</c:v>
                </c:pt>
                <c:pt idx="16640">
                  <c:v>0.69400777777777778</c:v>
                </c:pt>
                <c:pt idx="16641">
                  <c:v>0.69400893518518525</c:v>
                </c:pt>
                <c:pt idx="16642">
                  <c:v>0.69401009259259261</c:v>
                </c:pt>
                <c:pt idx="16643">
                  <c:v>0.69401124999999997</c:v>
                </c:pt>
                <c:pt idx="16644">
                  <c:v>0.69401240740740744</c:v>
                </c:pt>
                <c:pt idx="16645">
                  <c:v>0.6940135648148148</c:v>
                </c:pt>
                <c:pt idx="16646">
                  <c:v>0.69401472222222227</c:v>
                </c:pt>
                <c:pt idx="16647">
                  <c:v>0.69401587962962963</c:v>
                </c:pt>
                <c:pt idx="16648">
                  <c:v>0.69401703703703699</c:v>
                </c:pt>
                <c:pt idx="16649">
                  <c:v>0.69401819444444446</c:v>
                </c:pt>
                <c:pt idx="16650">
                  <c:v>0.69401935185185182</c:v>
                </c:pt>
                <c:pt idx="16651">
                  <c:v>0.69402050925925929</c:v>
                </c:pt>
                <c:pt idx="16652">
                  <c:v>0.69402166666666665</c:v>
                </c:pt>
                <c:pt idx="16653">
                  <c:v>0.69402282407407412</c:v>
                </c:pt>
                <c:pt idx="16654">
                  <c:v>0.69402398148148148</c:v>
                </c:pt>
                <c:pt idx="16655">
                  <c:v>0.69402513888888884</c:v>
                </c:pt>
                <c:pt idx="16656">
                  <c:v>0.69402629629629631</c:v>
                </c:pt>
                <c:pt idx="16657">
                  <c:v>0.69402745370370367</c:v>
                </c:pt>
                <c:pt idx="16658">
                  <c:v>0.69402861111111114</c:v>
                </c:pt>
                <c:pt idx="16659">
                  <c:v>0.6940297685185185</c:v>
                </c:pt>
                <c:pt idx="16660">
                  <c:v>0.69403092592592586</c:v>
                </c:pt>
                <c:pt idx="16661">
                  <c:v>0.69403208333333333</c:v>
                </c:pt>
                <c:pt idx="16662">
                  <c:v>0.6940332407407408</c:v>
                </c:pt>
                <c:pt idx="16663">
                  <c:v>0.69403439814814816</c:v>
                </c:pt>
                <c:pt idx="16664">
                  <c:v>0.69403555555555552</c:v>
                </c:pt>
                <c:pt idx="16665">
                  <c:v>0.69403671296296288</c:v>
                </c:pt>
                <c:pt idx="16666">
                  <c:v>0.69403787037037046</c:v>
                </c:pt>
                <c:pt idx="16667">
                  <c:v>0.69403902777777782</c:v>
                </c:pt>
                <c:pt idx="16668">
                  <c:v>0.69404018518518518</c:v>
                </c:pt>
                <c:pt idx="16669">
                  <c:v>0.69404134259259254</c:v>
                </c:pt>
                <c:pt idx="16670">
                  <c:v>0.69404250000000001</c:v>
                </c:pt>
                <c:pt idx="16671">
                  <c:v>0.69404365740740748</c:v>
                </c:pt>
                <c:pt idx="16672">
                  <c:v>0.69404481481481484</c:v>
                </c:pt>
                <c:pt idx="16673">
                  <c:v>0.6940459722222222</c:v>
                </c:pt>
                <c:pt idx="16674">
                  <c:v>0.69404712962962967</c:v>
                </c:pt>
                <c:pt idx="16675">
                  <c:v>0.69404828703703703</c:v>
                </c:pt>
                <c:pt idx="16676">
                  <c:v>0.6940494444444445</c:v>
                </c:pt>
                <c:pt idx="16677">
                  <c:v>0.69405060185185186</c:v>
                </c:pt>
                <c:pt idx="16678">
                  <c:v>0.69405175925925922</c:v>
                </c:pt>
                <c:pt idx="16679">
                  <c:v>0.69405291666666669</c:v>
                </c:pt>
                <c:pt idx="16680">
                  <c:v>0.69405407407407405</c:v>
                </c:pt>
                <c:pt idx="16681">
                  <c:v>0.69405523148148152</c:v>
                </c:pt>
                <c:pt idx="16682">
                  <c:v>0.69405638888888888</c:v>
                </c:pt>
                <c:pt idx="16683">
                  <c:v>0.69405754629629635</c:v>
                </c:pt>
                <c:pt idx="16684">
                  <c:v>0.69405870370370371</c:v>
                </c:pt>
                <c:pt idx="16685">
                  <c:v>0.69405986111111106</c:v>
                </c:pt>
                <c:pt idx="16686">
                  <c:v>0.69406101851851854</c:v>
                </c:pt>
                <c:pt idx="16687">
                  <c:v>0.69406217592592589</c:v>
                </c:pt>
                <c:pt idx="16688">
                  <c:v>0.69406333333333337</c:v>
                </c:pt>
                <c:pt idx="16689">
                  <c:v>0.69406449074074072</c:v>
                </c:pt>
                <c:pt idx="16690">
                  <c:v>0.69406564814814808</c:v>
                </c:pt>
                <c:pt idx="16691">
                  <c:v>0.69406680555555555</c:v>
                </c:pt>
                <c:pt idx="16692">
                  <c:v>0.69406796296296303</c:v>
                </c:pt>
                <c:pt idx="16693">
                  <c:v>0.69406912037037038</c:v>
                </c:pt>
                <c:pt idx="16694">
                  <c:v>0.69407027777777774</c:v>
                </c:pt>
                <c:pt idx="16695">
                  <c:v>0.6940714351851851</c:v>
                </c:pt>
                <c:pt idx="16696">
                  <c:v>0.69407259259259257</c:v>
                </c:pt>
                <c:pt idx="16697">
                  <c:v>0.69407375000000004</c:v>
                </c:pt>
                <c:pt idx="16698">
                  <c:v>0.6940749074074074</c:v>
                </c:pt>
                <c:pt idx="16699">
                  <c:v>0.69407606481481476</c:v>
                </c:pt>
                <c:pt idx="16700">
                  <c:v>0.69407722222222223</c:v>
                </c:pt>
                <c:pt idx="16701">
                  <c:v>0.6940783796296297</c:v>
                </c:pt>
                <c:pt idx="16702">
                  <c:v>0.69407953703703706</c:v>
                </c:pt>
                <c:pt idx="16703">
                  <c:v>0.69408069444444442</c:v>
                </c:pt>
                <c:pt idx="16704">
                  <c:v>0.69408185185185178</c:v>
                </c:pt>
                <c:pt idx="16705">
                  <c:v>0.69408300925925925</c:v>
                </c:pt>
                <c:pt idx="16706">
                  <c:v>0.69408416666666672</c:v>
                </c:pt>
                <c:pt idx="16707">
                  <c:v>0.69408532407407408</c:v>
                </c:pt>
                <c:pt idx="16708">
                  <c:v>0.69408648148148144</c:v>
                </c:pt>
                <c:pt idx="16709">
                  <c:v>0.69408763888888891</c:v>
                </c:pt>
                <c:pt idx="16710">
                  <c:v>0.69408879629629627</c:v>
                </c:pt>
                <c:pt idx="16711">
                  <c:v>0.69408995370370374</c:v>
                </c:pt>
                <c:pt idx="16712">
                  <c:v>0.6940911111111111</c:v>
                </c:pt>
                <c:pt idx="16713">
                  <c:v>0.69409226851851857</c:v>
                </c:pt>
                <c:pt idx="16714">
                  <c:v>0.69409342592592593</c:v>
                </c:pt>
                <c:pt idx="16715">
                  <c:v>0.69409458333333329</c:v>
                </c:pt>
                <c:pt idx="16716">
                  <c:v>0.69409574074074076</c:v>
                </c:pt>
                <c:pt idx="16717">
                  <c:v>0.69409689814814812</c:v>
                </c:pt>
                <c:pt idx="16718">
                  <c:v>0.69409805555555559</c:v>
                </c:pt>
                <c:pt idx="16719">
                  <c:v>0.69409921296296295</c:v>
                </c:pt>
                <c:pt idx="16720">
                  <c:v>0.69410037037037031</c:v>
                </c:pt>
                <c:pt idx="16721">
                  <c:v>0.69410152777777778</c:v>
                </c:pt>
                <c:pt idx="16722">
                  <c:v>0.69410268518518525</c:v>
                </c:pt>
                <c:pt idx="16723">
                  <c:v>0.69410384259259261</c:v>
                </c:pt>
                <c:pt idx="16724">
                  <c:v>0.69410499999999997</c:v>
                </c:pt>
                <c:pt idx="16725">
                  <c:v>0.69410615740740733</c:v>
                </c:pt>
                <c:pt idx="16726">
                  <c:v>0.6941073148148148</c:v>
                </c:pt>
                <c:pt idx="16727">
                  <c:v>0.69410847222222227</c:v>
                </c:pt>
                <c:pt idx="16728">
                  <c:v>0.69410962962962963</c:v>
                </c:pt>
                <c:pt idx="16729">
                  <c:v>0.69411078703703699</c:v>
                </c:pt>
                <c:pt idx="16730">
                  <c:v>0.69411194444444446</c:v>
                </c:pt>
                <c:pt idx="16731">
                  <c:v>0.69411310185185193</c:v>
                </c:pt>
                <c:pt idx="16732">
                  <c:v>0.69411425925925929</c:v>
                </c:pt>
                <c:pt idx="16733">
                  <c:v>0.69411541666666665</c:v>
                </c:pt>
                <c:pt idx="16734">
                  <c:v>0.69411657407407401</c:v>
                </c:pt>
                <c:pt idx="16735">
                  <c:v>0.69411773148148148</c:v>
                </c:pt>
                <c:pt idx="16736">
                  <c:v>0.69411888888888895</c:v>
                </c:pt>
                <c:pt idx="16737">
                  <c:v>0.69412004629629631</c:v>
                </c:pt>
                <c:pt idx="16738">
                  <c:v>0.69412120370370367</c:v>
                </c:pt>
                <c:pt idx="16739">
                  <c:v>0.69412236111111114</c:v>
                </c:pt>
                <c:pt idx="16740">
                  <c:v>0.6941235185185185</c:v>
                </c:pt>
                <c:pt idx="16741">
                  <c:v>0.69412467592592597</c:v>
                </c:pt>
                <c:pt idx="16742">
                  <c:v>0.69412583333333333</c:v>
                </c:pt>
                <c:pt idx="16743">
                  <c:v>0.69412699074074069</c:v>
                </c:pt>
                <c:pt idx="16744">
                  <c:v>0.69412814814814816</c:v>
                </c:pt>
                <c:pt idx="16745">
                  <c:v>0.69412930555555552</c:v>
                </c:pt>
                <c:pt idx="16746">
                  <c:v>0.69413046296296299</c:v>
                </c:pt>
                <c:pt idx="16747">
                  <c:v>0.69413162037037035</c:v>
                </c:pt>
                <c:pt idx="16748">
                  <c:v>0.69413277777777782</c:v>
                </c:pt>
                <c:pt idx="16749">
                  <c:v>0.69413393518518518</c:v>
                </c:pt>
                <c:pt idx="16750">
                  <c:v>0.69413509259259254</c:v>
                </c:pt>
                <c:pt idx="16751">
                  <c:v>0.69413625000000001</c:v>
                </c:pt>
                <c:pt idx="16752">
                  <c:v>0.69413740740740748</c:v>
                </c:pt>
                <c:pt idx="16753">
                  <c:v>0.69413856481481484</c:v>
                </c:pt>
                <c:pt idx="16754">
                  <c:v>0.6941397222222222</c:v>
                </c:pt>
                <c:pt idx="16755">
                  <c:v>0.69414087962962956</c:v>
                </c:pt>
                <c:pt idx="16756">
                  <c:v>0.69414203703703703</c:v>
                </c:pt>
                <c:pt idx="16757">
                  <c:v>0.6941431944444445</c:v>
                </c:pt>
                <c:pt idx="16758">
                  <c:v>0.69414435185185186</c:v>
                </c:pt>
                <c:pt idx="16759">
                  <c:v>0.69414550925925922</c:v>
                </c:pt>
                <c:pt idx="16760">
                  <c:v>0.69414666666666669</c:v>
                </c:pt>
                <c:pt idx="16761">
                  <c:v>0.69414782407407416</c:v>
                </c:pt>
                <c:pt idx="16762">
                  <c:v>0.69414898148148152</c:v>
                </c:pt>
                <c:pt idx="16763">
                  <c:v>0.69415013888888888</c:v>
                </c:pt>
                <c:pt idx="16764">
                  <c:v>0.69415129629629624</c:v>
                </c:pt>
                <c:pt idx="16765">
                  <c:v>0.69415245370370371</c:v>
                </c:pt>
                <c:pt idx="16766">
                  <c:v>0.69415361111111118</c:v>
                </c:pt>
                <c:pt idx="16767">
                  <c:v>0.69415476851851854</c:v>
                </c:pt>
                <c:pt idx="16768">
                  <c:v>0.6941559259259259</c:v>
                </c:pt>
                <c:pt idx="16769">
                  <c:v>0.69415708333333337</c:v>
                </c:pt>
                <c:pt idx="16770">
                  <c:v>0.69415824074074073</c:v>
                </c:pt>
                <c:pt idx="16771">
                  <c:v>0.6941593981481482</c:v>
                </c:pt>
                <c:pt idx="16772">
                  <c:v>0.69416055555555556</c:v>
                </c:pt>
                <c:pt idx="16773">
                  <c:v>0.69416171296296292</c:v>
                </c:pt>
                <c:pt idx="16774">
                  <c:v>0.69416287037037039</c:v>
                </c:pt>
                <c:pt idx="16775">
                  <c:v>0.69416402777777775</c:v>
                </c:pt>
                <c:pt idx="16776">
                  <c:v>0.69416518518518522</c:v>
                </c:pt>
                <c:pt idx="16777">
                  <c:v>0.69416634259259258</c:v>
                </c:pt>
                <c:pt idx="16778">
                  <c:v>0.69416750000000005</c:v>
                </c:pt>
                <c:pt idx="16779">
                  <c:v>0.69416865740740741</c:v>
                </c:pt>
                <c:pt idx="16780">
                  <c:v>0.69416981481481477</c:v>
                </c:pt>
                <c:pt idx="16781">
                  <c:v>0.69417097222222224</c:v>
                </c:pt>
                <c:pt idx="16782">
                  <c:v>0.6941721296296296</c:v>
                </c:pt>
                <c:pt idx="16783">
                  <c:v>0.69417328703703707</c:v>
                </c:pt>
                <c:pt idx="16784">
                  <c:v>0.69417444444444443</c:v>
                </c:pt>
                <c:pt idx="16785">
                  <c:v>0.69417560185185179</c:v>
                </c:pt>
                <c:pt idx="16786">
                  <c:v>0.69417675925925926</c:v>
                </c:pt>
                <c:pt idx="16787">
                  <c:v>0.69417791666666673</c:v>
                </c:pt>
                <c:pt idx="16788">
                  <c:v>0.69417907407407409</c:v>
                </c:pt>
                <c:pt idx="16789">
                  <c:v>0.69418023148148145</c:v>
                </c:pt>
                <c:pt idx="16790">
                  <c:v>0.69418138888888881</c:v>
                </c:pt>
                <c:pt idx="16791">
                  <c:v>0.69418254629629628</c:v>
                </c:pt>
                <c:pt idx="16792">
                  <c:v>0.69418370370370375</c:v>
                </c:pt>
                <c:pt idx="16793">
                  <c:v>0.69418486111111111</c:v>
                </c:pt>
                <c:pt idx="16794">
                  <c:v>0.69418601851851847</c:v>
                </c:pt>
                <c:pt idx="16795">
                  <c:v>0.69418717592592594</c:v>
                </c:pt>
                <c:pt idx="16796">
                  <c:v>0.69418833333333341</c:v>
                </c:pt>
                <c:pt idx="16797">
                  <c:v>0.69418949074074077</c:v>
                </c:pt>
                <c:pt idx="16798">
                  <c:v>0.69419064814814813</c:v>
                </c:pt>
                <c:pt idx="16799">
                  <c:v>0.69419180555555549</c:v>
                </c:pt>
                <c:pt idx="16800">
                  <c:v>0.69419296296296296</c:v>
                </c:pt>
                <c:pt idx="16801">
                  <c:v>0.69419412037037043</c:v>
                </c:pt>
                <c:pt idx="16802">
                  <c:v>0.69419527777777779</c:v>
                </c:pt>
                <c:pt idx="16803">
                  <c:v>0.69419643518518515</c:v>
                </c:pt>
                <c:pt idx="16804">
                  <c:v>0.69419759259259262</c:v>
                </c:pt>
                <c:pt idx="16805">
                  <c:v>0.69419874999999998</c:v>
                </c:pt>
                <c:pt idx="16806">
                  <c:v>0.69419990740740745</c:v>
                </c:pt>
                <c:pt idx="16807">
                  <c:v>0.69420106481481481</c:v>
                </c:pt>
                <c:pt idx="16808">
                  <c:v>0.69420222222222228</c:v>
                </c:pt>
                <c:pt idx="16809">
                  <c:v>0.69420337962962964</c:v>
                </c:pt>
                <c:pt idx="16810">
                  <c:v>0.69420453703703699</c:v>
                </c:pt>
                <c:pt idx="16811">
                  <c:v>0.69420569444444447</c:v>
                </c:pt>
                <c:pt idx="16812">
                  <c:v>0.69420685185185182</c:v>
                </c:pt>
                <c:pt idx="16813">
                  <c:v>0.6942080092592593</c:v>
                </c:pt>
                <c:pt idx="16814">
                  <c:v>0.69420916666666665</c:v>
                </c:pt>
                <c:pt idx="16815">
                  <c:v>0.69421032407407401</c:v>
                </c:pt>
                <c:pt idx="16816">
                  <c:v>0.69421148148148148</c:v>
                </c:pt>
                <c:pt idx="16817">
                  <c:v>0.69421263888888896</c:v>
                </c:pt>
                <c:pt idx="16818">
                  <c:v>0.69421379629629631</c:v>
                </c:pt>
                <c:pt idx="16819">
                  <c:v>0.69421495370370367</c:v>
                </c:pt>
                <c:pt idx="16820">
                  <c:v>0.69421611111111103</c:v>
                </c:pt>
                <c:pt idx="16821">
                  <c:v>0.6942172685185185</c:v>
                </c:pt>
                <c:pt idx="16822">
                  <c:v>0.69421842592592597</c:v>
                </c:pt>
                <c:pt idx="16823">
                  <c:v>0.69421958333333333</c:v>
                </c:pt>
                <c:pt idx="16824">
                  <c:v>0.69422074074074069</c:v>
                </c:pt>
                <c:pt idx="16825">
                  <c:v>0.69422189814814816</c:v>
                </c:pt>
                <c:pt idx="16826">
                  <c:v>0.69422305555555563</c:v>
                </c:pt>
                <c:pt idx="16827">
                  <c:v>0.69422421296296299</c:v>
                </c:pt>
                <c:pt idx="16828">
                  <c:v>0.69422537037037035</c:v>
                </c:pt>
                <c:pt idx="16829">
                  <c:v>0.69422652777777771</c:v>
                </c:pt>
                <c:pt idx="16830">
                  <c:v>0.69422768518518518</c:v>
                </c:pt>
                <c:pt idx="16831">
                  <c:v>0.69422884259259265</c:v>
                </c:pt>
                <c:pt idx="16832">
                  <c:v>0.69423000000000001</c:v>
                </c:pt>
                <c:pt idx="16833">
                  <c:v>0.69423115740740737</c:v>
                </c:pt>
                <c:pt idx="16834">
                  <c:v>0.69423231481481484</c:v>
                </c:pt>
                <c:pt idx="16835">
                  <c:v>0.6942334722222222</c:v>
                </c:pt>
                <c:pt idx="16836">
                  <c:v>0.69423462962962967</c:v>
                </c:pt>
                <c:pt idx="16837">
                  <c:v>0.69423578703703703</c:v>
                </c:pt>
                <c:pt idx="16838">
                  <c:v>0.69423694444444439</c:v>
                </c:pt>
                <c:pt idx="16839">
                  <c:v>0.69423810185185186</c:v>
                </c:pt>
                <c:pt idx="16840">
                  <c:v>0.69423925925925922</c:v>
                </c:pt>
                <c:pt idx="16841">
                  <c:v>0.69424041666666669</c:v>
                </c:pt>
                <c:pt idx="16842">
                  <c:v>0.69424157407407405</c:v>
                </c:pt>
                <c:pt idx="16843">
                  <c:v>0.69424273148148152</c:v>
                </c:pt>
                <c:pt idx="16844">
                  <c:v>0.69424388888888888</c:v>
                </c:pt>
                <c:pt idx="16845">
                  <c:v>0.69424504629629624</c:v>
                </c:pt>
                <c:pt idx="16846">
                  <c:v>0.69424620370370371</c:v>
                </c:pt>
                <c:pt idx="16847">
                  <c:v>0.69424736111111118</c:v>
                </c:pt>
                <c:pt idx="16848">
                  <c:v>0.69424851851851854</c:v>
                </c:pt>
                <c:pt idx="16849">
                  <c:v>0.6942496759259259</c:v>
                </c:pt>
                <c:pt idx="16850">
                  <c:v>0.69425083333333326</c:v>
                </c:pt>
                <c:pt idx="16851">
                  <c:v>0.69425199074074073</c:v>
                </c:pt>
                <c:pt idx="16852">
                  <c:v>0.69425319444444444</c:v>
                </c:pt>
                <c:pt idx="16853">
                  <c:v>0.69425430555555556</c:v>
                </c:pt>
                <c:pt idx="16854">
                  <c:v>0.69425546296296292</c:v>
                </c:pt>
                <c:pt idx="16855">
                  <c:v>0.69425662037037039</c:v>
                </c:pt>
                <c:pt idx="16856">
                  <c:v>0.69425777777777786</c:v>
                </c:pt>
                <c:pt idx="16857">
                  <c:v>0.69425893518518522</c:v>
                </c:pt>
                <c:pt idx="16858">
                  <c:v>0.69426009259259258</c:v>
                </c:pt>
                <c:pt idx="16859">
                  <c:v>0.69426124999999994</c:v>
                </c:pt>
                <c:pt idx="16860">
                  <c:v>0.69426240740740741</c:v>
                </c:pt>
                <c:pt idx="16861">
                  <c:v>0.69426356481481488</c:v>
                </c:pt>
                <c:pt idx="16862">
                  <c:v>0.69426472222222224</c:v>
                </c:pt>
                <c:pt idx="16863">
                  <c:v>0.6942658796296296</c:v>
                </c:pt>
                <c:pt idx="16864">
                  <c:v>0.69426703703703707</c:v>
                </c:pt>
                <c:pt idx="16865">
                  <c:v>0.69426819444444443</c:v>
                </c:pt>
                <c:pt idx="16866">
                  <c:v>0.6942693518518519</c:v>
                </c:pt>
                <c:pt idx="16867">
                  <c:v>0.69427050925925926</c:v>
                </c:pt>
                <c:pt idx="16868">
                  <c:v>0.69427166666666662</c:v>
                </c:pt>
                <c:pt idx="16869">
                  <c:v>0.69427282407407409</c:v>
                </c:pt>
                <c:pt idx="16870">
                  <c:v>0.69427398148148145</c:v>
                </c:pt>
                <c:pt idx="16871">
                  <c:v>0.69427513888888892</c:v>
                </c:pt>
                <c:pt idx="16872">
                  <c:v>0.69427629629629628</c:v>
                </c:pt>
                <c:pt idx="16873">
                  <c:v>0.69427745370370375</c:v>
                </c:pt>
                <c:pt idx="16874">
                  <c:v>0.69427861111111111</c:v>
                </c:pt>
                <c:pt idx="16875">
                  <c:v>0.69427976851851847</c:v>
                </c:pt>
                <c:pt idx="16876">
                  <c:v>0.69428092592592594</c:v>
                </c:pt>
                <c:pt idx="16877">
                  <c:v>0.6942820833333333</c:v>
                </c:pt>
                <c:pt idx="16878">
                  <c:v>0.6942832523148148</c:v>
                </c:pt>
                <c:pt idx="16879">
                  <c:v>0.69428439814814813</c:v>
                </c:pt>
                <c:pt idx="16880">
                  <c:v>0.69428555555555549</c:v>
                </c:pt>
                <c:pt idx="16881">
                  <c:v>0.69428671296296296</c:v>
                </c:pt>
                <c:pt idx="16882">
                  <c:v>0.69428787037037043</c:v>
                </c:pt>
                <c:pt idx="16883">
                  <c:v>0.69428902777777779</c:v>
                </c:pt>
                <c:pt idx="16884">
                  <c:v>0.69429018518518515</c:v>
                </c:pt>
                <c:pt idx="16885">
                  <c:v>0.69429134259259251</c:v>
                </c:pt>
                <c:pt idx="16886">
                  <c:v>0.69429250000000009</c:v>
                </c:pt>
                <c:pt idx="16887">
                  <c:v>0.69429365740740745</c:v>
                </c:pt>
                <c:pt idx="16888">
                  <c:v>0.69429481481481481</c:v>
                </c:pt>
                <c:pt idx="16889">
                  <c:v>0.69429597222222217</c:v>
                </c:pt>
                <c:pt idx="16890">
                  <c:v>0.69429712962962964</c:v>
                </c:pt>
                <c:pt idx="16891">
                  <c:v>0.69429828703703711</c:v>
                </c:pt>
                <c:pt idx="16892">
                  <c:v>0.69429944444444447</c:v>
                </c:pt>
                <c:pt idx="16893">
                  <c:v>0.69430060185185183</c:v>
                </c:pt>
                <c:pt idx="16894">
                  <c:v>0.6943017592592593</c:v>
                </c:pt>
                <c:pt idx="16895">
                  <c:v>0.69430291666666666</c:v>
                </c:pt>
                <c:pt idx="16896">
                  <c:v>0.69430407407407413</c:v>
                </c:pt>
                <c:pt idx="16897">
                  <c:v>0.69430523148148149</c:v>
                </c:pt>
                <c:pt idx="16898">
                  <c:v>0.69430638888888885</c:v>
                </c:pt>
                <c:pt idx="16899">
                  <c:v>0.69430754629629632</c:v>
                </c:pt>
                <c:pt idx="16900">
                  <c:v>0.69430870370370368</c:v>
                </c:pt>
                <c:pt idx="16901">
                  <c:v>0.69430986111111115</c:v>
                </c:pt>
                <c:pt idx="16902">
                  <c:v>0.69431101851851851</c:v>
                </c:pt>
                <c:pt idx="16903">
                  <c:v>0.69431217592592598</c:v>
                </c:pt>
                <c:pt idx="16904">
                  <c:v>0.69431333333333334</c:v>
                </c:pt>
                <c:pt idx="16905">
                  <c:v>0.6943144907407407</c:v>
                </c:pt>
                <c:pt idx="16906">
                  <c:v>0.69431564814814817</c:v>
                </c:pt>
                <c:pt idx="16907">
                  <c:v>0.69431680555555553</c:v>
                </c:pt>
                <c:pt idx="16908">
                  <c:v>0.694317962962963</c:v>
                </c:pt>
                <c:pt idx="16909">
                  <c:v>0.69431912037037036</c:v>
                </c:pt>
                <c:pt idx="16910">
                  <c:v>0.69432027777777772</c:v>
                </c:pt>
                <c:pt idx="16911">
                  <c:v>0.69432143518518519</c:v>
                </c:pt>
                <c:pt idx="16912">
                  <c:v>0.69432259259259266</c:v>
                </c:pt>
                <c:pt idx="16913">
                  <c:v>0.69432375000000002</c:v>
                </c:pt>
                <c:pt idx="16914">
                  <c:v>0.69432490740740738</c:v>
                </c:pt>
                <c:pt idx="16915">
                  <c:v>0.69432606481481474</c:v>
                </c:pt>
                <c:pt idx="16916">
                  <c:v>0.69432722222222221</c:v>
                </c:pt>
                <c:pt idx="16917">
                  <c:v>0.69432837962962968</c:v>
                </c:pt>
                <c:pt idx="16918">
                  <c:v>0.69432953703703704</c:v>
                </c:pt>
                <c:pt idx="16919">
                  <c:v>0.6943306944444444</c:v>
                </c:pt>
                <c:pt idx="16920">
                  <c:v>0.69433185185185187</c:v>
                </c:pt>
                <c:pt idx="16921">
                  <c:v>0.69433300925925934</c:v>
                </c:pt>
                <c:pt idx="16922">
                  <c:v>0.6943341666666667</c:v>
                </c:pt>
                <c:pt idx="16923">
                  <c:v>0.69433532407407406</c:v>
                </c:pt>
                <c:pt idx="16924">
                  <c:v>0.69433648148148142</c:v>
                </c:pt>
                <c:pt idx="16925">
                  <c:v>0.69433763888888889</c:v>
                </c:pt>
                <c:pt idx="16926">
                  <c:v>0.69433879629629636</c:v>
                </c:pt>
                <c:pt idx="16927">
                  <c:v>0.69433995370370372</c:v>
                </c:pt>
                <c:pt idx="16928">
                  <c:v>0.69434111111111108</c:v>
                </c:pt>
                <c:pt idx="16929">
                  <c:v>0.69434226851851855</c:v>
                </c:pt>
                <c:pt idx="16930">
                  <c:v>0.69434342592592591</c:v>
                </c:pt>
                <c:pt idx="16931">
                  <c:v>0.69434458333333338</c:v>
                </c:pt>
                <c:pt idx="16932">
                  <c:v>0.69434574074074074</c:v>
                </c:pt>
                <c:pt idx="16933">
                  <c:v>0.6943468981481481</c:v>
                </c:pt>
                <c:pt idx="16934">
                  <c:v>0.69434805555555557</c:v>
                </c:pt>
                <c:pt idx="16935">
                  <c:v>0.69434921296296293</c:v>
                </c:pt>
                <c:pt idx="16936">
                  <c:v>0.6943503703703704</c:v>
                </c:pt>
                <c:pt idx="16937">
                  <c:v>0.69435152777777776</c:v>
                </c:pt>
                <c:pt idx="16938">
                  <c:v>0.69435268518518523</c:v>
                </c:pt>
                <c:pt idx="16939">
                  <c:v>0.69435384259259258</c:v>
                </c:pt>
                <c:pt idx="16940">
                  <c:v>0.69435499999999994</c:v>
                </c:pt>
                <c:pt idx="16941">
                  <c:v>0.69435615740740741</c:v>
                </c:pt>
                <c:pt idx="16942">
                  <c:v>0.69435731481481489</c:v>
                </c:pt>
                <c:pt idx="16943">
                  <c:v>0.69435847222222224</c:v>
                </c:pt>
                <c:pt idx="16944">
                  <c:v>0.6943596296296296</c:v>
                </c:pt>
                <c:pt idx="16945">
                  <c:v>0.69436078703703696</c:v>
                </c:pt>
                <c:pt idx="16946">
                  <c:v>0.69436194444444443</c:v>
                </c:pt>
                <c:pt idx="16947">
                  <c:v>0.6943631018518519</c:v>
                </c:pt>
                <c:pt idx="16948">
                  <c:v>0.69436425925925926</c:v>
                </c:pt>
                <c:pt idx="16949">
                  <c:v>0.69436541666666662</c:v>
                </c:pt>
                <c:pt idx="16950">
                  <c:v>0.69436657407407409</c:v>
                </c:pt>
                <c:pt idx="16951">
                  <c:v>0.69436773148148156</c:v>
                </c:pt>
                <c:pt idx="16952">
                  <c:v>0.69436888888888892</c:v>
                </c:pt>
                <c:pt idx="16953">
                  <c:v>0.69437004629629628</c:v>
                </c:pt>
                <c:pt idx="16954">
                  <c:v>0.69437120370370364</c:v>
                </c:pt>
                <c:pt idx="16955">
                  <c:v>0.69437236111111111</c:v>
                </c:pt>
                <c:pt idx="16956">
                  <c:v>0.69437351851851858</c:v>
                </c:pt>
                <c:pt idx="16957">
                  <c:v>0.69437467592592594</c:v>
                </c:pt>
                <c:pt idx="16958">
                  <c:v>0.6943758333333333</c:v>
                </c:pt>
                <c:pt idx="16959">
                  <c:v>0.69437699074074077</c:v>
                </c:pt>
                <c:pt idx="16960">
                  <c:v>0.69437814814814813</c:v>
                </c:pt>
                <c:pt idx="16961">
                  <c:v>0.6943793055555556</c:v>
                </c:pt>
                <c:pt idx="16962">
                  <c:v>0.69438046296296296</c:v>
                </c:pt>
                <c:pt idx="16963">
                  <c:v>0.69438162037037032</c:v>
                </c:pt>
                <c:pt idx="16964">
                  <c:v>0.69438277777777779</c:v>
                </c:pt>
                <c:pt idx="16965">
                  <c:v>0.69438393518518515</c:v>
                </c:pt>
                <c:pt idx="16966">
                  <c:v>0.69438509259259262</c:v>
                </c:pt>
                <c:pt idx="16967">
                  <c:v>0.69438626157407402</c:v>
                </c:pt>
                <c:pt idx="16968">
                  <c:v>0.69438740740740745</c:v>
                </c:pt>
                <c:pt idx="16969">
                  <c:v>0.69438856481481481</c:v>
                </c:pt>
                <c:pt idx="16970">
                  <c:v>0.69438972222222217</c:v>
                </c:pt>
                <c:pt idx="16971">
                  <c:v>0.69439089120370368</c:v>
                </c:pt>
                <c:pt idx="16972">
                  <c:v>0.694392037037037</c:v>
                </c:pt>
                <c:pt idx="16973">
                  <c:v>0.69439319444444447</c:v>
                </c:pt>
                <c:pt idx="16974">
                  <c:v>0.69439435185185183</c:v>
                </c:pt>
                <c:pt idx="16975">
                  <c:v>0.69439550925925919</c:v>
                </c:pt>
                <c:pt idx="16976">
                  <c:v>0.69439666666666666</c:v>
                </c:pt>
                <c:pt idx="16977">
                  <c:v>0.69439782407407413</c:v>
                </c:pt>
                <c:pt idx="16978">
                  <c:v>0.69439898148148149</c:v>
                </c:pt>
                <c:pt idx="16979">
                  <c:v>0.69440013888888885</c:v>
                </c:pt>
                <c:pt idx="16980">
                  <c:v>0.69440129629629621</c:v>
                </c:pt>
                <c:pt idx="16981">
                  <c:v>0.69440245370370379</c:v>
                </c:pt>
                <c:pt idx="16982">
                  <c:v>0.69440361111111115</c:v>
                </c:pt>
                <c:pt idx="16983">
                  <c:v>0.69440476851851851</c:v>
                </c:pt>
                <c:pt idx="16984">
                  <c:v>0.69440592592592587</c:v>
                </c:pt>
                <c:pt idx="16985">
                  <c:v>0.69440708333333334</c:v>
                </c:pt>
                <c:pt idx="16986">
                  <c:v>0.69440824074074081</c:v>
                </c:pt>
                <c:pt idx="16987">
                  <c:v>0.69440939814814817</c:v>
                </c:pt>
                <c:pt idx="16988">
                  <c:v>0.69441055555555553</c:v>
                </c:pt>
                <c:pt idx="16989">
                  <c:v>0.694411712962963</c:v>
                </c:pt>
                <c:pt idx="16990">
                  <c:v>0.69441287037037036</c:v>
                </c:pt>
                <c:pt idx="16991">
                  <c:v>0.69441402777777783</c:v>
                </c:pt>
                <c:pt idx="16992">
                  <c:v>0.69441518518518519</c:v>
                </c:pt>
                <c:pt idx="16993">
                  <c:v>0.69441634259259255</c:v>
                </c:pt>
                <c:pt idx="16994">
                  <c:v>0.69441750000000002</c:v>
                </c:pt>
                <c:pt idx="16995">
                  <c:v>0.69441865740740738</c:v>
                </c:pt>
                <c:pt idx="16996">
                  <c:v>0.69441981481481485</c:v>
                </c:pt>
                <c:pt idx="16997">
                  <c:v>0.69442097222222221</c:v>
                </c:pt>
                <c:pt idx="16998">
                  <c:v>0.69442212962962968</c:v>
                </c:pt>
                <c:pt idx="16999">
                  <c:v>0.69442328703703704</c:v>
                </c:pt>
                <c:pt idx="17000">
                  <c:v>0.6944244444444444</c:v>
                </c:pt>
                <c:pt idx="17001">
                  <c:v>0.69442560185185187</c:v>
                </c:pt>
                <c:pt idx="17002">
                  <c:v>0.69442675925925923</c:v>
                </c:pt>
                <c:pt idx="17003">
                  <c:v>0.6944279166666667</c:v>
                </c:pt>
                <c:pt idx="17004">
                  <c:v>0.69442907407407406</c:v>
                </c:pt>
                <c:pt idx="17005">
                  <c:v>0.69443023148148142</c:v>
                </c:pt>
                <c:pt idx="17006">
                  <c:v>0.69443138888888889</c:v>
                </c:pt>
                <c:pt idx="17007">
                  <c:v>0.69443254629629636</c:v>
                </c:pt>
                <c:pt idx="17008">
                  <c:v>0.69443370370370372</c:v>
                </c:pt>
                <c:pt idx="17009">
                  <c:v>0.69443486111111108</c:v>
                </c:pt>
                <c:pt idx="17010">
                  <c:v>0.69443601851851844</c:v>
                </c:pt>
                <c:pt idx="17011">
                  <c:v>0.69443717592592591</c:v>
                </c:pt>
                <c:pt idx="17012">
                  <c:v>0.69443833333333338</c:v>
                </c:pt>
                <c:pt idx="17013">
                  <c:v>0.69443949074074074</c:v>
                </c:pt>
                <c:pt idx="17014">
                  <c:v>0.69444065972222224</c:v>
                </c:pt>
                <c:pt idx="17015">
                  <c:v>0.69444180555555557</c:v>
                </c:pt>
                <c:pt idx="17016">
                  <c:v>0.69444296296296304</c:v>
                </c:pt>
                <c:pt idx="17017">
                  <c:v>0.6944441203703704</c:v>
                </c:pt>
                <c:pt idx="17018">
                  <c:v>0.69444527777777776</c:v>
                </c:pt>
                <c:pt idx="17019">
                  <c:v>0.69444643518518512</c:v>
                </c:pt>
                <c:pt idx="17020">
                  <c:v>0.69444759259259259</c:v>
                </c:pt>
                <c:pt idx="17021">
                  <c:v>0.69444875000000006</c:v>
                </c:pt>
                <c:pt idx="17022">
                  <c:v>0.69444990740740742</c:v>
                </c:pt>
                <c:pt idx="17023">
                  <c:v>0.69445106481481478</c:v>
                </c:pt>
                <c:pt idx="17024">
                  <c:v>0.69445222222222225</c:v>
                </c:pt>
                <c:pt idx="17025">
                  <c:v>0.69445337962962961</c:v>
                </c:pt>
                <c:pt idx="17026">
                  <c:v>0.69445453703703708</c:v>
                </c:pt>
                <c:pt idx="17027">
                  <c:v>0.69445569444444444</c:v>
                </c:pt>
                <c:pt idx="17028">
                  <c:v>0.69445685185185191</c:v>
                </c:pt>
                <c:pt idx="17029">
                  <c:v>0.69445800925925927</c:v>
                </c:pt>
                <c:pt idx="17030">
                  <c:v>0.69445916666666663</c:v>
                </c:pt>
                <c:pt idx="17031">
                  <c:v>0.6944603240740741</c:v>
                </c:pt>
                <c:pt idx="17032">
                  <c:v>0.69446148148148146</c:v>
                </c:pt>
                <c:pt idx="17033">
                  <c:v>0.69446263888888893</c:v>
                </c:pt>
                <c:pt idx="17034">
                  <c:v>0.69446379629629629</c:v>
                </c:pt>
                <c:pt idx="17035">
                  <c:v>0.69446495370370365</c:v>
                </c:pt>
                <c:pt idx="17036">
                  <c:v>0.69446611111111112</c:v>
                </c:pt>
                <c:pt idx="17037">
                  <c:v>0.69446726851851859</c:v>
                </c:pt>
                <c:pt idx="17038">
                  <c:v>0.69446842592592595</c:v>
                </c:pt>
                <c:pt idx="17039">
                  <c:v>0.69446958333333331</c:v>
                </c:pt>
                <c:pt idx="17040">
                  <c:v>0.69447074074074067</c:v>
                </c:pt>
                <c:pt idx="17041">
                  <c:v>0.69447189814814814</c:v>
                </c:pt>
                <c:pt idx="17042">
                  <c:v>0.69447305555555561</c:v>
                </c:pt>
                <c:pt idx="17043">
                  <c:v>0.69447421296296297</c:v>
                </c:pt>
                <c:pt idx="17044">
                  <c:v>0.69447537037037033</c:v>
                </c:pt>
                <c:pt idx="17045">
                  <c:v>0.6944765277777778</c:v>
                </c:pt>
                <c:pt idx="17046">
                  <c:v>0.69447768518518527</c:v>
                </c:pt>
                <c:pt idx="17047">
                  <c:v>0.69447884259259263</c:v>
                </c:pt>
                <c:pt idx="17048">
                  <c:v>0.69447999999999999</c:v>
                </c:pt>
                <c:pt idx="17049">
                  <c:v>0.69448115740740735</c:v>
                </c:pt>
                <c:pt idx="17050">
                  <c:v>0.69448231481481482</c:v>
                </c:pt>
                <c:pt idx="17051">
                  <c:v>0.69448347222222229</c:v>
                </c:pt>
                <c:pt idx="17052">
                  <c:v>0.69448462962962965</c:v>
                </c:pt>
                <c:pt idx="17053">
                  <c:v>0.69448578703703701</c:v>
                </c:pt>
                <c:pt idx="17054">
                  <c:v>0.69448694444444448</c:v>
                </c:pt>
                <c:pt idx="17055">
                  <c:v>0.69448810185185184</c:v>
                </c:pt>
                <c:pt idx="17056">
                  <c:v>0.69448925925925931</c:v>
                </c:pt>
                <c:pt idx="17057">
                  <c:v>0.69449041666666667</c:v>
                </c:pt>
                <c:pt idx="17058">
                  <c:v>0.69449157407407403</c:v>
                </c:pt>
                <c:pt idx="17059">
                  <c:v>0.6944927314814815</c:v>
                </c:pt>
                <c:pt idx="17060">
                  <c:v>0.69449388888888886</c:v>
                </c:pt>
                <c:pt idx="17061">
                  <c:v>0.69449504629629633</c:v>
                </c:pt>
                <c:pt idx="17062">
                  <c:v>0.69449620370370369</c:v>
                </c:pt>
                <c:pt idx="17063">
                  <c:v>0.69449736111111116</c:v>
                </c:pt>
                <c:pt idx="17064">
                  <c:v>0.69449851851851852</c:v>
                </c:pt>
                <c:pt idx="17065">
                  <c:v>0.69449967592592587</c:v>
                </c:pt>
                <c:pt idx="17066">
                  <c:v>0.69450083333333335</c:v>
                </c:pt>
                <c:pt idx="17067">
                  <c:v>0.6945019907407407</c:v>
                </c:pt>
                <c:pt idx="17068">
                  <c:v>0.69450314814814817</c:v>
                </c:pt>
                <c:pt idx="17069">
                  <c:v>0.69450430555555553</c:v>
                </c:pt>
                <c:pt idx="17070">
                  <c:v>0.69450546296296289</c:v>
                </c:pt>
                <c:pt idx="17071">
                  <c:v>0.69450662037037036</c:v>
                </c:pt>
                <c:pt idx="17072">
                  <c:v>0.69450777777777783</c:v>
                </c:pt>
                <c:pt idx="17073">
                  <c:v>0.69450893518518519</c:v>
                </c:pt>
                <c:pt idx="17074">
                  <c:v>0.69451009259259255</c:v>
                </c:pt>
                <c:pt idx="17075">
                  <c:v>0.69451124999999991</c:v>
                </c:pt>
                <c:pt idx="17076">
                  <c:v>0.69451240740740749</c:v>
                </c:pt>
                <c:pt idx="17077">
                  <c:v>0.69451356481481485</c:v>
                </c:pt>
                <c:pt idx="17078">
                  <c:v>0.69451472222222221</c:v>
                </c:pt>
                <c:pt idx="17079">
                  <c:v>0.69451587962962957</c:v>
                </c:pt>
                <c:pt idx="17080">
                  <c:v>0.69451703703703704</c:v>
                </c:pt>
                <c:pt idx="17081">
                  <c:v>0.69451819444444451</c:v>
                </c:pt>
                <c:pt idx="17082">
                  <c:v>0.69451935185185187</c:v>
                </c:pt>
                <c:pt idx="17083">
                  <c:v>0.69452050925925923</c:v>
                </c:pt>
                <c:pt idx="17084">
                  <c:v>0.6945216666666667</c:v>
                </c:pt>
                <c:pt idx="17085">
                  <c:v>0.69452282407407406</c:v>
                </c:pt>
                <c:pt idx="17086">
                  <c:v>0.69452398148148153</c:v>
                </c:pt>
                <c:pt idx="17087">
                  <c:v>0.69452513888888889</c:v>
                </c:pt>
                <c:pt idx="17088">
                  <c:v>0.69452629629629625</c:v>
                </c:pt>
                <c:pt idx="17089">
                  <c:v>0.69452745370370372</c:v>
                </c:pt>
                <c:pt idx="17090">
                  <c:v>0.69452861111111108</c:v>
                </c:pt>
                <c:pt idx="17091">
                  <c:v>0.69452976851851855</c:v>
                </c:pt>
                <c:pt idx="17092">
                  <c:v>0.69453092592592591</c:v>
                </c:pt>
                <c:pt idx="17093">
                  <c:v>0.69453208333333338</c:v>
                </c:pt>
                <c:pt idx="17094">
                  <c:v>0.69453324074074074</c:v>
                </c:pt>
                <c:pt idx="17095">
                  <c:v>0.6945343981481481</c:v>
                </c:pt>
                <c:pt idx="17096">
                  <c:v>0.69453555555555557</c:v>
                </c:pt>
                <c:pt idx="17097">
                  <c:v>0.69453671296296293</c:v>
                </c:pt>
                <c:pt idx="17098">
                  <c:v>0.6945378703703704</c:v>
                </c:pt>
                <c:pt idx="17099">
                  <c:v>0.69453902777777776</c:v>
                </c:pt>
                <c:pt idx="17100">
                  <c:v>0.69454018518518512</c:v>
                </c:pt>
                <c:pt idx="17101">
                  <c:v>0.69454134259259259</c:v>
                </c:pt>
                <c:pt idx="17102">
                  <c:v>0.69454250000000006</c:v>
                </c:pt>
                <c:pt idx="17103">
                  <c:v>0.69454365740740742</c:v>
                </c:pt>
                <c:pt idx="17104">
                  <c:v>0.69454481481481478</c:v>
                </c:pt>
                <c:pt idx="17105">
                  <c:v>0.69454597222222214</c:v>
                </c:pt>
                <c:pt idx="17106">
                  <c:v>0.69454712962962961</c:v>
                </c:pt>
                <c:pt idx="17107">
                  <c:v>0.69454828703703708</c:v>
                </c:pt>
                <c:pt idx="17108">
                  <c:v>0.69454944444444444</c:v>
                </c:pt>
                <c:pt idx="17109">
                  <c:v>0.6945506018518518</c:v>
                </c:pt>
                <c:pt idx="17110">
                  <c:v>0.69455175925925927</c:v>
                </c:pt>
                <c:pt idx="17111">
                  <c:v>0.69455291666666674</c:v>
                </c:pt>
                <c:pt idx="17112">
                  <c:v>0.6945540740740741</c:v>
                </c:pt>
                <c:pt idx="17113">
                  <c:v>0.69455523148148146</c:v>
                </c:pt>
                <c:pt idx="17114">
                  <c:v>0.69455638888888882</c:v>
                </c:pt>
                <c:pt idx="17115">
                  <c:v>0.69455754629629629</c:v>
                </c:pt>
                <c:pt idx="17116">
                  <c:v>0.69455870370370376</c:v>
                </c:pt>
                <c:pt idx="17117">
                  <c:v>0.69455986111111112</c:v>
                </c:pt>
                <c:pt idx="17118">
                  <c:v>0.69456101851851848</c:v>
                </c:pt>
                <c:pt idx="17119">
                  <c:v>0.69456217592592595</c:v>
                </c:pt>
                <c:pt idx="17120">
                  <c:v>0.69456333333333331</c:v>
                </c:pt>
                <c:pt idx="17121">
                  <c:v>0.69456449074074078</c:v>
                </c:pt>
                <c:pt idx="17122">
                  <c:v>0.69456564814814814</c:v>
                </c:pt>
                <c:pt idx="17123">
                  <c:v>0.69456680555555561</c:v>
                </c:pt>
                <c:pt idx="17124">
                  <c:v>0.69456796296296297</c:v>
                </c:pt>
                <c:pt idx="17125">
                  <c:v>0.69456912037037033</c:v>
                </c:pt>
                <c:pt idx="17126">
                  <c:v>0.6945702777777778</c:v>
                </c:pt>
                <c:pt idx="17127">
                  <c:v>0.69457143518518516</c:v>
                </c:pt>
                <c:pt idx="17128">
                  <c:v>0.69457259259259263</c:v>
                </c:pt>
                <c:pt idx="17129">
                  <c:v>0.69457374999999999</c:v>
                </c:pt>
                <c:pt idx="17130">
                  <c:v>0.69457490740740735</c:v>
                </c:pt>
                <c:pt idx="17131">
                  <c:v>0.69457606481481482</c:v>
                </c:pt>
                <c:pt idx="17132">
                  <c:v>0.69457722222222229</c:v>
                </c:pt>
                <c:pt idx="17133">
                  <c:v>0.69457837962962965</c:v>
                </c:pt>
                <c:pt idx="17134">
                  <c:v>0.69457953703703701</c:v>
                </c:pt>
                <c:pt idx="17135">
                  <c:v>0.69458069444444437</c:v>
                </c:pt>
                <c:pt idx="17136">
                  <c:v>0.69458185185185184</c:v>
                </c:pt>
                <c:pt idx="17137">
                  <c:v>0.69458300925925931</c:v>
                </c:pt>
                <c:pt idx="17138">
                  <c:v>0.69458416666666667</c:v>
                </c:pt>
                <c:pt idx="17139">
                  <c:v>0.69458532407407403</c:v>
                </c:pt>
                <c:pt idx="17140">
                  <c:v>0.6945864814814815</c:v>
                </c:pt>
                <c:pt idx="17141">
                  <c:v>0.69458763888888897</c:v>
                </c:pt>
                <c:pt idx="17142">
                  <c:v>0.69458879629629633</c:v>
                </c:pt>
                <c:pt idx="17143">
                  <c:v>0.69458995370370369</c:v>
                </c:pt>
                <c:pt idx="17144">
                  <c:v>0.69459111111111105</c:v>
                </c:pt>
                <c:pt idx="17145">
                  <c:v>0.69459226851851852</c:v>
                </c:pt>
                <c:pt idx="17146">
                  <c:v>0.69459342592592599</c:v>
                </c:pt>
                <c:pt idx="17147">
                  <c:v>0.69459458333333335</c:v>
                </c:pt>
                <c:pt idx="17148">
                  <c:v>0.69459574074074071</c:v>
                </c:pt>
                <c:pt idx="17149">
                  <c:v>0.69459689814814818</c:v>
                </c:pt>
                <c:pt idx="17150">
                  <c:v>0.69459805555555554</c:v>
                </c:pt>
                <c:pt idx="17151">
                  <c:v>0.69459921296296301</c:v>
                </c:pt>
                <c:pt idx="17152">
                  <c:v>0.69460037037037037</c:v>
                </c:pt>
                <c:pt idx="17153">
                  <c:v>0.69460152777777773</c:v>
                </c:pt>
                <c:pt idx="17154">
                  <c:v>0.6946026851851852</c:v>
                </c:pt>
                <c:pt idx="17155">
                  <c:v>0.69460384259259256</c:v>
                </c:pt>
                <c:pt idx="17156">
                  <c:v>0.69460500000000003</c:v>
                </c:pt>
                <c:pt idx="17157">
                  <c:v>0.69460615740740739</c:v>
                </c:pt>
                <c:pt idx="17158">
                  <c:v>0.69460731481481486</c:v>
                </c:pt>
                <c:pt idx="17159">
                  <c:v>0.69460847222222222</c:v>
                </c:pt>
                <c:pt idx="17160">
                  <c:v>0.69460962962962958</c:v>
                </c:pt>
                <c:pt idx="17161">
                  <c:v>0.69461078703703705</c:v>
                </c:pt>
                <c:pt idx="17162">
                  <c:v>0.69461194444444452</c:v>
                </c:pt>
                <c:pt idx="17163">
                  <c:v>0.69461310185185188</c:v>
                </c:pt>
                <c:pt idx="17164">
                  <c:v>0.69461425925925924</c:v>
                </c:pt>
                <c:pt idx="17165">
                  <c:v>0.6946154166666666</c:v>
                </c:pt>
                <c:pt idx="17166">
                  <c:v>0.69461657407407407</c:v>
                </c:pt>
                <c:pt idx="17167">
                  <c:v>0.69461773148148154</c:v>
                </c:pt>
                <c:pt idx="17168">
                  <c:v>0.6946188888888889</c:v>
                </c:pt>
                <c:pt idx="17169">
                  <c:v>0.69462004629629626</c:v>
                </c:pt>
                <c:pt idx="17170">
                  <c:v>0.69462120370370373</c:v>
                </c:pt>
                <c:pt idx="17171">
                  <c:v>0.6946223611111112</c:v>
                </c:pt>
                <c:pt idx="17172">
                  <c:v>0.69462351851851856</c:v>
                </c:pt>
                <c:pt idx="17173">
                  <c:v>0.69462467592592592</c:v>
                </c:pt>
                <c:pt idx="17174">
                  <c:v>0.69462583333333328</c:v>
                </c:pt>
                <c:pt idx="17175">
                  <c:v>0.69462699074074075</c:v>
                </c:pt>
                <c:pt idx="17176">
                  <c:v>0.69462814814814822</c:v>
                </c:pt>
                <c:pt idx="17177">
                  <c:v>0.69462930555555558</c:v>
                </c:pt>
                <c:pt idx="17178">
                  <c:v>0.69463046296296294</c:v>
                </c:pt>
                <c:pt idx="17179">
                  <c:v>0.69463162037037041</c:v>
                </c:pt>
                <c:pt idx="17180">
                  <c:v>0.69463277777777777</c:v>
                </c:pt>
                <c:pt idx="17181">
                  <c:v>0.69463393518518524</c:v>
                </c:pt>
                <c:pt idx="17182">
                  <c:v>0.6946350925925926</c:v>
                </c:pt>
                <c:pt idx="17183">
                  <c:v>0.69463624999999996</c:v>
                </c:pt>
                <c:pt idx="17184">
                  <c:v>0.69463740740740743</c:v>
                </c:pt>
                <c:pt idx="17185">
                  <c:v>0.69463856481481479</c:v>
                </c:pt>
                <c:pt idx="17186">
                  <c:v>0.69463972222222226</c:v>
                </c:pt>
                <c:pt idx="17187">
                  <c:v>0.69464089120370365</c:v>
                </c:pt>
                <c:pt idx="17188">
                  <c:v>0.69464203703703709</c:v>
                </c:pt>
                <c:pt idx="17189">
                  <c:v>0.69464319444444445</c:v>
                </c:pt>
                <c:pt idx="17190">
                  <c:v>0.6946443518518518</c:v>
                </c:pt>
                <c:pt idx="17191">
                  <c:v>0.69464550925925928</c:v>
                </c:pt>
                <c:pt idx="17192">
                  <c:v>0.69464666666666663</c:v>
                </c:pt>
                <c:pt idx="17193">
                  <c:v>0.69464782407407411</c:v>
                </c:pt>
                <c:pt idx="17194">
                  <c:v>0.69464898148148146</c:v>
                </c:pt>
                <c:pt idx="17195">
                  <c:v>0.69465013888888882</c:v>
                </c:pt>
                <c:pt idx="17196">
                  <c:v>0.69465129629629629</c:v>
                </c:pt>
                <c:pt idx="17197">
                  <c:v>0.69465245370370376</c:v>
                </c:pt>
                <c:pt idx="17198">
                  <c:v>0.69465361111111112</c:v>
                </c:pt>
                <c:pt idx="17199">
                  <c:v>0.69465476851851848</c:v>
                </c:pt>
                <c:pt idx="17200">
                  <c:v>0.69465592592592584</c:v>
                </c:pt>
                <c:pt idx="17201">
                  <c:v>0.69465708333333331</c:v>
                </c:pt>
                <c:pt idx="17202">
                  <c:v>0.69465824074074078</c:v>
                </c:pt>
                <c:pt idx="17203">
                  <c:v>0.69465939814814814</c:v>
                </c:pt>
                <c:pt idx="17204">
                  <c:v>0.6946605555555555</c:v>
                </c:pt>
                <c:pt idx="17205">
                  <c:v>0.69466171296296297</c:v>
                </c:pt>
                <c:pt idx="17206">
                  <c:v>0.69466287037037044</c:v>
                </c:pt>
                <c:pt idx="17207">
                  <c:v>0.6946640277777778</c:v>
                </c:pt>
                <c:pt idx="17208">
                  <c:v>0.69466518518518516</c:v>
                </c:pt>
                <c:pt idx="17209">
                  <c:v>0.69466634259259252</c:v>
                </c:pt>
                <c:pt idx="17210">
                  <c:v>0.69466749999999999</c:v>
                </c:pt>
                <c:pt idx="17211">
                  <c:v>0.69466865740740746</c:v>
                </c:pt>
                <c:pt idx="17212">
                  <c:v>0.69466981481481482</c:v>
                </c:pt>
                <c:pt idx="17213">
                  <c:v>0.69467097222222218</c:v>
                </c:pt>
                <c:pt idx="17214">
                  <c:v>0.69467212962962965</c:v>
                </c:pt>
                <c:pt idx="17215">
                  <c:v>0.69467328703703701</c:v>
                </c:pt>
                <c:pt idx="17216">
                  <c:v>0.69467444444444448</c:v>
                </c:pt>
                <c:pt idx="17217">
                  <c:v>0.69467560185185184</c:v>
                </c:pt>
                <c:pt idx="17218">
                  <c:v>0.69467675925925931</c:v>
                </c:pt>
                <c:pt idx="17219">
                  <c:v>0.69467791666666667</c:v>
                </c:pt>
                <c:pt idx="17220">
                  <c:v>0.69467907407407403</c:v>
                </c:pt>
                <c:pt idx="17221">
                  <c:v>0.6946802314814815</c:v>
                </c:pt>
                <c:pt idx="17222">
                  <c:v>0.69468138888888886</c:v>
                </c:pt>
                <c:pt idx="17223">
                  <c:v>0.69468254629629633</c:v>
                </c:pt>
                <c:pt idx="17224">
                  <c:v>0.69468370370370369</c:v>
                </c:pt>
                <c:pt idx="17225">
                  <c:v>0.69468486111111105</c:v>
                </c:pt>
                <c:pt idx="17226">
                  <c:v>0.69468601851851852</c:v>
                </c:pt>
                <c:pt idx="17227">
                  <c:v>0.69468717592592599</c:v>
                </c:pt>
                <c:pt idx="17228">
                  <c:v>0.69468833333333335</c:v>
                </c:pt>
                <c:pt idx="17229">
                  <c:v>0.69468949074074071</c:v>
                </c:pt>
                <c:pt idx="17230">
                  <c:v>0.69469064814814807</c:v>
                </c:pt>
                <c:pt idx="17231">
                  <c:v>0.69469180555555554</c:v>
                </c:pt>
                <c:pt idx="17232">
                  <c:v>0.69469296296296301</c:v>
                </c:pt>
                <c:pt idx="17233">
                  <c:v>0.69469412037037037</c:v>
                </c:pt>
                <c:pt idx="17234">
                  <c:v>0.69469527777777773</c:v>
                </c:pt>
                <c:pt idx="17235">
                  <c:v>0.6946964351851852</c:v>
                </c:pt>
                <c:pt idx="17236">
                  <c:v>0.69469759259259267</c:v>
                </c:pt>
                <c:pt idx="17237">
                  <c:v>0.69469875000000003</c:v>
                </c:pt>
                <c:pt idx="17238">
                  <c:v>0.69469990740740739</c:v>
                </c:pt>
                <c:pt idx="17239">
                  <c:v>0.69470106481481475</c:v>
                </c:pt>
                <c:pt idx="17240">
                  <c:v>0.69470222222222222</c:v>
                </c:pt>
                <c:pt idx="17241">
                  <c:v>0.69470337962962969</c:v>
                </c:pt>
                <c:pt idx="17242">
                  <c:v>0.69470453703703705</c:v>
                </c:pt>
                <c:pt idx="17243">
                  <c:v>0.69470569444444441</c:v>
                </c:pt>
                <c:pt idx="17244">
                  <c:v>0.69470685185185188</c:v>
                </c:pt>
                <c:pt idx="17245">
                  <c:v>0.69470800925925924</c:v>
                </c:pt>
                <c:pt idx="17246">
                  <c:v>0.69470916666666671</c:v>
                </c:pt>
                <c:pt idx="17247">
                  <c:v>0.69471032407407407</c:v>
                </c:pt>
                <c:pt idx="17248">
                  <c:v>0.69471148148148143</c:v>
                </c:pt>
                <c:pt idx="17249">
                  <c:v>0.6947126388888889</c:v>
                </c:pt>
                <c:pt idx="17250">
                  <c:v>0.69471379629629626</c:v>
                </c:pt>
                <c:pt idx="17251">
                  <c:v>0.69471495370370373</c:v>
                </c:pt>
                <c:pt idx="17252">
                  <c:v>0.69471611111111109</c:v>
                </c:pt>
                <c:pt idx="17253">
                  <c:v>0.69471726851851856</c:v>
                </c:pt>
                <c:pt idx="17254">
                  <c:v>0.69471842592592592</c:v>
                </c:pt>
                <c:pt idx="17255">
                  <c:v>0.69471958333333328</c:v>
                </c:pt>
                <c:pt idx="17256">
                  <c:v>0.69472074074074075</c:v>
                </c:pt>
                <c:pt idx="17257">
                  <c:v>0.69472189814814822</c:v>
                </c:pt>
                <c:pt idx="17258">
                  <c:v>0.69472305555555558</c:v>
                </c:pt>
                <c:pt idx="17259">
                  <c:v>0.69472421296296294</c:v>
                </c:pt>
                <c:pt idx="17260">
                  <c:v>0.6947253703703703</c:v>
                </c:pt>
                <c:pt idx="17261">
                  <c:v>0.69472652777777777</c:v>
                </c:pt>
                <c:pt idx="17262">
                  <c:v>0.69472768518518524</c:v>
                </c:pt>
                <c:pt idx="17263">
                  <c:v>0.6947288425925926</c:v>
                </c:pt>
                <c:pt idx="17264">
                  <c:v>0.69472999999999996</c:v>
                </c:pt>
                <c:pt idx="17265">
                  <c:v>0.69473115740740743</c:v>
                </c:pt>
                <c:pt idx="17266">
                  <c:v>0.6947323148148149</c:v>
                </c:pt>
                <c:pt idx="17267">
                  <c:v>0.69473347222222226</c:v>
                </c:pt>
                <c:pt idx="17268">
                  <c:v>0.69473462962962962</c:v>
                </c:pt>
                <c:pt idx="17269">
                  <c:v>0.69473578703703698</c:v>
                </c:pt>
                <c:pt idx="17270">
                  <c:v>0.69473694444444445</c:v>
                </c:pt>
                <c:pt idx="17271">
                  <c:v>0.69473810185185192</c:v>
                </c:pt>
                <c:pt idx="17272">
                  <c:v>0.69473925925925928</c:v>
                </c:pt>
                <c:pt idx="17273">
                  <c:v>0.69474041666666664</c:v>
                </c:pt>
                <c:pt idx="17274">
                  <c:v>0.69474157407407411</c:v>
                </c:pt>
                <c:pt idx="17275">
                  <c:v>0.69474273148148147</c:v>
                </c:pt>
                <c:pt idx="17276">
                  <c:v>0.69474388888888894</c:v>
                </c:pt>
                <c:pt idx="17277">
                  <c:v>0.6947450462962963</c:v>
                </c:pt>
                <c:pt idx="17278">
                  <c:v>0.69474620370370366</c:v>
                </c:pt>
                <c:pt idx="17279">
                  <c:v>0.69474736111111113</c:v>
                </c:pt>
                <c:pt idx="17280">
                  <c:v>0.69474851851851849</c:v>
                </c:pt>
                <c:pt idx="17281">
                  <c:v>0.69474967592592596</c:v>
                </c:pt>
                <c:pt idx="17282">
                  <c:v>0.69475083333333332</c:v>
                </c:pt>
                <c:pt idx="17283">
                  <c:v>0.69475199074074079</c:v>
                </c:pt>
                <c:pt idx="17284">
                  <c:v>0.69475314814814815</c:v>
                </c:pt>
                <c:pt idx="17285">
                  <c:v>0.69475430555555551</c:v>
                </c:pt>
                <c:pt idx="17286">
                  <c:v>0.69475546296296298</c:v>
                </c:pt>
                <c:pt idx="17287">
                  <c:v>0.69475662037037034</c:v>
                </c:pt>
                <c:pt idx="17288">
                  <c:v>0.69475777777777781</c:v>
                </c:pt>
                <c:pt idx="17289">
                  <c:v>0.69475893518518517</c:v>
                </c:pt>
                <c:pt idx="17290">
                  <c:v>0.69476009259259253</c:v>
                </c:pt>
                <c:pt idx="17291">
                  <c:v>0.69476125</c:v>
                </c:pt>
                <c:pt idx="17292">
                  <c:v>0.69476240740740747</c:v>
                </c:pt>
                <c:pt idx="17293">
                  <c:v>0.69476356481481483</c:v>
                </c:pt>
                <c:pt idx="17294">
                  <c:v>0.69476472222222219</c:v>
                </c:pt>
                <c:pt idx="17295">
                  <c:v>0.69476587962962955</c:v>
                </c:pt>
                <c:pt idx="17296">
                  <c:v>0.69476703703703713</c:v>
                </c:pt>
                <c:pt idx="17297">
                  <c:v>0.69476819444444449</c:v>
                </c:pt>
                <c:pt idx="17298">
                  <c:v>0.69476935185185185</c:v>
                </c:pt>
                <c:pt idx="17299">
                  <c:v>0.69477050925925921</c:v>
                </c:pt>
                <c:pt idx="17300">
                  <c:v>0.69477166666666668</c:v>
                </c:pt>
                <c:pt idx="17301">
                  <c:v>0.69477282407407415</c:v>
                </c:pt>
                <c:pt idx="17302">
                  <c:v>0.69477398148148151</c:v>
                </c:pt>
                <c:pt idx="17303">
                  <c:v>0.69477513888888887</c:v>
                </c:pt>
                <c:pt idx="17304">
                  <c:v>0.69477629629629634</c:v>
                </c:pt>
                <c:pt idx="17305">
                  <c:v>0.6947774537037037</c:v>
                </c:pt>
                <c:pt idx="17306">
                  <c:v>0.69477861111111117</c:v>
                </c:pt>
                <c:pt idx="17307">
                  <c:v>0.69477976851851853</c:v>
                </c:pt>
                <c:pt idx="17308">
                  <c:v>0.69478092592592589</c:v>
                </c:pt>
                <c:pt idx="17309">
                  <c:v>0.69478208333333336</c:v>
                </c:pt>
                <c:pt idx="17310">
                  <c:v>0.69478324074074072</c:v>
                </c:pt>
                <c:pt idx="17311">
                  <c:v>0.69478439814814819</c:v>
                </c:pt>
                <c:pt idx="17312">
                  <c:v>0.69478555555555555</c:v>
                </c:pt>
                <c:pt idx="17313">
                  <c:v>0.69478671296296302</c:v>
                </c:pt>
                <c:pt idx="17314">
                  <c:v>0.69478787037037038</c:v>
                </c:pt>
                <c:pt idx="17315">
                  <c:v>0.69478902777777773</c:v>
                </c:pt>
                <c:pt idx="17316">
                  <c:v>0.69479018518518521</c:v>
                </c:pt>
                <c:pt idx="17317">
                  <c:v>0.69479134259259256</c:v>
                </c:pt>
                <c:pt idx="17318">
                  <c:v>0.69479250000000004</c:v>
                </c:pt>
                <c:pt idx="17319">
                  <c:v>0.69479365740740739</c:v>
                </c:pt>
                <c:pt idx="17320">
                  <c:v>0.69479481481481475</c:v>
                </c:pt>
                <c:pt idx="17321">
                  <c:v>0.69479597222222222</c:v>
                </c:pt>
                <c:pt idx="17322">
                  <c:v>0.6947971296296297</c:v>
                </c:pt>
                <c:pt idx="17323">
                  <c:v>0.69479828703703705</c:v>
                </c:pt>
                <c:pt idx="17324">
                  <c:v>0.69479944444444441</c:v>
                </c:pt>
                <c:pt idx="17325">
                  <c:v>0.69480060185185177</c:v>
                </c:pt>
                <c:pt idx="17326">
                  <c:v>0.69480175925925924</c:v>
                </c:pt>
                <c:pt idx="17327">
                  <c:v>0.69480291666666671</c:v>
                </c:pt>
                <c:pt idx="17328">
                  <c:v>0.69480407407407407</c:v>
                </c:pt>
                <c:pt idx="17329">
                  <c:v>0.69480523148148143</c:v>
                </c:pt>
                <c:pt idx="17330">
                  <c:v>0.6948063888888889</c:v>
                </c:pt>
                <c:pt idx="17331">
                  <c:v>0.69480754629629637</c:v>
                </c:pt>
                <c:pt idx="17332">
                  <c:v>0.69480870370370373</c:v>
                </c:pt>
                <c:pt idx="17333">
                  <c:v>0.69480986111111109</c:v>
                </c:pt>
                <c:pt idx="17334">
                  <c:v>0.69481101851851845</c:v>
                </c:pt>
                <c:pt idx="17335">
                  <c:v>0.69481217592592592</c:v>
                </c:pt>
                <c:pt idx="17336">
                  <c:v>0.69481333333333339</c:v>
                </c:pt>
                <c:pt idx="17337">
                  <c:v>0.69481449074074075</c:v>
                </c:pt>
                <c:pt idx="17338">
                  <c:v>0.69481564814814811</c:v>
                </c:pt>
                <c:pt idx="17339">
                  <c:v>0.69481680555555558</c:v>
                </c:pt>
                <c:pt idx="17340">
                  <c:v>0.69481796296296294</c:v>
                </c:pt>
                <c:pt idx="17341">
                  <c:v>0.69481912037037041</c:v>
                </c:pt>
                <c:pt idx="17342">
                  <c:v>0.69482027777777777</c:v>
                </c:pt>
                <c:pt idx="17343">
                  <c:v>0.69482144675925928</c:v>
                </c:pt>
                <c:pt idx="17344">
                  <c:v>0.6948225925925926</c:v>
                </c:pt>
                <c:pt idx="17345">
                  <c:v>0.69482374999999996</c:v>
                </c:pt>
                <c:pt idx="17346">
                  <c:v>0.69482490740740743</c:v>
                </c:pt>
                <c:pt idx="17347">
                  <c:v>0.69482606481481479</c:v>
                </c:pt>
                <c:pt idx="17348">
                  <c:v>0.69482722222222226</c:v>
                </c:pt>
                <c:pt idx="17349">
                  <c:v>0.69482837962962962</c:v>
                </c:pt>
                <c:pt idx="17350">
                  <c:v>0.69482953703703698</c:v>
                </c:pt>
                <c:pt idx="17351">
                  <c:v>0.69483069444444445</c:v>
                </c:pt>
                <c:pt idx="17352">
                  <c:v>0.69483185185185192</c:v>
                </c:pt>
                <c:pt idx="17353">
                  <c:v>0.69483300925925928</c:v>
                </c:pt>
                <c:pt idx="17354">
                  <c:v>0.69483416666666664</c:v>
                </c:pt>
                <c:pt idx="17355">
                  <c:v>0.694835324074074</c:v>
                </c:pt>
                <c:pt idx="17356">
                  <c:v>0.69483648148148147</c:v>
                </c:pt>
                <c:pt idx="17357">
                  <c:v>0.69483763888888894</c:v>
                </c:pt>
                <c:pt idx="17358">
                  <c:v>0.6948387962962963</c:v>
                </c:pt>
                <c:pt idx="17359">
                  <c:v>0.69483995370370366</c:v>
                </c:pt>
                <c:pt idx="17360">
                  <c:v>0.69484111111111113</c:v>
                </c:pt>
                <c:pt idx="17361">
                  <c:v>0.6948422685185186</c:v>
                </c:pt>
                <c:pt idx="17362">
                  <c:v>0.69484342592592596</c:v>
                </c:pt>
                <c:pt idx="17363">
                  <c:v>0.69484458333333332</c:v>
                </c:pt>
                <c:pt idx="17364">
                  <c:v>0.69484574074074068</c:v>
                </c:pt>
                <c:pt idx="17365">
                  <c:v>0.69484689814814815</c:v>
                </c:pt>
                <c:pt idx="17366">
                  <c:v>0.69484805555555562</c:v>
                </c:pt>
                <c:pt idx="17367">
                  <c:v>0.69484921296296298</c:v>
                </c:pt>
                <c:pt idx="17368">
                  <c:v>0.69485037037037034</c:v>
                </c:pt>
                <c:pt idx="17369">
                  <c:v>0.69485152777777781</c:v>
                </c:pt>
                <c:pt idx="17370">
                  <c:v>0.69485268518518517</c:v>
                </c:pt>
                <c:pt idx="17371">
                  <c:v>0.69485384259259264</c:v>
                </c:pt>
                <c:pt idx="17372">
                  <c:v>0.694855</c:v>
                </c:pt>
                <c:pt idx="17373">
                  <c:v>0.69485615740740736</c:v>
                </c:pt>
                <c:pt idx="17374">
                  <c:v>0.69485731481481483</c:v>
                </c:pt>
                <c:pt idx="17375">
                  <c:v>0.69485847222222219</c:v>
                </c:pt>
                <c:pt idx="17376">
                  <c:v>0.69485962962962966</c:v>
                </c:pt>
                <c:pt idx="17377">
                  <c:v>0.69486078703703702</c:v>
                </c:pt>
                <c:pt idx="17378">
                  <c:v>0.69486194444444449</c:v>
                </c:pt>
                <c:pt idx="17379">
                  <c:v>0.69486310185185185</c:v>
                </c:pt>
                <c:pt idx="17380">
                  <c:v>0.69486425925925921</c:v>
                </c:pt>
                <c:pt idx="17381">
                  <c:v>0.69486541666666668</c:v>
                </c:pt>
                <c:pt idx="17382">
                  <c:v>0.69486657407407404</c:v>
                </c:pt>
                <c:pt idx="17383">
                  <c:v>0.69486773148148151</c:v>
                </c:pt>
                <c:pt idx="17384">
                  <c:v>0.69486888888888887</c:v>
                </c:pt>
                <c:pt idx="17385">
                  <c:v>0.69487004629629623</c:v>
                </c:pt>
                <c:pt idx="17386">
                  <c:v>0.6948712037037037</c:v>
                </c:pt>
                <c:pt idx="17387">
                  <c:v>0.69487236111111117</c:v>
                </c:pt>
                <c:pt idx="17388">
                  <c:v>0.69487351851851853</c:v>
                </c:pt>
                <c:pt idx="17389">
                  <c:v>0.69487467592592589</c:v>
                </c:pt>
                <c:pt idx="17390">
                  <c:v>0.69487583333333325</c:v>
                </c:pt>
                <c:pt idx="17391">
                  <c:v>0.69487699074074083</c:v>
                </c:pt>
                <c:pt idx="17392">
                  <c:v>0.69487814814814819</c:v>
                </c:pt>
                <c:pt idx="17393">
                  <c:v>0.69487930555555555</c:v>
                </c:pt>
                <c:pt idx="17394">
                  <c:v>0.69488047453703705</c:v>
                </c:pt>
                <c:pt idx="17395">
                  <c:v>0.69488162037037038</c:v>
                </c:pt>
                <c:pt idx="17396">
                  <c:v>0.69488277777777785</c:v>
                </c:pt>
                <c:pt idx="17397">
                  <c:v>0.69488393518518521</c:v>
                </c:pt>
                <c:pt idx="17398">
                  <c:v>0.69488509259259257</c:v>
                </c:pt>
                <c:pt idx="17399">
                  <c:v>0.69488625000000004</c:v>
                </c:pt>
                <c:pt idx="17400">
                  <c:v>0.6948874074074074</c:v>
                </c:pt>
                <c:pt idx="17401">
                  <c:v>0.69488856481481487</c:v>
                </c:pt>
                <c:pt idx="17402">
                  <c:v>0.69488972222222223</c:v>
                </c:pt>
                <c:pt idx="17403">
                  <c:v>0.69489087962962959</c:v>
                </c:pt>
                <c:pt idx="17404">
                  <c:v>0.69489203703703706</c:v>
                </c:pt>
                <c:pt idx="17405">
                  <c:v>0.69489319444444442</c:v>
                </c:pt>
                <c:pt idx="17406">
                  <c:v>0.69489435185185189</c:v>
                </c:pt>
                <c:pt idx="17407">
                  <c:v>0.69489550925925925</c:v>
                </c:pt>
                <c:pt idx="17408">
                  <c:v>0.69489666666666672</c:v>
                </c:pt>
                <c:pt idx="17409">
                  <c:v>0.69489782407407408</c:v>
                </c:pt>
                <c:pt idx="17410">
                  <c:v>0.69489898148148144</c:v>
                </c:pt>
                <c:pt idx="17411">
                  <c:v>0.69490013888888891</c:v>
                </c:pt>
                <c:pt idx="17412">
                  <c:v>0.69490129629629627</c:v>
                </c:pt>
                <c:pt idx="17413">
                  <c:v>0.69490245370370374</c:v>
                </c:pt>
                <c:pt idx="17414">
                  <c:v>0.6949036111111111</c:v>
                </c:pt>
                <c:pt idx="17415">
                  <c:v>0.69490476851851846</c:v>
                </c:pt>
                <c:pt idx="17416">
                  <c:v>0.69490592592592593</c:v>
                </c:pt>
                <c:pt idx="17417">
                  <c:v>0.69490709490740743</c:v>
                </c:pt>
                <c:pt idx="17418">
                  <c:v>0.69490824074074076</c:v>
                </c:pt>
                <c:pt idx="17419">
                  <c:v>0.69490939814814812</c:v>
                </c:pt>
                <c:pt idx="17420">
                  <c:v>0.69491055555555548</c:v>
                </c:pt>
                <c:pt idx="17421">
                  <c:v>0.69491171296296295</c:v>
                </c:pt>
                <c:pt idx="17422">
                  <c:v>0.69491287037037042</c:v>
                </c:pt>
                <c:pt idx="17423">
                  <c:v>0.69491403935185181</c:v>
                </c:pt>
                <c:pt idx="17424">
                  <c:v>0.69491518518518514</c:v>
                </c:pt>
                <c:pt idx="17425">
                  <c:v>0.69491634259259261</c:v>
                </c:pt>
                <c:pt idx="17426">
                  <c:v>0.69491750000000008</c:v>
                </c:pt>
                <c:pt idx="17427">
                  <c:v>0.69491865740740744</c:v>
                </c:pt>
                <c:pt idx="17428">
                  <c:v>0.6949198148148148</c:v>
                </c:pt>
                <c:pt idx="17429">
                  <c:v>0.69492097222222216</c:v>
                </c:pt>
                <c:pt idx="17430">
                  <c:v>0.69492212962962963</c:v>
                </c:pt>
                <c:pt idx="17431">
                  <c:v>0.6949232870370371</c:v>
                </c:pt>
                <c:pt idx="17432">
                  <c:v>0.69492444444444446</c:v>
                </c:pt>
                <c:pt idx="17433">
                  <c:v>0.69492560185185182</c:v>
                </c:pt>
                <c:pt idx="17434">
                  <c:v>0.69492675925925929</c:v>
                </c:pt>
                <c:pt idx="17435">
                  <c:v>0.69492791666666665</c:v>
                </c:pt>
                <c:pt idx="17436">
                  <c:v>0.69492907407407412</c:v>
                </c:pt>
                <c:pt idx="17437">
                  <c:v>0.69493023148148148</c:v>
                </c:pt>
                <c:pt idx="17438">
                  <c:v>0.69493138888888895</c:v>
                </c:pt>
                <c:pt idx="17439">
                  <c:v>0.69493254629629631</c:v>
                </c:pt>
                <c:pt idx="17440">
                  <c:v>0.69493370370370366</c:v>
                </c:pt>
                <c:pt idx="17441">
                  <c:v>0.69493486111111114</c:v>
                </c:pt>
                <c:pt idx="17442">
                  <c:v>0.69493601851851849</c:v>
                </c:pt>
                <c:pt idx="17443">
                  <c:v>0.69493717592592597</c:v>
                </c:pt>
                <c:pt idx="17444">
                  <c:v>0.69493833333333332</c:v>
                </c:pt>
                <c:pt idx="17445">
                  <c:v>0.69493949074074068</c:v>
                </c:pt>
                <c:pt idx="17446">
                  <c:v>0.69494064814814815</c:v>
                </c:pt>
                <c:pt idx="17447">
                  <c:v>0.69494180555555563</c:v>
                </c:pt>
                <c:pt idx="17448">
                  <c:v>0.69494296296296298</c:v>
                </c:pt>
                <c:pt idx="17449">
                  <c:v>0.69494412037037034</c:v>
                </c:pt>
                <c:pt idx="17450">
                  <c:v>0.6949452777777777</c:v>
                </c:pt>
                <c:pt idx="17451">
                  <c:v>0.69494643518518517</c:v>
                </c:pt>
                <c:pt idx="17452">
                  <c:v>0.69494759259259264</c:v>
                </c:pt>
                <c:pt idx="17453">
                  <c:v>0.69494875</c:v>
                </c:pt>
                <c:pt idx="17454">
                  <c:v>0.69494990740740736</c:v>
                </c:pt>
                <c:pt idx="17455">
                  <c:v>0.69495106481481483</c:v>
                </c:pt>
                <c:pt idx="17456">
                  <c:v>0.6949522222222223</c:v>
                </c:pt>
                <c:pt idx="17457">
                  <c:v>0.69495337962962966</c:v>
                </c:pt>
                <c:pt idx="17458">
                  <c:v>0.69495453703703702</c:v>
                </c:pt>
                <c:pt idx="17459">
                  <c:v>0.69495569444444438</c:v>
                </c:pt>
                <c:pt idx="17460">
                  <c:v>0.69495685185185185</c:v>
                </c:pt>
                <c:pt idx="17461">
                  <c:v>0.69495800925925932</c:v>
                </c:pt>
                <c:pt idx="17462">
                  <c:v>0.69495916666666668</c:v>
                </c:pt>
                <c:pt idx="17463">
                  <c:v>0.69496033564814808</c:v>
                </c:pt>
                <c:pt idx="17464">
                  <c:v>0.69496148148148151</c:v>
                </c:pt>
                <c:pt idx="17465">
                  <c:v>0.69496263888888887</c:v>
                </c:pt>
                <c:pt idx="17466">
                  <c:v>0.69496379629629634</c:v>
                </c:pt>
                <c:pt idx="17467">
                  <c:v>0.6949649537037037</c:v>
                </c:pt>
                <c:pt idx="17468">
                  <c:v>0.69496611111111106</c:v>
                </c:pt>
                <c:pt idx="17469">
                  <c:v>0.69496726851851853</c:v>
                </c:pt>
                <c:pt idx="17470">
                  <c:v>0.69496842592592589</c:v>
                </c:pt>
                <c:pt idx="17471">
                  <c:v>0.69496958333333336</c:v>
                </c:pt>
                <c:pt idx="17472">
                  <c:v>0.69497074074074072</c:v>
                </c:pt>
                <c:pt idx="17473">
                  <c:v>0.69497189814814819</c:v>
                </c:pt>
                <c:pt idx="17474">
                  <c:v>0.69497305555555555</c:v>
                </c:pt>
                <c:pt idx="17475">
                  <c:v>0.69497421296296291</c:v>
                </c:pt>
                <c:pt idx="17476">
                  <c:v>0.69497537037037038</c:v>
                </c:pt>
                <c:pt idx="17477">
                  <c:v>0.69497652777777774</c:v>
                </c:pt>
                <c:pt idx="17478">
                  <c:v>0.69497768518518521</c:v>
                </c:pt>
                <c:pt idx="17479">
                  <c:v>0.69497884259259257</c:v>
                </c:pt>
                <c:pt idx="17480">
                  <c:v>0.69497999999999993</c:v>
                </c:pt>
                <c:pt idx="17481">
                  <c:v>0.6949811574074074</c:v>
                </c:pt>
                <c:pt idx="17482">
                  <c:v>0.69498231481481487</c:v>
                </c:pt>
                <c:pt idx="17483">
                  <c:v>0.69498347222222223</c:v>
                </c:pt>
                <c:pt idx="17484">
                  <c:v>0.69498462962962959</c:v>
                </c:pt>
                <c:pt idx="17485">
                  <c:v>0.69498578703703695</c:v>
                </c:pt>
                <c:pt idx="17486">
                  <c:v>0.69498694444444453</c:v>
                </c:pt>
                <c:pt idx="17487">
                  <c:v>0.69498810185185189</c:v>
                </c:pt>
                <c:pt idx="17488">
                  <c:v>0.69498925925925925</c:v>
                </c:pt>
                <c:pt idx="17489">
                  <c:v>0.69499041666666661</c:v>
                </c:pt>
                <c:pt idx="17490">
                  <c:v>0.69499157407407408</c:v>
                </c:pt>
                <c:pt idx="17491">
                  <c:v>0.69499273148148155</c:v>
                </c:pt>
                <c:pt idx="17492">
                  <c:v>0.69499388888888891</c:v>
                </c:pt>
                <c:pt idx="17493">
                  <c:v>0.69499504629629627</c:v>
                </c:pt>
                <c:pt idx="17494">
                  <c:v>0.69499620370370374</c:v>
                </c:pt>
                <c:pt idx="17495">
                  <c:v>0.6949973611111111</c:v>
                </c:pt>
                <c:pt idx="17496">
                  <c:v>0.69499851851851857</c:v>
                </c:pt>
                <c:pt idx="17497">
                  <c:v>0.69499967592592593</c:v>
                </c:pt>
                <c:pt idx="17498">
                  <c:v>0.69500083333333329</c:v>
                </c:pt>
                <c:pt idx="17499">
                  <c:v>0.69500199074074076</c:v>
                </c:pt>
                <c:pt idx="17500">
                  <c:v>0.69500314814814812</c:v>
                </c:pt>
                <c:pt idx="17501">
                  <c:v>0.69500430555555559</c:v>
                </c:pt>
                <c:pt idx="17502">
                  <c:v>0.69500546296296295</c:v>
                </c:pt>
                <c:pt idx="17503">
                  <c:v>0.69500662037037042</c:v>
                </c:pt>
                <c:pt idx="17504">
                  <c:v>0.69500777777777778</c:v>
                </c:pt>
                <c:pt idx="17505">
                  <c:v>0.69500893518518514</c:v>
                </c:pt>
                <c:pt idx="17506">
                  <c:v>0.69501010416666664</c:v>
                </c:pt>
                <c:pt idx="17507">
                  <c:v>0.69501124999999997</c:v>
                </c:pt>
                <c:pt idx="17508">
                  <c:v>0.69501240740740744</c:v>
                </c:pt>
                <c:pt idx="17509">
                  <c:v>0.6950135648148148</c:v>
                </c:pt>
                <c:pt idx="17510">
                  <c:v>0.69501472222222216</c:v>
                </c:pt>
                <c:pt idx="17511">
                  <c:v>0.69501587962962963</c:v>
                </c:pt>
                <c:pt idx="17512">
                  <c:v>0.6950170370370371</c:v>
                </c:pt>
                <c:pt idx="17513">
                  <c:v>0.69501819444444446</c:v>
                </c:pt>
                <c:pt idx="17514">
                  <c:v>0.69501935185185182</c:v>
                </c:pt>
                <c:pt idx="17515">
                  <c:v>0.69502050925925918</c:v>
                </c:pt>
                <c:pt idx="17516">
                  <c:v>0.69502166666666665</c:v>
                </c:pt>
                <c:pt idx="17517">
                  <c:v>0.69502282407407412</c:v>
                </c:pt>
                <c:pt idx="17518">
                  <c:v>0.69502398148148148</c:v>
                </c:pt>
                <c:pt idx="17519">
                  <c:v>0.69502513888888884</c:v>
                </c:pt>
                <c:pt idx="17520">
                  <c:v>0.69502629629629631</c:v>
                </c:pt>
                <c:pt idx="17521">
                  <c:v>0.69502745370370378</c:v>
                </c:pt>
                <c:pt idx="17522">
                  <c:v>0.69502861111111114</c:v>
                </c:pt>
                <c:pt idx="17523">
                  <c:v>0.6950297685185185</c:v>
                </c:pt>
                <c:pt idx="17524">
                  <c:v>0.69503092592592586</c:v>
                </c:pt>
                <c:pt idx="17525">
                  <c:v>0.69503208333333333</c:v>
                </c:pt>
                <c:pt idx="17526">
                  <c:v>0.6950332407407408</c:v>
                </c:pt>
                <c:pt idx="17527">
                  <c:v>0.69503439814814816</c:v>
                </c:pt>
                <c:pt idx="17528">
                  <c:v>0.69503555555555552</c:v>
                </c:pt>
                <c:pt idx="17529">
                  <c:v>0.69503671296296299</c:v>
                </c:pt>
                <c:pt idx="17530">
                  <c:v>0.69503787037037035</c:v>
                </c:pt>
                <c:pt idx="17531">
                  <c:v>0.69503902777777782</c:v>
                </c:pt>
                <c:pt idx="17532">
                  <c:v>0.69504018518518518</c:v>
                </c:pt>
                <c:pt idx="17533">
                  <c:v>0.69504134259259265</c:v>
                </c:pt>
                <c:pt idx="17534">
                  <c:v>0.69504250000000001</c:v>
                </c:pt>
                <c:pt idx="17535">
                  <c:v>0.69504365740740737</c:v>
                </c:pt>
                <c:pt idx="17536">
                  <c:v>0.69504481481481484</c:v>
                </c:pt>
                <c:pt idx="17537">
                  <c:v>0.6950459722222222</c:v>
                </c:pt>
                <c:pt idx="17538">
                  <c:v>0.69504712962962967</c:v>
                </c:pt>
                <c:pt idx="17539">
                  <c:v>0.69504828703703703</c:v>
                </c:pt>
                <c:pt idx="17540">
                  <c:v>0.69504944444444439</c:v>
                </c:pt>
                <c:pt idx="17541">
                  <c:v>0.69505060185185186</c:v>
                </c:pt>
                <c:pt idx="17542">
                  <c:v>0.69505175925925933</c:v>
                </c:pt>
                <c:pt idx="17543">
                  <c:v>0.69505291666666669</c:v>
                </c:pt>
                <c:pt idx="17544">
                  <c:v>0.69505407407407405</c:v>
                </c:pt>
                <c:pt idx="17545">
                  <c:v>0.69505523148148141</c:v>
                </c:pt>
                <c:pt idx="17546">
                  <c:v>0.69505638888888888</c:v>
                </c:pt>
                <c:pt idx="17547">
                  <c:v>0.69505754629629635</c:v>
                </c:pt>
                <c:pt idx="17548">
                  <c:v>0.69505870370370371</c:v>
                </c:pt>
                <c:pt idx="17549">
                  <c:v>0.69505986111111107</c:v>
                </c:pt>
                <c:pt idx="17550">
                  <c:v>0.69506101851851854</c:v>
                </c:pt>
                <c:pt idx="17551">
                  <c:v>0.69506217592592601</c:v>
                </c:pt>
                <c:pt idx="17552">
                  <c:v>0.69506333333333337</c:v>
                </c:pt>
                <c:pt idx="17553">
                  <c:v>0.69506449074074073</c:v>
                </c:pt>
                <c:pt idx="17554">
                  <c:v>0.69506564814814809</c:v>
                </c:pt>
                <c:pt idx="17555">
                  <c:v>0.69506680555555556</c:v>
                </c:pt>
                <c:pt idx="17556">
                  <c:v>0.69506796296296303</c:v>
                </c:pt>
                <c:pt idx="17557">
                  <c:v>0.69506912037037039</c:v>
                </c:pt>
                <c:pt idx="17558">
                  <c:v>0.69507027777777775</c:v>
                </c:pt>
                <c:pt idx="17559">
                  <c:v>0.69507143518518522</c:v>
                </c:pt>
                <c:pt idx="17560">
                  <c:v>0.69507259259259258</c:v>
                </c:pt>
                <c:pt idx="17561">
                  <c:v>0.69507375000000005</c:v>
                </c:pt>
                <c:pt idx="17562">
                  <c:v>0.69507490740740741</c:v>
                </c:pt>
                <c:pt idx="17563">
                  <c:v>0.69507606481481476</c:v>
                </c:pt>
                <c:pt idx="17564">
                  <c:v>0.69507722222222224</c:v>
                </c:pt>
                <c:pt idx="17565">
                  <c:v>0.69507837962962959</c:v>
                </c:pt>
                <c:pt idx="17566">
                  <c:v>0.69507953703703707</c:v>
                </c:pt>
                <c:pt idx="17567">
                  <c:v>0.69508069444444442</c:v>
                </c:pt>
                <c:pt idx="17568">
                  <c:v>0.6950818518518519</c:v>
                </c:pt>
                <c:pt idx="17569">
                  <c:v>0.69508300925925925</c:v>
                </c:pt>
                <c:pt idx="17570">
                  <c:v>0.69508416666666661</c:v>
                </c:pt>
                <c:pt idx="17571">
                  <c:v>0.69508532407407408</c:v>
                </c:pt>
                <c:pt idx="17572">
                  <c:v>0.69508648148148156</c:v>
                </c:pt>
                <c:pt idx="17573">
                  <c:v>0.69508763888888891</c:v>
                </c:pt>
                <c:pt idx="17574">
                  <c:v>0.69508879629629627</c:v>
                </c:pt>
                <c:pt idx="17575">
                  <c:v>0.69508995370370363</c:v>
                </c:pt>
                <c:pt idx="17576">
                  <c:v>0.6950911111111111</c:v>
                </c:pt>
                <c:pt idx="17577">
                  <c:v>0.69509226851851857</c:v>
                </c:pt>
                <c:pt idx="17578">
                  <c:v>0.69509342592592593</c:v>
                </c:pt>
                <c:pt idx="17579">
                  <c:v>0.69509458333333329</c:v>
                </c:pt>
                <c:pt idx="17580">
                  <c:v>0.69509574074074065</c:v>
                </c:pt>
                <c:pt idx="17581">
                  <c:v>0.69509689814814823</c:v>
                </c:pt>
                <c:pt idx="17582">
                  <c:v>0.69509805555555559</c:v>
                </c:pt>
                <c:pt idx="17583">
                  <c:v>0.69509921296296295</c:v>
                </c:pt>
                <c:pt idx="17584">
                  <c:v>0.69510037037037031</c:v>
                </c:pt>
                <c:pt idx="17585">
                  <c:v>0.69510152777777778</c:v>
                </c:pt>
                <c:pt idx="17586">
                  <c:v>0.69510268518518525</c:v>
                </c:pt>
                <c:pt idx="17587">
                  <c:v>0.69510384259259261</c:v>
                </c:pt>
                <c:pt idx="17588">
                  <c:v>0.69510499999999997</c:v>
                </c:pt>
                <c:pt idx="17589">
                  <c:v>0.69510615740740744</c:v>
                </c:pt>
                <c:pt idx="17590">
                  <c:v>0.6951073148148148</c:v>
                </c:pt>
                <c:pt idx="17591">
                  <c:v>0.69510847222222227</c:v>
                </c:pt>
                <c:pt idx="17592">
                  <c:v>0.69510962962962963</c:v>
                </c:pt>
                <c:pt idx="17593">
                  <c:v>0.69511078703703699</c:v>
                </c:pt>
                <c:pt idx="17594">
                  <c:v>0.69511194444444446</c:v>
                </c:pt>
                <c:pt idx="17595">
                  <c:v>0.69511310185185182</c:v>
                </c:pt>
                <c:pt idx="17596">
                  <c:v>0.69511425925925929</c:v>
                </c:pt>
                <c:pt idx="17597">
                  <c:v>0.69511541666666665</c:v>
                </c:pt>
                <c:pt idx="17598">
                  <c:v>0.69511657407407412</c:v>
                </c:pt>
                <c:pt idx="17599">
                  <c:v>0.69511773148148148</c:v>
                </c:pt>
                <c:pt idx="17600">
                  <c:v>0.69511888888888884</c:v>
                </c:pt>
                <c:pt idx="17601">
                  <c:v>0.69512004629629631</c:v>
                </c:pt>
                <c:pt idx="17602">
                  <c:v>0.69512120370370367</c:v>
                </c:pt>
                <c:pt idx="17603">
                  <c:v>0.69512236111111114</c:v>
                </c:pt>
                <c:pt idx="17604">
                  <c:v>0.6951235185185185</c:v>
                </c:pt>
                <c:pt idx="17605">
                  <c:v>0.69512467592592586</c:v>
                </c:pt>
                <c:pt idx="17606">
                  <c:v>0.69512583333333333</c:v>
                </c:pt>
                <c:pt idx="17607">
                  <c:v>0.6951269907407408</c:v>
                </c:pt>
                <c:pt idx="17608">
                  <c:v>0.69512814814814816</c:v>
                </c:pt>
                <c:pt idx="17609">
                  <c:v>0.69512930555555552</c:v>
                </c:pt>
                <c:pt idx="17610">
                  <c:v>0.69513046296296288</c:v>
                </c:pt>
                <c:pt idx="17611">
                  <c:v>0.69513162037037035</c:v>
                </c:pt>
                <c:pt idx="17612">
                  <c:v>0.69513277777777782</c:v>
                </c:pt>
                <c:pt idx="17613">
                  <c:v>0.69513393518518518</c:v>
                </c:pt>
                <c:pt idx="17614">
                  <c:v>0.69513509259259254</c:v>
                </c:pt>
                <c:pt idx="17615">
                  <c:v>0.69513625000000001</c:v>
                </c:pt>
                <c:pt idx="17616">
                  <c:v>0.69513740740740748</c:v>
                </c:pt>
                <c:pt idx="17617">
                  <c:v>0.69513856481481484</c:v>
                </c:pt>
                <c:pt idx="17618">
                  <c:v>0.6951397222222222</c:v>
                </c:pt>
                <c:pt idx="17619">
                  <c:v>0.69514087962962956</c:v>
                </c:pt>
                <c:pt idx="17620">
                  <c:v>0.69514203703703703</c:v>
                </c:pt>
                <c:pt idx="17621">
                  <c:v>0.6951431944444445</c:v>
                </c:pt>
                <c:pt idx="17622">
                  <c:v>0.69514435185185186</c:v>
                </c:pt>
                <c:pt idx="17623">
                  <c:v>0.69514550925925922</c:v>
                </c:pt>
                <c:pt idx="17624">
                  <c:v>0.69514666666666669</c:v>
                </c:pt>
                <c:pt idx="17625">
                  <c:v>0.69514782407407405</c:v>
                </c:pt>
                <c:pt idx="17626">
                  <c:v>0.69514898148148152</c:v>
                </c:pt>
                <c:pt idx="17627">
                  <c:v>0.69515013888888888</c:v>
                </c:pt>
                <c:pt idx="17628">
                  <c:v>0.69515129629629635</c:v>
                </c:pt>
                <c:pt idx="17629">
                  <c:v>0.69515245370370371</c:v>
                </c:pt>
                <c:pt idx="17630">
                  <c:v>0.69515361111111107</c:v>
                </c:pt>
                <c:pt idx="17631">
                  <c:v>0.69515476851851854</c:v>
                </c:pt>
                <c:pt idx="17632">
                  <c:v>0.6951559259259259</c:v>
                </c:pt>
                <c:pt idx="17633">
                  <c:v>0.69515708333333337</c:v>
                </c:pt>
                <c:pt idx="17634">
                  <c:v>0.69515824074074073</c:v>
                </c:pt>
                <c:pt idx="17635">
                  <c:v>0.69515939814814809</c:v>
                </c:pt>
                <c:pt idx="17636">
                  <c:v>0.69516055555555556</c:v>
                </c:pt>
                <c:pt idx="17637">
                  <c:v>0.69516171296296303</c:v>
                </c:pt>
                <c:pt idx="17638">
                  <c:v>0.69516287037037039</c:v>
                </c:pt>
                <c:pt idx="17639">
                  <c:v>0.69516402777777775</c:v>
                </c:pt>
                <c:pt idx="17640">
                  <c:v>0.69516518518518511</c:v>
                </c:pt>
                <c:pt idx="17641">
                  <c:v>0.69516634259259258</c:v>
                </c:pt>
                <c:pt idx="17642">
                  <c:v>0.69516750000000005</c:v>
                </c:pt>
                <c:pt idx="17643">
                  <c:v>0.69516865740740741</c:v>
                </c:pt>
                <c:pt idx="17644">
                  <c:v>0.69516981481481477</c:v>
                </c:pt>
                <c:pt idx="17645">
                  <c:v>0.69517097222222224</c:v>
                </c:pt>
                <c:pt idx="17646">
                  <c:v>0.69517212962962971</c:v>
                </c:pt>
                <c:pt idx="17647">
                  <c:v>0.69517328703703707</c:v>
                </c:pt>
                <c:pt idx="17648">
                  <c:v>0.69517444444444443</c:v>
                </c:pt>
                <c:pt idx="17649">
                  <c:v>0.69517560185185179</c:v>
                </c:pt>
                <c:pt idx="17650">
                  <c:v>0.69517675925925926</c:v>
                </c:pt>
                <c:pt idx="17651">
                  <c:v>0.69517791666666673</c:v>
                </c:pt>
                <c:pt idx="17652">
                  <c:v>0.69517907407407409</c:v>
                </c:pt>
                <c:pt idx="17653">
                  <c:v>0.69518023148148145</c:v>
                </c:pt>
                <c:pt idx="17654">
                  <c:v>0.69518138888888892</c:v>
                </c:pt>
                <c:pt idx="17655">
                  <c:v>0.69518254629629628</c:v>
                </c:pt>
                <c:pt idx="17656">
                  <c:v>0.69518370370370375</c:v>
                </c:pt>
                <c:pt idx="17657">
                  <c:v>0.69518486111111111</c:v>
                </c:pt>
                <c:pt idx="17658">
                  <c:v>0.69518601851851847</c:v>
                </c:pt>
                <c:pt idx="17659">
                  <c:v>0.69518717592592594</c:v>
                </c:pt>
                <c:pt idx="17660">
                  <c:v>0.6951883333333333</c:v>
                </c:pt>
                <c:pt idx="17661">
                  <c:v>0.69518949074074077</c:v>
                </c:pt>
                <c:pt idx="17662">
                  <c:v>0.69519064814814813</c:v>
                </c:pt>
                <c:pt idx="17663">
                  <c:v>0.6951918055555556</c:v>
                </c:pt>
                <c:pt idx="17664">
                  <c:v>0.69519296296296296</c:v>
                </c:pt>
                <c:pt idx="17665">
                  <c:v>0.69519412037037032</c:v>
                </c:pt>
                <c:pt idx="17666">
                  <c:v>0.69519527777777779</c:v>
                </c:pt>
                <c:pt idx="17667">
                  <c:v>0.69519643518518526</c:v>
                </c:pt>
                <c:pt idx="17668">
                  <c:v>0.69519759259259262</c:v>
                </c:pt>
                <c:pt idx="17669">
                  <c:v>0.69519874999999998</c:v>
                </c:pt>
                <c:pt idx="17670">
                  <c:v>0.69519990740740734</c:v>
                </c:pt>
                <c:pt idx="17671">
                  <c:v>0.69520106481481481</c:v>
                </c:pt>
                <c:pt idx="17672">
                  <c:v>0.69520222222222228</c:v>
                </c:pt>
                <c:pt idx="17673">
                  <c:v>0.69520337962962964</c:v>
                </c:pt>
                <c:pt idx="17674">
                  <c:v>0.695204537037037</c:v>
                </c:pt>
                <c:pt idx="17675">
                  <c:v>0.69520569444444447</c:v>
                </c:pt>
                <c:pt idx="17676">
                  <c:v>0.69520685185185194</c:v>
                </c:pt>
                <c:pt idx="17677">
                  <c:v>0.6952080092592593</c:v>
                </c:pt>
                <c:pt idx="17678">
                  <c:v>0.69520916666666666</c:v>
                </c:pt>
                <c:pt idx="17679">
                  <c:v>0.69521032407407402</c:v>
                </c:pt>
                <c:pt idx="17680">
                  <c:v>0.69521148148148149</c:v>
                </c:pt>
                <c:pt idx="17681">
                  <c:v>0.69521263888888896</c:v>
                </c:pt>
                <c:pt idx="17682">
                  <c:v>0.69521379629629632</c:v>
                </c:pt>
                <c:pt idx="17683">
                  <c:v>0.69521495370370368</c:v>
                </c:pt>
                <c:pt idx="17684">
                  <c:v>0.69521611111111115</c:v>
                </c:pt>
                <c:pt idx="17685">
                  <c:v>0.69521726851851851</c:v>
                </c:pt>
                <c:pt idx="17686">
                  <c:v>0.69521842592592598</c:v>
                </c:pt>
                <c:pt idx="17687">
                  <c:v>0.69521958333333334</c:v>
                </c:pt>
                <c:pt idx="17688">
                  <c:v>0.69522074074074069</c:v>
                </c:pt>
                <c:pt idx="17689">
                  <c:v>0.69522189814814817</c:v>
                </c:pt>
                <c:pt idx="17690">
                  <c:v>0.69522305555555552</c:v>
                </c:pt>
                <c:pt idx="17691">
                  <c:v>0.695224212962963</c:v>
                </c:pt>
                <c:pt idx="17692">
                  <c:v>0.69522537037037035</c:v>
                </c:pt>
                <c:pt idx="17693">
                  <c:v>0.69522652777777783</c:v>
                </c:pt>
                <c:pt idx="17694">
                  <c:v>0.69522768518518518</c:v>
                </c:pt>
                <c:pt idx="17695">
                  <c:v>0.69522884259259254</c:v>
                </c:pt>
                <c:pt idx="17696">
                  <c:v>0.69523000000000001</c:v>
                </c:pt>
                <c:pt idx="17697">
                  <c:v>0.69523115740740737</c:v>
                </c:pt>
                <c:pt idx="17698">
                  <c:v>0.69523231481481484</c:v>
                </c:pt>
                <c:pt idx="17699">
                  <c:v>0.6952334722222222</c:v>
                </c:pt>
                <c:pt idx="17700">
                  <c:v>0.69523462962962956</c:v>
                </c:pt>
                <c:pt idx="17701">
                  <c:v>0.69523578703703703</c:v>
                </c:pt>
                <c:pt idx="17702">
                  <c:v>0.6952369444444445</c:v>
                </c:pt>
                <c:pt idx="17703">
                  <c:v>0.69523810185185186</c:v>
                </c:pt>
                <c:pt idx="17704">
                  <c:v>0.69523925925925922</c:v>
                </c:pt>
                <c:pt idx="17705">
                  <c:v>0.69524041666666658</c:v>
                </c:pt>
                <c:pt idx="17706">
                  <c:v>0.69524157407407416</c:v>
                </c:pt>
                <c:pt idx="17707">
                  <c:v>0.69524273148148152</c:v>
                </c:pt>
                <c:pt idx="17708">
                  <c:v>0.69524388888888888</c:v>
                </c:pt>
                <c:pt idx="17709">
                  <c:v>0.69524504629629624</c:v>
                </c:pt>
                <c:pt idx="17710">
                  <c:v>0.69524620370370371</c:v>
                </c:pt>
                <c:pt idx="17711">
                  <c:v>0.69524736111111118</c:v>
                </c:pt>
                <c:pt idx="17712">
                  <c:v>0.69524851851851854</c:v>
                </c:pt>
                <c:pt idx="17713">
                  <c:v>0.6952496759259259</c:v>
                </c:pt>
                <c:pt idx="17714">
                  <c:v>0.69525083333333326</c:v>
                </c:pt>
                <c:pt idx="17715">
                  <c:v>0.69525199074074073</c:v>
                </c:pt>
                <c:pt idx="17716">
                  <c:v>0.6952531481481482</c:v>
                </c:pt>
                <c:pt idx="17717">
                  <c:v>0.69525430555555556</c:v>
                </c:pt>
                <c:pt idx="17718">
                  <c:v>0.69525546296296292</c:v>
                </c:pt>
                <c:pt idx="17719">
                  <c:v>0.69525662037037039</c:v>
                </c:pt>
                <c:pt idx="17720">
                  <c:v>0.69525777777777775</c:v>
                </c:pt>
                <c:pt idx="17721">
                  <c:v>0.69525893518518522</c:v>
                </c:pt>
                <c:pt idx="17722">
                  <c:v>0.69526009259259258</c:v>
                </c:pt>
                <c:pt idx="17723">
                  <c:v>0.69526125000000005</c:v>
                </c:pt>
                <c:pt idx="17724">
                  <c:v>0.69526240740740741</c:v>
                </c:pt>
                <c:pt idx="17725">
                  <c:v>0.69526356481481477</c:v>
                </c:pt>
                <c:pt idx="17726">
                  <c:v>0.69526472222222224</c:v>
                </c:pt>
                <c:pt idx="17727">
                  <c:v>0.6952658796296296</c:v>
                </c:pt>
                <c:pt idx="17728">
                  <c:v>0.69526703703703707</c:v>
                </c:pt>
                <c:pt idx="17729">
                  <c:v>0.69526819444444443</c:v>
                </c:pt>
                <c:pt idx="17730">
                  <c:v>0.69526935185185179</c:v>
                </c:pt>
                <c:pt idx="17731">
                  <c:v>0.69527050925925926</c:v>
                </c:pt>
                <c:pt idx="17732">
                  <c:v>0.69527166666666673</c:v>
                </c:pt>
                <c:pt idx="17733">
                  <c:v>0.69527282407407409</c:v>
                </c:pt>
                <c:pt idx="17734">
                  <c:v>0.69527398148148145</c:v>
                </c:pt>
                <c:pt idx="17735">
                  <c:v>0.69527513888888881</c:v>
                </c:pt>
                <c:pt idx="17736">
                  <c:v>0.69527629629629628</c:v>
                </c:pt>
                <c:pt idx="17737">
                  <c:v>0.69527745370370375</c:v>
                </c:pt>
                <c:pt idx="17738">
                  <c:v>0.69527861111111111</c:v>
                </c:pt>
                <c:pt idx="17739">
                  <c:v>0.69527976851851847</c:v>
                </c:pt>
                <c:pt idx="17740">
                  <c:v>0.69528092592592594</c:v>
                </c:pt>
                <c:pt idx="17741">
                  <c:v>0.69528208333333341</c:v>
                </c:pt>
                <c:pt idx="17742">
                  <c:v>0.69528324074074077</c:v>
                </c:pt>
                <c:pt idx="17743">
                  <c:v>0.69528439814814813</c:v>
                </c:pt>
                <c:pt idx="17744">
                  <c:v>0.69528555555555549</c:v>
                </c:pt>
                <c:pt idx="17745">
                  <c:v>0.69528671296296296</c:v>
                </c:pt>
                <c:pt idx="17746">
                  <c:v>0.69528788194444446</c:v>
                </c:pt>
                <c:pt idx="17747">
                  <c:v>0.69528902777777779</c:v>
                </c:pt>
                <c:pt idx="17748">
                  <c:v>0.69529018518518515</c:v>
                </c:pt>
                <c:pt idx="17749">
                  <c:v>0.69529134259259262</c:v>
                </c:pt>
                <c:pt idx="17750">
                  <c:v>0.69529249999999998</c:v>
                </c:pt>
                <c:pt idx="17751">
                  <c:v>0.69529365740740745</c:v>
                </c:pt>
                <c:pt idx="17752">
                  <c:v>0.69529481481481481</c:v>
                </c:pt>
                <c:pt idx="17753">
                  <c:v>0.69529597222222217</c:v>
                </c:pt>
                <c:pt idx="17754">
                  <c:v>0.69529712962962964</c:v>
                </c:pt>
                <c:pt idx="17755">
                  <c:v>0.695298287037037</c:v>
                </c:pt>
                <c:pt idx="17756">
                  <c:v>0.69529944444444447</c:v>
                </c:pt>
                <c:pt idx="17757">
                  <c:v>0.69530060185185183</c:v>
                </c:pt>
                <c:pt idx="17758">
                  <c:v>0.6953017592592593</c:v>
                </c:pt>
                <c:pt idx="17759">
                  <c:v>0.69530291666666666</c:v>
                </c:pt>
                <c:pt idx="17760">
                  <c:v>0.69530407407407402</c:v>
                </c:pt>
                <c:pt idx="17761">
                  <c:v>0.69530523148148149</c:v>
                </c:pt>
                <c:pt idx="17762">
                  <c:v>0.69530638888888896</c:v>
                </c:pt>
                <c:pt idx="17763">
                  <c:v>0.69530754629629632</c:v>
                </c:pt>
                <c:pt idx="17764">
                  <c:v>0.69530870370370368</c:v>
                </c:pt>
                <c:pt idx="17765">
                  <c:v>0.69530986111111104</c:v>
                </c:pt>
                <c:pt idx="17766">
                  <c:v>0.69531101851851851</c:v>
                </c:pt>
                <c:pt idx="17767">
                  <c:v>0.69531217592592598</c:v>
                </c:pt>
                <c:pt idx="17768">
                  <c:v>0.69531333333333334</c:v>
                </c:pt>
                <c:pt idx="17769">
                  <c:v>0.6953144907407407</c:v>
                </c:pt>
                <c:pt idx="17770">
                  <c:v>0.69531564814814817</c:v>
                </c:pt>
                <c:pt idx="17771">
                  <c:v>0.69531680555555564</c:v>
                </c:pt>
                <c:pt idx="17772">
                  <c:v>0.695317962962963</c:v>
                </c:pt>
                <c:pt idx="17773">
                  <c:v>0.69531912037037036</c:v>
                </c:pt>
                <c:pt idx="17774">
                  <c:v>0.69532027777777772</c:v>
                </c:pt>
                <c:pt idx="17775">
                  <c:v>0.69532143518518519</c:v>
                </c:pt>
                <c:pt idx="17776">
                  <c:v>0.69532259259259266</c:v>
                </c:pt>
                <c:pt idx="17777">
                  <c:v>0.69532375000000002</c:v>
                </c:pt>
                <c:pt idx="17778">
                  <c:v>0.69532490740740738</c:v>
                </c:pt>
                <c:pt idx="17779">
                  <c:v>0.69532606481481485</c:v>
                </c:pt>
                <c:pt idx="17780">
                  <c:v>0.69532722222222221</c:v>
                </c:pt>
                <c:pt idx="17781">
                  <c:v>0.69532837962962968</c:v>
                </c:pt>
                <c:pt idx="17782">
                  <c:v>0.69532953703703704</c:v>
                </c:pt>
                <c:pt idx="17783">
                  <c:v>0.6953306944444444</c:v>
                </c:pt>
                <c:pt idx="17784">
                  <c:v>0.69533185185185187</c:v>
                </c:pt>
                <c:pt idx="17785">
                  <c:v>0.69533300925925923</c:v>
                </c:pt>
                <c:pt idx="17786">
                  <c:v>0.6953341666666667</c:v>
                </c:pt>
                <c:pt idx="17787">
                  <c:v>0.69533532407407406</c:v>
                </c:pt>
                <c:pt idx="17788">
                  <c:v>0.69533648148148153</c:v>
                </c:pt>
                <c:pt idx="17789">
                  <c:v>0.69533763888888889</c:v>
                </c:pt>
                <c:pt idx="17790">
                  <c:v>0.69533879629629625</c:v>
                </c:pt>
                <c:pt idx="17791">
                  <c:v>0.69533995370370372</c:v>
                </c:pt>
                <c:pt idx="17792">
                  <c:v>0.69534111111111108</c:v>
                </c:pt>
                <c:pt idx="17793">
                  <c:v>0.69534226851851855</c:v>
                </c:pt>
                <c:pt idx="17794">
                  <c:v>0.69534342592592591</c:v>
                </c:pt>
                <c:pt idx="17795">
                  <c:v>0.69534458333333327</c:v>
                </c:pt>
                <c:pt idx="17796">
                  <c:v>0.69534574074074074</c:v>
                </c:pt>
                <c:pt idx="17797">
                  <c:v>0.69534689814814821</c:v>
                </c:pt>
                <c:pt idx="17798">
                  <c:v>0.69534805555555557</c:v>
                </c:pt>
                <c:pt idx="17799">
                  <c:v>0.69534921296296293</c:v>
                </c:pt>
                <c:pt idx="17800">
                  <c:v>0.69535037037037029</c:v>
                </c:pt>
                <c:pt idx="17801">
                  <c:v>0.69535152777777787</c:v>
                </c:pt>
                <c:pt idx="17802">
                  <c:v>0.69535268518518523</c:v>
                </c:pt>
                <c:pt idx="17803">
                  <c:v>0.69535384259259259</c:v>
                </c:pt>
                <c:pt idx="17804">
                  <c:v>0.69535499999999995</c:v>
                </c:pt>
                <c:pt idx="17805">
                  <c:v>0.69535615740740742</c:v>
                </c:pt>
                <c:pt idx="17806">
                  <c:v>0.69535731481481489</c:v>
                </c:pt>
                <c:pt idx="17807">
                  <c:v>0.69535847222222225</c:v>
                </c:pt>
                <c:pt idx="17808">
                  <c:v>0.69535962962962961</c:v>
                </c:pt>
                <c:pt idx="17809">
                  <c:v>0.69536078703703708</c:v>
                </c:pt>
                <c:pt idx="17810">
                  <c:v>0.69536194444444444</c:v>
                </c:pt>
                <c:pt idx="17811">
                  <c:v>0.69536310185185191</c:v>
                </c:pt>
                <c:pt idx="17812">
                  <c:v>0.69536425925925927</c:v>
                </c:pt>
                <c:pt idx="17813">
                  <c:v>0.69536541666666662</c:v>
                </c:pt>
                <c:pt idx="17814">
                  <c:v>0.6953665740740741</c:v>
                </c:pt>
                <c:pt idx="17815">
                  <c:v>0.69536773148148145</c:v>
                </c:pt>
                <c:pt idx="17816">
                  <c:v>0.69536888888888893</c:v>
                </c:pt>
                <c:pt idx="17817">
                  <c:v>0.69537004629629628</c:v>
                </c:pt>
                <c:pt idx="17818">
                  <c:v>0.69537120370370376</c:v>
                </c:pt>
                <c:pt idx="17819">
                  <c:v>0.69537236111111111</c:v>
                </c:pt>
                <c:pt idx="17820">
                  <c:v>0.69537351851851847</c:v>
                </c:pt>
                <c:pt idx="17821">
                  <c:v>0.69537467592592594</c:v>
                </c:pt>
                <c:pt idx="17822">
                  <c:v>0.6953758333333333</c:v>
                </c:pt>
                <c:pt idx="17823">
                  <c:v>0.69537699074074077</c:v>
                </c:pt>
                <c:pt idx="17824">
                  <c:v>0.69537814814814813</c:v>
                </c:pt>
                <c:pt idx="17825">
                  <c:v>0.69537930555555549</c:v>
                </c:pt>
                <c:pt idx="17826">
                  <c:v>0.69538046296296296</c:v>
                </c:pt>
                <c:pt idx="17827">
                  <c:v>0.69538162037037043</c:v>
                </c:pt>
                <c:pt idx="17828">
                  <c:v>0.69538277777777779</c:v>
                </c:pt>
                <c:pt idx="17829">
                  <c:v>0.69538393518518515</c:v>
                </c:pt>
                <c:pt idx="17830">
                  <c:v>0.69538509259259251</c:v>
                </c:pt>
                <c:pt idx="17831">
                  <c:v>0.69538624999999998</c:v>
                </c:pt>
                <c:pt idx="17832">
                  <c:v>0.69538740740740745</c:v>
                </c:pt>
                <c:pt idx="17833">
                  <c:v>0.69538856481481481</c:v>
                </c:pt>
                <c:pt idx="17834">
                  <c:v>0.69538972222222217</c:v>
                </c:pt>
                <c:pt idx="17835">
                  <c:v>0.69539087962962964</c:v>
                </c:pt>
                <c:pt idx="17836">
                  <c:v>0.69539203703703711</c:v>
                </c:pt>
                <c:pt idx="17837">
                  <c:v>0.69539319444444447</c:v>
                </c:pt>
                <c:pt idx="17838">
                  <c:v>0.69539435185185183</c:v>
                </c:pt>
                <c:pt idx="17839">
                  <c:v>0.69539550925925919</c:v>
                </c:pt>
                <c:pt idx="17840">
                  <c:v>0.69539666666666666</c:v>
                </c:pt>
                <c:pt idx="17841">
                  <c:v>0.69539782407407413</c:v>
                </c:pt>
                <c:pt idx="17842">
                  <c:v>0.69539898148148149</c:v>
                </c:pt>
                <c:pt idx="17843">
                  <c:v>0.69540013888888885</c:v>
                </c:pt>
                <c:pt idx="17844">
                  <c:v>0.69540129629629632</c:v>
                </c:pt>
                <c:pt idx="17845">
                  <c:v>0.69540245370370368</c:v>
                </c:pt>
                <c:pt idx="17846">
                  <c:v>0.69540361111111115</c:v>
                </c:pt>
                <c:pt idx="17847">
                  <c:v>0.69540476851851851</c:v>
                </c:pt>
                <c:pt idx="17848">
                  <c:v>0.69540593750000002</c:v>
                </c:pt>
                <c:pt idx="17849">
                  <c:v>0.69540708333333334</c:v>
                </c:pt>
                <c:pt idx="17850">
                  <c:v>0.6954082407407407</c:v>
                </c:pt>
                <c:pt idx="17851">
                  <c:v>0.69540939814814817</c:v>
                </c:pt>
                <c:pt idx="17852">
                  <c:v>0.69541055555555553</c:v>
                </c:pt>
                <c:pt idx="17853">
                  <c:v>0.695411712962963</c:v>
                </c:pt>
                <c:pt idx="17854">
                  <c:v>0.69541287037037036</c:v>
                </c:pt>
                <c:pt idx="17855">
                  <c:v>0.69541402777777772</c:v>
                </c:pt>
                <c:pt idx="17856">
                  <c:v>0.69541518518518519</c:v>
                </c:pt>
                <c:pt idx="17857">
                  <c:v>0.69541634259259266</c:v>
                </c:pt>
                <c:pt idx="17858">
                  <c:v>0.69541750000000002</c:v>
                </c:pt>
                <c:pt idx="17859">
                  <c:v>0.69541865740740738</c:v>
                </c:pt>
                <c:pt idx="17860">
                  <c:v>0.69541981481481474</c:v>
                </c:pt>
                <c:pt idx="17861">
                  <c:v>0.69542097222222221</c:v>
                </c:pt>
                <c:pt idx="17862">
                  <c:v>0.69542212962962968</c:v>
                </c:pt>
                <c:pt idx="17863">
                  <c:v>0.69542328703703704</c:v>
                </c:pt>
                <c:pt idx="17864">
                  <c:v>0.6954244444444444</c:v>
                </c:pt>
                <c:pt idx="17865">
                  <c:v>0.69542560185185187</c:v>
                </c:pt>
                <c:pt idx="17866">
                  <c:v>0.69542675925925934</c:v>
                </c:pt>
                <c:pt idx="17867">
                  <c:v>0.6954279166666667</c:v>
                </c:pt>
                <c:pt idx="17868">
                  <c:v>0.69542907407407406</c:v>
                </c:pt>
                <c:pt idx="17869">
                  <c:v>0.69543023148148142</c:v>
                </c:pt>
                <c:pt idx="17870">
                  <c:v>0.69543138888888889</c:v>
                </c:pt>
                <c:pt idx="17871">
                  <c:v>0.69543254629629636</c:v>
                </c:pt>
                <c:pt idx="17872">
                  <c:v>0.69543370370370372</c:v>
                </c:pt>
                <c:pt idx="17873">
                  <c:v>0.69543486111111108</c:v>
                </c:pt>
                <c:pt idx="17874">
                  <c:v>0.69543601851851855</c:v>
                </c:pt>
                <c:pt idx="17875">
                  <c:v>0.69543717592592591</c:v>
                </c:pt>
                <c:pt idx="17876">
                  <c:v>0.69543833333333338</c:v>
                </c:pt>
                <c:pt idx="17877">
                  <c:v>0.69543949074074074</c:v>
                </c:pt>
                <c:pt idx="17878">
                  <c:v>0.6954406481481481</c:v>
                </c:pt>
                <c:pt idx="17879">
                  <c:v>0.69544180555555557</c:v>
                </c:pt>
                <c:pt idx="17880">
                  <c:v>0.69544296296296293</c:v>
                </c:pt>
                <c:pt idx="17881">
                  <c:v>0.6954441203703704</c:v>
                </c:pt>
                <c:pt idx="17882">
                  <c:v>0.69544527777777776</c:v>
                </c:pt>
                <c:pt idx="17883">
                  <c:v>0.69544643518518523</c:v>
                </c:pt>
                <c:pt idx="17884">
                  <c:v>0.69544759259259259</c:v>
                </c:pt>
                <c:pt idx="17885">
                  <c:v>0.69544874999999995</c:v>
                </c:pt>
                <c:pt idx="17886">
                  <c:v>0.69544990740740742</c:v>
                </c:pt>
                <c:pt idx="17887">
                  <c:v>0.69545106481481478</c:v>
                </c:pt>
                <c:pt idx="17888">
                  <c:v>0.69545222222222225</c:v>
                </c:pt>
                <c:pt idx="17889">
                  <c:v>0.69545337962962961</c:v>
                </c:pt>
                <c:pt idx="17890">
                  <c:v>0.69545453703703697</c:v>
                </c:pt>
                <c:pt idx="17891">
                  <c:v>0.69545569444444444</c:v>
                </c:pt>
                <c:pt idx="17892">
                  <c:v>0.69545685185185191</c:v>
                </c:pt>
                <c:pt idx="17893">
                  <c:v>0.69545800925925927</c:v>
                </c:pt>
                <c:pt idx="17894">
                  <c:v>0.69545916666666663</c:v>
                </c:pt>
                <c:pt idx="17895">
                  <c:v>0.69546032407407399</c:v>
                </c:pt>
                <c:pt idx="17896">
                  <c:v>0.69546148148148157</c:v>
                </c:pt>
                <c:pt idx="17897">
                  <c:v>0.69546263888888893</c:v>
                </c:pt>
                <c:pt idx="17898">
                  <c:v>0.69546379629629629</c:v>
                </c:pt>
                <c:pt idx="17899">
                  <c:v>0.69546495370370365</c:v>
                </c:pt>
                <c:pt idx="17900">
                  <c:v>0.69546611111111112</c:v>
                </c:pt>
                <c:pt idx="17901">
                  <c:v>0.69546726851851859</c:v>
                </c:pt>
                <c:pt idx="17902">
                  <c:v>0.69546842592592595</c:v>
                </c:pt>
                <c:pt idx="17903">
                  <c:v>0.69546958333333331</c:v>
                </c:pt>
                <c:pt idx="17904">
                  <c:v>0.69547074074074078</c:v>
                </c:pt>
                <c:pt idx="17905">
                  <c:v>0.69547189814814814</c:v>
                </c:pt>
                <c:pt idx="17906">
                  <c:v>0.69547305555555561</c:v>
                </c:pt>
                <c:pt idx="17907">
                  <c:v>0.69547421296296297</c:v>
                </c:pt>
                <c:pt idx="17908">
                  <c:v>0.69547537037037033</c:v>
                </c:pt>
                <c:pt idx="17909">
                  <c:v>0.6954765277777778</c:v>
                </c:pt>
                <c:pt idx="17910">
                  <c:v>0.69547768518518516</c:v>
                </c:pt>
                <c:pt idx="17911">
                  <c:v>0.69547884259259263</c:v>
                </c:pt>
                <c:pt idx="17912">
                  <c:v>0.69547999999999999</c:v>
                </c:pt>
                <c:pt idx="17913">
                  <c:v>0.69548115740740746</c:v>
                </c:pt>
                <c:pt idx="17914">
                  <c:v>0.69548231481481482</c:v>
                </c:pt>
                <c:pt idx="17915">
                  <c:v>0.69548347222222218</c:v>
                </c:pt>
                <c:pt idx="17916">
                  <c:v>0.69548462962962965</c:v>
                </c:pt>
                <c:pt idx="17917">
                  <c:v>0.69548578703703701</c:v>
                </c:pt>
                <c:pt idx="17918">
                  <c:v>0.69548694444444448</c:v>
                </c:pt>
                <c:pt idx="17919">
                  <c:v>0.69548810185185184</c:v>
                </c:pt>
                <c:pt idx="17920">
                  <c:v>0.6954892592592592</c:v>
                </c:pt>
                <c:pt idx="17921">
                  <c:v>0.69549041666666667</c:v>
                </c:pt>
                <c:pt idx="17922">
                  <c:v>0.69549157407407414</c:v>
                </c:pt>
                <c:pt idx="17923">
                  <c:v>0.6954927314814815</c:v>
                </c:pt>
                <c:pt idx="17924">
                  <c:v>0.69549388888888886</c:v>
                </c:pt>
                <c:pt idx="17925">
                  <c:v>0.69549504629629622</c:v>
                </c:pt>
                <c:pt idx="17926">
                  <c:v>0.69549620370370369</c:v>
                </c:pt>
                <c:pt idx="17927">
                  <c:v>0.69549736111111116</c:v>
                </c:pt>
                <c:pt idx="17928">
                  <c:v>0.69549851851851852</c:v>
                </c:pt>
                <c:pt idx="17929">
                  <c:v>0.69549967592592588</c:v>
                </c:pt>
                <c:pt idx="17930">
                  <c:v>0.69550083333333335</c:v>
                </c:pt>
                <c:pt idx="17931">
                  <c:v>0.69550199074074082</c:v>
                </c:pt>
                <c:pt idx="17932">
                  <c:v>0.69550314814814818</c:v>
                </c:pt>
                <c:pt idx="17933">
                  <c:v>0.69550430555555554</c:v>
                </c:pt>
                <c:pt idx="17934">
                  <c:v>0.69550546296296289</c:v>
                </c:pt>
                <c:pt idx="17935">
                  <c:v>0.69550662037037037</c:v>
                </c:pt>
                <c:pt idx="17936">
                  <c:v>0.69550777777777784</c:v>
                </c:pt>
                <c:pt idx="17937">
                  <c:v>0.6955089351851852</c:v>
                </c:pt>
                <c:pt idx="17938">
                  <c:v>0.69551009259259255</c:v>
                </c:pt>
                <c:pt idx="17939">
                  <c:v>0.69551125000000003</c:v>
                </c:pt>
                <c:pt idx="17940">
                  <c:v>0.69551240740740738</c:v>
                </c:pt>
                <c:pt idx="17941">
                  <c:v>0.69551356481481486</c:v>
                </c:pt>
                <c:pt idx="17942">
                  <c:v>0.69551472222222221</c:v>
                </c:pt>
                <c:pt idx="17943">
                  <c:v>0.69551587962962969</c:v>
                </c:pt>
                <c:pt idx="17944">
                  <c:v>0.69551703703703704</c:v>
                </c:pt>
                <c:pt idx="17945">
                  <c:v>0.6955181944444444</c:v>
                </c:pt>
                <c:pt idx="17946">
                  <c:v>0.69551935185185187</c:v>
                </c:pt>
                <c:pt idx="17947">
                  <c:v>0.69552050925925923</c:v>
                </c:pt>
                <c:pt idx="17948">
                  <c:v>0.6955216666666667</c:v>
                </c:pt>
                <c:pt idx="17949">
                  <c:v>0.69552282407407406</c:v>
                </c:pt>
                <c:pt idx="17950">
                  <c:v>0.69552398148148142</c:v>
                </c:pt>
                <c:pt idx="17951">
                  <c:v>0.69552513888888889</c:v>
                </c:pt>
                <c:pt idx="17952">
                  <c:v>0.69552629629629636</c:v>
                </c:pt>
                <c:pt idx="17953">
                  <c:v>0.69552745370370372</c:v>
                </c:pt>
                <c:pt idx="17954">
                  <c:v>0.69552861111111108</c:v>
                </c:pt>
                <c:pt idx="17955">
                  <c:v>0.69552976851851844</c:v>
                </c:pt>
                <c:pt idx="17956">
                  <c:v>0.69553092592592591</c:v>
                </c:pt>
                <c:pt idx="17957">
                  <c:v>0.69553208333333338</c:v>
                </c:pt>
                <c:pt idx="17958">
                  <c:v>0.69553324074074074</c:v>
                </c:pt>
                <c:pt idx="17959">
                  <c:v>0.6955343981481481</c:v>
                </c:pt>
                <c:pt idx="17960">
                  <c:v>0.69553555555555557</c:v>
                </c:pt>
                <c:pt idx="17961">
                  <c:v>0.69553671296296304</c:v>
                </c:pt>
                <c:pt idx="17962">
                  <c:v>0.6955378703703704</c:v>
                </c:pt>
                <c:pt idx="17963">
                  <c:v>0.69553902777777776</c:v>
                </c:pt>
                <c:pt idx="17964">
                  <c:v>0.69554018518518512</c:v>
                </c:pt>
                <c:pt idx="17965">
                  <c:v>0.69554134259259259</c:v>
                </c:pt>
                <c:pt idx="17966">
                  <c:v>0.69554250000000006</c:v>
                </c:pt>
                <c:pt idx="17967">
                  <c:v>0.69554365740740742</c:v>
                </c:pt>
                <c:pt idx="17968">
                  <c:v>0.69554481481481478</c:v>
                </c:pt>
                <c:pt idx="17969">
                  <c:v>0.69554597222222225</c:v>
                </c:pt>
                <c:pt idx="17970">
                  <c:v>0.69554712962962961</c:v>
                </c:pt>
                <c:pt idx="17971">
                  <c:v>0.69554828703703708</c:v>
                </c:pt>
                <c:pt idx="17972">
                  <c:v>0.69554944444444444</c:v>
                </c:pt>
                <c:pt idx="17973">
                  <c:v>0.6955506018518518</c:v>
                </c:pt>
                <c:pt idx="17974">
                  <c:v>0.69555175925925927</c:v>
                </c:pt>
                <c:pt idx="17975">
                  <c:v>0.69555291666666663</c:v>
                </c:pt>
                <c:pt idx="17976">
                  <c:v>0.6955540740740741</c:v>
                </c:pt>
                <c:pt idx="17977">
                  <c:v>0.69555523148148146</c:v>
                </c:pt>
                <c:pt idx="17978">
                  <c:v>0.69555638888888893</c:v>
                </c:pt>
                <c:pt idx="17979">
                  <c:v>0.69555754629629629</c:v>
                </c:pt>
                <c:pt idx="17980">
                  <c:v>0.69555870370370365</c:v>
                </c:pt>
                <c:pt idx="17981">
                  <c:v>0.69555986111111112</c:v>
                </c:pt>
                <c:pt idx="17982">
                  <c:v>0.69556101851851848</c:v>
                </c:pt>
                <c:pt idx="17983">
                  <c:v>0.69556217592592595</c:v>
                </c:pt>
                <c:pt idx="17984">
                  <c:v>0.69556333333333331</c:v>
                </c:pt>
                <c:pt idx="17985">
                  <c:v>0.69556449074074067</c:v>
                </c:pt>
                <c:pt idx="17986">
                  <c:v>0.69556564814814814</c:v>
                </c:pt>
                <c:pt idx="17987">
                  <c:v>0.69556680555555561</c:v>
                </c:pt>
                <c:pt idx="17988">
                  <c:v>0.69556796296296297</c:v>
                </c:pt>
                <c:pt idx="17989">
                  <c:v>0.69556912037037033</c:v>
                </c:pt>
                <c:pt idx="17990">
                  <c:v>0.69557027777777769</c:v>
                </c:pt>
                <c:pt idx="17991">
                  <c:v>0.69557143518518527</c:v>
                </c:pt>
                <c:pt idx="17992">
                  <c:v>0.69557259259259263</c:v>
                </c:pt>
                <c:pt idx="17993">
                  <c:v>0.69557374999999999</c:v>
                </c:pt>
                <c:pt idx="17994">
                  <c:v>0.69557490740740735</c:v>
                </c:pt>
                <c:pt idx="17995">
                  <c:v>0.69557606481481482</c:v>
                </c:pt>
                <c:pt idx="17996">
                  <c:v>0.69557722222222229</c:v>
                </c:pt>
                <c:pt idx="17997">
                  <c:v>0.69557837962962965</c:v>
                </c:pt>
                <c:pt idx="17998">
                  <c:v>0.69557953703703701</c:v>
                </c:pt>
                <c:pt idx="17999">
                  <c:v>0.69558069444444448</c:v>
                </c:pt>
                <c:pt idx="18000">
                  <c:v>0.69558185185185184</c:v>
                </c:pt>
                <c:pt idx="18001">
                  <c:v>0.69558300925925931</c:v>
                </c:pt>
                <c:pt idx="18002">
                  <c:v>0.69558416666666667</c:v>
                </c:pt>
                <c:pt idx="18003">
                  <c:v>0.69558532407407403</c:v>
                </c:pt>
                <c:pt idx="18004">
                  <c:v>0.6955864814814815</c:v>
                </c:pt>
                <c:pt idx="18005">
                  <c:v>0.69558763888888886</c:v>
                </c:pt>
                <c:pt idx="18006">
                  <c:v>0.69558879629629633</c:v>
                </c:pt>
                <c:pt idx="18007">
                  <c:v>0.69558995370370369</c:v>
                </c:pt>
                <c:pt idx="18008">
                  <c:v>0.69559111111111116</c:v>
                </c:pt>
                <c:pt idx="18009">
                  <c:v>0.69559231481481476</c:v>
                </c:pt>
                <c:pt idx="18010">
                  <c:v>0.69559342592592588</c:v>
                </c:pt>
                <c:pt idx="18011">
                  <c:v>0.69559458333333335</c:v>
                </c:pt>
                <c:pt idx="18012">
                  <c:v>0.69559574074074071</c:v>
                </c:pt>
                <c:pt idx="18013">
                  <c:v>0.69559689814814818</c:v>
                </c:pt>
                <c:pt idx="18014">
                  <c:v>0.69559805555555554</c:v>
                </c:pt>
                <c:pt idx="18015">
                  <c:v>0.6955992129629629</c:v>
                </c:pt>
                <c:pt idx="18016">
                  <c:v>0.69560037037037037</c:v>
                </c:pt>
                <c:pt idx="18017">
                  <c:v>0.69560152777777784</c:v>
                </c:pt>
                <c:pt idx="18018">
                  <c:v>0.6956026851851852</c:v>
                </c:pt>
                <c:pt idx="18019">
                  <c:v>0.69560384259259256</c:v>
                </c:pt>
                <c:pt idx="18020">
                  <c:v>0.69560499999999992</c:v>
                </c:pt>
                <c:pt idx="18021">
                  <c:v>0.69560615740740739</c:v>
                </c:pt>
                <c:pt idx="18022">
                  <c:v>0.69560731481481486</c:v>
                </c:pt>
                <c:pt idx="18023">
                  <c:v>0.69560847222222222</c:v>
                </c:pt>
                <c:pt idx="18024">
                  <c:v>0.69560962962962958</c:v>
                </c:pt>
                <c:pt idx="18025">
                  <c:v>0.69561078703703705</c:v>
                </c:pt>
                <c:pt idx="18026">
                  <c:v>0.69561194444444452</c:v>
                </c:pt>
                <c:pt idx="18027">
                  <c:v>0.69561310185185188</c:v>
                </c:pt>
                <c:pt idx="18028">
                  <c:v>0.69561427083333327</c:v>
                </c:pt>
                <c:pt idx="18029">
                  <c:v>0.6956154166666666</c:v>
                </c:pt>
                <c:pt idx="18030">
                  <c:v>0.69561657407407407</c:v>
                </c:pt>
                <c:pt idx="18031">
                  <c:v>0.69561773148148154</c:v>
                </c:pt>
                <c:pt idx="18032">
                  <c:v>0.6956188888888889</c:v>
                </c:pt>
                <c:pt idx="18033">
                  <c:v>0.69562004629629626</c:v>
                </c:pt>
                <c:pt idx="18034">
                  <c:v>0.69562120370370373</c:v>
                </c:pt>
                <c:pt idx="18035">
                  <c:v>0.69562236111111109</c:v>
                </c:pt>
                <c:pt idx="18036">
                  <c:v>0.69562351851851856</c:v>
                </c:pt>
                <c:pt idx="18037">
                  <c:v>0.69562467592592592</c:v>
                </c:pt>
                <c:pt idx="18038">
                  <c:v>0.69562583333333339</c:v>
                </c:pt>
                <c:pt idx="18039">
                  <c:v>0.69562699074074075</c:v>
                </c:pt>
                <c:pt idx="18040">
                  <c:v>0.69562814814814811</c:v>
                </c:pt>
                <c:pt idx="18041">
                  <c:v>0.69562930555555558</c:v>
                </c:pt>
                <c:pt idx="18042">
                  <c:v>0.69563046296296294</c:v>
                </c:pt>
                <c:pt idx="18043">
                  <c:v>0.69563162037037041</c:v>
                </c:pt>
                <c:pt idx="18044">
                  <c:v>0.69563277777777777</c:v>
                </c:pt>
                <c:pt idx="18045">
                  <c:v>0.69563393518518513</c:v>
                </c:pt>
                <c:pt idx="18046">
                  <c:v>0.6956350925925926</c:v>
                </c:pt>
                <c:pt idx="18047">
                  <c:v>0.69563625000000007</c:v>
                </c:pt>
                <c:pt idx="18048">
                  <c:v>0.69563740740740743</c:v>
                </c:pt>
                <c:pt idx="18049">
                  <c:v>0.69563856481481479</c:v>
                </c:pt>
                <c:pt idx="18050">
                  <c:v>0.69563972222222215</c:v>
                </c:pt>
                <c:pt idx="18051">
                  <c:v>0.69564087962962962</c:v>
                </c:pt>
                <c:pt idx="18052">
                  <c:v>0.69564203703703709</c:v>
                </c:pt>
                <c:pt idx="18053">
                  <c:v>0.69564319444444445</c:v>
                </c:pt>
                <c:pt idx="18054">
                  <c:v>0.69564435185185181</c:v>
                </c:pt>
                <c:pt idx="18055">
                  <c:v>0.69564550925925928</c:v>
                </c:pt>
                <c:pt idx="18056">
                  <c:v>0.69564666666666675</c:v>
                </c:pt>
                <c:pt idx="18057">
                  <c:v>0.69564782407407411</c:v>
                </c:pt>
                <c:pt idx="18058">
                  <c:v>0.69564898148148147</c:v>
                </c:pt>
                <c:pt idx="18059">
                  <c:v>0.69565013888888882</c:v>
                </c:pt>
                <c:pt idx="18060">
                  <c:v>0.6956512962962963</c:v>
                </c:pt>
                <c:pt idx="18061">
                  <c:v>0.69565245370370377</c:v>
                </c:pt>
                <c:pt idx="18062">
                  <c:v>0.69565361111111113</c:v>
                </c:pt>
                <c:pt idx="18063">
                  <c:v>0.69565476851851848</c:v>
                </c:pt>
                <c:pt idx="18064">
                  <c:v>0.69565592592592596</c:v>
                </c:pt>
                <c:pt idx="18065">
                  <c:v>0.69565708333333331</c:v>
                </c:pt>
                <c:pt idx="18066">
                  <c:v>0.69565824074074079</c:v>
                </c:pt>
                <c:pt idx="18067">
                  <c:v>0.69565939814814814</c:v>
                </c:pt>
                <c:pt idx="18068">
                  <c:v>0.6956605555555555</c:v>
                </c:pt>
                <c:pt idx="18069">
                  <c:v>0.69566171296296297</c:v>
                </c:pt>
                <c:pt idx="18070">
                  <c:v>0.69566287037037033</c:v>
                </c:pt>
                <c:pt idx="18071">
                  <c:v>0.6956640277777778</c:v>
                </c:pt>
                <c:pt idx="18072">
                  <c:v>0.69566518518518516</c:v>
                </c:pt>
                <c:pt idx="18073">
                  <c:v>0.69566634259259263</c:v>
                </c:pt>
                <c:pt idx="18074">
                  <c:v>0.69566749999999999</c:v>
                </c:pt>
                <c:pt idx="18075">
                  <c:v>0.69566865740740735</c:v>
                </c:pt>
                <c:pt idx="18076">
                  <c:v>0.69566981481481482</c:v>
                </c:pt>
                <c:pt idx="18077">
                  <c:v>0.69567097222222229</c:v>
                </c:pt>
                <c:pt idx="18078">
                  <c:v>0.69567212962962965</c:v>
                </c:pt>
                <c:pt idx="18079">
                  <c:v>0.69567328703703701</c:v>
                </c:pt>
                <c:pt idx="18080">
                  <c:v>0.69567444444444437</c:v>
                </c:pt>
                <c:pt idx="18081">
                  <c:v>0.69567560185185184</c:v>
                </c:pt>
                <c:pt idx="18082">
                  <c:v>0.69567675925925931</c:v>
                </c:pt>
                <c:pt idx="18083">
                  <c:v>0.69567791666666667</c:v>
                </c:pt>
                <c:pt idx="18084">
                  <c:v>0.69567907407407403</c:v>
                </c:pt>
                <c:pt idx="18085">
                  <c:v>0.6956802314814815</c:v>
                </c:pt>
                <c:pt idx="18086">
                  <c:v>0.69568138888888897</c:v>
                </c:pt>
                <c:pt idx="18087">
                  <c:v>0.69568254629629633</c:v>
                </c:pt>
                <c:pt idx="18088">
                  <c:v>0.69568370370370369</c:v>
                </c:pt>
                <c:pt idx="18089">
                  <c:v>0.69568486111111105</c:v>
                </c:pt>
                <c:pt idx="18090">
                  <c:v>0.69568601851851852</c:v>
                </c:pt>
                <c:pt idx="18091">
                  <c:v>0.69568717592592599</c:v>
                </c:pt>
                <c:pt idx="18092">
                  <c:v>0.69568833333333335</c:v>
                </c:pt>
                <c:pt idx="18093">
                  <c:v>0.69568949074074071</c:v>
                </c:pt>
                <c:pt idx="18094">
                  <c:v>0.69569064814814818</c:v>
                </c:pt>
                <c:pt idx="18095">
                  <c:v>0.69569180555555554</c:v>
                </c:pt>
                <c:pt idx="18096">
                  <c:v>0.69569296296296301</c:v>
                </c:pt>
                <c:pt idx="18097">
                  <c:v>0.69569412037037037</c:v>
                </c:pt>
                <c:pt idx="18098">
                  <c:v>0.69569527777777773</c:v>
                </c:pt>
                <c:pt idx="18099">
                  <c:v>0.6956964351851852</c:v>
                </c:pt>
                <c:pt idx="18100">
                  <c:v>0.69569759259259256</c:v>
                </c:pt>
                <c:pt idx="18101">
                  <c:v>0.69569875000000003</c:v>
                </c:pt>
                <c:pt idx="18102">
                  <c:v>0.69569990740740739</c:v>
                </c:pt>
                <c:pt idx="18103">
                  <c:v>0.69570106481481486</c:v>
                </c:pt>
                <c:pt idx="18104">
                  <c:v>0.69570222222222222</c:v>
                </c:pt>
                <c:pt idx="18105">
                  <c:v>0.69570337962962958</c:v>
                </c:pt>
                <c:pt idx="18106">
                  <c:v>0.69570453703703705</c:v>
                </c:pt>
                <c:pt idx="18107">
                  <c:v>0.69570569444444441</c:v>
                </c:pt>
                <c:pt idx="18108">
                  <c:v>0.69570685185185188</c:v>
                </c:pt>
                <c:pt idx="18109">
                  <c:v>0.69570800925925924</c:v>
                </c:pt>
                <c:pt idx="18110">
                  <c:v>0.6957091666666666</c:v>
                </c:pt>
                <c:pt idx="18111">
                  <c:v>0.69571032407407407</c:v>
                </c:pt>
                <c:pt idx="18112">
                  <c:v>0.69571148148148154</c:v>
                </c:pt>
                <c:pt idx="18113">
                  <c:v>0.6957126388888889</c:v>
                </c:pt>
                <c:pt idx="18114">
                  <c:v>0.69571379629629626</c:v>
                </c:pt>
                <c:pt idx="18115">
                  <c:v>0.69571495370370362</c:v>
                </c:pt>
                <c:pt idx="18116">
                  <c:v>0.69571611111111109</c:v>
                </c:pt>
                <c:pt idx="18117">
                  <c:v>0.69571726851851856</c:v>
                </c:pt>
                <c:pt idx="18118">
                  <c:v>0.69571842592592592</c:v>
                </c:pt>
                <c:pt idx="18119">
                  <c:v>0.69571958333333328</c:v>
                </c:pt>
                <c:pt idx="18120">
                  <c:v>0.69572074074074075</c:v>
                </c:pt>
                <c:pt idx="18121">
                  <c:v>0.69572189814814822</c:v>
                </c:pt>
                <c:pt idx="18122">
                  <c:v>0.69572305555555558</c:v>
                </c:pt>
                <c:pt idx="18123">
                  <c:v>0.69572421296296294</c:v>
                </c:pt>
                <c:pt idx="18124">
                  <c:v>0.6957253703703703</c:v>
                </c:pt>
                <c:pt idx="18125">
                  <c:v>0.69572652777777777</c:v>
                </c:pt>
                <c:pt idx="18126">
                  <c:v>0.69572768518518524</c:v>
                </c:pt>
                <c:pt idx="18127">
                  <c:v>0.6957288425925926</c:v>
                </c:pt>
                <c:pt idx="18128">
                  <c:v>0.69572999999999996</c:v>
                </c:pt>
                <c:pt idx="18129">
                  <c:v>0.69573115740740743</c:v>
                </c:pt>
                <c:pt idx="18130">
                  <c:v>0.69573231481481479</c:v>
                </c:pt>
                <c:pt idx="18131">
                  <c:v>0.69573347222222226</c:v>
                </c:pt>
                <c:pt idx="18132">
                  <c:v>0.69573462962962962</c:v>
                </c:pt>
                <c:pt idx="18133">
                  <c:v>0.69573578703703709</c:v>
                </c:pt>
                <c:pt idx="18134">
                  <c:v>0.69573694444444445</c:v>
                </c:pt>
                <c:pt idx="18135">
                  <c:v>0.69573810185185181</c:v>
                </c:pt>
                <c:pt idx="18136">
                  <c:v>0.69573925925925928</c:v>
                </c:pt>
                <c:pt idx="18137">
                  <c:v>0.69574041666666664</c:v>
                </c:pt>
                <c:pt idx="18138">
                  <c:v>0.69574157407407411</c:v>
                </c:pt>
                <c:pt idx="18139">
                  <c:v>0.69574273148148147</c:v>
                </c:pt>
                <c:pt idx="18140">
                  <c:v>0.69574388888888883</c:v>
                </c:pt>
                <c:pt idx="18141">
                  <c:v>0.6957450462962963</c:v>
                </c:pt>
                <c:pt idx="18142">
                  <c:v>0.69574620370370377</c:v>
                </c:pt>
                <c:pt idx="18143">
                  <c:v>0.69574736111111113</c:v>
                </c:pt>
                <c:pt idx="18144">
                  <c:v>0.69574851851851849</c:v>
                </c:pt>
                <c:pt idx="18145">
                  <c:v>0.69574967592592585</c:v>
                </c:pt>
                <c:pt idx="18146">
                  <c:v>0.69575083333333332</c:v>
                </c:pt>
                <c:pt idx="18147">
                  <c:v>0.69575199074074079</c:v>
                </c:pt>
                <c:pt idx="18148">
                  <c:v>0.69575314814814815</c:v>
                </c:pt>
                <c:pt idx="18149">
                  <c:v>0.69575430555555551</c:v>
                </c:pt>
                <c:pt idx="18150">
                  <c:v>0.69575546296296298</c:v>
                </c:pt>
                <c:pt idx="18151">
                  <c:v>0.69575662037037045</c:v>
                </c:pt>
                <c:pt idx="18152">
                  <c:v>0.69575777777777781</c:v>
                </c:pt>
                <c:pt idx="18153">
                  <c:v>0.69575893518518517</c:v>
                </c:pt>
                <c:pt idx="18154">
                  <c:v>0.69576009259259253</c:v>
                </c:pt>
                <c:pt idx="18155">
                  <c:v>0.69576125</c:v>
                </c:pt>
                <c:pt idx="18156">
                  <c:v>0.69576240740740747</c:v>
                </c:pt>
                <c:pt idx="18157">
                  <c:v>0.69576356481481483</c:v>
                </c:pt>
                <c:pt idx="18158">
                  <c:v>0.69576472222222219</c:v>
                </c:pt>
                <c:pt idx="18159">
                  <c:v>0.69576587962962966</c:v>
                </c:pt>
                <c:pt idx="18160">
                  <c:v>0.69576703703703702</c:v>
                </c:pt>
                <c:pt idx="18161">
                  <c:v>0.69576819444444449</c:v>
                </c:pt>
                <c:pt idx="18162">
                  <c:v>0.69576935185185185</c:v>
                </c:pt>
                <c:pt idx="18163">
                  <c:v>0.69577050925925921</c:v>
                </c:pt>
                <c:pt idx="18164">
                  <c:v>0.69577166666666668</c:v>
                </c:pt>
                <c:pt idx="18165">
                  <c:v>0.69577282407407404</c:v>
                </c:pt>
                <c:pt idx="18166">
                  <c:v>0.69577398148148151</c:v>
                </c:pt>
                <c:pt idx="18167">
                  <c:v>0.69577513888888887</c:v>
                </c:pt>
                <c:pt idx="18168">
                  <c:v>0.69577629629629634</c:v>
                </c:pt>
                <c:pt idx="18169">
                  <c:v>0.6957774537037037</c:v>
                </c:pt>
                <c:pt idx="18170">
                  <c:v>0.69577861111111106</c:v>
                </c:pt>
                <c:pt idx="18171">
                  <c:v>0.6957797916666667</c:v>
                </c:pt>
                <c:pt idx="18172">
                  <c:v>0.695780925925926</c:v>
                </c:pt>
                <c:pt idx="18173">
                  <c:v>0.69578208333333336</c:v>
                </c:pt>
                <c:pt idx="18174">
                  <c:v>0.69578324074074072</c:v>
                </c:pt>
                <c:pt idx="18175">
                  <c:v>0.69578439814814808</c:v>
                </c:pt>
                <c:pt idx="18176">
                  <c:v>0.69578555555555555</c:v>
                </c:pt>
                <c:pt idx="18177">
                  <c:v>0.69578671296296302</c:v>
                </c:pt>
                <c:pt idx="18178">
                  <c:v>0.69578787037037038</c:v>
                </c:pt>
                <c:pt idx="18179">
                  <c:v>0.69578902777777774</c:v>
                </c:pt>
                <c:pt idx="18180">
                  <c:v>0.69579018518518521</c:v>
                </c:pt>
                <c:pt idx="18181">
                  <c:v>0.69579134259259268</c:v>
                </c:pt>
                <c:pt idx="18182">
                  <c:v>0.69579250000000004</c:v>
                </c:pt>
                <c:pt idx="18183">
                  <c:v>0.6957936574074074</c:v>
                </c:pt>
                <c:pt idx="18184">
                  <c:v>0.69579481481481475</c:v>
                </c:pt>
                <c:pt idx="18185">
                  <c:v>0.69579597222222223</c:v>
                </c:pt>
                <c:pt idx="18186">
                  <c:v>0.6957971296296297</c:v>
                </c:pt>
                <c:pt idx="18187">
                  <c:v>0.69579828703703706</c:v>
                </c:pt>
                <c:pt idx="18188">
                  <c:v>0.69579944444444441</c:v>
                </c:pt>
                <c:pt idx="18189">
                  <c:v>0.69580060185185189</c:v>
                </c:pt>
                <c:pt idx="18190">
                  <c:v>0.69580175925925924</c:v>
                </c:pt>
                <c:pt idx="18191">
                  <c:v>0.69580291666666672</c:v>
                </c:pt>
                <c:pt idx="18192">
                  <c:v>0.69580407407407407</c:v>
                </c:pt>
                <c:pt idx="18193">
                  <c:v>0.69580523148148143</c:v>
                </c:pt>
                <c:pt idx="18194">
                  <c:v>0.6958063888888889</c:v>
                </c:pt>
                <c:pt idx="18195">
                  <c:v>0.69580754629629626</c:v>
                </c:pt>
                <c:pt idx="18196">
                  <c:v>0.69580870370370373</c:v>
                </c:pt>
                <c:pt idx="18197">
                  <c:v>0.69580986111111109</c:v>
                </c:pt>
                <c:pt idx="18198">
                  <c:v>0.69581101851851856</c:v>
                </c:pt>
                <c:pt idx="18199">
                  <c:v>0.69581217592592592</c:v>
                </c:pt>
                <c:pt idx="18200">
                  <c:v>0.69581333333333328</c:v>
                </c:pt>
                <c:pt idx="18201">
                  <c:v>0.69581449074074075</c:v>
                </c:pt>
                <c:pt idx="18202">
                  <c:v>0.69581564814814811</c:v>
                </c:pt>
                <c:pt idx="18203">
                  <c:v>0.69581680555555558</c:v>
                </c:pt>
                <c:pt idx="18204">
                  <c:v>0.69581796296296294</c:v>
                </c:pt>
                <c:pt idx="18205">
                  <c:v>0.6958191203703703</c:v>
                </c:pt>
                <c:pt idx="18206">
                  <c:v>0.69582027777777777</c:v>
                </c:pt>
                <c:pt idx="18207">
                  <c:v>0.69582143518518524</c:v>
                </c:pt>
                <c:pt idx="18208">
                  <c:v>0.6958225925925926</c:v>
                </c:pt>
                <c:pt idx="18209">
                  <c:v>0.69582374999999996</c:v>
                </c:pt>
                <c:pt idx="18210">
                  <c:v>0.69582490740740732</c:v>
                </c:pt>
                <c:pt idx="18211">
                  <c:v>0.6958260648148149</c:v>
                </c:pt>
                <c:pt idx="18212">
                  <c:v>0.69582722222222226</c:v>
                </c:pt>
                <c:pt idx="18213">
                  <c:v>0.69582837962962962</c:v>
                </c:pt>
                <c:pt idx="18214">
                  <c:v>0.69582953703703698</c:v>
                </c:pt>
                <c:pt idx="18215">
                  <c:v>0.69583069444444445</c:v>
                </c:pt>
                <c:pt idx="18216">
                  <c:v>0.69583185185185192</c:v>
                </c:pt>
                <c:pt idx="18217">
                  <c:v>0.69583300925925928</c:v>
                </c:pt>
                <c:pt idx="18218">
                  <c:v>0.69583416666666664</c:v>
                </c:pt>
                <c:pt idx="18219">
                  <c:v>0.69583532407407411</c:v>
                </c:pt>
                <c:pt idx="18220">
                  <c:v>0.69583648148148147</c:v>
                </c:pt>
                <c:pt idx="18221">
                  <c:v>0.69583763888888894</c:v>
                </c:pt>
                <c:pt idx="18222">
                  <c:v>0.6958387962962963</c:v>
                </c:pt>
                <c:pt idx="18223">
                  <c:v>0.69583995370370366</c:v>
                </c:pt>
                <c:pt idx="18224">
                  <c:v>0.69584111111111113</c:v>
                </c:pt>
                <c:pt idx="18225">
                  <c:v>0.69584226851851849</c:v>
                </c:pt>
                <c:pt idx="18226">
                  <c:v>0.69584342592592596</c:v>
                </c:pt>
                <c:pt idx="18227">
                  <c:v>0.69584458333333332</c:v>
                </c:pt>
                <c:pt idx="18228">
                  <c:v>0.69584574074074079</c:v>
                </c:pt>
                <c:pt idx="18229">
                  <c:v>0.69584689814814815</c:v>
                </c:pt>
                <c:pt idx="18230">
                  <c:v>0.69584805555555551</c:v>
                </c:pt>
                <c:pt idx="18231">
                  <c:v>0.69584921296296298</c:v>
                </c:pt>
                <c:pt idx="18232">
                  <c:v>0.69585037037037034</c:v>
                </c:pt>
                <c:pt idx="18233">
                  <c:v>0.69585152777777781</c:v>
                </c:pt>
                <c:pt idx="18234">
                  <c:v>0.69585268518518517</c:v>
                </c:pt>
                <c:pt idx="18235">
                  <c:v>0.69585384259259253</c:v>
                </c:pt>
                <c:pt idx="18236">
                  <c:v>0.695855</c:v>
                </c:pt>
                <c:pt idx="18237">
                  <c:v>0.69585615740740747</c:v>
                </c:pt>
                <c:pt idx="18238">
                  <c:v>0.69585731481481483</c:v>
                </c:pt>
                <c:pt idx="18239">
                  <c:v>0.69585847222222219</c:v>
                </c:pt>
                <c:pt idx="18240">
                  <c:v>0.69585962962962955</c:v>
                </c:pt>
                <c:pt idx="18241">
                  <c:v>0.69586078703703702</c:v>
                </c:pt>
                <c:pt idx="18242">
                  <c:v>0.69586194444444449</c:v>
                </c:pt>
                <c:pt idx="18243">
                  <c:v>0.69586310185185185</c:v>
                </c:pt>
                <c:pt idx="18244">
                  <c:v>0.69586425925925921</c:v>
                </c:pt>
                <c:pt idx="18245">
                  <c:v>0.69586541666666668</c:v>
                </c:pt>
                <c:pt idx="18246">
                  <c:v>0.69586657407407415</c:v>
                </c:pt>
                <c:pt idx="18247">
                  <c:v>0.69586773148148151</c:v>
                </c:pt>
                <c:pt idx="18248">
                  <c:v>0.69586888888888887</c:v>
                </c:pt>
                <c:pt idx="18249">
                  <c:v>0.69587004629629623</c:v>
                </c:pt>
                <c:pt idx="18250">
                  <c:v>0.6958712037037037</c:v>
                </c:pt>
                <c:pt idx="18251">
                  <c:v>0.69587236111111117</c:v>
                </c:pt>
                <c:pt idx="18252">
                  <c:v>0.69587351851851853</c:v>
                </c:pt>
                <c:pt idx="18253">
                  <c:v>0.69587467592592589</c:v>
                </c:pt>
                <c:pt idx="18254">
                  <c:v>0.69587583333333336</c:v>
                </c:pt>
                <c:pt idx="18255">
                  <c:v>0.69587699074074072</c:v>
                </c:pt>
                <c:pt idx="18256">
                  <c:v>0.69587814814814819</c:v>
                </c:pt>
                <c:pt idx="18257">
                  <c:v>0.69587930555555555</c:v>
                </c:pt>
                <c:pt idx="18258">
                  <c:v>0.69588046296296291</c:v>
                </c:pt>
                <c:pt idx="18259">
                  <c:v>0.69588162037037038</c:v>
                </c:pt>
                <c:pt idx="18260">
                  <c:v>0.69588277777777774</c:v>
                </c:pt>
                <c:pt idx="18261">
                  <c:v>0.69588393518518521</c:v>
                </c:pt>
                <c:pt idx="18262">
                  <c:v>0.69588509259259257</c:v>
                </c:pt>
                <c:pt idx="18263">
                  <c:v>0.69588625000000004</c:v>
                </c:pt>
                <c:pt idx="18264">
                  <c:v>0.6958874074074074</c:v>
                </c:pt>
                <c:pt idx="18265">
                  <c:v>0.69588856481481476</c:v>
                </c:pt>
                <c:pt idx="18266">
                  <c:v>0.69588972222222223</c:v>
                </c:pt>
                <c:pt idx="18267">
                  <c:v>0.6958908796296297</c:v>
                </c:pt>
                <c:pt idx="18268">
                  <c:v>0.69589203703703706</c:v>
                </c:pt>
                <c:pt idx="18269">
                  <c:v>0.69589319444444442</c:v>
                </c:pt>
                <c:pt idx="18270">
                  <c:v>0.69589435185185178</c:v>
                </c:pt>
                <c:pt idx="18271">
                  <c:v>0.69589550925925925</c:v>
                </c:pt>
                <c:pt idx="18272">
                  <c:v>0.69589666666666672</c:v>
                </c:pt>
                <c:pt idx="18273">
                  <c:v>0.69589782407407408</c:v>
                </c:pt>
                <c:pt idx="18274">
                  <c:v>0.69589898148148144</c:v>
                </c:pt>
                <c:pt idx="18275">
                  <c:v>0.69590013888888891</c:v>
                </c:pt>
                <c:pt idx="18276">
                  <c:v>0.69590129629629638</c:v>
                </c:pt>
                <c:pt idx="18277">
                  <c:v>0.69590245370370374</c:v>
                </c:pt>
                <c:pt idx="18278">
                  <c:v>0.6959036111111111</c:v>
                </c:pt>
                <c:pt idx="18279">
                  <c:v>0.69590476851851846</c:v>
                </c:pt>
                <c:pt idx="18280">
                  <c:v>0.69590592592592593</c:v>
                </c:pt>
                <c:pt idx="18281">
                  <c:v>0.6959070833333334</c:v>
                </c:pt>
                <c:pt idx="18282">
                  <c:v>0.69590824074074076</c:v>
                </c:pt>
                <c:pt idx="18283">
                  <c:v>0.69590939814814812</c:v>
                </c:pt>
                <c:pt idx="18284">
                  <c:v>0.69591055555555559</c:v>
                </c:pt>
                <c:pt idx="18285">
                  <c:v>0.69591171296296295</c:v>
                </c:pt>
                <c:pt idx="18286">
                  <c:v>0.69591287037037042</c:v>
                </c:pt>
                <c:pt idx="18287">
                  <c:v>0.69591402777777778</c:v>
                </c:pt>
                <c:pt idx="18288">
                  <c:v>0.69591518518518514</c:v>
                </c:pt>
                <c:pt idx="18289">
                  <c:v>0.69591634259259261</c:v>
                </c:pt>
                <c:pt idx="18290">
                  <c:v>0.69591749999999997</c:v>
                </c:pt>
                <c:pt idx="18291">
                  <c:v>0.69591865740740744</c:v>
                </c:pt>
                <c:pt idx="18292">
                  <c:v>0.6959198148148148</c:v>
                </c:pt>
                <c:pt idx="18293">
                  <c:v>0.69592097222222227</c:v>
                </c:pt>
                <c:pt idx="18294">
                  <c:v>0.69592212962962963</c:v>
                </c:pt>
                <c:pt idx="18295">
                  <c:v>0.69592328703703699</c:v>
                </c:pt>
                <c:pt idx="18296">
                  <c:v>0.69592444444444446</c:v>
                </c:pt>
                <c:pt idx="18297">
                  <c:v>0.69592560185185182</c:v>
                </c:pt>
                <c:pt idx="18298">
                  <c:v>0.69592675925925929</c:v>
                </c:pt>
                <c:pt idx="18299">
                  <c:v>0.69592791666666665</c:v>
                </c:pt>
                <c:pt idx="18300">
                  <c:v>0.69592907407407401</c:v>
                </c:pt>
                <c:pt idx="18301">
                  <c:v>0.69593023148148148</c:v>
                </c:pt>
                <c:pt idx="18302">
                  <c:v>0.69593138888888895</c:v>
                </c:pt>
                <c:pt idx="18303">
                  <c:v>0.69593254629629631</c:v>
                </c:pt>
                <c:pt idx="18304">
                  <c:v>0.69593370370370367</c:v>
                </c:pt>
                <c:pt idx="18305">
                  <c:v>0.69593486111111102</c:v>
                </c:pt>
                <c:pt idx="18306">
                  <c:v>0.69593601851851861</c:v>
                </c:pt>
                <c:pt idx="18307">
                  <c:v>0.69593717592592597</c:v>
                </c:pt>
                <c:pt idx="18308">
                  <c:v>0.69593833333333333</c:v>
                </c:pt>
                <c:pt idx="18309">
                  <c:v>0.69593949074074068</c:v>
                </c:pt>
                <c:pt idx="18310">
                  <c:v>0.69594064814814816</c:v>
                </c:pt>
                <c:pt idx="18311">
                  <c:v>0.69594180555555563</c:v>
                </c:pt>
                <c:pt idx="18312">
                  <c:v>0.69594296296296299</c:v>
                </c:pt>
                <c:pt idx="18313">
                  <c:v>0.69594412037037034</c:v>
                </c:pt>
                <c:pt idx="18314">
                  <c:v>0.69594527777777782</c:v>
                </c:pt>
                <c:pt idx="18315">
                  <c:v>0.69594643518518517</c:v>
                </c:pt>
                <c:pt idx="18316">
                  <c:v>0.69594759259259265</c:v>
                </c:pt>
                <c:pt idx="18317">
                  <c:v>0.69594875</c:v>
                </c:pt>
                <c:pt idx="18318">
                  <c:v>0.69594990740740736</c:v>
                </c:pt>
                <c:pt idx="18319">
                  <c:v>0.69595106481481483</c:v>
                </c:pt>
                <c:pt idx="18320">
                  <c:v>0.69595222222222219</c:v>
                </c:pt>
                <c:pt idx="18321">
                  <c:v>0.6959533912037037</c:v>
                </c:pt>
                <c:pt idx="18322">
                  <c:v>0.69595453703703702</c:v>
                </c:pt>
                <c:pt idx="18323">
                  <c:v>0.69595569444444449</c:v>
                </c:pt>
                <c:pt idx="18324">
                  <c:v>0.69595685185185185</c:v>
                </c:pt>
                <c:pt idx="18325">
                  <c:v>0.69595800925925921</c:v>
                </c:pt>
                <c:pt idx="18326">
                  <c:v>0.69595916666666668</c:v>
                </c:pt>
                <c:pt idx="18327">
                  <c:v>0.69596032407407404</c:v>
                </c:pt>
                <c:pt idx="18328">
                  <c:v>0.69596148148148151</c:v>
                </c:pt>
                <c:pt idx="18329">
                  <c:v>0.69596263888888887</c:v>
                </c:pt>
                <c:pt idx="18330">
                  <c:v>0.69596379629629623</c:v>
                </c:pt>
                <c:pt idx="18331">
                  <c:v>0.6959649537037037</c:v>
                </c:pt>
                <c:pt idx="18332">
                  <c:v>0.69596611111111117</c:v>
                </c:pt>
                <c:pt idx="18333">
                  <c:v>0.69596726851851853</c:v>
                </c:pt>
                <c:pt idx="18334">
                  <c:v>0.69596842592592589</c:v>
                </c:pt>
                <c:pt idx="18335">
                  <c:v>0.69596958333333325</c:v>
                </c:pt>
                <c:pt idx="18336">
                  <c:v>0.69597074074074072</c:v>
                </c:pt>
                <c:pt idx="18337">
                  <c:v>0.69597189814814819</c:v>
                </c:pt>
                <c:pt idx="18338">
                  <c:v>0.69597305555555555</c:v>
                </c:pt>
                <c:pt idx="18339">
                  <c:v>0.69597421296296291</c:v>
                </c:pt>
                <c:pt idx="18340">
                  <c:v>0.69597537037037038</c:v>
                </c:pt>
                <c:pt idx="18341">
                  <c:v>0.69597652777777785</c:v>
                </c:pt>
                <c:pt idx="18342">
                  <c:v>0.69597768518518521</c:v>
                </c:pt>
                <c:pt idx="18343">
                  <c:v>0.69597884259259257</c:v>
                </c:pt>
                <c:pt idx="18344">
                  <c:v>0.69597999999999993</c:v>
                </c:pt>
                <c:pt idx="18345">
                  <c:v>0.6959811574074074</c:v>
                </c:pt>
                <c:pt idx="18346">
                  <c:v>0.69598231481481487</c:v>
                </c:pt>
                <c:pt idx="18347">
                  <c:v>0.69598347222222223</c:v>
                </c:pt>
                <c:pt idx="18348">
                  <c:v>0.69598462962962959</c:v>
                </c:pt>
                <c:pt idx="18349">
                  <c:v>0.69598578703703706</c:v>
                </c:pt>
                <c:pt idx="18350">
                  <c:v>0.69598694444444442</c:v>
                </c:pt>
                <c:pt idx="18351">
                  <c:v>0.69598810185185189</c:v>
                </c:pt>
                <c:pt idx="18352">
                  <c:v>0.69598925925925925</c:v>
                </c:pt>
                <c:pt idx="18353">
                  <c:v>0.69599041666666672</c:v>
                </c:pt>
                <c:pt idx="18354">
                  <c:v>0.69599157407407408</c:v>
                </c:pt>
                <c:pt idx="18355">
                  <c:v>0.69599273148148144</c:v>
                </c:pt>
                <c:pt idx="18356">
                  <c:v>0.69599388888888891</c:v>
                </c:pt>
                <c:pt idx="18357">
                  <c:v>0.69599504629629627</c:v>
                </c:pt>
                <c:pt idx="18358">
                  <c:v>0.69599620370370374</c:v>
                </c:pt>
                <c:pt idx="18359">
                  <c:v>0.6959973611111111</c:v>
                </c:pt>
                <c:pt idx="18360">
                  <c:v>0.69599851851851846</c:v>
                </c:pt>
                <c:pt idx="18361">
                  <c:v>0.69599967592592593</c:v>
                </c:pt>
                <c:pt idx="18362">
                  <c:v>0.6960008333333334</c:v>
                </c:pt>
                <c:pt idx="18363">
                  <c:v>0.69600199074074076</c:v>
                </c:pt>
                <c:pt idx="18364">
                  <c:v>0.69600314814814812</c:v>
                </c:pt>
                <c:pt idx="18365">
                  <c:v>0.69600430555555548</c:v>
                </c:pt>
                <c:pt idx="18366">
                  <c:v>0.69600546296296295</c:v>
                </c:pt>
                <c:pt idx="18367">
                  <c:v>0.69600662037037042</c:v>
                </c:pt>
                <c:pt idx="18368">
                  <c:v>0.69600777777777778</c:v>
                </c:pt>
                <c:pt idx="18369">
                  <c:v>0.69600893518518514</c:v>
                </c:pt>
                <c:pt idx="18370">
                  <c:v>0.69601009259259261</c:v>
                </c:pt>
                <c:pt idx="18371">
                  <c:v>0.69601125000000008</c:v>
                </c:pt>
                <c:pt idx="18372">
                  <c:v>0.69601240740740744</c:v>
                </c:pt>
                <c:pt idx="18373">
                  <c:v>0.6960135648148148</c:v>
                </c:pt>
                <c:pt idx="18374">
                  <c:v>0.69601472222222216</c:v>
                </c:pt>
                <c:pt idx="18375">
                  <c:v>0.69601587962962963</c:v>
                </c:pt>
                <c:pt idx="18376">
                  <c:v>0.6960170370370371</c:v>
                </c:pt>
                <c:pt idx="18377">
                  <c:v>0.69601819444444446</c:v>
                </c:pt>
                <c:pt idx="18378">
                  <c:v>0.69601935185185182</c:v>
                </c:pt>
                <c:pt idx="18379">
                  <c:v>0.69602050925925929</c:v>
                </c:pt>
                <c:pt idx="18380">
                  <c:v>0.69602166666666665</c:v>
                </c:pt>
                <c:pt idx="18381">
                  <c:v>0.69602282407407412</c:v>
                </c:pt>
                <c:pt idx="18382">
                  <c:v>0.69602398148148148</c:v>
                </c:pt>
                <c:pt idx="18383">
                  <c:v>0.69602513888888884</c:v>
                </c:pt>
                <c:pt idx="18384">
                  <c:v>0.69602629629629631</c:v>
                </c:pt>
                <c:pt idx="18385">
                  <c:v>0.69602745370370367</c:v>
                </c:pt>
                <c:pt idx="18386">
                  <c:v>0.69602861111111114</c:v>
                </c:pt>
                <c:pt idx="18387">
                  <c:v>0.6960297685185185</c:v>
                </c:pt>
                <c:pt idx="18388">
                  <c:v>0.69603092592592597</c:v>
                </c:pt>
                <c:pt idx="18389">
                  <c:v>0.69603208333333333</c:v>
                </c:pt>
                <c:pt idx="18390">
                  <c:v>0.69603324074074069</c:v>
                </c:pt>
                <c:pt idx="18391">
                  <c:v>0.69603439814814816</c:v>
                </c:pt>
                <c:pt idx="18392">
                  <c:v>0.69603555555555552</c:v>
                </c:pt>
                <c:pt idx="18393">
                  <c:v>0.69603671296296299</c:v>
                </c:pt>
                <c:pt idx="18394">
                  <c:v>0.69603787037037035</c:v>
                </c:pt>
                <c:pt idx="18395">
                  <c:v>0.69603902777777771</c:v>
                </c:pt>
                <c:pt idx="18396">
                  <c:v>0.69604018518518518</c:v>
                </c:pt>
                <c:pt idx="18397">
                  <c:v>0.69604134259259265</c:v>
                </c:pt>
                <c:pt idx="18398">
                  <c:v>0.69604250000000001</c:v>
                </c:pt>
                <c:pt idx="18399">
                  <c:v>0.69604365740740737</c:v>
                </c:pt>
                <c:pt idx="18400">
                  <c:v>0.69604481481481473</c:v>
                </c:pt>
                <c:pt idx="18401">
                  <c:v>0.69604597222222231</c:v>
                </c:pt>
                <c:pt idx="18402">
                  <c:v>0.69604712962962967</c:v>
                </c:pt>
                <c:pt idx="18403">
                  <c:v>0.69604828703703703</c:v>
                </c:pt>
                <c:pt idx="18404">
                  <c:v>0.69604944444444439</c:v>
                </c:pt>
                <c:pt idx="18405">
                  <c:v>0.69605060185185186</c:v>
                </c:pt>
                <c:pt idx="18406">
                  <c:v>0.69605175925925933</c:v>
                </c:pt>
                <c:pt idx="18407">
                  <c:v>0.69605291666666669</c:v>
                </c:pt>
                <c:pt idx="18408">
                  <c:v>0.69605407407407405</c:v>
                </c:pt>
                <c:pt idx="18409">
                  <c:v>0.69605523148148152</c:v>
                </c:pt>
                <c:pt idx="18410">
                  <c:v>0.69605638888888888</c:v>
                </c:pt>
                <c:pt idx="18411">
                  <c:v>0.69605754629629635</c:v>
                </c:pt>
                <c:pt idx="18412">
                  <c:v>0.69605870370370371</c:v>
                </c:pt>
                <c:pt idx="18413">
                  <c:v>0.69605986111111107</c:v>
                </c:pt>
                <c:pt idx="18414">
                  <c:v>0.69606101851851854</c:v>
                </c:pt>
                <c:pt idx="18415">
                  <c:v>0.6960621759259259</c:v>
                </c:pt>
                <c:pt idx="18416">
                  <c:v>0.69606333333333337</c:v>
                </c:pt>
                <c:pt idx="18417">
                  <c:v>0.69606449074074073</c:v>
                </c:pt>
                <c:pt idx="18418">
                  <c:v>0.6960656481481482</c:v>
                </c:pt>
                <c:pt idx="18419">
                  <c:v>0.69606680555555556</c:v>
                </c:pt>
                <c:pt idx="18420">
                  <c:v>0.69606796296296292</c:v>
                </c:pt>
                <c:pt idx="18421">
                  <c:v>0.69606912037037039</c:v>
                </c:pt>
                <c:pt idx="18422">
                  <c:v>0.69607027777777775</c:v>
                </c:pt>
                <c:pt idx="18423">
                  <c:v>0.69607143518518522</c:v>
                </c:pt>
                <c:pt idx="18424">
                  <c:v>0.69607259259259258</c:v>
                </c:pt>
                <c:pt idx="18425">
                  <c:v>0.69607374999999994</c:v>
                </c:pt>
                <c:pt idx="18426">
                  <c:v>0.69607490740740741</c:v>
                </c:pt>
                <c:pt idx="18427">
                  <c:v>0.69607606481481488</c:v>
                </c:pt>
                <c:pt idx="18428">
                  <c:v>0.69607722222222224</c:v>
                </c:pt>
                <c:pt idx="18429">
                  <c:v>0.6960783796296296</c:v>
                </c:pt>
                <c:pt idx="18430">
                  <c:v>0.69607953703703696</c:v>
                </c:pt>
                <c:pt idx="18431">
                  <c:v>0.69608069444444443</c:v>
                </c:pt>
                <c:pt idx="18432">
                  <c:v>0.6960818518518519</c:v>
                </c:pt>
                <c:pt idx="18433">
                  <c:v>0.69608300925925926</c:v>
                </c:pt>
                <c:pt idx="18434">
                  <c:v>0.69608416666666661</c:v>
                </c:pt>
                <c:pt idx="18435">
                  <c:v>0.69608532407407409</c:v>
                </c:pt>
                <c:pt idx="18436">
                  <c:v>0.69608648148148156</c:v>
                </c:pt>
                <c:pt idx="18437">
                  <c:v>0.69608763888888892</c:v>
                </c:pt>
                <c:pt idx="18438">
                  <c:v>0.69608879629629627</c:v>
                </c:pt>
                <c:pt idx="18439">
                  <c:v>0.69608995370370363</c:v>
                </c:pt>
                <c:pt idx="18440">
                  <c:v>0.6960911111111111</c:v>
                </c:pt>
                <c:pt idx="18441">
                  <c:v>0.69609226851851858</c:v>
                </c:pt>
                <c:pt idx="18442">
                  <c:v>0.69609342592592593</c:v>
                </c:pt>
                <c:pt idx="18443">
                  <c:v>0.69609458333333329</c:v>
                </c:pt>
                <c:pt idx="18444">
                  <c:v>0.69609574074074076</c:v>
                </c:pt>
                <c:pt idx="18445">
                  <c:v>0.69609689814814812</c:v>
                </c:pt>
                <c:pt idx="18446">
                  <c:v>0.69609805555555559</c:v>
                </c:pt>
                <c:pt idx="18447">
                  <c:v>0.69609921296296295</c:v>
                </c:pt>
                <c:pt idx="18448">
                  <c:v>0.69610037037037042</c:v>
                </c:pt>
                <c:pt idx="18449">
                  <c:v>0.69610152777777778</c:v>
                </c:pt>
                <c:pt idx="18450">
                  <c:v>0.69610268518518514</c:v>
                </c:pt>
                <c:pt idx="18451">
                  <c:v>0.69610384259259261</c:v>
                </c:pt>
                <c:pt idx="18452">
                  <c:v>0.69610499999999997</c:v>
                </c:pt>
                <c:pt idx="18453">
                  <c:v>0.69610615740740744</c:v>
                </c:pt>
                <c:pt idx="18454">
                  <c:v>0.6961073148148148</c:v>
                </c:pt>
                <c:pt idx="18455">
                  <c:v>0.69610847222222216</c:v>
                </c:pt>
                <c:pt idx="18456">
                  <c:v>0.69610962962962963</c:v>
                </c:pt>
                <c:pt idx="18457">
                  <c:v>0.6961107870370371</c:v>
                </c:pt>
                <c:pt idx="18458">
                  <c:v>0.69611194444444446</c:v>
                </c:pt>
                <c:pt idx="18459">
                  <c:v>0.69611310185185182</c:v>
                </c:pt>
                <c:pt idx="18460">
                  <c:v>0.69611425925925918</c:v>
                </c:pt>
                <c:pt idx="18461">
                  <c:v>0.69611541666666665</c:v>
                </c:pt>
                <c:pt idx="18462">
                  <c:v>0.69611657407407412</c:v>
                </c:pt>
                <c:pt idx="18463">
                  <c:v>0.69611773148148148</c:v>
                </c:pt>
                <c:pt idx="18464">
                  <c:v>0.69611888888888884</c:v>
                </c:pt>
                <c:pt idx="18465">
                  <c:v>0.69612004629629631</c:v>
                </c:pt>
                <c:pt idx="18466">
                  <c:v>0.69612120370370378</c:v>
                </c:pt>
                <c:pt idx="18467">
                  <c:v>0.69612236111111114</c:v>
                </c:pt>
                <c:pt idx="18468">
                  <c:v>0.6961235185185185</c:v>
                </c:pt>
                <c:pt idx="18469">
                  <c:v>0.69612467592592586</c:v>
                </c:pt>
                <c:pt idx="18470">
                  <c:v>0.69612583333333333</c:v>
                </c:pt>
                <c:pt idx="18471">
                  <c:v>0.6961269907407408</c:v>
                </c:pt>
                <c:pt idx="18472">
                  <c:v>0.69612814814814816</c:v>
                </c:pt>
                <c:pt idx="18473">
                  <c:v>0.69612930555555552</c:v>
                </c:pt>
                <c:pt idx="18474">
                  <c:v>0.69613046296296299</c:v>
                </c:pt>
                <c:pt idx="18475">
                  <c:v>0.69613162037037035</c:v>
                </c:pt>
                <c:pt idx="18476">
                  <c:v>0.69613277777777782</c:v>
                </c:pt>
                <c:pt idx="18477">
                  <c:v>0.69613393518518518</c:v>
                </c:pt>
                <c:pt idx="18478">
                  <c:v>0.69613509259259254</c:v>
                </c:pt>
                <c:pt idx="18479">
                  <c:v>0.69613625000000001</c:v>
                </c:pt>
                <c:pt idx="18480">
                  <c:v>0.69613740740740737</c:v>
                </c:pt>
                <c:pt idx="18481">
                  <c:v>0.69613856481481484</c:v>
                </c:pt>
                <c:pt idx="18482">
                  <c:v>0.6961397222222222</c:v>
                </c:pt>
                <c:pt idx="18483">
                  <c:v>0.69614087962962967</c:v>
                </c:pt>
                <c:pt idx="18484">
                  <c:v>0.69614203703703703</c:v>
                </c:pt>
                <c:pt idx="18485">
                  <c:v>0.69614319444444439</c:v>
                </c:pt>
                <c:pt idx="18486">
                  <c:v>0.69614435185185186</c:v>
                </c:pt>
                <c:pt idx="18487">
                  <c:v>0.69614550925925933</c:v>
                </c:pt>
                <c:pt idx="18488">
                  <c:v>0.69614666666666669</c:v>
                </c:pt>
                <c:pt idx="18489">
                  <c:v>0.69614782407407405</c:v>
                </c:pt>
                <c:pt idx="18490">
                  <c:v>0.69614898148148141</c:v>
                </c:pt>
                <c:pt idx="18491">
                  <c:v>0.69615013888888888</c:v>
                </c:pt>
                <c:pt idx="18492">
                  <c:v>0.69615129629629635</c:v>
                </c:pt>
                <c:pt idx="18493">
                  <c:v>0.69615245370370371</c:v>
                </c:pt>
                <c:pt idx="18494">
                  <c:v>0.69615361111111107</c:v>
                </c:pt>
                <c:pt idx="18495">
                  <c:v>0.69615476851851854</c:v>
                </c:pt>
                <c:pt idx="18496">
                  <c:v>0.69615592592592601</c:v>
                </c:pt>
                <c:pt idx="18497">
                  <c:v>0.69615708333333337</c:v>
                </c:pt>
                <c:pt idx="18498">
                  <c:v>0.69615824074074073</c:v>
                </c:pt>
                <c:pt idx="18499">
                  <c:v>0.69615939814814809</c:v>
                </c:pt>
                <c:pt idx="18500">
                  <c:v>0.69616055555555556</c:v>
                </c:pt>
                <c:pt idx="18501">
                  <c:v>0.69616171296296303</c:v>
                </c:pt>
                <c:pt idx="18502">
                  <c:v>0.69616287037037039</c:v>
                </c:pt>
                <c:pt idx="18503">
                  <c:v>0.69616402777777775</c:v>
                </c:pt>
                <c:pt idx="18504">
                  <c:v>0.69616518518518522</c:v>
                </c:pt>
                <c:pt idx="18505">
                  <c:v>0.69616634259259258</c:v>
                </c:pt>
                <c:pt idx="18506">
                  <c:v>0.69616750000000005</c:v>
                </c:pt>
                <c:pt idx="18507">
                  <c:v>0.69616865740740741</c:v>
                </c:pt>
                <c:pt idx="18508">
                  <c:v>0.69616981481481477</c:v>
                </c:pt>
                <c:pt idx="18509">
                  <c:v>0.69617097222222224</c:v>
                </c:pt>
                <c:pt idx="18510">
                  <c:v>0.6961721296296296</c:v>
                </c:pt>
                <c:pt idx="18511">
                  <c:v>0.69617328703703707</c:v>
                </c:pt>
                <c:pt idx="18512">
                  <c:v>0.69617444444444443</c:v>
                </c:pt>
                <c:pt idx="18513">
                  <c:v>0.6961756018518519</c:v>
                </c:pt>
                <c:pt idx="18514">
                  <c:v>0.69617675925925926</c:v>
                </c:pt>
                <c:pt idx="18515">
                  <c:v>0.69617791666666662</c:v>
                </c:pt>
                <c:pt idx="18516">
                  <c:v>0.69617907407407409</c:v>
                </c:pt>
                <c:pt idx="18517">
                  <c:v>0.69618023148148145</c:v>
                </c:pt>
                <c:pt idx="18518">
                  <c:v>0.69618138888888892</c:v>
                </c:pt>
                <c:pt idx="18519">
                  <c:v>0.69618254629629628</c:v>
                </c:pt>
                <c:pt idx="18520">
                  <c:v>0.69618370370370364</c:v>
                </c:pt>
                <c:pt idx="18521">
                  <c:v>0.69618486111111111</c:v>
                </c:pt>
                <c:pt idx="18522">
                  <c:v>0.69618601851851858</c:v>
                </c:pt>
                <c:pt idx="18523">
                  <c:v>0.69618717592592594</c:v>
                </c:pt>
                <c:pt idx="18524">
                  <c:v>0.6961883333333333</c:v>
                </c:pt>
                <c:pt idx="18525">
                  <c:v>0.69618949074074066</c:v>
                </c:pt>
                <c:pt idx="18526">
                  <c:v>0.69619064814814813</c:v>
                </c:pt>
                <c:pt idx="18527">
                  <c:v>0.6961918055555556</c:v>
                </c:pt>
                <c:pt idx="18528">
                  <c:v>0.69619296296296296</c:v>
                </c:pt>
                <c:pt idx="18529">
                  <c:v>0.69619412037037032</c:v>
                </c:pt>
                <c:pt idx="18530">
                  <c:v>0.69619527777777779</c:v>
                </c:pt>
                <c:pt idx="18531">
                  <c:v>0.69619643518518526</c:v>
                </c:pt>
                <c:pt idx="18532">
                  <c:v>0.69619759259259262</c:v>
                </c:pt>
                <c:pt idx="18533">
                  <c:v>0.69619874999999998</c:v>
                </c:pt>
                <c:pt idx="18534">
                  <c:v>0.69619990740740734</c:v>
                </c:pt>
                <c:pt idx="18535">
                  <c:v>0.69620106481481481</c:v>
                </c:pt>
                <c:pt idx="18536">
                  <c:v>0.69620222222222228</c:v>
                </c:pt>
                <c:pt idx="18537">
                  <c:v>0.69620337962962964</c:v>
                </c:pt>
                <c:pt idx="18538">
                  <c:v>0.696204537037037</c:v>
                </c:pt>
                <c:pt idx="18539">
                  <c:v>0.69620569444444447</c:v>
                </c:pt>
                <c:pt idx="18540">
                  <c:v>0.69620685185185183</c:v>
                </c:pt>
                <c:pt idx="18541">
                  <c:v>0.6962080092592593</c:v>
                </c:pt>
                <c:pt idx="18542">
                  <c:v>0.69620916666666666</c:v>
                </c:pt>
                <c:pt idx="18543">
                  <c:v>0.69621033564814816</c:v>
                </c:pt>
                <c:pt idx="18544">
                  <c:v>0.69621148148148149</c:v>
                </c:pt>
                <c:pt idx="18545">
                  <c:v>0.69621263888888885</c:v>
                </c:pt>
                <c:pt idx="18546">
                  <c:v>0.69621379629629632</c:v>
                </c:pt>
                <c:pt idx="18547">
                  <c:v>0.69621495370370368</c:v>
                </c:pt>
                <c:pt idx="18548">
                  <c:v>0.69621611111111115</c:v>
                </c:pt>
                <c:pt idx="18549">
                  <c:v>0.69621726851851851</c:v>
                </c:pt>
                <c:pt idx="18550">
                  <c:v>0.69621842592592587</c:v>
                </c:pt>
                <c:pt idx="18551">
                  <c:v>0.69621958333333334</c:v>
                </c:pt>
                <c:pt idx="18552">
                  <c:v>0.69622074074074081</c:v>
                </c:pt>
                <c:pt idx="18553">
                  <c:v>0.69622189814814817</c:v>
                </c:pt>
                <c:pt idx="18554">
                  <c:v>0.69622305555555553</c:v>
                </c:pt>
                <c:pt idx="18555">
                  <c:v>0.69622421296296289</c:v>
                </c:pt>
                <c:pt idx="18556">
                  <c:v>0.69622537037037036</c:v>
                </c:pt>
                <c:pt idx="18557">
                  <c:v>0.69622652777777783</c:v>
                </c:pt>
                <c:pt idx="18558">
                  <c:v>0.69622768518518519</c:v>
                </c:pt>
                <c:pt idx="18559">
                  <c:v>0.69622884259259255</c:v>
                </c:pt>
                <c:pt idx="18560">
                  <c:v>0.69623000000000002</c:v>
                </c:pt>
                <c:pt idx="18561">
                  <c:v>0.69623115740740749</c:v>
                </c:pt>
                <c:pt idx="18562">
                  <c:v>0.69623231481481485</c:v>
                </c:pt>
                <c:pt idx="18563">
                  <c:v>0.6962334722222222</c:v>
                </c:pt>
                <c:pt idx="18564">
                  <c:v>0.69623462962962956</c:v>
                </c:pt>
                <c:pt idx="18565">
                  <c:v>0.69623578703703703</c:v>
                </c:pt>
                <c:pt idx="18566">
                  <c:v>0.69623694444444451</c:v>
                </c:pt>
                <c:pt idx="18567">
                  <c:v>0.69623810185185186</c:v>
                </c:pt>
                <c:pt idx="18568">
                  <c:v>0.69623925925925922</c:v>
                </c:pt>
                <c:pt idx="18569">
                  <c:v>0.69624041666666669</c:v>
                </c:pt>
                <c:pt idx="18570">
                  <c:v>0.69624157407407405</c:v>
                </c:pt>
                <c:pt idx="18571">
                  <c:v>0.69624273148148152</c:v>
                </c:pt>
                <c:pt idx="18572">
                  <c:v>0.69624388888888888</c:v>
                </c:pt>
                <c:pt idx="18573">
                  <c:v>0.69624504629629624</c:v>
                </c:pt>
                <c:pt idx="18574">
                  <c:v>0.69624620370370371</c:v>
                </c:pt>
                <c:pt idx="18575">
                  <c:v>0.69624736111111107</c:v>
                </c:pt>
                <c:pt idx="18576">
                  <c:v>0.69624851851851854</c:v>
                </c:pt>
                <c:pt idx="18577">
                  <c:v>0.6962496759259259</c:v>
                </c:pt>
                <c:pt idx="18578">
                  <c:v>0.69625083333333337</c:v>
                </c:pt>
                <c:pt idx="18579">
                  <c:v>0.69625199074074073</c:v>
                </c:pt>
                <c:pt idx="18580">
                  <c:v>0.69625314814814809</c:v>
                </c:pt>
                <c:pt idx="18581">
                  <c:v>0.69625430555555556</c:v>
                </c:pt>
                <c:pt idx="18582">
                  <c:v>0.69625546296296303</c:v>
                </c:pt>
                <c:pt idx="18583">
                  <c:v>0.69625662037037039</c:v>
                </c:pt>
                <c:pt idx="18584">
                  <c:v>0.69625777777777775</c:v>
                </c:pt>
                <c:pt idx="18585">
                  <c:v>0.69625893518518511</c:v>
                </c:pt>
                <c:pt idx="18586">
                  <c:v>0.69626009259259258</c:v>
                </c:pt>
                <c:pt idx="18587">
                  <c:v>0.69626125000000005</c:v>
                </c:pt>
                <c:pt idx="18588">
                  <c:v>0.69626240740740741</c:v>
                </c:pt>
                <c:pt idx="18589">
                  <c:v>0.69626356481481477</c:v>
                </c:pt>
                <c:pt idx="18590">
                  <c:v>0.69626472222222224</c:v>
                </c:pt>
                <c:pt idx="18591">
                  <c:v>0.69626587962962971</c:v>
                </c:pt>
                <c:pt idx="18592">
                  <c:v>0.69626703703703707</c:v>
                </c:pt>
                <c:pt idx="18593">
                  <c:v>0.69626819444444443</c:v>
                </c:pt>
                <c:pt idx="18594">
                  <c:v>0.69626935185185179</c:v>
                </c:pt>
                <c:pt idx="18595">
                  <c:v>0.69627050925925926</c:v>
                </c:pt>
                <c:pt idx="18596">
                  <c:v>0.69627166666666673</c:v>
                </c:pt>
                <c:pt idx="18597">
                  <c:v>0.69627282407407409</c:v>
                </c:pt>
                <c:pt idx="18598">
                  <c:v>0.69627398148148145</c:v>
                </c:pt>
                <c:pt idx="18599">
                  <c:v>0.69627513888888892</c:v>
                </c:pt>
                <c:pt idx="18600">
                  <c:v>0.69627629629629628</c:v>
                </c:pt>
                <c:pt idx="18601">
                  <c:v>0.69627745370370375</c:v>
                </c:pt>
                <c:pt idx="18602">
                  <c:v>0.69627861111111111</c:v>
                </c:pt>
                <c:pt idx="18603">
                  <c:v>0.69627976851851847</c:v>
                </c:pt>
                <c:pt idx="18604">
                  <c:v>0.69628092592592594</c:v>
                </c:pt>
                <c:pt idx="18605">
                  <c:v>0.6962820833333333</c:v>
                </c:pt>
                <c:pt idx="18606">
                  <c:v>0.69628324074074077</c:v>
                </c:pt>
                <c:pt idx="18607">
                  <c:v>0.69628439814814813</c:v>
                </c:pt>
                <c:pt idx="18608">
                  <c:v>0.6962855555555556</c:v>
                </c:pt>
                <c:pt idx="18609">
                  <c:v>0.69628671296296296</c:v>
                </c:pt>
                <c:pt idx="18610">
                  <c:v>0.69628787037037032</c:v>
                </c:pt>
                <c:pt idx="18611">
                  <c:v>0.69628902777777779</c:v>
                </c:pt>
                <c:pt idx="18612">
                  <c:v>0.69629018518518515</c:v>
                </c:pt>
                <c:pt idx="18613">
                  <c:v>0.69629134259259262</c:v>
                </c:pt>
                <c:pt idx="18614">
                  <c:v>0.69629249999999998</c:v>
                </c:pt>
                <c:pt idx="18615">
                  <c:v>0.69629365740740734</c:v>
                </c:pt>
                <c:pt idx="18616">
                  <c:v>0.69629481481481481</c:v>
                </c:pt>
                <c:pt idx="18617">
                  <c:v>0.69629597222222228</c:v>
                </c:pt>
                <c:pt idx="18618">
                  <c:v>0.69629712962962964</c:v>
                </c:pt>
                <c:pt idx="18619">
                  <c:v>0.696298287037037</c:v>
                </c:pt>
                <c:pt idx="18620">
                  <c:v>0.69629944444444436</c:v>
                </c:pt>
                <c:pt idx="18621">
                  <c:v>0.69630061342592597</c:v>
                </c:pt>
                <c:pt idx="18622">
                  <c:v>0.6963017592592593</c:v>
                </c:pt>
                <c:pt idx="18623">
                  <c:v>0.69630291666666666</c:v>
                </c:pt>
                <c:pt idx="18624">
                  <c:v>0.69630407407407402</c:v>
                </c:pt>
                <c:pt idx="18625">
                  <c:v>0.69630523148148149</c:v>
                </c:pt>
                <c:pt idx="18626">
                  <c:v>0.69630638888888896</c:v>
                </c:pt>
                <c:pt idx="18627">
                  <c:v>0.69630754629629632</c:v>
                </c:pt>
                <c:pt idx="18628">
                  <c:v>0.69630870370370368</c:v>
                </c:pt>
                <c:pt idx="18629">
                  <c:v>0.69630986111111115</c:v>
                </c:pt>
                <c:pt idx="18630">
                  <c:v>0.69631101851851851</c:v>
                </c:pt>
                <c:pt idx="18631">
                  <c:v>0.69631217592592598</c:v>
                </c:pt>
                <c:pt idx="18632">
                  <c:v>0.69631333333333334</c:v>
                </c:pt>
                <c:pt idx="18633">
                  <c:v>0.6963144907407407</c:v>
                </c:pt>
                <c:pt idx="18634">
                  <c:v>0.69631564814814817</c:v>
                </c:pt>
                <c:pt idx="18635">
                  <c:v>0.69631680555555553</c:v>
                </c:pt>
                <c:pt idx="18636">
                  <c:v>0.696317962962963</c:v>
                </c:pt>
                <c:pt idx="18637">
                  <c:v>0.69631912037037036</c:v>
                </c:pt>
                <c:pt idx="18638">
                  <c:v>0.69632027777777783</c:v>
                </c:pt>
                <c:pt idx="18639">
                  <c:v>0.69632143518518519</c:v>
                </c:pt>
                <c:pt idx="18640">
                  <c:v>0.69632259259259255</c:v>
                </c:pt>
                <c:pt idx="18641">
                  <c:v>0.69632375000000002</c:v>
                </c:pt>
                <c:pt idx="18642">
                  <c:v>0.69632490740740738</c:v>
                </c:pt>
                <c:pt idx="18643">
                  <c:v>0.69632606481481485</c:v>
                </c:pt>
                <c:pt idx="18644">
                  <c:v>0.69632722222222221</c:v>
                </c:pt>
                <c:pt idx="18645">
                  <c:v>0.69632837962962957</c:v>
                </c:pt>
                <c:pt idx="18646">
                  <c:v>0.69632953703703704</c:v>
                </c:pt>
                <c:pt idx="18647">
                  <c:v>0.69633069444444451</c:v>
                </c:pt>
                <c:pt idx="18648">
                  <c:v>0.69633185185185187</c:v>
                </c:pt>
                <c:pt idx="18649">
                  <c:v>0.69633300925925923</c:v>
                </c:pt>
                <c:pt idx="18650">
                  <c:v>0.69633416666666659</c:v>
                </c:pt>
                <c:pt idx="18651">
                  <c:v>0.69633532407407406</c:v>
                </c:pt>
                <c:pt idx="18652">
                  <c:v>0.69633648148148153</c:v>
                </c:pt>
                <c:pt idx="18653">
                  <c:v>0.69633763888888889</c:v>
                </c:pt>
                <c:pt idx="18654">
                  <c:v>0.69633879629629625</c:v>
                </c:pt>
                <c:pt idx="18655">
                  <c:v>0.69633995370370372</c:v>
                </c:pt>
                <c:pt idx="18656">
                  <c:v>0.69634111111111119</c:v>
                </c:pt>
                <c:pt idx="18657">
                  <c:v>0.69634226851851855</c:v>
                </c:pt>
                <c:pt idx="18658">
                  <c:v>0.69634342592592591</c:v>
                </c:pt>
                <c:pt idx="18659">
                  <c:v>0.69634458333333327</c:v>
                </c:pt>
                <c:pt idx="18660">
                  <c:v>0.69634574074074074</c:v>
                </c:pt>
                <c:pt idx="18661">
                  <c:v>0.69634689814814821</c:v>
                </c:pt>
                <c:pt idx="18662">
                  <c:v>0.69634805555555557</c:v>
                </c:pt>
                <c:pt idx="18663">
                  <c:v>0.69634921296296293</c:v>
                </c:pt>
                <c:pt idx="18664">
                  <c:v>0.6963503703703704</c:v>
                </c:pt>
                <c:pt idx="18665">
                  <c:v>0.69635152777777776</c:v>
                </c:pt>
                <c:pt idx="18666">
                  <c:v>0.69635268518518523</c:v>
                </c:pt>
                <c:pt idx="18667">
                  <c:v>0.69635384259259259</c:v>
                </c:pt>
                <c:pt idx="18668">
                  <c:v>0.69635499999999995</c:v>
                </c:pt>
                <c:pt idx="18669">
                  <c:v>0.69635615740740742</c:v>
                </c:pt>
                <c:pt idx="18670">
                  <c:v>0.69635731481481478</c:v>
                </c:pt>
                <c:pt idx="18671">
                  <c:v>0.69635847222222225</c:v>
                </c:pt>
                <c:pt idx="18672">
                  <c:v>0.69635962962962961</c:v>
                </c:pt>
                <c:pt idx="18673">
                  <c:v>0.69636078703703708</c:v>
                </c:pt>
                <c:pt idx="18674">
                  <c:v>0.69636194444444444</c:v>
                </c:pt>
                <c:pt idx="18675">
                  <c:v>0.6963631018518518</c:v>
                </c:pt>
                <c:pt idx="18676">
                  <c:v>0.69636425925925927</c:v>
                </c:pt>
                <c:pt idx="18677">
                  <c:v>0.69636541666666674</c:v>
                </c:pt>
                <c:pt idx="18678">
                  <c:v>0.6963665740740741</c:v>
                </c:pt>
                <c:pt idx="18679">
                  <c:v>0.69636773148148146</c:v>
                </c:pt>
                <c:pt idx="18680">
                  <c:v>0.69636888888888882</c:v>
                </c:pt>
                <c:pt idx="18681">
                  <c:v>0.69637004629629629</c:v>
                </c:pt>
                <c:pt idx="18682">
                  <c:v>0.69637120370370376</c:v>
                </c:pt>
                <c:pt idx="18683">
                  <c:v>0.69637236111111112</c:v>
                </c:pt>
                <c:pt idx="18684">
                  <c:v>0.69637351851851848</c:v>
                </c:pt>
                <c:pt idx="18685">
                  <c:v>0.69637467592592595</c:v>
                </c:pt>
                <c:pt idx="18686">
                  <c:v>0.69637583333333342</c:v>
                </c:pt>
                <c:pt idx="18687">
                  <c:v>0.69637699074074078</c:v>
                </c:pt>
                <c:pt idx="18688">
                  <c:v>0.69637814814814814</c:v>
                </c:pt>
                <c:pt idx="18689">
                  <c:v>0.69637930555555549</c:v>
                </c:pt>
                <c:pt idx="18690">
                  <c:v>0.69638046296296297</c:v>
                </c:pt>
                <c:pt idx="18691">
                  <c:v>0.69638162037037044</c:v>
                </c:pt>
                <c:pt idx="18692">
                  <c:v>0.69638277777777779</c:v>
                </c:pt>
                <c:pt idx="18693">
                  <c:v>0.69638393518518515</c:v>
                </c:pt>
                <c:pt idx="18694">
                  <c:v>0.69638509259259262</c:v>
                </c:pt>
                <c:pt idx="18695">
                  <c:v>0.69638624999999998</c:v>
                </c:pt>
                <c:pt idx="18696">
                  <c:v>0.69638740740740745</c:v>
                </c:pt>
                <c:pt idx="18697">
                  <c:v>0.69638856481481481</c:v>
                </c:pt>
                <c:pt idx="18698">
                  <c:v>0.69638972222222217</c:v>
                </c:pt>
                <c:pt idx="18699">
                  <c:v>0.69639087962962964</c:v>
                </c:pt>
                <c:pt idx="18700">
                  <c:v>0.696392037037037</c:v>
                </c:pt>
                <c:pt idx="18701">
                  <c:v>0.69639319444444447</c:v>
                </c:pt>
                <c:pt idx="18702">
                  <c:v>0.69639435185185183</c:v>
                </c:pt>
                <c:pt idx="18703">
                  <c:v>0.6963955092592593</c:v>
                </c:pt>
                <c:pt idx="18704">
                  <c:v>0.69639666666666666</c:v>
                </c:pt>
                <c:pt idx="18705">
                  <c:v>0.69639782407407402</c:v>
                </c:pt>
                <c:pt idx="18706">
                  <c:v>0.69639898148148149</c:v>
                </c:pt>
                <c:pt idx="18707">
                  <c:v>0.69640013888888885</c:v>
                </c:pt>
                <c:pt idx="18708">
                  <c:v>0.69640129629629632</c:v>
                </c:pt>
                <c:pt idx="18709">
                  <c:v>0.69640245370370368</c:v>
                </c:pt>
                <c:pt idx="18710">
                  <c:v>0.69640361111111104</c:v>
                </c:pt>
                <c:pt idx="18711">
                  <c:v>0.69640476851851851</c:v>
                </c:pt>
                <c:pt idx="18712">
                  <c:v>0.69640592592592598</c:v>
                </c:pt>
                <c:pt idx="18713">
                  <c:v>0.69640708333333334</c:v>
                </c:pt>
                <c:pt idx="18714">
                  <c:v>0.6964082407407407</c:v>
                </c:pt>
                <c:pt idx="18715">
                  <c:v>0.69640939814814806</c:v>
                </c:pt>
                <c:pt idx="18716">
                  <c:v>0.69641055555555564</c:v>
                </c:pt>
                <c:pt idx="18717">
                  <c:v>0.696411712962963</c:v>
                </c:pt>
                <c:pt idx="18718">
                  <c:v>0.69641287037037036</c:v>
                </c:pt>
                <c:pt idx="18719">
                  <c:v>0.69641402777777772</c:v>
                </c:pt>
                <c:pt idx="18720">
                  <c:v>0.69641518518518519</c:v>
                </c:pt>
                <c:pt idx="18721">
                  <c:v>0.69641634259259266</c:v>
                </c:pt>
                <c:pt idx="18722">
                  <c:v>0.69641750000000002</c:v>
                </c:pt>
                <c:pt idx="18723">
                  <c:v>0.69641865740740738</c:v>
                </c:pt>
                <c:pt idx="18724">
                  <c:v>0.69641982638888889</c:v>
                </c:pt>
                <c:pt idx="18725">
                  <c:v>0.69642097222222221</c:v>
                </c:pt>
                <c:pt idx="18726">
                  <c:v>0.69642212962962968</c:v>
                </c:pt>
                <c:pt idx="18727">
                  <c:v>0.69642328703703704</c:v>
                </c:pt>
                <c:pt idx="18728">
                  <c:v>0.6964244444444444</c:v>
                </c:pt>
                <c:pt idx="18729">
                  <c:v>0.69642560185185187</c:v>
                </c:pt>
                <c:pt idx="18730">
                  <c:v>0.69642675925925923</c:v>
                </c:pt>
                <c:pt idx="18731">
                  <c:v>0.6964279166666667</c:v>
                </c:pt>
                <c:pt idx="18732">
                  <c:v>0.69642907407407406</c:v>
                </c:pt>
                <c:pt idx="18733">
                  <c:v>0.69643023148148153</c:v>
                </c:pt>
                <c:pt idx="18734">
                  <c:v>0.69643138888888889</c:v>
                </c:pt>
                <c:pt idx="18735">
                  <c:v>0.69643254629629625</c:v>
                </c:pt>
                <c:pt idx="18736">
                  <c:v>0.69643370370370372</c:v>
                </c:pt>
                <c:pt idx="18737">
                  <c:v>0.69643486111111108</c:v>
                </c:pt>
                <c:pt idx="18738">
                  <c:v>0.69643601851851855</c:v>
                </c:pt>
                <c:pt idx="18739">
                  <c:v>0.69643717592592591</c:v>
                </c:pt>
                <c:pt idx="18740">
                  <c:v>0.69643833333333327</c:v>
                </c:pt>
                <c:pt idx="18741">
                  <c:v>0.69643949074074074</c:v>
                </c:pt>
                <c:pt idx="18742">
                  <c:v>0.69644064814814821</c:v>
                </c:pt>
                <c:pt idx="18743">
                  <c:v>0.69644180555555557</c:v>
                </c:pt>
                <c:pt idx="18744">
                  <c:v>0.69644296296296293</c:v>
                </c:pt>
                <c:pt idx="18745">
                  <c:v>0.69644412037037029</c:v>
                </c:pt>
                <c:pt idx="18746">
                  <c:v>0.69644527777777776</c:v>
                </c:pt>
                <c:pt idx="18747">
                  <c:v>0.69644643518518523</c:v>
                </c:pt>
                <c:pt idx="18748">
                  <c:v>0.69644759259259259</c:v>
                </c:pt>
                <c:pt idx="18749">
                  <c:v>0.69644874999999995</c:v>
                </c:pt>
                <c:pt idx="18750">
                  <c:v>0.69644990740740742</c:v>
                </c:pt>
                <c:pt idx="18751">
                  <c:v>0.69645106481481489</c:v>
                </c:pt>
                <c:pt idx="18752">
                  <c:v>0.69645222222222225</c:v>
                </c:pt>
                <c:pt idx="18753">
                  <c:v>0.69645337962962961</c:v>
                </c:pt>
                <c:pt idx="18754">
                  <c:v>0.69645453703703697</c:v>
                </c:pt>
                <c:pt idx="18755">
                  <c:v>0.69645569444444444</c:v>
                </c:pt>
                <c:pt idx="18756">
                  <c:v>0.69645685185185191</c:v>
                </c:pt>
                <c:pt idx="18757">
                  <c:v>0.69645800925925927</c:v>
                </c:pt>
                <c:pt idx="18758">
                  <c:v>0.69645916666666663</c:v>
                </c:pt>
                <c:pt idx="18759">
                  <c:v>0.6964603240740741</c:v>
                </c:pt>
                <c:pt idx="18760">
                  <c:v>0.69646148148148146</c:v>
                </c:pt>
                <c:pt idx="18761">
                  <c:v>0.69646263888888893</c:v>
                </c:pt>
                <c:pt idx="18762">
                  <c:v>0.69646379629629629</c:v>
                </c:pt>
                <c:pt idx="18763">
                  <c:v>0.69646495370370376</c:v>
                </c:pt>
                <c:pt idx="18764">
                  <c:v>0.69646611111111112</c:v>
                </c:pt>
                <c:pt idx="18765">
                  <c:v>0.69646726851851848</c:v>
                </c:pt>
                <c:pt idx="18766">
                  <c:v>0.69646842592592595</c:v>
                </c:pt>
                <c:pt idx="18767">
                  <c:v>0.69646958333333331</c:v>
                </c:pt>
                <c:pt idx="18768">
                  <c:v>0.69647074074074078</c:v>
                </c:pt>
                <c:pt idx="18769">
                  <c:v>0.69647189814814814</c:v>
                </c:pt>
                <c:pt idx="18770">
                  <c:v>0.6964730555555555</c:v>
                </c:pt>
                <c:pt idx="18771">
                  <c:v>0.69647421296296297</c:v>
                </c:pt>
                <c:pt idx="18772">
                  <c:v>0.69647537037037044</c:v>
                </c:pt>
                <c:pt idx="18773">
                  <c:v>0.6964765277777778</c:v>
                </c:pt>
                <c:pt idx="18774">
                  <c:v>0.69647768518518516</c:v>
                </c:pt>
                <c:pt idx="18775">
                  <c:v>0.69647884259259252</c:v>
                </c:pt>
                <c:pt idx="18776">
                  <c:v>0.69647999999999999</c:v>
                </c:pt>
                <c:pt idx="18777">
                  <c:v>0.69648115740740746</c:v>
                </c:pt>
                <c:pt idx="18778">
                  <c:v>0.69648231481481482</c:v>
                </c:pt>
                <c:pt idx="18779">
                  <c:v>0.69648347222222218</c:v>
                </c:pt>
                <c:pt idx="18780">
                  <c:v>0.69648462962962965</c:v>
                </c:pt>
                <c:pt idx="18781">
                  <c:v>0.69648578703703712</c:v>
                </c:pt>
                <c:pt idx="18782">
                  <c:v>0.69648694444444448</c:v>
                </c:pt>
                <c:pt idx="18783">
                  <c:v>0.69648810185185184</c:v>
                </c:pt>
                <c:pt idx="18784">
                  <c:v>0.6964892592592592</c:v>
                </c:pt>
                <c:pt idx="18785">
                  <c:v>0.69649041666666667</c:v>
                </c:pt>
                <c:pt idx="18786">
                  <c:v>0.69649157407407414</c:v>
                </c:pt>
                <c:pt idx="18787">
                  <c:v>0.6964927314814815</c:v>
                </c:pt>
                <c:pt idx="18788">
                  <c:v>0.69649388888888886</c:v>
                </c:pt>
                <c:pt idx="18789">
                  <c:v>0.69649504629629633</c:v>
                </c:pt>
                <c:pt idx="18790">
                  <c:v>0.69649620370370369</c:v>
                </c:pt>
                <c:pt idx="18791">
                  <c:v>0.69649736111111116</c:v>
                </c:pt>
                <c:pt idx="18792">
                  <c:v>0.69649851851851852</c:v>
                </c:pt>
                <c:pt idx="18793">
                  <c:v>0.69649967592592588</c:v>
                </c:pt>
                <c:pt idx="18794">
                  <c:v>0.69650083333333335</c:v>
                </c:pt>
                <c:pt idx="18795">
                  <c:v>0.69650199074074071</c:v>
                </c:pt>
                <c:pt idx="18796">
                  <c:v>0.69650314814814818</c:v>
                </c:pt>
                <c:pt idx="18797">
                  <c:v>0.69650430555555554</c:v>
                </c:pt>
                <c:pt idx="18798">
                  <c:v>0.69650546296296301</c:v>
                </c:pt>
                <c:pt idx="18799">
                  <c:v>0.69650662037037037</c:v>
                </c:pt>
                <c:pt idx="18800">
                  <c:v>0.69650777777777773</c:v>
                </c:pt>
                <c:pt idx="18801">
                  <c:v>0.6965089351851852</c:v>
                </c:pt>
                <c:pt idx="18802">
                  <c:v>0.69651009259259256</c:v>
                </c:pt>
                <c:pt idx="18803">
                  <c:v>0.69651125000000003</c:v>
                </c:pt>
                <c:pt idx="18804">
                  <c:v>0.69651240740740739</c:v>
                </c:pt>
                <c:pt idx="18805">
                  <c:v>0.69651356481481475</c:v>
                </c:pt>
                <c:pt idx="18806">
                  <c:v>0.69651472222222222</c:v>
                </c:pt>
                <c:pt idx="18807">
                  <c:v>0.69651587962962969</c:v>
                </c:pt>
                <c:pt idx="18808">
                  <c:v>0.69651703703703705</c:v>
                </c:pt>
                <c:pt idx="18809">
                  <c:v>0.69651819444444441</c:v>
                </c:pt>
                <c:pt idx="18810">
                  <c:v>0.69651935185185176</c:v>
                </c:pt>
                <c:pt idx="18811">
                  <c:v>0.69652050925925935</c:v>
                </c:pt>
                <c:pt idx="18812">
                  <c:v>0.69652166666666671</c:v>
                </c:pt>
                <c:pt idx="18813">
                  <c:v>0.69652282407407407</c:v>
                </c:pt>
                <c:pt idx="18814">
                  <c:v>0.69652398148148142</c:v>
                </c:pt>
                <c:pt idx="18815">
                  <c:v>0.6965251388888889</c:v>
                </c:pt>
                <c:pt idx="18816">
                  <c:v>0.69652629629629637</c:v>
                </c:pt>
                <c:pt idx="18817">
                  <c:v>0.69652745370370373</c:v>
                </c:pt>
                <c:pt idx="18818">
                  <c:v>0.69652861111111108</c:v>
                </c:pt>
                <c:pt idx="18819">
                  <c:v>0.69652976851851855</c:v>
                </c:pt>
                <c:pt idx="18820">
                  <c:v>0.69653092592592591</c:v>
                </c:pt>
                <c:pt idx="18821">
                  <c:v>0.69653208333333338</c:v>
                </c:pt>
                <c:pt idx="18822">
                  <c:v>0.69653324074074074</c:v>
                </c:pt>
                <c:pt idx="18823">
                  <c:v>0.6965343981481481</c:v>
                </c:pt>
                <c:pt idx="18824">
                  <c:v>0.69653555555555557</c:v>
                </c:pt>
                <c:pt idx="18825">
                  <c:v>0.69653671296296293</c:v>
                </c:pt>
                <c:pt idx="18826">
                  <c:v>0.6965378703703704</c:v>
                </c:pt>
                <c:pt idx="18827">
                  <c:v>0.69653902777777776</c:v>
                </c:pt>
                <c:pt idx="18828">
                  <c:v>0.69654018518518523</c:v>
                </c:pt>
                <c:pt idx="18829">
                  <c:v>0.69654134259259259</c:v>
                </c:pt>
                <c:pt idx="18830">
                  <c:v>0.69654249999999995</c:v>
                </c:pt>
                <c:pt idx="18831">
                  <c:v>0.69654365740740742</c:v>
                </c:pt>
                <c:pt idx="18832">
                  <c:v>0.69654481481481478</c:v>
                </c:pt>
                <c:pt idx="18833">
                  <c:v>0.69654597222222225</c:v>
                </c:pt>
                <c:pt idx="18834">
                  <c:v>0.69654712962962961</c:v>
                </c:pt>
                <c:pt idx="18835">
                  <c:v>0.69654828703703697</c:v>
                </c:pt>
                <c:pt idx="18836">
                  <c:v>0.69654944444444444</c:v>
                </c:pt>
                <c:pt idx="18837">
                  <c:v>0.69655061342592595</c:v>
                </c:pt>
                <c:pt idx="18838">
                  <c:v>0.69655175925925927</c:v>
                </c:pt>
                <c:pt idx="18839">
                  <c:v>0.69655291666666663</c:v>
                </c:pt>
                <c:pt idx="18840">
                  <c:v>0.69655407407407399</c:v>
                </c:pt>
                <c:pt idx="18841">
                  <c:v>0.69655523148148146</c:v>
                </c:pt>
                <c:pt idx="18842">
                  <c:v>0.69655638888888893</c:v>
                </c:pt>
                <c:pt idx="18843">
                  <c:v>0.69655754629629629</c:v>
                </c:pt>
                <c:pt idx="18844">
                  <c:v>0.69655870370370365</c:v>
                </c:pt>
                <c:pt idx="18845">
                  <c:v>0.69655986111111112</c:v>
                </c:pt>
                <c:pt idx="18846">
                  <c:v>0.69656101851851859</c:v>
                </c:pt>
                <c:pt idx="18847">
                  <c:v>0.69656217592592595</c:v>
                </c:pt>
                <c:pt idx="18848">
                  <c:v>0.69656333333333331</c:v>
                </c:pt>
                <c:pt idx="18849">
                  <c:v>0.69656449074074067</c:v>
                </c:pt>
                <c:pt idx="18850">
                  <c:v>0.69656564814814814</c:v>
                </c:pt>
                <c:pt idx="18851">
                  <c:v>0.69656680555555561</c:v>
                </c:pt>
                <c:pt idx="18852">
                  <c:v>0.69656796296296297</c:v>
                </c:pt>
                <c:pt idx="18853">
                  <c:v>0.69656912037037033</c:v>
                </c:pt>
                <c:pt idx="18854">
                  <c:v>0.6965702777777778</c:v>
                </c:pt>
                <c:pt idx="18855">
                  <c:v>0.69657143518518516</c:v>
                </c:pt>
                <c:pt idx="18856">
                  <c:v>0.69657259259259263</c:v>
                </c:pt>
                <c:pt idx="18857">
                  <c:v>0.69657374999999999</c:v>
                </c:pt>
                <c:pt idx="18858">
                  <c:v>0.69657490740740746</c:v>
                </c:pt>
                <c:pt idx="18859">
                  <c:v>0.69657606481481482</c:v>
                </c:pt>
                <c:pt idx="18860">
                  <c:v>0.69657722222222218</c:v>
                </c:pt>
                <c:pt idx="18861">
                  <c:v>0.69657837962962965</c:v>
                </c:pt>
                <c:pt idx="18862">
                  <c:v>0.69657953703703701</c:v>
                </c:pt>
                <c:pt idx="18863">
                  <c:v>0.69658069444444448</c:v>
                </c:pt>
                <c:pt idx="18864">
                  <c:v>0.69658185185185184</c:v>
                </c:pt>
                <c:pt idx="18865">
                  <c:v>0.6965830092592592</c:v>
                </c:pt>
                <c:pt idx="18866">
                  <c:v>0.69658416666666667</c:v>
                </c:pt>
                <c:pt idx="18867">
                  <c:v>0.69658532407407414</c:v>
                </c:pt>
                <c:pt idx="18868">
                  <c:v>0.6965864814814815</c:v>
                </c:pt>
                <c:pt idx="18869">
                  <c:v>0.69658763888888886</c:v>
                </c:pt>
                <c:pt idx="18870">
                  <c:v>0.69658879629629622</c:v>
                </c:pt>
                <c:pt idx="18871">
                  <c:v>0.69658995370370369</c:v>
                </c:pt>
                <c:pt idx="18872">
                  <c:v>0.69659111111111116</c:v>
                </c:pt>
                <c:pt idx="18873">
                  <c:v>0.69659226851851852</c:v>
                </c:pt>
                <c:pt idx="18874">
                  <c:v>0.69659342592592588</c:v>
                </c:pt>
                <c:pt idx="18875">
                  <c:v>0.69659458333333335</c:v>
                </c:pt>
                <c:pt idx="18876">
                  <c:v>0.69659574074074082</c:v>
                </c:pt>
                <c:pt idx="18877">
                  <c:v>0.69659689814814818</c:v>
                </c:pt>
                <c:pt idx="18878">
                  <c:v>0.69659805555555554</c:v>
                </c:pt>
                <c:pt idx="18879">
                  <c:v>0.6965992129629629</c:v>
                </c:pt>
                <c:pt idx="18880">
                  <c:v>0.69660037037037037</c:v>
                </c:pt>
                <c:pt idx="18881">
                  <c:v>0.69660152777777784</c:v>
                </c:pt>
                <c:pt idx="18882">
                  <c:v>0.6966026851851852</c:v>
                </c:pt>
                <c:pt idx="18883">
                  <c:v>0.69660384259259256</c:v>
                </c:pt>
                <c:pt idx="18884">
                  <c:v>0.69660500000000003</c:v>
                </c:pt>
                <c:pt idx="18885">
                  <c:v>0.69660615740740739</c:v>
                </c:pt>
                <c:pt idx="18886">
                  <c:v>0.69660731481481486</c:v>
                </c:pt>
                <c:pt idx="18887">
                  <c:v>0.69660847222222222</c:v>
                </c:pt>
                <c:pt idx="18888">
                  <c:v>0.69660962962962958</c:v>
                </c:pt>
                <c:pt idx="18889">
                  <c:v>0.69661078703703705</c:v>
                </c:pt>
                <c:pt idx="18890">
                  <c:v>0.69661194444444441</c:v>
                </c:pt>
                <c:pt idx="18891">
                  <c:v>0.69661310185185188</c:v>
                </c:pt>
                <c:pt idx="18892">
                  <c:v>0.69661425925925924</c:v>
                </c:pt>
                <c:pt idx="18893">
                  <c:v>0.69661541666666671</c:v>
                </c:pt>
                <c:pt idx="18894">
                  <c:v>0.69661657407407407</c:v>
                </c:pt>
                <c:pt idx="18895">
                  <c:v>0.69661773148148143</c:v>
                </c:pt>
                <c:pt idx="18896">
                  <c:v>0.6966188888888889</c:v>
                </c:pt>
                <c:pt idx="18897">
                  <c:v>0.69662004629629637</c:v>
                </c:pt>
                <c:pt idx="18898">
                  <c:v>0.69662120370370373</c:v>
                </c:pt>
                <c:pt idx="18899">
                  <c:v>0.69662236111111109</c:v>
                </c:pt>
                <c:pt idx="18900">
                  <c:v>0.69662353009259259</c:v>
                </c:pt>
                <c:pt idx="18901">
                  <c:v>0.69662467592592592</c:v>
                </c:pt>
                <c:pt idx="18902">
                  <c:v>0.69662583333333339</c:v>
                </c:pt>
                <c:pt idx="18903">
                  <c:v>0.69662699074074075</c:v>
                </c:pt>
                <c:pt idx="18904">
                  <c:v>0.69662814814814811</c:v>
                </c:pt>
                <c:pt idx="18905">
                  <c:v>0.69662930555555558</c:v>
                </c:pt>
                <c:pt idx="18906">
                  <c:v>0.69663046296296305</c:v>
                </c:pt>
                <c:pt idx="18907">
                  <c:v>0.69663162037037041</c:v>
                </c:pt>
                <c:pt idx="18908">
                  <c:v>0.69663277777777777</c:v>
                </c:pt>
                <c:pt idx="18909">
                  <c:v>0.69663393518518513</c:v>
                </c:pt>
                <c:pt idx="18910">
                  <c:v>0.6966350925925926</c:v>
                </c:pt>
                <c:pt idx="18911">
                  <c:v>0.69663625000000007</c:v>
                </c:pt>
                <c:pt idx="18912">
                  <c:v>0.69663740740740743</c:v>
                </c:pt>
                <c:pt idx="18913">
                  <c:v>0.69663856481481479</c:v>
                </c:pt>
                <c:pt idx="18914">
                  <c:v>0.69663972222222226</c:v>
                </c:pt>
                <c:pt idx="18915">
                  <c:v>0.69664087962962962</c:v>
                </c:pt>
                <c:pt idx="18916">
                  <c:v>0.69664203703703709</c:v>
                </c:pt>
                <c:pt idx="18917">
                  <c:v>0.69664319444444445</c:v>
                </c:pt>
                <c:pt idx="18918">
                  <c:v>0.69664435185185181</c:v>
                </c:pt>
                <c:pt idx="18919">
                  <c:v>0.69664550925925928</c:v>
                </c:pt>
                <c:pt idx="18920">
                  <c:v>0.69664666666666664</c:v>
                </c:pt>
                <c:pt idx="18921">
                  <c:v>0.69664782407407411</c:v>
                </c:pt>
                <c:pt idx="18922">
                  <c:v>0.69664898148148147</c:v>
                </c:pt>
                <c:pt idx="18923">
                  <c:v>0.69665013888888894</c:v>
                </c:pt>
                <c:pt idx="18924">
                  <c:v>0.6966512962962963</c:v>
                </c:pt>
                <c:pt idx="18925">
                  <c:v>0.69665245370370366</c:v>
                </c:pt>
                <c:pt idx="18926">
                  <c:v>0.69665361111111113</c:v>
                </c:pt>
                <c:pt idx="18927">
                  <c:v>0.69665476851851849</c:v>
                </c:pt>
                <c:pt idx="18928">
                  <c:v>0.69665592592592596</c:v>
                </c:pt>
                <c:pt idx="18929">
                  <c:v>0.69665708333333332</c:v>
                </c:pt>
                <c:pt idx="18930">
                  <c:v>0.69665824074074068</c:v>
                </c:pt>
                <c:pt idx="18931">
                  <c:v>0.69665939814814815</c:v>
                </c:pt>
                <c:pt idx="18932">
                  <c:v>0.69666055555555562</c:v>
                </c:pt>
                <c:pt idx="18933">
                  <c:v>0.69666171296296298</c:v>
                </c:pt>
                <c:pt idx="18934">
                  <c:v>0.69666287037037034</c:v>
                </c:pt>
                <c:pt idx="18935">
                  <c:v>0.69666403935185184</c:v>
                </c:pt>
                <c:pt idx="18936">
                  <c:v>0.69666518518518517</c:v>
                </c:pt>
                <c:pt idx="18937">
                  <c:v>0.69666634259259264</c:v>
                </c:pt>
                <c:pt idx="18938">
                  <c:v>0.6966675</c:v>
                </c:pt>
                <c:pt idx="18939">
                  <c:v>0.69666865740740735</c:v>
                </c:pt>
                <c:pt idx="18940">
                  <c:v>0.69666981481481483</c:v>
                </c:pt>
                <c:pt idx="18941">
                  <c:v>0.6966709722222223</c:v>
                </c:pt>
                <c:pt idx="18942">
                  <c:v>0.69667212962962966</c:v>
                </c:pt>
                <c:pt idx="18943">
                  <c:v>0.69667328703703701</c:v>
                </c:pt>
                <c:pt idx="18944">
                  <c:v>0.69667444444444437</c:v>
                </c:pt>
                <c:pt idx="18945">
                  <c:v>0.69667560185185184</c:v>
                </c:pt>
                <c:pt idx="18946">
                  <c:v>0.69667675925925932</c:v>
                </c:pt>
                <c:pt idx="18947">
                  <c:v>0.69667791666666667</c:v>
                </c:pt>
                <c:pt idx="18948">
                  <c:v>0.69667907407407403</c:v>
                </c:pt>
                <c:pt idx="18949">
                  <c:v>0.6966802314814815</c:v>
                </c:pt>
                <c:pt idx="18950">
                  <c:v>0.69668138888888886</c:v>
                </c:pt>
                <c:pt idx="18951">
                  <c:v>0.69668254629629633</c:v>
                </c:pt>
                <c:pt idx="18952">
                  <c:v>0.69668370370370369</c:v>
                </c:pt>
                <c:pt idx="18953">
                  <c:v>0.69668486111111116</c:v>
                </c:pt>
                <c:pt idx="18954">
                  <c:v>0.69668601851851852</c:v>
                </c:pt>
                <c:pt idx="18955">
                  <c:v>0.69668717592592588</c:v>
                </c:pt>
                <c:pt idx="18956">
                  <c:v>0.69668833333333335</c:v>
                </c:pt>
                <c:pt idx="18957">
                  <c:v>0.69668949074074071</c:v>
                </c:pt>
                <c:pt idx="18958">
                  <c:v>0.69669064814814818</c:v>
                </c:pt>
                <c:pt idx="18959">
                  <c:v>0.69669180555555554</c:v>
                </c:pt>
                <c:pt idx="18960">
                  <c:v>0.6966929629629629</c:v>
                </c:pt>
                <c:pt idx="18961">
                  <c:v>0.69669412037037037</c:v>
                </c:pt>
                <c:pt idx="18962">
                  <c:v>0.69669527777777784</c:v>
                </c:pt>
                <c:pt idx="18963">
                  <c:v>0.6966964351851852</c:v>
                </c:pt>
                <c:pt idx="18964">
                  <c:v>0.69669759259259256</c:v>
                </c:pt>
                <c:pt idx="18965">
                  <c:v>0.69669874999999992</c:v>
                </c:pt>
                <c:pt idx="18966">
                  <c:v>0.69669990740740739</c:v>
                </c:pt>
                <c:pt idx="18967">
                  <c:v>0.69670106481481486</c:v>
                </c:pt>
                <c:pt idx="18968">
                  <c:v>0.69670222222222222</c:v>
                </c:pt>
                <c:pt idx="18969">
                  <c:v>0.69670337962962958</c:v>
                </c:pt>
                <c:pt idx="18970">
                  <c:v>0.69670453703703705</c:v>
                </c:pt>
                <c:pt idx="18971">
                  <c:v>0.69670569444444452</c:v>
                </c:pt>
                <c:pt idx="18972">
                  <c:v>0.69670685185185188</c:v>
                </c:pt>
                <c:pt idx="18973">
                  <c:v>0.69670800925925924</c:v>
                </c:pt>
                <c:pt idx="18974">
                  <c:v>0.6967091666666666</c:v>
                </c:pt>
                <c:pt idx="18975">
                  <c:v>0.69671032407407407</c:v>
                </c:pt>
                <c:pt idx="18976">
                  <c:v>0.69671148148148154</c:v>
                </c:pt>
                <c:pt idx="18977">
                  <c:v>0.6967126388888889</c:v>
                </c:pt>
                <c:pt idx="18978">
                  <c:v>0.69671379629629626</c:v>
                </c:pt>
                <c:pt idx="18979">
                  <c:v>0.69671495370370373</c:v>
                </c:pt>
                <c:pt idx="18980">
                  <c:v>0.69671611111111109</c:v>
                </c:pt>
                <c:pt idx="18981">
                  <c:v>0.69671726851851856</c:v>
                </c:pt>
                <c:pt idx="18982">
                  <c:v>0.69671842592592592</c:v>
                </c:pt>
                <c:pt idx="18983">
                  <c:v>0.69671958333333328</c:v>
                </c:pt>
                <c:pt idx="18984">
                  <c:v>0.69672074074074075</c:v>
                </c:pt>
                <c:pt idx="18985">
                  <c:v>0.69672189814814811</c:v>
                </c:pt>
                <c:pt idx="18986">
                  <c:v>0.69672305555555558</c:v>
                </c:pt>
                <c:pt idx="18987">
                  <c:v>0.69672421296296294</c:v>
                </c:pt>
                <c:pt idx="18988">
                  <c:v>0.69672537037037041</c:v>
                </c:pt>
                <c:pt idx="18989">
                  <c:v>0.69672652777777777</c:v>
                </c:pt>
                <c:pt idx="18990">
                  <c:v>0.69672768518518513</c:v>
                </c:pt>
                <c:pt idx="18991">
                  <c:v>0.69672885416666663</c:v>
                </c:pt>
                <c:pt idx="18992">
                  <c:v>0.69673000000000007</c:v>
                </c:pt>
                <c:pt idx="18993">
                  <c:v>0.69673115740740743</c:v>
                </c:pt>
                <c:pt idx="18994">
                  <c:v>0.69673231481481479</c:v>
                </c:pt>
                <c:pt idx="18995">
                  <c:v>0.69673347222222215</c:v>
                </c:pt>
                <c:pt idx="18996">
                  <c:v>0.69673462962962962</c:v>
                </c:pt>
                <c:pt idx="18997">
                  <c:v>0.69673578703703709</c:v>
                </c:pt>
                <c:pt idx="18998">
                  <c:v>0.69673694444444445</c:v>
                </c:pt>
                <c:pt idx="18999">
                  <c:v>0.69673810185185181</c:v>
                </c:pt>
                <c:pt idx="19000">
                  <c:v>0.69673925925925928</c:v>
                </c:pt>
                <c:pt idx="19001">
                  <c:v>0.69674041666666675</c:v>
                </c:pt>
                <c:pt idx="19002">
                  <c:v>0.69674157407407411</c:v>
                </c:pt>
                <c:pt idx="19003">
                  <c:v>0.69674273148148147</c:v>
                </c:pt>
                <c:pt idx="19004">
                  <c:v>0.69674388888888883</c:v>
                </c:pt>
                <c:pt idx="19005">
                  <c:v>0.6967450462962963</c:v>
                </c:pt>
                <c:pt idx="19006">
                  <c:v>0.69674620370370377</c:v>
                </c:pt>
                <c:pt idx="19007">
                  <c:v>0.69674736111111113</c:v>
                </c:pt>
                <c:pt idx="19008">
                  <c:v>0.69674851851851849</c:v>
                </c:pt>
                <c:pt idx="19009">
                  <c:v>0.69674967592592596</c:v>
                </c:pt>
                <c:pt idx="19010">
                  <c:v>0.69675083333333332</c:v>
                </c:pt>
                <c:pt idx="19011">
                  <c:v>0.69675199074074079</c:v>
                </c:pt>
                <c:pt idx="19012">
                  <c:v>0.69675314814814815</c:v>
                </c:pt>
                <c:pt idx="19013">
                  <c:v>0.69675430555555551</c:v>
                </c:pt>
                <c:pt idx="19014">
                  <c:v>0.69675546296296298</c:v>
                </c:pt>
                <c:pt idx="19015">
                  <c:v>0.69675662037037034</c:v>
                </c:pt>
                <c:pt idx="19016">
                  <c:v>0.69675777777777781</c:v>
                </c:pt>
                <c:pt idx="19017">
                  <c:v>0.69675893518518517</c:v>
                </c:pt>
                <c:pt idx="19018">
                  <c:v>0.69676009259259264</c:v>
                </c:pt>
                <c:pt idx="19019">
                  <c:v>0.69676125</c:v>
                </c:pt>
                <c:pt idx="19020">
                  <c:v>0.69676240740740736</c:v>
                </c:pt>
                <c:pt idx="19021">
                  <c:v>0.69676356481481483</c:v>
                </c:pt>
                <c:pt idx="19022">
                  <c:v>0.69676472222222219</c:v>
                </c:pt>
                <c:pt idx="19023">
                  <c:v>0.69676587962962966</c:v>
                </c:pt>
                <c:pt idx="19024">
                  <c:v>0.69676703703703702</c:v>
                </c:pt>
                <c:pt idx="19025">
                  <c:v>0.69676819444444438</c:v>
                </c:pt>
                <c:pt idx="19026">
                  <c:v>0.69676935185185185</c:v>
                </c:pt>
                <c:pt idx="19027">
                  <c:v>0.69677050925925932</c:v>
                </c:pt>
                <c:pt idx="19028">
                  <c:v>0.69677166666666668</c:v>
                </c:pt>
                <c:pt idx="19029">
                  <c:v>0.69677282407407404</c:v>
                </c:pt>
                <c:pt idx="19030">
                  <c:v>0.6967739814814814</c:v>
                </c:pt>
                <c:pt idx="19031">
                  <c:v>0.69677513888888898</c:v>
                </c:pt>
                <c:pt idx="19032">
                  <c:v>0.69677629629629634</c:v>
                </c:pt>
                <c:pt idx="19033">
                  <c:v>0.6967774537037037</c:v>
                </c:pt>
                <c:pt idx="19034">
                  <c:v>0.69677861111111106</c:v>
                </c:pt>
                <c:pt idx="19035">
                  <c:v>0.69677976851851853</c:v>
                </c:pt>
                <c:pt idx="19036">
                  <c:v>0.696780925925926</c:v>
                </c:pt>
                <c:pt idx="19037">
                  <c:v>0.69678208333333336</c:v>
                </c:pt>
                <c:pt idx="19038">
                  <c:v>0.69678324074074072</c:v>
                </c:pt>
                <c:pt idx="19039">
                  <c:v>0.69678439814814819</c:v>
                </c:pt>
                <c:pt idx="19040">
                  <c:v>0.69678555555555555</c:v>
                </c:pt>
                <c:pt idx="19041">
                  <c:v>0.69678671296296302</c:v>
                </c:pt>
                <c:pt idx="19042">
                  <c:v>0.69678787037037038</c:v>
                </c:pt>
                <c:pt idx="19043">
                  <c:v>0.69678902777777774</c:v>
                </c:pt>
                <c:pt idx="19044">
                  <c:v>0.69679018518518521</c:v>
                </c:pt>
                <c:pt idx="19045">
                  <c:v>0.69679134259259257</c:v>
                </c:pt>
                <c:pt idx="19046">
                  <c:v>0.69679250000000004</c:v>
                </c:pt>
                <c:pt idx="19047">
                  <c:v>0.6967936574074074</c:v>
                </c:pt>
                <c:pt idx="19048">
                  <c:v>0.69679481481481487</c:v>
                </c:pt>
                <c:pt idx="19049">
                  <c:v>0.69679597222222223</c:v>
                </c:pt>
                <c:pt idx="19050">
                  <c:v>0.69679712962962959</c:v>
                </c:pt>
                <c:pt idx="19051">
                  <c:v>0.69679828703703706</c:v>
                </c:pt>
                <c:pt idx="19052">
                  <c:v>0.69679944444444442</c:v>
                </c:pt>
                <c:pt idx="19053">
                  <c:v>0.69680060185185189</c:v>
                </c:pt>
                <c:pt idx="19054">
                  <c:v>0.69680175925925925</c:v>
                </c:pt>
                <c:pt idx="19055">
                  <c:v>0.69680291666666661</c:v>
                </c:pt>
                <c:pt idx="19056">
                  <c:v>0.69680407407407408</c:v>
                </c:pt>
                <c:pt idx="19057">
                  <c:v>0.69680523148148155</c:v>
                </c:pt>
                <c:pt idx="19058">
                  <c:v>0.69680638888888891</c:v>
                </c:pt>
                <c:pt idx="19059">
                  <c:v>0.69680754629629627</c:v>
                </c:pt>
                <c:pt idx="19060">
                  <c:v>0.69680870370370362</c:v>
                </c:pt>
                <c:pt idx="19061">
                  <c:v>0.6968098611111111</c:v>
                </c:pt>
                <c:pt idx="19062">
                  <c:v>0.69681101851851857</c:v>
                </c:pt>
                <c:pt idx="19063">
                  <c:v>0.69681217592592593</c:v>
                </c:pt>
                <c:pt idx="19064">
                  <c:v>0.69681333333333328</c:v>
                </c:pt>
                <c:pt idx="19065">
                  <c:v>0.69681449074074076</c:v>
                </c:pt>
                <c:pt idx="19066">
                  <c:v>0.69681564814814823</c:v>
                </c:pt>
                <c:pt idx="19067">
                  <c:v>0.69681680555555559</c:v>
                </c:pt>
                <c:pt idx="19068">
                  <c:v>0.69681796296296294</c:v>
                </c:pt>
                <c:pt idx="19069">
                  <c:v>0.6968191203703703</c:v>
                </c:pt>
                <c:pt idx="19070">
                  <c:v>0.69682027777777777</c:v>
                </c:pt>
                <c:pt idx="19071">
                  <c:v>0.69682143518518525</c:v>
                </c:pt>
                <c:pt idx="19072">
                  <c:v>0.6968225925925926</c:v>
                </c:pt>
                <c:pt idx="19073">
                  <c:v>0.69682374999999996</c:v>
                </c:pt>
                <c:pt idx="19074">
                  <c:v>0.69682490740740743</c:v>
                </c:pt>
                <c:pt idx="19075">
                  <c:v>0.69682606481481479</c:v>
                </c:pt>
                <c:pt idx="19076">
                  <c:v>0.69682722222222226</c:v>
                </c:pt>
                <c:pt idx="19077">
                  <c:v>0.69682837962962962</c:v>
                </c:pt>
                <c:pt idx="19078">
                  <c:v>0.69682953703703698</c:v>
                </c:pt>
                <c:pt idx="19079">
                  <c:v>0.69683069444444445</c:v>
                </c:pt>
                <c:pt idx="19080">
                  <c:v>0.69683185185185181</c:v>
                </c:pt>
                <c:pt idx="19081">
                  <c:v>0.69683300925925928</c:v>
                </c:pt>
                <c:pt idx="19082">
                  <c:v>0.69683416666666664</c:v>
                </c:pt>
                <c:pt idx="19083">
                  <c:v>0.69683532407407411</c:v>
                </c:pt>
                <c:pt idx="19084">
                  <c:v>0.69683648148148147</c:v>
                </c:pt>
                <c:pt idx="19085">
                  <c:v>0.69683763888888883</c:v>
                </c:pt>
                <c:pt idx="19086">
                  <c:v>0.6968387962962963</c:v>
                </c:pt>
                <c:pt idx="19087">
                  <c:v>0.69683995370370377</c:v>
                </c:pt>
                <c:pt idx="19088">
                  <c:v>0.69684111111111113</c:v>
                </c:pt>
                <c:pt idx="19089">
                  <c:v>0.69684226851851849</c:v>
                </c:pt>
                <c:pt idx="19090">
                  <c:v>0.69684342592592585</c:v>
                </c:pt>
                <c:pt idx="19091">
                  <c:v>0.69684458333333332</c:v>
                </c:pt>
                <c:pt idx="19092">
                  <c:v>0.69684574074074079</c:v>
                </c:pt>
                <c:pt idx="19093">
                  <c:v>0.69684689814814815</c:v>
                </c:pt>
                <c:pt idx="19094">
                  <c:v>0.69684805555555551</c:v>
                </c:pt>
                <c:pt idx="19095">
                  <c:v>0.69684921296296298</c:v>
                </c:pt>
                <c:pt idx="19096">
                  <c:v>0.69685037037037045</c:v>
                </c:pt>
                <c:pt idx="19097">
                  <c:v>0.69685152777777781</c:v>
                </c:pt>
                <c:pt idx="19098">
                  <c:v>0.69685268518518517</c:v>
                </c:pt>
                <c:pt idx="19099">
                  <c:v>0.69685384259259253</c:v>
                </c:pt>
                <c:pt idx="19100">
                  <c:v>0.696855</c:v>
                </c:pt>
                <c:pt idx="19101">
                  <c:v>0.69685615740740747</c:v>
                </c:pt>
                <c:pt idx="19102">
                  <c:v>0.69685731481481483</c:v>
                </c:pt>
                <c:pt idx="19103">
                  <c:v>0.69685847222222219</c:v>
                </c:pt>
                <c:pt idx="19104">
                  <c:v>0.69685962962962966</c:v>
                </c:pt>
                <c:pt idx="19105">
                  <c:v>0.69686078703703702</c:v>
                </c:pt>
                <c:pt idx="19106">
                  <c:v>0.69686194444444449</c:v>
                </c:pt>
                <c:pt idx="19107">
                  <c:v>0.69686310185185185</c:v>
                </c:pt>
                <c:pt idx="19108">
                  <c:v>0.69686425925925921</c:v>
                </c:pt>
                <c:pt idx="19109">
                  <c:v>0.69686541666666668</c:v>
                </c:pt>
                <c:pt idx="19110">
                  <c:v>0.69686657407407404</c:v>
                </c:pt>
                <c:pt idx="19111">
                  <c:v>0.69686773148148151</c:v>
                </c:pt>
                <c:pt idx="19112">
                  <c:v>0.69686888888888887</c:v>
                </c:pt>
                <c:pt idx="19113">
                  <c:v>0.69687004629629634</c:v>
                </c:pt>
                <c:pt idx="19114">
                  <c:v>0.6968712037037037</c:v>
                </c:pt>
                <c:pt idx="19115">
                  <c:v>0.69687236111111106</c:v>
                </c:pt>
                <c:pt idx="19116">
                  <c:v>0.69687351851851853</c:v>
                </c:pt>
                <c:pt idx="19117">
                  <c:v>0.69687467592592589</c:v>
                </c:pt>
                <c:pt idx="19118">
                  <c:v>0.69687583333333336</c:v>
                </c:pt>
                <c:pt idx="19119">
                  <c:v>0.69687699074074072</c:v>
                </c:pt>
                <c:pt idx="19120">
                  <c:v>0.69687814814814808</c:v>
                </c:pt>
                <c:pt idx="19121">
                  <c:v>0.69687930555555555</c:v>
                </c:pt>
                <c:pt idx="19122">
                  <c:v>0.69688046296296302</c:v>
                </c:pt>
                <c:pt idx="19123">
                  <c:v>0.69688162037037038</c:v>
                </c:pt>
                <c:pt idx="19124">
                  <c:v>0.69688277777777774</c:v>
                </c:pt>
                <c:pt idx="19125">
                  <c:v>0.6968839351851851</c:v>
                </c:pt>
                <c:pt idx="19126">
                  <c:v>0.69688509259259268</c:v>
                </c:pt>
                <c:pt idx="19127">
                  <c:v>0.69688625000000004</c:v>
                </c:pt>
                <c:pt idx="19128">
                  <c:v>0.6968874074074074</c:v>
                </c:pt>
                <c:pt idx="19129">
                  <c:v>0.69688856481481476</c:v>
                </c:pt>
                <c:pt idx="19130">
                  <c:v>0.69688972222222223</c:v>
                </c:pt>
                <c:pt idx="19131">
                  <c:v>0.6968908796296297</c:v>
                </c:pt>
                <c:pt idx="19132">
                  <c:v>0.69689203703703706</c:v>
                </c:pt>
                <c:pt idx="19133">
                  <c:v>0.69689319444444442</c:v>
                </c:pt>
                <c:pt idx="19134">
                  <c:v>0.69689435185185189</c:v>
                </c:pt>
                <c:pt idx="19135">
                  <c:v>0.69689550925925925</c:v>
                </c:pt>
                <c:pt idx="19136">
                  <c:v>0.69689666666666672</c:v>
                </c:pt>
                <c:pt idx="19137">
                  <c:v>0.69689782407407408</c:v>
                </c:pt>
                <c:pt idx="19138">
                  <c:v>0.69689898148148144</c:v>
                </c:pt>
                <c:pt idx="19139">
                  <c:v>0.69690013888888891</c:v>
                </c:pt>
                <c:pt idx="19140">
                  <c:v>0.69690129629629627</c:v>
                </c:pt>
                <c:pt idx="19141">
                  <c:v>0.69690245370370374</c:v>
                </c:pt>
                <c:pt idx="19142">
                  <c:v>0.6969036111111111</c:v>
                </c:pt>
                <c:pt idx="19143">
                  <c:v>0.69690476851851857</c:v>
                </c:pt>
                <c:pt idx="19144">
                  <c:v>0.69690592592592593</c:v>
                </c:pt>
                <c:pt idx="19145">
                  <c:v>0.69690708333333329</c:v>
                </c:pt>
                <c:pt idx="19146">
                  <c:v>0.69690824074074076</c:v>
                </c:pt>
                <c:pt idx="19147">
                  <c:v>0.69690939814814812</c:v>
                </c:pt>
                <c:pt idx="19148">
                  <c:v>0.69691055555555559</c:v>
                </c:pt>
                <c:pt idx="19149">
                  <c:v>0.69691171296296295</c:v>
                </c:pt>
                <c:pt idx="19150">
                  <c:v>0.69691287037037031</c:v>
                </c:pt>
                <c:pt idx="19151">
                  <c:v>0.69691402777777778</c:v>
                </c:pt>
                <c:pt idx="19152">
                  <c:v>0.69691518518518525</c:v>
                </c:pt>
                <c:pt idx="19153">
                  <c:v>0.69691634259259261</c:v>
                </c:pt>
                <c:pt idx="19154">
                  <c:v>0.69691749999999997</c:v>
                </c:pt>
                <c:pt idx="19155">
                  <c:v>0.69691865740740733</c:v>
                </c:pt>
                <c:pt idx="19156">
                  <c:v>0.6969198148148148</c:v>
                </c:pt>
                <c:pt idx="19157">
                  <c:v>0.69692097222222227</c:v>
                </c:pt>
                <c:pt idx="19158">
                  <c:v>0.69692212962962963</c:v>
                </c:pt>
                <c:pt idx="19159">
                  <c:v>0.69692328703703699</c:v>
                </c:pt>
                <c:pt idx="19160">
                  <c:v>0.69692444444444446</c:v>
                </c:pt>
                <c:pt idx="19161">
                  <c:v>0.69692560185185193</c:v>
                </c:pt>
                <c:pt idx="19162">
                  <c:v>0.69692675925925929</c:v>
                </c:pt>
                <c:pt idx="19163">
                  <c:v>0.69692791666666665</c:v>
                </c:pt>
                <c:pt idx="19164">
                  <c:v>0.69692907407407401</c:v>
                </c:pt>
                <c:pt idx="19165">
                  <c:v>0.69693023148148148</c:v>
                </c:pt>
                <c:pt idx="19166">
                  <c:v>0.69693143518518519</c:v>
                </c:pt>
                <c:pt idx="19167">
                  <c:v>0.69693254629629631</c:v>
                </c:pt>
                <c:pt idx="19168">
                  <c:v>0.69693370370370367</c:v>
                </c:pt>
                <c:pt idx="19169">
                  <c:v>0.69693486111111114</c:v>
                </c:pt>
                <c:pt idx="19170">
                  <c:v>0.6969360185185185</c:v>
                </c:pt>
                <c:pt idx="19171">
                  <c:v>0.69693717592592597</c:v>
                </c:pt>
                <c:pt idx="19172">
                  <c:v>0.69693833333333333</c:v>
                </c:pt>
                <c:pt idx="19173">
                  <c:v>0.6969394907407408</c:v>
                </c:pt>
                <c:pt idx="19174">
                  <c:v>0.69694064814814816</c:v>
                </c:pt>
                <c:pt idx="19175">
                  <c:v>0.69694180555555552</c:v>
                </c:pt>
                <c:pt idx="19176">
                  <c:v>0.69694296296296299</c:v>
                </c:pt>
                <c:pt idx="19177">
                  <c:v>0.69694412037037035</c:v>
                </c:pt>
                <c:pt idx="19178">
                  <c:v>0.69694527777777782</c:v>
                </c:pt>
                <c:pt idx="19179">
                  <c:v>0.69694643518518518</c:v>
                </c:pt>
                <c:pt idx="19180">
                  <c:v>0.69694759259259254</c:v>
                </c:pt>
                <c:pt idx="19181">
                  <c:v>0.69694875000000001</c:v>
                </c:pt>
                <c:pt idx="19182">
                  <c:v>0.69694990740740748</c:v>
                </c:pt>
                <c:pt idx="19183">
                  <c:v>0.69695106481481484</c:v>
                </c:pt>
                <c:pt idx="19184">
                  <c:v>0.6969522222222222</c:v>
                </c:pt>
                <c:pt idx="19185">
                  <c:v>0.69695337962962955</c:v>
                </c:pt>
                <c:pt idx="19186">
                  <c:v>0.69695453703703703</c:v>
                </c:pt>
                <c:pt idx="19187">
                  <c:v>0.6969556944444445</c:v>
                </c:pt>
                <c:pt idx="19188">
                  <c:v>0.69695685185185186</c:v>
                </c:pt>
                <c:pt idx="19189">
                  <c:v>0.69695800925925921</c:v>
                </c:pt>
                <c:pt idx="19190">
                  <c:v>0.69695916666666669</c:v>
                </c:pt>
                <c:pt idx="19191">
                  <c:v>0.69696032407407416</c:v>
                </c:pt>
                <c:pt idx="19192">
                  <c:v>0.69696148148148152</c:v>
                </c:pt>
                <c:pt idx="19193">
                  <c:v>0.69696263888888887</c:v>
                </c:pt>
                <c:pt idx="19194">
                  <c:v>0.69696379629629623</c:v>
                </c:pt>
                <c:pt idx="19195">
                  <c:v>0.6969649537037037</c:v>
                </c:pt>
                <c:pt idx="19196">
                  <c:v>0.69696611111111118</c:v>
                </c:pt>
                <c:pt idx="19197">
                  <c:v>0.69696726851851853</c:v>
                </c:pt>
                <c:pt idx="19198">
                  <c:v>0.69696842592592589</c:v>
                </c:pt>
                <c:pt idx="19199">
                  <c:v>0.69696958333333336</c:v>
                </c:pt>
                <c:pt idx="19200">
                  <c:v>0.69697074074074072</c:v>
                </c:pt>
                <c:pt idx="19201">
                  <c:v>0.69697189814814819</c:v>
                </c:pt>
                <c:pt idx="19202">
                  <c:v>0.69697305555555555</c:v>
                </c:pt>
                <c:pt idx="19203">
                  <c:v>0.69697421296296291</c:v>
                </c:pt>
                <c:pt idx="19204">
                  <c:v>0.69697537037037038</c:v>
                </c:pt>
                <c:pt idx="19205">
                  <c:v>0.69697652777777774</c:v>
                </c:pt>
                <c:pt idx="19206">
                  <c:v>0.69697768518518521</c:v>
                </c:pt>
                <c:pt idx="19207">
                  <c:v>0.69697884259259257</c:v>
                </c:pt>
                <c:pt idx="19208">
                  <c:v>0.69698000000000004</c:v>
                </c:pt>
                <c:pt idx="19209">
                  <c:v>0.6969811574074074</c:v>
                </c:pt>
                <c:pt idx="19210">
                  <c:v>0.69698231481481476</c:v>
                </c:pt>
                <c:pt idx="19211">
                  <c:v>0.69698347222222223</c:v>
                </c:pt>
                <c:pt idx="19212">
                  <c:v>0.69698462962962959</c:v>
                </c:pt>
                <c:pt idx="19213">
                  <c:v>0.69698578703703706</c:v>
                </c:pt>
                <c:pt idx="19214">
                  <c:v>0.69698694444444442</c:v>
                </c:pt>
                <c:pt idx="19215">
                  <c:v>0.69698810185185178</c:v>
                </c:pt>
                <c:pt idx="19216">
                  <c:v>0.69698925925925925</c:v>
                </c:pt>
                <c:pt idx="19217">
                  <c:v>0.69699041666666672</c:v>
                </c:pt>
                <c:pt idx="19218">
                  <c:v>0.69699157407407408</c:v>
                </c:pt>
                <c:pt idx="19219">
                  <c:v>0.69699273148148144</c:v>
                </c:pt>
                <c:pt idx="19220">
                  <c:v>0.6969938888888888</c:v>
                </c:pt>
                <c:pt idx="19221">
                  <c:v>0.69699504629629638</c:v>
                </c:pt>
                <c:pt idx="19222">
                  <c:v>0.69699620370370374</c:v>
                </c:pt>
                <c:pt idx="19223">
                  <c:v>0.6969973611111111</c:v>
                </c:pt>
                <c:pt idx="19224">
                  <c:v>0.69699851851851846</c:v>
                </c:pt>
                <c:pt idx="19225">
                  <c:v>0.69699967592592593</c:v>
                </c:pt>
                <c:pt idx="19226">
                  <c:v>0.6970008333333334</c:v>
                </c:pt>
                <c:pt idx="19227">
                  <c:v>0.69700199074074076</c:v>
                </c:pt>
                <c:pt idx="19228">
                  <c:v>0.69700314814814812</c:v>
                </c:pt>
                <c:pt idx="19229">
                  <c:v>0.69700430555555559</c:v>
                </c:pt>
                <c:pt idx="19230">
                  <c:v>0.69700546296296295</c:v>
                </c:pt>
                <c:pt idx="19231">
                  <c:v>0.69700662037037042</c:v>
                </c:pt>
                <c:pt idx="19232">
                  <c:v>0.69700777777777778</c:v>
                </c:pt>
                <c:pt idx="19233">
                  <c:v>0.69700893518518514</c:v>
                </c:pt>
                <c:pt idx="19234">
                  <c:v>0.69701009259259261</c:v>
                </c:pt>
                <c:pt idx="19235">
                  <c:v>0.69701124999999997</c:v>
                </c:pt>
                <c:pt idx="19236">
                  <c:v>0.69701240740740744</c:v>
                </c:pt>
                <c:pt idx="19237">
                  <c:v>0.6970135648148148</c:v>
                </c:pt>
                <c:pt idx="19238">
                  <c:v>0.69701472222222227</c:v>
                </c:pt>
                <c:pt idx="19239">
                  <c:v>0.69701587962962963</c:v>
                </c:pt>
                <c:pt idx="19240">
                  <c:v>0.69701703703703699</c:v>
                </c:pt>
                <c:pt idx="19241">
                  <c:v>0.69701819444444446</c:v>
                </c:pt>
                <c:pt idx="19242">
                  <c:v>0.69701935185185182</c:v>
                </c:pt>
                <c:pt idx="19243">
                  <c:v>0.69702050925925929</c:v>
                </c:pt>
                <c:pt idx="19244">
                  <c:v>0.69702166666666665</c:v>
                </c:pt>
                <c:pt idx="19245">
                  <c:v>0.69702282407407401</c:v>
                </c:pt>
                <c:pt idx="19246">
                  <c:v>0.69702398148148148</c:v>
                </c:pt>
                <c:pt idx="19247">
                  <c:v>0.69702513888888895</c:v>
                </c:pt>
                <c:pt idx="19248">
                  <c:v>0.69702629629629631</c:v>
                </c:pt>
                <c:pt idx="19249">
                  <c:v>0.69702745370370367</c:v>
                </c:pt>
                <c:pt idx="19250">
                  <c:v>0.69702861111111103</c:v>
                </c:pt>
                <c:pt idx="19251">
                  <c:v>0.6970297685185185</c:v>
                </c:pt>
                <c:pt idx="19252">
                  <c:v>0.69703092592592597</c:v>
                </c:pt>
                <c:pt idx="19253">
                  <c:v>0.69703208333333333</c:v>
                </c:pt>
                <c:pt idx="19254">
                  <c:v>0.69703324074074069</c:v>
                </c:pt>
                <c:pt idx="19255">
                  <c:v>0.69703439814814816</c:v>
                </c:pt>
                <c:pt idx="19256">
                  <c:v>0.69703555555555563</c:v>
                </c:pt>
                <c:pt idx="19257">
                  <c:v>0.69703671296296299</c:v>
                </c:pt>
                <c:pt idx="19258">
                  <c:v>0.69703787037037035</c:v>
                </c:pt>
                <c:pt idx="19259">
                  <c:v>0.69703902777777771</c:v>
                </c:pt>
                <c:pt idx="19260">
                  <c:v>0.69704018518518518</c:v>
                </c:pt>
                <c:pt idx="19261">
                  <c:v>0.69704134259259265</c:v>
                </c:pt>
                <c:pt idx="19262">
                  <c:v>0.69704250000000001</c:v>
                </c:pt>
                <c:pt idx="19263">
                  <c:v>0.69704365740740737</c:v>
                </c:pt>
                <c:pt idx="19264">
                  <c:v>0.69704481481481484</c:v>
                </c:pt>
                <c:pt idx="19265">
                  <c:v>0.6970459722222222</c:v>
                </c:pt>
                <c:pt idx="19266">
                  <c:v>0.69704712962962967</c:v>
                </c:pt>
                <c:pt idx="19267">
                  <c:v>0.69704828703703703</c:v>
                </c:pt>
                <c:pt idx="19268">
                  <c:v>0.6970494444444445</c:v>
                </c:pt>
                <c:pt idx="19269">
                  <c:v>0.69705060185185186</c:v>
                </c:pt>
                <c:pt idx="19270">
                  <c:v>0.69705175925925922</c:v>
                </c:pt>
                <c:pt idx="19271">
                  <c:v>0.69705291666666669</c:v>
                </c:pt>
                <c:pt idx="19272">
                  <c:v>0.69705407407407405</c:v>
                </c:pt>
                <c:pt idx="19273">
                  <c:v>0.69705523148148152</c:v>
                </c:pt>
                <c:pt idx="19274">
                  <c:v>0.69705638888888888</c:v>
                </c:pt>
                <c:pt idx="19275">
                  <c:v>0.69705754629629624</c:v>
                </c:pt>
                <c:pt idx="19276">
                  <c:v>0.69705870370370371</c:v>
                </c:pt>
                <c:pt idx="19277">
                  <c:v>0.69705986111111118</c:v>
                </c:pt>
                <c:pt idx="19278">
                  <c:v>0.69706101851851854</c:v>
                </c:pt>
                <c:pt idx="19279">
                  <c:v>0.6970621759259259</c:v>
                </c:pt>
                <c:pt idx="19280">
                  <c:v>0.69706333333333326</c:v>
                </c:pt>
                <c:pt idx="19281">
                  <c:v>0.69706449074074073</c:v>
                </c:pt>
                <c:pt idx="19282">
                  <c:v>0.6970656481481482</c:v>
                </c:pt>
                <c:pt idx="19283">
                  <c:v>0.69706680555555556</c:v>
                </c:pt>
                <c:pt idx="19284">
                  <c:v>0.69706796296296292</c:v>
                </c:pt>
                <c:pt idx="19285">
                  <c:v>0.69706912037037039</c:v>
                </c:pt>
                <c:pt idx="19286">
                  <c:v>0.69707027777777786</c:v>
                </c:pt>
                <c:pt idx="19287">
                  <c:v>0.69707143518518522</c:v>
                </c:pt>
                <c:pt idx="19288">
                  <c:v>0.69707259259259258</c:v>
                </c:pt>
                <c:pt idx="19289">
                  <c:v>0.69707374999999994</c:v>
                </c:pt>
                <c:pt idx="19290">
                  <c:v>0.69707490740740741</c:v>
                </c:pt>
                <c:pt idx="19291">
                  <c:v>0.69707606481481488</c:v>
                </c:pt>
                <c:pt idx="19292">
                  <c:v>0.69707722222222224</c:v>
                </c:pt>
                <c:pt idx="19293">
                  <c:v>0.6970783796296296</c:v>
                </c:pt>
                <c:pt idx="19294">
                  <c:v>0.69707953703703707</c:v>
                </c:pt>
                <c:pt idx="19295">
                  <c:v>0.69708069444444443</c:v>
                </c:pt>
                <c:pt idx="19296">
                  <c:v>0.6970818518518519</c:v>
                </c:pt>
                <c:pt idx="19297">
                  <c:v>0.69708300925925926</c:v>
                </c:pt>
                <c:pt idx="19298">
                  <c:v>0.69708416666666662</c:v>
                </c:pt>
                <c:pt idx="19299">
                  <c:v>0.69708532407407409</c:v>
                </c:pt>
                <c:pt idx="19300">
                  <c:v>0.69708648148148145</c:v>
                </c:pt>
                <c:pt idx="19301">
                  <c:v>0.69708763888888892</c:v>
                </c:pt>
                <c:pt idx="19302">
                  <c:v>0.69708879629629628</c:v>
                </c:pt>
                <c:pt idx="19303">
                  <c:v>0.69708995370370375</c:v>
                </c:pt>
                <c:pt idx="19304">
                  <c:v>0.69709111111111111</c:v>
                </c:pt>
                <c:pt idx="19305">
                  <c:v>0.69709226851851847</c:v>
                </c:pt>
                <c:pt idx="19306">
                  <c:v>0.69709342592592594</c:v>
                </c:pt>
                <c:pt idx="19307">
                  <c:v>0.69709458333333341</c:v>
                </c:pt>
                <c:pt idx="19308">
                  <c:v>0.69709574074074077</c:v>
                </c:pt>
                <c:pt idx="19309">
                  <c:v>0.69709689814814813</c:v>
                </c:pt>
                <c:pt idx="19310">
                  <c:v>0.69709805555555548</c:v>
                </c:pt>
                <c:pt idx="19311">
                  <c:v>0.69709921296296296</c:v>
                </c:pt>
                <c:pt idx="19312">
                  <c:v>0.69710037037037043</c:v>
                </c:pt>
                <c:pt idx="19313">
                  <c:v>0.69710152777777779</c:v>
                </c:pt>
                <c:pt idx="19314">
                  <c:v>0.69710268518518514</c:v>
                </c:pt>
                <c:pt idx="19315">
                  <c:v>0.69710384259259262</c:v>
                </c:pt>
                <c:pt idx="19316">
                  <c:v>0.69710500000000009</c:v>
                </c:pt>
                <c:pt idx="19317">
                  <c:v>0.69710615740740745</c:v>
                </c:pt>
                <c:pt idx="19318">
                  <c:v>0.6971073148148148</c:v>
                </c:pt>
                <c:pt idx="19319">
                  <c:v>0.69710847222222216</c:v>
                </c:pt>
                <c:pt idx="19320">
                  <c:v>0.69710962962962963</c:v>
                </c:pt>
                <c:pt idx="19321">
                  <c:v>0.69711078703703711</c:v>
                </c:pt>
                <c:pt idx="19322">
                  <c:v>0.69711194444444446</c:v>
                </c:pt>
                <c:pt idx="19323">
                  <c:v>0.69711310185185182</c:v>
                </c:pt>
                <c:pt idx="19324">
                  <c:v>0.69711425925925929</c:v>
                </c:pt>
                <c:pt idx="19325">
                  <c:v>0.69711541666666665</c:v>
                </c:pt>
                <c:pt idx="19326">
                  <c:v>0.69711657407407412</c:v>
                </c:pt>
                <c:pt idx="19327">
                  <c:v>0.69711773148148148</c:v>
                </c:pt>
                <c:pt idx="19328">
                  <c:v>0.69711891203703702</c:v>
                </c:pt>
                <c:pt idx="19329">
                  <c:v>0.69712004629629631</c:v>
                </c:pt>
                <c:pt idx="19330">
                  <c:v>0.69712121527777782</c:v>
                </c:pt>
                <c:pt idx="19331">
                  <c:v>0.69712236111111114</c:v>
                </c:pt>
                <c:pt idx="19332">
                  <c:v>0.6971235185185185</c:v>
                </c:pt>
                <c:pt idx="19333">
                  <c:v>0.69712467592592597</c:v>
                </c:pt>
                <c:pt idx="19334">
                  <c:v>0.69712583333333333</c:v>
                </c:pt>
                <c:pt idx="19335">
                  <c:v>0.69712699074074069</c:v>
                </c:pt>
                <c:pt idx="19336">
                  <c:v>0.69712814814814816</c:v>
                </c:pt>
                <c:pt idx="19337">
                  <c:v>0.69712930555555552</c:v>
                </c:pt>
                <c:pt idx="19338">
                  <c:v>0.69713046296296299</c:v>
                </c:pt>
                <c:pt idx="19339">
                  <c:v>0.69713162037037035</c:v>
                </c:pt>
                <c:pt idx="19340">
                  <c:v>0.69713277777777771</c:v>
                </c:pt>
                <c:pt idx="19341">
                  <c:v>0.69713393518518518</c:v>
                </c:pt>
                <c:pt idx="19342">
                  <c:v>0.69713509259259265</c:v>
                </c:pt>
                <c:pt idx="19343">
                  <c:v>0.69713625000000001</c:v>
                </c:pt>
                <c:pt idx="19344">
                  <c:v>0.69713740740740737</c:v>
                </c:pt>
                <c:pt idx="19345">
                  <c:v>0.69713856481481473</c:v>
                </c:pt>
                <c:pt idx="19346">
                  <c:v>0.6971397222222222</c:v>
                </c:pt>
                <c:pt idx="19347">
                  <c:v>0.69714087962962967</c:v>
                </c:pt>
                <c:pt idx="19348">
                  <c:v>0.69714203703703703</c:v>
                </c:pt>
                <c:pt idx="19349">
                  <c:v>0.69714319444444439</c:v>
                </c:pt>
                <c:pt idx="19350">
                  <c:v>0.69714435185185186</c:v>
                </c:pt>
                <c:pt idx="19351">
                  <c:v>0.69714550925925933</c:v>
                </c:pt>
                <c:pt idx="19352">
                  <c:v>0.69714666666666669</c:v>
                </c:pt>
                <c:pt idx="19353">
                  <c:v>0.69714782407407405</c:v>
                </c:pt>
                <c:pt idx="19354">
                  <c:v>0.69714898148148141</c:v>
                </c:pt>
                <c:pt idx="19355">
                  <c:v>0.69715013888888888</c:v>
                </c:pt>
                <c:pt idx="19356">
                  <c:v>0.69715129629629635</c:v>
                </c:pt>
                <c:pt idx="19357">
                  <c:v>0.69715245370370371</c:v>
                </c:pt>
                <c:pt idx="19358">
                  <c:v>0.69715361111111107</c:v>
                </c:pt>
                <c:pt idx="19359">
                  <c:v>0.69715476851851854</c:v>
                </c:pt>
                <c:pt idx="19360">
                  <c:v>0.6971559259259259</c:v>
                </c:pt>
                <c:pt idx="19361">
                  <c:v>0.69715708333333337</c:v>
                </c:pt>
                <c:pt idx="19362">
                  <c:v>0.69715824074074073</c:v>
                </c:pt>
                <c:pt idx="19363">
                  <c:v>0.6971593981481482</c:v>
                </c:pt>
                <c:pt idx="19364">
                  <c:v>0.69716055555555556</c:v>
                </c:pt>
                <c:pt idx="19365">
                  <c:v>0.69716171296296292</c:v>
                </c:pt>
                <c:pt idx="19366">
                  <c:v>0.69716287037037039</c:v>
                </c:pt>
                <c:pt idx="19367">
                  <c:v>0.69716402777777775</c:v>
                </c:pt>
                <c:pt idx="19368">
                  <c:v>0.69716518518518522</c:v>
                </c:pt>
                <c:pt idx="19369">
                  <c:v>0.69716634259259258</c:v>
                </c:pt>
                <c:pt idx="19370">
                  <c:v>0.69716749999999994</c:v>
                </c:pt>
                <c:pt idx="19371">
                  <c:v>0.69716865740740741</c:v>
                </c:pt>
                <c:pt idx="19372">
                  <c:v>0.69716981481481488</c:v>
                </c:pt>
                <c:pt idx="19373">
                  <c:v>0.69717097222222224</c:v>
                </c:pt>
                <c:pt idx="19374">
                  <c:v>0.6971721296296296</c:v>
                </c:pt>
                <c:pt idx="19375">
                  <c:v>0.69717328703703696</c:v>
                </c:pt>
                <c:pt idx="19376">
                  <c:v>0.69717444444444443</c:v>
                </c:pt>
                <c:pt idx="19377">
                  <c:v>0.6971756018518519</c:v>
                </c:pt>
                <c:pt idx="19378">
                  <c:v>0.69717675925925926</c:v>
                </c:pt>
                <c:pt idx="19379">
                  <c:v>0.69717791666666662</c:v>
                </c:pt>
                <c:pt idx="19380">
                  <c:v>0.69717907407407409</c:v>
                </c:pt>
                <c:pt idx="19381">
                  <c:v>0.69718023148148156</c:v>
                </c:pt>
                <c:pt idx="19382">
                  <c:v>0.69718138888888892</c:v>
                </c:pt>
                <c:pt idx="19383">
                  <c:v>0.69718254629629628</c:v>
                </c:pt>
                <c:pt idx="19384">
                  <c:v>0.69718370370370364</c:v>
                </c:pt>
                <c:pt idx="19385">
                  <c:v>0.69718486111111111</c:v>
                </c:pt>
                <c:pt idx="19386">
                  <c:v>0.69718601851851858</c:v>
                </c:pt>
                <c:pt idx="19387">
                  <c:v>0.69718717592592594</c:v>
                </c:pt>
                <c:pt idx="19388">
                  <c:v>0.6971883333333333</c:v>
                </c:pt>
                <c:pt idx="19389">
                  <c:v>0.69718949074074077</c:v>
                </c:pt>
                <c:pt idx="19390">
                  <c:v>0.69719064814814813</c:v>
                </c:pt>
                <c:pt idx="19391">
                  <c:v>0.6971918055555556</c:v>
                </c:pt>
                <c:pt idx="19392">
                  <c:v>0.69719296296296296</c:v>
                </c:pt>
                <c:pt idx="19393">
                  <c:v>0.69719412037037032</c:v>
                </c:pt>
                <c:pt idx="19394">
                  <c:v>0.69719527777777779</c:v>
                </c:pt>
                <c:pt idx="19395">
                  <c:v>0.69719643518518515</c:v>
                </c:pt>
                <c:pt idx="19396">
                  <c:v>0.69719759259259262</c:v>
                </c:pt>
                <c:pt idx="19397">
                  <c:v>0.69719874999999998</c:v>
                </c:pt>
                <c:pt idx="19398">
                  <c:v>0.69719990740740745</c:v>
                </c:pt>
                <c:pt idx="19399">
                  <c:v>0.69720106481481481</c:v>
                </c:pt>
                <c:pt idx="19400">
                  <c:v>0.69720222222222217</c:v>
                </c:pt>
                <c:pt idx="19401">
                  <c:v>0.69720337962962964</c:v>
                </c:pt>
                <c:pt idx="19402">
                  <c:v>0.69720453703703711</c:v>
                </c:pt>
                <c:pt idx="19403">
                  <c:v>0.69720569444444447</c:v>
                </c:pt>
                <c:pt idx="19404">
                  <c:v>0.69720685185185183</c:v>
                </c:pt>
                <c:pt idx="19405">
                  <c:v>0.69720800925925919</c:v>
                </c:pt>
                <c:pt idx="19406">
                  <c:v>0.69720916666666666</c:v>
                </c:pt>
                <c:pt idx="19407">
                  <c:v>0.69721032407407413</c:v>
                </c:pt>
                <c:pt idx="19408">
                  <c:v>0.69721148148148149</c:v>
                </c:pt>
                <c:pt idx="19409">
                  <c:v>0.69721263888888885</c:v>
                </c:pt>
                <c:pt idx="19410">
                  <c:v>0.69721379629629632</c:v>
                </c:pt>
                <c:pt idx="19411">
                  <c:v>0.69721495370370379</c:v>
                </c:pt>
                <c:pt idx="19412">
                  <c:v>0.69721611111111115</c:v>
                </c:pt>
                <c:pt idx="19413">
                  <c:v>0.69721726851851851</c:v>
                </c:pt>
                <c:pt idx="19414">
                  <c:v>0.69721842592592587</c:v>
                </c:pt>
                <c:pt idx="19415">
                  <c:v>0.69721958333333334</c:v>
                </c:pt>
                <c:pt idx="19416">
                  <c:v>0.69722074074074081</c:v>
                </c:pt>
                <c:pt idx="19417">
                  <c:v>0.69722189814814817</c:v>
                </c:pt>
                <c:pt idx="19418">
                  <c:v>0.69722305555555553</c:v>
                </c:pt>
                <c:pt idx="19419">
                  <c:v>0.697224212962963</c:v>
                </c:pt>
                <c:pt idx="19420">
                  <c:v>0.69722537037037036</c:v>
                </c:pt>
                <c:pt idx="19421">
                  <c:v>0.69722653935185186</c:v>
                </c:pt>
                <c:pt idx="19422">
                  <c:v>0.69722768518518519</c:v>
                </c:pt>
                <c:pt idx="19423">
                  <c:v>0.69722884259259255</c:v>
                </c:pt>
                <c:pt idx="19424">
                  <c:v>0.69723000000000002</c:v>
                </c:pt>
                <c:pt idx="19425">
                  <c:v>0.69723115740740738</c:v>
                </c:pt>
                <c:pt idx="19426">
                  <c:v>0.69723231481481485</c:v>
                </c:pt>
                <c:pt idx="19427">
                  <c:v>0.69723347222222221</c:v>
                </c:pt>
                <c:pt idx="19428">
                  <c:v>0.69723462962962968</c:v>
                </c:pt>
                <c:pt idx="19429">
                  <c:v>0.69723578703703704</c:v>
                </c:pt>
                <c:pt idx="19430">
                  <c:v>0.6972369444444444</c:v>
                </c:pt>
                <c:pt idx="19431">
                  <c:v>0.69723810185185187</c:v>
                </c:pt>
                <c:pt idx="19432">
                  <c:v>0.69723925925925923</c:v>
                </c:pt>
                <c:pt idx="19433">
                  <c:v>0.6972404166666667</c:v>
                </c:pt>
                <c:pt idx="19434">
                  <c:v>0.69724157407407406</c:v>
                </c:pt>
                <c:pt idx="19435">
                  <c:v>0.69724273148148141</c:v>
                </c:pt>
                <c:pt idx="19436">
                  <c:v>0.69724388888888889</c:v>
                </c:pt>
                <c:pt idx="19437">
                  <c:v>0.69724504629629636</c:v>
                </c:pt>
                <c:pt idx="19438">
                  <c:v>0.69724620370370372</c:v>
                </c:pt>
                <c:pt idx="19439">
                  <c:v>0.69724736111111107</c:v>
                </c:pt>
                <c:pt idx="19440">
                  <c:v>0.69724851851851843</c:v>
                </c:pt>
                <c:pt idx="19441">
                  <c:v>0.69724967592592602</c:v>
                </c:pt>
                <c:pt idx="19442">
                  <c:v>0.69725083333333338</c:v>
                </c:pt>
                <c:pt idx="19443">
                  <c:v>0.69725199074074073</c:v>
                </c:pt>
                <c:pt idx="19444">
                  <c:v>0.69725314814814809</c:v>
                </c:pt>
                <c:pt idx="19445">
                  <c:v>0.69725430555555556</c:v>
                </c:pt>
                <c:pt idx="19446">
                  <c:v>0.69725546296296304</c:v>
                </c:pt>
                <c:pt idx="19447">
                  <c:v>0.69725662037037039</c:v>
                </c:pt>
                <c:pt idx="19448">
                  <c:v>0.69725777777777775</c:v>
                </c:pt>
                <c:pt idx="19449">
                  <c:v>0.69725893518518522</c:v>
                </c:pt>
                <c:pt idx="19450">
                  <c:v>0.69726009259259258</c:v>
                </c:pt>
                <c:pt idx="19451">
                  <c:v>0.69726125000000005</c:v>
                </c:pt>
                <c:pt idx="19452">
                  <c:v>0.69726240740740741</c:v>
                </c:pt>
                <c:pt idx="19453">
                  <c:v>0.69726356481481477</c:v>
                </c:pt>
                <c:pt idx="19454">
                  <c:v>0.69726472222222224</c:v>
                </c:pt>
                <c:pt idx="19455">
                  <c:v>0.6972658796296296</c:v>
                </c:pt>
                <c:pt idx="19456">
                  <c:v>0.69726703703703707</c:v>
                </c:pt>
                <c:pt idx="19457">
                  <c:v>0.69726819444444443</c:v>
                </c:pt>
                <c:pt idx="19458">
                  <c:v>0.6972693518518519</c:v>
                </c:pt>
                <c:pt idx="19459">
                  <c:v>0.69727050925925926</c:v>
                </c:pt>
                <c:pt idx="19460">
                  <c:v>0.69727166666666662</c:v>
                </c:pt>
                <c:pt idx="19461">
                  <c:v>0.69727282407407409</c:v>
                </c:pt>
                <c:pt idx="19462">
                  <c:v>0.69727398148148145</c:v>
                </c:pt>
                <c:pt idx="19463">
                  <c:v>0.69727513888888892</c:v>
                </c:pt>
                <c:pt idx="19464">
                  <c:v>0.69727629629629628</c:v>
                </c:pt>
                <c:pt idx="19465">
                  <c:v>0.69727745370370364</c:v>
                </c:pt>
                <c:pt idx="19466">
                  <c:v>0.69727861111111111</c:v>
                </c:pt>
                <c:pt idx="19467">
                  <c:v>0.69727976851851858</c:v>
                </c:pt>
                <c:pt idx="19468">
                  <c:v>0.69728092592592594</c:v>
                </c:pt>
                <c:pt idx="19469">
                  <c:v>0.6972820833333333</c:v>
                </c:pt>
                <c:pt idx="19470">
                  <c:v>0.69728324074074066</c:v>
                </c:pt>
                <c:pt idx="19471">
                  <c:v>0.69728439814814813</c:v>
                </c:pt>
                <c:pt idx="19472">
                  <c:v>0.6972855555555556</c:v>
                </c:pt>
                <c:pt idx="19473">
                  <c:v>0.69728671296296296</c:v>
                </c:pt>
                <c:pt idx="19474">
                  <c:v>0.69728787037037032</c:v>
                </c:pt>
                <c:pt idx="19475">
                  <c:v>0.69728902777777779</c:v>
                </c:pt>
                <c:pt idx="19476">
                  <c:v>0.69729018518518526</c:v>
                </c:pt>
                <c:pt idx="19477">
                  <c:v>0.69729134259259262</c:v>
                </c:pt>
                <c:pt idx="19478">
                  <c:v>0.69729249999999998</c:v>
                </c:pt>
                <c:pt idx="19479">
                  <c:v>0.69729365740740734</c:v>
                </c:pt>
                <c:pt idx="19480">
                  <c:v>0.69729481481481481</c:v>
                </c:pt>
                <c:pt idx="19481">
                  <c:v>0.69729597222222228</c:v>
                </c:pt>
                <c:pt idx="19482">
                  <c:v>0.69729712962962964</c:v>
                </c:pt>
                <c:pt idx="19483">
                  <c:v>0.697298287037037</c:v>
                </c:pt>
                <c:pt idx="19484">
                  <c:v>0.69729944444444447</c:v>
                </c:pt>
                <c:pt idx="19485">
                  <c:v>0.69730060185185183</c:v>
                </c:pt>
                <c:pt idx="19486">
                  <c:v>0.6973017592592593</c:v>
                </c:pt>
                <c:pt idx="19487">
                  <c:v>0.69730291666666666</c:v>
                </c:pt>
                <c:pt idx="19488">
                  <c:v>0.69730407407407402</c:v>
                </c:pt>
                <c:pt idx="19489">
                  <c:v>0.69730523148148149</c:v>
                </c:pt>
                <c:pt idx="19490">
                  <c:v>0.69730638888888885</c:v>
                </c:pt>
                <c:pt idx="19491">
                  <c:v>0.69730754629629632</c:v>
                </c:pt>
                <c:pt idx="19492">
                  <c:v>0.69730870370370368</c:v>
                </c:pt>
                <c:pt idx="19493">
                  <c:v>0.69730986111111115</c:v>
                </c:pt>
                <c:pt idx="19494">
                  <c:v>0.69731101851851851</c:v>
                </c:pt>
                <c:pt idx="19495">
                  <c:v>0.69731217592592587</c:v>
                </c:pt>
                <c:pt idx="19496">
                  <c:v>0.69731333333333334</c:v>
                </c:pt>
                <c:pt idx="19497">
                  <c:v>0.69731449074074081</c:v>
                </c:pt>
                <c:pt idx="19498">
                  <c:v>0.69731564814814817</c:v>
                </c:pt>
                <c:pt idx="19499">
                  <c:v>0.69731680555555553</c:v>
                </c:pt>
                <c:pt idx="19500">
                  <c:v>0.69731796296296289</c:v>
                </c:pt>
                <c:pt idx="19501">
                  <c:v>0.69731912037037036</c:v>
                </c:pt>
                <c:pt idx="19502">
                  <c:v>0.69732027777777783</c:v>
                </c:pt>
                <c:pt idx="19503">
                  <c:v>0.69732143518518519</c:v>
                </c:pt>
                <c:pt idx="19504">
                  <c:v>0.69732259259259255</c:v>
                </c:pt>
                <c:pt idx="19505">
                  <c:v>0.69732375000000002</c:v>
                </c:pt>
                <c:pt idx="19506">
                  <c:v>0.69732490740740749</c:v>
                </c:pt>
                <c:pt idx="19507">
                  <c:v>0.69732606481481485</c:v>
                </c:pt>
                <c:pt idx="19508">
                  <c:v>0.69732722222222221</c:v>
                </c:pt>
                <c:pt idx="19509">
                  <c:v>0.69732837962962957</c:v>
                </c:pt>
                <c:pt idx="19510">
                  <c:v>0.69732953703703704</c:v>
                </c:pt>
                <c:pt idx="19511">
                  <c:v>0.69733069444444451</c:v>
                </c:pt>
                <c:pt idx="19512">
                  <c:v>0.69733185185185187</c:v>
                </c:pt>
                <c:pt idx="19513">
                  <c:v>0.69733300925925923</c:v>
                </c:pt>
                <c:pt idx="19514">
                  <c:v>0.6973341666666667</c:v>
                </c:pt>
                <c:pt idx="19515">
                  <c:v>0.69733532407407406</c:v>
                </c:pt>
                <c:pt idx="19516">
                  <c:v>0.69733648148148153</c:v>
                </c:pt>
                <c:pt idx="19517">
                  <c:v>0.69733763888888889</c:v>
                </c:pt>
                <c:pt idx="19518">
                  <c:v>0.69733879629629625</c:v>
                </c:pt>
                <c:pt idx="19519">
                  <c:v>0.69733995370370372</c:v>
                </c:pt>
                <c:pt idx="19520">
                  <c:v>0.69734111111111108</c:v>
                </c:pt>
                <c:pt idx="19521">
                  <c:v>0.69734226851851855</c:v>
                </c:pt>
                <c:pt idx="19522">
                  <c:v>0.69734343749999994</c:v>
                </c:pt>
                <c:pt idx="19523">
                  <c:v>0.69734458333333338</c:v>
                </c:pt>
                <c:pt idx="19524">
                  <c:v>0.69734574074074074</c:v>
                </c:pt>
                <c:pt idx="19525">
                  <c:v>0.6973468981481481</c:v>
                </c:pt>
                <c:pt idx="19526">
                  <c:v>0.69734805555555557</c:v>
                </c:pt>
                <c:pt idx="19527">
                  <c:v>0.69734921296296293</c:v>
                </c:pt>
                <c:pt idx="19528">
                  <c:v>0.6973503703703704</c:v>
                </c:pt>
                <c:pt idx="19529">
                  <c:v>0.69735152777777776</c:v>
                </c:pt>
                <c:pt idx="19530">
                  <c:v>0.69735268518518512</c:v>
                </c:pt>
                <c:pt idx="19531">
                  <c:v>0.69735384259259259</c:v>
                </c:pt>
                <c:pt idx="19532">
                  <c:v>0.69735500000000006</c:v>
                </c:pt>
                <c:pt idx="19533">
                  <c:v>0.69735615740740742</c:v>
                </c:pt>
                <c:pt idx="19534">
                  <c:v>0.69735731481481478</c:v>
                </c:pt>
                <c:pt idx="19535">
                  <c:v>0.69735847222222214</c:v>
                </c:pt>
                <c:pt idx="19536">
                  <c:v>0.69735962962962972</c:v>
                </c:pt>
                <c:pt idx="19537">
                  <c:v>0.69736078703703708</c:v>
                </c:pt>
                <c:pt idx="19538">
                  <c:v>0.69736194444444444</c:v>
                </c:pt>
                <c:pt idx="19539">
                  <c:v>0.6973631018518518</c:v>
                </c:pt>
                <c:pt idx="19540">
                  <c:v>0.69736425925925927</c:v>
                </c:pt>
                <c:pt idx="19541">
                  <c:v>0.69736541666666674</c:v>
                </c:pt>
                <c:pt idx="19542">
                  <c:v>0.6973665740740741</c:v>
                </c:pt>
                <c:pt idx="19543">
                  <c:v>0.69736773148148146</c:v>
                </c:pt>
                <c:pt idx="19544">
                  <c:v>0.69736888888888893</c:v>
                </c:pt>
                <c:pt idx="19545">
                  <c:v>0.69737004629629629</c:v>
                </c:pt>
                <c:pt idx="19546">
                  <c:v>0.69737120370370376</c:v>
                </c:pt>
                <c:pt idx="19547">
                  <c:v>0.69737236111111112</c:v>
                </c:pt>
                <c:pt idx="19548">
                  <c:v>0.69737351851851848</c:v>
                </c:pt>
                <c:pt idx="19549">
                  <c:v>0.69737467592592595</c:v>
                </c:pt>
                <c:pt idx="19550">
                  <c:v>0.69737583333333331</c:v>
                </c:pt>
                <c:pt idx="19551">
                  <c:v>0.69737699074074078</c:v>
                </c:pt>
                <c:pt idx="19552">
                  <c:v>0.69737814814814814</c:v>
                </c:pt>
                <c:pt idx="19553">
                  <c:v>0.69737930555555561</c:v>
                </c:pt>
                <c:pt idx="19554">
                  <c:v>0.69738046296296297</c:v>
                </c:pt>
                <c:pt idx="19555">
                  <c:v>0.69738162037037033</c:v>
                </c:pt>
                <c:pt idx="19556">
                  <c:v>0.6973827777777778</c:v>
                </c:pt>
                <c:pt idx="19557">
                  <c:v>0.69738393518518516</c:v>
                </c:pt>
                <c:pt idx="19558">
                  <c:v>0.69738509259259263</c:v>
                </c:pt>
                <c:pt idx="19559">
                  <c:v>0.69738624999999999</c:v>
                </c:pt>
                <c:pt idx="19560">
                  <c:v>0.69738740740740734</c:v>
                </c:pt>
                <c:pt idx="19561">
                  <c:v>0.69738856481481482</c:v>
                </c:pt>
                <c:pt idx="19562">
                  <c:v>0.69738972222222229</c:v>
                </c:pt>
                <c:pt idx="19563">
                  <c:v>0.69739087962962965</c:v>
                </c:pt>
                <c:pt idx="19564">
                  <c:v>0.697392037037037</c:v>
                </c:pt>
                <c:pt idx="19565">
                  <c:v>0.69739319444444436</c:v>
                </c:pt>
                <c:pt idx="19566">
                  <c:v>0.69739435185185183</c:v>
                </c:pt>
                <c:pt idx="19567">
                  <c:v>0.69739550925925931</c:v>
                </c:pt>
                <c:pt idx="19568">
                  <c:v>0.69739666666666666</c:v>
                </c:pt>
                <c:pt idx="19569">
                  <c:v>0.69739783564814817</c:v>
                </c:pt>
                <c:pt idx="19570">
                  <c:v>0.69739898148148149</c:v>
                </c:pt>
                <c:pt idx="19571">
                  <c:v>0.69740013888888897</c:v>
                </c:pt>
                <c:pt idx="19572">
                  <c:v>0.69740129629629632</c:v>
                </c:pt>
                <c:pt idx="19573">
                  <c:v>0.69740245370370368</c:v>
                </c:pt>
                <c:pt idx="19574">
                  <c:v>0.69740361111111104</c:v>
                </c:pt>
                <c:pt idx="19575">
                  <c:v>0.69740476851851851</c:v>
                </c:pt>
                <c:pt idx="19576">
                  <c:v>0.69740592592592598</c:v>
                </c:pt>
                <c:pt idx="19577">
                  <c:v>0.69740708333333334</c:v>
                </c:pt>
                <c:pt idx="19578">
                  <c:v>0.6974082407407407</c:v>
                </c:pt>
                <c:pt idx="19579">
                  <c:v>0.69740939814814817</c:v>
                </c:pt>
                <c:pt idx="19580">
                  <c:v>0.69741055555555553</c:v>
                </c:pt>
                <c:pt idx="19581">
                  <c:v>0.697411712962963</c:v>
                </c:pt>
                <c:pt idx="19582">
                  <c:v>0.69741287037037036</c:v>
                </c:pt>
                <c:pt idx="19583">
                  <c:v>0.69741402777777783</c:v>
                </c:pt>
                <c:pt idx="19584">
                  <c:v>0.69741518518518519</c:v>
                </c:pt>
                <c:pt idx="19585">
                  <c:v>0.69741634259259255</c:v>
                </c:pt>
                <c:pt idx="19586">
                  <c:v>0.69741750000000002</c:v>
                </c:pt>
                <c:pt idx="19587">
                  <c:v>0.69741865740740738</c:v>
                </c:pt>
                <c:pt idx="19588">
                  <c:v>0.69741981481481485</c:v>
                </c:pt>
                <c:pt idx="19589">
                  <c:v>0.69742097222222221</c:v>
                </c:pt>
                <c:pt idx="19590">
                  <c:v>0.69742212962962957</c:v>
                </c:pt>
                <c:pt idx="19591">
                  <c:v>0.69742328703703704</c:v>
                </c:pt>
                <c:pt idx="19592">
                  <c:v>0.69742444444444451</c:v>
                </c:pt>
                <c:pt idx="19593">
                  <c:v>0.69742560185185187</c:v>
                </c:pt>
                <c:pt idx="19594">
                  <c:v>0.69742675925925923</c:v>
                </c:pt>
                <c:pt idx="19595">
                  <c:v>0.69742791666666659</c:v>
                </c:pt>
                <c:pt idx="19596">
                  <c:v>0.69742907407407406</c:v>
                </c:pt>
                <c:pt idx="19597">
                  <c:v>0.69743023148148153</c:v>
                </c:pt>
                <c:pt idx="19598">
                  <c:v>0.69743138888888889</c:v>
                </c:pt>
                <c:pt idx="19599">
                  <c:v>0.69743254629629625</c:v>
                </c:pt>
                <c:pt idx="19600">
                  <c:v>0.69743370370370372</c:v>
                </c:pt>
                <c:pt idx="19601">
                  <c:v>0.69743486111111119</c:v>
                </c:pt>
                <c:pt idx="19602">
                  <c:v>0.69743601851851855</c:v>
                </c:pt>
                <c:pt idx="19603">
                  <c:v>0.69743717592592591</c:v>
                </c:pt>
                <c:pt idx="19604">
                  <c:v>0.69743833333333327</c:v>
                </c:pt>
                <c:pt idx="19605">
                  <c:v>0.69743949074074074</c:v>
                </c:pt>
                <c:pt idx="19606">
                  <c:v>0.69744064814814821</c:v>
                </c:pt>
                <c:pt idx="19607">
                  <c:v>0.69744180555555557</c:v>
                </c:pt>
                <c:pt idx="19608">
                  <c:v>0.69744296296296293</c:v>
                </c:pt>
                <c:pt idx="19609">
                  <c:v>0.6974441203703704</c:v>
                </c:pt>
                <c:pt idx="19610">
                  <c:v>0.69744527777777776</c:v>
                </c:pt>
                <c:pt idx="19611">
                  <c:v>0.69744643518518523</c:v>
                </c:pt>
                <c:pt idx="19612">
                  <c:v>0.69744759259259259</c:v>
                </c:pt>
                <c:pt idx="19613">
                  <c:v>0.69744874999999995</c:v>
                </c:pt>
                <c:pt idx="19614">
                  <c:v>0.69744990740740742</c:v>
                </c:pt>
                <c:pt idx="19615">
                  <c:v>0.69745106481481478</c:v>
                </c:pt>
                <c:pt idx="19616">
                  <c:v>0.69745222222222225</c:v>
                </c:pt>
                <c:pt idx="19617">
                  <c:v>0.69745337962962961</c:v>
                </c:pt>
                <c:pt idx="19618">
                  <c:v>0.69745453703703708</c:v>
                </c:pt>
                <c:pt idx="19619">
                  <c:v>0.69745569444444444</c:v>
                </c:pt>
                <c:pt idx="19620">
                  <c:v>0.6974568518518518</c:v>
                </c:pt>
                <c:pt idx="19621">
                  <c:v>0.69745800925925927</c:v>
                </c:pt>
                <c:pt idx="19622">
                  <c:v>0.69745916666666663</c:v>
                </c:pt>
                <c:pt idx="19623">
                  <c:v>0.6974603240740741</c:v>
                </c:pt>
                <c:pt idx="19624">
                  <c:v>0.69746148148148146</c:v>
                </c:pt>
                <c:pt idx="19625">
                  <c:v>0.69746263888888882</c:v>
                </c:pt>
                <c:pt idx="19626">
                  <c:v>0.69746379629629629</c:v>
                </c:pt>
                <c:pt idx="19627">
                  <c:v>0.69746495370370376</c:v>
                </c:pt>
                <c:pt idx="19628">
                  <c:v>0.69746611111111112</c:v>
                </c:pt>
                <c:pt idx="19629">
                  <c:v>0.69746726851851848</c:v>
                </c:pt>
                <c:pt idx="19630">
                  <c:v>0.69746842592592584</c:v>
                </c:pt>
                <c:pt idx="19631">
                  <c:v>0.69746958333333342</c:v>
                </c:pt>
                <c:pt idx="19632">
                  <c:v>0.69747074074074078</c:v>
                </c:pt>
                <c:pt idx="19633">
                  <c:v>0.69747189814814814</c:v>
                </c:pt>
                <c:pt idx="19634">
                  <c:v>0.6974730555555555</c:v>
                </c:pt>
                <c:pt idx="19635">
                  <c:v>0.69747421296296297</c:v>
                </c:pt>
                <c:pt idx="19636">
                  <c:v>0.69747537037037044</c:v>
                </c:pt>
                <c:pt idx="19637">
                  <c:v>0.6974765277777778</c:v>
                </c:pt>
                <c:pt idx="19638">
                  <c:v>0.69747768518518516</c:v>
                </c:pt>
                <c:pt idx="19639">
                  <c:v>0.69747884259259263</c:v>
                </c:pt>
                <c:pt idx="19640">
                  <c:v>0.69747999999999999</c:v>
                </c:pt>
                <c:pt idx="19641">
                  <c:v>0.69748115740740746</c:v>
                </c:pt>
                <c:pt idx="19642">
                  <c:v>0.69748232638888885</c:v>
                </c:pt>
                <c:pt idx="19643">
                  <c:v>0.69748347222222218</c:v>
                </c:pt>
                <c:pt idx="19644">
                  <c:v>0.69748462962962965</c:v>
                </c:pt>
                <c:pt idx="19645">
                  <c:v>0.69748578703703701</c:v>
                </c:pt>
                <c:pt idx="19646">
                  <c:v>0.69748694444444448</c:v>
                </c:pt>
                <c:pt idx="19647">
                  <c:v>0.69748810185185184</c:v>
                </c:pt>
                <c:pt idx="19648">
                  <c:v>0.69748925925925931</c:v>
                </c:pt>
                <c:pt idx="19649">
                  <c:v>0.69749041666666667</c:v>
                </c:pt>
                <c:pt idx="19650">
                  <c:v>0.69749157407407403</c:v>
                </c:pt>
                <c:pt idx="19651">
                  <c:v>0.6974927314814815</c:v>
                </c:pt>
                <c:pt idx="19652">
                  <c:v>0.69749388888888886</c:v>
                </c:pt>
                <c:pt idx="19653">
                  <c:v>0.69749504629629633</c:v>
                </c:pt>
                <c:pt idx="19654">
                  <c:v>0.69749620370370369</c:v>
                </c:pt>
                <c:pt idx="19655">
                  <c:v>0.69749736111111105</c:v>
                </c:pt>
                <c:pt idx="19656">
                  <c:v>0.69749851851851852</c:v>
                </c:pt>
                <c:pt idx="19657">
                  <c:v>0.69749967592592599</c:v>
                </c:pt>
                <c:pt idx="19658">
                  <c:v>0.69750083333333335</c:v>
                </c:pt>
                <c:pt idx="19659">
                  <c:v>0.69750199074074071</c:v>
                </c:pt>
                <c:pt idx="19660">
                  <c:v>0.69750314814814807</c:v>
                </c:pt>
                <c:pt idx="19661">
                  <c:v>0.69750430555555554</c:v>
                </c:pt>
                <c:pt idx="19662">
                  <c:v>0.69750546296296301</c:v>
                </c:pt>
                <c:pt idx="19663">
                  <c:v>0.69750662037037037</c:v>
                </c:pt>
                <c:pt idx="19664">
                  <c:v>0.69750777777777773</c:v>
                </c:pt>
                <c:pt idx="19665">
                  <c:v>0.6975089351851852</c:v>
                </c:pt>
                <c:pt idx="19666">
                  <c:v>0.69751009259259267</c:v>
                </c:pt>
                <c:pt idx="19667">
                  <c:v>0.69751125000000003</c:v>
                </c:pt>
                <c:pt idx="19668">
                  <c:v>0.69751240740740739</c:v>
                </c:pt>
                <c:pt idx="19669">
                  <c:v>0.69751356481481475</c:v>
                </c:pt>
                <c:pt idx="19670">
                  <c:v>0.69751472222222222</c:v>
                </c:pt>
                <c:pt idx="19671">
                  <c:v>0.69751587962962969</c:v>
                </c:pt>
                <c:pt idx="19672">
                  <c:v>0.69751703703703705</c:v>
                </c:pt>
                <c:pt idx="19673">
                  <c:v>0.69751819444444441</c:v>
                </c:pt>
                <c:pt idx="19674">
                  <c:v>0.69751935185185188</c:v>
                </c:pt>
                <c:pt idx="19675">
                  <c:v>0.69752050925925924</c:v>
                </c:pt>
                <c:pt idx="19676">
                  <c:v>0.69752166666666671</c:v>
                </c:pt>
                <c:pt idx="19677">
                  <c:v>0.69752282407407407</c:v>
                </c:pt>
                <c:pt idx="19678">
                  <c:v>0.69752398148148154</c:v>
                </c:pt>
                <c:pt idx="19679">
                  <c:v>0.6975251388888889</c:v>
                </c:pt>
                <c:pt idx="19680">
                  <c:v>0.69752629629629626</c:v>
                </c:pt>
                <c:pt idx="19681">
                  <c:v>0.69752745370370373</c:v>
                </c:pt>
                <c:pt idx="19682">
                  <c:v>0.69752861111111109</c:v>
                </c:pt>
                <c:pt idx="19683">
                  <c:v>0.69752976851851856</c:v>
                </c:pt>
                <c:pt idx="19684">
                  <c:v>0.69753092592592592</c:v>
                </c:pt>
                <c:pt idx="19685">
                  <c:v>0.69753208333333327</c:v>
                </c:pt>
                <c:pt idx="19686">
                  <c:v>0.69753324074074075</c:v>
                </c:pt>
                <c:pt idx="19687">
                  <c:v>0.69753439814814822</c:v>
                </c:pt>
                <c:pt idx="19688">
                  <c:v>0.69753555555555558</c:v>
                </c:pt>
                <c:pt idx="19689">
                  <c:v>0.69753671296296293</c:v>
                </c:pt>
                <c:pt idx="19690">
                  <c:v>0.69753787037037029</c:v>
                </c:pt>
                <c:pt idx="19691">
                  <c:v>0.69753902777777776</c:v>
                </c:pt>
                <c:pt idx="19692">
                  <c:v>0.69754018518518524</c:v>
                </c:pt>
                <c:pt idx="19693">
                  <c:v>0.69754134259259259</c:v>
                </c:pt>
                <c:pt idx="19694">
                  <c:v>0.69754249999999995</c:v>
                </c:pt>
                <c:pt idx="19695">
                  <c:v>0.69754365740740742</c:v>
                </c:pt>
                <c:pt idx="19696">
                  <c:v>0.6975448148148149</c:v>
                </c:pt>
                <c:pt idx="19697">
                  <c:v>0.69754597222222225</c:v>
                </c:pt>
                <c:pt idx="19698">
                  <c:v>0.69754712962962961</c:v>
                </c:pt>
                <c:pt idx="19699">
                  <c:v>0.69754828703703697</c:v>
                </c:pt>
                <c:pt idx="19700">
                  <c:v>0.69754944444444444</c:v>
                </c:pt>
                <c:pt idx="19701">
                  <c:v>0.69755060185185191</c:v>
                </c:pt>
                <c:pt idx="19702">
                  <c:v>0.69755175925925927</c:v>
                </c:pt>
                <c:pt idx="19703">
                  <c:v>0.69755291666666663</c:v>
                </c:pt>
                <c:pt idx="19704">
                  <c:v>0.6975540740740741</c:v>
                </c:pt>
                <c:pt idx="19705">
                  <c:v>0.69755523148148146</c:v>
                </c:pt>
                <c:pt idx="19706">
                  <c:v>0.69755638888888893</c:v>
                </c:pt>
                <c:pt idx="19707">
                  <c:v>0.69755754629629629</c:v>
                </c:pt>
                <c:pt idx="19708">
                  <c:v>0.69755870370370365</c:v>
                </c:pt>
                <c:pt idx="19709">
                  <c:v>0.69755986111111112</c:v>
                </c:pt>
                <c:pt idx="19710">
                  <c:v>0.69756101851851848</c:v>
                </c:pt>
                <c:pt idx="19711">
                  <c:v>0.69756217592592595</c:v>
                </c:pt>
                <c:pt idx="19712">
                  <c:v>0.69756333333333331</c:v>
                </c:pt>
                <c:pt idx="19713">
                  <c:v>0.69756449074074078</c:v>
                </c:pt>
                <c:pt idx="19714">
                  <c:v>0.69756564814814814</c:v>
                </c:pt>
                <c:pt idx="19715">
                  <c:v>0.6975668055555555</c:v>
                </c:pt>
                <c:pt idx="19716">
                  <c:v>0.69756796296296297</c:v>
                </c:pt>
                <c:pt idx="19717">
                  <c:v>0.69756912037037044</c:v>
                </c:pt>
                <c:pt idx="19718">
                  <c:v>0.6975702777777778</c:v>
                </c:pt>
                <c:pt idx="19719">
                  <c:v>0.69757143518518516</c:v>
                </c:pt>
                <c:pt idx="19720">
                  <c:v>0.69757259259259252</c:v>
                </c:pt>
                <c:pt idx="19721">
                  <c:v>0.69757374999999999</c:v>
                </c:pt>
                <c:pt idx="19722">
                  <c:v>0.69757490740740746</c:v>
                </c:pt>
                <c:pt idx="19723">
                  <c:v>0.69757606481481482</c:v>
                </c:pt>
                <c:pt idx="19724">
                  <c:v>0.69757722222222218</c:v>
                </c:pt>
                <c:pt idx="19725">
                  <c:v>0.69757837962962965</c:v>
                </c:pt>
                <c:pt idx="19726">
                  <c:v>0.69757953703703712</c:v>
                </c:pt>
                <c:pt idx="19727">
                  <c:v>0.69758069444444448</c:v>
                </c:pt>
                <c:pt idx="19728">
                  <c:v>0.69758185185185184</c:v>
                </c:pt>
                <c:pt idx="19729">
                  <c:v>0.6975830092592592</c:v>
                </c:pt>
                <c:pt idx="19730">
                  <c:v>0.69758416666666667</c:v>
                </c:pt>
                <c:pt idx="19731">
                  <c:v>0.69758532407407414</c:v>
                </c:pt>
                <c:pt idx="19732">
                  <c:v>0.6975864814814815</c:v>
                </c:pt>
                <c:pt idx="19733">
                  <c:v>0.69758763888888886</c:v>
                </c:pt>
                <c:pt idx="19734">
                  <c:v>0.69758879629629633</c:v>
                </c:pt>
                <c:pt idx="19735">
                  <c:v>0.69758995370370369</c:v>
                </c:pt>
                <c:pt idx="19736">
                  <c:v>0.69759111111111116</c:v>
                </c:pt>
                <c:pt idx="19737">
                  <c:v>0.69759226851851852</c:v>
                </c:pt>
                <c:pt idx="19738">
                  <c:v>0.69759342592592588</c:v>
                </c:pt>
                <c:pt idx="19739">
                  <c:v>0.69759458333333335</c:v>
                </c:pt>
                <c:pt idx="19740">
                  <c:v>0.69759574074074071</c:v>
                </c:pt>
                <c:pt idx="19741">
                  <c:v>0.69759689814814818</c:v>
                </c:pt>
                <c:pt idx="19742">
                  <c:v>0.69759805555555554</c:v>
                </c:pt>
                <c:pt idx="19743">
                  <c:v>0.69759921296296301</c:v>
                </c:pt>
                <c:pt idx="19744">
                  <c:v>0.69760037037037037</c:v>
                </c:pt>
                <c:pt idx="19745">
                  <c:v>0.69760152777777773</c:v>
                </c:pt>
                <c:pt idx="19746">
                  <c:v>0.6976026851851852</c:v>
                </c:pt>
                <c:pt idx="19747">
                  <c:v>0.69760384259259256</c:v>
                </c:pt>
                <c:pt idx="19748">
                  <c:v>0.69760500000000003</c:v>
                </c:pt>
                <c:pt idx="19749">
                  <c:v>0.69760615740740739</c:v>
                </c:pt>
                <c:pt idx="19750">
                  <c:v>0.69760731481481475</c:v>
                </c:pt>
                <c:pt idx="19751">
                  <c:v>0.69760847222222222</c:v>
                </c:pt>
                <c:pt idx="19752">
                  <c:v>0.69760962962962969</c:v>
                </c:pt>
                <c:pt idx="19753">
                  <c:v>0.69761078703703705</c:v>
                </c:pt>
                <c:pt idx="19754">
                  <c:v>0.69761194444444441</c:v>
                </c:pt>
                <c:pt idx="19755">
                  <c:v>0.69761310185185177</c:v>
                </c:pt>
                <c:pt idx="19756">
                  <c:v>0.69761425925925924</c:v>
                </c:pt>
                <c:pt idx="19757">
                  <c:v>0.69761541666666671</c:v>
                </c:pt>
                <c:pt idx="19758">
                  <c:v>0.69761657407407407</c:v>
                </c:pt>
                <c:pt idx="19759">
                  <c:v>0.69761773148148143</c:v>
                </c:pt>
                <c:pt idx="19760">
                  <c:v>0.6976188888888889</c:v>
                </c:pt>
                <c:pt idx="19761">
                  <c:v>0.69762004629629637</c:v>
                </c:pt>
                <c:pt idx="19762">
                  <c:v>0.69762120370370373</c:v>
                </c:pt>
                <c:pt idx="19763">
                  <c:v>0.69762236111111109</c:v>
                </c:pt>
                <c:pt idx="19764">
                  <c:v>0.69762351851851845</c:v>
                </c:pt>
                <c:pt idx="19765">
                  <c:v>0.69762467592592592</c:v>
                </c:pt>
                <c:pt idx="19766">
                  <c:v>0.69762583333333339</c:v>
                </c:pt>
                <c:pt idx="19767">
                  <c:v>0.69762699074074075</c:v>
                </c:pt>
                <c:pt idx="19768">
                  <c:v>0.69762814814814811</c:v>
                </c:pt>
                <c:pt idx="19769">
                  <c:v>0.69762930555555558</c:v>
                </c:pt>
                <c:pt idx="19770">
                  <c:v>0.69763046296296294</c:v>
                </c:pt>
                <c:pt idx="19771">
                  <c:v>0.69763162037037041</c:v>
                </c:pt>
                <c:pt idx="19772">
                  <c:v>0.69763277777777777</c:v>
                </c:pt>
                <c:pt idx="19773">
                  <c:v>0.69763393518518524</c:v>
                </c:pt>
                <c:pt idx="19774">
                  <c:v>0.6976350925925926</c:v>
                </c:pt>
                <c:pt idx="19775">
                  <c:v>0.69763624999999996</c:v>
                </c:pt>
                <c:pt idx="19776">
                  <c:v>0.69763740740740743</c:v>
                </c:pt>
                <c:pt idx="19777">
                  <c:v>0.69763856481481479</c:v>
                </c:pt>
                <c:pt idx="19778">
                  <c:v>0.69763972222222226</c:v>
                </c:pt>
                <c:pt idx="19779">
                  <c:v>0.69764087962962962</c:v>
                </c:pt>
                <c:pt idx="19780">
                  <c:v>0.69764203703703698</c:v>
                </c:pt>
                <c:pt idx="19781">
                  <c:v>0.69764319444444445</c:v>
                </c:pt>
                <c:pt idx="19782">
                  <c:v>0.69764435185185192</c:v>
                </c:pt>
                <c:pt idx="19783">
                  <c:v>0.69764550925925928</c:v>
                </c:pt>
                <c:pt idx="19784">
                  <c:v>0.69764666666666664</c:v>
                </c:pt>
                <c:pt idx="19785">
                  <c:v>0.697647824074074</c:v>
                </c:pt>
                <c:pt idx="19786">
                  <c:v>0.69764898148148147</c:v>
                </c:pt>
                <c:pt idx="19787">
                  <c:v>0.69765013888888894</c:v>
                </c:pt>
                <c:pt idx="19788">
                  <c:v>0.6976512962962963</c:v>
                </c:pt>
                <c:pt idx="19789">
                  <c:v>0.69765245370370366</c:v>
                </c:pt>
                <c:pt idx="19790">
                  <c:v>0.69765361111111113</c:v>
                </c:pt>
                <c:pt idx="19791">
                  <c:v>0.6976547685185186</c:v>
                </c:pt>
                <c:pt idx="19792">
                  <c:v>0.69765592592592596</c:v>
                </c:pt>
                <c:pt idx="19793">
                  <c:v>0.69765708333333332</c:v>
                </c:pt>
                <c:pt idx="19794">
                  <c:v>0.69765824074074068</c:v>
                </c:pt>
                <c:pt idx="19795">
                  <c:v>0.69765939814814815</c:v>
                </c:pt>
                <c:pt idx="19796">
                  <c:v>0.69766055555555562</c:v>
                </c:pt>
                <c:pt idx="19797">
                  <c:v>0.69766171296296298</c:v>
                </c:pt>
                <c:pt idx="19798">
                  <c:v>0.69766287037037034</c:v>
                </c:pt>
                <c:pt idx="19799">
                  <c:v>0.69766402777777781</c:v>
                </c:pt>
                <c:pt idx="19800">
                  <c:v>0.69766518518518517</c:v>
                </c:pt>
                <c:pt idx="19801">
                  <c:v>0.69766634259259264</c:v>
                </c:pt>
                <c:pt idx="19802">
                  <c:v>0.6976675</c:v>
                </c:pt>
                <c:pt idx="19803">
                  <c:v>0.69766865740740736</c:v>
                </c:pt>
                <c:pt idx="19804">
                  <c:v>0.69766981481481483</c:v>
                </c:pt>
                <c:pt idx="19805">
                  <c:v>0.69767097222222219</c:v>
                </c:pt>
                <c:pt idx="19806">
                  <c:v>0.69767212962962966</c:v>
                </c:pt>
                <c:pt idx="19807">
                  <c:v>0.69767328703703702</c:v>
                </c:pt>
                <c:pt idx="19808">
                  <c:v>0.69767444444444449</c:v>
                </c:pt>
                <c:pt idx="19809">
                  <c:v>0.69767560185185185</c:v>
                </c:pt>
                <c:pt idx="19810">
                  <c:v>0.6976767592592592</c:v>
                </c:pt>
                <c:pt idx="19811">
                  <c:v>0.69767791666666668</c:v>
                </c:pt>
                <c:pt idx="19812">
                  <c:v>0.69767907407407415</c:v>
                </c:pt>
                <c:pt idx="19813">
                  <c:v>0.69768023148148151</c:v>
                </c:pt>
                <c:pt idx="19814">
                  <c:v>0.69768138888888886</c:v>
                </c:pt>
                <c:pt idx="19815">
                  <c:v>0.69768254629629622</c:v>
                </c:pt>
                <c:pt idx="19816">
                  <c:v>0.69768370370370369</c:v>
                </c:pt>
                <c:pt idx="19817">
                  <c:v>0.69768486111111117</c:v>
                </c:pt>
                <c:pt idx="19818">
                  <c:v>0.69768601851851852</c:v>
                </c:pt>
                <c:pt idx="19819">
                  <c:v>0.69768717592592588</c:v>
                </c:pt>
                <c:pt idx="19820">
                  <c:v>0.69768833333333335</c:v>
                </c:pt>
                <c:pt idx="19821">
                  <c:v>0.69768949074074083</c:v>
                </c:pt>
                <c:pt idx="19822">
                  <c:v>0.69769064814814818</c:v>
                </c:pt>
                <c:pt idx="19823">
                  <c:v>0.69769180555555554</c:v>
                </c:pt>
                <c:pt idx="19824">
                  <c:v>0.6976929629629629</c:v>
                </c:pt>
                <c:pt idx="19825">
                  <c:v>0.69769412037037037</c:v>
                </c:pt>
                <c:pt idx="19826">
                  <c:v>0.69769527777777784</c:v>
                </c:pt>
                <c:pt idx="19827">
                  <c:v>0.6976964351851852</c:v>
                </c:pt>
                <c:pt idx="19828">
                  <c:v>0.69769759259259256</c:v>
                </c:pt>
                <c:pt idx="19829">
                  <c:v>0.69769875000000003</c:v>
                </c:pt>
                <c:pt idx="19830">
                  <c:v>0.69769990740740739</c:v>
                </c:pt>
                <c:pt idx="19831">
                  <c:v>0.69770106481481486</c:v>
                </c:pt>
                <c:pt idx="19832">
                  <c:v>0.69770222222222222</c:v>
                </c:pt>
                <c:pt idx="19833">
                  <c:v>0.69770337962962958</c:v>
                </c:pt>
                <c:pt idx="19834">
                  <c:v>0.69770453703703705</c:v>
                </c:pt>
                <c:pt idx="19835">
                  <c:v>0.69770569444444441</c:v>
                </c:pt>
                <c:pt idx="19836">
                  <c:v>0.69770685185185188</c:v>
                </c:pt>
                <c:pt idx="19837">
                  <c:v>0.69770800925925924</c:v>
                </c:pt>
                <c:pt idx="19838">
                  <c:v>0.69770916666666671</c:v>
                </c:pt>
                <c:pt idx="19839">
                  <c:v>0.69771032407407407</c:v>
                </c:pt>
                <c:pt idx="19840">
                  <c:v>0.69771148148148143</c:v>
                </c:pt>
                <c:pt idx="19841">
                  <c:v>0.6977126388888889</c:v>
                </c:pt>
                <c:pt idx="19842">
                  <c:v>0.69771379629629626</c:v>
                </c:pt>
                <c:pt idx="19843">
                  <c:v>0.69771495370370373</c:v>
                </c:pt>
                <c:pt idx="19844">
                  <c:v>0.69771611111111109</c:v>
                </c:pt>
                <c:pt idx="19845">
                  <c:v>0.69771726851851845</c:v>
                </c:pt>
                <c:pt idx="19846">
                  <c:v>0.69771842592592592</c:v>
                </c:pt>
                <c:pt idx="19847">
                  <c:v>0.69771958333333339</c:v>
                </c:pt>
                <c:pt idx="19848">
                  <c:v>0.69772074074074075</c:v>
                </c:pt>
                <c:pt idx="19849">
                  <c:v>0.69772189814814811</c:v>
                </c:pt>
                <c:pt idx="19850">
                  <c:v>0.69772305555555547</c:v>
                </c:pt>
                <c:pt idx="19851">
                  <c:v>0.69772421296296305</c:v>
                </c:pt>
                <c:pt idx="19852">
                  <c:v>0.69772537037037041</c:v>
                </c:pt>
                <c:pt idx="19853">
                  <c:v>0.69772652777777777</c:v>
                </c:pt>
                <c:pt idx="19854">
                  <c:v>0.69772768518518513</c:v>
                </c:pt>
                <c:pt idx="19855">
                  <c:v>0.6977288425925926</c:v>
                </c:pt>
                <c:pt idx="19856">
                  <c:v>0.69773000000000007</c:v>
                </c:pt>
                <c:pt idx="19857">
                  <c:v>0.69773115740740743</c:v>
                </c:pt>
                <c:pt idx="19858">
                  <c:v>0.69773231481481479</c:v>
                </c:pt>
                <c:pt idx="19859">
                  <c:v>0.69773347222222226</c:v>
                </c:pt>
                <c:pt idx="19860">
                  <c:v>0.69773462962962962</c:v>
                </c:pt>
                <c:pt idx="19861">
                  <c:v>0.69773578703703709</c:v>
                </c:pt>
                <c:pt idx="19862">
                  <c:v>0.69773694444444445</c:v>
                </c:pt>
                <c:pt idx="19863">
                  <c:v>0.69773810185185181</c:v>
                </c:pt>
                <c:pt idx="19864">
                  <c:v>0.69773925925925928</c:v>
                </c:pt>
                <c:pt idx="19865">
                  <c:v>0.69774041666666664</c:v>
                </c:pt>
                <c:pt idx="19866">
                  <c:v>0.69774158564814814</c:v>
                </c:pt>
                <c:pt idx="19867">
                  <c:v>0.69774273148148147</c:v>
                </c:pt>
                <c:pt idx="19868">
                  <c:v>0.69774388888888894</c:v>
                </c:pt>
                <c:pt idx="19869">
                  <c:v>0.6977450462962963</c:v>
                </c:pt>
                <c:pt idx="19870">
                  <c:v>0.69774620370370366</c:v>
                </c:pt>
                <c:pt idx="19871">
                  <c:v>0.69774736111111113</c:v>
                </c:pt>
                <c:pt idx="19872">
                  <c:v>0.69774851851851849</c:v>
                </c:pt>
                <c:pt idx="19873">
                  <c:v>0.69774967592592596</c:v>
                </c:pt>
                <c:pt idx="19874">
                  <c:v>0.69775083333333332</c:v>
                </c:pt>
                <c:pt idx="19875">
                  <c:v>0.69775199074074068</c:v>
                </c:pt>
                <c:pt idx="19876">
                  <c:v>0.69775314814814815</c:v>
                </c:pt>
                <c:pt idx="19877">
                  <c:v>0.69775430555555562</c:v>
                </c:pt>
                <c:pt idx="19878">
                  <c:v>0.69775546296296298</c:v>
                </c:pt>
                <c:pt idx="19879">
                  <c:v>0.69775662037037034</c:v>
                </c:pt>
                <c:pt idx="19880">
                  <c:v>0.6977577777777777</c:v>
                </c:pt>
                <c:pt idx="19881">
                  <c:v>0.69775893518518517</c:v>
                </c:pt>
                <c:pt idx="19882">
                  <c:v>0.69776009259259264</c:v>
                </c:pt>
                <c:pt idx="19883">
                  <c:v>0.69776125</c:v>
                </c:pt>
                <c:pt idx="19884">
                  <c:v>0.69776240740740736</c:v>
                </c:pt>
                <c:pt idx="19885">
                  <c:v>0.69776356481481483</c:v>
                </c:pt>
                <c:pt idx="19886">
                  <c:v>0.6977647222222223</c:v>
                </c:pt>
                <c:pt idx="19887">
                  <c:v>0.69776587962962966</c:v>
                </c:pt>
                <c:pt idx="19888">
                  <c:v>0.69776703703703702</c:v>
                </c:pt>
                <c:pt idx="19889">
                  <c:v>0.69776819444444438</c:v>
                </c:pt>
                <c:pt idx="19890">
                  <c:v>0.69776935185185185</c:v>
                </c:pt>
                <c:pt idx="19891">
                  <c:v>0.69777050925925932</c:v>
                </c:pt>
                <c:pt idx="19892">
                  <c:v>0.69777166666666668</c:v>
                </c:pt>
                <c:pt idx="19893">
                  <c:v>0.69777282407407404</c:v>
                </c:pt>
                <c:pt idx="19894">
                  <c:v>0.69777398148148151</c:v>
                </c:pt>
                <c:pt idx="19895">
                  <c:v>0.69777513888888887</c:v>
                </c:pt>
                <c:pt idx="19896">
                  <c:v>0.69777629629629634</c:v>
                </c:pt>
                <c:pt idx="19897">
                  <c:v>0.6977774537037037</c:v>
                </c:pt>
                <c:pt idx="19898">
                  <c:v>0.69777861111111106</c:v>
                </c:pt>
                <c:pt idx="19899">
                  <c:v>0.69777976851851853</c:v>
                </c:pt>
                <c:pt idx="19900">
                  <c:v>0.69778092592592589</c:v>
                </c:pt>
                <c:pt idx="19901">
                  <c:v>0.69778208333333336</c:v>
                </c:pt>
                <c:pt idx="19902">
                  <c:v>0.69778324074074072</c:v>
                </c:pt>
                <c:pt idx="19903">
                  <c:v>0.69778439814814819</c:v>
                </c:pt>
                <c:pt idx="19904">
                  <c:v>0.69778555555555555</c:v>
                </c:pt>
                <c:pt idx="19905">
                  <c:v>0.69778671296296291</c:v>
                </c:pt>
                <c:pt idx="19906">
                  <c:v>0.69778787037037038</c:v>
                </c:pt>
                <c:pt idx="19907">
                  <c:v>0.69778902777777785</c:v>
                </c:pt>
                <c:pt idx="19908">
                  <c:v>0.69779018518518521</c:v>
                </c:pt>
                <c:pt idx="19909">
                  <c:v>0.69779134259259257</c:v>
                </c:pt>
                <c:pt idx="19910">
                  <c:v>0.69779249999999993</c:v>
                </c:pt>
                <c:pt idx="19911">
                  <c:v>0.6977936574074074</c:v>
                </c:pt>
                <c:pt idx="19912">
                  <c:v>0.69779481481481487</c:v>
                </c:pt>
                <c:pt idx="19913">
                  <c:v>0.69779597222222223</c:v>
                </c:pt>
                <c:pt idx="19914">
                  <c:v>0.69779712962962959</c:v>
                </c:pt>
                <c:pt idx="19915">
                  <c:v>0.69779828703703706</c:v>
                </c:pt>
                <c:pt idx="19916">
                  <c:v>0.69779944444444453</c:v>
                </c:pt>
                <c:pt idx="19917">
                  <c:v>0.69780060185185189</c:v>
                </c:pt>
                <c:pt idx="19918">
                  <c:v>0.69780175925925925</c:v>
                </c:pt>
                <c:pt idx="19919">
                  <c:v>0.69780291666666661</c:v>
                </c:pt>
                <c:pt idx="19920">
                  <c:v>0.69780407407407408</c:v>
                </c:pt>
                <c:pt idx="19921">
                  <c:v>0.69780523148148155</c:v>
                </c:pt>
                <c:pt idx="19922">
                  <c:v>0.69780638888888891</c:v>
                </c:pt>
                <c:pt idx="19923">
                  <c:v>0.69780754629629627</c:v>
                </c:pt>
                <c:pt idx="19924">
                  <c:v>0.69780870370370374</c:v>
                </c:pt>
                <c:pt idx="19925">
                  <c:v>0.6978098611111111</c:v>
                </c:pt>
                <c:pt idx="19926">
                  <c:v>0.69781101851851857</c:v>
                </c:pt>
                <c:pt idx="19927">
                  <c:v>0.69781217592592593</c:v>
                </c:pt>
                <c:pt idx="19928">
                  <c:v>0.69781333333333329</c:v>
                </c:pt>
                <c:pt idx="19929">
                  <c:v>0.69781449074074076</c:v>
                </c:pt>
                <c:pt idx="19930">
                  <c:v>0.69781564814814812</c:v>
                </c:pt>
                <c:pt idx="19931">
                  <c:v>0.69781680555555559</c:v>
                </c:pt>
                <c:pt idx="19932">
                  <c:v>0.69781796296296295</c:v>
                </c:pt>
                <c:pt idx="19933">
                  <c:v>0.69781912037037042</c:v>
                </c:pt>
                <c:pt idx="19934">
                  <c:v>0.69782027777777778</c:v>
                </c:pt>
                <c:pt idx="19935">
                  <c:v>0.69782143518518513</c:v>
                </c:pt>
                <c:pt idx="19936">
                  <c:v>0.69782259259259261</c:v>
                </c:pt>
                <c:pt idx="19937">
                  <c:v>0.69782374999999996</c:v>
                </c:pt>
                <c:pt idx="19938">
                  <c:v>0.69782490740740744</c:v>
                </c:pt>
                <c:pt idx="19939">
                  <c:v>0.69782606481481479</c:v>
                </c:pt>
                <c:pt idx="19940">
                  <c:v>0.69782722222222215</c:v>
                </c:pt>
                <c:pt idx="19941">
                  <c:v>0.69782837962962962</c:v>
                </c:pt>
                <c:pt idx="19942">
                  <c:v>0.6978295370370371</c:v>
                </c:pt>
                <c:pt idx="19943">
                  <c:v>0.69783069444444445</c:v>
                </c:pt>
                <c:pt idx="19944">
                  <c:v>0.69783185185185181</c:v>
                </c:pt>
                <c:pt idx="19945">
                  <c:v>0.69783300925925917</c:v>
                </c:pt>
                <c:pt idx="19946">
                  <c:v>0.69783416666666676</c:v>
                </c:pt>
                <c:pt idx="19947">
                  <c:v>0.69783532407407411</c:v>
                </c:pt>
                <c:pt idx="19948">
                  <c:v>0.69783648148148147</c:v>
                </c:pt>
                <c:pt idx="19949">
                  <c:v>0.69783763888888883</c:v>
                </c:pt>
                <c:pt idx="19950">
                  <c:v>0.6978387962962963</c:v>
                </c:pt>
                <c:pt idx="19951">
                  <c:v>0.69783995370370377</c:v>
                </c:pt>
                <c:pt idx="19952">
                  <c:v>0.69784111111111113</c:v>
                </c:pt>
                <c:pt idx="19953">
                  <c:v>0.69784226851851849</c:v>
                </c:pt>
                <c:pt idx="19954">
                  <c:v>0.69784342592592596</c:v>
                </c:pt>
                <c:pt idx="19955">
                  <c:v>0.69784458333333332</c:v>
                </c:pt>
                <c:pt idx="19956">
                  <c:v>0.69784574074074079</c:v>
                </c:pt>
                <c:pt idx="19957">
                  <c:v>0.69784689814814815</c:v>
                </c:pt>
                <c:pt idx="19958">
                  <c:v>0.69784805555555551</c:v>
                </c:pt>
                <c:pt idx="19959">
                  <c:v>0.69784921296296298</c:v>
                </c:pt>
                <c:pt idx="19960">
                  <c:v>0.69785037037037034</c:v>
                </c:pt>
                <c:pt idx="19961">
                  <c:v>0.69785152777777781</c:v>
                </c:pt>
                <c:pt idx="19962">
                  <c:v>0.69785268518518517</c:v>
                </c:pt>
                <c:pt idx="19963">
                  <c:v>0.69785384259259264</c:v>
                </c:pt>
                <c:pt idx="19964">
                  <c:v>0.697855</c:v>
                </c:pt>
                <c:pt idx="19965">
                  <c:v>0.69785615740740736</c:v>
                </c:pt>
                <c:pt idx="19966">
                  <c:v>0.69785731481481483</c:v>
                </c:pt>
                <c:pt idx="19967">
                  <c:v>0.69785847222222219</c:v>
                </c:pt>
                <c:pt idx="19968">
                  <c:v>0.69785962962962966</c:v>
                </c:pt>
                <c:pt idx="19969">
                  <c:v>0.69786078703703702</c:v>
                </c:pt>
                <c:pt idx="19970">
                  <c:v>0.69786194444444438</c:v>
                </c:pt>
                <c:pt idx="19971">
                  <c:v>0.69786310185185185</c:v>
                </c:pt>
                <c:pt idx="19972">
                  <c:v>0.69786425925925932</c:v>
                </c:pt>
                <c:pt idx="19973">
                  <c:v>0.69786541666666668</c:v>
                </c:pt>
                <c:pt idx="19974">
                  <c:v>0.69786657407407404</c:v>
                </c:pt>
                <c:pt idx="19975">
                  <c:v>0.6978677314814814</c:v>
                </c:pt>
                <c:pt idx="19976">
                  <c:v>0.69786888888888887</c:v>
                </c:pt>
                <c:pt idx="19977">
                  <c:v>0.69787004629629634</c:v>
                </c:pt>
                <c:pt idx="19978">
                  <c:v>0.6978712037037037</c:v>
                </c:pt>
                <c:pt idx="19979">
                  <c:v>0.69787236111111106</c:v>
                </c:pt>
                <c:pt idx="19980">
                  <c:v>0.69787351851851853</c:v>
                </c:pt>
                <c:pt idx="19981">
                  <c:v>0.697874675925926</c:v>
                </c:pt>
                <c:pt idx="19982">
                  <c:v>0.69787583333333336</c:v>
                </c:pt>
                <c:pt idx="19983">
                  <c:v>0.69787699074074072</c:v>
                </c:pt>
                <c:pt idx="19984">
                  <c:v>0.69787814814814808</c:v>
                </c:pt>
                <c:pt idx="19985">
                  <c:v>0.69787930555555555</c:v>
                </c:pt>
                <c:pt idx="19986">
                  <c:v>0.69788046296296302</c:v>
                </c:pt>
                <c:pt idx="19987">
                  <c:v>0.69788162037037038</c:v>
                </c:pt>
                <c:pt idx="19988">
                  <c:v>0.69788277777777774</c:v>
                </c:pt>
                <c:pt idx="19989">
                  <c:v>0.69788393518518521</c:v>
                </c:pt>
                <c:pt idx="19990">
                  <c:v>0.69788509259259257</c:v>
                </c:pt>
                <c:pt idx="19991">
                  <c:v>0.69788625000000004</c:v>
                </c:pt>
                <c:pt idx="19992">
                  <c:v>0.6978874074074074</c:v>
                </c:pt>
                <c:pt idx="19993">
                  <c:v>0.69788856481481487</c:v>
                </c:pt>
                <c:pt idx="19994">
                  <c:v>0.69788972222222223</c:v>
                </c:pt>
                <c:pt idx="19995">
                  <c:v>0.69789087962962959</c:v>
                </c:pt>
                <c:pt idx="19996">
                  <c:v>0.69789203703703706</c:v>
                </c:pt>
                <c:pt idx="19997">
                  <c:v>0.69789319444444442</c:v>
                </c:pt>
                <c:pt idx="19998">
                  <c:v>0.69789435185185189</c:v>
                </c:pt>
                <c:pt idx="19999">
                  <c:v>0.69789550925925925</c:v>
                </c:pt>
                <c:pt idx="20000">
                  <c:v>0.69789666666666661</c:v>
                </c:pt>
                <c:pt idx="20001">
                  <c:v>0.69789782407407408</c:v>
                </c:pt>
                <c:pt idx="20002">
                  <c:v>0.69789898148148155</c:v>
                </c:pt>
                <c:pt idx="20003">
                  <c:v>0.69790013888888891</c:v>
                </c:pt>
                <c:pt idx="20004">
                  <c:v>0.69790129629629627</c:v>
                </c:pt>
                <c:pt idx="20005">
                  <c:v>0.69790245370370363</c:v>
                </c:pt>
                <c:pt idx="20006">
                  <c:v>0.6979036111111111</c:v>
                </c:pt>
                <c:pt idx="20007">
                  <c:v>0.69790476851851857</c:v>
                </c:pt>
                <c:pt idx="20008">
                  <c:v>0.69790592592592593</c:v>
                </c:pt>
                <c:pt idx="20009">
                  <c:v>0.69790708333333329</c:v>
                </c:pt>
                <c:pt idx="20010">
                  <c:v>0.69790824074074076</c:v>
                </c:pt>
                <c:pt idx="20011">
                  <c:v>0.69790939814814823</c:v>
                </c:pt>
                <c:pt idx="20012">
                  <c:v>0.69791055555555559</c:v>
                </c:pt>
                <c:pt idx="20013">
                  <c:v>0.69791171296296295</c:v>
                </c:pt>
                <c:pt idx="20014">
                  <c:v>0.69791287037037031</c:v>
                </c:pt>
                <c:pt idx="20015">
                  <c:v>0.69791402777777778</c:v>
                </c:pt>
                <c:pt idx="20016">
                  <c:v>0.69791518518518525</c:v>
                </c:pt>
                <c:pt idx="20017">
                  <c:v>0.69791634259259261</c:v>
                </c:pt>
                <c:pt idx="20018">
                  <c:v>0.69791749999999997</c:v>
                </c:pt>
                <c:pt idx="20019">
                  <c:v>0.69791865740740744</c:v>
                </c:pt>
                <c:pt idx="20020">
                  <c:v>0.6979198148148148</c:v>
                </c:pt>
                <c:pt idx="20021">
                  <c:v>0.69792097222222227</c:v>
                </c:pt>
                <c:pt idx="20022">
                  <c:v>0.69792212962962963</c:v>
                </c:pt>
                <c:pt idx="20023">
                  <c:v>0.69792329861111102</c:v>
                </c:pt>
                <c:pt idx="20024">
                  <c:v>0.69792444444444446</c:v>
                </c:pt>
                <c:pt idx="20025">
                  <c:v>0.69792560185185182</c:v>
                </c:pt>
                <c:pt idx="20026">
                  <c:v>0.69792675925925929</c:v>
                </c:pt>
                <c:pt idx="20027">
                  <c:v>0.69792791666666665</c:v>
                </c:pt>
                <c:pt idx="20028">
                  <c:v>0.69792907407407412</c:v>
                </c:pt>
                <c:pt idx="20029">
                  <c:v>0.69793023148148148</c:v>
                </c:pt>
                <c:pt idx="20030">
                  <c:v>0.69793138888888884</c:v>
                </c:pt>
                <c:pt idx="20031">
                  <c:v>0.69793254629629631</c:v>
                </c:pt>
                <c:pt idx="20032">
                  <c:v>0.69793370370370367</c:v>
                </c:pt>
                <c:pt idx="20033">
                  <c:v>0.69793486111111114</c:v>
                </c:pt>
                <c:pt idx="20034">
                  <c:v>0.6979360185185185</c:v>
                </c:pt>
                <c:pt idx="20035">
                  <c:v>0.69793717592592586</c:v>
                </c:pt>
                <c:pt idx="20036">
                  <c:v>0.69793833333333333</c:v>
                </c:pt>
                <c:pt idx="20037">
                  <c:v>0.6979394907407408</c:v>
                </c:pt>
                <c:pt idx="20038">
                  <c:v>0.69794064814814816</c:v>
                </c:pt>
                <c:pt idx="20039">
                  <c:v>0.69794180555555552</c:v>
                </c:pt>
                <c:pt idx="20040">
                  <c:v>0.69794296296296288</c:v>
                </c:pt>
                <c:pt idx="20041">
                  <c:v>0.69794412037037046</c:v>
                </c:pt>
                <c:pt idx="20042">
                  <c:v>0.69794527777777782</c:v>
                </c:pt>
                <c:pt idx="20043">
                  <c:v>0.69794643518518518</c:v>
                </c:pt>
                <c:pt idx="20044">
                  <c:v>0.69794759259259254</c:v>
                </c:pt>
                <c:pt idx="20045">
                  <c:v>0.69794875000000001</c:v>
                </c:pt>
                <c:pt idx="20046">
                  <c:v>0.69794990740740748</c:v>
                </c:pt>
                <c:pt idx="20047">
                  <c:v>0.69795106481481484</c:v>
                </c:pt>
                <c:pt idx="20048">
                  <c:v>0.6979522222222222</c:v>
                </c:pt>
                <c:pt idx="20049">
                  <c:v>0.69795337962962967</c:v>
                </c:pt>
                <c:pt idx="20050">
                  <c:v>0.69795453703703703</c:v>
                </c:pt>
                <c:pt idx="20051">
                  <c:v>0.6979556944444445</c:v>
                </c:pt>
                <c:pt idx="20052">
                  <c:v>0.69795685185185186</c:v>
                </c:pt>
                <c:pt idx="20053">
                  <c:v>0.69795800925925922</c:v>
                </c:pt>
                <c:pt idx="20054">
                  <c:v>0.69795916666666669</c:v>
                </c:pt>
                <c:pt idx="20055">
                  <c:v>0.69796032407407405</c:v>
                </c:pt>
                <c:pt idx="20056">
                  <c:v>0.69796148148148152</c:v>
                </c:pt>
                <c:pt idx="20057">
                  <c:v>0.69796263888888888</c:v>
                </c:pt>
                <c:pt idx="20058">
                  <c:v>0.69796379629629635</c:v>
                </c:pt>
                <c:pt idx="20059">
                  <c:v>0.69796495370370371</c:v>
                </c:pt>
                <c:pt idx="20060">
                  <c:v>0.69796611111111106</c:v>
                </c:pt>
                <c:pt idx="20061">
                  <c:v>0.69796726851851854</c:v>
                </c:pt>
                <c:pt idx="20062">
                  <c:v>0.69796842592592589</c:v>
                </c:pt>
                <c:pt idx="20063">
                  <c:v>0.69796958333333337</c:v>
                </c:pt>
                <c:pt idx="20064">
                  <c:v>0.69797074074074072</c:v>
                </c:pt>
                <c:pt idx="20065">
                  <c:v>0.69797189814814808</c:v>
                </c:pt>
                <c:pt idx="20066">
                  <c:v>0.69797305555555555</c:v>
                </c:pt>
                <c:pt idx="20067">
                  <c:v>0.69797421296296303</c:v>
                </c:pt>
                <c:pt idx="20068">
                  <c:v>0.69797537037037038</c:v>
                </c:pt>
                <c:pt idx="20069">
                  <c:v>0.69797652777777774</c:v>
                </c:pt>
                <c:pt idx="20070">
                  <c:v>0.6979776851851851</c:v>
                </c:pt>
                <c:pt idx="20071">
                  <c:v>0.69797884259259257</c:v>
                </c:pt>
                <c:pt idx="20072">
                  <c:v>0.69798000000000004</c:v>
                </c:pt>
                <c:pt idx="20073">
                  <c:v>0.6979811574074074</c:v>
                </c:pt>
                <c:pt idx="20074">
                  <c:v>0.69798231481481476</c:v>
                </c:pt>
                <c:pt idx="20075">
                  <c:v>0.69798347222222223</c:v>
                </c:pt>
                <c:pt idx="20076">
                  <c:v>0.6979846296296297</c:v>
                </c:pt>
                <c:pt idx="20077">
                  <c:v>0.69798578703703706</c:v>
                </c:pt>
                <c:pt idx="20078">
                  <c:v>0.69798694444444442</c:v>
                </c:pt>
                <c:pt idx="20079">
                  <c:v>0.69798810185185178</c:v>
                </c:pt>
                <c:pt idx="20080">
                  <c:v>0.69798925925925925</c:v>
                </c:pt>
                <c:pt idx="20081">
                  <c:v>0.69799041666666672</c:v>
                </c:pt>
                <c:pt idx="20082">
                  <c:v>0.69799157407407408</c:v>
                </c:pt>
                <c:pt idx="20083">
                  <c:v>0.69799273148148144</c:v>
                </c:pt>
                <c:pt idx="20084">
                  <c:v>0.69799388888888891</c:v>
                </c:pt>
                <c:pt idx="20085">
                  <c:v>0.69799504629629627</c:v>
                </c:pt>
                <c:pt idx="20086">
                  <c:v>0.69799620370370374</c:v>
                </c:pt>
                <c:pt idx="20087">
                  <c:v>0.6979973611111111</c:v>
                </c:pt>
                <c:pt idx="20088">
                  <c:v>0.69799851851851857</c:v>
                </c:pt>
                <c:pt idx="20089">
                  <c:v>0.69799967592592593</c:v>
                </c:pt>
                <c:pt idx="20090">
                  <c:v>0.69800083333333329</c:v>
                </c:pt>
                <c:pt idx="20091">
                  <c:v>0.69800199074074076</c:v>
                </c:pt>
                <c:pt idx="20092">
                  <c:v>0.69800314814814812</c:v>
                </c:pt>
                <c:pt idx="20093">
                  <c:v>0.69800430555555559</c:v>
                </c:pt>
                <c:pt idx="20094">
                  <c:v>0.69800546296296295</c:v>
                </c:pt>
                <c:pt idx="20095">
                  <c:v>0.69800662037037031</c:v>
                </c:pt>
                <c:pt idx="20096">
                  <c:v>0.69800777777777778</c:v>
                </c:pt>
                <c:pt idx="20097">
                  <c:v>0.69800893518518525</c:v>
                </c:pt>
                <c:pt idx="20098">
                  <c:v>0.69801009259259261</c:v>
                </c:pt>
                <c:pt idx="20099">
                  <c:v>0.69801124999999997</c:v>
                </c:pt>
                <c:pt idx="20100">
                  <c:v>0.69801240740740733</c:v>
                </c:pt>
                <c:pt idx="20101">
                  <c:v>0.6980135648148148</c:v>
                </c:pt>
                <c:pt idx="20102">
                  <c:v>0.69801472222222227</c:v>
                </c:pt>
                <c:pt idx="20103">
                  <c:v>0.69801587962962963</c:v>
                </c:pt>
                <c:pt idx="20104">
                  <c:v>0.69801703703703699</c:v>
                </c:pt>
                <c:pt idx="20105">
                  <c:v>0.69801819444444446</c:v>
                </c:pt>
                <c:pt idx="20106">
                  <c:v>0.69801935185185193</c:v>
                </c:pt>
                <c:pt idx="20107">
                  <c:v>0.69802050925925929</c:v>
                </c:pt>
                <c:pt idx="20108">
                  <c:v>0.69802166666666665</c:v>
                </c:pt>
                <c:pt idx="20109">
                  <c:v>0.69802282407407401</c:v>
                </c:pt>
                <c:pt idx="20110">
                  <c:v>0.69802398148148148</c:v>
                </c:pt>
                <c:pt idx="20111">
                  <c:v>0.69802513888888895</c:v>
                </c:pt>
                <c:pt idx="20112">
                  <c:v>0.69802629629629631</c:v>
                </c:pt>
                <c:pt idx="20113">
                  <c:v>0.69802745370370367</c:v>
                </c:pt>
                <c:pt idx="20114">
                  <c:v>0.69802861111111114</c:v>
                </c:pt>
                <c:pt idx="20115">
                  <c:v>0.6980297685185185</c:v>
                </c:pt>
                <c:pt idx="20116">
                  <c:v>0.69803092592592597</c:v>
                </c:pt>
                <c:pt idx="20117">
                  <c:v>0.69803208333333333</c:v>
                </c:pt>
                <c:pt idx="20118">
                  <c:v>0.69803324074074069</c:v>
                </c:pt>
                <c:pt idx="20119">
                  <c:v>0.69803439814814816</c:v>
                </c:pt>
                <c:pt idx="20120">
                  <c:v>0.69803555555555552</c:v>
                </c:pt>
                <c:pt idx="20121">
                  <c:v>0.69803671296296299</c:v>
                </c:pt>
                <c:pt idx="20122">
                  <c:v>0.69803787037037035</c:v>
                </c:pt>
                <c:pt idx="20123">
                  <c:v>0.69803902777777782</c:v>
                </c:pt>
                <c:pt idx="20124">
                  <c:v>0.69804018518518518</c:v>
                </c:pt>
                <c:pt idx="20125">
                  <c:v>0.69804134259259254</c:v>
                </c:pt>
                <c:pt idx="20126">
                  <c:v>0.69804250000000001</c:v>
                </c:pt>
                <c:pt idx="20127">
                  <c:v>0.69804365740740748</c:v>
                </c:pt>
                <c:pt idx="20128">
                  <c:v>0.69804481481481484</c:v>
                </c:pt>
                <c:pt idx="20129">
                  <c:v>0.6980459722222222</c:v>
                </c:pt>
                <c:pt idx="20130">
                  <c:v>0.69804712962962956</c:v>
                </c:pt>
                <c:pt idx="20131">
                  <c:v>0.69804828703703703</c:v>
                </c:pt>
                <c:pt idx="20132">
                  <c:v>0.6980494444444445</c:v>
                </c:pt>
                <c:pt idx="20133">
                  <c:v>0.69805060185185186</c:v>
                </c:pt>
                <c:pt idx="20134">
                  <c:v>0.69805175925925922</c:v>
                </c:pt>
                <c:pt idx="20135">
                  <c:v>0.69805291666666669</c:v>
                </c:pt>
                <c:pt idx="20136">
                  <c:v>0.69805407407407416</c:v>
                </c:pt>
                <c:pt idx="20137">
                  <c:v>0.69805523148148152</c:v>
                </c:pt>
                <c:pt idx="20138">
                  <c:v>0.69805638888888888</c:v>
                </c:pt>
                <c:pt idx="20139">
                  <c:v>0.69805754629629624</c:v>
                </c:pt>
                <c:pt idx="20140">
                  <c:v>0.69805870370370371</c:v>
                </c:pt>
                <c:pt idx="20141">
                  <c:v>0.69805986111111118</c:v>
                </c:pt>
                <c:pt idx="20142">
                  <c:v>0.69806101851851854</c:v>
                </c:pt>
                <c:pt idx="20143">
                  <c:v>0.6980621759259259</c:v>
                </c:pt>
                <c:pt idx="20144">
                  <c:v>0.69806333333333337</c:v>
                </c:pt>
                <c:pt idx="20145">
                  <c:v>0.69806449074074073</c:v>
                </c:pt>
                <c:pt idx="20146">
                  <c:v>0.6980656481481482</c:v>
                </c:pt>
                <c:pt idx="20147">
                  <c:v>0.69806680555555556</c:v>
                </c:pt>
                <c:pt idx="20148">
                  <c:v>0.69806796296296292</c:v>
                </c:pt>
                <c:pt idx="20149">
                  <c:v>0.69806912037037039</c:v>
                </c:pt>
                <c:pt idx="20150">
                  <c:v>0.69807027777777775</c:v>
                </c:pt>
                <c:pt idx="20151">
                  <c:v>0.69807143518518522</c:v>
                </c:pt>
                <c:pt idx="20152">
                  <c:v>0.69807259259259258</c:v>
                </c:pt>
                <c:pt idx="20153">
                  <c:v>0.69807375000000005</c:v>
                </c:pt>
                <c:pt idx="20154">
                  <c:v>0.69807490740740741</c:v>
                </c:pt>
                <c:pt idx="20155">
                  <c:v>0.69807606481481477</c:v>
                </c:pt>
                <c:pt idx="20156">
                  <c:v>0.69807722222222224</c:v>
                </c:pt>
                <c:pt idx="20157">
                  <c:v>0.6980783796296296</c:v>
                </c:pt>
                <c:pt idx="20158">
                  <c:v>0.69807953703703707</c:v>
                </c:pt>
                <c:pt idx="20159">
                  <c:v>0.69808069444444443</c:v>
                </c:pt>
                <c:pt idx="20160">
                  <c:v>0.69808185185185179</c:v>
                </c:pt>
                <c:pt idx="20161">
                  <c:v>0.69808300925925926</c:v>
                </c:pt>
                <c:pt idx="20162">
                  <c:v>0.69808416666666673</c:v>
                </c:pt>
                <c:pt idx="20163">
                  <c:v>0.69808532407407409</c:v>
                </c:pt>
                <c:pt idx="20164">
                  <c:v>0.69808648148148145</c:v>
                </c:pt>
                <c:pt idx="20165">
                  <c:v>0.69808763888888881</c:v>
                </c:pt>
                <c:pt idx="20166">
                  <c:v>0.69808879629629628</c:v>
                </c:pt>
                <c:pt idx="20167">
                  <c:v>0.69808995370370375</c:v>
                </c:pt>
                <c:pt idx="20168">
                  <c:v>0.69809111111111111</c:v>
                </c:pt>
                <c:pt idx="20169">
                  <c:v>0.69809226851851847</c:v>
                </c:pt>
                <c:pt idx="20170">
                  <c:v>0.69809342592592594</c:v>
                </c:pt>
                <c:pt idx="20171">
                  <c:v>0.69809458333333341</c:v>
                </c:pt>
                <c:pt idx="20172">
                  <c:v>0.69809574074074077</c:v>
                </c:pt>
                <c:pt idx="20173">
                  <c:v>0.69809689814814813</c:v>
                </c:pt>
                <c:pt idx="20174">
                  <c:v>0.69809805555555549</c:v>
                </c:pt>
                <c:pt idx="20175">
                  <c:v>0.69809921296296296</c:v>
                </c:pt>
                <c:pt idx="20176">
                  <c:v>0.69810037037037043</c:v>
                </c:pt>
                <c:pt idx="20177">
                  <c:v>0.69810152777777779</c:v>
                </c:pt>
                <c:pt idx="20178">
                  <c:v>0.69810268518518515</c:v>
                </c:pt>
                <c:pt idx="20179">
                  <c:v>0.69810384259259262</c:v>
                </c:pt>
                <c:pt idx="20180">
                  <c:v>0.69810499999999998</c:v>
                </c:pt>
                <c:pt idx="20181">
                  <c:v>0.69810615740740745</c:v>
                </c:pt>
                <c:pt idx="20182">
                  <c:v>0.69810731481481481</c:v>
                </c:pt>
                <c:pt idx="20183">
                  <c:v>0.69810847222222228</c:v>
                </c:pt>
                <c:pt idx="20184">
                  <c:v>0.69810962962962964</c:v>
                </c:pt>
                <c:pt idx="20185">
                  <c:v>0.69811078703703699</c:v>
                </c:pt>
                <c:pt idx="20186">
                  <c:v>0.69811194444444447</c:v>
                </c:pt>
                <c:pt idx="20187">
                  <c:v>0.69811310185185182</c:v>
                </c:pt>
                <c:pt idx="20188">
                  <c:v>0.6981143865740741</c:v>
                </c:pt>
                <c:pt idx="20189">
                  <c:v>0.69811541666666665</c:v>
                </c:pt>
                <c:pt idx="20190">
                  <c:v>0.69811657407407401</c:v>
                </c:pt>
                <c:pt idx="20191">
                  <c:v>0.69811773148148148</c:v>
                </c:pt>
                <c:pt idx="20192">
                  <c:v>0.69811888888888896</c:v>
                </c:pt>
                <c:pt idx="20193">
                  <c:v>0.69812004629629631</c:v>
                </c:pt>
                <c:pt idx="20194">
                  <c:v>0.69812120370370367</c:v>
                </c:pt>
                <c:pt idx="20195">
                  <c:v>0.69812236111111103</c:v>
                </c:pt>
                <c:pt idx="20196">
                  <c:v>0.6981235185185185</c:v>
                </c:pt>
                <c:pt idx="20197">
                  <c:v>0.69812467592592597</c:v>
                </c:pt>
                <c:pt idx="20198">
                  <c:v>0.69812583333333333</c:v>
                </c:pt>
                <c:pt idx="20199">
                  <c:v>0.69812699074074069</c:v>
                </c:pt>
                <c:pt idx="20200">
                  <c:v>0.69812814814814816</c:v>
                </c:pt>
                <c:pt idx="20201">
                  <c:v>0.69812930555555563</c:v>
                </c:pt>
                <c:pt idx="20202">
                  <c:v>0.69813046296296299</c:v>
                </c:pt>
                <c:pt idx="20203">
                  <c:v>0.69813162037037035</c:v>
                </c:pt>
                <c:pt idx="20204">
                  <c:v>0.69813277777777771</c:v>
                </c:pt>
                <c:pt idx="20205">
                  <c:v>0.69813393518518518</c:v>
                </c:pt>
                <c:pt idx="20206">
                  <c:v>0.69813509259259265</c:v>
                </c:pt>
                <c:pt idx="20207">
                  <c:v>0.69813625000000001</c:v>
                </c:pt>
                <c:pt idx="20208">
                  <c:v>0.69813740740740737</c:v>
                </c:pt>
                <c:pt idx="20209">
                  <c:v>0.69813856481481484</c:v>
                </c:pt>
                <c:pt idx="20210">
                  <c:v>0.6981397222222222</c:v>
                </c:pt>
                <c:pt idx="20211">
                  <c:v>0.69814087962962967</c:v>
                </c:pt>
                <c:pt idx="20212">
                  <c:v>0.69814203703703703</c:v>
                </c:pt>
                <c:pt idx="20213">
                  <c:v>0.69814319444444439</c:v>
                </c:pt>
                <c:pt idx="20214">
                  <c:v>0.69814435185185186</c:v>
                </c:pt>
                <c:pt idx="20215">
                  <c:v>0.69814550925925922</c:v>
                </c:pt>
                <c:pt idx="20216">
                  <c:v>0.69814666666666669</c:v>
                </c:pt>
                <c:pt idx="20217">
                  <c:v>0.69814782407407405</c:v>
                </c:pt>
                <c:pt idx="20218">
                  <c:v>0.69814898148148152</c:v>
                </c:pt>
                <c:pt idx="20219">
                  <c:v>0.69815013888888888</c:v>
                </c:pt>
                <c:pt idx="20220">
                  <c:v>0.69815129629629624</c:v>
                </c:pt>
                <c:pt idx="20221">
                  <c:v>0.69815245370370371</c:v>
                </c:pt>
                <c:pt idx="20222">
                  <c:v>0.69815361111111118</c:v>
                </c:pt>
                <c:pt idx="20223">
                  <c:v>0.69815476851851854</c:v>
                </c:pt>
                <c:pt idx="20224">
                  <c:v>0.6981559259259259</c:v>
                </c:pt>
                <c:pt idx="20225">
                  <c:v>0.69815708333333326</c:v>
                </c:pt>
                <c:pt idx="20226">
                  <c:v>0.69815824074074073</c:v>
                </c:pt>
                <c:pt idx="20227">
                  <c:v>0.6981593981481482</c:v>
                </c:pt>
                <c:pt idx="20228">
                  <c:v>0.69816055555555556</c:v>
                </c:pt>
                <c:pt idx="20229">
                  <c:v>0.69816171296296292</c:v>
                </c:pt>
                <c:pt idx="20230">
                  <c:v>0.69816287037037039</c:v>
                </c:pt>
                <c:pt idx="20231">
                  <c:v>0.69816402777777786</c:v>
                </c:pt>
                <c:pt idx="20232">
                  <c:v>0.69816518518518522</c:v>
                </c:pt>
                <c:pt idx="20233">
                  <c:v>0.69816634259259258</c:v>
                </c:pt>
                <c:pt idx="20234">
                  <c:v>0.69816749999999994</c:v>
                </c:pt>
                <c:pt idx="20235">
                  <c:v>0.69816865740740741</c:v>
                </c:pt>
                <c:pt idx="20236">
                  <c:v>0.69816981481481488</c:v>
                </c:pt>
                <c:pt idx="20237">
                  <c:v>0.69817097222222224</c:v>
                </c:pt>
                <c:pt idx="20238">
                  <c:v>0.6981721296296296</c:v>
                </c:pt>
                <c:pt idx="20239">
                  <c:v>0.69817328703703707</c:v>
                </c:pt>
                <c:pt idx="20240">
                  <c:v>0.69817444444444443</c:v>
                </c:pt>
                <c:pt idx="20241">
                  <c:v>0.6981756018518519</c:v>
                </c:pt>
                <c:pt idx="20242">
                  <c:v>0.69817675925925926</c:v>
                </c:pt>
                <c:pt idx="20243">
                  <c:v>0.69817791666666662</c:v>
                </c:pt>
                <c:pt idx="20244">
                  <c:v>0.69817907407407409</c:v>
                </c:pt>
                <c:pt idx="20245">
                  <c:v>0.69818023148148145</c:v>
                </c:pt>
                <c:pt idx="20246">
                  <c:v>0.69818138888888892</c:v>
                </c:pt>
                <c:pt idx="20247">
                  <c:v>0.69818254629629628</c:v>
                </c:pt>
                <c:pt idx="20248">
                  <c:v>0.69818370370370375</c:v>
                </c:pt>
                <c:pt idx="20249">
                  <c:v>0.69818486111111111</c:v>
                </c:pt>
                <c:pt idx="20250">
                  <c:v>0.69818601851851847</c:v>
                </c:pt>
                <c:pt idx="20251">
                  <c:v>0.69818717592592594</c:v>
                </c:pt>
                <c:pt idx="20252">
                  <c:v>0.6981883333333333</c:v>
                </c:pt>
                <c:pt idx="20253">
                  <c:v>0.69818949074074077</c:v>
                </c:pt>
                <c:pt idx="20254">
                  <c:v>0.69819064814814813</c:v>
                </c:pt>
                <c:pt idx="20255">
                  <c:v>0.69819180555555549</c:v>
                </c:pt>
                <c:pt idx="20256">
                  <c:v>0.69819296296296296</c:v>
                </c:pt>
                <c:pt idx="20257">
                  <c:v>0.69819412037037043</c:v>
                </c:pt>
                <c:pt idx="20258">
                  <c:v>0.69819527777777779</c:v>
                </c:pt>
                <c:pt idx="20259">
                  <c:v>0.69819643518518515</c:v>
                </c:pt>
                <c:pt idx="20260">
                  <c:v>0.69819759259259251</c:v>
                </c:pt>
                <c:pt idx="20261">
                  <c:v>0.69819875000000009</c:v>
                </c:pt>
                <c:pt idx="20262">
                  <c:v>0.69819990740740745</c:v>
                </c:pt>
                <c:pt idx="20263">
                  <c:v>0.69820106481481481</c:v>
                </c:pt>
                <c:pt idx="20264">
                  <c:v>0.69820222222222217</c:v>
                </c:pt>
                <c:pt idx="20265">
                  <c:v>0.69820337962962964</c:v>
                </c:pt>
                <c:pt idx="20266">
                  <c:v>0.69820453703703711</c:v>
                </c:pt>
                <c:pt idx="20267">
                  <c:v>0.69820569444444447</c:v>
                </c:pt>
                <c:pt idx="20268">
                  <c:v>0.69820685185185183</c:v>
                </c:pt>
                <c:pt idx="20269">
                  <c:v>0.6982080092592593</c:v>
                </c:pt>
                <c:pt idx="20270">
                  <c:v>0.69820916666666666</c:v>
                </c:pt>
                <c:pt idx="20271">
                  <c:v>0.69821032407407413</c:v>
                </c:pt>
                <c:pt idx="20272">
                  <c:v>0.69821148148148149</c:v>
                </c:pt>
                <c:pt idx="20273">
                  <c:v>0.69821263888888885</c:v>
                </c:pt>
                <c:pt idx="20274">
                  <c:v>0.69821379629629632</c:v>
                </c:pt>
                <c:pt idx="20275">
                  <c:v>0.69821495370370368</c:v>
                </c:pt>
                <c:pt idx="20276">
                  <c:v>0.69821611111111115</c:v>
                </c:pt>
                <c:pt idx="20277">
                  <c:v>0.69821726851851851</c:v>
                </c:pt>
              </c:numCache>
            </c:numRef>
          </c:xVal>
          <c:yVal>
            <c:numRef>
              <c:f>set1220_10Hz_3us_avant_attenuat!$D$1:$D$20278</c:f>
              <c:numCache>
                <c:formatCode>General</c:formatCode>
                <c:ptCount val="20278"/>
                <c:pt idx="0">
                  <c:v>-0.60800781101039503</c:v>
                </c:pt>
                <c:pt idx="1">
                  <c:v>-0.60800781101039503</c:v>
                </c:pt>
                <c:pt idx="2">
                  <c:v>-0.60800781101039503</c:v>
                </c:pt>
                <c:pt idx="3">
                  <c:v>-0.60800781101039503</c:v>
                </c:pt>
                <c:pt idx="4">
                  <c:v>-0.60800781101039503</c:v>
                </c:pt>
                <c:pt idx="5">
                  <c:v>-0.60800781101039503</c:v>
                </c:pt>
                <c:pt idx="6">
                  <c:v>-0.60800781101039503</c:v>
                </c:pt>
                <c:pt idx="7">
                  <c:v>-0.60800781101039503</c:v>
                </c:pt>
                <c:pt idx="8">
                  <c:v>-0.60800781101039503</c:v>
                </c:pt>
                <c:pt idx="9">
                  <c:v>-0.60800781101039503</c:v>
                </c:pt>
                <c:pt idx="10">
                  <c:v>-0.60800781101039503</c:v>
                </c:pt>
                <c:pt idx="11">
                  <c:v>-0.60800781101039503</c:v>
                </c:pt>
                <c:pt idx="12">
                  <c:v>-0.60800781101039503</c:v>
                </c:pt>
                <c:pt idx="13">
                  <c:v>-0.60800781101039503</c:v>
                </c:pt>
                <c:pt idx="14">
                  <c:v>-0.60800781101039503</c:v>
                </c:pt>
                <c:pt idx="15">
                  <c:v>-0.60800781101039503</c:v>
                </c:pt>
                <c:pt idx="16">
                  <c:v>-0.60800781101039503</c:v>
                </c:pt>
                <c:pt idx="17">
                  <c:v>-0.60800781101039503</c:v>
                </c:pt>
                <c:pt idx="18">
                  <c:v>-0.60800781101039503</c:v>
                </c:pt>
                <c:pt idx="19">
                  <c:v>-0.60800781101039503</c:v>
                </c:pt>
                <c:pt idx="20">
                  <c:v>-0.60800781101039503</c:v>
                </c:pt>
                <c:pt idx="21">
                  <c:v>-0.60800781101039503</c:v>
                </c:pt>
                <c:pt idx="22">
                  <c:v>-0.60800781101039503</c:v>
                </c:pt>
                <c:pt idx="23">
                  <c:v>-0.60800781101039503</c:v>
                </c:pt>
                <c:pt idx="24">
                  <c:v>-0.60800781101039503</c:v>
                </c:pt>
                <c:pt idx="25">
                  <c:v>-0.60800781101039503</c:v>
                </c:pt>
                <c:pt idx="26">
                  <c:v>-0.60800781101039503</c:v>
                </c:pt>
                <c:pt idx="27">
                  <c:v>-0.60800781101039503</c:v>
                </c:pt>
                <c:pt idx="28">
                  <c:v>-0.60800781101039503</c:v>
                </c:pt>
                <c:pt idx="29">
                  <c:v>-0.60800781101039503</c:v>
                </c:pt>
                <c:pt idx="30">
                  <c:v>-0.60800781101039503</c:v>
                </c:pt>
                <c:pt idx="31">
                  <c:v>-0.60800781101039503</c:v>
                </c:pt>
                <c:pt idx="32">
                  <c:v>-0.60800781101039503</c:v>
                </c:pt>
                <c:pt idx="33">
                  <c:v>-0.60800781101039503</c:v>
                </c:pt>
                <c:pt idx="34">
                  <c:v>-0.60800781101039503</c:v>
                </c:pt>
                <c:pt idx="35">
                  <c:v>-0.60800781101039503</c:v>
                </c:pt>
                <c:pt idx="36">
                  <c:v>-0.60800781101039503</c:v>
                </c:pt>
                <c:pt idx="37">
                  <c:v>-0.60800781101039503</c:v>
                </c:pt>
                <c:pt idx="38">
                  <c:v>-0.60800781101039503</c:v>
                </c:pt>
                <c:pt idx="39">
                  <c:v>-0.60800781101039503</c:v>
                </c:pt>
                <c:pt idx="40">
                  <c:v>-0.60800781101039503</c:v>
                </c:pt>
                <c:pt idx="41">
                  <c:v>-0.60800781101039503</c:v>
                </c:pt>
                <c:pt idx="42">
                  <c:v>-0.60800781101039503</c:v>
                </c:pt>
                <c:pt idx="43">
                  <c:v>-0.60800781101039503</c:v>
                </c:pt>
                <c:pt idx="44">
                  <c:v>-0.60800781101039503</c:v>
                </c:pt>
                <c:pt idx="45">
                  <c:v>-0.60800781101039503</c:v>
                </c:pt>
                <c:pt idx="46">
                  <c:v>-0.60800781101039503</c:v>
                </c:pt>
                <c:pt idx="47">
                  <c:v>-0.60800781101039503</c:v>
                </c:pt>
                <c:pt idx="48">
                  <c:v>-0.60800781101039503</c:v>
                </c:pt>
                <c:pt idx="49">
                  <c:v>-0.60800781101039503</c:v>
                </c:pt>
                <c:pt idx="50">
                  <c:v>-0.60800781101039503</c:v>
                </c:pt>
                <c:pt idx="51">
                  <c:v>-0.60800781101039503</c:v>
                </c:pt>
                <c:pt idx="52">
                  <c:v>-0.60800781101039503</c:v>
                </c:pt>
                <c:pt idx="53">
                  <c:v>-0.60800781101039503</c:v>
                </c:pt>
                <c:pt idx="54">
                  <c:v>-0.60800781101039503</c:v>
                </c:pt>
                <c:pt idx="55">
                  <c:v>-0.60800781101039503</c:v>
                </c:pt>
                <c:pt idx="56">
                  <c:v>-0.60800781101039503</c:v>
                </c:pt>
                <c:pt idx="57">
                  <c:v>-0.60800781101039503</c:v>
                </c:pt>
                <c:pt idx="58">
                  <c:v>-0.60800781101039503</c:v>
                </c:pt>
                <c:pt idx="59">
                  <c:v>-0.60800781101039503</c:v>
                </c:pt>
                <c:pt idx="60">
                  <c:v>-0.60800781101039503</c:v>
                </c:pt>
                <c:pt idx="61">
                  <c:v>-0.60800781101039503</c:v>
                </c:pt>
                <c:pt idx="62">
                  <c:v>-0.60800781101039503</c:v>
                </c:pt>
                <c:pt idx="63">
                  <c:v>-0.60800781101039503</c:v>
                </c:pt>
                <c:pt idx="64">
                  <c:v>-0.60800781101039503</c:v>
                </c:pt>
                <c:pt idx="65">
                  <c:v>-0.60800781101039503</c:v>
                </c:pt>
                <c:pt idx="66">
                  <c:v>-0.60800781101039503</c:v>
                </c:pt>
                <c:pt idx="67">
                  <c:v>-0.60800781101039503</c:v>
                </c:pt>
                <c:pt idx="68">
                  <c:v>0.12341308616555501</c:v>
                </c:pt>
                <c:pt idx="69">
                  <c:v>0.112421875094923</c:v>
                </c:pt>
                <c:pt idx="70">
                  <c:v>0.11431640642308501</c:v>
                </c:pt>
                <c:pt idx="71">
                  <c:v>9.4541015993058794E-2</c:v>
                </c:pt>
                <c:pt idx="72">
                  <c:v>7.7539062631615197E-2</c:v>
                </c:pt>
                <c:pt idx="73">
                  <c:v>0.13303222681372501</c:v>
                </c:pt>
                <c:pt idx="74">
                  <c:v>0.13303222681372501</c:v>
                </c:pt>
                <c:pt idx="75">
                  <c:v>0.13303222681372501</c:v>
                </c:pt>
                <c:pt idx="76">
                  <c:v>0.12634277341504599</c:v>
                </c:pt>
                <c:pt idx="77">
                  <c:v>-3.1967138634041099</c:v>
                </c:pt>
                <c:pt idx="78">
                  <c:v>-3.1732226481677199</c:v>
                </c:pt>
                <c:pt idx="79">
                  <c:v>-3.2315673794764699</c:v>
                </c:pt>
                <c:pt idx="80">
                  <c:v>-3.21232421150125</c:v>
                </c:pt>
                <c:pt idx="81">
                  <c:v>-3.2018994119862301</c:v>
                </c:pt>
                <c:pt idx="82">
                  <c:v>-3.2252880840733198</c:v>
                </c:pt>
                <c:pt idx="83">
                  <c:v>-3.1680175763067302</c:v>
                </c:pt>
                <c:pt idx="84">
                  <c:v>-3.1747363284211998</c:v>
                </c:pt>
                <c:pt idx="85">
                  <c:v>-3.1279150348773301</c:v>
                </c:pt>
                <c:pt idx="86">
                  <c:v>-3.1350488269745198</c:v>
                </c:pt>
                <c:pt idx="87">
                  <c:v>-3.5671875254119998</c:v>
                </c:pt>
                <c:pt idx="88">
                  <c:v>-3.26992189009251</c:v>
                </c:pt>
                <c:pt idx="89">
                  <c:v>-3.2041015807844802</c:v>
                </c:pt>
                <c:pt idx="90">
                  <c:v>-3.2701660303127902</c:v>
                </c:pt>
                <c:pt idx="91">
                  <c:v>-3.3403320437464501</c:v>
                </c:pt>
                <c:pt idx="92">
                  <c:v>-3.7195800937260999</c:v>
                </c:pt>
                <c:pt idx="93">
                  <c:v>-3.7464843842953899</c:v>
                </c:pt>
                <c:pt idx="94">
                  <c:v>-3.6621582142788598</c:v>
                </c:pt>
                <c:pt idx="95">
                  <c:v>-4.0305664194229296</c:v>
                </c:pt>
                <c:pt idx="96">
                  <c:v>-4.02128907122278</c:v>
                </c:pt>
                <c:pt idx="97">
                  <c:v>-4.0218750097419598</c:v>
                </c:pt>
                <c:pt idx="98">
                  <c:v>-3.9270507949395301</c:v>
                </c:pt>
                <c:pt idx="99">
                  <c:v>-3.9830078241211502</c:v>
                </c:pt>
                <c:pt idx="100">
                  <c:v>-4.0320800873942</c:v>
                </c:pt>
                <c:pt idx="101">
                  <c:v>-3.9833984507067699</c:v>
                </c:pt>
                <c:pt idx="102">
                  <c:v>-4.12968751131302</c:v>
                </c:pt>
                <c:pt idx="103">
                  <c:v>-4.14033203929284</c:v>
                </c:pt>
                <c:pt idx="104">
                  <c:v>-4.08671875972595</c:v>
                </c:pt>
                <c:pt idx="105">
                  <c:v>-4.1955078228957001</c:v>
                </c:pt>
                <c:pt idx="106">
                  <c:v>-4.2593261836454896</c:v>
                </c:pt>
                <c:pt idx="107">
                  <c:v>-4.3280761778123598</c:v>
                </c:pt>
                <c:pt idx="108">
                  <c:v>-4.3197265745366096</c:v>
                </c:pt>
                <c:pt idx="109">
                  <c:v>-4.3033691556247504</c:v>
                </c:pt>
                <c:pt idx="110">
                  <c:v>-4.3631836032982303</c:v>
                </c:pt>
                <c:pt idx="111">
                  <c:v>-4.3560546987409898</c:v>
                </c:pt>
                <c:pt idx="112">
                  <c:v>-4.3801269707391803</c:v>
                </c:pt>
                <c:pt idx="113">
                  <c:v>-4.3104003989455997</c:v>
                </c:pt>
                <c:pt idx="114">
                  <c:v>-4.3678222798898698</c:v>
                </c:pt>
                <c:pt idx="115">
                  <c:v>-4.2880371213550399</c:v>
                </c:pt>
                <c:pt idx="116">
                  <c:v>-4.2612793068074097</c:v>
                </c:pt>
                <c:pt idx="117">
                  <c:v>-4.3062500103969796</c:v>
                </c:pt>
                <c:pt idx="118">
                  <c:v>-4.2817382921502896</c:v>
                </c:pt>
                <c:pt idx="119">
                  <c:v>-4.3304687594691096</c:v>
                </c:pt>
                <c:pt idx="120">
                  <c:v>-4.3098632994906403</c:v>
                </c:pt>
                <c:pt idx="121">
                  <c:v>-4.3439941516962701</c:v>
                </c:pt>
                <c:pt idx="122">
                  <c:v>-4.2154297024198897</c:v>
                </c:pt>
                <c:pt idx="123">
                  <c:v>-4.21430664719355</c:v>
                </c:pt>
                <c:pt idx="124">
                  <c:v>-4.2258300931689501</c:v>
                </c:pt>
                <c:pt idx="125">
                  <c:v>-4.22172852646053</c:v>
                </c:pt>
                <c:pt idx="126">
                  <c:v>-4.30781251314147</c:v>
                </c:pt>
                <c:pt idx="127">
                  <c:v>-4.3389160234400999</c:v>
                </c:pt>
                <c:pt idx="128">
                  <c:v>-4.2609375124629798</c:v>
                </c:pt>
                <c:pt idx="129">
                  <c:v>-4.2609375124629798</c:v>
                </c:pt>
                <c:pt idx="130">
                  <c:v>-4.2163086083728496</c:v>
                </c:pt>
                <c:pt idx="131">
                  <c:v>-4.2163086083728496</c:v>
                </c:pt>
                <c:pt idx="132">
                  <c:v>-4.2940429790396504</c:v>
                </c:pt>
                <c:pt idx="133">
                  <c:v>-4.2940429790396504</c:v>
                </c:pt>
                <c:pt idx="134">
                  <c:v>-4.2539550866476903</c:v>
                </c:pt>
                <c:pt idx="135">
                  <c:v>-4.2539550866476903</c:v>
                </c:pt>
                <c:pt idx="136">
                  <c:v>-4.2539550866476903</c:v>
                </c:pt>
                <c:pt idx="137">
                  <c:v>-4.2928222793361703</c:v>
                </c:pt>
                <c:pt idx="138">
                  <c:v>-4.2928222793361703</c:v>
                </c:pt>
                <c:pt idx="139">
                  <c:v>-4.2928222793361703</c:v>
                </c:pt>
                <c:pt idx="140">
                  <c:v>-4.3165039174737103</c:v>
                </c:pt>
                <c:pt idx="141">
                  <c:v>-4.3165039174737103</c:v>
                </c:pt>
                <c:pt idx="142">
                  <c:v>-4.3165039174737103</c:v>
                </c:pt>
                <c:pt idx="143">
                  <c:v>-4.34931641360253</c:v>
                </c:pt>
                <c:pt idx="144">
                  <c:v>-4.34931641360253</c:v>
                </c:pt>
                <c:pt idx="145">
                  <c:v>-4.34931641360253</c:v>
                </c:pt>
                <c:pt idx="146">
                  <c:v>-4.3188964960572704</c:v>
                </c:pt>
                <c:pt idx="147">
                  <c:v>-4.3188964960572704</c:v>
                </c:pt>
                <c:pt idx="148">
                  <c:v>-4.3188964960572704</c:v>
                </c:pt>
                <c:pt idx="149">
                  <c:v>-4.4006836035032304</c:v>
                </c:pt>
                <c:pt idx="150">
                  <c:v>-4.4006836035032304</c:v>
                </c:pt>
                <c:pt idx="151">
                  <c:v>-4.2495117318503599</c:v>
                </c:pt>
                <c:pt idx="152">
                  <c:v>-4.2495117318503599</c:v>
                </c:pt>
                <c:pt idx="153">
                  <c:v>-4.2562988422505397</c:v>
                </c:pt>
                <c:pt idx="154">
                  <c:v>-4.2562988422505397</c:v>
                </c:pt>
                <c:pt idx="155">
                  <c:v>-4.2562988422505397</c:v>
                </c:pt>
                <c:pt idx="156">
                  <c:v>-4.2354004037451798</c:v>
                </c:pt>
                <c:pt idx="157">
                  <c:v>-4.2354004037451798</c:v>
                </c:pt>
                <c:pt idx="158">
                  <c:v>-4.3094238370067597</c:v>
                </c:pt>
                <c:pt idx="159">
                  <c:v>-4.3094238370067597</c:v>
                </c:pt>
                <c:pt idx="160">
                  <c:v>-4.3387695454639399</c:v>
                </c:pt>
                <c:pt idx="161">
                  <c:v>-4.3387695454639399</c:v>
                </c:pt>
                <c:pt idx="162">
                  <c:v>-4.3387695454639399</c:v>
                </c:pt>
                <c:pt idx="163">
                  <c:v>-4.2899902475310201</c:v>
                </c:pt>
                <c:pt idx="164">
                  <c:v>-4.2899902475310201</c:v>
                </c:pt>
                <c:pt idx="165">
                  <c:v>-4.2707031346790201</c:v>
                </c:pt>
                <c:pt idx="166">
                  <c:v>-4.2707031346790201</c:v>
                </c:pt>
                <c:pt idx="167">
                  <c:v>-4.2707031346790201</c:v>
                </c:pt>
                <c:pt idx="168">
                  <c:v>-4.2778320444867797</c:v>
                </c:pt>
                <c:pt idx="169">
                  <c:v>-4.2778320444867797</c:v>
                </c:pt>
                <c:pt idx="170">
                  <c:v>-4.3038086060760099</c:v>
                </c:pt>
                <c:pt idx="171">
                  <c:v>-4.3038086060760099</c:v>
                </c:pt>
                <c:pt idx="172">
                  <c:v>-4.3220214935136001</c:v>
                </c:pt>
                <c:pt idx="173">
                  <c:v>-4.3220214935136001</c:v>
                </c:pt>
                <c:pt idx="174">
                  <c:v>-4.3220214935136001</c:v>
                </c:pt>
                <c:pt idx="175">
                  <c:v>-4.2792968880285098</c:v>
                </c:pt>
                <c:pt idx="176">
                  <c:v>-4.2792968880285098</c:v>
                </c:pt>
                <c:pt idx="177">
                  <c:v>-4.2841308702809302</c:v>
                </c:pt>
                <c:pt idx="178">
                  <c:v>-4.2841308702809302</c:v>
                </c:pt>
                <c:pt idx="179">
                  <c:v>-4.2841308702809302</c:v>
                </c:pt>
                <c:pt idx="180">
                  <c:v>-4.2810058665700099</c:v>
                </c:pt>
                <c:pt idx="181">
                  <c:v>-4.2810058665700099</c:v>
                </c:pt>
                <c:pt idx="182">
                  <c:v>-4.3094726650697304</c:v>
                </c:pt>
                <c:pt idx="183">
                  <c:v>-4.3094726650697304</c:v>
                </c:pt>
                <c:pt idx="184">
                  <c:v>-4.3094726650697304</c:v>
                </c:pt>
                <c:pt idx="185">
                  <c:v>-4.2975586019410903</c:v>
                </c:pt>
                <c:pt idx="186">
                  <c:v>-4.2975586019410903</c:v>
                </c:pt>
                <c:pt idx="187">
                  <c:v>-4.2975586019410903</c:v>
                </c:pt>
                <c:pt idx="188">
                  <c:v>-4.3833984486627697</c:v>
                </c:pt>
                <c:pt idx="189">
                  <c:v>-4.3833984486627697</c:v>
                </c:pt>
                <c:pt idx="190">
                  <c:v>-4.3833984486627697</c:v>
                </c:pt>
                <c:pt idx="191">
                  <c:v>-4.1987304833719401</c:v>
                </c:pt>
                <c:pt idx="192">
                  <c:v>-4.1987304833719401</c:v>
                </c:pt>
                <c:pt idx="193">
                  <c:v>-4.3626953241928197</c:v>
                </c:pt>
                <c:pt idx="194">
                  <c:v>-4.3626953241928197</c:v>
                </c:pt>
                <c:pt idx="195">
                  <c:v>-4.24501954644529</c:v>
                </c:pt>
                <c:pt idx="196">
                  <c:v>-4.24501954644529</c:v>
                </c:pt>
                <c:pt idx="197">
                  <c:v>-4.24501954644529</c:v>
                </c:pt>
                <c:pt idx="198">
                  <c:v>-4.2971191474925901</c:v>
                </c:pt>
                <c:pt idx="199">
                  <c:v>-4.2971191474925901</c:v>
                </c:pt>
                <c:pt idx="200">
                  <c:v>-4.2271972784437803</c:v>
                </c:pt>
                <c:pt idx="201">
                  <c:v>-4.2271972784437803</c:v>
                </c:pt>
                <c:pt idx="202">
                  <c:v>-4.2271972784437803</c:v>
                </c:pt>
                <c:pt idx="203">
                  <c:v>-4.2271972784437803</c:v>
                </c:pt>
                <c:pt idx="204">
                  <c:v>-4.29785157571132</c:v>
                </c:pt>
                <c:pt idx="205">
                  <c:v>-4.29785157571132</c:v>
                </c:pt>
                <c:pt idx="206">
                  <c:v>-4.2859863435833097</c:v>
                </c:pt>
                <c:pt idx="207">
                  <c:v>-4.2859863435833097</c:v>
                </c:pt>
                <c:pt idx="208">
                  <c:v>-4.2859863435833097</c:v>
                </c:pt>
                <c:pt idx="209">
                  <c:v>-4.2212890730124801</c:v>
                </c:pt>
                <c:pt idx="210">
                  <c:v>-4.2212890730124801</c:v>
                </c:pt>
                <c:pt idx="211">
                  <c:v>-4.2212890730124801</c:v>
                </c:pt>
                <c:pt idx="212">
                  <c:v>-4.3284668098840404</c:v>
                </c:pt>
                <c:pt idx="213">
                  <c:v>-4.3284668098840404</c:v>
                </c:pt>
                <c:pt idx="214">
                  <c:v>-4.3284668098840404</c:v>
                </c:pt>
                <c:pt idx="215">
                  <c:v>-4.3082519662493697</c:v>
                </c:pt>
                <c:pt idx="216">
                  <c:v>-4.3082519662493697</c:v>
                </c:pt>
                <c:pt idx="217">
                  <c:v>-4.3336425824727396</c:v>
                </c:pt>
                <c:pt idx="218">
                  <c:v>-4.3336425824727396</c:v>
                </c:pt>
                <c:pt idx="219">
                  <c:v>-4.3336425824727396</c:v>
                </c:pt>
                <c:pt idx="220">
                  <c:v>-4.2119140767290402</c:v>
                </c:pt>
                <c:pt idx="221">
                  <c:v>-4.2119140767290402</c:v>
                </c:pt>
                <c:pt idx="222">
                  <c:v>-4.2119140767290402</c:v>
                </c:pt>
                <c:pt idx="223">
                  <c:v>-4.3073242322998304</c:v>
                </c:pt>
                <c:pt idx="224">
                  <c:v>-4.3073242322998304</c:v>
                </c:pt>
                <c:pt idx="225">
                  <c:v>-4.2699218909128804</c:v>
                </c:pt>
                <c:pt idx="226">
                  <c:v>-4.2699218909128804</c:v>
                </c:pt>
                <c:pt idx="227">
                  <c:v>-4.2699218909128804</c:v>
                </c:pt>
                <c:pt idx="228">
                  <c:v>-4.3571777453362301</c:v>
                </c:pt>
                <c:pt idx="229">
                  <c:v>-4.3571777453362301</c:v>
                </c:pt>
                <c:pt idx="230">
                  <c:v>-4.3359375112076997</c:v>
                </c:pt>
                <c:pt idx="231">
                  <c:v>-4.3359375112076997</c:v>
                </c:pt>
                <c:pt idx="232">
                  <c:v>-4.3359375112076997</c:v>
                </c:pt>
                <c:pt idx="233">
                  <c:v>-4.3151855603373397</c:v>
                </c:pt>
                <c:pt idx="234">
                  <c:v>-4.3151855603373397</c:v>
                </c:pt>
                <c:pt idx="235">
                  <c:v>-4.24638673063418</c:v>
                </c:pt>
                <c:pt idx="236">
                  <c:v>-4.24638673063418</c:v>
                </c:pt>
                <c:pt idx="237">
                  <c:v>-4.24638673063418</c:v>
                </c:pt>
                <c:pt idx="238">
                  <c:v>-4.3120605595058796</c:v>
                </c:pt>
                <c:pt idx="239">
                  <c:v>-4.3120605595058796</c:v>
                </c:pt>
                <c:pt idx="240">
                  <c:v>-4.3120605595058796</c:v>
                </c:pt>
                <c:pt idx="241">
                  <c:v>-4.2871582152702103</c:v>
                </c:pt>
                <c:pt idx="242">
                  <c:v>-4.2871582152702103</c:v>
                </c:pt>
                <c:pt idx="243">
                  <c:v>-4.3129882901866896</c:v>
                </c:pt>
                <c:pt idx="244">
                  <c:v>-4.3129882901866896</c:v>
                </c:pt>
                <c:pt idx="245">
                  <c:v>-4.3129882901866896</c:v>
                </c:pt>
                <c:pt idx="246">
                  <c:v>-4.2458984509494204</c:v>
                </c:pt>
                <c:pt idx="247">
                  <c:v>-4.2458984509494204</c:v>
                </c:pt>
                <c:pt idx="248">
                  <c:v>-4.2458984509494204</c:v>
                </c:pt>
                <c:pt idx="249">
                  <c:v>-4.3835449320658801</c:v>
                </c:pt>
                <c:pt idx="250">
                  <c:v>-4.3835449320658801</c:v>
                </c:pt>
                <c:pt idx="251">
                  <c:v>-4.3835449320658801</c:v>
                </c:pt>
                <c:pt idx="252">
                  <c:v>-4.2368164189765496</c:v>
                </c:pt>
                <c:pt idx="253">
                  <c:v>-4.2368164189765496</c:v>
                </c:pt>
                <c:pt idx="254">
                  <c:v>-4.2368164189765496</c:v>
                </c:pt>
                <c:pt idx="255">
                  <c:v>-4.2994628967926403</c:v>
                </c:pt>
                <c:pt idx="256">
                  <c:v>-4.2994628967926403</c:v>
                </c:pt>
                <c:pt idx="257">
                  <c:v>-4.3556640774295303</c:v>
                </c:pt>
                <c:pt idx="258">
                  <c:v>-4.3556640774295303</c:v>
                </c:pt>
                <c:pt idx="259">
                  <c:v>-4.3556640774295303</c:v>
                </c:pt>
                <c:pt idx="260">
                  <c:v>-4.3307617300579198</c:v>
                </c:pt>
                <c:pt idx="261">
                  <c:v>-4.3307617300579198</c:v>
                </c:pt>
                <c:pt idx="262">
                  <c:v>-4.3307617300579198</c:v>
                </c:pt>
                <c:pt idx="263">
                  <c:v>-4.2875488418467196</c:v>
                </c:pt>
                <c:pt idx="264">
                  <c:v>-4.2875488418467196</c:v>
                </c:pt>
                <c:pt idx="265">
                  <c:v>-4.3125000131449198</c:v>
                </c:pt>
                <c:pt idx="266">
                  <c:v>-4.3125000131449198</c:v>
                </c:pt>
                <c:pt idx="267">
                  <c:v>-4.3299316522625304</c:v>
                </c:pt>
                <c:pt idx="268">
                  <c:v>-4.3299316522625304</c:v>
                </c:pt>
                <c:pt idx="269">
                  <c:v>-4.3299316522625304</c:v>
                </c:pt>
                <c:pt idx="270">
                  <c:v>-4.3211425852950898</c:v>
                </c:pt>
                <c:pt idx="271">
                  <c:v>-4.3211425852950898</c:v>
                </c:pt>
                <c:pt idx="272">
                  <c:v>-4.3211425852950898</c:v>
                </c:pt>
                <c:pt idx="273">
                  <c:v>-4.2664062628500599</c:v>
                </c:pt>
                <c:pt idx="274">
                  <c:v>-4.2664062628500599</c:v>
                </c:pt>
                <c:pt idx="275">
                  <c:v>-4.2939941519616696</c:v>
                </c:pt>
                <c:pt idx="276">
                  <c:v>-4.2939941519616696</c:v>
                </c:pt>
                <c:pt idx="277">
                  <c:v>-4.2939941519616696</c:v>
                </c:pt>
                <c:pt idx="278">
                  <c:v>-4.2812500110803704</c:v>
                </c:pt>
                <c:pt idx="279">
                  <c:v>-4.2812500110803704</c:v>
                </c:pt>
                <c:pt idx="280">
                  <c:v>-4.2977050889403401</c:v>
                </c:pt>
                <c:pt idx="281">
                  <c:v>-4.2977050889403401</c:v>
                </c:pt>
                <c:pt idx="282">
                  <c:v>-4.2868164153524004</c:v>
                </c:pt>
                <c:pt idx="283">
                  <c:v>-4.2868164153524004</c:v>
                </c:pt>
                <c:pt idx="284">
                  <c:v>-4.2868164153524004</c:v>
                </c:pt>
                <c:pt idx="285">
                  <c:v>-4.3278320369863597</c:v>
                </c:pt>
                <c:pt idx="286">
                  <c:v>-4.3278320369863597</c:v>
                </c:pt>
                <c:pt idx="287">
                  <c:v>-4.3278320369863597</c:v>
                </c:pt>
                <c:pt idx="288">
                  <c:v>-4.2911621161792901</c:v>
                </c:pt>
                <c:pt idx="289">
                  <c:v>-4.2911621161792901</c:v>
                </c:pt>
                <c:pt idx="290">
                  <c:v>-4.3059570424647902</c:v>
                </c:pt>
                <c:pt idx="291">
                  <c:v>-4.3059570424647902</c:v>
                </c:pt>
                <c:pt idx="292">
                  <c:v>-4.3059570424647902</c:v>
                </c:pt>
                <c:pt idx="293">
                  <c:v>-4.40883790295356</c:v>
                </c:pt>
                <c:pt idx="294">
                  <c:v>-4.40883790295356</c:v>
                </c:pt>
                <c:pt idx="295">
                  <c:v>-4.2724609455135498</c:v>
                </c:pt>
                <c:pt idx="296">
                  <c:v>-4.2724609455135498</c:v>
                </c:pt>
                <c:pt idx="297">
                  <c:v>-4.3241211041076797</c:v>
                </c:pt>
                <c:pt idx="298">
                  <c:v>-4.3241211041076797</c:v>
                </c:pt>
                <c:pt idx="299">
                  <c:v>-4.3241211041076797</c:v>
                </c:pt>
                <c:pt idx="300">
                  <c:v>-4.3254882885648804</c:v>
                </c:pt>
                <c:pt idx="301">
                  <c:v>-4.3254882885648804</c:v>
                </c:pt>
                <c:pt idx="302">
                  <c:v>-4.3016601720109904</c:v>
                </c:pt>
                <c:pt idx="303">
                  <c:v>-4.3016601720109904</c:v>
                </c:pt>
                <c:pt idx="304">
                  <c:v>-4.3016601720109904</c:v>
                </c:pt>
                <c:pt idx="305">
                  <c:v>-4.2806640707622101</c:v>
                </c:pt>
                <c:pt idx="306">
                  <c:v>-4.2806640707622101</c:v>
                </c:pt>
                <c:pt idx="307">
                  <c:v>-4.2967773547088601</c:v>
                </c:pt>
                <c:pt idx="308">
                  <c:v>-4.2967773547088601</c:v>
                </c:pt>
                <c:pt idx="309">
                  <c:v>-4.2476074326532398</c:v>
                </c:pt>
                <c:pt idx="310">
                  <c:v>-4.2476074326532398</c:v>
                </c:pt>
                <c:pt idx="311">
                  <c:v>-4.2476074326532398</c:v>
                </c:pt>
                <c:pt idx="312">
                  <c:v>-4.2599121148887198</c:v>
                </c:pt>
                <c:pt idx="313">
                  <c:v>-4.2599121148887198</c:v>
                </c:pt>
                <c:pt idx="314">
                  <c:v>-4.3157226669200099</c:v>
                </c:pt>
                <c:pt idx="315">
                  <c:v>-4.3157226669200099</c:v>
                </c:pt>
                <c:pt idx="316">
                  <c:v>-4.3157226669200099</c:v>
                </c:pt>
                <c:pt idx="317">
                  <c:v>-4.28173829420302</c:v>
                </c:pt>
                <c:pt idx="318">
                  <c:v>-4.28173829420302</c:v>
                </c:pt>
                <c:pt idx="319">
                  <c:v>-4.2775390771685098</c:v>
                </c:pt>
                <c:pt idx="320">
                  <c:v>-4.2775390771685098</c:v>
                </c:pt>
                <c:pt idx="321">
                  <c:v>-4.2775390771685098</c:v>
                </c:pt>
                <c:pt idx="322">
                  <c:v>-4.19584962225235</c:v>
                </c:pt>
                <c:pt idx="323">
                  <c:v>-4.19584962225235</c:v>
                </c:pt>
                <c:pt idx="324">
                  <c:v>-4.3084472793325403</c:v>
                </c:pt>
                <c:pt idx="325">
                  <c:v>-4.3084472793325403</c:v>
                </c:pt>
                <c:pt idx="326">
                  <c:v>-4.3084472793325403</c:v>
                </c:pt>
                <c:pt idx="327">
                  <c:v>-4.3110839994069403</c:v>
                </c:pt>
                <c:pt idx="328">
                  <c:v>-4.3110839994069403</c:v>
                </c:pt>
                <c:pt idx="329">
                  <c:v>-4.3110839994069403</c:v>
                </c:pt>
                <c:pt idx="330">
                  <c:v>-4.3442871197503301</c:v>
                </c:pt>
                <c:pt idx="331">
                  <c:v>-4.3442871197503301</c:v>
                </c:pt>
                <c:pt idx="332">
                  <c:v>-4.2199707092304299</c:v>
                </c:pt>
                <c:pt idx="333">
                  <c:v>-4.2199707092304299</c:v>
                </c:pt>
                <c:pt idx="334">
                  <c:v>-4.2889648580112398</c:v>
                </c:pt>
                <c:pt idx="335">
                  <c:v>-4.2889648580112398</c:v>
                </c:pt>
                <c:pt idx="336">
                  <c:v>-4.2889648580112398</c:v>
                </c:pt>
                <c:pt idx="337">
                  <c:v>-4.2719726669156399</c:v>
                </c:pt>
                <c:pt idx="338">
                  <c:v>-4.2719726669156399</c:v>
                </c:pt>
                <c:pt idx="339">
                  <c:v>-4.29428711375476</c:v>
                </c:pt>
                <c:pt idx="340">
                  <c:v>-4.29428711375476</c:v>
                </c:pt>
                <c:pt idx="341">
                  <c:v>-4.29428711375476</c:v>
                </c:pt>
                <c:pt idx="342">
                  <c:v>-4.3356445485769601</c:v>
                </c:pt>
                <c:pt idx="343">
                  <c:v>-4.3356445485769601</c:v>
                </c:pt>
                <c:pt idx="344">
                  <c:v>-4.2934570470742903</c:v>
                </c:pt>
                <c:pt idx="345">
                  <c:v>-4.2934570470742903</c:v>
                </c:pt>
                <c:pt idx="346">
                  <c:v>-4.2934570470742903</c:v>
                </c:pt>
                <c:pt idx="347">
                  <c:v>-4.2281250071300702</c:v>
                </c:pt>
                <c:pt idx="348">
                  <c:v>-4.2281250071300702</c:v>
                </c:pt>
                <c:pt idx="349">
                  <c:v>-4.2204589981611198</c:v>
                </c:pt>
                <c:pt idx="350">
                  <c:v>-4.2204589981611198</c:v>
                </c:pt>
                <c:pt idx="351">
                  <c:v>-4.2204589981611198</c:v>
                </c:pt>
                <c:pt idx="352">
                  <c:v>-4.3707031344865701</c:v>
                </c:pt>
                <c:pt idx="353">
                  <c:v>-4.3707031344865701</c:v>
                </c:pt>
                <c:pt idx="354">
                  <c:v>-4.3233886798061496</c:v>
                </c:pt>
                <c:pt idx="355">
                  <c:v>-4.3233886798061496</c:v>
                </c:pt>
                <c:pt idx="356">
                  <c:v>-4.3233886798061496</c:v>
                </c:pt>
                <c:pt idx="357">
                  <c:v>-4.32832033018075</c:v>
                </c:pt>
                <c:pt idx="358">
                  <c:v>-4.32832033018075</c:v>
                </c:pt>
                <c:pt idx="359">
                  <c:v>-4.32832033018075</c:v>
                </c:pt>
                <c:pt idx="360">
                  <c:v>-4.4122070446974204</c:v>
                </c:pt>
                <c:pt idx="361">
                  <c:v>-4.4122070446974204</c:v>
                </c:pt>
                <c:pt idx="362">
                  <c:v>-4.4122070446974204</c:v>
                </c:pt>
                <c:pt idx="363">
                  <c:v>-4.2719726646637302</c:v>
                </c:pt>
                <c:pt idx="364">
                  <c:v>-4.2719726646637302</c:v>
                </c:pt>
                <c:pt idx="365">
                  <c:v>-4.2719726646637302</c:v>
                </c:pt>
                <c:pt idx="366">
                  <c:v>-4.38959961829186</c:v>
                </c:pt>
                <c:pt idx="367">
                  <c:v>-4.38959961829186</c:v>
                </c:pt>
                <c:pt idx="368">
                  <c:v>-4.3330566514923703</c:v>
                </c:pt>
                <c:pt idx="369">
                  <c:v>-4.3330566514923703</c:v>
                </c:pt>
                <c:pt idx="370">
                  <c:v>-4.3107910306307504</c:v>
                </c:pt>
                <c:pt idx="371">
                  <c:v>-4.3107910306307504</c:v>
                </c:pt>
                <c:pt idx="372">
                  <c:v>-4.2538086100239498</c:v>
                </c:pt>
                <c:pt idx="373">
                  <c:v>-4.2538086100239498</c:v>
                </c:pt>
                <c:pt idx="374">
                  <c:v>-4.2538086100239498</c:v>
                </c:pt>
                <c:pt idx="375">
                  <c:v>-4.3430175926405301</c:v>
                </c:pt>
                <c:pt idx="376">
                  <c:v>-4.3430175926405301</c:v>
                </c:pt>
                <c:pt idx="377">
                  <c:v>-4.3430175926405301</c:v>
                </c:pt>
                <c:pt idx="378">
                  <c:v>-4.2636718843823402</c:v>
                </c:pt>
                <c:pt idx="379">
                  <c:v>-4.2636718843823402</c:v>
                </c:pt>
                <c:pt idx="380">
                  <c:v>-4.2636718843823402</c:v>
                </c:pt>
                <c:pt idx="381">
                  <c:v>-4.2907714971161104</c:v>
                </c:pt>
                <c:pt idx="382">
                  <c:v>-4.2907714971161104</c:v>
                </c:pt>
                <c:pt idx="383">
                  <c:v>-4.3275390689213902</c:v>
                </c:pt>
                <c:pt idx="384">
                  <c:v>-4.3275390689213902</c:v>
                </c:pt>
                <c:pt idx="385">
                  <c:v>-4.3275390689213902</c:v>
                </c:pt>
                <c:pt idx="386">
                  <c:v>-4.3701172014834802</c:v>
                </c:pt>
                <c:pt idx="387">
                  <c:v>-4.3701172014834802</c:v>
                </c:pt>
                <c:pt idx="388">
                  <c:v>-4.2859375087273204</c:v>
                </c:pt>
                <c:pt idx="389">
                  <c:v>-4.2859375087273204</c:v>
                </c:pt>
                <c:pt idx="390">
                  <c:v>-4.2859375087273204</c:v>
                </c:pt>
                <c:pt idx="391">
                  <c:v>-4.3084961051345001</c:v>
                </c:pt>
                <c:pt idx="392">
                  <c:v>-4.3084961051345001</c:v>
                </c:pt>
                <c:pt idx="393">
                  <c:v>-4.2794433718190703</c:v>
                </c:pt>
                <c:pt idx="394">
                  <c:v>-4.2794433718190703</c:v>
                </c:pt>
                <c:pt idx="395">
                  <c:v>-4.2794433718190703</c:v>
                </c:pt>
                <c:pt idx="396">
                  <c:v>-4.2934570407796802</c:v>
                </c:pt>
                <c:pt idx="397">
                  <c:v>-4.2934570407796802</c:v>
                </c:pt>
                <c:pt idx="398">
                  <c:v>-4.2782226645958801</c:v>
                </c:pt>
                <c:pt idx="399">
                  <c:v>-4.2782226645958801</c:v>
                </c:pt>
                <c:pt idx="400">
                  <c:v>-4.2782226645958801</c:v>
                </c:pt>
                <c:pt idx="401">
                  <c:v>-4.3372558700511901</c:v>
                </c:pt>
                <c:pt idx="402">
                  <c:v>-4.3372558700511901</c:v>
                </c:pt>
                <c:pt idx="403">
                  <c:v>-4.3372558700511901</c:v>
                </c:pt>
                <c:pt idx="404">
                  <c:v>-4.2621093804127597</c:v>
                </c:pt>
                <c:pt idx="405">
                  <c:v>-4.2621093804127597</c:v>
                </c:pt>
                <c:pt idx="406">
                  <c:v>-4.3031738342888204</c:v>
                </c:pt>
                <c:pt idx="407">
                  <c:v>-4.3031738342888204</c:v>
                </c:pt>
                <c:pt idx="408">
                  <c:v>-4.2641601660016004</c:v>
                </c:pt>
                <c:pt idx="409">
                  <c:v>-4.2641601660016004</c:v>
                </c:pt>
                <c:pt idx="410">
                  <c:v>-4.2641601660016004</c:v>
                </c:pt>
                <c:pt idx="411">
                  <c:v>-4.2641601660016004</c:v>
                </c:pt>
                <c:pt idx="412">
                  <c:v>-4.3031250093917999</c:v>
                </c:pt>
                <c:pt idx="413">
                  <c:v>-4.3031250093917999</c:v>
                </c:pt>
                <c:pt idx="414">
                  <c:v>-4.3693847795839202</c:v>
                </c:pt>
                <c:pt idx="415">
                  <c:v>-4.3693847795839202</c:v>
                </c:pt>
                <c:pt idx="416">
                  <c:v>-4.3693847795839202</c:v>
                </c:pt>
                <c:pt idx="417">
                  <c:v>-4.2458984459899503</c:v>
                </c:pt>
                <c:pt idx="418">
                  <c:v>-4.2458984459899503</c:v>
                </c:pt>
                <c:pt idx="419">
                  <c:v>-4.2458984459899503</c:v>
                </c:pt>
                <c:pt idx="420">
                  <c:v>-4.3275879023567496</c:v>
                </c:pt>
                <c:pt idx="421">
                  <c:v>-4.3275879023567496</c:v>
                </c:pt>
                <c:pt idx="422">
                  <c:v>-4.3275879023567496</c:v>
                </c:pt>
                <c:pt idx="423">
                  <c:v>-4.3275879023567496</c:v>
                </c:pt>
                <c:pt idx="424">
                  <c:v>-4.2498047034878201</c:v>
                </c:pt>
                <c:pt idx="425">
                  <c:v>-4.2498047034878201</c:v>
                </c:pt>
                <c:pt idx="426">
                  <c:v>-4.32207032023598</c:v>
                </c:pt>
                <c:pt idx="427">
                  <c:v>-4.32207032023598</c:v>
                </c:pt>
                <c:pt idx="428">
                  <c:v>-4.3619629005488596</c:v>
                </c:pt>
                <c:pt idx="429">
                  <c:v>-4.3619629005488596</c:v>
                </c:pt>
                <c:pt idx="430">
                  <c:v>-4.3619629005488596</c:v>
                </c:pt>
                <c:pt idx="431">
                  <c:v>-4.2793945361763601</c:v>
                </c:pt>
                <c:pt idx="432">
                  <c:v>-4.2793945361763601</c:v>
                </c:pt>
                <c:pt idx="433">
                  <c:v>-4.2373535265032798</c:v>
                </c:pt>
                <c:pt idx="434">
                  <c:v>-4.2373535265032798</c:v>
                </c:pt>
                <c:pt idx="435">
                  <c:v>-4.2373535265032798</c:v>
                </c:pt>
                <c:pt idx="436">
                  <c:v>-4.3171875097868897</c:v>
                </c:pt>
                <c:pt idx="437">
                  <c:v>-4.3171875097868897</c:v>
                </c:pt>
                <c:pt idx="438">
                  <c:v>-4.3171875097868897</c:v>
                </c:pt>
                <c:pt idx="439">
                  <c:v>-4.19995118129372</c:v>
                </c:pt>
                <c:pt idx="440">
                  <c:v>-4.19995118129372</c:v>
                </c:pt>
                <c:pt idx="441">
                  <c:v>-4.3807129030956196</c:v>
                </c:pt>
                <c:pt idx="442">
                  <c:v>-4.3807129030956196</c:v>
                </c:pt>
                <c:pt idx="443">
                  <c:v>-4.3807129030956196</c:v>
                </c:pt>
                <c:pt idx="444">
                  <c:v>-4.23276368582719</c:v>
                </c:pt>
                <c:pt idx="445">
                  <c:v>-4.23276368582719</c:v>
                </c:pt>
                <c:pt idx="446">
                  <c:v>-4.2349609493458003</c:v>
                </c:pt>
                <c:pt idx="447">
                  <c:v>-4.2349609493458003</c:v>
                </c:pt>
                <c:pt idx="448">
                  <c:v>-4.3095703232975202</c:v>
                </c:pt>
                <c:pt idx="449">
                  <c:v>-4.3095703232975202</c:v>
                </c:pt>
                <c:pt idx="450">
                  <c:v>-4.3095703232975202</c:v>
                </c:pt>
                <c:pt idx="451">
                  <c:v>-4.2842773513393597</c:v>
                </c:pt>
                <c:pt idx="452">
                  <c:v>-4.2842773513393597</c:v>
                </c:pt>
                <c:pt idx="453">
                  <c:v>-4.3358886850901399</c:v>
                </c:pt>
                <c:pt idx="454">
                  <c:v>-4.3358886850901399</c:v>
                </c:pt>
                <c:pt idx="455">
                  <c:v>-4.3358886850901399</c:v>
                </c:pt>
                <c:pt idx="456">
                  <c:v>-4.2753418075708396</c:v>
                </c:pt>
                <c:pt idx="457">
                  <c:v>-4.2753418075708396</c:v>
                </c:pt>
                <c:pt idx="458">
                  <c:v>-4.3913574341386203</c:v>
                </c:pt>
                <c:pt idx="459">
                  <c:v>-4.3913574341386203</c:v>
                </c:pt>
                <c:pt idx="460">
                  <c:v>-4.2686523575330204</c:v>
                </c:pt>
                <c:pt idx="461">
                  <c:v>-4.2686523575330204</c:v>
                </c:pt>
                <c:pt idx="462">
                  <c:v>-4.35932618458809</c:v>
                </c:pt>
                <c:pt idx="463">
                  <c:v>-4.35932618458809</c:v>
                </c:pt>
                <c:pt idx="464">
                  <c:v>-4.35932618458809</c:v>
                </c:pt>
                <c:pt idx="465">
                  <c:v>-4.3254882935843799</c:v>
                </c:pt>
                <c:pt idx="466">
                  <c:v>-4.3254882935843799</c:v>
                </c:pt>
                <c:pt idx="467">
                  <c:v>-4.3535156344332702</c:v>
                </c:pt>
                <c:pt idx="468">
                  <c:v>-4.3535156344332702</c:v>
                </c:pt>
                <c:pt idx="469">
                  <c:v>-4.3535156344332702</c:v>
                </c:pt>
                <c:pt idx="470">
                  <c:v>-4.3152832142031903</c:v>
                </c:pt>
                <c:pt idx="471">
                  <c:v>-4.3152832142031903</c:v>
                </c:pt>
                <c:pt idx="472">
                  <c:v>-4.2409179797587004</c:v>
                </c:pt>
                <c:pt idx="473">
                  <c:v>-4.2409179797587004</c:v>
                </c:pt>
                <c:pt idx="474">
                  <c:v>-4.2409179797587004</c:v>
                </c:pt>
                <c:pt idx="475">
                  <c:v>-4.3842773535316102</c:v>
                </c:pt>
                <c:pt idx="476">
                  <c:v>-4.3842773535316102</c:v>
                </c:pt>
                <c:pt idx="477">
                  <c:v>-4.3842773535316102</c:v>
                </c:pt>
                <c:pt idx="478">
                  <c:v>-4.2926757942550404</c:v>
                </c:pt>
                <c:pt idx="479">
                  <c:v>-4.2926757942550404</c:v>
                </c:pt>
                <c:pt idx="480">
                  <c:v>-4.2596679786374798</c:v>
                </c:pt>
                <c:pt idx="481">
                  <c:v>-4.2596679786374798</c:v>
                </c:pt>
                <c:pt idx="482">
                  <c:v>-4.2596679786374798</c:v>
                </c:pt>
                <c:pt idx="483">
                  <c:v>-4.2549316523354701</c:v>
                </c:pt>
                <c:pt idx="484">
                  <c:v>-4.2549316523354701</c:v>
                </c:pt>
                <c:pt idx="485">
                  <c:v>-4.2549316523354701</c:v>
                </c:pt>
                <c:pt idx="486">
                  <c:v>-4.2779297003771699</c:v>
                </c:pt>
                <c:pt idx="487">
                  <c:v>-4.2779297003771699</c:v>
                </c:pt>
                <c:pt idx="488">
                  <c:v>-4.3887695427056297</c:v>
                </c:pt>
                <c:pt idx="489">
                  <c:v>-4.3887695427056297</c:v>
                </c:pt>
                <c:pt idx="490">
                  <c:v>-4.3887695427056297</c:v>
                </c:pt>
                <c:pt idx="491">
                  <c:v>-4.2726074391921403</c:v>
                </c:pt>
                <c:pt idx="492">
                  <c:v>-4.2726074391921403</c:v>
                </c:pt>
                <c:pt idx="493">
                  <c:v>-4.31347657528294</c:v>
                </c:pt>
                <c:pt idx="494">
                  <c:v>-4.31347657528294</c:v>
                </c:pt>
                <c:pt idx="495">
                  <c:v>-4.31347657528294</c:v>
                </c:pt>
                <c:pt idx="496">
                  <c:v>-4.3835449312755301</c:v>
                </c:pt>
                <c:pt idx="497">
                  <c:v>-4.3835449312755301</c:v>
                </c:pt>
                <c:pt idx="498">
                  <c:v>-4.3835449312755301</c:v>
                </c:pt>
                <c:pt idx="499">
                  <c:v>-4.3244140718234103</c:v>
                </c:pt>
                <c:pt idx="500">
                  <c:v>-4.3244140718234103</c:v>
                </c:pt>
                <c:pt idx="501">
                  <c:v>-4.3244140718234103</c:v>
                </c:pt>
                <c:pt idx="502">
                  <c:v>-4.3415527428287497</c:v>
                </c:pt>
                <c:pt idx="503">
                  <c:v>-4.3415527428287497</c:v>
                </c:pt>
                <c:pt idx="504">
                  <c:v>-4.3415527428287497</c:v>
                </c:pt>
                <c:pt idx="505">
                  <c:v>-4.3612304783046003</c:v>
                </c:pt>
                <c:pt idx="506">
                  <c:v>-4.3612304783046003</c:v>
                </c:pt>
                <c:pt idx="507">
                  <c:v>-4.25473634083209</c:v>
                </c:pt>
                <c:pt idx="508">
                  <c:v>-4.25473634083209</c:v>
                </c:pt>
                <c:pt idx="509">
                  <c:v>-4.3453125110645399</c:v>
                </c:pt>
                <c:pt idx="510">
                  <c:v>-4.3453125110645399</c:v>
                </c:pt>
                <c:pt idx="511">
                  <c:v>-4.3453125110645399</c:v>
                </c:pt>
                <c:pt idx="512">
                  <c:v>-4.2790527437455204</c:v>
                </c:pt>
                <c:pt idx="513">
                  <c:v>-4.2790527437455204</c:v>
                </c:pt>
                <c:pt idx="514">
                  <c:v>-4.2790527437455204</c:v>
                </c:pt>
                <c:pt idx="515">
                  <c:v>-4.2853027481851296</c:v>
                </c:pt>
                <c:pt idx="516">
                  <c:v>-4.2853027481851296</c:v>
                </c:pt>
                <c:pt idx="517">
                  <c:v>-4.2709961031459898</c:v>
                </c:pt>
                <c:pt idx="518">
                  <c:v>-4.2709961031459898</c:v>
                </c:pt>
                <c:pt idx="519">
                  <c:v>-4.2709961031459898</c:v>
                </c:pt>
                <c:pt idx="520">
                  <c:v>-4.3412597721235198</c:v>
                </c:pt>
                <c:pt idx="521">
                  <c:v>-4.3412597721235198</c:v>
                </c:pt>
                <c:pt idx="522">
                  <c:v>-4.27783203931721</c:v>
                </c:pt>
                <c:pt idx="523">
                  <c:v>-4.27783203931721</c:v>
                </c:pt>
                <c:pt idx="524">
                  <c:v>-4.27783203931721</c:v>
                </c:pt>
                <c:pt idx="525">
                  <c:v>-4.2395507943910999</c:v>
                </c:pt>
                <c:pt idx="526">
                  <c:v>-4.2395507943910999</c:v>
                </c:pt>
                <c:pt idx="527">
                  <c:v>-4.1950195426816199</c:v>
                </c:pt>
                <c:pt idx="528">
                  <c:v>-4.1950195426816199</c:v>
                </c:pt>
                <c:pt idx="529">
                  <c:v>-4.1950195426816199</c:v>
                </c:pt>
                <c:pt idx="530">
                  <c:v>-4.2319824348633102</c:v>
                </c:pt>
                <c:pt idx="531">
                  <c:v>-4.2319824348633102</c:v>
                </c:pt>
                <c:pt idx="532">
                  <c:v>-4.3872070396391702</c:v>
                </c:pt>
                <c:pt idx="533">
                  <c:v>-4.3872070396391702</c:v>
                </c:pt>
                <c:pt idx="534">
                  <c:v>-4.3872070396391702</c:v>
                </c:pt>
                <c:pt idx="535">
                  <c:v>-4.2847656359181201</c:v>
                </c:pt>
                <c:pt idx="536">
                  <c:v>-4.2847656359181201</c:v>
                </c:pt>
                <c:pt idx="537">
                  <c:v>-4.2847656359181201</c:v>
                </c:pt>
                <c:pt idx="538">
                  <c:v>-4.3158691503676803</c:v>
                </c:pt>
                <c:pt idx="539">
                  <c:v>-4.3158691503676803</c:v>
                </c:pt>
                <c:pt idx="540">
                  <c:v>-4.3158691503676803</c:v>
                </c:pt>
                <c:pt idx="541">
                  <c:v>-4.2743164143312198</c:v>
                </c:pt>
                <c:pt idx="542">
                  <c:v>-4.2743164143312198</c:v>
                </c:pt>
                <c:pt idx="543">
                  <c:v>-4.2743164143312198</c:v>
                </c:pt>
                <c:pt idx="544">
                  <c:v>-4.2485839949804296</c:v>
                </c:pt>
                <c:pt idx="545">
                  <c:v>-4.2485839949804296</c:v>
                </c:pt>
                <c:pt idx="546">
                  <c:v>-4.3146484503904503</c:v>
                </c:pt>
                <c:pt idx="547">
                  <c:v>-4.3146484503904503</c:v>
                </c:pt>
                <c:pt idx="548">
                  <c:v>-4.3146484503904503</c:v>
                </c:pt>
                <c:pt idx="549">
                  <c:v>-4.2863281418367398</c:v>
                </c:pt>
                <c:pt idx="550">
                  <c:v>-4.2863281418367398</c:v>
                </c:pt>
                <c:pt idx="551">
                  <c:v>-4.2855468836605697</c:v>
                </c:pt>
                <c:pt idx="552">
                  <c:v>-4.2855468836605697</c:v>
                </c:pt>
                <c:pt idx="553">
                  <c:v>-4.2855468836605697</c:v>
                </c:pt>
                <c:pt idx="554">
                  <c:v>-4.3178222779934003</c:v>
                </c:pt>
                <c:pt idx="555">
                  <c:v>-4.3178222779934003</c:v>
                </c:pt>
                <c:pt idx="556">
                  <c:v>-4.3135742278436702</c:v>
                </c:pt>
                <c:pt idx="557">
                  <c:v>-4.3135742278436702</c:v>
                </c:pt>
                <c:pt idx="558">
                  <c:v>-4.3135742278436702</c:v>
                </c:pt>
                <c:pt idx="559">
                  <c:v>-4.3741211033047804</c:v>
                </c:pt>
                <c:pt idx="560">
                  <c:v>-4.3741211033047804</c:v>
                </c:pt>
                <c:pt idx="561">
                  <c:v>-4.3741211033047804</c:v>
                </c:pt>
                <c:pt idx="562">
                  <c:v>-4.3273437593970803</c:v>
                </c:pt>
                <c:pt idx="563">
                  <c:v>-4.3273437593970803</c:v>
                </c:pt>
                <c:pt idx="564">
                  <c:v>-4.3273437593970803</c:v>
                </c:pt>
                <c:pt idx="565">
                  <c:v>-4.3544433697243203</c:v>
                </c:pt>
                <c:pt idx="566">
                  <c:v>-4.3544433697243203</c:v>
                </c:pt>
                <c:pt idx="567">
                  <c:v>-4.2596679838297797</c:v>
                </c:pt>
                <c:pt idx="568">
                  <c:v>-4.2596679838297797</c:v>
                </c:pt>
                <c:pt idx="569">
                  <c:v>-4.2596679838297797</c:v>
                </c:pt>
                <c:pt idx="570">
                  <c:v>-4.2753906394991601</c:v>
                </c:pt>
                <c:pt idx="571">
                  <c:v>-4.2753906394991601</c:v>
                </c:pt>
                <c:pt idx="572">
                  <c:v>-4.3093261821377302</c:v>
                </c:pt>
                <c:pt idx="573">
                  <c:v>-4.3093261821377302</c:v>
                </c:pt>
                <c:pt idx="574">
                  <c:v>-4.3093261821377302</c:v>
                </c:pt>
                <c:pt idx="575">
                  <c:v>-4.2964843839445104</c:v>
                </c:pt>
                <c:pt idx="576">
                  <c:v>-4.2964843839445104</c:v>
                </c:pt>
                <c:pt idx="577">
                  <c:v>-4.2862793102030903</c:v>
                </c:pt>
                <c:pt idx="578">
                  <c:v>-4.2862793102030903</c:v>
                </c:pt>
                <c:pt idx="579">
                  <c:v>-4.2862793102030903</c:v>
                </c:pt>
                <c:pt idx="580">
                  <c:v>-4.2986328272572703</c:v>
                </c:pt>
                <c:pt idx="581">
                  <c:v>-4.2986328272572703</c:v>
                </c:pt>
                <c:pt idx="582">
                  <c:v>-4.2986328272572703</c:v>
                </c:pt>
                <c:pt idx="583">
                  <c:v>-4.3552734497616203</c:v>
                </c:pt>
                <c:pt idx="584">
                  <c:v>-4.3552734497616203</c:v>
                </c:pt>
                <c:pt idx="585">
                  <c:v>-4.4005859504240998</c:v>
                </c:pt>
                <c:pt idx="586">
                  <c:v>-4.4005859504240998</c:v>
                </c:pt>
                <c:pt idx="587">
                  <c:v>-4.4005859504240998</c:v>
                </c:pt>
                <c:pt idx="588">
                  <c:v>-4.3539062614481701</c:v>
                </c:pt>
                <c:pt idx="589">
                  <c:v>-4.3539062614481701</c:v>
                </c:pt>
                <c:pt idx="590">
                  <c:v>-4.2646972794973399</c:v>
                </c:pt>
                <c:pt idx="591">
                  <c:v>-4.2646972794973399</c:v>
                </c:pt>
                <c:pt idx="592">
                  <c:v>-4.2646972794973399</c:v>
                </c:pt>
                <c:pt idx="593">
                  <c:v>-4.3753418060577998</c:v>
                </c:pt>
                <c:pt idx="594">
                  <c:v>-4.3753418060577998</c:v>
                </c:pt>
                <c:pt idx="595">
                  <c:v>-4.3753418060577998</c:v>
                </c:pt>
                <c:pt idx="596">
                  <c:v>-4.2788574322812503</c:v>
                </c:pt>
                <c:pt idx="597">
                  <c:v>-4.2788574322812503</c:v>
                </c:pt>
                <c:pt idx="598">
                  <c:v>-4.3102539182364099</c:v>
                </c:pt>
                <c:pt idx="599">
                  <c:v>-4.3102539182364099</c:v>
                </c:pt>
                <c:pt idx="600">
                  <c:v>-4.3102539182364099</c:v>
                </c:pt>
                <c:pt idx="601">
                  <c:v>-4.3102539182364099</c:v>
                </c:pt>
                <c:pt idx="602">
                  <c:v>-4.2806640719154503</c:v>
                </c:pt>
                <c:pt idx="603">
                  <c:v>-4.2806640719154503</c:v>
                </c:pt>
                <c:pt idx="604">
                  <c:v>-4.3327148527587198</c:v>
                </c:pt>
                <c:pt idx="605">
                  <c:v>-4.3327148527587198</c:v>
                </c:pt>
                <c:pt idx="606">
                  <c:v>-4.3327148527587198</c:v>
                </c:pt>
                <c:pt idx="607">
                  <c:v>-4.2628418046915604</c:v>
                </c:pt>
                <c:pt idx="608">
                  <c:v>-4.2628418046915604</c:v>
                </c:pt>
                <c:pt idx="609">
                  <c:v>-4.31625977432941</c:v>
                </c:pt>
                <c:pt idx="610">
                  <c:v>-4.31625977432941</c:v>
                </c:pt>
                <c:pt idx="611">
                  <c:v>-4.1835937597006696</c:v>
                </c:pt>
                <c:pt idx="612">
                  <c:v>-4.1835937597006696</c:v>
                </c:pt>
                <c:pt idx="613">
                  <c:v>-4.1835937597006696</c:v>
                </c:pt>
                <c:pt idx="614">
                  <c:v>-4.2914550916320797</c:v>
                </c:pt>
                <c:pt idx="615">
                  <c:v>-4.2914550916320797</c:v>
                </c:pt>
                <c:pt idx="616">
                  <c:v>-4.2646972785250901</c:v>
                </c:pt>
                <c:pt idx="617">
                  <c:v>-4.2646972785250901</c:v>
                </c:pt>
                <c:pt idx="618">
                  <c:v>-4.2646972785250901</c:v>
                </c:pt>
                <c:pt idx="619">
                  <c:v>-4.3319336056892999</c:v>
                </c:pt>
                <c:pt idx="620">
                  <c:v>-4.3319336056892999</c:v>
                </c:pt>
                <c:pt idx="621">
                  <c:v>-4.3133789186758804</c:v>
                </c:pt>
                <c:pt idx="622">
                  <c:v>-4.3133789186758804</c:v>
                </c:pt>
                <c:pt idx="623">
                  <c:v>-4.2677246223793102</c:v>
                </c:pt>
                <c:pt idx="624">
                  <c:v>-4.2677246223793102</c:v>
                </c:pt>
                <c:pt idx="625">
                  <c:v>-4.2677246223793102</c:v>
                </c:pt>
                <c:pt idx="626">
                  <c:v>-4.2845214984236</c:v>
                </c:pt>
                <c:pt idx="627">
                  <c:v>-4.2845214984236</c:v>
                </c:pt>
                <c:pt idx="628">
                  <c:v>-4.2777832141937298</c:v>
                </c:pt>
                <c:pt idx="629">
                  <c:v>-4.2777832141937298</c:v>
                </c:pt>
                <c:pt idx="630">
                  <c:v>-4.2777832141937298</c:v>
                </c:pt>
                <c:pt idx="631">
                  <c:v>-4.2906250132737096</c:v>
                </c:pt>
                <c:pt idx="632">
                  <c:v>-4.2906250132737096</c:v>
                </c:pt>
                <c:pt idx="633">
                  <c:v>-4.2906250132737096</c:v>
                </c:pt>
                <c:pt idx="634">
                  <c:v>-4.3046386806863604</c:v>
                </c:pt>
                <c:pt idx="635">
                  <c:v>-4.3046386806863604</c:v>
                </c:pt>
                <c:pt idx="636">
                  <c:v>-4.2838867344489699</c:v>
                </c:pt>
                <c:pt idx="637">
                  <c:v>-4.2838867344489699</c:v>
                </c:pt>
                <c:pt idx="638">
                  <c:v>-4.2838867344489699</c:v>
                </c:pt>
                <c:pt idx="639">
                  <c:v>-4.2446777478335198</c:v>
                </c:pt>
                <c:pt idx="640">
                  <c:v>-4.2446777478335198</c:v>
                </c:pt>
                <c:pt idx="641">
                  <c:v>-4.2926757917994101</c:v>
                </c:pt>
                <c:pt idx="642">
                  <c:v>-4.2926757917994101</c:v>
                </c:pt>
                <c:pt idx="643">
                  <c:v>-4.2926757917994101</c:v>
                </c:pt>
                <c:pt idx="644">
                  <c:v>-4.3868164208779401</c:v>
                </c:pt>
                <c:pt idx="645">
                  <c:v>-4.3868164208779401</c:v>
                </c:pt>
                <c:pt idx="646">
                  <c:v>-4.3868164208779401</c:v>
                </c:pt>
                <c:pt idx="647">
                  <c:v>-4.2676269619087099</c:v>
                </c:pt>
                <c:pt idx="648">
                  <c:v>-4.2676269619087099</c:v>
                </c:pt>
                <c:pt idx="649">
                  <c:v>-4.3100097715405301</c:v>
                </c:pt>
                <c:pt idx="650">
                  <c:v>-4.3100097715405301</c:v>
                </c:pt>
                <c:pt idx="651">
                  <c:v>-4.3486816525428296</c:v>
                </c:pt>
                <c:pt idx="652">
                  <c:v>-4.3486816525428296</c:v>
                </c:pt>
                <c:pt idx="653">
                  <c:v>-4.3075195416804402</c:v>
                </c:pt>
                <c:pt idx="654">
                  <c:v>-4.3075195416804402</c:v>
                </c:pt>
                <c:pt idx="655">
                  <c:v>-4.3075195416804402</c:v>
                </c:pt>
                <c:pt idx="656">
                  <c:v>-4.3119140768103499</c:v>
                </c:pt>
                <c:pt idx="657">
                  <c:v>-4.3119140768103499</c:v>
                </c:pt>
                <c:pt idx="658">
                  <c:v>-4.3619140712462396</c:v>
                </c:pt>
                <c:pt idx="659">
                  <c:v>-4.3619140712462396</c:v>
                </c:pt>
                <c:pt idx="660">
                  <c:v>-4.3619140712462396</c:v>
                </c:pt>
                <c:pt idx="661">
                  <c:v>-4.3451172001077696</c:v>
                </c:pt>
                <c:pt idx="662">
                  <c:v>-4.3451172001077696</c:v>
                </c:pt>
                <c:pt idx="663">
                  <c:v>-4.3372558706832898</c:v>
                </c:pt>
                <c:pt idx="664">
                  <c:v>-4.3372558706832898</c:v>
                </c:pt>
                <c:pt idx="665">
                  <c:v>-4.3372558706832898</c:v>
                </c:pt>
                <c:pt idx="666">
                  <c:v>-4.3006347781447403</c:v>
                </c:pt>
                <c:pt idx="667">
                  <c:v>-4.3006347781447403</c:v>
                </c:pt>
                <c:pt idx="668">
                  <c:v>-4.3006347781447403</c:v>
                </c:pt>
                <c:pt idx="669">
                  <c:v>-4.2867187641386399</c:v>
                </c:pt>
                <c:pt idx="670">
                  <c:v>-4.2867187641386399</c:v>
                </c:pt>
                <c:pt idx="671">
                  <c:v>-4.2558593884086804</c:v>
                </c:pt>
                <c:pt idx="672">
                  <c:v>-4.2558593884086804</c:v>
                </c:pt>
                <c:pt idx="673">
                  <c:v>-4.2931640754586597</c:v>
                </c:pt>
                <c:pt idx="674">
                  <c:v>-4.2931640754586597</c:v>
                </c:pt>
                <c:pt idx="675">
                  <c:v>-4.2931640754586597</c:v>
                </c:pt>
                <c:pt idx="676">
                  <c:v>-4.3570800899678899</c:v>
                </c:pt>
                <c:pt idx="677">
                  <c:v>-4.3570800899678899</c:v>
                </c:pt>
                <c:pt idx="678">
                  <c:v>-4.3570800899678899</c:v>
                </c:pt>
                <c:pt idx="679">
                  <c:v>-4.2199218892092096</c:v>
                </c:pt>
                <c:pt idx="680">
                  <c:v>-4.2199218892092096</c:v>
                </c:pt>
                <c:pt idx="681">
                  <c:v>-4.4107421941198401</c:v>
                </c:pt>
                <c:pt idx="682">
                  <c:v>-4.4107421941198401</c:v>
                </c:pt>
                <c:pt idx="683">
                  <c:v>-4.4107421941198401</c:v>
                </c:pt>
                <c:pt idx="684">
                  <c:v>-4.3063964972616304</c:v>
                </c:pt>
                <c:pt idx="685">
                  <c:v>-4.3063964972616304</c:v>
                </c:pt>
                <c:pt idx="686">
                  <c:v>-4.2349609482089301</c:v>
                </c:pt>
                <c:pt idx="687">
                  <c:v>-4.2349609482089301</c:v>
                </c:pt>
                <c:pt idx="688">
                  <c:v>-4.2349609482089301</c:v>
                </c:pt>
                <c:pt idx="689">
                  <c:v>-4.3282226714954897</c:v>
                </c:pt>
                <c:pt idx="690">
                  <c:v>-4.3282226714954897</c:v>
                </c:pt>
                <c:pt idx="691">
                  <c:v>-4.2742187660769497</c:v>
                </c:pt>
                <c:pt idx="692">
                  <c:v>-4.2742187660769497</c:v>
                </c:pt>
                <c:pt idx="693">
                  <c:v>-4.2837402470431698</c:v>
                </c:pt>
                <c:pt idx="694">
                  <c:v>-4.2837402470431698</c:v>
                </c:pt>
                <c:pt idx="695">
                  <c:v>-4.2837402470431698</c:v>
                </c:pt>
                <c:pt idx="696">
                  <c:v>-4.2734375119634898</c:v>
                </c:pt>
                <c:pt idx="697">
                  <c:v>-4.2734375119634898</c:v>
                </c:pt>
                <c:pt idx="698">
                  <c:v>-4.4150878972477496</c:v>
                </c:pt>
                <c:pt idx="699">
                  <c:v>-4.4150878972477496</c:v>
                </c:pt>
                <c:pt idx="700">
                  <c:v>-4.3579101714822102</c:v>
                </c:pt>
                <c:pt idx="701">
                  <c:v>-4.3579101714822102</c:v>
                </c:pt>
                <c:pt idx="702">
                  <c:v>-4.2374023550582898</c:v>
                </c:pt>
                <c:pt idx="703">
                  <c:v>-4.2374023550582898</c:v>
                </c:pt>
                <c:pt idx="704">
                  <c:v>-4.2374023550582898</c:v>
                </c:pt>
                <c:pt idx="705">
                  <c:v>-4.3158203260354604</c:v>
                </c:pt>
                <c:pt idx="706">
                  <c:v>-4.3158203260354604</c:v>
                </c:pt>
                <c:pt idx="707">
                  <c:v>-4.3510742281860004</c:v>
                </c:pt>
                <c:pt idx="708">
                  <c:v>-4.3510742281860004</c:v>
                </c:pt>
                <c:pt idx="709">
                  <c:v>-4.3510742281860004</c:v>
                </c:pt>
                <c:pt idx="710">
                  <c:v>-4.2978027468489</c:v>
                </c:pt>
                <c:pt idx="711">
                  <c:v>-4.2978027468489</c:v>
                </c:pt>
                <c:pt idx="712">
                  <c:v>-4.3065429785356102</c:v>
                </c:pt>
                <c:pt idx="713">
                  <c:v>-4.3065429785356102</c:v>
                </c:pt>
                <c:pt idx="714">
                  <c:v>-4.29848633986603</c:v>
                </c:pt>
                <c:pt idx="715">
                  <c:v>-4.29848633986603</c:v>
                </c:pt>
                <c:pt idx="716">
                  <c:v>-4.29848633986603</c:v>
                </c:pt>
                <c:pt idx="717">
                  <c:v>-4.2430664173380102</c:v>
                </c:pt>
                <c:pt idx="718">
                  <c:v>-4.2430664173380102</c:v>
                </c:pt>
                <c:pt idx="719">
                  <c:v>-4.2430664173380102</c:v>
                </c:pt>
                <c:pt idx="720">
                  <c:v>-4.3938964943690699</c:v>
                </c:pt>
                <c:pt idx="721">
                  <c:v>-4.3938964943690699</c:v>
                </c:pt>
                <c:pt idx="722">
                  <c:v>-4.2936035264601697</c:v>
                </c:pt>
                <c:pt idx="723">
                  <c:v>-4.2936035264601697</c:v>
                </c:pt>
                <c:pt idx="724">
                  <c:v>-4.2936035264601697</c:v>
                </c:pt>
                <c:pt idx="725">
                  <c:v>-4.3321289226114397</c:v>
                </c:pt>
                <c:pt idx="726">
                  <c:v>-4.3321289226114397</c:v>
                </c:pt>
                <c:pt idx="727">
                  <c:v>-4.3164062585583398</c:v>
                </c:pt>
                <c:pt idx="728">
                  <c:v>-4.3164062585583398</c:v>
                </c:pt>
                <c:pt idx="729">
                  <c:v>-4.2170410244953001</c:v>
                </c:pt>
                <c:pt idx="730">
                  <c:v>-4.2170410244953001</c:v>
                </c:pt>
                <c:pt idx="731">
                  <c:v>-4.2170410244953001</c:v>
                </c:pt>
                <c:pt idx="732">
                  <c:v>-4.2558593873209203</c:v>
                </c:pt>
                <c:pt idx="733">
                  <c:v>-4.2558593873209203</c:v>
                </c:pt>
                <c:pt idx="734">
                  <c:v>-4.2558593873209203</c:v>
                </c:pt>
                <c:pt idx="735">
                  <c:v>-4.3773437584795802</c:v>
                </c:pt>
                <c:pt idx="736">
                  <c:v>-4.3773437584795802</c:v>
                </c:pt>
                <c:pt idx="737">
                  <c:v>-4.3214355566688001</c:v>
                </c:pt>
                <c:pt idx="738">
                  <c:v>-4.3214355566688001</c:v>
                </c:pt>
                <c:pt idx="739">
                  <c:v>-4.3214355566688001</c:v>
                </c:pt>
                <c:pt idx="740">
                  <c:v>-4.3248046988892304</c:v>
                </c:pt>
                <c:pt idx="741">
                  <c:v>-4.3248046988892304</c:v>
                </c:pt>
                <c:pt idx="742">
                  <c:v>-4.35458985759578</c:v>
                </c:pt>
                <c:pt idx="743">
                  <c:v>-4.35458985759578</c:v>
                </c:pt>
                <c:pt idx="744">
                  <c:v>-4.35458985759578</c:v>
                </c:pt>
                <c:pt idx="745">
                  <c:v>-4.3208007918064997</c:v>
                </c:pt>
                <c:pt idx="746">
                  <c:v>-4.3208007918064997</c:v>
                </c:pt>
                <c:pt idx="747">
                  <c:v>-4.3208007918064997</c:v>
                </c:pt>
                <c:pt idx="748">
                  <c:v>-4.3345214964192502</c:v>
                </c:pt>
                <c:pt idx="749">
                  <c:v>-4.3345214964192502</c:v>
                </c:pt>
                <c:pt idx="750">
                  <c:v>-4.3444336026686798</c:v>
                </c:pt>
                <c:pt idx="751">
                  <c:v>-4.3444336026686798</c:v>
                </c:pt>
                <c:pt idx="752">
                  <c:v>-4.3444336026686798</c:v>
                </c:pt>
                <c:pt idx="753">
                  <c:v>-4.3352539150637304</c:v>
                </c:pt>
                <c:pt idx="754">
                  <c:v>-4.3352539150637304</c:v>
                </c:pt>
                <c:pt idx="755">
                  <c:v>-4.2856933759430804</c:v>
                </c:pt>
                <c:pt idx="756">
                  <c:v>-4.2856933759430804</c:v>
                </c:pt>
                <c:pt idx="757">
                  <c:v>-4.3020996255481796</c:v>
                </c:pt>
                <c:pt idx="758">
                  <c:v>-4.3020996255481796</c:v>
                </c:pt>
                <c:pt idx="759">
                  <c:v>-4.3020996255481796</c:v>
                </c:pt>
                <c:pt idx="760">
                  <c:v>-4.2827636846204697</c:v>
                </c:pt>
                <c:pt idx="761">
                  <c:v>-4.2827636846204697</c:v>
                </c:pt>
                <c:pt idx="762">
                  <c:v>-4.2827636846204697</c:v>
                </c:pt>
                <c:pt idx="763">
                  <c:v>-4.3238281349149403</c:v>
                </c:pt>
                <c:pt idx="764">
                  <c:v>-4.3238281349149403</c:v>
                </c:pt>
                <c:pt idx="765">
                  <c:v>-4.2972168112682896</c:v>
                </c:pt>
                <c:pt idx="766">
                  <c:v>-4.2972168112682896</c:v>
                </c:pt>
                <c:pt idx="767">
                  <c:v>-4.2634277433535299</c:v>
                </c:pt>
                <c:pt idx="768">
                  <c:v>-4.2634277433535299</c:v>
                </c:pt>
                <c:pt idx="769">
                  <c:v>-4.2634277433535299</c:v>
                </c:pt>
                <c:pt idx="770">
                  <c:v>-4.3012695401266603</c:v>
                </c:pt>
                <c:pt idx="771">
                  <c:v>-4.3012695401266603</c:v>
                </c:pt>
                <c:pt idx="772">
                  <c:v>-4.3422363343934096</c:v>
                </c:pt>
                <c:pt idx="773">
                  <c:v>-4.3422363343934096</c:v>
                </c:pt>
                <c:pt idx="774">
                  <c:v>-4.3635742298711104</c:v>
                </c:pt>
                <c:pt idx="775">
                  <c:v>-4.3635742298711104</c:v>
                </c:pt>
                <c:pt idx="776">
                  <c:v>-4.3635742298711104</c:v>
                </c:pt>
                <c:pt idx="777">
                  <c:v>-4.2962402471884999</c:v>
                </c:pt>
                <c:pt idx="778">
                  <c:v>-4.2962402471884999</c:v>
                </c:pt>
                <c:pt idx="779">
                  <c:v>-4.2962402471884999</c:v>
                </c:pt>
                <c:pt idx="780">
                  <c:v>-4.2999511834468596</c:v>
                </c:pt>
                <c:pt idx="781">
                  <c:v>-4.2999511834468596</c:v>
                </c:pt>
                <c:pt idx="782">
                  <c:v>-4.2999511834468596</c:v>
                </c:pt>
                <c:pt idx="783">
                  <c:v>-4.3475586049362303</c:v>
                </c:pt>
                <c:pt idx="784">
                  <c:v>-4.3475586049362303</c:v>
                </c:pt>
                <c:pt idx="785">
                  <c:v>-4.27563477284275</c:v>
                </c:pt>
                <c:pt idx="786">
                  <c:v>-4.27563477284275</c:v>
                </c:pt>
                <c:pt idx="787">
                  <c:v>-4.2914550900286397</c:v>
                </c:pt>
                <c:pt idx="788">
                  <c:v>-4.2914550900286397</c:v>
                </c:pt>
                <c:pt idx="789">
                  <c:v>-4.2914550900286397</c:v>
                </c:pt>
                <c:pt idx="790">
                  <c:v>-4.3319336053073103</c:v>
                </c:pt>
                <c:pt idx="791">
                  <c:v>-4.3319336053073103</c:v>
                </c:pt>
                <c:pt idx="792">
                  <c:v>-4.2531250073516196</c:v>
                </c:pt>
                <c:pt idx="793">
                  <c:v>-4.2531250073516196</c:v>
                </c:pt>
                <c:pt idx="794">
                  <c:v>-4.2531250073516196</c:v>
                </c:pt>
                <c:pt idx="795">
                  <c:v>-4.3552734509494204</c:v>
                </c:pt>
                <c:pt idx="796">
                  <c:v>-4.3552734509494204</c:v>
                </c:pt>
                <c:pt idx="797">
                  <c:v>-4.35532227971634</c:v>
                </c:pt>
                <c:pt idx="798">
                  <c:v>-4.35532227971634</c:v>
                </c:pt>
                <c:pt idx="799">
                  <c:v>-4.35532227971634</c:v>
                </c:pt>
                <c:pt idx="800">
                  <c:v>-4.3238769639901804</c:v>
                </c:pt>
                <c:pt idx="801">
                  <c:v>-4.3238769639901804</c:v>
                </c:pt>
                <c:pt idx="802">
                  <c:v>-4.3238769639901804</c:v>
                </c:pt>
                <c:pt idx="803">
                  <c:v>-4.2771972772661604</c:v>
                </c:pt>
                <c:pt idx="804">
                  <c:v>-4.2771972772661604</c:v>
                </c:pt>
                <c:pt idx="805">
                  <c:v>-4.3429199340207498</c:v>
                </c:pt>
                <c:pt idx="806">
                  <c:v>-4.3429199340207498</c:v>
                </c:pt>
                <c:pt idx="807">
                  <c:v>-4.2401855578136702</c:v>
                </c:pt>
                <c:pt idx="808">
                  <c:v>-4.2401855578136702</c:v>
                </c:pt>
                <c:pt idx="809">
                  <c:v>-4.2401855578136702</c:v>
                </c:pt>
                <c:pt idx="810">
                  <c:v>-4.3100586070268001</c:v>
                </c:pt>
                <c:pt idx="811">
                  <c:v>-4.3100586070268001</c:v>
                </c:pt>
                <c:pt idx="812">
                  <c:v>-4.21445313149888</c:v>
                </c:pt>
                <c:pt idx="813">
                  <c:v>-4.21445313149888</c:v>
                </c:pt>
                <c:pt idx="814">
                  <c:v>-4.21445313149888</c:v>
                </c:pt>
                <c:pt idx="815">
                  <c:v>-4.3379882979770601</c:v>
                </c:pt>
                <c:pt idx="816">
                  <c:v>-4.3379882979770601</c:v>
                </c:pt>
                <c:pt idx="817">
                  <c:v>-4.3379882979770601</c:v>
                </c:pt>
                <c:pt idx="818">
                  <c:v>-4.29169922567052</c:v>
                </c:pt>
                <c:pt idx="819">
                  <c:v>-4.29169922567052</c:v>
                </c:pt>
                <c:pt idx="820">
                  <c:v>-4.3164550884666797</c:v>
                </c:pt>
                <c:pt idx="821">
                  <c:v>-4.3164550884666797</c:v>
                </c:pt>
                <c:pt idx="822">
                  <c:v>-4.3164550884666797</c:v>
                </c:pt>
                <c:pt idx="823">
                  <c:v>-4.2720703236354796</c:v>
                </c:pt>
                <c:pt idx="824">
                  <c:v>-4.2720703236354796</c:v>
                </c:pt>
                <c:pt idx="825">
                  <c:v>-4.2720703236354796</c:v>
                </c:pt>
                <c:pt idx="826">
                  <c:v>-4.3580566503023803</c:v>
                </c:pt>
                <c:pt idx="827">
                  <c:v>-4.3580566503023803</c:v>
                </c:pt>
                <c:pt idx="828">
                  <c:v>-4.3853515732689603</c:v>
                </c:pt>
                <c:pt idx="829">
                  <c:v>-4.3853515732689603</c:v>
                </c:pt>
                <c:pt idx="830">
                  <c:v>-4.3218261819911197</c:v>
                </c:pt>
                <c:pt idx="831">
                  <c:v>-4.3218261819911197</c:v>
                </c:pt>
                <c:pt idx="832">
                  <c:v>-4.3218261819911197</c:v>
                </c:pt>
                <c:pt idx="833">
                  <c:v>-4.3353515758944896</c:v>
                </c:pt>
                <c:pt idx="834">
                  <c:v>-4.3353515758944896</c:v>
                </c:pt>
                <c:pt idx="835">
                  <c:v>-4.3604492248559801</c:v>
                </c:pt>
                <c:pt idx="836">
                  <c:v>-4.3604492248559801</c:v>
                </c:pt>
                <c:pt idx="837">
                  <c:v>-4.3604492248559801</c:v>
                </c:pt>
                <c:pt idx="838">
                  <c:v>-4.28437501095231</c:v>
                </c:pt>
                <c:pt idx="839">
                  <c:v>-4.28437501095231</c:v>
                </c:pt>
                <c:pt idx="840">
                  <c:v>-4.28437501095231</c:v>
                </c:pt>
                <c:pt idx="841">
                  <c:v>-4.2954589974724504</c:v>
                </c:pt>
                <c:pt idx="842">
                  <c:v>-4.2954589974724504</c:v>
                </c:pt>
                <c:pt idx="843">
                  <c:v>-4.2535156383455597</c:v>
                </c:pt>
                <c:pt idx="844">
                  <c:v>-4.2535156383455597</c:v>
                </c:pt>
                <c:pt idx="845">
                  <c:v>-4.2535156383455597</c:v>
                </c:pt>
                <c:pt idx="846">
                  <c:v>-4.3797851672397803</c:v>
                </c:pt>
                <c:pt idx="847">
                  <c:v>-4.3797851672397803</c:v>
                </c:pt>
                <c:pt idx="848">
                  <c:v>-4.3797851672397803</c:v>
                </c:pt>
                <c:pt idx="849">
                  <c:v>-4.36616211787259</c:v>
                </c:pt>
                <c:pt idx="850">
                  <c:v>-4.36616211787259</c:v>
                </c:pt>
                <c:pt idx="851">
                  <c:v>-4.3781738393517999</c:v>
                </c:pt>
                <c:pt idx="852">
                  <c:v>-4.3781738393517999</c:v>
                </c:pt>
                <c:pt idx="853">
                  <c:v>-4.3887207144980396</c:v>
                </c:pt>
                <c:pt idx="854">
                  <c:v>-4.3887207144980396</c:v>
                </c:pt>
                <c:pt idx="855">
                  <c:v>-4.3887207144980396</c:v>
                </c:pt>
                <c:pt idx="856">
                  <c:v>-4.2874511870941197</c:v>
                </c:pt>
                <c:pt idx="857">
                  <c:v>-4.2874511870941197</c:v>
                </c:pt>
                <c:pt idx="858">
                  <c:v>-4.2874511870941197</c:v>
                </c:pt>
                <c:pt idx="859">
                  <c:v>-4.2874511870941197</c:v>
                </c:pt>
                <c:pt idx="860">
                  <c:v>-4.29335938818621</c:v>
                </c:pt>
                <c:pt idx="861">
                  <c:v>-4.29335938818621</c:v>
                </c:pt>
                <c:pt idx="862">
                  <c:v>-4.3837402484268697</c:v>
                </c:pt>
                <c:pt idx="863">
                  <c:v>-4.3837402484268697</c:v>
                </c:pt>
                <c:pt idx="864">
                  <c:v>-4.3837402484268697</c:v>
                </c:pt>
                <c:pt idx="865">
                  <c:v>-4.3085937624782602</c:v>
                </c:pt>
                <c:pt idx="866">
                  <c:v>-4.3085937624782602</c:v>
                </c:pt>
                <c:pt idx="867">
                  <c:v>-4.2903320392188098</c:v>
                </c:pt>
                <c:pt idx="868">
                  <c:v>-4.2903320392188098</c:v>
                </c:pt>
                <c:pt idx="869">
                  <c:v>-4.2571289180759697</c:v>
                </c:pt>
                <c:pt idx="870">
                  <c:v>-4.2571289180759697</c:v>
                </c:pt>
                <c:pt idx="871">
                  <c:v>-4.2571289180759697</c:v>
                </c:pt>
                <c:pt idx="872">
                  <c:v>-4.3233398517413599</c:v>
                </c:pt>
                <c:pt idx="873">
                  <c:v>-4.3233398517413599</c:v>
                </c:pt>
                <c:pt idx="874">
                  <c:v>-4.2814453246428403</c:v>
                </c:pt>
                <c:pt idx="875">
                  <c:v>-4.2814453246428403</c:v>
                </c:pt>
                <c:pt idx="876">
                  <c:v>-4.2385742308215404</c:v>
                </c:pt>
                <c:pt idx="877">
                  <c:v>-4.2385742308215404</c:v>
                </c:pt>
                <c:pt idx="878">
                  <c:v>-4.2385742308215404</c:v>
                </c:pt>
                <c:pt idx="879">
                  <c:v>-4.2385742308215404</c:v>
                </c:pt>
                <c:pt idx="880">
                  <c:v>-4.2475586041609796</c:v>
                </c:pt>
                <c:pt idx="881">
                  <c:v>-4.2475586041609796</c:v>
                </c:pt>
                <c:pt idx="882">
                  <c:v>-4.2585937617905003</c:v>
                </c:pt>
                <c:pt idx="883">
                  <c:v>-4.2585937617905003</c:v>
                </c:pt>
                <c:pt idx="884">
                  <c:v>-4.2585937617905003</c:v>
                </c:pt>
                <c:pt idx="885">
                  <c:v>-4.3141113398378304</c:v>
                </c:pt>
                <c:pt idx="886">
                  <c:v>-4.3141113398378304</c:v>
                </c:pt>
                <c:pt idx="887">
                  <c:v>-4.3163574326017597</c:v>
                </c:pt>
                <c:pt idx="888">
                  <c:v>-4.3163574326017597</c:v>
                </c:pt>
                <c:pt idx="889">
                  <c:v>-4.4140136827318202</c:v>
                </c:pt>
                <c:pt idx="890">
                  <c:v>-4.4140136827318202</c:v>
                </c:pt>
                <c:pt idx="891">
                  <c:v>-4.4140136827318202</c:v>
                </c:pt>
                <c:pt idx="892">
                  <c:v>-4.34404298328809</c:v>
                </c:pt>
                <c:pt idx="893">
                  <c:v>-4.34404298328809</c:v>
                </c:pt>
                <c:pt idx="894">
                  <c:v>-4.29677735608856</c:v>
                </c:pt>
                <c:pt idx="895">
                  <c:v>-4.29677735608856</c:v>
                </c:pt>
                <c:pt idx="896">
                  <c:v>-4.29677735608856</c:v>
                </c:pt>
                <c:pt idx="897">
                  <c:v>-4.2303222796808697</c:v>
                </c:pt>
                <c:pt idx="898">
                  <c:v>-4.2303222796808697</c:v>
                </c:pt>
                <c:pt idx="899">
                  <c:v>-4.2315429795025903</c:v>
                </c:pt>
                <c:pt idx="900">
                  <c:v>-4.2315429795025903</c:v>
                </c:pt>
                <c:pt idx="901">
                  <c:v>-4.2315429795025903</c:v>
                </c:pt>
                <c:pt idx="902">
                  <c:v>-4.2098144636411199</c:v>
                </c:pt>
                <c:pt idx="903">
                  <c:v>-4.2098144636411199</c:v>
                </c:pt>
                <c:pt idx="904">
                  <c:v>-4.2098144636411199</c:v>
                </c:pt>
                <c:pt idx="905">
                  <c:v>-4.3414550948855304</c:v>
                </c:pt>
                <c:pt idx="906">
                  <c:v>-4.3414550948855304</c:v>
                </c:pt>
                <c:pt idx="907">
                  <c:v>-4.2431640749437003</c:v>
                </c:pt>
                <c:pt idx="908">
                  <c:v>-4.2431640749437003</c:v>
                </c:pt>
                <c:pt idx="909">
                  <c:v>-4.2441406344296402</c:v>
                </c:pt>
                <c:pt idx="910">
                  <c:v>-4.2441406344296402</c:v>
                </c:pt>
                <c:pt idx="911">
                  <c:v>-4.2441406344296402</c:v>
                </c:pt>
                <c:pt idx="912">
                  <c:v>-4.3094238383782697</c:v>
                </c:pt>
                <c:pt idx="913">
                  <c:v>-4.3094238383782697</c:v>
                </c:pt>
                <c:pt idx="914">
                  <c:v>-4.3458007933140799</c:v>
                </c:pt>
                <c:pt idx="915">
                  <c:v>-4.3458007933140799</c:v>
                </c:pt>
                <c:pt idx="916">
                  <c:v>-4.22456055928523</c:v>
                </c:pt>
                <c:pt idx="917">
                  <c:v>-4.22456055928523</c:v>
                </c:pt>
                <c:pt idx="918">
                  <c:v>-4.22456055928523</c:v>
                </c:pt>
                <c:pt idx="919">
                  <c:v>-4.2766601646726397</c:v>
                </c:pt>
                <c:pt idx="920">
                  <c:v>-4.2766601646726397</c:v>
                </c:pt>
                <c:pt idx="921">
                  <c:v>-4.2874023515087103</c:v>
                </c:pt>
                <c:pt idx="922">
                  <c:v>-4.2874023515087103</c:v>
                </c:pt>
                <c:pt idx="923">
                  <c:v>-4.2874023515087103</c:v>
                </c:pt>
                <c:pt idx="924">
                  <c:v>-4.3453613389046897</c:v>
                </c:pt>
                <c:pt idx="925">
                  <c:v>-4.3453613389046897</c:v>
                </c:pt>
                <c:pt idx="926">
                  <c:v>-4.2423828268892896</c:v>
                </c:pt>
                <c:pt idx="927">
                  <c:v>-4.2423828268892896</c:v>
                </c:pt>
                <c:pt idx="928">
                  <c:v>-4.2423828268892896</c:v>
                </c:pt>
                <c:pt idx="929">
                  <c:v>-4.2127441509337498</c:v>
                </c:pt>
                <c:pt idx="930">
                  <c:v>-4.2127441509337498</c:v>
                </c:pt>
                <c:pt idx="931">
                  <c:v>-4.2665527469498503</c:v>
                </c:pt>
                <c:pt idx="932">
                  <c:v>-4.2665527469498503</c:v>
                </c:pt>
                <c:pt idx="933">
                  <c:v>-4.3471679773965599</c:v>
                </c:pt>
                <c:pt idx="934">
                  <c:v>-4.3471679773965599</c:v>
                </c:pt>
                <c:pt idx="935">
                  <c:v>-4.3471679773965599</c:v>
                </c:pt>
                <c:pt idx="936">
                  <c:v>-4.37485352800649</c:v>
                </c:pt>
                <c:pt idx="937">
                  <c:v>-4.37485352800649</c:v>
                </c:pt>
                <c:pt idx="938">
                  <c:v>-4.3716308711982403</c:v>
                </c:pt>
                <c:pt idx="939">
                  <c:v>-4.3716308711982403</c:v>
                </c:pt>
                <c:pt idx="940">
                  <c:v>-4.2550781359604999</c:v>
                </c:pt>
                <c:pt idx="941">
                  <c:v>-4.2550781359604999</c:v>
                </c:pt>
                <c:pt idx="942">
                  <c:v>-4.2550781359604999</c:v>
                </c:pt>
                <c:pt idx="943">
                  <c:v>-4.3467285304386598</c:v>
                </c:pt>
                <c:pt idx="944">
                  <c:v>-4.3467285304386598</c:v>
                </c:pt>
                <c:pt idx="945">
                  <c:v>-4.3467285304386598</c:v>
                </c:pt>
                <c:pt idx="946">
                  <c:v>-4.3408691513195601</c:v>
                </c:pt>
                <c:pt idx="947">
                  <c:v>-4.3408691513195601</c:v>
                </c:pt>
                <c:pt idx="948">
                  <c:v>-4.3408691513195601</c:v>
                </c:pt>
                <c:pt idx="949">
                  <c:v>-4.2474121163013399</c:v>
                </c:pt>
                <c:pt idx="950">
                  <c:v>-4.2474121163013399</c:v>
                </c:pt>
                <c:pt idx="951">
                  <c:v>-4.3430175886951403</c:v>
                </c:pt>
                <c:pt idx="952">
                  <c:v>-4.3430175886951403</c:v>
                </c:pt>
                <c:pt idx="953">
                  <c:v>-4.3430175886951403</c:v>
                </c:pt>
                <c:pt idx="954">
                  <c:v>-4.3334472781307296</c:v>
                </c:pt>
                <c:pt idx="955">
                  <c:v>-4.3334472781307296</c:v>
                </c:pt>
                <c:pt idx="956">
                  <c:v>-4.2300293060752603</c:v>
                </c:pt>
                <c:pt idx="957">
                  <c:v>-4.2300293060752603</c:v>
                </c:pt>
                <c:pt idx="958">
                  <c:v>-4.2300293060752603</c:v>
                </c:pt>
                <c:pt idx="959">
                  <c:v>-4.2991211055595997</c:v>
                </c:pt>
                <c:pt idx="960">
                  <c:v>-4.2991211055595997</c:v>
                </c:pt>
                <c:pt idx="961">
                  <c:v>-4.3044921934606402</c:v>
                </c:pt>
                <c:pt idx="962">
                  <c:v>-4.3044921934606402</c:v>
                </c:pt>
                <c:pt idx="963">
                  <c:v>-4.3044921934606402</c:v>
                </c:pt>
                <c:pt idx="964">
                  <c:v>-4.15717774663608</c:v>
                </c:pt>
                <c:pt idx="965">
                  <c:v>-4.15717774663608</c:v>
                </c:pt>
                <c:pt idx="966">
                  <c:v>-4.15717774663608</c:v>
                </c:pt>
                <c:pt idx="967">
                  <c:v>-4.2642578235554502</c:v>
                </c:pt>
                <c:pt idx="968">
                  <c:v>-4.2642578235554502</c:v>
                </c:pt>
                <c:pt idx="969">
                  <c:v>-4.2642578235554502</c:v>
                </c:pt>
                <c:pt idx="970">
                  <c:v>-4.3271484468777999</c:v>
                </c:pt>
                <c:pt idx="971">
                  <c:v>-4.3271484468777999</c:v>
                </c:pt>
                <c:pt idx="972">
                  <c:v>-4.3783691548114803</c:v>
                </c:pt>
                <c:pt idx="973">
                  <c:v>-4.3783691548114803</c:v>
                </c:pt>
                <c:pt idx="974">
                  <c:v>-4.3783691548114803</c:v>
                </c:pt>
                <c:pt idx="975">
                  <c:v>-4.3219726709894504</c:v>
                </c:pt>
                <c:pt idx="976">
                  <c:v>-4.3219726709894504</c:v>
                </c:pt>
                <c:pt idx="977">
                  <c:v>-4.3581054783417104</c:v>
                </c:pt>
                <c:pt idx="978">
                  <c:v>-4.3581054783417104</c:v>
                </c:pt>
                <c:pt idx="979">
                  <c:v>-4.3581054783417104</c:v>
                </c:pt>
                <c:pt idx="980">
                  <c:v>-4.2640136868285401</c:v>
                </c:pt>
                <c:pt idx="981">
                  <c:v>-4.2640136868285401</c:v>
                </c:pt>
                <c:pt idx="982">
                  <c:v>-4.2640136868285401</c:v>
                </c:pt>
                <c:pt idx="983">
                  <c:v>-4.2835937639638297</c:v>
                </c:pt>
                <c:pt idx="984">
                  <c:v>-4.2835937639638297</c:v>
                </c:pt>
                <c:pt idx="985">
                  <c:v>-4.2678222797730996</c:v>
                </c:pt>
                <c:pt idx="986">
                  <c:v>-4.2678222797730996</c:v>
                </c:pt>
                <c:pt idx="987">
                  <c:v>-4.2678222797730996</c:v>
                </c:pt>
                <c:pt idx="988">
                  <c:v>-4.2315918092690401</c:v>
                </c:pt>
                <c:pt idx="989">
                  <c:v>-4.2315918092690401</c:v>
                </c:pt>
                <c:pt idx="990">
                  <c:v>-4.3686523532187396</c:v>
                </c:pt>
                <c:pt idx="991">
                  <c:v>-4.3686523532187396</c:v>
                </c:pt>
                <c:pt idx="992">
                  <c:v>-4.2958984497381598</c:v>
                </c:pt>
                <c:pt idx="993">
                  <c:v>-4.2958984497381598</c:v>
                </c:pt>
                <c:pt idx="994">
                  <c:v>-4.2958984497381598</c:v>
                </c:pt>
                <c:pt idx="995">
                  <c:v>-4.2590332196441496</c:v>
                </c:pt>
                <c:pt idx="996">
                  <c:v>-4.2590332196441496</c:v>
                </c:pt>
                <c:pt idx="997">
                  <c:v>-4.2119629004155197</c:v>
                </c:pt>
                <c:pt idx="998">
                  <c:v>-4.2119629004155197</c:v>
                </c:pt>
                <c:pt idx="999">
                  <c:v>-4.3128418043361298</c:v>
                </c:pt>
                <c:pt idx="1000">
                  <c:v>-4.3128418043361298</c:v>
                </c:pt>
                <c:pt idx="1001">
                  <c:v>-4.3128418043361298</c:v>
                </c:pt>
                <c:pt idx="1002">
                  <c:v>-4.3407226658018701</c:v>
                </c:pt>
                <c:pt idx="1003">
                  <c:v>-4.3407226658018701</c:v>
                </c:pt>
                <c:pt idx="1004">
                  <c:v>-4.3407226658018701</c:v>
                </c:pt>
                <c:pt idx="1005">
                  <c:v>-4.3356445396329901</c:v>
                </c:pt>
                <c:pt idx="1006">
                  <c:v>-4.3356445396329901</c:v>
                </c:pt>
                <c:pt idx="1007">
                  <c:v>-4.2914550869290897</c:v>
                </c:pt>
                <c:pt idx="1008">
                  <c:v>-4.2914550869290897</c:v>
                </c:pt>
                <c:pt idx="1009">
                  <c:v>-4.2914550869290897</c:v>
                </c:pt>
                <c:pt idx="1010">
                  <c:v>-4.2687500067931898</c:v>
                </c:pt>
                <c:pt idx="1011">
                  <c:v>-4.2687500067931898</c:v>
                </c:pt>
                <c:pt idx="1012">
                  <c:v>-4.3333496233744802</c:v>
                </c:pt>
                <c:pt idx="1013">
                  <c:v>-4.3333496233744802</c:v>
                </c:pt>
                <c:pt idx="1014">
                  <c:v>-4.3333496233744802</c:v>
                </c:pt>
                <c:pt idx="1015">
                  <c:v>-4.3499511837398996</c:v>
                </c:pt>
                <c:pt idx="1016">
                  <c:v>-4.3499511837398996</c:v>
                </c:pt>
                <c:pt idx="1017">
                  <c:v>-4.2048828200859099</c:v>
                </c:pt>
                <c:pt idx="1018">
                  <c:v>-4.2048828200859099</c:v>
                </c:pt>
                <c:pt idx="1019">
                  <c:v>-4.2048828200859099</c:v>
                </c:pt>
                <c:pt idx="1020">
                  <c:v>-4.2786621172135701</c:v>
                </c:pt>
                <c:pt idx="1021">
                  <c:v>-4.2786621172135701</c:v>
                </c:pt>
                <c:pt idx="1022">
                  <c:v>-4.2856445447932803</c:v>
                </c:pt>
                <c:pt idx="1023">
                  <c:v>-4.2856445447932803</c:v>
                </c:pt>
                <c:pt idx="1024">
                  <c:v>-4.2856445447932803</c:v>
                </c:pt>
                <c:pt idx="1025">
                  <c:v>-4.2749023558253603</c:v>
                </c:pt>
                <c:pt idx="1026">
                  <c:v>-4.2749023558253603</c:v>
                </c:pt>
                <c:pt idx="1027">
                  <c:v>-4.3251953280159796</c:v>
                </c:pt>
                <c:pt idx="1028">
                  <c:v>-4.3251953280159796</c:v>
                </c:pt>
                <c:pt idx="1029">
                  <c:v>-4.3251953280159796</c:v>
                </c:pt>
                <c:pt idx="1030">
                  <c:v>-4.3251953280159796</c:v>
                </c:pt>
                <c:pt idx="1031">
                  <c:v>-4.2788574270316504</c:v>
                </c:pt>
                <c:pt idx="1032">
                  <c:v>-4.2788574270316504</c:v>
                </c:pt>
                <c:pt idx="1033">
                  <c:v>-4.3006347776818004</c:v>
                </c:pt>
                <c:pt idx="1034">
                  <c:v>-4.3006347776818004</c:v>
                </c:pt>
                <c:pt idx="1035">
                  <c:v>-4.3006347776818004</c:v>
                </c:pt>
                <c:pt idx="1036">
                  <c:v>-4.2617187600071702</c:v>
                </c:pt>
                <c:pt idx="1037">
                  <c:v>-4.2617187600071702</c:v>
                </c:pt>
                <c:pt idx="1038">
                  <c:v>-4.3067382926910698</c:v>
                </c:pt>
                <c:pt idx="1039">
                  <c:v>-4.3067382926910698</c:v>
                </c:pt>
                <c:pt idx="1040">
                  <c:v>-4.3067382926910698</c:v>
                </c:pt>
                <c:pt idx="1041">
                  <c:v>-4.2872558738072204</c:v>
                </c:pt>
                <c:pt idx="1042">
                  <c:v>-4.2872558738072204</c:v>
                </c:pt>
                <c:pt idx="1043">
                  <c:v>-4.3415039177589199</c:v>
                </c:pt>
                <c:pt idx="1044">
                  <c:v>-4.3415039177589199</c:v>
                </c:pt>
                <c:pt idx="1045">
                  <c:v>-4.3415039177589199</c:v>
                </c:pt>
                <c:pt idx="1046">
                  <c:v>-4.2780273562320801</c:v>
                </c:pt>
                <c:pt idx="1047">
                  <c:v>-4.2780273562320801</c:v>
                </c:pt>
                <c:pt idx="1048">
                  <c:v>-4.2780273562320801</c:v>
                </c:pt>
                <c:pt idx="1049">
                  <c:v>-4.3762695394570903</c:v>
                </c:pt>
                <c:pt idx="1050">
                  <c:v>-4.3762695394570903</c:v>
                </c:pt>
                <c:pt idx="1051">
                  <c:v>-4.2981445405384804</c:v>
                </c:pt>
                <c:pt idx="1052">
                  <c:v>-4.2981445405384804</c:v>
                </c:pt>
                <c:pt idx="1053">
                  <c:v>-4.2749023568667299</c:v>
                </c:pt>
                <c:pt idx="1054">
                  <c:v>-4.2749023568667299</c:v>
                </c:pt>
                <c:pt idx="1055">
                  <c:v>-4.3462402468121502</c:v>
                </c:pt>
                <c:pt idx="1056">
                  <c:v>-4.3462402468121502</c:v>
                </c:pt>
                <c:pt idx="1057">
                  <c:v>-4.3462402468121502</c:v>
                </c:pt>
                <c:pt idx="1058">
                  <c:v>-4.2534668093658103</c:v>
                </c:pt>
                <c:pt idx="1059">
                  <c:v>-4.2534668093658103</c:v>
                </c:pt>
                <c:pt idx="1060">
                  <c:v>-4.2534668093658103</c:v>
                </c:pt>
                <c:pt idx="1061">
                  <c:v>-4.3370117283711798</c:v>
                </c:pt>
                <c:pt idx="1062">
                  <c:v>-4.3370117283711798</c:v>
                </c:pt>
                <c:pt idx="1063">
                  <c:v>-4.2500488386413</c:v>
                </c:pt>
                <c:pt idx="1064">
                  <c:v>-4.2500488386413</c:v>
                </c:pt>
                <c:pt idx="1065">
                  <c:v>-4.2500488386413</c:v>
                </c:pt>
                <c:pt idx="1066">
                  <c:v>-4.2992675928216997</c:v>
                </c:pt>
                <c:pt idx="1067">
                  <c:v>-4.2992675928216997</c:v>
                </c:pt>
                <c:pt idx="1068">
                  <c:v>-4.2992675928216997</c:v>
                </c:pt>
                <c:pt idx="1069">
                  <c:v>-4.3244629007249298</c:v>
                </c:pt>
                <c:pt idx="1070">
                  <c:v>-4.3244629007249298</c:v>
                </c:pt>
                <c:pt idx="1071">
                  <c:v>-4.25922852695839</c:v>
                </c:pt>
                <c:pt idx="1072">
                  <c:v>-4.25922852695839</c:v>
                </c:pt>
                <c:pt idx="1073">
                  <c:v>-4.25922852695839</c:v>
                </c:pt>
                <c:pt idx="1074">
                  <c:v>-4.25922852695839</c:v>
                </c:pt>
                <c:pt idx="1075">
                  <c:v>-4.32060548016306</c:v>
                </c:pt>
                <c:pt idx="1076">
                  <c:v>-4.32060548016306</c:v>
                </c:pt>
                <c:pt idx="1077">
                  <c:v>-4.32060548016306</c:v>
                </c:pt>
                <c:pt idx="1078">
                  <c:v>-4.3141113410647396</c:v>
                </c:pt>
                <c:pt idx="1079">
                  <c:v>-4.3141113410647396</c:v>
                </c:pt>
                <c:pt idx="1080">
                  <c:v>-4.3141113410647396</c:v>
                </c:pt>
                <c:pt idx="1081">
                  <c:v>-4.33603516843504</c:v>
                </c:pt>
                <c:pt idx="1082">
                  <c:v>-4.33603516843504</c:v>
                </c:pt>
                <c:pt idx="1083">
                  <c:v>-4.2559082115121702</c:v>
                </c:pt>
                <c:pt idx="1084">
                  <c:v>-4.2559082115121702</c:v>
                </c:pt>
                <c:pt idx="1085">
                  <c:v>-4.2559082115121702</c:v>
                </c:pt>
                <c:pt idx="1086">
                  <c:v>-4.3465332173436702</c:v>
                </c:pt>
                <c:pt idx="1087">
                  <c:v>-4.3465332173436702</c:v>
                </c:pt>
                <c:pt idx="1088">
                  <c:v>-4.2740722792295802</c:v>
                </c:pt>
                <c:pt idx="1089">
                  <c:v>-4.2740722792295802</c:v>
                </c:pt>
                <c:pt idx="1090">
                  <c:v>-4.2740722792295802</c:v>
                </c:pt>
                <c:pt idx="1091">
                  <c:v>-4.2899902473391096</c:v>
                </c:pt>
                <c:pt idx="1092">
                  <c:v>-4.2899902473391096</c:v>
                </c:pt>
                <c:pt idx="1093">
                  <c:v>-4.2899902473391096</c:v>
                </c:pt>
                <c:pt idx="1094">
                  <c:v>-4.3525879006365296</c:v>
                </c:pt>
                <c:pt idx="1095">
                  <c:v>-4.3525879006365296</c:v>
                </c:pt>
                <c:pt idx="1096">
                  <c:v>-4.3073730574496896</c:v>
                </c:pt>
                <c:pt idx="1097">
                  <c:v>-4.3073730574496896</c:v>
                </c:pt>
                <c:pt idx="1098">
                  <c:v>-4.3073730574496896</c:v>
                </c:pt>
                <c:pt idx="1099">
                  <c:v>-4.2897461054062598</c:v>
                </c:pt>
                <c:pt idx="1100">
                  <c:v>-4.2897461054062598</c:v>
                </c:pt>
                <c:pt idx="1101">
                  <c:v>-4.2897461054062598</c:v>
                </c:pt>
                <c:pt idx="1102">
                  <c:v>-4.3831543064143199</c:v>
                </c:pt>
                <c:pt idx="1103">
                  <c:v>-4.3831543064143199</c:v>
                </c:pt>
                <c:pt idx="1104">
                  <c:v>-4.3039062556845202</c:v>
                </c:pt>
                <c:pt idx="1105">
                  <c:v>-4.3039062556845202</c:v>
                </c:pt>
                <c:pt idx="1106">
                  <c:v>-4.3039062556845202</c:v>
                </c:pt>
                <c:pt idx="1107">
                  <c:v>-4.2808593912941397</c:v>
                </c:pt>
                <c:pt idx="1108">
                  <c:v>-4.2808593912941397</c:v>
                </c:pt>
                <c:pt idx="1109">
                  <c:v>-4.3409179797636099</c:v>
                </c:pt>
                <c:pt idx="1110">
                  <c:v>-4.3409179797636099</c:v>
                </c:pt>
                <c:pt idx="1111">
                  <c:v>-4.3409179797636099</c:v>
                </c:pt>
                <c:pt idx="1112">
                  <c:v>-4.3567382919318298</c:v>
                </c:pt>
                <c:pt idx="1113">
                  <c:v>-4.3567382919318298</c:v>
                </c:pt>
                <c:pt idx="1114">
                  <c:v>-4.2348632929706502</c:v>
                </c:pt>
                <c:pt idx="1115">
                  <c:v>-4.2348632929706502</c:v>
                </c:pt>
                <c:pt idx="1116">
                  <c:v>-4.2348632929706502</c:v>
                </c:pt>
                <c:pt idx="1117">
                  <c:v>-4.3341796973854798</c:v>
                </c:pt>
                <c:pt idx="1118">
                  <c:v>-4.3341796973854798</c:v>
                </c:pt>
                <c:pt idx="1119">
                  <c:v>-4.3341796973854798</c:v>
                </c:pt>
                <c:pt idx="1120">
                  <c:v>-4.3828613428413501</c:v>
                </c:pt>
                <c:pt idx="1121">
                  <c:v>-4.3828613428413501</c:v>
                </c:pt>
                <c:pt idx="1122">
                  <c:v>-4.3828613428413501</c:v>
                </c:pt>
                <c:pt idx="1123">
                  <c:v>-4.34716798683439</c:v>
                </c:pt>
                <c:pt idx="1124">
                  <c:v>-4.34716798683439</c:v>
                </c:pt>
                <c:pt idx="1125">
                  <c:v>-4.32377930540133</c:v>
                </c:pt>
                <c:pt idx="1126">
                  <c:v>-4.32377930540133</c:v>
                </c:pt>
                <c:pt idx="1127">
                  <c:v>-4.32377930540133</c:v>
                </c:pt>
                <c:pt idx="1128">
                  <c:v>-4.2503418103924497</c:v>
                </c:pt>
                <c:pt idx="1129">
                  <c:v>-4.2503418103924497</c:v>
                </c:pt>
                <c:pt idx="1130">
                  <c:v>-4.2503418103924497</c:v>
                </c:pt>
                <c:pt idx="1131">
                  <c:v>-4.2661621200704696</c:v>
                </c:pt>
                <c:pt idx="1132">
                  <c:v>-4.2661621200704696</c:v>
                </c:pt>
                <c:pt idx="1133">
                  <c:v>-4.2937500136367799</c:v>
                </c:pt>
                <c:pt idx="1134">
                  <c:v>-4.2937500136367799</c:v>
                </c:pt>
                <c:pt idx="1135">
                  <c:v>-4.3733886846584902</c:v>
                </c:pt>
                <c:pt idx="1136">
                  <c:v>-4.3733886846584902</c:v>
                </c:pt>
                <c:pt idx="1137">
                  <c:v>-4.3733886846584902</c:v>
                </c:pt>
                <c:pt idx="1138">
                  <c:v>-4.3448730577974803</c:v>
                </c:pt>
                <c:pt idx="1139">
                  <c:v>-4.3448730577974803</c:v>
                </c:pt>
                <c:pt idx="1140">
                  <c:v>-4.2153808724206101</c:v>
                </c:pt>
                <c:pt idx="1141">
                  <c:v>-4.2153808724206101</c:v>
                </c:pt>
                <c:pt idx="1142">
                  <c:v>-4.2153808724206101</c:v>
                </c:pt>
                <c:pt idx="1143">
                  <c:v>-4.3125000113750502</c:v>
                </c:pt>
                <c:pt idx="1144">
                  <c:v>-4.3125000113750502</c:v>
                </c:pt>
                <c:pt idx="1145">
                  <c:v>-4.3125000113750502</c:v>
                </c:pt>
                <c:pt idx="1146">
                  <c:v>-4.2930664163613903</c:v>
                </c:pt>
                <c:pt idx="1147">
                  <c:v>-4.2930664163613903</c:v>
                </c:pt>
                <c:pt idx="1148">
                  <c:v>-4.2930664163613903</c:v>
                </c:pt>
                <c:pt idx="1149">
                  <c:v>-4.3527832142062799</c:v>
                </c:pt>
                <c:pt idx="1150">
                  <c:v>-4.3527832142062799</c:v>
                </c:pt>
                <c:pt idx="1151">
                  <c:v>-4.2508789152343498</c:v>
                </c:pt>
                <c:pt idx="1152">
                  <c:v>-4.2508789152343498</c:v>
                </c:pt>
                <c:pt idx="1153">
                  <c:v>-4.2508789152343498</c:v>
                </c:pt>
                <c:pt idx="1154">
                  <c:v>-4.3720214906170396</c:v>
                </c:pt>
                <c:pt idx="1155">
                  <c:v>-4.3720214906170396</c:v>
                </c:pt>
                <c:pt idx="1156">
                  <c:v>-4.3720214906170396</c:v>
                </c:pt>
                <c:pt idx="1157">
                  <c:v>-4.3098632961637096</c:v>
                </c:pt>
                <c:pt idx="1158">
                  <c:v>-4.3098632961637096</c:v>
                </c:pt>
                <c:pt idx="1159">
                  <c:v>-4.2979980580539596</c:v>
                </c:pt>
                <c:pt idx="1160">
                  <c:v>-4.2979980580539596</c:v>
                </c:pt>
                <c:pt idx="1161">
                  <c:v>-4.2979980580539596</c:v>
                </c:pt>
                <c:pt idx="1162">
                  <c:v>-4.2979980580539596</c:v>
                </c:pt>
                <c:pt idx="1163">
                  <c:v>-4.3155761816606102</c:v>
                </c:pt>
                <c:pt idx="1164">
                  <c:v>-4.3155761816606102</c:v>
                </c:pt>
                <c:pt idx="1165">
                  <c:v>-4.28081055997154</c:v>
                </c:pt>
                <c:pt idx="1166">
                  <c:v>-4.28081055997154</c:v>
                </c:pt>
                <c:pt idx="1167">
                  <c:v>-4.28081055997154</c:v>
                </c:pt>
                <c:pt idx="1168">
                  <c:v>-4.3060058721530297</c:v>
                </c:pt>
                <c:pt idx="1169">
                  <c:v>-4.3060058721530297</c:v>
                </c:pt>
                <c:pt idx="1170">
                  <c:v>-4.3216308702894803</c:v>
                </c:pt>
                <c:pt idx="1171">
                  <c:v>-4.3216308702894803</c:v>
                </c:pt>
                <c:pt idx="1172">
                  <c:v>-4.3184570401708697</c:v>
                </c:pt>
                <c:pt idx="1173">
                  <c:v>-4.3184570401708697</c:v>
                </c:pt>
                <c:pt idx="1174">
                  <c:v>-4.3184570401708697</c:v>
                </c:pt>
                <c:pt idx="1175">
                  <c:v>-4.2801269609380999</c:v>
                </c:pt>
                <c:pt idx="1176">
                  <c:v>-4.2801269609380999</c:v>
                </c:pt>
                <c:pt idx="1177">
                  <c:v>-4.2801269609380999</c:v>
                </c:pt>
                <c:pt idx="1178">
                  <c:v>-4.2552246197192201</c:v>
                </c:pt>
                <c:pt idx="1179">
                  <c:v>-4.2552246197192201</c:v>
                </c:pt>
                <c:pt idx="1180">
                  <c:v>-4.3354492344033098</c:v>
                </c:pt>
                <c:pt idx="1181">
                  <c:v>-4.3354492344033098</c:v>
                </c:pt>
                <c:pt idx="1182">
                  <c:v>-4.3203613379064301</c:v>
                </c:pt>
                <c:pt idx="1183">
                  <c:v>-4.3203613379064301</c:v>
                </c:pt>
                <c:pt idx="1184">
                  <c:v>-4.3203613379064301</c:v>
                </c:pt>
                <c:pt idx="1185">
                  <c:v>-4.3212890741833601</c:v>
                </c:pt>
                <c:pt idx="1186">
                  <c:v>-4.3212890741833601</c:v>
                </c:pt>
                <c:pt idx="1187">
                  <c:v>-4.2769531361536703</c:v>
                </c:pt>
                <c:pt idx="1188">
                  <c:v>-4.2769531361536703</c:v>
                </c:pt>
                <c:pt idx="1189">
                  <c:v>-4.2769531361536703</c:v>
                </c:pt>
                <c:pt idx="1190">
                  <c:v>-4.1924804810496399</c:v>
                </c:pt>
                <c:pt idx="1191">
                  <c:v>-4.1924804810496399</c:v>
                </c:pt>
                <c:pt idx="1192">
                  <c:v>-4.3119140771413997</c:v>
                </c:pt>
                <c:pt idx="1193">
                  <c:v>-4.3119140771413997</c:v>
                </c:pt>
                <c:pt idx="1194">
                  <c:v>-4.1998046972958001</c:v>
                </c:pt>
                <c:pt idx="1195">
                  <c:v>-4.1998046972958001</c:v>
                </c:pt>
                <c:pt idx="1196">
                  <c:v>-4.1998046972958001</c:v>
                </c:pt>
                <c:pt idx="1197">
                  <c:v>-4.3419921961158199</c:v>
                </c:pt>
                <c:pt idx="1198">
                  <c:v>-4.3419921961158199</c:v>
                </c:pt>
                <c:pt idx="1199">
                  <c:v>-4.3419921961158199</c:v>
                </c:pt>
                <c:pt idx="1200">
                  <c:v>-4.3121093873487499</c:v>
                </c:pt>
                <c:pt idx="1201">
                  <c:v>-4.3121093873487499</c:v>
                </c:pt>
                <c:pt idx="1202">
                  <c:v>-4.3121093873487499</c:v>
                </c:pt>
                <c:pt idx="1203">
                  <c:v>-4.2712402464758199</c:v>
                </c:pt>
                <c:pt idx="1204">
                  <c:v>-4.2712402464758199</c:v>
                </c:pt>
                <c:pt idx="1205">
                  <c:v>-4.3157226662488002</c:v>
                </c:pt>
                <c:pt idx="1206">
                  <c:v>-4.3157226662488002</c:v>
                </c:pt>
                <c:pt idx="1207">
                  <c:v>-4.3157226662488002</c:v>
                </c:pt>
                <c:pt idx="1208">
                  <c:v>-4.2310547017023001</c:v>
                </c:pt>
                <c:pt idx="1209">
                  <c:v>-4.2310547017023001</c:v>
                </c:pt>
                <c:pt idx="1210">
                  <c:v>-4.3194824336505899</c:v>
                </c:pt>
                <c:pt idx="1211">
                  <c:v>-4.3194824336505899</c:v>
                </c:pt>
                <c:pt idx="1212">
                  <c:v>-4.3686035290866103</c:v>
                </c:pt>
                <c:pt idx="1213">
                  <c:v>-4.3686035290866103</c:v>
                </c:pt>
                <c:pt idx="1214">
                  <c:v>-4.3686035290866103</c:v>
                </c:pt>
                <c:pt idx="1215">
                  <c:v>-4.32109376139669</c:v>
                </c:pt>
                <c:pt idx="1216">
                  <c:v>-4.32109376139669</c:v>
                </c:pt>
                <c:pt idx="1217">
                  <c:v>-4.3649414185547304</c:v>
                </c:pt>
                <c:pt idx="1218">
                  <c:v>-4.3649414185547304</c:v>
                </c:pt>
                <c:pt idx="1219">
                  <c:v>-4.3649414185547304</c:v>
                </c:pt>
                <c:pt idx="1220">
                  <c:v>-4.3518554830188796</c:v>
                </c:pt>
                <c:pt idx="1221">
                  <c:v>-4.3518554830188796</c:v>
                </c:pt>
                <c:pt idx="1222">
                  <c:v>-4.3518554830188796</c:v>
                </c:pt>
                <c:pt idx="1223">
                  <c:v>-4.2772461012855203</c:v>
                </c:pt>
                <c:pt idx="1224">
                  <c:v>-4.2772461012855203</c:v>
                </c:pt>
                <c:pt idx="1225">
                  <c:v>-4.30346680891852</c:v>
                </c:pt>
                <c:pt idx="1226">
                  <c:v>-4.30346680891852</c:v>
                </c:pt>
                <c:pt idx="1227">
                  <c:v>-4.3672851637720598</c:v>
                </c:pt>
                <c:pt idx="1228">
                  <c:v>-4.3672851637720598</c:v>
                </c:pt>
                <c:pt idx="1229">
                  <c:v>-4.3672851637720598</c:v>
                </c:pt>
                <c:pt idx="1230">
                  <c:v>-4.29150391686471</c:v>
                </c:pt>
                <c:pt idx="1231">
                  <c:v>-4.29150391686471</c:v>
                </c:pt>
                <c:pt idx="1232">
                  <c:v>-4.3180175929692197</c:v>
                </c:pt>
                <c:pt idx="1233">
                  <c:v>-4.3180175929692197</c:v>
                </c:pt>
                <c:pt idx="1234">
                  <c:v>-4.3180175929692197</c:v>
                </c:pt>
                <c:pt idx="1235">
                  <c:v>-4.4045410297285299</c:v>
                </c:pt>
                <c:pt idx="1236">
                  <c:v>-4.4045410297285299</c:v>
                </c:pt>
                <c:pt idx="1237">
                  <c:v>-4.3760742295680704</c:v>
                </c:pt>
                <c:pt idx="1238">
                  <c:v>-4.3760742295680704</c:v>
                </c:pt>
                <c:pt idx="1239">
                  <c:v>-4.3760742295680704</c:v>
                </c:pt>
                <c:pt idx="1240">
                  <c:v>-4.3147949343210703</c:v>
                </c:pt>
                <c:pt idx="1241">
                  <c:v>-4.3147949343210703</c:v>
                </c:pt>
                <c:pt idx="1242">
                  <c:v>-4.2866211068339899</c:v>
                </c:pt>
                <c:pt idx="1243">
                  <c:v>-4.2866211068339899</c:v>
                </c:pt>
                <c:pt idx="1244">
                  <c:v>-4.2866211068339899</c:v>
                </c:pt>
                <c:pt idx="1245">
                  <c:v>-4.3523437636549698</c:v>
                </c:pt>
                <c:pt idx="1246">
                  <c:v>-4.3523437636549698</c:v>
                </c:pt>
                <c:pt idx="1247">
                  <c:v>-4.3523437636549698</c:v>
                </c:pt>
                <c:pt idx="1248">
                  <c:v>-4.3134765774711896</c:v>
                </c:pt>
                <c:pt idx="1249">
                  <c:v>-4.3134765774711896</c:v>
                </c:pt>
                <c:pt idx="1250">
                  <c:v>-4.3134765774711896</c:v>
                </c:pt>
                <c:pt idx="1251">
                  <c:v>-4.2426757930506902</c:v>
                </c:pt>
                <c:pt idx="1252">
                  <c:v>-4.2426757930506902</c:v>
                </c:pt>
                <c:pt idx="1253">
                  <c:v>-4.37128907550413</c:v>
                </c:pt>
                <c:pt idx="1254">
                  <c:v>-4.37128907550413</c:v>
                </c:pt>
                <c:pt idx="1255">
                  <c:v>-4.37128907550413</c:v>
                </c:pt>
                <c:pt idx="1256">
                  <c:v>-4.2938964939485196</c:v>
                </c:pt>
                <c:pt idx="1257">
                  <c:v>-4.2938964939485196</c:v>
                </c:pt>
                <c:pt idx="1258">
                  <c:v>-4.2938964939485196</c:v>
                </c:pt>
                <c:pt idx="1259">
                  <c:v>-4.2951172012417302</c:v>
                </c:pt>
                <c:pt idx="1260">
                  <c:v>-4.2951172012417302</c:v>
                </c:pt>
                <c:pt idx="1261">
                  <c:v>-4.2841796992297496</c:v>
                </c:pt>
                <c:pt idx="1262">
                  <c:v>-4.2841796992297496</c:v>
                </c:pt>
                <c:pt idx="1263">
                  <c:v>-4.2841796992297496</c:v>
                </c:pt>
                <c:pt idx="1264">
                  <c:v>-4.2841796992297496</c:v>
                </c:pt>
                <c:pt idx="1265">
                  <c:v>-4.2841796992297496</c:v>
                </c:pt>
                <c:pt idx="1266">
                  <c:v>-4.2841796992297496</c:v>
                </c:pt>
                <c:pt idx="1267">
                  <c:v>-4.2841796992297496</c:v>
                </c:pt>
                <c:pt idx="1268">
                  <c:v>-4.2841796992297496</c:v>
                </c:pt>
                <c:pt idx="1269">
                  <c:v>-4.2841796992297496</c:v>
                </c:pt>
                <c:pt idx="1270">
                  <c:v>-4.2841796992297496</c:v>
                </c:pt>
                <c:pt idx="1271">
                  <c:v>-4.2841796992297496</c:v>
                </c:pt>
                <c:pt idx="1272">
                  <c:v>-4.2841796992297496</c:v>
                </c:pt>
                <c:pt idx="1273">
                  <c:v>-4.2841796992297496</c:v>
                </c:pt>
                <c:pt idx="1274">
                  <c:v>-4.2841796992297496</c:v>
                </c:pt>
                <c:pt idx="1275">
                  <c:v>-4.2841796992297496</c:v>
                </c:pt>
                <c:pt idx="1276">
                  <c:v>-4.2841796992297496</c:v>
                </c:pt>
                <c:pt idx="1277">
                  <c:v>-4.2841796992297496</c:v>
                </c:pt>
                <c:pt idx="1278">
                  <c:v>-4.2841796992297496</c:v>
                </c:pt>
                <c:pt idx="1279">
                  <c:v>-4.2841796992297496</c:v>
                </c:pt>
                <c:pt idx="1280">
                  <c:v>-4.2841796992297496</c:v>
                </c:pt>
                <c:pt idx="1281">
                  <c:v>-4.2841796992297496</c:v>
                </c:pt>
                <c:pt idx="1282">
                  <c:v>-4.2841796992297496</c:v>
                </c:pt>
                <c:pt idx="1283">
                  <c:v>-4.2841796992297496</c:v>
                </c:pt>
                <c:pt idx="1284">
                  <c:v>-4.2841796992297496</c:v>
                </c:pt>
                <c:pt idx="1285">
                  <c:v>-4.2841796992297496</c:v>
                </c:pt>
                <c:pt idx="1286">
                  <c:v>-4.2841796992297496</c:v>
                </c:pt>
                <c:pt idx="1287">
                  <c:v>-4.2841796992297496</c:v>
                </c:pt>
                <c:pt idx="1288">
                  <c:v>-4.2841796992297496</c:v>
                </c:pt>
                <c:pt idx="1289">
                  <c:v>-4.2841796992297496</c:v>
                </c:pt>
                <c:pt idx="1290">
                  <c:v>-4.2841796992297496</c:v>
                </c:pt>
                <c:pt idx="1291">
                  <c:v>-4.2841796992297496</c:v>
                </c:pt>
                <c:pt idx="1292">
                  <c:v>-4.2841796992297496</c:v>
                </c:pt>
                <c:pt idx="1293">
                  <c:v>-4.2841796992297496</c:v>
                </c:pt>
                <c:pt idx="1294">
                  <c:v>-4.2841796992297496</c:v>
                </c:pt>
                <c:pt idx="1295">
                  <c:v>-4.2841796992297496</c:v>
                </c:pt>
                <c:pt idx="1296">
                  <c:v>-4.2841796992297496</c:v>
                </c:pt>
                <c:pt idx="1297">
                  <c:v>-4.2841796992297496</c:v>
                </c:pt>
                <c:pt idx="1298">
                  <c:v>-4.2841796992297496</c:v>
                </c:pt>
                <c:pt idx="1299">
                  <c:v>-4.2841796992297496</c:v>
                </c:pt>
                <c:pt idx="1300">
                  <c:v>-4.2841796992297496</c:v>
                </c:pt>
                <c:pt idx="1301">
                  <c:v>-4.2841796992297496</c:v>
                </c:pt>
                <c:pt idx="1302">
                  <c:v>-4.2841796992297496</c:v>
                </c:pt>
                <c:pt idx="1303">
                  <c:v>-4.2841796992297496</c:v>
                </c:pt>
                <c:pt idx="1304">
                  <c:v>-4.2841796992297496</c:v>
                </c:pt>
                <c:pt idx="1305">
                  <c:v>-4.2841796992297496</c:v>
                </c:pt>
                <c:pt idx="1306">
                  <c:v>-4.2841796992297496</c:v>
                </c:pt>
                <c:pt idx="1307">
                  <c:v>-4.2841796992297496</c:v>
                </c:pt>
                <c:pt idx="1308">
                  <c:v>-4.2841796992297496</c:v>
                </c:pt>
                <c:pt idx="1309">
                  <c:v>-4.2841796992297496</c:v>
                </c:pt>
                <c:pt idx="1310">
                  <c:v>-4.2841796992297496</c:v>
                </c:pt>
                <c:pt idx="1311">
                  <c:v>-4.2841796992297496</c:v>
                </c:pt>
                <c:pt idx="1312">
                  <c:v>-4.2841796992297496</c:v>
                </c:pt>
                <c:pt idx="1313">
                  <c:v>-4.2841796992297496</c:v>
                </c:pt>
                <c:pt idx="1314">
                  <c:v>-4.2841796992297496</c:v>
                </c:pt>
                <c:pt idx="1315">
                  <c:v>-4.2841796992297496</c:v>
                </c:pt>
                <c:pt idx="1316">
                  <c:v>-4.2841796992297496</c:v>
                </c:pt>
                <c:pt idx="1317">
                  <c:v>-4.2841796992297496</c:v>
                </c:pt>
                <c:pt idx="1318">
                  <c:v>-4.2841796992297496</c:v>
                </c:pt>
                <c:pt idx="1319">
                  <c:v>-4.2841796992297496</c:v>
                </c:pt>
                <c:pt idx="1320">
                  <c:v>-4.2841796992297496</c:v>
                </c:pt>
                <c:pt idx="1321">
                  <c:v>-4.2841796992297496</c:v>
                </c:pt>
                <c:pt idx="1322">
                  <c:v>-4.2841796992297496</c:v>
                </c:pt>
                <c:pt idx="1323">
                  <c:v>-4.2841796992297496</c:v>
                </c:pt>
                <c:pt idx="1324">
                  <c:v>-4.2841796992297496</c:v>
                </c:pt>
                <c:pt idx="1325">
                  <c:v>-4.2841796992297496</c:v>
                </c:pt>
                <c:pt idx="1326">
                  <c:v>-4.2841796992297496</c:v>
                </c:pt>
                <c:pt idx="1327">
                  <c:v>-4.2841796992297496</c:v>
                </c:pt>
                <c:pt idx="1328">
                  <c:v>-4.2841796992297496</c:v>
                </c:pt>
                <c:pt idx="1329">
                  <c:v>-4.2841796992297496</c:v>
                </c:pt>
                <c:pt idx="1330">
                  <c:v>-4.2841796992297496</c:v>
                </c:pt>
                <c:pt idx="1331">
                  <c:v>-4.2841796992297496</c:v>
                </c:pt>
                <c:pt idx="1332">
                  <c:v>-4.2841796992297496</c:v>
                </c:pt>
                <c:pt idx="1333">
                  <c:v>-4.2841796992297496</c:v>
                </c:pt>
                <c:pt idx="1334">
                  <c:v>-4.2841796992297496</c:v>
                </c:pt>
                <c:pt idx="1335">
                  <c:v>-4.2841796992297496</c:v>
                </c:pt>
                <c:pt idx="1336">
                  <c:v>-4.2841796992297496</c:v>
                </c:pt>
                <c:pt idx="1337">
                  <c:v>-4.2841796992297496</c:v>
                </c:pt>
                <c:pt idx="1338">
                  <c:v>-4.2841796992297496</c:v>
                </c:pt>
                <c:pt idx="1339">
                  <c:v>-4.2841796992297496</c:v>
                </c:pt>
                <c:pt idx="1340">
                  <c:v>-4.2841796992297496</c:v>
                </c:pt>
                <c:pt idx="1341">
                  <c:v>-4.2841796992297496</c:v>
                </c:pt>
                <c:pt idx="1342">
                  <c:v>-4.2841796992297496</c:v>
                </c:pt>
                <c:pt idx="1343">
                  <c:v>-4.2841796992297496</c:v>
                </c:pt>
                <c:pt idx="1344">
                  <c:v>-4.2841796992297496</c:v>
                </c:pt>
                <c:pt idx="1345">
                  <c:v>-4.2841796992297496</c:v>
                </c:pt>
                <c:pt idx="1346">
                  <c:v>-4.2841796992297496</c:v>
                </c:pt>
                <c:pt idx="1347">
                  <c:v>-4.2841796992297496</c:v>
                </c:pt>
                <c:pt idx="1348">
                  <c:v>-4.2841796992297496</c:v>
                </c:pt>
                <c:pt idx="1349">
                  <c:v>-4.2841796992297496</c:v>
                </c:pt>
                <c:pt idx="1350">
                  <c:v>-4.2841796992297496</c:v>
                </c:pt>
                <c:pt idx="1351">
                  <c:v>-4.2841796992297496</c:v>
                </c:pt>
                <c:pt idx="1352">
                  <c:v>-4.2841796992297496</c:v>
                </c:pt>
                <c:pt idx="1353">
                  <c:v>-4.2841796992297496</c:v>
                </c:pt>
                <c:pt idx="1354">
                  <c:v>-4.2841796992297496</c:v>
                </c:pt>
                <c:pt idx="1355">
                  <c:v>-4.2841796992297496</c:v>
                </c:pt>
                <c:pt idx="1356">
                  <c:v>-4.2841796992297496</c:v>
                </c:pt>
                <c:pt idx="1357">
                  <c:v>-4.2841796992297496</c:v>
                </c:pt>
                <c:pt idx="1358">
                  <c:v>-4.2841796992297496</c:v>
                </c:pt>
                <c:pt idx="1359">
                  <c:v>-4.2841796992297496</c:v>
                </c:pt>
                <c:pt idx="1360">
                  <c:v>-4.2841796992297496</c:v>
                </c:pt>
                <c:pt idx="1361">
                  <c:v>-4.2841796992297496</c:v>
                </c:pt>
                <c:pt idx="1362">
                  <c:v>-4.2841796992297496</c:v>
                </c:pt>
                <c:pt idx="1363">
                  <c:v>-4.2841796992297496</c:v>
                </c:pt>
                <c:pt idx="1364">
                  <c:v>-4.2841796992297496</c:v>
                </c:pt>
                <c:pt idx="1365">
                  <c:v>-4.2841796992297496</c:v>
                </c:pt>
                <c:pt idx="1366">
                  <c:v>-4.2841796992297496</c:v>
                </c:pt>
                <c:pt idx="1367">
                  <c:v>-4.2841796992297496</c:v>
                </c:pt>
                <c:pt idx="1368">
                  <c:v>-4.2841796992297496</c:v>
                </c:pt>
                <c:pt idx="1369">
                  <c:v>-4.2841796992297496</c:v>
                </c:pt>
                <c:pt idx="1370">
                  <c:v>-4.2841796992297496</c:v>
                </c:pt>
                <c:pt idx="1371">
                  <c:v>-4.2841796992297496</c:v>
                </c:pt>
                <c:pt idx="1372">
                  <c:v>-4.2841796992297496</c:v>
                </c:pt>
                <c:pt idx="1373">
                  <c:v>-4.2841796992297496</c:v>
                </c:pt>
                <c:pt idx="1374">
                  <c:v>-4.2841796992297496</c:v>
                </c:pt>
                <c:pt idx="1375">
                  <c:v>-4.2841796992297496</c:v>
                </c:pt>
                <c:pt idx="1376">
                  <c:v>-4.2841796992297496</c:v>
                </c:pt>
                <c:pt idx="1377">
                  <c:v>-4.2841796992297496</c:v>
                </c:pt>
                <c:pt idx="1378">
                  <c:v>-4.2841796992297496</c:v>
                </c:pt>
                <c:pt idx="1379">
                  <c:v>-4.2841796992297496</c:v>
                </c:pt>
                <c:pt idx="1380">
                  <c:v>-4.2841796992297496</c:v>
                </c:pt>
                <c:pt idx="1381">
                  <c:v>-4.2841796992297496</c:v>
                </c:pt>
                <c:pt idx="1382">
                  <c:v>-4.2841796992297496</c:v>
                </c:pt>
                <c:pt idx="1383">
                  <c:v>-4.2841796992297496</c:v>
                </c:pt>
                <c:pt idx="1384">
                  <c:v>-4.2841796992297496</c:v>
                </c:pt>
                <c:pt idx="1385">
                  <c:v>-4.2841796992297496</c:v>
                </c:pt>
                <c:pt idx="1386">
                  <c:v>-4.2841796992297496</c:v>
                </c:pt>
                <c:pt idx="1387">
                  <c:v>-4.2841796992297496</c:v>
                </c:pt>
                <c:pt idx="1388">
                  <c:v>-4.2841796992297496</c:v>
                </c:pt>
                <c:pt idx="1389">
                  <c:v>-4.2841796992297496</c:v>
                </c:pt>
                <c:pt idx="1390">
                  <c:v>-4.2841796992297496</c:v>
                </c:pt>
                <c:pt idx="1391">
                  <c:v>-4.2841796992297496</c:v>
                </c:pt>
                <c:pt idx="1392">
                  <c:v>-4.2841796992297496</c:v>
                </c:pt>
                <c:pt idx="1393">
                  <c:v>-4.2841796992297496</c:v>
                </c:pt>
                <c:pt idx="1394">
                  <c:v>-4.2841796992297496</c:v>
                </c:pt>
                <c:pt idx="1395">
                  <c:v>-4.2841796992297496</c:v>
                </c:pt>
                <c:pt idx="1396">
                  <c:v>-4.2841796992297496</c:v>
                </c:pt>
                <c:pt idx="1397">
                  <c:v>-4.2841796992297496</c:v>
                </c:pt>
                <c:pt idx="1398">
                  <c:v>-4.2841796992297496</c:v>
                </c:pt>
                <c:pt idx="1399">
                  <c:v>-4.2841796992297496</c:v>
                </c:pt>
                <c:pt idx="1400">
                  <c:v>-4.2841796992297496</c:v>
                </c:pt>
                <c:pt idx="1401">
                  <c:v>-4.2841796992297496</c:v>
                </c:pt>
                <c:pt idx="1402">
                  <c:v>-4.2841796992297496</c:v>
                </c:pt>
                <c:pt idx="1403">
                  <c:v>-4.2841796992297496</c:v>
                </c:pt>
                <c:pt idx="1404">
                  <c:v>-4.2841796992297496</c:v>
                </c:pt>
                <c:pt idx="1405">
                  <c:v>-4.2841796992297496</c:v>
                </c:pt>
                <c:pt idx="1406">
                  <c:v>-4.2841796992297496</c:v>
                </c:pt>
                <c:pt idx="1407">
                  <c:v>-4.2841796992297496</c:v>
                </c:pt>
                <c:pt idx="1408">
                  <c:v>-4.2841796992297496</c:v>
                </c:pt>
                <c:pt idx="1409">
                  <c:v>-4.2841796992297496</c:v>
                </c:pt>
                <c:pt idx="1410">
                  <c:v>-4.2841796992297496</c:v>
                </c:pt>
                <c:pt idx="1411">
                  <c:v>-4.2841796992297496</c:v>
                </c:pt>
                <c:pt idx="1412">
                  <c:v>-4.2841796992297496</c:v>
                </c:pt>
                <c:pt idx="1413">
                  <c:v>-4.2841796992297496</c:v>
                </c:pt>
                <c:pt idx="1414">
                  <c:v>-4.2841796992297496</c:v>
                </c:pt>
                <c:pt idx="1415">
                  <c:v>-4.2841796992297496</c:v>
                </c:pt>
                <c:pt idx="1416">
                  <c:v>-4.2841796992297496</c:v>
                </c:pt>
                <c:pt idx="1417">
                  <c:v>-4.2841796992297496</c:v>
                </c:pt>
                <c:pt idx="1418">
                  <c:v>-4.2841796992297496</c:v>
                </c:pt>
                <c:pt idx="1419">
                  <c:v>-4.2841796992297496</c:v>
                </c:pt>
                <c:pt idx="1420">
                  <c:v>-4.2841796992297496</c:v>
                </c:pt>
                <c:pt idx="1421">
                  <c:v>-4.2841796992297496</c:v>
                </c:pt>
                <c:pt idx="1422">
                  <c:v>-4.2841796992297496</c:v>
                </c:pt>
                <c:pt idx="1423">
                  <c:v>-4.2841796992297496</c:v>
                </c:pt>
                <c:pt idx="1424">
                  <c:v>-4.2841796992297496</c:v>
                </c:pt>
                <c:pt idx="1425">
                  <c:v>-4.2841796992297496</c:v>
                </c:pt>
                <c:pt idx="1426">
                  <c:v>-4.2841796992297496</c:v>
                </c:pt>
                <c:pt idx="1427">
                  <c:v>-4.2841796992297496</c:v>
                </c:pt>
                <c:pt idx="1428">
                  <c:v>-4.2841796992297496</c:v>
                </c:pt>
                <c:pt idx="1429">
                  <c:v>-4.2841796992297496</c:v>
                </c:pt>
                <c:pt idx="1430">
                  <c:v>-4.2841796992297496</c:v>
                </c:pt>
                <c:pt idx="1431">
                  <c:v>-4.2841796992297496</c:v>
                </c:pt>
                <c:pt idx="1432">
                  <c:v>-4.2841796992297496</c:v>
                </c:pt>
                <c:pt idx="1433">
                  <c:v>-4.2841796992297496</c:v>
                </c:pt>
                <c:pt idx="1434">
                  <c:v>-4.2841796992297496</c:v>
                </c:pt>
                <c:pt idx="1435">
                  <c:v>-4.2841796992297496</c:v>
                </c:pt>
                <c:pt idx="1436">
                  <c:v>-4.2841796992297496</c:v>
                </c:pt>
                <c:pt idx="1437">
                  <c:v>-4.2841796992297496</c:v>
                </c:pt>
                <c:pt idx="1438">
                  <c:v>-4.2841796992297496</c:v>
                </c:pt>
                <c:pt idx="1439">
                  <c:v>-4.2841796992297496</c:v>
                </c:pt>
                <c:pt idx="1440">
                  <c:v>-4.2841796992297496</c:v>
                </c:pt>
                <c:pt idx="1441">
                  <c:v>-4.2841796992297496</c:v>
                </c:pt>
                <c:pt idx="1442">
                  <c:v>-4.2841796992297496</c:v>
                </c:pt>
                <c:pt idx="1443">
                  <c:v>-4.2841796992297496</c:v>
                </c:pt>
                <c:pt idx="1444">
                  <c:v>-4.2841796992297496</c:v>
                </c:pt>
                <c:pt idx="1445">
                  <c:v>-4.2841796992297496</c:v>
                </c:pt>
                <c:pt idx="1446">
                  <c:v>-4.2841796992297496</c:v>
                </c:pt>
                <c:pt idx="1447">
                  <c:v>-4.2841796992297496</c:v>
                </c:pt>
                <c:pt idx="1448">
                  <c:v>-4.2841796992297496</c:v>
                </c:pt>
                <c:pt idx="1449">
                  <c:v>-4.2841796992297496</c:v>
                </c:pt>
                <c:pt idx="1450">
                  <c:v>-4.2841796992297496</c:v>
                </c:pt>
                <c:pt idx="1451">
                  <c:v>-4.2841796992297496</c:v>
                </c:pt>
                <c:pt idx="1452">
                  <c:v>-4.2841796992297496</c:v>
                </c:pt>
                <c:pt idx="1453">
                  <c:v>-4.2841796992297496</c:v>
                </c:pt>
                <c:pt idx="1454">
                  <c:v>-4.2841796992297496</c:v>
                </c:pt>
                <c:pt idx="1455">
                  <c:v>-4.2841796992297496</c:v>
                </c:pt>
                <c:pt idx="1456">
                  <c:v>-4.2841796992297496</c:v>
                </c:pt>
                <c:pt idx="1457">
                  <c:v>-4.2841796992297496</c:v>
                </c:pt>
                <c:pt idx="1458">
                  <c:v>-4.2841796992297496</c:v>
                </c:pt>
                <c:pt idx="1459">
                  <c:v>-4.2841796992297496</c:v>
                </c:pt>
                <c:pt idx="1460">
                  <c:v>-4.2841796992297496</c:v>
                </c:pt>
                <c:pt idx="1461">
                  <c:v>-4.2841796992297496</c:v>
                </c:pt>
                <c:pt idx="1462">
                  <c:v>-4.2841796992297496</c:v>
                </c:pt>
                <c:pt idx="1463">
                  <c:v>-4.2841796992297496</c:v>
                </c:pt>
                <c:pt idx="1464">
                  <c:v>-4.2841796992297496</c:v>
                </c:pt>
                <c:pt idx="1465">
                  <c:v>-4.2841796992297496</c:v>
                </c:pt>
                <c:pt idx="1466">
                  <c:v>-4.2841796992297496</c:v>
                </c:pt>
                <c:pt idx="1467">
                  <c:v>-4.2841796992297496</c:v>
                </c:pt>
                <c:pt idx="1468">
                  <c:v>-4.2841796992297496</c:v>
                </c:pt>
                <c:pt idx="1469">
                  <c:v>-4.2841796992297496</c:v>
                </c:pt>
                <c:pt idx="1470">
                  <c:v>-4.2841796992297496</c:v>
                </c:pt>
                <c:pt idx="1471">
                  <c:v>-4.2841796992297496</c:v>
                </c:pt>
                <c:pt idx="1472">
                  <c:v>-4.2841796992297496</c:v>
                </c:pt>
                <c:pt idx="1473">
                  <c:v>-4.2841796992297496</c:v>
                </c:pt>
                <c:pt idx="1474">
                  <c:v>-4.2841796992297496</c:v>
                </c:pt>
                <c:pt idx="1475">
                  <c:v>-4.2841796992297496</c:v>
                </c:pt>
                <c:pt idx="1476">
                  <c:v>-4.2841796992297496</c:v>
                </c:pt>
                <c:pt idx="1477">
                  <c:v>-4.2841796992297496</c:v>
                </c:pt>
                <c:pt idx="1478">
                  <c:v>-4.2841796992297496</c:v>
                </c:pt>
                <c:pt idx="1479">
                  <c:v>-4.2841796992297496</c:v>
                </c:pt>
                <c:pt idx="1480">
                  <c:v>-4.2841796992297496</c:v>
                </c:pt>
                <c:pt idx="1481">
                  <c:v>-4.2841796992297496</c:v>
                </c:pt>
                <c:pt idx="1482">
                  <c:v>-4.2841796992297496</c:v>
                </c:pt>
                <c:pt idx="1483">
                  <c:v>-4.2841796992297496</c:v>
                </c:pt>
                <c:pt idx="1484">
                  <c:v>-4.2841796992297496</c:v>
                </c:pt>
                <c:pt idx="1485">
                  <c:v>-4.2841796992297496</c:v>
                </c:pt>
                <c:pt idx="1486">
                  <c:v>-4.2841796992297496</c:v>
                </c:pt>
                <c:pt idx="1487">
                  <c:v>-4.2841796992297496</c:v>
                </c:pt>
                <c:pt idx="1488">
                  <c:v>-4.2841796992297496</c:v>
                </c:pt>
                <c:pt idx="1489">
                  <c:v>-4.2841796992297496</c:v>
                </c:pt>
                <c:pt idx="1490">
                  <c:v>-4.2841796992297496</c:v>
                </c:pt>
                <c:pt idx="1491">
                  <c:v>-4.2841796992297496</c:v>
                </c:pt>
                <c:pt idx="1492">
                  <c:v>-4.2841796992297496</c:v>
                </c:pt>
                <c:pt idx="1493">
                  <c:v>-4.2841796992297496</c:v>
                </c:pt>
                <c:pt idx="1494">
                  <c:v>-4.2841796992297496</c:v>
                </c:pt>
                <c:pt idx="1495">
                  <c:v>-4.2841796992297496</c:v>
                </c:pt>
                <c:pt idx="1496">
                  <c:v>-4.2841796992297496</c:v>
                </c:pt>
                <c:pt idx="1497">
                  <c:v>-4.2841796992297496</c:v>
                </c:pt>
                <c:pt idx="1498">
                  <c:v>-4.2841796992297496</c:v>
                </c:pt>
                <c:pt idx="1499">
                  <c:v>-4.2841796992297496</c:v>
                </c:pt>
                <c:pt idx="1500">
                  <c:v>-4.2841796992297496</c:v>
                </c:pt>
                <c:pt idx="1501">
                  <c:v>-4.2841796992297496</c:v>
                </c:pt>
                <c:pt idx="1502">
                  <c:v>-4.2841796992297496</c:v>
                </c:pt>
                <c:pt idx="1503">
                  <c:v>-4.2841796992297496</c:v>
                </c:pt>
                <c:pt idx="1504">
                  <c:v>-4.2841796992297496</c:v>
                </c:pt>
                <c:pt idx="1505">
                  <c:v>-4.2841796992297496</c:v>
                </c:pt>
                <c:pt idx="1506">
                  <c:v>-4.2841796992297496</c:v>
                </c:pt>
                <c:pt idx="1507">
                  <c:v>-4.2841796992297496</c:v>
                </c:pt>
                <c:pt idx="1508">
                  <c:v>-4.2841796992297496</c:v>
                </c:pt>
                <c:pt idx="1509">
                  <c:v>-4.2841796992297496</c:v>
                </c:pt>
                <c:pt idx="1510">
                  <c:v>-4.2841796992297496</c:v>
                </c:pt>
                <c:pt idx="1511">
                  <c:v>-4.2841796992297496</c:v>
                </c:pt>
                <c:pt idx="1512">
                  <c:v>-4.2841796992297496</c:v>
                </c:pt>
                <c:pt idx="1513">
                  <c:v>-4.2841796992297496</c:v>
                </c:pt>
                <c:pt idx="1514">
                  <c:v>-4.2841796992297496</c:v>
                </c:pt>
                <c:pt idx="1515">
                  <c:v>-4.2841796992297496</c:v>
                </c:pt>
                <c:pt idx="1516">
                  <c:v>-4.2841796992297496</c:v>
                </c:pt>
                <c:pt idx="1517">
                  <c:v>-4.2841796992297496</c:v>
                </c:pt>
                <c:pt idx="1518">
                  <c:v>-4.2841796992297496</c:v>
                </c:pt>
                <c:pt idx="1519">
                  <c:v>-4.2841796992297496</c:v>
                </c:pt>
                <c:pt idx="1520">
                  <c:v>-4.2841796992297496</c:v>
                </c:pt>
                <c:pt idx="1521">
                  <c:v>-4.2841796992297496</c:v>
                </c:pt>
                <c:pt idx="1522">
                  <c:v>-4.2841796992297496</c:v>
                </c:pt>
                <c:pt idx="1523">
                  <c:v>-4.2841796992297496</c:v>
                </c:pt>
                <c:pt idx="1524">
                  <c:v>-4.2841796992297496</c:v>
                </c:pt>
                <c:pt idx="1525">
                  <c:v>-4.2841796992297496</c:v>
                </c:pt>
                <c:pt idx="1526">
                  <c:v>-4.2841796992297496</c:v>
                </c:pt>
                <c:pt idx="1527">
                  <c:v>-4.2841796992297496</c:v>
                </c:pt>
                <c:pt idx="1528">
                  <c:v>-4.2841796992297496</c:v>
                </c:pt>
                <c:pt idx="1529">
                  <c:v>-4.2841796992297496</c:v>
                </c:pt>
                <c:pt idx="1530">
                  <c:v>-4.2841796992297496</c:v>
                </c:pt>
                <c:pt idx="1531">
                  <c:v>-4.2841796992297496</c:v>
                </c:pt>
                <c:pt idx="1532">
                  <c:v>-4.2841796992297496</c:v>
                </c:pt>
                <c:pt idx="1533">
                  <c:v>-4.2841796992297496</c:v>
                </c:pt>
                <c:pt idx="1534">
                  <c:v>-4.2841796992297496</c:v>
                </c:pt>
                <c:pt idx="1535">
                  <c:v>-4.2841796992297496</c:v>
                </c:pt>
                <c:pt idx="1536">
                  <c:v>-4.2841796992297496</c:v>
                </c:pt>
                <c:pt idx="1537">
                  <c:v>-4.2841796992297496</c:v>
                </c:pt>
                <c:pt idx="1538">
                  <c:v>-4.2841796992297496</c:v>
                </c:pt>
                <c:pt idx="1539">
                  <c:v>-4.2841796992297496</c:v>
                </c:pt>
                <c:pt idx="1540">
                  <c:v>-4.2841796992297496</c:v>
                </c:pt>
                <c:pt idx="1541">
                  <c:v>-4.2841796992297496</c:v>
                </c:pt>
                <c:pt idx="1542">
                  <c:v>-4.2841796992297496</c:v>
                </c:pt>
                <c:pt idx="1543">
                  <c:v>-4.2841796992297496</c:v>
                </c:pt>
                <c:pt idx="1544">
                  <c:v>-4.2841796992297496</c:v>
                </c:pt>
                <c:pt idx="1545">
                  <c:v>-4.2841796992297496</c:v>
                </c:pt>
                <c:pt idx="1546">
                  <c:v>-4.2841796992297496</c:v>
                </c:pt>
                <c:pt idx="1547">
                  <c:v>-4.2841796992297496</c:v>
                </c:pt>
                <c:pt idx="1548">
                  <c:v>-4.2841796992297496</c:v>
                </c:pt>
                <c:pt idx="1549">
                  <c:v>-4.2841796992297496</c:v>
                </c:pt>
                <c:pt idx="1550">
                  <c:v>-4.2841796992297496</c:v>
                </c:pt>
                <c:pt idx="1551">
                  <c:v>-4.2841796992297496</c:v>
                </c:pt>
                <c:pt idx="1552">
                  <c:v>-4.2841796992297496</c:v>
                </c:pt>
                <c:pt idx="1553">
                  <c:v>-4.2841796992297496</c:v>
                </c:pt>
                <c:pt idx="1554">
                  <c:v>-4.2841796992297496</c:v>
                </c:pt>
                <c:pt idx="1555">
                  <c:v>-4.2841796992297496</c:v>
                </c:pt>
                <c:pt idx="1556">
                  <c:v>-4.2841796992297496</c:v>
                </c:pt>
                <c:pt idx="1557">
                  <c:v>-4.2841796992297496</c:v>
                </c:pt>
                <c:pt idx="1558">
                  <c:v>-4.2841796992297496</c:v>
                </c:pt>
                <c:pt idx="1559">
                  <c:v>-4.2841796992297496</c:v>
                </c:pt>
                <c:pt idx="1560">
                  <c:v>-4.2841796992297496</c:v>
                </c:pt>
                <c:pt idx="1561">
                  <c:v>-4.2841796992297496</c:v>
                </c:pt>
                <c:pt idx="1562">
                  <c:v>-4.2841796992297496</c:v>
                </c:pt>
                <c:pt idx="1563">
                  <c:v>-4.2841796992297496</c:v>
                </c:pt>
                <c:pt idx="1564">
                  <c:v>-4.2841796992297496</c:v>
                </c:pt>
                <c:pt idx="1565">
                  <c:v>-4.2841796992297496</c:v>
                </c:pt>
                <c:pt idx="1566">
                  <c:v>-4.2841796992297496</c:v>
                </c:pt>
                <c:pt idx="1567">
                  <c:v>-4.2841796992297496</c:v>
                </c:pt>
                <c:pt idx="1568">
                  <c:v>-4.2841796992297496</c:v>
                </c:pt>
                <c:pt idx="1569">
                  <c:v>-4.2841796992297496</c:v>
                </c:pt>
                <c:pt idx="1570">
                  <c:v>-4.2841796992297496</c:v>
                </c:pt>
                <c:pt idx="1571">
                  <c:v>-4.2841796992297496</c:v>
                </c:pt>
                <c:pt idx="1572">
                  <c:v>-4.2841796992297496</c:v>
                </c:pt>
                <c:pt idx="1573">
                  <c:v>-4.2841796992297496</c:v>
                </c:pt>
                <c:pt idx="1574">
                  <c:v>-4.2841796992297496</c:v>
                </c:pt>
                <c:pt idx="1575">
                  <c:v>-4.2841796992297496</c:v>
                </c:pt>
                <c:pt idx="1576">
                  <c:v>-4.2841796992297496</c:v>
                </c:pt>
                <c:pt idx="1577">
                  <c:v>-4.2841796992297496</c:v>
                </c:pt>
                <c:pt idx="1578">
                  <c:v>-4.2841796992297496</c:v>
                </c:pt>
                <c:pt idx="1579">
                  <c:v>-4.2841796992297496</c:v>
                </c:pt>
                <c:pt idx="1580">
                  <c:v>-4.2841796992297496</c:v>
                </c:pt>
                <c:pt idx="1581">
                  <c:v>-4.2841796992297496</c:v>
                </c:pt>
                <c:pt idx="1582">
                  <c:v>-4.2841796992297496</c:v>
                </c:pt>
                <c:pt idx="1583">
                  <c:v>-4.2841796992297496</c:v>
                </c:pt>
                <c:pt idx="1584">
                  <c:v>-4.2841796992297496</c:v>
                </c:pt>
                <c:pt idx="1585">
                  <c:v>-4.2841796992297496</c:v>
                </c:pt>
                <c:pt idx="1586">
                  <c:v>-4.2841796992297496</c:v>
                </c:pt>
                <c:pt idx="1587">
                  <c:v>-4.2841796992297496</c:v>
                </c:pt>
                <c:pt idx="1588">
                  <c:v>-4.2841796992297496</c:v>
                </c:pt>
                <c:pt idx="1589">
                  <c:v>-4.2841796992297496</c:v>
                </c:pt>
                <c:pt idx="1590">
                  <c:v>-4.2841796992297496</c:v>
                </c:pt>
                <c:pt idx="1591">
                  <c:v>-4.2841796992297496</c:v>
                </c:pt>
                <c:pt idx="1592">
                  <c:v>-4.2841796992297496</c:v>
                </c:pt>
                <c:pt idx="1593">
                  <c:v>-4.2841796992297496</c:v>
                </c:pt>
                <c:pt idx="1594">
                  <c:v>-4.2841796992297496</c:v>
                </c:pt>
                <c:pt idx="1595">
                  <c:v>-4.2841796992297496</c:v>
                </c:pt>
                <c:pt idx="1596">
                  <c:v>-4.2841796992297496</c:v>
                </c:pt>
                <c:pt idx="1597">
                  <c:v>-4.2841796992297496</c:v>
                </c:pt>
                <c:pt idx="1598">
                  <c:v>-4.2841796992297496</c:v>
                </c:pt>
                <c:pt idx="1599">
                  <c:v>-4.2841796992297496</c:v>
                </c:pt>
                <c:pt idx="1600">
                  <c:v>-4.2841796992297496</c:v>
                </c:pt>
                <c:pt idx="1601">
                  <c:v>-4.2841796992297496</c:v>
                </c:pt>
                <c:pt idx="1602">
                  <c:v>-4.2841796992297496</c:v>
                </c:pt>
                <c:pt idx="1603">
                  <c:v>-4.2841796992297496</c:v>
                </c:pt>
                <c:pt idx="1604">
                  <c:v>-4.2841796992297496</c:v>
                </c:pt>
                <c:pt idx="1605">
                  <c:v>-4.2841796992297496</c:v>
                </c:pt>
                <c:pt idx="1606">
                  <c:v>-4.2841796992297496</c:v>
                </c:pt>
                <c:pt idx="1607">
                  <c:v>-4.2841796992297496</c:v>
                </c:pt>
                <c:pt idx="1608">
                  <c:v>-4.2841796992297496</c:v>
                </c:pt>
                <c:pt idx="1609">
                  <c:v>-4.2841796992297496</c:v>
                </c:pt>
                <c:pt idx="1610">
                  <c:v>-4.2841796992297496</c:v>
                </c:pt>
                <c:pt idx="1611">
                  <c:v>-4.2841796992297496</c:v>
                </c:pt>
                <c:pt idx="1612">
                  <c:v>-4.2841796992297496</c:v>
                </c:pt>
                <c:pt idx="1613">
                  <c:v>-4.2841796992297496</c:v>
                </c:pt>
                <c:pt idx="1614">
                  <c:v>-4.2841796992297496</c:v>
                </c:pt>
                <c:pt idx="1615">
                  <c:v>-4.2841796992297496</c:v>
                </c:pt>
                <c:pt idx="1616">
                  <c:v>-4.2841796992297496</c:v>
                </c:pt>
                <c:pt idx="1617">
                  <c:v>-4.2841796992297496</c:v>
                </c:pt>
                <c:pt idx="1618">
                  <c:v>-4.2841796992297496</c:v>
                </c:pt>
                <c:pt idx="1619">
                  <c:v>-4.2841796992297496</c:v>
                </c:pt>
                <c:pt idx="1620">
                  <c:v>-4.2841796992297496</c:v>
                </c:pt>
                <c:pt idx="1621">
                  <c:v>-4.2841796992297496</c:v>
                </c:pt>
                <c:pt idx="1622">
                  <c:v>-4.2841796992297496</c:v>
                </c:pt>
                <c:pt idx="1623">
                  <c:v>-4.2841796992297496</c:v>
                </c:pt>
                <c:pt idx="1624">
                  <c:v>-4.2841796992297496</c:v>
                </c:pt>
                <c:pt idx="1625">
                  <c:v>-4.2841796992297496</c:v>
                </c:pt>
                <c:pt idx="1626">
                  <c:v>-4.2841796992297496</c:v>
                </c:pt>
                <c:pt idx="1627">
                  <c:v>-4.2841796992297496</c:v>
                </c:pt>
                <c:pt idx="1628">
                  <c:v>-4.2841796992297496</c:v>
                </c:pt>
                <c:pt idx="1629">
                  <c:v>-4.2841796992297496</c:v>
                </c:pt>
                <c:pt idx="1630">
                  <c:v>-4.2841796992297496</c:v>
                </c:pt>
                <c:pt idx="1631">
                  <c:v>-4.2841796992297496</c:v>
                </c:pt>
                <c:pt idx="1632">
                  <c:v>-4.2841796992297496</c:v>
                </c:pt>
                <c:pt idx="1633">
                  <c:v>-4.2841796992297496</c:v>
                </c:pt>
                <c:pt idx="1634">
                  <c:v>-4.2841796992297496</c:v>
                </c:pt>
                <c:pt idx="1635">
                  <c:v>-4.2841796992297496</c:v>
                </c:pt>
                <c:pt idx="1636">
                  <c:v>-4.2841796992297496</c:v>
                </c:pt>
                <c:pt idx="1637">
                  <c:v>-4.2841796992297496</c:v>
                </c:pt>
                <c:pt idx="1638">
                  <c:v>-4.2841796992297496</c:v>
                </c:pt>
                <c:pt idx="1639">
                  <c:v>-4.2841796992297496</c:v>
                </c:pt>
                <c:pt idx="1640">
                  <c:v>-4.2841796992297496</c:v>
                </c:pt>
                <c:pt idx="1641">
                  <c:v>-4.2841796992297496</c:v>
                </c:pt>
                <c:pt idx="1642">
                  <c:v>-4.2841796992297496</c:v>
                </c:pt>
                <c:pt idx="1643">
                  <c:v>-4.2841796992297496</c:v>
                </c:pt>
                <c:pt idx="1644">
                  <c:v>-4.2841796992297496</c:v>
                </c:pt>
                <c:pt idx="1645">
                  <c:v>-4.2841796992297496</c:v>
                </c:pt>
                <c:pt idx="1646">
                  <c:v>-4.2841796992297496</c:v>
                </c:pt>
                <c:pt idx="1647">
                  <c:v>-4.2841796992297496</c:v>
                </c:pt>
                <c:pt idx="1648">
                  <c:v>-4.2841796992297496</c:v>
                </c:pt>
                <c:pt idx="1649">
                  <c:v>-4.2841796992297496</c:v>
                </c:pt>
                <c:pt idx="1650">
                  <c:v>-4.2841796992297496</c:v>
                </c:pt>
                <c:pt idx="1651">
                  <c:v>-4.2841796992297496</c:v>
                </c:pt>
                <c:pt idx="1652">
                  <c:v>-4.2841796992297496</c:v>
                </c:pt>
                <c:pt idx="1653">
                  <c:v>-4.2841796992297496</c:v>
                </c:pt>
                <c:pt idx="1654">
                  <c:v>-4.2841796992297496</c:v>
                </c:pt>
                <c:pt idx="1655">
                  <c:v>-4.2841796992297496</c:v>
                </c:pt>
                <c:pt idx="1656">
                  <c:v>-4.2841796992297496</c:v>
                </c:pt>
                <c:pt idx="1657">
                  <c:v>-4.2841796992297496</c:v>
                </c:pt>
                <c:pt idx="1658">
                  <c:v>-4.2841796992297496</c:v>
                </c:pt>
                <c:pt idx="1659">
                  <c:v>-4.2841796992297496</c:v>
                </c:pt>
                <c:pt idx="1660">
                  <c:v>-4.2841796992297496</c:v>
                </c:pt>
                <c:pt idx="1661">
                  <c:v>-4.2841796992297496</c:v>
                </c:pt>
                <c:pt idx="1662">
                  <c:v>-4.2841796992297496</c:v>
                </c:pt>
                <c:pt idx="1663">
                  <c:v>-4.2841796992297496</c:v>
                </c:pt>
                <c:pt idx="1664">
                  <c:v>-4.2841796992297496</c:v>
                </c:pt>
                <c:pt idx="1665">
                  <c:v>-4.2841796992297496</c:v>
                </c:pt>
                <c:pt idx="1666">
                  <c:v>-4.2841796992297496</c:v>
                </c:pt>
                <c:pt idx="1667">
                  <c:v>-4.2841796992297496</c:v>
                </c:pt>
                <c:pt idx="1668">
                  <c:v>-4.2841796992297496</c:v>
                </c:pt>
                <c:pt idx="1669">
                  <c:v>-4.2841796992297496</c:v>
                </c:pt>
                <c:pt idx="1670">
                  <c:v>-4.2841796992297496</c:v>
                </c:pt>
                <c:pt idx="1671">
                  <c:v>-4.2841796992297496</c:v>
                </c:pt>
                <c:pt idx="1672">
                  <c:v>-4.2841796992297496</c:v>
                </c:pt>
                <c:pt idx="1673">
                  <c:v>-4.2841796992297496</c:v>
                </c:pt>
                <c:pt idx="1674">
                  <c:v>-4.2841796992297496</c:v>
                </c:pt>
                <c:pt idx="1675">
                  <c:v>-4.2841796992297496</c:v>
                </c:pt>
                <c:pt idx="1676">
                  <c:v>-4.2841796992297496</c:v>
                </c:pt>
                <c:pt idx="1677">
                  <c:v>-4.2841796992297496</c:v>
                </c:pt>
                <c:pt idx="1678">
                  <c:v>-4.2841796992297496</c:v>
                </c:pt>
                <c:pt idx="1679">
                  <c:v>-4.2841796992297496</c:v>
                </c:pt>
                <c:pt idx="1680">
                  <c:v>-4.2841796992297496</c:v>
                </c:pt>
                <c:pt idx="1681">
                  <c:v>-4.2841796992297496</c:v>
                </c:pt>
                <c:pt idx="1682">
                  <c:v>-4.2841796992297496</c:v>
                </c:pt>
                <c:pt idx="1683">
                  <c:v>-4.2841796992297496</c:v>
                </c:pt>
                <c:pt idx="1684">
                  <c:v>-4.2841796992297496</c:v>
                </c:pt>
                <c:pt idx="1685">
                  <c:v>-4.2841796992297496</c:v>
                </c:pt>
                <c:pt idx="1686">
                  <c:v>-4.2841796992297496</c:v>
                </c:pt>
                <c:pt idx="1687">
                  <c:v>-4.2841796992297496</c:v>
                </c:pt>
                <c:pt idx="1688">
                  <c:v>-4.2841796992297496</c:v>
                </c:pt>
                <c:pt idx="1689">
                  <c:v>-4.2841796992297496</c:v>
                </c:pt>
                <c:pt idx="1690">
                  <c:v>-4.2841796992297496</c:v>
                </c:pt>
                <c:pt idx="1691">
                  <c:v>-4.2841796992297496</c:v>
                </c:pt>
                <c:pt idx="1692">
                  <c:v>-4.2841796992297496</c:v>
                </c:pt>
                <c:pt idx="1693">
                  <c:v>-4.2841796992297496</c:v>
                </c:pt>
                <c:pt idx="1694">
                  <c:v>-4.2841796992297496</c:v>
                </c:pt>
                <c:pt idx="1695">
                  <c:v>-4.2841796992297496</c:v>
                </c:pt>
                <c:pt idx="1696">
                  <c:v>-4.2841796992297496</c:v>
                </c:pt>
                <c:pt idx="1697">
                  <c:v>-4.2841796992297496</c:v>
                </c:pt>
                <c:pt idx="1698">
                  <c:v>-4.2841796992297496</c:v>
                </c:pt>
                <c:pt idx="1699">
                  <c:v>-4.2841796992297496</c:v>
                </c:pt>
                <c:pt idx="1700">
                  <c:v>-4.2841796992297496</c:v>
                </c:pt>
                <c:pt idx="1701">
                  <c:v>-4.2841796992297496</c:v>
                </c:pt>
                <c:pt idx="1702">
                  <c:v>-4.2841796992297496</c:v>
                </c:pt>
                <c:pt idx="1703">
                  <c:v>-4.2841796992297496</c:v>
                </c:pt>
                <c:pt idx="1704">
                  <c:v>-4.2841796992297496</c:v>
                </c:pt>
                <c:pt idx="1705">
                  <c:v>-4.2841796992297496</c:v>
                </c:pt>
                <c:pt idx="1706">
                  <c:v>-4.2841796992297496</c:v>
                </c:pt>
                <c:pt idx="1707">
                  <c:v>-4.2841796992297496</c:v>
                </c:pt>
                <c:pt idx="1708">
                  <c:v>-4.2841796992297496</c:v>
                </c:pt>
                <c:pt idx="1709">
                  <c:v>-4.2841796992297496</c:v>
                </c:pt>
                <c:pt idx="1710">
                  <c:v>-4.2841796992297496</c:v>
                </c:pt>
                <c:pt idx="1711">
                  <c:v>-4.2841796992297496</c:v>
                </c:pt>
                <c:pt idx="1712">
                  <c:v>-4.2841796992297496</c:v>
                </c:pt>
                <c:pt idx="1713">
                  <c:v>-4.2841796992297496</c:v>
                </c:pt>
                <c:pt idx="1714">
                  <c:v>-4.2841796992297496</c:v>
                </c:pt>
                <c:pt idx="1715">
                  <c:v>-4.2841796992297496</c:v>
                </c:pt>
                <c:pt idx="1716">
                  <c:v>-4.2841796992297496</c:v>
                </c:pt>
                <c:pt idx="1717">
                  <c:v>-4.2841796992297496</c:v>
                </c:pt>
                <c:pt idx="1718">
                  <c:v>-4.2841796992297496</c:v>
                </c:pt>
                <c:pt idx="1719">
                  <c:v>-4.2841796992297496</c:v>
                </c:pt>
                <c:pt idx="1720">
                  <c:v>-4.2841796992297496</c:v>
                </c:pt>
                <c:pt idx="1721">
                  <c:v>-4.2841796992297496</c:v>
                </c:pt>
                <c:pt idx="1722">
                  <c:v>-4.2841796992297496</c:v>
                </c:pt>
                <c:pt idx="1723">
                  <c:v>-4.2841796992297496</c:v>
                </c:pt>
                <c:pt idx="1724">
                  <c:v>-4.2841796992297496</c:v>
                </c:pt>
                <c:pt idx="1725">
                  <c:v>-4.2841796992297496</c:v>
                </c:pt>
                <c:pt idx="1726">
                  <c:v>-4.2841796992297496</c:v>
                </c:pt>
                <c:pt idx="1727">
                  <c:v>-4.2841796992297496</c:v>
                </c:pt>
                <c:pt idx="1728">
                  <c:v>-4.2841796992297496</c:v>
                </c:pt>
                <c:pt idx="1729">
                  <c:v>-4.2841796992297496</c:v>
                </c:pt>
                <c:pt idx="1730">
                  <c:v>-4.2841796992297496</c:v>
                </c:pt>
                <c:pt idx="1731">
                  <c:v>-4.2841796992297496</c:v>
                </c:pt>
                <c:pt idx="1732">
                  <c:v>-4.2841796992297496</c:v>
                </c:pt>
                <c:pt idx="1733">
                  <c:v>-4.2841796992297496</c:v>
                </c:pt>
                <c:pt idx="1734">
                  <c:v>-4.2841796992297496</c:v>
                </c:pt>
                <c:pt idx="1735">
                  <c:v>-4.2841796992297496</c:v>
                </c:pt>
                <c:pt idx="1736">
                  <c:v>-4.2841796992297496</c:v>
                </c:pt>
                <c:pt idx="1737">
                  <c:v>-4.2841796992297496</c:v>
                </c:pt>
                <c:pt idx="1738">
                  <c:v>-4.2841796992297496</c:v>
                </c:pt>
                <c:pt idx="1739">
                  <c:v>-4.2841796992297496</c:v>
                </c:pt>
                <c:pt idx="1740">
                  <c:v>-4.2841796992297496</c:v>
                </c:pt>
                <c:pt idx="1741">
                  <c:v>-4.2841796992297496</c:v>
                </c:pt>
                <c:pt idx="1742">
                  <c:v>-4.2841796992297496</c:v>
                </c:pt>
                <c:pt idx="1743">
                  <c:v>-4.2841796992297496</c:v>
                </c:pt>
                <c:pt idx="1744">
                  <c:v>-4.2841796992297496</c:v>
                </c:pt>
                <c:pt idx="1745">
                  <c:v>-4.2841796992297496</c:v>
                </c:pt>
                <c:pt idx="1746">
                  <c:v>-4.2841796992297496</c:v>
                </c:pt>
                <c:pt idx="1747">
                  <c:v>-4.2841796992297496</c:v>
                </c:pt>
                <c:pt idx="1748">
                  <c:v>-4.2841796992297496</c:v>
                </c:pt>
                <c:pt idx="1749">
                  <c:v>-4.2841796992297496</c:v>
                </c:pt>
                <c:pt idx="1750">
                  <c:v>-4.2841796992297496</c:v>
                </c:pt>
                <c:pt idx="1751">
                  <c:v>-4.2841796992297496</c:v>
                </c:pt>
                <c:pt idx="1752">
                  <c:v>-4.2841796992297496</c:v>
                </c:pt>
                <c:pt idx="1753">
                  <c:v>-4.2841796992297496</c:v>
                </c:pt>
                <c:pt idx="1754">
                  <c:v>-4.2841796992297496</c:v>
                </c:pt>
                <c:pt idx="1755">
                  <c:v>-4.2841796992297496</c:v>
                </c:pt>
                <c:pt idx="1756">
                  <c:v>-4.2841796992297496</c:v>
                </c:pt>
                <c:pt idx="1757">
                  <c:v>-4.2841796992297496</c:v>
                </c:pt>
                <c:pt idx="1758">
                  <c:v>-4.2841796992297496</c:v>
                </c:pt>
                <c:pt idx="1759">
                  <c:v>-4.2841796992297496</c:v>
                </c:pt>
                <c:pt idx="1760">
                  <c:v>-4.2841796992297496</c:v>
                </c:pt>
                <c:pt idx="1761">
                  <c:v>-4.2841796992297496</c:v>
                </c:pt>
                <c:pt idx="1762">
                  <c:v>-4.2841796992297496</c:v>
                </c:pt>
                <c:pt idx="1763">
                  <c:v>-4.2841796992297496</c:v>
                </c:pt>
                <c:pt idx="1764">
                  <c:v>-4.2841796992297496</c:v>
                </c:pt>
                <c:pt idx="1765">
                  <c:v>-4.2841796992297496</c:v>
                </c:pt>
                <c:pt idx="1766">
                  <c:v>-4.2841796992297496</c:v>
                </c:pt>
                <c:pt idx="1767">
                  <c:v>-4.2841796992297496</c:v>
                </c:pt>
                <c:pt idx="1768">
                  <c:v>-4.2841796992297496</c:v>
                </c:pt>
                <c:pt idx="1769">
                  <c:v>-4.2841796992297496</c:v>
                </c:pt>
                <c:pt idx="1770">
                  <c:v>-4.2841796992297496</c:v>
                </c:pt>
                <c:pt idx="1771">
                  <c:v>-4.2841796992297496</c:v>
                </c:pt>
                <c:pt idx="1772">
                  <c:v>-4.2841796992297496</c:v>
                </c:pt>
                <c:pt idx="1773">
                  <c:v>-4.2841796992297496</c:v>
                </c:pt>
                <c:pt idx="1774">
                  <c:v>-4.2841796992297496</c:v>
                </c:pt>
                <c:pt idx="1775">
                  <c:v>-4.2841796992297496</c:v>
                </c:pt>
                <c:pt idx="1776">
                  <c:v>-4.2841796992297496</c:v>
                </c:pt>
                <c:pt idx="1777">
                  <c:v>-4.2841796992297496</c:v>
                </c:pt>
                <c:pt idx="1778">
                  <c:v>-4.2841796992297496</c:v>
                </c:pt>
                <c:pt idx="1779">
                  <c:v>-4.2841796992297496</c:v>
                </c:pt>
                <c:pt idx="1780">
                  <c:v>-4.2841796992297496</c:v>
                </c:pt>
                <c:pt idx="1781">
                  <c:v>-4.2841796992297496</c:v>
                </c:pt>
                <c:pt idx="1782">
                  <c:v>-4.2841796992297496</c:v>
                </c:pt>
                <c:pt idx="1783">
                  <c:v>-4.2841796992297496</c:v>
                </c:pt>
                <c:pt idx="1784">
                  <c:v>-4.2841796992297496</c:v>
                </c:pt>
                <c:pt idx="1785">
                  <c:v>-4.2841796992297496</c:v>
                </c:pt>
                <c:pt idx="1786">
                  <c:v>-4.2841796992297496</c:v>
                </c:pt>
                <c:pt idx="1787">
                  <c:v>-4.2841796992297496</c:v>
                </c:pt>
                <c:pt idx="1788">
                  <c:v>-4.2841796992297496</c:v>
                </c:pt>
                <c:pt idx="1789">
                  <c:v>-4.2841796992297496</c:v>
                </c:pt>
                <c:pt idx="1790">
                  <c:v>-4.2841796992297496</c:v>
                </c:pt>
                <c:pt idx="1791">
                  <c:v>-4.2841796992297496</c:v>
                </c:pt>
                <c:pt idx="1792">
                  <c:v>-4.2841796992297496</c:v>
                </c:pt>
                <c:pt idx="1793">
                  <c:v>-4.2841796992297496</c:v>
                </c:pt>
                <c:pt idx="1794">
                  <c:v>-4.2841796992297496</c:v>
                </c:pt>
                <c:pt idx="1795">
                  <c:v>-4.2841796992297496</c:v>
                </c:pt>
                <c:pt idx="1796">
                  <c:v>-4.2841796992297496</c:v>
                </c:pt>
                <c:pt idx="1797">
                  <c:v>-4.2841796992297496</c:v>
                </c:pt>
                <c:pt idx="1798">
                  <c:v>-4.2841796992297496</c:v>
                </c:pt>
                <c:pt idx="1799">
                  <c:v>-4.2841796992297496</c:v>
                </c:pt>
                <c:pt idx="1800">
                  <c:v>-4.2841796992297496</c:v>
                </c:pt>
                <c:pt idx="1801">
                  <c:v>-4.2841796992297496</c:v>
                </c:pt>
                <c:pt idx="1802">
                  <c:v>-4.2841796992297496</c:v>
                </c:pt>
                <c:pt idx="1803">
                  <c:v>-4.2841796992297496</c:v>
                </c:pt>
                <c:pt idx="1804">
                  <c:v>-4.2841796992297496</c:v>
                </c:pt>
                <c:pt idx="1805">
                  <c:v>-4.2841796992297496</c:v>
                </c:pt>
                <c:pt idx="1806">
                  <c:v>-4.2841796992297496</c:v>
                </c:pt>
                <c:pt idx="1807">
                  <c:v>-4.2841796992297496</c:v>
                </c:pt>
                <c:pt idx="1808">
                  <c:v>-4.2841796992297496</c:v>
                </c:pt>
                <c:pt idx="1809">
                  <c:v>-4.2841796992297496</c:v>
                </c:pt>
                <c:pt idx="1810">
                  <c:v>-4.2841796992297496</c:v>
                </c:pt>
                <c:pt idx="1811">
                  <c:v>-4.2841796992297496</c:v>
                </c:pt>
                <c:pt idx="1812">
                  <c:v>-4.2841796992297496</c:v>
                </c:pt>
                <c:pt idx="1813">
                  <c:v>-4.2841796992297496</c:v>
                </c:pt>
                <c:pt idx="1814">
                  <c:v>-4.2841796992297496</c:v>
                </c:pt>
                <c:pt idx="1815">
                  <c:v>-4.2841796992297496</c:v>
                </c:pt>
                <c:pt idx="1816">
                  <c:v>-4.2841796992297496</c:v>
                </c:pt>
                <c:pt idx="1817">
                  <c:v>-4.2841796992297496</c:v>
                </c:pt>
                <c:pt idx="1818">
                  <c:v>-4.2841796992297496</c:v>
                </c:pt>
                <c:pt idx="1819">
                  <c:v>-4.2841796992297496</c:v>
                </c:pt>
                <c:pt idx="1820">
                  <c:v>-4.2841796992297496</c:v>
                </c:pt>
                <c:pt idx="1821">
                  <c:v>-4.2841796992297496</c:v>
                </c:pt>
                <c:pt idx="1822">
                  <c:v>-4.2841796992297496</c:v>
                </c:pt>
                <c:pt idx="1823">
                  <c:v>-4.2841796992297496</c:v>
                </c:pt>
                <c:pt idx="1824">
                  <c:v>-4.2841796992297496</c:v>
                </c:pt>
                <c:pt idx="1825">
                  <c:v>-4.2841796992297496</c:v>
                </c:pt>
                <c:pt idx="1826">
                  <c:v>-4.2841796992297496</c:v>
                </c:pt>
                <c:pt idx="1827">
                  <c:v>-4.2841796992297496</c:v>
                </c:pt>
                <c:pt idx="1828">
                  <c:v>-4.2841796992297496</c:v>
                </c:pt>
                <c:pt idx="1829">
                  <c:v>-4.2841796992297496</c:v>
                </c:pt>
                <c:pt idx="1830">
                  <c:v>-4.2841796992297496</c:v>
                </c:pt>
                <c:pt idx="1831">
                  <c:v>-4.2841796992297496</c:v>
                </c:pt>
                <c:pt idx="1832">
                  <c:v>-4.2841796992297496</c:v>
                </c:pt>
                <c:pt idx="1833">
                  <c:v>-4.2841796992297496</c:v>
                </c:pt>
                <c:pt idx="1834">
                  <c:v>-4.2841796992297496</c:v>
                </c:pt>
                <c:pt idx="1835">
                  <c:v>-4.2841796992297496</c:v>
                </c:pt>
                <c:pt idx="1836">
                  <c:v>-4.2841796992297496</c:v>
                </c:pt>
                <c:pt idx="1837">
                  <c:v>-4.2841796992297496</c:v>
                </c:pt>
                <c:pt idx="1838">
                  <c:v>-4.2841796992297496</c:v>
                </c:pt>
                <c:pt idx="1839">
                  <c:v>-4.2841796992297496</c:v>
                </c:pt>
                <c:pt idx="1840">
                  <c:v>-4.2841796992297496</c:v>
                </c:pt>
                <c:pt idx="1841">
                  <c:v>-4.2841796992297496</c:v>
                </c:pt>
                <c:pt idx="1842">
                  <c:v>-4.2841796992297496</c:v>
                </c:pt>
                <c:pt idx="1843">
                  <c:v>-4.2841796992297496</c:v>
                </c:pt>
                <c:pt idx="1844">
                  <c:v>-4.2841796992297496</c:v>
                </c:pt>
                <c:pt idx="1845">
                  <c:v>-4.2841796992297496</c:v>
                </c:pt>
                <c:pt idx="1846">
                  <c:v>-4.2841796992297496</c:v>
                </c:pt>
                <c:pt idx="1847">
                  <c:v>-4.2841796992297496</c:v>
                </c:pt>
                <c:pt idx="1848">
                  <c:v>-4.2841796992297496</c:v>
                </c:pt>
                <c:pt idx="1849">
                  <c:v>-4.2841796992297496</c:v>
                </c:pt>
                <c:pt idx="1850">
                  <c:v>-4.2841796992297496</c:v>
                </c:pt>
                <c:pt idx="1851">
                  <c:v>-4.2841796992297496</c:v>
                </c:pt>
                <c:pt idx="1852">
                  <c:v>-4.2841796992297496</c:v>
                </c:pt>
                <c:pt idx="1853">
                  <c:v>-4.2841796992297496</c:v>
                </c:pt>
                <c:pt idx="1854">
                  <c:v>-4.2841796992297496</c:v>
                </c:pt>
                <c:pt idx="1855">
                  <c:v>-4.2841796992297496</c:v>
                </c:pt>
                <c:pt idx="1856">
                  <c:v>-4.2841796992297496</c:v>
                </c:pt>
                <c:pt idx="1857">
                  <c:v>-4.2841796992297496</c:v>
                </c:pt>
                <c:pt idx="1858">
                  <c:v>-4.2841796992297496</c:v>
                </c:pt>
                <c:pt idx="1859">
                  <c:v>-4.2841796992297496</c:v>
                </c:pt>
                <c:pt idx="1860">
                  <c:v>-4.2841796992297496</c:v>
                </c:pt>
                <c:pt idx="1861">
                  <c:v>-4.2841796992297496</c:v>
                </c:pt>
                <c:pt idx="1862">
                  <c:v>-4.2841796992297496</c:v>
                </c:pt>
                <c:pt idx="1863">
                  <c:v>-4.2841796992297496</c:v>
                </c:pt>
                <c:pt idx="1864">
                  <c:v>-4.2841796992297496</c:v>
                </c:pt>
                <c:pt idx="1865">
                  <c:v>-4.2841796992297496</c:v>
                </c:pt>
                <c:pt idx="1866">
                  <c:v>-4.2841796992297496</c:v>
                </c:pt>
                <c:pt idx="1867">
                  <c:v>-4.2841796992297496</c:v>
                </c:pt>
                <c:pt idx="1868">
                  <c:v>-4.2841796992297496</c:v>
                </c:pt>
                <c:pt idx="1869">
                  <c:v>-4.2841796992297496</c:v>
                </c:pt>
                <c:pt idx="1870">
                  <c:v>-4.2841796992297496</c:v>
                </c:pt>
                <c:pt idx="1871">
                  <c:v>-4.2841796992297496</c:v>
                </c:pt>
                <c:pt idx="1872">
                  <c:v>-4.2841796992297496</c:v>
                </c:pt>
                <c:pt idx="1873">
                  <c:v>-4.2841796992297496</c:v>
                </c:pt>
                <c:pt idx="1874">
                  <c:v>-4.2841796992297496</c:v>
                </c:pt>
                <c:pt idx="1875">
                  <c:v>-4.2841796992297496</c:v>
                </c:pt>
                <c:pt idx="1876">
                  <c:v>-4.2841796992297496</c:v>
                </c:pt>
                <c:pt idx="1877">
                  <c:v>-4.2841796992297496</c:v>
                </c:pt>
                <c:pt idx="1878">
                  <c:v>-4.2841796992297496</c:v>
                </c:pt>
                <c:pt idx="1879">
                  <c:v>-4.2841796992297496</c:v>
                </c:pt>
                <c:pt idx="1880">
                  <c:v>-4.2841796992297496</c:v>
                </c:pt>
                <c:pt idx="1881">
                  <c:v>-4.2841796992297496</c:v>
                </c:pt>
                <c:pt idx="1882">
                  <c:v>-4.2841796992297496</c:v>
                </c:pt>
                <c:pt idx="1883">
                  <c:v>-4.2841796992297496</c:v>
                </c:pt>
                <c:pt idx="1884">
                  <c:v>-4.2841796992297496</c:v>
                </c:pt>
                <c:pt idx="1885">
                  <c:v>-4.2841796992297496</c:v>
                </c:pt>
                <c:pt idx="1886">
                  <c:v>-4.2841796992297496</c:v>
                </c:pt>
                <c:pt idx="1887">
                  <c:v>-4.2841796992297496</c:v>
                </c:pt>
                <c:pt idx="1888">
                  <c:v>-4.2841796992297496</c:v>
                </c:pt>
                <c:pt idx="1889">
                  <c:v>-4.2841796992297496</c:v>
                </c:pt>
                <c:pt idx="1890">
                  <c:v>-4.2841796992297496</c:v>
                </c:pt>
                <c:pt idx="1891">
                  <c:v>-4.2841796992297496</c:v>
                </c:pt>
                <c:pt idx="1892">
                  <c:v>-4.2841796992297496</c:v>
                </c:pt>
                <c:pt idx="1893">
                  <c:v>-4.2841796992297496</c:v>
                </c:pt>
                <c:pt idx="1894">
                  <c:v>-4.2841796992297496</c:v>
                </c:pt>
                <c:pt idx="1895">
                  <c:v>-4.2841796992297496</c:v>
                </c:pt>
                <c:pt idx="1896">
                  <c:v>-4.2841796992297496</c:v>
                </c:pt>
                <c:pt idx="1897">
                  <c:v>-4.2841796992297496</c:v>
                </c:pt>
                <c:pt idx="1898">
                  <c:v>-4.2841796992297496</c:v>
                </c:pt>
                <c:pt idx="1899">
                  <c:v>-4.2841796992297496</c:v>
                </c:pt>
                <c:pt idx="1900">
                  <c:v>-4.2841796992297496</c:v>
                </c:pt>
                <c:pt idx="1901">
                  <c:v>-4.2841796992297496</c:v>
                </c:pt>
                <c:pt idx="1902">
                  <c:v>-4.2841796992297496</c:v>
                </c:pt>
                <c:pt idx="1903">
                  <c:v>-4.2841796992297496</c:v>
                </c:pt>
                <c:pt idx="1904">
                  <c:v>-4.2841796992297496</c:v>
                </c:pt>
                <c:pt idx="1905">
                  <c:v>-4.2841796992297496</c:v>
                </c:pt>
                <c:pt idx="1906">
                  <c:v>-4.2841796992297496</c:v>
                </c:pt>
                <c:pt idx="1907">
                  <c:v>-4.2841796992297496</c:v>
                </c:pt>
                <c:pt idx="1908">
                  <c:v>-4.2841796992297496</c:v>
                </c:pt>
                <c:pt idx="1909">
                  <c:v>-4.2841796992297496</c:v>
                </c:pt>
                <c:pt idx="1910">
                  <c:v>-4.2841796992297496</c:v>
                </c:pt>
                <c:pt idx="1911">
                  <c:v>-4.2841796992297496</c:v>
                </c:pt>
                <c:pt idx="1912">
                  <c:v>-4.2841796992297496</c:v>
                </c:pt>
                <c:pt idx="1913">
                  <c:v>-4.2841796992297496</c:v>
                </c:pt>
                <c:pt idx="1914">
                  <c:v>-4.2841796992297496</c:v>
                </c:pt>
                <c:pt idx="1915">
                  <c:v>-4.2841796992297496</c:v>
                </c:pt>
                <c:pt idx="1916">
                  <c:v>-4.2841796992297496</c:v>
                </c:pt>
                <c:pt idx="1917">
                  <c:v>-4.2841796992297496</c:v>
                </c:pt>
                <c:pt idx="1918">
                  <c:v>-4.2841796992297496</c:v>
                </c:pt>
                <c:pt idx="1919">
                  <c:v>-4.2841796992297496</c:v>
                </c:pt>
                <c:pt idx="1920">
                  <c:v>-4.2841796992297496</c:v>
                </c:pt>
                <c:pt idx="1921">
                  <c:v>-4.2841796992297496</c:v>
                </c:pt>
                <c:pt idx="1922">
                  <c:v>-4.2841796992297496</c:v>
                </c:pt>
                <c:pt idx="1923">
                  <c:v>-4.2841796992297496</c:v>
                </c:pt>
                <c:pt idx="1924">
                  <c:v>-4.2841796992297496</c:v>
                </c:pt>
                <c:pt idx="1925">
                  <c:v>-4.2841796992297496</c:v>
                </c:pt>
                <c:pt idx="1926">
                  <c:v>-4.2841796992297496</c:v>
                </c:pt>
                <c:pt idx="1927">
                  <c:v>-4.2841796992297496</c:v>
                </c:pt>
                <c:pt idx="1928">
                  <c:v>-4.2841796992297496</c:v>
                </c:pt>
                <c:pt idx="1929">
                  <c:v>-4.2841796992297496</c:v>
                </c:pt>
                <c:pt idx="1930">
                  <c:v>-4.2841796992297496</c:v>
                </c:pt>
                <c:pt idx="1931">
                  <c:v>-4.2841796992297496</c:v>
                </c:pt>
                <c:pt idx="1932">
                  <c:v>-4.2841796992297496</c:v>
                </c:pt>
                <c:pt idx="1933">
                  <c:v>-4.2841796992297496</c:v>
                </c:pt>
                <c:pt idx="1934">
                  <c:v>-4.2841796992297496</c:v>
                </c:pt>
                <c:pt idx="1935">
                  <c:v>-4.2841796992297496</c:v>
                </c:pt>
                <c:pt idx="1936">
                  <c:v>-4.2841796992297496</c:v>
                </c:pt>
                <c:pt idx="1937">
                  <c:v>-4.2841796992297496</c:v>
                </c:pt>
                <c:pt idx="1938">
                  <c:v>-4.2841796992297496</c:v>
                </c:pt>
                <c:pt idx="1939">
                  <c:v>-4.2841796992297496</c:v>
                </c:pt>
                <c:pt idx="1940">
                  <c:v>-4.2841796992297496</c:v>
                </c:pt>
                <c:pt idx="1941">
                  <c:v>-4.2841796992297496</c:v>
                </c:pt>
                <c:pt idx="1942">
                  <c:v>-4.2841796992297496</c:v>
                </c:pt>
                <c:pt idx="1943">
                  <c:v>-4.2841796992297496</c:v>
                </c:pt>
                <c:pt idx="1944">
                  <c:v>-4.2841796992297496</c:v>
                </c:pt>
                <c:pt idx="1945">
                  <c:v>-4.2841796992297496</c:v>
                </c:pt>
                <c:pt idx="1946">
                  <c:v>-4.2841796992297496</c:v>
                </c:pt>
                <c:pt idx="1947">
                  <c:v>-4.2841796992297496</c:v>
                </c:pt>
                <c:pt idx="1948">
                  <c:v>-4.2841796992297496</c:v>
                </c:pt>
                <c:pt idx="1949">
                  <c:v>-4.2841796992297496</c:v>
                </c:pt>
                <c:pt idx="1950">
                  <c:v>-4.2841796992297496</c:v>
                </c:pt>
                <c:pt idx="1951">
                  <c:v>-4.2841796992297496</c:v>
                </c:pt>
                <c:pt idx="1952">
                  <c:v>-4.2841796992297496</c:v>
                </c:pt>
                <c:pt idx="1953">
                  <c:v>-4.2841796992297496</c:v>
                </c:pt>
                <c:pt idx="1954">
                  <c:v>-4.2841796992297496</c:v>
                </c:pt>
                <c:pt idx="1955">
                  <c:v>-4.2841796992297496</c:v>
                </c:pt>
                <c:pt idx="1956">
                  <c:v>-4.2841796992297496</c:v>
                </c:pt>
                <c:pt idx="1957">
                  <c:v>-4.2841796992297496</c:v>
                </c:pt>
                <c:pt idx="1958">
                  <c:v>-4.2841796992297496</c:v>
                </c:pt>
                <c:pt idx="1959">
                  <c:v>-4.2841796992297496</c:v>
                </c:pt>
                <c:pt idx="1960">
                  <c:v>-4.2841796992297496</c:v>
                </c:pt>
                <c:pt idx="1961">
                  <c:v>-4.2841796992297496</c:v>
                </c:pt>
                <c:pt idx="1962">
                  <c:v>-4.2841796992297496</c:v>
                </c:pt>
                <c:pt idx="1963">
                  <c:v>-4.2841796992297496</c:v>
                </c:pt>
                <c:pt idx="1964">
                  <c:v>-4.2841796992297496</c:v>
                </c:pt>
                <c:pt idx="1965">
                  <c:v>-4.2841796992297496</c:v>
                </c:pt>
                <c:pt idx="1966">
                  <c:v>-4.2841796992297496</c:v>
                </c:pt>
                <c:pt idx="1967">
                  <c:v>-4.2841796992297496</c:v>
                </c:pt>
                <c:pt idx="1968">
                  <c:v>-4.2841796992297496</c:v>
                </c:pt>
                <c:pt idx="1969">
                  <c:v>-4.2841796992297496</c:v>
                </c:pt>
                <c:pt idx="1970">
                  <c:v>-4.2841796992297496</c:v>
                </c:pt>
                <c:pt idx="1971">
                  <c:v>-4.2841796992297496</c:v>
                </c:pt>
                <c:pt idx="1972">
                  <c:v>-4.2841796992297496</c:v>
                </c:pt>
                <c:pt idx="1973">
                  <c:v>-4.2841796992297496</c:v>
                </c:pt>
                <c:pt idx="1974">
                  <c:v>-4.2841796992297496</c:v>
                </c:pt>
                <c:pt idx="1975">
                  <c:v>-4.2841796992297496</c:v>
                </c:pt>
                <c:pt idx="1976">
                  <c:v>-4.2841796992297496</c:v>
                </c:pt>
                <c:pt idx="1977">
                  <c:v>-4.2841796992297496</c:v>
                </c:pt>
                <c:pt idx="1978">
                  <c:v>-4.2841796992297496</c:v>
                </c:pt>
                <c:pt idx="1979">
                  <c:v>-4.2841796992297496</c:v>
                </c:pt>
                <c:pt idx="1980">
                  <c:v>-4.2841796992297496</c:v>
                </c:pt>
                <c:pt idx="1981">
                  <c:v>-4.2841796992297496</c:v>
                </c:pt>
                <c:pt idx="1982">
                  <c:v>-4.2841796992297496</c:v>
                </c:pt>
                <c:pt idx="1983">
                  <c:v>-4.2841796992297496</c:v>
                </c:pt>
                <c:pt idx="1984">
                  <c:v>-4.2841796992297496</c:v>
                </c:pt>
                <c:pt idx="1985">
                  <c:v>-4.2841796992297496</c:v>
                </c:pt>
                <c:pt idx="1986">
                  <c:v>-4.2841796992297496</c:v>
                </c:pt>
                <c:pt idx="1987">
                  <c:v>-4.2841796992297496</c:v>
                </c:pt>
                <c:pt idx="1988">
                  <c:v>-4.2841796992297496</c:v>
                </c:pt>
                <c:pt idx="1989">
                  <c:v>-4.2841796992297496</c:v>
                </c:pt>
                <c:pt idx="1990">
                  <c:v>-4.2841796992297496</c:v>
                </c:pt>
                <c:pt idx="1991">
                  <c:v>-4.2841796992297496</c:v>
                </c:pt>
                <c:pt idx="1992">
                  <c:v>-4.2841796992297496</c:v>
                </c:pt>
                <c:pt idx="1993">
                  <c:v>-4.2841796992297496</c:v>
                </c:pt>
                <c:pt idx="1994">
                  <c:v>-4.2841796992297496</c:v>
                </c:pt>
                <c:pt idx="1995">
                  <c:v>-4.2841796992297496</c:v>
                </c:pt>
                <c:pt idx="1996">
                  <c:v>-4.2841796992297496</c:v>
                </c:pt>
                <c:pt idx="1997">
                  <c:v>-4.2841796992297496</c:v>
                </c:pt>
                <c:pt idx="1998">
                  <c:v>-4.2841796992297496</c:v>
                </c:pt>
                <c:pt idx="1999">
                  <c:v>-4.2841796992297496</c:v>
                </c:pt>
                <c:pt idx="2000">
                  <c:v>-4.2841796992297496</c:v>
                </c:pt>
                <c:pt idx="2001">
                  <c:v>-4.2841796992297496</c:v>
                </c:pt>
                <c:pt idx="2002">
                  <c:v>-4.2841796992297496</c:v>
                </c:pt>
                <c:pt idx="2003">
                  <c:v>-4.2841796992297496</c:v>
                </c:pt>
                <c:pt idx="2004">
                  <c:v>-4.2841796992297496</c:v>
                </c:pt>
                <c:pt idx="2005">
                  <c:v>-4.2841796992297496</c:v>
                </c:pt>
                <c:pt idx="2006">
                  <c:v>-4.2841796992297496</c:v>
                </c:pt>
                <c:pt idx="2007">
                  <c:v>-4.2841796992297496</c:v>
                </c:pt>
                <c:pt idx="2008">
                  <c:v>-4.2841796992297496</c:v>
                </c:pt>
                <c:pt idx="2009">
                  <c:v>-4.2841796992297496</c:v>
                </c:pt>
                <c:pt idx="2010">
                  <c:v>-4.2841796992297496</c:v>
                </c:pt>
                <c:pt idx="2011">
                  <c:v>-4.2841796992297496</c:v>
                </c:pt>
                <c:pt idx="2012">
                  <c:v>-4.2841796992297496</c:v>
                </c:pt>
                <c:pt idx="2013">
                  <c:v>-4.2841796992297496</c:v>
                </c:pt>
                <c:pt idx="2014">
                  <c:v>-4.2841796992297496</c:v>
                </c:pt>
                <c:pt idx="2015">
                  <c:v>-4.2841796992297496</c:v>
                </c:pt>
                <c:pt idx="2016">
                  <c:v>-4.2841796992297496</c:v>
                </c:pt>
                <c:pt idx="2017">
                  <c:v>-4.2841796992297496</c:v>
                </c:pt>
                <c:pt idx="2018">
                  <c:v>-4.2841796992297496</c:v>
                </c:pt>
                <c:pt idx="2019">
                  <c:v>-4.2841796992297496</c:v>
                </c:pt>
                <c:pt idx="2020">
                  <c:v>-4.2841796992297496</c:v>
                </c:pt>
                <c:pt idx="2021">
                  <c:v>-4.2841796992297496</c:v>
                </c:pt>
                <c:pt idx="2022">
                  <c:v>-4.2841796992297496</c:v>
                </c:pt>
                <c:pt idx="2023">
                  <c:v>-4.2841796992297496</c:v>
                </c:pt>
                <c:pt idx="2024">
                  <c:v>-4.2841796992297496</c:v>
                </c:pt>
                <c:pt idx="2025">
                  <c:v>-4.2841796992297496</c:v>
                </c:pt>
                <c:pt idx="2026">
                  <c:v>-4.2841796992297496</c:v>
                </c:pt>
                <c:pt idx="2027">
                  <c:v>-4.2841796992297496</c:v>
                </c:pt>
                <c:pt idx="2028">
                  <c:v>-4.2841796992297496</c:v>
                </c:pt>
                <c:pt idx="2029">
                  <c:v>-4.2841796992297496</c:v>
                </c:pt>
                <c:pt idx="2030">
                  <c:v>-4.2841796992297496</c:v>
                </c:pt>
                <c:pt idx="2031">
                  <c:v>-4.2841796992297496</c:v>
                </c:pt>
                <c:pt idx="2032">
                  <c:v>-4.2841796992297496</c:v>
                </c:pt>
                <c:pt idx="2033">
                  <c:v>-4.2841796992297496</c:v>
                </c:pt>
                <c:pt idx="2034">
                  <c:v>-4.2841796992297496</c:v>
                </c:pt>
                <c:pt idx="2035">
                  <c:v>-4.2841796992297496</c:v>
                </c:pt>
                <c:pt idx="2036">
                  <c:v>-4.2841796992297496</c:v>
                </c:pt>
                <c:pt idx="2037">
                  <c:v>-4.2841796992297496</c:v>
                </c:pt>
                <c:pt idx="2038">
                  <c:v>-4.2841796992297496</c:v>
                </c:pt>
                <c:pt idx="2039">
                  <c:v>-4.2841796992297496</c:v>
                </c:pt>
                <c:pt idx="2040">
                  <c:v>-4.2841796992297496</c:v>
                </c:pt>
                <c:pt idx="2041">
                  <c:v>-4.2841796992297496</c:v>
                </c:pt>
                <c:pt idx="2042">
                  <c:v>-4.2841796992297496</c:v>
                </c:pt>
                <c:pt idx="2043">
                  <c:v>-4.2841796992297496</c:v>
                </c:pt>
                <c:pt idx="2044">
                  <c:v>-4.2841796992297496</c:v>
                </c:pt>
                <c:pt idx="2045">
                  <c:v>-4.2841796992297496</c:v>
                </c:pt>
                <c:pt idx="2046">
                  <c:v>-4.2841796992297496</c:v>
                </c:pt>
                <c:pt idx="2047">
                  <c:v>-4.2841796992297496</c:v>
                </c:pt>
                <c:pt idx="2048">
                  <c:v>-4.2841796992297496</c:v>
                </c:pt>
                <c:pt idx="2049">
                  <c:v>-4.2841796992297496</c:v>
                </c:pt>
                <c:pt idx="2050">
                  <c:v>-4.2841796992297496</c:v>
                </c:pt>
                <c:pt idx="2051">
                  <c:v>-4.2841796992297496</c:v>
                </c:pt>
                <c:pt idx="2052">
                  <c:v>-4.2841796992297496</c:v>
                </c:pt>
                <c:pt idx="2053">
                  <c:v>-4.2841796992297496</c:v>
                </c:pt>
                <c:pt idx="2054">
                  <c:v>-4.2841796992297496</c:v>
                </c:pt>
                <c:pt idx="2055">
                  <c:v>-4.2841796992297496</c:v>
                </c:pt>
                <c:pt idx="2056">
                  <c:v>-4.2841796992297496</c:v>
                </c:pt>
                <c:pt idx="2057">
                  <c:v>-4.2841796992297496</c:v>
                </c:pt>
                <c:pt idx="2058">
                  <c:v>-4.2841796992297496</c:v>
                </c:pt>
                <c:pt idx="2059">
                  <c:v>-4.2841796992297496</c:v>
                </c:pt>
                <c:pt idx="2060">
                  <c:v>-4.2841796992297496</c:v>
                </c:pt>
                <c:pt idx="2061">
                  <c:v>-4.2841796992297496</c:v>
                </c:pt>
                <c:pt idx="2062">
                  <c:v>-4.2841796992297496</c:v>
                </c:pt>
                <c:pt idx="2063">
                  <c:v>-4.2841796992297496</c:v>
                </c:pt>
                <c:pt idx="2064">
                  <c:v>-4.2841796992297496</c:v>
                </c:pt>
                <c:pt idx="2065">
                  <c:v>-4.2841796992297496</c:v>
                </c:pt>
                <c:pt idx="2066">
                  <c:v>-4.2841796992297496</c:v>
                </c:pt>
                <c:pt idx="2067">
                  <c:v>-4.2841796992297496</c:v>
                </c:pt>
                <c:pt idx="2068">
                  <c:v>-4.2841796992297496</c:v>
                </c:pt>
                <c:pt idx="2069">
                  <c:v>-4.2841796992297496</c:v>
                </c:pt>
                <c:pt idx="2070">
                  <c:v>-4.2841796992297496</c:v>
                </c:pt>
                <c:pt idx="2071">
                  <c:v>-4.2841796992297496</c:v>
                </c:pt>
                <c:pt idx="2072">
                  <c:v>-4.2841796992297496</c:v>
                </c:pt>
                <c:pt idx="2073">
                  <c:v>-4.2841796992297496</c:v>
                </c:pt>
                <c:pt idx="2074">
                  <c:v>-4.2841796992297496</c:v>
                </c:pt>
                <c:pt idx="2075">
                  <c:v>-4.2841796992297496</c:v>
                </c:pt>
                <c:pt idx="2076">
                  <c:v>-4.2841796992297496</c:v>
                </c:pt>
                <c:pt idx="2077">
                  <c:v>-4.2841796992297496</c:v>
                </c:pt>
                <c:pt idx="2078">
                  <c:v>-4.2841796992297496</c:v>
                </c:pt>
                <c:pt idx="2079">
                  <c:v>-4.2841796992297496</c:v>
                </c:pt>
                <c:pt idx="2080">
                  <c:v>-4.2841796992297496</c:v>
                </c:pt>
                <c:pt idx="2081">
                  <c:v>-4.2841796992297496</c:v>
                </c:pt>
                <c:pt idx="2082">
                  <c:v>-4.2841796992297496</c:v>
                </c:pt>
                <c:pt idx="2083">
                  <c:v>-4.2841796992297496</c:v>
                </c:pt>
                <c:pt idx="2084">
                  <c:v>-4.2841796992297496</c:v>
                </c:pt>
                <c:pt idx="2085">
                  <c:v>-4.2841796992297496</c:v>
                </c:pt>
                <c:pt idx="2086">
                  <c:v>-4.2841796992297496</c:v>
                </c:pt>
                <c:pt idx="2087">
                  <c:v>-4.2841796992297496</c:v>
                </c:pt>
                <c:pt idx="2088">
                  <c:v>-4.2841796992297496</c:v>
                </c:pt>
                <c:pt idx="2089">
                  <c:v>-4.2841796992297496</c:v>
                </c:pt>
                <c:pt idx="2090">
                  <c:v>-4.2841796992297496</c:v>
                </c:pt>
                <c:pt idx="2091">
                  <c:v>-4.2841796992297496</c:v>
                </c:pt>
                <c:pt idx="2092">
                  <c:v>-4.2841796992297496</c:v>
                </c:pt>
                <c:pt idx="2093">
                  <c:v>-4.2841796992297496</c:v>
                </c:pt>
                <c:pt idx="2094">
                  <c:v>-4.2841796992297496</c:v>
                </c:pt>
                <c:pt idx="2095">
                  <c:v>-4.2841796992297496</c:v>
                </c:pt>
                <c:pt idx="2096">
                  <c:v>-4.2841796992297496</c:v>
                </c:pt>
                <c:pt idx="2097">
                  <c:v>-4.2841796992297496</c:v>
                </c:pt>
                <c:pt idx="2098">
                  <c:v>-4.2841796992297496</c:v>
                </c:pt>
                <c:pt idx="2099">
                  <c:v>-4.2841796992297496</c:v>
                </c:pt>
                <c:pt idx="2100">
                  <c:v>-4.2841796992297496</c:v>
                </c:pt>
                <c:pt idx="2101">
                  <c:v>-4.2841796992297496</c:v>
                </c:pt>
                <c:pt idx="2102">
                  <c:v>-4.2841796992297496</c:v>
                </c:pt>
                <c:pt idx="2103">
                  <c:v>-4.2841796992297496</c:v>
                </c:pt>
                <c:pt idx="2104">
                  <c:v>-4.2841796992297496</c:v>
                </c:pt>
                <c:pt idx="2105">
                  <c:v>-4.2841796992297496</c:v>
                </c:pt>
                <c:pt idx="2106">
                  <c:v>-4.2841796992297496</c:v>
                </c:pt>
                <c:pt idx="2107">
                  <c:v>-4.2841796992297496</c:v>
                </c:pt>
                <c:pt idx="2108">
                  <c:v>-4.2841796992297496</c:v>
                </c:pt>
                <c:pt idx="2109">
                  <c:v>-4.2841796992297496</c:v>
                </c:pt>
                <c:pt idx="2110">
                  <c:v>-4.2841796992297496</c:v>
                </c:pt>
                <c:pt idx="2111">
                  <c:v>-4.2841796992297496</c:v>
                </c:pt>
                <c:pt idx="2112">
                  <c:v>-4.2841796992297496</c:v>
                </c:pt>
                <c:pt idx="2113">
                  <c:v>-4.2841796992297496</c:v>
                </c:pt>
                <c:pt idx="2114">
                  <c:v>-4.2841796992297496</c:v>
                </c:pt>
                <c:pt idx="2115">
                  <c:v>-4.2841796992297496</c:v>
                </c:pt>
                <c:pt idx="2116">
                  <c:v>-4.2841796992297496</c:v>
                </c:pt>
                <c:pt idx="2117">
                  <c:v>-4.2841796992297496</c:v>
                </c:pt>
                <c:pt idx="2118">
                  <c:v>-4.2841796992297496</c:v>
                </c:pt>
                <c:pt idx="2119">
                  <c:v>-4.2841796992297496</c:v>
                </c:pt>
                <c:pt idx="2120">
                  <c:v>-4.2841796992297496</c:v>
                </c:pt>
                <c:pt idx="2121">
                  <c:v>-4.2841796992297496</c:v>
                </c:pt>
                <c:pt idx="2122">
                  <c:v>-4.2841796992297496</c:v>
                </c:pt>
                <c:pt idx="2123">
                  <c:v>-4.2841796992297496</c:v>
                </c:pt>
                <c:pt idx="2124">
                  <c:v>-4.2841796992297496</c:v>
                </c:pt>
                <c:pt idx="2125">
                  <c:v>-4.2841796992297496</c:v>
                </c:pt>
                <c:pt idx="2126">
                  <c:v>-4.2841796992297496</c:v>
                </c:pt>
                <c:pt idx="2127">
                  <c:v>-4.2841796992297496</c:v>
                </c:pt>
                <c:pt idx="2128">
                  <c:v>-4.2841796992297496</c:v>
                </c:pt>
                <c:pt idx="2129">
                  <c:v>-4.2841796992297496</c:v>
                </c:pt>
                <c:pt idx="2130">
                  <c:v>-4.2841796992297496</c:v>
                </c:pt>
                <c:pt idx="2131">
                  <c:v>-4.2841796992297496</c:v>
                </c:pt>
                <c:pt idx="2132">
                  <c:v>-4.2841796992297496</c:v>
                </c:pt>
                <c:pt idx="2133">
                  <c:v>-4.2841796992297496</c:v>
                </c:pt>
                <c:pt idx="2134">
                  <c:v>-4.2841796992297496</c:v>
                </c:pt>
                <c:pt idx="2135">
                  <c:v>-4.2841796992297496</c:v>
                </c:pt>
                <c:pt idx="2136">
                  <c:v>-4.2841796992297496</c:v>
                </c:pt>
                <c:pt idx="2137">
                  <c:v>-4.2841796992297496</c:v>
                </c:pt>
                <c:pt idx="2138">
                  <c:v>-4.2841796992297496</c:v>
                </c:pt>
                <c:pt idx="2139">
                  <c:v>-4.2841796992297496</c:v>
                </c:pt>
                <c:pt idx="2140">
                  <c:v>-4.2841796992297496</c:v>
                </c:pt>
                <c:pt idx="2141">
                  <c:v>-4.2841796992297496</c:v>
                </c:pt>
                <c:pt idx="2142">
                  <c:v>-4.2841796992297496</c:v>
                </c:pt>
                <c:pt idx="2143">
                  <c:v>-4.2841796992297496</c:v>
                </c:pt>
                <c:pt idx="2144">
                  <c:v>-4.2841796992297496</c:v>
                </c:pt>
                <c:pt idx="2145">
                  <c:v>-4.2841796992297496</c:v>
                </c:pt>
                <c:pt idx="2146">
                  <c:v>-4.2841796992297496</c:v>
                </c:pt>
                <c:pt idx="2147">
                  <c:v>-4.2841796992297496</c:v>
                </c:pt>
                <c:pt idx="2148">
                  <c:v>-4.2841796992297496</c:v>
                </c:pt>
                <c:pt idx="2149">
                  <c:v>-4.2841796992297496</c:v>
                </c:pt>
                <c:pt idx="2150">
                  <c:v>-4.2841796992297496</c:v>
                </c:pt>
                <c:pt idx="2151">
                  <c:v>-4.2841796992297496</c:v>
                </c:pt>
                <c:pt idx="2152">
                  <c:v>-4.2841796992297496</c:v>
                </c:pt>
                <c:pt idx="2153">
                  <c:v>-4.2841796992297496</c:v>
                </c:pt>
                <c:pt idx="2154">
                  <c:v>-4.2841796992297496</c:v>
                </c:pt>
                <c:pt idx="2155">
                  <c:v>-4.2841796992297496</c:v>
                </c:pt>
                <c:pt idx="2156">
                  <c:v>-4.2841796992297496</c:v>
                </c:pt>
                <c:pt idx="2157">
                  <c:v>-4.2841796992297496</c:v>
                </c:pt>
                <c:pt idx="2158">
                  <c:v>-4.2841796992297496</c:v>
                </c:pt>
                <c:pt idx="2159">
                  <c:v>-4.2841796992297496</c:v>
                </c:pt>
                <c:pt idx="2160">
                  <c:v>-4.2841796992297496</c:v>
                </c:pt>
                <c:pt idx="2161">
                  <c:v>-4.2841796992297496</c:v>
                </c:pt>
                <c:pt idx="2162">
                  <c:v>-4.2841796992297496</c:v>
                </c:pt>
                <c:pt idx="2163">
                  <c:v>-4.2841796992297496</c:v>
                </c:pt>
                <c:pt idx="2164">
                  <c:v>-4.2841796992297496</c:v>
                </c:pt>
                <c:pt idx="2165">
                  <c:v>-4.2841796992297496</c:v>
                </c:pt>
                <c:pt idx="2166">
                  <c:v>-4.2841796992297496</c:v>
                </c:pt>
                <c:pt idx="2167">
                  <c:v>-4.2841796992297496</c:v>
                </c:pt>
                <c:pt idx="2168">
                  <c:v>-4.2841796992297496</c:v>
                </c:pt>
                <c:pt idx="2169">
                  <c:v>-4.2841796992297496</c:v>
                </c:pt>
                <c:pt idx="2170">
                  <c:v>-4.2841796992297496</c:v>
                </c:pt>
                <c:pt idx="2171">
                  <c:v>-4.2841796992297496</c:v>
                </c:pt>
                <c:pt idx="2172">
                  <c:v>-4.2841796992297496</c:v>
                </c:pt>
                <c:pt idx="2173">
                  <c:v>-4.2841796992297496</c:v>
                </c:pt>
                <c:pt idx="2174">
                  <c:v>-4.2841796992297496</c:v>
                </c:pt>
                <c:pt idx="2175">
                  <c:v>-4.2841796992297496</c:v>
                </c:pt>
                <c:pt idx="2176">
                  <c:v>-4.2841796992297496</c:v>
                </c:pt>
                <c:pt idx="2177">
                  <c:v>-4.2841796992297496</c:v>
                </c:pt>
                <c:pt idx="2178">
                  <c:v>-4.2841796992297496</c:v>
                </c:pt>
                <c:pt idx="2179">
                  <c:v>-4.2841796992297496</c:v>
                </c:pt>
                <c:pt idx="2180">
                  <c:v>-4.2841796992297496</c:v>
                </c:pt>
                <c:pt idx="2181">
                  <c:v>-4.2841796992297496</c:v>
                </c:pt>
                <c:pt idx="2182">
                  <c:v>-4.2841796992297496</c:v>
                </c:pt>
                <c:pt idx="2183">
                  <c:v>-4.2841796992297496</c:v>
                </c:pt>
                <c:pt idx="2184">
                  <c:v>-4.2841796992297496</c:v>
                </c:pt>
                <c:pt idx="2185">
                  <c:v>-4.2841796992297496</c:v>
                </c:pt>
                <c:pt idx="2186">
                  <c:v>-4.2841796992297496</c:v>
                </c:pt>
                <c:pt idx="2187">
                  <c:v>-4.2841796992297496</c:v>
                </c:pt>
                <c:pt idx="2188">
                  <c:v>-4.2841796992297496</c:v>
                </c:pt>
                <c:pt idx="2189">
                  <c:v>-4.2841796992297496</c:v>
                </c:pt>
                <c:pt idx="2190">
                  <c:v>-4.2841796992297496</c:v>
                </c:pt>
                <c:pt idx="2191">
                  <c:v>-4.2841796992297496</c:v>
                </c:pt>
                <c:pt idx="2192">
                  <c:v>-4.2841796992297496</c:v>
                </c:pt>
                <c:pt idx="2193">
                  <c:v>-4.2841796992297496</c:v>
                </c:pt>
                <c:pt idx="2194">
                  <c:v>-4.2841796992297496</c:v>
                </c:pt>
                <c:pt idx="2195">
                  <c:v>-4.2841796992297496</c:v>
                </c:pt>
                <c:pt idx="2196">
                  <c:v>-4.2841796992297496</c:v>
                </c:pt>
                <c:pt idx="2197">
                  <c:v>-4.2841796992297496</c:v>
                </c:pt>
                <c:pt idx="2198">
                  <c:v>-4.2841796992297496</c:v>
                </c:pt>
                <c:pt idx="2199">
                  <c:v>-4.2841796992297496</c:v>
                </c:pt>
                <c:pt idx="2200">
                  <c:v>-4.2841796992297496</c:v>
                </c:pt>
                <c:pt idx="2201">
                  <c:v>-4.2841796992297496</c:v>
                </c:pt>
                <c:pt idx="2202">
                  <c:v>-4.2841796992297496</c:v>
                </c:pt>
                <c:pt idx="2203">
                  <c:v>-4.2841796992297496</c:v>
                </c:pt>
                <c:pt idx="2204">
                  <c:v>-4.2841796992297496</c:v>
                </c:pt>
                <c:pt idx="2205">
                  <c:v>-4.2841796992297496</c:v>
                </c:pt>
                <c:pt idx="2206">
                  <c:v>-4.2841796992297496</c:v>
                </c:pt>
                <c:pt idx="2207">
                  <c:v>-4.2841796992297496</c:v>
                </c:pt>
                <c:pt idx="2208">
                  <c:v>-4.2841796992297496</c:v>
                </c:pt>
                <c:pt idx="2209">
                  <c:v>-4.2841796992297496</c:v>
                </c:pt>
                <c:pt idx="2210">
                  <c:v>-4.2841796992297496</c:v>
                </c:pt>
                <c:pt idx="2211">
                  <c:v>-4.2841796992297496</c:v>
                </c:pt>
                <c:pt idx="2212">
                  <c:v>-4.2841796992297496</c:v>
                </c:pt>
                <c:pt idx="2213">
                  <c:v>-4.2841796992297496</c:v>
                </c:pt>
                <c:pt idx="2214">
                  <c:v>-4.2841796992297496</c:v>
                </c:pt>
                <c:pt idx="2215">
                  <c:v>-4.2841796992297496</c:v>
                </c:pt>
                <c:pt idx="2216">
                  <c:v>-4.2841796992297496</c:v>
                </c:pt>
                <c:pt idx="2217">
                  <c:v>-4.2841796992297496</c:v>
                </c:pt>
                <c:pt idx="2218">
                  <c:v>-4.2841796992297496</c:v>
                </c:pt>
                <c:pt idx="2219">
                  <c:v>-4.2841796992297496</c:v>
                </c:pt>
                <c:pt idx="2220">
                  <c:v>-4.2841796992297496</c:v>
                </c:pt>
                <c:pt idx="2221">
                  <c:v>-4.2841796992297496</c:v>
                </c:pt>
                <c:pt idx="2222">
                  <c:v>-4.2841796992297496</c:v>
                </c:pt>
                <c:pt idx="2223">
                  <c:v>-4.2841796992297496</c:v>
                </c:pt>
                <c:pt idx="2224">
                  <c:v>-4.2841796992297496</c:v>
                </c:pt>
                <c:pt idx="2225">
                  <c:v>-4.2841796992297496</c:v>
                </c:pt>
                <c:pt idx="2226">
                  <c:v>-4.2841796992297496</c:v>
                </c:pt>
                <c:pt idx="2227">
                  <c:v>-4.2841796992297496</c:v>
                </c:pt>
                <c:pt idx="2228">
                  <c:v>-4.2841796992297496</c:v>
                </c:pt>
                <c:pt idx="2229">
                  <c:v>-4.2841796992297496</c:v>
                </c:pt>
                <c:pt idx="2230">
                  <c:v>-4.2841796992297496</c:v>
                </c:pt>
                <c:pt idx="2231">
                  <c:v>-4.2841796992297496</c:v>
                </c:pt>
                <c:pt idx="2232">
                  <c:v>-4.2841796992297496</c:v>
                </c:pt>
                <c:pt idx="2233">
                  <c:v>-4.2841796992297496</c:v>
                </c:pt>
                <c:pt idx="2234">
                  <c:v>-4.2841796992297496</c:v>
                </c:pt>
                <c:pt idx="2235">
                  <c:v>-4.2841796992297496</c:v>
                </c:pt>
                <c:pt idx="2236">
                  <c:v>-4.2841796992297496</c:v>
                </c:pt>
                <c:pt idx="2237">
                  <c:v>-4.2841796992297496</c:v>
                </c:pt>
                <c:pt idx="2238">
                  <c:v>-4.2841796992297496</c:v>
                </c:pt>
                <c:pt idx="2239">
                  <c:v>-4.2841796992297496</c:v>
                </c:pt>
                <c:pt idx="2240">
                  <c:v>-4.2841796992297496</c:v>
                </c:pt>
                <c:pt idx="2241">
                  <c:v>-4.2841796992297496</c:v>
                </c:pt>
                <c:pt idx="2242">
                  <c:v>-4.2841796992297496</c:v>
                </c:pt>
                <c:pt idx="2243">
                  <c:v>-4.2841796992297496</c:v>
                </c:pt>
                <c:pt idx="2244">
                  <c:v>-4.2841796992297496</c:v>
                </c:pt>
                <c:pt idx="2245">
                  <c:v>-4.2841796992297496</c:v>
                </c:pt>
                <c:pt idx="2246">
                  <c:v>-4.2841796992297496</c:v>
                </c:pt>
                <c:pt idx="2247">
                  <c:v>-4.2841796992297496</c:v>
                </c:pt>
                <c:pt idx="2248">
                  <c:v>-4.2841796992297496</c:v>
                </c:pt>
                <c:pt idx="2249">
                  <c:v>-4.2841796992297496</c:v>
                </c:pt>
                <c:pt idx="2250">
                  <c:v>-4.2841796992297496</c:v>
                </c:pt>
                <c:pt idx="2251">
                  <c:v>-4.2841796992297496</c:v>
                </c:pt>
                <c:pt idx="2252">
                  <c:v>-4.2841796992297496</c:v>
                </c:pt>
                <c:pt idx="2253">
                  <c:v>-4.2841796992297496</c:v>
                </c:pt>
                <c:pt idx="2254">
                  <c:v>-4.2841796992297496</c:v>
                </c:pt>
                <c:pt idx="2255">
                  <c:v>-4.2841796992297496</c:v>
                </c:pt>
                <c:pt idx="2256">
                  <c:v>-4.2841796992297496</c:v>
                </c:pt>
                <c:pt idx="2257">
                  <c:v>-4.2841796992297496</c:v>
                </c:pt>
                <c:pt idx="2258">
                  <c:v>-4.2841796992297496</c:v>
                </c:pt>
                <c:pt idx="2259">
                  <c:v>-4.2841796992297496</c:v>
                </c:pt>
                <c:pt idx="2260">
                  <c:v>-4.2841796992297496</c:v>
                </c:pt>
                <c:pt idx="2261">
                  <c:v>-4.2841796992297496</c:v>
                </c:pt>
                <c:pt idx="2262">
                  <c:v>-4.2841796992297496</c:v>
                </c:pt>
                <c:pt idx="2263">
                  <c:v>-4.2841796992297496</c:v>
                </c:pt>
                <c:pt idx="2264">
                  <c:v>-4.2841796992297496</c:v>
                </c:pt>
                <c:pt idx="2265">
                  <c:v>-4.2841796992297496</c:v>
                </c:pt>
                <c:pt idx="2266">
                  <c:v>-4.2841796992297496</c:v>
                </c:pt>
                <c:pt idx="2267">
                  <c:v>-4.2841796992297496</c:v>
                </c:pt>
                <c:pt idx="2268">
                  <c:v>-4.2841796992297496</c:v>
                </c:pt>
                <c:pt idx="2269">
                  <c:v>-4.2841796992297496</c:v>
                </c:pt>
                <c:pt idx="2270">
                  <c:v>-4.2841796992297496</c:v>
                </c:pt>
                <c:pt idx="2271">
                  <c:v>-4.2841796992297496</c:v>
                </c:pt>
                <c:pt idx="2272">
                  <c:v>-4.2841796992297496</c:v>
                </c:pt>
                <c:pt idx="2273">
                  <c:v>-4.2841796992297496</c:v>
                </c:pt>
                <c:pt idx="2274">
                  <c:v>-4.2841796992297496</c:v>
                </c:pt>
                <c:pt idx="2275">
                  <c:v>-4.2841796992297496</c:v>
                </c:pt>
                <c:pt idx="2276">
                  <c:v>-4.2841796992297496</c:v>
                </c:pt>
                <c:pt idx="2277">
                  <c:v>-4.2841796992297496</c:v>
                </c:pt>
                <c:pt idx="2278">
                  <c:v>-4.2841796992297496</c:v>
                </c:pt>
                <c:pt idx="2279">
                  <c:v>-4.2841796992297496</c:v>
                </c:pt>
                <c:pt idx="2280">
                  <c:v>-4.2841796992297496</c:v>
                </c:pt>
                <c:pt idx="2281">
                  <c:v>-4.2841796992297496</c:v>
                </c:pt>
                <c:pt idx="2282">
                  <c:v>-4.2841796992297496</c:v>
                </c:pt>
                <c:pt idx="2283">
                  <c:v>-4.2841796992297496</c:v>
                </c:pt>
                <c:pt idx="2284">
                  <c:v>-4.2841796992297496</c:v>
                </c:pt>
                <c:pt idx="2285">
                  <c:v>-4.2841796992297496</c:v>
                </c:pt>
                <c:pt idx="2286">
                  <c:v>-4.2841796992297496</c:v>
                </c:pt>
                <c:pt idx="2287">
                  <c:v>-4.2841796992297496</c:v>
                </c:pt>
                <c:pt idx="2288">
                  <c:v>-4.2841796992297496</c:v>
                </c:pt>
                <c:pt idx="2289">
                  <c:v>-4.2841796992297496</c:v>
                </c:pt>
                <c:pt idx="2290">
                  <c:v>-4.2841796992297496</c:v>
                </c:pt>
                <c:pt idx="2291">
                  <c:v>-4.2841796992297496</c:v>
                </c:pt>
                <c:pt idx="2292">
                  <c:v>-4.2841796992297496</c:v>
                </c:pt>
                <c:pt idx="2293">
                  <c:v>-4.2841796992297496</c:v>
                </c:pt>
                <c:pt idx="2294">
                  <c:v>-4.2841796992297496</c:v>
                </c:pt>
                <c:pt idx="2295">
                  <c:v>-4.2841796992297496</c:v>
                </c:pt>
                <c:pt idx="2296">
                  <c:v>-4.2841796992297496</c:v>
                </c:pt>
                <c:pt idx="2297">
                  <c:v>-4.2841796992297496</c:v>
                </c:pt>
                <c:pt idx="2298">
                  <c:v>-4.2841796992297496</c:v>
                </c:pt>
                <c:pt idx="2299">
                  <c:v>-4.2841796992297496</c:v>
                </c:pt>
                <c:pt idx="2300">
                  <c:v>-4.2841796992297496</c:v>
                </c:pt>
                <c:pt idx="2301">
                  <c:v>-4.2841796992297496</c:v>
                </c:pt>
                <c:pt idx="2302">
                  <c:v>-4.2841796992297496</c:v>
                </c:pt>
                <c:pt idx="2303">
                  <c:v>-4.2841796992297496</c:v>
                </c:pt>
                <c:pt idx="2304">
                  <c:v>-4.2841796992297496</c:v>
                </c:pt>
                <c:pt idx="2305">
                  <c:v>-4.2841796992297496</c:v>
                </c:pt>
                <c:pt idx="2306">
                  <c:v>-4.2841796992297496</c:v>
                </c:pt>
                <c:pt idx="2307">
                  <c:v>-4.2841796992297496</c:v>
                </c:pt>
                <c:pt idx="2308">
                  <c:v>-4.2841796992297496</c:v>
                </c:pt>
                <c:pt idx="2309">
                  <c:v>-4.2841796992297496</c:v>
                </c:pt>
                <c:pt idx="2310">
                  <c:v>-4.2841796992297496</c:v>
                </c:pt>
                <c:pt idx="2311">
                  <c:v>-4.2841796992297496</c:v>
                </c:pt>
                <c:pt idx="2312">
                  <c:v>-4.2841796992297496</c:v>
                </c:pt>
                <c:pt idx="2313">
                  <c:v>-4.2841796992297496</c:v>
                </c:pt>
                <c:pt idx="2314">
                  <c:v>-4.2841796992297496</c:v>
                </c:pt>
                <c:pt idx="2315">
                  <c:v>-4.2841796992297496</c:v>
                </c:pt>
                <c:pt idx="2316">
                  <c:v>-4.2841796992297496</c:v>
                </c:pt>
                <c:pt idx="2317">
                  <c:v>-4.2841796992297496</c:v>
                </c:pt>
                <c:pt idx="2318">
                  <c:v>-4.2841796992297496</c:v>
                </c:pt>
                <c:pt idx="2319">
                  <c:v>-4.2841796992297496</c:v>
                </c:pt>
                <c:pt idx="2320">
                  <c:v>-4.2841796992297496</c:v>
                </c:pt>
                <c:pt idx="2321">
                  <c:v>-4.2841796992297496</c:v>
                </c:pt>
                <c:pt idx="2322">
                  <c:v>-4.2841796992297496</c:v>
                </c:pt>
                <c:pt idx="2323">
                  <c:v>-4.2841796992297496</c:v>
                </c:pt>
                <c:pt idx="2324">
                  <c:v>-4.2841796992297496</c:v>
                </c:pt>
                <c:pt idx="2325">
                  <c:v>-4.2841796992297496</c:v>
                </c:pt>
                <c:pt idx="2326">
                  <c:v>-4.2841796992297496</c:v>
                </c:pt>
                <c:pt idx="2327">
                  <c:v>-4.2841796992297496</c:v>
                </c:pt>
                <c:pt idx="2328">
                  <c:v>-4.2841796992297496</c:v>
                </c:pt>
                <c:pt idx="2329">
                  <c:v>-4.2841796992297496</c:v>
                </c:pt>
                <c:pt idx="2330">
                  <c:v>-4.2841796992297496</c:v>
                </c:pt>
                <c:pt idx="2331">
                  <c:v>-4.2841796992297496</c:v>
                </c:pt>
                <c:pt idx="2332">
                  <c:v>-4.2841796992297496</c:v>
                </c:pt>
                <c:pt idx="2333">
                  <c:v>-4.2841796992297496</c:v>
                </c:pt>
                <c:pt idx="2334">
                  <c:v>-4.2841796992297496</c:v>
                </c:pt>
                <c:pt idx="2335">
                  <c:v>-4.2841796992297496</c:v>
                </c:pt>
                <c:pt idx="2336">
                  <c:v>-4.2841796992297496</c:v>
                </c:pt>
                <c:pt idx="2337">
                  <c:v>-4.2841796992297496</c:v>
                </c:pt>
                <c:pt idx="2338">
                  <c:v>-4.2841796992297496</c:v>
                </c:pt>
                <c:pt idx="2339">
                  <c:v>-4.2841796992297496</c:v>
                </c:pt>
                <c:pt idx="2340">
                  <c:v>-4.2841796992297496</c:v>
                </c:pt>
                <c:pt idx="2341">
                  <c:v>-4.2841796992297496</c:v>
                </c:pt>
                <c:pt idx="2342">
                  <c:v>-4.2841796992297496</c:v>
                </c:pt>
                <c:pt idx="2343">
                  <c:v>-4.2841796992297496</c:v>
                </c:pt>
                <c:pt idx="2344">
                  <c:v>-4.2841796992297496</c:v>
                </c:pt>
                <c:pt idx="2345">
                  <c:v>-4.2841796992297496</c:v>
                </c:pt>
                <c:pt idx="2346">
                  <c:v>-4.2841796992297496</c:v>
                </c:pt>
                <c:pt idx="2347">
                  <c:v>-4.2841796992297496</c:v>
                </c:pt>
                <c:pt idx="2348">
                  <c:v>-4.2841796992297496</c:v>
                </c:pt>
                <c:pt idx="2349">
                  <c:v>-4.2841796992297496</c:v>
                </c:pt>
                <c:pt idx="2350">
                  <c:v>-4.2841796992297496</c:v>
                </c:pt>
                <c:pt idx="2351">
                  <c:v>-4.2841796992297496</c:v>
                </c:pt>
                <c:pt idx="2352">
                  <c:v>-4.2841796992297496</c:v>
                </c:pt>
                <c:pt idx="2353">
                  <c:v>-4.2841796992297496</c:v>
                </c:pt>
                <c:pt idx="2354">
                  <c:v>-4.2841796992297496</c:v>
                </c:pt>
                <c:pt idx="2355">
                  <c:v>-4.2841796992297496</c:v>
                </c:pt>
                <c:pt idx="2356">
                  <c:v>-4.2841796992297496</c:v>
                </c:pt>
                <c:pt idx="2357">
                  <c:v>-4.2841796992297496</c:v>
                </c:pt>
                <c:pt idx="2358">
                  <c:v>-4.2841796992297496</c:v>
                </c:pt>
                <c:pt idx="2359">
                  <c:v>-4.2841796992297496</c:v>
                </c:pt>
                <c:pt idx="2360">
                  <c:v>-4.2841796992297496</c:v>
                </c:pt>
                <c:pt idx="2361">
                  <c:v>-4.2841796992297496</c:v>
                </c:pt>
                <c:pt idx="2362">
                  <c:v>-4.2841796992297496</c:v>
                </c:pt>
                <c:pt idx="2363">
                  <c:v>-4.2841796992297496</c:v>
                </c:pt>
                <c:pt idx="2364">
                  <c:v>-4.2841796992297496</c:v>
                </c:pt>
                <c:pt idx="2365">
                  <c:v>-4.2841796992297496</c:v>
                </c:pt>
                <c:pt idx="2366">
                  <c:v>-4.2841796992297496</c:v>
                </c:pt>
                <c:pt idx="2367">
                  <c:v>-4.2841796992297496</c:v>
                </c:pt>
                <c:pt idx="2368">
                  <c:v>-4.2841796992297496</c:v>
                </c:pt>
                <c:pt idx="2369">
                  <c:v>-4.2841796992297496</c:v>
                </c:pt>
                <c:pt idx="2370">
                  <c:v>-4.2841796992297496</c:v>
                </c:pt>
                <c:pt idx="2371">
                  <c:v>-4.2841796992297496</c:v>
                </c:pt>
                <c:pt idx="2372">
                  <c:v>-4.2841796992297496</c:v>
                </c:pt>
                <c:pt idx="2373">
                  <c:v>-4.2841796992297496</c:v>
                </c:pt>
                <c:pt idx="2374">
                  <c:v>-4.2841796992297496</c:v>
                </c:pt>
                <c:pt idx="2375">
                  <c:v>-4.2841796992297496</c:v>
                </c:pt>
                <c:pt idx="2376">
                  <c:v>-4.2841796992297496</c:v>
                </c:pt>
                <c:pt idx="2377">
                  <c:v>-4.2841796992297496</c:v>
                </c:pt>
                <c:pt idx="2378">
                  <c:v>-4.2841796992297496</c:v>
                </c:pt>
                <c:pt idx="2379">
                  <c:v>-4.2841796992297496</c:v>
                </c:pt>
                <c:pt idx="2380">
                  <c:v>-4.2841796992297496</c:v>
                </c:pt>
                <c:pt idx="2381">
                  <c:v>-4.2841796992297496</c:v>
                </c:pt>
                <c:pt idx="2382">
                  <c:v>-4.2841796992297496</c:v>
                </c:pt>
                <c:pt idx="2383">
                  <c:v>-4.2841796992297496</c:v>
                </c:pt>
                <c:pt idx="2384">
                  <c:v>-4.2841796992297496</c:v>
                </c:pt>
                <c:pt idx="2385">
                  <c:v>-4.2841796992297496</c:v>
                </c:pt>
                <c:pt idx="2386">
                  <c:v>-4.2841796992297496</c:v>
                </c:pt>
                <c:pt idx="2387">
                  <c:v>-4.2841796992297496</c:v>
                </c:pt>
                <c:pt idx="2388">
                  <c:v>-4.2841796992297496</c:v>
                </c:pt>
                <c:pt idx="2389">
                  <c:v>-4.2841796992297496</c:v>
                </c:pt>
                <c:pt idx="2390">
                  <c:v>-4.2841796992297496</c:v>
                </c:pt>
                <c:pt idx="2391">
                  <c:v>-4.2841796992297496</c:v>
                </c:pt>
                <c:pt idx="2392">
                  <c:v>-4.2841796992297496</c:v>
                </c:pt>
                <c:pt idx="2393">
                  <c:v>-4.2841796992297496</c:v>
                </c:pt>
                <c:pt idx="2394">
                  <c:v>-4.2841796992297496</c:v>
                </c:pt>
                <c:pt idx="2395">
                  <c:v>-4.2841796992297496</c:v>
                </c:pt>
                <c:pt idx="2396">
                  <c:v>-4.2841796992297496</c:v>
                </c:pt>
                <c:pt idx="2397">
                  <c:v>-4.2841796992297496</c:v>
                </c:pt>
                <c:pt idx="2398">
                  <c:v>-4.2841796992297496</c:v>
                </c:pt>
                <c:pt idx="2399">
                  <c:v>-4.2841796992297496</c:v>
                </c:pt>
                <c:pt idx="2400">
                  <c:v>-4.2841796992297496</c:v>
                </c:pt>
                <c:pt idx="2401">
                  <c:v>-4.2841796992297496</c:v>
                </c:pt>
                <c:pt idx="2402">
                  <c:v>-4.2841796992297496</c:v>
                </c:pt>
                <c:pt idx="2403">
                  <c:v>-4.2841796992297496</c:v>
                </c:pt>
                <c:pt idx="2404">
                  <c:v>-4.2841796992297496</c:v>
                </c:pt>
                <c:pt idx="2405">
                  <c:v>-4.2841796992297496</c:v>
                </c:pt>
                <c:pt idx="2406">
                  <c:v>-4.2841796992297496</c:v>
                </c:pt>
                <c:pt idx="2407">
                  <c:v>-4.2841796992297496</c:v>
                </c:pt>
                <c:pt idx="2408">
                  <c:v>-4.2841796992297496</c:v>
                </c:pt>
                <c:pt idx="2409">
                  <c:v>-4.2841796992297496</c:v>
                </c:pt>
                <c:pt idx="2410">
                  <c:v>-4.2841796992297496</c:v>
                </c:pt>
                <c:pt idx="2411">
                  <c:v>-4.2841796992297496</c:v>
                </c:pt>
                <c:pt idx="2412">
                  <c:v>-4.2841796992297496</c:v>
                </c:pt>
                <c:pt idx="2413">
                  <c:v>-4.2841796992297496</c:v>
                </c:pt>
                <c:pt idx="2414">
                  <c:v>-4.2841796992297496</c:v>
                </c:pt>
                <c:pt idx="2415">
                  <c:v>-4.2841796992297496</c:v>
                </c:pt>
                <c:pt idx="2416">
                  <c:v>-4.2841796992297496</c:v>
                </c:pt>
                <c:pt idx="2417">
                  <c:v>-4.2841796992297496</c:v>
                </c:pt>
                <c:pt idx="2418">
                  <c:v>-4.2841796992297496</c:v>
                </c:pt>
                <c:pt idx="2419">
                  <c:v>-4.2841796992297496</c:v>
                </c:pt>
                <c:pt idx="2420">
                  <c:v>-4.2841796992297496</c:v>
                </c:pt>
                <c:pt idx="2421">
                  <c:v>-4.2841796992297496</c:v>
                </c:pt>
                <c:pt idx="2422">
                  <c:v>-4.2841796992297496</c:v>
                </c:pt>
                <c:pt idx="2423">
                  <c:v>-4.2841796992297496</c:v>
                </c:pt>
                <c:pt idx="2424">
                  <c:v>-4.2841796992297496</c:v>
                </c:pt>
                <c:pt idx="2425">
                  <c:v>-4.2841796992297496</c:v>
                </c:pt>
                <c:pt idx="2426">
                  <c:v>-4.2841796992297496</c:v>
                </c:pt>
                <c:pt idx="2427">
                  <c:v>-4.2841796992297496</c:v>
                </c:pt>
                <c:pt idx="2428">
                  <c:v>-4.2841796992297496</c:v>
                </c:pt>
                <c:pt idx="2429">
                  <c:v>-4.2841796992297496</c:v>
                </c:pt>
                <c:pt idx="2430">
                  <c:v>-4.2841796992297496</c:v>
                </c:pt>
                <c:pt idx="2431">
                  <c:v>-4.2841796992297496</c:v>
                </c:pt>
                <c:pt idx="2432">
                  <c:v>-4.2841796992297496</c:v>
                </c:pt>
                <c:pt idx="2433">
                  <c:v>-4.2841796992297496</c:v>
                </c:pt>
                <c:pt idx="2434">
                  <c:v>-4.2841796992297496</c:v>
                </c:pt>
                <c:pt idx="2435">
                  <c:v>-4.2841796992297496</c:v>
                </c:pt>
                <c:pt idx="2436">
                  <c:v>-4.2841796992297496</c:v>
                </c:pt>
                <c:pt idx="2437">
                  <c:v>-4.2841796992297496</c:v>
                </c:pt>
                <c:pt idx="2438">
                  <c:v>-4.2841796992297496</c:v>
                </c:pt>
                <c:pt idx="2439">
                  <c:v>-4.2841796992297496</c:v>
                </c:pt>
                <c:pt idx="2440">
                  <c:v>-4.2841796992297496</c:v>
                </c:pt>
                <c:pt idx="2441">
                  <c:v>-4.2841796992297496</c:v>
                </c:pt>
                <c:pt idx="2442">
                  <c:v>-4.2841796992297496</c:v>
                </c:pt>
                <c:pt idx="2443">
                  <c:v>-4.2841796992297496</c:v>
                </c:pt>
                <c:pt idx="2444">
                  <c:v>-4.2841796992297496</c:v>
                </c:pt>
                <c:pt idx="2445">
                  <c:v>-4.2841796992297496</c:v>
                </c:pt>
                <c:pt idx="2446">
                  <c:v>-4.2841796992297496</c:v>
                </c:pt>
                <c:pt idx="2447">
                  <c:v>-4.2841796992297496</c:v>
                </c:pt>
                <c:pt idx="2448">
                  <c:v>-4.2841796992297496</c:v>
                </c:pt>
                <c:pt idx="2449">
                  <c:v>-4.2841796992297496</c:v>
                </c:pt>
                <c:pt idx="2450">
                  <c:v>-4.2841796992297496</c:v>
                </c:pt>
                <c:pt idx="2451">
                  <c:v>-4.2841796992297496</c:v>
                </c:pt>
                <c:pt idx="2452">
                  <c:v>-4.2841796992297496</c:v>
                </c:pt>
                <c:pt idx="2453">
                  <c:v>-4.2841796992297496</c:v>
                </c:pt>
                <c:pt idx="2454">
                  <c:v>-4.2841796992297496</c:v>
                </c:pt>
                <c:pt idx="2455">
                  <c:v>-4.2841796992297496</c:v>
                </c:pt>
                <c:pt idx="2456">
                  <c:v>-4.2841796992297496</c:v>
                </c:pt>
                <c:pt idx="2457">
                  <c:v>-4.2841796992297496</c:v>
                </c:pt>
                <c:pt idx="2458">
                  <c:v>-4.2841796992297496</c:v>
                </c:pt>
                <c:pt idx="2459">
                  <c:v>-4.2841796992297496</c:v>
                </c:pt>
                <c:pt idx="2460">
                  <c:v>-4.2841796992297496</c:v>
                </c:pt>
                <c:pt idx="2461">
                  <c:v>-4.2841796992297496</c:v>
                </c:pt>
                <c:pt idx="2462">
                  <c:v>-4.2841796992297496</c:v>
                </c:pt>
                <c:pt idx="2463">
                  <c:v>-4.2841796992297496</c:v>
                </c:pt>
                <c:pt idx="2464">
                  <c:v>-4.2841796992297496</c:v>
                </c:pt>
                <c:pt idx="2465">
                  <c:v>-4.2841796992297496</c:v>
                </c:pt>
                <c:pt idx="2466">
                  <c:v>-4.2841796992297496</c:v>
                </c:pt>
                <c:pt idx="2467">
                  <c:v>-4.2841796992297496</c:v>
                </c:pt>
                <c:pt idx="2468">
                  <c:v>-4.2841796992297496</c:v>
                </c:pt>
                <c:pt idx="2469">
                  <c:v>-4.2841796992297496</c:v>
                </c:pt>
                <c:pt idx="2470">
                  <c:v>-4.2841796992297496</c:v>
                </c:pt>
                <c:pt idx="2471">
                  <c:v>-4.2841796992297496</c:v>
                </c:pt>
                <c:pt idx="2472">
                  <c:v>-4.2841796992297496</c:v>
                </c:pt>
                <c:pt idx="2473">
                  <c:v>-4.2841796992297496</c:v>
                </c:pt>
                <c:pt idx="2474">
                  <c:v>-4.2841796992297496</c:v>
                </c:pt>
                <c:pt idx="2475">
                  <c:v>-4.2841796992297496</c:v>
                </c:pt>
                <c:pt idx="2476">
                  <c:v>-4.2841796992297496</c:v>
                </c:pt>
                <c:pt idx="2477">
                  <c:v>-4.2841796992297496</c:v>
                </c:pt>
                <c:pt idx="2478">
                  <c:v>-4.2841796992297496</c:v>
                </c:pt>
                <c:pt idx="2479">
                  <c:v>-4.2841796992297496</c:v>
                </c:pt>
                <c:pt idx="2480">
                  <c:v>-4.2841796992297496</c:v>
                </c:pt>
                <c:pt idx="2481">
                  <c:v>-4.2841796992297496</c:v>
                </c:pt>
                <c:pt idx="2482">
                  <c:v>-4.2841796992297496</c:v>
                </c:pt>
                <c:pt idx="2483">
                  <c:v>-4.2841796992297496</c:v>
                </c:pt>
                <c:pt idx="2484">
                  <c:v>-4.2841796992297496</c:v>
                </c:pt>
                <c:pt idx="2485">
                  <c:v>-4.2841796992297496</c:v>
                </c:pt>
                <c:pt idx="2486">
                  <c:v>-4.2841796992297496</c:v>
                </c:pt>
                <c:pt idx="2487">
                  <c:v>-4.2841796992297496</c:v>
                </c:pt>
                <c:pt idx="2488">
                  <c:v>-4.2841796992297496</c:v>
                </c:pt>
                <c:pt idx="2489">
                  <c:v>-4.2841796992297496</c:v>
                </c:pt>
                <c:pt idx="2490">
                  <c:v>-4.2841796992297496</c:v>
                </c:pt>
                <c:pt idx="2491">
                  <c:v>-4.2841796992297496</c:v>
                </c:pt>
                <c:pt idx="2492">
                  <c:v>-4.2841796992297496</c:v>
                </c:pt>
                <c:pt idx="2493">
                  <c:v>-4.2841796992297496</c:v>
                </c:pt>
                <c:pt idx="2494">
                  <c:v>-4.2841796992297496</c:v>
                </c:pt>
                <c:pt idx="2495">
                  <c:v>-4.2841796992297496</c:v>
                </c:pt>
                <c:pt idx="2496">
                  <c:v>-4.2841796992297496</c:v>
                </c:pt>
                <c:pt idx="2497">
                  <c:v>-4.2841796992297496</c:v>
                </c:pt>
                <c:pt idx="2498">
                  <c:v>-4.2841796992297496</c:v>
                </c:pt>
                <c:pt idx="2499">
                  <c:v>-4.2841796992297496</c:v>
                </c:pt>
                <c:pt idx="2500">
                  <c:v>-4.2841796992297496</c:v>
                </c:pt>
                <c:pt idx="2501">
                  <c:v>-4.2841796992297496</c:v>
                </c:pt>
                <c:pt idx="2502">
                  <c:v>-4.2841796992297496</c:v>
                </c:pt>
                <c:pt idx="2503">
                  <c:v>-4.2841796992297496</c:v>
                </c:pt>
                <c:pt idx="2504">
                  <c:v>-4.2841796992297496</c:v>
                </c:pt>
                <c:pt idx="2505">
                  <c:v>-4.2841796992297496</c:v>
                </c:pt>
                <c:pt idx="2506">
                  <c:v>-4.2841796992297496</c:v>
                </c:pt>
                <c:pt idx="2507">
                  <c:v>-4.2841796992297496</c:v>
                </c:pt>
                <c:pt idx="2508">
                  <c:v>-4.2841796992297496</c:v>
                </c:pt>
                <c:pt idx="2509">
                  <c:v>-4.2841796992297496</c:v>
                </c:pt>
                <c:pt idx="2510">
                  <c:v>-4.2841796992297496</c:v>
                </c:pt>
                <c:pt idx="2511">
                  <c:v>-4.2841796992297496</c:v>
                </c:pt>
                <c:pt idx="2512">
                  <c:v>-4.2841796992297496</c:v>
                </c:pt>
                <c:pt idx="2513">
                  <c:v>-4.2841796992297496</c:v>
                </c:pt>
                <c:pt idx="2514">
                  <c:v>-4.2841796992297496</c:v>
                </c:pt>
                <c:pt idx="2515">
                  <c:v>-4.2841796992297496</c:v>
                </c:pt>
                <c:pt idx="2516">
                  <c:v>-4.2841796992297496</c:v>
                </c:pt>
                <c:pt idx="2517">
                  <c:v>-4.2841796992297496</c:v>
                </c:pt>
                <c:pt idx="2518">
                  <c:v>-4.2841796992297496</c:v>
                </c:pt>
                <c:pt idx="2519">
                  <c:v>-4.2841796992297496</c:v>
                </c:pt>
                <c:pt idx="2520">
                  <c:v>-4.2841796992297496</c:v>
                </c:pt>
                <c:pt idx="2521">
                  <c:v>-4.2841796992297496</c:v>
                </c:pt>
                <c:pt idx="2522">
                  <c:v>-4.2841796992297496</c:v>
                </c:pt>
                <c:pt idx="2523">
                  <c:v>-4.2841796992297496</c:v>
                </c:pt>
                <c:pt idx="2524">
                  <c:v>-4.2841796992297496</c:v>
                </c:pt>
                <c:pt idx="2525">
                  <c:v>-4.2841796992297496</c:v>
                </c:pt>
                <c:pt idx="2526">
                  <c:v>-4.2841796992297496</c:v>
                </c:pt>
                <c:pt idx="2527">
                  <c:v>-4.2841796992297496</c:v>
                </c:pt>
                <c:pt idx="2528">
                  <c:v>-4.2841796992297496</c:v>
                </c:pt>
                <c:pt idx="2529">
                  <c:v>-4.2841796992297496</c:v>
                </c:pt>
                <c:pt idx="2530">
                  <c:v>-4.2841796992297496</c:v>
                </c:pt>
                <c:pt idx="2531">
                  <c:v>-4.2841796992297496</c:v>
                </c:pt>
                <c:pt idx="2532">
                  <c:v>-4.2841796992297496</c:v>
                </c:pt>
                <c:pt idx="2533">
                  <c:v>-4.2841796992297496</c:v>
                </c:pt>
                <c:pt idx="2534">
                  <c:v>-4.2841796992297496</c:v>
                </c:pt>
                <c:pt idx="2535">
                  <c:v>-4.2841796992297496</c:v>
                </c:pt>
                <c:pt idx="2536">
                  <c:v>-4.2841796992297496</c:v>
                </c:pt>
                <c:pt idx="2537">
                  <c:v>-4.2841796992297496</c:v>
                </c:pt>
                <c:pt idx="2538">
                  <c:v>-4.2841796992297496</c:v>
                </c:pt>
                <c:pt idx="2539">
                  <c:v>-4.2841796992297496</c:v>
                </c:pt>
                <c:pt idx="2540">
                  <c:v>-4.2841796992297496</c:v>
                </c:pt>
                <c:pt idx="2541">
                  <c:v>-4.2841796992297496</c:v>
                </c:pt>
                <c:pt idx="2542">
                  <c:v>-4.2841796992297496</c:v>
                </c:pt>
                <c:pt idx="2543">
                  <c:v>-4.2841796992297496</c:v>
                </c:pt>
                <c:pt idx="2544">
                  <c:v>-4.2841796992297496</c:v>
                </c:pt>
                <c:pt idx="2545">
                  <c:v>-4.2841796992297496</c:v>
                </c:pt>
                <c:pt idx="2546">
                  <c:v>-4.2841796992297496</c:v>
                </c:pt>
                <c:pt idx="2547">
                  <c:v>-4.2841796992297496</c:v>
                </c:pt>
                <c:pt idx="2548">
                  <c:v>-4.2841796992297496</c:v>
                </c:pt>
                <c:pt idx="2549">
                  <c:v>-4.2841796992297496</c:v>
                </c:pt>
                <c:pt idx="2550">
                  <c:v>-4.2841796992297496</c:v>
                </c:pt>
                <c:pt idx="2551">
                  <c:v>-4.2841796992297496</c:v>
                </c:pt>
                <c:pt idx="2552">
                  <c:v>-4.2841796992297496</c:v>
                </c:pt>
                <c:pt idx="2553">
                  <c:v>-4.2841796992297496</c:v>
                </c:pt>
                <c:pt idx="2554">
                  <c:v>-4.2841796992297496</c:v>
                </c:pt>
                <c:pt idx="2555">
                  <c:v>-4.2841796992297496</c:v>
                </c:pt>
                <c:pt idx="2556">
                  <c:v>-4.2841796992297496</c:v>
                </c:pt>
                <c:pt idx="2557">
                  <c:v>-4.2841796992297496</c:v>
                </c:pt>
                <c:pt idx="2558">
                  <c:v>-4.2841796992297496</c:v>
                </c:pt>
                <c:pt idx="2559">
                  <c:v>-4.2841796992297496</c:v>
                </c:pt>
                <c:pt idx="2560">
                  <c:v>-4.2841796992297496</c:v>
                </c:pt>
                <c:pt idx="2561">
                  <c:v>-4.2841796992297496</c:v>
                </c:pt>
                <c:pt idx="2562">
                  <c:v>-4.2841796992297496</c:v>
                </c:pt>
                <c:pt idx="2563">
                  <c:v>-4.2841796992297496</c:v>
                </c:pt>
                <c:pt idx="2564">
                  <c:v>-4.2841796992297496</c:v>
                </c:pt>
                <c:pt idx="2565">
                  <c:v>-4.2841796992297496</c:v>
                </c:pt>
                <c:pt idx="2566">
                  <c:v>-4.2841796992297496</c:v>
                </c:pt>
                <c:pt idx="2567">
                  <c:v>-4.2841796992297496</c:v>
                </c:pt>
                <c:pt idx="2568">
                  <c:v>-4.2841796992297496</c:v>
                </c:pt>
                <c:pt idx="2569">
                  <c:v>-4.2841796992297496</c:v>
                </c:pt>
                <c:pt idx="2570">
                  <c:v>-4.2841796992297496</c:v>
                </c:pt>
                <c:pt idx="2571">
                  <c:v>-4.2841796992297496</c:v>
                </c:pt>
                <c:pt idx="2572">
                  <c:v>-4.2841796992297496</c:v>
                </c:pt>
                <c:pt idx="2573">
                  <c:v>-4.2841796992297496</c:v>
                </c:pt>
                <c:pt idx="2574">
                  <c:v>-4.2841796992297496</c:v>
                </c:pt>
                <c:pt idx="2575">
                  <c:v>-4.2841796992297496</c:v>
                </c:pt>
                <c:pt idx="2576">
                  <c:v>-4.2841796992297496</c:v>
                </c:pt>
                <c:pt idx="2577">
                  <c:v>-4.2841796992297496</c:v>
                </c:pt>
                <c:pt idx="2578">
                  <c:v>-4.2841796992297496</c:v>
                </c:pt>
                <c:pt idx="2579">
                  <c:v>-4.2841796992297496</c:v>
                </c:pt>
                <c:pt idx="2580">
                  <c:v>-4.2841796992297496</c:v>
                </c:pt>
                <c:pt idx="2581">
                  <c:v>-4.2841796992297496</c:v>
                </c:pt>
                <c:pt idx="2582">
                  <c:v>-4.2841796992297496</c:v>
                </c:pt>
                <c:pt idx="2583">
                  <c:v>-4.2841796992297496</c:v>
                </c:pt>
                <c:pt idx="2584">
                  <c:v>-4.2841796992297496</c:v>
                </c:pt>
                <c:pt idx="2585">
                  <c:v>-4.2841796992297496</c:v>
                </c:pt>
                <c:pt idx="2586">
                  <c:v>-4.2841796992297496</c:v>
                </c:pt>
                <c:pt idx="2587">
                  <c:v>-4.2841796992297496</c:v>
                </c:pt>
                <c:pt idx="2588">
                  <c:v>-4.2841796992297496</c:v>
                </c:pt>
                <c:pt idx="2589">
                  <c:v>-4.2841796992297496</c:v>
                </c:pt>
                <c:pt idx="2590">
                  <c:v>-4.2841796992297496</c:v>
                </c:pt>
                <c:pt idx="2591">
                  <c:v>-4.2841796992297496</c:v>
                </c:pt>
                <c:pt idx="2592">
                  <c:v>-4.2841796992297496</c:v>
                </c:pt>
                <c:pt idx="2593">
                  <c:v>-4.2841796992297496</c:v>
                </c:pt>
                <c:pt idx="2594">
                  <c:v>-4.2841796992297496</c:v>
                </c:pt>
                <c:pt idx="2595">
                  <c:v>-4.2841796992297496</c:v>
                </c:pt>
                <c:pt idx="2596">
                  <c:v>-4.2841796992297496</c:v>
                </c:pt>
                <c:pt idx="2597">
                  <c:v>-4.2841796992297496</c:v>
                </c:pt>
                <c:pt idx="2598">
                  <c:v>-4.2841796992297496</c:v>
                </c:pt>
                <c:pt idx="2599">
                  <c:v>-4.2841796992297496</c:v>
                </c:pt>
                <c:pt idx="2600">
                  <c:v>-4.2841796992297496</c:v>
                </c:pt>
                <c:pt idx="2601">
                  <c:v>-4.2841796992297496</c:v>
                </c:pt>
                <c:pt idx="2602">
                  <c:v>-4.2841796992297496</c:v>
                </c:pt>
                <c:pt idx="2603">
                  <c:v>-4.2841796992297496</c:v>
                </c:pt>
                <c:pt idx="2604">
                  <c:v>-4.2841796992297496</c:v>
                </c:pt>
                <c:pt idx="2605">
                  <c:v>-4.2841796992297496</c:v>
                </c:pt>
                <c:pt idx="2606">
                  <c:v>-4.2841796992297496</c:v>
                </c:pt>
                <c:pt idx="2607">
                  <c:v>-4.2841796992297496</c:v>
                </c:pt>
                <c:pt idx="2608">
                  <c:v>-4.2841796992297496</c:v>
                </c:pt>
                <c:pt idx="2609">
                  <c:v>-4.2841796992297496</c:v>
                </c:pt>
                <c:pt idx="2610">
                  <c:v>-4.2841796992297496</c:v>
                </c:pt>
                <c:pt idx="2611">
                  <c:v>-4.2841796992297496</c:v>
                </c:pt>
                <c:pt idx="2612">
                  <c:v>-4.2841796992297496</c:v>
                </c:pt>
                <c:pt idx="2613">
                  <c:v>-4.2841796992297496</c:v>
                </c:pt>
                <c:pt idx="2614">
                  <c:v>-4.2841796992297496</c:v>
                </c:pt>
                <c:pt idx="2615">
                  <c:v>-4.2841796992297496</c:v>
                </c:pt>
                <c:pt idx="2616">
                  <c:v>-4.2841796992297496</c:v>
                </c:pt>
                <c:pt idx="2617">
                  <c:v>-4.2841796992297496</c:v>
                </c:pt>
                <c:pt idx="2618">
                  <c:v>-4.2841796992297496</c:v>
                </c:pt>
                <c:pt idx="2619">
                  <c:v>-4.2841796992297496</c:v>
                </c:pt>
                <c:pt idx="2620">
                  <c:v>-4.2841796992297496</c:v>
                </c:pt>
                <c:pt idx="2621">
                  <c:v>-4.2841796992297496</c:v>
                </c:pt>
                <c:pt idx="2622">
                  <c:v>-4.2841796992297496</c:v>
                </c:pt>
                <c:pt idx="2623">
                  <c:v>-4.2841796992297496</c:v>
                </c:pt>
                <c:pt idx="2624">
                  <c:v>-4.2841796992297496</c:v>
                </c:pt>
                <c:pt idx="2625">
                  <c:v>-4.2841796992297496</c:v>
                </c:pt>
                <c:pt idx="2626">
                  <c:v>-4.2841796992297496</c:v>
                </c:pt>
                <c:pt idx="2627">
                  <c:v>-4.2841796992297496</c:v>
                </c:pt>
                <c:pt idx="2628">
                  <c:v>-4.2841796992297496</c:v>
                </c:pt>
                <c:pt idx="2629">
                  <c:v>-4.2841796992297496</c:v>
                </c:pt>
                <c:pt idx="2630">
                  <c:v>-4.2841796992297496</c:v>
                </c:pt>
                <c:pt idx="2631">
                  <c:v>-4.2841796992297496</c:v>
                </c:pt>
                <c:pt idx="2632">
                  <c:v>-4.2841796992297496</c:v>
                </c:pt>
                <c:pt idx="2633">
                  <c:v>-4.2841796992297496</c:v>
                </c:pt>
                <c:pt idx="2634">
                  <c:v>-4.2841796992297496</c:v>
                </c:pt>
                <c:pt idx="2635">
                  <c:v>-4.2841796992297496</c:v>
                </c:pt>
                <c:pt idx="2636">
                  <c:v>-4.2841796992297496</c:v>
                </c:pt>
                <c:pt idx="2637">
                  <c:v>-4.2841796992297496</c:v>
                </c:pt>
                <c:pt idx="2638">
                  <c:v>-4.2841796992297496</c:v>
                </c:pt>
                <c:pt idx="2639">
                  <c:v>-4.2841796992297496</c:v>
                </c:pt>
                <c:pt idx="2640">
                  <c:v>-4.2841796992297496</c:v>
                </c:pt>
                <c:pt idx="2641">
                  <c:v>-4.2841796992297496</c:v>
                </c:pt>
                <c:pt idx="2642">
                  <c:v>-4.2841796992297496</c:v>
                </c:pt>
                <c:pt idx="2643">
                  <c:v>-4.2841796992297496</c:v>
                </c:pt>
                <c:pt idx="2644">
                  <c:v>-4.2841796992297496</c:v>
                </c:pt>
                <c:pt idx="2645">
                  <c:v>-4.2841796992297496</c:v>
                </c:pt>
                <c:pt idx="2646">
                  <c:v>-4.2841796992297496</c:v>
                </c:pt>
                <c:pt idx="2647">
                  <c:v>-4.2841796992297496</c:v>
                </c:pt>
                <c:pt idx="2648">
                  <c:v>-4.2841796992297496</c:v>
                </c:pt>
                <c:pt idx="2649">
                  <c:v>-4.2841796992297496</c:v>
                </c:pt>
                <c:pt idx="2650">
                  <c:v>-4.2841796992297496</c:v>
                </c:pt>
                <c:pt idx="2651">
                  <c:v>-4.2841796992297496</c:v>
                </c:pt>
                <c:pt idx="2652">
                  <c:v>-4.2841796992297496</c:v>
                </c:pt>
                <c:pt idx="2653">
                  <c:v>-4.2841796992297496</c:v>
                </c:pt>
                <c:pt idx="2654">
                  <c:v>-4.2841796992297496</c:v>
                </c:pt>
                <c:pt idx="2655">
                  <c:v>-4.2841796992297496</c:v>
                </c:pt>
                <c:pt idx="2656">
                  <c:v>-4.2841796992297496</c:v>
                </c:pt>
                <c:pt idx="2657">
                  <c:v>-4.2841796992297496</c:v>
                </c:pt>
                <c:pt idx="2658">
                  <c:v>-4.2841796992297496</c:v>
                </c:pt>
                <c:pt idx="2659">
                  <c:v>-4.2841796992297496</c:v>
                </c:pt>
                <c:pt idx="2660">
                  <c:v>-4.2841796992297496</c:v>
                </c:pt>
                <c:pt idx="2661">
                  <c:v>-4.2841796992297496</c:v>
                </c:pt>
                <c:pt idx="2662">
                  <c:v>-4.2841796992297496</c:v>
                </c:pt>
                <c:pt idx="2663">
                  <c:v>-4.2841796992297496</c:v>
                </c:pt>
                <c:pt idx="2664">
                  <c:v>-4.2841796992297496</c:v>
                </c:pt>
                <c:pt idx="2665">
                  <c:v>-4.2841796992297496</c:v>
                </c:pt>
                <c:pt idx="2666">
                  <c:v>-4.2841796992297496</c:v>
                </c:pt>
                <c:pt idx="2667">
                  <c:v>-4.2841796992297496</c:v>
                </c:pt>
                <c:pt idx="2668">
                  <c:v>-4.2841796992297496</c:v>
                </c:pt>
                <c:pt idx="2669">
                  <c:v>-4.2841796992297496</c:v>
                </c:pt>
                <c:pt idx="2670">
                  <c:v>-4.2841796992297496</c:v>
                </c:pt>
                <c:pt idx="2671">
                  <c:v>-4.2841796992297496</c:v>
                </c:pt>
                <c:pt idx="2672">
                  <c:v>-4.2841796992297496</c:v>
                </c:pt>
                <c:pt idx="2673">
                  <c:v>-4.2841796992297496</c:v>
                </c:pt>
                <c:pt idx="2674">
                  <c:v>-4.2841796992297496</c:v>
                </c:pt>
                <c:pt idx="2675">
                  <c:v>-4.2841796992297496</c:v>
                </c:pt>
                <c:pt idx="2676">
                  <c:v>-4.2841796992297496</c:v>
                </c:pt>
                <c:pt idx="2677">
                  <c:v>-4.2841796992297496</c:v>
                </c:pt>
                <c:pt idx="2678">
                  <c:v>-4.2841796992297496</c:v>
                </c:pt>
                <c:pt idx="2679">
                  <c:v>-4.2841796992297496</c:v>
                </c:pt>
                <c:pt idx="2680">
                  <c:v>-4.2841796992297496</c:v>
                </c:pt>
                <c:pt idx="2681">
                  <c:v>-4.2841796992297496</c:v>
                </c:pt>
                <c:pt idx="2682">
                  <c:v>-4.2841796992297496</c:v>
                </c:pt>
                <c:pt idx="2683">
                  <c:v>-4.2841796992297496</c:v>
                </c:pt>
                <c:pt idx="2684">
                  <c:v>-4.2841796992297496</c:v>
                </c:pt>
                <c:pt idx="2685">
                  <c:v>-4.2841796992297496</c:v>
                </c:pt>
                <c:pt idx="2686">
                  <c:v>-4.2841796992297496</c:v>
                </c:pt>
                <c:pt idx="2687">
                  <c:v>-4.2841796992297496</c:v>
                </c:pt>
                <c:pt idx="2688">
                  <c:v>-4.2841796992297496</c:v>
                </c:pt>
                <c:pt idx="2689">
                  <c:v>-4.2841796992297496</c:v>
                </c:pt>
                <c:pt idx="2690">
                  <c:v>-4.2841796992297496</c:v>
                </c:pt>
                <c:pt idx="2691">
                  <c:v>-4.2841796992297496</c:v>
                </c:pt>
                <c:pt idx="2692">
                  <c:v>-4.2841796992297496</c:v>
                </c:pt>
                <c:pt idx="2693">
                  <c:v>-4.2841796992297496</c:v>
                </c:pt>
                <c:pt idx="2694">
                  <c:v>-4.2841796992297496</c:v>
                </c:pt>
                <c:pt idx="2695">
                  <c:v>-4.2841796992297496</c:v>
                </c:pt>
                <c:pt idx="2696">
                  <c:v>-4.2841796992297496</c:v>
                </c:pt>
                <c:pt idx="2697">
                  <c:v>-4.2841796992297496</c:v>
                </c:pt>
                <c:pt idx="2698">
                  <c:v>-4.2841796992297496</c:v>
                </c:pt>
                <c:pt idx="2699">
                  <c:v>-4.2841796992297496</c:v>
                </c:pt>
                <c:pt idx="2700">
                  <c:v>-4.2841796992297496</c:v>
                </c:pt>
                <c:pt idx="2701">
                  <c:v>-4.2841796992297496</c:v>
                </c:pt>
                <c:pt idx="2702">
                  <c:v>-4.2841796992297496</c:v>
                </c:pt>
                <c:pt idx="2703">
                  <c:v>-4.2841796992297496</c:v>
                </c:pt>
                <c:pt idx="2704">
                  <c:v>-4.2841796992297496</c:v>
                </c:pt>
                <c:pt idx="2705">
                  <c:v>-4.2841796992297496</c:v>
                </c:pt>
                <c:pt idx="2706">
                  <c:v>-4.2841796992297496</c:v>
                </c:pt>
                <c:pt idx="2707">
                  <c:v>-4.2841796992297496</c:v>
                </c:pt>
                <c:pt idx="2708">
                  <c:v>-4.2841796992297496</c:v>
                </c:pt>
                <c:pt idx="2709">
                  <c:v>-4.2841796992297496</c:v>
                </c:pt>
                <c:pt idx="2710">
                  <c:v>-4.2841796992297496</c:v>
                </c:pt>
                <c:pt idx="2711">
                  <c:v>-4.2841796992297496</c:v>
                </c:pt>
                <c:pt idx="2712">
                  <c:v>-4.2841796992297496</c:v>
                </c:pt>
                <c:pt idx="2713">
                  <c:v>-4.2841796992297496</c:v>
                </c:pt>
                <c:pt idx="2714">
                  <c:v>-4.2841796992297496</c:v>
                </c:pt>
                <c:pt idx="2715">
                  <c:v>-4.2841796992297496</c:v>
                </c:pt>
                <c:pt idx="2716">
                  <c:v>-4.2841796992297496</c:v>
                </c:pt>
                <c:pt idx="2717">
                  <c:v>-4.2841796992297496</c:v>
                </c:pt>
                <c:pt idx="2718">
                  <c:v>-4.2841796992297496</c:v>
                </c:pt>
                <c:pt idx="2719">
                  <c:v>-4.2841796992297496</c:v>
                </c:pt>
                <c:pt idx="2720">
                  <c:v>-4.2841796992297496</c:v>
                </c:pt>
                <c:pt idx="2721">
                  <c:v>-4.2841796992297496</c:v>
                </c:pt>
                <c:pt idx="2722">
                  <c:v>-4.2841796992297496</c:v>
                </c:pt>
                <c:pt idx="2723">
                  <c:v>-4.2841796992297496</c:v>
                </c:pt>
                <c:pt idx="2724">
                  <c:v>-4.2841796992297496</c:v>
                </c:pt>
                <c:pt idx="2725">
                  <c:v>-4.2841796992297496</c:v>
                </c:pt>
                <c:pt idx="2726">
                  <c:v>-4.2841796992297496</c:v>
                </c:pt>
                <c:pt idx="2727">
                  <c:v>-4.2841796992297496</c:v>
                </c:pt>
                <c:pt idx="2728">
                  <c:v>-4.2841796992297496</c:v>
                </c:pt>
                <c:pt idx="2729">
                  <c:v>-4.2841796992297496</c:v>
                </c:pt>
                <c:pt idx="2730">
                  <c:v>-4.2841796992297496</c:v>
                </c:pt>
                <c:pt idx="2731">
                  <c:v>-4.2841796992297496</c:v>
                </c:pt>
                <c:pt idx="2732">
                  <c:v>-4.2841796992297496</c:v>
                </c:pt>
                <c:pt idx="2733">
                  <c:v>-4.2841796992297496</c:v>
                </c:pt>
                <c:pt idx="2734">
                  <c:v>-4.2841796992297496</c:v>
                </c:pt>
                <c:pt idx="2735">
                  <c:v>-4.2841796992297496</c:v>
                </c:pt>
                <c:pt idx="2736">
                  <c:v>-4.2841796992297496</c:v>
                </c:pt>
                <c:pt idx="2737">
                  <c:v>-4.2841796992297496</c:v>
                </c:pt>
                <c:pt idx="2738">
                  <c:v>-4.2841796992297496</c:v>
                </c:pt>
                <c:pt idx="2739">
                  <c:v>-4.2841796992297496</c:v>
                </c:pt>
                <c:pt idx="2740">
                  <c:v>-4.2841796992297496</c:v>
                </c:pt>
                <c:pt idx="2741">
                  <c:v>-4.2841796992297496</c:v>
                </c:pt>
                <c:pt idx="2742">
                  <c:v>-4.2841796992297496</c:v>
                </c:pt>
                <c:pt idx="2743">
                  <c:v>-4.2841796992297496</c:v>
                </c:pt>
                <c:pt idx="2744">
                  <c:v>-4.2841796992297496</c:v>
                </c:pt>
                <c:pt idx="2745">
                  <c:v>-4.2841796992297496</c:v>
                </c:pt>
                <c:pt idx="2746">
                  <c:v>-4.2841796992297496</c:v>
                </c:pt>
                <c:pt idx="2747">
                  <c:v>-4.2841796992297496</c:v>
                </c:pt>
                <c:pt idx="2748">
                  <c:v>-4.2841796992297496</c:v>
                </c:pt>
                <c:pt idx="2749">
                  <c:v>-4.2841796992297496</c:v>
                </c:pt>
                <c:pt idx="2750">
                  <c:v>-4.2841796992297496</c:v>
                </c:pt>
                <c:pt idx="2751">
                  <c:v>-4.2841796992297496</c:v>
                </c:pt>
                <c:pt idx="2752">
                  <c:v>-4.2841796992297496</c:v>
                </c:pt>
                <c:pt idx="2753">
                  <c:v>-4.2841796992297496</c:v>
                </c:pt>
                <c:pt idx="2754">
                  <c:v>-4.2841796992297496</c:v>
                </c:pt>
                <c:pt idx="2755">
                  <c:v>-4.2841796992297496</c:v>
                </c:pt>
                <c:pt idx="2756">
                  <c:v>-4.2841796992297496</c:v>
                </c:pt>
                <c:pt idx="2757">
                  <c:v>-4.2841796992297496</c:v>
                </c:pt>
                <c:pt idx="2758">
                  <c:v>-4.2841796992297496</c:v>
                </c:pt>
                <c:pt idx="2759">
                  <c:v>-4.2841796992297496</c:v>
                </c:pt>
                <c:pt idx="2760">
                  <c:v>-4.2841796992297496</c:v>
                </c:pt>
                <c:pt idx="2761">
                  <c:v>-4.2841796992297496</c:v>
                </c:pt>
                <c:pt idx="2762">
                  <c:v>-4.2841796992297496</c:v>
                </c:pt>
                <c:pt idx="2763">
                  <c:v>-4.2841796992297496</c:v>
                </c:pt>
                <c:pt idx="2764">
                  <c:v>-4.2841796992297496</c:v>
                </c:pt>
                <c:pt idx="2765">
                  <c:v>-4.2841796992297496</c:v>
                </c:pt>
                <c:pt idx="2766">
                  <c:v>-4.2841796992297496</c:v>
                </c:pt>
                <c:pt idx="2767">
                  <c:v>-4.2841796992297496</c:v>
                </c:pt>
                <c:pt idx="2768">
                  <c:v>-4.2841796992297496</c:v>
                </c:pt>
                <c:pt idx="2769">
                  <c:v>-4.2841796992297496</c:v>
                </c:pt>
                <c:pt idx="2770">
                  <c:v>-4.2841796992297496</c:v>
                </c:pt>
                <c:pt idx="2771">
                  <c:v>-4.2841796992297496</c:v>
                </c:pt>
                <c:pt idx="2772">
                  <c:v>-4.2841796992297496</c:v>
                </c:pt>
                <c:pt idx="2773">
                  <c:v>-4.2841796992297496</c:v>
                </c:pt>
                <c:pt idx="2774">
                  <c:v>-4.2841796992297496</c:v>
                </c:pt>
                <c:pt idx="2775">
                  <c:v>-4.2841796992297496</c:v>
                </c:pt>
                <c:pt idx="2776">
                  <c:v>-4.2841796992297496</c:v>
                </c:pt>
                <c:pt idx="2777">
                  <c:v>-4.2841796992297496</c:v>
                </c:pt>
                <c:pt idx="2778">
                  <c:v>-4.2841796992297496</c:v>
                </c:pt>
                <c:pt idx="2779">
                  <c:v>-4.2841796992297496</c:v>
                </c:pt>
                <c:pt idx="2780">
                  <c:v>-4.2841796992297496</c:v>
                </c:pt>
                <c:pt idx="2781">
                  <c:v>-4.2841796992297496</c:v>
                </c:pt>
                <c:pt idx="2782">
                  <c:v>-4.2841796992297496</c:v>
                </c:pt>
                <c:pt idx="2783">
                  <c:v>-4.2841796992297496</c:v>
                </c:pt>
                <c:pt idx="2784">
                  <c:v>-4.2841796992297496</c:v>
                </c:pt>
                <c:pt idx="2785">
                  <c:v>-4.2841796992297496</c:v>
                </c:pt>
                <c:pt idx="2786">
                  <c:v>-4.2841796992297496</c:v>
                </c:pt>
                <c:pt idx="2787">
                  <c:v>-4.2841796992297496</c:v>
                </c:pt>
                <c:pt idx="2788">
                  <c:v>-4.2841796992297496</c:v>
                </c:pt>
                <c:pt idx="2789">
                  <c:v>-4.2841796992297496</c:v>
                </c:pt>
                <c:pt idx="2790">
                  <c:v>-4.2841796992297496</c:v>
                </c:pt>
                <c:pt idx="2791">
                  <c:v>-4.2841796992297496</c:v>
                </c:pt>
                <c:pt idx="2792">
                  <c:v>-4.2841796992297496</c:v>
                </c:pt>
                <c:pt idx="2793">
                  <c:v>-4.2841796992297496</c:v>
                </c:pt>
                <c:pt idx="2794">
                  <c:v>-4.2841796992297496</c:v>
                </c:pt>
                <c:pt idx="2795">
                  <c:v>-4.2841796992297496</c:v>
                </c:pt>
                <c:pt idx="2796">
                  <c:v>-4.2841796992297496</c:v>
                </c:pt>
                <c:pt idx="2797">
                  <c:v>-4.2841796992297496</c:v>
                </c:pt>
                <c:pt idx="2798">
                  <c:v>-4.2841796992297496</c:v>
                </c:pt>
                <c:pt idx="2799">
                  <c:v>-4.2841796992297496</c:v>
                </c:pt>
                <c:pt idx="2800">
                  <c:v>-4.2841796992297496</c:v>
                </c:pt>
                <c:pt idx="2801">
                  <c:v>-4.2841796992297496</c:v>
                </c:pt>
                <c:pt idx="2802">
                  <c:v>-4.2841796992297496</c:v>
                </c:pt>
                <c:pt idx="2803">
                  <c:v>-4.2841796992297496</c:v>
                </c:pt>
                <c:pt idx="2804">
                  <c:v>-4.2841796992297496</c:v>
                </c:pt>
                <c:pt idx="2805">
                  <c:v>-4.2841796992297496</c:v>
                </c:pt>
                <c:pt idx="2806">
                  <c:v>-4.2841796992297496</c:v>
                </c:pt>
                <c:pt idx="2807">
                  <c:v>-4.2841796992297496</c:v>
                </c:pt>
                <c:pt idx="2808">
                  <c:v>-4.2841796992297496</c:v>
                </c:pt>
                <c:pt idx="2809">
                  <c:v>-4.2841796992297496</c:v>
                </c:pt>
                <c:pt idx="2810">
                  <c:v>-4.2841796992297496</c:v>
                </c:pt>
                <c:pt idx="2811">
                  <c:v>-4.2841796992297496</c:v>
                </c:pt>
                <c:pt idx="2812">
                  <c:v>-4.2841796992297496</c:v>
                </c:pt>
                <c:pt idx="2813">
                  <c:v>-4.2841796992297496</c:v>
                </c:pt>
                <c:pt idx="2814">
                  <c:v>-4.2841796992297496</c:v>
                </c:pt>
                <c:pt idx="2815">
                  <c:v>-4.2841796992297496</c:v>
                </c:pt>
                <c:pt idx="2816">
                  <c:v>-4.2841796992297496</c:v>
                </c:pt>
                <c:pt idx="2817">
                  <c:v>-4.2841796992297496</c:v>
                </c:pt>
                <c:pt idx="2818">
                  <c:v>-4.2841796992297496</c:v>
                </c:pt>
                <c:pt idx="2819">
                  <c:v>-4.2841796992297496</c:v>
                </c:pt>
                <c:pt idx="2820">
                  <c:v>-4.2841796992297496</c:v>
                </c:pt>
                <c:pt idx="2821">
                  <c:v>-4.2841796992297496</c:v>
                </c:pt>
                <c:pt idx="2822">
                  <c:v>-4.2841796992297496</c:v>
                </c:pt>
                <c:pt idx="2823">
                  <c:v>-4.2841796992297496</c:v>
                </c:pt>
                <c:pt idx="2824">
                  <c:v>-4.2841796992297496</c:v>
                </c:pt>
                <c:pt idx="2825">
                  <c:v>-4.2841796992297496</c:v>
                </c:pt>
                <c:pt idx="2826">
                  <c:v>-4.2841796992297496</c:v>
                </c:pt>
                <c:pt idx="2827">
                  <c:v>-4.2841796992297496</c:v>
                </c:pt>
                <c:pt idx="2828">
                  <c:v>-4.2841796992297496</c:v>
                </c:pt>
                <c:pt idx="2829">
                  <c:v>-4.2841796992297496</c:v>
                </c:pt>
                <c:pt idx="2830">
                  <c:v>-4.2841796992297496</c:v>
                </c:pt>
                <c:pt idx="2831">
                  <c:v>-4.2841796992297496</c:v>
                </c:pt>
                <c:pt idx="2832">
                  <c:v>-4.2841796992297496</c:v>
                </c:pt>
                <c:pt idx="2833">
                  <c:v>-4.2841796992297496</c:v>
                </c:pt>
                <c:pt idx="2834">
                  <c:v>-4.2841796992297496</c:v>
                </c:pt>
                <c:pt idx="2835">
                  <c:v>-4.2841796992297496</c:v>
                </c:pt>
                <c:pt idx="2836">
                  <c:v>-4.2841796992297496</c:v>
                </c:pt>
                <c:pt idx="2837">
                  <c:v>-4.2841796992297496</c:v>
                </c:pt>
                <c:pt idx="2838">
                  <c:v>-4.2841796992297496</c:v>
                </c:pt>
                <c:pt idx="2839">
                  <c:v>-4.2841796992297496</c:v>
                </c:pt>
                <c:pt idx="2840">
                  <c:v>-4.2841796992297496</c:v>
                </c:pt>
                <c:pt idx="2841">
                  <c:v>-4.2841796992297496</c:v>
                </c:pt>
                <c:pt idx="2842">
                  <c:v>-4.2841796992297496</c:v>
                </c:pt>
                <c:pt idx="2843">
                  <c:v>-4.2841796992297496</c:v>
                </c:pt>
                <c:pt idx="2844">
                  <c:v>-4.2841796992297496</c:v>
                </c:pt>
                <c:pt idx="2845">
                  <c:v>-4.2841796992297496</c:v>
                </c:pt>
                <c:pt idx="2846">
                  <c:v>-4.2841796992297496</c:v>
                </c:pt>
                <c:pt idx="2847">
                  <c:v>-4.2841796992297496</c:v>
                </c:pt>
                <c:pt idx="2848">
                  <c:v>-4.2841796992297496</c:v>
                </c:pt>
                <c:pt idx="2849">
                  <c:v>-4.2841796992297496</c:v>
                </c:pt>
                <c:pt idx="2850">
                  <c:v>-4.2841796992297496</c:v>
                </c:pt>
                <c:pt idx="2851">
                  <c:v>-4.2841796992297496</c:v>
                </c:pt>
                <c:pt idx="2852">
                  <c:v>-4.2841796992297496</c:v>
                </c:pt>
                <c:pt idx="2853">
                  <c:v>-4.2841796992297496</c:v>
                </c:pt>
                <c:pt idx="2854">
                  <c:v>-4.2841796992297496</c:v>
                </c:pt>
                <c:pt idx="2855">
                  <c:v>-4.2841796992297496</c:v>
                </c:pt>
                <c:pt idx="2856">
                  <c:v>-4.2841796992297496</c:v>
                </c:pt>
                <c:pt idx="2857">
                  <c:v>-4.2841796992297496</c:v>
                </c:pt>
                <c:pt idx="2858">
                  <c:v>-4.2841796992297496</c:v>
                </c:pt>
                <c:pt idx="2859">
                  <c:v>-4.2841796992297496</c:v>
                </c:pt>
                <c:pt idx="2860">
                  <c:v>-4.2841796992297496</c:v>
                </c:pt>
                <c:pt idx="2861">
                  <c:v>-4.2841796992297496</c:v>
                </c:pt>
                <c:pt idx="2862">
                  <c:v>-4.2841796992297496</c:v>
                </c:pt>
                <c:pt idx="2863">
                  <c:v>-4.2841796992297496</c:v>
                </c:pt>
                <c:pt idx="2864">
                  <c:v>-4.2841796992297496</c:v>
                </c:pt>
                <c:pt idx="2865">
                  <c:v>-4.2841796992297496</c:v>
                </c:pt>
                <c:pt idx="2866">
                  <c:v>-4.2841796992297496</c:v>
                </c:pt>
                <c:pt idx="2867">
                  <c:v>-4.2841796992297496</c:v>
                </c:pt>
                <c:pt idx="2868">
                  <c:v>-4.2841796992297496</c:v>
                </c:pt>
                <c:pt idx="2869">
                  <c:v>-4.2841796992297496</c:v>
                </c:pt>
                <c:pt idx="2870">
                  <c:v>-4.2841796992297496</c:v>
                </c:pt>
                <c:pt idx="2871">
                  <c:v>-4.2841796992297496</c:v>
                </c:pt>
                <c:pt idx="2872">
                  <c:v>-4.2841796992297496</c:v>
                </c:pt>
                <c:pt idx="2873">
                  <c:v>-4.2841796992297496</c:v>
                </c:pt>
                <c:pt idx="2874">
                  <c:v>-4.2841796992297496</c:v>
                </c:pt>
                <c:pt idx="2875">
                  <c:v>-4.2841796992297496</c:v>
                </c:pt>
                <c:pt idx="2876">
                  <c:v>-4.2841796992297496</c:v>
                </c:pt>
                <c:pt idx="2877">
                  <c:v>-4.2841796992297496</c:v>
                </c:pt>
                <c:pt idx="2878">
                  <c:v>-4.2841796992297496</c:v>
                </c:pt>
                <c:pt idx="2879">
                  <c:v>-4.2841796992297496</c:v>
                </c:pt>
                <c:pt idx="2880">
                  <c:v>-4.2841796992297496</c:v>
                </c:pt>
                <c:pt idx="2881">
                  <c:v>-4.2841796992297496</c:v>
                </c:pt>
                <c:pt idx="2882">
                  <c:v>-4.2841796992297496</c:v>
                </c:pt>
                <c:pt idx="2883">
                  <c:v>-4.2841796992297496</c:v>
                </c:pt>
                <c:pt idx="2884">
                  <c:v>-4.2841796992297496</c:v>
                </c:pt>
                <c:pt idx="2885">
                  <c:v>-4.2841796992297496</c:v>
                </c:pt>
                <c:pt idx="2886">
                  <c:v>-4.2841796992297496</c:v>
                </c:pt>
                <c:pt idx="2887">
                  <c:v>-4.2841796992297496</c:v>
                </c:pt>
                <c:pt idx="2888">
                  <c:v>-4.2841796992297496</c:v>
                </c:pt>
                <c:pt idx="2889">
                  <c:v>-4.2841796992297496</c:v>
                </c:pt>
                <c:pt idx="2890">
                  <c:v>-4.2841796992297496</c:v>
                </c:pt>
                <c:pt idx="2891">
                  <c:v>-4.2841796992297496</c:v>
                </c:pt>
                <c:pt idx="2892">
                  <c:v>-4.2841796992297496</c:v>
                </c:pt>
                <c:pt idx="2893">
                  <c:v>-4.2841796992297496</c:v>
                </c:pt>
                <c:pt idx="2894">
                  <c:v>-4.2841796992297496</c:v>
                </c:pt>
                <c:pt idx="2895">
                  <c:v>-4.2841796992297496</c:v>
                </c:pt>
                <c:pt idx="2896">
                  <c:v>-4.2841796992297496</c:v>
                </c:pt>
                <c:pt idx="2897">
                  <c:v>-4.2841796992297496</c:v>
                </c:pt>
                <c:pt idx="2898">
                  <c:v>-4.2841796992297496</c:v>
                </c:pt>
                <c:pt idx="2899">
                  <c:v>-4.2841796992297496</c:v>
                </c:pt>
                <c:pt idx="2900">
                  <c:v>-4.2841796992297496</c:v>
                </c:pt>
                <c:pt idx="2901">
                  <c:v>-4.2841796992297496</c:v>
                </c:pt>
                <c:pt idx="2902">
                  <c:v>-4.2841796992297496</c:v>
                </c:pt>
                <c:pt idx="2903">
                  <c:v>-4.2841796992297496</c:v>
                </c:pt>
                <c:pt idx="2904">
                  <c:v>-4.2841796992297496</c:v>
                </c:pt>
                <c:pt idx="2905">
                  <c:v>-4.2841796992297496</c:v>
                </c:pt>
                <c:pt idx="2906">
                  <c:v>-4.2841796992297496</c:v>
                </c:pt>
                <c:pt idx="2907">
                  <c:v>-4.2841796992297496</c:v>
                </c:pt>
                <c:pt idx="2908">
                  <c:v>-4.2841796992297496</c:v>
                </c:pt>
                <c:pt idx="2909">
                  <c:v>-4.2841796992297496</c:v>
                </c:pt>
                <c:pt idx="2910">
                  <c:v>-4.2841796992297496</c:v>
                </c:pt>
                <c:pt idx="2911">
                  <c:v>-4.2841796992297496</c:v>
                </c:pt>
                <c:pt idx="2912">
                  <c:v>-4.2841796992297496</c:v>
                </c:pt>
                <c:pt idx="2913">
                  <c:v>-4.2841796992297496</c:v>
                </c:pt>
                <c:pt idx="2914">
                  <c:v>-4.2841796992297496</c:v>
                </c:pt>
                <c:pt idx="2915">
                  <c:v>-4.2841796992297496</c:v>
                </c:pt>
                <c:pt idx="2916">
                  <c:v>-4.2841796992297496</c:v>
                </c:pt>
                <c:pt idx="2917">
                  <c:v>-4.2841796992297496</c:v>
                </c:pt>
                <c:pt idx="2918">
                  <c:v>-4.2841796992297496</c:v>
                </c:pt>
                <c:pt idx="2919">
                  <c:v>-4.2841796992297496</c:v>
                </c:pt>
                <c:pt idx="2920">
                  <c:v>-4.2841796992297496</c:v>
                </c:pt>
                <c:pt idx="2921">
                  <c:v>-4.2841796992297496</c:v>
                </c:pt>
                <c:pt idx="2922">
                  <c:v>-4.2841796992297496</c:v>
                </c:pt>
                <c:pt idx="2923">
                  <c:v>-4.2841796992297496</c:v>
                </c:pt>
                <c:pt idx="2924">
                  <c:v>-4.2841796992297496</c:v>
                </c:pt>
                <c:pt idx="2925">
                  <c:v>-4.2841796992297496</c:v>
                </c:pt>
                <c:pt idx="2926">
                  <c:v>-4.2841796992297496</c:v>
                </c:pt>
                <c:pt idx="2927">
                  <c:v>-4.2841796992297496</c:v>
                </c:pt>
                <c:pt idx="2928">
                  <c:v>-4.2841796992297496</c:v>
                </c:pt>
                <c:pt idx="2929">
                  <c:v>-4.2841796992297496</c:v>
                </c:pt>
                <c:pt idx="2930">
                  <c:v>-4.2841796992297496</c:v>
                </c:pt>
                <c:pt idx="2931">
                  <c:v>-4.2841796992297496</c:v>
                </c:pt>
                <c:pt idx="2932">
                  <c:v>-4.2841796992297496</c:v>
                </c:pt>
                <c:pt idx="2933">
                  <c:v>-4.2841796992297496</c:v>
                </c:pt>
                <c:pt idx="2934">
                  <c:v>-4.2841796992297496</c:v>
                </c:pt>
                <c:pt idx="2935">
                  <c:v>-4.2841796992297496</c:v>
                </c:pt>
                <c:pt idx="2936">
                  <c:v>-4.2841796992297496</c:v>
                </c:pt>
                <c:pt idx="2937">
                  <c:v>-4.2841796992297496</c:v>
                </c:pt>
                <c:pt idx="2938">
                  <c:v>-4.2841796992297496</c:v>
                </c:pt>
                <c:pt idx="2939">
                  <c:v>-4.2841796992297496</c:v>
                </c:pt>
                <c:pt idx="2940">
                  <c:v>-4.2841796992297496</c:v>
                </c:pt>
                <c:pt idx="2941">
                  <c:v>-4.2841796992297496</c:v>
                </c:pt>
                <c:pt idx="2942">
                  <c:v>-4.2841796992297496</c:v>
                </c:pt>
                <c:pt idx="2943">
                  <c:v>-4.2841796992297496</c:v>
                </c:pt>
                <c:pt idx="2944">
                  <c:v>-4.2841796992297496</c:v>
                </c:pt>
                <c:pt idx="2945">
                  <c:v>-4.2841796992297496</c:v>
                </c:pt>
                <c:pt idx="2946">
                  <c:v>-4.2841796992297496</c:v>
                </c:pt>
                <c:pt idx="2947">
                  <c:v>-4.2841796992297496</c:v>
                </c:pt>
                <c:pt idx="2948">
                  <c:v>-4.2841796992297496</c:v>
                </c:pt>
                <c:pt idx="2949">
                  <c:v>-4.2841796992297496</c:v>
                </c:pt>
                <c:pt idx="2950">
                  <c:v>-4.2841796992297496</c:v>
                </c:pt>
                <c:pt idx="2951">
                  <c:v>-4.2841796992297496</c:v>
                </c:pt>
                <c:pt idx="2952">
                  <c:v>-4.2841796992297496</c:v>
                </c:pt>
                <c:pt idx="2953">
                  <c:v>-4.2841796992297496</c:v>
                </c:pt>
                <c:pt idx="2954">
                  <c:v>-4.2841796992297496</c:v>
                </c:pt>
                <c:pt idx="2955">
                  <c:v>-4.2841796992297496</c:v>
                </c:pt>
                <c:pt idx="2956">
                  <c:v>-4.2841796992297496</c:v>
                </c:pt>
                <c:pt idx="2957">
                  <c:v>-4.2841796992297496</c:v>
                </c:pt>
                <c:pt idx="2958">
                  <c:v>-4.2841796992297496</c:v>
                </c:pt>
                <c:pt idx="2959">
                  <c:v>-4.2841796992297496</c:v>
                </c:pt>
                <c:pt idx="2960">
                  <c:v>-4.2841796992297496</c:v>
                </c:pt>
                <c:pt idx="2961">
                  <c:v>-4.2841796992297496</c:v>
                </c:pt>
                <c:pt idx="2962">
                  <c:v>-4.2841796992297496</c:v>
                </c:pt>
                <c:pt idx="2963">
                  <c:v>-4.2841796992297496</c:v>
                </c:pt>
                <c:pt idx="2964">
                  <c:v>-4.2841796992297496</c:v>
                </c:pt>
                <c:pt idx="2965">
                  <c:v>-4.2841796992297496</c:v>
                </c:pt>
                <c:pt idx="2966">
                  <c:v>-4.2841796992297496</c:v>
                </c:pt>
                <c:pt idx="2967">
                  <c:v>-4.2841796992297496</c:v>
                </c:pt>
                <c:pt idx="2968">
                  <c:v>-4.2841796992297496</c:v>
                </c:pt>
                <c:pt idx="2969">
                  <c:v>-4.2841796992297496</c:v>
                </c:pt>
                <c:pt idx="2970">
                  <c:v>-4.2841796992297496</c:v>
                </c:pt>
                <c:pt idx="2971">
                  <c:v>-4.2841796992297496</c:v>
                </c:pt>
                <c:pt idx="2972">
                  <c:v>-4.2841796992297496</c:v>
                </c:pt>
                <c:pt idx="2973">
                  <c:v>-4.2841796992297496</c:v>
                </c:pt>
                <c:pt idx="2974">
                  <c:v>-4.2841796992297496</c:v>
                </c:pt>
                <c:pt idx="2975">
                  <c:v>-4.2841796992297496</c:v>
                </c:pt>
                <c:pt idx="2976">
                  <c:v>-4.2841796992297496</c:v>
                </c:pt>
                <c:pt idx="2977">
                  <c:v>-4.2841796992297496</c:v>
                </c:pt>
                <c:pt idx="2978">
                  <c:v>-4.2841796992297496</c:v>
                </c:pt>
                <c:pt idx="2979">
                  <c:v>-4.2841796992297496</c:v>
                </c:pt>
                <c:pt idx="2980">
                  <c:v>-4.2841796992297496</c:v>
                </c:pt>
                <c:pt idx="2981">
                  <c:v>-4.2841796992297496</c:v>
                </c:pt>
                <c:pt idx="2982">
                  <c:v>-4.2841796992297496</c:v>
                </c:pt>
                <c:pt idx="2983">
                  <c:v>-4.2841796992297496</c:v>
                </c:pt>
                <c:pt idx="2984">
                  <c:v>-4.2841796992297496</c:v>
                </c:pt>
                <c:pt idx="2985">
                  <c:v>-4.2841796992297496</c:v>
                </c:pt>
                <c:pt idx="2986">
                  <c:v>-4.2841796992297496</c:v>
                </c:pt>
                <c:pt idx="2987">
                  <c:v>-4.2841796992297496</c:v>
                </c:pt>
                <c:pt idx="2988">
                  <c:v>-4.2841796992297496</c:v>
                </c:pt>
                <c:pt idx="2989">
                  <c:v>-4.2841796992297496</c:v>
                </c:pt>
                <c:pt idx="2990">
                  <c:v>-4.2841796992297496</c:v>
                </c:pt>
                <c:pt idx="2991">
                  <c:v>-4.2841796992297496</c:v>
                </c:pt>
                <c:pt idx="2992">
                  <c:v>-4.2841796992297496</c:v>
                </c:pt>
                <c:pt idx="2993">
                  <c:v>-4.2841796992297496</c:v>
                </c:pt>
                <c:pt idx="2994">
                  <c:v>-4.2841796992297496</c:v>
                </c:pt>
                <c:pt idx="2995">
                  <c:v>-4.2841796992297496</c:v>
                </c:pt>
                <c:pt idx="2996">
                  <c:v>-4.2841796992297496</c:v>
                </c:pt>
                <c:pt idx="2997">
                  <c:v>-4.2841796992297496</c:v>
                </c:pt>
                <c:pt idx="2998">
                  <c:v>-4.2841796992297496</c:v>
                </c:pt>
                <c:pt idx="2999">
                  <c:v>-4.2841796992297496</c:v>
                </c:pt>
                <c:pt idx="3000">
                  <c:v>-4.2841796992297496</c:v>
                </c:pt>
                <c:pt idx="3001">
                  <c:v>-4.2841796992297496</c:v>
                </c:pt>
                <c:pt idx="3002">
                  <c:v>-4.2841796992297496</c:v>
                </c:pt>
                <c:pt idx="3003">
                  <c:v>-4.2841796992297496</c:v>
                </c:pt>
                <c:pt idx="3004">
                  <c:v>-4.2841796992297496</c:v>
                </c:pt>
                <c:pt idx="3005">
                  <c:v>-4.2841796992297496</c:v>
                </c:pt>
                <c:pt idx="3006">
                  <c:v>-4.2841796992297496</c:v>
                </c:pt>
                <c:pt idx="3007">
                  <c:v>-4.2841796992297496</c:v>
                </c:pt>
                <c:pt idx="3008">
                  <c:v>-4.2841796992297496</c:v>
                </c:pt>
                <c:pt idx="3009">
                  <c:v>-4.2841796992297496</c:v>
                </c:pt>
                <c:pt idx="3010">
                  <c:v>-4.2841796992297496</c:v>
                </c:pt>
                <c:pt idx="3011">
                  <c:v>-4.2841796992297496</c:v>
                </c:pt>
                <c:pt idx="3012">
                  <c:v>-4.2841796992297496</c:v>
                </c:pt>
                <c:pt idx="3013">
                  <c:v>-4.2841796992297496</c:v>
                </c:pt>
                <c:pt idx="3014">
                  <c:v>-4.2841796992297496</c:v>
                </c:pt>
                <c:pt idx="3015">
                  <c:v>-4.2841796992297496</c:v>
                </c:pt>
                <c:pt idx="3016">
                  <c:v>-4.2841796992297496</c:v>
                </c:pt>
                <c:pt idx="3017">
                  <c:v>-4.2841796992297496</c:v>
                </c:pt>
                <c:pt idx="3018">
                  <c:v>-4.2841796992297496</c:v>
                </c:pt>
                <c:pt idx="3019">
                  <c:v>-4.2841796992297496</c:v>
                </c:pt>
                <c:pt idx="3020">
                  <c:v>-4.2841796992297496</c:v>
                </c:pt>
                <c:pt idx="3021">
                  <c:v>-4.2841796992297496</c:v>
                </c:pt>
                <c:pt idx="3022">
                  <c:v>-4.2841796992297496</c:v>
                </c:pt>
                <c:pt idx="3023">
                  <c:v>-4.2841796992297496</c:v>
                </c:pt>
                <c:pt idx="3024">
                  <c:v>-4.2841796992297496</c:v>
                </c:pt>
                <c:pt idx="3025">
                  <c:v>-4.2841796992297496</c:v>
                </c:pt>
                <c:pt idx="3026">
                  <c:v>-4.2841796992297496</c:v>
                </c:pt>
                <c:pt idx="3027">
                  <c:v>-4.2841796992297496</c:v>
                </c:pt>
                <c:pt idx="3028">
                  <c:v>-4.2841796992297496</c:v>
                </c:pt>
                <c:pt idx="3029">
                  <c:v>-4.2841796992297496</c:v>
                </c:pt>
                <c:pt idx="3030">
                  <c:v>-4.2841796992297496</c:v>
                </c:pt>
                <c:pt idx="3031">
                  <c:v>-4.2841796992297496</c:v>
                </c:pt>
                <c:pt idx="3032">
                  <c:v>-4.2841796992297496</c:v>
                </c:pt>
                <c:pt idx="3033">
                  <c:v>-4.2841796992297496</c:v>
                </c:pt>
                <c:pt idx="3034">
                  <c:v>-4.2841796992297496</c:v>
                </c:pt>
                <c:pt idx="3035">
                  <c:v>-4.2841796992297496</c:v>
                </c:pt>
                <c:pt idx="3036">
                  <c:v>-4.2841796992297496</c:v>
                </c:pt>
                <c:pt idx="3037">
                  <c:v>-4.2841796992297496</c:v>
                </c:pt>
                <c:pt idx="3038">
                  <c:v>-4.2841796992297496</c:v>
                </c:pt>
                <c:pt idx="3039">
                  <c:v>-4.2841796992297496</c:v>
                </c:pt>
                <c:pt idx="3040">
                  <c:v>-4.2841796992297496</c:v>
                </c:pt>
                <c:pt idx="3041">
                  <c:v>-4.2841796992297496</c:v>
                </c:pt>
                <c:pt idx="3042">
                  <c:v>-4.2841796992297496</c:v>
                </c:pt>
                <c:pt idx="3043">
                  <c:v>-4.2841796992297496</c:v>
                </c:pt>
                <c:pt idx="3044">
                  <c:v>-4.2841796992297496</c:v>
                </c:pt>
                <c:pt idx="3045">
                  <c:v>-4.2841796992297496</c:v>
                </c:pt>
                <c:pt idx="3046">
                  <c:v>-4.2841796992297496</c:v>
                </c:pt>
                <c:pt idx="3047">
                  <c:v>-4.2841796992297496</c:v>
                </c:pt>
                <c:pt idx="3048">
                  <c:v>-4.2841796992297496</c:v>
                </c:pt>
                <c:pt idx="3049">
                  <c:v>-4.2841796992297496</c:v>
                </c:pt>
                <c:pt idx="3050">
                  <c:v>-4.2841796992297496</c:v>
                </c:pt>
                <c:pt idx="3051">
                  <c:v>-4.2841796992297496</c:v>
                </c:pt>
                <c:pt idx="3052">
                  <c:v>-4.2841796992297496</c:v>
                </c:pt>
                <c:pt idx="3053">
                  <c:v>-4.2841796992297496</c:v>
                </c:pt>
                <c:pt idx="3054">
                  <c:v>-4.2841796992297496</c:v>
                </c:pt>
                <c:pt idx="3055">
                  <c:v>-4.2841796992297496</c:v>
                </c:pt>
                <c:pt idx="3056">
                  <c:v>-4.2841796992297496</c:v>
                </c:pt>
                <c:pt idx="3057">
                  <c:v>-4.2841796992297496</c:v>
                </c:pt>
                <c:pt idx="3058">
                  <c:v>-4.2841796992297496</c:v>
                </c:pt>
                <c:pt idx="3059">
                  <c:v>-4.2841796992297496</c:v>
                </c:pt>
                <c:pt idx="3060">
                  <c:v>-4.2841796992297496</c:v>
                </c:pt>
                <c:pt idx="3061">
                  <c:v>-4.2841796992297496</c:v>
                </c:pt>
                <c:pt idx="3062">
                  <c:v>-4.2841796992297496</c:v>
                </c:pt>
                <c:pt idx="3063">
                  <c:v>-4.2841796992297496</c:v>
                </c:pt>
                <c:pt idx="3064">
                  <c:v>-4.2841796992297496</c:v>
                </c:pt>
                <c:pt idx="3065">
                  <c:v>-4.2841796992297496</c:v>
                </c:pt>
                <c:pt idx="3066">
                  <c:v>-4.2841796992297496</c:v>
                </c:pt>
                <c:pt idx="3067">
                  <c:v>-4.2841796992297496</c:v>
                </c:pt>
                <c:pt idx="3068">
                  <c:v>-4.2841796992297496</c:v>
                </c:pt>
                <c:pt idx="3069">
                  <c:v>-4.2841796992297496</c:v>
                </c:pt>
                <c:pt idx="3070">
                  <c:v>-4.2841796992297496</c:v>
                </c:pt>
                <c:pt idx="3071">
                  <c:v>-4.2841796992297496</c:v>
                </c:pt>
                <c:pt idx="3072">
                  <c:v>-4.2841796992297496</c:v>
                </c:pt>
                <c:pt idx="3073">
                  <c:v>-4.2841796992297496</c:v>
                </c:pt>
                <c:pt idx="3074">
                  <c:v>-4.2841796992297496</c:v>
                </c:pt>
                <c:pt idx="3075">
                  <c:v>-4.2841796992297496</c:v>
                </c:pt>
                <c:pt idx="3076">
                  <c:v>-4.2841796992297496</c:v>
                </c:pt>
                <c:pt idx="3077">
                  <c:v>-4.2841796992297496</c:v>
                </c:pt>
                <c:pt idx="3078">
                  <c:v>-4.2841796992297496</c:v>
                </c:pt>
                <c:pt idx="3079">
                  <c:v>-4.2841796992297496</c:v>
                </c:pt>
                <c:pt idx="3080">
                  <c:v>-4.2841796992297496</c:v>
                </c:pt>
                <c:pt idx="3081">
                  <c:v>-4.2841796992297496</c:v>
                </c:pt>
                <c:pt idx="3082">
                  <c:v>-4.2841796992297496</c:v>
                </c:pt>
                <c:pt idx="3083">
                  <c:v>-4.2841796992297496</c:v>
                </c:pt>
                <c:pt idx="3084">
                  <c:v>-4.2841796992297496</c:v>
                </c:pt>
                <c:pt idx="3085">
                  <c:v>-4.2841796992297496</c:v>
                </c:pt>
                <c:pt idx="3086">
                  <c:v>-4.2841796992297496</c:v>
                </c:pt>
                <c:pt idx="3087">
                  <c:v>-4.2841796992297496</c:v>
                </c:pt>
                <c:pt idx="3088">
                  <c:v>-4.2841796992297496</c:v>
                </c:pt>
                <c:pt idx="3089">
                  <c:v>-4.2841796992297496</c:v>
                </c:pt>
                <c:pt idx="3090">
                  <c:v>-4.2841796992297496</c:v>
                </c:pt>
                <c:pt idx="3091">
                  <c:v>-4.2841796992297496</c:v>
                </c:pt>
                <c:pt idx="3092">
                  <c:v>-4.2841796992297496</c:v>
                </c:pt>
                <c:pt idx="3093">
                  <c:v>-4.2841796992297496</c:v>
                </c:pt>
                <c:pt idx="3094">
                  <c:v>-4.2841796992297496</c:v>
                </c:pt>
                <c:pt idx="3095">
                  <c:v>-4.2841796992297496</c:v>
                </c:pt>
                <c:pt idx="3096">
                  <c:v>-4.2841796992297496</c:v>
                </c:pt>
                <c:pt idx="3097">
                  <c:v>-4.2841796992297496</c:v>
                </c:pt>
                <c:pt idx="3098">
                  <c:v>-4.2841796992297496</c:v>
                </c:pt>
                <c:pt idx="3099">
                  <c:v>-4.2841796992297496</c:v>
                </c:pt>
                <c:pt idx="3100">
                  <c:v>-4.2841796992297496</c:v>
                </c:pt>
                <c:pt idx="3101">
                  <c:v>-4.2841796992297496</c:v>
                </c:pt>
                <c:pt idx="3102">
                  <c:v>-4.2841796992297496</c:v>
                </c:pt>
                <c:pt idx="3103">
                  <c:v>-4.2841796992297496</c:v>
                </c:pt>
                <c:pt idx="3104">
                  <c:v>-4.2841796992297496</c:v>
                </c:pt>
                <c:pt idx="3105">
                  <c:v>-4.2841796992297496</c:v>
                </c:pt>
                <c:pt idx="3106">
                  <c:v>-4.2841796992297496</c:v>
                </c:pt>
                <c:pt idx="3107">
                  <c:v>-4.2841796992297496</c:v>
                </c:pt>
                <c:pt idx="3108">
                  <c:v>-4.2841796992297496</c:v>
                </c:pt>
                <c:pt idx="3109">
                  <c:v>-4.2841796992297496</c:v>
                </c:pt>
                <c:pt idx="3110">
                  <c:v>-4.2841796992297496</c:v>
                </c:pt>
                <c:pt idx="3111">
                  <c:v>-4.2841796992297496</c:v>
                </c:pt>
                <c:pt idx="3112">
                  <c:v>-4.2841796992297496</c:v>
                </c:pt>
                <c:pt idx="3113">
                  <c:v>-4.2841796992297496</c:v>
                </c:pt>
                <c:pt idx="3114">
                  <c:v>-4.2841796992297496</c:v>
                </c:pt>
                <c:pt idx="3115">
                  <c:v>-4.2841796992297496</c:v>
                </c:pt>
                <c:pt idx="3116">
                  <c:v>-4.2841796992297496</c:v>
                </c:pt>
                <c:pt idx="3117">
                  <c:v>-4.2841796992297496</c:v>
                </c:pt>
                <c:pt idx="3118">
                  <c:v>-4.2841796992297496</c:v>
                </c:pt>
                <c:pt idx="3119">
                  <c:v>-4.2841796992297496</c:v>
                </c:pt>
                <c:pt idx="3120">
                  <c:v>-4.2841796992297496</c:v>
                </c:pt>
                <c:pt idx="3121">
                  <c:v>-4.2841796992297496</c:v>
                </c:pt>
                <c:pt idx="3122">
                  <c:v>-4.2841796992297496</c:v>
                </c:pt>
                <c:pt idx="3123">
                  <c:v>-4.2841796992297496</c:v>
                </c:pt>
                <c:pt idx="3124">
                  <c:v>-4.2841796992297496</c:v>
                </c:pt>
                <c:pt idx="3125">
                  <c:v>-4.2841796992297496</c:v>
                </c:pt>
                <c:pt idx="3126">
                  <c:v>-4.2841796992297496</c:v>
                </c:pt>
                <c:pt idx="3127">
                  <c:v>-4.2841796992297496</c:v>
                </c:pt>
                <c:pt idx="3128">
                  <c:v>-4.2841796992297496</c:v>
                </c:pt>
                <c:pt idx="3129">
                  <c:v>-4.2841796992297496</c:v>
                </c:pt>
                <c:pt idx="3130">
                  <c:v>-4.2841796992297496</c:v>
                </c:pt>
                <c:pt idx="3131">
                  <c:v>-4.2841796992297496</c:v>
                </c:pt>
                <c:pt idx="3132">
                  <c:v>-4.2841796992297496</c:v>
                </c:pt>
                <c:pt idx="3133">
                  <c:v>-4.2841796992297496</c:v>
                </c:pt>
                <c:pt idx="3134">
                  <c:v>-4.2841796992297496</c:v>
                </c:pt>
                <c:pt idx="3135">
                  <c:v>-4.2841796992297496</c:v>
                </c:pt>
                <c:pt idx="3136">
                  <c:v>-4.2841796992297496</c:v>
                </c:pt>
                <c:pt idx="3137">
                  <c:v>-4.2841796992297496</c:v>
                </c:pt>
                <c:pt idx="3138">
                  <c:v>-4.2841796992297496</c:v>
                </c:pt>
                <c:pt idx="3139">
                  <c:v>-4.2841796992297496</c:v>
                </c:pt>
                <c:pt idx="3140">
                  <c:v>-4.2841796992297496</c:v>
                </c:pt>
                <c:pt idx="3141">
                  <c:v>-4.2841796992297496</c:v>
                </c:pt>
                <c:pt idx="3142">
                  <c:v>-4.2841796992297496</c:v>
                </c:pt>
                <c:pt idx="3143">
                  <c:v>-4.2841796992297496</c:v>
                </c:pt>
                <c:pt idx="3144">
                  <c:v>-4.2841796992297496</c:v>
                </c:pt>
                <c:pt idx="3145">
                  <c:v>-4.2841796992297496</c:v>
                </c:pt>
                <c:pt idx="3146">
                  <c:v>-4.2841796992297496</c:v>
                </c:pt>
                <c:pt idx="3147">
                  <c:v>-4.2841796992297496</c:v>
                </c:pt>
                <c:pt idx="3148">
                  <c:v>-4.2841796992297496</c:v>
                </c:pt>
                <c:pt idx="3149">
                  <c:v>-4.2841796992297496</c:v>
                </c:pt>
                <c:pt idx="3150">
                  <c:v>-4.2841796992297496</c:v>
                </c:pt>
                <c:pt idx="3151">
                  <c:v>-4.2841796992297496</c:v>
                </c:pt>
                <c:pt idx="3152">
                  <c:v>-4.2841796992297496</c:v>
                </c:pt>
                <c:pt idx="3153">
                  <c:v>-4.2841796992297496</c:v>
                </c:pt>
                <c:pt idx="3154">
                  <c:v>-4.2841796992297496</c:v>
                </c:pt>
                <c:pt idx="3155">
                  <c:v>-4.2841796992297496</c:v>
                </c:pt>
                <c:pt idx="3156">
                  <c:v>-4.2841796992297496</c:v>
                </c:pt>
                <c:pt idx="3157">
                  <c:v>-4.2841796992297496</c:v>
                </c:pt>
                <c:pt idx="3158">
                  <c:v>-4.2841796992297496</c:v>
                </c:pt>
                <c:pt idx="3159">
                  <c:v>-4.2841796992297496</c:v>
                </c:pt>
                <c:pt idx="3160">
                  <c:v>-4.2841796992297496</c:v>
                </c:pt>
                <c:pt idx="3161">
                  <c:v>-4.2841796992297496</c:v>
                </c:pt>
                <c:pt idx="3162">
                  <c:v>-4.2841796992297496</c:v>
                </c:pt>
                <c:pt idx="3163">
                  <c:v>-4.2841796992297496</c:v>
                </c:pt>
                <c:pt idx="3164">
                  <c:v>-4.2841796992297496</c:v>
                </c:pt>
                <c:pt idx="3165">
                  <c:v>-4.2841796992297496</c:v>
                </c:pt>
                <c:pt idx="3166">
                  <c:v>-4.2841796992297496</c:v>
                </c:pt>
                <c:pt idx="3167">
                  <c:v>-4.2841796992297496</c:v>
                </c:pt>
                <c:pt idx="3168">
                  <c:v>-4.2841796992297496</c:v>
                </c:pt>
                <c:pt idx="3169">
                  <c:v>-4.2841796992297496</c:v>
                </c:pt>
                <c:pt idx="3170">
                  <c:v>-4.2841796992297496</c:v>
                </c:pt>
                <c:pt idx="3171">
                  <c:v>-4.2841796992297496</c:v>
                </c:pt>
                <c:pt idx="3172">
                  <c:v>-4.2841796992297496</c:v>
                </c:pt>
                <c:pt idx="3173">
                  <c:v>-4.2841796992297496</c:v>
                </c:pt>
                <c:pt idx="3174">
                  <c:v>-4.2841796992297496</c:v>
                </c:pt>
                <c:pt idx="3175">
                  <c:v>-4.2841796992297496</c:v>
                </c:pt>
                <c:pt idx="3176">
                  <c:v>-4.2841796992297496</c:v>
                </c:pt>
                <c:pt idx="3177">
                  <c:v>-4.2841796992297496</c:v>
                </c:pt>
                <c:pt idx="3178">
                  <c:v>-4.2841796992297496</c:v>
                </c:pt>
                <c:pt idx="3179">
                  <c:v>-4.2841796992297496</c:v>
                </c:pt>
                <c:pt idx="3180">
                  <c:v>-4.2841796992297496</c:v>
                </c:pt>
                <c:pt idx="3181">
                  <c:v>-4.2841796992297496</c:v>
                </c:pt>
                <c:pt idx="3182">
                  <c:v>-4.2841796992297496</c:v>
                </c:pt>
                <c:pt idx="3183">
                  <c:v>-4.2841796992297496</c:v>
                </c:pt>
                <c:pt idx="3184">
                  <c:v>-4.2841796992297496</c:v>
                </c:pt>
                <c:pt idx="3185">
                  <c:v>-4.2841796992297496</c:v>
                </c:pt>
                <c:pt idx="3186">
                  <c:v>-4.2841796992297496</c:v>
                </c:pt>
                <c:pt idx="3187">
                  <c:v>-4.2841796992297496</c:v>
                </c:pt>
                <c:pt idx="3188">
                  <c:v>-4.2841796992297496</c:v>
                </c:pt>
                <c:pt idx="3189">
                  <c:v>-4.2841796992297496</c:v>
                </c:pt>
                <c:pt idx="3190">
                  <c:v>-4.2841796992297496</c:v>
                </c:pt>
                <c:pt idx="3191">
                  <c:v>-4.2841796992297496</c:v>
                </c:pt>
                <c:pt idx="3192">
                  <c:v>-4.2841796992297496</c:v>
                </c:pt>
                <c:pt idx="3193">
                  <c:v>-4.2841796992297496</c:v>
                </c:pt>
                <c:pt idx="3194">
                  <c:v>-4.2841796992297496</c:v>
                </c:pt>
                <c:pt idx="3195">
                  <c:v>-4.2841796992297496</c:v>
                </c:pt>
                <c:pt idx="3196">
                  <c:v>-4.2841796992297496</c:v>
                </c:pt>
                <c:pt idx="3197">
                  <c:v>-4.2841796992297496</c:v>
                </c:pt>
                <c:pt idx="3198">
                  <c:v>-4.2841796992297496</c:v>
                </c:pt>
                <c:pt idx="3199">
                  <c:v>-4.2841796992297496</c:v>
                </c:pt>
                <c:pt idx="3200">
                  <c:v>-4.2841796992297496</c:v>
                </c:pt>
                <c:pt idx="3201">
                  <c:v>-4.2841796992297496</c:v>
                </c:pt>
                <c:pt idx="3202">
                  <c:v>-4.2841796992297496</c:v>
                </c:pt>
                <c:pt idx="3203">
                  <c:v>-4.2841796992297496</c:v>
                </c:pt>
                <c:pt idx="3204">
                  <c:v>-4.2841796992297496</c:v>
                </c:pt>
                <c:pt idx="3205">
                  <c:v>-4.2841796992297496</c:v>
                </c:pt>
                <c:pt idx="3206">
                  <c:v>-4.2841796992297496</c:v>
                </c:pt>
                <c:pt idx="3207">
                  <c:v>-4.2841796992297496</c:v>
                </c:pt>
                <c:pt idx="3208">
                  <c:v>-4.2841796992297496</c:v>
                </c:pt>
                <c:pt idx="3209">
                  <c:v>-4.2841796992297496</c:v>
                </c:pt>
                <c:pt idx="3210">
                  <c:v>-4.2841796992297496</c:v>
                </c:pt>
                <c:pt idx="3211">
                  <c:v>-4.2841796992297496</c:v>
                </c:pt>
                <c:pt idx="3212">
                  <c:v>-4.2841796992297496</c:v>
                </c:pt>
                <c:pt idx="3213">
                  <c:v>-4.2841796992297496</c:v>
                </c:pt>
                <c:pt idx="3214">
                  <c:v>-4.2841796992297496</c:v>
                </c:pt>
                <c:pt idx="3215">
                  <c:v>-4.2841796992297496</c:v>
                </c:pt>
                <c:pt idx="3216">
                  <c:v>-4.2841796992297496</c:v>
                </c:pt>
                <c:pt idx="3217">
                  <c:v>-4.2841796992297496</c:v>
                </c:pt>
                <c:pt idx="3218">
                  <c:v>-4.2841796992297496</c:v>
                </c:pt>
                <c:pt idx="3219">
                  <c:v>-4.2841796992297496</c:v>
                </c:pt>
                <c:pt idx="3220">
                  <c:v>-4.2841796992297496</c:v>
                </c:pt>
                <c:pt idx="3221">
                  <c:v>-4.2841796992297496</c:v>
                </c:pt>
                <c:pt idx="3222">
                  <c:v>-4.2841796992297496</c:v>
                </c:pt>
                <c:pt idx="3223">
                  <c:v>-4.2841796992297496</c:v>
                </c:pt>
                <c:pt idx="3224">
                  <c:v>-4.2841796992297496</c:v>
                </c:pt>
                <c:pt idx="3225">
                  <c:v>-4.2841796992297496</c:v>
                </c:pt>
                <c:pt idx="3226">
                  <c:v>-4.2841796992297496</c:v>
                </c:pt>
                <c:pt idx="3227">
                  <c:v>-4.2841796992297496</c:v>
                </c:pt>
                <c:pt idx="3228">
                  <c:v>-4.2841796992297496</c:v>
                </c:pt>
                <c:pt idx="3229">
                  <c:v>-4.2841796992297496</c:v>
                </c:pt>
                <c:pt idx="3230">
                  <c:v>-4.2841796992297496</c:v>
                </c:pt>
                <c:pt idx="3231">
                  <c:v>-4.2841796992297496</c:v>
                </c:pt>
                <c:pt idx="3232">
                  <c:v>-4.2841796992297496</c:v>
                </c:pt>
                <c:pt idx="3233">
                  <c:v>-4.2841796992297496</c:v>
                </c:pt>
                <c:pt idx="3234">
                  <c:v>-4.2841796992297496</c:v>
                </c:pt>
                <c:pt idx="3235">
                  <c:v>-4.2841796992297496</c:v>
                </c:pt>
                <c:pt idx="3236">
                  <c:v>-4.2841796992297496</c:v>
                </c:pt>
                <c:pt idx="3237">
                  <c:v>-4.2841796992297496</c:v>
                </c:pt>
                <c:pt idx="3238">
                  <c:v>-4.2841796992297496</c:v>
                </c:pt>
                <c:pt idx="3239">
                  <c:v>-4.2841796992297496</c:v>
                </c:pt>
                <c:pt idx="3240">
                  <c:v>-4.2841796992297496</c:v>
                </c:pt>
                <c:pt idx="3241">
                  <c:v>-4.2841796992297496</c:v>
                </c:pt>
                <c:pt idx="3242">
                  <c:v>-4.2841796992297496</c:v>
                </c:pt>
                <c:pt idx="3243">
                  <c:v>-4.2841796992297496</c:v>
                </c:pt>
                <c:pt idx="3244">
                  <c:v>-4.2841796992297496</c:v>
                </c:pt>
                <c:pt idx="3245">
                  <c:v>-4.2841796992297496</c:v>
                </c:pt>
                <c:pt idx="3246">
                  <c:v>-4.2841796992297496</c:v>
                </c:pt>
                <c:pt idx="3247">
                  <c:v>-4.2841796992297496</c:v>
                </c:pt>
                <c:pt idx="3248">
                  <c:v>-4.2841796992297496</c:v>
                </c:pt>
                <c:pt idx="3249">
                  <c:v>-4.2841796992297496</c:v>
                </c:pt>
                <c:pt idx="3250">
                  <c:v>-4.2841796992297496</c:v>
                </c:pt>
                <c:pt idx="3251">
                  <c:v>-4.2841796992297496</c:v>
                </c:pt>
                <c:pt idx="3252">
                  <c:v>-4.2841796992297496</c:v>
                </c:pt>
                <c:pt idx="3253">
                  <c:v>-4.2841796992297496</c:v>
                </c:pt>
                <c:pt idx="3254">
                  <c:v>-4.2841796992297496</c:v>
                </c:pt>
                <c:pt idx="3255">
                  <c:v>-4.2841796992297496</c:v>
                </c:pt>
                <c:pt idx="3256">
                  <c:v>-4.2841796992297496</c:v>
                </c:pt>
                <c:pt idx="3257">
                  <c:v>-4.2841796992297496</c:v>
                </c:pt>
                <c:pt idx="3258">
                  <c:v>-4.2841796992297496</c:v>
                </c:pt>
                <c:pt idx="3259">
                  <c:v>-4.2841796992297496</c:v>
                </c:pt>
                <c:pt idx="3260">
                  <c:v>-4.2841796992297496</c:v>
                </c:pt>
                <c:pt idx="3261">
                  <c:v>-4.2841796992297496</c:v>
                </c:pt>
                <c:pt idx="3262">
                  <c:v>-4.2841796992297496</c:v>
                </c:pt>
                <c:pt idx="3263">
                  <c:v>-4.2841796992297496</c:v>
                </c:pt>
                <c:pt idx="3264">
                  <c:v>-4.2841796992297496</c:v>
                </c:pt>
                <c:pt idx="3265">
                  <c:v>-4.2841796992297496</c:v>
                </c:pt>
                <c:pt idx="3266">
                  <c:v>-4.2841796992297496</c:v>
                </c:pt>
                <c:pt idx="3267">
                  <c:v>-4.2841796992297496</c:v>
                </c:pt>
                <c:pt idx="3268">
                  <c:v>-4.2841796992297496</c:v>
                </c:pt>
                <c:pt idx="3269">
                  <c:v>-4.2841796992297496</c:v>
                </c:pt>
                <c:pt idx="3270">
                  <c:v>-4.2841796992297496</c:v>
                </c:pt>
                <c:pt idx="3271">
                  <c:v>-4.2841796992297496</c:v>
                </c:pt>
                <c:pt idx="3272">
                  <c:v>-4.2841796992297496</c:v>
                </c:pt>
                <c:pt idx="3273">
                  <c:v>-4.2841796992297496</c:v>
                </c:pt>
                <c:pt idx="3274">
                  <c:v>-4.2841796992297496</c:v>
                </c:pt>
                <c:pt idx="3275">
                  <c:v>-4.2841796992297496</c:v>
                </c:pt>
                <c:pt idx="3276">
                  <c:v>-4.2841796992297496</c:v>
                </c:pt>
                <c:pt idx="3277">
                  <c:v>-4.2841796992297496</c:v>
                </c:pt>
                <c:pt idx="3278">
                  <c:v>-4.2841796992297496</c:v>
                </c:pt>
                <c:pt idx="3279">
                  <c:v>-4.2841796992297496</c:v>
                </c:pt>
                <c:pt idx="3280">
                  <c:v>-4.2841796992297496</c:v>
                </c:pt>
                <c:pt idx="3281">
                  <c:v>-4.2841796992297496</c:v>
                </c:pt>
                <c:pt idx="3282">
                  <c:v>-4.2841796992297496</c:v>
                </c:pt>
                <c:pt idx="3283">
                  <c:v>-4.2841796992297496</c:v>
                </c:pt>
                <c:pt idx="3284">
                  <c:v>-4.2841796992297496</c:v>
                </c:pt>
                <c:pt idx="3285">
                  <c:v>-4.2841796992297496</c:v>
                </c:pt>
                <c:pt idx="3286">
                  <c:v>-4.2841796992297496</c:v>
                </c:pt>
                <c:pt idx="3287">
                  <c:v>-4.2841796992297496</c:v>
                </c:pt>
                <c:pt idx="3288">
                  <c:v>-4.2841796992297496</c:v>
                </c:pt>
                <c:pt idx="3289">
                  <c:v>-4.2841796992297496</c:v>
                </c:pt>
                <c:pt idx="3290">
                  <c:v>-4.2841796992297496</c:v>
                </c:pt>
                <c:pt idx="3291">
                  <c:v>-4.2841796992297496</c:v>
                </c:pt>
                <c:pt idx="3292">
                  <c:v>-4.2841796992297496</c:v>
                </c:pt>
                <c:pt idx="3293">
                  <c:v>-4.2841796992297496</c:v>
                </c:pt>
                <c:pt idx="3294">
                  <c:v>-4.2841796992297496</c:v>
                </c:pt>
                <c:pt idx="3295">
                  <c:v>-4.2841796992297496</c:v>
                </c:pt>
                <c:pt idx="3296">
                  <c:v>-4.2841796992297496</c:v>
                </c:pt>
                <c:pt idx="3297">
                  <c:v>-4.2841796992297496</c:v>
                </c:pt>
                <c:pt idx="3298">
                  <c:v>-4.2841796992297496</c:v>
                </c:pt>
                <c:pt idx="3299">
                  <c:v>-4.2841796992297496</c:v>
                </c:pt>
                <c:pt idx="3300">
                  <c:v>-4.2841796992297496</c:v>
                </c:pt>
                <c:pt idx="3301">
                  <c:v>-4.2841796992297496</c:v>
                </c:pt>
                <c:pt idx="3302">
                  <c:v>-4.2841796992297496</c:v>
                </c:pt>
                <c:pt idx="3303">
                  <c:v>-4.2841796992297496</c:v>
                </c:pt>
                <c:pt idx="3304">
                  <c:v>-4.2841796992297496</c:v>
                </c:pt>
                <c:pt idx="3305">
                  <c:v>-4.2841796992297496</c:v>
                </c:pt>
                <c:pt idx="3306">
                  <c:v>-4.2841796992297496</c:v>
                </c:pt>
                <c:pt idx="3307">
                  <c:v>-4.2841796992297496</c:v>
                </c:pt>
                <c:pt idx="3308">
                  <c:v>-4.2841796992297496</c:v>
                </c:pt>
                <c:pt idx="3309">
                  <c:v>-4.2841796992297496</c:v>
                </c:pt>
                <c:pt idx="3310">
                  <c:v>-4.2841796992297496</c:v>
                </c:pt>
                <c:pt idx="3311">
                  <c:v>-4.2841796992297496</c:v>
                </c:pt>
                <c:pt idx="3312">
                  <c:v>-4.2841796992297496</c:v>
                </c:pt>
                <c:pt idx="3313">
                  <c:v>-4.2841796992297496</c:v>
                </c:pt>
                <c:pt idx="3314">
                  <c:v>-4.2841796992297496</c:v>
                </c:pt>
                <c:pt idx="3315">
                  <c:v>-4.2841796992297496</c:v>
                </c:pt>
                <c:pt idx="3316">
                  <c:v>-4.2841796992297496</c:v>
                </c:pt>
                <c:pt idx="3317">
                  <c:v>-4.2841796992297496</c:v>
                </c:pt>
                <c:pt idx="3318">
                  <c:v>-4.2841796992297496</c:v>
                </c:pt>
                <c:pt idx="3319">
                  <c:v>-4.2841796992297496</c:v>
                </c:pt>
                <c:pt idx="3320">
                  <c:v>-4.2841796992297496</c:v>
                </c:pt>
                <c:pt idx="3321">
                  <c:v>-4.2841796992297496</c:v>
                </c:pt>
                <c:pt idx="3322">
                  <c:v>-4.2841796992297496</c:v>
                </c:pt>
                <c:pt idx="3323">
                  <c:v>-4.2841796992297496</c:v>
                </c:pt>
                <c:pt idx="3324">
                  <c:v>-4.2841796992297496</c:v>
                </c:pt>
                <c:pt idx="3325">
                  <c:v>-4.2841796992297496</c:v>
                </c:pt>
                <c:pt idx="3326">
                  <c:v>-4.2841796992297496</c:v>
                </c:pt>
                <c:pt idx="3327">
                  <c:v>-4.2841796992297496</c:v>
                </c:pt>
                <c:pt idx="3328">
                  <c:v>-4.2841796992297496</c:v>
                </c:pt>
                <c:pt idx="3329">
                  <c:v>-4.2841796992297496</c:v>
                </c:pt>
                <c:pt idx="3330">
                  <c:v>-4.2841796992297496</c:v>
                </c:pt>
                <c:pt idx="3331">
                  <c:v>-4.2841796992297496</c:v>
                </c:pt>
                <c:pt idx="3332">
                  <c:v>-4.2841796992297496</c:v>
                </c:pt>
                <c:pt idx="3333">
                  <c:v>-4.2841796992297496</c:v>
                </c:pt>
                <c:pt idx="3334">
                  <c:v>-4.2841796992297496</c:v>
                </c:pt>
                <c:pt idx="3335">
                  <c:v>-4.2841796992297496</c:v>
                </c:pt>
                <c:pt idx="3336">
                  <c:v>-4.2841796992297496</c:v>
                </c:pt>
                <c:pt idx="3337">
                  <c:v>-4.2841796992297496</c:v>
                </c:pt>
                <c:pt idx="3338">
                  <c:v>-4.2841796992297496</c:v>
                </c:pt>
                <c:pt idx="3339">
                  <c:v>-4.2841796992297496</c:v>
                </c:pt>
                <c:pt idx="3340">
                  <c:v>-4.2841796992297496</c:v>
                </c:pt>
                <c:pt idx="3341">
                  <c:v>-4.2841796992297496</c:v>
                </c:pt>
                <c:pt idx="3342">
                  <c:v>-4.2841796992297496</c:v>
                </c:pt>
                <c:pt idx="3343">
                  <c:v>-4.2841796992297496</c:v>
                </c:pt>
                <c:pt idx="3344">
                  <c:v>-4.2841796992297496</c:v>
                </c:pt>
                <c:pt idx="3345">
                  <c:v>-4.2841796992297496</c:v>
                </c:pt>
                <c:pt idx="3346">
                  <c:v>-4.2841796992297496</c:v>
                </c:pt>
                <c:pt idx="3347">
                  <c:v>-4.2841796992297496</c:v>
                </c:pt>
                <c:pt idx="3348">
                  <c:v>-4.2841796992297496</c:v>
                </c:pt>
                <c:pt idx="3349">
                  <c:v>-4.2841796992297496</c:v>
                </c:pt>
                <c:pt idx="3350">
                  <c:v>-4.2841796992297496</c:v>
                </c:pt>
                <c:pt idx="3351">
                  <c:v>-4.2841796992297496</c:v>
                </c:pt>
                <c:pt idx="3352">
                  <c:v>-4.2841796992297496</c:v>
                </c:pt>
                <c:pt idx="3353">
                  <c:v>-4.2841796992297496</c:v>
                </c:pt>
                <c:pt idx="3354">
                  <c:v>-4.2841796992297496</c:v>
                </c:pt>
                <c:pt idx="3355">
                  <c:v>-4.2841796992297496</c:v>
                </c:pt>
                <c:pt idx="3356">
                  <c:v>-4.2841796992297496</c:v>
                </c:pt>
                <c:pt idx="3357">
                  <c:v>-4.2841796992297496</c:v>
                </c:pt>
                <c:pt idx="3358">
                  <c:v>-4.2841796992297496</c:v>
                </c:pt>
                <c:pt idx="3359">
                  <c:v>-4.2841796992297496</c:v>
                </c:pt>
                <c:pt idx="3360">
                  <c:v>-4.2841796992297496</c:v>
                </c:pt>
                <c:pt idx="3361">
                  <c:v>-4.2841796992297496</c:v>
                </c:pt>
                <c:pt idx="3362">
                  <c:v>-4.2841796992297496</c:v>
                </c:pt>
                <c:pt idx="3363">
                  <c:v>-4.2841796992297496</c:v>
                </c:pt>
                <c:pt idx="3364">
                  <c:v>-4.2841796992297496</c:v>
                </c:pt>
                <c:pt idx="3365">
                  <c:v>-4.2841796992297496</c:v>
                </c:pt>
                <c:pt idx="3366">
                  <c:v>-4.2841796992297496</c:v>
                </c:pt>
                <c:pt idx="3367">
                  <c:v>-4.2841796992297496</c:v>
                </c:pt>
                <c:pt idx="3368">
                  <c:v>-4.2841796992297496</c:v>
                </c:pt>
                <c:pt idx="3369">
                  <c:v>-4.2841796992297496</c:v>
                </c:pt>
                <c:pt idx="3370">
                  <c:v>-4.2841796992297496</c:v>
                </c:pt>
                <c:pt idx="3371">
                  <c:v>-4.2841796992297496</c:v>
                </c:pt>
                <c:pt idx="3372">
                  <c:v>-4.2841796992297496</c:v>
                </c:pt>
                <c:pt idx="3373">
                  <c:v>-4.2841796992297496</c:v>
                </c:pt>
                <c:pt idx="3374">
                  <c:v>-4.2841796992297496</c:v>
                </c:pt>
                <c:pt idx="3375">
                  <c:v>-4.2841796992297496</c:v>
                </c:pt>
                <c:pt idx="3376">
                  <c:v>-4.2841796992297496</c:v>
                </c:pt>
                <c:pt idx="3377">
                  <c:v>-4.2841796992297496</c:v>
                </c:pt>
                <c:pt idx="3378">
                  <c:v>-4.2841796992297496</c:v>
                </c:pt>
                <c:pt idx="3379">
                  <c:v>-4.2841796992297496</c:v>
                </c:pt>
                <c:pt idx="3380">
                  <c:v>-4.2841796992297496</c:v>
                </c:pt>
                <c:pt idx="3381">
                  <c:v>-4.2841796992297496</c:v>
                </c:pt>
                <c:pt idx="3382">
                  <c:v>-4.2841796992297496</c:v>
                </c:pt>
                <c:pt idx="3383">
                  <c:v>-4.2841796992297496</c:v>
                </c:pt>
                <c:pt idx="3384">
                  <c:v>-4.2841796992297496</c:v>
                </c:pt>
                <c:pt idx="3385">
                  <c:v>-4.2841796992297496</c:v>
                </c:pt>
                <c:pt idx="3386">
                  <c:v>-4.2841796992297496</c:v>
                </c:pt>
                <c:pt idx="3387">
                  <c:v>-4.2841796992297496</c:v>
                </c:pt>
                <c:pt idx="3388">
                  <c:v>-4.2841796992297496</c:v>
                </c:pt>
                <c:pt idx="3389">
                  <c:v>-4.2841796992297496</c:v>
                </c:pt>
                <c:pt idx="3390">
                  <c:v>-4.2841796992297496</c:v>
                </c:pt>
                <c:pt idx="3391">
                  <c:v>-4.2841796992297496</c:v>
                </c:pt>
                <c:pt idx="3392">
                  <c:v>-4.2841796992297496</c:v>
                </c:pt>
                <c:pt idx="3393">
                  <c:v>-4.2841796992297496</c:v>
                </c:pt>
                <c:pt idx="3394">
                  <c:v>-4.2841796992297496</c:v>
                </c:pt>
                <c:pt idx="3395">
                  <c:v>-4.2841796992297496</c:v>
                </c:pt>
                <c:pt idx="3396">
                  <c:v>-4.2841796992297496</c:v>
                </c:pt>
                <c:pt idx="3397">
                  <c:v>-4.2841796992297496</c:v>
                </c:pt>
                <c:pt idx="3398">
                  <c:v>-4.2841796992297496</c:v>
                </c:pt>
                <c:pt idx="3399">
                  <c:v>-4.2841796992297496</c:v>
                </c:pt>
                <c:pt idx="3400">
                  <c:v>-4.2841796992297496</c:v>
                </c:pt>
                <c:pt idx="3401">
                  <c:v>-4.2841796992297496</c:v>
                </c:pt>
                <c:pt idx="3402">
                  <c:v>-4.2841796992297496</c:v>
                </c:pt>
                <c:pt idx="3403">
                  <c:v>-4.2841796992297496</c:v>
                </c:pt>
                <c:pt idx="3404">
                  <c:v>-4.2841796992297496</c:v>
                </c:pt>
                <c:pt idx="3405">
                  <c:v>-4.2841796992297496</c:v>
                </c:pt>
                <c:pt idx="3406">
                  <c:v>-4.2841796992297496</c:v>
                </c:pt>
                <c:pt idx="3407">
                  <c:v>-4.2841796992297496</c:v>
                </c:pt>
                <c:pt idx="3408">
                  <c:v>-4.2841796992297496</c:v>
                </c:pt>
                <c:pt idx="3409">
                  <c:v>-4.2841796992297496</c:v>
                </c:pt>
                <c:pt idx="3410">
                  <c:v>-4.2841796992297496</c:v>
                </c:pt>
                <c:pt idx="3411">
                  <c:v>-4.2841796992297496</c:v>
                </c:pt>
                <c:pt idx="3412">
                  <c:v>-4.2841796992297496</c:v>
                </c:pt>
                <c:pt idx="3413">
                  <c:v>-4.2841796992297496</c:v>
                </c:pt>
                <c:pt idx="3414">
                  <c:v>-4.2841796992297496</c:v>
                </c:pt>
                <c:pt idx="3415">
                  <c:v>-4.2841796992297496</c:v>
                </c:pt>
                <c:pt idx="3416">
                  <c:v>-4.2841796992297496</c:v>
                </c:pt>
                <c:pt idx="3417">
                  <c:v>-4.2841796992297496</c:v>
                </c:pt>
                <c:pt idx="3418">
                  <c:v>-4.2841796992297496</c:v>
                </c:pt>
                <c:pt idx="3419">
                  <c:v>-4.2841796992297496</c:v>
                </c:pt>
                <c:pt idx="3420">
                  <c:v>-4.2841796992297496</c:v>
                </c:pt>
                <c:pt idx="3421">
                  <c:v>-4.2841796992297496</c:v>
                </c:pt>
                <c:pt idx="3422">
                  <c:v>-4.2841796992297496</c:v>
                </c:pt>
                <c:pt idx="3423">
                  <c:v>-4.2841796992297496</c:v>
                </c:pt>
                <c:pt idx="3424">
                  <c:v>-4.2841796992297496</c:v>
                </c:pt>
                <c:pt idx="3425">
                  <c:v>-4.2841796992297496</c:v>
                </c:pt>
                <c:pt idx="3426">
                  <c:v>-4.2841796992297496</c:v>
                </c:pt>
                <c:pt idx="3427">
                  <c:v>-4.2841796992297496</c:v>
                </c:pt>
                <c:pt idx="3428">
                  <c:v>-4.2841796992297496</c:v>
                </c:pt>
                <c:pt idx="3429">
                  <c:v>-4.2841796992297496</c:v>
                </c:pt>
                <c:pt idx="3430">
                  <c:v>-4.2841796992297496</c:v>
                </c:pt>
                <c:pt idx="3431">
                  <c:v>-4.2841796992297496</c:v>
                </c:pt>
                <c:pt idx="3432">
                  <c:v>-4.2841796992297496</c:v>
                </c:pt>
                <c:pt idx="3433">
                  <c:v>-4.2841796992297496</c:v>
                </c:pt>
                <c:pt idx="3434">
                  <c:v>-4.2841796992297496</c:v>
                </c:pt>
                <c:pt idx="3435">
                  <c:v>-4.2841796992297496</c:v>
                </c:pt>
                <c:pt idx="3436">
                  <c:v>-4.2841796992297496</c:v>
                </c:pt>
                <c:pt idx="3437">
                  <c:v>-4.2841796992297496</c:v>
                </c:pt>
                <c:pt idx="3438">
                  <c:v>-4.2841796992297496</c:v>
                </c:pt>
                <c:pt idx="3439">
                  <c:v>-4.2841796992297496</c:v>
                </c:pt>
                <c:pt idx="3440">
                  <c:v>-4.2841796992297496</c:v>
                </c:pt>
                <c:pt idx="3441">
                  <c:v>-4.2841796992297496</c:v>
                </c:pt>
                <c:pt idx="3442">
                  <c:v>-4.2841796992297496</c:v>
                </c:pt>
                <c:pt idx="3443">
                  <c:v>-4.2841796992297496</c:v>
                </c:pt>
                <c:pt idx="3444">
                  <c:v>-4.2841796992297496</c:v>
                </c:pt>
                <c:pt idx="3445">
                  <c:v>-4.2841796992297496</c:v>
                </c:pt>
                <c:pt idx="3446">
                  <c:v>-4.2841796992297496</c:v>
                </c:pt>
                <c:pt idx="3447">
                  <c:v>-4.2841796992297496</c:v>
                </c:pt>
                <c:pt idx="3448">
                  <c:v>-4.2841796992297496</c:v>
                </c:pt>
                <c:pt idx="3449">
                  <c:v>-4.2841796992297496</c:v>
                </c:pt>
                <c:pt idx="3450">
                  <c:v>-4.2841796992297496</c:v>
                </c:pt>
                <c:pt idx="3451">
                  <c:v>-4.2841796992297496</c:v>
                </c:pt>
                <c:pt idx="3452">
                  <c:v>-4.2841796992297496</c:v>
                </c:pt>
                <c:pt idx="3453">
                  <c:v>-4.2841796992297496</c:v>
                </c:pt>
                <c:pt idx="3454">
                  <c:v>-4.2841796992297496</c:v>
                </c:pt>
                <c:pt idx="3455">
                  <c:v>-4.2841796992297496</c:v>
                </c:pt>
                <c:pt idx="3456">
                  <c:v>-4.2841796992297496</c:v>
                </c:pt>
                <c:pt idx="3457">
                  <c:v>-4.2841796992297496</c:v>
                </c:pt>
                <c:pt idx="3458">
                  <c:v>-4.2841796992297496</c:v>
                </c:pt>
                <c:pt idx="3459">
                  <c:v>-4.2841796992297496</c:v>
                </c:pt>
                <c:pt idx="3460">
                  <c:v>-4.2841796992297496</c:v>
                </c:pt>
                <c:pt idx="3461">
                  <c:v>-4.2841796992297496</c:v>
                </c:pt>
                <c:pt idx="3462">
                  <c:v>-4.2841796992297496</c:v>
                </c:pt>
                <c:pt idx="3463">
                  <c:v>-4.2841796992297496</c:v>
                </c:pt>
                <c:pt idx="3464">
                  <c:v>-4.2841796992297496</c:v>
                </c:pt>
                <c:pt idx="3465">
                  <c:v>-4.2841796992297496</c:v>
                </c:pt>
                <c:pt idx="3466">
                  <c:v>-4.2841796992297496</c:v>
                </c:pt>
                <c:pt idx="3467">
                  <c:v>-4.2841796992297496</c:v>
                </c:pt>
                <c:pt idx="3468">
                  <c:v>-4.2841796992297496</c:v>
                </c:pt>
                <c:pt idx="3469">
                  <c:v>-4.2841796992297496</c:v>
                </c:pt>
                <c:pt idx="3470">
                  <c:v>-4.2841796992297496</c:v>
                </c:pt>
                <c:pt idx="3471">
                  <c:v>-4.2841796992297496</c:v>
                </c:pt>
                <c:pt idx="3472">
                  <c:v>-4.2841796992297496</c:v>
                </c:pt>
                <c:pt idx="3473">
                  <c:v>-4.2841796992297496</c:v>
                </c:pt>
                <c:pt idx="3474">
                  <c:v>-4.2841796992297496</c:v>
                </c:pt>
                <c:pt idx="3475">
                  <c:v>-4.2841796992297496</c:v>
                </c:pt>
                <c:pt idx="3476">
                  <c:v>-4.2841796992297496</c:v>
                </c:pt>
                <c:pt idx="3477">
                  <c:v>-4.2841796992297496</c:v>
                </c:pt>
                <c:pt idx="3478">
                  <c:v>-4.2841796992297496</c:v>
                </c:pt>
                <c:pt idx="3479">
                  <c:v>-4.2841796992297496</c:v>
                </c:pt>
                <c:pt idx="3480">
                  <c:v>-4.2841796992297496</c:v>
                </c:pt>
                <c:pt idx="3481">
                  <c:v>-4.2841796992297496</c:v>
                </c:pt>
                <c:pt idx="3482">
                  <c:v>-4.2841796992297496</c:v>
                </c:pt>
                <c:pt idx="3483">
                  <c:v>-4.2841796992297496</c:v>
                </c:pt>
                <c:pt idx="3484">
                  <c:v>-4.2841796992297496</c:v>
                </c:pt>
                <c:pt idx="3485">
                  <c:v>-4.2841796992297496</c:v>
                </c:pt>
                <c:pt idx="3486">
                  <c:v>-4.2841796992297496</c:v>
                </c:pt>
                <c:pt idx="3487">
                  <c:v>-4.2841796992297496</c:v>
                </c:pt>
                <c:pt idx="3488">
                  <c:v>-4.2841796992297496</c:v>
                </c:pt>
                <c:pt idx="3489">
                  <c:v>-4.2841796992297496</c:v>
                </c:pt>
                <c:pt idx="3490">
                  <c:v>-4.2841796992297496</c:v>
                </c:pt>
                <c:pt idx="3491">
                  <c:v>-4.2841796992297496</c:v>
                </c:pt>
                <c:pt idx="3492">
                  <c:v>-4.2841796992297496</c:v>
                </c:pt>
                <c:pt idx="3493">
                  <c:v>-4.2841796992297496</c:v>
                </c:pt>
                <c:pt idx="3494">
                  <c:v>-4.2841796992297496</c:v>
                </c:pt>
                <c:pt idx="3495">
                  <c:v>-4.2841796992297496</c:v>
                </c:pt>
                <c:pt idx="3496">
                  <c:v>-4.2841796992297496</c:v>
                </c:pt>
                <c:pt idx="3497">
                  <c:v>-4.2841796992297496</c:v>
                </c:pt>
                <c:pt idx="3498">
                  <c:v>-4.2841796992297496</c:v>
                </c:pt>
                <c:pt idx="3499">
                  <c:v>-4.2841796992297496</c:v>
                </c:pt>
                <c:pt idx="3500">
                  <c:v>-4.2841796992297496</c:v>
                </c:pt>
                <c:pt idx="3501">
                  <c:v>-4.2841796992297496</c:v>
                </c:pt>
                <c:pt idx="3502">
                  <c:v>-4.2841796992297496</c:v>
                </c:pt>
                <c:pt idx="3503">
                  <c:v>-4.2841796992297496</c:v>
                </c:pt>
                <c:pt idx="3504">
                  <c:v>-4.2841796992297496</c:v>
                </c:pt>
                <c:pt idx="3505">
                  <c:v>-4.2841796992297496</c:v>
                </c:pt>
                <c:pt idx="3506">
                  <c:v>-4.2841796992297496</c:v>
                </c:pt>
                <c:pt idx="3507">
                  <c:v>-4.2841796992297496</c:v>
                </c:pt>
                <c:pt idx="3508">
                  <c:v>-4.2841796992297496</c:v>
                </c:pt>
                <c:pt idx="3509">
                  <c:v>-4.2841796992297496</c:v>
                </c:pt>
                <c:pt idx="3510">
                  <c:v>-4.2841796992297496</c:v>
                </c:pt>
                <c:pt idx="3511">
                  <c:v>-4.2841796992297496</c:v>
                </c:pt>
                <c:pt idx="3512">
                  <c:v>-4.2841796992297496</c:v>
                </c:pt>
                <c:pt idx="3513">
                  <c:v>-4.2841796992297496</c:v>
                </c:pt>
                <c:pt idx="3514">
                  <c:v>-4.2841796992297496</c:v>
                </c:pt>
                <c:pt idx="3515">
                  <c:v>-4.2841796992297496</c:v>
                </c:pt>
                <c:pt idx="3516">
                  <c:v>-4.2841796992297496</c:v>
                </c:pt>
                <c:pt idx="3517">
                  <c:v>-4.2841796992297496</c:v>
                </c:pt>
                <c:pt idx="3518">
                  <c:v>-4.2841796992297496</c:v>
                </c:pt>
                <c:pt idx="3519">
                  <c:v>-4.2841796992297496</c:v>
                </c:pt>
                <c:pt idx="3520">
                  <c:v>-4.2841796992297496</c:v>
                </c:pt>
                <c:pt idx="3521">
                  <c:v>-4.2841796992297496</c:v>
                </c:pt>
                <c:pt idx="3522">
                  <c:v>-4.2841796992297496</c:v>
                </c:pt>
                <c:pt idx="3523">
                  <c:v>-4.2841796992297496</c:v>
                </c:pt>
                <c:pt idx="3524">
                  <c:v>-4.2841796992297496</c:v>
                </c:pt>
                <c:pt idx="3525">
                  <c:v>-4.2841796992297496</c:v>
                </c:pt>
                <c:pt idx="3526">
                  <c:v>-4.2841796992297496</c:v>
                </c:pt>
                <c:pt idx="3527">
                  <c:v>-4.2841796992297496</c:v>
                </c:pt>
                <c:pt idx="3528">
                  <c:v>-4.2841796992297496</c:v>
                </c:pt>
                <c:pt idx="3529">
                  <c:v>-4.2841796992297496</c:v>
                </c:pt>
                <c:pt idx="3530">
                  <c:v>-4.2841796992297496</c:v>
                </c:pt>
                <c:pt idx="3531">
                  <c:v>-4.2841796992297496</c:v>
                </c:pt>
                <c:pt idx="3532">
                  <c:v>-4.2841796992297496</c:v>
                </c:pt>
                <c:pt idx="3533">
                  <c:v>-4.2841796992297496</c:v>
                </c:pt>
                <c:pt idx="3534">
                  <c:v>-4.2841796992297496</c:v>
                </c:pt>
                <c:pt idx="3535">
                  <c:v>-4.2841796992297496</c:v>
                </c:pt>
                <c:pt idx="3536">
                  <c:v>-4.2841796992297496</c:v>
                </c:pt>
                <c:pt idx="3537">
                  <c:v>-4.2841796992297496</c:v>
                </c:pt>
                <c:pt idx="3538">
                  <c:v>-4.2841796992297496</c:v>
                </c:pt>
                <c:pt idx="3539">
                  <c:v>-4.2841796992297496</c:v>
                </c:pt>
                <c:pt idx="3540">
                  <c:v>-4.2841796992297496</c:v>
                </c:pt>
                <c:pt idx="3541">
                  <c:v>-4.2841796992297496</c:v>
                </c:pt>
                <c:pt idx="3542">
                  <c:v>-4.2841796992297496</c:v>
                </c:pt>
                <c:pt idx="3543">
                  <c:v>-4.2841796992297496</c:v>
                </c:pt>
                <c:pt idx="3544">
                  <c:v>-4.2841796992297496</c:v>
                </c:pt>
                <c:pt idx="3545">
                  <c:v>-4.2841796992297496</c:v>
                </c:pt>
                <c:pt idx="3546">
                  <c:v>-4.2841796992297496</c:v>
                </c:pt>
                <c:pt idx="3547">
                  <c:v>-4.2841796992297496</c:v>
                </c:pt>
                <c:pt idx="3548">
                  <c:v>-4.2841796992297496</c:v>
                </c:pt>
                <c:pt idx="3549">
                  <c:v>-4.2841796992297496</c:v>
                </c:pt>
                <c:pt idx="3550">
                  <c:v>-4.2841796992297496</c:v>
                </c:pt>
                <c:pt idx="3551">
                  <c:v>-4.2841796992297496</c:v>
                </c:pt>
                <c:pt idx="3552">
                  <c:v>-4.2841796992297496</c:v>
                </c:pt>
                <c:pt idx="3553">
                  <c:v>-4.2841796992297496</c:v>
                </c:pt>
                <c:pt idx="3554">
                  <c:v>-4.2841796992297496</c:v>
                </c:pt>
                <c:pt idx="3555">
                  <c:v>-4.2841796992297496</c:v>
                </c:pt>
                <c:pt idx="3556">
                  <c:v>-4.2841796992297496</c:v>
                </c:pt>
                <c:pt idx="3557">
                  <c:v>-4.2841796992297496</c:v>
                </c:pt>
                <c:pt idx="3558">
                  <c:v>-4.2841796992297496</c:v>
                </c:pt>
                <c:pt idx="3559">
                  <c:v>-4.2841796992297496</c:v>
                </c:pt>
                <c:pt idx="3560">
                  <c:v>-4.2841796992297496</c:v>
                </c:pt>
                <c:pt idx="3561">
                  <c:v>-4.2841796992297496</c:v>
                </c:pt>
                <c:pt idx="3562">
                  <c:v>-4.2841796992297496</c:v>
                </c:pt>
                <c:pt idx="3563">
                  <c:v>-4.2841796992297496</c:v>
                </c:pt>
                <c:pt idx="3564">
                  <c:v>-4.2841796992297496</c:v>
                </c:pt>
                <c:pt idx="3565">
                  <c:v>-4.2841796992297496</c:v>
                </c:pt>
                <c:pt idx="3566">
                  <c:v>-4.2841796992297496</c:v>
                </c:pt>
                <c:pt idx="3567">
                  <c:v>-4.2841796992297496</c:v>
                </c:pt>
                <c:pt idx="3568">
                  <c:v>-4.2841796992297496</c:v>
                </c:pt>
                <c:pt idx="3569">
                  <c:v>-4.2841796992297496</c:v>
                </c:pt>
                <c:pt idx="3570">
                  <c:v>-4.2841796992297496</c:v>
                </c:pt>
                <c:pt idx="3571">
                  <c:v>-4.2841796992297496</c:v>
                </c:pt>
                <c:pt idx="3572">
                  <c:v>-4.2841796992297496</c:v>
                </c:pt>
                <c:pt idx="3573">
                  <c:v>-4.2841796992297496</c:v>
                </c:pt>
                <c:pt idx="3574">
                  <c:v>-4.2841796992297496</c:v>
                </c:pt>
                <c:pt idx="3575">
                  <c:v>-4.2841796992297496</c:v>
                </c:pt>
                <c:pt idx="3576">
                  <c:v>-4.2841796992297496</c:v>
                </c:pt>
                <c:pt idx="3577">
                  <c:v>-4.2841796992297496</c:v>
                </c:pt>
                <c:pt idx="3578">
                  <c:v>-4.2841796992297496</c:v>
                </c:pt>
                <c:pt idx="3579">
                  <c:v>-4.2841796992297496</c:v>
                </c:pt>
                <c:pt idx="3580">
                  <c:v>-4.2841796992297496</c:v>
                </c:pt>
                <c:pt idx="3581">
                  <c:v>-4.2841796992297496</c:v>
                </c:pt>
                <c:pt idx="3582">
                  <c:v>-4.2841796992297496</c:v>
                </c:pt>
                <c:pt idx="3583">
                  <c:v>-4.2841796992297496</c:v>
                </c:pt>
                <c:pt idx="3584">
                  <c:v>-4.2841796992297496</c:v>
                </c:pt>
                <c:pt idx="3585">
                  <c:v>-4.2841796992297496</c:v>
                </c:pt>
                <c:pt idx="3586">
                  <c:v>-4.2841796992297496</c:v>
                </c:pt>
                <c:pt idx="3587">
                  <c:v>-4.2841796992297496</c:v>
                </c:pt>
                <c:pt idx="3588">
                  <c:v>-4.2841796992297496</c:v>
                </c:pt>
                <c:pt idx="3589">
                  <c:v>-4.2841796992297496</c:v>
                </c:pt>
                <c:pt idx="3590">
                  <c:v>-4.2841796992297496</c:v>
                </c:pt>
                <c:pt idx="3591">
                  <c:v>-4.2841796992297496</c:v>
                </c:pt>
                <c:pt idx="3592">
                  <c:v>-4.2841796992297496</c:v>
                </c:pt>
                <c:pt idx="3593">
                  <c:v>-4.2841796992297496</c:v>
                </c:pt>
                <c:pt idx="3594">
                  <c:v>-4.2841796992297496</c:v>
                </c:pt>
                <c:pt idx="3595">
                  <c:v>-4.2841796992297496</c:v>
                </c:pt>
                <c:pt idx="3596">
                  <c:v>-4.2841796992297496</c:v>
                </c:pt>
                <c:pt idx="3597">
                  <c:v>-4.2841796992297496</c:v>
                </c:pt>
                <c:pt idx="3598">
                  <c:v>-4.2841796992297496</c:v>
                </c:pt>
                <c:pt idx="3599">
                  <c:v>-4.2841796992297496</c:v>
                </c:pt>
                <c:pt idx="3600">
                  <c:v>-4.2841796992297496</c:v>
                </c:pt>
                <c:pt idx="3601">
                  <c:v>-4.2841796992297496</c:v>
                </c:pt>
                <c:pt idx="3602">
                  <c:v>-4.2841796992297496</c:v>
                </c:pt>
                <c:pt idx="3603">
                  <c:v>-4.2841796992297496</c:v>
                </c:pt>
                <c:pt idx="3604">
                  <c:v>-4.2841796992297496</c:v>
                </c:pt>
                <c:pt idx="3605">
                  <c:v>-4.2841796992297496</c:v>
                </c:pt>
                <c:pt idx="3606">
                  <c:v>-4.2841796992297496</c:v>
                </c:pt>
                <c:pt idx="3607">
                  <c:v>-4.2841796992297496</c:v>
                </c:pt>
                <c:pt idx="3608">
                  <c:v>-4.2841796992297496</c:v>
                </c:pt>
                <c:pt idx="3609">
                  <c:v>-4.2841796992297496</c:v>
                </c:pt>
                <c:pt idx="3610">
                  <c:v>-4.2841796992297496</c:v>
                </c:pt>
                <c:pt idx="3611">
                  <c:v>-4.2841796992297496</c:v>
                </c:pt>
                <c:pt idx="3612">
                  <c:v>-4.2841796992297496</c:v>
                </c:pt>
                <c:pt idx="3613">
                  <c:v>-4.2841796992297496</c:v>
                </c:pt>
                <c:pt idx="3614">
                  <c:v>-4.2841796992297496</c:v>
                </c:pt>
                <c:pt idx="3615">
                  <c:v>-4.2841796992297496</c:v>
                </c:pt>
                <c:pt idx="3616">
                  <c:v>-4.2841796992297496</c:v>
                </c:pt>
                <c:pt idx="3617">
                  <c:v>-4.2841796992297496</c:v>
                </c:pt>
                <c:pt idx="3618">
                  <c:v>-4.2841796992297496</c:v>
                </c:pt>
                <c:pt idx="3619">
                  <c:v>-4.2841796992297496</c:v>
                </c:pt>
                <c:pt idx="3620">
                  <c:v>-4.2841796992297496</c:v>
                </c:pt>
                <c:pt idx="3621">
                  <c:v>-4.2841796992297496</c:v>
                </c:pt>
                <c:pt idx="3622">
                  <c:v>-4.2841796992297496</c:v>
                </c:pt>
                <c:pt idx="3623">
                  <c:v>-4.2841796992297496</c:v>
                </c:pt>
                <c:pt idx="3624">
                  <c:v>-4.2841796992297496</c:v>
                </c:pt>
                <c:pt idx="3625">
                  <c:v>-4.2841796992297496</c:v>
                </c:pt>
                <c:pt idx="3626">
                  <c:v>-4.2841796992297496</c:v>
                </c:pt>
                <c:pt idx="3627">
                  <c:v>-4.2841796992297496</c:v>
                </c:pt>
                <c:pt idx="3628">
                  <c:v>-4.2841796992297496</c:v>
                </c:pt>
                <c:pt idx="3629">
                  <c:v>-4.2841796992297496</c:v>
                </c:pt>
                <c:pt idx="3630">
                  <c:v>-4.2841796992297496</c:v>
                </c:pt>
                <c:pt idx="3631">
                  <c:v>-4.2841796992297496</c:v>
                </c:pt>
                <c:pt idx="3632">
                  <c:v>-4.2841796992297496</c:v>
                </c:pt>
                <c:pt idx="3633">
                  <c:v>-4.2841796992297496</c:v>
                </c:pt>
                <c:pt idx="3634">
                  <c:v>-4.2841796992297496</c:v>
                </c:pt>
                <c:pt idx="3635">
                  <c:v>-4.2841796992297496</c:v>
                </c:pt>
                <c:pt idx="3636">
                  <c:v>-4.2841796992297496</c:v>
                </c:pt>
                <c:pt idx="3637">
                  <c:v>-4.2841796992297496</c:v>
                </c:pt>
                <c:pt idx="3638">
                  <c:v>-4.2841796992297496</c:v>
                </c:pt>
                <c:pt idx="3639">
                  <c:v>-4.2841796992297496</c:v>
                </c:pt>
                <c:pt idx="3640">
                  <c:v>-4.2841796992297496</c:v>
                </c:pt>
                <c:pt idx="3641">
                  <c:v>-4.2841796992297496</c:v>
                </c:pt>
                <c:pt idx="3642">
                  <c:v>-4.2841796992297496</c:v>
                </c:pt>
                <c:pt idx="3643">
                  <c:v>-4.2841796992297496</c:v>
                </c:pt>
                <c:pt idx="3644">
                  <c:v>-4.2841796992297496</c:v>
                </c:pt>
                <c:pt idx="3645">
                  <c:v>-4.2841796992297496</c:v>
                </c:pt>
                <c:pt idx="3646">
                  <c:v>-4.2841796992297496</c:v>
                </c:pt>
                <c:pt idx="3647">
                  <c:v>-4.2841796992297496</c:v>
                </c:pt>
                <c:pt idx="3648">
                  <c:v>-4.2841796992297496</c:v>
                </c:pt>
                <c:pt idx="3649">
                  <c:v>-4.2841796992297496</c:v>
                </c:pt>
                <c:pt idx="3650">
                  <c:v>-4.2841796992297496</c:v>
                </c:pt>
                <c:pt idx="3651">
                  <c:v>-4.2841796992297496</c:v>
                </c:pt>
                <c:pt idx="3652">
                  <c:v>-4.2841796992297496</c:v>
                </c:pt>
                <c:pt idx="3653">
                  <c:v>-4.2841796992297496</c:v>
                </c:pt>
                <c:pt idx="3654">
                  <c:v>-4.2841796992297496</c:v>
                </c:pt>
                <c:pt idx="3655">
                  <c:v>-4.2841796992297496</c:v>
                </c:pt>
                <c:pt idx="3656">
                  <c:v>-4.2841796992297496</c:v>
                </c:pt>
                <c:pt idx="3657">
                  <c:v>-4.2841796992297496</c:v>
                </c:pt>
                <c:pt idx="3658">
                  <c:v>-4.2841796992297496</c:v>
                </c:pt>
                <c:pt idx="3659">
                  <c:v>-4.2841796992297496</c:v>
                </c:pt>
                <c:pt idx="3660">
                  <c:v>-4.2841796992297496</c:v>
                </c:pt>
                <c:pt idx="3661">
                  <c:v>-4.2841796992297496</c:v>
                </c:pt>
                <c:pt idx="3662">
                  <c:v>-4.2841796992297496</c:v>
                </c:pt>
                <c:pt idx="3663">
                  <c:v>-4.2841796992297496</c:v>
                </c:pt>
                <c:pt idx="3664">
                  <c:v>-4.2841796992297496</c:v>
                </c:pt>
                <c:pt idx="3665">
                  <c:v>-4.2841796992297496</c:v>
                </c:pt>
                <c:pt idx="3666">
                  <c:v>-4.2841796992297496</c:v>
                </c:pt>
                <c:pt idx="3667">
                  <c:v>-4.2841796992297496</c:v>
                </c:pt>
                <c:pt idx="3668">
                  <c:v>-4.2841796992297496</c:v>
                </c:pt>
                <c:pt idx="3669">
                  <c:v>-4.2841796992297496</c:v>
                </c:pt>
                <c:pt idx="3670">
                  <c:v>-4.2841796992297496</c:v>
                </c:pt>
                <c:pt idx="3671">
                  <c:v>-4.2841796992297496</c:v>
                </c:pt>
                <c:pt idx="3672">
                  <c:v>-4.2841796992297496</c:v>
                </c:pt>
                <c:pt idx="3673">
                  <c:v>-4.2841796992297496</c:v>
                </c:pt>
                <c:pt idx="3674">
                  <c:v>-4.2841796992297496</c:v>
                </c:pt>
                <c:pt idx="3675">
                  <c:v>-4.2841796992297496</c:v>
                </c:pt>
                <c:pt idx="3676">
                  <c:v>-4.2841796992297496</c:v>
                </c:pt>
                <c:pt idx="3677">
                  <c:v>-4.2841796992297496</c:v>
                </c:pt>
                <c:pt idx="3678">
                  <c:v>-4.2841796992297496</c:v>
                </c:pt>
                <c:pt idx="3679">
                  <c:v>-4.2841796992297496</c:v>
                </c:pt>
                <c:pt idx="3680">
                  <c:v>-4.2841796992297496</c:v>
                </c:pt>
                <c:pt idx="3681">
                  <c:v>-4.2841796992297496</c:v>
                </c:pt>
                <c:pt idx="3682">
                  <c:v>-4.2841796992297496</c:v>
                </c:pt>
                <c:pt idx="3683">
                  <c:v>-4.2841796992297496</c:v>
                </c:pt>
                <c:pt idx="3684">
                  <c:v>-4.2841796992297496</c:v>
                </c:pt>
                <c:pt idx="3685">
                  <c:v>-4.2841796992297496</c:v>
                </c:pt>
                <c:pt idx="3686">
                  <c:v>-4.2841796992297496</c:v>
                </c:pt>
                <c:pt idx="3687">
                  <c:v>-4.2841796992297496</c:v>
                </c:pt>
                <c:pt idx="3688">
                  <c:v>-4.2841796992297496</c:v>
                </c:pt>
                <c:pt idx="3689">
                  <c:v>-4.2841796992297496</c:v>
                </c:pt>
                <c:pt idx="3690">
                  <c:v>-4.2841796992297496</c:v>
                </c:pt>
                <c:pt idx="3691">
                  <c:v>-4.2841796992297496</c:v>
                </c:pt>
                <c:pt idx="3692">
                  <c:v>-4.2841796992297496</c:v>
                </c:pt>
                <c:pt idx="3693">
                  <c:v>-4.2841796992297496</c:v>
                </c:pt>
                <c:pt idx="3694">
                  <c:v>-4.2841796992297496</c:v>
                </c:pt>
                <c:pt idx="3695">
                  <c:v>-4.2841796992297496</c:v>
                </c:pt>
                <c:pt idx="3696">
                  <c:v>-4.2841796992297496</c:v>
                </c:pt>
                <c:pt idx="3697">
                  <c:v>-4.2841796992297496</c:v>
                </c:pt>
                <c:pt idx="3698">
                  <c:v>-4.2841796992297496</c:v>
                </c:pt>
                <c:pt idx="3699">
                  <c:v>-4.2841796992297496</c:v>
                </c:pt>
                <c:pt idx="3700">
                  <c:v>-4.2841796992297496</c:v>
                </c:pt>
                <c:pt idx="3701">
                  <c:v>-4.2841796992297496</c:v>
                </c:pt>
                <c:pt idx="3702">
                  <c:v>-4.2841796992297496</c:v>
                </c:pt>
                <c:pt idx="3703">
                  <c:v>-4.2841796992297496</c:v>
                </c:pt>
                <c:pt idx="3704">
                  <c:v>-4.2841796992297496</c:v>
                </c:pt>
                <c:pt idx="3705">
                  <c:v>-4.2841796992297496</c:v>
                </c:pt>
                <c:pt idx="3706">
                  <c:v>-4.2841796992297496</c:v>
                </c:pt>
                <c:pt idx="3707">
                  <c:v>-4.2841796992297496</c:v>
                </c:pt>
                <c:pt idx="3708">
                  <c:v>-4.2841796992297496</c:v>
                </c:pt>
                <c:pt idx="3709">
                  <c:v>-4.2841796992297496</c:v>
                </c:pt>
                <c:pt idx="3710">
                  <c:v>-4.2841796992297496</c:v>
                </c:pt>
                <c:pt idx="3711">
                  <c:v>-4.2841796992297496</c:v>
                </c:pt>
                <c:pt idx="3712">
                  <c:v>-4.2841796992297496</c:v>
                </c:pt>
                <c:pt idx="3713">
                  <c:v>-4.2841796992297496</c:v>
                </c:pt>
                <c:pt idx="3714">
                  <c:v>-4.2841796992297496</c:v>
                </c:pt>
                <c:pt idx="3715">
                  <c:v>-4.2841796992297496</c:v>
                </c:pt>
                <c:pt idx="3716">
                  <c:v>-4.2841796992297496</c:v>
                </c:pt>
                <c:pt idx="3717">
                  <c:v>-4.2841796992297496</c:v>
                </c:pt>
                <c:pt idx="3718">
                  <c:v>-4.2841796992297496</c:v>
                </c:pt>
                <c:pt idx="3719">
                  <c:v>-4.2841796992297496</c:v>
                </c:pt>
                <c:pt idx="3720">
                  <c:v>-4.2841796992297496</c:v>
                </c:pt>
                <c:pt idx="3721">
                  <c:v>-4.2841796992297496</c:v>
                </c:pt>
                <c:pt idx="3722">
                  <c:v>-4.2841796992297496</c:v>
                </c:pt>
                <c:pt idx="3723">
                  <c:v>-4.2841796992297496</c:v>
                </c:pt>
                <c:pt idx="3724">
                  <c:v>-4.2841796992297496</c:v>
                </c:pt>
                <c:pt idx="3725">
                  <c:v>-4.2841796992297496</c:v>
                </c:pt>
                <c:pt idx="3726">
                  <c:v>-4.2841796992297496</c:v>
                </c:pt>
                <c:pt idx="3727">
                  <c:v>-4.2841796992297496</c:v>
                </c:pt>
                <c:pt idx="3728">
                  <c:v>-4.2841796992297496</c:v>
                </c:pt>
                <c:pt idx="3729">
                  <c:v>-4.2841796992297496</c:v>
                </c:pt>
                <c:pt idx="3730">
                  <c:v>-4.2841796992297496</c:v>
                </c:pt>
                <c:pt idx="3731">
                  <c:v>-4.2841796992297496</c:v>
                </c:pt>
                <c:pt idx="3732">
                  <c:v>-4.2841796992297496</c:v>
                </c:pt>
                <c:pt idx="3733">
                  <c:v>-4.2841796992297496</c:v>
                </c:pt>
                <c:pt idx="3734">
                  <c:v>-4.2841796992297496</c:v>
                </c:pt>
                <c:pt idx="3735">
                  <c:v>-4.2841796992297496</c:v>
                </c:pt>
                <c:pt idx="3736">
                  <c:v>-4.2841796992297496</c:v>
                </c:pt>
                <c:pt idx="3737">
                  <c:v>-4.2841796992297496</c:v>
                </c:pt>
                <c:pt idx="3738">
                  <c:v>-4.2841796992297496</c:v>
                </c:pt>
                <c:pt idx="3739">
                  <c:v>-4.2841796992297496</c:v>
                </c:pt>
                <c:pt idx="3740">
                  <c:v>-4.2841796992297496</c:v>
                </c:pt>
                <c:pt idx="3741">
                  <c:v>-4.2841796992297496</c:v>
                </c:pt>
                <c:pt idx="3742">
                  <c:v>-4.2841796992297496</c:v>
                </c:pt>
                <c:pt idx="3743">
                  <c:v>-4.2841796992297496</c:v>
                </c:pt>
                <c:pt idx="3744">
                  <c:v>-4.2841796992297496</c:v>
                </c:pt>
                <c:pt idx="3745">
                  <c:v>-4.2841796992297496</c:v>
                </c:pt>
                <c:pt idx="3746">
                  <c:v>-4.2841796992297496</c:v>
                </c:pt>
                <c:pt idx="3747">
                  <c:v>-4.2841796992297496</c:v>
                </c:pt>
                <c:pt idx="3748">
                  <c:v>-4.2841796992297496</c:v>
                </c:pt>
                <c:pt idx="3749">
                  <c:v>-4.2841796992297496</c:v>
                </c:pt>
                <c:pt idx="3750">
                  <c:v>-4.2841796992297496</c:v>
                </c:pt>
                <c:pt idx="3751">
                  <c:v>-4.2841796992297496</c:v>
                </c:pt>
                <c:pt idx="3752">
                  <c:v>-4.2841796992297496</c:v>
                </c:pt>
                <c:pt idx="3753">
                  <c:v>-4.2841796992297496</c:v>
                </c:pt>
                <c:pt idx="3754">
                  <c:v>-4.2841796992297496</c:v>
                </c:pt>
                <c:pt idx="3755">
                  <c:v>-4.2841796992297496</c:v>
                </c:pt>
                <c:pt idx="3756">
                  <c:v>-4.2841796992297496</c:v>
                </c:pt>
                <c:pt idx="3757">
                  <c:v>-4.2841796992297496</c:v>
                </c:pt>
                <c:pt idx="3758">
                  <c:v>-4.2841796992297496</c:v>
                </c:pt>
                <c:pt idx="3759">
                  <c:v>-4.2841796992297496</c:v>
                </c:pt>
                <c:pt idx="3760">
                  <c:v>-4.2841796992297496</c:v>
                </c:pt>
                <c:pt idx="3761">
                  <c:v>-4.2841796992297496</c:v>
                </c:pt>
                <c:pt idx="3762">
                  <c:v>-4.2841796992297496</c:v>
                </c:pt>
                <c:pt idx="3763">
                  <c:v>-4.2841796992297496</c:v>
                </c:pt>
                <c:pt idx="3764">
                  <c:v>-4.2841796992297496</c:v>
                </c:pt>
                <c:pt idx="3765">
                  <c:v>-4.2841796992297496</c:v>
                </c:pt>
                <c:pt idx="3766">
                  <c:v>-4.2841796992297496</c:v>
                </c:pt>
                <c:pt idx="3767">
                  <c:v>-4.2841796992297496</c:v>
                </c:pt>
                <c:pt idx="3768">
                  <c:v>-4.2841796992297496</c:v>
                </c:pt>
                <c:pt idx="3769">
                  <c:v>-4.2841796992297496</c:v>
                </c:pt>
                <c:pt idx="3770">
                  <c:v>-4.2841796992297496</c:v>
                </c:pt>
                <c:pt idx="3771">
                  <c:v>-4.2841796992297496</c:v>
                </c:pt>
                <c:pt idx="3772">
                  <c:v>-4.2841796992297496</c:v>
                </c:pt>
                <c:pt idx="3773">
                  <c:v>-4.2841796992297496</c:v>
                </c:pt>
                <c:pt idx="3774">
                  <c:v>-4.2841796992297496</c:v>
                </c:pt>
                <c:pt idx="3775">
                  <c:v>-4.2841796992297496</c:v>
                </c:pt>
                <c:pt idx="3776">
                  <c:v>-4.2841796992297496</c:v>
                </c:pt>
                <c:pt idx="3777">
                  <c:v>-4.2841796992297496</c:v>
                </c:pt>
                <c:pt idx="3778">
                  <c:v>-4.2841796992297496</c:v>
                </c:pt>
                <c:pt idx="3779">
                  <c:v>-4.2841796992297496</c:v>
                </c:pt>
                <c:pt idx="3780">
                  <c:v>-4.2841796992297496</c:v>
                </c:pt>
                <c:pt idx="3781">
                  <c:v>-4.2841796992297496</c:v>
                </c:pt>
                <c:pt idx="3782">
                  <c:v>-4.2841796992297496</c:v>
                </c:pt>
                <c:pt idx="3783">
                  <c:v>-4.2841796992297496</c:v>
                </c:pt>
                <c:pt idx="3784">
                  <c:v>-4.2841796992297496</c:v>
                </c:pt>
                <c:pt idx="3785">
                  <c:v>-4.2841796992297496</c:v>
                </c:pt>
                <c:pt idx="3786">
                  <c:v>-4.2841796992297496</c:v>
                </c:pt>
                <c:pt idx="3787">
                  <c:v>-4.2841796992297496</c:v>
                </c:pt>
                <c:pt idx="3788">
                  <c:v>-4.2841796992297496</c:v>
                </c:pt>
                <c:pt idx="3789">
                  <c:v>-4.2841796992297496</c:v>
                </c:pt>
                <c:pt idx="3790">
                  <c:v>-4.2841796992297496</c:v>
                </c:pt>
                <c:pt idx="3791">
                  <c:v>-4.2841796992297496</c:v>
                </c:pt>
                <c:pt idx="3792">
                  <c:v>-4.2841796992297496</c:v>
                </c:pt>
                <c:pt idx="3793">
                  <c:v>-4.2841796992297496</c:v>
                </c:pt>
                <c:pt idx="3794">
                  <c:v>-4.2841796992297496</c:v>
                </c:pt>
                <c:pt idx="3795">
                  <c:v>-4.2841796992297496</c:v>
                </c:pt>
                <c:pt idx="3796">
                  <c:v>-4.2841796992297496</c:v>
                </c:pt>
                <c:pt idx="3797">
                  <c:v>-4.2841796992297496</c:v>
                </c:pt>
                <c:pt idx="3798">
                  <c:v>-4.2841796992297496</c:v>
                </c:pt>
                <c:pt idx="3799">
                  <c:v>-4.2841796992297496</c:v>
                </c:pt>
                <c:pt idx="3800">
                  <c:v>-4.2841796992297496</c:v>
                </c:pt>
                <c:pt idx="3801">
                  <c:v>-4.2841796992297496</c:v>
                </c:pt>
                <c:pt idx="3802">
                  <c:v>-4.2841796992297496</c:v>
                </c:pt>
                <c:pt idx="3803">
                  <c:v>-4.2841796992297496</c:v>
                </c:pt>
                <c:pt idx="3804">
                  <c:v>-4.2841796992297496</c:v>
                </c:pt>
                <c:pt idx="3805">
                  <c:v>-4.2841796992297496</c:v>
                </c:pt>
                <c:pt idx="3806">
                  <c:v>-4.2841796992297496</c:v>
                </c:pt>
                <c:pt idx="3807">
                  <c:v>-4.2841796992297496</c:v>
                </c:pt>
                <c:pt idx="3808">
                  <c:v>-4.2841796992297496</c:v>
                </c:pt>
                <c:pt idx="3809">
                  <c:v>-4.2841796992297496</c:v>
                </c:pt>
                <c:pt idx="3810">
                  <c:v>-4.2841796992297496</c:v>
                </c:pt>
                <c:pt idx="3811">
                  <c:v>-4.2841796992297496</c:v>
                </c:pt>
                <c:pt idx="3812">
                  <c:v>-4.2841796992297496</c:v>
                </c:pt>
                <c:pt idx="3813">
                  <c:v>-4.2841796992297496</c:v>
                </c:pt>
                <c:pt idx="3814">
                  <c:v>-4.2841796992297496</c:v>
                </c:pt>
                <c:pt idx="3815">
                  <c:v>-4.2841796992297496</c:v>
                </c:pt>
                <c:pt idx="3816">
                  <c:v>-4.2841796992297496</c:v>
                </c:pt>
                <c:pt idx="3817">
                  <c:v>-4.2841796992297496</c:v>
                </c:pt>
                <c:pt idx="3818">
                  <c:v>-4.2841796992297496</c:v>
                </c:pt>
                <c:pt idx="3819">
                  <c:v>-4.2841796992297496</c:v>
                </c:pt>
                <c:pt idx="3820">
                  <c:v>-4.2841796992297496</c:v>
                </c:pt>
                <c:pt idx="3821">
                  <c:v>-4.2841796992297496</c:v>
                </c:pt>
                <c:pt idx="3822">
                  <c:v>-4.2841796992297496</c:v>
                </c:pt>
                <c:pt idx="3823">
                  <c:v>-4.2841796992297496</c:v>
                </c:pt>
                <c:pt idx="3824">
                  <c:v>-4.2841796992297496</c:v>
                </c:pt>
                <c:pt idx="3825">
                  <c:v>-4.2841796992297496</c:v>
                </c:pt>
                <c:pt idx="3826">
                  <c:v>-4.2841796992297496</c:v>
                </c:pt>
                <c:pt idx="3827">
                  <c:v>-4.2841796992297496</c:v>
                </c:pt>
                <c:pt idx="3828">
                  <c:v>-4.2841796992297496</c:v>
                </c:pt>
                <c:pt idx="3829">
                  <c:v>-4.2841796992297496</c:v>
                </c:pt>
                <c:pt idx="3830">
                  <c:v>-4.2841796992297496</c:v>
                </c:pt>
                <c:pt idx="3831">
                  <c:v>-4.2841796992297496</c:v>
                </c:pt>
                <c:pt idx="3832">
                  <c:v>-4.2841796992297496</c:v>
                </c:pt>
                <c:pt idx="3833">
                  <c:v>-4.2841796992297496</c:v>
                </c:pt>
                <c:pt idx="3834">
                  <c:v>-4.2841796992297496</c:v>
                </c:pt>
                <c:pt idx="3835">
                  <c:v>-4.2841796992297496</c:v>
                </c:pt>
                <c:pt idx="3836">
                  <c:v>-4.2841796992297496</c:v>
                </c:pt>
                <c:pt idx="3837">
                  <c:v>-4.2841796992297496</c:v>
                </c:pt>
                <c:pt idx="3838">
                  <c:v>-4.2841796992297496</c:v>
                </c:pt>
                <c:pt idx="3839">
                  <c:v>-4.2841796992297496</c:v>
                </c:pt>
                <c:pt idx="3840">
                  <c:v>-4.2841796992297496</c:v>
                </c:pt>
                <c:pt idx="3841">
                  <c:v>-4.2841796992297496</c:v>
                </c:pt>
                <c:pt idx="3842">
                  <c:v>-4.2841796992297496</c:v>
                </c:pt>
                <c:pt idx="3843">
                  <c:v>-4.2841796992297496</c:v>
                </c:pt>
                <c:pt idx="3844">
                  <c:v>-4.2841796992297496</c:v>
                </c:pt>
                <c:pt idx="3845">
                  <c:v>-4.2841796992297496</c:v>
                </c:pt>
                <c:pt idx="3846">
                  <c:v>-4.2841796992297496</c:v>
                </c:pt>
                <c:pt idx="3847">
                  <c:v>-4.2841796992297496</c:v>
                </c:pt>
                <c:pt idx="3848">
                  <c:v>-4.2841796992297496</c:v>
                </c:pt>
                <c:pt idx="3849">
                  <c:v>-4.2841796992297496</c:v>
                </c:pt>
                <c:pt idx="3850">
                  <c:v>-4.2841796992297496</c:v>
                </c:pt>
                <c:pt idx="3851">
                  <c:v>-4.2841796992297496</c:v>
                </c:pt>
                <c:pt idx="3852">
                  <c:v>-4.2841796992297496</c:v>
                </c:pt>
                <c:pt idx="3853">
                  <c:v>-4.2841796992297496</c:v>
                </c:pt>
                <c:pt idx="3854">
                  <c:v>-4.2841796992297496</c:v>
                </c:pt>
                <c:pt idx="3855">
                  <c:v>-4.2841796992297496</c:v>
                </c:pt>
                <c:pt idx="3856">
                  <c:v>-4.2841796992297496</c:v>
                </c:pt>
                <c:pt idx="3857">
                  <c:v>-4.2841796992297496</c:v>
                </c:pt>
                <c:pt idx="3858">
                  <c:v>-4.2841796992297496</c:v>
                </c:pt>
                <c:pt idx="3859">
                  <c:v>-4.2841796992297496</c:v>
                </c:pt>
                <c:pt idx="3860">
                  <c:v>-4.2841796992297496</c:v>
                </c:pt>
                <c:pt idx="3861">
                  <c:v>-4.2841796992297496</c:v>
                </c:pt>
                <c:pt idx="3862">
                  <c:v>-4.2841796992297496</c:v>
                </c:pt>
                <c:pt idx="3863">
                  <c:v>-4.2841796992297496</c:v>
                </c:pt>
                <c:pt idx="3864">
                  <c:v>-4.2841796992297496</c:v>
                </c:pt>
                <c:pt idx="3865">
                  <c:v>-4.2841796992297496</c:v>
                </c:pt>
                <c:pt idx="3866">
                  <c:v>-4.2841796992297496</c:v>
                </c:pt>
                <c:pt idx="3867">
                  <c:v>-4.2841796992297496</c:v>
                </c:pt>
                <c:pt idx="3868">
                  <c:v>-4.2841796992297496</c:v>
                </c:pt>
                <c:pt idx="3869">
                  <c:v>-4.2841796992297496</c:v>
                </c:pt>
                <c:pt idx="3870">
                  <c:v>-4.2841796992297496</c:v>
                </c:pt>
                <c:pt idx="3871">
                  <c:v>-4.2841796992297496</c:v>
                </c:pt>
                <c:pt idx="3872">
                  <c:v>-4.2841796992297496</c:v>
                </c:pt>
                <c:pt idx="3873">
                  <c:v>-4.2841796992297496</c:v>
                </c:pt>
                <c:pt idx="3874">
                  <c:v>-4.2841796992297496</c:v>
                </c:pt>
                <c:pt idx="3875">
                  <c:v>-4.2841796992297496</c:v>
                </c:pt>
                <c:pt idx="3876">
                  <c:v>-4.2841796992297496</c:v>
                </c:pt>
                <c:pt idx="3877">
                  <c:v>-4.2841796992297496</c:v>
                </c:pt>
                <c:pt idx="3878">
                  <c:v>-4.2841796992297496</c:v>
                </c:pt>
                <c:pt idx="3879">
                  <c:v>-4.2841796992297496</c:v>
                </c:pt>
                <c:pt idx="3880">
                  <c:v>-4.2841796992297496</c:v>
                </c:pt>
                <c:pt idx="3881">
                  <c:v>-4.2841796992297496</c:v>
                </c:pt>
                <c:pt idx="3882">
                  <c:v>-4.2841796992297496</c:v>
                </c:pt>
                <c:pt idx="3883">
                  <c:v>-4.2841796992297496</c:v>
                </c:pt>
                <c:pt idx="3884">
                  <c:v>-4.2841796992297496</c:v>
                </c:pt>
                <c:pt idx="3885">
                  <c:v>-4.2841796992297496</c:v>
                </c:pt>
                <c:pt idx="3886">
                  <c:v>-4.2841796992297496</c:v>
                </c:pt>
                <c:pt idx="3887">
                  <c:v>-4.2841796992297496</c:v>
                </c:pt>
                <c:pt idx="3888">
                  <c:v>-4.2841796992297496</c:v>
                </c:pt>
                <c:pt idx="3889">
                  <c:v>-4.2841796992297496</c:v>
                </c:pt>
                <c:pt idx="3890">
                  <c:v>-4.2841796992297496</c:v>
                </c:pt>
                <c:pt idx="3891">
                  <c:v>-4.2841796992297496</c:v>
                </c:pt>
                <c:pt idx="3892">
                  <c:v>-4.2841796992297496</c:v>
                </c:pt>
                <c:pt idx="3893">
                  <c:v>-4.2841796992297496</c:v>
                </c:pt>
                <c:pt idx="3894">
                  <c:v>-4.2841796992297496</c:v>
                </c:pt>
                <c:pt idx="3895">
                  <c:v>-4.2841796992297496</c:v>
                </c:pt>
                <c:pt idx="3896">
                  <c:v>-4.2841796992297496</c:v>
                </c:pt>
                <c:pt idx="3897">
                  <c:v>-4.2841796992297496</c:v>
                </c:pt>
                <c:pt idx="3898">
                  <c:v>-4.2841796992297496</c:v>
                </c:pt>
                <c:pt idx="3899">
                  <c:v>-4.2841796992297496</c:v>
                </c:pt>
                <c:pt idx="3900">
                  <c:v>-4.2841796992297496</c:v>
                </c:pt>
                <c:pt idx="3901">
                  <c:v>-4.2841796992297496</c:v>
                </c:pt>
                <c:pt idx="3902">
                  <c:v>-4.2841796992297496</c:v>
                </c:pt>
                <c:pt idx="3903">
                  <c:v>-4.2841796992297496</c:v>
                </c:pt>
                <c:pt idx="3904">
                  <c:v>-4.2841796992297496</c:v>
                </c:pt>
                <c:pt idx="3905">
                  <c:v>-4.2841796992297496</c:v>
                </c:pt>
                <c:pt idx="3906">
                  <c:v>-4.2841796992297496</c:v>
                </c:pt>
                <c:pt idx="3907">
                  <c:v>-4.2841796992297496</c:v>
                </c:pt>
                <c:pt idx="3908">
                  <c:v>-4.2841796992297496</c:v>
                </c:pt>
                <c:pt idx="3909">
                  <c:v>-4.2841796992297496</c:v>
                </c:pt>
                <c:pt idx="3910">
                  <c:v>-4.2841796992297496</c:v>
                </c:pt>
                <c:pt idx="3911">
                  <c:v>-4.2841796992297496</c:v>
                </c:pt>
                <c:pt idx="3912">
                  <c:v>-4.2841796992297496</c:v>
                </c:pt>
                <c:pt idx="3913">
                  <c:v>-4.2841796992297496</c:v>
                </c:pt>
                <c:pt idx="3914">
                  <c:v>-4.2841796992297496</c:v>
                </c:pt>
                <c:pt idx="3915">
                  <c:v>-4.2841796992297496</c:v>
                </c:pt>
                <c:pt idx="3916">
                  <c:v>-4.2841796992297496</c:v>
                </c:pt>
                <c:pt idx="3917">
                  <c:v>-4.2841796992297496</c:v>
                </c:pt>
                <c:pt idx="3918">
                  <c:v>-4.2841796992297496</c:v>
                </c:pt>
                <c:pt idx="3919">
                  <c:v>-4.2841796992297496</c:v>
                </c:pt>
                <c:pt idx="3920">
                  <c:v>-4.2841796992297496</c:v>
                </c:pt>
                <c:pt idx="3921">
                  <c:v>-4.2841796992297496</c:v>
                </c:pt>
                <c:pt idx="3922">
                  <c:v>-4.2841796992297496</c:v>
                </c:pt>
                <c:pt idx="3923">
                  <c:v>-4.2841796992297496</c:v>
                </c:pt>
                <c:pt idx="3924">
                  <c:v>-4.2841796992297496</c:v>
                </c:pt>
                <c:pt idx="3925">
                  <c:v>-4.2841796992297496</c:v>
                </c:pt>
                <c:pt idx="3926">
                  <c:v>-4.2841796992297496</c:v>
                </c:pt>
                <c:pt idx="3927">
                  <c:v>-4.2841796992297496</c:v>
                </c:pt>
                <c:pt idx="3928">
                  <c:v>-4.2841796992297496</c:v>
                </c:pt>
                <c:pt idx="3929">
                  <c:v>-4.2841796992297496</c:v>
                </c:pt>
                <c:pt idx="3930">
                  <c:v>-4.2841796992297496</c:v>
                </c:pt>
                <c:pt idx="3931">
                  <c:v>-4.2841796992297496</c:v>
                </c:pt>
                <c:pt idx="3932">
                  <c:v>-4.2841796992297496</c:v>
                </c:pt>
                <c:pt idx="3933">
                  <c:v>-4.2841796992297496</c:v>
                </c:pt>
                <c:pt idx="3934">
                  <c:v>-4.2841796992297496</c:v>
                </c:pt>
                <c:pt idx="3935">
                  <c:v>-4.2841796992297496</c:v>
                </c:pt>
                <c:pt idx="3936">
                  <c:v>-4.2841796992297496</c:v>
                </c:pt>
                <c:pt idx="3937">
                  <c:v>-4.2841796992297496</c:v>
                </c:pt>
                <c:pt idx="3938">
                  <c:v>-4.2841796992297496</c:v>
                </c:pt>
                <c:pt idx="3939">
                  <c:v>-4.2841796992297496</c:v>
                </c:pt>
                <c:pt idx="3940">
                  <c:v>-4.2841796992297496</c:v>
                </c:pt>
                <c:pt idx="3941">
                  <c:v>-4.2841796992297496</c:v>
                </c:pt>
                <c:pt idx="3942">
                  <c:v>-4.2841796992297496</c:v>
                </c:pt>
                <c:pt idx="3943">
                  <c:v>-4.2841796992297496</c:v>
                </c:pt>
                <c:pt idx="3944">
                  <c:v>-4.2841796992297496</c:v>
                </c:pt>
                <c:pt idx="3945">
                  <c:v>-4.2841796992297496</c:v>
                </c:pt>
                <c:pt idx="3946">
                  <c:v>-4.2841796992297496</c:v>
                </c:pt>
                <c:pt idx="3947">
                  <c:v>-4.2841796992297496</c:v>
                </c:pt>
                <c:pt idx="3948">
                  <c:v>-4.2841796992297496</c:v>
                </c:pt>
                <c:pt idx="3949">
                  <c:v>-4.2841796992297496</c:v>
                </c:pt>
                <c:pt idx="3950">
                  <c:v>-4.2841796992297496</c:v>
                </c:pt>
                <c:pt idx="3951">
                  <c:v>-4.2841796992297496</c:v>
                </c:pt>
                <c:pt idx="3952">
                  <c:v>-4.2841796992297496</c:v>
                </c:pt>
                <c:pt idx="3953">
                  <c:v>-4.2841796992297496</c:v>
                </c:pt>
                <c:pt idx="3954">
                  <c:v>-4.2841796992297496</c:v>
                </c:pt>
                <c:pt idx="3955">
                  <c:v>-4.2841796992297496</c:v>
                </c:pt>
                <c:pt idx="3956">
                  <c:v>-4.2841796992297496</c:v>
                </c:pt>
                <c:pt idx="3957">
                  <c:v>-4.2841796992297496</c:v>
                </c:pt>
                <c:pt idx="3958">
                  <c:v>-4.2841796992297496</c:v>
                </c:pt>
                <c:pt idx="3959">
                  <c:v>-4.2841796992297496</c:v>
                </c:pt>
                <c:pt idx="3960">
                  <c:v>-4.2841796992297496</c:v>
                </c:pt>
                <c:pt idx="3961">
                  <c:v>-4.2841796992297496</c:v>
                </c:pt>
                <c:pt idx="3962">
                  <c:v>-4.2841796992297496</c:v>
                </c:pt>
                <c:pt idx="3963">
                  <c:v>-4.2841796992297496</c:v>
                </c:pt>
                <c:pt idx="3964">
                  <c:v>-4.2841796992297496</c:v>
                </c:pt>
                <c:pt idx="3965">
                  <c:v>-4.2841796992297496</c:v>
                </c:pt>
                <c:pt idx="3966">
                  <c:v>-4.2841796992297496</c:v>
                </c:pt>
                <c:pt idx="3967">
                  <c:v>-4.2841796992297496</c:v>
                </c:pt>
                <c:pt idx="3968">
                  <c:v>-4.2841796992297496</c:v>
                </c:pt>
                <c:pt idx="3969">
                  <c:v>-4.2841796992297496</c:v>
                </c:pt>
                <c:pt idx="3970">
                  <c:v>-4.2841796992297496</c:v>
                </c:pt>
                <c:pt idx="3971">
                  <c:v>-4.2841796992297496</c:v>
                </c:pt>
                <c:pt idx="3972">
                  <c:v>-4.2841796992297496</c:v>
                </c:pt>
                <c:pt idx="3973">
                  <c:v>-4.2841796992297496</c:v>
                </c:pt>
                <c:pt idx="3974">
                  <c:v>-4.2841796992297496</c:v>
                </c:pt>
                <c:pt idx="3975">
                  <c:v>-4.2841796992297496</c:v>
                </c:pt>
                <c:pt idx="3976">
                  <c:v>-4.2841796992297496</c:v>
                </c:pt>
                <c:pt idx="3977">
                  <c:v>-4.2841796992297496</c:v>
                </c:pt>
                <c:pt idx="3978">
                  <c:v>-4.2841796992297496</c:v>
                </c:pt>
                <c:pt idx="3979">
                  <c:v>-4.2841796992297496</c:v>
                </c:pt>
                <c:pt idx="3980">
                  <c:v>-4.2841796992297496</c:v>
                </c:pt>
                <c:pt idx="3981">
                  <c:v>-4.2841796992297496</c:v>
                </c:pt>
                <c:pt idx="3982">
                  <c:v>-4.2841796992297496</c:v>
                </c:pt>
                <c:pt idx="3983">
                  <c:v>-4.2841796992297496</c:v>
                </c:pt>
                <c:pt idx="3984">
                  <c:v>-4.2841796992297496</c:v>
                </c:pt>
                <c:pt idx="3985">
                  <c:v>-4.2841796992297496</c:v>
                </c:pt>
                <c:pt idx="3986">
                  <c:v>-4.2841796992297496</c:v>
                </c:pt>
                <c:pt idx="3987">
                  <c:v>-4.2841796992297496</c:v>
                </c:pt>
                <c:pt idx="3988">
                  <c:v>-4.2841796992297496</c:v>
                </c:pt>
                <c:pt idx="3989">
                  <c:v>-4.2841796992297496</c:v>
                </c:pt>
                <c:pt idx="3990">
                  <c:v>-4.2841796992297496</c:v>
                </c:pt>
                <c:pt idx="3991">
                  <c:v>-4.2841796992297496</c:v>
                </c:pt>
                <c:pt idx="3992">
                  <c:v>-4.2841796992297496</c:v>
                </c:pt>
                <c:pt idx="3993">
                  <c:v>-4.2841796992297496</c:v>
                </c:pt>
                <c:pt idx="3994">
                  <c:v>-4.2841796992297496</c:v>
                </c:pt>
                <c:pt idx="3995">
                  <c:v>-4.2841796992297496</c:v>
                </c:pt>
                <c:pt idx="3996">
                  <c:v>-4.2841796992297496</c:v>
                </c:pt>
                <c:pt idx="3997">
                  <c:v>-4.2841796992297496</c:v>
                </c:pt>
                <c:pt idx="3998">
                  <c:v>-4.2841796992297496</c:v>
                </c:pt>
                <c:pt idx="3999">
                  <c:v>-4.2841796992297496</c:v>
                </c:pt>
                <c:pt idx="4000">
                  <c:v>-4.2841796992297496</c:v>
                </c:pt>
                <c:pt idx="4001">
                  <c:v>-4.2841796992297496</c:v>
                </c:pt>
                <c:pt idx="4002">
                  <c:v>-4.2841796992297496</c:v>
                </c:pt>
                <c:pt idx="4003">
                  <c:v>-4.2841796992297496</c:v>
                </c:pt>
                <c:pt idx="4004">
                  <c:v>-4.2841796992297496</c:v>
                </c:pt>
                <c:pt idx="4005">
                  <c:v>-4.2841796992297496</c:v>
                </c:pt>
                <c:pt idx="4006">
                  <c:v>-4.2841796992297496</c:v>
                </c:pt>
                <c:pt idx="4007">
                  <c:v>-4.2841796992297496</c:v>
                </c:pt>
                <c:pt idx="4008">
                  <c:v>-4.2841796992297496</c:v>
                </c:pt>
                <c:pt idx="4009">
                  <c:v>-4.2841796992297496</c:v>
                </c:pt>
                <c:pt idx="4010">
                  <c:v>-4.2841796992297496</c:v>
                </c:pt>
                <c:pt idx="4011">
                  <c:v>-4.2841796992297496</c:v>
                </c:pt>
                <c:pt idx="4012">
                  <c:v>-4.2841796992297496</c:v>
                </c:pt>
                <c:pt idx="4013">
                  <c:v>-4.2841796992297496</c:v>
                </c:pt>
                <c:pt idx="4014">
                  <c:v>-4.2841796992297496</c:v>
                </c:pt>
                <c:pt idx="4015">
                  <c:v>-4.2841796992297496</c:v>
                </c:pt>
                <c:pt idx="4016">
                  <c:v>-4.2841796992297496</c:v>
                </c:pt>
                <c:pt idx="4017">
                  <c:v>-4.2841796992297496</c:v>
                </c:pt>
                <c:pt idx="4018">
                  <c:v>-4.2841796992297496</c:v>
                </c:pt>
                <c:pt idx="4019">
                  <c:v>-4.2841796992297496</c:v>
                </c:pt>
                <c:pt idx="4020">
                  <c:v>-4.2841796992297496</c:v>
                </c:pt>
                <c:pt idx="4021">
                  <c:v>-4.2841796992297496</c:v>
                </c:pt>
                <c:pt idx="4022">
                  <c:v>-4.2841796992297496</c:v>
                </c:pt>
                <c:pt idx="4023">
                  <c:v>-4.2841796992297496</c:v>
                </c:pt>
                <c:pt idx="4024">
                  <c:v>-4.2841796992297496</c:v>
                </c:pt>
                <c:pt idx="4025">
                  <c:v>-4.2841796992297496</c:v>
                </c:pt>
                <c:pt idx="4026">
                  <c:v>-4.2841796992297496</c:v>
                </c:pt>
                <c:pt idx="4027">
                  <c:v>-4.2841796992297496</c:v>
                </c:pt>
                <c:pt idx="4028">
                  <c:v>-4.2841796992297496</c:v>
                </c:pt>
                <c:pt idx="4029">
                  <c:v>-4.2841796992297496</c:v>
                </c:pt>
                <c:pt idx="4030">
                  <c:v>-4.2841796992297496</c:v>
                </c:pt>
                <c:pt idx="4031">
                  <c:v>-4.2841796992297496</c:v>
                </c:pt>
                <c:pt idx="4032">
                  <c:v>-4.2841796992297496</c:v>
                </c:pt>
                <c:pt idx="4033">
                  <c:v>-4.2841796992297496</c:v>
                </c:pt>
                <c:pt idx="4034">
                  <c:v>-4.2841796992297496</c:v>
                </c:pt>
                <c:pt idx="4035">
                  <c:v>-4.2841796992297496</c:v>
                </c:pt>
                <c:pt idx="4036">
                  <c:v>-4.2841796992297496</c:v>
                </c:pt>
                <c:pt idx="4037">
                  <c:v>-4.2841796992297496</c:v>
                </c:pt>
                <c:pt idx="4038">
                  <c:v>-4.2841796992297496</c:v>
                </c:pt>
                <c:pt idx="4039">
                  <c:v>-4.2841796992297496</c:v>
                </c:pt>
                <c:pt idx="4040">
                  <c:v>-4.2841796992297496</c:v>
                </c:pt>
                <c:pt idx="4041">
                  <c:v>-4.2841796992297496</c:v>
                </c:pt>
                <c:pt idx="4042">
                  <c:v>-4.2841796992297496</c:v>
                </c:pt>
                <c:pt idx="4043">
                  <c:v>-4.2841796992297496</c:v>
                </c:pt>
                <c:pt idx="4044">
                  <c:v>-4.2841796992297496</c:v>
                </c:pt>
                <c:pt idx="4045">
                  <c:v>-4.2841796992297496</c:v>
                </c:pt>
                <c:pt idx="4046">
                  <c:v>-4.2841796992297496</c:v>
                </c:pt>
                <c:pt idx="4047">
                  <c:v>-4.2841796992297496</c:v>
                </c:pt>
                <c:pt idx="4048">
                  <c:v>-4.2841796992297496</c:v>
                </c:pt>
                <c:pt idx="4049">
                  <c:v>-4.2841796992297496</c:v>
                </c:pt>
                <c:pt idx="4050">
                  <c:v>-4.2841796992297496</c:v>
                </c:pt>
                <c:pt idx="4051">
                  <c:v>-4.2841796992297496</c:v>
                </c:pt>
                <c:pt idx="4052">
                  <c:v>-4.2841796992297496</c:v>
                </c:pt>
                <c:pt idx="4053">
                  <c:v>-4.2841796992297496</c:v>
                </c:pt>
                <c:pt idx="4054">
                  <c:v>-4.2841796992297496</c:v>
                </c:pt>
                <c:pt idx="4055">
                  <c:v>-4.2841796992297496</c:v>
                </c:pt>
                <c:pt idx="4056">
                  <c:v>-4.2841796992297496</c:v>
                </c:pt>
                <c:pt idx="4057">
                  <c:v>-4.2841796992297496</c:v>
                </c:pt>
                <c:pt idx="4058">
                  <c:v>-4.2841796992297496</c:v>
                </c:pt>
                <c:pt idx="4059">
                  <c:v>-4.2841796992297496</c:v>
                </c:pt>
                <c:pt idx="4060">
                  <c:v>-4.2841796992297496</c:v>
                </c:pt>
                <c:pt idx="4061">
                  <c:v>-4.2841796992297496</c:v>
                </c:pt>
                <c:pt idx="4062">
                  <c:v>-4.2841796992297496</c:v>
                </c:pt>
                <c:pt idx="4063">
                  <c:v>-4.2841796992297496</c:v>
                </c:pt>
                <c:pt idx="4064">
                  <c:v>-4.2841796992297496</c:v>
                </c:pt>
                <c:pt idx="4065">
                  <c:v>-4.2841796992297496</c:v>
                </c:pt>
                <c:pt idx="4066">
                  <c:v>-4.2841796992297496</c:v>
                </c:pt>
                <c:pt idx="4067">
                  <c:v>-4.2841796992297496</c:v>
                </c:pt>
                <c:pt idx="4068">
                  <c:v>-4.2841796992297496</c:v>
                </c:pt>
                <c:pt idx="4069">
                  <c:v>-4.2841796992297496</c:v>
                </c:pt>
                <c:pt idx="4070">
                  <c:v>-4.2841796992297496</c:v>
                </c:pt>
                <c:pt idx="4071">
                  <c:v>-4.2841796992297496</c:v>
                </c:pt>
                <c:pt idx="4072">
                  <c:v>-4.2841796992297496</c:v>
                </c:pt>
                <c:pt idx="4073">
                  <c:v>-4.2841796992297496</c:v>
                </c:pt>
                <c:pt idx="4074">
                  <c:v>-4.2841796992297496</c:v>
                </c:pt>
                <c:pt idx="4075">
                  <c:v>-4.2841796992297496</c:v>
                </c:pt>
                <c:pt idx="4076">
                  <c:v>-4.2841796992297496</c:v>
                </c:pt>
                <c:pt idx="4077">
                  <c:v>-4.2841796992297496</c:v>
                </c:pt>
                <c:pt idx="4078">
                  <c:v>-4.2841796992297496</c:v>
                </c:pt>
                <c:pt idx="4079">
                  <c:v>-4.2841796992297496</c:v>
                </c:pt>
                <c:pt idx="4080">
                  <c:v>-4.2841796992297496</c:v>
                </c:pt>
                <c:pt idx="4081">
                  <c:v>-4.2841796992297496</c:v>
                </c:pt>
                <c:pt idx="4082">
                  <c:v>-4.2841796992297496</c:v>
                </c:pt>
                <c:pt idx="4083">
                  <c:v>-4.2841796992297496</c:v>
                </c:pt>
                <c:pt idx="4084">
                  <c:v>-4.2841796992297496</c:v>
                </c:pt>
                <c:pt idx="4085">
                  <c:v>-4.2841796992297496</c:v>
                </c:pt>
                <c:pt idx="4086">
                  <c:v>-4.2841796992297496</c:v>
                </c:pt>
                <c:pt idx="4087">
                  <c:v>-4.2841796992297496</c:v>
                </c:pt>
                <c:pt idx="4088">
                  <c:v>-4.2841796992297496</c:v>
                </c:pt>
                <c:pt idx="4089">
                  <c:v>-4.2841796992297496</c:v>
                </c:pt>
                <c:pt idx="4090">
                  <c:v>-4.2841796992297496</c:v>
                </c:pt>
                <c:pt idx="4091">
                  <c:v>-4.2841796992297496</c:v>
                </c:pt>
                <c:pt idx="4092">
                  <c:v>-4.2841796992297496</c:v>
                </c:pt>
                <c:pt idx="4093">
                  <c:v>-4.2841796992297496</c:v>
                </c:pt>
                <c:pt idx="4094">
                  <c:v>-4.2841796992297496</c:v>
                </c:pt>
                <c:pt idx="4095">
                  <c:v>-4.2841796992297496</c:v>
                </c:pt>
                <c:pt idx="4096">
                  <c:v>-4.2841796992297496</c:v>
                </c:pt>
                <c:pt idx="4097">
                  <c:v>-4.2841796992297496</c:v>
                </c:pt>
                <c:pt idx="4098">
                  <c:v>-4.2841796992297496</c:v>
                </c:pt>
                <c:pt idx="4099">
                  <c:v>-4.2841796992297496</c:v>
                </c:pt>
                <c:pt idx="4100">
                  <c:v>-4.2841796992297496</c:v>
                </c:pt>
                <c:pt idx="4101">
                  <c:v>-4.2841796992297496</c:v>
                </c:pt>
                <c:pt idx="4102">
                  <c:v>-4.2841796992297496</c:v>
                </c:pt>
                <c:pt idx="4103">
                  <c:v>-4.2841796992297496</c:v>
                </c:pt>
                <c:pt idx="4104">
                  <c:v>-4.2841796992297496</c:v>
                </c:pt>
                <c:pt idx="4105">
                  <c:v>-4.2841796992297496</c:v>
                </c:pt>
                <c:pt idx="4106">
                  <c:v>-4.2841796992297496</c:v>
                </c:pt>
                <c:pt idx="4107">
                  <c:v>-4.2841796992297496</c:v>
                </c:pt>
                <c:pt idx="4108">
                  <c:v>-4.2841796992297496</c:v>
                </c:pt>
                <c:pt idx="4109">
                  <c:v>-4.2841796992297496</c:v>
                </c:pt>
                <c:pt idx="4110">
                  <c:v>-4.2841796992297496</c:v>
                </c:pt>
                <c:pt idx="4111">
                  <c:v>-4.2841796992297496</c:v>
                </c:pt>
                <c:pt idx="4112">
                  <c:v>-4.2841796992297496</c:v>
                </c:pt>
                <c:pt idx="4113">
                  <c:v>-4.2841796992297496</c:v>
                </c:pt>
                <c:pt idx="4114">
                  <c:v>-4.2841796992297496</c:v>
                </c:pt>
                <c:pt idx="4115">
                  <c:v>-4.2841796992297496</c:v>
                </c:pt>
                <c:pt idx="4116">
                  <c:v>-4.2841796992297496</c:v>
                </c:pt>
                <c:pt idx="4117">
                  <c:v>-4.2841796992297496</c:v>
                </c:pt>
                <c:pt idx="4118">
                  <c:v>-4.2841796992297496</c:v>
                </c:pt>
                <c:pt idx="4119">
                  <c:v>-4.2841796992297496</c:v>
                </c:pt>
                <c:pt idx="4120">
                  <c:v>-4.2841796992297496</c:v>
                </c:pt>
                <c:pt idx="4121">
                  <c:v>-4.2841796992297496</c:v>
                </c:pt>
                <c:pt idx="4122">
                  <c:v>-4.2841796992297496</c:v>
                </c:pt>
                <c:pt idx="4123">
                  <c:v>-4.2841796992297496</c:v>
                </c:pt>
                <c:pt idx="4124">
                  <c:v>-4.2841796992297496</c:v>
                </c:pt>
                <c:pt idx="4125">
                  <c:v>-4.2841796992297496</c:v>
                </c:pt>
                <c:pt idx="4126">
                  <c:v>-4.2841796992297496</c:v>
                </c:pt>
                <c:pt idx="4127">
                  <c:v>-4.2841796992297496</c:v>
                </c:pt>
                <c:pt idx="4128">
                  <c:v>-4.2841796992297496</c:v>
                </c:pt>
                <c:pt idx="4129">
                  <c:v>-4.2841796992297496</c:v>
                </c:pt>
                <c:pt idx="4130">
                  <c:v>-4.2841796992297496</c:v>
                </c:pt>
                <c:pt idx="4131">
                  <c:v>-4.2841796992297496</c:v>
                </c:pt>
                <c:pt idx="4132">
                  <c:v>-4.2841796992297496</c:v>
                </c:pt>
                <c:pt idx="4133">
                  <c:v>-4.2841796992297496</c:v>
                </c:pt>
                <c:pt idx="4134">
                  <c:v>-4.2841796992297496</c:v>
                </c:pt>
                <c:pt idx="4135">
                  <c:v>-4.2841796992297496</c:v>
                </c:pt>
                <c:pt idx="4136">
                  <c:v>-4.2841796992297496</c:v>
                </c:pt>
                <c:pt idx="4137">
                  <c:v>-4.2841796992297496</c:v>
                </c:pt>
                <c:pt idx="4138">
                  <c:v>-4.2841796992297496</c:v>
                </c:pt>
                <c:pt idx="4139">
                  <c:v>-4.2841796992297496</c:v>
                </c:pt>
                <c:pt idx="4140">
                  <c:v>-4.2841796992297496</c:v>
                </c:pt>
                <c:pt idx="4141">
                  <c:v>-4.2841796992297496</c:v>
                </c:pt>
                <c:pt idx="4142">
                  <c:v>-4.2841796992297496</c:v>
                </c:pt>
                <c:pt idx="4143">
                  <c:v>-4.2841796992297496</c:v>
                </c:pt>
                <c:pt idx="4144">
                  <c:v>-4.2841796992297496</c:v>
                </c:pt>
                <c:pt idx="4145">
                  <c:v>-4.2841796992297496</c:v>
                </c:pt>
                <c:pt idx="4146">
                  <c:v>-4.2841796992297496</c:v>
                </c:pt>
                <c:pt idx="4147">
                  <c:v>-4.2841796992297496</c:v>
                </c:pt>
                <c:pt idx="4148">
                  <c:v>-4.2841796992297496</c:v>
                </c:pt>
                <c:pt idx="4149">
                  <c:v>-4.2841796992297496</c:v>
                </c:pt>
                <c:pt idx="4150">
                  <c:v>-4.2841796992297496</c:v>
                </c:pt>
                <c:pt idx="4151">
                  <c:v>-4.2841796992297496</c:v>
                </c:pt>
                <c:pt idx="4152">
                  <c:v>-4.2841796992297496</c:v>
                </c:pt>
                <c:pt idx="4153">
                  <c:v>-4.2841796992297496</c:v>
                </c:pt>
                <c:pt idx="4154">
                  <c:v>-4.2841796992297496</c:v>
                </c:pt>
                <c:pt idx="4155">
                  <c:v>-4.2841796992297496</c:v>
                </c:pt>
                <c:pt idx="4156">
                  <c:v>-4.2841796992297496</c:v>
                </c:pt>
                <c:pt idx="4157">
                  <c:v>-4.2841796992297496</c:v>
                </c:pt>
                <c:pt idx="4158">
                  <c:v>-4.2841796992297496</c:v>
                </c:pt>
                <c:pt idx="4159">
                  <c:v>-4.2841796992297496</c:v>
                </c:pt>
                <c:pt idx="4160">
                  <c:v>-4.2841796992297496</c:v>
                </c:pt>
                <c:pt idx="4161">
                  <c:v>-4.2841796992297496</c:v>
                </c:pt>
                <c:pt idx="4162">
                  <c:v>-4.2841796992297496</c:v>
                </c:pt>
                <c:pt idx="4163">
                  <c:v>-4.2841796992297496</c:v>
                </c:pt>
                <c:pt idx="4164">
                  <c:v>-4.2841796992297496</c:v>
                </c:pt>
                <c:pt idx="4165">
                  <c:v>-4.2841796992297496</c:v>
                </c:pt>
                <c:pt idx="4166">
                  <c:v>-4.2841796992297496</c:v>
                </c:pt>
                <c:pt idx="4167">
                  <c:v>-4.2841796992297496</c:v>
                </c:pt>
                <c:pt idx="4168">
                  <c:v>-4.2841796992297496</c:v>
                </c:pt>
                <c:pt idx="4169">
                  <c:v>-4.2841796992297496</c:v>
                </c:pt>
                <c:pt idx="4170">
                  <c:v>-4.2841796992297496</c:v>
                </c:pt>
                <c:pt idx="4171">
                  <c:v>-4.2841796992297496</c:v>
                </c:pt>
                <c:pt idx="4172">
                  <c:v>-4.2841796992297496</c:v>
                </c:pt>
                <c:pt idx="4173">
                  <c:v>-4.2841796992297496</c:v>
                </c:pt>
                <c:pt idx="4174">
                  <c:v>-4.2841796992297496</c:v>
                </c:pt>
                <c:pt idx="4175">
                  <c:v>-4.2841796992297496</c:v>
                </c:pt>
                <c:pt idx="4176">
                  <c:v>-4.2841796992297496</c:v>
                </c:pt>
                <c:pt idx="4177">
                  <c:v>-4.2841796992297496</c:v>
                </c:pt>
                <c:pt idx="4178">
                  <c:v>-4.2841796992297496</c:v>
                </c:pt>
                <c:pt idx="4179">
                  <c:v>-4.2841796992297496</c:v>
                </c:pt>
                <c:pt idx="4180">
                  <c:v>-4.2841796992297496</c:v>
                </c:pt>
                <c:pt idx="4181">
                  <c:v>-4.2841796992297496</c:v>
                </c:pt>
                <c:pt idx="4182">
                  <c:v>-4.2841796992297496</c:v>
                </c:pt>
                <c:pt idx="4183">
                  <c:v>-4.2841796992297496</c:v>
                </c:pt>
                <c:pt idx="4184">
                  <c:v>-4.2841796992297496</c:v>
                </c:pt>
                <c:pt idx="4185">
                  <c:v>-4.2841796992297496</c:v>
                </c:pt>
                <c:pt idx="4186">
                  <c:v>-4.2841796992297496</c:v>
                </c:pt>
                <c:pt idx="4187">
                  <c:v>-4.2841796992297496</c:v>
                </c:pt>
                <c:pt idx="4188">
                  <c:v>-4.2841796992297496</c:v>
                </c:pt>
                <c:pt idx="4189">
                  <c:v>-4.2841796992297496</c:v>
                </c:pt>
                <c:pt idx="4190">
                  <c:v>-4.2841796992297496</c:v>
                </c:pt>
                <c:pt idx="4191">
                  <c:v>-4.2841796992297496</c:v>
                </c:pt>
                <c:pt idx="4192">
                  <c:v>-4.2841796992297496</c:v>
                </c:pt>
                <c:pt idx="4193">
                  <c:v>-4.2841796992297496</c:v>
                </c:pt>
                <c:pt idx="4194">
                  <c:v>-4.2841796992297496</c:v>
                </c:pt>
                <c:pt idx="4195">
                  <c:v>-4.2841796992297496</c:v>
                </c:pt>
                <c:pt idx="4196">
                  <c:v>-4.2841796992297496</c:v>
                </c:pt>
                <c:pt idx="4197">
                  <c:v>-4.2841796992297496</c:v>
                </c:pt>
                <c:pt idx="4198">
                  <c:v>-4.2841796992297496</c:v>
                </c:pt>
                <c:pt idx="4199">
                  <c:v>-4.2841796992297496</c:v>
                </c:pt>
                <c:pt idx="4200">
                  <c:v>-4.2841796992297496</c:v>
                </c:pt>
                <c:pt idx="4201">
                  <c:v>-4.2841796992297496</c:v>
                </c:pt>
                <c:pt idx="4202">
                  <c:v>-4.2841796992297496</c:v>
                </c:pt>
                <c:pt idx="4203">
                  <c:v>-4.2841796992297496</c:v>
                </c:pt>
                <c:pt idx="4204">
                  <c:v>-4.2841796992297496</c:v>
                </c:pt>
                <c:pt idx="4205">
                  <c:v>-4.2841796992297496</c:v>
                </c:pt>
                <c:pt idx="4206">
                  <c:v>-4.2841796992297496</c:v>
                </c:pt>
                <c:pt idx="4207">
                  <c:v>-4.2841796992297496</c:v>
                </c:pt>
                <c:pt idx="4208">
                  <c:v>-4.2841796992297496</c:v>
                </c:pt>
                <c:pt idx="4209">
                  <c:v>-4.2841796992297496</c:v>
                </c:pt>
                <c:pt idx="4210">
                  <c:v>-4.2841796992297496</c:v>
                </c:pt>
                <c:pt idx="4211">
                  <c:v>-4.2841796992297496</c:v>
                </c:pt>
                <c:pt idx="4212">
                  <c:v>-4.2841796992297496</c:v>
                </c:pt>
                <c:pt idx="4213">
                  <c:v>-4.2841796992297496</c:v>
                </c:pt>
                <c:pt idx="4214">
                  <c:v>-4.2841796992297496</c:v>
                </c:pt>
                <c:pt idx="4215">
                  <c:v>-4.2841796992297496</c:v>
                </c:pt>
                <c:pt idx="4216">
                  <c:v>-4.2841796992297496</c:v>
                </c:pt>
                <c:pt idx="4217">
                  <c:v>-4.2841796992297496</c:v>
                </c:pt>
                <c:pt idx="4218">
                  <c:v>-4.2841796992297496</c:v>
                </c:pt>
                <c:pt idx="4219">
                  <c:v>-4.2841796992297496</c:v>
                </c:pt>
                <c:pt idx="4220">
                  <c:v>-4.2841796992297496</c:v>
                </c:pt>
                <c:pt idx="4221">
                  <c:v>-4.2841796992297496</c:v>
                </c:pt>
                <c:pt idx="4222">
                  <c:v>-4.2841796992297496</c:v>
                </c:pt>
                <c:pt idx="4223">
                  <c:v>-4.2841796992297496</c:v>
                </c:pt>
                <c:pt idx="4224">
                  <c:v>-4.2841796992297496</c:v>
                </c:pt>
                <c:pt idx="4225">
                  <c:v>-4.2841796992297496</c:v>
                </c:pt>
                <c:pt idx="4226">
                  <c:v>-4.2841796992297496</c:v>
                </c:pt>
                <c:pt idx="4227">
                  <c:v>-4.2841796992297496</c:v>
                </c:pt>
                <c:pt idx="4228">
                  <c:v>-4.2841796992297496</c:v>
                </c:pt>
                <c:pt idx="4229">
                  <c:v>-4.2841796992297496</c:v>
                </c:pt>
                <c:pt idx="4230">
                  <c:v>-4.2841796992297496</c:v>
                </c:pt>
                <c:pt idx="4231">
                  <c:v>-4.2841796992297496</c:v>
                </c:pt>
                <c:pt idx="4232">
                  <c:v>-4.2841796992297496</c:v>
                </c:pt>
                <c:pt idx="4233">
                  <c:v>-4.2841796992297496</c:v>
                </c:pt>
                <c:pt idx="4234">
                  <c:v>-4.2841796992297496</c:v>
                </c:pt>
                <c:pt idx="4235">
                  <c:v>-4.2841796992297496</c:v>
                </c:pt>
                <c:pt idx="4236">
                  <c:v>-4.2841796992297496</c:v>
                </c:pt>
                <c:pt idx="4237">
                  <c:v>-4.2841796992297496</c:v>
                </c:pt>
                <c:pt idx="4238">
                  <c:v>-4.2841796992297496</c:v>
                </c:pt>
                <c:pt idx="4239">
                  <c:v>-4.2841796992297496</c:v>
                </c:pt>
                <c:pt idx="4240">
                  <c:v>-4.2841796992297496</c:v>
                </c:pt>
                <c:pt idx="4241">
                  <c:v>-4.2841796992297496</c:v>
                </c:pt>
                <c:pt idx="4242">
                  <c:v>-4.2841796992297496</c:v>
                </c:pt>
                <c:pt idx="4243">
                  <c:v>-4.2841796992297496</c:v>
                </c:pt>
                <c:pt idx="4244">
                  <c:v>-4.2841796992297496</c:v>
                </c:pt>
                <c:pt idx="4245">
                  <c:v>-4.2841796992297496</c:v>
                </c:pt>
                <c:pt idx="4246">
                  <c:v>-4.2841796992297496</c:v>
                </c:pt>
                <c:pt idx="4247">
                  <c:v>-4.2841796992297496</c:v>
                </c:pt>
                <c:pt idx="4248">
                  <c:v>-4.2841796992297496</c:v>
                </c:pt>
                <c:pt idx="4249">
                  <c:v>-4.2841796992297496</c:v>
                </c:pt>
                <c:pt idx="4250">
                  <c:v>-4.2841796992297496</c:v>
                </c:pt>
                <c:pt idx="4251">
                  <c:v>-4.2841796992297496</c:v>
                </c:pt>
                <c:pt idx="4252">
                  <c:v>-4.2841796992297496</c:v>
                </c:pt>
                <c:pt idx="4253">
                  <c:v>-4.2841796992297496</c:v>
                </c:pt>
                <c:pt idx="4254">
                  <c:v>-4.2841796992297496</c:v>
                </c:pt>
                <c:pt idx="4255">
                  <c:v>-4.2841796992297496</c:v>
                </c:pt>
                <c:pt idx="4256">
                  <c:v>-4.2841796992297496</c:v>
                </c:pt>
                <c:pt idx="4257">
                  <c:v>-4.2841796992297496</c:v>
                </c:pt>
                <c:pt idx="4258">
                  <c:v>-4.2841796992297496</c:v>
                </c:pt>
                <c:pt idx="4259">
                  <c:v>-4.2841796992297496</c:v>
                </c:pt>
                <c:pt idx="4260">
                  <c:v>-4.2841796992297496</c:v>
                </c:pt>
                <c:pt idx="4261">
                  <c:v>-4.2841796992297496</c:v>
                </c:pt>
                <c:pt idx="4262">
                  <c:v>-4.2841796992297496</c:v>
                </c:pt>
                <c:pt idx="4263">
                  <c:v>-4.2841796992297496</c:v>
                </c:pt>
                <c:pt idx="4264">
                  <c:v>-4.2841796992297496</c:v>
                </c:pt>
                <c:pt idx="4265">
                  <c:v>-4.2841796992297496</c:v>
                </c:pt>
                <c:pt idx="4266">
                  <c:v>-4.2841796992297496</c:v>
                </c:pt>
                <c:pt idx="4267">
                  <c:v>-4.2841796992297496</c:v>
                </c:pt>
                <c:pt idx="4268">
                  <c:v>-4.2841796992297496</c:v>
                </c:pt>
                <c:pt idx="4269">
                  <c:v>-4.2841796992297496</c:v>
                </c:pt>
                <c:pt idx="4270">
                  <c:v>-4.2841796992297496</c:v>
                </c:pt>
                <c:pt idx="4271">
                  <c:v>-4.2841796992297496</c:v>
                </c:pt>
                <c:pt idx="4272">
                  <c:v>-4.2841796992297496</c:v>
                </c:pt>
                <c:pt idx="4273">
                  <c:v>-4.2841796992297496</c:v>
                </c:pt>
                <c:pt idx="4274">
                  <c:v>-4.2841796992297496</c:v>
                </c:pt>
                <c:pt idx="4275">
                  <c:v>-4.2841796992297496</c:v>
                </c:pt>
                <c:pt idx="4276">
                  <c:v>-4.2841796992297496</c:v>
                </c:pt>
                <c:pt idx="4277">
                  <c:v>-4.2841796992297496</c:v>
                </c:pt>
                <c:pt idx="4278">
                  <c:v>-4.2841796992297496</c:v>
                </c:pt>
                <c:pt idx="4279">
                  <c:v>-4.2841796992297496</c:v>
                </c:pt>
                <c:pt idx="4280">
                  <c:v>-4.2841796992297496</c:v>
                </c:pt>
                <c:pt idx="4281">
                  <c:v>-4.2841796992297496</c:v>
                </c:pt>
                <c:pt idx="4282">
                  <c:v>-4.2841796992297496</c:v>
                </c:pt>
                <c:pt idx="4283">
                  <c:v>-4.2841796992297496</c:v>
                </c:pt>
                <c:pt idx="4284">
                  <c:v>-4.2841796992297496</c:v>
                </c:pt>
                <c:pt idx="4285">
                  <c:v>-4.2841796992297496</c:v>
                </c:pt>
                <c:pt idx="4286">
                  <c:v>-4.2841796992297496</c:v>
                </c:pt>
                <c:pt idx="4287">
                  <c:v>-4.2841796992297496</c:v>
                </c:pt>
                <c:pt idx="4288">
                  <c:v>-4.2841796992297496</c:v>
                </c:pt>
                <c:pt idx="4289">
                  <c:v>-4.2841796992297496</c:v>
                </c:pt>
                <c:pt idx="4290">
                  <c:v>-4.2841796992297496</c:v>
                </c:pt>
                <c:pt idx="4291">
                  <c:v>-4.2841796992297496</c:v>
                </c:pt>
                <c:pt idx="4292">
                  <c:v>-4.2841796992297496</c:v>
                </c:pt>
                <c:pt idx="4293">
                  <c:v>-4.2841796992297496</c:v>
                </c:pt>
                <c:pt idx="4294">
                  <c:v>-4.2841796992297496</c:v>
                </c:pt>
                <c:pt idx="4295">
                  <c:v>-4.2841796992297496</c:v>
                </c:pt>
                <c:pt idx="4296">
                  <c:v>-4.2841796992297496</c:v>
                </c:pt>
                <c:pt idx="4297">
                  <c:v>-4.2841796992297496</c:v>
                </c:pt>
                <c:pt idx="4298">
                  <c:v>-4.2841796992297496</c:v>
                </c:pt>
                <c:pt idx="4299">
                  <c:v>-4.2841796992297496</c:v>
                </c:pt>
                <c:pt idx="4300">
                  <c:v>-4.2841796992297496</c:v>
                </c:pt>
                <c:pt idx="4301">
                  <c:v>-4.2841796992297496</c:v>
                </c:pt>
                <c:pt idx="4302">
                  <c:v>-4.2841796992297496</c:v>
                </c:pt>
                <c:pt idx="4303">
                  <c:v>-4.2841796992297496</c:v>
                </c:pt>
                <c:pt idx="4304">
                  <c:v>-4.2841796992297496</c:v>
                </c:pt>
                <c:pt idx="4305">
                  <c:v>-4.2841796992297496</c:v>
                </c:pt>
                <c:pt idx="4306">
                  <c:v>-4.2841796992297496</c:v>
                </c:pt>
                <c:pt idx="4307">
                  <c:v>-4.2841796992297496</c:v>
                </c:pt>
                <c:pt idx="4308">
                  <c:v>-4.2841796992297496</c:v>
                </c:pt>
                <c:pt idx="4309">
                  <c:v>-4.2841796992297496</c:v>
                </c:pt>
                <c:pt idx="4310">
                  <c:v>-4.2841796992297496</c:v>
                </c:pt>
                <c:pt idx="4311">
                  <c:v>-4.2841796992297496</c:v>
                </c:pt>
                <c:pt idx="4312">
                  <c:v>-4.2841796992297496</c:v>
                </c:pt>
                <c:pt idx="4313">
                  <c:v>-4.2841796992297496</c:v>
                </c:pt>
                <c:pt idx="4314">
                  <c:v>-4.2841796992297496</c:v>
                </c:pt>
                <c:pt idx="4315">
                  <c:v>-4.2841796992297496</c:v>
                </c:pt>
                <c:pt idx="4316">
                  <c:v>-4.2841796992297496</c:v>
                </c:pt>
                <c:pt idx="4317">
                  <c:v>-4.2841796992297496</c:v>
                </c:pt>
                <c:pt idx="4318">
                  <c:v>-4.2841796992297496</c:v>
                </c:pt>
                <c:pt idx="4319">
                  <c:v>-4.2841796992297496</c:v>
                </c:pt>
                <c:pt idx="4320">
                  <c:v>-4.2841796992297496</c:v>
                </c:pt>
                <c:pt idx="4321">
                  <c:v>-4.2841796992297496</c:v>
                </c:pt>
                <c:pt idx="4322">
                  <c:v>-4.2841796992297496</c:v>
                </c:pt>
                <c:pt idx="4323">
                  <c:v>-4.2841796992297496</c:v>
                </c:pt>
                <c:pt idx="4324">
                  <c:v>-4.2841796992297496</c:v>
                </c:pt>
                <c:pt idx="4325">
                  <c:v>-4.2841796992297496</c:v>
                </c:pt>
                <c:pt idx="4326">
                  <c:v>-4.2841796992297496</c:v>
                </c:pt>
                <c:pt idx="4327">
                  <c:v>-4.2841796992297496</c:v>
                </c:pt>
                <c:pt idx="4328">
                  <c:v>-4.2841796992297496</c:v>
                </c:pt>
                <c:pt idx="4329">
                  <c:v>-4.2841796992297496</c:v>
                </c:pt>
                <c:pt idx="4330">
                  <c:v>-4.2841796992297496</c:v>
                </c:pt>
                <c:pt idx="4331">
                  <c:v>-4.2841796992297496</c:v>
                </c:pt>
                <c:pt idx="4332">
                  <c:v>-4.2841796992297496</c:v>
                </c:pt>
                <c:pt idx="4333">
                  <c:v>-4.2841796992297496</c:v>
                </c:pt>
                <c:pt idx="4334">
                  <c:v>-4.2841796992297496</c:v>
                </c:pt>
                <c:pt idx="4335">
                  <c:v>-4.2841796992297496</c:v>
                </c:pt>
                <c:pt idx="4336">
                  <c:v>-4.2841796992297496</c:v>
                </c:pt>
                <c:pt idx="4337">
                  <c:v>-4.2841796992297496</c:v>
                </c:pt>
                <c:pt idx="4338">
                  <c:v>-4.2841796992297496</c:v>
                </c:pt>
                <c:pt idx="4339">
                  <c:v>-4.2841796992297496</c:v>
                </c:pt>
                <c:pt idx="4340">
                  <c:v>-4.2841796992297496</c:v>
                </c:pt>
                <c:pt idx="4341">
                  <c:v>-4.2841796992297496</c:v>
                </c:pt>
                <c:pt idx="4342">
                  <c:v>-4.2841796992297496</c:v>
                </c:pt>
                <c:pt idx="4343">
                  <c:v>-4.2841796992297496</c:v>
                </c:pt>
                <c:pt idx="4344">
                  <c:v>-4.2841796992297496</c:v>
                </c:pt>
                <c:pt idx="4345">
                  <c:v>-4.2841796992297496</c:v>
                </c:pt>
                <c:pt idx="4346">
                  <c:v>-4.2841796992297496</c:v>
                </c:pt>
                <c:pt idx="4347">
                  <c:v>-4.2841796992297496</c:v>
                </c:pt>
                <c:pt idx="4348">
                  <c:v>-4.2841796992297496</c:v>
                </c:pt>
                <c:pt idx="4349">
                  <c:v>-4.2841796992297496</c:v>
                </c:pt>
                <c:pt idx="4350">
                  <c:v>-4.2841796992297496</c:v>
                </c:pt>
                <c:pt idx="4351">
                  <c:v>-4.2841796992297496</c:v>
                </c:pt>
                <c:pt idx="4352">
                  <c:v>-4.2841796992297496</c:v>
                </c:pt>
                <c:pt idx="4353">
                  <c:v>-4.2841796992297496</c:v>
                </c:pt>
                <c:pt idx="4354">
                  <c:v>-4.2841796992297496</c:v>
                </c:pt>
                <c:pt idx="4355">
                  <c:v>-4.2841796992297496</c:v>
                </c:pt>
                <c:pt idx="4356">
                  <c:v>-4.2841796992297496</c:v>
                </c:pt>
                <c:pt idx="4357">
                  <c:v>-4.2841796992297496</c:v>
                </c:pt>
                <c:pt idx="4358">
                  <c:v>-4.2841796992297496</c:v>
                </c:pt>
                <c:pt idx="4359">
                  <c:v>-4.2841796992297496</c:v>
                </c:pt>
                <c:pt idx="4360">
                  <c:v>-4.2841796992297496</c:v>
                </c:pt>
                <c:pt idx="4361">
                  <c:v>-4.2841796992297496</c:v>
                </c:pt>
                <c:pt idx="4362">
                  <c:v>-4.2841796992297496</c:v>
                </c:pt>
                <c:pt idx="4363">
                  <c:v>-4.2841796992297496</c:v>
                </c:pt>
                <c:pt idx="4364">
                  <c:v>-4.2841796992297496</c:v>
                </c:pt>
                <c:pt idx="4365">
                  <c:v>-4.2841796992297496</c:v>
                </c:pt>
                <c:pt idx="4366">
                  <c:v>-4.2841796992297496</c:v>
                </c:pt>
                <c:pt idx="4367">
                  <c:v>-4.2841796992297496</c:v>
                </c:pt>
                <c:pt idx="4368">
                  <c:v>-4.2841796992297496</c:v>
                </c:pt>
                <c:pt idx="4369">
                  <c:v>-4.2841796992297496</c:v>
                </c:pt>
                <c:pt idx="4370">
                  <c:v>-4.2841796992297496</c:v>
                </c:pt>
                <c:pt idx="4371">
                  <c:v>-4.2841796992297496</c:v>
                </c:pt>
                <c:pt idx="4372">
                  <c:v>-4.2841796992297496</c:v>
                </c:pt>
                <c:pt idx="4373">
                  <c:v>-4.2841796992297496</c:v>
                </c:pt>
                <c:pt idx="4374">
                  <c:v>-4.2841796992297496</c:v>
                </c:pt>
                <c:pt idx="4375">
                  <c:v>-4.2841796992297496</c:v>
                </c:pt>
                <c:pt idx="4376">
                  <c:v>-4.2841796992297496</c:v>
                </c:pt>
                <c:pt idx="4377">
                  <c:v>-4.2841796992297496</c:v>
                </c:pt>
                <c:pt idx="4378">
                  <c:v>-4.2841796992297496</c:v>
                </c:pt>
                <c:pt idx="4379">
                  <c:v>-4.2841796992297496</c:v>
                </c:pt>
                <c:pt idx="4380">
                  <c:v>-4.2841796992297496</c:v>
                </c:pt>
                <c:pt idx="4381">
                  <c:v>-4.2841796992297496</c:v>
                </c:pt>
                <c:pt idx="4382">
                  <c:v>-4.2841796992297496</c:v>
                </c:pt>
                <c:pt idx="4383">
                  <c:v>-4.2841796992297496</c:v>
                </c:pt>
                <c:pt idx="4384">
                  <c:v>-4.2841796992297496</c:v>
                </c:pt>
                <c:pt idx="4385">
                  <c:v>-4.2841796992297496</c:v>
                </c:pt>
                <c:pt idx="4386">
                  <c:v>-4.2841796992297496</c:v>
                </c:pt>
                <c:pt idx="4387">
                  <c:v>-4.2841796992297496</c:v>
                </c:pt>
                <c:pt idx="4388">
                  <c:v>-4.2841796992297496</c:v>
                </c:pt>
                <c:pt idx="4389">
                  <c:v>-4.2841796992297496</c:v>
                </c:pt>
                <c:pt idx="4390">
                  <c:v>-4.2841796992297496</c:v>
                </c:pt>
                <c:pt idx="4391">
                  <c:v>-4.2841796992297496</c:v>
                </c:pt>
                <c:pt idx="4392">
                  <c:v>-4.2841796992297496</c:v>
                </c:pt>
                <c:pt idx="4393">
                  <c:v>-4.2841796992297496</c:v>
                </c:pt>
                <c:pt idx="4394">
                  <c:v>-4.2841796992297496</c:v>
                </c:pt>
                <c:pt idx="4395">
                  <c:v>-4.2841796992297496</c:v>
                </c:pt>
                <c:pt idx="4396">
                  <c:v>-4.2841796992297496</c:v>
                </c:pt>
                <c:pt idx="4397">
                  <c:v>-4.2841796992297496</c:v>
                </c:pt>
                <c:pt idx="4398">
                  <c:v>-4.2841796992297496</c:v>
                </c:pt>
                <c:pt idx="4399">
                  <c:v>-4.2841796992297496</c:v>
                </c:pt>
                <c:pt idx="4400">
                  <c:v>-4.2841796992297496</c:v>
                </c:pt>
                <c:pt idx="4401">
                  <c:v>-4.2841796992297496</c:v>
                </c:pt>
                <c:pt idx="4402">
                  <c:v>-4.2841796992297496</c:v>
                </c:pt>
                <c:pt idx="4403">
                  <c:v>-4.2841796992297496</c:v>
                </c:pt>
                <c:pt idx="4404">
                  <c:v>-4.2841796992297496</c:v>
                </c:pt>
                <c:pt idx="4405">
                  <c:v>-4.2841796992297496</c:v>
                </c:pt>
                <c:pt idx="4406">
                  <c:v>-4.2841796992297496</c:v>
                </c:pt>
                <c:pt idx="4407">
                  <c:v>-4.2841796992297496</c:v>
                </c:pt>
                <c:pt idx="4408">
                  <c:v>-4.2841796992297496</c:v>
                </c:pt>
                <c:pt idx="4409">
                  <c:v>-4.2841796992297496</c:v>
                </c:pt>
                <c:pt idx="4410">
                  <c:v>-4.2841796992297496</c:v>
                </c:pt>
                <c:pt idx="4411">
                  <c:v>-4.2841796992297496</c:v>
                </c:pt>
                <c:pt idx="4412">
                  <c:v>-4.2841796992297496</c:v>
                </c:pt>
                <c:pt idx="4413">
                  <c:v>-4.2841796992297496</c:v>
                </c:pt>
                <c:pt idx="4414">
                  <c:v>-4.2841796992297496</c:v>
                </c:pt>
                <c:pt idx="4415">
                  <c:v>-4.2841796992297496</c:v>
                </c:pt>
                <c:pt idx="4416">
                  <c:v>-4.2841796992297496</c:v>
                </c:pt>
                <c:pt idx="4417">
                  <c:v>-4.2841796992297496</c:v>
                </c:pt>
                <c:pt idx="4418">
                  <c:v>-4.2841796992297496</c:v>
                </c:pt>
                <c:pt idx="4419">
                  <c:v>-4.2841796992297496</c:v>
                </c:pt>
                <c:pt idx="4420">
                  <c:v>-4.2841796992297496</c:v>
                </c:pt>
                <c:pt idx="4421">
                  <c:v>-4.2841796992297496</c:v>
                </c:pt>
                <c:pt idx="4422">
                  <c:v>-4.2841796992297496</c:v>
                </c:pt>
                <c:pt idx="4423">
                  <c:v>-4.2841796992297496</c:v>
                </c:pt>
                <c:pt idx="4424">
                  <c:v>-4.2841796992297496</c:v>
                </c:pt>
                <c:pt idx="4425">
                  <c:v>-4.2841796992297496</c:v>
                </c:pt>
                <c:pt idx="4426">
                  <c:v>-4.2841796992297496</c:v>
                </c:pt>
                <c:pt idx="4427">
                  <c:v>-4.2841796992297496</c:v>
                </c:pt>
                <c:pt idx="4428">
                  <c:v>-4.2841796992297496</c:v>
                </c:pt>
                <c:pt idx="4429">
                  <c:v>-4.2841796992297496</c:v>
                </c:pt>
                <c:pt idx="4430">
                  <c:v>-4.2841796992297496</c:v>
                </c:pt>
                <c:pt idx="4431">
                  <c:v>-4.2841796992297496</c:v>
                </c:pt>
                <c:pt idx="4432">
                  <c:v>-4.2841796992297496</c:v>
                </c:pt>
                <c:pt idx="4433">
                  <c:v>-4.2841796992297496</c:v>
                </c:pt>
                <c:pt idx="4434">
                  <c:v>-4.2841796992297496</c:v>
                </c:pt>
                <c:pt idx="4435">
                  <c:v>-4.2841796992297496</c:v>
                </c:pt>
                <c:pt idx="4436">
                  <c:v>-4.2841796992297496</c:v>
                </c:pt>
                <c:pt idx="4437">
                  <c:v>-4.2841796992297496</c:v>
                </c:pt>
                <c:pt idx="4438">
                  <c:v>-4.2841796992297496</c:v>
                </c:pt>
                <c:pt idx="4439">
                  <c:v>-4.2841796992297496</c:v>
                </c:pt>
                <c:pt idx="4440">
                  <c:v>-4.2841796992297496</c:v>
                </c:pt>
                <c:pt idx="4441">
                  <c:v>-4.2841796992297496</c:v>
                </c:pt>
                <c:pt idx="4442">
                  <c:v>-4.2841796992297496</c:v>
                </c:pt>
                <c:pt idx="4443">
                  <c:v>-4.2841796992297496</c:v>
                </c:pt>
                <c:pt idx="4444">
                  <c:v>-4.2841796992297496</c:v>
                </c:pt>
                <c:pt idx="4445">
                  <c:v>-4.2841796992297496</c:v>
                </c:pt>
                <c:pt idx="4446">
                  <c:v>-4.2841796992297496</c:v>
                </c:pt>
                <c:pt idx="4447">
                  <c:v>-4.2841796992297496</c:v>
                </c:pt>
                <c:pt idx="4448">
                  <c:v>-4.2841796992297496</c:v>
                </c:pt>
                <c:pt idx="4449">
                  <c:v>-4.2841796992297496</c:v>
                </c:pt>
                <c:pt idx="4450">
                  <c:v>-4.2841796992297496</c:v>
                </c:pt>
                <c:pt idx="4451">
                  <c:v>-4.2841796992297496</c:v>
                </c:pt>
                <c:pt idx="4452">
                  <c:v>-4.2841796992297496</c:v>
                </c:pt>
                <c:pt idx="4453">
                  <c:v>-4.2841796992297496</c:v>
                </c:pt>
                <c:pt idx="4454">
                  <c:v>-4.2841796992297496</c:v>
                </c:pt>
                <c:pt idx="4455">
                  <c:v>-4.2841796992297496</c:v>
                </c:pt>
                <c:pt idx="4456">
                  <c:v>-4.2841796992297496</c:v>
                </c:pt>
                <c:pt idx="4457">
                  <c:v>-4.2841796992297496</c:v>
                </c:pt>
                <c:pt idx="4458">
                  <c:v>-4.2841796992297496</c:v>
                </c:pt>
                <c:pt idx="4459">
                  <c:v>-4.2841796992297496</c:v>
                </c:pt>
                <c:pt idx="4460">
                  <c:v>-4.2841796992297496</c:v>
                </c:pt>
                <c:pt idx="4461">
                  <c:v>-4.2841796992297496</c:v>
                </c:pt>
                <c:pt idx="4462">
                  <c:v>-4.2841796992297496</c:v>
                </c:pt>
                <c:pt idx="4463">
                  <c:v>-4.2841796992297496</c:v>
                </c:pt>
                <c:pt idx="4464">
                  <c:v>-4.2841796992297496</c:v>
                </c:pt>
                <c:pt idx="4465">
                  <c:v>-4.2841796992297496</c:v>
                </c:pt>
                <c:pt idx="4466">
                  <c:v>-4.2841796992297496</c:v>
                </c:pt>
                <c:pt idx="4467">
                  <c:v>-4.2841796992297496</c:v>
                </c:pt>
                <c:pt idx="4468">
                  <c:v>-4.2841796992297496</c:v>
                </c:pt>
                <c:pt idx="4469">
                  <c:v>-4.2841796992297496</c:v>
                </c:pt>
                <c:pt idx="4470">
                  <c:v>-4.2841796992297496</c:v>
                </c:pt>
                <c:pt idx="4471">
                  <c:v>-4.2841796992297496</c:v>
                </c:pt>
                <c:pt idx="4472">
                  <c:v>-4.2841796992297496</c:v>
                </c:pt>
                <c:pt idx="4473">
                  <c:v>-4.2841796992297496</c:v>
                </c:pt>
                <c:pt idx="4474">
                  <c:v>-4.2841796992297496</c:v>
                </c:pt>
                <c:pt idx="4475">
                  <c:v>-4.2841796992297496</c:v>
                </c:pt>
                <c:pt idx="4476">
                  <c:v>-4.2841796992297496</c:v>
                </c:pt>
                <c:pt idx="4477">
                  <c:v>-4.2841796992297496</c:v>
                </c:pt>
                <c:pt idx="4478">
                  <c:v>-4.2841796992297496</c:v>
                </c:pt>
                <c:pt idx="4479">
                  <c:v>-4.2841796992297496</c:v>
                </c:pt>
                <c:pt idx="4480">
                  <c:v>-4.2841796992297496</c:v>
                </c:pt>
                <c:pt idx="4481">
                  <c:v>-4.2841796992297496</c:v>
                </c:pt>
                <c:pt idx="4482">
                  <c:v>-4.2841796992297496</c:v>
                </c:pt>
                <c:pt idx="4483">
                  <c:v>-4.2841796992297496</c:v>
                </c:pt>
                <c:pt idx="4484">
                  <c:v>-4.2841796992297496</c:v>
                </c:pt>
                <c:pt idx="4485">
                  <c:v>-4.2841796992297496</c:v>
                </c:pt>
                <c:pt idx="4486">
                  <c:v>-4.2841796992297496</c:v>
                </c:pt>
                <c:pt idx="4487">
                  <c:v>-4.2841796992297496</c:v>
                </c:pt>
                <c:pt idx="4488">
                  <c:v>-4.2841796992297496</c:v>
                </c:pt>
                <c:pt idx="4489">
                  <c:v>-4.2841796992297496</c:v>
                </c:pt>
                <c:pt idx="4490">
                  <c:v>-4.2841796992297496</c:v>
                </c:pt>
                <c:pt idx="4491">
                  <c:v>-4.2841796992297496</c:v>
                </c:pt>
                <c:pt idx="4492">
                  <c:v>-4.2841796992297496</c:v>
                </c:pt>
                <c:pt idx="4493">
                  <c:v>-4.2841796992297496</c:v>
                </c:pt>
                <c:pt idx="4494">
                  <c:v>-4.2841796992297496</c:v>
                </c:pt>
                <c:pt idx="4495">
                  <c:v>-4.2841796992297496</c:v>
                </c:pt>
                <c:pt idx="4496">
                  <c:v>-4.2841796992297496</c:v>
                </c:pt>
                <c:pt idx="4497">
                  <c:v>-4.2841796992297496</c:v>
                </c:pt>
                <c:pt idx="4498">
                  <c:v>-4.2841796992297496</c:v>
                </c:pt>
                <c:pt idx="4499">
                  <c:v>-4.2841796992297496</c:v>
                </c:pt>
                <c:pt idx="4500">
                  <c:v>-4.2841796992297496</c:v>
                </c:pt>
                <c:pt idx="4501">
                  <c:v>-4.2841796992297496</c:v>
                </c:pt>
                <c:pt idx="4502">
                  <c:v>-4.2841796992297496</c:v>
                </c:pt>
                <c:pt idx="4503">
                  <c:v>-4.2841796992297496</c:v>
                </c:pt>
                <c:pt idx="4504">
                  <c:v>-4.2841796992297496</c:v>
                </c:pt>
                <c:pt idx="4505">
                  <c:v>-4.2841796992297496</c:v>
                </c:pt>
                <c:pt idx="4506">
                  <c:v>-4.2841796992297496</c:v>
                </c:pt>
                <c:pt idx="4507">
                  <c:v>-4.2841796992297496</c:v>
                </c:pt>
                <c:pt idx="4508">
                  <c:v>-4.2841796992297496</c:v>
                </c:pt>
                <c:pt idx="4509">
                  <c:v>-4.2841796992297496</c:v>
                </c:pt>
                <c:pt idx="4510">
                  <c:v>-4.2841796992297496</c:v>
                </c:pt>
                <c:pt idx="4511">
                  <c:v>-4.2841796992297496</c:v>
                </c:pt>
                <c:pt idx="4512">
                  <c:v>-4.2841796992297496</c:v>
                </c:pt>
                <c:pt idx="4513">
                  <c:v>-4.2841796992297496</c:v>
                </c:pt>
                <c:pt idx="4514">
                  <c:v>-4.2841796992297496</c:v>
                </c:pt>
                <c:pt idx="4515">
                  <c:v>-4.2841796992297496</c:v>
                </c:pt>
                <c:pt idx="4516">
                  <c:v>-4.2841796992297496</c:v>
                </c:pt>
                <c:pt idx="4517">
                  <c:v>-4.2841796992297496</c:v>
                </c:pt>
                <c:pt idx="4518">
                  <c:v>-4.2841796992297496</c:v>
                </c:pt>
                <c:pt idx="4519">
                  <c:v>-4.2841796992297496</c:v>
                </c:pt>
                <c:pt idx="4520">
                  <c:v>-4.2841796992297496</c:v>
                </c:pt>
                <c:pt idx="4521">
                  <c:v>-4.2841796992297496</c:v>
                </c:pt>
                <c:pt idx="4522">
                  <c:v>-4.2841796992297496</c:v>
                </c:pt>
                <c:pt idx="4523">
                  <c:v>-4.2841796992297496</c:v>
                </c:pt>
                <c:pt idx="4524">
                  <c:v>-4.2841796992297496</c:v>
                </c:pt>
                <c:pt idx="4525">
                  <c:v>-4.2841796992297496</c:v>
                </c:pt>
                <c:pt idx="4526">
                  <c:v>-4.2841796992297496</c:v>
                </c:pt>
                <c:pt idx="4527">
                  <c:v>-4.2841796992297496</c:v>
                </c:pt>
                <c:pt idx="4528">
                  <c:v>-4.2841796992297496</c:v>
                </c:pt>
                <c:pt idx="4529">
                  <c:v>-4.2841796992297496</c:v>
                </c:pt>
                <c:pt idx="4530">
                  <c:v>-4.2841796992297496</c:v>
                </c:pt>
                <c:pt idx="4531">
                  <c:v>-4.2841796992297496</c:v>
                </c:pt>
                <c:pt idx="4532">
                  <c:v>-4.2841796992297496</c:v>
                </c:pt>
                <c:pt idx="4533">
                  <c:v>-4.2841796992297496</c:v>
                </c:pt>
                <c:pt idx="4534">
                  <c:v>-4.2841796992297496</c:v>
                </c:pt>
                <c:pt idx="4535">
                  <c:v>-4.2841796992297496</c:v>
                </c:pt>
                <c:pt idx="4536">
                  <c:v>-4.2841796992297496</c:v>
                </c:pt>
                <c:pt idx="4537">
                  <c:v>-4.2841796992297496</c:v>
                </c:pt>
                <c:pt idx="4538">
                  <c:v>-4.2841796992297496</c:v>
                </c:pt>
                <c:pt idx="4539">
                  <c:v>-4.2841796992297496</c:v>
                </c:pt>
                <c:pt idx="4540">
                  <c:v>-4.2841796992297496</c:v>
                </c:pt>
                <c:pt idx="4541">
                  <c:v>-4.2841796992297496</c:v>
                </c:pt>
                <c:pt idx="4542">
                  <c:v>-4.2841796992297496</c:v>
                </c:pt>
                <c:pt idx="4543">
                  <c:v>-4.2841796992297496</c:v>
                </c:pt>
                <c:pt idx="4544">
                  <c:v>-4.2841796992297496</c:v>
                </c:pt>
                <c:pt idx="4545">
                  <c:v>-4.2841796992297496</c:v>
                </c:pt>
                <c:pt idx="4546">
                  <c:v>-4.2841796992297496</c:v>
                </c:pt>
                <c:pt idx="4547">
                  <c:v>-4.2841796992297496</c:v>
                </c:pt>
                <c:pt idx="4548">
                  <c:v>-4.2841796992297496</c:v>
                </c:pt>
                <c:pt idx="4549">
                  <c:v>-4.2841796992297496</c:v>
                </c:pt>
                <c:pt idx="4550">
                  <c:v>-4.2841796992297496</c:v>
                </c:pt>
                <c:pt idx="4551">
                  <c:v>-4.2841796992297496</c:v>
                </c:pt>
                <c:pt idx="4552">
                  <c:v>-4.2841796992297496</c:v>
                </c:pt>
                <c:pt idx="4553">
                  <c:v>-4.2841796992297496</c:v>
                </c:pt>
                <c:pt idx="4554">
                  <c:v>-4.2841796992297496</c:v>
                </c:pt>
                <c:pt idx="4555">
                  <c:v>-4.2841796992297496</c:v>
                </c:pt>
                <c:pt idx="4556">
                  <c:v>-4.2841796992297496</c:v>
                </c:pt>
                <c:pt idx="4557">
                  <c:v>-4.2841796992297496</c:v>
                </c:pt>
                <c:pt idx="4558">
                  <c:v>-4.2841796992297496</c:v>
                </c:pt>
                <c:pt idx="4559">
                  <c:v>-4.2841796992297496</c:v>
                </c:pt>
                <c:pt idx="4560">
                  <c:v>-4.2841796992297496</c:v>
                </c:pt>
                <c:pt idx="4561">
                  <c:v>-4.2841796992297496</c:v>
                </c:pt>
                <c:pt idx="4562">
                  <c:v>-4.2841796992297496</c:v>
                </c:pt>
                <c:pt idx="4563">
                  <c:v>-4.2841796992297496</c:v>
                </c:pt>
                <c:pt idx="4564">
                  <c:v>-4.2841796992297496</c:v>
                </c:pt>
                <c:pt idx="4565">
                  <c:v>-4.2841796992297496</c:v>
                </c:pt>
                <c:pt idx="4566">
                  <c:v>-4.2841796992297496</c:v>
                </c:pt>
                <c:pt idx="4567">
                  <c:v>-4.2841796992297496</c:v>
                </c:pt>
                <c:pt idx="4568">
                  <c:v>-4.2841796992297496</c:v>
                </c:pt>
                <c:pt idx="4569">
                  <c:v>-4.2841796992297496</c:v>
                </c:pt>
                <c:pt idx="4570">
                  <c:v>-4.2841796992297496</c:v>
                </c:pt>
                <c:pt idx="4571">
                  <c:v>-4.2841796992297496</c:v>
                </c:pt>
                <c:pt idx="4572">
                  <c:v>-4.2841796992297496</c:v>
                </c:pt>
                <c:pt idx="4573">
                  <c:v>-4.2841796992297496</c:v>
                </c:pt>
                <c:pt idx="4574">
                  <c:v>-4.2841796992297496</c:v>
                </c:pt>
                <c:pt idx="4575">
                  <c:v>-4.2841796992297496</c:v>
                </c:pt>
                <c:pt idx="4576">
                  <c:v>-4.2841796992297496</c:v>
                </c:pt>
                <c:pt idx="4577">
                  <c:v>-4.2841796992297496</c:v>
                </c:pt>
                <c:pt idx="4578">
                  <c:v>-4.2841796992297496</c:v>
                </c:pt>
                <c:pt idx="4579">
                  <c:v>-4.2841796992297496</c:v>
                </c:pt>
                <c:pt idx="4580">
                  <c:v>-4.2841796992297496</c:v>
                </c:pt>
                <c:pt idx="4581">
                  <c:v>-4.2841796992297496</c:v>
                </c:pt>
                <c:pt idx="4582">
                  <c:v>-4.2841796992297496</c:v>
                </c:pt>
                <c:pt idx="4583">
                  <c:v>-4.2841796992297496</c:v>
                </c:pt>
                <c:pt idx="4584">
                  <c:v>-4.2841796992297496</c:v>
                </c:pt>
                <c:pt idx="4585">
                  <c:v>-4.2841796992297496</c:v>
                </c:pt>
                <c:pt idx="4586">
                  <c:v>-4.2841796992297496</c:v>
                </c:pt>
                <c:pt idx="4587">
                  <c:v>-4.2841796992297496</c:v>
                </c:pt>
                <c:pt idx="4588">
                  <c:v>-4.2841796992297496</c:v>
                </c:pt>
                <c:pt idx="4589">
                  <c:v>-4.2841796992297496</c:v>
                </c:pt>
                <c:pt idx="4590">
                  <c:v>-4.2841796992297496</c:v>
                </c:pt>
                <c:pt idx="4591">
                  <c:v>-4.2841796992297496</c:v>
                </c:pt>
                <c:pt idx="4592">
                  <c:v>-4.2841796992297496</c:v>
                </c:pt>
                <c:pt idx="4593">
                  <c:v>-4.2841796992297496</c:v>
                </c:pt>
                <c:pt idx="4594">
                  <c:v>-4.2841796992297496</c:v>
                </c:pt>
                <c:pt idx="4595">
                  <c:v>-4.2841796992297496</c:v>
                </c:pt>
                <c:pt idx="4596">
                  <c:v>-4.2841796992297496</c:v>
                </c:pt>
                <c:pt idx="4597">
                  <c:v>-4.2841796992297496</c:v>
                </c:pt>
                <c:pt idx="4598">
                  <c:v>-4.2841796992297496</c:v>
                </c:pt>
                <c:pt idx="4599">
                  <c:v>-4.2841796992297496</c:v>
                </c:pt>
                <c:pt idx="4600">
                  <c:v>-4.2841796992297496</c:v>
                </c:pt>
                <c:pt idx="4601">
                  <c:v>-4.2841796992297496</c:v>
                </c:pt>
                <c:pt idx="4602">
                  <c:v>-4.2841796992297496</c:v>
                </c:pt>
                <c:pt idx="4603">
                  <c:v>-4.2841796992297496</c:v>
                </c:pt>
                <c:pt idx="4604">
                  <c:v>-4.2841796992297496</c:v>
                </c:pt>
                <c:pt idx="4605">
                  <c:v>-4.2841796992297496</c:v>
                </c:pt>
                <c:pt idx="4606">
                  <c:v>-4.2841796992297496</c:v>
                </c:pt>
                <c:pt idx="4607">
                  <c:v>-4.2841796992297496</c:v>
                </c:pt>
                <c:pt idx="4608">
                  <c:v>-4.2841796992297496</c:v>
                </c:pt>
                <c:pt idx="4609">
                  <c:v>-4.2841796992297496</c:v>
                </c:pt>
                <c:pt idx="4610">
                  <c:v>-4.2841796992297496</c:v>
                </c:pt>
                <c:pt idx="4611">
                  <c:v>-4.2841796992297496</c:v>
                </c:pt>
                <c:pt idx="4612">
                  <c:v>-4.2841796992297496</c:v>
                </c:pt>
                <c:pt idx="4613">
                  <c:v>-4.2841796992297496</c:v>
                </c:pt>
                <c:pt idx="4614">
                  <c:v>-4.2841796992297496</c:v>
                </c:pt>
                <c:pt idx="4615">
                  <c:v>-4.2841796992297496</c:v>
                </c:pt>
                <c:pt idx="4616">
                  <c:v>-4.2841796992297496</c:v>
                </c:pt>
                <c:pt idx="4617">
                  <c:v>-4.2841796992297496</c:v>
                </c:pt>
                <c:pt idx="4618">
                  <c:v>-4.2841796992297496</c:v>
                </c:pt>
                <c:pt idx="4619">
                  <c:v>-4.2841796992297496</c:v>
                </c:pt>
                <c:pt idx="4620">
                  <c:v>-4.2841796992297496</c:v>
                </c:pt>
                <c:pt idx="4621">
                  <c:v>-4.2841796992297496</c:v>
                </c:pt>
                <c:pt idx="4622">
                  <c:v>-4.2841796992297496</c:v>
                </c:pt>
                <c:pt idx="4623">
                  <c:v>-4.2841796992297496</c:v>
                </c:pt>
                <c:pt idx="4624">
                  <c:v>-4.2841796992297496</c:v>
                </c:pt>
                <c:pt idx="4625">
                  <c:v>-4.2841796992297496</c:v>
                </c:pt>
                <c:pt idx="4626">
                  <c:v>-4.2841796992297496</c:v>
                </c:pt>
                <c:pt idx="4627">
                  <c:v>-4.2841796992297496</c:v>
                </c:pt>
                <c:pt idx="4628">
                  <c:v>-4.2841796992297496</c:v>
                </c:pt>
                <c:pt idx="4629">
                  <c:v>-4.2841796992297496</c:v>
                </c:pt>
                <c:pt idx="4630">
                  <c:v>-4.2841796992297496</c:v>
                </c:pt>
                <c:pt idx="4631">
                  <c:v>-4.2841796992297496</c:v>
                </c:pt>
                <c:pt idx="4632">
                  <c:v>-4.2841796992297496</c:v>
                </c:pt>
                <c:pt idx="4633">
                  <c:v>-4.2841796992297496</c:v>
                </c:pt>
                <c:pt idx="4634">
                  <c:v>-4.2841796992297496</c:v>
                </c:pt>
                <c:pt idx="4635">
                  <c:v>-4.2841796992297496</c:v>
                </c:pt>
                <c:pt idx="4636">
                  <c:v>-4.2841796992297496</c:v>
                </c:pt>
                <c:pt idx="4637">
                  <c:v>-4.2841796992297496</c:v>
                </c:pt>
                <c:pt idx="4638">
                  <c:v>-4.2841796992297496</c:v>
                </c:pt>
                <c:pt idx="4639">
                  <c:v>-4.2841796992297496</c:v>
                </c:pt>
                <c:pt idx="4640">
                  <c:v>-4.2841796992297496</c:v>
                </c:pt>
                <c:pt idx="4641">
                  <c:v>-4.2841796992297496</c:v>
                </c:pt>
                <c:pt idx="4642">
                  <c:v>-4.2841796992297496</c:v>
                </c:pt>
                <c:pt idx="4643">
                  <c:v>-4.2841796992297496</c:v>
                </c:pt>
                <c:pt idx="4644">
                  <c:v>-4.2841796992297496</c:v>
                </c:pt>
                <c:pt idx="4645">
                  <c:v>-4.2841796992297496</c:v>
                </c:pt>
                <c:pt idx="4646">
                  <c:v>-4.2841796992297496</c:v>
                </c:pt>
                <c:pt idx="4647">
                  <c:v>-4.2841796992297496</c:v>
                </c:pt>
                <c:pt idx="4648">
                  <c:v>-4.2841796992297496</c:v>
                </c:pt>
                <c:pt idx="4649">
                  <c:v>-4.2841796992297496</c:v>
                </c:pt>
                <c:pt idx="4650">
                  <c:v>-4.2841796992297496</c:v>
                </c:pt>
                <c:pt idx="4651">
                  <c:v>-4.2841796992297496</c:v>
                </c:pt>
                <c:pt idx="4652">
                  <c:v>-4.2841796992297496</c:v>
                </c:pt>
                <c:pt idx="4653">
                  <c:v>-4.2841796992297496</c:v>
                </c:pt>
                <c:pt idx="4654">
                  <c:v>-4.2841796992297496</c:v>
                </c:pt>
                <c:pt idx="4655">
                  <c:v>-4.2841796992297496</c:v>
                </c:pt>
                <c:pt idx="4656">
                  <c:v>-4.2841796992297496</c:v>
                </c:pt>
                <c:pt idx="4657">
                  <c:v>-4.2841796992297496</c:v>
                </c:pt>
                <c:pt idx="4658">
                  <c:v>-4.2841796992297496</c:v>
                </c:pt>
                <c:pt idx="4659">
                  <c:v>-4.2841796992297496</c:v>
                </c:pt>
                <c:pt idx="4660">
                  <c:v>-4.2841796992297496</c:v>
                </c:pt>
                <c:pt idx="4661">
                  <c:v>-4.2841796992297496</c:v>
                </c:pt>
                <c:pt idx="4662">
                  <c:v>-4.2841796992297496</c:v>
                </c:pt>
                <c:pt idx="4663">
                  <c:v>-4.2841796992297496</c:v>
                </c:pt>
                <c:pt idx="4664">
                  <c:v>-4.2841796992297496</c:v>
                </c:pt>
                <c:pt idx="4665">
                  <c:v>-4.2841796992297496</c:v>
                </c:pt>
                <c:pt idx="4666">
                  <c:v>-4.2841796992297496</c:v>
                </c:pt>
                <c:pt idx="4667">
                  <c:v>-4.2841796992297496</c:v>
                </c:pt>
                <c:pt idx="4668">
                  <c:v>-4.2841796992297496</c:v>
                </c:pt>
                <c:pt idx="4669">
                  <c:v>-4.2841796992297496</c:v>
                </c:pt>
                <c:pt idx="4670">
                  <c:v>-4.2841796992297496</c:v>
                </c:pt>
                <c:pt idx="4671">
                  <c:v>-4.2841796992297496</c:v>
                </c:pt>
                <c:pt idx="4672">
                  <c:v>-4.2841796992297496</c:v>
                </c:pt>
                <c:pt idx="4673">
                  <c:v>-4.2841796992297496</c:v>
                </c:pt>
                <c:pt idx="4674">
                  <c:v>-4.2841796992297496</c:v>
                </c:pt>
                <c:pt idx="4675">
                  <c:v>-4.2841796992297496</c:v>
                </c:pt>
                <c:pt idx="4676">
                  <c:v>-4.2841796992297496</c:v>
                </c:pt>
                <c:pt idx="4677">
                  <c:v>-4.2841796992297496</c:v>
                </c:pt>
                <c:pt idx="4678">
                  <c:v>-4.2841796992297496</c:v>
                </c:pt>
                <c:pt idx="4679">
                  <c:v>-4.2841796992297496</c:v>
                </c:pt>
                <c:pt idx="4680">
                  <c:v>-4.2841796992297496</c:v>
                </c:pt>
                <c:pt idx="4681">
                  <c:v>-4.2841796992297496</c:v>
                </c:pt>
                <c:pt idx="4682">
                  <c:v>-4.2841796992297496</c:v>
                </c:pt>
                <c:pt idx="4683">
                  <c:v>-4.2841796992297496</c:v>
                </c:pt>
                <c:pt idx="4684">
                  <c:v>-4.2841796992297496</c:v>
                </c:pt>
                <c:pt idx="4685">
                  <c:v>-4.2841796992297496</c:v>
                </c:pt>
                <c:pt idx="4686">
                  <c:v>-4.2841796992297496</c:v>
                </c:pt>
                <c:pt idx="4687">
                  <c:v>-4.2841796992297496</c:v>
                </c:pt>
                <c:pt idx="4688">
                  <c:v>-4.2841796992297496</c:v>
                </c:pt>
                <c:pt idx="4689">
                  <c:v>-4.2841796992297496</c:v>
                </c:pt>
                <c:pt idx="4690">
                  <c:v>-4.2841796992297496</c:v>
                </c:pt>
                <c:pt idx="4691">
                  <c:v>-4.2841796992297496</c:v>
                </c:pt>
                <c:pt idx="4692">
                  <c:v>-4.2841796992297496</c:v>
                </c:pt>
                <c:pt idx="4693">
                  <c:v>-4.2841796992297496</c:v>
                </c:pt>
                <c:pt idx="4694">
                  <c:v>-4.2841796992297496</c:v>
                </c:pt>
                <c:pt idx="4695">
                  <c:v>-4.2841796992297496</c:v>
                </c:pt>
                <c:pt idx="4696">
                  <c:v>-4.2841796992297496</c:v>
                </c:pt>
                <c:pt idx="4697">
                  <c:v>-4.2841796992297496</c:v>
                </c:pt>
                <c:pt idx="4698">
                  <c:v>-4.2841796992297496</c:v>
                </c:pt>
                <c:pt idx="4699">
                  <c:v>-4.2841796992297496</c:v>
                </c:pt>
                <c:pt idx="4700">
                  <c:v>-4.2841796992297496</c:v>
                </c:pt>
                <c:pt idx="4701">
                  <c:v>-4.2841796992297496</c:v>
                </c:pt>
                <c:pt idx="4702">
                  <c:v>-4.2841796992297496</c:v>
                </c:pt>
                <c:pt idx="4703">
                  <c:v>-4.2841796992297496</c:v>
                </c:pt>
                <c:pt idx="4704">
                  <c:v>-4.2841796992297496</c:v>
                </c:pt>
                <c:pt idx="4705">
                  <c:v>-4.2841796992297496</c:v>
                </c:pt>
                <c:pt idx="4706">
                  <c:v>-4.2841796992297496</c:v>
                </c:pt>
                <c:pt idx="4707">
                  <c:v>-4.2841796992297496</c:v>
                </c:pt>
                <c:pt idx="4708">
                  <c:v>-4.2841796992297496</c:v>
                </c:pt>
                <c:pt idx="4709">
                  <c:v>-4.2841796992297496</c:v>
                </c:pt>
                <c:pt idx="4710">
                  <c:v>-4.2841796992297496</c:v>
                </c:pt>
                <c:pt idx="4711">
                  <c:v>-4.2841796992297496</c:v>
                </c:pt>
                <c:pt idx="4712">
                  <c:v>-4.2841796992297496</c:v>
                </c:pt>
                <c:pt idx="4713">
                  <c:v>-4.2841796992297496</c:v>
                </c:pt>
                <c:pt idx="4714">
                  <c:v>-4.2841796992297496</c:v>
                </c:pt>
                <c:pt idx="4715">
                  <c:v>-4.2841796992297496</c:v>
                </c:pt>
                <c:pt idx="4716">
                  <c:v>-4.2841796992297496</c:v>
                </c:pt>
                <c:pt idx="4717">
                  <c:v>-4.2841796992297496</c:v>
                </c:pt>
                <c:pt idx="4718">
                  <c:v>-4.2841796992297496</c:v>
                </c:pt>
                <c:pt idx="4719">
                  <c:v>-4.2841796992297496</c:v>
                </c:pt>
                <c:pt idx="4720">
                  <c:v>-4.2841796992297496</c:v>
                </c:pt>
                <c:pt idx="4721">
                  <c:v>-4.2841796992297496</c:v>
                </c:pt>
                <c:pt idx="4722">
                  <c:v>-4.2841796992297496</c:v>
                </c:pt>
                <c:pt idx="4723">
                  <c:v>-4.2841796992297496</c:v>
                </c:pt>
                <c:pt idx="4724">
                  <c:v>-4.2841796992297496</c:v>
                </c:pt>
                <c:pt idx="4725">
                  <c:v>-4.2841796992297496</c:v>
                </c:pt>
                <c:pt idx="4726">
                  <c:v>-4.2841796992297496</c:v>
                </c:pt>
                <c:pt idx="4727">
                  <c:v>-4.2841796992297496</c:v>
                </c:pt>
                <c:pt idx="4728">
                  <c:v>-4.2841796992297496</c:v>
                </c:pt>
                <c:pt idx="4729">
                  <c:v>-4.2841796992297496</c:v>
                </c:pt>
                <c:pt idx="4730">
                  <c:v>-4.2841796992297496</c:v>
                </c:pt>
                <c:pt idx="4731">
                  <c:v>-4.2841796992297496</c:v>
                </c:pt>
                <c:pt idx="4732">
                  <c:v>-4.2841796992297496</c:v>
                </c:pt>
                <c:pt idx="4733">
                  <c:v>-4.2841796992297496</c:v>
                </c:pt>
                <c:pt idx="4734">
                  <c:v>-4.2841796992297496</c:v>
                </c:pt>
                <c:pt idx="4735">
                  <c:v>-4.2841796992297496</c:v>
                </c:pt>
                <c:pt idx="4736">
                  <c:v>-4.2841796992297496</c:v>
                </c:pt>
                <c:pt idx="4737">
                  <c:v>-4.2841796992297496</c:v>
                </c:pt>
                <c:pt idx="4738">
                  <c:v>-4.2841796992297496</c:v>
                </c:pt>
                <c:pt idx="4739">
                  <c:v>-4.2841796992297496</c:v>
                </c:pt>
                <c:pt idx="4740">
                  <c:v>-4.2841796992297496</c:v>
                </c:pt>
                <c:pt idx="4741">
                  <c:v>-4.2841796992297496</c:v>
                </c:pt>
                <c:pt idx="4742">
                  <c:v>-4.2841796992297496</c:v>
                </c:pt>
                <c:pt idx="4743">
                  <c:v>-4.2841796992297496</c:v>
                </c:pt>
                <c:pt idx="4744">
                  <c:v>-4.2841796992297496</c:v>
                </c:pt>
                <c:pt idx="4745">
                  <c:v>-4.2841796992297496</c:v>
                </c:pt>
                <c:pt idx="4746">
                  <c:v>-4.2841796992297496</c:v>
                </c:pt>
                <c:pt idx="4747">
                  <c:v>-4.2841796992297496</c:v>
                </c:pt>
                <c:pt idx="4748">
                  <c:v>-4.2841796992297496</c:v>
                </c:pt>
                <c:pt idx="4749">
                  <c:v>-4.2841796992297496</c:v>
                </c:pt>
                <c:pt idx="4750">
                  <c:v>-4.2841796992297496</c:v>
                </c:pt>
                <c:pt idx="4751">
                  <c:v>-4.2841796992297496</c:v>
                </c:pt>
                <c:pt idx="4752">
                  <c:v>-4.2841796992297496</c:v>
                </c:pt>
                <c:pt idx="4753">
                  <c:v>-4.2841796992297496</c:v>
                </c:pt>
                <c:pt idx="4754">
                  <c:v>-4.2841796992297496</c:v>
                </c:pt>
                <c:pt idx="4755">
                  <c:v>-4.2841796992297496</c:v>
                </c:pt>
                <c:pt idx="4756">
                  <c:v>-4.2841796992297496</c:v>
                </c:pt>
                <c:pt idx="4757">
                  <c:v>-4.2841796992297496</c:v>
                </c:pt>
                <c:pt idx="4758">
                  <c:v>-4.2841796992297496</c:v>
                </c:pt>
                <c:pt idx="4759">
                  <c:v>-4.2841796992297496</c:v>
                </c:pt>
                <c:pt idx="4760">
                  <c:v>-4.2841796992297496</c:v>
                </c:pt>
                <c:pt idx="4761">
                  <c:v>-4.2841796992297496</c:v>
                </c:pt>
                <c:pt idx="4762">
                  <c:v>-4.2841796992297496</c:v>
                </c:pt>
                <c:pt idx="4763">
                  <c:v>-4.2841796992297496</c:v>
                </c:pt>
                <c:pt idx="4764">
                  <c:v>-4.2841796992297496</c:v>
                </c:pt>
                <c:pt idx="4765">
                  <c:v>-4.2841796992297496</c:v>
                </c:pt>
                <c:pt idx="4766">
                  <c:v>-4.2841796992297496</c:v>
                </c:pt>
                <c:pt idx="4767">
                  <c:v>-4.2841796992297496</c:v>
                </c:pt>
                <c:pt idx="4768">
                  <c:v>-4.2841796992297496</c:v>
                </c:pt>
                <c:pt idx="4769">
                  <c:v>-4.2841796992297496</c:v>
                </c:pt>
                <c:pt idx="4770">
                  <c:v>-4.2841796992297496</c:v>
                </c:pt>
                <c:pt idx="4771">
                  <c:v>-4.2841796992297496</c:v>
                </c:pt>
                <c:pt idx="4772">
                  <c:v>-4.2841796992297496</c:v>
                </c:pt>
                <c:pt idx="4773">
                  <c:v>-4.2841796992297496</c:v>
                </c:pt>
                <c:pt idx="4774">
                  <c:v>-4.2841796992297496</c:v>
                </c:pt>
                <c:pt idx="4775">
                  <c:v>-4.2841796992297496</c:v>
                </c:pt>
                <c:pt idx="4776">
                  <c:v>-4.2841796992297496</c:v>
                </c:pt>
                <c:pt idx="4777">
                  <c:v>-4.2841796992297496</c:v>
                </c:pt>
                <c:pt idx="4778">
                  <c:v>-4.2841796992297496</c:v>
                </c:pt>
                <c:pt idx="4779">
                  <c:v>-4.2841796992297496</c:v>
                </c:pt>
                <c:pt idx="4780">
                  <c:v>-4.2841796992297496</c:v>
                </c:pt>
                <c:pt idx="4781">
                  <c:v>-4.2841796992297496</c:v>
                </c:pt>
                <c:pt idx="4782">
                  <c:v>-4.2841796992297496</c:v>
                </c:pt>
                <c:pt idx="4783">
                  <c:v>-4.2841796992297496</c:v>
                </c:pt>
                <c:pt idx="4784">
                  <c:v>-4.2841796992297496</c:v>
                </c:pt>
                <c:pt idx="4785">
                  <c:v>-4.2841796992297496</c:v>
                </c:pt>
                <c:pt idx="4786">
                  <c:v>-4.2841796992297496</c:v>
                </c:pt>
                <c:pt idx="4787">
                  <c:v>-4.2841796992297496</c:v>
                </c:pt>
                <c:pt idx="4788">
                  <c:v>-4.2841796992297496</c:v>
                </c:pt>
                <c:pt idx="4789">
                  <c:v>-4.2841796992297496</c:v>
                </c:pt>
                <c:pt idx="4790">
                  <c:v>-4.2841796992297496</c:v>
                </c:pt>
                <c:pt idx="4791">
                  <c:v>-4.2841796992297496</c:v>
                </c:pt>
                <c:pt idx="4792">
                  <c:v>-4.2841796992297496</c:v>
                </c:pt>
                <c:pt idx="4793">
                  <c:v>-4.2841796992297496</c:v>
                </c:pt>
                <c:pt idx="4794">
                  <c:v>-4.2841796992297496</c:v>
                </c:pt>
                <c:pt idx="4795">
                  <c:v>-4.2841796992297496</c:v>
                </c:pt>
                <c:pt idx="4796">
                  <c:v>-4.2841796992297496</c:v>
                </c:pt>
                <c:pt idx="4797">
                  <c:v>-4.2841796992297496</c:v>
                </c:pt>
                <c:pt idx="4798">
                  <c:v>-4.2841796992297496</c:v>
                </c:pt>
                <c:pt idx="4799">
                  <c:v>-4.2841796992297496</c:v>
                </c:pt>
                <c:pt idx="4800">
                  <c:v>-4.2841796992297496</c:v>
                </c:pt>
                <c:pt idx="4801">
                  <c:v>-4.2841796992297496</c:v>
                </c:pt>
                <c:pt idx="4802">
                  <c:v>-4.2841796992297496</c:v>
                </c:pt>
                <c:pt idx="4803">
                  <c:v>-4.2841796992297496</c:v>
                </c:pt>
                <c:pt idx="4804">
                  <c:v>-4.2841796992297496</c:v>
                </c:pt>
                <c:pt idx="4805">
                  <c:v>-4.2841796992297496</c:v>
                </c:pt>
                <c:pt idx="4806">
                  <c:v>-4.2841796992297496</c:v>
                </c:pt>
                <c:pt idx="4807">
                  <c:v>-4.2841796992297496</c:v>
                </c:pt>
                <c:pt idx="4808">
                  <c:v>-4.2841796992297496</c:v>
                </c:pt>
                <c:pt idx="4809">
                  <c:v>-4.2841796992297496</c:v>
                </c:pt>
                <c:pt idx="4810">
                  <c:v>-4.2841796992297496</c:v>
                </c:pt>
                <c:pt idx="4811">
                  <c:v>-4.2841796992297496</c:v>
                </c:pt>
                <c:pt idx="4812">
                  <c:v>-4.2841796992297496</c:v>
                </c:pt>
                <c:pt idx="4813">
                  <c:v>-4.2841796992297496</c:v>
                </c:pt>
                <c:pt idx="4814">
                  <c:v>-4.2841796992297496</c:v>
                </c:pt>
                <c:pt idx="4815">
                  <c:v>-4.2841796992297496</c:v>
                </c:pt>
                <c:pt idx="4816">
                  <c:v>-4.2841796992297496</c:v>
                </c:pt>
                <c:pt idx="4817">
                  <c:v>-4.2841796992297496</c:v>
                </c:pt>
                <c:pt idx="4818">
                  <c:v>-4.2841796992297496</c:v>
                </c:pt>
                <c:pt idx="4819">
                  <c:v>-4.2841796992297496</c:v>
                </c:pt>
                <c:pt idx="4820">
                  <c:v>-4.2841796992297496</c:v>
                </c:pt>
                <c:pt idx="4821">
                  <c:v>-4.2841796992297496</c:v>
                </c:pt>
                <c:pt idx="4822">
                  <c:v>-4.2841796992297496</c:v>
                </c:pt>
                <c:pt idx="4823">
                  <c:v>-4.2841796992297496</c:v>
                </c:pt>
                <c:pt idx="4824">
                  <c:v>-4.2841796992297496</c:v>
                </c:pt>
                <c:pt idx="4825">
                  <c:v>-4.2841796992297496</c:v>
                </c:pt>
                <c:pt idx="4826">
                  <c:v>-4.2841796992297496</c:v>
                </c:pt>
                <c:pt idx="4827">
                  <c:v>-4.2841796992297496</c:v>
                </c:pt>
                <c:pt idx="4828">
                  <c:v>-4.2841796992297496</c:v>
                </c:pt>
                <c:pt idx="4829">
                  <c:v>-4.2841796992297496</c:v>
                </c:pt>
                <c:pt idx="4830">
                  <c:v>-4.2841796992297496</c:v>
                </c:pt>
                <c:pt idx="4831">
                  <c:v>-4.2841796992297496</c:v>
                </c:pt>
                <c:pt idx="4832">
                  <c:v>-4.2841796992297496</c:v>
                </c:pt>
                <c:pt idx="4833">
                  <c:v>-4.2841796992297496</c:v>
                </c:pt>
                <c:pt idx="4834">
                  <c:v>-4.2841796992297496</c:v>
                </c:pt>
                <c:pt idx="4835">
                  <c:v>-4.2841796992297496</c:v>
                </c:pt>
                <c:pt idx="4836">
                  <c:v>-4.2841796992297496</c:v>
                </c:pt>
                <c:pt idx="4837">
                  <c:v>-4.2841796992297496</c:v>
                </c:pt>
                <c:pt idx="4838">
                  <c:v>-4.2841796992297496</c:v>
                </c:pt>
                <c:pt idx="4839">
                  <c:v>-4.2841796992297496</c:v>
                </c:pt>
                <c:pt idx="4840">
                  <c:v>-4.2841796992297496</c:v>
                </c:pt>
                <c:pt idx="4841">
                  <c:v>-4.2841796992297496</c:v>
                </c:pt>
                <c:pt idx="4842">
                  <c:v>-4.2841796992297496</c:v>
                </c:pt>
                <c:pt idx="4843">
                  <c:v>-4.2841796992297496</c:v>
                </c:pt>
                <c:pt idx="4844">
                  <c:v>-4.2841796992297496</c:v>
                </c:pt>
                <c:pt idx="4845">
                  <c:v>-4.2841796992297496</c:v>
                </c:pt>
                <c:pt idx="4846">
                  <c:v>-4.2841796992297496</c:v>
                </c:pt>
                <c:pt idx="4847">
                  <c:v>-4.2841796992297496</c:v>
                </c:pt>
                <c:pt idx="4848">
                  <c:v>-4.2841796992297496</c:v>
                </c:pt>
                <c:pt idx="4849">
                  <c:v>-4.2841796992297496</c:v>
                </c:pt>
                <c:pt idx="4850">
                  <c:v>-4.2841796992297496</c:v>
                </c:pt>
                <c:pt idx="4851">
                  <c:v>-4.2841796992297496</c:v>
                </c:pt>
                <c:pt idx="4852">
                  <c:v>-4.2841796992297496</c:v>
                </c:pt>
                <c:pt idx="4853">
                  <c:v>-4.2841796992297496</c:v>
                </c:pt>
                <c:pt idx="4854">
                  <c:v>-4.2841796992297496</c:v>
                </c:pt>
                <c:pt idx="4855">
                  <c:v>-4.2841796992297496</c:v>
                </c:pt>
                <c:pt idx="4856">
                  <c:v>-4.2841796992297496</c:v>
                </c:pt>
                <c:pt idx="4857">
                  <c:v>-4.2841796992297496</c:v>
                </c:pt>
                <c:pt idx="4858">
                  <c:v>-4.2841796992297496</c:v>
                </c:pt>
                <c:pt idx="4859">
                  <c:v>-4.2841796992297496</c:v>
                </c:pt>
                <c:pt idx="4860">
                  <c:v>-4.2841796992297496</c:v>
                </c:pt>
                <c:pt idx="4861">
                  <c:v>-4.2841796992297496</c:v>
                </c:pt>
                <c:pt idx="4862">
                  <c:v>-4.2841796992297496</c:v>
                </c:pt>
                <c:pt idx="4863">
                  <c:v>-4.2841796992297496</c:v>
                </c:pt>
                <c:pt idx="4864">
                  <c:v>-4.2841796992297496</c:v>
                </c:pt>
                <c:pt idx="4865">
                  <c:v>-4.2841796992297496</c:v>
                </c:pt>
                <c:pt idx="4866">
                  <c:v>-4.2841796992297496</c:v>
                </c:pt>
                <c:pt idx="4867">
                  <c:v>-4.2841796992297496</c:v>
                </c:pt>
                <c:pt idx="4868">
                  <c:v>-4.2841796992297496</c:v>
                </c:pt>
                <c:pt idx="4869">
                  <c:v>-4.2841796992297496</c:v>
                </c:pt>
                <c:pt idx="4870">
                  <c:v>-4.2841796992297496</c:v>
                </c:pt>
                <c:pt idx="4871">
                  <c:v>-4.2841796992297496</c:v>
                </c:pt>
                <c:pt idx="4872">
                  <c:v>-4.2841796992297496</c:v>
                </c:pt>
                <c:pt idx="4873">
                  <c:v>-4.2841796992297496</c:v>
                </c:pt>
                <c:pt idx="4874">
                  <c:v>-4.2841796992297496</c:v>
                </c:pt>
                <c:pt idx="4875">
                  <c:v>-4.2841796992297496</c:v>
                </c:pt>
                <c:pt idx="4876">
                  <c:v>-4.2841796992297496</c:v>
                </c:pt>
                <c:pt idx="4877">
                  <c:v>-4.2841796992297496</c:v>
                </c:pt>
                <c:pt idx="4878">
                  <c:v>-4.2841796992297496</c:v>
                </c:pt>
                <c:pt idx="4879">
                  <c:v>-4.2841796992297496</c:v>
                </c:pt>
                <c:pt idx="4880">
                  <c:v>-4.2841796992297496</c:v>
                </c:pt>
                <c:pt idx="4881">
                  <c:v>-4.2841796992297496</c:v>
                </c:pt>
                <c:pt idx="4882">
                  <c:v>-4.2841796992297496</c:v>
                </c:pt>
                <c:pt idx="4883">
                  <c:v>-4.2841796992297496</c:v>
                </c:pt>
                <c:pt idx="4884">
                  <c:v>-4.2841796992297496</c:v>
                </c:pt>
                <c:pt idx="4885">
                  <c:v>-4.2841796992297496</c:v>
                </c:pt>
                <c:pt idx="4886">
                  <c:v>-4.2841796992297496</c:v>
                </c:pt>
                <c:pt idx="4887">
                  <c:v>-4.2841796992297496</c:v>
                </c:pt>
                <c:pt idx="4888">
                  <c:v>-4.2841796992297496</c:v>
                </c:pt>
                <c:pt idx="4889">
                  <c:v>-4.2841796992297496</c:v>
                </c:pt>
                <c:pt idx="4890">
                  <c:v>-4.2841796992297496</c:v>
                </c:pt>
                <c:pt idx="4891">
                  <c:v>-4.2841796992297496</c:v>
                </c:pt>
                <c:pt idx="4892">
                  <c:v>-4.2841796992297496</c:v>
                </c:pt>
                <c:pt idx="4893">
                  <c:v>-4.2841796992297496</c:v>
                </c:pt>
                <c:pt idx="4894">
                  <c:v>-4.2841796992297496</c:v>
                </c:pt>
                <c:pt idx="4895">
                  <c:v>-4.2841796992297496</c:v>
                </c:pt>
                <c:pt idx="4896">
                  <c:v>-4.2841796992297496</c:v>
                </c:pt>
                <c:pt idx="4897">
                  <c:v>-4.2841796992297496</c:v>
                </c:pt>
                <c:pt idx="4898">
                  <c:v>-4.2841796992297496</c:v>
                </c:pt>
                <c:pt idx="4899">
                  <c:v>-4.2841796992297496</c:v>
                </c:pt>
                <c:pt idx="4900">
                  <c:v>-4.2841796992297496</c:v>
                </c:pt>
                <c:pt idx="4901">
                  <c:v>-4.2841796992297496</c:v>
                </c:pt>
                <c:pt idx="4902">
                  <c:v>-4.2841796992297496</c:v>
                </c:pt>
                <c:pt idx="4903">
                  <c:v>-4.2841796992297496</c:v>
                </c:pt>
                <c:pt idx="4904">
                  <c:v>-4.2841796992297496</c:v>
                </c:pt>
                <c:pt idx="4905">
                  <c:v>-4.2841796992297496</c:v>
                </c:pt>
                <c:pt idx="4906">
                  <c:v>-4.2841796992297496</c:v>
                </c:pt>
                <c:pt idx="4907">
                  <c:v>-4.2841796992297496</c:v>
                </c:pt>
                <c:pt idx="4908">
                  <c:v>-4.2841796992297496</c:v>
                </c:pt>
                <c:pt idx="4909">
                  <c:v>-4.2841796992297496</c:v>
                </c:pt>
                <c:pt idx="4910">
                  <c:v>-4.2841796992297496</c:v>
                </c:pt>
                <c:pt idx="4911">
                  <c:v>-4.2841796992297496</c:v>
                </c:pt>
                <c:pt idx="4912">
                  <c:v>-4.2841796992297496</c:v>
                </c:pt>
                <c:pt idx="4913">
                  <c:v>-4.2841796992297496</c:v>
                </c:pt>
                <c:pt idx="4914">
                  <c:v>-4.2841796992297496</c:v>
                </c:pt>
                <c:pt idx="4915">
                  <c:v>-4.2841796992297496</c:v>
                </c:pt>
                <c:pt idx="4916">
                  <c:v>-4.2841796992297496</c:v>
                </c:pt>
                <c:pt idx="4917">
                  <c:v>-4.2841796992297496</c:v>
                </c:pt>
                <c:pt idx="4918">
                  <c:v>-4.2841796992297496</c:v>
                </c:pt>
                <c:pt idx="4919">
                  <c:v>-4.2841796992297496</c:v>
                </c:pt>
                <c:pt idx="4920">
                  <c:v>-4.2841796992297496</c:v>
                </c:pt>
                <c:pt idx="4921">
                  <c:v>-4.2841796992297496</c:v>
                </c:pt>
                <c:pt idx="4922">
                  <c:v>-4.2841796992297496</c:v>
                </c:pt>
                <c:pt idx="4923">
                  <c:v>-4.2841796992297496</c:v>
                </c:pt>
                <c:pt idx="4924">
                  <c:v>-4.2841796992297496</c:v>
                </c:pt>
                <c:pt idx="4925">
                  <c:v>-4.2841796992297496</c:v>
                </c:pt>
                <c:pt idx="4926">
                  <c:v>-4.2841796992297496</c:v>
                </c:pt>
                <c:pt idx="4927">
                  <c:v>-4.2841796992297496</c:v>
                </c:pt>
                <c:pt idx="4928">
                  <c:v>-4.2841796992297496</c:v>
                </c:pt>
                <c:pt idx="4929">
                  <c:v>-4.2841796992297496</c:v>
                </c:pt>
                <c:pt idx="4930">
                  <c:v>-4.2841796992297496</c:v>
                </c:pt>
                <c:pt idx="4931">
                  <c:v>-4.2841796992297496</c:v>
                </c:pt>
                <c:pt idx="4932">
                  <c:v>-4.2841796992297496</c:v>
                </c:pt>
                <c:pt idx="4933">
                  <c:v>-4.2841796992297496</c:v>
                </c:pt>
                <c:pt idx="4934">
                  <c:v>-4.2841796992297496</c:v>
                </c:pt>
                <c:pt idx="4935">
                  <c:v>-4.2841796992297496</c:v>
                </c:pt>
                <c:pt idx="4936">
                  <c:v>-4.2841796992297496</c:v>
                </c:pt>
                <c:pt idx="4937">
                  <c:v>-4.2841796992297496</c:v>
                </c:pt>
                <c:pt idx="4938">
                  <c:v>-4.2841796992297496</c:v>
                </c:pt>
                <c:pt idx="4939">
                  <c:v>-4.2841796992297496</c:v>
                </c:pt>
                <c:pt idx="4940">
                  <c:v>-4.2841796992297496</c:v>
                </c:pt>
                <c:pt idx="4941">
                  <c:v>-4.2841796992297496</c:v>
                </c:pt>
                <c:pt idx="4942">
                  <c:v>-4.2841796992297496</c:v>
                </c:pt>
                <c:pt idx="4943">
                  <c:v>-4.2841796992297496</c:v>
                </c:pt>
                <c:pt idx="4944">
                  <c:v>-4.2841796992297496</c:v>
                </c:pt>
                <c:pt idx="4945">
                  <c:v>-4.2841796992297496</c:v>
                </c:pt>
                <c:pt idx="4946">
                  <c:v>-4.2841796992297496</c:v>
                </c:pt>
                <c:pt idx="4947">
                  <c:v>-4.2841796992297496</c:v>
                </c:pt>
                <c:pt idx="4948">
                  <c:v>-4.2841796992297496</c:v>
                </c:pt>
                <c:pt idx="4949">
                  <c:v>-4.2841796992297496</c:v>
                </c:pt>
                <c:pt idx="4950">
                  <c:v>-4.2841796992297496</c:v>
                </c:pt>
                <c:pt idx="4951">
                  <c:v>-4.2841796992297496</c:v>
                </c:pt>
                <c:pt idx="4952">
                  <c:v>-4.2841796992297496</c:v>
                </c:pt>
                <c:pt idx="4953">
                  <c:v>-4.2841796992297496</c:v>
                </c:pt>
                <c:pt idx="4954">
                  <c:v>-4.2841796992297496</c:v>
                </c:pt>
                <c:pt idx="4955">
                  <c:v>-4.2841796992297496</c:v>
                </c:pt>
                <c:pt idx="4956">
                  <c:v>-4.2841796992297496</c:v>
                </c:pt>
                <c:pt idx="4957">
                  <c:v>-4.2841796992297496</c:v>
                </c:pt>
                <c:pt idx="4958">
                  <c:v>-4.2841796992297496</c:v>
                </c:pt>
                <c:pt idx="4959">
                  <c:v>-4.2841796992297496</c:v>
                </c:pt>
                <c:pt idx="4960">
                  <c:v>-4.2841796992297496</c:v>
                </c:pt>
                <c:pt idx="4961">
                  <c:v>-4.2841796992297496</c:v>
                </c:pt>
                <c:pt idx="4962">
                  <c:v>-4.2841796992297496</c:v>
                </c:pt>
                <c:pt idx="4963">
                  <c:v>-4.2841796992297496</c:v>
                </c:pt>
                <c:pt idx="4964">
                  <c:v>-4.2841796992297496</c:v>
                </c:pt>
                <c:pt idx="4965">
                  <c:v>-4.2841796992297496</c:v>
                </c:pt>
                <c:pt idx="4966">
                  <c:v>-4.2841796992297496</c:v>
                </c:pt>
                <c:pt idx="4967">
                  <c:v>-4.2841796992297496</c:v>
                </c:pt>
                <c:pt idx="4968">
                  <c:v>-4.2841796992297496</c:v>
                </c:pt>
                <c:pt idx="4969">
                  <c:v>-4.2841796992297496</c:v>
                </c:pt>
                <c:pt idx="4970">
                  <c:v>-4.2841796992297496</c:v>
                </c:pt>
                <c:pt idx="4971">
                  <c:v>-4.2841796992297496</c:v>
                </c:pt>
                <c:pt idx="4972">
                  <c:v>-4.2841796992297496</c:v>
                </c:pt>
                <c:pt idx="4973">
                  <c:v>-4.2841796992297496</c:v>
                </c:pt>
                <c:pt idx="4974">
                  <c:v>-4.2841796992297496</c:v>
                </c:pt>
                <c:pt idx="4975">
                  <c:v>-4.2841796992297496</c:v>
                </c:pt>
                <c:pt idx="4976">
                  <c:v>-4.2841796992297496</c:v>
                </c:pt>
                <c:pt idx="4977">
                  <c:v>-4.2841796992297496</c:v>
                </c:pt>
                <c:pt idx="4978">
                  <c:v>-4.2841796992297496</c:v>
                </c:pt>
                <c:pt idx="4979">
                  <c:v>-4.2841796992297496</c:v>
                </c:pt>
                <c:pt idx="4980">
                  <c:v>-4.2841796992297496</c:v>
                </c:pt>
                <c:pt idx="4981">
                  <c:v>-4.2841796992297496</c:v>
                </c:pt>
                <c:pt idx="4982">
                  <c:v>-4.2841796992297496</c:v>
                </c:pt>
                <c:pt idx="4983">
                  <c:v>-4.2841796992297496</c:v>
                </c:pt>
                <c:pt idx="4984">
                  <c:v>-4.2841796992297496</c:v>
                </c:pt>
                <c:pt idx="4985">
                  <c:v>-4.2841796992297496</c:v>
                </c:pt>
                <c:pt idx="4986">
                  <c:v>-4.2841796992297496</c:v>
                </c:pt>
                <c:pt idx="4987">
                  <c:v>-4.2841796992297496</c:v>
                </c:pt>
                <c:pt idx="4988">
                  <c:v>-4.2841796992297496</c:v>
                </c:pt>
                <c:pt idx="4989">
                  <c:v>-4.2841796992297496</c:v>
                </c:pt>
                <c:pt idx="4990">
                  <c:v>-4.2841796992297496</c:v>
                </c:pt>
                <c:pt idx="4991">
                  <c:v>-4.2841796992297496</c:v>
                </c:pt>
                <c:pt idx="4992">
                  <c:v>-4.2841796992297496</c:v>
                </c:pt>
                <c:pt idx="4993">
                  <c:v>-4.2841796992297496</c:v>
                </c:pt>
                <c:pt idx="4994">
                  <c:v>-4.2841796992297496</c:v>
                </c:pt>
                <c:pt idx="4995">
                  <c:v>-4.2841796992297496</c:v>
                </c:pt>
                <c:pt idx="4996">
                  <c:v>-4.2841796992297496</c:v>
                </c:pt>
                <c:pt idx="4997">
                  <c:v>-4.2841796992297496</c:v>
                </c:pt>
                <c:pt idx="4998">
                  <c:v>-4.2841796992297496</c:v>
                </c:pt>
                <c:pt idx="4999">
                  <c:v>-4.2841796992297496</c:v>
                </c:pt>
                <c:pt idx="5000">
                  <c:v>-4.2841796992297496</c:v>
                </c:pt>
                <c:pt idx="5001">
                  <c:v>-4.2841796992297496</c:v>
                </c:pt>
                <c:pt idx="5002">
                  <c:v>-4.2841796992297496</c:v>
                </c:pt>
                <c:pt idx="5003">
                  <c:v>-4.2841796992297496</c:v>
                </c:pt>
                <c:pt idx="5004">
                  <c:v>-4.2841796992297496</c:v>
                </c:pt>
                <c:pt idx="5005">
                  <c:v>-4.2841796992297496</c:v>
                </c:pt>
                <c:pt idx="5006">
                  <c:v>-4.2841796992297496</c:v>
                </c:pt>
                <c:pt idx="5007">
                  <c:v>-4.2841796992297496</c:v>
                </c:pt>
                <c:pt idx="5008">
                  <c:v>-4.2841796992297496</c:v>
                </c:pt>
                <c:pt idx="5009">
                  <c:v>-4.2841796992297496</c:v>
                </c:pt>
                <c:pt idx="5010">
                  <c:v>-4.2841796992297496</c:v>
                </c:pt>
                <c:pt idx="5011">
                  <c:v>-4.2841796992297496</c:v>
                </c:pt>
                <c:pt idx="5012">
                  <c:v>-4.2841796992297496</c:v>
                </c:pt>
                <c:pt idx="5013">
                  <c:v>-4.2841796992297496</c:v>
                </c:pt>
                <c:pt idx="5014">
                  <c:v>-4.2841796992297496</c:v>
                </c:pt>
                <c:pt idx="5015">
                  <c:v>-4.2841796992297496</c:v>
                </c:pt>
                <c:pt idx="5016">
                  <c:v>-4.2841796992297496</c:v>
                </c:pt>
                <c:pt idx="5017">
                  <c:v>-4.2841796992297496</c:v>
                </c:pt>
                <c:pt idx="5018">
                  <c:v>-4.2841796992297496</c:v>
                </c:pt>
                <c:pt idx="5019">
                  <c:v>-4.2841796992297496</c:v>
                </c:pt>
                <c:pt idx="5020">
                  <c:v>-4.2841796992297496</c:v>
                </c:pt>
                <c:pt idx="5021">
                  <c:v>-4.2841796992297496</c:v>
                </c:pt>
                <c:pt idx="5022">
                  <c:v>-4.2841796992297496</c:v>
                </c:pt>
                <c:pt idx="5023">
                  <c:v>-4.2841796992297496</c:v>
                </c:pt>
                <c:pt idx="5024">
                  <c:v>-4.2841796992297496</c:v>
                </c:pt>
                <c:pt idx="5025">
                  <c:v>-4.2841796992297496</c:v>
                </c:pt>
                <c:pt idx="5026">
                  <c:v>-4.2841796992297496</c:v>
                </c:pt>
                <c:pt idx="5027">
                  <c:v>-4.2841796992297496</c:v>
                </c:pt>
                <c:pt idx="5028">
                  <c:v>-4.2841796992297496</c:v>
                </c:pt>
                <c:pt idx="5029">
                  <c:v>-4.2841796992297496</c:v>
                </c:pt>
                <c:pt idx="5030">
                  <c:v>-4.2841796992297496</c:v>
                </c:pt>
                <c:pt idx="5031">
                  <c:v>-4.2841796992297496</c:v>
                </c:pt>
                <c:pt idx="5032">
                  <c:v>-4.2841796992297496</c:v>
                </c:pt>
                <c:pt idx="5033">
                  <c:v>-4.2841796992297496</c:v>
                </c:pt>
                <c:pt idx="5034">
                  <c:v>-4.2841796992297496</c:v>
                </c:pt>
                <c:pt idx="5035">
                  <c:v>-4.2841796992297496</c:v>
                </c:pt>
                <c:pt idx="5036">
                  <c:v>-4.2841796992297496</c:v>
                </c:pt>
                <c:pt idx="5037">
                  <c:v>-4.2841796992297496</c:v>
                </c:pt>
                <c:pt idx="5038">
                  <c:v>-4.2841796992297496</c:v>
                </c:pt>
                <c:pt idx="5039">
                  <c:v>-4.2841796992297496</c:v>
                </c:pt>
                <c:pt idx="5040">
                  <c:v>-4.2841796992297496</c:v>
                </c:pt>
                <c:pt idx="5041">
                  <c:v>-4.2841796992297496</c:v>
                </c:pt>
                <c:pt idx="5042">
                  <c:v>-4.2841796992297496</c:v>
                </c:pt>
                <c:pt idx="5043">
                  <c:v>-4.2841796992297496</c:v>
                </c:pt>
                <c:pt idx="5044">
                  <c:v>-4.2841796992297496</c:v>
                </c:pt>
                <c:pt idx="5045">
                  <c:v>-4.2841796992297496</c:v>
                </c:pt>
                <c:pt idx="5046">
                  <c:v>-4.2841796992297496</c:v>
                </c:pt>
                <c:pt idx="5047">
                  <c:v>-4.2841796992297496</c:v>
                </c:pt>
                <c:pt idx="5048">
                  <c:v>-4.2841796992297496</c:v>
                </c:pt>
                <c:pt idx="5049">
                  <c:v>-4.2841796992297496</c:v>
                </c:pt>
                <c:pt idx="5050">
                  <c:v>-4.2841796992297496</c:v>
                </c:pt>
                <c:pt idx="5051">
                  <c:v>-4.2841796992297496</c:v>
                </c:pt>
                <c:pt idx="5052">
                  <c:v>-4.2841796992297496</c:v>
                </c:pt>
                <c:pt idx="5053">
                  <c:v>-4.2841796992297496</c:v>
                </c:pt>
                <c:pt idx="5054">
                  <c:v>-4.2841796992297496</c:v>
                </c:pt>
                <c:pt idx="5055">
                  <c:v>-4.2841796992297496</c:v>
                </c:pt>
                <c:pt idx="5056">
                  <c:v>-4.2841796992297496</c:v>
                </c:pt>
                <c:pt idx="5057">
                  <c:v>-4.2841796992297496</c:v>
                </c:pt>
                <c:pt idx="5058">
                  <c:v>-4.2841796992297496</c:v>
                </c:pt>
                <c:pt idx="5059">
                  <c:v>-4.2841796992297496</c:v>
                </c:pt>
                <c:pt idx="5060">
                  <c:v>-4.2841796992297496</c:v>
                </c:pt>
                <c:pt idx="5061">
                  <c:v>-4.2841796992297496</c:v>
                </c:pt>
                <c:pt idx="5062">
                  <c:v>-4.2841796992297496</c:v>
                </c:pt>
                <c:pt idx="5063">
                  <c:v>-4.2841796992297496</c:v>
                </c:pt>
                <c:pt idx="5064">
                  <c:v>-4.2841796992297496</c:v>
                </c:pt>
                <c:pt idx="5065">
                  <c:v>-4.2841796992297496</c:v>
                </c:pt>
                <c:pt idx="5066">
                  <c:v>-4.2841796992297496</c:v>
                </c:pt>
                <c:pt idx="5067">
                  <c:v>-4.2841796992297496</c:v>
                </c:pt>
                <c:pt idx="5068">
                  <c:v>-4.2841796992297496</c:v>
                </c:pt>
                <c:pt idx="5069">
                  <c:v>-4.2841796992297496</c:v>
                </c:pt>
                <c:pt idx="5070">
                  <c:v>-4.2841796992297496</c:v>
                </c:pt>
                <c:pt idx="5071">
                  <c:v>-4.2841796992297496</c:v>
                </c:pt>
                <c:pt idx="5072">
                  <c:v>-4.2841796992297496</c:v>
                </c:pt>
                <c:pt idx="5073">
                  <c:v>-4.2841796992297496</c:v>
                </c:pt>
                <c:pt idx="5074">
                  <c:v>-4.2841796992297496</c:v>
                </c:pt>
                <c:pt idx="5075">
                  <c:v>-4.2841796992297496</c:v>
                </c:pt>
                <c:pt idx="5076">
                  <c:v>-4.2841796992297496</c:v>
                </c:pt>
                <c:pt idx="5077">
                  <c:v>-4.2841796992297496</c:v>
                </c:pt>
                <c:pt idx="5078">
                  <c:v>-4.2841796992297496</c:v>
                </c:pt>
                <c:pt idx="5079">
                  <c:v>-4.2841796992297496</c:v>
                </c:pt>
                <c:pt idx="5080">
                  <c:v>-4.2841796992297496</c:v>
                </c:pt>
                <c:pt idx="5081">
                  <c:v>-4.2841796992297496</c:v>
                </c:pt>
                <c:pt idx="5082">
                  <c:v>-4.2841796992297496</c:v>
                </c:pt>
                <c:pt idx="5083">
                  <c:v>-4.2841796992297496</c:v>
                </c:pt>
                <c:pt idx="5084">
                  <c:v>-4.2841796992297496</c:v>
                </c:pt>
                <c:pt idx="5085">
                  <c:v>-4.2841796992297496</c:v>
                </c:pt>
                <c:pt idx="5086">
                  <c:v>-4.2841796992297496</c:v>
                </c:pt>
                <c:pt idx="5087">
                  <c:v>-4.2841796992297496</c:v>
                </c:pt>
                <c:pt idx="5088">
                  <c:v>-4.2841796992297496</c:v>
                </c:pt>
                <c:pt idx="5089">
                  <c:v>-4.2841796992297496</c:v>
                </c:pt>
                <c:pt idx="5090">
                  <c:v>-4.2841796992297496</c:v>
                </c:pt>
                <c:pt idx="5091">
                  <c:v>-4.2841796992297496</c:v>
                </c:pt>
                <c:pt idx="5092">
                  <c:v>-4.2841796992297496</c:v>
                </c:pt>
                <c:pt idx="5093">
                  <c:v>-4.2841796992297496</c:v>
                </c:pt>
                <c:pt idx="5094">
                  <c:v>-4.2841796992297496</c:v>
                </c:pt>
                <c:pt idx="5095">
                  <c:v>-4.2841796992297496</c:v>
                </c:pt>
                <c:pt idx="5096">
                  <c:v>-4.2841796992297496</c:v>
                </c:pt>
                <c:pt idx="5097">
                  <c:v>-4.2841796992297496</c:v>
                </c:pt>
                <c:pt idx="5098">
                  <c:v>-4.2841796992297496</c:v>
                </c:pt>
                <c:pt idx="5099">
                  <c:v>-4.2841796992297496</c:v>
                </c:pt>
                <c:pt idx="5100">
                  <c:v>-4.2841796992297496</c:v>
                </c:pt>
                <c:pt idx="5101">
                  <c:v>-4.2841796992297496</c:v>
                </c:pt>
                <c:pt idx="5102">
                  <c:v>-4.2841796992297496</c:v>
                </c:pt>
                <c:pt idx="5103">
                  <c:v>-4.2841796992297496</c:v>
                </c:pt>
                <c:pt idx="5104">
                  <c:v>-4.2841796992297496</c:v>
                </c:pt>
                <c:pt idx="5105">
                  <c:v>-4.2841796992297496</c:v>
                </c:pt>
                <c:pt idx="5106">
                  <c:v>-4.2841796992297496</c:v>
                </c:pt>
                <c:pt idx="5107">
                  <c:v>-4.2841796992297496</c:v>
                </c:pt>
                <c:pt idx="5108">
                  <c:v>-4.2841796992297496</c:v>
                </c:pt>
                <c:pt idx="5109">
                  <c:v>-4.2841796992297496</c:v>
                </c:pt>
                <c:pt idx="5110">
                  <c:v>-4.2841796992297496</c:v>
                </c:pt>
                <c:pt idx="5111">
                  <c:v>-4.2841796992297496</c:v>
                </c:pt>
                <c:pt idx="5112">
                  <c:v>-4.2841796992297496</c:v>
                </c:pt>
                <c:pt idx="5113">
                  <c:v>-4.2841796992297496</c:v>
                </c:pt>
                <c:pt idx="5114">
                  <c:v>-4.2841796992297496</c:v>
                </c:pt>
                <c:pt idx="5115">
                  <c:v>-4.2841796992297496</c:v>
                </c:pt>
                <c:pt idx="5116">
                  <c:v>-4.2841796992297496</c:v>
                </c:pt>
                <c:pt idx="5117">
                  <c:v>-4.2841796992297496</c:v>
                </c:pt>
                <c:pt idx="5118">
                  <c:v>-4.2841796992297496</c:v>
                </c:pt>
                <c:pt idx="5119">
                  <c:v>-4.2841796992297496</c:v>
                </c:pt>
                <c:pt idx="5120">
                  <c:v>-4.2841796992297496</c:v>
                </c:pt>
                <c:pt idx="5121">
                  <c:v>-4.2841796992297496</c:v>
                </c:pt>
                <c:pt idx="5122">
                  <c:v>-4.2841796992297496</c:v>
                </c:pt>
                <c:pt idx="5123">
                  <c:v>-4.2841796992297496</c:v>
                </c:pt>
                <c:pt idx="5124">
                  <c:v>-4.2841796992297496</c:v>
                </c:pt>
                <c:pt idx="5125">
                  <c:v>-4.2841796992297496</c:v>
                </c:pt>
                <c:pt idx="5126">
                  <c:v>-4.2841796992297496</c:v>
                </c:pt>
                <c:pt idx="5127">
                  <c:v>-4.2841796992297496</c:v>
                </c:pt>
                <c:pt idx="5128">
                  <c:v>-4.2841796992297496</c:v>
                </c:pt>
                <c:pt idx="5129">
                  <c:v>-4.2841796992297496</c:v>
                </c:pt>
                <c:pt idx="5130">
                  <c:v>-4.2841796992297496</c:v>
                </c:pt>
                <c:pt idx="5131">
                  <c:v>-4.2841796992297496</c:v>
                </c:pt>
                <c:pt idx="5132">
                  <c:v>-4.2841796992297496</c:v>
                </c:pt>
                <c:pt idx="5133">
                  <c:v>-4.2841796992297496</c:v>
                </c:pt>
                <c:pt idx="5134">
                  <c:v>-4.2841796992297496</c:v>
                </c:pt>
                <c:pt idx="5135">
                  <c:v>-4.2841796992297496</c:v>
                </c:pt>
                <c:pt idx="5136">
                  <c:v>-4.2841796992297496</c:v>
                </c:pt>
                <c:pt idx="5137">
                  <c:v>-4.2841796992297496</c:v>
                </c:pt>
                <c:pt idx="5138">
                  <c:v>-4.2841796992297496</c:v>
                </c:pt>
                <c:pt idx="5139">
                  <c:v>-4.2841796992297496</c:v>
                </c:pt>
                <c:pt idx="5140">
                  <c:v>-4.2841796992297496</c:v>
                </c:pt>
                <c:pt idx="5141">
                  <c:v>-4.2841796992297496</c:v>
                </c:pt>
                <c:pt idx="5142">
                  <c:v>-4.2841796992297496</c:v>
                </c:pt>
                <c:pt idx="5143">
                  <c:v>-4.2841796992297496</c:v>
                </c:pt>
                <c:pt idx="5144">
                  <c:v>-4.2841796992297496</c:v>
                </c:pt>
                <c:pt idx="5145">
                  <c:v>-4.2841796992297496</c:v>
                </c:pt>
                <c:pt idx="5146">
                  <c:v>-4.2841796992297496</c:v>
                </c:pt>
                <c:pt idx="5147">
                  <c:v>-4.2841796992297496</c:v>
                </c:pt>
                <c:pt idx="5148">
                  <c:v>-4.2841796992297496</c:v>
                </c:pt>
                <c:pt idx="5149">
                  <c:v>-4.2841796992297496</c:v>
                </c:pt>
                <c:pt idx="5150">
                  <c:v>-4.2841796992297496</c:v>
                </c:pt>
                <c:pt idx="5151">
                  <c:v>-4.2841796992297496</c:v>
                </c:pt>
                <c:pt idx="5152">
                  <c:v>-4.2841796992297496</c:v>
                </c:pt>
                <c:pt idx="5153">
                  <c:v>-4.2841796992297496</c:v>
                </c:pt>
                <c:pt idx="5154">
                  <c:v>-4.2841796992297496</c:v>
                </c:pt>
                <c:pt idx="5155">
                  <c:v>-4.2841796992297496</c:v>
                </c:pt>
                <c:pt idx="5156">
                  <c:v>-4.2841796992297496</c:v>
                </c:pt>
                <c:pt idx="5157">
                  <c:v>-4.2841796992297496</c:v>
                </c:pt>
                <c:pt idx="5158">
                  <c:v>-4.2841796992297496</c:v>
                </c:pt>
                <c:pt idx="5159">
                  <c:v>-4.2841796992297496</c:v>
                </c:pt>
                <c:pt idx="5160">
                  <c:v>-4.2841796992297496</c:v>
                </c:pt>
                <c:pt idx="5161">
                  <c:v>-4.2841796992297496</c:v>
                </c:pt>
                <c:pt idx="5162">
                  <c:v>-4.2841796992297496</c:v>
                </c:pt>
                <c:pt idx="5163">
                  <c:v>-4.2841796992297496</c:v>
                </c:pt>
                <c:pt idx="5164">
                  <c:v>-4.2841796992297496</c:v>
                </c:pt>
                <c:pt idx="5165">
                  <c:v>-4.2841796992297496</c:v>
                </c:pt>
                <c:pt idx="5166">
                  <c:v>-4.2841796992297496</c:v>
                </c:pt>
                <c:pt idx="5167">
                  <c:v>-4.2841796992297496</c:v>
                </c:pt>
                <c:pt idx="5168">
                  <c:v>-4.2841796992297496</c:v>
                </c:pt>
                <c:pt idx="5169">
                  <c:v>-4.2841796992297496</c:v>
                </c:pt>
                <c:pt idx="5170">
                  <c:v>-4.2841796992297496</c:v>
                </c:pt>
                <c:pt idx="5171">
                  <c:v>-4.2841796992297496</c:v>
                </c:pt>
                <c:pt idx="5172">
                  <c:v>-4.2841796992297496</c:v>
                </c:pt>
                <c:pt idx="5173">
                  <c:v>-4.2841796992297496</c:v>
                </c:pt>
                <c:pt idx="5174">
                  <c:v>-4.2841796992297496</c:v>
                </c:pt>
                <c:pt idx="5175">
                  <c:v>-4.2841796992297496</c:v>
                </c:pt>
                <c:pt idx="5176">
                  <c:v>-4.2841796992297496</c:v>
                </c:pt>
                <c:pt idx="5177">
                  <c:v>-4.2841796992297496</c:v>
                </c:pt>
                <c:pt idx="5178">
                  <c:v>-4.2841796992297496</c:v>
                </c:pt>
                <c:pt idx="5179">
                  <c:v>-4.2841796992297496</c:v>
                </c:pt>
                <c:pt idx="5180">
                  <c:v>-4.2841796992297496</c:v>
                </c:pt>
                <c:pt idx="5181">
                  <c:v>-4.2841796992297496</c:v>
                </c:pt>
                <c:pt idx="5182">
                  <c:v>-4.2841796992297496</c:v>
                </c:pt>
                <c:pt idx="5183">
                  <c:v>-4.2841796992297496</c:v>
                </c:pt>
                <c:pt idx="5184">
                  <c:v>-4.2841796992297496</c:v>
                </c:pt>
                <c:pt idx="5185">
                  <c:v>-4.2841796992297496</c:v>
                </c:pt>
                <c:pt idx="5186">
                  <c:v>-4.2841796992297496</c:v>
                </c:pt>
                <c:pt idx="5187">
                  <c:v>-4.2841796992297496</c:v>
                </c:pt>
                <c:pt idx="5188">
                  <c:v>-4.2841796992297496</c:v>
                </c:pt>
                <c:pt idx="5189">
                  <c:v>-4.2841796992297496</c:v>
                </c:pt>
                <c:pt idx="5190">
                  <c:v>-4.2841796992297496</c:v>
                </c:pt>
                <c:pt idx="5191">
                  <c:v>-4.2841796992297496</c:v>
                </c:pt>
                <c:pt idx="5192">
                  <c:v>-4.2841796992297496</c:v>
                </c:pt>
                <c:pt idx="5193">
                  <c:v>-4.2841796992297496</c:v>
                </c:pt>
                <c:pt idx="5194">
                  <c:v>-4.2841796992297496</c:v>
                </c:pt>
                <c:pt idx="5195">
                  <c:v>-4.2841796992297496</c:v>
                </c:pt>
                <c:pt idx="5196">
                  <c:v>-4.2841796992297496</c:v>
                </c:pt>
                <c:pt idx="5197">
                  <c:v>-4.2841796992297496</c:v>
                </c:pt>
                <c:pt idx="5198">
                  <c:v>-4.2841796992297496</c:v>
                </c:pt>
                <c:pt idx="5199">
                  <c:v>-4.2841796992297496</c:v>
                </c:pt>
                <c:pt idx="5200">
                  <c:v>-4.2841796992297496</c:v>
                </c:pt>
                <c:pt idx="5201">
                  <c:v>-4.2841796992297496</c:v>
                </c:pt>
                <c:pt idx="5202">
                  <c:v>-4.2841796992297496</c:v>
                </c:pt>
                <c:pt idx="5203">
                  <c:v>-4.2841796992297496</c:v>
                </c:pt>
                <c:pt idx="5204">
                  <c:v>-4.2841796992297496</c:v>
                </c:pt>
                <c:pt idx="5205">
                  <c:v>-4.2841796992297496</c:v>
                </c:pt>
                <c:pt idx="5206">
                  <c:v>-4.2841796992297496</c:v>
                </c:pt>
                <c:pt idx="5207">
                  <c:v>-4.2841796992297496</c:v>
                </c:pt>
                <c:pt idx="5208">
                  <c:v>-4.2841796992297496</c:v>
                </c:pt>
                <c:pt idx="5209">
                  <c:v>-4.2841796992297496</c:v>
                </c:pt>
                <c:pt idx="5210">
                  <c:v>-4.2841796992297496</c:v>
                </c:pt>
                <c:pt idx="5211">
                  <c:v>-4.2841796992297496</c:v>
                </c:pt>
                <c:pt idx="5212">
                  <c:v>-4.2841796992297496</c:v>
                </c:pt>
                <c:pt idx="5213">
                  <c:v>-4.2841796992297496</c:v>
                </c:pt>
                <c:pt idx="5214">
                  <c:v>-4.2841796992297496</c:v>
                </c:pt>
                <c:pt idx="5215">
                  <c:v>-4.2841796992297496</c:v>
                </c:pt>
                <c:pt idx="5216">
                  <c:v>-4.2841796992297496</c:v>
                </c:pt>
                <c:pt idx="5217">
                  <c:v>-4.2841796992297496</c:v>
                </c:pt>
                <c:pt idx="5218">
                  <c:v>-4.2841796992297496</c:v>
                </c:pt>
                <c:pt idx="5219">
                  <c:v>-4.2841796992297496</c:v>
                </c:pt>
                <c:pt idx="5220">
                  <c:v>-4.2841796992297496</c:v>
                </c:pt>
                <c:pt idx="5221">
                  <c:v>-4.2841796992297496</c:v>
                </c:pt>
                <c:pt idx="5222">
                  <c:v>-4.2841796992297496</c:v>
                </c:pt>
                <c:pt idx="5223">
                  <c:v>-4.2841796992297496</c:v>
                </c:pt>
                <c:pt idx="5224">
                  <c:v>-4.2841796992297496</c:v>
                </c:pt>
                <c:pt idx="5225">
                  <c:v>-4.2841796992297496</c:v>
                </c:pt>
                <c:pt idx="5226">
                  <c:v>-4.2841796992297496</c:v>
                </c:pt>
                <c:pt idx="5227">
                  <c:v>-4.2841796992297496</c:v>
                </c:pt>
                <c:pt idx="5228">
                  <c:v>-4.2841796992297496</c:v>
                </c:pt>
                <c:pt idx="5229">
                  <c:v>-4.2841796992297496</c:v>
                </c:pt>
                <c:pt idx="5230">
                  <c:v>-4.2841796992297496</c:v>
                </c:pt>
                <c:pt idx="5231">
                  <c:v>-4.2841796992297496</c:v>
                </c:pt>
                <c:pt idx="5232">
                  <c:v>-4.2841796992297496</c:v>
                </c:pt>
                <c:pt idx="5233">
                  <c:v>-4.2841796992297496</c:v>
                </c:pt>
                <c:pt idx="5234">
                  <c:v>-4.2841796992297496</c:v>
                </c:pt>
                <c:pt idx="5235">
                  <c:v>-4.2841796992297496</c:v>
                </c:pt>
                <c:pt idx="5236">
                  <c:v>-4.2841796992297496</c:v>
                </c:pt>
                <c:pt idx="5237">
                  <c:v>-4.2841796992297496</c:v>
                </c:pt>
                <c:pt idx="5238">
                  <c:v>-4.2841796992297496</c:v>
                </c:pt>
                <c:pt idx="5239">
                  <c:v>-4.2841796992297496</c:v>
                </c:pt>
                <c:pt idx="5240">
                  <c:v>-4.2841796992297496</c:v>
                </c:pt>
                <c:pt idx="5241">
                  <c:v>-4.2841796992297496</c:v>
                </c:pt>
                <c:pt idx="5242">
                  <c:v>-4.2841796992297496</c:v>
                </c:pt>
                <c:pt idx="5243">
                  <c:v>-4.2841796992297496</c:v>
                </c:pt>
                <c:pt idx="5244">
                  <c:v>-4.2841796992297496</c:v>
                </c:pt>
                <c:pt idx="5245">
                  <c:v>-4.2841796992297496</c:v>
                </c:pt>
                <c:pt idx="5246">
                  <c:v>-4.2841796992297496</c:v>
                </c:pt>
                <c:pt idx="5247">
                  <c:v>-4.2841796992297496</c:v>
                </c:pt>
                <c:pt idx="5248">
                  <c:v>-4.2841796992297496</c:v>
                </c:pt>
                <c:pt idx="5249">
                  <c:v>-4.2841796992297496</c:v>
                </c:pt>
                <c:pt idx="5250">
                  <c:v>-4.2841796992297496</c:v>
                </c:pt>
                <c:pt idx="5251">
                  <c:v>-4.2841796992297496</c:v>
                </c:pt>
                <c:pt idx="5252">
                  <c:v>-4.2841796992297496</c:v>
                </c:pt>
                <c:pt idx="5253">
                  <c:v>-4.2841796992297496</c:v>
                </c:pt>
                <c:pt idx="5254">
                  <c:v>-4.2841796992297496</c:v>
                </c:pt>
                <c:pt idx="5255">
                  <c:v>-4.2841796992297496</c:v>
                </c:pt>
                <c:pt idx="5256">
                  <c:v>-4.2841796992297496</c:v>
                </c:pt>
                <c:pt idx="5257">
                  <c:v>-4.2841796992297496</c:v>
                </c:pt>
                <c:pt idx="5258">
                  <c:v>-4.2841796992297496</c:v>
                </c:pt>
                <c:pt idx="5259">
                  <c:v>-4.2841796992297496</c:v>
                </c:pt>
                <c:pt idx="5260">
                  <c:v>-4.2841796992297496</c:v>
                </c:pt>
                <c:pt idx="5261">
                  <c:v>-4.2841796992297496</c:v>
                </c:pt>
                <c:pt idx="5262">
                  <c:v>-4.2841796992297496</c:v>
                </c:pt>
                <c:pt idx="5263">
                  <c:v>-4.2841796992297496</c:v>
                </c:pt>
                <c:pt idx="5264">
                  <c:v>-4.2841796992297496</c:v>
                </c:pt>
                <c:pt idx="5265">
                  <c:v>-4.2841796992297496</c:v>
                </c:pt>
                <c:pt idx="5266">
                  <c:v>-4.2841796992297496</c:v>
                </c:pt>
                <c:pt idx="5267">
                  <c:v>-4.2841796992297496</c:v>
                </c:pt>
                <c:pt idx="5268">
                  <c:v>-4.2841796992297496</c:v>
                </c:pt>
                <c:pt idx="5269">
                  <c:v>-4.2841796992297496</c:v>
                </c:pt>
                <c:pt idx="5270">
                  <c:v>-4.2841796992297496</c:v>
                </c:pt>
                <c:pt idx="5271">
                  <c:v>-4.2841796992297496</c:v>
                </c:pt>
                <c:pt idx="5272">
                  <c:v>-4.2841796992297496</c:v>
                </c:pt>
                <c:pt idx="5273">
                  <c:v>-4.2841796992297496</c:v>
                </c:pt>
                <c:pt idx="5274">
                  <c:v>-4.2841796992297496</c:v>
                </c:pt>
                <c:pt idx="5275">
                  <c:v>-4.2841796992297496</c:v>
                </c:pt>
                <c:pt idx="5276">
                  <c:v>-4.2841796992297496</c:v>
                </c:pt>
                <c:pt idx="5277">
                  <c:v>-4.2841796992297496</c:v>
                </c:pt>
                <c:pt idx="5278">
                  <c:v>-4.2841796992297496</c:v>
                </c:pt>
                <c:pt idx="5279">
                  <c:v>-4.2841796992297496</c:v>
                </c:pt>
                <c:pt idx="5280">
                  <c:v>-4.2841796992297496</c:v>
                </c:pt>
                <c:pt idx="5281">
                  <c:v>-4.2841796992297496</c:v>
                </c:pt>
                <c:pt idx="5282">
                  <c:v>-4.2841796992297496</c:v>
                </c:pt>
                <c:pt idx="5283">
                  <c:v>-4.2841796992297496</c:v>
                </c:pt>
                <c:pt idx="5284">
                  <c:v>-4.2841796992297496</c:v>
                </c:pt>
                <c:pt idx="5285">
                  <c:v>-4.2841796992297496</c:v>
                </c:pt>
                <c:pt idx="5286">
                  <c:v>-4.2841796992297496</c:v>
                </c:pt>
                <c:pt idx="5287">
                  <c:v>-4.2841796992297496</c:v>
                </c:pt>
                <c:pt idx="5288">
                  <c:v>-4.2841796992297496</c:v>
                </c:pt>
                <c:pt idx="5289">
                  <c:v>-4.2841796992297496</c:v>
                </c:pt>
                <c:pt idx="5290">
                  <c:v>-4.2841796992297496</c:v>
                </c:pt>
                <c:pt idx="5291">
                  <c:v>-4.2841796992297496</c:v>
                </c:pt>
                <c:pt idx="5292">
                  <c:v>-4.2841796992297496</c:v>
                </c:pt>
                <c:pt idx="5293">
                  <c:v>-4.2841796992297496</c:v>
                </c:pt>
                <c:pt idx="5294">
                  <c:v>-4.2841796992297496</c:v>
                </c:pt>
                <c:pt idx="5295">
                  <c:v>-4.2841796992297496</c:v>
                </c:pt>
                <c:pt idx="5296">
                  <c:v>-4.2841796992297496</c:v>
                </c:pt>
                <c:pt idx="5297">
                  <c:v>-4.2841796992297496</c:v>
                </c:pt>
                <c:pt idx="5298">
                  <c:v>-4.2841796992297496</c:v>
                </c:pt>
                <c:pt idx="5299">
                  <c:v>-4.2841796992297496</c:v>
                </c:pt>
                <c:pt idx="5300">
                  <c:v>-4.2841796992297496</c:v>
                </c:pt>
                <c:pt idx="5301">
                  <c:v>-4.2841796992297496</c:v>
                </c:pt>
                <c:pt idx="5302">
                  <c:v>-4.2841796992297496</c:v>
                </c:pt>
                <c:pt idx="5303">
                  <c:v>-4.2841796992297496</c:v>
                </c:pt>
                <c:pt idx="5304">
                  <c:v>-4.2841796992297496</c:v>
                </c:pt>
                <c:pt idx="5305">
                  <c:v>-4.2841796992297496</c:v>
                </c:pt>
                <c:pt idx="5306">
                  <c:v>-4.2841796992297496</c:v>
                </c:pt>
                <c:pt idx="5307">
                  <c:v>-4.2841796992297496</c:v>
                </c:pt>
                <c:pt idx="5308">
                  <c:v>-4.2841796992297496</c:v>
                </c:pt>
                <c:pt idx="5309">
                  <c:v>-4.2841796992297496</c:v>
                </c:pt>
                <c:pt idx="5310">
                  <c:v>-4.2841796992297496</c:v>
                </c:pt>
                <c:pt idx="5311">
                  <c:v>-4.2841796992297496</c:v>
                </c:pt>
                <c:pt idx="5312">
                  <c:v>-4.2841796992297496</c:v>
                </c:pt>
                <c:pt idx="5313">
                  <c:v>-4.2841796992297496</c:v>
                </c:pt>
                <c:pt idx="5314">
                  <c:v>-4.2841796992297496</c:v>
                </c:pt>
                <c:pt idx="5315">
                  <c:v>-4.2841796992297496</c:v>
                </c:pt>
                <c:pt idx="5316">
                  <c:v>-4.2841796992297496</c:v>
                </c:pt>
                <c:pt idx="5317">
                  <c:v>-4.2841796992297496</c:v>
                </c:pt>
                <c:pt idx="5318">
                  <c:v>-4.2841796992297496</c:v>
                </c:pt>
                <c:pt idx="5319">
                  <c:v>-4.2841796992297496</c:v>
                </c:pt>
                <c:pt idx="5320">
                  <c:v>-4.2841796992297496</c:v>
                </c:pt>
                <c:pt idx="5321">
                  <c:v>-4.2841796992297496</c:v>
                </c:pt>
                <c:pt idx="5322">
                  <c:v>-4.2841796992297496</c:v>
                </c:pt>
                <c:pt idx="5323">
                  <c:v>-4.2841796992297496</c:v>
                </c:pt>
                <c:pt idx="5324">
                  <c:v>-4.2841796992297496</c:v>
                </c:pt>
                <c:pt idx="5325">
                  <c:v>-4.2841796992297496</c:v>
                </c:pt>
                <c:pt idx="5326">
                  <c:v>-4.2841796992297496</c:v>
                </c:pt>
                <c:pt idx="5327">
                  <c:v>-4.2841796992297496</c:v>
                </c:pt>
                <c:pt idx="5328">
                  <c:v>-4.2841796992297496</c:v>
                </c:pt>
                <c:pt idx="5329">
                  <c:v>-4.2841796992297496</c:v>
                </c:pt>
                <c:pt idx="5330">
                  <c:v>-4.2841796992297496</c:v>
                </c:pt>
                <c:pt idx="5331">
                  <c:v>-4.2841796992297496</c:v>
                </c:pt>
                <c:pt idx="5332">
                  <c:v>-4.2841796992297496</c:v>
                </c:pt>
                <c:pt idx="5333">
                  <c:v>-4.2841796992297496</c:v>
                </c:pt>
                <c:pt idx="5334">
                  <c:v>-4.2841796992297496</c:v>
                </c:pt>
                <c:pt idx="5335">
                  <c:v>-4.2841796992297496</c:v>
                </c:pt>
                <c:pt idx="5336">
                  <c:v>-4.2841796992297496</c:v>
                </c:pt>
                <c:pt idx="5337">
                  <c:v>-4.2841796992297496</c:v>
                </c:pt>
                <c:pt idx="5338">
                  <c:v>-4.2841796992297496</c:v>
                </c:pt>
                <c:pt idx="5339">
                  <c:v>-4.2841796992297496</c:v>
                </c:pt>
                <c:pt idx="5340">
                  <c:v>-4.2841796992297496</c:v>
                </c:pt>
                <c:pt idx="5341">
                  <c:v>-4.2841796992297496</c:v>
                </c:pt>
                <c:pt idx="5342">
                  <c:v>-4.2841796992297496</c:v>
                </c:pt>
                <c:pt idx="5343">
                  <c:v>-4.2841796992297496</c:v>
                </c:pt>
                <c:pt idx="5344">
                  <c:v>-4.2841796992297496</c:v>
                </c:pt>
                <c:pt idx="5345">
                  <c:v>-4.2841796992297496</c:v>
                </c:pt>
                <c:pt idx="5346">
                  <c:v>-4.2841796992297496</c:v>
                </c:pt>
                <c:pt idx="5347">
                  <c:v>-4.2841796992297496</c:v>
                </c:pt>
                <c:pt idx="5348">
                  <c:v>-4.2841796992297496</c:v>
                </c:pt>
                <c:pt idx="5349">
                  <c:v>-4.2841796992297496</c:v>
                </c:pt>
                <c:pt idx="5350">
                  <c:v>-4.2841796992297496</c:v>
                </c:pt>
                <c:pt idx="5351">
                  <c:v>-4.2841796992297496</c:v>
                </c:pt>
                <c:pt idx="5352">
                  <c:v>-4.2841796992297496</c:v>
                </c:pt>
                <c:pt idx="5353">
                  <c:v>-4.2841796992297496</c:v>
                </c:pt>
                <c:pt idx="5354">
                  <c:v>-4.2841796992297496</c:v>
                </c:pt>
                <c:pt idx="5355">
                  <c:v>-4.2841796992297496</c:v>
                </c:pt>
                <c:pt idx="5356">
                  <c:v>-4.2841796992297496</c:v>
                </c:pt>
                <c:pt idx="5357">
                  <c:v>-4.2841796992297496</c:v>
                </c:pt>
                <c:pt idx="5358">
                  <c:v>-4.2841796992297496</c:v>
                </c:pt>
                <c:pt idx="5359">
                  <c:v>-4.2841796992297496</c:v>
                </c:pt>
                <c:pt idx="5360">
                  <c:v>-4.2841796992297496</c:v>
                </c:pt>
                <c:pt idx="5361">
                  <c:v>-4.2841796992297496</c:v>
                </c:pt>
                <c:pt idx="5362">
                  <c:v>-4.2841796992297496</c:v>
                </c:pt>
                <c:pt idx="5363">
                  <c:v>-4.2841796992297496</c:v>
                </c:pt>
                <c:pt idx="5364">
                  <c:v>-4.2841796992297496</c:v>
                </c:pt>
                <c:pt idx="5365">
                  <c:v>-4.2841796992297496</c:v>
                </c:pt>
                <c:pt idx="5366">
                  <c:v>-4.2841796992297496</c:v>
                </c:pt>
                <c:pt idx="5367">
                  <c:v>-4.2841796992297496</c:v>
                </c:pt>
                <c:pt idx="5368">
                  <c:v>-4.2841796992297496</c:v>
                </c:pt>
                <c:pt idx="5369">
                  <c:v>-4.2841796992297496</c:v>
                </c:pt>
                <c:pt idx="5370">
                  <c:v>-4.2841796992297496</c:v>
                </c:pt>
                <c:pt idx="5371">
                  <c:v>-4.2841796992297496</c:v>
                </c:pt>
                <c:pt idx="5372">
                  <c:v>-4.2841796992297496</c:v>
                </c:pt>
                <c:pt idx="5373">
                  <c:v>-4.2841796992297496</c:v>
                </c:pt>
                <c:pt idx="5374">
                  <c:v>-4.2841796992297496</c:v>
                </c:pt>
                <c:pt idx="5375">
                  <c:v>-4.2841796992297496</c:v>
                </c:pt>
                <c:pt idx="5376">
                  <c:v>-4.2841796992297496</c:v>
                </c:pt>
                <c:pt idx="5377">
                  <c:v>-4.2841796992297496</c:v>
                </c:pt>
                <c:pt idx="5378">
                  <c:v>-4.2841796992297496</c:v>
                </c:pt>
                <c:pt idx="5379">
                  <c:v>-4.2841796992297496</c:v>
                </c:pt>
                <c:pt idx="5380">
                  <c:v>-4.2841796992297496</c:v>
                </c:pt>
                <c:pt idx="5381">
                  <c:v>-4.2841796992297496</c:v>
                </c:pt>
                <c:pt idx="5382">
                  <c:v>-4.2841796992297496</c:v>
                </c:pt>
                <c:pt idx="5383">
                  <c:v>-4.2841796992297496</c:v>
                </c:pt>
                <c:pt idx="5384">
                  <c:v>-4.2841796992297496</c:v>
                </c:pt>
                <c:pt idx="5385">
                  <c:v>-4.2841796992297496</c:v>
                </c:pt>
                <c:pt idx="5386">
                  <c:v>-4.2841796992297496</c:v>
                </c:pt>
                <c:pt idx="5387">
                  <c:v>-4.2841796992297496</c:v>
                </c:pt>
                <c:pt idx="5388">
                  <c:v>-4.2841796992297496</c:v>
                </c:pt>
                <c:pt idx="5389">
                  <c:v>-4.2841796992297496</c:v>
                </c:pt>
                <c:pt idx="5390">
                  <c:v>-4.2841796992297496</c:v>
                </c:pt>
                <c:pt idx="5391">
                  <c:v>-4.2841796992297496</c:v>
                </c:pt>
                <c:pt idx="5392">
                  <c:v>-4.2841796992297496</c:v>
                </c:pt>
                <c:pt idx="5393">
                  <c:v>-4.2841796992297496</c:v>
                </c:pt>
                <c:pt idx="5394">
                  <c:v>-4.2841796992297496</c:v>
                </c:pt>
                <c:pt idx="5395">
                  <c:v>-4.2841796992297496</c:v>
                </c:pt>
                <c:pt idx="5396">
                  <c:v>-4.2841796992297496</c:v>
                </c:pt>
                <c:pt idx="5397">
                  <c:v>-4.2841796992297496</c:v>
                </c:pt>
                <c:pt idx="5398">
                  <c:v>-4.2841796992297496</c:v>
                </c:pt>
                <c:pt idx="5399">
                  <c:v>-4.2841796992297496</c:v>
                </c:pt>
                <c:pt idx="5400">
                  <c:v>-4.2841796992297496</c:v>
                </c:pt>
                <c:pt idx="5401">
                  <c:v>-4.2841796992297496</c:v>
                </c:pt>
                <c:pt idx="5402">
                  <c:v>-4.2841796992297496</c:v>
                </c:pt>
                <c:pt idx="5403">
                  <c:v>-4.2841796992297496</c:v>
                </c:pt>
                <c:pt idx="5404">
                  <c:v>-4.2841796992297496</c:v>
                </c:pt>
                <c:pt idx="5405">
                  <c:v>-4.2841796992297496</c:v>
                </c:pt>
                <c:pt idx="5406">
                  <c:v>-4.2841796992297496</c:v>
                </c:pt>
                <c:pt idx="5407">
                  <c:v>-4.2841796992297496</c:v>
                </c:pt>
                <c:pt idx="5408">
                  <c:v>-4.2841796992297496</c:v>
                </c:pt>
                <c:pt idx="5409">
                  <c:v>-4.2841796992297496</c:v>
                </c:pt>
                <c:pt idx="5410">
                  <c:v>-4.2841796992297496</c:v>
                </c:pt>
                <c:pt idx="5411">
                  <c:v>-4.2841796992297496</c:v>
                </c:pt>
                <c:pt idx="5412">
                  <c:v>-4.2841796992297496</c:v>
                </c:pt>
                <c:pt idx="5413">
                  <c:v>-4.2841796992297496</c:v>
                </c:pt>
                <c:pt idx="5414">
                  <c:v>-4.2841796992297496</c:v>
                </c:pt>
                <c:pt idx="5415">
                  <c:v>-4.2841796992297496</c:v>
                </c:pt>
                <c:pt idx="5416">
                  <c:v>-4.2841796992297496</c:v>
                </c:pt>
                <c:pt idx="5417">
                  <c:v>-4.2841796992297496</c:v>
                </c:pt>
                <c:pt idx="5418">
                  <c:v>-4.2841796992297496</c:v>
                </c:pt>
                <c:pt idx="5419">
                  <c:v>-4.2841796992297496</c:v>
                </c:pt>
                <c:pt idx="5420">
                  <c:v>-4.2841796992297496</c:v>
                </c:pt>
                <c:pt idx="5421">
                  <c:v>-4.2841796992297496</c:v>
                </c:pt>
                <c:pt idx="5422">
                  <c:v>-4.2841796992297496</c:v>
                </c:pt>
                <c:pt idx="5423">
                  <c:v>-4.2841796992297496</c:v>
                </c:pt>
                <c:pt idx="5424">
                  <c:v>-4.2841796992297496</c:v>
                </c:pt>
                <c:pt idx="5425">
                  <c:v>-4.2841796992297496</c:v>
                </c:pt>
                <c:pt idx="5426">
                  <c:v>-4.2841796992297496</c:v>
                </c:pt>
                <c:pt idx="5427">
                  <c:v>-4.2841796992297496</c:v>
                </c:pt>
                <c:pt idx="5428">
                  <c:v>-4.2841796992297496</c:v>
                </c:pt>
                <c:pt idx="5429">
                  <c:v>-4.2841796992297496</c:v>
                </c:pt>
                <c:pt idx="5430">
                  <c:v>-4.2841796992297496</c:v>
                </c:pt>
                <c:pt idx="5431">
                  <c:v>-4.2841796992297496</c:v>
                </c:pt>
                <c:pt idx="5432">
                  <c:v>-4.2841796992297496</c:v>
                </c:pt>
                <c:pt idx="5433">
                  <c:v>-4.2841796992297496</c:v>
                </c:pt>
                <c:pt idx="5434">
                  <c:v>-4.2841796992297496</c:v>
                </c:pt>
                <c:pt idx="5435">
                  <c:v>-4.2841796992297496</c:v>
                </c:pt>
                <c:pt idx="5436">
                  <c:v>-4.2841796992297496</c:v>
                </c:pt>
                <c:pt idx="5437">
                  <c:v>-4.2841796992297496</c:v>
                </c:pt>
                <c:pt idx="5438">
                  <c:v>-4.2841796992297496</c:v>
                </c:pt>
                <c:pt idx="5439">
                  <c:v>-4.2841796992297496</c:v>
                </c:pt>
                <c:pt idx="5440">
                  <c:v>-4.2841796992297496</c:v>
                </c:pt>
                <c:pt idx="5441">
                  <c:v>-4.2841796992297496</c:v>
                </c:pt>
                <c:pt idx="5442">
                  <c:v>-4.2841796992297496</c:v>
                </c:pt>
                <c:pt idx="5443">
                  <c:v>-4.2841796992297496</c:v>
                </c:pt>
                <c:pt idx="5444">
                  <c:v>-4.2841796992297496</c:v>
                </c:pt>
                <c:pt idx="5445">
                  <c:v>-4.2841796992297496</c:v>
                </c:pt>
                <c:pt idx="5446">
                  <c:v>-4.2841796992297496</c:v>
                </c:pt>
                <c:pt idx="5447">
                  <c:v>-4.2841796992297496</c:v>
                </c:pt>
                <c:pt idx="5448">
                  <c:v>-4.2841796992297496</c:v>
                </c:pt>
                <c:pt idx="5449">
                  <c:v>-4.2841796992297496</c:v>
                </c:pt>
                <c:pt idx="5450">
                  <c:v>-4.2841796992297496</c:v>
                </c:pt>
                <c:pt idx="5451">
                  <c:v>-4.2841796992297496</c:v>
                </c:pt>
                <c:pt idx="5452">
                  <c:v>-4.2841796992297496</c:v>
                </c:pt>
                <c:pt idx="5453">
                  <c:v>-4.2841796992297496</c:v>
                </c:pt>
                <c:pt idx="5454">
                  <c:v>-4.2841796992297496</c:v>
                </c:pt>
                <c:pt idx="5455">
                  <c:v>-4.2841796992297496</c:v>
                </c:pt>
                <c:pt idx="5456">
                  <c:v>-4.2841796992297496</c:v>
                </c:pt>
                <c:pt idx="5457">
                  <c:v>-4.2841796992297496</c:v>
                </c:pt>
                <c:pt idx="5458">
                  <c:v>-4.2841796992297496</c:v>
                </c:pt>
                <c:pt idx="5459">
                  <c:v>-4.2841796992297496</c:v>
                </c:pt>
                <c:pt idx="5460">
                  <c:v>-4.2841796992297496</c:v>
                </c:pt>
                <c:pt idx="5461">
                  <c:v>-4.2841796992297496</c:v>
                </c:pt>
                <c:pt idx="5462">
                  <c:v>-4.2841796992297496</c:v>
                </c:pt>
                <c:pt idx="5463">
                  <c:v>-4.2841796992297496</c:v>
                </c:pt>
                <c:pt idx="5464">
                  <c:v>-4.2841796992297496</c:v>
                </c:pt>
                <c:pt idx="5465">
                  <c:v>-4.2841796992297496</c:v>
                </c:pt>
                <c:pt idx="5466">
                  <c:v>-4.2841796992297496</c:v>
                </c:pt>
                <c:pt idx="5467">
                  <c:v>-4.2841796992297496</c:v>
                </c:pt>
                <c:pt idx="5468">
                  <c:v>-4.2841796992297496</c:v>
                </c:pt>
                <c:pt idx="5469">
                  <c:v>-4.2841796992297496</c:v>
                </c:pt>
                <c:pt idx="5470">
                  <c:v>-4.2841796992297496</c:v>
                </c:pt>
                <c:pt idx="5471">
                  <c:v>-4.2841796992297496</c:v>
                </c:pt>
                <c:pt idx="5472">
                  <c:v>-4.2841796992297496</c:v>
                </c:pt>
                <c:pt idx="5473">
                  <c:v>-4.2841796992297496</c:v>
                </c:pt>
                <c:pt idx="5474">
                  <c:v>-4.2841796992297496</c:v>
                </c:pt>
                <c:pt idx="5475">
                  <c:v>-4.2841796992297496</c:v>
                </c:pt>
                <c:pt idx="5476">
                  <c:v>-4.2841796992297496</c:v>
                </c:pt>
                <c:pt idx="5477">
                  <c:v>-4.2841796992297496</c:v>
                </c:pt>
                <c:pt idx="5478">
                  <c:v>-4.2841796992297496</c:v>
                </c:pt>
                <c:pt idx="5479">
                  <c:v>-4.2841796992297496</c:v>
                </c:pt>
                <c:pt idx="5480">
                  <c:v>-4.2841796992297496</c:v>
                </c:pt>
                <c:pt idx="5481">
                  <c:v>-4.2841796992297496</c:v>
                </c:pt>
                <c:pt idx="5482">
                  <c:v>-4.2841796992297496</c:v>
                </c:pt>
                <c:pt idx="5483">
                  <c:v>-4.2841796992297496</c:v>
                </c:pt>
                <c:pt idx="5484">
                  <c:v>-4.2841796992297496</c:v>
                </c:pt>
                <c:pt idx="5485">
                  <c:v>-4.2841796992297496</c:v>
                </c:pt>
                <c:pt idx="5486">
                  <c:v>-4.2841796992297496</c:v>
                </c:pt>
                <c:pt idx="5487">
                  <c:v>-4.2841796992297496</c:v>
                </c:pt>
                <c:pt idx="5488">
                  <c:v>-4.2841796992297496</c:v>
                </c:pt>
                <c:pt idx="5489">
                  <c:v>-4.2841796992297496</c:v>
                </c:pt>
                <c:pt idx="5490">
                  <c:v>-4.2841796992297496</c:v>
                </c:pt>
                <c:pt idx="5491">
                  <c:v>-4.2841796992297496</c:v>
                </c:pt>
                <c:pt idx="5492">
                  <c:v>-4.2841796992297496</c:v>
                </c:pt>
                <c:pt idx="5493">
                  <c:v>-4.2841796992297496</c:v>
                </c:pt>
                <c:pt idx="5494">
                  <c:v>-4.2841796992297496</c:v>
                </c:pt>
                <c:pt idx="5495">
                  <c:v>-4.2841796992297496</c:v>
                </c:pt>
                <c:pt idx="5496">
                  <c:v>-4.2841796992297496</c:v>
                </c:pt>
                <c:pt idx="5497">
                  <c:v>-4.2841796992297496</c:v>
                </c:pt>
                <c:pt idx="5498">
                  <c:v>-4.2841796992297496</c:v>
                </c:pt>
                <c:pt idx="5499">
                  <c:v>-4.2841796992297496</c:v>
                </c:pt>
                <c:pt idx="5500">
                  <c:v>-4.2841796992297496</c:v>
                </c:pt>
                <c:pt idx="5501">
                  <c:v>-4.2841796992297496</c:v>
                </c:pt>
                <c:pt idx="5502">
                  <c:v>-4.2841796992297496</c:v>
                </c:pt>
                <c:pt idx="5503">
                  <c:v>-4.2841796992297496</c:v>
                </c:pt>
                <c:pt idx="5504">
                  <c:v>-4.2841796992297496</c:v>
                </c:pt>
                <c:pt idx="5505">
                  <c:v>-4.2841796992297496</c:v>
                </c:pt>
                <c:pt idx="5506">
                  <c:v>-4.2841796992297496</c:v>
                </c:pt>
                <c:pt idx="5507">
                  <c:v>-4.2841796992297496</c:v>
                </c:pt>
                <c:pt idx="5508">
                  <c:v>-4.2841796992297496</c:v>
                </c:pt>
                <c:pt idx="5509">
                  <c:v>-4.2841796992297496</c:v>
                </c:pt>
                <c:pt idx="5510">
                  <c:v>-4.2841796992297496</c:v>
                </c:pt>
                <c:pt idx="5511">
                  <c:v>-4.2841796992297496</c:v>
                </c:pt>
                <c:pt idx="5512">
                  <c:v>-4.2841796992297496</c:v>
                </c:pt>
                <c:pt idx="5513">
                  <c:v>-4.2841796992297496</c:v>
                </c:pt>
                <c:pt idx="5514">
                  <c:v>-4.2841796992297496</c:v>
                </c:pt>
                <c:pt idx="5515">
                  <c:v>-4.2841796992297496</c:v>
                </c:pt>
                <c:pt idx="5516">
                  <c:v>-4.2841796992297496</c:v>
                </c:pt>
                <c:pt idx="5517">
                  <c:v>-4.2841796992297496</c:v>
                </c:pt>
                <c:pt idx="5518">
                  <c:v>-4.2841796992297496</c:v>
                </c:pt>
                <c:pt idx="5519">
                  <c:v>-4.2841796992297496</c:v>
                </c:pt>
                <c:pt idx="5520">
                  <c:v>-4.2841796992297496</c:v>
                </c:pt>
                <c:pt idx="5521">
                  <c:v>-4.2841796992297496</c:v>
                </c:pt>
                <c:pt idx="5522">
                  <c:v>-4.2841796992297496</c:v>
                </c:pt>
                <c:pt idx="5523">
                  <c:v>-4.2841796992297496</c:v>
                </c:pt>
                <c:pt idx="5524">
                  <c:v>-4.2841796992297496</c:v>
                </c:pt>
                <c:pt idx="5525">
                  <c:v>-4.2841796992297496</c:v>
                </c:pt>
                <c:pt idx="5526">
                  <c:v>-4.2841796992297496</c:v>
                </c:pt>
                <c:pt idx="5527">
                  <c:v>-4.2841796992297496</c:v>
                </c:pt>
                <c:pt idx="5528">
                  <c:v>-4.2841796992297496</c:v>
                </c:pt>
                <c:pt idx="5529">
                  <c:v>-4.2841796992297496</c:v>
                </c:pt>
                <c:pt idx="5530">
                  <c:v>-4.2841796992297496</c:v>
                </c:pt>
                <c:pt idx="5531">
                  <c:v>-4.2841796992297496</c:v>
                </c:pt>
                <c:pt idx="5532">
                  <c:v>-4.2841796992297496</c:v>
                </c:pt>
                <c:pt idx="5533">
                  <c:v>-4.2841796992297496</c:v>
                </c:pt>
                <c:pt idx="5534">
                  <c:v>-4.2841796992297496</c:v>
                </c:pt>
                <c:pt idx="5535">
                  <c:v>-4.2841796992297496</c:v>
                </c:pt>
                <c:pt idx="5536">
                  <c:v>-4.2841796992297496</c:v>
                </c:pt>
                <c:pt idx="5537">
                  <c:v>-4.2841796992297496</c:v>
                </c:pt>
                <c:pt idx="5538">
                  <c:v>-4.2841796992297496</c:v>
                </c:pt>
                <c:pt idx="5539">
                  <c:v>-4.2841796992297496</c:v>
                </c:pt>
                <c:pt idx="5540">
                  <c:v>-4.2841796992297496</c:v>
                </c:pt>
                <c:pt idx="5541">
                  <c:v>-4.2841796992297496</c:v>
                </c:pt>
                <c:pt idx="5542">
                  <c:v>-4.2841796992297496</c:v>
                </c:pt>
                <c:pt idx="5543">
                  <c:v>-4.2841796992297496</c:v>
                </c:pt>
                <c:pt idx="5544">
                  <c:v>-4.2841796992297496</c:v>
                </c:pt>
                <c:pt idx="5545">
                  <c:v>-4.2841796992297496</c:v>
                </c:pt>
                <c:pt idx="5546">
                  <c:v>-4.2841796992297496</c:v>
                </c:pt>
                <c:pt idx="5547">
                  <c:v>-4.2841796992297496</c:v>
                </c:pt>
                <c:pt idx="5548">
                  <c:v>-4.2841796992297496</c:v>
                </c:pt>
                <c:pt idx="5549">
                  <c:v>-4.2841796992297496</c:v>
                </c:pt>
                <c:pt idx="5550">
                  <c:v>-4.2841796992297496</c:v>
                </c:pt>
                <c:pt idx="5551">
                  <c:v>-4.2841796992297496</c:v>
                </c:pt>
                <c:pt idx="5552">
                  <c:v>-4.2841796992297496</c:v>
                </c:pt>
                <c:pt idx="5553">
                  <c:v>-4.2841796992297496</c:v>
                </c:pt>
                <c:pt idx="5554">
                  <c:v>-4.2841796992297496</c:v>
                </c:pt>
                <c:pt idx="5555">
                  <c:v>-4.2841796992297496</c:v>
                </c:pt>
                <c:pt idx="5556">
                  <c:v>-4.2841796992297496</c:v>
                </c:pt>
                <c:pt idx="5557">
                  <c:v>-4.2841796992297496</c:v>
                </c:pt>
                <c:pt idx="5558">
                  <c:v>-4.2841796992297496</c:v>
                </c:pt>
                <c:pt idx="5559">
                  <c:v>-4.2841796992297496</c:v>
                </c:pt>
                <c:pt idx="5560">
                  <c:v>-4.2841796992297496</c:v>
                </c:pt>
                <c:pt idx="5561">
                  <c:v>-4.2841796992297496</c:v>
                </c:pt>
                <c:pt idx="5562">
                  <c:v>-4.2841796992297496</c:v>
                </c:pt>
                <c:pt idx="5563">
                  <c:v>-4.2841796992297496</c:v>
                </c:pt>
                <c:pt idx="5564">
                  <c:v>-4.2841796992297496</c:v>
                </c:pt>
                <c:pt idx="5565">
                  <c:v>-4.2841796992297496</c:v>
                </c:pt>
                <c:pt idx="5566">
                  <c:v>-4.2841796992297496</c:v>
                </c:pt>
                <c:pt idx="5567">
                  <c:v>-4.2841796992297496</c:v>
                </c:pt>
                <c:pt idx="5568">
                  <c:v>-4.2841796992297496</c:v>
                </c:pt>
                <c:pt idx="5569">
                  <c:v>-4.2841796992297496</c:v>
                </c:pt>
                <c:pt idx="5570">
                  <c:v>-4.2841796992297496</c:v>
                </c:pt>
                <c:pt idx="5571">
                  <c:v>-4.2841796992297496</c:v>
                </c:pt>
                <c:pt idx="5572">
                  <c:v>-4.2841796992297496</c:v>
                </c:pt>
                <c:pt idx="5573">
                  <c:v>-4.2841796992297496</c:v>
                </c:pt>
                <c:pt idx="5574">
                  <c:v>-4.2841796992297496</c:v>
                </c:pt>
                <c:pt idx="5575">
                  <c:v>-4.2841796992297496</c:v>
                </c:pt>
                <c:pt idx="5576">
                  <c:v>-4.2841796992297496</c:v>
                </c:pt>
                <c:pt idx="5577">
                  <c:v>-4.2841796992297496</c:v>
                </c:pt>
                <c:pt idx="5578">
                  <c:v>-4.2841796992297496</c:v>
                </c:pt>
                <c:pt idx="5579">
                  <c:v>-4.2841796992297496</c:v>
                </c:pt>
                <c:pt idx="5580">
                  <c:v>-4.2841796992297496</c:v>
                </c:pt>
                <c:pt idx="5581">
                  <c:v>-4.2841796992297496</c:v>
                </c:pt>
                <c:pt idx="5582">
                  <c:v>-4.2841796992297496</c:v>
                </c:pt>
                <c:pt idx="5583">
                  <c:v>-4.2841796992297496</c:v>
                </c:pt>
                <c:pt idx="5584">
                  <c:v>-4.2841796992297496</c:v>
                </c:pt>
                <c:pt idx="5585">
                  <c:v>-4.2841796992297496</c:v>
                </c:pt>
                <c:pt idx="5586">
                  <c:v>-4.2841796992297496</c:v>
                </c:pt>
                <c:pt idx="5587">
                  <c:v>-4.2841796992297496</c:v>
                </c:pt>
                <c:pt idx="5588">
                  <c:v>-4.2841796992297496</c:v>
                </c:pt>
                <c:pt idx="5589">
                  <c:v>-4.2841796992297496</c:v>
                </c:pt>
                <c:pt idx="5590">
                  <c:v>-4.2841796992297496</c:v>
                </c:pt>
                <c:pt idx="5591">
                  <c:v>-4.2841796992297496</c:v>
                </c:pt>
                <c:pt idx="5592">
                  <c:v>-4.2841796992297496</c:v>
                </c:pt>
                <c:pt idx="5593">
                  <c:v>-4.2841796992297496</c:v>
                </c:pt>
                <c:pt idx="5594">
                  <c:v>-4.2841796992297496</c:v>
                </c:pt>
                <c:pt idx="5595">
                  <c:v>-4.2841796992297496</c:v>
                </c:pt>
                <c:pt idx="5596">
                  <c:v>-4.2841796992297496</c:v>
                </c:pt>
                <c:pt idx="5597">
                  <c:v>-4.2841796992297496</c:v>
                </c:pt>
                <c:pt idx="5598">
                  <c:v>-4.2841796992297496</c:v>
                </c:pt>
                <c:pt idx="5599">
                  <c:v>-4.2841796992297496</c:v>
                </c:pt>
                <c:pt idx="5600">
                  <c:v>-4.2841796992297496</c:v>
                </c:pt>
                <c:pt idx="5601">
                  <c:v>-4.2841796992297496</c:v>
                </c:pt>
                <c:pt idx="5602">
                  <c:v>-4.2841796992297496</c:v>
                </c:pt>
                <c:pt idx="5603">
                  <c:v>-4.2841796992297496</c:v>
                </c:pt>
                <c:pt idx="5604">
                  <c:v>-4.2841796992297496</c:v>
                </c:pt>
                <c:pt idx="5605">
                  <c:v>-4.2841796992297496</c:v>
                </c:pt>
                <c:pt idx="5606">
                  <c:v>-4.2841796992297496</c:v>
                </c:pt>
                <c:pt idx="5607">
                  <c:v>-4.2841796992297496</c:v>
                </c:pt>
                <c:pt idx="5608">
                  <c:v>-4.2841796992297496</c:v>
                </c:pt>
                <c:pt idx="5609">
                  <c:v>-4.2841796992297496</c:v>
                </c:pt>
                <c:pt idx="5610">
                  <c:v>-4.2841796992297496</c:v>
                </c:pt>
                <c:pt idx="5611">
                  <c:v>-4.2841796992297496</c:v>
                </c:pt>
                <c:pt idx="5612">
                  <c:v>-4.2841796992297496</c:v>
                </c:pt>
                <c:pt idx="5613">
                  <c:v>-4.2841796992297496</c:v>
                </c:pt>
                <c:pt idx="5614">
                  <c:v>-4.2841796992297496</c:v>
                </c:pt>
                <c:pt idx="5615">
                  <c:v>-4.2841796992297496</c:v>
                </c:pt>
                <c:pt idx="5616">
                  <c:v>-4.2841796992297496</c:v>
                </c:pt>
                <c:pt idx="5617">
                  <c:v>-4.2841796992297496</c:v>
                </c:pt>
                <c:pt idx="5618">
                  <c:v>-4.2841796992297496</c:v>
                </c:pt>
                <c:pt idx="5619">
                  <c:v>-4.2841796992297496</c:v>
                </c:pt>
                <c:pt idx="5620">
                  <c:v>-4.2841796992297496</c:v>
                </c:pt>
                <c:pt idx="5621">
                  <c:v>-4.2841796992297496</c:v>
                </c:pt>
                <c:pt idx="5622">
                  <c:v>-4.2841796992297496</c:v>
                </c:pt>
                <c:pt idx="5623">
                  <c:v>-4.2841796992297496</c:v>
                </c:pt>
                <c:pt idx="5624">
                  <c:v>-4.2841796992297496</c:v>
                </c:pt>
                <c:pt idx="5625">
                  <c:v>-4.2841796992297496</c:v>
                </c:pt>
                <c:pt idx="5626">
                  <c:v>-4.2841796992297496</c:v>
                </c:pt>
                <c:pt idx="5627">
                  <c:v>-4.2841796992297496</c:v>
                </c:pt>
                <c:pt idx="5628">
                  <c:v>-4.2841796992297496</c:v>
                </c:pt>
                <c:pt idx="5629">
                  <c:v>-4.2841796992297496</c:v>
                </c:pt>
                <c:pt idx="5630">
                  <c:v>-4.2841796992297496</c:v>
                </c:pt>
                <c:pt idx="5631">
                  <c:v>-4.2841796992297496</c:v>
                </c:pt>
                <c:pt idx="5632">
                  <c:v>-4.2841796992297496</c:v>
                </c:pt>
                <c:pt idx="5633">
                  <c:v>-4.2841796992297496</c:v>
                </c:pt>
                <c:pt idx="5634">
                  <c:v>-4.2841796992297496</c:v>
                </c:pt>
                <c:pt idx="5635">
                  <c:v>-4.2841796992297496</c:v>
                </c:pt>
                <c:pt idx="5636">
                  <c:v>-4.2841796992297496</c:v>
                </c:pt>
                <c:pt idx="5637">
                  <c:v>-4.2841796992297496</c:v>
                </c:pt>
                <c:pt idx="5638">
                  <c:v>-4.2841796992297496</c:v>
                </c:pt>
                <c:pt idx="5639">
                  <c:v>-4.2841796992297496</c:v>
                </c:pt>
                <c:pt idx="5640">
                  <c:v>-4.2841796992297496</c:v>
                </c:pt>
                <c:pt idx="5641">
                  <c:v>-4.2841796992297496</c:v>
                </c:pt>
                <c:pt idx="5642">
                  <c:v>-4.2841796992297496</c:v>
                </c:pt>
                <c:pt idx="5643">
                  <c:v>-4.2841796992297496</c:v>
                </c:pt>
                <c:pt idx="5644">
                  <c:v>-4.2841796992297496</c:v>
                </c:pt>
                <c:pt idx="5645">
                  <c:v>-4.2841796992297496</c:v>
                </c:pt>
                <c:pt idx="5646">
                  <c:v>-4.2841796992297496</c:v>
                </c:pt>
                <c:pt idx="5647">
                  <c:v>-4.2841796992297496</c:v>
                </c:pt>
                <c:pt idx="5648">
                  <c:v>-4.2841796992297496</c:v>
                </c:pt>
                <c:pt idx="5649">
                  <c:v>-4.2841796992297496</c:v>
                </c:pt>
                <c:pt idx="5650">
                  <c:v>-4.2841796992297496</c:v>
                </c:pt>
                <c:pt idx="5651">
                  <c:v>-4.2841796992297496</c:v>
                </c:pt>
                <c:pt idx="5652">
                  <c:v>-4.2841796992297496</c:v>
                </c:pt>
                <c:pt idx="5653">
                  <c:v>-4.2841796992297496</c:v>
                </c:pt>
                <c:pt idx="5654">
                  <c:v>-4.2841796992297496</c:v>
                </c:pt>
                <c:pt idx="5655">
                  <c:v>-4.2841796992297496</c:v>
                </c:pt>
                <c:pt idx="5656">
                  <c:v>-4.2841796992297496</c:v>
                </c:pt>
                <c:pt idx="5657">
                  <c:v>-4.2841796992297496</c:v>
                </c:pt>
                <c:pt idx="5658">
                  <c:v>-4.2841796992297496</c:v>
                </c:pt>
                <c:pt idx="5659">
                  <c:v>-4.2841796992297496</c:v>
                </c:pt>
                <c:pt idx="5660">
                  <c:v>-4.2841796992297496</c:v>
                </c:pt>
                <c:pt idx="5661">
                  <c:v>-4.2841796992297496</c:v>
                </c:pt>
                <c:pt idx="5662">
                  <c:v>-4.2841796992297496</c:v>
                </c:pt>
                <c:pt idx="5663">
                  <c:v>-4.2841796992297496</c:v>
                </c:pt>
                <c:pt idx="5664">
                  <c:v>-4.2841796992297496</c:v>
                </c:pt>
                <c:pt idx="5665">
                  <c:v>-4.2841796992297496</c:v>
                </c:pt>
                <c:pt idx="5666">
                  <c:v>-4.2841796992297496</c:v>
                </c:pt>
                <c:pt idx="5667">
                  <c:v>-4.2841796992297496</c:v>
                </c:pt>
                <c:pt idx="5668">
                  <c:v>-4.2841796992297496</c:v>
                </c:pt>
                <c:pt idx="5669">
                  <c:v>-4.2841796992297496</c:v>
                </c:pt>
                <c:pt idx="5670">
                  <c:v>-4.2841796992297496</c:v>
                </c:pt>
                <c:pt idx="5671">
                  <c:v>-4.2841796992297496</c:v>
                </c:pt>
                <c:pt idx="5672">
                  <c:v>-4.2841796992297496</c:v>
                </c:pt>
                <c:pt idx="5673">
                  <c:v>-4.2841796992297496</c:v>
                </c:pt>
                <c:pt idx="5674">
                  <c:v>-4.2841796992297496</c:v>
                </c:pt>
                <c:pt idx="5675">
                  <c:v>-4.2841796992297496</c:v>
                </c:pt>
                <c:pt idx="5676">
                  <c:v>-4.2841796992297496</c:v>
                </c:pt>
                <c:pt idx="5677">
                  <c:v>-4.2841796992297496</c:v>
                </c:pt>
                <c:pt idx="5678">
                  <c:v>-4.2841796992297496</c:v>
                </c:pt>
                <c:pt idx="5679">
                  <c:v>-4.2841796992297496</c:v>
                </c:pt>
                <c:pt idx="5680">
                  <c:v>-4.2841796992297496</c:v>
                </c:pt>
                <c:pt idx="5681">
                  <c:v>-4.2841796992297496</c:v>
                </c:pt>
                <c:pt idx="5682">
                  <c:v>-4.2841796992297496</c:v>
                </c:pt>
                <c:pt idx="5683">
                  <c:v>-4.2841796992297496</c:v>
                </c:pt>
                <c:pt idx="5684">
                  <c:v>-4.2841796992297496</c:v>
                </c:pt>
                <c:pt idx="5685">
                  <c:v>-4.2841796992297496</c:v>
                </c:pt>
                <c:pt idx="5686">
                  <c:v>-4.2841796992297496</c:v>
                </c:pt>
                <c:pt idx="5687">
                  <c:v>-4.2841796992297496</c:v>
                </c:pt>
                <c:pt idx="5688">
                  <c:v>-4.2841796992297496</c:v>
                </c:pt>
                <c:pt idx="5689">
                  <c:v>-4.2841796992297496</c:v>
                </c:pt>
                <c:pt idx="5690">
                  <c:v>-4.2841796992297496</c:v>
                </c:pt>
                <c:pt idx="5691">
                  <c:v>-4.2841796992297496</c:v>
                </c:pt>
                <c:pt idx="5692">
                  <c:v>-4.2841796992297496</c:v>
                </c:pt>
                <c:pt idx="5693">
                  <c:v>-4.2841796992297496</c:v>
                </c:pt>
                <c:pt idx="5694">
                  <c:v>-4.2841796992297496</c:v>
                </c:pt>
                <c:pt idx="5695">
                  <c:v>-4.2841796992297496</c:v>
                </c:pt>
                <c:pt idx="5696">
                  <c:v>-4.2841796992297496</c:v>
                </c:pt>
                <c:pt idx="5697">
                  <c:v>-4.2841796992297496</c:v>
                </c:pt>
                <c:pt idx="5698">
                  <c:v>-4.2841796992297496</c:v>
                </c:pt>
                <c:pt idx="5699">
                  <c:v>-4.2841796992297496</c:v>
                </c:pt>
                <c:pt idx="5700">
                  <c:v>-4.2841796992297496</c:v>
                </c:pt>
                <c:pt idx="5701">
                  <c:v>-4.2841796992297496</c:v>
                </c:pt>
                <c:pt idx="5702">
                  <c:v>-4.2841796992297496</c:v>
                </c:pt>
                <c:pt idx="5703">
                  <c:v>-4.2841796992297496</c:v>
                </c:pt>
                <c:pt idx="5704">
                  <c:v>-4.2841796992297496</c:v>
                </c:pt>
                <c:pt idx="5705">
                  <c:v>-4.2841796992297496</c:v>
                </c:pt>
                <c:pt idx="5706">
                  <c:v>-4.2841796992297496</c:v>
                </c:pt>
                <c:pt idx="5707">
                  <c:v>-4.2841796992297496</c:v>
                </c:pt>
                <c:pt idx="5708">
                  <c:v>-4.2841796992297496</c:v>
                </c:pt>
                <c:pt idx="5709">
                  <c:v>-4.2841796992297496</c:v>
                </c:pt>
                <c:pt idx="5710">
                  <c:v>-4.2841796992297496</c:v>
                </c:pt>
                <c:pt idx="5711">
                  <c:v>-4.2841796992297496</c:v>
                </c:pt>
                <c:pt idx="5712">
                  <c:v>-4.2841796992297496</c:v>
                </c:pt>
                <c:pt idx="5713">
                  <c:v>-4.2841796992297496</c:v>
                </c:pt>
                <c:pt idx="5714">
                  <c:v>-4.2841796992297496</c:v>
                </c:pt>
                <c:pt idx="5715">
                  <c:v>-4.2841796992297496</c:v>
                </c:pt>
                <c:pt idx="5716">
                  <c:v>-4.2841796992297496</c:v>
                </c:pt>
                <c:pt idx="5717">
                  <c:v>-4.2841796992297496</c:v>
                </c:pt>
                <c:pt idx="5718">
                  <c:v>-4.2841796992297496</c:v>
                </c:pt>
                <c:pt idx="5719">
                  <c:v>-4.2841796992297496</c:v>
                </c:pt>
                <c:pt idx="5720">
                  <c:v>-4.2841796992297496</c:v>
                </c:pt>
                <c:pt idx="5721">
                  <c:v>-4.2841796992297496</c:v>
                </c:pt>
                <c:pt idx="5722">
                  <c:v>-4.2841796992297496</c:v>
                </c:pt>
                <c:pt idx="5723">
                  <c:v>-4.2841796992297496</c:v>
                </c:pt>
                <c:pt idx="5724">
                  <c:v>-4.2841796992297496</c:v>
                </c:pt>
                <c:pt idx="5725">
                  <c:v>-4.2841796992297496</c:v>
                </c:pt>
                <c:pt idx="5726">
                  <c:v>-4.2841796992297496</c:v>
                </c:pt>
                <c:pt idx="5727">
                  <c:v>-4.2841796992297496</c:v>
                </c:pt>
                <c:pt idx="5728">
                  <c:v>-4.2841796992297496</c:v>
                </c:pt>
                <c:pt idx="5729">
                  <c:v>-4.2841796992297496</c:v>
                </c:pt>
                <c:pt idx="5730">
                  <c:v>-4.2841796992297496</c:v>
                </c:pt>
                <c:pt idx="5731">
                  <c:v>-4.2841796992297496</c:v>
                </c:pt>
                <c:pt idx="5732">
                  <c:v>-4.2841796992297496</c:v>
                </c:pt>
                <c:pt idx="5733">
                  <c:v>-4.2841796992297496</c:v>
                </c:pt>
                <c:pt idx="5734">
                  <c:v>-4.2841796992297496</c:v>
                </c:pt>
                <c:pt idx="5735">
                  <c:v>-4.2841796992297496</c:v>
                </c:pt>
                <c:pt idx="5736">
                  <c:v>-4.2841796992297496</c:v>
                </c:pt>
                <c:pt idx="5737">
                  <c:v>-4.2841796992297496</c:v>
                </c:pt>
                <c:pt idx="5738">
                  <c:v>-4.2841796992297496</c:v>
                </c:pt>
                <c:pt idx="5739">
                  <c:v>-4.2841796992297496</c:v>
                </c:pt>
                <c:pt idx="5740">
                  <c:v>-4.2841796992297496</c:v>
                </c:pt>
                <c:pt idx="5741">
                  <c:v>-4.2841796992297496</c:v>
                </c:pt>
                <c:pt idx="5742">
                  <c:v>-4.2841796992297496</c:v>
                </c:pt>
                <c:pt idx="5743">
                  <c:v>-4.2841796992297496</c:v>
                </c:pt>
                <c:pt idx="5744">
                  <c:v>-4.2841796992297496</c:v>
                </c:pt>
                <c:pt idx="5745">
                  <c:v>-4.2841796992297496</c:v>
                </c:pt>
                <c:pt idx="5746">
                  <c:v>-4.2841796992297496</c:v>
                </c:pt>
                <c:pt idx="5747">
                  <c:v>-4.2841796992297496</c:v>
                </c:pt>
                <c:pt idx="5748">
                  <c:v>-4.2841796992297496</c:v>
                </c:pt>
                <c:pt idx="5749">
                  <c:v>-4.2841796992297496</c:v>
                </c:pt>
                <c:pt idx="5750">
                  <c:v>-4.2841796992297496</c:v>
                </c:pt>
                <c:pt idx="5751">
                  <c:v>-4.2841796992297496</c:v>
                </c:pt>
                <c:pt idx="5752">
                  <c:v>-4.2841796992297496</c:v>
                </c:pt>
                <c:pt idx="5753">
                  <c:v>-4.2841796992297496</c:v>
                </c:pt>
                <c:pt idx="5754">
                  <c:v>-4.2841796992297496</c:v>
                </c:pt>
                <c:pt idx="5755">
                  <c:v>-4.2841796992297496</c:v>
                </c:pt>
                <c:pt idx="5756">
                  <c:v>-4.2841796992297496</c:v>
                </c:pt>
                <c:pt idx="5757">
                  <c:v>-4.2841796992297496</c:v>
                </c:pt>
                <c:pt idx="5758">
                  <c:v>-4.2841796992297496</c:v>
                </c:pt>
                <c:pt idx="5759">
                  <c:v>-4.2841796992297496</c:v>
                </c:pt>
                <c:pt idx="5760">
                  <c:v>-4.2841796992297496</c:v>
                </c:pt>
                <c:pt idx="5761">
                  <c:v>-4.2841796992297496</c:v>
                </c:pt>
                <c:pt idx="5762">
                  <c:v>-4.2841796992297496</c:v>
                </c:pt>
                <c:pt idx="5763">
                  <c:v>-4.2841796992297496</c:v>
                </c:pt>
                <c:pt idx="5764">
                  <c:v>-4.2841796992297496</c:v>
                </c:pt>
                <c:pt idx="5765">
                  <c:v>-4.2841796992297496</c:v>
                </c:pt>
                <c:pt idx="5766">
                  <c:v>-4.2841796992297496</c:v>
                </c:pt>
                <c:pt idx="5767">
                  <c:v>-4.2841796992297496</c:v>
                </c:pt>
                <c:pt idx="5768">
                  <c:v>-4.2841796992297496</c:v>
                </c:pt>
                <c:pt idx="5769">
                  <c:v>-4.2841796992297496</c:v>
                </c:pt>
                <c:pt idx="5770">
                  <c:v>-4.2841796992297496</c:v>
                </c:pt>
                <c:pt idx="5771">
                  <c:v>-4.2841796992297496</c:v>
                </c:pt>
                <c:pt idx="5772">
                  <c:v>-4.2841796992297496</c:v>
                </c:pt>
                <c:pt idx="5773">
                  <c:v>-4.2841796992297496</c:v>
                </c:pt>
                <c:pt idx="5774">
                  <c:v>-4.2841796992297496</c:v>
                </c:pt>
                <c:pt idx="5775">
                  <c:v>-4.2841796992297496</c:v>
                </c:pt>
                <c:pt idx="5776">
                  <c:v>-4.2841796992297496</c:v>
                </c:pt>
                <c:pt idx="5777">
                  <c:v>-4.2841796992297496</c:v>
                </c:pt>
                <c:pt idx="5778">
                  <c:v>-4.2841796992297496</c:v>
                </c:pt>
                <c:pt idx="5779">
                  <c:v>-4.2841796992297496</c:v>
                </c:pt>
                <c:pt idx="5780">
                  <c:v>-4.2841796992297496</c:v>
                </c:pt>
                <c:pt idx="5781">
                  <c:v>-4.2841796992297496</c:v>
                </c:pt>
                <c:pt idx="5782">
                  <c:v>-4.2841796992297496</c:v>
                </c:pt>
                <c:pt idx="5783">
                  <c:v>-4.2841796992297496</c:v>
                </c:pt>
                <c:pt idx="5784">
                  <c:v>-4.2841796992297496</c:v>
                </c:pt>
                <c:pt idx="5785">
                  <c:v>-4.2841796992297496</c:v>
                </c:pt>
                <c:pt idx="5786">
                  <c:v>-4.2841796992297496</c:v>
                </c:pt>
                <c:pt idx="5787">
                  <c:v>-4.2841796992297496</c:v>
                </c:pt>
                <c:pt idx="5788">
                  <c:v>-4.2841796992297496</c:v>
                </c:pt>
                <c:pt idx="5789">
                  <c:v>-4.2841796992297496</c:v>
                </c:pt>
                <c:pt idx="5790">
                  <c:v>-4.2841796992297496</c:v>
                </c:pt>
                <c:pt idx="5791">
                  <c:v>-4.2841796992297496</c:v>
                </c:pt>
                <c:pt idx="5792">
                  <c:v>-4.2841796992297496</c:v>
                </c:pt>
                <c:pt idx="5793">
                  <c:v>-4.2841796992297496</c:v>
                </c:pt>
                <c:pt idx="5794">
                  <c:v>-4.2841796992297496</c:v>
                </c:pt>
                <c:pt idx="5795">
                  <c:v>-4.2841796992297496</c:v>
                </c:pt>
                <c:pt idx="5796">
                  <c:v>-4.2841796992297496</c:v>
                </c:pt>
                <c:pt idx="5797">
                  <c:v>-4.2841796992297496</c:v>
                </c:pt>
                <c:pt idx="5798">
                  <c:v>-4.2841796992297496</c:v>
                </c:pt>
                <c:pt idx="5799">
                  <c:v>-4.2841796992297496</c:v>
                </c:pt>
                <c:pt idx="5800">
                  <c:v>-4.2841796992297496</c:v>
                </c:pt>
                <c:pt idx="5801">
                  <c:v>-4.2841796992297496</c:v>
                </c:pt>
                <c:pt idx="5802">
                  <c:v>-4.2841796992297496</c:v>
                </c:pt>
                <c:pt idx="5803">
                  <c:v>-4.2841796992297496</c:v>
                </c:pt>
                <c:pt idx="5804">
                  <c:v>-4.2841796992297496</c:v>
                </c:pt>
                <c:pt idx="5805">
                  <c:v>-4.2841796992297496</c:v>
                </c:pt>
                <c:pt idx="5806">
                  <c:v>-4.2841796992297496</c:v>
                </c:pt>
                <c:pt idx="5807">
                  <c:v>-4.2841796992297496</c:v>
                </c:pt>
                <c:pt idx="5808">
                  <c:v>-4.2841796992297496</c:v>
                </c:pt>
                <c:pt idx="5809">
                  <c:v>-4.2841796992297496</c:v>
                </c:pt>
                <c:pt idx="5810">
                  <c:v>-4.2841796992297496</c:v>
                </c:pt>
                <c:pt idx="5811">
                  <c:v>-4.2841796992297496</c:v>
                </c:pt>
                <c:pt idx="5812">
                  <c:v>-4.2841796992297496</c:v>
                </c:pt>
                <c:pt idx="5813">
                  <c:v>-4.2841796992297496</c:v>
                </c:pt>
                <c:pt idx="5814">
                  <c:v>-4.2841796992297496</c:v>
                </c:pt>
                <c:pt idx="5815">
                  <c:v>-4.2841796992297496</c:v>
                </c:pt>
                <c:pt idx="5816">
                  <c:v>-4.2841796992297496</c:v>
                </c:pt>
                <c:pt idx="5817">
                  <c:v>-4.2841796992297496</c:v>
                </c:pt>
                <c:pt idx="5818">
                  <c:v>-4.2841796992297496</c:v>
                </c:pt>
                <c:pt idx="5819">
                  <c:v>-4.2841796992297496</c:v>
                </c:pt>
                <c:pt idx="5820">
                  <c:v>-4.2841796992297496</c:v>
                </c:pt>
                <c:pt idx="5821">
                  <c:v>-4.2841796992297496</c:v>
                </c:pt>
                <c:pt idx="5822">
                  <c:v>-4.2841796992297496</c:v>
                </c:pt>
                <c:pt idx="5823">
                  <c:v>-4.2841796992297496</c:v>
                </c:pt>
                <c:pt idx="5824">
                  <c:v>-4.2841796992297496</c:v>
                </c:pt>
                <c:pt idx="5825">
                  <c:v>-4.2841796992297496</c:v>
                </c:pt>
                <c:pt idx="5826">
                  <c:v>-4.2841796992297496</c:v>
                </c:pt>
                <c:pt idx="5827">
                  <c:v>-4.2841796992297496</c:v>
                </c:pt>
                <c:pt idx="5828">
                  <c:v>-4.2841796992297496</c:v>
                </c:pt>
                <c:pt idx="5829">
                  <c:v>-4.2841796992297496</c:v>
                </c:pt>
                <c:pt idx="5830">
                  <c:v>-4.2841796992297496</c:v>
                </c:pt>
                <c:pt idx="5831">
                  <c:v>-4.2841796992297496</c:v>
                </c:pt>
                <c:pt idx="5832">
                  <c:v>-4.2841796992297496</c:v>
                </c:pt>
                <c:pt idx="5833">
                  <c:v>-4.2841796992297496</c:v>
                </c:pt>
                <c:pt idx="5834">
                  <c:v>-4.2841796992297496</c:v>
                </c:pt>
                <c:pt idx="5835">
                  <c:v>-4.2841796992297496</c:v>
                </c:pt>
                <c:pt idx="5836">
                  <c:v>-4.2841796992297496</c:v>
                </c:pt>
                <c:pt idx="5837">
                  <c:v>-4.2841796992297496</c:v>
                </c:pt>
                <c:pt idx="5838">
                  <c:v>-4.2841796992297496</c:v>
                </c:pt>
                <c:pt idx="5839">
                  <c:v>-4.2841796992297496</c:v>
                </c:pt>
                <c:pt idx="5840">
                  <c:v>-4.2841796992297496</c:v>
                </c:pt>
                <c:pt idx="5841">
                  <c:v>-4.2841796992297496</c:v>
                </c:pt>
                <c:pt idx="5842">
                  <c:v>-4.2841796992297496</c:v>
                </c:pt>
                <c:pt idx="5843">
                  <c:v>-4.2841796992297496</c:v>
                </c:pt>
                <c:pt idx="5844">
                  <c:v>-4.2841796992297496</c:v>
                </c:pt>
                <c:pt idx="5845">
                  <c:v>-4.2841796992297496</c:v>
                </c:pt>
                <c:pt idx="5846">
                  <c:v>-4.2841796992297496</c:v>
                </c:pt>
                <c:pt idx="5847">
                  <c:v>-4.2841796992297496</c:v>
                </c:pt>
                <c:pt idx="5848">
                  <c:v>-4.2841796992297496</c:v>
                </c:pt>
                <c:pt idx="5849">
                  <c:v>-4.2841796992297496</c:v>
                </c:pt>
                <c:pt idx="5850">
                  <c:v>-4.2841796992297496</c:v>
                </c:pt>
                <c:pt idx="5851">
                  <c:v>-4.2841796992297496</c:v>
                </c:pt>
                <c:pt idx="5852">
                  <c:v>-4.2841796992297496</c:v>
                </c:pt>
                <c:pt idx="5853">
                  <c:v>-4.2841796992297496</c:v>
                </c:pt>
                <c:pt idx="5854">
                  <c:v>-4.2841796992297496</c:v>
                </c:pt>
                <c:pt idx="5855">
                  <c:v>-4.2841796992297496</c:v>
                </c:pt>
                <c:pt idx="5856">
                  <c:v>-4.2841796992297496</c:v>
                </c:pt>
                <c:pt idx="5857">
                  <c:v>-4.2841796992297496</c:v>
                </c:pt>
                <c:pt idx="5858">
                  <c:v>-4.2841796992297496</c:v>
                </c:pt>
                <c:pt idx="5859">
                  <c:v>-4.2841796992297496</c:v>
                </c:pt>
                <c:pt idx="5860">
                  <c:v>-4.2841796992297496</c:v>
                </c:pt>
                <c:pt idx="5861">
                  <c:v>-4.2841796992297496</c:v>
                </c:pt>
                <c:pt idx="5862">
                  <c:v>-4.2841796992297496</c:v>
                </c:pt>
                <c:pt idx="5863">
                  <c:v>-4.2841796992297496</c:v>
                </c:pt>
                <c:pt idx="5864">
                  <c:v>-4.2841796992297496</c:v>
                </c:pt>
                <c:pt idx="5865">
                  <c:v>-4.2841796992297496</c:v>
                </c:pt>
                <c:pt idx="5866">
                  <c:v>-4.2841796992297496</c:v>
                </c:pt>
                <c:pt idx="5867">
                  <c:v>-4.2841796992297496</c:v>
                </c:pt>
                <c:pt idx="5868">
                  <c:v>-4.2841796992297496</c:v>
                </c:pt>
                <c:pt idx="5869">
                  <c:v>-4.2841796992297496</c:v>
                </c:pt>
                <c:pt idx="5870">
                  <c:v>-4.2841796992297496</c:v>
                </c:pt>
                <c:pt idx="5871">
                  <c:v>-4.2841796992297496</c:v>
                </c:pt>
                <c:pt idx="5872">
                  <c:v>-4.2841796992297496</c:v>
                </c:pt>
                <c:pt idx="5873">
                  <c:v>-4.2841796992297496</c:v>
                </c:pt>
                <c:pt idx="5874">
                  <c:v>-4.2841796992297496</c:v>
                </c:pt>
                <c:pt idx="5875">
                  <c:v>-4.2841796992297496</c:v>
                </c:pt>
                <c:pt idx="5876">
                  <c:v>-4.2841796992297496</c:v>
                </c:pt>
                <c:pt idx="5877">
                  <c:v>-4.2841796992297496</c:v>
                </c:pt>
                <c:pt idx="5878">
                  <c:v>-4.2841796992297496</c:v>
                </c:pt>
                <c:pt idx="5879">
                  <c:v>-4.2841796992297496</c:v>
                </c:pt>
                <c:pt idx="5880">
                  <c:v>-4.2841796992297496</c:v>
                </c:pt>
                <c:pt idx="5881">
                  <c:v>-4.2841796992297496</c:v>
                </c:pt>
                <c:pt idx="5882">
                  <c:v>-4.2841796992297496</c:v>
                </c:pt>
                <c:pt idx="5883">
                  <c:v>-4.2841796992297496</c:v>
                </c:pt>
                <c:pt idx="5884">
                  <c:v>-4.2841796992297496</c:v>
                </c:pt>
                <c:pt idx="5885">
                  <c:v>-4.2841796992297496</c:v>
                </c:pt>
                <c:pt idx="5886">
                  <c:v>-4.2841796992297496</c:v>
                </c:pt>
                <c:pt idx="5887">
                  <c:v>-4.2841796992297496</c:v>
                </c:pt>
                <c:pt idx="5888">
                  <c:v>-4.2841796992297496</c:v>
                </c:pt>
                <c:pt idx="5889">
                  <c:v>-4.2841796992297496</c:v>
                </c:pt>
                <c:pt idx="5890">
                  <c:v>-4.2841796992297496</c:v>
                </c:pt>
                <c:pt idx="5891">
                  <c:v>-4.2841796992297496</c:v>
                </c:pt>
                <c:pt idx="5892">
                  <c:v>-4.2841796992297496</c:v>
                </c:pt>
                <c:pt idx="5893">
                  <c:v>-4.2841796992297496</c:v>
                </c:pt>
                <c:pt idx="5894">
                  <c:v>-4.2841796992297496</c:v>
                </c:pt>
                <c:pt idx="5895">
                  <c:v>-4.2841796992297496</c:v>
                </c:pt>
                <c:pt idx="5896">
                  <c:v>-4.2841796992297496</c:v>
                </c:pt>
                <c:pt idx="5897">
                  <c:v>-4.2841796992297496</c:v>
                </c:pt>
                <c:pt idx="5898">
                  <c:v>-4.2841796992297496</c:v>
                </c:pt>
                <c:pt idx="5899">
                  <c:v>-4.2841796992297496</c:v>
                </c:pt>
                <c:pt idx="5900">
                  <c:v>-4.2841796992297496</c:v>
                </c:pt>
                <c:pt idx="5901">
                  <c:v>-4.2841796992297496</c:v>
                </c:pt>
                <c:pt idx="5902">
                  <c:v>-4.2841796992297496</c:v>
                </c:pt>
                <c:pt idx="5903">
                  <c:v>-4.2841796992297496</c:v>
                </c:pt>
                <c:pt idx="5904">
                  <c:v>-4.2841796992297496</c:v>
                </c:pt>
                <c:pt idx="5905">
                  <c:v>-4.2841796992297496</c:v>
                </c:pt>
                <c:pt idx="5906">
                  <c:v>-4.2841796992297496</c:v>
                </c:pt>
                <c:pt idx="5907">
                  <c:v>-4.2841796992297496</c:v>
                </c:pt>
                <c:pt idx="5908">
                  <c:v>-4.2841796992297496</c:v>
                </c:pt>
                <c:pt idx="5909">
                  <c:v>-4.2841796992297496</c:v>
                </c:pt>
                <c:pt idx="5910">
                  <c:v>-4.2841796992297496</c:v>
                </c:pt>
                <c:pt idx="5911">
                  <c:v>-4.2841796992297496</c:v>
                </c:pt>
                <c:pt idx="5912">
                  <c:v>-4.2841796992297496</c:v>
                </c:pt>
                <c:pt idx="5913">
                  <c:v>-4.2841796992297496</c:v>
                </c:pt>
                <c:pt idx="5914">
                  <c:v>-4.2841796992297496</c:v>
                </c:pt>
                <c:pt idx="5915">
                  <c:v>-4.2841796992297496</c:v>
                </c:pt>
                <c:pt idx="5916">
                  <c:v>-4.2841796992297496</c:v>
                </c:pt>
                <c:pt idx="5917">
                  <c:v>-4.2841796992297496</c:v>
                </c:pt>
                <c:pt idx="5918">
                  <c:v>-4.2841796992297496</c:v>
                </c:pt>
                <c:pt idx="5919">
                  <c:v>-4.2841796992297496</c:v>
                </c:pt>
                <c:pt idx="5920">
                  <c:v>-4.2841796992297496</c:v>
                </c:pt>
                <c:pt idx="5921">
                  <c:v>-4.2841796992297496</c:v>
                </c:pt>
                <c:pt idx="5922">
                  <c:v>-4.2841796992297496</c:v>
                </c:pt>
                <c:pt idx="5923">
                  <c:v>-4.2841796992297496</c:v>
                </c:pt>
                <c:pt idx="5924">
                  <c:v>-4.2841796992297496</c:v>
                </c:pt>
                <c:pt idx="5925">
                  <c:v>-4.2841796992297496</c:v>
                </c:pt>
                <c:pt idx="5926">
                  <c:v>-4.2841796992297496</c:v>
                </c:pt>
                <c:pt idx="5927">
                  <c:v>-4.2841796992297496</c:v>
                </c:pt>
                <c:pt idx="5928">
                  <c:v>-4.2841796992297496</c:v>
                </c:pt>
                <c:pt idx="5929">
                  <c:v>-4.2841796992297496</c:v>
                </c:pt>
                <c:pt idx="5930">
                  <c:v>-4.2841796992297496</c:v>
                </c:pt>
                <c:pt idx="5931">
                  <c:v>-4.2841796992297496</c:v>
                </c:pt>
                <c:pt idx="5932">
                  <c:v>-4.2841796992297496</c:v>
                </c:pt>
                <c:pt idx="5933">
                  <c:v>-4.2841796992297496</c:v>
                </c:pt>
                <c:pt idx="5934">
                  <c:v>-4.2841796992297496</c:v>
                </c:pt>
                <c:pt idx="5935">
                  <c:v>-4.2841796992297496</c:v>
                </c:pt>
                <c:pt idx="5936">
                  <c:v>-4.2841796992297496</c:v>
                </c:pt>
                <c:pt idx="5937">
                  <c:v>-4.2841796992297496</c:v>
                </c:pt>
                <c:pt idx="5938">
                  <c:v>-4.2841796992297496</c:v>
                </c:pt>
                <c:pt idx="5939">
                  <c:v>-4.2841796992297496</c:v>
                </c:pt>
                <c:pt idx="5940">
                  <c:v>-4.2841796992297496</c:v>
                </c:pt>
                <c:pt idx="5941">
                  <c:v>-4.2841796992297496</c:v>
                </c:pt>
                <c:pt idx="5942">
                  <c:v>-4.2841796992297496</c:v>
                </c:pt>
                <c:pt idx="5943">
                  <c:v>-4.2841796992297496</c:v>
                </c:pt>
                <c:pt idx="5944">
                  <c:v>-4.2841796992297496</c:v>
                </c:pt>
                <c:pt idx="5945">
                  <c:v>-4.2841796992297496</c:v>
                </c:pt>
                <c:pt idx="5946">
                  <c:v>-4.2841796992297496</c:v>
                </c:pt>
                <c:pt idx="5947">
                  <c:v>-4.2841796992297496</c:v>
                </c:pt>
                <c:pt idx="5948">
                  <c:v>-4.2841796992297496</c:v>
                </c:pt>
                <c:pt idx="5949">
                  <c:v>-4.2841796992297496</c:v>
                </c:pt>
                <c:pt idx="5950">
                  <c:v>-4.2841796992297496</c:v>
                </c:pt>
                <c:pt idx="5951">
                  <c:v>-4.2841796992297496</c:v>
                </c:pt>
                <c:pt idx="5952">
                  <c:v>-4.2841796992297496</c:v>
                </c:pt>
                <c:pt idx="5953">
                  <c:v>-4.2841796992297496</c:v>
                </c:pt>
                <c:pt idx="5954">
                  <c:v>-4.2841796992297496</c:v>
                </c:pt>
                <c:pt idx="5955">
                  <c:v>-4.2841796992297496</c:v>
                </c:pt>
                <c:pt idx="5956">
                  <c:v>-4.2841796992297496</c:v>
                </c:pt>
                <c:pt idx="5957">
                  <c:v>-4.2841796992297496</c:v>
                </c:pt>
                <c:pt idx="5958">
                  <c:v>-4.2841796992297496</c:v>
                </c:pt>
                <c:pt idx="5959">
                  <c:v>-4.2841796992297496</c:v>
                </c:pt>
                <c:pt idx="5960">
                  <c:v>-4.2841796992297496</c:v>
                </c:pt>
                <c:pt idx="5961">
                  <c:v>-4.2841796992297496</c:v>
                </c:pt>
                <c:pt idx="5962">
                  <c:v>-4.2841796992297496</c:v>
                </c:pt>
                <c:pt idx="5963">
                  <c:v>-4.2841796992297496</c:v>
                </c:pt>
                <c:pt idx="5964">
                  <c:v>-4.2841796992297496</c:v>
                </c:pt>
                <c:pt idx="5965">
                  <c:v>-4.2841796992297496</c:v>
                </c:pt>
                <c:pt idx="5966">
                  <c:v>-4.2841796992297496</c:v>
                </c:pt>
                <c:pt idx="5967">
                  <c:v>-4.2841796992297496</c:v>
                </c:pt>
                <c:pt idx="5968">
                  <c:v>-4.2841796992297496</c:v>
                </c:pt>
                <c:pt idx="5969">
                  <c:v>-4.2841796992297496</c:v>
                </c:pt>
                <c:pt idx="5970">
                  <c:v>-4.2841796992297496</c:v>
                </c:pt>
                <c:pt idx="5971">
                  <c:v>-4.2841796992297496</c:v>
                </c:pt>
                <c:pt idx="5972">
                  <c:v>-4.2841796992297496</c:v>
                </c:pt>
                <c:pt idx="5973">
                  <c:v>-4.2841796992297496</c:v>
                </c:pt>
                <c:pt idx="5974">
                  <c:v>-4.2841796992297496</c:v>
                </c:pt>
                <c:pt idx="5975">
                  <c:v>-4.2841796992297496</c:v>
                </c:pt>
                <c:pt idx="5976">
                  <c:v>-4.2841796992297496</c:v>
                </c:pt>
                <c:pt idx="5977">
                  <c:v>-4.2841796992297496</c:v>
                </c:pt>
                <c:pt idx="5978">
                  <c:v>-4.2841796992297496</c:v>
                </c:pt>
                <c:pt idx="5979">
                  <c:v>-4.2841796992297496</c:v>
                </c:pt>
                <c:pt idx="5980">
                  <c:v>-4.2841796992297496</c:v>
                </c:pt>
                <c:pt idx="5981">
                  <c:v>-4.2841796992297496</c:v>
                </c:pt>
                <c:pt idx="5982">
                  <c:v>-4.2841796992297496</c:v>
                </c:pt>
                <c:pt idx="5983">
                  <c:v>-4.2841796992297496</c:v>
                </c:pt>
                <c:pt idx="5984">
                  <c:v>-4.2841796992297496</c:v>
                </c:pt>
                <c:pt idx="5985">
                  <c:v>-4.2841796992297496</c:v>
                </c:pt>
                <c:pt idx="5986">
                  <c:v>-4.2841796992297496</c:v>
                </c:pt>
                <c:pt idx="5987">
                  <c:v>-4.2841796992297496</c:v>
                </c:pt>
                <c:pt idx="5988">
                  <c:v>-4.2841796992297496</c:v>
                </c:pt>
                <c:pt idx="5989">
                  <c:v>-4.2841796992297496</c:v>
                </c:pt>
                <c:pt idx="5990">
                  <c:v>-4.2841796992297496</c:v>
                </c:pt>
                <c:pt idx="5991">
                  <c:v>-4.2841796992297496</c:v>
                </c:pt>
                <c:pt idx="5992">
                  <c:v>-4.2841796992297496</c:v>
                </c:pt>
                <c:pt idx="5993">
                  <c:v>-4.2841796992297496</c:v>
                </c:pt>
                <c:pt idx="5994">
                  <c:v>-4.2841796992297496</c:v>
                </c:pt>
                <c:pt idx="5995">
                  <c:v>-4.2841796992297496</c:v>
                </c:pt>
                <c:pt idx="5996">
                  <c:v>-4.2841796992297496</c:v>
                </c:pt>
                <c:pt idx="5997">
                  <c:v>-4.2841796992297496</c:v>
                </c:pt>
                <c:pt idx="5998">
                  <c:v>-4.2841796992297496</c:v>
                </c:pt>
                <c:pt idx="5999">
                  <c:v>-4.2841796992297496</c:v>
                </c:pt>
                <c:pt idx="6000">
                  <c:v>-4.2841796992297496</c:v>
                </c:pt>
                <c:pt idx="6001">
                  <c:v>-4.2841796992297496</c:v>
                </c:pt>
                <c:pt idx="6002">
                  <c:v>-4.2841796992297496</c:v>
                </c:pt>
                <c:pt idx="6003">
                  <c:v>-4.2841796992297496</c:v>
                </c:pt>
                <c:pt idx="6004">
                  <c:v>-4.2841796992297496</c:v>
                </c:pt>
                <c:pt idx="6005">
                  <c:v>-4.2841796992297496</c:v>
                </c:pt>
                <c:pt idx="6006">
                  <c:v>-4.2841796992297496</c:v>
                </c:pt>
                <c:pt idx="6007">
                  <c:v>-4.2841796992297496</c:v>
                </c:pt>
                <c:pt idx="6008">
                  <c:v>-4.2841796992297496</c:v>
                </c:pt>
                <c:pt idx="6009">
                  <c:v>-4.2841796992297496</c:v>
                </c:pt>
                <c:pt idx="6010">
                  <c:v>-4.2841796992297496</c:v>
                </c:pt>
                <c:pt idx="6011">
                  <c:v>-4.2841796992297496</c:v>
                </c:pt>
                <c:pt idx="6012">
                  <c:v>-4.2841796992297496</c:v>
                </c:pt>
                <c:pt idx="6013">
                  <c:v>-4.2841796992297496</c:v>
                </c:pt>
                <c:pt idx="6014">
                  <c:v>-4.2841796992297496</c:v>
                </c:pt>
                <c:pt idx="6015">
                  <c:v>-4.2841796992297496</c:v>
                </c:pt>
                <c:pt idx="6016">
                  <c:v>-4.2841796992297496</c:v>
                </c:pt>
                <c:pt idx="6017">
                  <c:v>-4.2841796992297496</c:v>
                </c:pt>
                <c:pt idx="6018">
                  <c:v>-4.2841796992297496</c:v>
                </c:pt>
                <c:pt idx="6019">
                  <c:v>-4.2841796992297496</c:v>
                </c:pt>
                <c:pt idx="6020">
                  <c:v>-4.2841796992297496</c:v>
                </c:pt>
                <c:pt idx="6021">
                  <c:v>-4.2841796992297496</c:v>
                </c:pt>
                <c:pt idx="6022">
                  <c:v>-4.2841796992297496</c:v>
                </c:pt>
                <c:pt idx="6023">
                  <c:v>-4.2841796992297496</c:v>
                </c:pt>
                <c:pt idx="6024">
                  <c:v>-4.2841796992297496</c:v>
                </c:pt>
                <c:pt idx="6025">
                  <c:v>-4.2841796992297496</c:v>
                </c:pt>
                <c:pt idx="6026">
                  <c:v>-4.2841796992297496</c:v>
                </c:pt>
                <c:pt idx="6027">
                  <c:v>-4.2841796992297496</c:v>
                </c:pt>
                <c:pt idx="6028">
                  <c:v>-4.2841796992297496</c:v>
                </c:pt>
                <c:pt idx="6029">
                  <c:v>-4.2841796992297496</c:v>
                </c:pt>
                <c:pt idx="6030">
                  <c:v>-4.2841796992297496</c:v>
                </c:pt>
                <c:pt idx="6031">
                  <c:v>-4.2841796992297496</c:v>
                </c:pt>
                <c:pt idx="6032">
                  <c:v>-4.2841796992297496</c:v>
                </c:pt>
                <c:pt idx="6033">
                  <c:v>-4.2841796992297496</c:v>
                </c:pt>
                <c:pt idx="6034">
                  <c:v>-4.2841796992297496</c:v>
                </c:pt>
                <c:pt idx="6035">
                  <c:v>-4.2841796992297496</c:v>
                </c:pt>
                <c:pt idx="6036">
                  <c:v>-4.2841796992297496</c:v>
                </c:pt>
                <c:pt idx="6037">
                  <c:v>-4.2841796992297496</c:v>
                </c:pt>
                <c:pt idx="6038">
                  <c:v>-4.2841796992297496</c:v>
                </c:pt>
                <c:pt idx="6039">
                  <c:v>-4.2841796992297496</c:v>
                </c:pt>
                <c:pt idx="6040">
                  <c:v>-4.2841796992297496</c:v>
                </c:pt>
                <c:pt idx="6041">
                  <c:v>-4.2841796992297496</c:v>
                </c:pt>
                <c:pt idx="6042">
                  <c:v>-4.2841796992297496</c:v>
                </c:pt>
                <c:pt idx="6043">
                  <c:v>-4.2841796992297496</c:v>
                </c:pt>
                <c:pt idx="6044">
                  <c:v>-4.2841796992297496</c:v>
                </c:pt>
                <c:pt idx="6045">
                  <c:v>-4.2841796992297496</c:v>
                </c:pt>
                <c:pt idx="6046">
                  <c:v>-4.2841796992297496</c:v>
                </c:pt>
                <c:pt idx="6047">
                  <c:v>-4.2841796992297496</c:v>
                </c:pt>
                <c:pt idx="6048">
                  <c:v>-4.2841796992297496</c:v>
                </c:pt>
                <c:pt idx="6049">
                  <c:v>-4.2841796992297496</c:v>
                </c:pt>
                <c:pt idx="6050">
                  <c:v>-4.2841796992297496</c:v>
                </c:pt>
                <c:pt idx="6051">
                  <c:v>-4.2841796992297496</c:v>
                </c:pt>
                <c:pt idx="6052">
                  <c:v>-4.2841796992297496</c:v>
                </c:pt>
                <c:pt idx="6053">
                  <c:v>-4.2841796992297496</c:v>
                </c:pt>
                <c:pt idx="6054">
                  <c:v>-4.2841796992297496</c:v>
                </c:pt>
                <c:pt idx="6055">
                  <c:v>-4.2841796992297496</c:v>
                </c:pt>
                <c:pt idx="6056">
                  <c:v>-4.2841796992297496</c:v>
                </c:pt>
                <c:pt idx="6057">
                  <c:v>-4.2841796992297496</c:v>
                </c:pt>
                <c:pt idx="6058">
                  <c:v>-4.2841796992297496</c:v>
                </c:pt>
                <c:pt idx="6059">
                  <c:v>-4.2841796992297496</c:v>
                </c:pt>
                <c:pt idx="6060">
                  <c:v>-4.2841796992297496</c:v>
                </c:pt>
                <c:pt idx="6061">
                  <c:v>-4.2841796992297496</c:v>
                </c:pt>
                <c:pt idx="6062">
                  <c:v>-4.2841796992297496</c:v>
                </c:pt>
                <c:pt idx="6063">
                  <c:v>-4.2841796992297496</c:v>
                </c:pt>
                <c:pt idx="6064">
                  <c:v>-4.2841796992297496</c:v>
                </c:pt>
                <c:pt idx="6065">
                  <c:v>-4.2841796992297496</c:v>
                </c:pt>
                <c:pt idx="6066">
                  <c:v>-4.2841796992297496</c:v>
                </c:pt>
                <c:pt idx="6067">
                  <c:v>-4.2841796992297496</c:v>
                </c:pt>
                <c:pt idx="6068">
                  <c:v>-4.2841796992297496</c:v>
                </c:pt>
                <c:pt idx="6069">
                  <c:v>-4.2841796992297496</c:v>
                </c:pt>
                <c:pt idx="6070">
                  <c:v>-4.2841796992297496</c:v>
                </c:pt>
                <c:pt idx="6071">
                  <c:v>-4.2841796992297496</c:v>
                </c:pt>
                <c:pt idx="6072">
                  <c:v>-4.2841796992297496</c:v>
                </c:pt>
                <c:pt idx="6073">
                  <c:v>-4.2841796992297496</c:v>
                </c:pt>
                <c:pt idx="6074">
                  <c:v>-4.2841796992297496</c:v>
                </c:pt>
                <c:pt idx="6075">
                  <c:v>-4.2841796992297496</c:v>
                </c:pt>
                <c:pt idx="6076">
                  <c:v>-4.2841796992297496</c:v>
                </c:pt>
                <c:pt idx="6077">
                  <c:v>-4.2841796992297496</c:v>
                </c:pt>
                <c:pt idx="6078">
                  <c:v>-4.2841796992297496</c:v>
                </c:pt>
                <c:pt idx="6079">
                  <c:v>-4.2841796992297496</c:v>
                </c:pt>
                <c:pt idx="6080">
                  <c:v>-4.2841796992297496</c:v>
                </c:pt>
                <c:pt idx="6081">
                  <c:v>-4.2841796992297496</c:v>
                </c:pt>
                <c:pt idx="6082">
                  <c:v>-4.2841796992297496</c:v>
                </c:pt>
                <c:pt idx="6083">
                  <c:v>-4.2841796992297496</c:v>
                </c:pt>
                <c:pt idx="6084">
                  <c:v>-4.2841796992297496</c:v>
                </c:pt>
                <c:pt idx="6085">
                  <c:v>-4.2841796992297496</c:v>
                </c:pt>
                <c:pt idx="6086">
                  <c:v>-4.2841796992297496</c:v>
                </c:pt>
                <c:pt idx="6087">
                  <c:v>-4.2841796992297496</c:v>
                </c:pt>
                <c:pt idx="6088">
                  <c:v>-4.2841796992297496</c:v>
                </c:pt>
                <c:pt idx="6089">
                  <c:v>-4.2841796992297496</c:v>
                </c:pt>
                <c:pt idx="6090">
                  <c:v>-4.2841796992297496</c:v>
                </c:pt>
                <c:pt idx="6091">
                  <c:v>-4.2841796992297496</c:v>
                </c:pt>
                <c:pt idx="6092">
                  <c:v>-4.2841796992297496</c:v>
                </c:pt>
                <c:pt idx="6093">
                  <c:v>-4.2841796992297496</c:v>
                </c:pt>
                <c:pt idx="6094">
                  <c:v>-4.2841796992297496</c:v>
                </c:pt>
                <c:pt idx="6095">
                  <c:v>-4.2841796992297496</c:v>
                </c:pt>
                <c:pt idx="6096">
                  <c:v>-4.2841796992297496</c:v>
                </c:pt>
                <c:pt idx="6097">
                  <c:v>-4.2841796992297496</c:v>
                </c:pt>
                <c:pt idx="6098">
                  <c:v>-4.2841796992297496</c:v>
                </c:pt>
                <c:pt idx="6099">
                  <c:v>-4.2841796992297496</c:v>
                </c:pt>
                <c:pt idx="6100">
                  <c:v>-4.2841796992297496</c:v>
                </c:pt>
                <c:pt idx="6101">
                  <c:v>-4.2841796992297496</c:v>
                </c:pt>
                <c:pt idx="6102">
                  <c:v>-4.2841796992297496</c:v>
                </c:pt>
                <c:pt idx="6103">
                  <c:v>-4.2841796992297496</c:v>
                </c:pt>
                <c:pt idx="6104">
                  <c:v>-4.2841796992297496</c:v>
                </c:pt>
                <c:pt idx="6105">
                  <c:v>-4.2841796992297496</c:v>
                </c:pt>
                <c:pt idx="6106">
                  <c:v>-4.2841796992297496</c:v>
                </c:pt>
                <c:pt idx="6107">
                  <c:v>-4.2841796992297496</c:v>
                </c:pt>
                <c:pt idx="6108">
                  <c:v>-4.2841796992297496</c:v>
                </c:pt>
                <c:pt idx="6109">
                  <c:v>-4.2841796992297496</c:v>
                </c:pt>
                <c:pt idx="6110">
                  <c:v>-4.2841796992297496</c:v>
                </c:pt>
                <c:pt idx="6111">
                  <c:v>-4.2841796992297496</c:v>
                </c:pt>
                <c:pt idx="6112">
                  <c:v>-4.2841796992297496</c:v>
                </c:pt>
                <c:pt idx="6113">
                  <c:v>-4.2841796992297496</c:v>
                </c:pt>
                <c:pt idx="6114">
                  <c:v>-4.2841796992297496</c:v>
                </c:pt>
                <c:pt idx="6115">
                  <c:v>-4.2841796992297496</c:v>
                </c:pt>
                <c:pt idx="6116">
                  <c:v>-4.2841796992297496</c:v>
                </c:pt>
                <c:pt idx="6117">
                  <c:v>-4.2841796992297496</c:v>
                </c:pt>
                <c:pt idx="6118">
                  <c:v>-4.2841796992297496</c:v>
                </c:pt>
                <c:pt idx="6119">
                  <c:v>-4.2841796992297496</c:v>
                </c:pt>
                <c:pt idx="6120">
                  <c:v>-4.2841796992297496</c:v>
                </c:pt>
                <c:pt idx="6121">
                  <c:v>-4.2841796992297496</c:v>
                </c:pt>
                <c:pt idx="6122">
                  <c:v>-4.2841796992297496</c:v>
                </c:pt>
                <c:pt idx="6123">
                  <c:v>-4.2841796992297496</c:v>
                </c:pt>
                <c:pt idx="6124">
                  <c:v>-4.2841796992297496</c:v>
                </c:pt>
                <c:pt idx="6125">
                  <c:v>-4.2841796992297496</c:v>
                </c:pt>
                <c:pt idx="6126">
                  <c:v>-4.2841796992297496</c:v>
                </c:pt>
                <c:pt idx="6127">
                  <c:v>-4.2841796992297496</c:v>
                </c:pt>
                <c:pt idx="6128">
                  <c:v>-4.2841796992297496</c:v>
                </c:pt>
                <c:pt idx="6129">
                  <c:v>-4.2841796992297496</c:v>
                </c:pt>
                <c:pt idx="6130">
                  <c:v>-4.2841796992297496</c:v>
                </c:pt>
                <c:pt idx="6131">
                  <c:v>-4.2841796992297496</c:v>
                </c:pt>
                <c:pt idx="6132">
                  <c:v>-4.2841796992297496</c:v>
                </c:pt>
                <c:pt idx="6133">
                  <c:v>-4.2841796992297496</c:v>
                </c:pt>
                <c:pt idx="6134">
                  <c:v>-4.2841796992297496</c:v>
                </c:pt>
                <c:pt idx="6135">
                  <c:v>-4.2841796992297496</c:v>
                </c:pt>
                <c:pt idx="6136">
                  <c:v>-4.2841796992297496</c:v>
                </c:pt>
                <c:pt idx="6137">
                  <c:v>-4.2841796992297496</c:v>
                </c:pt>
                <c:pt idx="6138">
                  <c:v>-4.2841796992297496</c:v>
                </c:pt>
                <c:pt idx="6139">
                  <c:v>-4.2841796992297496</c:v>
                </c:pt>
                <c:pt idx="6140">
                  <c:v>-4.2841796992297496</c:v>
                </c:pt>
                <c:pt idx="6141">
                  <c:v>-4.2841796992297496</c:v>
                </c:pt>
                <c:pt idx="6142">
                  <c:v>-4.2841796992297496</c:v>
                </c:pt>
                <c:pt idx="6143">
                  <c:v>-4.2841796992297496</c:v>
                </c:pt>
                <c:pt idx="6144">
                  <c:v>-4.2841796992297496</c:v>
                </c:pt>
                <c:pt idx="6145">
                  <c:v>-4.2841796992297496</c:v>
                </c:pt>
                <c:pt idx="6146">
                  <c:v>-4.2841796992297496</c:v>
                </c:pt>
                <c:pt idx="6147">
                  <c:v>-4.2841796992297496</c:v>
                </c:pt>
                <c:pt idx="6148">
                  <c:v>-4.2841796992297496</c:v>
                </c:pt>
                <c:pt idx="6149">
                  <c:v>-4.2841796992297496</c:v>
                </c:pt>
                <c:pt idx="6150">
                  <c:v>-4.2841796992297496</c:v>
                </c:pt>
                <c:pt idx="6151">
                  <c:v>-4.2841796992297496</c:v>
                </c:pt>
                <c:pt idx="6152">
                  <c:v>-4.2841796992297496</c:v>
                </c:pt>
                <c:pt idx="6153">
                  <c:v>-4.2841796992297496</c:v>
                </c:pt>
                <c:pt idx="6154">
                  <c:v>-4.2841796992297496</c:v>
                </c:pt>
                <c:pt idx="6155">
                  <c:v>-4.2841796992297496</c:v>
                </c:pt>
                <c:pt idx="6156">
                  <c:v>-4.2841796992297496</c:v>
                </c:pt>
                <c:pt idx="6157">
                  <c:v>-4.2841796992297496</c:v>
                </c:pt>
                <c:pt idx="6158">
                  <c:v>-4.2841796992297496</c:v>
                </c:pt>
                <c:pt idx="6159">
                  <c:v>-4.2841796992297496</c:v>
                </c:pt>
                <c:pt idx="6160">
                  <c:v>-4.2841796992297496</c:v>
                </c:pt>
                <c:pt idx="6161">
                  <c:v>-4.2841796992297496</c:v>
                </c:pt>
                <c:pt idx="6162">
                  <c:v>-4.2841796992297496</c:v>
                </c:pt>
                <c:pt idx="6163">
                  <c:v>-4.2841796992297496</c:v>
                </c:pt>
                <c:pt idx="6164">
                  <c:v>-4.2841796992297496</c:v>
                </c:pt>
                <c:pt idx="6165">
                  <c:v>-4.2841796992297496</c:v>
                </c:pt>
                <c:pt idx="6166">
                  <c:v>-4.2841796992297496</c:v>
                </c:pt>
                <c:pt idx="6167">
                  <c:v>-4.2841796992297496</c:v>
                </c:pt>
                <c:pt idx="6168">
                  <c:v>-4.2841796992297496</c:v>
                </c:pt>
                <c:pt idx="6169">
                  <c:v>-4.2841796992297496</c:v>
                </c:pt>
                <c:pt idx="6170">
                  <c:v>-4.2841796992297496</c:v>
                </c:pt>
                <c:pt idx="6171">
                  <c:v>-4.2841796992297496</c:v>
                </c:pt>
                <c:pt idx="6172">
                  <c:v>-4.2841796992297496</c:v>
                </c:pt>
                <c:pt idx="6173">
                  <c:v>-4.2841796992297496</c:v>
                </c:pt>
                <c:pt idx="6174">
                  <c:v>-4.2841796992297496</c:v>
                </c:pt>
                <c:pt idx="6175">
                  <c:v>-4.2841796992297496</c:v>
                </c:pt>
                <c:pt idx="6176">
                  <c:v>-4.2841796992297496</c:v>
                </c:pt>
                <c:pt idx="6177">
                  <c:v>-4.2841796992297496</c:v>
                </c:pt>
                <c:pt idx="6178">
                  <c:v>-4.2841796992297496</c:v>
                </c:pt>
                <c:pt idx="6179">
                  <c:v>-4.2841796992297496</c:v>
                </c:pt>
                <c:pt idx="6180">
                  <c:v>-4.2841796992297496</c:v>
                </c:pt>
                <c:pt idx="6181">
                  <c:v>-4.2841796992297496</c:v>
                </c:pt>
                <c:pt idx="6182">
                  <c:v>-4.2841796992297496</c:v>
                </c:pt>
                <c:pt idx="6183">
                  <c:v>-4.2841796992297496</c:v>
                </c:pt>
                <c:pt idx="6184">
                  <c:v>-4.2841796992297496</c:v>
                </c:pt>
                <c:pt idx="6185">
                  <c:v>-4.2841796992297496</c:v>
                </c:pt>
                <c:pt idx="6186">
                  <c:v>-4.2841796992297496</c:v>
                </c:pt>
                <c:pt idx="6187">
                  <c:v>-4.2841796992297496</c:v>
                </c:pt>
                <c:pt idx="6188">
                  <c:v>-4.2841796992297496</c:v>
                </c:pt>
                <c:pt idx="6189">
                  <c:v>-4.2841796992297496</c:v>
                </c:pt>
                <c:pt idx="6190">
                  <c:v>-4.2841796992297496</c:v>
                </c:pt>
                <c:pt idx="6191">
                  <c:v>-4.2841796992297496</c:v>
                </c:pt>
                <c:pt idx="6192">
                  <c:v>-4.2841796992297496</c:v>
                </c:pt>
                <c:pt idx="6193">
                  <c:v>-4.2841796992297496</c:v>
                </c:pt>
                <c:pt idx="6194">
                  <c:v>-4.2841796992297496</c:v>
                </c:pt>
                <c:pt idx="6195">
                  <c:v>-4.2841796992297496</c:v>
                </c:pt>
                <c:pt idx="6196">
                  <c:v>-4.2841796992297496</c:v>
                </c:pt>
                <c:pt idx="6197">
                  <c:v>-4.2841796992297496</c:v>
                </c:pt>
                <c:pt idx="6198">
                  <c:v>-4.2841796992297496</c:v>
                </c:pt>
                <c:pt idx="6199">
                  <c:v>-4.2841796992297496</c:v>
                </c:pt>
                <c:pt idx="6200">
                  <c:v>-4.2841796992297496</c:v>
                </c:pt>
                <c:pt idx="6201">
                  <c:v>-4.2841796992297496</c:v>
                </c:pt>
                <c:pt idx="6202">
                  <c:v>-4.2841796992297496</c:v>
                </c:pt>
                <c:pt idx="6203">
                  <c:v>-4.2841796992297496</c:v>
                </c:pt>
                <c:pt idx="6204">
                  <c:v>-4.2841796992297496</c:v>
                </c:pt>
                <c:pt idx="6205">
                  <c:v>-4.2841796992297496</c:v>
                </c:pt>
                <c:pt idx="6206">
                  <c:v>-4.2841796992297496</c:v>
                </c:pt>
                <c:pt idx="6207">
                  <c:v>-4.2841796992297496</c:v>
                </c:pt>
                <c:pt idx="6208">
                  <c:v>-4.2841796992297496</c:v>
                </c:pt>
                <c:pt idx="6209">
                  <c:v>-4.2841796992297496</c:v>
                </c:pt>
                <c:pt idx="6210">
                  <c:v>-4.2841796992297496</c:v>
                </c:pt>
                <c:pt idx="6211">
                  <c:v>-4.2841796992297496</c:v>
                </c:pt>
                <c:pt idx="6212">
                  <c:v>-4.2841796992297496</c:v>
                </c:pt>
                <c:pt idx="6213">
                  <c:v>-4.2841796992297496</c:v>
                </c:pt>
                <c:pt idx="6214">
                  <c:v>-4.2841796992297496</c:v>
                </c:pt>
                <c:pt idx="6215">
                  <c:v>-4.2841796992297496</c:v>
                </c:pt>
                <c:pt idx="6216">
                  <c:v>-4.2841796992297496</c:v>
                </c:pt>
                <c:pt idx="6217">
                  <c:v>-4.2841796992297496</c:v>
                </c:pt>
                <c:pt idx="6218">
                  <c:v>-4.2841796992297496</c:v>
                </c:pt>
                <c:pt idx="6219">
                  <c:v>-4.2841796992297496</c:v>
                </c:pt>
                <c:pt idx="6220">
                  <c:v>-4.2841796992297496</c:v>
                </c:pt>
                <c:pt idx="6221">
                  <c:v>-4.2841796992297496</c:v>
                </c:pt>
                <c:pt idx="6222">
                  <c:v>-4.2841796992297496</c:v>
                </c:pt>
                <c:pt idx="6223">
                  <c:v>-4.2841796992297496</c:v>
                </c:pt>
                <c:pt idx="6224">
                  <c:v>-4.2841796992297496</c:v>
                </c:pt>
                <c:pt idx="6225">
                  <c:v>-4.2841796992297496</c:v>
                </c:pt>
                <c:pt idx="6226">
                  <c:v>-4.2841796992297496</c:v>
                </c:pt>
                <c:pt idx="6227">
                  <c:v>-4.2841796992297496</c:v>
                </c:pt>
                <c:pt idx="6228">
                  <c:v>-4.2841796992297496</c:v>
                </c:pt>
                <c:pt idx="6229">
                  <c:v>-4.2841796992297496</c:v>
                </c:pt>
                <c:pt idx="6230">
                  <c:v>-4.2841796992297496</c:v>
                </c:pt>
                <c:pt idx="6231">
                  <c:v>-4.2841796992297496</c:v>
                </c:pt>
                <c:pt idx="6232">
                  <c:v>-4.2841796992297496</c:v>
                </c:pt>
                <c:pt idx="6233">
                  <c:v>-4.2841796992297496</c:v>
                </c:pt>
                <c:pt idx="6234">
                  <c:v>-4.2841796992297496</c:v>
                </c:pt>
                <c:pt idx="6235">
                  <c:v>-4.2841796992297496</c:v>
                </c:pt>
                <c:pt idx="6236">
                  <c:v>-4.2841796992297496</c:v>
                </c:pt>
                <c:pt idx="6237">
                  <c:v>-4.2841796992297496</c:v>
                </c:pt>
                <c:pt idx="6238">
                  <c:v>-4.2841796992297496</c:v>
                </c:pt>
                <c:pt idx="6239">
                  <c:v>-4.2841796992297496</c:v>
                </c:pt>
                <c:pt idx="6240">
                  <c:v>-4.2841796992297496</c:v>
                </c:pt>
                <c:pt idx="6241">
                  <c:v>-4.2841796992297496</c:v>
                </c:pt>
                <c:pt idx="6242">
                  <c:v>-4.2841796992297496</c:v>
                </c:pt>
                <c:pt idx="6243">
                  <c:v>-4.2841796992297496</c:v>
                </c:pt>
                <c:pt idx="6244">
                  <c:v>-4.2841796992297496</c:v>
                </c:pt>
                <c:pt idx="6245">
                  <c:v>-4.2841796992297496</c:v>
                </c:pt>
                <c:pt idx="6246">
                  <c:v>-4.2841796992297496</c:v>
                </c:pt>
                <c:pt idx="6247">
                  <c:v>-4.2841796992297496</c:v>
                </c:pt>
                <c:pt idx="6248">
                  <c:v>-4.2841796992297496</c:v>
                </c:pt>
                <c:pt idx="6249">
                  <c:v>-4.2841796992297496</c:v>
                </c:pt>
                <c:pt idx="6250">
                  <c:v>-4.2841796992297496</c:v>
                </c:pt>
                <c:pt idx="6251">
                  <c:v>-4.2841796992297496</c:v>
                </c:pt>
                <c:pt idx="6252">
                  <c:v>-4.2841796992297496</c:v>
                </c:pt>
                <c:pt idx="6253">
                  <c:v>-4.2841796992297496</c:v>
                </c:pt>
                <c:pt idx="6254">
                  <c:v>-4.2841796992297496</c:v>
                </c:pt>
                <c:pt idx="6255">
                  <c:v>-4.2841796992297496</c:v>
                </c:pt>
                <c:pt idx="6256">
                  <c:v>-4.2841796992297496</c:v>
                </c:pt>
                <c:pt idx="6257">
                  <c:v>-4.2841796992297496</c:v>
                </c:pt>
                <c:pt idx="6258">
                  <c:v>-4.2841796992297496</c:v>
                </c:pt>
                <c:pt idx="6259">
                  <c:v>-4.2841796992297496</c:v>
                </c:pt>
                <c:pt idx="6260">
                  <c:v>-4.2841796992297496</c:v>
                </c:pt>
                <c:pt idx="6261">
                  <c:v>-4.2841796992297496</c:v>
                </c:pt>
                <c:pt idx="6262">
                  <c:v>-4.2841796992297496</c:v>
                </c:pt>
                <c:pt idx="6263">
                  <c:v>-4.2841796992297496</c:v>
                </c:pt>
                <c:pt idx="6264">
                  <c:v>-4.2841796992297496</c:v>
                </c:pt>
                <c:pt idx="6265">
                  <c:v>-4.2841796992297496</c:v>
                </c:pt>
                <c:pt idx="6266">
                  <c:v>-4.2841796992297496</c:v>
                </c:pt>
                <c:pt idx="6267">
                  <c:v>-4.2841796992297496</c:v>
                </c:pt>
                <c:pt idx="6268">
                  <c:v>-4.2841796992297496</c:v>
                </c:pt>
                <c:pt idx="6269">
                  <c:v>-4.2841796992297496</c:v>
                </c:pt>
                <c:pt idx="6270">
                  <c:v>-4.2841796992297496</c:v>
                </c:pt>
                <c:pt idx="6271">
                  <c:v>-4.2841796992297496</c:v>
                </c:pt>
                <c:pt idx="6272">
                  <c:v>-4.2841796992297496</c:v>
                </c:pt>
                <c:pt idx="6273">
                  <c:v>-4.2841796992297496</c:v>
                </c:pt>
                <c:pt idx="6274">
                  <c:v>-4.2841796992297496</c:v>
                </c:pt>
                <c:pt idx="6275">
                  <c:v>-4.2841796992297496</c:v>
                </c:pt>
                <c:pt idx="6276">
                  <c:v>-4.2841796992297496</c:v>
                </c:pt>
                <c:pt idx="6277">
                  <c:v>-4.2841796992297496</c:v>
                </c:pt>
                <c:pt idx="6278">
                  <c:v>-4.2841796992297496</c:v>
                </c:pt>
                <c:pt idx="6279">
                  <c:v>-4.2841796992297496</c:v>
                </c:pt>
                <c:pt idx="6280">
                  <c:v>-4.2841796992297496</c:v>
                </c:pt>
                <c:pt idx="6281">
                  <c:v>-4.2841796992297496</c:v>
                </c:pt>
                <c:pt idx="6282">
                  <c:v>-4.2841796992297496</c:v>
                </c:pt>
                <c:pt idx="6283">
                  <c:v>-4.2841796992297496</c:v>
                </c:pt>
                <c:pt idx="6284">
                  <c:v>-4.2841796992297496</c:v>
                </c:pt>
                <c:pt idx="6285">
                  <c:v>-4.2841796992297496</c:v>
                </c:pt>
                <c:pt idx="6286">
                  <c:v>-4.2841796992297496</c:v>
                </c:pt>
                <c:pt idx="6287">
                  <c:v>-4.2841796992297496</c:v>
                </c:pt>
                <c:pt idx="6288">
                  <c:v>-4.2841796992297496</c:v>
                </c:pt>
                <c:pt idx="6289">
                  <c:v>-4.2841796992297496</c:v>
                </c:pt>
                <c:pt idx="6290">
                  <c:v>-4.2841796992297496</c:v>
                </c:pt>
                <c:pt idx="6291">
                  <c:v>-4.2841796992297496</c:v>
                </c:pt>
                <c:pt idx="6292">
                  <c:v>-4.2841796992297496</c:v>
                </c:pt>
                <c:pt idx="6293">
                  <c:v>-4.2841796992297496</c:v>
                </c:pt>
                <c:pt idx="6294">
                  <c:v>-4.2841796992297496</c:v>
                </c:pt>
                <c:pt idx="6295">
                  <c:v>-4.2841796992297496</c:v>
                </c:pt>
                <c:pt idx="6296">
                  <c:v>-4.2841796992297496</c:v>
                </c:pt>
                <c:pt idx="6297">
                  <c:v>-4.2841796992297496</c:v>
                </c:pt>
                <c:pt idx="6298">
                  <c:v>-4.2841796992297496</c:v>
                </c:pt>
                <c:pt idx="6299">
                  <c:v>-4.2841796992297496</c:v>
                </c:pt>
                <c:pt idx="6300">
                  <c:v>-4.2841796992297496</c:v>
                </c:pt>
                <c:pt idx="6301">
                  <c:v>-4.2841796992297496</c:v>
                </c:pt>
                <c:pt idx="6302">
                  <c:v>-4.2841796992297496</c:v>
                </c:pt>
                <c:pt idx="6303">
                  <c:v>-4.2841796992297496</c:v>
                </c:pt>
                <c:pt idx="6304">
                  <c:v>-4.2841796992297496</c:v>
                </c:pt>
                <c:pt idx="6305">
                  <c:v>-4.2841796992297496</c:v>
                </c:pt>
                <c:pt idx="6306">
                  <c:v>-4.2841796992297496</c:v>
                </c:pt>
                <c:pt idx="6307">
                  <c:v>-4.2841796992297496</c:v>
                </c:pt>
                <c:pt idx="6308">
                  <c:v>-4.2841796992297496</c:v>
                </c:pt>
                <c:pt idx="6309">
                  <c:v>-4.2841796992297496</c:v>
                </c:pt>
                <c:pt idx="6310">
                  <c:v>-4.2841796992297496</c:v>
                </c:pt>
                <c:pt idx="6311">
                  <c:v>-4.2841796992297496</c:v>
                </c:pt>
                <c:pt idx="6312">
                  <c:v>-4.2841796992297496</c:v>
                </c:pt>
                <c:pt idx="6313">
                  <c:v>-4.2841796992297496</c:v>
                </c:pt>
                <c:pt idx="6314">
                  <c:v>-4.2841796992297496</c:v>
                </c:pt>
                <c:pt idx="6315">
                  <c:v>-4.2841796992297496</c:v>
                </c:pt>
                <c:pt idx="6316">
                  <c:v>-4.2841796992297496</c:v>
                </c:pt>
                <c:pt idx="6317">
                  <c:v>-4.2841796992297496</c:v>
                </c:pt>
                <c:pt idx="6318">
                  <c:v>-4.2841796992297496</c:v>
                </c:pt>
                <c:pt idx="6319">
                  <c:v>-4.2841796992297496</c:v>
                </c:pt>
                <c:pt idx="6320">
                  <c:v>-4.2841796992297496</c:v>
                </c:pt>
                <c:pt idx="6321">
                  <c:v>-4.2841796992297496</c:v>
                </c:pt>
                <c:pt idx="6322">
                  <c:v>-4.2841796992297496</c:v>
                </c:pt>
                <c:pt idx="6323">
                  <c:v>-4.2841796992297496</c:v>
                </c:pt>
                <c:pt idx="6324">
                  <c:v>-4.2841796992297496</c:v>
                </c:pt>
                <c:pt idx="6325">
                  <c:v>-4.2841796992297496</c:v>
                </c:pt>
                <c:pt idx="6326">
                  <c:v>-4.2841796992297496</c:v>
                </c:pt>
                <c:pt idx="6327">
                  <c:v>-4.2841796992297496</c:v>
                </c:pt>
                <c:pt idx="6328">
                  <c:v>-4.2841796992297496</c:v>
                </c:pt>
                <c:pt idx="6329">
                  <c:v>-4.2841796992297496</c:v>
                </c:pt>
                <c:pt idx="6330">
                  <c:v>-4.2841796992297496</c:v>
                </c:pt>
                <c:pt idx="6331">
                  <c:v>-4.2841796992297496</c:v>
                </c:pt>
                <c:pt idx="6332">
                  <c:v>-4.2841796992297496</c:v>
                </c:pt>
                <c:pt idx="6333">
                  <c:v>-4.2841796992297496</c:v>
                </c:pt>
                <c:pt idx="6334">
                  <c:v>-4.2841796992297496</c:v>
                </c:pt>
                <c:pt idx="6335">
                  <c:v>-4.2841796992297496</c:v>
                </c:pt>
                <c:pt idx="6336">
                  <c:v>-4.2841796992297496</c:v>
                </c:pt>
                <c:pt idx="6337">
                  <c:v>-4.2841796992297496</c:v>
                </c:pt>
                <c:pt idx="6338">
                  <c:v>-4.2841796992297496</c:v>
                </c:pt>
                <c:pt idx="6339">
                  <c:v>-4.2841796992297496</c:v>
                </c:pt>
                <c:pt idx="6340">
                  <c:v>-4.2841796992297496</c:v>
                </c:pt>
                <c:pt idx="6341">
                  <c:v>-4.2841796992297496</c:v>
                </c:pt>
                <c:pt idx="6342">
                  <c:v>-4.2841796992297496</c:v>
                </c:pt>
                <c:pt idx="6343">
                  <c:v>-4.2841796992297496</c:v>
                </c:pt>
                <c:pt idx="6344">
                  <c:v>-4.2841796992297496</c:v>
                </c:pt>
                <c:pt idx="6345">
                  <c:v>-4.2841796992297496</c:v>
                </c:pt>
                <c:pt idx="6346">
                  <c:v>-4.2841796992297496</c:v>
                </c:pt>
                <c:pt idx="6347">
                  <c:v>-4.2841796992297496</c:v>
                </c:pt>
                <c:pt idx="6348">
                  <c:v>-4.2841796992297496</c:v>
                </c:pt>
                <c:pt idx="6349">
                  <c:v>-4.2841796992297496</c:v>
                </c:pt>
                <c:pt idx="6350">
                  <c:v>-4.2841796992297496</c:v>
                </c:pt>
                <c:pt idx="6351">
                  <c:v>-4.2841796992297496</c:v>
                </c:pt>
                <c:pt idx="6352">
                  <c:v>-4.2841796992297496</c:v>
                </c:pt>
                <c:pt idx="6353">
                  <c:v>-4.2841796992297496</c:v>
                </c:pt>
                <c:pt idx="6354">
                  <c:v>-4.2841796992297496</c:v>
                </c:pt>
                <c:pt idx="6355">
                  <c:v>-4.2841796992297496</c:v>
                </c:pt>
                <c:pt idx="6356">
                  <c:v>-4.2841796992297496</c:v>
                </c:pt>
                <c:pt idx="6357">
                  <c:v>-4.2841796992297496</c:v>
                </c:pt>
                <c:pt idx="6358">
                  <c:v>-4.2841796992297496</c:v>
                </c:pt>
                <c:pt idx="6359">
                  <c:v>-4.2841796992297496</c:v>
                </c:pt>
                <c:pt idx="6360">
                  <c:v>-4.2841796992297496</c:v>
                </c:pt>
                <c:pt idx="6361">
                  <c:v>-4.2841796992297496</c:v>
                </c:pt>
                <c:pt idx="6362">
                  <c:v>-4.2841796992297496</c:v>
                </c:pt>
                <c:pt idx="6363">
                  <c:v>-4.2841796992297496</c:v>
                </c:pt>
                <c:pt idx="6364">
                  <c:v>-4.2841796992297496</c:v>
                </c:pt>
                <c:pt idx="6365">
                  <c:v>-4.2841796992297496</c:v>
                </c:pt>
                <c:pt idx="6366">
                  <c:v>-4.2841796992297496</c:v>
                </c:pt>
                <c:pt idx="6367">
                  <c:v>-4.2841796992297496</c:v>
                </c:pt>
                <c:pt idx="6368">
                  <c:v>-4.2841796992297496</c:v>
                </c:pt>
                <c:pt idx="6369">
                  <c:v>-4.2841796992297496</c:v>
                </c:pt>
                <c:pt idx="6370">
                  <c:v>-4.2841796992297496</c:v>
                </c:pt>
                <c:pt idx="6371">
                  <c:v>-4.2841796992297496</c:v>
                </c:pt>
                <c:pt idx="6372">
                  <c:v>-4.2841796992297496</c:v>
                </c:pt>
                <c:pt idx="6373">
                  <c:v>-4.2841796992297496</c:v>
                </c:pt>
                <c:pt idx="6374">
                  <c:v>-4.2841796992297496</c:v>
                </c:pt>
                <c:pt idx="6375">
                  <c:v>-4.2841796992297496</c:v>
                </c:pt>
                <c:pt idx="6376">
                  <c:v>-4.2841796992297496</c:v>
                </c:pt>
                <c:pt idx="6377">
                  <c:v>-4.2841796992297496</c:v>
                </c:pt>
                <c:pt idx="6378">
                  <c:v>-4.2841796992297496</c:v>
                </c:pt>
                <c:pt idx="6379">
                  <c:v>-4.2841796992297496</c:v>
                </c:pt>
                <c:pt idx="6380">
                  <c:v>-4.2841796992297496</c:v>
                </c:pt>
                <c:pt idx="6381">
                  <c:v>-4.2841796992297496</c:v>
                </c:pt>
                <c:pt idx="6382">
                  <c:v>-4.2841796992297496</c:v>
                </c:pt>
                <c:pt idx="6383">
                  <c:v>-4.2841796992297496</c:v>
                </c:pt>
                <c:pt idx="6384">
                  <c:v>-4.2841796992297496</c:v>
                </c:pt>
                <c:pt idx="6385">
                  <c:v>-4.2841796992297496</c:v>
                </c:pt>
                <c:pt idx="6386">
                  <c:v>-4.2841796992297496</c:v>
                </c:pt>
                <c:pt idx="6387">
                  <c:v>-4.2841796992297496</c:v>
                </c:pt>
                <c:pt idx="6388">
                  <c:v>-4.2841796992297496</c:v>
                </c:pt>
                <c:pt idx="6389">
                  <c:v>-4.2841796992297496</c:v>
                </c:pt>
                <c:pt idx="6390">
                  <c:v>-4.2841796992297496</c:v>
                </c:pt>
                <c:pt idx="6391">
                  <c:v>-4.2841796992297496</c:v>
                </c:pt>
                <c:pt idx="6392">
                  <c:v>-4.2841796992297496</c:v>
                </c:pt>
                <c:pt idx="6393">
                  <c:v>-4.2841796992297496</c:v>
                </c:pt>
                <c:pt idx="6394">
                  <c:v>-4.2841796992297496</c:v>
                </c:pt>
                <c:pt idx="6395">
                  <c:v>-4.2841796992297496</c:v>
                </c:pt>
                <c:pt idx="6396">
                  <c:v>-4.2841796992297496</c:v>
                </c:pt>
                <c:pt idx="6397">
                  <c:v>-4.2841796992297496</c:v>
                </c:pt>
                <c:pt idx="6398">
                  <c:v>-4.2841796992297496</c:v>
                </c:pt>
                <c:pt idx="6399">
                  <c:v>-4.2841796992297496</c:v>
                </c:pt>
                <c:pt idx="6400">
                  <c:v>-4.2841796992297496</c:v>
                </c:pt>
                <c:pt idx="6401">
                  <c:v>-4.2841796992297496</c:v>
                </c:pt>
                <c:pt idx="6402">
                  <c:v>-4.2841796992297496</c:v>
                </c:pt>
                <c:pt idx="6403">
                  <c:v>-4.2841796992297496</c:v>
                </c:pt>
                <c:pt idx="6404">
                  <c:v>-4.2841796992297496</c:v>
                </c:pt>
                <c:pt idx="6405">
                  <c:v>-4.2841796992297496</c:v>
                </c:pt>
                <c:pt idx="6406">
                  <c:v>-4.2841796992297496</c:v>
                </c:pt>
                <c:pt idx="6407">
                  <c:v>-4.2841796992297496</c:v>
                </c:pt>
                <c:pt idx="6408">
                  <c:v>-4.2841796992297496</c:v>
                </c:pt>
                <c:pt idx="6409">
                  <c:v>-4.2841796992297496</c:v>
                </c:pt>
                <c:pt idx="6410">
                  <c:v>-4.2841796992297496</c:v>
                </c:pt>
                <c:pt idx="6411">
                  <c:v>-4.2841796992297496</c:v>
                </c:pt>
                <c:pt idx="6412">
                  <c:v>-4.2841796992297496</c:v>
                </c:pt>
                <c:pt idx="6413">
                  <c:v>-4.2841796992297496</c:v>
                </c:pt>
                <c:pt idx="6414">
                  <c:v>-4.2841796992297496</c:v>
                </c:pt>
                <c:pt idx="6415">
                  <c:v>-4.2841796992297496</c:v>
                </c:pt>
                <c:pt idx="6416">
                  <c:v>-4.2841796992297496</c:v>
                </c:pt>
                <c:pt idx="6417">
                  <c:v>-4.2841796992297496</c:v>
                </c:pt>
                <c:pt idx="6418">
                  <c:v>-4.2841796992297496</c:v>
                </c:pt>
                <c:pt idx="6419">
                  <c:v>-4.2841796992297496</c:v>
                </c:pt>
                <c:pt idx="6420">
                  <c:v>-4.2841796992297496</c:v>
                </c:pt>
                <c:pt idx="6421">
                  <c:v>-4.2841796992297496</c:v>
                </c:pt>
                <c:pt idx="6422">
                  <c:v>-4.2841796992297496</c:v>
                </c:pt>
                <c:pt idx="6423">
                  <c:v>-4.2841796992297496</c:v>
                </c:pt>
                <c:pt idx="6424">
                  <c:v>-4.2841796992297496</c:v>
                </c:pt>
                <c:pt idx="6425">
                  <c:v>-4.2841796992297496</c:v>
                </c:pt>
                <c:pt idx="6426">
                  <c:v>-4.2841796992297496</c:v>
                </c:pt>
                <c:pt idx="6427">
                  <c:v>-4.2841796992297496</c:v>
                </c:pt>
                <c:pt idx="6428">
                  <c:v>-4.2841796992297496</c:v>
                </c:pt>
                <c:pt idx="6429">
                  <c:v>-4.2841796992297496</c:v>
                </c:pt>
                <c:pt idx="6430">
                  <c:v>-4.2841796992297496</c:v>
                </c:pt>
                <c:pt idx="6431">
                  <c:v>-4.2841796992297496</c:v>
                </c:pt>
                <c:pt idx="6432">
                  <c:v>-4.2841796992297496</c:v>
                </c:pt>
                <c:pt idx="6433">
                  <c:v>-4.2841796992297496</c:v>
                </c:pt>
                <c:pt idx="6434">
                  <c:v>-4.2841796992297496</c:v>
                </c:pt>
                <c:pt idx="6435">
                  <c:v>-4.2841796992297496</c:v>
                </c:pt>
                <c:pt idx="6436">
                  <c:v>-4.2841796992297496</c:v>
                </c:pt>
                <c:pt idx="6437">
                  <c:v>-4.2841796992297496</c:v>
                </c:pt>
                <c:pt idx="6438">
                  <c:v>-4.2841796992297496</c:v>
                </c:pt>
                <c:pt idx="6439">
                  <c:v>-4.2841796992297496</c:v>
                </c:pt>
                <c:pt idx="6440">
                  <c:v>-4.2841796992297496</c:v>
                </c:pt>
                <c:pt idx="6441">
                  <c:v>-4.2841796992297496</c:v>
                </c:pt>
                <c:pt idx="6442">
                  <c:v>-4.2841796992297496</c:v>
                </c:pt>
                <c:pt idx="6443">
                  <c:v>-4.2841796992297496</c:v>
                </c:pt>
                <c:pt idx="6444">
                  <c:v>-4.2841796992297496</c:v>
                </c:pt>
                <c:pt idx="6445">
                  <c:v>-4.2841796992297496</c:v>
                </c:pt>
                <c:pt idx="6446">
                  <c:v>-4.2841796992297496</c:v>
                </c:pt>
                <c:pt idx="6447">
                  <c:v>-4.2841796992297496</c:v>
                </c:pt>
                <c:pt idx="6448">
                  <c:v>-4.2841796992297496</c:v>
                </c:pt>
                <c:pt idx="6449">
                  <c:v>-4.2841796992297496</c:v>
                </c:pt>
                <c:pt idx="6450">
                  <c:v>-4.2841796992297496</c:v>
                </c:pt>
                <c:pt idx="6451">
                  <c:v>-4.2841796992297496</c:v>
                </c:pt>
                <c:pt idx="6452">
                  <c:v>-4.2841796992297496</c:v>
                </c:pt>
                <c:pt idx="6453">
                  <c:v>-4.2841796992297496</c:v>
                </c:pt>
                <c:pt idx="6454">
                  <c:v>-4.2841796992297496</c:v>
                </c:pt>
                <c:pt idx="6455">
                  <c:v>-4.2841796992297496</c:v>
                </c:pt>
                <c:pt idx="6456">
                  <c:v>-4.2841796992297496</c:v>
                </c:pt>
                <c:pt idx="6457">
                  <c:v>-4.2841796992297496</c:v>
                </c:pt>
                <c:pt idx="6458">
                  <c:v>-4.2841796992297496</c:v>
                </c:pt>
                <c:pt idx="6459">
                  <c:v>-4.2841796992297496</c:v>
                </c:pt>
                <c:pt idx="6460">
                  <c:v>-4.2841796992297496</c:v>
                </c:pt>
                <c:pt idx="6461">
                  <c:v>-4.2841796992297496</c:v>
                </c:pt>
                <c:pt idx="6462">
                  <c:v>-4.2841796992297496</c:v>
                </c:pt>
                <c:pt idx="6463">
                  <c:v>-4.2841796992297496</c:v>
                </c:pt>
                <c:pt idx="6464">
                  <c:v>-4.2841796992297496</c:v>
                </c:pt>
                <c:pt idx="6465">
                  <c:v>-4.2841796992297496</c:v>
                </c:pt>
                <c:pt idx="6466">
                  <c:v>-4.2841796992297496</c:v>
                </c:pt>
                <c:pt idx="6467">
                  <c:v>-4.2841796992297496</c:v>
                </c:pt>
                <c:pt idx="6468">
                  <c:v>-4.2841796992297496</c:v>
                </c:pt>
                <c:pt idx="6469">
                  <c:v>-4.2841796992297496</c:v>
                </c:pt>
                <c:pt idx="6470">
                  <c:v>-4.2841796992297496</c:v>
                </c:pt>
                <c:pt idx="6471">
                  <c:v>-4.2841796992297496</c:v>
                </c:pt>
                <c:pt idx="6472">
                  <c:v>-4.2841796992297496</c:v>
                </c:pt>
                <c:pt idx="6473">
                  <c:v>-4.2841796992297496</c:v>
                </c:pt>
                <c:pt idx="6474">
                  <c:v>-4.2841796992297496</c:v>
                </c:pt>
                <c:pt idx="6475">
                  <c:v>-4.2841796992297496</c:v>
                </c:pt>
                <c:pt idx="6476">
                  <c:v>-4.2841796992297496</c:v>
                </c:pt>
                <c:pt idx="6477">
                  <c:v>-4.2841796992297496</c:v>
                </c:pt>
                <c:pt idx="6478">
                  <c:v>-4.2841796992297496</c:v>
                </c:pt>
                <c:pt idx="6479">
                  <c:v>-4.2841796992297496</c:v>
                </c:pt>
                <c:pt idx="6480">
                  <c:v>-4.2841796992297496</c:v>
                </c:pt>
                <c:pt idx="6481">
                  <c:v>-4.2841796992297496</c:v>
                </c:pt>
                <c:pt idx="6482">
                  <c:v>-4.2841796992297496</c:v>
                </c:pt>
                <c:pt idx="6483">
                  <c:v>-4.2841796992297496</c:v>
                </c:pt>
                <c:pt idx="6484">
                  <c:v>-4.2841796992297496</c:v>
                </c:pt>
                <c:pt idx="6485">
                  <c:v>-4.2841796992297496</c:v>
                </c:pt>
                <c:pt idx="6486">
                  <c:v>-4.2841796992297496</c:v>
                </c:pt>
                <c:pt idx="6487">
                  <c:v>-4.2841796992297496</c:v>
                </c:pt>
                <c:pt idx="6488">
                  <c:v>-4.2841796992297496</c:v>
                </c:pt>
                <c:pt idx="6489">
                  <c:v>-4.2841796992297496</c:v>
                </c:pt>
                <c:pt idx="6490">
                  <c:v>-4.2841796992297496</c:v>
                </c:pt>
                <c:pt idx="6491">
                  <c:v>-4.2841796992297496</c:v>
                </c:pt>
                <c:pt idx="6492">
                  <c:v>-4.2841796992297496</c:v>
                </c:pt>
                <c:pt idx="6493">
                  <c:v>-4.2841796992297496</c:v>
                </c:pt>
                <c:pt idx="6494">
                  <c:v>-4.2841796992297496</c:v>
                </c:pt>
                <c:pt idx="6495">
                  <c:v>-4.2841796992297496</c:v>
                </c:pt>
                <c:pt idx="6496">
                  <c:v>-4.2841796992297496</c:v>
                </c:pt>
                <c:pt idx="6497">
                  <c:v>-4.2841796992297496</c:v>
                </c:pt>
                <c:pt idx="6498">
                  <c:v>-4.2841796992297496</c:v>
                </c:pt>
                <c:pt idx="6499">
                  <c:v>-4.2841796992297496</c:v>
                </c:pt>
                <c:pt idx="6500">
                  <c:v>-4.2841796992297496</c:v>
                </c:pt>
                <c:pt idx="6501">
                  <c:v>-4.2841796992297496</c:v>
                </c:pt>
                <c:pt idx="6502">
                  <c:v>-4.2841796992297496</c:v>
                </c:pt>
                <c:pt idx="6503">
                  <c:v>-4.2841796992297496</c:v>
                </c:pt>
                <c:pt idx="6504">
                  <c:v>-4.2841796992297496</c:v>
                </c:pt>
                <c:pt idx="6505">
                  <c:v>-4.2841796992297496</c:v>
                </c:pt>
                <c:pt idx="6506">
                  <c:v>-4.2841796992297496</c:v>
                </c:pt>
                <c:pt idx="6507">
                  <c:v>-4.2841796992297496</c:v>
                </c:pt>
                <c:pt idx="6508">
                  <c:v>-4.2841796992297496</c:v>
                </c:pt>
                <c:pt idx="6509">
                  <c:v>-4.2841796992297496</c:v>
                </c:pt>
                <c:pt idx="6510">
                  <c:v>-4.2841796992297496</c:v>
                </c:pt>
                <c:pt idx="6511">
                  <c:v>-4.2841796992297496</c:v>
                </c:pt>
                <c:pt idx="6512">
                  <c:v>-4.2841796992297496</c:v>
                </c:pt>
                <c:pt idx="6513">
                  <c:v>-4.2841796992297496</c:v>
                </c:pt>
                <c:pt idx="6514">
                  <c:v>-4.2841796992297496</c:v>
                </c:pt>
                <c:pt idx="6515">
                  <c:v>-4.2841796992297496</c:v>
                </c:pt>
                <c:pt idx="6516">
                  <c:v>-4.2841796992297496</c:v>
                </c:pt>
                <c:pt idx="6517">
                  <c:v>-4.2841796992297496</c:v>
                </c:pt>
                <c:pt idx="6518">
                  <c:v>-4.2841796992297496</c:v>
                </c:pt>
                <c:pt idx="6519">
                  <c:v>-4.2841796992297496</c:v>
                </c:pt>
                <c:pt idx="6520">
                  <c:v>-4.2841796992297496</c:v>
                </c:pt>
                <c:pt idx="6521">
                  <c:v>-4.2841796992297496</c:v>
                </c:pt>
                <c:pt idx="6522">
                  <c:v>-4.2841796992297496</c:v>
                </c:pt>
                <c:pt idx="6523">
                  <c:v>-4.2841796992297496</c:v>
                </c:pt>
                <c:pt idx="6524">
                  <c:v>-4.2841796992297496</c:v>
                </c:pt>
                <c:pt idx="6525">
                  <c:v>-4.2841796992297496</c:v>
                </c:pt>
                <c:pt idx="6526">
                  <c:v>-4.2841796992297496</c:v>
                </c:pt>
                <c:pt idx="6527">
                  <c:v>-4.2841796992297496</c:v>
                </c:pt>
                <c:pt idx="6528">
                  <c:v>-4.2841796992297496</c:v>
                </c:pt>
                <c:pt idx="6529">
                  <c:v>-4.2841796992297496</c:v>
                </c:pt>
                <c:pt idx="6530">
                  <c:v>-4.2841796992297496</c:v>
                </c:pt>
                <c:pt idx="6531">
                  <c:v>-4.2841796992297496</c:v>
                </c:pt>
                <c:pt idx="6532">
                  <c:v>-4.2841796992297496</c:v>
                </c:pt>
                <c:pt idx="6533">
                  <c:v>-4.2841796992297496</c:v>
                </c:pt>
                <c:pt idx="6534">
                  <c:v>-4.2841796992297496</c:v>
                </c:pt>
                <c:pt idx="6535">
                  <c:v>-4.2841796992297496</c:v>
                </c:pt>
                <c:pt idx="6536">
                  <c:v>-4.2841796992297496</c:v>
                </c:pt>
                <c:pt idx="6537">
                  <c:v>-4.2841796992297496</c:v>
                </c:pt>
                <c:pt idx="6538">
                  <c:v>-4.2841796992297496</c:v>
                </c:pt>
                <c:pt idx="6539">
                  <c:v>-4.2841796992297496</c:v>
                </c:pt>
                <c:pt idx="6540">
                  <c:v>-4.2841796992297496</c:v>
                </c:pt>
                <c:pt idx="6541">
                  <c:v>-4.2841796992297496</c:v>
                </c:pt>
                <c:pt idx="6542">
                  <c:v>-4.2841796992297496</c:v>
                </c:pt>
                <c:pt idx="6543">
                  <c:v>-4.2841796992297496</c:v>
                </c:pt>
                <c:pt idx="6544">
                  <c:v>-4.2841796992297496</c:v>
                </c:pt>
                <c:pt idx="6545">
                  <c:v>-4.2841796992297496</c:v>
                </c:pt>
                <c:pt idx="6546">
                  <c:v>-4.2841796992297496</c:v>
                </c:pt>
                <c:pt idx="6547">
                  <c:v>-4.2841796992297496</c:v>
                </c:pt>
                <c:pt idx="6548">
                  <c:v>-4.2841796992297496</c:v>
                </c:pt>
                <c:pt idx="6549">
                  <c:v>-4.2841796992297496</c:v>
                </c:pt>
                <c:pt idx="6550">
                  <c:v>-4.2841796992297496</c:v>
                </c:pt>
                <c:pt idx="6551">
                  <c:v>-4.2841796992297496</c:v>
                </c:pt>
                <c:pt idx="6552">
                  <c:v>-4.2841796992297496</c:v>
                </c:pt>
                <c:pt idx="6553">
                  <c:v>-4.2841796992297496</c:v>
                </c:pt>
                <c:pt idx="6554">
                  <c:v>-4.2841796992297496</c:v>
                </c:pt>
                <c:pt idx="6555">
                  <c:v>-4.2841796992297496</c:v>
                </c:pt>
                <c:pt idx="6556">
                  <c:v>-4.2841796992297496</c:v>
                </c:pt>
                <c:pt idx="6557">
                  <c:v>-4.2841796992297496</c:v>
                </c:pt>
                <c:pt idx="6558">
                  <c:v>-4.2841796992297496</c:v>
                </c:pt>
                <c:pt idx="6559">
                  <c:v>-4.2841796992297496</c:v>
                </c:pt>
                <c:pt idx="6560">
                  <c:v>-4.2841796992297496</c:v>
                </c:pt>
                <c:pt idx="6561">
                  <c:v>-4.2841796992297496</c:v>
                </c:pt>
                <c:pt idx="6562">
                  <c:v>-4.2841796992297496</c:v>
                </c:pt>
                <c:pt idx="6563">
                  <c:v>-4.2841796992297496</c:v>
                </c:pt>
                <c:pt idx="6564">
                  <c:v>-4.2841796992297496</c:v>
                </c:pt>
                <c:pt idx="6565">
                  <c:v>-4.2841796992297496</c:v>
                </c:pt>
                <c:pt idx="6566">
                  <c:v>-4.2841796992297496</c:v>
                </c:pt>
                <c:pt idx="6567">
                  <c:v>-4.2841796992297496</c:v>
                </c:pt>
                <c:pt idx="6568">
                  <c:v>-4.2841796992297496</c:v>
                </c:pt>
                <c:pt idx="6569">
                  <c:v>-4.2841796992297496</c:v>
                </c:pt>
                <c:pt idx="6570">
                  <c:v>-4.2841796992297496</c:v>
                </c:pt>
                <c:pt idx="6571">
                  <c:v>-4.2841796992297496</c:v>
                </c:pt>
                <c:pt idx="6572">
                  <c:v>-4.2841796992297496</c:v>
                </c:pt>
                <c:pt idx="6573">
                  <c:v>-4.2841796992297496</c:v>
                </c:pt>
                <c:pt idx="6574">
                  <c:v>-4.2841796992297496</c:v>
                </c:pt>
                <c:pt idx="6575">
                  <c:v>-4.2841796992297496</c:v>
                </c:pt>
                <c:pt idx="6576">
                  <c:v>-4.2841796992297496</c:v>
                </c:pt>
                <c:pt idx="6577">
                  <c:v>-4.2841796992297496</c:v>
                </c:pt>
                <c:pt idx="6578">
                  <c:v>-4.2841796992297496</c:v>
                </c:pt>
                <c:pt idx="6579">
                  <c:v>-4.2841796992297496</c:v>
                </c:pt>
                <c:pt idx="6580">
                  <c:v>-4.2841796992297496</c:v>
                </c:pt>
                <c:pt idx="6581">
                  <c:v>-4.2841796992297496</c:v>
                </c:pt>
                <c:pt idx="6582">
                  <c:v>-4.2841796992297496</c:v>
                </c:pt>
                <c:pt idx="6583">
                  <c:v>-4.2841796992297496</c:v>
                </c:pt>
                <c:pt idx="6584">
                  <c:v>-4.2841796992297496</c:v>
                </c:pt>
                <c:pt idx="6585">
                  <c:v>-4.2841796992297496</c:v>
                </c:pt>
                <c:pt idx="6586">
                  <c:v>-4.2841796992297496</c:v>
                </c:pt>
                <c:pt idx="6587">
                  <c:v>-4.2841796992297496</c:v>
                </c:pt>
                <c:pt idx="6588">
                  <c:v>-4.2841796992297496</c:v>
                </c:pt>
                <c:pt idx="6589">
                  <c:v>-4.2841796992297496</c:v>
                </c:pt>
                <c:pt idx="6590">
                  <c:v>-4.2841796992297496</c:v>
                </c:pt>
                <c:pt idx="6591">
                  <c:v>-4.2841796992297496</c:v>
                </c:pt>
                <c:pt idx="6592">
                  <c:v>-4.2841796992297496</c:v>
                </c:pt>
                <c:pt idx="6593">
                  <c:v>-4.2841796992297496</c:v>
                </c:pt>
                <c:pt idx="6594">
                  <c:v>-4.2841796992297496</c:v>
                </c:pt>
                <c:pt idx="6595">
                  <c:v>-4.2841796992297496</c:v>
                </c:pt>
                <c:pt idx="6596">
                  <c:v>-4.2841796992297496</c:v>
                </c:pt>
                <c:pt idx="6597">
                  <c:v>-4.2841796992297496</c:v>
                </c:pt>
                <c:pt idx="6598">
                  <c:v>-4.2841796992297496</c:v>
                </c:pt>
                <c:pt idx="6599">
                  <c:v>-4.2841796992297496</c:v>
                </c:pt>
                <c:pt idx="6600">
                  <c:v>-4.2841796992297496</c:v>
                </c:pt>
                <c:pt idx="6601">
                  <c:v>-4.2841796992297496</c:v>
                </c:pt>
                <c:pt idx="6602">
                  <c:v>-4.2841796992297496</c:v>
                </c:pt>
                <c:pt idx="6603">
                  <c:v>-4.2841796992297496</c:v>
                </c:pt>
                <c:pt idx="6604">
                  <c:v>-4.2841796992297496</c:v>
                </c:pt>
                <c:pt idx="6605">
                  <c:v>-4.2841796992297496</c:v>
                </c:pt>
                <c:pt idx="6606">
                  <c:v>-4.2841796992297496</c:v>
                </c:pt>
                <c:pt idx="6607">
                  <c:v>-4.2841796992297496</c:v>
                </c:pt>
                <c:pt idx="6608">
                  <c:v>-4.2841796992297496</c:v>
                </c:pt>
                <c:pt idx="6609">
                  <c:v>-4.2841796992297496</c:v>
                </c:pt>
                <c:pt idx="6610">
                  <c:v>-4.2841796992297496</c:v>
                </c:pt>
                <c:pt idx="6611">
                  <c:v>-4.2841796992297496</c:v>
                </c:pt>
                <c:pt idx="6612">
                  <c:v>-4.2841796992297496</c:v>
                </c:pt>
                <c:pt idx="6613">
                  <c:v>-4.2841796992297496</c:v>
                </c:pt>
                <c:pt idx="6614">
                  <c:v>-4.2841796992297496</c:v>
                </c:pt>
                <c:pt idx="6615">
                  <c:v>-4.2841796992297496</c:v>
                </c:pt>
                <c:pt idx="6616">
                  <c:v>-4.2841796992297496</c:v>
                </c:pt>
                <c:pt idx="6617">
                  <c:v>-4.2841796992297496</c:v>
                </c:pt>
                <c:pt idx="6618">
                  <c:v>-4.2841796992297496</c:v>
                </c:pt>
                <c:pt idx="6619">
                  <c:v>-4.2841796992297496</c:v>
                </c:pt>
                <c:pt idx="6620">
                  <c:v>-4.2841796992297496</c:v>
                </c:pt>
                <c:pt idx="6621">
                  <c:v>-4.2841796992297496</c:v>
                </c:pt>
                <c:pt idx="6622">
                  <c:v>-4.2841796992297496</c:v>
                </c:pt>
                <c:pt idx="6623">
                  <c:v>-4.2841796992297496</c:v>
                </c:pt>
                <c:pt idx="6624">
                  <c:v>-4.2841796992297496</c:v>
                </c:pt>
                <c:pt idx="6625">
                  <c:v>-4.2841796992297496</c:v>
                </c:pt>
                <c:pt idx="6626">
                  <c:v>-4.2841796992297496</c:v>
                </c:pt>
                <c:pt idx="6627">
                  <c:v>-4.2841796992297496</c:v>
                </c:pt>
                <c:pt idx="6628">
                  <c:v>-4.2841796992297496</c:v>
                </c:pt>
                <c:pt idx="6629">
                  <c:v>-4.2841796992297496</c:v>
                </c:pt>
                <c:pt idx="6630">
                  <c:v>-4.2841796992297496</c:v>
                </c:pt>
                <c:pt idx="6631">
                  <c:v>-4.2841796992297496</c:v>
                </c:pt>
                <c:pt idx="6632">
                  <c:v>-4.2841796992297496</c:v>
                </c:pt>
                <c:pt idx="6633">
                  <c:v>-4.2841796992297496</c:v>
                </c:pt>
                <c:pt idx="6634">
                  <c:v>-4.2841796992297496</c:v>
                </c:pt>
                <c:pt idx="6635">
                  <c:v>-4.2841796992297496</c:v>
                </c:pt>
                <c:pt idx="6636">
                  <c:v>-4.2841796992297496</c:v>
                </c:pt>
                <c:pt idx="6637">
                  <c:v>-4.2841796992297496</c:v>
                </c:pt>
                <c:pt idx="6638">
                  <c:v>-4.2841796992297496</c:v>
                </c:pt>
                <c:pt idx="6639">
                  <c:v>-4.2841796992297496</c:v>
                </c:pt>
                <c:pt idx="6640">
                  <c:v>-4.2841796992297496</c:v>
                </c:pt>
                <c:pt idx="6641">
                  <c:v>-4.2841796992297496</c:v>
                </c:pt>
                <c:pt idx="6642">
                  <c:v>-4.2841796992297496</c:v>
                </c:pt>
                <c:pt idx="6643">
                  <c:v>-4.2841796992297496</c:v>
                </c:pt>
                <c:pt idx="6644">
                  <c:v>-4.2841796992297496</c:v>
                </c:pt>
                <c:pt idx="6645">
                  <c:v>-4.2841796992297496</c:v>
                </c:pt>
                <c:pt idx="6646">
                  <c:v>-4.2841796992297496</c:v>
                </c:pt>
                <c:pt idx="6647">
                  <c:v>-4.2841796992297496</c:v>
                </c:pt>
                <c:pt idx="6648">
                  <c:v>-4.2841796992297496</c:v>
                </c:pt>
                <c:pt idx="6649">
                  <c:v>-4.2841796992297496</c:v>
                </c:pt>
                <c:pt idx="6650">
                  <c:v>-4.2841796992297496</c:v>
                </c:pt>
                <c:pt idx="6651">
                  <c:v>-4.2841796992297496</c:v>
                </c:pt>
                <c:pt idx="6652">
                  <c:v>-4.2841796992297496</c:v>
                </c:pt>
                <c:pt idx="6653">
                  <c:v>-4.2841796992297496</c:v>
                </c:pt>
                <c:pt idx="6654">
                  <c:v>-4.2841796992297496</c:v>
                </c:pt>
                <c:pt idx="6655">
                  <c:v>-4.2841796992297496</c:v>
                </c:pt>
                <c:pt idx="6656">
                  <c:v>-4.2841796992297496</c:v>
                </c:pt>
                <c:pt idx="6657">
                  <c:v>-4.2841796992297496</c:v>
                </c:pt>
                <c:pt idx="6658">
                  <c:v>-4.2841796992297496</c:v>
                </c:pt>
                <c:pt idx="6659">
                  <c:v>-4.2841796992297496</c:v>
                </c:pt>
                <c:pt idx="6660">
                  <c:v>-4.2841796992297496</c:v>
                </c:pt>
                <c:pt idx="6661">
                  <c:v>-4.2841796992297496</c:v>
                </c:pt>
                <c:pt idx="6662">
                  <c:v>-4.2841796992297496</c:v>
                </c:pt>
                <c:pt idx="6663">
                  <c:v>-4.2841796992297496</c:v>
                </c:pt>
                <c:pt idx="6664">
                  <c:v>-4.2841796992297496</c:v>
                </c:pt>
                <c:pt idx="6665">
                  <c:v>-4.2841796992297496</c:v>
                </c:pt>
                <c:pt idx="6666">
                  <c:v>-4.2841796992297496</c:v>
                </c:pt>
                <c:pt idx="6667">
                  <c:v>-4.2841796992297496</c:v>
                </c:pt>
                <c:pt idx="6668">
                  <c:v>-4.2841796992297496</c:v>
                </c:pt>
                <c:pt idx="6669">
                  <c:v>-4.2841796992297496</c:v>
                </c:pt>
                <c:pt idx="6670">
                  <c:v>-4.2841796992297496</c:v>
                </c:pt>
                <c:pt idx="6671">
                  <c:v>-4.2841796992297496</c:v>
                </c:pt>
                <c:pt idx="6672">
                  <c:v>-4.2841796992297496</c:v>
                </c:pt>
                <c:pt idx="6673">
                  <c:v>-4.2841796992297496</c:v>
                </c:pt>
                <c:pt idx="6674">
                  <c:v>-4.2841796992297496</c:v>
                </c:pt>
                <c:pt idx="6675">
                  <c:v>-4.2841796992297496</c:v>
                </c:pt>
                <c:pt idx="6676">
                  <c:v>-4.2841796992297496</c:v>
                </c:pt>
                <c:pt idx="6677">
                  <c:v>-4.2841796992297496</c:v>
                </c:pt>
                <c:pt idx="6678">
                  <c:v>-4.2841796992297496</c:v>
                </c:pt>
                <c:pt idx="6679">
                  <c:v>-4.2841796992297496</c:v>
                </c:pt>
                <c:pt idx="6680">
                  <c:v>-4.2841796992297496</c:v>
                </c:pt>
                <c:pt idx="6681">
                  <c:v>-4.2841796992297496</c:v>
                </c:pt>
                <c:pt idx="6682">
                  <c:v>-4.2841796992297496</c:v>
                </c:pt>
                <c:pt idx="6683">
                  <c:v>-4.2841796992297496</c:v>
                </c:pt>
                <c:pt idx="6684">
                  <c:v>-4.2841796992297496</c:v>
                </c:pt>
                <c:pt idx="6685">
                  <c:v>-4.2841796992297496</c:v>
                </c:pt>
                <c:pt idx="6686">
                  <c:v>-4.2841796992297496</c:v>
                </c:pt>
                <c:pt idx="6687">
                  <c:v>-4.2841796992297496</c:v>
                </c:pt>
                <c:pt idx="6688">
                  <c:v>-4.2841796992297496</c:v>
                </c:pt>
                <c:pt idx="6689">
                  <c:v>-4.2841796992297496</c:v>
                </c:pt>
                <c:pt idx="6690">
                  <c:v>-4.2841796992297496</c:v>
                </c:pt>
                <c:pt idx="6691">
                  <c:v>-4.2841796992297496</c:v>
                </c:pt>
                <c:pt idx="6692">
                  <c:v>-4.2841796992297496</c:v>
                </c:pt>
                <c:pt idx="6693">
                  <c:v>-4.2841796992297496</c:v>
                </c:pt>
                <c:pt idx="6694">
                  <c:v>-4.2841796992297496</c:v>
                </c:pt>
                <c:pt idx="6695">
                  <c:v>-4.2841796992297496</c:v>
                </c:pt>
                <c:pt idx="6696">
                  <c:v>-4.2841796992297496</c:v>
                </c:pt>
                <c:pt idx="6697">
                  <c:v>-4.2841796992297496</c:v>
                </c:pt>
                <c:pt idx="6698">
                  <c:v>-4.2841796992297496</c:v>
                </c:pt>
                <c:pt idx="6699">
                  <c:v>-4.2841796992297496</c:v>
                </c:pt>
                <c:pt idx="6700">
                  <c:v>-4.2841796992297496</c:v>
                </c:pt>
                <c:pt idx="6701">
                  <c:v>-4.2841796992297496</c:v>
                </c:pt>
                <c:pt idx="6702">
                  <c:v>-4.2841796992297496</c:v>
                </c:pt>
                <c:pt idx="6703">
                  <c:v>-4.2841796992297496</c:v>
                </c:pt>
                <c:pt idx="6704">
                  <c:v>-4.2841796992297496</c:v>
                </c:pt>
                <c:pt idx="6705">
                  <c:v>-4.2841796992297496</c:v>
                </c:pt>
                <c:pt idx="6706">
                  <c:v>-4.2841796992297496</c:v>
                </c:pt>
                <c:pt idx="6707">
                  <c:v>-4.2841796992297496</c:v>
                </c:pt>
                <c:pt idx="6708">
                  <c:v>-4.2841796992297496</c:v>
                </c:pt>
                <c:pt idx="6709">
                  <c:v>-4.2841796992297496</c:v>
                </c:pt>
                <c:pt idx="6710">
                  <c:v>-4.2841796992297496</c:v>
                </c:pt>
                <c:pt idx="6711">
                  <c:v>-4.2841796992297496</c:v>
                </c:pt>
                <c:pt idx="6712">
                  <c:v>-4.2841796992297496</c:v>
                </c:pt>
                <c:pt idx="6713">
                  <c:v>-4.2841796992297496</c:v>
                </c:pt>
                <c:pt idx="6714">
                  <c:v>-4.2841796992297496</c:v>
                </c:pt>
                <c:pt idx="6715">
                  <c:v>-4.2841796992297496</c:v>
                </c:pt>
                <c:pt idx="6716">
                  <c:v>-4.2841796992297496</c:v>
                </c:pt>
                <c:pt idx="6717">
                  <c:v>-4.2841796992297496</c:v>
                </c:pt>
                <c:pt idx="6718">
                  <c:v>-4.2841796992297496</c:v>
                </c:pt>
                <c:pt idx="6719">
                  <c:v>-4.2841796992297496</c:v>
                </c:pt>
                <c:pt idx="6720">
                  <c:v>-4.2841796992297496</c:v>
                </c:pt>
                <c:pt idx="6721">
                  <c:v>-4.2841796992297496</c:v>
                </c:pt>
                <c:pt idx="6722">
                  <c:v>-4.2841796992297496</c:v>
                </c:pt>
                <c:pt idx="6723">
                  <c:v>-4.2841796992297496</c:v>
                </c:pt>
                <c:pt idx="6724">
                  <c:v>-4.2841796992297496</c:v>
                </c:pt>
                <c:pt idx="6725">
                  <c:v>-4.2841796992297496</c:v>
                </c:pt>
                <c:pt idx="6726">
                  <c:v>-4.2841796992297496</c:v>
                </c:pt>
                <c:pt idx="6727">
                  <c:v>-4.2841796992297496</c:v>
                </c:pt>
                <c:pt idx="6728">
                  <c:v>-4.2841796992297496</c:v>
                </c:pt>
                <c:pt idx="6729">
                  <c:v>-4.2841796992297496</c:v>
                </c:pt>
                <c:pt idx="6730">
                  <c:v>-4.2841796992297496</c:v>
                </c:pt>
                <c:pt idx="6731">
                  <c:v>-4.2841796992297496</c:v>
                </c:pt>
                <c:pt idx="6732">
                  <c:v>-4.2841796992297496</c:v>
                </c:pt>
                <c:pt idx="6733">
                  <c:v>-4.2841796992297496</c:v>
                </c:pt>
                <c:pt idx="6734">
                  <c:v>-4.2841796992297496</c:v>
                </c:pt>
                <c:pt idx="6735">
                  <c:v>-4.2841796992297496</c:v>
                </c:pt>
                <c:pt idx="6736">
                  <c:v>-4.2841796992297496</c:v>
                </c:pt>
                <c:pt idx="6737">
                  <c:v>-4.2841796992297496</c:v>
                </c:pt>
                <c:pt idx="6738">
                  <c:v>-4.2841796992297496</c:v>
                </c:pt>
                <c:pt idx="6739">
                  <c:v>-4.2841796992297496</c:v>
                </c:pt>
                <c:pt idx="6740">
                  <c:v>-4.2841796992297496</c:v>
                </c:pt>
                <c:pt idx="6741">
                  <c:v>-4.2841796992297496</c:v>
                </c:pt>
                <c:pt idx="6742">
                  <c:v>-4.2841796992297496</c:v>
                </c:pt>
                <c:pt idx="6743">
                  <c:v>-4.2841796992297496</c:v>
                </c:pt>
                <c:pt idx="6744">
                  <c:v>-4.2841796992297496</c:v>
                </c:pt>
                <c:pt idx="6745">
                  <c:v>-4.2841796992297496</c:v>
                </c:pt>
                <c:pt idx="6746">
                  <c:v>-4.2841796992297496</c:v>
                </c:pt>
                <c:pt idx="6747">
                  <c:v>-4.2841796992297496</c:v>
                </c:pt>
                <c:pt idx="6748">
                  <c:v>-4.2841796992297496</c:v>
                </c:pt>
                <c:pt idx="6749">
                  <c:v>-4.2841796992297496</c:v>
                </c:pt>
                <c:pt idx="6750">
                  <c:v>-4.2841796992297496</c:v>
                </c:pt>
                <c:pt idx="6751">
                  <c:v>-4.2841796992297496</c:v>
                </c:pt>
                <c:pt idx="6752">
                  <c:v>-4.2841796992297496</c:v>
                </c:pt>
                <c:pt idx="6753">
                  <c:v>-4.2841796992297496</c:v>
                </c:pt>
                <c:pt idx="6754">
                  <c:v>-4.2841796992297496</c:v>
                </c:pt>
                <c:pt idx="6755">
                  <c:v>-4.2841796992297496</c:v>
                </c:pt>
                <c:pt idx="6756">
                  <c:v>-4.2841796992297496</c:v>
                </c:pt>
                <c:pt idx="6757">
                  <c:v>-4.2841796992297496</c:v>
                </c:pt>
                <c:pt idx="6758">
                  <c:v>-4.2841796992297496</c:v>
                </c:pt>
                <c:pt idx="6759">
                  <c:v>-4.2841796992297496</c:v>
                </c:pt>
                <c:pt idx="6760">
                  <c:v>-4.2841796992297496</c:v>
                </c:pt>
                <c:pt idx="6761">
                  <c:v>-4.2841796992297496</c:v>
                </c:pt>
                <c:pt idx="6762">
                  <c:v>-4.2841796992297496</c:v>
                </c:pt>
                <c:pt idx="6763">
                  <c:v>-4.2841796992297496</c:v>
                </c:pt>
                <c:pt idx="6764">
                  <c:v>-4.2841796992297496</c:v>
                </c:pt>
                <c:pt idx="6765">
                  <c:v>-4.2841796992297496</c:v>
                </c:pt>
                <c:pt idx="6766">
                  <c:v>-4.2841796992297496</c:v>
                </c:pt>
                <c:pt idx="6767">
                  <c:v>-4.2841796992297496</c:v>
                </c:pt>
                <c:pt idx="6768">
                  <c:v>-4.2841796992297496</c:v>
                </c:pt>
                <c:pt idx="6769">
                  <c:v>-4.2841796992297496</c:v>
                </c:pt>
                <c:pt idx="6770">
                  <c:v>-4.2841796992297496</c:v>
                </c:pt>
                <c:pt idx="6771">
                  <c:v>-4.2841796992297496</c:v>
                </c:pt>
                <c:pt idx="6772">
                  <c:v>-4.2841796992297496</c:v>
                </c:pt>
                <c:pt idx="6773">
                  <c:v>-4.2841796992297496</c:v>
                </c:pt>
                <c:pt idx="6774">
                  <c:v>-4.2841796992297496</c:v>
                </c:pt>
                <c:pt idx="6775">
                  <c:v>-4.2841796992297496</c:v>
                </c:pt>
                <c:pt idx="6776">
                  <c:v>-4.2841796992297496</c:v>
                </c:pt>
                <c:pt idx="6777">
                  <c:v>-4.2841796992297496</c:v>
                </c:pt>
                <c:pt idx="6778">
                  <c:v>-4.2841796992297496</c:v>
                </c:pt>
                <c:pt idx="6779">
                  <c:v>-4.2841796992297496</c:v>
                </c:pt>
                <c:pt idx="6780">
                  <c:v>-4.2841796992297496</c:v>
                </c:pt>
                <c:pt idx="6781">
                  <c:v>-4.2841796992297496</c:v>
                </c:pt>
                <c:pt idx="6782">
                  <c:v>-4.2841796992297496</c:v>
                </c:pt>
                <c:pt idx="6783">
                  <c:v>-4.2841796992297496</c:v>
                </c:pt>
                <c:pt idx="6784">
                  <c:v>-4.2841796992297496</c:v>
                </c:pt>
                <c:pt idx="6785">
                  <c:v>-4.2841796992297496</c:v>
                </c:pt>
                <c:pt idx="6786">
                  <c:v>-4.2841796992297496</c:v>
                </c:pt>
                <c:pt idx="6787">
                  <c:v>-4.2841796992297496</c:v>
                </c:pt>
                <c:pt idx="6788">
                  <c:v>-4.2841796992297496</c:v>
                </c:pt>
                <c:pt idx="6789">
                  <c:v>-4.2841796992297496</c:v>
                </c:pt>
                <c:pt idx="6790">
                  <c:v>-4.2841796992297496</c:v>
                </c:pt>
                <c:pt idx="6791">
                  <c:v>-4.2841796992297496</c:v>
                </c:pt>
                <c:pt idx="6792">
                  <c:v>-4.2841796992297496</c:v>
                </c:pt>
                <c:pt idx="6793">
                  <c:v>-4.2841796992297496</c:v>
                </c:pt>
                <c:pt idx="6794">
                  <c:v>-4.2841796992297496</c:v>
                </c:pt>
                <c:pt idx="6795">
                  <c:v>-4.2841796992297496</c:v>
                </c:pt>
                <c:pt idx="6796">
                  <c:v>-4.2841796992297496</c:v>
                </c:pt>
                <c:pt idx="6797">
                  <c:v>-4.2841796992297496</c:v>
                </c:pt>
                <c:pt idx="6798">
                  <c:v>-4.2841796992297496</c:v>
                </c:pt>
                <c:pt idx="6799">
                  <c:v>-4.2841796992297496</c:v>
                </c:pt>
                <c:pt idx="6800">
                  <c:v>-4.2841796992297496</c:v>
                </c:pt>
                <c:pt idx="6801">
                  <c:v>-4.2841796992297496</c:v>
                </c:pt>
                <c:pt idx="6802">
                  <c:v>-4.2841796992297496</c:v>
                </c:pt>
                <c:pt idx="6803">
                  <c:v>-4.2841796992297496</c:v>
                </c:pt>
                <c:pt idx="6804">
                  <c:v>-4.2841796992297496</c:v>
                </c:pt>
                <c:pt idx="6805">
                  <c:v>-4.2841796992297496</c:v>
                </c:pt>
                <c:pt idx="6806">
                  <c:v>-4.2841796992297496</c:v>
                </c:pt>
                <c:pt idx="6807">
                  <c:v>-4.2841796992297496</c:v>
                </c:pt>
                <c:pt idx="6808">
                  <c:v>-4.2841796992297496</c:v>
                </c:pt>
                <c:pt idx="6809">
                  <c:v>-4.2841796992297496</c:v>
                </c:pt>
                <c:pt idx="6810">
                  <c:v>-4.2841796992297496</c:v>
                </c:pt>
                <c:pt idx="6811">
                  <c:v>-4.2841796992297496</c:v>
                </c:pt>
                <c:pt idx="6812">
                  <c:v>-4.2841796992297496</c:v>
                </c:pt>
                <c:pt idx="6813">
                  <c:v>-4.2841796992297496</c:v>
                </c:pt>
                <c:pt idx="6814">
                  <c:v>-4.2841796992297496</c:v>
                </c:pt>
                <c:pt idx="6815">
                  <c:v>-4.2841796992297496</c:v>
                </c:pt>
                <c:pt idx="6816">
                  <c:v>-4.2841796992297496</c:v>
                </c:pt>
                <c:pt idx="6817">
                  <c:v>-4.2841796992297496</c:v>
                </c:pt>
                <c:pt idx="6818">
                  <c:v>-4.2841796992297496</c:v>
                </c:pt>
                <c:pt idx="6819">
                  <c:v>-4.2841796992297496</c:v>
                </c:pt>
                <c:pt idx="6820">
                  <c:v>-4.2841796992297496</c:v>
                </c:pt>
                <c:pt idx="6821">
                  <c:v>-4.2841796992297496</c:v>
                </c:pt>
                <c:pt idx="6822">
                  <c:v>-4.2841796992297496</c:v>
                </c:pt>
                <c:pt idx="6823">
                  <c:v>-4.2841796992297496</c:v>
                </c:pt>
                <c:pt idx="6824">
                  <c:v>-4.2841796992297496</c:v>
                </c:pt>
                <c:pt idx="6825">
                  <c:v>-4.2841796992297496</c:v>
                </c:pt>
                <c:pt idx="6826">
                  <c:v>-4.2841796992297496</c:v>
                </c:pt>
                <c:pt idx="6827">
                  <c:v>-4.2841796992297496</c:v>
                </c:pt>
                <c:pt idx="6828">
                  <c:v>-4.2841796992297496</c:v>
                </c:pt>
                <c:pt idx="6829">
                  <c:v>-4.2841796992297496</c:v>
                </c:pt>
                <c:pt idx="6830">
                  <c:v>-4.2841796992297496</c:v>
                </c:pt>
                <c:pt idx="6831">
                  <c:v>-4.2841796992297496</c:v>
                </c:pt>
                <c:pt idx="6832">
                  <c:v>-4.2841796992297496</c:v>
                </c:pt>
                <c:pt idx="6833">
                  <c:v>-4.2841796992297496</c:v>
                </c:pt>
                <c:pt idx="6834">
                  <c:v>-4.2841796992297496</c:v>
                </c:pt>
                <c:pt idx="6835">
                  <c:v>-4.2841796992297496</c:v>
                </c:pt>
                <c:pt idx="6836">
                  <c:v>-4.2841796992297496</c:v>
                </c:pt>
                <c:pt idx="6837">
                  <c:v>-4.2841796992297496</c:v>
                </c:pt>
                <c:pt idx="6838">
                  <c:v>-4.2841796992297496</c:v>
                </c:pt>
                <c:pt idx="6839">
                  <c:v>-4.2841796992297496</c:v>
                </c:pt>
                <c:pt idx="6840">
                  <c:v>-4.2841796992297496</c:v>
                </c:pt>
                <c:pt idx="6841">
                  <c:v>-4.2841796992297496</c:v>
                </c:pt>
                <c:pt idx="6842">
                  <c:v>-4.2841796992297496</c:v>
                </c:pt>
                <c:pt idx="6843">
                  <c:v>-4.2841796992297496</c:v>
                </c:pt>
                <c:pt idx="6844">
                  <c:v>-4.2841796992297496</c:v>
                </c:pt>
                <c:pt idx="6845">
                  <c:v>-4.2841796992297496</c:v>
                </c:pt>
                <c:pt idx="6846">
                  <c:v>-4.2841796992297496</c:v>
                </c:pt>
                <c:pt idx="6847">
                  <c:v>-4.2841796992297496</c:v>
                </c:pt>
                <c:pt idx="6848">
                  <c:v>-4.2841796992297496</c:v>
                </c:pt>
                <c:pt idx="6849">
                  <c:v>-4.2841796992297496</c:v>
                </c:pt>
                <c:pt idx="6850">
                  <c:v>-4.2841796992297496</c:v>
                </c:pt>
                <c:pt idx="6851">
                  <c:v>-4.2841796992297496</c:v>
                </c:pt>
                <c:pt idx="6852">
                  <c:v>-4.2841796992297496</c:v>
                </c:pt>
                <c:pt idx="6853">
                  <c:v>-4.2841796992297496</c:v>
                </c:pt>
                <c:pt idx="6854">
                  <c:v>-4.2841796992297496</c:v>
                </c:pt>
                <c:pt idx="6855">
                  <c:v>-4.2841796992297496</c:v>
                </c:pt>
                <c:pt idx="6856">
                  <c:v>-4.2841796992297496</c:v>
                </c:pt>
                <c:pt idx="6857">
                  <c:v>-4.2841796992297496</c:v>
                </c:pt>
                <c:pt idx="6858">
                  <c:v>-4.2841796992297496</c:v>
                </c:pt>
                <c:pt idx="6859">
                  <c:v>-4.2841796992297496</c:v>
                </c:pt>
                <c:pt idx="6860">
                  <c:v>-4.2841796992297496</c:v>
                </c:pt>
                <c:pt idx="6861">
                  <c:v>-4.2841796992297496</c:v>
                </c:pt>
                <c:pt idx="6862">
                  <c:v>-4.2841796992297496</c:v>
                </c:pt>
                <c:pt idx="6863">
                  <c:v>-4.2841796992297496</c:v>
                </c:pt>
                <c:pt idx="6864">
                  <c:v>-4.2841796992297496</c:v>
                </c:pt>
                <c:pt idx="6865">
                  <c:v>-4.2841796992297496</c:v>
                </c:pt>
                <c:pt idx="6866">
                  <c:v>-4.2841796992297496</c:v>
                </c:pt>
                <c:pt idx="6867">
                  <c:v>-4.2841796992297496</c:v>
                </c:pt>
                <c:pt idx="6868">
                  <c:v>-4.2841796992297496</c:v>
                </c:pt>
                <c:pt idx="6869">
                  <c:v>-4.2841796992297496</c:v>
                </c:pt>
                <c:pt idx="6870">
                  <c:v>-4.2841796992297496</c:v>
                </c:pt>
                <c:pt idx="6871">
                  <c:v>-4.2841796992297496</c:v>
                </c:pt>
                <c:pt idx="6872">
                  <c:v>-4.2841796992297496</c:v>
                </c:pt>
                <c:pt idx="6873">
                  <c:v>-4.2841796992297496</c:v>
                </c:pt>
                <c:pt idx="6874">
                  <c:v>-4.2841796992297496</c:v>
                </c:pt>
                <c:pt idx="6875">
                  <c:v>-4.2841796992297496</c:v>
                </c:pt>
                <c:pt idx="6876">
                  <c:v>-4.2841796992297496</c:v>
                </c:pt>
                <c:pt idx="6877">
                  <c:v>-4.2841796992297496</c:v>
                </c:pt>
                <c:pt idx="6878">
                  <c:v>-4.2841796992297496</c:v>
                </c:pt>
                <c:pt idx="6879">
                  <c:v>-4.2841796992297496</c:v>
                </c:pt>
                <c:pt idx="6880">
                  <c:v>-4.2841796992297496</c:v>
                </c:pt>
                <c:pt idx="6881">
                  <c:v>-4.2841796992297496</c:v>
                </c:pt>
                <c:pt idx="6882">
                  <c:v>-4.2841796992297496</c:v>
                </c:pt>
                <c:pt idx="6883">
                  <c:v>-4.2841796992297496</c:v>
                </c:pt>
                <c:pt idx="6884">
                  <c:v>-4.2841796992297496</c:v>
                </c:pt>
                <c:pt idx="6885">
                  <c:v>-4.2841796992297496</c:v>
                </c:pt>
                <c:pt idx="6886">
                  <c:v>-4.2841796992297496</c:v>
                </c:pt>
                <c:pt idx="6887">
                  <c:v>-4.2841796992297496</c:v>
                </c:pt>
                <c:pt idx="6888">
                  <c:v>-4.2841796992297496</c:v>
                </c:pt>
                <c:pt idx="6889">
                  <c:v>-4.2841796992297496</c:v>
                </c:pt>
                <c:pt idx="6890">
                  <c:v>-4.2841796992297496</c:v>
                </c:pt>
                <c:pt idx="6891">
                  <c:v>-4.2841796992297496</c:v>
                </c:pt>
                <c:pt idx="6892">
                  <c:v>-4.2841796992297496</c:v>
                </c:pt>
                <c:pt idx="6893">
                  <c:v>-4.2841796992297496</c:v>
                </c:pt>
                <c:pt idx="6894">
                  <c:v>-4.2841796992297496</c:v>
                </c:pt>
                <c:pt idx="6895">
                  <c:v>-4.2841796992297496</c:v>
                </c:pt>
                <c:pt idx="6896">
                  <c:v>-4.2841796992297496</c:v>
                </c:pt>
                <c:pt idx="6897">
                  <c:v>-4.2841796992297496</c:v>
                </c:pt>
                <c:pt idx="6898">
                  <c:v>-4.2841796992297496</c:v>
                </c:pt>
                <c:pt idx="6899">
                  <c:v>-4.2841796992297496</c:v>
                </c:pt>
                <c:pt idx="6900">
                  <c:v>-4.2841796992297496</c:v>
                </c:pt>
                <c:pt idx="6901">
                  <c:v>-4.2841796992297496</c:v>
                </c:pt>
                <c:pt idx="6902">
                  <c:v>-4.2841796992297496</c:v>
                </c:pt>
                <c:pt idx="6903">
                  <c:v>-4.2841796992297496</c:v>
                </c:pt>
                <c:pt idx="6904">
                  <c:v>-4.2841796992297496</c:v>
                </c:pt>
                <c:pt idx="6905">
                  <c:v>-4.2841796992297496</c:v>
                </c:pt>
                <c:pt idx="6906">
                  <c:v>-4.2841796992297496</c:v>
                </c:pt>
                <c:pt idx="6907">
                  <c:v>-4.2841796992297496</c:v>
                </c:pt>
                <c:pt idx="6908">
                  <c:v>-4.2841796992297496</c:v>
                </c:pt>
                <c:pt idx="6909">
                  <c:v>-4.2841796992297496</c:v>
                </c:pt>
                <c:pt idx="6910">
                  <c:v>-4.2841796992297496</c:v>
                </c:pt>
                <c:pt idx="6911">
                  <c:v>-4.2841796992297496</c:v>
                </c:pt>
                <c:pt idx="6912">
                  <c:v>-4.2841796992297496</c:v>
                </c:pt>
                <c:pt idx="6913">
                  <c:v>-4.2841796992297496</c:v>
                </c:pt>
                <c:pt idx="6914">
                  <c:v>-4.2841796992297496</c:v>
                </c:pt>
                <c:pt idx="6915">
                  <c:v>-4.2841796992297496</c:v>
                </c:pt>
                <c:pt idx="6916">
                  <c:v>-4.2841796992297496</c:v>
                </c:pt>
                <c:pt idx="6917">
                  <c:v>-4.2841796992297496</c:v>
                </c:pt>
                <c:pt idx="6918">
                  <c:v>-4.2841796992297496</c:v>
                </c:pt>
                <c:pt idx="6919">
                  <c:v>-4.2841796992297496</c:v>
                </c:pt>
                <c:pt idx="6920">
                  <c:v>-4.2841796992297496</c:v>
                </c:pt>
                <c:pt idx="6921">
                  <c:v>-4.2841796992297496</c:v>
                </c:pt>
                <c:pt idx="6922">
                  <c:v>-4.2841796992297496</c:v>
                </c:pt>
                <c:pt idx="6923">
                  <c:v>-4.2841796992297496</c:v>
                </c:pt>
                <c:pt idx="6924">
                  <c:v>-4.2841796992297496</c:v>
                </c:pt>
                <c:pt idx="6925">
                  <c:v>-4.2841796992297496</c:v>
                </c:pt>
                <c:pt idx="6926">
                  <c:v>-4.2841796992297496</c:v>
                </c:pt>
                <c:pt idx="6927">
                  <c:v>-4.2841796992297496</c:v>
                </c:pt>
                <c:pt idx="6928">
                  <c:v>-4.2841796992297496</c:v>
                </c:pt>
                <c:pt idx="6929">
                  <c:v>-4.2841796992297496</c:v>
                </c:pt>
                <c:pt idx="6930">
                  <c:v>-4.2841796992297496</c:v>
                </c:pt>
                <c:pt idx="6931">
                  <c:v>-4.2841796992297496</c:v>
                </c:pt>
                <c:pt idx="6932">
                  <c:v>-4.2841796992297496</c:v>
                </c:pt>
                <c:pt idx="6933">
                  <c:v>-4.2841796992297496</c:v>
                </c:pt>
                <c:pt idx="6934">
                  <c:v>-4.2841796992297496</c:v>
                </c:pt>
                <c:pt idx="6935">
                  <c:v>-4.2841796992297496</c:v>
                </c:pt>
                <c:pt idx="6936">
                  <c:v>-4.2841796992297496</c:v>
                </c:pt>
                <c:pt idx="6937">
                  <c:v>-4.2841796992297496</c:v>
                </c:pt>
                <c:pt idx="6938">
                  <c:v>-4.2841796992297496</c:v>
                </c:pt>
                <c:pt idx="6939">
                  <c:v>-4.2841796992297496</c:v>
                </c:pt>
                <c:pt idx="6940">
                  <c:v>-4.2841796992297496</c:v>
                </c:pt>
                <c:pt idx="6941">
                  <c:v>-4.2841796992297496</c:v>
                </c:pt>
                <c:pt idx="6942">
                  <c:v>-4.2841796992297496</c:v>
                </c:pt>
                <c:pt idx="6943">
                  <c:v>-4.2841796992297496</c:v>
                </c:pt>
                <c:pt idx="6944">
                  <c:v>-4.2841796992297496</c:v>
                </c:pt>
                <c:pt idx="6945">
                  <c:v>-4.2841796992297496</c:v>
                </c:pt>
                <c:pt idx="6946">
                  <c:v>-4.2841796992297496</c:v>
                </c:pt>
                <c:pt idx="6947">
                  <c:v>-4.2841796992297496</c:v>
                </c:pt>
                <c:pt idx="6948">
                  <c:v>-4.2841796992297496</c:v>
                </c:pt>
                <c:pt idx="6949">
                  <c:v>-4.2841796992297496</c:v>
                </c:pt>
                <c:pt idx="6950">
                  <c:v>-4.2841796992297496</c:v>
                </c:pt>
                <c:pt idx="6951">
                  <c:v>-4.2841796992297496</c:v>
                </c:pt>
                <c:pt idx="6952">
                  <c:v>-4.2841796992297496</c:v>
                </c:pt>
                <c:pt idx="6953">
                  <c:v>-4.2841796992297496</c:v>
                </c:pt>
                <c:pt idx="6954">
                  <c:v>-4.2841796992297496</c:v>
                </c:pt>
                <c:pt idx="6955">
                  <c:v>-4.2841796992297496</c:v>
                </c:pt>
                <c:pt idx="6956">
                  <c:v>-4.2841796992297496</c:v>
                </c:pt>
                <c:pt idx="6957">
                  <c:v>-4.2841796992297496</c:v>
                </c:pt>
                <c:pt idx="6958">
                  <c:v>-4.2841796992297496</c:v>
                </c:pt>
                <c:pt idx="6959">
                  <c:v>-4.2841796992297496</c:v>
                </c:pt>
                <c:pt idx="6960">
                  <c:v>-4.2841796992297496</c:v>
                </c:pt>
                <c:pt idx="6961">
                  <c:v>-4.2841796992297496</c:v>
                </c:pt>
                <c:pt idx="6962">
                  <c:v>-4.2841796992297496</c:v>
                </c:pt>
                <c:pt idx="6963">
                  <c:v>-4.2841796992297496</c:v>
                </c:pt>
                <c:pt idx="6964">
                  <c:v>-4.2841796992297496</c:v>
                </c:pt>
                <c:pt idx="6965">
                  <c:v>-4.2841796992297496</c:v>
                </c:pt>
                <c:pt idx="6966">
                  <c:v>-4.2841796992297496</c:v>
                </c:pt>
                <c:pt idx="6967">
                  <c:v>-4.2841796992297496</c:v>
                </c:pt>
                <c:pt idx="6968">
                  <c:v>-4.2841796992297496</c:v>
                </c:pt>
                <c:pt idx="6969">
                  <c:v>-4.2841796992297496</c:v>
                </c:pt>
                <c:pt idx="6970">
                  <c:v>-4.2841796992297496</c:v>
                </c:pt>
                <c:pt idx="6971">
                  <c:v>-4.2841796992297496</c:v>
                </c:pt>
                <c:pt idx="6972">
                  <c:v>-4.2841796992297496</c:v>
                </c:pt>
                <c:pt idx="6973">
                  <c:v>-4.2841796992297496</c:v>
                </c:pt>
                <c:pt idx="6974">
                  <c:v>-4.2841796992297496</c:v>
                </c:pt>
                <c:pt idx="6975">
                  <c:v>-4.2841796992297496</c:v>
                </c:pt>
                <c:pt idx="6976">
                  <c:v>-4.2841796992297496</c:v>
                </c:pt>
                <c:pt idx="6977">
                  <c:v>-4.2841796992297496</c:v>
                </c:pt>
                <c:pt idx="6978">
                  <c:v>-4.2841796992297496</c:v>
                </c:pt>
                <c:pt idx="6979">
                  <c:v>-4.2841796992297496</c:v>
                </c:pt>
                <c:pt idx="6980">
                  <c:v>-4.2841796992297496</c:v>
                </c:pt>
                <c:pt idx="6981">
                  <c:v>-4.2841796992297496</c:v>
                </c:pt>
                <c:pt idx="6982">
                  <c:v>-4.2841796992297496</c:v>
                </c:pt>
                <c:pt idx="6983">
                  <c:v>-4.2841796992297496</c:v>
                </c:pt>
                <c:pt idx="6984">
                  <c:v>-4.2841796992297496</c:v>
                </c:pt>
                <c:pt idx="6985">
                  <c:v>-4.2841796992297496</c:v>
                </c:pt>
                <c:pt idx="6986">
                  <c:v>-4.2841796992297496</c:v>
                </c:pt>
                <c:pt idx="6987">
                  <c:v>-4.2841796992297496</c:v>
                </c:pt>
                <c:pt idx="6988">
                  <c:v>-4.2841796992297496</c:v>
                </c:pt>
                <c:pt idx="6989">
                  <c:v>-4.2841796992297496</c:v>
                </c:pt>
                <c:pt idx="6990">
                  <c:v>-4.2841796992297496</c:v>
                </c:pt>
                <c:pt idx="6991">
                  <c:v>-4.2841796992297496</c:v>
                </c:pt>
                <c:pt idx="6992">
                  <c:v>-4.2841796992297496</c:v>
                </c:pt>
                <c:pt idx="6993">
                  <c:v>-4.2841796992297496</c:v>
                </c:pt>
                <c:pt idx="6994">
                  <c:v>-4.2841796992297496</c:v>
                </c:pt>
                <c:pt idx="6995">
                  <c:v>-4.2841796992297496</c:v>
                </c:pt>
                <c:pt idx="6996">
                  <c:v>-4.2841796992297496</c:v>
                </c:pt>
                <c:pt idx="6997">
                  <c:v>-4.2841796992297496</c:v>
                </c:pt>
                <c:pt idx="6998">
                  <c:v>-4.2841796992297496</c:v>
                </c:pt>
                <c:pt idx="6999">
                  <c:v>-4.2841796992297496</c:v>
                </c:pt>
                <c:pt idx="7000">
                  <c:v>-4.2841796992297496</c:v>
                </c:pt>
                <c:pt idx="7001">
                  <c:v>-4.2841796992297496</c:v>
                </c:pt>
                <c:pt idx="7002">
                  <c:v>-4.2841796992297496</c:v>
                </c:pt>
                <c:pt idx="7003">
                  <c:v>-4.2841796992297496</c:v>
                </c:pt>
                <c:pt idx="7004">
                  <c:v>-4.2841796992297496</c:v>
                </c:pt>
                <c:pt idx="7005">
                  <c:v>-4.2841796992297496</c:v>
                </c:pt>
                <c:pt idx="7006">
                  <c:v>-4.2841796992297496</c:v>
                </c:pt>
                <c:pt idx="7007">
                  <c:v>-4.2841796992297496</c:v>
                </c:pt>
                <c:pt idx="7008">
                  <c:v>-4.2841796992297496</c:v>
                </c:pt>
                <c:pt idx="7009">
                  <c:v>-4.2841796992297496</c:v>
                </c:pt>
                <c:pt idx="7010">
                  <c:v>-4.2841796992297496</c:v>
                </c:pt>
                <c:pt idx="7011">
                  <c:v>-4.2841796992297496</c:v>
                </c:pt>
                <c:pt idx="7012">
                  <c:v>-4.2841796992297496</c:v>
                </c:pt>
                <c:pt idx="7013">
                  <c:v>-4.2841796992297496</c:v>
                </c:pt>
                <c:pt idx="7014">
                  <c:v>-4.2841796992297496</c:v>
                </c:pt>
                <c:pt idx="7015">
                  <c:v>-4.2841796992297496</c:v>
                </c:pt>
                <c:pt idx="7016">
                  <c:v>-4.2841796992297496</c:v>
                </c:pt>
                <c:pt idx="7017">
                  <c:v>-4.2841796992297496</c:v>
                </c:pt>
                <c:pt idx="7018">
                  <c:v>-4.2841796992297496</c:v>
                </c:pt>
                <c:pt idx="7019">
                  <c:v>-4.2841796992297496</c:v>
                </c:pt>
                <c:pt idx="7020">
                  <c:v>-4.2841796992297496</c:v>
                </c:pt>
                <c:pt idx="7021">
                  <c:v>-4.2841796992297496</c:v>
                </c:pt>
                <c:pt idx="7022">
                  <c:v>-4.2841796992297496</c:v>
                </c:pt>
                <c:pt idx="7023">
                  <c:v>-4.2841796992297496</c:v>
                </c:pt>
                <c:pt idx="7024">
                  <c:v>-4.2841796992297496</c:v>
                </c:pt>
                <c:pt idx="7025">
                  <c:v>-4.2841796992297496</c:v>
                </c:pt>
                <c:pt idx="7026">
                  <c:v>-4.2841796992297496</c:v>
                </c:pt>
                <c:pt idx="7027">
                  <c:v>-4.2841796992297496</c:v>
                </c:pt>
                <c:pt idx="7028">
                  <c:v>-4.2841796992297496</c:v>
                </c:pt>
                <c:pt idx="7029">
                  <c:v>-4.2841796992297496</c:v>
                </c:pt>
                <c:pt idx="7030">
                  <c:v>-4.2841796992297496</c:v>
                </c:pt>
                <c:pt idx="7031">
                  <c:v>-4.2841796992297496</c:v>
                </c:pt>
                <c:pt idx="7032">
                  <c:v>-4.2841796992297496</c:v>
                </c:pt>
                <c:pt idx="7033">
                  <c:v>-4.2841796992297496</c:v>
                </c:pt>
                <c:pt idx="7034">
                  <c:v>-4.2841796992297496</c:v>
                </c:pt>
                <c:pt idx="7035">
                  <c:v>-4.2841796992297496</c:v>
                </c:pt>
                <c:pt idx="7036">
                  <c:v>-4.2841796992297496</c:v>
                </c:pt>
                <c:pt idx="7037">
                  <c:v>-4.2841796992297496</c:v>
                </c:pt>
                <c:pt idx="7038">
                  <c:v>-4.2841796992297496</c:v>
                </c:pt>
                <c:pt idx="7039">
                  <c:v>-4.2841796992297496</c:v>
                </c:pt>
                <c:pt idx="7040">
                  <c:v>-4.2841796992297496</c:v>
                </c:pt>
                <c:pt idx="7041">
                  <c:v>-4.2841796992297496</c:v>
                </c:pt>
                <c:pt idx="7042">
                  <c:v>-4.2841796992297496</c:v>
                </c:pt>
                <c:pt idx="7043">
                  <c:v>-4.2841796992297496</c:v>
                </c:pt>
                <c:pt idx="7044">
                  <c:v>-4.2841796992297496</c:v>
                </c:pt>
                <c:pt idx="7045">
                  <c:v>-4.2841796992297496</c:v>
                </c:pt>
                <c:pt idx="7046">
                  <c:v>-4.2841796992297496</c:v>
                </c:pt>
                <c:pt idx="7047">
                  <c:v>-4.2841796992297496</c:v>
                </c:pt>
                <c:pt idx="7048">
                  <c:v>-4.2841796992297496</c:v>
                </c:pt>
                <c:pt idx="7049">
                  <c:v>-4.2841796992297496</c:v>
                </c:pt>
                <c:pt idx="7050">
                  <c:v>-4.2841796992297496</c:v>
                </c:pt>
                <c:pt idx="7051">
                  <c:v>-4.2841796992297496</c:v>
                </c:pt>
                <c:pt idx="7052">
                  <c:v>-4.2841796992297496</c:v>
                </c:pt>
                <c:pt idx="7053">
                  <c:v>-4.2841796992297496</c:v>
                </c:pt>
                <c:pt idx="7054">
                  <c:v>-4.2841796992297496</c:v>
                </c:pt>
                <c:pt idx="7055">
                  <c:v>-4.2841796992297496</c:v>
                </c:pt>
                <c:pt idx="7056">
                  <c:v>-4.2841796992297496</c:v>
                </c:pt>
                <c:pt idx="7057">
                  <c:v>-4.2841796992297496</c:v>
                </c:pt>
                <c:pt idx="7058">
                  <c:v>-4.2841796992297496</c:v>
                </c:pt>
                <c:pt idx="7059">
                  <c:v>-4.2841796992297496</c:v>
                </c:pt>
                <c:pt idx="7060">
                  <c:v>-4.2841796992297496</c:v>
                </c:pt>
                <c:pt idx="7061">
                  <c:v>-4.2841796992297496</c:v>
                </c:pt>
                <c:pt idx="7062">
                  <c:v>-4.2841796992297496</c:v>
                </c:pt>
                <c:pt idx="7063">
                  <c:v>-4.2841796992297496</c:v>
                </c:pt>
                <c:pt idx="7064">
                  <c:v>-4.2841796992297496</c:v>
                </c:pt>
                <c:pt idx="7065">
                  <c:v>-4.2841796992297496</c:v>
                </c:pt>
                <c:pt idx="7066">
                  <c:v>-4.2841796992297496</c:v>
                </c:pt>
                <c:pt idx="7067">
                  <c:v>-4.2841796992297496</c:v>
                </c:pt>
                <c:pt idx="7068">
                  <c:v>-4.2841796992297496</c:v>
                </c:pt>
                <c:pt idx="7069">
                  <c:v>-4.2841796992297496</c:v>
                </c:pt>
                <c:pt idx="7070">
                  <c:v>-4.2841796992297496</c:v>
                </c:pt>
                <c:pt idx="7071">
                  <c:v>-4.2841796992297496</c:v>
                </c:pt>
                <c:pt idx="7072">
                  <c:v>-4.2841796992297496</c:v>
                </c:pt>
                <c:pt idx="7073">
                  <c:v>-4.2841796992297496</c:v>
                </c:pt>
                <c:pt idx="7074">
                  <c:v>-4.2841796992297496</c:v>
                </c:pt>
                <c:pt idx="7075">
                  <c:v>-4.2841796992297496</c:v>
                </c:pt>
                <c:pt idx="7076">
                  <c:v>-4.2841796992297496</c:v>
                </c:pt>
                <c:pt idx="7077">
                  <c:v>-4.2841796992297496</c:v>
                </c:pt>
                <c:pt idx="7078">
                  <c:v>-4.2841796992297496</c:v>
                </c:pt>
                <c:pt idx="7079">
                  <c:v>-4.2841796992297496</c:v>
                </c:pt>
                <c:pt idx="7080">
                  <c:v>-4.2841796992297496</c:v>
                </c:pt>
                <c:pt idx="7081">
                  <c:v>-4.2841796992297496</c:v>
                </c:pt>
                <c:pt idx="7082">
                  <c:v>-4.2841796992297496</c:v>
                </c:pt>
                <c:pt idx="7083">
                  <c:v>-4.2841796992297496</c:v>
                </c:pt>
                <c:pt idx="7084">
                  <c:v>-4.2841796992297496</c:v>
                </c:pt>
                <c:pt idx="7085">
                  <c:v>-4.2841796992297496</c:v>
                </c:pt>
                <c:pt idx="7086">
                  <c:v>-4.2841796992297496</c:v>
                </c:pt>
                <c:pt idx="7087">
                  <c:v>-4.2841796992297496</c:v>
                </c:pt>
                <c:pt idx="7088">
                  <c:v>-4.2841796992297496</c:v>
                </c:pt>
                <c:pt idx="7089">
                  <c:v>-4.2841796992297496</c:v>
                </c:pt>
                <c:pt idx="7090">
                  <c:v>-4.2841796992297496</c:v>
                </c:pt>
                <c:pt idx="7091">
                  <c:v>-4.2841796992297496</c:v>
                </c:pt>
                <c:pt idx="7092">
                  <c:v>-4.2841796992297496</c:v>
                </c:pt>
                <c:pt idx="7093">
                  <c:v>-4.2841796992297496</c:v>
                </c:pt>
                <c:pt idx="7094">
                  <c:v>-4.2841796992297496</c:v>
                </c:pt>
                <c:pt idx="7095">
                  <c:v>-4.2841796992297496</c:v>
                </c:pt>
                <c:pt idx="7096">
                  <c:v>-4.2841796992297496</c:v>
                </c:pt>
                <c:pt idx="7097">
                  <c:v>-4.2841796992297496</c:v>
                </c:pt>
                <c:pt idx="7098">
                  <c:v>-4.2841796992297496</c:v>
                </c:pt>
                <c:pt idx="7099">
                  <c:v>-4.2841796992297496</c:v>
                </c:pt>
                <c:pt idx="7100">
                  <c:v>-4.2841796992297496</c:v>
                </c:pt>
                <c:pt idx="7101">
                  <c:v>-4.2841796992297496</c:v>
                </c:pt>
                <c:pt idx="7102">
                  <c:v>-4.2841796992297496</c:v>
                </c:pt>
                <c:pt idx="7103">
                  <c:v>-4.2841796992297496</c:v>
                </c:pt>
                <c:pt idx="7104">
                  <c:v>-4.2841796992297496</c:v>
                </c:pt>
                <c:pt idx="7105">
                  <c:v>-4.2841796992297496</c:v>
                </c:pt>
                <c:pt idx="7106">
                  <c:v>-4.2841796992297496</c:v>
                </c:pt>
                <c:pt idx="7107">
                  <c:v>-4.2841796992297496</c:v>
                </c:pt>
                <c:pt idx="7108">
                  <c:v>-4.2841796992297496</c:v>
                </c:pt>
                <c:pt idx="7109">
                  <c:v>-4.2841796992297496</c:v>
                </c:pt>
                <c:pt idx="7110">
                  <c:v>-4.2841796992297496</c:v>
                </c:pt>
                <c:pt idx="7111">
                  <c:v>-4.2841796992297496</c:v>
                </c:pt>
                <c:pt idx="7112">
                  <c:v>-4.2841796992297496</c:v>
                </c:pt>
                <c:pt idx="7113">
                  <c:v>-4.2841796992297496</c:v>
                </c:pt>
                <c:pt idx="7114">
                  <c:v>-4.2841796992297496</c:v>
                </c:pt>
                <c:pt idx="7115">
                  <c:v>-4.2841796992297496</c:v>
                </c:pt>
                <c:pt idx="7116">
                  <c:v>-4.2841796992297496</c:v>
                </c:pt>
                <c:pt idx="7117">
                  <c:v>-4.2841796992297496</c:v>
                </c:pt>
                <c:pt idx="7118">
                  <c:v>-4.2841796992297496</c:v>
                </c:pt>
                <c:pt idx="7119">
                  <c:v>-4.2841796992297496</c:v>
                </c:pt>
                <c:pt idx="7120">
                  <c:v>-4.2841796992297496</c:v>
                </c:pt>
                <c:pt idx="7121">
                  <c:v>-4.2841796992297496</c:v>
                </c:pt>
                <c:pt idx="7122">
                  <c:v>-4.2841796992297496</c:v>
                </c:pt>
                <c:pt idx="7123">
                  <c:v>-4.2841796992297496</c:v>
                </c:pt>
                <c:pt idx="7124">
                  <c:v>-4.2841796992297496</c:v>
                </c:pt>
                <c:pt idx="7125">
                  <c:v>-4.2841796992297496</c:v>
                </c:pt>
                <c:pt idx="7126">
                  <c:v>-4.2841796992297496</c:v>
                </c:pt>
                <c:pt idx="7127">
                  <c:v>-4.2841796992297496</c:v>
                </c:pt>
                <c:pt idx="7128">
                  <c:v>-4.2841796992297496</c:v>
                </c:pt>
                <c:pt idx="7129">
                  <c:v>-4.2841796992297496</c:v>
                </c:pt>
                <c:pt idx="7130">
                  <c:v>-4.2841796992297496</c:v>
                </c:pt>
                <c:pt idx="7131">
                  <c:v>-4.2841796992297496</c:v>
                </c:pt>
                <c:pt idx="7132">
                  <c:v>-4.2841796992297496</c:v>
                </c:pt>
                <c:pt idx="7133">
                  <c:v>-4.2841796992297496</c:v>
                </c:pt>
                <c:pt idx="7134">
                  <c:v>-4.2841796992297496</c:v>
                </c:pt>
                <c:pt idx="7135">
                  <c:v>-4.2841796992297496</c:v>
                </c:pt>
                <c:pt idx="7136">
                  <c:v>-4.2841796992297496</c:v>
                </c:pt>
                <c:pt idx="7137">
                  <c:v>-4.2841796992297496</c:v>
                </c:pt>
                <c:pt idx="7138">
                  <c:v>-4.2841796992297496</c:v>
                </c:pt>
                <c:pt idx="7139">
                  <c:v>-4.2841796992297496</c:v>
                </c:pt>
                <c:pt idx="7140">
                  <c:v>-4.2841796992297496</c:v>
                </c:pt>
                <c:pt idx="7141">
                  <c:v>-4.2841796992297496</c:v>
                </c:pt>
                <c:pt idx="7142">
                  <c:v>-4.2841796992297496</c:v>
                </c:pt>
                <c:pt idx="7143">
                  <c:v>-4.2841796992297496</c:v>
                </c:pt>
                <c:pt idx="7144">
                  <c:v>-4.2841796992297496</c:v>
                </c:pt>
                <c:pt idx="7145">
                  <c:v>-4.2841796992297496</c:v>
                </c:pt>
                <c:pt idx="7146">
                  <c:v>-4.2841796992297496</c:v>
                </c:pt>
                <c:pt idx="7147">
                  <c:v>-4.2841796992297496</c:v>
                </c:pt>
                <c:pt idx="7148">
                  <c:v>-4.2841796992297496</c:v>
                </c:pt>
                <c:pt idx="7149">
                  <c:v>-4.2841796992297496</c:v>
                </c:pt>
                <c:pt idx="7150">
                  <c:v>-4.2841796992297496</c:v>
                </c:pt>
                <c:pt idx="7151">
                  <c:v>-4.2841796992297496</c:v>
                </c:pt>
                <c:pt idx="7152">
                  <c:v>-4.2841796992297496</c:v>
                </c:pt>
                <c:pt idx="7153">
                  <c:v>-4.2841796992297496</c:v>
                </c:pt>
                <c:pt idx="7154">
                  <c:v>-4.2841796992297496</c:v>
                </c:pt>
                <c:pt idx="7155">
                  <c:v>-4.2841796992297496</c:v>
                </c:pt>
                <c:pt idx="7156">
                  <c:v>-4.2841796992297496</c:v>
                </c:pt>
                <c:pt idx="7157">
                  <c:v>-4.2841796992297496</c:v>
                </c:pt>
                <c:pt idx="7158">
                  <c:v>-4.2841796992297496</c:v>
                </c:pt>
                <c:pt idx="7159">
                  <c:v>-4.2841796992297496</c:v>
                </c:pt>
                <c:pt idx="7160">
                  <c:v>-4.2841796992297496</c:v>
                </c:pt>
                <c:pt idx="7161">
                  <c:v>-4.2841796992297496</c:v>
                </c:pt>
                <c:pt idx="7162">
                  <c:v>-4.2841796992297496</c:v>
                </c:pt>
                <c:pt idx="7163">
                  <c:v>-4.2841796992297496</c:v>
                </c:pt>
                <c:pt idx="7164">
                  <c:v>-4.2841796992297496</c:v>
                </c:pt>
                <c:pt idx="7165">
                  <c:v>-4.2841796992297496</c:v>
                </c:pt>
                <c:pt idx="7166">
                  <c:v>-4.2841796992297496</c:v>
                </c:pt>
                <c:pt idx="7167">
                  <c:v>-4.2841796992297496</c:v>
                </c:pt>
                <c:pt idx="7168">
                  <c:v>-4.2841796992297496</c:v>
                </c:pt>
                <c:pt idx="7169">
                  <c:v>-4.2841796992297496</c:v>
                </c:pt>
                <c:pt idx="7170">
                  <c:v>-4.2841796992297496</c:v>
                </c:pt>
                <c:pt idx="7171">
                  <c:v>-4.2841796992297496</c:v>
                </c:pt>
                <c:pt idx="7172">
                  <c:v>-4.2841796992297496</c:v>
                </c:pt>
                <c:pt idx="7173">
                  <c:v>-4.2841796992297496</c:v>
                </c:pt>
                <c:pt idx="7174">
                  <c:v>-4.2841796992297496</c:v>
                </c:pt>
                <c:pt idx="7175">
                  <c:v>-4.2841796992297496</c:v>
                </c:pt>
                <c:pt idx="7176">
                  <c:v>-4.2841796992297496</c:v>
                </c:pt>
                <c:pt idx="7177">
                  <c:v>-4.2841796992297496</c:v>
                </c:pt>
                <c:pt idx="7178">
                  <c:v>-4.2841796992297496</c:v>
                </c:pt>
                <c:pt idx="7179">
                  <c:v>-4.2841796992297496</c:v>
                </c:pt>
                <c:pt idx="7180">
                  <c:v>-4.2841796992297496</c:v>
                </c:pt>
                <c:pt idx="7181">
                  <c:v>-4.2841796992297496</c:v>
                </c:pt>
                <c:pt idx="7182">
                  <c:v>-4.2841796992297496</c:v>
                </c:pt>
                <c:pt idx="7183">
                  <c:v>-4.2841796992297496</c:v>
                </c:pt>
                <c:pt idx="7184">
                  <c:v>-4.2841796992297496</c:v>
                </c:pt>
                <c:pt idx="7185">
                  <c:v>-4.2841796992297496</c:v>
                </c:pt>
                <c:pt idx="7186">
                  <c:v>-4.2841796992297496</c:v>
                </c:pt>
                <c:pt idx="7187">
                  <c:v>-4.2841796992297496</c:v>
                </c:pt>
                <c:pt idx="7188">
                  <c:v>-4.2841796992297496</c:v>
                </c:pt>
                <c:pt idx="7189">
                  <c:v>-4.2841796992297496</c:v>
                </c:pt>
                <c:pt idx="7190">
                  <c:v>-4.2841796992297496</c:v>
                </c:pt>
                <c:pt idx="7191">
                  <c:v>-4.2841796992297496</c:v>
                </c:pt>
                <c:pt idx="7192">
                  <c:v>-4.2841796992297496</c:v>
                </c:pt>
                <c:pt idx="7193">
                  <c:v>-4.2841796992297496</c:v>
                </c:pt>
                <c:pt idx="7194">
                  <c:v>-4.2841796992297496</c:v>
                </c:pt>
                <c:pt idx="7195">
                  <c:v>-4.2841796992297496</c:v>
                </c:pt>
                <c:pt idx="7196">
                  <c:v>-4.2841796992297496</c:v>
                </c:pt>
                <c:pt idx="7197">
                  <c:v>-4.2841796992297496</c:v>
                </c:pt>
                <c:pt idx="7198">
                  <c:v>-4.2841796992297496</c:v>
                </c:pt>
                <c:pt idx="7199">
                  <c:v>-4.2841796992297496</c:v>
                </c:pt>
                <c:pt idx="7200">
                  <c:v>-4.2841796992297496</c:v>
                </c:pt>
                <c:pt idx="7201">
                  <c:v>-4.2841796992297496</c:v>
                </c:pt>
                <c:pt idx="7202">
                  <c:v>-4.2841796992297496</c:v>
                </c:pt>
                <c:pt idx="7203">
                  <c:v>-4.2841796992297496</c:v>
                </c:pt>
                <c:pt idx="7204">
                  <c:v>-4.2841796992297496</c:v>
                </c:pt>
                <c:pt idx="7205">
                  <c:v>-4.2841796992297496</c:v>
                </c:pt>
                <c:pt idx="7206">
                  <c:v>-4.2841796992297496</c:v>
                </c:pt>
                <c:pt idx="7207">
                  <c:v>-4.2841796992297496</c:v>
                </c:pt>
                <c:pt idx="7208">
                  <c:v>-4.2841796992297496</c:v>
                </c:pt>
                <c:pt idx="7209">
                  <c:v>-4.2841796992297496</c:v>
                </c:pt>
                <c:pt idx="7210">
                  <c:v>-4.2841796992297496</c:v>
                </c:pt>
                <c:pt idx="7211">
                  <c:v>-4.2841796992297496</c:v>
                </c:pt>
                <c:pt idx="7212">
                  <c:v>-4.2841796992297496</c:v>
                </c:pt>
                <c:pt idx="7213">
                  <c:v>-4.2841796992297496</c:v>
                </c:pt>
                <c:pt idx="7214">
                  <c:v>-4.2841796992297496</c:v>
                </c:pt>
                <c:pt idx="7215">
                  <c:v>-4.2841796992297496</c:v>
                </c:pt>
                <c:pt idx="7216">
                  <c:v>-4.2841796992297496</c:v>
                </c:pt>
                <c:pt idx="7217">
                  <c:v>-4.2841796992297496</c:v>
                </c:pt>
                <c:pt idx="7218">
                  <c:v>-4.2841796992297496</c:v>
                </c:pt>
                <c:pt idx="7219">
                  <c:v>-4.2841796992297496</c:v>
                </c:pt>
                <c:pt idx="7220">
                  <c:v>-4.2841796992297496</c:v>
                </c:pt>
                <c:pt idx="7221">
                  <c:v>-4.2841796992297496</c:v>
                </c:pt>
                <c:pt idx="7222">
                  <c:v>-4.2841796992297496</c:v>
                </c:pt>
                <c:pt idx="7223">
                  <c:v>-4.2841796992297496</c:v>
                </c:pt>
                <c:pt idx="7224">
                  <c:v>-4.2841796992297496</c:v>
                </c:pt>
                <c:pt idx="7225">
                  <c:v>-4.2841796992297496</c:v>
                </c:pt>
                <c:pt idx="7226">
                  <c:v>-4.2841796992297496</c:v>
                </c:pt>
                <c:pt idx="7227">
                  <c:v>-4.2841796992297496</c:v>
                </c:pt>
                <c:pt idx="7228">
                  <c:v>-4.2841796992297496</c:v>
                </c:pt>
                <c:pt idx="7229">
                  <c:v>-4.2841796992297496</c:v>
                </c:pt>
                <c:pt idx="7230">
                  <c:v>-4.2841796992297496</c:v>
                </c:pt>
                <c:pt idx="7231">
                  <c:v>-4.2841796992297496</c:v>
                </c:pt>
                <c:pt idx="7232">
                  <c:v>-4.2841796992297496</c:v>
                </c:pt>
                <c:pt idx="7233">
                  <c:v>-4.2841796992297496</c:v>
                </c:pt>
                <c:pt idx="7234">
                  <c:v>-4.2841796992297496</c:v>
                </c:pt>
                <c:pt idx="7235">
                  <c:v>-4.2841796992297496</c:v>
                </c:pt>
                <c:pt idx="7236">
                  <c:v>-4.2841796992297496</c:v>
                </c:pt>
                <c:pt idx="7237">
                  <c:v>-4.2841796992297496</c:v>
                </c:pt>
                <c:pt idx="7238">
                  <c:v>-4.2841796992297496</c:v>
                </c:pt>
                <c:pt idx="7239">
                  <c:v>-4.2841796992297496</c:v>
                </c:pt>
                <c:pt idx="7240">
                  <c:v>-4.2841796992297496</c:v>
                </c:pt>
                <c:pt idx="7241">
                  <c:v>-4.2841796992297496</c:v>
                </c:pt>
                <c:pt idx="7242">
                  <c:v>-4.2841796992297496</c:v>
                </c:pt>
                <c:pt idx="7243">
                  <c:v>-4.2841796992297496</c:v>
                </c:pt>
                <c:pt idx="7244">
                  <c:v>-4.2841796992297496</c:v>
                </c:pt>
                <c:pt idx="7245">
                  <c:v>-4.2841796992297496</c:v>
                </c:pt>
                <c:pt idx="7246">
                  <c:v>-4.2841796992297496</c:v>
                </c:pt>
                <c:pt idx="7247">
                  <c:v>-4.2841796992297496</c:v>
                </c:pt>
                <c:pt idx="7248">
                  <c:v>-4.2841796992297496</c:v>
                </c:pt>
                <c:pt idx="7249">
                  <c:v>-4.2841796992297496</c:v>
                </c:pt>
                <c:pt idx="7250">
                  <c:v>-4.2841796992297496</c:v>
                </c:pt>
                <c:pt idx="7251">
                  <c:v>-4.2841796992297496</c:v>
                </c:pt>
                <c:pt idx="7252">
                  <c:v>-4.2841796992297496</c:v>
                </c:pt>
                <c:pt idx="7253">
                  <c:v>-4.2841796992297496</c:v>
                </c:pt>
                <c:pt idx="7254">
                  <c:v>-4.2841796992297496</c:v>
                </c:pt>
                <c:pt idx="7255">
                  <c:v>-4.2841796992297496</c:v>
                </c:pt>
                <c:pt idx="7256">
                  <c:v>-4.2841796992297496</c:v>
                </c:pt>
                <c:pt idx="7257">
                  <c:v>-4.2841796992297496</c:v>
                </c:pt>
                <c:pt idx="7258">
                  <c:v>-4.2841796992297496</c:v>
                </c:pt>
                <c:pt idx="7259">
                  <c:v>-4.2841796992297496</c:v>
                </c:pt>
                <c:pt idx="7260">
                  <c:v>-4.2841796992297496</c:v>
                </c:pt>
                <c:pt idx="7261">
                  <c:v>-4.2841796992297496</c:v>
                </c:pt>
                <c:pt idx="7262">
                  <c:v>-4.2841796992297496</c:v>
                </c:pt>
                <c:pt idx="7263">
                  <c:v>-4.2841796992297496</c:v>
                </c:pt>
                <c:pt idx="7264">
                  <c:v>-4.2841796992297496</c:v>
                </c:pt>
                <c:pt idx="7265">
                  <c:v>-4.2841796992297496</c:v>
                </c:pt>
                <c:pt idx="7266">
                  <c:v>-4.2841796992297496</c:v>
                </c:pt>
                <c:pt idx="7267">
                  <c:v>-4.2841796992297496</c:v>
                </c:pt>
                <c:pt idx="7268">
                  <c:v>-4.2841796992297496</c:v>
                </c:pt>
                <c:pt idx="7269">
                  <c:v>-4.2841796992297496</c:v>
                </c:pt>
                <c:pt idx="7270">
                  <c:v>-4.2841796992297496</c:v>
                </c:pt>
                <c:pt idx="7271">
                  <c:v>-4.2841796992297496</c:v>
                </c:pt>
                <c:pt idx="7272">
                  <c:v>-4.2841796992297496</c:v>
                </c:pt>
                <c:pt idx="7273">
                  <c:v>-4.2841796992297496</c:v>
                </c:pt>
                <c:pt idx="7274">
                  <c:v>-4.2841796992297496</c:v>
                </c:pt>
                <c:pt idx="7275">
                  <c:v>-4.2841796992297496</c:v>
                </c:pt>
                <c:pt idx="7276">
                  <c:v>-4.2841796992297496</c:v>
                </c:pt>
                <c:pt idx="7277">
                  <c:v>-4.2841796992297496</c:v>
                </c:pt>
                <c:pt idx="7278">
                  <c:v>-4.2841796992297496</c:v>
                </c:pt>
                <c:pt idx="7279">
                  <c:v>-4.2841796992297496</c:v>
                </c:pt>
                <c:pt idx="7280">
                  <c:v>-4.2841796992297496</c:v>
                </c:pt>
                <c:pt idx="7281">
                  <c:v>-4.2841796992297496</c:v>
                </c:pt>
                <c:pt idx="7282">
                  <c:v>-4.2841796992297496</c:v>
                </c:pt>
                <c:pt idx="7283">
                  <c:v>-4.2841796992297496</c:v>
                </c:pt>
                <c:pt idx="7284">
                  <c:v>-4.2841796992297496</c:v>
                </c:pt>
                <c:pt idx="7285">
                  <c:v>-4.2841796992297496</c:v>
                </c:pt>
                <c:pt idx="7286">
                  <c:v>-4.2841796992297496</c:v>
                </c:pt>
                <c:pt idx="7287">
                  <c:v>-4.2841796992297496</c:v>
                </c:pt>
                <c:pt idx="7288">
                  <c:v>-4.2841796992297496</c:v>
                </c:pt>
                <c:pt idx="7289">
                  <c:v>-4.2841796992297496</c:v>
                </c:pt>
                <c:pt idx="7290">
                  <c:v>-4.2841796992297496</c:v>
                </c:pt>
                <c:pt idx="7291">
                  <c:v>-4.2841796992297496</c:v>
                </c:pt>
                <c:pt idx="7292">
                  <c:v>-4.2841796992297496</c:v>
                </c:pt>
                <c:pt idx="7293">
                  <c:v>-4.2841796992297496</c:v>
                </c:pt>
                <c:pt idx="7294">
                  <c:v>-4.2841796992297496</c:v>
                </c:pt>
                <c:pt idx="7295">
                  <c:v>-4.2841796992297496</c:v>
                </c:pt>
                <c:pt idx="7296">
                  <c:v>-4.2841796992297496</c:v>
                </c:pt>
                <c:pt idx="7297">
                  <c:v>-4.2841796992297496</c:v>
                </c:pt>
                <c:pt idx="7298">
                  <c:v>-4.2841796992297496</c:v>
                </c:pt>
                <c:pt idx="7299">
                  <c:v>-4.2841796992297496</c:v>
                </c:pt>
                <c:pt idx="7300">
                  <c:v>-4.2841796992297496</c:v>
                </c:pt>
                <c:pt idx="7301">
                  <c:v>-4.2841796992297496</c:v>
                </c:pt>
                <c:pt idx="7302">
                  <c:v>-4.2841796992297496</c:v>
                </c:pt>
                <c:pt idx="7303">
                  <c:v>-4.2841796992297496</c:v>
                </c:pt>
                <c:pt idx="7304">
                  <c:v>-4.2841796992297496</c:v>
                </c:pt>
                <c:pt idx="7305">
                  <c:v>-4.2841796992297496</c:v>
                </c:pt>
                <c:pt idx="7306">
                  <c:v>-4.2841796992297496</c:v>
                </c:pt>
                <c:pt idx="7307">
                  <c:v>-4.2841796992297496</c:v>
                </c:pt>
                <c:pt idx="7308">
                  <c:v>-4.2841796992297496</c:v>
                </c:pt>
                <c:pt idx="7309">
                  <c:v>-4.2841796992297496</c:v>
                </c:pt>
                <c:pt idx="7310">
                  <c:v>-4.2841796992297496</c:v>
                </c:pt>
                <c:pt idx="7311">
                  <c:v>-4.2841796992297496</c:v>
                </c:pt>
                <c:pt idx="7312">
                  <c:v>-4.2841796992297496</c:v>
                </c:pt>
                <c:pt idx="7313">
                  <c:v>-4.2841796992297496</c:v>
                </c:pt>
                <c:pt idx="7314">
                  <c:v>-4.2841796992297496</c:v>
                </c:pt>
                <c:pt idx="7315">
                  <c:v>-4.2841796992297496</c:v>
                </c:pt>
                <c:pt idx="7316">
                  <c:v>-4.2841796992297496</c:v>
                </c:pt>
                <c:pt idx="7317">
                  <c:v>-4.2841796992297496</c:v>
                </c:pt>
                <c:pt idx="7318">
                  <c:v>-4.2841796992297496</c:v>
                </c:pt>
                <c:pt idx="7319">
                  <c:v>-4.2841796992297496</c:v>
                </c:pt>
                <c:pt idx="7320">
                  <c:v>-4.2841796992297496</c:v>
                </c:pt>
                <c:pt idx="7321">
                  <c:v>-4.2841796992297496</c:v>
                </c:pt>
                <c:pt idx="7322">
                  <c:v>-4.2841796992297496</c:v>
                </c:pt>
                <c:pt idx="7323">
                  <c:v>-4.2841796992297496</c:v>
                </c:pt>
                <c:pt idx="7324">
                  <c:v>-4.2841796992297496</c:v>
                </c:pt>
                <c:pt idx="7325">
                  <c:v>-4.2841796992297496</c:v>
                </c:pt>
                <c:pt idx="7326">
                  <c:v>-4.2841796992297496</c:v>
                </c:pt>
                <c:pt idx="7327">
                  <c:v>-4.2841796992297496</c:v>
                </c:pt>
                <c:pt idx="7328">
                  <c:v>-4.2841796992297496</c:v>
                </c:pt>
                <c:pt idx="7329">
                  <c:v>-4.2841796992297496</c:v>
                </c:pt>
                <c:pt idx="7330">
                  <c:v>-4.2841796992297496</c:v>
                </c:pt>
                <c:pt idx="7331">
                  <c:v>-4.2841796992297496</c:v>
                </c:pt>
                <c:pt idx="7332">
                  <c:v>-4.2841796992297496</c:v>
                </c:pt>
                <c:pt idx="7333">
                  <c:v>-4.2841796992297496</c:v>
                </c:pt>
                <c:pt idx="7334">
                  <c:v>-4.2841796992297496</c:v>
                </c:pt>
                <c:pt idx="7335">
                  <c:v>-4.2841796992297496</c:v>
                </c:pt>
                <c:pt idx="7336">
                  <c:v>-4.2841796992297496</c:v>
                </c:pt>
                <c:pt idx="7337">
                  <c:v>-4.2841796992297496</c:v>
                </c:pt>
                <c:pt idx="7338">
                  <c:v>-4.2841796992297496</c:v>
                </c:pt>
                <c:pt idx="7339">
                  <c:v>-4.2841796992297496</c:v>
                </c:pt>
                <c:pt idx="7340">
                  <c:v>-4.2841796992297496</c:v>
                </c:pt>
                <c:pt idx="7341">
                  <c:v>-4.2841796992297496</c:v>
                </c:pt>
                <c:pt idx="7342">
                  <c:v>-4.2841796992297496</c:v>
                </c:pt>
                <c:pt idx="7343">
                  <c:v>-4.2841796992297496</c:v>
                </c:pt>
                <c:pt idx="7344">
                  <c:v>-4.2841796992297496</c:v>
                </c:pt>
                <c:pt idx="7345">
                  <c:v>-4.2841796992297496</c:v>
                </c:pt>
                <c:pt idx="7346">
                  <c:v>-4.2841796992297496</c:v>
                </c:pt>
                <c:pt idx="7347">
                  <c:v>-4.2841796992297496</c:v>
                </c:pt>
                <c:pt idx="7348">
                  <c:v>-4.2841796992297496</c:v>
                </c:pt>
                <c:pt idx="7349">
                  <c:v>-4.2841796992297496</c:v>
                </c:pt>
                <c:pt idx="7350">
                  <c:v>-4.2841796992297496</c:v>
                </c:pt>
                <c:pt idx="7351">
                  <c:v>-4.2841796992297496</c:v>
                </c:pt>
                <c:pt idx="7352">
                  <c:v>-4.2841796992297496</c:v>
                </c:pt>
                <c:pt idx="7353">
                  <c:v>-4.2841796992297496</c:v>
                </c:pt>
                <c:pt idx="7354">
                  <c:v>-4.2841796992297496</c:v>
                </c:pt>
                <c:pt idx="7355">
                  <c:v>-4.2841796992297496</c:v>
                </c:pt>
                <c:pt idx="7356">
                  <c:v>-4.2841796992297496</c:v>
                </c:pt>
                <c:pt idx="7357">
                  <c:v>-4.2841796992297496</c:v>
                </c:pt>
                <c:pt idx="7358">
                  <c:v>-4.2841796992297496</c:v>
                </c:pt>
                <c:pt idx="7359">
                  <c:v>-4.2841796992297496</c:v>
                </c:pt>
                <c:pt idx="7360">
                  <c:v>-4.2841796992297496</c:v>
                </c:pt>
                <c:pt idx="7361">
                  <c:v>-4.2841796992297496</c:v>
                </c:pt>
                <c:pt idx="7362">
                  <c:v>-4.2841796992297496</c:v>
                </c:pt>
                <c:pt idx="7363">
                  <c:v>-4.2841796992297496</c:v>
                </c:pt>
                <c:pt idx="7364">
                  <c:v>-4.2841796992297496</c:v>
                </c:pt>
                <c:pt idx="7365">
                  <c:v>-4.2841796992297496</c:v>
                </c:pt>
                <c:pt idx="7366">
                  <c:v>-4.2841796992297496</c:v>
                </c:pt>
                <c:pt idx="7367">
                  <c:v>-4.2841796992297496</c:v>
                </c:pt>
                <c:pt idx="7368">
                  <c:v>-4.2841796992297496</c:v>
                </c:pt>
                <c:pt idx="7369">
                  <c:v>-4.2841796992297496</c:v>
                </c:pt>
                <c:pt idx="7370">
                  <c:v>-4.2841796992297496</c:v>
                </c:pt>
                <c:pt idx="7371">
                  <c:v>-4.2841796992297496</c:v>
                </c:pt>
                <c:pt idx="7372">
                  <c:v>-4.2841796992297496</c:v>
                </c:pt>
                <c:pt idx="7373">
                  <c:v>-4.2841796992297496</c:v>
                </c:pt>
                <c:pt idx="7374">
                  <c:v>-4.2841796992297496</c:v>
                </c:pt>
                <c:pt idx="7375">
                  <c:v>-4.2841796992297496</c:v>
                </c:pt>
                <c:pt idx="7376">
                  <c:v>-4.2841796992297496</c:v>
                </c:pt>
                <c:pt idx="7377">
                  <c:v>-4.2841796992297496</c:v>
                </c:pt>
                <c:pt idx="7378">
                  <c:v>-4.2841796992297496</c:v>
                </c:pt>
                <c:pt idx="7379">
                  <c:v>-4.2841796992297496</c:v>
                </c:pt>
                <c:pt idx="7380">
                  <c:v>-4.2841796992297496</c:v>
                </c:pt>
                <c:pt idx="7381">
                  <c:v>-4.2841796992297496</c:v>
                </c:pt>
                <c:pt idx="7382">
                  <c:v>-4.2841796992297496</c:v>
                </c:pt>
                <c:pt idx="7383">
                  <c:v>-4.2841796992297496</c:v>
                </c:pt>
                <c:pt idx="7384">
                  <c:v>-4.2841796992297496</c:v>
                </c:pt>
                <c:pt idx="7385">
                  <c:v>-4.2841796992297496</c:v>
                </c:pt>
                <c:pt idx="7386">
                  <c:v>-4.2841796992297496</c:v>
                </c:pt>
                <c:pt idx="7387">
                  <c:v>-4.2841796992297496</c:v>
                </c:pt>
                <c:pt idx="7388">
                  <c:v>-4.2841796992297496</c:v>
                </c:pt>
                <c:pt idx="7389">
                  <c:v>-4.2841796992297496</c:v>
                </c:pt>
                <c:pt idx="7390">
                  <c:v>-4.2841796992297496</c:v>
                </c:pt>
                <c:pt idx="7391">
                  <c:v>-4.2841796992297496</c:v>
                </c:pt>
                <c:pt idx="7392">
                  <c:v>-4.2841796992297496</c:v>
                </c:pt>
                <c:pt idx="7393">
                  <c:v>-4.2841796992297496</c:v>
                </c:pt>
                <c:pt idx="7394">
                  <c:v>-4.2841796992297496</c:v>
                </c:pt>
                <c:pt idx="7395">
                  <c:v>-4.2841796992297496</c:v>
                </c:pt>
                <c:pt idx="7396">
                  <c:v>-4.2841796992297496</c:v>
                </c:pt>
                <c:pt idx="7397">
                  <c:v>-4.2841796992297496</c:v>
                </c:pt>
                <c:pt idx="7398">
                  <c:v>-4.2841796992297496</c:v>
                </c:pt>
                <c:pt idx="7399">
                  <c:v>-4.2841796992297496</c:v>
                </c:pt>
                <c:pt idx="7400">
                  <c:v>-4.2841796992297496</c:v>
                </c:pt>
                <c:pt idx="7401">
                  <c:v>-4.2841796992297496</c:v>
                </c:pt>
                <c:pt idx="7402">
                  <c:v>-4.2841796992297496</c:v>
                </c:pt>
                <c:pt idx="7403">
                  <c:v>-4.2841796992297496</c:v>
                </c:pt>
                <c:pt idx="7404">
                  <c:v>-4.2841796992297496</c:v>
                </c:pt>
                <c:pt idx="7405">
                  <c:v>-4.2841796992297496</c:v>
                </c:pt>
                <c:pt idx="7406">
                  <c:v>-4.2841796992297496</c:v>
                </c:pt>
                <c:pt idx="7407">
                  <c:v>-4.2841796992297496</c:v>
                </c:pt>
                <c:pt idx="7408">
                  <c:v>-4.2841796992297496</c:v>
                </c:pt>
                <c:pt idx="7409">
                  <c:v>-4.2841796992297496</c:v>
                </c:pt>
                <c:pt idx="7410">
                  <c:v>-4.2841796992297496</c:v>
                </c:pt>
                <c:pt idx="7411">
                  <c:v>-4.2841796992297496</c:v>
                </c:pt>
                <c:pt idx="7412">
                  <c:v>-4.2841796992297496</c:v>
                </c:pt>
                <c:pt idx="7413">
                  <c:v>-4.2841796992297496</c:v>
                </c:pt>
                <c:pt idx="7414">
                  <c:v>-4.2841796992297496</c:v>
                </c:pt>
                <c:pt idx="7415">
                  <c:v>-4.2841796992297496</c:v>
                </c:pt>
                <c:pt idx="7416">
                  <c:v>-4.2841796992297496</c:v>
                </c:pt>
                <c:pt idx="7417">
                  <c:v>-4.2841796992297496</c:v>
                </c:pt>
                <c:pt idx="7418">
                  <c:v>-4.2841796992297496</c:v>
                </c:pt>
                <c:pt idx="7419">
                  <c:v>-4.2841796992297496</c:v>
                </c:pt>
                <c:pt idx="7420">
                  <c:v>-4.2841796992297496</c:v>
                </c:pt>
                <c:pt idx="7421">
                  <c:v>-4.2841796992297496</c:v>
                </c:pt>
                <c:pt idx="7422">
                  <c:v>-4.2841796992297496</c:v>
                </c:pt>
                <c:pt idx="7423">
                  <c:v>-4.2841796992297496</c:v>
                </c:pt>
                <c:pt idx="7424">
                  <c:v>-4.2841796992297496</c:v>
                </c:pt>
                <c:pt idx="7425">
                  <c:v>-4.2841796992297496</c:v>
                </c:pt>
                <c:pt idx="7426">
                  <c:v>-4.2841796992297496</c:v>
                </c:pt>
                <c:pt idx="7427">
                  <c:v>-4.2841796992297496</c:v>
                </c:pt>
                <c:pt idx="7428">
                  <c:v>-4.2841796992297496</c:v>
                </c:pt>
                <c:pt idx="7429">
                  <c:v>-4.2841796992297496</c:v>
                </c:pt>
                <c:pt idx="7430">
                  <c:v>-4.2841796992297496</c:v>
                </c:pt>
                <c:pt idx="7431">
                  <c:v>-4.2841796992297496</c:v>
                </c:pt>
                <c:pt idx="7432">
                  <c:v>-4.2841796992297496</c:v>
                </c:pt>
                <c:pt idx="7433">
                  <c:v>-4.2841796992297496</c:v>
                </c:pt>
                <c:pt idx="7434">
                  <c:v>-4.2841796992297496</c:v>
                </c:pt>
                <c:pt idx="7435">
                  <c:v>-4.2841796992297496</c:v>
                </c:pt>
                <c:pt idx="7436">
                  <c:v>-4.2841796992297496</c:v>
                </c:pt>
                <c:pt idx="7437">
                  <c:v>-4.2841796992297496</c:v>
                </c:pt>
                <c:pt idx="7438">
                  <c:v>-4.2841796992297496</c:v>
                </c:pt>
                <c:pt idx="7439">
                  <c:v>-4.2841796992297496</c:v>
                </c:pt>
                <c:pt idx="7440">
                  <c:v>-4.2841796992297496</c:v>
                </c:pt>
                <c:pt idx="7441">
                  <c:v>-4.2841796992297496</c:v>
                </c:pt>
                <c:pt idx="7442">
                  <c:v>-4.2841796992297496</c:v>
                </c:pt>
                <c:pt idx="7443">
                  <c:v>-4.2841796992297496</c:v>
                </c:pt>
                <c:pt idx="7444">
                  <c:v>-4.2841796992297496</c:v>
                </c:pt>
                <c:pt idx="7445">
                  <c:v>-4.2841796992297496</c:v>
                </c:pt>
                <c:pt idx="7446">
                  <c:v>-4.2841796992297496</c:v>
                </c:pt>
                <c:pt idx="7447">
                  <c:v>-4.2841796992297496</c:v>
                </c:pt>
                <c:pt idx="7448">
                  <c:v>-4.2841796992297496</c:v>
                </c:pt>
                <c:pt idx="7449">
                  <c:v>-4.2841796992297496</c:v>
                </c:pt>
                <c:pt idx="7450">
                  <c:v>-4.2841796992297496</c:v>
                </c:pt>
                <c:pt idx="7451">
                  <c:v>-4.2841796992297496</c:v>
                </c:pt>
                <c:pt idx="7452">
                  <c:v>-4.2841796992297496</c:v>
                </c:pt>
                <c:pt idx="7453">
                  <c:v>-4.2841796992297496</c:v>
                </c:pt>
                <c:pt idx="7454">
                  <c:v>-4.2841796992297496</c:v>
                </c:pt>
                <c:pt idx="7455">
                  <c:v>-4.2841796992297496</c:v>
                </c:pt>
                <c:pt idx="7456">
                  <c:v>-4.2841796992297496</c:v>
                </c:pt>
                <c:pt idx="7457">
                  <c:v>-4.2841796992297496</c:v>
                </c:pt>
                <c:pt idx="7458">
                  <c:v>-4.2841796992297496</c:v>
                </c:pt>
                <c:pt idx="7459">
                  <c:v>-4.2841796992297496</c:v>
                </c:pt>
                <c:pt idx="7460">
                  <c:v>-4.2841796992297496</c:v>
                </c:pt>
                <c:pt idx="7461">
                  <c:v>-4.2841796992297496</c:v>
                </c:pt>
                <c:pt idx="7462">
                  <c:v>-4.2841796992297496</c:v>
                </c:pt>
                <c:pt idx="7463">
                  <c:v>-4.2841796992297496</c:v>
                </c:pt>
                <c:pt idx="7464">
                  <c:v>-4.2841796992297496</c:v>
                </c:pt>
                <c:pt idx="7465">
                  <c:v>-4.2841796992297496</c:v>
                </c:pt>
                <c:pt idx="7466">
                  <c:v>-4.2841796992297496</c:v>
                </c:pt>
                <c:pt idx="7467">
                  <c:v>-4.2841796992297496</c:v>
                </c:pt>
                <c:pt idx="7468">
                  <c:v>-4.2841796992297496</c:v>
                </c:pt>
                <c:pt idx="7469">
                  <c:v>-4.2841796992297496</c:v>
                </c:pt>
                <c:pt idx="7470">
                  <c:v>-4.2841796992297496</c:v>
                </c:pt>
                <c:pt idx="7471">
                  <c:v>-4.2841796992297496</c:v>
                </c:pt>
                <c:pt idx="7472">
                  <c:v>-4.2841796992297496</c:v>
                </c:pt>
                <c:pt idx="7473">
                  <c:v>-4.2841796992297496</c:v>
                </c:pt>
                <c:pt idx="7474">
                  <c:v>-4.2841796992297496</c:v>
                </c:pt>
                <c:pt idx="7475">
                  <c:v>-4.2841796992297496</c:v>
                </c:pt>
                <c:pt idx="7476">
                  <c:v>-4.2841796992297496</c:v>
                </c:pt>
                <c:pt idx="7477">
                  <c:v>-4.2841796992297496</c:v>
                </c:pt>
                <c:pt idx="7478">
                  <c:v>-4.2841796992297496</c:v>
                </c:pt>
                <c:pt idx="7479">
                  <c:v>-4.2841796992297496</c:v>
                </c:pt>
                <c:pt idx="7480">
                  <c:v>-4.2841796992297496</c:v>
                </c:pt>
                <c:pt idx="7481">
                  <c:v>-4.2841796992297496</c:v>
                </c:pt>
                <c:pt idx="7482">
                  <c:v>-4.2841796992297496</c:v>
                </c:pt>
                <c:pt idx="7483">
                  <c:v>-4.2841796992297496</c:v>
                </c:pt>
                <c:pt idx="7484">
                  <c:v>-4.2841796992297496</c:v>
                </c:pt>
                <c:pt idx="7485">
                  <c:v>-4.2841796992297496</c:v>
                </c:pt>
                <c:pt idx="7486">
                  <c:v>-4.2841796992297496</c:v>
                </c:pt>
                <c:pt idx="7487">
                  <c:v>-4.2841796992297496</c:v>
                </c:pt>
                <c:pt idx="7488">
                  <c:v>-4.2841796992297496</c:v>
                </c:pt>
                <c:pt idx="7489">
                  <c:v>-4.2841796992297496</c:v>
                </c:pt>
                <c:pt idx="7490">
                  <c:v>-4.2841796992297496</c:v>
                </c:pt>
                <c:pt idx="7491">
                  <c:v>-4.2841796992297496</c:v>
                </c:pt>
                <c:pt idx="7492">
                  <c:v>-4.2841796992297496</c:v>
                </c:pt>
                <c:pt idx="7493">
                  <c:v>-4.2841796992297496</c:v>
                </c:pt>
                <c:pt idx="7494">
                  <c:v>-4.2841796992297496</c:v>
                </c:pt>
                <c:pt idx="7495">
                  <c:v>-4.2841796992297496</c:v>
                </c:pt>
                <c:pt idx="7496">
                  <c:v>-4.2841796992297496</c:v>
                </c:pt>
                <c:pt idx="7497">
                  <c:v>-4.2841796992297496</c:v>
                </c:pt>
                <c:pt idx="7498">
                  <c:v>-4.2841796992297496</c:v>
                </c:pt>
                <c:pt idx="7499">
                  <c:v>-4.2841796992297496</c:v>
                </c:pt>
                <c:pt idx="7500">
                  <c:v>-4.2841796992297496</c:v>
                </c:pt>
                <c:pt idx="7501">
                  <c:v>-4.2841796992297496</c:v>
                </c:pt>
                <c:pt idx="7502">
                  <c:v>-4.2841796992297496</c:v>
                </c:pt>
                <c:pt idx="7503">
                  <c:v>-4.2841796992297496</c:v>
                </c:pt>
                <c:pt idx="7504">
                  <c:v>-4.2841796992297496</c:v>
                </c:pt>
                <c:pt idx="7505">
                  <c:v>-4.2841796992297496</c:v>
                </c:pt>
                <c:pt idx="7506">
                  <c:v>-4.2841796992297496</c:v>
                </c:pt>
                <c:pt idx="7507">
                  <c:v>-4.2841796992297496</c:v>
                </c:pt>
                <c:pt idx="7508">
                  <c:v>-4.2841796992297496</c:v>
                </c:pt>
                <c:pt idx="7509">
                  <c:v>-4.2841796992297496</c:v>
                </c:pt>
                <c:pt idx="7510">
                  <c:v>-4.2841796992297496</c:v>
                </c:pt>
                <c:pt idx="7511">
                  <c:v>-4.2841796992297496</c:v>
                </c:pt>
                <c:pt idx="7512">
                  <c:v>-4.2841796992297496</c:v>
                </c:pt>
                <c:pt idx="7513">
                  <c:v>-4.2841796992297496</c:v>
                </c:pt>
                <c:pt idx="7514">
                  <c:v>-4.2841796992297496</c:v>
                </c:pt>
                <c:pt idx="7515">
                  <c:v>-4.2841796992297496</c:v>
                </c:pt>
                <c:pt idx="7516">
                  <c:v>-4.2841796992297496</c:v>
                </c:pt>
                <c:pt idx="7517">
                  <c:v>-4.2841796992297496</c:v>
                </c:pt>
                <c:pt idx="7518">
                  <c:v>-4.2841796992297496</c:v>
                </c:pt>
                <c:pt idx="7519">
                  <c:v>-4.2841796992297496</c:v>
                </c:pt>
                <c:pt idx="7520">
                  <c:v>-4.2841796992297496</c:v>
                </c:pt>
                <c:pt idx="7521">
                  <c:v>-4.2841796992297496</c:v>
                </c:pt>
                <c:pt idx="7522">
                  <c:v>-4.2841796992297496</c:v>
                </c:pt>
                <c:pt idx="7523">
                  <c:v>-4.2841796992297496</c:v>
                </c:pt>
                <c:pt idx="7524">
                  <c:v>-4.2841796992297496</c:v>
                </c:pt>
                <c:pt idx="7525">
                  <c:v>-4.2841796992297496</c:v>
                </c:pt>
                <c:pt idx="7526">
                  <c:v>-4.2841796992297496</c:v>
                </c:pt>
                <c:pt idx="7527">
                  <c:v>-4.2841796992297496</c:v>
                </c:pt>
                <c:pt idx="7528">
                  <c:v>-4.2841796992297496</c:v>
                </c:pt>
                <c:pt idx="7529">
                  <c:v>-4.2841796992297496</c:v>
                </c:pt>
                <c:pt idx="7530">
                  <c:v>-4.2841796992297496</c:v>
                </c:pt>
                <c:pt idx="7531">
                  <c:v>-4.2841796992297496</c:v>
                </c:pt>
                <c:pt idx="7532">
                  <c:v>-4.2841796992297496</c:v>
                </c:pt>
                <c:pt idx="7533">
                  <c:v>-4.2841796992297496</c:v>
                </c:pt>
                <c:pt idx="7534">
                  <c:v>-4.2841796992297496</c:v>
                </c:pt>
                <c:pt idx="7535">
                  <c:v>-4.2841796992297496</c:v>
                </c:pt>
                <c:pt idx="7536">
                  <c:v>-4.2841796992297496</c:v>
                </c:pt>
                <c:pt idx="7537">
                  <c:v>-4.2841796992297496</c:v>
                </c:pt>
                <c:pt idx="7538">
                  <c:v>-4.2841796992297496</c:v>
                </c:pt>
                <c:pt idx="7539">
                  <c:v>-4.2841796992297496</c:v>
                </c:pt>
                <c:pt idx="7540">
                  <c:v>-4.2841796992297496</c:v>
                </c:pt>
                <c:pt idx="7541">
                  <c:v>-4.2841796992297496</c:v>
                </c:pt>
                <c:pt idx="7542">
                  <c:v>-4.2841796992297496</c:v>
                </c:pt>
                <c:pt idx="7543">
                  <c:v>-4.2841796992297496</c:v>
                </c:pt>
                <c:pt idx="7544">
                  <c:v>-4.2841796992297496</c:v>
                </c:pt>
                <c:pt idx="7545">
                  <c:v>-4.2841796992297496</c:v>
                </c:pt>
                <c:pt idx="7546">
                  <c:v>-4.2841796992297496</c:v>
                </c:pt>
                <c:pt idx="7547">
                  <c:v>-4.2841796992297496</c:v>
                </c:pt>
                <c:pt idx="7548">
                  <c:v>-4.2841796992297496</c:v>
                </c:pt>
                <c:pt idx="7549">
                  <c:v>-4.2841796992297496</c:v>
                </c:pt>
                <c:pt idx="7550">
                  <c:v>-4.2841796992297496</c:v>
                </c:pt>
                <c:pt idx="7551">
                  <c:v>-4.2841796992297496</c:v>
                </c:pt>
                <c:pt idx="7552">
                  <c:v>-4.2841796992297496</c:v>
                </c:pt>
                <c:pt idx="7553">
                  <c:v>-4.2841796992297496</c:v>
                </c:pt>
                <c:pt idx="7554">
                  <c:v>-4.2841796992297496</c:v>
                </c:pt>
                <c:pt idx="7555">
                  <c:v>-4.2841796992297496</c:v>
                </c:pt>
                <c:pt idx="7556">
                  <c:v>-4.2841796992297496</c:v>
                </c:pt>
                <c:pt idx="7557">
                  <c:v>-4.2841796992297496</c:v>
                </c:pt>
                <c:pt idx="7558">
                  <c:v>-4.2841796992297496</c:v>
                </c:pt>
                <c:pt idx="7559">
                  <c:v>-4.2841796992297496</c:v>
                </c:pt>
                <c:pt idx="7560">
                  <c:v>-4.2841796992297496</c:v>
                </c:pt>
                <c:pt idx="7561">
                  <c:v>-4.2841796992297496</c:v>
                </c:pt>
                <c:pt idx="7562">
                  <c:v>-4.2841796992297496</c:v>
                </c:pt>
                <c:pt idx="7563">
                  <c:v>-4.2841796992297496</c:v>
                </c:pt>
                <c:pt idx="7564">
                  <c:v>-4.2841796992297496</c:v>
                </c:pt>
                <c:pt idx="7565">
                  <c:v>-4.2841796992297496</c:v>
                </c:pt>
                <c:pt idx="7566">
                  <c:v>-4.2841796992297496</c:v>
                </c:pt>
                <c:pt idx="7567">
                  <c:v>-4.2841796992297496</c:v>
                </c:pt>
                <c:pt idx="7568">
                  <c:v>-4.2841796992297496</c:v>
                </c:pt>
                <c:pt idx="7569">
                  <c:v>-4.2841796992297496</c:v>
                </c:pt>
                <c:pt idx="7570">
                  <c:v>-4.2841796992297496</c:v>
                </c:pt>
                <c:pt idx="7571">
                  <c:v>-4.2841796992297496</c:v>
                </c:pt>
                <c:pt idx="7572">
                  <c:v>-4.2841796992297496</c:v>
                </c:pt>
                <c:pt idx="7573">
                  <c:v>-4.2841796992297496</c:v>
                </c:pt>
                <c:pt idx="7574">
                  <c:v>-4.2841796992297496</c:v>
                </c:pt>
                <c:pt idx="7575">
                  <c:v>-4.2841796992297496</c:v>
                </c:pt>
                <c:pt idx="7576">
                  <c:v>-4.2841796992297496</c:v>
                </c:pt>
                <c:pt idx="7577">
                  <c:v>-4.2841796992297496</c:v>
                </c:pt>
                <c:pt idx="7578">
                  <c:v>-4.2841796992297496</c:v>
                </c:pt>
                <c:pt idx="7579">
                  <c:v>-4.2841796992297496</c:v>
                </c:pt>
                <c:pt idx="7580">
                  <c:v>-4.2841796992297496</c:v>
                </c:pt>
                <c:pt idx="7581">
                  <c:v>-4.2841796992297496</c:v>
                </c:pt>
                <c:pt idx="7582">
                  <c:v>-4.2841796992297496</c:v>
                </c:pt>
                <c:pt idx="7583">
                  <c:v>-4.2841796992297496</c:v>
                </c:pt>
                <c:pt idx="7584">
                  <c:v>-4.2841796992297496</c:v>
                </c:pt>
                <c:pt idx="7585">
                  <c:v>-4.2841796992297496</c:v>
                </c:pt>
                <c:pt idx="7586">
                  <c:v>-4.2841796992297496</c:v>
                </c:pt>
                <c:pt idx="7587">
                  <c:v>-4.2841796992297496</c:v>
                </c:pt>
                <c:pt idx="7588">
                  <c:v>-4.2841796992297496</c:v>
                </c:pt>
                <c:pt idx="7589">
                  <c:v>-4.2841796992297496</c:v>
                </c:pt>
                <c:pt idx="7590">
                  <c:v>-4.2841796992297496</c:v>
                </c:pt>
                <c:pt idx="7591">
                  <c:v>-4.2841796992297496</c:v>
                </c:pt>
                <c:pt idx="7592">
                  <c:v>-4.2841796992297496</c:v>
                </c:pt>
                <c:pt idx="7593">
                  <c:v>-4.2841796992297496</c:v>
                </c:pt>
                <c:pt idx="7594">
                  <c:v>-4.2841796992297496</c:v>
                </c:pt>
                <c:pt idx="7595">
                  <c:v>-4.2841796992297496</c:v>
                </c:pt>
                <c:pt idx="7596">
                  <c:v>-4.2841796992297496</c:v>
                </c:pt>
                <c:pt idx="7597">
                  <c:v>-4.2841796992297496</c:v>
                </c:pt>
                <c:pt idx="7598">
                  <c:v>-4.2841796992297496</c:v>
                </c:pt>
                <c:pt idx="7599">
                  <c:v>-4.2841796992297496</c:v>
                </c:pt>
                <c:pt idx="7600">
                  <c:v>-4.2841796992297496</c:v>
                </c:pt>
                <c:pt idx="7601">
                  <c:v>-4.2841796992297496</c:v>
                </c:pt>
                <c:pt idx="7602">
                  <c:v>-4.2841796992297496</c:v>
                </c:pt>
                <c:pt idx="7603">
                  <c:v>-4.2841796992297496</c:v>
                </c:pt>
                <c:pt idx="7604">
                  <c:v>-4.2841796992297496</c:v>
                </c:pt>
                <c:pt idx="7605">
                  <c:v>-4.2841796992297496</c:v>
                </c:pt>
                <c:pt idx="7606">
                  <c:v>-4.2841796992297496</c:v>
                </c:pt>
                <c:pt idx="7607">
                  <c:v>-4.2841796992297496</c:v>
                </c:pt>
                <c:pt idx="7608">
                  <c:v>-4.2841796992297496</c:v>
                </c:pt>
                <c:pt idx="7609">
                  <c:v>-4.2841796992297496</c:v>
                </c:pt>
                <c:pt idx="7610">
                  <c:v>-4.2841796992297496</c:v>
                </c:pt>
                <c:pt idx="7611">
                  <c:v>-4.2841796992297496</c:v>
                </c:pt>
                <c:pt idx="7612">
                  <c:v>-4.2841796992297496</c:v>
                </c:pt>
                <c:pt idx="7613">
                  <c:v>-4.2841796992297496</c:v>
                </c:pt>
                <c:pt idx="7614">
                  <c:v>-4.2841796992297496</c:v>
                </c:pt>
                <c:pt idx="7615">
                  <c:v>-4.2841796992297496</c:v>
                </c:pt>
                <c:pt idx="7616">
                  <c:v>-4.2841796992297496</c:v>
                </c:pt>
                <c:pt idx="7617">
                  <c:v>-4.2841796992297496</c:v>
                </c:pt>
                <c:pt idx="7618">
                  <c:v>-4.2841796992297496</c:v>
                </c:pt>
                <c:pt idx="7619">
                  <c:v>-4.2841796992297496</c:v>
                </c:pt>
                <c:pt idx="7620">
                  <c:v>-4.2841796992297496</c:v>
                </c:pt>
                <c:pt idx="7621">
                  <c:v>-4.2841796992297496</c:v>
                </c:pt>
                <c:pt idx="7622">
                  <c:v>-4.2841796992297496</c:v>
                </c:pt>
                <c:pt idx="7623">
                  <c:v>-4.2841796992297496</c:v>
                </c:pt>
                <c:pt idx="7624">
                  <c:v>-4.2841796992297496</c:v>
                </c:pt>
                <c:pt idx="7625">
                  <c:v>-4.2841796992297496</c:v>
                </c:pt>
                <c:pt idx="7626">
                  <c:v>-4.2841796992297496</c:v>
                </c:pt>
                <c:pt idx="7627">
                  <c:v>-4.2841796992297496</c:v>
                </c:pt>
                <c:pt idx="7628">
                  <c:v>-4.2841796992297496</c:v>
                </c:pt>
                <c:pt idx="7629">
                  <c:v>-4.2841796992297496</c:v>
                </c:pt>
                <c:pt idx="7630">
                  <c:v>-4.2841796992297496</c:v>
                </c:pt>
                <c:pt idx="7631">
                  <c:v>-4.2841796992297496</c:v>
                </c:pt>
                <c:pt idx="7632">
                  <c:v>-4.2841796992297496</c:v>
                </c:pt>
                <c:pt idx="7633">
                  <c:v>-4.2841796992297496</c:v>
                </c:pt>
                <c:pt idx="7634">
                  <c:v>-4.2841796992297496</c:v>
                </c:pt>
                <c:pt idx="7635">
                  <c:v>-4.2841796992297496</c:v>
                </c:pt>
                <c:pt idx="7636">
                  <c:v>-4.2841796992297496</c:v>
                </c:pt>
                <c:pt idx="7637">
                  <c:v>-4.2841796992297496</c:v>
                </c:pt>
                <c:pt idx="7638">
                  <c:v>-4.2841796992297496</c:v>
                </c:pt>
                <c:pt idx="7639">
                  <c:v>-4.2841796992297496</c:v>
                </c:pt>
                <c:pt idx="7640">
                  <c:v>-4.2841796992297496</c:v>
                </c:pt>
                <c:pt idx="7641">
                  <c:v>-4.2841796992297496</c:v>
                </c:pt>
                <c:pt idx="7642">
                  <c:v>-4.2841796992297496</c:v>
                </c:pt>
                <c:pt idx="7643">
                  <c:v>-4.2841796992297496</c:v>
                </c:pt>
                <c:pt idx="7644">
                  <c:v>-4.2841796992297496</c:v>
                </c:pt>
                <c:pt idx="7645">
                  <c:v>-4.2841796992297496</c:v>
                </c:pt>
                <c:pt idx="7646">
                  <c:v>-4.2841796992297496</c:v>
                </c:pt>
                <c:pt idx="7647">
                  <c:v>-4.2841796992297496</c:v>
                </c:pt>
                <c:pt idx="7648">
                  <c:v>-4.2841796992297496</c:v>
                </c:pt>
                <c:pt idx="7649">
                  <c:v>-4.2841796992297496</c:v>
                </c:pt>
                <c:pt idx="7650">
                  <c:v>-4.2841796992297496</c:v>
                </c:pt>
                <c:pt idx="7651">
                  <c:v>-4.2841796992297496</c:v>
                </c:pt>
                <c:pt idx="7652">
                  <c:v>-4.2841796992297496</c:v>
                </c:pt>
                <c:pt idx="7653">
                  <c:v>-4.2841796992297496</c:v>
                </c:pt>
                <c:pt idx="7654">
                  <c:v>-4.2841796992297496</c:v>
                </c:pt>
                <c:pt idx="7655">
                  <c:v>-4.2841796992297496</c:v>
                </c:pt>
                <c:pt idx="7656">
                  <c:v>-4.2841796992297496</c:v>
                </c:pt>
                <c:pt idx="7657">
                  <c:v>-4.2841796992297496</c:v>
                </c:pt>
                <c:pt idx="7658">
                  <c:v>-4.2841796992297496</c:v>
                </c:pt>
                <c:pt idx="7659">
                  <c:v>-4.2841796992297496</c:v>
                </c:pt>
                <c:pt idx="7660">
                  <c:v>-4.2841796992297496</c:v>
                </c:pt>
                <c:pt idx="7661">
                  <c:v>-4.2841796992297496</c:v>
                </c:pt>
                <c:pt idx="7662">
                  <c:v>-4.2841796992297496</c:v>
                </c:pt>
                <c:pt idx="7663">
                  <c:v>-4.2841796992297496</c:v>
                </c:pt>
                <c:pt idx="7664">
                  <c:v>-4.2841796992297496</c:v>
                </c:pt>
                <c:pt idx="7665">
                  <c:v>-4.2841796992297496</c:v>
                </c:pt>
                <c:pt idx="7666">
                  <c:v>-4.2841796992297496</c:v>
                </c:pt>
                <c:pt idx="7667">
                  <c:v>-4.2841796992297496</c:v>
                </c:pt>
                <c:pt idx="7668">
                  <c:v>-4.2841796992297496</c:v>
                </c:pt>
                <c:pt idx="7669">
                  <c:v>-4.2841796992297496</c:v>
                </c:pt>
                <c:pt idx="7670">
                  <c:v>-4.2841796992297496</c:v>
                </c:pt>
                <c:pt idx="7671">
                  <c:v>-4.2841796992297496</c:v>
                </c:pt>
                <c:pt idx="7672">
                  <c:v>-4.2841796992297496</c:v>
                </c:pt>
                <c:pt idx="7673">
                  <c:v>-4.2841796992297496</c:v>
                </c:pt>
                <c:pt idx="7674">
                  <c:v>-4.2841796992297496</c:v>
                </c:pt>
                <c:pt idx="7675">
                  <c:v>-4.2841796992297496</c:v>
                </c:pt>
                <c:pt idx="7676">
                  <c:v>-4.2841796992297496</c:v>
                </c:pt>
                <c:pt idx="7677">
                  <c:v>-4.2841796992297496</c:v>
                </c:pt>
                <c:pt idx="7678">
                  <c:v>-4.2841796992297496</c:v>
                </c:pt>
                <c:pt idx="7679">
                  <c:v>-4.2841796992297496</c:v>
                </c:pt>
                <c:pt idx="7680">
                  <c:v>-4.2841796992297496</c:v>
                </c:pt>
                <c:pt idx="7681">
                  <c:v>-4.2841796992297496</c:v>
                </c:pt>
                <c:pt idx="7682">
                  <c:v>-4.2841796992297496</c:v>
                </c:pt>
                <c:pt idx="7683">
                  <c:v>-4.2841796992297496</c:v>
                </c:pt>
                <c:pt idx="7684">
                  <c:v>-4.2841796992297496</c:v>
                </c:pt>
                <c:pt idx="7685">
                  <c:v>-4.2841796992297496</c:v>
                </c:pt>
                <c:pt idx="7686">
                  <c:v>-4.2841796992297496</c:v>
                </c:pt>
                <c:pt idx="7687">
                  <c:v>-4.2841796992297496</c:v>
                </c:pt>
                <c:pt idx="7688">
                  <c:v>-4.2841796992297496</c:v>
                </c:pt>
                <c:pt idx="7689">
                  <c:v>-4.2841796992297496</c:v>
                </c:pt>
                <c:pt idx="7690">
                  <c:v>-4.2841796992297496</c:v>
                </c:pt>
                <c:pt idx="7691">
                  <c:v>-4.2841796992297496</c:v>
                </c:pt>
                <c:pt idx="7692">
                  <c:v>-4.2841796992297496</c:v>
                </c:pt>
                <c:pt idx="7693">
                  <c:v>-4.2841796992297496</c:v>
                </c:pt>
                <c:pt idx="7694">
                  <c:v>-4.2841796992297496</c:v>
                </c:pt>
                <c:pt idx="7695">
                  <c:v>-4.2841796992297496</c:v>
                </c:pt>
                <c:pt idx="7696">
                  <c:v>-4.2841796992297496</c:v>
                </c:pt>
                <c:pt idx="7697">
                  <c:v>-4.2841796992297496</c:v>
                </c:pt>
                <c:pt idx="7698">
                  <c:v>-4.2841796992297496</c:v>
                </c:pt>
                <c:pt idx="7699">
                  <c:v>-4.2841796992297496</c:v>
                </c:pt>
                <c:pt idx="7700">
                  <c:v>-4.2841796992297496</c:v>
                </c:pt>
                <c:pt idx="7701">
                  <c:v>-4.2841796992297496</c:v>
                </c:pt>
                <c:pt idx="7702">
                  <c:v>-4.2841796992297496</c:v>
                </c:pt>
                <c:pt idx="7703">
                  <c:v>-4.2841796992297496</c:v>
                </c:pt>
                <c:pt idx="7704">
                  <c:v>-4.2841796992297496</c:v>
                </c:pt>
                <c:pt idx="7705">
                  <c:v>-4.2841796992297496</c:v>
                </c:pt>
                <c:pt idx="7706">
                  <c:v>-4.2841796992297496</c:v>
                </c:pt>
                <c:pt idx="7707">
                  <c:v>-4.2841796992297496</c:v>
                </c:pt>
                <c:pt idx="7708">
                  <c:v>-4.2841796992297496</c:v>
                </c:pt>
                <c:pt idx="7709">
                  <c:v>-4.2841796992297496</c:v>
                </c:pt>
                <c:pt idx="7710">
                  <c:v>-4.2841796992297496</c:v>
                </c:pt>
                <c:pt idx="7711">
                  <c:v>-4.2841796992297496</c:v>
                </c:pt>
                <c:pt idx="7712">
                  <c:v>-4.2841796992297496</c:v>
                </c:pt>
                <c:pt idx="7713">
                  <c:v>-4.2841796992297496</c:v>
                </c:pt>
                <c:pt idx="7714">
                  <c:v>-4.2841796992297496</c:v>
                </c:pt>
                <c:pt idx="7715">
                  <c:v>-4.2841796992297496</c:v>
                </c:pt>
                <c:pt idx="7716">
                  <c:v>-4.2841796992297496</c:v>
                </c:pt>
                <c:pt idx="7717">
                  <c:v>-4.2841796992297496</c:v>
                </c:pt>
                <c:pt idx="7718">
                  <c:v>-4.2841796992297496</c:v>
                </c:pt>
                <c:pt idx="7719">
                  <c:v>-4.2841796992297496</c:v>
                </c:pt>
                <c:pt idx="7720">
                  <c:v>-4.2841796992297496</c:v>
                </c:pt>
                <c:pt idx="7721">
                  <c:v>-4.2841796992297496</c:v>
                </c:pt>
                <c:pt idx="7722">
                  <c:v>-4.2841796992297496</c:v>
                </c:pt>
                <c:pt idx="7723">
                  <c:v>-4.2841796992297496</c:v>
                </c:pt>
                <c:pt idx="7724">
                  <c:v>-4.2841796992297496</c:v>
                </c:pt>
                <c:pt idx="7725">
                  <c:v>-4.2841796992297496</c:v>
                </c:pt>
                <c:pt idx="7726">
                  <c:v>-4.2841796992297496</c:v>
                </c:pt>
                <c:pt idx="7727">
                  <c:v>-4.2841796992297496</c:v>
                </c:pt>
                <c:pt idx="7728">
                  <c:v>-4.2841796992297496</c:v>
                </c:pt>
                <c:pt idx="7729">
                  <c:v>-4.2841796992297496</c:v>
                </c:pt>
                <c:pt idx="7730">
                  <c:v>-4.2841796992297496</c:v>
                </c:pt>
                <c:pt idx="7731">
                  <c:v>-4.2841796992297496</c:v>
                </c:pt>
                <c:pt idx="7732">
                  <c:v>-4.2841796992297496</c:v>
                </c:pt>
                <c:pt idx="7733">
                  <c:v>-4.2841796992297496</c:v>
                </c:pt>
                <c:pt idx="7734">
                  <c:v>-4.2841796992297496</c:v>
                </c:pt>
                <c:pt idx="7735">
                  <c:v>-4.2841796992297496</c:v>
                </c:pt>
                <c:pt idx="7736">
                  <c:v>-4.2841796992297496</c:v>
                </c:pt>
                <c:pt idx="7737">
                  <c:v>-4.2841796992297496</c:v>
                </c:pt>
                <c:pt idx="7738">
                  <c:v>-4.2841796992297496</c:v>
                </c:pt>
                <c:pt idx="7739">
                  <c:v>-4.2841796992297496</c:v>
                </c:pt>
                <c:pt idx="7740">
                  <c:v>-4.2841796992297496</c:v>
                </c:pt>
                <c:pt idx="7741">
                  <c:v>-4.2841796992297496</c:v>
                </c:pt>
                <c:pt idx="7742">
                  <c:v>-4.2841796992297496</c:v>
                </c:pt>
                <c:pt idx="7743">
                  <c:v>-4.2841796992297496</c:v>
                </c:pt>
                <c:pt idx="7744">
                  <c:v>-4.2841796992297496</c:v>
                </c:pt>
                <c:pt idx="7745">
                  <c:v>-4.2841796992297496</c:v>
                </c:pt>
                <c:pt idx="7746">
                  <c:v>-4.2841796992297496</c:v>
                </c:pt>
                <c:pt idx="7747">
                  <c:v>-4.2841796992297496</c:v>
                </c:pt>
                <c:pt idx="7748">
                  <c:v>-4.2841796992297496</c:v>
                </c:pt>
                <c:pt idx="7749">
                  <c:v>-4.2841796992297496</c:v>
                </c:pt>
                <c:pt idx="7750">
                  <c:v>-4.2841796992297496</c:v>
                </c:pt>
                <c:pt idx="7751">
                  <c:v>-4.2841796992297496</c:v>
                </c:pt>
                <c:pt idx="7752">
                  <c:v>-4.2841796992297496</c:v>
                </c:pt>
                <c:pt idx="7753">
                  <c:v>-4.2841796992297496</c:v>
                </c:pt>
                <c:pt idx="7754">
                  <c:v>-4.2841796992297496</c:v>
                </c:pt>
                <c:pt idx="7755">
                  <c:v>-4.2841796992297496</c:v>
                </c:pt>
                <c:pt idx="7756">
                  <c:v>-4.2841796992297496</c:v>
                </c:pt>
                <c:pt idx="7757">
                  <c:v>-4.2841796992297496</c:v>
                </c:pt>
                <c:pt idx="7758">
                  <c:v>-4.2841796992297496</c:v>
                </c:pt>
                <c:pt idx="7759">
                  <c:v>-4.2841796992297496</c:v>
                </c:pt>
                <c:pt idx="7760">
                  <c:v>-4.2841796992297496</c:v>
                </c:pt>
                <c:pt idx="7761">
                  <c:v>-4.2841796992297496</c:v>
                </c:pt>
                <c:pt idx="7762">
                  <c:v>-4.2841796992297496</c:v>
                </c:pt>
                <c:pt idx="7763">
                  <c:v>-4.2841796992297496</c:v>
                </c:pt>
                <c:pt idx="7764">
                  <c:v>-4.2841796992297496</c:v>
                </c:pt>
                <c:pt idx="7765">
                  <c:v>-4.2841796992297496</c:v>
                </c:pt>
                <c:pt idx="7766">
                  <c:v>-4.2841796992297496</c:v>
                </c:pt>
                <c:pt idx="7767">
                  <c:v>-4.2841796992297496</c:v>
                </c:pt>
                <c:pt idx="7768">
                  <c:v>-4.2841796992297496</c:v>
                </c:pt>
                <c:pt idx="7769">
                  <c:v>-4.2841796992297496</c:v>
                </c:pt>
                <c:pt idx="7770">
                  <c:v>-4.2841796992297496</c:v>
                </c:pt>
                <c:pt idx="7771">
                  <c:v>-4.2841796992297496</c:v>
                </c:pt>
                <c:pt idx="7772">
                  <c:v>-4.2841796992297496</c:v>
                </c:pt>
                <c:pt idx="7773">
                  <c:v>-4.2841796992297496</c:v>
                </c:pt>
                <c:pt idx="7774">
                  <c:v>-4.2841796992297496</c:v>
                </c:pt>
                <c:pt idx="7775">
                  <c:v>-4.2841796992297496</c:v>
                </c:pt>
                <c:pt idx="7776">
                  <c:v>-4.2841796992297496</c:v>
                </c:pt>
                <c:pt idx="7777">
                  <c:v>-4.2841796992297496</c:v>
                </c:pt>
                <c:pt idx="7778">
                  <c:v>-4.2841796992297496</c:v>
                </c:pt>
                <c:pt idx="7779">
                  <c:v>-4.2841796992297496</c:v>
                </c:pt>
                <c:pt idx="7780">
                  <c:v>-4.2841796992297496</c:v>
                </c:pt>
                <c:pt idx="7781">
                  <c:v>-4.2841796992297496</c:v>
                </c:pt>
                <c:pt idx="7782">
                  <c:v>-4.2841796992297496</c:v>
                </c:pt>
                <c:pt idx="7783">
                  <c:v>-4.2841796992297496</c:v>
                </c:pt>
                <c:pt idx="7784">
                  <c:v>-4.2841796992297496</c:v>
                </c:pt>
                <c:pt idx="7785">
                  <c:v>-4.2841796992297496</c:v>
                </c:pt>
                <c:pt idx="7786">
                  <c:v>-4.2841796992297496</c:v>
                </c:pt>
                <c:pt idx="7787">
                  <c:v>-4.2841796992297496</c:v>
                </c:pt>
                <c:pt idx="7788">
                  <c:v>-4.2841796992297496</c:v>
                </c:pt>
                <c:pt idx="7789">
                  <c:v>-4.2841796992297496</c:v>
                </c:pt>
                <c:pt idx="7790">
                  <c:v>-4.2841796992297496</c:v>
                </c:pt>
                <c:pt idx="7791">
                  <c:v>-4.2841796992297496</c:v>
                </c:pt>
                <c:pt idx="7792">
                  <c:v>-4.2841796992297496</c:v>
                </c:pt>
                <c:pt idx="7793">
                  <c:v>-4.2841796992297496</c:v>
                </c:pt>
                <c:pt idx="7794">
                  <c:v>-4.2841796992297496</c:v>
                </c:pt>
                <c:pt idx="7795">
                  <c:v>-4.2841796992297496</c:v>
                </c:pt>
                <c:pt idx="7796">
                  <c:v>-4.2841796992297496</c:v>
                </c:pt>
                <c:pt idx="7797">
                  <c:v>-4.2841796992297496</c:v>
                </c:pt>
                <c:pt idx="7798">
                  <c:v>-4.2841796992297496</c:v>
                </c:pt>
                <c:pt idx="7799">
                  <c:v>-4.2841796992297496</c:v>
                </c:pt>
                <c:pt idx="7800">
                  <c:v>-4.2841796992297496</c:v>
                </c:pt>
                <c:pt idx="7801">
                  <c:v>-4.2841796992297496</c:v>
                </c:pt>
                <c:pt idx="7802">
                  <c:v>-4.2841796992297496</c:v>
                </c:pt>
                <c:pt idx="7803">
                  <c:v>-4.2841796992297496</c:v>
                </c:pt>
                <c:pt idx="7804">
                  <c:v>-4.2841796992297496</c:v>
                </c:pt>
                <c:pt idx="7805">
                  <c:v>-4.2841796992297496</c:v>
                </c:pt>
                <c:pt idx="7806">
                  <c:v>-4.2841796992297496</c:v>
                </c:pt>
                <c:pt idx="7807">
                  <c:v>-4.2841796992297496</c:v>
                </c:pt>
                <c:pt idx="7808">
                  <c:v>-4.2841796992297496</c:v>
                </c:pt>
                <c:pt idx="7809">
                  <c:v>-4.2841796992297496</c:v>
                </c:pt>
                <c:pt idx="7810">
                  <c:v>-4.2841796992297496</c:v>
                </c:pt>
                <c:pt idx="7811">
                  <c:v>-4.2841796992297496</c:v>
                </c:pt>
                <c:pt idx="7812">
                  <c:v>-4.2841796992297496</c:v>
                </c:pt>
                <c:pt idx="7813">
                  <c:v>-4.2841796992297496</c:v>
                </c:pt>
                <c:pt idx="7814">
                  <c:v>-4.2841796992297496</c:v>
                </c:pt>
                <c:pt idx="7815">
                  <c:v>-4.2841796992297496</c:v>
                </c:pt>
                <c:pt idx="7816">
                  <c:v>-4.2841796992297496</c:v>
                </c:pt>
                <c:pt idx="7817">
                  <c:v>-4.2841796992297496</c:v>
                </c:pt>
                <c:pt idx="7818">
                  <c:v>-4.2841796992297496</c:v>
                </c:pt>
                <c:pt idx="7819">
                  <c:v>-4.2841796992297496</c:v>
                </c:pt>
                <c:pt idx="7820">
                  <c:v>-4.2841796992297496</c:v>
                </c:pt>
                <c:pt idx="7821">
                  <c:v>-4.2841796992297496</c:v>
                </c:pt>
                <c:pt idx="7822">
                  <c:v>-4.2841796992297496</c:v>
                </c:pt>
                <c:pt idx="7823">
                  <c:v>-4.2841796992297496</c:v>
                </c:pt>
                <c:pt idx="7824">
                  <c:v>-4.2841796992297496</c:v>
                </c:pt>
                <c:pt idx="7825">
                  <c:v>-4.2841796992297496</c:v>
                </c:pt>
                <c:pt idx="7826">
                  <c:v>-4.2841796992297496</c:v>
                </c:pt>
                <c:pt idx="7827">
                  <c:v>-4.2841796992297496</c:v>
                </c:pt>
                <c:pt idx="7828">
                  <c:v>-4.2841796992297496</c:v>
                </c:pt>
                <c:pt idx="7829">
                  <c:v>-4.2841796992297496</c:v>
                </c:pt>
                <c:pt idx="7830">
                  <c:v>-4.2841796992297496</c:v>
                </c:pt>
                <c:pt idx="7831">
                  <c:v>-4.2841796992297496</c:v>
                </c:pt>
                <c:pt idx="7832">
                  <c:v>-4.2841796992297496</c:v>
                </c:pt>
                <c:pt idx="7833">
                  <c:v>-4.2841796992297496</c:v>
                </c:pt>
                <c:pt idx="7834">
                  <c:v>-4.2841796992297496</c:v>
                </c:pt>
                <c:pt idx="7835">
                  <c:v>-4.2841796992297496</c:v>
                </c:pt>
                <c:pt idx="7836">
                  <c:v>-4.2841796992297496</c:v>
                </c:pt>
                <c:pt idx="7837">
                  <c:v>-4.2841796992297496</c:v>
                </c:pt>
                <c:pt idx="7838">
                  <c:v>-4.2841796992297496</c:v>
                </c:pt>
                <c:pt idx="7839">
                  <c:v>-4.2841796992297496</c:v>
                </c:pt>
                <c:pt idx="7840">
                  <c:v>-4.2841796992297496</c:v>
                </c:pt>
                <c:pt idx="7841">
                  <c:v>-4.2841796992297496</c:v>
                </c:pt>
                <c:pt idx="7842">
                  <c:v>-4.2841796992297496</c:v>
                </c:pt>
                <c:pt idx="7843">
                  <c:v>-4.2841796992297496</c:v>
                </c:pt>
                <c:pt idx="7844">
                  <c:v>-4.2841796992297496</c:v>
                </c:pt>
                <c:pt idx="7845">
                  <c:v>-4.2841796992297496</c:v>
                </c:pt>
                <c:pt idx="7846">
                  <c:v>-4.2841796992297496</c:v>
                </c:pt>
                <c:pt idx="7847">
                  <c:v>-4.2841796992297496</c:v>
                </c:pt>
                <c:pt idx="7848">
                  <c:v>-4.2841796992297496</c:v>
                </c:pt>
                <c:pt idx="7849">
                  <c:v>-4.2841796992297496</c:v>
                </c:pt>
                <c:pt idx="7850">
                  <c:v>-4.2841796992297496</c:v>
                </c:pt>
                <c:pt idx="7851">
                  <c:v>-4.2841796992297496</c:v>
                </c:pt>
                <c:pt idx="7852">
                  <c:v>-4.2841796992297496</c:v>
                </c:pt>
                <c:pt idx="7853">
                  <c:v>-4.2841796992297496</c:v>
                </c:pt>
                <c:pt idx="7854">
                  <c:v>-4.2841796992297496</c:v>
                </c:pt>
                <c:pt idx="7855">
                  <c:v>-4.2841796992297496</c:v>
                </c:pt>
                <c:pt idx="7856">
                  <c:v>-4.2841796992297496</c:v>
                </c:pt>
                <c:pt idx="7857">
                  <c:v>-4.2841796992297496</c:v>
                </c:pt>
                <c:pt idx="7858">
                  <c:v>-4.2841796992297496</c:v>
                </c:pt>
                <c:pt idx="7859">
                  <c:v>-4.2841796992297496</c:v>
                </c:pt>
                <c:pt idx="7860">
                  <c:v>-4.2841796992297496</c:v>
                </c:pt>
                <c:pt idx="7861">
                  <c:v>-4.2841796992297496</c:v>
                </c:pt>
                <c:pt idx="7862">
                  <c:v>-4.2841796992297496</c:v>
                </c:pt>
                <c:pt idx="7863">
                  <c:v>-4.2841796992297496</c:v>
                </c:pt>
                <c:pt idx="7864">
                  <c:v>-4.2841796992297496</c:v>
                </c:pt>
                <c:pt idx="7865">
                  <c:v>-4.2841796992297496</c:v>
                </c:pt>
                <c:pt idx="7866">
                  <c:v>-4.2841796992297496</c:v>
                </c:pt>
                <c:pt idx="7867">
                  <c:v>-4.2841796992297496</c:v>
                </c:pt>
                <c:pt idx="7868">
                  <c:v>-4.2841796992297496</c:v>
                </c:pt>
                <c:pt idx="7869">
                  <c:v>-4.2841796992297496</c:v>
                </c:pt>
                <c:pt idx="7870">
                  <c:v>-4.2841796992297496</c:v>
                </c:pt>
                <c:pt idx="7871">
                  <c:v>-4.2841796992297496</c:v>
                </c:pt>
                <c:pt idx="7872">
                  <c:v>-4.2841796992297496</c:v>
                </c:pt>
                <c:pt idx="7873">
                  <c:v>-4.2841796992297496</c:v>
                </c:pt>
                <c:pt idx="7874">
                  <c:v>-4.2841796992297496</c:v>
                </c:pt>
                <c:pt idx="7875">
                  <c:v>-4.2841796992297496</c:v>
                </c:pt>
                <c:pt idx="7876">
                  <c:v>-4.2841796992297496</c:v>
                </c:pt>
                <c:pt idx="7877">
                  <c:v>-4.2841796992297496</c:v>
                </c:pt>
                <c:pt idx="7878">
                  <c:v>-4.2841796992297496</c:v>
                </c:pt>
                <c:pt idx="7879">
                  <c:v>-4.2841796992297496</c:v>
                </c:pt>
                <c:pt idx="7880">
                  <c:v>-4.2841796992297496</c:v>
                </c:pt>
                <c:pt idx="7881">
                  <c:v>-4.2841796992297496</c:v>
                </c:pt>
                <c:pt idx="7882">
                  <c:v>-4.2841796992297496</c:v>
                </c:pt>
                <c:pt idx="7883">
                  <c:v>-4.2841796992297496</c:v>
                </c:pt>
                <c:pt idx="7884">
                  <c:v>-4.2841796992297496</c:v>
                </c:pt>
                <c:pt idx="7885">
                  <c:v>-4.2841796992297496</c:v>
                </c:pt>
                <c:pt idx="7886">
                  <c:v>-4.2841796992297496</c:v>
                </c:pt>
                <c:pt idx="7887">
                  <c:v>-4.2841796992297496</c:v>
                </c:pt>
                <c:pt idx="7888">
                  <c:v>-4.2841796992297496</c:v>
                </c:pt>
                <c:pt idx="7889">
                  <c:v>-4.2841796992297496</c:v>
                </c:pt>
                <c:pt idx="7890">
                  <c:v>-4.2841796992297496</c:v>
                </c:pt>
                <c:pt idx="7891">
                  <c:v>-4.2841796992297496</c:v>
                </c:pt>
                <c:pt idx="7892">
                  <c:v>-4.2841796992297496</c:v>
                </c:pt>
                <c:pt idx="7893">
                  <c:v>-4.2841796992297496</c:v>
                </c:pt>
                <c:pt idx="7894">
                  <c:v>-4.2841796992297496</c:v>
                </c:pt>
                <c:pt idx="7895">
                  <c:v>-4.2841796992297496</c:v>
                </c:pt>
                <c:pt idx="7896">
                  <c:v>-4.2841796992297496</c:v>
                </c:pt>
                <c:pt idx="7897">
                  <c:v>-4.2841796992297496</c:v>
                </c:pt>
                <c:pt idx="7898">
                  <c:v>-4.2841796992297496</c:v>
                </c:pt>
                <c:pt idx="7899">
                  <c:v>-4.2841796992297496</c:v>
                </c:pt>
                <c:pt idx="7900">
                  <c:v>-4.2841796992297496</c:v>
                </c:pt>
                <c:pt idx="7901">
                  <c:v>-4.2841796992297496</c:v>
                </c:pt>
                <c:pt idx="7902">
                  <c:v>-4.2841796992297496</c:v>
                </c:pt>
                <c:pt idx="7903">
                  <c:v>-4.2841796992297496</c:v>
                </c:pt>
                <c:pt idx="7904">
                  <c:v>-4.2841796992297496</c:v>
                </c:pt>
                <c:pt idx="7905">
                  <c:v>-4.2841796992297496</c:v>
                </c:pt>
                <c:pt idx="7906">
                  <c:v>-4.2841796992297496</c:v>
                </c:pt>
                <c:pt idx="7907">
                  <c:v>-4.2841796992297496</c:v>
                </c:pt>
                <c:pt idx="7908">
                  <c:v>-4.2841796992297496</c:v>
                </c:pt>
                <c:pt idx="7909">
                  <c:v>-4.2841796992297496</c:v>
                </c:pt>
                <c:pt idx="7910">
                  <c:v>-4.2841796992297496</c:v>
                </c:pt>
                <c:pt idx="7911">
                  <c:v>-4.2841796992297496</c:v>
                </c:pt>
                <c:pt idx="7912">
                  <c:v>-4.2841796992297496</c:v>
                </c:pt>
                <c:pt idx="7913">
                  <c:v>-4.2841796992297496</c:v>
                </c:pt>
                <c:pt idx="7914">
                  <c:v>-4.2841796992297496</c:v>
                </c:pt>
                <c:pt idx="7915">
                  <c:v>-4.2841796992297496</c:v>
                </c:pt>
                <c:pt idx="7916">
                  <c:v>-4.2841796992297496</c:v>
                </c:pt>
                <c:pt idx="7917">
                  <c:v>-4.2841796992297496</c:v>
                </c:pt>
                <c:pt idx="7918">
                  <c:v>-4.2841796992297496</c:v>
                </c:pt>
                <c:pt idx="7919">
                  <c:v>-4.2841796992297496</c:v>
                </c:pt>
                <c:pt idx="7920">
                  <c:v>-4.2841796992297496</c:v>
                </c:pt>
                <c:pt idx="7921">
                  <c:v>-4.2841796992297496</c:v>
                </c:pt>
                <c:pt idx="7922">
                  <c:v>-4.2841796992297496</c:v>
                </c:pt>
                <c:pt idx="7923">
                  <c:v>-4.2841796992297496</c:v>
                </c:pt>
                <c:pt idx="7924">
                  <c:v>-4.2841796992297496</c:v>
                </c:pt>
                <c:pt idx="7925">
                  <c:v>-4.2841796992297496</c:v>
                </c:pt>
                <c:pt idx="7926">
                  <c:v>-4.2841796992297496</c:v>
                </c:pt>
                <c:pt idx="7927">
                  <c:v>-4.2841796992297496</c:v>
                </c:pt>
                <c:pt idx="7928">
                  <c:v>-4.2841796992297496</c:v>
                </c:pt>
                <c:pt idx="7929">
                  <c:v>-4.2841796992297496</c:v>
                </c:pt>
                <c:pt idx="7930">
                  <c:v>-4.2841796992297496</c:v>
                </c:pt>
                <c:pt idx="7931">
                  <c:v>-4.2841796992297496</c:v>
                </c:pt>
                <c:pt idx="7932">
                  <c:v>-4.2841796992297496</c:v>
                </c:pt>
                <c:pt idx="7933">
                  <c:v>-4.2841796992297496</c:v>
                </c:pt>
                <c:pt idx="7934">
                  <c:v>-4.2841796992297496</c:v>
                </c:pt>
                <c:pt idx="7935">
                  <c:v>-4.2841796992297496</c:v>
                </c:pt>
                <c:pt idx="7936">
                  <c:v>-4.2841796992297496</c:v>
                </c:pt>
                <c:pt idx="7937">
                  <c:v>-4.2841796992297496</c:v>
                </c:pt>
                <c:pt idx="7938">
                  <c:v>-4.2841796992297496</c:v>
                </c:pt>
                <c:pt idx="7939">
                  <c:v>-4.2841796992297496</c:v>
                </c:pt>
                <c:pt idx="7940">
                  <c:v>-4.2841796992297496</c:v>
                </c:pt>
                <c:pt idx="7941">
                  <c:v>-4.2841796992297496</c:v>
                </c:pt>
                <c:pt idx="7942">
                  <c:v>-4.2841796992297496</c:v>
                </c:pt>
                <c:pt idx="7943">
                  <c:v>-4.2841796992297496</c:v>
                </c:pt>
                <c:pt idx="7944">
                  <c:v>-4.2841796992297496</c:v>
                </c:pt>
                <c:pt idx="7945">
                  <c:v>-4.2841796992297496</c:v>
                </c:pt>
                <c:pt idx="7946">
                  <c:v>-4.2841796992297496</c:v>
                </c:pt>
                <c:pt idx="7947">
                  <c:v>-4.2841796992297496</c:v>
                </c:pt>
                <c:pt idx="7948">
                  <c:v>-4.2841796992297496</c:v>
                </c:pt>
                <c:pt idx="7949">
                  <c:v>-4.2841796992297496</c:v>
                </c:pt>
                <c:pt idx="7950">
                  <c:v>-4.2841796992297496</c:v>
                </c:pt>
                <c:pt idx="7951">
                  <c:v>-4.2841796992297496</c:v>
                </c:pt>
                <c:pt idx="7952">
                  <c:v>-4.2841796992297496</c:v>
                </c:pt>
                <c:pt idx="7953">
                  <c:v>-4.2841796992297496</c:v>
                </c:pt>
                <c:pt idx="7954">
                  <c:v>-4.2841796992297496</c:v>
                </c:pt>
                <c:pt idx="7955">
                  <c:v>-4.2841796992297496</c:v>
                </c:pt>
                <c:pt idx="7956">
                  <c:v>-4.2841796992297496</c:v>
                </c:pt>
                <c:pt idx="7957">
                  <c:v>-4.2841796992297496</c:v>
                </c:pt>
                <c:pt idx="7958">
                  <c:v>-4.2841796992297496</c:v>
                </c:pt>
                <c:pt idx="7959">
                  <c:v>-4.2841796992297496</c:v>
                </c:pt>
                <c:pt idx="7960">
                  <c:v>-4.2841796992297496</c:v>
                </c:pt>
                <c:pt idx="7961">
                  <c:v>-4.2841796992297496</c:v>
                </c:pt>
                <c:pt idx="7962">
                  <c:v>-4.2841796992297496</c:v>
                </c:pt>
                <c:pt idx="7963">
                  <c:v>-4.2841796992297496</c:v>
                </c:pt>
                <c:pt idx="7964">
                  <c:v>-4.2841796992297496</c:v>
                </c:pt>
                <c:pt idx="7965">
                  <c:v>-4.2841796992297496</c:v>
                </c:pt>
                <c:pt idx="7966">
                  <c:v>-4.2841796992297496</c:v>
                </c:pt>
                <c:pt idx="7967">
                  <c:v>-4.2841796992297496</c:v>
                </c:pt>
                <c:pt idx="7968">
                  <c:v>-4.2841796992297496</c:v>
                </c:pt>
                <c:pt idx="7969">
                  <c:v>-4.2841796992297496</c:v>
                </c:pt>
                <c:pt idx="7970">
                  <c:v>-4.2841796992297496</c:v>
                </c:pt>
                <c:pt idx="7971">
                  <c:v>-4.2841796992297496</c:v>
                </c:pt>
                <c:pt idx="7972">
                  <c:v>-4.2841796992297496</c:v>
                </c:pt>
                <c:pt idx="7973">
                  <c:v>-4.2841796992297496</c:v>
                </c:pt>
                <c:pt idx="7974">
                  <c:v>-4.2841796992297496</c:v>
                </c:pt>
                <c:pt idx="7975">
                  <c:v>-4.2841796992297496</c:v>
                </c:pt>
                <c:pt idx="7976">
                  <c:v>-4.2841796992297496</c:v>
                </c:pt>
                <c:pt idx="7977">
                  <c:v>-4.2841796992297496</c:v>
                </c:pt>
                <c:pt idx="7978">
                  <c:v>-4.2841796992297496</c:v>
                </c:pt>
                <c:pt idx="7979">
                  <c:v>-4.2841796992297496</c:v>
                </c:pt>
                <c:pt idx="7980">
                  <c:v>-4.2841796992297496</c:v>
                </c:pt>
                <c:pt idx="7981">
                  <c:v>-4.2841796992297496</c:v>
                </c:pt>
                <c:pt idx="7982">
                  <c:v>-4.2841796992297496</c:v>
                </c:pt>
                <c:pt idx="7983">
                  <c:v>-4.2841796992297496</c:v>
                </c:pt>
                <c:pt idx="7984">
                  <c:v>-4.2841796992297496</c:v>
                </c:pt>
                <c:pt idx="7985">
                  <c:v>-4.2841796992297496</c:v>
                </c:pt>
                <c:pt idx="7986">
                  <c:v>-4.2841796992297496</c:v>
                </c:pt>
                <c:pt idx="7987">
                  <c:v>-4.2841796992297496</c:v>
                </c:pt>
                <c:pt idx="7988">
                  <c:v>-4.2841796992297496</c:v>
                </c:pt>
                <c:pt idx="7989">
                  <c:v>-4.2841796992297496</c:v>
                </c:pt>
                <c:pt idx="7990">
                  <c:v>-4.2841796992297496</c:v>
                </c:pt>
                <c:pt idx="7991">
                  <c:v>-4.2841796992297496</c:v>
                </c:pt>
                <c:pt idx="7992">
                  <c:v>-4.2841796992297496</c:v>
                </c:pt>
                <c:pt idx="7993">
                  <c:v>-4.2841796992297496</c:v>
                </c:pt>
                <c:pt idx="7994">
                  <c:v>-4.2841796992297496</c:v>
                </c:pt>
                <c:pt idx="7995">
                  <c:v>-4.2841796992297496</c:v>
                </c:pt>
                <c:pt idx="7996">
                  <c:v>-4.2841796992297496</c:v>
                </c:pt>
                <c:pt idx="7997">
                  <c:v>-4.2841796992297496</c:v>
                </c:pt>
                <c:pt idx="7998">
                  <c:v>-4.2841796992297496</c:v>
                </c:pt>
                <c:pt idx="7999">
                  <c:v>-4.2841796992297496</c:v>
                </c:pt>
                <c:pt idx="8000">
                  <c:v>-4.2841796992297496</c:v>
                </c:pt>
                <c:pt idx="8001">
                  <c:v>-4.2841796992297496</c:v>
                </c:pt>
                <c:pt idx="8002">
                  <c:v>-4.2841796992297496</c:v>
                </c:pt>
                <c:pt idx="8003">
                  <c:v>-4.2841796992297496</c:v>
                </c:pt>
                <c:pt idx="8004">
                  <c:v>-4.2841796992297496</c:v>
                </c:pt>
                <c:pt idx="8005">
                  <c:v>-4.2841796992297496</c:v>
                </c:pt>
                <c:pt idx="8006">
                  <c:v>-4.2841796992297496</c:v>
                </c:pt>
                <c:pt idx="8007">
                  <c:v>-4.2841796992297496</c:v>
                </c:pt>
                <c:pt idx="8008">
                  <c:v>-4.2841796992297496</c:v>
                </c:pt>
                <c:pt idx="8009">
                  <c:v>-4.2841796992297496</c:v>
                </c:pt>
                <c:pt idx="8010">
                  <c:v>-4.2841796992297496</c:v>
                </c:pt>
                <c:pt idx="8011">
                  <c:v>-4.2841796992297496</c:v>
                </c:pt>
                <c:pt idx="8012">
                  <c:v>-4.2841796992297496</c:v>
                </c:pt>
                <c:pt idx="8013">
                  <c:v>-4.2841796992297496</c:v>
                </c:pt>
                <c:pt idx="8014">
                  <c:v>-4.2841796992297496</c:v>
                </c:pt>
                <c:pt idx="8015">
                  <c:v>-4.2841796992297496</c:v>
                </c:pt>
                <c:pt idx="8016">
                  <c:v>-4.2841796992297496</c:v>
                </c:pt>
                <c:pt idx="8017">
                  <c:v>-4.2841796992297496</c:v>
                </c:pt>
                <c:pt idx="8018">
                  <c:v>-4.2841796992297496</c:v>
                </c:pt>
                <c:pt idx="8019">
                  <c:v>-4.2841796992297496</c:v>
                </c:pt>
                <c:pt idx="8020">
                  <c:v>-4.2841796992297496</c:v>
                </c:pt>
                <c:pt idx="8021">
                  <c:v>-4.2841796992297496</c:v>
                </c:pt>
                <c:pt idx="8022">
                  <c:v>-4.2841796992297496</c:v>
                </c:pt>
                <c:pt idx="8023">
                  <c:v>-4.2841796992297496</c:v>
                </c:pt>
                <c:pt idx="8024">
                  <c:v>-4.2841796992297496</c:v>
                </c:pt>
                <c:pt idx="8025">
                  <c:v>-4.2841796992297496</c:v>
                </c:pt>
                <c:pt idx="8026">
                  <c:v>-4.2841796992297496</c:v>
                </c:pt>
                <c:pt idx="8027">
                  <c:v>-4.2841796992297496</c:v>
                </c:pt>
                <c:pt idx="8028">
                  <c:v>-4.2841796992297496</c:v>
                </c:pt>
                <c:pt idx="8029">
                  <c:v>-4.2841796992297496</c:v>
                </c:pt>
                <c:pt idx="8030">
                  <c:v>-4.2841796992297496</c:v>
                </c:pt>
                <c:pt idx="8031">
                  <c:v>-4.2841796992297496</c:v>
                </c:pt>
                <c:pt idx="8032">
                  <c:v>-4.2841796992297496</c:v>
                </c:pt>
                <c:pt idx="8033">
                  <c:v>-4.2841796992297496</c:v>
                </c:pt>
                <c:pt idx="8034">
                  <c:v>-4.2841796992297496</c:v>
                </c:pt>
                <c:pt idx="8035">
                  <c:v>-4.2841796992297496</c:v>
                </c:pt>
                <c:pt idx="8036">
                  <c:v>-4.2841796992297496</c:v>
                </c:pt>
                <c:pt idx="8037">
                  <c:v>-4.2841796992297496</c:v>
                </c:pt>
                <c:pt idx="8038">
                  <c:v>-4.2841796992297496</c:v>
                </c:pt>
                <c:pt idx="8039">
                  <c:v>-4.2841796992297496</c:v>
                </c:pt>
                <c:pt idx="8040">
                  <c:v>-4.2841796992297496</c:v>
                </c:pt>
                <c:pt idx="8041">
                  <c:v>-4.2841796992297496</c:v>
                </c:pt>
                <c:pt idx="8042">
                  <c:v>-4.2841796992297496</c:v>
                </c:pt>
                <c:pt idx="8043">
                  <c:v>-4.2841796992297496</c:v>
                </c:pt>
                <c:pt idx="8044">
                  <c:v>-4.2841796992297496</c:v>
                </c:pt>
                <c:pt idx="8045">
                  <c:v>-4.2841796992297496</c:v>
                </c:pt>
                <c:pt idx="8046">
                  <c:v>-4.2841796992297496</c:v>
                </c:pt>
                <c:pt idx="8047">
                  <c:v>-4.2841796992297496</c:v>
                </c:pt>
                <c:pt idx="8048">
                  <c:v>-4.2841796992297496</c:v>
                </c:pt>
                <c:pt idx="8049">
                  <c:v>-4.2841796992297496</c:v>
                </c:pt>
                <c:pt idx="8050">
                  <c:v>-4.2841796992297496</c:v>
                </c:pt>
                <c:pt idx="8051">
                  <c:v>-4.2841796992297496</c:v>
                </c:pt>
                <c:pt idx="8052">
                  <c:v>-4.2841796992297496</c:v>
                </c:pt>
                <c:pt idx="8053">
                  <c:v>-4.2841796992297496</c:v>
                </c:pt>
                <c:pt idx="8054">
                  <c:v>-4.2841796992297496</c:v>
                </c:pt>
                <c:pt idx="8055">
                  <c:v>-4.2841796992297496</c:v>
                </c:pt>
                <c:pt idx="8056">
                  <c:v>-4.2841796992297496</c:v>
                </c:pt>
                <c:pt idx="8057">
                  <c:v>-4.2841796992297496</c:v>
                </c:pt>
                <c:pt idx="8058">
                  <c:v>-4.2841796992297496</c:v>
                </c:pt>
                <c:pt idx="8059">
                  <c:v>-4.2841796992297496</c:v>
                </c:pt>
                <c:pt idx="8060">
                  <c:v>-4.2841796992297496</c:v>
                </c:pt>
                <c:pt idx="8061">
                  <c:v>-4.2841796992297496</c:v>
                </c:pt>
                <c:pt idx="8062">
                  <c:v>-4.2841796992297496</c:v>
                </c:pt>
                <c:pt idx="8063">
                  <c:v>-4.2841796992297496</c:v>
                </c:pt>
                <c:pt idx="8064">
                  <c:v>-4.2841796992297496</c:v>
                </c:pt>
                <c:pt idx="8065">
                  <c:v>-4.2841796992297496</c:v>
                </c:pt>
                <c:pt idx="8066">
                  <c:v>-4.2841796992297496</c:v>
                </c:pt>
                <c:pt idx="8067">
                  <c:v>-4.2841796992297496</c:v>
                </c:pt>
                <c:pt idx="8068">
                  <c:v>-4.2841796992297496</c:v>
                </c:pt>
                <c:pt idx="8069">
                  <c:v>-4.2841796992297496</c:v>
                </c:pt>
                <c:pt idx="8070">
                  <c:v>-4.2841796992297496</c:v>
                </c:pt>
                <c:pt idx="8071">
                  <c:v>-4.2841796992297496</c:v>
                </c:pt>
                <c:pt idx="8072">
                  <c:v>-4.2841796992297496</c:v>
                </c:pt>
                <c:pt idx="8073">
                  <c:v>-4.2841796992297496</c:v>
                </c:pt>
                <c:pt idx="8074">
                  <c:v>-4.2841796992297496</c:v>
                </c:pt>
                <c:pt idx="8075">
                  <c:v>-4.2841796992297496</c:v>
                </c:pt>
                <c:pt idx="8076">
                  <c:v>-4.2841796992297496</c:v>
                </c:pt>
                <c:pt idx="8077">
                  <c:v>-4.2841796992297496</c:v>
                </c:pt>
                <c:pt idx="8078">
                  <c:v>-4.2841796992297496</c:v>
                </c:pt>
                <c:pt idx="8079">
                  <c:v>-4.2841796992297496</c:v>
                </c:pt>
                <c:pt idx="8080">
                  <c:v>-4.2841796992297496</c:v>
                </c:pt>
                <c:pt idx="8081">
                  <c:v>-4.2841796992297496</c:v>
                </c:pt>
                <c:pt idx="8082">
                  <c:v>-4.2841796992297496</c:v>
                </c:pt>
                <c:pt idx="8083">
                  <c:v>-4.2841796992297496</c:v>
                </c:pt>
                <c:pt idx="8084">
                  <c:v>-4.2841796992297496</c:v>
                </c:pt>
                <c:pt idx="8085">
                  <c:v>-4.2841796992297496</c:v>
                </c:pt>
                <c:pt idx="8086">
                  <c:v>-4.2841796992297496</c:v>
                </c:pt>
                <c:pt idx="8087">
                  <c:v>-4.2841796992297496</c:v>
                </c:pt>
                <c:pt idx="8088">
                  <c:v>-4.2841796992297496</c:v>
                </c:pt>
                <c:pt idx="8089">
                  <c:v>-4.2841796992297496</c:v>
                </c:pt>
                <c:pt idx="8090">
                  <c:v>-4.2841796992297496</c:v>
                </c:pt>
                <c:pt idx="8091">
                  <c:v>-4.2841796992297496</c:v>
                </c:pt>
                <c:pt idx="8092">
                  <c:v>-4.2841796992297496</c:v>
                </c:pt>
                <c:pt idx="8093">
                  <c:v>-4.2841796992297496</c:v>
                </c:pt>
                <c:pt idx="8094">
                  <c:v>-4.2841796992297496</c:v>
                </c:pt>
                <c:pt idx="8095">
                  <c:v>-4.2841796992297496</c:v>
                </c:pt>
                <c:pt idx="8096">
                  <c:v>-4.2841796992297496</c:v>
                </c:pt>
                <c:pt idx="8097">
                  <c:v>-4.2841796992297496</c:v>
                </c:pt>
                <c:pt idx="8098">
                  <c:v>-4.2841796992297496</c:v>
                </c:pt>
                <c:pt idx="8099">
                  <c:v>-4.2841796992297496</c:v>
                </c:pt>
                <c:pt idx="8100">
                  <c:v>-4.2841796992297496</c:v>
                </c:pt>
                <c:pt idx="8101">
                  <c:v>-4.2841796992297496</c:v>
                </c:pt>
                <c:pt idx="8102">
                  <c:v>-4.2841796992297496</c:v>
                </c:pt>
                <c:pt idx="8103">
                  <c:v>-4.2841796992297496</c:v>
                </c:pt>
                <c:pt idx="8104">
                  <c:v>-4.2841796992297496</c:v>
                </c:pt>
                <c:pt idx="8105">
                  <c:v>-4.2841796992297496</c:v>
                </c:pt>
                <c:pt idx="8106">
                  <c:v>-4.2841796992297496</c:v>
                </c:pt>
                <c:pt idx="8107">
                  <c:v>-4.2841796992297496</c:v>
                </c:pt>
                <c:pt idx="8108">
                  <c:v>-4.2841796992297496</c:v>
                </c:pt>
                <c:pt idx="8109">
                  <c:v>-4.2841796992297496</c:v>
                </c:pt>
                <c:pt idx="8110">
                  <c:v>-4.2841796992297496</c:v>
                </c:pt>
                <c:pt idx="8111">
                  <c:v>-4.2841796992297496</c:v>
                </c:pt>
                <c:pt idx="8112">
                  <c:v>-4.2841796992297496</c:v>
                </c:pt>
                <c:pt idx="8113">
                  <c:v>-4.2841796992297496</c:v>
                </c:pt>
                <c:pt idx="8114">
                  <c:v>-4.2841796992297496</c:v>
                </c:pt>
                <c:pt idx="8115">
                  <c:v>-4.2841796992297496</c:v>
                </c:pt>
                <c:pt idx="8116">
                  <c:v>-4.2841796992297496</c:v>
                </c:pt>
                <c:pt idx="8117">
                  <c:v>-4.2841796992297496</c:v>
                </c:pt>
                <c:pt idx="8118">
                  <c:v>-4.2841796992297496</c:v>
                </c:pt>
                <c:pt idx="8119">
                  <c:v>-4.2841796992297496</c:v>
                </c:pt>
                <c:pt idx="8120">
                  <c:v>-4.2841796992297496</c:v>
                </c:pt>
                <c:pt idx="8121">
                  <c:v>-4.2841796992297496</c:v>
                </c:pt>
                <c:pt idx="8122">
                  <c:v>-4.2841796992297496</c:v>
                </c:pt>
                <c:pt idx="8123">
                  <c:v>-4.2841796992297496</c:v>
                </c:pt>
                <c:pt idx="8124">
                  <c:v>-4.2841796992297496</c:v>
                </c:pt>
                <c:pt idx="8125">
                  <c:v>-4.2841796992297496</c:v>
                </c:pt>
                <c:pt idx="8126">
                  <c:v>-4.2841796992297496</c:v>
                </c:pt>
                <c:pt idx="8127">
                  <c:v>-4.2841796992297496</c:v>
                </c:pt>
                <c:pt idx="8128">
                  <c:v>-4.2841796992297496</c:v>
                </c:pt>
                <c:pt idx="8129">
                  <c:v>-4.2841796992297496</c:v>
                </c:pt>
                <c:pt idx="8130">
                  <c:v>-4.2841796992297496</c:v>
                </c:pt>
                <c:pt idx="8131">
                  <c:v>-4.2841796992297496</c:v>
                </c:pt>
                <c:pt idx="8132">
                  <c:v>-4.2841796992297496</c:v>
                </c:pt>
                <c:pt idx="8133">
                  <c:v>-4.2841796992297496</c:v>
                </c:pt>
                <c:pt idx="8134">
                  <c:v>-4.2841796992297496</c:v>
                </c:pt>
                <c:pt idx="8135">
                  <c:v>-4.2841796992297496</c:v>
                </c:pt>
                <c:pt idx="8136">
                  <c:v>-4.2841796992297496</c:v>
                </c:pt>
                <c:pt idx="8137">
                  <c:v>-4.2841796992297496</c:v>
                </c:pt>
                <c:pt idx="8138">
                  <c:v>-4.2841796992297496</c:v>
                </c:pt>
                <c:pt idx="8139">
                  <c:v>-4.2841796992297496</c:v>
                </c:pt>
                <c:pt idx="8140">
                  <c:v>-4.2841796992297496</c:v>
                </c:pt>
                <c:pt idx="8141">
                  <c:v>-4.2841796992297496</c:v>
                </c:pt>
                <c:pt idx="8142">
                  <c:v>-4.2841796992297496</c:v>
                </c:pt>
                <c:pt idx="8143">
                  <c:v>-4.2841796992297496</c:v>
                </c:pt>
                <c:pt idx="8144">
                  <c:v>-4.2841796992297496</c:v>
                </c:pt>
                <c:pt idx="8145">
                  <c:v>-4.2841796992297496</c:v>
                </c:pt>
                <c:pt idx="8146">
                  <c:v>-4.2841796992297496</c:v>
                </c:pt>
                <c:pt idx="8147">
                  <c:v>-4.2841796992297496</c:v>
                </c:pt>
                <c:pt idx="8148">
                  <c:v>-4.2841796992297496</c:v>
                </c:pt>
                <c:pt idx="8149">
                  <c:v>-4.2841796992297496</c:v>
                </c:pt>
                <c:pt idx="8150">
                  <c:v>-4.2841796992297496</c:v>
                </c:pt>
                <c:pt idx="8151">
                  <c:v>-4.2841796992297496</c:v>
                </c:pt>
                <c:pt idx="8152">
                  <c:v>-4.2841796992297496</c:v>
                </c:pt>
                <c:pt idx="8153">
                  <c:v>-4.2841796992297496</c:v>
                </c:pt>
                <c:pt idx="8154">
                  <c:v>-4.2841796992297496</c:v>
                </c:pt>
                <c:pt idx="8155">
                  <c:v>-4.2841796992297496</c:v>
                </c:pt>
                <c:pt idx="8156">
                  <c:v>-4.2841796992297496</c:v>
                </c:pt>
                <c:pt idx="8157">
                  <c:v>-4.2841796992297496</c:v>
                </c:pt>
                <c:pt idx="8158">
                  <c:v>-4.2841796992297496</c:v>
                </c:pt>
                <c:pt idx="8159">
                  <c:v>-4.2841796992297496</c:v>
                </c:pt>
                <c:pt idx="8160">
                  <c:v>-4.2841796992297496</c:v>
                </c:pt>
                <c:pt idx="8161">
                  <c:v>-4.2841796992297496</c:v>
                </c:pt>
                <c:pt idx="8162">
                  <c:v>-4.2841796992297496</c:v>
                </c:pt>
                <c:pt idx="8163">
                  <c:v>-4.2841796992297496</c:v>
                </c:pt>
                <c:pt idx="8164">
                  <c:v>-4.2841796992297496</c:v>
                </c:pt>
                <c:pt idx="8165">
                  <c:v>-4.2841796992297496</c:v>
                </c:pt>
                <c:pt idx="8166">
                  <c:v>-4.2841796992297496</c:v>
                </c:pt>
                <c:pt idx="8167">
                  <c:v>-4.2841796992297496</c:v>
                </c:pt>
                <c:pt idx="8168">
                  <c:v>-4.2841796992297496</c:v>
                </c:pt>
                <c:pt idx="8169">
                  <c:v>-4.2841796992297496</c:v>
                </c:pt>
                <c:pt idx="8170">
                  <c:v>-4.2841796992297496</c:v>
                </c:pt>
                <c:pt idx="8171">
                  <c:v>-4.2841796992297496</c:v>
                </c:pt>
                <c:pt idx="8172">
                  <c:v>-4.2841796992297496</c:v>
                </c:pt>
                <c:pt idx="8173">
                  <c:v>-4.2841796992297496</c:v>
                </c:pt>
                <c:pt idx="8174">
                  <c:v>-4.2841796992297496</c:v>
                </c:pt>
                <c:pt idx="8175">
                  <c:v>-4.2841796992297496</c:v>
                </c:pt>
                <c:pt idx="8176">
                  <c:v>-4.2841796992297496</c:v>
                </c:pt>
                <c:pt idx="8177">
                  <c:v>-4.2841796992297496</c:v>
                </c:pt>
                <c:pt idx="8178">
                  <c:v>-4.2841796992297496</c:v>
                </c:pt>
                <c:pt idx="8179">
                  <c:v>-4.2841796992297496</c:v>
                </c:pt>
                <c:pt idx="8180">
                  <c:v>-4.2841796992297496</c:v>
                </c:pt>
                <c:pt idx="8181">
                  <c:v>-4.2841796992297496</c:v>
                </c:pt>
                <c:pt idx="8182">
                  <c:v>-4.2841796992297496</c:v>
                </c:pt>
                <c:pt idx="8183">
                  <c:v>-4.2841796992297496</c:v>
                </c:pt>
                <c:pt idx="8184">
                  <c:v>-4.2841796992297496</c:v>
                </c:pt>
                <c:pt idx="8185">
                  <c:v>-4.2841796992297496</c:v>
                </c:pt>
                <c:pt idx="8186">
                  <c:v>-4.2841796992297496</c:v>
                </c:pt>
                <c:pt idx="8187">
                  <c:v>-4.2841796992297496</c:v>
                </c:pt>
                <c:pt idx="8188">
                  <c:v>-4.2841796992297496</c:v>
                </c:pt>
                <c:pt idx="8189">
                  <c:v>-4.2841796992297496</c:v>
                </c:pt>
                <c:pt idx="8190">
                  <c:v>-4.2841796992297496</c:v>
                </c:pt>
                <c:pt idx="8191">
                  <c:v>-4.2841796992297496</c:v>
                </c:pt>
                <c:pt idx="8192">
                  <c:v>-4.2841796992297496</c:v>
                </c:pt>
                <c:pt idx="8193">
                  <c:v>-4.2841796992297496</c:v>
                </c:pt>
                <c:pt idx="8194">
                  <c:v>-4.2841796992297496</c:v>
                </c:pt>
                <c:pt idx="8195">
                  <c:v>-4.2841796992297496</c:v>
                </c:pt>
                <c:pt idx="8196">
                  <c:v>-4.2841796992297496</c:v>
                </c:pt>
                <c:pt idx="8197">
                  <c:v>-4.2841796992297496</c:v>
                </c:pt>
                <c:pt idx="8198">
                  <c:v>-4.2841796992297496</c:v>
                </c:pt>
                <c:pt idx="8199">
                  <c:v>-4.2841796992297496</c:v>
                </c:pt>
                <c:pt idx="8200">
                  <c:v>-4.2841796992297496</c:v>
                </c:pt>
                <c:pt idx="8201">
                  <c:v>-4.2841796992297496</c:v>
                </c:pt>
                <c:pt idx="8202">
                  <c:v>-4.2841796992297496</c:v>
                </c:pt>
                <c:pt idx="8203">
                  <c:v>-4.2841796992297496</c:v>
                </c:pt>
                <c:pt idx="8204">
                  <c:v>-4.2841796992297496</c:v>
                </c:pt>
                <c:pt idx="8205">
                  <c:v>-4.2841796992297496</c:v>
                </c:pt>
                <c:pt idx="8206">
                  <c:v>-4.2841796992297496</c:v>
                </c:pt>
                <c:pt idx="8207">
                  <c:v>-4.2841796992297496</c:v>
                </c:pt>
                <c:pt idx="8208">
                  <c:v>-4.2841796992297496</c:v>
                </c:pt>
                <c:pt idx="8209">
                  <c:v>-4.2841796992297496</c:v>
                </c:pt>
                <c:pt idx="8210">
                  <c:v>-4.2841796992297496</c:v>
                </c:pt>
                <c:pt idx="8211">
                  <c:v>-4.2841796992297496</c:v>
                </c:pt>
                <c:pt idx="8212">
                  <c:v>-4.2841796992297496</c:v>
                </c:pt>
                <c:pt idx="8213">
                  <c:v>-4.2841796992297496</c:v>
                </c:pt>
                <c:pt idx="8214">
                  <c:v>-4.2841796992297496</c:v>
                </c:pt>
                <c:pt idx="8215">
                  <c:v>-4.2841796992297496</c:v>
                </c:pt>
                <c:pt idx="8216">
                  <c:v>-4.2841796992297496</c:v>
                </c:pt>
                <c:pt idx="8217">
                  <c:v>-4.2841796992297496</c:v>
                </c:pt>
                <c:pt idx="8218">
                  <c:v>-4.2841796992297496</c:v>
                </c:pt>
                <c:pt idx="8219">
                  <c:v>-4.2841796992297496</c:v>
                </c:pt>
                <c:pt idx="8220">
                  <c:v>-4.2841796992297496</c:v>
                </c:pt>
                <c:pt idx="8221">
                  <c:v>-4.2841796992297496</c:v>
                </c:pt>
                <c:pt idx="8222">
                  <c:v>-4.2841796992297496</c:v>
                </c:pt>
                <c:pt idx="8223">
                  <c:v>-4.2841796992297496</c:v>
                </c:pt>
                <c:pt idx="8224">
                  <c:v>-4.2841796992297496</c:v>
                </c:pt>
                <c:pt idx="8225">
                  <c:v>-4.2841796992297496</c:v>
                </c:pt>
                <c:pt idx="8226">
                  <c:v>-4.2841796992297496</c:v>
                </c:pt>
                <c:pt idx="8227">
                  <c:v>-4.2841796992297496</c:v>
                </c:pt>
                <c:pt idx="8228">
                  <c:v>-4.2841796992297496</c:v>
                </c:pt>
                <c:pt idx="8229">
                  <c:v>-4.2841796992297496</c:v>
                </c:pt>
                <c:pt idx="8230">
                  <c:v>-4.2841796992297496</c:v>
                </c:pt>
                <c:pt idx="8231">
                  <c:v>-4.2841796992297496</c:v>
                </c:pt>
                <c:pt idx="8232">
                  <c:v>-4.2841796992297496</c:v>
                </c:pt>
                <c:pt idx="8233">
                  <c:v>-4.2841796992297496</c:v>
                </c:pt>
                <c:pt idx="8234">
                  <c:v>-4.2841796992297496</c:v>
                </c:pt>
                <c:pt idx="8235">
                  <c:v>-4.2841796992297496</c:v>
                </c:pt>
                <c:pt idx="8236">
                  <c:v>-4.2841796992297496</c:v>
                </c:pt>
                <c:pt idx="8237">
                  <c:v>-4.2841796992297496</c:v>
                </c:pt>
                <c:pt idx="8238">
                  <c:v>-4.2841796992297496</c:v>
                </c:pt>
                <c:pt idx="8239">
                  <c:v>-4.2841796992297496</c:v>
                </c:pt>
                <c:pt idx="8240">
                  <c:v>-4.2841796992297496</c:v>
                </c:pt>
                <c:pt idx="8241">
                  <c:v>-4.2841796992297496</c:v>
                </c:pt>
                <c:pt idx="8242">
                  <c:v>-4.2841796992297496</c:v>
                </c:pt>
                <c:pt idx="8243">
                  <c:v>-4.2841796992297496</c:v>
                </c:pt>
                <c:pt idx="8244">
                  <c:v>-4.2841796992297496</c:v>
                </c:pt>
                <c:pt idx="8245">
                  <c:v>-4.2841796992297496</c:v>
                </c:pt>
                <c:pt idx="8246">
                  <c:v>-4.2841796992297496</c:v>
                </c:pt>
                <c:pt idx="8247">
                  <c:v>-4.2841796992297496</c:v>
                </c:pt>
                <c:pt idx="8248">
                  <c:v>-4.2841796992297496</c:v>
                </c:pt>
                <c:pt idx="8249">
                  <c:v>-4.2841796992297496</c:v>
                </c:pt>
                <c:pt idx="8250">
                  <c:v>-4.2841796992297496</c:v>
                </c:pt>
                <c:pt idx="8251">
                  <c:v>-4.2841796992297496</c:v>
                </c:pt>
                <c:pt idx="8252">
                  <c:v>-4.2841796992297496</c:v>
                </c:pt>
                <c:pt idx="8253">
                  <c:v>-4.2841796992297496</c:v>
                </c:pt>
                <c:pt idx="8254">
                  <c:v>-4.2841796992297496</c:v>
                </c:pt>
                <c:pt idx="8255">
                  <c:v>-4.2841796992297496</c:v>
                </c:pt>
                <c:pt idx="8256">
                  <c:v>-4.2841796992297496</c:v>
                </c:pt>
                <c:pt idx="8257">
                  <c:v>-4.2841796992297496</c:v>
                </c:pt>
                <c:pt idx="8258">
                  <c:v>-4.2841796992297496</c:v>
                </c:pt>
                <c:pt idx="8259">
                  <c:v>-4.2841796992297496</c:v>
                </c:pt>
                <c:pt idx="8260">
                  <c:v>-4.2841796992297496</c:v>
                </c:pt>
                <c:pt idx="8261">
                  <c:v>-4.2841796992297496</c:v>
                </c:pt>
                <c:pt idx="8262">
                  <c:v>-4.2841796992297496</c:v>
                </c:pt>
                <c:pt idx="8263">
                  <c:v>-4.2841796992297496</c:v>
                </c:pt>
                <c:pt idx="8264">
                  <c:v>-4.2841796992297496</c:v>
                </c:pt>
                <c:pt idx="8265">
                  <c:v>-4.2841796992297496</c:v>
                </c:pt>
                <c:pt idx="8266">
                  <c:v>-4.2841796992297496</c:v>
                </c:pt>
                <c:pt idx="8267">
                  <c:v>-4.2841796992297496</c:v>
                </c:pt>
                <c:pt idx="8268">
                  <c:v>-4.2841796992297496</c:v>
                </c:pt>
                <c:pt idx="8269">
                  <c:v>-4.2841796992297496</c:v>
                </c:pt>
                <c:pt idx="8270">
                  <c:v>-4.2841796992297496</c:v>
                </c:pt>
                <c:pt idx="8271">
                  <c:v>-4.2841796992297496</c:v>
                </c:pt>
                <c:pt idx="8272">
                  <c:v>-4.2841796992297496</c:v>
                </c:pt>
                <c:pt idx="8273">
                  <c:v>-4.2841796992297496</c:v>
                </c:pt>
                <c:pt idx="8274">
                  <c:v>-4.2841796992297496</c:v>
                </c:pt>
                <c:pt idx="8275">
                  <c:v>-4.2841796992297496</c:v>
                </c:pt>
                <c:pt idx="8276">
                  <c:v>-4.2841796992297496</c:v>
                </c:pt>
                <c:pt idx="8277">
                  <c:v>-4.2841796992297496</c:v>
                </c:pt>
                <c:pt idx="8278">
                  <c:v>-4.2841796992297496</c:v>
                </c:pt>
                <c:pt idx="8279">
                  <c:v>-4.2841796992297496</c:v>
                </c:pt>
                <c:pt idx="8280">
                  <c:v>-4.2841796992297496</c:v>
                </c:pt>
                <c:pt idx="8281">
                  <c:v>-4.2841796992297496</c:v>
                </c:pt>
                <c:pt idx="8282">
                  <c:v>-4.2841796992297496</c:v>
                </c:pt>
                <c:pt idx="8283">
                  <c:v>-4.2841796992297496</c:v>
                </c:pt>
                <c:pt idx="8284">
                  <c:v>-4.2841796992297496</c:v>
                </c:pt>
                <c:pt idx="8285">
                  <c:v>-4.2841796992297496</c:v>
                </c:pt>
                <c:pt idx="8286">
                  <c:v>-4.2841796992297496</c:v>
                </c:pt>
                <c:pt idx="8287">
                  <c:v>-4.2841796992297496</c:v>
                </c:pt>
                <c:pt idx="8288">
                  <c:v>-4.2841796992297496</c:v>
                </c:pt>
                <c:pt idx="8289">
                  <c:v>-4.2841796992297496</c:v>
                </c:pt>
                <c:pt idx="8290">
                  <c:v>-4.2841796992297496</c:v>
                </c:pt>
                <c:pt idx="8291">
                  <c:v>-4.2841796992297496</c:v>
                </c:pt>
                <c:pt idx="8292">
                  <c:v>-4.2841796992297496</c:v>
                </c:pt>
                <c:pt idx="8293">
                  <c:v>-4.2841796992297496</c:v>
                </c:pt>
                <c:pt idx="8294">
                  <c:v>-4.2841796992297496</c:v>
                </c:pt>
                <c:pt idx="8295">
                  <c:v>-4.2841796992297496</c:v>
                </c:pt>
                <c:pt idx="8296">
                  <c:v>-4.2841796992297496</c:v>
                </c:pt>
                <c:pt idx="8297">
                  <c:v>-4.2841796992297496</c:v>
                </c:pt>
                <c:pt idx="8298">
                  <c:v>-4.2841796992297496</c:v>
                </c:pt>
                <c:pt idx="8299">
                  <c:v>-4.2841796992297496</c:v>
                </c:pt>
                <c:pt idx="8300">
                  <c:v>-4.2841796992297496</c:v>
                </c:pt>
                <c:pt idx="8301">
                  <c:v>-4.2841796992297496</c:v>
                </c:pt>
                <c:pt idx="8302">
                  <c:v>-4.2841796992297496</c:v>
                </c:pt>
                <c:pt idx="8303">
                  <c:v>-4.2841796992297496</c:v>
                </c:pt>
                <c:pt idx="8304">
                  <c:v>-4.2841796992297496</c:v>
                </c:pt>
                <c:pt idx="8305">
                  <c:v>-4.2841796992297496</c:v>
                </c:pt>
                <c:pt idx="8306">
                  <c:v>-4.2841796992297496</c:v>
                </c:pt>
                <c:pt idx="8307">
                  <c:v>-4.2841796992297496</c:v>
                </c:pt>
                <c:pt idx="8308">
                  <c:v>-4.2841796992297496</c:v>
                </c:pt>
                <c:pt idx="8309">
                  <c:v>-4.2841796992297496</c:v>
                </c:pt>
                <c:pt idx="8310">
                  <c:v>-4.2841796992297496</c:v>
                </c:pt>
                <c:pt idx="8311">
                  <c:v>-4.2841796992297496</c:v>
                </c:pt>
                <c:pt idx="8312">
                  <c:v>-4.2841796992297496</c:v>
                </c:pt>
                <c:pt idx="8313">
                  <c:v>-4.2841796992297496</c:v>
                </c:pt>
                <c:pt idx="8314">
                  <c:v>-4.2841796992297496</c:v>
                </c:pt>
                <c:pt idx="8315">
                  <c:v>-4.2841796992297496</c:v>
                </c:pt>
                <c:pt idx="8316">
                  <c:v>-4.2841796992297496</c:v>
                </c:pt>
                <c:pt idx="8317">
                  <c:v>-4.2841796992297496</c:v>
                </c:pt>
                <c:pt idx="8318">
                  <c:v>-4.2841796992297496</c:v>
                </c:pt>
                <c:pt idx="8319">
                  <c:v>-4.2841796992297496</c:v>
                </c:pt>
                <c:pt idx="8320">
                  <c:v>-4.2841796992297496</c:v>
                </c:pt>
                <c:pt idx="8321">
                  <c:v>-4.2841796992297496</c:v>
                </c:pt>
                <c:pt idx="8322">
                  <c:v>-4.2841796992297496</c:v>
                </c:pt>
                <c:pt idx="8323">
                  <c:v>-4.2841796992297496</c:v>
                </c:pt>
                <c:pt idx="8324">
                  <c:v>-4.2841796992297496</c:v>
                </c:pt>
                <c:pt idx="8325">
                  <c:v>-4.2841796992297496</c:v>
                </c:pt>
                <c:pt idx="8326">
                  <c:v>-4.2841796992297496</c:v>
                </c:pt>
                <c:pt idx="8327">
                  <c:v>-4.2841796992297496</c:v>
                </c:pt>
                <c:pt idx="8328">
                  <c:v>-4.2841796992297496</c:v>
                </c:pt>
                <c:pt idx="8329">
                  <c:v>-4.2841796992297496</c:v>
                </c:pt>
                <c:pt idx="8330">
                  <c:v>-4.2841796992297496</c:v>
                </c:pt>
                <c:pt idx="8331">
                  <c:v>-4.2841796992297496</c:v>
                </c:pt>
                <c:pt idx="8332">
                  <c:v>-4.2841796992297496</c:v>
                </c:pt>
                <c:pt idx="8333">
                  <c:v>-4.2841796992297496</c:v>
                </c:pt>
                <c:pt idx="8334">
                  <c:v>-4.2841796992297496</c:v>
                </c:pt>
                <c:pt idx="8335">
                  <c:v>-4.2841796992297496</c:v>
                </c:pt>
                <c:pt idx="8336">
                  <c:v>-4.2841796992297496</c:v>
                </c:pt>
                <c:pt idx="8337">
                  <c:v>-4.2841796992297496</c:v>
                </c:pt>
                <c:pt idx="8338">
                  <c:v>-4.2841796992297496</c:v>
                </c:pt>
                <c:pt idx="8339">
                  <c:v>-4.2841796992297496</c:v>
                </c:pt>
                <c:pt idx="8340">
                  <c:v>-4.2841796992297496</c:v>
                </c:pt>
                <c:pt idx="8341">
                  <c:v>-4.2841796992297496</c:v>
                </c:pt>
                <c:pt idx="8342">
                  <c:v>-4.2841796992297496</c:v>
                </c:pt>
                <c:pt idx="8343">
                  <c:v>-4.2841796992297496</c:v>
                </c:pt>
                <c:pt idx="8344">
                  <c:v>-4.2841796992297496</c:v>
                </c:pt>
                <c:pt idx="8345">
                  <c:v>-4.2841796992297496</c:v>
                </c:pt>
                <c:pt idx="8346">
                  <c:v>-4.2841796992297496</c:v>
                </c:pt>
                <c:pt idx="8347">
                  <c:v>-4.2841796992297496</c:v>
                </c:pt>
                <c:pt idx="8348">
                  <c:v>-4.2841796992297496</c:v>
                </c:pt>
                <c:pt idx="8349">
                  <c:v>-4.2841796992297496</c:v>
                </c:pt>
                <c:pt idx="8350">
                  <c:v>-4.2841796992297496</c:v>
                </c:pt>
                <c:pt idx="8351">
                  <c:v>-4.2841796992297496</c:v>
                </c:pt>
                <c:pt idx="8352">
                  <c:v>-4.2841796992297496</c:v>
                </c:pt>
                <c:pt idx="8353">
                  <c:v>-4.2841796992297496</c:v>
                </c:pt>
                <c:pt idx="8354">
                  <c:v>-4.2841796992297496</c:v>
                </c:pt>
                <c:pt idx="8355">
                  <c:v>-4.2841796992297496</c:v>
                </c:pt>
                <c:pt idx="8356">
                  <c:v>-4.2841796992297496</c:v>
                </c:pt>
                <c:pt idx="8357">
                  <c:v>-4.2841796992297496</c:v>
                </c:pt>
                <c:pt idx="8358">
                  <c:v>-4.2841796992297496</c:v>
                </c:pt>
                <c:pt idx="8359">
                  <c:v>-4.2841796992297496</c:v>
                </c:pt>
                <c:pt idx="8360">
                  <c:v>-4.2841796992297496</c:v>
                </c:pt>
                <c:pt idx="8361">
                  <c:v>-4.2841796992297496</c:v>
                </c:pt>
                <c:pt idx="8362">
                  <c:v>-4.2841796992297496</c:v>
                </c:pt>
                <c:pt idx="8363">
                  <c:v>-4.2841796992297496</c:v>
                </c:pt>
                <c:pt idx="8364">
                  <c:v>-4.2841796992297496</c:v>
                </c:pt>
                <c:pt idx="8365">
                  <c:v>-4.2841796992297496</c:v>
                </c:pt>
                <c:pt idx="8366">
                  <c:v>-4.2841796992297496</c:v>
                </c:pt>
                <c:pt idx="8367">
                  <c:v>-4.2841796992297496</c:v>
                </c:pt>
                <c:pt idx="8368">
                  <c:v>-4.2841796992297496</c:v>
                </c:pt>
                <c:pt idx="8369">
                  <c:v>-4.2841796992297496</c:v>
                </c:pt>
                <c:pt idx="8370">
                  <c:v>-4.2841796992297496</c:v>
                </c:pt>
                <c:pt idx="8371">
                  <c:v>-4.2841796992297496</c:v>
                </c:pt>
                <c:pt idx="8372">
                  <c:v>-4.2841796992297496</c:v>
                </c:pt>
                <c:pt idx="8373">
                  <c:v>-4.2841796992297496</c:v>
                </c:pt>
                <c:pt idx="8374">
                  <c:v>-4.2841796992297496</c:v>
                </c:pt>
                <c:pt idx="8375">
                  <c:v>-4.2841796992297496</c:v>
                </c:pt>
                <c:pt idx="8376">
                  <c:v>-4.2841796992297496</c:v>
                </c:pt>
                <c:pt idx="8377">
                  <c:v>-4.2841796992297496</c:v>
                </c:pt>
                <c:pt idx="8378">
                  <c:v>-4.2841796992297496</c:v>
                </c:pt>
                <c:pt idx="8379">
                  <c:v>-4.2841796992297496</c:v>
                </c:pt>
                <c:pt idx="8380">
                  <c:v>-4.2841796992297496</c:v>
                </c:pt>
                <c:pt idx="8381">
                  <c:v>-4.2841796992297496</c:v>
                </c:pt>
                <c:pt idx="8382">
                  <c:v>-4.2841796992297496</c:v>
                </c:pt>
                <c:pt idx="8383">
                  <c:v>-4.2841796992297496</c:v>
                </c:pt>
                <c:pt idx="8384">
                  <c:v>-4.2841796992297496</c:v>
                </c:pt>
                <c:pt idx="8385">
                  <c:v>-4.2841796992297496</c:v>
                </c:pt>
                <c:pt idx="8386">
                  <c:v>-4.2841796992297496</c:v>
                </c:pt>
                <c:pt idx="8387">
                  <c:v>-4.2841796992297496</c:v>
                </c:pt>
                <c:pt idx="8388">
                  <c:v>-4.2841796992297496</c:v>
                </c:pt>
                <c:pt idx="8389">
                  <c:v>-4.2841796992297496</c:v>
                </c:pt>
                <c:pt idx="8390">
                  <c:v>-4.2841796992297496</c:v>
                </c:pt>
                <c:pt idx="8391">
                  <c:v>-4.2841796992297496</c:v>
                </c:pt>
                <c:pt idx="8392">
                  <c:v>-4.2841796992297496</c:v>
                </c:pt>
                <c:pt idx="8393">
                  <c:v>-4.2841796992297496</c:v>
                </c:pt>
                <c:pt idx="8394">
                  <c:v>-4.2841796992297496</c:v>
                </c:pt>
                <c:pt idx="8395">
                  <c:v>-4.2841796992297496</c:v>
                </c:pt>
                <c:pt idx="8396">
                  <c:v>-4.2841796992297496</c:v>
                </c:pt>
                <c:pt idx="8397">
                  <c:v>-4.2841796992297496</c:v>
                </c:pt>
                <c:pt idx="8398">
                  <c:v>-4.2841796992297496</c:v>
                </c:pt>
                <c:pt idx="8399">
                  <c:v>-4.2841796992297496</c:v>
                </c:pt>
                <c:pt idx="8400">
                  <c:v>-4.2841796992297496</c:v>
                </c:pt>
                <c:pt idx="8401">
                  <c:v>-4.2841796992297496</c:v>
                </c:pt>
                <c:pt idx="8402">
                  <c:v>-4.2841796992297496</c:v>
                </c:pt>
                <c:pt idx="8403">
                  <c:v>-4.2841796992297496</c:v>
                </c:pt>
                <c:pt idx="8404">
                  <c:v>-4.2841796992297496</c:v>
                </c:pt>
                <c:pt idx="8405">
                  <c:v>-4.2841796992297496</c:v>
                </c:pt>
                <c:pt idx="8406">
                  <c:v>-4.2841796992297496</c:v>
                </c:pt>
                <c:pt idx="8407">
                  <c:v>-4.2841796992297496</c:v>
                </c:pt>
                <c:pt idx="8408">
                  <c:v>-4.2841796992297496</c:v>
                </c:pt>
                <c:pt idx="8409">
                  <c:v>-4.2841796992297496</c:v>
                </c:pt>
                <c:pt idx="8410">
                  <c:v>-4.2841796992297496</c:v>
                </c:pt>
                <c:pt idx="8411">
                  <c:v>-4.2841796992297496</c:v>
                </c:pt>
                <c:pt idx="8412">
                  <c:v>-4.2841796992297496</c:v>
                </c:pt>
                <c:pt idx="8413">
                  <c:v>-4.2841796992297496</c:v>
                </c:pt>
                <c:pt idx="8414">
                  <c:v>-4.2841796992297496</c:v>
                </c:pt>
                <c:pt idx="8415">
                  <c:v>-4.2841796992297496</c:v>
                </c:pt>
                <c:pt idx="8416">
                  <c:v>-4.2841796992297496</c:v>
                </c:pt>
                <c:pt idx="8417">
                  <c:v>-4.2841796992297496</c:v>
                </c:pt>
                <c:pt idx="8418">
                  <c:v>-4.2841796992297496</c:v>
                </c:pt>
                <c:pt idx="8419">
                  <c:v>-4.2841796992297496</c:v>
                </c:pt>
                <c:pt idx="8420">
                  <c:v>-4.2841796992297496</c:v>
                </c:pt>
                <c:pt idx="8421">
                  <c:v>-4.2841796992297496</c:v>
                </c:pt>
                <c:pt idx="8422">
                  <c:v>-4.2841796992297496</c:v>
                </c:pt>
                <c:pt idx="8423">
                  <c:v>-4.2841796992297496</c:v>
                </c:pt>
                <c:pt idx="8424">
                  <c:v>-4.2841796992297496</c:v>
                </c:pt>
                <c:pt idx="8425">
                  <c:v>-4.2841796992297496</c:v>
                </c:pt>
                <c:pt idx="8426">
                  <c:v>-4.2841796992297496</c:v>
                </c:pt>
                <c:pt idx="8427">
                  <c:v>-4.2841796992297496</c:v>
                </c:pt>
                <c:pt idx="8428">
                  <c:v>-4.2841796992297496</c:v>
                </c:pt>
                <c:pt idx="8429">
                  <c:v>-4.2841796992297496</c:v>
                </c:pt>
                <c:pt idx="8430">
                  <c:v>-4.2841796992297496</c:v>
                </c:pt>
                <c:pt idx="8431">
                  <c:v>-4.2841796992297496</c:v>
                </c:pt>
                <c:pt idx="8432">
                  <c:v>-4.2841796992297496</c:v>
                </c:pt>
                <c:pt idx="8433">
                  <c:v>-4.2841796992297496</c:v>
                </c:pt>
                <c:pt idx="8434">
                  <c:v>-4.2841796992297496</c:v>
                </c:pt>
                <c:pt idx="8435">
                  <c:v>-4.2841796992297496</c:v>
                </c:pt>
                <c:pt idx="8436">
                  <c:v>-4.2841796992297496</c:v>
                </c:pt>
                <c:pt idx="8437">
                  <c:v>-4.2841796992297496</c:v>
                </c:pt>
                <c:pt idx="8438">
                  <c:v>-4.2841796992297496</c:v>
                </c:pt>
                <c:pt idx="8439">
                  <c:v>-4.2841796992297496</c:v>
                </c:pt>
                <c:pt idx="8440">
                  <c:v>-4.2841796992297496</c:v>
                </c:pt>
                <c:pt idx="8441">
                  <c:v>-4.2841796992297496</c:v>
                </c:pt>
                <c:pt idx="8442">
                  <c:v>-4.2841796992297496</c:v>
                </c:pt>
                <c:pt idx="8443">
                  <c:v>-4.2841796992297496</c:v>
                </c:pt>
                <c:pt idx="8444">
                  <c:v>-4.2841796992297496</c:v>
                </c:pt>
                <c:pt idx="8445">
                  <c:v>-4.2841796992297496</c:v>
                </c:pt>
                <c:pt idx="8446">
                  <c:v>-4.2841796992297496</c:v>
                </c:pt>
                <c:pt idx="8447">
                  <c:v>-4.2841796992297496</c:v>
                </c:pt>
                <c:pt idx="8448">
                  <c:v>-4.2841796992297496</c:v>
                </c:pt>
                <c:pt idx="8449">
                  <c:v>-4.2841796992297496</c:v>
                </c:pt>
                <c:pt idx="8450">
                  <c:v>-4.2841796992297496</c:v>
                </c:pt>
                <c:pt idx="8451">
                  <c:v>-4.2841796992297496</c:v>
                </c:pt>
                <c:pt idx="8452">
                  <c:v>-4.2841796992297496</c:v>
                </c:pt>
                <c:pt idx="8453">
                  <c:v>-4.2841796992297496</c:v>
                </c:pt>
                <c:pt idx="8454">
                  <c:v>-4.2841796992297496</c:v>
                </c:pt>
                <c:pt idx="8455">
                  <c:v>-4.2841796992297496</c:v>
                </c:pt>
                <c:pt idx="8456">
                  <c:v>-4.2841796992297496</c:v>
                </c:pt>
                <c:pt idx="8457">
                  <c:v>-4.2841796992297496</c:v>
                </c:pt>
                <c:pt idx="8458">
                  <c:v>-4.2841796992297496</c:v>
                </c:pt>
                <c:pt idx="8459">
                  <c:v>-4.2841796992297496</c:v>
                </c:pt>
                <c:pt idx="8460">
                  <c:v>-4.2841796992297496</c:v>
                </c:pt>
                <c:pt idx="8461">
                  <c:v>-4.2841796992297496</c:v>
                </c:pt>
                <c:pt idx="8462">
                  <c:v>-4.2841796992297496</c:v>
                </c:pt>
                <c:pt idx="8463">
                  <c:v>-4.2841796992297496</c:v>
                </c:pt>
                <c:pt idx="8464">
                  <c:v>-4.2841796992297496</c:v>
                </c:pt>
                <c:pt idx="8465">
                  <c:v>-4.2841796992297496</c:v>
                </c:pt>
                <c:pt idx="8466">
                  <c:v>-4.2841796992297496</c:v>
                </c:pt>
                <c:pt idx="8467">
                  <c:v>-4.2841796992297496</c:v>
                </c:pt>
                <c:pt idx="8468">
                  <c:v>-4.2841796992297496</c:v>
                </c:pt>
                <c:pt idx="8469">
                  <c:v>-4.2841796992297496</c:v>
                </c:pt>
                <c:pt idx="8470">
                  <c:v>-4.2841796992297496</c:v>
                </c:pt>
                <c:pt idx="8471">
                  <c:v>-4.2841796992297496</c:v>
                </c:pt>
                <c:pt idx="8472">
                  <c:v>-4.2841796992297496</c:v>
                </c:pt>
                <c:pt idx="8473">
                  <c:v>-4.2841796992297496</c:v>
                </c:pt>
                <c:pt idx="8474">
                  <c:v>-4.2841796992297496</c:v>
                </c:pt>
                <c:pt idx="8475">
                  <c:v>-4.2841796992297496</c:v>
                </c:pt>
                <c:pt idx="8476">
                  <c:v>-4.2841796992297496</c:v>
                </c:pt>
                <c:pt idx="8477">
                  <c:v>-4.2841796992297496</c:v>
                </c:pt>
                <c:pt idx="8478">
                  <c:v>-4.2841796992297496</c:v>
                </c:pt>
                <c:pt idx="8479">
                  <c:v>-4.2841796992297496</c:v>
                </c:pt>
                <c:pt idx="8480">
                  <c:v>-4.2841796992297496</c:v>
                </c:pt>
                <c:pt idx="8481">
                  <c:v>-4.2841796992297496</c:v>
                </c:pt>
                <c:pt idx="8482">
                  <c:v>-4.2841796992297496</c:v>
                </c:pt>
                <c:pt idx="8483">
                  <c:v>-4.2841796992297496</c:v>
                </c:pt>
                <c:pt idx="8484">
                  <c:v>-4.2841796992297496</c:v>
                </c:pt>
                <c:pt idx="8485">
                  <c:v>-4.2841796992297496</c:v>
                </c:pt>
                <c:pt idx="8486">
                  <c:v>-4.2841796992297496</c:v>
                </c:pt>
                <c:pt idx="8487">
                  <c:v>-4.2841796992297496</c:v>
                </c:pt>
                <c:pt idx="8488">
                  <c:v>-4.2841796992297496</c:v>
                </c:pt>
                <c:pt idx="8489">
                  <c:v>-4.2841796992297496</c:v>
                </c:pt>
                <c:pt idx="8490">
                  <c:v>-4.2841796992297496</c:v>
                </c:pt>
                <c:pt idx="8491">
                  <c:v>-4.2841796992297496</c:v>
                </c:pt>
                <c:pt idx="8492">
                  <c:v>-4.2841796992297496</c:v>
                </c:pt>
                <c:pt idx="8493">
                  <c:v>-4.2841796992297496</c:v>
                </c:pt>
                <c:pt idx="8494">
                  <c:v>-4.2841796992297496</c:v>
                </c:pt>
                <c:pt idx="8495">
                  <c:v>-4.2841796992297496</c:v>
                </c:pt>
                <c:pt idx="8496">
                  <c:v>-4.2841796992297496</c:v>
                </c:pt>
                <c:pt idx="8497">
                  <c:v>-4.2841796992297496</c:v>
                </c:pt>
                <c:pt idx="8498">
                  <c:v>-4.2841796992297496</c:v>
                </c:pt>
                <c:pt idx="8499">
                  <c:v>-4.2841796992297496</c:v>
                </c:pt>
                <c:pt idx="8500">
                  <c:v>-4.2841796992297496</c:v>
                </c:pt>
                <c:pt idx="8501">
                  <c:v>-4.2841796992297496</c:v>
                </c:pt>
                <c:pt idx="8502">
                  <c:v>-4.2841796992297496</c:v>
                </c:pt>
                <c:pt idx="8503">
                  <c:v>-4.2841796992297496</c:v>
                </c:pt>
                <c:pt idx="8504">
                  <c:v>-4.2841796992297496</c:v>
                </c:pt>
                <c:pt idx="8505">
                  <c:v>-4.2841796992297496</c:v>
                </c:pt>
                <c:pt idx="8506">
                  <c:v>-4.2841796992297496</c:v>
                </c:pt>
                <c:pt idx="8507">
                  <c:v>-4.2841796992297496</c:v>
                </c:pt>
                <c:pt idx="8508">
                  <c:v>-4.2841796992297496</c:v>
                </c:pt>
                <c:pt idx="8509">
                  <c:v>-4.2841796992297496</c:v>
                </c:pt>
                <c:pt idx="8510">
                  <c:v>-4.2841796992297496</c:v>
                </c:pt>
                <c:pt idx="8511">
                  <c:v>-4.2841796992297496</c:v>
                </c:pt>
                <c:pt idx="8512">
                  <c:v>-4.2841796992297496</c:v>
                </c:pt>
                <c:pt idx="8513">
                  <c:v>-4.2841796992297496</c:v>
                </c:pt>
                <c:pt idx="8514">
                  <c:v>-4.2841796992297496</c:v>
                </c:pt>
                <c:pt idx="8515">
                  <c:v>-4.2841796992297496</c:v>
                </c:pt>
                <c:pt idx="8516">
                  <c:v>-4.2841796992297496</c:v>
                </c:pt>
                <c:pt idx="8517">
                  <c:v>-4.2841796992297496</c:v>
                </c:pt>
                <c:pt idx="8518">
                  <c:v>-4.2841796992297496</c:v>
                </c:pt>
                <c:pt idx="8519">
                  <c:v>-4.2841796992297496</c:v>
                </c:pt>
                <c:pt idx="8520">
                  <c:v>-4.2841796992297496</c:v>
                </c:pt>
                <c:pt idx="8521">
                  <c:v>-4.2841796992297496</c:v>
                </c:pt>
                <c:pt idx="8522">
                  <c:v>-4.2841796992297496</c:v>
                </c:pt>
                <c:pt idx="8523">
                  <c:v>-4.2841796992297496</c:v>
                </c:pt>
                <c:pt idx="8524">
                  <c:v>-4.2841796992297496</c:v>
                </c:pt>
                <c:pt idx="8525">
                  <c:v>-4.2841796992297496</c:v>
                </c:pt>
                <c:pt idx="8526">
                  <c:v>-4.2841796992297496</c:v>
                </c:pt>
                <c:pt idx="8527">
                  <c:v>-4.2841796992297496</c:v>
                </c:pt>
                <c:pt idx="8528">
                  <c:v>-4.2841796992297496</c:v>
                </c:pt>
                <c:pt idx="8529">
                  <c:v>-4.2841796992297496</c:v>
                </c:pt>
                <c:pt idx="8530">
                  <c:v>-4.2841796992297496</c:v>
                </c:pt>
                <c:pt idx="8531">
                  <c:v>-4.2841796992297496</c:v>
                </c:pt>
                <c:pt idx="8532">
                  <c:v>-4.2841796992297496</c:v>
                </c:pt>
                <c:pt idx="8533">
                  <c:v>-4.2841796992297496</c:v>
                </c:pt>
                <c:pt idx="8534">
                  <c:v>-4.2841796992297496</c:v>
                </c:pt>
                <c:pt idx="8535">
                  <c:v>-4.2841796992297496</c:v>
                </c:pt>
                <c:pt idx="8536">
                  <c:v>-4.2841796992297496</c:v>
                </c:pt>
                <c:pt idx="8537">
                  <c:v>-4.2841796992297496</c:v>
                </c:pt>
                <c:pt idx="8538">
                  <c:v>-4.2841796992297496</c:v>
                </c:pt>
                <c:pt idx="8539">
                  <c:v>-4.2841796992297496</c:v>
                </c:pt>
                <c:pt idx="8540">
                  <c:v>-4.2841796992297496</c:v>
                </c:pt>
                <c:pt idx="8541">
                  <c:v>-4.2841796992297496</c:v>
                </c:pt>
                <c:pt idx="8542">
                  <c:v>-4.2841796992297496</c:v>
                </c:pt>
                <c:pt idx="8543">
                  <c:v>-4.2841796992297496</c:v>
                </c:pt>
                <c:pt idx="8544">
                  <c:v>-4.2841796992297496</c:v>
                </c:pt>
                <c:pt idx="8545">
                  <c:v>-4.2841796992297496</c:v>
                </c:pt>
                <c:pt idx="8546">
                  <c:v>-4.2841796992297496</c:v>
                </c:pt>
                <c:pt idx="8547">
                  <c:v>-4.2841796992297496</c:v>
                </c:pt>
                <c:pt idx="8548">
                  <c:v>-4.2841796992297496</c:v>
                </c:pt>
                <c:pt idx="8549">
                  <c:v>-4.2841796992297496</c:v>
                </c:pt>
                <c:pt idx="8550">
                  <c:v>-4.2841796992297496</c:v>
                </c:pt>
                <c:pt idx="8551">
                  <c:v>-4.2841796992297496</c:v>
                </c:pt>
                <c:pt idx="8552">
                  <c:v>-4.2841796992297496</c:v>
                </c:pt>
                <c:pt idx="8553">
                  <c:v>-4.2841796992297496</c:v>
                </c:pt>
                <c:pt idx="8554">
                  <c:v>-4.2841796992297496</c:v>
                </c:pt>
                <c:pt idx="8555">
                  <c:v>-4.2841796992297496</c:v>
                </c:pt>
                <c:pt idx="8556">
                  <c:v>-4.2841796992297496</c:v>
                </c:pt>
                <c:pt idx="8557">
                  <c:v>-4.2841796992297496</c:v>
                </c:pt>
                <c:pt idx="8558">
                  <c:v>-4.2841796992297496</c:v>
                </c:pt>
                <c:pt idx="8559">
                  <c:v>-4.2841796992297496</c:v>
                </c:pt>
                <c:pt idx="8560">
                  <c:v>-4.2841796992297496</c:v>
                </c:pt>
                <c:pt idx="8561">
                  <c:v>-4.2841796992297496</c:v>
                </c:pt>
                <c:pt idx="8562">
                  <c:v>-4.2841796992297496</c:v>
                </c:pt>
                <c:pt idx="8563">
                  <c:v>-4.2841796992297496</c:v>
                </c:pt>
                <c:pt idx="8564">
                  <c:v>-4.2841796992297496</c:v>
                </c:pt>
                <c:pt idx="8565">
                  <c:v>-4.2841796992297496</c:v>
                </c:pt>
                <c:pt idx="8566">
                  <c:v>-4.2841796992297496</c:v>
                </c:pt>
                <c:pt idx="8567">
                  <c:v>-4.2841796992297496</c:v>
                </c:pt>
                <c:pt idx="8568">
                  <c:v>-4.2841796992297496</c:v>
                </c:pt>
                <c:pt idx="8569">
                  <c:v>-4.2841796992297496</c:v>
                </c:pt>
                <c:pt idx="8570">
                  <c:v>-4.2841796992297496</c:v>
                </c:pt>
                <c:pt idx="8571">
                  <c:v>-4.2841796992297496</c:v>
                </c:pt>
                <c:pt idx="8572">
                  <c:v>-4.2841796992297496</c:v>
                </c:pt>
                <c:pt idx="8573">
                  <c:v>-4.2841796992297496</c:v>
                </c:pt>
                <c:pt idx="8574">
                  <c:v>-4.2841796992297496</c:v>
                </c:pt>
                <c:pt idx="8575">
                  <c:v>-4.2841796992297496</c:v>
                </c:pt>
                <c:pt idx="8576">
                  <c:v>-4.2841796992297496</c:v>
                </c:pt>
                <c:pt idx="8577">
                  <c:v>-4.2841796992297496</c:v>
                </c:pt>
                <c:pt idx="8578">
                  <c:v>-4.2841796992297496</c:v>
                </c:pt>
                <c:pt idx="8579">
                  <c:v>-4.2841796992297496</c:v>
                </c:pt>
                <c:pt idx="8580">
                  <c:v>-4.2841796992297496</c:v>
                </c:pt>
                <c:pt idx="8581">
                  <c:v>-4.2841796992297496</c:v>
                </c:pt>
                <c:pt idx="8582">
                  <c:v>-4.2841796992297496</c:v>
                </c:pt>
                <c:pt idx="8583">
                  <c:v>-4.2841796992297496</c:v>
                </c:pt>
                <c:pt idx="8584">
                  <c:v>-4.2841796992297496</c:v>
                </c:pt>
                <c:pt idx="8585">
                  <c:v>-4.2841796992297496</c:v>
                </c:pt>
                <c:pt idx="8586">
                  <c:v>-4.2841796992297496</c:v>
                </c:pt>
                <c:pt idx="8587">
                  <c:v>-4.2841796992297496</c:v>
                </c:pt>
                <c:pt idx="8588">
                  <c:v>-4.2841796992297496</c:v>
                </c:pt>
                <c:pt idx="8589">
                  <c:v>-4.2841796992297496</c:v>
                </c:pt>
                <c:pt idx="8590">
                  <c:v>-4.2841796992297496</c:v>
                </c:pt>
                <c:pt idx="8591">
                  <c:v>-4.2841796992297496</c:v>
                </c:pt>
                <c:pt idx="8592">
                  <c:v>-4.2841796992297496</c:v>
                </c:pt>
                <c:pt idx="8593">
                  <c:v>-4.2841796992297496</c:v>
                </c:pt>
                <c:pt idx="8594">
                  <c:v>-4.2841796992297496</c:v>
                </c:pt>
                <c:pt idx="8595">
                  <c:v>-4.2841796992297496</c:v>
                </c:pt>
                <c:pt idx="8596">
                  <c:v>-4.2841796992297496</c:v>
                </c:pt>
                <c:pt idx="8597">
                  <c:v>-4.2841796992297496</c:v>
                </c:pt>
                <c:pt idx="8598">
                  <c:v>-4.2841796992297496</c:v>
                </c:pt>
                <c:pt idx="8599">
                  <c:v>-4.2841796992297496</c:v>
                </c:pt>
                <c:pt idx="8600">
                  <c:v>-4.2841796992297496</c:v>
                </c:pt>
                <c:pt idx="8601">
                  <c:v>-4.2841796992297496</c:v>
                </c:pt>
                <c:pt idx="8602">
                  <c:v>-4.2841796992297496</c:v>
                </c:pt>
                <c:pt idx="8603">
                  <c:v>-4.2841796992297496</c:v>
                </c:pt>
                <c:pt idx="8604">
                  <c:v>-4.2841796992297496</c:v>
                </c:pt>
                <c:pt idx="8605">
                  <c:v>-4.2841796992297496</c:v>
                </c:pt>
                <c:pt idx="8606">
                  <c:v>-4.2841796992297496</c:v>
                </c:pt>
                <c:pt idx="8607">
                  <c:v>-4.2841796992297496</c:v>
                </c:pt>
                <c:pt idx="8608">
                  <c:v>-4.2841796992297496</c:v>
                </c:pt>
                <c:pt idx="8609">
                  <c:v>-4.2841796992297496</c:v>
                </c:pt>
                <c:pt idx="8610">
                  <c:v>-4.2841796992297496</c:v>
                </c:pt>
                <c:pt idx="8611">
                  <c:v>-4.2841796992297496</c:v>
                </c:pt>
                <c:pt idx="8612">
                  <c:v>-4.2841796992297496</c:v>
                </c:pt>
                <c:pt idx="8613">
                  <c:v>-4.2841796992297496</c:v>
                </c:pt>
                <c:pt idx="8614">
                  <c:v>-4.2841796992297496</c:v>
                </c:pt>
                <c:pt idx="8615">
                  <c:v>-4.2841796992297496</c:v>
                </c:pt>
                <c:pt idx="8616">
                  <c:v>-4.2841796992297496</c:v>
                </c:pt>
                <c:pt idx="8617">
                  <c:v>-4.2841796992297496</c:v>
                </c:pt>
                <c:pt idx="8618">
                  <c:v>-4.2841796992297496</c:v>
                </c:pt>
                <c:pt idx="8619">
                  <c:v>-4.2841796992297496</c:v>
                </c:pt>
                <c:pt idx="8620">
                  <c:v>-4.2841796992297496</c:v>
                </c:pt>
                <c:pt idx="8621">
                  <c:v>-4.2841796992297496</c:v>
                </c:pt>
                <c:pt idx="8622">
                  <c:v>-4.2841796992297496</c:v>
                </c:pt>
                <c:pt idx="8623">
                  <c:v>-4.2841796992297496</c:v>
                </c:pt>
                <c:pt idx="8624">
                  <c:v>-4.2841796992297496</c:v>
                </c:pt>
                <c:pt idx="8625">
                  <c:v>-4.2841796992297496</c:v>
                </c:pt>
                <c:pt idx="8626">
                  <c:v>-4.2841796992297496</c:v>
                </c:pt>
                <c:pt idx="8627">
                  <c:v>-4.2841796992297496</c:v>
                </c:pt>
                <c:pt idx="8628">
                  <c:v>-4.2841796992297496</c:v>
                </c:pt>
                <c:pt idx="8629">
                  <c:v>-4.2841796992297496</c:v>
                </c:pt>
                <c:pt idx="8630">
                  <c:v>-4.2841796992297496</c:v>
                </c:pt>
                <c:pt idx="8631">
                  <c:v>-4.2841796992297496</c:v>
                </c:pt>
                <c:pt idx="8632">
                  <c:v>-4.2841796992297496</c:v>
                </c:pt>
                <c:pt idx="8633">
                  <c:v>-4.2841796992297496</c:v>
                </c:pt>
                <c:pt idx="8634">
                  <c:v>-4.2841796992297496</c:v>
                </c:pt>
                <c:pt idx="8635">
                  <c:v>-4.2841796992297496</c:v>
                </c:pt>
                <c:pt idx="8636">
                  <c:v>-4.2841796992297496</c:v>
                </c:pt>
                <c:pt idx="8637">
                  <c:v>-4.2841796992297496</c:v>
                </c:pt>
                <c:pt idx="8638">
                  <c:v>-4.2841796992297496</c:v>
                </c:pt>
                <c:pt idx="8639">
                  <c:v>-4.2841796992297496</c:v>
                </c:pt>
                <c:pt idx="8640">
                  <c:v>-4.2841796992297496</c:v>
                </c:pt>
                <c:pt idx="8641">
                  <c:v>-4.2841796992297496</c:v>
                </c:pt>
                <c:pt idx="8642">
                  <c:v>-4.2841796992297496</c:v>
                </c:pt>
                <c:pt idx="8643">
                  <c:v>-4.2841796992297496</c:v>
                </c:pt>
                <c:pt idx="8644">
                  <c:v>-4.2841796992297496</c:v>
                </c:pt>
                <c:pt idx="8645">
                  <c:v>-4.2841796992297496</c:v>
                </c:pt>
                <c:pt idx="8646">
                  <c:v>-4.2841796992297496</c:v>
                </c:pt>
                <c:pt idx="8647">
                  <c:v>-4.2841796992297496</c:v>
                </c:pt>
                <c:pt idx="8648">
                  <c:v>-4.2841796992297496</c:v>
                </c:pt>
                <c:pt idx="8649">
                  <c:v>-4.2841796992297496</c:v>
                </c:pt>
                <c:pt idx="8650">
                  <c:v>-4.2841796992297496</c:v>
                </c:pt>
                <c:pt idx="8651">
                  <c:v>-4.2841796992297496</c:v>
                </c:pt>
                <c:pt idx="8652">
                  <c:v>-4.2841796992297496</c:v>
                </c:pt>
                <c:pt idx="8653">
                  <c:v>-4.2841796992297496</c:v>
                </c:pt>
                <c:pt idx="8654">
                  <c:v>-4.2841796992297496</c:v>
                </c:pt>
                <c:pt idx="8655">
                  <c:v>-4.2841796992297496</c:v>
                </c:pt>
                <c:pt idx="8656">
                  <c:v>-4.2841796992297496</c:v>
                </c:pt>
                <c:pt idx="8657">
                  <c:v>-4.2841796992297496</c:v>
                </c:pt>
                <c:pt idx="8658">
                  <c:v>-4.2841796992297496</c:v>
                </c:pt>
                <c:pt idx="8659">
                  <c:v>-4.2841796992297496</c:v>
                </c:pt>
                <c:pt idx="8660">
                  <c:v>-4.2841796992297496</c:v>
                </c:pt>
                <c:pt idx="8661">
                  <c:v>-4.2841796992297496</c:v>
                </c:pt>
                <c:pt idx="8662">
                  <c:v>-4.2841796992297496</c:v>
                </c:pt>
                <c:pt idx="8663">
                  <c:v>-4.2841796992297496</c:v>
                </c:pt>
                <c:pt idx="8664">
                  <c:v>-4.2841796992297496</c:v>
                </c:pt>
                <c:pt idx="8665">
                  <c:v>-4.2841796992297496</c:v>
                </c:pt>
                <c:pt idx="8666">
                  <c:v>-4.2841796992297496</c:v>
                </c:pt>
                <c:pt idx="8667">
                  <c:v>-4.2841796992297496</c:v>
                </c:pt>
                <c:pt idx="8668">
                  <c:v>-4.2841796992297496</c:v>
                </c:pt>
                <c:pt idx="8669">
                  <c:v>-4.2841796992297496</c:v>
                </c:pt>
                <c:pt idx="8670">
                  <c:v>-4.2841796992297496</c:v>
                </c:pt>
                <c:pt idx="8671">
                  <c:v>-4.2841796992297496</c:v>
                </c:pt>
                <c:pt idx="8672">
                  <c:v>-4.2841796992297496</c:v>
                </c:pt>
                <c:pt idx="8673">
                  <c:v>-4.2841796992297496</c:v>
                </c:pt>
                <c:pt idx="8674">
                  <c:v>-4.2841796992297496</c:v>
                </c:pt>
                <c:pt idx="8675">
                  <c:v>-4.2841796992297496</c:v>
                </c:pt>
                <c:pt idx="8676">
                  <c:v>-4.2841796992297496</c:v>
                </c:pt>
                <c:pt idx="8677">
                  <c:v>-4.2841796992297496</c:v>
                </c:pt>
                <c:pt idx="8678">
                  <c:v>-4.2841796992297496</c:v>
                </c:pt>
                <c:pt idx="8679">
                  <c:v>-4.2841796992297496</c:v>
                </c:pt>
                <c:pt idx="8680">
                  <c:v>-4.2841796992297496</c:v>
                </c:pt>
                <c:pt idx="8681">
                  <c:v>-4.2841796992297496</c:v>
                </c:pt>
                <c:pt idx="8682">
                  <c:v>-4.2841796992297496</c:v>
                </c:pt>
                <c:pt idx="8683">
                  <c:v>-4.2841796992297496</c:v>
                </c:pt>
                <c:pt idx="8684">
                  <c:v>-4.2841796992297496</c:v>
                </c:pt>
                <c:pt idx="8685">
                  <c:v>-4.2841796992297496</c:v>
                </c:pt>
                <c:pt idx="8686">
                  <c:v>-4.2841796992297496</c:v>
                </c:pt>
                <c:pt idx="8687">
                  <c:v>-4.2841796992297496</c:v>
                </c:pt>
                <c:pt idx="8688">
                  <c:v>-4.2841796992297496</c:v>
                </c:pt>
                <c:pt idx="8689">
                  <c:v>-4.2841796992297496</c:v>
                </c:pt>
                <c:pt idx="8690">
                  <c:v>-4.2841796992297496</c:v>
                </c:pt>
                <c:pt idx="8691">
                  <c:v>-4.2841796992297496</c:v>
                </c:pt>
                <c:pt idx="8692">
                  <c:v>-4.2841796992297496</c:v>
                </c:pt>
                <c:pt idx="8693">
                  <c:v>-4.2841796992297496</c:v>
                </c:pt>
                <c:pt idx="8694">
                  <c:v>-4.2841796992297496</c:v>
                </c:pt>
                <c:pt idx="8695">
                  <c:v>-4.2841796992297496</c:v>
                </c:pt>
                <c:pt idx="8696">
                  <c:v>-4.2841796992297496</c:v>
                </c:pt>
                <c:pt idx="8697">
                  <c:v>-4.2841796992297496</c:v>
                </c:pt>
                <c:pt idx="8698">
                  <c:v>-4.2841796992297496</c:v>
                </c:pt>
                <c:pt idx="8699">
                  <c:v>-4.2841796992297496</c:v>
                </c:pt>
                <c:pt idx="8700">
                  <c:v>-4.2841796992297496</c:v>
                </c:pt>
                <c:pt idx="8701">
                  <c:v>-4.2841796992297496</c:v>
                </c:pt>
                <c:pt idx="8702">
                  <c:v>-4.2841796992297496</c:v>
                </c:pt>
                <c:pt idx="8703">
                  <c:v>-4.2841796992297496</c:v>
                </c:pt>
                <c:pt idx="8704">
                  <c:v>-4.2841796992297496</c:v>
                </c:pt>
                <c:pt idx="8705">
                  <c:v>-4.2841796992297496</c:v>
                </c:pt>
                <c:pt idx="8706">
                  <c:v>-4.2841796992297496</c:v>
                </c:pt>
                <c:pt idx="8707">
                  <c:v>-4.2841796992297496</c:v>
                </c:pt>
                <c:pt idx="8708">
                  <c:v>-4.2841796992297496</c:v>
                </c:pt>
                <c:pt idx="8709">
                  <c:v>-4.2841796992297496</c:v>
                </c:pt>
                <c:pt idx="8710">
                  <c:v>-4.2841796992297496</c:v>
                </c:pt>
                <c:pt idx="8711">
                  <c:v>-4.2841796992297496</c:v>
                </c:pt>
                <c:pt idx="8712">
                  <c:v>-4.2841796992297496</c:v>
                </c:pt>
                <c:pt idx="8713">
                  <c:v>-4.2841796992297496</c:v>
                </c:pt>
                <c:pt idx="8714">
                  <c:v>-4.2841796992297496</c:v>
                </c:pt>
                <c:pt idx="8715">
                  <c:v>-4.2841796992297496</c:v>
                </c:pt>
                <c:pt idx="8716">
                  <c:v>-4.2841796992297496</c:v>
                </c:pt>
                <c:pt idx="8717">
                  <c:v>-4.2841796992297496</c:v>
                </c:pt>
                <c:pt idx="8718">
                  <c:v>-4.2841796992297496</c:v>
                </c:pt>
                <c:pt idx="8719">
                  <c:v>-4.2841796992297496</c:v>
                </c:pt>
                <c:pt idx="8720">
                  <c:v>-4.2841796992297496</c:v>
                </c:pt>
                <c:pt idx="8721">
                  <c:v>-4.2841796992297496</c:v>
                </c:pt>
                <c:pt idx="8722">
                  <c:v>-4.2841796992297496</c:v>
                </c:pt>
                <c:pt idx="8723">
                  <c:v>-4.2841796992297496</c:v>
                </c:pt>
                <c:pt idx="8724">
                  <c:v>-4.2841796992297496</c:v>
                </c:pt>
                <c:pt idx="8725">
                  <c:v>-4.2841796992297496</c:v>
                </c:pt>
                <c:pt idx="8726">
                  <c:v>-4.2841796992297496</c:v>
                </c:pt>
                <c:pt idx="8727">
                  <c:v>-4.2841796992297496</c:v>
                </c:pt>
                <c:pt idx="8728">
                  <c:v>-4.2841796992297496</c:v>
                </c:pt>
                <c:pt idx="8729">
                  <c:v>-4.2841796992297496</c:v>
                </c:pt>
                <c:pt idx="8730">
                  <c:v>-4.2841796992297496</c:v>
                </c:pt>
                <c:pt idx="8731">
                  <c:v>-4.2841796992297496</c:v>
                </c:pt>
                <c:pt idx="8732">
                  <c:v>-4.2841796992297496</c:v>
                </c:pt>
                <c:pt idx="8733">
                  <c:v>-4.2841796992297496</c:v>
                </c:pt>
                <c:pt idx="8734">
                  <c:v>-4.2841796992297496</c:v>
                </c:pt>
                <c:pt idx="8735">
                  <c:v>-4.2841796992297496</c:v>
                </c:pt>
                <c:pt idx="8736">
                  <c:v>-4.2841796992297496</c:v>
                </c:pt>
                <c:pt idx="8737">
                  <c:v>-4.2841796992297496</c:v>
                </c:pt>
                <c:pt idx="8738">
                  <c:v>-4.2841796992297496</c:v>
                </c:pt>
                <c:pt idx="8739">
                  <c:v>-4.2841796992297496</c:v>
                </c:pt>
                <c:pt idx="8740">
                  <c:v>-4.2841796992297496</c:v>
                </c:pt>
                <c:pt idx="8741">
                  <c:v>-4.2841796992297496</c:v>
                </c:pt>
                <c:pt idx="8742">
                  <c:v>-4.2841796992297496</c:v>
                </c:pt>
                <c:pt idx="8743">
                  <c:v>-4.2841796992297496</c:v>
                </c:pt>
                <c:pt idx="8744">
                  <c:v>-4.2841796992297496</c:v>
                </c:pt>
                <c:pt idx="8745">
                  <c:v>-4.2841796992297496</c:v>
                </c:pt>
                <c:pt idx="8746">
                  <c:v>-4.2841796992297496</c:v>
                </c:pt>
                <c:pt idx="8747">
                  <c:v>-4.2841796992297496</c:v>
                </c:pt>
                <c:pt idx="8748">
                  <c:v>-4.2841796992297496</c:v>
                </c:pt>
                <c:pt idx="8749">
                  <c:v>-4.2841796992297496</c:v>
                </c:pt>
                <c:pt idx="8750">
                  <c:v>-4.2841796992297496</c:v>
                </c:pt>
                <c:pt idx="8751">
                  <c:v>-4.2841796992297496</c:v>
                </c:pt>
                <c:pt idx="8752">
                  <c:v>-4.2841796992297496</c:v>
                </c:pt>
                <c:pt idx="8753">
                  <c:v>-4.2841796992297496</c:v>
                </c:pt>
                <c:pt idx="8754">
                  <c:v>-4.2841796992297496</c:v>
                </c:pt>
                <c:pt idx="8755">
                  <c:v>-4.2841796992297496</c:v>
                </c:pt>
                <c:pt idx="8756">
                  <c:v>-4.2841796992297496</c:v>
                </c:pt>
                <c:pt idx="8757">
                  <c:v>-4.2841796992297496</c:v>
                </c:pt>
                <c:pt idx="8758">
                  <c:v>-4.2841796992297496</c:v>
                </c:pt>
                <c:pt idx="8759">
                  <c:v>-4.2841796992297496</c:v>
                </c:pt>
                <c:pt idx="8760">
                  <c:v>-4.2841796992297496</c:v>
                </c:pt>
                <c:pt idx="8761">
                  <c:v>-4.2841796992297496</c:v>
                </c:pt>
                <c:pt idx="8762">
                  <c:v>-4.2841796992297496</c:v>
                </c:pt>
                <c:pt idx="8763">
                  <c:v>-4.2841796992297496</c:v>
                </c:pt>
                <c:pt idx="8764">
                  <c:v>-4.2841796992297496</c:v>
                </c:pt>
                <c:pt idx="8765">
                  <c:v>-4.2841796992297496</c:v>
                </c:pt>
                <c:pt idx="8766">
                  <c:v>-4.2841796992297496</c:v>
                </c:pt>
                <c:pt idx="8767">
                  <c:v>-4.2841796992297496</c:v>
                </c:pt>
                <c:pt idx="8768">
                  <c:v>-4.2841796992297496</c:v>
                </c:pt>
                <c:pt idx="8769">
                  <c:v>-4.2841796992297496</c:v>
                </c:pt>
                <c:pt idx="8770">
                  <c:v>-4.2841796992297496</c:v>
                </c:pt>
                <c:pt idx="8771">
                  <c:v>-4.2841796992297496</c:v>
                </c:pt>
                <c:pt idx="8772">
                  <c:v>-4.2841796992297496</c:v>
                </c:pt>
                <c:pt idx="8773">
                  <c:v>-4.2841796992297496</c:v>
                </c:pt>
                <c:pt idx="8774">
                  <c:v>-4.2841796992297496</c:v>
                </c:pt>
                <c:pt idx="8775">
                  <c:v>-4.2841796992297496</c:v>
                </c:pt>
                <c:pt idx="8776">
                  <c:v>-4.2841796992297496</c:v>
                </c:pt>
                <c:pt idx="8777">
                  <c:v>-4.2841796992297496</c:v>
                </c:pt>
                <c:pt idx="8778">
                  <c:v>-4.2841796992297496</c:v>
                </c:pt>
                <c:pt idx="8779">
                  <c:v>-4.2841796992297496</c:v>
                </c:pt>
                <c:pt idx="8780">
                  <c:v>-4.2841796992297496</c:v>
                </c:pt>
                <c:pt idx="8781">
                  <c:v>-4.2841796992297496</c:v>
                </c:pt>
                <c:pt idx="8782">
                  <c:v>-4.2841796992297496</c:v>
                </c:pt>
                <c:pt idx="8783">
                  <c:v>-4.2841796992297496</c:v>
                </c:pt>
                <c:pt idx="8784">
                  <c:v>-4.2841796992297496</c:v>
                </c:pt>
                <c:pt idx="8785">
                  <c:v>-4.2841796992297496</c:v>
                </c:pt>
                <c:pt idx="8786">
                  <c:v>-4.2841796992297496</c:v>
                </c:pt>
                <c:pt idx="8787">
                  <c:v>-4.2841796992297496</c:v>
                </c:pt>
                <c:pt idx="8788">
                  <c:v>-4.2841796992297496</c:v>
                </c:pt>
                <c:pt idx="8789">
                  <c:v>-4.2841796992297496</c:v>
                </c:pt>
                <c:pt idx="8790">
                  <c:v>-4.2841796992297496</c:v>
                </c:pt>
                <c:pt idx="8791">
                  <c:v>-4.2841796992297496</c:v>
                </c:pt>
                <c:pt idx="8792">
                  <c:v>-4.2841796992297496</c:v>
                </c:pt>
                <c:pt idx="8793">
                  <c:v>-4.2841796992297496</c:v>
                </c:pt>
                <c:pt idx="8794">
                  <c:v>-4.2841796992297496</c:v>
                </c:pt>
                <c:pt idx="8795">
                  <c:v>-4.2841796992297496</c:v>
                </c:pt>
                <c:pt idx="8796">
                  <c:v>-4.2841796992297496</c:v>
                </c:pt>
                <c:pt idx="8797">
                  <c:v>-4.2841796992297496</c:v>
                </c:pt>
                <c:pt idx="8798">
                  <c:v>-4.2841796992297496</c:v>
                </c:pt>
                <c:pt idx="8799">
                  <c:v>-4.2841796992297496</c:v>
                </c:pt>
                <c:pt idx="8800">
                  <c:v>-4.2841796992297496</c:v>
                </c:pt>
                <c:pt idx="8801">
                  <c:v>-4.2841796992297496</c:v>
                </c:pt>
                <c:pt idx="8802">
                  <c:v>-4.2841796992297496</c:v>
                </c:pt>
                <c:pt idx="8803">
                  <c:v>-4.2841796992297496</c:v>
                </c:pt>
                <c:pt idx="8804">
                  <c:v>-4.2841796992297496</c:v>
                </c:pt>
                <c:pt idx="8805">
                  <c:v>-4.2841796992297496</c:v>
                </c:pt>
                <c:pt idx="8806">
                  <c:v>-4.2841796992297496</c:v>
                </c:pt>
                <c:pt idx="8807">
                  <c:v>-4.2841796992297496</c:v>
                </c:pt>
                <c:pt idx="8808">
                  <c:v>-4.2841796992297496</c:v>
                </c:pt>
                <c:pt idx="8809">
                  <c:v>-4.2841796992297496</c:v>
                </c:pt>
                <c:pt idx="8810">
                  <c:v>-4.2841796992297496</c:v>
                </c:pt>
                <c:pt idx="8811">
                  <c:v>-4.2841796992297496</c:v>
                </c:pt>
                <c:pt idx="8812">
                  <c:v>-4.2841796992297496</c:v>
                </c:pt>
                <c:pt idx="8813">
                  <c:v>-4.2841796992297496</c:v>
                </c:pt>
                <c:pt idx="8814">
                  <c:v>-4.2841796992297496</c:v>
                </c:pt>
                <c:pt idx="8815">
                  <c:v>-4.2841796992297496</c:v>
                </c:pt>
                <c:pt idx="8816">
                  <c:v>-4.2841796992297496</c:v>
                </c:pt>
                <c:pt idx="8817">
                  <c:v>-4.2841796992297496</c:v>
                </c:pt>
                <c:pt idx="8818">
                  <c:v>-4.2841796992297496</c:v>
                </c:pt>
                <c:pt idx="8819">
                  <c:v>-4.2841796992297496</c:v>
                </c:pt>
                <c:pt idx="8820">
                  <c:v>-4.2841796992297496</c:v>
                </c:pt>
                <c:pt idx="8821">
                  <c:v>-4.2841796992297496</c:v>
                </c:pt>
                <c:pt idx="8822">
                  <c:v>-4.2841796992297496</c:v>
                </c:pt>
                <c:pt idx="8823">
                  <c:v>-4.2841796992297496</c:v>
                </c:pt>
                <c:pt idx="8824">
                  <c:v>-4.2841796992297496</c:v>
                </c:pt>
                <c:pt idx="8825">
                  <c:v>-4.2841796992297496</c:v>
                </c:pt>
                <c:pt idx="8826">
                  <c:v>-4.2841796992297496</c:v>
                </c:pt>
                <c:pt idx="8827">
                  <c:v>-4.2841796992297496</c:v>
                </c:pt>
                <c:pt idx="8828">
                  <c:v>-4.2841796992297496</c:v>
                </c:pt>
                <c:pt idx="8829">
                  <c:v>-4.2841796992297496</c:v>
                </c:pt>
                <c:pt idx="8830">
                  <c:v>-4.2841796992297496</c:v>
                </c:pt>
                <c:pt idx="8831">
                  <c:v>-4.2841796992297496</c:v>
                </c:pt>
                <c:pt idx="8832">
                  <c:v>-4.2841796992297496</c:v>
                </c:pt>
                <c:pt idx="8833">
                  <c:v>-4.2841796992297496</c:v>
                </c:pt>
                <c:pt idx="8834">
                  <c:v>-4.2841796992297496</c:v>
                </c:pt>
                <c:pt idx="8835">
                  <c:v>-4.2841796992297496</c:v>
                </c:pt>
                <c:pt idx="8836">
                  <c:v>-4.2841796992297496</c:v>
                </c:pt>
                <c:pt idx="8837">
                  <c:v>-4.2841796992297496</c:v>
                </c:pt>
                <c:pt idx="8838">
                  <c:v>-4.2841796992297496</c:v>
                </c:pt>
                <c:pt idx="8839">
                  <c:v>-4.2841796992297496</c:v>
                </c:pt>
                <c:pt idx="8840">
                  <c:v>-4.2841796992297496</c:v>
                </c:pt>
                <c:pt idx="8841">
                  <c:v>-4.2841796992297496</c:v>
                </c:pt>
                <c:pt idx="8842">
                  <c:v>-4.2841796992297496</c:v>
                </c:pt>
                <c:pt idx="8843">
                  <c:v>-4.2841796992297496</c:v>
                </c:pt>
                <c:pt idx="8844">
                  <c:v>-4.2841796992297496</c:v>
                </c:pt>
                <c:pt idx="8845">
                  <c:v>-4.2841796992297496</c:v>
                </c:pt>
                <c:pt idx="8846">
                  <c:v>-4.2841796992297496</c:v>
                </c:pt>
                <c:pt idx="8847">
                  <c:v>-4.2841796992297496</c:v>
                </c:pt>
                <c:pt idx="8848">
                  <c:v>-4.2841796992297496</c:v>
                </c:pt>
                <c:pt idx="8849">
                  <c:v>-4.2841796992297496</c:v>
                </c:pt>
                <c:pt idx="8850">
                  <c:v>-4.2841796992297496</c:v>
                </c:pt>
                <c:pt idx="8851">
                  <c:v>-4.2841796992297496</c:v>
                </c:pt>
                <c:pt idx="8852">
                  <c:v>-4.2841796992297496</c:v>
                </c:pt>
                <c:pt idx="8853">
                  <c:v>-4.2841796992297496</c:v>
                </c:pt>
                <c:pt idx="8854">
                  <c:v>-4.2841796992297496</c:v>
                </c:pt>
                <c:pt idx="8855">
                  <c:v>-4.2841796992297496</c:v>
                </c:pt>
                <c:pt idx="8856">
                  <c:v>-4.2841796992297496</c:v>
                </c:pt>
                <c:pt idx="8857">
                  <c:v>-4.2841796992297496</c:v>
                </c:pt>
                <c:pt idx="8858">
                  <c:v>-4.2841796992297496</c:v>
                </c:pt>
                <c:pt idx="8859">
                  <c:v>-4.2841796992297496</c:v>
                </c:pt>
                <c:pt idx="8860">
                  <c:v>-4.2841796992297496</c:v>
                </c:pt>
                <c:pt idx="8861">
                  <c:v>-4.2841796992297496</c:v>
                </c:pt>
                <c:pt idx="8862">
                  <c:v>-4.2841796992297496</c:v>
                </c:pt>
                <c:pt idx="8863">
                  <c:v>-4.2841796992297496</c:v>
                </c:pt>
                <c:pt idx="8864">
                  <c:v>-4.2841796992297496</c:v>
                </c:pt>
                <c:pt idx="8865">
                  <c:v>-4.2841796992297496</c:v>
                </c:pt>
                <c:pt idx="8866">
                  <c:v>-4.2841796992297496</c:v>
                </c:pt>
                <c:pt idx="8867">
                  <c:v>-4.2841796992297496</c:v>
                </c:pt>
                <c:pt idx="8868">
                  <c:v>-4.2841796992297496</c:v>
                </c:pt>
                <c:pt idx="8869">
                  <c:v>-4.2841796992297496</c:v>
                </c:pt>
                <c:pt idx="8870">
                  <c:v>-4.2841796992297496</c:v>
                </c:pt>
                <c:pt idx="8871">
                  <c:v>-4.2841796992297496</c:v>
                </c:pt>
                <c:pt idx="8872">
                  <c:v>-4.2841796992297496</c:v>
                </c:pt>
                <c:pt idx="8873">
                  <c:v>-4.2841796992297496</c:v>
                </c:pt>
                <c:pt idx="8874">
                  <c:v>-4.2841796992297496</c:v>
                </c:pt>
                <c:pt idx="8875">
                  <c:v>-4.2841796992297496</c:v>
                </c:pt>
                <c:pt idx="8876">
                  <c:v>-4.2841796992297496</c:v>
                </c:pt>
                <c:pt idx="8877">
                  <c:v>-4.2841796992297496</c:v>
                </c:pt>
                <c:pt idx="8878">
                  <c:v>-4.2841796992297496</c:v>
                </c:pt>
                <c:pt idx="8879">
                  <c:v>-4.2841796992297496</c:v>
                </c:pt>
                <c:pt idx="8880">
                  <c:v>-4.2841796992297496</c:v>
                </c:pt>
                <c:pt idx="8881">
                  <c:v>-4.2841796992297496</c:v>
                </c:pt>
                <c:pt idx="8882">
                  <c:v>-4.2841796992297496</c:v>
                </c:pt>
                <c:pt idx="8883">
                  <c:v>-4.2841796992297496</c:v>
                </c:pt>
                <c:pt idx="8884">
                  <c:v>-4.2841796992297496</c:v>
                </c:pt>
                <c:pt idx="8885">
                  <c:v>-4.2841796992297496</c:v>
                </c:pt>
                <c:pt idx="8886">
                  <c:v>-4.2841796992297496</c:v>
                </c:pt>
                <c:pt idx="8887">
                  <c:v>-4.2841796992297496</c:v>
                </c:pt>
                <c:pt idx="8888">
                  <c:v>-4.2841796992297496</c:v>
                </c:pt>
                <c:pt idx="8889">
                  <c:v>-4.2841796992297496</c:v>
                </c:pt>
                <c:pt idx="8890">
                  <c:v>-4.2841796992297496</c:v>
                </c:pt>
                <c:pt idx="8891">
                  <c:v>-4.2841796992297496</c:v>
                </c:pt>
                <c:pt idx="8892">
                  <c:v>-4.2841796992297496</c:v>
                </c:pt>
                <c:pt idx="8893">
                  <c:v>-4.2841796992297496</c:v>
                </c:pt>
                <c:pt idx="8894">
                  <c:v>-4.2841796992297496</c:v>
                </c:pt>
                <c:pt idx="8895">
                  <c:v>-4.2841796992297496</c:v>
                </c:pt>
                <c:pt idx="8896">
                  <c:v>-4.2841796992297496</c:v>
                </c:pt>
                <c:pt idx="8897">
                  <c:v>-4.2841796992297496</c:v>
                </c:pt>
                <c:pt idx="8898">
                  <c:v>-4.2841796992297496</c:v>
                </c:pt>
                <c:pt idx="8899">
                  <c:v>-4.2841796992297496</c:v>
                </c:pt>
                <c:pt idx="8900">
                  <c:v>-4.2841796992297496</c:v>
                </c:pt>
                <c:pt idx="8901">
                  <c:v>-4.2841796992297496</c:v>
                </c:pt>
                <c:pt idx="8902">
                  <c:v>-4.2841796992297496</c:v>
                </c:pt>
                <c:pt idx="8903">
                  <c:v>-4.2841796992297496</c:v>
                </c:pt>
                <c:pt idx="8904">
                  <c:v>-4.2841796992297496</c:v>
                </c:pt>
                <c:pt idx="8905">
                  <c:v>-4.2841796992297496</c:v>
                </c:pt>
                <c:pt idx="8906">
                  <c:v>-4.2841796992297496</c:v>
                </c:pt>
                <c:pt idx="8907">
                  <c:v>-4.2841796992297496</c:v>
                </c:pt>
                <c:pt idx="8908">
                  <c:v>-4.2841796992297496</c:v>
                </c:pt>
                <c:pt idx="8909">
                  <c:v>-4.2841796992297496</c:v>
                </c:pt>
                <c:pt idx="8910">
                  <c:v>-4.2841796992297496</c:v>
                </c:pt>
                <c:pt idx="8911">
                  <c:v>-4.2841796992297496</c:v>
                </c:pt>
                <c:pt idx="8912">
                  <c:v>-4.2841796992297496</c:v>
                </c:pt>
                <c:pt idx="8913">
                  <c:v>-4.2841796992297496</c:v>
                </c:pt>
                <c:pt idx="8914">
                  <c:v>-4.2841796992297496</c:v>
                </c:pt>
                <c:pt idx="8915">
                  <c:v>-4.2841796992297496</c:v>
                </c:pt>
                <c:pt idx="8916">
                  <c:v>-4.2841796992297496</c:v>
                </c:pt>
                <c:pt idx="8917">
                  <c:v>-4.2841796992297496</c:v>
                </c:pt>
                <c:pt idx="8918">
                  <c:v>-4.2841796992297496</c:v>
                </c:pt>
                <c:pt idx="8919">
                  <c:v>-4.2841796992297496</c:v>
                </c:pt>
                <c:pt idx="8920">
                  <c:v>-4.2841796992297496</c:v>
                </c:pt>
                <c:pt idx="8921">
                  <c:v>-4.2841796992297496</c:v>
                </c:pt>
                <c:pt idx="8922">
                  <c:v>-4.2841796992297496</c:v>
                </c:pt>
                <c:pt idx="8923">
                  <c:v>-4.2841796992297496</c:v>
                </c:pt>
                <c:pt idx="8924">
                  <c:v>-4.2841796992297496</c:v>
                </c:pt>
                <c:pt idx="8925">
                  <c:v>-4.2841796992297496</c:v>
                </c:pt>
                <c:pt idx="8926">
                  <c:v>-4.2841796992297496</c:v>
                </c:pt>
                <c:pt idx="8927">
                  <c:v>-4.2841796992297496</c:v>
                </c:pt>
                <c:pt idx="8928">
                  <c:v>-4.2841796992297496</c:v>
                </c:pt>
                <c:pt idx="8929">
                  <c:v>-4.2841796992297496</c:v>
                </c:pt>
                <c:pt idx="8930">
                  <c:v>-4.2841796992297496</c:v>
                </c:pt>
                <c:pt idx="8931">
                  <c:v>-4.2841796992297496</c:v>
                </c:pt>
                <c:pt idx="8932">
                  <c:v>-4.2841796992297496</c:v>
                </c:pt>
                <c:pt idx="8933">
                  <c:v>-4.2841796992297496</c:v>
                </c:pt>
                <c:pt idx="8934">
                  <c:v>-4.2841796992297496</c:v>
                </c:pt>
                <c:pt idx="8935">
                  <c:v>-4.2841796992297496</c:v>
                </c:pt>
                <c:pt idx="8936">
                  <c:v>-4.2841796992297496</c:v>
                </c:pt>
                <c:pt idx="8937">
                  <c:v>-4.2841796992297496</c:v>
                </c:pt>
                <c:pt idx="8938">
                  <c:v>-4.2841796992297496</c:v>
                </c:pt>
                <c:pt idx="8939">
                  <c:v>-4.2841796992297496</c:v>
                </c:pt>
                <c:pt idx="8940">
                  <c:v>-4.2841796992297496</c:v>
                </c:pt>
                <c:pt idx="8941">
                  <c:v>-4.2841796992297496</c:v>
                </c:pt>
                <c:pt idx="8942">
                  <c:v>-4.2841796992297496</c:v>
                </c:pt>
                <c:pt idx="8943">
                  <c:v>-4.2841796992297496</c:v>
                </c:pt>
                <c:pt idx="8944">
                  <c:v>-4.2841796992297496</c:v>
                </c:pt>
                <c:pt idx="8945">
                  <c:v>-4.2841796992297496</c:v>
                </c:pt>
                <c:pt idx="8946">
                  <c:v>-4.2841796992297496</c:v>
                </c:pt>
                <c:pt idx="8947">
                  <c:v>-4.2841796992297496</c:v>
                </c:pt>
                <c:pt idx="8948">
                  <c:v>-4.2841796992297496</c:v>
                </c:pt>
                <c:pt idx="8949">
                  <c:v>-4.2841796992297496</c:v>
                </c:pt>
                <c:pt idx="8950">
                  <c:v>-4.2841796992297496</c:v>
                </c:pt>
                <c:pt idx="8951">
                  <c:v>-4.2841796992297496</c:v>
                </c:pt>
                <c:pt idx="8952">
                  <c:v>-4.2841796992297496</c:v>
                </c:pt>
                <c:pt idx="8953">
                  <c:v>-4.2841796992297496</c:v>
                </c:pt>
                <c:pt idx="8954">
                  <c:v>-4.2841796992297496</c:v>
                </c:pt>
                <c:pt idx="8955">
                  <c:v>-4.2841796992297496</c:v>
                </c:pt>
                <c:pt idx="8956">
                  <c:v>-4.2841796992297496</c:v>
                </c:pt>
                <c:pt idx="8957">
                  <c:v>-4.2841796992297496</c:v>
                </c:pt>
                <c:pt idx="8958">
                  <c:v>-4.2841796992297496</c:v>
                </c:pt>
                <c:pt idx="8959">
                  <c:v>-4.2841796992297496</c:v>
                </c:pt>
                <c:pt idx="8960">
                  <c:v>-4.2841796992297496</c:v>
                </c:pt>
                <c:pt idx="8961">
                  <c:v>-4.2841796992297496</c:v>
                </c:pt>
                <c:pt idx="8962">
                  <c:v>-4.2841796992297496</c:v>
                </c:pt>
                <c:pt idx="8963">
                  <c:v>-4.2841796992297496</c:v>
                </c:pt>
                <c:pt idx="8964">
                  <c:v>-4.2841796992297496</c:v>
                </c:pt>
                <c:pt idx="8965">
                  <c:v>-4.2841796992297496</c:v>
                </c:pt>
                <c:pt idx="8966">
                  <c:v>-4.2841796992297496</c:v>
                </c:pt>
                <c:pt idx="8967">
                  <c:v>-4.2841796992297496</c:v>
                </c:pt>
                <c:pt idx="8968">
                  <c:v>-4.2841796992297496</c:v>
                </c:pt>
                <c:pt idx="8969">
                  <c:v>-4.2841796992297496</c:v>
                </c:pt>
                <c:pt idx="8970">
                  <c:v>-4.2841796992297496</c:v>
                </c:pt>
                <c:pt idx="8971">
                  <c:v>-4.2841796992297496</c:v>
                </c:pt>
                <c:pt idx="8972">
                  <c:v>-4.2841796992297496</c:v>
                </c:pt>
                <c:pt idx="8973">
                  <c:v>-4.2841796992297496</c:v>
                </c:pt>
                <c:pt idx="8974">
                  <c:v>-4.2841796992297496</c:v>
                </c:pt>
                <c:pt idx="8975">
                  <c:v>-4.2841796992297496</c:v>
                </c:pt>
                <c:pt idx="8976">
                  <c:v>-4.2841796992297496</c:v>
                </c:pt>
                <c:pt idx="8977">
                  <c:v>-4.2841796992297496</c:v>
                </c:pt>
                <c:pt idx="8978">
                  <c:v>-4.2841796992297496</c:v>
                </c:pt>
                <c:pt idx="8979">
                  <c:v>-4.2841796992297496</c:v>
                </c:pt>
                <c:pt idx="8980">
                  <c:v>-4.2841796992297496</c:v>
                </c:pt>
                <c:pt idx="8981">
                  <c:v>-4.2841796992297496</c:v>
                </c:pt>
                <c:pt idx="8982">
                  <c:v>-4.2841796992297496</c:v>
                </c:pt>
                <c:pt idx="8983">
                  <c:v>-4.2841796992297496</c:v>
                </c:pt>
                <c:pt idx="8984">
                  <c:v>-4.2841796992297496</c:v>
                </c:pt>
                <c:pt idx="8985">
                  <c:v>-4.2841796992297496</c:v>
                </c:pt>
                <c:pt idx="8986">
                  <c:v>-4.2841796992297496</c:v>
                </c:pt>
                <c:pt idx="8987">
                  <c:v>-4.2841796992297496</c:v>
                </c:pt>
                <c:pt idx="8988">
                  <c:v>-4.2841796992297496</c:v>
                </c:pt>
                <c:pt idx="8989">
                  <c:v>-4.2841796992297496</c:v>
                </c:pt>
                <c:pt idx="8990">
                  <c:v>-4.2841796992297496</c:v>
                </c:pt>
                <c:pt idx="8991">
                  <c:v>-4.2841796992297496</c:v>
                </c:pt>
                <c:pt idx="8992">
                  <c:v>-4.2841796992297496</c:v>
                </c:pt>
                <c:pt idx="8993">
                  <c:v>-4.2841796992297496</c:v>
                </c:pt>
                <c:pt idx="8994">
                  <c:v>-4.2841796992297496</c:v>
                </c:pt>
                <c:pt idx="8995">
                  <c:v>-4.2841796992297496</c:v>
                </c:pt>
                <c:pt idx="8996">
                  <c:v>-4.2841796992297496</c:v>
                </c:pt>
                <c:pt idx="8997">
                  <c:v>-4.2841796992297496</c:v>
                </c:pt>
                <c:pt idx="8998">
                  <c:v>-4.2841796992297496</c:v>
                </c:pt>
                <c:pt idx="8999">
                  <c:v>-4.2841796992297496</c:v>
                </c:pt>
                <c:pt idx="9000">
                  <c:v>-4.2841796992297496</c:v>
                </c:pt>
                <c:pt idx="9001">
                  <c:v>-4.2841796992297496</c:v>
                </c:pt>
                <c:pt idx="9002">
                  <c:v>-4.2841796992297496</c:v>
                </c:pt>
                <c:pt idx="9003">
                  <c:v>-4.2841796992297496</c:v>
                </c:pt>
                <c:pt idx="9004">
                  <c:v>-4.2841796992297496</c:v>
                </c:pt>
                <c:pt idx="9005">
                  <c:v>-4.2841796992297496</c:v>
                </c:pt>
                <c:pt idx="9006">
                  <c:v>-4.2841796992297496</c:v>
                </c:pt>
                <c:pt idx="9007">
                  <c:v>-4.2841796992297496</c:v>
                </c:pt>
                <c:pt idx="9008">
                  <c:v>-4.2841796992297496</c:v>
                </c:pt>
                <c:pt idx="9009">
                  <c:v>-4.2841796992297496</c:v>
                </c:pt>
                <c:pt idx="9010">
                  <c:v>-4.2841796992297496</c:v>
                </c:pt>
                <c:pt idx="9011">
                  <c:v>-4.2841796992297496</c:v>
                </c:pt>
                <c:pt idx="9012">
                  <c:v>-4.2841796992297496</c:v>
                </c:pt>
                <c:pt idx="9013">
                  <c:v>-4.2841796992297496</c:v>
                </c:pt>
                <c:pt idx="9014">
                  <c:v>-4.2841796992297496</c:v>
                </c:pt>
                <c:pt idx="9015">
                  <c:v>-4.2841796992297496</c:v>
                </c:pt>
                <c:pt idx="9016">
                  <c:v>-4.2841796992297496</c:v>
                </c:pt>
                <c:pt idx="9017">
                  <c:v>-4.2841796992297496</c:v>
                </c:pt>
                <c:pt idx="9018">
                  <c:v>-4.2841796992297496</c:v>
                </c:pt>
                <c:pt idx="9019">
                  <c:v>-4.2841796992297496</c:v>
                </c:pt>
                <c:pt idx="9020">
                  <c:v>-4.2841796992297496</c:v>
                </c:pt>
                <c:pt idx="9021">
                  <c:v>-4.2841796992297496</c:v>
                </c:pt>
                <c:pt idx="9022">
                  <c:v>-4.2841796992297496</c:v>
                </c:pt>
                <c:pt idx="9023">
                  <c:v>-4.2841796992297496</c:v>
                </c:pt>
                <c:pt idx="9024">
                  <c:v>-4.2841796992297496</c:v>
                </c:pt>
                <c:pt idx="9025">
                  <c:v>-4.2841796992297496</c:v>
                </c:pt>
                <c:pt idx="9026">
                  <c:v>-4.2841796992297496</c:v>
                </c:pt>
                <c:pt idx="9027">
                  <c:v>-4.2841796992297496</c:v>
                </c:pt>
                <c:pt idx="9028">
                  <c:v>-4.2841796992297496</c:v>
                </c:pt>
                <c:pt idx="9029">
                  <c:v>-4.2841796992297496</c:v>
                </c:pt>
                <c:pt idx="9030">
                  <c:v>-4.2841796992297496</c:v>
                </c:pt>
                <c:pt idx="9031">
                  <c:v>-4.2841796992297496</c:v>
                </c:pt>
                <c:pt idx="9032">
                  <c:v>-4.2841796992297496</c:v>
                </c:pt>
                <c:pt idx="9033">
                  <c:v>-4.2841796992297496</c:v>
                </c:pt>
                <c:pt idx="9034">
                  <c:v>-4.2841796992297496</c:v>
                </c:pt>
                <c:pt idx="9035">
                  <c:v>-4.2841796992297496</c:v>
                </c:pt>
                <c:pt idx="9036">
                  <c:v>-4.2841796992297496</c:v>
                </c:pt>
                <c:pt idx="9037">
                  <c:v>-4.2841796992297496</c:v>
                </c:pt>
                <c:pt idx="9038">
                  <c:v>-4.2841796992297496</c:v>
                </c:pt>
                <c:pt idx="9039">
                  <c:v>-4.2841796992297496</c:v>
                </c:pt>
                <c:pt idx="9040">
                  <c:v>-4.2841796992297496</c:v>
                </c:pt>
                <c:pt idx="9041">
                  <c:v>-4.2841796992297496</c:v>
                </c:pt>
                <c:pt idx="9042">
                  <c:v>-4.2841796992297496</c:v>
                </c:pt>
                <c:pt idx="9043">
                  <c:v>-4.2841796992297496</c:v>
                </c:pt>
                <c:pt idx="9044">
                  <c:v>-4.2841796992297496</c:v>
                </c:pt>
                <c:pt idx="9045">
                  <c:v>-4.2841796992297496</c:v>
                </c:pt>
                <c:pt idx="9046">
                  <c:v>-4.2841796992297496</c:v>
                </c:pt>
                <c:pt idx="9047">
                  <c:v>-4.2841796992297496</c:v>
                </c:pt>
                <c:pt idx="9048">
                  <c:v>-4.2841796992297496</c:v>
                </c:pt>
                <c:pt idx="9049">
                  <c:v>-4.2841796992297496</c:v>
                </c:pt>
                <c:pt idx="9050">
                  <c:v>-4.2841796992297496</c:v>
                </c:pt>
                <c:pt idx="9051">
                  <c:v>-4.2841796992297496</c:v>
                </c:pt>
                <c:pt idx="9052">
                  <c:v>-4.2841796992297496</c:v>
                </c:pt>
                <c:pt idx="9053">
                  <c:v>-4.2841796992297496</c:v>
                </c:pt>
                <c:pt idx="9054">
                  <c:v>-4.2841796992297496</c:v>
                </c:pt>
                <c:pt idx="9055">
                  <c:v>-4.2841796992297496</c:v>
                </c:pt>
                <c:pt idx="9056">
                  <c:v>-4.2841796992297496</c:v>
                </c:pt>
                <c:pt idx="9057">
                  <c:v>-4.2841796992297496</c:v>
                </c:pt>
                <c:pt idx="9058">
                  <c:v>-4.2841796992297496</c:v>
                </c:pt>
                <c:pt idx="9059">
                  <c:v>-4.2841796992297496</c:v>
                </c:pt>
                <c:pt idx="9060">
                  <c:v>-4.2841796992297496</c:v>
                </c:pt>
                <c:pt idx="9061">
                  <c:v>-4.2841796992297496</c:v>
                </c:pt>
                <c:pt idx="9062">
                  <c:v>-4.2841796992297496</c:v>
                </c:pt>
                <c:pt idx="9063">
                  <c:v>-4.2841796992297496</c:v>
                </c:pt>
                <c:pt idx="9064">
                  <c:v>-4.2841796992297496</c:v>
                </c:pt>
                <c:pt idx="9065">
                  <c:v>-4.2841796992297496</c:v>
                </c:pt>
                <c:pt idx="9066">
                  <c:v>-4.2841796992297496</c:v>
                </c:pt>
                <c:pt idx="9067">
                  <c:v>-4.2841796992297496</c:v>
                </c:pt>
                <c:pt idx="9068">
                  <c:v>-4.2841796992297496</c:v>
                </c:pt>
                <c:pt idx="9069">
                  <c:v>-4.2841796992297496</c:v>
                </c:pt>
                <c:pt idx="9070">
                  <c:v>-4.2841796992297496</c:v>
                </c:pt>
                <c:pt idx="9071">
                  <c:v>-4.2841796992297496</c:v>
                </c:pt>
                <c:pt idx="9072">
                  <c:v>-4.2841796992297496</c:v>
                </c:pt>
                <c:pt idx="9073">
                  <c:v>-4.2841796992297496</c:v>
                </c:pt>
                <c:pt idx="9074">
                  <c:v>-4.2841796992297496</c:v>
                </c:pt>
                <c:pt idx="9075">
                  <c:v>-4.2841796992297496</c:v>
                </c:pt>
                <c:pt idx="9076">
                  <c:v>-4.2841796992297496</c:v>
                </c:pt>
                <c:pt idx="9077">
                  <c:v>-4.2841796992297496</c:v>
                </c:pt>
                <c:pt idx="9078">
                  <c:v>-4.2841796992297496</c:v>
                </c:pt>
                <c:pt idx="9079">
                  <c:v>-4.2841796992297496</c:v>
                </c:pt>
                <c:pt idx="9080">
                  <c:v>-4.2841796992297496</c:v>
                </c:pt>
                <c:pt idx="9081">
                  <c:v>-4.2841796992297496</c:v>
                </c:pt>
                <c:pt idx="9082">
                  <c:v>-4.2841796992297496</c:v>
                </c:pt>
                <c:pt idx="9083">
                  <c:v>-4.2841796992297496</c:v>
                </c:pt>
                <c:pt idx="9084">
                  <c:v>-4.2841796992297496</c:v>
                </c:pt>
                <c:pt idx="9085">
                  <c:v>-4.2841796992297496</c:v>
                </c:pt>
                <c:pt idx="9086">
                  <c:v>-4.2841796992297496</c:v>
                </c:pt>
                <c:pt idx="9087">
                  <c:v>-4.2841796992297496</c:v>
                </c:pt>
                <c:pt idx="9088">
                  <c:v>-4.2841796992297496</c:v>
                </c:pt>
                <c:pt idx="9089">
                  <c:v>-4.2841796992297496</c:v>
                </c:pt>
                <c:pt idx="9090">
                  <c:v>-4.2841796992297496</c:v>
                </c:pt>
                <c:pt idx="9091">
                  <c:v>-4.2841796992297496</c:v>
                </c:pt>
                <c:pt idx="9092">
                  <c:v>-4.2841796992297496</c:v>
                </c:pt>
                <c:pt idx="9093">
                  <c:v>-4.2841796992297496</c:v>
                </c:pt>
                <c:pt idx="9094">
                  <c:v>-4.2841796992297496</c:v>
                </c:pt>
                <c:pt idx="9095">
                  <c:v>-4.2841796992297496</c:v>
                </c:pt>
                <c:pt idx="9096">
                  <c:v>-4.2841796992297496</c:v>
                </c:pt>
                <c:pt idx="9097">
                  <c:v>-4.2841796992297496</c:v>
                </c:pt>
                <c:pt idx="9098">
                  <c:v>-4.2841796992297496</c:v>
                </c:pt>
                <c:pt idx="9099">
                  <c:v>-4.2841796992297496</c:v>
                </c:pt>
                <c:pt idx="9100">
                  <c:v>-4.2841796992297496</c:v>
                </c:pt>
                <c:pt idx="9101">
                  <c:v>-4.2841796992297496</c:v>
                </c:pt>
                <c:pt idx="9102">
                  <c:v>-4.2841796992297496</c:v>
                </c:pt>
                <c:pt idx="9103">
                  <c:v>-4.2841796992297496</c:v>
                </c:pt>
                <c:pt idx="9104">
                  <c:v>-4.2841796992297496</c:v>
                </c:pt>
                <c:pt idx="9105">
                  <c:v>-4.2841796992297496</c:v>
                </c:pt>
                <c:pt idx="9106">
                  <c:v>-4.2841796992297496</c:v>
                </c:pt>
                <c:pt idx="9107">
                  <c:v>-4.2841796992297496</c:v>
                </c:pt>
                <c:pt idx="9108">
                  <c:v>-4.2841796992297496</c:v>
                </c:pt>
                <c:pt idx="9109">
                  <c:v>-4.2841796992297496</c:v>
                </c:pt>
                <c:pt idx="9110">
                  <c:v>-4.2841796992297496</c:v>
                </c:pt>
                <c:pt idx="9111">
                  <c:v>-4.2841796992297496</c:v>
                </c:pt>
                <c:pt idx="9112">
                  <c:v>-4.2841796992297496</c:v>
                </c:pt>
                <c:pt idx="9113">
                  <c:v>-4.2841796992297496</c:v>
                </c:pt>
                <c:pt idx="9114">
                  <c:v>-4.2841796992297496</c:v>
                </c:pt>
                <c:pt idx="9115">
                  <c:v>-4.2841796992297496</c:v>
                </c:pt>
                <c:pt idx="9116">
                  <c:v>-4.2841796992297496</c:v>
                </c:pt>
                <c:pt idx="9117">
                  <c:v>-4.2841796992297496</c:v>
                </c:pt>
                <c:pt idx="9118">
                  <c:v>-4.2841796992297496</c:v>
                </c:pt>
                <c:pt idx="9119">
                  <c:v>-4.2841796992297496</c:v>
                </c:pt>
                <c:pt idx="9120">
                  <c:v>-4.2841796992297496</c:v>
                </c:pt>
                <c:pt idx="9121">
                  <c:v>-4.2841796992297496</c:v>
                </c:pt>
                <c:pt idx="9122">
                  <c:v>-4.2841796992297496</c:v>
                </c:pt>
                <c:pt idx="9123">
                  <c:v>-4.2841796992297496</c:v>
                </c:pt>
                <c:pt idx="9124">
                  <c:v>-4.2841796992297496</c:v>
                </c:pt>
                <c:pt idx="9125">
                  <c:v>-4.2841796992297496</c:v>
                </c:pt>
                <c:pt idx="9126">
                  <c:v>-4.2841796992297496</c:v>
                </c:pt>
                <c:pt idx="9127">
                  <c:v>-4.2841796992297496</c:v>
                </c:pt>
                <c:pt idx="9128">
                  <c:v>-4.2841796992297496</c:v>
                </c:pt>
                <c:pt idx="9129">
                  <c:v>-4.2841796992297496</c:v>
                </c:pt>
                <c:pt idx="9130">
                  <c:v>-4.2841796992297496</c:v>
                </c:pt>
                <c:pt idx="9131">
                  <c:v>-4.2841796992297496</c:v>
                </c:pt>
                <c:pt idx="9132">
                  <c:v>-4.2841796992297496</c:v>
                </c:pt>
                <c:pt idx="9133">
                  <c:v>-4.2841796992297496</c:v>
                </c:pt>
                <c:pt idx="9134">
                  <c:v>-4.2841796992297496</c:v>
                </c:pt>
                <c:pt idx="9135">
                  <c:v>-4.2841796992297496</c:v>
                </c:pt>
                <c:pt idx="9136">
                  <c:v>-4.2841796992297496</c:v>
                </c:pt>
                <c:pt idx="9137">
                  <c:v>-4.2841796992297496</c:v>
                </c:pt>
                <c:pt idx="9138">
                  <c:v>-4.2841796992297496</c:v>
                </c:pt>
                <c:pt idx="9139">
                  <c:v>-4.2841796992297496</c:v>
                </c:pt>
                <c:pt idx="9140">
                  <c:v>-4.2841796992297496</c:v>
                </c:pt>
                <c:pt idx="9141">
                  <c:v>-4.2841796992297496</c:v>
                </c:pt>
                <c:pt idx="9142">
                  <c:v>-4.2841796992297496</c:v>
                </c:pt>
                <c:pt idx="9143">
                  <c:v>-4.2841796992297496</c:v>
                </c:pt>
                <c:pt idx="9144">
                  <c:v>-4.2841796992297496</c:v>
                </c:pt>
                <c:pt idx="9145">
                  <c:v>-4.2841796992297496</c:v>
                </c:pt>
                <c:pt idx="9146">
                  <c:v>-4.2841796992297496</c:v>
                </c:pt>
                <c:pt idx="9147">
                  <c:v>-4.2841796992297496</c:v>
                </c:pt>
                <c:pt idx="9148">
                  <c:v>-4.2841796992297496</c:v>
                </c:pt>
                <c:pt idx="9149">
                  <c:v>-4.2841796992297496</c:v>
                </c:pt>
                <c:pt idx="9150">
                  <c:v>-4.2841796992297496</c:v>
                </c:pt>
                <c:pt idx="9151">
                  <c:v>-4.2841796992297496</c:v>
                </c:pt>
                <c:pt idx="9152">
                  <c:v>-4.2841796992297496</c:v>
                </c:pt>
                <c:pt idx="9153">
                  <c:v>-4.2841796992297496</c:v>
                </c:pt>
                <c:pt idx="9154">
                  <c:v>-4.2841796992297496</c:v>
                </c:pt>
                <c:pt idx="9155">
                  <c:v>-4.2841796992297496</c:v>
                </c:pt>
                <c:pt idx="9156">
                  <c:v>-4.2841796992297496</c:v>
                </c:pt>
                <c:pt idx="9157">
                  <c:v>-4.2841796992297496</c:v>
                </c:pt>
                <c:pt idx="9158">
                  <c:v>-4.2841796992297496</c:v>
                </c:pt>
                <c:pt idx="9159">
                  <c:v>-4.2841796992297496</c:v>
                </c:pt>
                <c:pt idx="9160">
                  <c:v>-4.2841796992297496</c:v>
                </c:pt>
                <c:pt idx="9161">
                  <c:v>-4.2841796992297496</c:v>
                </c:pt>
                <c:pt idx="9162">
                  <c:v>-4.2841796992297496</c:v>
                </c:pt>
                <c:pt idx="9163">
                  <c:v>-4.2841796992297496</c:v>
                </c:pt>
                <c:pt idx="9164">
                  <c:v>-4.2841796992297496</c:v>
                </c:pt>
                <c:pt idx="9165">
                  <c:v>-4.2841796992297496</c:v>
                </c:pt>
                <c:pt idx="9166">
                  <c:v>-4.2841796992297496</c:v>
                </c:pt>
                <c:pt idx="9167">
                  <c:v>-4.2841796992297496</c:v>
                </c:pt>
                <c:pt idx="9168">
                  <c:v>-4.2841796992297496</c:v>
                </c:pt>
                <c:pt idx="9169">
                  <c:v>-4.2841796992297496</c:v>
                </c:pt>
                <c:pt idx="9170">
                  <c:v>-4.2841796992297496</c:v>
                </c:pt>
                <c:pt idx="9171">
                  <c:v>-4.2841796992297496</c:v>
                </c:pt>
                <c:pt idx="9172">
                  <c:v>-4.2841796992297496</c:v>
                </c:pt>
                <c:pt idx="9173">
                  <c:v>-4.2841796992297496</c:v>
                </c:pt>
                <c:pt idx="9174">
                  <c:v>-4.2841796992297496</c:v>
                </c:pt>
                <c:pt idx="9175">
                  <c:v>-4.2841796992297496</c:v>
                </c:pt>
                <c:pt idx="9176">
                  <c:v>-4.2841796992297496</c:v>
                </c:pt>
                <c:pt idx="9177">
                  <c:v>-4.2841796992297496</c:v>
                </c:pt>
                <c:pt idx="9178">
                  <c:v>-4.2841796992297496</c:v>
                </c:pt>
                <c:pt idx="9179">
                  <c:v>-4.2841796992297496</c:v>
                </c:pt>
                <c:pt idx="9180">
                  <c:v>-4.2841796992297496</c:v>
                </c:pt>
                <c:pt idx="9181">
                  <c:v>-4.2841796992297496</c:v>
                </c:pt>
                <c:pt idx="9182">
                  <c:v>-4.2841796992297496</c:v>
                </c:pt>
                <c:pt idx="9183">
                  <c:v>-4.2841796992297496</c:v>
                </c:pt>
                <c:pt idx="9184">
                  <c:v>-4.2841796992297496</c:v>
                </c:pt>
                <c:pt idx="9185">
                  <c:v>-4.2841796992297496</c:v>
                </c:pt>
                <c:pt idx="9186">
                  <c:v>-4.2841796992297496</c:v>
                </c:pt>
                <c:pt idx="9187">
                  <c:v>-4.2841796992297496</c:v>
                </c:pt>
                <c:pt idx="9188">
                  <c:v>-4.2841796992297496</c:v>
                </c:pt>
                <c:pt idx="9189">
                  <c:v>-4.2841796992297496</c:v>
                </c:pt>
                <c:pt idx="9190">
                  <c:v>-4.2841796992297496</c:v>
                </c:pt>
                <c:pt idx="9191">
                  <c:v>-4.2841796992297496</c:v>
                </c:pt>
                <c:pt idx="9192">
                  <c:v>-4.2841796992297496</c:v>
                </c:pt>
                <c:pt idx="9193">
                  <c:v>-4.2841796992297496</c:v>
                </c:pt>
                <c:pt idx="9194">
                  <c:v>-4.2841796992297496</c:v>
                </c:pt>
                <c:pt idx="9195">
                  <c:v>-4.2841796992297496</c:v>
                </c:pt>
                <c:pt idx="9196">
                  <c:v>-4.2841796992297496</c:v>
                </c:pt>
                <c:pt idx="9197">
                  <c:v>-4.2841796992297496</c:v>
                </c:pt>
                <c:pt idx="9198">
                  <c:v>-4.2841796992297496</c:v>
                </c:pt>
                <c:pt idx="9199">
                  <c:v>-4.2841796992297496</c:v>
                </c:pt>
                <c:pt idx="9200">
                  <c:v>-4.2841796992297496</c:v>
                </c:pt>
                <c:pt idx="9201">
                  <c:v>-4.2841796992297496</c:v>
                </c:pt>
                <c:pt idx="9202">
                  <c:v>-4.2841796992297496</c:v>
                </c:pt>
                <c:pt idx="9203">
                  <c:v>-4.2841796992297496</c:v>
                </c:pt>
                <c:pt idx="9204">
                  <c:v>-4.2841796992297496</c:v>
                </c:pt>
                <c:pt idx="9205">
                  <c:v>-4.2841796992297496</c:v>
                </c:pt>
                <c:pt idx="9206">
                  <c:v>-4.2841796992297496</c:v>
                </c:pt>
                <c:pt idx="9207">
                  <c:v>-4.2841796992297496</c:v>
                </c:pt>
                <c:pt idx="9208">
                  <c:v>-4.2841796992297496</c:v>
                </c:pt>
                <c:pt idx="9209">
                  <c:v>-4.2841796992297496</c:v>
                </c:pt>
                <c:pt idx="9210">
                  <c:v>-4.2841796992297496</c:v>
                </c:pt>
                <c:pt idx="9211">
                  <c:v>-4.2841796992297496</c:v>
                </c:pt>
                <c:pt idx="9212">
                  <c:v>-4.2841796992297496</c:v>
                </c:pt>
                <c:pt idx="9213">
                  <c:v>-4.2841796992297496</c:v>
                </c:pt>
                <c:pt idx="9214">
                  <c:v>-4.2841796992297496</c:v>
                </c:pt>
                <c:pt idx="9215">
                  <c:v>-4.2841796992297496</c:v>
                </c:pt>
                <c:pt idx="9216">
                  <c:v>-4.2841796992297496</c:v>
                </c:pt>
                <c:pt idx="9217">
                  <c:v>-4.2841796992297496</c:v>
                </c:pt>
                <c:pt idx="9218">
                  <c:v>-4.2841796992297496</c:v>
                </c:pt>
                <c:pt idx="9219">
                  <c:v>-4.2841796992297496</c:v>
                </c:pt>
                <c:pt idx="9220">
                  <c:v>-4.2841796992297496</c:v>
                </c:pt>
                <c:pt idx="9221">
                  <c:v>-4.2841796992297496</c:v>
                </c:pt>
                <c:pt idx="9222">
                  <c:v>-4.2841796992297496</c:v>
                </c:pt>
                <c:pt idx="9223">
                  <c:v>-4.2841796992297496</c:v>
                </c:pt>
                <c:pt idx="9224">
                  <c:v>-4.2841796992297496</c:v>
                </c:pt>
                <c:pt idx="9225">
                  <c:v>-4.2841796992297496</c:v>
                </c:pt>
                <c:pt idx="9226">
                  <c:v>-4.2841796992297496</c:v>
                </c:pt>
                <c:pt idx="9227">
                  <c:v>-4.2841796992297496</c:v>
                </c:pt>
                <c:pt idx="9228">
                  <c:v>-4.2841796992297496</c:v>
                </c:pt>
                <c:pt idx="9229">
                  <c:v>-4.2841796992297496</c:v>
                </c:pt>
                <c:pt idx="9230">
                  <c:v>-4.2841796992297496</c:v>
                </c:pt>
                <c:pt idx="9231">
                  <c:v>-4.2841796992297496</c:v>
                </c:pt>
                <c:pt idx="9232">
                  <c:v>-4.2841796992297496</c:v>
                </c:pt>
                <c:pt idx="9233">
                  <c:v>-4.2841796992297496</c:v>
                </c:pt>
                <c:pt idx="9234">
                  <c:v>-4.2841796992297496</c:v>
                </c:pt>
                <c:pt idx="9235">
                  <c:v>-4.2841796992297496</c:v>
                </c:pt>
                <c:pt idx="9236">
                  <c:v>-4.2841796992297496</c:v>
                </c:pt>
                <c:pt idx="9237">
                  <c:v>-4.2841796992297496</c:v>
                </c:pt>
                <c:pt idx="9238">
                  <c:v>-4.2841796992297496</c:v>
                </c:pt>
                <c:pt idx="9239">
                  <c:v>-4.2841796992297496</c:v>
                </c:pt>
                <c:pt idx="9240">
                  <c:v>-4.2841796992297496</c:v>
                </c:pt>
                <c:pt idx="9241">
                  <c:v>-4.2841796992297496</c:v>
                </c:pt>
                <c:pt idx="9242">
                  <c:v>-4.2841796992297496</c:v>
                </c:pt>
                <c:pt idx="9243">
                  <c:v>-4.2841796992297496</c:v>
                </c:pt>
                <c:pt idx="9244">
                  <c:v>-4.2841796992297496</c:v>
                </c:pt>
                <c:pt idx="9245">
                  <c:v>-4.2841796992297496</c:v>
                </c:pt>
                <c:pt idx="9246">
                  <c:v>-4.2841796992297496</c:v>
                </c:pt>
                <c:pt idx="9247">
                  <c:v>-4.2841796992297496</c:v>
                </c:pt>
                <c:pt idx="9248">
                  <c:v>-4.2841796992297496</c:v>
                </c:pt>
                <c:pt idx="9249">
                  <c:v>-4.2841796992297496</c:v>
                </c:pt>
                <c:pt idx="9250">
                  <c:v>-4.2841796992297496</c:v>
                </c:pt>
                <c:pt idx="9251">
                  <c:v>-4.2841796992297496</c:v>
                </c:pt>
                <c:pt idx="9252">
                  <c:v>-4.2841796992297496</c:v>
                </c:pt>
                <c:pt idx="9253">
                  <c:v>-4.2841796992297496</c:v>
                </c:pt>
                <c:pt idx="9254">
                  <c:v>-4.2841796992297496</c:v>
                </c:pt>
                <c:pt idx="9255">
                  <c:v>-4.2841796992297496</c:v>
                </c:pt>
                <c:pt idx="9256">
                  <c:v>-4.2841796992297496</c:v>
                </c:pt>
                <c:pt idx="9257">
                  <c:v>-4.2841796992297496</c:v>
                </c:pt>
                <c:pt idx="9258">
                  <c:v>-4.2841796992297496</c:v>
                </c:pt>
                <c:pt idx="9259">
                  <c:v>-4.2841796992297496</c:v>
                </c:pt>
                <c:pt idx="9260">
                  <c:v>-4.2841796992297496</c:v>
                </c:pt>
                <c:pt idx="9261">
                  <c:v>-4.2841796992297496</c:v>
                </c:pt>
                <c:pt idx="9262">
                  <c:v>-4.2841796992297496</c:v>
                </c:pt>
                <c:pt idx="9263">
                  <c:v>-4.2841796992297496</c:v>
                </c:pt>
                <c:pt idx="9264">
                  <c:v>-4.2841796992297496</c:v>
                </c:pt>
                <c:pt idx="9265">
                  <c:v>-4.2841796992297496</c:v>
                </c:pt>
                <c:pt idx="9266">
                  <c:v>-4.2841796992297496</c:v>
                </c:pt>
                <c:pt idx="9267">
                  <c:v>-4.2841796992297496</c:v>
                </c:pt>
                <c:pt idx="9268">
                  <c:v>-4.2841796992297496</c:v>
                </c:pt>
                <c:pt idx="9269">
                  <c:v>-4.2841796992297496</c:v>
                </c:pt>
                <c:pt idx="9270">
                  <c:v>-4.2841796992297496</c:v>
                </c:pt>
                <c:pt idx="9271">
                  <c:v>-4.2841796992297496</c:v>
                </c:pt>
                <c:pt idx="9272">
                  <c:v>-4.2841796992297496</c:v>
                </c:pt>
                <c:pt idx="9273">
                  <c:v>-4.2841796992297496</c:v>
                </c:pt>
                <c:pt idx="9274">
                  <c:v>-4.2841796992297496</c:v>
                </c:pt>
                <c:pt idx="9275">
                  <c:v>-4.2841796992297496</c:v>
                </c:pt>
                <c:pt idx="9276">
                  <c:v>-4.2841796992297496</c:v>
                </c:pt>
                <c:pt idx="9277">
                  <c:v>-4.2841796992297496</c:v>
                </c:pt>
                <c:pt idx="9278">
                  <c:v>-4.2841796992297496</c:v>
                </c:pt>
                <c:pt idx="9279">
                  <c:v>-4.2841796992297496</c:v>
                </c:pt>
                <c:pt idx="9280">
                  <c:v>-4.2841796992297496</c:v>
                </c:pt>
                <c:pt idx="9281">
                  <c:v>-4.2841796992297496</c:v>
                </c:pt>
                <c:pt idx="9282">
                  <c:v>-4.2841796992297496</c:v>
                </c:pt>
                <c:pt idx="9283">
                  <c:v>-4.2841796992297496</c:v>
                </c:pt>
                <c:pt idx="9284">
                  <c:v>-4.2841796992297496</c:v>
                </c:pt>
                <c:pt idx="9285">
                  <c:v>-4.2841796992297496</c:v>
                </c:pt>
                <c:pt idx="9286">
                  <c:v>-4.2841796992297496</c:v>
                </c:pt>
                <c:pt idx="9287">
                  <c:v>-4.2841796992297496</c:v>
                </c:pt>
                <c:pt idx="9288">
                  <c:v>-4.2841796992297496</c:v>
                </c:pt>
                <c:pt idx="9289">
                  <c:v>-4.2841796992297496</c:v>
                </c:pt>
                <c:pt idx="9290">
                  <c:v>-4.2841796992297496</c:v>
                </c:pt>
                <c:pt idx="9291">
                  <c:v>-4.2841796992297496</c:v>
                </c:pt>
                <c:pt idx="9292">
                  <c:v>-4.2841796992297496</c:v>
                </c:pt>
                <c:pt idx="9293">
                  <c:v>-4.2841796992297496</c:v>
                </c:pt>
                <c:pt idx="9294">
                  <c:v>-4.2841796992297496</c:v>
                </c:pt>
                <c:pt idx="9295">
                  <c:v>-4.2841796992297496</c:v>
                </c:pt>
                <c:pt idx="9296">
                  <c:v>-4.2841796992297496</c:v>
                </c:pt>
                <c:pt idx="9297">
                  <c:v>-4.2841796992297496</c:v>
                </c:pt>
                <c:pt idx="9298">
                  <c:v>-4.2841796992297496</c:v>
                </c:pt>
                <c:pt idx="9299">
                  <c:v>-4.2841796992297496</c:v>
                </c:pt>
                <c:pt idx="9300">
                  <c:v>-4.2841796992297496</c:v>
                </c:pt>
                <c:pt idx="9301">
                  <c:v>-4.2841796992297496</c:v>
                </c:pt>
                <c:pt idx="9302">
                  <c:v>-4.2841796992297496</c:v>
                </c:pt>
                <c:pt idx="9303">
                  <c:v>-4.2841796992297496</c:v>
                </c:pt>
                <c:pt idx="9304">
                  <c:v>-4.2841796992297496</c:v>
                </c:pt>
                <c:pt idx="9305">
                  <c:v>-4.2841796992297496</c:v>
                </c:pt>
                <c:pt idx="9306">
                  <c:v>-4.2841796992297496</c:v>
                </c:pt>
                <c:pt idx="9307">
                  <c:v>-4.2841796992297496</c:v>
                </c:pt>
                <c:pt idx="9308">
                  <c:v>-4.2841796992297496</c:v>
                </c:pt>
                <c:pt idx="9309">
                  <c:v>-4.2841796992297496</c:v>
                </c:pt>
                <c:pt idx="9310">
                  <c:v>-4.2841796992297496</c:v>
                </c:pt>
                <c:pt idx="9311">
                  <c:v>-4.2841796992297496</c:v>
                </c:pt>
                <c:pt idx="9312">
                  <c:v>-4.2841796992297496</c:v>
                </c:pt>
                <c:pt idx="9313">
                  <c:v>-4.2841796992297496</c:v>
                </c:pt>
                <c:pt idx="9314">
                  <c:v>-4.2841796992297496</c:v>
                </c:pt>
                <c:pt idx="9315">
                  <c:v>-4.2841796992297496</c:v>
                </c:pt>
                <c:pt idx="9316">
                  <c:v>-4.2841796992297496</c:v>
                </c:pt>
                <c:pt idx="9317">
                  <c:v>-4.2841796992297496</c:v>
                </c:pt>
                <c:pt idx="9318">
                  <c:v>-4.2841796992297496</c:v>
                </c:pt>
                <c:pt idx="9319">
                  <c:v>-4.2841796992297496</c:v>
                </c:pt>
                <c:pt idx="9320">
                  <c:v>-4.2841796992297496</c:v>
                </c:pt>
                <c:pt idx="9321">
                  <c:v>-4.2841796992297496</c:v>
                </c:pt>
                <c:pt idx="9322">
                  <c:v>-4.2841796992297496</c:v>
                </c:pt>
                <c:pt idx="9323">
                  <c:v>-4.2841796992297496</c:v>
                </c:pt>
                <c:pt idx="9324">
                  <c:v>-4.2841796992297496</c:v>
                </c:pt>
                <c:pt idx="9325">
                  <c:v>-4.2841796992297496</c:v>
                </c:pt>
                <c:pt idx="9326">
                  <c:v>-4.2841796992297496</c:v>
                </c:pt>
                <c:pt idx="9327">
                  <c:v>-4.2841796992297496</c:v>
                </c:pt>
                <c:pt idx="9328">
                  <c:v>-4.2841796992297496</c:v>
                </c:pt>
                <c:pt idx="9329">
                  <c:v>-4.2841796992297496</c:v>
                </c:pt>
                <c:pt idx="9330">
                  <c:v>-4.2841796992297496</c:v>
                </c:pt>
                <c:pt idx="9331">
                  <c:v>-4.2841796992297496</c:v>
                </c:pt>
                <c:pt idx="9332">
                  <c:v>-4.2841796992297496</c:v>
                </c:pt>
                <c:pt idx="9333">
                  <c:v>-4.2841796992297496</c:v>
                </c:pt>
                <c:pt idx="9334">
                  <c:v>-4.2841796992297496</c:v>
                </c:pt>
                <c:pt idx="9335">
                  <c:v>-4.2841796992297496</c:v>
                </c:pt>
                <c:pt idx="9336">
                  <c:v>-4.2841796992297496</c:v>
                </c:pt>
                <c:pt idx="9337">
                  <c:v>-4.2841796992297496</c:v>
                </c:pt>
                <c:pt idx="9338">
                  <c:v>-4.2841796992297496</c:v>
                </c:pt>
                <c:pt idx="9339">
                  <c:v>-4.2841796992297496</c:v>
                </c:pt>
                <c:pt idx="9340">
                  <c:v>-4.2841796992297496</c:v>
                </c:pt>
                <c:pt idx="9341">
                  <c:v>-4.2841796992297496</c:v>
                </c:pt>
                <c:pt idx="9342">
                  <c:v>-4.2841796992297496</c:v>
                </c:pt>
                <c:pt idx="9343">
                  <c:v>-4.2841796992297496</c:v>
                </c:pt>
                <c:pt idx="9344">
                  <c:v>-4.2841796992297496</c:v>
                </c:pt>
                <c:pt idx="9345">
                  <c:v>-4.2841796992297496</c:v>
                </c:pt>
                <c:pt idx="9346">
                  <c:v>-4.2841796992297496</c:v>
                </c:pt>
                <c:pt idx="9347">
                  <c:v>-4.2841796992297496</c:v>
                </c:pt>
                <c:pt idx="9348">
                  <c:v>-4.2841796992297496</c:v>
                </c:pt>
                <c:pt idx="9349">
                  <c:v>-4.2841796992297496</c:v>
                </c:pt>
                <c:pt idx="9350">
                  <c:v>-4.2841796992297496</c:v>
                </c:pt>
                <c:pt idx="9351">
                  <c:v>-4.2841796992297496</c:v>
                </c:pt>
                <c:pt idx="9352">
                  <c:v>-4.2841796992297496</c:v>
                </c:pt>
                <c:pt idx="9353">
                  <c:v>-4.2841796992297496</c:v>
                </c:pt>
                <c:pt idx="9354">
                  <c:v>-4.2841796992297496</c:v>
                </c:pt>
                <c:pt idx="9355">
                  <c:v>-4.2841796992297496</c:v>
                </c:pt>
                <c:pt idx="9356">
                  <c:v>-4.2841796992297496</c:v>
                </c:pt>
                <c:pt idx="9357">
                  <c:v>-4.2841796992297496</c:v>
                </c:pt>
                <c:pt idx="9358">
                  <c:v>-4.2841796992297496</c:v>
                </c:pt>
                <c:pt idx="9359">
                  <c:v>-4.2841796992297496</c:v>
                </c:pt>
                <c:pt idx="9360">
                  <c:v>-4.2841796992297496</c:v>
                </c:pt>
                <c:pt idx="9361">
                  <c:v>-4.2841796992297496</c:v>
                </c:pt>
                <c:pt idx="9362">
                  <c:v>-4.2841796992297496</c:v>
                </c:pt>
                <c:pt idx="9363">
                  <c:v>-4.2841796992297496</c:v>
                </c:pt>
                <c:pt idx="9364">
                  <c:v>-4.2841796992297496</c:v>
                </c:pt>
                <c:pt idx="9365">
                  <c:v>-4.2841796992297496</c:v>
                </c:pt>
                <c:pt idx="9366">
                  <c:v>-4.2841796992297496</c:v>
                </c:pt>
                <c:pt idx="9367">
                  <c:v>-4.2841796992297496</c:v>
                </c:pt>
                <c:pt idx="9368">
                  <c:v>-4.2841796992297496</c:v>
                </c:pt>
                <c:pt idx="9369">
                  <c:v>-4.2841796992297496</c:v>
                </c:pt>
                <c:pt idx="9370">
                  <c:v>-4.2841796992297496</c:v>
                </c:pt>
                <c:pt idx="9371">
                  <c:v>-4.2841796992297496</c:v>
                </c:pt>
                <c:pt idx="9372">
                  <c:v>-4.2841796992297496</c:v>
                </c:pt>
                <c:pt idx="9373">
                  <c:v>-4.2841796992297496</c:v>
                </c:pt>
                <c:pt idx="9374">
                  <c:v>-4.2841796992297496</c:v>
                </c:pt>
                <c:pt idx="9375">
                  <c:v>-4.2841796992297496</c:v>
                </c:pt>
                <c:pt idx="9376">
                  <c:v>-4.2841796992297496</c:v>
                </c:pt>
                <c:pt idx="9377">
                  <c:v>-4.2841796992297496</c:v>
                </c:pt>
                <c:pt idx="9378">
                  <c:v>-4.2841796992297496</c:v>
                </c:pt>
                <c:pt idx="9379">
                  <c:v>-4.2841796992297496</c:v>
                </c:pt>
                <c:pt idx="9380">
                  <c:v>-4.2841796992297496</c:v>
                </c:pt>
                <c:pt idx="9381">
                  <c:v>-4.2841796992297496</c:v>
                </c:pt>
                <c:pt idx="9382">
                  <c:v>-4.2841796992297496</c:v>
                </c:pt>
                <c:pt idx="9383">
                  <c:v>-4.2841796992297496</c:v>
                </c:pt>
                <c:pt idx="9384">
                  <c:v>-4.2841796992297496</c:v>
                </c:pt>
                <c:pt idx="9385">
                  <c:v>-4.2841796992297496</c:v>
                </c:pt>
                <c:pt idx="9386">
                  <c:v>-4.2841796992297496</c:v>
                </c:pt>
                <c:pt idx="9387">
                  <c:v>-4.2841796992297496</c:v>
                </c:pt>
                <c:pt idx="9388">
                  <c:v>-4.2841796992297496</c:v>
                </c:pt>
                <c:pt idx="9389">
                  <c:v>-4.2841796992297496</c:v>
                </c:pt>
                <c:pt idx="9390">
                  <c:v>-4.2841796992297496</c:v>
                </c:pt>
                <c:pt idx="9391">
                  <c:v>-4.2841796992297496</c:v>
                </c:pt>
                <c:pt idx="9392">
                  <c:v>-4.2841796992297496</c:v>
                </c:pt>
                <c:pt idx="9393">
                  <c:v>-4.2841796992297496</c:v>
                </c:pt>
                <c:pt idx="9394">
                  <c:v>-4.2841796992297496</c:v>
                </c:pt>
                <c:pt idx="9395">
                  <c:v>-4.2841796992297496</c:v>
                </c:pt>
                <c:pt idx="9396">
                  <c:v>-4.2841796992297496</c:v>
                </c:pt>
                <c:pt idx="9397">
                  <c:v>-4.2841796992297496</c:v>
                </c:pt>
                <c:pt idx="9398">
                  <c:v>-4.2841796992297496</c:v>
                </c:pt>
                <c:pt idx="9399">
                  <c:v>-4.2841796992297496</c:v>
                </c:pt>
                <c:pt idx="9400">
                  <c:v>-4.2841796992297496</c:v>
                </c:pt>
                <c:pt idx="9401">
                  <c:v>-4.2841796992297496</c:v>
                </c:pt>
                <c:pt idx="9402">
                  <c:v>-4.2841796992297496</c:v>
                </c:pt>
                <c:pt idx="9403">
                  <c:v>-4.2841796992297496</c:v>
                </c:pt>
                <c:pt idx="9404">
                  <c:v>-4.2841796992297496</c:v>
                </c:pt>
                <c:pt idx="9405">
                  <c:v>-4.2841796992297496</c:v>
                </c:pt>
                <c:pt idx="9406">
                  <c:v>-4.2841796992297496</c:v>
                </c:pt>
                <c:pt idx="9407">
                  <c:v>-4.2841796992297496</c:v>
                </c:pt>
                <c:pt idx="9408">
                  <c:v>-4.2841796992297496</c:v>
                </c:pt>
                <c:pt idx="9409">
                  <c:v>-4.2841796992297496</c:v>
                </c:pt>
                <c:pt idx="9410">
                  <c:v>-4.2841796992297496</c:v>
                </c:pt>
                <c:pt idx="9411">
                  <c:v>-4.2841796992297496</c:v>
                </c:pt>
                <c:pt idx="9412">
                  <c:v>-4.2841796992297496</c:v>
                </c:pt>
                <c:pt idx="9413">
                  <c:v>-4.2841796992297496</c:v>
                </c:pt>
                <c:pt idx="9414">
                  <c:v>-4.2841796992297496</c:v>
                </c:pt>
                <c:pt idx="9415">
                  <c:v>-4.2841796992297496</c:v>
                </c:pt>
                <c:pt idx="9416">
                  <c:v>-4.2841796992297496</c:v>
                </c:pt>
                <c:pt idx="9417">
                  <c:v>-4.2841796992297496</c:v>
                </c:pt>
                <c:pt idx="9418">
                  <c:v>-4.2841796992297496</c:v>
                </c:pt>
                <c:pt idx="9419">
                  <c:v>-4.2841796992297496</c:v>
                </c:pt>
                <c:pt idx="9420">
                  <c:v>-4.2841796992297496</c:v>
                </c:pt>
                <c:pt idx="9421">
                  <c:v>-4.2841796992297496</c:v>
                </c:pt>
                <c:pt idx="9422">
                  <c:v>-4.2841796992297496</c:v>
                </c:pt>
                <c:pt idx="9423">
                  <c:v>-4.2841796992297496</c:v>
                </c:pt>
                <c:pt idx="9424">
                  <c:v>-4.2841796992297496</c:v>
                </c:pt>
                <c:pt idx="9425">
                  <c:v>-4.2841796992297496</c:v>
                </c:pt>
                <c:pt idx="9426">
                  <c:v>-4.2841796992297496</c:v>
                </c:pt>
                <c:pt idx="9427">
                  <c:v>-4.2841796992297496</c:v>
                </c:pt>
                <c:pt idx="9428">
                  <c:v>-4.2841796992297496</c:v>
                </c:pt>
                <c:pt idx="9429">
                  <c:v>-4.2841796992297496</c:v>
                </c:pt>
                <c:pt idx="9430">
                  <c:v>-4.2841796992297496</c:v>
                </c:pt>
                <c:pt idx="9431">
                  <c:v>-4.2841796992297496</c:v>
                </c:pt>
                <c:pt idx="9432">
                  <c:v>-4.2841796992297496</c:v>
                </c:pt>
                <c:pt idx="9433">
                  <c:v>-4.2841796992297496</c:v>
                </c:pt>
                <c:pt idx="9434">
                  <c:v>-4.2841796992297496</c:v>
                </c:pt>
                <c:pt idx="9435">
                  <c:v>-4.2841796992297496</c:v>
                </c:pt>
                <c:pt idx="9436">
                  <c:v>-4.2841796992297496</c:v>
                </c:pt>
                <c:pt idx="9437">
                  <c:v>-4.2841796992297496</c:v>
                </c:pt>
                <c:pt idx="9438">
                  <c:v>-4.2841796992297496</c:v>
                </c:pt>
                <c:pt idx="9439">
                  <c:v>-4.2841796992297496</c:v>
                </c:pt>
                <c:pt idx="9440">
                  <c:v>-4.2841796992297496</c:v>
                </c:pt>
                <c:pt idx="9441">
                  <c:v>-4.2841796992297496</c:v>
                </c:pt>
                <c:pt idx="9442">
                  <c:v>-4.2841796992297496</c:v>
                </c:pt>
                <c:pt idx="9443">
                  <c:v>-4.2841796992297496</c:v>
                </c:pt>
                <c:pt idx="9444">
                  <c:v>-4.2841796992297496</c:v>
                </c:pt>
                <c:pt idx="9445">
                  <c:v>-4.2841796992297496</c:v>
                </c:pt>
                <c:pt idx="9446">
                  <c:v>-4.2841796992297496</c:v>
                </c:pt>
                <c:pt idx="9447">
                  <c:v>-4.2841796992297496</c:v>
                </c:pt>
                <c:pt idx="9448">
                  <c:v>-4.2841796992297496</c:v>
                </c:pt>
                <c:pt idx="9449">
                  <c:v>-4.2841796992297496</c:v>
                </c:pt>
                <c:pt idx="9450">
                  <c:v>-4.2841796992297496</c:v>
                </c:pt>
                <c:pt idx="9451">
                  <c:v>-4.2841796992297496</c:v>
                </c:pt>
                <c:pt idx="9452">
                  <c:v>-4.2841796992297496</c:v>
                </c:pt>
                <c:pt idx="9453">
                  <c:v>-4.2841796992297496</c:v>
                </c:pt>
                <c:pt idx="9454">
                  <c:v>-4.2841796992297496</c:v>
                </c:pt>
                <c:pt idx="9455">
                  <c:v>-4.2841796992297496</c:v>
                </c:pt>
                <c:pt idx="9456">
                  <c:v>-4.2841796992297496</c:v>
                </c:pt>
                <c:pt idx="9457">
                  <c:v>-4.2841796992297496</c:v>
                </c:pt>
                <c:pt idx="9458">
                  <c:v>-4.2841796992297496</c:v>
                </c:pt>
                <c:pt idx="9459">
                  <c:v>-4.2841796992297496</c:v>
                </c:pt>
                <c:pt idx="9460">
                  <c:v>-4.2841796992297496</c:v>
                </c:pt>
                <c:pt idx="9461">
                  <c:v>-4.2841796992297496</c:v>
                </c:pt>
                <c:pt idx="9462">
                  <c:v>-4.2841796992297496</c:v>
                </c:pt>
                <c:pt idx="9463">
                  <c:v>-4.2841796992297496</c:v>
                </c:pt>
                <c:pt idx="9464">
                  <c:v>-4.2841796992297496</c:v>
                </c:pt>
                <c:pt idx="9465">
                  <c:v>-4.2841796992297496</c:v>
                </c:pt>
                <c:pt idx="9466">
                  <c:v>-4.2841796992297496</c:v>
                </c:pt>
                <c:pt idx="9467">
                  <c:v>-4.2841796992297496</c:v>
                </c:pt>
                <c:pt idx="9468">
                  <c:v>-4.2841796992297496</c:v>
                </c:pt>
                <c:pt idx="9469">
                  <c:v>-4.2841796992297496</c:v>
                </c:pt>
                <c:pt idx="9470">
                  <c:v>-4.2841796992297496</c:v>
                </c:pt>
                <c:pt idx="9471">
                  <c:v>-4.2841796992297496</c:v>
                </c:pt>
                <c:pt idx="9472">
                  <c:v>-4.2841796992297496</c:v>
                </c:pt>
                <c:pt idx="9473">
                  <c:v>-4.2841796992297496</c:v>
                </c:pt>
                <c:pt idx="9474">
                  <c:v>-4.2841796992297496</c:v>
                </c:pt>
                <c:pt idx="9475">
                  <c:v>-4.2841796992297496</c:v>
                </c:pt>
                <c:pt idx="9476">
                  <c:v>-4.2841796992297496</c:v>
                </c:pt>
                <c:pt idx="9477">
                  <c:v>-4.2841796992297496</c:v>
                </c:pt>
                <c:pt idx="9478">
                  <c:v>-4.2841796992297496</c:v>
                </c:pt>
                <c:pt idx="9479">
                  <c:v>-4.2841796992297496</c:v>
                </c:pt>
                <c:pt idx="9480">
                  <c:v>-4.2841796992297496</c:v>
                </c:pt>
                <c:pt idx="9481">
                  <c:v>-4.2841796992297496</c:v>
                </c:pt>
                <c:pt idx="9482">
                  <c:v>-4.2841796992297496</c:v>
                </c:pt>
                <c:pt idx="9483">
                  <c:v>-4.2841796992297496</c:v>
                </c:pt>
                <c:pt idx="9484">
                  <c:v>-4.2841796992297496</c:v>
                </c:pt>
                <c:pt idx="9485">
                  <c:v>-4.2841796992297496</c:v>
                </c:pt>
                <c:pt idx="9486">
                  <c:v>-4.2841796992297496</c:v>
                </c:pt>
                <c:pt idx="9487">
                  <c:v>-4.2841796992297496</c:v>
                </c:pt>
                <c:pt idx="9488">
                  <c:v>-4.2841796992297496</c:v>
                </c:pt>
                <c:pt idx="9489">
                  <c:v>-4.2841796992297496</c:v>
                </c:pt>
                <c:pt idx="9490">
                  <c:v>-4.2841796992297496</c:v>
                </c:pt>
                <c:pt idx="9491">
                  <c:v>-4.2841796992297496</c:v>
                </c:pt>
                <c:pt idx="9492">
                  <c:v>-4.2841796992297496</c:v>
                </c:pt>
                <c:pt idx="9493">
                  <c:v>-4.2841796992297496</c:v>
                </c:pt>
                <c:pt idx="9494">
                  <c:v>-4.2841796992297496</c:v>
                </c:pt>
                <c:pt idx="9495">
                  <c:v>-4.2841796992297496</c:v>
                </c:pt>
                <c:pt idx="9496">
                  <c:v>-4.2841796992297496</c:v>
                </c:pt>
                <c:pt idx="9497">
                  <c:v>-4.2841796992297496</c:v>
                </c:pt>
                <c:pt idx="9498">
                  <c:v>-4.2841796992297496</c:v>
                </c:pt>
                <c:pt idx="9499">
                  <c:v>-4.2841796992297496</c:v>
                </c:pt>
                <c:pt idx="9500">
                  <c:v>-4.2841796992297496</c:v>
                </c:pt>
                <c:pt idx="9501">
                  <c:v>-4.2841796992297496</c:v>
                </c:pt>
                <c:pt idx="9502">
                  <c:v>-4.2841796992297496</c:v>
                </c:pt>
                <c:pt idx="9503">
                  <c:v>-4.2841796992297496</c:v>
                </c:pt>
                <c:pt idx="9504">
                  <c:v>-4.2841796992297496</c:v>
                </c:pt>
                <c:pt idx="9505">
                  <c:v>-4.2841796992297496</c:v>
                </c:pt>
                <c:pt idx="9506">
                  <c:v>-4.2841796992297496</c:v>
                </c:pt>
                <c:pt idx="9507">
                  <c:v>-4.2841796992297496</c:v>
                </c:pt>
                <c:pt idx="9508">
                  <c:v>-4.2841796992297496</c:v>
                </c:pt>
                <c:pt idx="9509">
                  <c:v>-4.2841796992297496</c:v>
                </c:pt>
                <c:pt idx="9510">
                  <c:v>-4.2841796992297496</c:v>
                </c:pt>
                <c:pt idx="9511">
                  <c:v>-4.2841796992297496</c:v>
                </c:pt>
                <c:pt idx="9512">
                  <c:v>-4.2841796992297496</c:v>
                </c:pt>
                <c:pt idx="9513">
                  <c:v>-4.2841796992297496</c:v>
                </c:pt>
                <c:pt idx="9514">
                  <c:v>-4.2841796992297496</c:v>
                </c:pt>
                <c:pt idx="9515">
                  <c:v>-4.2841796992297496</c:v>
                </c:pt>
                <c:pt idx="9516">
                  <c:v>-4.2841796992297496</c:v>
                </c:pt>
                <c:pt idx="9517">
                  <c:v>-4.2841796992297496</c:v>
                </c:pt>
                <c:pt idx="9518">
                  <c:v>-4.2841796992297496</c:v>
                </c:pt>
                <c:pt idx="9519">
                  <c:v>-4.2841796992297496</c:v>
                </c:pt>
                <c:pt idx="9520">
                  <c:v>-4.2841796992297496</c:v>
                </c:pt>
                <c:pt idx="9521">
                  <c:v>-4.2841796992297496</c:v>
                </c:pt>
                <c:pt idx="9522">
                  <c:v>-4.2841796992297496</c:v>
                </c:pt>
                <c:pt idx="9523">
                  <c:v>-4.2841796992297496</c:v>
                </c:pt>
                <c:pt idx="9524">
                  <c:v>-4.2841796992297496</c:v>
                </c:pt>
                <c:pt idx="9525">
                  <c:v>-4.2841796992297496</c:v>
                </c:pt>
                <c:pt idx="9526">
                  <c:v>-4.2841796992297496</c:v>
                </c:pt>
                <c:pt idx="9527">
                  <c:v>-4.2841796992297496</c:v>
                </c:pt>
                <c:pt idx="9528">
                  <c:v>-4.2841796992297496</c:v>
                </c:pt>
                <c:pt idx="9529">
                  <c:v>-4.2841796992297496</c:v>
                </c:pt>
                <c:pt idx="9530">
                  <c:v>-4.2841796992297496</c:v>
                </c:pt>
                <c:pt idx="9531">
                  <c:v>-4.2841796992297496</c:v>
                </c:pt>
                <c:pt idx="9532">
                  <c:v>-4.2841796992297496</c:v>
                </c:pt>
                <c:pt idx="9533">
                  <c:v>-4.2841796992297496</c:v>
                </c:pt>
                <c:pt idx="9534">
                  <c:v>-4.2841796992297496</c:v>
                </c:pt>
                <c:pt idx="9535">
                  <c:v>-4.2841796992297496</c:v>
                </c:pt>
                <c:pt idx="9536">
                  <c:v>-4.2841796992297496</c:v>
                </c:pt>
                <c:pt idx="9537">
                  <c:v>-4.2841796992297496</c:v>
                </c:pt>
                <c:pt idx="9538">
                  <c:v>-4.2841796992297496</c:v>
                </c:pt>
                <c:pt idx="9539">
                  <c:v>-4.2841796992297496</c:v>
                </c:pt>
                <c:pt idx="9540">
                  <c:v>-4.2841796992297496</c:v>
                </c:pt>
                <c:pt idx="9541">
                  <c:v>-4.2841796992297496</c:v>
                </c:pt>
                <c:pt idx="9542">
                  <c:v>-4.2841796992297496</c:v>
                </c:pt>
                <c:pt idx="9543">
                  <c:v>-4.2841796992297496</c:v>
                </c:pt>
                <c:pt idx="9544">
                  <c:v>-4.2841796992297496</c:v>
                </c:pt>
                <c:pt idx="9545">
                  <c:v>-4.2841796992297496</c:v>
                </c:pt>
                <c:pt idx="9546">
                  <c:v>-4.2841796992297496</c:v>
                </c:pt>
                <c:pt idx="9547">
                  <c:v>-4.2841796992297496</c:v>
                </c:pt>
                <c:pt idx="9548">
                  <c:v>-4.2841796992297496</c:v>
                </c:pt>
                <c:pt idx="9549">
                  <c:v>-4.2841796992297496</c:v>
                </c:pt>
                <c:pt idx="9550">
                  <c:v>-4.2841796992297496</c:v>
                </c:pt>
                <c:pt idx="9551">
                  <c:v>-4.2841796992297496</c:v>
                </c:pt>
                <c:pt idx="9552">
                  <c:v>-4.2841796992297496</c:v>
                </c:pt>
                <c:pt idx="9553">
                  <c:v>-4.2841796992297496</c:v>
                </c:pt>
                <c:pt idx="9554">
                  <c:v>-4.2841796992297496</c:v>
                </c:pt>
                <c:pt idx="9555">
                  <c:v>-4.2841796992297496</c:v>
                </c:pt>
                <c:pt idx="9556">
                  <c:v>-4.2841796992297496</c:v>
                </c:pt>
                <c:pt idx="9557">
                  <c:v>-4.2841796992297496</c:v>
                </c:pt>
                <c:pt idx="9558">
                  <c:v>-4.2841796992297496</c:v>
                </c:pt>
                <c:pt idx="9559">
                  <c:v>-4.2841796992297496</c:v>
                </c:pt>
                <c:pt idx="9560">
                  <c:v>-4.2841796992297496</c:v>
                </c:pt>
                <c:pt idx="9561">
                  <c:v>-4.2841796992297496</c:v>
                </c:pt>
                <c:pt idx="9562">
                  <c:v>-4.2841796992297496</c:v>
                </c:pt>
                <c:pt idx="9563">
                  <c:v>-4.2841796992297496</c:v>
                </c:pt>
                <c:pt idx="9564">
                  <c:v>-4.2841796992297496</c:v>
                </c:pt>
                <c:pt idx="9565">
                  <c:v>-4.2841796992297496</c:v>
                </c:pt>
                <c:pt idx="9566">
                  <c:v>-4.2841796992297496</c:v>
                </c:pt>
                <c:pt idx="9567">
                  <c:v>-4.2841796992297496</c:v>
                </c:pt>
                <c:pt idx="9568">
                  <c:v>-4.2841796992297496</c:v>
                </c:pt>
                <c:pt idx="9569">
                  <c:v>-4.2841796992297496</c:v>
                </c:pt>
                <c:pt idx="9570">
                  <c:v>-4.2841796992297496</c:v>
                </c:pt>
                <c:pt idx="9571">
                  <c:v>-4.2841796992297496</c:v>
                </c:pt>
                <c:pt idx="9572">
                  <c:v>-4.2841796992297496</c:v>
                </c:pt>
                <c:pt idx="9573">
                  <c:v>-4.2841796992297496</c:v>
                </c:pt>
                <c:pt idx="9574">
                  <c:v>-4.2841796992297496</c:v>
                </c:pt>
                <c:pt idx="9575">
                  <c:v>-4.2841796992297496</c:v>
                </c:pt>
                <c:pt idx="9576">
                  <c:v>-4.2841796992297496</c:v>
                </c:pt>
                <c:pt idx="9577">
                  <c:v>-4.2841796992297496</c:v>
                </c:pt>
                <c:pt idx="9578">
                  <c:v>-4.2841796992297496</c:v>
                </c:pt>
                <c:pt idx="9579">
                  <c:v>-4.2841796992297496</c:v>
                </c:pt>
                <c:pt idx="9580">
                  <c:v>-4.2841796992297496</c:v>
                </c:pt>
                <c:pt idx="9581">
                  <c:v>-4.2841796992297496</c:v>
                </c:pt>
                <c:pt idx="9582">
                  <c:v>-4.2841796992297496</c:v>
                </c:pt>
                <c:pt idx="9583">
                  <c:v>-4.2841796992297496</c:v>
                </c:pt>
                <c:pt idx="9584">
                  <c:v>-4.2841796992297496</c:v>
                </c:pt>
                <c:pt idx="9585">
                  <c:v>-4.2841796992297496</c:v>
                </c:pt>
                <c:pt idx="9586">
                  <c:v>-4.2841796992297496</c:v>
                </c:pt>
                <c:pt idx="9587">
                  <c:v>-4.2841796992297496</c:v>
                </c:pt>
                <c:pt idx="9588">
                  <c:v>-4.2841796992297496</c:v>
                </c:pt>
                <c:pt idx="9589">
                  <c:v>-4.2841796992297496</c:v>
                </c:pt>
                <c:pt idx="9590">
                  <c:v>-4.2841796992297496</c:v>
                </c:pt>
                <c:pt idx="9591">
                  <c:v>-4.2841796992297496</c:v>
                </c:pt>
                <c:pt idx="9592">
                  <c:v>-4.2841796992297496</c:v>
                </c:pt>
                <c:pt idx="9593">
                  <c:v>-4.2841796992297496</c:v>
                </c:pt>
                <c:pt idx="9594">
                  <c:v>-4.2841796992297496</c:v>
                </c:pt>
                <c:pt idx="9595">
                  <c:v>-4.2841796992297496</c:v>
                </c:pt>
                <c:pt idx="9596">
                  <c:v>-4.2841796992297496</c:v>
                </c:pt>
                <c:pt idx="9597">
                  <c:v>-4.2841796992297496</c:v>
                </c:pt>
                <c:pt idx="9598">
                  <c:v>-4.2841796992297496</c:v>
                </c:pt>
                <c:pt idx="9599">
                  <c:v>-4.2841796992297496</c:v>
                </c:pt>
                <c:pt idx="9600">
                  <c:v>-4.2841796992297496</c:v>
                </c:pt>
                <c:pt idx="9601">
                  <c:v>-4.2841796992297496</c:v>
                </c:pt>
                <c:pt idx="9602">
                  <c:v>-4.2841796992297496</c:v>
                </c:pt>
                <c:pt idx="9603">
                  <c:v>-4.2841796992297496</c:v>
                </c:pt>
                <c:pt idx="9604">
                  <c:v>-4.2841796992297496</c:v>
                </c:pt>
                <c:pt idx="9605">
                  <c:v>-4.2841796992297496</c:v>
                </c:pt>
                <c:pt idx="9606">
                  <c:v>-4.2841796992297496</c:v>
                </c:pt>
                <c:pt idx="9607">
                  <c:v>-4.2841796992297496</c:v>
                </c:pt>
                <c:pt idx="9608">
                  <c:v>-4.2841796992297496</c:v>
                </c:pt>
                <c:pt idx="9609">
                  <c:v>-4.2841796992297496</c:v>
                </c:pt>
                <c:pt idx="9610">
                  <c:v>-4.2841796992297496</c:v>
                </c:pt>
                <c:pt idx="9611">
                  <c:v>-4.2841796992297496</c:v>
                </c:pt>
                <c:pt idx="9612">
                  <c:v>-4.2841796992297496</c:v>
                </c:pt>
                <c:pt idx="9613">
                  <c:v>-4.2841796992297496</c:v>
                </c:pt>
                <c:pt idx="9614">
                  <c:v>-4.2841796992297496</c:v>
                </c:pt>
                <c:pt idx="9615">
                  <c:v>-4.2841796992297496</c:v>
                </c:pt>
                <c:pt idx="9616">
                  <c:v>-4.2841796992297496</c:v>
                </c:pt>
                <c:pt idx="9617">
                  <c:v>-4.2841796992297496</c:v>
                </c:pt>
                <c:pt idx="9618">
                  <c:v>-4.2841796992297496</c:v>
                </c:pt>
                <c:pt idx="9619">
                  <c:v>-4.2841796992297496</c:v>
                </c:pt>
                <c:pt idx="9620">
                  <c:v>-4.2841796992297496</c:v>
                </c:pt>
                <c:pt idx="9621">
                  <c:v>-4.2841796992297496</c:v>
                </c:pt>
                <c:pt idx="9622">
                  <c:v>-4.2841796992297496</c:v>
                </c:pt>
                <c:pt idx="9623">
                  <c:v>-4.2841796992297496</c:v>
                </c:pt>
                <c:pt idx="9624">
                  <c:v>-4.2841796992297496</c:v>
                </c:pt>
                <c:pt idx="9625">
                  <c:v>-4.2841796992297496</c:v>
                </c:pt>
                <c:pt idx="9626">
                  <c:v>-4.2841796992297496</c:v>
                </c:pt>
                <c:pt idx="9627">
                  <c:v>-4.2841796992297496</c:v>
                </c:pt>
                <c:pt idx="9628">
                  <c:v>-4.2841796992297496</c:v>
                </c:pt>
                <c:pt idx="9629">
                  <c:v>-4.2841796992297496</c:v>
                </c:pt>
                <c:pt idx="9630">
                  <c:v>-4.2841796992297496</c:v>
                </c:pt>
                <c:pt idx="9631">
                  <c:v>-4.2841796992297496</c:v>
                </c:pt>
                <c:pt idx="9632">
                  <c:v>-4.2841796992297496</c:v>
                </c:pt>
                <c:pt idx="9633">
                  <c:v>-4.2841796992297496</c:v>
                </c:pt>
                <c:pt idx="9634">
                  <c:v>-4.2841796992297496</c:v>
                </c:pt>
                <c:pt idx="9635">
                  <c:v>-4.2841796992297496</c:v>
                </c:pt>
                <c:pt idx="9636">
                  <c:v>-4.2841796992297496</c:v>
                </c:pt>
                <c:pt idx="9637">
                  <c:v>-4.2841796992297496</c:v>
                </c:pt>
                <c:pt idx="9638">
                  <c:v>-4.2841796992297496</c:v>
                </c:pt>
                <c:pt idx="9639">
                  <c:v>-4.2841796992297496</c:v>
                </c:pt>
                <c:pt idx="9640">
                  <c:v>-4.2841796992297496</c:v>
                </c:pt>
                <c:pt idx="9641">
                  <c:v>-4.2841796992297496</c:v>
                </c:pt>
                <c:pt idx="9642">
                  <c:v>-4.2841796992297496</c:v>
                </c:pt>
                <c:pt idx="9643">
                  <c:v>-4.2841796992297496</c:v>
                </c:pt>
                <c:pt idx="9644">
                  <c:v>-4.2841796992297496</c:v>
                </c:pt>
                <c:pt idx="9645">
                  <c:v>-4.2841796992297496</c:v>
                </c:pt>
                <c:pt idx="9646">
                  <c:v>-4.2841796992297496</c:v>
                </c:pt>
                <c:pt idx="9647">
                  <c:v>-4.2841796992297496</c:v>
                </c:pt>
                <c:pt idx="9648">
                  <c:v>-4.2841796992297496</c:v>
                </c:pt>
                <c:pt idx="9649">
                  <c:v>-4.2841796992297496</c:v>
                </c:pt>
                <c:pt idx="9650">
                  <c:v>-4.2841796992297496</c:v>
                </c:pt>
                <c:pt idx="9651">
                  <c:v>-4.2841796992297496</c:v>
                </c:pt>
                <c:pt idx="9652">
                  <c:v>-4.2841796992297496</c:v>
                </c:pt>
                <c:pt idx="9653">
                  <c:v>-4.2841796992297496</c:v>
                </c:pt>
                <c:pt idx="9654">
                  <c:v>-4.2841796992297496</c:v>
                </c:pt>
                <c:pt idx="9655">
                  <c:v>-4.2841796992297496</c:v>
                </c:pt>
                <c:pt idx="9656">
                  <c:v>-4.2841796992297496</c:v>
                </c:pt>
                <c:pt idx="9657">
                  <c:v>-4.2841796992297496</c:v>
                </c:pt>
                <c:pt idx="9658">
                  <c:v>-4.2841796992297496</c:v>
                </c:pt>
                <c:pt idx="9659">
                  <c:v>-4.2841796992297496</c:v>
                </c:pt>
                <c:pt idx="9660">
                  <c:v>-4.2841796992297496</c:v>
                </c:pt>
                <c:pt idx="9661">
                  <c:v>-4.2841796992297496</c:v>
                </c:pt>
                <c:pt idx="9662">
                  <c:v>-4.2841796992297496</c:v>
                </c:pt>
                <c:pt idx="9663">
                  <c:v>-4.2841796992297496</c:v>
                </c:pt>
                <c:pt idx="9664">
                  <c:v>-4.2841796992297496</c:v>
                </c:pt>
                <c:pt idx="9665">
                  <c:v>-4.2841796992297496</c:v>
                </c:pt>
                <c:pt idx="9666">
                  <c:v>-4.2841796992297496</c:v>
                </c:pt>
                <c:pt idx="9667">
                  <c:v>-4.2841796992297496</c:v>
                </c:pt>
                <c:pt idx="9668">
                  <c:v>-4.2841796992297496</c:v>
                </c:pt>
                <c:pt idx="9669">
                  <c:v>-4.2841796992297496</c:v>
                </c:pt>
                <c:pt idx="9670">
                  <c:v>-4.2841796992297496</c:v>
                </c:pt>
                <c:pt idx="9671">
                  <c:v>-4.2841796992297496</c:v>
                </c:pt>
                <c:pt idx="9672">
                  <c:v>-4.2841796992297496</c:v>
                </c:pt>
                <c:pt idx="9673">
                  <c:v>-4.2841796992297496</c:v>
                </c:pt>
                <c:pt idx="9674">
                  <c:v>-4.2841796992297496</c:v>
                </c:pt>
                <c:pt idx="9675">
                  <c:v>-4.2841796992297496</c:v>
                </c:pt>
                <c:pt idx="9676">
                  <c:v>-4.2841796992297496</c:v>
                </c:pt>
                <c:pt idx="9677">
                  <c:v>-4.2841796992297496</c:v>
                </c:pt>
                <c:pt idx="9678">
                  <c:v>-4.2841796992297496</c:v>
                </c:pt>
                <c:pt idx="9679">
                  <c:v>-4.2841796992297496</c:v>
                </c:pt>
                <c:pt idx="9680">
                  <c:v>-4.2841796992297496</c:v>
                </c:pt>
                <c:pt idx="9681">
                  <c:v>-4.2841796992297496</c:v>
                </c:pt>
                <c:pt idx="9682">
                  <c:v>-4.2841796992297496</c:v>
                </c:pt>
                <c:pt idx="9683">
                  <c:v>-4.2841796992297496</c:v>
                </c:pt>
                <c:pt idx="9684">
                  <c:v>-4.2841796992297496</c:v>
                </c:pt>
                <c:pt idx="9685">
                  <c:v>-4.2841796992297496</c:v>
                </c:pt>
                <c:pt idx="9686">
                  <c:v>-4.2841796992297496</c:v>
                </c:pt>
                <c:pt idx="9687">
                  <c:v>-4.2841796992297496</c:v>
                </c:pt>
                <c:pt idx="9688">
                  <c:v>-4.2841796992297496</c:v>
                </c:pt>
                <c:pt idx="9689">
                  <c:v>-4.2841796992297496</c:v>
                </c:pt>
                <c:pt idx="9690">
                  <c:v>-4.2841796992297496</c:v>
                </c:pt>
                <c:pt idx="9691">
                  <c:v>-4.2841796992297496</c:v>
                </c:pt>
                <c:pt idx="9692">
                  <c:v>-4.2841796992297496</c:v>
                </c:pt>
                <c:pt idx="9693">
                  <c:v>-4.2841796992297496</c:v>
                </c:pt>
                <c:pt idx="9694">
                  <c:v>-4.2841796992297496</c:v>
                </c:pt>
                <c:pt idx="9695">
                  <c:v>-4.2841796992297496</c:v>
                </c:pt>
                <c:pt idx="9696">
                  <c:v>-4.2841796992297496</c:v>
                </c:pt>
                <c:pt idx="9697">
                  <c:v>-4.2841796992297496</c:v>
                </c:pt>
                <c:pt idx="9698">
                  <c:v>-4.2841796992297496</c:v>
                </c:pt>
                <c:pt idx="9699">
                  <c:v>-4.2841796992297496</c:v>
                </c:pt>
                <c:pt idx="9700">
                  <c:v>-4.2841796992297496</c:v>
                </c:pt>
                <c:pt idx="9701">
                  <c:v>-4.2841796992297496</c:v>
                </c:pt>
                <c:pt idx="9702">
                  <c:v>-4.2841796992297496</c:v>
                </c:pt>
                <c:pt idx="9703">
                  <c:v>-4.2841796992297496</c:v>
                </c:pt>
                <c:pt idx="9704">
                  <c:v>-4.2841796992297496</c:v>
                </c:pt>
                <c:pt idx="9705">
                  <c:v>-4.2841796992297496</c:v>
                </c:pt>
                <c:pt idx="9706">
                  <c:v>-4.2841796992297496</c:v>
                </c:pt>
                <c:pt idx="9707">
                  <c:v>-4.2841796992297496</c:v>
                </c:pt>
                <c:pt idx="9708">
                  <c:v>-4.2841796992297496</c:v>
                </c:pt>
                <c:pt idx="9709">
                  <c:v>-4.2841796992297496</c:v>
                </c:pt>
                <c:pt idx="9710">
                  <c:v>-4.2841796992297496</c:v>
                </c:pt>
                <c:pt idx="9711">
                  <c:v>-4.2841796992297496</c:v>
                </c:pt>
                <c:pt idx="9712">
                  <c:v>-4.2841796992297496</c:v>
                </c:pt>
                <c:pt idx="9713">
                  <c:v>-4.2841796992297496</c:v>
                </c:pt>
                <c:pt idx="9714">
                  <c:v>-4.2841796992297496</c:v>
                </c:pt>
                <c:pt idx="9715">
                  <c:v>-4.2841796992297496</c:v>
                </c:pt>
                <c:pt idx="9716">
                  <c:v>-4.2841796992297496</c:v>
                </c:pt>
                <c:pt idx="9717">
                  <c:v>-4.2841796992297496</c:v>
                </c:pt>
                <c:pt idx="9718">
                  <c:v>-4.2841796992297496</c:v>
                </c:pt>
                <c:pt idx="9719">
                  <c:v>-4.2841796992297496</c:v>
                </c:pt>
                <c:pt idx="9720">
                  <c:v>-4.2841796992297496</c:v>
                </c:pt>
                <c:pt idx="9721">
                  <c:v>-4.2841796992297496</c:v>
                </c:pt>
                <c:pt idx="9722">
                  <c:v>-4.2841796992297496</c:v>
                </c:pt>
                <c:pt idx="9723">
                  <c:v>-4.2841796992297496</c:v>
                </c:pt>
                <c:pt idx="9724">
                  <c:v>-4.2841796992297496</c:v>
                </c:pt>
                <c:pt idx="9725">
                  <c:v>-4.2841796992297496</c:v>
                </c:pt>
                <c:pt idx="9726">
                  <c:v>-4.2841796992297496</c:v>
                </c:pt>
                <c:pt idx="9727">
                  <c:v>-4.2841796992297496</c:v>
                </c:pt>
                <c:pt idx="9728">
                  <c:v>-4.2841796992297496</c:v>
                </c:pt>
                <c:pt idx="9729">
                  <c:v>-4.2841796992297496</c:v>
                </c:pt>
                <c:pt idx="9730">
                  <c:v>-4.2841796992297496</c:v>
                </c:pt>
                <c:pt idx="9731">
                  <c:v>-4.2841796992297496</c:v>
                </c:pt>
                <c:pt idx="9732">
                  <c:v>-4.2841796992297496</c:v>
                </c:pt>
                <c:pt idx="9733">
                  <c:v>-4.2841796992297496</c:v>
                </c:pt>
                <c:pt idx="9734">
                  <c:v>-4.2841796992297496</c:v>
                </c:pt>
                <c:pt idx="9735">
                  <c:v>-4.2841796992297496</c:v>
                </c:pt>
                <c:pt idx="9736">
                  <c:v>-4.2841796992297496</c:v>
                </c:pt>
                <c:pt idx="9737">
                  <c:v>-4.2841796992297496</c:v>
                </c:pt>
                <c:pt idx="9738">
                  <c:v>-4.2841796992297496</c:v>
                </c:pt>
                <c:pt idx="9739">
                  <c:v>-4.2841796992297496</c:v>
                </c:pt>
                <c:pt idx="9740">
                  <c:v>-4.2841796992297496</c:v>
                </c:pt>
                <c:pt idx="9741">
                  <c:v>-4.2841796992297496</c:v>
                </c:pt>
                <c:pt idx="9742">
                  <c:v>-4.2841796992297496</c:v>
                </c:pt>
                <c:pt idx="9743">
                  <c:v>-4.2841796992297496</c:v>
                </c:pt>
                <c:pt idx="9744">
                  <c:v>-4.2841796992297496</c:v>
                </c:pt>
                <c:pt idx="9745">
                  <c:v>-4.2841796992297496</c:v>
                </c:pt>
                <c:pt idx="9746">
                  <c:v>-4.2841796992297496</c:v>
                </c:pt>
                <c:pt idx="9747">
                  <c:v>-4.2841796992297496</c:v>
                </c:pt>
                <c:pt idx="9748">
                  <c:v>-4.2841796992297496</c:v>
                </c:pt>
                <c:pt idx="9749">
                  <c:v>-4.2841796992297496</c:v>
                </c:pt>
                <c:pt idx="9750">
                  <c:v>-4.2841796992297496</c:v>
                </c:pt>
                <c:pt idx="9751">
                  <c:v>-4.2841796992297496</c:v>
                </c:pt>
                <c:pt idx="9752">
                  <c:v>-4.2841796992297496</c:v>
                </c:pt>
                <c:pt idx="9753">
                  <c:v>-4.2841796992297496</c:v>
                </c:pt>
                <c:pt idx="9754">
                  <c:v>-4.2841796992297496</c:v>
                </c:pt>
                <c:pt idx="9755">
                  <c:v>-4.2841796992297496</c:v>
                </c:pt>
                <c:pt idx="9756">
                  <c:v>-4.2841796992297496</c:v>
                </c:pt>
                <c:pt idx="9757">
                  <c:v>-4.2841796992297496</c:v>
                </c:pt>
                <c:pt idx="9758">
                  <c:v>-4.2841796992297496</c:v>
                </c:pt>
                <c:pt idx="9759">
                  <c:v>-4.2841796992297496</c:v>
                </c:pt>
                <c:pt idx="9760">
                  <c:v>-4.2841796992297496</c:v>
                </c:pt>
                <c:pt idx="9761">
                  <c:v>-4.2841796992297496</c:v>
                </c:pt>
                <c:pt idx="9762">
                  <c:v>-4.2841796992297496</c:v>
                </c:pt>
                <c:pt idx="9763">
                  <c:v>-4.2841796992297496</c:v>
                </c:pt>
                <c:pt idx="9764">
                  <c:v>-4.2841796992297496</c:v>
                </c:pt>
                <c:pt idx="9765">
                  <c:v>-4.2841796992297496</c:v>
                </c:pt>
                <c:pt idx="9766">
                  <c:v>-4.2841796992297496</c:v>
                </c:pt>
                <c:pt idx="9767">
                  <c:v>-4.2841796992297496</c:v>
                </c:pt>
                <c:pt idx="9768">
                  <c:v>-4.2841796992297496</c:v>
                </c:pt>
                <c:pt idx="9769">
                  <c:v>-4.2841796992297496</c:v>
                </c:pt>
                <c:pt idx="9770">
                  <c:v>-4.2841796992297496</c:v>
                </c:pt>
                <c:pt idx="9771">
                  <c:v>-4.2841796992297496</c:v>
                </c:pt>
                <c:pt idx="9772">
                  <c:v>-4.2841796992297496</c:v>
                </c:pt>
                <c:pt idx="9773">
                  <c:v>-4.2841796992297496</c:v>
                </c:pt>
                <c:pt idx="9774">
                  <c:v>-4.2841796992297496</c:v>
                </c:pt>
                <c:pt idx="9775">
                  <c:v>-4.2841796992297496</c:v>
                </c:pt>
                <c:pt idx="9776">
                  <c:v>-4.2841796992297496</c:v>
                </c:pt>
                <c:pt idx="9777">
                  <c:v>-4.2841796992297496</c:v>
                </c:pt>
                <c:pt idx="9778">
                  <c:v>-4.2841796992297496</c:v>
                </c:pt>
                <c:pt idx="9779">
                  <c:v>-4.2841796992297496</c:v>
                </c:pt>
                <c:pt idx="9780">
                  <c:v>-4.2841796992297496</c:v>
                </c:pt>
                <c:pt idx="9781">
                  <c:v>-4.2841796992297496</c:v>
                </c:pt>
                <c:pt idx="9782">
                  <c:v>-4.2841796992297496</c:v>
                </c:pt>
                <c:pt idx="9783">
                  <c:v>-4.2841796992297496</c:v>
                </c:pt>
                <c:pt idx="9784">
                  <c:v>-4.2841796992297496</c:v>
                </c:pt>
                <c:pt idx="9785">
                  <c:v>-4.2841796992297496</c:v>
                </c:pt>
                <c:pt idx="9786">
                  <c:v>-4.2841796992297496</c:v>
                </c:pt>
                <c:pt idx="9787">
                  <c:v>-4.2841796992297496</c:v>
                </c:pt>
                <c:pt idx="9788">
                  <c:v>-4.2841796992297496</c:v>
                </c:pt>
                <c:pt idx="9789">
                  <c:v>-4.2841796992297496</c:v>
                </c:pt>
                <c:pt idx="9790">
                  <c:v>-4.2841796992297496</c:v>
                </c:pt>
                <c:pt idx="9791">
                  <c:v>-4.2841796992297496</c:v>
                </c:pt>
                <c:pt idx="9792">
                  <c:v>-4.2841796992297496</c:v>
                </c:pt>
                <c:pt idx="9793">
                  <c:v>-4.2841796992297496</c:v>
                </c:pt>
                <c:pt idx="9794">
                  <c:v>-4.2841796992297496</c:v>
                </c:pt>
                <c:pt idx="9795">
                  <c:v>-4.2841796992297496</c:v>
                </c:pt>
                <c:pt idx="9796">
                  <c:v>-4.2841796992297496</c:v>
                </c:pt>
                <c:pt idx="9797">
                  <c:v>-4.2841796992297496</c:v>
                </c:pt>
                <c:pt idx="9798">
                  <c:v>-4.2841796992297496</c:v>
                </c:pt>
                <c:pt idx="9799">
                  <c:v>-4.2841796992297496</c:v>
                </c:pt>
                <c:pt idx="9800">
                  <c:v>-4.2841796992297496</c:v>
                </c:pt>
                <c:pt idx="9801">
                  <c:v>-4.2841796992297496</c:v>
                </c:pt>
                <c:pt idx="9802">
                  <c:v>-4.2841796992297496</c:v>
                </c:pt>
                <c:pt idx="9803">
                  <c:v>-4.2841796992297496</c:v>
                </c:pt>
                <c:pt idx="9804">
                  <c:v>-4.2841796992297496</c:v>
                </c:pt>
                <c:pt idx="9805">
                  <c:v>-4.2841796992297496</c:v>
                </c:pt>
                <c:pt idx="9806">
                  <c:v>-4.2841796992297496</c:v>
                </c:pt>
                <c:pt idx="9807">
                  <c:v>-4.2841796992297496</c:v>
                </c:pt>
                <c:pt idx="9808">
                  <c:v>-4.2841796992297496</c:v>
                </c:pt>
                <c:pt idx="9809">
                  <c:v>-4.2841796992297496</c:v>
                </c:pt>
                <c:pt idx="9810">
                  <c:v>-4.2841796992297496</c:v>
                </c:pt>
                <c:pt idx="9811">
                  <c:v>-4.2841796992297496</c:v>
                </c:pt>
                <c:pt idx="9812">
                  <c:v>-4.2841796992297496</c:v>
                </c:pt>
                <c:pt idx="9813">
                  <c:v>-4.2841796992297496</c:v>
                </c:pt>
                <c:pt idx="9814">
                  <c:v>-4.2841796992297496</c:v>
                </c:pt>
                <c:pt idx="9815">
                  <c:v>-4.2841796992297496</c:v>
                </c:pt>
                <c:pt idx="9816">
                  <c:v>-4.2841796992297496</c:v>
                </c:pt>
                <c:pt idx="9817">
                  <c:v>-4.2841796992297496</c:v>
                </c:pt>
                <c:pt idx="9818">
                  <c:v>-4.2841796992297496</c:v>
                </c:pt>
                <c:pt idx="9819">
                  <c:v>-4.2841796992297496</c:v>
                </c:pt>
                <c:pt idx="9820">
                  <c:v>-4.2841796992297496</c:v>
                </c:pt>
                <c:pt idx="9821">
                  <c:v>-4.2841796992297496</c:v>
                </c:pt>
                <c:pt idx="9822">
                  <c:v>-4.2841796992297496</c:v>
                </c:pt>
                <c:pt idx="9823">
                  <c:v>-4.2841796992297496</c:v>
                </c:pt>
                <c:pt idx="9824">
                  <c:v>-4.2841796992297496</c:v>
                </c:pt>
                <c:pt idx="9825">
                  <c:v>-4.2841796992297496</c:v>
                </c:pt>
                <c:pt idx="9826">
                  <c:v>-4.2841796992297496</c:v>
                </c:pt>
                <c:pt idx="9827">
                  <c:v>-4.2841796992297496</c:v>
                </c:pt>
                <c:pt idx="9828">
                  <c:v>-4.2841796992297496</c:v>
                </c:pt>
                <c:pt idx="9829">
                  <c:v>-4.2841796992297496</c:v>
                </c:pt>
                <c:pt idx="9830">
                  <c:v>-4.2841796992297496</c:v>
                </c:pt>
                <c:pt idx="9831">
                  <c:v>-4.2841796992297496</c:v>
                </c:pt>
                <c:pt idx="9832">
                  <c:v>-4.2841796992297496</c:v>
                </c:pt>
                <c:pt idx="9833">
                  <c:v>-4.2841796992297496</c:v>
                </c:pt>
                <c:pt idx="9834">
                  <c:v>-4.2841796992297496</c:v>
                </c:pt>
                <c:pt idx="9835">
                  <c:v>-4.2841796992297496</c:v>
                </c:pt>
                <c:pt idx="9836">
                  <c:v>-4.2841796992297496</c:v>
                </c:pt>
                <c:pt idx="9837">
                  <c:v>-4.2841796992297496</c:v>
                </c:pt>
                <c:pt idx="9838">
                  <c:v>-4.2841796992297496</c:v>
                </c:pt>
                <c:pt idx="9839">
                  <c:v>-4.2841796992297496</c:v>
                </c:pt>
                <c:pt idx="9840">
                  <c:v>-4.2841796992297496</c:v>
                </c:pt>
                <c:pt idx="9841">
                  <c:v>-4.2841796992297496</c:v>
                </c:pt>
                <c:pt idx="9842">
                  <c:v>-4.2841796992297496</c:v>
                </c:pt>
                <c:pt idx="9843">
                  <c:v>-4.2841796992297496</c:v>
                </c:pt>
                <c:pt idx="9844">
                  <c:v>-4.2841796992297496</c:v>
                </c:pt>
                <c:pt idx="9845">
                  <c:v>-4.2841796992297496</c:v>
                </c:pt>
                <c:pt idx="9846">
                  <c:v>-4.2841796992297496</c:v>
                </c:pt>
                <c:pt idx="9847">
                  <c:v>-4.2841796992297496</c:v>
                </c:pt>
                <c:pt idx="9848">
                  <c:v>-4.2841796992297496</c:v>
                </c:pt>
                <c:pt idx="9849">
                  <c:v>-4.2841796992297496</c:v>
                </c:pt>
                <c:pt idx="9850">
                  <c:v>-4.2841796992297496</c:v>
                </c:pt>
                <c:pt idx="9851">
                  <c:v>-4.2841796992297496</c:v>
                </c:pt>
                <c:pt idx="9852">
                  <c:v>-4.2841796992297496</c:v>
                </c:pt>
                <c:pt idx="9853">
                  <c:v>-4.2841796992297496</c:v>
                </c:pt>
                <c:pt idx="9854">
                  <c:v>-4.2841796992297496</c:v>
                </c:pt>
                <c:pt idx="9855">
                  <c:v>-4.2841796992297496</c:v>
                </c:pt>
                <c:pt idx="9856">
                  <c:v>-4.2841796992297496</c:v>
                </c:pt>
                <c:pt idx="9857">
                  <c:v>-4.2841796992297496</c:v>
                </c:pt>
                <c:pt idx="9858">
                  <c:v>-4.2841796992297496</c:v>
                </c:pt>
                <c:pt idx="9859">
                  <c:v>-4.2841796992297496</c:v>
                </c:pt>
                <c:pt idx="9860">
                  <c:v>-4.2841796992297496</c:v>
                </c:pt>
                <c:pt idx="9861">
                  <c:v>-4.2841796992297496</c:v>
                </c:pt>
                <c:pt idx="9862">
                  <c:v>-4.2841796992297496</c:v>
                </c:pt>
                <c:pt idx="9863">
                  <c:v>-4.2841796992297496</c:v>
                </c:pt>
                <c:pt idx="9864">
                  <c:v>-4.2841796992297496</c:v>
                </c:pt>
                <c:pt idx="9865">
                  <c:v>-4.2841796992297496</c:v>
                </c:pt>
                <c:pt idx="9866">
                  <c:v>-4.2841796992297496</c:v>
                </c:pt>
                <c:pt idx="9867">
                  <c:v>-4.2841796992297496</c:v>
                </c:pt>
                <c:pt idx="9868">
                  <c:v>-4.2841796992297496</c:v>
                </c:pt>
                <c:pt idx="9869">
                  <c:v>-4.2841796992297496</c:v>
                </c:pt>
                <c:pt idx="9870">
                  <c:v>-4.2841796992297496</c:v>
                </c:pt>
                <c:pt idx="9871">
                  <c:v>-4.2841796992297496</c:v>
                </c:pt>
                <c:pt idx="9872">
                  <c:v>-4.2841796992297496</c:v>
                </c:pt>
                <c:pt idx="9873">
                  <c:v>-4.2841796992297496</c:v>
                </c:pt>
                <c:pt idx="9874">
                  <c:v>-4.2841796992297496</c:v>
                </c:pt>
                <c:pt idx="9875">
                  <c:v>-4.2841796992297496</c:v>
                </c:pt>
                <c:pt idx="9876">
                  <c:v>-4.2841796992297496</c:v>
                </c:pt>
                <c:pt idx="9877">
                  <c:v>-4.2841796992297496</c:v>
                </c:pt>
                <c:pt idx="9878">
                  <c:v>-4.2841796992297496</c:v>
                </c:pt>
                <c:pt idx="9879">
                  <c:v>-4.2841796992297496</c:v>
                </c:pt>
                <c:pt idx="9880">
                  <c:v>-4.2841796992297496</c:v>
                </c:pt>
                <c:pt idx="9881">
                  <c:v>-4.2841796992297496</c:v>
                </c:pt>
                <c:pt idx="9882">
                  <c:v>-4.2841796992297496</c:v>
                </c:pt>
                <c:pt idx="9883">
                  <c:v>-4.2841796992297496</c:v>
                </c:pt>
                <c:pt idx="9884">
                  <c:v>-4.2841796992297496</c:v>
                </c:pt>
                <c:pt idx="9885">
                  <c:v>-4.2841796992297496</c:v>
                </c:pt>
                <c:pt idx="9886">
                  <c:v>-4.2841796992297496</c:v>
                </c:pt>
                <c:pt idx="9887">
                  <c:v>-4.2841796992297496</c:v>
                </c:pt>
                <c:pt idx="9888">
                  <c:v>-4.2841796992297496</c:v>
                </c:pt>
                <c:pt idx="9889">
                  <c:v>-4.2841796992297496</c:v>
                </c:pt>
                <c:pt idx="9890">
                  <c:v>-4.2841796992297496</c:v>
                </c:pt>
                <c:pt idx="9891">
                  <c:v>-4.2841796992297496</c:v>
                </c:pt>
                <c:pt idx="9892">
                  <c:v>-4.2841796992297496</c:v>
                </c:pt>
                <c:pt idx="9893">
                  <c:v>-4.2841796992297496</c:v>
                </c:pt>
                <c:pt idx="9894">
                  <c:v>-4.2841796992297496</c:v>
                </c:pt>
                <c:pt idx="9895">
                  <c:v>-4.2841796992297496</c:v>
                </c:pt>
                <c:pt idx="9896">
                  <c:v>-4.2841796992297496</c:v>
                </c:pt>
                <c:pt idx="9897">
                  <c:v>-4.2841796992297496</c:v>
                </c:pt>
                <c:pt idx="9898">
                  <c:v>-4.2841796992297496</c:v>
                </c:pt>
                <c:pt idx="9899">
                  <c:v>-4.2841796992297496</c:v>
                </c:pt>
                <c:pt idx="9900">
                  <c:v>-4.2841796992297496</c:v>
                </c:pt>
                <c:pt idx="9901">
                  <c:v>-4.2841796992297496</c:v>
                </c:pt>
                <c:pt idx="9902">
                  <c:v>-4.2841796992297496</c:v>
                </c:pt>
                <c:pt idx="9903">
                  <c:v>-4.2841796992297496</c:v>
                </c:pt>
                <c:pt idx="9904">
                  <c:v>-4.2841796992297496</c:v>
                </c:pt>
                <c:pt idx="9905">
                  <c:v>-4.2841796992297496</c:v>
                </c:pt>
                <c:pt idx="9906">
                  <c:v>-4.2841796992297496</c:v>
                </c:pt>
                <c:pt idx="9907">
                  <c:v>-4.2841796992297496</c:v>
                </c:pt>
                <c:pt idx="9908">
                  <c:v>-4.2841796992297496</c:v>
                </c:pt>
                <c:pt idx="9909">
                  <c:v>-4.2841796992297496</c:v>
                </c:pt>
                <c:pt idx="9910">
                  <c:v>-4.2841796992297496</c:v>
                </c:pt>
                <c:pt idx="9911">
                  <c:v>-4.2841796992297496</c:v>
                </c:pt>
                <c:pt idx="9912">
                  <c:v>-4.2841796992297496</c:v>
                </c:pt>
                <c:pt idx="9913">
                  <c:v>-4.2841796992297496</c:v>
                </c:pt>
                <c:pt idx="9914">
                  <c:v>-4.2841796992297496</c:v>
                </c:pt>
                <c:pt idx="9915">
                  <c:v>-4.2841796992297496</c:v>
                </c:pt>
                <c:pt idx="9916">
                  <c:v>-4.2841796992297496</c:v>
                </c:pt>
                <c:pt idx="9917">
                  <c:v>-4.2841796992297496</c:v>
                </c:pt>
                <c:pt idx="9918">
                  <c:v>-4.2841796992297496</c:v>
                </c:pt>
                <c:pt idx="9919">
                  <c:v>-4.2841796992297496</c:v>
                </c:pt>
                <c:pt idx="9920">
                  <c:v>-4.2841796992297496</c:v>
                </c:pt>
                <c:pt idx="9921">
                  <c:v>-4.2841796992297496</c:v>
                </c:pt>
                <c:pt idx="9922">
                  <c:v>-4.2841796992297496</c:v>
                </c:pt>
                <c:pt idx="9923">
                  <c:v>-4.2841796992297496</c:v>
                </c:pt>
                <c:pt idx="9924">
                  <c:v>-4.2841796992297496</c:v>
                </c:pt>
                <c:pt idx="9925">
                  <c:v>-4.2841796992297496</c:v>
                </c:pt>
                <c:pt idx="9926">
                  <c:v>-4.2841796992297496</c:v>
                </c:pt>
                <c:pt idx="9927">
                  <c:v>-4.2841796992297496</c:v>
                </c:pt>
                <c:pt idx="9928">
                  <c:v>-4.2841796992297496</c:v>
                </c:pt>
                <c:pt idx="9929">
                  <c:v>-4.2841796992297496</c:v>
                </c:pt>
                <c:pt idx="9930">
                  <c:v>-4.2841796992297496</c:v>
                </c:pt>
                <c:pt idx="9931">
                  <c:v>-4.2841796992297496</c:v>
                </c:pt>
                <c:pt idx="9932">
                  <c:v>-4.2841796992297496</c:v>
                </c:pt>
                <c:pt idx="9933">
                  <c:v>-4.2841796992297496</c:v>
                </c:pt>
                <c:pt idx="9934">
                  <c:v>-4.2841796992297496</c:v>
                </c:pt>
                <c:pt idx="9935">
                  <c:v>-4.2841796992297496</c:v>
                </c:pt>
                <c:pt idx="9936">
                  <c:v>-4.2841796992297496</c:v>
                </c:pt>
                <c:pt idx="9937">
                  <c:v>-4.2841796992297496</c:v>
                </c:pt>
                <c:pt idx="9938">
                  <c:v>-4.2841796992297496</c:v>
                </c:pt>
                <c:pt idx="9939">
                  <c:v>-4.2841796992297496</c:v>
                </c:pt>
                <c:pt idx="9940">
                  <c:v>-4.2841796992297496</c:v>
                </c:pt>
                <c:pt idx="9941">
                  <c:v>-4.2841796992297496</c:v>
                </c:pt>
                <c:pt idx="9942">
                  <c:v>-4.2841796992297496</c:v>
                </c:pt>
                <c:pt idx="9943">
                  <c:v>-4.2841796992297496</c:v>
                </c:pt>
                <c:pt idx="9944">
                  <c:v>-4.2841796992297496</c:v>
                </c:pt>
                <c:pt idx="9945">
                  <c:v>-4.2841796992297496</c:v>
                </c:pt>
                <c:pt idx="9946">
                  <c:v>-4.2841796992297496</c:v>
                </c:pt>
                <c:pt idx="9947">
                  <c:v>-4.2841796992297496</c:v>
                </c:pt>
                <c:pt idx="9948">
                  <c:v>-4.2841796992297496</c:v>
                </c:pt>
                <c:pt idx="9949">
                  <c:v>-4.2841796992297496</c:v>
                </c:pt>
                <c:pt idx="9950">
                  <c:v>-4.2841796992297496</c:v>
                </c:pt>
                <c:pt idx="9951">
                  <c:v>-4.2841796992297496</c:v>
                </c:pt>
                <c:pt idx="9952">
                  <c:v>-4.2841796992297496</c:v>
                </c:pt>
                <c:pt idx="9953">
                  <c:v>-4.2841796992297496</c:v>
                </c:pt>
                <c:pt idx="9954">
                  <c:v>-4.2841796992297496</c:v>
                </c:pt>
                <c:pt idx="9955">
                  <c:v>-4.2841796992297496</c:v>
                </c:pt>
                <c:pt idx="9956">
                  <c:v>-4.2841796992297496</c:v>
                </c:pt>
                <c:pt idx="9957">
                  <c:v>-4.2841796992297496</c:v>
                </c:pt>
                <c:pt idx="9958">
                  <c:v>-4.2841796992297496</c:v>
                </c:pt>
                <c:pt idx="9959">
                  <c:v>-4.2841796992297496</c:v>
                </c:pt>
                <c:pt idx="9960">
                  <c:v>-4.2841796992297496</c:v>
                </c:pt>
                <c:pt idx="9961">
                  <c:v>-4.2841796992297496</c:v>
                </c:pt>
                <c:pt idx="9962">
                  <c:v>-4.2841796992297496</c:v>
                </c:pt>
                <c:pt idx="9963">
                  <c:v>-4.2841796992297496</c:v>
                </c:pt>
                <c:pt idx="9964">
                  <c:v>-4.2841796992297496</c:v>
                </c:pt>
                <c:pt idx="9965">
                  <c:v>-4.2841796992297496</c:v>
                </c:pt>
                <c:pt idx="9966">
                  <c:v>-4.2841796992297496</c:v>
                </c:pt>
                <c:pt idx="9967">
                  <c:v>-4.2841796992297496</c:v>
                </c:pt>
                <c:pt idx="9968">
                  <c:v>-4.2841796992297496</c:v>
                </c:pt>
                <c:pt idx="9969">
                  <c:v>-4.2841796992297496</c:v>
                </c:pt>
                <c:pt idx="9970">
                  <c:v>-4.2841796992297496</c:v>
                </c:pt>
                <c:pt idx="9971">
                  <c:v>-4.2841796992297496</c:v>
                </c:pt>
                <c:pt idx="9972">
                  <c:v>-4.2841796992297496</c:v>
                </c:pt>
                <c:pt idx="9973">
                  <c:v>-4.2841796992297496</c:v>
                </c:pt>
                <c:pt idx="9974">
                  <c:v>-4.2841796992297496</c:v>
                </c:pt>
                <c:pt idx="9975">
                  <c:v>-4.2841796992297496</c:v>
                </c:pt>
                <c:pt idx="9976">
                  <c:v>-4.2841796992297496</c:v>
                </c:pt>
                <c:pt idx="9977">
                  <c:v>-4.2841796992297496</c:v>
                </c:pt>
                <c:pt idx="9978">
                  <c:v>-4.2841796992297496</c:v>
                </c:pt>
                <c:pt idx="9979">
                  <c:v>-4.2841796992297496</c:v>
                </c:pt>
                <c:pt idx="9980">
                  <c:v>-4.2841796992297496</c:v>
                </c:pt>
                <c:pt idx="9981">
                  <c:v>-4.2841796992297496</c:v>
                </c:pt>
                <c:pt idx="9982">
                  <c:v>-4.2841796992297496</c:v>
                </c:pt>
                <c:pt idx="9983">
                  <c:v>-4.2841796992297496</c:v>
                </c:pt>
                <c:pt idx="9984">
                  <c:v>-4.2841796992297496</c:v>
                </c:pt>
                <c:pt idx="9985">
                  <c:v>-4.2841796992297496</c:v>
                </c:pt>
                <c:pt idx="9986">
                  <c:v>-4.2841796992297496</c:v>
                </c:pt>
                <c:pt idx="9987">
                  <c:v>-4.2841796992297496</c:v>
                </c:pt>
                <c:pt idx="9988">
                  <c:v>-4.2841796992297496</c:v>
                </c:pt>
                <c:pt idx="9989">
                  <c:v>-4.2841796992297496</c:v>
                </c:pt>
                <c:pt idx="9990">
                  <c:v>-4.2841796992297496</c:v>
                </c:pt>
                <c:pt idx="9991">
                  <c:v>-4.2841796992297496</c:v>
                </c:pt>
                <c:pt idx="9992">
                  <c:v>-4.2841796992297496</c:v>
                </c:pt>
                <c:pt idx="9993">
                  <c:v>-4.2841796992297496</c:v>
                </c:pt>
                <c:pt idx="9994">
                  <c:v>-4.2841796992297496</c:v>
                </c:pt>
                <c:pt idx="9995">
                  <c:v>-4.2841796992297496</c:v>
                </c:pt>
                <c:pt idx="9996">
                  <c:v>-4.2841796992297496</c:v>
                </c:pt>
                <c:pt idx="9997">
                  <c:v>-4.2841796992297496</c:v>
                </c:pt>
                <c:pt idx="9998">
                  <c:v>-4.2841796992297496</c:v>
                </c:pt>
                <c:pt idx="9999">
                  <c:v>-4.2841796992297496</c:v>
                </c:pt>
                <c:pt idx="10000">
                  <c:v>-4.2841796992297496</c:v>
                </c:pt>
                <c:pt idx="10001">
                  <c:v>-4.2841796992297496</c:v>
                </c:pt>
                <c:pt idx="10002">
                  <c:v>-4.2841796992297496</c:v>
                </c:pt>
                <c:pt idx="10003">
                  <c:v>-4.2841796992297496</c:v>
                </c:pt>
                <c:pt idx="10004">
                  <c:v>-4.2841796992297496</c:v>
                </c:pt>
                <c:pt idx="10005">
                  <c:v>-4.2841796992297496</c:v>
                </c:pt>
                <c:pt idx="10006">
                  <c:v>-4.2841796992297496</c:v>
                </c:pt>
                <c:pt idx="10007">
                  <c:v>-4.2841796992297496</c:v>
                </c:pt>
                <c:pt idx="10008">
                  <c:v>-4.2841796992297496</c:v>
                </c:pt>
                <c:pt idx="10009">
                  <c:v>-4.2841796992297496</c:v>
                </c:pt>
                <c:pt idx="10010">
                  <c:v>-4.2841796992297496</c:v>
                </c:pt>
                <c:pt idx="10011">
                  <c:v>-4.2841796992297496</c:v>
                </c:pt>
                <c:pt idx="10012">
                  <c:v>-4.2841796992297496</c:v>
                </c:pt>
                <c:pt idx="10013">
                  <c:v>-4.2841796992297496</c:v>
                </c:pt>
                <c:pt idx="10014">
                  <c:v>-4.2841796992297496</c:v>
                </c:pt>
                <c:pt idx="10015">
                  <c:v>-4.2841796992297496</c:v>
                </c:pt>
                <c:pt idx="10016">
                  <c:v>-4.2841796992297496</c:v>
                </c:pt>
                <c:pt idx="10017">
                  <c:v>-4.2841796992297496</c:v>
                </c:pt>
                <c:pt idx="10018">
                  <c:v>-4.2841796992297496</c:v>
                </c:pt>
                <c:pt idx="10019">
                  <c:v>-4.2841796992297496</c:v>
                </c:pt>
                <c:pt idx="10020">
                  <c:v>-4.2841796992297496</c:v>
                </c:pt>
                <c:pt idx="10021">
                  <c:v>-4.2841796992297496</c:v>
                </c:pt>
                <c:pt idx="10022">
                  <c:v>-4.2841796992297496</c:v>
                </c:pt>
                <c:pt idx="10023">
                  <c:v>-4.2841796992297496</c:v>
                </c:pt>
                <c:pt idx="10024">
                  <c:v>-4.2841796992297496</c:v>
                </c:pt>
                <c:pt idx="10025">
                  <c:v>-4.2841796992297496</c:v>
                </c:pt>
                <c:pt idx="10026">
                  <c:v>-4.2841796992297496</c:v>
                </c:pt>
                <c:pt idx="10027">
                  <c:v>-4.2841796992297496</c:v>
                </c:pt>
                <c:pt idx="10028">
                  <c:v>-4.2841796992297496</c:v>
                </c:pt>
                <c:pt idx="10029">
                  <c:v>-4.2841796992297496</c:v>
                </c:pt>
                <c:pt idx="10030">
                  <c:v>-4.2841796992297496</c:v>
                </c:pt>
                <c:pt idx="10031">
                  <c:v>-4.2841796992297496</c:v>
                </c:pt>
                <c:pt idx="10032">
                  <c:v>-4.2841796992297496</c:v>
                </c:pt>
                <c:pt idx="10033">
                  <c:v>-4.2841796992297496</c:v>
                </c:pt>
                <c:pt idx="10034">
                  <c:v>-4.2841796992297496</c:v>
                </c:pt>
                <c:pt idx="10035">
                  <c:v>-4.2841796992297496</c:v>
                </c:pt>
                <c:pt idx="10036">
                  <c:v>-4.2841796992297496</c:v>
                </c:pt>
                <c:pt idx="10037">
                  <c:v>-4.2841796992297496</c:v>
                </c:pt>
                <c:pt idx="10038">
                  <c:v>-4.2841796992297496</c:v>
                </c:pt>
                <c:pt idx="10039">
                  <c:v>-4.2841796992297496</c:v>
                </c:pt>
                <c:pt idx="10040">
                  <c:v>-4.2841796992297496</c:v>
                </c:pt>
                <c:pt idx="10041">
                  <c:v>-4.2841796992297496</c:v>
                </c:pt>
                <c:pt idx="10042">
                  <c:v>-4.2841796992297496</c:v>
                </c:pt>
                <c:pt idx="10043">
                  <c:v>-4.2841796992297496</c:v>
                </c:pt>
                <c:pt idx="10044">
                  <c:v>-4.2841796992297496</c:v>
                </c:pt>
                <c:pt idx="10045">
                  <c:v>-4.2841796992297496</c:v>
                </c:pt>
                <c:pt idx="10046">
                  <c:v>-4.2841796992297496</c:v>
                </c:pt>
                <c:pt idx="10047">
                  <c:v>-4.2841796992297496</c:v>
                </c:pt>
                <c:pt idx="10048">
                  <c:v>-4.2841796992297496</c:v>
                </c:pt>
                <c:pt idx="10049">
                  <c:v>-4.2841796992297496</c:v>
                </c:pt>
                <c:pt idx="10050">
                  <c:v>-4.2841796992297496</c:v>
                </c:pt>
                <c:pt idx="10051">
                  <c:v>-4.2841796992297496</c:v>
                </c:pt>
                <c:pt idx="10052">
                  <c:v>-4.2841796992297496</c:v>
                </c:pt>
                <c:pt idx="10053">
                  <c:v>-4.2841796992297496</c:v>
                </c:pt>
                <c:pt idx="10054">
                  <c:v>-4.2841796992297496</c:v>
                </c:pt>
                <c:pt idx="10055">
                  <c:v>-4.2841796992297496</c:v>
                </c:pt>
                <c:pt idx="10056">
                  <c:v>-4.2841796992297496</c:v>
                </c:pt>
                <c:pt idx="10057">
                  <c:v>-4.2841796992297496</c:v>
                </c:pt>
                <c:pt idx="10058">
                  <c:v>-4.2841796992297496</c:v>
                </c:pt>
                <c:pt idx="10059">
                  <c:v>-4.2841796992297496</c:v>
                </c:pt>
                <c:pt idx="10060">
                  <c:v>-4.2841796992297496</c:v>
                </c:pt>
                <c:pt idx="10061">
                  <c:v>-4.2841796992297496</c:v>
                </c:pt>
                <c:pt idx="10062">
                  <c:v>-4.2841796992297496</c:v>
                </c:pt>
                <c:pt idx="10063">
                  <c:v>-4.2841796992297496</c:v>
                </c:pt>
                <c:pt idx="10064">
                  <c:v>-4.2841796992297496</c:v>
                </c:pt>
                <c:pt idx="10065">
                  <c:v>-4.2841796992297496</c:v>
                </c:pt>
                <c:pt idx="10066">
                  <c:v>-4.2841796992297496</c:v>
                </c:pt>
                <c:pt idx="10067">
                  <c:v>-4.2841796992297496</c:v>
                </c:pt>
                <c:pt idx="10068">
                  <c:v>-4.2841796992297496</c:v>
                </c:pt>
                <c:pt idx="10069">
                  <c:v>-4.2841796992297496</c:v>
                </c:pt>
                <c:pt idx="10070">
                  <c:v>-4.2841796992297496</c:v>
                </c:pt>
                <c:pt idx="10071">
                  <c:v>-4.2841796992297496</c:v>
                </c:pt>
                <c:pt idx="10072">
                  <c:v>-4.2841796992297496</c:v>
                </c:pt>
                <c:pt idx="10073">
                  <c:v>-4.2841796992297496</c:v>
                </c:pt>
                <c:pt idx="10074">
                  <c:v>-4.2841796992297496</c:v>
                </c:pt>
                <c:pt idx="10075">
                  <c:v>-4.2841796992297496</c:v>
                </c:pt>
                <c:pt idx="10076">
                  <c:v>-4.2841796992297496</c:v>
                </c:pt>
                <c:pt idx="10077">
                  <c:v>-4.2841796992297496</c:v>
                </c:pt>
                <c:pt idx="10078">
                  <c:v>-4.2841796992297496</c:v>
                </c:pt>
                <c:pt idx="10079">
                  <c:v>-4.2841796992297496</c:v>
                </c:pt>
                <c:pt idx="10080">
                  <c:v>-4.2841796992297496</c:v>
                </c:pt>
                <c:pt idx="10081">
                  <c:v>-4.2841796992297496</c:v>
                </c:pt>
                <c:pt idx="10082">
                  <c:v>-4.2841796992297496</c:v>
                </c:pt>
                <c:pt idx="10083">
                  <c:v>-4.2841796992297496</c:v>
                </c:pt>
                <c:pt idx="10084">
                  <c:v>-4.2841796992297496</c:v>
                </c:pt>
                <c:pt idx="10085">
                  <c:v>-4.2841796992297496</c:v>
                </c:pt>
                <c:pt idx="10086">
                  <c:v>-4.2841796992297496</c:v>
                </c:pt>
                <c:pt idx="10087">
                  <c:v>-4.2841796992297496</c:v>
                </c:pt>
                <c:pt idx="10088">
                  <c:v>-4.2841796992297496</c:v>
                </c:pt>
                <c:pt idx="10089">
                  <c:v>-4.2841796992297496</c:v>
                </c:pt>
                <c:pt idx="10090">
                  <c:v>-4.2841796992297496</c:v>
                </c:pt>
                <c:pt idx="10091">
                  <c:v>-4.2841796992297496</c:v>
                </c:pt>
                <c:pt idx="10092">
                  <c:v>-4.2841796992297496</c:v>
                </c:pt>
                <c:pt idx="10093">
                  <c:v>-4.2841796992297496</c:v>
                </c:pt>
                <c:pt idx="10094">
                  <c:v>-4.2841796992297496</c:v>
                </c:pt>
                <c:pt idx="10095">
                  <c:v>-4.2841796992297496</c:v>
                </c:pt>
                <c:pt idx="10096">
                  <c:v>-4.2841796992297496</c:v>
                </c:pt>
                <c:pt idx="10097">
                  <c:v>-4.2841796992297496</c:v>
                </c:pt>
                <c:pt idx="10098">
                  <c:v>-4.2841796992297496</c:v>
                </c:pt>
                <c:pt idx="10099">
                  <c:v>-4.2841796992297496</c:v>
                </c:pt>
                <c:pt idx="10100">
                  <c:v>-4.2841796992297496</c:v>
                </c:pt>
                <c:pt idx="10101">
                  <c:v>-4.2841796992297496</c:v>
                </c:pt>
                <c:pt idx="10102">
                  <c:v>-4.2841796992297496</c:v>
                </c:pt>
                <c:pt idx="10103">
                  <c:v>-4.2841796992297496</c:v>
                </c:pt>
                <c:pt idx="10104">
                  <c:v>-4.2841796992297496</c:v>
                </c:pt>
                <c:pt idx="10105">
                  <c:v>-4.2841796992297496</c:v>
                </c:pt>
                <c:pt idx="10106">
                  <c:v>-4.2841796992297496</c:v>
                </c:pt>
                <c:pt idx="10107">
                  <c:v>-4.2841796992297496</c:v>
                </c:pt>
                <c:pt idx="10108">
                  <c:v>-4.2841796992297496</c:v>
                </c:pt>
                <c:pt idx="10109">
                  <c:v>-4.2841796992297496</c:v>
                </c:pt>
                <c:pt idx="10110">
                  <c:v>-4.2841796992297496</c:v>
                </c:pt>
                <c:pt idx="10111">
                  <c:v>-4.2841796992297496</c:v>
                </c:pt>
                <c:pt idx="10112">
                  <c:v>-4.2841796992297496</c:v>
                </c:pt>
                <c:pt idx="10113">
                  <c:v>-4.2841796992297496</c:v>
                </c:pt>
                <c:pt idx="10114">
                  <c:v>-4.2841796992297496</c:v>
                </c:pt>
                <c:pt idx="10115">
                  <c:v>-4.2841796992297496</c:v>
                </c:pt>
                <c:pt idx="10116">
                  <c:v>-4.2841796992297496</c:v>
                </c:pt>
                <c:pt idx="10117">
                  <c:v>-4.2841796992297496</c:v>
                </c:pt>
                <c:pt idx="10118">
                  <c:v>-4.2841796992297496</c:v>
                </c:pt>
                <c:pt idx="10119">
                  <c:v>-4.2841796992297496</c:v>
                </c:pt>
                <c:pt idx="10120">
                  <c:v>-4.2841796992297496</c:v>
                </c:pt>
                <c:pt idx="10121">
                  <c:v>-4.2841796992297496</c:v>
                </c:pt>
                <c:pt idx="10122">
                  <c:v>-4.2841796992297496</c:v>
                </c:pt>
                <c:pt idx="10123">
                  <c:v>-4.2841796992297496</c:v>
                </c:pt>
                <c:pt idx="10124">
                  <c:v>-4.2841796992297496</c:v>
                </c:pt>
                <c:pt idx="10125">
                  <c:v>-4.2841796992297496</c:v>
                </c:pt>
                <c:pt idx="10126">
                  <c:v>-4.2841796992297496</c:v>
                </c:pt>
                <c:pt idx="10127">
                  <c:v>-4.2841796992297496</c:v>
                </c:pt>
                <c:pt idx="10128">
                  <c:v>-4.2841796992297496</c:v>
                </c:pt>
                <c:pt idx="10129">
                  <c:v>-4.2841796992297496</c:v>
                </c:pt>
                <c:pt idx="10130">
                  <c:v>-4.2841796992297496</c:v>
                </c:pt>
                <c:pt idx="10131">
                  <c:v>-4.2841796992297496</c:v>
                </c:pt>
                <c:pt idx="10132">
                  <c:v>-4.2841796992297496</c:v>
                </c:pt>
                <c:pt idx="10133">
                  <c:v>-4.2841796992297496</c:v>
                </c:pt>
                <c:pt idx="10134">
                  <c:v>-4.2841796992297496</c:v>
                </c:pt>
                <c:pt idx="10135">
                  <c:v>-4.2841796992297496</c:v>
                </c:pt>
                <c:pt idx="10136">
                  <c:v>-4.2841796992297496</c:v>
                </c:pt>
                <c:pt idx="10137">
                  <c:v>-4.2841796992297496</c:v>
                </c:pt>
                <c:pt idx="10138">
                  <c:v>-4.2841796992297496</c:v>
                </c:pt>
                <c:pt idx="10139">
                  <c:v>-4.2841796992297496</c:v>
                </c:pt>
                <c:pt idx="10140">
                  <c:v>-4.2841796992297496</c:v>
                </c:pt>
                <c:pt idx="10141">
                  <c:v>-4.2841796992297496</c:v>
                </c:pt>
                <c:pt idx="10142">
                  <c:v>-4.2841796992297496</c:v>
                </c:pt>
                <c:pt idx="10143">
                  <c:v>-4.2841796992297496</c:v>
                </c:pt>
                <c:pt idx="10144">
                  <c:v>-4.2841796992297496</c:v>
                </c:pt>
                <c:pt idx="10145">
                  <c:v>-4.2841796992297496</c:v>
                </c:pt>
                <c:pt idx="10146">
                  <c:v>-4.2841796992297496</c:v>
                </c:pt>
                <c:pt idx="10147">
                  <c:v>-4.2841796992297496</c:v>
                </c:pt>
                <c:pt idx="10148">
                  <c:v>-4.2841796992297496</c:v>
                </c:pt>
                <c:pt idx="10149">
                  <c:v>-4.2841796992297496</c:v>
                </c:pt>
                <c:pt idx="10150">
                  <c:v>-4.2841796992297496</c:v>
                </c:pt>
                <c:pt idx="10151">
                  <c:v>-4.2841796992297496</c:v>
                </c:pt>
                <c:pt idx="10152">
                  <c:v>-4.2841796992297496</c:v>
                </c:pt>
                <c:pt idx="10153">
                  <c:v>-4.2841796992297496</c:v>
                </c:pt>
                <c:pt idx="10154">
                  <c:v>-4.2841796992297496</c:v>
                </c:pt>
                <c:pt idx="10155">
                  <c:v>-4.2841796992297496</c:v>
                </c:pt>
                <c:pt idx="10156">
                  <c:v>-4.2841796992297496</c:v>
                </c:pt>
                <c:pt idx="10157">
                  <c:v>-4.2841796992297496</c:v>
                </c:pt>
                <c:pt idx="10158">
                  <c:v>-4.2841796992297496</c:v>
                </c:pt>
                <c:pt idx="10159">
                  <c:v>-4.2841796992297496</c:v>
                </c:pt>
                <c:pt idx="10160">
                  <c:v>-4.2841796992297496</c:v>
                </c:pt>
                <c:pt idx="10161">
                  <c:v>-4.2841796992297496</c:v>
                </c:pt>
                <c:pt idx="10162">
                  <c:v>-4.2841796992297496</c:v>
                </c:pt>
                <c:pt idx="10163">
                  <c:v>-4.2841796992297496</c:v>
                </c:pt>
                <c:pt idx="10164">
                  <c:v>-4.2841796992297496</c:v>
                </c:pt>
                <c:pt idx="10165">
                  <c:v>-4.2841796992297496</c:v>
                </c:pt>
                <c:pt idx="10166">
                  <c:v>-4.2841796992297496</c:v>
                </c:pt>
                <c:pt idx="10167">
                  <c:v>-4.2841796992297496</c:v>
                </c:pt>
                <c:pt idx="10168">
                  <c:v>-4.2841796992297496</c:v>
                </c:pt>
                <c:pt idx="10169">
                  <c:v>-4.2841796992297496</c:v>
                </c:pt>
                <c:pt idx="10170">
                  <c:v>-4.2841796992297496</c:v>
                </c:pt>
                <c:pt idx="10171">
                  <c:v>-4.2841796992297496</c:v>
                </c:pt>
                <c:pt idx="10172">
                  <c:v>-4.2841796992297496</c:v>
                </c:pt>
                <c:pt idx="10173">
                  <c:v>-4.2841796992297496</c:v>
                </c:pt>
                <c:pt idx="10174">
                  <c:v>-4.2841796992297496</c:v>
                </c:pt>
                <c:pt idx="10175">
                  <c:v>-4.2841796992297496</c:v>
                </c:pt>
                <c:pt idx="10176">
                  <c:v>-4.2841796992297496</c:v>
                </c:pt>
                <c:pt idx="10177">
                  <c:v>-4.2841796992297496</c:v>
                </c:pt>
                <c:pt idx="10178">
                  <c:v>-4.2841796992297496</c:v>
                </c:pt>
                <c:pt idx="10179">
                  <c:v>-4.2841796992297496</c:v>
                </c:pt>
                <c:pt idx="10180">
                  <c:v>-4.2841796992297496</c:v>
                </c:pt>
                <c:pt idx="10181">
                  <c:v>-4.2841796992297496</c:v>
                </c:pt>
                <c:pt idx="10182">
                  <c:v>-4.2841796992297496</c:v>
                </c:pt>
                <c:pt idx="10183">
                  <c:v>-4.2841796992297496</c:v>
                </c:pt>
                <c:pt idx="10184">
                  <c:v>-4.2841796992297496</c:v>
                </c:pt>
                <c:pt idx="10185">
                  <c:v>-4.2841796992297496</c:v>
                </c:pt>
                <c:pt idx="10186">
                  <c:v>-4.2841796992297496</c:v>
                </c:pt>
                <c:pt idx="10187">
                  <c:v>-4.2841796992297496</c:v>
                </c:pt>
                <c:pt idx="10188">
                  <c:v>-4.2841796992297496</c:v>
                </c:pt>
                <c:pt idx="10189">
                  <c:v>-4.2841796992297496</c:v>
                </c:pt>
                <c:pt idx="10190">
                  <c:v>-4.2841796992297496</c:v>
                </c:pt>
                <c:pt idx="10191">
                  <c:v>-4.2841796992297496</c:v>
                </c:pt>
                <c:pt idx="10192">
                  <c:v>-4.2841796992297496</c:v>
                </c:pt>
                <c:pt idx="10193">
                  <c:v>-4.2841796992297496</c:v>
                </c:pt>
                <c:pt idx="10194">
                  <c:v>-4.2841796992297496</c:v>
                </c:pt>
                <c:pt idx="10195">
                  <c:v>-4.2841796992297496</c:v>
                </c:pt>
                <c:pt idx="10196">
                  <c:v>-4.2841796992297496</c:v>
                </c:pt>
                <c:pt idx="10197">
                  <c:v>-4.2841796992297496</c:v>
                </c:pt>
                <c:pt idx="10198">
                  <c:v>-4.2841796992297496</c:v>
                </c:pt>
                <c:pt idx="10199">
                  <c:v>-4.2841796992297496</c:v>
                </c:pt>
                <c:pt idx="10200">
                  <c:v>-4.2841796992297496</c:v>
                </c:pt>
                <c:pt idx="10201">
                  <c:v>-4.2841796992297496</c:v>
                </c:pt>
                <c:pt idx="10202">
                  <c:v>-4.2841796992297496</c:v>
                </c:pt>
                <c:pt idx="10203">
                  <c:v>-4.2841796992297496</c:v>
                </c:pt>
                <c:pt idx="10204">
                  <c:v>-4.2841796992297496</c:v>
                </c:pt>
                <c:pt idx="10205">
                  <c:v>-4.2841796992297496</c:v>
                </c:pt>
                <c:pt idx="10206">
                  <c:v>-4.2841796992297496</c:v>
                </c:pt>
                <c:pt idx="10207">
                  <c:v>-4.2841796992297496</c:v>
                </c:pt>
                <c:pt idx="10208">
                  <c:v>-4.2841796992297496</c:v>
                </c:pt>
                <c:pt idx="10209">
                  <c:v>-4.2841796992297496</c:v>
                </c:pt>
                <c:pt idx="10210">
                  <c:v>-4.2841796992297496</c:v>
                </c:pt>
                <c:pt idx="10211">
                  <c:v>-4.2841796992297496</c:v>
                </c:pt>
                <c:pt idx="10212">
                  <c:v>-4.2841796992297496</c:v>
                </c:pt>
                <c:pt idx="10213">
                  <c:v>-4.2841796992297496</c:v>
                </c:pt>
                <c:pt idx="10214">
                  <c:v>-4.2841796992297496</c:v>
                </c:pt>
                <c:pt idx="10215">
                  <c:v>-4.2841796992297496</c:v>
                </c:pt>
                <c:pt idx="10216">
                  <c:v>-4.2841796992297496</c:v>
                </c:pt>
                <c:pt idx="10217">
                  <c:v>-4.2841796992297496</c:v>
                </c:pt>
                <c:pt idx="10218">
                  <c:v>-4.2841796992297496</c:v>
                </c:pt>
                <c:pt idx="10219">
                  <c:v>-4.2841796992297496</c:v>
                </c:pt>
                <c:pt idx="10220">
                  <c:v>-4.2841796992297496</c:v>
                </c:pt>
                <c:pt idx="10221">
                  <c:v>-4.2841796992297496</c:v>
                </c:pt>
                <c:pt idx="10222">
                  <c:v>-4.2841796992297496</c:v>
                </c:pt>
                <c:pt idx="10223">
                  <c:v>-4.2841796992297496</c:v>
                </c:pt>
                <c:pt idx="10224">
                  <c:v>-4.2841796992297496</c:v>
                </c:pt>
                <c:pt idx="10225">
                  <c:v>-4.2841796992297496</c:v>
                </c:pt>
                <c:pt idx="10226">
                  <c:v>-4.2841796992297496</c:v>
                </c:pt>
                <c:pt idx="10227">
                  <c:v>-4.2841796992297496</c:v>
                </c:pt>
                <c:pt idx="10228">
                  <c:v>-4.2841796992297496</c:v>
                </c:pt>
                <c:pt idx="10229">
                  <c:v>-4.2841796992297496</c:v>
                </c:pt>
                <c:pt idx="10230">
                  <c:v>-4.2841796992297496</c:v>
                </c:pt>
                <c:pt idx="10231">
                  <c:v>-4.2841796992297496</c:v>
                </c:pt>
                <c:pt idx="10232">
                  <c:v>-4.2841796992297496</c:v>
                </c:pt>
                <c:pt idx="10233">
                  <c:v>-4.2841796992297496</c:v>
                </c:pt>
                <c:pt idx="10234">
                  <c:v>-4.2841796992297496</c:v>
                </c:pt>
                <c:pt idx="10235">
                  <c:v>-4.2841796992297496</c:v>
                </c:pt>
                <c:pt idx="10236">
                  <c:v>-4.2841796992297496</c:v>
                </c:pt>
                <c:pt idx="10237">
                  <c:v>-4.2841796992297496</c:v>
                </c:pt>
                <c:pt idx="10238">
                  <c:v>-4.2841796992297496</c:v>
                </c:pt>
                <c:pt idx="10239">
                  <c:v>-4.2841796992297496</c:v>
                </c:pt>
                <c:pt idx="10240">
                  <c:v>-4.2841796992297496</c:v>
                </c:pt>
                <c:pt idx="10241">
                  <c:v>-4.2841796992297496</c:v>
                </c:pt>
                <c:pt idx="10242">
                  <c:v>-4.2841796992297496</c:v>
                </c:pt>
                <c:pt idx="10243">
                  <c:v>-4.2841796992297496</c:v>
                </c:pt>
                <c:pt idx="10244">
                  <c:v>-4.2841796992297496</c:v>
                </c:pt>
                <c:pt idx="10245">
                  <c:v>-4.2841796992297496</c:v>
                </c:pt>
                <c:pt idx="10246">
                  <c:v>-4.2841796992297496</c:v>
                </c:pt>
                <c:pt idx="10247">
                  <c:v>-4.2841796992297496</c:v>
                </c:pt>
                <c:pt idx="10248">
                  <c:v>-4.2841796992297496</c:v>
                </c:pt>
                <c:pt idx="10249">
                  <c:v>-4.2841796992297496</c:v>
                </c:pt>
                <c:pt idx="10250">
                  <c:v>-4.2841796992297496</c:v>
                </c:pt>
                <c:pt idx="10251">
                  <c:v>-4.2841796992297496</c:v>
                </c:pt>
                <c:pt idx="10252">
                  <c:v>-4.2841796992297496</c:v>
                </c:pt>
                <c:pt idx="10253">
                  <c:v>-4.2841796992297496</c:v>
                </c:pt>
                <c:pt idx="10254">
                  <c:v>-4.2841796992297496</c:v>
                </c:pt>
                <c:pt idx="10255">
                  <c:v>-4.2841796992297496</c:v>
                </c:pt>
                <c:pt idx="10256">
                  <c:v>-4.2841796992297496</c:v>
                </c:pt>
                <c:pt idx="10257">
                  <c:v>-4.2841796992297496</c:v>
                </c:pt>
                <c:pt idx="10258">
                  <c:v>-4.2841796992297496</c:v>
                </c:pt>
                <c:pt idx="10259">
                  <c:v>-4.2841796992297496</c:v>
                </c:pt>
                <c:pt idx="10260">
                  <c:v>-4.2841796992297496</c:v>
                </c:pt>
                <c:pt idx="10261">
                  <c:v>-4.2841796992297496</c:v>
                </c:pt>
                <c:pt idx="10262">
                  <c:v>-4.2841796992297496</c:v>
                </c:pt>
                <c:pt idx="10263">
                  <c:v>-4.2841796992297496</c:v>
                </c:pt>
                <c:pt idx="10264">
                  <c:v>-4.2841796992297496</c:v>
                </c:pt>
                <c:pt idx="10265">
                  <c:v>-4.2841796992297496</c:v>
                </c:pt>
                <c:pt idx="10266">
                  <c:v>-4.2841796992297496</c:v>
                </c:pt>
                <c:pt idx="10267">
                  <c:v>-4.2841796992297496</c:v>
                </c:pt>
                <c:pt idx="10268">
                  <c:v>-4.2841796992297496</c:v>
                </c:pt>
                <c:pt idx="10269">
                  <c:v>-4.2841796992297496</c:v>
                </c:pt>
                <c:pt idx="10270">
                  <c:v>-4.2841796992297496</c:v>
                </c:pt>
                <c:pt idx="10271">
                  <c:v>-4.2841796992297496</c:v>
                </c:pt>
                <c:pt idx="10272">
                  <c:v>-4.2841796992297496</c:v>
                </c:pt>
                <c:pt idx="10273">
                  <c:v>-4.2841796992297496</c:v>
                </c:pt>
                <c:pt idx="10274">
                  <c:v>-4.2841796992297496</c:v>
                </c:pt>
                <c:pt idx="10275">
                  <c:v>-4.2841796992297496</c:v>
                </c:pt>
                <c:pt idx="10276">
                  <c:v>-4.2841796992297496</c:v>
                </c:pt>
                <c:pt idx="10277">
                  <c:v>-4.2841796992297496</c:v>
                </c:pt>
                <c:pt idx="10278">
                  <c:v>-4.2841796992297496</c:v>
                </c:pt>
                <c:pt idx="10279">
                  <c:v>-4.2841796992297496</c:v>
                </c:pt>
                <c:pt idx="10280">
                  <c:v>-4.2841796992297496</c:v>
                </c:pt>
                <c:pt idx="10281">
                  <c:v>-4.2841796992297496</c:v>
                </c:pt>
                <c:pt idx="10282">
                  <c:v>-4.2841796992297496</c:v>
                </c:pt>
                <c:pt idx="10283">
                  <c:v>-4.2841796992297496</c:v>
                </c:pt>
                <c:pt idx="10284">
                  <c:v>-4.2841796992297496</c:v>
                </c:pt>
                <c:pt idx="10285">
                  <c:v>-4.2841796992297496</c:v>
                </c:pt>
                <c:pt idx="10286">
                  <c:v>-4.2841796992297496</c:v>
                </c:pt>
                <c:pt idx="10287">
                  <c:v>-4.2841796992297496</c:v>
                </c:pt>
                <c:pt idx="10288">
                  <c:v>-4.2841796992297496</c:v>
                </c:pt>
                <c:pt idx="10289">
                  <c:v>-4.2841796992297496</c:v>
                </c:pt>
                <c:pt idx="10290">
                  <c:v>-4.2841796992297496</c:v>
                </c:pt>
                <c:pt idx="10291">
                  <c:v>-4.2841796992297496</c:v>
                </c:pt>
                <c:pt idx="10292">
                  <c:v>-4.2841796992297496</c:v>
                </c:pt>
                <c:pt idx="10293">
                  <c:v>-4.2841796992297496</c:v>
                </c:pt>
                <c:pt idx="10294">
                  <c:v>-4.2841796992297496</c:v>
                </c:pt>
                <c:pt idx="10295">
                  <c:v>-4.2841796992297496</c:v>
                </c:pt>
                <c:pt idx="10296">
                  <c:v>-4.2841796992297496</c:v>
                </c:pt>
                <c:pt idx="10297">
                  <c:v>-4.2841796992297496</c:v>
                </c:pt>
                <c:pt idx="10298">
                  <c:v>-4.2841796992297496</c:v>
                </c:pt>
                <c:pt idx="10299">
                  <c:v>-4.2841796992297496</c:v>
                </c:pt>
                <c:pt idx="10300">
                  <c:v>-4.2841796992297496</c:v>
                </c:pt>
                <c:pt idx="10301">
                  <c:v>-4.2841796992297496</c:v>
                </c:pt>
                <c:pt idx="10302">
                  <c:v>-4.2841796992297496</c:v>
                </c:pt>
                <c:pt idx="10303">
                  <c:v>-4.2841796992297496</c:v>
                </c:pt>
                <c:pt idx="10304">
                  <c:v>-4.2841796992297496</c:v>
                </c:pt>
                <c:pt idx="10305">
                  <c:v>-4.2841796992297496</c:v>
                </c:pt>
                <c:pt idx="10306">
                  <c:v>-4.2841796992297496</c:v>
                </c:pt>
                <c:pt idx="10307">
                  <c:v>-4.2841796992297496</c:v>
                </c:pt>
                <c:pt idx="10308">
                  <c:v>-4.2841796992297496</c:v>
                </c:pt>
                <c:pt idx="10309">
                  <c:v>-4.2841796992297496</c:v>
                </c:pt>
                <c:pt idx="10310">
                  <c:v>-4.2841796992297496</c:v>
                </c:pt>
                <c:pt idx="10311">
                  <c:v>-4.2841796992297496</c:v>
                </c:pt>
                <c:pt idx="10312">
                  <c:v>-4.2841796992297496</c:v>
                </c:pt>
                <c:pt idx="10313">
                  <c:v>-4.2841796992297496</c:v>
                </c:pt>
                <c:pt idx="10314">
                  <c:v>-4.2841796992297496</c:v>
                </c:pt>
                <c:pt idx="10315">
                  <c:v>-4.2841796992297496</c:v>
                </c:pt>
                <c:pt idx="10316">
                  <c:v>-4.2841796992297496</c:v>
                </c:pt>
                <c:pt idx="10317">
                  <c:v>-4.2841796992297496</c:v>
                </c:pt>
                <c:pt idx="10318">
                  <c:v>-4.2841796992297496</c:v>
                </c:pt>
                <c:pt idx="10319">
                  <c:v>-4.2841796992297496</c:v>
                </c:pt>
                <c:pt idx="10320">
                  <c:v>-4.2841796992297496</c:v>
                </c:pt>
                <c:pt idx="10321">
                  <c:v>-4.2841796992297496</c:v>
                </c:pt>
                <c:pt idx="10322">
                  <c:v>-4.2841796992297496</c:v>
                </c:pt>
                <c:pt idx="10323">
                  <c:v>-4.2841796992297496</c:v>
                </c:pt>
                <c:pt idx="10324">
                  <c:v>-4.2841796992297496</c:v>
                </c:pt>
                <c:pt idx="10325">
                  <c:v>-4.2841796992297496</c:v>
                </c:pt>
                <c:pt idx="10326">
                  <c:v>-4.2841796992297496</c:v>
                </c:pt>
                <c:pt idx="10327">
                  <c:v>-4.2841796992297496</c:v>
                </c:pt>
                <c:pt idx="10328">
                  <c:v>-4.2841796992297496</c:v>
                </c:pt>
                <c:pt idx="10329">
                  <c:v>-4.2841796992297496</c:v>
                </c:pt>
                <c:pt idx="10330">
                  <c:v>-4.2841796992297496</c:v>
                </c:pt>
                <c:pt idx="10331">
                  <c:v>-4.2841796992297496</c:v>
                </c:pt>
                <c:pt idx="10332">
                  <c:v>-4.2841796992297496</c:v>
                </c:pt>
                <c:pt idx="10333">
                  <c:v>-4.2841796992297496</c:v>
                </c:pt>
                <c:pt idx="10334">
                  <c:v>-4.2841796992297496</c:v>
                </c:pt>
                <c:pt idx="10335">
                  <c:v>-4.2841796992297496</c:v>
                </c:pt>
                <c:pt idx="10336">
                  <c:v>-4.2841796992297496</c:v>
                </c:pt>
                <c:pt idx="10337">
                  <c:v>-4.2841796992297496</c:v>
                </c:pt>
                <c:pt idx="10338">
                  <c:v>-4.2841796992297496</c:v>
                </c:pt>
                <c:pt idx="10339">
                  <c:v>-4.2841796992297496</c:v>
                </c:pt>
                <c:pt idx="10340">
                  <c:v>-4.2841796992297496</c:v>
                </c:pt>
                <c:pt idx="10341">
                  <c:v>-4.2841796992297496</c:v>
                </c:pt>
                <c:pt idx="10342">
                  <c:v>-4.2841796992297496</c:v>
                </c:pt>
                <c:pt idx="10343">
                  <c:v>-4.2841796992297496</c:v>
                </c:pt>
                <c:pt idx="10344">
                  <c:v>-4.2841796992297496</c:v>
                </c:pt>
                <c:pt idx="10345">
                  <c:v>-4.2841796992297496</c:v>
                </c:pt>
                <c:pt idx="10346">
                  <c:v>-4.2841796992297496</c:v>
                </c:pt>
                <c:pt idx="10347">
                  <c:v>-4.2841796992297496</c:v>
                </c:pt>
                <c:pt idx="10348">
                  <c:v>-4.2841796992297496</c:v>
                </c:pt>
                <c:pt idx="10349">
                  <c:v>-4.2841796992297496</c:v>
                </c:pt>
                <c:pt idx="10350">
                  <c:v>-4.2841796992297496</c:v>
                </c:pt>
                <c:pt idx="10351">
                  <c:v>-4.2841796992297496</c:v>
                </c:pt>
                <c:pt idx="10352">
                  <c:v>-4.2841796992297496</c:v>
                </c:pt>
                <c:pt idx="10353">
                  <c:v>-4.2841796992297496</c:v>
                </c:pt>
                <c:pt idx="10354">
                  <c:v>-4.2841796992297496</c:v>
                </c:pt>
                <c:pt idx="10355">
                  <c:v>-4.2841796992297496</c:v>
                </c:pt>
                <c:pt idx="10356">
                  <c:v>-4.2841796992297496</c:v>
                </c:pt>
                <c:pt idx="10357">
                  <c:v>-4.2841796992297496</c:v>
                </c:pt>
                <c:pt idx="10358">
                  <c:v>-4.2841796992297496</c:v>
                </c:pt>
                <c:pt idx="10359">
                  <c:v>-4.2841796992297496</c:v>
                </c:pt>
                <c:pt idx="10360">
                  <c:v>-4.2841796992297496</c:v>
                </c:pt>
                <c:pt idx="10361">
                  <c:v>-4.2841796992297496</c:v>
                </c:pt>
                <c:pt idx="10362">
                  <c:v>-4.2841796992297496</c:v>
                </c:pt>
                <c:pt idx="10363">
                  <c:v>-4.2841796992297496</c:v>
                </c:pt>
                <c:pt idx="10364">
                  <c:v>-4.2841796992297496</c:v>
                </c:pt>
                <c:pt idx="10365">
                  <c:v>-4.2841796992297496</c:v>
                </c:pt>
                <c:pt idx="10366">
                  <c:v>-4.2841796992297496</c:v>
                </c:pt>
                <c:pt idx="10367">
                  <c:v>-4.2841796992297496</c:v>
                </c:pt>
                <c:pt idx="10368">
                  <c:v>-4.2841796992297496</c:v>
                </c:pt>
                <c:pt idx="10369">
                  <c:v>-4.2841796992297496</c:v>
                </c:pt>
                <c:pt idx="10370">
                  <c:v>-4.2841796992297496</c:v>
                </c:pt>
                <c:pt idx="10371">
                  <c:v>-4.2841796992297496</c:v>
                </c:pt>
                <c:pt idx="10372">
                  <c:v>-4.2841796992297496</c:v>
                </c:pt>
                <c:pt idx="10373">
                  <c:v>-4.2841796992297496</c:v>
                </c:pt>
                <c:pt idx="10374">
                  <c:v>-4.2841796992297496</c:v>
                </c:pt>
                <c:pt idx="10375">
                  <c:v>-4.2841796992297496</c:v>
                </c:pt>
                <c:pt idx="10376">
                  <c:v>-4.2841796992297496</c:v>
                </c:pt>
                <c:pt idx="10377">
                  <c:v>-4.2841796992297496</c:v>
                </c:pt>
                <c:pt idx="10378">
                  <c:v>-4.2841796992297496</c:v>
                </c:pt>
                <c:pt idx="10379">
                  <c:v>-4.2841796992297496</c:v>
                </c:pt>
                <c:pt idx="10380">
                  <c:v>-4.2841796992297496</c:v>
                </c:pt>
                <c:pt idx="10381">
                  <c:v>-4.2841796992297496</c:v>
                </c:pt>
                <c:pt idx="10382">
                  <c:v>-4.2841796992297496</c:v>
                </c:pt>
                <c:pt idx="10383">
                  <c:v>-4.2841796992297496</c:v>
                </c:pt>
                <c:pt idx="10384">
                  <c:v>-4.2841796992297496</c:v>
                </c:pt>
                <c:pt idx="10385">
                  <c:v>-4.2841796992297496</c:v>
                </c:pt>
                <c:pt idx="10386">
                  <c:v>-4.2841796992297496</c:v>
                </c:pt>
                <c:pt idx="10387">
                  <c:v>-4.2841796992297496</c:v>
                </c:pt>
                <c:pt idx="10388">
                  <c:v>-4.2841796992297496</c:v>
                </c:pt>
                <c:pt idx="10389">
                  <c:v>-4.2841796992297496</c:v>
                </c:pt>
                <c:pt idx="10390">
                  <c:v>-4.2841796992297496</c:v>
                </c:pt>
                <c:pt idx="10391">
                  <c:v>-4.2841796992297496</c:v>
                </c:pt>
                <c:pt idx="10392">
                  <c:v>-4.2841796992297496</c:v>
                </c:pt>
                <c:pt idx="10393">
                  <c:v>-4.2841796992297496</c:v>
                </c:pt>
                <c:pt idx="10394">
                  <c:v>-4.2841796992297496</c:v>
                </c:pt>
                <c:pt idx="10395">
                  <c:v>-4.2841796992297496</c:v>
                </c:pt>
                <c:pt idx="10396">
                  <c:v>-4.2841796992297496</c:v>
                </c:pt>
                <c:pt idx="10397">
                  <c:v>-4.2841796992297496</c:v>
                </c:pt>
                <c:pt idx="10398">
                  <c:v>-4.2841796992297496</c:v>
                </c:pt>
                <c:pt idx="10399">
                  <c:v>-4.2841796992297496</c:v>
                </c:pt>
                <c:pt idx="10400">
                  <c:v>-4.2841796992297496</c:v>
                </c:pt>
                <c:pt idx="10401">
                  <c:v>-4.2841796992297496</c:v>
                </c:pt>
                <c:pt idx="10402">
                  <c:v>-4.2841796992297496</c:v>
                </c:pt>
                <c:pt idx="10403">
                  <c:v>-4.2841796992297496</c:v>
                </c:pt>
                <c:pt idx="10404">
                  <c:v>-4.2841796992297496</c:v>
                </c:pt>
                <c:pt idx="10405">
                  <c:v>-4.2841796992297496</c:v>
                </c:pt>
                <c:pt idx="10406">
                  <c:v>-4.2841796992297496</c:v>
                </c:pt>
                <c:pt idx="10407">
                  <c:v>-4.2841796992297496</c:v>
                </c:pt>
                <c:pt idx="10408">
                  <c:v>-4.2841796992297496</c:v>
                </c:pt>
                <c:pt idx="10409">
                  <c:v>-4.2841796992297496</c:v>
                </c:pt>
                <c:pt idx="10410">
                  <c:v>-4.2841796992297496</c:v>
                </c:pt>
                <c:pt idx="10411">
                  <c:v>-4.2841796992297496</c:v>
                </c:pt>
                <c:pt idx="10412">
                  <c:v>-4.2841796992297496</c:v>
                </c:pt>
                <c:pt idx="10413">
                  <c:v>-4.2841796992297496</c:v>
                </c:pt>
                <c:pt idx="10414">
                  <c:v>-4.2841796992297496</c:v>
                </c:pt>
                <c:pt idx="10415">
                  <c:v>-4.2841796992297496</c:v>
                </c:pt>
                <c:pt idx="10416">
                  <c:v>-4.2841796992297496</c:v>
                </c:pt>
                <c:pt idx="10417">
                  <c:v>-4.2841796992297496</c:v>
                </c:pt>
                <c:pt idx="10418">
                  <c:v>-4.2841796992297496</c:v>
                </c:pt>
                <c:pt idx="10419">
                  <c:v>-4.2841796992297496</c:v>
                </c:pt>
                <c:pt idx="10420">
                  <c:v>-4.2841796992297496</c:v>
                </c:pt>
                <c:pt idx="10421">
                  <c:v>-4.2841796992297496</c:v>
                </c:pt>
                <c:pt idx="10422">
                  <c:v>-4.2841796992297496</c:v>
                </c:pt>
                <c:pt idx="10423">
                  <c:v>-4.2841796992297496</c:v>
                </c:pt>
                <c:pt idx="10424">
                  <c:v>-4.2841796992297496</c:v>
                </c:pt>
                <c:pt idx="10425">
                  <c:v>-4.2841796992297496</c:v>
                </c:pt>
                <c:pt idx="10426">
                  <c:v>-4.2841796992297496</c:v>
                </c:pt>
                <c:pt idx="10427">
                  <c:v>-4.2841796992297496</c:v>
                </c:pt>
                <c:pt idx="10428">
                  <c:v>-4.2841796992297496</c:v>
                </c:pt>
                <c:pt idx="10429">
                  <c:v>-4.2841796992297496</c:v>
                </c:pt>
                <c:pt idx="10430">
                  <c:v>-4.2841796992297496</c:v>
                </c:pt>
                <c:pt idx="10431">
                  <c:v>-4.2841796992297496</c:v>
                </c:pt>
                <c:pt idx="10432">
                  <c:v>-4.2841796992297496</c:v>
                </c:pt>
                <c:pt idx="10433">
                  <c:v>-4.2841796992297496</c:v>
                </c:pt>
                <c:pt idx="10434">
                  <c:v>-4.2841796992297496</c:v>
                </c:pt>
                <c:pt idx="10435">
                  <c:v>-4.2841796992297496</c:v>
                </c:pt>
                <c:pt idx="10436">
                  <c:v>-4.2841796992297496</c:v>
                </c:pt>
                <c:pt idx="10437">
                  <c:v>-4.2841796992297496</c:v>
                </c:pt>
                <c:pt idx="10438">
                  <c:v>-4.2841796992297496</c:v>
                </c:pt>
                <c:pt idx="10439">
                  <c:v>-4.2841796992297496</c:v>
                </c:pt>
                <c:pt idx="10440">
                  <c:v>-4.2841796992297496</c:v>
                </c:pt>
                <c:pt idx="10441">
                  <c:v>-4.2841796992297496</c:v>
                </c:pt>
                <c:pt idx="10442">
                  <c:v>-4.2841796992297496</c:v>
                </c:pt>
                <c:pt idx="10443">
                  <c:v>-4.2841796992297496</c:v>
                </c:pt>
                <c:pt idx="10444">
                  <c:v>-4.2841796992297496</c:v>
                </c:pt>
                <c:pt idx="10445">
                  <c:v>-4.2841796992297496</c:v>
                </c:pt>
                <c:pt idx="10446">
                  <c:v>-4.2841796992297496</c:v>
                </c:pt>
                <c:pt idx="10447">
                  <c:v>-4.2841796992297496</c:v>
                </c:pt>
                <c:pt idx="10448">
                  <c:v>-4.2841796992297496</c:v>
                </c:pt>
                <c:pt idx="10449">
                  <c:v>-4.2841796992297496</c:v>
                </c:pt>
                <c:pt idx="10450">
                  <c:v>-4.2841796992297496</c:v>
                </c:pt>
                <c:pt idx="10451">
                  <c:v>-4.2841796992297496</c:v>
                </c:pt>
                <c:pt idx="10452">
                  <c:v>-4.2841796992297496</c:v>
                </c:pt>
                <c:pt idx="10453">
                  <c:v>-4.2841796992297496</c:v>
                </c:pt>
                <c:pt idx="10454">
                  <c:v>-4.2841796992297496</c:v>
                </c:pt>
                <c:pt idx="10455">
                  <c:v>-4.2841796992297496</c:v>
                </c:pt>
                <c:pt idx="10456">
                  <c:v>-4.2841796992297496</c:v>
                </c:pt>
                <c:pt idx="10457">
                  <c:v>-4.2841796992297496</c:v>
                </c:pt>
                <c:pt idx="10458">
                  <c:v>-4.2841796992297496</c:v>
                </c:pt>
                <c:pt idx="10459">
                  <c:v>-4.2841796992297496</c:v>
                </c:pt>
                <c:pt idx="10460">
                  <c:v>-4.2841796992297496</c:v>
                </c:pt>
                <c:pt idx="10461">
                  <c:v>-4.2841796992297496</c:v>
                </c:pt>
                <c:pt idx="10462">
                  <c:v>-4.2841796992297496</c:v>
                </c:pt>
                <c:pt idx="10463">
                  <c:v>-4.2841796992297496</c:v>
                </c:pt>
                <c:pt idx="10464">
                  <c:v>-4.2841796992297496</c:v>
                </c:pt>
                <c:pt idx="10465">
                  <c:v>-4.2841796992297496</c:v>
                </c:pt>
                <c:pt idx="10466">
                  <c:v>-4.2841796992297496</c:v>
                </c:pt>
                <c:pt idx="10467">
                  <c:v>-4.2841796992297496</c:v>
                </c:pt>
                <c:pt idx="10468">
                  <c:v>-4.2841796992297496</c:v>
                </c:pt>
                <c:pt idx="10469">
                  <c:v>-4.2841796992297496</c:v>
                </c:pt>
                <c:pt idx="10470">
                  <c:v>-4.2841796992297496</c:v>
                </c:pt>
                <c:pt idx="10471">
                  <c:v>-4.2841796992297496</c:v>
                </c:pt>
                <c:pt idx="10472">
                  <c:v>-4.2841796992297496</c:v>
                </c:pt>
                <c:pt idx="10473">
                  <c:v>-4.2841796992297496</c:v>
                </c:pt>
                <c:pt idx="10474">
                  <c:v>-4.2841796992297496</c:v>
                </c:pt>
                <c:pt idx="10475">
                  <c:v>-4.2841796992297496</c:v>
                </c:pt>
                <c:pt idx="10476">
                  <c:v>-4.2841796992297496</c:v>
                </c:pt>
                <c:pt idx="10477">
                  <c:v>-4.2841796992297496</c:v>
                </c:pt>
                <c:pt idx="10478">
                  <c:v>-4.2841796992297496</c:v>
                </c:pt>
                <c:pt idx="10479">
                  <c:v>-4.2841796992297496</c:v>
                </c:pt>
                <c:pt idx="10480">
                  <c:v>-4.2841796992297496</c:v>
                </c:pt>
                <c:pt idx="10481">
                  <c:v>-4.2841796992297496</c:v>
                </c:pt>
                <c:pt idx="10482">
                  <c:v>-4.2841796992297496</c:v>
                </c:pt>
                <c:pt idx="10483">
                  <c:v>-4.2841796992297496</c:v>
                </c:pt>
                <c:pt idx="10484">
                  <c:v>-4.2841796992297496</c:v>
                </c:pt>
                <c:pt idx="10485">
                  <c:v>-4.2841796992297496</c:v>
                </c:pt>
                <c:pt idx="10486">
                  <c:v>-4.2841796992297496</c:v>
                </c:pt>
                <c:pt idx="10487">
                  <c:v>-4.2841796992297496</c:v>
                </c:pt>
                <c:pt idx="10488">
                  <c:v>-4.2841796992297496</c:v>
                </c:pt>
                <c:pt idx="10489">
                  <c:v>-4.2841796992297496</c:v>
                </c:pt>
                <c:pt idx="10490">
                  <c:v>-4.2841796992297496</c:v>
                </c:pt>
                <c:pt idx="10491">
                  <c:v>-4.2841796992297496</c:v>
                </c:pt>
                <c:pt idx="10492">
                  <c:v>-4.2841796992297496</c:v>
                </c:pt>
                <c:pt idx="10493">
                  <c:v>-4.2841796992297496</c:v>
                </c:pt>
                <c:pt idx="10494">
                  <c:v>-4.2841796992297496</c:v>
                </c:pt>
                <c:pt idx="10495">
                  <c:v>-4.2841796992297496</c:v>
                </c:pt>
                <c:pt idx="10496">
                  <c:v>-4.2841796992297496</c:v>
                </c:pt>
                <c:pt idx="10497">
                  <c:v>-4.2841796992297496</c:v>
                </c:pt>
                <c:pt idx="10498">
                  <c:v>-4.2841796992297496</c:v>
                </c:pt>
                <c:pt idx="10499">
                  <c:v>-4.2841796992297496</c:v>
                </c:pt>
                <c:pt idx="10500">
                  <c:v>-4.2841796992297496</c:v>
                </c:pt>
                <c:pt idx="10501">
                  <c:v>-4.2841796992297496</c:v>
                </c:pt>
                <c:pt idx="10502">
                  <c:v>-4.2841796992297496</c:v>
                </c:pt>
                <c:pt idx="10503">
                  <c:v>-4.2841796992297496</c:v>
                </c:pt>
                <c:pt idx="10504">
                  <c:v>-4.2841796992297496</c:v>
                </c:pt>
                <c:pt idx="10505">
                  <c:v>-4.2841796992297496</c:v>
                </c:pt>
                <c:pt idx="10506">
                  <c:v>-4.2841796992297496</c:v>
                </c:pt>
                <c:pt idx="10507">
                  <c:v>-4.2841796992297496</c:v>
                </c:pt>
                <c:pt idx="10508">
                  <c:v>-4.2841796992297496</c:v>
                </c:pt>
                <c:pt idx="10509">
                  <c:v>-4.2841796992297496</c:v>
                </c:pt>
                <c:pt idx="10510">
                  <c:v>-4.2841796992297496</c:v>
                </c:pt>
                <c:pt idx="10511">
                  <c:v>-4.2841796992297496</c:v>
                </c:pt>
                <c:pt idx="10512">
                  <c:v>-4.2841796992297496</c:v>
                </c:pt>
                <c:pt idx="10513">
                  <c:v>-4.2841796992297496</c:v>
                </c:pt>
                <c:pt idx="10514">
                  <c:v>-4.2841796992297496</c:v>
                </c:pt>
                <c:pt idx="10515">
                  <c:v>-4.2841796992297496</c:v>
                </c:pt>
                <c:pt idx="10516">
                  <c:v>-4.2841796992297496</c:v>
                </c:pt>
                <c:pt idx="10517">
                  <c:v>-4.2841796992297496</c:v>
                </c:pt>
                <c:pt idx="10518">
                  <c:v>-4.2841796992297496</c:v>
                </c:pt>
                <c:pt idx="10519">
                  <c:v>-4.2841796992297496</c:v>
                </c:pt>
                <c:pt idx="10520">
                  <c:v>-4.2841796992297496</c:v>
                </c:pt>
                <c:pt idx="10521">
                  <c:v>-4.2841796992297496</c:v>
                </c:pt>
                <c:pt idx="10522">
                  <c:v>-4.2841796992297496</c:v>
                </c:pt>
                <c:pt idx="10523">
                  <c:v>-4.2841796992297496</c:v>
                </c:pt>
                <c:pt idx="10524">
                  <c:v>-4.2841796992297496</c:v>
                </c:pt>
                <c:pt idx="10525">
                  <c:v>-4.2841796992297496</c:v>
                </c:pt>
                <c:pt idx="10526">
                  <c:v>-4.2841796992297496</c:v>
                </c:pt>
                <c:pt idx="10527">
                  <c:v>-4.2841796992297496</c:v>
                </c:pt>
                <c:pt idx="10528">
                  <c:v>-4.2841796992297496</c:v>
                </c:pt>
                <c:pt idx="10529">
                  <c:v>-4.2841796992297496</c:v>
                </c:pt>
                <c:pt idx="10530">
                  <c:v>-4.2841796992297496</c:v>
                </c:pt>
                <c:pt idx="10531">
                  <c:v>-4.2841796992297496</c:v>
                </c:pt>
                <c:pt idx="10532">
                  <c:v>-4.2841796992297496</c:v>
                </c:pt>
                <c:pt idx="10533">
                  <c:v>-4.2841796992297496</c:v>
                </c:pt>
                <c:pt idx="10534">
                  <c:v>-4.2841796992297496</c:v>
                </c:pt>
                <c:pt idx="10535">
                  <c:v>-4.2841796992297496</c:v>
                </c:pt>
                <c:pt idx="10536">
                  <c:v>-4.2841796992297496</c:v>
                </c:pt>
                <c:pt idx="10537">
                  <c:v>-4.2841796992297496</c:v>
                </c:pt>
                <c:pt idx="10538">
                  <c:v>-4.2841796992297496</c:v>
                </c:pt>
                <c:pt idx="10539">
                  <c:v>-4.2841796992297496</c:v>
                </c:pt>
                <c:pt idx="10540">
                  <c:v>-4.2841796992297496</c:v>
                </c:pt>
                <c:pt idx="10541">
                  <c:v>-4.2841796992297496</c:v>
                </c:pt>
                <c:pt idx="10542">
                  <c:v>-4.2841796992297496</c:v>
                </c:pt>
                <c:pt idx="10543">
                  <c:v>-4.2841796992297496</c:v>
                </c:pt>
                <c:pt idx="10544">
                  <c:v>-4.2841796992297496</c:v>
                </c:pt>
                <c:pt idx="10545">
                  <c:v>-4.2841796992297496</c:v>
                </c:pt>
                <c:pt idx="10546">
                  <c:v>-4.2841796992297496</c:v>
                </c:pt>
                <c:pt idx="10547">
                  <c:v>-4.2841796992297496</c:v>
                </c:pt>
                <c:pt idx="10548">
                  <c:v>-4.2841796992297496</c:v>
                </c:pt>
                <c:pt idx="10549">
                  <c:v>-4.2841796992297496</c:v>
                </c:pt>
                <c:pt idx="10550">
                  <c:v>-4.2841796992297496</c:v>
                </c:pt>
                <c:pt idx="10551">
                  <c:v>-4.2841796992297496</c:v>
                </c:pt>
                <c:pt idx="10552">
                  <c:v>-4.2841796992297496</c:v>
                </c:pt>
                <c:pt idx="10553">
                  <c:v>-4.2841796992297496</c:v>
                </c:pt>
                <c:pt idx="10554">
                  <c:v>-4.2841796992297496</c:v>
                </c:pt>
                <c:pt idx="10555">
                  <c:v>-4.2841796992297496</c:v>
                </c:pt>
                <c:pt idx="10556">
                  <c:v>-4.2841796992297496</c:v>
                </c:pt>
                <c:pt idx="10557">
                  <c:v>-4.2841796992297496</c:v>
                </c:pt>
                <c:pt idx="10558">
                  <c:v>-4.2841796992297496</c:v>
                </c:pt>
                <c:pt idx="10559">
                  <c:v>-4.2841796992297496</c:v>
                </c:pt>
                <c:pt idx="10560">
                  <c:v>-4.2841796992297496</c:v>
                </c:pt>
                <c:pt idx="10561">
                  <c:v>-4.2841796992297496</c:v>
                </c:pt>
                <c:pt idx="10562">
                  <c:v>-4.2841796992297496</c:v>
                </c:pt>
                <c:pt idx="10563">
                  <c:v>-4.2841796992297496</c:v>
                </c:pt>
                <c:pt idx="10564">
                  <c:v>-4.2841796992297496</c:v>
                </c:pt>
                <c:pt idx="10565">
                  <c:v>-4.2841796992297496</c:v>
                </c:pt>
                <c:pt idx="10566">
                  <c:v>-4.2841796992297496</c:v>
                </c:pt>
                <c:pt idx="10567">
                  <c:v>-4.2841796992297496</c:v>
                </c:pt>
                <c:pt idx="10568">
                  <c:v>-4.2841796992297496</c:v>
                </c:pt>
                <c:pt idx="10569">
                  <c:v>-4.2841796992297496</c:v>
                </c:pt>
                <c:pt idx="10570">
                  <c:v>-4.2841796992297496</c:v>
                </c:pt>
                <c:pt idx="10571">
                  <c:v>-4.2841796992297496</c:v>
                </c:pt>
                <c:pt idx="10572">
                  <c:v>-4.2841796992297496</c:v>
                </c:pt>
                <c:pt idx="10573">
                  <c:v>-4.2841796992297496</c:v>
                </c:pt>
                <c:pt idx="10574">
                  <c:v>-4.2841796992297496</c:v>
                </c:pt>
                <c:pt idx="10575">
                  <c:v>-4.2841796992297496</c:v>
                </c:pt>
                <c:pt idx="10576">
                  <c:v>-4.2841796992297496</c:v>
                </c:pt>
                <c:pt idx="10577">
                  <c:v>-4.2841796992297496</c:v>
                </c:pt>
                <c:pt idx="10578">
                  <c:v>-4.2841796992297496</c:v>
                </c:pt>
                <c:pt idx="10579">
                  <c:v>-4.2841796992297496</c:v>
                </c:pt>
                <c:pt idx="10580">
                  <c:v>-4.2841796992297496</c:v>
                </c:pt>
                <c:pt idx="10581">
                  <c:v>-4.2841796992297496</c:v>
                </c:pt>
                <c:pt idx="10582">
                  <c:v>-4.2841796992297496</c:v>
                </c:pt>
                <c:pt idx="10583">
                  <c:v>-4.2841796992297496</c:v>
                </c:pt>
                <c:pt idx="10584">
                  <c:v>-4.2841796992297496</c:v>
                </c:pt>
                <c:pt idx="10585">
                  <c:v>-4.2841796992297496</c:v>
                </c:pt>
                <c:pt idx="10586">
                  <c:v>-4.2841796992297496</c:v>
                </c:pt>
                <c:pt idx="10587">
                  <c:v>-4.2841796992297496</c:v>
                </c:pt>
                <c:pt idx="10588">
                  <c:v>-4.2841796992297496</c:v>
                </c:pt>
                <c:pt idx="10589">
                  <c:v>-4.2841796992297496</c:v>
                </c:pt>
                <c:pt idx="10590">
                  <c:v>-4.2841796992297496</c:v>
                </c:pt>
                <c:pt idx="10591">
                  <c:v>-4.2841796992297496</c:v>
                </c:pt>
                <c:pt idx="10592">
                  <c:v>-4.2841796992297496</c:v>
                </c:pt>
                <c:pt idx="10593">
                  <c:v>-4.2841796992297496</c:v>
                </c:pt>
                <c:pt idx="10594">
                  <c:v>-4.2841796992297496</c:v>
                </c:pt>
                <c:pt idx="10595">
                  <c:v>-4.2841796992297496</c:v>
                </c:pt>
                <c:pt idx="10596">
                  <c:v>-4.2841796992297496</c:v>
                </c:pt>
                <c:pt idx="10597">
                  <c:v>-4.2841796992297496</c:v>
                </c:pt>
                <c:pt idx="10598">
                  <c:v>-4.2841796992297496</c:v>
                </c:pt>
                <c:pt idx="10599">
                  <c:v>-4.2841796992297496</c:v>
                </c:pt>
                <c:pt idx="10600">
                  <c:v>-4.2841796992297496</c:v>
                </c:pt>
                <c:pt idx="10601">
                  <c:v>-4.2841796992297496</c:v>
                </c:pt>
                <c:pt idx="10602">
                  <c:v>-4.2841796992297496</c:v>
                </c:pt>
                <c:pt idx="10603">
                  <c:v>-4.2841796992297496</c:v>
                </c:pt>
                <c:pt idx="10604">
                  <c:v>-4.2841796992297496</c:v>
                </c:pt>
                <c:pt idx="10605">
                  <c:v>-4.2841796992297496</c:v>
                </c:pt>
                <c:pt idx="10606">
                  <c:v>-4.2841796992297496</c:v>
                </c:pt>
                <c:pt idx="10607">
                  <c:v>-4.2841796992297496</c:v>
                </c:pt>
                <c:pt idx="10608">
                  <c:v>-4.2841796992297496</c:v>
                </c:pt>
                <c:pt idx="10609">
                  <c:v>-4.2841796992297496</c:v>
                </c:pt>
                <c:pt idx="10610">
                  <c:v>-4.2841796992297496</c:v>
                </c:pt>
                <c:pt idx="10611">
                  <c:v>-4.2841796992297496</c:v>
                </c:pt>
                <c:pt idx="10612">
                  <c:v>-4.2841796992297496</c:v>
                </c:pt>
                <c:pt idx="10613">
                  <c:v>-4.2841796992297496</c:v>
                </c:pt>
                <c:pt idx="10614">
                  <c:v>-4.2841796992297496</c:v>
                </c:pt>
                <c:pt idx="10615">
                  <c:v>-4.2841796992297496</c:v>
                </c:pt>
                <c:pt idx="10616">
                  <c:v>-4.2841796992297496</c:v>
                </c:pt>
                <c:pt idx="10617">
                  <c:v>-4.2841796992297496</c:v>
                </c:pt>
                <c:pt idx="10618">
                  <c:v>-4.2841796992297496</c:v>
                </c:pt>
                <c:pt idx="10619">
                  <c:v>-4.2841796992297496</c:v>
                </c:pt>
                <c:pt idx="10620">
                  <c:v>-4.2841796992297496</c:v>
                </c:pt>
                <c:pt idx="10621">
                  <c:v>-4.2841796992297496</c:v>
                </c:pt>
                <c:pt idx="10622">
                  <c:v>-4.2841796992297496</c:v>
                </c:pt>
                <c:pt idx="10623">
                  <c:v>-4.2841796992297496</c:v>
                </c:pt>
                <c:pt idx="10624">
                  <c:v>-4.2841796992297496</c:v>
                </c:pt>
                <c:pt idx="10625">
                  <c:v>-4.2841796992297496</c:v>
                </c:pt>
                <c:pt idx="10626">
                  <c:v>-4.2841796992297496</c:v>
                </c:pt>
                <c:pt idx="10627">
                  <c:v>-4.2841796992297496</c:v>
                </c:pt>
                <c:pt idx="10628">
                  <c:v>-4.2841796992297496</c:v>
                </c:pt>
                <c:pt idx="10629">
                  <c:v>-4.2841796992297496</c:v>
                </c:pt>
                <c:pt idx="10630">
                  <c:v>-4.2841796992297496</c:v>
                </c:pt>
                <c:pt idx="10631">
                  <c:v>-4.2841796992297496</c:v>
                </c:pt>
                <c:pt idx="10632">
                  <c:v>-4.2841796992297496</c:v>
                </c:pt>
                <c:pt idx="10633">
                  <c:v>-4.2841796992297496</c:v>
                </c:pt>
                <c:pt idx="10634">
                  <c:v>-4.2841796992297496</c:v>
                </c:pt>
                <c:pt idx="10635">
                  <c:v>-4.2841796992297496</c:v>
                </c:pt>
                <c:pt idx="10636">
                  <c:v>-4.2841796992297496</c:v>
                </c:pt>
                <c:pt idx="10637">
                  <c:v>-4.2841796992297496</c:v>
                </c:pt>
                <c:pt idx="10638">
                  <c:v>-4.2841796992297496</c:v>
                </c:pt>
                <c:pt idx="10639">
                  <c:v>-4.2841796992297496</c:v>
                </c:pt>
                <c:pt idx="10640">
                  <c:v>-4.2841796992297496</c:v>
                </c:pt>
                <c:pt idx="10641">
                  <c:v>-4.2841796992297496</c:v>
                </c:pt>
                <c:pt idx="10642">
                  <c:v>-4.2841796992297496</c:v>
                </c:pt>
                <c:pt idx="10643">
                  <c:v>-4.2841796992297496</c:v>
                </c:pt>
                <c:pt idx="10644">
                  <c:v>-4.2841796992297496</c:v>
                </c:pt>
                <c:pt idx="10645">
                  <c:v>-4.2841796992297496</c:v>
                </c:pt>
                <c:pt idx="10646">
                  <c:v>-4.2841796992297496</c:v>
                </c:pt>
                <c:pt idx="10647">
                  <c:v>-4.2841796992297496</c:v>
                </c:pt>
                <c:pt idx="10648">
                  <c:v>-4.2841796992297496</c:v>
                </c:pt>
                <c:pt idx="10649">
                  <c:v>-4.2841796992297496</c:v>
                </c:pt>
                <c:pt idx="10650">
                  <c:v>-4.2841796992297496</c:v>
                </c:pt>
                <c:pt idx="10651">
                  <c:v>-4.2841796992297496</c:v>
                </c:pt>
                <c:pt idx="10652">
                  <c:v>-4.2841796992297496</c:v>
                </c:pt>
                <c:pt idx="10653">
                  <c:v>-4.2841796992297496</c:v>
                </c:pt>
                <c:pt idx="10654">
                  <c:v>-4.2841796992297496</c:v>
                </c:pt>
                <c:pt idx="10655">
                  <c:v>-4.2841796992297496</c:v>
                </c:pt>
                <c:pt idx="10656">
                  <c:v>-4.2841796992297496</c:v>
                </c:pt>
                <c:pt idx="10657">
                  <c:v>-4.2841796992297496</c:v>
                </c:pt>
                <c:pt idx="10658">
                  <c:v>-4.2841796992297496</c:v>
                </c:pt>
                <c:pt idx="10659">
                  <c:v>-4.2841796992297496</c:v>
                </c:pt>
                <c:pt idx="10660">
                  <c:v>-4.2841796992297496</c:v>
                </c:pt>
                <c:pt idx="10661">
                  <c:v>-4.2841796992297496</c:v>
                </c:pt>
                <c:pt idx="10662">
                  <c:v>-4.2841796992297496</c:v>
                </c:pt>
                <c:pt idx="10663">
                  <c:v>-4.2841796992297496</c:v>
                </c:pt>
                <c:pt idx="10664">
                  <c:v>-4.2841796992297496</c:v>
                </c:pt>
                <c:pt idx="10665">
                  <c:v>-4.2841796992297496</c:v>
                </c:pt>
                <c:pt idx="10666">
                  <c:v>-4.2841796992297496</c:v>
                </c:pt>
                <c:pt idx="10667">
                  <c:v>-4.2841796992297496</c:v>
                </c:pt>
                <c:pt idx="10668">
                  <c:v>-4.2841796992297496</c:v>
                </c:pt>
                <c:pt idx="10669">
                  <c:v>-4.2841796992297496</c:v>
                </c:pt>
                <c:pt idx="10670">
                  <c:v>-4.2841796992297496</c:v>
                </c:pt>
                <c:pt idx="10671">
                  <c:v>-4.2841796992297496</c:v>
                </c:pt>
                <c:pt idx="10672">
                  <c:v>-4.2841796992297496</c:v>
                </c:pt>
                <c:pt idx="10673">
                  <c:v>-4.2841796992297496</c:v>
                </c:pt>
                <c:pt idx="10674">
                  <c:v>-4.2841796992297496</c:v>
                </c:pt>
                <c:pt idx="10675">
                  <c:v>-4.2841796992297496</c:v>
                </c:pt>
                <c:pt idx="10676">
                  <c:v>-4.2841796992297496</c:v>
                </c:pt>
                <c:pt idx="10677">
                  <c:v>-4.2841796992297496</c:v>
                </c:pt>
                <c:pt idx="10678">
                  <c:v>-4.2841796992297496</c:v>
                </c:pt>
                <c:pt idx="10679">
                  <c:v>-4.2841796992297496</c:v>
                </c:pt>
                <c:pt idx="10680">
                  <c:v>-4.2841796992297496</c:v>
                </c:pt>
                <c:pt idx="10681">
                  <c:v>-4.2841796992297496</c:v>
                </c:pt>
                <c:pt idx="10682">
                  <c:v>-4.2841796992297496</c:v>
                </c:pt>
                <c:pt idx="10683">
                  <c:v>-4.2841796992297496</c:v>
                </c:pt>
                <c:pt idx="10684">
                  <c:v>-4.2841796992297496</c:v>
                </c:pt>
                <c:pt idx="10685">
                  <c:v>-4.2841796992297496</c:v>
                </c:pt>
                <c:pt idx="10686">
                  <c:v>-4.2841796992297496</c:v>
                </c:pt>
                <c:pt idx="10687">
                  <c:v>-4.2841796992297496</c:v>
                </c:pt>
                <c:pt idx="10688">
                  <c:v>-4.2841796992297496</c:v>
                </c:pt>
                <c:pt idx="10689">
                  <c:v>-4.2841796992297496</c:v>
                </c:pt>
                <c:pt idx="10690">
                  <c:v>-4.2841796992297496</c:v>
                </c:pt>
                <c:pt idx="10691">
                  <c:v>-4.2841796992297496</c:v>
                </c:pt>
                <c:pt idx="10692">
                  <c:v>-4.2841796992297496</c:v>
                </c:pt>
                <c:pt idx="10693">
                  <c:v>-4.2841796992297496</c:v>
                </c:pt>
                <c:pt idx="10694">
                  <c:v>-4.2841796992297496</c:v>
                </c:pt>
                <c:pt idx="10695">
                  <c:v>-4.2841796992297496</c:v>
                </c:pt>
                <c:pt idx="10696">
                  <c:v>-4.2841796992297496</c:v>
                </c:pt>
                <c:pt idx="10697">
                  <c:v>-4.2841796992297496</c:v>
                </c:pt>
                <c:pt idx="10698">
                  <c:v>-4.2841796992297496</c:v>
                </c:pt>
                <c:pt idx="10699">
                  <c:v>-4.2841796992297496</c:v>
                </c:pt>
                <c:pt idx="10700">
                  <c:v>-4.2841796992297496</c:v>
                </c:pt>
                <c:pt idx="10701">
                  <c:v>-4.2841796992297496</c:v>
                </c:pt>
                <c:pt idx="10702">
                  <c:v>-4.2841796992297496</c:v>
                </c:pt>
                <c:pt idx="10703">
                  <c:v>-4.2841796992297496</c:v>
                </c:pt>
                <c:pt idx="10704">
                  <c:v>-4.2841796992297496</c:v>
                </c:pt>
                <c:pt idx="10705">
                  <c:v>-4.2841796992297496</c:v>
                </c:pt>
                <c:pt idx="10706">
                  <c:v>-4.2841796992297496</c:v>
                </c:pt>
                <c:pt idx="10707">
                  <c:v>-4.2841796992297496</c:v>
                </c:pt>
                <c:pt idx="10708">
                  <c:v>-4.2841796992297496</c:v>
                </c:pt>
                <c:pt idx="10709">
                  <c:v>-4.2841796992297496</c:v>
                </c:pt>
                <c:pt idx="10710">
                  <c:v>-4.2841796992297496</c:v>
                </c:pt>
                <c:pt idx="10711">
                  <c:v>-4.2841796992297496</c:v>
                </c:pt>
                <c:pt idx="10712">
                  <c:v>-4.2841796992297496</c:v>
                </c:pt>
                <c:pt idx="10713">
                  <c:v>-4.2841796992297496</c:v>
                </c:pt>
                <c:pt idx="10714">
                  <c:v>-4.2841796992297496</c:v>
                </c:pt>
                <c:pt idx="10715">
                  <c:v>-4.2841796992297496</c:v>
                </c:pt>
                <c:pt idx="10716">
                  <c:v>-4.2841796992297496</c:v>
                </c:pt>
                <c:pt idx="10717">
                  <c:v>-4.2841796992297496</c:v>
                </c:pt>
                <c:pt idx="10718">
                  <c:v>-4.2841796992297496</c:v>
                </c:pt>
                <c:pt idx="10719">
                  <c:v>-4.2841796992297496</c:v>
                </c:pt>
                <c:pt idx="10720">
                  <c:v>-4.2841796992297496</c:v>
                </c:pt>
                <c:pt idx="10721">
                  <c:v>-4.2841796992297496</c:v>
                </c:pt>
                <c:pt idx="10722">
                  <c:v>-4.2841796992297496</c:v>
                </c:pt>
                <c:pt idx="10723">
                  <c:v>-4.2841796992297496</c:v>
                </c:pt>
                <c:pt idx="10724">
                  <c:v>-4.2841796992297496</c:v>
                </c:pt>
                <c:pt idx="10725">
                  <c:v>-4.2841796992297496</c:v>
                </c:pt>
                <c:pt idx="10726">
                  <c:v>-4.2841796992297496</c:v>
                </c:pt>
                <c:pt idx="10727">
                  <c:v>-4.2841796992297496</c:v>
                </c:pt>
                <c:pt idx="10728">
                  <c:v>-4.2841796992297496</c:v>
                </c:pt>
                <c:pt idx="10729">
                  <c:v>-4.2841796992297496</c:v>
                </c:pt>
                <c:pt idx="10730">
                  <c:v>-4.2841796992297496</c:v>
                </c:pt>
                <c:pt idx="10731">
                  <c:v>-4.2841796992297496</c:v>
                </c:pt>
                <c:pt idx="10732">
                  <c:v>-4.2841796992297496</c:v>
                </c:pt>
                <c:pt idx="10733">
                  <c:v>-4.2841796992297496</c:v>
                </c:pt>
                <c:pt idx="10734">
                  <c:v>-4.2841796992297496</c:v>
                </c:pt>
                <c:pt idx="10735">
                  <c:v>-4.2841796992297496</c:v>
                </c:pt>
                <c:pt idx="10736">
                  <c:v>-4.2841796992297496</c:v>
                </c:pt>
                <c:pt idx="10737">
                  <c:v>-4.2841796992297496</c:v>
                </c:pt>
                <c:pt idx="10738">
                  <c:v>-4.2841796992297496</c:v>
                </c:pt>
                <c:pt idx="10739">
                  <c:v>-4.2841796992297496</c:v>
                </c:pt>
                <c:pt idx="10740">
                  <c:v>-4.2841796992297496</c:v>
                </c:pt>
                <c:pt idx="10741">
                  <c:v>-4.2841796992297496</c:v>
                </c:pt>
                <c:pt idx="10742">
                  <c:v>-4.2841796992297496</c:v>
                </c:pt>
                <c:pt idx="10743">
                  <c:v>-4.2841796992297496</c:v>
                </c:pt>
                <c:pt idx="10744">
                  <c:v>-4.2841796992297496</c:v>
                </c:pt>
                <c:pt idx="10745">
                  <c:v>-4.2841796992297496</c:v>
                </c:pt>
                <c:pt idx="10746">
                  <c:v>-4.2841796992297496</c:v>
                </c:pt>
                <c:pt idx="10747">
                  <c:v>-4.2841796992297496</c:v>
                </c:pt>
                <c:pt idx="10748">
                  <c:v>-4.2841796992297496</c:v>
                </c:pt>
                <c:pt idx="10749">
                  <c:v>-4.2841796992297496</c:v>
                </c:pt>
                <c:pt idx="10750">
                  <c:v>-4.2841796992297496</c:v>
                </c:pt>
                <c:pt idx="10751">
                  <c:v>-4.2841796992297496</c:v>
                </c:pt>
                <c:pt idx="10752">
                  <c:v>-4.2841796992297496</c:v>
                </c:pt>
                <c:pt idx="10753">
                  <c:v>-4.2841796992297496</c:v>
                </c:pt>
                <c:pt idx="10754">
                  <c:v>-4.2841796992297496</c:v>
                </c:pt>
                <c:pt idx="10755">
                  <c:v>-4.2841796992297496</c:v>
                </c:pt>
                <c:pt idx="10756">
                  <c:v>-4.2841796992297496</c:v>
                </c:pt>
                <c:pt idx="10757">
                  <c:v>-4.2841796992297496</c:v>
                </c:pt>
                <c:pt idx="10758">
                  <c:v>-4.2841796992297496</c:v>
                </c:pt>
                <c:pt idx="10759">
                  <c:v>-4.2841796992297496</c:v>
                </c:pt>
                <c:pt idx="10760">
                  <c:v>-4.2841796992297496</c:v>
                </c:pt>
                <c:pt idx="10761">
                  <c:v>-4.2841796992297496</c:v>
                </c:pt>
                <c:pt idx="10762">
                  <c:v>-4.2841796992297496</c:v>
                </c:pt>
                <c:pt idx="10763">
                  <c:v>-4.2841796992297496</c:v>
                </c:pt>
                <c:pt idx="10764">
                  <c:v>-4.2841796992297496</c:v>
                </c:pt>
                <c:pt idx="10765">
                  <c:v>-4.2841796992297496</c:v>
                </c:pt>
                <c:pt idx="10766">
                  <c:v>-4.2841796992297496</c:v>
                </c:pt>
                <c:pt idx="10767">
                  <c:v>-4.2841796992297496</c:v>
                </c:pt>
                <c:pt idx="10768">
                  <c:v>-4.2841796992297496</c:v>
                </c:pt>
                <c:pt idx="10769">
                  <c:v>-4.2841796992297496</c:v>
                </c:pt>
                <c:pt idx="10770">
                  <c:v>-4.2841796992297496</c:v>
                </c:pt>
                <c:pt idx="10771">
                  <c:v>-4.2841796992297496</c:v>
                </c:pt>
                <c:pt idx="10772">
                  <c:v>-4.2841796992297496</c:v>
                </c:pt>
                <c:pt idx="10773">
                  <c:v>-4.2841796992297496</c:v>
                </c:pt>
                <c:pt idx="10774">
                  <c:v>-4.2841796992297496</c:v>
                </c:pt>
                <c:pt idx="10775">
                  <c:v>-4.2841796992297496</c:v>
                </c:pt>
                <c:pt idx="10776">
                  <c:v>-4.2841796992297496</c:v>
                </c:pt>
                <c:pt idx="10777">
                  <c:v>-4.2841796992297496</c:v>
                </c:pt>
                <c:pt idx="10778">
                  <c:v>-4.2841796992297496</c:v>
                </c:pt>
                <c:pt idx="10779">
                  <c:v>-4.2841796992297496</c:v>
                </c:pt>
                <c:pt idx="10780">
                  <c:v>-4.2841796992297496</c:v>
                </c:pt>
                <c:pt idx="10781">
                  <c:v>-4.2841796992297496</c:v>
                </c:pt>
                <c:pt idx="10782">
                  <c:v>-4.2841796992297496</c:v>
                </c:pt>
                <c:pt idx="10783">
                  <c:v>-4.2841796992297496</c:v>
                </c:pt>
                <c:pt idx="10784">
                  <c:v>-4.2841796992297496</c:v>
                </c:pt>
                <c:pt idx="10785">
                  <c:v>-4.2841796992297496</c:v>
                </c:pt>
                <c:pt idx="10786">
                  <c:v>-4.2841796992297496</c:v>
                </c:pt>
                <c:pt idx="10787">
                  <c:v>-4.2841796992297496</c:v>
                </c:pt>
                <c:pt idx="10788">
                  <c:v>-4.2841796992297496</c:v>
                </c:pt>
                <c:pt idx="10789">
                  <c:v>-4.2841796992297496</c:v>
                </c:pt>
                <c:pt idx="10790">
                  <c:v>-4.2841796992297496</c:v>
                </c:pt>
                <c:pt idx="10791">
                  <c:v>-4.2841796992297496</c:v>
                </c:pt>
                <c:pt idx="10792">
                  <c:v>-4.2841796992297496</c:v>
                </c:pt>
                <c:pt idx="10793">
                  <c:v>-4.2841796992297496</c:v>
                </c:pt>
                <c:pt idx="10794">
                  <c:v>-4.2841796992297496</c:v>
                </c:pt>
                <c:pt idx="10795">
                  <c:v>-4.2841796992297496</c:v>
                </c:pt>
                <c:pt idx="10796">
                  <c:v>-4.2841796992297496</c:v>
                </c:pt>
                <c:pt idx="10797">
                  <c:v>-4.2841796992297496</c:v>
                </c:pt>
                <c:pt idx="10798">
                  <c:v>-4.2841796992297496</c:v>
                </c:pt>
                <c:pt idx="10799">
                  <c:v>-4.2841796992297496</c:v>
                </c:pt>
                <c:pt idx="10800">
                  <c:v>-4.2841796992297496</c:v>
                </c:pt>
                <c:pt idx="10801">
                  <c:v>-4.2841796992297496</c:v>
                </c:pt>
                <c:pt idx="10802">
                  <c:v>-4.2841796992297496</c:v>
                </c:pt>
                <c:pt idx="10803">
                  <c:v>-4.2841796992297496</c:v>
                </c:pt>
                <c:pt idx="10804">
                  <c:v>-4.2841796992297496</c:v>
                </c:pt>
                <c:pt idx="10805">
                  <c:v>-4.2841796992297496</c:v>
                </c:pt>
                <c:pt idx="10806">
                  <c:v>-4.2841796992297496</c:v>
                </c:pt>
                <c:pt idx="10807">
                  <c:v>-4.2841796992297496</c:v>
                </c:pt>
                <c:pt idx="10808">
                  <c:v>-4.2841796992297496</c:v>
                </c:pt>
                <c:pt idx="10809">
                  <c:v>-4.2841796992297496</c:v>
                </c:pt>
                <c:pt idx="10810">
                  <c:v>-4.2841796992297496</c:v>
                </c:pt>
                <c:pt idx="10811">
                  <c:v>-4.2841796992297496</c:v>
                </c:pt>
                <c:pt idx="10812">
                  <c:v>-4.2841796992297496</c:v>
                </c:pt>
                <c:pt idx="10813">
                  <c:v>-4.2841796992297496</c:v>
                </c:pt>
                <c:pt idx="10814">
                  <c:v>-4.2841796992297496</c:v>
                </c:pt>
                <c:pt idx="10815">
                  <c:v>-4.2841796992297496</c:v>
                </c:pt>
                <c:pt idx="10816">
                  <c:v>-4.2841796992297496</c:v>
                </c:pt>
                <c:pt idx="10817">
                  <c:v>-4.2841796992297496</c:v>
                </c:pt>
                <c:pt idx="10818">
                  <c:v>-4.2841796992297496</c:v>
                </c:pt>
                <c:pt idx="10819">
                  <c:v>-4.2841796992297496</c:v>
                </c:pt>
                <c:pt idx="10820">
                  <c:v>-4.2841796992297496</c:v>
                </c:pt>
                <c:pt idx="10821">
                  <c:v>-4.2841796992297496</c:v>
                </c:pt>
                <c:pt idx="10822">
                  <c:v>-4.2841796992297496</c:v>
                </c:pt>
                <c:pt idx="10823">
                  <c:v>-4.2841796992297496</c:v>
                </c:pt>
                <c:pt idx="10824">
                  <c:v>-4.2841796992297496</c:v>
                </c:pt>
                <c:pt idx="10825">
                  <c:v>-4.2841796992297496</c:v>
                </c:pt>
                <c:pt idx="10826">
                  <c:v>-4.2841796992297496</c:v>
                </c:pt>
                <c:pt idx="10827">
                  <c:v>-4.2841796992297496</c:v>
                </c:pt>
                <c:pt idx="10828">
                  <c:v>-4.2841796992297496</c:v>
                </c:pt>
                <c:pt idx="10829">
                  <c:v>-4.2841796992297496</c:v>
                </c:pt>
                <c:pt idx="10830">
                  <c:v>-4.2841796992297496</c:v>
                </c:pt>
                <c:pt idx="10831">
                  <c:v>-4.2841796992297496</c:v>
                </c:pt>
                <c:pt idx="10832">
                  <c:v>-4.2841796992297496</c:v>
                </c:pt>
                <c:pt idx="10833">
                  <c:v>-4.2841796992297496</c:v>
                </c:pt>
                <c:pt idx="10834">
                  <c:v>-4.2841796992297496</c:v>
                </c:pt>
                <c:pt idx="10835">
                  <c:v>-4.2841796992297496</c:v>
                </c:pt>
                <c:pt idx="10836">
                  <c:v>-4.2841796992297496</c:v>
                </c:pt>
                <c:pt idx="10837">
                  <c:v>-4.2841796992297496</c:v>
                </c:pt>
                <c:pt idx="10838">
                  <c:v>-4.2841796992297496</c:v>
                </c:pt>
                <c:pt idx="10839">
                  <c:v>-4.2841796992297496</c:v>
                </c:pt>
                <c:pt idx="10840">
                  <c:v>-4.2841796992297496</c:v>
                </c:pt>
                <c:pt idx="10841">
                  <c:v>-4.2841796992297496</c:v>
                </c:pt>
                <c:pt idx="10842">
                  <c:v>-4.2841796992297496</c:v>
                </c:pt>
                <c:pt idx="10843">
                  <c:v>-4.2841796992297496</c:v>
                </c:pt>
                <c:pt idx="10844">
                  <c:v>-4.2841796992297496</c:v>
                </c:pt>
                <c:pt idx="10845">
                  <c:v>-4.2841796992297496</c:v>
                </c:pt>
                <c:pt idx="10846">
                  <c:v>-4.2841796992297496</c:v>
                </c:pt>
                <c:pt idx="10847">
                  <c:v>-4.2841796992297496</c:v>
                </c:pt>
                <c:pt idx="10848">
                  <c:v>-4.2841796992297496</c:v>
                </c:pt>
                <c:pt idx="10849">
                  <c:v>-4.2841796992297496</c:v>
                </c:pt>
                <c:pt idx="10850">
                  <c:v>-4.2841796992297496</c:v>
                </c:pt>
                <c:pt idx="10851">
                  <c:v>-4.2841796992297496</c:v>
                </c:pt>
                <c:pt idx="10852">
                  <c:v>-4.2841796992297496</c:v>
                </c:pt>
                <c:pt idx="10853">
                  <c:v>-4.2841796992297496</c:v>
                </c:pt>
                <c:pt idx="10854">
                  <c:v>-4.2841796992297496</c:v>
                </c:pt>
                <c:pt idx="10855">
                  <c:v>-4.2841796992297496</c:v>
                </c:pt>
                <c:pt idx="10856">
                  <c:v>-4.2841796992297496</c:v>
                </c:pt>
                <c:pt idx="10857">
                  <c:v>-4.2841796992297496</c:v>
                </c:pt>
                <c:pt idx="10858">
                  <c:v>-4.2841796992297496</c:v>
                </c:pt>
                <c:pt idx="10859">
                  <c:v>-4.2841796992297496</c:v>
                </c:pt>
                <c:pt idx="10860">
                  <c:v>-4.2841796992297496</c:v>
                </c:pt>
                <c:pt idx="10861">
                  <c:v>-4.2841796992297496</c:v>
                </c:pt>
                <c:pt idx="10862">
                  <c:v>-4.2841796992297496</c:v>
                </c:pt>
                <c:pt idx="10863">
                  <c:v>-4.2841796992297496</c:v>
                </c:pt>
                <c:pt idx="10864">
                  <c:v>-4.2841796992297496</c:v>
                </c:pt>
                <c:pt idx="10865">
                  <c:v>-4.2841796992297496</c:v>
                </c:pt>
                <c:pt idx="10866">
                  <c:v>-4.2841796992297496</c:v>
                </c:pt>
                <c:pt idx="10867">
                  <c:v>-4.2841796992297496</c:v>
                </c:pt>
                <c:pt idx="10868">
                  <c:v>-4.2841796992297496</c:v>
                </c:pt>
                <c:pt idx="10869">
                  <c:v>-4.2841796992297496</c:v>
                </c:pt>
                <c:pt idx="10870">
                  <c:v>-4.2841796992297496</c:v>
                </c:pt>
                <c:pt idx="10871">
                  <c:v>-4.2841796992297496</c:v>
                </c:pt>
                <c:pt idx="10872">
                  <c:v>-4.2841796992297496</c:v>
                </c:pt>
                <c:pt idx="10873">
                  <c:v>-4.2841796992297496</c:v>
                </c:pt>
                <c:pt idx="10874">
                  <c:v>-4.2841796992297496</c:v>
                </c:pt>
                <c:pt idx="10875">
                  <c:v>-4.2841796992297496</c:v>
                </c:pt>
                <c:pt idx="10876">
                  <c:v>-4.2841796992297496</c:v>
                </c:pt>
                <c:pt idx="10877">
                  <c:v>-4.2841796992297496</c:v>
                </c:pt>
                <c:pt idx="10878">
                  <c:v>-4.2841796992297496</c:v>
                </c:pt>
                <c:pt idx="10879">
                  <c:v>-4.2841796992297496</c:v>
                </c:pt>
                <c:pt idx="10880">
                  <c:v>-4.2841796992297496</c:v>
                </c:pt>
                <c:pt idx="10881">
                  <c:v>-4.2841796992297496</c:v>
                </c:pt>
                <c:pt idx="10882">
                  <c:v>-4.2841796992297496</c:v>
                </c:pt>
                <c:pt idx="10883">
                  <c:v>-4.2841796992297496</c:v>
                </c:pt>
                <c:pt idx="10884">
                  <c:v>-4.2841796992297496</c:v>
                </c:pt>
                <c:pt idx="10885">
                  <c:v>-4.2841796992297496</c:v>
                </c:pt>
                <c:pt idx="10886">
                  <c:v>-4.2841796992297496</c:v>
                </c:pt>
                <c:pt idx="10887">
                  <c:v>-4.2841796992297496</c:v>
                </c:pt>
                <c:pt idx="10888">
                  <c:v>-4.2841796992297496</c:v>
                </c:pt>
                <c:pt idx="10889">
                  <c:v>-4.2841796992297496</c:v>
                </c:pt>
                <c:pt idx="10890">
                  <c:v>-4.2841796992297496</c:v>
                </c:pt>
                <c:pt idx="10891">
                  <c:v>-4.2841796992297496</c:v>
                </c:pt>
                <c:pt idx="10892">
                  <c:v>-4.2841796992297496</c:v>
                </c:pt>
                <c:pt idx="10893">
                  <c:v>-4.2841796992297496</c:v>
                </c:pt>
                <c:pt idx="10894">
                  <c:v>-4.2841796992297496</c:v>
                </c:pt>
                <c:pt idx="10895">
                  <c:v>-4.2841796992297496</c:v>
                </c:pt>
                <c:pt idx="10896">
                  <c:v>-4.2841796992297496</c:v>
                </c:pt>
                <c:pt idx="10897">
                  <c:v>-4.2841796992297496</c:v>
                </c:pt>
                <c:pt idx="10898">
                  <c:v>-4.2841796992297496</c:v>
                </c:pt>
                <c:pt idx="10899">
                  <c:v>-4.2841796992297496</c:v>
                </c:pt>
                <c:pt idx="10900">
                  <c:v>-4.2841796992297496</c:v>
                </c:pt>
                <c:pt idx="10901">
                  <c:v>-4.2841796992297496</c:v>
                </c:pt>
                <c:pt idx="10902">
                  <c:v>-4.2841796992297496</c:v>
                </c:pt>
                <c:pt idx="10903">
                  <c:v>-4.2841796992297496</c:v>
                </c:pt>
                <c:pt idx="10904">
                  <c:v>-4.2841796992297496</c:v>
                </c:pt>
                <c:pt idx="10905">
                  <c:v>-4.2841796992297496</c:v>
                </c:pt>
                <c:pt idx="10906">
                  <c:v>-4.2841796992297496</c:v>
                </c:pt>
                <c:pt idx="10907">
                  <c:v>-4.2841796992297496</c:v>
                </c:pt>
                <c:pt idx="10908">
                  <c:v>-4.2841796992297496</c:v>
                </c:pt>
                <c:pt idx="10909">
                  <c:v>-4.2841796992297496</c:v>
                </c:pt>
                <c:pt idx="10910">
                  <c:v>-4.2841796992297496</c:v>
                </c:pt>
                <c:pt idx="10911">
                  <c:v>-4.2841796992297496</c:v>
                </c:pt>
                <c:pt idx="10912">
                  <c:v>-4.2841796992297496</c:v>
                </c:pt>
                <c:pt idx="10913">
                  <c:v>-4.2841796992297496</c:v>
                </c:pt>
                <c:pt idx="10914">
                  <c:v>-4.2841796992297496</c:v>
                </c:pt>
                <c:pt idx="10915">
                  <c:v>-4.2841796992297496</c:v>
                </c:pt>
                <c:pt idx="10916">
                  <c:v>-4.2841796992297496</c:v>
                </c:pt>
                <c:pt idx="10917">
                  <c:v>-4.2841796992297496</c:v>
                </c:pt>
                <c:pt idx="10918">
                  <c:v>-4.2841796992297496</c:v>
                </c:pt>
                <c:pt idx="10919">
                  <c:v>-4.2841796992297496</c:v>
                </c:pt>
                <c:pt idx="10920">
                  <c:v>-4.2841796992297496</c:v>
                </c:pt>
                <c:pt idx="10921">
                  <c:v>-4.2841796992297496</c:v>
                </c:pt>
                <c:pt idx="10922">
                  <c:v>-4.2841796992297496</c:v>
                </c:pt>
                <c:pt idx="10923">
                  <c:v>-4.2841796992297496</c:v>
                </c:pt>
                <c:pt idx="10924">
                  <c:v>-4.2841796992297496</c:v>
                </c:pt>
                <c:pt idx="10925">
                  <c:v>-4.2841796992297496</c:v>
                </c:pt>
                <c:pt idx="10926">
                  <c:v>-4.2841796992297496</c:v>
                </c:pt>
                <c:pt idx="10927">
                  <c:v>-4.2841796992297496</c:v>
                </c:pt>
                <c:pt idx="10928">
                  <c:v>-4.2841796992297496</c:v>
                </c:pt>
                <c:pt idx="10929">
                  <c:v>-4.2841796992297496</c:v>
                </c:pt>
                <c:pt idx="10930">
                  <c:v>-4.2841796992297496</c:v>
                </c:pt>
                <c:pt idx="10931">
                  <c:v>-4.2841796992297496</c:v>
                </c:pt>
                <c:pt idx="10932">
                  <c:v>-4.2841796992297496</c:v>
                </c:pt>
                <c:pt idx="10933">
                  <c:v>-4.2841796992297496</c:v>
                </c:pt>
                <c:pt idx="10934">
                  <c:v>-4.2841796992297496</c:v>
                </c:pt>
                <c:pt idx="10935">
                  <c:v>-4.2841796992297496</c:v>
                </c:pt>
                <c:pt idx="10936">
                  <c:v>-4.2841796992297496</c:v>
                </c:pt>
                <c:pt idx="10937">
                  <c:v>-4.2841796992297496</c:v>
                </c:pt>
                <c:pt idx="10938">
                  <c:v>-4.2841796992297496</c:v>
                </c:pt>
                <c:pt idx="10939">
                  <c:v>-4.2841796992297496</c:v>
                </c:pt>
                <c:pt idx="10940">
                  <c:v>-4.2841796992297496</c:v>
                </c:pt>
                <c:pt idx="10941">
                  <c:v>-4.2841796992297496</c:v>
                </c:pt>
                <c:pt idx="10942">
                  <c:v>-4.2841796992297496</c:v>
                </c:pt>
                <c:pt idx="10943">
                  <c:v>-4.2841796992297496</c:v>
                </c:pt>
                <c:pt idx="10944">
                  <c:v>-4.2841796992297496</c:v>
                </c:pt>
                <c:pt idx="10945">
                  <c:v>-4.2841796992297496</c:v>
                </c:pt>
                <c:pt idx="10946">
                  <c:v>-4.2841796992297496</c:v>
                </c:pt>
                <c:pt idx="10947">
                  <c:v>-4.2841796992297496</c:v>
                </c:pt>
                <c:pt idx="10948">
                  <c:v>-4.2841796992297496</c:v>
                </c:pt>
                <c:pt idx="10949">
                  <c:v>-4.2841796992297496</c:v>
                </c:pt>
                <c:pt idx="10950">
                  <c:v>-4.2841796992297496</c:v>
                </c:pt>
                <c:pt idx="10951">
                  <c:v>-4.2841796992297496</c:v>
                </c:pt>
                <c:pt idx="10952">
                  <c:v>-4.2841796992297496</c:v>
                </c:pt>
                <c:pt idx="10953">
                  <c:v>-4.2841796992297496</c:v>
                </c:pt>
                <c:pt idx="10954">
                  <c:v>-4.2841796992297496</c:v>
                </c:pt>
                <c:pt idx="10955">
                  <c:v>-4.2841796992297496</c:v>
                </c:pt>
                <c:pt idx="10956">
                  <c:v>-4.2841796992297496</c:v>
                </c:pt>
                <c:pt idx="10957">
                  <c:v>-4.2841796992297496</c:v>
                </c:pt>
                <c:pt idx="10958">
                  <c:v>-4.2841796992297496</c:v>
                </c:pt>
                <c:pt idx="10959">
                  <c:v>-4.2841796992297496</c:v>
                </c:pt>
                <c:pt idx="10960">
                  <c:v>-4.2841796992297496</c:v>
                </c:pt>
                <c:pt idx="10961">
                  <c:v>-4.2841796992297496</c:v>
                </c:pt>
                <c:pt idx="10962">
                  <c:v>-4.2841796992297496</c:v>
                </c:pt>
                <c:pt idx="10963">
                  <c:v>-4.2841796992297496</c:v>
                </c:pt>
                <c:pt idx="10964">
                  <c:v>-4.2841796992297496</c:v>
                </c:pt>
                <c:pt idx="10965">
                  <c:v>-4.2841796992297496</c:v>
                </c:pt>
                <c:pt idx="10966">
                  <c:v>-4.2841796992297496</c:v>
                </c:pt>
                <c:pt idx="10967">
                  <c:v>-4.2841796992297496</c:v>
                </c:pt>
                <c:pt idx="10968">
                  <c:v>-4.2841796992297496</c:v>
                </c:pt>
                <c:pt idx="10969">
                  <c:v>-4.2841796992297496</c:v>
                </c:pt>
                <c:pt idx="10970">
                  <c:v>-4.2841796992297496</c:v>
                </c:pt>
                <c:pt idx="10971">
                  <c:v>-4.2841796992297496</c:v>
                </c:pt>
                <c:pt idx="10972">
                  <c:v>-4.2841796992297496</c:v>
                </c:pt>
                <c:pt idx="10973">
                  <c:v>-4.2841796992297496</c:v>
                </c:pt>
                <c:pt idx="10974">
                  <c:v>-4.2841796992297496</c:v>
                </c:pt>
                <c:pt idx="10975">
                  <c:v>-4.2841796992297496</c:v>
                </c:pt>
                <c:pt idx="10976">
                  <c:v>-4.2841796992297496</c:v>
                </c:pt>
                <c:pt idx="10977">
                  <c:v>-4.2841796992297496</c:v>
                </c:pt>
                <c:pt idx="10978">
                  <c:v>-4.2841796992297496</c:v>
                </c:pt>
                <c:pt idx="10979">
                  <c:v>-4.2841796992297496</c:v>
                </c:pt>
                <c:pt idx="10980">
                  <c:v>-4.2841796992297496</c:v>
                </c:pt>
                <c:pt idx="10981">
                  <c:v>-4.2841796992297496</c:v>
                </c:pt>
                <c:pt idx="10982">
                  <c:v>-4.2841796992297496</c:v>
                </c:pt>
                <c:pt idx="10983">
                  <c:v>-4.2841796992297496</c:v>
                </c:pt>
                <c:pt idx="10984">
                  <c:v>-4.2841796992297496</c:v>
                </c:pt>
                <c:pt idx="10985">
                  <c:v>-4.2841796992297496</c:v>
                </c:pt>
                <c:pt idx="10986">
                  <c:v>-4.2841796992297496</c:v>
                </c:pt>
                <c:pt idx="10987">
                  <c:v>-4.2841796992297496</c:v>
                </c:pt>
                <c:pt idx="10988">
                  <c:v>-4.2841796992297496</c:v>
                </c:pt>
                <c:pt idx="10989">
                  <c:v>-4.2841796992297496</c:v>
                </c:pt>
                <c:pt idx="10990">
                  <c:v>-4.2841796992297496</c:v>
                </c:pt>
                <c:pt idx="10991">
                  <c:v>-4.2841796992297496</c:v>
                </c:pt>
                <c:pt idx="10992">
                  <c:v>-4.2841796992297496</c:v>
                </c:pt>
                <c:pt idx="10993">
                  <c:v>-4.2841796992297496</c:v>
                </c:pt>
                <c:pt idx="10994">
                  <c:v>-4.2841796992297496</c:v>
                </c:pt>
                <c:pt idx="10995">
                  <c:v>-4.2841796992297496</c:v>
                </c:pt>
                <c:pt idx="10996">
                  <c:v>-4.2841796992297496</c:v>
                </c:pt>
                <c:pt idx="10997">
                  <c:v>-4.2841796992297496</c:v>
                </c:pt>
                <c:pt idx="10998">
                  <c:v>-4.2841796992297496</c:v>
                </c:pt>
                <c:pt idx="10999">
                  <c:v>-4.2841796992297496</c:v>
                </c:pt>
                <c:pt idx="11000">
                  <c:v>-4.2841796992297496</c:v>
                </c:pt>
                <c:pt idx="11001">
                  <c:v>-4.2841796992297496</c:v>
                </c:pt>
                <c:pt idx="11002">
                  <c:v>-4.2841796992297496</c:v>
                </c:pt>
                <c:pt idx="11003">
                  <c:v>-4.2841796992297496</c:v>
                </c:pt>
                <c:pt idx="11004">
                  <c:v>-4.2841796992297496</c:v>
                </c:pt>
                <c:pt idx="11005">
                  <c:v>-4.2841796992297496</c:v>
                </c:pt>
                <c:pt idx="11006">
                  <c:v>-4.2841796992297496</c:v>
                </c:pt>
                <c:pt idx="11007">
                  <c:v>-4.2841796992297496</c:v>
                </c:pt>
                <c:pt idx="11008">
                  <c:v>-4.2841796992297496</c:v>
                </c:pt>
                <c:pt idx="11009">
                  <c:v>-4.2841796992297496</c:v>
                </c:pt>
                <c:pt idx="11010">
                  <c:v>-4.2841796992297496</c:v>
                </c:pt>
                <c:pt idx="11011">
                  <c:v>-4.2841796992297496</c:v>
                </c:pt>
                <c:pt idx="11012">
                  <c:v>-4.2841796992297496</c:v>
                </c:pt>
                <c:pt idx="11013">
                  <c:v>-4.2841796992297496</c:v>
                </c:pt>
                <c:pt idx="11014">
                  <c:v>-4.2841796992297496</c:v>
                </c:pt>
                <c:pt idx="11015">
                  <c:v>-4.2841796992297496</c:v>
                </c:pt>
                <c:pt idx="11016">
                  <c:v>-4.2841796992297496</c:v>
                </c:pt>
                <c:pt idx="11017">
                  <c:v>-4.2841796992297496</c:v>
                </c:pt>
                <c:pt idx="11018">
                  <c:v>-4.2841796992297496</c:v>
                </c:pt>
                <c:pt idx="11019">
                  <c:v>-4.2841796992297496</c:v>
                </c:pt>
                <c:pt idx="11020">
                  <c:v>-4.2841796992297496</c:v>
                </c:pt>
                <c:pt idx="11021">
                  <c:v>-4.2841796992297496</c:v>
                </c:pt>
                <c:pt idx="11022">
                  <c:v>-4.2841796992297496</c:v>
                </c:pt>
                <c:pt idx="11023">
                  <c:v>-4.2841796992297496</c:v>
                </c:pt>
                <c:pt idx="11024">
                  <c:v>-4.2841796992297496</c:v>
                </c:pt>
                <c:pt idx="11025">
                  <c:v>-4.2841796992297496</c:v>
                </c:pt>
                <c:pt idx="11026">
                  <c:v>-4.2841796992297496</c:v>
                </c:pt>
                <c:pt idx="11027">
                  <c:v>-4.2841796992297496</c:v>
                </c:pt>
                <c:pt idx="11028">
                  <c:v>-4.2841796992297496</c:v>
                </c:pt>
                <c:pt idx="11029">
                  <c:v>-4.2841796992297496</c:v>
                </c:pt>
                <c:pt idx="11030">
                  <c:v>-4.2841796992297496</c:v>
                </c:pt>
                <c:pt idx="11031">
                  <c:v>-4.2841796992297496</c:v>
                </c:pt>
                <c:pt idx="11032">
                  <c:v>-4.2841796992297496</c:v>
                </c:pt>
                <c:pt idx="11033">
                  <c:v>-4.2841796992297496</c:v>
                </c:pt>
                <c:pt idx="11034">
                  <c:v>-4.2841796992297496</c:v>
                </c:pt>
                <c:pt idx="11035">
                  <c:v>-4.2841796992297496</c:v>
                </c:pt>
                <c:pt idx="11036">
                  <c:v>-4.2841796992297496</c:v>
                </c:pt>
                <c:pt idx="11037">
                  <c:v>-4.2841796992297496</c:v>
                </c:pt>
                <c:pt idx="11038">
                  <c:v>-4.2841796992297496</c:v>
                </c:pt>
                <c:pt idx="11039">
                  <c:v>-4.2841796992297496</c:v>
                </c:pt>
                <c:pt idx="11040">
                  <c:v>-4.2841796992297496</c:v>
                </c:pt>
                <c:pt idx="11041">
                  <c:v>-4.2841796992297496</c:v>
                </c:pt>
                <c:pt idx="11042">
                  <c:v>-4.2841796992297496</c:v>
                </c:pt>
                <c:pt idx="11043">
                  <c:v>-4.2841796992297496</c:v>
                </c:pt>
                <c:pt idx="11044">
                  <c:v>-4.2841796992297496</c:v>
                </c:pt>
                <c:pt idx="11045">
                  <c:v>-4.2841796992297496</c:v>
                </c:pt>
                <c:pt idx="11046">
                  <c:v>-4.2841796992297496</c:v>
                </c:pt>
                <c:pt idx="11047">
                  <c:v>-4.2841796992297496</c:v>
                </c:pt>
                <c:pt idx="11048">
                  <c:v>-4.2841796992297496</c:v>
                </c:pt>
                <c:pt idx="11049">
                  <c:v>-4.2841796992297496</c:v>
                </c:pt>
                <c:pt idx="11050">
                  <c:v>-4.2841796992297496</c:v>
                </c:pt>
                <c:pt idx="11051">
                  <c:v>-4.2841796992297496</c:v>
                </c:pt>
                <c:pt idx="11052">
                  <c:v>-4.2841796992297496</c:v>
                </c:pt>
                <c:pt idx="11053">
                  <c:v>-4.2841796992297496</c:v>
                </c:pt>
                <c:pt idx="11054">
                  <c:v>-4.2841796992297496</c:v>
                </c:pt>
                <c:pt idx="11055">
                  <c:v>-4.2841796992297496</c:v>
                </c:pt>
                <c:pt idx="11056">
                  <c:v>-4.2841796992297496</c:v>
                </c:pt>
                <c:pt idx="11057">
                  <c:v>-4.2841796992297496</c:v>
                </c:pt>
                <c:pt idx="11058">
                  <c:v>-4.2841796992297496</c:v>
                </c:pt>
                <c:pt idx="11059">
                  <c:v>-4.2841796992297496</c:v>
                </c:pt>
                <c:pt idx="11060">
                  <c:v>-4.2841796992297496</c:v>
                </c:pt>
                <c:pt idx="11061">
                  <c:v>-4.2841796992297496</c:v>
                </c:pt>
                <c:pt idx="11062">
                  <c:v>-4.2841796992297496</c:v>
                </c:pt>
                <c:pt idx="11063">
                  <c:v>-4.2841796992297496</c:v>
                </c:pt>
                <c:pt idx="11064">
                  <c:v>-4.2841796992297496</c:v>
                </c:pt>
                <c:pt idx="11065">
                  <c:v>-4.2841796992297496</c:v>
                </c:pt>
                <c:pt idx="11066">
                  <c:v>-4.2841796992297496</c:v>
                </c:pt>
                <c:pt idx="11067">
                  <c:v>-4.2841796992297496</c:v>
                </c:pt>
                <c:pt idx="11068">
                  <c:v>-4.2841796992297496</c:v>
                </c:pt>
                <c:pt idx="11069">
                  <c:v>-4.2841796992297496</c:v>
                </c:pt>
                <c:pt idx="11070">
                  <c:v>-4.2841796992297496</c:v>
                </c:pt>
                <c:pt idx="11071">
                  <c:v>-4.2841796992297496</c:v>
                </c:pt>
                <c:pt idx="11072">
                  <c:v>-4.2841796992297496</c:v>
                </c:pt>
                <c:pt idx="11073">
                  <c:v>-4.2841796992297496</c:v>
                </c:pt>
                <c:pt idx="11074">
                  <c:v>-4.2841796992297496</c:v>
                </c:pt>
                <c:pt idx="11075">
                  <c:v>-4.2841796992297496</c:v>
                </c:pt>
                <c:pt idx="11076">
                  <c:v>-4.2841796992297496</c:v>
                </c:pt>
                <c:pt idx="11077">
                  <c:v>-4.2841796992297496</c:v>
                </c:pt>
                <c:pt idx="11078">
                  <c:v>-4.2841796992297496</c:v>
                </c:pt>
                <c:pt idx="11079">
                  <c:v>-4.2841796992297496</c:v>
                </c:pt>
                <c:pt idx="11080">
                  <c:v>-4.2841796992297496</c:v>
                </c:pt>
                <c:pt idx="11081">
                  <c:v>-4.2841796992297496</c:v>
                </c:pt>
                <c:pt idx="11082">
                  <c:v>-4.2841796992297496</c:v>
                </c:pt>
                <c:pt idx="11083">
                  <c:v>-4.2841796992297496</c:v>
                </c:pt>
                <c:pt idx="11084">
                  <c:v>-4.2841796992297496</c:v>
                </c:pt>
                <c:pt idx="11085">
                  <c:v>-4.2841796992297496</c:v>
                </c:pt>
                <c:pt idx="11086">
                  <c:v>-4.2841796992297496</c:v>
                </c:pt>
                <c:pt idx="11087">
                  <c:v>-4.2841796992297496</c:v>
                </c:pt>
                <c:pt idx="11088">
                  <c:v>-4.2841796992297496</c:v>
                </c:pt>
                <c:pt idx="11089">
                  <c:v>-4.2841796992297496</c:v>
                </c:pt>
                <c:pt idx="11090">
                  <c:v>-4.2841796992297496</c:v>
                </c:pt>
                <c:pt idx="11091">
                  <c:v>-4.2841796992297496</c:v>
                </c:pt>
                <c:pt idx="11092">
                  <c:v>-4.2841796992297496</c:v>
                </c:pt>
                <c:pt idx="11093">
                  <c:v>-4.2841796992297496</c:v>
                </c:pt>
                <c:pt idx="11094">
                  <c:v>-4.2841796992297496</c:v>
                </c:pt>
                <c:pt idx="11095">
                  <c:v>-4.2841796992297496</c:v>
                </c:pt>
                <c:pt idx="11096">
                  <c:v>-4.2841796992297496</c:v>
                </c:pt>
                <c:pt idx="11097">
                  <c:v>-4.2841796992297496</c:v>
                </c:pt>
                <c:pt idx="11098">
                  <c:v>-4.2841796992297496</c:v>
                </c:pt>
                <c:pt idx="11099">
                  <c:v>-4.2841796992297496</c:v>
                </c:pt>
                <c:pt idx="11100">
                  <c:v>-4.2841796992297496</c:v>
                </c:pt>
                <c:pt idx="11101">
                  <c:v>-4.2841796992297496</c:v>
                </c:pt>
                <c:pt idx="11102">
                  <c:v>-4.2841796992297496</c:v>
                </c:pt>
                <c:pt idx="11103">
                  <c:v>-4.2841796992297496</c:v>
                </c:pt>
                <c:pt idx="11104">
                  <c:v>-4.2841796992297496</c:v>
                </c:pt>
                <c:pt idx="11105">
                  <c:v>-4.2841796992297496</c:v>
                </c:pt>
                <c:pt idx="11106">
                  <c:v>-4.2841796992297496</c:v>
                </c:pt>
                <c:pt idx="11107">
                  <c:v>-4.2841796992297496</c:v>
                </c:pt>
                <c:pt idx="11108">
                  <c:v>-4.2841796992297496</c:v>
                </c:pt>
                <c:pt idx="11109">
                  <c:v>-4.2841796992297496</c:v>
                </c:pt>
                <c:pt idx="11110">
                  <c:v>-4.2841796992297496</c:v>
                </c:pt>
                <c:pt idx="11111">
                  <c:v>-4.2841796992297496</c:v>
                </c:pt>
                <c:pt idx="11112">
                  <c:v>-4.2841796992297496</c:v>
                </c:pt>
                <c:pt idx="11113">
                  <c:v>-4.2841796992297496</c:v>
                </c:pt>
                <c:pt idx="11114">
                  <c:v>-4.2841796992297496</c:v>
                </c:pt>
                <c:pt idx="11115">
                  <c:v>-4.2841796992297496</c:v>
                </c:pt>
                <c:pt idx="11116">
                  <c:v>-4.2841796992297496</c:v>
                </c:pt>
                <c:pt idx="11117">
                  <c:v>-4.2841796992297496</c:v>
                </c:pt>
                <c:pt idx="11118">
                  <c:v>-4.2841796992297496</c:v>
                </c:pt>
                <c:pt idx="11119">
                  <c:v>-4.2841796992297496</c:v>
                </c:pt>
                <c:pt idx="11120">
                  <c:v>-4.2841796992297496</c:v>
                </c:pt>
                <c:pt idx="11121">
                  <c:v>-4.2841796992297496</c:v>
                </c:pt>
                <c:pt idx="11122">
                  <c:v>-4.2841796992297496</c:v>
                </c:pt>
                <c:pt idx="11123">
                  <c:v>-4.2841796992297496</c:v>
                </c:pt>
                <c:pt idx="11124">
                  <c:v>-4.2841796992297496</c:v>
                </c:pt>
                <c:pt idx="11125">
                  <c:v>-4.2841796992297496</c:v>
                </c:pt>
                <c:pt idx="11126">
                  <c:v>-4.2841796992297496</c:v>
                </c:pt>
                <c:pt idx="11127">
                  <c:v>-4.2841796992297496</c:v>
                </c:pt>
                <c:pt idx="11128">
                  <c:v>-4.2841796992297496</c:v>
                </c:pt>
                <c:pt idx="11129">
                  <c:v>-4.2841796992297496</c:v>
                </c:pt>
                <c:pt idx="11130">
                  <c:v>-4.2841796992297496</c:v>
                </c:pt>
                <c:pt idx="11131">
                  <c:v>-4.2841796992297496</c:v>
                </c:pt>
                <c:pt idx="11132">
                  <c:v>-4.2841796992297496</c:v>
                </c:pt>
                <c:pt idx="11133">
                  <c:v>-4.2841796992297496</c:v>
                </c:pt>
                <c:pt idx="11134">
                  <c:v>-4.2841796992297496</c:v>
                </c:pt>
                <c:pt idx="11135">
                  <c:v>-4.2841796992297496</c:v>
                </c:pt>
                <c:pt idx="11136">
                  <c:v>-4.2841796992297496</c:v>
                </c:pt>
                <c:pt idx="11137">
                  <c:v>-4.2841796992297496</c:v>
                </c:pt>
                <c:pt idx="11138">
                  <c:v>-4.2841796992297496</c:v>
                </c:pt>
                <c:pt idx="11139">
                  <c:v>-4.2841796992297496</c:v>
                </c:pt>
                <c:pt idx="11140">
                  <c:v>-4.2841796992297496</c:v>
                </c:pt>
                <c:pt idx="11141">
                  <c:v>-4.2841796992297496</c:v>
                </c:pt>
                <c:pt idx="11142">
                  <c:v>-4.2841796992297496</c:v>
                </c:pt>
                <c:pt idx="11143">
                  <c:v>-4.2841796992297496</c:v>
                </c:pt>
                <c:pt idx="11144">
                  <c:v>-4.2841796992297496</c:v>
                </c:pt>
                <c:pt idx="11145">
                  <c:v>-4.2841796992297496</c:v>
                </c:pt>
                <c:pt idx="11146">
                  <c:v>-4.2841796992297496</c:v>
                </c:pt>
                <c:pt idx="11147">
                  <c:v>-4.2841796992297496</c:v>
                </c:pt>
                <c:pt idx="11148">
                  <c:v>-4.2841796992297496</c:v>
                </c:pt>
                <c:pt idx="11149">
                  <c:v>-4.2841796992297496</c:v>
                </c:pt>
                <c:pt idx="11150">
                  <c:v>-4.2841796992297496</c:v>
                </c:pt>
                <c:pt idx="11151">
                  <c:v>-4.2841796992297496</c:v>
                </c:pt>
                <c:pt idx="11152">
                  <c:v>-4.2841796992297496</c:v>
                </c:pt>
                <c:pt idx="11153">
                  <c:v>-4.2841796992297496</c:v>
                </c:pt>
                <c:pt idx="11154">
                  <c:v>-4.2841796992297496</c:v>
                </c:pt>
                <c:pt idx="11155">
                  <c:v>-4.2841796992297496</c:v>
                </c:pt>
                <c:pt idx="11156">
                  <c:v>-4.2841796992297496</c:v>
                </c:pt>
                <c:pt idx="11157">
                  <c:v>-4.2841796992297496</c:v>
                </c:pt>
                <c:pt idx="11158">
                  <c:v>-4.2841796992297496</c:v>
                </c:pt>
                <c:pt idx="11159">
                  <c:v>-4.2841796992297496</c:v>
                </c:pt>
                <c:pt idx="11160">
                  <c:v>-4.2841796992297496</c:v>
                </c:pt>
                <c:pt idx="11161">
                  <c:v>-4.2841796992297496</c:v>
                </c:pt>
                <c:pt idx="11162">
                  <c:v>-4.2841796992297496</c:v>
                </c:pt>
                <c:pt idx="11163">
                  <c:v>-4.2841796992297496</c:v>
                </c:pt>
                <c:pt idx="11164">
                  <c:v>-4.2841796992297496</c:v>
                </c:pt>
                <c:pt idx="11165">
                  <c:v>-4.2841796992297496</c:v>
                </c:pt>
                <c:pt idx="11166">
                  <c:v>-4.2841796992297496</c:v>
                </c:pt>
                <c:pt idx="11167">
                  <c:v>-4.2841796992297496</c:v>
                </c:pt>
                <c:pt idx="11168">
                  <c:v>-4.2841796992297496</c:v>
                </c:pt>
                <c:pt idx="11169">
                  <c:v>-4.2841796992297496</c:v>
                </c:pt>
                <c:pt idx="11170">
                  <c:v>-4.2841796992297496</c:v>
                </c:pt>
                <c:pt idx="11171">
                  <c:v>-4.2841796992297496</c:v>
                </c:pt>
                <c:pt idx="11172">
                  <c:v>-4.2841796992297496</c:v>
                </c:pt>
                <c:pt idx="11173">
                  <c:v>-4.2841796992297496</c:v>
                </c:pt>
                <c:pt idx="11174">
                  <c:v>-4.2841796992297496</c:v>
                </c:pt>
                <c:pt idx="11175">
                  <c:v>-4.2841796992297496</c:v>
                </c:pt>
                <c:pt idx="11176">
                  <c:v>-4.2841796992297496</c:v>
                </c:pt>
                <c:pt idx="11177">
                  <c:v>-4.2841796992297496</c:v>
                </c:pt>
                <c:pt idx="11178">
                  <c:v>-4.2841796992297496</c:v>
                </c:pt>
                <c:pt idx="11179">
                  <c:v>-4.2841796992297496</c:v>
                </c:pt>
                <c:pt idx="11180">
                  <c:v>-4.2841796992297496</c:v>
                </c:pt>
                <c:pt idx="11181">
                  <c:v>-4.2841796992297496</c:v>
                </c:pt>
                <c:pt idx="11182">
                  <c:v>-4.2841796992297496</c:v>
                </c:pt>
                <c:pt idx="11183">
                  <c:v>-4.2841796992297496</c:v>
                </c:pt>
                <c:pt idx="11184">
                  <c:v>-4.2841796992297496</c:v>
                </c:pt>
                <c:pt idx="11185">
                  <c:v>-4.2841796992297496</c:v>
                </c:pt>
                <c:pt idx="11186">
                  <c:v>-4.2841796992297496</c:v>
                </c:pt>
                <c:pt idx="11187">
                  <c:v>-4.2841796992297496</c:v>
                </c:pt>
                <c:pt idx="11188">
                  <c:v>-4.2841796992297496</c:v>
                </c:pt>
                <c:pt idx="11189">
                  <c:v>-4.2841796992297496</c:v>
                </c:pt>
                <c:pt idx="11190">
                  <c:v>-4.2841796992297496</c:v>
                </c:pt>
                <c:pt idx="11191">
                  <c:v>-4.2841796992297496</c:v>
                </c:pt>
                <c:pt idx="11192">
                  <c:v>-4.2841796992297496</c:v>
                </c:pt>
                <c:pt idx="11193">
                  <c:v>-4.2841796992297496</c:v>
                </c:pt>
                <c:pt idx="11194">
                  <c:v>-4.2841796992297496</c:v>
                </c:pt>
                <c:pt idx="11195">
                  <c:v>-4.2841796992297496</c:v>
                </c:pt>
                <c:pt idx="11196">
                  <c:v>-4.2841796992297496</c:v>
                </c:pt>
                <c:pt idx="11197">
                  <c:v>-4.2841796992297496</c:v>
                </c:pt>
                <c:pt idx="11198">
                  <c:v>-4.2841796992297496</c:v>
                </c:pt>
                <c:pt idx="11199">
                  <c:v>-4.2841796992297496</c:v>
                </c:pt>
                <c:pt idx="11200">
                  <c:v>-4.2841796992297496</c:v>
                </c:pt>
                <c:pt idx="11201">
                  <c:v>-4.2841796992297496</c:v>
                </c:pt>
                <c:pt idx="11202">
                  <c:v>-4.2841796992297496</c:v>
                </c:pt>
                <c:pt idx="11203">
                  <c:v>-4.2841796992297496</c:v>
                </c:pt>
                <c:pt idx="11204">
                  <c:v>-4.2841796992297496</c:v>
                </c:pt>
                <c:pt idx="11205">
                  <c:v>-4.2841796992297496</c:v>
                </c:pt>
                <c:pt idx="11206">
                  <c:v>-4.2841796992297496</c:v>
                </c:pt>
                <c:pt idx="11207">
                  <c:v>-4.2841796992297496</c:v>
                </c:pt>
                <c:pt idx="11208">
                  <c:v>-4.2841796992297496</c:v>
                </c:pt>
                <c:pt idx="11209">
                  <c:v>-4.2841796992297496</c:v>
                </c:pt>
                <c:pt idx="11210">
                  <c:v>-4.2841796992297496</c:v>
                </c:pt>
                <c:pt idx="11211">
                  <c:v>-4.2841796992297496</c:v>
                </c:pt>
                <c:pt idx="11212">
                  <c:v>-4.2841796992297496</c:v>
                </c:pt>
                <c:pt idx="11213">
                  <c:v>-4.2841796992297496</c:v>
                </c:pt>
                <c:pt idx="11214">
                  <c:v>-4.2841796992297496</c:v>
                </c:pt>
                <c:pt idx="11215">
                  <c:v>-4.2841796992297496</c:v>
                </c:pt>
                <c:pt idx="11216">
                  <c:v>-4.2841796992297496</c:v>
                </c:pt>
                <c:pt idx="11217">
                  <c:v>-4.2841796992297496</c:v>
                </c:pt>
                <c:pt idx="11218">
                  <c:v>-4.2841796992297496</c:v>
                </c:pt>
                <c:pt idx="11219">
                  <c:v>-4.2841796992297496</c:v>
                </c:pt>
                <c:pt idx="11220">
                  <c:v>-4.2841796992297496</c:v>
                </c:pt>
                <c:pt idx="11221">
                  <c:v>-4.2841796992297496</c:v>
                </c:pt>
                <c:pt idx="11222">
                  <c:v>-4.2841796992297496</c:v>
                </c:pt>
                <c:pt idx="11223">
                  <c:v>-4.2841796992297496</c:v>
                </c:pt>
                <c:pt idx="11224">
                  <c:v>-4.2841796992297496</c:v>
                </c:pt>
                <c:pt idx="11225">
                  <c:v>-4.2841796992297496</c:v>
                </c:pt>
                <c:pt idx="11226">
                  <c:v>-4.2841796992297496</c:v>
                </c:pt>
                <c:pt idx="11227">
                  <c:v>-4.2841796992297496</c:v>
                </c:pt>
                <c:pt idx="11228">
                  <c:v>-4.2841796992297496</c:v>
                </c:pt>
                <c:pt idx="11229">
                  <c:v>-4.2841796992297496</c:v>
                </c:pt>
                <c:pt idx="11230">
                  <c:v>-4.2841796992297496</c:v>
                </c:pt>
                <c:pt idx="11231">
                  <c:v>-4.2841796992297496</c:v>
                </c:pt>
                <c:pt idx="11232">
                  <c:v>-4.2841796992297496</c:v>
                </c:pt>
                <c:pt idx="11233">
                  <c:v>-4.2841796992297496</c:v>
                </c:pt>
                <c:pt idx="11234">
                  <c:v>-4.2841796992297496</c:v>
                </c:pt>
                <c:pt idx="11235">
                  <c:v>-4.2841796992297496</c:v>
                </c:pt>
                <c:pt idx="11236">
                  <c:v>-4.2841796992297496</c:v>
                </c:pt>
                <c:pt idx="11237">
                  <c:v>-4.2841796992297496</c:v>
                </c:pt>
                <c:pt idx="11238">
                  <c:v>-4.2841796992297496</c:v>
                </c:pt>
                <c:pt idx="11239">
                  <c:v>-4.2841796992297496</c:v>
                </c:pt>
                <c:pt idx="11240">
                  <c:v>-4.2841796992297496</c:v>
                </c:pt>
                <c:pt idx="11241">
                  <c:v>-4.2841796992297496</c:v>
                </c:pt>
                <c:pt idx="11242">
                  <c:v>-4.2841796992297496</c:v>
                </c:pt>
                <c:pt idx="11243">
                  <c:v>-4.2841796992297496</c:v>
                </c:pt>
                <c:pt idx="11244">
                  <c:v>-4.2841796992297496</c:v>
                </c:pt>
                <c:pt idx="11245">
                  <c:v>-4.2841796992297496</c:v>
                </c:pt>
                <c:pt idx="11246">
                  <c:v>-4.2841796992297496</c:v>
                </c:pt>
                <c:pt idx="11247">
                  <c:v>-4.2841796992297496</c:v>
                </c:pt>
                <c:pt idx="11248">
                  <c:v>-4.2841796992297496</c:v>
                </c:pt>
                <c:pt idx="11249">
                  <c:v>-4.2841796992297496</c:v>
                </c:pt>
                <c:pt idx="11250">
                  <c:v>-4.2841796992297496</c:v>
                </c:pt>
                <c:pt idx="11251">
                  <c:v>-4.2841796992297496</c:v>
                </c:pt>
                <c:pt idx="11252">
                  <c:v>-4.2841796992297496</c:v>
                </c:pt>
                <c:pt idx="11253">
                  <c:v>-4.2841796992297496</c:v>
                </c:pt>
                <c:pt idx="11254">
                  <c:v>-4.2841796992297496</c:v>
                </c:pt>
                <c:pt idx="11255">
                  <c:v>-4.2841796992297496</c:v>
                </c:pt>
                <c:pt idx="11256">
                  <c:v>-4.2841796992297496</c:v>
                </c:pt>
                <c:pt idx="11257">
                  <c:v>-4.2841796992297496</c:v>
                </c:pt>
                <c:pt idx="11258">
                  <c:v>-4.2841796992297496</c:v>
                </c:pt>
                <c:pt idx="11259">
                  <c:v>-4.2841796992297496</c:v>
                </c:pt>
                <c:pt idx="11260">
                  <c:v>-4.2841796992297496</c:v>
                </c:pt>
                <c:pt idx="11261">
                  <c:v>-4.2841796992297496</c:v>
                </c:pt>
                <c:pt idx="11262">
                  <c:v>-4.2841796992297496</c:v>
                </c:pt>
                <c:pt idx="11263">
                  <c:v>-4.2841796992297496</c:v>
                </c:pt>
                <c:pt idx="11264">
                  <c:v>-4.2841796992297496</c:v>
                </c:pt>
                <c:pt idx="11265">
                  <c:v>-4.2841796992297496</c:v>
                </c:pt>
                <c:pt idx="11266">
                  <c:v>-4.2841796992297496</c:v>
                </c:pt>
                <c:pt idx="11267">
                  <c:v>-4.2841796992297496</c:v>
                </c:pt>
                <c:pt idx="11268">
                  <c:v>-4.2841796992297496</c:v>
                </c:pt>
                <c:pt idx="11269">
                  <c:v>-4.2841796992297496</c:v>
                </c:pt>
                <c:pt idx="11270">
                  <c:v>-4.2841796992297496</c:v>
                </c:pt>
                <c:pt idx="11271">
                  <c:v>-4.2841796992297496</c:v>
                </c:pt>
                <c:pt idx="11272">
                  <c:v>-4.2841796992297496</c:v>
                </c:pt>
                <c:pt idx="11273">
                  <c:v>-4.2841796992297496</c:v>
                </c:pt>
                <c:pt idx="11274">
                  <c:v>-4.2841796992297496</c:v>
                </c:pt>
                <c:pt idx="11275">
                  <c:v>-4.2841796992297496</c:v>
                </c:pt>
                <c:pt idx="11276">
                  <c:v>-4.2841796992297496</c:v>
                </c:pt>
                <c:pt idx="11277">
                  <c:v>-4.2841796992297496</c:v>
                </c:pt>
                <c:pt idx="11278">
                  <c:v>-4.2841796992297496</c:v>
                </c:pt>
                <c:pt idx="11279">
                  <c:v>-4.2841796992297496</c:v>
                </c:pt>
                <c:pt idx="11280">
                  <c:v>-4.2841796992297496</c:v>
                </c:pt>
                <c:pt idx="11281">
                  <c:v>-4.2841796992297496</c:v>
                </c:pt>
                <c:pt idx="11282">
                  <c:v>-4.2841796992297496</c:v>
                </c:pt>
                <c:pt idx="11283">
                  <c:v>-4.2841796992297496</c:v>
                </c:pt>
                <c:pt idx="11284">
                  <c:v>-4.2841796992297496</c:v>
                </c:pt>
                <c:pt idx="11285">
                  <c:v>-4.2841796992297496</c:v>
                </c:pt>
                <c:pt idx="11286">
                  <c:v>-4.2841796992297496</c:v>
                </c:pt>
                <c:pt idx="11287">
                  <c:v>-4.2841796992297496</c:v>
                </c:pt>
                <c:pt idx="11288">
                  <c:v>-4.2841796992297496</c:v>
                </c:pt>
                <c:pt idx="11289">
                  <c:v>-4.2841796992297496</c:v>
                </c:pt>
                <c:pt idx="11290">
                  <c:v>-4.2841796992297496</c:v>
                </c:pt>
                <c:pt idx="11291">
                  <c:v>-4.2841796992297496</c:v>
                </c:pt>
                <c:pt idx="11292">
                  <c:v>-4.2841796992297496</c:v>
                </c:pt>
                <c:pt idx="11293">
                  <c:v>-4.2841796992297496</c:v>
                </c:pt>
                <c:pt idx="11294">
                  <c:v>-4.2841796992297496</c:v>
                </c:pt>
                <c:pt idx="11295">
                  <c:v>-4.2841796992297496</c:v>
                </c:pt>
                <c:pt idx="11296">
                  <c:v>-4.2841796992297496</c:v>
                </c:pt>
                <c:pt idx="11297">
                  <c:v>-4.2841796992297496</c:v>
                </c:pt>
                <c:pt idx="11298">
                  <c:v>-4.2841796992297496</c:v>
                </c:pt>
                <c:pt idx="11299">
                  <c:v>-4.2841796992297496</c:v>
                </c:pt>
                <c:pt idx="11300">
                  <c:v>-4.2841796992297496</c:v>
                </c:pt>
                <c:pt idx="11301">
                  <c:v>-4.2841796992297496</c:v>
                </c:pt>
                <c:pt idx="11302">
                  <c:v>-4.2841796992297496</c:v>
                </c:pt>
                <c:pt idx="11303">
                  <c:v>-4.2841796992297496</c:v>
                </c:pt>
                <c:pt idx="11304">
                  <c:v>-4.2841796992297496</c:v>
                </c:pt>
                <c:pt idx="11305">
                  <c:v>-4.2841796992297496</c:v>
                </c:pt>
                <c:pt idx="11306">
                  <c:v>-4.2841796992297496</c:v>
                </c:pt>
                <c:pt idx="11307">
                  <c:v>-4.2841796992297496</c:v>
                </c:pt>
                <c:pt idx="11308">
                  <c:v>-4.2841796992297496</c:v>
                </c:pt>
                <c:pt idx="11309">
                  <c:v>-4.2841796992297496</c:v>
                </c:pt>
                <c:pt idx="11310">
                  <c:v>-4.2841796992297496</c:v>
                </c:pt>
                <c:pt idx="11311">
                  <c:v>-4.2841796992297496</c:v>
                </c:pt>
                <c:pt idx="11312">
                  <c:v>-4.2841796992297496</c:v>
                </c:pt>
                <c:pt idx="11313">
                  <c:v>-4.2841796992297496</c:v>
                </c:pt>
                <c:pt idx="11314">
                  <c:v>-4.2841796992297496</c:v>
                </c:pt>
                <c:pt idx="11315">
                  <c:v>-4.2841796992297496</c:v>
                </c:pt>
                <c:pt idx="11316">
                  <c:v>-4.2841796992297496</c:v>
                </c:pt>
                <c:pt idx="11317">
                  <c:v>-4.2841796992297496</c:v>
                </c:pt>
                <c:pt idx="11318">
                  <c:v>-4.2841796992297496</c:v>
                </c:pt>
                <c:pt idx="11319">
                  <c:v>-4.2841796992297496</c:v>
                </c:pt>
                <c:pt idx="11320">
                  <c:v>-4.2841796992297496</c:v>
                </c:pt>
                <c:pt idx="11321">
                  <c:v>-4.2841796992297496</c:v>
                </c:pt>
                <c:pt idx="11322">
                  <c:v>-4.2841796992297496</c:v>
                </c:pt>
                <c:pt idx="11323">
                  <c:v>-4.2841796992297496</c:v>
                </c:pt>
                <c:pt idx="11324">
                  <c:v>-4.2841796992297496</c:v>
                </c:pt>
                <c:pt idx="11325">
                  <c:v>-4.2841796992297496</c:v>
                </c:pt>
                <c:pt idx="11326">
                  <c:v>-4.2841796992297496</c:v>
                </c:pt>
                <c:pt idx="11327">
                  <c:v>-4.2841796992297496</c:v>
                </c:pt>
                <c:pt idx="11328">
                  <c:v>-4.2841796992297496</c:v>
                </c:pt>
                <c:pt idx="11329">
                  <c:v>-4.2841796992297496</c:v>
                </c:pt>
                <c:pt idx="11330">
                  <c:v>-4.2841796992297496</c:v>
                </c:pt>
                <c:pt idx="11331">
                  <c:v>-4.2841796992297496</c:v>
                </c:pt>
                <c:pt idx="11332">
                  <c:v>-4.2841796992297496</c:v>
                </c:pt>
                <c:pt idx="11333">
                  <c:v>-4.2841796992297496</c:v>
                </c:pt>
                <c:pt idx="11334">
                  <c:v>-4.2841796992297496</c:v>
                </c:pt>
                <c:pt idx="11335">
                  <c:v>-4.2841796992297496</c:v>
                </c:pt>
                <c:pt idx="11336">
                  <c:v>-4.2841796992297496</c:v>
                </c:pt>
                <c:pt idx="11337">
                  <c:v>-4.2841796992297496</c:v>
                </c:pt>
                <c:pt idx="11338">
                  <c:v>-4.2841796992297496</c:v>
                </c:pt>
                <c:pt idx="11339">
                  <c:v>-4.2841796992297496</c:v>
                </c:pt>
                <c:pt idx="11340">
                  <c:v>-4.2841796992297496</c:v>
                </c:pt>
                <c:pt idx="11341">
                  <c:v>-4.2841796992297496</c:v>
                </c:pt>
                <c:pt idx="11342">
                  <c:v>-4.2841796992297496</c:v>
                </c:pt>
                <c:pt idx="11343">
                  <c:v>-4.2841796992297496</c:v>
                </c:pt>
                <c:pt idx="11344">
                  <c:v>-4.2841796992297496</c:v>
                </c:pt>
                <c:pt idx="11345">
                  <c:v>-4.2841796992297496</c:v>
                </c:pt>
                <c:pt idx="11346">
                  <c:v>-4.2841796992297496</c:v>
                </c:pt>
                <c:pt idx="11347">
                  <c:v>-4.2841796992297496</c:v>
                </c:pt>
                <c:pt idx="11348">
                  <c:v>-4.2841796992297496</c:v>
                </c:pt>
                <c:pt idx="11349">
                  <c:v>-4.2841796992297496</c:v>
                </c:pt>
                <c:pt idx="11350">
                  <c:v>-4.2841796992297496</c:v>
                </c:pt>
                <c:pt idx="11351">
                  <c:v>-4.2841796992297496</c:v>
                </c:pt>
                <c:pt idx="11352">
                  <c:v>-4.2841796992297496</c:v>
                </c:pt>
                <c:pt idx="11353">
                  <c:v>-4.2841796992297496</c:v>
                </c:pt>
                <c:pt idx="11354">
                  <c:v>-4.2841796992297496</c:v>
                </c:pt>
                <c:pt idx="11355">
                  <c:v>-4.2841796992297496</c:v>
                </c:pt>
                <c:pt idx="11356">
                  <c:v>-4.2841796992297496</c:v>
                </c:pt>
                <c:pt idx="11357">
                  <c:v>-4.2841796992297496</c:v>
                </c:pt>
                <c:pt idx="11358">
                  <c:v>-4.2841796992297496</c:v>
                </c:pt>
                <c:pt idx="11359">
                  <c:v>-4.2841796992297496</c:v>
                </c:pt>
                <c:pt idx="11360">
                  <c:v>-4.2841796992297496</c:v>
                </c:pt>
                <c:pt idx="11361">
                  <c:v>-4.2841796992297496</c:v>
                </c:pt>
                <c:pt idx="11362">
                  <c:v>-4.2841796992297496</c:v>
                </c:pt>
                <c:pt idx="11363">
                  <c:v>-4.2841796992297496</c:v>
                </c:pt>
                <c:pt idx="11364">
                  <c:v>-4.2841796992297496</c:v>
                </c:pt>
                <c:pt idx="11365">
                  <c:v>-4.2841796992297496</c:v>
                </c:pt>
                <c:pt idx="11366">
                  <c:v>-4.2841796992297496</c:v>
                </c:pt>
                <c:pt idx="11367">
                  <c:v>-4.2841796992297496</c:v>
                </c:pt>
                <c:pt idx="11368">
                  <c:v>-4.2841796992297496</c:v>
                </c:pt>
                <c:pt idx="11369">
                  <c:v>-4.2841796992297496</c:v>
                </c:pt>
                <c:pt idx="11370">
                  <c:v>-4.2841796992297496</c:v>
                </c:pt>
                <c:pt idx="11371">
                  <c:v>-4.2841796992297496</c:v>
                </c:pt>
                <c:pt idx="11372">
                  <c:v>-4.2841796992297496</c:v>
                </c:pt>
                <c:pt idx="11373">
                  <c:v>-4.2841796992297496</c:v>
                </c:pt>
                <c:pt idx="11374">
                  <c:v>-4.2841796992297496</c:v>
                </c:pt>
                <c:pt idx="11375">
                  <c:v>-4.2841796992297496</c:v>
                </c:pt>
                <c:pt idx="11376">
                  <c:v>-4.2841796992297496</c:v>
                </c:pt>
                <c:pt idx="11377">
                  <c:v>-4.2841796992297496</c:v>
                </c:pt>
                <c:pt idx="11378">
                  <c:v>-4.2841796992297496</c:v>
                </c:pt>
                <c:pt idx="11379">
                  <c:v>-4.2841796992297496</c:v>
                </c:pt>
                <c:pt idx="11380">
                  <c:v>-4.2841796992297496</c:v>
                </c:pt>
                <c:pt idx="11381">
                  <c:v>-4.2841796992297496</c:v>
                </c:pt>
                <c:pt idx="11382">
                  <c:v>-4.2841796992297496</c:v>
                </c:pt>
                <c:pt idx="11383">
                  <c:v>-4.2841796992297496</c:v>
                </c:pt>
                <c:pt idx="11384">
                  <c:v>-4.2841796992297496</c:v>
                </c:pt>
                <c:pt idx="11385">
                  <c:v>-4.2841796992297496</c:v>
                </c:pt>
                <c:pt idx="11386">
                  <c:v>-4.2841796992297496</c:v>
                </c:pt>
                <c:pt idx="11387">
                  <c:v>-4.2841796992297496</c:v>
                </c:pt>
                <c:pt idx="11388">
                  <c:v>-4.2841796992297496</c:v>
                </c:pt>
                <c:pt idx="11389">
                  <c:v>-4.2841796992297496</c:v>
                </c:pt>
                <c:pt idx="11390">
                  <c:v>-4.2841796992297496</c:v>
                </c:pt>
                <c:pt idx="11391">
                  <c:v>-4.2841796992297496</c:v>
                </c:pt>
                <c:pt idx="11392">
                  <c:v>-4.2841796992297496</c:v>
                </c:pt>
                <c:pt idx="11393">
                  <c:v>-4.2841796992297496</c:v>
                </c:pt>
                <c:pt idx="11394">
                  <c:v>-4.2841796992297496</c:v>
                </c:pt>
                <c:pt idx="11395">
                  <c:v>-4.2841796992297496</c:v>
                </c:pt>
                <c:pt idx="11396">
                  <c:v>-4.2841796992297496</c:v>
                </c:pt>
                <c:pt idx="11397">
                  <c:v>-4.2841796992297496</c:v>
                </c:pt>
                <c:pt idx="11398">
                  <c:v>-4.2841796992297496</c:v>
                </c:pt>
                <c:pt idx="11399">
                  <c:v>-4.2841796992297496</c:v>
                </c:pt>
                <c:pt idx="11400">
                  <c:v>-4.2841796992297496</c:v>
                </c:pt>
                <c:pt idx="11401">
                  <c:v>-4.2841796992297496</c:v>
                </c:pt>
                <c:pt idx="11402">
                  <c:v>-4.2841796992297496</c:v>
                </c:pt>
                <c:pt idx="11403">
                  <c:v>-4.2841796992297496</c:v>
                </c:pt>
                <c:pt idx="11404">
                  <c:v>-4.2841796992297496</c:v>
                </c:pt>
                <c:pt idx="11405">
                  <c:v>-4.2841796992297496</c:v>
                </c:pt>
                <c:pt idx="11406">
                  <c:v>-4.2841796992297496</c:v>
                </c:pt>
                <c:pt idx="11407">
                  <c:v>-4.2841796992297496</c:v>
                </c:pt>
                <c:pt idx="11408">
                  <c:v>-4.2841796992297496</c:v>
                </c:pt>
                <c:pt idx="11409">
                  <c:v>-4.2841796992297496</c:v>
                </c:pt>
                <c:pt idx="11410">
                  <c:v>-4.2841796992297496</c:v>
                </c:pt>
                <c:pt idx="11411">
                  <c:v>-4.2841796992297496</c:v>
                </c:pt>
                <c:pt idx="11412">
                  <c:v>-4.2841796992297496</c:v>
                </c:pt>
                <c:pt idx="11413">
                  <c:v>-4.2841796992297496</c:v>
                </c:pt>
                <c:pt idx="11414">
                  <c:v>-4.2841796992297496</c:v>
                </c:pt>
                <c:pt idx="11415">
                  <c:v>-4.2841796992297496</c:v>
                </c:pt>
                <c:pt idx="11416">
                  <c:v>-4.2841796992297496</c:v>
                </c:pt>
                <c:pt idx="11417">
                  <c:v>-4.2841796992297496</c:v>
                </c:pt>
                <c:pt idx="11418">
                  <c:v>-4.2841796992297496</c:v>
                </c:pt>
                <c:pt idx="11419">
                  <c:v>-4.2841796992297496</c:v>
                </c:pt>
                <c:pt idx="11420">
                  <c:v>-4.2841796992297496</c:v>
                </c:pt>
                <c:pt idx="11421">
                  <c:v>-4.2841796992297496</c:v>
                </c:pt>
                <c:pt idx="11422">
                  <c:v>-4.2841796992297496</c:v>
                </c:pt>
                <c:pt idx="11423">
                  <c:v>-4.2841796992297496</c:v>
                </c:pt>
                <c:pt idx="11424">
                  <c:v>-4.2841796992297496</c:v>
                </c:pt>
                <c:pt idx="11425">
                  <c:v>-4.2841796992297496</c:v>
                </c:pt>
                <c:pt idx="11426">
                  <c:v>-4.2841796992297496</c:v>
                </c:pt>
                <c:pt idx="11427">
                  <c:v>-4.2841796992297496</c:v>
                </c:pt>
                <c:pt idx="11428">
                  <c:v>-4.2841796992297496</c:v>
                </c:pt>
                <c:pt idx="11429">
                  <c:v>-4.2841796992297496</c:v>
                </c:pt>
                <c:pt idx="11430">
                  <c:v>-4.2841796992297496</c:v>
                </c:pt>
                <c:pt idx="11431">
                  <c:v>-4.2841796992297496</c:v>
                </c:pt>
                <c:pt idx="11432">
                  <c:v>-4.2841796992297496</c:v>
                </c:pt>
                <c:pt idx="11433">
                  <c:v>-4.2841796992297496</c:v>
                </c:pt>
                <c:pt idx="11434">
                  <c:v>-4.2841796992297496</c:v>
                </c:pt>
                <c:pt idx="11435">
                  <c:v>-4.2841796992297496</c:v>
                </c:pt>
                <c:pt idx="11436">
                  <c:v>-4.2841796992297496</c:v>
                </c:pt>
                <c:pt idx="11437">
                  <c:v>-4.2841796992297496</c:v>
                </c:pt>
                <c:pt idx="11438">
                  <c:v>-4.2841796992297496</c:v>
                </c:pt>
                <c:pt idx="11439">
                  <c:v>-4.2841796992297496</c:v>
                </c:pt>
                <c:pt idx="11440">
                  <c:v>-4.2841796992297496</c:v>
                </c:pt>
                <c:pt idx="11441">
                  <c:v>-4.2841796992297496</c:v>
                </c:pt>
                <c:pt idx="11442">
                  <c:v>-4.2841796992297496</c:v>
                </c:pt>
                <c:pt idx="11443">
                  <c:v>-4.2841796992297496</c:v>
                </c:pt>
                <c:pt idx="11444">
                  <c:v>-4.2841796992297496</c:v>
                </c:pt>
                <c:pt idx="11445">
                  <c:v>-4.2841796992297496</c:v>
                </c:pt>
                <c:pt idx="11446">
                  <c:v>-4.2841796992297496</c:v>
                </c:pt>
                <c:pt idx="11447">
                  <c:v>-4.2841796992297496</c:v>
                </c:pt>
                <c:pt idx="11448">
                  <c:v>-4.2841796992297496</c:v>
                </c:pt>
                <c:pt idx="11449">
                  <c:v>-4.2841796992297496</c:v>
                </c:pt>
                <c:pt idx="11450">
                  <c:v>-4.2841796992297496</c:v>
                </c:pt>
                <c:pt idx="11451">
                  <c:v>-4.2841796992297496</c:v>
                </c:pt>
                <c:pt idx="11452">
                  <c:v>-4.2841796992297496</c:v>
                </c:pt>
                <c:pt idx="11453">
                  <c:v>-4.2841796992297496</c:v>
                </c:pt>
                <c:pt idx="11454">
                  <c:v>-4.2841796992297496</c:v>
                </c:pt>
                <c:pt idx="11455">
                  <c:v>-4.2841796992297496</c:v>
                </c:pt>
                <c:pt idx="11456">
                  <c:v>-4.2841796992297496</c:v>
                </c:pt>
                <c:pt idx="11457">
                  <c:v>-4.2841796992297496</c:v>
                </c:pt>
                <c:pt idx="11458">
                  <c:v>-4.2841796992297496</c:v>
                </c:pt>
                <c:pt idx="11459">
                  <c:v>-4.2841796992297496</c:v>
                </c:pt>
                <c:pt idx="11460">
                  <c:v>-4.2841796992297496</c:v>
                </c:pt>
                <c:pt idx="11461">
                  <c:v>-4.2841796992297496</c:v>
                </c:pt>
                <c:pt idx="11462">
                  <c:v>-4.2841796992297496</c:v>
                </c:pt>
                <c:pt idx="11463">
                  <c:v>-4.2841796992297496</c:v>
                </c:pt>
                <c:pt idx="11464">
                  <c:v>-4.2841796992297496</c:v>
                </c:pt>
                <c:pt idx="11465">
                  <c:v>-4.2841796992297496</c:v>
                </c:pt>
                <c:pt idx="11466">
                  <c:v>-4.2841796992297496</c:v>
                </c:pt>
                <c:pt idx="11467">
                  <c:v>-4.2841796992297496</c:v>
                </c:pt>
                <c:pt idx="11468">
                  <c:v>-4.2841796992297496</c:v>
                </c:pt>
                <c:pt idx="11469">
                  <c:v>-4.2841796992297496</c:v>
                </c:pt>
                <c:pt idx="11470">
                  <c:v>-4.2841796992297496</c:v>
                </c:pt>
                <c:pt idx="11471">
                  <c:v>-4.2841796992297496</c:v>
                </c:pt>
                <c:pt idx="11472">
                  <c:v>-4.2841796992297496</c:v>
                </c:pt>
                <c:pt idx="11473">
                  <c:v>-4.2841796992297496</c:v>
                </c:pt>
                <c:pt idx="11474">
                  <c:v>-4.2841796992297496</c:v>
                </c:pt>
                <c:pt idx="11475">
                  <c:v>-4.2841796992297496</c:v>
                </c:pt>
                <c:pt idx="11476">
                  <c:v>-4.2841796992297496</c:v>
                </c:pt>
                <c:pt idx="11477">
                  <c:v>-4.2841796992297496</c:v>
                </c:pt>
                <c:pt idx="11478">
                  <c:v>-4.2841796992297496</c:v>
                </c:pt>
                <c:pt idx="11479">
                  <c:v>-4.2841796992297496</c:v>
                </c:pt>
                <c:pt idx="11480">
                  <c:v>-4.2841796992297496</c:v>
                </c:pt>
                <c:pt idx="11481">
                  <c:v>-4.2841796992297496</c:v>
                </c:pt>
                <c:pt idx="11482">
                  <c:v>-4.2841796992297496</c:v>
                </c:pt>
                <c:pt idx="11483">
                  <c:v>-4.2841796992297496</c:v>
                </c:pt>
                <c:pt idx="11484">
                  <c:v>-4.2841796992297496</c:v>
                </c:pt>
                <c:pt idx="11485">
                  <c:v>-4.2841796992297496</c:v>
                </c:pt>
                <c:pt idx="11486">
                  <c:v>-4.2841796992297496</c:v>
                </c:pt>
                <c:pt idx="11487">
                  <c:v>-4.2841796992297496</c:v>
                </c:pt>
                <c:pt idx="11488">
                  <c:v>-4.2841796992297496</c:v>
                </c:pt>
                <c:pt idx="11489">
                  <c:v>-4.2841796992297496</c:v>
                </c:pt>
                <c:pt idx="11490">
                  <c:v>-4.2841796992297496</c:v>
                </c:pt>
                <c:pt idx="11491">
                  <c:v>-4.2841796992297496</c:v>
                </c:pt>
                <c:pt idx="11492">
                  <c:v>-4.2841796992297496</c:v>
                </c:pt>
                <c:pt idx="11493">
                  <c:v>-4.2841796992297496</c:v>
                </c:pt>
                <c:pt idx="11494">
                  <c:v>-4.2841796992297496</c:v>
                </c:pt>
                <c:pt idx="11495">
                  <c:v>-4.2841796992297496</c:v>
                </c:pt>
                <c:pt idx="11496">
                  <c:v>-4.2841796992297496</c:v>
                </c:pt>
                <c:pt idx="11497">
                  <c:v>-4.2841796992297496</c:v>
                </c:pt>
                <c:pt idx="11498">
                  <c:v>-4.2841796992297496</c:v>
                </c:pt>
                <c:pt idx="11499">
                  <c:v>-4.2841796992297496</c:v>
                </c:pt>
                <c:pt idx="11500">
                  <c:v>-4.2841796992297496</c:v>
                </c:pt>
                <c:pt idx="11501">
                  <c:v>-4.2841796992297496</c:v>
                </c:pt>
                <c:pt idx="11502">
                  <c:v>-4.2841796992297496</c:v>
                </c:pt>
                <c:pt idx="11503">
                  <c:v>-4.2841796992297496</c:v>
                </c:pt>
                <c:pt idx="11504">
                  <c:v>-4.2841796992297496</c:v>
                </c:pt>
                <c:pt idx="11505">
                  <c:v>-4.2841796992297496</c:v>
                </c:pt>
                <c:pt idx="11506">
                  <c:v>-4.2841796992297496</c:v>
                </c:pt>
                <c:pt idx="11507">
                  <c:v>-4.2841796992297496</c:v>
                </c:pt>
                <c:pt idx="11508">
                  <c:v>-4.2841796992297496</c:v>
                </c:pt>
                <c:pt idx="11509">
                  <c:v>-4.2841796992297496</c:v>
                </c:pt>
                <c:pt idx="11510">
                  <c:v>-4.2841796992297496</c:v>
                </c:pt>
                <c:pt idx="11511">
                  <c:v>-4.2841796992297496</c:v>
                </c:pt>
                <c:pt idx="11512">
                  <c:v>-4.2841796992297496</c:v>
                </c:pt>
                <c:pt idx="11513">
                  <c:v>-4.2841796992297496</c:v>
                </c:pt>
                <c:pt idx="11514">
                  <c:v>-4.2841796992297496</c:v>
                </c:pt>
                <c:pt idx="11515">
                  <c:v>-4.2841796992297496</c:v>
                </c:pt>
                <c:pt idx="11516">
                  <c:v>-4.2841796992297496</c:v>
                </c:pt>
                <c:pt idx="11517">
                  <c:v>-4.2841796992297496</c:v>
                </c:pt>
                <c:pt idx="11518">
                  <c:v>-4.2841796992297496</c:v>
                </c:pt>
                <c:pt idx="11519">
                  <c:v>-4.2841796992297496</c:v>
                </c:pt>
                <c:pt idx="11520">
                  <c:v>-4.2841796992297496</c:v>
                </c:pt>
                <c:pt idx="11521">
                  <c:v>-4.2841796992297496</c:v>
                </c:pt>
                <c:pt idx="11522">
                  <c:v>-4.2841796992297496</c:v>
                </c:pt>
                <c:pt idx="11523">
                  <c:v>-4.2841796992297496</c:v>
                </c:pt>
                <c:pt idx="11524">
                  <c:v>-4.2841796992297496</c:v>
                </c:pt>
                <c:pt idx="11525">
                  <c:v>-4.2841796992297496</c:v>
                </c:pt>
                <c:pt idx="11526">
                  <c:v>-4.2841796992297496</c:v>
                </c:pt>
                <c:pt idx="11527">
                  <c:v>-4.2841796992297496</c:v>
                </c:pt>
                <c:pt idx="11528">
                  <c:v>-4.2841796992297496</c:v>
                </c:pt>
                <c:pt idx="11529">
                  <c:v>-4.2841796992297496</c:v>
                </c:pt>
                <c:pt idx="11530">
                  <c:v>-4.2841796992297496</c:v>
                </c:pt>
                <c:pt idx="11531">
                  <c:v>-4.2841796992297496</c:v>
                </c:pt>
                <c:pt idx="11532">
                  <c:v>-4.2841796992297496</c:v>
                </c:pt>
                <c:pt idx="11533">
                  <c:v>-4.2841796992297496</c:v>
                </c:pt>
                <c:pt idx="11534">
                  <c:v>-4.2841796992297496</c:v>
                </c:pt>
                <c:pt idx="11535">
                  <c:v>-4.2841796992297496</c:v>
                </c:pt>
                <c:pt idx="11536">
                  <c:v>-4.2841796992297496</c:v>
                </c:pt>
                <c:pt idx="11537">
                  <c:v>-4.2841796992297496</c:v>
                </c:pt>
                <c:pt idx="11538">
                  <c:v>-4.2841796992297496</c:v>
                </c:pt>
                <c:pt idx="11539">
                  <c:v>-4.2841796992297496</c:v>
                </c:pt>
                <c:pt idx="11540">
                  <c:v>-4.2841796992297496</c:v>
                </c:pt>
                <c:pt idx="11541">
                  <c:v>-4.2841796992297496</c:v>
                </c:pt>
                <c:pt idx="11542">
                  <c:v>-4.2841796992297496</c:v>
                </c:pt>
                <c:pt idx="11543">
                  <c:v>-4.2841796992297496</c:v>
                </c:pt>
                <c:pt idx="11544">
                  <c:v>-4.2841796992297496</c:v>
                </c:pt>
                <c:pt idx="11545">
                  <c:v>-4.2841796992297496</c:v>
                </c:pt>
                <c:pt idx="11546">
                  <c:v>-4.2841796992297496</c:v>
                </c:pt>
                <c:pt idx="11547">
                  <c:v>-4.2841796992297496</c:v>
                </c:pt>
                <c:pt idx="11548">
                  <c:v>-4.2841796992297496</c:v>
                </c:pt>
                <c:pt idx="11549">
                  <c:v>-4.2841796992297496</c:v>
                </c:pt>
                <c:pt idx="11550">
                  <c:v>-4.2841796992297496</c:v>
                </c:pt>
                <c:pt idx="11551">
                  <c:v>-4.2841796992297496</c:v>
                </c:pt>
                <c:pt idx="11552">
                  <c:v>-4.2841796992297496</c:v>
                </c:pt>
                <c:pt idx="11553">
                  <c:v>-4.2841796992297496</c:v>
                </c:pt>
                <c:pt idx="11554">
                  <c:v>-4.2841796992297496</c:v>
                </c:pt>
                <c:pt idx="11555">
                  <c:v>-4.2841796992297496</c:v>
                </c:pt>
                <c:pt idx="11556">
                  <c:v>-4.2841796992297496</c:v>
                </c:pt>
                <c:pt idx="11557">
                  <c:v>-4.2841796992297496</c:v>
                </c:pt>
                <c:pt idx="11558">
                  <c:v>-4.2841796992297496</c:v>
                </c:pt>
                <c:pt idx="11559">
                  <c:v>-4.2841796992297496</c:v>
                </c:pt>
                <c:pt idx="11560">
                  <c:v>-4.2841796992297496</c:v>
                </c:pt>
                <c:pt idx="11561">
                  <c:v>-4.2841796992297496</c:v>
                </c:pt>
                <c:pt idx="11562">
                  <c:v>-4.2841796992297496</c:v>
                </c:pt>
                <c:pt idx="11563">
                  <c:v>-4.2841796992297496</c:v>
                </c:pt>
                <c:pt idx="11564">
                  <c:v>-4.2841796992297496</c:v>
                </c:pt>
                <c:pt idx="11565">
                  <c:v>-4.2841796992297496</c:v>
                </c:pt>
                <c:pt idx="11566">
                  <c:v>-4.2841796992297496</c:v>
                </c:pt>
                <c:pt idx="11567">
                  <c:v>-4.2841796992297496</c:v>
                </c:pt>
                <c:pt idx="11568">
                  <c:v>-4.2841796992297496</c:v>
                </c:pt>
                <c:pt idx="11569">
                  <c:v>-4.2841796992297496</c:v>
                </c:pt>
                <c:pt idx="11570">
                  <c:v>-4.2841796992297496</c:v>
                </c:pt>
                <c:pt idx="11571">
                  <c:v>-4.2841796992297496</c:v>
                </c:pt>
                <c:pt idx="11572">
                  <c:v>-4.2841796992297496</c:v>
                </c:pt>
                <c:pt idx="11573">
                  <c:v>-4.2841796992297496</c:v>
                </c:pt>
                <c:pt idx="11574">
                  <c:v>-4.2841796992297496</c:v>
                </c:pt>
                <c:pt idx="11575">
                  <c:v>-4.2841796992297496</c:v>
                </c:pt>
                <c:pt idx="11576">
                  <c:v>-4.2841796992297496</c:v>
                </c:pt>
                <c:pt idx="11577">
                  <c:v>-4.2841796992297496</c:v>
                </c:pt>
                <c:pt idx="11578">
                  <c:v>-4.2841796992297496</c:v>
                </c:pt>
                <c:pt idx="11579">
                  <c:v>-4.2841796992297496</c:v>
                </c:pt>
                <c:pt idx="11580">
                  <c:v>-4.2841796992297496</c:v>
                </c:pt>
                <c:pt idx="11581">
                  <c:v>-4.2841796992297496</c:v>
                </c:pt>
                <c:pt idx="11582">
                  <c:v>-4.2841796992297496</c:v>
                </c:pt>
                <c:pt idx="11583">
                  <c:v>-4.2841796992297496</c:v>
                </c:pt>
                <c:pt idx="11584">
                  <c:v>-4.2841796992297496</c:v>
                </c:pt>
                <c:pt idx="11585">
                  <c:v>-4.2841796992297496</c:v>
                </c:pt>
                <c:pt idx="11586">
                  <c:v>-4.2841796992297496</c:v>
                </c:pt>
                <c:pt idx="11587">
                  <c:v>-4.2841796992297496</c:v>
                </c:pt>
                <c:pt idx="11588">
                  <c:v>-4.2841796992297496</c:v>
                </c:pt>
                <c:pt idx="11589">
                  <c:v>-4.2841796992297496</c:v>
                </c:pt>
                <c:pt idx="11590">
                  <c:v>-4.2841796992297496</c:v>
                </c:pt>
                <c:pt idx="11591">
                  <c:v>-4.2841796992297496</c:v>
                </c:pt>
                <c:pt idx="11592">
                  <c:v>-4.2841796992297496</c:v>
                </c:pt>
                <c:pt idx="11593">
                  <c:v>-4.2841796992297496</c:v>
                </c:pt>
                <c:pt idx="11594">
                  <c:v>-4.2841796992297496</c:v>
                </c:pt>
                <c:pt idx="11595">
                  <c:v>-4.2841796992297496</c:v>
                </c:pt>
                <c:pt idx="11596">
                  <c:v>-4.2841796992297496</c:v>
                </c:pt>
                <c:pt idx="11597">
                  <c:v>-4.2841796992297496</c:v>
                </c:pt>
                <c:pt idx="11598">
                  <c:v>-4.2841796992297496</c:v>
                </c:pt>
                <c:pt idx="11599">
                  <c:v>-4.2841796992297496</c:v>
                </c:pt>
                <c:pt idx="11600">
                  <c:v>-4.2841796992297496</c:v>
                </c:pt>
                <c:pt idx="11601">
                  <c:v>-4.2841796992297496</c:v>
                </c:pt>
                <c:pt idx="11602">
                  <c:v>-4.2841796992297496</c:v>
                </c:pt>
                <c:pt idx="11603">
                  <c:v>-4.2841796992297496</c:v>
                </c:pt>
                <c:pt idx="11604">
                  <c:v>-4.2841796992297496</c:v>
                </c:pt>
                <c:pt idx="11605">
                  <c:v>-4.2841796992297496</c:v>
                </c:pt>
                <c:pt idx="11606">
                  <c:v>-4.2841796992297496</c:v>
                </c:pt>
                <c:pt idx="11607">
                  <c:v>-4.2841796992297496</c:v>
                </c:pt>
                <c:pt idx="11608">
                  <c:v>-4.2841796992297496</c:v>
                </c:pt>
                <c:pt idx="11609">
                  <c:v>-4.2841796992297496</c:v>
                </c:pt>
                <c:pt idx="11610">
                  <c:v>-4.2841796992297496</c:v>
                </c:pt>
                <c:pt idx="11611">
                  <c:v>-4.2841796992297496</c:v>
                </c:pt>
                <c:pt idx="11612">
                  <c:v>-4.2841796992297496</c:v>
                </c:pt>
                <c:pt idx="11613">
                  <c:v>-4.2841796992297496</c:v>
                </c:pt>
                <c:pt idx="11614">
                  <c:v>-4.2841796992297496</c:v>
                </c:pt>
                <c:pt idx="11615">
                  <c:v>-4.2841796992297496</c:v>
                </c:pt>
                <c:pt idx="11616">
                  <c:v>-4.2841796992297496</c:v>
                </c:pt>
                <c:pt idx="11617">
                  <c:v>-4.2841796992297496</c:v>
                </c:pt>
                <c:pt idx="11618">
                  <c:v>-4.2841796992297496</c:v>
                </c:pt>
                <c:pt idx="11619">
                  <c:v>-4.2841796992297496</c:v>
                </c:pt>
                <c:pt idx="11620">
                  <c:v>-4.2841796992297496</c:v>
                </c:pt>
                <c:pt idx="11621">
                  <c:v>-4.2841796992297496</c:v>
                </c:pt>
                <c:pt idx="11622">
                  <c:v>-4.2841796992297496</c:v>
                </c:pt>
                <c:pt idx="11623">
                  <c:v>-4.2841796992297496</c:v>
                </c:pt>
                <c:pt idx="11624">
                  <c:v>-4.2841796992297496</c:v>
                </c:pt>
                <c:pt idx="11625">
                  <c:v>-4.2841796992297496</c:v>
                </c:pt>
                <c:pt idx="11626">
                  <c:v>-4.2841796992297496</c:v>
                </c:pt>
                <c:pt idx="11627">
                  <c:v>-4.2841796992297496</c:v>
                </c:pt>
                <c:pt idx="11628">
                  <c:v>-4.2841796992297496</c:v>
                </c:pt>
                <c:pt idx="11629">
                  <c:v>-4.2841796992297496</c:v>
                </c:pt>
                <c:pt idx="11630">
                  <c:v>-4.2841796992297496</c:v>
                </c:pt>
                <c:pt idx="11631">
                  <c:v>-4.2841796992297496</c:v>
                </c:pt>
                <c:pt idx="11632">
                  <c:v>-4.2841796992297496</c:v>
                </c:pt>
                <c:pt idx="11633">
                  <c:v>-4.2841796992297496</c:v>
                </c:pt>
                <c:pt idx="11634">
                  <c:v>-4.2841796992297496</c:v>
                </c:pt>
                <c:pt idx="11635">
                  <c:v>-4.2841796992297496</c:v>
                </c:pt>
                <c:pt idx="11636">
                  <c:v>-4.2841796992297496</c:v>
                </c:pt>
                <c:pt idx="11637">
                  <c:v>-4.2841796992297496</c:v>
                </c:pt>
                <c:pt idx="11638">
                  <c:v>-4.2841796992297496</c:v>
                </c:pt>
                <c:pt idx="11639">
                  <c:v>-4.2841796992297496</c:v>
                </c:pt>
                <c:pt idx="11640">
                  <c:v>-4.2841796992297496</c:v>
                </c:pt>
                <c:pt idx="11641">
                  <c:v>-4.2841796992297496</c:v>
                </c:pt>
                <c:pt idx="11642">
                  <c:v>-4.2841796992297496</c:v>
                </c:pt>
                <c:pt idx="11643">
                  <c:v>-4.2841796992297496</c:v>
                </c:pt>
                <c:pt idx="11644">
                  <c:v>-4.2841796992297496</c:v>
                </c:pt>
                <c:pt idx="11645">
                  <c:v>-4.2841796992297496</c:v>
                </c:pt>
                <c:pt idx="11646">
                  <c:v>-4.2841796992297496</c:v>
                </c:pt>
                <c:pt idx="11647">
                  <c:v>-4.2841796992297496</c:v>
                </c:pt>
                <c:pt idx="11648">
                  <c:v>-4.2841796992297496</c:v>
                </c:pt>
                <c:pt idx="11649">
                  <c:v>-4.2841796992297496</c:v>
                </c:pt>
                <c:pt idx="11650">
                  <c:v>-4.2841796992297496</c:v>
                </c:pt>
                <c:pt idx="11651">
                  <c:v>-4.2841796992297496</c:v>
                </c:pt>
                <c:pt idx="11652">
                  <c:v>-4.2841796992297496</c:v>
                </c:pt>
                <c:pt idx="11653">
                  <c:v>-4.2841796992297496</c:v>
                </c:pt>
                <c:pt idx="11654">
                  <c:v>-4.2841796992297496</c:v>
                </c:pt>
                <c:pt idx="11655">
                  <c:v>-4.2841796992297496</c:v>
                </c:pt>
                <c:pt idx="11656">
                  <c:v>-4.2841796992297496</c:v>
                </c:pt>
                <c:pt idx="11657">
                  <c:v>-4.2841796992297496</c:v>
                </c:pt>
                <c:pt idx="11658">
                  <c:v>-4.2841796992297496</c:v>
                </c:pt>
                <c:pt idx="11659">
                  <c:v>-4.2841796992297496</c:v>
                </c:pt>
                <c:pt idx="11660">
                  <c:v>-4.2841796992297496</c:v>
                </c:pt>
                <c:pt idx="11661">
                  <c:v>-4.2841796992297496</c:v>
                </c:pt>
                <c:pt idx="11662">
                  <c:v>-4.2841796992297496</c:v>
                </c:pt>
                <c:pt idx="11663">
                  <c:v>-4.2841796992297496</c:v>
                </c:pt>
                <c:pt idx="11664">
                  <c:v>-4.2841796992297496</c:v>
                </c:pt>
                <c:pt idx="11665">
                  <c:v>-4.2841796992297496</c:v>
                </c:pt>
                <c:pt idx="11666">
                  <c:v>-4.2841796992297496</c:v>
                </c:pt>
                <c:pt idx="11667">
                  <c:v>-4.2841796992297496</c:v>
                </c:pt>
                <c:pt idx="11668">
                  <c:v>-4.2841796992297496</c:v>
                </c:pt>
                <c:pt idx="11669">
                  <c:v>-4.2841796992297496</c:v>
                </c:pt>
                <c:pt idx="11670">
                  <c:v>-4.2841796992297496</c:v>
                </c:pt>
                <c:pt idx="11671">
                  <c:v>-4.2841796992297496</c:v>
                </c:pt>
                <c:pt idx="11672">
                  <c:v>-4.2841796992297496</c:v>
                </c:pt>
                <c:pt idx="11673">
                  <c:v>-4.2841796992297496</c:v>
                </c:pt>
                <c:pt idx="11674">
                  <c:v>-4.2841796992297496</c:v>
                </c:pt>
                <c:pt idx="11675">
                  <c:v>-4.2841796992297496</c:v>
                </c:pt>
                <c:pt idx="11676">
                  <c:v>-4.2841796992297496</c:v>
                </c:pt>
                <c:pt idx="11677">
                  <c:v>-4.2841796992297496</c:v>
                </c:pt>
                <c:pt idx="11678">
                  <c:v>-4.2841796992297496</c:v>
                </c:pt>
                <c:pt idx="11679">
                  <c:v>-4.2841796992297496</c:v>
                </c:pt>
                <c:pt idx="11680">
                  <c:v>-4.2841796992297496</c:v>
                </c:pt>
                <c:pt idx="11681">
                  <c:v>-4.2841796992297496</c:v>
                </c:pt>
                <c:pt idx="11682">
                  <c:v>-4.2841796992297496</c:v>
                </c:pt>
                <c:pt idx="11683">
                  <c:v>-4.2841796992297496</c:v>
                </c:pt>
                <c:pt idx="11684">
                  <c:v>-4.2841796992297496</c:v>
                </c:pt>
                <c:pt idx="11685">
                  <c:v>-4.2841796992297496</c:v>
                </c:pt>
                <c:pt idx="11686">
                  <c:v>-4.2841796992297496</c:v>
                </c:pt>
                <c:pt idx="11687">
                  <c:v>-4.2841796992297496</c:v>
                </c:pt>
                <c:pt idx="11688">
                  <c:v>-4.2841796992297496</c:v>
                </c:pt>
                <c:pt idx="11689">
                  <c:v>-4.2841796992297496</c:v>
                </c:pt>
                <c:pt idx="11690">
                  <c:v>-4.2841796992297496</c:v>
                </c:pt>
                <c:pt idx="11691">
                  <c:v>-4.2841796992297496</c:v>
                </c:pt>
                <c:pt idx="11692">
                  <c:v>-4.2841796992297496</c:v>
                </c:pt>
                <c:pt idx="11693">
                  <c:v>-4.2841796992297496</c:v>
                </c:pt>
                <c:pt idx="11694">
                  <c:v>-4.2841796992297496</c:v>
                </c:pt>
                <c:pt idx="11695">
                  <c:v>-4.2841796992297496</c:v>
                </c:pt>
                <c:pt idx="11696">
                  <c:v>-4.2841796992297496</c:v>
                </c:pt>
                <c:pt idx="11697">
                  <c:v>-4.2841796992297496</c:v>
                </c:pt>
                <c:pt idx="11698">
                  <c:v>-4.2841796992297496</c:v>
                </c:pt>
                <c:pt idx="11699">
                  <c:v>-4.2841796992297496</c:v>
                </c:pt>
                <c:pt idx="11700">
                  <c:v>-4.2841796992297496</c:v>
                </c:pt>
                <c:pt idx="11701">
                  <c:v>-4.2841796992297496</c:v>
                </c:pt>
                <c:pt idx="11702">
                  <c:v>-4.2841796992297496</c:v>
                </c:pt>
                <c:pt idx="11703">
                  <c:v>-4.2841796992297496</c:v>
                </c:pt>
                <c:pt idx="11704">
                  <c:v>-4.2841796992297496</c:v>
                </c:pt>
                <c:pt idx="11705">
                  <c:v>-4.2841796992297496</c:v>
                </c:pt>
                <c:pt idx="11706">
                  <c:v>-4.2841796992297496</c:v>
                </c:pt>
                <c:pt idx="11707">
                  <c:v>-4.2841796992297496</c:v>
                </c:pt>
                <c:pt idx="11708">
                  <c:v>-4.2841796992297496</c:v>
                </c:pt>
                <c:pt idx="11709">
                  <c:v>-4.2841796992297496</c:v>
                </c:pt>
                <c:pt idx="11710">
                  <c:v>-4.2841796992297496</c:v>
                </c:pt>
                <c:pt idx="11711">
                  <c:v>-4.2841796992297496</c:v>
                </c:pt>
                <c:pt idx="11712">
                  <c:v>-4.2841796992297496</c:v>
                </c:pt>
                <c:pt idx="11713">
                  <c:v>-4.2841796992297496</c:v>
                </c:pt>
                <c:pt idx="11714">
                  <c:v>-4.2841796992297496</c:v>
                </c:pt>
                <c:pt idx="11715">
                  <c:v>-4.2841796992297496</c:v>
                </c:pt>
                <c:pt idx="11716">
                  <c:v>-4.2841796992297496</c:v>
                </c:pt>
                <c:pt idx="11717">
                  <c:v>-4.2841796992297496</c:v>
                </c:pt>
                <c:pt idx="11718">
                  <c:v>-4.2841796992297496</c:v>
                </c:pt>
                <c:pt idx="11719">
                  <c:v>-4.2841796992297496</c:v>
                </c:pt>
                <c:pt idx="11720">
                  <c:v>-4.2841796992297496</c:v>
                </c:pt>
                <c:pt idx="11721">
                  <c:v>-4.2841796992297496</c:v>
                </c:pt>
                <c:pt idx="11722">
                  <c:v>-4.2841796992297496</c:v>
                </c:pt>
                <c:pt idx="11723">
                  <c:v>-4.2841796992297496</c:v>
                </c:pt>
                <c:pt idx="11724">
                  <c:v>-4.2841796992297496</c:v>
                </c:pt>
                <c:pt idx="11725">
                  <c:v>-4.2841796992297496</c:v>
                </c:pt>
                <c:pt idx="11726">
                  <c:v>-4.2841796992297496</c:v>
                </c:pt>
                <c:pt idx="11727">
                  <c:v>-4.2841796992297496</c:v>
                </c:pt>
                <c:pt idx="11728">
                  <c:v>-4.2841796992297496</c:v>
                </c:pt>
                <c:pt idx="11729">
                  <c:v>-4.2841796992297496</c:v>
                </c:pt>
                <c:pt idx="11730">
                  <c:v>-4.2841796992297496</c:v>
                </c:pt>
                <c:pt idx="11731">
                  <c:v>-4.2841796992297496</c:v>
                </c:pt>
                <c:pt idx="11732">
                  <c:v>-4.2841796992297496</c:v>
                </c:pt>
                <c:pt idx="11733">
                  <c:v>-4.2841796992297496</c:v>
                </c:pt>
                <c:pt idx="11734">
                  <c:v>-4.2841796992297496</c:v>
                </c:pt>
                <c:pt idx="11735">
                  <c:v>-4.2841796992297496</c:v>
                </c:pt>
                <c:pt idx="11736">
                  <c:v>-4.2841796992297496</c:v>
                </c:pt>
                <c:pt idx="11737">
                  <c:v>-4.2841796992297496</c:v>
                </c:pt>
                <c:pt idx="11738">
                  <c:v>-4.2841796992297496</c:v>
                </c:pt>
                <c:pt idx="11739">
                  <c:v>-4.2841796992297496</c:v>
                </c:pt>
                <c:pt idx="11740">
                  <c:v>-4.2841796992297496</c:v>
                </c:pt>
                <c:pt idx="11741">
                  <c:v>-4.2841796992297496</c:v>
                </c:pt>
                <c:pt idx="11742">
                  <c:v>-4.2841796992297496</c:v>
                </c:pt>
                <c:pt idx="11743">
                  <c:v>-4.2841796992297496</c:v>
                </c:pt>
                <c:pt idx="11744">
                  <c:v>-4.2841796992297496</c:v>
                </c:pt>
                <c:pt idx="11745">
                  <c:v>-4.2841796992297496</c:v>
                </c:pt>
                <c:pt idx="11746">
                  <c:v>-4.2841796992297496</c:v>
                </c:pt>
                <c:pt idx="11747">
                  <c:v>-4.2841796992297496</c:v>
                </c:pt>
                <c:pt idx="11748">
                  <c:v>-4.2841796992297496</c:v>
                </c:pt>
                <c:pt idx="11749">
                  <c:v>-4.2841796992297496</c:v>
                </c:pt>
                <c:pt idx="11750">
                  <c:v>-4.2841796992297496</c:v>
                </c:pt>
                <c:pt idx="11751">
                  <c:v>-4.2841796992297496</c:v>
                </c:pt>
                <c:pt idx="11752">
                  <c:v>-4.2841796992297496</c:v>
                </c:pt>
                <c:pt idx="11753">
                  <c:v>-4.2841796992297496</c:v>
                </c:pt>
                <c:pt idx="11754">
                  <c:v>-4.2841796992297496</c:v>
                </c:pt>
                <c:pt idx="11755">
                  <c:v>-4.2841796992297496</c:v>
                </c:pt>
                <c:pt idx="11756">
                  <c:v>-4.2841796992297496</c:v>
                </c:pt>
                <c:pt idx="11757">
                  <c:v>-4.2841796992297496</c:v>
                </c:pt>
                <c:pt idx="11758">
                  <c:v>-4.2841796992297496</c:v>
                </c:pt>
                <c:pt idx="11759">
                  <c:v>-4.2841796992297496</c:v>
                </c:pt>
                <c:pt idx="11760">
                  <c:v>-4.2841796992297496</c:v>
                </c:pt>
                <c:pt idx="11761">
                  <c:v>-4.2841796992297496</c:v>
                </c:pt>
                <c:pt idx="11762">
                  <c:v>-4.2841796992297496</c:v>
                </c:pt>
                <c:pt idx="11763">
                  <c:v>-4.2841796992297496</c:v>
                </c:pt>
                <c:pt idx="11764">
                  <c:v>-4.2841796992297496</c:v>
                </c:pt>
                <c:pt idx="11765">
                  <c:v>-4.2841796992297496</c:v>
                </c:pt>
                <c:pt idx="11766">
                  <c:v>-4.2841796992297496</c:v>
                </c:pt>
                <c:pt idx="11767">
                  <c:v>-4.2841796992297496</c:v>
                </c:pt>
                <c:pt idx="11768">
                  <c:v>-4.2841796992297496</c:v>
                </c:pt>
                <c:pt idx="11769">
                  <c:v>-4.2841796992297496</c:v>
                </c:pt>
                <c:pt idx="11770">
                  <c:v>-4.2841796992297496</c:v>
                </c:pt>
                <c:pt idx="11771">
                  <c:v>-4.2841796992297496</c:v>
                </c:pt>
                <c:pt idx="11772">
                  <c:v>-4.2841796992297496</c:v>
                </c:pt>
                <c:pt idx="11773">
                  <c:v>-4.2841796992297496</c:v>
                </c:pt>
                <c:pt idx="11774">
                  <c:v>-4.2841796992297496</c:v>
                </c:pt>
                <c:pt idx="11775">
                  <c:v>-4.2841796992297496</c:v>
                </c:pt>
                <c:pt idx="11776">
                  <c:v>-4.2841796992297496</c:v>
                </c:pt>
                <c:pt idx="11777">
                  <c:v>-4.2841796992297496</c:v>
                </c:pt>
                <c:pt idx="11778">
                  <c:v>-4.2841796992297496</c:v>
                </c:pt>
                <c:pt idx="11779">
                  <c:v>-4.2841796992297496</c:v>
                </c:pt>
                <c:pt idx="11780">
                  <c:v>-4.2841796992297496</c:v>
                </c:pt>
                <c:pt idx="11781">
                  <c:v>-4.2841796992297496</c:v>
                </c:pt>
                <c:pt idx="11782">
                  <c:v>-4.2841796992297496</c:v>
                </c:pt>
                <c:pt idx="11783">
                  <c:v>-4.2841796992297496</c:v>
                </c:pt>
                <c:pt idx="11784">
                  <c:v>-4.2841796992297496</c:v>
                </c:pt>
                <c:pt idx="11785">
                  <c:v>-4.2841796992297496</c:v>
                </c:pt>
                <c:pt idx="11786">
                  <c:v>-4.2841796992297496</c:v>
                </c:pt>
                <c:pt idx="11787">
                  <c:v>-4.2841796992297496</c:v>
                </c:pt>
                <c:pt idx="11788">
                  <c:v>-4.2841796992297496</c:v>
                </c:pt>
                <c:pt idx="11789">
                  <c:v>-4.2841796992297496</c:v>
                </c:pt>
                <c:pt idx="11790">
                  <c:v>-4.2841796992297496</c:v>
                </c:pt>
                <c:pt idx="11791">
                  <c:v>-4.2841796992297496</c:v>
                </c:pt>
                <c:pt idx="11792">
                  <c:v>-4.2841796992297496</c:v>
                </c:pt>
                <c:pt idx="11793">
                  <c:v>-4.2841796992297496</c:v>
                </c:pt>
                <c:pt idx="11794">
                  <c:v>-4.2841796992297496</c:v>
                </c:pt>
                <c:pt idx="11795">
                  <c:v>-4.2841796992297496</c:v>
                </c:pt>
                <c:pt idx="11796">
                  <c:v>-4.2841796992297496</c:v>
                </c:pt>
                <c:pt idx="11797">
                  <c:v>-4.2841796992297496</c:v>
                </c:pt>
                <c:pt idx="11798">
                  <c:v>-4.2841796992297496</c:v>
                </c:pt>
                <c:pt idx="11799">
                  <c:v>-4.2841796992297496</c:v>
                </c:pt>
                <c:pt idx="11800">
                  <c:v>-4.2841796992297496</c:v>
                </c:pt>
                <c:pt idx="11801">
                  <c:v>-4.2841796992297496</c:v>
                </c:pt>
                <c:pt idx="11802">
                  <c:v>-4.2841796992297496</c:v>
                </c:pt>
                <c:pt idx="11803">
                  <c:v>-4.2841796992297496</c:v>
                </c:pt>
                <c:pt idx="11804">
                  <c:v>-4.2841796992297496</c:v>
                </c:pt>
                <c:pt idx="11805">
                  <c:v>-4.2841796992297496</c:v>
                </c:pt>
                <c:pt idx="11806">
                  <c:v>-4.2841796992297496</c:v>
                </c:pt>
                <c:pt idx="11807">
                  <c:v>-4.2841796992297496</c:v>
                </c:pt>
                <c:pt idx="11808">
                  <c:v>-4.2841796992297496</c:v>
                </c:pt>
                <c:pt idx="11809">
                  <c:v>-4.2841796992297496</c:v>
                </c:pt>
                <c:pt idx="11810">
                  <c:v>-4.2841796992297496</c:v>
                </c:pt>
                <c:pt idx="11811">
                  <c:v>-4.2841796992297496</c:v>
                </c:pt>
                <c:pt idx="11812">
                  <c:v>-4.2841796992297496</c:v>
                </c:pt>
                <c:pt idx="11813">
                  <c:v>-4.2841796992297496</c:v>
                </c:pt>
                <c:pt idx="11814">
                  <c:v>-4.2841796992297496</c:v>
                </c:pt>
                <c:pt idx="11815">
                  <c:v>-4.2841796992297496</c:v>
                </c:pt>
                <c:pt idx="11816">
                  <c:v>-4.2841796992297496</c:v>
                </c:pt>
                <c:pt idx="11817">
                  <c:v>-4.2841796992297496</c:v>
                </c:pt>
                <c:pt idx="11818">
                  <c:v>-4.2841796992297496</c:v>
                </c:pt>
                <c:pt idx="11819">
                  <c:v>-4.2841796992297496</c:v>
                </c:pt>
                <c:pt idx="11820">
                  <c:v>-4.2841796992297496</c:v>
                </c:pt>
                <c:pt idx="11821">
                  <c:v>-4.2841796992297496</c:v>
                </c:pt>
                <c:pt idx="11822">
                  <c:v>-4.2841796992297496</c:v>
                </c:pt>
                <c:pt idx="11823">
                  <c:v>-4.2841796992297496</c:v>
                </c:pt>
                <c:pt idx="11824">
                  <c:v>-4.2841796992297496</c:v>
                </c:pt>
                <c:pt idx="11825">
                  <c:v>-4.2841796992297496</c:v>
                </c:pt>
                <c:pt idx="11826">
                  <c:v>-4.2841796992297496</c:v>
                </c:pt>
                <c:pt idx="11827">
                  <c:v>-4.2841796992297496</c:v>
                </c:pt>
                <c:pt idx="11828">
                  <c:v>-4.2841796992297496</c:v>
                </c:pt>
                <c:pt idx="11829">
                  <c:v>-4.2841796992297496</c:v>
                </c:pt>
                <c:pt idx="11830">
                  <c:v>-4.2841796992297496</c:v>
                </c:pt>
                <c:pt idx="11831">
                  <c:v>-4.2841796992297496</c:v>
                </c:pt>
                <c:pt idx="11832">
                  <c:v>-4.2841796992297496</c:v>
                </c:pt>
                <c:pt idx="11833">
                  <c:v>-4.2841796992297496</c:v>
                </c:pt>
                <c:pt idx="11834">
                  <c:v>-4.2841796992297496</c:v>
                </c:pt>
                <c:pt idx="11835">
                  <c:v>-4.2841796992297496</c:v>
                </c:pt>
                <c:pt idx="11836">
                  <c:v>-4.2841796992297496</c:v>
                </c:pt>
                <c:pt idx="11837">
                  <c:v>-4.2841796992297496</c:v>
                </c:pt>
                <c:pt idx="11838">
                  <c:v>-4.2841796992297496</c:v>
                </c:pt>
                <c:pt idx="11839">
                  <c:v>-4.2841796992297496</c:v>
                </c:pt>
                <c:pt idx="11840">
                  <c:v>-4.2841796992297496</c:v>
                </c:pt>
                <c:pt idx="11841">
                  <c:v>-4.2841796992297496</c:v>
                </c:pt>
                <c:pt idx="11842">
                  <c:v>-4.2841796992297496</c:v>
                </c:pt>
                <c:pt idx="11843">
                  <c:v>-4.2841796992297496</c:v>
                </c:pt>
                <c:pt idx="11844">
                  <c:v>-4.2841796992297496</c:v>
                </c:pt>
                <c:pt idx="11845">
                  <c:v>-4.2841796992297496</c:v>
                </c:pt>
                <c:pt idx="11846">
                  <c:v>-4.2841796992297496</c:v>
                </c:pt>
                <c:pt idx="11847">
                  <c:v>-4.2841796992297496</c:v>
                </c:pt>
                <c:pt idx="11848">
                  <c:v>-4.2841796992297496</c:v>
                </c:pt>
                <c:pt idx="11849">
                  <c:v>-4.2841796992297496</c:v>
                </c:pt>
                <c:pt idx="11850">
                  <c:v>-4.2841796992297496</c:v>
                </c:pt>
                <c:pt idx="11851">
                  <c:v>-4.2841796992297496</c:v>
                </c:pt>
                <c:pt idx="11852">
                  <c:v>-4.2841796992297496</c:v>
                </c:pt>
                <c:pt idx="11853">
                  <c:v>-4.2841796992297496</c:v>
                </c:pt>
                <c:pt idx="11854">
                  <c:v>-4.2841796992297496</c:v>
                </c:pt>
                <c:pt idx="11855">
                  <c:v>-4.2841796992297496</c:v>
                </c:pt>
                <c:pt idx="11856">
                  <c:v>-4.2841796992297496</c:v>
                </c:pt>
                <c:pt idx="11857">
                  <c:v>-4.2841796992297496</c:v>
                </c:pt>
                <c:pt idx="11858">
                  <c:v>-4.2841796992297496</c:v>
                </c:pt>
                <c:pt idx="11859">
                  <c:v>-4.2841796992297496</c:v>
                </c:pt>
                <c:pt idx="11860">
                  <c:v>-4.2841796992297496</c:v>
                </c:pt>
                <c:pt idx="11861">
                  <c:v>-4.2841796992297496</c:v>
                </c:pt>
                <c:pt idx="11862">
                  <c:v>-4.2841796992297496</c:v>
                </c:pt>
                <c:pt idx="11863">
                  <c:v>-4.2841796992297496</c:v>
                </c:pt>
                <c:pt idx="11864">
                  <c:v>-4.2841796992297496</c:v>
                </c:pt>
                <c:pt idx="11865">
                  <c:v>-4.2841796992297496</c:v>
                </c:pt>
                <c:pt idx="11866">
                  <c:v>-4.2841796992297496</c:v>
                </c:pt>
                <c:pt idx="11867">
                  <c:v>-4.2841796992297496</c:v>
                </c:pt>
                <c:pt idx="11868">
                  <c:v>-4.2841796992297496</c:v>
                </c:pt>
                <c:pt idx="11869">
                  <c:v>-4.2841796992297496</c:v>
                </c:pt>
                <c:pt idx="11870">
                  <c:v>-4.2841796992297496</c:v>
                </c:pt>
                <c:pt idx="11871">
                  <c:v>-4.2841796992297496</c:v>
                </c:pt>
                <c:pt idx="11872">
                  <c:v>-4.2841796992297496</c:v>
                </c:pt>
                <c:pt idx="11873">
                  <c:v>-4.2841796992297496</c:v>
                </c:pt>
                <c:pt idx="11874">
                  <c:v>-4.2841796992297496</c:v>
                </c:pt>
                <c:pt idx="11875">
                  <c:v>-4.2841796992297496</c:v>
                </c:pt>
                <c:pt idx="11876">
                  <c:v>-4.2841796992297496</c:v>
                </c:pt>
                <c:pt idx="11877">
                  <c:v>-4.2841796992297496</c:v>
                </c:pt>
                <c:pt idx="11878">
                  <c:v>-4.2841796992297496</c:v>
                </c:pt>
                <c:pt idx="11879">
                  <c:v>-4.2841796992297496</c:v>
                </c:pt>
                <c:pt idx="11880">
                  <c:v>-4.2841796992297496</c:v>
                </c:pt>
                <c:pt idx="11881">
                  <c:v>-4.2841796992297496</c:v>
                </c:pt>
                <c:pt idx="11882">
                  <c:v>-4.2841796992297496</c:v>
                </c:pt>
                <c:pt idx="11883">
                  <c:v>-4.2841796992297496</c:v>
                </c:pt>
                <c:pt idx="11884">
                  <c:v>-4.2841796992297496</c:v>
                </c:pt>
                <c:pt idx="11885">
                  <c:v>-4.2841796992297496</c:v>
                </c:pt>
                <c:pt idx="11886">
                  <c:v>-4.2841796992297496</c:v>
                </c:pt>
                <c:pt idx="11887">
                  <c:v>-4.2841796992297496</c:v>
                </c:pt>
                <c:pt idx="11888">
                  <c:v>-4.2841796992297496</c:v>
                </c:pt>
                <c:pt idx="11889">
                  <c:v>-4.2841796992297496</c:v>
                </c:pt>
                <c:pt idx="11890">
                  <c:v>-4.2841796992297496</c:v>
                </c:pt>
                <c:pt idx="11891">
                  <c:v>-4.2841796992297496</c:v>
                </c:pt>
                <c:pt idx="11892">
                  <c:v>-4.2841796992297496</c:v>
                </c:pt>
                <c:pt idx="11893">
                  <c:v>-4.2841796992297496</c:v>
                </c:pt>
                <c:pt idx="11894">
                  <c:v>-4.2841796992297496</c:v>
                </c:pt>
                <c:pt idx="11895">
                  <c:v>-4.2841796992297496</c:v>
                </c:pt>
                <c:pt idx="11896">
                  <c:v>-4.2841796992297496</c:v>
                </c:pt>
                <c:pt idx="11897">
                  <c:v>-4.2841796992297496</c:v>
                </c:pt>
                <c:pt idx="11898">
                  <c:v>-4.2841796992297496</c:v>
                </c:pt>
                <c:pt idx="11899">
                  <c:v>-4.2841796992297496</c:v>
                </c:pt>
                <c:pt idx="11900">
                  <c:v>-4.2841796992297496</c:v>
                </c:pt>
                <c:pt idx="11901">
                  <c:v>-4.2841796992297496</c:v>
                </c:pt>
                <c:pt idx="11902">
                  <c:v>-4.2841796992297496</c:v>
                </c:pt>
                <c:pt idx="11903">
                  <c:v>-4.2841796992297496</c:v>
                </c:pt>
                <c:pt idx="11904">
                  <c:v>-4.2841796992297496</c:v>
                </c:pt>
                <c:pt idx="11905">
                  <c:v>-4.2841796992297496</c:v>
                </c:pt>
                <c:pt idx="11906">
                  <c:v>-4.2841796992297496</c:v>
                </c:pt>
                <c:pt idx="11907">
                  <c:v>-4.2841796992297496</c:v>
                </c:pt>
                <c:pt idx="11908">
                  <c:v>-4.2841796992297496</c:v>
                </c:pt>
                <c:pt idx="11909">
                  <c:v>-4.2841796992297496</c:v>
                </c:pt>
                <c:pt idx="11910">
                  <c:v>-4.2841796992297496</c:v>
                </c:pt>
                <c:pt idx="11911">
                  <c:v>-4.2841796992297496</c:v>
                </c:pt>
                <c:pt idx="11912">
                  <c:v>-4.2841796992297496</c:v>
                </c:pt>
                <c:pt idx="11913">
                  <c:v>-4.2841796992297496</c:v>
                </c:pt>
                <c:pt idx="11914">
                  <c:v>-4.2841796992297496</c:v>
                </c:pt>
                <c:pt idx="11915">
                  <c:v>-4.2841796992297496</c:v>
                </c:pt>
                <c:pt idx="11916">
                  <c:v>-4.2841796992297496</c:v>
                </c:pt>
                <c:pt idx="11917">
                  <c:v>-4.2841796992297496</c:v>
                </c:pt>
                <c:pt idx="11918">
                  <c:v>-4.2841796992297496</c:v>
                </c:pt>
                <c:pt idx="11919">
                  <c:v>-4.2841796992297496</c:v>
                </c:pt>
                <c:pt idx="11920">
                  <c:v>-4.2841796992297496</c:v>
                </c:pt>
                <c:pt idx="11921">
                  <c:v>-4.2841796992297496</c:v>
                </c:pt>
                <c:pt idx="11922">
                  <c:v>-4.2841796992297496</c:v>
                </c:pt>
                <c:pt idx="11923">
                  <c:v>-4.2841796992297496</c:v>
                </c:pt>
                <c:pt idx="11924">
                  <c:v>-4.2841796992297496</c:v>
                </c:pt>
                <c:pt idx="11925">
                  <c:v>-4.2841796992297496</c:v>
                </c:pt>
                <c:pt idx="11926">
                  <c:v>-4.2841796992297496</c:v>
                </c:pt>
                <c:pt idx="11927">
                  <c:v>-4.2841796992297496</c:v>
                </c:pt>
                <c:pt idx="11928">
                  <c:v>-4.2841796992297496</c:v>
                </c:pt>
                <c:pt idx="11929">
                  <c:v>-4.2841796992297496</c:v>
                </c:pt>
                <c:pt idx="11930">
                  <c:v>-4.2841796992297496</c:v>
                </c:pt>
                <c:pt idx="11931">
                  <c:v>-4.2841796992297496</c:v>
                </c:pt>
                <c:pt idx="11932">
                  <c:v>-4.2841796992297496</c:v>
                </c:pt>
                <c:pt idx="11933">
                  <c:v>-4.2841796992297496</c:v>
                </c:pt>
                <c:pt idx="11934">
                  <c:v>-4.2841796992297496</c:v>
                </c:pt>
                <c:pt idx="11935">
                  <c:v>-4.2841796992297496</c:v>
                </c:pt>
                <c:pt idx="11936">
                  <c:v>-4.2841796992297496</c:v>
                </c:pt>
                <c:pt idx="11937">
                  <c:v>-4.2841796992297496</c:v>
                </c:pt>
                <c:pt idx="11938">
                  <c:v>-4.2841796992297496</c:v>
                </c:pt>
                <c:pt idx="11939">
                  <c:v>-4.2841796992297496</c:v>
                </c:pt>
                <c:pt idx="11940">
                  <c:v>-4.2841796992297496</c:v>
                </c:pt>
                <c:pt idx="11941">
                  <c:v>-4.2841796992297496</c:v>
                </c:pt>
                <c:pt idx="11942">
                  <c:v>-4.2841796992297496</c:v>
                </c:pt>
                <c:pt idx="11943">
                  <c:v>-4.2841796992297496</c:v>
                </c:pt>
                <c:pt idx="11944">
                  <c:v>-4.2841796992297496</c:v>
                </c:pt>
                <c:pt idx="11945">
                  <c:v>-4.2841796992297496</c:v>
                </c:pt>
                <c:pt idx="11946">
                  <c:v>-4.2841796992297496</c:v>
                </c:pt>
                <c:pt idx="11947">
                  <c:v>-4.2841796992297496</c:v>
                </c:pt>
                <c:pt idx="11948">
                  <c:v>-4.2841796992297496</c:v>
                </c:pt>
                <c:pt idx="11949">
                  <c:v>-4.2841796992297496</c:v>
                </c:pt>
                <c:pt idx="11950">
                  <c:v>-4.2841796992297496</c:v>
                </c:pt>
                <c:pt idx="11951">
                  <c:v>-4.2841796992297496</c:v>
                </c:pt>
                <c:pt idx="11952">
                  <c:v>-4.2841796992297496</c:v>
                </c:pt>
                <c:pt idx="11953">
                  <c:v>-4.2841796992297496</c:v>
                </c:pt>
                <c:pt idx="11954">
                  <c:v>-4.2841796992297496</c:v>
                </c:pt>
                <c:pt idx="11955">
                  <c:v>-4.2841796992297496</c:v>
                </c:pt>
                <c:pt idx="11956">
                  <c:v>-4.2841796992297496</c:v>
                </c:pt>
                <c:pt idx="11957">
                  <c:v>-4.2841796992297496</c:v>
                </c:pt>
                <c:pt idx="11958">
                  <c:v>-4.2841796992297496</c:v>
                </c:pt>
                <c:pt idx="11959">
                  <c:v>-4.2841796992297496</c:v>
                </c:pt>
                <c:pt idx="11960">
                  <c:v>-4.2841796992297496</c:v>
                </c:pt>
                <c:pt idx="11961">
                  <c:v>-4.2841796992297496</c:v>
                </c:pt>
                <c:pt idx="11962">
                  <c:v>-4.2841796992297496</c:v>
                </c:pt>
                <c:pt idx="11963">
                  <c:v>-4.2841796992297496</c:v>
                </c:pt>
                <c:pt idx="11964">
                  <c:v>-4.2841796992297496</c:v>
                </c:pt>
                <c:pt idx="11965">
                  <c:v>-4.2841796992297496</c:v>
                </c:pt>
                <c:pt idx="11966">
                  <c:v>-4.2841796992297496</c:v>
                </c:pt>
                <c:pt idx="11967">
                  <c:v>-4.2841796992297496</c:v>
                </c:pt>
                <c:pt idx="11968">
                  <c:v>-4.2841796992297496</c:v>
                </c:pt>
                <c:pt idx="11969">
                  <c:v>-4.2841796992297496</c:v>
                </c:pt>
                <c:pt idx="11970">
                  <c:v>-4.2841796992297496</c:v>
                </c:pt>
                <c:pt idx="11971">
                  <c:v>-4.2841796992297496</c:v>
                </c:pt>
                <c:pt idx="11972">
                  <c:v>-4.2841796992297496</c:v>
                </c:pt>
                <c:pt idx="11973">
                  <c:v>-4.2841796992297496</c:v>
                </c:pt>
                <c:pt idx="11974">
                  <c:v>-4.2841796992297496</c:v>
                </c:pt>
                <c:pt idx="11975">
                  <c:v>-4.2841796992297496</c:v>
                </c:pt>
                <c:pt idx="11976">
                  <c:v>-4.2841796992297496</c:v>
                </c:pt>
                <c:pt idx="11977">
                  <c:v>-4.2841796992297496</c:v>
                </c:pt>
                <c:pt idx="11978">
                  <c:v>-4.2841796992297496</c:v>
                </c:pt>
                <c:pt idx="11979">
                  <c:v>-4.2841796992297496</c:v>
                </c:pt>
                <c:pt idx="11980">
                  <c:v>-4.2841796992297496</c:v>
                </c:pt>
                <c:pt idx="11981">
                  <c:v>-4.2841796992297496</c:v>
                </c:pt>
                <c:pt idx="11982">
                  <c:v>-4.2841796992297496</c:v>
                </c:pt>
                <c:pt idx="11983">
                  <c:v>-4.2841796992297496</c:v>
                </c:pt>
                <c:pt idx="11984">
                  <c:v>-4.2841796992297496</c:v>
                </c:pt>
                <c:pt idx="11985">
                  <c:v>-4.2841796992297496</c:v>
                </c:pt>
                <c:pt idx="11986">
                  <c:v>-4.2841796992297496</c:v>
                </c:pt>
                <c:pt idx="11987">
                  <c:v>-4.2841796992297496</c:v>
                </c:pt>
                <c:pt idx="11988">
                  <c:v>-4.2841796992297496</c:v>
                </c:pt>
                <c:pt idx="11989">
                  <c:v>-4.2841796992297496</c:v>
                </c:pt>
                <c:pt idx="11990">
                  <c:v>-4.2841796992297496</c:v>
                </c:pt>
                <c:pt idx="11991">
                  <c:v>-4.2841796992297496</c:v>
                </c:pt>
                <c:pt idx="11992">
                  <c:v>-4.2841796992297496</c:v>
                </c:pt>
                <c:pt idx="11993">
                  <c:v>-4.2841796992297496</c:v>
                </c:pt>
                <c:pt idx="11994">
                  <c:v>-4.2841796992297496</c:v>
                </c:pt>
                <c:pt idx="11995">
                  <c:v>-4.2841796992297496</c:v>
                </c:pt>
                <c:pt idx="11996">
                  <c:v>-4.2841796992297496</c:v>
                </c:pt>
                <c:pt idx="11997">
                  <c:v>-4.2841796992297496</c:v>
                </c:pt>
                <c:pt idx="11998">
                  <c:v>-4.2841796992297496</c:v>
                </c:pt>
                <c:pt idx="11999">
                  <c:v>-4.2841796992297496</c:v>
                </c:pt>
                <c:pt idx="12000">
                  <c:v>-4.2841796992297496</c:v>
                </c:pt>
                <c:pt idx="12001">
                  <c:v>-4.2841796992297496</c:v>
                </c:pt>
                <c:pt idx="12002">
                  <c:v>-4.2841796992297496</c:v>
                </c:pt>
                <c:pt idx="12003">
                  <c:v>-4.2841796992297496</c:v>
                </c:pt>
                <c:pt idx="12004">
                  <c:v>-4.2841796992297496</c:v>
                </c:pt>
                <c:pt idx="12005">
                  <c:v>-4.2841796992297496</c:v>
                </c:pt>
                <c:pt idx="12006">
                  <c:v>-4.2841796992297496</c:v>
                </c:pt>
                <c:pt idx="12007">
                  <c:v>-4.2841796992297496</c:v>
                </c:pt>
                <c:pt idx="12008">
                  <c:v>-4.2841796992297496</c:v>
                </c:pt>
                <c:pt idx="12009">
                  <c:v>-4.2841796992297496</c:v>
                </c:pt>
                <c:pt idx="12010">
                  <c:v>-4.2841796992297496</c:v>
                </c:pt>
                <c:pt idx="12011">
                  <c:v>-4.2841796992297496</c:v>
                </c:pt>
                <c:pt idx="12012">
                  <c:v>-4.2841796992297496</c:v>
                </c:pt>
                <c:pt idx="12013">
                  <c:v>-4.2841796992297496</c:v>
                </c:pt>
                <c:pt idx="12014">
                  <c:v>-4.2841796992297496</c:v>
                </c:pt>
                <c:pt idx="12015">
                  <c:v>-4.2841796992297496</c:v>
                </c:pt>
                <c:pt idx="12016">
                  <c:v>-4.2841796992297496</c:v>
                </c:pt>
                <c:pt idx="12017">
                  <c:v>-4.2841796992297496</c:v>
                </c:pt>
                <c:pt idx="12018">
                  <c:v>-4.2841796992297496</c:v>
                </c:pt>
                <c:pt idx="12019">
                  <c:v>-4.2841796992297496</c:v>
                </c:pt>
                <c:pt idx="12020">
                  <c:v>-4.2841796992297496</c:v>
                </c:pt>
                <c:pt idx="12021">
                  <c:v>-4.2841796992297496</c:v>
                </c:pt>
                <c:pt idx="12022">
                  <c:v>-4.2841796992297496</c:v>
                </c:pt>
                <c:pt idx="12023">
                  <c:v>-4.2841796992297496</c:v>
                </c:pt>
                <c:pt idx="12024">
                  <c:v>-4.2841796992297496</c:v>
                </c:pt>
                <c:pt idx="12025">
                  <c:v>-4.2841796992297496</c:v>
                </c:pt>
                <c:pt idx="12026">
                  <c:v>-4.2841796992297496</c:v>
                </c:pt>
                <c:pt idx="12027">
                  <c:v>-4.2841796992297496</c:v>
                </c:pt>
                <c:pt idx="12028">
                  <c:v>-4.2841796992297496</c:v>
                </c:pt>
                <c:pt idx="12029">
                  <c:v>-4.2841796992297496</c:v>
                </c:pt>
                <c:pt idx="12030">
                  <c:v>-4.2841796992297496</c:v>
                </c:pt>
                <c:pt idx="12031">
                  <c:v>-4.2841796992297496</c:v>
                </c:pt>
                <c:pt idx="12032">
                  <c:v>-4.2841796992297496</c:v>
                </c:pt>
                <c:pt idx="12033">
                  <c:v>-4.2841796992297496</c:v>
                </c:pt>
                <c:pt idx="12034">
                  <c:v>-4.2841796992297496</c:v>
                </c:pt>
                <c:pt idx="12035">
                  <c:v>-4.2841796992297496</c:v>
                </c:pt>
                <c:pt idx="12036">
                  <c:v>-4.2841796992297496</c:v>
                </c:pt>
                <c:pt idx="12037">
                  <c:v>-4.2841796992297496</c:v>
                </c:pt>
                <c:pt idx="12038">
                  <c:v>-4.2841796992297496</c:v>
                </c:pt>
                <c:pt idx="12039">
                  <c:v>-4.2841796992297496</c:v>
                </c:pt>
                <c:pt idx="12040">
                  <c:v>-4.2841796992297496</c:v>
                </c:pt>
                <c:pt idx="12041">
                  <c:v>-4.2841796992297496</c:v>
                </c:pt>
                <c:pt idx="12042">
                  <c:v>-4.2841796992297496</c:v>
                </c:pt>
                <c:pt idx="12043">
                  <c:v>-4.2841796992297496</c:v>
                </c:pt>
                <c:pt idx="12044">
                  <c:v>-4.2841796992297496</c:v>
                </c:pt>
                <c:pt idx="12045">
                  <c:v>-4.2841796992297496</c:v>
                </c:pt>
                <c:pt idx="12046">
                  <c:v>-4.2841796992297496</c:v>
                </c:pt>
                <c:pt idx="12047">
                  <c:v>-4.2841796992297496</c:v>
                </c:pt>
                <c:pt idx="12048">
                  <c:v>-4.2841796992297496</c:v>
                </c:pt>
                <c:pt idx="12049">
                  <c:v>-4.2841796992297496</c:v>
                </c:pt>
                <c:pt idx="12050">
                  <c:v>-4.2841796992297496</c:v>
                </c:pt>
                <c:pt idx="12051">
                  <c:v>-4.2841796992297496</c:v>
                </c:pt>
                <c:pt idx="12052">
                  <c:v>-4.2841796992297496</c:v>
                </c:pt>
                <c:pt idx="12053">
                  <c:v>-4.2841796992297496</c:v>
                </c:pt>
                <c:pt idx="12054">
                  <c:v>-4.2841796992297496</c:v>
                </c:pt>
                <c:pt idx="12055">
                  <c:v>-4.2841796992297496</c:v>
                </c:pt>
                <c:pt idx="12056">
                  <c:v>-4.2841796992297496</c:v>
                </c:pt>
                <c:pt idx="12057">
                  <c:v>-4.2841796992297496</c:v>
                </c:pt>
                <c:pt idx="12058">
                  <c:v>-4.2841796992297496</c:v>
                </c:pt>
                <c:pt idx="12059">
                  <c:v>-4.2841796992297496</c:v>
                </c:pt>
                <c:pt idx="12060">
                  <c:v>-4.2841796992297496</c:v>
                </c:pt>
                <c:pt idx="12061">
                  <c:v>-4.2841796992297496</c:v>
                </c:pt>
                <c:pt idx="12062">
                  <c:v>-4.2841796992297496</c:v>
                </c:pt>
                <c:pt idx="12063">
                  <c:v>-4.2841796992297496</c:v>
                </c:pt>
                <c:pt idx="12064">
                  <c:v>-4.2841796992297496</c:v>
                </c:pt>
                <c:pt idx="12065">
                  <c:v>-4.2841796992297496</c:v>
                </c:pt>
                <c:pt idx="12066">
                  <c:v>-4.2841796992297496</c:v>
                </c:pt>
                <c:pt idx="12067">
                  <c:v>-4.2841796992297496</c:v>
                </c:pt>
                <c:pt idx="12068">
                  <c:v>-4.2841796992297496</c:v>
                </c:pt>
                <c:pt idx="12069">
                  <c:v>-4.2841796992297496</c:v>
                </c:pt>
                <c:pt idx="12070">
                  <c:v>-4.2841796992297496</c:v>
                </c:pt>
                <c:pt idx="12071">
                  <c:v>-4.2841796992297496</c:v>
                </c:pt>
                <c:pt idx="12072">
                  <c:v>-4.2841796992297496</c:v>
                </c:pt>
                <c:pt idx="12073">
                  <c:v>-4.2841796992297496</c:v>
                </c:pt>
                <c:pt idx="12074">
                  <c:v>-4.2841796992297496</c:v>
                </c:pt>
                <c:pt idx="12075">
                  <c:v>-4.2841796992297496</c:v>
                </c:pt>
                <c:pt idx="12076">
                  <c:v>-4.2841796992297496</c:v>
                </c:pt>
                <c:pt idx="12077">
                  <c:v>-4.2841796992297496</c:v>
                </c:pt>
                <c:pt idx="12078">
                  <c:v>-4.2841796992297496</c:v>
                </c:pt>
                <c:pt idx="12079">
                  <c:v>-4.2841796992297496</c:v>
                </c:pt>
                <c:pt idx="12080">
                  <c:v>-4.2841796992297496</c:v>
                </c:pt>
                <c:pt idx="12081">
                  <c:v>-4.2841796992297496</c:v>
                </c:pt>
                <c:pt idx="12082">
                  <c:v>-4.2841796992297496</c:v>
                </c:pt>
                <c:pt idx="12083">
                  <c:v>-4.2841796992297496</c:v>
                </c:pt>
                <c:pt idx="12084">
                  <c:v>-4.2841796992297496</c:v>
                </c:pt>
                <c:pt idx="12085">
                  <c:v>-4.2841796992297496</c:v>
                </c:pt>
                <c:pt idx="12086">
                  <c:v>-4.2841796992297496</c:v>
                </c:pt>
                <c:pt idx="12087">
                  <c:v>-4.2841796992297496</c:v>
                </c:pt>
                <c:pt idx="12088">
                  <c:v>-4.2841796992297496</c:v>
                </c:pt>
                <c:pt idx="12089">
                  <c:v>-4.2841796992297496</c:v>
                </c:pt>
                <c:pt idx="12090">
                  <c:v>-4.2841796992297496</c:v>
                </c:pt>
                <c:pt idx="12091">
                  <c:v>-4.2841796992297496</c:v>
                </c:pt>
                <c:pt idx="12092">
                  <c:v>-4.2841796992297496</c:v>
                </c:pt>
                <c:pt idx="12093">
                  <c:v>-4.2841796992297496</c:v>
                </c:pt>
                <c:pt idx="12094">
                  <c:v>-4.2841796992297496</c:v>
                </c:pt>
                <c:pt idx="12095">
                  <c:v>-4.2841796992297496</c:v>
                </c:pt>
                <c:pt idx="12096">
                  <c:v>-4.2841796992297496</c:v>
                </c:pt>
                <c:pt idx="12097">
                  <c:v>-4.2841796992297496</c:v>
                </c:pt>
                <c:pt idx="12098">
                  <c:v>-4.2841796992297496</c:v>
                </c:pt>
                <c:pt idx="12099">
                  <c:v>-4.2841796992297496</c:v>
                </c:pt>
                <c:pt idx="12100">
                  <c:v>-4.2841796992297496</c:v>
                </c:pt>
                <c:pt idx="12101">
                  <c:v>-4.2841796992297496</c:v>
                </c:pt>
                <c:pt idx="12102">
                  <c:v>-4.2841796992297496</c:v>
                </c:pt>
                <c:pt idx="12103">
                  <c:v>-4.2841796992297496</c:v>
                </c:pt>
                <c:pt idx="12104">
                  <c:v>-4.2841796992297496</c:v>
                </c:pt>
                <c:pt idx="12105">
                  <c:v>-4.2841796992297496</c:v>
                </c:pt>
                <c:pt idx="12106">
                  <c:v>-4.2841796992297496</c:v>
                </c:pt>
                <c:pt idx="12107">
                  <c:v>-4.2841796992297496</c:v>
                </c:pt>
                <c:pt idx="12108">
                  <c:v>-4.2841796992297496</c:v>
                </c:pt>
                <c:pt idx="12109">
                  <c:v>-4.2841796992297496</c:v>
                </c:pt>
                <c:pt idx="12110">
                  <c:v>-4.2841796992297496</c:v>
                </c:pt>
                <c:pt idx="12111">
                  <c:v>-4.2841796992297496</c:v>
                </c:pt>
                <c:pt idx="12112">
                  <c:v>-4.2841796992297496</c:v>
                </c:pt>
                <c:pt idx="12113">
                  <c:v>-4.2841796992297496</c:v>
                </c:pt>
                <c:pt idx="12114">
                  <c:v>-4.2841796992297496</c:v>
                </c:pt>
                <c:pt idx="12115">
                  <c:v>-4.2841796992297496</c:v>
                </c:pt>
                <c:pt idx="12116">
                  <c:v>-4.2841796992297496</c:v>
                </c:pt>
                <c:pt idx="12117">
                  <c:v>-4.2841796992297496</c:v>
                </c:pt>
                <c:pt idx="12118">
                  <c:v>-4.2841796992297496</c:v>
                </c:pt>
                <c:pt idx="12119">
                  <c:v>-4.2841796992297496</c:v>
                </c:pt>
                <c:pt idx="12120">
                  <c:v>-4.2841796992297496</c:v>
                </c:pt>
                <c:pt idx="12121">
                  <c:v>-4.2841796992297496</c:v>
                </c:pt>
                <c:pt idx="12122">
                  <c:v>-4.2841796992297496</c:v>
                </c:pt>
                <c:pt idx="12123">
                  <c:v>-4.2841796992297496</c:v>
                </c:pt>
                <c:pt idx="12124">
                  <c:v>-4.2841796992297496</c:v>
                </c:pt>
                <c:pt idx="12125">
                  <c:v>-4.2841796992297496</c:v>
                </c:pt>
                <c:pt idx="12126">
                  <c:v>-4.2841796992297496</c:v>
                </c:pt>
                <c:pt idx="12127">
                  <c:v>-4.2841796992297496</c:v>
                </c:pt>
                <c:pt idx="12128">
                  <c:v>-4.2841796992297496</c:v>
                </c:pt>
                <c:pt idx="12129">
                  <c:v>-4.2841796992297496</c:v>
                </c:pt>
                <c:pt idx="12130">
                  <c:v>-4.2841796992297496</c:v>
                </c:pt>
                <c:pt idx="12131">
                  <c:v>-4.2841796992297496</c:v>
                </c:pt>
                <c:pt idx="12132">
                  <c:v>-4.2841796992297496</c:v>
                </c:pt>
                <c:pt idx="12133">
                  <c:v>-4.2841796992297496</c:v>
                </c:pt>
                <c:pt idx="12134">
                  <c:v>-4.2841796992297496</c:v>
                </c:pt>
                <c:pt idx="12135">
                  <c:v>-4.2841796992297496</c:v>
                </c:pt>
                <c:pt idx="12136">
                  <c:v>-4.2841796992297496</c:v>
                </c:pt>
                <c:pt idx="12137">
                  <c:v>-4.2841796992297496</c:v>
                </c:pt>
                <c:pt idx="12138">
                  <c:v>-4.2841796992297496</c:v>
                </c:pt>
                <c:pt idx="12139">
                  <c:v>-4.2841796992297496</c:v>
                </c:pt>
                <c:pt idx="12140">
                  <c:v>-4.2841796992297496</c:v>
                </c:pt>
                <c:pt idx="12141">
                  <c:v>-4.2841796992297496</c:v>
                </c:pt>
                <c:pt idx="12142">
                  <c:v>-4.2841796992297496</c:v>
                </c:pt>
                <c:pt idx="12143">
                  <c:v>-4.2841796992297496</c:v>
                </c:pt>
                <c:pt idx="12144">
                  <c:v>-4.2841796992297496</c:v>
                </c:pt>
                <c:pt idx="12145">
                  <c:v>-4.2841796992297496</c:v>
                </c:pt>
                <c:pt idx="12146">
                  <c:v>-4.2841796992297496</c:v>
                </c:pt>
                <c:pt idx="12147">
                  <c:v>-4.2841796992297496</c:v>
                </c:pt>
                <c:pt idx="12148">
                  <c:v>-4.2841796992297496</c:v>
                </c:pt>
                <c:pt idx="12149">
                  <c:v>-4.2841796992297496</c:v>
                </c:pt>
                <c:pt idx="12150">
                  <c:v>-4.2841796992297496</c:v>
                </c:pt>
                <c:pt idx="12151">
                  <c:v>-4.2841796992297496</c:v>
                </c:pt>
                <c:pt idx="12152">
                  <c:v>-4.2841796992297496</c:v>
                </c:pt>
                <c:pt idx="12153">
                  <c:v>-4.2841796992297496</c:v>
                </c:pt>
                <c:pt idx="12154">
                  <c:v>-4.2841796992297496</c:v>
                </c:pt>
                <c:pt idx="12155">
                  <c:v>-4.2841796992297496</c:v>
                </c:pt>
                <c:pt idx="12156">
                  <c:v>-4.2841796992297496</c:v>
                </c:pt>
                <c:pt idx="12157">
                  <c:v>-4.2841796992297496</c:v>
                </c:pt>
                <c:pt idx="12158">
                  <c:v>-4.2841796992297496</c:v>
                </c:pt>
                <c:pt idx="12159">
                  <c:v>-4.2841796992297496</c:v>
                </c:pt>
                <c:pt idx="12160">
                  <c:v>-4.2841796992297496</c:v>
                </c:pt>
                <c:pt idx="12161">
                  <c:v>-4.2841796992297496</c:v>
                </c:pt>
                <c:pt idx="12162">
                  <c:v>-4.2841796992297496</c:v>
                </c:pt>
                <c:pt idx="12163">
                  <c:v>-4.2841796992297496</c:v>
                </c:pt>
                <c:pt idx="12164">
                  <c:v>-4.2841796992297496</c:v>
                </c:pt>
                <c:pt idx="12165">
                  <c:v>-4.2841796992297496</c:v>
                </c:pt>
                <c:pt idx="12166">
                  <c:v>-4.2841796992297496</c:v>
                </c:pt>
                <c:pt idx="12167">
                  <c:v>-4.2841796992297496</c:v>
                </c:pt>
                <c:pt idx="12168">
                  <c:v>-4.2841796992297496</c:v>
                </c:pt>
                <c:pt idx="12169">
                  <c:v>-4.2841796992297496</c:v>
                </c:pt>
                <c:pt idx="12170">
                  <c:v>-4.2841796992297496</c:v>
                </c:pt>
                <c:pt idx="12171">
                  <c:v>-4.2841796992297496</c:v>
                </c:pt>
                <c:pt idx="12172">
                  <c:v>-4.2841796992297496</c:v>
                </c:pt>
                <c:pt idx="12173">
                  <c:v>-4.2841796992297496</c:v>
                </c:pt>
                <c:pt idx="12174">
                  <c:v>-4.2841796992297496</c:v>
                </c:pt>
                <c:pt idx="12175">
                  <c:v>-4.2841796992297496</c:v>
                </c:pt>
                <c:pt idx="12176">
                  <c:v>-4.2841796992297496</c:v>
                </c:pt>
                <c:pt idx="12177">
                  <c:v>-4.2841796992297496</c:v>
                </c:pt>
                <c:pt idx="12178">
                  <c:v>-4.2841796992297496</c:v>
                </c:pt>
                <c:pt idx="12179">
                  <c:v>-4.2841796992297496</c:v>
                </c:pt>
                <c:pt idx="12180">
                  <c:v>-4.2841796992297496</c:v>
                </c:pt>
                <c:pt idx="12181">
                  <c:v>-4.2841796992297496</c:v>
                </c:pt>
                <c:pt idx="12182">
                  <c:v>-4.2841796992297496</c:v>
                </c:pt>
                <c:pt idx="12183">
                  <c:v>-4.2841796992297496</c:v>
                </c:pt>
                <c:pt idx="12184">
                  <c:v>-4.2841796992297496</c:v>
                </c:pt>
                <c:pt idx="12185">
                  <c:v>-4.2841796992297496</c:v>
                </c:pt>
                <c:pt idx="12186">
                  <c:v>-4.2841796992297496</c:v>
                </c:pt>
                <c:pt idx="12187">
                  <c:v>-4.2841796992297496</c:v>
                </c:pt>
                <c:pt idx="12188">
                  <c:v>-4.2841796992297496</c:v>
                </c:pt>
                <c:pt idx="12189">
                  <c:v>-4.2841796992297496</c:v>
                </c:pt>
                <c:pt idx="12190">
                  <c:v>-4.2841796992297496</c:v>
                </c:pt>
                <c:pt idx="12191">
                  <c:v>-4.2841796992297496</c:v>
                </c:pt>
                <c:pt idx="12192">
                  <c:v>-4.2841796992297496</c:v>
                </c:pt>
                <c:pt idx="12193">
                  <c:v>-4.2841796992297496</c:v>
                </c:pt>
                <c:pt idx="12194">
                  <c:v>-4.2841796992297496</c:v>
                </c:pt>
                <c:pt idx="12195">
                  <c:v>-4.2841796992297496</c:v>
                </c:pt>
                <c:pt idx="12196">
                  <c:v>-4.2841796992297496</c:v>
                </c:pt>
                <c:pt idx="12197">
                  <c:v>-4.2841796992297496</c:v>
                </c:pt>
                <c:pt idx="12198">
                  <c:v>-4.2841796992297496</c:v>
                </c:pt>
                <c:pt idx="12199">
                  <c:v>-4.2841796992297496</c:v>
                </c:pt>
                <c:pt idx="12200">
                  <c:v>-4.2841796992297496</c:v>
                </c:pt>
                <c:pt idx="12201">
                  <c:v>-4.2841796992297496</c:v>
                </c:pt>
                <c:pt idx="12202">
                  <c:v>-4.2841796992297496</c:v>
                </c:pt>
                <c:pt idx="12203">
                  <c:v>-4.2841796992297496</c:v>
                </c:pt>
                <c:pt idx="12204">
                  <c:v>-4.2841796992297496</c:v>
                </c:pt>
                <c:pt idx="12205">
                  <c:v>-4.2841796992297496</c:v>
                </c:pt>
                <c:pt idx="12206">
                  <c:v>-4.2841796992297496</c:v>
                </c:pt>
                <c:pt idx="12207">
                  <c:v>-4.2841796992297496</c:v>
                </c:pt>
                <c:pt idx="12208">
                  <c:v>-4.2841796992297496</c:v>
                </c:pt>
                <c:pt idx="12209">
                  <c:v>-4.2841796992297496</c:v>
                </c:pt>
                <c:pt idx="12210">
                  <c:v>-4.2841796992297496</c:v>
                </c:pt>
                <c:pt idx="12211">
                  <c:v>-4.2841796992297496</c:v>
                </c:pt>
                <c:pt idx="12212">
                  <c:v>-4.2841796992297496</c:v>
                </c:pt>
                <c:pt idx="12213">
                  <c:v>-4.2841796992297496</c:v>
                </c:pt>
                <c:pt idx="12214">
                  <c:v>-4.2841796992297496</c:v>
                </c:pt>
                <c:pt idx="12215">
                  <c:v>-4.2841796992297496</c:v>
                </c:pt>
                <c:pt idx="12216">
                  <c:v>-4.2841796992297496</c:v>
                </c:pt>
                <c:pt idx="12217">
                  <c:v>-4.2841796992297496</c:v>
                </c:pt>
                <c:pt idx="12218">
                  <c:v>-4.2841796992297496</c:v>
                </c:pt>
                <c:pt idx="12219">
                  <c:v>-4.2841796992297496</c:v>
                </c:pt>
                <c:pt idx="12220">
                  <c:v>-4.2841796992297496</c:v>
                </c:pt>
                <c:pt idx="12221">
                  <c:v>-4.2841796992297496</c:v>
                </c:pt>
                <c:pt idx="12222">
                  <c:v>-4.2841796992297496</c:v>
                </c:pt>
                <c:pt idx="12223">
                  <c:v>-4.2841796992297496</c:v>
                </c:pt>
                <c:pt idx="12224">
                  <c:v>-4.2841796992297496</c:v>
                </c:pt>
                <c:pt idx="12225">
                  <c:v>-4.2841796992297496</c:v>
                </c:pt>
                <c:pt idx="12226">
                  <c:v>-4.2841796992297496</c:v>
                </c:pt>
                <c:pt idx="12227">
                  <c:v>-4.2841796992297496</c:v>
                </c:pt>
                <c:pt idx="12228">
                  <c:v>-4.2841796992297496</c:v>
                </c:pt>
                <c:pt idx="12229">
                  <c:v>-4.2841796992297496</c:v>
                </c:pt>
                <c:pt idx="12230">
                  <c:v>-4.2841796992297496</c:v>
                </c:pt>
                <c:pt idx="12231">
                  <c:v>-4.2841796992297496</c:v>
                </c:pt>
                <c:pt idx="12232">
                  <c:v>-4.2841796992297496</c:v>
                </c:pt>
                <c:pt idx="12233">
                  <c:v>-4.2841796992297496</c:v>
                </c:pt>
                <c:pt idx="12234">
                  <c:v>-4.2841796992297496</c:v>
                </c:pt>
                <c:pt idx="12235">
                  <c:v>-4.2841796992297496</c:v>
                </c:pt>
                <c:pt idx="12236">
                  <c:v>-4.2841796992297496</c:v>
                </c:pt>
                <c:pt idx="12237">
                  <c:v>-4.2841796992297496</c:v>
                </c:pt>
                <c:pt idx="12238">
                  <c:v>-4.2841796992297496</c:v>
                </c:pt>
                <c:pt idx="12239">
                  <c:v>-4.2841796992297496</c:v>
                </c:pt>
                <c:pt idx="12240">
                  <c:v>-4.2841796992297496</c:v>
                </c:pt>
                <c:pt idx="12241">
                  <c:v>-4.2841796992297496</c:v>
                </c:pt>
                <c:pt idx="12242">
                  <c:v>-4.2841796992297496</c:v>
                </c:pt>
                <c:pt idx="12243">
                  <c:v>-4.2841796992297496</c:v>
                </c:pt>
                <c:pt idx="12244">
                  <c:v>-4.2841796992297496</c:v>
                </c:pt>
                <c:pt idx="12245">
                  <c:v>-4.2841796992297496</c:v>
                </c:pt>
                <c:pt idx="12246">
                  <c:v>-4.2841796992297496</c:v>
                </c:pt>
                <c:pt idx="12247">
                  <c:v>-4.2841796992297496</c:v>
                </c:pt>
                <c:pt idx="12248">
                  <c:v>-4.2841796992297496</c:v>
                </c:pt>
                <c:pt idx="12249">
                  <c:v>-4.2841796992297496</c:v>
                </c:pt>
                <c:pt idx="12250">
                  <c:v>-4.2841796992297496</c:v>
                </c:pt>
                <c:pt idx="12251">
                  <c:v>-4.2841796992297496</c:v>
                </c:pt>
                <c:pt idx="12252">
                  <c:v>-4.2841796992297496</c:v>
                </c:pt>
                <c:pt idx="12253">
                  <c:v>-4.2841796992297496</c:v>
                </c:pt>
                <c:pt idx="12254">
                  <c:v>-4.2841796992297496</c:v>
                </c:pt>
                <c:pt idx="12255">
                  <c:v>-4.2841796992297496</c:v>
                </c:pt>
                <c:pt idx="12256">
                  <c:v>-4.2841796992297496</c:v>
                </c:pt>
                <c:pt idx="12257">
                  <c:v>-4.2841796992297496</c:v>
                </c:pt>
                <c:pt idx="12258">
                  <c:v>-4.2841796992297496</c:v>
                </c:pt>
                <c:pt idx="12259">
                  <c:v>-4.2841796992297496</c:v>
                </c:pt>
                <c:pt idx="12260">
                  <c:v>-4.2841796992297496</c:v>
                </c:pt>
                <c:pt idx="12261">
                  <c:v>-4.2841796992297496</c:v>
                </c:pt>
                <c:pt idx="12262">
                  <c:v>-4.2841796992297496</c:v>
                </c:pt>
                <c:pt idx="12263">
                  <c:v>-4.2841796992297496</c:v>
                </c:pt>
                <c:pt idx="12264">
                  <c:v>-4.2841796992297496</c:v>
                </c:pt>
                <c:pt idx="12265">
                  <c:v>-4.2841796992297496</c:v>
                </c:pt>
                <c:pt idx="12266">
                  <c:v>-4.2841796992297496</c:v>
                </c:pt>
                <c:pt idx="12267">
                  <c:v>-4.2841796992297496</c:v>
                </c:pt>
                <c:pt idx="12268">
                  <c:v>-4.2841796992297496</c:v>
                </c:pt>
                <c:pt idx="12269">
                  <c:v>-4.2841796992297496</c:v>
                </c:pt>
                <c:pt idx="12270">
                  <c:v>-4.2841796992297496</c:v>
                </c:pt>
                <c:pt idx="12271">
                  <c:v>-4.2841796992297496</c:v>
                </c:pt>
                <c:pt idx="12272">
                  <c:v>-4.2841796992297496</c:v>
                </c:pt>
                <c:pt idx="12273">
                  <c:v>-4.2841796992297496</c:v>
                </c:pt>
                <c:pt idx="12274">
                  <c:v>-4.2841796992297496</c:v>
                </c:pt>
                <c:pt idx="12275">
                  <c:v>-4.2841796992297496</c:v>
                </c:pt>
                <c:pt idx="12276">
                  <c:v>-4.2841796992297496</c:v>
                </c:pt>
                <c:pt idx="12277">
                  <c:v>-4.2841796992297496</c:v>
                </c:pt>
                <c:pt idx="12278">
                  <c:v>-4.2841796992297496</c:v>
                </c:pt>
                <c:pt idx="12279">
                  <c:v>-4.2841796992297496</c:v>
                </c:pt>
                <c:pt idx="12280">
                  <c:v>-4.2841796992297496</c:v>
                </c:pt>
                <c:pt idx="12281">
                  <c:v>-4.2841796992297496</c:v>
                </c:pt>
                <c:pt idx="12282">
                  <c:v>-4.2841796992297496</c:v>
                </c:pt>
                <c:pt idx="12283">
                  <c:v>-4.2841796992297496</c:v>
                </c:pt>
                <c:pt idx="12284">
                  <c:v>-4.2841796992297496</c:v>
                </c:pt>
                <c:pt idx="12285">
                  <c:v>-4.2841796992297496</c:v>
                </c:pt>
                <c:pt idx="12286">
                  <c:v>-4.2841796992297496</c:v>
                </c:pt>
                <c:pt idx="12287">
                  <c:v>-4.2841796992297496</c:v>
                </c:pt>
                <c:pt idx="12288">
                  <c:v>-4.2841796992297496</c:v>
                </c:pt>
                <c:pt idx="12289">
                  <c:v>-4.2841796992297496</c:v>
                </c:pt>
                <c:pt idx="12290">
                  <c:v>-4.2841796992297496</c:v>
                </c:pt>
                <c:pt idx="12291">
                  <c:v>-4.2841796992297496</c:v>
                </c:pt>
                <c:pt idx="12292">
                  <c:v>-4.2841796992297496</c:v>
                </c:pt>
                <c:pt idx="12293">
                  <c:v>-4.2841796992297496</c:v>
                </c:pt>
                <c:pt idx="12294">
                  <c:v>-4.2841796992297496</c:v>
                </c:pt>
                <c:pt idx="12295">
                  <c:v>-4.2841796992297496</c:v>
                </c:pt>
                <c:pt idx="12296">
                  <c:v>-4.2841796992297496</c:v>
                </c:pt>
                <c:pt idx="12297">
                  <c:v>-4.2841796992297496</c:v>
                </c:pt>
                <c:pt idx="12298">
                  <c:v>-4.2841796992297496</c:v>
                </c:pt>
                <c:pt idx="12299">
                  <c:v>-4.2841796992297496</c:v>
                </c:pt>
                <c:pt idx="12300">
                  <c:v>-4.2841796992297496</c:v>
                </c:pt>
                <c:pt idx="12301">
                  <c:v>-4.2841796992297496</c:v>
                </c:pt>
                <c:pt idx="12302">
                  <c:v>-4.2841796992297496</c:v>
                </c:pt>
                <c:pt idx="12303">
                  <c:v>-4.2841796992297496</c:v>
                </c:pt>
                <c:pt idx="12304">
                  <c:v>-4.2841796992297496</c:v>
                </c:pt>
                <c:pt idx="12305">
                  <c:v>-4.2841796992297496</c:v>
                </c:pt>
                <c:pt idx="12306">
                  <c:v>-4.2841796992297496</c:v>
                </c:pt>
                <c:pt idx="12307">
                  <c:v>-4.2841796992297496</c:v>
                </c:pt>
                <c:pt idx="12308">
                  <c:v>-4.2841796992297496</c:v>
                </c:pt>
                <c:pt idx="12309">
                  <c:v>-4.2841796992297496</c:v>
                </c:pt>
                <c:pt idx="12310">
                  <c:v>-4.2841796992297496</c:v>
                </c:pt>
                <c:pt idx="12311">
                  <c:v>-4.2841796992297496</c:v>
                </c:pt>
                <c:pt idx="12312">
                  <c:v>-4.2841796992297496</c:v>
                </c:pt>
                <c:pt idx="12313">
                  <c:v>-4.2841796992297496</c:v>
                </c:pt>
                <c:pt idx="12314">
                  <c:v>-4.2841796992297496</c:v>
                </c:pt>
                <c:pt idx="12315">
                  <c:v>-4.2841796992297496</c:v>
                </c:pt>
                <c:pt idx="12316">
                  <c:v>-4.2841796992297496</c:v>
                </c:pt>
                <c:pt idx="12317">
                  <c:v>-4.2841796992297496</c:v>
                </c:pt>
                <c:pt idx="12318">
                  <c:v>-4.2841796992297496</c:v>
                </c:pt>
                <c:pt idx="12319">
                  <c:v>-4.2841796992297496</c:v>
                </c:pt>
                <c:pt idx="12320">
                  <c:v>-4.2841796992297496</c:v>
                </c:pt>
                <c:pt idx="12321">
                  <c:v>-4.2841796992297496</c:v>
                </c:pt>
                <c:pt idx="12322">
                  <c:v>-4.2841796992297496</c:v>
                </c:pt>
                <c:pt idx="12323">
                  <c:v>-4.2841796992297496</c:v>
                </c:pt>
                <c:pt idx="12324">
                  <c:v>-4.2841796992297496</c:v>
                </c:pt>
                <c:pt idx="12325">
                  <c:v>-4.2841796992297496</c:v>
                </c:pt>
                <c:pt idx="12326">
                  <c:v>-4.2841796992297496</c:v>
                </c:pt>
                <c:pt idx="12327">
                  <c:v>-4.2841796992297496</c:v>
                </c:pt>
                <c:pt idx="12328">
                  <c:v>-4.2841796992297496</c:v>
                </c:pt>
                <c:pt idx="12329">
                  <c:v>-4.2841796992297496</c:v>
                </c:pt>
                <c:pt idx="12330">
                  <c:v>-4.2841796992297496</c:v>
                </c:pt>
                <c:pt idx="12331">
                  <c:v>-4.2841796992297496</c:v>
                </c:pt>
                <c:pt idx="12332">
                  <c:v>-4.2841796992297496</c:v>
                </c:pt>
                <c:pt idx="12333">
                  <c:v>-4.2841796992297496</c:v>
                </c:pt>
                <c:pt idx="12334">
                  <c:v>-4.2841796992297496</c:v>
                </c:pt>
                <c:pt idx="12335">
                  <c:v>-4.2841796992297496</c:v>
                </c:pt>
                <c:pt idx="12336">
                  <c:v>-4.2841796992297496</c:v>
                </c:pt>
                <c:pt idx="12337">
                  <c:v>-4.2841796992297496</c:v>
                </c:pt>
                <c:pt idx="12338">
                  <c:v>-4.2841796992297496</c:v>
                </c:pt>
                <c:pt idx="12339">
                  <c:v>-4.2841796992297496</c:v>
                </c:pt>
                <c:pt idx="12340">
                  <c:v>-4.2841796992297496</c:v>
                </c:pt>
                <c:pt idx="12341">
                  <c:v>-4.2841796992297496</c:v>
                </c:pt>
                <c:pt idx="12342">
                  <c:v>-4.2841796992297496</c:v>
                </c:pt>
                <c:pt idx="12343">
                  <c:v>-4.2841796992297496</c:v>
                </c:pt>
                <c:pt idx="12344">
                  <c:v>-4.2841796992297496</c:v>
                </c:pt>
                <c:pt idx="12345">
                  <c:v>-4.2841796992297496</c:v>
                </c:pt>
                <c:pt idx="12346">
                  <c:v>-4.2841796992297496</c:v>
                </c:pt>
                <c:pt idx="12347">
                  <c:v>-4.2841796992297496</c:v>
                </c:pt>
                <c:pt idx="12348">
                  <c:v>-4.2841796992297496</c:v>
                </c:pt>
                <c:pt idx="12349">
                  <c:v>-4.2841796992297496</c:v>
                </c:pt>
                <c:pt idx="12350">
                  <c:v>-4.2841796992297496</c:v>
                </c:pt>
                <c:pt idx="12351">
                  <c:v>-4.2841796992297496</c:v>
                </c:pt>
                <c:pt idx="12352">
                  <c:v>-4.2841796992297496</c:v>
                </c:pt>
                <c:pt idx="12353">
                  <c:v>-4.2841796992297496</c:v>
                </c:pt>
                <c:pt idx="12354">
                  <c:v>-4.2841796992297496</c:v>
                </c:pt>
                <c:pt idx="12355">
                  <c:v>-4.2841796992297496</c:v>
                </c:pt>
                <c:pt idx="12356">
                  <c:v>-4.2841796992297496</c:v>
                </c:pt>
                <c:pt idx="12357">
                  <c:v>-4.2841796992297496</c:v>
                </c:pt>
                <c:pt idx="12358">
                  <c:v>-4.2841796992297496</c:v>
                </c:pt>
                <c:pt idx="12359">
                  <c:v>-4.2841796992297496</c:v>
                </c:pt>
                <c:pt idx="12360">
                  <c:v>-4.2841796992297496</c:v>
                </c:pt>
                <c:pt idx="12361">
                  <c:v>-4.2841796992297496</c:v>
                </c:pt>
                <c:pt idx="12362">
                  <c:v>-4.2841796992297496</c:v>
                </c:pt>
                <c:pt idx="12363">
                  <c:v>-4.2841796992297496</c:v>
                </c:pt>
                <c:pt idx="12364">
                  <c:v>-4.2841796992297496</c:v>
                </c:pt>
                <c:pt idx="12365">
                  <c:v>-4.2841796992297496</c:v>
                </c:pt>
                <c:pt idx="12366">
                  <c:v>-4.2841796992297496</c:v>
                </c:pt>
                <c:pt idx="12367">
                  <c:v>-4.2841796992297496</c:v>
                </c:pt>
                <c:pt idx="12368">
                  <c:v>-4.2841796992297496</c:v>
                </c:pt>
                <c:pt idx="12369">
                  <c:v>-4.2841796992297496</c:v>
                </c:pt>
                <c:pt idx="12370">
                  <c:v>-4.2841796992297496</c:v>
                </c:pt>
                <c:pt idx="12371">
                  <c:v>-4.2841796992297496</c:v>
                </c:pt>
                <c:pt idx="12372">
                  <c:v>-4.2841796992297496</c:v>
                </c:pt>
                <c:pt idx="12373">
                  <c:v>-4.2841796992297496</c:v>
                </c:pt>
                <c:pt idx="12374">
                  <c:v>-4.2841796992297496</c:v>
                </c:pt>
                <c:pt idx="12375">
                  <c:v>-4.2841796992297496</c:v>
                </c:pt>
                <c:pt idx="12376">
                  <c:v>-4.2841796992297496</c:v>
                </c:pt>
                <c:pt idx="12377">
                  <c:v>-4.2841796992297496</c:v>
                </c:pt>
                <c:pt idx="12378">
                  <c:v>-4.2841796992297496</c:v>
                </c:pt>
                <c:pt idx="12379">
                  <c:v>-4.2841796992297496</c:v>
                </c:pt>
                <c:pt idx="12380">
                  <c:v>-4.2841796992297496</c:v>
                </c:pt>
                <c:pt idx="12381">
                  <c:v>-4.2841796992297496</c:v>
                </c:pt>
                <c:pt idx="12382">
                  <c:v>-4.2841796992297496</c:v>
                </c:pt>
                <c:pt idx="12383">
                  <c:v>-4.2841796992297496</c:v>
                </c:pt>
                <c:pt idx="12384">
                  <c:v>-4.2841796992297496</c:v>
                </c:pt>
                <c:pt idx="12385">
                  <c:v>-4.2841796992297496</c:v>
                </c:pt>
                <c:pt idx="12386">
                  <c:v>-4.2841796992297496</c:v>
                </c:pt>
                <c:pt idx="12387">
                  <c:v>-4.2841796992297496</c:v>
                </c:pt>
                <c:pt idx="12388">
                  <c:v>-4.2841796992297496</c:v>
                </c:pt>
                <c:pt idx="12389">
                  <c:v>-4.2841796992297496</c:v>
                </c:pt>
                <c:pt idx="12390">
                  <c:v>-4.2841796992297496</c:v>
                </c:pt>
                <c:pt idx="12391">
                  <c:v>-4.2841796992297496</c:v>
                </c:pt>
                <c:pt idx="12392">
                  <c:v>-4.2841796992297496</c:v>
                </c:pt>
                <c:pt idx="12393">
                  <c:v>-4.2841796992297496</c:v>
                </c:pt>
                <c:pt idx="12394">
                  <c:v>-4.2841796992297496</c:v>
                </c:pt>
                <c:pt idx="12395">
                  <c:v>-4.2841796992297496</c:v>
                </c:pt>
                <c:pt idx="12396">
                  <c:v>-4.2841796992297496</c:v>
                </c:pt>
                <c:pt idx="12397">
                  <c:v>-4.2841796992297496</c:v>
                </c:pt>
                <c:pt idx="12398">
                  <c:v>-4.2841796992297496</c:v>
                </c:pt>
                <c:pt idx="12399">
                  <c:v>-4.2841796992297496</c:v>
                </c:pt>
                <c:pt idx="12400">
                  <c:v>-4.2841796992297496</c:v>
                </c:pt>
                <c:pt idx="12401">
                  <c:v>-4.2841796992297496</c:v>
                </c:pt>
                <c:pt idx="12402">
                  <c:v>-4.2841796992297496</c:v>
                </c:pt>
                <c:pt idx="12403">
                  <c:v>-4.2841796992297496</c:v>
                </c:pt>
                <c:pt idx="12404">
                  <c:v>-4.2841796992297496</c:v>
                </c:pt>
                <c:pt idx="12405">
                  <c:v>-4.2841796992297496</c:v>
                </c:pt>
                <c:pt idx="12406">
                  <c:v>-4.2841796992297496</c:v>
                </c:pt>
                <c:pt idx="12407">
                  <c:v>-4.2841796992297496</c:v>
                </c:pt>
                <c:pt idx="12408">
                  <c:v>-4.2841796992297496</c:v>
                </c:pt>
                <c:pt idx="12409">
                  <c:v>-4.2841796992297496</c:v>
                </c:pt>
                <c:pt idx="12410">
                  <c:v>-4.2841796992297496</c:v>
                </c:pt>
                <c:pt idx="12411">
                  <c:v>-4.2841796992297496</c:v>
                </c:pt>
                <c:pt idx="12412">
                  <c:v>-4.2841796992297496</c:v>
                </c:pt>
                <c:pt idx="12413">
                  <c:v>-4.2841796992297496</c:v>
                </c:pt>
                <c:pt idx="12414">
                  <c:v>-4.2841796992297496</c:v>
                </c:pt>
                <c:pt idx="12415">
                  <c:v>-4.2841796992297496</c:v>
                </c:pt>
                <c:pt idx="12416">
                  <c:v>-4.2841796992297496</c:v>
                </c:pt>
                <c:pt idx="12417">
                  <c:v>-4.2841796992297496</c:v>
                </c:pt>
                <c:pt idx="12418">
                  <c:v>-4.2841796992297496</c:v>
                </c:pt>
                <c:pt idx="12419">
                  <c:v>-4.2841796992297496</c:v>
                </c:pt>
                <c:pt idx="12420">
                  <c:v>-4.2841796992297496</c:v>
                </c:pt>
                <c:pt idx="12421">
                  <c:v>-4.2841796992297496</c:v>
                </c:pt>
                <c:pt idx="12422">
                  <c:v>-4.2841796992297496</c:v>
                </c:pt>
                <c:pt idx="12423">
                  <c:v>-4.2841796992297496</c:v>
                </c:pt>
                <c:pt idx="12424">
                  <c:v>-4.2841796992297496</c:v>
                </c:pt>
                <c:pt idx="12425">
                  <c:v>-4.2841796992297496</c:v>
                </c:pt>
                <c:pt idx="12426">
                  <c:v>-4.2841796992297496</c:v>
                </c:pt>
                <c:pt idx="12427">
                  <c:v>-4.2841796992297496</c:v>
                </c:pt>
                <c:pt idx="12428">
                  <c:v>-4.2841796992297496</c:v>
                </c:pt>
                <c:pt idx="12429">
                  <c:v>-4.2841796992297496</c:v>
                </c:pt>
                <c:pt idx="12430">
                  <c:v>-4.2841796992297496</c:v>
                </c:pt>
                <c:pt idx="12431">
                  <c:v>-4.2841796992297496</c:v>
                </c:pt>
                <c:pt idx="12432">
                  <c:v>-4.2841796992297496</c:v>
                </c:pt>
                <c:pt idx="12433">
                  <c:v>-4.2841796992297496</c:v>
                </c:pt>
                <c:pt idx="12434">
                  <c:v>-4.2841796992297496</c:v>
                </c:pt>
                <c:pt idx="12435">
                  <c:v>-4.2841796992297496</c:v>
                </c:pt>
                <c:pt idx="12436">
                  <c:v>-4.2841796992297496</c:v>
                </c:pt>
                <c:pt idx="12437">
                  <c:v>-4.2841796992297496</c:v>
                </c:pt>
                <c:pt idx="12438">
                  <c:v>-4.2841796992297496</c:v>
                </c:pt>
                <c:pt idx="12439">
                  <c:v>-4.2841796992297496</c:v>
                </c:pt>
                <c:pt idx="12440">
                  <c:v>-4.2841796992297496</c:v>
                </c:pt>
                <c:pt idx="12441">
                  <c:v>-4.2841796992297496</c:v>
                </c:pt>
                <c:pt idx="12442">
                  <c:v>-4.2841796992297496</c:v>
                </c:pt>
                <c:pt idx="12443">
                  <c:v>-4.2841796992297496</c:v>
                </c:pt>
                <c:pt idx="12444">
                  <c:v>-4.2841796992297496</c:v>
                </c:pt>
                <c:pt idx="12445">
                  <c:v>-4.2841796992297496</c:v>
                </c:pt>
                <c:pt idx="12446">
                  <c:v>-4.2841796992297496</c:v>
                </c:pt>
                <c:pt idx="12447">
                  <c:v>-4.2841796992297496</c:v>
                </c:pt>
                <c:pt idx="12448">
                  <c:v>-4.2841796992297496</c:v>
                </c:pt>
                <c:pt idx="12449">
                  <c:v>-4.2841796992297496</c:v>
                </c:pt>
                <c:pt idx="12450">
                  <c:v>-4.2841796992297496</c:v>
                </c:pt>
                <c:pt idx="12451">
                  <c:v>-4.2841796992297496</c:v>
                </c:pt>
                <c:pt idx="12452">
                  <c:v>-4.2841796992297496</c:v>
                </c:pt>
                <c:pt idx="12453">
                  <c:v>-4.2841796992297496</c:v>
                </c:pt>
                <c:pt idx="12454">
                  <c:v>-4.2841796992297496</c:v>
                </c:pt>
                <c:pt idx="12455">
                  <c:v>-4.2841796992297496</c:v>
                </c:pt>
                <c:pt idx="12456">
                  <c:v>-4.2841796992297496</c:v>
                </c:pt>
                <c:pt idx="12457">
                  <c:v>-4.2841796992297496</c:v>
                </c:pt>
                <c:pt idx="12458">
                  <c:v>-4.2841796992297496</c:v>
                </c:pt>
                <c:pt idx="12459">
                  <c:v>-4.2841796992297496</c:v>
                </c:pt>
                <c:pt idx="12460">
                  <c:v>-4.2841796992297496</c:v>
                </c:pt>
                <c:pt idx="12461">
                  <c:v>-4.2841796992297496</c:v>
                </c:pt>
                <c:pt idx="12462">
                  <c:v>-4.2841796992297496</c:v>
                </c:pt>
                <c:pt idx="12463">
                  <c:v>-4.2841796992297496</c:v>
                </c:pt>
                <c:pt idx="12464">
                  <c:v>-4.2841796992297496</c:v>
                </c:pt>
                <c:pt idx="12465">
                  <c:v>-4.2841796992297496</c:v>
                </c:pt>
                <c:pt idx="12466">
                  <c:v>-4.2841796992297496</c:v>
                </c:pt>
                <c:pt idx="12467">
                  <c:v>-4.2841796992297496</c:v>
                </c:pt>
                <c:pt idx="12468">
                  <c:v>-4.2841796992297496</c:v>
                </c:pt>
                <c:pt idx="12469">
                  <c:v>-4.2841796992297496</c:v>
                </c:pt>
                <c:pt idx="12470">
                  <c:v>-4.2841796992297496</c:v>
                </c:pt>
                <c:pt idx="12471">
                  <c:v>-4.2841796992297496</c:v>
                </c:pt>
                <c:pt idx="12472">
                  <c:v>-4.2841796992297496</c:v>
                </c:pt>
                <c:pt idx="12473">
                  <c:v>-4.2841796992297496</c:v>
                </c:pt>
                <c:pt idx="12474">
                  <c:v>-4.2841796992297496</c:v>
                </c:pt>
                <c:pt idx="12475">
                  <c:v>-4.2841796992297496</c:v>
                </c:pt>
                <c:pt idx="12476">
                  <c:v>-4.2841796992297496</c:v>
                </c:pt>
                <c:pt idx="12477">
                  <c:v>-4.2841796992297496</c:v>
                </c:pt>
                <c:pt idx="12478">
                  <c:v>-4.2841796992297496</c:v>
                </c:pt>
                <c:pt idx="12479">
                  <c:v>-4.2841796992297496</c:v>
                </c:pt>
                <c:pt idx="12480">
                  <c:v>-4.2841796992297496</c:v>
                </c:pt>
                <c:pt idx="12481">
                  <c:v>-4.2841796992297496</c:v>
                </c:pt>
                <c:pt idx="12482">
                  <c:v>-4.2841796992297496</c:v>
                </c:pt>
                <c:pt idx="12483">
                  <c:v>-4.2841796992297496</c:v>
                </c:pt>
                <c:pt idx="12484">
                  <c:v>-4.2841796992297496</c:v>
                </c:pt>
                <c:pt idx="12485">
                  <c:v>-4.2841796992297496</c:v>
                </c:pt>
                <c:pt idx="12486">
                  <c:v>-4.2841796992297496</c:v>
                </c:pt>
                <c:pt idx="12487">
                  <c:v>-4.2841796992297496</c:v>
                </c:pt>
                <c:pt idx="12488">
                  <c:v>-4.2841796992297496</c:v>
                </c:pt>
                <c:pt idx="12489">
                  <c:v>-4.2841796992297496</c:v>
                </c:pt>
                <c:pt idx="12490">
                  <c:v>-4.2841796992297496</c:v>
                </c:pt>
                <c:pt idx="12491">
                  <c:v>-4.2841796992297496</c:v>
                </c:pt>
                <c:pt idx="12492">
                  <c:v>-4.2841796992297496</c:v>
                </c:pt>
                <c:pt idx="12493">
                  <c:v>-4.2841796992297496</c:v>
                </c:pt>
                <c:pt idx="12494">
                  <c:v>-4.2841796992297496</c:v>
                </c:pt>
                <c:pt idx="12495">
                  <c:v>-4.2841796992297496</c:v>
                </c:pt>
                <c:pt idx="12496">
                  <c:v>-4.2841796992297496</c:v>
                </c:pt>
                <c:pt idx="12497">
                  <c:v>-4.2841796992297496</c:v>
                </c:pt>
                <c:pt idx="12498">
                  <c:v>-4.2841796992297496</c:v>
                </c:pt>
                <c:pt idx="12499">
                  <c:v>-4.2841796992297496</c:v>
                </c:pt>
                <c:pt idx="12500">
                  <c:v>-4.2841796992297496</c:v>
                </c:pt>
                <c:pt idx="12501">
                  <c:v>-4.2841796992297496</c:v>
                </c:pt>
                <c:pt idx="12502">
                  <c:v>-4.2841796992297496</c:v>
                </c:pt>
                <c:pt idx="12503">
                  <c:v>-4.2841796992297496</c:v>
                </c:pt>
                <c:pt idx="12504">
                  <c:v>-4.2841796992297496</c:v>
                </c:pt>
                <c:pt idx="12505">
                  <c:v>-4.2841796992297496</c:v>
                </c:pt>
                <c:pt idx="12506">
                  <c:v>-4.2841796992297496</c:v>
                </c:pt>
                <c:pt idx="12507">
                  <c:v>-4.2841796992297496</c:v>
                </c:pt>
                <c:pt idx="12508">
                  <c:v>-4.2841796992297496</c:v>
                </c:pt>
                <c:pt idx="12509">
                  <c:v>-4.2841796992297496</c:v>
                </c:pt>
                <c:pt idx="12510">
                  <c:v>-4.2841796992297496</c:v>
                </c:pt>
                <c:pt idx="12511">
                  <c:v>-4.2841796992297496</c:v>
                </c:pt>
                <c:pt idx="12512">
                  <c:v>-4.2841796992297496</c:v>
                </c:pt>
                <c:pt idx="12513">
                  <c:v>-4.2841796992297496</c:v>
                </c:pt>
                <c:pt idx="12514">
                  <c:v>-4.2841796992297496</c:v>
                </c:pt>
                <c:pt idx="12515">
                  <c:v>-4.2841796992297496</c:v>
                </c:pt>
                <c:pt idx="12516">
                  <c:v>-4.2841796992297496</c:v>
                </c:pt>
                <c:pt idx="12517">
                  <c:v>-4.2841796992297496</c:v>
                </c:pt>
                <c:pt idx="12518">
                  <c:v>-4.2841796992297496</c:v>
                </c:pt>
                <c:pt idx="12519">
                  <c:v>-4.2841796992297496</c:v>
                </c:pt>
                <c:pt idx="12520">
                  <c:v>-4.2841796992297496</c:v>
                </c:pt>
                <c:pt idx="12521">
                  <c:v>-4.2841796992297496</c:v>
                </c:pt>
                <c:pt idx="12522">
                  <c:v>-4.2841796992297496</c:v>
                </c:pt>
                <c:pt idx="12523">
                  <c:v>-4.2841796992297496</c:v>
                </c:pt>
                <c:pt idx="12524">
                  <c:v>-4.2841796992297496</c:v>
                </c:pt>
                <c:pt idx="12525">
                  <c:v>-4.2841796992297496</c:v>
                </c:pt>
                <c:pt idx="12526">
                  <c:v>-4.2841796992297496</c:v>
                </c:pt>
                <c:pt idx="12527">
                  <c:v>-4.2841796992297496</c:v>
                </c:pt>
                <c:pt idx="12528">
                  <c:v>-4.2841796992297496</c:v>
                </c:pt>
                <c:pt idx="12529">
                  <c:v>-4.2841796992297496</c:v>
                </c:pt>
                <c:pt idx="12530">
                  <c:v>-4.2841796992297496</c:v>
                </c:pt>
                <c:pt idx="12531">
                  <c:v>-4.2841796992297496</c:v>
                </c:pt>
                <c:pt idx="12532">
                  <c:v>-4.2841796992297496</c:v>
                </c:pt>
                <c:pt idx="12533">
                  <c:v>-4.2841796992297496</c:v>
                </c:pt>
                <c:pt idx="12534">
                  <c:v>-4.2841796992297496</c:v>
                </c:pt>
                <c:pt idx="12535">
                  <c:v>-4.2841796992297496</c:v>
                </c:pt>
                <c:pt idx="12536">
                  <c:v>-4.2841796992297496</c:v>
                </c:pt>
                <c:pt idx="12537">
                  <c:v>-4.2841796992297496</c:v>
                </c:pt>
                <c:pt idx="12538">
                  <c:v>-4.2841796992297496</c:v>
                </c:pt>
                <c:pt idx="12539">
                  <c:v>-4.2841796992297496</c:v>
                </c:pt>
                <c:pt idx="12540">
                  <c:v>-4.2841796992297496</c:v>
                </c:pt>
                <c:pt idx="12541">
                  <c:v>-4.2841796992297496</c:v>
                </c:pt>
                <c:pt idx="12542">
                  <c:v>-4.2841796992297496</c:v>
                </c:pt>
                <c:pt idx="12543">
                  <c:v>-4.2841796992297496</c:v>
                </c:pt>
                <c:pt idx="12544">
                  <c:v>-4.2841796992297496</c:v>
                </c:pt>
                <c:pt idx="12545">
                  <c:v>-4.2841796992297496</c:v>
                </c:pt>
                <c:pt idx="12546">
                  <c:v>-4.2841796992297496</c:v>
                </c:pt>
                <c:pt idx="12547">
                  <c:v>-4.2841796992297496</c:v>
                </c:pt>
                <c:pt idx="12548">
                  <c:v>-4.2841796992297496</c:v>
                </c:pt>
                <c:pt idx="12549">
                  <c:v>-4.2841796992297496</c:v>
                </c:pt>
                <c:pt idx="12550">
                  <c:v>-4.2841796992297496</c:v>
                </c:pt>
                <c:pt idx="12551">
                  <c:v>-4.2841796992297496</c:v>
                </c:pt>
                <c:pt idx="12552">
                  <c:v>-4.2841796992297496</c:v>
                </c:pt>
                <c:pt idx="12553">
                  <c:v>-4.2841796992297496</c:v>
                </c:pt>
                <c:pt idx="12554">
                  <c:v>-4.2841796992297496</c:v>
                </c:pt>
                <c:pt idx="12555">
                  <c:v>-4.2841796992297496</c:v>
                </c:pt>
                <c:pt idx="12556">
                  <c:v>-4.2841796992297496</c:v>
                </c:pt>
                <c:pt idx="12557">
                  <c:v>-4.2841796992297496</c:v>
                </c:pt>
                <c:pt idx="12558">
                  <c:v>-4.2841796992297496</c:v>
                </c:pt>
                <c:pt idx="12559">
                  <c:v>-4.2841796992297496</c:v>
                </c:pt>
                <c:pt idx="12560">
                  <c:v>-4.2841796992297496</c:v>
                </c:pt>
                <c:pt idx="12561">
                  <c:v>-4.2841796992297496</c:v>
                </c:pt>
                <c:pt idx="12562">
                  <c:v>-4.2841796992297496</c:v>
                </c:pt>
                <c:pt idx="12563">
                  <c:v>-4.2841796992297496</c:v>
                </c:pt>
                <c:pt idx="12564">
                  <c:v>-4.2841796992297496</c:v>
                </c:pt>
                <c:pt idx="12565">
                  <c:v>-4.2841796992297496</c:v>
                </c:pt>
                <c:pt idx="12566">
                  <c:v>-4.2841796992297496</c:v>
                </c:pt>
                <c:pt idx="12567">
                  <c:v>-4.2841796992297496</c:v>
                </c:pt>
                <c:pt idx="12568">
                  <c:v>-4.2841796992297496</c:v>
                </c:pt>
                <c:pt idx="12569">
                  <c:v>-4.2841796992297496</c:v>
                </c:pt>
                <c:pt idx="12570">
                  <c:v>-4.2841796992297496</c:v>
                </c:pt>
                <c:pt idx="12571">
                  <c:v>-4.2841796992297496</c:v>
                </c:pt>
                <c:pt idx="12572">
                  <c:v>-4.2841796992297496</c:v>
                </c:pt>
                <c:pt idx="12573">
                  <c:v>-4.2841796992297496</c:v>
                </c:pt>
                <c:pt idx="12574">
                  <c:v>-4.2841796992297496</c:v>
                </c:pt>
                <c:pt idx="12575">
                  <c:v>-4.2841796992297496</c:v>
                </c:pt>
                <c:pt idx="12576">
                  <c:v>-4.2841796992297496</c:v>
                </c:pt>
                <c:pt idx="12577">
                  <c:v>-4.2841796992297496</c:v>
                </c:pt>
                <c:pt idx="12578">
                  <c:v>-4.2841796992297496</c:v>
                </c:pt>
                <c:pt idx="12579">
                  <c:v>-4.2841796992297496</c:v>
                </c:pt>
                <c:pt idx="12580">
                  <c:v>-4.2841796992297496</c:v>
                </c:pt>
                <c:pt idx="12581">
                  <c:v>-4.2841796992297496</c:v>
                </c:pt>
                <c:pt idx="12582">
                  <c:v>-4.2841796992297496</c:v>
                </c:pt>
                <c:pt idx="12583">
                  <c:v>-4.2841796992297496</c:v>
                </c:pt>
                <c:pt idx="12584">
                  <c:v>-4.2841796992297496</c:v>
                </c:pt>
                <c:pt idx="12585">
                  <c:v>-4.2841796992297496</c:v>
                </c:pt>
                <c:pt idx="12586">
                  <c:v>-4.2841796992297496</c:v>
                </c:pt>
                <c:pt idx="12587">
                  <c:v>-4.2841796992297496</c:v>
                </c:pt>
                <c:pt idx="12588">
                  <c:v>-4.2841796992297496</c:v>
                </c:pt>
                <c:pt idx="12589">
                  <c:v>-4.2841796992297496</c:v>
                </c:pt>
                <c:pt idx="12590">
                  <c:v>-4.2841796992297496</c:v>
                </c:pt>
                <c:pt idx="12591">
                  <c:v>-4.2841796992297496</c:v>
                </c:pt>
                <c:pt idx="12592">
                  <c:v>-4.2841796992297496</c:v>
                </c:pt>
                <c:pt idx="12593">
                  <c:v>-4.2841796992297496</c:v>
                </c:pt>
                <c:pt idx="12594">
                  <c:v>-4.2841796992297496</c:v>
                </c:pt>
                <c:pt idx="12595">
                  <c:v>-4.2841796992297496</c:v>
                </c:pt>
                <c:pt idx="12596">
                  <c:v>-4.2841796992297496</c:v>
                </c:pt>
                <c:pt idx="12597">
                  <c:v>-4.2841796992297496</c:v>
                </c:pt>
                <c:pt idx="12598">
                  <c:v>-4.2841796992297496</c:v>
                </c:pt>
                <c:pt idx="12599">
                  <c:v>-4.2841796992297496</c:v>
                </c:pt>
                <c:pt idx="12600">
                  <c:v>-4.2841796992297496</c:v>
                </c:pt>
                <c:pt idx="12601">
                  <c:v>-4.2841796992297496</c:v>
                </c:pt>
                <c:pt idx="12602">
                  <c:v>-4.2841796992297496</c:v>
                </c:pt>
                <c:pt idx="12603">
                  <c:v>-4.2841796992297496</c:v>
                </c:pt>
                <c:pt idx="12604">
                  <c:v>-4.2841796992297496</c:v>
                </c:pt>
                <c:pt idx="12605">
                  <c:v>-4.2841796992297496</c:v>
                </c:pt>
                <c:pt idx="12606">
                  <c:v>-4.2841796992297496</c:v>
                </c:pt>
                <c:pt idx="12607">
                  <c:v>-4.2841796992297496</c:v>
                </c:pt>
                <c:pt idx="12608">
                  <c:v>-4.2841796992297496</c:v>
                </c:pt>
                <c:pt idx="12609">
                  <c:v>-4.2841796992297496</c:v>
                </c:pt>
                <c:pt idx="12610">
                  <c:v>-4.2841796992297496</c:v>
                </c:pt>
                <c:pt idx="12611">
                  <c:v>-4.2841796992297496</c:v>
                </c:pt>
                <c:pt idx="12612">
                  <c:v>-4.2841796992297496</c:v>
                </c:pt>
                <c:pt idx="12613">
                  <c:v>-4.2841796992297496</c:v>
                </c:pt>
                <c:pt idx="12614">
                  <c:v>-4.2841796992297496</c:v>
                </c:pt>
                <c:pt idx="12615">
                  <c:v>-4.2841796992297496</c:v>
                </c:pt>
                <c:pt idx="12616">
                  <c:v>-4.2841796992297496</c:v>
                </c:pt>
                <c:pt idx="12617">
                  <c:v>-4.2841796992297496</c:v>
                </c:pt>
                <c:pt idx="12618">
                  <c:v>-4.2841796992297496</c:v>
                </c:pt>
                <c:pt idx="12619">
                  <c:v>-4.2841796992297496</c:v>
                </c:pt>
                <c:pt idx="12620">
                  <c:v>-4.2841796992297496</c:v>
                </c:pt>
                <c:pt idx="12621">
                  <c:v>-4.2841796992297496</c:v>
                </c:pt>
                <c:pt idx="12622">
                  <c:v>-4.2841796992297496</c:v>
                </c:pt>
                <c:pt idx="12623">
                  <c:v>-4.2841796992297496</c:v>
                </c:pt>
                <c:pt idx="12624">
                  <c:v>-4.2841796992297496</c:v>
                </c:pt>
                <c:pt idx="12625">
                  <c:v>-4.2841796992297496</c:v>
                </c:pt>
                <c:pt idx="12626">
                  <c:v>-4.2841796992297496</c:v>
                </c:pt>
                <c:pt idx="12627">
                  <c:v>-4.2841796992297496</c:v>
                </c:pt>
                <c:pt idx="12628">
                  <c:v>-4.2841796992297496</c:v>
                </c:pt>
                <c:pt idx="12629">
                  <c:v>-4.2841796992297496</c:v>
                </c:pt>
                <c:pt idx="12630">
                  <c:v>-4.2841796992297496</c:v>
                </c:pt>
                <c:pt idx="12631">
                  <c:v>-4.2841796992297496</c:v>
                </c:pt>
                <c:pt idx="12632">
                  <c:v>-4.2841796992297496</c:v>
                </c:pt>
                <c:pt idx="12633">
                  <c:v>-4.2841796992297496</c:v>
                </c:pt>
                <c:pt idx="12634">
                  <c:v>-4.2841796992297496</c:v>
                </c:pt>
                <c:pt idx="12635">
                  <c:v>-4.2841796992297496</c:v>
                </c:pt>
                <c:pt idx="12636">
                  <c:v>-4.2841796992297496</c:v>
                </c:pt>
                <c:pt idx="12637">
                  <c:v>-4.2841796992297496</c:v>
                </c:pt>
                <c:pt idx="12638">
                  <c:v>-4.2841796992297496</c:v>
                </c:pt>
                <c:pt idx="12639">
                  <c:v>-4.2841796992297496</c:v>
                </c:pt>
                <c:pt idx="12640">
                  <c:v>-4.2841796992297496</c:v>
                </c:pt>
                <c:pt idx="12641">
                  <c:v>-4.2841796992297496</c:v>
                </c:pt>
                <c:pt idx="12642">
                  <c:v>-4.2841796992297496</c:v>
                </c:pt>
                <c:pt idx="12643">
                  <c:v>-4.2841796992297496</c:v>
                </c:pt>
                <c:pt idx="12644">
                  <c:v>-4.2841796992297496</c:v>
                </c:pt>
                <c:pt idx="12645">
                  <c:v>-4.2841796992297496</c:v>
                </c:pt>
                <c:pt idx="12646">
                  <c:v>-4.2841796992297496</c:v>
                </c:pt>
                <c:pt idx="12647">
                  <c:v>-4.2841796992297496</c:v>
                </c:pt>
                <c:pt idx="12648">
                  <c:v>-4.2841796992297496</c:v>
                </c:pt>
                <c:pt idx="12649">
                  <c:v>-4.2841796992297496</c:v>
                </c:pt>
                <c:pt idx="12650">
                  <c:v>-4.2841796992297496</c:v>
                </c:pt>
                <c:pt idx="12651">
                  <c:v>-4.2841796992297496</c:v>
                </c:pt>
                <c:pt idx="12652">
                  <c:v>-4.2841796992297496</c:v>
                </c:pt>
                <c:pt idx="12653">
                  <c:v>-4.2841796992297496</c:v>
                </c:pt>
                <c:pt idx="12654">
                  <c:v>-4.2841796992297496</c:v>
                </c:pt>
                <c:pt idx="12655">
                  <c:v>-4.2841796992297496</c:v>
                </c:pt>
                <c:pt idx="12656">
                  <c:v>-4.2841796992297496</c:v>
                </c:pt>
                <c:pt idx="12657">
                  <c:v>-4.2841796992297496</c:v>
                </c:pt>
                <c:pt idx="12658">
                  <c:v>-4.2841796992297496</c:v>
                </c:pt>
                <c:pt idx="12659">
                  <c:v>-4.2841796992297496</c:v>
                </c:pt>
                <c:pt idx="12660">
                  <c:v>-4.2841796992297496</c:v>
                </c:pt>
                <c:pt idx="12661">
                  <c:v>-4.2841796992297496</c:v>
                </c:pt>
                <c:pt idx="12662">
                  <c:v>-4.2841796992297496</c:v>
                </c:pt>
                <c:pt idx="12663">
                  <c:v>-4.2841796992297496</c:v>
                </c:pt>
                <c:pt idx="12664">
                  <c:v>-4.2841796992297496</c:v>
                </c:pt>
                <c:pt idx="12665">
                  <c:v>-4.2841796992297496</c:v>
                </c:pt>
                <c:pt idx="12666">
                  <c:v>-4.2841796992297496</c:v>
                </c:pt>
                <c:pt idx="12667">
                  <c:v>-4.2841796992297496</c:v>
                </c:pt>
                <c:pt idx="12668">
                  <c:v>-4.2841796992297496</c:v>
                </c:pt>
                <c:pt idx="12669">
                  <c:v>-4.2841796992297496</c:v>
                </c:pt>
                <c:pt idx="12670">
                  <c:v>-4.2841796992297496</c:v>
                </c:pt>
                <c:pt idx="12671">
                  <c:v>-4.2841796992297496</c:v>
                </c:pt>
                <c:pt idx="12672">
                  <c:v>-4.2841796992297496</c:v>
                </c:pt>
                <c:pt idx="12673">
                  <c:v>-4.2841796992297496</c:v>
                </c:pt>
                <c:pt idx="12674">
                  <c:v>-4.2841796992297496</c:v>
                </c:pt>
                <c:pt idx="12675">
                  <c:v>-4.2841796992297496</c:v>
                </c:pt>
                <c:pt idx="12676">
                  <c:v>-4.2841796992297496</c:v>
                </c:pt>
                <c:pt idx="12677">
                  <c:v>-4.2841796992297496</c:v>
                </c:pt>
                <c:pt idx="12678">
                  <c:v>-4.2841796992297496</c:v>
                </c:pt>
                <c:pt idx="12679">
                  <c:v>-4.2841796992297496</c:v>
                </c:pt>
                <c:pt idx="12680">
                  <c:v>-4.2841796992297496</c:v>
                </c:pt>
                <c:pt idx="12681">
                  <c:v>-4.2841796992297496</c:v>
                </c:pt>
                <c:pt idx="12682">
                  <c:v>-4.2841796992297496</c:v>
                </c:pt>
                <c:pt idx="12683">
                  <c:v>-4.2841796992297496</c:v>
                </c:pt>
                <c:pt idx="12684">
                  <c:v>-4.2841796992297496</c:v>
                </c:pt>
                <c:pt idx="12685">
                  <c:v>-4.2841796992297496</c:v>
                </c:pt>
                <c:pt idx="12686">
                  <c:v>-4.2841796992297496</c:v>
                </c:pt>
                <c:pt idx="12687">
                  <c:v>-4.2841796992297496</c:v>
                </c:pt>
                <c:pt idx="12688">
                  <c:v>-4.2841796992297496</c:v>
                </c:pt>
                <c:pt idx="12689">
                  <c:v>-4.2841796992297496</c:v>
                </c:pt>
                <c:pt idx="12690">
                  <c:v>-4.2841796992297496</c:v>
                </c:pt>
                <c:pt idx="12691">
                  <c:v>-4.2841796992297496</c:v>
                </c:pt>
                <c:pt idx="12692">
                  <c:v>-4.2841796992297496</c:v>
                </c:pt>
                <c:pt idx="12693">
                  <c:v>-4.2841796992297496</c:v>
                </c:pt>
                <c:pt idx="12694">
                  <c:v>-4.2841796992297496</c:v>
                </c:pt>
                <c:pt idx="12695">
                  <c:v>-4.2841796992297496</c:v>
                </c:pt>
                <c:pt idx="12696">
                  <c:v>-4.2841796992297496</c:v>
                </c:pt>
                <c:pt idx="12697">
                  <c:v>-4.2841796992297496</c:v>
                </c:pt>
                <c:pt idx="12698">
                  <c:v>-4.2841796992297496</c:v>
                </c:pt>
                <c:pt idx="12699">
                  <c:v>-4.2841796992297496</c:v>
                </c:pt>
                <c:pt idx="12700">
                  <c:v>-4.2841796992297496</c:v>
                </c:pt>
                <c:pt idx="12701">
                  <c:v>-4.2841796992297496</c:v>
                </c:pt>
                <c:pt idx="12702">
                  <c:v>-4.2841796992297496</c:v>
                </c:pt>
                <c:pt idx="12703">
                  <c:v>-4.2841796992297496</c:v>
                </c:pt>
                <c:pt idx="12704">
                  <c:v>-4.2841796992297496</c:v>
                </c:pt>
                <c:pt idx="12705">
                  <c:v>-4.2841796992297496</c:v>
                </c:pt>
                <c:pt idx="12706">
                  <c:v>-4.2841796992297496</c:v>
                </c:pt>
                <c:pt idx="12707">
                  <c:v>-4.2841796992297496</c:v>
                </c:pt>
                <c:pt idx="12708">
                  <c:v>-4.2841796992297496</c:v>
                </c:pt>
                <c:pt idx="12709">
                  <c:v>-4.2841796992297496</c:v>
                </c:pt>
                <c:pt idx="12710">
                  <c:v>-4.2841796992297496</c:v>
                </c:pt>
                <c:pt idx="12711">
                  <c:v>-4.2841796992297496</c:v>
                </c:pt>
                <c:pt idx="12712">
                  <c:v>-4.2841796992297496</c:v>
                </c:pt>
                <c:pt idx="12713">
                  <c:v>-4.2841796992297496</c:v>
                </c:pt>
                <c:pt idx="12714">
                  <c:v>-4.2841796992297496</c:v>
                </c:pt>
                <c:pt idx="12715">
                  <c:v>-4.2841796992297496</c:v>
                </c:pt>
                <c:pt idx="12716">
                  <c:v>-4.2841796992297496</c:v>
                </c:pt>
                <c:pt idx="12717">
                  <c:v>-4.2841796992297496</c:v>
                </c:pt>
                <c:pt idx="12718">
                  <c:v>-4.2841796992297496</c:v>
                </c:pt>
                <c:pt idx="12719">
                  <c:v>-4.2841796992297496</c:v>
                </c:pt>
                <c:pt idx="12720">
                  <c:v>-4.2841796992297496</c:v>
                </c:pt>
                <c:pt idx="12721">
                  <c:v>-4.2841796992297496</c:v>
                </c:pt>
                <c:pt idx="12722">
                  <c:v>-4.2841796992297496</c:v>
                </c:pt>
                <c:pt idx="12723">
                  <c:v>-4.2841796992297496</c:v>
                </c:pt>
                <c:pt idx="12724">
                  <c:v>-4.2841796992297496</c:v>
                </c:pt>
                <c:pt idx="12725">
                  <c:v>-4.2841796992297496</c:v>
                </c:pt>
                <c:pt idx="12726">
                  <c:v>-4.2841796992297496</c:v>
                </c:pt>
                <c:pt idx="12727">
                  <c:v>-4.2841796992297496</c:v>
                </c:pt>
                <c:pt idx="12728">
                  <c:v>-4.2841796992297496</c:v>
                </c:pt>
                <c:pt idx="12729">
                  <c:v>-4.2841796992297496</c:v>
                </c:pt>
                <c:pt idx="12730">
                  <c:v>-4.2841796992297496</c:v>
                </c:pt>
                <c:pt idx="12731">
                  <c:v>-4.2841796992297496</c:v>
                </c:pt>
                <c:pt idx="12732">
                  <c:v>-4.2841796992297496</c:v>
                </c:pt>
                <c:pt idx="12733">
                  <c:v>-4.2841796992297496</c:v>
                </c:pt>
                <c:pt idx="12734">
                  <c:v>-4.2841796992297496</c:v>
                </c:pt>
                <c:pt idx="12735">
                  <c:v>-4.2841796992297496</c:v>
                </c:pt>
                <c:pt idx="12736">
                  <c:v>-4.2841796992297496</c:v>
                </c:pt>
                <c:pt idx="12737">
                  <c:v>-4.2841796992297496</c:v>
                </c:pt>
                <c:pt idx="12738">
                  <c:v>-4.2841796992297496</c:v>
                </c:pt>
                <c:pt idx="12739">
                  <c:v>-4.2841796992297496</c:v>
                </c:pt>
                <c:pt idx="12740">
                  <c:v>-4.2841796992297496</c:v>
                </c:pt>
                <c:pt idx="12741">
                  <c:v>-4.2841796992297496</c:v>
                </c:pt>
                <c:pt idx="12742">
                  <c:v>-4.2841796992297496</c:v>
                </c:pt>
                <c:pt idx="12743">
                  <c:v>-4.2841796992297496</c:v>
                </c:pt>
                <c:pt idx="12744">
                  <c:v>-4.2841796992297496</c:v>
                </c:pt>
                <c:pt idx="12745">
                  <c:v>-4.2841796992297496</c:v>
                </c:pt>
                <c:pt idx="12746">
                  <c:v>-4.2841796992297496</c:v>
                </c:pt>
                <c:pt idx="12747">
                  <c:v>-4.2841796992297496</c:v>
                </c:pt>
                <c:pt idx="12748">
                  <c:v>-4.2841796992297496</c:v>
                </c:pt>
                <c:pt idx="12749">
                  <c:v>-4.2841796992297496</c:v>
                </c:pt>
                <c:pt idx="12750">
                  <c:v>-4.2841796992297496</c:v>
                </c:pt>
                <c:pt idx="12751">
                  <c:v>-4.2841796992297496</c:v>
                </c:pt>
                <c:pt idx="12752">
                  <c:v>-4.2841796992297496</c:v>
                </c:pt>
                <c:pt idx="12753">
                  <c:v>-4.2841796992297496</c:v>
                </c:pt>
                <c:pt idx="12754">
                  <c:v>-4.2841796992297496</c:v>
                </c:pt>
                <c:pt idx="12755">
                  <c:v>-4.2841796992297496</c:v>
                </c:pt>
                <c:pt idx="12756">
                  <c:v>-4.2841796992297496</c:v>
                </c:pt>
                <c:pt idx="12757">
                  <c:v>-4.2841796992297496</c:v>
                </c:pt>
                <c:pt idx="12758">
                  <c:v>-4.2841796992297496</c:v>
                </c:pt>
                <c:pt idx="12759">
                  <c:v>-4.2841796992297496</c:v>
                </c:pt>
                <c:pt idx="12760">
                  <c:v>-4.2841796992297496</c:v>
                </c:pt>
                <c:pt idx="12761">
                  <c:v>-4.2841796992297496</c:v>
                </c:pt>
                <c:pt idx="12762">
                  <c:v>-4.2841796992297496</c:v>
                </c:pt>
                <c:pt idx="12763">
                  <c:v>-4.2841796992297496</c:v>
                </c:pt>
                <c:pt idx="12764">
                  <c:v>-4.2841796992297496</c:v>
                </c:pt>
                <c:pt idx="12765">
                  <c:v>-4.2841796992297496</c:v>
                </c:pt>
                <c:pt idx="12766">
                  <c:v>-4.2841796992297496</c:v>
                </c:pt>
                <c:pt idx="12767">
                  <c:v>-4.2841796992297496</c:v>
                </c:pt>
                <c:pt idx="12768">
                  <c:v>-4.2841796992297496</c:v>
                </c:pt>
                <c:pt idx="12769">
                  <c:v>-4.2841796992297496</c:v>
                </c:pt>
                <c:pt idx="12770">
                  <c:v>-4.2841796992297496</c:v>
                </c:pt>
                <c:pt idx="12771">
                  <c:v>-4.2841796992297496</c:v>
                </c:pt>
                <c:pt idx="12772">
                  <c:v>-4.2841796992297496</c:v>
                </c:pt>
                <c:pt idx="12773">
                  <c:v>-4.2841796992297496</c:v>
                </c:pt>
                <c:pt idx="12774">
                  <c:v>-4.2841796992297496</c:v>
                </c:pt>
                <c:pt idx="12775">
                  <c:v>-4.2841796992297496</c:v>
                </c:pt>
                <c:pt idx="12776">
                  <c:v>-4.2841796992297496</c:v>
                </c:pt>
                <c:pt idx="12777">
                  <c:v>-4.2841796992297496</c:v>
                </c:pt>
                <c:pt idx="12778">
                  <c:v>-4.2841796992297496</c:v>
                </c:pt>
                <c:pt idx="12779">
                  <c:v>-4.2841796992297496</c:v>
                </c:pt>
                <c:pt idx="12780">
                  <c:v>-4.2841796992297496</c:v>
                </c:pt>
                <c:pt idx="12781">
                  <c:v>-4.2841796992297496</c:v>
                </c:pt>
                <c:pt idx="12782">
                  <c:v>-4.2841796992297496</c:v>
                </c:pt>
                <c:pt idx="12783">
                  <c:v>-4.2841796992297496</c:v>
                </c:pt>
                <c:pt idx="12784">
                  <c:v>-4.2841796992297496</c:v>
                </c:pt>
                <c:pt idx="12785">
                  <c:v>-4.2841796992297496</c:v>
                </c:pt>
                <c:pt idx="12786">
                  <c:v>-4.2841796992297496</c:v>
                </c:pt>
                <c:pt idx="12787">
                  <c:v>-4.2841796992297496</c:v>
                </c:pt>
                <c:pt idx="12788">
                  <c:v>-4.2841796992297496</c:v>
                </c:pt>
                <c:pt idx="12789">
                  <c:v>-4.2841796992297496</c:v>
                </c:pt>
                <c:pt idx="12790">
                  <c:v>-4.2841796992297496</c:v>
                </c:pt>
                <c:pt idx="12791">
                  <c:v>-4.2841796992297496</c:v>
                </c:pt>
                <c:pt idx="12792">
                  <c:v>-4.2841796992297496</c:v>
                </c:pt>
                <c:pt idx="12793">
                  <c:v>-4.2841796992297496</c:v>
                </c:pt>
                <c:pt idx="12794">
                  <c:v>-4.2841796992297496</c:v>
                </c:pt>
                <c:pt idx="12795">
                  <c:v>-4.2841796992297496</c:v>
                </c:pt>
                <c:pt idx="12796">
                  <c:v>-4.2841796992297496</c:v>
                </c:pt>
                <c:pt idx="12797">
                  <c:v>-4.2841796992297496</c:v>
                </c:pt>
                <c:pt idx="12798">
                  <c:v>-4.2841796992297496</c:v>
                </c:pt>
                <c:pt idx="12799">
                  <c:v>-4.2841796992297496</c:v>
                </c:pt>
                <c:pt idx="12800">
                  <c:v>-4.2841796992297496</c:v>
                </c:pt>
                <c:pt idx="12801">
                  <c:v>-4.2841796992297496</c:v>
                </c:pt>
                <c:pt idx="12802">
                  <c:v>-4.2841796992297496</c:v>
                </c:pt>
                <c:pt idx="12803">
                  <c:v>-4.2841796992297496</c:v>
                </c:pt>
                <c:pt idx="12804">
                  <c:v>-4.2841796992297496</c:v>
                </c:pt>
                <c:pt idx="12805">
                  <c:v>-4.2841796992297496</c:v>
                </c:pt>
                <c:pt idx="12806">
                  <c:v>-4.2841796992297496</c:v>
                </c:pt>
                <c:pt idx="12807">
                  <c:v>-4.2841796992297496</c:v>
                </c:pt>
                <c:pt idx="12808">
                  <c:v>-4.2841796992297496</c:v>
                </c:pt>
                <c:pt idx="12809">
                  <c:v>-4.2841796992297496</c:v>
                </c:pt>
                <c:pt idx="12810">
                  <c:v>-4.2841796992297496</c:v>
                </c:pt>
                <c:pt idx="12811">
                  <c:v>-4.2841796992297496</c:v>
                </c:pt>
                <c:pt idx="12812">
                  <c:v>-4.2841796992297496</c:v>
                </c:pt>
                <c:pt idx="12813">
                  <c:v>-4.2841796992297496</c:v>
                </c:pt>
                <c:pt idx="12814">
                  <c:v>-4.2841796992297496</c:v>
                </c:pt>
                <c:pt idx="12815">
                  <c:v>-4.2841796992297496</c:v>
                </c:pt>
                <c:pt idx="12816">
                  <c:v>-4.2841796992297496</c:v>
                </c:pt>
                <c:pt idx="12817">
                  <c:v>-4.2841796992297496</c:v>
                </c:pt>
                <c:pt idx="12818">
                  <c:v>-4.2841796992297496</c:v>
                </c:pt>
                <c:pt idx="12819">
                  <c:v>-4.2841796992297496</c:v>
                </c:pt>
                <c:pt idx="12820">
                  <c:v>-4.2841796992297496</c:v>
                </c:pt>
                <c:pt idx="12821">
                  <c:v>-4.2841796992297496</c:v>
                </c:pt>
                <c:pt idx="12822">
                  <c:v>-4.2841796992297496</c:v>
                </c:pt>
                <c:pt idx="12823">
                  <c:v>-4.2841796992297496</c:v>
                </c:pt>
                <c:pt idx="12824">
                  <c:v>-4.2841796992297496</c:v>
                </c:pt>
                <c:pt idx="12825">
                  <c:v>-4.2841796992297496</c:v>
                </c:pt>
                <c:pt idx="12826">
                  <c:v>-4.2841796992297496</c:v>
                </c:pt>
                <c:pt idx="12827">
                  <c:v>-4.2841796992297496</c:v>
                </c:pt>
                <c:pt idx="12828">
                  <c:v>-4.2841796992297496</c:v>
                </c:pt>
                <c:pt idx="12829">
                  <c:v>-4.2841796992297496</c:v>
                </c:pt>
                <c:pt idx="12830">
                  <c:v>-4.2841796992297496</c:v>
                </c:pt>
                <c:pt idx="12831">
                  <c:v>-4.2841796992297496</c:v>
                </c:pt>
                <c:pt idx="12832">
                  <c:v>-4.2841796992297496</c:v>
                </c:pt>
                <c:pt idx="12833">
                  <c:v>-4.2841796992297496</c:v>
                </c:pt>
                <c:pt idx="12834">
                  <c:v>-4.2841796992297496</c:v>
                </c:pt>
                <c:pt idx="12835">
                  <c:v>-4.2841796992297496</c:v>
                </c:pt>
                <c:pt idx="12836">
                  <c:v>-4.2841796992297496</c:v>
                </c:pt>
                <c:pt idx="12837">
                  <c:v>-4.2841796992297496</c:v>
                </c:pt>
                <c:pt idx="12838">
                  <c:v>-4.2841796992297496</c:v>
                </c:pt>
                <c:pt idx="12839">
                  <c:v>-4.2841796992297496</c:v>
                </c:pt>
                <c:pt idx="12840">
                  <c:v>-4.2841796992297496</c:v>
                </c:pt>
                <c:pt idx="12841">
                  <c:v>-4.2841796992297496</c:v>
                </c:pt>
                <c:pt idx="12842">
                  <c:v>-4.2841796992297496</c:v>
                </c:pt>
                <c:pt idx="12843">
                  <c:v>-4.2841796992297496</c:v>
                </c:pt>
                <c:pt idx="12844">
                  <c:v>-4.2841796992297496</c:v>
                </c:pt>
                <c:pt idx="12845">
                  <c:v>-4.2841796992297496</c:v>
                </c:pt>
                <c:pt idx="12846">
                  <c:v>-4.2841796992297496</c:v>
                </c:pt>
                <c:pt idx="12847">
                  <c:v>-4.2841796992297496</c:v>
                </c:pt>
                <c:pt idx="12848">
                  <c:v>-4.2841796992297496</c:v>
                </c:pt>
                <c:pt idx="12849">
                  <c:v>-4.2841796992297496</c:v>
                </c:pt>
                <c:pt idx="12850">
                  <c:v>-4.2841796992297496</c:v>
                </c:pt>
                <c:pt idx="12851">
                  <c:v>-4.2841796992297496</c:v>
                </c:pt>
                <c:pt idx="12852">
                  <c:v>-4.2841796992297496</c:v>
                </c:pt>
                <c:pt idx="12853">
                  <c:v>-4.2841796992297496</c:v>
                </c:pt>
                <c:pt idx="12854">
                  <c:v>-4.2841796992297496</c:v>
                </c:pt>
                <c:pt idx="12855">
                  <c:v>-4.2841796992297496</c:v>
                </c:pt>
                <c:pt idx="12856">
                  <c:v>-4.2841796992297496</c:v>
                </c:pt>
                <c:pt idx="12857">
                  <c:v>-4.2841796992297496</c:v>
                </c:pt>
                <c:pt idx="12858">
                  <c:v>-4.2841796992297496</c:v>
                </c:pt>
                <c:pt idx="12859">
                  <c:v>-4.2841796992297496</c:v>
                </c:pt>
                <c:pt idx="12860">
                  <c:v>-4.2841796992297496</c:v>
                </c:pt>
                <c:pt idx="12861">
                  <c:v>-4.2841796992297496</c:v>
                </c:pt>
                <c:pt idx="12862">
                  <c:v>-4.2841796992297496</c:v>
                </c:pt>
                <c:pt idx="12863">
                  <c:v>-4.2841796992297496</c:v>
                </c:pt>
                <c:pt idx="12864">
                  <c:v>-4.2841796992297496</c:v>
                </c:pt>
                <c:pt idx="12865">
                  <c:v>-4.2841796992297496</c:v>
                </c:pt>
                <c:pt idx="12866">
                  <c:v>-4.2841796992297496</c:v>
                </c:pt>
                <c:pt idx="12867">
                  <c:v>-4.2841796992297496</c:v>
                </c:pt>
                <c:pt idx="12868">
                  <c:v>-4.2841796992297496</c:v>
                </c:pt>
                <c:pt idx="12869">
                  <c:v>-4.2841796992297496</c:v>
                </c:pt>
                <c:pt idx="12870">
                  <c:v>-4.2841796992297496</c:v>
                </c:pt>
                <c:pt idx="12871">
                  <c:v>-4.2841796992297496</c:v>
                </c:pt>
                <c:pt idx="12872">
                  <c:v>-4.2841796992297496</c:v>
                </c:pt>
                <c:pt idx="12873">
                  <c:v>-4.2841796992297496</c:v>
                </c:pt>
                <c:pt idx="12874">
                  <c:v>-4.2841796992297496</c:v>
                </c:pt>
                <c:pt idx="12875">
                  <c:v>-4.2841796992297496</c:v>
                </c:pt>
                <c:pt idx="12876">
                  <c:v>-4.2841796992297496</c:v>
                </c:pt>
                <c:pt idx="12877">
                  <c:v>-4.2841796992297496</c:v>
                </c:pt>
                <c:pt idx="12878">
                  <c:v>-4.2841796992297496</c:v>
                </c:pt>
                <c:pt idx="12879">
                  <c:v>-4.2841796992297496</c:v>
                </c:pt>
                <c:pt idx="12880">
                  <c:v>-4.2841796992297496</c:v>
                </c:pt>
                <c:pt idx="12881">
                  <c:v>-4.2841796992297496</c:v>
                </c:pt>
                <c:pt idx="12882">
                  <c:v>-4.2841796992297496</c:v>
                </c:pt>
                <c:pt idx="12883">
                  <c:v>-4.2841796992297496</c:v>
                </c:pt>
                <c:pt idx="12884">
                  <c:v>-4.2841796992297496</c:v>
                </c:pt>
                <c:pt idx="12885">
                  <c:v>-4.2841796992297496</c:v>
                </c:pt>
                <c:pt idx="12886">
                  <c:v>-4.2841796992297496</c:v>
                </c:pt>
                <c:pt idx="12887">
                  <c:v>-4.2841796992297496</c:v>
                </c:pt>
                <c:pt idx="12888">
                  <c:v>-4.2841796992297496</c:v>
                </c:pt>
                <c:pt idx="12889">
                  <c:v>-4.2841796992297496</c:v>
                </c:pt>
                <c:pt idx="12890">
                  <c:v>-4.2841796992297496</c:v>
                </c:pt>
                <c:pt idx="12891">
                  <c:v>-4.2841796992297496</c:v>
                </c:pt>
                <c:pt idx="12892">
                  <c:v>-4.2841796992297496</c:v>
                </c:pt>
                <c:pt idx="12893">
                  <c:v>-4.2841796992297496</c:v>
                </c:pt>
                <c:pt idx="12894">
                  <c:v>-4.2841796992297496</c:v>
                </c:pt>
                <c:pt idx="12895">
                  <c:v>-4.2841796992297496</c:v>
                </c:pt>
                <c:pt idx="12896">
                  <c:v>-4.2841796992297496</c:v>
                </c:pt>
                <c:pt idx="12897">
                  <c:v>-4.2841796992297496</c:v>
                </c:pt>
                <c:pt idx="12898">
                  <c:v>-4.2841796992297496</c:v>
                </c:pt>
                <c:pt idx="12899">
                  <c:v>-4.2841796992297496</c:v>
                </c:pt>
                <c:pt idx="12900">
                  <c:v>-4.2841796992297496</c:v>
                </c:pt>
                <c:pt idx="12901">
                  <c:v>-4.2841796992297496</c:v>
                </c:pt>
                <c:pt idx="12902">
                  <c:v>-4.2841796992297496</c:v>
                </c:pt>
                <c:pt idx="12903">
                  <c:v>-4.2841796992297496</c:v>
                </c:pt>
                <c:pt idx="12904">
                  <c:v>-4.2841796992297496</c:v>
                </c:pt>
                <c:pt idx="12905">
                  <c:v>-4.2841796992297496</c:v>
                </c:pt>
                <c:pt idx="12906">
                  <c:v>-4.2841796992297496</c:v>
                </c:pt>
                <c:pt idx="12907">
                  <c:v>-4.2841796992297496</c:v>
                </c:pt>
                <c:pt idx="12908">
                  <c:v>-4.2841796992297496</c:v>
                </c:pt>
                <c:pt idx="12909">
                  <c:v>-4.2841796992297496</c:v>
                </c:pt>
                <c:pt idx="12910">
                  <c:v>-4.2841796992297496</c:v>
                </c:pt>
                <c:pt idx="12911">
                  <c:v>-4.2841796992297496</c:v>
                </c:pt>
                <c:pt idx="12912">
                  <c:v>-4.2841796992297496</c:v>
                </c:pt>
                <c:pt idx="12913">
                  <c:v>-4.2841796992297496</c:v>
                </c:pt>
                <c:pt idx="12914">
                  <c:v>-4.2841796992297496</c:v>
                </c:pt>
                <c:pt idx="12915">
                  <c:v>-4.2841796992297496</c:v>
                </c:pt>
                <c:pt idx="12916">
                  <c:v>-4.2841796992297496</c:v>
                </c:pt>
                <c:pt idx="12917">
                  <c:v>-4.2841796992297496</c:v>
                </c:pt>
                <c:pt idx="12918">
                  <c:v>-4.2841796992297496</c:v>
                </c:pt>
                <c:pt idx="12919">
                  <c:v>-4.2841796992297496</c:v>
                </c:pt>
                <c:pt idx="12920">
                  <c:v>-4.2841796992297496</c:v>
                </c:pt>
                <c:pt idx="12921">
                  <c:v>-4.2841796992297496</c:v>
                </c:pt>
                <c:pt idx="12922">
                  <c:v>-4.2841796992297496</c:v>
                </c:pt>
                <c:pt idx="12923">
                  <c:v>-4.2841796992297496</c:v>
                </c:pt>
                <c:pt idx="12924">
                  <c:v>-4.2841796992297496</c:v>
                </c:pt>
                <c:pt idx="12925">
                  <c:v>-4.2841796992297496</c:v>
                </c:pt>
                <c:pt idx="12926">
                  <c:v>-4.2841796992297496</c:v>
                </c:pt>
                <c:pt idx="12927">
                  <c:v>-4.2841796992297496</c:v>
                </c:pt>
                <c:pt idx="12928">
                  <c:v>-4.2841796992297496</c:v>
                </c:pt>
                <c:pt idx="12929">
                  <c:v>-4.2841796992297496</c:v>
                </c:pt>
                <c:pt idx="12930">
                  <c:v>-4.2841796992297496</c:v>
                </c:pt>
                <c:pt idx="12931">
                  <c:v>-4.2841796992297496</c:v>
                </c:pt>
                <c:pt idx="12932">
                  <c:v>-4.2841796992297496</c:v>
                </c:pt>
                <c:pt idx="12933">
                  <c:v>-4.2841796992297496</c:v>
                </c:pt>
                <c:pt idx="12934">
                  <c:v>-4.2841796992297496</c:v>
                </c:pt>
                <c:pt idx="12935">
                  <c:v>-4.2841796992297496</c:v>
                </c:pt>
                <c:pt idx="12936">
                  <c:v>-4.2841796992297496</c:v>
                </c:pt>
                <c:pt idx="12937">
                  <c:v>-4.2841796992297496</c:v>
                </c:pt>
                <c:pt idx="12938">
                  <c:v>-4.2841796992297496</c:v>
                </c:pt>
                <c:pt idx="12939">
                  <c:v>-4.2841796992297496</c:v>
                </c:pt>
                <c:pt idx="12940">
                  <c:v>-4.2841796992297496</c:v>
                </c:pt>
                <c:pt idx="12941">
                  <c:v>-4.2841796992297496</c:v>
                </c:pt>
                <c:pt idx="12942">
                  <c:v>-4.2841796992297496</c:v>
                </c:pt>
                <c:pt idx="12943">
                  <c:v>-4.2841796992297496</c:v>
                </c:pt>
                <c:pt idx="12944">
                  <c:v>-4.2841796992297496</c:v>
                </c:pt>
                <c:pt idx="12945">
                  <c:v>-4.2841796992297496</c:v>
                </c:pt>
                <c:pt idx="12946">
                  <c:v>-4.2841796992297496</c:v>
                </c:pt>
                <c:pt idx="12947">
                  <c:v>-4.2841796992297496</c:v>
                </c:pt>
                <c:pt idx="12948">
                  <c:v>-4.2841796992297496</c:v>
                </c:pt>
                <c:pt idx="12949">
                  <c:v>-4.2841796992297496</c:v>
                </c:pt>
                <c:pt idx="12950">
                  <c:v>-4.2841796992297496</c:v>
                </c:pt>
                <c:pt idx="12951">
                  <c:v>-4.2841796992297496</c:v>
                </c:pt>
                <c:pt idx="12952">
                  <c:v>-4.2841796992297496</c:v>
                </c:pt>
                <c:pt idx="12953">
                  <c:v>-4.2841796992297496</c:v>
                </c:pt>
                <c:pt idx="12954">
                  <c:v>-4.2841796992297496</c:v>
                </c:pt>
                <c:pt idx="12955">
                  <c:v>-4.2841796992297496</c:v>
                </c:pt>
                <c:pt idx="12956">
                  <c:v>-4.2841796992297496</c:v>
                </c:pt>
                <c:pt idx="12957">
                  <c:v>-4.2841796992297496</c:v>
                </c:pt>
                <c:pt idx="12958">
                  <c:v>-4.2841796992297496</c:v>
                </c:pt>
                <c:pt idx="12959">
                  <c:v>-4.2841796992297496</c:v>
                </c:pt>
                <c:pt idx="12960">
                  <c:v>-4.2841796992297496</c:v>
                </c:pt>
                <c:pt idx="12961">
                  <c:v>-4.2841796992297496</c:v>
                </c:pt>
                <c:pt idx="12962">
                  <c:v>-4.2841796992297496</c:v>
                </c:pt>
                <c:pt idx="12963">
                  <c:v>-4.2841796992297496</c:v>
                </c:pt>
                <c:pt idx="12964">
                  <c:v>-4.2841796992297496</c:v>
                </c:pt>
                <c:pt idx="12965">
                  <c:v>-4.2841796992297496</c:v>
                </c:pt>
                <c:pt idx="12966">
                  <c:v>-4.2841796992297496</c:v>
                </c:pt>
                <c:pt idx="12967">
                  <c:v>-4.2841796992297496</c:v>
                </c:pt>
                <c:pt idx="12968">
                  <c:v>-4.2841796992297496</c:v>
                </c:pt>
                <c:pt idx="12969">
                  <c:v>-4.2841796992297496</c:v>
                </c:pt>
                <c:pt idx="12970">
                  <c:v>-4.2841796992297496</c:v>
                </c:pt>
                <c:pt idx="12971">
                  <c:v>-4.2841796992297496</c:v>
                </c:pt>
                <c:pt idx="12972">
                  <c:v>-4.2841796992297496</c:v>
                </c:pt>
                <c:pt idx="12973">
                  <c:v>-4.2841796992297496</c:v>
                </c:pt>
                <c:pt idx="12974">
                  <c:v>-4.2841796992297496</c:v>
                </c:pt>
                <c:pt idx="12975">
                  <c:v>-4.2841796992297496</c:v>
                </c:pt>
                <c:pt idx="12976">
                  <c:v>-4.2841796992297496</c:v>
                </c:pt>
                <c:pt idx="12977">
                  <c:v>-4.2841796992297496</c:v>
                </c:pt>
                <c:pt idx="12978">
                  <c:v>-4.2841796992297496</c:v>
                </c:pt>
                <c:pt idx="12979">
                  <c:v>-4.2841796992297496</c:v>
                </c:pt>
                <c:pt idx="12980">
                  <c:v>-4.2841796992297496</c:v>
                </c:pt>
                <c:pt idx="12981">
                  <c:v>-4.2841796992297496</c:v>
                </c:pt>
                <c:pt idx="12982">
                  <c:v>-4.2841796992297496</c:v>
                </c:pt>
                <c:pt idx="12983">
                  <c:v>-4.2841796992297496</c:v>
                </c:pt>
                <c:pt idx="12984">
                  <c:v>-4.2841796992297496</c:v>
                </c:pt>
                <c:pt idx="12985">
                  <c:v>-4.2841796992297496</c:v>
                </c:pt>
                <c:pt idx="12986">
                  <c:v>-4.2841796992297496</c:v>
                </c:pt>
                <c:pt idx="12987">
                  <c:v>-4.2841796992297496</c:v>
                </c:pt>
                <c:pt idx="12988">
                  <c:v>-4.2841796992297496</c:v>
                </c:pt>
                <c:pt idx="12989">
                  <c:v>-4.2841796992297496</c:v>
                </c:pt>
                <c:pt idx="12990">
                  <c:v>-4.2841796992297496</c:v>
                </c:pt>
                <c:pt idx="12991">
                  <c:v>-4.2841796992297496</c:v>
                </c:pt>
                <c:pt idx="12992">
                  <c:v>-4.2841796992297496</c:v>
                </c:pt>
                <c:pt idx="12993">
                  <c:v>-4.2841796992297496</c:v>
                </c:pt>
                <c:pt idx="12994">
                  <c:v>-4.2841796992297496</c:v>
                </c:pt>
                <c:pt idx="12995">
                  <c:v>-4.2841796992297496</c:v>
                </c:pt>
                <c:pt idx="12996">
                  <c:v>-4.2841796992297496</c:v>
                </c:pt>
                <c:pt idx="12997">
                  <c:v>-4.2841796992297496</c:v>
                </c:pt>
                <c:pt idx="12998">
                  <c:v>-4.2841796992297496</c:v>
                </c:pt>
                <c:pt idx="12999">
                  <c:v>-4.2841796992297496</c:v>
                </c:pt>
                <c:pt idx="13000">
                  <c:v>-4.2841796992297496</c:v>
                </c:pt>
                <c:pt idx="13001">
                  <c:v>-4.2841796992297496</c:v>
                </c:pt>
                <c:pt idx="13002">
                  <c:v>-4.2841796992297496</c:v>
                </c:pt>
                <c:pt idx="13003">
                  <c:v>-4.2841796992297496</c:v>
                </c:pt>
                <c:pt idx="13004">
                  <c:v>-4.2841796992297496</c:v>
                </c:pt>
                <c:pt idx="13005">
                  <c:v>-4.2841796992297496</c:v>
                </c:pt>
                <c:pt idx="13006">
                  <c:v>-4.2841796992297496</c:v>
                </c:pt>
                <c:pt idx="13007">
                  <c:v>-4.2841796992297496</c:v>
                </c:pt>
                <c:pt idx="13008">
                  <c:v>-4.2841796992297496</c:v>
                </c:pt>
                <c:pt idx="13009">
                  <c:v>-4.2841796992297496</c:v>
                </c:pt>
                <c:pt idx="13010">
                  <c:v>-4.2841796992297496</c:v>
                </c:pt>
                <c:pt idx="13011">
                  <c:v>-4.2841796992297496</c:v>
                </c:pt>
                <c:pt idx="13012">
                  <c:v>-4.2841796992297496</c:v>
                </c:pt>
                <c:pt idx="13013">
                  <c:v>-4.2841796992297496</c:v>
                </c:pt>
                <c:pt idx="13014">
                  <c:v>-4.2841796992297496</c:v>
                </c:pt>
                <c:pt idx="13015">
                  <c:v>-4.2841796992297496</c:v>
                </c:pt>
                <c:pt idx="13016">
                  <c:v>-4.2841796992297496</c:v>
                </c:pt>
                <c:pt idx="13017">
                  <c:v>-4.2841796992297496</c:v>
                </c:pt>
                <c:pt idx="13018">
                  <c:v>-4.2841796992297496</c:v>
                </c:pt>
                <c:pt idx="13019">
                  <c:v>-4.2841796992297496</c:v>
                </c:pt>
                <c:pt idx="13020">
                  <c:v>-4.2841796992297496</c:v>
                </c:pt>
                <c:pt idx="13021">
                  <c:v>-4.2841796992297496</c:v>
                </c:pt>
                <c:pt idx="13022">
                  <c:v>-4.2841796992297496</c:v>
                </c:pt>
                <c:pt idx="13023">
                  <c:v>-4.2841796992297496</c:v>
                </c:pt>
                <c:pt idx="13024">
                  <c:v>-4.2841796992297496</c:v>
                </c:pt>
                <c:pt idx="13025">
                  <c:v>-4.2841796992297496</c:v>
                </c:pt>
                <c:pt idx="13026">
                  <c:v>-4.2841796992297496</c:v>
                </c:pt>
                <c:pt idx="13027">
                  <c:v>-4.2841796992297496</c:v>
                </c:pt>
                <c:pt idx="13028">
                  <c:v>-4.2841796992297496</c:v>
                </c:pt>
                <c:pt idx="13029">
                  <c:v>-4.2841796992297496</c:v>
                </c:pt>
                <c:pt idx="13030">
                  <c:v>-4.2841796992297496</c:v>
                </c:pt>
                <c:pt idx="13031">
                  <c:v>-4.2841796992297496</c:v>
                </c:pt>
                <c:pt idx="13032">
                  <c:v>-4.2841796992297496</c:v>
                </c:pt>
                <c:pt idx="13033">
                  <c:v>-4.2841796992297496</c:v>
                </c:pt>
                <c:pt idx="13034">
                  <c:v>-4.2841796992297496</c:v>
                </c:pt>
                <c:pt idx="13035">
                  <c:v>-4.2841796992297496</c:v>
                </c:pt>
                <c:pt idx="13036">
                  <c:v>-4.2841796992297496</c:v>
                </c:pt>
                <c:pt idx="13037">
                  <c:v>-4.2841796992297496</c:v>
                </c:pt>
                <c:pt idx="13038">
                  <c:v>-4.2841796992297496</c:v>
                </c:pt>
                <c:pt idx="13039">
                  <c:v>-4.2841796992297496</c:v>
                </c:pt>
                <c:pt idx="13040">
                  <c:v>-4.2841796992297496</c:v>
                </c:pt>
                <c:pt idx="13041">
                  <c:v>-4.2841796992297496</c:v>
                </c:pt>
                <c:pt idx="13042">
                  <c:v>-4.2841796992297496</c:v>
                </c:pt>
                <c:pt idx="13043">
                  <c:v>-4.2841796992297496</c:v>
                </c:pt>
                <c:pt idx="13044">
                  <c:v>-4.2841796992297496</c:v>
                </c:pt>
                <c:pt idx="13045">
                  <c:v>-4.2841796992297496</c:v>
                </c:pt>
                <c:pt idx="13046">
                  <c:v>-4.2841796992297496</c:v>
                </c:pt>
                <c:pt idx="13047">
                  <c:v>-4.2841796992297496</c:v>
                </c:pt>
                <c:pt idx="13048">
                  <c:v>-4.2841796992297496</c:v>
                </c:pt>
                <c:pt idx="13049">
                  <c:v>-4.2841796992297496</c:v>
                </c:pt>
                <c:pt idx="13050">
                  <c:v>-4.2841796992297496</c:v>
                </c:pt>
                <c:pt idx="13051">
                  <c:v>-4.2841796992297496</c:v>
                </c:pt>
                <c:pt idx="13052">
                  <c:v>-4.2841796992297496</c:v>
                </c:pt>
                <c:pt idx="13053">
                  <c:v>-4.2841796992297496</c:v>
                </c:pt>
                <c:pt idx="13054">
                  <c:v>-4.2841796992297496</c:v>
                </c:pt>
                <c:pt idx="13055">
                  <c:v>-4.2841796992297496</c:v>
                </c:pt>
                <c:pt idx="13056">
                  <c:v>-4.2841796992297496</c:v>
                </c:pt>
                <c:pt idx="13057">
                  <c:v>-4.2841796992297496</c:v>
                </c:pt>
                <c:pt idx="13058">
                  <c:v>-4.2841796992297496</c:v>
                </c:pt>
                <c:pt idx="13059">
                  <c:v>-4.2841796992297496</c:v>
                </c:pt>
                <c:pt idx="13060">
                  <c:v>-4.2841796992297496</c:v>
                </c:pt>
                <c:pt idx="13061">
                  <c:v>-4.2841796992297496</c:v>
                </c:pt>
                <c:pt idx="13062">
                  <c:v>-4.2841796992297496</c:v>
                </c:pt>
                <c:pt idx="13063">
                  <c:v>-4.2841796992297496</c:v>
                </c:pt>
                <c:pt idx="13064">
                  <c:v>-4.2841796992297496</c:v>
                </c:pt>
                <c:pt idx="13065">
                  <c:v>-4.2841796992297496</c:v>
                </c:pt>
                <c:pt idx="13066">
                  <c:v>-4.2841796992297496</c:v>
                </c:pt>
                <c:pt idx="13067">
                  <c:v>-4.2841796992297496</c:v>
                </c:pt>
                <c:pt idx="13068">
                  <c:v>-4.2841796992297496</c:v>
                </c:pt>
                <c:pt idx="13069">
                  <c:v>-4.2841796992297496</c:v>
                </c:pt>
                <c:pt idx="13070">
                  <c:v>-4.2841796992297496</c:v>
                </c:pt>
                <c:pt idx="13071">
                  <c:v>-4.2841796992297496</c:v>
                </c:pt>
                <c:pt idx="13072">
                  <c:v>-4.2841796992297496</c:v>
                </c:pt>
                <c:pt idx="13073">
                  <c:v>-4.2841796992297496</c:v>
                </c:pt>
                <c:pt idx="13074">
                  <c:v>-4.2841796992297496</c:v>
                </c:pt>
                <c:pt idx="13075">
                  <c:v>-4.2841796992297496</c:v>
                </c:pt>
                <c:pt idx="13076">
                  <c:v>-4.2841796992297496</c:v>
                </c:pt>
                <c:pt idx="13077">
                  <c:v>-4.2841796992297496</c:v>
                </c:pt>
                <c:pt idx="13078">
                  <c:v>-4.2841796992297496</c:v>
                </c:pt>
                <c:pt idx="13079">
                  <c:v>-4.2841796992297496</c:v>
                </c:pt>
                <c:pt idx="13080">
                  <c:v>-4.2841796992297496</c:v>
                </c:pt>
                <c:pt idx="13081">
                  <c:v>-4.2841796992297496</c:v>
                </c:pt>
                <c:pt idx="13082">
                  <c:v>-4.2841796992297496</c:v>
                </c:pt>
                <c:pt idx="13083">
                  <c:v>-4.2841796992297496</c:v>
                </c:pt>
                <c:pt idx="13084">
                  <c:v>-4.2841796992297496</c:v>
                </c:pt>
                <c:pt idx="13085">
                  <c:v>-4.2841796992297496</c:v>
                </c:pt>
                <c:pt idx="13086">
                  <c:v>-4.2841796992297496</c:v>
                </c:pt>
                <c:pt idx="13087">
                  <c:v>-4.2841796992297496</c:v>
                </c:pt>
                <c:pt idx="13088">
                  <c:v>-4.2841796992297496</c:v>
                </c:pt>
                <c:pt idx="13089">
                  <c:v>-4.2841796992297496</c:v>
                </c:pt>
                <c:pt idx="13090">
                  <c:v>-4.2841796992297496</c:v>
                </c:pt>
                <c:pt idx="13091">
                  <c:v>-4.2841796992297496</c:v>
                </c:pt>
                <c:pt idx="13092">
                  <c:v>-4.2841796992297496</c:v>
                </c:pt>
                <c:pt idx="13093">
                  <c:v>-4.2841796992297496</c:v>
                </c:pt>
                <c:pt idx="13094">
                  <c:v>-4.2841796992297496</c:v>
                </c:pt>
                <c:pt idx="13095">
                  <c:v>-4.2841796992297496</c:v>
                </c:pt>
                <c:pt idx="13096">
                  <c:v>-4.2841796992297496</c:v>
                </c:pt>
                <c:pt idx="13097">
                  <c:v>-4.2841796992297496</c:v>
                </c:pt>
                <c:pt idx="13098">
                  <c:v>-4.2841796992297496</c:v>
                </c:pt>
                <c:pt idx="13099">
                  <c:v>-4.2841796992297496</c:v>
                </c:pt>
                <c:pt idx="13100">
                  <c:v>-4.2841796992297496</c:v>
                </c:pt>
                <c:pt idx="13101">
                  <c:v>-4.2841796992297496</c:v>
                </c:pt>
                <c:pt idx="13102">
                  <c:v>-4.2841796992297496</c:v>
                </c:pt>
                <c:pt idx="13103">
                  <c:v>-4.2841796992297496</c:v>
                </c:pt>
                <c:pt idx="13104">
                  <c:v>-4.2841796992297496</c:v>
                </c:pt>
                <c:pt idx="13105">
                  <c:v>-4.2841796992297496</c:v>
                </c:pt>
                <c:pt idx="13106">
                  <c:v>-4.2841796992297496</c:v>
                </c:pt>
                <c:pt idx="13107">
                  <c:v>-4.2841796992297496</c:v>
                </c:pt>
                <c:pt idx="13108">
                  <c:v>-4.2841796992297496</c:v>
                </c:pt>
                <c:pt idx="13109">
                  <c:v>-4.2841796992297496</c:v>
                </c:pt>
                <c:pt idx="13110">
                  <c:v>-4.2841796992297496</c:v>
                </c:pt>
                <c:pt idx="13111">
                  <c:v>-4.2841796992297496</c:v>
                </c:pt>
                <c:pt idx="13112">
                  <c:v>-4.2841796992297496</c:v>
                </c:pt>
                <c:pt idx="13113">
                  <c:v>-4.2841796992297496</c:v>
                </c:pt>
                <c:pt idx="13114">
                  <c:v>-4.2841796992297496</c:v>
                </c:pt>
                <c:pt idx="13115">
                  <c:v>-4.2841796992297496</c:v>
                </c:pt>
                <c:pt idx="13116">
                  <c:v>-4.2841796992297496</c:v>
                </c:pt>
                <c:pt idx="13117">
                  <c:v>-4.2841796992297496</c:v>
                </c:pt>
                <c:pt idx="13118">
                  <c:v>-4.2841796992297496</c:v>
                </c:pt>
                <c:pt idx="13119">
                  <c:v>-4.2841796992297496</c:v>
                </c:pt>
                <c:pt idx="13120">
                  <c:v>-4.2841796992297496</c:v>
                </c:pt>
                <c:pt idx="13121">
                  <c:v>-4.2841796992297496</c:v>
                </c:pt>
                <c:pt idx="13122">
                  <c:v>-4.2841796992297496</c:v>
                </c:pt>
                <c:pt idx="13123">
                  <c:v>-4.2841796992297496</c:v>
                </c:pt>
                <c:pt idx="13124">
                  <c:v>-4.2841796992297496</c:v>
                </c:pt>
                <c:pt idx="13125">
                  <c:v>-4.2841796992297496</c:v>
                </c:pt>
                <c:pt idx="13126">
                  <c:v>-4.2841796992297496</c:v>
                </c:pt>
                <c:pt idx="13127">
                  <c:v>-4.2841796992297496</c:v>
                </c:pt>
                <c:pt idx="13128">
                  <c:v>-4.2841796992297496</c:v>
                </c:pt>
                <c:pt idx="13129">
                  <c:v>-4.2841796992297496</c:v>
                </c:pt>
                <c:pt idx="13130">
                  <c:v>-4.2841796992297496</c:v>
                </c:pt>
                <c:pt idx="13131">
                  <c:v>-4.2841796992297496</c:v>
                </c:pt>
                <c:pt idx="13132">
                  <c:v>-4.2841796992297496</c:v>
                </c:pt>
                <c:pt idx="13133">
                  <c:v>-4.2841796992297496</c:v>
                </c:pt>
                <c:pt idx="13134">
                  <c:v>-4.2841796992297496</c:v>
                </c:pt>
                <c:pt idx="13135">
                  <c:v>-4.2841796992297496</c:v>
                </c:pt>
                <c:pt idx="13136">
                  <c:v>-4.2841796992297496</c:v>
                </c:pt>
                <c:pt idx="13137">
                  <c:v>-4.2841796992297496</c:v>
                </c:pt>
                <c:pt idx="13138">
                  <c:v>-4.2841796992297496</c:v>
                </c:pt>
                <c:pt idx="13139">
                  <c:v>-4.2841796992297496</c:v>
                </c:pt>
                <c:pt idx="13140">
                  <c:v>-4.2841796992297496</c:v>
                </c:pt>
                <c:pt idx="13141">
                  <c:v>-4.2841796992297496</c:v>
                </c:pt>
                <c:pt idx="13142">
                  <c:v>-4.2841796992297496</c:v>
                </c:pt>
                <c:pt idx="13143">
                  <c:v>-4.2841796992297496</c:v>
                </c:pt>
                <c:pt idx="13144">
                  <c:v>-4.2841796992297496</c:v>
                </c:pt>
                <c:pt idx="13145">
                  <c:v>-4.2841796992297496</c:v>
                </c:pt>
                <c:pt idx="13146">
                  <c:v>-4.2841796992297496</c:v>
                </c:pt>
                <c:pt idx="13147">
                  <c:v>-4.2841796992297496</c:v>
                </c:pt>
                <c:pt idx="13148">
                  <c:v>-4.2841796992297496</c:v>
                </c:pt>
                <c:pt idx="13149">
                  <c:v>-4.2841796992297496</c:v>
                </c:pt>
                <c:pt idx="13150">
                  <c:v>-4.2841796992297496</c:v>
                </c:pt>
                <c:pt idx="13151">
                  <c:v>-4.2841796992297496</c:v>
                </c:pt>
                <c:pt idx="13152">
                  <c:v>-4.2841796992297496</c:v>
                </c:pt>
                <c:pt idx="13153">
                  <c:v>-4.2841796992297496</c:v>
                </c:pt>
                <c:pt idx="13154">
                  <c:v>-4.2841796992297496</c:v>
                </c:pt>
                <c:pt idx="13155">
                  <c:v>-4.2841796992297496</c:v>
                </c:pt>
                <c:pt idx="13156">
                  <c:v>-4.2841796992297496</c:v>
                </c:pt>
                <c:pt idx="13157">
                  <c:v>-4.2841796992297496</c:v>
                </c:pt>
                <c:pt idx="13158">
                  <c:v>-4.2841796992297496</c:v>
                </c:pt>
                <c:pt idx="13159">
                  <c:v>-4.2841796992297496</c:v>
                </c:pt>
                <c:pt idx="13160">
                  <c:v>-4.2841796992297496</c:v>
                </c:pt>
                <c:pt idx="13161">
                  <c:v>-4.2841796992297496</c:v>
                </c:pt>
                <c:pt idx="13162">
                  <c:v>-4.2841796992297496</c:v>
                </c:pt>
                <c:pt idx="13163">
                  <c:v>-4.2841796992297496</c:v>
                </c:pt>
                <c:pt idx="13164">
                  <c:v>-4.2841796992297496</c:v>
                </c:pt>
                <c:pt idx="13165">
                  <c:v>-4.2841796992297496</c:v>
                </c:pt>
                <c:pt idx="13166">
                  <c:v>-4.2841796992297496</c:v>
                </c:pt>
                <c:pt idx="13167">
                  <c:v>-4.2841796992297496</c:v>
                </c:pt>
                <c:pt idx="13168">
                  <c:v>-4.2841796992297496</c:v>
                </c:pt>
                <c:pt idx="13169">
                  <c:v>-4.2841796992297496</c:v>
                </c:pt>
                <c:pt idx="13170">
                  <c:v>-4.2841796992297496</c:v>
                </c:pt>
                <c:pt idx="13171">
                  <c:v>-4.2841796992297496</c:v>
                </c:pt>
                <c:pt idx="13172">
                  <c:v>-4.2841796992297496</c:v>
                </c:pt>
                <c:pt idx="13173">
                  <c:v>-4.2841796992297496</c:v>
                </c:pt>
                <c:pt idx="13174">
                  <c:v>-4.2841796992297496</c:v>
                </c:pt>
                <c:pt idx="13175">
                  <c:v>-4.2841796992297496</c:v>
                </c:pt>
                <c:pt idx="13176">
                  <c:v>-4.2841796992297496</c:v>
                </c:pt>
                <c:pt idx="13177">
                  <c:v>-4.2841796992297496</c:v>
                </c:pt>
                <c:pt idx="13178">
                  <c:v>-4.2841796992297496</c:v>
                </c:pt>
                <c:pt idx="13179">
                  <c:v>-4.2841796992297496</c:v>
                </c:pt>
                <c:pt idx="13180">
                  <c:v>-4.2841796992297496</c:v>
                </c:pt>
                <c:pt idx="13181">
                  <c:v>-4.2841796992297496</c:v>
                </c:pt>
                <c:pt idx="13182">
                  <c:v>-4.2841796992297496</c:v>
                </c:pt>
                <c:pt idx="13183">
                  <c:v>-4.2841796992297496</c:v>
                </c:pt>
                <c:pt idx="13184">
                  <c:v>-4.2841796992297496</c:v>
                </c:pt>
                <c:pt idx="13185">
                  <c:v>-4.2841796992297496</c:v>
                </c:pt>
                <c:pt idx="13186">
                  <c:v>-4.2841796992297496</c:v>
                </c:pt>
                <c:pt idx="13187">
                  <c:v>-4.2841796992297496</c:v>
                </c:pt>
                <c:pt idx="13188">
                  <c:v>-4.2841796992297496</c:v>
                </c:pt>
                <c:pt idx="13189">
                  <c:v>-4.2841796992297496</c:v>
                </c:pt>
                <c:pt idx="13190">
                  <c:v>-4.2841796992297496</c:v>
                </c:pt>
                <c:pt idx="13191">
                  <c:v>-4.2841796992297496</c:v>
                </c:pt>
                <c:pt idx="13192">
                  <c:v>-4.2841796992297496</c:v>
                </c:pt>
                <c:pt idx="13193">
                  <c:v>-4.2841796992297496</c:v>
                </c:pt>
                <c:pt idx="13194">
                  <c:v>-4.2841796992297496</c:v>
                </c:pt>
                <c:pt idx="13195">
                  <c:v>-4.2841796992297496</c:v>
                </c:pt>
                <c:pt idx="13196">
                  <c:v>-4.2841796992297496</c:v>
                </c:pt>
                <c:pt idx="13197">
                  <c:v>-4.2841796992297496</c:v>
                </c:pt>
                <c:pt idx="13198">
                  <c:v>-4.2841796992297496</c:v>
                </c:pt>
                <c:pt idx="13199">
                  <c:v>-4.2841796992297496</c:v>
                </c:pt>
                <c:pt idx="13200">
                  <c:v>-4.2841796992297496</c:v>
                </c:pt>
                <c:pt idx="13201">
                  <c:v>-4.2841796992297496</c:v>
                </c:pt>
                <c:pt idx="13202">
                  <c:v>-4.2841796992297496</c:v>
                </c:pt>
                <c:pt idx="13203">
                  <c:v>-4.2841796992297496</c:v>
                </c:pt>
                <c:pt idx="13204">
                  <c:v>-4.2841796992297496</c:v>
                </c:pt>
                <c:pt idx="13205">
                  <c:v>-4.2841796992297496</c:v>
                </c:pt>
                <c:pt idx="13206">
                  <c:v>-4.2841796992297496</c:v>
                </c:pt>
                <c:pt idx="13207">
                  <c:v>-4.2841796992297496</c:v>
                </c:pt>
                <c:pt idx="13208">
                  <c:v>-4.2841796992297496</c:v>
                </c:pt>
                <c:pt idx="13209">
                  <c:v>-4.2841796992297496</c:v>
                </c:pt>
                <c:pt idx="13210">
                  <c:v>-4.2841796992297496</c:v>
                </c:pt>
                <c:pt idx="13211">
                  <c:v>-4.2841796992297496</c:v>
                </c:pt>
                <c:pt idx="13212">
                  <c:v>-4.2841796992297496</c:v>
                </c:pt>
                <c:pt idx="13213">
                  <c:v>-4.2841796992297496</c:v>
                </c:pt>
                <c:pt idx="13214">
                  <c:v>-4.2841796992297496</c:v>
                </c:pt>
                <c:pt idx="13215">
                  <c:v>-4.2841796992297496</c:v>
                </c:pt>
                <c:pt idx="13216">
                  <c:v>-4.2841796992297496</c:v>
                </c:pt>
                <c:pt idx="13217">
                  <c:v>-4.2841796992297496</c:v>
                </c:pt>
                <c:pt idx="13218">
                  <c:v>-4.2841796992297496</c:v>
                </c:pt>
                <c:pt idx="13219">
                  <c:v>-4.2841796992297496</c:v>
                </c:pt>
                <c:pt idx="13220">
                  <c:v>-4.2841796992297496</c:v>
                </c:pt>
                <c:pt idx="13221">
                  <c:v>-4.2841796992297496</c:v>
                </c:pt>
                <c:pt idx="13222">
                  <c:v>-4.2841796992297496</c:v>
                </c:pt>
                <c:pt idx="13223">
                  <c:v>-4.2841796992297496</c:v>
                </c:pt>
                <c:pt idx="13224">
                  <c:v>-4.2841796992297496</c:v>
                </c:pt>
                <c:pt idx="13225">
                  <c:v>-4.2841796992297496</c:v>
                </c:pt>
                <c:pt idx="13226">
                  <c:v>-4.2841796992297496</c:v>
                </c:pt>
                <c:pt idx="13227">
                  <c:v>-4.2841796992297496</c:v>
                </c:pt>
                <c:pt idx="13228">
                  <c:v>-4.2841796992297496</c:v>
                </c:pt>
                <c:pt idx="13229">
                  <c:v>-4.2841796992297496</c:v>
                </c:pt>
                <c:pt idx="13230">
                  <c:v>-4.2841796992297496</c:v>
                </c:pt>
                <c:pt idx="13231">
                  <c:v>-4.2841796992297496</c:v>
                </c:pt>
                <c:pt idx="13232">
                  <c:v>-4.2841796992297496</c:v>
                </c:pt>
                <c:pt idx="13233">
                  <c:v>-4.2841796992297496</c:v>
                </c:pt>
                <c:pt idx="13234">
                  <c:v>-4.2841796992297496</c:v>
                </c:pt>
                <c:pt idx="13235">
                  <c:v>-4.2841796992297496</c:v>
                </c:pt>
                <c:pt idx="13236">
                  <c:v>-4.2841796992297496</c:v>
                </c:pt>
                <c:pt idx="13237">
                  <c:v>-4.2841796992297496</c:v>
                </c:pt>
                <c:pt idx="13238">
                  <c:v>-4.2841796992297496</c:v>
                </c:pt>
                <c:pt idx="13239">
                  <c:v>-4.2841796992297496</c:v>
                </c:pt>
                <c:pt idx="13240">
                  <c:v>-4.2841796992297496</c:v>
                </c:pt>
                <c:pt idx="13241">
                  <c:v>-4.2841796992297496</c:v>
                </c:pt>
                <c:pt idx="13242">
                  <c:v>-4.2841796992297496</c:v>
                </c:pt>
                <c:pt idx="13243">
                  <c:v>-4.2841796992297496</c:v>
                </c:pt>
                <c:pt idx="13244">
                  <c:v>-4.2841796992297496</c:v>
                </c:pt>
                <c:pt idx="13245">
                  <c:v>-4.2841796992297496</c:v>
                </c:pt>
                <c:pt idx="13246">
                  <c:v>-4.2841796992297496</c:v>
                </c:pt>
                <c:pt idx="13247">
                  <c:v>-4.2841796992297496</c:v>
                </c:pt>
                <c:pt idx="13248">
                  <c:v>-4.2841796992297496</c:v>
                </c:pt>
                <c:pt idx="13249">
                  <c:v>-4.2841796992297496</c:v>
                </c:pt>
                <c:pt idx="13250">
                  <c:v>-4.2841796992297496</c:v>
                </c:pt>
                <c:pt idx="13251">
                  <c:v>-4.2841796992297496</c:v>
                </c:pt>
                <c:pt idx="13252">
                  <c:v>-4.2841796992297496</c:v>
                </c:pt>
                <c:pt idx="13253">
                  <c:v>-4.2841796992297496</c:v>
                </c:pt>
                <c:pt idx="13254">
                  <c:v>-4.2841796992297496</c:v>
                </c:pt>
                <c:pt idx="13255">
                  <c:v>-4.2841796992297496</c:v>
                </c:pt>
                <c:pt idx="13256">
                  <c:v>-4.2841796992297496</c:v>
                </c:pt>
                <c:pt idx="13257">
                  <c:v>-4.2841796992297496</c:v>
                </c:pt>
                <c:pt idx="13258">
                  <c:v>-4.2841796992297496</c:v>
                </c:pt>
                <c:pt idx="13259">
                  <c:v>-4.2841796992297496</c:v>
                </c:pt>
                <c:pt idx="13260">
                  <c:v>-4.2841796992297496</c:v>
                </c:pt>
                <c:pt idx="13261">
                  <c:v>-4.2841796992297496</c:v>
                </c:pt>
                <c:pt idx="13262">
                  <c:v>-4.2841796992297496</c:v>
                </c:pt>
                <c:pt idx="13263">
                  <c:v>-4.2841796992297496</c:v>
                </c:pt>
                <c:pt idx="13264">
                  <c:v>-4.2841796992297496</c:v>
                </c:pt>
                <c:pt idx="13265">
                  <c:v>-4.2841796992297496</c:v>
                </c:pt>
                <c:pt idx="13266">
                  <c:v>-4.2841796992297496</c:v>
                </c:pt>
                <c:pt idx="13267">
                  <c:v>-4.2841796992297496</c:v>
                </c:pt>
                <c:pt idx="13268">
                  <c:v>-4.2841796992297496</c:v>
                </c:pt>
                <c:pt idx="13269">
                  <c:v>-4.2841796992297496</c:v>
                </c:pt>
                <c:pt idx="13270">
                  <c:v>-4.2841796992297496</c:v>
                </c:pt>
                <c:pt idx="13271">
                  <c:v>-4.2841796992297496</c:v>
                </c:pt>
                <c:pt idx="13272">
                  <c:v>-4.2841796992297496</c:v>
                </c:pt>
                <c:pt idx="13273">
                  <c:v>-4.2841796992297496</c:v>
                </c:pt>
                <c:pt idx="13274">
                  <c:v>-4.2841796992297496</c:v>
                </c:pt>
                <c:pt idx="13275">
                  <c:v>-4.2841796992297496</c:v>
                </c:pt>
                <c:pt idx="13276">
                  <c:v>-4.2841796992297496</c:v>
                </c:pt>
                <c:pt idx="13277">
                  <c:v>-4.2841796992297496</c:v>
                </c:pt>
                <c:pt idx="13278">
                  <c:v>-4.2841796992297496</c:v>
                </c:pt>
                <c:pt idx="13279">
                  <c:v>-4.2841796992297496</c:v>
                </c:pt>
                <c:pt idx="13280">
                  <c:v>-4.2841796992297496</c:v>
                </c:pt>
                <c:pt idx="13281">
                  <c:v>-4.2841796992297496</c:v>
                </c:pt>
                <c:pt idx="13282">
                  <c:v>-4.2841796992297496</c:v>
                </c:pt>
                <c:pt idx="13283">
                  <c:v>-4.2841796992297496</c:v>
                </c:pt>
                <c:pt idx="13284">
                  <c:v>-4.2841796992297496</c:v>
                </c:pt>
                <c:pt idx="13285">
                  <c:v>-4.2841796992297496</c:v>
                </c:pt>
                <c:pt idx="13286">
                  <c:v>-4.2841796992297496</c:v>
                </c:pt>
                <c:pt idx="13287">
                  <c:v>-4.2841796992297496</c:v>
                </c:pt>
                <c:pt idx="13288">
                  <c:v>-4.2841796992297496</c:v>
                </c:pt>
                <c:pt idx="13289">
                  <c:v>-4.2841796992297496</c:v>
                </c:pt>
                <c:pt idx="13290">
                  <c:v>-4.2841796992297496</c:v>
                </c:pt>
                <c:pt idx="13291">
                  <c:v>-4.2841796992297496</c:v>
                </c:pt>
                <c:pt idx="13292">
                  <c:v>-4.2841796992297496</c:v>
                </c:pt>
                <c:pt idx="13293">
                  <c:v>-4.2841796992297496</c:v>
                </c:pt>
                <c:pt idx="13294">
                  <c:v>-4.2841796992297496</c:v>
                </c:pt>
                <c:pt idx="13295">
                  <c:v>-4.2841796992297496</c:v>
                </c:pt>
                <c:pt idx="13296">
                  <c:v>-4.2841796992297496</c:v>
                </c:pt>
                <c:pt idx="13297">
                  <c:v>-4.2841796992297496</c:v>
                </c:pt>
                <c:pt idx="13298">
                  <c:v>-4.2841796992297496</c:v>
                </c:pt>
                <c:pt idx="13299">
                  <c:v>-4.2841796992297496</c:v>
                </c:pt>
                <c:pt idx="13300">
                  <c:v>-4.2841796992297496</c:v>
                </c:pt>
                <c:pt idx="13301">
                  <c:v>-4.2841796992297496</c:v>
                </c:pt>
                <c:pt idx="13302">
                  <c:v>-4.2841796992297496</c:v>
                </c:pt>
                <c:pt idx="13303">
                  <c:v>-4.2841796992297496</c:v>
                </c:pt>
                <c:pt idx="13304">
                  <c:v>-4.2841796992297496</c:v>
                </c:pt>
                <c:pt idx="13305">
                  <c:v>-4.2841796992297496</c:v>
                </c:pt>
                <c:pt idx="13306">
                  <c:v>-4.2841796992297496</c:v>
                </c:pt>
                <c:pt idx="13307">
                  <c:v>-4.2841796992297496</c:v>
                </c:pt>
                <c:pt idx="13308">
                  <c:v>-4.2841796992297496</c:v>
                </c:pt>
                <c:pt idx="13309">
                  <c:v>-4.2841796992297496</c:v>
                </c:pt>
                <c:pt idx="13310">
                  <c:v>-4.2841796992297496</c:v>
                </c:pt>
                <c:pt idx="13311">
                  <c:v>-4.2841796992297496</c:v>
                </c:pt>
                <c:pt idx="13312">
                  <c:v>-4.2841796992297496</c:v>
                </c:pt>
                <c:pt idx="13313">
                  <c:v>-4.2841796992297496</c:v>
                </c:pt>
                <c:pt idx="13314">
                  <c:v>-4.2841796992297496</c:v>
                </c:pt>
                <c:pt idx="13315">
                  <c:v>-4.2841796992297496</c:v>
                </c:pt>
                <c:pt idx="13316">
                  <c:v>-4.2841796992297496</c:v>
                </c:pt>
                <c:pt idx="13317">
                  <c:v>-4.2841796992297496</c:v>
                </c:pt>
                <c:pt idx="13318">
                  <c:v>-4.2841796992297496</c:v>
                </c:pt>
                <c:pt idx="13319">
                  <c:v>-4.2841796992297496</c:v>
                </c:pt>
                <c:pt idx="13320">
                  <c:v>-4.2841796992297496</c:v>
                </c:pt>
                <c:pt idx="13321">
                  <c:v>-4.2841796992297496</c:v>
                </c:pt>
                <c:pt idx="13322">
                  <c:v>-4.2841796992297496</c:v>
                </c:pt>
                <c:pt idx="13323">
                  <c:v>-4.2841796992297496</c:v>
                </c:pt>
                <c:pt idx="13324">
                  <c:v>-4.2841796992297496</c:v>
                </c:pt>
                <c:pt idx="13325">
                  <c:v>-4.2841796992297496</c:v>
                </c:pt>
                <c:pt idx="13326">
                  <c:v>-4.2841796992297496</c:v>
                </c:pt>
                <c:pt idx="13327">
                  <c:v>-4.2841796992297496</c:v>
                </c:pt>
                <c:pt idx="13328">
                  <c:v>-4.2841796992297496</c:v>
                </c:pt>
                <c:pt idx="13329">
                  <c:v>-4.2841796992297496</c:v>
                </c:pt>
                <c:pt idx="13330">
                  <c:v>-4.2841796992297496</c:v>
                </c:pt>
                <c:pt idx="13331">
                  <c:v>-4.2841796992297496</c:v>
                </c:pt>
                <c:pt idx="13332">
                  <c:v>-4.2841796992297496</c:v>
                </c:pt>
                <c:pt idx="13333">
                  <c:v>-4.2841796992297496</c:v>
                </c:pt>
                <c:pt idx="13334">
                  <c:v>-4.2841796992297496</c:v>
                </c:pt>
                <c:pt idx="13335">
                  <c:v>-4.2841796992297496</c:v>
                </c:pt>
                <c:pt idx="13336">
                  <c:v>-4.2841796992297496</c:v>
                </c:pt>
                <c:pt idx="13337">
                  <c:v>-4.2841796992297496</c:v>
                </c:pt>
                <c:pt idx="13338">
                  <c:v>-4.2841796992297496</c:v>
                </c:pt>
                <c:pt idx="13339">
                  <c:v>-4.2841796992297496</c:v>
                </c:pt>
                <c:pt idx="13340">
                  <c:v>-4.2841796992297496</c:v>
                </c:pt>
                <c:pt idx="13341">
                  <c:v>-4.2841796992297496</c:v>
                </c:pt>
                <c:pt idx="13342">
                  <c:v>-4.2841796992297496</c:v>
                </c:pt>
                <c:pt idx="13343">
                  <c:v>-4.2841796992297496</c:v>
                </c:pt>
                <c:pt idx="13344">
                  <c:v>-4.2841796992297496</c:v>
                </c:pt>
                <c:pt idx="13345">
                  <c:v>-4.2841796992297496</c:v>
                </c:pt>
                <c:pt idx="13346">
                  <c:v>-4.2841796992297496</c:v>
                </c:pt>
                <c:pt idx="13347">
                  <c:v>-4.2841796992297496</c:v>
                </c:pt>
                <c:pt idx="13348">
                  <c:v>-4.2841796992297496</c:v>
                </c:pt>
                <c:pt idx="13349">
                  <c:v>-4.2841796992297496</c:v>
                </c:pt>
                <c:pt idx="13350">
                  <c:v>-4.2841796992297496</c:v>
                </c:pt>
                <c:pt idx="13351">
                  <c:v>-4.2841796992297496</c:v>
                </c:pt>
                <c:pt idx="13352">
                  <c:v>-4.2841796992297496</c:v>
                </c:pt>
                <c:pt idx="13353">
                  <c:v>-4.2841796992297496</c:v>
                </c:pt>
                <c:pt idx="13354">
                  <c:v>-4.2841796992297496</c:v>
                </c:pt>
                <c:pt idx="13355">
                  <c:v>-4.2841796992297496</c:v>
                </c:pt>
                <c:pt idx="13356">
                  <c:v>-4.2841796992297496</c:v>
                </c:pt>
                <c:pt idx="13357">
                  <c:v>-4.2841796992297496</c:v>
                </c:pt>
                <c:pt idx="13358">
                  <c:v>-4.2841796992297496</c:v>
                </c:pt>
                <c:pt idx="13359">
                  <c:v>-4.2841796992297496</c:v>
                </c:pt>
                <c:pt idx="13360">
                  <c:v>-4.2841796992297496</c:v>
                </c:pt>
                <c:pt idx="13361">
                  <c:v>-4.2841796992297496</c:v>
                </c:pt>
                <c:pt idx="13362">
                  <c:v>-4.2841796992297496</c:v>
                </c:pt>
                <c:pt idx="13363">
                  <c:v>-4.2841796992297496</c:v>
                </c:pt>
                <c:pt idx="13364">
                  <c:v>-4.2841796992297496</c:v>
                </c:pt>
                <c:pt idx="13365">
                  <c:v>-4.2841796992297496</c:v>
                </c:pt>
                <c:pt idx="13366">
                  <c:v>-4.2841796992297496</c:v>
                </c:pt>
                <c:pt idx="13367">
                  <c:v>-4.2841796992297496</c:v>
                </c:pt>
                <c:pt idx="13368">
                  <c:v>-4.2841796992297496</c:v>
                </c:pt>
                <c:pt idx="13369">
                  <c:v>-4.2841796992297496</c:v>
                </c:pt>
                <c:pt idx="13370">
                  <c:v>-4.2841796992297496</c:v>
                </c:pt>
                <c:pt idx="13371">
                  <c:v>-4.2841796992297496</c:v>
                </c:pt>
                <c:pt idx="13372">
                  <c:v>-4.2841796992297496</c:v>
                </c:pt>
                <c:pt idx="13373">
                  <c:v>-4.2841796992297496</c:v>
                </c:pt>
                <c:pt idx="13374">
                  <c:v>-4.2841796992297496</c:v>
                </c:pt>
                <c:pt idx="13375">
                  <c:v>-4.2841796992297496</c:v>
                </c:pt>
                <c:pt idx="13376">
                  <c:v>-4.2841796992297496</c:v>
                </c:pt>
                <c:pt idx="13377">
                  <c:v>-4.2841796992297496</c:v>
                </c:pt>
                <c:pt idx="13378">
                  <c:v>-4.2841796992297496</c:v>
                </c:pt>
                <c:pt idx="13379">
                  <c:v>-4.2841796992297496</c:v>
                </c:pt>
                <c:pt idx="13380">
                  <c:v>-4.2841796992297496</c:v>
                </c:pt>
                <c:pt idx="13381">
                  <c:v>-4.2841796992297496</c:v>
                </c:pt>
                <c:pt idx="13382">
                  <c:v>-4.2841796992297496</c:v>
                </c:pt>
                <c:pt idx="13383">
                  <c:v>-4.2841796992297496</c:v>
                </c:pt>
                <c:pt idx="13384">
                  <c:v>-4.2841796992297496</c:v>
                </c:pt>
                <c:pt idx="13385">
                  <c:v>-4.2841796992297496</c:v>
                </c:pt>
                <c:pt idx="13386">
                  <c:v>-4.2841796992297496</c:v>
                </c:pt>
                <c:pt idx="13387">
                  <c:v>-4.2841796992297496</c:v>
                </c:pt>
                <c:pt idx="13388">
                  <c:v>-4.2841796992297496</c:v>
                </c:pt>
                <c:pt idx="13389">
                  <c:v>-4.2841796992297496</c:v>
                </c:pt>
                <c:pt idx="13390">
                  <c:v>-4.2841796992297496</c:v>
                </c:pt>
                <c:pt idx="13391">
                  <c:v>-4.2841796992297496</c:v>
                </c:pt>
                <c:pt idx="13392">
                  <c:v>-4.2841796992297496</c:v>
                </c:pt>
                <c:pt idx="13393">
                  <c:v>-4.2841796992297496</c:v>
                </c:pt>
                <c:pt idx="13394">
                  <c:v>-4.2841796992297496</c:v>
                </c:pt>
                <c:pt idx="13395">
                  <c:v>-4.2841796992297496</c:v>
                </c:pt>
                <c:pt idx="13396">
                  <c:v>-4.2841796992297496</c:v>
                </c:pt>
                <c:pt idx="13397">
                  <c:v>-4.2841796992297496</c:v>
                </c:pt>
                <c:pt idx="13398">
                  <c:v>-4.2841796992297496</c:v>
                </c:pt>
                <c:pt idx="13399">
                  <c:v>-4.2841796992297496</c:v>
                </c:pt>
                <c:pt idx="13400">
                  <c:v>-4.2841796992297496</c:v>
                </c:pt>
                <c:pt idx="13401">
                  <c:v>-4.2841796992297496</c:v>
                </c:pt>
                <c:pt idx="13402">
                  <c:v>-4.2841796992297496</c:v>
                </c:pt>
                <c:pt idx="13403">
                  <c:v>-4.2841796992297496</c:v>
                </c:pt>
                <c:pt idx="13404">
                  <c:v>-4.2841796992297496</c:v>
                </c:pt>
                <c:pt idx="13405">
                  <c:v>-4.2841796992297496</c:v>
                </c:pt>
                <c:pt idx="13406">
                  <c:v>-4.2841796992297496</c:v>
                </c:pt>
                <c:pt idx="13407">
                  <c:v>-4.2841796992297496</c:v>
                </c:pt>
                <c:pt idx="13408">
                  <c:v>-4.2841796992297496</c:v>
                </c:pt>
                <c:pt idx="13409">
                  <c:v>-4.2841796992297496</c:v>
                </c:pt>
                <c:pt idx="13410">
                  <c:v>-4.2841796992297496</c:v>
                </c:pt>
                <c:pt idx="13411">
                  <c:v>-4.2841796992297496</c:v>
                </c:pt>
                <c:pt idx="13412">
                  <c:v>-4.2841796992297496</c:v>
                </c:pt>
                <c:pt idx="13413">
                  <c:v>-4.2841796992297496</c:v>
                </c:pt>
                <c:pt idx="13414">
                  <c:v>-4.2841796992297496</c:v>
                </c:pt>
                <c:pt idx="13415">
                  <c:v>-4.2841796992297496</c:v>
                </c:pt>
                <c:pt idx="13416">
                  <c:v>-4.2841796992297496</c:v>
                </c:pt>
                <c:pt idx="13417">
                  <c:v>-4.2841796992297496</c:v>
                </c:pt>
                <c:pt idx="13418">
                  <c:v>-4.2841796992297496</c:v>
                </c:pt>
                <c:pt idx="13419">
                  <c:v>-4.2841796992297496</c:v>
                </c:pt>
                <c:pt idx="13420">
                  <c:v>-4.2841796992297496</c:v>
                </c:pt>
                <c:pt idx="13421">
                  <c:v>-4.2841796992297496</c:v>
                </c:pt>
                <c:pt idx="13422">
                  <c:v>-4.2841796992297496</c:v>
                </c:pt>
                <c:pt idx="13423">
                  <c:v>-4.2841796992297496</c:v>
                </c:pt>
                <c:pt idx="13424">
                  <c:v>-4.2841796992297496</c:v>
                </c:pt>
                <c:pt idx="13425">
                  <c:v>-4.2841796992297496</c:v>
                </c:pt>
                <c:pt idx="13426">
                  <c:v>-4.2841796992297496</c:v>
                </c:pt>
                <c:pt idx="13427">
                  <c:v>-4.2841796992297496</c:v>
                </c:pt>
                <c:pt idx="13428">
                  <c:v>-4.2841796992297496</c:v>
                </c:pt>
                <c:pt idx="13429">
                  <c:v>-4.2841796992297496</c:v>
                </c:pt>
                <c:pt idx="13430">
                  <c:v>-4.2841796992297496</c:v>
                </c:pt>
                <c:pt idx="13431">
                  <c:v>-4.2841796992297496</c:v>
                </c:pt>
                <c:pt idx="13432">
                  <c:v>-4.2841796992297496</c:v>
                </c:pt>
                <c:pt idx="13433">
                  <c:v>-4.2841796992297496</c:v>
                </c:pt>
                <c:pt idx="13434">
                  <c:v>-4.2841796992297496</c:v>
                </c:pt>
                <c:pt idx="13435">
                  <c:v>-4.2841796992297496</c:v>
                </c:pt>
                <c:pt idx="13436">
                  <c:v>-4.2841796992297496</c:v>
                </c:pt>
                <c:pt idx="13437">
                  <c:v>-4.2841796992297496</c:v>
                </c:pt>
                <c:pt idx="13438">
                  <c:v>-4.2841796992297496</c:v>
                </c:pt>
                <c:pt idx="13439">
                  <c:v>-4.2841796992297496</c:v>
                </c:pt>
                <c:pt idx="13440">
                  <c:v>-4.2841796992297496</c:v>
                </c:pt>
                <c:pt idx="13441">
                  <c:v>-4.2841796992297496</c:v>
                </c:pt>
                <c:pt idx="13442">
                  <c:v>-4.2841796992297496</c:v>
                </c:pt>
                <c:pt idx="13443">
                  <c:v>-4.2841796992297496</c:v>
                </c:pt>
                <c:pt idx="13444">
                  <c:v>-4.2841796992297496</c:v>
                </c:pt>
                <c:pt idx="13445">
                  <c:v>-4.2841796992297496</c:v>
                </c:pt>
                <c:pt idx="13446">
                  <c:v>-4.2841796992297496</c:v>
                </c:pt>
                <c:pt idx="13447">
                  <c:v>-4.2841796992297496</c:v>
                </c:pt>
                <c:pt idx="13448">
                  <c:v>-4.2841796992297496</c:v>
                </c:pt>
                <c:pt idx="13449">
                  <c:v>-4.2841796992297496</c:v>
                </c:pt>
                <c:pt idx="13450">
                  <c:v>-4.2841796992297496</c:v>
                </c:pt>
                <c:pt idx="13451">
                  <c:v>-4.2841796992297496</c:v>
                </c:pt>
                <c:pt idx="13452">
                  <c:v>-4.2841796992297496</c:v>
                </c:pt>
                <c:pt idx="13453">
                  <c:v>-4.2841796992297496</c:v>
                </c:pt>
                <c:pt idx="13454">
                  <c:v>-4.2841796992297496</c:v>
                </c:pt>
                <c:pt idx="13455">
                  <c:v>-4.2841796992297496</c:v>
                </c:pt>
                <c:pt idx="13456">
                  <c:v>-4.2841796992297496</c:v>
                </c:pt>
                <c:pt idx="13457">
                  <c:v>-4.2841796992297496</c:v>
                </c:pt>
                <c:pt idx="13458">
                  <c:v>-4.2841796992297496</c:v>
                </c:pt>
                <c:pt idx="13459">
                  <c:v>-4.2841796992297496</c:v>
                </c:pt>
                <c:pt idx="13460">
                  <c:v>-4.2841796992297496</c:v>
                </c:pt>
                <c:pt idx="13461">
                  <c:v>-4.2841796992297496</c:v>
                </c:pt>
                <c:pt idx="13462">
                  <c:v>-4.2841796992297496</c:v>
                </c:pt>
                <c:pt idx="13463">
                  <c:v>-4.2841796992297496</c:v>
                </c:pt>
                <c:pt idx="13464">
                  <c:v>-4.2841796992297496</c:v>
                </c:pt>
                <c:pt idx="13465">
                  <c:v>-4.2841796992297496</c:v>
                </c:pt>
                <c:pt idx="13466">
                  <c:v>-4.2841796992297496</c:v>
                </c:pt>
                <c:pt idx="13467">
                  <c:v>-4.2841796992297496</c:v>
                </c:pt>
                <c:pt idx="13468">
                  <c:v>-4.2841796992297496</c:v>
                </c:pt>
                <c:pt idx="13469">
                  <c:v>-4.2841796992297496</c:v>
                </c:pt>
                <c:pt idx="13470">
                  <c:v>-4.2841796992297496</c:v>
                </c:pt>
                <c:pt idx="13471">
                  <c:v>-4.2841796992297496</c:v>
                </c:pt>
                <c:pt idx="13472">
                  <c:v>-4.2841796992297496</c:v>
                </c:pt>
                <c:pt idx="13473">
                  <c:v>-4.2841796992297496</c:v>
                </c:pt>
                <c:pt idx="13474">
                  <c:v>-4.2841796992297496</c:v>
                </c:pt>
                <c:pt idx="13475">
                  <c:v>-4.2841796992297496</c:v>
                </c:pt>
                <c:pt idx="13476">
                  <c:v>-4.2841796992297496</c:v>
                </c:pt>
                <c:pt idx="13477">
                  <c:v>-4.2841796992297496</c:v>
                </c:pt>
                <c:pt idx="13478">
                  <c:v>-4.2841796992297496</c:v>
                </c:pt>
                <c:pt idx="13479">
                  <c:v>-4.2841796992297496</c:v>
                </c:pt>
                <c:pt idx="13480">
                  <c:v>-4.2841796992297496</c:v>
                </c:pt>
                <c:pt idx="13481">
                  <c:v>-4.2841796992297496</c:v>
                </c:pt>
                <c:pt idx="13482">
                  <c:v>-4.2841796992297496</c:v>
                </c:pt>
                <c:pt idx="13483">
                  <c:v>-4.2841796992297496</c:v>
                </c:pt>
                <c:pt idx="13484">
                  <c:v>-4.2841796992297496</c:v>
                </c:pt>
                <c:pt idx="13485">
                  <c:v>-4.2841796992297496</c:v>
                </c:pt>
                <c:pt idx="13486">
                  <c:v>-4.2841796992297496</c:v>
                </c:pt>
                <c:pt idx="13487">
                  <c:v>-4.2841796992297496</c:v>
                </c:pt>
                <c:pt idx="13488">
                  <c:v>-4.2841796992297496</c:v>
                </c:pt>
                <c:pt idx="13489">
                  <c:v>-4.2841796992297496</c:v>
                </c:pt>
                <c:pt idx="13490">
                  <c:v>-4.2841796992297496</c:v>
                </c:pt>
                <c:pt idx="13491">
                  <c:v>-4.2841796992297496</c:v>
                </c:pt>
                <c:pt idx="13492">
                  <c:v>-4.2841796992297496</c:v>
                </c:pt>
                <c:pt idx="13493">
                  <c:v>-4.2841796992297496</c:v>
                </c:pt>
                <c:pt idx="13494">
                  <c:v>-4.2841796992297496</c:v>
                </c:pt>
                <c:pt idx="13495">
                  <c:v>-4.2841796992297496</c:v>
                </c:pt>
                <c:pt idx="13496">
                  <c:v>-4.2841796992297496</c:v>
                </c:pt>
                <c:pt idx="13497">
                  <c:v>-4.2841796992297496</c:v>
                </c:pt>
                <c:pt idx="13498">
                  <c:v>-4.2841796992297496</c:v>
                </c:pt>
                <c:pt idx="13499">
                  <c:v>-4.2841796992297496</c:v>
                </c:pt>
                <c:pt idx="13500">
                  <c:v>-4.2841796992297496</c:v>
                </c:pt>
                <c:pt idx="13501">
                  <c:v>-4.2841796992297496</c:v>
                </c:pt>
                <c:pt idx="13502">
                  <c:v>-4.2841796992297496</c:v>
                </c:pt>
                <c:pt idx="13503">
                  <c:v>-4.2841796992297496</c:v>
                </c:pt>
                <c:pt idx="13504">
                  <c:v>-4.2841796992297496</c:v>
                </c:pt>
                <c:pt idx="13505">
                  <c:v>-4.2841796992297496</c:v>
                </c:pt>
                <c:pt idx="13506">
                  <c:v>-4.2841796992297496</c:v>
                </c:pt>
                <c:pt idx="13507">
                  <c:v>-4.2841796992297496</c:v>
                </c:pt>
                <c:pt idx="13508">
                  <c:v>-4.2841796992297496</c:v>
                </c:pt>
                <c:pt idx="13509">
                  <c:v>-4.2841796992297496</c:v>
                </c:pt>
                <c:pt idx="13510">
                  <c:v>-4.2841796992297496</c:v>
                </c:pt>
                <c:pt idx="13511">
                  <c:v>-4.2841796992297496</c:v>
                </c:pt>
                <c:pt idx="13512">
                  <c:v>-4.2841796992297496</c:v>
                </c:pt>
                <c:pt idx="13513">
                  <c:v>-4.2841796992297496</c:v>
                </c:pt>
                <c:pt idx="13514">
                  <c:v>-4.2841796992297496</c:v>
                </c:pt>
                <c:pt idx="13515">
                  <c:v>-4.2841796992297496</c:v>
                </c:pt>
                <c:pt idx="13516">
                  <c:v>-4.2841796992297496</c:v>
                </c:pt>
                <c:pt idx="13517">
                  <c:v>-4.2841796992297496</c:v>
                </c:pt>
                <c:pt idx="13518">
                  <c:v>-4.2841796992297496</c:v>
                </c:pt>
                <c:pt idx="13519">
                  <c:v>-4.2841796992297496</c:v>
                </c:pt>
                <c:pt idx="13520">
                  <c:v>-4.2841796992297496</c:v>
                </c:pt>
                <c:pt idx="13521">
                  <c:v>-4.2841796992297496</c:v>
                </c:pt>
                <c:pt idx="13522">
                  <c:v>-4.2841796992297496</c:v>
                </c:pt>
                <c:pt idx="13523">
                  <c:v>-4.2841796992297496</c:v>
                </c:pt>
                <c:pt idx="13524">
                  <c:v>-4.2841796992297496</c:v>
                </c:pt>
                <c:pt idx="13525">
                  <c:v>-4.2841796992297496</c:v>
                </c:pt>
                <c:pt idx="13526">
                  <c:v>-4.2841796992297496</c:v>
                </c:pt>
                <c:pt idx="13527">
                  <c:v>-4.2841796992297496</c:v>
                </c:pt>
                <c:pt idx="13528">
                  <c:v>-4.2841796992297496</c:v>
                </c:pt>
                <c:pt idx="13529">
                  <c:v>-4.2841796992297496</c:v>
                </c:pt>
                <c:pt idx="13530">
                  <c:v>-4.2841796992297496</c:v>
                </c:pt>
                <c:pt idx="13531">
                  <c:v>-4.2841796992297496</c:v>
                </c:pt>
                <c:pt idx="13532">
                  <c:v>-4.2841796992297496</c:v>
                </c:pt>
                <c:pt idx="13533">
                  <c:v>-4.2841796992297496</c:v>
                </c:pt>
                <c:pt idx="13534">
                  <c:v>-4.2841796992297496</c:v>
                </c:pt>
                <c:pt idx="13535">
                  <c:v>-4.2841796992297496</c:v>
                </c:pt>
                <c:pt idx="13536">
                  <c:v>-4.2841796992297496</c:v>
                </c:pt>
                <c:pt idx="13537">
                  <c:v>-4.2841796992297496</c:v>
                </c:pt>
                <c:pt idx="13538">
                  <c:v>-4.2841796992297496</c:v>
                </c:pt>
                <c:pt idx="13539">
                  <c:v>-4.2841796992297496</c:v>
                </c:pt>
                <c:pt idx="13540">
                  <c:v>-4.2841796992297496</c:v>
                </c:pt>
                <c:pt idx="13541">
                  <c:v>-4.2841796992297496</c:v>
                </c:pt>
                <c:pt idx="13542">
                  <c:v>-4.2841796992297496</c:v>
                </c:pt>
                <c:pt idx="13543">
                  <c:v>-4.2841796992297496</c:v>
                </c:pt>
                <c:pt idx="13544">
                  <c:v>-4.2841796992297496</c:v>
                </c:pt>
                <c:pt idx="13545">
                  <c:v>-4.2841796992297496</c:v>
                </c:pt>
                <c:pt idx="13546">
                  <c:v>-4.2841796992297496</c:v>
                </c:pt>
                <c:pt idx="13547">
                  <c:v>-4.2841796992297496</c:v>
                </c:pt>
                <c:pt idx="13548">
                  <c:v>-4.2841796992297496</c:v>
                </c:pt>
                <c:pt idx="13549">
                  <c:v>-4.2841796992297496</c:v>
                </c:pt>
                <c:pt idx="13550">
                  <c:v>-4.2841796992297496</c:v>
                </c:pt>
                <c:pt idx="13551">
                  <c:v>-4.2841796992297496</c:v>
                </c:pt>
                <c:pt idx="13552">
                  <c:v>-4.2841796992297496</c:v>
                </c:pt>
                <c:pt idx="13553">
                  <c:v>-4.2841796992297496</c:v>
                </c:pt>
                <c:pt idx="13554">
                  <c:v>-4.2841796992297496</c:v>
                </c:pt>
                <c:pt idx="13555">
                  <c:v>-4.2841796992297496</c:v>
                </c:pt>
                <c:pt idx="13556">
                  <c:v>-4.2841796992297496</c:v>
                </c:pt>
                <c:pt idx="13557">
                  <c:v>-4.2841796992297496</c:v>
                </c:pt>
                <c:pt idx="13558">
                  <c:v>-4.2841796992297496</c:v>
                </c:pt>
                <c:pt idx="13559">
                  <c:v>-4.2841796992297496</c:v>
                </c:pt>
                <c:pt idx="13560">
                  <c:v>-4.2841796992297496</c:v>
                </c:pt>
                <c:pt idx="13561">
                  <c:v>-4.2841796992297496</c:v>
                </c:pt>
                <c:pt idx="13562">
                  <c:v>-4.2841796992297496</c:v>
                </c:pt>
                <c:pt idx="13563">
                  <c:v>-4.2841796992297496</c:v>
                </c:pt>
                <c:pt idx="13564">
                  <c:v>-4.2841796992297496</c:v>
                </c:pt>
                <c:pt idx="13565">
                  <c:v>-4.2841796992297496</c:v>
                </c:pt>
                <c:pt idx="13566">
                  <c:v>-4.2841796992297496</c:v>
                </c:pt>
                <c:pt idx="13567">
                  <c:v>-4.2841796992297496</c:v>
                </c:pt>
                <c:pt idx="13568">
                  <c:v>-4.2841796992297496</c:v>
                </c:pt>
                <c:pt idx="13569">
                  <c:v>-4.2841796992297496</c:v>
                </c:pt>
                <c:pt idx="13570">
                  <c:v>-4.2841796992297496</c:v>
                </c:pt>
                <c:pt idx="13571">
                  <c:v>-4.2841796992297496</c:v>
                </c:pt>
                <c:pt idx="13572">
                  <c:v>-4.2841796992297496</c:v>
                </c:pt>
                <c:pt idx="13573">
                  <c:v>-4.2841796992297496</c:v>
                </c:pt>
                <c:pt idx="13574">
                  <c:v>-4.2841796992297496</c:v>
                </c:pt>
                <c:pt idx="13575">
                  <c:v>-4.2841796992297496</c:v>
                </c:pt>
                <c:pt idx="13576">
                  <c:v>-4.2841796992297496</c:v>
                </c:pt>
                <c:pt idx="13577">
                  <c:v>-4.2841796992297496</c:v>
                </c:pt>
                <c:pt idx="13578">
                  <c:v>-4.2841796992297496</c:v>
                </c:pt>
                <c:pt idx="13579">
                  <c:v>-4.2841796992297496</c:v>
                </c:pt>
                <c:pt idx="13580">
                  <c:v>-4.2841796992297496</c:v>
                </c:pt>
                <c:pt idx="13581">
                  <c:v>-4.2841796992297496</c:v>
                </c:pt>
                <c:pt idx="13582">
                  <c:v>-4.2841796992297496</c:v>
                </c:pt>
                <c:pt idx="13583">
                  <c:v>-4.2841796992297496</c:v>
                </c:pt>
                <c:pt idx="13584">
                  <c:v>-4.2841796992297496</c:v>
                </c:pt>
                <c:pt idx="13585">
                  <c:v>-4.2841796992297496</c:v>
                </c:pt>
                <c:pt idx="13586">
                  <c:v>-4.2841796992297496</c:v>
                </c:pt>
                <c:pt idx="13587">
                  <c:v>-4.2841796992297496</c:v>
                </c:pt>
                <c:pt idx="13588">
                  <c:v>-4.2841796992297496</c:v>
                </c:pt>
                <c:pt idx="13589">
                  <c:v>-4.2841796992297496</c:v>
                </c:pt>
                <c:pt idx="13590">
                  <c:v>-4.2841796992297496</c:v>
                </c:pt>
                <c:pt idx="13591">
                  <c:v>-4.2841796992297496</c:v>
                </c:pt>
                <c:pt idx="13592">
                  <c:v>-4.2841796992297496</c:v>
                </c:pt>
                <c:pt idx="13593">
                  <c:v>-4.2841796992297496</c:v>
                </c:pt>
                <c:pt idx="13594">
                  <c:v>-4.2841796992297496</c:v>
                </c:pt>
                <c:pt idx="13595">
                  <c:v>-4.2841796992297496</c:v>
                </c:pt>
                <c:pt idx="13596">
                  <c:v>-4.2841796992297496</c:v>
                </c:pt>
                <c:pt idx="13597">
                  <c:v>-4.2841796992297496</c:v>
                </c:pt>
                <c:pt idx="13598">
                  <c:v>-4.2841796992297496</c:v>
                </c:pt>
                <c:pt idx="13599">
                  <c:v>-4.2841796992297496</c:v>
                </c:pt>
                <c:pt idx="13600">
                  <c:v>-4.2841796992297496</c:v>
                </c:pt>
                <c:pt idx="13601">
                  <c:v>-4.2841796992297496</c:v>
                </c:pt>
                <c:pt idx="13602">
                  <c:v>-4.2841796992297496</c:v>
                </c:pt>
                <c:pt idx="13603">
                  <c:v>-4.2841796992297496</c:v>
                </c:pt>
                <c:pt idx="13604">
                  <c:v>-4.2841796992297496</c:v>
                </c:pt>
                <c:pt idx="13605">
                  <c:v>-4.2841796992297496</c:v>
                </c:pt>
                <c:pt idx="13606">
                  <c:v>-4.2841796992297496</c:v>
                </c:pt>
                <c:pt idx="13607">
                  <c:v>-4.2841796992297496</c:v>
                </c:pt>
                <c:pt idx="13608">
                  <c:v>-4.2841796992297496</c:v>
                </c:pt>
                <c:pt idx="13609">
                  <c:v>-4.2841796992297496</c:v>
                </c:pt>
                <c:pt idx="13610">
                  <c:v>-4.2841796992297496</c:v>
                </c:pt>
                <c:pt idx="13611">
                  <c:v>-4.2841796992297496</c:v>
                </c:pt>
                <c:pt idx="13612">
                  <c:v>-4.2841796992297496</c:v>
                </c:pt>
                <c:pt idx="13613">
                  <c:v>-4.2841796992297496</c:v>
                </c:pt>
                <c:pt idx="13614">
                  <c:v>-4.2841796992297496</c:v>
                </c:pt>
                <c:pt idx="13615">
                  <c:v>-4.2841796992297496</c:v>
                </c:pt>
                <c:pt idx="13616">
                  <c:v>-4.2841796992297496</c:v>
                </c:pt>
                <c:pt idx="13617">
                  <c:v>-4.2841796992297496</c:v>
                </c:pt>
                <c:pt idx="13618">
                  <c:v>-4.2841796992297496</c:v>
                </c:pt>
                <c:pt idx="13619">
                  <c:v>-4.2841796992297496</c:v>
                </c:pt>
                <c:pt idx="13620">
                  <c:v>-4.2841796992297496</c:v>
                </c:pt>
                <c:pt idx="13621">
                  <c:v>-4.2841796992297496</c:v>
                </c:pt>
                <c:pt idx="13622">
                  <c:v>-4.2841796992297496</c:v>
                </c:pt>
                <c:pt idx="13623">
                  <c:v>-4.2841796992297496</c:v>
                </c:pt>
                <c:pt idx="13624">
                  <c:v>-4.2841796992297496</c:v>
                </c:pt>
                <c:pt idx="13625">
                  <c:v>-4.2841796992297496</c:v>
                </c:pt>
                <c:pt idx="13626">
                  <c:v>-4.2841796992297496</c:v>
                </c:pt>
                <c:pt idx="13627">
                  <c:v>-4.2841796992297496</c:v>
                </c:pt>
                <c:pt idx="13628">
                  <c:v>-4.2841796992297496</c:v>
                </c:pt>
                <c:pt idx="13629">
                  <c:v>-4.2841796992297496</c:v>
                </c:pt>
                <c:pt idx="13630">
                  <c:v>-4.2841796992297496</c:v>
                </c:pt>
                <c:pt idx="13631">
                  <c:v>-4.2841796992297496</c:v>
                </c:pt>
                <c:pt idx="13632">
                  <c:v>-4.2841796992297496</c:v>
                </c:pt>
                <c:pt idx="13633">
                  <c:v>-4.2841796992297496</c:v>
                </c:pt>
                <c:pt idx="13634">
                  <c:v>-4.2841796992297496</c:v>
                </c:pt>
                <c:pt idx="13635">
                  <c:v>-4.2841796992297496</c:v>
                </c:pt>
                <c:pt idx="13636">
                  <c:v>-4.2841796992297496</c:v>
                </c:pt>
                <c:pt idx="13637">
                  <c:v>-4.2841796992297496</c:v>
                </c:pt>
                <c:pt idx="13638">
                  <c:v>-4.2841796992297496</c:v>
                </c:pt>
                <c:pt idx="13639">
                  <c:v>-4.2841796992297496</c:v>
                </c:pt>
                <c:pt idx="13640">
                  <c:v>-4.2841796992297496</c:v>
                </c:pt>
                <c:pt idx="13641">
                  <c:v>-4.2841796992297496</c:v>
                </c:pt>
                <c:pt idx="13642">
                  <c:v>-4.2841796992297496</c:v>
                </c:pt>
                <c:pt idx="13643">
                  <c:v>-4.2841796992297496</c:v>
                </c:pt>
                <c:pt idx="13644">
                  <c:v>-4.2841796992297496</c:v>
                </c:pt>
                <c:pt idx="13645">
                  <c:v>-4.2841796992297496</c:v>
                </c:pt>
                <c:pt idx="13646">
                  <c:v>-4.2841796992297496</c:v>
                </c:pt>
                <c:pt idx="13647">
                  <c:v>-4.2841796992297496</c:v>
                </c:pt>
                <c:pt idx="13648">
                  <c:v>-4.2841796992297496</c:v>
                </c:pt>
                <c:pt idx="13649">
                  <c:v>-4.2841796992297496</c:v>
                </c:pt>
                <c:pt idx="13650">
                  <c:v>-4.2841796992297496</c:v>
                </c:pt>
                <c:pt idx="13651">
                  <c:v>-4.2841796992297496</c:v>
                </c:pt>
                <c:pt idx="13652">
                  <c:v>-4.2841796992297496</c:v>
                </c:pt>
                <c:pt idx="13653">
                  <c:v>-4.2841796992297496</c:v>
                </c:pt>
                <c:pt idx="13654">
                  <c:v>-4.2841796992297496</c:v>
                </c:pt>
                <c:pt idx="13655">
                  <c:v>-4.2841796992297496</c:v>
                </c:pt>
                <c:pt idx="13656">
                  <c:v>-4.2841796992297496</c:v>
                </c:pt>
                <c:pt idx="13657">
                  <c:v>-4.2841796992297496</c:v>
                </c:pt>
                <c:pt idx="13658">
                  <c:v>-4.2841796992297496</c:v>
                </c:pt>
                <c:pt idx="13659">
                  <c:v>-4.2841796992297496</c:v>
                </c:pt>
                <c:pt idx="13660">
                  <c:v>-4.2841796992297496</c:v>
                </c:pt>
                <c:pt idx="13661">
                  <c:v>-4.2841796992297496</c:v>
                </c:pt>
                <c:pt idx="13662">
                  <c:v>-4.2841796992297496</c:v>
                </c:pt>
                <c:pt idx="13663">
                  <c:v>-4.2841796992297496</c:v>
                </c:pt>
                <c:pt idx="13664">
                  <c:v>-4.2841796992297496</c:v>
                </c:pt>
                <c:pt idx="13665">
                  <c:v>-4.2841796992297496</c:v>
                </c:pt>
                <c:pt idx="13666">
                  <c:v>-4.2841796992297496</c:v>
                </c:pt>
                <c:pt idx="13667">
                  <c:v>-4.2841796992297496</c:v>
                </c:pt>
                <c:pt idx="13668">
                  <c:v>-4.2841796992297496</c:v>
                </c:pt>
                <c:pt idx="13669">
                  <c:v>-4.2841796992297496</c:v>
                </c:pt>
                <c:pt idx="13670">
                  <c:v>-4.2841796992297496</c:v>
                </c:pt>
                <c:pt idx="13671">
                  <c:v>-4.2841796992297496</c:v>
                </c:pt>
                <c:pt idx="13672">
                  <c:v>-4.2841796992297496</c:v>
                </c:pt>
                <c:pt idx="13673">
                  <c:v>-4.2841796992297496</c:v>
                </c:pt>
                <c:pt idx="13674">
                  <c:v>-4.2841796992297496</c:v>
                </c:pt>
                <c:pt idx="13675">
                  <c:v>-4.2841796992297496</c:v>
                </c:pt>
                <c:pt idx="13676">
                  <c:v>-4.2841796992297496</c:v>
                </c:pt>
                <c:pt idx="13677">
                  <c:v>-4.2841796992297496</c:v>
                </c:pt>
                <c:pt idx="13678">
                  <c:v>-4.2841796992297496</c:v>
                </c:pt>
                <c:pt idx="13679">
                  <c:v>-4.2841796992297496</c:v>
                </c:pt>
                <c:pt idx="13680">
                  <c:v>-4.2841796992297496</c:v>
                </c:pt>
                <c:pt idx="13681">
                  <c:v>-4.2841796992297496</c:v>
                </c:pt>
                <c:pt idx="13682">
                  <c:v>-4.2841796992297496</c:v>
                </c:pt>
                <c:pt idx="13683">
                  <c:v>-4.2841796992297496</c:v>
                </c:pt>
                <c:pt idx="13684">
                  <c:v>-4.2841796992297496</c:v>
                </c:pt>
                <c:pt idx="13685">
                  <c:v>-4.2841796992297496</c:v>
                </c:pt>
                <c:pt idx="13686">
                  <c:v>-4.2841796992297496</c:v>
                </c:pt>
                <c:pt idx="13687">
                  <c:v>-4.2841796992297496</c:v>
                </c:pt>
                <c:pt idx="13688">
                  <c:v>-4.2841796992297496</c:v>
                </c:pt>
                <c:pt idx="13689">
                  <c:v>-4.2841796992297496</c:v>
                </c:pt>
                <c:pt idx="13690">
                  <c:v>-4.2841796992297496</c:v>
                </c:pt>
                <c:pt idx="13691">
                  <c:v>-4.2841796992297496</c:v>
                </c:pt>
                <c:pt idx="13692">
                  <c:v>-4.2841796992297496</c:v>
                </c:pt>
                <c:pt idx="13693">
                  <c:v>-4.2841796992297496</c:v>
                </c:pt>
                <c:pt idx="13694">
                  <c:v>-4.2841796992297496</c:v>
                </c:pt>
                <c:pt idx="13695">
                  <c:v>-4.2841796992297496</c:v>
                </c:pt>
                <c:pt idx="13696">
                  <c:v>-4.2841796992297496</c:v>
                </c:pt>
                <c:pt idx="13697">
                  <c:v>-4.2841796992297496</c:v>
                </c:pt>
                <c:pt idx="13698">
                  <c:v>-4.2841796992297496</c:v>
                </c:pt>
                <c:pt idx="13699">
                  <c:v>-4.2841796992297496</c:v>
                </c:pt>
                <c:pt idx="13700">
                  <c:v>-4.2841796992297496</c:v>
                </c:pt>
                <c:pt idx="13701">
                  <c:v>-4.2841796992297496</c:v>
                </c:pt>
                <c:pt idx="13702">
                  <c:v>-4.2841796992297496</c:v>
                </c:pt>
                <c:pt idx="13703">
                  <c:v>-4.2841796992297496</c:v>
                </c:pt>
                <c:pt idx="13704">
                  <c:v>-4.2841796992297496</c:v>
                </c:pt>
                <c:pt idx="13705">
                  <c:v>-4.2841796992297496</c:v>
                </c:pt>
                <c:pt idx="13706">
                  <c:v>-4.2841796992297496</c:v>
                </c:pt>
                <c:pt idx="13707">
                  <c:v>-4.2841796992297496</c:v>
                </c:pt>
                <c:pt idx="13708">
                  <c:v>-4.2841796992297496</c:v>
                </c:pt>
                <c:pt idx="13709">
                  <c:v>-4.2841796992297496</c:v>
                </c:pt>
                <c:pt idx="13710">
                  <c:v>-4.2841796992297496</c:v>
                </c:pt>
                <c:pt idx="13711">
                  <c:v>-4.2841796992297496</c:v>
                </c:pt>
                <c:pt idx="13712">
                  <c:v>-4.2841796992297496</c:v>
                </c:pt>
                <c:pt idx="13713">
                  <c:v>-4.2841796992297496</c:v>
                </c:pt>
                <c:pt idx="13714">
                  <c:v>-4.2841796992297496</c:v>
                </c:pt>
                <c:pt idx="13715">
                  <c:v>-4.2841796992297496</c:v>
                </c:pt>
                <c:pt idx="13716">
                  <c:v>-4.2841796992297496</c:v>
                </c:pt>
                <c:pt idx="13717">
                  <c:v>-4.2841796992297496</c:v>
                </c:pt>
                <c:pt idx="13718">
                  <c:v>-4.2841796992297496</c:v>
                </c:pt>
                <c:pt idx="13719">
                  <c:v>-4.2841796992297496</c:v>
                </c:pt>
                <c:pt idx="13720">
                  <c:v>-4.2841796992297496</c:v>
                </c:pt>
                <c:pt idx="13721">
                  <c:v>-4.2841796992297496</c:v>
                </c:pt>
                <c:pt idx="13722">
                  <c:v>-4.2841796992297496</c:v>
                </c:pt>
                <c:pt idx="13723">
                  <c:v>-4.2841796992297496</c:v>
                </c:pt>
                <c:pt idx="13724">
                  <c:v>-4.2841796992297496</c:v>
                </c:pt>
                <c:pt idx="13725">
                  <c:v>-4.2841796992297496</c:v>
                </c:pt>
                <c:pt idx="13726">
                  <c:v>-4.2841796992297496</c:v>
                </c:pt>
                <c:pt idx="13727">
                  <c:v>-4.2841796992297496</c:v>
                </c:pt>
                <c:pt idx="13728">
                  <c:v>-4.2841796992297496</c:v>
                </c:pt>
                <c:pt idx="13729">
                  <c:v>-4.2841796992297496</c:v>
                </c:pt>
                <c:pt idx="13730">
                  <c:v>-4.2841796992297496</c:v>
                </c:pt>
                <c:pt idx="13731">
                  <c:v>-4.2841796992297496</c:v>
                </c:pt>
                <c:pt idx="13732">
                  <c:v>-4.2841796992297496</c:v>
                </c:pt>
                <c:pt idx="13733">
                  <c:v>-4.2841796992297496</c:v>
                </c:pt>
                <c:pt idx="13734">
                  <c:v>-4.2841796992297496</c:v>
                </c:pt>
                <c:pt idx="13735">
                  <c:v>-4.2841796992297496</c:v>
                </c:pt>
                <c:pt idx="13736">
                  <c:v>-4.2841796992297496</c:v>
                </c:pt>
                <c:pt idx="13737">
                  <c:v>-4.2841796992297496</c:v>
                </c:pt>
                <c:pt idx="13738">
                  <c:v>-4.2841796992297496</c:v>
                </c:pt>
                <c:pt idx="13739">
                  <c:v>-4.2841796992297496</c:v>
                </c:pt>
                <c:pt idx="13740">
                  <c:v>-4.2841796992297496</c:v>
                </c:pt>
                <c:pt idx="13741">
                  <c:v>-4.2841796992297496</c:v>
                </c:pt>
                <c:pt idx="13742">
                  <c:v>-4.2841796992297496</c:v>
                </c:pt>
                <c:pt idx="13743">
                  <c:v>-4.2841796992297496</c:v>
                </c:pt>
                <c:pt idx="13744">
                  <c:v>-4.2841796992297496</c:v>
                </c:pt>
                <c:pt idx="13745">
                  <c:v>-4.2841796992297496</c:v>
                </c:pt>
                <c:pt idx="13746">
                  <c:v>-4.2841796992297496</c:v>
                </c:pt>
                <c:pt idx="13747">
                  <c:v>-4.2841796992297496</c:v>
                </c:pt>
                <c:pt idx="13748">
                  <c:v>-4.2841796992297496</c:v>
                </c:pt>
                <c:pt idx="13749">
                  <c:v>-4.2841796992297496</c:v>
                </c:pt>
                <c:pt idx="13750">
                  <c:v>-4.2841796992297496</c:v>
                </c:pt>
                <c:pt idx="13751">
                  <c:v>-4.2841796992297496</c:v>
                </c:pt>
                <c:pt idx="13752">
                  <c:v>-4.2841796992297496</c:v>
                </c:pt>
                <c:pt idx="13753">
                  <c:v>-4.2841796992297496</c:v>
                </c:pt>
                <c:pt idx="13754">
                  <c:v>-4.2841796992297496</c:v>
                </c:pt>
                <c:pt idx="13755">
                  <c:v>-4.2841796992297496</c:v>
                </c:pt>
                <c:pt idx="13756">
                  <c:v>-4.2841796992297496</c:v>
                </c:pt>
                <c:pt idx="13757">
                  <c:v>-4.2841796992297496</c:v>
                </c:pt>
                <c:pt idx="13758">
                  <c:v>-4.2841796992297496</c:v>
                </c:pt>
                <c:pt idx="13759">
                  <c:v>-4.2841796992297496</c:v>
                </c:pt>
                <c:pt idx="13760">
                  <c:v>-4.2841796992297496</c:v>
                </c:pt>
                <c:pt idx="13761">
                  <c:v>-4.2841796992297496</c:v>
                </c:pt>
                <c:pt idx="13762">
                  <c:v>-4.2841796992297496</c:v>
                </c:pt>
                <c:pt idx="13763">
                  <c:v>-4.2841796992297496</c:v>
                </c:pt>
                <c:pt idx="13764">
                  <c:v>-4.2841796992297496</c:v>
                </c:pt>
                <c:pt idx="13765">
                  <c:v>-4.2841796992297496</c:v>
                </c:pt>
                <c:pt idx="13766">
                  <c:v>-4.2841796992297496</c:v>
                </c:pt>
                <c:pt idx="13767">
                  <c:v>-4.2841796992297496</c:v>
                </c:pt>
                <c:pt idx="13768">
                  <c:v>-4.2841796992297496</c:v>
                </c:pt>
                <c:pt idx="13769">
                  <c:v>-4.2841796992297496</c:v>
                </c:pt>
                <c:pt idx="13770">
                  <c:v>-4.2841796992297496</c:v>
                </c:pt>
                <c:pt idx="13771">
                  <c:v>-4.2841796992297496</c:v>
                </c:pt>
                <c:pt idx="13772">
                  <c:v>-4.2841796992297496</c:v>
                </c:pt>
                <c:pt idx="13773">
                  <c:v>-4.2841796992297496</c:v>
                </c:pt>
                <c:pt idx="13774">
                  <c:v>-4.2841796992297496</c:v>
                </c:pt>
                <c:pt idx="13775">
                  <c:v>-4.2841796992297496</c:v>
                </c:pt>
                <c:pt idx="13776">
                  <c:v>-4.2841796992297496</c:v>
                </c:pt>
                <c:pt idx="13777">
                  <c:v>-4.2841796992297496</c:v>
                </c:pt>
                <c:pt idx="13778">
                  <c:v>-4.2841796992297496</c:v>
                </c:pt>
                <c:pt idx="13779">
                  <c:v>-4.2841796992297496</c:v>
                </c:pt>
                <c:pt idx="13780">
                  <c:v>-4.2841796992297496</c:v>
                </c:pt>
                <c:pt idx="13781">
                  <c:v>-4.2841796992297496</c:v>
                </c:pt>
                <c:pt idx="13782">
                  <c:v>-4.2841796992297496</c:v>
                </c:pt>
                <c:pt idx="13783">
                  <c:v>-4.2841796992297496</c:v>
                </c:pt>
                <c:pt idx="13784">
                  <c:v>-4.2841796992297496</c:v>
                </c:pt>
                <c:pt idx="13785">
                  <c:v>-4.2841796992297496</c:v>
                </c:pt>
                <c:pt idx="13786">
                  <c:v>-4.2841796992297496</c:v>
                </c:pt>
                <c:pt idx="13787">
                  <c:v>-4.2841796992297496</c:v>
                </c:pt>
                <c:pt idx="13788">
                  <c:v>-4.2841796992297496</c:v>
                </c:pt>
                <c:pt idx="13789">
                  <c:v>-4.2841796992297496</c:v>
                </c:pt>
                <c:pt idx="13790">
                  <c:v>-4.2841796992297496</c:v>
                </c:pt>
                <c:pt idx="13791">
                  <c:v>-4.2841796992297496</c:v>
                </c:pt>
                <c:pt idx="13792">
                  <c:v>-4.2841796992297496</c:v>
                </c:pt>
                <c:pt idx="13793">
                  <c:v>-4.2841796992297496</c:v>
                </c:pt>
                <c:pt idx="13794">
                  <c:v>-4.2841796992297496</c:v>
                </c:pt>
                <c:pt idx="13795">
                  <c:v>-4.2841796992297496</c:v>
                </c:pt>
                <c:pt idx="13796">
                  <c:v>-4.2841796992297496</c:v>
                </c:pt>
                <c:pt idx="13797">
                  <c:v>-4.2841796992297496</c:v>
                </c:pt>
                <c:pt idx="13798">
                  <c:v>-4.2841796992297496</c:v>
                </c:pt>
                <c:pt idx="13799">
                  <c:v>-4.2841796992297496</c:v>
                </c:pt>
                <c:pt idx="13800">
                  <c:v>-4.2841796992297496</c:v>
                </c:pt>
                <c:pt idx="13801">
                  <c:v>-4.2841796992297496</c:v>
                </c:pt>
                <c:pt idx="13802">
                  <c:v>-4.2841796992297496</c:v>
                </c:pt>
                <c:pt idx="13803">
                  <c:v>-4.2841796992297496</c:v>
                </c:pt>
                <c:pt idx="13804">
                  <c:v>-4.2841796992297496</c:v>
                </c:pt>
                <c:pt idx="13805">
                  <c:v>-4.2841796992297496</c:v>
                </c:pt>
                <c:pt idx="13806">
                  <c:v>-4.2841796992297496</c:v>
                </c:pt>
                <c:pt idx="13807">
                  <c:v>-4.2841796992297496</c:v>
                </c:pt>
                <c:pt idx="13808">
                  <c:v>-4.2841796992297496</c:v>
                </c:pt>
                <c:pt idx="13809">
                  <c:v>-4.2841796992297496</c:v>
                </c:pt>
                <c:pt idx="13810">
                  <c:v>-4.2841796992297496</c:v>
                </c:pt>
                <c:pt idx="13811">
                  <c:v>-4.2841796992297496</c:v>
                </c:pt>
                <c:pt idx="13812">
                  <c:v>-4.2841796992297496</c:v>
                </c:pt>
                <c:pt idx="13813">
                  <c:v>-4.2841796992297496</c:v>
                </c:pt>
                <c:pt idx="13814">
                  <c:v>-4.2841796992297496</c:v>
                </c:pt>
                <c:pt idx="13815">
                  <c:v>-4.2841796992297496</c:v>
                </c:pt>
                <c:pt idx="13816">
                  <c:v>-4.2841796992297496</c:v>
                </c:pt>
                <c:pt idx="13817">
                  <c:v>-4.2841796992297496</c:v>
                </c:pt>
                <c:pt idx="13818">
                  <c:v>-4.2841796992297496</c:v>
                </c:pt>
                <c:pt idx="13819">
                  <c:v>-4.2841796992297496</c:v>
                </c:pt>
                <c:pt idx="13820">
                  <c:v>-4.2841796992297496</c:v>
                </c:pt>
                <c:pt idx="13821">
                  <c:v>-4.2841796992297496</c:v>
                </c:pt>
                <c:pt idx="13822">
                  <c:v>-4.2841796992297496</c:v>
                </c:pt>
                <c:pt idx="13823">
                  <c:v>-4.2841796992297496</c:v>
                </c:pt>
                <c:pt idx="13824">
                  <c:v>-4.2841796992297496</c:v>
                </c:pt>
                <c:pt idx="13825">
                  <c:v>-4.2841796992297496</c:v>
                </c:pt>
                <c:pt idx="13826">
                  <c:v>-4.2841796992297496</c:v>
                </c:pt>
                <c:pt idx="13827">
                  <c:v>-4.2841796992297496</c:v>
                </c:pt>
                <c:pt idx="13828">
                  <c:v>-4.2841796992297496</c:v>
                </c:pt>
                <c:pt idx="13829">
                  <c:v>-4.2841796992297496</c:v>
                </c:pt>
                <c:pt idx="13830">
                  <c:v>-4.2841796992297496</c:v>
                </c:pt>
                <c:pt idx="13831">
                  <c:v>-4.2841796992297496</c:v>
                </c:pt>
                <c:pt idx="13832">
                  <c:v>-4.2841796992297496</c:v>
                </c:pt>
                <c:pt idx="13833">
                  <c:v>-4.2841796992297496</c:v>
                </c:pt>
                <c:pt idx="13834">
                  <c:v>-4.2841796992297496</c:v>
                </c:pt>
                <c:pt idx="13835">
                  <c:v>-4.2841796992297496</c:v>
                </c:pt>
                <c:pt idx="13836">
                  <c:v>-4.2841796992297496</c:v>
                </c:pt>
                <c:pt idx="13837">
                  <c:v>-4.2841796992297496</c:v>
                </c:pt>
                <c:pt idx="13838">
                  <c:v>-4.2841796992297496</c:v>
                </c:pt>
                <c:pt idx="13839">
                  <c:v>-4.2841796992297496</c:v>
                </c:pt>
                <c:pt idx="13840">
                  <c:v>-4.2841796992297496</c:v>
                </c:pt>
                <c:pt idx="13841">
                  <c:v>-4.2841796992297496</c:v>
                </c:pt>
                <c:pt idx="13842">
                  <c:v>-4.2841796992297496</c:v>
                </c:pt>
                <c:pt idx="13843">
                  <c:v>-4.2841796992297496</c:v>
                </c:pt>
                <c:pt idx="13844">
                  <c:v>-4.2841796992297496</c:v>
                </c:pt>
                <c:pt idx="13845">
                  <c:v>-4.2841796992297496</c:v>
                </c:pt>
                <c:pt idx="13846">
                  <c:v>-4.2841796992297496</c:v>
                </c:pt>
                <c:pt idx="13847">
                  <c:v>-4.2841796992297496</c:v>
                </c:pt>
                <c:pt idx="13848">
                  <c:v>-4.2841796992297496</c:v>
                </c:pt>
                <c:pt idx="13849">
                  <c:v>-4.2841796992297496</c:v>
                </c:pt>
                <c:pt idx="13850">
                  <c:v>-4.2841796992297496</c:v>
                </c:pt>
                <c:pt idx="13851">
                  <c:v>-4.2841796992297496</c:v>
                </c:pt>
                <c:pt idx="13852">
                  <c:v>-4.2841796992297496</c:v>
                </c:pt>
                <c:pt idx="13853">
                  <c:v>-4.2841796992297496</c:v>
                </c:pt>
                <c:pt idx="13854">
                  <c:v>-4.2841796992297496</c:v>
                </c:pt>
                <c:pt idx="13855">
                  <c:v>-4.2841796992297496</c:v>
                </c:pt>
                <c:pt idx="13856">
                  <c:v>-4.2841796992297496</c:v>
                </c:pt>
                <c:pt idx="13857">
                  <c:v>-4.2841796992297496</c:v>
                </c:pt>
                <c:pt idx="13858">
                  <c:v>-4.2841796992297496</c:v>
                </c:pt>
                <c:pt idx="13859">
                  <c:v>-4.2841796992297496</c:v>
                </c:pt>
                <c:pt idx="13860">
                  <c:v>-4.2841796992297496</c:v>
                </c:pt>
                <c:pt idx="13861">
                  <c:v>-4.2841796992297496</c:v>
                </c:pt>
                <c:pt idx="13862">
                  <c:v>-4.2841796992297496</c:v>
                </c:pt>
                <c:pt idx="13863">
                  <c:v>-4.2841796992297496</c:v>
                </c:pt>
                <c:pt idx="13864">
                  <c:v>-4.2841796992297496</c:v>
                </c:pt>
                <c:pt idx="13865">
                  <c:v>-4.2841796992297496</c:v>
                </c:pt>
                <c:pt idx="13866">
                  <c:v>-4.2841796992297496</c:v>
                </c:pt>
                <c:pt idx="13867">
                  <c:v>-4.2841796992297496</c:v>
                </c:pt>
                <c:pt idx="13868">
                  <c:v>-4.2841796992297496</c:v>
                </c:pt>
                <c:pt idx="13869">
                  <c:v>-4.2841796992297496</c:v>
                </c:pt>
                <c:pt idx="13870">
                  <c:v>-4.2841796992297496</c:v>
                </c:pt>
                <c:pt idx="13871">
                  <c:v>-4.2841796992297496</c:v>
                </c:pt>
                <c:pt idx="13872">
                  <c:v>-4.2841796992297496</c:v>
                </c:pt>
                <c:pt idx="13873">
                  <c:v>-4.2841796992297496</c:v>
                </c:pt>
                <c:pt idx="13874">
                  <c:v>-4.2841796992297496</c:v>
                </c:pt>
                <c:pt idx="13875">
                  <c:v>-4.2841796992297496</c:v>
                </c:pt>
                <c:pt idx="13876">
                  <c:v>-4.2841796992297496</c:v>
                </c:pt>
                <c:pt idx="13877">
                  <c:v>-4.2841796992297496</c:v>
                </c:pt>
                <c:pt idx="13878">
                  <c:v>-4.2841796992297496</c:v>
                </c:pt>
                <c:pt idx="13879">
                  <c:v>-4.2841796992297496</c:v>
                </c:pt>
                <c:pt idx="13880">
                  <c:v>-4.2841796992297496</c:v>
                </c:pt>
                <c:pt idx="13881">
                  <c:v>-4.2841796992297496</c:v>
                </c:pt>
                <c:pt idx="13882">
                  <c:v>-4.2841796992297496</c:v>
                </c:pt>
                <c:pt idx="13883">
                  <c:v>-4.2841796992297496</c:v>
                </c:pt>
                <c:pt idx="13884">
                  <c:v>-4.2841796992297496</c:v>
                </c:pt>
                <c:pt idx="13885">
                  <c:v>-4.2841796992297496</c:v>
                </c:pt>
                <c:pt idx="13886">
                  <c:v>-4.2841796992297496</c:v>
                </c:pt>
                <c:pt idx="13887">
                  <c:v>-4.2841796992297496</c:v>
                </c:pt>
                <c:pt idx="13888">
                  <c:v>-4.2841796992297496</c:v>
                </c:pt>
                <c:pt idx="13889">
                  <c:v>-4.2841796992297496</c:v>
                </c:pt>
                <c:pt idx="13890">
                  <c:v>-4.2841796992297496</c:v>
                </c:pt>
                <c:pt idx="13891">
                  <c:v>-4.2841796992297496</c:v>
                </c:pt>
                <c:pt idx="13892">
                  <c:v>-4.2841796992297496</c:v>
                </c:pt>
                <c:pt idx="13893">
                  <c:v>-4.2841796992297496</c:v>
                </c:pt>
                <c:pt idx="13894">
                  <c:v>-4.2841796992297496</c:v>
                </c:pt>
                <c:pt idx="13895">
                  <c:v>-4.2841796992297496</c:v>
                </c:pt>
                <c:pt idx="13896">
                  <c:v>-4.2841796992297496</c:v>
                </c:pt>
                <c:pt idx="13897">
                  <c:v>-4.2841796992297496</c:v>
                </c:pt>
                <c:pt idx="13898">
                  <c:v>-4.2841796992297496</c:v>
                </c:pt>
                <c:pt idx="13899">
                  <c:v>-4.2841796992297496</c:v>
                </c:pt>
                <c:pt idx="13900">
                  <c:v>-4.2841796992297496</c:v>
                </c:pt>
                <c:pt idx="13901">
                  <c:v>-4.2841796992297496</c:v>
                </c:pt>
                <c:pt idx="13902">
                  <c:v>-4.2841796992297496</c:v>
                </c:pt>
                <c:pt idx="13903">
                  <c:v>-4.2841796992297496</c:v>
                </c:pt>
                <c:pt idx="13904">
                  <c:v>-4.2841796992297496</c:v>
                </c:pt>
                <c:pt idx="13905">
                  <c:v>-4.2841796992297496</c:v>
                </c:pt>
                <c:pt idx="13906">
                  <c:v>-4.2841796992297496</c:v>
                </c:pt>
                <c:pt idx="13907">
                  <c:v>-4.2841796992297496</c:v>
                </c:pt>
                <c:pt idx="13908">
                  <c:v>-4.2841796992297496</c:v>
                </c:pt>
                <c:pt idx="13909">
                  <c:v>-4.2841796992297496</c:v>
                </c:pt>
                <c:pt idx="13910">
                  <c:v>-4.2841796992297496</c:v>
                </c:pt>
                <c:pt idx="13911">
                  <c:v>-4.2841796992297496</c:v>
                </c:pt>
                <c:pt idx="13912">
                  <c:v>-4.2841796992297496</c:v>
                </c:pt>
                <c:pt idx="13913">
                  <c:v>-4.2841796992297496</c:v>
                </c:pt>
                <c:pt idx="13914">
                  <c:v>-4.2841796992297496</c:v>
                </c:pt>
                <c:pt idx="13915">
                  <c:v>-4.2841796992297496</c:v>
                </c:pt>
                <c:pt idx="13916">
                  <c:v>-4.2841796992297496</c:v>
                </c:pt>
                <c:pt idx="13917">
                  <c:v>-4.2841796992297496</c:v>
                </c:pt>
                <c:pt idx="13918">
                  <c:v>-4.2841796992297496</c:v>
                </c:pt>
                <c:pt idx="13919">
                  <c:v>-4.2841796992297496</c:v>
                </c:pt>
                <c:pt idx="13920">
                  <c:v>-4.2841796992297496</c:v>
                </c:pt>
                <c:pt idx="13921">
                  <c:v>-4.2841796992297496</c:v>
                </c:pt>
                <c:pt idx="13922">
                  <c:v>-4.2841796992297496</c:v>
                </c:pt>
                <c:pt idx="13923">
                  <c:v>-4.2841796992297496</c:v>
                </c:pt>
                <c:pt idx="13924">
                  <c:v>-4.2841796992297496</c:v>
                </c:pt>
                <c:pt idx="13925">
                  <c:v>-4.2841796992297496</c:v>
                </c:pt>
                <c:pt idx="13926">
                  <c:v>-4.2841796992297496</c:v>
                </c:pt>
                <c:pt idx="13927">
                  <c:v>-4.2841796992297496</c:v>
                </c:pt>
                <c:pt idx="13928">
                  <c:v>-4.2841796992297496</c:v>
                </c:pt>
                <c:pt idx="13929">
                  <c:v>-4.2841796992297496</c:v>
                </c:pt>
                <c:pt idx="13930">
                  <c:v>-4.2841796992297496</c:v>
                </c:pt>
                <c:pt idx="13931">
                  <c:v>-4.2841796992297496</c:v>
                </c:pt>
                <c:pt idx="13932">
                  <c:v>-4.2841796992297496</c:v>
                </c:pt>
                <c:pt idx="13933">
                  <c:v>-4.2841796992297496</c:v>
                </c:pt>
                <c:pt idx="13934">
                  <c:v>-4.2841796992297496</c:v>
                </c:pt>
                <c:pt idx="13935">
                  <c:v>-4.2841796992297496</c:v>
                </c:pt>
                <c:pt idx="13936">
                  <c:v>-4.2841796992297496</c:v>
                </c:pt>
                <c:pt idx="13937">
                  <c:v>-4.2841796992297496</c:v>
                </c:pt>
                <c:pt idx="13938">
                  <c:v>-4.2841796992297496</c:v>
                </c:pt>
                <c:pt idx="13939">
                  <c:v>-4.2841796992297496</c:v>
                </c:pt>
                <c:pt idx="13940">
                  <c:v>-4.2841796992297496</c:v>
                </c:pt>
                <c:pt idx="13941">
                  <c:v>-4.2841796992297496</c:v>
                </c:pt>
                <c:pt idx="13942">
                  <c:v>-4.2841796992297496</c:v>
                </c:pt>
                <c:pt idx="13943">
                  <c:v>-4.2841796992297496</c:v>
                </c:pt>
                <c:pt idx="13944">
                  <c:v>-4.2841796992297496</c:v>
                </c:pt>
                <c:pt idx="13945">
                  <c:v>-4.2841796992297496</c:v>
                </c:pt>
                <c:pt idx="13946">
                  <c:v>-4.2841796992297496</c:v>
                </c:pt>
                <c:pt idx="13947">
                  <c:v>-4.2841796992297496</c:v>
                </c:pt>
                <c:pt idx="13948">
                  <c:v>-4.2841796992297496</c:v>
                </c:pt>
                <c:pt idx="13949">
                  <c:v>-4.2841796992297496</c:v>
                </c:pt>
                <c:pt idx="13950">
                  <c:v>-4.2841796992297496</c:v>
                </c:pt>
                <c:pt idx="13951">
                  <c:v>-4.2841796992297496</c:v>
                </c:pt>
                <c:pt idx="13952">
                  <c:v>-4.2841796992297496</c:v>
                </c:pt>
                <c:pt idx="13953">
                  <c:v>-4.2841796992297496</c:v>
                </c:pt>
                <c:pt idx="13954">
                  <c:v>-4.2841796992297496</c:v>
                </c:pt>
                <c:pt idx="13955">
                  <c:v>-4.2841796992297496</c:v>
                </c:pt>
                <c:pt idx="13956">
                  <c:v>-4.2841796992297496</c:v>
                </c:pt>
                <c:pt idx="13957">
                  <c:v>-4.2841796992297496</c:v>
                </c:pt>
                <c:pt idx="13958">
                  <c:v>-4.2841796992297496</c:v>
                </c:pt>
                <c:pt idx="13959">
                  <c:v>-4.2841796992297496</c:v>
                </c:pt>
                <c:pt idx="13960">
                  <c:v>-4.2841796992297496</c:v>
                </c:pt>
                <c:pt idx="13961">
                  <c:v>-4.2841796992297496</c:v>
                </c:pt>
                <c:pt idx="13962">
                  <c:v>-4.2841796992297496</c:v>
                </c:pt>
                <c:pt idx="13963">
                  <c:v>-4.2841796992297496</c:v>
                </c:pt>
                <c:pt idx="13964">
                  <c:v>-4.2841796992297496</c:v>
                </c:pt>
                <c:pt idx="13965">
                  <c:v>-4.2841796992297496</c:v>
                </c:pt>
                <c:pt idx="13966">
                  <c:v>-4.2841796992297496</c:v>
                </c:pt>
                <c:pt idx="13967">
                  <c:v>-4.2841796992297496</c:v>
                </c:pt>
                <c:pt idx="13968">
                  <c:v>-4.2841796992297496</c:v>
                </c:pt>
                <c:pt idx="13969">
                  <c:v>-4.2841796992297496</c:v>
                </c:pt>
                <c:pt idx="13970">
                  <c:v>-4.2841796992297496</c:v>
                </c:pt>
                <c:pt idx="13971">
                  <c:v>-4.2841796992297496</c:v>
                </c:pt>
                <c:pt idx="13972">
                  <c:v>-4.2841796992297496</c:v>
                </c:pt>
                <c:pt idx="13973">
                  <c:v>-4.2841796992297496</c:v>
                </c:pt>
                <c:pt idx="13974">
                  <c:v>-4.2841796992297496</c:v>
                </c:pt>
                <c:pt idx="13975">
                  <c:v>-4.2841796992297496</c:v>
                </c:pt>
                <c:pt idx="13976">
                  <c:v>-4.2841796992297496</c:v>
                </c:pt>
                <c:pt idx="13977">
                  <c:v>-4.2841796992297496</c:v>
                </c:pt>
                <c:pt idx="13978">
                  <c:v>-4.2841796992297496</c:v>
                </c:pt>
                <c:pt idx="13979">
                  <c:v>-4.2841796992297496</c:v>
                </c:pt>
                <c:pt idx="13980">
                  <c:v>-4.2841796992297496</c:v>
                </c:pt>
                <c:pt idx="13981">
                  <c:v>-4.2841796992297496</c:v>
                </c:pt>
                <c:pt idx="13982">
                  <c:v>-4.2841796992297496</c:v>
                </c:pt>
                <c:pt idx="13983">
                  <c:v>-4.2841796992297496</c:v>
                </c:pt>
                <c:pt idx="13984">
                  <c:v>-4.2841796992297496</c:v>
                </c:pt>
                <c:pt idx="13985">
                  <c:v>-4.2841796992297496</c:v>
                </c:pt>
                <c:pt idx="13986">
                  <c:v>-4.2841796992297496</c:v>
                </c:pt>
                <c:pt idx="13987">
                  <c:v>-4.2841796992297496</c:v>
                </c:pt>
                <c:pt idx="13988">
                  <c:v>-4.2841796992297496</c:v>
                </c:pt>
                <c:pt idx="13989">
                  <c:v>-4.2841796992297496</c:v>
                </c:pt>
                <c:pt idx="13990">
                  <c:v>-4.2841796992297496</c:v>
                </c:pt>
                <c:pt idx="13991">
                  <c:v>-4.2841796992297496</c:v>
                </c:pt>
                <c:pt idx="13992">
                  <c:v>-4.2841796992297496</c:v>
                </c:pt>
                <c:pt idx="13993">
                  <c:v>-4.2841796992297496</c:v>
                </c:pt>
                <c:pt idx="13994">
                  <c:v>-4.2841796992297496</c:v>
                </c:pt>
                <c:pt idx="13995">
                  <c:v>-4.2841796992297496</c:v>
                </c:pt>
                <c:pt idx="13996">
                  <c:v>-4.2841796992297496</c:v>
                </c:pt>
                <c:pt idx="13997">
                  <c:v>-4.2841796992297496</c:v>
                </c:pt>
                <c:pt idx="13998">
                  <c:v>-4.2841796992297496</c:v>
                </c:pt>
                <c:pt idx="13999">
                  <c:v>-4.2841796992297496</c:v>
                </c:pt>
                <c:pt idx="14000">
                  <c:v>-4.2841796992297496</c:v>
                </c:pt>
                <c:pt idx="14001">
                  <c:v>-4.2841796992297496</c:v>
                </c:pt>
                <c:pt idx="14002">
                  <c:v>-4.2841796992297496</c:v>
                </c:pt>
                <c:pt idx="14003">
                  <c:v>-4.2841796992297496</c:v>
                </c:pt>
                <c:pt idx="14004">
                  <c:v>-4.2841796992297496</c:v>
                </c:pt>
                <c:pt idx="14005">
                  <c:v>-4.2841796992297496</c:v>
                </c:pt>
                <c:pt idx="14006">
                  <c:v>-4.2841796992297496</c:v>
                </c:pt>
                <c:pt idx="14007">
                  <c:v>-4.2841796992297496</c:v>
                </c:pt>
                <c:pt idx="14008">
                  <c:v>-4.2841796992297496</c:v>
                </c:pt>
                <c:pt idx="14009">
                  <c:v>-4.2841796992297496</c:v>
                </c:pt>
                <c:pt idx="14010">
                  <c:v>-4.2841796992297496</c:v>
                </c:pt>
                <c:pt idx="14011">
                  <c:v>-4.2841796992297496</c:v>
                </c:pt>
                <c:pt idx="14012">
                  <c:v>-4.2841796992297496</c:v>
                </c:pt>
                <c:pt idx="14013">
                  <c:v>-4.2841796992297496</c:v>
                </c:pt>
                <c:pt idx="14014">
                  <c:v>-4.2841796992297496</c:v>
                </c:pt>
                <c:pt idx="14015">
                  <c:v>-4.2841796992297496</c:v>
                </c:pt>
                <c:pt idx="14016">
                  <c:v>-4.2841796992297496</c:v>
                </c:pt>
                <c:pt idx="14017">
                  <c:v>-4.2841796992297496</c:v>
                </c:pt>
                <c:pt idx="14018">
                  <c:v>-4.2841796992297496</c:v>
                </c:pt>
                <c:pt idx="14019">
                  <c:v>-4.2841796992297496</c:v>
                </c:pt>
                <c:pt idx="14020">
                  <c:v>-4.2841796992297496</c:v>
                </c:pt>
                <c:pt idx="14021">
                  <c:v>-4.2841796992297496</c:v>
                </c:pt>
                <c:pt idx="14022">
                  <c:v>-4.2841796992297496</c:v>
                </c:pt>
                <c:pt idx="14023">
                  <c:v>-4.2841796992297496</c:v>
                </c:pt>
                <c:pt idx="14024">
                  <c:v>-4.2841796992297496</c:v>
                </c:pt>
                <c:pt idx="14025">
                  <c:v>-4.2841796992297496</c:v>
                </c:pt>
                <c:pt idx="14026">
                  <c:v>-4.2841796992297496</c:v>
                </c:pt>
                <c:pt idx="14027">
                  <c:v>-4.2841796992297496</c:v>
                </c:pt>
                <c:pt idx="14028">
                  <c:v>-4.2841796992297496</c:v>
                </c:pt>
                <c:pt idx="14029">
                  <c:v>-4.2841796992297496</c:v>
                </c:pt>
                <c:pt idx="14030">
                  <c:v>-4.2841796992297496</c:v>
                </c:pt>
                <c:pt idx="14031">
                  <c:v>-4.2841796992297496</c:v>
                </c:pt>
                <c:pt idx="14032">
                  <c:v>-4.2841796992297496</c:v>
                </c:pt>
                <c:pt idx="14033">
                  <c:v>-4.2841796992297496</c:v>
                </c:pt>
                <c:pt idx="14034">
                  <c:v>-4.2841796992297496</c:v>
                </c:pt>
                <c:pt idx="14035">
                  <c:v>-4.2841796992297496</c:v>
                </c:pt>
                <c:pt idx="14036">
                  <c:v>-4.2841796992297496</c:v>
                </c:pt>
                <c:pt idx="14037">
                  <c:v>-4.2841796992297496</c:v>
                </c:pt>
                <c:pt idx="14038">
                  <c:v>-4.2841796992297496</c:v>
                </c:pt>
                <c:pt idx="14039">
                  <c:v>-4.2841796992297496</c:v>
                </c:pt>
                <c:pt idx="14040">
                  <c:v>-4.2841796992297496</c:v>
                </c:pt>
                <c:pt idx="14041">
                  <c:v>-4.2841796992297496</c:v>
                </c:pt>
                <c:pt idx="14042">
                  <c:v>-4.2841796992297496</c:v>
                </c:pt>
                <c:pt idx="14043">
                  <c:v>-4.2841796992297496</c:v>
                </c:pt>
                <c:pt idx="14044">
                  <c:v>-4.2841796992297496</c:v>
                </c:pt>
                <c:pt idx="14045">
                  <c:v>-4.2841796992297496</c:v>
                </c:pt>
                <c:pt idx="14046">
                  <c:v>-4.2841796992297496</c:v>
                </c:pt>
                <c:pt idx="14047">
                  <c:v>-4.2841796992297496</c:v>
                </c:pt>
                <c:pt idx="14048">
                  <c:v>-4.2841796992297496</c:v>
                </c:pt>
                <c:pt idx="14049">
                  <c:v>-4.2841796992297496</c:v>
                </c:pt>
                <c:pt idx="14050">
                  <c:v>-4.2841796992297496</c:v>
                </c:pt>
                <c:pt idx="14051">
                  <c:v>-4.2841796992297496</c:v>
                </c:pt>
                <c:pt idx="14052">
                  <c:v>-4.2841796992297496</c:v>
                </c:pt>
                <c:pt idx="14053">
                  <c:v>-4.2841796992297496</c:v>
                </c:pt>
                <c:pt idx="14054">
                  <c:v>-4.2841796992297496</c:v>
                </c:pt>
                <c:pt idx="14055">
                  <c:v>-4.2841796992297496</c:v>
                </c:pt>
                <c:pt idx="14056">
                  <c:v>-4.2841796992297496</c:v>
                </c:pt>
                <c:pt idx="14057">
                  <c:v>-4.2841796992297496</c:v>
                </c:pt>
                <c:pt idx="14058">
                  <c:v>-4.2841796992297496</c:v>
                </c:pt>
                <c:pt idx="14059">
                  <c:v>-4.2841796992297496</c:v>
                </c:pt>
                <c:pt idx="14060">
                  <c:v>-4.2841796992297496</c:v>
                </c:pt>
                <c:pt idx="14061">
                  <c:v>-4.2841796992297496</c:v>
                </c:pt>
                <c:pt idx="14062">
                  <c:v>-4.2841796992297496</c:v>
                </c:pt>
                <c:pt idx="14063">
                  <c:v>-4.2841796992297496</c:v>
                </c:pt>
                <c:pt idx="14064">
                  <c:v>-4.2841796992297496</c:v>
                </c:pt>
                <c:pt idx="14065">
                  <c:v>-4.2841796992297496</c:v>
                </c:pt>
                <c:pt idx="14066">
                  <c:v>-4.2841796992297496</c:v>
                </c:pt>
                <c:pt idx="14067">
                  <c:v>-4.2841796992297496</c:v>
                </c:pt>
                <c:pt idx="14068">
                  <c:v>-4.2841796992297496</c:v>
                </c:pt>
                <c:pt idx="14069">
                  <c:v>-4.2841796992297496</c:v>
                </c:pt>
                <c:pt idx="14070">
                  <c:v>-4.2841796992297496</c:v>
                </c:pt>
                <c:pt idx="14071">
                  <c:v>-4.2841796992297496</c:v>
                </c:pt>
                <c:pt idx="14072">
                  <c:v>-4.2841796992297496</c:v>
                </c:pt>
                <c:pt idx="14073">
                  <c:v>-4.2841796992297496</c:v>
                </c:pt>
                <c:pt idx="14074">
                  <c:v>-4.2841796992297496</c:v>
                </c:pt>
                <c:pt idx="14075">
                  <c:v>-4.2841796992297496</c:v>
                </c:pt>
                <c:pt idx="14076">
                  <c:v>-4.2841796992297496</c:v>
                </c:pt>
                <c:pt idx="14077">
                  <c:v>-4.2841796992297496</c:v>
                </c:pt>
                <c:pt idx="14078">
                  <c:v>-4.2841796992297496</c:v>
                </c:pt>
                <c:pt idx="14079">
                  <c:v>-4.2841796992297496</c:v>
                </c:pt>
                <c:pt idx="14080">
                  <c:v>-4.2841796992297496</c:v>
                </c:pt>
                <c:pt idx="14081">
                  <c:v>-4.2841796992297496</c:v>
                </c:pt>
                <c:pt idx="14082">
                  <c:v>-4.2841796992297496</c:v>
                </c:pt>
                <c:pt idx="14083">
                  <c:v>-4.2841796992297496</c:v>
                </c:pt>
                <c:pt idx="14084">
                  <c:v>-4.2841796992297496</c:v>
                </c:pt>
                <c:pt idx="14085">
                  <c:v>-4.2841796992297496</c:v>
                </c:pt>
                <c:pt idx="14086">
                  <c:v>-4.2841796992297496</c:v>
                </c:pt>
                <c:pt idx="14087">
                  <c:v>-4.2841796992297496</c:v>
                </c:pt>
                <c:pt idx="14088">
                  <c:v>-4.2841796992297496</c:v>
                </c:pt>
                <c:pt idx="14089">
                  <c:v>-4.2841796992297496</c:v>
                </c:pt>
                <c:pt idx="14090">
                  <c:v>-4.2841796992297496</c:v>
                </c:pt>
                <c:pt idx="14091">
                  <c:v>-4.2841796992297496</c:v>
                </c:pt>
                <c:pt idx="14092">
                  <c:v>-4.2841796992297496</c:v>
                </c:pt>
                <c:pt idx="14093">
                  <c:v>-4.2841796992297496</c:v>
                </c:pt>
                <c:pt idx="14094">
                  <c:v>-4.2841796992297496</c:v>
                </c:pt>
                <c:pt idx="14095">
                  <c:v>-4.2841796992297496</c:v>
                </c:pt>
                <c:pt idx="14096">
                  <c:v>-4.2841796992297496</c:v>
                </c:pt>
                <c:pt idx="14097">
                  <c:v>-4.2841796992297496</c:v>
                </c:pt>
                <c:pt idx="14098">
                  <c:v>-4.2841796992297496</c:v>
                </c:pt>
                <c:pt idx="14099">
                  <c:v>-4.2841796992297496</c:v>
                </c:pt>
                <c:pt idx="14100">
                  <c:v>-4.2841796992297496</c:v>
                </c:pt>
                <c:pt idx="14101">
                  <c:v>-4.2841796992297496</c:v>
                </c:pt>
                <c:pt idx="14102">
                  <c:v>-4.2841796992297496</c:v>
                </c:pt>
                <c:pt idx="14103">
                  <c:v>-4.2841796992297496</c:v>
                </c:pt>
                <c:pt idx="14104">
                  <c:v>-4.2841796992297496</c:v>
                </c:pt>
                <c:pt idx="14105">
                  <c:v>-4.2841796992297496</c:v>
                </c:pt>
                <c:pt idx="14106">
                  <c:v>-4.2841796992297496</c:v>
                </c:pt>
                <c:pt idx="14107">
                  <c:v>-4.2841796992297496</c:v>
                </c:pt>
                <c:pt idx="14108">
                  <c:v>-4.2841796992297496</c:v>
                </c:pt>
                <c:pt idx="14109">
                  <c:v>-4.2841796992297496</c:v>
                </c:pt>
                <c:pt idx="14110">
                  <c:v>-4.2841796992297496</c:v>
                </c:pt>
                <c:pt idx="14111">
                  <c:v>-4.2841796992297496</c:v>
                </c:pt>
                <c:pt idx="14112">
                  <c:v>-4.2841796992297496</c:v>
                </c:pt>
                <c:pt idx="14113">
                  <c:v>-4.2841796992297496</c:v>
                </c:pt>
                <c:pt idx="14114">
                  <c:v>-4.2841796992297496</c:v>
                </c:pt>
                <c:pt idx="14115">
                  <c:v>-4.2841796992297496</c:v>
                </c:pt>
                <c:pt idx="14116">
                  <c:v>-4.2841796992297496</c:v>
                </c:pt>
                <c:pt idx="14117">
                  <c:v>-4.2841796992297496</c:v>
                </c:pt>
                <c:pt idx="14118">
                  <c:v>-4.2841796992297496</c:v>
                </c:pt>
                <c:pt idx="14119">
                  <c:v>-4.2841796992297496</c:v>
                </c:pt>
                <c:pt idx="14120">
                  <c:v>-4.2841796992297496</c:v>
                </c:pt>
                <c:pt idx="14121">
                  <c:v>-4.2841796992297496</c:v>
                </c:pt>
                <c:pt idx="14122">
                  <c:v>-4.2841796992297496</c:v>
                </c:pt>
                <c:pt idx="14123">
                  <c:v>-4.2841796992297496</c:v>
                </c:pt>
                <c:pt idx="14124">
                  <c:v>-4.2841796992297496</c:v>
                </c:pt>
                <c:pt idx="14125">
                  <c:v>-4.2841796992297496</c:v>
                </c:pt>
                <c:pt idx="14126">
                  <c:v>-4.2841796992297496</c:v>
                </c:pt>
                <c:pt idx="14127">
                  <c:v>-4.2841796992297496</c:v>
                </c:pt>
                <c:pt idx="14128">
                  <c:v>-4.2841796992297496</c:v>
                </c:pt>
                <c:pt idx="14129">
                  <c:v>-4.2841796992297496</c:v>
                </c:pt>
                <c:pt idx="14130">
                  <c:v>-4.2841796992297496</c:v>
                </c:pt>
                <c:pt idx="14131">
                  <c:v>-4.2841796992297496</c:v>
                </c:pt>
                <c:pt idx="14132">
                  <c:v>-4.2841796992297496</c:v>
                </c:pt>
                <c:pt idx="14133">
                  <c:v>-4.2841796992297496</c:v>
                </c:pt>
                <c:pt idx="14134">
                  <c:v>-4.2841796992297496</c:v>
                </c:pt>
                <c:pt idx="14135">
                  <c:v>-4.2841796992297496</c:v>
                </c:pt>
                <c:pt idx="14136">
                  <c:v>-4.2841796992297496</c:v>
                </c:pt>
                <c:pt idx="14137">
                  <c:v>-4.2841796992297496</c:v>
                </c:pt>
                <c:pt idx="14138">
                  <c:v>-4.2841796992297496</c:v>
                </c:pt>
                <c:pt idx="14139">
                  <c:v>-4.2841796992297496</c:v>
                </c:pt>
                <c:pt idx="14140">
                  <c:v>-4.2841796992297496</c:v>
                </c:pt>
                <c:pt idx="14141">
                  <c:v>-4.2841796992297496</c:v>
                </c:pt>
                <c:pt idx="14142">
                  <c:v>-4.2841796992297496</c:v>
                </c:pt>
                <c:pt idx="14143">
                  <c:v>-4.2841796992297496</c:v>
                </c:pt>
                <c:pt idx="14144">
                  <c:v>-4.2841796992297496</c:v>
                </c:pt>
                <c:pt idx="14145">
                  <c:v>-4.2841796992297496</c:v>
                </c:pt>
                <c:pt idx="14146">
                  <c:v>-4.2841796992297496</c:v>
                </c:pt>
                <c:pt idx="14147">
                  <c:v>-4.2841796992297496</c:v>
                </c:pt>
                <c:pt idx="14148">
                  <c:v>-4.2841796992297496</c:v>
                </c:pt>
                <c:pt idx="14149">
                  <c:v>-4.2841796992297496</c:v>
                </c:pt>
                <c:pt idx="14150">
                  <c:v>-4.2841796992297496</c:v>
                </c:pt>
                <c:pt idx="14151">
                  <c:v>-4.2841796992297496</c:v>
                </c:pt>
                <c:pt idx="14152">
                  <c:v>-4.2841796992297496</c:v>
                </c:pt>
                <c:pt idx="14153">
                  <c:v>-4.2841796992297496</c:v>
                </c:pt>
                <c:pt idx="14154">
                  <c:v>-4.2841796992297496</c:v>
                </c:pt>
                <c:pt idx="14155">
                  <c:v>-4.2841796992297496</c:v>
                </c:pt>
                <c:pt idx="14156">
                  <c:v>-4.2841796992297496</c:v>
                </c:pt>
                <c:pt idx="14157">
                  <c:v>-4.2841796992297496</c:v>
                </c:pt>
                <c:pt idx="14158">
                  <c:v>-4.2841796992297496</c:v>
                </c:pt>
                <c:pt idx="14159">
                  <c:v>-4.2841796992297496</c:v>
                </c:pt>
                <c:pt idx="14160">
                  <c:v>-4.2841796992297496</c:v>
                </c:pt>
                <c:pt idx="14161">
                  <c:v>-4.2841796992297496</c:v>
                </c:pt>
                <c:pt idx="14162">
                  <c:v>-4.2841796992297496</c:v>
                </c:pt>
                <c:pt idx="14163">
                  <c:v>-4.2841796992297496</c:v>
                </c:pt>
                <c:pt idx="14164">
                  <c:v>-4.2841796992297496</c:v>
                </c:pt>
                <c:pt idx="14165">
                  <c:v>-4.2841796992297496</c:v>
                </c:pt>
                <c:pt idx="14166">
                  <c:v>-4.2841796992297496</c:v>
                </c:pt>
                <c:pt idx="14167">
                  <c:v>-4.2841796992297496</c:v>
                </c:pt>
                <c:pt idx="14168">
                  <c:v>-4.2841796992297496</c:v>
                </c:pt>
                <c:pt idx="14169">
                  <c:v>-4.2841796992297496</c:v>
                </c:pt>
                <c:pt idx="14170">
                  <c:v>-4.2841796992297496</c:v>
                </c:pt>
                <c:pt idx="14171">
                  <c:v>-4.2841796992297496</c:v>
                </c:pt>
                <c:pt idx="14172">
                  <c:v>-4.2841796992297496</c:v>
                </c:pt>
                <c:pt idx="14173">
                  <c:v>-4.2841796992297496</c:v>
                </c:pt>
                <c:pt idx="14174">
                  <c:v>-4.2841796992297496</c:v>
                </c:pt>
                <c:pt idx="14175">
                  <c:v>-4.2841796992297496</c:v>
                </c:pt>
                <c:pt idx="14176">
                  <c:v>-4.2841796992297496</c:v>
                </c:pt>
                <c:pt idx="14177">
                  <c:v>-4.2841796992297496</c:v>
                </c:pt>
                <c:pt idx="14178">
                  <c:v>-4.2841796992297496</c:v>
                </c:pt>
                <c:pt idx="14179">
                  <c:v>-4.2841796992297496</c:v>
                </c:pt>
                <c:pt idx="14180">
                  <c:v>-4.2841796992297496</c:v>
                </c:pt>
                <c:pt idx="14181">
                  <c:v>-4.2841796992297496</c:v>
                </c:pt>
                <c:pt idx="14182">
                  <c:v>-4.2841796992297496</c:v>
                </c:pt>
                <c:pt idx="14183">
                  <c:v>-4.2841796992297496</c:v>
                </c:pt>
                <c:pt idx="14184">
                  <c:v>-4.2841796992297496</c:v>
                </c:pt>
                <c:pt idx="14185">
                  <c:v>-4.2841796992297496</c:v>
                </c:pt>
                <c:pt idx="14186">
                  <c:v>-4.2841796992297496</c:v>
                </c:pt>
                <c:pt idx="14187">
                  <c:v>-4.2841796992297496</c:v>
                </c:pt>
                <c:pt idx="14188">
                  <c:v>-4.2841796992297496</c:v>
                </c:pt>
                <c:pt idx="14189">
                  <c:v>-4.2841796992297496</c:v>
                </c:pt>
                <c:pt idx="14190">
                  <c:v>-4.2841796992297496</c:v>
                </c:pt>
                <c:pt idx="14191">
                  <c:v>-4.2841796992297496</c:v>
                </c:pt>
                <c:pt idx="14192">
                  <c:v>-4.2841796992297496</c:v>
                </c:pt>
                <c:pt idx="14193">
                  <c:v>-4.2841796992297496</c:v>
                </c:pt>
                <c:pt idx="14194">
                  <c:v>-4.2841796992297496</c:v>
                </c:pt>
                <c:pt idx="14195">
                  <c:v>-4.2841796992297496</c:v>
                </c:pt>
                <c:pt idx="14196">
                  <c:v>-4.2841796992297496</c:v>
                </c:pt>
                <c:pt idx="14197">
                  <c:v>-4.2841796992297496</c:v>
                </c:pt>
                <c:pt idx="14198">
                  <c:v>-4.2841796992297496</c:v>
                </c:pt>
                <c:pt idx="14199">
                  <c:v>-4.2841796992297496</c:v>
                </c:pt>
                <c:pt idx="14200">
                  <c:v>-4.2841796992297496</c:v>
                </c:pt>
                <c:pt idx="14201">
                  <c:v>-4.2841796992297496</c:v>
                </c:pt>
                <c:pt idx="14202">
                  <c:v>-4.2841796992297496</c:v>
                </c:pt>
                <c:pt idx="14203">
                  <c:v>-4.2841796992297496</c:v>
                </c:pt>
                <c:pt idx="14204">
                  <c:v>-4.2841796992297496</c:v>
                </c:pt>
                <c:pt idx="14205">
                  <c:v>-4.2841796992297496</c:v>
                </c:pt>
                <c:pt idx="14206">
                  <c:v>-4.2841796992297496</c:v>
                </c:pt>
                <c:pt idx="14207">
                  <c:v>-4.2841796992297496</c:v>
                </c:pt>
                <c:pt idx="14208">
                  <c:v>-4.2841796992297496</c:v>
                </c:pt>
                <c:pt idx="14209">
                  <c:v>-4.2841796992297496</c:v>
                </c:pt>
                <c:pt idx="14210">
                  <c:v>-4.2841796992297496</c:v>
                </c:pt>
                <c:pt idx="14211">
                  <c:v>-4.2841796992297496</c:v>
                </c:pt>
                <c:pt idx="14212">
                  <c:v>-4.2841796992297496</c:v>
                </c:pt>
                <c:pt idx="14213">
                  <c:v>-4.2841796992297496</c:v>
                </c:pt>
                <c:pt idx="14214">
                  <c:v>-4.2841796992297496</c:v>
                </c:pt>
                <c:pt idx="14215">
                  <c:v>-4.2841796992297496</c:v>
                </c:pt>
                <c:pt idx="14216">
                  <c:v>-4.2841796992297496</c:v>
                </c:pt>
                <c:pt idx="14217">
                  <c:v>-4.2841796992297496</c:v>
                </c:pt>
                <c:pt idx="14218">
                  <c:v>-4.2841796992297496</c:v>
                </c:pt>
                <c:pt idx="14219">
                  <c:v>-4.2841796992297496</c:v>
                </c:pt>
                <c:pt idx="14220">
                  <c:v>-4.2841796992297496</c:v>
                </c:pt>
                <c:pt idx="14221">
                  <c:v>-4.2841796992297496</c:v>
                </c:pt>
                <c:pt idx="14222">
                  <c:v>-4.2841796992297496</c:v>
                </c:pt>
                <c:pt idx="14223">
                  <c:v>-4.2841796992297496</c:v>
                </c:pt>
                <c:pt idx="14224">
                  <c:v>-4.2841796992297496</c:v>
                </c:pt>
                <c:pt idx="14225">
                  <c:v>-4.2841796992297496</c:v>
                </c:pt>
                <c:pt idx="14226">
                  <c:v>-4.2841796992297496</c:v>
                </c:pt>
                <c:pt idx="14227">
                  <c:v>-4.2841796992297496</c:v>
                </c:pt>
                <c:pt idx="14228">
                  <c:v>-4.2841796992297496</c:v>
                </c:pt>
                <c:pt idx="14229">
                  <c:v>-4.2841796992297496</c:v>
                </c:pt>
                <c:pt idx="14230">
                  <c:v>-4.2841796992297496</c:v>
                </c:pt>
                <c:pt idx="14231">
                  <c:v>-4.2841796992297496</c:v>
                </c:pt>
                <c:pt idx="14232">
                  <c:v>-4.2841796992297496</c:v>
                </c:pt>
                <c:pt idx="14233">
                  <c:v>-4.2841796992297496</c:v>
                </c:pt>
                <c:pt idx="14234">
                  <c:v>-4.2841796992297496</c:v>
                </c:pt>
                <c:pt idx="14235">
                  <c:v>-4.2841796992297496</c:v>
                </c:pt>
                <c:pt idx="14236">
                  <c:v>-4.2841796992297496</c:v>
                </c:pt>
                <c:pt idx="14237">
                  <c:v>-4.2841796992297496</c:v>
                </c:pt>
                <c:pt idx="14238">
                  <c:v>-4.2841796992297496</c:v>
                </c:pt>
                <c:pt idx="14239">
                  <c:v>-4.2841796992297496</c:v>
                </c:pt>
                <c:pt idx="14240">
                  <c:v>-4.2841796992297496</c:v>
                </c:pt>
                <c:pt idx="14241">
                  <c:v>-4.2841796992297496</c:v>
                </c:pt>
                <c:pt idx="14242">
                  <c:v>-4.2841796992297496</c:v>
                </c:pt>
                <c:pt idx="14243">
                  <c:v>-4.2841796992297496</c:v>
                </c:pt>
                <c:pt idx="14244">
                  <c:v>-4.2841796992297496</c:v>
                </c:pt>
                <c:pt idx="14245">
                  <c:v>-4.2841796992297496</c:v>
                </c:pt>
                <c:pt idx="14246">
                  <c:v>-4.2841796992297496</c:v>
                </c:pt>
                <c:pt idx="14247">
                  <c:v>-4.2841796992297496</c:v>
                </c:pt>
                <c:pt idx="14248">
                  <c:v>-4.2841796992297496</c:v>
                </c:pt>
                <c:pt idx="14249">
                  <c:v>-4.2841796992297496</c:v>
                </c:pt>
                <c:pt idx="14250">
                  <c:v>-4.2841796992297496</c:v>
                </c:pt>
                <c:pt idx="14251">
                  <c:v>-4.2841796992297496</c:v>
                </c:pt>
                <c:pt idx="14252">
                  <c:v>-4.2841796992297496</c:v>
                </c:pt>
                <c:pt idx="14253">
                  <c:v>-4.2841796992297496</c:v>
                </c:pt>
                <c:pt idx="14254">
                  <c:v>-4.2841796992297496</c:v>
                </c:pt>
                <c:pt idx="14255">
                  <c:v>-4.2841796992297496</c:v>
                </c:pt>
                <c:pt idx="14256">
                  <c:v>-4.2841796992297496</c:v>
                </c:pt>
                <c:pt idx="14257">
                  <c:v>-4.2841796992297496</c:v>
                </c:pt>
                <c:pt idx="14258">
                  <c:v>-4.2841796992297496</c:v>
                </c:pt>
                <c:pt idx="14259">
                  <c:v>-4.2841796992297496</c:v>
                </c:pt>
                <c:pt idx="14260">
                  <c:v>-4.2841796992297496</c:v>
                </c:pt>
                <c:pt idx="14261">
                  <c:v>-4.2841796992297496</c:v>
                </c:pt>
                <c:pt idx="14262">
                  <c:v>-4.2841796992297496</c:v>
                </c:pt>
                <c:pt idx="14263">
                  <c:v>-4.2841796992297496</c:v>
                </c:pt>
                <c:pt idx="14264">
                  <c:v>-4.2841796992297496</c:v>
                </c:pt>
                <c:pt idx="14265">
                  <c:v>-4.2841796992297496</c:v>
                </c:pt>
                <c:pt idx="14266">
                  <c:v>-4.2841796992297496</c:v>
                </c:pt>
                <c:pt idx="14267">
                  <c:v>-4.2841796992297496</c:v>
                </c:pt>
                <c:pt idx="14268">
                  <c:v>-4.2841796992297496</c:v>
                </c:pt>
                <c:pt idx="14269">
                  <c:v>-4.2841796992297496</c:v>
                </c:pt>
                <c:pt idx="14270">
                  <c:v>-4.2841796992297496</c:v>
                </c:pt>
                <c:pt idx="14271">
                  <c:v>-4.2841796992297496</c:v>
                </c:pt>
                <c:pt idx="14272">
                  <c:v>-4.2841796992297496</c:v>
                </c:pt>
                <c:pt idx="14273">
                  <c:v>-4.2841796992297496</c:v>
                </c:pt>
                <c:pt idx="14274">
                  <c:v>-4.2841796992297496</c:v>
                </c:pt>
                <c:pt idx="14275">
                  <c:v>-4.2841796992297496</c:v>
                </c:pt>
                <c:pt idx="14276">
                  <c:v>-4.2841796992297496</c:v>
                </c:pt>
                <c:pt idx="14277">
                  <c:v>-4.2841796992297496</c:v>
                </c:pt>
                <c:pt idx="14278">
                  <c:v>-4.2841796992297496</c:v>
                </c:pt>
                <c:pt idx="14279">
                  <c:v>-4.2841796992297496</c:v>
                </c:pt>
                <c:pt idx="14280">
                  <c:v>-4.2841796992297496</c:v>
                </c:pt>
                <c:pt idx="14281">
                  <c:v>-4.2841796992297496</c:v>
                </c:pt>
                <c:pt idx="14282">
                  <c:v>-4.2841796992297496</c:v>
                </c:pt>
                <c:pt idx="14283">
                  <c:v>-4.2841796992297496</c:v>
                </c:pt>
                <c:pt idx="14284">
                  <c:v>-4.2841796992297496</c:v>
                </c:pt>
                <c:pt idx="14285">
                  <c:v>-4.2841796992297496</c:v>
                </c:pt>
                <c:pt idx="14286">
                  <c:v>-4.2841796992297496</c:v>
                </c:pt>
                <c:pt idx="14287">
                  <c:v>-4.2841796992297496</c:v>
                </c:pt>
                <c:pt idx="14288">
                  <c:v>-4.2841796992297496</c:v>
                </c:pt>
                <c:pt idx="14289">
                  <c:v>-4.2841796992297496</c:v>
                </c:pt>
                <c:pt idx="14290">
                  <c:v>-4.2841796992297496</c:v>
                </c:pt>
                <c:pt idx="14291">
                  <c:v>-4.2841796992297496</c:v>
                </c:pt>
                <c:pt idx="14292">
                  <c:v>-4.2841796992297496</c:v>
                </c:pt>
                <c:pt idx="14293">
                  <c:v>-4.2841796992297496</c:v>
                </c:pt>
                <c:pt idx="14294">
                  <c:v>-4.2841796992297496</c:v>
                </c:pt>
                <c:pt idx="14295">
                  <c:v>-4.2841796992297496</c:v>
                </c:pt>
                <c:pt idx="14296">
                  <c:v>-4.2841796992297496</c:v>
                </c:pt>
                <c:pt idx="14297">
                  <c:v>-4.2841796992297496</c:v>
                </c:pt>
                <c:pt idx="14298">
                  <c:v>-4.2841796992297496</c:v>
                </c:pt>
                <c:pt idx="14299">
                  <c:v>-4.2841796992297496</c:v>
                </c:pt>
                <c:pt idx="14300">
                  <c:v>-4.2841796992297496</c:v>
                </c:pt>
                <c:pt idx="14301">
                  <c:v>-4.2841796992297496</c:v>
                </c:pt>
                <c:pt idx="14302">
                  <c:v>-4.2841796992297496</c:v>
                </c:pt>
                <c:pt idx="14303">
                  <c:v>-4.2841796992297496</c:v>
                </c:pt>
                <c:pt idx="14304">
                  <c:v>-4.2841796992297496</c:v>
                </c:pt>
                <c:pt idx="14305">
                  <c:v>-4.2841796992297496</c:v>
                </c:pt>
                <c:pt idx="14306">
                  <c:v>-4.2841796992297496</c:v>
                </c:pt>
                <c:pt idx="14307">
                  <c:v>-4.2841796992297496</c:v>
                </c:pt>
                <c:pt idx="14308">
                  <c:v>-4.2841796992297496</c:v>
                </c:pt>
                <c:pt idx="14309">
                  <c:v>-4.2841796992297496</c:v>
                </c:pt>
                <c:pt idx="14310">
                  <c:v>-4.2841796992297496</c:v>
                </c:pt>
                <c:pt idx="14311">
                  <c:v>-4.2841796992297496</c:v>
                </c:pt>
                <c:pt idx="14312">
                  <c:v>-4.2841796992297496</c:v>
                </c:pt>
                <c:pt idx="14313">
                  <c:v>-4.2841796992297496</c:v>
                </c:pt>
                <c:pt idx="14314">
                  <c:v>-4.2841796992297496</c:v>
                </c:pt>
                <c:pt idx="14315">
                  <c:v>-4.2841796992297496</c:v>
                </c:pt>
                <c:pt idx="14316">
                  <c:v>-4.2841796992297496</c:v>
                </c:pt>
                <c:pt idx="14317">
                  <c:v>-4.2841796992297496</c:v>
                </c:pt>
                <c:pt idx="14318">
                  <c:v>-4.2841796992297496</c:v>
                </c:pt>
                <c:pt idx="14319">
                  <c:v>-4.2841796992297496</c:v>
                </c:pt>
                <c:pt idx="14320">
                  <c:v>-4.2841796992297496</c:v>
                </c:pt>
                <c:pt idx="14321">
                  <c:v>-4.2841796992297496</c:v>
                </c:pt>
                <c:pt idx="14322">
                  <c:v>-4.2841796992297496</c:v>
                </c:pt>
                <c:pt idx="14323">
                  <c:v>-4.2841796992297496</c:v>
                </c:pt>
                <c:pt idx="14324">
                  <c:v>-4.2841796992297496</c:v>
                </c:pt>
                <c:pt idx="14325">
                  <c:v>-4.2841796992297496</c:v>
                </c:pt>
                <c:pt idx="14326">
                  <c:v>-4.2841796992297496</c:v>
                </c:pt>
                <c:pt idx="14327">
                  <c:v>-4.2841796992297496</c:v>
                </c:pt>
                <c:pt idx="14328">
                  <c:v>-4.2841796992297496</c:v>
                </c:pt>
                <c:pt idx="14329">
                  <c:v>-4.2841796992297496</c:v>
                </c:pt>
                <c:pt idx="14330">
                  <c:v>-4.2841796992297496</c:v>
                </c:pt>
                <c:pt idx="14331">
                  <c:v>-4.2841796992297496</c:v>
                </c:pt>
                <c:pt idx="14332">
                  <c:v>-4.2841796992297496</c:v>
                </c:pt>
                <c:pt idx="14333">
                  <c:v>-4.2841796992297496</c:v>
                </c:pt>
                <c:pt idx="14334">
                  <c:v>-4.2841796992297496</c:v>
                </c:pt>
                <c:pt idx="14335">
                  <c:v>-4.2841796992297496</c:v>
                </c:pt>
                <c:pt idx="14336">
                  <c:v>-4.2841796992297496</c:v>
                </c:pt>
                <c:pt idx="14337">
                  <c:v>-4.2841796992297496</c:v>
                </c:pt>
                <c:pt idx="14338">
                  <c:v>-4.2841796992297496</c:v>
                </c:pt>
                <c:pt idx="14339">
                  <c:v>-4.2841796992297496</c:v>
                </c:pt>
                <c:pt idx="14340">
                  <c:v>-4.2841796992297496</c:v>
                </c:pt>
                <c:pt idx="14341">
                  <c:v>-4.2841796992297496</c:v>
                </c:pt>
                <c:pt idx="14342">
                  <c:v>-4.2841796992297496</c:v>
                </c:pt>
                <c:pt idx="14343">
                  <c:v>-4.2841796992297496</c:v>
                </c:pt>
                <c:pt idx="14344">
                  <c:v>-4.2841796992297496</c:v>
                </c:pt>
                <c:pt idx="14345">
                  <c:v>-4.2841796992297496</c:v>
                </c:pt>
                <c:pt idx="14346">
                  <c:v>-4.2841796992297496</c:v>
                </c:pt>
                <c:pt idx="14347">
                  <c:v>-4.2841796992297496</c:v>
                </c:pt>
                <c:pt idx="14348">
                  <c:v>-4.2841796992297496</c:v>
                </c:pt>
                <c:pt idx="14349">
                  <c:v>-4.2841796992297496</c:v>
                </c:pt>
                <c:pt idx="14350">
                  <c:v>-4.2841796992297496</c:v>
                </c:pt>
                <c:pt idx="14351">
                  <c:v>-4.2841796992297496</c:v>
                </c:pt>
                <c:pt idx="14352">
                  <c:v>-4.2841796992297496</c:v>
                </c:pt>
                <c:pt idx="14353">
                  <c:v>-4.2841796992297496</c:v>
                </c:pt>
                <c:pt idx="14354">
                  <c:v>-4.2841796992297496</c:v>
                </c:pt>
                <c:pt idx="14355">
                  <c:v>-4.2841796992297496</c:v>
                </c:pt>
                <c:pt idx="14356">
                  <c:v>-4.2841796992297496</c:v>
                </c:pt>
                <c:pt idx="14357">
                  <c:v>-4.2841796992297496</c:v>
                </c:pt>
                <c:pt idx="14358">
                  <c:v>-4.2841796992297496</c:v>
                </c:pt>
                <c:pt idx="14359">
                  <c:v>-4.2841796992297496</c:v>
                </c:pt>
                <c:pt idx="14360">
                  <c:v>-4.2841796992297496</c:v>
                </c:pt>
                <c:pt idx="14361">
                  <c:v>-4.2841796992297496</c:v>
                </c:pt>
                <c:pt idx="14362">
                  <c:v>-4.2841796992297496</c:v>
                </c:pt>
                <c:pt idx="14363">
                  <c:v>-4.2841796992297496</c:v>
                </c:pt>
                <c:pt idx="14364">
                  <c:v>-4.2841796992297496</c:v>
                </c:pt>
                <c:pt idx="14365">
                  <c:v>-4.2841796992297496</c:v>
                </c:pt>
                <c:pt idx="14366">
                  <c:v>-4.2841796992297496</c:v>
                </c:pt>
                <c:pt idx="14367">
                  <c:v>-4.2841796992297496</c:v>
                </c:pt>
                <c:pt idx="14368">
                  <c:v>-4.2841796992297496</c:v>
                </c:pt>
                <c:pt idx="14369">
                  <c:v>-4.2841796992297496</c:v>
                </c:pt>
                <c:pt idx="14370">
                  <c:v>-4.2841796992297496</c:v>
                </c:pt>
                <c:pt idx="14371">
                  <c:v>-4.2841796992297496</c:v>
                </c:pt>
                <c:pt idx="14372">
                  <c:v>-4.2841796992297496</c:v>
                </c:pt>
                <c:pt idx="14373">
                  <c:v>-4.2841796992297496</c:v>
                </c:pt>
                <c:pt idx="14374">
                  <c:v>-4.2841796992297496</c:v>
                </c:pt>
                <c:pt idx="14375">
                  <c:v>-4.2841796992297496</c:v>
                </c:pt>
                <c:pt idx="14376">
                  <c:v>-4.2841796992297496</c:v>
                </c:pt>
                <c:pt idx="14377">
                  <c:v>-4.2841796992297496</c:v>
                </c:pt>
                <c:pt idx="14378">
                  <c:v>-4.2841796992297496</c:v>
                </c:pt>
                <c:pt idx="14379">
                  <c:v>-4.2841796992297496</c:v>
                </c:pt>
                <c:pt idx="14380">
                  <c:v>-4.2841796992297496</c:v>
                </c:pt>
                <c:pt idx="14381">
                  <c:v>-4.2841796992297496</c:v>
                </c:pt>
                <c:pt idx="14382">
                  <c:v>-4.2841796992297496</c:v>
                </c:pt>
                <c:pt idx="14383">
                  <c:v>-4.2841796992297496</c:v>
                </c:pt>
                <c:pt idx="14384">
                  <c:v>-4.2841796992297496</c:v>
                </c:pt>
                <c:pt idx="14385">
                  <c:v>-4.2841796992297496</c:v>
                </c:pt>
                <c:pt idx="14386">
                  <c:v>-4.2841796992297496</c:v>
                </c:pt>
                <c:pt idx="14387">
                  <c:v>-4.2841796992297496</c:v>
                </c:pt>
                <c:pt idx="14388">
                  <c:v>-4.2841796992297496</c:v>
                </c:pt>
                <c:pt idx="14389">
                  <c:v>-4.2841796992297496</c:v>
                </c:pt>
                <c:pt idx="14390">
                  <c:v>-4.2841796992297496</c:v>
                </c:pt>
                <c:pt idx="14391">
                  <c:v>-4.2841796992297496</c:v>
                </c:pt>
                <c:pt idx="14392">
                  <c:v>-4.2841796992297496</c:v>
                </c:pt>
                <c:pt idx="14393">
                  <c:v>-4.2841796992297496</c:v>
                </c:pt>
                <c:pt idx="14394">
                  <c:v>-4.2841796992297496</c:v>
                </c:pt>
                <c:pt idx="14395">
                  <c:v>-4.2841796992297496</c:v>
                </c:pt>
                <c:pt idx="14396">
                  <c:v>-4.2841796992297496</c:v>
                </c:pt>
                <c:pt idx="14397">
                  <c:v>-4.2841796992297496</c:v>
                </c:pt>
                <c:pt idx="14398">
                  <c:v>-4.2841796992297496</c:v>
                </c:pt>
                <c:pt idx="14399">
                  <c:v>-4.2841796992297496</c:v>
                </c:pt>
                <c:pt idx="14400">
                  <c:v>-4.2841796992297496</c:v>
                </c:pt>
                <c:pt idx="14401">
                  <c:v>-4.2841796992297496</c:v>
                </c:pt>
                <c:pt idx="14402">
                  <c:v>-4.2841796992297496</c:v>
                </c:pt>
                <c:pt idx="14403">
                  <c:v>-4.2841796992297496</c:v>
                </c:pt>
                <c:pt idx="14404">
                  <c:v>-4.2841796992297496</c:v>
                </c:pt>
                <c:pt idx="14405">
                  <c:v>-4.2841796992297496</c:v>
                </c:pt>
                <c:pt idx="14406">
                  <c:v>-4.2841796992297496</c:v>
                </c:pt>
                <c:pt idx="14407">
                  <c:v>-4.2841796992297496</c:v>
                </c:pt>
                <c:pt idx="14408">
                  <c:v>-4.2841796992297496</c:v>
                </c:pt>
                <c:pt idx="14409">
                  <c:v>-4.2841796992297496</c:v>
                </c:pt>
                <c:pt idx="14410">
                  <c:v>-4.2841796992297496</c:v>
                </c:pt>
                <c:pt idx="14411">
                  <c:v>-4.2841796992297496</c:v>
                </c:pt>
                <c:pt idx="14412">
                  <c:v>-4.2841796992297496</c:v>
                </c:pt>
                <c:pt idx="14413">
                  <c:v>-4.2841796992297496</c:v>
                </c:pt>
                <c:pt idx="14414">
                  <c:v>-4.2841796992297496</c:v>
                </c:pt>
                <c:pt idx="14415">
                  <c:v>-4.2841796992297496</c:v>
                </c:pt>
                <c:pt idx="14416">
                  <c:v>-4.2841796992297496</c:v>
                </c:pt>
                <c:pt idx="14417">
                  <c:v>-4.2841796992297496</c:v>
                </c:pt>
                <c:pt idx="14418">
                  <c:v>-4.2841796992297496</c:v>
                </c:pt>
                <c:pt idx="14419">
                  <c:v>-4.2841796992297496</c:v>
                </c:pt>
                <c:pt idx="14420">
                  <c:v>-4.2841796992297496</c:v>
                </c:pt>
                <c:pt idx="14421">
                  <c:v>-4.2841796992297496</c:v>
                </c:pt>
                <c:pt idx="14422">
                  <c:v>-4.2841796992297496</c:v>
                </c:pt>
                <c:pt idx="14423">
                  <c:v>-4.2841796992297496</c:v>
                </c:pt>
                <c:pt idx="14424">
                  <c:v>-4.2841796992297496</c:v>
                </c:pt>
                <c:pt idx="14425">
                  <c:v>-4.2841796992297496</c:v>
                </c:pt>
                <c:pt idx="14426">
                  <c:v>-4.2841796992297496</c:v>
                </c:pt>
                <c:pt idx="14427">
                  <c:v>-4.2841796992297496</c:v>
                </c:pt>
                <c:pt idx="14428">
                  <c:v>-4.2841796992297496</c:v>
                </c:pt>
                <c:pt idx="14429">
                  <c:v>-4.2841796992297496</c:v>
                </c:pt>
                <c:pt idx="14430">
                  <c:v>-4.2841796992297496</c:v>
                </c:pt>
                <c:pt idx="14431">
                  <c:v>-4.2841796992297496</c:v>
                </c:pt>
                <c:pt idx="14432">
                  <c:v>-4.2841796992297496</c:v>
                </c:pt>
                <c:pt idx="14433">
                  <c:v>-4.2841796992297496</c:v>
                </c:pt>
                <c:pt idx="14434">
                  <c:v>-4.2841796992297496</c:v>
                </c:pt>
                <c:pt idx="14435">
                  <c:v>-4.2841796992297496</c:v>
                </c:pt>
                <c:pt idx="14436">
                  <c:v>-4.2841796992297496</c:v>
                </c:pt>
                <c:pt idx="14437">
                  <c:v>-4.2841796992297496</c:v>
                </c:pt>
                <c:pt idx="14438">
                  <c:v>-4.2841796992297496</c:v>
                </c:pt>
                <c:pt idx="14439">
                  <c:v>-4.2841796992297496</c:v>
                </c:pt>
                <c:pt idx="14440">
                  <c:v>-4.2841796992297496</c:v>
                </c:pt>
                <c:pt idx="14441">
                  <c:v>-4.2841796992297496</c:v>
                </c:pt>
                <c:pt idx="14442">
                  <c:v>-4.2841796992297496</c:v>
                </c:pt>
                <c:pt idx="14443">
                  <c:v>-4.2841796992297496</c:v>
                </c:pt>
                <c:pt idx="14444">
                  <c:v>-4.2841796992297496</c:v>
                </c:pt>
                <c:pt idx="14445">
                  <c:v>-4.2841796992297496</c:v>
                </c:pt>
                <c:pt idx="14446">
                  <c:v>-4.2841796992297496</c:v>
                </c:pt>
                <c:pt idx="14447">
                  <c:v>-4.2841796992297496</c:v>
                </c:pt>
                <c:pt idx="14448">
                  <c:v>-4.2841796992297496</c:v>
                </c:pt>
                <c:pt idx="14449">
                  <c:v>-4.2841796992297496</c:v>
                </c:pt>
                <c:pt idx="14450">
                  <c:v>-4.2841796992297496</c:v>
                </c:pt>
                <c:pt idx="14451">
                  <c:v>-4.2841796992297496</c:v>
                </c:pt>
                <c:pt idx="14452">
                  <c:v>-4.2841796992297496</c:v>
                </c:pt>
                <c:pt idx="14453">
                  <c:v>-4.2841796992297496</c:v>
                </c:pt>
                <c:pt idx="14454">
                  <c:v>-4.2841796992297496</c:v>
                </c:pt>
                <c:pt idx="14455">
                  <c:v>-4.2841796992297496</c:v>
                </c:pt>
                <c:pt idx="14456">
                  <c:v>-4.2841796992297496</c:v>
                </c:pt>
                <c:pt idx="14457">
                  <c:v>-4.2841796992297496</c:v>
                </c:pt>
                <c:pt idx="14458">
                  <c:v>-4.2841796992297496</c:v>
                </c:pt>
                <c:pt idx="14459">
                  <c:v>-4.2841796992297496</c:v>
                </c:pt>
                <c:pt idx="14460">
                  <c:v>-4.2841796992297496</c:v>
                </c:pt>
                <c:pt idx="14461">
                  <c:v>-4.2841796992297496</c:v>
                </c:pt>
                <c:pt idx="14462">
                  <c:v>-4.2841796992297496</c:v>
                </c:pt>
                <c:pt idx="14463">
                  <c:v>-4.2841796992297496</c:v>
                </c:pt>
                <c:pt idx="14464">
                  <c:v>-4.2841796992297496</c:v>
                </c:pt>
                <c:pt idx="14465">
                  <c:v>-4.2841796992297496</c:v>
                </c:pt>
                <c:pt idx="14466">
                  <c:v>-4.2841796992297496</c:v>
                </c:pt>
                <c:pt idx="14467">
                  <c:v>-4.2841796992297496</c:v>
                </c:pt>
                <c:pt idx="14468">
                  <c:v>-4.2841796992297496</c:v>
                </c:pt>
                <c:pt idx="14469">
                  <c:v>-4.2841796992297496</c:v>
                </c:pt>
                <c:pt idx="14470">
                  <c:v>-4.2841796992297496</c:v>
                </c:pt>
                <c:pt idx="14471">
                  <c:v>-4.2841796992297496</c:v>
                </c:pt>
                <c:pt idx="14472">
                  <c:v>-4.2841796992297496</c:v>
                </c:pt>
                <c:pt idx="14473">
                  <c:v>-4.2841796992297496</c:v>
                </c:pt>
                <c:pt idx="14474">
                  <c:v>-4.2841796992297496</c:v>
                </c:pt>
                <c:pt idx="14475">
                  <c:v>-4.2841796992297496</c:v>
                </c:pt>
                <c:pt idx="14476">
                  <c:v>-4.2841796992297496</c:v>
                </c:pt>
                <c:pt idx="14477">
                  <c:v>-4.2841796992297496</c:v>
                </c:pt>
                <c:pt idx="14478">
                  <c:v>-4.2841796992297496</c:v>
                </c:pt>
                <c:pt idx="14479">
                  <c:v>-4.2841796992297496</c:v>
                </c:pt>
                <c:pt idx="14480">
                  <c:v>-4.2841796992297496</c:v>
                </c:pt>
                <c:pt idx="14481">
                  <c:v>-4.2841796992297496</c:v>
                </c:pt>
                <c:pt idx="14482">
                  <c:v>-4.2841796992297496</c:v>
                </c:pt>
                <c:pt idx="14483">
                  <c:v>-4.2841796992297496</c:v>
                </c:pt>
                <c:pt idx="14484">
                  <c:v>-4.2841796992297496</c:v>
                </c:pt>
                <c:pt idx="14485">
                  <c:v>-4.2841796992297496</c:v>
                </c:pt>
                <c:pt idx="14486">
                  <c:v>-4.2841796992297496</c:v>
                </c:pt>
                <c:pt idx="14487">
                  <c:v>-4.2841796992297496</c:v>
                </c:pt>
                <c:pt idx="14488">
                  <c:v>-4.2841796992297496</c:v>
                </c:pt>
                <c:pt idx="14489">
                  <c:v>-4.2841796992297496</c:v>
                </c:pt>
                <c:pt idx="14490">
                  <c:v>-4.2841796992297496</c:v>
                </c:pt>
                <c:pt idx="14491">
                  <c:v>-4.2841796992297496</c:v>
                </c:pt>
                <c:pt idx="14492">
                  <c:v>-4.2841796992297496</c:v>
                </c:pt>
                <c:pt idx="14493">
                  <c:v>-4.2841796992297496</c:v>
                </c:pt>
                <c:pt idx="14494">
                  <c:v>-4.2841796992297496</c:v>
                </c:pt>
                <c:pt idx="14495">
                  <c:v>-4.2841796992297496</c:v>
                </c:pt>
                <c:pt idx="14496">
                  <c:v>-4.2841796992297496</c:v>
                </c:pt>
                <c:pt idx="14497">
                  <c:v>-4.2841796992297496</c:v>
                </c:pt>
                <c:pt idx="14498">
                  <c:v>-4.2841796992297496</c:v>
                </c:pt>
                <c:pt idx="14499">
                  <c:v>-4.2841796992297496</c:v>
                </c:pt>
                <c:pt idx="14500">
                  <c:v>-4.2841796992297496</c:v>
                </c:pt>
                <c:pt idx="14501">
                  <c:v>-4.2841796992297496</c:v>
                </c:pt>
                <c:pt idx="14502">
                  <c:v>-4.2841796992297496</c:v>
                </c:pt>
                <c:pt idx="14503">
                  <c:v>-4.2841796992297496</c:v>
                </c:pt>
                <c:pt idx="14504">
                  <c:v>-4.2841796992297496</c:v>
                </c:pt>
                <c:pt idx="14505">
                  <c:v>-4.2841796992297496</c:v>
                </c:pt>
                <c:pt idx="14506">
                  <c:v>-4.2841796992297496</c:v>
                </c:pt>
                <c:pt idx="14507">
                  <c:v>-4.2841796992297496</c:v>
                </c:pt>
                <c:pt idx="14508">
                  <c:v>-4.2841796992297496</c:v>
                </c:pt>
                <c:pt idx="14509">
                  <c:v>-4.2841796992297496</c:v>
                </c:pt>
                <c:pt idx="14510">
                  <c:v>-4.2841796992297496</c:v>
                </c:pt>
                <c:pt idx="14511">
                  <c:v>-4.2841796992297496</c:v>
                </c:pt>
                <c:pt idx="14512">
                  <c:v>-4.2841796992297496</c:v>
                </c:pt>
                <c:pt idx="14513">
                  <c:v>-4.2841796992297496</c:v>
                </c:pt>
                <c:pt idx="14514">
                  <c:v>-4.2841796992297496</c:v>
                </c:pt>
                <c:pt idx="14515">
                  <c:v>-4.2841796992297496</c:v>
                </c:pt>
                <c:pt idx="14516">
                  <c:v>-4.2841796992297496</c:v>
                </c:pt>
                <c:pt idx="14517">
                  <c:v>-4.2841796992297496</c:v>
                </c:pt>
                <c:pt idx="14518">
                  <c:v>-4.2841796992297496</c:v>
                </c:pt>
                <c:pt idx="14519">
                  <c:v>-4.2841796992297496</c:v>
                </c:pt>
                <c:pt idx="14520">
                  <c:v>-4.2841796992297496</c:v>
                </c:pt>
                <c:pt idx="14521">
                  <c:v>-4.2841796992297496</c:v>
                </c:pt>
                <c:pt idx="14522">
                  <c:v>-4.2841796992297496</c:v>
                </c:pt>
                <c:pt idx="14523">
                  <c:v>-4.2841796992297496</c:v>
                </c:pt>
                <c:pt idx="14524">
                  <c:v>-4.2841796992297496</c:v>
                </c:pt>
                <c:pt idx="14525">
                  <c:v>-4.2841796992297496</c:v>
                </c:pt>
                <c:pt idx="14526">
                  <c:v>-4.2841796992297496</c:v>
                </c:pt>
                <c:pt idx="14527">
                  <c:v>-4.2841796992297496</c:v>
                </c:pt>
                <c:pt idx="14528">
                  <c:v>-4.2841796992297496</c:v>
                </c:pt>
                <c:pt idx="14529">
                  <c:v>-4.2841796992297496</c:v>
                </c:pt>
                <c:pt idx="14530">
                  <c:v>-4.2841796992297496</c:v>
                </c:pt>
                <c:pt idx="14531">
                  <c:v>-4.2841796992297496</c:v>
                </c:pt>
                <c:pt idx="14532">
                  <c:v>-4.2841796992297496</c:v>
                </c:pt>
                <c:pt idx="14533">
                  <c:v>-4.2841796992297496</c:v>
                </c:pt>
                <c:pt idx="14534">
                  <c:v>-4.2841796992297496</c:v>
                </c:pt>
                <c:pt idx="14535">
                  <c:v>-4.2841796992297496</c:v>
                </c:pt>
                <c:pt idx="14536">
                  <c:v>-4.2841796992297496</c:v>
                </c:pt>
                <c:pt idx="14537">
                  <c:v>-4.2841796992297496</c:v>
                </c:pt>
                <c:pt idx="14538">
                  <c:v>-4.2841796992297496</c:v>
                </c:pt>
                <c:pt idx="14539">
                  <c:v>-4.2841796992297496</c:v>
                </c:pt>
                <c:pt idx="14540">
                  <c:v>-4.2841796992297496</c:v>
                </c:pt>
                <c:pt idx="14541">
                  <c:v>-4.2841796992297496</c:v>
                </c:pt>
                <c:pt idx="14542">
                  <c:v>-4.2841796992297496</c:v>
                </c:pt>
                <c:pt idx="14543">
                  <c:v>-4.2841796992297496</c:v>
                </c:pt>
                <c:pt idx="14544">
                  <c:v>-4.2841796992297496</c:v>
                </c:pt>
                <c:pt idx="14545">
                  <c:v>-4.2841796992297496</c:v>
                </c:pt>
                <c:pt idx="14546">
                  <c:v>-4.2841796992297496</c:v>
                </c:pt>
                <c:pt idx="14547">
                  <c:v>-4.2841796992297496</c:v>
                </c:pt>
                <c:pt idx="14548">
                  <c:v>-4.2841796992297496</c:v>
                </c:pt>
                <c:pt idx="14549">
                  <c:v>-4.2841796992297496</c:v>
                </c:pt>
                <c:pt idx="14550">
                  <c:v>-4.2841796992297496</c:v>
                </c:pt>
                <c:pt idx="14551">
                  <c:v>-4.2841796992297496</c:v>
                </c:pt>
                <c:pt idx="14552">
                  <c:v>-4.2841796992297496</c:v>
                </c:pt>
                <c:pt idx="14553">
                  <c:v>-4.2841796992297496</c:v>
                </c:pt>
                <c:pt idx="14554">
                  <c:v>-4.2841796992297496</c:v>
                </c:pt>
                <c:pt idx="14555">
                  <c:v>-4.2841796992297496</c:v>
                </c:pt>
                <c:pt idx="14556">
                  <c:v>-4.2841796992297496</c:v>
                </c:pt>
                <c:pt idx="14557">
                  <c:v>-4.2841796992297496</c:v>
                </c:pt>
                <c:pt idx="14558">
                  <c:v>-4.2841796992297496</c:v>
                </c:pt>
                <c:pt idx="14559">
                  <c:v>-4.2841796992297496</c:v>
                </c:pt>
                <c:pt idx="14560">
                  <c:v>-4.2841796992297496</c:v>
                </c:pt>
                <c:pt idx="14561">
                  <c:v>-4.2841796992297496</c:v>
                </c:pt>
                <c:pt idx="14562">
                  <c:v>-4.2841796992297496</c:v>
                </c:pt>
                <c:pt idx="14563">
                  <c:v>-4.2841796992297496</c:v>
                </c:pt>
                <c:pt idx="14564">
                  <c:v>-4.2841796992297496</c:v>
                </c:pt>
                <c:pt idx="14565">
                  <c:v>-4.2841796992297496</c:v>
                </c:pt>
                <c:pt idx="14566">
                  <c:v>-4.2841796992297496</c:v>
                </c:pt>
                <c:pt idx="14567">
                  <c:v>-4.2841796992297496</c:v>
                </c:pt>
                <c:pt idx="14568">
                  <c:v>-4.2841796992297496</c:v>
                </c:pt>
                <c:pt idx="14569">
                  <c:v>-4.2841796992297496</c:v>
                </c:pt>
                <c:pt idx="14570">
                  <c:v>-4.2841796992297496</c:v>
                </c:pt>
                <c:pt idx="14571">
                  <c:v>-4.2841796992297496</c:v>
                </c:pt>
                <c:pt idx="14572">
                  <c:v>-4.2841796992297496</c:v>
                </c:pt>
                <c:pt idx="14573">
                  <c:v>-4.2841796992297496</c:v>
                </c:pt>
                <c:pt idx="14574">
                  <c:v>-4.2841796992297496</c:v>
                </c:pt>
                <c:pt idx="14575">
                  <c:v>-4.2841796992297496</c:v>
                </c:pt>
                <c:pt idx="14576">
                  <c:v>-4.2841796992297496</c:v>
                </c:pt>
                <c:pt idx="14577">
                  <c:v>-4.2841796992297496</c:v>
                </c:pt>
                <c:pt idx="14578">
                  <c:v>-4.2841796992297496</c:v>
                </c:pt>
                <c:pt idx="14579">
                  <c:v>-4.2841796992297496</c:v>
                </c:pt>
                <c:pt idx="14580">
                  <c:v>-4.2841796992297496</c:v>
                </c:pt>
                <c:pt idx="14581">
                  <c:v>-4.2841796992297496</c:v>
                </c:pt>
                <c:pt idx="14582">
                  <c:v>-4.2841796992297496</c:v>
                </c:pt>
                <c:pt idx="14583">
                  <c:v>-4.2841796992297496</c:v>
                </c:pt>
                <c:pt idx="14584">
                  <c:v>-4.2841796992297496</c:v>
                </c:pt>
                <c:pt idx="14585">
                  <c:v>-4.2841796992297496</c:v>
                </c:pt>
                <c:pt idx="14586">
                  <c:v>-4.2841796992297496</c:v>
                </c:pt>
                <c:pt idx="14587">
                  <c:v>-4.2841796992297496</c:v>
                </c:pt>
                <c:pt idx="14588">
                  <c:v>-4.2841796992297496</c:v>
                </c:pt>
                <c:pt idx="14589">
                  <c:v>-4.2841796992297496</c:v>
                </c:pt>
                <c:pt idx="14590">
                  <c:v>-4.2841796992297496</c:v>
                </c:pt>
                <c:pt idx="14591">
                  <c:v>-4.2841796992297496</c:v>
                </c:pt>
                <c:pt idx="14592">
                  <c:v>-4.2841796992297496</c:v>
                </c:pt>
                <c:pt idx="14593">
                  <c:v>-4.2841796992297496</c:v>
                </c:pt>
                <c:pt idx="14594">
                  <c:v>-4.2841796992297496</c:v>
                </c:pt>
                <c:pt idx="14595">
                  <c:v>-4.2841796992297496</c:v>
                </c:pt>
                <c:pt idx="14596">
                  <c:v>-4.2841796992297496</c:v>
                </c:pt>
                <c:pt idx="14597">
                  <c:v>-4.2841796992297496</c:v>
                </c:pt>
                <c:pt idx="14598">
                  <c:v>-4.2841796992297496</c:v>
                </c:pt>
                <c:pt idx="14599">
                  <c:v>-4.2841796992297496</c:v>
                </c:pt>
                <c:pt idx="14600">
                  <c:v>-4.2841796992297496</c:v>
                </c:pt>
                <c:pt idx="14601">
                  <c:v>-4.2841796992297496</c:v>
                </c:pt>
                <c:pt idx="14602">
                  <c:v>-4.2841796992297496</c:v>
                </c:pt>
                <c:pt idx="14603">
                  <c:v>-4.2841796992297496</c:v>
                </c:pt>
                <c:pt idx="14604">
                  <c:v>-4.2841796992297496</c:v>
                </c:pt>
                <c:pt idx="14605">
                  <c:v>-4.2841796992297496</c:v>
                </c:pt>
                <c:pt idx="14606">
                  <c:v>-4.2841796992297496</c:v>
                </c:pt>
                <c:pt idx="14607">
                  <c:v>-4.2841796992297496</c:v>
                </c:pt>
                <c:pt idx="14608">
                  <c:v>-4.2841796992297496</c:v>
                </c:pt>
                <c:pt idx="14609">
                  <c:v>-4.2841796992297496</c:v>
                </c:pt>
                <c:pt idx="14610">
                  <c:v>-4.2841796992297496</c:v>
                </c:pt>
                <c:pt idx="14611">
                  <c:v>-4.2841796992297496</c:v>
                </c:pt>
                <c:pt idx="14612">
                  <c:v>-4.2841796992297496</c:v>
                </c:pt>
                <c:pt idx="14613">
                  <c:v>-4.2841796992297496</c:v>
                </c:pt>
                <c:pt idx="14614">
                  <c:v>-4.2841796992297496</c:v>
                </c:pt>
                <c:pt idx="14615">
                  <c:v>-4.2841796992297496</c:v>
                </c:pt>
                <c:pt idx="14616">
                  <c:v>-4.2841796992297496</c:v>
                </c:pt>
                <c:pt idx="14617">
                  <c:v>-4.2841796992297496</c:v>
                </c:pt>
                <c:pt idx="14618">
                  <c:v>-4.2841796992297496</c:v>
                </c:pt>
                <c:pt idx="14619">
                  <c:v>-4.2841796992297496</c:v>
                </c:pt>
                <c:pt idx="14620">
                  <c:v>-4.2841796992297496</c:v>
                </c:pt>
                <c:pt idx="14621">
                  <c:v>-4.2841796992297496</c:v>
                </c:pt>
                <c:pt idx="14622">
                  <c:v>-4.2841796992297496</c:v>
                </c:pt>
                <c:pt idx="14623">
                  <c:v>-4.2841796992297496</c:v>
                </c:pt>
                <c:pt idx="14624">
                  <c:v>-4.2841796992297496</c:v>
                </c:pt>
                <c:pt idx="14625">
                  <c:v>-4.2841796992297496</c:v>
                </c:pt>
                <c:pt idx="14626">
                  <c:v>-4.2841796992297496</c:v>
                </c:pt>
                <c:pt idx="14627">
                  <c:v>-4.2841796992297496</c:v>
                </c:pt>
                <c:pt idx="14628">
                  <c:v>-4.2841796992297496</c:v>
                </c:pt>
                <c:pt idx="14629">
                  <c:v>-4.2841796992297496</c:v>
                </c:pt>
                <c:pt idx="14630">
                  <c:v>-4.2841796992297496</c:v>
                </c:pt>
                <c:pt idx="14631">
                  <c:v>-4.2841796992297496</c:v>
                </c:pt>
                <c:pt idx="14632">
                  <c:v>-4.2841796992297496</c:v>
                </c:pt>
                <c:pt idx="14633">
                  <c:v>-4.2841796992297496</c:v>
                </c:pt>
                <c:pt idx="14634">
                  <c:v>-4.2841796992297496</c:v>
                </c:pt>
                <c:pt idx="14635">
                  <c:v>-4.2841796992297496</c:v>
                </c:pt>
                <c:pt idx="14636">
                  <c:v>-4.2841796992297496</c:v>
                </c:pt>
                <c:pt idx="14637">
                  <c:v>-4.2841796992297496</c:v>
                </c:pt>
                <c:pt idx="14638">
                  <c:v>-4.2841796992297496</c:v>
                </c:pt>
                <c:pt idx="14639">
                  <c:v>-4.2841796992297496</c:v>
                </c:pt>
                <c:pt idx="14640">
                  <c:v>-4.2841796992297496</c:v>
                </c:pt>
                <c:pt idx="14641">
                  <c:v>-4.2841796992297496</c:v>
                </c:pt>
                <c:pt idx="14642">
                  <c:v>-4.2841796992297496</c:v>
                </c:pt>
                <c:pt idx="14643">
                  <c:v>-4.2841796992297496</c:v>
                </c:pt>
                <c:pt idx="14644">
                  <c:v>-4.2841796992297496</c:v>
                </c:pt>
                <c:pt idx="14645">
                  <c:v>-4.2841796992297496</c:v>
                </c:pt>
                <c:pt idx="14646">
                  <c:v>-4.2841796992297496</c:v>
                </c:pt>
                <c:pt idx="14647">
                  <c:v>-4.2841796992297496</c:v>
                </c:pt>
                <c:pt idx="14648">
                  <c:v>-4.2841796992297496</c:v>
                </c:pt>
                <c:pt idx="14649">
                  <c:v>-4.2841796992297496</c:v>
                </c:pt>
                <c:pt idx="14650">
                  <c:v>-4.2841796992297496</c:v>
                </c:pt>
                <c:pt idx="14651">
                  <c:v>-4.2841796992297496</c:v>
                </c:pt>
                <c:pt idx="14652">
                  <c:v>-4.2841796992297496</c:v>
                </c:pt>
                <c:pt idx="14653">
                  <c:v>-4.2841796992297496</c:v>
                </c:pt>
                <c:pt idx="14654">
                  <c:v>-4.2841796992297496</c:v>
                </c:pt>
                <c:pt idx="14655">
                  <c:v>-4.2841796992297496</c:v>
                </c:pt>
                <c:pt idx="14656">
                  <c:v>-4.2841796992297496</c:v>
                </c:pt>
                <c:pt idx="14657">
                  <c:v>-4.2841796992297496</c:v>
                </c:pt>
                <c:pt idx="14658">
                  <c:v>-4.2841796992297496</c:v>
                </c:pt>
                <c:pt idx="14659">
                  <c:v>-4.2841796992297496</c:v>
                </c:pt>
                <c:pt idx="14660">
                  <c:v>-4.2841796992297496</c:v>
                </c:pt>
                <c:pt idx="14661">
                  <c:v>-4.2841796992297496</c:v>
                </c:pt>
                <c:pt idx="14662">
                  <c:v>-4.2841796992297496</c:v>
                </c:pt>
                <c:pt idx="14663">
                  <c:v>-4.2841796992297496</c:v>
                </c:pt>
                <c:pt idx="14664">
                  <c:v>-4.2841796992297496</c:v>
                </c:pt>
                <c:pt idx="14665">
                  <c:v>-4.2841796992297496</c:v>
                </c:pt>
                <c:pt idx="14666">
                  <c:v>-4.2841796992297496</c:v>
                </c:pt>
                <c:pt idx="14667">
                  <c:v>-4.2841796992297496</c:v>
                </c:pt>
                <c:pt idx="14668">
                  <c:v>-4.2841796992297496</c:v>
                </c:pt>
                <c:pt idx="14669">
                  <c:v>-4.2841796992297496</c:v>
                </c:pt>
                <c:pt idx="14670">
                  <c:v>-4.2841796992297496</c:v>
                </c:pt>
                <c:pt idx="14671">
                  <c:v>-4.2841796992297496</c:v>
                </c:pt>
                <c:pt idx="14672">
                  <c:v>-4.2841796992297496</c:v>
                </c:pt>
                <c:pt idx="14673">
                  <c:v>-4.2841796992297496</c:v>
                </c:pt>
                <c:pt idx="14674">
                  <c:v>-4.2841796992297496</c:v>
                </c:pt>
                <c:pt idx="14675">
                  <c:v>-4.2841796992297496</c:v>
                </c:pt>
                <c:pt idx="14676">
                  <c:v>-4.2841796992297496</c:v>
                </c:pt>
                <c:pt idx="14677">
                  <c:v>-4.2841796992297496</c:v>
                </c:pt>
                <c:pt idx="14678">
                  <c:v>-4.2841796992297496</c:v>
                </c:pt>
                <c:pt idx="14679">
                  <c:v>-4.2841796992297496</c:v>
                </c:pt>
                <c:pt idx="14680">
                  <c:v>-4.2841796992297496</c:v>
                </c:pt>
                <c:pt idx="14681">
                  <c:v>-4.2841796992297496</c:v>
                </c:pt>
                <c:pt idx="14682">
                  <c:v>-4.2841796992297496</c:v>
                </c:pt>
                <c:pt idx="14683">
                  <c:v>-4.2841796992297496</c:v>
                </c:pt>
                <c:pt idx="14684">
                  <c:v>-4.2841796992297496</c:v>
                </c:pt>
                <c:pt idx="14685">
                  <c:v>-4.2841796992297496</c:v>
                </c:pt>
                <c:pt idx="14686">
                  <c:v>-4.2841796992297496</c:v>
                </c:pt>
                <c:pt idx="14687">
                  <c:v>-4.2841796992297496</c:v>
                </c:pt>
                <c:pt idx="14688">
                  <c:v>-4.2841796992297496</c:v>
                </c:pt>
                <c:pt idx="14689">
                  <c:v>-4.2841796992297496</c:v>
                </c:pt>
                <c:pt idx="14690">
                  <c:v>-4.2841796992297496</c:v>
                </c:pt>
                <c:pt idx="14691">
                  <c:v>-4.2841796992297496</c:v>
                </c:pt>
                <c:pt idx="14692">
                  <c:v>-4.2841796992297496</c:v>
                </c:pt>
                <c:pt idx="14693">
                  <c:v>-4.2841796992297496</c:v>
                </c:pt>
                <c:pt idx="14694">
                  <c:v>-4.2841796992297496</c:v>
                </c:pt>
                <c:pt idx="14695">
                  <c:v>-4.2841796992297496</c:v>
                </c:pt>
                <c:pt idx="14696">
                  <c:v>-4.2841796992297496</c:v>
                </c:pt>
                <c:pt idx="14697">
                  <c:v>-4.2841796992297496</c:v>
                </c:pt>
                <c:pt idx="14698">
                  <c:v>-4.2841796992297496</c:v>
                </c:pt>
                <c:pt idx="14699">
                  <c:v>-4.2841796992297496</c:v>
                </c:pt>
                <c:pt idx="14700">
                  <c:v>-4.2841796992297496</c:v>
                </c:pt>
                <c:pt idx="14701">
                  <c:v>-4.2841796992297496</c:v>
                </c:pt>
                <c:pt idx="14702">
                  <c:v>-4.2841796992297496</c:v>
                </c:pt>
                <c:pt idx="14703">
                  <c:v>-4.2841796992297496</c:v>
                </c:pt>
                <c:pt idx="14704">
                  <c:v>-4.2841796992297496</c:v>
                </c:pt>
                <c:pt idx="14705">
                  <c:v>-4.2841796992297496</c:v>
                </c:pt>
                <c:pt idx="14706">
                  <c:v>-4.2841796992297496</c:v>
                </c:pt>
                <c:pt idx="14707">
                  <c:v>-4.2841796992297496</c:v>
                </c:pt>
                <c:pt idx="14708">
                  <c:v>-4.2841796992297496</c:v>
                </c:pt>
                <c:pt idx="14709">
                  <c:v>-4.2841796992297496</c:v>
                </c:pt>
                <c:pt idx="14710">
                  <c:v>-4.2841796992297496</c:v>
                </c:pt>
                <c:pt idx="14711">
                  <c:v>-4.2841796992297496</c:v>
                </c:pt>
                <c:pt idx="14712">
                  <c:v>-4.2841796992297496</c:v>
                </c:pt>
                <c:pt idx="14713">
                  <c:v>-4.2841796992297496</c:v>
                </c:pt>
                <c:pt idx="14714">
                  <c:v>-4.2841796992297496</c:v>
                </c:pt>
                <c:pt idx="14715">
                  <c:v>-4.2841796992297496</c:v>
                </c:pt>
                <c:pt idx="14716">
                  <c:v>-4.2841796992297496</c:v>
                </c:pt>
                <c:pt idx="14717">
                  <c:v>-4.2841796992297496</c:v>
                </c:pt>
                <c:pt idx="14718">
                  <c:v>-4.2841796992297496</c:v>
                </c:pt>
                <c:pt idx="14719">
                  <c:v>-4.2841796992297496</c:v>
                </c:pt>
                <c:pt idx="14720">
                  <c:v>-4.2841796992297496</c:v>
                </c:pt>
                <c:pt idx="14721">
                  <c:v>-4.2841796992297496</c:v>
                </c:pt>
                <c:pt idx="14722">
                  <c:v>-4.2841796992297496</c:v>
                </c:pt>
                <c:pt idx="14723">
                  <c:v>-4.2841796992297496</c:v>
                </c:pt>
                <c:pt idx="14724">
                  <c:v>-4.2841796992297496</c:v>
                </c:pt>
                <c:pt idx="14725">
                  <c:v>-4.2841796992297496</c:v>
                </c:pt>
                <c:pt idx="14726">
                  <c:v>-4.2841796992297496</c:v>
                </c:pt>
                <c:pt idx="14727">
                  <c:v>-4.2841796992297496</c:v>
                </c:pt>
                <c:pt idx="14728">
                  <c:v>-4.2841796992297496</c:v>
                </c:pt>
                <c:pt idx="14729">
                  <c:v>-4.2841796992297496</c:v>
                </c:pt>
                <c:pt idx="14730">
                  <c:v>-4.2841796992297496</c:v>
                </c:pt>
                <c:pt idx="14731">
                  <c:v>-4.2841796992297496</c:v>
                </c:pt>
                <c:pt idx="14732">
                  <c:v>-4.2841796992297496</c:v>
                </c:pt>
                <c:pt idx="14733">
                  <c:v>-4.2841796992297496</c:v>
                </c:pt>
                <c:pt idx="14734">
                  <c:v>-4.2841796992297496</c:v>
                </c:pt>
                <c:pt idx="14735">
                  <c:v>-4.2841796992297496</c:v>
                </c:pt>
                <c:pt idx="14736">
                  <c:v>-4.2841796992297496</c:v>
                </c:pt>
                <c:pt idx="14737">
                  <c:v>-4.2841796992297496</c:v>
                </c:pt>
                <c:pt idx="14738">
                  <c:v>-4.2841796992297496</c:v>
                </c:pt>
                <c:pt idx="14739">
                  <c:v>-4.2841796992297496</c:v>
                </c:pt>
                <c:pt idx="14740">
                  <c:v>-4.2841796992297496</c:v>
                </c:pt>
                <c:pt idx="14741">
                  <c:v>-4.2841796992297496</c:v>
                </c:pt>
                <c:pt idx="14742">
                  <c:v>-4.2841796992297496</c:v>
                </c:pt>
                <c:pt idx="14743">
                  <c:v>-4.2841796992297496</c:v>
                </c:pt>
                <c:pt idx="14744">
                  <c:v>-4.2841796992297496</c:v>
                </c:pt>
                <c:pt idx="14745">
                  <c:v>-4.2841796992297496</c:v>
                </c:pt>
                <c:pt idx="14746">
                  <c:v>-4.2841796992297496</c:v>
                </c:pt>
                <c:pt idx="14747">
                  <c:v>-4.2841796992297496</c:v>
                </c:pt>
                <c:pt idx="14748">
                  <c:v>-4.2841796992297496</c:v>
                </c:pt>
                <c:pt idx="14749">
                  <c:v>-4.2841796992297496</c:v>
                </c:pt>
                <c:pt idx="14750">
                  <c:v>-4.2841796992297496</c:v>
                </c:pt>
                <c:pt idx="14751">
                  <c:v>-4.2841796992297496</c:v>
                </c:pt>
                <c:pt idx="14752">
                  <c:v>-4.2841796992297496</c:v>
                </c:pt>
                <c:pt idx="14753">
                  <c:v>-4.2841796992297496</c:v>
                </c:pt>
                <c:pt idx="14754">
                  <c:v>-4.2841796992297496</c:v>
                </c:pt>
                <c:pt idx="14755">
                  <c:v>-4.2841796992297496</c:v>
                </c:pt>
                <c:pt idx="14756">
                  <c:v>-4.2841796992297496</c:v>
                </c:pt>
                <c:pt idx="14757">
                  <c:v>-4.2841796992297496</c:v>
                </c:pt>
                <c:pt idx="14758">
                  <c:v>-4.2841796992297496</c:v>
                </c:pt>
                <c:pt idx="14759">
                  <c:v>-4.2841796992297496</c:v>
                </c:pt>
                <c:pt idx="14760">
                  <c:v>-4.2841796992297496</c:v>
                </c:pt>
                <c:pt idx="14761">
                  <c:v>-4.2841796992297496</c:v>
                </c:pt>
                <c:pt idx="14762">
                  <c:v>-4.2841796992297496</c:v>
                </c:pt>
                <c:pt idx="14763">
                  <c:v>-4.2841796992297496</c:v>
                </c:pt>
                <c:pt idx="14764">
                  <c:v>-4.2841796992297496</c:v>
                </c:pt>
                <c:pt idx="14765">
                  <c:v>-4.2841796992297496</c:v>
                </c:pt>
                <c:pt idx="14766">
                  <c:v>-4.2841796992297496</c:v>
                </c:pt>
                <c:pt idx="14767">
                  <c:v>-4.2841796992297496</c:v>
                </c:pt>
                <c:pt idx="14768">
                  <c:v>-4.2841796992297496</c:v>
                </c:pt>
                <c:pt idx="14769">
                  <c:v>-4.2841796992297496</c:v>
                </c:pt>
                <c:pt idx="14770">
                  <c:v>-4.2841796992297496</c:v>
                </c:pt>
                <c:pt idx="14771">
                  <c:v>-4.2841796992297496</c:v>
                </c:pt>
                <c:pt idx="14772">
                  <c:v>-4.2841796992297496</c:v>
                </c:pt>
                <c:pt idx="14773">
                  <c:v>-4.2841796992297496</c:v>
                </c:pt>
                <c:pt idx="14774">
                  <c:v>-4.2841796992297496</c:v>
                </c:pt>
                <c:pt idx="14775">
                  <c:v>-4.2841796992297496</c:v>
                </c:pt>
                <c:pt idx="14776">
                  <c:v>-4.2841796992297496</c:v>
                </c:pt>
                <c:pt idx="14777">
                  <c:v>-4.2841796992297496</c:v>
                </c:pt>
                <c:pt idx="14778">
                  <c:v>-4.2841796992297496</c:v>
                </c:pt>
                <c:pt idx="14779">
                  <c:v>-4.2841796992297496</c:v>
                </c:pt>
                <c:pt idx="14780">
                  <c:v>-4.2841796992297496</c:v>
                </c:pt>
                <c:pt idx="14781">
                  <c:v>-4.2841796992297496</c:v>
                </c:pt>
                <c:pt idx="14782">
                  <c:v>-4.2841796992297496</c:v>
                </c:pt>
                <c:pt idx="14783">
                  <c:v>-4.2841796992297496</c:v>
                </c:pt>
                <c:pt idx="14784">
                  <c:v>-4.2841796992297496</c:v>
                </c:pt>
                <c:pt idx="14785">
                  <c:v>-4.2841796992297496</c:v>
                </c:pt>
                <c:pt idx="14786">
                  <c:v>-4.2841796992297496</c:v>
                </c:pt>
                <c:pt idx="14787">
                  <c:v>-4.2841796992297496</c:v>
                </c:pt>
                <c:pt idx="14788">
                  <c:v>-4.2841796992297496</c:v>
                </c:pt>
                <c:pt idx="14789">
                  <c:v>-4.2841796992297496</c:v>
                </c:pt>
                <c:pt idx="14790">
                  <c:v>-4.2841796992297496</c:v>
                </c:pt>
                <c:pt idx="14791">
                  <c:v>-4.2841796992297496</c:v>
                </c:pt>
                <c:pt idx="14792">
                  <c:v>-4.2841796992297496</c:v>
                </c:pt>
                <c:pt idx="14793">
                  <c:v>-4.2841796992297496</c:v>
                </c:pt>
                <c:pt idx="14794">
                  <c:v>-4.2841796992297496</c:v>
                </c:pt>
                <c:pt idx="14795">
                  <c:v>-4.2841796992297496</c:v>
                </c:pt>
                <c:pt idx="14796">
                  <c:v>-4.2841796992297496</c:v>
                </c:pt>
                <c:pt idx="14797">
                  <c:v>-4.2841796992297496</c:v>
                </c:pt>
                <c:pt idx="14798">
                  <c:v>-4.2841796992297496</c:v>
                </c:pt>
                <c:pt idx="14799">
                  <c:v>-4.2841796992297496</c:v>
                </c:pt>
                <c:pt idx="14800">
                  <c:v>-4.2841796992297496</c:v>
                </c:pt>
                <c:pt idx="14801">
                  <c:v>-4.2841796992297496</c:v>
                </c:pt>
                <c:pt idx="14802">
                  <c:v>-4.2841796992297496</c:v>
                </c:pt>
                <c:pt idx="14803">
                  <c:v>-4.2841796992297496</c:v>
                </c:pt>
                <c:pt idx="14804">
                  <c:v>-4.2841796992297496</c:v>
                </c:pt>
                <c:pt idx="14805">
                  <c:v>-4.2841796992297496</c:v>
                </c:pt>
                <c:pt idx="14806">
                  <c:v>-4.2841796992297496</c:v>
                </c:pt>
                <c:pt idx="14807">
                  <c:v>-4.2841796992297496</c:v>
                </c:pt>
                <c:pt idx="14808">
                  <c:v>-4.2841796992297496</c:v>
                </c:pt>
                <c:pt idx="14809">
                  <c:v>-4.2841796992297496</c:v>
                </c:pt>
                <c:pt idx="14810">
                  <c:v>-4.2841796992297496</c:v>
                </c:pt>
                <c:pt idx="14811">
                  <c:v>-4.2841796992297496</c:v>
                </c:pt>
                <c:pt idx="14812">
                  <c:v>-4.2841796992297496</c:v>
                </c:pt>
                <c:pt idx="14813">
                  <c:v>-4.2841796992297496</c:v>
                </c:pt>
                <c:pt idx="14814">
                  <c:v>-4.2841796992297496</c:v>
                </c:pt>
                <c:pt idx="14815">
                  <c:v>-4.2841796992297496</c:v>
                </c:pt>
                <c:pt idx="14816">
                  <c:v>-4.2841796992297496</c:v>
                </c:pt>
                <c:pt idx="14817">
                  <c:v>-4.2841796992297496</c:v>
                </c:pt>
                <c:pt idx="14818">
                  <c:v>-4.2841796992297496</c:v>
                </c:pt>
                <c:pt idx="14819">
                  <c:v>-4.2841796992297496</c:v>
                </c:pt>
                <c:pt idx="14820">
                  <c:v>-4.2841796992297496</c:v>
                </c:pt>
                <c:pt idx="14821">
                  <c:v>-4.2841796992297496</c:v>
                </c:pt>
                <c:pt idx="14822">
                  <c:v>-4.2841796992297496</c:v>
                </c:pt>
                <c:pt idx="14823">
                  <c:v>-4.2841796992297496</c:v>
                </c:pt>
                <c:pt idx="14824">
                  <c:v>-4.2841796992297496</c:v>
                </c:pt>
                <c:pt idx="14825">
                  <c:v>-4.2841796992297496</c:v>
                </c:pt>
                <c:pt idx="14826">
                  <c:v>-4.2841796992297496</c:v>
                </c:pt>
                <c:pt idx="14827">
                  <c:v>-4.2841796992297496</c:v>
                </c:pt>
                <c:pt idx="14828">
                  <c:v>-4.2841796992297496</c:v>
                </c:pt>
                <c:pt idx="14829">
                  <c:v>-4.2841796992297496</c:v>
                </c:pt>
                <c:pt idx="14830">
                  <c:v>-4.2841796992297496</c:v>
                </c:pt>
                <c:pt idx="14831">
                  <c:v>-4.2841796992297496</c:v>
                </c:pt>
                <c:pt idx="14832">
                  <c:v>-4.2841796992297496</c:v>
                </c:pt>
                <c:pt idx="14833">
                  <c:v>-4.2841796992297496</c:v>
                </c:pt>
                <c:pt idx="14834">
                  <c:v>-4.2841796992297496</c:v>
                </c:pt>
                <c:pt idx="14835">
                  <c:v>-4.2841796992297496</c:v>
                </c:pt>
                <c:pt idx="14836">
                  <c:v>-4.2841796992297496</c:v>
                </c:pt>
                <c:pt idx="14837">
                  <c:v>-4.2841796992297496</c:v>
                </c:pt>
                <c:pt idx="14838">
                  <c:v>-4.2841796992297496</c:v>
                </c:pt>
                <c:pt idx="14839">
                  <c:v>-4.2841796992297496</c:v>
                </c:pt>
                <c:pt idx="14840">
                  <c:v>-4.2841796992297496</c:v>
                </c:pt>
                <c:pt idx="14841">
                  <c:v>-4.2841796992297496</c:v>
                </c:pt>
                <c:pt idx="14842">
                  <c:v>-4.2841796992297496</c:v>
                </c:pt>
                <c:pt idx="14843">
                  <c:v>-4.2841796992297496</c:v>
                </c:pt>
                <c:pt idx="14844">
                  <c:v>-4.2841796992297496</c:v>
                </c:pt>
                <c:pt idx="14845">
                  <c:v>-4.2841796992297496</c:v>
                </c:pt>
                <c:pt idx="14846">
                  <c:v>-4.2841796992297496</c:v>
                </c:pt>
                <c:pt idx="14847">
                  <c:v>-4.2841796992297496</c:v>
                </c:pt>
                <c:pt idx="14848">
                  <c:v>-4.2841796992297496</c:v>
                </c:pt>
                <c:pt idx="14849">
                  <c:v>-4.2841796992297496</c:v>
                </c:pt>
                <c:pt idx="14850">
                  <c:v>-4.2841796992297496</c:v>
                </c:pt>
                <c:pt idx="14851">
                  <c:v>-4.2841796992297496</c:v>
                </c:pt>
                <c:pt idx="14852">
                  <c:v>-4.2841796992297496</c:v>
                </c:pt>
                <c:pt idx="14853">
                  <c:v>-4.2841796992297496</c:v>
                </c:pt>
                <c:pt idx="14854">
                  <c:v>-4.2841796992297496</c:v>
                </c:pt>
                <c:pt idx="14855">
                  <c:v>-4.2841796992297496</c:v>
                </c:pt>
                <c:pt idx="14856">
                  <c:v>-4.2841796992297496</c:v>
                </c:pt>
                <c:pt idx="14857">
                  <c:v>-4.2841796992297496</c:v>
                </c:pt>
                <c:pt idx="14858">
                  <c:v>-4.2841796992297496</c:v>
                </c:pt>
                <c:pt idx="14859">
                  <c:v>-4.2841796992297496</c:v>
                </c:pt>
                <c:pt idx="14860">
                  <c:v>-4.2841796992297496</c:v>
                </c:pt>
                <c:pt idx="14861">
                  <c:v>-4.2841796992297496</c:v>
                </c:pt>
                <c:pt idx="14862">
                  <c:v>-4.2841796992297496</c:v>
                </c:pt>
                <c:pt idx="14863">
                  <c:v>-4.2841796992297496</c:v>
                </c:pt>
                <c:pt idx="14864">
                  <c:v>-4.2841796992297496</c:v>
                </c:pt>
                <c:pt idx="14865">
                  <c:v>-4.2841796992297496</c:v>
                </c:pt>
                <c:pt idx="14866">
                  <c:v>-4.2841796992297496</c:v>
                </c:pt>
                <c:pt idx="14867">
                  <c:v>-4.2841796992297496</c:v>
                </c:pt>
                <c:pt idx="14868">
                  <c:v>-4.2841796992297496</c:v>
                </c:pt>
                <c:pt idx="14869">
                  <c:v>-4.2841796992297496</c:v>
                </c:pt>
                <c:pt idx="14870">
                  <c:v>-4.2841796992297496</c:v>
                </c:pt>
                <c:pt idx="14871">
                  <c:v>-4.2841796992297496</c:v>
                </c:pt>
                <c:pt idx="14872">
                  <c:v>-4.2841796992297496</c:v>
                </c:pt>
                <c:pt idx="14873">
                  <c:v>-4.2841796992297496</c:v>
                </c:pt>
                <c:pt idx="14874">
                  <c:v>-4.2841796992297496</c:v>
                </c:pt>
                <c:pt idx="14875">
                  <c:v>-4.2841796992297496</c:v>
                </c:pt>
                <c:pt idx="14876">
                  <c:v>-4.2841796992297496</c:v>
                </c:pt>
                <c:pt idx="14877">
                  <c:v>-4.2841796992297496</c:v>
                </c:pt>
                <c:pt idx="14878">
                  <c:v>-4.2841796992297496</c:v>
                </c:pt>
                <c:pt idx="14879">
                  <c:v>-4.2841796992297496</c:v>
                </c:pt>
                <c:pt idx="14880">
                  <c:v>-4.2841796992297496</c:v>
                </c:pt>
                <c:pt idx="14881">
                  <c:v>-4.2841796992297496</c:v>
                </c:pt>
                <c:pt idx="14882">
                  <c:v>-4.2841796992297496</c:v>
                </c:pt>
                <c:pt idx="14883">
                  <c:v>-4.2841796992297496</c:v>
                </c:pt>
                <c:pt idx="14884">
                  <c:v>-4.2841796992297496</c:v>
                </c:pt>
                <c:pt idx="14885">
                  <c:v>-4.2841796992297496</c:v>
                </c:pt>
                <c:pt idx="14886">
                  <c:v>-4.2841796992297496</c:v>
                </c:pt>
                <c:pt idx="14887">
                  <c:v>-4.2841796992297496</c:v>
                </c:pt>
                <c:pt idx="14888">
                  <c:v>-4.2841796992297496</c:v>
                </c:pt>
                <c:pt idx="14889">
                  <c:v>-4.2841796992297496</c:v>
                </c:pt>
                <c:pt idx="14890">
                  <c:v>-4.2841796992297496</c:v>
                </c:pt>
                <c:pt idx="14891">
                  <c:v>-4.2841796992297496</c:v>
                </c:pt>
                <c:pt idx="14892">
                  <c:v>-4.2841796992297496</c:v>
                </c:pt>
                <c:pt idx="14893">
                  <c:v>-4.2841796992297496</c:v>
                </c:pt>
                <c:pt idx="14894">
                  <c:v>-4.2841796992297496</c:v>
                </c:pt>
                <c:pt idx="14895">
                  <c:v>-4.2841796992297496</c:v>
                </c:pt>
                <c:pt idx="14896">
                  <c:v>-4.2841796992297496</c:v>
                </c:pt>
                <c:pt idx="14897">
                  <c:v>-4.2841796992297496</c:v>
                </c:pt>
                <c:pt idx="14898">
                  <c:v>-4.2841796992297496</c:v>
                </c:pt>
                <c:pt idx="14899">
                  <c:v>-4.2841796992297496</c:v>
                </c:pt>
                <c:pt idx="14900">
                  <c:v>-4.2841796992297496</c:v>
                </c:pt>
                <c:pt idx="14901">
                  <c:v>-4.2841796992297496</c:v>
                </c:pt>
                <c:pt idx="14902">
                  <c:v>-4.2841796992297496</c:v>
                </c:pt>
                <c:pt idx="14903">
                  <c:v>-4.2841796992297496</c:v>
                </c:pt>
                <c:pt idx="14904">
                  <c:v>-4.2841796992297496</c:v>
                </c:pt>
                <c:pt idx="14905">
                  <c:v>-4.2841796992297496</c:v>
                </c:pt>
                <c:pt idx="14906">
                  <c:v>-4.2841796992297496</c:v>
                </c:pt>
                <c:pt idx="14907">
                  <c:v>-4.2841796992297496</c:v>
                </c:pt>
                <c:pt idx="14908">
                  <c:v>-4.2841796992297496</c:v>
                </c:pt>
                <c:pt idx="14909">
                  <c:v>-4.2841796992297496</c:v>
                </c:pt>
                <c:pt idx="14910">
                  <c:v>-4.2841796992297496</c:v>
                </c:pt>
                <c:pt idx="14911">
                  <c:v>-4.2841796992297496</c:v>
                </c:pt>
                <c:pt idx="14912">
                  <c:v>-4.2841796992297496</c:v>
                </c:pt>
                <c:pt idx="14913">
                  <c:v>-4.2841796992297496</c:v>
                </c:pt>
                <c:pt idx="14914">
                  <c:v>-4.2841796992297496</c:v>
                </c:pt>
                <c:pt idx="14915">
                  <c:v>-4.2841796992297496</c:v>
                </c:pt>
                <c:pt idx="14916">
                  <c:v>-4.2841796992297496</c:v>
                </c:pt>
                <c:pt idx="14917">
                  <c:v>-4.2841796992297496</c:v>
                </c:pt>
                <c:pt idx="14918">
                  <c:v>-4.2841796992297496</c:v>
                </c:pt>
                <c:pt idx="14919">
                  <c:v>-4.2841796992297496</c:v>
                </c:pt>
                <c:pt idx="14920">
                  <c:v>-4.2841796992297496</c:v>
                </c:pt>
                <c:pt idx="14921">
                  <c:v>-4.2841796992297496</c:v>
                </c:pt>
                <c:pt idx="14922">
                  <c:v>-4.2841796992297496</c:v>
                </c:pt>
                <c:pt idx="14923">
                  <c:v>-4.2841796992297496</c:v>
                </c:pt>
                <c:pt idx="14924">
                  <c:v>-4.2841796992297496</c:v>
                </c:pt>
                <c:pt idx="14925">
                  <c:v>-4.2841796992297496</c:v>
                </c:pt>
                <c:pt idx="14926">
                  <c:v>-4.2841796992297496</c:v>
                </c:pt>
                <c:pt idx="14927">
                  <c:v>-4.2841796992297496</c:v>
                </c:pt>
                <c:pt idx="14928">
                  <c:v>-4.2841796992297496</c:v>
                </c:pt>
                <c:pt idx="14929">
                  <c:v>-4.2841796992297496</c:v>
                </c:pt>
                <c:pt idx="14930">
                  <c:v>-4.2841796992297496</c:v>
                </c:pt>
                <c:pt idx="14931">
                  <c:v>-4.2841796992297496</c:v>
                </c:pt>
                <c:pt idx="14932">
                  <c:v>-4.2841796992297496</c:v>
                </c:pt>
                <c:pt idx="14933">
                  <c:v>-4.2841796992297496</c:v>
                </c:pt>
                <c:pt idx="14934">
                  <c:v>-4.2841796992297496</c:v>
                </c:pt>
                <c:pt idx="14935">
                  <c:v>-4.2841796992297496</c:v>
                </c:pt>
                <c:pt idx="14936">
                  <c:v>-4.2841796992297496</c:v>
                </c:pt>
                <c:pt idx="14937">
                  <c:v>-4.2841796992297496</c:v>
                </c:pt>
                <c:pt idx="14938">
                  <c:v>-4.2841796992297496</c:v>
                </c:pt>
                <c:pt idx="14939">
                  <c:v>-4.2841796992297496</c:v>
                </c:pt>
                <c:pt idx="14940">
                  <c:v>-4.2841796992297496</c:v>
                </c:pt>
                <c:pt idx="14941">
                  <c:v>-4.2841796992297496</c:v>
                </c:pt>
                <c:pt idx="14942">
                  <c:v>-4.2841796992297496</c:v>
                </c:pt>
                <c:pt idx="14943">
                  <c:v>-4.2841796992297496</c:v>
                </c:pt>
                <c:pt idx="14944">
                  <c:v>-4.2841796992297496</c:v>
                </c:pt>
                <c:pt idx="14945">
                  <c:v>-4.2841796992297496</c:v>
                </c:pt>
                <c:pt idx="14946">
                  <c:v>-4.2841796992297496</c:v>
                </c:pt>
                <c:pt idx="14947">
                  <c:v>-4.2841796992297496</c:v>
                </c:pt>
                <c:pt idx="14948">
                  <c:v>-4.2841796992297496</c:v>
                </c:pt>
                <c:pt idx="14949">
                  <c:v>-4.2841796992297496</c:v>
                </c:pt>
                <c:pt idx="14950">
                  <c:v>-4.2841796992297496</c:v>
                </c:pt>
                <c:pt idx="14951">
                  <c:v>-4.2841796992297496</c:v>
                </c:pt>
                <c:pt idx="14952">
                  <c:v>-4.2841796992297496</c:v>
                </c:pt>
                <c:pt idx="14953">
                  <c:v>-4.2841796992297496</c:v>
                </c:pt>
                <c:pt idx="14954">
                  <c:v>-4.2841796992297496</c:v>
                </c:pt>
                <c:pt idx="14955">
                  <c:v>-4.2841796992297496</c:v>
                </c:pt>
                <c:pt idx="14956">
                  <c:v>-4.2841796992297496</c:v>
                </c:pt>
                <c:pt idx="14957">
                  <c:v>-4.2841796992297496</c:v>
                </c:pt>
                <c:pt idx="14958">
                  <c:v>-4.2841796992297496</c:v>
                </c:pt>
                <c:pt idx="14959">
                  <c:v>-4.2841796992297496</c:v>
                </c:pt>
                <c:pt idx="14960">
                  <c:v>-4.2841796992297496</c:v>
                </c:pt>
                <c:pt idx="14961">
                  <c:v>-4.2841796992297496</c:v>
                </c:pt>
                <c:pt idx="14962">
                  <c:v>-4.2841796992297496</c:v>
                </c:pt>
                <c:pt idx="14963">
                  <c:v>-4.2841796992297496</c:v>
                </c:pt>
                <c:pt idx="14964">
                  <c:v>-4.2841796992297496</c:v>
                </c:pt>
                <c:pt idx="14965">
                  <c:v>-4.2841796992297496</c:v>
                </c:pt>
                <c:pt idx="14966">
                  <c:v>-4.2841796992297496</c:v>
                </c:pt>
                <c:pt idx="14967">
                  <c:v>-4.2841796992297496</c:v>
                </c:pt>
                <c:pt idx="14968">
                  <c:v>-4.2841796992297496</c:v>
                </c:pt>
                <c:pt idx="14969">
                  <c:v>-4.2841796992297496</c:v>
                </c:pt>
                <c:pt idx="14970">
                  <c:v>-4.2841796992297496</c:v>
                </c:pt>
                <c:pt idx="14971">
                  <c:v>-4.2841796992297496</c:v>
                </c:pt>
                <c:pt idx="14972">
                  <c:v>-4.2841796992297496</c:v>
                </c:pt>
                <c:pt idx="14973">
                  <c:v>-4.2841796992297496</c:v>
                </c:pt>
                <c:pt idx="14974">
                  <c:v>-4.2841796992297496</c:v>
                </c:pt>
                <c:pt idx="14975">
                  <c:v>-4.2841796992297496</c:v>
                </c:pt>
                <c:pt idx="14976">
                  <c:v>-4.2841796992297496</c:v>
                </c:pt>
                <c:pt idx="14977">
                  <c:v>-4.2841796992297496</c:v>
                </c:pt>
                <c:pt idx="14978">
                  <c:v>-4.2841796992297496</c:v>
                </c:pt>
                <c:pt idx="14979">
                  <c:v>-4.2841796992297496</c:v>
                </c:pt>
                <c:pt idx="14980">
                  <c:v>-4.2841796992297496</c:v>
                </c:pt>
                <c:pt idx="14981">
                  <c:v>-4.2841796992297496</c:v>
                </c:pt>
                <c:pt idx="14982">
                  <c:v>-4.2841796992297496</c:v>
                </c:pt>
                <c:pt idx="14983">
                  <c:v>-4.2841796992297496</c:v>
                </c:pt>
                <c:pt idx="14984">
                  <c:v>-4.2841796992297496</c:v>
                </c:pt>
                <c:pt idx="14985">
                  <c:v>-4.2841796992297496</c:v>
                </c:pt>
                <c:pt idx="14986">
                  <c:v>-4.2841796992297496</c:v>
                </c:pt>
                <c:pt idx="14987">
                  <c:v>-4.2841796992297496</c:v>
                </c:pt>
                <c:pt idx="14988">
                  <c:v>-4.2841796992297496</c:v>
                </c:pt>
                <c:pt idx="14989">
                  <c:v>-4.2841796992297496</c:v>
                </c:pt>
                <c:pt idx="14990">
                  <c:v>-4.2841796992297496</c:v>
                </c:pt>
                <c:pt idx="14991">
                  <c:v>-4.2841796992297496</c:v>
                </c:pt>
                <c:pt idx="14992">
                  <c:v>-4.2841796992297496</c:v>
                </c:pt>
                <c:pt idx="14993">
                  <c:v>-4.2841796992297496</c:v>
                </c:pt>
                <c:pt idx="14994">
                  <c:v>-4.2841796992297496</c:v>
                </c:pt>
                <c:pt idx="14995">
                  <c:v>-4.2841796992297496</c:v>
                </c:pt>
                <c:pt idx="14996">
                  <c:v>-4.2841796992297496</c:v>
                </c:pt>
                <c:pt idx="14997">
                  <c:v>-4.2841796992297496</c:v>
                </c:pt>
                <c:pt idx="14998">
                  <c:v>-4.2841796992297496</c:v>
                </c:pt>
                <c:pt idx="14999">
                  <c:v>-4.2841796992297496</c:v>
                </c:pt>
                <c:pt idx="15000">
                  <c:v>-4.2841796992297496</c:v>
                </c:pt>
                <c:pt idx="15001">
                  <c:v>-4.2841796992297496</c:v>
                </c:pt>
                <c:pt idx="15002">
                  <c:v>-4.2841796992297496</c:v>
                </c:pt>
                <c:pt idx="15003">
                  <c:v>-4.2841796992297496</c:v>
                </c:pt>
                <c:pt idx="15004">
                  <c:v>-4.2841796992297496</c:v>
                </c:pt>
                <c:pt idx="15005">
                  <c:v>-4.2841796992297496</c:v>
                </c:pt>
                <c:pt idx="15006">
                  <c:v>-4.2841796992297496</c:v>
                </c:pt>
                <c:pt idx="15007">
                  <c:v>-4.2841796992297496</c:v>
                </c:pt>
                <c:pt idx="15008">
                  <c:v>-4.2841796992297496</c:v>
                </c:pt>
                <c:pt idx="15009">
                  <c:v>-4.2841796992297496</c:v>
                </c:pt>
                <c:pt idx="15010">
                  <c:v>-4.2841796992297496</c:v>
                </c:pt>
                <c:pt idx="15011">
                  <c:v>-4.2841796992297496</c:v>
                </c:pt>
                <c:pt idx="15012">
                  <c:v>-4.2841796992297496</c:v>
                </c:pt>
                <c:pt idx="15013">
                  <c:v>-4.2841796992297496</c:v>
                </c:pt>
                <c:pt idx="15014">
                  <c:v>-4.2841796992297496</c:v>
                </c:pt>
                <c:pt idx="15015">
                  <c:v>-4.2841796992297496</c:v>
                </c:pt>
                <c:pt idx="15016">
                  <c:v>-4.2841796992297496</c:v>
                </c:pt>
                <c:pt idx="15017">
                  <c:v>-4.2841796992297496</c:v>
                </c:pt>
                <c:pt idx="15018">
                  <c:v>-4.2841796992297496</c:v>
                </c:pt>
                <c:pt idx="15019">
                  <c:v>-4.2841796992297496</c:v>
                </c:pt>
                <c:pt idx="15020">
                  <c:v>-4.2841796992297496</c:v>
                </c:pt>
                <c:pt idx="15021">
                  <c:v>-4.2841796992297496</c:v>
                </c:pt>
                <c:pt idx="15022">
                  <c:v>-4.2841796992297496</c:v>
                </c:pt>
                <c:pt idx="15023">
                  <c:v>-4.2841796992297496</c:v>
                </c:pt>
                <c:pt idx="15024">
                  <c:v>-4.2841796992297496</c:v>
                </c:pt>
                <c:pt idx="15025">
                  <c:v>-4.2841796992297496</c:v>
                </c:pt>
                <c:pt idx="15026">
                  <c:v>-4.2841796992297496</c:v>
                </c:pt>
                <c:pt idx="15027">
                  <c:v>-4.2841796992297496</c:v>
                </c:pt>
                <c:pt idx="15028">
                  <c:v>-4.2841796992297496</c:v>
                </c:pt>
                <c:pt idx="15029">
                  <c:v>-4.2841796992297496</c:v>
                </c:pt>
                <c:pt idx="15030">
                  <c:v>-4.2841796992297496</c:v>
                </c:pt>
                <c:pt idx="15031">
                  <c:v>-4.2841796992297496</c:v>
                </c:pt>
                <c:pt idx="15032">
                  <c:v>-4.2841796992297496</c:v>
                </c:pt>
                <c:pt idx="15033">
                  <c:v>-4.2841796992297496</c:v>
                </c:pt>
                <c:pt idx="15034">
                  <c:v>-4.2841796992297496</c:v>
                </c:pt>
                <c:pt idx="15035">
                  <c:v>-4.2841796992297496</c:v>
                </c:pt>
                <c:pt idx="15036">
                  <c:v>-4.2841796992297496</c:v>
                </c:pt>
                <c:pt idx="15037">
                  <c:v>-4.2841796992297496</c:v>
                </c:pt>
                <c:pt idx="15038">
                  <c:v>-4.2841796992297496</c:v>
                </c:pt>
                <c:pt idx="15039">
                  <c:v>-4.2841796992297496</c:v>
                </c:pt>
                <c:pt idx="15040">
                  <c:v>-4.2841796992297496</c:v>
                </c:pt>
                <c:pt idx="15041">
                  <c:v>-4.2841796992297496</c:v>
                </c:pt>
                <c:pt idx="15042">
                  <c:v>-4.2841796992297496</c:v>
                </c:pt>
                <c:pt idx="15043">
                  <c:v>-4.2841796992297496</c:v>
                </c:pt>
                <c:pt idx="15044">
                  <c:v>-4.2841796992297496</c:v>
                </c:pt>
                <c:pt idx="15045">
                  <c:v>-4.2841796992297496</c:v>
                </c:pt>
                <c:pt idx="15046">
                  <c:v>-4.2841796992297496</c:v>
                </c:pt>
                <c:pt idx="15047">
                  <c:v>-4.2841796992297496</c:v>
                </c:pt>
                <c:pt idx="15048">
                  <c:v>-4.2841796992297496</c:v>
                </c:pt>
                <c:pt idx="15049">
                  <c:v>-4.2841796992297496</c:v>
                </c:pt>
                <c:pt idx="15050">
                  <c:v>-4.2841796992297496</c:v>
                </c:pt>
                <c:pt idx="15051">
                  <c:v>-4.2841796992297496</c:v>
                </c:pt>
                <c:pt idx="15052">
                  <c:v>-4.2841796992297496</c:v>
                </c:pt>
                <c:pt idx="15053">
                  <c:v>-4.2841796992297496</c:v>
                </c:pt>
                <c:pt idx="15054">
                  <c:v>-4.2841796992297496</c:v>
                </c:pt>
                <c:pt idx="15055">
                  <c:v>-4.2841796992297496</c:v>
                </c:pt>
                <c:pt idx="15056">
                  <c:v>-4.2841796992297496</c:v>
                </c:pt>
                <c:pt idx="15057">
                  <c:v>-4.2841796992297496</c:v>
                </c:pt>
                <c:pt idx="15058">
                  <c:v>-4.2841796992297496</c:v>
                </c:pt>
                <c:pt idx="15059">
                  <c:v>-4.2841796992297496</c:v>
                </c:pt>
                <c:pt idx="15060">
                  <c:v>-4.2841796992297496</c:v>
                </c:pt>
                <c:pt idx="15061">
                  <c:v>-4.2841796992297496</c:v>
                </c:pt>
                <c:pt idx="15062">
                  <c:v>-4.2841796992297496</c:v>
                </c:pt>
                <c:pt idx="15063">
                  <c:v>-4.2841796992297496</c:v>
                </c:pt>
                <c:pt idx="15064">
                  <c:v>-4.2841796992297496</c:v>
                </c:pt>
                <c:pt idx="15065">
                  <c:v>-4.2841796992297496</c:v>
                </c:pt>
                <c:pt idx="15066">
                  <c:v>-4.2841796992297496</c:v>
                </c:pt>
                <c:pt idx="15067">
                  <c:v>-4.2841796992297496</c:v>
                </c:pt>
                <c:pt idx="15068">
                  <c:v>-4.2841796992297496</c:v>
                </c:pt>
                <c:pt idx="15069">
                  <c:v>-4.2841796992297496</c:v>
                </c:pt>
                <c:pt idx="15070">
                  <c:v>-4.2841796992297496</c:v>
                </c:pt>
                <c:pt idx="15071">
                  <c:v>-4.2841796992297496</c:v>
                </c:pt>
                <c:pt idx="15072">
                  <c:v>-4.2841796992297496</c:v>
                </c:pt>
                <c:pt idx="15073">
                  <c:v>-4.2841796992297496</c:v>
                </c:pt>
                <c:pt idx="15074">
                  <c:v>-4.2841796992297496</c:v>
                </c:pt>
                <c:pt idx="15075">
                  <c:v>-4.2841796992297496</c:v>
                </c:pt>
                <c:pt idx="15076">
                  <c:v>-4.2841796992297496</c:v>
                </c:pt>
                <c:pt idx="15077">
                  <c:v>-4.2841796992297496</c:v>
                </c:pt>
                <c:pt idx="15078">
                  <c:v>-4.2841796992297496</c:v>
                </c:pt>
                <c:pt idx="15079">
                  <c:v>-4.2841796992297496</c:v>
                </c:pt>
                <c:pt idx="15080">
                  <c:v>-4.2841796992297496</c:v>
                </c:pt>
                <c:pt idx="15081">
                  <c:v>-4.2841796992297496</c:v>
                </c:pt>
                <c:pt idx="15082">
                  <c:v>-4.2841796992297496</c:v>
                </c:pt>
                <c:pt idx="15083">
                  <c:v>-4.2841796992297496</c:v>
                </c:pt>
                <c:pt idx="15084">
                  <c:v>-4.2841796992297496</c:v>
                </c:pt>
                <c:pt idx="15085">
                  <c:v>-4.2841796992297496</c:v>
                </c:pt>
                <c:pt idx="15086">
                  <c:v>-4.2841796992297496</c:v>
                </c:pt>
                <c:pt idx="15087">
                  <c:v>-4.2841796992297496</c:v>
                </c:pt>
                <c:pt idx="15088">
                  <c:v>-4.2841796992297496</c:v>
                </c:pt>
                <c:pt idx="15089">
                  <c:v>-4.2841796992297496</c:v>
                </c:pt>
                <c:pt idx="15090">
                  <c:v>-4.2841796992297496</c:v>
                </c:pt>
                <c:pt idx="15091">
                  <c:v>-4.2841796992297496</c:v>
                </c:pt>
                <c:pt idx="15092">
                  <c:v>-4.2841796992297496</c:v>
                </c:pt>
                <c:pt idx="15093">
                  <c:v>-4.2841796992297496</c:v>
                </c:pt>
                <c:pt idx="15094">
                  <c:v>-4.2841796992297496</c:v>
                </c:pt>
                <c:pt idx="15095">
                  <c:v>-4.2841796992297496</c:v>
                </c:pt>
                <c:pt idx="15096">
                  <c:v>-4.2841796992297496</c:v>
                </c:pt>
                <c:pt idx="15097">
                  <c:v>-4.2841796992297496</c:v>
                </c:pt>
                <c:pt idx="15098">
                  <c:v>-4.2841796992297496</c:v>
                </c:pt>
                <c:pt idx="15099">
                  <c:v>-4.2841796992297496</c:v>
                </c:pt>
                <c:pt idx="15100">
                  <c:v>-4.2841796992297496</c:v>
                </c:pt>
                <c:pt idx="15101">
                  <c:v>-4.2841796992297496</c:v>
                </c:pt>
                <c:pt idx="15102">
                  <c:v>-4.2841796992297496</c:v>
                </c:pt>
                <c:pt idx="15103">
                  <c:v>-4.2841796992297496</c:v>
                </c:pt>
                <c:pt idx="15104">
                  <c:v>-4.2841796992297496</c:v>
                </c:pt>
                <c:pt idx="15105">
                  <c:v>-4.2841796992297496</c:v>
                </c:pt>
                <c:pt idx="15106">
                  <c:v>-4.2841796992297496</c:v>
                </c:pt>
                <c:pt idx="15107">
                  <c:v>-4.2841796992297496</c:v>
                </c:pt>
                <c:pt idx="15108">
                  <c:v>-4.2841796992297496</c:v>
                </c:pt>
                <c:pt idx="15109">
                  <c:v>-4.2841796992297496</c:v>
                </c:pt>
                <c:pt idx="15110">
                  <c:v>-4.2841796992297496</c:v>
                </c:pt>
                <c:pt idx="15111">
                  <c:v>-4.2841796992297496</c:v>
                </c:pt>
                <c:pt idx="15112">
                  <c:v>-4.2841796992297496</c:v>
                </c:pt>
                <c:pt idx="15113">
                  <c:v>-4.2841796992297496</c:v>
                </c:pt>
                <c:pt idx="15114">
                  <c:v>-4.2841796992297496</c:v>
                </c:pt>
                <c:pt idx="15115">
                  <c:v>-4.2841796992297496</c:v>
                </c:pt>
                <c:pt idx="15116">
                  <c:v>-4.2841796992297496</c:v>
                </c:pt>
                <c:pt idx="15117">
                  <c:v>-4.2841796992297496</c:v>
                </c:pt>
                <c:pt idx="15118">
                  <c:v>-4.2841796992297496</c:v>
                </c:pt>
                <c:pt idx="15119">
                  <c:v>-4.2841796992297496</c:v>
                </c:pt>
                <c:pt idx="15120">
                  <c:v>-4.2841796992297496</c:v>
                </c:pt>
                <c:pt idx="15121">
                  <c:v>-4.2841796992297496</c:v>
                </c:pt>
                <c:pt idx="15122">
                  <c:v>-4.2841796992297496</c:v>
                </c:pt>
                <c:pt idx="15123">
                  <c:v>-4.2841796992297496</c:v>
                </c:pt>
                <c:pt idx="15124">
                  <c:v>-4.2841796992297496</c:v>
                </c:pt>
                <c:pt idx="15125">
                  <c:v>-4.2841796992297496</c:v>
                </c:pt>
                <c:pt idx="15126">
                  <c:v>-4.2841796992297496</c:v>
                </c:pt>
                <c:pt idx="15127">
                  <c:v>-4.2841796992297496</c:v>
                </c:pt>
                <c:pt idx="15128">
                  <c:v>-4.2841796992297496</c:v>
                </c:pt>
                <c:pt idx="15129">
                  <c:v>-4.2841796992297496</c:v>
                </c:pt>
                <c:pt idx="15130">
                  <c:v>-4.2841796992297496</c:v>
                </c:pt>
                <c:pt idx="15131">
                  <c:v>-4.2841796992297496</c:v>
                </c:pt>
                <c:pt idx="15132">
                  <c:v>-4.2841796992297496</c:v>
                </c:pt>
                <c:pt idx="15133">
                  <c:v>-4.2841796992297496</c:v>
                </c:pt>
                <c:pt idx="15134">
                  <c:v>-4.2841796992297496</c:v>
                </c:pt>
                <c:pt idx="15135">
                  <c:v>-4.2841796992297496</c:v>
                </c:pt>
                <c:pt idx="15136">
                  <c:v>-4.2841796992297496</c:v>
                </c:pt>
                <c:pt idx="15137">
                  <c:v>-4.2841796992297496</c:v>
                </c:pt>
                <c:pt idx="15138">
                  <c:v>-4.2841796992297496</c:v>
                </c:pt>
                <c:pt idx="15139">
                  <c:v>-4.2841796992297496</c:v>
                </c:pt>
                <c:pt idx="15140">
                  <c:v>-4.2841796992297496</c:v>
                </c:pt>
                <c:pt idx="15141">
                  <c:v>-4.2841796992297496</c:v>
                </c:pt>
                <c:pt idx="15142">
                  <c:v>-4.2841796992297496</c:v>
                </c:pt>
                <c:pt idx="15143">
                  <c:v>-4.2841796992297496</c:v>
                </c:pt>
                <c:pt idx="15144">
                  <c:v>-4.2841796992297496</c:v>
                </c:pt>
                <c:pt idx="15145">
                  <c:v>-4.2841796992297496</c:v>
                </c:pt>
                <c:pt idx="15146">
                  <c:v>-4.2841796992297496</c:v>
                </c:pt>
                <c:pt idx="15147">
                  <c:v>-4.2841796992297496</c:v>
                </c:pt>
                <c:pt idx="15148">
                  <c:v>-4.2841796992297496</c:v>
                </c:pt>
                <c:pt idx="15149">
                  <c:v>-4.2841796992297496</c:v>
                </c:pt>
                <c:pt idx="15150">
                  <c:v>-4.2841796992297496</c:v>
                </c:pt>
                <c:pt idx="15151">
                  <c:v>-4.2841796992297496</c:v>
                </c:pt>
                <c:pt idx="15152">
                  <c:v>-4.2841796992297496</c:v>
                </c:pt>
                <c:pt idx="15153">
                  <c:v>-4.2841796992297496</c:v>
                </c:pt>
                <c:pt idx="15154">
                  <c:v>-4.2841796992297496</c:v>
                </c:pt>
                <c:pt idx="15155">
                  <c:v>-4.2841796992297496</c:v>
                </c:pt>
                <c:pt idx="15156">
                  <c:v>-4.2841796992297496</c:v>
                </c:pt>
                <c:pt idx="15157">
                  <c:v>-4.2841796992297496</c:v>
                </c:pt>
                <c:pt idx="15158">
                  <c:v>-4.2841796992297496</c:v>
                </c:pt>
                <c:pt idx="15159">
                  <c:v>-4.2841796992297496</c:v>
                </c:pt>
                <c:pt idx="15160">
                  <c:v>-4.2841796992297496</c:v>
                </c:pt>
                <c:pt idx="15161">
                  <c:v>-4.2841796992297496</c:v>
                </c:pt>
                <c:pt idx="15162">
                  <c:v>-4.2841796992297496</c:v>
                </c:pt>
                <c:pt idx="15163">
                  <c:v>-4.2841796992297496</c:v>
                </c:pt>
                <c:pt idx="15164">
                  <c:v>-4.2841796992297496</c:v>
                </c:pt>
                <c:pt idx="15165">
                  <c:v>-4.2841796992297496</c:v>
                </c:pt>
                <c:pt idx="15166">
                  <c:v>-4.2841796992297496</c:v>
                </c:pt>
                <c:pt idx="15167">
                  <c:v>-4.2841796992297496</c:v>
                </c:pt>
                <c:pt idx="15168">
                  <c:v>-4.2841796992297496</c:v>
                </c:pt>
                <c:pt idx="15169">
                  <c:v>-4.2841796992297496</c:v>
                </c:pt>
                <c:pt idx="15170">
                  <c:v>-4.2841796992297496</c:v>
                </c:pt>
                <c:pt idx="15171">
                  <c:v>-4.2841796992297496</c:v>
                </c:pt>
                <c:pt idx="15172">
                  <c:v>-4.2841796992297496</c:v>
                </c:pt>
                <c:pt idx="15173">
                  <c:v>-4.2841796992297496</c:v>
                </c:pt>
                <c:pt idx="15174">
                  <c:v>-4.2841796992297496</c:v>
                </c:pt>
                <c:pt idx="15175">
                  <c:v>-4.2841796992297496</c:v>
                </c:pt>
                <c:pt idx="15176">
                  <c:v>-4.2841796992297496</c:v>
                </c:pt>
                <c:pt idx="15177">
                  <c:v>-4.2841796992297496</c:v>
                </c:pt>
                <c:pt idx="15178">
                  <c:v>-4.2841796992297496</c:v>
                </c:pt>
                <c:pt idx="15179">
                  <c:v>-4.2841796992297496</c:v>
                </c:pt>
                <c:pt idx="15180">
                  <c:v>-4.2841796992297496</c:v>
                </c:pt>
                <c:pt idx="15181">
                  <c:v>-4.2841796992297496</c:v>
                </c:pt>
                <c:pt idx="15182">
                  <c:v>-4.2841796992297496</c:v>
                </c:pt>
                <c:pt idx="15183">
                  <c:v>-4.2841796992297496</c:v>
                </c:pt>
                <c:pt idx="15184">
                  <c:v>-4.2841796992297496</c:v>
                </c:pt>
                <c:pt idx="15185">
                  <c:v>-4.2841796992297496</c:v>
                </c:pt>
                <c:pt idx="15186">
                  <c:v>-4.2841796992297496</c:v>
                </c:pt>
                <c:pt idx="15187">
                  <c:v>-4.2841796992297496</c:v>
                </c:pt>
                <c:pt idx="15188">
                  <c:v>-4.2841796992297496</c:v>
                </c:pt>
                <c:pt idx="15189">
                  <c:v>-4.2841796992297496</c:v>
                </c:pt>
                <c:pt idx="15190">
                  <c:v>-4.2841796992297496</c:v>
                </c:pt>
                <c:pt idx="15191">
                  <c:v>-4.2841796992297496</c:v>
                </c:pt>
                <c:pt idx="15192">
                  <c:v>-4.2841796992297496</c:v>
                </c:pt>
                <c:pt idx="15193">
                  <c:v>-4.2841796992297496</c:v>
                </c:pt>
                <c:pt idx="15194">
                  <c:v>-4.2841796992297496</c:v>
                </c:pt>
                <c:pt idx="15195">
                  <c:v>-4.2841796992297496</c:v>
                </c:pt>
                <c:pt idx="15196">
                  <c:v>-4.2841796992297496</c:v>
                </c:pt>
                <c:pt idx="15197">
                  <c:v>-4.2841796992297496</c:v>
                </c:pt>
                <c:pt idx="15198">
                  <c:v>-4.2841796992297496</c:v>
                </c:pt>
                <c:pt idx="15199">
                  <c:v>-4.2841796992297496</c:v>
                </c:pt>
                <c:pt idx="15200">
                  <c:v>-4.2841796992297496</c:v>
                </c:pt>
                <c:pt idx="15201">
                  <c:v>-4.2841796992297496</c:v>
                </c:pt>
                <c:pt idx="15202">
                  <c:v>-4.2841796992297496</c:v>
                </c:pt>
                <c:pt idx="15203">
                  <c:v>-4.2841796992297496</c:v>
                </c:pt>
                <c:pt idx="15204">
                  <c:v>-4.2841796992297496</c:v>
                </c:pt>
                <c:pt idx="15205">
                  <c:v>-4.2841796992297496</c:v>
                </c:pt>
                <c:pt idx="15206">
                  <c:v>-4.2841796992297496</c:v>
                </c:pt>
                <c:pt idx="15207">
                  <c:v>-4.2841796992297496</c:v>
                </c:pt>
                <c:pt idx="15208">
                  <c:v>-4.2841796992297496</c:v>
                </c:pt>
                <c:pt idx="15209">
                  <c:v>-4.2841796992297496</c:v>
                </c:pt>
                <c:pt idx="15210">
                  <c:v>-4.2841796992297496</c:v>
                </c:pt>
                <c:pt idx="15211">
                  <c:v>-4.2841796992297496</c:v>
                </c:pt>
                <c:pt idx="15212">
                  <c:v>-4.2841796992297496</c:v>
                </c:pt>
                <c:pt idx="15213">
                  <c:v>-4.2841796992297496</c:v>
                </c:pt>
                <c:pt idx="15214">
                  <c:v>-4.2841796992297496</c:v>
                </c:pt>
                <c:pt idx="15215">
                  <c:v>-4.2841796992297496</c:v>
                </c:pt>
                <c:pt idx="15216">
                  <c:v>-4.2841796992297496</c:v>
                </c:pt>
                <c:pt idx="15217">
                  <c:v>-4.2841796992297496</c:v>
                </c:pt>
                <c:pt idx="15218">
                  <c:v>-4.2841796992297496</c:v>
                </c:pt>
                <c:pt idx="15219">
                  <c:v>-4.2841796992297496</c:v>
                </c:pt>
                <c:pt idx="15220">
                  <c:v>-4.2841796992297496</c:v>
                </c:pt>
                <c:pt idx="15221">
                  <c:v>-4.2841796992297496</c:v>
                </c:pt>
                <c:pt idx="15222">
                  <c:v>-4.2841796992297496</c:v>
                </c:pt>
                <c:pt idx="15223">
                  <c:v>-4.2841796992297496</c:v>
                </c:pt>
                <c:pt idx="15224">
                  <c:v>-4.2841796992297496</c:v>
                </c:pt>
                <c:pt idx="15225">
                  <c:v>-4.2841796992297496</c:v>
                </c:pt>
                <c:pt idx="15226">
                  <c:v>-4.2841796992297496</c:v>
                </c:pt>
                <c:pt idx="15227">
                  <c:v>-4.2841796992297496</c:v>
                </c:pt>
                <c:pt idx="15228">
                  <c:v>-4.2841796992297496</c:v>
                </c:pt>
                <c:pt idx="15229">
                  <c:v>-4.2841796992297496</c:v>
                </c:pt>
                <c:pt idx="15230">
                  <c:v>-4.2841796992297496</c:v>
                </c:pt>
                <c:pt idx="15231">
                  <c:v>-4.2841796992297496</c:v>
                </c:pt>
                <c:pt idx="15232">
                  <c:v>-4.2841796992297496</c:v>
                </c:pt>
                <c:pt idx="15233">
                  <c:v>-4.2841796992297496</c:v>
                </c:pt>
                <c:pt idx="15234">
                  <c:v>-4.2841796992297496</c:v>
                </c:pt>
                <c:pt idx="15235">
                  <c:v>-4.2841796992297496</c:v>
                </c:pt>
                <c:pt idx="15236">
                  <c:v>-4.2841796992297496</c:v>
                </c:pt>
                <c:pt idx="15237">
                  <c:v>-4.2841796992297496</c:v>
                </c:pt>
                <c:pt idx="15238">
                  <c:v>-4.2841796992297496</c:v>
                </c:pt>
                <c:pt idx="15239">
                  <c:v>-4.2841796992297496</c:v>
                </c:pt>
                <c:pt idx="15240">
                  <c:v>-4.2841796992297496</c:v>
                </c:pt>
                <c:pt idx="15241">
                  <c:v>-4.2841796992297496</c:v>
                </c:pt>
                <c:pt idx="15242">
                  <c:v>-4.2841796992297496</c:v>
                </c:pt>
                <c:pt idx="15243">
                  <c:v>-4.2841796992297496</c:v>
                </c:pt>
                <c:pt idx="15244">
                  <c:v>-4.2841796992297496</c:v>
                </c:pt>
                <c:pt idx="15245">
                  <c:v>-4.2841796992297496</c:v>
                </c:pt>
                <c:pt idx="15246">
                  <c:v>-4.2841796992297496</c:v>
                </c:pt>
                <c:pt idx="15247">
                  <c:v>-4.2841796992297496</c:v>
                </c:pt>
                <c:pt idx="15248">
                  <c:v>-4.2841796992297496</c:v>
                </c:pt>
                <c:pt idx="15249">
                  <c:v>-4.2841796992297496</c:v>
                </c:pt>
                <c:pt idx="15250">
                  <c:v>-4.2841796992297496</c:v>
                </c:pt>
                <c:pt idx="15251">
                  <c:v>-4.2841796992297496</c:v>
                </c:pt>
                <c:pt idx="15252">
                  <c:v>-4.2841796992297496</c:v>
                </c:pt>
                <c:pt idx="15253">
                  <c:v>-4.2841796992297496</c:v>
                </c:pt>
                <c:pt idx="15254">
                  <c:v>-4.2841796992297496</c:v>
                </c:pt>
                <c:pt idx="15255">
                  <c:v>-4.2841796992297496</c:v>
                </c:pt>
                <c:pt idx="15256">
                  <c:v>-4.2841796992297496</c:v>
                </c:pt>
                <c:pt idx="15257">
                  <c:v>-4.2841796992297496</c:v>
                </c:pt>
                <c:pt idx="15258">
                  <c:v>-4.2841796992297496</c:v>
                </c:pt>
                <c:pt idx="15259">
                  <c:v>-4.2841796992297496</c:v>
                </c:pt>
                <c:pt idx="15260">
                  <c:v>-4.2841796992297496</c:v>
                </c:pt>
                <c:pt idx="15261">
                  <c:v>-4.2841796992297496</c:v>
                </c:pt>
                <c:pt idx="15262">
                  <c:v>-4.2841796992297496</c:v>
                </c:pt>
                <c:pt idx="15263">
                  <c:v>-4.2841796992297496</c:v>
                </c:pt>
                <c:pt idx="15264">
                  <c:v>-4.2841796992297496</c:v>
                </c:pt>
                <c:pt idx="15265">
                  <c:v>-4.2841796992297496</c:v>
                </c:pt>
                <c:pt idx="15266">
                  <c:v>-4.2841796992297496</c:v>
                </c:pt>
                <c:pt idx="15267">
                  <c:v>-4.2841796992297496</c:v>
                </c:pt>
                <c:pt idx="15268">
                  <c:v>-4.2841796992297496</c:v>
                </c:pt>
                <c:pt idx="15269">
                  <c:v>-4.2841796992297496</c:v>
                </c:pt>
                <c:pt idx="15270">
                  <c:v>-4.2841796992297496</c:v>
                </c:pt>
                <c:pt idx="15271">
                  <c:v>-4.2841796992297496</c:v>
                </c:pt>
                <c:pt idx="15272">
                  <c:v>-4.2841796992297496</c:v>
                </c:pt>
                <c:pt idx="15273">
                  <c:v>-4.2841796992297496</c:v>
                </c:pt>
                <c:pt idx="15274">
                  <c:v>-4.2841796992297496</c:v>
                </c:pt>
                <c:pt idx="15275">
                  <c:v>-4.2841796992297496</c:v>
                </c:pt>
                <c:pt idx="15276">
                  <c:v>-4.2841796992297496</c:v>
                </c:pt>
                <c:pt idx="15277">
                  <c:v>-4.2841796992297496</c:v>
                </c:pt>
                <c:pt idx="15278">
                  <c:v>-4.2841796992297496</c:v>
                </c:pt>
                <c:pt idx="15279">
                  <c:v>-4.2841796992297496</c:v>
                </c:pt>
                <c:pt idx="15280">
                  <c:v>-4.2841796992297496</c:v>
                </c:pt>
                <c:pt idx="15281">
                  <c:v>-4.2841796992297496</c:v>
                </c:pt>
                <c:pt idx="15282">
                  <c:v>-4.2841796992297496</c:v>
                </c:pt>
                <c:pt idx="15283">
                  <c:v>-4.2841796992297496</c:v>
                </c:pt>
                <c:pt idx="15284">
                  <c:v>-4.2841796992297496</c:v>
                </c:pt>
                <c:pt idx="15285">
                  <c:v>-4.2841796992297496</c:v>
                </c:pt>
                <c:pt idx="15286">
                  <c:v>-4.2841796992297496</c:v>
                </c:pt>
                <c:pt idx="15287">
                  <c:v>-4.2841796992297496</c:v>
                </c:pt>
                <c:pt idx="15288">
                  <c:v>-4.2841796992297496</c:v>
                </c:pt>
                <c:pt idx="15289">
                  <c:v>-4.2841796992297496</c:v>
                </c:pt>
                <c:pt idx="15290">
                  <c:v>-4.2841796992297496</c:v>
                </c:pt>
                <c:pt idx="15291">
                  <c:v>-4.2841796992297496</c:v>
                </c:pt>
                <c:pt idx="15292">
                  <c:v>-4.2841796992297496</c:v>
                </c:pt>
                <c:pt idx="15293">
                  <c:v>-4.2841796992297496</c:v>
                </c:pt>
                <c:pt idx="15294">
                  <c:v>-4.2841796992297496</c:v>
                </c:pt>
                <c:pt idx="15295">
                  <c:v>-4.2841796992297496</c:v>
                </c:pt>
                <c:pt idx="15296">
                  <c:v>-4.2841796992297496</c:v>
                </c:pt>
                <c:pt idx="15297">
                  <c:v>-4.2841796992297496</c:v>
                </c:pt>
                <c:pt idx="15298">
                  <c:v>-4.2841796992297496</c:v>
                </c:pt>
                <c:pt idx="15299">
                  <c:v>-4.2841796992297496</c:v>
                </c:pt>
                <c:pt idx="15300">
                  <c:v>-4.2841796992297496</c:v>
                </c:pt>
                <c:pt idx="15301">
                  <c:v>-4.2841796992297496</c:v>
                </c:pt>
                <c:pt idx="15302">
                  <c:v>-4.2841796992297496</c:v>
                </c:pt>
                <c:pt idx="15303">
                  <c:v>-4.2841796992297496</c:v>
                </c:pt>
                <c:pt idx="15304">
                  <c:v>-4.2841796992297496</c:v>
                </c:pt>
                <c:pt idx="15305">
                  <c:v>-4.2841796992297496</c:v>
                </c:pt>
                <c:pt idx="15306">
                  <c:v>-4.2841796992297496</c:v>
                </c:pt>
                <c:pt idx="15307">
                  <c:v>-4.2841796992297496</c:v>
                </c:pt>
                <c:pt idx="15308">
                  <c:v>-4.2841796992297496</c:v>
                </c:pt>
                <c:pt idx="15309">
                  <c:v>-4.2841796992297496</c:v>
                </c:pt>
                <c:pt idx="15310">
                  <c:v>-4.2841796992297496</c:v>
                </c:pt>
                <c:pt idx="15311">
                  <c:v>-4.2841796992297496</c:v>
                </c:pt>
                <c:pt idx="15312">
                  <c:v>-4.2841796992297496</c:v>
                </c:pt>
                <c:pt idx="15313">
                  <c:v>-4.2841796992297496</c:v>
                </c:pt>
                <c:pt idx="15314">
                  <c:v>-4.2841796992297496</c:v>
                </c:pt>
                <c:pt idx="15315">
                  <c:v>-4.2841796992297496</c:v>
                </c:pt>
                <c:pt idx="15316">
                  <c:v>-4.2841796992297496</c:v>
                </c:pt>
                <c:pt idx="15317">
                  <c:v>-4.2841796992297496</c:v>
                </c:pt>
                <c:pt idx="15318">
                  <c:v>-4.2841796992297496</c:v>
                </c:pt>
                <c:pt idx="15319">
                  <c:v>-4.2841796992297496</c:v>
                </c:pt>
                <c:pt idx="15320">
                  <c:v>-4.2841796992297496</c:v>
                </c:pt>
                <c:pt idx="15321">
                  <c:v>-4.2841796992297496</c:v>
                </c:pt>
                <c:pt idx="15322">
                  <c:v>-4.2841796992297496</c:v>
                </c:pt>
                <c:pt idx="15323">
                  <c:v>-4.2841796992297496</c:v>
                </c:pt>
                <c:pt idx="15324">
                  <c:v>-4.2841796992297496</c:v>
                </c:pt>
                <c:pt idx="15325">
                  <c:v>-4.2841796992297496</c:v>
                </c:pt>
                <c:pt idx="15326">
                  <c:v>-4.2841796992297496</c:v>
                </c:pt>
                <c:pt idx="15327">
                  <c:v>-4.2841796992297496</c:v>
                </c:pt>
                <c:pt idx="15328">
                  <c:v>-4.2841796992297496</c:v>
                </c:pt>
                <c:pt idx="15329">
                  <c:v>-4.2841796992297496</c:v>
                </c:pt>
                <c:pt idx="15330">
                  <c:v>-4.2841796992297496</c:v>
                </c:pt>
                <c:pt idx="15331">
                  <c:v>-4.2841796992297496</c:v>
                </c:pt>
                <c:pt idx="15332">
                  <c:v>-4.2841796992297496</c:v>
                </c:pt>
                <c:pt idx="15333">
                  <c:v>-4.2841796992297496</c:v>
                </c:pt>
                <c:pt idx="15334">
                  <c:v>-4.2841796992297496</c:v>
                </c:pt>
                <c:pt idx="15335">
                  <c:v>-4.2841796992297496</c:v>
                </c:pt>
                <c:pt idx="15336">
                  <c:v>-4.2841796992297496</c:v>
                </c:pt>
                <c:pt idx="15337">
                  <c:v>-4.2841796992297496</c:v>
                </c:pt>
                <c:pt idx="15338">
                  <c:v>-4.2841796992297496</c:v>
                </c:pt>
                <c:pt idx="15339">
                  <c:v>-4.2841796992297496</c:v>
                </c:pt>
                <c:pt idx="15340">
                  <c:v>-4.2841796992297496</c:v>
                </c:pt>
                <c:pt idx="15341">
                  <c:v>-4.2841796992297496</c:v>
                </c:pt>
                <c:pt idx="15342">
                  <c:v>-4.2841796992297496</c:v>
                </c:pt>
                <c:pt idx="15343">
                  <c:v>-4.2841796992297496</c:v>
                </c:pt>
                <c:pt idx="15344">
                  <c:v>-4.2841796992297496</c:v>
                </c:pt>
                <c:pt idx="15345">
                  <c:v>-4.2841796992297496</c:v>
                </c:pt>
                <c:pt idx="15346">
                  <c:v>-4.2841796992297496</c:v>
                </c:pt>
                <c:pt idx="15347">
                  <c:v>-4.2841796992297496</c:v>
                </c:pt>
                <c:pt idx="15348">
                  <c:v>-4.2841796992297496</c:v>
                </c:pt>
                <c:pt idx="15349">
                  <c:v>-4.2841796992297496</c:v>
                </c:pt>
                <c:pt idx="15350">
                  <c:v>-4.2841796992297496</c:v>
                </c:pt>
                <c:pt idx="15351">
                  <c:v>-4.2841796992297496</c:v>
                </c:pt>
                <c:pt idx="15352">
                  <c:v>-4.2841796992297496</c:v>
                </c:pt>
                <c:pt idx="15353">
                  <c:v>-4.2841796992297496</c:v>
                </c:pt>
                <c:pt idx="15354">
                  <c:v>-4.2841796992297496</c:v>
                </c:pt>
                <c:pt idx="15355">
                  <c:v>-4.2841796992297496</c:v>
                </c:pt>
                <c:pt idx="15356">
                  <c:v>-4.2841796992297496</c:v>
                </c:pt>
                <c:pt idx="15357">
                  <c:v>-4.2841796992297496</c:v>
                </c:pt>
                <c:pt idx="15358">
                  <c:v>-4.2841796992297496</c:v>
                </c:pt>
                <c:pt idx="15359">
                  <c:v>-4.2841796992297496</c:v>
                </c:pt>
                <c:pt idx="15360">
                  <c:v>-4.2841796992297496</c:v>
                </c:pt>
                <c:pt idx="15361">
                  <c:v>-4.2841796992297496</c:v>
                </c:pt>
                <c:pt idx="15362">
                  <c:v>-4.2841796992297496</c:v>
                </c:pt>
                <c:pt idx="15363">
                  <c:v>-4.2841796992297496</c:v>
                </c:pt>
                <c:pt idx="15364">
                  <c:v>-4.2841796992297496</c:v>
                </c:pt>
                <c:pt idx="15365">
                  <c:v>-4.2841796992297496</c:v>
                </c:pt>
                <c:pt idx="15366">
                  <c:v>-4.2841796992297496</c:v>
                </c:pt>
                <c:pt idx="15367">
                  <c:v>-4.2841796992297496</c:v>
                </c:pt>
                <c:pt idx="15368">
                  <c:v>-4.2841796992297496</c:v>
                </c:pt>
                <c:pt idx="15369">
                  <c:v>-4.2841796992297496</c:v>
                </c:pt>
                <c:pt idx="15370">
                  <c:v>-4.2841796992297496</c:v>
                </c:pt>
                <c:pt idx="15371">
                  <c:v>-4.2841796992297496</c:v>
                </c:pt>
                <c:pt idx="15372">
                  <c:v>-4.2841796992297496</c:v>
                </c:pt>
                <c:pt idx="15373">
                  <c:v>-4.2841796992297496</c:v>
                </c:pt>
                <c:pt idx="15374">
                  <c:v>-4.2841796992297496</c:v>
                </c:pt>
                <c:pt idx="15375">
                  <c:v>-4.2841796992297496</c:v>
                </c:pt>
                <c:pt idx="15376">
                  <c:v>-4.2841796992297496</c:v>
                </c:pt>
                <c:pt idx="15377">
                  <c:v>-4.2841796992297496</c:v>
                </c:pt>
                <c:pt idx="15378">
                  <c:v>-4.2841796992297496</c:v>
                </c:pt>
                <c:pt idx="15379">
                  <c:v>-4.2841796992297496</c:v>
                </c:pt>
                <c:pt idx="15380">
                  <c:v>-4.2841796992297496</c:v>
                </c:pt>
                <c:pt idx="15381">
                  <c:v>-4.2841796992297496</c:v>
                </c:pt>
                <c:pt idx="15382">
                  <c:v>-4.2841796992297496</c:v>
                </c:pt>
                <c:pt idx="15383">
                  <c:v>-4.2841796992297496</c:v>
                </c:pt>
                <c:pt idx="15384">
                  <c:v>-4.2841796992297496</c:v>
                </c:pt>
                <c:pt idx="15385">
                  <c:v>-4.2841796992297496</c:v>
                </c:pt>
                <c:pt idx="15386">
                  <c:v>-4.2841796992297496</c:v>
                </c:pt>
                <c:pt idx="15387">
                  <c:v>-4.2841796992297496</c:v>
                </c:pt>
                <c:pt idx="15388">
                  <c:v>-4.2841796992297496</c:v>
                </c:pt>
                <c:pt idx="15389">
                  <c:v>-4.2841796992297496</c:v>
                </c:pt>
                <c:pt idx="15390">
                  <c:v>-4.2841796992297496</c:v>
                </c:pt>
                <c:pt idx="15391">
                  <c:v>-4.2841796992297496</c:v>
                </c:pt>
                <c:pt idx="15392">
                  <c:v>-4.2841796992297496</c:v>
                </c:pt>
                <c:pt idx="15393">
                  <c:v>-4.2841796992297496</c:v>
                </c:pt>
                <c:pt idx="15394">
                  <c:v>-4.2841796992297496</c:v>
                </c:pt>
                <c:pt idx="15395">
                  <c:v>-4.2841796992297496</c:v>
                </c:pt>
                <c:pt idx="15396">
                  <c:v>-4.2841796992297496</c:v>
                </c:pt>
                <c:pt idx="15397">
                  <c:v>-4.2841796992297496</c:v>
                </c:pt>
                <c:pt idx="15398">
                  <c:v>-4.2841796992297496</c:v>
                </c:pt>
                <c:pt idx="15399">
                  <c:v>-4.2841796992297496</c:v>
                </c:pt>
                <c:pt idx="15400">
                  <c:v>-4.2841796992297496</c:v>
                </c:pt>
                <c:pt idx="15401">
                  <c:v>-4.2841796992297496</c:v>
                </c:pt>
                <c:pt idx="15402">
                  <c:v>-4.2841796992297496</c:v>
                </c:pt>
                <c:pt idx="15403">
                  <c:v>-4.2841796992297496</c:v>
                </c:pt>
                <c:pt idx="15404">
                  <c:v>-4.2841796992297496</c:v>
                </c:pt>
                <c:pt idx="15405">
                  <c:v>-4.2841796992297496</c:v>
                </c:pt>
                <c:pt idx="15406">
                  <c:v>-4.2841796992297496</c:v>
                </c:pt>
                <c:pt idx="15407">
                  <c:v>-4.2841796992297496</c:v>
                </c:pt>
                <c:pt idx="15408">
                  <c:v>-4.2841796992297496</c:v>
                </c:pt>
                <c:pt idx="15409">
                  <c:v>-4.2841796992297496</c:v>
                </c:pt>
                <c:pt idx="15410">
                  <c:v>-4.2841796992297496</c:v>
                </c:pt>
                <c:pt idx="15411">
                  <c:v>-4.2841796992297496</c:v>
                </c:pt>
                <c:pt idx="15412">
                  <c:v>-4.2841796992297496</c:v>
                </c:pt>
                <c:pt idx="15413">
                  <c:v>-4.2841796992297496</c:v>
                </c:pt>
                <c:pt idx="15414">
                  <c:v>-4.2841796992297496</c:v>
                </c:pt>
                <c:pt idx="15415">
                  <c:v>-4.2841796992297496</c:v>
                </c:pt>
                <c:pt idx="15416">
                  <c:v>-4.2841796992297496</c:v>
                </c:pt>
                <c:pt idx="15417">
                  <c:v>-4.2841796992297496</c:v>
                </c:pt>
                <c:pt idx="15418">
                  <c:v>-4.2841796992297496</c:v>
                </c:pt>
                <c:pt idx="15419">
                  <c:v>-4.2841796992297496</c:v>
                </c:pt>
                <c:pt idx="15420">
                  <c:v>-4.2841796992297496</c:v>
                </c:pt>
                <c:pt idx="15421">
                  <c:v>-4.2841796992297496</c:v>
                </c:pt>
                <c:pt idx="15422">
                  <c:v>-4.2841796992297496</c:v>
                </c:pt>
                <c:pt idx="15423">
                  <c:v>-4.2841796992297496</c:v>
                </c:pt>
                <c:pt idx="15424">
                  <c:v>-4.2841796992297496</c:v>
                </c:pt>
                <c:pt idx="15425">
                  <c:v>-4.2841796992297496</c:v>
                </c:pt>
                <c:pt idx="15426">
                  <c:v>-4.2841796992297496</c:v>
                </c:pt>
                <c:pt idx="15427">
                  <c:v>-4.2841796992297496</c:v>
                </c:pt>
                <c:pt idx="15428">
                  <c:v>-4.2841796992297496</c:v>
                </c:pt>
                <c:pt idx="15429">
                  <c:v>-4.2841796992297496</c:v>
                </c:pt>
                <c:pt idx="15430">
                  <c:v>-4.2841796992297496</c:v>
                </c:pt>
                <c:pt idx="15431">
                  <c:v>-4.2841796992297496</c:v>
                </c:pt>
                <c:pt idx="15432">
                  <c:v>-4.2841796992297496</c:v>
                </c:pt>
                <c:pt idx="15433">
                  <c:v>-4.2841796992297496</c:v>
                </c:pt>
                <c:pt idx="15434">
                  <c:v>-4.2841796992297496</c:v>
                </c:pt>
                <c:pt idx="15435">
                  <c:v>-4.2841796992297496</c:v>
                </c:pt>
                <c:pt idx="15436">
                  <c:v>-4.2841796992297496</c:v>
                </c:pt>
                <c:pt idx="15437">
                  <c:v>-4.2841796992297496</c:v>
                </c:pt>
                <c:pt idx="15438">
                  <c:v>-4.2841796992297496</c:v>
                </c:pt>
                <c:pt idx="15439">
                  <c:v>-4.2841796992297496</c:v>
                </c:pt>
                <c:pt idx="15440">
                  <c:v>-4.2841796992297496</c:v>
                </c:pt>
                <c:pt idx="15441">
                  <c:v>-4.2841796992297496</c:v>
                </c:pt>
                <c:pt idx="15442">
                  <c:v>-4.2841796992297496</c:v>
                </c:pt>
                <c:pt idx="15443">
                  <c:v>-4.2841796992297496</c:v>
                </c:pt>
                <c:pt idx="15444">
                  <c:v>-4.2841796992297496</c:v>
                </c:pt>
                <c:pt idx="15445">
                  <c:v>-4.2841796992297496</c:v>
                </c:pt>
                <c:pt idx="15446">
                  <c:v>-4.2841796992297496</c:v>
                </c:pt>
                <c:pt idx="15447">
                  <c:v>-4.2841796992297496</c:v>
                </c:pt>
                <c:pt idx="15448">
                  <c:v>-4.2841796992297496</c:v>
                </c:pt>
                <c:pt idx="15449">
                  <c:v>-4.2841796992297496</c:v>
                </c:pt>
                <c:pt idx="15450">
                  <c:v>-4.2841796992297496</c:v>
                </c:pt>
                <c:pt idx="15451">
                  <c:v>-4.2841796992297496</c:v>
                </c:pt>
                <c:pt idx="15452">
                  <c:v>-4.2841796992297496</c:v>
                </c:pt>
                <c:pt idx="15453">
                  <c:v>-4.2841796992297496</c:v>
                </c:pt>
                <c:pt idx="15454">
                  <c:v>-4.2841796992297496</c:v>
                </c:pt>
                <c:pt idx="15455">
                  <c:v>-4.2841796992297496</c:v>
                </c:pt>
                <c:pt idx="15456">
                  <c:v>-4.2841796992297496</c:v>
                </c:pt>
                <c:pt idx="15457">
                  <c:v>-4.2841796992297496</c:v>
                </c:pt>
                <c:pt idx="15458">
                  <c:v>-4.2841796992297496</c:v>
                </c:pt>
                <c:pt idx="15459">
                  <c:v>-4.2841796992297496</c:v>
                </c:pt>
                <c:pt idx="15460">
                  <c:v>-4.2841796992297496</c:v>
                </c:pt>
                <c:pt idx="15461">
                  <c:v>-4.2841796992297496</c:v>
                </c:pt>
                <c:pt idx="15462">
                  <c:v>-4.2841796992297496</c:v>
                </c:pt>
                <c:pt idx="15463">
                  <c:v>-4.2841796992297496</c:v>
                </c:pt>
                <c:pt idx="15464">
                  <c:v>-4.2841796992297496</c:v>
                </c:pt>
                <c:pt idx="15465">
                  <c:v>-4.2841796992297496</c:v>
                </c:pt>
                <c:pt idx="15466">
                  <c:v>-4.2841796992297496</c:v>
                </c:pt>
                <c:pt idx="15467">
                  <c:v>-4.2841796992297496</c:v>
                </c:pt>
                <c:pt idx="15468">
                  <c:v>-4.2841796992297496</c:v>
                </c:pt>
                <c:pt idx="15469">
                  <c:v>-4.2841796992297496</c:v>
                </c:pt>
                <c:pt idx="15470">
                  <c:v>-4.2841796992297496</c:v>
                </c:pt>
                <c:pt idx="15471">
                  <c:v>-4.2841796992297496</c:v>
                </c:pt>
                <c:pt idx="15472">
                  <c:v>-4.2841796992297496</c:v>
                </c:pt>
                <c:pt idx="15473">
                  <c:v>-4.2841796992297496</c:v>
                </c:pt>
                <c:pt idx="15474">
                  <c:v>-4.2841796992297496</c:v>
                </c:pt>
                <c:pt idx="15475">
                  <c:v>-4.2841796992297496</c:v>
                </c:pt>
                <c:pt idx="15476">
                  <c:v>-4.2841796992297496</c:v>
                </c:pt>
                <c:pt idx="15477">
                  <c:v>-4.2841796992297496</c:v>
                </c:pt>
                <c:pt idx="15478">
                  <c:v>-4.2841796992297496</c:v>
                </c:pt>
                <c:pt idx="15479">
                  <c:v>-4.2841796992297496</c:v>
                </c:pt>
                <c:pt idx="15480">
                  <c:v>-4.2841796992297496</c:v>
                </c:pt>
                <c:pt idx="15481">
                  <c:v>-4.2841796992297496</c:v>
                </c:pt>
                <c:pt idx="15482">
                  <c:v>-4.2841796992297496</c:v>
                </c:pt>
                <c:pt idx="15483">
                  <c:v>-4.2841796992297496</c:v>
                </c:pt>
                <c:pt idx="15484">
                  <c:v>-4.2841796992297496</c:v>
                </c:pt>
                <c:pt idx="15485">
                  <c:v>-4.2841796992297496</c:v>
                </c:pt>
                <c:pt idx="15486">
                  <c:v>-4.2841796992297496</c:v>
                </c:pt>
                <c:pt idx="15487">
                  <c:v>-4.2841796992297496</c:v>
                </c:pt>
                <c:pt idx="15488">
                  <c:v>-4.2841796992297496</c:v>
                </c:pt>
                <c:pt idx="15489">
                  <c:v>-4.2841796992297496</c:v>
                </c:pt>
                <c:pt idx="15490">
                  <c:v>-4.2841796992297496</c:v>
                </c:pt>
                <c:pt idx="15491">
                  <c:v>-4.2841796992297496</c:v>
                </c:pt>
                <c:pt idx="15492">
                  <c:v>-4.2841796992297496</c:v>
                </c:pt>
                <c:pt idx="15493">
                  <c:v>-4.2841796992297496</c:v>
                </c:pt>
                <c:pt idx="15494">
                  <c:v>-4.2841796992297496</c:v>
                </c:pt>
                <c:pt idx="15495">
                  <c:v>-4.2841796992297496</c:v>
                </c:pt>
                <c:pt idx="15496">
                  <c:v>-4.2841796992297496</c:v>
                </c:pt>
                <c:pt idx="15497">
                  <c:v>-4.2841796992297496</c:v>
                </c:pt>
                <c:pt idx="15498">
                  <c:v>-4.2841796992297496</c:v>
                </c:pt>
                <c:pt idx="15499">
                  <c:v>-4.2841796992297496</c:v>
                </c:pt>
                <c:pt idx="15500">
                  <c:v>-4.2841796992297496</c:v>
                </c:pt>
                <c:pt idx="15501">
                  <c:v>-4.2841796992297496</c:v>
                </c:pt>
                <c:pt idx="15502">
                  <c:v>-4.2841796992297496</c:v>
                </c:pt>
                <c:pt idx="15503">
                  <c:v>-4.2841796992297496</c:v>
                </c:pt>
                <c:pt idx="15504">
                  <c:v>-4.2841796992297496</c:v>
                </c:pt>
                <c:pt idx="15505">
                  <c:v>-4.2841796992297496</c:v>
                </c:pt>
                <c:pt idx="15506">
                  <c:v>-4.2841796992297496</c:v>
                </c:pt>
                <c:pt idx="15507">
                  <c:v>-4.2841796992297496</c:v>
                </c:pt>
                <c:pt idx="15508">
                  <c:v>-4.2841796992297496</c:v>
                </c:pt>
                <c:pt idx="15509">
                  <c:v>-4.2841796992297496</c:v>
                </c:pt>
                <c:pt idx="15510">
                  <c:v>-4.2841796992297496</c:v>
                </c:pt>
                <c:pt idx="15511">
                  <c:v>-4.2841796992297496</c:v>
                </c:pt>
                <c:pt idx="15512">
                  <c:v>-4.2841796992297496</c:v>
                </c:pt>
                <c:pt idx="15513">
                  <c:v>-4.2841796992297496</c:v>
                </c:pt>
                <c:pt idx="15514">
                  <c:v>-4.2841796992297496</c:v>
                </c:pt>
                <c:pt idx="15515">
                  <c:v>-4.2841796992297496</c:v>
                </c:pt>
                <c:pt idx="15516">
                  <c:v>-4.2841796992297496</c:v>
                </c:pt>
                <c:pt idx="15517">
                  <c:v>-4.2841796992297496</c:v>
                </c:pt>
                <c:pt idx="15518">
                  <c:v>-4.2841796992297496</c:v>
                </c:pt>
                <c:pt idx="15519">
                  <c:v>-4.2841796992297496</c:v>
                </c:pt>
                <c:pt idx="15520">
                  <c:v>-4.2841796992297496</c:v>
                </c:pt>
                <c:pt idx="15521">
                  <c:v>-4.2841796992297496</c:v>
                </c:pt>
                <c:pt idx="15522">
                  <c:v>-4.2841796992297496</c:v>
                </c:pt>
                <c:pt idx="15523">
                  <c:v>-4.2841796992297496</c:v>
                </c:pt>
                <c:pt idx="15524">
                  <c:v>-4.2841796992297496</c:v>
                </c:pt>
                <c:pt idx="15525">
                  <c:v>-4.2841796992297496</c:v>
                </c:pt>
                <c:pt idx="15526">
                  <c:v>-4.2841796992297496</c:v>
                </c:pt>
                <c:pt idx="15527">
                  <c:v>-4.2841796992297496</c:v>
                </c:pt>
                <c:pt idx="15528">
                  <c:v>-4.2841796992297496</c:v>
                </c:pt>
                <c:pt idx="15529">
                  <c:v>-4.2841796992297496</c:v>
                </c:pt>
                <c:pt idx="15530">
                  <c:v>-4.2841796992297496</c:v>
                </c:pt>
                <c:pt idx="15531">
                  <c:v>-4.2841796992297496</c:v>
                </c:pt>
                <c:pt idx="15532">
                  <c:v>-4.2841796992297496</c:v>
                </c:pt>
                <c:pt idx="15533">
                  <c:v>-4.2841796992297496</c:v>
                </c:pt>
                <c:pt idx="15534">
                  <c:v>-4.2841796992297496</c:v>
                </c:pt>
                <c:pt idx="15535">
                  <c:v>-4.2841796992297496</c:v>
                </c:pt>
                <c:pt idx="15536">
                  <c:v>-4.2841796992297496</c:v>
                </c:pt>
                <c:pt idx="15537">
                  <c:v>-4.2841796992297496</c:v>
                </c:pt>
                <c:pt idx="15538">
                  <c:v>-4.2841796992297496</c:v>
                </c:pt>
                <c:pt idx="15539">
                  <c:v>-4.2841796992297496</c:v>
                </c:pt>
                <c:pt idx="15540">
                  <c:v>-4.2841796992297496</c:v>
                </c:pt>
                <c:pt idx="15541">
                  <c:v>-4.2841796992297496</c:v>
                </c:pt>
                <c:pt idx="15542">
                  <c:v>-4.2841796992297496</c:v>
                </c:pt>
                <c:pt idx="15543">
                  <c:v>-4.2841796992297496</c:v>
                </c:pt>
                <c:pt idx="15544">
                  <c:v>-4.2841796992297496</c:v>
                </c:pt>
                <c:pt idx="15545">
                  <c:v>-4.2841796992297496</c:v>
                </c:pt>
                <c:pt idx="15546">
                  <c:v>-4.2841796992297496</c:v>
                </c:pt>
                <c:pt idx="15547">
                  <c:v>-4.2841796992297496</c:v>
                </c:pt>
                <c:pt idx="15548">
                  <c:v>-4.2841796992297496</c:v>
                </c:pt>
                <c:pt idx="15549">
                  <c:v>-4.2841796992297496</c:v>
                </c:pt>
                <c:pt idx="15550">
                  <c:v>-4.2841796992297496</c:v>
                </c:pt>
                <c:pt idx="15551">
                  <c:v>-4.2841796992297496</c:v>
                </c:pt>
                <c:pt idx="15552">
                  <c:v>-4.2841796992297496</c:v>
                </c:pt>
                <c:pt idx="15553">
                  <c:v>-4.2841796992297496</c:v>
                </c:pt>
                <c:pt idx="15554">
                  <c:v>-4.2841796992297496</c:v>
                </c:pt>
                <c:pt idx="15555">
                  <c:v>-4.2841796992297496</c:v>
                </c:pt>
                <c:pt idx="15556">
                  <c:v>-4.2841796992297496</c:v>
                </c:pt>
                <c:pt idx="15557">
                  <c:v>-4.2841796992297496</c:v>
                </c:pt>
                <c:pt idx="15558">
                  <c:v>-4.2841796992297496</c:v>
                </c:pt>
                <c:pt idx="15559">
                  <c:v>-4.2841796992297496</c:v>
                </c:pt>
                <c:pt idx="15560">
                  <c:v>-4.2841796992297496</c:v>
                </c:pt>
                <c:pt idx="15561">
                  <c:v>-4.2841796992297496</c:v>
                </c:pt>
                <c:pt idx="15562">
                  <c:v>-4.2841796992297496</c:v>
                </c:pt>
                <c:pt idx="15563">
                  <c:v>-4.2841796992297496</c:v>
                </c:pt>
                <c:pt idx="15564">
                  <c:v>-4.2841796992297496</c:v>
                </c:pt>
                <c:pt idx="15565">
                  <c:v>-4.2841796992297496</c:v>
                </c:pt>
                <c:pt idx="15566">
                  <c:v>-4.2841796992297496</c:v>
                </c:pt>
                <c:pt idx="15567">
                  <c:v>-4.2841796992297496</c:v>
                </c:pt>
                <c:pt idx="15568">
                  <c:v>-4.2841796992297496</c:v>
                </c:pt>
                <c:pt idx="15569">
                  <c:v>-4.2841796992297496</c:v>
                </c:pt>
                <c:pt idx="15570">
                  <c:v>-4.2841796992297496</c:v>
                </c:pt>
                <c:pt idx="15571">
                  <c:v>-4.2841796992297496</c:v>
                </c:pt>
                <c:pt idx="15572">
                  <c:v>-4.2841796992297496</c:v>
                </c:pt>
                <c:pt idx="15573">
                  <c:v>-4.2841796992297496</c:v>
                </c:pt>
                <c:pt idx="15574">
                  <c:v>-4.2841796992297496</c:v>
                </c:pt>
                <c:pt idx="15575">
                  <c:v>-4.2841796992297496</c:v>
                </c:pt>
                <c:pt idx="15576">
                  <c:v>-4.2841796992297496</c:v>
                </c:pt>
                <c:pt idx="15577">
                  <c:v>-4.2841796992297496</c:v>
                </c:pt>
                <c:pt idx="15578">
                  <c:v>-4.2841796992297496</c:v>
                </c:pt>
                <c:pt idx="15579">
                  <c:v>-4.2841796992297496</c:v>
                </c:pt>
                <c:pt idx="15580">
                  <c:v>-4.2841796992297496</c:v>
                </c:pt>
                <c:pt idx="15581">
                  <c:v>-4.2841796992297496</c:v>
                </c:pt>
                <c:pt idx="15582">
                  <c:v>-4.2841796992297496</c:v>
                </c:pt>
                <c:pt idx="15583">
                  <c:v>-4.2841796992297496</c:v>
                </c:pt>
                <c:pt idx="15584">
                  <c:v>-4.2841796992297496</c:v>
                </c:pt>
                <c:pt idx="15585">
                  <c:v>-4.2841796992297496</c:v>
                </c:pt>
                <c:pt idx="15586">
                  <c:v>-4.2841796992297496</c:v>
                </c:pt>
                <c:pt idx="15587">
                  <c:v>-4.2841796992297496</c:v>
                </c:pt>
                <c:pt idx="15588">
                  <c:v>-4.2841796992297496</c:v>
                </c:pt>
                <c:pt idx="15589">
                  <c:v>-4.2841796992297496</c:v>
                </c:pt>
                <c:pt idx="15590">
                  <c:v>-4.2841796992297496</c:v>
                </c:pt>
                <c:pt idx="15591">
                  <c:v>-4.2841796992297496</c:v>
                </c:pt>
                <c:pt idx="15592">
                  <c:v>-4.2841796992297496</c:v>
                </c:pt>
                <c:pt idx="15593">
                  <c:v>-4.2841796992297496</c:v>
                </c:pt>
                <c:pt idx="15594">
                  <c:v>-4.2841796992297496</c:v>
                </c:pt>
                <c:pt idx="15595">
                  <c:v>-4.2841796992297496</c:v>
                </c:pt>
                <c:pt idx="15596">
                  <c:v>-4.2841796992297496</c:v>
                </c:pt>
                <c:pt idx="15597">
                  <c:v>-4.2841796992297496</c:v>
                </c:pt>
                <c:pt idx="15598">
                  <c:v>-4.2841796992297496</c:v>
                </c:pt>
                <c:pt idx="15599">
                  <c:v>-4.2841796992297496</c:v>
                </c:pt>
                <c:pt idx="15600">
                  <c:v>-4.2841796992297496</c:v>
                </c:pt>
                <c:pt idx="15601">
                  <c:v>-4.2841796992297496</c:v>
                </c:pt>
                <c:pt idx="15602">
                  <c:v>-4.2841796992297496</c:v>
                </c:pt>
                <c:pt idx="15603">
                  <c:v>-4.2841796992297496</c:v>
                </c:pt>
                <c:pt idx="15604">
                  <c:v>-4.2841796992297496</c:v>
                </c:pt>
                <c:pt idx="15605">
                  <c:v>-4.2841796992297496</c:v>
                </c:pt>
                <c:pt idx="15606">
                  <c:v>-4.2841796992297496</c:v>
                </c:pt>
                <c:pt idx="15607">
                  <c:v>-4.2841796992297496</c:v>
                </c:pt>
                <c:pt idx="15608">
                  <c:v>-4.2841796992297496</c:v>
                </c:pt>
                <c:pt idx="15609">
                  <c:v>-4.2841796992297496</c:v>
                </c:pt>
                <c:pt idx="15610">
                  <c:v>-4.2841796992297496</c:v>
                </c:pt>
                <c:pt idx="15611">
                  <c:v>-4.2841796992297496</c:v>
                </c:pt>
                <c:pt idx="15612">
                  <c:v>-4.2841796992297496</c:v>
                </c:pt>
                <c:pt idx="15613">
                  <c:v>-4.2841796992297496</c:v>
                </c:pt>
                <c:pt idx="15614">
                  <c:v>-4.2841796992297496</c:v>
                </c:pt>
                <c:pt idx="15615">
                  <c:v>-4.2841796992297496</c:v>
                </c:pt>
                <c:pt idx="15616">
                  <c:v>-4.2841796992297496</c:v>
                </c:pt>
                <c:pt idx="15617">
                  <c:v>-4.2841796992297496</c:v>
                </c:pt>
                <c:pt idx="15618">
                  <c:v>-4.2841796992297496</c:v>
                </c:pt>
                <c:pt idx="15619">
                  <c:v>-4.2841796992297496</c:v>
                </c:pt>
                <c:pt idx="15620">
                  <c:v>-4.2841796992297496</c:v>
                </c:pt>
                <c:pt idx="15621">
                  <c:v>-4.2841796992297496</c:v>
                </c:pt>
                <c:pt idx="15622">
                  <c:v>-4.2841796992297496</c:v>
                </c:pt>
                <c:pt idx="15623">
                  <c:v>-4.2841796992297496</c:v>
                </c:pt>
                <c:pt idx="15624">
                  <c:v>-4.2841796992297496</c:v>
                </c:pt>
                <c:pt idx="15625">
                  <c:v>-4.2841796992297496</c:v>
                </c:pt>
                <c:pt idx="15626">
                  <c:v>-4.2841796992297496</c:v>
                </c:pt>
                <c:pt idx="15627">
                  <c:v>-4.2841796992297496</c:v>
                </c:pt>
                <c:pt idx="15628">
                  <c:v>-4.2841796992297496</c:v>
                </c:pt>
                <c:pt idx="15629">
                  <c:v>-4.2841796992297496</c:v>
                </c:pt>
                <c:pt idx="15630">
                  <c:v>-4.2841796992297496</c:v>
                </c:pt>
                <c:pt idx="15631">
                  <c:v>-4.2841796992297496</c:v>
                </c:pt>
                <c:pt idx="15632">
                  <c:v>-4.2841796992297496</c:v>
                </c:pt>
                <c:pt idx="15633">
                  <c:v>-4.2841796992297496</c:v>
                </c:pt>
                <c:pt idx="15634">
                  <c:v>-4.2841796992297496</c:v>
                </c:pt>
                <c:pt idx="15635">
                  <c:v>-4.2841796992297496</c:v>
                </c:pt>
                <c:pt idx="15636">
                  <c:v>-4.2841796992297496</c:v>
                </c:pt>
                <c:pt idx="15637">
                  <c:v>-4.2841796992297496</c:v>
                </c:pt>
                <c:pt idx="15638">
                  <c:v>-4.2841796992297496</c:v>
                </c:pt>
                <c:pt idx="15639">
                  <c:v>-4.2841796992297496</c:v>
                </c:pt>
                <c:pt idx="15640">
                  <c:v>-4.2841796992297496</c:v>
                </c:pt>
                <c:pt idx="15641">
                  <c:v>-4.2841796992297496</c:v>
                </c:pt>
                <c:pt idx="15642">
                  <c:v>-4.2841796992297496</c:v>
                </c:pt>
                <c:pt idx="15643">
                  <c:v>-4.2841796992297496</c:v>
                </c:pt>
                <c:pt idx="15644">
                  <c:v>-4.2841796992297496</c:v>
                </c:pt>
                <c:pt idx="15645">
                  <c:v>-4.2841796992297496</c:v>
                </c:pt>
                <c:pt idx="15646">
                  <c:v>-4.2841796992297496</c:v>
                </c:pt>
                <c:pt idx="15647">
                  <c:v>-4.2841796992297496</c:v>
                </c:pt>
                <c:pt idx="15648">
                  <c:v>-4.2841796992297496</c:v>
                </c:pt>
                <c:pt idx="15649">
                  <c:v>-4.2841796992297496</c:v>
                </c:pt>
                <c:pt idx="15650">
                  <c:v>-4.2841796992297496</c:v>
                </c:pt>
                <c:pt idx="15651">
                  <c:v>-4.2841796992297496</c:v>
                </c:pt>
                <c:pt idx="15652">
                  <c:v>-4.2841796992297496</c:v>
                </c:pt>
                <c:pt idx="15653">
                  <c:v>-4.2841796992297496</c:v>
                </c:pt>
                <c:pt idx="15654">
                  <c:v>-4.2841796992297496</c:v>
                </c:pt>
                <c:pt idx="15655">
                  <c:v>-4.2841796992297496</c:v>
                </c:pt>
                <c:pt idx="15656">
                  <c:v>-4.2841796992297496</c:v>
                </c:pt>
                <c:pt idx="15657">
                  <c:v>-4.2841796992297496</c:v>
                </c:pt>
                <c:pt idx="15658">
                  <c:v>-4.2841796992297496</c:v>
                </c:pt>
                <c:pt idx="15659">
                  <c:v>-4.2841796992297496</c:v>
                </c:pt>
                <c:pt idx="15660">
                  <c:v>-4.2841796992297496</c:v>
                </c:pt>
                <c:pt idx="15661">
                  <c:v>-4.2841796992297496</c:v>
                </c:pt>
                <c:pt idx="15662">
                  <c:v>-4.2841796992297496</c:v>
                </c:pt>
                <c:pt idx="15663">
                  <c:v>-4.2841796992297496</c:v>
                </c:pt>
                <c:pt idx="15664">
                  <c:v>-4.2841796992297496</c:v>
                </c:pt>
                <c:pt idx="15665">
                  <c:v>-4.2841796992297496</c:v>
                </c:pt>
                <c:pt idx="15666">
                  <c:v>-4.2841796992297496</c:v>
                </c:pt>
                <c:pt idx="15667">
                  <c:v>-4.2841796992297496</c:v>
                </c:pt>
                <c:pt idx="15668">
                  <c:v>-4.2841796992297496</c:v>
                </c:pt>
                <c:pt idx="15669">
                  <c:v>-4.2841796992297496</c:v>
                </c:pt>
                <c:pt idx="15670">
                  <c:v>-4.2841796992297496</c:v>
                </c:pt>
                <c:pt idx="15671">
                  <c:v>-4.2841796992297496</c:v>
                </c:pt>
                <c:pt idx="15672">
                  <c:v>-4.2841796992297496</c:v>
                </c:pt>
                <c:pt idx="15673">
                  <c:v>-4.2841796992297496</c:v>
                </c:pt>
                <c:pt idx="15674">
                  <c:v>-4.2841796992297496</c:v>
                </c:pt>
                <c:pt idx="15675">
                  <c:v>-4.2841796992297496</c:v>
                </c:pt>
                <c:pt idx="15676">
                  <c:v>-4.2841796992297496</c:v>
                </c:pt>
                <c:pt idx="15677">
                  <c:v>-4.2841796992297496</c:v>
                </c:pt>
                <c:pt idx="15678">
                  <c:v>-4.2841796992297496</c:v>
                </c:pt>
                <c:pt idx="15679">
                  <c:v>-4.2841796992297496</c:v>
                </c:pt>
                <c:pt idx="15680">
                  <c:v>-4.2841796992297496</c:v>
                </c:pt>
                <c:pt idx="15681">
                  <c:v>-4.2841796992297496</c:v>
                </c:pt>
                <c:pt idx="15682">
                  <c:v>-4.2841796992297496</c:v>
                </c:pt>
                <c:pt idx="15683">
                  <c:v>-4.2841796992297496</c:v>
                </c:pt>
                <c:pt idx="15684">
                  <c:v>-4.2841796992297496</c:v>
                </c:pt>
                <c:pt idx="15685">
                  <c:v>-4.2841796992297496</c:v>
                </c:pt>
                <c:pt idx="15686">
                  <c:v>-4.2841796992297496</c:v>
                </c:pt>
                <c:pt idx="15687">
                  <c:v>-4.2841796992297496</c:v>
                </c:pt>
                <c:pt idx="15688">
                  <c:v>-4.2841796992297496</c:v>
                </c:pt>
                <c:pt idx="15689">
                  <c:v>-4.2841796992297496</c:v>
                </c:pt>
                <c:pt idx="15690">
                  <c:v>-4.2841796992297496</c:v>
                </c:pt>
                <c:pt idx="15691">
                  <c:v>-4.2841796992297496</c:v>
                </c:pt>
                <c:pt idx="15692">
                  <c:v>-4.2841796992297496</c:v>
                </c:pt>
                <c:pt idx="15693">
                  <c:v>-4.2841796992297496</c:v>
                </c:pt>
                <c:pt idx="15694">
                  <c:v>-4.2841796992297496</c:v>
                </c:pt>
                <c:pt idx="15695">
                  <c:v>-4.2841796992297496</c:v>
                </c:pt>
                <c:pt idx="15696">
                  <c:v>-4.2841796992297496</c:v>
                </c:pt>
                <c:pt idx="15697">
                  <c:v>-4.2841796992297496</c:v>
                </c:pt>
                <c:pt idx="15698">
                  <c:v>-4.2841796992297496</c:v>
                </c:pt>
                <c:pt idx="15699">
                  <c:v>-4.2841796992297496</c:v>
                </c:pt>
                <c:pt idx="15700">
                  <c:v>-4.2841796992297496</c:v>
                </c:pt>
                <c:pt idx="15701">
                  <c:v>-4.2841796992297496</c:v>
                </c:pt>
                <c:pt idx="15702">
                  <c:v>-4.2841796992297496</c:v>
                </c:pt>
                <c:pt idx="15703">
                  <c:v>-4.2841796992297496</c:v>
                </c:pt>
                <c:pt idx="15704">
                  <c:v>-4.2841796992297496</c:v>
                </c:pt>
                <c:pt idx="15705">
                  <c:v>-4.2841796992297496</c:v>
                </c:pt>
                <c:pt idx="15706">
                  <c:v>-4.2841796992297496</c:v>
                </c:pt>
                <c:pt idx="15707">
                  <c:v>-4.2841796992297496</c:v>
                </c:pt>
                <c:pt idx="15708">
                  <c:v>-4.2841796992297496</c:v>
                </c:pt>
                <c:pt idx="15709">
                  <c:v>-4.2841796992297496</c:v>
                </c:pt>
                <c:pt idx="15710">
                  <c:v>-4.2841796992297496</c:v>
                </c:pt>
                <c:pt idx="15711">
                  <c:v>-4.2841796992297496</c:v>
                </c:pt>
                <c:pt idx="15712">
                  <c:v>-4.2841796992297496</c:v>
                </c:pt>
                <c:pt idx="15713">
                  <c:v>-4.2841796992297496</c:v>
                </c:pt>
                <c:pt idx="15714">
                  <c:v>-4.2841796992297496</c:v>
                </c:pt>
                <c:pt idx="15715">
                  <c:v>-4.2841796992297496</c:v>
                </c:pt>
                <c:pt idx="15716">
                  <c:v>-4.2841796992297496</c:v>
                </c:pt>
                <c:pt idx="15717">
                  <c:v>-4.2841796992297496</c:v>
                </c:pt>
                <c:pt idx="15718">
                  <c:v>-4.2841796992297496</c:v>
                </c:pt>
                <c:pt idx="15719">
                  <c:v>-4.2841796992297496</c:v>
                </c:pt>
                <c:pt idx="15720">
                  <c:v>-4.2841796992297496</c:v>
                </c:pt>
                <c:pt idx="15721">
                  <c:v>-4.2841796992297496</c:v>
                </c:pt>
                <c:pt idx="15722">
                  <c:v>-4.2841796992297496</c:v>
                </c:pt>
                <c:pt idx="15723">
                  <c:v>-4.2841796992297496</c:v>
                </c:pt>
                <c:pt idx="15724">
                  <c:v>-4.2841796992297496</c:v>
                </c:pt>
                <c:pt idx="15725">
                  <c:v>-4.2841796992297496</c:v>
                </c:pt>
                <c:pt idx="15726">
                  <c:v>-4.2841796992297496</c:v>
                </c:pt>
                <c:pt idx="15727">
                  <c:v>-4.2841796992297496</c:v>
                </c:pt>
                <c:pt idx="15728">
                  <c:v>-4.2841796992297496</c:v>
                </c:pt>
                <c:pt idx="15729">
                  <c:v>-4.2841796992297496</c:v>
                </c:pt>
                <c:pt idx="15730">
                  <c:v>-4.2841796992297496</c:v>
                </c:pt>
                <c:pt idx="15731">
                  <c:v>-4.2841796992297496</c:v>
                </c:pt>
                <c:pt idx="15732">
                  <c:v>-4.2841796992297496</c:v>
                </c:pt>
                <c:pt idx="15733">
                  <c:v>-4.2841796992297496</c:v>
                </c:pt>
                <c:pt idx="15734">
                  <c:v>-4.2841796992297496</c:v>
                </c:pt>
                <c:pt idx="15735">
                  <c:v>-4.2841796992297496</c:v>
                </c:pt>
                <c:pt idx="15736">
                  <c:v>-4.2841796992297496</c:v>
                </c:pt>
                <c:pt idx="15737">
                  <c:v>-4.2841796992297496</c:v>
                </c:pt>
                <c:pt idx="15738">
                  <c:v>-4.2841796992297496</c:v>
                </c:pt>
                <c:pt idx="15739">
                  <c:v>-4.2841796992297496</c:v>
                </c:pt>
                <c:pt idx="15740">
                  <c:v>-4.2841796992297496</c:v>
                </c:pt>
                <c:pt idx="15741">
                  <c:v>-4.2841796992297496</c:v>
                </c:pt>
                <c:pt idx="15742">
                  <c:v>-4.2841796992297496</c:v>
                </c:pt>
                <c:pt idx="15743">
                  <c:v>-4.2841796992297496</c:v>
                </c:pt>
                <c:pt idx="15744">
                  <c:v>-4.2841796992297496</c:v>
                </c:pt>
                <c:pt idx="15745">
                  <c:v>-4.2841796992297496</c:v>
                </c:pt>
                <c:pt idx="15746">
                  <c:v>-4.2841796992297496</c:v>
                </c:pt>
                <c:pt idx="15747">
                  <c:v>-4.2841796992297496</c:v>
                </c:pt>
                <c:pt idx="15748">
                  <c:v>-4.2841796992297496</c:v>
                </c:pt>
                <c:pt idx="15749">
                  <c:v>-4.2841796992297496</c:v>
                </c:pt>
                <c:pt idx="15750">
                  <c:v>-4.2841796992297496</c:v>
                </c:pt>
                <c:pt idx="15751">
                  <c:v>-4.2841796992297496</c:v>
                </c:pt>
                <c:pt idx="15752">
                  <c:v>-4.2841796992297496</c:v>
                </c:pt>
                <c:pt idx="15753">
                  <c:v>-4.2841796992297496</c:v>
                </c:pt>
                <c:pt idx="15754">
                  <c:v>-4.2841796992297496</c:v>
                </c:pt>
                <c:pt idx="15755">
                  <c:v>-4.2841796992297496</c:v>
                </c:pt>
                <c:pt idx="15756">
                  <c:v>-4.2841796992297496</c:v>
                </c:pt>
                <c:pt idx="15757">
                  <c:v>-4.2841796992297496</c:v>
                </c:pt>
                <c:pt idx="15758">
                  <c:v>-4.2841796992297496</c:v>
                </c:pt>
                <c:pt idx="15759">
                  <c:v>-4.2841796992297496</c:v>
                </c:pt>
                <c:pt idx="15760">
                  <c:v>-4.2841796992297496</c:v>
                </c:pt>
                <c:pt idx="15761">
                  <c:v>-4.2841796992297496</c:v>
                </c:pt>
                <c:pt idx="15762">
                  <c:v>-4.2841796992297496</c:v>
                </c:pt>
                <c:pt idx="15763">
                  <c:v>-4.2841796992297496</c:v>
                </c:pt>
                <c:pt idx="15764">
                  <c:v>-4.2841796992297496</c:v>
                </c:pt>
                <c:pt idx="15765">
                  <c:v>-4.2841796992297496</c:v>
                </c:pt>
                <c:pt idx="15766">
                  <c:v>-4.2841796992297496</c:v>
                </c:pt>
                <c:pt idx="15767">
                  <c:v>-4.2841796992297496</c:v>
                </c:pt>
                <c:pt idx="15768">
                  <c:v>-4.2841796992297496</c:v>
                </c:pt>
                <c:pt idx="15769">
                  <c:v>-4.2841796992297496</c:v>
                </c:pt>
                <c:pt idx="15770">
                  <c:v>-4.2841796992297496</c:v>
                </c:pt>
                <c:pt idx="15771">
                  <c:v>-4.2841796992297496</c:v>
                </c:pt>
                <c:pt idx="15772">
                  <c:v>-4.2841796992297496</c:v>
                </c:pt>
                <c:pt idx="15773">
                  <c:v>-4.2841796992297496</c:v>
                </c:pt>
                <c:pt idx="15774">
                  <c:v>-4.2841796992297496</c:v>
                </c:pt>
                <c:pt idx="15775">
                  <c:v>-4.2841796992297496</c:v>
                </c:pt>
                <c:pt idx="15776">
                  <c:v>-4.2841796992297496</c:v>
                </c:pt>
                <c:pt idx="15777">
                  <c:v>-4.2841796992297496</c:v>
                </c:pt>
                <c:pt idx="15778">
                  <c:v>-4.2841796992297496</c:v>
                </c:pt>
                <c:pt idx="15779">
                  <c:v>-4.2841796992297496</c:v>
                </c:pt>
                <c:pt idx="15780">
                  <c:v>-4.2841796992297496</c:v>
                </c:pt>
                <c:pt idx="15781">
                  <c:v>-4.2841796992297496</c:v>
                </c:pt>
                <c:pt idx="15782">
                  <c:v>-4.2841796992297496</c:v>
                </c:pt>
                <c:pt idx="15783">
                  <c:v>-4.2841796992297496</c:v>
                </c:pt>
                <c:pt idx="15784">
                  <c:v>-4.2841796992297496</c:v>
                </c:pt>
                <c:pt idx="15785">
                  <c:v>-4.2841796992297496</c:v>
                </c:pt>
                <c:pt idx="15786">
                  <c:v>-4.2841796992297496</c:v>
                </c:pt>
                <c:pt idx="15787">
                  <c:v>-4.2841796992297496</c:v>
                </c:pt>
                <c:pt idx="15788">
                  <c:v>-4.2841796992297496</c:v>
                </c:pt>
                <c:pt idx="15789">
                  <c:v>-4.2841796992297496</c:v>
                </c:pt>
                <c:pt idx="15790">
                  <c:v>-4.2841796992297496</c:v>
                </c:pt>
                <c:pt idx="15791">
                  <c:v>-4.2841796992297496</c:v>
                </c:pt>
                <c:pt idx="15792">
                  <c:v>-4.2841796992297496</c:v>
                </c:pt>
                <c:pt idx="15793">
                  <c:v>-4.2841796992297496</c:v>
                </c:pt>
                <c:pt idx="15794">
                  <c:v>-4.2841796992297496</c:v>
                </c:pt>
                <c:pt idx="15795">
                  <c:v>-4.2841796992297496</c:v>
                </c:pt>
                <c:pt idx="15796">
                  <c:v>-4.2841796992297496</c:v>
                </c:pt>
                <c:pt idx="15797">
                  <c:v>-4.2841796992297496</c:v>
                </c:pt>
                <c:pt idx="15798">
                  <c:v>-4.2841796992297496</c:v>
                </c:pt>
                <c:pt idx="15799">
                  <c:v>-4.2841796992297496</c:v>
                </c:pt>
                <c:pt idx="15800">
                  <c:v>-4.2841796992297496</c:v>
                </c:pt>
                <c:pt idx="15801">
                  <c:v>-4.2841796992297496</c:v>
                </c:pt>
                <c:pt idx="15802">
                  <c:v>-4.2841796992297496</c:v>
                </c:pt>
                <c:pt idx="15803">
                  <c:v>-4.2841796992297496</c:v>
                </c:pt>
                <c:pt idx="15804">
                  <c:v>-4.2841796992297496</c:v>
                </c:pt>
                <c:pt idx="15805">
                  <c:v>-4.2841796992297496</c:v>
                </c:pt>
                <c:pt idx="15806">
                  <c:v>-4.2841796992297496</c:v>
                </c:pt>
                <c:pt idx="15807">
                  <c:v>-4.2841796992297496</c:v>
                </c:pt>
                <c:pt idx="15808">
                  <c:v>-4.2841796992297496</c:v>
                </c:pt>
                <c:pt idx="15809">
                  <c:v>-4.2841796992297496</c:v>
                </c:pt>
                <c:pt idx="15810">
                  <c:v>-4.2841796992297496</c:v>
                </c:pt>
                <c:pt idx="15811">
                  <c:v>-4.2841796992297496</c:v>
                </c:pt>
                <c:pt idx="15812">
                  <c:v>-4.2841796992297496</c:v>
                </c:pt>
                <c:pt idx="15813">
                  <c:v>-4.2841796992297496</c:v>
                </c:pt>
                <c:pt idx="15814">
                  <c:v>-4.2841796992297496</c:v>
                </c:pt>
                <c:pt idx="15815">
                  <c:v>-4.2841796992297496</c:v>
                </c:pt>
                <c:pt idx="15816">
                  <c:v>-4.2841796992297496</c:v>
                </c:pt>
                <c:pt idx="15817">
                  <c:v>-4.2841796992297496</c:v>
                </c:pt>
                <c:pt idx="15818">
                  <c:v>-4.2841796992297496</c:v>
                </c:pt>
                <c:pt idx="15819">
                  <c:v>-4.2841796992297496</c:v>
                </c:pt>
                <c:pt idx="15820">
                  <c:v>-4.2841796992297496</c:v>
                </c:pt>
                <c:pt idx="15821">
                  <c:v>-4.2841796992297496</c:v>
                </c:pt>
                <c:pt idx="15822">
                  <c:v>-4.2841796992297496</c:v>
                </c:pt>
                <c:pt idx="15823">
                  <c:v>-4.2841796992297496</c:v>
                </c:pt>
                <c:pt idx="15824">
                  <c:v>-4.2841796992297496</c:v>
                </c:pt>
                <c:pt idx="15825">
                  <c:v>-4.2841796992297496</c:v>
                </c:pt>
                <c:pt idx="15826">
                  <c:v>-4.2841796992297496</c:v>
                </c:pt>
                <c:pt idx="15827">
                  <c:v>-4.2841796992297496</c:v>
                </c:pt>
                <c:pt idx="15828">
                  <c:v>-4.2841796992297496</c:v>
                </c:pt>
                <c:pt idx="15829">
                  <c:v>-4.2841796992297496</c:v>
                </c:pt>
                <c:pt idx="15830">
                  <c:v>-4.2841796992297496</c:v>
                </c:pt>
                <c:pt idx="15831">
                  <c:v>-4.2841796992297496</c:v>
                </c:pt>
                <c:pt idx="15832">
                  <c:v>-4.2841796992297496</c:v>
                </c:pt>
                <c:pt idx="15833">
                  <c:v>-4.2841796992297496</c:v>
                </c:pt>
                <c:pt idx="15834">
                  <c:v>-4.2841796992297496</c:v>
                </c:pt>
                <c:pt idx="15835">
                  <c:v>-4.2841796992297496</c:v>
                </c:pt>
                <c:pt idx="15836">
                  <c:v>-4.2841796992297496</c:v>
                </c:pt>
                <c:pt idx="15837">
                  <c:v>-4.2841796992297496</c:v>
                </c:pt>
                <c:pt idx="15838">
                  <c:v>-4.2841796992297496</c:v>
                </c:pt>
                <c:pt idx="15839">
                  <c:v>-4.2841796992297496</c:v>
                </c:pt>
                <c:pt idx="15840">
                  <c:v>-4.2841796992297496</c:v>
                </c:pt>
                <c:pt idx="15841">
                  <c:v>-4.2841796992297496</c:v>
                </c:pt>
                <c:pt idx="15842">
                  <c:v>-4.2841796992297496</c:v>
                </c:pt>
                <c:pt idx="15843">
                  <c:v>-4.2841796992297496</c:v>
                </c:pt>
                <c:pt idx="15844">
                  <c:v>-4.2841796992297496</c:v>
                </c:pt>
                <c:pt idx="15845">
                  <c:v>-4.2841796992297496</c:v>
                </c:pt>
                <c:pt idx="15846">
                  <c:v>-4.2841796992297496</c:v>
                </c:pt>
                <c:pt idx="15847">
                  <c:v>-4.2841796992297496</c:v>
                </c:pt>
                <c:pt idx="15848">
                  <c:v>-4.2841796992297496</c:v>
                </c:pt>
                <c:pt idx="15849">
                  <c:v>-4.2841796992297496</c:v>
                </c:pt>
                <c:pt idx="15850">
                  <c:v>-4.2841796992297496</c:v>
                </c:pt>
                <c:pt idx="15851">
                  <c:v>-4.2841796992297496</c:v>
                </c:pt>
                <c:pt idx="15852">
                  <c:v>-4.2841796992297496</c:v>
                </c:pt>
                <c:pt idx="15853">
                  <c:v>-4.2841796992297496</c:v>
                </c:pt>
                <c:pt idx="15854">
                  <c:v>-4.2841796992297496</c:v>
                </c:pt>
                <c:pt idx="15855">
                  <c:v>-4.2841796992297496</c:v>
                </c:pt>
                <c:pt idx="15856">
                  <c:v>-4.2841796992297496</c:v>
                </c:pt>
                <c:pt idx="15857">
                  <c:v>-4.2841796992297496</c:v>
                </c:pt>
                <c:pt idx="15858">
                  <c:v>-4.2841796992297496</c:v>
                </c:pt>
                <c:pt idx="15859">
                  <c:v>-4.2841796992297496</c:v>
                </c:pt>
                <c:pt idx="15860">
                  <c:v>-4.2841796992297496</c:v>
                </c:pt>
                <c:pt idx="15861">
                  <c:v>-4.2841796992297496</c:v>
                </c:pt>
                <c:pt idx="15862">
                  <c:v>-4.2841796992297496</c:v>
                </c:pt>
                <c:pt idx="15863">
                  <c:v>-4.2841796992297496</c:v>
                </c:pt>
                <c:pt idx="15864">
                  <c:v>-4.2841796992297496</c:v>
                </c:pt>
                <c:pt idx="15865">
                  <c:v>-4.2841796992297496</c:v>
                </c:pt>
                <c:pt idx="15866">
                  <c:v>-4.2841796992297496</c:v>
                </c:pt>
                <c:pt idx="15867">
                  <c:v>-4.2841796992297496</c:v>
                </c:pt>
                <c:pt idx="15868">
                  <c:v>-4.2841796992297496</c:v>
                </c:pt>
                <c:pt idx="15869">
                  <c:v>-4.2841796992297496</c:v>
                </c:pt>
                <c:pt idx="15870">
                  <c:v>-4.2841796992297496</c:v>
                </c:pt>
                <c:pt idx="15871">
                  <c:v>-4.2841796992297496</c:v>
                </c:pt>
                <c:pt idx="15872">
                  <c:v>-4.2841796992297496</c:v>
                </c:pt>
                <c:pt idx="15873">
                  <c:v>-4.2841796992297496</c:v>
                </c:pt>
                <c:pt idx="15874">
                  <c:v>-4.2841796992297496</c:v>
                </c:pt>
                <c:pt idx="15875">
                  <c:v>-4.2841796992297496</c:v>
                </c:pt>
                <c:pt idx="15876">
                  <c:v>-4.2841796992297496</c:v>
                </c:pt>
                <c:pt idx="15877">
                  <c:v>-4.2841796992297496</c:v>
                </c:pt>
                <c:pt idx="15878">
                  <c:v>-4.2841796992297496</c:v>
                </c:pt>
                <c:pt idx="15879">
                  <c:v>-4.2841796992297496</c:v>
                </c:pt>
                <c:pt idx="15880">
                  <c:v>-4.2841796992297496</c:v>
                </c:pt>
                <c:pt idx="15881">
                  <c:v>-4.2841796992297496</c:v>
                </c:pt>
                <c:pt idx="15882">
                  <c:v>-4.2841796992297496</c:v>
                </c:pt>
                <c:pt idx="15883">
                  <c:v>-4.2841796992297496</c:v>
                </c:pt>
                <c:pt idx="15884">
                  <c:v>-4.2841796992297496</c:v>
                </c:pt>
                <c:pt idx="15885">
                  <c:v>-4.2841796992297496</c:v>
                </c:pt>
                <c:pt idx="15886">
                  <c:v>-4.2841796992297496</c:v>
                </c:pt>
                <c:pt idx="15887">
                  <c:v>-4.2841796992297496</c:v>
                </c:pt>
                <c:pt idx="15888">
                  <c:v>-4.2841796992297496</c:v>
                </c:pt>
                <c:pt idx="15889">
                  <c:v>-4.2841796992297496</c:v>
                </c:pt>
                <c:pt idx="15890">
                  <c:v>-4.2841796992297496</c:v>
                </c:pt>
                <c:pt idx="15891">
                  <c:v>-4.2841796992297496</c:v>
                </c:pt>
                <c:pt idx="15892">
                  <c:v>-4.2841796992297496</c:v>
                </c:pt>
                <c:pt idx="15893">
                  <c:v>-4.2841796992297496</c:v>
                </c:pt>
                <c:pt idx="15894">
                  <c:v>-4.2841796992297496</c:v>
                </c:pt>
                <c:pt idx="15895">
                  <c:v>-4.2841796992297496</c:v>
                </c:pt>
                <c:pt idx="15896">
                  <c:v>-4.2841796992297496</c:v>
                </c:pt>
                <c:pt idx="15897">
                  <c:v>-4.2841796992297496</c:v>
                </c:pt>
                <c:pt idx="15898">
                  <c:v>-4.2841796992297496</c:v>
                </c:pt>
                <c:pt idx="15899">
                  <c:v>-4.2841796992297496</c:v>
                </c:pt>
                <c:pt idx="15900">
                  <c:v>-4.2841796992297496</c:v>
                </c:pt>
                <c:pt idx="15901">
                  <c:v>-4.2841796992297496</c:v>
                </c:pt>
                <c:pt idx="15902">
                  <c:v>-4.2841796992297496</c:v>
                </c:pt>
                <c:pt idx="15903">
                  <c:v>-4.2841796992297496</c:v>
                </c:pt>
                <c:pt idx="15904">
                  <c:v>-4.2841796992297496</c:v>
                </c:pt>
                <c:pt idx="15905">
                  <c:v>-4.2841796992297496</c:v>
                </c:pt>
                <c:pt idx="15906">
                  <c:v>-4.2841796992297496</c:v>
                </c:pt>
                <c:pt idx="15907">
                  <c:v>-4.2841796992297496</c:v>
                </c:pt>
                <c:pt idx="15908">
                  <c:v>-4.2841796992297496</c:v>
                </c:pt>
                <c:pt idx="15909">
                  <c:v>-4.2841796992297496</c:v>
                </c:pt>
                <c:pt idx="15910">
                  <c:v>-4.2841796992297496</c:v>
                </c:pt>
                <c:pt idx="15911">
                  <c:v>-4.2841796992297496</c:v>
                </c:pt>
                <c:pt idx="15912">
                  <c:v>-4.2841796992297496</c:v>
                </c:pt>
                <c:pt idx="15913">
                  <c:v>-4.2841796992297496</c:v>
                </c:pt>
                <c:pt idx="15914">
                  <c:v>-4.2841796992297496</c:v>
                </c:pt>
                <c:pt idx="15915">
                  <c:v>-4.2841796992297496</c:v>
                </c:pt>
                <c:pt idx="15916">
                  <c:v>-4.2841796992297496</c:v>
                </c:pt>
                <c:pt idx="15917">
                  <c:v>-4.2841796992297496</c:v>
                </c:pt>
                <c:pt idx="15918">
                  <c:v>-4.2841796992297496</c:v>
                </c:pt>
                <c:pt idx="15919">
                  <c:v>-4.2841796992297496</c:v>
                </c:pt>
                <c:pt idx="15920">
                  <c:v>-4.2841796992297496</c:v>
                </c:pt>
                <c:pt idx="15921">
                  <c:v>-4.2841796992297496</c:v>
                </c:pt>
                <c:pt idx="15922">
                  <c:v>-4.2841796992297496</c:v>
                </c:pt>
                <c:pt idx="15923">
                  <c:v>-4.2841796992297496</c:v>
                </c:pt>
                <c:pt idx="15924">
                  <c:v>-4.2841796992297496</c:v>
                </c:pt>
                <c:pt idx="15925">
                  <c:v>-4.2841796992297496</c:v>
                </c:pt>
                <c:pt idx="15926">
                  <c:v>-4.2841796992297496</c:v>
                </c:pt>
                <c:pt idx="15927">
                  <c:v>-4.2841796992297496</c:v>
                </c:pt>
                <c:pt idx="15928">
                  <c:v>-4.2841796992297496</c:v>
                </c:pt>
                <c:pt idx="15929">
                  <c:v>-4.2841796992297496</c:v>
                </c:pt>
                <c:pt idx="15930">
                  <c:v>-4.2841796992297496</c:v>
                </c:pt>
                <c:pt idx="15931">
                  <c:v>-4.2841796992297496</c:v>
                </c:pt>
                <c:pt idx="15932">
                  <c:v>-4.2841796992297496</c:v>
                </c:pt>
                <c:pt idx="15933">
                  <c:v>-4.2841796992297496</c:v>
                </c:pt>
                <c:pt idx="15934">
                  <c:v>-4.2841796992297496</c:v>
                </c:pt>
                <c:pt idx="15935">
                  <c:v>-4.2841796992297496</c:v>
                </c:pt>
                <c:pt idx="15936">
                  <c:v>-4.2841796992297496</c:v>
                </c:pt>
                <c:pt idx="15937">
                  <c:v>-4.2841796992297496</c:v>
                </c:pt>
                <c:pt idx="15938">
                  <c:v>-4.2841796992297496</c:v>
                </c:pt>
                <c:pt idx="15939">
                  <c:v>-4.2841796992297496</c:v>
                </c:pt>
                <c:pt idx="15940">
                  <c:v>-4.2841796992297496</c:v>
                </c:pt>
                <c:pt idx="15941">
                  <c:v>-4.2841796992297496</c:v>
                </c:pt>
                <c:pt idx="15942">
                  <c:v>-4.2841796992297496</c:v>
                </c:pt>
                <c:pt idx="15943">
                  <c:v>-4.2841796992297496</c:v>
                </c:pt>
                <c:pt idx="15944">
                  <c:v>-4.2841796992297496</c:v>
                </c:pt>
                <c:pt idx="15945">
                  <c:v>-4.2841796992297496</c:v>
                </c:pt>
                <c:pt idx="15946">
                  <c:v>-4.2841796992297496</c:v>
                </c:pt>
                <c:pt idx="15947">
                  <c:v>-4.2841796992297496</c:v>
                </c:pt>
                <c:pt idx="15948">
                  <c:v>-4.2841796992297496</c:v>
                </c:pt>
                <c:pt idx="15949">
                  <c:v>-4.2841796992297496</c:v>
                </c:pt>
                <c:pt idx="15950">
                  <c:v>-4.2841796992297496</c:v>
                </c:pt>
                <c:pt idx="15951">
                  <c:v>-4.2841796992297496</c:v>
                </c:pt>
                <c:pt idx="15952">
                  <c:v>-4.2841796992297496</c:v>
                </c:pt>
                <c:pt idx="15953">
                  <c:v>-4.2841796992297496</c:v>
                </c:pt>
                <c:pt idx="15954">
                  <c:v>-4.2841796992297496</c:v>
                </c:pt>
                <c:pt idx="15955">
                  <c:v>-4.2841796992297496</c:v>
                </c:pt>
                <c:pt idx="15956">
                  <c:v>-4.2841796992297496</c:v>
                </c:pt>
                <c:pt idx="15957">
                  <c:v>-4.2841796992297496</c:v>
                </c:pt>
                <c:pt idx="15958">
                  <c:v>-4.2841796992297496</c:v>
                </c:pt>
                <c:pt idx="15959">
                  <c:v>-4.2841796992297496</c:v>
                </c:pt>
                <c:pt idx="15960">
                  <c:v>-4.2841796992297496</c:v>
                </c:pt>
                <c:pt idx="15961">
                  <c:v>-4.2841796992297496</c:v>
                </c:pt>
                <c:pt idx="15962">
                  <c:v>-4.2841796992297496</c:v>
                </c:pt>
                <c:pt idx="15963">
                  <c:v>-4.2841796992297496</c:v>
                </c:pt>
                <c:pt idx="15964">
                  <c:v>-4.2841796992297496</c:v>
                </c:pt>
                <c:pt idx="15965">
                  <c:v>-4.2841796992297496</c:v>
                </c:pt>
                <c:pt idx="15966">
                  <c:v>-4.2841796992297496</c:v>
                </c:pt>
                <c:pt idx="15967">
                  <c:v>-4.2841796992297496</c:v>
                </c:pt>
                <c:pt idx="15968">
                  <c:v>-4.2841796992297496</c:v>
                </c:pt>
                <c:pt idx="15969">
                  <c:v>-4.2841796992297496</c:v>
                </c:pt>
                <c:pt idx="15970">
                  <c:v>-4.2841796992297496</c:v>
                </c:pt>
                <c:pt idx="15971">
                  <c:v>-4.2841796992297496</c:v>
                </c:pt>
                <c:pt idx="15972">
                  <c:v>-4.2841796992297496</c:v>
                </c:pt>
                <c:pt idx="15973">
                  <c:v>-4.2841796992297496</c:v>
                </c:pt>
                <c:pt idx="15974">
                  <c:v>-4.2841796992297496</c:v>
                </c:pt>
                <c:pt idx="15975">
                  <c:v>-4.2841796992297496</c:v>
                </c:pt>
                <c:pt idx="15976">
                  <c:v>-4.2841796992297496</c:v>
                </c:pt>
                <c:pt idx="15977">
                  <c:v>-4.2841796992297496</c:v>
                </c:pt>
                <c:pt idx="15978">
                  <c:v>-4.2841796992297496</c:v>
                </c:pt>
                <c:pt idx="15979">
                  <c:v>-4.2841796992297496</c:v>
                </c:pt>
                <c:pt idx="15980">
                  <c:v>-4.2841796992297496</c:v>
                </c:pt>
                <c:pt idx="15981">
                  <c:v>-4.2841796992297496</c:v>
                </c:pt>
                <c:pt idx="15982">
                  <c:v>-4.2841796992297496</c:v>
                </c:pt>
                <c:pt idx="15983">
                  <c:v>-4.2841796992297496</c:v>
                </c:pt>
                <c:pt idx="15984">
                  <c:v>-4.2841796992297496</c:v>
                </c:pt>
                <c:pt idx="15985">
                  <c:v>-4.2841796992297496</c:v>
                </c:pt>
                <c:pt idx="15986">
                  <c:v>-4.2841796992297496</c:v>
                </c:pt>
                <c:pt idx="15987">
                  <c:v>-4.2841796992297496</c:v>
                </c:pt>
                <c:pt idx="15988">
                  <c:v>-4.2841796992297496</c:v>
                </c:pt>
                <c:pt idx="15989">
                  <c:v>-4.2841796992297496</c:v>
                </c:pt>
                <c:pt idx="15990">
                  <c:v>-4.2841796992297496</c:v>
                </c:pt>
                <c:pt idx="15991">
                  <c:v>-4.2841796992297496</c:v>
                </c:pt>
                <c:pt idx="15992">
                  <c:v>-4.2841796992297496</c:v>
                </c:pt>
                <c:pt idx="15993">
                  <c:v>-4.2841796992297496</c:v>
                </c:pt>
                <c:pt idx="15994">
                  <c:v>-4.2841796992297496</c:v>
                </c:pt>
                <c:pt idx="15995">
                  <c:v>-4.2841796992297496</c:v>
                </c:pt>
                <c:pt idx="15996">
                  <c:v>-4.2841796992297496</c:v>
                </c:pt>
                <c:pt idx="15997">
                  <c:v>-4.2841796992297496</c:v>
                </c:pt>
                <c:pt idx="15998">
                  <c:v>-4.2841796992297496</c:v>
                </c:pt>
                <c:pt idx="15999">
                  <c:v>-4.2841796992297496</c:v>
                </c:pt>
                <c:pt idx="16000">
                  <c:v>-4.2841796992297496</c:v>
                </c:pt>
                <c:pt idx="16001">
                  <c:v>-4.2841796992297496</c:v>
                </c:pt>
                <c:pt idx="16002">
                  <c:v>-4.2841796992297496</c:v>
                </c:pt>
                <c:pt idx="16003">
                  <c:v>-4.2841796992297496</c:v>
                </c:pt>
                <c:pt idx="16004">
                  <c:v>-4.2841796992297496</c:v>
                </c:pt>
                <c:pt idx="16005">
                  <c:v>-4.2841796992297496</c:v>
                </c:pt>
                <c:pt idx="16006">
                  <c:v>-4.2841796992297496</c:v>
                </c:pt>
                <c:pt idx="16007">
                  <c:v>-4.2841796992297496</c:v>
                </c:pt>
                <c:pt idx="16008">
                  <c:v>-4.2841796992297496</c:v>
                </c:pt>
                <c:pt idx="16009">
                  <c:v>-4.2841796992297496</c:v>
                </c:pt>
                <c:pt idx="16010">
                  <c:v>-4.2841796992297496</c:v>
                </c:pt>
                <c:pt idx="16011">
                  <c:v>-4.2841796992297496</c:v>
                </c:pt>
                <c:pt idx="16012">
                  <c:v>-4.2841796992297496</c:v>
                </c:pt>
                <c:pt idx="16013">
                  <c:v>-4.2841796992297496</c:v>
                </c:pt>
                <c:pt idx="16014">
                  <c:v>-4.2841796992297496</c:v>
                </c:pt>
                <c:pt idx="16015">
                  <c:v>-4.2841796992297496</c:v>
                </c:pt>
                <c:pt idx="16016">
                  <c:v>-4.2841796992297496</c:v>
                </c:pt>
                <c:pt idx="16017">
                  <c:v>-4.2841796992297496</c:v>
                </c:pt>
                <c:pt idx="16018">
                  <c:v>-4.2841796992297496</c:v>
                </c:pt>
                <c:pt idx="16019">
                  <c:v>-4.2841796992297496</c:v>
                </c:pt>
                <c:pt idx="16020">
                  <c:v>-4.2841796992297496</c:v>
                </c:pt>
                <c:pt idx="16021">
                  <c:v>-4.2841796992297496</c:v>
                </c:pt>
                <c:pt idx="16022">
                  <c:v>-4.2841796992297496</c:v>
                </c:pt>
                <c:pt idx="16023">
                  <c:v>-4.2841796992297496</c:v>
                </c:pt>
                <c:pt idx="16024">
                  <c:v>-4.2841796992297496</c:v>
                </c:pt>
                <c:pt idx="16025">
                  <c:v>-4.2841796992297496</c:v>
                </c:pt>
                <c:pt idx="16026">
                  <c:v>-4.2841796992297496</c:v>
                </c:pt>
                <c:pt idx="16027">
                  <c:v>-4.2841796992297496</c:v>
                </c:pt>
                <c:pt idx="16028">
                  <c:v>-4.2841796992297496</c:v>
                </c:pt>
                <c:pt idx="16029">
                  <c:v>-4.2841796992297496</c:v>
                </c:pt>
                <c:pt idx="16030">
                  <c:v>-4.2841796992297496</c:v>
                </c:pt>
                <c:pt idx="16031">
                  <c:v>-4.2841796992297496</c:v>
                </c:pt>
                <c:pt idx="16032">
                  <c:v>-4.2841796992297496</c:v>
                </c:pt>
                <c:pt idx="16033">
                  <c:v>-4.2841796992297496</c:v>
                </c:pt>
                <c:pt idx="16034">
                  <c:v>-4.2841796992297496</c:v>
                </c:pt>
                <c:pt idx="16035">
                  <c:v>-4.2841796992297496</c:v>
                </c:pt>
                <c:pt idx="16036">
                  <c:v>-4.2841796992297496</c:v>
                </c:pt>
                <c:pt idx="16037">
                  <c:v>-4.2841796992297496</c:v>
                </c:pt>
                <c:pt idx="16038">
                  <c:v>-4.2841796992297496</c:v>
                </c:pt>
                <c:pt idx="16039">
                  <c:v>-4.2841796992297496</c:v>
                </c:pt>
                <c:pt idx="16040">
                  <c:v>-4.2841796992297496</c:v>
                </c:pt>
                <c:pt idx="16041">
                  <c:v>-4.2841796992297496</c:v>
                </c:pt>
                <c:pt idx="16042">
                  <c:v>-4.2841796992297496</c:v>
                </c:pt>
                <c:pt idx="16043">
                  <c:v>-4.2841796992297496</c:v>
                </c:pt>
                <c:pt idx="16044">
                  <c:v>-4.2841796992297496</c:v>
                </c:pt>
                <c:pt idx="16045">
                  <c:v>-4.2841796992297496</c:v>
                </c:pt>
                <c:pt idx="16046">
                  <c:v>-4.2841796992297496</c:v>
                </c:pt>
                <c:pt idx="16047">
                  <c:v>-4.2841796992297496</c:v>
                </c:pt>
                <c:pt idx="16048">
                  <c:v>-4.2841796992297496</c:v>
                </c:pt>
                <c:pt idx="16049">
                  <c:v>-4.2841796992297496</c:v>
                </c:pt>
                <c:pt idx="16050">
                  <c:v>-4.2841796992297496</c:v>
                </c:pt>
                <c:pt idx="16051">
                  <c:v>-4.2841796992297496</c:v>
                </c:pt>
                <c:pt idx="16052">
                  <c:v>-4.2841796992297496</c:v>
                </c:pt>
                <c:pt idx="16053">
                  <c:v>-4.2841796992297496</c:v>
                </c:pt>
                <c:pt idx="16054">
                  <c:v>-4.2841796992297496</c:v>
                </c:pt>
                <c:pt idx="16055">
                  <c:v>-4.2841796992297496</c:v>
                </c:pt>
                <c:pt idx="16056">
                  <c:v>-4.2841796992297496</c:v>
                </c:pt>
                <c:pt idx="16057">
                  <c:v>-4.2841796992297496</c:v>
                </c:pt>
                <c:pt idx="16058">
                  <c:v>-4.2841796992297496</c:v>
                </c:pt>
                <c:pt idx="16059">
                  <c:v>-4.2841796992297496</c:v>
                </c:pt>
                <c:pt idx="16060">
                  <c:v>-4.2841796992297496</c:v>
                </c:pt>
                <c:pt idx="16061">
                  <c:v>-4.2841796992297496</c:v>
                </c:pt>
                <c:pt idx="16062">
                  <c:v>-4.2841796992297496</c:v>
                </c:pt>
                <c:pt idx="16063">
                  <c:v>-4.2841796992297496</c:v>
                </c:pt>
                <c:pt idx="16064">
                  <c:v>-4.2841796992297496</c:v>
                </c:pt>
                <c:pt idx="16065">
                  <c:v>-4.2841796992297496</c:v>
                </c:pt>
                <c:pt idx="16066">
                  <c:v>-4.2841796992297496</c:v>
                </c:pt>
                <c:pt idx="16067">
                  <c:v>-4.2841796992297496</c:v>
                </c:pt>
                <c:pt idx="16068">
                  <c:v>-4.2841796992297496</c:v>
                </c:pt>
                <c:pt idx="16069">
                  <c:v>-4.2841796992297496</c:v>
                </c:pt>
                <c:pt idx="16070">
                  <c:v>-4.2841796992297496</c:v>
                </c:pt>
                <c:pt idx="16071">
                  <c:v>-4.2841796992297496</c:v>
                </c:pt>
                <c:pt idx="16072">
                  <c:v>-4.2841796992297496</c:v>
                </c:pt>
                <c:pt idx="16073">
                  <c:v>-4.2841796992297496</c:v>
                </c:pt>
                <c:pt idx="16074">
                  <c:v>-4.2841796992297496</c:v>
                </c:pt>
                <c:pt idx="16075">
                  <c:v>-4.2841796992297496</c:v>
                </c:pt>
                <c:pt idx="16076">
                  <c:v>-4.2841796992297496</c:v>
                </c:pt>
                <c:pt idx="16077">
                  <c:v>-4.2841796992297496</c:v>
                </c:pt>
                <c:pt idx="16078">
                  <c:v>-4.2841796992297496</c:v>
                </c:pt>
                <c:pt idx="16079">
                  <c:v>-4.2841796992297496</c:v>
                </c:pt>
                <c:pt idx="16080">
                  <c:v>-4.2841796992297496</c:v>
                </c:pt>
                <c:pt idx="16081">
                  <c:v>-4.2841796992297496</c:v>
                </c:pt>
                <c:pt idx="16082">
                  <c:v>-4.2841796992297496</c:v>
                </c:pt>
                <c:pt idx="16083">
                  <c:v>-4.2841796992297496</c:v>
                </c:pt>
                <c:pt idx="16084">
                  <c:v>-4.2841796992297496</c:v>
                </c:pt>
                <c:pt idx="16085">
                  <c:v>-4.2841796992297496</c:v>
                </c:pt>
                <c:pt idx="16086">
                  <c:v>-4.2841796992297496</c:v>
                </c:pt>
                <c:pt idx="16087">
                  <c:v>-4.2841796992297496</c:v>
                </c:pt>
                <c:pt idx="16088">
                  <c:v>-4.2841796992297496</c:v>
                </c:pt>
                <c:pt idx="16089">
                  <c:v>-4.2841796992297496</c:v>
                </c:pt>
                <c:pt idx="16090">
                  <c:v>-4.2841796992297496</c:v>
                </c:pt>
                <c:pt idx="16091">
                  <c:v>-4.2841796992297496</c:v>
                </c:pt>
                <c:pt idx="16092">
                  <c:v>-4.2841796992297496</c:v>
                </c:pt>
                <c:pt idx="16093">
                  <c:v>-4.2841796992297496</c:v>
                </c:pt>
                <c:pt idx="16094">
                  <c:v>-4.2841796992297496</c:v>
                </c:pt>
                <c:pt idx="16095">
                  <c:v>-4.2841796992297496</c:v>
                </c:pt>
                <c:pt idx="16096">
                  <c:v>-4.2841796992297496</c:v>
                </c:pt>
                <c:pt idx="16097">
                  <c:v>-4.2841796992297496</c:v>
                </c:pt>
                <c:pt idx="16098">
                  <c:v>-4.2841796992297496</c:v>
                </c:pt>
                <c:pt idx="16099">
                  <c:v>-4.2841796992297496</c:v>
                </c:pt>
                <c:pt idx="16100">
                  <c:v>-4.2841796992297496</c:v>
                </c:pt>
                <c:pt idx="16101">
                  <c:v>-4.2841796992297496</c:v>
                </c:pt>
                <c:pt idx="16102">
                  <c:v>-4.2841796992297496</c:v>
                </c:pt>
                <c:pt idx="16103">
                  <c:v>-4.2841796992297496</c:v>
                </c:pt>
                <c:pt idx="16104">
                  <c:v>-4.2841796992297496</c:v>
                </c:pt>
                <c:pt idx="16105">
                  <c:v>-4.2841796992297496</c:v>
                </c:pt>
                <c:pt idx="16106">
                  <c:v>-4.2841796992297496</c:v>
                </c:pt>
                <c:pt idx="16107">
                  <c:v>-4.2841796992297496</c:v>
                </c:pt>
                <c:pt idx="16108">
                  <c:v>-4.2841796992297496</c:v>
                </c:pt>
                <c:pt idx="16109">
                  <c:v>-4.2841796992297496</c:v>
                </c:pt>
                <c:pt idx="16110">
                  <c:v>-4.2841796992297496</c:v>
                </c:pt>
                <c:pt idx="16111">
                  <c:v>-4.2841796992297496</c:v>
                </c:pt>
                <c:pt idx="16112">
                  <c:v>-4.2841796992297496</c:v>
                </c:pt>
                <c:pt idx="16113">
                  <c:v>-4.2841796992297496</c:v>
                </c:pt>
                <c:pt idx="16114">
                  <c:v>-4.2841796992297496</c:v>
                </c:pt>
                <c:pt idx="16115">
                  <c:v>-4.2841796992297496</c:v>
                </c:pt>
                <c:pt idx="16116">
                  <c:v>-4.2841796992297496</c:v>
                </c:pt>
                <c:pt idx="16117">
                  <c:v>-4.2841796992297496</c:v>
                </c:pt>
                <c:pt idx="16118">
                  <c:v>-4.2841796992297496</c:v>
                </c:pt>
                <c:pt idx="16119">
                  <c:v>-4.2841796992297496</c:v>
                </c:pt>
                <c:pt idx="16120">
                  <c:v>-4.2841796992297496</c:v>
                </c:pt>
                <c:pt idx="16121">
                  <c:v>-4.2841796992297496</c:v>
                </c:pt>
                <c:pt idx="16122">
                  <c:v>-4.2841796992297496</c:v>
                </c:pt>
                <c:pt idx="16123">
                  <c:v>-4.2841796992297496</c:v>
                </c:pt>
                <c:pt idx="16124">
                  <c:v>-4.2841796992297496</c:v>
                </c:pt>
                <c:pt idx="16125">
                  <c:v>-4.2841796992297496</c:v>
                </c:pt>
                <c:pt idx="16126">
                  <c:v>-4.2841796992297496</c:v>
                </c:pt>
                <c:pt idx="16127">
                  <c:v>-4.2841796992297496</c:v>
                </c:pt>
                <c:pt idx="16128">
                  <c:v>-4.2841796992297496</c:v>
                </c:pt>
                <c:pt idx="16129">
                  <c:v>-4.2841796992297496</c:v>
                </c:pt>
                <c:pt idx="16130">
                  <c:v>-4.2841796992297496</c:v>
                </c:pt>
                <c:pt idx="16131">
                  <c:v>-4.2841796992297496</c:v>
                </c:pt>
                <c:pt idx="16132">
                  <c:v>-4.2841796992297496</c:v>
                </c:pt>
                <c:pt idx="16133">
                  <c:v>-4.2841796992297496</c:v>
                </c:pt>
                <c:pt idx="16134">
                  <c:v>-4.2841796992297496</c:v>
                </c:pt>
                <c:pt idx="16135">
                  <c:v>-4.2841796992297496</c:v>
                </c:pt>
                <c:pt idx="16136">
                  <c:v>-4.2841796992297496</c:v>
                </c:pt>
                <c:pt idx="16137">
                  <c:v>-4.2841796992297496</c:v>
                </c:pt>
                <c:pt idx="16138">
                  <c:v>-4.2841796992297496</c:v>
                </c:pt>
                <c:pt idx="16139">
                  <c:v>-4.2841796992297496</c:v>
                </c:pt>
                <c:pt idx="16140">
                  <c:v>-4.2841796992297496</c:v>
                </c:pt>
                <c:pt idx="16141">
                  <c:v>-4.2841796992297496</c:v>
                </c:pt>
                <c:pt idx="16142">
                  <c:v>-4.2841796992297496</c:v>
                </c:pt>
                <c:pt idx="16143">
                  <c:v>-4.2841796992297496</c:v>
                </c:pt>
                <c:pt idx="16144">
                  <c:v>-4.2841796992297496</c:v>
                </c:pt>
                <c:pt idx="16145">
                  <c:v>-4.2841796992297496</c:v>
                </c:pt>
                <c:pt idx="16146">
                  <c:v>-4.2841796992297496</c:v>
                </c:pt>
                <c:pt idx="16147">
                  <c:v>-4.2841796992297496</c:v>
                </c:pt>
                <c:pt idx="16148">
                  <c:v>-4.2841796992297496</c:v>
                </c:pt>
                <c:pt idx="16149">
                  <c:v>-4.2841796992297496</c:v>
                </c:pt>
                <c:pt idx="16150">
                  <c:v>-4.2841796992297496</c:v>
                </c:pt>
                <c:pt idx="16151">
                  <c:v>-4.2841796992297496</c:v>
                </c:pt>
                <c:pt idx="16152">
                  <c:v>-4.2841796992297496</c:v>
                </c:pt>
                <c:pt idx="16153">
                  <c:v>-4.2841796992297496</c:v>
                </c:pt>
                <c:pt idx="16154">
                  <c:v>-4.2841796992297496</c:v>
                </c:pt>
                <c:pt idx="16155">
                  <c:v>-4.2841796992297496</c:v>
                </c:pt>
                <c:pt idx="16156">
                  <c:v>-4.2841796992297496</c:v>
                </c:pt>
                <c:pt idx="16157">
                  <c:v>-4.2841796992297496</c:v>
                </c:pt>
                <c:pt idx="16158">
                  <c:v>-4.2841796992297496</c:v>
                </c:pt>
                <c:pt idx="16159">
                  <c:v>-4.2841796992297496</c:v>
                </c:pt>
                <c:pt idx="16160">
                  <c:v>-4.2841796992297496</c:v>
                </c:pt>
                <c:pt idx="16161">
                  <c:v>-4.2841796992297496</c:v>
                </c:pt>
                <c:pt idx="16162">
                  <c:v>-4.2841796992297496</c:v>
                </c:pt>
                <c:pt idx="16163">
                  <c:v>-4.2841796992297496</c:v>
                </c:pt>
                <c:pt idx="16164">
                  <c:v>-4.2841796992297496</c:v>
                </c:pt>
                <c:pt idx="16165">
                  <c:v>-4.2841796992297496</c:v>
                </c:pt>
                <c:pt idx="16166">
                  <c:v>-4.2841796992297496</c:v>
                </c:pt>
                <c:pt idx="16167">
                  <c:v>-4.2841796992297496</c:v>
                </c:pt>
                <c:pt idx="16168">
                  <c:v>-4.2841796992297496</c:v>
                </c:pt>
                <c:pt idx="16169">
                  <c:v>-4.2841796992297496</c:v>
                </c:pt>
                <c:pt idx="16170">
                  <c:v>-4.2841796992297496</c:v>
                </c:pt>
                <c:pt idx="16171">
                  <c:v>-4.2841796992297496</c:v>
                </c:pt>
                <c:pt idx="16172">
                  <c:v>-4.2841796992297496</c:v>
                </c:pt>
                <c:pt idx="16173">
                  <c:v>-4.2841796992297496</c:v>
                </c:pt>
                <c:pt idx="16174">
                  <c:v>-4.2841796992297496</c:v>
                </c:pt>
                <c:pt idx="16175">
                  <c:v>-4.2841796992297496</c:v>
                </c:pt>
                <c:pt idx="16176">
                  <c:v>-4.2841796992297496</c:v>
                </c:pt>
                <c:pt idx="16177">
                  <c:v>-4.2841796992297496</c:v>
                </c:pt>
                <c:pt idx="16178">
                  <c:v>-4.2841796992297496</c:v>
                </c:pt>
                <c:pt idx="16179">
                  <c:v>-4.2841796992297496</c:v>
                </c:pt>
                <c:pt idx="16180">
                  <c:v>-4.2841796992297496</c:v>
                </c:pt>
                <c:pt idx="16181">
                  <c:v>-4.2841796992297496</c:v>
                </c:pt>
                <c:pt idx="16182">
                  <c:v>-4.2841796992297496</c:v>
                </c:pt>
                <c:pt idx="16183">
                  <c:v>-4.2841796992297496</c:v>
                </c:pt>
                <c:pt idx="16184">
                  <c:v>-4.2841796992297496</c:v>
                </c:pt>
                <c:pt idx="16185">
                  <c:v>-4.2841796992297496</c:v>
                </c:pt>
                <c:pt idx="16186">
                  <c:v>-4.2841796992297496</c:v>
                </c:pt>
                <c:pt idx="16187">
                  <c:v>-4.2841796992297496</c:v>
                </c:pt>
                <c:pt idx="16188">
                  <c:v>-4.2841796992297496</c:v>
                </c:pt>
                <c:pt idx="16189">
                  <c:v>-4.2841796992297496</c:v>
                </c:pt>
                <c:pt idx="16190">
                  <c:v>-4.2841796992297496</c:v>
                </c:pt>
                <c:pt idx="16191">
                  <c:v>-4.2841796992297496</c:v>
                </c:pt>
                <c:pt idx="16192">
                  <c:v>-4.2841796992297496</c:v>
                </c:pt>
                <c:pt idx="16193">
                  <c:v>-4.2841796992297496</c:v>
                </c:pt>
                <c:pt idx="16194">
                  <c:v>-4.2841796992297496</c:v>
                </c:pt>
                <c:pt idx="16195">
                  <c:v>-4.2841796992297496</c:v>
                </c:pt>
                <c:pt idx="16196">
                  <c:v>-4.2841796992297496</c:v>
                </c:pt>
                <c:pt idx="16197">
                  <c:v>-4.2841796992297496</c:v>
                </c:pt>
                <c:pt idx="16198">
                  <c:v>-4.2841796992297496</c:v>
                </c:pt>
                <c:pt idx="16199">
                  <c:v>-4.2841796992297496</c:v>
                </c:pt>
                <c:pt idx="16200">
                  <c:v>-4.2841796992297496</c:v>
                </c:pt>
                <c:pt idx="16201">
                  <c:v>-4.2841796992297496</c:v>
                </c:pt>
                <c:pt idx="16202">
                  <c:v>-4.2841796992297496</c:v>
                </c:pt>
                <c:pt idx="16203">
                  <c:v>-4.2841796992297496</c:v>
                </c:pt>
                <c:pt idx="16204">
                  <c:v>-4.2841796992297496</c:v>
                </c:pt>
                <c:pt idx="16205">
                  <c:v>-4.2841796992297496</c:v>
                </c:pt>
                <c:pt idx="16206">
                  <c:v>-4.2841796992297496</c:v>
                </c:pt>
                <c:pt idx="16207">
                  <c:v>-4.2841796992297496</c:v>
                </c:pt>
                <c:pt idx="16208">
                  <c:v>-4.2841796992297496</c:v>
                </c:pt>
                <c:pt idx="16209">
                  <c:v>-4.2841796992297496</c:v>
                </c:pt>
                <c:pt idx="16210">
                  <c:v>-4.2841796992297496</c:v>
                </c:pt>
                <c:pt idx="16211">
                  <c:v>-4.2841796992297496</c:v>
                </c:pt>
                <c:pt idx="16212">
                  <c:v>-4.2841796992297496</c:v>
                </c:pt>
                <c:pt idx="16213">
                  <c:v>-4.2841796992297496</c:v>
                </c:pt>
                <c:pt idx="16214">
                  <c:v>-4.2841796992297496</c:v>
                </c:pt>
                <c:pt idx="16215">
                  <c:v>-4.2841796992297496</c:v>
                </c:pt>
                <c:pt idx="16216">
                  <c:v>-4.2841796992297496</c:v>
                </c:pt>
                <c:pt idx="16217">
                  <c:v>-4.2841796992297496</c:v>
                </c:pt>
                <c:pt idx="16218">
                  <c:v>-4.2841796992297496</c:v>
                </c:pt>
                <c:pt idx="16219">
                  <c:v>-4.2841796992297496</c:v>
                </c:pt>
                <c:pt idx="16220">
                  <c:v>-4.2841796992297496</c:v>
                </c:pt>
                <c:pt idx="16221">
                  <c:v>-4.2841796992297496</c:v>
                </c:pt>
                <c:pt idx="16222">
                  <c:v>-4.2841796992297496</c:v>
                </c:pt>
                <c:pt idx="16223">
                  <c:v>-4.2841796992297496</c:v>
                </c:pt>
                <c:pt idx="16224">
                  <c:v>-4.2841796992297496</c:v>
                </c:pt>
                <c:pt idx="16225">
                  <c:v>-4.2841796992297496</c:v>
                </c:pt>
                <c:pt idx="16226">
                  <c:v>-4.2841796992297496</c:v>
                </c:pt>
                <c:pt idx="16227">
                  <c:v>-4.2841796992297496</c:v>
                </c:pt>
                <c:pt idx="16228">
                  <c:v>-4.2841796992297496</c:v>
                </c:pt>
                <c:pt idx="16229">
                  <c:v>-4.2841796992297496</c:v>
                </c:pt>
                <c:pt idx="16230">
                  <c:v>-4.2841796992297496</c:v>
                </c:pt>
                <c:pt idx="16231">
                  <c:v>-4.2841796992297496</c:v>
                </c:pt>
                <c:pt idx="16232">
                  <c:v>-4.2841796992297496</c:v>
                </c:pt>
                <c:pt idx="16233">
                  <c:v>-4.2841796992297496</c:v>
                </c:pt>
                <c:pt idx="16234">
                  <c:v>-4.2841796992297496</c:v>
                </c:pt>
                <c:pt idx="16235">
                  <c:v>-4.2841796992297496</c:v>
                </c:pt>
                <c:pt idx="16236">
                  <c:v>-4.2841796992297496</c:v>
                </c:pt>
                <c:pt idx="16237">
                  <c:v>-4.2841796992297496</c:v>
                </c:pt>
                <c:pt idx="16238">
                  <c:v>-4.2841796992297496</c:v>
                </c:pt>
                <c:pt idx="16239">
                  <c:v>-4.2841796992297496</c:v>
                </c:pt>
                <c:pt idx="16240">
                  <c:v>-4.2841796992297496</c:v>
                </c:pt>
                <c:pt idx="16241">
                  <c:v>-4.2841796992297496</c:v>
                </c:pt>
                <c:pt idx="16242">
                  <c:v>-4.2841796992297496</c:v>
                </c:pt>
                <c:pt idx="16243">
                  <c:v>-4.2841796992297496</c:v>
                </c:pt>
                <c:pt idx="16244">
                  <c:v>-4.2841796992297496</c:v>
                </c:pt>
                <c:pt idx="16245">
                  <c:v>-4.2841796992297496</c:v>
                </c:pt>
                <c:pt idx="16246">
                  <c:v>-4.2841796992297496</c:v>
                </c:pt>
                <c:pt idx="16247">
                  <c:v>-4.2841796992297496</c:v>
                </c:pt>
                <c:pt idx="16248">
                  <c:v>-4.2841796992297496</c:v>
                </c:pt>
                <c:pt idx="16249">
                  <c:v>-4.2841796992297496</c:v>
                </c:pt>
                <c:pt idx="16250">
                  <c:v>-4.2841796992297496</c:v>
                </c:pt>
                <c:pt idx="16251">
                  <c:v>-4.2841796992297496</c:v>
                </c:pt>
                <c:pt idx="16252">
                  <c:v>-4.2841796992297496</c:v>
                </c:pt>
                <c:pt idx="16253">
                  <c:v>-4.2841796992297496</c:v>
                </c:pt>
                <c:pt idx="16254">
                  <c:v>-4.2841796992297496</c:v>
                </c:pt>
                <c:pt idx="16255">
                  <c:v>-4.2841796992297496</c:v>
                </c:pt>
                <c:pt idx="16256">
                  <c:v>-4.2841796992297496</c:v>
                </c:pt>
                <c:pt idx="16257">
                  <c:v>-4.2841796992297496</c:v>
                </c:pt>
                <c:pt idx="16258">
                  <c:v>-4.2841796992297496</c:v>
                </c:pt>
                <c:pt idx="16259">
                  <c:v>-4.2841796992297496</c:v>
                </c:pt>
                <c:pt idx="16260">
                  <c:v>-4.2841796992297496</c:v>
                </c:pt>
                <c:pt idx="16261">
                  <c:v>-4.2841796992297496</c:v>
                </c:pt>
                <c:pt idx="16262">
                  <c:v>-4.2841796992297496</c:v>
                </c:pt>
                <c:pt idx="16263">
                  <c:v>-4.2841796992297496</c:v>
                </c:pt>
                <c:pt idx="16264">
                  <c:v>-4.2841796992297496</c:v>
                </c:pt>
                <c:pt idx="16265">
                  <c:v>-4.2841796992297496</c:v>
                </c:pt>
                <c:pt idx="16266">
                  <c:v>-4.2841796992297496</c:v>
                </c:pt>
                <c:pt idx="16267">
                  <c:v>-4.2841796992297496</c:v>
                </c:pt>
                <c:pt idx="16268">
                  <c:v>-4.2841796992297496</c:v>
                </c:pt>
                <c:pt idx="16269">
                  <c:v>-4.2841796992297496</c:v>
                </c:pt>
                <c:pt idx="16270">
                  <c:v>-4.2841796992297496</c:v>
                </c:pt>
                <c:pt idx="16271">
                  <c:v>-4.2841796992297496</c:v>
                </c:pt>
                <c:pt idx="16272">
                  <c:v>-4.2841796992297496</c:v>
                </c:pt>
                <c:pt idx="16273">
                  <c:v>-4.2841796992297496</c:v>
                </c:pt>
                <c:pt idx="16274">
                  <c:v>-4.2841796992297496</c:v>
                </c:pt>
                <c:pt idx="16275">
                  <c:v>-4.2841796992297496</c:v>
                </c:pt>
                <c:pt idx="16276">
                  <c:v>-4.2841796992297496</c:v>
                </c:pt>
                <c:pt idx="16277">
                  <c:v>-4.2841796992297496</c:v>
                </c:pt>
                <c:pt idx="16278">
                  <c:v>-4.2841796992297496</c:v>
                </c:pt>
                <c:pt idx="16279">
                  <c:v>-4.2841796992297496</c:v>
                </c:pt>
                <c:pt idx="16280">
                  <c:v>-4.2841796992297496</c:v>
                </c:pt>
                <c:pt idx="16281">
                  <c:v>-4.2841796992297496</c:v>
                </c:pt>
                <c:pt idx="16282">
                  <c:v>-4.2841796992297496</c:v>
                </c:pt>
                <c:pt idx="16283">
                  <c:v>-4.2841796992297496</c:v>
                </c:pt>
                <c:pt idx="16284">
                  <c:v>-4.2841796992297496</c:v>
                </c:pt>
                <c:pt idx="16285">
                  <c:v>-4.2841796992297496</c:v>
                </c:pt>
                <c:pt idx="16286">
                  <c:v>-4.2841796992297496</c:v>
                </c:pt>
                <c:pt idx="16287">
                  <c:v>-4.2841796992297496</c:v>
                </c:pt>
                <c:pt idx="16288">
                  <c:v>-4.2841796992297496</c:v>
                </c:pt>
                <c:pt idx="16289">
                  <c:v>-4.2841796992297496</c:v>
                </c:pt>
                <c:pt idx="16290">
                  <c:v>-4.2841796992297496</c:v>
                </c:pt>
                <c:pt idx="16291">
                  <c:v>-4.2841796992297496</c:v>
                </c:pt>
                <c:pt idx="16292">
                  <c:v>-4.2841796992297496</c:v>
                </c:pt>
                <c:pt idx="16293">
                  <c:v>-4.2841796992297496</c:v>
                </c:pt>
                <c:pt idx="16294">
                  <c:v>-4.2841796992297496</c:v>
                </c:pt>
                <c:pt idx="16295">
                  <c:v>-4.2841796992297496</c:v>
                </c:pt>
                <c:pt idx="16296">
                  <c:v>-4.2841796992297496</c:v>
                </c:pt>
                <c:pt idx="16297">
                  <c:v>-4.2841796992297496</c:v>
                </c:pt>
                <c:pt idx="16298">
                  <c:v>-4.2841796992297496</c:v>
                </c:pt>
                <c:pt idx="16299">
                  <c:v>-4.2841796992297496</c:v>
                </c:pt>
                <c:pt idx="16300">
                  <c:v>-4.2841796992297496</c:v>
                </c:pt>
                <c:pt idx="16301">
                  <c:v>-4.2841796992297496</c:v>
                </c:pt>
                <c:pt idx="16302">
                  <c:v>-4.2841796992297496</c:v>
                </c:pt>
                <c:pt idx="16303">
                  <c:v>-4.2841796992297496</c:v>
                </c:pt>
                <c:pt idx="16304">
                  <c:v>-4.2841796992297496</c:v>
                </c:pt>
                <c:pt idx="16305">
                  <c:v>-4.2841796992297496</c:v>
                </c:pt>
                <c:pt idx="16306">
                  <c:v>-4.2841796992297496</c:v>
                </c:pt>
                <c:pt idx="16307">
                  <c:v>-4.2841796992297496</c:v>
                </c:pt>
                <c:pt idx="16308">
                  <c:v>-4.2841796992297496</c:v>
                </c:pt>
                <c:pt idx="16309">
                  <c:v>-4.2841796992297496</c:v>
                </c:pt>
                <c:pt idx="16310">
                  <c:v>-4.2841796992297496</c:v>
                </c:pt>
                <c:pt idx="16311">
                  <c:v>-4.2841796992297496</c:v>
                </c:pt>
                <c:pt idx="16312">
                  <c:v>-4.2841796992297496</c:v>
                </c:pt>
                <c:pt idx="16313">
                  <c:v>-4.2841796992297496</c:v>
                </c:pt>
                <c:pt idx="16314">
                  <c:v>-4.2841796992297496</c:v>
                </c:pt>
                <c:pt idx="16315">
                  <c:v>-4.2841796992297496</c:v>
                </c:pt>
                <c:pt idx="16316">
                  <c:v>-4.2841796992297496</c:v>
                </c:pt>
                <c:pt idx="16317">
                  <c:v>-4.2841796992297496</c:v>
                </c:pt>
                <c:pt idx="16318">
                  <c:v>-4.2841796992297496</c:v>
                </c:pt>
                <c:pt idx="16319">
                  <c:v>-4.2841796992297496</c:v>
                </c:pt>
                <c:pt idx="16320">
                  <c:v>-4.2841796992297496</c:v>
                </c:pt>
                <c:pt idx="16321">
                  <c:v>-4.2841796992297496</c:v>
                </c:pt>
                <c:pt idx="16322">
                  <c:v>-4.2841796992297496</c:v>
                </c:pt>
                <c:pt idx="16323">
                  <c:v>-4.2841796992297496</c:v>
                </c:pt>
                <c:pt idx="16324">
                  <c:v>-4.2841796992297496</c:v>
                </c:pt>
                <c:pt idx="16325">
                  <c:v>-4.2841796992297496</c:v>
                </c:pt>
                <c:pt idx="16326">
                  <c:v>-4.2841796992297496</c:v>
                </c:pt>
                <c:pt idx="16327">
                  <c:v>-4.2841796992297496</c:v>
                </c:pt>
                <c:pt idx="16328">
                  <c:v>-4.2841796992297496</c:v>
                </c:pt>
                <c:pt idx="16329">
                  <c:v>-4.2841796992297496</c:v>
                </c:pt>
                <c:pt idx="16330">
                  <c:v>-4.2841796992297496</c:v>
                </c:pt>
                <c:pt idx="16331">
                  <c:v>-4.2841796992297496</c:v>
                </c:pt>
                <c:pt idx="16332">
                  <c:v>-4.2841796992297496</c:v>
                </c:pt>
                <c:pt idx="16333">
                  <c:v>-4.2841796992297496</c:v>
                </c:pt>
                <c:pt idx="16334">
                  <c:v>-4.2841796992297496</c:v>
                </c:pt>
                <c:pt idx="16335">
                  <c:v>-4.2841796992297496</c:v>
                </c:pt>
                <c:pt idx="16336">
                  <c:v>-4.2841796992297496</c:v>
                </c:pt>
                <c:pt idx="16337">
                  <c:v>-4.2841796992297496</c:v>
                </c:pt>
                <c:pt idx="16338">
                  <c:v>-4.2841796992297496</c:v>
                </c:pt>
                <c:pt idx="16339">
                  <c:v>-4.2841796992297496</c:v>
                </c:pt>
                <c:pt idx="16340">
                  <c:v>-4.2841796992297496</c:v>
                </c:pt>
                <c:pt idx="16341">
                  <c:v>-4.2841796992297496</c:v>
                </c:pt>
                <c:pt idx="16342">
                  <c:v>-4.2841796992297496</c:v>
                </c:pt>
                <c:pt idx="16343">
                  <c:v>-4.2841796992297496</c:v>
                </c:pt>
                <c:pt idx="16344">
                  <c:v>-4.2841796992297496</c:v>
                </c:pt>
                <c:pt idx="16345">
                  <c:v>-4.2841796992297496</c:v>
                </c:pt>
                <c:pt idx="16346">
                  <c:v>-4.2841796992297496</c:v>
                </c:pt>
                <c:pt idx="16347">
                  <c:v>-4.2841796992297496</c:v>
                </c:pt>
                <c:pt idx="16348">
                  <c:v>-4.2841796992297496</c:v>
                </c:pt>
                <c:pt idx="16349">
                  <c:v>-4.2841796992297496</c:v>
                </c:pt>
                <c:pt idx="16350">
                  <c:v>-4.2841796992297496</c:v>
                </c:pt>
                <c:pt idx="16351">
                  <c:v>-4.2841796992297496</c:v>
                </c:pt>
                <c:pt idx="16352">
                  <c:v>-4.2841796992297496</c:v>
                </c:pt>
                <c:pt idx="16353">
                  <c:v>-4.2841796992297496</c:v>
                </c:pt>
                <c:pt idx="16354">
                  <c:v>-4.2841796992297496</c:v>
                </c:pt>
                <c:pt idx="16355">
                  <c:v>-4.2841796992297496</c:v>
                </c:pt>
                <c:pt idx="16356">
                  <c:v>-4.2841796992297496</c:v>
                </c:pt>
                <c:pt idx="16357">
                  <c:v>-4.2841796992297496</c:v>
                </c:pt>
                <c:pt idx="16358">
                  <c:v>-4.2841796992297496</c:v>
                </c:pt>
                <c:pt idx="16359">
                  <c:v>-4.2841796992297496</c:v>
                </c:pt>
                <c:pt idx="16360">
                  <c:v>-4.2841796992297496</c:v>
                </c:pt>
                <c:pt idx="16361">
                  <c:v>-4.2841796992297496</c:v>
                </c:pt>
                <c:pt idx="16362">
                  <c:v>-4.2841796992297496</c:v>
                </c:pt>
                <c:pt idx="16363">
                  <c:v>-4.2841796992297496</c:v>
                </c:pt>
                <c:pt idx="16364">
                  <c:v>-4.2841796992297496</c:v>
                </c:pt>
                <c:pt idx="16365">
                  <c:v>-4.2841796992297496</c:v>
                </c:pt>
                <c:pt idx="16366">
                  <c:v>-4.2841796992297496</c:v>
                </c:pt>
                <c:pt idx="16367">
                  <c:v>-4.2841796992297496</c:v>
                </c:pt>
                <c:pt idx="16368">
                  <c:v>-4.2841796992297496</c:v>
                </c:pt>
                <c:pt idx="16369">
                  <c:v>-4.2841796992297496</c:v>
                </c:pt>
                <c:pt idx="16370">
                  <c:v>-4.2841796992297496</c:v>
                </c:pt>
                <c:pt idx="16371">
                  <c:v>-4.2841796992297496</c:v>
                </c:pt>
                <c:pt idx="16372">
                  <c:v>-4.2841796992297496</c:v>
                </c:pt>
                <c:pt idx="16373">
                  <c:v>-4.2841796992297496</c:v>
                </c:pt>
                <c:pt idx="16374">
                  <c:v>-4.2841796992297496</c:v>
                </c:pt>
                <c:pt idx="16375">
                  <c:v>-4.2841796992297496</c:v>
                </c:pt>
                <c:pt idx="16376">
                  <c:v>-4.2841796992297496</c:v>
                </c:pt>
                <c:pt idx="16377">
                  <c:v>-4.2841796992297496</c:v>
                </c:pt>
                <c:pt idx="16378">
                  <c:v>-4.2841796992297496</c:v>
                </c:pt>
                <c:pt idx="16379">
                  <c:v>-4.2841796992297496</c:v>
                </c:pt>
                <c:pt idx="16380">
                  <c:v>-4.2841796992297496</c:v>
                </c:pt>
                <c:pt idx="16381">
                  <c:v>-4.2841796992297496</c:v>
                </c:pt>
                <c:pt idx="16382">
                  <c:v>-4.2841796992297496</c:v>
                </c:pt>
                <c:pt idx="16383">
                  <c:v>-4.2841796992297496</c:v>
                </c:pt>
                <c:pt idx="16384">
                  <c:v>-4.2841796992297496</c:v>
                </c:pt>
                <c:pt idx="16385">
                  <c:v>-4.2841796992297496</c:v>
                </c:pt>
                <c:pt idx="16386">
                  <c:v>-4.2841796992297496</c:v>
                </c:pt>
                <c:pt idx="16387">
                  <c:v>-4.2841796992297496</c:v>
                </c:pt>
                <c:pt idx="16388">
                  <c:v>-4.2841796992297496</c:v>
                </c:pt>
                <c:pt idx="16389">
                  <c:v>-4.2841796992297496</c:v>
                </c:pt>
                <c:pt idx="16390">
                  <c:v>-4.2841796992297496</c:v>
                </c:pt>
                <c:pt idx="16391">
                  <c:v>-4.2841796992297496</c:v>
                </c:pt>
                <c:pt idx="16392">
                  <c:v>-4.2841796992297496</c:v>
                </c:pt>
                <c:pt idx="16393">
                  <c:v>-4.2841796992297496</c:v>
                </c:pt>
                <c:pt idx="16394">
                  <c:v>-4.2841796992297496</c:v>
                </c:pt>
                <c:pt idx="16395">
                  <c:v>-4.2841796992297496</c:v>
                </c:pt>
                <c:pt idx="16396">
                  <c:v>-4.2841796992297496</c:v>
                </c:pt>
                <c:pt idx="16397">
                  <c:v>-4.2841796992297496</c:v>
                </c:pt>
                <c:pt idx="16398">
                  <c:v>-4.2841796992297496</c:v>
                </c:pt>
                <c:pt idx="16399">
                  <c:v>-4.2841796992297496</c:v>
                </c:pt>
                <c:pt idx="16400">
                  <c:v>-4.2841796992297496</c:v>
                </c:pt>
                <c:pt idx="16401">
                  <c:v>-4.2841796992297496</c:v>
                </c:pt>
                <c:pt idx="16402">
                  <c:v>-4.2841796992297496</c:v>
                </c:pt>
                <c:pt idx="16403">
                  <c:v>-4.2841796992297496</c:v>
                </c:pt>
                <c:pt idx="16404">
                  <c:v>-4.2841796992297496</c:v>
                </c:pt>
                <c:pt idx="16405">
                  <c:v>-4.2841796992297496</c:v>
                </c:pt>
                <c:pt idx="16406">
                  <c:v>-4.2841796992297496</c:v>
                </c:pt>
                <c:pt idx="16407">
                  <c:v>-4.2841796992297496</c:v>
                </c:pt>
                <c:pt idx="16408">
                  <c:v>-4.2841796992297496</c:v>
                </c:pt>
                <c:pt idx="16409">
                  <c:v>-4.2841796992297496</c:v>
                </c:pt>
                <c:pt idx="16410">
                  <c:v>-4.2841796992297496</c:v>
                </c:pt>
                <c:pt idx="16411">
                  <c:v>-4.2841796992297496</c:v>
                </c:pt>
                <c:pt idx="16412">
                  <c:v>-4.2841796992297496</c:v>
                </c:pt>
                <c:pt idx="16413">
                  <c:v>-4.2841796992297496</c:v>
                </c:pt>
                <c:pt idx="16414">
                  <c:v>-4.2841796992297496</c:v>
                </c:pt>
                <c:pt idx="16415">
                  <c:v>-4.2841796992297496</c:v>
                </c:pt>
                <c:pt idx="16416">
                  <c:v>-4.2841796992297496</c:v>
                </c:pt>
                <c:pt idx="16417">
                  <c:v>-4.2841796992297496</c:v>
                </c:pt>
                <c:pt idx="16418">
                  <c:v>-4.2841796992297496</c:v>
                </c:pt>
                <c:pt idx="16419">
                  <c:v>-4.2841796992297496</c:v>
                </c:pt>
                <c:pt idx="16420">
                  <c:v>-4.2841796992297496</c:v>
                </c:pt>
                <c:pt idx="16421">
                  <c:v>-4.2841796992297496</c:v>
                </c:pt>
                <c:pt idx="16422">
                  <c:v>-4.2841796992297496</c:v>
                </c:pt>
                <c:pt idx="16423">
                  <c:v>-4.2841796992297496</c:v>
                </c:pt>
                <c:pt idx="16424">
                  <c:v>-4.2841796992297496</c:v>
                </c:pt>
                <c:pt idx="16425">
                  <c:v>-4.2841796992297496</c:v>
                </c:pt>
                <c:pt idx="16426">
                  <c:v>-4.2841796992297496</c:v>
                </c:pt>
                <c:pt idx="16427">
                  <c:v>-4.2841796992297496</c:v>
                </c:pt>
                <c:pt idx="16428">
                  <c:v>-4.2841796992297496</c:v>
                </c:pt>
                <c:pt idx="16429">
                  <c:v>-4.2841796992297496</c:v>
                </c:pt>
                <c:pt idx="16430">
                  <c:v>-4.2841796992297496</c:v>
                </c:pt>
                <c:pt idx="16431">
                  <c:v>-4.2841796992297496</c:v>
                </c:pt>
                <c:pt idx="16432">
                  <c:v>-4.2841796992297496</c:v>
                </c:pt>
                <c:pt idx="16433">
                  <c:v>-4.2841796992297496</c:v>
                </c:pt>
                <c:pt idx="16434">
                  <c:v>-4.2841796992297496</c:v>
                </c:pt>
                <c:pt idx="16435">
                  <c:v>-4.2841796992297496</c:v>
                </c:pt>
                <c:pt idx="16436">
                  <c:v>-4.2841796992297496</c:v>
                </c:pt>
                <c:pt idx="16437">
                  <c:v>-4.2841796992297496</c:v>
                </c:pt>
                <c:pt idx="16438">
                  <c:v>-4.2841796992297496</c:v>
                </c:pt>
                <c:pt idx="16439">
                  <c:v>-4.2841796992297496</c:v>
                </c:pt>
                <c:pt idx="16440">
                  <c:v>-4.2841796992297496</c:v>
                </c:pt>
                <c:pt idx="16441">
                  <c:v>-4.2841796992297496</c:v>
                </c:pt>
                <c:pt idx="16442">
                  <c:v>-4.2841796992297496</c:v>
                </c:pt>
                <c:pt idx="16443">
                  <c:v>-4.2841796992297496</c:v>
                </c:pt>
                <c:pt idx="16444">
                  <c:v>-4.2841796992297496</c:v>
                </c:pt>
                <c:pt idx="16445">
                  <c:v>-4.2841796992297496</c:v>
                </c:pt>
                <c:pt idx="16446">
                  <c:v>-4.2841796992297496</c:v>
                </c:pt>
                <c:pt idx="16447">
                  <c:v>-4.2841796992297496</c:v>
                </c:pt>
                <c:pt idx="16448">
                  <c:v>-4.2841796992297496</c:v>
                </c:pt>
                <c:pt idx="16449">
                  <c:v>-4.2841796992297496</c:v>
                </c:pt>
                <c:pt idx="16450">
                  <c:v>-4.2841796992297496</c:v>
                </c:pt>
                <c:pt idx="16451">
                  <c:v>-4.2841796992297496</c:v>
                </c:pt>
                <c:pt idx="16452">
                  <c:v>-4.2841796992297496</c:v>
                </c:pt>
                <c:pt idx="16453">
                  <c:v>-4.2841796992297496</c:v>
                </c:pt>
                <c:pt idx="16454">
                  <c:v>-4.2841796992297496</c:v>
                </c:pt>
                <c:pt idx="16455">
                  <c:v>-4.2841796992297496</c:v>
                </c:pt>
                <c:pt idx="16456">
                  <c:v>-4.2841796992297496</c:v>
                </c:pt>
                <c:pt idx="16457">
                  <c:v>-4.2841796992297496</c:v>
                </c:pt>
                <c:pt idx="16458">
                  <c:v>-4.2841796992297496</c:v>
                </c:pt>
                <c:pt idx="16459">
                  <c:v>-4.2841796992297496</c:v>
                </c:pt>
                <c:pt idx="16460">
                  <c:v>-4.2841796992297496</c:v>
                </c:pt>
                <c:pt idx="16461">
                  <c:v>-4.2841796992297496</c:v>
                </c:pt>
                <c:pt idx="16462">
                  <c:v>-4.2841796992297496</c:v>
                </c:pt>
                <c:pt idx="16463">
                  <c:v>-4.2841796992297496</c:v>
                </c:pt>
                <c:pt idx="16464">
                  <c:v>-4.2841796992297496</c:v>
                </c:pt>
                <c:pt idx="16465">
                  <c:v>-4.2841796992297496</c:v>
                </c:pt>
                <c:pt idx="16466">
                  <c:v>-4.2841796992297496</c:v>
                </c:pt>
                <c:pt idx="16467">
                  <c:v>-4.2841796992297496</c:v>
                </c:pt>
                <c:pt idx="16468">
                  <c:v>-4.2841796992297496</c:v>
                </c:pt>
                <c:pt idx="16469">
                  <c:v>-4.2841796992297496</c:v>
                </c:pt>
                <c:pt idx="16470">
                  <c:v>-4.2841796992297496</c:v>
                </c:pt>
                <c:pt idx="16471">
                  <c:v>-4.2841796992297496</c:v>
                </c:pt>
                <c:pt idx="16472">
                  <c:v>-4.2841796992297496</c:v>
                </c:pt>
                <c:pt idx="16473">
                  <c:v>-4.2841796992297496</c:v>
                </c:pt>
                <c:pt idx="16474">
                  <c:v>-4.2841796992297496</c:v>
                </c:pt>
                <c:pt idx="16475">
                  <c:v>-4.2841796992297496</c:v>
                </c:pt>
                <c:pt idx="16476">
                  <c:v>-4.2841796992297496</c:v>
                </c:pt>
                <c:pt idx="16477">
                  <c:v>-4.2841796992297496</c:v>
                </c:pt>
                <c:pt idx="16478">
                  <c:v>-4.2841796992297496</c:v>
                </c:pt>
                <c:pt idx="16479">
                  <c:v>-4.2841796992297496</c:v>
                </c:pt>
                <c:pt idx="16480">
                  <c:v>-4.2841796992297496</c:v>
                </c:pt>
                <c:pt idx="16481">
                  <c:v>-4.2841796992297496</c:v>
                </c:pt>
                <c:pt idx="16482">
                  <c:v>-4.2841796992297496</c:v>
                </c:pt>
                <c:pt idx="16483">
                  <c:v>-4.2841796992297496</c:v>
                </c:pt>
                <c:pt idx="16484">
                  <c:v>-4.2841796992297496</c:v>
                </c:pt>
                <c:pt idx="16485">
                  <c:v>-4.2841796992297496</c:v>
                </c:pt>
                <c:pt idx="16486">
                  <c:v>-4.2841796992297496</c:v>
                </c:pt>
                <c:pt idx="16487">
                  <c:v>-4.2841796992297496</c:v>
                </c:pt>
                <c:pt idx="16488">
                  <c:v>-4.2841796992297496</c:v>
                </c:pt>
                <c:pt idx="16489">
                  <c:v>-4.2841796992297496</c:v>
                </c:pt>
                <c:pt idx="16490">
                  <c:v>-4.2841796992297496</c:v>
                </c:pt>
                <c:pt idx="16491">
                  <c:v>-4.2841796992297496</c:v>
                </c:pt>
                <c:pt idx="16492">
                  <c:v>-4.2841796992297496</c:v>
                </c:pt>
                <c:pt idx="16493">
                  <c:v>-4.2841796992297496</c:v>
                </c:pt>
                <c:pt idx="16494">
                  <c:v>-4.2841796992297496</c:v>
                </c:pt>
                <c:pt idx="16495">
                  <c:v>-4.2841796992297496</c:v>
                </c:pt>
                <c:pt idx="16496">
                  <c:v>-4.2841796992297496</c:v>
                </c:pt>
                <c:pt idx="16497">
                  <c:v>-4.2841796992297496</c:v>
                </c:pt>
                <c:pt idx="16498">
                  <c:v>-4.2841796992297496</c:v>
                </c:pt>
                <c:pt idx="16499">
                  <c:v>-4.2841796992297496</c:v>
                </c:pt>
                <c:pt idx="16500">
                  <c:v>-4.2841796992297496</c:v>
                </c:pt>
                <c:pt idx="16501">
                  <c:v>-4.2841796992297496</c:v>
                </c:pt>
                <c:pt idx="16502">
                  <c:v>-4.2841796992297496</c:v>
                </c:pt>
                <c:pt idx="16503">
                  <c:v>-4.2841796992297496</c:v>
                </c:pt>
                <c:pt idx="16504">
                  <c:v>-4.2841796992297496</c:v>
                </c:pt>
                <c:pt idx="16505">
                  <c:v>-4.2841796992297496</c:v>
                </c:pt>
                <c:pt idx="16506">
                  <c:v>-4.2841796992297496</c:v>
                </c:pt>
                <c:pt idx="16507">
                  <c:v>-4.2841796992297496</c:v>
                </c:pt>
                <c:pt idx="16508">
                  <c:v>-4.2841796992297496</c:v>
                </c:pt>
                <c:pt idx="16509">
                  <c:v>-4.2841796992297496</c:v>
                </c:pt>
                <c:pt idx="16510">
                  <c:v>-4.2841796992297496</c:v>
                </c:pt>
                <c:pt idx="16511">
                  <c:v>-4.2841796992297496</c:v>
                </c:pt>
                <c:pt idx="16512">
                  <c:v>-4.2841796992297496</c:v>
                </c:pt>
                <c:pt idx="16513">
                  <c:v>-4.2841796992297496</c:v>
                </c:pt>
                <c:pt idx="16514">
                  <c:v>-4.2841796992297496</c:v>
                </c:pt>
                <c:pt idx="16515">
                  <c:v>-4.2841796992297496</c:v>
                </c:pt>
                <c:pt idx="16516">
                  <c:v>-4.2841796992297496</c:v>
                </c:pt>
                <c:pt idx="16517">
                  <c:v>-4.2841796992297496</c:v>
                </c:pt>
                <c:pt idx="16518">
                  <c:v>-4.2841796992297496</c:v>
                </c:pt>
                <c:pt idx="16519">
                  <c:v>-4.2841796992297496</c:v>
                </c:pt>
                <c:pt idx="16520">
                  <c:v>-4.2841796992297496</c:v>
                </c:pt>
                <c:pt idx="16521">
                  <c:v>-4.2841796992297496</c:v>
                </c:pt>
                <c:pt idx="16522">
                  <c:v>-4.2841796992297496</c:v>
                </c:pt>
                <c:pt idx="16523">
                  <c:v>-4.2841796992297496</c:v>
                </c:pt>
                <c:pt idx="16524">
                  <c:v>-4.2841796992297496</c:v>
                </c:pt>
                <c:pt idx="16525">
                  <c:v>-4.2841796992297496</c:v>
                </c:pt>
                <c:pt idx="16526">
                  <c:v>-4.2841796992297496</c:v>
                </c:pt>
                <c:pt idx="16527">
                  <c:v>-4.2841796992297496</c:v>
                </c:pt>
                <c:pt idx="16528">
                  <c:v>-4.2841796992297496</c:v>
                </c:pt>
                <c:pt idx="16529">
                  <c:v>-4.2841796992297496</c:v>
                </c:pt>
                <c:pt idx="16530">
                  <c:v>-4.2841796992297496</c:v>
                </c:pt>
                <c:pt idx="16531">
                  <c:v>-4.2841796992297496</c:v>
                </c:pt>
                <c:pt idx="16532">
                  <c:v>-4.2841796992297496</c:v>
                </c:pt>
                <c:pt idx="16533">
                  <c:v>-4.2841796992297496</c:v>
                </c:pt>
                <c:pt idx="16534">
                  <c:v>-4.2841796992297496</c:v>
                </c:pt>
                <c:pt idx="16535">
                  <c:v>-4.2841796992297496</c:v>
                </c:pt>
                <c:pt idx="16536">
                  <c:v>-4.2841796992297496</c:v>
                </c:pt>
                <c:pt idx="16537">
                  <c:v>-4.2841796992297496</c:v>
                </c:pt>
                <c:pt idx="16538">
                  <c:v>-4.2841796992297496</c:v>
                </c:pt>
                <c:pt idx="16539">
                  <c:v>-4.2841796992297496</c:v>
                </c:pt>
                <c:pt idx="16540">
                  <c:v>-4.2841796992297496</c:v>
                </c:pt>
                <c:pt idx="16541">
                  <c:v>-4.2841796992297496</c:v>
                </c:pt>
                <c:pt idx="16542">
                  <c:v>-4.2841796992297496</c:v>
                </c:pt>
                <c:pt idx="16543">
                  <c:v>-4.2841796992297496</c:v>
                </c:pt>
                <c:pt idx="16544">
                  <c:v>-4.2841796992297496</c:v>
                </c:pt>
                <c:pt idx="16545">
                  <c:v>-4.2841796992297496</c:v>
                </c:pt>
                <c:pt idx="16546">
                  <c:v>-4.2841796992297496</c:v>
                </c:pt>
                <c:pt idx="16547">
                  <c:v>-4.2841796992297496</c:v>
                </c:pt>
                <c:pt idx="16548">
                  <c:v>-4.2841796992297496</c:v>
                </c:pt>
                <c:pt idx="16549">
                  <c:v>-4.2841796992297496</c:v>
                </c:pt>
                <c:pt idx="16550">
                  <c:v>-4.2841796992297496</c:v>
                </c:pt>
                <c:pt idx="16551">
                  <c:v>-4.2841796992297496</c:v>
                </c:pt>
                <c:pt idx="16552">
                  <c:v>-4.2841796992297496</c:v>
                </c:pt>
                <c:pt idx="16553">
                  <c:v>-4.2841796992297496</c:v>
                </c:pt>
                <c:pt idx="16554">
                  <c:v>-4.2841796992297496</c:v>
                </c:pt>
                <c:pt idx="16555">
                  <c:v>-4.2841796992297496</c:v>
                </c:pt>
                <c:pt idx="16556">
                  <c:v>-4.2841796992297496</c:v>
                </c:pt>
                <c:pt idx="16557">
                  <c:v>-4.2841796992297496</c:v>
                </c:pt>
                <c:pt idx="16558">
                  <c:v>-4.2841796992297496</c:v>
                </c:pt>
                <c:pt idx="16559">
                  <c:v>-4.2841796992297496</c:v>
                </c:pt>
                <c:pt idx="16560">
                  <c:v>-4.2841796992297496</c:v>
                </c:pt>
                <c:pt idx="16561">
                  <c:v>-4.2841796992297496</c:v>
                </c:pt>
                <c:pt idx="16562">
                  <c:v>-4.2841796992297496</c:v>
                </c:pt>
                <c:pt idx="16563">
                  <c:v>-4.2841796992297496</c:v>
                </c:pt>
                <c:pt idx="16564">
                  <c:v>-4.2841796992297496</c:v>
                </c:pt>
                <c:pt idx="16565">
                  <c:v>-4.2841796992297496</c:v>
                </c:pt>
                <c:pt idx="16566">
                  <c:v>-4.2841796992297496</c:v>
                </c:pt>
                <c:pt idx="16567">
                  <c:v>-4.2841796992297496</c:v>
                </c:pt>
                <c:pt idx="16568">
                  <c:v>-4.2841796992297496</c:v>
                </c:pt>
                <c:pt idx="16569">
                  <c:v>-4.2841796992297496</c:v>
                </c:pt>
                <c:pt idx="16570">
                  <c:v>-4.2841796992297496</c:v>
                </c:pt>
                <c:pt idx="16571">
                  <c:v>-4.2841796992297496</c:v>
                </c:pt>
                <c:pt idx="16572">
                  <c:v>-4.2841796992297496</c:v>
                </c:pt>
                <c:pt idx="16573">
                  <c:v>-4.2841796992297496</c:v>
                </c:pt>
                <c:pt idx="16574">
                  <c:v>-4.2841796992297496</c:v>
                </c:pt>
                <c:pt idx="16575">
                  <c:v>-4.2841796992297496</c:v>
                </c:pt>
                <c:pt idx="16576">
                  <c:v>-4.2841796992297496</c:v>
                </c:pt>
                <c:pt idx="16577">
                  <c:v>-4.2841796992297496</c:v>
                </c:pt>
                <c:pt idx="16578">
                  <c:v>-4.2841796992297496</c:v>
                </c:pt>
                <c:pt idx="16579">
                  <c:v>-4.2841796992297496</c:v>
                </c:pt>
                <c:pt idx="16580">
                  <c:v>-4.2841796992297496</c:v>
                </c:pt>
                <c:pt idx="16581">
                  <c:v>-4.2841796992297496</c:v>
                </c:pt>
                <c:pt idx="16582">
                  <c:v>-4.2841796992297496</c:v>
                </c:pt>
                <c:pt idx="16583">
                  <c:v>-4.2841796992297496</c:v>
                </c:pt>
                <c:pt idx="16584">
                  <c:v>-4.2841796992297496</c:v>
                </c:pt>
                <c:pt idx="16585">
                  <c:v>-4.2841796992297496</c:v>
                </c:pt>
                <c:pt idx="16586">
                  <c:v>-4.2841796992297496</c:v>
                </c:pt>
                <c:pt idx="16587">
                  <c:v>-4.2841796992297496</c:v>
                </c:pt>
                <c:pt idx="16588">
                  <c:v>-4.2841796992297496</c:v>
                </c:pt>
                <c:pt idx="16589">
                  <c:v>-4.2841796992297496</c:v>
                </c:pt>
                <c:pt idx="16590">
                  <c:v>-4.2841796992297496</c:v>
                </c:pt>
                <c:pt idx="16591">
                  <c:v>-4.2841796992297496</c:v>
                </c:pt>
                <c:pt idx="16592">
                  <c:v>-4.2841796992297496</c:v>
                </c:pt>
                <c:pt idx="16593">
                  <c:v>-4.2841796992297496</c:v>
                </c:pt>
                <c:pt idx="16594">
                  <c:v>-4.2841796992297496</c:v>
                </c:pt>
                <c:pt idx="16595">
                  <c:v>-4.2841796992297496</c:v>
                </c:pt>
                <c:pt idx="16596">
                  <c:v>-4.2841796992297496</c:v>
                </c:pt>
                <c:pt idx="16597">
                  <c:v>-4.2841796992297496</c:v>
                </c:pt>
                <c:pt idx="16598">
                  <c:v>-4.2841796992297496</c:v>
                </c:pt>
                <c:pt idx="16599">
                  <c:v>-4.2841796992297496</c:v>
                </c:pt>
                <c:pt idx="16600">
                  <c:v>-4.2841796992297496</c:v>
                </c:pt>
                <c:pt idx="16601">
                  <c:v>-4.2841796992297496</c:v>
                </c:pt>
                <c:pt idx="16602">
                  <c:v>-4.2841796992297496</c:v>
                </c:pt>
                <c:pt idx="16603">
                  <c:v>-4.2841796992297496</c:v>
                </c:pt>
                <c:pt idx="16604">
                  <c:v>-4.2841796992297496</c:v>
                </c:pt>
                <c:pt idx="16605">
                  <c:v>-4.2841796992297496</c:v>
                </c:pt>
                <c:pt idx="16606">
                  <c:v>-4.2841796992297496</c:v>
                </c:pt>
                <c:pt idx="16607">
                  <c:v>-4.2841796992297496</c:v>
                </c:pt>
                <c:pt idx="16608">
                  <c:v>-4.2841796992297496</c:v>
                </c:pt>
                <c:pt idx="16609">
                  <c:v>-4.2841796992297496</c:v>
                </c:pt>
                <c:pt idx="16610">
                  <c:v>-4.2841796992297496</c:v>
                </c:pt>
                <c:pt idx="16611">
                  <c:v>-4.2841796992297496</c:v>
                </c:pt>
                <c:pt idx="16612">
                  <c:v>-4.2841796992297496</c:v>
                </c:pt>
                <c:pt idx="16613">
                  <c:v>-4.2841796992297496</c:v>
                </c:pt>
                <c:pt idx="16614">
                  <c:v>-4.2841796992297496</c:v>
                </c:pt>
                <c:pt idx="16615">
                  <c:v>-4.2841796992297496</c:v>
                </c:pt>
                <c:pt idx="16616">
                  <c:v>-4.2841796992297496</c:v>
                </c:pt>
                <c:pt idx="16617">
                  <c:v>-4.2841796992297496</c:v>
                </c:pt>
                <c:pt idx="16618">
                  <c:v>-4.2841796992297496</c:v>
                </c:pt>
                <c:pt idx="16619">
                  <c:v>-4.2841796992297496</c:v>
                </c:pt>
                <c:pt idx="16620">
                  <c:v>-4.2841796992297496</c:v>
                </c:pt>
                <c:pt idx="16621">
                  <c:v>-4.2841796992297496</c:v>
                </c:pt>
                <c:pt idx="16622">
                  <c:v>-4.2841796992297496</c:v>
                </c:pt>
                <c:pt idx="16623">
                  <c:v>-4.2841796992297496</c:v>
                </c:pt>
                <c:pt idx="16624">
                  <c:v>-4.2841796992297496</c:v>
                </c:pt>
                <c:pt idx="16625">
                  <c:v>-4.2841796992297496</c:v>
                </c:pt>
                <c:pt idx="16626">
                  <c:v>-4.2841796992297496</c:v>
                </c:pt>
                <c:pt idx="16627">
                  <c:v>-4.2841796992297496</c:v>
                </c:pt>
                <c:pt idx="16628">
                  <c:v>-4.2841796992297496</c:v>
                </c:pt>
                <c:pt idx="16629">
                  <c:v>-4.2841796992297496</c:v>
                </c:pt>
                <c:pt idx="16630">
                  <c:v>-4.2841796992297496</c:v>
                </c:pt>
                <c:pt idx="16631">
                  <c:v>-4.2841796992297496</c:v>
                </c:pt>
                <c:pt idx="16632">
                  <c:v>-4.2841796992297496</c:v>
                </c:pt>
                <c:pt idx="16633">
                  <c:v>-4.2841796992297496</c:v>
                </c:pt>
                <c:pt idx="16634">
                  <c:v>-4.2841796992297496</c:v>
                </c:pt>
                <c:pt idx="16635">
                  <c:v>-4.2841796992297496</c:v>
                </c:pt>
                <c:pt idx="16636">
                  <c:v>-4.2841796992297496</c:v>
                </c:pt>
                <c:pt idx="16637">
                  <c:v>-4.2841796992297496</c:v>
                </c:pt>
                <c:pt idx="16638">
                  <c:v>-4.2841796992297496</c:v>
                </c:pt>
                <c:pt idx="16639">
                  <c:v>-4.2841796992297496</c:v>
                </c:pt>
                <c:pt idx="16640">
                  <c:v>-4.2841796992297496</c:v>
                </c:pt>
                <c:pt idx="16641">
                  <c:v>-4.2841796992297496</c:v>
                </c:pt>
                <c:pt idx="16642">
                  <c:v>-4.2841796992297496</c:v>
                </c:pt>
                <c:pt idx="16643">
                  <c:v>-4.2841796992297496</c:v>
                </c:pt>
                <c:pt idx="16644">
                  <c:v>-4.2841796992297496</c:v>
                </c:pt>
                <c:pt idx="16645">
                  <c:v>-4.2841796992297496</c:v>
                </c:pt>
                <c:pt idx="16646">
                  <c:v>-4.2841796992297496</c:v>
                </c:pt>
                <c:pt idx="16647">
                  <c:v>-4.2841796992297496</c:v>
                </c:pt>
                <c:pt idx="16648">
                  <c:v>-4.2841796992297496</c:v>
                </c:pt>
                <c:pt idx="16649">
                  <c:v>-4.2841796992297496</c:v>
                </c:pt>
                <c:pt idx="16650">
                  <c:v>-4.2841796992297496</c:v>
                </c:pt>
                <c:pt idx="16651">
                  <c:v>-4.2841796992297496</c:v>
                </c:pt>
                <c:pt idx="16652">
                  <c:v>-4.2841796992297496</c:v>
                </c:pt>
                <c:pt idx="16653">
                  <c:v>-4.2841796992297496</c:v>
                </c:pt>
                <c:pt idx="16654">
                  <c:v>-4.2841796992297496</c:v>
                </c:pt>
                <c:pt idx="16655">
                  <c:v>-4.2841796992297496</c:v>
                </c:pt>
                <c:pt idx="16656">
                  <c:v>-4.2841796992297496</c:v>
                </c:pt>
                <c:pt idx="16657">
                  <c:v>-4.2841796992297496</c:v>
                </c:pt>
                <c:pt idx="16658">
                  <c:v>-4.2841796992297496</c:v>
                </c:pt>
                <c:pt idx="16659">
                  <c:v>-4.2841796992297496</c:v>
                </c:pt>
                <c:pt idx="16660">
                  <c:v>-4.2841796992297496</c:v>
                </c:pt>
                <c:pt idx="16661">
                  <c:v>-4.2841796992297496</c:v>
                </c:pt>
                <c:pt idx="16662">
                  <c:v>-4.2841796992297496</c:v>
                </c:pt>
                <c:pt idx="16663">
                  <c:v>-4.2841796992297496</c:v>
                </c:pt>
                <c:pt idx="16664">
                  <c:v>-4.2841796992297496</c:v>
                </c:pt>
                <c:pt idx="16665">
                  <c:v>-4.2841796992297496</c:v>
                </c:pt>
                <c:pt idx="16666">
                  <c:v>-4.2841796992297496</c:v>
                </c:pt>
                <c:pt idx="16667">
                  <c:v>-4.2841796992297496</c:v>
                </c:pt>
                <c:pt idx="16668">
                  <c:v>-4.2841796992297496</c:v>
                </c:pt>
                <c:pt idx="16669">
                  <c:v>-4.2841796992297496</c:v>
                </c:pt>
                <c:pt idx="16670">
                  <c:v>-4.2841796992297496</c:v>
                </c:pt>
                <c:pt idx="16671">
                  <c:v>-4.2841796992297496</c:v>
                </c:pt>
                <c:pt idx="16672">
                  <c:v>-4.2841796992297496</c:v>
                </c:pt>
                <c:pt idx="16673">
                  <c:v>-4.2841796992297496</c:v>
                </c:pt>
                <c:pt idx="16674">
                  <c:v>-4.2841796992297496</c:v>
                </c:pt>
                <c:pt idx="16675">
                  <c:v>-4.2841796992297496</c:v>
                </c:pt>
                <c:pt idx="16676">
                  <c:v>-4.2841796992297496</c:v>
                </c:pt>
                <c:pt idx="16677">
                  <c:v>-4.2841796992297496</c:v>
                </c:pt>
                <c:pt idx="16678">
                  <c:v>-4.2841796992297496</c:v>
                </c:pt>
                <c:pt idx="16679">
                  <c:v>-4.2841796992297496</c:v>
                </c:pt>
                <c:pt idx="16680">
                  <c:v>-4.2841796992297496</c:v>
                </c:pt>
                <c:pt idx="16681">
                  <c:v>-4.2841796992297496</c:v>
                </c:pt>
                <c:pt idx="16682">
                  <c:v>-4.2841796992297496</c:v>
                </c:pt>
                <c:pt idx="16683">
                  <c:v>-4.2841796992297496</c:v>
                </c:pt>
                <c:pt idx="16684">
                  <c:v>-4.2841796992297496</c:v>
                </c:pt>
                <c:pt idx="16685">
                  <c:v>-4.2841796992297496</c:v>
                </c:pt>
                <c:pt idx="16686">
                  <c:v>-4.2841796992297496</c:v>
                </c:pt>
                <c:pt idx="16687">
                  <c:v>-4.2841796992297496</c:v>
                </c:pt>
                <c:pt idx="16688">
                  <c:v>-4.2841796992297496</c:v>
                </c:pt>
                <c:pt idx="16689">
                  <c:v>-4.2841796992297496</c:v>
                </c:pt>
                <c:pt idx="16690">
                  <c:v>-4.2841796992297496</c:v>
                </c:pt>
                <c:pt idx="16691">
                  <c:v>-4.2841796992297496</c:v>
                </c:pt>
                <c:pt idx="16692">
                  <c:v>-4.2841796992297496</c:v>
                </c:pt>
                <c:pt idx="16693">
                  <c:v>-4.2841796992297496</c:v>
                </c:pt>
                <c:pt idx="16694">
                  <c:v>-4.2841796992297496</c:v>
                </c:pt>
                <c:pt idx="16695">
                  <c:v>-4.2841796992297496</c:v>
                </c:pt>
                <c:pt idx="16696">
                  <c:v>-4.2841796992297496</c:v>
                </c:pt>
                <c:pt idx="16697">
                  <c:v>-4.2841796992297496</c:v>
                </c:pt>
                <c:pt idx="16698">
                  <c:v>-4.2841796992297496</c:v>
                </c:pt>
                <c:pt idx="16699">
                  <c:v>-4.2841796992297496</c:v>
                </c:pt>
                <c:pt idx="16700">
                  <c:v>-4.2841796992297496</c:v>
                </c:pt>
                <c:pt idx="16701">
                  <c:v>-4.2841796992297496</c:v>
                </c:pt>
                <c:pt idx="16702">
                  <c:v>-4.2841796992297496</c:v>
                </c:pt>
                <c:pt idx="16703">
                  <c:v>-4.2841796992297496</c:v>
                </c:pt>
                <c:pt idx="16704">
                  <c:v>-4.2841796992297496</c:v>
                </c:pt>
                <c:pt idx="16705">
                  <c:v>-4.2841796992297496</c:v>
                </c:pt>
                <c:pt idx="16706">
                  <c:v>-4.2841796992297496</c:v>
                </c:pt>
                <c:pt idx="16707">
                  <c:v>-4.2841796992297496</c:v>
                </c:pt>
                <c:pt idx="16708">
                  <c:v>-4.2841796992297496</c:v>
                </c:pt>
                <c:pt idx="16709">
                  <c:v>-4.2841796992297496</c:v>
                </c:pt>
                <c:pt idx="16710">
                  <c:v>-4.2841796992297496</c:v>
                </c:pt>
                <c:pt idx="16711">
                  <c:v>-4.2841796992297496</c:v>
                </c:pt>
                <c:pt idx="16712">
                  <c:v>-4.2841796992297496</c:v>
                </c:pt>
                <c:pt idx="16713">
                  <c:v>-4.2841796992297496</c:v>
                </c:pt>
                <c:pt idx="16714">
                  <c:v>-4.2841796992297496</c:v>
                </c:pt>
                <c:pt idx="16715">
                  <c:v>-4.2841796992297496</c:v>
                </c:pt>
                <c:pt idx="16716">
                  <c:v>-4.2841796992297496</c:v>
                </c:pt>
                <c:pt idx="16717">
                  <c:v>-4.2841796992297496</c:v>
                </c:pt>
                <c:pt idx="16718">
                  <c:v>-4.2841796992297496</c:v>
                </c:pt>
                <c:pt idx="16719">
                  <c:v>-4.2841796992297496</c:v>
                </c:pt>
                <c:pt idx="16720">
                  <c:v>-4.2841796992297496</c:v>
                </c:pt>
                <c:pt idx="16721">
                  <c:v>-4.2841796992297496</c:v>
                </c:pt>
                <c:pt idx="16722">
                  <c:v>-4.2841796992297496</c:v>
                </c:pt>
                <c:pt idx="16723">
                  <c:v>-4.2841796992297496</c:v>
                </c:pt>
                <c:pt idx="16724">
                  <c:v>-4.2841796992297496</c:v>
                </c:pt>
                <c:pt idx="16725">
                  <c:v>-4.2841796992297496</c:v>
                </c:pt>
                <c:pt idx="16726">
                  <c:v>-4.2841796992297496</c:v>
                </c:pt>
                <c:pt idx="16727">
                  <c:v>-4.2841796992297496</c:v>
                </c:pt>
                <c:pt idx="16728">
                  <c:v>-4.2841796992297496</c:v>
                </c:pt>
                <c:pt idx="16729">
                  <c:v>-4.2841796992297496</c:v>
                </c:pt>
                <c:pt idx="16730">
                  <c:v>-4.2841796992297496</c:v>
                </c:pt>
                <c:pt idx="16731">
                  <c:v>-4.2841796992297496</c:v>
                </c:pt>
                <c:pt idx="16732">
                  <c:v>-4.2841796992297496</c:v>
                </c:pt>
                <c:pt idx="16733">
                  <c:v>-4.2841796992297496</c:v>
                </c:pt>
                <c:pt idx="16734">
                  <c:v>-4.2841796992297496</c:v>
                </c:pt>
                <c:pt idx="16735">
                  <c:v>-4.2841796992297496</c:v>
                </c:pt>
                <c:pt idx="16736">
                  <c:v>-4.2841796992297496</c:v>
                </c:pt>
                <c:pt idx="16737">
                  <c:v>-4.2841796992297496</c:v>
                </c:pt>
                <c:pt idx="16738">
                  <c:v>-4.2841796992297496</c:v>
                </c:pt>
                <c:pt idx="16739">
                  <c:v>-4.2841796992297496</c:v>
                </c:pt>
                <c:pt idx="16740">
                  <c:v>-4.2841796992297496</c:v>
                </c:pt>
                <c:pt idx="16741">
                  <c:v>-4.2841796992297496</c:v>
                </c:pt>
                <c:pt idx="16742">
                  <c:v>-4.2841796992297496</c:v>
                </c:pt>
                <c:pt idx="16743">
                  <c:v>-4.2841796992297496</c:v>
                </c:pt>
                <c:pt idx="16744">
                  <c:v>-4.2841796992297496</c:v>
                </c:pt>
                <c:pt idx="16745">
                  <c:v>-4.2841796992297496</c:v>
                </c:pt>
                <c:pt idx="16746">
                  <c:v>-4.2841796992297496</c:v>
                </c:pt>
                <c:pt idx="16747">
                  <c:v>-4.2841796992297496</c:v>
                </c:pt>
                <c:pt idx="16748">
                  <c:v>-4.2841796992297496</c:v>
                </c:pt>
                <c:pt idx="16749">
                  <c:v>-4.2841796992297496</c:v>
                </c:pt>
                <c:pt idx="16750">
                  <c:v>-4.2841796992297496</c:v>
                </c:pt>
                <c:pt idx="16751">
                  <c:v>-4.2841796992297496</c:v>
                </c:pt>
                <c:pt idx="16752">
                  <c:v>-4.2841796992297496</c:v>
                </c:pt>
                <c:pt idx="16753">
                  <c:v>-4.2841796992297496</c:v>
                </c:pt>
                <c:pt idx="16754">
                  <c:v>-4.2841796992297496</c:v>
                </c:pt>
                <c:pt idx="16755">
                  <c:v>-4.2841796992297496</c:v>
                </c:pt>
                <c:pt idx="16756">
                  <c:v>-4.2841796992297496</c:v>
                </c:pt>
                <c:pt idx="16757">
                  <c:v>-4.2841796992297496</c:v>
                </c:pt>
                <c:pt idx="16758">
                  <c:v>-4.2841796992297496</c:v>
                </c:pt>
                <c:pt idx="16759">
                  <c:v>-4.2841796992297496</c:v>
                </c:pt>
                <c:pt idx="16760">
                  <c:v>-4.2841796992297496</c:v>
                </c:pt>
                <c:pt idx="16761">
                  <c:v>-4.2841796992297496</c:v>
                </c:pt>
                <c:pt idx="16762">
                  <c:v>-4.2841796992297496</c:v>
                </c:pt>
                <c:pt idx="16763">
                  <c:v>-4.2841796992297496</c:v>
                </c:pt>
                <c:pt idx="16764">
                  <c:v>-4.2841796992297496</c:v>
                </c:pt>
                <c:pt idx="16765">
                  <c:v>-4.2841796992297496</c:v>
                </c:pt>
                <c:pt idx="16766">
                  <c:v>-4.2841796992297496</c:v>
                </c:pt>
                <c:pt idx="16767">
                  <c:v>-4.2841796992297496</c:v>
                </c:pt>
                <c:pt idx="16768">
                  <c:v>-4.2841796992297496</c:v>
                </c:pt>
                <c:pt idx="16769">
                  <c:v>-4.2841796992297496</c:v>
                </c:pt>
                <c:pt idx="16770">
                  <c:v>-4.2841796992297496</c:v>
                </c:pt>
                <c:pt idx="16771">
                  <c:v>-4.2841796992297496</c:v>
                </c:pt>
                <c:pt idx="16772">
                  <c:v>-4.2841796992297496</c:v>
                </c:pt>
                <c:pt idx="16773">
                  <c:v>-4.2841796992297496</c:v>
                </c:pt>
                <c:pt idx="16774">
                  <c:v>-4.2841796992297496</c:v>
                </c:pt>
                <c:pt idx="16775">
                  <c:v>-4.2841796992297496</c:v>
                </c:pt>
                <c:pt idx="16776">
                  <c:v>-4.2841796992297496</c:v>
                </c:pt>
                <c:pt idx="16777">
                  <c:v>-4.2841796992297496</c:v>
                </c:pt>
                <c:pt idx="16778">
                  <c:v>-4.2841796992297496</c:v>
                </c:pt>
                <c:pt idx="16779">
                  <c:v>-4.2841796992297496</c:v>
                </c:pt>
                <c:pt idx="16780">
                  <c:v>-4.2841796992297496</c:v>
                </c:pt>
                <c:pt idx="16781">
                  <c:v>-4.2841796992297496</c:v>
                </c:pt>
                <c:pt idx="16782">
                  <c:v>-4.2841796992297496</c:v>
                </c:pt>
                <c:pt idx="16783">
                  <c:v>-4.2841796992297496</c:v>
                </c:pt>
                <c:pt idx="16784">
                  <c:v>-4.2841796992297496</c:v>
                </c:pt>
                <c:pt idx="16785">
                  <c:v>-4.2841796992297496</c:v>
                </c:pt>
                <c:pt idx="16786">
                  <c:v>-4.2841796992297496</c:v>
                </c:pt>
                <c:pt idx="16787">
                  <c:v>-4.2841796992297496</c:v>
                </c:pt>
                <c:pt idx="16788">
                  <c:v>-4.2841796992297496</c:v>
                </c:pt>
                <c:pt idx="16789">
                  <c:v>-4.2841796992297496</c:v>
                </c:pt>
                <c:pt idx="16790">
                  <c:v>-4.2841796992297496</c:v>
                </c:pt>
                <c:pt idx="16791">
                  <c:v>-4.2841796992297496</c:v>
                </c:pt>
                <c:pt idx="16792">
                  <c:v>-4.2841796992297496</c:v>
                </c:pt>
                <c:pt idx="16793">
                  <c:v>-4.2841796992297496</c:v>
                </c:pt>
                <c:pt idx="16794">
                  <c:v>-4.2841796992297496</c:v>
                </c:pt>
                <c:pt idx="16795">
                  <c:v>-4.2841796992297496</c:v>
                </c:pt>
                <c:pt idx="16796">
                  <c:v>-4.2841796992297496</c:v>
                </c:pt>
                <c:pt idx="16797">
                  <c:v>-4.2841796992297496</c:v>
                </c:pt>
                <c:pt idx="16798">
                  <c:v>-4.2841796992297496</c:v>
                </c:pt>
                <c:pt idx="16799">
                  <c:v>-4.2841796992297496</c:v>
                </c:pt>
                <c:pt idx="16800">
                  <c:v>-4.2841796992297496</c:v>
                </c:pt>
                <c:pt idx="16801">
                  <c:v>-4.2841796992297496</c:v>
                </c:pt>
                <c:pt idx="16802">
                  <c:v>-4.2841796992297496</c:v>
                </c:pt>
                <c:pt idx="16803">
                  <c:v>-4.2841796992297496</c:v>
                </c:pt>
                <c:pt idx="16804">
                  <c:v>-4.2841796992297496</c:v>
                </c:pt>
                <c:pt idx="16805">
                  <c:v>-4.2841796992297496</c:v>
                </c:pt>
                <c:pt idx="16806">
                  <c:v>-4.2841796992297496</c:v>
                </c:pt>
                <c:pt idx="16807">
                  <c:v>-4.2841796992297496</c:v>
                </c:pt>
                <c:pt idx="16808">
                  <c:v>-4.2841796992297496</c:v>
                </c:pt>
                <c:pt idx="16809">
                  <c:v>-4.2841796992297496</c:v>
                </c:pt>
                <c:pt idx="16810">
                  <c:v>-4.2841796992297496</c:v>
                </c:pt>
                <c:pt idx="16811">
                  <c:v>-4.2841796992297496</c:v>
                </c:pt>
                <c:pt idx="16812">
                  <c:v>-4.2841796992297496</c:v>
                </c:pt>
                <c:pt idx="16813">
                  <c:v>-4.2841796992297496</c:v>
                </c:pt>
                <c:pt idx="16814">
                  <c:v>-4.2841796992297496</c:v>
                </c:pt>
                <c:pt idx="16815">
                  <c:v>-4.2841796992297496</c:v>
                </c:pt>
                <c:pt idx="16816">
                  <c:v>-4.2841796992297496</c:v>
                </c:pt>
                <c:pt idx="16817">
                  <c:v>-4.2841796992297496</c:v>
                </c:pt>
                <c:pt idx="16818">
                  <c:v>-4.2841796992297496</c:v>
                </c:pt>
                <c:pt idx="16819">
                  <c:v>-4.2841796992297496</c:v>
                </c:pt>
                <c:pt idx="16820">
                  <c:v>-4.2841796992297496</c:v>
                </c:pt>
                <c:pt idx="16821">
                  <c:v>-4.2841796992297496</c:v>
                </c:pt>
                <c:pt idx="16822">
                  <c:v>-4.2841796992297496</c:v>
                </c:pt>
                <c:pt idx="16823">
                  <c:v>-4.2841796992297496</c:v>
                </c:pt>
                <c:pt idx="16824">
                  <c:v>-4.2841796992297496</c:v>
                </c:pt>
                <c:pt idx="16825">
                  <c:v>-4.2841796992297496</c:v>
                </c:pt>
                <c:pt idx="16826">
                  <c:v>-4.2841796992297496</c:v>
                </c:pt>
                <c:pt idx="16827">
                  <c:v>-4.2841796992297496</c:v>
                </c:pt>
                <c:pt idx="16828">
                  <c:v>-4.2841796992297496</c:v>
                </c:pt>
                <c:pt idx="16829">
                  <c:v>-4.2841796992297496</c:v>
                </c:pt>
                <c:pt idx="16830">
                  <c:v>-4.2841796992297496</c:v>
                </c:pt>
                <c:pt idx="16831">
                  <c:v>-4.2841796992297496</c:v>
                </c:pt>
                <c:pt idx="16832">
                  <c:v>-4.2841796992297496</c:v>
                </c:pt>
                <c:pt idx="16833">
                  <c:v>-4.2841796992297496</c:v>
                </c:pt>
                <c:pt idx="16834">
                  <c:v>-4.2841796992297496</c:v>
                </c:pt>
                <c:pt idx="16835">
                  <c:v>-4.2841796992297496</c:v>
                </c:pt>
                <c:pt idx="16836">
                  <c:v>-4.2841796992297496</c:v>
                </c:pt>
                <c:pt idx="16837">
                  <c:v>-4.2841796992297496</c:v>
                </c:pt>
                <c:pt idx="16838">
                  <c:v>-4.2841796992297496</c:v>
                </c:pt>
                <c:pt idx="16839">
                  <c:v>-4.2841796992297496</c:v>
                </c:pt>
                <c:pt idx="16840">
                  <c:v>-4.2841796992297496</c:v>
                </c:pt>
                <c:pt idx="16841">
                  <c:v>-4.2841796992297496</c:v>
                </c:pt>
                <c:pt idx="16842">
                  <c:v>-4.2841796992297496</c:v>
                </c:pt>
                <c:pt idx="16843">
                  <c:v>-4.2841796992297496</c:v>
                </c:pt>
                <c:pt idx="16844">
                  <c:v>-4.2841796992297496</c:v>
                </c:pt>
                <c:pt idx="16845">
                  <c:v>-4.2841796992297496</c:v>
                </c:pt>
                <c:pt idx="16846">
                  <c:v>-4.2841796992297496</c:v>
                </c:pt>
                <c:pt idx="16847">
                  <c:v>-4.2841796992297496</c:v>
                </c:pt>
                <c:pt idx="16848">
                  <c:v>-4.2841796992297496</c:v>
                </c:pt>
                <c:pt idx="16849">
                  <c:v>-4.2841796992297496</c:v>
                </c:pt>
                <c:pt idx="16850">
                  <c:v>-4.2841796992297496</c:v>
                </c:pt>
                <c:pt idx="16851">
                  <c:v>-4.2841796992297496</c:v>
                </c:pt>
                <c:pt idx="16852">
                  <c:v>-4.2841796992297496</c:v>
                </c:pt>
                <c:pt idx="16853">
                  <c:v>-4.2841796992297496</c:v>
                </c:pt>
                <c:pt idx="16854">
                  <c:v>-4.2841796992297496</c:v>
                </c:pt>
                <c:pt idx="16855">
                  <c:v>-4.2841796992297496</c:v>
                </c:pt>
                <c:pt idx="16856">
                  <c:v>-4.2841796992297496</c:v>
                </c:pt>
                <c:pt idx="16857">
                  <c:v>-4.2841796992297496</c:v>
                </c:pt>
                <c:pt idx="16858">
                  <c:v>-4.2841796992297496</c:v>
                </c:pt>
                <c:pt idx="16859">
                  <c:v>-4.2841796992297496</c:v>
                </c:pt>
                <c:pt idx="16860">
                  <c:v>-4.2841796992297496</c:v>
                </c:pt>
                <c:pt idx="16861">
                  <c:v>-4.2841796992297496</c:v>
                </c:pt>
                <c:pt idx="16862">
                  <c:v>-4.2841796992297496</c:v>
                </c:pt>
                <c:pt idx="16863">
                  <c:v>-4.2841796992297496</c:v>
                </c:pt>
                <c:pt idx="16864">
                  <c:v>-4.2841796992297496</c:v>
                </c:pt>
                <c:pt idx="16865">
                  <c:v>-4.2841796992297496</c:v>
                </c:pt>
                <c:pt idx="16866">
                  <c:v>-4.2841796992297496</c:v>
                </c:pt>
                <c:pt idx="16867">
                  <c:v>-4.2841796992297496</c:v>
                </c:pt>
                <c:pt idx="16868">
                  <c:v>-4.2841796992297496</c:v>
                </c:pt>
                <c:pt idx="16869">
                  <c:v>-4.2841796992297496</c:v>
                </c:pt>
                <c:pt idx="16870">
                  <c:v>-4.2841796992297496</c:v>
                </c:pt>
                <c:pt idx="16871">
                  <c:v>-4.2841796992297496</c:v>
                </c:pt>
                <c:pt idx="16872">
                  <c:v>-4.2841796992297496</c:v>
                </c:pt>
                <c:pt idx="16873">
                  <c:v>-4.2841796992297496</c:v>
                </c:pt>
                <c:pt idx="16874">
                  <c:v>-4.2841796992297496</c:v>
                </c:pt>
                <c:pt idx="16875">
                  <c:v>-4.2841796992297496</c:v>
                </c:pt>
                <c:pt idx="16876">
                  <c:v>-4.2841796992297496</c:v>
                </c:pt>
                <c:pt idx="16877">
                  <c:v>-4.2841796992297496</c:v>
                </c:pt>
                <c:pt idx="16878">
                  <c:v>-4.2841796992297496</c:v>
                </c:pt>
                <c:pt idx="16879">
                  <c:v>-4.2841796992297496</c:v>
                </c:pt>
                <c:pt idx="16880">
                  <c:v>-4.2841796992297496</c:v>
                </c:pt>
                <c:pt idx="16881">
                  <c:v>-4.2841796992297496</c:v>
                </c:pt>
                <c:pt idx="16882">
                  <c:v>-4.2841796992297496</c:v>
                </c:pt>
                <c:pt idx="16883">
                  <c:v>-4.2841796992297496</c:v>
                </c:pt>
                <c:pt idx="16884">
                  <c:v>-4.2841796992297496</c:v>
                </c:pt>
                <c:pt idx="16885">
                  <c:v>-4.2841796992297496</c:v>
                </c:pt>
                <c:pt idx="16886">
                  <c:v>-4.2841796992297496</c:v>
                </c:pt>
                <c:pt idx="16887">
                  <c:v>-4.2841796992297496</c:v>
                </c:pt>
                <c:pt idx="16888">
                  <c:v>-4.2841796992297496</c:v>
                </c:pt>
                <c:pt idx="16889">
                  <c:v>-4.2841796992297496</c:v>
                </c:pt>
                <c:pt idx="16890">
                  <c:v>-4.2841796992297496</c:v>
                </c:pt>
                <c:pt idx="16891">
                  <c:v>-4.2841796992297496</c:v>
                </c:pt>
                <c:pt idx="16892">
                  <c:v>-4.2841796992297496</c:v>
                </c:pt>
                <c:pt idx="16893">
                  <c:v>-4.2841796992297496</c:v>
                </c:pt>
                <c:pt idx="16894">
                  <c:v>-4.2841796992297496</c:v>
                </c:pt>
                <c:pt idx="16895">
                  <c:v>-4.2841796992297496</c:v>
                </c:pt>
                <c:pt idx="16896">
                  <c:v>-4.2841796992297496</c:v>
                </c:pt>
                <c:pt idx="16897">
                  <c:v>-4.2841796992297496</c:v>
                </c:pt>
                <c:pt idx="16898">
                  <c:v>-4.2841796992297496</c:v>
                </c:pt>
                <c:pt idx="16899">
                  <c:v>-4.2841796992297496</c:v>
                </c:pt>
                <c:pt idx="16900">
                  <c:v>-4.2841796992297496</c:v>
                </c:pt>
                <c:pt idx="16901">
                  <c:v>-4.2841796992297496</c:v>
                </c:pt>
                <c:pt idx="16902">
                  <c:v>-4.2841796992297496</c:v>
                </c:pt>
                <c:pt idx="16903">
                  <c:v>-4.2841796992297496</c:v>
                </c:pt>
                <c:pt idx="16904">
                  <c:v>-4.2841796992297496</c:v>
                </c:pt>
                <c:pt idx="16905">
                  <c:v>-4.2841796992297496</c:v>
                </c:pt>
                <c:pt idx="16906">
                  <c:v>-4.2841796992297496</c:v>
                </c:pt>
                <c:pt idx="16907">
                  <c:v>-4.2841796992297496</c:v>
                </c:pt>
                <c:pt idx="16908">
                  <c:v>-4.2841796992297496</c:v>
                </c:pt>
                <c:pt idx="16909">
                  <c:v>-4.2841796992297496</c:v>
                </c:pt>
                <c:pt idx="16910">
                  <c:v>-4.2841796992297496</c:v>
                </c:pt>
                <c:pt idx="16911">
                  <c:v>-4.2841796992297496</c:v>
                </c:pt>
                <c:pt idx="16912">
                  <c:v>-4.2841796992297496</c:v>
                </c:pt>
                <c:pt idx="16913">
                  <c:v>-4.2841796992297496</c:v>
                </c:pt>
                <c:pt idx="16914">
                  <c:v>-4.2841796992297496</c:v>
                </c:pt>
                <c:pt idx="16915">
                  <c:v>-4.2841796992297496</c:v>
                </c:pt>
                <c:pt idx="16916">
                  <c:v>-4.2841796992297496</c:v>
                </c:pt>
                <c:pt idx="16917">
                  <c:v>-4.2841796992297496</c:v>
                </c:pt>
                <c:pt idx="16918">
                  <c:v>-4.2841796992297496</c:v>
                </c:pt>
                <c:pt idx="16919">
                  <c:v>-4.2841796992297496</c:v>
                </c:pt>
                <c:pt idx="16920">
                  <c:v>-4.2841796992297496</c:v>
                </c:pt>
                <c:pt idx="16921">
                  <c:v>-4.2841796992297496</c:v>
                </c:pt>
                <c:pt idx="16922">
                  <c:v>-4.2841796992297496</c:v>
                </c:pt>
                <c:pt idx="16923">
                  <c:v>-4.2841796992297496</c:v>
                </c:pt>
                <c:pt idx="16924">
                  <c:v>-4.2841796992297496</c:v>
                </c:pt>
                <c:pt idx="16925">
                  <c:v>-4.2841796992297496</c:v>
                </c:pt>
                <c:pt idx="16926">
                  <c:v>-4.2841796992297496</c:v>
                </c:pt>
                <c:pt idx="16927">
                  <c:v>-4.2841796992297496</c:v>
                </c:pt>
                <c:pt idx="16928">
                  <c:v>-4.2841796992297496</c:v>
                </c:pt>
                <c:pt idx="16929">
                  <c:v>-4.2841796992297496</c:v>
                </c:pt>
                <c:pt idx="16930">
                  <c:v>-4.2841796992297496</c:v>
                </c:pt>
                <c:pt idx="16931">
                  <c:v>-4.2841796992297496</c:v>
                </c:pt>
                <c:pt idx="16932">
                  <c:v>-4.2841796992297496</c:v>
                </c:pt>
                <c:pt idx="16933">
                  <c:v>-4.2841796992297496</c:v>
                </c:pt>
                <c:pt idx="16934">
                  <c:v>-4.2841796992297496</c:v>
                </c:pt>
                <c:pt idx="16935">
                  <c:v>-4.2841796992297496</c:v>
                </c:pt>
                <c:pt idx="16936">
                  <c:v>-4.2841796992297496</c:v>
                </c:pt>
                <c:pt idx="16937">
                  <c:v>-4.2841796992297496</c:v>
                </c:pt>
                <c:pt idx="16938">
                  <c:v>-4.2841796992297496</c:v>
                </c:pt>
                <c:pt idx="16939">
                  <c:v>-4.2841796992297496</c:v>
                </c:pt>
                <c:pt idx="16940">
                  <c:v>-4.2841796992297496</c:v>
                </c:pt>
                <c:pt idx="16941">
                  <c:v>-4.2841796992297496</c:v>
                </c:pt>
                <c:pt idx="16942">
                  <c:v>-4.2841796992297496</c:v>
                </c:pt>
                <c:pt idx="16943">
                  <c:v>-4.2841796992297496</c:v>
                </c:pt>
                <c:pt idx="16944">
                  <c:v>-4.2841796992297496</c:v>
                </c:pt>
                <c:pt idx="16945">
                  <c:v>-4.2841796992297496</c:v>
                </c:pt>
                <c:pt idx="16946">
                  <c:v>-4.2841796992297496</c:v>
                </c:pt>
                <c:pt idx="16947">
                  <c:v>-4.2841796992297496</c:v>
                </c:pt>
                <c:pt idx="16948">
                  <c:v>-4.2841796992297496</c:v>
                </c:pt>
                <c:pt idx="16949">
                  <c:v>-4.2841796992297496</c:v>
                </c:pt>
                <c:pt idx="16950">
                  <c:v>-4.2841796992297496</c:v>
                </c:pt>
                <c:pt idx="16951">
                  <c:v>-4.2841796992297496</c:v>
                </c:pt>
                <c:pt idx="16952">
                  <c:v>-4.2841796992297496</c:v>
                </c:pt>
                <c:pt idx="16953">
                  <c:v>-4.2841796992297496</c:v>
                </c:pt>
                <c:pt idx="16954">
                  <c:v>-4.2841796992297496</c:v>
                </c:pt>
                <c:pt idx="16955">
                  <c:v>-4.2841796992297496</c:v>
                </c:pt>
                <c:pt idx="16956">
                  <c:v>-4.2841796992297496</c:v>
                </c:pt>
                <c:pt idx="16957">
                  <c:v>-4.2841796992297496</c:v>
                </c:pt>
                <c:pt idx="16958">
                  <c:v>-4.2841796992297496</c:v>
                </c:pt>
                <c:pt idx="16959">
                  <c:v>-4.2841796992297496</c:v>
                </c:pt>
                <c:pt idx="16960">
                  <c:v>-4.2841796992297496</c:v>
                </c:pt>
                <c:pt idx="16961">
                  <c:v>-4.2841796992297496</c:v>
                </c:pt>
                <c:pt idx="16962">
                  <c:v>-4.2841796992297496</c:v>
                </c:pt>
                <c:pt idx="16963">
                  <c:v>-4.2841796992297496</c:v>
                </c:pt>
                <c:pt idx="16964">
                  <c:v>-4.2841796992297496</c:v>
                </c:pt>
                <c:pt idx="16965">
                  <c:v>-4.2841796992297496</c:v>
                </c:pt>
                <c:pt idx="16966">
                  <c:v>-4.2841796992297496</c:v>
                </c:pt>
                <c:pt idx="16967">
                  <c:v>-4.2841796992297496</c:v>
                </c:pt>
                <c:pt idx="16968">
                  <c:v>-4.2841796992297496</c:v>
                </c:pt>
                <c:pt idx="16969">
                  <c:v>-4.2841796992297496</c:v>
                </c:pt>
                <c:pt idx="16970">
                  <c:v>-4.2841796992297496</c:v>
                </c:pt>
                <c:pt idx="16971">
                  <c:v>-4.2841796992297496</c:v>
                </c:pt>
                <c:pt idx="16972">
                  <c:v>-4.2841796992297496</c:v>
                </c:pt>
                <c:pt idx="16973">
                  <c:v>-4.2841796992297496</c:v>
                </c:pt>
                <c:pt idx="16974">
                  <c:v>-4.2841796992297496</c:v>
                </c:pt>
                <c:pt idx="16975">
                  <c:v>-4.2841796992297496</c:v>
                </c:pt>
                <c:pt idx="16976">
                  <c:v>-4.2841796992297496</c:v>
                </c:pt>
                <c:pt idx="16977">
                  <c:v>-4.2841796992297496</c:v>
                </c:pt>
                <c:pt idx="16978">
                  <c:v>-4.2841796992297496</c:v>
                </c:pt>
                <c:pt idx="16979">
                  <c:v>-4.2841796992297496</c:v>
                </c:pt>
                <c:pt idx="16980">
                  <c:v>-4.2841796992297496</c:v>
                </c:pt>
                <c:pt idx="16981">
                  <c:v>-4.2841796992297496</c:v>
                </c:pt>
                <c:pt idx="16982">
                  <c:v>-4.2841796992297496</c:v>
                </c:pt>
                <c:pt idx="16983">
                  <c:v>-4.2841796992297496</c:v>
                </c:pt>
                <c:pt idx="16984">
                  <c:v>-4.2841796992297496</c:v>
                </c:pt>
                <c:pt idx="16985">
                  <c:v>-4.2841796992297496</c:v>
                </c:pt>
                <c:pt idx="16986">
                  <c:v>-4.2841796992297496</c:v>
                </c:pt>
                <c:pt idx="16987">
                  <c:v>-4.2841796992297496</c:v>
                </c:pt>
                <c:pt idx="16988">
                  <c:v>-4.2841796992297496</c:v>
                </c:pt>
                <c:pt idx="16989">
                  <c:v>-4.2841796992297496</c:v>
                </c:pt>
                <c:pt idx="16990">
                  <c:v>-4.2841796992297496</c:v>
                </c:pt>
                <c:pt idx="16991">
                  <c:v>-4.2841796992297496</c:v>
                </c:pt>
                <c:pt idx="16992">
                  <c:v>-4.2841796992297496</c:v>
                </c:pt>
                <c:pt idx="16993">
                  <c:v>-4.2841796992297496</c:v>
                </c:pt>
                <c:pt idx="16994">
                  <c:v>-4.2841796992297496</c:v>
                </c:pt>
                <c:pt idx="16995">
                  <c:v>-4.2841796992297496</c:v>
                </c:pt>
                <c:pt idx="16996">
                  <c:v>-4.2841796992297496</c:v>
                </c:pt>
                <c:pt idx="16997">
                  <c:v>-4.2841796992297496</c:v>
                </c:pt>
                <c:pt idx="16998">
                  <c:v>-4.2841796992297496</c:v>
                </c:pt>
                <c:pt idx="16999">
                  <c:v>-4.2841796992297496</c:v>
                </c:pt>
                <c:pt idx="17000">
                  <c:v>-4.2841796992297496</c:v>
                </c:pt>
                <c:pt idx="17001">
                  <c:v>-4.2841796992297496</c:v>
                </c:pt>
                <c:pt idx="17002">
                  <c:v>-4.2841796992297496</c:v>
                </c:pt>
                <c:pt idx="17003">
                  <c:v>-4.2841796992297496</c:v>
                </c:pt>
                <c:pt idx="17004">
                  <c:v>-4.2841796992297496</c:v>
                </c:pt>
                <c:pt idx="17005">
                  <c:v>-4.2841796992297496</c:v>
                </c:pt>
                <c:pt idx="17006">
                  <c:v>-4.2841796992297496</c:v>
                </c:pt>
                <c:pt idx="17007">
                  <c:v>-4.2841796992297496</c:v>
                </c:pt>
                <c:pt idx="17008">
                  <c:v>-4.2841796992297496</c:v>
                </c:pt>
                <c:pt idx="17009">
                  <c:v>-4.2841796992297496</c:v>
                </c:pt>
                <c:pt idx="17010">
                  <c:v>-4.2841796992297496</c:v>
                </c:pt>
                <c:pt idx="17011">
                  <c:v>-4.2841796992297496</c:v>
                </c:pt>
                <c:pt idx="17012">
                  <c:v>-4.2841796992297496</c:v>
                </c:pt>
                <c:pt idx="17013">
                  <c:v>-4.2841796992297496</c:v>
                </c:pt>
                <c:pt idx="17014">
                  <c:v>-4.2841796992297496</c:v>
                </c:pt>
                <c:pt idx="17015">
                  <c:v>-4.2841796992297496</c:v>
                </c:pt>
                <c:pt idx="17016">
                  <c:v>-4.2841796992297496</c:v>
                </c:pt>
                <c:pt idx="17017">
                  <c:v>-4.2841796992297496</c:v>
                </c:pt>
                <c:pt idx="17018">
                  <c:v>-4.2841796992297496</c:v>
                </c:pt>
                <c:pt idx="17019">
                  <c:v>-4.2841796992297496</c:v>
                </c:pt>
                <c:pt idx="17020">
                  <c:v>-4.2841796992297496</c:v>
                </c:pt>
                <c:pt idx="17021">
                  <c:v>-4.2841796992297496</c:v>
                </c:pt>
                <c:pt idx="17022">
                  <c:v>-4.2841796992297496</c:v>
                </c:pt>
                <c:pt idx="17023">
                  <c:v>-4.2841796992297496</c:v>
                </c:pt>
                <c:pt idx="17024">
                  <c:v>-4.2841796992297496</c:v>
                </c:pt>
                <c:pt idx="17025">
                  <c:v>-4.2841796992297496</c:v>
                </c:pt>
                <c:pt idx="17026">
                  <c:v>-4.2841796992297496</c:v>
                </c:pt>
                <c:pt idx="17027">
                  <c:v>-4.2841796992297496</c:v>
                </c:pt>
                <c:pt idx="17028">
                  <c:v>-4.2841796992297496</c:v>
                </c:pt>
                <c:pt idx="17029">
                  <c:v>-4.2841796992297496</c:v>
                </c:pt>
                <c:pt idx="17030">
                  <c:v>-4.2841796992297496</c:v>
                </c:pt>
                <c:pt idx="17031">
                  <c:v>-4.2841796992297496</c:v>
                </c:pt>
                <c:pt idx="17032">
                  <c:v>-4.2841796992297496</c:v>
                </c:pt>
                <c:pt idx="17033">
                  <c:v>-4.2841796992297496</c:v>
                </c:pt>
                <c:pt idx="17034">
                  <c:v>-4.2841796992297496</c:v>
                </c:pt>
                <c:pt idx="17035">
                  <c:v>-4.2841796992297496</c:v>
                </c:pt>
                <c:pt idx="17036">
                  <c:v>-4.2841796992297496</c:v>
                </c:pt>
                <c:pt idx="17037">
                  <c:v>-4.2841796992297496</c:v>
                </c:pt>
                <c:pt idx="17038">
                  <c:v>-4.2841796992297496</c:v>
                </c:pt>
                <c:pt idx="17039">
                  <c:v>-4.2841796992297496</c:v>
                </c:pt>
                <c:pt idx="17040">
                  <c:v>-4.2841796992297496</c:v>
                </c:pt>
                <c:pt idx="17041">
                  <c:v>-4.2841796992297496</c:v>
                </c:pt>
                <c:pt idx="17042">
                  <c:v>-4.2841796992297496</c:v>
                </c:pt>
                <c:pt idx="17043">
                  <c:v>-4.2841796992297496</c:v>
                </c:pt>
                <c:pt idx="17044">
                  <c:v>-4.2841796992297496</c:v>
                </c:pt>
                <c:pt idx="17045">
                  <c:v>-4.2841796992297496</c:v>
                </c:pt>
                <c:pt idx="17046">
                  <c:v>-4.2841796992297496</c:v>
                </c:pt>
                <c:pt idx="17047">
                  <c:v>-4.2841796992297496</c:v>
                </c:pt>
                <c:pt idx="17048">
                  <c:v>-4.2841796992297496</c:v>
                </c:pt>
                <c:pt idx="17049">
                  <c:v>-4.2841796992297496</c:v>
                </c:pt>
                <c:pt idx="17050">
                  <c:v>-4.2841796992297496</c:v>
                </c:pt>
                <c:pt idx="17051">
                  <c:v>-4.2841796992297496</c:v>
                </c:pt>
                <c:pt idx="17052">
                  <c:v>-4.2841796992297496</c:v>
                </c:pt>
                <c:pt idx="17053">
                  <c:v>-4.2841796992297496</c:v>
                </c:pt>
                <c:pt idx="17054">
                  <c:v>-4.2841796992297496</c:v>
                </c:pt>
                <c:pt idx="17055">
                  <c:v>-4.2841796992297496</c:v>
                </c:pt>
                <c:pt idx="17056">
                  <c:v>-4.2841796992297496</c:v>
                </c:pt>
                <c:pt idx="17057">
                  <c:v>-4.2841796992297496</c:v>
                </c:pt>
                <c:pt idx="17058">
                  <c:v>-4.2841796992297496</c:v>
                </c:pt>
                <c:pt idx="17059">
                  <c:v>-4.2841796992297496</c:v>
                </c:pt>
                <c:pt idx="17060">
                  <c:v>-4.2841796992297496</c:v>
                </c:pt>
                <c:pt idx="17061">
                  <c:v>-4.2841796992297496</c:v>
                </c:pt>
                <c:pt idx="17062">
                  <c:v>-4.2841796992297496</c:v>
                </c:pt>
                <c:pt idx="17063">
                  <c:v>-4.2841796992297496</c:v>
                </c:pt>
                <c:pt idx="17064">
                  <c:v>-4.2841796992297496</c:v>
                </c:pt>
                <c:pt idx="17065">
                  <c:v>-4.2841796992297496</c:v>
                </c:pt>
                <c:pt idx="17066">
                  <c:v>-4.2841796992297496</c:v>
                </c:pt>
                <c:pt idx="17067">
                  <c:v>-4.2841796992297496</c:v>
                </c:pt>
                <c:pt idx="17068">
                  <c:v>-4.2841796992297496</c:v>
                </c:pt>
                <c:pt idx="17069">
                  <c:v>-4.2841796992297496</c:v>
                </c:pt>
                <c:pt idx="17070">
                  <c:v>-4.2841796992297496</c:v>
                </c:pt>
                <c:pt idx="17071">
                  <c:v>-4.2841796992297496</c:v>
                </c:pt>
                <c:pt idx="17072">
                  <c:v>-4.2841796992297496</c:v>
                </c:pt>
                <c:pt idx="17073">
                  <c:v>-4.2841796992297496</c:v>
                </c:pt>
                <c:pt idx="17074">
                  <c:v>-4.2841796992297496</c:v>
                </c:pt>
                <c:pt idx="17075">
                  <c:v>-4.2841796992297496</c:v>
                </c:pt>
                <c:pt idx="17076">
                  <c:v>-4.2841796992297496</c:v>
                </c:pt>
                <c:pt idx="17077">
                  <c:v>-4.2841796992297496</c:v>
                </c:pt>
                <c:pt idx="17078">
                  <c:v>-4.2841796992297496</c:v>
                </c:pt>
                <c:pt idx="17079">
                  <c:v>-4.2841796992297496</c:v>
                </c:pt>
                <c:pt idx="17080">
                  <c:v>-4.2841796992297496</c:v>
                </c:pt>
                <c:pt idx="17081">
                  <c:v>-4.2841796992297496</c:v>
                </c:pt>
                <c:pt idx="17082">
                  <c:v>-4.2841796992297496</c:v>
                </c:pt>
                <c:pt idx="17083">
                  <c:v>-4.2841796992297496</c:v>
                </c:pt>
                <c:pt idx="17084">
                  <c:v>-4.2841796992297496</c:v>
                </c:pt>
                <c:pt idx="17085">
                  <c:v>-4.2841796992297496</c:v>
                </c:pt>
                <c:pt idx="17086">
                  <c:v>-4.2841796992297496</c:v>
                </c:pt>
                <c:pt idx="17087">
                  <c:v>-4.2841796992297496</c:v>
                </c:pt>
                <c:pt idx="17088">
                  <c:v>-4.2841796992297496</c:v>
                </c:pt>
                <c:pt idx="17089">
                  <c:v>-4.2841796992297496</c:v>
                </c:pt>
                <c:pt idx="17090">
                  <c:v>-4.2841796992297496</c:v>
                </c:pt>
                <c:pt idx="17091">
                  <c:v>-4.2841796992297496</c:v>
                </c:pt>
                <c:pt idx="17092">
                  <c:v>-4.2841796992297496</c:v>
                </c:pt>
                <c:pt idx="17093">
                  <c:v>-4.2841796992297496</c:v>
                </c:pt>
                <c:pt idx="17094">
                  <c:v>-4.2841796992297496</c:v>
                </c:pt>
                <c:pt idx="17095">
                  <c:v>-4.2841796992297496</c:v>
                </c:pt>
                <c:pt idx="17096">
                  <c:v>-4.2841796992297496</c:v>
                </c:pt>
                <c:pt idx="17097">
                  <c:v>-4.2841796992297496</c:v>
                </c:pt>
                <c:pt idx="17098">
                  <c:v>-4.2841796992297496</c:v>
                </c:pt>
                <c:pt idx="17099">
                  <c:v>-4.2841796992297496</c:v>
                </c:pt>
                <c:pt idx="17100">
                  <c:v>-4.2841796992297496</c:v>
                </c:pt>
                <c:pt idx="17101">
                  <c:v>-4.2841796992297496</c:v>
                </c:pt>
                <c:pt idx="17102">
                  <c:v>-4.2841796992297496</c:v>
                </c:pt>
                <c:pt idx="17103">
                  <c:v>-4.2841796992297496</c:v>
                </c:pt>
                <c:pt idx="17104">
                  <c:v>-4.2841796992297496</c:v>
                </c:pt>
                <c:pt idx="17105">
                  <c:v>-4.2841796992297496</c:v>
                </c:pt>
                <c:pt idx="17106">
                  <c:v>-4.2841796992297496</c:v>
                </c:pt>
                <c:pt idx="17107">
                  <c:v>-4.2841796992297496</c:v>
                </c:pt>
                <c:pt idx="17108">
                  <c:v>-4.2841796992297496</c:v>
                </c:pt>
                <c:pt idx="17109">
                  <c:v>-4.2841796992297496</c:v>
                </c:pt>
                <c:pt idx="17110">
                  <c:v>-4.2841796992297496</c:v>
                </c:pt>
                <c:pt idx="17111">
                  <c:v>-4.2841796992297496</c:v>
                </c:pt>
                <c:pt idx="17112">
                  <c:v>-4.2841796992297496</c:v>
                </c:pt>
                <c:pt idx="17113">
                  <c:v>-4.2841796992297496</c:v>
                </c:pt>
                <c:pt idx="17114">
                  <c:v>-4.2841796992297496</c:v>
                </c:pt>
                <c:pt idx="17115">
                  <c:v>-4.2841796992297496</c:v>
                </c:pt>
                <c:pt idx="17116">
                  <c:v>-4.2841796992297496</c:v>
                </c:pt>
                <c:pt idx="17117">
                  <c:v>-4.2841796992297496</c:v>
                </c:pt>
                <c:pt idx="17118">
                  <c:v>-4.2841796992297496</c:v>
                </c:pt>
                <c:pt idx="17119">
                  <c:v>-4.2841796992297496</c:v>
                </c:pt>
                <c:pt idx="17120">
                  <c:v>-4.2841796992297496</c:v>
                </c:pt>
                <c:pt idx="17121">
                  <c:v>-4.2841796992297496</c:v>
                </c:pt>
                <c:pt idx="17122">
                  <c:v>-4.2841796992297496</c:v>
                </c:pt>
                <c:pt idx="17123">
                  <c:v>-4.2841796992297496</c:v>
                </c:pt>
                <c:pt idx="17124">
                  <c:v>-4.2841796992297496</c:v>
                </c:pt>
                <c:pt idx="17125">
                  <c:v>-4.2841796992297496</c:v>
                </c:pt>
                <c:pt idx="17126">
                  <c:v>-4.2841796992297496</c:v>
                </c:pt>
                <c:pt idx="17127">
                  <c:v>-4.2841796992297496</c:v>
                </c:pt>
                <c:pt idx="17128">
                  <c:v>-4.2841796992297496</c:v>
                </c:pt>
                <c:pt idx="17129">
                  <c:v>-4.2841796992297496</c:v>
                </c:pt>
                <c:pt idx="17130">
                  <c:v>-4.2841796992297496</c:v>
                </c:pt>
                <c:pt idx="17131">
                  <c:v>-4.2841796992297496</c:v>
                </c:pt>
                <c:pt idx="17132">
                  <c:v>-4.2841796992297496</c:v>
                </c:pt>
                <c:pt idx="17133">
                  <c:v>-4.2841796992297496</c:v>
                </c:pt>
                <c:pt idx="17134">
                  <c:v>-4.2841796992297496</c:v>
                </c:pt>
                <c:pt idx="17135">
                  <c:v>-4.2841796992297496</c:v>
                </c:pt>
                <c:pt idx="17136">
                  <c:v>-4.2841796992297496</c:v>
                </c:pt>
                <c:pt idx="17137">
                  <c:v>-4.2841796992297496</c:v>
                </c:pt>
                <c:pt idx="17138">
                  <c:v>-4.2841796992297496</c:v>
                </c:pt>
                <c:pt idx="17139">
                  <c:v>-4.2841796992297496</c:v>
                </c:pt>
                <c:pt idx="17140">
                  <c:v>-4.2841796992297496</c:v>
                </c:pt>
                <c:pt idx="17141">
                  <c:v>-4.2841796992297496</c:v>
                </c:pt>
                <c:pt idx="17142">
                  <c:v>-4.2841796992297496</c:v>
                </c:pt>
                <c:pt idx="17143">
                  <c:v>-4.2841796992297496</c:v>
                </c:pt>
                <c:pt idx="17144">
                  <c:v>-4.2841796992297496</c:v>
                </c:pt>
                <c:pt idx="17145">
                  <c:v>-4.2841796992297496</c:v>
                </c:pt>
                <c:pt idx="17146">
                  <c:v>-4.2841796992297496</c:v>
                </c:pt>
                <c:pt idx="17147">
                  <c:v>-4.2841796992297496</c:v>
                </c:pt>
                <c:pt idx="17148">
                  <c:v>-4.2841796992297496</c:v>
                </c:pt>
                <c:pt idx="17149">
                  <c:v>-4.2841796992297496</c:v>
                </c:pt>
                <c:pt idx="17150">
                  <c:v>-4.2841796992297496</c:v>
                </c:pt>
                <c:pt idx="17151">
                  <c:v>-4.2841796992297496</c:v>
                </c:pt>
                <c:pt idx="17152">
                  <c:v>-4.2841796992297496</c:v>
                </c:pt>
                <c:pt idx="17153">
                  <c:v>-4.2841796992297496</c:v>
                </c:pt>
                <c:pt idx="17154">
                  <c:v>-4.2841796992297496</c:v>
                </c:pt>
                <c:pt idx="17155">
                  <c:v>-4.2841796992297496</c:v>
                </c:pt>
                <c:pt idx="17156">
                  <c:v>-4.2841796992297496</c:v>
                </c:pt>
                <c:pt idx="17157">
                  <c:v>-4.2841796992297496</c:v>
                </c:pt>
                <c:pt idx="17158">
                  <c:v>-4.2841796992297496</c:v>
                </c:pt>
                <c:pt idx="17159">
                  <c:v>-4.2841796992297496</c:v>
                </c:pt>
                <c:pt idx="17160">
                  <c:v>-4.2841796992297496</c:v>
                </c:pt>
                <c:pt idx="17161">
                  <c:v>-4.2841796992297496</c:v>
                </c:pt>
                <c:pt idx="17162">
                  <c:v>-4.2841796992297496</c:v>
                </c:pt>
                <c:pt idx="17163">
                  <c:v>-4.2841796992297496</c:v>
                </c:pt>
                <c:pt idx="17164">
                  <c:v>-4.2841796992297496</c:v>
                </c:pt>
                <c:pt idx="17165">
                  <c:v>-4.2841796992297496</c:v>
                </c:pt>
                <c:pt idx="17166">
                  <c:v>-4.2841796992297496</c:v>
                </c:pt>
                <c:pt idx="17167">
                  <c:v>-4.2841796992297496</c:v>
                </c:pt>
                <c:pt idx="17168">
                  <c:v>-4.2841796992297496</c:v>
                </c:pt>
                <c:pt idx="17169">
                  <c:v>-4.2841796992297496</c:v>
                </c:pt>
                <c:pt idx="17170">
                  <c:v>-4.2841796992297496</c:v>
                </c:pt>
                <c:pt idx="17171">
                  <c:v>-4.2841796992297496</c:v>
                </c:pt>
                <c:pt idx="17172">
                  <c:v>-4.2841796992297496</c:v>
                </c:pt>
                <c:pt idx="17173">
                  <c:v>-4.2841796992297496</c:v>
                </c:pt>
                <c:pt idx="17174">
                  <c:v>-4.2841796992297496</c:v>
                </c:pt>
                <c:pt idx="17175">
                  <c:v>-4.2841796992297496</c:v>
                </c:pt>
                <c:pt idx="17176">
                  <c:v>-4.2841796992297496</c:v>
                </c:pt>
                <c:pt idx="17177">
                  <c:v>-4.2841796992297496</c:v>
                </c:pt>
                <c:pt idx="17178">
                  <c:v>-4.2841796992297496</c:v>
                </c:pt>
                <c:pt idx="17179">
                  <c:v>-4.2841796992297496</c:v>
                </c:pt>
                <c:pt idx="17180">
                  <c:v>-4.2841796992297496</c:v>
                </c:pt>
                <c:pt idx="17181">
                  <c:v>-4.2841796992297496</c:v>
                </c:pt>
                <c:pt idx="17182">
                  <c:v>-4.2841796992297496</c:v>
                </c:pt>
                <c:pt idx="17183">
                  <c:v>-4.2841796992297496</c:v>
                </c:pt>
                <c:pt idx="17184">
                  <c:v>-4.2841796992297496</c:v>
                </c:pt>
                <c:pt idx="17185">
                  <c:v>-4.2841796992297496</c:v>
                </c:pt>
                <c:pt idx="17186">
                  <c:v>-4.2841796992297496</c:v>
                </c:pt>
                <c:pt idx="17187">
                  <c:v>-4.2841796992297496</c:v>
                </c:pt>
                <c:pt idx="17188">
                  <c:v>-4.2841796992297496</c:v>
                </c:pt>
                <c:pt idx="17189">
                  <c:v>-4.2841796992297496</c:v>
                </c:pt>
                <c:pt idx="17190">
                  <c:v>-4.2841796992297496</c:v>
                </c:pt>
                <c:pt idx="17191">
                  <c:v>-4.2841796992297496</c:v>
                </c:pt>
                <c:pt idx="17192">
                  <c:v>-4.2841796992297496</c:v>
                </c:pt>
                <c:pt idx="17193">
                  <c:v>-4.2841796992297496</c:v>
                </c:pt>
                <c:pt idx="17194">
                  <c:v>-4.2841796992297496</c:v>
                </c:pt>
                <c:pt idx="17195">
                  <c:v>-4.2841796992297496</c:v>
                </c:pt>
                <c:pt idx="17196">
                  <c:v>-4.2841796992297496</c:v>
                </c:pt>
                <c:pt idx="17197">
                  <c:v>-4.2841796992297496</c:v>
                </c:pt>
                <c:pt idx="17198">
                  <c:v>-4.2841796992297496</c:v>
                </c:pt>
                <c:pt idx="17199">
                  <c:v>-4.2841796992297496</c:v>
                </c:pt>
                <c:pt idx="17200">
                  <c:v>-4.2841796992297496</c:v>
                </c:pt>
                <c:pt idx="17201">
                  <c:v>-4.2841796992297496</c:v>
                </c:pt>
                <c:pt idx="17202">
                  <c:v>-4.2841796992297496</c:v>
                </c:pt>
                <c:pt idx="17203">
                  <c:v>-4.2841796992297496</c:v>
                </c:pt>
                <c:pt idx="17204">
                  <c:v>-4.2841796992297496</c:v>
                </c:pt>
                <c:pt idx="17205">
                  <c:v>-4.2841796992297496</c:v>
                </c:pt>
                <c:pt idx="17206">
                  <c:v>-4.2841796992297496</c:v>
                </c:pt>
                <c:pt idx="17207">
                  <c:v>-4.2841796992297496</c:v>
                </c:pt>
                <c:pt idx="17208">
                  <c:v>-4.2841796992297496</c:v>
                </c:pt>
                <c:pt idx="17209">
                  <c:v>-4.2841796992297496</c:v>
                </c:pt>
                <c:pt idx="17210">
                  <c:v>-4.2841796992297496</c:v>
                </c:pt>
                <c:pt idx="17211">
                  <c:v>-4.2841796992297496</c:v>
                </c:pt>
                <c:pt idx="17212">
                  <c:v>-4.2841796992297496</c:v>
                </c:pt>
                <c:pt idx="17213">
                  <c:v>-4.2841796992297496</c:v>
                </c:pt>
                <c:pt idx="17214">
                  <c:v>-4.2841796992297496</c:v>
                </c:pt>
                <c:pt idx="17215">
                  <c:v>-4.2841796992297496</c:v>
                </c:pt>
                <c:pt idx="17216">
                  <c:v>-4.2841796992297496</c:v>
                </c:pt>
                <c:pt idx="17217">
                  <c:v>-4.2841796992297496</c:v>
                </c:pt>
                <c:pt idx="17218">
                  <c:v>-4.2841796992297496</c:v>
                </c:pt>
                <c:pt idx="17219">
                  <c:v>-4.2841796992297496</c:v>
                </c:pt>
                <c:pt idx="17220">
                  <c:v>-4.2841796992297496</c:v>
                </c:pt>
                <c:pt idx="17221">
                  <c:v>-4.2841796992297496</c:v>
                </c:pt>
                <c:pt idx="17222">
                  <c:v>-4.2841796992297496</c:v>
                </c:pt>
                <c:pt idx="17223">
                  <c:v>-4.2841796992297496</c:v>
                </c:pt>
                <c:pt idx="17224">
                  <c:v>-4.2841796992297496</c:v>
                </c:pt>
                <c:pt idx="17225">
                  <c:v>-4.2841796992297496</c:v>
                </c:pt>
                <c:pt idx="17226">
                  <c:v>-4.2841796992297496</c:v>
                </c:pt>
                <c:pt idx="17227">
                  <c:v>-4.2841796992297496</c:v>
                </c:pt>
                <c:pt idx="17228">
                  <c:v>-4.2841796992297496</c:v>
                </c:pt>
                <c:pt idx="17229">
                  <c:v>-4.2841796992297496</c:v>
                </c:pt>
                <c:pt idx="17230">
                  <c:v>-4.2841796992297496</c:v>
                </c:pt>
                <c:pt idx="17231">
                  <c:v>-4.2841796992297496</c:v>
                </c:pt>
                <c:pt idx="17232">
                  <c:v>-4.2841796992297496</c:v>
                </c:pt>
                <c:pt idx="17233">
                  <c:v>-4.2841796992297496</c:v>
                </c:pt>
                <c:pt idx="17234">
                  <c:v>-4.2841796992297496</c:v>
                </c:pt>
                <c:pt idx="17235">
                  <c:v>-4.2841796992297496</c:v>
                </c:pt>
                <c:pt idx="17236">
                  <c:v>-4.2841796992297496</c:v>
                </c:pt>
                <c:pt idx="17237">
                  <c:v>-4.2841796992297496</c:v>
                </c:pt>
                <c:pt idx="17238">
                  <c:v>-4.2841796992297496</c:v>
                </c:pt>
                <c:pt idx="17239">
                  <c:v>-4.2841796992297496</c:v>
                </c:pt>
                <c:pt idx="17240">
                  <c:v>-4.2841796992297496</c:v>
                </c:pt>
                <c:pt idx="17241">
                  <c:v>-4.2841796992297496</c:v>
                </c:pt>
                <c:pt idx="17242">
                  <c:v>-4.2841796992297496</c:v>
                </c:pt>
                <c:pt idx="17243">
                  <c:v>-4.2841796992297496</c:v>
                </c:pt>
                <c:pt idx="17244">
                  <c:v>-4.2841796992297496</c:v>
                </c:pt>
                <c:pt idx="17245">
                  <c:v>-4.2841796992297496</c:v>
                </c:pt>
                <c:pt idx="17246">
                  <c:v>-4.2841796992297496</c:v>
                </c:pt>
                <c:pt idx="17247">
                  <c:v>-4.2841796992297496</c:v>
                </c:pt>
                <c:pt idx="17248">
                  <c:v>-4.2841796992297496</c:v>
                </c:pt>
                <c:pt idx="17249">
                  <c:v>-4.2841796992297496</c:v>
                </c:pt>
                <c:pt idx="17250">
                  <c:v>-4.2841796992297496</c:v>
                </c:pt>
                <c:pt idx="17251">
                  <c:v>-4.2841796992297496</c:v>
                </c:pt>
                <c:pt idx="17252">
                  <c:v>-4.2841796992297496</c:v>
                </c:pt>
                <c:pt idx="17253">
                  <c:v>-4.2841796992297496</c:v>
                </c:pt>
                <c:pt idx="17254">
                  <c:v>-4.2841796992297496</c:v>
                </c:pt>
                <c:pt idx="17255">
                  <c:v>-4.2841796992297496</c:v>
                </c:pt>
                <c:pt idx="17256">
                  <c:v>-4.2841796992297496</c:v>
                </c:pt>
                <c:pt idx="17257">
                  <c:v>-4.2841796992297496</c:v>
                </c:pt>
                <c:pt idx="17258">
                  <c:v>-4.2841796992297496</c:v>
                </c:pt>
                <c:pt idx="17259">
                  <c:v>-4.2841796992297496</c:v>
                </c:pt>
                <c:pt idx="17260">
                  <c:v>-4.2841796992297496</c:v>
                </c:pt>
                <c:pt idx="17261">
                  <c:v>-4.2841796992297496</c:v>
                </c:pt>
                <c:pt idx="17262">
                  <c:v>-4.2841796992297496</c:v>
                </c:pt>
                <c:pt idx="17263">
                  <c:v>-4.2841796992297496</c:v>
                </c:pt>
                <c:pt idx="17264">
                  <c:v>-4.2841796992297496</c:v>
                </c:pt>
                <c:pt idx="17265">
                  <c:v>-4.2841796992297496</c:v>
                </c:pt>
                <c:pt idx="17266">
                  <c:v>-4.2841796992297496</c:v>
                </c:pt>
                <c:pt idx="17267">
                  <c:v>-4.2841796992297496</c:v>
                </c:pt>
                <c:pt idx="17268">
                  <c:v>-4.2841796992297496</c:v>
                </c:pt>
                <c:pt idx="17269">
                  <c:v>-4.2841796992297496</c:v>
                </c:pt>
                <c:pt idx="17270">
                  <c:v>-4.2841796992297496</c:v>
                </c:pt>
                <c:pt idx="17271">
                  <c:v>-4.2841796992297496</c:v>
                </c:pt>
                <c:pt idx="17272">
                  <c:v>-4.2841796992297496</c:v>
                </c:pt>
                <c:pt idx="17273">
                  <c:v>-4.2841796992297496</c:v>
                </c:pt>
                <c:pt idx="17274">
                  <c:v>-4.2841796992297496</c:v>
                </c:pt>
                <c:pt idx="17275">
                  <c:v>-4.2841796992297496</c:v>
                </c:pt>
                <c:pt idx="17276">
                  <c:v>-4.2841796992297496</c:v>
                </c:pt>
                <c:pt idx="17277">
                  <c:v>-4.2841796992297496</c:v>
                </c:pt>
                <c:pt idx="17278">
                  <c:v>-4.2841796992297496</c:v>
                </c:pt>
                <c:pt idx="17279">
                  <c:v>-4.2841796992297496</c:v>
                </c:pt>
                <c:pt idx="17280">
                  <c:v>-4.2841796992297496</c:v>
                </c:pt>
                <c:pt idx="17281">
                  <c:v>-4.2841796992297496</c:v>
                </c:pt>
                <c:pt idx="17282">
                  <c:v>-4.2841796992297496</c:v>
                </c:pt>
                <c:pt idx="17283">
                  <c:v>-4.2841796992297496</c:v>
                </c:pt>
                <c:pt idx="17284">
                  <c:v>-4.2841796992297496</c:v>
                </c:pt>
                <c:pt idx="17285">
                  <c:v>-4.2841796992297496</c:v>
                </c:pt>
                <c:pt idx="17286">
                  <c:v>-4.2841796992297496</c:v>
                </c:pt>
                <c:pt idx="17287">
                  <c:v>-4.2841796992297496</c:v>
                </c:pt>
                <c:pt idx="17288">
                  <c:v>-4.2841796992297496</c:v>
                </c:pt>
                <c:pt idx="17289">
                  <c:v>-4.2841796992297496</c:v>
                </c:pt>
                <c:pt idx="17290">
                  <c:v>-4.2841796992297496</c:v>
                </c:pt>
                <c:pt idx="17291">
                  <c:v>-4.2841796992297496</c:v>
                </c:pt>
                <c:pt idx="17292">
                  <c:v>-4.2841796992297496</c:v>
                </c:pt>
                <c:pt idx="17293">
                  <c:v>-4.2841796992297496</c:v>
                </c:pt>
                <c:pt idx="17294">
                  <c:v>-4.2841796992297496</c:v>
                </c:pt>
                <c:pt idx="17295">
                  <c:v>-4.2841796992297496</c:v>
                </c:pt>
                <c:pt idx="17296">
                  <c:v>-4.2841796992297496</c:v>
                </c:pt>
                <c:pt idx="17297">
                  <c:v>-4.2841796992297496</c:v>
                </c:pt>
                <c:pt idx="17298">
                  <c:v>-4.2841796992297496</c:v>
                </c:pt>
                <c:pt idx="17299">
                  <c:v>-4.2841796992297496</c:v>
                </c:pt>
                <c:pt idx="17300">
                  <c:v>-4.2841796992297496</c:v>
                </c:pt>
                <c:pt idx="17301">
                  <c:v>-4.2841796992297496</c:v>
                </c:pt>
                <c:pt idx="17302">
                  <c:v>-4.2841796992297496</c:v>
                </c:pt>
                <c:pt idx="17303">
                  <c:v>-4.2841796992297496</c:v>
                </c:pt>
                <c:pt idx="17304">
                  <c:v>-4.2841796992297496</c:v>
                </c:pt>
                <c:pt idx="17305">
                  <c:v>-4.2841796992297496</c:v>
                </c:pt>
                <c:pt idx="17306">
                  <c:v>-4.2841796992297496</c:v>
                </c:pt>
                <c:pt idx="17307">
                  <c:v>-4.2841796992297496</c:v>
                </c:pt>
                <c:pt idx="17308">
                  <c:v>-4.2841796992297496</c:v>
                </c:pt>
                <c:pt idx="17309">
                  <c:v>-4.2841796992297496</c:v>
                </c:pt>
                <c:pt idx="17310">
                  <c:v>-4.2841796992297496</c:v>
                </c:pt>
                <c:pt idx="17311">
                  <c:v>-4.2841796992297496</c:v>
                </c:pt>
                <c:pt idx="17312">
                  <c:v>-4.2841796992297496</c:v>
                </c:pt>
                <c:pt idx="17313">
                  <c:v>-4.2841796992297496</c:v>
                </c:pt>
                <c:pt idx="17314">
                  <c:v>-4.2841796992297496</c:v>
                </c:pt>
                <c:pt idx="17315">
                  <c:v>-4.2841796992297496</c:v>
                </c:pt>
                <c:pt idx="17316">
                  <c:v>-4.2841796992297496</c:v>
                </c:pt>
                <c:pt idx="17317">
                  <c:v>-4.2841796992297496</c:v>
                </c:pt>
                <c:pt idx="17318">
                  <c:v>-4.2841796992297496</c:v>
                </c:pt>
                <c:pt idx="17319">
                  <c:v>-4.2841796992297496</c:v>
                </c:pt>
                <c:pt idx="17320">
                  <c:v>-4.2841796992297496</c:v>
                </c:pt>
                <c:pt idx="17321">
                  <c:v>-4.2841796992297496</c:v>
                </c:pt>
                <c:pt idx="17322">
                  <c:v>-4.2841796992297496</c:v>
                </c:pt>
                <c:pt idx="17323">
                  <c:v>-4.2841796992297496</c:v>
                </c:pt>
                <c:pt idx="17324">
                  <c:v>-4.2841796992297496</c:v>
                </c:pt>
                <c:pt idx="17325">
                  <c:v>-4.2841796992297496</c:v>
                </c:pt>
                <c:pt idx="17326">
                  <c:v>-4.2841796992297496</c:v>
                </c:pt>
                <c:pt idx="17327">
                  <c:v>-4.2841796992297496</c:v>
                </c:pt>
                <c:pt idx="17328">
                  <c:v>-4.2841796992297496</c:v>
                </c:pt>
                <c:pt idx="17329">
                  <c:v>-4.2841796992297496</c:v>
                </c:pt>
                <c:pt idx="17330">
                  <c:v>-4.2841796992297496</c:v>
                </c:pt>
                <c:pt idx="17331">
                  <c:v>-4.2841796992297496</c:v>
                </c:pt>
                <c:pt idx="17332">
                  <c:v>-4.2841796992297496</c:v>
                </c:pt>
                <c:pt idx="17333">
                  <c:v>-4.2841796992297496</c:v>
                </c:pt>
                <c:pt idx="17334">
                  <c:v>-4.2841796992297496</c:v>
                </c:pt>
                <c:pt idx="17335">
                  <c:v>-4.2841796992297496</c:v>
                </c:pt>
                <c:pt idx="17336">
                  <c:v>-4.2841796992297496</c:v>
                </c:pt>
                <c:pt idx="17337">
                  <c:v>-4.2841796992297496</c:v>
                </c:pt>
                <c:pt idx="17338">
                  <c:v>-4.2841796992297496</c:v>
                </c:pt>
                <c:pt idx="17339">
                  <c:v>-4.2841796992297496</c:v>
                </c:pt>
                <c:pt idx="17340">
                  <c:v>-4.2841796992297496</c:v>
                </c:pt>
                <c:pt idx="17341">
                  <c:v>-4.2841796992297496</c:v>
                </c:pt>
                <c:pt idx="17342">
                  <c:v>-4.2841796992297496</c:v>
                </c:pt>
                <c:pt idx="17343">
                  <c:v>-4.2841796992297496</c:v>
                </c:pt>
                <c:pt idx="17344">
                  <c:v>-4.2841796992297496</c:v>
                </c:pt>
                <c:pt idx="17345">
                  <c:v>-4.2841796992297496</c:v>
                </c:pt>
                <c:pt idx="17346">
                  <c:v>-4.2841796992297496</c:v>
                </c:pt>
                <c:pt idx="17347">
                  <c:v>-4.2841796992297496</c:v>
                </c:pt>
                <c:pt idx="17348">
                  <c:v>-4.2841796992297496</c:v>
                </c:pt>
                <c:pt idx="17349">
                  <c:v>-4.2841796992297496</c:v>
                </c:pt>
                <c:pt idx="17350">
                  <c:v>-4.2841796992297496</c:v>
                </c:pt>
                <c:pt idx="17351">
                  <c:v>-4.2841796992297496</c:v>
                </c:pt>
                <c:pt idx="17352">
                  <c:v>-4.2841796992297496</c:v>
                </c:pt>
                <c:pt idx="17353">
                  <c:v>-4.2841796992297496</c:v>
                </c:pt>
                <c:pt idx="17354">
                  <c:v>-4.2841796992297496</c:v>
                </c:pt>
                <c:pt idx="17355">
                  <c:v>-4.2841796992297496</c:v>
                </c:pt>
                <c:pt idx="17356">
                  <c:v>-4.2841796992297496</c:v>
                </c:pt>
                <c:pt idx="17357">
                  <c:v>-4.2841796992297496</c:v>
                </c:pt>
                <c:pt idx="17358">
                  <c:v>-4.2841796992297496</c:v>
                </c:pt>
                <c:pt idx="17359">
                  <c:v>-4.2841796992297496</c:v>
                </c:pt>
                <c:pt idx="17360">
                  <c:v>-4.2841796992297496</c:v>
                </c:pt>
                <c:pt idx="17361">
                  <c:v>-4.2841796992297496</c:v>
                </c:pt>
                <c:pt idx="17362">
                  <c:v>-4.2841796992297496</c:v>
                </c:pt>
                <c:pt idx="17363">
                  <c:v>-4.2841796992297496</c:v>
                </c:pt>
                <c:pt idx="17364">
                  <c:v>-4.2841796992297496</c:v>
                </c:pt>
                <c:pt idx="17365">
                  <c:v>-4.2841796992297496</c:v>
                </c:pt>
                <c:pt idx="17366">
                  <c:v>-4.2841796992297496</c:v>
                </c:pt>
                <c:pt idx="17367">
                  <c:v>-4.2841796992297496</c:v>
                </c:pt>
                <c:pt idx="17368">
                  <c:v>-4.2841796992297496</c:v>
                </c:pt>
                <c:pt idx="17369">
                  <c:v>-4.2841796992297496</c:v>
                </c:pt>
                <c:pt idx="17370">
                  <c:v>-4.2841796992297496</c:v>
                </c:pt>
                <c:pt idx="17371">
                  <c:v>-4.2841796992297496</c:v>
                </c:pt>
                <c:pt idx="17372">
                  <c:v>-4.2841796992297496</c:v>
                </c:pt>
                <c:pt idx="17373">
                  <c:v>-4.2841796992297496</c:v>
                </c:pt>
                <c:pt idx="17374">
                  <c:v>-4.2841796992297496</c:v>
                </c:pt>
                <c:pt idx="17375">
                  <c:v>-4.2841796992297496</c:v>
                </c:pt>
                <c:pt idx="17376">
                  <c:v>-4.2841796992297496</c:v>
                </c:pt>
                <c:pt idx="17377">
                  <c:v>-4.2841796992297496</c:v>
                </c:pt>
                <c:pt idx="17378">
                  <c:v>-4.2841796992297496</c:v>
                </c:pt>
                <c:pt idx="17379">
                  <c:v>-4.2841796992297496</c:v>
                </c:pt>
                <c:pt idx="17380">
                  <c:v>-4.2841796992297496</c:v>
                </c:pt>
                <c:pt idx="17381">
                  <c:v>-4.2841796992297496</c:v>
                </c:pt>
                <c:pt idx="17382">
                  <c:v>-4.2841796992297496</c:v>
                </c:pt>
                <c:pt idx="17383">
                  <c:v>-4.2841796992297496</c:v>
                </c:pt>
                <c:pt idx="17384">
                  <c:v>-4.2841796992297496</c:v>
                </c:pt>
                <c:pt idx="17385">
                  <c:v>-4.2841796992297496</c:v>
                </c:pt>
                <c:pt idx="17386">
                  <c:v>-4.2841796992297496</c:v>
                </c:pt>
                <c:pt idx="17387">
                  <c:v>-4.2841796992297496</c:v>
                </c:pt>
                <c:pt idx="17388">
                  <c:v>-4.2841796992297496</c:v>
                </c:pt>
                <c:pt idx="17389">
                  <c:v>-4.2841796992297496</c:v>
                </c:pt>
                <c:pt idx="17390">
                  <c:v>-4.2841796992297496</c:v>
                </c:pt>
                <c:pt idx="17391">
                  <c:v>-4.2841796992297496</c:v>
                </c:pt>
                <c:pt idx="17392">
                  <c:v>-4.2841796992297496</c:v>
                </c:pt>
                <c:pt idx="17393">
                  <c:v>-4.2841796992297496</c:v>
                </c:pt>
                <c:pt idx="17394">
                  <c:v>-4.2841796992297496</c:v>
                </c:pt>
                <c:pt idx="17395">
                  <c:v>-4.2841796992297496</c:v>
                </c:pt>
                <c:pt idx="17396">
                  <c:v>-4.2841796992297496</c:v>
                </c:pt>
                <c:pt idx="17397">
                  <c:v>-4.2841796992297496</c:v>
                </c:pt>
                <c:pt idx="17398">
                  <c:v>-4.2841796992297496</c:v>
                </c:pt>
                <c:pt idx="17399">
                  <c:v>-4.2841796992297496</c:v>
                </c:pt>
                <c:pt idx="17400">
                  <c:v>-4.2841796992297496</c:v>
                </c:pt>
                <c:pt idx="17401">
                  <c:v>-4.2841796992297496</c:v>
                </c:pt>
                <c:pt idx="17402">
                  <c:v>-4.2841796992297496</c:v>
                </c:pt>
                <c:pt idx="17403">
                  <c:v>-4.2841796992297496</c:v>
                </c:pt>
                <c:pt idx="17404">
                  <c:v>-4.2841796992297496</c:v>
                </c:pt>
                <c:pt idx="17405">
                  <c:v>-4.2841796992297496</c:v>
                </c:pt>
                <c:pt idx="17406">
                  <c:v>-4.2841796992297496</c:v>
                </c:pt>
                <c:pt idx="17407">
                  <c:v>-4.2841796992297496</c:v>
                </c:pt>
                <c:pt idx="17408">
                  <c:v>-4.2841796992297496</c:v>
                </c:pt>
                <c:pt idx="17409">
                  <c:v>-4.2841796992297496</c:v>
                </c:pt>
                <c:pt idx="17410">
                  <c:v>-4.2841796992297496</c:v>
                </c:pt>
                <c:pt idx="17411">
                  <c:v>-4.2841796992297496</c:v>
                </c:pt>
                <c:pt idx="17412">
                  <c:v>-4.2841796992297496</c:v>
                </c:pt>
                <c:pt idx="17413">
                  <c:v>-4.2841796992297496</c:v>
                </c:pt>
                <c:pt idx="17414">
                  <c:v>-4.2841796992297496</c:v>
                </c:pt>
                <c:pt idx="17415">
                  <c:v>-4.2841796992297496</c:v>
                </c:pt>
                <c:pt idx="17416">
                  <c:v>-4.2841796992297496</c:v>
                </c:pt>
                <c:pt idx="17417">
                  <c:v>-4.2841796992297496</c:v>
                </c:pt>
                <c:pt idx="17418">
                  <c:v>-4.2841796992297496</c:v>
                </c:pt>
                <c:pt idx="17419">
                  <c:v>-4.2841796992297496</c:v>
                </c:pt>
                <c:pt idx="17420">
                  <c:v>-4.2841796992297496</c:v>
                </c:pt>
                <c:pt idx="17421">
                  <c:v>-4.2841796992297496</c:v>
                </c:pt>
                <c:pt idx="17422">
                  <c:v>-4.2841796992297496</c:v>
                </c:pt>
                <c:pt idx="17423">
                  <c:v>-4.2841796992297496</c:v>
                </c:pt>
                <c:pt idx="17424">
                  <c:v>-4.2841796992297496</c:v>
                </c:pt>
                <c:pt idx="17425">
                  <c:v>-4.2841796992297496</c:v>
                </c:pt>
                <c:pt idx="17426">
                  <c:v>-4.2841796992297496</c:v>
                </c:pt>
                <c:pt idx="17427">
                  <c:v>-4.2841796992297496</c:v>
                </c:pt>
                <c:pt idx="17428">
                  <c:v>-4.2841796992297496</c:v>
                </c:pt>
                <c:pt idx="17429">
                  <c:v>-4.2841796992297496</c:v>
                </c:pt>
                <c:pt idx="17430">
                  <c:v>-4.2841796992297496</c:v>
                </c:pt>
                <c:pt idx="17431">
                  <c:v>-4.2841796992297496</c:v>
                </c:pt>
                <c:pt idx="17432">
                  <c:v>-4.2841796992297496</c:v>
                </c:pt>
                <c:pt idx="17433">
                  <c:v>-4.2841796992297496</c:v>
                </c:pt>
                <c:pt idx="17434">
                  <c:v>-4.2841796992297496</c:v>
                </c:pt>
                <c:pt idx="17435">
                  <c:v>-4.2841796992297496</c:v>
                </c:pt>
                <c:pt idx="17436">
                  <c:v>-4.2841796992297496</c:v>
                </c:pt>
                <c:pt idx="17437">
                  <c:v>-4.2841796992297496</c:v>
                </c:pt>
                <c:pt idx="17438">
                  <c:v>-4.2841796992297496</c:v>
                </c:pt>
                <c:pt idx="17439">
                  <c:v>-4.2841796992297496</c:v>
                </c:pt>
                <c:pt idx="17440">
                  <c:v>-4.2841796992297496</c:v>
                </c:pt>
                <c:pt idx="17441">
                  <c:v>-4.2841796992297496</c:v>
                </c:pt>
                <c:pt idx="17442">
                  <c:v>-4.2841796992297496</c:v>
                </c:pt>
                <c:pt idx="17443">
                  <c:v>-4.2841796992297496</c:v>
                </c:pt>
                <c:pt idx="17444">
                  <c:v>-4.2841796992297496</c:v>
                </c:pt>
                <c:pt idx="17445">
                  <c:v>-4.2841796992297496</c:v>
                </c:pt>
                <c:pt idx="17446">
                  <c:v>-4.2841796992297496</c:v>
                </c:pt>
                <c:pt idx="17447">
                  <c:v>-4.2841796992297496</c:v>
                </c:pt>
                <c:pt idx="17448">
                  <c:v>-4.2841796992297496</c:v>
                </c:pt>
                <c:pt idx="17449">
                  <c:v>-4.2841796992297496</c:v>
                </c:pt>
                <c:pt idx="17450">
                  <c:v>-4.2841796992297496</c:v>
                </c:pt>
                <c:pt idx="17451">
                  <c:v>-4.2841796992297496</c:v>
                </c:pt>
                <c:pt idx="17452">
                  <c:v>-4.2841796992297496</c:v>
                </c:pt>
                <c:pt idx="17453">
                  <c:v>-4.2841796992297496</c:v>
                </c:pt>
                <c:pt idx="17454">
                  <c:v>-4.2841796992297496</c:v>
                </c:pt>
                <c:pt idx="17455">
                  <c:v>-4.2841796992297496</c:v>
                </c:pt>
                <c:pt idx="17456">
                  <c:v>-4.2841796992297496</c:v>
                </c:pt>
                <c:pt idx="17457">
                  <c:v>-4.2841796992297496</c:v>
                </c:pt>
                <c:pt idx="17458">
                  <c:v>-4.2841796992297496</c:v>
                </c:pt>
                <c:pt idx="17459">
                  <c:v>-4.2841796992297496</c:v>
                </c:pt>
                <c:pt idx="17460">
                  <c:v>-4.2841796992297496</c:v>
                </c:pt>
                <c:pt idx="17461">
                  <c:v>-4.2841796992297496</c:v>
                </c:pt>
                <c:pt idx="17462">
                  <c:v>-4.2841796992297496</c:v>
                </c:pt>
                <c:pt idx="17463">
                  <c:v>-4.2841796992297496</c:v>
                </c:pt>
                <c:pt idx="17464">
                  <c:v>-4.2841796992297496</c:v>
                </c:pt>
                <c:pt idx="17465">
                  <c:v>-4.2841796992297496</c:v>
                </c:pt>
                <c:pt idx="17466">
                  <c:v>-4.2841796992297496</c:v>
                </c:pt>
                <c:pt idx="17467">
                  <c:v>-4.2841796992297496</c:v>
                </c:pt>
                <c:pt idx="17468">
                  <c:v>-4.2841796992297496</c:v>
                </c:pt>
                <c:pt idx="17469">
                  <c:v>-4.2841796992297496</c:v>
                </c:pt>
                <c:pt idx="17470">
                  <c:v>-4.2841796992297496</c:v>
                </c:pt>
                <c:pt idx="17471">
                  <c:v>-4.2841796992297496</c:v>
                </c:pt>
                <c:pt idx="17472">
                  <c:v>-4.2841796992297496</c:v>
                </c:pt>
                <c:pt idx="17473">
                  <c:v>-4.2841796992297496</c:v>
                </c:pt>
                <c:pt idx="17474">
                  <c:v>-4.2841796992297496</c:v>
                </c:pt>
                <c:pt idx="17475">
                  <c:v>-4.2841796992297496</c:v>
                </c:pt>
                <c:pt idx="17476">
                  <c:v>-4.2841796992297496</c:v>
                </c:pt>
                <c:pt idx="17477">
                  <c:v>-4.2841796992297496</c:v>
                </c:pt>
                <c:pt idx="17478">
                  <c:v>-4.2841796992297496</c:v>
                </c:pt>
                <c:pt idx="17479">
                  <c:v>-4.2841796992297496</c:v>
                </c:pt>
                <c:pt idx="17480">
                  <c:v>-4.2841796992297496</c:v>
                </c:pt>
                <c:pt idx="17481">
                  <c:v>-4.2841796992297496</c:v>
                </c:pt>
                <c:pt idx="17482">
                  <c:v>-4.2841796992297496</c:v>
                </c:pt>
                <c:pt idx="17483">
                  <c:v>-4.2841796992297496</c:v>
                </c:pt>
                <c:pt idx="17484">
                  <c:v>-4.2841796992297496</c:v>
                </c:pt>
                <c:pt idx="17485">
                  <c:v>-4.2841796992297496</c:v>
                </c:pt>
                <c:pt idx="17486">
                  <c:v>-4.2841796992297496</c:v>
                </c:pt>
                <c:pt idx="17487">
                  <c:v>-4.2841796992297496</c:v>
                </c:pt>
                <c:pt idx="17488">
                  <c:v>-4.2841796992297496</c:v>
                </c:pt>
                <c:pt idx="17489">
                  <c:v>-4.2841796992297496</c:v>
                </c:pt>
                <c:pt idx="17490">
                  <c:v>-4.2841796992297496</c:v>
                </c:pt>
                <c:pt idx="17491">
                  <c:v>-4.2841796992297496</c:v>
                </c:pt>
                <c:pt idx="17492">
                  <c:v>-4.2841796992297496</c:v>
                </c:pt>
                <c:pt idx="17493">
                  <c:v>-4.2841796992297496</c:v>
                </c:pt>
                <c:pt idx="17494">
                  <c:v>-4.2841796992297496</c:v>
                </c:pt>
                <c:pt idx="17495">
                  <c:v>-4.2841796992297496</c:v>
                </c:pt>
                <c:pt idx="17496">
                  <c:v>-4.2841796992297496</c:v>
                </c:pt>
                <c:pt idx="17497">
                  <c:v>-4.2841796992297496</c:v>
                </c:pt>
                <c:pt idx="17498">
                  <c:v>-4.2841796992297496</c:v>
                </c:pt>
                <c:pt idx="17499">
                  <c:v>-4.2841796992297496</c:v>
                </c:pt>
                <c:pt idx="17500">
                  <c:v>-4.2841796992297496</c:v>
                </c:pt>
                <c:pt idx="17501">
                  <c:v>-4.2841796992297496</c:v>
                </c:pt>
                <c:pt idx="17502">
                  <c:v>-4.2841796992297496</c:v>
                </c:pt>
                <c:pt idx="17503">
                  <c:v>-4.2841796992297496</c:v>
                </c:pt>
                <c:pt idx="17504">
                  <c:v>-4.2841796992297496</c:v>
                </c:pt>
                <c:pt idx="17505">
                  <c:v>-4.2841796992297496</c:v>
                </c:pt>
                <c:pt idx="17506">
                  <c:v>-4.2841796992297496</c:v>
                </c:pt>
                <c:pt idx="17507">
                  <c:v>-4.2841796992297496</c:v>
                </c:pt>
                <c:pt idx="17508">
                  <c:v>-4.2841796992297496</c:v>
                </c:pt>
                <c:pt idx="17509">
                  <c:v>-4.2841796992297496</c:v>
                </c:pt>
                <c:pt idx="17510">
                  <c:v>-4.2841796992297496</c:v>
                </c:pt>
                <c:pt idx="17511">
                  <c:v>-4.2841796992297496</c:v>
                </c:pt>
                <c:pt idx="17512">
                  <c:v>-4.2841796992297496</c:v>
                </c:pt>
                <c:pt idx="17513">
                  <c:v>-4.2841796992297496</c:v>
                </c:pt>
                <c:pt idx="17514">
                  <c:v>-4.2841796992297496</c:v>
                </c:pt>
                <c:pt idx="17515">
                  <c:v>-4.2841796992297496</c:v>
                </c:pt>
                <c:pt idx="17516">
                  <c:v>-4.2841796992297496</c:v>
                </c:pt>
                <c:pt idx="17517">
                  <c:v>-4.2841796992297496</c:v>
                </c:pt>
                <c:pt idx="17518">
                  <c:v>-4.2841796992297496</c:v>
                </c:pt>
                <c:pt idx="17519">
                  <c:v>-4.2841796992297496</c:v>
                </c:pt>
                <c:pt idx="17520">
                  <c:v>-4.2841796992297496</c:v>
                </c:pt>
                <c:pt idx="17521">
                  <c:v>-4.2841796992297496</c:v>
                </c:pt>
                <c:pt idx="17522">
                  <c:v>-4.2841796992297496</c:v>
                </c:pt>
                <c:pt idx="17523">
                  <c:v>-4.2841796992297496</c:v>
                </c:pt>
                <c:pt idx="17524">
                  <c:v>-4.2841796992297496</c:v>
                </c:pt>
                <c:pt idx="17525">
                  <c:v>-4.2841796992297496</c:v>
                </c:pt>
                <c:pt idx="17526">
                  <c:v>-4.2841796992297496</c:v>
                </c:pt>
                <c:pt idx="17527">
                  <c:v>-4.2841796992297496</c:v>
                </c:pt>
                <c:pt idx="17528">
                  <c:v>-4.2841796992297496</c:v>
                </c:pt>
                <c:pt idx="17529">
                  <c:v>-4.2841796992297496</c:v>
                </c:pt>
                <c:pt idx="17530">
                  <c:v>-4.2841796992297496</c:v>
                </c:pt>
                <c:pt idx="17531">
                  <c:v>-4.2841796992297496</c:v>
                </c:pt>
                <c:pt idx="17532">
                  <c:v>-4.2841796992297496</c:v>
                </c:pt>
                <c:pt idx="17533">
                  <c:v>-4.2841796992297496</c:v>
                </c:pt>
                <c:pt idx="17534">
                  <c:v>-4.2841796992297496</c:v>
                </c:pt>
                <c:pt idx="17535">
                  <c:v>-4.2841796992297496</c:v>
                </c:pt>
                <c:pt idx="17536">
                  <c:v>-4.2841796992297496</c:v>
                </c:pt>
                <c:pt idx="17537">
                  <c:v>-4.2841796992297496</c:v>
                </c:pt>
                <c:pt idx="17538">
                  <c:v>-4.2841796992297496</c:v>
                </c:pt>
                <c:pt idx="17539">
                  <c:v>-4.2841796992297496</c:v>
                </c:pt>
                <c:pt idx="17540">
                  <c:v>-4.2841796992297496</c:v>
                </c:pt>
                <c:pt idx="17541">
                  <c:v>-4.2841796992297496</c:v>
                </c:pt>
                <c:pt idx="17542">
                  <c:v>-4.2841796992297496</c:v>
                </c:pt>
                <c:pt idx="17543">
                  <c:v>-4.2841796992297496</c:v>
                </c:pt>
                <c:pt idx="17544">
                  <c:v>-4.2841796992297496</c:v>
                </c:pt>
                <c:pt idx="17545">
                  <c:v>-4.2841796992297496</c:v>
                </c:pt>
                <c:pt idx="17546">
                  <c:v>-4.2841796992297496</c:v>
                </c:pt>
                <c:pt idx="17547">
                  <c:v>-4.2841796992297496</c:v>
                </c:pt>
                <c:pt idx="17548">
                  <c:v>-4.2841796992297496</c:v>
                </c:pt>
                <c:pt idx="17549">
                  <c:v>-4.2841796992297496</c:v>
                </c:pt>
                <c:pt idx="17550">
                  <c:v>-4.2841796992297496</c:v>
                </c:pt>
                <c:pt idx="17551">
                  <c:v>-4.2841796992297496</c:v>
                </c:pt>
                <c:pt idx="17552">
                  <c:v>-4.2841796992297496</c:v>
                </c:pt>
                <c:pt idx="17553">
                  <c:v>-4.2841796992297496</c:v>
                </c:pt>
                <c:pt idx="17554">
                  <c:v>-4.2841796992297496</c:v>
                </c:pt>
                <c:pt idx="17555">
                  <c:v>-4.2841796992297496</c:v>
                </c:pt>
                <c:pt idx="17556">
                  <c:v>-4.2841796992297496</c:v>
                </c:pt>
                <c:pt idx="17557">
                  <c:v>-4.2841796992297496</c:v>
                </c:pt>
                <c:pt idx="17558">
                  <c:v>-4.2841796992297496</c:v>
                </c:pt>
                <c:pt idx="17559">
                  <c:v>-4.2841796992297496</c:v>
                </c:pt>
                <c:pt idx="17560">
                  <c:v>-4.2841796992297496</c:v>
                </c:pt>
                <c:pt idx="17561">
                  <c:v>-4.2841796992297496</c:v>
                </c:pt>
                <c:pt idx="17562">
                  <c:v>-4.2841796992297496</c:v>
                </c:pt>
                <c:pt idx="17563">
                  <c:v>-4.2841796992297496</c:v>
                </c:pt>
                <c:pt idx="17564">
                  <c:v>-4.2841796992297496</c:v>
                </c:pt>
                <c:pt idx="17565">
                  <c:v>-4.2841796992297496</c:v>
                </c:pt>
                <c:pt idx="17566">
                  <c:v>-4.2841796992297496</c:v>
                </c:pt>
                <c:pt idx="17567">
                  <c:v>-4.2841796992297496</c:v>
                </c:pt>
                <c:pt idx="17568">
                  <c:v>-4.2841796992297496</c:v>
                </c:pt>
                <c:pt idx="17569">
                  <c:v>-4.2841796992297496</c:v>
                </c:pt>
                <c:pt idx="17570">
                  <c:v>-4.2841796992297496</c:v>
                </c:pt>
                <c:pt idx="17571">
                  <c:v>-4.2841796992297496</c:v>
                </c:pt>
                <c:pt idx="17572">
                  <c:v>-4.2841796992297496</c:v>
                </c:pt>
                <c:pt idx="17573">
                  <c:v>-4.2841796992297496</c:v>
                </c:pt>
                <c:pt idx="17574">
                  <c:v>-4.2841796992297496</c:v>
                </c:pt>
                <c:pt idx="17575">
                  <c:v>-4.2841796992297496</c:v>
                </c:pt>
                <c:pt idx="17576">
                  <c:v>-4.2841796992297496</c:v>
                </c:pt>
                <c:pt idx="17577">
                  <c:v>-4.2841796992297496</c:v>
                </c:pt>
                <c:pt idx="17578">
                  <c:v>-4.2841796992297496</c:v>
                </c:pt>
                <c:pt idx="17579">
                  <c:v>-4.2841796992297496</c:v>
                </c:pt>
                <c:pt idx="17580">
                  <c:v>-4.2841796992297496</c:v>
                </c:pt>
                <c:pt idx="17581">
                  <c:v>-4.2841796992297496</c:v>
                </c:pt>
                <c:pt idx="17582">
                  <c:v>-4.2841796992297496</c:v>
                </c:pt>
                <c:pt idx="17583">
                  <c:v>-4.2841796992297496</c:v>
                </c:pt>
                <c:pt idx="17584">
                  <c:v>-4.2841796992297496</c:v>
                </c:pt>
                <c:pt idx="17585">
                  <c:v>-4.2841796992297496</c:v>
                </c:pt>
                <c:pt idx="17586">
                  <c:v>-4.2841796992297496</c:v>
                </c:pt>
                <c:pt idx="17587">
                  <c:v>-4.2841796992297496</c:v>
                </c:pt>
                <c:pt idx="17588">
                  <c:v>-4.2841796992297496</c:v>
                </c:pt>
                <c:pt idx="17589">
                  <c:v>-4.2841796992297496</c:v>
                </c:pt>
                <c:pt idx="17590">
                  <c:v>-4.2841796992297496</c:v>
                </c:pt>
                <c:pt idx="17591">
                  <c:v>-4.2841796992297496</c:v>
                </c:pt>
                <c:pt idx="17592">
                  <c:v>-4.2841796992297496</c:v>
                </c:pt>
                <c:pt idx="17593">
                  <c:v>-4.2841796992297496</c:v>
                </c:pt>
                <c:pt idx="17594">
                  <c:v>-4.2841796992297496</c:v>
                </c:pt>
                <c:pt idx="17595">
                  <c:v>-4.2841796992297496</c:v>
                </c:pt>
                <c:pt idx="17596">
                  <c:v>-4.2841796992297496</c:v>
                </c:pt>
                <c:pt idx="17597">
                  <c:v>-4.2841796992297496</c:v>
                </c:pt>
                <c:pt idx="17598">
                  <c:v>-4.2841796992297496</c:v>
                </c:pt>
                <c:pt idx="17599">
                  <c:v>-4.2841796992297496</c:v>
                </c:pt>
                <c:pt idx="17600">
                  <c:v>-4.2841796992297496</c:v>
                </c:pt>
                <c:pt idx="17601">
                  <c:v>-4.2841796992297496</c:v>
                </c:pt>
                <c:pt idx="17602">
                  <c:v>-4.2841796992297496</c:v>
                </c:pt>
                <c:pt idx="17603">
                  <c:v>-4.2841796992297496</c:v>
                </c:pt>
                <c:pt idx="17604">
                  <c:v>-4.2841796992297496</c:v>
                </c:pt>
                <c:pt idx="17605">
                  <c:v>-4.2841796992297496</c:v>
                </c:pt>
                <c:pt idx="17606">
                  <c:v>-4.2841796992297496</c:v>
                </c:pt>
                <c:pt idx="17607">
                  <c:v>-4.2841796992297496</c:v>
                </c:pt>
                <c:pt idx="17608">
                  <c:v>-4.2841796992297496</c:v>
                </c:pt>
                <c:pt idx="17609">
                  <c:v>-4.2841796992297496</c:v>
                </c:pt>
                <c:pt idx="17610">
                  <c:v>-4.2841796992297496</c:v>
                </c:pt>
                <c:pt idx="17611">
                  <c:v>-4.2841796992297496</c:v>
                </c:pt>
                <c:pt idx="17612">
                  <c:v>-4.2841796992297496</c:v>
                </c:pt>
                <c:pt idx="17613">
                  <c:v>-4.2841796992297496</c:v>
                </c:pt>
                <c:pt idx="17614">
                  <c:v>-4.2841796992297496</c:v>
                </c:pt>
                <c:pt idx="17615">
                  <c:v>-4.2841796992297496</c:v>
                </c:pt>
                <c:pt idx="17616">
                  <c:v>-4.2841796992297496</c:v>
                </c:pt>
                <c:pt idx="17617">
                  <c:v>-4.2841796992297496</c:v>
                </c:pt>
                <c:pt idx="17618">
                  <c:v>-4.2841796992297496</c:v>
                </c:pt>
                <c:pt idx="17619">
                  <c:v>-4.2841796992297496</c:v>
                </c:pt>
                <c:pt idx="17620">
                  <c:v>-4.2841796992297496</c:v>
                </c:pt>
                <c:pt idx="17621">
                  <c:v>-4.2841796992297496</c:v>
                </c:pt>
                <c:pt idx="17622">
                  <c:v>-4.2841796992297496</c:v>
                </c:pt>
                <c:pt idx="17623">
                  <c:v>-4.2841796992297496</c:v>
                </c:pt>
                <c:pt idx="17624">
                  <c:v>-4.2841796992297496</c:v>
                </c:pt>
                <c:pt idx="17625">
                  <c:v>-4.2841796992297496</c:v>
                </c:pt>
                <c:pt idx="17626">
                  <c:v>-4.2841796992297496</c:v>
                </c:pt>
                <c:pt idx="17627">
                  <c:v>-4.2841796992297496</c:v>
                </c:pt>
                <c:pt idx="17628">
                  <c:v>-4.2841796992297496</c:v>
                </c:pt>
                <c:pt idx="17629">
                  <c:v>-4.2841796992297496</c:v>
                </c:pt>
                <c:pt idx="17630">
                  <c:v>-4.2841796992297496</c:v>
                </c:pt>
                <c:pt idx="17631">
                  <c:v>-4.2841796992297496</c:v>
                </c:pt>
                <c:pt idx="17632">
                  <c:v>-4.2841796992297496</c:v>
                </c:pt>
                <c:pt idx="17633">
                  <c:v>-4.2841796992297496</c:v>
                </c:pt>
                <c:pt idx="17634">
                  <c:v>-4.2841796992297496</c:v>
                </c:pt>
                <c:pt idx="17635">
                  <c:v>-4.2841796992297496</c:v>
                </c:pt>
                <c:pt idx="17636">
                  <c:v>-4.2841796992297496</c:v>
                </c:pt>
                <c:pt idx="17637">
                  <c:v>-4.2841796992297496</c:v>
                </c:pt>
                <c:pt idx="17638">
                  <c:v>-4.2841796992297496</c:v>
                </c:pt>
                <c:pt idx="17639">
                  <c:v>-4.2841796992297496</c:v>
                </c:pt>
                <c:pt idx="17640">
                  <c:v>-4.2841796992297496</c:v>
                </c:pt>
                <c:pt idx="17641">
                  <c:v>-4.2841796992297496</c:v>
                </c:pt>
                <c:pt idx="17642">
                  <c:v>-4.2841796992297496</c:v>
                </c:pt>
                <c:pt idx="17643">
                  <c:v>-4.2841796992297496</c:v>
                </c:pt>
                <c:pt idx="17644">
                  <c:v>-4.2841796992297496</c:v>
                </c:pt>
                <c:pt idx="17645">
                  <c:v>-4.2841796992297496</c:v>
                </c:pt>
                <c:pt idx="17646">
                  <c:v>-4.2841796992297496</c:v>
                </c:pt>
                <c:pt idx="17647">
                  <c:v>-4.2841796992297496</c:v>
                </c:pt>
                <c:pt idx="17648">
                  <c:v>-4.2841796992297496</c:v>
                </c:pt>
                <c:pt idx="17649">
                  <c:v>-4.2841796992297496</c:v>
                </c:pt>
                <c:pt idx="17650">
                  <c:v>-4.2841796992297496</c:v>
                </c:pt>
                <c:pt idx="17651">
                  <c:v>-4.2841796992297496</c:v>
                </c:pt>
                <c:pt idx="17652">
                  <c:v>-4.2841796992297496</c:v>
                </c:pt>
                <c:pt idx="17653">
                  <c:v>-4.2841796992297496</c:v>
                </c:pt>
                <c:pt idx="17654">
                  <c:v>-4.2841796992297496</c:v>
                </c:pt>
                <c:pt idx="17655">
                  <c:v>-4.2841796992297496</c:v>
                </c:pt>
                <c:pt idx="17656">
                  <c:v>-4.2841796992297496</c:v>
                </c:pt>
                <c:pt idx="17657">
                  <c:v>-4.2841796992297496</c:v>
                </c:pt>
                <c:pt idx="17658">
                  <c:v>-4.2841796992297496</c:v>
                </c:pt>
                <c:pt idx="17659">
                  <c:v>-4.2841796992297496</c:v>
                </c:pt>
                <c:pt idx="17660">
                  <c:v>-4.2841796992297496</c:v>
                </c:pt>
                <c:pt idx="17661">
                  <c:v>-4.2841796992297496</c:v>
                </c:pt>
                <c:pt idx="17662">
                  <c:v>-4.2841796992297496</c:v>
                </c:pt>
                <c:pt idx="17663">
                  <c:v>-4.2841796992297496</c:v>
                </c:pt>
                <c:pt idx="17664">
                  <c:v>-4.2841796992297496</c:v>
                </c:pt>
                <c:pt idx="17665">
                  <c:v>-4.2841796992297496</c:v>
                </c:pt>
                <c:pt idx="17666">
                  <c:v>-4.2841796992297496</c:v>
                </c:pt>
                <c:pt idx="17667">
                  <c:v>-4.2841796992297496</c:v>
                </c:pt>
                <c:pt idx="17668">
                  <c:v>-4.2841796992297496</c:v>
                </c:pt>
                <c:pt idx="17669">
                  <c:v>-4.2841796992297496</c:v>
                </c:pt>
                <c:pt idx="17670">
                  <c:v>-4.2841796992297496</c:v>
                </c:pt>
                <c:pt idx="17671">
                  <c:v>-4.2841796992297496</c:v>
                </c:pt>
                <c:pt idx="17672">
                  <c:v>-4.2841796992297496</c:v>
                </c:pt>
                <c:pt idx="17673">
                  <c:v>-4.2841796992297496</c:v>
                </c:pt>
                <c:pt idx="17674">
                  <c:v>-4.2841796992297496</c:v>
                </c:pt>
                <c:pt idx="17675">
                  <c:v>-4.2841796992297496</c:v>
                </c:pt>
                <c:pt idx="17676">
                  <c:v>-4.2841796992297496</c:v>
                </c:pt>
                <c:pt idx="17677">
                  <c:v>-4.2841796992297496</c:v>
                </c:pt>
                <c:pt idx="17678">
                  <c:v>-4.2841796992297496</c:v>
                </c:pt>
                <c:pt idx="17679">
                  <c:v>-4.2841796992297496</c:v>
                </c:pt>
                <c:pt idx="17680">
                  <c:v>-4.2841796992297496</c:v>
                </c:pt>
                <c:pt idx="17681">
                  <c:v>-4.2841796992297496</c:v>
                </c:pt>
                <c:pt idx="17682">
                  <c:v>-4.2841796992297496</c:v>
                </c:pt>
                <c:pt idx="17683">
                  <c:v>-4.2841796992297496</c:v>
                </c:pt>
                <c:pt idx="17684">
                  <c:v>-4.2841796992297496</c:v>
                </c:pt>
                <c:pt idx="17685">
                  <c:v>-4.2841796992297496</c:v>
                </c:pt>
                <c:pt idx="17686">
                  <c:v>-4.2841796992297496</c:v>
                </c:pt>
                <c:pt idx="17687">
                  <c:v>-4.2841796992297496</c:v>
                </c:pt>
                <c:pt idx="17688">
                  <c:v>-4.2841796992297496</c:v>
                </c:pt>
                <c:pt idx="17689">
                  <c:v>-4.2841796992297496</c:v>
                </c:pt>
                <c:pt idx="17690">
                  <c:v>-4.2841796992297496</c:v>
                </c:pt>
                <c:pt idx="17691">
                  <c:v>-4.2841796992297496</c:v>
                </c:pt>
                <c:pt idx="17692">
                  <c:v>-4.2841796992297496</c:v>
                </c:pt>
                <c:pt idx="17693">
                  <c:v>-4.2841796992297496</c:v>
                </c:pt>
                <c:pt idx="17694">
                  <c:v>-4.2841796992297496</c:v>
                </c:pt>
                <c:pt idx="17695">
                  <c:v>-4.2841796992297496</c:v>
                </c:pt>
                <c:pt idx="17696">
                  <c:v>-4.2841796992297496</c:v>
                </c:pt>
                <c:pt idx="17697">
                  <c:v>-4.2841796992297496</c:v>
                </c:pt>
                <c:pt idx="17698">
                  <c:v>-4.2841796992297496</c:v>
                </c:pt>
                <c:pt idx="17699">
                  <c:v>-4.2841796992297496</c:v>
                </c:pt>
                <c:pt idx="17700">
                  <c:v>-4.2841796992297496</c:v>
                </c:pt>
                <c:pt idx="17701">
                  <c:v>-4.2841796992297496</c:v>
                </c:pt>
                <c:pt idx="17702">
                  <c:v>-4.2841796992297496</c:v>
                </c:pt>
                <c:pt idx="17703">
                  <c:v>-4.2841796992297496</c:v>
                </c:pt>
                <c:pt idx="17704">
                  <c:v>-4.2841796992297496</c:v>
                </c:pt>
                <c:pt idx="17705">
                  <c:v>-4.2841796992297496</c:v>
                </c:pt>
                <c:pt idx="17706">
                  <c:v>-4.2841796992297496</c:v>
                </c:pt>
                <c:pt idx="17707">
                  <c:v>-4.2841796992297496</c:v>
                </c:pt>
                <c:pt idx="17708">
                  <c:v>-4.2841796992297496</c:v>
                </c:pt>
                <c:pt idx="17709">
                  <c:v>-4.2841796992297496</c:v>
                </c:pt>
                <c:pt idx="17710">
                  <c:v>-4.2841796992297496</c:v>
                </c:pt>
                <c:pt idx="17711">
                  <c:v>-4.2841796992297496</c:v>
                </c:pt>
                <c:pt idx="17712">
                  <c:v>-4.2841796992297496</c:v>
                </c:pt>
                <c:pt idx="17713">
                  <c:v>-4.2841796992297496</c:v>
                </c:pt>
                <c:pt idx="17714">
                  <c:v>-4.2841796992297496</c:v>
                </c:pt>
                <c:pt idx="17715">
                  <c:v>-4.2841796992297496</c:v>
                </c:pt>
                <c:pt idx="17716">
                  <c:v>-4.2841796992297496</c:v>
                </c:pt>
                <c:pt idx="17717">
                  <c:v>-4.2841796992297496</c:v>
                </c:pt>
                <c:pt idx="17718">
                  <c:v>-4.2841796992297496</c:v>
                </c:pt>
                <c:pt idx="17719">
                  <c:v>-4.2841796992297496</c:v>
                </c:pt>
                <c:pt idx="17720">
                  <c:v>-4.2841796992297496</c:v>
                </c:pt>
                <c:pt idx="17721">
                  <c:v>-4.2841796992297496</c:v>
                </c:pt>
                <c:pt idx="17722">
                  <c:v>-4.2841796992297496</c:v>
                </c:pt>
                <c:pt idx="17723">
                  <c:v>-4.2841796992297496</c:v>
                </c:pt>
                <c:pt idx="17724">
                  <c:v>-4.2841796992297496</c:v>
                </c:pt>
                <c:pt idx="17725">
                  <c:v>-4.2841796992297496</c:v>
                </c:pt>
                <c:pt idx="17726">
                  <c:v>-4.2841796992297496</c:v>
                </c:pt>
                <c:pt idx="17727">
                  <c:v>-4.2841796992297496</c:v>
                </c:pt>
                <c:pt idx="17728">
                  <c:v>-4.2841796992297496</c:v>
                </c:pt>
                <c:pt idx="17729">
                  <c:v>-4.2841796992297496</c:v>
                </c:pt>
                <c:pt idx="17730">
                  <c:v>-4.2841796992297496</c:v>
                </c:pt>
                <c:pt idx="17731">
                  <c:v>-4.2841796992297496</c:v>
                </c:pt>
                <c:pt idx="17732">
                  <c:v>-4.2841796992297496</c:v>
                </c:pt>
                <c:pt idx="17733">
                  <c:v>-4.2841796992297496</c:v>
                </c:pt>
                <c:pt idx="17734">
                  <c:v>-4.2841796992297496</c:v>
                </c:pt>
                <c:pt idx="17735">
                  <c:v>-4.2841796992297496</c:v>
                </c:pt>
                <c:pt idx="17736">
                  <c:v>-4.2841796992297496</c:v>
                </c:pt>
                <c:pt idx="17737">
                  <c:v>-4.2841796992297496</c:v>
                </c:pt>
                <c:pt idx="17738">
                  <c:v>-4.2841796992297496</c:v>
                </c:pt>
                <c:pt idx="17739">
                  <c:v>-4.2841796992297496</c:v>
                </c:pt>
                <c:pt idx="17740">
                  <c:v>-4.2841796992297496</c:v>
                </c:pt>
                <c:pt idx="17741">
                  <c:v>-4.2841796992297496</c:v>
                </c:pt>
                <c:pt idx="17742">
                  <c:v>-4.2841796992297496</c:v>
                </c:pt>
                <c:pt idx="17743">
                  <c:v>-4.2841796992297496</c:v>
                </c:pt>
                <c:pt idx="17744">
                  <c:v>-4.2841796992297496</c:v>
                </c:pt>
                <c:pt idx="17745">
                  <c:v>-4.2841796992297496</c:v>
                </c:pt>
                <c:pt idx="17746">
                  <c:v>-4.2841796992297496</c:v>
                </c:pt>
                <c:pt idx="17747">
                  <c:v>-4.2841796992297496</c:v>
                </c:pt>
                <c:pt idx="17748">
                  <c:v>-4.2841796992297496</c:v>
                </c:pt>
                <c:pt idx="17749">
                  <c:v>-4.2841796992297496</c:v>
                </c:pt>
                <c:pt idx="17750">
                  <c:v>-4.2841796992297496</c:v>
                </c:pt>
                <c:pt idx="17751">
                  <c:v>-4.2841796992297496</c:v>
                </c:pt>
                <c:pt idx="17752">
                  <c:v>-4.2841796992297496</c:v>
                </c:pt>
                <c:pt idx="17753">
                  <c:v>-4.2841796992297496</c:v>
                </c:pt>
                <c:pt idx="17754">
                  <c:v>-4.2841796992297496</c:v>
                </c:pt>
                <c:pt idx="17755">
                  <c:v>-4.2841796992297496</c:v>
                </c:pt>
                <c:pt idx="17756">
                  <c:v>-4.2841796992297496</c:v>
                </c:pt>
                <c:pt idx="17757">
                  <c:v>-4.2841796992297496</c:v>
                </c:pt>
                <c:pt idx="17758">
                  <c:v>-4.2841796992297496</c:v>
                </c:pt>
                <c:pt idx="17759">
                  <c:v>-4.2841796992297496</c:v>
                </c:pt>
                <c:pt idx="17760">
                  <c:v>-4.2841796992297496</c:v>
                </c:pt>
                <c:pt idx="17761">
                  <c:v>-4.2841796992297496</c:v>
                </c:pt>
                <c:pt idx="17762">
                  <c:v>-4.2841796992297496</c:v>
                </c:pt>
                <c:pt idx="17763">
                  <c:v>-4.2841796992297496</c:v>
                </c:pt>
                <c:pt idx="17764">
                  <c:v>-4.2841796992297496</c:v>
                </c:pt>
                <c:pt idx="17765">
                  <c:v>-4.2841796992297496</c:v>
                </c:pt>
                <c:pt idx="17766">
                  <c:v>-4.2841796992297496</c:v>
                </c:pt>
                <c:pt idx="17767">
                  <c:v>-4.2841796992297496</c:v>
                </c:pt>
                <c:pt idx="17768">
                  <c:v>-4.2841796992297496</c:v>
                </c:pt>
                <c:pt idx="17769">
                  <c:v>-4.2841796992297496</c:v>
                </c:pt>
                <c:pt idx="17770">
                  <c:v>-4.2841796992297496</c:v>
                </c:pt>
                <c:pt idx="17771">
                  <c:v>-4.2841796992297496</c:v>
                </c:pt>
                <c:pt idx="17772">
                  <c:v>-4.2841796992297496</c:v>
                </c:pt>
                <c:pt idx="17773">
                  <c:v>-4.2841796992297496</c:v>
                </c:pt>
                <c:pt idx="17774">
                  <c:v>-4.2841796992297496</c:v>
                </c:pt>
                <c:pt idx="17775">
                  <c:v>-4.2841796992297496</c:v>
                </c:pt>
                <c:pt idx="17776">
                  <c:v>-4.2841796992297496</c:v>
                </c:pt>
                <c:pt idx="17777">
                  <c:v>-4.2841796992297496</c:v>
                </c:pt>
                <c:pt idx="17778">
                  <c:v>-4.2841796992297496</c:v>
                </c:pt>
                <c:pt idx="17779">
                  <c:v>-4.2841796992297496</c:v>
                </c:pt>
                <c:pt idx="17780">
                  <c:v>-4.2841796992297496</c:v>
                </c:pt>
                <c:pt idx="17781">
                  <c:v>-4.2841796992297496</c:v>
                </c:pt>
                <c:pt idx="17782">
                  <c:v>-4.2841796992297496</c:v>
                </c:pt>
                <c:pt idx="17783">
                  <c:v>-4.2841796992297496</c:v>
                </c:pt>
                <c:pt idx="17784">
                  <c:v>-4.2841796992297496</c:v>
                </c:pt>
                <c:pt idx="17785">
                  <c:v>-4.2841796992297496</c:v>
                </c:pt>
                <c:pt idx="17786">
                  <c:v>-4.2841796992297496</c:v>
                </c:pt>
                <c:pt idx="17787">
                  <c:v>-4.2841796992297496</c:v>
                </c:pt>
                <c:pt idx="17788">
                  <c:v>-4.2841796992297496</c:v>
                </c:pt>
                <c:pt idx="17789">
                  <c:v>-4.2841796992297496</c:v>
                </c:pt>
                <c:pt idx="17790">
                  <c:v>-4.2841796992297496</c:v>
                </c:pt>
                <c:pt idx="17791">
                  <c:v>-4.2841796992297496</c:v>
                </c:pt>
                <c:pt idx="17792">
                  <c:v>-4.2841796992297496</c:v>
                </c:pt>
                <c:pt idx="17793">
                  <c:v>-4.2841796992297496</c:v>
                </c:pt>
                <c:pt idx="17794">
                  <c:v>-4.2841796992297496</c:v>
                </c:pt>
                <c:pt idx="17795">
                  <c:v>-4.2841796992297496</c:v>
                </c:pt>
                <c:pt idx="17796">
                  <c:v>-4.2841796992297496</c:v>
                </c:pt>
                <c:pt idx="17797">
                  <c:v>-4.2841796992297496</c:v>
                </c:pt>
                <c:pt idx="17798">
                  <c:v>-4.2841796992297496</c:v>
                </c:pt>
                <c:pt idx="17799">
                  <c:v>-4.2841796992297496</c:v>
                </c:pt>
                <c:pt idx="17800">
                  <c:v>-4.2841796992297496</c:v>
                </c:pt>
                <c:pt idx="17801">
                  <c:v>-4.2841796992297496</c:v>
                </c:pt>
                <c:pt idx="17802">
                  <c:v>-4.2841796992297496</c:v>
                </c:pt>
                <c:pt idx="17803">
                  <c:v>-4.2841796992297496</c:v>
                </c:pt>
                <c:pt idx="17804">
                  <c:v>-4.2841796992297496</c:v>
                </c:pt>
                <c:pt idx="17805">
                  <c:v>-4.2841796992297496</c:v>
                </c:pt>
                <c:pt idx="17806">
                  <c:v>-4.2841796992297496</c:v>
                </c:pt>
                <c:pt idx="17807">
                  <c:v>-4.2841796992297496</c:v>
                </c:pt>
                <c:pt idx="17808">
                  <c:v>-4.2841796992297496</c:v>
                </c:pt>
                <c:pt idx="17809">
                  <c:v>-4.2841796992297496</c:v>
                </c:pt>
                <c:pt idx="17810">
                  <c:v>-4.2841796992297496</c:v>
                </c:pt>
                <c:pt idx="17811">
                  <c:v>-4.2841796992297496</c:v>
                </c:pt>
                <c:pt idx="17812">
                  <c:v>-4.2841796992297496</c:v>
                </c:pt>
                <c:pt idx="17813">
                  <c:v>-4.2841796992297496</c:v>
                </c:pt>
                <c:pt idx="17814">
                  <c:v>-4.2841796992297496</c:v>
                </c:pt>
                <c:pt idx="17815">
                  <c:v>-4.2841796992297496</c:v>
                </c:pt>
                <c:pt idx="17816">
                  <c:v>-4.2841796992297496</c:v>
                </c:pt>
                <c:pt idx="17817">
                  <c:v>-4.2841796992297496</c:v>
                </c:pt>
                <c:pt idx="17818">
                  <c:v>-4.2841796992297496</c:v>
                </c:pt>
                <c:pt idx="17819">
                  <c:v>-4.2841796992297496</c:v>
                </c:pt>
                <c:pt idx="17820">
                  <c:v>-4.2841796992297496</c:v>
                </c:pt>
                <c:pt idx="17821">
                  <c:v>-4.2841796992297496</c:v>
                </c:pt>
                <c:pt idx="17822">
                  <c:v>-4.2841796992297496</c:v>
                </c:pt>
                <c:pt idx="17823">
                  <c:v>-4.2841796992297496</c:v>
                </c:pt>
                <c:pt idx="17824">
                  <c:v>-4.2841796992297496</c:v>
                </c:pt>
                <c:pt idx="17825">
                  <c:v>-4.2841796992297496</c:v>
                </c:pt>
                <c:pt idx="17826">
                  <c:v>-4.2841796992297496</c:v>
                </c:pt>
                <c:pt idx="17827">
                  <c:v>-4.2841796992297496</c:v>
                </c:pt>
                <c:pt idx="17828">
                  <c:v>-4.2841796992297496</c:v>
                </c:pt>
                <c:pt idx="17829">
                  <c:v>-4.2841796992297496</c:v>
                </c:pt>
                <c:pt idx="17830">
                  <c:v>-4.2841796992297496</c:v>
                </c:pt>
                <c:pt idx="17831">
                  <c:v>-4.2841796992297496</c:v>
                </c:pt>
                <c:pt idx="17832">
                  <c:v>-4.2841796992297496</c:v>
                </c:pt>
                <c:pt idx="17833">
                  <c:v>-4.2841796992297496</c:v>
                </c:pt>
                <c:pt idx="17834">
                  <c:v>-4.2841796992297496</c:v>
                </c:pt>
                <c:pt idx="17835">
                  <c:v>-4.2841796992297496</c:v>
                </c:pt>
                <c:pt idx="17836">
                  <c:v>-4.2841796992297496</c:v>
                </c:pt>
                <c:pt idx="17837">
                  <c:v>-4.2841796992297496</c:v>
                </c:pt>
                <c:pt idx="17838">
                  <c:v>-4.2841796992297496</c:v>
                </c:pt>
                <c:pt idx="17839">
                  <c:v>-4.2841796992297496</c:v>
                </c:pt>
                <c:pt idx="17840">
                  <c:v>-4.2841796992297496</c:v>
                </c:pt>
                <c:pt idx="17841">
                  <c:v>-4.2841796992297496</c:v>
                </c:pt>
                <c:pt idx="17842">
                  <c:v>-4.2841796992297496</c:v>
                </c:pt>
                <c:pt idx="17843">
                  <c:v>-4.2841796992297496</c:v>
                </c:pt>
                <c:pt idx="17844">
                  <c:v>-4.2841796992297496</c:v>
                </c:pt>
                <c:pt idx="17845">
                  <c:v>-4.2841796992297496</c:v>
                </c:pt>
                <c:pt idx="17846">
                  <c:v>-4.2841796992297496</c:v>
                </c:pt>
                <c:pt idx="17847">
                  <c:v>-4.2841796992297496</c:v>
                </c:pt>
                <c:pt idx="17848">
                  <c:v>-4.2841796992297496</c:v>
                </c:pt>
                <c:pt idx="17849">
                  <c:v>-4.2841796992297496</c:v>
                </c:pt>
                <c:pt idx="17850">
                  <c:v>-4.2841796992297496</c:v>
                </c:pt>
                <c:pt idx="17851">
                  <c:v>-4.2841796992297496</c:v>
                </c:pt>
                <c:pt idx="17852">
                  <c:v>-4.2841796992297496</c:v>
                </c:pt>
                <c:pt idx="17853">
                  <c:v>-4.2841796992297496</c:v>
                </c:pt>
                <c:pt idx="17854">
                  <c:v>-4.2841796992297496</c:v>
                </c:pt>
                <c:pt idx="17855">
                  <c:v>-4.2841796992297496</c:v>
                </c:pt>
                <c:pt idx="17856">
                  <c:v>-4.2841796992297496</c:v>
                </c:pt>
                <c:pt idx="17857">
                  <c:v>-4.2841796992297496</c:v>
                </c:pt>
                <c:pt idx="17858">
                  <c:v>-4.2841796992297496</c:v>
                </c:pt>
                <c:pt idx="17859">
                  <c:v>-4.2841796992297496</c:v>
                </c:pt>
                <c:pt idx="17860">
                  <c:v>-4.2841796992297496</c:v>
                </c:pt>
                <c:pt idx="17861">
                  <c:v>-4.2841796992297496</c:v>
                </c:pt>
                <c:pt idx="17862">
                  <c:v>-4.2841796992297496</c:v>
                </c:pt>
                <c:pt idx="17863">
                  <c:v>-4.2841796992297496</c:v>
                </c:pt>
                <c:pt idx="17864">
                  <c:v>-4.2841796992297496</c:v>
                </c:pt>
                <c:pt idx="17865">
                  <c:v>-4.2841796992297496</c:v>
                </c:pt>
                <c:pt idx="17866">
                  <c:v>-4.2841796992297496</c:v>
                </c:pt>
                <c:pt idx="17867">
                  <c:v>-4.2841796992297496</c:v>
                </c:pt>
                <c:pt idx="17868">
                  <c:v>-4.2841796992297496</c:v>
                </c:pt>
                <c:pt idx="17869">
                  <c:v>-4.2841796992297496</c:v>
                </c:pt>
                <c:pt idx="17870">
                  <c:v>-4.2841796992297496</c:v>
                </c:pt>
                <c:pt idx="17871">
                  <c:v>-4.2841796992297496</c:v>
                </c:pt>
                <c:pt idx="17872">
                  <c:v>-4.2841796992297496</c:v>
                </c:pt>
                <c:pt idx="17873">
                  <c:v>-4.2841796992297496</c:v>
                </c:pt>
                <c:pt idx="17874">
                  <c:v>-4.2841796992297496</c:v>
                </c:pt>
                <c:pt idx="17875">
                  <c:v>-4.2841796992297496</c:v>
                </c:pt>
                <c:pt idx="17876">
                  <c:v>-4.2841796992297496</c:v>
                </c:pt>
                <c:pt idx="17877">
                  <c:v>-4.2841796992297496</c:v>
                </c:pt>
                <c:pt idx="17878">
                  <c:v>-4.2841796992297496</c:v>
                </c:pt>
                <c:pt idx="17879">
                  <c:v>-4.2841796992297496</c:v>
                </c:pt>
                <c:pt idx="17880">
                  <c:v>-4.2841796992297496</c:v>
                </c:pt>
                <c:pt idx="17881">
                  <c:v>-4.2841796992297496</c:v>
                </c:pt>
                <c:pt idx="17882">
                  <c:v>-4.2841796992297496</c:v>
                </c:pt>
                <c:pt idx="17883">
                  <c:v>-4.2841796992297496</c:v>
                </c:pt>
                <c:pt idx="17884">
                  <c:v>-4.2841796992297496</c:v>
                </c:pt>
                <c:pt idx="17885">
                  <c:v>-4.2841796992297496</c:v>
                </c:pt>
                <c:pt idx="17886">
                  <c:v>-4.2841796992297496</c:v>
                </c:pt>
                <c:pt idx="17887">
                  <c:v>-4.2841796992297496</c:v>
                </c:pt>
                <c:pt idx="17888">
                  <c:v>-4.2841796992297496</c:v>
                </c:pt>
                <c:pt idx="17889">
                  <c:v>-4.2841796992297496</c:v>
                </c:pt>
                <c:pt idx="17890">
                  <c:v>-4.2841796992297496</c:v>
                </c:pt>
                <c:pt idx="17891">
                  <c:v>-4.2841796992297496</c:v>
                </c:pt>
                <c:pt idx="17892">
                  <c:v>-4.2841796992297496</c:v>
                </c:pt>
                <c:pt idx="17893">
                  <c:v>-4.2841796992297496</c:v>
                </c:pt>
                <c:pt idx="17894">
                  <c:v>-4.2841796992297496</c:v>
                </c:pt>
                <c:pt idx="17895">
                  <c:v>-4.2841796992297496</c:v>
                </c:pt>
                <c:pt idx="17896">
                  <c:v>-4.2841796992297496</c:v>
                </c:pt>
                <c:pt idx="17897">
                  <c:v>-4.2841796992297496</c:v>
                </c:pt>
                <c:pt idx="17898">
                  <c:v>-4.2841796992297496</c:v>
                </c:pt>
                <c:pt idx="17899">
                  <c:v>-4.2841796992297496</c:v>
                </c:pt>
                <c:pt idx="17900">
                  <c:v>-4.2841796992297496</c:v>
                </c:pt>
                <c:pt idx="17901">
                  <c:v>-4.2841796992297496</c:v>
                </c:pt>
                <c:pt idx="17902">
                  <c:v>-4.2841796992297496</c:v>
                </c:pt>
                <c:pt idx="17903">
                  <c:v>-4.2841796992297496</c:v>
                </c:pt>
                <c:pt idx="17904">
                  <c:v>-4.2841796992297496</c:v>
                </c:pt>
                <c:pt idx="17905">
                  <c:v>-4.2841796992297496</c:v>
                </c:pt>
                <c:pt idx="17906">
                  <c:v>-4.2841796992297496</c:v>
                </c:pt>
                <c:pt idx="17907">
                  <c:v>-4.2841796992297496</c:v>
                </c:pt>
                <c:pt idx="17908">
                  <c:v>-4.2841796992297496</c:v>
                </c:pt>
                <c:pt idx="17909">
                  <c:v>-4.2841796992297496</c:v>
                </c:pt>
                <c:pt idx="17910">
                  <c:v>-4.2841796992297496</c:v>
                </c:pt>
                <c:pt idx="17911">
                  <c:v>-4.2841796992297496</c:v>
                </c:pt>
                <c:pt idx="17912">
                  <c:v>-4.2841796992297496</c:v>
                </c:pt>
                <c:pt idx="17913">
                  <c:v>-4.2841796992297496</c:v>
                </c:pt>
                <c:pt idx="17914">
                  <c:v>-4.2841796992297496</c:v>
                </c:pt>
                <c:pt idx="17915">
                  <c:v>-4.2841796992297496</c:v>
                </c:pt>
                <c:pt idx="17916">
                  <c:v>-4.2841796992297496</c:v>
                </c:pt>
                <c:pt idx="17917">
                  <c:v>-4.2841796992297496</c:v>
                </c:pt>
                <c:pt idx="17918">
                  <c:v>-4.2841796992297496</c:v>
                </c:pt>
                <c:pt idx="17919">
                  <c:v>-4.2841796992297496</c:v>
                </c:pt>
                <c:pt idx="17920">
                  <c:v>-4.2841796992297496</c:v>
                </c:pt>
                <c:pt idx="17921">
                  <c:v>-4.2841796992297496</c:v>
                </c:pt>
                <c:pt idx="17922">
                  <c:v>-4.2841796992297496</c:v>
                </c:pt>
                <c:pt idx="17923">
                  <c:v>-4.2841796992297496</c:v>
                </c:pt>
                <c:pt idx="17924">
                  <c:v>-4.2841796992297496</c:v>
                </c:pt>
                <c:pt idx="17925">
                  <c:v>-4.2841796992297496</c:v>
                </c:pt>
                <c:pt idx="17926">
                  <c:v>-4.2841796992297496</c:v>
                </c:pt>
                <c:pt idx="17927">
                  <c:v>-4.2841796992297496</c:v>
                </c:pt>
                <c:pt idx="17928">
                  <c:v>-4.2841796992297496</c:v>
                </c:pt>
                <c:pt idx="17929">
                  <c:v>-4.2841796992297496</c:v>
                </c:pt>
                <c:pt idx="17930">
                  <c:v>-4.2841796992297496</c:v>
                </c:pt>
                <c:pt idx="17931">
                  <c:v>-4.2841796992297496</c:v>
                </c:pt>
                <c:pt idx="17932">
                  <c:v>-4.2841796992297496</c:v>
                </c:pt>
                <c:pt idx="17933">
                  <c:v>-4.2841796992297496</c:v>
                </c:pt>
                <c:pt idx="17934">
                  <c:v>-4.2841796992297496</c:v>
                </c:pt>
                <c:pt idx="17935">
                  <c:v>-4.2841796992297496</c:v>
                </c:pt>
                <c:pt idx="17936">
                  <c:v>-4.2841796992297496</c:v>
                </c:pt>
                <c:pt idx="17937">
                  <c:v>-4.2841796992297496</c:v>
                </c:pt>
                <c:pt idx="17938">
                  <c:v>-4.2841796992297496</c:v>
                </c:pt>
                <c:pt idx="17939">
                  <c:v>-4.2841796992297496</c:v>
                </c:pt>
                <c:pt idx="17940">
                  <c:v>-4.2841796992297496</c:v>
                </c:pt>
                <c:pt idx="17941">
                  <c:v>-4.2841796992297496</c:v>
                </c:pt>
                <c:pt idx="17942">
                  <c:v>-4.2841796992297496</c:v>
                </c:pt>
                <c:pt idx="17943">
                  <c:v>-4.2841796992297496</c:v>
                </c:pt>
                <c:pt idx="17944">
                  <c:v>-4.2841796992297496</c:v>
                </c:pt>
                <c:pt idx="17945">
                  <c:v>-4.2841796992297496</c:v>
                </c:pt>
                <c:pt idx="17946">
                  <c:v>-4.2841796992297496</c:v>
                </c:pt>
                <c:pt idx="17947">
                  <c:v>-4.2841796992297496</c:v>
                </c:pt>
                <c:pt idx="17948">
                  <c:v>-4.2841796992297496</c:v>
                </c:pt>
                <c:pt idx="17949">
                  <c:v>-4.2841796992297496</c:v>
                </c:pt>
                <c:pt idx="17950">
                  <c:v>-4.2841796992297496</c:v>
                </c:pt>
                <c:pt idx="17951">
                  <c:v>-4.2841796992297496</c:v>
                </c:pt>
                <c:pt idx="17952">
                  <c:v>-4.2841796992297496</c:v>
                </c:pt>
                <c:pt idx="17953">
                  <c:v>-4.2841796992297496</c:v>
                </c:pt>
                <c:pt idx="17954">
                  <c:v>-4.2841796992297496</c:v>
                </c:pt>
                <c:pt idx="17955">
                  <c:v>-4.2841796992297496</c:v>
                </c:pt>
                <c:pt idx="17956">
                  <c:v>-4.2841796992297496</c:v>
                </c:pt>
                <c:pt idx="17957">
                  <c:v>-4.2841796992297496</c:v>
                </c:pt>
                <c:pt idx="17958">
                  <c:v>-4.2841796992297496</c:v>
                </c:pt>
                <c:pt idx="17959">
                  <c:v>-4.2841796992297496</c:v>
                </c:pt>
                <c:pt idx="17960">
                  <c:v>-4.2841796992297496</c:v>
                </c:pt>
                <c:pt idx="17961">
                  <c:v>-4.2841796992297496</c:v>
                </c:pt>
                <c:pt idx="17962">
                  <c:v>-4.2841796992297496</c:v>
                </c:pt>
                <c:pt idx="17963">
                  <c:v>-4.2841796992297496</c:v>
                </c:pt>
                <c:pt idx="17964">
                  <c:v>-4.2841796992297496</c:v>
                </c:pt>
                <c:pt idx="17965">
                  <c:v>-4.2841796992297496</c:v>
                </c:pt>
                <c:pt idx="17966">
                  <c:v>-4.2841796992297496</c:v>
                </c:pt>
                <c:pt idx="17967">
                  <c:v>-4.2841796992297496</c:v>
                </c:pt>
                <c:pt idx="17968">
                  <c:v>-4.2841796992297496</c:v>
                </c:pt>
                <c:pt idx="17969">
                  <c:v>-4.2841796992297496</c:v>
                </c:pt>
                <c:pt idx="17970">
                  <c:v>-4.2841796992297496</c:v>
                </c:pt>
                <c:pt idx="17971">
                  <c:v>-4.2841796992297496</c:v>
                </c:pt>
                <c:pt idx="17972">
                  <c:v>-4.2841796992297496</c:v>
                </c:pt>
                <c:pt idx="17973">
                  <c:v>-4.2841796992297496</c:v>
                </c:pt>
                <c:pt idx="17974">
                  <c:v>-4.2841796992297496</c:v>
                </c:pt>
                <c:pt idx="17975">
                  <c:v>-4.2841796992297496</c:v>
                </c:pt>
                <c:pt idx="17976">
                  <c:v>-4.2841796992297496</c:v>
                </c:pt>
                <c:pt idx="17977">
                  <c:v>-4.2841796992297496</c:v>
                </c:pt>
                <c:pt idx="17978">
                  <c:v>-4.2841796992297496</c:v>
                </c:pt>
                <c:pt idx="17979">
                  <c:v>-4.2841796992297496</c:v>
                </c:pt>
                <c:pt idx="17980">
                  <c:v>-4.2841796992297496</c:v>
                </c:pt>
                <c:pt idx="17981">
                  <c:v>-4.2841796992297496</c:v>
                </c:pt>
                <c:pt idx="17982">
                  <c:v>-4.2841796992297496</c:v>
                </c:pt>
                <c:pt idx="17983">
                  <c:v>-4.2841796992297496</c:v>
                </c:pt>
                <c:pt idx="17984">
                  <c:v>-4.2841796992297496</c:v>
                </c:pt>
                <c:pt idx="17985">
                  <c:v>-4.2841796992297496</c:v>
                </c:pt>
                <c:pt idx="17986">
                  <c:v>-4.2841796992297496</c:v>
                </c:pt>
                <c:pt idx="17987">
                  <c:v>-4.2841796992297496</c:v>
                </c:pt>
                <c:pt idx="17988">
                  <c:v>-4.2841796992297496</c:v>
                </c:pt>
                <c:pt idx="17989">
                  <c:v>-4.2841796992297496</c:v>
                </c:pt>
                <c:pt idx="17990">
                  <c:v>-4.2841796992297496</c:v>
                </c:pt>
                <c:pt idx="17991">
                  <c:v>-4.2841796992297496</c:v>
                </c:pt>
                <c:pt idx="17992">
                  <c:v>-4.2841796992297496</c:v>
                </c:pt>
                <c:pt idx="17993">
                  <c:v>-4.2841796992297496</c:v>
                </c:pt>
                <c:pt idx="17994">
                  <c:v>-4.2841796992297496</c:v>
                </c:pt>
                <c:pt idx="17995">
                  <c:v>-4.2841796992297496</c:v>
                </c:pt>
                <c:pt idx="17996">
                  <c:v>-4.2841796992297496</c:v>
                </c:pt>
                <c:pt idx="17997">
                  <c:v>-4.2841796992297496</c:v>
                </c:pt>
                <c:pt idx="17998">
                  <c:v>-4.2841796992297496</c:v>
                </c:pt>
                <c:pt idx="17999">
                  <c:v>-4.2841796992297496</c:v>
                </c:pt>
                <c:pt idx="18000">
                  <c:v>-4.2841796992297496</c:v>
                </c:pt>
                <c:pt idx="18001">
                  <c:v>-4.2841796992297496</c:v>
                </c:pt>
                <c:pt idx="18002">
                  <c:v>-4.2841796992297496</c:v>
                </c:pt>
                <c:pt idx="18003">
                  <c:v>-4.2841796992297496</c:v>
                </c:pt>
                <c:pt idx="18004">
                  <c:v>-4.2841796992297496</c:v>
                </c:pt>
                <c:pt idx="18005">
                  <c:v>-4.2841796992297496</c:v>
                </c:pt>
                <c:pt idx="18006">
                  <c:v>-4.2841796992297496</c:v>
                </c:pt>
                <c:pt idx="18007">
                  <c:v>-4.2841796992297496</c:v>
                </c:pt>
                <c:pt idx="18008">
                  <c:v>-4.2841796992297496</c:v>
                </c:pt>
                <c:pt idx="18009">
                  <c:v>-4.2841796992297496</c:v>
                </c:pt>
                <c:pt idx="18010">
                  <c:v>-4.2841796992297496</c:v>
                </c:pt>
                <c:pt idx="18011">
                  <c:v>-4.2841796992297496</c:v>
                </c:pt>
                <c:pt idx="18012">
                  <c:v>-4.2841796992297496</c:v>
                </c:pt>
                <c:pt idx="18013">
                  <c:v>-4.2841796992297496</c:v>
                </c:pt>
                <c:pt idx="18014">
                  <c:v>-4.2841796992297496</c:v>
                </c:pt>
                <c:pt idx="18015">
                  <c:v>-4.2841796992297496</c:v>
                </c:pt>
                <c:pt idx="18016">
                  <c:v>-4.2841796992297496</c:v>
                </c:pt>
                <c:pt idx="18017">
                  <c:v>-4.2841796992297496</c:v>
                </c:pt>
                <c:pt idx="18018">
                  <c:v>-4.2841796992297496</c:v>
                </c:pt>
                <c:pt idx="18019">
                  <c:v>-4.2841796992297496</c:v>
                </c:pt>
                <c:pt idx="18020">
                  <c:v>-4.2841796992297496</c:v>
                </c:pt>
                <c:pt idx="18021">
                  <c:v>-4.2841796992297496</c:v>
                </c:pt>
                <c:pt idx="18022">
                  <c:v>-4.2841796992297496</c:v>
                </c:pt>
                <c:pt idx="18023">
                  <c:v>-4.2841796992297496</c:v>
                </c:pt>
                <c:pt idx="18024">
                  <c:v>-4.2841796992297496</c:v>
                </c:pt>
                <c:pt idx="18025">
                  <c:v>-4.2841796992297496</c:v>
                </c:pt>
                <c:pt idx="18026">
                  <c:v>-4.2841796992297496</c:v>
                </c:pt>
                <c:pt idx="18027">
                  <c:v>-4.2841796992297496</c:v>
                </c:pt>
                <c:pt idx="18028">
                  <c:v>-4.2841796992297496</c:v>
                </c:pt>
                <c:pt idx="18029">
                  <c:v>-4.2841796992297496</c:v>
                </c:pt>
                <c:pt idx="18030">
                  <c:v>-4.2841796992297496</c:v>
                </c:pt>
                <c:pt idx="18031">
                  <c:v>-4.2841796992297496</c:v>
                </c:pt>
                <c:pt idx="18032">
                  <c:v>-4.2841796992297496</c:v>
                </c:pt>
                <c:pt idx="18033">
                  <c:v>-4.2841796992297496</c:v>
                </c:pt>
                <c:pt idx="18034">
                  <c:v>-4.2841796992297496</c:v>
                </c:pt>
                <c:pt idx="18035">
                  <c:v>-4.2841796992297496</c:v>
                </c:pt>
                <c:pt idx="18036">
                  <c:v>-4.2841796992297496</c:v>
                </c:pt>
                <c:pt idx="18037">
                  <c:v>-4.2841796992297496</c:v>
                </c:pt>
                <c:pt idx="18038">
                  <c:v>-4.2841796992297496</c:v>
                </c:pt>
                <c:pt idx="18039">
                  <c:v>-4.2841796992297496</c:v>
                </c:pt>
                <c:pt idx="18040">
                  <c:v>-4.2841796992297496</c:v>
                </c:pt>
                <c:pt idx="18041">
                  <c:v>-4.2841796992297496</c:v>
                </c:pt>
                <c:pt idx="18042">
                  <c:v>-4.2841796992297496</c:v>
                </c:pt>
                <c:pt idx="18043">
                  <c:v>-4.2841796992297496</c:v>
                </c:pt>
                <c:pt idx="18044">
                  <c:v>-4.2841796992297496</c:v>
                </c:pt>
                <c:pt idx="18045">
                  <c:v>-4.2841796992297496</c:v>
                </c:pt>
                <c:pt idx="18046">
                  <c:v>-4.2841796992297496</c:v>
                </c:pt>
                <c:pt idx="18047">
                  <c:v>-4.2841796992297496</c:v>
                </c:pt>
                <c:pt idx="18048">
                  <c:v>-4.2841796992297496</c:v>
                </c:pt>
                <c:pt idx="18049">
                  <c:v>-4.2841796992297496</c:v>
                </c:pt>
                <c:pt idx="18050">
                  <c:v>-4.2841796992297496</c:v>
                </c:pt>
                <c:pt idx="18051">
                  <c:v>-4.2841796992297496</c:v>
                </c:pt>
                <c:pt idx="18052">
                  <c:v>-4.2841796992297496</c:v>
                </c:pt>
                <c:pt idx="18053">
                  <c:v>-4.2841796992297496</c:v>
                </c:pt>
                <c:pt idx="18054">
                  <c:v>-4.2841796992297496</c:v>
                </c:pt>
                <c:pt idx="18055">
                  <c:v>-4.2841796992297496</c:v>
                </c:pt>
                <c:pt idx="18056">
                  <c:v>-4.2841796992297496</c:v>
                </c:pt>
                <c:pt idx="18057">
                  <c:v>-4.2841796992297496</c:v>
                </c:pt>
                <c:pt idx="18058">
                  <c:v>-4.2841796992297496</c:v>
                </c:pt>
                <c:pt idx="18059">
                  <c:v>-4.2841796992297496</c:v>
                </c:pt>
                <c:pt idx="18060">
                  <c:v>-4.2841796992297496</c:v>
                </c:pt>
                <c:pt idx="18061">
                  <c:v>-4.2841796992297496</c:v>
                </c:pt>
                <c:pt idx="18062">
                  <c:v>-4.2841796992297496</c:v>
                </c:pt>
                <c:pt idx="18063">
                  <c:v>-4.2841796992297496</c:v>
                </c:pt>
                <c:pt idx="18064">
                  <c:v>-4.2841796992297496</c:v>
                </c:pt>
                <c:pt idx="18065">
                  <c:v>-4.2841796992297496</c:v>
                </c:pt>
                <c:pt idx="18066">
                  <c:v>-4.2841796992297496</c:v>
                </c:pt>
                <c:pt idx="18067">
                  <c:v>-4.2841796992297496</c:v>
                </c:pt>
                <c:pt idx="18068">
                  <c:v>-4.2841796992297496</c:v>
                </c:pt>
                <c:pt idx="18069">
                  <c:v>-4.2841796992297496</c:v>
                </c:pt>
                <c:pt idx="18070">
                  <c:v>-4.2841796992297496</c:v>
                </c:pt>
                <c:pt idx="18071">
                  <c:v>-4.2841796992297496</c:v>
                </c:pt>
                <c:pt idx="18072">
                  <c:v>-4.2841796992297496</c:v>
                </c:pt>
                <c:pt idx="18073">
                  <c:v>-4.2841796992297496</c:v>
                </c:pt>
                <c:pt idx="18074">
                  <c:v>-4.2841796992297496</c:v>
                </c:pt>
                <c:pt idx="18075">
                  <c:v>-4.2841796992297496</c:v>
                </c:pt>
                <c:pt idx="18076">
                  <c:v>-4.2841796992297496</c:v>
                </c:pt>
                <c:pt idx="18077">
                  <c:v>-4.2841796992297496</c:v>
                </c:pt>
                <c:pt idx="18078">
                  <c:v>-4.2841796992297496</c:v>
                </c:pt>
                <c:pt idx="18079">
                  <c:v>-4.2841796992297496</c:v>
                </c:pt>
                <c:pt idx="18080">
                  <c:v>-4.2841796992297496</c:v>
                </c:pt>
                <c:pt idx="18081">
                  <c:v>-4.2841796992297496</c:v>
                </c:pt>
                <c:pt idx="18082">
                  <c:v>-4.2841796992297496</c:v>
                </c:pt>
                <c:pt idx="18083">
                  <c:v>-4.2841796992297496</c:v>
                </c:pt>
                <c:pt idx="18084">
                  <c:v>-4.2841796992297496</c:v>
                </c:pt>
                <c:pt idx="18085">
                  <c:v>-4.2841796992297496</c:v>
                </c:pt>
                <c:pt idx="18086">
                  <c:v>-4.2841796992297496</c:v>
                </c:pt>
                <c:pt idx="18087">
                  <c:v>-4.2841796992297496</c:v>
                </c:pt>
                <c:pt idx="18088">
                  <c:v>-4.2841796992297496</c:v>
                </c:pt>
                <c:pt idx="18089">
                  <c:v>-4.2841796992297496</c:v>
                </c:pt>
                <c:pt idx="18090">
                  <c:v>-4.2841796992297496</c:v>
                </c:pt>
                <c:pt idx="18091">
                  <c:v>-4.2841796992297496</c:v>
                </c:pt>
                <c:pt idx="18092">
                  <c:v>-4.2841796992297496</c:v>
                </c:pt>
                <c:pt idx="18093">
                  <c:v>-4.2841796992297496</c:v>
                </c:pt>
                <c:pt idx="18094">
                  <c:v>-4.2841796992297496</c:v>
                </c:pt>
                <c:pt idx="18095">
                  <c:v>-4.2841796992297496</c:v>
                </c:pt>
                <c:pt idx="18096">
                  <c:v>-4.2841796992297496</c:v>
                </c:pt>
                <c:pt idx="18097">
                  <c:v>-4.2841796992297496</c:v>
                </c:pt>
                <c:pt idx="18098">
                  <c:v>-4.2841796992297496</c:v>
                </c:pt>
                <c:pt idx="18099">
                  <c:v>-4.2841796992297496</c:v>
                </c:pt>
                <c:pt idx="18100">
                  <c:v>-4.2841796992297496</c:v>
                </c:pt>
                <c:pt idx="18101">
                  <c:v>-4.2841796992297496</c:v>
                </c:pt>
                <c:pt idx="18102">
                  <c:v>-4.2841796992297496</c:v>
                </c:pt>
                <c:pt idx="18103">
                  <c:v>-4.2841796992297496</c:v>
                </c:pt>
                <c:pt idx="18104">
                  <c:v>-4.2841796992297496</c:v>
                </c:pt>
                <c:pt idx="18105">
                  <c:v>-4.2841796992297496</c:v>
                </c:pt>
                <c:pt idx="18106">
                  <c:v>-4.2841796992297496</c:v>
                </c:pt>
                <c:pt idx="18107">
                  <c:v>-4.2841796992297496</c:v>
                </c:pt>
                <c:pt idx="18108">
                  <c:v>-4.2841796992297496</c:v>
                </c:pt>
                <c:pt idx="18109">
                  <c:v>-4.2841796992297496</c:v>
                </c:pt>
                <c:pt idx="18110">
                  <c:v>-4.2841796992297496</c:v>
                </c:pt>
                <c:pt idx="18111">
                  <c:v>-4.2841796992297496</c:v>
                </c:pt>
                <c:pt idx="18112">
                  <c:v>-4.2841796992297496</c:v>
                </c:pt>
                <c:pt idx="18113">
                  <c:v>-4.2841796992297496</c:v>
                </c:pt>
                <c:pt idx="18114">
                  <c:v>-4.2841796992297496</c:v>
                </c:pt>
                <c:pt idx="18115">
                  <c:v>-4.2841796992297496</c:v>
                </c:pt>
                <c:pt idx="18116">
                  <c:v>-4.2841796992297496</c:v>
                </c:pt>
                <c:pt idx="18117">
                  <c:v>-4.2841796992297496</c:v>
                </c:pt>
                <c:pt idx="18118">
                  <c:v>-4.2841796992297496</c:v>
                </c:pt>
                <c:pt idx="18119">
                  <c:v>-4.2841796992297496</c:v>
                </c:pt>
                <c:pt idx="18120">
                  <c:v>-4.2841796992297496</c:v>
                </c:pt>
                <c:pt idx="18121">
                  <c:v>-4.2841796992297496</c:v>
                </c:pt>
                <c:pt idx="18122">
                  <c:v>-4.2841796992297496</c:v>
                </c:pt>
                <c:pt idx="18123">
                  <c:v>-4.2841796992297496</c:v>
                </c:pt>
                <c:pt idx="18124">
                  <c:v>-4.2841796992297496</c:v>
                </c:pt>
                <c:pt idx="18125">
                  <c:v>-4.2841796992297496</c:v>
                </c:pt>
                <c:pt idx="18126">
                  <c:v>-4.2841796992297496</c:v>
                </c:pt>
                <c:pt idx="18127">
                  <c:v>-4.2841796992297496</c:v>
                </c:pt>
                <c:pt idx="18128">
                  <c:v>-4.2841796992297496</c:v>
                </c:pt>
                <c:pt idx="18129">
                  <c:v>-4.2841796992297496</c:v>
                </c:pt>
                <c:pt idx="18130">
                  <c:v>-4.2841796992297496</c:v>
                </c:pt>
                <c:pt idx="18131">
                  <c:v>-4.2841796992297496</c:v>
                </c:pt>
                <c:pt idx="18132">
                  <c:v>-4.2841796992297496</c:v>
                </c:pt>
                <c:pt idx="18133">
                  <c:v>-4.2841796992297496</c:v>
                </c:pt>
                <c:pt idx="18134">
                  <c:v>-4.2841796992297496</c:v>
                </c:pt>
                <c:pt idx="18135">
                  <c:v>-4.2841796992297496</c:v>
                </c:pt>
                <c:pt idx="18136">
                  <c:v>-4.2841796992297496</c:v>
                </c:pt>
                <c:pt idx="18137">
                  <c:v>-4.2841796992297496</c:v>
                </c:pt>
                <c:pt idx="18138">
                  <c:v>-4.2841796992297496</c:v>
                </c:pt>
                <c:pt idx="18139">
                  <c:v>-4.2841796992297496</c:v>
                </c:pt>
                <c:pt idx="18140">
                  <c:v>-4.2841796992297496</c:v>
                </c:pt>
                <c:pt idx="18141">
                  <c:v>-4.2841796992297496</c:v>
                </c:pt>
                <c:pt idx="18142">
                  <c:v>-4.2841796992297496</c:v>
                </c:pt>
                <c:pt idx="18143">
                  <c:v>-4.2841796992297496</c:v>
                </c:pt>
                <c:pt idx="18144">
                  <c:v>-4.2841796992297496</c:v>
                </c:pt>
                <c:pt idx="18145">
                  <c:v>-4.2841796992297496</c:v>
                </c:pt>
                <c:pt idx="18146">
                  <c:v>-4.2841796992297496</c:v>
                </c:pt>
                <c:pt idx="18147">
                  <c:v>-4.2841796992297496</c:v>
                </c:pt>
                <c:pt idx="18148">
                  <c:v>-4.2841796992297496</c:v>
                </c:pt>
                <c:pt idx="18149">
                  <c:v>-4.2841796992297496</c:v>
                </c:pt>
                <c:pt idx="18150">
                  <c:v>-4.2841796992297496</c:v>
                </c:pt>
                <c:pt idx="18151">
                  <c:v>-4.2841796992297496</c:v>
                </c:pt>
                <c:pt idx="18152">
                  <c:v>-4.2841796992297496</c:v>
                </c:pt>
                <c:pt idx="18153">
                  <c:v>-4.2841796992297496</c:v>
                </c:pt>
                <c:pt idx="18154">
                  <c:v>-4.2841796992297496</c:v>
                </c:pt>
                <c:pt idx="18155">
                  <c:v>-4.2841796992297496</c:v>
                </c:pt>
                <c:pt idx="18156">
                  <c:v>-4.2841796992297496</c:v>
                </c:pt>
                <c:pt idx="18157">
                  <c:v>-4.2841796992297496</c:v>
                </c:pt>
                <c:pt idx="18158">
                  <c:v>-4.2841796992297496</c:v>
                </c:pt>
                <c:pt idx="18159">
                  <c:v>-4.2841796992297496</c:v>
                </c:pt>
                <c:pt idx="18160">
                  <c:v>-4.2841796992297496</c:v>
                </c:pt>
                <c:pt idx="18161">
                  <c:v>-4.2841796992297496</c:v>
                </c:pt>
                <c:pt idx="18162">
                  <c:v>-4.2841796992297496</c:v>
                </c:pt>
                <c:pt idx="18163">
                  <c:v>-4.2841796992297496</c:v>
                </c:pt>
                <c:pt idx="18164">
                  <c:v>-4.2841796992297496</c:v>
                </c:pt>
                <c:pt idx="18165">
                  <c:v>-4.2841796992297496</c:v>
                </c:pt>
                <c:pt idx="18166">
                  <c:v>-4.2841796992297496</c:v>
                </c:pt>
                <c:pt idx="18167">
                  <c:v>-4.2841796992297496</c:v>
                </c:pt>
                <c:pt idx="18168">
                  <c:v>-4.2841796992297496</c:v>
                </c:pt>
                <c:pt idx="18169">
                  <c:v>-4.2841796992297496</c:v>
                </c:pt>
                <c:pt idx="18170">
                  <c:v>-4.2841796992297496</c:v>
                </c:pt>
                <c:pt idx="18171">
                  <c:v>-4.2841796992297496</c:v>
                </c:pt>
                <c:pt idx="18172">
                  <c:v>-4.2841796992297496</c:v>
                </c:pt>
                <c:pt idx="18173">
                  <c:v>-4.2841796992297496</c:v>
                </c:pt>
                <c:pt idx="18174">
                  <c:v>-4.2841796992297496</c:v>
                </c:pt>
                <c:pt idx="18175">
                  <c:v>-4.2841796992297496</c:v>
                </c:pt>
                <c:pt idx="18176">
                  <c:v>-4.2841796992297496</c:v>
                </c:pt>
                <c:pt idx="18177">
                  <c:v>-4.2841796992297496</c:v>
                </c:pt>
                <c:pt idx="18178">
                  <c:v>-4.2841796992297496</c:v>
                </c:pt>
                <c:pt idx="18179">
                  <c:v>-4.2841796992297496</c:v>
                </c:pt>
                <c:pt idx="18180">
                  <c:v>-4.2841796992297496</c:v>
                </c:pt>
                <c:pt idx="18181">
                  <c:v>-4.2841796992297496</c:v>
                </c:pt>
                <c:pt idx="18182">
                  <c:v>-4.2841796992297496</c:v>
                </c:pt>
                <c:pt idx="18183">
                  <c:v>-4.2841796992297496</c:v>
                </c:pt>
                <c:pt idx="18184">
                  <c:v>-4.2841796992297496</c:v>
                </c:pt>
                <c:pt idx="18185">
                  <c:v>-4.2841796992297496</c:v>
                </c:pt>
                <c:pt idx="18186">
                  <c:v>-4.2841796992297496</c:v>
                </c:pt>
                <c:pt idx="18187">
                  <c:v>-4.2841796992297496</c:v>
                </c:pt>
                <c:pt idx="18188">
                  <c:v>-4.2841796992297496</c:v>
                </c:pt>
                <c:pt idx="18189">
                  <c:v>-4.2841796992297496</c:v>
                </c:pt>
                <c:pt idx="18190">
                  <c:v>-4.2841796992297496</c:v>
                </c:pt>
                <c:pt idx="18191">
                  <c:v>-4.2841796992297496</c:v>
                </c:pt>
                <c:pt idx="18192">
                  <c:v>-4.2841796992297496</c:v>
                </c:pt>
                <c:pt idx="18193">
                  <c:v>-4.2841796992297496</c:v>
                </c:pt>
                <c:pt idx="18194">
                  <c:v>-4.2841796992297496</c:v>
                </c:pt>
                <c:pt idx="18195">
                  <c:v>-4.2841796992297496</c:v>
                </c:pt>
                <c:pt idx="18196">
                  <c:v>-4.2841796992297496</c:v>
                </c:pt>
                <c:pt idx="18197">
                  <c:v>-4.2841796992297496</c:v>
                </c:pt>
                <c:pt idx="18198">
                  <c:v>-4.2841796992297496</c:v>
                </c:pt>
                <c:pt idx="18199">
                  <c:v>-4.2841796992297496</c:v>
                </c:pt>
                <c:pt idx="18200">
                  <c:v>-4.2841796992297496</c:v>
                </c:pt>
                <c:pt idx="18201">
                  <c:v>-4.2841796992297496</c:v>
                </c:pt>
                <c:pt idx="18202">
                  <c:v>-4.2841796992297496</c:v>
                </c:pt>
                <c:pt idx="18203">
                  <c:v>-4.2841796992297496</c:v>
                </c:pt>
                <c:pt idx="18204">
                  <c:v>-4.2841796992297496</c:v>
                </c:pt>
                <c:pt idx="18205">
                  <c:v>-4.2841796992297496</c:v>
                </c:pt>
                <c:pt idx="18206">
                  <c:v>-4.2841796992297496</c:v>
                </c:pt>
                <c:pt idx="18207">
                  <c:v>-4.2841796992297496</c:v>
                </c:pt>
                <c:pt idx="18208">
                  <c:v>-4.2841796992297496</c:v>
                </c:pt>
                <c:pt idx="18209">
                  <c:v>-4.2841796992297496</c:v>
                </c:pt>
                <c:pt idx="18210">
                  <c:v>-4.2841796992297496</c:v>
                </c:pt>
                <c:pt idx="18211">
                  <c:v>-4.2841796992297496</c:v>
                </c:pt>
                <c:pt idx="18212">
                  <c:v>-4.2841796992297496</c:v>
                </c:pt>
                <c:pt idx="18213">
                  <c:v>-4.2841796992297496</c:v>
                </c:pt>
                <c:pt idx="18214">
                  <c:v>-4.2841796992297496</c:v>
                </c:pt>
                <c:pt idx="18215">
                  <c:v>-4.2841796992297496</c:v>
                </c:pt>
                <c:pt idx="18216">
                  <c:v>-4.2841796992297496</c:v>
                </c:pt>
                <c:pt idx="18217">
                  <c:v>-4.2841796992297496</c:v>
                </c:pt>
                <c:pt idx="18218">
                  <c:v>-4.2841796992297496</c:v>
                </c:pt>
                <c:pt idx="18219">
                  <c:v>-4.2841796992297496</c:v>
                </c:pt>
                <c:pt idx="18220">
                  <c:v>-4.2841796992297496</c:v>
                </c:pt>
                <c:pt idx="18221">
                  <c:v>-4.2841796992297496</c:v>
                </c:pt>
                <c:pt idx="18222">
                  <c:v>-4.2841796992297496</c:v>
                </c:pt>
                <c:pt idx="18223">
                  <c:v>-4.2841796992297496</c:v>
                </c:pt>
                <c:pt idx="18224">
                  <c:v>-4.2841796992297496</c:v>
                </c:pt>
                <c:pt idx="18225">
                  <c:v>-4.2841796992297496</c:v>
                </c:pt>
                <c:pt idx="18226">
                  <c:v>-4.2841796992297496</c:v>
                </c:pt>
                <c:pt idx="18227">
                  <c:v>-4.2841796992297496</c:v>
                </c:pt>
                <c:pt idx="18228">
                  <c:v>-4.2841796992297496</c:v>
                </c:pt>
                <c:pt idx="18229">
                  <c:v>-4.2841796992297496</c:v>
                </c:pt>
                <c:pt idx="18230">
                  <c:v>-4.2841796992297496</c:v>
                </c:pt>
                <c:pt idx="18231">
                  <c:v>-4.2841796992297496</c:v>
                </c:pt>
                <c:pt idx="18232">
                  <c:v>-4.2841796992297496</c:v>
                </c:pt>
                <c:pt idx="18233">
                  <c:v>-4.2841796992297496</c:v>
                </c:pt>
                <c:pt idx="18234">
                  <c:v>-4.2841796992297496</c:v>
                </c:pt>
                <c:pt idx="18235">
                  <c:v>-4.2841796992297496</c:v>
                </c:pt>
                <c:pt idx="18236">
                  <c:v>-4.2841796992297496</c:v>
                </c:pt>
                <c:pt idx="18237">
                  <c:v>-4.2841796992297496</c:v>
                </c:pt>
                <c:pt idx="18238">
                  <c:v>-4.2841796992297496</c:v>
                </c:pt>
                <c:pt idx="18239">
                  <c:v>-4.2841796992297496</c:v>
                </c:pt>
                <c:pt idx="18240">
                  <c:v>-4.2841796992297496</c:v>
                </c:pt>
                <c:pt idx="18241">
                  <c:v>-4.2841796992297496</c:v>
                </c:pt>
                <c:pt idx="18242">
                  <c:v>-4.2841796992297496</c:v>
                </c:pt>
                <c:pt idx="18243">
                  <c:v>-4.2841796992297496</c:v>
                </c:pt>
                <c:pt idx="18244">
                  <c:v>-4.2841796992297496</c:v>
                </c:pt>
                <c:pt idx="18245">
                  <c:v>-4.2841796992297496</c:v>
                </c:pt>
                <c:pt idx="18246">
                  <c:v>-4.2841796992297496</c:v>
                </c:pt>
                <c:pt idx="18247">
                  <c:v>-4.2841796992297496</c:v>
                </c:pt>
                <c:pt idx="18248">
                  <c:v>-4.2841796992297496</c:v>
                </c:pt>
                <c:pt idx="18249">
                  <c:v>-4.2841796992297496</c:v>
                </c:pt>
                <c:pt idx="18250">
                  <c:v>-4.2841796992297496</c:v>
                </c:pt>
                <c:pt idx="18251">
                  <c:v>-4.2841796992297496</c:v>
                </c:pt>
                <c:pt idx="18252">
                  <c:v>-4.2841796992297496</c:v>
                </c:pt>
                <c:pt idx="18253">
                  <c:v>-4.2841796992297496</c:v>
                </c:pt>
                <c:pt idx="18254">
                  <c:v>-4.2841796992297496</c:v>
                </c:pt>
                <c:pt idx="18255">
                  <c:v>-4.2841796992297496</c:v>
                </c:pt>
                <c:pt idx="18256">
                  <c:v>-4.2841796992297496</c:v>
                </c:pt>
                <c:pt idx="18257">
                  <c:v>-4.2841796992297496</c:v>
                </c:pt>
                <c:pt idx="18258">
                  <c:v>-4.2841796992297496</c:v>
                </c:pt>
                <c:pt idx="18259">
                  <c:v>-4.2841796992297496</c:v>
                </c:pt>
                <c:pt idx="18260">
                  <c:v>-4.2841796992297496</c:v>
                </c:pt>
                <c:pt idx="18261">
                  <c:v>-4.2841796992297496</c:v>
                </c:pt>
                <c:pt idx="18262">
                  <c:v>-4.2841796992297496</c:v>
                </c:pt>
                <c:pt idx="18263">
                  <c:v>-4.2841796992297496</c:v>
                </c:pt>
                <c:pt idx="18264">
                  <c:v>-4.2841796992297496</c:v>
                </c:pt>
                <c:pt idx="18265">
                  <c:v>-4.2841796992297496</c:v>
                </c:pt>
                <c:pt idx="18266">
                  <c:v>-4.2841796992297496</c:v>
                </c:pt>
                <c:pt idx="18267">
                  <c:v>-4.2841796992297496</c:v>
                </c:pt>
                <c:pt idx="18268">
                  <c:v>-4.2841796992297496</c:v>
                </c:pt>
                <c:pt idx="18269">
                  <c:v>-4.2841796992297496</c:v>
                </c:pt>
                <c:pt idx="18270">
                  <c:v>-4.2841796992297496</c:v>
                </c:pt>
                <c:pt idx="18271">
                  <c:v>-4.2841796992297496</c:v>
                </c:pt>
                <c:pt idx="18272">
                  <c:v>-4.2841796992297496</c:v>
                </c:pt>
                <c:pt idx="18273">
                  <c:v>-4.2841796992297496</c:v>
                </c:pt>
                <c:pt idx="18274">
                  <c:v>-4.2841796992297496</c:v>
                </c:pt>
                <c:pt idx="18275">
                  <c:v>-4.2841796992297496</c:v>
                </c:pt>
                <c:pt idx="18276">
                  <c:v>-4.2841796992297496</c:v>
                </c:pt>
                <c:pt idx="18277">
                  <c:v>-4.2841796992297496</c:v>
                </c:pt>
                <c:pt idx="18278">
                  <c:v>-4.2841796992297496</c:v>
                </c:pt>
                <c:pt idx="18279">
                  <c:v>-4.2841796992297496</c:v>
                </c:pt>
                <c:pt idx="18280">
                  <c:v>-4.2841796992297496</c:v>
                </c:pt>
                <c:pt idx="18281">
                  <c:v>-4.2841796992297496</c:v>
                </c:pt>
                <c:pt idx="18282">
                  <c:v>-4.2841796992297496</c:v>
                </c:pt>
                <c:pt idx="18283">
                  <c:v>-4.2841796992297496</c:v>
                </c:pt>
                <c:pt idx="18284">
                  <c:v>-4.2841796992297496</c:v>
                </c:pt>
                <c:pt idx="18285">
                  <c:v>-4.2841796992297496</c:v>
                </c:pt>
                <c:pt idx="18286">
                  <c:v>-4.2841796992297496</c:v>
                </c:pt>
                <c:pt idx="18287">
                  <c:v>-4.2841796992297496</c:v>
                </c:pt>
                <c:pt idx="18288">
                  <c:v>-4.2841796992297496</c:v>
                </c:pt>
                <c:pt idx="18289">
                  <c:v>-4.2841796992297496</c:v>
                </c:pt>
                <c:pt idx="18290">
                  <c:v>-4.2841796992297496</c:v>
                </c:pt>
                <c:pt idx="18291">
                  <c:v>-4.2841796992297496</c:v>
                </c:pt>
                <c:pt idx="18292">
                  <c:v>-4.2841796992297496</c:v>
                </c:pt>
                <c:pt idx="18293">
                  <c:v>-4.2841796992297496</c:v>
                </c:pt>
                <c:pt idx="18294">
                  <c:v>-4.2841796992297496</c:v>
                </c:pt>
                <c:pt idx="18295">
                  <c:v>-4.2841796992297496</c:v>
                </c:pt>
                <c:pt idx="18296">
                  <c:v>-4.2841796992297496</c:v>
                </c:pt>
                <c:pt idx="18297">
                  <c:v>-4.2841796992297496</c:v>
                </c:pt>
                <c:pt idx="18298">
                  <c:v>-4.2841796992297496</c:v>
                </c:pt>
                <c:pt idx="18299">
                  <c:v>-4.2841796992297496</c:v>
                </c:pt>
                <c:pt idx="18300">
                  <c:v>-4.2841796992297496</c:v>
                </c:pt>
                <c:pt idx="18301">
                  <c:v>-4.2841796992297496</c:v>
                </c:pt>
                <c:pt idx="18302">
                  <c:v>-4.2841796992297496</c:v>
                </c:pt>
                <c:pt idx="18303">
                  <c:v>-4.2841796992297496</c:v>
                </c:pt>
                <c:pt idx="18304">
                  <c:v>-4.2841796992297496</c:v>
                </c:pt>
                <c:pt idx="18305">
                  <c:v>-4.2841796992297496</c:v>
                </c:pt>
                <c:pt idx="18306">
                  <c:v>-4.2841796992297496</c:v>
                </c:pt>
                <c:pt idx="18307">
                  <c:v>-4.2841796992297496</c:v>
                </c:pt>
                <c:pt idx="18308">
                  <c:v>-4.2841796992297496</c:v>
                </c:pt>
                <c:pt idx="18309">
                  <c:v>-4.2841796992297496</c:v>
                </c:pt>
                <c:pt idx="18310">
                  <c:v>-4.2841796992297496</c:v>
                </c:pt>
                <c:pt idx="18311">
                  <c:v>-4.2841796992297496</c:v>
                </c:pt>
                <c:pt idx="18312">
                  <c:v>-4.2841796992297496</c:v>
                </c:pt>
                <c:pt idx="18313">
                  <c:v>-4.2841796992297496</c:v>
                </c:pt>
                <c:pt idx="18314">
                  <c:v>-4.2841796992297496</c:v>
                </c:pt>
                <c:pt idx="18315">
                  <c:v>-4.2841796992297496</c:v>
                </c:pt>
                <c:pt idx="18316">
                  <c:v>-4.2841796992297496</c:v>
                </c:pt>
                <c:pt idx="18317">
                  <c:v>-4.2841796992297496</c:v>
                </c:pt>
                <c:pt idx="18318">
                  <c:v>-4.2841796992297496</c:v>
                </c:pt>
                <c:pt idx="18319">
                  <c:v>-4.2841796992297496</c:v>
                </c:pt>
                <c:pt idx="18320">
                  <c:v>-4.2841796992297496</c:v>
                </c:pt>
                <c:pt idx="18321">
                  <c:v>-4.2841796992297496</c:v>
                </c:pt>
                <c:pt idx="18322">
                  <c:v>-4.2841796992297496</c:v>
                </c:pt>
                <c:pt idx="18323">
                  <c:v>-4.2841796992297496</c:v>
                </c:pt>
                <c:pt idx="18324">
                  <c:v>-4.2841796992297496</c:v>
                </c:pt>
                <c:pt idx="18325">
                  <c:v>-4.2841796992297496</c:v>
                </c:pt>
                <c:pt idx="18326">
                  <c:v>-4.2841796992297496</c:v>
                </c:pt>
                <c:pt idx="18327">
                  <c:v>-4.2841796992297496</c:v>
                </c:pt>
                <c:pt idx="18328">
                  <c:v>-4.2841796992297496</c:v>
                </c:pt>
                <c:pt idx="18329">
                  <c:v>-4.2841796992297496</c:v>
                </c:pt>
                <c:pt idx="18330">
                  <c:v>-4.2841796992297496</c:v>
                </c:pt>
                <c:pt idx="18331">
                  <c:v>-4.2841796992297496</c:v>
                </c:pt>
                <c:pt idx="18332">
                  <c:v>-4.2841796992297496</c:v>
                </c:pt>
                <c:pt idx="18333">
                  <c:v>-4.2841796992297496</c:v>
                </c:pt>
                <c:pt idx="18334">
                  <c:v>-4.2841796992297496</c:v>
                </c:pt>
                <c:pt idx="18335">
                  <c:v>-4.2841796992297496</c:v>
                </c:pt>
                <c:pt idx="18336">
                  <c:v>-4.2841796992297496</c:v>
                </c:pt>
                <c:pt idx="18337">
                  <c:v>-4.2841796992297496</c:v>
                </c:pt>
                <c:pt idx="18338">
                  <c:v>-4.2841796992297496</c:v>
                </c:pt>
                <c:pt idx="18339">
                  <c:v>-4.2841796992297496</c:v>
                </c:pt>
                <c:pt idx="18340">
                  <c:v>-4.2841796992297496</c:v>
                </c:pt>
                <c:pt idx="18341">
                  <c:v>-4.2841796992297496</c:v>
                </c:pt>
                <c:pt idx="18342">
                  <c:v>-4.2841796992297496</c:v>
                </c:pt>
                <c:pt idx="18343">
                  <c:v>-4.2841796992297496</c:v>
                </c:pt>
                <c:pt idx="18344">
                  <c:v>-4.2841796992297496</c:v>
                </c:pt>
                <c:pt idx="18345">
                  <c:v>-4.2841796992297496</c:v>
                </c:pt>
                <c:pt idx="18346">
                  <c:v>-4.2841796992297496</c:v>
                </c:pt>
                <c:pt idx="18347">
                  <c:v>-4.2841796992297496</c:v>
                </c:pt>
                <c:pt idx="18348">
                  <c:v>-4.2841796992297496</c:v>
                </c:pt>
                <c:pt idx="18349">
                  <c:v>-4.2841796992297496</c:v>
                </c:pt>
                <c:pt idx="18350">
                  <c:v>-4.2841796992297496</c:v>
                </c:pt>
                <c:pt idx="18351">
                  <c:v>-4.2841796992297496</c:v>
                </c:pt>
                <c:pt idx="18352">
                  <c:v>-4.2841796992297496</c:v>
                </c:pt>
                <c:pt idx="18353">
                  <c:v>-4.2841796992297496</c:v>
                </c:pt>
                <c:pt idx="18354">
                  <c:v>-4.2841796992297496</c:v>
                </c:pt>
                <c:pt idx="18355">
                  <c:v>-4.2841796992297496</c:v>
                </c:pt>
                <c:pt idx="18356">
                  <c:v>-4.2841796992297496</c:v>
                </c:pt>
                <c:pt idx="18357">
                  <c:v>-4.2841796992297496</c:v>
                </c:pt>
                <c:pt idx="18358">
                  <c:v>-4.2841796992297496</c:v>
                </c:pt>
                <c:pt idx="18359">
                  <c:v>-4.2841796992297496</c:v>
                </c:pt>
                <c:pt idx="18360">
                  <c:v>-4.2841796992297496</c:v>
                </c:pt>
                <c:pt idx="18361">
                  <c:v>-4.2841796992297496</c:v>
                </c:pt>
                <c:pt idx="18362">
                  <c:v>-4.2841796992297496</c:v>
                </c:pt>
                <c:pt idx="18363">
                  <c:v>-4.2841796992297496</c:v>
                </c:pt>
                <c:pt idx="18364">
                  <c:v>-4.2841796992297496</c:v>
                </c:pt>
                <c:pt idx="18365">
                  <c:v>-4.2841796992297496</c:v>
                </c:pt>
                <c:pt idx="18366">
                  <c:v>-4.2841796992297496</c:v>
                </c:pt>
                <c:pt idx="18367">
                  <c:v>-4.2841796992297496</c:v>
                </c:pt>
                <c:pt idx="18368">
                  <c:v>-4.2841796992297496</c:v>
                </c:pt>
                <c:pt idx="18369">
                  <c:v>-4.2841796992297496</c:v>
                </c:pt>
                <c:pt idx="18370">
                  <c:v>-4.2841796992297496</c:v>
                </c:pt>
                <c:pt idx="18371">
                  <c:v>-4.2841796992297496</c:v>
                </c:pt>
                <c:pt idx="18372">
                  <c:v>-4.2841796992297496</c:v>
                </c:pt>
                <c:pt idx="18373">
                  <c:v>-4.2841796992297496</c:v>
                </c:pt>
                <c:pt idx="18374">
                  <c:v>-4.2841796992297496</c:v>
                </c:pt>
                <c:pt idx="18375">
                  <c:v>-4.2841796992297496</c:v>
                </c:pt>
                <c:pt idx="18376">
                  <c:v>-4.2841796992297496</c:v>
                </c:pt>
                <c:pt idx="18377">
                  <c:v>-4.2841796992297496</c:v>
                </c:pt>
                <c:pt idx="18378">
                  <c:v>-4.2841796992297496</c:v>
                </c:pt>
                <c:pt idx="18379">
                  <c:v>-4.2841796992297496</c:v>
                </c:pt>
                <c:pt idx="18380">
                  <c:v>-4.2841796992297496</c:v>
                </c:pt>
                <c:pt idx="18381">
                  <c:v>-4.2841796992297496</c:v>
                </c:pt>
                <c:pt idx="18382">
                  <c:v>-4.2841796992297496</c:v>
                </c:pt>
                <c:pt idx="18383">
                  <c:v>-4.2841796992297496</c:v>
                </c:pt>
                <c:pt idx="18384">
                  <c:v>-4.2841796992297496</c:v>
                </c:pt>
                <c:pt idx="18385">
                  <c:v>-4.2841796992297496</c:v>
                </c:pt>
                <c:pt idx="18386">
                  <c:v>-4.2841796992297496</c:v>
                </c:pt>
                <c:pt idx="18387">
                  <c:v>-4.2841796992297496</c:v>
                </c:pt>
                <c:pt idx="18388">
                  <c:v>-4.2841796992297496</c:v>
                </c:pt>
                <c:pt idx="18389">
                  <c:v>-4.2841796992297496</c:v>
                </c:pt>
                <c:pt idx="18390">
                  <c:v>-4.2841796992297496</c:v>
                </c:pt>
                <c:pt idx="18391">
                  <c:v>-4.2841796992297496</c:v>
                </c:pt>
                <c:pt idx="18392">
                  <c:v>-4.2841796992297496</c:v>
                </c:pt>
                <c:pt idx="18393">
                  <c:v>-4.2841796992297496</c:v>
                </c:pt>
                <c:pt idx="18394">
                  <c:v>-4.2841796992297496</c:v>
                </c:pt>
                <c:pt idx="18395">
                  <c:v>-4.2841796992297496</c:v>
                </c:pt>
                <c:pt idx="18396">
                  <c:v>-4.2841796992297496</c:v>
                </c:pt>
                <c:pt idx="18397">
                  <c:v>-4.2841796992297496</c:v>
                </c:pt>
                <c:pt idx="18398">
                  <c:v>-4.2841796992297496</c:v>
                </c:pt>
                <c:pt idx="18399">
                  <c:v>-4.2841796992297496</c:v>
                </c:pt>
                <c:pt idx="18400">
                  <c:v>-4.2841796992297496</c:v>
                </c:pt>
                <c:pt idx="18401">
                  <c:v>-4.2841796992297496</c:v>
                </c:pt>
                <c:pt idx="18402">
                  <c:v>-4.2841796992297496</c:v>
                </c:pt>
                <c:pt idx="18403">
                  <c:v>-4.2841796992297496</c:v>
                </c:pt>
                <c:pt idx="18404">
                  <c:v>-4.2841796992297496</c:v>
                </c:pt>
                <c:pt idx="18405">
                  <c:v>-4.2841796992297496</c:v>
                </c:pt>
                <c:pt idx="18406">
                  <c:v>-4.2841796992297496</c:v>
                </c:pt>
                <c:pt idx="18407">
                  <c:v>-4.2841796992297496</c:v>
                </c:pt>
                <c:pt idx="18408">
                  <c:v>-4.2841796992297496</c:v>
                </c:pt>
                <c:pt idx="18409">
                  <c:v>-4.2841796992297496</c:v>
                </c:pt>
                <c:pt idx="18410">
                  <c:v>-4.2841796992297496</c:v>
                </c:pt>
                <c:pt idx="18411">
                  <c:v>-4.2841796992297496</c:v>
                </c:pt>
                <c:pt idx="18412">
                  <c:v>-4.2841796992297496</c:v>
                </c:pt>
                <c:pt idx="18413">
                  <c:v>-4.2841796992297496</c:v>
                </c:pt>
                <c:pt idx="18414">
                  <c:v>-4.2841796992297496</c:v>
                </c:pt>
                <c:pt idx="18415">
                  <c:v>-4.2841796992297496</c:v>
                </c:pt>
                <c:pt idx="18416">
                  <c:v>-4.2841796992297496</c:v>
                </c:pt>
                <c:pt idx="18417">
                  <c:v>-4.2841796992297496</c:v>
                </c:pt>
                <c:pt idx="18418">
                  <c:v>-4.2841796992297496</c:v>
                </c:pt>
                <c:pt idx="18419">
                  <c:v>-4.2841796992297496</c:v>
                </c:pt>
                <c:pt idx="18420">
                  <c:v>-4.2841796992297496</c:v>
                </c:pt>
                <c:pt idx="18421">
                  <c:v>-4.2841796992297496</c:v>
                </c:pt>
                <c:pt idx="18422">
                  <c:v>-4.2841796992297496</c:v>
                </c:pt>
                <c:pt idx="18423">
                  <c:v>-4.2841796992297496</c:v>
                </c:pt>
                <c:pt idx="18424">
                  <c:v>-4.2841796992297496</c:v>
                </c:pt>
                <c:pt idx="18425">
                  <c:v>-4.2841796992297496</c:v>
                </c:pt>
                <c:pt idx="18426">
                  <c:v>-4.2841796992297496</c:v>
                </c:pt>
                <c:pt idx="18427">
                  <c:v>-4.2841796992297496</c:v>
                </c:pt>
                <c:pt idx="18428">
                  <c:v>-4.2841796992297496</c:v>
                </c:pt>
                <c:pt idx="18429">
                  <c:v>-4.2841796992297496</c:v>
                </c:pt>
                <c:pt idx="18430">
                  <c:v>-4.2841796992297496</c:v>
                </c:pt>
                <c:pt idx="18431">
                  <c:v>-4.2841796992297496</c:v>
                </c:pt>
                <c:pt idx="18432">
                  <c:v>-4.2841796992297496</c:v>
                </c:pt>
                <c:pt idx="18433">
                  <c:v>-4.2841796992297496</c:v>
                </c:pt>
                <c:pt idx="18434">
                  <c:v>-4.2841796992297496</c:v>
                </c:pt>
                <c:pt idx="18435">
                  <c:v>-4.2841796992297496</c:v>
                </c:pt>
                <c:pt idx="18436">
                  <c:v>-4.2841796992297496</c:v>
                </c:pt>
                <c:pt idx="18437">
                  <c:v>-4.2841796992297496</c:v>
                </c:pt>
                <c:pt idx="18438">
                  <c:v>-4.2841796992297496</c:v>
                </c:pt>
                <c:pt idx="18439">
                  <c:v>-4.2841796992297496</c:v>
                </c:pt>
                <c:pt idx="18440">
                  <c:v>-4.2841796992297496</c:v>
                </c:pt>
                <c:pt idx="18441">
                  <c:v>-4.2841796992297496</c:v>
                </c:pt>
                <c:pt idx="18442">
                  <c:v>-4.2841796992297496</c:v>
                </c:pt>
                <c:pt idx="18443">
                  <c:v>-4.2841796992297496</c:v>
                </c:pt>
                <c:pt idx="18444">
                  <c:v>-4.2841796992297496</c:v>
                </c:pt>
                <c:pt idx="18445">
                  <c:v>-4.2841796992297496</c:v>
                </c:pt>
                <c:pt idx="18446">
                  <c:v>-4.2841796992297496</c:v>
                </c:pt>
                <c:pt idx="18447">
                  <c:v>-4.2841796992297496</c:v>
                </c:pt>
                <c:pt idx="18448">
                  <c:v>-4.2841796992297496</c:v>
                </c:pt>
                <c:pt idx="18449">
                  <c:v>-4.2841796992297496</c:v>
                </c:pt>
                <c:pt idx="18450">
                  <c:v>-4.2841796992297496</c:v>
                </c:pt>
                <c:pt idx="18451">
                  <c:v>-4.2841796992297496</c:v>
                </c:pt>
                <c:pt idx="18452">
                  <c:v>-4.2841796992297496</c:v>
                </c:pt>
                <c:pt idx="18453">
                  <c:v>-4.2841796992297496</c:v>
                </c:pt>
                <c:pt idx="18454">
                  <c:v>-4.2841796992297496</c:v>
                </c:pt>
                <c:pt idx="18455">
                  <c:v>-4.2841796992297496</c:v>
                </c:pt>
                <c:pt idx="18456">
                  <c:v>-4.2841796992297496</c:v>
                </c:pt>
                <c:pt idx="18457">
                  <c:v>-4.2841796992297496</c:v>
                </c:pt>
                <c:pt idx="18458">
                  <c:v>-4.2841796992297496</c:v>
                </c:pt>
                <c:pt idx="18459">
                  <c:v>-4.2841796992297496</c:v>
                </c:pt>
                <c:pt idx="18460">
                  <c:v>-4.2841796992297496</c:v>
                </c:pt>
                <c:pt idx="18461">
                  <c:v>-4.2841796992297496</c:v>
                </c:pt>
                <c:pt idx="18462">
                  <c:v>-4.2841796992297496</c:v>
                </c:pt>
                <c:pt idx="18463">
                  <c:v>-4.2841796992297496</c:v>
                </c:pt>
                <c:pt idx="18464">
                  <c:v>-4.2841796992297496</c:v>
                </c:pt>
                <c:pt idx="18465">
                  <c:v>-4.2841796992297496</c:v>
                </c:pt>
                <c:pt idx="18466">
                  <c:v>-4.2841796992297496</c:v>
                </c:pt>
                <c:pt idx="18467">
                  <c:v>-4.2841796992297496</c:v>
                </c:pt>
                <c:pt idx="18468">
                  <c:v>-4.2841796992297496</c:v>
                </c:pt>
                <c:pt idx="18469">
                  <c:v>-4.2841796992297496</c:v>
                </c:pt>
                <c:pt idx="18470">
                  <c:v>-4.2841796992297496</c:v>
                </c:pt>
                <c:pt idx="18471">
                  <c:v>-4.2841796992297496</c:v>
                </c:pt>
                <c:pt idx="18472">
                  <c:v>-4.2841796992297496</c:v>
                </c:pt>
                <c:pt idx="18473">
                  <c:v>-4.2841796992297496</c:v>
                </c:pt>
                <c:pt idx="18474">
                  <c:v>-4.2841796992297496</c:v>
                </c:pt>
                <c:pt idx="18475">
                  <c:v>-4.2841796992297496</c:v>
                </c:pt>
                <c:pt idx="18476">
                  <c:v>-4.2841796992297496</c:v>
                </c:pt>
                <c:pt idx="18477">
                  <c:v>-4.2841796992297496</c:v>
                </c:pt>
                <c:pt idx="18478">
                  <c:v>-4.2841796992297496</c:v>
                </c:pt>
                <c:pt idx="18479">
                  <c:v>-4.2841796992297496</c:v>
                </c:pt>
                <c:pt idx="18480">
                  <c:v>-4.2841796992297496</c:v>
                </c:pt>
                <c:pt idx="18481">
                  <c:v>-4.2841796992297496</c:v>
                </c:pt>
                <c:pt idx="18482">
                  <c:v>-4.2841796992297496</c:v>
                </c:pt>
                <c:pt idx="18483">
                  <c:v>-4.2841796992297496</c:v>
                </c:pt>
                <c:pt idx="18484">
                  <c:v>-4.2841796992297496</c:v>
                </c:pt>
                <c:pt idx="18485">
                  <c:v>-4.2841796992297496</c:v>
                </c:pt>
                <c:pt idx="18486">
                  <c:v>-4.2841796992297496</c:v>
                </c:pt>
                <c:pt idx="18487">
                  <c:v>-4.2841796992297496</c:v>
                </c:pt>
                <c:pt idx="18488">
                  <c:v>-4.2841796992297496</c:v>
                </c:pt>
                <c:pt idx="18489">
                  <c:v>-4.2841796992297496</c:v>
                </c:pt>
                <c:pt idx="18490">
                  <c:v>-4.2841796992297496</c:v>
                </c:pt>
                <c:pt idx="18491">
                  <c:v>-4.2841796992297496</c:v>
                </c:pt>
                <c:pt idx="18492">
                  <c:v>-4.2841796992297496</c:v>
                </c:pt>
                <c:pt idx="18493">
                  <c:v>-4.2841796992297496</c:v>
                </c:pt>
                <c:pt idx="18494">
                  <c:v>-4.2841796992297496</c:v>
                </c:pt>
                <c:pt idx="18495">
                  <c:v>-4.2841796992297496</c:v>
                </c:pt>
                <c:pt idx="18496">
                  <c:v>-4.2841796992297496</c:v>
                </c:pt>
                <c:pt idx="18497">
                  <c:v>-4.2841796992297496</c:v>
                </c:pt>
                <c:pt idx="18498">
                  <c:v>-4.2841796992297496</c:v>
                </c:pt>
                <c:pt idx="18499">
                  <c:v>-4.2841796992297496</c:v>
                </c:pt>
                <c:pt idx="18500">
                  <c:v>-4.2841796992297496</c:v>
                </c:pt>
                <c:pt idx="18501">
                  <c:v>-4.2841796992297496</c:v>
                </c:pt>
                <c:pt idx="18502">
                  <c:v>-4.2841796992297496</c:v>
                </c:pt>
                <c:pt idx="18503">
                  <c:v>-4.2841796992297496</c:v>
                </c:pt>
                <c:pt idx="18504">
                  <c:v>-4.2841796992297496</c:v>
                </c:pt>
                <c:pt idx="18505">
                  <c:v>-4.2841796992297496</c:v>
                </c:pt>
                <c:pt idx="18506">
                  <c:v>-4.2841796992297496</c:v>
                </c:pt>
                <c:pt idx="18507">
                  <c:v>-4.2841796992297496</c:v>
                </c:pt>
                <c:pt idx="18508">
                  <c:v>-4.2841796992297496</c:v>
                </c:pt>
                <c:pt idx="18509">
                  <c:v>-4.2841796992297496</c:v>
                </c:pt>
                <c:pt idx="18510">
                  <c:v>-4.2841796992297496</c:v>
                </c:pt>
                <c:pt idx="18511">
                  <c:v>-4.2841796992297496</c:v>
                </c:pt>
                <c:pt idx="18512">
                  <c:v>-4.2841796992297496</c:v>
                </c:pt>
                <c:pt idx="18513">
                  <c:v>-4.2841796992297496</c:v>
                </c:pt>
                <c:pt idx="18514">
                  <c:v>-4.2841796992297496</c:v>
                </c:pt>
                <c:pt idx="18515">
                  <c:v>-4.2841796992297496</c:v>
                </c:pt>
                <c:pt idx="18516">
                  <c:v>-4.2841796992297496</c:v>
                </c:pt>
                <c:pt idx="18517">
                  <c:v>-4.2841796992297496</c:v>
                </c:pt>
                <c:pt idx="18518">
                  <c:v>-4.2841796992297496</c:v>
                </c:pt>
                <c:pt idx="18519">
                  <c:v>-4.2841796992297496</c:v>
                </c:pt>
                <c:pt idx="18520">
                  <c:v>-4.2841796992297496</c:v>
                </c:pt>
                <c:pt idx="18521">
                  <c:v>-4.2841796992297496</c:v>
                </c:pt>
                <c:pt idx="18522">
                  <c:v>-4.2841796992297496</c:v>
                </c:pt>
                <c:pt idx="18523">
                  <c:v>-4.2841796992297496</c:v>
                </c:pt>
                <c:pt idx="18524">
                  <c:v>-4.2841796992297496</c:v>
                </c:pt>
                <c:pt idx="18525">
                  <c:v>-4.2841796992297496</c:v>
                </c:pt>
                <c:pt idx="18526">
                  <c:v>-4.2841796992297496</c:v>
                </c:pt>
                <c:pt idx="18527">
                  <c:v>-4.2841796992297496</c:v>
                </c:pt>
                <c:pt idx="18528">
                  <c:v>-4.2841796992297496</c:v>
                </c:pt>
                <c:pt idx="18529">
                  <c:v>-4.2841796992297496</c:v>
                </c:pt>
                <c:pt idx="18530">
                  <c:v>-4.2841796992297496</c:v>
                </c:pt>
                <c:pt idx="18531">
                  <c:v>-4.2841796992297496</c:v>
                </c:pt>
                <c:pt idx="18532">
                  <c:v>-4.2841796992297496</c:v>
                </c:pt>
                <c:pt idx="18533">
                  <c:v>-4.2841796992297496</c:v>
                </c:pt>
                <c:pt idx="18534">
                  <c:v>-4.2841796992297496</c:v>
                </c:pt>
                <c:pt idx="18535">
                  <c:v>-4.2841796992297496</c:v>
                </c:pt>
                <c:pt idx="18536">
                  <c:v>-4.2841796992297496</c:v>
                </c:pt>
                <c:pt idx="18537">
                  <c:v>-4.2841796992297496</c:v>
                </c:pt>
                <c:pt idx="18538">
                  <c:v>-4.2841796992297496</c:v>
                </c:pt>
                <c:pt idx="18539">
                  <c:v>-4.2841796992297496</c:v>
                </c:pt>
                <c:pt idx="18540">
                  <c:v>-4.2841796992297496</c:v>
                </c:pt>
                <c:pt idx="18541">
                  <c:v>-4.2841796992297496</c:v>
                </c:pt>
                <c:pt idx="18542">
                  <c:v>-4.2841796992297496</c:v>
                </c:pt>
                <c:pt idx="18543">
                  <c:v>-4.2841796992297496</c:v>
                </c:pt>
                <c:pt idx="18544">
                  <c:v>-4.2841796992297496</c:v>
                </c:pt>
                <c:pt idx="18545">
                  <c:v>-4.2841796992297496</c:v>
                </c:pt>
                <c:pt idx="18546">
                  <c:v>-4.2841796992297496</c:v>
                </c:pt>
                <c:pt idx="18547">
                  <c:v>-4.2841796992297496</c:v>
                </c:pt>
                <c:pt idx="18548">
                  <c:v>-4.2841796992297496</c:v>
                </c:pt>
                <c:pt idx="18549">
                  <c:v>-4.2841796992297496</c:v>
                </c:pt>
                <c:pt idx="18550">
                  <c:v>-4.2841796992297496</c:v>
                </c:pt>
                <c:pt idx="18551">
                  <c:v>-4.2841796992297496</c:v>
                </c:pt>
                <c:pt idx="18552">
                  <c:v>-4.2841796992297496</c:v>
                </c:pt>
                <c:pt idx="18553">
                  <c:v>-4.2841796992297496</c:v>
                </c:pt>
                <c:pt idx="18554">
                  <c:v>-4.2841796992297496</c:v>
                </c:pt>
                <c:pt idx="18555">
                  <c:v>-4.2841796992297496</c:v>
                </c:pt>
                <c:pt idx="18556">
                  <c:v>-4.2841796992297496</c:v>
                </c:pt>
                <c:pt idx="18557">
                  <c:v>-4.2841796992297496</c:v>
                </c:pt>
                <c:pt idx="18558">
                  <c:v>-4.2841796992297496</c:v>
                </c:pt>
                <c:pt idx="18559">
                  <c:v>-4.2841796992297496</c:v>
                </c:pt>
                <c:pt idx="18560">
                  <c:v>-4.2841796992297496</c:v>
                </c:pt>
                <c:pt idx="18561">
                  <c:v>-4.2841796992297496</c:v>
                </c:pt>
                <c:pt idx="18562">
                  <c:v>-4.2841796992297496</c:v>
                </c:pt>
                <c:pt idx="18563">
                  <c:v>-4.2841796992297496</c:v>
                </c:pt>
                <c:pt idx="18564">
                  <c:v>-4.2841796992297496</c:v>
                </c:pt>
                <c:pt idx="18565">
                  <c:v>-4.2841796992297496</c:v>
                </c:pt>
                <c:pt idx="18566">
                  <c:v>-4.2841796992297496</c:v>
                </c:pt>
                <c:pt idx="18567">
                  <c:v>-4.2841796992297496</c:v>
                </c:pt>
                <c:pt idx="18568">
                  <c:v>-4.2841796992297496</c:v>
                </c:pt>
                <c:pt idx="18569">
                  <c:v>-4.2841796992297496</c:v>
                </c:pt>
                <c:pt idx="18570">
                  <c:v>-4.2841796992297496</c:v>
                </c:pt>
                <c:pt idx="18571">
                  <c:v>-4.2841796992297496</c:v>
                </c:pt>
                <c:pt idx="18572">
                  <c:v>-4.2841796992297496</c:v>
                </c:pt>
                <c:pt idx="18573">
                  <c:v>-4.2841796992297496</c:v>
                </c:pt>
                <c:pt idx="18574">
                  <c:v>-4.2841796992297496</c:v>
                </c:pt>
                <c:pt idx="18575">
                  <c:v>-4.2841796992297496</c:v>
                </c:pt>
                <c:pt idx="18576">
                  <c:v>-4.2841796992297496</c:v>
                </c:pt>
                <c:pt idx="18577">
                  <c:v>-4.2841796992297496</c:v>
                </c:pt>
                <c:pt idx="18578">
                  <c:v>-4.2841796992297496</c:v>
                </c:pt>
                <c:pt idx="18579">
                  <c:v>-4.2841796992297496</c:v>
                </c:pt>
                <c:pt idx="18580">
                  <c:v>-4.2841796992297496</c:v>
                </c:pt>
                <c:pt idx="18581">
                  <c:v>-4.2841796992297496</c:v>
                </c:pt>
                <c:pt idx="18582">
                  <c:v>-4.2841796992297496</c:v>
                </c:pt>
                <c:pt idx="18583">
                  <c:v>-4.2841796992297496</c:v>
                </c:pt>
                <c:pt idx="18584">
                  <c:v>-4.2841796992297496</c:v>
                </c:pt>
                <c:pt idx="18585">
                  <c:v>-4.2841796992297496</c:v>
                </c:pt>
                <c:pt idx="18586">
                  <c:v>-4.2841796992297496</c:v>
                </c:pt>
                <c:pt idx="18587">
                  <c:v>-4.2841796992297496</c:v>
                </c:pt>
                <c:pt idx="18588">
                  <c:v>-4.2841796992297496</c:v>
                </c:pt>
                <c:pt idx="18589">
                  <c:v>-4.2841796992297496</c:v>
                </c:pt>
                <c:pt idx="18590">
                  <c:v>-4.2841796992297496</c:v>
                </c:pt>
                <c:pt idx="18591">
                  <c:v>-4.2841796992297496</c:v>
                </c:pt>
                <c:pt idx="18592">
                  <c:v>-4.2841796992297496</c:v>
                </c:pt>
                <c:pt idx="18593">
                  <c:v>-4.2841796992297496</c:v>
                </c:pt>
                <c:pt idx="18594">
                  <c:v>-4.2841796992297496</c:v>
                </c:pt>
                <c:pt idx="18595">
                  <c:v>-4.2841796992297496</c:v>
                </c:pt>
                <c:pt idx="18596">
                  <c:v>-4.2841796992297496</c:v>
                </c:pt>
                <c:pt idx="18597">
                  <c:v>-4.2841796992297496</c:v>
                </c:pt>
                <c:pt idx="18598">
                  <c:v>-4.2841796992297496</c:v>
                </c:pt>
                <c:pt idx="18599">
                  <c:v>-4.2841796992297496</c:v>
                </c:pt>
                <c:pt idx="18600">
                  <c:v>-4.2841796992297496</c:v>
                </c:pt>
                <c:pt idx="18601">
                  <c:v>-4.2841796992297496</c:v>
                </c:pt>
                <c:pt idx="18602">
                  <c:v>-4.2841796992297496</c:v>
                </c:pt>
                <c:pt idx="18603">
                  <c:v>-4.2841796992297496</c:v>
                </c:pt>
                <c:pt idx="18604">
                  <c:v>-4.2841796992297496</c:v>
                </c:pt>
                <c:pt idx="18605">
                  <c:v>-4.2841796992297496</c:v>
                </c:pt>
                <c:pt idx="18606">
                  <c:v>-4.2841796992297496</c:v>
                </c:pt>
                <c:pt idx="18607">
                  <c:v>-4.2841796992297496</c:v>
                </c:pt>
                <c:pt idx="18608">
                  <c:v>-4.2841796992297496</c:v>
                </c:pt>
                <c:pt idx="18609">
                  <c:v>-4.2841796992297496</c:v>
                </c:pt>
                <c:pt idx="18610">
                  <c:v>-4.2841796992297496</c:v>
                </c:pt>
                <c:pt idx="18611">
                  <c:v>-4.2841796992297496</c:v>
                </c:pt>
                <c:pt idx="18612">
                  <c:v>-4.2841796992297496</c:v>
                </c:pt>
                <c:pt idx="18613">
                  <c:v>-4.2841796992297496</c:v>
                </c:pt>
                <c:pt idx="18614">
                  <c:v>-4.2841796992297496</c:v>
                </c:pt>
                <c:pt idx="18615">
                  <c:v>-4.2841796992297496</c:v>
                </c:pt>
                <c:pt idx="18616">
                  <c:v>-4.2841796992297496</c:v>
                </c:pt>
                <c:pt idx="18617">
                  <c:v>-4.2841796992297496</c:v>
                </c:pt>
                <c:pt idx="18618">
                  <c:v>-4.2841796992297496</c:v>
                </c:pt>
                <c:pt idx="18619">
                  <c:v>-4.2841796992297496</c:v>
                </c:pt>
                <c:pt idx="18620">
                  <c:v>-4.2841796992297496</c:v>
                </c:pt>
                <c:pt idx="18621">
                  <c:v>-4.2841796992297496</c:v>
                </c:pt>
                <c:pt idx="18622">
                  <c:v>-4.2841796992297496</c:v>
                </c:pt>
                <c:pt idx="18623">
                  <c:v>-4.2841796992297496</c:v>
                </c:pt>
                <c:pt idx="18624">
                  <c:v>-4.2841796992297496</c:v>
                </c:pt>
                <c:pt idx="18625">
                  <c:v>-4.2841796992297496</c:v>
                </c:pt>
                <c:pt idx="18626">
                  <c:v>-4.2841796992297496</c:v>
                </c:pt>
                <c:pt idx="18627">
                  <c:v>-4.2841796992297496</c:v>
                </c:pt>
                <c:pt idx="18628">
                  <c:v>-4.2841796992297496</c:v>
                </c:pt>
                <c:pt idx="18629">
                  <c:v>-4.2841796992297496</c:v>
                </c:pt>
                <c:pt idx="18630">
                  <c:v>-4.2841796992297496</c:v>
                </c:pt>
                <c:pt idx="18631">
                  <c:v>-4.2841796992297496</c:v>
                </c:pt>
                <c:pt idx="18632">
                  <c:v>-4.2841796992297496</c:v>
                </c:pt>
                <c:pt idx="18633">
                  <c:v>-4.2841796992297496</c:v>
                </c:pt>
                <c:pt idx="18634">
                  <c:v>-4.2841796992297496</c:v>
                </c:pt>
                <c:pt idx="18635">
                  <c:v>-4.2841796992297496</c:v>
                </c:pt>
                <c:pt idx="18636">
                  <c:v>-4.2841796992297496</c:v>
                </c:pt>
                <c:pt idx="18637">
                  <c:v>-4.2841796992297496</c:v>
                </c:pt>
                <c:pt idx="18638">
                  <c:v>-4.2841796992297496</c:v>
                </c:pt>
                <c:pt idx="18639">
                  <c:v>-4.2841796992297496</c:v>
                </c:pt>
                <c:pt idx="18640">
                  <c:v>-4.2841796992297496</c:v>
                </c:pt>
                <c:pt idx="18641">
                  <c:v>-4.2841796992297496</c:v>
                </c:pt>
                <c:pt idx="18642">
                  <c:v>-4.2841796992297496</c:v>
                </c:pt>
                <c:pt idx="18643">
                  <c:v>-4.2841796992297496</c:v>
                </c:pt>
                <c:pt idx="18644">
                  <c:v>-4.2841796992297496</c:v>
                </c:pt>
                <c:pt idx="18645">
                  <c:v>-4.2841796992297496</c:v>
                </c:pt>
                <c:pt idx="18646">
                  <c:v>-4.2841796992297496</c:v>
                </c:pt>
                <c:pt idx="18647">
                  <c:v>-4.2841796992297496</c:v>
                </c:pt>
                <c:pt idx="18648">
                  <c:v>-4.2841796992297496</c:v>
                </c:pt>
                <c:pt idx="18649">
                  <c:v>-4.2841796992297496</c:v>
                </c:pt>
                <c:pt idx="18650">
                  <c:v>-4.2841796992297496</c:v>
                </c:pt>
                <c:pt idx="18651">
                  <c:v>-4.2841796992297496</c:v>
                </c:pt>
                <c:pt idx="18652">
                  <c:v>-4.2841796992297496</c:v>
                </c:pt>
                <c:pt idx="18653">
                  <c:v>-4.2841796992297496</c:v>
                </c:pt>
                <c:pt idx="18654">
                  <c:v>-4.2841796992297496</c:v>
                </c:pt>
                <c:pt idx="18655">
                  <c:v>-4.2841796992297496</c:v>
                </c:pt>
                <c:pt idx="18656">
                  <c:v>-4.2841796992297496</c:v>
                </c:pt>
                <c:pt idx="18657">
                  <c:v>-4.2841796992297496</c:v>
                </c:pt>
                <c:pt idx="18658">
                  <c:v>-4.2841796992297496</c:v>
                </c:pt>
                <c:pt idx="18659">
                  <c:v>-4.2841796992297496</c:v>
                </c:pt>
                <c:pt idx="18660">
                  <c:v>-4.2841796992297496</c:v>
                </c:pt>
                <c:pt idx="18661">
                  <c:v>-4.2841796992297496</c:v>
                </c:pt>
                <c:pt idx="18662">
                  <c:v>-4.2841796992297496</c:v>
                </c:pt>
                <c:pt idx="18663">
                  <c:v>-4.2841796992297496</c:v>
                </c:pt>
                <c:pt idx="18664">
                  <c:v>-4.2841796992297496</c:v>
                </c:pt>
                <c:pt idx="18665">
                  <c:v>-4.2841796992297496</c:v>
                </c:pt>
                <c:pt idx="18666">
                  <c:v>-4.2841796992297496</c:v>
                </c:pt>
                <c:pt idx="18667">
                  <c:v>-4.2841796992297496</c:v>
                </c:pt>
                <c:pt idx="18668">
                  <c:v>-4.2841796992297496</c:v>
                </c:pt>
                <c:pt idx="18669">
                  <c:v>-4.2841796992297496</c:v>
                </c:pt>
                <c:pt idx="18670">
                  <c:v>-4.2841796992297496</c:v>
                </c:pt>
                <c:pt idx="18671">
                  <c:v>-4.2841796992297496</c:v>
                </c:pt>
                <c:pt idx="18672">
                  <c:v>-4.2841796992297496</c:v>
                </c:pt>
                <c:pt idx="18673">
                  <c:v>-4.2841796992297496</c:v>
                </c:pt>
                <c:pt idx="18674">
                  <c:v>-4.2841796992297496</c:v>
                </c:pt>
                <c:pt idx="18675">
                  <c:v>-4.2841796992297496</c:v>
                </c:pt>
                <c:pt idx="18676">
                  <c:v>-4.2841796992297496</c:v>
                </c:pt>
                <c:pt idx="18677">
                  <c:v>-4.2841796992297496</c:v>
                </c:pt>
                <c:pt idx="18678">
                  <c:v>-4.2841796992297496</c:v>
                </c:pt>
                <c:pt idx="18679">
                  <c:v>-4.2841796992297496</c:v>
                </c:pt>
                <c:pt idx="18680">
                  <c:v>-4.2841796992297496</c:v>
                </c:pt>
                <c:pt idx="18681">
                  <c:v>-4.2841796992297496</c:v>
                </c:pt>
                <c:pt idx="18682">
                  <c:v>-4.2841796992297496</c:v>
                </c:pt>
                <c:pt idx="18683">
                  <c:v>-4.2841796992297496</c:v>
                </c:pt>
                <c:pt idx="18684">
                  <c:v>-4.2841796992297496</c:v>
                </c:pt>
                <c:pt idx="18685">
                  <c:v>-4.2841796992297496</c:v>
                </c:pt>
                <c:pt idx="18686">
                  <c:v>-4.2841796992297496</c:v>
                </c:pt>
                <c:pt idx="18687">
                  <c:v>-4.2841796992297496</c:v>
                </c:pt>
                <c:pt idx="18688">
                  <c:v>-4.2841796992297496</c:v>
                </c:pt>
                <c:pt idx="18689">
                  <c:v>-4.2841796992297496</c:v>
                </c:pt>
                <c:pt idx="18690">
                  <c:v>-4.2841796992297496</c:v>
                </c:pt>
                <c:pt idx="18691">
                  <c:v>-4.2841796992297496</c:v>
                </c:pt>
                <c:pt idx="18692">
                  <c:v>-4.2841796992297496</c:v>
                </c:pt>
                <c:pt idx="18693">
                  <c:v>-4.2841796992297496</c:v>
                </c:pt>
                <c:pt idx="18694">
                  <c:v>-4.2841796992297496</c:v>
                </c:pt>
                <c:pt idx="18695">
                  <c:v>-4.2841796992297496</c:v>
                </c:pt>
                <c:pt idx="18696">
                  <c:v>-4.2841796992297496</c:v>
                </c:pt>
                <c:pt idx="18697">
                  <c:v>-4.2841796992297496</c:v>
                </c:pt>
                <c:pt idx="18698">
                  <c:v>-4.2841796992297496</c:v>
                </c:pt>
                <c:pt idx="18699">
                  <c:v>-4.2841796992297496</c:v>
                </c:pt>
                <c:pt idx="18700">
                  <c:v>-4.2841796992297496</c:v>
                </c:pt>
                <c:pt idx="18701">
                  <c:v>-4.2841796992297496</c:v>
                </c:pt>
                <c:pt idx="18702">
                  <c:v>-4.2841796992297496</c:v>
                </c:pt>
                <c:pt idx="18703">
                  <c:v>-4.2841796992297496</c:v>
                </c:pt>
                <c:pt idx="18704">
                  <c:v>-4.2841796992297496</c:v>
                </c:pt>
                <c:pt idx="18705">
                  <c:v>-4.2841796992297496</c:v>
                </c:pt>
                <c:pt idx="18706">
                  <c:v>-4.2841796992297496</c:v>
                </c:pt>
                <c:pt idx="18707">
                  <c:v>-4.2841796992297496</c:v>
                </c:pt>
                <c:pt idx="18708">
                  <c:v>-4.2841796992297496</c:v>
                </c:pt>
                <c:pt idx="18709">
                  <c:v>-4.2841796992297496</c:v>
                </c:pt>
                <c:pt idx="18710">
                  <c:v>-4.2841796992297496</c:v>
                </c:pt>
                <c:pt idx="18711">
                  <c:v>-4.2841796992297496</c:v>
                </c:pt>
                <c:pt idx="18712">
                  <c:v>-4.2841796992297496</c:v>
                </c:pt>
                <c:pt idx="18713">
                  <c:v>-4.2841796992297496</c:v>
                </c:pt>
                <c:pt idx="18714">
                  <c:v>-4.2841796992297496</c:v>
                </c:pt>
                <c:pt idx="18715">
                  <c:v>-4.2841796992297496</c:v>
                </c:pt>
                <c:pt idx="18716">
                  <c:v>-4.2841796992297496</c:v>
                </c:pt>
                <c:pt idx="18717">
                  <c:v>-4.2841796992297496</c:v>
                </c:pt>
                <c:pt idx="18718">
                  <c:v>-4.2841796992297496</c:v>
                </c:pt>
                <c:pt idx="18719">
                  <c:v>-4.2841796992297496</c:v>
                </c:pt>
                <c:pt idx="18720">
                  <c:v>-4.2841796992297496</c:v>
                </c:pt>
                <c:pt idx="18721">
                  <c:v>-4.2841796992297496</c:v>
                </c:pt>
                <c:pt idx="18722">
                  <c:v>-4.2841796992297496</c:v>
                </c:pt>
                <c:pt idx="18723">
                  <c:v>-4.2841796992297496</c:v>
                </c:pt>
                <c:pt idx="18724">
                  <c:v>-4.2841796992297496</c:v>
                </c:pt>
                <c:pt idx="18725">
                  <c:v>-4.2841796992297496</c:v>
                </c:pt>
                <c:pt idx="18726">
                  <c:v>-4.2841796992297496</c:v>
                </c:pt>
                <c:pt idx="18727">
                  <c:v>-4.2841796992297496</c:v>
                </c:pt>
                <c:pt idx="18728">
                  <c:v>-4.2841796992297496</c:v>
                </c:pt>
                <c:pt idx="18729">
                  <c:v>-4.2841796992297496</c:v>
                </c:pt>
                <c:pt idx="18730">
                  <c:v>-4.2841796992297496</c:v>
                </c:pt>
                <c:pt idx="18731">
                  <c:v>-4.2841796992297496</c:v>
                </c:pt>
                <c:pt idx="18732">
                  <c:v>-4.2841796992297496</c:v>
                </c:pt>
                <c:pt idx="18733">
                  <c:v>-4.2841796992297496</c:v>
                </c:pt>
                <c:pt idx="18734">
                  <c:v>-4.2841796992297496</c:v>
                </c:pt>
                <c:pt idx="18735">
                  <c:v>-4.2841796992297496</c:v>
                </c:pt>
                <c:pt idx="18736">
                  <c:v>-4.2841796992297496</c:v>
                </c:pt>
                <c:pt idx="18737">
                  <c:v>-4.2841796992297496</c:v>
                </c:pt>
                <c:pt idx="18738">
                  <c:v>-4.2841796992297496</c:v>
                </c:pt>
                <c:pt idx="18739">
                  <c:v>-4.2841796992297496</c:v>
                </c:pt>
                <c:pt idx="18740">
                  <c:v>-4.2841796992297496</c:v>
                </c:pt>
                <c:pt idx="18741">
                  <c:v>-4.2841796992297496</c:v>
                </c:pt>
                <c:pt idx="18742">
                  <c:v>-4.2841796992297496</c:v>
                </c:pt>
                <c:pt idx="18743">
                  <c:v>-4.2841796992297496</c:v>
                </c:pt>
                <c:pt idx="18744">
                  <c:v>-4.2841796992297496</c:v>
                </c:pt>
                <c:pt idx="18745">
                  <c:v>-4.2841796992297496</c:v>
                </c:pt>
                <c:pt idx="18746">
                  <c:v>-4.2841796992297496</c:v>
                </c:pt>
                <c:pt idx="18747">
                  <c:v>-4.2841796992297496</c:v>
                </c:pt>
                <c:pt idx="18748">
                  <c:v>-4.2841796992297496</c:v>
                </c:pt>
                <c:pt idx="18749">
                  <c:v>-4.2841796992297496</c:v>
                </c:pt>
                <c:pt idx="18750">
                  <c:v>-4.2841796992297496</c:v>
                </c:pt>
                <c:pt idx="18751">
                  <c:v>-4.2841796992297496</c:v>
                </c:pt>
                <c:pt idx="18752">
                  <c:v>-4.2841796992297496</c:v>
                </c:pt>
                <c:pt idx="18753">
                  <c:v>-4.2841796992297496</c:v>
                </c:pt>
                <c:pt idx="18754">
                  <c:v>-4.2841796992297496</c:v>
                </c:pt>
                <c:pt idx="18755">
                  <c:v>-4.2841796992297496</c:v>
                </c:pt>
                <c:pt idx="18756">
                  <c:v>-4.2841796992297496</c:v>
                </c:pt>
                <c:pt idx="18757">
                  <c:v>-4.2841796992297496</c:v>
                </c:pt>
                <c:pt idx="18758">
                  <c:v>-4.2841796992297496</c:v>
                </c:pt>
                <c:pt idx="18759">
                  <c:v>-4.2841796992297496</c:v>
                </c:pt>
                <c:pt idx="18760">
                  <c:v>-4.2841796992297496</c:v>
                </c:pt>
                <c:pt idx="18761">
                  <c:v>-4.2841796992297496</c:v>
                </c:pt>
                <c:pt idx="18762">
                  <c:v>-4.2841796992297496</c:v>
                </c:pt>
                <c:pt idx="18763">
                  <c:v>-4.2841796992297496</c:v>
                </c:pt>
                <c:pt idx="18764">
                  <c:v>-4.2841796992297496</c:v>
                </c:pt>
                <c:pt idx="18765">
                  <c:v>-4.2841796992297496</c:v>
                </c:pt>
                <c:pt idx="18766">
                  <c:v>-4.2841796992297496</c:v>
                </c:pt>
                <c:pt idx="18767">
                  <c:v>-4.2841796992297496</c:v>
                </c:pt>
                <c:pt idx="18768">
                  <c:v>-4.2841796992297496</c:v>
                </c:pt>
                <c:pt idx="18769">
                  <c:v>-4.2841796992297496</c:v>
                </c:pt>
                <c:pt idx="18770">
                  <c:v>-4.2841796992297496</c:v>
                </c:pt>
                <c:pt idx="18771">
                  <c:v>-4.2841796992297496</c:v>
                </c:pt>
                <c:pt idx="18772">
                  <c:v>-4.2841796992297496</c:v>
                </c:pt>
                <c:pt idx="18773">
                  <c:v>-4.2841796992297496</c:v>
                </c:pt>
                <c:pt idx="18774">
                  <c:v>-4.2841796992297496</c:v>
                </c:pt>
                <c:pt idx="18775">
                  <c:v>-4.2841796992297496</c:v>
                </c:pt>
                <c:pt idx="18776">
                  <c:v>-4.2841796992297496</c:v>
                </c:pt>
                <c:pt idx="18777">
                  <c:v>-4.2841796992297496</c:v>
                </c:pt>
                <c:pt idx="18778">
                  <c:v>-4.2841796992297496</c:v>
                </c:pt>
                <c:pt idx="18779">
                  <c:v>-4.2841796992297496</c:v>
                </c:pt>
                <c:pt idx="18780">
                  <c:v>-4.2841796992297496</c:v>
                </c:pt>
                <c:pt idx="18781">
                  <c:v>-4.2841796992297496</c:v>
                </c:pt>
                <c:pt idx="18782">
                  <c:v>-4.2841796992297496</c:v>
                </c:pt>
                <c:pt idx="18783">
                  <c:v>-4.2841796992297496</c:v>
                </c:pt>
                <c:pt idx="18784">
                  <c:v>-4.2841796992297496</c:v>
                </c:pt>
                <c:pt idx="18785">
                  <c:v>-4.2841796992297496</c:v>
                </c:pt>
                <c:pt idx="18786">
                  <c:v>-4.2841796992297496</c:v>
                </c:pt>
                <c:pt idx="18787">
                  <c:v>-4.2841796992297496</c:v>
                </c:pt>
                <c:pt idx="18788">
                  <c:v>-4.2841796992297496</c:v>
                </c:pt>
                <c:pt idx="18789">
                  <c:v>-4.2841796992297496</c:v>
                </c:pt>
                <c:pt idx="18790">
                  <c:v>-4.2841796992297496</c:v>
                </c:pt>
                <c:pt idx="18791">
                  <c:v>-4.2841796992297496</c:v>
                </c:pt>
                <c:pt idx="18792">
                  <c:v>-4.2841796992297496</c:v>
                </c:pt>
                <c:pt idx="18793">
                  <c:v>-4.2841796992297496</c:v>
                </c:pt>
                <c:pt idx="18794">
                  <c:v>-4.2841796992297496</c:v>
                </c:pt>
                <c:pt idx="18795">
                  <c:v>-4.2841796992297496</c:v>
                </c:pt>
                <c:pt idx="18796">
                  <c:v>-4.2841796992297496</c:v>
                </c:pt>
                <c:pt idx="18797">
                  <c:v>-4.2841796992297496</c:v>
                </c:pt>
                <c:pt idx="18798">
                  <c:v>-4.2841796992297496</c:v>
                </c:pt>
                <c:pt idx="18799">
                  <c:v>-4.2841796992297496</c:v>
                </c:pt>
                <c:pt idx="18800">
                  <c:v>-4.2841796992297496</c:v>
                </c:pt>
                <c:pt idx="18801">
                  <c:v>-4.2841796992297496</c:v>
                </c:pt>
                <c:pt idx="18802">
                  <c:v>-4.2841796992297496</c:v>
                </c:pt>
                <c:pt idx="18803">
                  <c:v>-4.2841796992297496</c:v>
                </c:pt>
                <c:pt idx="18804">
                  <c:v>-4.2841796992297496</c:v>
                </c:pt>
                <c:pt idx="18805">
                  <c:v>-4.2841796992297496</c:v>
                </c:pt>
                <c:pt idx="18806">
                  <c:v>-4.2841796992297496</c:v>
                </c:pt>
                <c:pt idx="18807">
                  <c:v>-4.2841796992297496</c:v>
                </c:pt>
                <c:pt idx="18808">
                  <c:v>-4.2841796992297496</c:v>
                </c:pt>
                <c:pt idx="18809">
                  <c:v>-4.2841796992297496</c:v>
                </c:pt>
                <c:pt idx="18810">
                  <c:v>-4.2841796992297496</c:v>
                </c:pt>
                <c:pt idx="18811">
                  <c:v>-4.2841796992297496</c:v>
                </c:pt>
                <c:pt idx="18812">
                  <c:v>-4.2841796992297496</c:v>
                </c:pt>
                <c:pt idx="18813">
                  <c:v>-4.2841796992297496</c:v>
                </c:pt>
                <c:pt idx="18814">
                  <c:v>-4.2841796992297496</c:v>
                </c:pt>
                <c:pt idx="18815">
                  <c:v>-4.2841796992297496</c:v>
                </c:pt>
                <c:pt idx="18816">
                  <c:v>-4.2841796992297496</c:v>
                </c:pt>
                <c:pt idx="18817">
                  <c:v>-4.2841796992297496</c:v>
                </c:pt>
                <c:pt idx="18818">
                  <c:v>-4.2841796992297496</c:v>
                </c:pt>
                <c:pt idx="18819">
                  <c:v>-4.2841796992297496</c:v>
                </c:pt>
                <c:pt idx="18820">
                  <c:v>-4.2841796992297496</c:v>
                </c:pt>
                <c:pt idx="18821">
                  <c:v>-4.2841796992297496</c:v>
                </c:pt>
                <c:pt idx="18822">
                  <c:v>-4.2841796992297496</c:v>
                </c:pt>
                <c:pt idx="18823">
                  <c:v>-4.2841796992297496</c:v>
                </c:pt>
                <c:pt idx="18824">
                  <c:v>-4.2841796992297496</c:v>
                </c:pt>
                <c:pt idx="18825">
                  <c:v>-4.2841796992297496</c:v>
                </c:pt>
                <c:pt idx="18826">
                  <c:v>-4.2841796992297496</c:v>
                </c:pt>
                <c:pt idx="18827">
                  <c:v>-4.2841796992297496</c:v>
                </c:pt>
                <c:pt idx="18828">
                  <c:v>-4.2841796992297496</c:v>
                </c:pt>
                <c:pt idx="18829">
                  <c:v>-4.2841796992297496</c:v>
                </c:pt>
                <c:pt idx="18830">
                  <c:v>-4.2841796992297496</c:v>
                </c:pt>
                <c:pt idx="18831">
                  <c:v>-4.2841796992297496</c:v>
                </c:pt>
                <c:pt idx="18832">
                  <c:v>-4.2841796992297496</c:v>
                </c:pt>
                <c:pt idx="18833">
                  <c:v>-4.2841796992297496</c:v>
                </c:pt>
                <c:pt idx="18834">
                  <c:v>-4.2841796992297496</c:v>
                </c:pt>
                <c:pt idx="18835">
                  <c:v>-4.2841796992297496</c:v>
                </c:pt>
                <c:pt idx="18836">
                  <c:v>-4.2841796992297496</c:v>
                </c:pt>
                <c:pt idx="18837">
                  <c:v>-4.2841796992297496</c:v>
                </c:pt>
                <c:pt idx="18838">
                  <c:v>-4.2841796992297496</c:v>
                </c:pt>
                <c:pt idx="18839">
                  <c:v>-4.2841796992297496</c:v>
                </c:pt>
                <c:pt idx="18840">
                  <c:v>-4.2841796992297496</c:v>
                </c:pt>
                <c:pt idx="18841">
                  <c:v>-4.2841796992297496</c:v>
                </c:pt>
                <c:pt idx="18842">
                  <c:v>-4.2841796992297496</c:v>
                </c:pt>
                <c:pt idx="18843">
                  <c:v>-4.2841796992297496</c:v>
                </c:pt>
                <c:pt idx="18844">
                  <c:v>-4.2841796992297496</c:v>
                </c:pt>
                <c:pt idx="18845">
                  <c:v>-4.2841796992297496</c:v>
                </c:pt>
                <c:pt idx="18846">
                  <c:v>-4.2841796992297496</c:v>
                </c:pt>
                <c:pt idx="18847">
                  <c:v>-4.2841796992297496</c:v>
                </c:pt>
                <c:pt idx="18848">
                  <c:v>-4.2841796992297496</c:v>
                </c:pt>
                <c:pt idx="18849">
                  <c:v>-4.2841796992297496</c:v>
                </c:pt>
                <c:pt idx="18850">
                  <c:v>-4.2841796992297496</c:v>
                </c:pt>
                <c:pt idx="18851">
                  <c:v>-4.2841796992297496</c:v>
                </c:pt>
                <c:pt idx="18852">
                  <c:v>-4.2841796992297496</c:v>
                </c:pt>
                <c:pt idx="18853">
                  <c:v>-4.2841796992297496</c:v>
                </c:pt>
                <c:pt idx="18854">
                  <c:v>-4.2841796992297496</c:v>
                </c:pt>
                <c:pt idx="18855">
                  <c:v>-4.2841796992297496</c:v>
                </c:pt>
                <c:pt idx="18856">
                  <c:v>-4.2841796992297496</c:v>
                </c:pt>
                <c:pt idx="18857">
                  <c:v>-4.2841796992297496</c:v>
                </c:pt>
                <c:pt idx="18858">
                  <c:v>-4.2841796992297496</c:v>
                </c:pt>
                <c:pt idx="18859">
                  <c:v>-4.2841796992297496</c:v>
                </c:pt>
                <c:pt idx="18860">
                  <c:v>-4.2841796992297496</c:v>
                </c:pt>
                <c:pt idx="18861">
                  <c:v>-4.2841796992297496</c:v>
                </c:pt>
                <c:pt idx="18862">
                  <c:v>-4.2841796992297496</c:v>
                </c:pt>
                <c:pt idx="18863">
                  <c:v>-4.2841796992297496</c:v>
                </c:pt>
                <c:pt idx="18864">
                  <c:v>-4.2841796992297496</c:v>
                </c:pt>
                <c:pt idx="18865">
                  <c:v>-4.2841796992297496</c:v>
                </c:pt>
                <c:pt idx="18866">
                  <c:v>-4.2841796992297496</c:v>
                </c:pt>
                <c:pt idx="18867">
                  <c:v>-4.2841796992297496</c:v>
                </c:pt>
                <c:pt idx="18868">
                  <c:v>-4.2841796992297496</c:v>
                </c:pt>
                <c:pt idx="18869">
                  <c:v>-4.2841796992297496</c:v>
                </c:pt>
                <c:pt idx="18870">
                  <c:v>-4.2841796992297496</c:v>
                </c:pt>
                <c:pt idx="18871">
                  <c:v>-4.2841796992297496</c:v>
                </c:pt>
                <c:pt idx="18872">
                  <c:v>-4.2841796992297496</c:v>
                </c:pt>
                <c:pt idx="18873">
                  <c:v>-4.2841796992297496</c:v>
                </c:pt>
                <c:pt idx="18874">
                  <c:v>-4.2841796992297496</c:v>
                </c:pt>
                <c:pt idx="18875">
                  <c:v>-4.2841796992297496</c:v>
                </c:pt>
                <c:pt idx="18876">
                  <c:v>-4.2841796992297496</c:v>
                </c:pt>
                <c:pt idx="18877">
                  <c:v>-4.2841796992297496</c:v>
                </c:pt>
                <c:pt idx="18878">
                  <c:v>-4.2841796992297496</c:v>
                </c:pt>
                <c:pt idx="18879">
                  <c:v>-4.2841796992297496</c:v>
                </c:pt>
                <c:pt idx="18880">
                  <c:v>-4.2841796992297496</c:v>
                </c:pt>
                <c:pt idx="18881">
                  <c:v>-4.2841796992297496</c:v>
                </c:pt>
                <c:pt idx="18882">
                  <c:v>-4.2841796992297496</c:v>
                </c:pt>
                <c:pt idx="18883">
                  <c:v>-4.2841796992297496</c:v>
                </c:pt>
                <c:pt idx="18884">
                  <c:v>-4.2841796992297496</c:v>
                </c:pt>
                <c:pt idx="18885">
                  <c:v>-4.2841796992297496</c:v>
                </c:pt>
                <c:pt idx="18886">
                  <c:v>-4.2841796992297496</c:v>
                </c:pt>
                <c:pt idx="18887">
                  <c:v>-4.2841796992297496</c:v>
                </c:pt>
                <c:pt idx="18888">
                  <c:v>-4.2841796992297496</c:v>
                </c:pt>
                <c:pt idx="18889">
                  <c:v>-4.2841796992297496</c:v>
                </c:pt>
                <c:pt idx="18890">
                  <c:v>-4.2841796992297496</c:v>
                </c:pt>
                <c:pt idx="18891">
                  <c:v>-4.2841796992297496</c:v>
                </c:pt>
                <c:pt idx="18892">
                  <c:v>-4.2841796992297496</c:v>
                </c:pt>
                <c:pt idx="18893">
                  <c:v>-4.2841796992297496</c:v>
                </c:pt>
                <c:pt idx="18894">
                  <c:v>-4.2841796992297496</c:v>
                </c:pt>
                <c:pt idx="18895">
                  <c:v>-4.2841796992297496</c:v>
                </c:pt>
                <c:pt idx="18896">
                  <c:v>-4.2841796992297496</c:v>
                </c:pt>
                <c:pt idx="18897">
                  <c:v>-4.2841796992297496</c:v>
                </c:pt>
                <c:pt idx="18898">
                  <c:v>-4.2841796992297496</c:v>
                </c:pt>
                <c:pt idx="18899">
                  <c:v>-4.2841796992297496</c:v>
                </c:pt>
                <c:pt idx="18900">
                  <c:v>-4.2841796992297496</c:v>
                </c:pt>
                <c:pt idx="18901">
                  <c:v>-4.2841796992297496</c:v>
                </c:pt>
                <c:pt idx="18902">
                  <c:v>-4.2841796992297496</c:v>
                </c:pt>
                <c:pt idx="18903">
                  <c:v>-4.2841796992297496</c:v>
                </c:pt>
                <c:pt idx="18904">
                  <c:v>-4.2841796992297496</c:v>
                </c:pt>
                <c:pt idx="18905">
                  <c:v>-4.2841796992297496</c:v>
                </c:pt>
                <c:pt idx="18906">
                  <c:v>-4.2841796992297496</c:v>
                </c:pt>
                <c:pt idx="18907">
                  <c:v>-4.2841796992297496</c:v>
                </c:pt>
                <c:pt idx="18908">
                  <c:v>-4.2841796992297496</c:v>
                </c:pt>
                <c:pt idx="18909">
                  <c:v>-4.2841796992297496</c:v>
                </c:pt>
                <c:pt idx="18910">
                  <c:v>-4.2841796992297496</c:v>
                </c:pt>
                <c:pt idx="18911">
                  <c:v>-4.2841796992297496</c:v>
                </c:pt>
                <c:pt idx="18912">
                  <c:v>-4.2841796992297496</c:v>
                </c:pt>
                <c:pt idx="18913">
                  <c:v>-4.2841796992297496</c:v>
                </c:pt>
                <c:pt idx="18914">
                  <c:v>-4.2841796992297496</c:v>
                </c:pt>
                <c:pt idx="18915">
                  <c:v>-4.2841796992297496</c:v>
                </c:pt>
                <c:pt idx="18916">
                  <c:v>-4.2841796992297496</c:v>
                </c:pt>
                <c:pt idx="18917">
                  <c:v>-4.2841796992297496</c:v>
                </c:pt>
                <c:pt idx="18918">
                  <c:v>-4.2841796992297496</c:v>
                </c:pt>
                <c:pt idx="18919">
                  <c:v>-4.2841796992297496</c:v>
                </c:pt>
                <c:pt idx="18920">
                  <c:v>-4.2841796992297496</c:v>
                </c:pt>
                <c:pt idx="18921">
                  <c:v>-4.2841796992297496</c:v>
                </c:pt>
                <c:pt idx="18922">
                  <c:v>-4.2841796992297496</c:v>
                </c:pt>
                <c:pt idx="18923">
                  <c:v>-4.2841796992297496</c:v>
                </c:pt>
                <c:pt idx="18924">
                  <c:v>-4.2841796992297496</c:v>
                </c:pt>
                <c:pt idx="18925">
                  <c:v>-4.2841796992297496</c:v>
                </c:pt>
                <c:pt idx="18926">
                  <c:v>-4.2841796992297496</c:v>
                </c:pt>
                <c:pt idx="18927">
                  <c:v>-4.2841796992297496</c:v>
                </c:pt>
                <c:pt idx="18928">
                  <c:v>-4.2841796992297496</c:v>
                </c:pt>
                <c:pt idx="18929">
                  <c:v>-4.2841796992297496</c:v>
                </c:pt>
                <c:pt idx="18930">
                  <c:v>-4.2841796992297496</c:v>
                </c:pt>
                <c:pt idx="18931">
                  <c:v>-4.2841796992297496</c:v>
                </c:pt>
                <c:pt idx="18932">
                  <c:v>-4.2841796992297496</c:v>
                </c:pt>
                <c:pt idx="18933">
                  <c:v>-4.2841796992297496</c:v>
                </c:pt>
                <c:pt idx="18934">
                  <c:v>-4.2841796992297496</c:v>
                </c:pt>
                <c:pt idx="18935">
                  <c:v>-4.2841796992297496</c:v>
                </c:pt>
                <c:pt idx="18936">
                  <c:v>-4.2841796992297496</c:v>
                </c:pt>
                <c:pt idx="18937">
                  <c:v>-4.2841796992297496</c:v>
                </c:pt>
                <c:pt idx="18938">
                  <c:v>-4.2841796992297496</c:v>
                </c:pt>
                <c:pt idx="18939">
                  <c:v>-4.2841796992297496</c:v>
                </c:pt>
                <c:pt idx="18940">
                  <c:v>-4.2841796992297496</c:v>
                </c:pt>
                <c:pt idx="18941">
                  <c:v>-4.2841796992297496</c:v>
                </c:pt>
                <c:pt idx="18942">
                  <c:v>-4.2841796992297496</c:v>
                </c:pt>
                <c:pt idx="18943">
                  <c:v>-4.2841796992297496</c:v>
                </c:pt>
                <c:pt idx="18944">
                  <c:v>-4.2841796992297496</c:v>
                </c:pt>
                <c:pt idx="18945">
                  <c:v>-4.2841796992297496</c:v>
                </c:pt>
                <c:pt idx="18946">
                  <c:v>-4.2841796992297496</c:v>
                </c:pt>
                <c:pt idx="18947">
                  <c:v>-4.2841796992297496</c:v>
                </c:pt>
                <c:pt idx="18948">
                  <c:v>-4.2841796992297496</c:v>
                </c:pt>
                <c:pt idx="18949">
                  <c:v>-4.2841796992297496</c:v>
                </c:pt>
                <c:pt idx="18950">
                  <c:v>-4.2841796992297496</c:v>
                </c:pt>
                <c:pt idx="18951">
                  <c:v>-4.2841796992297496</c:v>
                </c:pt>
                <c:pt idx="18952">
                  <c:v>-4.2841796992297496</c:v>
                </c:pt>
                <c:pt idx="18953">
                  <c:v>-4.2841796992297496</c:v>
                </c:pt>
                <c:pt idx="18954">
                  <c:v>-4.2841796992297496</c:v>
                </c:pt>
                <c:pt idx="18955">
                  <c:v>-4.2841796992297496</c:v>
                </c:pt>
                <c:pt idx="18956">
                  <c:v>-4.2841796992297496</c:v>
                </c:pt>
                <c:pt idx="18957">
                  <c:v>-4.2841796992297496</c:v>
                </c:pt>
                <c:pt idx="18958">
                  <c:v>-4.2841796992297496</c:v>
                </c:pt>
                <c:pt idx="18959">
                  <c:v>-4.2841796992297496</c:v>
                </c:pt>
                <c:pt idx="18960">
                  <c:v>-4.2841796992297496</c:v>
                </c:pt>
                <c:pt idx="18961">
                  <c:v>-4.2841796992297496</c:v>
                </c:pt>
                <c:pt idx="18962">
                  <c:v>-4.2841796992297496</c:v>
                </c:pt>
                <c:pt idx="18963">
                  <c:v>-4.2841796992297496</c:v>
                </c:pt>
                <c:pt idx="18964">
                  <c:v>-4.2841796992297496</c:v>
                </c:pt>
                <c:pt idx="18965">
                  <c:v>-4.2841796992297496</c:v>
                </c:pt>
                <c:pt idx="18966">
                  <c:v>-4.2841796992297496</c:v>
                </c:pt>
                <c:pt idx="18967">
                  <c:v>-4.2841796992297496</c:v>
                </c:pt>
                <c:pt idx="18968">
                  <c:v>-4.2841796992297496</c:v>
                </c:pt>
                <c:pt idx="18969">
                  <c:v>-4.2841796992297496</c:v>
                </c:pt>
                <c:pt idx="18970">
                  <c:v>-4.2841796992297496</c:v>
                </c:pt>
                <c:pt idx="18971">
                  <c:v>-4.2841796992297496</c:v>
                </c:pt>
                <c:pt idx="18972">
                  <c:v>-4.2841796992297496</c:v>
                </c:pt>
                <c:pt idx="18973">
                  <c:v>-4.2841796992297496</c:v>
                </c:pt>
                <c:pt idx="18974">
                  <c:v>-4.2841796992297496</c:v>
                </c:pt>
                <c:pt idx="18975">
                  <c:v>-4.2841796992297496</c:v>
                </c:pt>
                <c:pt idx="18976">
                  <c:v>-4.2841796992297496</c:v>
                </c:pt>
                <c:pt idx="18977">
                  <c:v>-4.2841796992297496</c:v>
                </c:pt>
                <c:pt idx="18978">
                  <c:v>-4.2841796992297496</c:v>
                </c:pt>
                <c:pt idx="18979">
                  <c:v>-4.2841796992297496</c:v>
                </c:pt>
                <c:pt idx="18980">
                  <c:v>-4.2841796992297496</c:v>
                </c:pt>
                <c:pt idx="18981">
                  <c:v>-4.2841796992297496</c:v>
                </c:pt>
                <c:pt idx="18982">
                  <c:v>-4.2841796992297496</c:v>
                </c:pt>
                <c:pt idx="18983">
                  <c:v>-4.2841796992297496</c:v>
                </c:pt>
                <c:pt idx="18984">
                  <c:v>-4.2841796992297496</c:v>
                </c:pt>
                <c:pt idx="18985">
                  <c:v>-4.2841796992297496</c:v>
                </c:pt>
                <c:pt idx="18986">
                  <c:v>-4.2841796992297496</c:v>
                </c:pt>
                <c:pt idx="18987">
                  <c:v>-4.2841796992297496</c:v>
                </c:pt>
                <c:pt idx="18988">
                  <c:v>-4.2841796992297496</c:v>
                </c:pt>
                <c:pt idx="18989">
                  <c:v>-4.2841796992297496</c:v>
                </c:pt>
                <c:pt idx="18990">
                  <c:v>-4.2841796992297496</c:v>
                </c:pt>
                <c:pt idx="18991">
                  <c:v>-4.2841796992297496</c:v>
                </c:pt>
                <c:pt idx="18992">
                  <c:v>-4.2841796992297496</c:v>
                </c:pt>
                <c:pt idx="18993">
                  <c:v>-4.2841796992297496</c:v>
                </c:pt>
                <c:pt idx="18994">
                  <c:v>-4.2841796992297496</c:v>
                </c:pt>
                <c:pt idx="18995">
                  <c:v>-4.2841796992297496</c:v>
                </c:pt>
                <c:pt idx="18996">
                  <c:v>-4.2841796992297496</c:v>
                </c:pt>
                <c:pt idx="18997">
                  <c:v>-4.2841796992297496</c:v>
                </c:pt>
                <c:pt idx="18998">
                  <c:v>-4.2841796992297496</c:v>
                </c:pt>
                <c:pt idx="18999">
                  <c:v>-4.2841796992297496</c:v>
                </c:pt>
                <c:pt idx="19000">
                  <c:v>-4.2841796992297496</c:v>
                </c:pt>
                <c:pt idx="19001">
                  <c:v>-4.2841796992297496</c:v>
                </c:pt>
                <c:pt idx="19002">
                  <c:v>-4.2841796992297496</c:v>
                </c:pt>
                <c:pt idx="19003">
                  <c:v>-4.2841796992297496</c:v>
                </c:pt>
                <c:pt idx="19004">
                  <c:v>-4.2841796992297496</c:v>
                </c:pt>
                <c:pt idx="19005">
                  <c:v>-4.2841796992297496</c:v>
                </c:pt>
                <c:pt idx="19006">
                  <c:v>-4.2841796992297496</c:v>
                </c:pt>
                <c:pt idx="19007">
                  <c:v>-4.2841796992297496</c:v>
                </c:pt>
                <c:pt idx="19008">
                  <c:v>-4.2841796992297496</c:v>
                </c:pt>
                <c:pt idx="19009">
                  <c:v>-4.2841796992297496</c:v>
                </c:pt>
                <c:pt idx="19010">
                  <c:v>-4.2841796992297496</c:v>
                </c:pt>
                <c:pt idx="19011">
                  <c:v>-4.2841796992297496</c:v>
                </c:pt>
                <c:pt idx="19012">
                  <c:v>-4.2841796992297496</c:v>
                </c:pt>
                <c:pt idx="19013">
                  <c:v>-4.2841796992297496</c:v>
                </c:pt>
                <c:pt idx="19014">
                  <c:v>-4.2841796992297496</c:v>
                </c:pt>
                <c:pt idx="19015">
                  <c:v>-4.2841796992297496</c:v>
                </c:pt>
                <c:pt idx="19016">
                  <c:v>-4.2841796992297496</c:v>
                </c:pt>
                <c:pt idx="19017">
                  <c:v>-4.2841796992297496</c:v>
                </c:pt>
                <c:pt idx="19018">
                  <c:v>-4.2841796992297496</c:v>
                </c:pt>
                <c:pt idx="19019">
                  <c:v>-4.2841796992297496</c:v>
                </c:pt>
                <c:pt idx="19020">
                  <c:v>-4.2841796992297496</c:v>
                </c:pt>
                <c:pt idx="19021">
                  <c:v>-4.2841796992297496</c:v>
                </c:pt>
                <c:pt idx="19022">
                  <c:v>-4.2841796992297496</c:v>
                </c:pt>
                <c:pt idx="19023">
                  <c:v>-4.2841796992297496</c:v>
                </c:pt>
                <c:pt idx="19024">
                  <c:v>-4.2841796992297496</c:v>
                </c:pt>
                <c:pt idx="19025">
                  <c:v>-4.2841796992297496</c:v>
                </c:pt>
                <c:pt idx="19026">
                  <c:v>-4.2841796992297496</c:v>
                </c:pt>
                <c:pt idx="19027">
                  <c:v>-4.2841796992297496</c:v>
                </c:pt>
                <c:pt idx="19028">
                  <c:v>-4.2841796992297496</c:v>
                </c:pt>
                <c:pt idx="19029">
                  <c:v>-4.2841796992297496</c:v>
                </c:pt>
                <c:pt idx="19030">
                  <c:v>-4.2841796992297496</c:v>
                </c:pt>
                <c:pt idx="19031">
                  <c:v>-4.2841796992297496</c:v>
                </c:pt>
                <c:pt idx="19032">
                  <c:v>-4.2841796992297496</c:v>
                </c:pt>
                <c:pt idx="19033">
                  <c:v>-4.2841796992297496</c:v>
                </c:pt>
                <c:pt idx="19034">
                  <c:v>-4.2841796992297496</c:v>
                </c:pt>
                <c:pt idx="19035">
                  <c:v>-4.2841796992297496</c:v>
                </c:pt>
                <c:pt idx="19036">
                  <c:v>-4.2841796992297496</c:v>
                </c:pt>
                <c:pt idx="19037">
                  <c:v>-4.2841796992297496</c:v>
                </c:pt>
                <c:pt idx="19038">
                  <c:v>-4.2841796992297496</c:v>
                </c:pt>
                <c:pt idx="19039">
                  <c:v>-4.2841796992297496</c:v>
                </c:pt>
                <c:pt idx="19040">
                  <c:v>-4.2841796992297496</c:v>
                </c:pt>
                <c:pt idx="19041">
                  <c:v>-4.2841796992297496</c:v>
                </c:pt>
                <c:pt idx="19042">
                  <c:v>-4.2841796992297496</c:v>
                </c:pt>
                <c:pt idx="19043">
                  <c:v>-4.2841796992297496</c:v>
                </c:pt>
                <c:pt idx="19044">
                  <c:v>-4.2841796992297496</c:v>
                </c:pt>
                <c:pt idx="19045">
                  <c:v>-4.2841796992297496</c:v>
                </c:pt>
                <c:pt idx="19046">
                  <c:v>-4.2841796992297496</c:v>
                </c:pt>
                <c:pt idx="19047">
                  <c:v>-4.2841796992297496</c:v>
                </c:pt>
                <c:pt idx="19048">
                  <c:v>-4.2841796992297496</c:v>
                </c:pt>
                <c:pt idx="19049">
                  <c:v>-4.2841796992297496</c:v>
                </c:pt>
                <c:pt idx="19050">
                  <c:v>-4.2841796992297496</c:v>
                </c:pt>
                <c:pt idx="19051">
                  <c:v>-4.2841796992297496</c:v>
                </c:pt>
                <c:pt idx="19052">
                  <c:v>-4.2841796992297496</c:v>
                </c:pt>
                <c:pt idx="19053">
                  <c:v>-4.2841796992297496</c:v>
                </c:pt>
                <c:pt idx="19054">
                  <c:v>-4.2841796992297496</c:v>
                </c:pt>
                <c:pt idx="19055">
                  <c:v>-4.2841796992297496</c:v>
                </c:pt>
                <c:pt idx="19056">
                  <c:v>-4.2841796992297496</c:v>
                </c:pt>
                <c:pt idx="19057">
                  <c:v>-4.2841796992297496</c:v>
                </c:pt>
                <c:pt idx="19058">
                  <c:v>-4.2841796992297496</c:v>
                </c:pt>
                <c:pt idx="19059">
                  <c:v>-4.2841796992297496</c:v>
                </c:pt>
                <c:pt idx="19060">
                  <c:v>-4.2841796992297496</c:v>
                </c:pt>
                <c:pt idx="19061">
                  <c:v>-4.2841796992297496</c:v>
                </c:pt>
                <c:pt idx="19062">
                  <c:v>-4.2841796992297496</c:v>
                </c:pt>
                <c:pt idx="19063">
                  <c:v>-4.2841796992297496</c:v>
                </c:pt>
                <c:pt idx="19064">
                  <c:v>-4.2841796992297496</c:v>
                </c:pt>
                <c:pt idx="19065">
                  <c:v>-4.2841796992297496</c:v>
                </c:pt>
                <c:pt idx="19066">
                  <c:v>-4.2841796992297496</c:v>
                </c:pt>
                <c:pt idx="19067">
                  <c:v>-4.2841796992297496</c:v>
                </c:pt>
                <c:pt idx="19068">
                  <c:v>-4.2841796992297496</c:v>
                </c:pt>
                <c:pt idx="19069">
                  <c:v>-4.2841796992297496</c:v>
                </c:pt>
                <c:pt idx="19070">
                  <c:v>-4.2841796992297496</c:v>
                </c:pt>
                <c:pt idx="19071">
                  <c:v>-4.2841796992297496</c:v>
                </c:pt>
                <c:pt idx="19072">
                  <c:v>-4.2841796992297496</c:v>
                </c:pt>
                <c:pt idx="19073">
                  <c:v>-4.2841796992297496</c:v>
                </c:pt>
                <c:pt idx="19074">
                  <c:v>-4.2841796992297496</c:v>
                </c:pt>
                <c:pt idx="19075">
                  <c:v>-4.2841796992297496</c:v>
                </c:pt>
                <c:pt idx="19076">
                  <c:v>-4.2841796992297496</c:v>
                </c:pt>
                <c:pt idx="19077">
                  <c:v>-4.2841796992297496</c:v>
                </c:pt>
                <c:pt idx="19078">
                  <c:v>-4.2841796992297496</c:v>
                </c:pt>
                <c:pt idx="19079">
                  <c:v>-4.2841796992297496</c:v>
                </c:pt>
                <c:pt idx="19080">
                  <c:v>-4.2841796992297496</c:v>
                </c:pt>
                <c:pt idx="19081">
                  <c:v>-4.2841796992297496</c:v>
                </c:pt>
                <c:pt idx="19082">
                  <c:v>-4.2841796992297496</c:v>
                </c:pt>
                <c:pt idx="19083">
                  <c:v>-4.2841796992297496</c:v>
                </c:pt>
                <c:pt idx="19084">
                  <c:v>-4.2841796992297496</c:v>
                </c:pt>
                <c:pt idx="19085">
                  <c:v>-4.2841796992297496</c:v>
                </c:pt>
                <c:pt idx="19086">
                  <c:v>-4.2841796992297496</c:v>
                </c:pt>
                <c:pt idx="19087">
                  <c:v>-4.2841796992297496</c:v>
                </c:pt>
                <c:pt idx="19088">
                  <c:v>-4.2841796992297496</c:v>
                </c:pt>
                <c:pt idx="19089">
                  <c:v>-4.2841796992297496</c:v>
                </c:pt>
                <c:pt idx="19090">
                  <c:v>-4.2841796992297496</c:v>
                </c:pt>
                <c:pt idx="19091">
                  <c:v>-4.2841796992297496</c:v>
                </c:pt>
                <c:pt idx="19092">
                  <c:v>-4.2841796992297496</c:v>
                </c:pt>
                <c:pt idx="19093">
                  <c:v>-4.2841796992297496</c:v>
                </c:pt>
                <c:pt idx="19094">
                  <c:v>-4.2841796992297496</c:v>
                </c:pt>
                <c:pt idx="19095">
                  <c:v>-4.2841796992297496</c:v>
                </c:pt>
                <c:pt idx="19096">
                  <c:v>-4.2841796992297496</c:v>
                </c:pt>
                <c:pt idx="19097">
                  <c:v>-4.2841796992297496</c:v>
                </c:pt>
                <c:pt idx="19098">
                  <c:v>-4.2841796992297496</c:v>
                </c:pt>
                <c:pt idx="19099">
                  <c:v>-4.2841796992297496</c:v>
                </c:pt>
                <c:pt idx="19100">
                  <c:v>-4.2841796992297496</c:v>
                </c:pt>
                <c:pt idx="19101">
                  <c:v>-4.2841796992297496</c:v>
                </c:pt>
                <c:pt idx="19102">
                  <c:v>-4.2841796992297496</c:v>
                </c:pt>
                <c:pt idx="19103">
                  <c:v>-4.2841796992297496</c:v>
                </c:pt>
                <c:pt idx="19104">
                  <c:v>-4.2841796992297496</c:v>
                </c:pt>
                <c:pt idx="19105">
                  <c:v>-4.2841796992297496</c:v>
                </c:pt>
                <c:pt idx="19106">
                  <c:v>-4.2841796992297496</c:v>
                </c:pt>
                <c:pt idx="19107">
                  <c:v>-4.2841796992297496</c:v>
                </c:pt>
                <c:pt idx="19108">
                  <c:v>-4.2841796992297496</c:v>
                </c:pt>
                <c:pt idx="19109">
                  <c:v>-4.2841796992297496</c:v>
                </c:pt>
                <c:pt idx="19110">
                  <c:v>-4.2841796992297496</c:v>
                </c:pt>
                <c:pt idx="19111">
                  <c:v>-4.2841796992297496</c:v>
                </c:pt>
                <c:pt idx="19112">
                  <c:v>-4.2841796992297496</c:v>
                </c:pt>
                <c:pt idx="19113">
                  <c:v>-4.2841796992297496</c:v>
                </c:pt>
                <c:pt idx="19114">
                  <c:v>-4.2841796992297496</c:v>
                </c:pt>
                <c:pt idx="19115">
                  <c:v>-4.2841796992297496</c:v>
                </c:pt>
                <c:pt idx="19116">
                  <c:v>-4.2841796992297496</c:v>
                </c:pt>
                <c:pt idx="19117">
                  <c:v>-4.2841796992297496</c:v>
                </c:pt>
                <c:pt idx="19118">
                  <c:v>-4.2841796992297496</c:v>
                </c:pt>
                <c:pt idx="19119">
                  <c:v>-4.2841796992297496</c:v>
                </c:pt>
                <c:pt idx="19120">
                  <c:v>-4.2841796992297496</c:v>
                </c:pt>
                <c:pt idx="19121">
                  <c:v>-4.2841796992297496</c:v>
                </c:pt>
                <c:pt idx="19122">
                  <c:v>-4.2841796992297496</c:v>
                </c:pt>
                <c:pt idx="19123">
                  <c:v>-4.2841796992297496</c:v>
                </c:pt>
                <c:pt idx="19124">
                  <c:v>-4.2841796992297496</c:v>
                </c:pt>
                <c:pt idx="19125">
                  <c:v>-4.2841796992297496</c:v>
                </c:pt>
                <c:pt idx="19126">
                  <c:v>-4.2841796992297496</c:v>
                </c:pt>
                <c:pt idx="19127">
                  <c:v>-4.2841796992297496</c:v>
                </c:pt>
                <c:pt idx="19128">
                  <c:v>-4.2841796992297496</c:v>
                </c:pt>
                <c:pt idx="19129">
                  <c:v>-4.2841796992297496</c:v>
                </c:pt>
                <c:pt idx="19130">
                  <c:v>-4.2841796992297496</c:v>
                </c:pt>
                <c:pt idx="19131">
                  <c:v>-4.2841796992297496</c:v>
                </c:pt>
                <c:pt idx="19132">
                  <c:v>-4.2841796992297496</c:v>
                </c:pt>
                <c:pt idx="19133">
                  <c:v>-4.2841796992297496</c:v>
                </c:pt>
                <c:pt idx="19134">
                  <c:v>-4.2841796992297496</c:v>
                </c:pt>
                <c:pt idx="19135">
                  <c:v>-4.2841796992297496</c:v>
                </c:pt>
                <c:pt idx="19136">
                  <c:v>-4.2841796992297496</c:v>
                </c:pt>
                <c:pt idx="19137">
                  <c:v>-4.2841796992297496</c:v>
                </c:pt>
                <c:pt idx="19138">
                  <c:v>-4.2841796992297496</c:v>
                </c:pt>
                <c:pt idx="19139">
                  <c:v>-4.2841796992297496</c:v>
                </c:pt>
                <c:pt idx="19140">
                  <c:v>-4.2841796992297496</c:v>
                </c:pt>
                <c:pt idx="19141">
                  <c:v>-4.2841796992297496</c:v>
                </c:pt>
                <c:pt idx="19142">
                  <c:v>-4.2841796992297496</c:v>
                </c:pt>
                <c:pt idx="19143">
                  <c:v>-4.2841796992297496</c:v>
                </c:pt>
                <c:pt idx="19144">
                  <c:v>-4.2841796992297496</c:v>
                </c:pt>
                <c:pt idx="19145">
                  <c:v>-4.2841796992297496</c:v>
                </c:pt>
                <c:pt idx="19146">
                  <c:v>-4.2841796992297496</c:v>
                </c:pt>
                <c:pt idx="19147">
                  <c:v>-4.2841796992297496</c:v>
                </c:pt>
                <c:pt idx="19148">
                  <c:v>-4.2841796992297496</c:v>
                </c:pt>
                <c:pt idx="19149">
                  <c:v>-4.2841796992297496</c:v>
                </c:pt>
                <c:pt idx="19150">
                  <c:v>-4.2841796992297496</c:v>
                </c:pt>
                <c:pt idx="19151">
                  <c:v>-4.2841796992297496</c:v>
                </c:pt>
                <c:pt idx="19152">
                  <c:v>-4.2841796992297496</c:v>
                </c:pt>
                <c:pt idx="19153">
                  <c:v>-4.2841796992297496</c:v>
                </c:pt>
                <c:pt idx="19154">
                  <c:v>-4.2841796992297496</c:v>
                </c:pt>
                <c:pt idx="19155">
                  <c:v>-4.2841796992297496</c:v>
                </c:pt>
                <c:pt idx="19156">
                  <c:v>-4.2841796992297496</c:v>
                </c:pt>
                <c:pt idx="19157">
                  <c:v>-4.2841796992297496</c:v>
                </c:pt>
                <c:pt idx="19158">
                  <c:v>-4.2841796992297496</c:v>
                </c:pt>
                <c:pt idx="19159">
                  <c:v>-4.2841796992297496</c:v>
                </c:pt>
                <c:pt idx="19160">
                  <c:v>-4.2841796992297496</c:v>
                </c:pt>
                <c:pt idx="19161">
                  <c:v>-4.2841796992297496</c:v>
                </c:pt>
                <c:pt idx="19162">
                  <c:v>-4.2841796992297496</c:v>
                </c:pt>
                <c:pt idx="19163">
                  <c:v>-4.2841796992297496</c:v>
                </c:pt>
                <c:pt idx="19164">
                  <c:v>-4.2841796992297496</c:v>
                </c:pt>
                <c:pt idx="19165">
                  <c:v>-4.2841796992297496</c:v>
                </c:pt>
                <c:pt idx="19166">
                  <c:v>-4.2841796992297496</c:v>
                </c:pt>
                <c:pt idx="19167">
                  <c:v>-4.2841796992297496</c:v>
                </c:pt>
                <c:pt idx="19168">
                  <c:v>-4.2841796992297496</c:v>
                </c:pt>
                <c:pt idx="19169">
                  <c:v>-4.2841796992297496</c:v>
                </c:pt>
                <c:pt idx="19170">
                  <c:v>-4.2841796992297496</c:v>
                </c:pt>
                <c:pt idx="19171">
                  <c:v>-4.2841796992297496</c:v>
                </c:pt>
                <c:pt idx="19172">
                  <c:v>-4.2841796992297496</c:v>
                </c:pt>
                <c:pt idx="19173">
                  <c:v>-4.2841796992297496</c:v>
                </c:pt>
                <c:pt idx="19174">
                  <c:v>-4.2841796992297496</c:v>
                </c:pt>
                <c:pt idx="19175">
                  <c:v>-4.2841796992297496</c:v>
                </c:pt>
                <c:pt idx="19176">
                  <c:v>-4.2841796992297496</c:v>
                </c:pt>
                <c:pt idx="19177">
                  <c:v>-4.2841796992297496</c:v>
                </c:pt>
                <c:pt idx="19178">
                  <c:v>-4.2841796992297496</c:v>
                </c:pt>
                <c:pt idx="19179">
                  <c:v>-4.2841796992297496</c:v>
                </c:pt>
                <c:pt idx="19180">
                  <c:v>-4.2841796992297496</c:v>
                </c:pt>
                <c:pt idx="19181">
                  <c:v>-4.2841796992297496</c:v>
                </c:pt>
                <c:pt idx="19182">
                  <c:v>-4.2841796992297496</c:v>
                </c:pt>
                <c:pt idx="19183">
                  <c:v>-4.2841796992297496</c:v>
                </c:pt>
                <c:pt idx="19184">
                  <c:v>-4.2841796992297496</c:v>
                </c:pt>
                <c:pt idx="19185">
                  <c:v>-4.2841796992297496</c:v>
                </c:pt>
                <c:pt idx="19186">
                  <c:v>-4.2841796992297496</c:v>
                </c:pt>
                <c:pt idx="19187">
                  <c:v>-4.2841796992297496</c:v>
                </c:pt>
                <c:pt idx="19188">
                  <c:v>-4.2841796992297496</c:v>
                </c:pt>
                <c:pt idx="19189">
                  <c:v>-4.2841796992297496</c:v>
                </c:pt>
                <c:pt idx="19190">
                  <c:v>-4.2841796992297496</c:v>
                </c:pt>
                <c:pt idx="19191">
                  <c:v>-4.2841796992297496</c:v>
                </c:pt>
                <c:pt idx="19192">
                  <c:v>-4.2841796992297496</c:v>
                </c:pt>
                <c:pt idx="19193">
                  <c:v>-4.2841796992297496</c:v>
                </c:pt>
                <c:pt idx="19194">
                  <c:v>-4.2841796992297496</c:v>
                </c:pt>
                <c:pt idx="19195">
                  <c:v>-4.2841796992297496</c:v>
                </c:pt>
                <c:pt idx="19196">
                  <c:v>-4.2841796992297496</c:v>
                </c:pt>
                <c:pt idx="19197">
                  <c:v>-4.2841796992297496</c:v>
                </c:pt>
                <c:pt idx="19198">
                  <c:v>-4.2841796992297496</c:v>
                </c:pt>
                <c:pt idx="19199">
                  <c:v>-4.2841796992297496</c:v>
                </c:pt>
                <c:pt idx="19200">
                  <c:v>-4.2841796992297496</c:v>
                </c:pt>
                <c:pt idx="19201">
                  <c:v>-4.2841796992297496</c:v>
                </c:pt>
                <c:pt idx="19202">
                  <c:v>-4.2841796992297496</c:v>
                </c:pt>
                <c:pt idx="19203">
                  <c:v>-4.2841796992297496</c:v>
                </c:pt>
                <c:pt idx="19204">
                  <c:v>-4.2841796992297496</c:v>
                </c:pt>
                <c:pt idx="19205">
                  <c:v>-4.2841796992297496</c:v>
                </c:pt>
                <c:pt idx="19206">
                  <c:v>-4.2841796992297496</c:v>
                </c:pt>
                <c:pt idx="19207">
                  <c:v>-4.2841796992297496</c:v>
                </c:pt>
                <c:pt idx="19208">
                  <c:v>-4.2841796992297496</c:v>
                </c:pt>
                <c:pt idx="19209">
                  <c:v>-4.2841796992297496</c:v>
                </c:pt>
                <c:pt idx="19210">
                  <c:v>-4.2841796992297496</c:v>
                </c:pt>
                <c:pt idx="19211">
                  <c:v>-4.2841796992297496</c:v>
                </c:pt>
                <c:pt idx="19212">
                  <c:v>-4.2841796992297496</c:v>
                </c:pt>
                <c:pt idx="19213">
                  <c:v>-4.2841796992297496</c:v>
                </c:pt>
                <c:pt idx="19214">
                  <c:v>-4.2841796992297496</c:v>
                </c:pt>
                <c:pt idx="19215">
                  <c:v>-4.2841796992297496</c:v>
                </c:pt>
                <c:pt idx="19216">
                  <c:v>-4.2841796992297496</c:v>
                </c:pt>
                <c:pt idx="19217">
                  <c:v>-4.2841796992297496</c:v>
                </c:pt>
                <c:pt idx="19218">
                  <c:v>-4.2841796992297496</c:v>
                </c:pt>
                <c:pt idx="19219">
                  <c:v>-4.2841796992297496</c:v>
                </c:pt>
                <c:pt idx="19220">
                  <c:v>-4.2841796992297496</c:v>
                </c:pt>
                <c:pt idx="19221">
                  <c:v>-4.2841796992297496</c:v>
                </c:pt>
                <c:pt idx="19222">
                  <c:v>-4.2841796992297496</c:v>
                </c:pt>
                <c:pt idx="19223">
                  <c:v>-4.2841796992297496</c:v>
                </c:pt>
                <c:pt idx="19224">
                  <c:v>-4.2841796992297496</c:v>
                </c:pt>
                <c:pt idx="19225">
                  <c:v>-4.2841796992297496</c:v>
                </c:pt>
                <c:pt idx="19226">
                  <c:v>-4.2841796992297496</c:v>
                </c:pt>
                <c:pt idx="19227">
                  <c:v>-4.2841796992297496</c:v>
                </c:pt>
                <c:pt idx="19228">
                  <c:v>-4.2841796992297496</c:v>
                </c:pt>
                <c:pt idx="19229">
                  <c:v>-4.2841796992297496</c:v>
                </c:pt>
                <c:pt idx="19230">
                  <c:v>-4.2841796992297496</c:v>
                </c:pt>
                <c:pt idx="19231">
                  <c:v>-4.2841796992297496</c:v>
                </c:pt>
                <c:pt idx="19232">
                  <c:v>-4.2841796992297496</c:v>
                </c:pt>
                <c:pt idx="19233">
                  <c:v>-4.2841796992297496</c:v>
                </c:pt>
                <c:pt idx="19234">
                  <c:v>-4.2841796992297496</c:v>
                </c:pt>
                <c:pt idx="19235">
                  <c:v>-4.2841796992297496</c:v>
                </c:pt>
                <c:pt idx="19236">
                  <c:v>-4.2841796992297496</c:v>
                </c:pt>
                <c:pt idx="19237">
                  <c:v>-4.2841796992297496</c:v>
                </c:pt>
                <c:pt idx="19238">
                  <c:v>-4.2841796992297496</c:v>
                </c:pt>
                <c:pt idx="19239">
                  <c:v>-4.2841796992297496</c:v>
                </c:pt>
                <c:pt idx="19240">
                  <c:v>-4.2841796992297496</c:v>
                </c:pt>
                <c:pt idx="19241">
                  <c:v>-4.2841796992297496</c:v>
                </c:pt>
                <c:pt idx="19242">
                  <c:v>-4.2841796992297496</c:v>
                </c:pt>
                <c:pt idx="19243">
                  <c:v>-4.2841796992297496</c:v>
                </c:pt>
                <c:pt idx="19244">
                  <c:v>-4.2841796992297496</c:v>
                </c:pt>
                <c:pt idx="19245">
                  <c:v>-4.2841796992297496</c:v>
                </c:pt>
                <c:pt idx="19246">
                  <c:v>-4.2841796992297496</c:v>
                </c:pt>
                <c:pt idx="19247">
                  <c:v>-4.2841796992297496</c:v>
                </c:pt>
                <c:pt idx="19248">
                  <c:v>-4.2841796992297496</c:v>
                </c:pt>
                <c:pt idx="19249">
                  <c:v>-4.2841796992297496</c:v>
                </c:pt>
                <c:pt idx="19250">
                  <c:v>-4.2841796992297496</c:v>
                </c:pt>
                <c:pt idx="19251">
                  <c:v>-4.2841796992297496</c:v>
                </c:pt>
                <c:pt idx="19252">
                  <c:v>-4.2841796992297496</c:v>
                </c:pt>
                <c:pt idx="19253">
                  <c:v>-4.2841796992297496</c:v>
                </c:pt>
                <c:pt idx="19254">
                  <c:v>-4.2841796992297496</c:v>
                </c:pt>
                <c:pt idx="19255">
                  <c:v>-4.2841796992297496</c:v>
                </c:pt>
                <c:pt idx="19256">
                  <c:v>-4.2841796992297496</c:v>
                </c:pt>
                <c:pt idx="19257">
                  <c:v>-4.2841796992297496</c:v>
                </c:pt>
                <c:pt idx="19258">
                  <c:v>-4.2841796992297496</c:v>
                </c:pt>
                <c:pt idx="19259">
                  <c:v>-4.2841796992297496</c:v>
                </c:pt>
                <c:pt idx="19260">
                  <c:v>-4.2841796992297496</c:v>
                </c:pt>
                <c:pt idx="19261">
                  <c:v>-4.2841796992297496</c:v>
                </c:pt>
                <c:pt idx="19262">
                  <c:v>-4.2841796992297496</c:v>
                </c:pt>
                <c:pt idx="19263">
                  <c:v>-4.2841796992297496</c:v>
                </c:pt>
                <c:pt idx="19264">
                  <c:v>-4.2841796992297496</c:v>
                </c:pt>
                <c:pt idx="19265">
                  <c:v>-4.2841796992297496</c:v>
                </c:pt>
                <c:pt idx="19266">
                  <c:v>-4.2841796992297496</c:v>
                </c:pt>
                <c:pt idx="19267">
                  <c:v>-4.2841796992297496</c:v>
                </c:pt>
                <c:pt idx="19268">
                  <c:v>-4.2841796992297496</c:v>
                </c:pt>
                <c:pt idx="19269">
                  <c:v>-4.2841796992297496</c:v>
                </c:pt>
                <c:pt idx="19270">
                  <c:v>-4.2841796992297496</c:v>
                </c:pt>
                <c:pt idx="19271">
                  <c:v>-4.2841796992297496</c:v>
                </c:pt>
                <c:pt idx="19272">
                  <c:v>-4.2841796992297496</c:v>
                </c:pt>
                <c:pt idx="19273">
                  <c:v>-4.2841796992297496</c:v>
                </c:pt>
                <c:pt idx="19274">
                  <c:v>-4.2841796992297496</c:v>
                </c:pt>
                <c:pt idx="19275">
                  <c:v>-4.2841796992297496</c:v>
                </c:pt>
                <c:pt idx="19276">
                  <c:v>-4.2841796992297496</c:v>
                </c:pt>
                <c:pt idx="19277">
                  <c:v>-4.2841796992297496</c:v>
                </c:pt>
                <c:pt idx="19278">
                  <c:v>-4.2841796992297496</c:v>
                </c:pt>
                <c:pt idx="19279">
                  <c:v>-4.2841796992297496</c:v>
                </c:pt>
                <c:pt idx="19280">
                  <c:v>-4.2841796992297496</c:v>
                </c:pt>
                <c:pt idx="19281">
                  <c:v>-4.2841796992297496</c:v>
                </c:pt>
                <c:pt idx="19282">
                  <c:v>-4.2841796992297496</c:v>
                </c:pt>
                <c:pt idx="19283">
                  <c:v>-4.2841796992297496</c:v>
                </c:pt>
                <c:pt idx="19284">
                  <c:v>-4.2841796992297496</c:v>
                </c:pt>
                <c:pt idx="19285">
                  <c:v>-4.2841796992297496</c:v>
                </c:pt>
                <c:pt idx="19286">
                  <c:v>-4.2841796992297496</c:v>
                </c:pt>
                <c:pt idx="19287">
                  <c:v>-4.2841796992297496</c:v>
                </c:pt>
                <c:pt idx="19288">
                  <c:v>-4.2841796992297496</c:v>
                </c:pt>
                <c:pt idx="19289">
                  <c:v>-4.2841796992297496</c:v>
                </c:pt>
                <c:pt idx="19290">
                  <c:v>-4.2841796992297496</c:v>
                </c:pt>
                <c:pt idx="19291">
                  <c:v>-4.2841796992297496</c:v>
                </c:pt>
                <c:pt idx="19292">
                  <c:v>-4.2841796992297496</c:v>
                </c:pt>
                <c:pt idx="19293">
                  <c:v>-4.2841796992297496</c:v>
                </c:pt>
                <c:pt idx="19294">
                  <c:v>-4.2841796992297496</c:v>
                </c:pt>
                <c:pt idx="19295">
                  <c:v>-4.2841796992297496</c:v>
                </c:pt>
                <c:pt idx="19296">
                  <c:v>-4.2841796992297496</c:v>
                </c:pt>
                <c:pt idx="19297">
                  <c:v>-4.2841796992297496</c:v>
                </c:pt>
                <c:pt idx="19298">
                  <c:v>-4.2841796992297496</c:v>
                </c:pt>
                <c:pt idx="19299">
                  <c:v>-4.2841796992297496</c:v>
                </c:pt>
                <c:pt idx="19300">
                  <c:v>-4.2841796992297496</c:v>
                </c:pt>
                <c:pt idx="19301">
                  <c:v>-4.2841796992297496</c:v>
                </c:pt>
                <c:pt idx="19302">
                  <c:v>-4.2841796992297496</c:v>
                </c:pt>
                <c:pt idx="19303">
                  <c:v>-4.2841796992297496</c:v>
                </c:pt>
                <c:pt idx="19304">
                  <c:v>-4.2841796992297496</c:v>
                </c:pt>
                <c:pt idx="19305">
                  <c:v>-4.2841796992297496</c:v>
                </c:pt>
                <c:pt idx="19306">
                  <c:v>-4.2841796992297496</c:v>
                </c:pt>
                <c:pt idx="19307">
                  <c:v>-4.2841796992297496</c:v>
                </c:pt>
                <c:pt idx="19308">
                  <c:v>-4.2841796992297496</c:v>
                </c:pt>
                <c:pt idx="19309">
                  <c:v>-4.2841796992297496</c:v>
                </c:pt>
                <c:pt idx="19310">
                  <c:v>-4.2841796992297496</c:v>
                </c:pt>
                <c:pt idx="19311">
                  <c:v>-4.2841796992297496</c:v>
                </c:pt>
                <c:pt idx="19312">
                  <c:v>-4.2841796992297496</c:v>
                </c:pt>
                <c:pt idx="19313">
                  <c:v>-4.2841796992297496</c:v>
                </c:pt>
                <c:pt idx="19314">
                  <c:v>-4.2841796992297496</c:v>
                </c:pt>
                <c:pt idx="19315">
                  <c:v>-4.2841796992297496</c:v>
                </c:pt>
                <c:pt idx="19316">
                  <c:v>-4.2841796992297496</c:v>
                </c:pt>
                <c:pt idx="19317">
                  <c:v>-4.2841796992297496</c:v>
                </c:pt>
                <c:pt idx="19318">
                  <c:v>-4.2841796992297496</c:v>
                </c:pt>
                <c:pt idx="19319">
                  <c:v>-4.2841796992297496</c:v>
                </c:pt>
                <c:pt idx="19320">
                  <c:v>-4.2841796992297496</c:v>
                </c:pt>
                <c:pt idx="19321">
                  <c:v>-4.2841796992297496</c:v>
                </c:pt>
                <c:pt idx="19322">
                  <c:v>-4.2841796992297496</c:v>
                </c:pt>
                <c:pt idx="19323">
                  <c:v>-4.2841796992297496</c:v>
                </c:pt>
                <c:pt idx="19324">
                  <c:v>-4.2841796992297496</c:v>
                </c:pt>
                <c:pt idx="19325">
                  <c:v>-4.2841796992297496</c:v>
                </c:pt>
                <c:pt idx="19326">
                  <c:v>-4.2841796992297496</c:v>
                </c:pt>
                <c:pt idx="19327">
                  <c:v>-4.2841796992297496</c:v>
                </c:pt>
                <c:pt idx="19328">
                  <c:v>-4.2841796992297496</c:v>
                </c:pt>
                <c:pt idx="19329">
                  <c:v>-4.2841796992297496</c:v>
                </c:pt>
                <c:pt idx="19330">
                  <c:v>-4.2841796992297496</c:v>
                </c:pt>
                <c:pt idx="19331">
                  <c:v>-4.2841796992297496</c:v>
                </c:pt>
                <c:pt idx="19332">
                  <c:v>-4.2841796992297496</c:v>
                </c:pt>
                <c:pt idx="19333">
                  <c:v>-4.2841796992297496</c:v>
                </c:pt>
                <c:pt idx="19334">
                  <c:v>-4.2841796992297496</c:v>
                </c:pt>
                <c:pt idx="19335">
                  <c:v>-4.2841796992297496</c:v>
                </c:pt>
                <c:pt idx="19336">
                  <c:v>-4.2841796992297496</c:v>
                </c:pt>
                <c:pt idx="19337">
                  <c:v>-4.2841796992297496</c:v>
                </c:pt>
                <c:pt idx="19338">
                  <c:v>-4.2841796992297496</c:v>
                </c:pt>
                <c:pt idx="19339">
                  <c:v>-4.2841796992297496</c:v>
                </c:pt>
                <c:pt idx="19340">
                  <c:v>-4.2841796992297496</c:v>
                </c:pt>
                <c:pt idx="19341">
                  <c:v>-4.2841796992297496</c:v>
                </c:pt>
                <c:pt idx="19342">
                  <c:v>-4.2841796992297496</c:v>
                </c:pt>
                <c:pt idx="19343">
                  <c:v>-4.2841796992297496</c:v>
                </c:pt>
                <c:pt idx="19344">
                  <c:v>-4.2841796992297496</c:v>
                </c:pt>
                <c:pt idx="19345">
                  <c:v>-4.2841796992297496</c:v>
                </c:pt>
                <c:pt idx="19346">
                  <c:v>-4.2841796992297496</c:v>
                </c:pt>
                <c:pt idx="19347">
                  <c:v>-4.2841796992297496</c:v>
                </c:pt>
                <c:pt idx="19348">
                  <c:v>-4.2841796992297496</c:v>
                </c:pt>
                <c:pt idx="19349">
                  <c:v>-4.2841796992297496</c:v>
                </c:pt>
                <c:pt idx="19350">
                  <c:v>-4.2841796992297496</c:v>
                </c:pt>
                <c:pt idx="19351">
                  <c:v>-4.2841796992297496</c:v>
                </c:pt>
                <c:pt idx="19352">
                  <c:v>-4.2841796992297496</c:v>
                </c:pt>
                <c:pt idx="19353">
                  <c:v>-4.2841796992297496</c:v>
                </c:pt>
                <c:pt idx="19354">
                  <c:v>-4.2841796992297496</c:v>
                </c:pt>
                <c:pt idx="19355">
                  <c:v>-4.2841796992297496</c:v>
                </c:pt>
                <c:pt idx="19356">
                  <c:v>-4.2841796992297496</c:v>
                </c:pt>
                <c:pt idx="19357">
                  <c:v>-4.2841796992297496</c:v>
                </c:pt>
                <c:pt idx="19358">
                  <c:v>-4.2841796992297496</c:v>
                </c:pt>
                <c:pt idx="19359">
                  <c:v>-4.2841796992297496</c:v>
                </c:pt>
                <c:pt idx="19360">
                  <c:v>-4.2841796992297496</c:v>
                </c:pt>
                <c:pt idx="19361">
                  <c:v>-4.2841796992297496</c:v>
                </c:pt>
                <c:pt idx="19362">
                  <c:v>-4.2841796992297496</c:v>
                </c:pt>
                <c:pt idx="19363">
                  <c:v>-4.2841796992297496</c:v>
                </c:pt>
                <c:pt idx="19364">
                  <c:v>-4.2841796992297496</c:v>
                </c:pt>
                <c:pt idx="19365">
                  <c:v>-4.2841796992297496</c:v>
                </c:pt>
                <c:pt idx="19366">
                  <c:v>-4.2841796992297496</c:v>
                </c:pt>
                <c:pt idx="19367">
                  <c:v>-4.2841796992297496</c:v>
                </c:pt>
                <c:pt idx="19368">
                  <c:v>-4.2841796992297496</c:v>
                </c:pt>
                <c:pt idx="19369">
                  <c:v>-4.2841796992297496</c:v>
                </c:pt>
                <c:pt idx="19370">
                  <c:v>-4.2841796992297496</c:v>
                </c:pt>
                <c:pt idx="19371">
                  <c:v>-4.2841796992297496</c:v>
                </c:pt>
                <c:pt idx="19372">
                  <c:v>-4.2841796992297496</c:v>
                </c:pt>
                <c:pt idx="19373">
                  <c:v>-4.2841796992297496</c:v>
                </c:pt>
                <c:pt idx="19374">
                  <c:v>-4.2841796992297496</c:v>
                </c:pt>
                <c:pt idx="19375">
                  <c:v>-4.2841796992297496</c:v>
                </c:pt>
                <c:pt idx="19376">
                  <c:v>-4.2841796992297496</c:v>
                </c:pt>
                <c:pt idx="19377">
                  <c:v>-4.2841796992297496</c:v>
                </c:pt>
                <c:pt idx="19378">
                  <c:v>-4.2841796992297496</c:v>
                </c:pt>
                <c:pt idx="19379">
                  <c:v>-4.2841796992297496</c:v>
                </c:pt>
                <c:pt idx="19380">
                  <c:v>-4.2841796992297496</c:v>
                </c:pt>
                <c:pt idx="19381">
                  <c:v>-4.2841796992297496</c:v>
                </c:pt>
                <c:pt idx="19382">
                  <c:v>-4.2841796992297496</c:v>
                </c:pt>
                <c:pt idx="19383">
                  <c:v>-4.2841796992297496</c:v>
                </c:pt>
                <c:pt idx="19384">
                  <c:v>-4.2841796992297496</c:v>
                </c:pt>
                <c:pt idx="19385">
                  <c:v>-4.2841796992297496</c:v>
                </c:pt>
                <c:pt idx="19386">
                  <c:v>-4.2841796992297496</c:v>
                </c:pt>
                <c:pt idx="19387">
                  <c:v>-4.2841796992297496</c:v>
                </c:pt>
                <c:pt idx="19388">
                  <c:v>-4.2841796992297496</c:v>
                </c:pt>
                <c:pt idx="19389">
                  <c:v>-4.2841796992297496</c:v>
                </c:pt>
                <c:pt idx="19390">
                  <c:v>-4.2841796992297496</c:v>
                </c:pt>
                <c:pt idx="19391">
                  <c:v>-4.2841796992297496</c:v>
                </c:pt>
                <c:pt idx="19392">
                  <c:v>-4.2841796992297496</c:v>
                </c:pt>
                <c:pt idx="19393">
                  <c:v>-4.2841796992297496</c:v>
                </c:pt>
                <c:pt idx="19394">
                  <c:v>-4.2841796992297496</c:v>
                </c:pt>
                <c:pt idx="19395">
                  <c:v>-4.2841796992297496</c:v>
                </c:pt>
                <c:pt idx="19396">
                  <c:v>-4.2841796992297496</c:v>
                </c:pt>
                <c:pt idx="19397">
                  <c:v>-4.2841796992297496</c:v>
                </c:pt>
                <c:pt idx="19398">
                  <c:v>-4.2841796992297496</c:v>
                </c:pt>
                <c:pt idx="19399">
                  <c:v>-4.2841796992297496</c:v>
                </c:pt>
                <c:pt idx="19400">
                  <c:v>-4.2841796992297496</c:v>
                </c:pt>
                <c:pt idx="19401">
                  <c:v>-4.2841796992297496</c:v>
                </c:pt>
                <c:pt idx="19402">
                  <c:v>-4.2841796992297496</c:v>
                </c:pt>
                <c:pt idx="19403">
                  <c:v>-4.2841796992297496</c:v>
                </c:pt>
                <c:pt idx="19404">
                  <c:v>-4.2841796992297496</c:v>
                </c:pt>
                <c:pt idx="19405">
                  <c:v>-4.2841796992297496</c:v>
                </c:pt>
                <c:pt idx="19406">
                  <c:v>-4.2841796992297496</c:v>
                </c:pt>
                <c:pt idx="19407">
                  <c:v>-4.2841796992297496</c:v>
                </c:pt>
                <c:pt idx="19408">
                  <c:v>-4.2841796992297496</c:v>
                </c:pt>
                <c:pt idx="19409">
                  <c:v>-4.2841796992297496</c:v>
                </c:pt>
                <c:pt idx="19410">
                  <c:v>-4.2841796992297496</c:v>
                </c:pt>
                <c:pt idx="19411">
                  <c:v>-4.2841796992297496</c:v>
                </c:pt>
                <c:pt idx="19412">
                  <c:v>-4.2841796992297496</c:v>
                </c:pt>
                <c:pt idx="19413">
                  <c:v>-4.2841796992297496</c:v>
                </c:pt>
                <c:pt idx="19414">
                  <c:v>-4.2841796992297496</c:v>
                </c:pt>
                <c:pt idx="19415">
                  <c:v>-4.2841796992297496</c:v>
                </c:pt>
                <c:pt idx="19416">
                  <c:v>-4.2841796992297496</c:v>
                </c:pt>
                <c:pt idx="19417">
                  <c:v>-4.2841796992297496</c:v>
                </c:pt>
                <c:pt idx="19418">
                  <c:v>-4.2841796992297496</c:v>
                </c:pt>
                <c:pt idx="19419">
                  <c:v>-4.2841796992297496</c:v>
                </c:pt>
                <c:pt idx="19420">
                  <c:v>-4.2841796992297496</c:v>
                </c:pt>
                <c:pt idx="19421">
                  <c:v>-4.2841796992297496</c:v>
                </c:pt>
                <c:pt idx="19422">
                  <c:v>-4.2841796992297496</c:v>
                </c:pt>
                <c:pt idx="19423">
                  <c:v>-4.2841796992297496</c:v>
                </c:pt>
                <c:pt idx="19424">
                  <c:v>-4.2841796992297496</c:v>
                </c:pt>
                <c:pt idx="19425">
                  <c:v>-4.2841796992297496</c:v>
                </c:pt>
                <c:pt idx="19426">
                  <c:v>-4.2841796992297496</c:v>
                </c:pt>
                <c:pt idx="19427">
                  <c:v>-4.2841796992297496</c:v>
                </c:pt>
                <c:pt idx="19428">
                  <c:v>-4.2841796992297496</c:v>
                </c:pt>
                <c:pt idx="19429">
                  <c:v>-4.2841796992297496</c:v>
                </c:pt>
                <c:pt idx="19430">
                  <c:v>-4.2841796992297496</c:v>
                </c:pt>
                <c:pt idx="19431">
                  <c:v>-4.2841796992297496</c:v>
                </c:pt>
                <c:pt idx="19432">
                  <c:v>-4.2841796992297496</c:v>
                </c:pt>
                <c:pt idx="19433">
                  <c:v>-4.2841796992297496</c:v>
                </c:pt>
                <c:pt idx="19434">
                  <c:v>-4.2841796992297496</c:v>
                </c:pt>
                <c:pt idx="19435">
                  <c:v>-4.2841796992297496</c:v>
                </c:pt>
                <c:pt idx="19436">
                  <c:v>-4.2841796992297496</c:v>
                </c:pt>
                <c:pt idx="19437">
                  <c:v>-4.2841796992297496</c:v>
                </c:pt>
                <c:pt idx="19438">
                  <c:v>-4.2841796992297496</c:v>
                </c:pt>
                <c:pt idx="19439">
                  <c:v>-4.2841796992297496</c:v>
                </c:pt>
                <c:pt idx="19440">
                  <c:v>-4.2841796992297496</c:v>
                </c:pt>
                <c:pt idx="19441">
                  <c:v>-4.2841796992297496</c:v>
                </c:pt>
                <c:pt idx="19442">
                  <c:v>-4.2841796992297496</c:v>
                </c:pt>
                <c:pt idx="19443">
                  <c:v>-4.2841796992297496</c:v>
                </c:pt>
                <c:pt idx="19444">
                  <c:v>-4.2841796992297496</c:v>
                </c:pt>
                <c:pt idx="19445">
                  <c:v>-4.2841796992297496</c:v>
                </c:pt>
                <c:pt idx="19446">
                  <c:v>-4.2841796992297496</c:v>
                </c:pt>
                <c:pt idx="19447">
                  <c:v>-4.2841796992297496</c:v>
                </c:pt>
                <c:pt idx="19448">
                  <c:v>-4.2841796992297496</c:v>
                </c:pt>
                <c:pt idx="19449">
                  <c:v>-4.2841796992297496</c:v>
                </c:pt>
                <c:pt idx="19450">
                  <c:v>-4.2841796992297496</c:v>
                </c:pt>
                <c:pt idx="19451">
                  <c:v>-4.2841796992297496</c:v>
                </c:pt>
                <c:pt idx="19452">
                  <c:v>-4.2841796992297496</c:v>
                </c:pt>
                <c:pt idx="19453">
                  <c:v>-4.2841796992297496</c:v>
                </c:pt>
                <c:pt idx="19454">
                  <c:v>-4.2841796992297496</c:v>
                </c:pt>
                <c:pt idx="19455">
                  <c:v>-4.2841796992297496</c:v>
                </c:pt>
                <c:pt idx="19456">
                  <c:v>-4.2841796992297496</c:v>
                </c:pt>
                <c:pt idx="19457">
                  <c:v>-4.2841796992297496</c:v>
                </c:pt>
                <c:pt idx="19458">
                  <c:v>-4.2841796992297496</c:v>
                </c:pt>
                <c:pt idx="19459">
                  <c:v>-4.2841796992297496</c:v>
                </c:pt>
                <c:pt idx="19460">
                  <c:v>-4.2841796992297496</c:v>
                </c:pt>
                <c:pt idx="19461">
                  <c:v>-4.2841796992297496</c:v>
                </c:pt>
                <c:pt idx="19462">
                  <c:v>-4.2841796992297496</c:v>
                </c:pt>
                <c:pt idx="19463">
                  <c:v>-4.2841796992297496</c:v>
                </c:pt>
                <c:pt idx="19464">
                  <c:v>-4.2841796992297496</c:v>
                </c:pt>
                <c:pt idx="19465">
                  <c:v>-4.2841796992297496</c:v>
                </c:pt>
                <c:pt idx="19466">
                  <c:v>-4.2841796992297496</c:v>
                </c:pt>
                <c:pt idx="19467">
                  <c:v>-4.2841796992297496</c:v>
                </c:pt>
                <c:pt idx="19468">
                  <c:v>-4.2841796992297496</c:v>
                </c:pt>
                <c:pt idx="19469">
                  <c:v>-4.2841796992297496</c:v>
                </c:pt>
                <c:pt idx="19470">
                  <c:v>-4.2841796992297496</c:v>
                </c:pt>
                <c:pt idx="19471">
                  <c:v>-4.2841796992297496</c:v>
                </c:pt>
                <c:pt idx="19472">
                  <c:v>-4.2841796992297496</c:v>
                </c:pt>
                <c:pt idx="19473">
                  <c:v>-4.2841796992297496</c:v>
                </c:pt>
                <c:pt idx="19474">
                  <c:v>-4.2841796992297496</c:v>
                </c:pt>
                <c:pt idx="19475">
                  <c:v>-4.2841796992297496</c:v>
                </c:pt>
                <c:pt idx="19476">
                  <c:v>-4.2841796992297496</c:v>
                </c:pt>
                <c:pt idx="19477">
                  <c:v>-4.2841796992297496</c:v>
                </c:pt>
                <c:pt idx="19478">
                  <c:v>-4.2841796992297496</c:v>
                </c:pt>
                <c:pt idx="19479">
                  <c:v>-4.2841796992297496</c:v>
                </c:pt>
                <c:pt idx="19480">
                  <c:v>-4.2841796992297496</c:v>
                </c:pt>
                <c:pt idx="19481">
                  <c:v>-4.2841796992297496</c:v>
                </c:pt>
                <c:pt idx="19482">
                  <c:v>-4.2841796992297496</c:v>
                </c:pt>
                <c:pt idx="19483">
                  <c:v>-4.2841796992297496</c:v>
                </c:pt>
                <c:pt idx="19484">
                  <c:v>-4.2841796992297496</c:v>
                </c:pt>
                <c:pt idx="19485">
                  <c:v>-4.2841796992297496</c:v>
                </c:pt>
                <c:pt idx="19486">
                  <c:v>-4.2841796992297496</c:v>
                </c:pt>
                <c:pt idx="19487">
                  <c:v>-4.2841796992297496</c:v>
                </c:pt>
                <c:pt idx="19488">
                  <c:v>-4.2841796992297496</c:v>
                </c:pt>
                <c:pt idx="19489">
                  <c:v>-4.2841796992297496</c:v>
                </c:pt>
                <c:pt idx="19490">
                  <c:v>-4.2841796992297496</c:v>
                </c:pt>
                <c:pt idx="19491">
                  <c:v>-4.2841796992297496</c:v>
                </c:pt>
                <c:pt idx="19492">
                  <c:v>-4.2841796992297496</c:v>
                </c:pt>
                <c:pt idx="19493">
                  <c:v>-4.2841796992297496</c:v>
                </c:pt>
                <c:pt idx="19494">
                  <c:v>-4.2841796992297496</c:v>
                </c:pt>
                <c:pt idx="19495">
                  <c:v>-4.2841796992297496</c:v>
                </c:pt>
                <c:pt idx="19496">
                  <c:v>-4.2841796992297496</c:v>
                </c:pt>
                <c:pt idx="19497">
                  <c:v>-4.2841796992297496</c:v>
                </c:pt>
                <c:pt idx="19498">
                  <c:v>-4.2841796992297496</c:v>
                </c:pt>
                <c:pt idx="19499">
                  <c:v>-4.2841796992297496</c:v>
                </c:pt>
                <c:pt idx="19500">
                  <c:v>-4.2841796992297496</c:v>
                </c:pt>
                <c:pt idx="19501">
                  <c:v>-4.2841796992297496</c:v>
                </c:pt>
                <c:pt idx="19502">
                  <c:v>-4.2841796992297496</c:v>
                </c:pt>
                <c:pt idx="19503">
                  <c:v>-4.2841796992297496</c:v>
                </c:pt>
                <c:pt idx="19504">
                  <c:v>-4.2841796992297496</c:v>
                </c:pt>
                <c:pt idx="19505">
                  <c:v>-4.2841796992297496</c:v>
                </c:pt>
                <c:pt idx="19506">
                  <c:v>-4.2841796992297496</c:v>
                </c:pt>
                <c:pt idx="19507">
                  <c:v>-4.2841796992297496</c:v>
                </c:pt>
                <c:pt idx="19508">
                  <c:v>-4.2841796992297496</c:v>
                </c:pt>
                <c:pt idx="19509">
                  <c:v>-4.2841796992297496</c:v>
                </c:pt>
                <c:pt idx="19510">
                  <c:v>-4.2841796992297496</c:v>
                </c:pt>
                <c:pt idx="19511">
                  <c:v>-4.2841796992297496</c:v>
                </c:pt>
                <c:pt idx="19512">
                  <c:v>-4.2841796992297496</c:v>
                </c:pt>
                <c:pt idx="19513">
                  <c:v>-4.2841796992297496</c:v>
                </c:pt>
                <c:pt idx="19514">
                  <c:v>-4.2841796992297496</c:v>
                </c:pt>
                <c:pt idx="19515">
                  <c:v>-4.2841796992297496</c:v>
                </c:pt>
                <c:pt idx="19516">
                  <c:v>-4.2841796992297496</c:v>
                </c:pt>
                <c:pt idx="19517">
                  <c:v>-4.2841796992297496</c:v>
                </c:pt>
                <c:pt idx="19518">
                  <c:v>-4.2841796992297496</c:v>
                </c:pt>
                <c:pt idx="19519">
                  <c:v>-4.2841796992297496</c:v>
                </c:pt>
                <c:pt idx="19520">
                  <c:v>-4.2841796992297496</c:v>
                </c:pt>
                <c:pt idx="19521">
                  <c:v>-4.2841796992297496</c:v>
                </c:pt>
                <c:pt idx="19522">
                  <c:v>-4.2841796992297496</c:v>
                </c:pt>
                <c:pt idx="19523">
                  <c:v>-4.2841796992297496</c:v>
                </c:pt>
                <c:pt idx="19524">
                  <c:v>-4.2841796992297496</c:v>
                </c:pt>
                <c:pt idx="19525">
                  <c:v>-4.2841796992297496</c:v>
                </c:pt>
                <c:pt idx="19526">
                  <c:v>-4.2841796992297496</c:v>
                </c:pt>
                <c:pt idx="19527">
                  <c:v>-4.2841796992297496</c:v>
                </c:pt>
                <c:pt idx="19528">
                  <c:v>-4.2841796992297496</c:v>
                </c:pt>
                <c:pt idx="19529">
                  <c:v>-4.2841796992297496</c:v>
                </c:pt>
                <c:pt idx="19530">
                  <c:v>-4.2841796992297496</c:v>
                </c:pt>
                <c:pt idx="19531">
                  <c:v>-4.2841796992297496</c:v>
                </c:pt>
                <c:pt idx="19532">
                  <c:v>-4.2841796992297496</c:v>
                </c:pt>
                <c:pt idx="19533">
                  <c:v>-4.2841796992297496</c:v>
                </c:pt>
                <c:pt idx="19534">
                  <c:v>-4.2841796992297496</c:v>
                </c:pt>
                <c:pt idx="19535">
                  <c:v>-4.2841796992297496</c:v>
                </c:pt>
                <c:pt idx="19536">
                  <c:v>-4.2841796992297496</c:v>
                </c:pt>
                <c:pt idx="19537">
                  <c:v>-4.2841796992297496</c:v>
                </c:pt>
                <c:pt idx="19538">
                  <c:v>-4.2841796992297496</c:v>
                </c:pt>
                <c:pt idx="19539">
                  <c:v>-4.2841796992297496</c:v>
                </c:pt>
                <c:pt idx="19540">
                  <c:v>-4.2841796992297496</c:v>
                </c:pt>
                <c:pt idx="19541">
                  <c:v>-4.2841796992297496</c:v>
                </c:pt>
                <c:pt idx="19542">
                  <c:v>-4.2841796992297496</c:v>
                </c:pt>
                <c:pt idx="19543">
                  <c:v>-4.2841796992297496</c:v>
                </c:pt>
                <c:pt idx="19544">
                  <c:v>-4.2841796992297496</c:v>
                </c:pt>
                <c:pt idx="19545">
                  <c:v>-4.2841796992297496</c:v>
                </c:pt>
                <c:pt idx="19546">
                  <c:v>-4.2841796992297496</c:v>
                </c:pt>
                <c:pt idx="19547">
                  <c:v>-4.2841796992297496</c:v>
                </c:pt>
                <c:pt idx="19548">
                  <c:v>-4.2841796992297496</c:v>
                </c:pt>
                <c:pt idx="19549">
                  <c:v>-4.2841796992297496</c:v>
                </c:pt>
                <c:pt idx="19550">
                  <c:v>-4.2841796992297496</c:v>
                </c:pt>
                <c:pt idx="19551">
                  <c:v>-4.2841796992297496</c:v>
                </c:pt>
                <c:pt idx="19552">
                  <c:v>-4.2841796992297496</c:v>
                </c:pt>
                <c:pt idx="19553">
                  <c:v>-4.2841796992297496</c:v>
                </c:pt>
                <c:pt idx="19554">
                  <c:v>-4.2841796992297496</c:v>
                </c:pt>
                <c:pt idx="19555">
                  <c:v>-4.2841796992297496</c:v>
                </c:pt>
                <c:pt idx="19556">
                  <c:v>-4.2841796992297496</c:v>
                </c:pt>
                <c:pt idx="19557">
                  <c:v>-4.2841796992297496</c:v>
                </c:pt>
                <c:pt idx="19558">
                  <c:v>-4.2841796992297496</c:v>
                </c:pt>
                <c:pt idx="19559">
                  <c:v>-4.2841796992297496</c:v>
                </c:pt>
                <c:pt idx="19560">
                  <c:v>-4.2841796992297496</c:v>
                </c:pt>
                <c:pt idx="19561">
                  <c:v>-4.2841796992297496</c:v>
                </c:pt>
                <c:pt idx="19562">
                  <c:v>-4.2841796992297496</c:v>
                </c:pt>
                <c:pt idx="19563">
                  <c:v>-4.2841796992297496</c:v>
                </c:pt>
                <c:pt idx="19564">
                  <c:v>-4.2841796992297496</c:v>
                </c:pt>
                <c:pt idx="19565">
                  <c:v>-4.2841796992297496</c:v>
                </c:pt>
                <c:pt idx="19566">
                  <c:v>-4.2841796992297496</c:v>
                </c:pt>
                <c:pt idx="19567">
                  <c:v>-4.2841796992297496</c:v>
                </c:pt>
                <c:pt idx="19568">
                  <c:v>-4.2841796992297496</c:v>
                </c:pt>
                <c:pt idx="19569">
                  <c:v>-4.2841796992297496</c:v>
                </c:pt>
                <c:pt idx="19570">
                  <c:v>-4.2841796992297496</c:v>
                </c:pt>
                <c:pt idx="19571">
                  <c:v>-4.2841796992297496</c:v>
                </c:pt>
                <c:pt idx="19572">
                  <c:v>-4.2841796992297496</c:v>
                </c:pt>
                <c:pt idx="19573">
                  <c:v>-4.2841796992297496</c:v>
                </c:pt>
                <c:pt idx="19574">
                  <c:v>-4.2841796992297496</c:v>
                </c:pt>
                <c:pt idx="19575">
                  <c:v>-4.2841796992297496</c:v>
                </c:pt>
                <c:pt idx="19576">
                  <c:v>-4.2841796992297496</c:v>
                </c:pt>
                <c:pt idx="19577">
                  <c:v>-4.2841796992297496</c:v>
                </c:pt>
                <c:pt idx="19578">
                  <c:v>-4.2841796992297496</c:v>
                </c:pt>
                <c:pt idx="19579">
                  <c:v>-4.2841796992297496</c:v>
                </c:pt>
                <c:pt idx="19580">
                  <c:v>-4.2841796992297496</c:v>
                </c:pt>
                <c:pt idx="19581">
                  <c:v>-4.2841796992297496</c:v>
                </c:pt>
                <c:pt idx="19582">
                  <c:v>-4.2841796992297496</c:v>
                </c:pt>
                <c:pt idx="19583">
                  <c:v>-4.2841796992297496</c:v>
                </c:pt>
                <c:pt idx="19584">
                  <c:v>-4.2841796992297496</c:v>
                </c:pt>
                <c:pt idx="19585">
                  <c:v>-4.2841796992297496</c:v>
                </c:pt>
                <c:pt idx="19586">
                  <c:v>-4.2841796992297496</c:v>
                </c:pt>
                <c:pt idx="19587">
                  <c:v>-4.2841796992297496</c:v>
                </c:pt>
                <c:pt idx="19588">
                  <c:v>-4.2841796992297496</c:v>
                </c:pt>
                <c:pt idx="19589">
                  <c:v>-4.2841796992297496</c:v>
                </c:pt>
                <c:pt idx="19590">
                  <c:v>-4.2841796992297496</c:v>
                </c:pt>
                <c:pt idx="19591">
                  <c:v>-4.2841796992297496</c:v>
                </c:pt>
                <c:pt idx="19592">
                  <c:v>-4.2841796992297496</c:v>
                </c:pt>
                <c:pt idx="19593">
                  <c:v>-4.2841796992297496</c:v>
                </c:pt>
                <c:pt idx="19594">
                  <c:v>-4.2841796992297496</c:v>
                </c:pt>
                <c:pt idx="19595">
                  <c:v>-4.2841796992297496</c:v>
                </c:pt>
                <c:pt idx="19596">
                  <c:v>-4.2841796992297496</c:v>
                </c:pt>
                <c:pt idx="19597">
                  <c:v>-4.2841796992297496</c:v>
                </c:pt>
                <c:pt idx="19598">
                  <c:v>-4.2841796992297496</c:v>
                </c:pt>
                <c:pt idx="19599">
                  <c:v>-4.2841796992297496</c:v>
                </c:pt>
                <c:pt idx="19600">
                  <c:v>-4.2841796992297496</c:v>
                </c:pt>
                <c:pt idx="19601">
                  <c:v>-4.2841796992297496</c:v>
                </c:pt>
                <c:pt idx="19602">
                  <c:v>-4.2841796992297496</c:v>
                </c:pt>
                <c:pt idx="19603">
                  <c:v>-4.2841796992297496</c:v>
                </c:pt>
                <c:pt idx="19604">
                  <c:v>-4.2841796992297496</c:v>
                </c:pt>
                <c:pt idx="19605">
                  <c:v>-4.2841796992297496</c:v>
                </c:pt>
                <c:pt idx="19606">
                  <c:v>-4.2841796992297496</c:v>
                </c:pt>
                <c:pt idx="19607">
                  <c:v>-4.2841796992297496</c:v>
                </c:pt>
                <c:pt idx="19608">
                  <c:v>-4.2841796992297496</c:v>
                </c:pt>
                <c:pt idx="19609">
                  <c:v>-4.2841796992297496</c:v>
                </c:pt>
                <c:pt idx="19610">
                  <c:v>-4.2841796992297496</c:v>
                </c:pt>
                <c:pt idx="19611">
                  <c:v>-4.2841796992297496</c:v>
                </c:pt>
                <c:pt idx="19612">
                  <c:v>-4.2841796992297496</c:v>
                </c:pt>
                <c:pt idx="19613">
                  <c:v>-4.2841796992297496</c:v>
                </c:pt>
                <c:pt idx="19614">
                  <c:v>-4.2841796992297496</c:v>
                </c:pt>
                <c:pt idx="19615">
                  <c:v>-4.2841796992297496</c:v>
                </c:pt>
                <c:pt idx="19616">
                  <c:v>-4.2841796992297496</c:v>
                </c:pt>
                <c:pt idx="19617">
                  <c:v>-4.2841796992297496</c:v>
                </c:pt>
                <c:pt idx="19618">
                  <c:v>-4.2841796992297496</c:v>
                </c:pt>
                <c:pt idx="19619">
                  <c:v>-4.2841796992297496</c:v>
                </c:pt>
                <c:pt idx="19620">
                  <c:v>-4.2841796992297496</c:v>
                </c:pt>
                <c:pt idx="19621">
                  <c:v>-4.2841796992297496</c:v>
                </c:pt>
                <c:pt idx="19622">
                  <c:v>-4.2841796992297496</c:v>
                </c:pt>
                <c:pt idx="19623">
                  <c:v>-4.2841796992297496</c:v>
                </c:pt>
                <c:pt idx="19624">
                  <c:v>-4.2841796992297496</c:v>
                </c:pt>
                <c:pt idx="19625">
                  <c:v>-4.2841796992297496</c:v>
                </c:pt>
                <c:pt idx="19626">
                  <c:v>-4.2841796992297496</c:v>
                </c:pt>
                <c:pt idx="19627">
                  <c:v>-4.2841796992297496</c:v>
                </c:pt>
                <c:pt idx="19628">
                  <c:v>-4.2841796992297496</c:v>
                </c:pt>
                <c:pt idx="19629">
                  <c:v>-4.2841796992297496</c:v>
                </c:pt>
                <c:pt idx="19630">
                  <c:v>-4.2841796992297496</c:v>
                </c:pt>
                <c:pt idx="19631">
                  <c:v>-4.2841796992297496</c:v>
                </c:pt>
                <c:pt idx="19632">
                  <c:v>-4.2841796992297496</c:v>
                </c:pt>
                <c:pt idx="19633">
                  <c:v>-4.2841796992297496</c:v>
                </c:pt>
                <c:pt idx="19634">
                  <c:v>-4.2841796992297496</c:v>
                </c:pt>
                <c:pt idx="19635">
                  <c:v>-4.2841796992297496</c:v>
                </c:pt>
                <c:pt idx="19636">
                  <c:v>-4.2841796992297496</c:v>
                </c:pt>
                <c:pt idx="19637">
                  <c:v>-4.2841796992297496</c:v>
                </c:pt>
                <c:pt idx="19638">
                  <c:v>-4.2841796992297496</c:v>
                </c:pt>
                <c:pt idx="19639">
                  <c:v>-4.2841796992297496</c:v>
                </c:pt>
                <c:pt idx="19640">
                  <c:v>-4.2841796992297496</c:v>
                </c:pt>
                <c:pt idx="19641">
                  <c:v>-4.2841796992297496</c:v>
                </c:pt>
                <c:pt idx="19642">
                  <c:v>-4.2841796992297496</c:v>
                </c:pt>
                <c:pt idx="19643">
                  <c:v>-4.2841796992297496</c:v>
                </c:pt>
                <c:pt idx="19644">
                  <c:v>-4.2841796992297496</c:v>
                </c:pt>
                <c:pt idx="19645">
                  <c:v>-4.2841796992297496</c:v>
                </c:pt>
                <c:pt idx="19646">
                  <c:v>-4.2841796992297496</c:v>
                </c:pt>
                <c:pt idx="19647">
                  <c:v>-4.2841796992297496</c:v>
                </c:pt>
                <c:pt idx="19648">
                  <c:v>-4.2841796992297496</c:v>
                </c:pt>
                <c:pt idx="19649">
                  <c:v>-4.2841796992297496</c:v>
                </c:pt>
                <c:pt idx="19650">
                  <c:v>-4.2841796992297496</c:v>
                </c:pt>
                <c:pt idx="19651">
                  <c:v>-4.2841796992297496</c:v>
                </c:pt>
                <c:pt idx="19652">
                  <c:v>-4.2841796992297496</c:v>
                </c:pt>
                <c:pt idx="19653">
                  <c:v>-4.2841796992297496</c:v>
                </c:pt>
                <c:pt idx="19654">
                  <c:v>-4.2841796992297496</c:v>
                </c:pt>
                <c:pt idx="19655">
                  <c:v>-4.2841796992297496</c:v>
                </c:pt>
                <c:pt idx="19656">
                  <c:v>-4.2841796992297496</c:v>
                </c:pt>
                <c:pt idx="19657">
                  <c:v>-4.2841796992297496</c:v>
                </c:pt>
                <c:pt idx="19658">
                  <c:v>-4.2841796992297496</c:v>
                </c:pt>
                <c:pt idx="19659">
                  <c:v>-4.2841796992297496</c:v>
                </c:pt>
                <c:pt idx="19660">
                  <c:v>-4.2841796992297496</c:v>
                </c:pt>
                <c:pt idx="19661">
                  <c:v>-4.2841796992297496</c:v>
                </c:pt>
                <c:pt idx="19662">
                  <c:v>-4.2841796992297496</c:v>
                </c:pt>
                <c:pt idx="19663">
                  <c:v>-4.2841796992297496</c:v>
                </c:pt>
                <c:pt idx="19664">
                  <c:v>-4.2841796992297496</c:v>
                </c:pt>
                <c:pt idx="19665">
                  <c:v>-4.2841796992297496</c:v>
                </c:pt>
                <c:pt idx="19666">
                  <c:v>-4.2841796992297496</c:v>
                </c:pt>
                <c:pt idx="19667">
                  <c:v>-4.2841796992297496</c:v>
                </c:pt>
                <c:pt idx="19668">
                  <c:v>-4.2841796992297496</c:v>
                </c:pt>
                <c:pt idx="19669">
                  <c:v>-4.2841796992297496</c:v>
                </c:pt>
                <c:pt idx="19670">
                  <c:v>-4.2841796992297496</c:v>
                </c:pt>
                <c:pt idx="19671">
                  <c:v>-4.2841796992297496</c:v>
                </c:pt>
                <c:pt idx="19672">
                  <c:v>-4.2841796992297496</c:v>
                </c:pt>
                <c:pt idx="19673">
                  <c:v>-4.2841796992297496</c:v>
                </c:pt>
                <c:pt idx="19674">
                  <c:v>-4.2841796992297496</c:v>
                </c:pt>
                <c:pt idx="19675">
                  <c:v>-4.2841796992297496</c:v>
                </c:pt>
                <c:pt idx="19676">
                  <c:v>-4.2841796992297496</c:v>
                </c:pt>
                <c:pt idx="19677">
                  <c:v>-4.2841796992297496</c:v>
                </c:pt>
                <c:pt idx="19678">
                  <c:v>-4.2841796992297496</c:v>
                </c:pt>
                <c:pt idx="19679">
                  <c:v>-4.2841796992297496</c:v>
                </c:pt>
                <c:pt idx="19680">
                  <c:v>-4.2841796992297496</c:v>
                </c:pt>
                <c:pt idx="19681">
                  <c:v>-4.2841796992297496</c:v>
                </c:pt>
                <c:pt idx="19682">
                  <c:v>-4.2841796992297496</c:v>
                </c:pt>
                <c:pt idx="19683">
                  <c:v>-4.2841796992297496</c:v>
                </c:pt>
                <c:pt idx="19684">
                  <c:v>-4.2841796992297496</c:v>
                </c:pt>
                <c:pt idx="19685">
                  <c:v>-4.2841796992297496</c:v>
                </c:pt>
                <c:pt idx="19686">
                  <c:v>-4.2841796992297496</c:v>
                </c:pt>
                <c:pt idx="19687">
                  <c:v>-4.2841796992297496</c:v>
                </c:pt>
                <c:pt idx="19688">
                  <c:v>-4.2841796992297496</c:v>
                </c:pt>
                <c:pt idx="19689">
                  <c:v>-4.2841796992297496</c:v>
                </c:pt>
                <c:pt idx="19690">
                  <c:v>-4.2841796992297496</c:v>
                </c:pt>
                <c:pt idx="19691">
                  <c:v>-4.2841796992297496</c:v>
                </c:pt>
                <c:pt idx="19692">
                  <c:v>-4.2841796992297496</c:v>
                </c:pt>
                <c:pt idx="19693">
                  <c:v>-4.2841796992297496</c:v>
                </c:pt>
                <c:pt idx="19694">
                  <c:v>-4.2841796992297496</c:v>
                </c:pt>
                <c:pt idx="19695">
                  <c:v>-4.2841796992297496</c:v>
                </c:pt>
                <c:pt idx="19696">
                  <c:v>-4.2841796992297496</c:v>
                </c:pt>
                <c:pt idx="19697">
                  <c:v>-4.2841796992297496</c:v>
                </c:pt>
                <c:pt idx="19698">
                  <c:v>-4.2841796992297496</c:v>
                </c:pt>
                <c:pt idx="19699">
                  <c:v>-4.2841796992297496</c:v>
                </c:pt>
                <c:pt idx="19700">
                  <c:v>-4.2841796992297496</c:v>
                </c:pt>
                <c:pt idx="19701">
                  <c:v>-4.2841796992297496</c:v>
                </c:pt>
                <c:pt idx="19702">
                  <c:v>-4.2841796992297496</c:v>
                </c:pt>
                <c:pt idx="19703">
                  <c:v>-4.2841796992297496</c:v>
                </c:pt>
                <c:pt idx="19704">
                  <c:v>-4.2841796992297496</c:v>
                </c:pt>
                <c:pt idx="19705">
                  <c:v>-4.2841796992297496</c:v>
                </c:pt>
                <c:pt idx="19706">
                  <c:v>-4.2841796992297496</c:v>
                </c:pt>
                <c:pt idx="19707">
                  <c:v>-4.2841796992297496</c:v>
                </c:pt>
                <c:pt idx="19708">
                  <c:v>-4.2841796992297496</c:v>
                </c:pt>
                <c:pt idx="19709">
                  <c:v>-4.2841796992297496</c:v>
                </c:pt>
                <c:pt idx="19710">
                  <c:v>-4.2841796992297496</c:v>
                </c:pt>
                <c:pt idx="19711">
                  <c:v>-4.2841796992297496</c:v>
                </c:pt>
                <c:pt idx="19712">
                  <c:v>-4.2841796992297496</c:v>
                </c:pt>
                <c:pt idx="19713">
                  <c:v>-4.2841796992297496</c:v>
                </c:pt>
                <c:pt idx="19714">
                  <c:v>-4.2841796992297496</c:v>
                </c:pt>
                <c:pt idx="19715">
                  <c:v>-4.2841796992297496</c:v>
                </c:pt>
                <c:pt idx="19716">
                  <c:v>-4.2841796992297496</c:v>
                </c:pt>
                <c:pt idx="19717">
                  <c:v>-4.2841796992297496</c:v>
                </c:pt>
                <c:pt idx="19718">
                  <c:v>-4.2841796992297496</c:v>
                </c:pt>
                <c:pt idx="19719">
                  <c:v>-4.2841796992297496</c:v>
                </c:pt>
                <c:pt idx="19720">
                  <c:v>-4.2841796992297496</c:v>
                </c:pt>
                <c:pt idx="19721">
                  <c:v>-4.2841796992297496</c:v>
                </c:pt>
                <c:pt idx="19722">
                  <c:v>-4.2841796992297496</c:v>
                </c:pt>
                <c:pt idx="19723">
                  <c:v>-4.2841796992297496</c:v>
                </c:pt>
                <c:pt idx="19724">
                  <c:v>-4.2841796992297496</c:v>
                </c:pt>
                <c:pt idx="19725">
                  <c:v>-4.2841796992297496</c:v>
                </c:pt>
                <c:pt idx="19726">
                  <c:v>-4.2841796992297496</c:v>
                </c:pt>
                <c:pt idx="19727">
                  <c:v>-4.2841796992297496</c:v>
                </c:pt>
                <c:pt idx="19728">
                  <c:v>-4.2841796992297496</c:v>
                </c:pt>
                <c:pt idx="19729">
                  <c:v>-4.2841796992297496</c:v>
                </c:pt>
                <c:pt idx="19730">
                  <c:v>-4.2841796992297496</c:v>
                </c:pt>
                <c:pt idx="19731">
                  <c:v>-4.2841796992297496</c:v>
                </c:pt>
                <c:pt idx="19732">
                  <c:v>-4.2841796992297496</c:v>
                </c:pt>
                <c:pt idx="19733">
                  <c:v>-4.2841796992297496</c:v>
                </c:pt>
                <c:pt idx="19734">
                  <c:v>-4.2841796992297496</c:v>
                </c:pt>
                <c:pt idx="19735">
                  <c:v>-4.2841796992297496</c:v>
                </c:pt>
                <c:pt idx="19736">
                  <c:v>-4.2841796992297496</c:v>
                </c:pt>
                <c:pt idx="19737">
                  <c:v>-4.2841796992297496</c:v>
                </c:pt>
                <c:pt idx="19738">
                  <c:v>-4.2841796992297496</c:v>
                </c:pt>
                <c:pt idx="19739">
                  <c:v>-4.2841796992297496</c:v>
                </c:pt>
                <c:pt idx="19740">
                  <c:v>-4.2841796992297496</c:v>
                </c:pt>
                <c:pt idx="19741">
                  <c:v>-4.2841796992297496</c:v>
                </c:pt>
                <c:pt idx="19742">
                  <c:v>-4.2841796992297496</c:v>
                </c:pt>
                <c:pt idx="19743">
                  <c:v>-4.2841796992297496</c:v>
                </c:pt>
                <c:pt idx="19744">
                  <c:v>-4.2841796992297496</c:v>
                </c:pt>
                <c:pt idx="19745">
                  <c:v>-4.2841796992297496</c:v>
                </c:pt>
                <c:pt idx="19746">
                  <c:v>-4.2841796992297496</c:v>
                </c:pt>
                <c:pt idx="19747">
                  <c:v>-4.2841796992297496</c:v>
                </c:pt>
                <c:pt idx="19748">
                  <c:v>-4.2841796992297496</c:v>
                </c:pt>
                <c:pt idx="19749">
                  <c:v>-4.2841796992297496</c:v>
                </c:pt>
                <c:pt idx="19750">
                  <c:v>-4.2841796992297496</c:v>
                </c:pt>
                <c:pt idx="19751">
                  <c:v>-4.2841796992297496</c:v>
                </c:pt>
                <c:pt idx="19752">
                  <c:v>-4.2841796992297496</c:v>
                </c:pt>
                <c:pt idx="19753">
                  <c:v>-4.2841796992297496</c:v>
                </c:pt>
                <c:pt idx="19754">
                  <c:v>-4.2841796992297496</c:v>
                </c:pt>
                <c:pt idx="19755">
                  <c:v>-4.2841796992297496</c:v>
                </c:pt>
                <c:pt idx="19756">
                  <c:v>-4.2841796992297496</c:v>
                </c:pt>
                <c:pt idx="19757">
                  <c:v>-4.2841796992297496</c:v>
                </c:pt>
                <c:pt idx="19758">
                  <c:v>-4.2841796992297496</c:v>
                </c:pt>
                <c:pt idx="19759">
                  <c:v>-4.2841796992297496</c:v>
                </c:pt>
                <c:pt idx="19760">
                  <c:v>-4.2841796992297496</c:v>
                </c:pt>
                <c:pt idx="19761">
                  <c:v>-4.2841796992297496</c:v>
                </c:pt>
                <c:pt idx="19762">
                  <c:v>-4.2841796992297496</c:v>
                </c:pt>
                <c:pt idx="19763">
                  <c:v>-4.2841796992297496</c:v>
                </c:pt>
                <c:pt idx="19764">
                  <c:v>-4.2841796992297496</c:v>
                </c:pt>
                <c:pt idx="19765">
                  <c:v>-4.2841796992297496</c:v>
                </c:pt>
                <c:pt idx="19766">
                  <c:v>-4.2841796992297496</c:v>
                </c:pt>
                <c:pt idx="19767">
                  <c:v>-4.2841796992297496</c:v>
                </c:pt>
                <c:pt idx="19768">
                  <c:v>-4.2841796992297496</c:v>
                </c:pt>
                <c:pt idx="19769">
                  <c:v>-4.2841796992297496</c:v>
                </c:pt>
                <c:pt idx="19770">
                  <c:v>-4.2841796992297496</c:v>
                </c:pt>
                <c:pt idx="19771">
                  <c:v>-4.2841796992297496</c:v>
                </c:pt>
                <c:pt idx="19772">
                  <c:v>-4.2841796992297496</c:v>
                </c:pt>
                <c:pt idx="19773">
                  <c:v>-4.2841796992297496</c:v>
                </c:pt>
                <c:pt idx="19774">
                  <c:v>-4.2841796992297496</c:v>
                </c:pt>
                <c:pt idx="19775">
                  <c:v>-4.2841796992297496</c:v>
                </c:pt>
                <c:pt idx="19776">
                  <c:v>-4.2841796992297496</c:v>
                </c:pt>
                <c:pt idx="19777">
                  <c:v>-4.2841796992297496</c:v>
                </c:pt>
                <c:pt idx="19778">
                  <c:v>-4.2841796992297496</c:v>
                </c:pt>
                <c:pt idx="19779">
                  <c:v>-4.2841796992297496</c:v>
                </c:pt>
                <c:pt idx="19780">
                  <c:v>-4.2841796992297496</c:v>
                </c:pt>
                <c:pt idx="19781">
                  <c:v>-4.2841796992297496</c:v>
                </c:pt>
                <c:pt idx="19782">
                  <c:v>-4.2841796992297496</c:v>
                </c:pt>
                <c:pt idx="19783">
                  <c:v>-4.2841796992297496</c:v>
                </c:pt>
                <c:pt idx="19784">
                  <c:v>-4.2841796992297496</c:v>
                </c:pt>
                <c:pt idx="19785">
                  <c:v>-4.2841796992297496</c:v>
                </c:pt>
                <c:pt idx="19786">
                  <c:v>-4.2841796992297496</c:v>
                </c:pt>
                <c:pt idx="19787">
                  <c:v>-4.2841796992297496</c:v>
                </c:pt>
                <c:pt idx="19788">
                  <c:v>-4.2841796992297496</c:v>
                </c:pt>
                <c:pt idx="19789">
                  <c:v>-4.2841796992297496</c:v>
                </c:pt>
                <c:pt idx="19790">
                  <c:v>-4.2841796992297496</c:v>
                </c:pt>
                <c:pt idx="19791">
                  <c:v>-4.2841796992297496</c:v>
                </c:pt>
                <c:pt idx="19792">
                  <c:v>-4.2841796992297496</c:v>
                </c:pt>
                <c:pt idx="19793">
                  <c:v>-4.2841796992297496</c:v>
                </c:pt>
                <c:pt idx="19794">
                  <c:v>-4.2841796992297496</c:v>
                </c:pt>
                <c:pt idx="19795">
                  <c:v>-4.2841796992297496</c:v>
                </c:pt>
                <c:pt idx="19796">
                  <c:v>-4.2841796992297496</c:v>
                </c:pt>
                <c:pt idx="19797">
                  <c:v>-4.2841796992297496</c:v>
                </c:pt>
                <c:pt idx="19798">
                  <c:v>-4.2841796992297496</c:v>
                </c:pt>
                <c:pt idx="19799">
                  <c:v>-4.2841796992297496</c:v>
                </c:pt>
                <c:pt idx="19800">
                  <c:v>-4.2841796992297496</c:v>
                </c:pt>
                <c:pt idx="19801">
                  <c:v>-4.2841796992297496</c:v>
                </c:pt>
                <c:pt idx="19802">
                  <c:v>-4.2841796992297496</c:v>
                </c:pt>
                <c:pt idx="19803">
                  <c:v>-4.2841796992297496</c:v>
                </c:pt>
                <c:pt idx="19804">
                  <c:v>-4.2841796992297496</c:v>
                </c:pt>
                <c:pt idx="19805">
                  <c:v>-4.2841796992297496</c:v>
                </c:pt>
                <c:pt idx="19806">
                  <c:v>-4.2841796992297496</c:v>
                </c:pt>
                <c:pt idx="19807">
                  <c:v>-4.2841796992297496</c:v>
                </c:pt>
                <c:pt idx="19808">
                  <c:v>-4.2841796992297496</c:v>
                </c:pt>
                <c:pt idx="19809">
                  <c:v>-4.2841796992297496</c:v>
                </c:pt>
                <c:pt idx="19810">
                  <c:v>-4.2841796992297496</c:v>
                </c:pt>
                <c:pt idx="19811">
                  <c:v>-4.2841796992297496</c:v>
                </c:pt>
                <c:pt idx="19812">
                  <c:v>-4.2841796992297496</c:v>
                </c:pt>
                <c:pt idx="19813">
                  <c:v>-4.2841796992297496</c:v>
                </c:pt>
                <c:pt idx="19814">
                  <c:v>-4.2841796992297496</c:v>
                </c:pt>
                <c:pt idx="19815">
                  <c:v>-4.2841796992297496</c:v>
                </c:pt>
                <c:pt idx="19816">
                  <c:v>-4.2841796992297496</c:v>
                </c:pt>
                <c:pt idx="19817">
                  <c:v>-4.2841796992297496</c:v>
                </c:pt>
                <c:pt idx="19818">
                  <c:v>-4.2841796992297496</c:v>
                </c:pt>
                <c:pt idx="19819">
                  <c:v>-4.2841796992297496</c:v>
                </c:pt>
                <c:pt idx="19820">
                  <c:v>-4.2841796992297496</c:v>
                </c:pt>
                <c:pt idx="19821">
                  <c:v>-4.2841796992297496</c:v>
                </c:pt>
                <c:pt idx="19822">
                  <c:v>-4.2841796992297496</c:v>
                </c:pt>
                <c:pt idx="19823">
                  <c:v>-4.2841796992297496</c:v>
                </c:pt>
                <c:pt idx="19824">
                  <c:v>-4.2841796992297496</c:v>
                </c:pt>
                <c:pt idx="19825">
                  <c:v>-4.2841796992297496</c:v>
                </c:pt>
                <c:pt idx="19826">
                  <c:v>-4.2841796992297496</c:v>
                </c:pt>
                <c:pt idx="19827">
                  <c:v>-4.2841796992297496</c:v>
                </c:pt>
                <c:pt idx="19828">
                  <c:v>-4.2841796992297496</c:v>
                </c:pt>
                <c:pt idx="19829">
                  <c:v>-4.2841796992297496</c:v>
                </c:pt>
                <c:pt idx="19830">
                  <c:v>-4.2841796992297496</c:v>
                </c:pt>
                <c:pt idx="19831">
                  <c:v>-4.2841796992297496</c:v>
                </c:pt>
                <c:pt idx="19832">
                  <c:v>-4.2841796992297496</c:v>
                </c:pt>
                <c:pt idx="19833">
                  <c:v>-4.2841796992297496</c:v>
                </c:pt>
                <c:pt idx="19834">
                  <c:v>-4.2841796992297496</c:v>
                </c:pt>
                <c:pt idx="19835">
                  <c:v>-4.2841796992297496</c:v>
                </c:pt>
                <c:pt idx="19836">
                  <c:v>-4.2841796992297496</c:v>
                </c:pt>
                <c:pt idx="19837">
                  <c:v>-4.2841796992297496</c:v>
                </c:pt>
                <c:pt idx="19838">
                  <c:v>-4.2841796992297496</c:v>
                </c:pt>
                <c:pt idx="19839">
                  <c:v>-4.2841796992297496</c:v>
                </c:pt>
                <c:pt idx="19840">
                  <c:v>-4.2841796992297496</c:v>
                </c:pt>
                <c:pt idx="19841">
                  <c:v>-4.2841796992297496</c:v>
                </c:pt>
                <c:pt idx="19842">
                  <c:v>-4.2841796992297496</c:v>
                </c:pt>
                <c:pt idx="19843">
                  <c:v>-4.2841796992297496</c:v>
                </c:pt>
                <c:pt idx="19844">
                  <c:v>-4.2841796992297496</c:v>
                </c:pt>
                <c:pt idx="19845">
                  <c:v>-4.2841796992297496</c:v>
                </c:pt>
                <c:pt idx="19846">
                  <c:v>-4.2841796992297496</c:v>
                </c:pt>
                <c:pt idx="19847">
                  <c:v>-4.2841796992297496</c:v>
                </c:pt>
                <c:pt idx="19848">
                  <c:v>-4.2841796992297496</c:v>
                </c:pt>
                <c:pt idx="19849">
                  <c:v>-4.2841796992297496</c:v>
                </c:pt>
                <c:pt idx="19850">
                  <c:v>-4.2841796992297496</c:v>
                </c:pt>
                <c:pt idx="19851">
                  <c:v>-4.2841796992297496</c:v>
                </c:pt>
                <c:pt idx="19852">
                  <c:v>-4.2841796992297496</c:v>
                </c:pt>
                <c:pt idx="19853">
                  <c:v>-4.2841796992297496</c:v>
                </c:pt>
                <c:pt idx="19854">
                  <c:v>-4.2841796992297496</c:v>
                </c:pt>
                <c:pt idx="19855">
                  <c:v>-4.2841796992297496</c:v>
                </c:pt>
                <c:pt idx="19856">
                  <c:v>-4.2841796992297496</c:v>
                </c:pt>
                <c:pt idx="19857">
                  <c:v>-4.2841796992297496</c:v>
                </c:pt>
                <c:pt idx="19858">
                  <c:v>-4.2841796992297496</c:v>
                </c:pt>
                <c:pt idx="19859">
                  <c:v>-4.2841796992297496</c:v>
                </c:pt>
                <c:pt idx="19860">
                  <c:v>-4.2841796992297496</c:v>
                </c:pt>
                <c:pt idx="19861">
                  <c:v>-4.2841796992297496</c:v>
                </c:pt>
                <c:pt idx="19862">
                  <c:v>-4.2841796992297496</c:v>
                </c:pt>
                <c:pt idx="19863">
                  <c:v>-4.2841796992297496</c:v>
                </c:pt>
                <c:pt idx="19864">
                  <c:v>-4.2841796992297496</c:v>
                </c:pt>
                <c:pt idx="19865">
                  <c:v>-4.2841796992297496</c:v>
                </c:pt>
                <c:pt idx="19866">
                  <c:v>-4.2841796992297496</c:v>
                </c:pt>
                <c:pt idx="19867">
                  <c:v>-4.2841796992297496</c:v>
                </c:pt>
                <c:pt idx="19868">
                  <c:v>-4.2841796992297496</c:v>
                </c:pt>
                <c:pt idx="19869">
                  <c:v>-4.2841796992297496</c:v>
                </c:pt>
                <c:pt idx="19870">
                  <c:v>-4.2841796992297496</c:v>
                </c:pt>
                <c:pt idx="19871">
                  <c:v>-4.2841796992297496</c:v>
                </c:pt>
                <c:pt idx="19872">
                  <c:v>-4.2841796992297496</c:v>
                </c:pt>
                <c:pt idx="19873">
                  <c:v>-4.2841796992297496</c:v>
                </c:pt>
                <c:pt idx="19874">
                  <c:v>-4.2841796992297496</c:v>
                </c:pt>
                <c:pt idx="19875">
                  <c:v>-4.2841796992297496</c:v>
                </c:pt>
                <c:pt idx="19876">
                  <c:v>-4.2841796992297496</c:v>
                </c:pt>
                <c:pt idx="19877">
                  <c:v>-4.2841796992297496</c:v>
                </c:pt>
                <c:pt idx="19878">
                  <c:v>-4.2841796992297496</c:v>
                </c:pt>
                <c:pt idx="19879">
                  <c:v>-4.2841796992297496</c:v>
                </c:pt>
                <c:pt idx="19880">
                  <c:v>-4.2841796992297496</c:v>
                </c:pt>
                <c:pt idx="19881">
                  <c:v>-4.2841796992297496</c:v>
                </c:pt>
                <c:pt idx="19882">
                  <c:v>-4.2841796992297496</c:v>
                </c:pt>
                <c:pt idx="19883">
                  <c:v>-4.2841796992297496</c:v>
                </c:pt>
                <c:pt idx="19884">
                  <c:v>-4.2841796992297496</c:v>
                </c:pt>
                <c:pt idx="19885">
                  <c:v>-4.2841796992297496</c:v>
                </c:pt>
                <c:pt idx="19886">
                  <c:v>-4.2841796992297496</c:v>
                </c:pt>
                <c:pt idx="19887">
                  <c:v>-4.2841796992297496</c:v>
                </c:pt>
                <c:pt idx="19888">
                  <c:v>-4.2841796992297496</c:v>
                </c:pt>
                <c:pt idx="19889">
                  <c:v>-4.2841796992297496</c:v>
                </c:pt>
                <c:pt idx="19890">
                  <c:v>-4.2841796992297496</c:v>
                </c:pt>
                <c:pt idx="19891">
                  <c:v>-4.2841796992297496</c:v>
                </c:pt>
                <c:pt idx="19892">
                  <c:v>-4.2841796992297496</c:v>
                </c:pt>
                <c:pt idx="19893">
                  <c:v>-4.2841796992297496</c:v>
                </c:pt>
                <c:pt idx="19894">
                  <c:v>-4.2841796992297496</c:v>
                </c:pt>
                <c:pt idx="19895">
                  <c:v>-4.2841796992297496</c:v>
                </c:pt>
                <c:pt idx="19896">
                  <c:v>-4.2841796992297496</c:v>
                </c:pt>
                <c:pt idx="19897">
                  <c:v>-4.2841796992297496</c:v>
                </c:pt>
                <c:pt idx="19898">
                  <c:v>-4.2841796992297496</c:v>
                </c:pt>
                <c:pt idx="19899">
                  <c:v>-4.2841796992297496</c:v>
                </c:pt>
                <c:pt idx="19900">
                  <c:v>-4.2841796992297496</c:v>
                </c:pt>
                <c:pt idx="19901">
                  <c:v>-4.2841796992297496</c:v>
                </c:pt>
                <c:pt idx="19902">
                  <c:v>-4.2841796992297496</c:v>
                </c:pt>
                <c:pt idx="19903">
                  <c:v>-4.2841796992297496</c:v>
                </c:pt>
                <c:pt idx="19904">
                  <c:v>-4.2841796992297496</c:v>
                </c:pt>
                <c:pt idx="19905">
                  <c:v>-4.2841796992297496</c:v>
                </c:pt>
                <c:pt idx="19906">
                  <c:v>-4.2841796992297496</c:v>
                </c:pt>
                <c:pt idx="19907">
                  <c:v>-4.2841796992297496</c:v>
                </c:pt>
                <c:pt idx="19908">
                  <c:v>-4.2841796992297496</c:v>
                </c:pt>
                <c:pt idx="19909">
                  <c:v>-4.2841796992297496</c:v>
                </c:pt>
                <c:pt idx="19910">
                  <c:v>-4.2841796992297496</c:v>
                </c:pt>
                <c:pt idx="19911">
                  <c:v>-4.2841796992297496</c:v>
                </c:pt>
                <c:pt idx="19912">
                  <c:v>-4.2841796992297496</c:v>
                </c:pt>
                <c:pt idx="19913">
                  <c:v>-4.2841796992297496</c:v>
                </c:pt>
                <c:pt idx="19914">
                  <c:v>-4.2841796992297496</c:v>
                </c:pt>
                <c:pt idx="19915">
                  <c:v>-4.2841796992297496</c:v>
                </c:pt>
                <c:pt idx="19916">
                  <c:v>-4.2841796992297496</c:v>
                </c:pt>
                <c:pt idx="19917">
                  <c:v>-4.2841796992297496</c:v>
                </c:pt>
                <c:pt idx="19918">
                  <c:v>-4.2841796992297496</c:v>
                </c:pt>
                <c:pt idx="19919">
                  <c:v>-4.2841796992297496</c:v>
                </c:pt>
                <c:pt idx="19920">
                  <c:v>-4.2841796992297496</c:v>
                </c:pt>
                <c:pt idx="19921">
                  <c:v>-4.2841796992297496</c:v>
                </c:pt>
                <c:pt idx="19922">
                  <c:v>-4.2841796992297496</c:v>
                </c:pt>
                <c:pt idx="19923">
                  <c:v>-4.2841796992297496</c:v>
                </c:pt>
                <c:pt idx="19924">
                  <c:v>-4.2841796992297496</c:v>
                </c:pt>
                <c:pt idx="19925">
                  <c:v>-4.2841796992297496</c:v>
                </c:pt>
                <c:pt idx="19926">
                  <c:v>-4.2841796992297496</c:v>
                </c:pt>
                <c:pt idx="19927">
                  <c:v>-4.2841796992297496</c:v>
                </c:pt>
                <c:pt idx="19928">
                  <c:v>-4.2841796992297496</c:v>
                </c:pt>
                <c:pt idx="19929">
                  <c:v>-4.2841796992297496</c:v>
                </c:pt>
                <c:pt idx="19930">
                  <c:v>-4.2841796992297496</c:v>
                </c:pt>
                <c:pt idx="19931">
                  <c:v>-4.2841796992297496</c:v>
                </c:pt>
                <c:pt idx="19932">
                  <c:v>-4.2841796992297496</c:v>
                </c:pt>
                <c:pt idx="19933">
                  <c:v>-4.2841796992297496</c:v>
                </c:pt>
                <c:pt idx="19934">
                  <c:v>-4.2841796992297496</c:v>
                </c:pt>
                <c:pt idx="19935">
                  <c:v>-4.2841796992297496</c:v>
                </c:pt>
                <c:pt idx="19936">
                  <c:v>-4.2841796992297496</c:v>
                </c:pt>
                <c:pt idx="19937">
                  <c:v>-4.2841796992297496</c:v>
                </c:pt>
                <c:pt idx="19938">
                  <c:v>-4.2841796992297496</c:v>
                </c:pt>
                <c:pt idx="19939">
                  <c:v>-4.2841796992297496</c:v>
                </c:pt>
                <c:pt idx="19940">
                  <c:v>-4.2841796992297496</c:v>
                </c:pt>
                <c:pt idx="19941">
                  <c:v>-4.2841796992297496</c:v>
                </c:pt>
                <c:pt idx="19942">
                  <c:v>-4.2841796992297496</c:v>
                </c:pt>
                <c:pt idx="19943">
                  <c:v>-4.2841796992297496</c:v>
                </c:pt>
                <c:pt idx="19944">
                  <c:v>-4.2841796992297496</c:v>
                </c:pt>
                <c:pt idx="19945">
                  <c:v>-4.2841796992297496</c:v>
                </c:pt>
                <c:pt idx="19946">
                  <c:v>-4.2841796992297496</c:v>
                </c:pt>
                <c:pt idx="19947">
                  <c:v>-4.2841796992297496</c:v>
                </c:pt>
                <c:pt idx="19948">
                  <c:v>-4.2841796992297496</c:v>
                </c:pt>
                <c:pt idx="19949">
                  <c:v>-4.2841796992297496</c:v>
                </c:pt>
                <c:pt idx="19950">
                  <c:v>-4.2841796992297496</c:v>
                </c:pt>
                <c:pt idx="19951">
                  <c:v>-4.2841796992297496</c:v>
                </c:pt>
                <c:pt idx="19952">
                  <c:v>-4.2841796992297496</c:v>
                </c:pt>
                <c:pt idx="19953">
                  <c:v>-4.2841796992297496</c:v>
                </c:pt>
                <c:pt idx="19954">
                  <c:v>-4.2841796992297496</c:v>
                </c:pt>
                <c:pt idx="19955">
                  <c:v>-4.2841796992297496</c:v>
                </c:pt>
                <c:pt idx="19956">
                  <c:v>-4.2841796992297496</c:v>
                </c:pt>
                <c:pt idx="19957">
                  <c:v>-4.2841796992297496</c:v>
                </c:pt>
                <c:pt idx="19958">
                  <c:v>-4.2841796992297496</c:v>
                </c:pt>
                <c:pt idx="19959">
                  <c:v>-4.2841796992297496</c:v>
                </c:pt>
                <c:pt idx="19960">
                  <c:v>-4.2841796992297496</c:v>
                </c:pt>
                <c:pt idx="19961">
                  <c:v>-4.2841796992297496</c:v>
                </c:pt>
                <c:pt idx="19962">
                  <c:v>-4.2841796992297496</c:v>
                </c:pt>
                <c:pt idx="19963">
                  <c:v>-4.2841796992297496</c:v>
                </c:pt>
                <c:pt idx="19964">
                  <c:v>-4.2841796992297496</c:v>
                </c:pt>
                <c:pt idx="19965">
                  <c:v>-4.2841796992297496</c:v>
                </c:pt>
                <c:pt idx="19966">
                  <c:v>-4.2841796992297496</c:v>
                </c:pt>
                <c:pt idx="19967">
                  <c:v>-4.2841796992297496</c:v>
                </c:pt>
                <c:pt idx="19968">
                  <c:v>-4.2841796992297496</c:v>
                </c:pt>
                <c:pt idx="19969">
                  <c:v>-4.2841796992297496</c:v>
                </c:pt>
                <c:pt idx="19970">
                  <c:v>-4.2841796992297496</c:v>
                </c:pt>
                <c:pt idx="19971">
                  <c:v>-4.2841796992297496</c:v>
                </c:pt>
                <c:pt idx="19972">
                  <c:v>-4.2841796992297496</c:v>
                </c:pt>
                <c:pt idx="19973">
                  <c:v>-4.2841796992297496</c:v>
                </c:pt>
                <c:pt idx="19974">
                  <c:v>-4.2841796992297496</c:v>
                </c:pt>
                <c:pt idx="19975">
                  <c:v>-4.2841796992297496</c:v>
                </c:pt>
                <c:pt idx="19976">
                  <c:v>-4.2841796992297496</c:v>
                </c:pt>
                <c:pt idx="19977">
                  <c:v>-4.2841796992297496</c:v>
                </c:pt>
                <c:pt idx="19978">
                  <c:v>-4.2841796992297496</c:v>
                </c:pt>
                <c:pt idx="19979">
                  <c:v>-4.2841796992297496</c:v>
                </c:pt>
                <c:pt idx="19980">
                  <c:v>-4.2841796992297496</c:v>
                </c:pt>
                <c:pt idx="19981">
                  <c:v>-4.2841796992297496</c:v>
                </c:pt>
                <c:pt idx="19982">
                  <c:v>-4.2841796992297496</c:v>
                </c:pt>
                <c:pt idx="19983">
                  <c:v>-4.2841796992297496</c:v>
                </c:pt>
                <c:pt idx="19984">
                  <c:v>-4.2841796992297496</c:v>
                </c:pt>
                <c:pt idx="19985">
                  <c:v>-4.2841796992297496</c:v>
                </c:pt>
                <c:pt idx="19986">
                  <c:v>-4.2841796992297496</c:v>
                </c:pt>
                <c:pt idx="19987">
                  <c:v>-4.2841796992297496</c:v>
                </c:pt>
                <c:pt idx="19988">
                  <c:v>-4.2841796992297496</c:v>
                </c:pt>
                <c:pt idx="19989">
                  <c:v>-4.2841796992297496</c:v>
                </c:pt>
                <c:pt idx="19990">
                  <c:v>-4.2841796992297496</c:v>
                </c:pt>
                <c:pt idx="19991">
                  <c:v>-4.2841796992297496</c:v>
                </c:pt>
                <c:pt idx="19992">
                  <c:v>-4.2841796992297496</c:v>
                </c:pt>
                <c:pt idx="19993">
                  <c:v>-4.2841796992297496</c:v>
                </c:pt>
                <c:pt idx="19994">
                  <c:v>-4.2841796992297496</c:v>
                </c:pt>
                <c:pt idx="19995">
                  <c:v>-4.2841796992297496</c:v>
                </c:pt>
                <c:pt idx="19996">
                  <c:v>-4.2841796992297496</c:v>
                </c:pt>
                <c:pt idx="19997">
                  <c:v>-4.2841796992297496</c:v>
                </c:pt>
                <c:pt idx="19998">
                  <c:v>-4.2841796992297496</c:v>
                </c:pt>
                <c:pt idx="19999">
                  <c:v>-4.2841796992297496</c:v>
                </c:pt>
                <c:pt idx="20000">
                  <c:v>-4.2841796992297496</c:v>
                </c:pt>
                <c:pt idx="20001">
                  <c:v>-4.2841796992297496</c:v>
                </c:pt>
                <c:pt idx="20002">
                  <c:v>-4.2841796992297496</c:v>
                </c:pt>
                <c:pt idx="20003">
                  <c:v>-4.2841796992297496</c:v>
                </c:pt>
                <c:pt idx="20004">
                  <c:v>-4.2841796992297496</c:v>
                </c:pt>
                <c:pt idx="20005">
                  <c:v>-4.2841796992297496</c:v>
                </c:pt>
                <c:pt idx="20006">
                  <c:v>-4.2841796992297496</c:v>
                </c:pt>
                <c:pt idx="20007">
                  <c:v>-4.2841796992297496</c:v>
                </c:pt>
                <c:pt idx="20008">
                  <c:v>-4.2841796992297496</c:v>
                </c:pt>
                <c:pt idx="20009">
                  <c:v>-4.2841796992297496</c:v>
                </c:pt>
                <c:pt idx="20010">
                  <c:v>-4.2841796992297496</c:v>
                </c:pt>
                <c:pt idx="20011">
                  <c:v>-4.2841796992297496</c:v>
                </c:pt>
                <c:pt idx="20012">
                  <c:v>-4.2841796992297496</c:v>
                </c:pt>
                <c:pt idx="20013">
                  <c:v>-4.2841796992297496</c:v>
                </c:pt>
                <c:pt idx="20014">
                  <c:v>-4.2841796992297496</c:v>
                </c:pt>
                <c:pt idx="20015">
                  <c:v>-4.2841796992297496</c:v>
                </c:pt>
                <c:pt idx="20016">
                  <c:v>-4.2841796992297496</c:v>
                </c:pt>
                <c:pt idx="20017">
                  <c:v>-4.2841796992297496</c:v>
                </c:pt>
                <c:pt idx="20018">
                  <c:v>-4.2841796992297496</c:v>
                </c:pt>
                <c:pt idx="20019">
                  <c:v>-4.2841796992297496</c:v>
                </c:pt>
                <c:pt idx="20020">
                  <c:v>-4.2841796992297496</c:v>
                </c:pt>
                <c:pt idx="20021">
                  <c:v>-4.2841796992297496</c:v>
                </c:pt>
                <c:pt idx="20022">
                  <c:v>-4.2841796992297496</c:v>
                </c:pt>
                <c:pt idx="20023">
                  <c:v>-4.2841796992297496</c:v>
                </c:pt>
                <c:pt idx="20024">
                  <c:v>-4.2841796992297496</c:v>
                </c:pt>
                <c:pt idx="20025">
                  <c:v>-4.2841796992297496</c:v>
                </c:pt>
                <c:pt idx="20026">
                  <c:v>-4.2841796992297496</c:v>
                </c:pt>
                <c:pt idx="20027">
                  <c:v>-4.2841796992297496</c:v>
                </c:pt>
                <c:pt idx="20028">
                  <c:v>-4.2841796992297496</c:v>
                </c:pt>
                <c:pt idx="20029">
                  <c:v>-4.2841796992297496</c:v>
                </c:pt>
                <c:pt idx="20030">
                  <c:v>-4.2841796992297496</c:v>
                </c:pt>
                <c:pt idx="20031">
                  <c:v>-4.2841796992297496</c:v>
                </c:pt>
                <c:pt idx="20032">
                  <c:v>-4.2841796992297496</c:v>
                </c:pt>
                <c:pt idx="20033">
                  <c:v>-4.2841796992297496</c:v>
                </c:pt>
                <c:pt idx="20034">
                  <c:v>-4.2841796992297496</c:v>
                </c:pt>
                <c:pt idx="20035">
                  <c:v>-4.2841796992297496</c:v>
                </c:pt>
                <c:pt idx="20036">
                  <c:v>-4.2841796992297496</c:v>
                </c:pt>
                <c:pt idx="20037">
                  <c:v>-4.2841796992297496</c:v>
                </c:pt>
                <c:pt idx="20038">
                  <c:v>-4.2841796992297496</c:v>
                </c:pt>
                <c:pt idx="20039">
                  <c:v>-4.2841796992297496</c:v>
                </c:pt>
                <c:pt idx="20040">
                  <c:v>-4.2841796992297496</c:v>
                </c:pt>
                <c:pt idx="20041">
                  <c:v>-4.2841796992297496</c:v>
                </c:pt>
                <c:pt idx="20042">
                  <c:v>-4.2841796992297496</c:v>
                </c:pt>
                <c:pt idx="20043">
                  <c:v>-4.2841796992297496</c:v>
                </c:pt>
                <c:pt idx="20044">
                  <c:v>-4.2841796992297496</c:v>
                </c:pt>
                <c:pt idx="20045">
                  <c:v>-4.2841796992297496</c:v>
                </c:pt>
                <c:pt idx="20046">
                  <c:v>-4.2841796992297496</c:v>
                </c:pt>
                <c:pt idx="20047">
                  <c:v>-4.2841796992297496</c:v>
                </c:pt>
                <c:pt idx="20048">
                  <c:v>-4.2841796992297496</c:v>
                </c:pt>
                <c:pt idx="20049">
                  <c:v>-4.2841796992297496</c:v>
                </c:pt>
                <c:pt idx="20050">
                  <c:v>-4.2841796992297496</c:v>
                </c:pt>
                <c:pt idx="20051">
                  <c:v>-4.2841796992297496</c:v>
                </c:pt>
                <c:pt idx="20052">
                  <c:v>-4.2841796992297496</c:v>
                </c:pt>
                <c:pt idx="20053">
                  <c:v>-4.2841796992297496</c:v>
                </c:pt>
                <c:pt idx="20054">
                  <c:v>-4.2841796992297496</c:v>
                </c:pt>
                <c:pt idx="20055">
                  <c:v>-4.2841796992297496</c:v>
                </c:pt>
                <c:pt idx="20056">
                  <c:v>-4.2841796992297496</c:v>
                </c:pt>
                <c:pt idx="20057">
                  <c:v>-4.2841796992297496</c:v>
                </c:pt>
                <c:pt idx="20058">
                  <c:v>-4.2841796992297496</c:v>
                </c:pt>
                <c:pt idx="20059">
                  <c:v>-4.2841796992297496</c:v>
                </c:pt>
                <c:pt idx="20060">
                  <c:v>-4.2841796992297496</c:v>
                </c:pt>
                <c:pt idx="20061">
                  <c:v>-4.2841796992297496</c:v>
                </c:pt>
                <c:pt idx="20062">
                  <c:v>-4.2841796992297496</c:v>
                </c:pt>
                <c:pt idx="20063">
                  <c:v>-4.2841796992297496</c:v>
                </c:pt>
                <c:pt idx="20064">
                  <c:v>-4.2841796992297496</c:v>
                </c:pt>
                <c:pt idx="20065">
                  <c:v>-4.2841796992297496</c:v>
                </c:pt>
                <c:pt idx="20066">
                  <c:v>-4.2841796992297496</c:v>
                </c:pt>
                <c:pt idx="20067">
                  <c:v>-4.2841796992297496</c:v>
                </c:pt>
                <c:pt idx="20068">
                  <c:v>-4.2841796992297496</c:v>
                </c:pt>
                <c:pt idx="20069">
                  <c:v>-4.2841796992297496</c:v>
                </c:pt>
                <c:pt idx="20070">
                  <c:v>-4.2841796992297496</c:v>
                </c:pt>
                <c:pt idx="20071">
                  <c:v>-4.2841796992297496</c:v>
                </c:pt>
                <c:pt idx="20072">
                  <c:v>-4.2841796992297496</c:v>
                </c:pt>
                <c:pt idx="20073">
                  <c:v>-4.2841796992297496</c:v>
                </c:pt>
                <c:pt idx="20074">
                  <c:v>-4.2841796992297496</c:v>
                </c:pt>
                <c:pt idx="20075">
                  <c:v>-4.2841796992297496</c:v>
                </c:pt>
                <c:pt idx="20076">
                  <c:v>-4.2841796992297496</c:v>
                </c:pt>
                <c:pt idx="20077">
                  <c:v>-4.2841796992297496</c:v>
                </c:pt>
                <c:pt idx="20078">
                  <c:v>-4.2841796992297496</c:v>
                </c:pt>
                <c:pt idx="20079">
                  <c:v>-4.2841796992297496</c:v>
                </c:pt>
                <c:pt idx="20080">
                  <c:v>-4.2841796992297496</c:v>
                </c:pt>
                <c:pt idx="20081">
                  <c:v>-4.2841796992297496</c:v>
                </c:pt>
                <c:pt idx="20082">
                  <c:v>-4.2841796992297496</c:v>
                </c:pt>
                <c:pt idx="20083">
                  <c:v>-4.2841796992297496</c:v>
                </c:pt>
                <c:pt idx="20084">
                  <c:v>-4.2841796992297496</c:v>
                </c:pt>
                <c:pt idx="20085">
                  <c:v>-4.2841796992297496</c:v>
                </c:pt>
                <c:pt idx="20086">
                  <c:v>-4.2841796992297496</c:v>
                </c:pt>
                <c:pt idx="20087">
                  <c:v>-4.2841796992297496</c:v>
                </c:pt>
                <c:pt idx="20088">
                  <c:v>-4.2841796992297496</c:v>
                </c:pt>
                <c:pt idx="20089">
                  <c:v>-4.2841796992297496</c:v>
                </c:pt>
                <c:pt idx="20090">
                  <c:v>-4.2841796992297496</c:v>
                </c:pt>
                <c:pt idx="20091">
                  <c:v>-4.2841796992297496</c:v>
                </c:pt>
                <c:pt idx="20092">
                  <c:v>-4.2841796992297496</c:v>
                </c:pt>
                <c:pt idx="20093">
                  <c:v>-4.2841796992297496</c:v>
                </c:pt>
                <c:pt idx="20094">
                  <c:v>-4.2841796992297496</c:v>
                </c:pt>
                <c:pt idx="20095">
                  <c:v>-4.2841796992297496</c:v>
                </c:pt>
                <c:pt idx="20096">
                  <c:v>-4.2841796992297496</c:v>
                </c:pt>
                <c:pt idx="20097">
                  <c:v>-4.2841796992297496</c:v>
                </c:pt>
                <c:pt idx="20098">
                  <c:v>-4.2841796992297496</c:v>
                </c:pt>
                <c:pt idx="20099">
                  <c:v>-4.2841796992297496</c:v>
                </c:pt>
                <c:pt idx="20100">
                  <c:v>-4.2841796992297496</c:v>
                </c:pt>
                <c:pt idx="20101">
                  <c:v>-4.2841796992297496</c:v>
                </c:pt>
                <c:pt idx="20102">
                  <c:v>-4.2841796992297496</c:v>
                </c:pt>
                <c:pt idx="20103">
                  <c:v>-4.2841796992297496</c:v>
                </c:pt>
                <c:pt idx="20104">
                  <c:v>-4.2841796992297496</c:v>
                </c:pt>
                <c:pt idx="20105">
                  <c:v>-4.2841796992297496</c:v>
                </c:pt>
                <c:pt idx="20106">
                  <c:v>-4.2841796992297496</c:v>
                </c:pt>
                <c:pt idx="20107">
                  <c:v>-4.2841796992297496</c:v>
                </c:pt>
                <c:pt idx="20108">
                  <c:v>-4.2841796992297496</c:v>
                </c:pt>
                <c:pt idx="20109">
                  <c:v>-4.2841796992297496</c:v>
                </c:pt>
                <c:pt idx="20110">
                  <c:v>-4.2841796992297496</c:v>
                </c:pt>
                <c:pt idx="20111">
                  <c:v>-4.2841796992297496</c:v>
                </c:pt>
                <c:pt idx="20112">
                  <c:v>-4.2841796992297496</c:v>
                </c:pt>
                <c:pt idx="20113">
                  <c:v>-4.2841796992297496</c:v>
                </c:pt>
                <c:pt idx="20114">
                  <c:v>-4.2841796992297496</c:v>
                </c:pt>
                <c:pt idx="20115">
                  <c:v>-4.2841796992297496</c:v>
                </c:pt>
                <c:pt idx="20116">
                  <c:v>-4.2841796992297496</c:v>
                </c:pt>
                <c:pt idx="20117">
                  <c:v>-4.2841796992297496</c:v>
                </c:pt>
                <c:pt idx="20118">
                  <c:v>-4.2841796992297496</c:v>
                </c:pt>
                <c:pt idx="20119">
                  <c:v>-4.2841796992297496</c:v>
                </c:pt>
                <c:pt idx="20120">
                  <c:v>-4.2841796992297496</c:v>
                </c:pt>
                <c:pt idx="20121">
                  <c:v>-4.2841796992297496</c:v>
                </c:pt>
                <c:pt idx="20122">
                  <c:v>-4.2841796992297496</c:v>
                </c:pt>
                <c:pt idx="20123">
                  <c:v>-4.2841796992297496</c:v>
                </c:pt>
                <c:pt idx="20124">
                  <c:v>-4.2841796992297496</c:v>
                </c:pt>
                <c:pt idx="20125">
                  <c:v>-4.2841796992297496</c:v>
                </c:pt>
                <c:pt idx="20126">
                  <c:v>-4.2841796992297496</c:v>
                </c:pt>
                <c:pt idx="20127">
                  <c:v>-4.2841796992297496</c:v>
                </c:pt>
                <c:pt idx="20128">
                  <c:v>-4.2841796992297496</c:v>
                </c:pt>
                <c:pt idx="20129">
                  <c:v>-4.2841796992297496</c:v>
                </c:pt>
                <c:pt idx="20130">
                  <c:v>-4.2841796992297496</c:v>
                </c:pt>
                <c:pt idx="20131">
                  <c:v>-4.2841796992297496</c:v>
                </c:pt>
                <c:pt idx="20132">
                  <c:v>-4.2841796992297496</c:v>
                </c:pt>
                <c:pt idx="20133">
                  <c:v>-4.2841796992297496</c:v>
                </c:pt>
                <c:pt idx="20134">
                  <c:v>-4.2841796992297496</c:v>
                </c:pt>
                <c:pt idx="20135">
                  <c:v>-4.2841796992297496</c:v>
                </c:pt>
                <c:pt idx="20136">
                  <c:v>-4.2841796992297496</c:v>
                </c:pt>
                <c:pt idx="20137">
                  <c:v>-4.2841796992297496</c:v>
                </c:pt>
                <c:pt idx="20138">
                  <c:v>-4.2841796992297496</c:v>
                </c:pt>
                <c:pt idx="20139">
                  <c:v>-4.2841796992297496</c:v>
                </c:pt>
                <c:pt idx="20140">
                  <c:v>-4.2841796992297496</c:v>
                </c:pt>
                <c:pt idx="20141">
                  <c:v>-4.2841796992297496</c:v>
                </c:pt>
                <c:pt idx="20142">
                  <c:v>-4.2841796992297496</c:v>
                </c:pt>
                <c:pt idx="20143">
                  <c:v>-4.2841796992297496</c:v>
                </c:pt>
                <c:pt idx="20144">
                  <c:v>-4.2841796992297496</c:v>
                </c:pt>
                <c:pt idx="20145">
                  <c:v>-4.2841796992297496</c:v>
                </c:pt>
                <c:pt idx="20146">
                  <c:v>-4.2841796992297496</c:v>
                </c:pt>
                <c:pt idx="20147">
                  <c:v>-4.2841796992297496</c:v>
                </c:pt>
                <c:pt idx="20148">
                  <c:v>-4.2841796992297496</c:v>
                </c:pt>
                <c:pt idx="20149">
                  <c:v>-4.2841796992297496</c:v>
                </c:pt>
                <c:pt idx="20150">
                  <c:v>-4.2841796992297496</c:v>
                </c:pt>
                <c:pt idx="20151">
                  <c:v>-4.2841796992297496</c:v>
                </c:pt>
                <c:pt idx="20152">
                  <c:v>-4.2841796992297496</c:v>
                </c:pt>
                <c:pt idx="20153">
                  <c:v>-4.2841796992297496</c:v>
                </c:pt>
                <c:pt idx="20154">
                  <c:v>-4.2841796992297496</c:v>
                </c:pt>
                <c:pt idx="20155">
                  <c:v>-4.2841796992297496</c:v>
                </c:pt>
                <c:pt idx="20156">
                  <c:v>-4.2841796992297496</c:v>
                </c:pt>
                <c:pt idx="20157">
                  <c:v>-4.2841796992297496</c:v>
                </c:pt>
                <c:pt idx="20158">
                  <c:v>-4.2841796992297496</c:v>
                </c:pt>
                <c:pt idx="20159">
                  <c:v>-4.2841796992297496</c:v>
                </c:pt>
                <c:pt idx="20160">
                  <c:v>-4.2841796992297496</c:v>
                </c:pt>
                <c:pt idx="20161">
                  <c:v>-4.2841796992297496</c:v>
                </c:pt>
                <c:pt idx="20162">
                  <c:v>-4.2841796992297496</c:v>
                </c:pt>
                <c:pt idx="20163">
                  <c:v>-4.2841796992297496</c:v>
                </c:pt>
                <c:pt idx="20164">
                  <c:v>-4.2841796992297496</c:v>
                </c:pt>
                <c:pt idx="20165">
                  <c:v>-4.2841796992297496</c:v>
                </c:pt>
                <c:pt idx="20166">
                  <c:v>-4.2841796992297496</c:v>
                </c:pt>
                <c:pt idx="20167">
                  <c:v>-4.2841796992297496</c:v>
                </c:pt>
                <c:pt idx="20168">
                  <c:v>-4.2841796992297496</c:v>
                </c:pt>
                <c:pt idx="20169">
                  <c:v>-4.2841796992297496</c:v>
                </c:pt>
                <c:pt idx="20170">
                  <c:v>-4.2841796992297496</c:v>
                </c:pt>
                <c:pt idx="20171">
                  <c:v>-4.2841796992297496</c:v>
                </c:pt>
                <c:pt idx="20172">
                  <c:v>-4.2841796992297496</c:v>
                </c:pt>
                <c:pt idx="20173">
                  <c:v>-4.2841796992297496</c:v>
                </c:pt>
                <c:pt idx="20174">
                  <c:v>-4.2841796992297496</c:v>
                </c:pt>
                <c:pt idx="20175">
                  <c:v>-4.2841796992297496</c:v>
                </c:pt>
                <c:pt idx="20176">
                  <c:v>-4.2841796992297496</c:v>
                </c:pt>
                <c:pt idx="20177">
                  <c:v>-4.2841796992297496</c:v>
                </c:pt>
                <c:pt idx="20178">
                  <c:v>-4.2841796992297496</c:v>
                </c:pt>
                <c:pt idx="20179">
                  <c:v>-4.2841796992297496</c:v>
                </c:pt>
                <c:pt idx="20180">
                  <c:v>-4.2841796992297496</c:v>
                </c:pt>
                <c:pt idx="20181">
                  <c:v>-4.2841796992297496</c:v>
                </c:pt>
                <c:pt idx="20182">
                  <c:v>-4.2841796992297496</c:v>
                </c:pt>
                <c:pt idx="20183">
                  <c:v>-4.2841796992297496</c:v>
                </c:pt>
                <c:pt idx="20184">
                  <c:v>-4.2841796992297496</c:v>
                </c:pt>
                <c:pt idx="20185">
                  <c:v>-4.2841796992297496</c:v>
                </c:pt>
                <c:pt idx="20186">
                  <c:v>-4.2841796992297496</c:v>
                </c:pt>
                <c:pt idx="20187">
                  <c:v>-4.2841796992297496</c:v>
                </c:pt>
                <c:pt idx="20188">
                  <c:v>-4.2841796992297496</c:v>
                </c:pt>
                <c:pt idx="20189">
                  <c:v>-4.2841796992297496</c:v>
                </c:pt>
                <c:pt idx="20190">
                  <c:v>-4.2841796992297496</c:v>
                </c:pt>
                <c:pt idx="20191">
                  <c:v>-4.2841796992297496</c:v>
                </c:pt>
                <c:pt idx="20192">
                  <c:v>-4.2841796992297496</c:v>
                </c:pt>
                <c:pt idx="20193">
                  <c:v>-4.2841796992297496</c:v>
                </c:pt>
                <c:pt idx="20194">
                  <c:v>-4.2841796992297496</c:v>
                </c:pt>
                <c:pt idx="20195">
                  <c:v>-4.2841796992297496</c:v>
                </c:pt>
                <c:pt idx="20196">
                  <c:v>-4.2841796992297496</c:v>
                </c:pt>
                <c:pt idx="20197">
                  <c:v>-4.2841796992297496</c:v>
                </c:pt>
                <c:pt idx="20198">
                  <c:v>-4.2841796992297496</c:v>
                </c:pt>
                <c:pt idx="20199">
                  <c:v>-4.2841796992297496</c:v>
                </c:pt>
                <c:pt idx="20200">
                  <c:v>-4.2841796992297496</c:v>
                </c:pt>
                <c:pt idx="20201">
                  <c:v>-4.2841796992297496</c:v>
                </c:pt>
                <c:pt idx="20202">
                  <c:v>-4.2841796992297496</c:v>
                </c:pt>
                <c:pt idx="20203">
                  <c:v>-4.2841796992297496</c:v>
                </c:pt>
                <c:pt idx="20204">
                  <c:v>-4.2841796992297496</c:v>
                </c:pt>
                <c:pt idx="20205">
                  <c:v>-4.2841796992297496</c:v>
                </c:pt>
                <c:pt idx="20206">
                  <c:v>-4.2841796992297496</c:v>
                </c:pt>
                <c:pt idx="20207">
                  <c:v>-4.2841796992297496</c:v>
                </c:pt>
                <c:pt idx="20208">
                  <c:v>-4.2841796992297496</c:v>
                </c:pt>
                <c:pt idx="20209">
                  <c:v>-4.2841796992297496</c:v>
                </c:pt>
                <c:pt idx="20210">
                  <c:v>-4.2841796992297496</c:v>
                </c:pt>
                <c:pt idx="20211">
                  <c:v>-4.2841796992297496</c:v>
                </c:pt>
                <c:pt idx="20212">
                  <c:v>-4.2841796992297496</c:v>
                </c:pt>
                <c:pt idx="20213">
                  <c:v>-4.2841796992297496</c:v>
                </c:pt>
                <c:pt idx="20214">
                  <c:v>-4.2841796992297496</c:v>
                </c:pt>
                <c:pt idx="20215">
                  <c:v>-4.2841796992297496</c:v>
                </c:pt>
                <c:pt idx="20216">
                  <c:v>-4.2841796992297496</c:v>
                </c:pt>
                <c:pt idx="20217">
                  <c:v>-4.2841796992297496</c:v>
                </c:pt>
                <c:pt idx="20218">
                  <c:v>-4.2841796992297496</c:v>
                </c:pt>
                <c:pt idx="20219">
                  <c:v>-4.2841796992297496</c:v>
                </c:pt>
                <c:pt idx="20220">
                  <c:v>-4.2841796992297496</c:v>
                </c:pt>
                <c:pt idx="20221">
                  <c:v>-4.2841796992297496</c:v>
                </c:pt>
                <c:pt idx="20222">
                  <c:v>-4.2841796992297496</c:v>
                </c:pt>
                <c:pt idx="20223">
                  <c:v>-4.2841796992297496</c:v>
                </c:pt>
                <c:pt idx="20224">
                  <c:v>-4.2841796992297496</c:v>
                </c:pt>
                <c:pt idx="20225">
                  <c:v>-4.2841796992297496</c:v>
                </c:pt>
                <c:pt idx="20226">
                  <c:v>-4.2841796992297496</c:v>
                </c:pt>
                <c:pt idx="20227">
                  <c:v>-4.2841796992297496</c:v>
                </c:pt>
                <c:pt idx="20228">
                  <c:v>-4.2841796992297496</c:v>
                </c:pt>
                <c:pt idx="20229">
                  <c:v>-4.2841796992297496</c:v>
                </c:pt>
                <c:pt idx="20230">
                  <c:v>-4.2841796992297496</c:v>
                </c:pt>
                <c:pt idx="20231">
                  <c:v>-4.2841796992297496</c:v>
                </c:pt>
                <c:pt idx="20232">
                  <c:v>-4.2841796992297496</c:v>
                </c:pt>
                <c:pt idx="20233">
                  <c:v>-4.2841796992297496</c:v>
                </c:pt>
                <c:pt idx="20234">
                  <c:v>-4.2841796992297496</c:v>
                </c:pt>
                <c:pt idx="20235">
                  <c:v>-4.2841796992297496</c:v>
                </c:pt>
                <c:pt idx="20236">
                  <c:v>-4.2841796992297496</c:v>
                </c:pt>
                <c:pt idx="20237">
                  <c:v>-4.2841796992297496</c:v>
                </c:pt>
                <c:pt idx="20238">
                  <c:v>-4.2841796992297496</c:v>
                </c:pt>
                <c:pt idx="20239">
                  <c:v>-4.2841796992297496</c:v>
                </c:pt>
                <c:pt idx="20240">
                  <c:v>-4.2841796992297496</c:v>
                </c:pt>
                <c:pt idx="20241">
                  <c:v>-4.2841796992297496</c:v>
                </c:pt>
                <c:pt idx="20242">
                  <c:v>-4.2841796992297496</c:v>
                </c:pt>
                <c:pt idx="20243">
                  <c:v>-4.2841796992297496</c:v>
                </c:pt>
                <c:pt idx="20244">
                  <c:v>-4.2841796992297496</c:v>
                </c:pt>
                <c:pt idx="20245">
                  <c:v>-4.2841796992297496</c:v>
                </c:pt>
                <c:pt idx="20246">
                  <c:v>-4.2841796992297496</c:v>
                </c:pt>
                <c:pt idx="20247">
                  <c:v>-4.2841796992297496</c:v>
                </c:pt>
                <c:pt idx="20248">
                  <c:v>-4.2841796992297496</c:v>
                </c:pt>
                <c:pt idx="20249">
                  <c:v>-4.2841796992297496</c:v>
                </c:pt>
                <c:pt idx="20250">
                  <c:v>-4.2841796992297496</c:v>
                </c:pt>
                <c:pt idx="20251">
                  <c:v>-4.2841796992297496</c:v>
                </c:pt>
                <c:pt idx="20252">
                  <c:v>-4.2841796992297496</c:v>
                </c:pt>
                <c:pt idx="20253">
                  <c:v>-4.2841796992297496</c:v>
                </c:pt>
                <c:pt idx="20254">
                  <c:v>-4.2841796992297496</c:v>
                </c:pt>
                <c:pt idx="20255">
                  <c:v>-4.2841796992297496</c:v>
                </c:pt>
                <c:pt idx="20256">
                  <c:v>-4.2841796992297496</c:v>
                </c:pt>
                <c:pt idx="20257">
                  <c:v>-4.2841796992297496</c:v>
                </c:pt>
                <c:pt idx="20258">
                  <c:v>-4.2841796992297496</c:v>
                </c:pt>
                <c:pt idx="20259">
                  <c:v>-4.2841796992297496</c:v>
                </c:pt>
                <c:pt idx="20260">
                  <c:v>-4.2841796992297496</c:v>
                </c:pt>
                <c:pt idx="20261">
                  <c:v>-4.2841796992297496</c:v>
                </c:pt>
                <c:pt idx="20262">
                  <c:v>-4.2841796992297496</c:v>
                </c:pt>
                <c:pt idx="20263">
                  <c:v>-4.2841796992297496</c:v>
                </c:pt>
                <c:pt idx="20264">
                  <c:v>-4.2841796992297496</c:v>
                </c:pt>
                <c:pt idx="20265">
                  <c:v>-4.2841796992297496</c:v>
                </c:pt>
                <c:pt idx="20266">
                  <c:v>-4.2841796992297496</c:v>
                </c:pt>
                <c:pt idx="20267">
                  <c:v>-4.2841796992297496</c:v>
                </c:pt>
                <c:pt idx="20268">
                  <c:v>-4.2841796992297496</c:v>
                </c:pt>
                <c:pt idx="20269">
                  <c:v>-4.2841796992297496</c:v>
                </c:pt>
                <c:pt idx="20270">
                  <c:v>-4.2841796992297496</c:v>
                </c:pt>
                <c:pt idx="20271">
                  <c:v>-4.2841796992297496</c:v>
                </c:pt>
                <c:pt idx="20272">
                  <c:v>-4.2841796992297496</c:v>
                </c:pt>
                <c:pt idx="20273">
                  <c:v>-4.2841796992297496</c:v>
                </c:pt>
                <c:pt idx="20274">
                  <c:v>-4.2841796992297496</c:v>
                </c:pt>
                <c:pt idx="20275">
                  <c:v>-4.2841796992297496</c:v>
                </c:pt>
                <c:pt idx="20276">
                  <c:v>-4.2841796992297496</c:v>
                </c:pt>
                <c:pt idx="20277">
                  <c:v>-4.2841796992297496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FA0-48DE-9A62-90676A6FE1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14930399"/>
        <c:axId val="1214930815"/>
      </c:scatterChart>
      <c:valAx>
        <c:axId val="1214930399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FR"/>
                  <a:t>Durée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h:mm:ss;@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14930815"/>
        <c:crosses val="autoZero"/>
        <c:crossBetween val="midCat"/>
      </c:valAx>
      <c:valAx>
        <c:axId val="1214930815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Pik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1214930399"/>
        <c:crosses val="autoZero"/>
        <c:crossBetween val="midCat"/>
      </c:valAx>
      <c:spPr>
        <a:solidFill>
          <a:schemeClr val="bg1">
            <a:lumMod val="95000"/>
          </a:schemeClr>
        </a:solidFill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fr-FR"/>
              <a:t>Pik Prk 280624 : données</a:t>
            </a:r>
            <a:r>
              <a:rPr lang="fr-FR" baseline="0"/>
              <a:t> apres atténuateur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title>
    <c:autoTitleDeleted val="0"/>
    <c:plotArea>
      <c:layout>
        <c:manualLayout>
          <c:layoutTarget val="inner"/>
          <c:xMode val="edge"/>
          <c:yMode val="edge"/>
          <c:x val="5.0306534706749111E-2"/>
          <c:y val="0.13722628665332026"/>
          <c:w val="0.8653877749206873"/>
          <c:h val="0.78981476366231984"/>
        </c:manualLayout>
      </c:layout>
      <c:scatterChart>
        <c:scatterStyle val="smoothMarker"/>
        <c:varyColors val="0"/>
        <c:ser>
          <c:idx val="0"/>
          <c:order val="0"/>
          <c:tx>
            <c:v>Pik</c:v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set1220_10Hz_3us_apres_attenuat!$B$1:$B$59355</c:f>
              <c:numCache>
                <c:formatCode>h:mm:ss;@</c:formatCode>
                <c:ptCount val="59355"/>
                <c:pt idx="0">
                  <c:v>0.59454497685185181</c:v>
                </c:pt>
                <c:pt idx="1">
                  <c:v>0.59454674768518523</c:v>
                </c:pt>
                <c:pt idx="2">
                  <c:v>0.59454790509259259</c:v>
                </c:pt>
                <c:pt idx="3">
                  <c:v>0.59454906249999995</c:v>
                </c:pt>
                <c:pt idx="4">
                  <c:v>0.59455021990740742</c:v>
                </c:pt>
                <c:pt idx="5">
                  <c:v>0.59455137731481478</c:v>
                </c:pt>
                <c:pt idx="6">
                  <c:v>0.59455253472222225</c:v>
                </c:pt>
                <c:pt idx="7">
                  <c:v>0.59455369212962961</c:v>
                </c:pt>
                <c:pt idx="8">
                  <c:v>0.59455484953703697</c:v>
                </c:pt>
                <c:pt idx="9">
                  <c:v>0.59455600694444444</c:v>
                </c:pt>
                <c:pt idx="10">
                  <c:v>0.59455716435185191</c:v>
                </c:pt>
                <c:pt idx="11">
                  <c:v>0.59455832175925927</c:v>
                </c:pt>
                <c:pt idx="12">
                  <c:v>0.59455947916666663</c:v>
                </c:pt>
                <c:pt idx="13">
                  <c:v>0.59456063657407399</c:v>
                </c:pt>
                <c:pt idx="14">
                  <c:v>0.59456179398148157</c:v>
                </c:pt>
                <c:pt idx="15">
                  <c:v>0.59456295138888893</c:v>
                </c:pt>
                <c:pt idx="16">
                  <c:v>0.59456410879629629</c:v>
                </c:pt>
                <c:pt idx="17">
                  <c:v>0.59456526620370365</c:v>
                </c:pt>
                <c:pt idx="18">
                  <c:v>0.59456642361111112</c:v>
                </c:pt>
                <c:pt idx="19">
                  <c:v>0.59456758101851859</c:v>
                </c:pt>
                <c:pt idx="20">
                  <c:v>0.59456873842592595</c:v>
                </c:pt>
                <c:pt idx="21">
                  <c:v>0.59456990740740734</c:v>
                </c:pt>
                <c:pt idx="22">
                  <c:v>0.59457105324074078</c:v>
                </c:pt>
                <c:pt idx="23">
                  <c:v>0.59457222222222228</c:v>
                </c:pt>
                <c:pt idx="24">
                  <c:v>0.59457336805555561</c:v>
                </c:pt>
                <c:pt idx="25">
                  <c:v>0.59457452546296297</c:v>
                </c:pt>
                <c:pt idx="26">
                  <c:v>0.59457568287037033</c:v>
                </c:pt>
                <c:pt idx="27">
                  <c:v>0.5945768402777778</c:v>
                </c:pt>
                <c:pt idx="28">
                  <c:v>0.59457799768518516</c:v>
                </c:pt>
                <c:pt idx="29">
                  <c:v>0.59457916666666666</c:v>
                </c:pt>
                <c:pt idx="30">
                  <c:v>0.59458031249999999</c:v>
                </c:pt>
                <c:pt idx="31">
                  <c:v>0.59458148148148149</c:v>
                </c:pt>
                <c:pt idx="32">
                  <c:v>0.59458262731481482</c:v>
                </c:pt>
                <c:pt idx="33">
                  <c:v>0.59458379629629632</c:v>
                </c:pt>
                <c:pt idx="34">
                  <c:v>0.59458494212962965</c:v>
                </c:pt>
                <c:pt idx="35">
                  <c:v>0.59458609953703701</c:v>
                </c:pt>
                <c:pt idx="36">
                  <c:v>0.59458725694444448</c:v>
                </c:pt>
                <c:pt idx="37">
                  <c:v>0.59458841435185183</c:v>
                </c:pt>
                <c:pt idx="38">
                  <c:v>0.59458957175925919</c:v>
                </c:pt>
                <c:pt idx="39">
                  <c:v>0.59459072916666666</c:v>
                </c:pt>
                <c:pt idx="40">
                  <c:v>0.59459188657407414</c:v>
                </c:pt>
                <c:pt idx="41">
                  <c:v>0.59459304398148149</c:v>
                </c:pt>
                <c:pt idx="42">
                  <c:v>0.594594212962963</c:v>
                </c:pt>
                <c:pt idx="43">
                  <c:v>0.59459535879629621</c:v>
                </c:pt>
                <c:pt idx="44">
                  <c:v>0.59459651620370368</c:v>
                </c:pt>
                <c:pt idx="45">
                  <c:v>0.59459767361111115</c:v>
                </c:pt>
                <c:pt idx="46">
                  <c:v>0.59459883101851851</c:v>
                </c:pt>
                <c:pt idx="47">
                  <c:v>0.59459998842592587</c:v>
                </c:pt>
                <c:pt idx="48">
                  <c:v>0.59460114583333334</c:v>
                </c:pt>
                <c:pt idx="49">
                  <c:v>0.59460230324074081</c:v>
                </c:pt>
                <c:pt idx="50">
                  <c:v>0.59460346064814817</c:v>
                </c:pt>
                <c:pt idx="51">
                  <c:v>0.59460461805555553</c:v>
                </c:pt>
                <c:pt idx="52">
                  <c:v>0.59460577546296289</c:v>
                </c:pt>
                <c:pt idx="53">
                  <c:v>0.59460693287037036</c:v>
                </c:pt>
                <c:pt idx="54">
                  <c:v>0.59460809027777783</c:v>
                </c:pt>
                <c:pt idx="55">
                  <c:v>0.59460924768518519</c:v>
                </c:pt>
                <c:pt idx="56">
                  <c:v>0.59461040509259255</c:v>
                </c:pt>
                <c:pt idx="57">
                  <c:v>0.59461156250000002</c:v>
                </c:pt>
                <c:pt idx="58">
                  <c:v>0.59461271990740738</c:v>
                </c:pt>
                <c:pt idx="59">
                  <c:v>0.59461387731481485</c:v>
                </c:pt>
                <c:pt idx="60">
                  <c:v>0.59461503472222221</c:v>
                </c:pt>
                <c:pt idx="61">
                  <c:v>0.59461619212962968</c:v>
                </c:pt>
                <c:pt idx="62">
                  <c:v>0.59461736111111119</c:v>
                </c:pt>
                <c:pt idx="63">
                  <c:v>0.5946185069444444</c:v>
                </c:pt>
                <c:pt idx="64">
                  <c:v>0.59461967592592591</c:v>
                </c:pt>
                <c:pt idx="65">
                  <c:v>0.59462083333333327</c:v>
                </c:pt>
                <c:pt idx="66">
                  <c:v>0.59462199074074074</c:v>
                </c:pt>
                <c:pt idx="67">
                  <c:v>0.59462313657407406</c:v>
                </c:pt>
                <c:pt idx="68">
                  <c:v>0.59462430555555557</c:v>
                </c:pt>
                <c:pt idx="69">
                  <c:v>0.59462545138888889</c:v>
                </c:pt>
                <c:pt idx="70">
                  <c:v>0.5946266203703704</c:v>
                </c:pt>
                <c:pt idx="71">
                  <c:v>0.59462776620370372</c:v>
                </c:pt>
                <c:pt idx="72">
                  <c:v>0.59462893518518523</c:v>
                </c:pt>
                <c:pt idx="73">
                  <c:v>0.59463008101851844</c:v>
                </c:pt>
                <c:pt idx="74">
                  <c:v>0.59463123842592591</c:v>
                </c:pt>
                <c:pt idx="75">
                  <c:v>0.59463239583333338</c:v>
                </c:pt>
                <c:pt idx="76">
                  <c:v>0.59463355324074074</c:v>
                </c:pt>
                <c:pt idx="77">
                  <c:v>0.5946347106481481</c:v>
                </c:pt>
                <c:pt idx="78">
                  <c:v>0.5946358796296296</c:v>
                </c:pt>
                <c:pt idx="79">
                  <c:v>0.59463702546296304</c:v>
                </c:pt>
                <c:pt idx="80">
                  <c:v>0.5946381828703704</c:v>
                </c:pt>
                <c:pt idx="81">
                  <c:v>0.59463934027777776</c:v>
                </c:pt>
                <c:pt idx="82">
                  <c:v>0.59464049768518512</c:v>
                </c:pt>
                <c:pt idx="83">
                  <c:v>0.59464165509259259</c:v>
                </c:pt>
                <c:pt idx="84">
                  <c:v>0.59464281250000006</c:v>
                </c:pt>
                <c:pt idx="85">
                  <c:v>0.59464398148148145</c:v>
                </c:pt>
                <c:pt idx="86">
                  <c:v>0.59464513888888881</c:v>
                </c:pt>
                <c:pt idx="87">
                  <c:v>0.59464628472222225</c:v>
                </c:pt>
                <c:pt idx="88">
                  <c:v>0.59464744212962961</c:v>
                </c:pt>
                <c:pt idx="89">
                  <c:v>0.59464859953703708</c:v>
                </c:pt>
                <c:pt idx="90">
                  <c:v>0.59464975694444444</c:v>
                </c:pt>
                <c:pt idx="91">
                  <c:v>0.59465092592592583</c:v>
                </c:pt>
                <c:pt idx="92">
                  <c:v>0.59465207175925927</c:v>
                </c:pt>
                <c:pt idx="93">
                  <c:v>0.59465322916666663</c:v>
                </c:pt>
                <c:pt idx="94">
                  <c:v>0.5946543865740741</c:v>
                </c:pt>
                <c:pt idx="95">
                  <c:v>0.59465554398148146</c:v>
                </c:pt>
                <c:pt idx="96">
                  <c:v>0.59465670138888893</c:v>
                </c:pt>
                <c:pt idx="97">
                  <c:v>0.59465785879629629</c:v>
                </c:pt>
                <c:pt idx="98">
                  <c:v>0.59465902777777779</c:v>
                </c:pt>
                <c:pt idx="99">
                  <c:v>0.59466017361111112</c:v>
                </c:pt>
                <c:pt idx="100">
                  <c:v>0.59466133101851848</c:v>
                </c:pt>
                <c:pt idx="101">
                  <c:v>0.59466248842592595</c:v>
                </c:pt>
                <c:pt idx="102">
                  <c:v>0.59466364583333331</c:v>
                </c:pt>
                <c:pt idx="103">
                  <c:v>0.59466480324074067</c:v>
                </c:pt>
                <c:pt idx="104">
                  <c:v>0.59466596064814814</c:v>
                </c:pt>
                <c:pt idx="105">
                  <c:v>0.59466712962962964</c:v>
                </c:pt>
                <c:pt idx="106">
                  <c:v>0.594668287037037</c:v>
                </c:pt>
                <c:pt idx="107">
                  <c:v>0.59466943287037033</c:v>
                </c:pt>
                <c:pt idx="108">
                  <c:v>0.59467059027777769</c:v>
                </c:pt>
                <c:pt idx="109">
                  <c:v>0.59467174768518527</c:v>
                </c:pt>
                <c:pt idx="110">
                  <c:v>0.59467291666666666</c:v>
                </c:pt>
                <c:pt idx="111">
                  <c:v>0.59467407407407402</c:v>
                </c:pt>
                <c:pt idx="112">
                  <c:v>0.59467521990740735</c:v>
                </c:pt>
                <c:pt idx="113">
                  <c:v>0.59467637731481482</c:v>
                </c:pt>
                <c:pt idx="114">
                  <c:v>0.59467753472222229</c:v>
                </c:pt>
                <c:pt idx="115">
                  <c:v>0.59467869212962965</c:v>
                </c:pt>
                <c:pt idx="116">
                  <c:v>0.59467984953703701</c:v>
                </c:pt>
                <c:pt idx="117">
                  <c:v>0.59468100694444448</c:v>
                </c:pt>
                <c:pt idx="118">
                  <c:v>0.59468216435185184</c:v>
                </c:pt>
                <c:pt idx="119">
                  <c:v>0.59468332175925931</c:v>
                </c:pt>
                <c:pt idx="120">
                  <c:v>0.59468447916666667</c:v>
                </c:pt>
                <c:pt idx="121">
                  <c:v>0.59468563657407403</c:v>
                </c:pt>
                <c:pt idx="122">
                  <c:v>0.5946867939814815</c:v>
                </c:pt>
                <c:pt idx="123">
                  <c:v>0.59468795138888886</c:v>
                </c:pt>
                <c:pt idx="124">
                  <c:v>0.59468910879629633</c:v>
                </c:pt>
                <c:pt idx="125">
                  <c:v>0.59469026620370369</c:v>
                </c:pt>
                <c:pt idx="126">
                  <c:v>0.59469142361111116</c:v>
                </c:pt>
                <c:pt idx="127">
                  <c:v>0.59469258101851852</c:v>
                </c:pt>
                <c:pt idx="128">
                  <c:v>0.59469373842592588</c:v>
                </c:pt>
                <c:pt idx="129">
                  <c:v>0.59469490740740738</c:v>
                </c:pt>
                <c:pt idx="130">
                  <c:v>0.59469606481481474</c:v>
                </c:pt>
                <c:pt idx="131">
                  <c:v>0.59469721064814818</c:v>
                </c:pt>
                <c:pt idx="132">
                  <c:v>0.59469836805555554</c:v>
                </c:pt>
                <c:pt idx="133">
                  <c:v>0.59469953703703704</c:v>
                </c:pt>
                <c:pt idx="134">
                  <c:v>0.5947006944444444</c:v>
                </c:pt>
                <c:pt idx="135">
                  <c:v>0.59470184027777784</c:v>
                </c:pt>
                <c:pt idx="136">
                  <c:v>0.5947029976851852</c:v>
                </c:pt>
                <c:pt idx="137">
                  <c:v>0.59470415509259256</c:v>
                </c:pt>
                <c:pt idx="138">
                  <c:v>0.59470531249999992</c:v>
                </c:pt>
                <c:pt idx="139">
                  <c:v>0.59470646990740739</c:v>
                </c:pt>
                <c:pt idx="140">
                  <c:v>0.59470762731481486</c:v>
                </c:pt>
                <c:pt idx="141">
                  <c:v>0.59470878472222222</c:v>
                </c:pt>
                <c:pt idx="142">
                  <c:v>0.59470994212962958</c:v>
                </c:pt>
                <c:pt idx="143">
                  <c:v>0.59471109953703705</c:v>
                </c:pt>
                <c:pt idx="144">
                  <c:v>0.59471225694444452</c:v>
                </c:pt>
                <c:pt idx="145">
                  <c:v>0.59471341435185188</c:v>
                </c:pt>
                <c:pt idx="146">
                  <c:v>0.59471457175925924</c:v>
                </c:pt>
                <c:pt idx="147">
                  <c:v>0.5947157291666666</c:v>
                </c:pt>
                <c:pt idx="148">
                  <c:v>0.59471688657407407</c:v>
                </c:pt>
                <c:pt idx="149">
                  <c:v>0.59471804398148154</c:v>
                </c:pt>
                <c:pt idx="150">
                  <c:v>0.5947192013888889</c:v>
                </c:pt>
                <c:pt idx="151">
                  <c:v>0.59472035879629626</c:v>
                </c:pt>
                <c:pt idx="152">
                  <c:v>0.59472151620370373</c:v>
                </c:pt>
                <c:pt idx="153">
                  <c:v>0.59472267361111109</c:v>
                </c:pt>
                <c:pt idx="154">
                  <c:v>0.59472384259259259</c:v>
                </c:pt>
                <c:pt idx="155">
                  <c:v>0.59472498842592592</c:v>
                </c:pt>
                <c:pt idx="156">
                  <c:v>0.59472614583333339</c:v>
                </c:pt>
                <c:pt idx="157">
                  <c:v>0.59472730324074075</c:v>
                </c:pt>
                <c:pt idx="158">
                  <c:v>0.59472846064814811</c:v>
                </c:pt>
                <c:pt idx="159">
                  <c:v>0.59472961805555558</c:v>
                </c:pt>
                <c:pt idx="160">
                  <c:v>0.59473077546296294</c:v>
                </c:pt>
                <c:pt idx="161">
                  <c:v>0.59473193287037041</c:v>
                </c:pt>
                <c:pt idx="162">
                  <c:v>0.59473309027777777</c:v>
                </c:pt>
                <c:pt idx="163">
                  <c:v>0.59473424768518512</c:v>
                </c:pt>
                <c:pt idx="164">
                  <c:v>0.5947354050925926</c:v>
                </c:pt>
                <c:pt idx="165">
                  <c:v>0.59473656250000007</c:v>
                </c:pt>
                <c:pt idx="166">
                  <c:v>0.59473771990740742</c:v>
                </c:pt>
                <c:pt idx="167">
                  <c:v>0.59473887731481478</c:v>
                </c:pt>
                <c:pt idx="168">
                  <c:v>0.59474003472222214</c:v>
                </c:pt>
                <c:pt idx="169">
                  <c:v>0.59474119212962961</c:v>
                </c:pt>
                <c:pt idx="170">
                  <c:v>0.59474236111111112</c:v>
                </c:pt>
                <c:pt idx="171">
                  <c:v>0.59474351851851848</c:v>
                </c:pt>
                <c:pt idx="172">
                  <c:v>0.5947446643518518</c:v>
                </c:pt>
                <c:pt idx="173">
                  <c:v>0.59474582175925927</c:v>
                </c:pt>
                <c:pt idx="174">
                  <c:v>0.59474697916666674</c:v>
                </c:pt>
                <c:pt idx="175">
                  <c:v>0.5947481365740741</c:v>
                </c:pt>
                <c:pt idx="176">
                  <c:v>0.59474929398148146</c:v>
                </c:pt>
                <c:pt idx="177">
                  <c:v>0.59475045138888882</c:v>
                </c:pt>
                <c:pt idx="178">
                  <c:v>0.59475162037037033</c:v>
                </c:pt>
                <c:pt idx="179">
                  <c:v>0.5947527777777778</c:v>
                </c:pt>
                <c:pt idx="180">
                  <c:v>0.59475392361111112</c:v>
                </c:pt>
                <c:pt idx="181">
                  <c:v>0.59475508101851848</c:v>
                </c:pt>
                <c:pt idx="182">
                  <c:v>0.59475623842592595</c:v>
                </c:pt>
                <c:pt idx="183">
                  <c:v>0.59475739583333331</c:v>
                </c:pt>
                <c:pt idx="184">
                  <c:v>0.59475855324074078</c:v>
                </c:pt>
                <c:pt idx="185">
                  <c:v>0.59475971064814814</c:v>
                </c:pt>
                <c:pt idx="186">
                  <c:v>0.5947608680555555</c:v>
                </c:pt>
                <c:pt idx="187">
                  <c:v>0.59476202546296297</c:v>
                </c:pt>
                <c:pt idx="188">
                  <c:v>0.59476318287037033</c:v>
                </c:pt>
                <c:pt idx="189">
                  <c:v>0.5947643402777778</c:v>
                </c:pt>
                <c:pt idx="190">
                  <c:v>0.59476549768518516</c:v>
                </c:pt>
                <c:pt idx="191">
                  <c:v>0.59476665509259263</c:v>
                </c:pt>
                <c:pt idx="192">
                  <c:v>0.59476781249999999</c:v>
                </c:pt>
                <c:pt idx="193">
                  <c:v>0.59476896990740735</c:v>
                </c:pt>
                <c:pt idx="194">
                  <c:v>0.59477012731481482</c:v>
                </c:pt>
                <c:pt idx="195">
                  <c:v>0.59477128472222229</c:v>
                </c:pt>
                <c:pt idx="196">
                  <c:v>0.59477244212962965</c:v>
                </c:pt>
                <c:pt idx="197">
                  <c:v>0.59477359953703701</c:v>
                </c:pt>
                <c:pt idx="198">
                  <c:v>0.59477475694444437</c:v>
                </c:pt>
                <c:pt idx="199">
                  <c:v>0.59477592592592587</c:v>
                </c:pt>
                <c:pt idx="200">
                  <c:v>0.59477707175925931</c:v>
                </c:pt>
                <c:pt idx="201">
                  <c:v>0.59477822916666667</c:v>
                </c:pt>
                <c:pt idx="202">
                  <c:v>0.59477938657407403</c:v>
                </c:pt>
                <c:pt idx="203">
                  <c:v>0.5947805439814815</c:v>
                </c:pt>
                <c:pt idx="204">
                  <c:v>0.59478170138888897</c:v>
                </c:pt>
                <c:pt idx="205">
                  <c:v>0.59478285879629633</c:v>
                </c:pt>
                <c:pt idx="206">
                  <c:v>0.59478401620370369</c:v>
                </c:pt>
                <c:pt idx="207">
                  <c:v>0.59478517361111105</c:v>
                </c:pt>
                <c:pt idx="208">
                  <c:v>0.59478634259259255</c:v>
                </c:pt>
                <c:pt idx="209">
                  <c:v>0.59478748842592599</c:v>
                </c:pt>
                <c:pt idx="210">
                  <c:v>0.59478865740740738</c:v>
                </c:pt>
                <c:pt idx="211">
                  <c:v>0.59478980324074071</c:v>
                </c:pt>
                <c:pt idx="212">
                  <c:v>0.59479096064814818</c:v>
                </c:pt>
                <c:pt idx="213">
                  <c:v>0.59479211805555554</c:v>
                </c:pt>
                <c:pt idx="214">
                  <c:v>0.59479327546296301</c:v>
                </c:pt>
                <c:pt idx="215">
                  <c:v>0.59479443287037037</c:v>
                </c:pt>
                <c:pt idx="216">
                  <c:v>0.59479559027777773</c:v>
                </c:pt>
                <c:pt idx="217">
                  <c:v>0.5947967476851852</c:v>
                </c:pt>
                <c:pt idx="218">
                  <c:v>0.59479790509259256</c:v>
                </c:pt>
                <c:pt idx="219">
                  <c:v>0.59479906250000003</c:v>
                </c:pt>
                <c:pt idx="220">
                  <c:v>0.59480021990740739</c:v>
                </c:pt>
                <c:pt idx="221">
                  <c:v>0.59480137731481486</c:v>
                </c:pt>
                <c:pt idx="222">
                  <c:v>0.59480253472222222</c:v>
                </c:pt>
                <c:pt idx="223">
                  <c:v>0.59480369212962958</c:v>
                </c:pt>
                <c:pt idx="224">
                  <c:v>0.59480503472222224</c:v>
                </c:pt>
                <c:pt idx="225">
                  <c:v>0.59480600694444441</c:v>
                </c:pt>
                <c:pt idx="226">
                  <c:v>0.59480716435185188</c:v>
                </c:pt>
                <c:pt idx="227">
                  <c:v>0.59480832175925924</c:v>
                </c:pt>
                <c:pt idx="228">
                  <c:v>0.5948094791666666</c:v>
                </c:pt>
                <c:pt idx="229">
                  <c:v>0.59481063657407407</c:v>
                </c:pt>
                <c:pt idx="230">
                  <c:v>0.59481179398148154</c:v>
                </c:pt>
                <c:pt idx="231">
                  <c:v>0.5948129513888889</c:v>
                </c:pt>
                <c:pt idx="232">
                  <c:v>0.59481410879629626</c:v>
                </c:pt>
                <c:pt idx="233">
                  <c:v>0.59481526620370362</c:v>
                </c:pt>
                <c:pt idx="234">
                  <c:v>0.59481642361111109</c:v>
                </c:pt>
                <c:pt idx="235">
                  <c:v>0.59481758101851856</c:v>
                </c:pt>
                <c:pt idx="236">
                  <c:v>0.59481874999999995</c:v>
                </c:pt>
                <c:pt idx="237">
                  <c:v>0.59481989583333328</c:v>
                </c:pt>
                <c:pt idx="238">
                  <c:v>0.59482105324074075</c:v>
                </c:pt>
                <c:pt idx="239">
                  <c:v>0.59482221064814822</c:v>
                </c:pt>
                <c:pt idx="240">
                  <c:v>0.59482336805555558</c:v>
                </c:pt>
                <c:pt idx="241">
                  <c:v>0.59482452546296294</c:v>
                </c:pt>
                <c:pt idx="242">
                  <c:v>0.59482569444444444</c:v>
                </c:pt>
                <c:pt idx="243">
                  <c:v>0.59482685185185191</c:v>
                </c:pt>
                <c:pt idx="244">
                  <c:v>0.59482799768518524</c:v>
                </c:pt>
                <c:pt idx="245">
                  <c:v>0.5948291550925926</c:v>
                </c:pt>
                <c:pt idx="246">
                  <c:v>0.59483031249999996</c:v>
                </c:pt>
                <c:pt idx="247">
                  <c:v>0.59483146990740743</c:v>
                </c:pt>
                <c:pt idx="248">
                  <c:v>0.59483262731481479</c:v>
                </c:pt>
                <c:pt idx="249">
                  <c:v>0.59483378472222226</c:v>
                </c:pt>
                <c:pt idx="250">
                  <c:v>0.59483495370370365</c:v>
                </c:pt>
                <c:pt idx="251">
                  <c:v>0.59483609953703709</c:v>
                </c:pt>
                <c:pt idx="252">
                  <c:v>0.59483725694444445</c:v>
                </c:pt>
                <c:pt idx="253">
                  <c:v>0.59483841435185181</c:v>
                </c:pt>
                <c:pt idx="254">
                  <c:v>0.59483957175925928</c:v>
                </c:pt>
                <c:pt idx="255">
                  <c:v>0.59484072916666664</c:v>
                </c:pt>
                <c:pt idx="256">
                  <c:v>0.59484189814814814</c:v>
                </c:pt>
                <c:pt idx="257">
                  <c:v>0.59484304398148147</c:v>
                </c:pt>
                <c:pt idx="258">
                  <c:v>0.59484420138888883</c:v>
                </c:pt>
                <c:pt idx="259">
                  <c:v>0.5948453587962963</c:v>
                </c:pt>
                <c:pt idx="260">
                  <c:v>0.59484651620370377</c:v>
                </c:pt>
                <c:pt idx="261">
                  <c:v>0.59484768518518516</c:v>
                </c:pt>
                <c:pt idx="262">
                  <c:v>0.59484883101851849</c:v>
                </c:pt>
                <c:pt idx="263">
                  <c:v>0.59484998842592585</c:v>
                </c:pt>
                <c:pt idx="264">
                  <c:v>0.59485114583333332</c:v>
                </c:pt>
                <c:pt idx="265">
                  <c:v>0.59485230324074079</c:v>
                </c:pt>
                <c:pt idx="266">
                  <c:v>0.59485347222222218</c:v>
                </c:pt>
                <c:pt idx="267">
                  <c:v>0.59485461805555551</c:v>
                </c:pt>
                <c:pt idx="268">
                  <c:v>0.59485577546296298</c:v>
                </c:pt>
                <c:pt idx="269">
                  <c:v>0.59485693287037045</c:v>
                </c:pt>
                <c:pt idx="270">
                  <c:v>0.59485810185185184</c:v>
                </c:pt>
                <c:pt idx="271">
                  <c:v>0.59485924768518517</c:v>
                </c:pt>
                <c:pt idx="272">
                  <c:v>0.59486040509259253</c:v>
                </c:pt>
                <c:pt idx="273">
                  <c:v>0.5948615625</c:v>
                </c:pt>
                <c:pt idx="274">
                  <c:v>0.59486271990740747</c:v>
                </c:pt>
                <c:pt idx="275">
                  <c:v>0.59486387731481483</c:v>
                </c:pt>
                <c:pt idx="276">
                  <c:v>0.59486503472222219</c:v>
                </c:pt>
                <c:pt idx="277">
                  <c:v>0.59486620370370369</c:v>
                </c:pt>
                <c:pt idx="278">
                  <c:v>0.59486734953703702</c:v>
                </c:pt>
                <c:pt idx="279">
                  <c:v>0.59486850694444449</c:v>
                </c:pt>
                <c:pt idx="280">
                  <c:v>0.59486966435185185</c:v>
                </c:pt>
                <c:pt idx="281">
                  <c:v>0.59487082175925921</c:v>
                </c:pt>
                <c:pt idx="282">
                  <c:v>0.59487197916666668</c:v>
                </c:pt>
                <c:pt idx="283">
                  <c:v>0.59487313657407404</c:v>
                </c:pt>
                <c:pt idx="284">
                  <c:v>0.59487429398148151</c:v>
                </c:pt>
                <c:pt idx="285">
                  <c:v>0.59487545138888887</c:v>
                </c:pt>
                <c:pt idx="286">
                  <c:v>0.59487660879629634</c:v>
                </c:pt>
                <c:pt idx="287">
                  <c:v>0.5948777662037037</c:v>
                </c:pt>
                <c:pt idx="288">
                  <c:v>0.59487892361111105</c:v>
                </c:pt>
                <c:pt idx="289">
                  <c:v>0.59488008101851853</c:v>
                </c:pt>
                <c:pt idx="290">
                  <c:v>0.59488125000000003</c:v>
                </c:pt>
                <c:pt idx="291">
                  <c:v>0.59488239583333336</c:v>
                </c:pt>
                <c:pt idx="292">
                  <c:v>0.59488355324074071</c:v>
                </c:pt>
                <c:pt idx="293">
                  <c:v>0.59488471064814807</c:v>
                </c:pt>
                <c:pt idx="294">
                  <c:v>0.59488586805555554</c:v>
                </c:pt>
                <c:pt idx="295">
                  <c:v>0.59488702546296301</c:v>
                </c:pt>
                <c:pt idx="296">
                  <c:v>0.59488818287037037</c:v>
                </c:pt>
                <c:pt idx="297">
                  <c:v>0.59488934027777773</c:v>
                </c:pt>
                <c:pt idx="298">
                  <c:v>0.5948904976851852</c:v>
                </c:pt>
                <c:pt idx="299">
                  <c:v>0.59489165509259267</c:v>
                </c:pt>
                <c:pt idx="300">
                  <c:v>0.59489281250000003</c:v>
                </c:pt>
                <c:pt idx="301">
                  <c:v>0.59489396990740739</c:v>
                </c:pt>
                <c:pt idx="302">
                  <c:v>0.59489512731481475</c:v>
                </c:pt>
                <c:pt idx="303">
                  <c:v>0.59489629629629626</c:v>
                </c:pt>
                <c:pt idx="304">
                  <c:v>0.59489744212962969</c:v>
                </c:pt>
                <c:pt idx="305">
                  <c:v>0.59489859953703705</c:v>
                </c:pt>
                <c:pt idx="306">
                  <c:v>0.59489975694444441</c:v>
                </c:pt>
                <c:pt idx="307">
                  <c:v>0.59490091435185188</c:v>
                </c:pt>
                <c:pt idx="308">
                  <c:v>0.59490207175925924</c:v>
                </c:pt>
                <c:pt idx="309">
                  <c:v>0.59490322916666671</c:v>
                </c:pt>
                <c:pt idx="310">
                  <c:v>0.59490438657407407</c:v>
                </c:pt>
                <c:pt idx="311">
                  <c:v>0.59490554398148143</c:v>
                </c:pt>
                <c:pt idx="312">
                  <c:v>0.5949067013888889</c:v>
                </c:pt>
                <c:pt idx="313">
                  <c:v>0.59490785879629626</c:v>
                </c:pt>
                <c:pt idx="314">
                  <c:v>0.59490901620370373</c:v>
                </c:pt>
                <c:pt idx="315">
                  <c:v>0.59491017361111109</c:v>
                </c:pt>
                <c:pt idx="316">
                  <c:v>0.59491133101851856</c:v>
                </c:pt>
                <c:pt idx="317">
                  <c:v>0.59491248842592592</c:v>
                </c:pt>
                <c:pt idx="318">
                  <c:v>0.59491364583333328</c:v>
                </c:pt>
                <c:pt idx="319">
                  <c:v>0.59491480324074075</c:v>
                </c:pt>
                <c:pt idx="320">
                  <c:v>0.59491596064814811</c:v>
                </c:pt>
                <c:pt idx="321">
                  <c:v>0.59491711805555558</c:v>
                </c:pt>
                <c:pt idx="322">
                  <c:v>0.59491827546296294</c:v>
                </c:pt>
                <c:pt idx="323">
                  <c:v>0.5949194328703703</c:v>
                </c:pt>
                <c:pt idx="324">
                  <c:v>0.59492059027777777</c:v>
                </c:pt>
                <c:pt idx="325">
                  <c:v>0.59492174768518524</c:v>
                </c:pt>
                <c:pt idx="326">
                  <c:v>0.5949229050925926</c:v>
                </c:pt>
                <c:pt idx="327">
                  <c:v>0.59492406249999996</c:v>
                </c:pt>
                <c:pt idx="328">
                  <c:v>0.59492521990740732</c:v>
                </c:pt>
                <c:pt idx="329">
                  <c:v>0.5949263773148149</c:v>
                </c:pt>
                <c:pt idx="330">
                  <c:v>0.59492754629629629</c:v>
                </c:pt>
                <c:pt idx="331">
                  <c:v>0.59492869212962962</c:v>
                </c:pt>
                <c:pt idx="332">
                  <c:v>0.59492984953703698</c:v>
                </c:pt>
                <c:pt idx="333">
                  <c:v>0.59493100694444445</c:v>
                </c:pt>
                <c:pt idx="334">
                  <c:v>0.59493216435185192</c:v>
                </c:pt>
                <c:pt idx="335">
                  <c:v>0.59493333333333331</c:v>
                </c:pt>
                <c:pt idx="336">
                  <c:v>0.59493449074074067</c:v>
                </c:pt>
                <c:pt idx="337">
                  <c:v>0.59493563657407411</c:v>
                </c:pt>
                <c:pt idx="338">
                  <c:v>0.59493679398148147</c:v>
                </c:pt>
                <c:pt idx="339">
                  <c:v>0.59493796296296297</c:v>
                </c:pt>
                <c:pt idx="340">
                  <c:v>0.5949391087962963</c:v>
                </c:pt>
                <c:pt idx="341">
                  <c:v>0.59494026620370366</c:v>
                </c:pt>
                <c:pt idx="342">
                  <c:v>0.59494143518518516</c:v>
                </c:pt>
                <c:pt idx="343">
                  <c:v>0.59494258101851849</c:v>
                </c:pt>
                <c:pt idx="344">
                  <c:v>0.59494373842592596</c:v>
                </c:pt>
                <c:pt idx="345">
                  <c:v>0.59494489583333332</c:v>
                </c:pt>
                <c:pt idx="346">
                  <c:v>0.59494606481481482</c:v>
                </c:pt>
                <c:pt idx="347">
                  <c:v>0.59494721064814815</c:v>
                </c:pt>
                <c:pt idx="348">
                  <c:v>0.59494836805555551</c:v>
                </c:pt>
                <c:pt idx="349">
                  <c:v>0.59494952546296298</c:v>
                </c:pt>
                <c:pt idx="350">
                  <c:v>0.59495068287037034</c:v>
                </c:pt>
                <c:pt idx="351">
                  <c:v>0.59495185185185184</c:v>
                </c:pt>
                <c:pt idx="352">
                  <c:v>0.59495299768518517</c:v>
                </c:pt>
                <c:pt idx="353">
                  <c:v>0.59495415509259253</c:v>
                </c:pt>
                <c:pt idx="354">
                  <c:v>0.5949553125</c:v>
                </c:pt>
                <c:pt idx="355">
                  <c:v>0.59495646990740747</c:v>
                </c:pt>
                <c:pt idx="356">
                  <c:v>0.59495762731481483</c:v>
                </c:pt>
                <c:pt idx="357">
                  <c:v>0.59495878472222219</c:v>
                </c:pt>
                <c:pt idx="358">
                  <c:v>0.59495994212962955</c:v>
                </c:pt>
                <c:pt idx="359">
                  <c:v>0.59496111111111105</c:v>
                </c:pt>
                <c:pt idx="360">
                  <c:v>0.59496225694444449</c:v>
                </c:pt>
                <c:pt idx="361">
                  <c:v>0.59496342592592588</c:v>
                </c:pt>
                <c:pt idx="362">
                  <c:v>0.59496457175925921</c:v>
                </c:pt>
                <c:pt idx="363">
                  <c:v>0.59496572916666668</c:v>
                </c:pt>
                <c:pt idx="364">
                  <c:v>0.59496688657407415</c:v>
                </c:pt>
                <c:pt idx="365">
                  <c:v>0.59496804398148151</c:v>
                </c:pt>
                <c:pt idx="366">
                  <c:v>0.59496920138888887</c:v>
                </c:pt>
                <c:pt idx="367">
                  <c:v>0.59497035879629623</c:v>
                </c:pt>
                <c:pt idx="368">
                  <c:v>0.5949715162037037</c:v>
                </c:pt>
                <c:pt idx="369">
                  <c:v>0.59497267361111117</c:v>
                </c:pt>
                <c:pt idx="370">
                  <c:v>0.59497383101851853</c:v>
                </c:pt>
                <c:pt idx="371">
                  <c:v>0.59497499999999992</c:v>
                </c:pt>
                <c:pt idx="372">
                  <c:v>0.59497614583333336</c:v>
                </c:pt>
                <c:pt idx="373">
                  <c:v>0.59497730324074072</c:v>
                </c:pt>
                <c:pt idx="374">
                  <c:v>0.59497846064814819</c:v>
                </c:pt>
                <c:pt idx="375">
                  <c:v>0.59497962962962958</c:v>
                </c:pt>
                <c:pt idx="376">
                  <c:v>0.59498077546296291</c:v>
                </c:pt>
                <c:pt idx="377">
                  <c:v>0.59498193287037038</c:v>
                </c:pt>
                <c:pt idx="378">
                  <c:v>0.59498309027777774</c:v>
                </c:pt>
                <c:pt idx="379">
                  <c:v>0.59498424768518521</c:v>
                </c:pt>
                <c:pt idx="380">
                  <c:v>0.59498540509259257</c:v>
                </c:pt>
                <c:pt idx="381">
                  <c:v>0.59498656250000004</c:v>
                </c:pt>
                <c:pt idx="382">
                  <c:v>0.5949877199074074</c:v>
                </c:pt>
                <c:pt idx="383">
                  <c:v>0.59498887731481476</c:v>
                </c:pt>
                <c:pt idx="384">
                  <c:v>0.59499003472222223</c:v>
                </c:pt>
                <c:pt idx="385">
                  <c:v>0.59499120370370373</c:v>
                </c:pt>
                <c:pt idx="386">
                  <c:v>0.59499234953703706</c:v>
                </c:pt>
                <c:pt idx="387">
                  <c:v>0.59499354166666674</c:v>
                </c:pt>
                <c:pt idx="388">
                  <c:v>0.59499466435185178</c:v>
                </c:pt>
                <c:pt idx="389">
                  <c:v>0.59499584490740742</c:v>
                </c:pt>
                <c:pt idx="390">
                  <c:v>0.59499697916666672</c:v>
                </c:pt>
                <c:pt idx="391">
                  <c:v>0.59499813657407408</c:v>
                </c:pt>
                <c:pt idx="392">
                  <c:v>0.59499929398148144</c:v>
                </c:pt>
                <c:pt idx="393">
                  <c:v>0.59500045138888891</c:v>
                </c:pt>
                <c:pt idx="394">
                  <c:v>0.59500162037037041</c:v>
                </c:pt>
                <c:pt idx="395">
                  <c:v>0.59500276620370374</c:v>
                </c:pt>
                <c:pt idx="396">
                  <c:v>0.5950039236111111</c:v>
                </c:pt>
                <c:pt idx="397">
                  <c:v>0.59500508101851846</c:v>
                </c:pt>
                <c:pt idx="398">
                  <c:v>0.59500623842592593</c:v>
                </c:pt>
                <c:pt idx="399">
                  <c:v>0.59500740740740743</c:v>
                </c:pt>
                <c:pt idx="400">
                  <c:v>0.59500856481481479</c:v>
                </c:pt>
                <c:pt idx="401">
                  <c:v>0.59500971064814812</c:v>
                </c:pt>
                <c:pt idx="402">
                  <c:v>0.59501086805555559</c:v>
                </c:pt>
                <c:pt idx="403">
                  <c:v>0.59501202546296295</c:v>
                </c:pt>
                <c:pt idx="404">
                  <c:v>0.59501318287037042</c:v>
                </c:pt>
                <c:pt idx="405">
                  <c:v>0.59501434027777778</c:v>
                </c:pt>
                <c:pt idx="406">
                  <c:v>0.59501549768518514</c:v>
                </c:pt>
                <c:pt idx="407">
                  <c:v>0.59501665509259261</c:v>
                </c:pt>
                <c:pt idx="408">
                  <c:v>0.59501781249999997</c:v>
                </c:pt>
                <c:pt idx="409">
                  <c:v>0.59501896990740744</c:v>
                </c:pt>
                <c:pt idx="410">
                  <c:v>0.5950201273148148</c:v>
                </c:pt>
                <c:pt idx="411">
                  <c:v>0.59502128472222227</c:v>
                </c:pt>
                <c:pt idx="412">
                  <c:v>0.59502245370370377</c:v>
                </c:pt>
                <c:pt idx="413">
                  <c:v>0.59502359953703698</c:v>
                </c:pt>
                <c:pt idx="414">
                  <c:v>0.59502475694444446</c:v>
                </c:pt>
                <c:pt idx="415">
                  <c:v>0.59502591435185181</c:v>
                </c:pt>
                <c:pt idx="416">
                  <c:v>0.59502707175925929</c:v>
                </c:pt>
                <c:pt idx="417">
                  <c:v>0.59502822916666664</c:v>
                </c:pt>
                <c:pt idx="418">
                  <c:v>0.595029386574074</c:v>
                </c:pt>
                <c:pt idx="419">
                  <c:v>0.59503054398148147</c:v>
                </c:pt>
                <c:pt idx="420">
                  <c:v>0.59503180555555557</c:v>
                </c:pt>
                <c:pt idx="421">
                  <c:v>0.5950328587962963</c:v>
                </c:pt>
                <c:pt idx="422">
                  <c:v>0.59503401620370366</c:v>
                </c:pt>
                <c:pt idx="423">
                  <c:v>0.59503517361111102</c:v>
                </c:pt>
                <c:pt idx="424">
                  <c:v>0.5950363310185186</c:v>
                </c:pt>
                <c:pt idx="425">
                  <c:v>0.59503748842592596</c:v>
                </c:pt>
                <c:pt idx="426">
                  <c:v>0.59503864583333332</c:v>
                </c:pt>
                <c:pt idx="427">
                  <c:v>0.59503980324074068</c:v>
                </c:pt>
                <c:pt idx="428">
                  <c:v>0.59504096064814815</c:v>
                </c:pt>
                <c:pt idx="429">
                  <c:v>0.59504211805555562</c:v>
                </c:pt>
                <c:pt idx="430">
                  <c:v>0.59504327546296298</c:v>
                </c:pt>
                <c:pt idx="431">
                  <c:v>0.59504444444444438</c:v>
                </c:pt>
                <c:pt idx="432">
                  <c:v>0.59504559027777781</c:v>
                </c:pt>
                <c:pt idx="433">
                  <c:v>0.59504674768518517</c:v>
                </c:pt>
                <c:pt idx="434">
                  <c:v>0.59504790509259264</c:v>
                </c:pt>
                <c:pt idx="435">
                  <c:v>0.5950490625</c:v>
                </c:pt>
                <c:pt idx="436">
                  <c:v>0.59505021990740736</c:v>
                </c:pt>
                <c:pt idx="437">
                  <c:v>0.59505138888888887</c:v>
                </c:pt>
                <c:pt idx="438">
                  <c:v>0.59505253472222219</c:v>
                </c:pt>
                <c:pt idx="439">
                  <c:v>0.59505369212962966</c:v>
                </c:pt>
                <c:pt idx="440">
                  <c:v>0.59505484953703702</c:v>
                </c:pt>
                <c:pt idx="441">
                  <c:v>0.59505600694444449</c:v>
                </c:pt>
                <c:pt idx="442">
                  <c:v>0.59505716435185185</c:v>
                </c:pt>
                <c:pt idx="443">
                  <c:v>0.59505832175925921</c:v>
                </c:pt>
                <c:pt idx="444">
                  <c:v>0.59505947916666668</c:v>
                </c:pt>
                <c:pt idx="445">
                  <c:v>0.59506063657407404</c:v>
                </c:pt>
                <c:pt idx="446">
                  <c:v>0.59506179398148151</c:v>
                </c:pt>
                <c:pt idx="447">
                  <c:v>0.59506295138888887</c:v>
                </c:pt>
                <c:pt idx="448">
                  <c:v>0.59506412037037038</c:v>
                </c:pt>
                <c:pt idx="449">
                  <c:v>0.59506527777777773</c:v>
                </c:pt>
                <c:pt idx="450">
                  <c:v>0.59506643518518521</c:v>
                </c:pt>
                <c:pt idx="451">
                  <c:v>0.59506758101851853</c:v>
                </c:pt>
                <c:pt idx="452">
                  <c:v>0.59506873842592589</c:v>
                </c:pt>
                <c:pt idx="453">
                  <c:v>0.59506989583333325</c:v>
                </c:pt>
                <c:pt idx="454">
                  <c:v>0.59507105324074072</c:v>
                </c:pt>
                <c:pt idx="455">
                  <c:v>0.59507222222222222</c:v>
                </c:pt>
                <c:pt idx="456">
                  <c:v>0.59507336805555555</c:v>
                </c:pt>
                <c:pt idx="457">
                  <c:v>0.59507452546296291</c:v>
                </c:pt>
                <c:pt idx="458">
                  <c:v>0.59507568287037038</c:v>
                </c:pt>
                <c:pt idx="459">
                  <c:v>0.59507684027777785</c:v>
                </c:pt>
                <c:pt idx="460">
                  <c:v>0.59507799768518521</c:v>
                </c:pt>
                <c:pt idx="461">
                  <c:v>0.59507915509259257</c:v>
                </c:pt>
                <c:pt idx="462">
                  <c:v>0.59508031249999993</c:v>
                </c:pt>
                <c:pt idx="463">
                  <c:v>0.5950814699074074</c:v>
                </c:pt>
                <c:pt idx="464">
                  <c:v>0.59508262731481487</c:v>
                </c:pt>
                <c:pt idx="465">
                  <c:v>0.59508378472222223</c:v>
                </c:pt>
                <c:pt idx="466">
                  <c:v>0.59508494212962959</c:v>
                </c:pt>
                <c:pt idx="467">
                  <c:v>0.59508609953703706</c:v>
                </c:pt>
                <c:pt idx="468">
                  <c:v>0.59508725694444442</c:v>
                </c:pt>
                <c:pt idx="469">
                  <c:v>0.59508841435185189</c:v>
                </c:pt>
                <c:pt idx="470">
                  <c:v>0.59508957175925925</c:v>
                </c:pt>
                <c:pt idx="471">
                  <c:v>0.59509072916666672</c:v>
                </c:pt>
                <c:pt idx="472">
                  <c:v>0.59509188657407408</c:v>
                </c:pt>
                <c:pt idx="473">
                  <c:v>0.59509304398148144</c:v>
                </c:pt>
                <c:pt idx="474">
                  <c:v>0.59509420138888891</c:v>
                </c:pt>
                <c:pt idx="475">
                  <c:v>0.59509535879629627</c:v>
                </c:pt>
                <c:pt idx="476">
                  <c:v>0.59509651620370374</c:v>
                </c:pt>
                <c:pt idx="477">
                  <c:v>0.5950976736111111</c:v>
                </c:pt>
                <c:pt idx="478">
                  <c:v>0.59509883101851846</c:v>
                </c:pt>
                <c:pt idx="479">
                  <c:v>0.59509998842592593</c:v>
                </c:pt>
                <c:pt idx="480">
                  <c:v>0.59510142361111107</c:v>
                </c:pt>
                <c:pt idx="481">
                  <c:v>0.59510240740740739</c:v>
                </c:pt>
                <c:pt idx="482">
                  <c:v>0.59510370370370369</c:v>
                </c:pt>
                <c:pt idx="483">
                  <c:v>0.59510495370370364</c:v>
                </c:pt>
                <c:pt idx="484">
                  <c:v>0.59510587962962969</c:v>
                </c:pt>
                <c:pt idx="485">
                  <c:v>0.59510697916666666</c:v>
                </c:pt>
                <c:pt idx="486">
                  <c:v>0.59510813657407413</c:v>
                </c:pt>
                <c:pt idx="487">
                  <c:v>0.59510975694444446</c:v>
                </c:pt>
                <c:pt idx="488">
                  <c:v>0.59511050925925923</c:v>
                </c:pt>
                <c:pt idx="489">
                  <c:v>0.59511166666666671</c:v>
                </c:pt>
                <c:pt idx="490">
                  <c:v>0.59511282407407406</c:v>
                </c:pt>
                <c:pt idx="491">
                  <c:v>0.59511403935185192</c:v>
                </c:pt>
                <c:pt idx="492">
                  <c:v>0.59511508101851851</c:v>
                </c:pt>
                <c:pt idx="493">
                  <c:v>0.59511641203703702</c:v>
                </c:pt>
                <c:pt idx="494">
                  <c:v>0.5951173495370371</c:v>
                </c:pt>
                <c:pt idx="495">
                  <c:v>0.59511872685185185</c:v>
                </c:pt>
                <c:pt idx="496">
                  <c:v>0.59511982638888894</c:v>
                </c:pt>
                <c:pt idx="497">
                  <c:v>0.59512092592592591</c:v>
                </c:pt>
                <c:pt idx="498">
                  <c:v>0.5951223726851852</c:v>
                </c:pt>
                <c:pt idx="499">
                  <c:v>0.59512318287037036</c:v>
                </c:pt>
                <c:pt idx="500">
                  <c:v>0.59512464120370367</c:v>
                </c:pt>
                <c:pt idx="501">
                  <c:v>0.59512565972222231</c:v>
                </c:pt>
                <c:pt idx="502">
                  <c:v>0.59512688657407409</c:v>
                </c:pt>
                <c:pt idx="503">
                  <c:v>0.59512804398148156</c:v>
                </c:pt>
                <c:pt idx="504">
                  <c:v>0.59512908564814815</c:v>
                </c:pt>
                <c:pt idx="505">
                  <c:v>0.5951300810185185</c:v>
                </c:pt>
                <c:pt idx="506">
                  <c:v>0.59513123842592597</c:v>
                </c:pt>
                <c:pt idx="507">
                  <c:v>0.59513239583333333</c:v>
                </c:pt>
                <c:pt idx="508">
                  <c:v>0.59513365740740742</c:v>
                </c:pt>
                <c:pt idx="509">
                  <c:v>0.59513482638888882</c:v>
                </c:pt>
                <c:pt idx="510">
                  <c:v>0.59513620370370368</c:v>
                </c:pt>
                <c:pt idx="511">
                  <c:v>0.59513702546296299</c:v>
                </c:pt>
                <c:pt idx="512">
                  <c:v>0.59513818287037035</c:v>
                </c:pt>
                <c:pt idx="513">
                  <c:v>0.59513935185185185</c:v>
                </c:pt>
                <c:pt idx="514">
                  <c:v>0.59514049768518518</c:v>
                </c:pt>
                <c:pt idx="515">
                  <c:v>0.59514165509259265</c:v>
                </c:pt>
                <c:pt idx="516">
                  <c:v>0.59514281250000001</c:v>
                </c:pt>
                <c:pt idx="517">
                  <c:v>0.59514396990740737</c:v>
                </c:pt>
                <c:pt idx="518">
                  <c:v>0.59514513888888887</c:v>
                </c:pt>
                <c:pt idx="519">
                  <c:v>0.59514628472222231</c:v>
                </c:pt>
                <c:pt idx="520">
                  <c:v>0.5951474537037037</c:v>
                </c:pt>
                <c:pt idx="521">
                  <c:v>0.59514859953703703</c:v>
                </c:pt>
                <c:pt idx="522">
                  <c:v>0.59515020833333332</c:v>
                </c:pt>
                <c:pt idx="523">
                  <c:v>0.5951509606481481</c:v>
                </c:pt>
                <c:pt idx="524">
                  <c:v>0.59515217592592595</c:v>
                </c:pt>
                <c:pt idx="525">
                  <c:v>0.59515344907407408</c:v>
                </c:pt>
                <c:pt idx="526">
                  <c:v>0.59515438657407405</c:v>
                </c:pt>
                <c:pt idx="527">
                  <c:v>0.59515554398148152</c:v>
                </c:pt>
                <c:pt idx="528">
                  <c:v>0.59515670138888888</c:v>
                </c:pt>
                <c:pt idx="529">
                  <c:v>0.59515785879629635</c:v>
                </c:pt>
                <c:pt idx="530">
                  <c:v>0.59515901620370371</c:v>
                </c:pt>
                <c:pt idx="531">
                  <c:v>0.59516017361111107</c:v>
                </c:pt>
                <c:pt idx="532">
                  <c:v>0.59516133101851854</c:v>
                </c:pt>
                <c:pt idx="533">
                  <c:v>0.5951624884259259</c:v>
                </c:pt>
                <c:pt idx="534">
                  <c:v>0.5951636574074074</c:v>
                </c:pt>
                <c:pt idx="535">
                  <c:v>0.59516480324074073</c:v>
                </c:pt>
                <c:pt idx="536">
                  <c:v>0.59516597222222223</c:v>
                </c:pt>
                <c:pt idx="537">
                  <c:v>0.59516711805555556</c:v>
                </c:pt>
                <c:pt idx="538">
                  <c:v>0.59516828703703706</c:v>
                </c:pt>
                <c:pt idx="539">
                  <c:v>0.59516943287037039</c:v>
                </c:pt>
                <c:pt idx="540">
                  <c:v>0.59517059027777774</c:v>
                </c:pt>
                <c:pt idx="541">
                  <c:v>0.59517174768518522</c:v>
                </c:pt>
                <c:pt idx="542">
                  <c:v>0.59517290509259257</c:v>
                </c:pt>
                <c:pt idx="543">
                  <c:v>0.59517406249999993</c:v>
                </c:pt>
                <c:pt idx="544">
                  <c:v>0.5951752199074074</c:v>
                </c:pt>
                <c:pt idx="545">
                  <c:v>0.59517637731481488</c:v>
                </c:pt>
                <c:pt idx="546">
                  <c:v>0.59517753472222223</c:v>
                </c:pt>
                <c:pt idx="547">
                  <c:v>0.59517869212962959</c:v>
                </c:pt>
                <c:pt idx="548">
                  <c:v>0.59517984953703695</c:v>
                </c:pt>
                <c:pt idx="549">
                  <c:v>0.59518101851851846</c:v>
                </c:pt>
                <c:pt idx="550">
                  <c:v>0.59518216435185189</c:v>
                </c:pt>
                <c:pt idx="551">
                  <c:v>0.59518332175925925</c:v>
                </c:pt>
                <c:pt idx="552">
                  <c:v>0.59518447916666661</c:v>
                </c:pt>
                <c:pt idx="553">
                  <c:v>0.59518563657407408</c:v>
                </c:pt>
                <c:pt idx="554">
                  <c:v>0.59518679398148155</c:v>
                </c:pt>
                <c:pt idx="555">
                  <c:v>0.59518795138888891</c:v>
                </c:pt>
                <c:pt idx="556">
                  <c:v>0.59518910879629627</c:v>
                </c:pt>
                <c:pt idx="557">
                  <c:v>0.59519026620370363</c:v>
                </c:pt>
                <c:pt idx="558">
                  <c:v>0.5951914236111111</c:v>
                </c:pt>
                <c:pt idx="559">
                  <c:v>0.59519258101851857</c:v>
                </c:pt>
                <c:pt idx="560">
                  <c:v>0.59519373842592593</c:v>
                </c:pt>
                <c:pt idx="561">
                  <c:v>0.59519489583333329</c:v>
                </c:pt>
                <c:pt idx="562">
                  <c:v>0.59519605324074076</c:v>
                </c:pt>
                <c:pt idx="563">
                  <c:v>0.59519721064814812</c:v>
                </c:pt>
                <c:pt idx="564">
                  <c:v>0.59519836805555559</c:v>
                </c:pt>
                <c:pt idx="565">
                  <c:v>0.59519952546296295</c:v>
                </c:pt>
                <c:pt idx="566">
                  <c:v>0.59520068287037042</c:v>
                </c:pt>
                <c:pt idx="567">
                  <c:v>0.59520200231481479</c:v>
                </c:pt>
                <c:pt idx="568">
                  <c:v>0.59520321759259254</c:v>
                </c:pt>
                <c:pt idx="569">
                  <c:v>0.59520457175925934</c:v>
                </c:pt>
                <c:pt idx="570">
                  <c:v>0.59520548611111113</c:v>
                </c:pt>
                <c:pt idx="571">
                  <c:v>0.59520650462962954</c:v>
                </c:pt>
                <c:pt idx="572">
                  <c:v>0.5952076273148148</c:v>
                </c:pt>
                <c:pt idx="573">
                  <c:v>0.59520878472222216</c:v>
                </c:pt>
                <c:pt idx="574">
                  <c:v>0.59520994212962963</c:v>
                </c:pt>
                <c:pt idx="575">
                  <c:v>0.59521111111111114</c:v>
                </c:pt>
                <c:pt idx="576">
                  <c:v>0.59521225694444446</c:v>
                </c:pt>
                <c:pt idx="577">
                  <c:v>0.59521341435185182</c:v>
                </c:pt>
                <c:pt idx="578">
                  <c:v>0.59521457175925918</c:v>
                </c:pt>
                <c:pt idx="579">
                  <c:v>0.59521572916666665</c:v>
                </c:pt>
                <c:pt idx="580">
                  <c:v>0.59521688657407412</c:v>
                </c:pt>
                <c:pt idx="581">
                  <c:v>0.59521804398148148</c:v>
                </c:pt>
                <c:pt idx="582">
                  <c:v>0.59521925925925934</c:v>
                </c:pt>
                <c:pt idx="583">
                  <c:v>0.59522057870370371</c:v>
                </c:pt>
                <c:pt idx="584">
                  <c:v>0.59522157407407406</c:v>
                </c:pt>
                <c:pt idx="585">
                  <c:v>0.59522271990740738</c:v>
                </c:pt>
                <c:pt idx="586">
                  <c:v>0.5952238310185185</c:v>
                </c:pt>
                <c:pt idx="587">
                  <c:v>0.59522498842592586</c:v>
                </c:pt>
                <c:pt idx="588">
                  <c:v>0.59522614583333333</c:v>
                </c:pt>
                <c:pt idx="589">
                  <c:v>0.5952273032407408</c:v>
                </c:pt>
                <c:pt idx="590">
                  <c:v>0.59522846064814816</c:v>
                </c:pt>
                <c:pt idx="591">
                  <c:v>0.59522961805555552</c:v>
                </c:pt>
                <c:pt idx="592">
                  <c:v>0.59523077546296299</c:v>
                </c:pt>
                <c:pt idx="593">
                  <c:v>0.59523193287037035</c:v>
                </c:pt>
                <c:pt idx="594">
                  <c:v>0.59523309027777782</c:v>
                </c:pt>
                <c:pt idx="595">
                  <c:v>0.59523424768518518</c:v>
                </c:pt>
                <c:pt idx="596">
                  <c:v>0.59523550925925928</c:v>
                </c:pt>
                <c:pt idx="597">
                  <c:v>0.59523660879629625</c:v>
                </c:pt>
                <c:pt idx="598">
                  <c:v>0.59523788194444449</c:v>
                </c:pt>
                <c:pt idx="599">
                  <c:v>0.59523898148148147</c:v>
                </c:pt>
                <c:pt idx="600">
                  <c:v>0.59524015046296297</c:v>
                </c:pt>
                <c:pt idx="601">
                  <c:v>0.59524119212962967</c:v>
                </c:pt>
                <c:pt idx="602">
                  <c:v>0.59524234953703703</c:v>
                </c:pt>
                <c:pt idx="603">
                  <c:v>0.59524350694444439</c:v>
                </c:pt>
                <c:pt idx="604">
                  <c:v>0.59524466435185186</c:v>
                </c:pt>
                <c:pt idx="605">
                  <c:v>0.59524582175925933</c:v>
                </c:pt>
                <c:pt idx="606">
                  <c:v>0.59524697916666669</c:v>
                </c:pt>
                <c:pt idx="607">
                  <c:v>0.59524813657407405</c:v>
                </c:pt>
                <c:pt idx="608">
                  <c:v>0.59524929398148141</c:v>
                </c:pt>
                <c:pt idx="609">
                  <c:v>0.59525045138888888</c:v>
                </c:pt>
                <c:pt idx="610">
                  <c:v>0.59525160879629635</c:v>
                </c:pt>
                <c:pt idx="611">
                  <c:v>0.5952528587962963</c:v>
                </c:pt>
                <c:pt idx="612">
                  <c:v>0.59525415509259261</c:v>
                </c:pt>
                <c:pt idx="613">
                  <c:v>0.5952551041666666</c:v>
                </c:pt>
                <c:pt idx="614">
                  <c:v>0.59525635416666667</c:v>
                </c:pt>
                <c:pt idx="615">
                  <c:v>0.59525739583333337</c:v>
                </c:pt>
                <c:pt idx="616">
                  <c:v>0.59525855324074073</c:v>
                </c:pt>
                <c:pt idx="617">
                  <c:v>0.59525971064814809</c:v>
                </c:pt>
                <c:pt idx="618">
                  <c:v>0.59526086805555556</c:v>
                </c:pt>
                <c:pt idx="619">
                  <c:v>0.59526202546296303</c:v>
                </c:pt>
                <c:pt idx="620">
                  <c:v>0.59526318287037039</c:v>
                </c:pt>
                <c:pt idx="621">
                  <c:v>0.59526434027777775</c:v>
                </c:pt>
                <c:pt idx="622">
                  <c:v>0.59526549768518522</c:v>
                </c:pt>
                <c:pt idx="623">
                  <c:v>0.59526666666666672</c:v>
                </c:pt>
                <c:pt idx="624">
                  <c:v>0.59526782407407408</c:v>
                </c:pt>
                <c:pt idx="625">
                  <c:v>0.59526944444444441</c:v>
                </c:pt>
                <c:pt idx="626">
                  <c:v>0.59527054398148149</c:v>
                </c:pt>
                <c:pt idx="627">
                  <c:v>0.59527129629629627</c:v>
                </c:pt>
                <c:pt idx="628">
                  <c:v>0.5952724421296296</c:v>
                </c:pt>
                <c:pt idx="629">
                  <c:v>0.59527359953703707</c:v>
                </c:pt>
                <c:pt idx="630">
                  <c:v>0.59527475694444443</c:v>
                </c:pt>
                <c:pt idx="631">
                  <c:v>0.59527592592592593</c:v>
                </c:pt>
                <c:pt idx="632">
                  <c:v>0.59527707175925926</c:v>
                </c:pt>
                <c:pt idx="633">
                  <c:v>0.59527822916666662</c:v>
                </c:pt>
                <c:pt idx="634">
                  <c:v>0.59527938657407409</c:v>
                </c:pt>
                <c:pt idx="635">
                  <c:v>0.59528054398148145</c:v>
                </c:pt>
                <c:pt idx="636">
                  <c:v>0.59528170138888892</c:v>
                </c:pt>
                <c:pt idx="637">
                  <c:v>0.59528285879629628</c:v>
                </c:pt>
                <c:pt idx="638">
                  <c:v>0.5952844791666666</c:v>
                </c:pt>
                <c:pt idx="639">
                  <c:v>0.59528517361111111</c:v>
                </c:pt>
                <c:pt idx="640">
                  <c:v>0.59528634259259261</c:v>
                </c:pt>
                <c:pt idx="641">
                  <c:v>0.59528748842592594</c:v>
                </c:pt>
                <c:pt idx="642">
                  <c:v>0.5952886458333333</c:v>
                </c:pt>
                <c:pt idx="643">
                  <c:v>0.5952898148148148</c:v>
                </c:pt>
                <c:pt idx="644">
                  <c:v>0.59529096064814813</c:v>
                </c:pt>
                <c:pt idx="645">
                  <c:v>0.5952921180555556</c:v>
                </c:pt>
                <c:pt idx="646">
                  <c:v>0.59529328703703699</c:v>
                </c:pt>
                <c:pt idx="647">
                  <c:v>0.59529443287037032</c:v>
                </c:pt>
                <c:pt idx="648">
                  <c:v>0.59529559027777779</c:v>
                </c:pt>
                <c:pt idx="649">
                  <c:v>0.59529674768518526</c:v>
                </c:pt>
                <c:pt idx="650">
                  <c:v>0.59529790509259262</c:v>
                </c:pt>
                <c:pt idx="651">
                  <c:v>0.59529975694444437</c:v>
                </c:pt>
                <c:pt idx="652">
                  <c:v>0.59530160879629634</c:v>
                </c:pt>
                <c:pt idx="653">
                  <c:v>0.59530270833333332</c:v>
                </c:pt>
                <c:pt idx="654">
                  <c:v>0.59530304398148148</c:v>
                </c:pt>
                <c:pt idx="655">
                  <c:v>0.59530584490740746</c:v>
                </c:pt>
                <c:pt idx="656">
                  <c:v>0.59530699074074067</c:v>
                </c:pt>
                <c:pt idx="657">
                  <c:v>0.59530861111111111</c:v>
                </c:pt>
                <c:pt idx="658">
                  <c:v>0.59530936342592589</c:v>
                </c:pt>
                <c:pt idx="659">
                  <c:v>0.59531004629629625</c:v>
                </c:pt>
                <c:pt idx="660">
                  <c:v>0.59531121527777786</c:v>
                </c:pt>
                <c:pt idx="661">
                  <c:v>0.59531237268518522</c:v>
                </c:pt>
                <c:pt idx="662">
                  <c:v>0.59531353009259258</c:v>
                </c:pt>
                <c:pt idx="663">
                  <c:v>0.59531468749999994</c:v>
                </c:pt>
                <c:pt idx="664">
                  <c:v>0.59531583333333338</c:v>
                </c:pt>
                <c:pt idx="665">
                  <c:v>0.59531700231481488</c:v>
                </c:pt>
                <c:pt idx="666">
                  <c:v>0.59531815972222224</c:v>
                </c:pt>
                <c:pt idx="667">
                  <c:v>0.5953193171296296</c:v>
                </c:pt>
                <c:pt idx="668">
                  <c:v>0.59532047453703707</c:v>
                </c:pt>
                <c:pt idx="669">
                  <c:v>0.59532281250000008</c:v>
                </c:pt>
                <c:pt idx="670">
                  <c:v>0.59532317129629631</c:v>
                </c:pt>
                <c:pt idx="671">
                  <c:v>0.59532494212962961</c:v>
                </c:pt>
                <c:pt idx="672">
                  <c:v>0.5953268055555555</c:v>
                </c:pt>
                <c:pt idx="673">
                  <c:v>0.59532827546296296</c:v>
                </c:pt>
                <c:pt idx="674">
                  <c:v>0.59533042824074078</c:v>
                </c:pt>
                <c:pt idx="675">
                  <c:v>0.59533072916666663</c:v>
                </c:pt>
                <c:pt idx="676">
                  <c:v>0.59533219907407409</c:v>
                </c:pt>
                <c:pt idx="677">
                  <c:v>0.59533343750000001</c:v>
                </c:pt>
                <c:pt idx="678">
                  <c:v>0.59533390046296297</c:v>
                </c:pt>
                <c:pt idx="679">
                  <c:v>0.59533490740740747</c:v>
                </c:pt>
                <c:pt idx="680">
                  <c:v>0.59533835648148148</c:v>
                </c:pt>
                <c:pt idx="681">
                  <c:v>0.59533850694444446</c:v>
                </c:pt>
                <c:pt idx="682">
                  <c:v>0.59533960648148143</c:v>
                </c:pt>
                <c:pt idx="683">
                  <c:v>0.59534075231481476</c:v>
                </c:pt>
                <c:pt idx="684">
                  <c:v>0.59534190972222223</c:v>
                </c:pt>
                <c:pt idx="685">
                  <c:v>0.5953430671296297</c:v>
                </c:pt>
                <c:pt idx="686">
                  <c:v>0.59534423611111109</c:v>
                </c:pt>
                <c:pt idx="687">
                  <c:v>0.59534539351851845</c:v>
                </c:pt>
                <c:pt idx="688">
                  <c:v>0.59534655092592592</c:v>
                </c:pt>
                <c:pt idx="689">
                  <c:v>0.59534769675925925</c:v>
                </c:pt>
                <c:pt idx="690">
                  <c:v>0.59534885416666672</c:v>
                </c:pt>
                <c:pt idx="691">
                  <c:v>0.59535037037037031</c:v>
                </c:pt>
                <c:pt idx="692">
                  <c:v>0.59535125</c:v>
                </c:pt>
                <c:pt idx="693">
                  <c:v>0.59535395833333338</c:v>
                </c:pt>
                <c:pt idx="694">
                  <c:v>0.59535423611111116</c:v>
                </c:pt>
                <c:pt idx="695">
                  <c:v>0.59535505787037046</c:v>
                </c:pt>
                <c:pt idx="696">
                  <c:v>0.5953561805555555</c:v>
                </c:pt>
                <c:pt idx="697">
                  <c:v>0.59535765046296296</c:v>
                </c:pt>
                <c:pt idx="698">
                  <c:v>0.59535811342592593</c:v>
                </c:pt>
                <c:pt idx="699">
                  <c:v>0.59535981481481481</c:v>
                </c:pt>
                <c:pt idx="700">
                  <c:v>0.59536129629629631</c:v>
                </c:pt>
                <c:pt idx="701">
                  <c:v>0.59536167824074082</c:v>
                </c:pt>
                <c:pt idx="702">
                  <c:v>0.59536297453703702</c:v>
                </c:pt>
                <c:pt idx="703">
                  <c:v>0.59536390046296295</c:v>
                </c:pt>
                <c:pt idx="704">
                  <c:v>0.59536505787037031</c:v>
                </c:pt>
                <c:pt idx="705">
                  <c:v>0.59536621527777778</c:v>
                </c:pt>
                <c:pt idx="706">
                  <c:v>0.59536738425925928</c:v>
                </c:pt>
                <c:pt idx="707">
                  <c:v>0.59536854166666664</c:v>
                </c:pt>
                <c:pt idx="708">
                  <c:v>0.59536968749999997</c:v>
                </c:pt>
                <c:pt idx="709">
                  <c:v>0.59537084490740733</c:v>
                </c:pt>
                <c:pt idx="710">
                  <c:v>0.59537200231481491</c:v>
                </c:pt>
                <c:pt idx="711">
                  <c:v>0.59537315972222227</c:v>
                </c:pt>
                <c:pt idx="712">
                  <c:v>0.59537431712962963</c:v>
                </c:pt>
                <c:pt idx="713">
                  <c:v>0.59537611111111111</c:v>
                </c:pt>
                <c:pt idx="714">
                  <c:v>0.59537668981481484</c:v>
                </c:pt>
                <c:pt idx="715">
                  <c:v>0.59537846064814814</c:v>
                </c:pt>
                <c:pt idx="716">
                  <c:v>0.59537974537037031</c:v>
                </c:pt>
                <c:pt idx="717">
                  <c:v>0.59538031250000001</c:v>
                </c:pt>
                <c:pt idx="718">
                  <c:v>0.59538274305555561</c:v>
                </c:pt>
                <c:pt idx="719">
                  <c:v>0.59538302083333339</c:v>
                </c:pt>
                <c:pt idx="720">
                  <c:v>0.59538361111111116</c:v>
                </c:pt>
                <c:pt idx="721">
                  <c:v>0.59538504629629629</c:v>
                </c:pt>
                <c:pt idx="722">
                  <c:v>0.59538648148148143</c:v>
                </c:pt>
                <c:pt idx="723">
                  <c:v>0.59538704861111114</c:v>
                </c:pt>
                <c:pt idx="724">
                  <c:v>0.5953882060185185</c:v>
                </c:pt>
                <c:pt idx="725">
                  <c:v>0.595389375</c:v>
                </c:pt>
                <c:pt idx="726">
                  <c:v>0.59539053240740736</c:v>
                </c:pt>
                <c:pt idx="727">
                  <c:v>0.5953916782407408</c:v>
                </c:pt>
                <c:pt idx="728">
                  <c:v>0.5953928472222223</c:v>
                </c:pt>
                <c:pt idx="729">
                  <c:v>0.59539399305555551</c:v>
                </c:pt>
                <c:pt idx="730">
                  <c:v>0.59539515046296299</c:v>
                </c:pt>
                <c:pt idx="731">
                  <c:v>0.59539631944444438</c:v>
                </c:pt>
                <c:pt idx="732">
                  <c:v>0.59539746527777782</c:v>
                </c:pt>
                <c:pt idx="733">
                  <c:v>0.59539868055555556</c:v>
                </c:pt>
                <c:pt idx="734">
                  <c:v>0.59540143518518518</c:v>
                </c:pt>
                <c:pt idx="735">
                  <c:v>0.59540291666666667</c:v>
                </c:pt>
                <c:pt idx="736">
                  <c:v>0.59540519675925929</c:v>
                </c:pt>
                <c:pt idx="737">
                  <c:v>0.59540655092592587</c:v>
                </c:pt>
                <c:pt idx="738">
                  <c:v>0.59540672453703702</c:v>
                </c:pt>
                <c:pt idx="739">
                  <c:v>0.59540831018518514</c:v>
                </c:pt>
                <c:pt idx="740">
                  <c:v>0.59540907407407406</c:v>
                </c:pt>
                <c:pt idx="741">
                  <c:v>0.59540987268518519</c:v>
                </c:pt>
                <c:pt idx="742">
                  <c:v>0.59541093749999996</c:v>
                </c:pt>
                <c:pt idx="743">
                  <c:v>0.59541210648148146</c:v>
                </c:pt>
                <c:pt idx="744">
                  <c:v>0.59541326388888882</c:v>
                </c:pt>
                <c:pt idx="745">
                  <c:v>0.59541442129629629</c:v>
                </c:pt>
                <c:pt idx="746">
                  <c:v>0.59541557870370376</c:v>
                </c:pt>
                <c:pt idx="747">
                  <c:v>0.59541673611111112</c:v>
                </c:pt>
                <c:pt idx="748">
                  <c:v>0.59541788194444445</c:v>
                </c:pt>
                <c:pt idx="749">
                  <c:v>0.59541905092592595</c:v>
                </c:pt>
                <c:pt idx="750">
                  <c:v>0.59542020833333331</c:v>
                </c:pt>
                <c:pt idx="751">
                  <c:v>0.59542136574074078</c:v>
                </c:pt>
                <c:pt idx="752">
                  <c:v>0.59542254629629632</c:v>
                </c:pt>
                <c:pt idx="753">
                  <c:v>0.59542548611111112</c:v>
                </c:pt>
                <c:pt idx="754">
                  <c:v>0.5954257638888889</c:v>
                </c:pt>
                <c:pt idx="755">
                  <c:v>0.5954259837962963</c:v>
                </c:pt>
                <c:pt idx="756">
                  <c:v>0.59542770833333336</c:v>
                </c:pt>
                <c:pt idx="757">
                  <c:v>0.59542934027777783</c:v>
                </c:pt>
                <c:pt idx="758">
                  <c:v>0.59542969907407406</c:v>
                </c:pt>
                <c:pt idx="759">
                  <c:v>0.5954313541666667</c:v>
                </c:pt>
                <c:pt idx="760">
                  <c:v>0.59543300925925924</c:v>
                </c:pt>
                <c:pt idx="761">
                  <c:v>0.59543318287037039</c:v>
                </c:pt>
                <c:pt idx="762">
                  <c:v>0.59543409722222229</c:v>
                </c:pt>
                <c:pt idx="763">
                  <c:v>0.59543525462962965</c:v>
                </c:pt>
                <c:pt idx="764">
                  <c:v>0.59543641203703701</c:v>
                </c:pt>
                <c:pt idx="765">
                  <c:v>0.59543755787037034</c:v>
                </c:pt>
                <c:pt idx="766">
                  <c:v>0.59543871527777781</c:v>
                </c:pt>
                <c:pt idx="767">
                  <c:v>0.59543988425925931</c:v>
                </c:pt>
                <c:pt idx="768">
                  <c:v>0.59544104166666667</c:v>
                </c:pt>
                <c:pt idx="769">
                  <c:v>0.59544219907407403</c:v>
                </c:pt>
                <c:pt idx="770">
                  <c:v>0.59544334490740736</c:v>
                </c:pt>
                <c:pt idx="771">
                  <c:v>0.59544451388888897</c:v>
                </c:pt>
                <c:pt idx="772">
                  <c:v>0.59544576388888892</c:v>
                </c:pt>
                <c:pt idx="773">
                  <c:v>0.59544778935185183</c:v>
                </c:pt>
                <c:pt idx="774">
                  <c:v>0.59544822916666662</c:v>
                </c:pt>
                <c:pt idx="775">
                  <c:v>0.59544951388888889</c:v>
                </c:pt>
                <c:pt idx="776">
                  <c:v>0.59545084490740741</c:v>
                </c:pt>
                <c:pt idx="777">
                  <c:v>0.59545165509259257</c:v>
                </c:pt>
                <c:pt idx="778">
                  <c:v>0.59545344907407405</c:v>
                </c:pt>
                <c:pt idx="779">
                  <c:v>0.59545435185185192</c:v>
                </c:pt>
                <c:pt idx="780">
                  <c:v>0.59545491898148151</c:v>
                </c:pt>
                <c:pt idx="781">
                  <c:v>0.59545607638888887</c:v>
                </c:pt>
                <c:pt idx="782">
                  <c:v>0.59545724537037037</c:v>
                </c:pt>
                <c:pt idx="783">
                  <c:v>0.59545840277777773</c:v>
                </c:pt>
                <c:pt idx="784">
                  <c:v>0.59545954861111117</c:v>
                </c:pt>
                <c:pt idx="785">
                  <c:v>0.59546070601851853</c:v>
                </c:pt>
                <c:pt idx="786">
                  <c:v>0.59546187500000003</c:v>
                </c:pt>
                <c:pt idx="787">
                  <c:v>0.59546303240740739</c:v>
                </c:pt>
                <c:pt idx="788">
                  <c:v>0.59546418981481486</c:v>
                </c:pt>
                <c:pt idx="789">
                  <c:v>0.59546534722222222</c:v>
                </c:pt>
                <c:pt idx="790">
                  <c:v>0.59546763888888887</c:v>
                </c:pt>
                <c:pt idx="791">
                  <c:v>0.59546824074074067</c:v>
                </c:pt>
                <c:pt idx="792">
                  <c:v>0.59546924768518517</c:v>
                </c:pt>
                <c:pt idx="793">
                  <c:v>0.59547151620370375</c:v>
                </c:pt>
                <c:pt idx="794">
                  <c:v>0.5954719444444444</c:v>
                </c:pt>
                <c:pt idx="795">
                  <c:v>0.59547271990740747</c:v>
                </c:pt>
                <c:pt idx="796">
                  <c:v>0.59547416666666664</c:v>
                </c:pt>
                <c:pt idx="797">
                  <c:v>0.59547532407407411</c:v>
                </c:pt>
                <c:pt idx="798">
                  <c:v>0.59547597222222226</c:v>
                </c:pt>
                <c:pt idx="799">
                  <c:v>0.59547781249999998</c:v>
                </c:pt>
                <c:pt idx="800">
                  <c:v>0.5954787962962963</c:v>
                </c:pt>
                <c:pt idx="801">
                  <c:v>0.59547922453703706</c:v>
                </c:pt>
                <c:pt idx="802">
                  <c:v>0.59548038194444441</c:v>
                </c:pt>
                <c:pt idx="803">
                  <c:v>0.59548153935185189</c:v>
                </c:pt>
                <c:pt idx="804">
                  <c:v>0.59548270833333328</c:v>
                </c:pt>
                <c:pt idx="805">
                  <c:v>0.59548386574074075</c:v>
                </c:pt>
                <c:pt idx="806">
                  <c:v>0.59548502314814822</c:v>
                </c:pt>
                <c:pt idx="807">
                  <c:v>0.59548618055555558</c:v>
                </c:pt>
                <c:pt idx="808">
                  <c:v>0.59548733796296294</c:v>
                </c:pt>
                <c:pt idx="809">
                  <c:v>0.5954884953703703</c:v>
                </c:pt>
                <c:pt idx="810">
                  <c:v>0.59548965277777777</c:v>
                </c:pt>
                <c:pt idx="811">
                  <c:v>0.59549089120370369</c:v>
                </c:pt>
                <c:pt idx="812">
                  <c:v>0.59549228009259259</c:v>
                </c:pt>
                <c:pt idx="813">
                  <c:v>0.59549343750000006</c:v>
                </c:pt>
                <c:pt idx="814">
                  <c:v>0.5954959143518519</c:v>
                </c:pt>
                <c:pt idx="815">
                  <c:v>0.59549690972222225</c:v>
                </c:pt>
                <c:pt idx="816">
                  <c:v>0.59549744212962963</c:v>
                </c:pt>
                <c:pt idx="817">
                  <c:v>0.59549951388888889</c:v>
                </c:pt>
                <c:pt idx="818">
                  <c:v>0.59550090277777779</c:v>
                </c:pt>
                <c:pt idx="819">
                  <c:v>0.59550233796296304</c:v>
                </c:pt>
                <c:pt idx="820">
                  <c:v>0.59550403935185181</c:v>
                </c:pt>
                <c:pt idx="821">
                  <c:v>0.59550454861111113</c:v>
                </c:pt>
                <c:pt idx="822">
                  <c:v>0.59550553240740745</c:v>
                </c:pt>
                <c:pt idx="823">
                  <c:v>0.59550667824074077</c:v>
                </c:pt>
                <c:pt idx="824">
                  <c:v>0.59550784722222216</c:v>
                </c:pt>
                <c:pt idx="825">
                  <c:v>0.59550899305555549</c:v>
                </c:pt>
                <c:pt idx="826">
                  <c:v>0.59551016203703711</c:v>
                </c:pt>
                <c:pt idx="827">
                  <c:v>0.59551130787037043</c:v>
                </c:pt>
                <c:pt idx="828">
                  <c:v>0.59551247685185182</c:v>
                </c:pt>
                <c:pt idx="829">
                  <c:v>0.59551363425925918</c:v>
                </c:pt>
                <c:pt idx="830">
                  <c:v>0.59551478009259262</c:v>
                </c:pt>
                <c:pt idx="831">
                  <c:v>0.59551594907407412</c:v>
                </c:pt>
                <c:pt idx="832">
                  <c:v>0.59551763888888887</c:v>
                </c:pt>
                <c:pt idx="833">
                  <c:v>0.59551872685185181</c:v>
                </c:pt>
                <c:pt idx="834">
                  <c:v>0.59551954861111112</c:v>
                </c:pt>
                <c:pt idx="835">
                  <c:v>0.59552069444444444</c:v>
                </c:pt>
                <c:pt idx="836">
                  <c:v>0.59552181712962959</c:v>
                </c:pt>
                <c:pt idx="837">
                  <c:v>0.59552306712962966</c:v>
                </c:pt>
                <c:pt idx="838">
                  <c:v>0.59552487268518517</c:v>
                </c:pt>
                <c:pt idx="839">
                  <c:v>0.5955254513888889</c:v>
                </c:pt>
                <c:pt idx="840">
                  <c:v>0.59552763888888893</c:v>
                </c:pt>
                <c:pt idx="841">
                  <c:v>0.59552925925925926</c:v>
                </c:pt>
                <c:pt idx="842">
                  <c:v>0.59553008101851845</c:v>
                </c:pt>
                <c:pt idx="843">
                  <c:v>0.59553123842592592</c:v>
                </c:pt>
                <c:pt idx="844">
                  <c:v>0.59553240740740743</c:v>
                </c:pt>
                <c:pt idx="845">
                  <c:v>0.59553355324074075</c:v>
                </c:pt>
                <c:pt idx="846">
                  <c:v>0.59553469907407408</c:v>
                </c:pt>
                <c:pt idx="847">
                  <c:v>0.59553586805555558</c:v>
                </c:pt>
                <c:pt idx="848">
                  <c:v>0.59553702546296294</c:v>
                </c:pt>
                <c:pt idx="849">
                  <c:v>0.59553819444444445</c:v>
                </c:pt>
                <c:pt idx="850">
                  <c:v>0.59553934027777777</c:v>
                </c:pt>
                <c:pt idx="851">
                  <c:v>0.59554049768518524</c:v>
                </c:pt>
                <c:pt idx="852">
                  <c:v>0.59554170138888884</c:v>
                </c:pt>
                <c:pt idx="853">
                  <c:v>0.59554401620370367</c:v>
                </c:pt>
                <c:pt idx="854">
                  <c:v>0.59554517361111114</c:v>
                </c:pt>
                <c:pt idx="855">
                  <c:v>0.59554540509259257</c:v>
                </c:pt>
                <c:pt idx="856">
                  <c:v>0.59554690972222224</c:v>
                </c:pt>
                <c:pt idx="857">
                  <c:v>0.59554842592592594</c:v>
                </c:pt>
                <c:pt idx="858">
                  <c:v>0.59554905092592592</c:v>
                </c:pt>
                <c:pt idx="859">
                  <c:v>0.59554986111111108</c:v>
                </c:pt>
                <c:pt idx="860">
                  <c:v>0.59555275462962964</c:v>
                </c:pt>
                <c:pt idx="861">
                  <c:v>0.59555310185185184</c:v>
                </c:pt>
                <c:pt idx="862">
                  <c:v>0.59555350694444442</c:v>
                </c:pt>
                <c:pt idx="863">
                  <c:v>0.595554386574074</c:v>
                </c:pt>
                <c:pt idx="864">
                  <c:v>0.5955555555555555</c:v>
                </c:pt>
                <c:pt idx="865">
                  <c:v>0.59555670138888894</c:v>
                </c:pt>
                <c:pt idx="866">
                  <c:v>0.5955578587962963</c:v>
                </c:pt>
                <c:pt idx="867">
                  <c:v>0.59555901620370366</c:v>
                </c:pt>
                <c:pt idx="868">
                  <c:v>0.59556017361111113</c:v>
                </c:pt>
                <c:pt idx="869">
                  <c:v>0.59556134259259264</c:v>
                </c:pt>
                <c:pt idx="870">
                  <c:v>0.59556248842592596</c:v>
                </c:pt>
                <c:pt idx="871">
                  <c:v>0.59556364583333332</c:v>
                </c:pt>
                <c:pt idx="872">
                  <c:v>0.59556479166666665</c:v>
                </c:pt>
                <c:pt idx="873">
                  <c:v>0.59556663194444448</c:v>
                </c:pt>
                <c:pt idx="874">
                  <c:v>0.59556763888888886</c:v>
                </c:pt>
                <c:pt idx="875">
                  <c:v>0.59556829861111116</c:v>
                </c:pt>
                <c:pt idx="876">
                  <c:v>0.59557003472222214</c:v>
                </c:pt>
                <c:pt idx="877">
                  <c:v>0.59557069444444444</c:v>
                </c:pt>
                <c:pt idx="878">
                  <c:v>0.59557181712962959</c:v>
                </c:pt>
                <c:pt idx="879">
                  <c:v>0.59557354166666665</c:v>
                </c:pt>
                <c:pt idx="880">
                  <c:v>0.59557416666666663</c:v>
                </c:pt>
                <c:pt idx="881">
                  <c:v>0.59557611111111108</c:v>
                </c:pt>
                <c:pt idx="882">
                  <c:v>0.59557704861111116</c:v>
                </c:pt>
                <c:pt idx="883">
                  <c:v>0.59557753472222219</c:v>
                </c:pt>
                <c:pt idx="884">
                  <c:v>0.59557870370370369</c:v>
                </c:pt>
                <c:pt idx="885">
                  <c:v>0.59557986111111105</c:v>
                </c:pt>
                <c:pt idx="886">
                  <c:v>0.59558100694444449</c:v>
                </c:pt>
                <c:pt idx="887">
                  <c:v>0.59558216435185185</c:v>
                </c:pt>
                <c:pt idx="888">
                  <c:v>0.59558333333333335</c:v>
                </c:pt>
                <c:pt idx="889">
                  <c:v>0.59558450231481475</c:v>
                </c:pt>
                <c:pt idx="890">
                  <c:v>0.59558564814814818</c:v>
                </c:pt>
                <c:pt idx="891">
                  <c:v>0.59558679398148151</c:v>
                </c:pt>
                <c:pt idx="892">
                  <c:v>0.59558795138888887</c:v>
                </c:pt>
                <c:pt idx="893">
                  <c:v>0.59558950231481478</c:v>
                </c:pt>
                <c:pt idx="894">
                  <c:v>0.59559048611111109</c:v>
                </c:pt>
                <c:pt idx="895">
                  <c:v>0.59559177083333337</c:v>
                </c:pt>
                <c:pt idx="896">
                  <c:v>0.59559407407407405</c:v>
                </c:pt>
                <c:pt idx="897">
                  <c:v>0.59559501157407402</c:v>
                </c:pt>
                <c:pt idx="898">
                  <c:v>0.59559614583333331</c:v>
                </c:pt>
                <c:pt idx="899">
                  <c:v>0.59559818287037036</c:v>
                </c:pt>
                <c:pt idx="900">
                  <c:v>0.59559842592592593</c:v>
                </c:pt>
                <c:pt idx="901">
                  <c:v>0.59559980324074069</c:v>
                </c:pt>
                <c:pt idx="902">
                  <c:v>0.59560074074074076</c:v>
                </c:pt>
                <c:pt idx="903">
                  <c:v>0.59560189814814812</c:v>
                </c:pt>
                <c:pt idx="904">
                  <c:v>0.59560304398148156</c:v>
                </c:pt>
                <c:pt idx="905">
                  <c:v>0.59560421296296295</c:v>
                </c:pt>
                <c:pt idx="906">
                  <c:v>0.59560537037037031</c:v>
                </c:pt>
                <c:pt idx="907">
                  <c:v>0.59560652777777778</c:v>
                </c:pt>
                <c:pt idx="908">
                  <c:v>0.59560768518518514</c:v>
                </c:pt>
                <c:pt idx="909">
                  <c:v>0.59560884259259261</c:v>
                </c:pt>
                <c:pt idx="910">
                  <c:v>0.59560998842592594</c:v>
                </c:pt>
                <c:pt idx="911">
                  <c:v>0.59561115740740733</c:v>
                </c:pt>
                <c:pt idx="912">
                  <c:v>0.595612662037037</c:v>
                </c:pt>
                <c:pt idx="913">
                  <c:v>0.5956140509259259</c:v>
                </c:pt>
                <c:pt idx="914">
                  <c:v>0.59561490740740741</c:v>
                </c:pt>
                <c:pt idx="915">
                  <c:v>0.59561594907407411</c:v>
                </c:pt>
                <c:pt idx="916">
                  <c:v>0.59561716435185186</c:v>
                </c:pt>
                <c:pt idx="917">
                  <c:v>0.595618125</c:v>
                </c:pt>
                <c:pt idx="918">
                  <c:v>0.59561972222222226</c:v>
                </c:pt>
                <c:pt idx="919">
                  <c:v>0.59562099537037039</c:v>
                </c:pt>
                <c:pt idx="920">
                  <c:v>0.59562157407407401</c:v>
                </c:pt>
                <c:pt idx="921">
                  <c:v>0.59562353009259261</c:v>
                </c:pt>
                <c:pt idx="922">
                  <c:v>0.59562493055555554</c:v>
                </c:pt>
                <c:pt idx="923">
                  <c:v>0.59562511574074073</c:v>
                </c:pt>
                <c:pt idx="924">
                  <c:v>0.59562620370370367</c:v>
                </c:pt>
                <c:pt idx="925">
                  <c:v>0.59562736111111114</c:v>
                </c:pt>
                <c:pt idx="926">
                  <c:v>0.5956285185185185</c:v>
                </c:pt>
                <c:pt idx="927">
                  <c:v>0.59562966435185183</c:v>
                </c:pt>
                <c:pt idx="928">
                  <c:v>0.59563083333333333</c:v>
                </c:pt>
                <c:pt idx="929">
                  <c:v>0.59563199074074069</c:v>
                </c:pt>
                <c:pt idx="930">
                  <c:v>0.59563314814814816</c:v>
                </c:pt>
                <c:pt idx="931">
                  <c:v>0.59563430555555552</c:v>
                </c:pt>
                <c:pt idx="932">
                  <c:v>0.59563546296296299</c:v>
                </c:pt>
                <c:pt idx="933">
                  <c:v>0.59563695601851852</c:v>
                </c:pt>
                <c:pt idx="934">
                  <c:v>0.59563787037037041</c:v>
                </c:pt>
                <c:pt idx="935">
                  <c:v>0.59563939814814815</c:v>
                </c:pt>
                <c:pt idx="936">
                  <c:v>0.59564031249999994</c:v>
                </c:pt>
                <c:pt idx="937">
                  <c:v>0.59564146990740741</c:v>
                </c:pt>
                <c:pt idx="938">
                  <c:v>0.59564378472222224</c:v>
                </c:pt>
                <c:pt idx="939">
                  <c:v>0.59564414351851858</c:v>
                </c:pt>
                <c:pt idx="940">
                  <c:v>0.59564476851851855</c:v>
                </c:pt>
                <c:pt idx="941">
                  <c:v>0.59564631944444446</c:v>
                </c:pt>
                <c:pt idx="942">
                  <c:v>0.59564709490740742</c:v>
                </c:pt>
                <c:pt idx="943">
                  <c:v>0.5956481944444445</c:v>
                </c:pt>
                <c:pt idx="944">
                  <c:v>0.59564934027777783</c:v>
                </c:pt>
                <c:pt idx="945">
                  <c:v>0.59565050925925922</c:v>
                </c:pt>
                <c:pt idx="946">
                  <c:v>0.59565166666666658</c:v>
                </c:pt>
                <c:pt idx="947">
                  <c:v>0.59565281250000002</c:v>
                </c:pt>
                <c:pt idx="948">
                  <c:v>0.59565398148148152</c:v>
                </c:pt>
                <c:pt idx="949">
                  <c:v>0.59565513888888888</c:v>
                </c:pt>
                <c:pt idx="950">
                  <c:v>0.59565629629629624</c:v>
                </c:pt>
                <c:pt idx="951">
                  <c:v>0.59565745370370371</c:v>
                </c:pt>
                <c:pt idx="952">
                  <c:v>0.59565861111111118</c:v>
                </c:pt>
                <c:pt idx="953">
                  <c:v>0.59566005787037035</c:v>
                </c:pt>
                <c:pt idx="954">
                  <c:v>0.59566126157407406</c:v>
                </c:pt>
                <c:pt idx="955">
                  <c:v>0.59566224537037038</c:v>
                </c:pt>
                <c:pt idx="956">
                  <c:v>0.59566325231481487</c:v>
                </c:pt>
                <c:pt idx="957">
                  <c:v>0.59566532407407402</c:v>
                </c:pt>
                <c:pt idx="958">
                  <c:v>0.59566584490740748</c:v>
                </c:pt>
                <c:pt idx="959">
                  <c:v>0.59566774305555559</c:v>
                </c:pt>
                <c:pt idx="960">
                  <c:v>0.59566872685185179</c:v>
                </c:pt>
                <c:pt idx="961">
                  <c:v>0.59566902777777775</c:v>
                </c:pt>
                <c:pt idx="962">
                  <c:v>0.59567018518518522</c:v>
                </c:pt>
                <c:pt idx="963">
                  <c:v>0.59567134259259258</c:v>
                </c:pt>
                <c:pt idx="964">
                  <c:v>0.59567249999999994</c:v>
                </c:pt>
                <c:pt idx="965">
                  <c:v>0.59567364583333338</c:v>
                </c:pt>
                <c:pt idx="966">
                  <c:v>0.59567481481481477</c:v>
                </c:pt>
                <c:pt idx="967">
                  <c:v>0.59567597222222224</c:v>
                </c:pt>
                <c:pt idx="968">
                  <c:v>0.59567711805555557</c:v>
                </c:pt>
                <c:pt idx="969">
                  <c:v>0.59567828703703707</c:v>
                </c:pt>
                <c:pt idx="970">
                  <c:v>0.59567944444444443</c:v>
                </c:pt>
                <c:pt idx="971">
                  <c:v>0.59568087962962968</c:v>
                </c:pt>
                <c:pt idx="972">
                  <c:v>0.59568226851851847</c:v>
                </c:pt>
                <c:pt idx="973">
                  <c:v>0.59568296296296297</c:v>
                </c:pt>
                <c:pt idx="974">
                  <c:v>0.59568510416666665</c:v>
                </c:pt>
                <c:pt idx="975">
                  <c:v>0.59568538194444443</c:v>
                </c:pt>
                <c:pt idx="976">
                  <c:v>0.59568703703703707</c:v>
                </c:pt>
                <c:pt idx="977">
                  <c:v>0.59568829861111106</c:v>
                </c:pt>
                <c:pt idx="978">
                  <c:v>0.59568887731481479</c:v>
                </c:pt>
                <c:pt idx="979">
                  <c:v>0.59569050925925926</c:v>
                </c:pt>
                <c:pt idx="980">
                  <c:v>0.59569170138888883</c:v>
                </c:pt>
                <c:pt idx="981">
                  <c:v>0.59569222222222218</c:v>
                </c:pt>
                <c:pt idx="982">
                  <c:v>0.59569333333333341</c:v>
                </c:pt>
                <c:pt idx="983">
                  <c:v>0.59569449074074077</c:v>
                </c:pt>
                <c:pt idx="984">
                  <c:v>0.59569564814814813</c:v>
                </c:pt>
                <c:pt idx="985">
                  <c:v>0.59569680555555549</c:v>
                </c:pt>
                <c:pt idx="986">
                  <c:v>0.59569796296296296</c:v>
                </c:pt>
                <c:pt idx="987">
                  <c:v>0.59569910879629628</c:v>
                </c:pt>
                <c:pt idx="988">
                  <c:v>0.59570027777777779</c:v>
                </c:pt>
                <c:pt idx="989">
                  <c:v>0.59570143518518515</c:v>
                </c:pt>
                <c:pt idx="990">
                  <c:v>0.59570259259259262</c:v>
                </c:pt>
                <c:pt idx="991">
                  <c:v>0.59570374999999998</c:v>
                </c:pt>
                <c:pt idx="992">
                  <c:v>0.59570571759259261</c:v>
                </c:pt>
                <c:pt idx="993">
                  <c:v>0.59570629629629623</c:v>
                </c:pt>
                <c:pt idx="994">
                  <c:v>0.59570935185185181</c:v>
                </c:pt>
                <c:pt idx="995">
                  <c:v>0.59570971064814815</c:v>
                </c:pt>
                <c:pt idx="996">
                  <c:v>0.59571195601851856</c:v>
                </c:pt>
                <c:pt idx="997">
                  <c:v>0.59571305555555554</c:v>
                </c:pt>
                <c:pt idx="998">
                  <c:v>0.59571329861111111</c:v>
                </c:pt>
                <c:pt idx="999">
                  <c:v>0.59571526620370374</c:v>
                </c:pt>
                <c:pt idx="1000">
                  <c:v>0.59571688657407407</c:v>
                </c:pt>
                <c:pt idx="1001">
                  <c:v>0.59571798611111115</c:v>
                </c:pt>
                <c:pt idx="1002">
                  <c:v>0.59571914351851851</c:v>
                </c:pt>
                <c:pt idx="1003">
                  <c:v>0.59572030092592587</c:v>
                </c:pt>
                <c:pt idx="1004">
                  <c:v>0.59572145833333334</c:v>
                </c:pt>
                <c:pt idx="1005">
                  <c:v>0.5957226157407407</c:v>
                </c:pt>
                <c:pt idx="1006">
                  <c:v>0.59572377314814817</c:v>
                </c:pt>
                <c:pt idx="1007">
                  <c:v>0.59572493055555553</c:v>
                </c:pt>
                <c:pt idx="1008">
                  <c:v>0.59572608796296289</c:v>
                </c:pt>
                <c:pt idx="1009">
                  <c:v>0.59572724537037036</c:v>
                </c:pt>
                <c:pt idx="1010">
                  <c:v>0.59572840277777783</c:v>
                </c:pt>
                <c:pt idx="1011">
                  <c:v>0.59573012731481478</c:v>
                </c:pt>
                <c:pt idx="1012">
                  <c:v>0.59573077546296305</c:v>
                </c:pt>
                <c:pt idx="1013">
                  <c:v>0.59573278935185192</c:v>
                </c:pt>
                <c:pt idx="1014">
                  <c:v>0.59573406250000005</c:v>
                </c:pt>
                <c:pt idx="1015">
                  <c:v>0.59573429398148148</c:v>
                </c:pt>
                <c:pt idx="1016">
                  <c:v>0.59573630787037035</c:v>
                </c:pt>
                <c:pt idx="1017">
                  <c:v>0.59573741898148147</c:v>
                </c:pt>
                <c:pt idx="1018">
                  <c:v>0.59573765046296301</c:v>
                </c:pt>
                <c:pt idx="1019">
                  <c:v>0.59573898148148141</c:v>
                </c:pt>
                <c:pt idx="1020">
                  <c:v>0.59574048611111119</c:v>
                </c:pt>
                <c:pt idx="1021">
                  <c:v>0.59574123842592586</c:v>
                </c:pt>
                <c:pt idx="1022">
                  <c:v>0.59574228009259256</c:v>
                </c:pt>
                <c:pt idx="1023">
                  <c:v>0.59574344907407406</c:v>
                </c:pt>
                <c:pt idx="1024">
                  <c:v>0.59574461805555556</c:v>
                </c:pt>
                <c:pt idx="1025">
                  <c:v>0.59574576388888889</c:v>
                </c:pt>
                <c:pt idx="1026">
                  <c:v>0.59574692129629625</c:v>
                </c:pt>
                <c:pt idx="1027">
                  <c:v>0.59574807870370372</c:v>
                </c:pt>
                <c:pt idx="1028">
                  <c:v>0.59574924768518522</c:v>
                </c:pt>
                <c:pt idx="1029">
                  <c:v>0.59575039351851855</c:v>
                </c:pt>
                <c:pt idx="1030">
                  <c:v>0.59575155092592591</c:v>
                </c:pt>
                <c:pt idx="1031">
                  <c:v>0.59575270833333338</c:v>
                </c:pt>
                <c:pt idx="1032">
                  <c:v>0.59575432870370371</c:v>
                </c:pt>
                <c:pt idx="1033">
                  <c:v>0.59575553240740742</c:v>
                </c:pt>
                <c:pt idx="1034">
                  <c:v>0.59575623842592595</c:v>
                </c:pt>
                <c:pt idx="1035">
                  <c:v>0.59575813657407406</c:v>
                </c:pt>
                <c:pt idx="1036">
                  <c:v>0.59575938657407401</c:v>
                </c:pt>
                <c:pt idx="1037">
                  <c:v>0.59575982638888891</c:v>
                </c:pt>
                <c:pt idx="1038">
                  <c:v>0.59576162037037028</c:v>
                </c:pt>
                <c:pt idx="1039">
                  <c:v>0.59576259259259257</c:v>
                </c:pt>
                <c:pt idx="1040">
                  <c:v>0.59576322916666669</c:v>
                </c:pt>
                <c:pt idx="1041">
                  <c:v>0.59576502314814817</c:v>
                </c:pt>
                <c:pt idx="1042">
                  <c:v>0.59576542824074075</c:v>
                </c:pt>
                <c:pt idx="1043">
                  <c:v>0.59576659722222214</c:v>
                </c:pt>
                <c:pt idx="1044">
                  <c:v>0.59576776620370364</c:v>
                </c:pt>
                <c:pt idx="1045">
                  <c:v>0.59576891203703708</c:v>
                </c:pt>
                <c:pt idx="1046">
                  <c:v>0.59577006944444444</c:v>
                </c:pt>
                <c:pt idx="1047">
                  <c:v>0.59577121527777777</c:v>
                </c:pt>
                <c:pt idx="1048">
                  <c:v>0.5957723958333333</c:v>
                </c:pt>
                <c:pt idx="1049">
                  <c:v>0.59577354166666674</c:v>
                </c:pt>
                <c:pt idx="1050">
                  <c:v>0.5957746990740741</c:v>
                </c:pt>
                <c:pt idx="1051">
                  <c:v>0.5957758680555556</c:v>
                </c:pt>
                <c:pt idx="1052">
                  <c:v>0.59577728009259256</c:v>
                </c:pt>
                <c:pt idx="1053">
                  <c:v>0.59578020833333334</c:v>
                </c:pt>
                <c:pt idx="1054">
                  <c:v>0.59578084490740735</c:v>
                </c:pt>
                <c:pt idx="1055">
                  <c:v>0.59578283564814816</c:v>
                </c:pt>
                <c:pt idx="1056">
                  <c:v>0.59578388888888889</c:v>
                </c:pt>
                <c:pt idx="1057">
                  <c:v>0.59578408564814822</c:v>
                </c:pt>
                <c:pt idx="1058">
                  <c:v>0.5957860416666666</c:v>
                </c:pt>
                <c:pt idx="1059">
                  <c:v>0.59578724537037031</c:v>
                </c:pt>
                <c:pt idx="1060">
                  <c:v>0.59578754629629627</c:v>
                </c:pt>
                <c:pt idx="1061">
                  <c:v>0.59578923611111112</c:v>
                </c:pt>
                <c:pt idx="1062">
                  <c:v>0.59578980324074071</c:v>
                </c:pt>
                <c:pt idx="1063">
                  <c:v>0.59579096064814818</c:v>
                </c:pt>
                <c:pt idx="1064">
                  <c:v>0.59579212962962969</c:v>
                </c:pt>
                <c:pt idx="1065">
                  <c:v>0.59579328703703704</c:v>
                </c:pt>
                <c:pt idx="1066">
                  <c:v>0.5957944444444444</c:v>
                </c:pt>
                <c:pt idx="1067">
                  <c:v>0.59579560185185187</c:v>
                </c:pt>
                <c:pt idx="1068">
                  <c:v>0.5957967476851852</c:v>
                </c:pt>
                <c:pt idx="1069">
                  <c:v>0.59579790509259256</c:v>
                </c:pt>
                <c:pt idx="1070">
                  <c:v>0.59579907407407406</c:v>
                </c:pt>
                <c:pt idx="1071">
                  <c:v>0.59580023148148142</c:v>
                </c:pt>
                <c:pt idx="1072">
                  <c:v>0.59580146990740745</c:v>
                </c:pt>
                <c:pt idx="1073">
                  <c:v>0.59580287037037039</c:v>
                </c:pt>
                <c:pt idx="1074">
                  <c:v>0.59580378472222217</c:v>
                </c:pt>
                <c:pt idx="1075">
                  <c:v>0.59580515046296301</c:v>
                </c:pt>
                <c:pt idx="1076">
                  <c:v>0.59580633101851854</c:v>
                </c:pt>
                <c:pt idx="1077">
                  <c:v>0.59580756944444446</c:v>
                </c:pt>
                <c:pt idx="1078">
                  <c:v>0.59580861111111116</c:v>
                </c:pt>
                <c:pt idx="1079">
                  <c:v>0.59580949074074074</c:v>
                </c:pt>
                <c:pt idx="1080">
                  <c:v>0.59581114583333328</c:v>
                </c:pt>
                <c:pt idx="1081">
                  <c:v>0.59581180555555557</c:v>
                </c:pt>
                <c:pt idx="1082">
                  <c:v>0.59581296296296293</c:v>
                </c:pt>
                <c:pt idx="1083">
                  <c:v>0.59581412037037029</c:v>
                </c:pt>
                <c:pt idx="1084">
                  <c:v>0.59581527777777776</c:v>
                </c:pt>
                <c:pt idx="1085">
                  <c:v>0.59581643518518523</c:v>
                </c:pt>
                <c:pt idx="1086">
                  <c:v>0.59581758101851856</c:v>
                </c:pt>
                <c:pt idx="1087">
                  <c:v>0.59581874999999995</c:v>
                </c:pt>
                <c:pt idx="1088">
                  <c:v>0.59581990740740731</c:v>
                </c:pt>
                <c:pt idx="1089">
                  <c:v>0.59582105324074075</c:v>
                </c:pt>
                <c:pt idx="1090">
                  <c:v>0.59582222222222225</c:v>
                </c:pt>
                <c:pt idx="1091">
                  <c:v>0.59582452546296294</c:v>
                </c:pt>
                <c:pt idx="1092">
                  <c:v>0.59582574074074068</c:v>
                </c:pt>
                <c:pt idx="1093">
                  <c:v>0.59582601851851857</c:v>
                </c:pt>
                <c:pt idx="1094">
                  <c:v>0.59582695601851854</c:v>
                </c:pt>
                <c:pt idx="1095">
                  <c:v>0.59582922453703702</c:v>
                </c:pt>
                <c:pt idx="1096">
                  <c:v>0.5958297569444444</c:v>
                </c:pt>
                <c:pt idx="1097">
                  <c:v>0.59583211805555547</c:v>
                </c:pt>
                <c:pt idx="1098">
                  <c:v>0.59583291666666671</c:v>
                </c:pt>
                <c:pt idx="1099">
                  <c:v>0.59583392361111109</c:v>
                </c:pt>
                <c:pt idx="1100">
                  <c:v>0.59583546296296297</c:v>
                </c:pt>
                <c:pt idx="1101">
                  <c:v>0.59583615740740736</c:v>
                </c:pt>
                <c:pt idx="1102">
                  <c:v>0.59583731481481483</c:v>
                </c:pt>
                <c:pt idx="1103">
                  <c:v>0.59583846064814816</c:v>
                </c:pt>
                <c:pt idx="1104">
                  <c:v>0.59583962962962966</c:v>
                </c:pt>
                <c:pt idx="1105">
                  <c:v>0.59584077546296288</c:v>
                </c:pt>
                <c:pt idx="1106">
                  <c:v>0.59584194444444438</c:v>
                </c:pt>
                <c:pt idx="1107">
                  <c:v>0.59584310185185185</c:v>
                </c:pt>
                <c:pt idx="1108">
                  <c:v>0.59584425925925932</c:v>
                </c:pt>
                <c:pt idx="1109">
                  <c:v>0.59584541666666668</c:v>
                </c:pt>
                <c:pt idx="1110">
                  <c:v>0.59584657407407404</c:v>
                </c:pt>
                <c:pt idx="1111">
                  <c:v>0.59584773148148151</c:v>
                </c:pt>
                <c:pt idx="1112">
                  <c:v>0.59584946759259261</c:v>
                </c:pt>
                <c:pt idx="1113">
                  <c:v>0.59585055555555555</c:v>
                </c:pt>
                <c:pt idx="1114">
                  <c:v>0.59585119212962956</c:v>
                </c:pt>
                <c:pt idx="1115">
                  <c:v>0.59585312499999998</c:v>
                </c:pt>
                <c:pt idx="1116">
                  <c:v>0.59585414351851851</c:v>
                </c:pt>
                <c:pt idx="1117">
                  <c:v>0.59585472222222224</c:v>
                </c:pt>
                <c:pt idx="1118">
                  <c:v>0.59585623842592594</c:v>
                </c:pt>
                <c:pt idx="1119">
                  <c:v>0.59585715277777773</c:v>
                </c:pt>
                <c:pt idx="1120">
                  <c:v>0.59585814814814819</c:v>
                </c:pt>
                <c:pt idx="1121">
                  <c:v>0.59585930555555555</c:v>
                </c:pt>
                <c:pt idx="1122">
                  <c:v>0.59586046296296291</c:v>
                </c:pt>
                <c:pt idx="1123">
                  <c:v>0.59586162037037038</c:v>
                </c:pt>
                <c:pt idx="1124">
                  <c:v>0.59586277777777785</c:v>
                </c:pt>
                <c:pt idx="1125">
                  <c:v>0.59586393518518521</c:v>
                </c:pt>
                <c:pt idx="1126">
                  <c:v>0.59586509259259257</c:v>
                </c:pt>
                <c:pt idx="1127">
                  <c:v>0.59586624999999993</c:v>
                </c:pt>
                <c:pt idx="1128">
                  <c:v>0.5958674074074074</c:v>
                </c:pt>
                <c:pt idx="1129">
                  <c:v>0.59586856481481487</c:v>
                </c:pt>
                <c:pt idx="1130">
                  <c:v>0.59586972222222223</c:v>
                </c:pt>
                <c:pt idx="1131">
                  <c:v>0.59587174768518525</c:v>
                </c:pt>
                <c:pt idx="1132">
                  <c:v>0.59587317129629636</c:v>
                </c:pt>
                <c:pt idx="1133">
                  <c:v>0.5958734722222222</c:v>
                </c:pt>
                <c:pt idx="1134">
                  <c:v>0.59587523148148147</c:v>
                </c:pt>
                <c:pt idx="1135">
                  <c:v>0.59587648148148153</c:v>
                </c:pt>
                <c:pt idx="1136">
                  <c:v>0.59587666666666661</c:v>
                </c:pt>
                <c:pt idx="1137">
                  <c:v>0.59587996527777776</c:v>
                </c:pt>
                <c:pt idx="1138">
                  <c:v>0.59588071759259253</c:v>
                </c:pt>
                <c:pt idx="1139">
                  <c:v>0.59588186342592597</c:v>
                </c:pt>
                <c:pt idx="1140">
                  <c:v>0.59588303240740748</c:v>
                </c:pt>
                <c:pt idx="1141">
                  <c:v>0.59588417824074069</c:v>
                </c:pt>
                <c:pt idx="1142">
                  <c:v>0.59588534722222219</c:v>
                </c:pt>
                <c:pt idx="1143">
                  <c:v>0.59588650462962955</c:v>
                </c:pt>
                <c:pt idx="1144">
                  <c:v>0.59588766203703702</c:v>
                </c:pt>
                <c:pt idx="1145">
                  <c:v>0.5958888194444445</c:v>
                </c:pt>
                <c:pt idx="1146">
                  <c:v>0.59588996527777771</c:v>
                </c:pt>
                <c:pt idx="1147">
                  <c:v>0.59589113425925921</c:v>
                </c:pt>
                <c:pt idx="1148">
                  <c:v>0.59589229166666668</c:v>
                </c:pt>
                <c:pt idx="1149">
                  <c:v>0.59589361111111105</c:v>
                </c:pt>
                <c:pt idx="1150">
                  <c:v>0.59589481481481477</c:v>
                </c:pt>
                <c:pt idx="1151">
                  <c:v>0.59589615740740742</c:v>
                </c:pt>
                <c:pt idx="1152">
                  <c:v>0.59589765046296295</c:v>
                </c:pt>
                <c:pt idx="1153">
                  <c:v>0.59589858796296291</c:v>
                </c:pt>
                <c:pt idx="1154">
                  <c:v>0.59589924768518521</c:v>
                </c:pt>
                <c:pt idx="1155">
                  <c:v>0.59590143518518512</c:v>
                </c:pt>
                <c:pt idx="1156">
                  <c:v>0.5959022453703704</c:v>
                </c:pt>
                <c:pt idx="1157">
                  <c:v>0.59590288194444441</c:v>
                </c:pt>
                <c:pt idx="1158">
                  <c:v>0.59590425925925927</c:v>
                </c:pt>
                <c:pt idx="1159">
                  <c:v>0.59590504629629637</c:v>
                </c:pt>
                <c:pt idx="1160">
                  <c:v>0.59590616898148141</c:v>
                </c:pt>
                <c:pt idx="1161">
                  <c:v>0.59590733796296291</c:v>
                </c:pt>
                <c:pt idx="1162">
                  <c:v>0.59590849537037038</c:v>
                </c:pt>
                <c:pt idx="1163">
                  <c:v>0.59590964120370371</c:v>
                </c:pt>
                <c:pt idx="1164">
                  <c:v>0.59591079861111107</c:v>
                </c:pt>
                <c:pt idx="1165">
                  <c:v>0.59591196759259257</c:v>
                </c:pt>
                <c:pt idx="1166">
                  <c:v>0.5959131134259259</c:v>
                </c:pt>
                <c:pt idx="1167">
                  <c:v>0.59591427083333337</c:v>
                </c:pt>
                <c:pt idx="1168">
                  <c:v>0.59591543981481476</c:v>
                </c:pt>
                <c:pt idx="1169">
                  <c:v>0.59591658564814809</c:v>
                </c:pt>
                <c:pt idx="1170">
                  <c:v>0.59591824074074073</c:v>
                </c:pt>
                <c:pt idx="1171">
                  <c:v>0.59591931712962953</c:v>
                </c:pt>
                <c:pt idx="1172">
                  <c:v>0.59592057870370374</c:v>
                </c:pt>
                <c:pt idx="1173">
                  <c:v>0.59592157407407409</c:v>
                </c:pt>
                <c:pt idx="1174">
                  <c:v>0.59592307870370376</c:v>
                </c:pt>
                <c:pt idx="1175">
                  <c:v>0.59592365740740738</c:v>
                </c:pt>
                <c:pt idx="1176">
                  <c:v>0.59592554398148145</c:v>
                </c:pt>
                <c:pt idx="1177">
                  <c:v>0.59592655092592584</c:v>
                </c:pt>
                <c:pt idx="1178">
                  <c:v>0.59592700231481477</c:v>
                </c:pt>
                <c:pt idx="1179">
                  <c:v>0.59592817129629638</c:v>
                </c:pt>
                <c:pt idx="1180">
                  <c:v>0.59592932870370374</c:v>
                </c:pt>
                <c:pt idx="1181">
                  <c:v>0.59593047453703696</c:v>
                </c:pt>
                <c:pt idx="1182">
                  <c:v>0.59593163194444443</c:v>
                </c:pt>
                <c:pt idx="1183">
                  <c:v>0.5959327893518519</c:v>
                </c:pt>
                <c:pt idx="1184">
                  <c:v>0.59593394675925926</c:v>
                </c:pt>
                <c:pt idx="1185">
                  <c:v>0.59593510416666662</c:v>
                </c:pt>
                <c:pt idx="1186">
                  <c:v>0.59593627314814812</c:v>
                </c:pt>
                <c:pt idx="1187">
                  <c:v>0.59593743055555559</c:v>
                </c:pt>
                <c:pt idx="1188">
                  <c:v>0.59593939814814811</c:v>
                </c:pt>
                <c:pt idx="1189">
                  <c:v>0.59593996527777782</c:v>
                </c:pt>
                <c:pt idx="1190">
                  <c:v>0.59594194444444437</c:v>
                </c:pt>
                <c:pt idx="1191">
                  <c:v>0.59594362268518519</c:v>
                </c:pt>
                <c:pt idx="1192">
                  <c:v>0.59594526620370369</c:v>
                </c:pt>
                <c:pt idx="1193">
                  <c:v>0.59594651620370376</c:v>
                </c:pt>
                <c:pt idx="1194">
                  <c:v>0.595947037037037</c:v>
                </c:pt>
                <c:pt idx="1195">
                  <c:v>0.59595010416666672</c:v>
                </c:pt>
                <c:pt idx="1196">
                  <c:v>0.59595269675925933</c:v>
                </c:pt>
                <c:pt idx="1197">
                  <c:v>0.59595450231481484</c:v>
                </c:pt>
                <c:pt idx="1198">
                  <c:v>0.5959547453703703</c:v>
                </c:pt>
                <c:pt idx="1199">
                  <c:v>0.59595590277777777</c:v>
                </c:pt>
                <c:pt idx="1200">
                  <c:v>0.59595706018518524</c:v>
                </c:pt>
                <c:pt idx="1201">
                  <c:v>0.59595827546296298</c:v>
                </c:pt>
                <c:pt idx="1202">
                  <c:v>0.59595937499999996</c:v>
                </c:pt>
                <c:pt idx="1203">
                  <c:v>0.59596053240740743</c:v>
                </c:pt>
                <c:pt idx="1204">
                  <c:v>0.59596168981481479</c:v>
                </c:pt>
                <c:pt idx="1205">
                  <c:v>0.59596284722222226</c:v>
                </c:pt>
                <c:pt idx="1206">
                  <c:v>0.5959640625</c:v>
                </c:pt>
                <c:pt idx="1207">
                  <c:v>0.59596515046296294</c:v>
                </c:pt>
                <c:pt idx="1208">
                  <c:v>0.59596648148148146</c:v>
                </c:pt>
                <c:pt idx="1209">
                  <c:v>0.59596770833333335</c:v>
                </c:pt>
                <c:pt idx="1210">
                  <c:v>0.59596892361111109</c:v>
                </c:pt>
                <c:pt idx="1211">
                  <c:v>0.59597109953703697</c:v>
                </c:pt>
                <c:pt idx="1212">
                  <c:v>0.59597180555555551</c:v>
                </c:pt>
                <c:pt idx="1213">
                  <c:v>0.59597424768518525</c:v>
                </c:pt>
                <c:pt idx="1214">
                  <c:v>0.59597574074074067</c:v>
                </c:pt>
                <c:pt idx="1215">
                  <c:v>0.59597673611111113</c:v>
                </c:pt>
                <c:pt idx="1216">
                  <c:v>0.59597818287037041</c:v>
                </c:pt>
                <c:pt idx="1217">
                  <c:v>0.59597908564814817</c:v>
                </c:pt>
                <c:pt idx="1218">
                  <c:v>0.59598054398148148</c:v>
                </c:pt>
                <c:pt idx="1219">
                  <c:v>0.59598186342592596</c:v>
                </c:pt>
                <c:pt idx="1220">
                  <c:v>0.5959824421296297</c:v>
                </c:pt>
                <c:pt idx="1221">
                  <c:v>0.59598358796296302</c:v>
                </c:pt>
                <c:pt idx="1222">
                  <c:v>0.59598475694444442</c:v>
                </c:pt>
                <c:pt idx="1223">
                  <c:v>0.59598591435185178</c:v>
                </c:pt>
                <c:pt idx="1224">
                  <c:v>0.59598707175925925</c:v>
                </c:pt>
                <c:pt idx="1225">
                  <c:v>0.59598822916666672</c:v>
                </c:pt>
                <c:pt idx="1226">
                  <c:v>0.59598938657407408</c:v>
                </c:pt>
                <c:pt idx="1227">
                  <c:v>0.59599054398148144</c:v>
                </c:pt>
                <c:pt idx="1228">
                  <c:v>0.59599170138888891</c:v>
                </c:pt>
                <c:pt idx="1229">
                  <c:v>0.59599284722222223</c:v>
                </c:pt>
                <c:pt idx="1230">
                  <c:v>0.59599414351851854</c:v>
                </c:pt>
                <c:pt idx="1231">
                  <c:v>0.5959952083333333</c:v>
                </c:pt>
                <c:pt idx="1232">
                  <c:v>0.59599645833333326</c:v>
                </c:pt>
                <c:pt idx="1233">
                  <c:v>0.59599790509259254</c:v>
                </c:pt>
                <c:pt idx="1234">
                  <c:v>0.59599888888888886</c:v>
                </c:pt>
                <c:pt idx="1235">
                  <c:v>0.59600025462962958</c:v>
                </c:pt>
                <c:pt idx="1236">
                  <c:v>0.59600185185185184</c:v>
                </c:pt>
                <c:pt idx="1237">
                  <c:v>0.59600259259259258</c:v>
                </c:pt>
                <c:pt idx="1238">
                  <c:v>0.59600351851851852</c:v>
                </c:pt>
                <c:pt idx="1239">
                  <c:v>0.5960054398148148</c:v>
                </c:pt>
                <c:pt idx="1240">
                  <c:v>0.59600560185185181</c:v>
                </c:pt>
                <c:pt idx="1241">
                  <c:v>0.59600674768518513</c:v>
                </c:pt>
                <c:pt idx="1242">
                  <c:v>0.5960079050925926</c:v>
                </c:pt>
                <c:pt idx="1243">
                  <c:v>0.59600906249999996</c:v>
                </c:pt>
                <c:pt idx="1244">
                  <c:v>0.59601020833333329</c:v>
                </c:pt>
                <c:pt idx="1245">
                  <c:v>0.59601137731481479</c:v>
                </c:pt>
                <c:pt idx="1246">
                  <c:v>0.59601253472222226</c:v>
                </c:pt>
                <c:pt idx="1247">
                  <c:v>0.59601369212962962</c:v>
                </c:pt>
                <c:pt idx="1248">
                  <c:v>0.59601484953703698</c:v>
                </c:pt>
                <c:pt idx="1249">
                  <c:v>0.59601600694444445</c:v>
                </c:pt>
                <c:pt idx="1250">
                  <c:v>0.59601799768518515</c:v>
                </c:pt>
                <c:pt idx="1251">
                  <c:v>0.59601843750000005</c:v>
                </c:pt>
                <c:pt idx="1252">
                  <c:v>0.59602030092592595</c:v>
                </c:pt>
                <c:pt idx="1253">
                  <c:v>0.59602163194444446</c:v>
                </c:pt>
                <c:pt idx="1254">
                  <c:v>0.59602190972222224</c:v>
                </c:pt>
                <c:pt idx="1255">
                  <c:v>0.59602307870370375</c:v>
                </c:pt>
                <c:pt idx="1256">
                  <c:v>0.59602504629629627</c:v>
                </c:pt>
                <c:pt idx="1257">
                  <c:v>0.59602556712962962</c:v>
                </c:pt>
                <c:pt idx="1258">
                  <c:v>0.59602743055555552</c:v>
                </c:pt>
                <c:pt idx="1259">
                  <c:v>0.59602858796296299</c:v>
                </c:pt>
                <c:pt idx="1260">
                  <c:v>0.59602881944444441</c:v>
                </c:pt>
                <c:pt idx="1261">
                  <c:v>0.59602988425925929</c:v>
                </c:pt>
                <c:pt idx="1262">
                  <c:v>0.59603105324074068</c:v>
                </c:pt>
                <c:pt idx="1263">
                  <c:v>0.59603221064814815</c:v>
                </c:pt>
                <c:pt idx="1264">
                  <c:v>0.59603336805555562</c:v>
                </c:pt>
                <c:pt idx="1265">
                  <c:v>0.59603452546296298</c:v>
                </c:pt>
                <c:pt idx="1266">
                  <c:v>0.59603568287037034</c:v>
                </c:pt>
                <c:pt idx="1267">
                  <c:v>0.59603684027777781</c:v>
                </c:pt>
                <c:pt idx="1268">
                  <c:v>0.59603799768518517</c:v>
                </c:pt>
                <c:pt idx="1269">
                  <c:v>0.59603915509259264</c:v>
                </c:pt>
                <c:pt idx="1270">
                  <c:v>0.59604038194444453</c:v>
                </c:pt>
                <c:pt idx="1271">
                  <c:v>0.59604374999999998</c:v>
                </c:pt>
                <c:pt idx="1272">
                  <c:v>0.59604408564814815</c:v>
                </c:pt>
                <c:pt idx="1273">
                  <c:v>0.59604527777777772</c:v>
                </c:pt>
                <c:pt idx="1274">
                  <c:v>0.59604722222222228</c:v>
                </c:pt>
                <c:pt idx="1275">
                  <c:v>0.59604768518518514</c:v>
                </c:pt>
                <c:pt idx="1276">
                  <c:v>0.59604883101851847</c:v>
                </c:pt>
                <c:pt idx="1277">
                  <c:v>0.59605101851851849</c:v>
                </c:pt>
                <c:pt idx="1278">
                  <c:v>0.59605120370370368</c:v>
                </c:pt>
                <c:pt idx="1279">
                  <c:v>0.5960521875</c:v>
                </c:pt>
                <c:pt idx="1280">
                  <c:v>0.59605328703703708</c:v>
                </c:pt>
                <c:pt idx="1281">
                  <c:v>0.59605444444444444</c:v>
                </c:pt>
                <c:pt idx="1282">
                  <c:v>0.5960556018518518</c:v>
                </c:pt>
                <c:pt idx="1283">
                  <c:v>0.59605675925925927</c:v>
                </c:pt>
                <c:pt idx="1284">
                  <c:v>0.59605791666666674</c:v>
                </c:pt>
                <c:pt idx="1285">
                  <c:v>0.5960590740740741</c:v>
                </c:pt>
                <c:pt idx="1286">
                  <c:v>0.59606025462962964</c:v>
                </c:pt>
                <c:pt idx="1287">
                  <c:v>0.59606140046296296</c:v>
                </c:pt>
                <c:pt idx="1288">
                  <c:v>0.59606254629629629</c:v>
                </c:pt>
                <c:pt idx="1289">
                  <c:v>0.59606369212962962</c:v>
                </c:pt>
                <c:pt idx="1290">
                  <c:v>0.59606517361111111</c:v>
                </c:pt>
                <c:pt idx="1291">
                  <c:v>0.59606668981481481</c:v>
                </c:pt>
                <c:pt idx="1292">
                  <c:v>0.59606814814814812</c:v>
                </c:pt>
                <c:pt idx="1293">
                  <c:v>0.59606841435185187</c:v>
                </c:pt>
                <c:pt idx="1294">
                  <c:v>0.59607040509259257</c:v>
                </c:pt>
                <c:pt idx="1295">
                  <c:v>0.59607159722222225</c:v>
                </c:pt>
                <c:pt idx="1296">
                  <c:v>0.5960718981481482</c:v>
                </c:pt>
                <c:pt idx="1297">
                  <c:v>0.59607421296296292</c:v>
                </c:pt>
                <c:pt idx="1298">
                  <c:v>0.59607547453703702</c:v>
                </c:pt>
                <c:pt idx="1299">
                  <c:v>0.59607656249999996</c:v>
                </c:pt>
                <c:pt idx="1300">
                  <c:v>0.5960777083333334</c:v>
                </c:pt>
                <c:pt idx="1301">
                  <c:v>0.59607887731481479</c:v>
                </c:pt>
                <c:pt idx="1302">
                  <c:v>0.59608002314814812</c:v>
                </c:pt>
                <c:pt idx="1303">
                  <c:v>0.59608119212962962</c:v>
                </c:pt>
                <c:pt idx="1304">
                  <c:v>0.59608233796296295</c:v>
                </c:pt>
                <c:pt idx="1305">
                  <c:v>0.59608349537037042</c:v>
                </c:pt>
                <c:pt idx="1306">
                  <c:v>0.59608466435185181</c:v>
                </c:pt>
                <c:pt idx="1307">
                  <c:v>0.59608582175925928</c:v>
                </c:pt>
                <c:pt idx="1308">
                  <c:v>0.59608696759259261</c:v>
                </c:pt>
                <c:pt idx="1309">
                  <c:v>0.59608815972222218</c:v>
                </c:pt>
                <c:pt idx="1310">
                  <c:v>0.59609003472222222</c:v>
                </c:pt>
                <c:pt idx="1311">
                  <c:v>0.59609096064814815</c:v>
                </c:pt>
                <c:pt idx="1312">
                  <c:v>0.59609194444444447</c:v>
                </c:pt>
                <c:pt idx="1313">
                  <c:v>0.59609293981481482</c:v>
                </c:pt>
                <c:pt idx="1314">
                  <c:v>0.59609395833333334</c:v>
                </c:pt>
                <c:pt idx="1315">
                  <c:v>0.59609509259259263</c:v>
                </c:pt>
                <c:pt idx="1316">
                  <c:v>0.59609648148148142</c:v>
                </c:pt>
                <c:pt idx="1317">
                  <c:v>0.59609760416666668</c:v>
                </c:pt>
                <c:pt idx="1318">
                  <c:v>0.59609854166666665</c:v>
                </c:pt>
                <c:pt idx="1319">
                  <c:v>0.59609971064814815</c:v>
                </c:pt>
                <c:pt idx="1320">
                  <c:v>0.59610087962962965</c:v>
                </c:pt>
                <c:pt idx="1321">
                  <c:v>0.59610201388888884</c:v>
                </c:pt>
                <c:pt idx="1322">
                  <c:v>0.59610317129629631</c:v>
                </c:pt>
                <c:pt idx="1323">
                  <c:v>0.59610434027777781</c:v>
                </c:pt>
                <c:pt idx="1324">
                  <c:v>0.59610549768518517</c:v>
                </c:pt>
                <c:pt idx="1325">
                  <c:v>0.5961066435185185</c:v>
                </c:pt>
                <c:pt idx="1326">
                  <c:v>0.59610780092592597</c:v>
                </c:pt>
                <c:pt idx="1327">
                  <c:v>0.59610896990740747</c:v>
                </c:pt>
                <c:pt idx="1328">
                  <c:v>0.59611013888888886</c:v>
                </c:pt>
                <c:pt idx="1329">
                  <c:v>0.59611141203703699</c:v>
                </c:pt>
                <c:pt idx="1330">
                  <c:v>0.59611287037037042</c:v>
                </c:pt>
                <c:pt idx="1331">
                  <c:v>0.59611402777777778</c:v>
                </c:pt>
                <c:pt idx="1332">
                  <c:v>0.5961147916666667</c:v>
                </c:pt>
                <c:pt idx="1333">
                  <c:v>0.5961160532407408</c:v>
                </c:pt>
                <c:pt idx="1334">
                  <c:v>0.59611719907407401</c:v>
                </c:pt>
                <c:pt idx="1335">
                  <c:v>0.5961194675925926</c:v>
                </c:pt>
                <c:pt idx="1336">
                  <c:v>0.59611975694444452</c:v>
                </c:pt>
                <c:pt idx="1337">
                  <c:v>0.59612062499999996</c:v>
                </c:pt>
                <c:pt idx="1338">
                  <c:v>0.5961227546296296</c:v>
                </c:pt>
                <c:pt idx="1339">
                  <c:v>0.59612284722222231</c:v>
                </c:pt>
                <c:pt idx="1340">
                  <c:v>0.59612400462962967</c:v>
                </c:pt>
                <c:pt idx="1341">
                  <c:v>0.59612517361111106</c:v>
                </c:pt>
                <c:pt idx="1342">
                  <c:v>0.59612631944444439</c:v>
                </c:pt>
                <c:pt idx="1343">
                  <c:v>0.59612747685185186</c:v>
                </c:pt>
                <c:pt idx="1344">
                  <c:v>0.59612863425925933</c:v>
                </c:pt>
                <c:pt idx="1345">
                  <c:v>0.59612979166666669</c:v>
                </c:pt>
                <c:pt idx="1346">
                  <c:v>0.59613096064814808</c:v>
                </c:pt>
                <c:pt idx="1347">
                  <c:v>0.59613210648148152</c:v>
                </c:pt>
                <c:pt idx="1348">
                  <c:v>0.59613326388888888</c:v>
                </c:pt>
                <c:pt idx="1349">
                  <c:v>0.59613505787037036</c:v>
                </c:pt>
                <c:pt idx="1350">
                  <c:v>0.59613597222222225</c:v>
                </c:pt>
                <c:pt idx="1351">
                  <c:v>0.5961368402777778</c:v>
                </c:pt>
                <c:pt idx="1352">
                  <c:v>0.59613821759259256</c:v>
                </c:pt>
                <c:pt idx="1353">
                  <c:v>0.59613953703703704</c:v>
                </c:pt>
                <c:pt idx="1354">
                  <c:v>0.59614057870370374</c:v>
                </c:pt>
                <c:pt idx="1355">
                  <c:v>0.59614238425925925</c:v>
                </c:pt>
                <c:pt idx="1356">
                  <c:v>0.59614302083333326</c:v>
                </c:pt>
                <c:pt idx="1357">
                  <c:v>0.59614374999999997</c:v>
                </c:pt>
                <c:pt idx="1358">
                  <c:v>0.59614759259259265</c:v>
                </c:pt>
                <c:pt idx="1359">
                  <c:v>0.59614817129629627</c:v>
                </c:pt>
                <c:pt idx="1360">
                  <c:v>0.59614857638888885</c:v>
                </c:pt>
                <c:pt idx="1361">
                  <c:v>0.59614973379629632</c:v>
                </c:pt>
                <c:pt idx="1362">
                  <c:v>0.59615089120370368</c:v>
                </c:pt>
                <c:pt idx="1363">
                  <c:v>0.59615204861111104</c:v>
                </c:pt>
                <c:pt idx="1364">
                  <c:v>0.59615321759259254</c:v>
                </c:pt>
                <c:pt idx="1365">
                  <c:v>0.59615437500000001</c:v>
                </c:pt>
                <c:pt idx="1366">
                  <c:v>0.59615552083333334</c:v>
                </c:pt>
                <c:pt idx="1367">
                  <c:v>0.5961566782407407</c:v>
                </c:pt>
                <c:pt idx="1368">
                  <c:v>0.59615783564814806</c:v>
                </c:pt>
                <c:pt idx="1369">
                  <c:v>0.59615899305555553</c:v>
                </c:pt>
                <c:pt idx="1370">
                  <c:v>0.596160150462963</c:v>
                </c:pt>
                <c:pt idx="1371">
                  <c:v>0.5961613194444445</c:v>
                </c:pt>
                <c:pt idx="1372">
                  <c:v>0.59616381944444441</c:v>
                </c:pt>
                <c:pt idx="1373">
                  <c:v>0.59616417824074075</c:v>
                </c:pt>
                <c:pt idx="1374">
                  <c:v>0.59616506944444436</c:v>
                </c:pt>
                <c:pt idx="1375">
                  <c:v>0.59616715277777776</c:v>
                </c:pt>
                <c:pt idx="1376">
                  <c:v>0.59616761574074073</c:v>
                </c:pt>
                <c:pt idx="1377">
                  <c:v>0.59616836805555551</c:v>
                </c:pt>
                <c:pt idx="1378">
                  <c:v>0.59616968749999999</c:v>
                </c:pt>
                <c:pt idx="1379">
                  <c:v>0.59617098379629629</c:v>
                </c:pt>
                <c:pt idx="1380">
                  <c:v>0.59617172453703704</c:v>
                </c:pt>
                <c:pt idx="1381">
                  <c:v>0.5961728819444444</c:v>
                </c:pt>
                <c:pt idx="1382">
                  <c:v>0.59617403935185187</c:v>
                </c:pt>
                <c:pt idx="1383">
                  <c:v>0.59617519675925923</c:v>
                </c:pt>
                <c:pt idx="1384">
                  <c:v>0.59617636574074073</c:v>
                </c:pt>
                <c:pt idx="1385">
                  <c:v>0.59617751157407406</c:v>
                </c:pt>
                <c:pt idx="1386">
                  <c:v>0.59617866898148153</c:v>
                </c:pt>
                <c:pt idx="1387">
                  <c:v>0.59617982638888889</c:v>
                </c:pt>
                <c:pt idx="1388">
                  <c:v>0.59618099537037039</c:v>
                </c:pt>
                <c:pt idx="1389">
                  <c:v>0.59618214120370372</c:v>
                </c:pt>
                <c:pt idx="1390">
                  <c:v>0.59618341435185185</c:v>
                </c:pt>
                <c:pt idx="1391">
                  <c:v>0.59618509259259256</c:v>
                </c:pt>
                <c:pt idx="1392">
                  <c:v>0.59618607638888887</c:v>
                </c:pt>
                <c:pt idx="1393">
                  <c:v>0.59618682870370376</c:v>
                </c:pt>
                <c:pt idx="1394">
                  <c:v>0.59618956018518521</c:v>
                </c:pt>
                <c:pt idx="1395">
                  <c:v>0.5961930324074074</c:v>
                </c:pt>
                <c:pt idx="1396">
                  <c:v>0.59619643518518517</c:v>
                </c:pt>
                <c:pt idx="1397">
                  <c:v>0.59619800925925925</c:v>
                </c:pt>
                <c:pt idx="1398">
                  <c:v>0.59619918981481479</c:v>
                </c:pt>
                <c:pt idx="1399">
                  <c:v>0.59620182870370375</c:v>
                </c:pt>
                <c:pt idx="1400">
                  <c:v>0.59620192129629623</c:v>
                </c:pt>
                <c:pt idx="1401">
                  <c:v>0.596202511574074</c:v>
                </c:pt>
                <c:pt idx="1402">
                  <c:v>0.59620366898148147</c:v>
                </c:pt>
                <c:pt idx="1403">
                  <c:v>0.59620482638888894</c:v>
                </c:pt>
                <c:pt idx="1404">
                  <c:v>0.5962059837962963</c:v>
                </c:pt>
                <c:pt idx="1405">
                  <c:v>0.59620714120370366</c:v>
                </c:pt>
                <c:pt idx="1406">
                  <c:v>0.59620829861111113</c:v>
                </c:pt>
                <c:pt idx="1407">
                  <c:v>0.59620944444444446</c:v>
                </c:pt>
                <c:pt idx="1408">
                  <c:v>0.59621061342592596</c:v>
                </c:pt>
                <c:pt idx="1409">
                  <c:v>0.59621177083333332</c:v>
                </c:pt>
                <c:pt idx="1410">
                  <c:v>0.59621293981481482</c:v>
                </c:pt>
                <c:pt idx="1411">
                  <c:v>0.59621427083333334</c:v>
                </c:pt>
                <c:pt idx="1412">
                  <c:v>0.59621604166666664</c:v>
                </c:pt>
                <c:pt idx="1413">
                  <c:v>0.5962170370370371</c:v>
                </c:pt>
                <c:pt idx="1414">
                  <c:v>0.59621768518518514</c:v>
                </c:pt>
                <c:pt idx="1415">
                  <c:v>0.59621940972222232</c:v>
                </c:pt>
                <c:pt idx="1416">
                  <c:v>0.59622050925925918</c:v>
                </c:pt>
                <c:pt idx="1417">
                  <c:v>0.59622115740740744</c:v>
                </c:pt>
                <c:pt idx="1418">
                  <c:v>0.5962224074074074</c:v>
                </c:pt>
                <c:pt idx="1419">
                  <c:v>0.59622394675925927</c:v>
                </c:pt>
                <c:pt idx="1420">
                  <c:v>0.59622450231481483</c:v>
                </c:pt>
                <c:pt idx="1421">
                  <c:v>0.59622565972222219</c:v>
                </c:pt>
                <c:pt idx="1422">
                  <c:v>0.59622681712962966</c:v>
                </c:pt>
                <c:pt idx="1423">
                  <c:v>0.59622797453703702</c:v>
                </c:pt>
                <c:pt idx="1424">
                  <c:v>0.59622913194444449</c:v>
                </c:pt>
                <c:pt idx="1425">
                  <c:v>0.59623028935185185</c:v>
                </c:pt>
                <c:pt idx="1426">
                  <c:v>0.59623144675925921</c:v>
                </c:pt>
                <c:pt idx="1427">
                  <c:v>0.59623261574074071</c:v>
                </c:pt>
                <c:pt idx="1428">
                  <c:v>0.59623376157407404</c:v>
                </c:pt>
                <c:pt idx="1429">
                  <c:v>0.59623491898148151</c:v>
                </c:pt>
                <c:pt idx="1430">
                  <c:v>0.59623642361111107</c:v>
                </c:pt>
                <c:pt idx="1431">
                  <c:v>0.59623818287037034</c:v>
                </c:pt>
                <c:pt idx="1432">
                  <c:v>0.59623898148148147</c:v>
                </c:pt>
                <c:pt idx="1433">
                  <c:v>0.59623989583333337</c:v>
                </c:pt>
                <c:pt idx="1434">
                  <c:v>0.59624173611111109</c:v>
                </c:pt>
                <c:pt idx="1435">
                  <c:v>0.59624303240740739</c:v>
                </c:pt>
                <c:pt idx="1436">
                  <c:v>0.59624332175925931</c:v>
                </c:pt>
                <c:pt idx="1437">
                  <c:v>0.59624439814814822</c:v>
                </c:pt>
                <c:pt idx="1438">
                  <c:v>0.59624660879629632</c:v>
                </c:pt>
                <c:pt idx="1439">
                  <c:v>0.59624718749999994</c:v>
                </c:pt>
                <c:pt idx="1440">
                  <c:v>0.59624765046296291</c:v>
                </c:pt>
                <c:pt idx="1441">
                  <c:v>0.59624880787037038</c:v>
                </c:pt>
                <c:pt idx="1442">
                  <c:v>0.59624996527777785</c:v>
                </c:pt>
                <c:pt idx="1443">
                  <c:v>0.59625112268518521</c:v>
                </c:pt>
                <c:pt idx="1444">
                  <c:v>0.59625228009259257</c:v>
                </c:pt>
                <c:pt idx="1445">
                  <c:v>0.59625343750000004</c:v>
                </c:pt>
                <c:pt idx="1446">
                  <c:v>0.59625458333333337</c:v>
                </c:pt>
                <c:pt idx="1447">
                  <c:v>0.59625575231481487</c:v>
                </c:pt>
                <c:pt idx="1448">
                  <c:v>0.59625690972222223</c:v>
                </c:pt>
                <c:pt idx="1449">
                  <c:v>0.59625806712962959</c:v>
                </c:pt>
                <c:pt idx="1450">
                  <c:v>0.59625922453703706</c:v>
                </c:pt>
                <c:pt idx="1451">
                  <c:v>0.59626045138888883</c:v>
                </c:pt>
                <c:pt idx="1452">
                  <c:v>0.59626199074074071</c:v>
                </c:pt>
                <c:pt idx="1453">
                  <c:v>0.59626293981481482</c:v>
                </c:pt>
                <c:pt idx="1454">
                  <c:v>0.5962647337962963</c:v>
                </c:pt>
                <c:pt idx="1455">
                  <c:v>0.59626628472222221</c:v>
                </c:pt>
                <c:pt idx="1456">
                  <c:v>0.59626674768518517</c:v>
                </c:pt>
                <c:pt idx="1457">
                  <c:v>0.59626815972222225</c:v>
                </c:pt>
                <c:pt idx="1458">
                  <c:v>0.5962689351851852</c:v>
                </c:pt>
                <c:pt idx="1459">
                  <c:v>0.59626987268518516</c:v>
                </c:pt>
                <c:pt idx="1460">
                  <c:v>0.59627126157407406</c:v>
                </c:pt>
                <c:pt idx="1461">
                  <c:v>0.59627224537037038</c:v>
                </c:pt>
                <c:pt idx="1462">
                  <c:v>0.59627311342592593</c:v>
                </c:pt>
                <c:pt idx="1463">
                  <c:v>0.5962742708333334</c:v>
                </c:pt>
                <c:pt idx="1464">
                  <c:v>0.59627542824074076</c:v>
                </c:pt>
                <c:pt idx="1465">
                  <c:v>0.59627657407407408</c:v>
                </c:pt>
                <c:pt idx="1466">
                  <c:v>0.59627775462962962</c:v>
                </c:pt>
                <c:pt idx="1467">
                  <c:v>0.59627890046296295</c:v>
                </c:pt>
                <c:pt idx="1468">
                  <c:v>0.59628004629629627</c:v>
                </c:pt>
                <c:pt idx="1469">
                  <c:v>0.59628121527777778</c:v>
                </c:pt>
                <c:pt idx="1470">
                  <c:v>0.59628237268518514</c:v>
                </c:pt>
                <c:pt idx="1471">
                  <c:v>0.59628353009259261</c:v>
                </c:pt>
                <c:pt idx="1472">
                  <c:v>0.59628475694444438</c:v>
                </c:pt>
                <c:pt idx="1473">
                  <c:v>0.59628655092592597</c:v>
                </c:pt>
                <c:pt idx="1474">
                  <c:v>0.59628770833333333</c:v>
                </c:pt>
                <c:pt idx="1475">
                  <c:v>0.59628843750000005</c:v>
                </c:pt>
                <c:pt idx="1476">
                  <c:v>0.59628996527777778</c:v>
                </c:pt>
                <c:pt idx="1477">
                  <c:v>0.59629135416666668</c:v>
                </c:pt>
                <c:pt idx="1478">
                  <c:v>0.59629181712962964</c:v>
                </c:pt>
                <c:pt idx="1479">
                  <c:v>0.59629296296296297</c:v>
                </c:pt>
                <c:pt idx="1480">
                  <c:v>0.59629469907407406</c:v>
                </c:pt>
                <c:pt idx="1481">
                  <c:v>0.59629543981481481</c:v>
                </c:pt>
                <c:pt idx="1482">
                  <c:v>0.59629626157407412</c:v>
                </c:pt>
                <c:pt idx="1483">
                  <c:v>0.59629741898148148</c:v>
                </c:pt>
                <c:pt idx="1484">
                  <c:v>0.59629857638888895</c:v>
                </c:pt>
                <c:pt idx="1485">
                  <c:v>0.59629973379629631</c:v>
                </c:pt>
                <c:pt idx="1486">
                  <c:v>0.59630087962962963</c:v>
                </c:pt>
                <c:pt idx="1487">
                  <c:v>0.59630204861111114</c:v>
                </c:pt>
                <c:pt idx="1488">
                  <c:v>0.59630320601851849</c:v>
                </c:pt>
                <c:pt idx="1489">
                  <c:v>0.59630436342592597</c:v>
                </c:pt>
                <c:pt idx="1490">
                  <c:v>0.59630552083333332</c:v>
                </c:pt>
                <c:pt idx="1491">
                  <c:v>0.59630667824074068</c:v>
                </c:pt>
                <c:pt idx="1492">
                  <c:v>0.59630789351851854</c:v>
                </c:pt>
                <c:pt idx="1493">
                  <c:v>0.59630974537037029</c:v>
                </c:pt>
                <c:pt idx="1494">
                  <c:v>0.59631101851851853</c:v>
                </c:pt>
                <c:pt idx="1495">
                  <c:v>0.59631165509259254</c:v>
                </c:pt>
                <c:pt idx="1496">
                  <c:v>0.59631548611111118</c:v>
                </c:pt>
                <c:pt idx="1497">
                  <c:v>0.59631582175925923</c:v>
                </c:pt>
                <c:pt idx="1498">
                  <c:v>0.59631697916666659</c:v>
                </c:pt>
                <c:pt idx="1499">
                  <c:v>0.59631938657407413</c:v>
                </c:pt>
                <c:pt idx="1500">
                  <c:v>0.5963197569444445</c:v>
                </c:pt>
                <c:pt idx="1501">
                  <c:v>0.5963203587962963</c:v>
                </c:pt>
                <c:pt idx="1502">
                  <c:v>0.5963214930555556</c:v>
                </c:pt>
                <c:pt idx="1503">
                  <c:v>0.59632265046296296</c:v>
                </c:pt>
                <c:pt idx="1504">
                  <c:v>0.59632380787037043</c:v>
                </c:pt>
                <c:pt idx="1505">
                  <c:v>0.59632497685185193</c:v>
                </c:pt>
                <c:pt idx="1506">
                  <c:v>0.59632618055555553</c:v>
                </c:pt>
                <c:pt idx="1507">
                  <c:v>0.59632729166666665</c:v>
                </c:pt>
                <c:pt idx="1508">
                  <c:v>0.59632844907407401</c:v>
                </c:pt>
                <c:pt idx="1509">
                  <c:v>0.59632959490740745</c:v>
                </c:pt>
                <c:pt idx="1510">
                  <c:v>0.59633076388888895</c:v>
                </c:pt>
                <c:pt idx="1511">
                  <c:v>0.59633290509259262</c:v>
                </c:pt>
                <c:pt idx="1512">
                  <c:v>0.59633366898148144</c:v>
                </c:pt>
                <c:pt idx="1513">
                  <c:v>0.59633445601851853</c:v>
                </c:pt>
                <c:pt idx="1514">
                  <c:v>0.59633603009259251</c:v>
                </c:pt>
                <c:pt idx="1515">
                  <c:v>0.59633716435185191</c:v>
                </c:pt>
                <c:pt idx="1516">
                  <c:v>0.59633799768518525</c:v>
                </c:pt>
                <c:pt idx="1517">
                  <c:v>0.59633891203703704</c:v>
                </c:pt>
                <c:pt idx="1518">
                  <c:v>0.5963400347222223</c:v>
                </c:pt>
                <c:pt idx="1519">
                  <c:v>0.59634222222222222</c:v>
                </c:pt>
                <c:pt idx="1520">
                  <c:v>0.5963431944444445</c:v>
                </c:pt>
                <c:pt idx="1521">
                  <c:v>0.59634349537037035</c:v>
                </c:pt>
                <c:pt idx="1522">
                  <c:v>0.59634464120370378</c:v>
                </c:pt>
                <c:pt idx="1523">
                  <c:v>0.59634581018518518</c:v>
                </c:pt>
                <c:pt idx="1524">
                  <c:v>0.5963469560185185</c:v>
                </c:pt>
                <c:pt idx="1525">
                  <c:v>0.59634811342592586</c:v>
                </c:pt>
                <c:pt idx="1526">
                  <c:v>0.59634929398148151</c:v>
                </c:pt>
                <c:pt idx="1527">
                  <c:v>0.5963504282407408</c:v>
                </c:pt>
                <c:pt idx="1528">
                  <c:v>0.5963515972222222</c:v>
                </c:pt>
                <c:pt idx="1529">
                  <c:v>0.59635274305555552</c:v>
                </c:pt>
                <c:pt idx="1530">
                  <c:v>0.59635391203703703</c:v>
                </c:pt>
                <c:pt idx="1531">
                  <c:v>0.59635531250000007</c:v>
                </c:pt>
                <c:pt idx="1532">
                  <c:v>0.59635628472222224</c:v>
                </c:pt>
                <c:pt idx="1533">
                  <c:v>0.59635815972222228</c:v>
                </c:pt>
                <c:pt idx="1534">
                  <c:v>0.59635862268518525</c:v>
                </c:pt>
                <c:pt idx="1535">
                  <c:v>0.59636010416666663</c:v>
                </c:pt>
                <c:pt idx="1536">
                  <c:v>0.59636148148148149</c:v>
                </c:pt>
                <c:pt idx="1537">
                  <c:v>0.59636218750000003</c:v>
                </c:pt>
                <c:pt idx="1538">
                  <c:v>0.59636456018518524</c:v>
                </c:pt>
                <c:pt idx="1539">
                  <c:v>0.59636553240740742</c:v>
                </c:pt>
                <c:pt idx="1540">
                  <c:v>0.59636572916666675</c:v>
                </c:pt>
                <c:pt idx="1541">
                  <c:v>0.59636665509259257</c:v>
                </c:pt>
                <c:pt idx="1542">
                  <c:v>0.59636780092592589</c:v>
                </c:pt>
                <c:pt idx="1543">
                  <c:v>0.59636895833333337</c:v>
                </c:pt>
                <c:pt idx="1544">
                  <c:v>0.59637010416666669</c:v>
                </c:pt>
                <c:pt idx="1545">
                  <c:v>0.5963712731481482</c:v>
                </c:pt>
                <c:pt idx="1546">
                  <c:v>0.59637244212962959</c:v>
                </c:pt>
                <c:pt idx="1547">
                  <c:v>0.59637357638888888</c:v>
                </c:pt>
                <c:pt idx="1548">
                  <c:v>0.59637473379629635</c:v>
                </c:pt>
                <c:pt idx="1549">
                  <c:v>0.59637589120370371</c:v>
                </c:pt>
                <c:pt idx="1550">
                  <c:v>0.59637704861111107</c:v>
                </c:pt>
                <c:pt idx="1551">
                  <c:v>0.59638059027777779</c:v>
                </c:pt>
                <c:pt idx="1552">
                  <c:v>0.59638219907407408</c:v>
                </c:pt>
                <c:pt idx="1553">
                  <c:v>0.59638320601851846</c:v>
                </c:pt>
                <c:pt idx="1554">
                  <c:v>0.59638545138888888</c:v>
                </c:pt>
                <c:pt idx="1555">
                  <c:v>0.59638678240740739</c:v>
                </c:pt>
                <c:pt idx="1556">
                  <c:v>0.59638723379629632</c:v>
                </c:pt>
                <c:pt idx="1557">
                  <c:v>0.59638927083333337</c:v>
                </c:pt>
                <c:pt idx="1558">
                  <c:v>0.59638983796296297</c:v>
                </c:pt>
                <c:pt idx="1559">
                  <c:v>0.59639038194444449</c:v>
                </c:pt>
                <c:pt idx="1560">
                  <c:v>0.59639194444444443</c:v>
                </c:pt>
                <c:pt idx="1561">
                  <c:v>0.59639238425925933</c:v>
                </c:pt>
                <c:pt idx="1562">
                  <c:v>0.59639348379629631</c:v>
                </c:pt>
                <c:pt idx="1563">
                  <c:v>0.59639464120370378</c:v>
                </c:pt>
                <c:pt idx="1564">
                  <c:v>0.59639579861111114</c:v>
                </c:pt>
                <c:pt idx="1565">
                  <c:v>0.59639696759259253</c:v>
                </c:pt>
                <c:pt idx="1566">
                  <c:v>0.59639811342592586</c:v>
                </c:pt>
                <c:pt idx="1567">
                  <c:v>0.59639928240740747</c:v>
                </c:pt>
                <c:pt idx="1568">
                  <c:v>0.5964004282407408</c:v>
                </c:pt>
                <c:pt idx="1569">
                  <c:v>0.59640158564814816</c:v>
                </c:pt>
                <c:pt idx="1570">
                  <c:v>0.59640274305555552</c:v>
                </c:pt>
                <c:pt idx="1571">
                  <c:v>0.59640390046296299</c:v>
                </c:pt>
                <c:pt idx="1572">
                  <c:v>0.59640521990740736</c:v>
                </c:pt>
                <c:pt idx="1573">
                  <c:v>0.59640621527777782</c:v>
                </c:pt>
                <c:pt idx="1574">
                  <c:v>0.59640796296296295</c:v>
                </c:pt>
                <c:pt idx="1575">
                  <c:v>0.59640936342592588</c:v>
                </c:pt>
                <c:pt idx="1576">
                  <c:v>0.59640969907407415</c:v>
                </c:pt>
                <c:pt idx="1577">
                  <c:v>0.59641104166666659</c:v>
                </c:pt>
                <c:pt idx="1578">
                  <c:v>0.5964120833333334</c:v>
                </c:pt>
                <c:pt idx="1579">
                  <c:v>0.59641324074074076</c:v>
                </c:pt>
                <c:pt idx="1580">
                  <c:v>0.59641520833333328</c:v>
                </c:pt>
                <c:pt idx="1581">
                  <c:v>0.59641578703703702</c:v>
                </c:pt>
                <c:pt idx="1582">
                  <c:v>0.59641663194444439</c:v>
                </c:pt>
                <c:pt idx="1583">
                  <c:v>0.59641780092592589</c:v>
                </c:pt>
                <c:pt idx="1584">
                  <c:v>0.59641894675925933</c:v>
                </c:pt>
                <c:pt idx="1585">
                  <c:v>0.59642010416666669</c:v>
                </c:pt>
                <c:pt idx="1586">
                  <c:v>0.59642126157407405</c:v>
                </c:pt>
                <c:pt idx="1587">
                  <c:v>0.59642243055555555</c:v>
                </c:pt>
                <c:pt idx="1588">
                  <c:v>0.59642357638888888</c:v>
                </c:pt>
                <c:pt idx="1589">
                  <c:v>0.59642473379629635</c:v>
                </c:pt>
                <c:pt idx="1590">
                  <c:v>0.59642589120370371</c:v>
                </c:pt>
                <c:pt idx="1591">
                  <c:v>0.59642704861111107</c:v>
                </c:pt>
                <c:pt idx="1592">
                  <c:v>0.5964303125</c:v>
                </c:pt>
                <c:pt idx="1593">
                  <c:v>0.59643046296296298</c:v>
                </c:pt>
                <c:pt idx="1594">
                  <c:v>0.59643094907407401</c:v>
                </c:pt>
                <c:pt idx="1595">
                  <c:v>0.59643314814814818</c:v>
                </c:pt>
                <c:pt idx="1596">
                  <c:v>0.5964341666666666</c:v>
                </c:pt>
                <c:pt idx="1597">
                  <c:v>0.59643527777777783</c:v>
                </c:pt>
                <c:pt idx="1598">
                  <c:v>0.59643671296296297</c:v>
                </c:pt>
                <c:pt idx="1599">
                  <c:v>0.59643759259259255</c:v>
                </c:pt>
                <c:pt idx="1600">
                  <c:v>0.59643990740740749</c:v>
                </c:pt>
                <c:pt idx="1601">
                  <c:v>0.59644087962962966</c:v>
                </c:pt>
                <c:pt idx="1602">
                  <c:v>0.5964410532407407</c:v>
                </c:pt>
                <c:pt idx="1603">
                  <c:v>0.59644210648148144</c:v>
                </c:pt>
                <c:pt idx="1604">
                  <c:v>0.5964432638888888</c:v>
                </c:pt>
                <c:pt idx="1605">
                  <c:v>0.59644442129629638</c:v>
                </c:pt>
                <c:pt idx="1606">
                  <c:v>0.59644557870370374</c:v>
                </c:pt>
                <c:pt idx="1607">
                  <c:v>0.5964467361111111</c:v>
                </c:pt>
                <c:pt idx="1608">
                  <c:v>0.59644789351851846</c:v>
                </c:pt>
                <c:pt idx="1609">
                  <c:v>0.59644905092592593</c:v>
                </c:pt>
                <c:pt idx="1610">
                  <c:v>0.5964502083333334</c:v>
                </c:pt>
                <c:pt idx="1611">
                  <c:v>0.59645136574074076</c:v>
                </c:pt>
                <c:pt idx="1612">
                  <c:v>0.59645261574074071</c:v>
                </c:pt>
                <c:pt idx="1613">
                  <c:v>0.59645392361111105</c:v>
                </c:pt>
                <c:pt idx="1614">
                  <c:v>0.59645493055555554</c:v>
                </c:pt>
                <c:pt idx="1615">
                  <c:v>0.59645731481481479</c:v>
                </c:pt>
                <c:pt idx="1616">
                  <c:v>0.5964577314814814</c:v>
                </c:pt>
                <c:pt idx="1617">
                  <c:v>0.59645843749999994</c:v>
                </c:pt>
                <c:pt idx="1618">
                  <c:v>0.59646085648148151</c:v>
                </c:pt>
                <c:pt idx="1619">
                  <c:v>0.59646096064814813</c:v>
                </c:pt>
                <c:pt idx="1620">
                  <c:v>0.59646208333333339</c:v>
                </c:pt>
                <c:pt idx="1621">
                  <c:v>0.5964629398148148</c:v>
                </c:pt>
                <c:pt idx="1622">
                  <c:v>0.59646415509259254</c:v>
                </c:pt>
                <c:pt idx="1623">
                  <c:v>0.59646589120370364</c:v>
                </c:pt>
                <c:pt idx="1624">
                  <c:v>0.59646640046296295</c:v>
                </c:pt>
                <c:pt idx="1625">
                  <c:v>0.59646756944444446</c:v>
                </c:pt>
                <c:pt idx="1626">
                  <c:v>0.59646872685185182</c:v>
                </c:pt>
                <c:pt idx="1627">
                  <c:v>0.59646987268518525</c:v>
                </c:pt>
                <c:pt idx="1628">
                  <c:v>0.59647104166666665</c:v>
                </c:pt>
                <c:pt idx="1629">
                  <c:v>0.59647219907407401</c:v>
                </c:pt>
                <c:pt idx="1630">
                  <c:v>0.59647335648148148</c:v>
                </c:pt>
                <c:pt idx="1631">
                  <c:v>0.59647451388888895</c:v>
                </c:pt>
                <c:pt idx="1632">
                  <c:v>0.59647567129629631</c:v>
                </c:pt>
                <c:pt idx="1633">
                  <c:v>0.59647682870370367</c:v>
                </c:pt>
                <c:pt idx="1634">
                  <c:v>0.59647810185185179</c:v>
                </c:pt>
                <c:pt idx="1635">
                  <c:v>0.5964792708333333</c:v>
                </c:pt>
                <c:pt idx="1636">
                  <c:v>0.59648089120370373</c:v>
                </c:pt>
                <c:pt idx="1637">
                  <c:v>0.59648237268518511</c:v>
                </c:pt>
                <c:pt idx="1638">
                  <c:v>0.59648268518518521</c:v>
                </c:pt>
                <c:pt idx="1639">
                  <c:v>0.59648438657407399</c:v>
                </c:pt>
                <c:pt idx="1640">
                  <c:v>0.59648539351851859</c:v>
                </c:pt>
                <c:pt idx="1641">
                  <c:v>0.59648608796296299</c:v>
                </c:pt>
                <c:pt idx="1642">
                  <c:v>0.59648743055555564</c:v>
                </c:pt>
                <c:pt idx="1643">
                  <c:v>0.59648879629629625</c:v>
                </c:pt>
                <c:pt idx="1644">
                  <c:v>0.59648956018518517</c:v>
                </c:pt>
                <c:pt idx="1645">
                  <c:v>0.5964907060185185</c:v>
                </c:pt>
                <c:pt idx="1646">
                  <c:v>0.596491875</c:v>
                </c:pt>
                <c:pt idx="1647">
                  <c:v>0.59649303240740736</c:v>
                </c:pt>
                <c:pt idx="1648">
                  <c:v>0.59649418981481483</c:v>
                </c:pt>
                <c:pt idx="1649">
                  <c:v>0.59649534722222219</c:v>
                </c:pt>
                <c:pt idx="1650">
                  <c:v>0.59649650462962966</c:v>
                </c:pt>
                <c:pt idx="1651">
                  <c:v>0.59649766203703702</c:v>
                </c:pt>
                <c:pt idx="1652">
                  <c:v>0.59649881944444449</c:v>
                </c:pt>
                <c:pt idx="1653">
                  <c:v>0.59649996527777782</c:v>
                </c:pt>
                <c:pt idx="1654">
                  <c:v>0.59650113425925921</c:v>
                </c:pt>
                <c:pt idx="1655">
                  <c:v>0.59650269675925927</c:v>
                </c:pt>
                <c:pt idx="1656">
                  <c:v>0.59650378472222221</c:v>
                </c:pt>
                <c:pt idx="1657">
                  <c:v>0.59650465277777776</c:v>
                </c:pt>
                <c:pt idx="1658">
                  <c:v>0.59650699074074076</c:v>
                </c:pt>
                <c:pt idx="1659">
                  <c:v>0.59650714120370363</c:v>
                </c:pt>
                <c:pt idx="1660">
                  <c:v>0.59650814814814812</c:v>
                </c:pt>
                <c:pt idx="1661">
                  <c:v>0.59651027777777776</c:v>
                </c:pt>
                <c:pt idx="1662">
                  <c:v>0.59651084490740736</c:v>
                </c:pt>
                <c:pt idx="1663">
                  <c:v>0.59651234953703702</c:v>
                </c:pt>
                <c:pt idx="1664">
                  <c:v>0.59651405092592591</c:v>
                </c:pt>
                <c:pt idx="1665">
                  <c:v>0.59651520833333327</c:v>
                </c:pt>
                <c:pt idx="1666">
                  <c:v>0.59651635416666671</c:v>
                </c:pt>
                <c:pt idx="1667">
                  <c:v>0.59651752314814821</c:v>
                </c:pt>
                <c:pt idx="1668">
                  <c:v>0.59651868055555557</c:v>
                </c:pt>
                <c:pt idx="1669">
                  <c:v>0.59651983796296293</c:v>
                </c:pt>
                <c:pt idx="1670">
                  <c:v>0.59652099537037029</c:v>
                </c:pt>
                <c:pt idx="1671">
                  <c:v>0.59652214120370373</c:v>
                </c:pt>
                <c:pt idx="1672">
                  <c:v>0.59652331018518523</c:v>
                </c:pt>
                <c:pt idx="1673">
                  <c:v>0.59652446759259259</c:v>
                </c:pt>
                <c:pt idx="1674">
                  <c:v>0.59652562499999995</c:v>
                </c:pt>
                <c:pt idx="1675">
                  <c:v>0.59652682870370366</c:v>
                </c:pt>
                <c:pt idx="1676">
                  <c:v>0.59652815972222228</c:v>
                </c:pt>
                <c:pt idx="1677">
                  <c:v>0.59653030092592596</c:v>
                </c:pt>
                <c:pt idx="1678">
                  <c:v>0.59653057870370374</c:v>
                </c:pt>
                <c:pt idx="1679">
                  <c:v>0.59653146990740746</c:v>
                </c:pt>
                <c:pt idx="1680">
                  <c:v>0.59653302083333337</c:v>
                </c:pt>
                <c:pt idx="1681">
                  <c:v>0.5965339467592593</c:v>
                </c:pt>
                <c:pt idx="1682">
                  <c:v>0.59653633101851855</c:v>
                </c:pt>
                <c:pt idx="1683">
                  <c:v>0.59653799768518523</c:v>
                </c:pt>
                <c:pt idx="1684">
                  <c:v>0.59653908564814817</c:v>
                </c:pt>
                <c:pt idx="1685">
                  <c:v>0.59654026620370371</c:v>
                </c:pt>
                <c:pt idx="1686">
                  <c:v>0.59654141203703703</c:v>
                </c:pt>
                <c:pt idx="1687">
                  <c:v>0.59654255787037036</c:v>
                </c:pt>
                <c:pt idx="1688">
                  <c:v>0.59654372685185186</c:v>
                </c:pt>
                <c:pt idx="1689">
                  <c:v>0.59654487268518519</c:v>
                </c:pt>
                <c:pt idx="1690">
                  <c:v>0.59654604166666669</c:v>
                </c:pt>
                <c:pt idx="1691">
                  <c:v>0.59654719907407405</c:v>
                </c:pt>
                <c:pt idx="1692">
                  <c:v>0.59654834490740738</c:v>
                </c:pt>
                <c:pt idx="1693">
                  <c:v>0.59654950231481485</c:v>
                </c:pt>
                <c:pt idx="1694">
                  <c:v>0.59655070601851856</c:v>
                </c:pt>
                <c:pt idx="1695">
                  <c:v>0.59655186342592592</c:v>
                </c:pt>
                <c:pt idx="1696">
                  <c:v>0.59655298611111107</c:v>
                </c:pt>
                <c:pt idx="1697">
                  <c:v>0.59655421296296296</c:v>
                </c:pt>
                <c:pt idx="1698">
                  <c:v>0.59655728009259257</c:v>
                </c:pt>
                <c:pt idx="1699">
                  <c:v>0.59655749999999996</c:v>
                </c:pt>
                <c:pt idx="1700">
                  <c:v>0.59655797453703696</c:v>
                </c:pt>
                <c:pt idx="1701">
                  <c:v>0.5965594675925926</c:v>
                </c:pt>
                <c:pt idx="1702">
                  <c:v>0.59656046296296295</c:v>
                </c:pt>
                <c:pt idx="1703">
                  <c:v>0.59656126157407408</c:v>
                </c:pt>
                <c:pt idx="1704">
                  <c:v>0.59656317129629621</c:v>
                </c:pt>
                <c:pt idx="1705">
                  <c:v>0.59656386574074072</c:v>
                </c:pt>
                <c:pt idx="1706">
                  <c:v>0.59656454861111119</c:v>
                </c:pt>
                <c:pt idx="1707">
                  <c:v>0.59656571759259258</c:v>
                </c:pt>
                <c:pt idx="1708">
                  <c:v>0.59656687499999994</c:v>
                </c:pt>
                <c:pt idx="1709">
                  <c:v>0.59656803240740741</c:v>
                </c:pt>
                <c:pt idx="1710">
                  <c:v>0.59656920138888891</c:v>
                </c:pt>
                <c:pt idx="1711">
                  <c:v>0.59657034722222224</c:v>
                </c:pt>
                <c:pt idx="1712">
                  <c:v>0.5965715046296296</c:v>
                </c:pt>
                <c:pt idx="1713">
                  <c:v>0.59657265046296293</c:v>
                </c:pt>
                <c:pt idx="1714">
                  <c:v>0.59657381944444443</c:v>
                </c:pt>
                <c:pt idx="1715">
                  <c:v>0.59657498842592593</c:v>
                </c:pt>
                <c:pt idx="1716">
                  <c:v>0.59657655092592587</c:v>
                </c:pt>
                <c:pt idx="1717">
                  <c:v>0.59657752314814816</c:v>
                </c:pt>
                <c:pt idx="1718">
                  <c:v>0.5965791435185186</c:v>
                </c:pt>
                <c:pt idx="1719">
                  <c:v>0.5965798726851852</c:v>
                </c:pt>
                <c:pt idx="1720">
                  <c:v>0.5965816435185185</c:v>
                </c:pt>
                <c:pt idx="1721">
                  <c:v>0.59658203703703705</c:v>
                </c:pt>
                <c:pt idx="1722">
                  <c:v>0.59658325231481479</c:v>
                </c:pt>
                <c:pt idx="1723">
                  <c:v>0.59658469907407408</c:v>
                </c:pt>
                <c:pt idx="1724">
                  <c:v>0.59658556712962962</c:v>
                </c:pt>
                <c:pt idx="1725">
                  <c:v>0.59658656249999997</c:v>
                </c:pt>
                <c:pt idx="1726">
                  <c:v>0.59658769675925927</c:v>
                </c:pt>
                <c:pt idx="1727">
                  <c:v>0.59658886574074077</c:v>
                </c:pt>
                <c:pt idx="1728">
                  <c:v>0.5965900115740741</c:v>
                </c:pt>
                <c:pt idx="1729">
                  <c:v>0.5965911805555556</c:v>
                </c:pt>
                <c:pt idx="1730">
                  <c:v>0.59659234953703699</c:v>
                </c:pt>
                <c:pt idx="1731">
                  <c:v>0.59659348379629629</c:v>
                </c:pt>
                <c:pt idx="1732">
                  <c:v>0.59659465277777779</c:v>
                </c:pt>
                <c:pt idx="1733">
                  <c:v>0.59659579861111112</c:v>
                </c:pt>
                <c:pt idx="1734">
                  <c:v>0.59659696759259262</c:v>
                </c:pt>
                <c:pt idx="1735">
                  <c:v>0.59659813657407401</c:v>
                </c:pt>
                <c:pt idx="1736">
                  <c:v>0.59660016203703703</c:v>
                </c:pt>
                <c:pt idx="1737">
                  <c:v>0.59660078703703701</c:v>
                </c:pt>
                <c:pt idx="1738">
                  <c:v>0.59660259259259263</c:v>
                </c:pt>
                <c:pt idx="1739">
                  <c:v>0.59660315972222222</c:v>
                </c:pt>
                <c:pt idx="1740">
                  <c:v>0.59660498842592591</c:v>
                </c:pt>
                <c:pt idx="1741">
                  <c:v>0.59660618055555548</c:v>
                </c:pt>
                <c:pt idx="1742">
                  <c:v>0.59660652777777778</c:v>
                </c:pt>
                <c:pt idx="1743">
                  <c:v>0.59660791666666668</c:v>
                </c:pt>
                <c:pt idx="1744">
                  <c:v>0.59660898148148156</c:v>
                </c:pt>
                <c:pt idx="1745">
                  <c:v>0.59660993055555556</c:v>
                </c:pt>
                <c:pt idx="1746">
                  <c:v>0.59661131944444445</c:v>
                </c:pt>
                <c:pt idx="1747">
                  <c:v>0.59661254629629634</c:v>
                </c:pt>
                <c:pt idx="1748">
                  <c:v>0.59661317129629621</c:v>
                </c:pt>
                <c:pt idx="1749">
                  <c:v>0.59661432870370379</c:v>
                </c:pt>
                <c:pt idx="1750">
                  <c:v>0.59661549768518518</c:v>
                </c:pt>
                <c:pt idx="1751">
                  <c:v>0.59661664351851851</c:v>
                </c:pt>
                <c:pt idx="1752">
                  <c:v>0.59661780092592587</c:v>
                </c:pt>
                <c:pt idx="1753">
                  <c:v>0.59661895833333334</c:v>
                </c:pt>
                <c:pt idx="1754">
                  <c:v>0.59662011574074081</c:v>
                </c:pt>
                <c:pt idx="1755">
                  <c:v>0.59662126157407402</c:v>
                </c:pt>
                <c:pt idx="1756">
                  <c:v>0.59662241898148149</c:v>
                </c:pt>
                <c:pt idx="1757">
                  <c:v>0.59662357638888897</c:v>
                </c:pt>
                <c:pt idx="1758">
                  <c:v>0.5966249768518519</c:v>
                </c:pt>
                <c:pt idx="1759">
                  <c:v>0.59662611111111108</c:v>
                </c:pt>
                <c:pt idx="1760">
                  <c:v>0.59662908564814809</c:v>
                </c:pt>
                <c:pt idx="1761">
                  <c:v>0.59663018518518518</c:v>
                </c:pt>
                <c:pt idx="1762">
                  <c:v>0.59663105324074073</c:v>
                </c:pt>
                <c:pt idx="1763">
                  <c:v>0.59663229166666665</c:v>
                </c:pt>
                <c:pt idx="1764">
                  <c:v>0.59663331018518517</c:v>
                </c:pt>
                <c:pt idx="1765">
                  <c:v>0.59663461805555551</c:v>
                </c:pt>
                <c:pt idx="1766">
                  <c:v>0.59663615740740739</c:v>
                </c:pt>
                <c:pt idx="1767">
                  <c:v>0.59663674768518515</c:v>
                </c:pt>
                <c:pt idx="1768">
                  <c:v>0.59663790509259262</c:v>
                </c:pt>
                <c:pt idx="1769">
                  <c:v>0.59663906249999998</c:v>
                </c:pt>
                <c:pt idx="1770">
                  <c:v>0.59664020833333331</c:v>
                </c:pt>
                <c:pt idx="1771">
                  <c:v>0.59664137731481481</c:v>
                </c:pt>
                <c:pt idx="1772">
                  <c:v>0.59664252314814814</c:v>
                </c:pt>
                <c:pt idx="1773">
                  <c:v>0.59664369212962964</c:v>
                </c:pt>
                <c:pt idx="1774">
                  <c:v>0.596644849537037</c:v>
                </c:pt>
                <c:pt idx="1775">
                  <c:v>0.59664599537037033</c:v>
                </c:pt>
                <c:pt idx="1776">
                  <c:v>0.59664716435185183</c:v>
                </c:pt>
                <c:pt idx="1777">
                  <c:v>0.59664881944444448</c:v>
                </c:pt>
                <c:pt idx="1778">
                  <c:v>0.59664968750000003</c:v>
                </c:pt>
                <c:pt idx="1779">
                  <c:v>0.59665074074074076</c:v>
                </c:pt>
                <c:pt idx="1780">
                  <c:v>0.59665203703703695</c:v>
                </c:pt>
                <c:pt idx="1781">
                  <c:v>0.59665325231481481</c:v>
                </c:pt>
                <c:pt idx="1782">
                  <c:v>0.5966542592592593</c:v>
                </c:pt>
                <c:pt idx="1783">
                  <c:v>0.59665553240740743</c:v>
                </c:pt>
                <c:pt idx="1784">
                  <c:v>0.59665663194444452</c:v>
                </c:pt>
                <c:pt idx="1785">
                  <c:v>0.59665790509259264</c:v>
                </c:pt>
                <c:pt idx="1786">
                  <c:v>0.59666270833333335</c:v>
                </c:pt>
                <c:pt idx="1787">
                  <c:v>0.59666285879629632</c:v>
                </c:pt>
                <c:pt idx="1788">
                  <c:v>0.59666402777777772</c:v>
                </c:pt>
                <c:pt idx="1789">
                  <c:v>0.59666518518518519</c:v>
                </c:pt>
                <c:pt idx="1790">
                  <c:v>0.59666634259259266</c:v>
                </c:pt>
                <c:pt idx="1791">
                  <c:v>0.59666748842592598</c:v>
                </c:pt>
                <c:pt idx="1792">
                  <c:v>0.59666865740740738</c:v>
                </c:pt>
                <c:pt idx="1793">
                  <c:v>0.59666981481481474</c:v>
                </c:pt>
                <c:pt idx="1794">
                  <c:v>0.59667097222222221</c:v>
                </c:pt>
                <c:pt idx="1795">
                  <c:v>0.59667212962962968</c:v>
                </c:pt>
                <c:pt idx="1796">
                  <c:v>0.59667328703703704</c:v>
                </c:pt>
                <c:pt idx="1797">
                  <c:v>0.59667451388888892</c:v>
                </c:pt>
                <c:pt idx="1798">
                  <c:v>0.59667702546296297</c:v>
                </c:pt>
                <c:pt idx="1799">
                  <c:v>0.59667822916666668</c:v>
                </c:pt>
                <c:pt idx="1800">
                  <c:v>0.59667944444444443</c:v>
                </c:pt>
                <c:pt idx="1801">
                  <c:v>0.59668343749999997</c:v>
                </c:pt>
                <c:pt idx="1802">
                  <c:v>0.59668429398148148</c:v>
                </c:pt>
                <c:pt idx="1803">
                  <c:v>0.59668633101851853</c:v>
                </c:pt>
                <c:pt idx="1804">
                  <c:v>0.59668769675925926</c:v>
                </c:pt>
                <c:pt idx="1805">
                  <c:v>0.59668885416666673</c:v>
                </c:pt>
                <c:pt idx="1806">
                  <c:v>0.59669000000000005</c:v>
                </c:pt>
                <c:pt idx="1807">
                  <c:v>0.59669116898148145</c:v>
                </c:pt>
                <c:pt idx="1808">
                  <c:v>0.59669231481481477</c:v>
                </c:pt>
                <c:pt idx="1809">
                  <c:v>0.59669347222222224</c:v>
                </c:pt>
                <c:pt idx="1810">
                  <c:v>0.59669464120370375</c:v>
                </c:pt>
                <c:pt idx="1811">
                  <c:v>0.59669578703703707</c:v>
                </c:pt>
                <c:pt idx="1812">
                  <c:v>0.59669694444444443</c:v>
                </c:pt>
                <c:pt idx="1813">
                  <c:v>0.59669811342592594</c:v>
                </c:pt>
                <c:pt idx="1814">
                  <c:v>0.59669925925925926</c:v>
                </c:pt>
                <c:pt idx="1815">
                  <c:v>0.59670072916666661</c:v>
                </c:pt>
                <c:pt idx="1816">
                  <c:v>0.59670171296296293</c:v>
                </c:pt>
                <c:pt idx="1817">
                  <c:v>0.59670309027777779</c:v>
                </c:pt>
                <c:pt idx="1818">
                  <c:v>0.59670478009259253</c:v>
                </c:pt>
                <c:pt idx="1819">
                  <c:v>0.59670535879629627</c:v>
                </c:pt>
                <c:pt idx="1820">
                  <c:v>0.5967067245370371</c:v>
                </c:pt>
                <c:pt idx="1821">
                  <c:v>0.59670826388888887</c:v>
                </c:pt>
                <c:pt idx="1822">
                  <c:v>0.59670865740740742</c:v>
                </c:pt>
                <c:pt idx="1823">
                  <c:v>0.59671052083333331</c:v>
                </c:pt>
                <c:pt idx="1824">
                  <c:v>0.59671167824074078</c:v>
                </c:pt>
                <c:pt idx="1825">
                  <c:v>0.59671199074074066</c:v>
                </c:pt>
                <c:pt idx="1826">
                  <c:v>0.59671315972222227</c:v>
                </c:pt>
                <c:pt idx="1827">
                  <c:v>0.5967143055555556</c:v>
                </c:pt>
                <c:pt idx="1828">
                  <c:v>0.59671547453703699</c:v>
                </c:pt>
                <c:pt idx="1829">
                  <c:v>0.59671663194444446</c:v>
                </c:pt>
                <c:pt idx="1830">
                  <c:v>0.59671778935185182</c:v>
                </c:pt>
                <c:pt idx="1831">
                  <c:v>0.59671894675925929</c:v>
                </c:pt>
                <c:pt idx="1832">
                  <c:v>0.59672010416666665</c:v>
                </c:pt>
                <c:pt idx="1833">
                  <c:v>0.59672127314814816</c:v>
                </c:pt>
                <c:pt idx="1834">
                  <c:v>0.59672240740740734</c:v>
                </c:pt>
                <c:pt idx="1835">
                  <c:v>0.59672364583333337</c:v>
                </c:pt>
                <c:pt idx="1836">
                  <c:v>0.59672478009259255</c:v>
                </c:pt>
                <c:pt idx="1837">
                  <c:v>0.59672596064814809</c:v>
                </c:pt>
                <c:pt idx="1838">
                  <c:v>0.5967276967592593</c:v>
                </c:pt>
                <c:pt idx="1839">
                  <c:v>0.59672840277777783</c:v>
                </c:pt>
                <c:pt idx="1840">
                  <c:v>0.59673019675925931</c:v>
                </c:pt>
                <c:pt idx="1841">
                  <c:v>0.5967314583333333</c:v>
                </c:pt>
                <c:pt idx="1842">
                  <c:v>0.59673190972222223</c:v>
                </c:pt>
                <c:pt idx="1843">
                  <c:v>0.59673440972222225</c:v>
                </c:pt>
                <c:pt idx="1844">
                  <c:v>0.5967352777777778</c:v>
                </c:pt>
                <c:pt idx="1845">
                  <c:v>0.59673645833333333</c:v>
                </c:pt>
                <c:pt idx="1846">
                  <c:v>0.59673760416666666</c:v>
                </c:pt>
                <c:pt idx="1847">
                  <c:v>0.59673876157407402</c:v>
                </c:pt>
                <c:pt idx="1848">
                  <c:v>0.59673991898148149</c:v>
                </c:pt>
                <c:pt idx="1849">
                  <c:v>0.59674107638888885</c:v>
                </c:pt>
                <c:pt idx="1850">
                  <c:v>0.59674224537037035</c:v>
                </c:pt>
                <c:pt idx="1851">
                  <c:v>0.59674339120370368</c:v>
                </c:pt>
                <c:pt idx="1852">
                  <c:v>0.59674454861111115</c:v>
                </c:pt>
                <c:pt idx="1853">
                  <c:v>0.59674570601851851</c:v>
                </c:pt>
                <c:pt idx="1854">
                  <c:v>0.59674686342592587</c:v>
                </c:pt>
                <c:pt idx="1855">
                  <c:v>0.59674958333333328</c:v>
                </c:pt>
                <c:pt idx="1856">
                  <c:v>0.59674991898148144</c:v>
                </c:pt>
                <c:pt idx="1857">
                  <c:v>0.59675055555555556</c:v>
                </c:pt>
                <c:pt idx="1858">
                  <c:v>0.59675369212962959</c:v>
                </c:pt>
                <c:pt idx="1859">
                  <c:v>0.59675461805555563</c:v>
                </c:pt>
                <c:pt idx="1860">
                  <c:v>0.59675674768518527</c:v>
                </c:pt>
                <c:pt idx="1861">
                  <c:v>0.59675803240740743</c:v>
                </c:pt>
                <c:pt idx="1862">
                  <c:v>0.59675855324074067</c:v>
                </c:pt>
                <c:pt idx="1863">
                  <c:v>0.5967600115740741</c:v>
                </c:pt>
                <c:pt idx="1864">
                  <c:v>0.59676104166666666</c:v>
                </c:pt>
                <c:pt idx="1865">
                  <c:v>0.59676156250000001</c:v>
                </c:pt>
                <c:pt idx="1866">
                  <c:v>0.59676270833333334</c:v>
                </c:pt>
                <c:pt idx="1867">
                  <c:v>0.59676386574074081</c:v>
                </c:pt>
                <c:pt idx="1868">
                  <c:v>0.59676503472222231</c:v>
                </c:pt>
                <c:pt idx="1869">
                  <c:v>0.59676618055555553</c:v>
                </c:pt>
                <c:pt idx="1870">
                  <c:v>0.59676733796296288</c:v>
                </c:pt>
                <c:pt idx="1871">
                  <c:v>0.59676849537037036</c:v>
                </c:pt>
                <c:pt idx="1872">
                  <c:v>0.59676966435185186</c:v>
                </c:pt>
                <c:pt idx="1873">
                  <c:v>0.59677081018518519</c:v>
                </c:pt>
                <c:pt idx="1874">
                  <c:v>0.59677196759259254</c:v>
                </c:pt>
                <c:pt idx="1875">
                  <c:v>0.59677312500000002</c:v>
                </c:pt>
                <c:pt idx="1876">
                  <c:v>0.59677480324074073</c:v>
                </c:pt>
                <c:pt idx="1877">
                  <c:v>0.59677601851851847</c:v>
                </c:pt>
                <c:pt idx="1878">
                  <c:v>0.59677788194444437</c:v>
                </c:pt>
                <c:pt idx="1879">
                  <c:v>0.59677892361111107</c:v>
                </c:pt>
                <c:pt idx="1880">
                  <c:v>0.59677908564814819</c:v>
                </c:pt>
                <c:pt idx="1881">
                  <c:v>0.59678008101851854</c:v>
                </c:pt>
                <c:pt idx="1882">
                  <c:v>0.59678163194444445</c:v>
                </c:pt>
                <c:pt idx="1883">
                  <c:v>0.59678297453703699</c:v>
                </c:pt>
                <c:pt idx="1884">
                  <c:v>0.59678355324074073</c:v>
                </c:pt>
                <c:pt idx="1885">
                  <c:v>0.59678547453703701</c:v>
                </c:pt>
                <c:pt idx="1886">
                  <c:v>0.59678637731481488</c:v>
                </c:pt>
                <c:pt idx="1887">
                  <c:v>0.59678701388888888</c:v>
                </c:pt>
                <c:pt idx="1888">
                  <c:v>0.59678817129629624</c:v>
                </c:pt>
                <c:pt idx="1889">
                  <c:v>0.59678932870370371</c:v>
                </c:pt>
                <c:pt idx="1890">
                  <c:v>0.59679048611111107</c:v>
                </c:pt>
                <c:pt idx="1891">
                  <c:v>0.59679164351851854</c:v>
                </c:pt>
                <c:pt idx="1892">
                  <c:v>0.59679281249999994</c:v>
                </c:pt>
                <c:pt idx="1893">
                  <c:v>0.59679395833333337</c:v>
                </c:pt>
                <c:pt idx="1894">
                  <c:v>0.59679511574074073</c:v>
                </c:pt>
                <c:pt idx="1895">
                  <c:v>0.59679627314814809</c:v>
                </c:pt>
                <c:pt idx="1896">
                  <c:v>0.59679743055555556</c:v>
                </c:pt>
                <c:pt idx="1897">
                  <c:v>0.59679868055555563</c:v>
                </c:pt>
                <c:pt idx="1898">
                  <c:v>0.59679975694444454</c:v>
                </c:pt>
                <c:pt idx="1899">
                  <c:v>0.59680193287037031</c:v>
                </c:pt>
                <c:pt idx="1900">
                  <c:v>0.59680240740740742</c:v>
                </c:pt>
                <c:pt idx="1901">
                  <c:v>0.59680321759259258</c:v>
                </c:pt>
                <c:pt idx="1902">
                  <c:v>0.59680495370370368</c:v>
                </c:pt>
                <c:pt idx="1903">
                  <c:v>0.59680560185185183</c:v>
                </c:pt>
                <c:pt idx="1904">
                  <c:v>0.59680715277777774</c:v>
                </c:pt>
                <c:pt idx="1905">
                  <c:v>0.59680865740740741</c:v>
                </c:pt>
                <c:pt idx="1906">
                  <c:v>0.59680900462962971</c:v>
                </c:pt>
                <c:pt idx="1907">
                  <c:v>0.59681020833333331</c:v>
                </c:pt>
                <c:pt idx="1908">
                  <c:v>0.59681133101851858</c:v>
                </c:pt>
                <c:pt idx="1909">
                  <c:v>0.59681247685185179</c:v>
                </c:pt>
                <c:pt idx="1910">
                  <c:v>0.59681365740740733</c:v>
                </c:pt>
                <c:pt idx="1911">
                  <c:v>0.59681480324074077</c:v>
                </c:pt>
                <c:pt idx="1912">
                  <c:v>0.5968159837962963</c:v>
                </c:pt>
                <c:pt idx="1913">
                  <c:v>0.5968171180555556</c:v>
                </c:pt>
                <c:pt idx="1914">
                  <c:v>0.59681827546296295</c:v>
                </c:pt>
                <c:pt idx="1915">
                  <c:v>0.59681947916666667</c:v>
                </c:pt>
                <c:pt idx="1916">
                  <c:v>0.59682062499999999</c:v>
                </c:pt>
                <c:pt idx="1917">
                  <c:v>0.59682193287037033</c:v>
                </c:pt>
                <c:pt idx="1918">
                  <c:v>0.59682311342592598</c:v>
                </c:pt>
                <c:pt idx="1919">
                  <c:v>0.59682452546296305</c:v>
                </c:pt>
                <c:pt idx="1920">
                  <c:v>0.59682537037037031</c:v>
                </c:pt>
                <c:pt idx="1921">
                  <c:v>0.59682690972222219</c:v>
                </c:pt>
                <c:pt idx="1922">
                  <c:v>0.59682774305555553</c:v>
                </c:pt>
                <c:pt idx="1923">
                  <c:v>0.59682873842592588</c:v>
                </c:pt>
                <c:pt idx="1924">
                  <c:v>0.59683078703703707</c:v>
                </c:pt>
                <c:pt idx="1925">
                  <c:v>0.5968310185185185</c:v>
                </c:pt>
                <c:pt idx="1926">
                  <c:v>0.59683215277777779</c:v>
                </c:pt>
                <c:pt idx="1927">
                  <c:v>0.59683331018518515</c:v>
                </c:pt>
                <c:pt idx="1928">
                  <c:v>0.59683446759259262</c:v>
                </c:pt>
                <c:pt idx="1929">
                  <c:v>0.59683562499999998</c:v>
                </c:pt>
                <c:pt idx="1930">
                  <c:v>0.59683679398148148</c:v>
                </c:pt>
                <c:pt idx="1931">
                  <c:v>0.59683793981481481</c:v>
                </c:pt>
                <c:pt idx="1932">
                  <c:v>0.59683909722222228</c:v>
                </c:pt>
                <c:pt idx="1933">
                  <c:v>0.59684025462962964</c:v>
                </c:pt>
                <c:pt idx="1934">
                  <c:v>0.596841412037037</c:v>
                </c:pt>
                <c:pt idx="1935">
                  <c:v>0.59684256944444436</c:v>
                </c:pt>
                <c:pt idx="1936">
                  <c:v>0.59684428240740739</c:v>
                </c:pt>
                <c:pt idx="1937">
                  <c:v>0.59684559027777784</c:v>
                </c:pt>
                <c:pt idx="1938">
                  <c:v>0.59684634259259262</c:v>
                </c:pt>
                <c:pt idx="1939">
                  <c:v>0.59684825231481475</c:v>
                </c:pt>
                <c:pt idx="1940">
                  <c:v>0.5968487731481481</c:v>
                </c:pt>
                <c:pt idx="1941">
                  <c:v>0.59685004629629623</c:v>
                </c:pt>
                <c:pt idx="1942">
                  <c:v>0.5968506944444445</c:v>
                </c:pt>
                <c:pt idx="1943">
                  <c:v>0.59685190972222224</c:v>
                </c:pt>
                <c:pt idx="1944">
                  <c:v>0.59685317129629634</c:v>
                </c:pt>
                <c:pt idx="1945">
                  <c:v>0.59685414351851851</c:v>
                </c:pt>
                <c:pt idx="1946">
                  <c:v>0.59685531250000001</c:v>
                </c:pt>
                <c:pt idx="1947">
                  <c:v>0.59685645833333334</c:v>
                </c:pt>
                <c:pt idx="1948">
                  <c:v>0.5968576157407407</c:v>
                </c:pt>
                <c:pt idx="1949">
                  <c:v>0.59685877314814817</c:v>
                </c:pt>
                <c:pt idx="1950">
                  <c:v>0.59685994212962967</c:v>
                </c:pt>
                <c:pt idx="1951">
                  <c:v>0.596861087962963</c:v>
                </c:pt>
                <c:pt idx="1952">
                  <c:v>0.59686224537037036</c:v>
                </c:pt>
                <c:pt idx="1953">
                  <c:v>0.59686341435185186</c:v>
                </c:pt>
                <c:pt idx="1954">
                  <c:v>0.59686456018518519</c:v>
                </c:pt>
                <c:pt idx="1955">
                  <c:v>0.59686584490740746</c:v>
                </c:pt>
                <c:pt idx="1956">
                  <c:v>0.59686714120370377</c:v>
                </c:pt>
                <c:pt idx="1957">
                  <c:v>0.59686868055555553</c:v>
                </c:pt>
                <c:pt idx="1958">
                  <c:v>0.59686956018518522</c:v>
                </c:pt>
                <c:pt idx="1959">
                  <c:v>0.59687061342592596</c:v>
                </c:pt>
                <c:pt idx="1960">
                  <c:v>0.59687175925925928</c:v>
                </c:pt>
                <c:pt idx="1961">
                  <c:v>0.59687303240740741</c:v>
                </c:pt>
                <c:pt idx="1962">
                  <c:v>0.59687475694444447</c:v>
                </c:pt>
                <c:pt idx="1963">
                  <c:v>0.59687527777777771</c:v>
                </c:pt>
                <c:pt idx="1964">
                  <c:v>0.59687613425925923</c:v>
                </c:pt>
                <c:pt idx="1965">
                  <c:v>0.59687729166666659</c:v>
                </c:pt>
                <c:pt idx="1966">
                  <c:v>0.59687846064814809</c:v>
                </c:pt>
                <c:pt idx="1967">
                  <c:v>0.59687961805555556</c:v>
                </c:pt>
                <c:pt idx="1968">
                  <c:v>0.59688076388888889</c:v>
                </c:pt>
                <c:pt idx="1969">
                  <c:v>0.59688192129629625</c:v>
                </c:pt>
                <c:pt idx="1970">
                  <c:v>0.59688307870370372</c:v>
                </c:pt>
                <c:pt idx="1971">
                  <c:v>0.59688423611111119</c:v>
                </c:pt>
                <c:pt idx="1972">
                  <c:v>0.59688539351851855</c:v>
                </c:pt>
                <c:pt idx="1973">
                  <c:v>0.59688656250000005</c:v>
                </c:pt>
                <c:pt idx="1974">
                  <c:v>0.5968880324074074</c:v>
                </c:pt>
                <c:pt idx="1975">
                  <c:v>0.59688916666666669</c:v>
                </c:pt>
                <c:pt idx="1976">
                  <c:v>0.59689043981481482</c:v>
                </c:pt>
                <c:pt idx="1977">
                  <c:v>0.59689281249999993</c:v>
                </c:pt>
                <c:pt idx="1978">
                  <c:v>0.59689327546296289</c:v>
                </c:pt>
                <c:pt idx="1979">
                  <c:v>0.59689379629629635</c:v>
                </c:pt>
                <c:pt idx="1980">
                  <c:v>0.59689560185185186</c:v>
                </c:pt>
                <c:pt idx="1981">
                  <c:v>0.59689616898148146</c:v>
                </c:pt>
                <c:pt idx="1982">
                  <c:v>0.59689703703703711</c:v>
                </c:pt>
                <c:pt idx="1983">
                  <c:v>0.59689871527777771</c:v>
                </c:pt>
                <c:pt idx="1984">
                  <c:v>0.59689998842592595</c:v>
                </c:pt>
                <c:pt idx="1985">
                  <c:v>0.59690043981481478</c:v>
                </c:pt>
                <c:pt idx="1986">
                  <c:v>0.59690159722222225</c:v>
                </c:pt>
                <c:pt idx="1987">
                  <c:v>0.59690275462962961</c:v>
                </c:pt>
                <c:pt idx="1988">
                  <c:v>0.59690391203703708</c:v>
                </c:pt>
                <c:pt idx="1989">
                  <c:v>0.59690506944444444</c:v>
                </c:pt>
                <c:pt idx="1990">
                  <c:v>0.59690623842592594</c:v>
                </c:pt>
                <c:pt idx="1991">
                  <c:v>0.5969073958333333</c:v>
                </c:pt>
                <c:pt idx="1992">
                  <c:v>0.59690855324074066</c:v>
                </c:pt>
                <c:pt idx="1993">
                  <c:v>0.5969096990740741</c:v>
                </c:pt>
                <c:pt idx="1994">
                  <c:v>0.59691085648148146</c:v>
                </c:pt>
                <c:pt idx="1995">
                  <c:v>0.59691261574074073</c:v>
                </c:pt>
                <c:pt idx="1996">
                  <c:v>0.59691533564814814</c:v>
                </c:pt>
                <c:pt idx="1997">
                  <c:v>0.59691641203703705</c:v>
                </c:pt>
                <c:pt idx="1998">
                  <c:v>0.59691753472222231</c:v>
                </c:pt>
                <c:pt idx="1999">
                  <c:v>0.59691880787037044</c:v>
                </c:pt>
                <c:pt idx="2000">
                  <c:v>0.5969199652777778</c:v>
                </c:pt>
                <c:pt idx="2001">
                  <c:v>0.59692099537037036</c:v>
                </c:pt>
                <c:pt idx="2002">
                  <c:v>0.59692275462962963</c:v>
                </c:pt>
                <c:pt idx="2003">
                  <c:v>0.59692388888888892</c:v>
                </c:pt>
                <c:pt idx="2004">
                  <c:v>0.59692475694444447</c:v>
                </c:pt>
                <c:pt idx="2005">
                  <c:v>0.59692607638888895</c:v>
                </c:pt>
                <c:pt idx="2006">
                  <c:v>0.59692671296296296</c:v>
                </c:pt>
                <c:pt idx="2007">
                  <c:v>0.59692787037037032</c:v>
                </c:pt>
                <c:pt idx="2008">
                  <c:v>0.59692901620370376</c:v>
                </c:pt>
                <c:pt idx="2009">
                  <c:v>0.59693018518518515</c:v>
                </c:pt>
                <c:pt idx="2010">
                  <c:v>0.59693134259259262</c:v>
                </c:pt>
                <c:pt idx="2011">
                  <c:v>0.59693248842592594</c:v>
                </c:pt>
                <c:pt idx="2012">
                  <c:v>0.59693364583333341</c:v>
                </c:pt>
                <c:pt idx="2013">
                  <c:v>0.59693481481481481</c:v>
                </c:pt>
                <c:pt idx="2014">
                  <c:v>0.59693597222222217</c:v>
                </c:pt>
                <c:pt idx="2015">
                  <c:v>0.59693712962962964</c:v>
                </c:pt>
                <c:pt idx="2016">
                  <c:v>0.59693929398148149</c:v>
                </c:pt>
                <c:pt idx="2017">
                  <c:v>0.59694045138888885</c:v>
                </c:pt>
                <c:pt idx="2018">
                  <c:v>0.59694091435185181</c:v>
                </c:pt>
                <c:pt idx="2019">
                  <c:v>0.59694182870370371</c:v>
                </c:pt>
                <c:pt idx="2020">
                  <c:v>0.59694328703703703</c:v>
                </c:pt>
                <c:pt idx="2021">
                  <c:v>0.59694408564814816</c:v>
                </c:pt>
                <c:pt idx="2022">
                  <c:v>0.59694605324074079</c:v>
                </c:pt>
                <c:pt idx="2023">
                  <c:v>0.59694900462962963</c:v>
                </c:pt>
                <c:pt idx="2024">
                  <c:v>0.59695017361111113</c:v>
                </c:pt>
                <c:pt idx="2025">
                  <c:v>0.59695201388888897</c:v>
                </c:pt>
                <c:pt idx="2026">
                  <c:v>0.59695241898148144</c:v>
                </c:pt>
                <c:pt idx="2027">
                  <c:v>0.59695327546296295</c:v>
                </c:pt>
                <c:pt idx="2028">
                  <c:v>0.59695449074074081</c:v>
                </c:pt>
                <c:pt idx="2029">
                  <c:v>0.59695559027777778</c:v>
                </c:pt>
                <c:pt idx="2030">
                  <c:v>0.59695674768518525</c:v>
                </c:pt>
                <c:pt idx="2031">
                  <c:v>0.59695791666666664</c:v>
                </c:pt>
                <c:pt idx="2032">
                  <c:v>0.59695906249999997</c:v>
                </c:pt>
                <c:pt idx="2033">
                  <c:v>0.59696026620370368</c:v>
                </c:pt>
                <c:pt idx="2034">
                  <c:v>0.5969613773148148</c:v>
                </c:pt>
                <c:pt idx="2035">
                  <c:v>0.59696253472222227</c:v>
                </c:pt>
                <c:pt idx="2036">
                  <c:v>0.59696370370370366</c:v>
                </c:pt>
                <c:pt idx="2037">
                  <c:v>0.59696521990740736</c:v>
                </c:pt>
                <c:pt idx="2038">
                  <c:v>0.59696607638888888</c:v>
                </c:pt>
                <c:pt idx="2039">
                  <c:v>0.5969675694444444</c:v>
                </c:pt>
                <c:pt idx="2040">
                  <c:v>0.59696884259259264</c:v>
                </c:pt>
                <c:pt idx="2041">
                  <c:v>0.59696957175925924</c:v>
                </c:pt>
                <c:pt idx="2042">
                  <c:v>0.59697072916666671</c:v>
                </c:pt>
                <c:pt idx="2043">
                  <c:v>0.59697238425925925</c:v>
                </c:pt>
                <c:pt idx="2044">
                  <c:v>0.59697295138888895</c:v>
                </c:pt>
                <c:pt idx="2045">
                  <c:v>0.59697475694444446</c:v>
                </c:pt>
                <c:pt idx="2046">
                  <c:v>0.59697591435185182</c:v>
                </c:pt>
                <c:pt idx="2047">
                  <c:v>0.59697643518518517</c:v>
                </c:pt>
                <c:pt idx="2048">
                  <c:v>0.59697763888888888</c:v>
                </c:pt>
                <c:pt idx="2049">
                  <c:v>0.59697873842592597</c:v>
                </c:pt>
                <c:pt idx="2050">
                  <c:v>0.59697989583333333</c:v>
                </c:pt>
                <c:pt idx="2051">
                  <c:v>0.5969810532407408</c:v>
                </c:pt>
                <c:pt idx="2052">
                  <c:v>0.59698221064814816</c:v>
                </c:pt>
                <c:pt idx="2053">
                  <c:v>0.5969834259259259</c:v>
                </c:pt>
                <c:pt idx="2054">
                  <c:v>0.59698453703703702</c:v>
                </c:pt>
                <c:pt idx="2055">
                  <c:v>0.59698569444444438</c:v>
                </c:pt>
                <c:pt idx="2056">
                  <c:v>0.59698684027777782</c:v>
                </c:pt>
                <c:pt idx="2057">
                  <c:v>0.59698812499999998</c:v>
                </c:pt>
                <c:pt idx="2058">
                  <c:v>0.59698929398148148</c:v>
                </c:pt>
                <c:pt idx="2059">
                  <c:v>0.59699078703703701</c:v>
                </c:pt>
                <c:pt idx="2060">
                  <c:v>0.59699148148148151</c:v>
                </c:pt>
                <c:pt idx="2061">
                  <c:v>0.59699357638888895</c:v>
                </c:pt>
                <c:pt idx="2062">
                  <c:v>0.59699443287037046</c:v>
                </c:pt>
                <c:pt idx="2063">
                  <c:v>0.59699518518518513</c:v>
                </c:pt>
                <c:pt idx="2064">
                  <c:v>0.59699652777777779</c:v>
                </c:pt>
                <c:pt idx="2065">
                  <c:v>0.5969977314814815</c:v>
                </c:pt>
                <c:pt idx="2066">
                  <c:v>0.59699841435185186</c:v>
                </c:pt>
                <c:pt idx="2067">
                  <c:v>0.59699957175925922</c:v>
                </c:pt>
                <c:pt idx="2068">
                  <c:v>0.59700078703703707</c:v>
                </c:pt>
                <c:pt idx="2069">
                  <c:v>0.59700188657407416</c:v>
                </c:pt>
                <c:pt idx="2070">
                  <c:v>0.59700305555555555</c:v>
                </c:pt>
                <c:pt idx="2071">
                  <c:v>0.59700421296296291</c:v>
                </c:pt>
                <c:pt idx="2072">
                  <c:v>0.59700535879629624</c:v>
                </c:pt>
                <c:pt idx="2073">
                  <c:v>0.59700656249999995</c:v>
                </c:pt>
                <c:pt idx="2074">
                  <c:v>0.59700768518518521</c:v>
                </c:pt>
                <c:pt idx="2075">
                  <c:v>0.59700883101851854</c:v>
                </c:pt>
                <c:pt idx="2076">
                  <c:v>0.59701041666666665</c:v>
                </c:pt>
                <c:pt idx="2077">
                  <c:v>0.59701186342592594</c:v>
                </c:pt>
                <c:pt idx="2078">
                  <c:v>0.59701271990740734</c:v>
                </c:pt>
                <c:pt idx="2079">
                  <c:v>0.59701359953703703</c:v>
                </c:pt>
                <c:pt idx="2080">
                  <c:v>0.59701487268518516</c:v>
                </c:pt>
                <c:pt idx="2081">
                  <c:v>0.59701592592592589</c:v>
                </c:pt>
                <c:pt idx="2082">
                  <c:v>0.59701777777777776</c:v>
                </c:pt>
                <c:pt idx="2083">
                  <c:v>0.5970187384259259</c:v>
                </c:pt>
                <c:pt idx="2084">
                  <c:v>0.59701924768518522</c:v>
                </c:pt>
                <c:pt idx="2085">
                  <c:v>0.59702040509259258</c:v>
                </c:pt>
                <c:pt idx="2086">
                  <c:v>0.59702156250000005</c:v>
                </c:pt>
                <c:pt idx="2087">
                  <c:v>0.59702271990740741</c:v>
                </c:pt>
                <c:pt idx="2088">
                  <c:v>0.59702393518518526</c:v>
                </c:pt>
                <c:pt idx="2089">
                  <c:v>0.59702503472222224</c:v>
                </c:pt>
                <c:pt idx="2090">
                  <c:v>0.59702619212962971</c:v>
                </c:pt>
                <c:pt idx="2091">
                  <c:v>0.59702734953703707</c:v>
                </c:pt>
                <c:pt idx="2092">
                  <c:v>0.59702850694444443</c:v>
                </c:pt>
                <c:pt idx="2093">
                  <c:v>0.59702972222222228</c:v>
                </c:pt>
                <c:pt idx="2094">
                  <c:v>0.59703091435185185</c:v>
                </c:pt>
                <c:pt idx="2095">
                  <c:v>0.59703200231481479</c:v>
                </c:pt>
                <c:pt idx="2096">
                  <c:v>0.59703403935185184</c:v>
                </c:pt>
                <c:pt idx="2097">
                  <c:v>0.5970345949074074</c:v>
                </c:pt>
                <c:pt idx="2098">
                  <c:v>0.59703582175925918</c:v>
                </c:pt>
                <c:pt idx="2099">
                  <c:v>0.59703662037037042</c:v>
                </c:pt>
                <c:pt idx="2100">
                  <c:v>0.59703872685185189</c:v>
                </c:pt>
                <c:pt idx="2101">
                  <c:v>0.5970398032407408</c:v>
                </c:pt>
                <c:pt idx="2102">
                  <c:v>0.59704015046296299</c:v>
                </c:pt>
                <c:pt idx="2103">
                  <c:v>0.59704277777777781</c:v>
                </c:pt>
                <c:pt idx="2104">
                  <c:v>0.59704351851851845</c:v>
                </c:pt>
                <c:pt idx="2105">
                  <c:v>0.59704358796296297</c:v>
                </c:pt>
                <c:pt idx="2106">
                  <c:v>0.59704471064814812</c:v>
                </c:pt>
                <c:pt idx="2107">
                  <c:v>0.59704587962962963</c:v>
                </c:pt>
                <c:pt idx="2108">
                  <c:v>0.59704708333333334</c:v>
                </c:pt>
                <c:pt idx="2109">
                  <c:v>0.59704834490740744</c:v>
                </c:pt>
                <c:pt idx="2110">
                  <c:v>0.59704934027777778</c:v>
                </c:pt>
                <c:pt idx="2111">
                  <c:v>0.59705049768518514</c:v>
                </c:pt>
                <c:pt idx="2112">
                  <c:v>0.59705165509259261</c:v>
                </c:pt>
                <c:pt idx="2113">
                  <c:v>0.59705287037037036</c:v>
                </c:pt>
                <c:pt idx="2114">
                  <c:v>0.59705396990740744</c:v>
                </c:pt>
                <c:pt idx="2115">
                  <c:v>0.5970557870370371</c:v>
                </c:pt>
                <c:pt idx="2116">
                  <c:v>0.59705694444444446</c:v>
                </c:pt>
                <c:pt idx="2117">
                  <c:v>0.59705744212962963</c:v>
                </c:pt>
                <c:pt idx="2118">
                  <c:v>0.59705978009259253</c:v>
                </c:pt>
                <c:pt idx="2119">
                  <c:v>0.59706054398148156</c:v>
                </c:pt>
                <c:pt idx="2120">
                  <c:v>0.5970610648148148</c:v>
                </c:pt>
                <c:pt idx="2121">
                  <c:v>0.59706273148148148</c:v>
                </c:pt>
                <c:pt idx="2122">
                  <c:v>0.5970632407407408</c:v>
                </c:pt>
                <c:pt idx="2123">
                  <c:v>0.59706480324074074</c:v>
                </c:pt>
                <c:pt idx="2124">
                  <c:v>0.5970658333333333</c:v>
                </c:pt>
                <c:pt idx="2125">
                  <c:v>0.59706671296296299</c:v>
                </c:pt>
                <c:pt idx="2126">
                  <c:v>0.59706787037037035</c:v>
                </c:pt>
                <c:pt idx="2127">
                  <c:v>0.59706901620370367</c:v>
                </c:pt>
                <c:pt idx="2128">
                  <c:v>0.59707021990740738</c:v>
                </c:pt>
                <c:pt idx="2129">
                  <c:v>0.59707134259259265</c:v>
                </c:pt>
                <c:pt idx="2130">
                  <c:v>0.59707248842592597</c:v>
                </c:pt>
                <c:pt idx="2131">
                  <c:v>0.59707365740740737</c:v>
                </c:pt>
                <c:pt idx="2132">
                  <c:v>0.59707481481481484</c:v>
                </c:pt>
                <c:pt idx="2133">
                  <c:v>0.5970760069444444</c:v>
                </c:pt>
                <c:pt idx="2134">
                  <c:v>0.59707712962962967</c:v>
                </c:pt>
                <c:pt idx="2135">
                  <c:v>0.59707829861111117</c:v>
                </c:pt>
                <c:pt idx="2136">
                  <c:v>0.59708043981481485</c:v>
                </c:pt>
                <c:pt idx="2137">
                  <c:v>0.5970815972222222</c:v>
                </c:pt>
                <c:pt idx="2138">
                  <c:v>0.59708182870370374</c:v>
                </c:pt>
                <c:pt idx="2139">
                  <c:v>0.59708334490740733</c:v>
                </c:pt>
                <c:pt idx="2140">
                  <c:v>0.59708508101851854</c:v>
                </c:pt>
                <c:pt idx="2141">
                  <c:v>0.5970852893518519</c:v>
                </c:pt>
                <c:pt idx="2142">
                  <c:v>0.59708731481481481</c:v>
                </c:pt>
                <c:pt idx="2143">
                  <c:v>0.59708800925925931</c:v>
                </c:pt>
                <c:pt idx="2144">
                  <c:v>0.5970887037037037</c:v>
                </c:pt>
                <c:pt idx="2145">
                  <c:v>0.59708986111111106</c:v>
                </c:pt>
                <c:pt idx="2146">
                  <c:v>0.5970910069444445</c:v>
                </c:pt>
                <c:pt idx="2147">
                  <c:v>0.59709216435185186</c:v>
                </c:pt>
                <c:pt idx="2148">
                  <c:v>0.59709336805555557</c:v>
                </c:pt>
                <c:pt idx="2149">
                  <c:v>0.59709447916666669</c:v>
                </c:pt>
                <c:pt idx="2150">
                  <c:v>0.59709563657407405</c:v>
                </c:pt>
                <c:pt idx="2151">
                  <c:v>0.59709679398148152</c:v>
                </c:pt>
                <c:pt idx="2152">
                  <c:v>0.59709796296296302</c:v>
                </c:pt>
                <c:pt idx="2153">
                  <c:v>0.59709915509259259</c:v>
                </c:pt>
                <c:pt idx="2154">
                  <c:v>0.59710037037037034</c:v>
                </c:pt>
                <c:pt idx="2155">
                  <c:v>0.59710204861111105</c:v>
                </c:pt>
                <c:pt idx="2156">
                  <c:v>0.59710300925925919</c:v>
                </c:pt>
                <c:pt idx="2157">
                  <c:v>0.5971043981481482</c:v>
                </c:pt>
                <c:pt idx="2158">
                  <c:v>0.59710532407407413</c:v>
                </c:pt>
                <c:pt idx="2159">
                  <c:v>0.59710666666666667</c:v>
                </c:pt>
                <c:pt idx="2160">
                  <c:v>0.597107337962963</c:v>
                </c:pt>
                <c:pt idx="2161">
                  <c:v>0.59710839120370374</c:v>
                </c:pt>
                <c:pt idx="2162">
                  <c:v>0.59711035879629626</c:v>
                </c:pt>
                <c:pt idx="2163">
                  <c:v>0.59711072916666663</c:v>
                </c:pt>
                <c:pt idx="2164">
                  <c:v>0.59711184027777786</c:v>
                </c:pt>
                <c:pt idx="2165">
                  <c:v>0.59711300925925925</c:v>
                </c:pt>
                <c:pt idx="2166">
                  <c:v>0.59711415509259258</c:v>
                </c:pt>
                <c:pt idx="2167">
                  <c:v>0.59711531249999994</c:v>
                </c:pt>
                <c:pt idx="2168">
                  <c:v>0.59711651620370365</c:v>
                </c:pt>
                <c:pt idx="2169">
                  <c:v>0.59711762731481488</c:v>
                </c:pt>
                <c:pt idx="2170">
                  <c:v>0.59711878472222224</c:v>
                </c:pt>
                <c:pt idx="2171">
                  <c:v>0.5971199421296296</c:v>
                </c:pt>
                <c:pt idx="2172">
                  <c:v>0.59712109953703707</c:v>
                </c:pt>
                <c:pt idx="2173">
                  <c:v>0.59712295138888893</c:v>
                </c:pt>
                <c:pt idx="2174">
                  <c:v>0.59712408564814812</c:v>
                </c:pt>
                <c:pt idx="2175">
                  <c:v>0.59712472222222224</c:v>
                </c:pt>
                <c:pt idx="2176">
                  <c:v>0.59712644675925919</c:v>
                </c:pt>
                <c:pt idx="2177">
                  <c:v>0.59712771990740743</c:v>
                </c:pt>
                <c:pt idx="2178">
                  <c:v>0.59712815972222222</c:v>
                </c:pt>
                <c:pt idx="2179">
                  <c:v>0.59712958333333332</c:v>
                </c:pt>
                <c:pt idx="2180">
                  <c:v>0.59713049768518511</c:v>
                </c:pt>
                <c:pt idx="2181">
                  <c:v>0.59713153935185181</c:v>
                </c:pt>
                <c:pt idx="2182">
                  <c:v>0.59713365740740743</c:v>
                </c:pt>
                <c:pt idx="2183">
                  <c:v>0.59713420138888884</c:v>
                </c:pt>
                <c:pt idx="2184">
                  <c:v>0.59713498842592594</c:v>
                </c:pt>
                <c:pt idx="2185">
                  <c:v>0.59713615740740744</c:v>
                </c:pt>
                <c:pt idx="2186">
                  <c:v>0.59713730324074077</c:v>
                </c:pt>
                <c:pt idx="2187">
                  <c:v>0.59713847222222227</c:v>
                </c:pt>
                <c:pt idx="2188">
                  <c:v>0.59713967592592598</c:v>
                </c:pt>
                <c:pt idx="2189">
                  <c:v>0.59714077546296296</c:v>
                </c:pt>
                <c:pt idx="2190">
                  <c:v>0.59714194444444446</c:v>
                </c:pt>
                <c:pt idx="2191">
                  <c:v>0.59714309027777779</c:v>
                </c:pt>
                <c:pt idx="2192">
                  <c:v>0.59714424768518515</c:v>
                </c:pt>
                <c:pt idx="2193">
                  <c:v>0.597145462962963</c:v>
                </c:pt>
                <c:pt idx="2194">
                  <c:v>0.59714664351851854</c:v>
                </c:pt>
                <c:pt idx="2195">
                  <c:v>0.59714837962962963</c:v>
                </c:pt>
                <c:pt idx="2196">
                  <c:v>0.59714899305555558</c:v>
                </c:pt>
                <c:pt idx="2197">
                  <c:v>0.59715144675925924</c:v>
                </c:pt>
                <c:pt idx="2198">
                  <c:v>0.59715203703703701</c:v>
                </c:pt>
                <c:pt idx="2199">
                  <c:v>0.59715243055555556</c:v>
                </c:pt>
                <c:pt idx="2200">
                  <c:v>0.59715392361111108</c:v>
                </c:pt>
                <c:pt idx="2201">
                  <c:v>0.59715498842592596</c:v>
                </c:pt>
                <c:pt idx="2202">
                  <c:v>0.59715590277777775</c:v>
                </c:pt>
                <c:pt idx="2203">
                  <c:v>0.5971570254629629</c:v>
                </c:pt>
                <c:pt idx="2204">
                  <c:v>0.59715814814814816</c:v>
                </c:pt>
                <c:pt idx="2205">
                  <c:v>0.59715929398148149</c:v>
                </c:pt>
                <c:pt idx="2206">
                  <c:v>0.59716046296296288</c:v>
                </c:pt>
                <c:pt idx="2207">
                  <c:v>0.59716160879629632</c:v>
                </c:pt>
                <c:pt idx="2208">
                  <c:v>0.59716282407407406</c:v>
                </c:pt>
                <c:pt idx="2209">
                  <c:v>0.59716392361111115</c:v>
                </c:pt>
                <c:pt idx="2210">
                  <c:v>0.59716508101851851</c:v>
                </c:pt>
                <c:pt idx="2211">
                  <c:v>0.59716623842592598</c:v>
                </c:pt>
                <c:pt idx="2212">
                  <c:v>0.59716740740740748</c:v>
                </c:pt>
                <c:pt idx="2213">
                  <c:v>0.59717023148148152</c:v>
                </c:pt>
                <c:pt idx="2214">
                  <c:v>0.59717065972222216</c:v>
                </c:pt>
                <c:pt idx="2215">
                  <c:v>0.5971713657407407</c:v>
                </c:pt>
                <c:pt idx="2216">
                  <c:v>0.59717233796296298</c:v>
                </c:pt>
                <c:pt idx="2217">
                  <c:v>0.59717343750000007</c:v>
                </c:pt>
                <c:pt idx="2218">
                  <c:v>0.59717564814814816</c:v>
                </c:pt>
                <c:pt idx="2219">
                  <c:v>0.59717644675925929</c:v>
                </c:pt>
                <c:pt idx="2220">
                  <c:v>0.59717685185185188</c:v>
                </c:pt>
                <c:pt idx="2221">
                  <c:v>0.59717939814814813</c:v>
                </c:pt>
                <c:pt idx="2222">
                  <c:v>0.59718026620370368</c:v>
                </c:pt>
                <c:pt idx="2223">
                  <c:v>0.59718043981481483</c:v>
                </c:pt>
                <c:pt idx="2224">
                  <c:v>0.59718128472222232</c:v>
                </c:pt>
                <c:pt idx="2225">
                  <c:v>0.59718244212962968</c:v>
                </c:pt>
                <c:pt idx="2226">
                  <c:v>0.59718361111111107</c:v>
                </c:pt>
                <c:pt idx="2227">
                  <c:v>0.59718475694444439</c:v>
                </c:pt>
                <c:pt idx="2228">
                  <c:v>0.59718596064814811</c:v>
                </c:pt>
                <c:pt idx="2229">
                  <c:v>0.59718708333333337</c:v>
                </c:pt>
                <c:pt idx="2230">
                  <c:v>0.5971882291666667</c:v>
                </c:pt>
                <c:pt idx="2231">
                  <c:v>0.59718939814814809</c:v>
                </c:pt>
                <c:pt idx="2232">
                  <c:v>0.59719055555555556</c:v>
                </c:pt>
                <c:pt idx="2233">
                  <c:v>0.59719175925925927</c:v>
                </c:pt>
                <c:pt idx="2234">
                  <c:v>0.59719305555555557</c:v>
                </c:pt>
                <c:pt idx="2235">
                  <c:v>0.59719490740740744</c:v>
                </c:pt>
                <c:pt idx="2236">
                  <c:v>0.59719542824074068</c:v>
                </c:pt>
                <c:pt idx="2237">
                  <c:v>0.59719733796296293</c:v>
                </c:pt>
                <c:pt idx="2238">
                  <c:v>0.59719827546296289</c:v>
                </c:pt>
                <c:pt idx="2239">
                  <c:v>0.59719905092592596</c:v>
                </c:pt>
                <c:pt idx="2240">
                  <c:v>0.59720042824074071</c:v>
                </c:pt>
                <c:pt idx="2241">
                  <c:v>0.5972015625</c:v>
                </c:pt>
                <c:pt idx="2242">
                  <c:v>0.59720212962962971</c:v>
                </c:pt>
                <c:pt idx="2243">
                  <c:v>0.59720387731481483</c:v>
                </c:pt>
                <c:pt idx="2244">
                  <c:v>0.59720443287037039</c:v>
                </c:pt>
                <c:pt idx="2245">
                  <c:v>0.59720559027777775</c:v>
                </c:pt>
                <c:pt idx="2246">
                  <c:v>0.59720674768518522</c:v>
                </c:pt>
                <c:pt idx="2247">
                  <c:v>0.59720790509259258</c:v>
                </c:pt>
                <c:pt idx="2248">
                  <c:v>0.5972091087962963</c:v>
                </c:pt>
                <c:pt idx="2249">
                  <c:v>0.59721021990740741</c:v>
                </c:pt>
                <c:pt idx="2250">
                  <c:v>0.59721138888888892</c:v>
                </c:pt>
                <c:pt idx="2251">
                  <c:v>0.59721253472222224</c:v>
                </c:pt>
                <c:pt idx="2252">
                  <c:v>0.5972136921296296</c:v>
                </c:pt>
                <c:pt idx="2253">
                  <c:v>0.59721490740740746</c:v>
                </c:pt>
                <c:pt idx="2254">
                  <c:v>0.59721660879629634</c:v>
                </c:pt>
                <c:pt idx="2255">
                  <c:v>0.59721741898148151</c:v>
                </c:pt>
                <c:pt idx="2256">
                  <c:v>0.59721851851851848</c:v>
                </c:pt>
                <c:pt idx="2257">
                  <c:v>0.59722077546296293</c:v>
                </c:pt>
                <c:pt idx="2258">
                  <c:v>0.59722135416666666</c:v>
                </c:pt>
                <c:pt idx="2259">
                  <c:v>0.59722258101851855</c:v>
                </c:pt>
                <c:pt idx="2260">
                  <c:v>0.59722378472222226</c:v>
                </c:pt>
                <c:pt idx="2261">
                  <c:v>0.59722418981481484</c:v>
                </c:pt>
                <c:pt idx="2262">
                  <c:v>0.59722552083333336</c:v>
                </c:pt>
                <c:pt idx="2263">
                  <c:v>0.59722650462962967</c:v>
                </c:pt>
                <c:pt idx="2264">
                  <c:v>0.59722758101851858</c:v>
                </c:pt>
                <c:pt idx="2265">
                  <c:v>0.59722873842592594</c:v>
                </c:pt>
                <c:pt idx="2266">
                  <c:v>0.5972298958333333</c:v>
                </c:pt>
                <c:pt idx="2267">
                  <c:v>0.59723105324074077</c:v>
                </c:pt>
                <c:pt idx="2268">
                  <c:v>0.59723226851851852</c:v>
                </c:pt>
                <c:pt idx="2269">
                  <c:v>0.59723337962962963</c:v>
                </c:pt>
                <c:pt idx="2270">
                  <c:v>0.59723452546296296</c:v>
                </c:pt>
                <c:pt idx="2271">
                  <c:v>0.59723568287037032</c:v>
                </c:pt>
                <c:pt idx="2272">
                  <c:v>0.59723684027777779</c:v>
                </c:pt>
                <c:pt idx="2273">
                  <c:v>0.59723805555555554</c:v>
                </c:pt>
                <c:pt idx="2274">
                  <c:v>0.59723917824074069</c:v>
                </c:pt>
                <c:pt idx="2275">
                  <c:v>0.59724103009259255</c:v>
                </c:pt>
                <c:pt idx="2276">
                  <c:v>0.59724276620370376</c:v>
                </c:pt>
                <c:pt idx="2277">
                  <c:v>0.59724312499999999</c:v>
                </c:pt>
                <c:pt idx="2278">
                  <c:v>0.59724542824074067</c:v>
                </c:pt>
                <c:pt idx="2279">
                  <c:v>0.59724577546296298</c:v>
                </c:pt>
                <c:pt idx="2280">
                  <c:v>0.59724618055555556</c:v>
                </c:pt>
                <c:pt idx="2281">
                  <c:v>0.59724762731481484</c:v>
                </c:pt>
                <c:pt idx="2282">
                  <c:v>0.59724895833333336</c:v>
                </c:pt>
                <c:pt idx="2283">
                  <c:v>0.59724961805555554</c:v>
                </c:pt>
                <c:pt idx="2284">
                  <c:v>0.59725072916666666</c:v>
                </c:pt>
                <c:pt idx="2285">
                  <c:v>0.59725189814814816</c:v>
                </c:pt>
                <c:pt idx="2286">
                  <c:v>0.59725305555555552</c:v>
                </c:pt>
                <c:pt idx="2287">
                  <c:v>0.59725420138888885</c:v>
                </c:pt>
                <c:pt idx="2288">
                  <c:v>0.59725540509259256</c:v>
                </c:pt>
                <c:pt idx="2289">
                  <c:v>0.59725651620370379</c:v>
                </c:pt>
                <c:pt idx="2290">
                  <c:v>0.59725767361111115</c:v>
                </c:pt>
                <c:pt idx="2291">
                  <c:v>0.59725883101851851</c:v>
                </c:pt>
                <c:pt idx="2292">
                  <c:v>0.59725998842592587</c:v>
                </c:pt>
                <c:pt idx="2293">
                  <c:v>0.59726128472222217</c:v>
                </c:pt>
                <c:pt idx="2294">
                  <c:v>0.597263599537037</c:v>
                </c:pt>
                <c:pt idx="2295">
                  <c:v>0.59726377314814816</c:v>
                </c:pt>
                <c:pt idx="2296">
                  <c:v>0.59726608796296299</c:v>
                </c:pt>
                <c:pt idx="2297">
                  <c:v>0.59726712962962958</c:v>
                </c:pt>
                <c:pt idx="2298">
                  <c:v>0.59726831018518522</c:v>
                </c:pt>
                <c:pt idx="2299">
                  <c:v>0.59726973379629633</c:v>
                </c:pt>
                <c:pt idx="2300">
                  <c:v>0.59727069444444447</c:v>
                </c:pt>
                <c:pt idx="2301">
                  <c:v>0.59727175925925924</c:v>
                </c:pt>
                <c:pt idx="2302">
                  <c:v>0.59727277777777776</c:v>
                </c:pt>
                <c:pt idx="2303">
                  <c:v>0.59727391203703706</c:v>
                </c:pt>
                <c:pt idx="2304">
                  <c:v>0.59727505787037038</c:v>
                </c:pt>
                <c:pt idx="2305">
                  <c:v>0.59727622685185178</c:v>
                </c:pt>
                <c:pt idx="2306">
                  <c:v>0.59727738425925925</c:v>
                </c:pt>
                <c:pt idx="2307">
                  <c:v>0.59727856481481489</c:v>
                </c:pt>
                <c:pt idx="2308">
                  <c:v>0.59727968749999993</c:v>
                </c:pt>
                <c:pt idx="2309">
                  <c:v>0.59728085648148144</c:v>
                </c:pt>
                <c:pt idx="2310">
                  <c:v>0.59728201388888891</c:v>
                </c:pt>
                <c:pt idx="2311">
                  <c:v>0.59728317129629638</c:v>
                </c:pt>
                <c:pt idx="2312">
                  <c:v>0.59728443287037036</c:v>
                </c:pt>
                <c:pt idx="2313">
                  <c:v>0.59728681712962961</c:v>
                </c:pt>
                <c:pt idx="2314">
                  <c:v>0.59728715277777777</c:v>
                </c:pt>
                <c:pt idx="2315">
                  <c:v>0.59728803240740747</c:v>
                </c:pt>
                <c:pt idx="2316">
                  <c:v>0.59728929398148145</c:v>
                </c:pt>
                <c:pt idx="2317">
                  <c:v>0.59729053240740748</c:v>
                </c:pt>
                <c:pt idx="2318">
                  <c:v>0.59729160879629628</c:v>
                </c:pt>
                <c:pt idx="2319">
                  <c:v>0.59729270833333326</c:v>
                </c:pt>
                <c:pt idx="2320">
                  <c:v>0.59729439814814811</c:v>
                </c:pt>
                <c:pt idx="2321">
                  <c:v>0.59729542824074067</c:v>
                </c:pt>
                <c:pt idx="2322">
                  <c:v>0.59729592592592595</c:v>
                </c:pt>
                <c:pt idx="2323">
                  <c:v>0.59729706018518514</c:v>
                </c:pt>
                <c:pt idx="2324">
                  <c:v>0.59729820601851857</c:v>
                </c:pt>
                <c:pt idx="2325">
                  <c:v>0.59729937499999997</c:v>
                </c:pt>
                <c:pt idx="2326">
                  <c:v>0.59730053240740744</c:v>
                </c:pt>
                <c:pt idx="2327">
                  <c:v>0.59730170138888883</c:v>
                </c:pt>
                <c:pt idx="2328">
                  <c:v>0.59730284722222227</c:v>
                </c:pt>
                <c:pt idx="2329">
                  <c:v>0.59730400462962963</c:v>
                </c:pt>
                <c:pt idx="2330">
                  <c:v>0.59730516203703699</c:v>
                </c:pt>
                <c:pt idx="2331">
                  <c:v>0.59730631944444446</c:v>
                </c:pt>
                <c:pt idx="2332">
                  <c:v>0.59730811342592594</c:v>
                </c:pt>
                <c:pt idx="2333">
                  <c:v>0.5973108217592592</c:v>
                </c:pt>
                <c:pt idx="2334">
                  <c:v>0.59731203703703706</c:v>
                </c:pt>
                <c:pt idx="2335">
                  <c:v>0.59731534722222224</c:v>
                </c:pt>
                <c:pt idx="2336">
                  <c:v>0.59731556712962963</c:v>
                </c:pt>
                <c:pt idx="2337">
                  <c:v>0.59731690972222218</c:v>
                </c:pt>
                <c:pt idx="2338">
                  <c:v>0.59731905092592597</c:v>
                </c:pt>
                <c:pt idx="2339">
                  <c:v>0.5973195717592592</c:v>
                </c:pt>
                <c:pt idx="2340">
                  <c:v>0.59732015046296305</c:v>
                </c:pt>
                <c:pt idx="2341">
                  <c:v>0.59732291666666659</c:v>
                </c:pt>
                <c:pt idx="2342">
                  <c:v>0.5973233912037037</c:v>
                </c:pt>
                <c:pt idx="2343">
                  <c:v>0.59732401620370368</c:v>
                </c:pt>
                <c:pt idx="2344">
                  <c:v>0.59732557870370373</c:v>
                </c:pt>
                <c:pt idx="2345">
                  <c:v>0.59732708333333329</c:v>
                </c:pt>
                <c:pt idx="2346">
                  <c:v>0.5973272106481482</c:v>
                </c:pt>
                <c:pt idx="2347">
                  <c:v>0.59732825231481479</c:v>
                </c:pt>
                <c:pt idx="2348">
                  <c:v>0.59732940972222226</c:v>
                </c:pt>
                <c:pt idx="2349">
                  <c:v>0.59733056712962962</c:v>
                </c:pt>
                <c:pt idx="2350">
                  <c:v>0.59733171296296295</c:v>
                </c:pt>
                <c:pt idx="2351">
                  <c:v>0.59733287037037031</c:v>
                </c:pt>
                <c:pt idx="2352">
                  <c:v>0.59733403935185181</c:v>
                </c:pt>
                <c:pt idx="2353">
                  <c:v>0.59733518518518525</c:v>
                </c:pt>
                <c:pt idx="2354">
                  <c:v>0.59733635416666664</c:v>
                </c:pt>
                <c:pt idx="2355">
                  <c:v>0.59733751157407411</c:v>
                </c:pt>
                <c:pt idx="2356">
                  <c:v>0.59733866898148147</c:v>
                </c:pt>
                <c:pt idx="2357">
                  <c:v>0.59734023148148152</c:v>
                </c:pt>
                <c:pt idx="2358">
                  <c:v>0.59734216435185183</c:v>
                </c:pt>
                <c:pt idx="2359">
                  <c:v>0.59734282407407402</c:v>
                </c:pt>
                <c:pt idx="2360">
                  <c:v>0.5973454398148148</c:v>
                </c:pt>
                <c:pt idx="2361">
                  <c:v>0.59734561342592596</c:v>
                </c:pt>
                <c:pt idx="2362">
                  <c:v>0.59734601851851854</c:v>
                </c:pt>
                <c:pt idx="2363">
                  <c:v>0.59734680555555564</c:v>
                </c:pt>
                <c:pt idx="2364">
                  <c:v>0.59734900462962959</c:v>
                </c:pt>
                <c:pt idx="2365">
                  <c:v>0.59734920138888892</c:v>
                </c:pt>
                <c:pt idx="2366">
                  <c:v>0.59735024305555562</c:v>
                </c:pt>
                <c:pt idx="2367">
                  <c:v>0.59735144675925922</c:v>
                </c:pt>
                <c:pt idx="2368">
                  <c:v>0.59735265046296293</c:v>
                </c:pt>
                <c:pt idx="2369">
                  <c:v>0.5973537152777777</c:v>
                </c:pt>
                <c:pt idx="2370">
                  <c:v>0.59735487268518517</c:v>
                </c:pt>
                <c:pt idx="2371">
                  <c:v>0.59735603009259264</c:v>
                </c:pt>
                <c:pt idx="2372">
                  <c:v>0.59735717592592597</c:v>
                </c:pt>
                <c:pt idx="2373">
                  <c:v>0.59735833333333332</c:v>
                </c:pt>
                <c:pt idx="2374">
                  <c:v>0.59735950231481483</c:v>
                </c:pt>
                <c:pt idx="2375">
                  <c:v>0.59736064814814815</c:v>
                </c:pt>
                <c:pt idx="2376">
                  <c:v>0.59736181712962966</c:v>
                </c:pt>
                <c:pt idx="2377">
                  <c:v>0.59736297453703702</c:v>
                </c:pt>
                <c:pt idx="2378">
                  <c:v>0.59736413194444438</c:v>
                </c:pt>
                <c:pt idx="2379">
                  <c:v>0.59736568287037028</c:v>
                </c:pt>
                <c:pt idx="2380">
                  <c:v>0.59736708333333333</c:v>
                </c:pt>
                <c:pt idx="2381">
                  <c:v>0.5973680555555555</c:v>
                </c:pt>
                <c:pt idx="2382">
                  <c:v>0.59740347222222223</c:v>
                </c:pt>
                <c:pt idx="2383">
                  <c:v>0.59740422453703701</c:v>
                </c:pt>
                <c:pt idx="2384">
                  <c:v>0.59740682870370365</c:v>
                </c:pt>
                <c:pt idx="2385">
                  <c:v>0.59740718749999999</c:v>
                </c:pt>
                <c:pt idx="2386">
                  <c:v>0.59740758101851854</c:v>
                </c:pt>
                <c:pt idx="2387">
                  <c:v>0.59740932870370367</c:v>
                </c:pt>
                <c:pt idx="2388">
                  <c:v>0.59741071759259257</c:v>
                </c:pt>
                <c:pt idx="2389">
                  <c:v>0.59741097222222217</c:v>
                </c:pt>
                <c:pt idx="2390">
                  <c:v>0.59741214120370367</c:v>
                </c:pt>
                <c:pt idx="2391">
                  <c:v>0.59741329861111114</c:v>
                </c:pt>
                <c:pt idx="2392">
                  <c:v>0.59741450231481474</c:v>
                </c:pt>
                <c:pt idx="2393">
                  <c:v>0.59741561342592597</c:v>
                </c:pt>
                <c:pt idx="2394">
                  <c:v>0.59741677083333333</c:v>
                </c:pt>
                <c:pt idx="2395">
                  <c:v>0.59741792824074069</c:v>
                </c:pt>
                <c:pt idx="2396">
                  <c:v>0.59741908564814816</c:v>
                </c:pt>
                <c:pt idx="2397">
                  <c:v>0.59742028935185187</c:v>
                </c:pt>
                <c:pt idx="2398">
                  <c:v>0.59742140046296299</c:v>
                </c:pt>
                <c:pt idx="2399">
                  <c:v>0.59742256944444438</c:v>
                </c:pt>
                <c:pt idx="2400">
                  <c:v>0.59742390046296301</c:v>
                </c:pt>
                <c:pt idx="2401">
                  <c:v>0.59742505787037037</c:v>
                </c:pt>
                <c:pt idx="2402">
                  <c:v>0.59742657407407407</c:v>
                </c:pt>
                <c:pt idx="2403">
                  <c:v>0.5974302777777778</c:v>
                </c:pt>
                <c:pt idx="2404">
                  <c:v>0.5974325231481481</c:v>
                </c:pt>
                <c:pt idx="2405">
                  <c:v>0.59743476851851851</c:v>
                </c:pt>
                <c:pt idx="2406">
                  <c:v>0.59743583333333328</c:v>
                </c:pt>
                <c:pt idx="2407">
                  <c:v>0.59743699074074075</c:v>
                </c:pt>
                <c:pt idx="2408">
                  <c:v>0.59743813657407407</c:v>
                </c:pt>
                <c:pt idx="2409">
                  <c:v>0.59743929398148143</c:v>
                </c:pt>
                <c:pt idx="2410">
                  <c:v>0.5974404513888889</c:v>
                </c:pt>
                <c:pt idx="2411">
                  <c:v>0.59744160879629626</c:v>
                </c:pt>
                <c:pt idx="2412">
                  <c:v>0.59744276620370373</c:v>
                </c:pt>
                <c:pt idx="2413">
                  <c:v>0.59744392361111109</c:v>
                </c:pt>
                <c:pt idx="2414">
                  <c:v>0.59744508101851845</c:v>
                </c:pt>
                <c:pt idx="2415">
                  <c:v>0.59744623842592592</c:v>
                </c:pt>
                <c:pt idx="2416">
                  <c:v>0.59744739583333339</c:v>
                </c:pt>
                <c:pt idx="2417">
                  <c:v>0.59744862268518517</c:v>
                </c:pt>
                <c:pt idx="2418">
                  <c:v>0.59745089120370365</c:v>
                </c:pt>
                <c:pt idx="2419">
                  <c:v>0.59745098379629624</c:v>
                </c:pt>
                <c:pt idx="2420">
                  <c:v>0.59745251157407409</c:v>
                </c:pt>
                <c:pt idx="2421">
                  <c:v>0.59745354166666664</c:v>
                </c:pt>
                <c:pt idx="2422">
                  <c:v>0.59745458333333334</c:v>
                </c:pt>
                <c:pt idx="2423">
                  <c:v>0.59745770833333334</c:v>
                </c:pt>
                <c:pt idx="2424">
                  <c:v>0.59745942129629626</c:v>
                </c:pt>
                <c:pt idx="2425">
                  <c:v>0.59746053240740737</c:v>
                </c:pt>
                <c:pt idx="2426">
                  <c:v>0.59746168981481484</c:v>
                </c:pt>
                <c:pt idx="2427">
                  <c:v>0.5974628472222222</c:v>
                </c:pt>
                <c:pt idx="2428">
                  <c:v>0.59746400462962967</c:v>
                </c:pt>
                <c:pt idx="2429">
                  <c:v>0.59746517361111118</c:v>
                </c:pt>
                <c:pt idx="2430">
                  <c:v>0.59746631944444439</c:v>
                </c:pt>
                <c:pt idx="2431">
                  <c:v>0.59746747685185186</c:v>
                </c:pt>
                <c:pt idx="2432">
                  <c:v>0.59746863425925922</c:v>
                </c:pt>
                <c:pt idx="2433">
                  <c:v>0.59746979166666669</c:v>
                </c:pt>
                <c:pt idx="2434">
                  <c:v>0.59747094907407405</c:v>
                </c:pt>
                <c:pt idx="2435">
                  <c:v>0.59747210648148141</c:v>
                </c:pt>
                <c:pt idx="2436">
                  <c:v>0.59747425925925923</c:v>
                </c:pt>
                <c:pt idx="2437">
                  <c:v>0.59747606481481486</c:v>
                </c:pt>
                <c:pt idx="2438">
                  <c:v>0.59747736111111116</c:v>
                </c:pt>
                <c:pt idx="2439">
                  <c:v>0.59748127314814814</c:v>
                </c:pt>
                <c:pt idx="2440">
                  <c:v>0.59748165509259266</c:v>
                </c:pt>
                <c:pt idx="2441">
                  <c:v>0.59748293981481482</c:v>
                </c:pt>
                <c:pt idx="2442">
                  <c:v>0.59748538194444445</c:v>
                </c:pt>
                <c:pt idx="2443">
                  <c:v>0.59748557870370367</c:v>
                </c:pt>
                <c:pt idx="2444">
                  <c:v>0.59748616898148144</c:v>
                </c:pt>
                <c:pt idx="2445">
                  <c:v>0.59748732638888891</c:v>
                </c:pt>
                <c:pt idx="2446">
                  <c:v>0.59748848379629627</c:v>
                </c:pt>
                <c:pt idx="2447">
                  <c:v>0.59748964120370374</c:v>
                </c:pt>
                <c:pt idx="2448">
                  <c:v>0.5974907986111111</c:v>
                </c:pt>
                <c:pt idx="2449">
                  <c:v>0.59749194444444442</c:v>
                </c:pt>
                <c:pt idx="2450">
                  <c:v>0.59749311342592593</c:v>
                </c:pt>
                <c:pt idx="2451">
                  <c:v>0.59749427083333329</c:v>
                </c:pt>
                <c:pt idx="2452">
                  <c:v>0.59749542824074076</c:v>
                </c:pt>
                <c:pt idx="2453">
                  <c:v>0.59749658564814812</c:v>
                </c:pt>
                <c:pt idx="2454">
                  <c:v>0.59749866898148152</c:v>
                </c:pt>
                <c:pt idx="2455">
                  <c:v>0.59749952546296303</c:v>
                </c:pt>
                <c:pt idx="2456">
                  <c:v>0.59750313657407406</c:v>
                </c:pt>
                <c:pt idx="2457">
                  <c:v>0.59750405092592596</c:v>
                </c:pt>
                <c:pt idx="2458">
                  <c:v>0.5975057407407407</c:v>
                </c:pt>
                <c:pt idx="2459">
                  <c:v>0.59750662037037039</c:v>
                </c:pt>
                <c:pt idx="2460">
                  <c:v>0.59750770833333333</c:v>
                </c:pt>
                <c:pt idx="2461">
                  <c:v>0.59750979166666662</c:v>
                </c:pt>
                <c:pt idx="2462">
                  <c:v>0.59751141203703695</c:v>
                </c:pt>
                <c:pt idx="2463">
                  <c:v>0.59751282407407402</c:v>
                </c:pt>
                <c:pt idx="2464">
                  <c:v>0.5975160995370371</c:v>
                </c:pt>
                <c:pt idx="2465">
                  <c:v>0.5975167013888889</c:v>
                </c:pt>
                <c:pt idx="2466">
                  <c:v>0.59751746527777772</c:v>
                </c:pt>
                <c:pt idx="2467">
                  <c:v>0.59751862268518519</c:v>
                </c:pt>
                <c:pt idx="2468">
                  <c:v>0.59751978009259266</c:v>
                </c:pt>
                <c:pt idx="2469">
                  <c:v>0.59752092592592587</c:v>
                </c:pt>
                <c:pt idx="2470">
                  <c:v>0.59752209490740738</c:v>
                </c:pt>
                <c:pt idx="2471">
                  <c:v>0.59752325231481485</c:v>
                </c:pt>
                <c:pt idx="2472">
                  <c:v>0.59752440972222221</c:v>
                </c:pt>
                <c:pt idx="2473">
                  <c:v>0.59752556712962968</c:v>
                </c:pt>
                <c:pt idx="2474">
                  <c:v>0.59752672453703704</c:v>
                </c:pt>
                <c:pt idx="2475">
                  <c:v>0.59752788194444439</c:v>
                </c:pt>
                <c:pt idx="2476">
                  <c:v>0.59752909722222225</c:v>
                </c:pt>
                <c:pt idx="2477">
                  <c:v>0.59753131944444438</c:v>
                </c:pt>
                <c:pt idx="2478">
                  <c:v>0.59753263888888886</c:v>
                </c:pt>
                <c:pt idx="2479">
                  <c:v>0.59753281250000001</c:v>
                </c:pt>
                <c:pt idx="2480">
                  <c:v>0.59753368055555556</c:v>
                </c:pt>
                <c:pt idx="2481">
                  <c:v>0.59753509259259263</c:v>
                </c:pt>
                <c:pt idx="2482">
                  <c:v>0.59753612268518519</c:v>
                </c:pt>
                <c:pt idx="2483">
                  <c:v>0.59753771990740734</c:v>
                </c:pt>
                <c:pt idx="2484">
                  <c:v>0.59753850694444444</c:v>
                </c:pt>
                <c:pt idx="2485">
                  <c:v>0.59753945601851854</c:v>
                </c:pt>
                <c:pt idx="2486">
                  <c:v>0.5975406134259259</c:v>
                </c:pt>
                <c:pt idx="2487">
                  <c:v>0.59754177083333326</c:v>
                </c:pt>
                <c:pt idx="2488">
                  <c:v>0.5975429166666667</c:v>
                </c:pt>
                <c:pt idx="2489">
                  <c:v>0.5975440856481482</c:v>
                </c:pt>
                <c:pt idx="2490">
                  <c:v>0.59754524305555556</c:v>
                </c:pt>
                <c:pt idx="2491">
                  <c:v>0.59754640046296292</c:v>
                </c:pt>
                <c:pt idx="2492">
                  <c:v>0.59754755787037028</c:v>
                </c:pt>
                <c:pt idx="2493">
                  <c:v>0.59754871527777775</c:v>
                </c:pt>
                <c:pt idx="2494">
                  <c:v>0.59754987268518522</c:v>
                </c:pt>
                <c:pt idx="2495">
                  <c:v>0.5975522685185185</c:v>
                </c:pt>
                <c:pt idx="2496">
                  <c:v>0.59755329861111117</c:v>
                </c:pt>
                <c:pt idx="2497">
                  <c:v>0.5975535300925926</c:v>
                </c:pt>
                <c:pt idx="2498">
                  <c:v>0.59755461805555554</c:v>
                </c:pt>
                <c:pt idx="2499">
                  <c:v>0.59755605324074079</c:v>
                </c:pt>
                <c:pt idx="2500">
                  <c:v>0.59755715277777777</c:v>
                </c:pt>
                <c:pt idx="2501">
                  <c:v>0.59755876157407406</c:v>
                </c:pt>
                <c:pt idx="2502">
                  <c:v>0.59756001157407401</c:v>
                </c:pt>
                <c:pt idx="2503">
                  <c:v>0.59756056712962968</c:v>
                </c:pt>
                <c:pt idx="2504">
                  <c:v>0.59756239583333337</c:v>
                </c:pt>
                <c:pt idx="2505">
                  <c:v>0.59756347222222217</c:v>
                </c:pt>
                <c:pt idx="2506">
                  <c:v>0.59756376157407409</c:v>
                </c:pt>
                <c:pt idx="2507">
                  <c:v>0.5975649305555556</c:v>
                </c:pt>
                <c:pt idx="2508">
                  <c:v>0.59756606481481478</c:v>
                </c:pt>
                <c:pt idx="2509">
                  <c:v>0.59756723379629628</c:v>
                </c:pt>
                <c:pt idx="2510">
                  <c:v>0.59756839120370375</c:v>
                </c:pt>
                <c:pt idx="2511">
                  <c:v>0.59756956018518526</c:v>
                </c:pt>
                <c:pt idx="2512">
                  <c:v>0.59757071759259262</c:v>
                </c:pt>
                <c:pt idx="2513">
                  <c:v>0.59757186342592594</c:v>
                </c:pt>
                <c:pt idx="2514">
                  <c:v>0.5975730208333333</c:v>
                </c:pt>
                <c:pt idx="2515">
                  <c:v>0.59757417824074077</c:v>
                </c:pt>
                <c:pt idx="2516">
                  <c:v>0.59757568287037033</c:v>
                </c:pt>
                <c:pt idx="2517">
                  <c:v>0.59757651620370367</c:v>
                </c:pt>
                <c:pt idx="2518">
                  <c:v>0.59757829861111111</c:v>
                </c:pt>
                <c:pt idx="2519">
                  <c:v>0.59757884259259253</c:v>
                </c:pt>
                <c:pt idx="2520">
                  <c:v>0.59758032407407413</c:v>
                </c:pt>
                <c:pt idx="2521">
                  <c:v>0.5975815162037037</c:v>
                </c:pt>
                <c:pt idx="2522">
                  <c:v>0.59758238425925925</c:v>
                </c:pt>
                <c:pt idx="2523">
                  <c:v>0.59758515046296301</c:v>
                </c:pt>
                <c:pt idx="2524">
                  <c:v>0.59758548611111106</c:v>
                </c:pt>
                <c:pt idx="2525">
                  <c:v>0.59758596064814817</c:v>
                </c:pt>
                <c:pt idx="2526">
                  <c:v>0.59758689814814814</c:v>
                </c:pt>
                <c:pt idx="2527">
                  <c:v>0.59758806712962964</c:v>
                </c:pt>
                <c:pt idx="2528">
                  <c:v>0.59758922453703711</c:v>
                </c:pt>
                <c:pt idx="2529">
                  <c:v>0.59759038194444447</c:v>
                </c:pt>
                <c:pt idx="2530">
                  <c:v>0.59759153935185183</c:v>
                </c:pt>
                <c:pt idx="2531">
                  <c:v>0.59759269675925919</c:v>
                </c:pt>
                <c:pt idx="2532">
                  <c:v>0.59759385416666666</c:v>
                </c:pt>
                <c:pt idx="2533">
                  <c:v>0.59759501157407413</c:v>
                </c:pt>
                <c:pt idx="2534">
                  <c:v>0.59759616898148149</c:v>
                </c:pt>
                <c:pt idx="2535">
                  <c:v>0.59759732638888885</c:v>
                </c:pt>
                <c:pt idx="2536">
                  <c:v>0.59759871527777786</c:v>
                </c:pt>
                <c:pt idx="2537">
                  <c:v>0.59759996527777781</c:v>
                </c:pt>
                <c:pt idx="2538">
                  <c:v>0.59760193287037033</c:v>
                </c:pt>
                <c:pt idx="2539">
                  <c:v>0.59760312500000001</c:v>
                </c:pt>
                <c:pt idx="2540">
                  <c:v>0.59760333333333338</c:v>
                </c:pt>
                <c:pt idx="2541">
                  <c:v>0.5976044791666667</c:v>
                </c:pt>
                <c:pt idx="2542">
                  <c:v>0.59760656249999999</c:v>
                </c:pt>
                <c:pt idx="2543">
                  <c:v>0.59760679398148142</c:v>
                </c:pt>
                <c:pt idx="2544">
                  <c:v>0.59760774305555553</c:v>
                </c:pt>
                <c:pt idx="2545">
                  <c:v>0.597608900462963</c:v>
                </c:pt>
                <c:pt idx="2546">
                  <c:v>0.59761005787037036</c:v>
                </c:pt>
                <c:pt idx="2547">
                  <c:v>0.59761120370370369</c:v>
                </c:pt>
                <c:pt idx="2548">
                  <c:v>0.59761237268518519</c:v>
                </c:pt>
                <c:pt idx="2549">
                  <c:v>0.59761353009259266</c:v>
                </c:pt>
                <c:pt idx="2550">
                  <c:v>0.59761467592592599</c:v>
                </c:pt>
                <c:pt idx="2551">
                  <c:v>0.59761584490740738</c:v>
                </c:pt>
                <c:pt idx="2552">
                  <c:v>0.59761699074074071</c:v>
                </c:pt>
                <c:pt idx="2553">
                  <c:v>0.59761815972222221</c:v>
                </c:pt>
                <c:pt idx="2554">
                  <c:v>0.59761949074074072</c:v>
                </c:pt>
                <c:pt idx="2555">
                  <c:v>0.59762101851851845</c:v>
                </c:pt>
                <c:pt idx="2556">
                  <c:v>0.59762276620370369</c:v>
                </c:pt>
                <c:pt idx="2557">
                  <c:v>0.59762392361111116</c:v>
                </c:pt>
                <c:pt idx="2558">
                  <c:v>0.59762434027777778</c:v>
                </c:pt>
                <c:pt idx="2559">
                  <c:v>0.59762597222222225</c:v>
                </c:pt>
                <c:pt idx="2560">
                  <c:v>0.59762704861111104</c:v>
                </c:pt>
                <c:pt idx="2561">
                  <c:v>0.59762758101851854</c:v>
                </c:pt>
                <c:pt idx="2562">
                  <c:v>0.5976290856481481</c:v>
                </c:pt>
                <c:pt idx="2563">
                  <c:v>0.59762994212962961</c:v>
                </c:pt>
                <c:pt idx="2564">
                  <c:v>0.59763089120370372</c:v>
                </c:pt>
                <c:pt idx="2565">
                  <c:v>0.59763204861111108</c:v>
                </c:pt>
                <c:pt idx="2566">
                  <c:v>0.59763320601851855</c:v>
                </c:pt>
                <c:pt idx="2567">
                  <c:v>0.59763435185185187</c:v>
                </c:pt>
                <c:pt idx="2568">
                  <c:v>0.59763552083333338</c:v>
                </c:pt>
                <c:pt idx="2569">
                  <c:v>0.59763667824074074</c:v>
                </c:pt>
                <c:pt idx="2570">
                  <c:v>0.5976378356481481</c:v>
                </c:pt>
                <c:pt idx="2571">
                  <c:v>0.59763899305555557</c:v>
                </c:pt>
                <c:pt idx="2572">
                  <c:v>0.59764015046296293</c:v>
                </c:pt>
                <c:pt idx="2573">
                  <c:v>0.5976413078703704</c:v>
                </c:pt>
                <c:pt idx="2574">
                  <c:v>0.59764391203703704</c:v>
                </c:pt>
                <c:pt idx="2575">
                  <c:v>0.59764498842592595</c:v>
                </c:pt>
                <c:pt idx="2576">
                  <c:v>0.59764523148148152</c:v>
                </c:pt>
                <c:pt idx="2577">
                  <c:v>0.59764687500000002</c:v>
                </c:pt>
                <c:pt idx="2578">
                  <c:v>0.59764800925925932</c:v>
                </c:pt>
                <c:pt idx="2579">
                  <c:v>0.59764834490740748</c:v>
                </c:pt>
                <c:pt idx="2580">
                  <c:v>0.59765009259259261</c:v>
                </c:pt>
                <c:pt idx="2581">
                  <c:v>0.5976509143518518</c:v>
                </c:pt>
                <c:pt idx="2582">
                  <c:v>0.59765181712962956</c:v>
                </c:pt>
                <c:pt idx="2583">
                  <c:v>0.59765288194444444</c:v>
                </c:pt>
                <c:pt idx="2584">
                  <c:v>0.59765403935185191</c:v>
                </c:pt>
                <c:pt idx="2585">
                  <c:v>0.59765519675925927</c:v>
                </c:pt>
                <c:pt idx="2586">
                  <c:v>0.59765635416666663</c:v>
                </c:pt>
                <c:pt idx="2587">
                  <c:v>0.59765751157407399</c:v>
                </c:pt>
                <c:pt idx="2588">
                  <c:v>0.59765866898148146</c:v>
                </c:pt>
                <c:pt idx="2589">
                  <c:v>0.59765982638888893</c:v>
                </c:pt>
                <c:pt idx="2590">
                  <c:v>0.59766098379629629</c:v>
                </c:pt>
                <c:pt idx="2591">
                  <c:v>0.59766214120370365</c:v>
                </c:pt>
                <c:pt idx="2592">
                  <c:v>0.59766331018518515</c:v>
                </c:pt>
                <c:pt idx="2593">
                  <c:v>0.59766458333333339</c:v>
                </c:pt>
                <c:pt idx="2594">
                  <c:v>0.59766619212962957</c:v>
                </c:pt>
                <c:pt idx="2595">
                  <c:v>0.59766704861111108</c:v>
                </c:pt>
                <c:pt idx="2596">
                  <c:v>0.59766824074074076</c:v>
                </c:pt>
                <c:pt idx="2597">
                  <c:v>0.5976691666666667</c:v>
                </c:pt>
                <c:pt idx="2598">
                  <c:v>0.59767151620370373</c:v>
                </c:pt>
                <c:pt idx="2599">
                  <c:v>0.59767328703703704</c:v>
                </c:pt>
                <c:pt idx="2600">
                  <c:v>0.59767432870370363</c:v>
                </c:pt>
                <c:pt idx="2601">
                  <c:v>0.59767549768518524</c:v>
                </c:pt>
                <c:pt idx="2602">
                  <c:v>0.59767664351851857</c:v>
                </c:pt>
                <c:pt idx="2603">
                  <c:v>0.59767781249999996</c:v>
                </c:pt>
                <c:pt idx="2604">
                  <c:v>0.59767896990740743</c:v>
                </c:pt>
                <c:pt idx="2605">
                  <c:v>0.59768012731481479</c:v>
                </c:pt>
                <c:pt idx="2606">
                  <c:v>0.59768128472222226</c:v>
                </c:pt>
                <c:pt idx="2607">
                  <c:v>0.59768244212962962</c:v>
                </c:pt>
                <c:pt idx="2608">
                  <c:v>0.59768359953703698</c:v>
                </c:pt>
                <c:pt idx="2609">
                  <c:v>0.59768474537037042</c:v>
                </c:pt>
                <c:pt idx="2610">
                  <c:v>0.59768603009259258</c:v>
                </c:pt>
                <c:pt idx="2611">
                  <c:v>0.59768741898148148</c:v>
                </c:pt>
                <c:pt idx="2612">
                  <c:v>0.59768862268518519</c:v>
                </c:pt>
                <c:pt idx="2613">
                  <c:v>0.59768984953703697</c:v>
                </c:pt>
                <c:pt idx="2614">
                  <c:v>0.5976914699074074</c:v>
                </c:pt>
                <c:pt idx="2615">
                  <c:v>0.59769203703703699</c:v>
                </c:pt>
                <c:pt idx="2616">
                  <c:v>0.59769326388888888</c:v>
                </c:pt>
                <c:pt idx="2617">
                  <c:v>0.59769501157407412</c:v>
                </c:pt>
                <c:pt idx="2618">
                  <c:v>0.59769575231481487</c:v>
                </c:pt>
                <c:pt idx="2619">
                  <c:v>0.59769631944444446</c:v>
                </c:pt>
                <c:pt idx="2620">
                  <c:v>0.59769747685185182</c:v>
                </c:pt>
                <c:pt idx="2621">
                  <c:v>0.59769863425925918</c:v>
                </c:pt>
                <c:pt idx="2622">
                  <c:v>0.59769980324074068</c:v>
                </c:pt>
                <c:pt idx="2623">
                  <c:v>0.59770094907407412</c:v>
                </c:pt>
                <c:pt idx="2624">
                  <c:v>0.59770211805555562</c:v>
                </c:pt>
                <c:pt idx="2625">
                  <c:v>0.59770327546296298</c:v>
                </c:pt>
                <c:pt idx="2626">
                  <c:v>0.59770442129629631</c:v>
                </c:pt>
                <c:pt idx="2627">
                  <c:v>0.59770557870370378</c:v>
                </c:pt>
                <c:pt idx="2628">
                  <c:v>0.59770673611111114</c:v>
                </c:pt>
                <c:pt idx="2629">
                  <c:v>0.59770799768518512</c:v>
                </c:pt>
                <c:pt idx="2630">
                  <c:v>0.59771004629629632</c:v>
                </c:pt>
                <c:pt idx="2631">
                  <c:v>0.59771078703703706</c:v>
                </c:pt>
                <c:pt idx="2632">
                  <c:v>0.59771311342592592</c:v>
                </c:pt>
                <c:pt idx="2633">
                  <c:v>0.59771346064814812</c:v>
                </c:pt>
                <c:pt idx="2634">
                  <c:v>0.59771390046296291</c:v>
                </c:pt>
                <c:pt idx="2635">
                  <c:v>0.59771506944444452</c:v>
                </c:pt>
                <c:pt idx="2636">
                  <c:v>0.59771599537037035</c:v>
                </c:pt>
                <c:pt idx="2637">
                  <c:v>0.59771843749999998</c:v>
                </c:pt>
                <c:pt idx="2638">
                  <c:v>0.59771971064814811</c:v>
                </c:pt>
                <c:pt idx="2639">
                  <c:v>0.59772086805555558</c:v>
                </c:pt>
                <c:pt idx="2640">
                  <c:v>0.5977220138888889</c:v>
                </c:pt>
                <c:pt idx="2641">
                  <c:v>0.59772317129629626</c:v>
                </c:pt>
                <c:pt idx="2642">
                  <c:v>0.59772432870370373</c:v>
                </c:pt>
                <c:pt idx="2643">
                  <c:v>0.59772549768518524</c:v>
                </c:pt>
                <c:pt idx="2644">
                  <c:v>0.5977266550925926</c:v>
                </c:pt>
                <c:pt idx="2645">
                  <c:v>0.59772780092592592</c:v>
                </c:pt>
                <c:pt idx="2646">
                  <c:v>0.59772896990740743</c:v>
                </c:pt>
                <c:pt idx="2647">
                  <c:v>0.59773011574074075</c:v>
                </c:pt>
                <c:pt idx="2648">
                  <c:v>0.59773128472222226</c:v>
                </c:pt>
                <c:pt idx="2649">
                  <c:v>0.59773318287037036</c:v>
                </c:pt>
                <c:pt idx="2650">
                  <c:v>0.59773452546296291</c:v>
                </c:pt>
                <c:pt idx="2651">
                  <c:v>0.59773502314814808</c:v>
                </c:pt>
                <c:pt idx="2652">
                  <c:v>0.59773597222222219</c:v>
                </c:pt>
                <c:pt idx="2653">
                  <c:v>0.59773763888888887</c:v>
                </c:pt>
                <c:pt idx="2654">
                  <c:v>0.59773840277777779</c:v>
                </c:pt>
                <c:pt idx="2655">
                  <c:v>0.59774060185185185</c:v>
                </c:pt>
                <c:pt idx="2656">
                  <c:v>0.5977409953703704</c:v>
                </c:pt>
                <c:pt idx="2657">
                  <c:v>0.59774180555555556</c:v>
                </c:pt>
                <c:pt idx="2658">
                  <c:v>0.59774309027777772</c:v>
                </c:pt>
                <c:pt idx="2659">
                  <c:v>0.59774437499999999</c:v>
                </c:pt>
                <c:pt idx="2660">
                  <c:v>0.59774516203703709</c:v>
                </c:pt>
                <c:pt idx="2661">
                  <c:v>0.5977463310185186</c:v>
                </c:pt>
                <c:pt idx="2662">
                  <c:v>0.59774747685185181</c:v>
                </c:pt>
                <c:pt idx="2663">
                  <c:v>0.59774864583333331</c:v>
                </c:pt>
                <c:pt idx="2664">
                  <c:v>0.59774979166666664</c:v>
                </c:pt>
                <c:pt idx="2665">
                  <c:v>0.59775094907407411</c:v>
                </c:pt>
                <c:pt idx="2666">
                  <c:v>0.59775210648148147</c:v>
                </c:pt>
                <c:pt idx="2667">
                  <c:v>0.59775326388888883</c:v>
                </c:pt>
                <c:pt idx="2668">
                  <c:v>0.5977544212962963</c:v>
                </c:pt>
                <c:pt idx="2669">
                  <c:v>0.5977555902777778</c:v>
                </c:pt>
                <c:pt idx="2670">
                  <c:v>0.59775690972222217</c:v>
                </c:pt>
                <c:pt idx="2671">
                  <c:v>0.59775865740740741</c:v>
                </c:pt>
                <c:pt idx="2672">
                  <c:v>0.59775991898148151</c:v>
                </c:pt>
                <c:pt idx="2673">
                  <c:v>0.59776020833333332</c:v>
                </c:pt>
                <c:pt idx="2674">
                  <c:v>0.59776160879629636</c:v>
                </c:pt>
                <c:pt idx="2675">
                  <c:v>0.5977626967592593</c:v>
                </c:pt>
                <c:pt idx="2676">
                  <c:v>0.59776395833333329</c:v>
                </c:pt>
                <c:pt idx="2677">
                  <c:v>0.59776484953703701</c:v>
                </c:pt>
                <c:pt idx="2678">
                  <c:v>0.59776599537037045</c:v>
                </c:pt>
                <c:pt idx="2679">
                  <c:v>0.59776715277777781</c:v>
                </c:pt>
                <c:pt idx="2680">
                  <c:v>0.59776831018518517</c:v>
                </c:pt>
                <c:pt idx="2681">
                  <c:v>0.59776947916666667</c:v>
                </c:pt>
                <c:pt idx="2682">
                  <c:v>0.59777063657407414</c:v>
                </c:pt>
                <c:pt idx="2683">
                  <c:v>0.5977717939814815</c:v>
                </c:pt>
                <c:pt idx="2684">
                  <c:v>0.59777293981481483</c:v>
                </c:pt>
                <c:pt idx="2685">
                  <c:v>0.59777410879629622</c:v>
                </c:pt>
                <c:pt idx="2686">
                  <c:v>0.59777526620370369</c:v>
                </c:pt>
                <c:pt idx="2687">
                  <c:v>0.59777642361111116</c:v>
                </c:pt>
                <c:pt idx="2688">
                  <c:v>0.59777831018518524</c:v>
                </c:pt>
                <c:pt idx="2689">
                  <c:v>0.59778003472222219</c:v>
                </c:pt>
                <c:pt idx="2690">
                  <c:v>0.59778028935185179</c:v>
                </c:pt>
                <c:pt idx="2691">
                  <c:v>0.59778283564814816</c:v>
                </c:pt>
                <c:pt idx="2692">
                  <c:v>0.5977830671296297</c:v>
                </c:pt>
                <c:pt idx="2693">
                  <c:v>0.59778340277777775</c:v>
                </c:pt>
                <c:pt idx="2694">
                  <c:v>0.59778504629629625</c:v>
                </c:pt>
                <c:pt idx="2695">
                  <c:v>0.59778650462962968</c:v>
                </c:pt>
                <c:pt idx="2696">
                  <c:v>0.59778684027777784</c:v>
                </c:pt>
                <c:pt idx="2697">
                  <c:v>0.59778798611111106</c:v>
                </c:pt>
                <c:pt idx="2698">
                  <c:v>0.59778915509259256</c:v>
                </c:pt>
                <c:pt idx="2699">
                  <c:v>0.59779031250000003</c:v>
                </c:pt>
                <c:pt idx="2700">
                  <c:v>0.59779145833333336</c:v>
                </c:pt>
                <c:pt idx="2701">
                  <c:v>0.59779261574074072</c:v>
                </c:pt>
                <c:pt idx="2702">
                  <c:v>0.59779378472222222</c:v>
                </c:pt>
                <c:pt idx="2703">
                  <c:v>0.59779494212962958</c:v>
                </c:pt>
                <c:pt idx="2704">
                  <c:v>0.59779609953703705</c:v>
                </c:pt>
                <c:pt idx="2705">
                  <c:v>0.59779724537037038</c:v>
                </c:pt>
                <c:pt idx="2706">
                  <c:v>0.59779841435185188</c:v>
                </c:pt>
                <c:pt idx="2707">
                  <c:v>0.59780145833333331</c:v>
                </c:pt>
                <c:pt idx="2708">
                  <c:v>0.59780187500000004</c:v>
                </c:pt>
                <c:pt idx="2709">
                  <c:v>0.59780212962962964</c:v>
                </c:pt>
                <c:pt idx="2710">
                  <c:v>0.59780379629629632</c:v>
                </c:pt>
                <c:pt idx="2711">
                  <c:v>0.59780504629629627</c:v>
                </c:pt>
                <c:pt idx="2712">
                  <c:v>0.59780540509259261</c:v>
                </c:pt>
                <c:pt idx="2713">
                  <c:v>0.5978067592592593</c:v>
                </c:pt>
                <c:pt idx="2714">
                  <c:v>0.59780777777777772</c:v>
                </c:pt>
                <c:pt idx="2715">
                  <c:v>0.59780881944444442</c:v>
                </c:pt>
                <c:pt idx="2716">
                  <c:v>0.59780998842592592</c:v>
                </c:pt>
                <c:pt idx="2717">
                  <c:v>0.59781113425925925</c:v>
                </c:pt>
                <c:pt idx="2718">
                  <c:v>0.59781229166666672</c:v>
                </c:pt>
                <c:pt idx="2719">
                  <c:v>0.59781344907407408</c:v>
                </c:pt>
                <c:pt idx="2720">
                  <c:v>0.59781460648148144</c:v>
                </c:pt>
                <c:pt idx="2721">
                  <c:v>0.59781576388888891</c:v>
                </c:pt>
                <c:pt idx="2722">
                  <c:v>0.59781692129629627</c:v>
                </c:pt>
                <c:pt idx="2723">
                  <c:v>0.59781809027777777</c:v>
                </c:pt>
                <c:pt idx="2724">
                  <c:v>0.59781924768518513</c:v>
                </c:pt>
                <c:pt idx="2725">
                  <c:v>0.59782068287037038</c:v>
                </c:pt>
                <c:pt idx="2726">
                  <c:v>0.59782188657407409</c:v>
                </c:pt>
                <c:pt idx="2727">
                  <c:v>0.59782271990740743</c:v>
                </c:pt>
                <c:pt idx="2728">
                  <c:v>0.59782417824074074</c:v>
                </c:pt>
                <c:pt idx="2729">
                  <c:v>0.59782591435185184</c:v>
                </c:pt>
                <c:pt idx="2730">
                  <c:v>0.59782623842592586</c:v>
                </c:pt>
                <c:pt idx="2731">
                  <c:v>0.59782765046296293</c:v>
                </c:pt>
                <c:pt idx="2732">
                  <c:v>0.59782862268518511</c:v>
                </c:pt>
                <c:pt idx="2733">
                  <c:v>0.59782989583333335</c:v>
                </c:pt>
                <c:pt idx="2734">
                  <c:v>0.59783221064814818</c:v>
                </c:pt>
                <c:pt idx="2735">
                  <c:v>0.59783236111111115</c:v>
                </c:pt>
                <c:pt idx="2736">
                  <c:v>0.59783312499999997</c:v>
                </c:pt>
                <c:pt idx="2737">
                  <c:v>0.59783428240740744</c:v>
                </c:pt>
                <c:pt idx="2738">
                  <c:v>0.59783545138888894</c:v>
                </c:pt>
                <c:pt idx="2739">
                  <c:v>0.59783659722222227</c:v>
                </c:pt>
                <c:pt idx="2740">
                  <c:v>0.59783776620370366</c:v>
                </c:pt>
                <c:pt idx="2741">
                  <c:v>0.59783892361111113</c:v>
                </c:pt>
                <c:pt idx="2742">
                  <c:v>0.59784006944444446</c:v>
                </c:pt>
                <c:pt idx="2743">
                  <c:v>0.59784122685185193</c:v>
                </c:pt>
                <c:pt idx="2744">
                  <c:v>0.59784239583333332</c:v>
                </c:pt>
                <c:pt idx="2745">
                  <c:v>0.59784354166666664</c:v>
                </c:pt>
                <c:pt idx="2746">
                  <c:v>0.59784471064814815</c:v>
                </c:pt>
                <c:pt idx="2747">
                  <c:v>0.59784599537037042</c:v>
                </c:pt>
                <c:pt idx="2748">
                  <c:v>0.59784771990740737</c:v>
                </c:pt>
                <c:pt idx="2749">
                  <c:v>0.59784793981481477</c:v>
                </c:pt>
                <c:pt idx="2750">
                  <c:v>0.59788475694444443</c:v>
                </c:pt>
                <c:pt idx="2751">
                  <c:v>0.59788712962962964</c:v>
                </c:pt>
                <c:pt idx="2752">
                  <c:v>0.59788833333333335</c:v>
                </c:pt>
                <c:pt idx="2753">
                  <c:v>0.59788961805555552</c:v>
                </c:pt>
                <c:pt idx="2754">
                  <c:v>0.59789135416666672</c:v>
                </c:pt>
                <c:pt idx="2755">
                  <c:v>0.59789170138888892</c:v>
                </c:pt>
                <c:pt idx="2756">
                  <c:v>0.59789285879629628</c:v>
                </c:pt>
                <c:pt idx="2757">
                  <c:v>0.59789401620370364</c:v>
                </c:pt>
                <c:pt idx="2758">
                  <c:v>0.59789517361111111</c:v>
                </c:pt>
                <c:pt idx="2759">
                  <c:v>0.59789631944444444</c:v>
                </c:pt>
                <c:pt idx="2760">
                  <c:v>0.59789748842592594</c:v>
                </c:pt>
                <c:pt idx="2761">
                  <c:v>0.59789863425925927</c:v>
                </c:pt>
                <c:pt idx="2762">
                  <c:v>0.59789980324074077</c:v>
                </c:pt>
                <c:pt idx="2763">
                  <c:v>0.59790096064814813</c:v>
                </c:pt>
                <c:pt idx="2764">
                  <c:v>0.5979021180555556</c:v>
                </c:pt>
                <c:pt idx="2765">
                  <c:v>0.59790327546296296</c:v>
                </c:pt>
                <c:pt idx="2766">
                  <c:v>0.59790512731481482</c:v>
                </c:pt>
                <c:pt idx="2767">
                  <c:v>0.5979060069444444</c:v>
                </c:pt>
                <c:pt idx="2768">
                  <c:v>0.59790695601851851</c:v>
                </c:pt>
                <c:pt idx="2769">
                  <c:v>0.59790837962962962</c:v>
                </c:pt>
                <c:pt idx="2770">
                  <c:v>0.5979098263888889</c:v>
                </c:pt>
                <c:pt idx="2771">
                  <c:v>0.59791026620370369</c:v>
                </c:pt>
                <c:pt idx="2772">
                  <c:v>0.59791177083333336</c:v>
                </c:pt>
                <c:pt idx="2773">
                  <c:v>0.5979126388888889</c:v>
                </c:pt>
                <c:pt idx="2774">
                  <c:v>0.59791369212962964</c:v>
                </c:pt>
                <c:pt idx="2775">
                  <c:v>0.59791577546296304</c:v>
                </c:pt>
                <c:pt idx="2776">
                  <c:v>0.59791607638888888</c:v>
                </c:pt>
                <c:pt idx="2777">
                  <c:v>0.59791716435185183</c:v>
                </c:pt>
                <c:pt idx="2778">
                  <c:v>0.59791831018518515</c:v>
                </c:pt>
                <c:pt idx="2779">
                  <c:v>0.59791947916666666</c:v>
                </c:pt>
                <c:pt idx="2780">
                  <c:v>0.59792062499999998</c:v>
                </c:pt>
                <c:pt idx="2781">
                  <c:v>0.59792179398148149</c:v>
                </c:pt>
                <c:pt idx="2782">
                  <c:v>0.59792293981481481</c:v>
                </c:pt>
                <c:pt idx="2783">
                  <c:v>0.59792409722222217</c:v>
                </c:pt>
                <c:pt idx="2784">
                  <c:v>0.59792526620370368</c:v>
                </c:pt>
                <c:pt idx="2785">
                  <c:v>0.597926412037037</c:v>
                </c:pt>
                <c:pt idx="2786">
                  <c:v>0.59792758101851851</c:v>
                </c:pt>
                <c:pt idx="2787">
                  <c:v>0.59793031249999995</c:v>
                </c:pt>
                <c:pt idx="2788">
                  <c:v>0.59793047453703707</c:v>
                </c:pt>
                <c:pt idx="2789">
                  <c:v>0.59793145833333328</c:v>
                </c:pt>
                <c:pt idx="2790">
                  <c:v>0.59793400462962965</c:v>
                </c:pt>
                <c:pt idx="2791">
                  <c:v>0.59793534722222219</c:v>
                </c:pt>
                <c:pt idx="2792">
                  <c:v>0.59793679398148147</c:v>
                </c:pt>
                <c:pt idx="2793">
                  <c:v>0.59793753472222222</c:v>
                </c:pt>
                <c:pt idx="2794">
                  <c:v>0.59793887731481488</c:v>
                </c:pt>
                <c:pt idx="2795">
                  <c:v>0.59794002314814809</c:v>
                </c:pt>
                <c:pt idx="2796">
                  <c:v>0.59794094907407402</c:v>
                </c:pt>
                <c:pt idx="2797">
                  <c:v>0.59794209490740746</c:v>
                </c:pt>
                <c:pt idx="2798">
                  <c:v>0.59794326388888897</c:v>
                </c:pt>
                <c:pt idx="2799">
                  <c:v>0.59794440972222218</c:v>
                </c:pt>
                <c:pt idx="2800">
                  <c:v>0.59794556712962965</c:v>
                </c:pt>
                <c:pt idx="2801">
                  <c:v>0.59794673611111104</c:v>
                </c:pt>
                <c:pt idx="2802">
                  <c:v>0.59794789351851851</c:v>
                </c:pt>
                <c:pt idx="2803">
                  <c:v>0.59794905092592598</c:v>
                </c:pt>
                <c:pt idx="2804">
                  <c:v>0.59795020833333334</c:v>
                </c:pt>
                <c:pt idx="2805">
                  <c:v>0.5979513657407407</c:v>
                </c:pt>
                <c:pt idx="2806">
                  <c:v>0.59795252314814817</c:v>
                </c:pt>
                <c:pt idx="2807">
                  <c:v>0.59795427083333341</c:v>
                </c:pt>
                <c:pt idx="2808">
                  <c:v>0.59795560185185181</c:v>
                </c:pt>
                <c:pt idx="2809">
                  <c:v>0.59795598379629622</c:v>
                </c:pt>
                <c:pt idx="2810">
                  <c:v>0.59795762731481483</c:v>
                </c:pt>
                <c:pt idx="2811">
                  <c:v>0.59795849537037038</c:v>
                </c:pt>
                <c:pt idx="2812">
                  <c:v>0.59795964120370371</c:v>
                </c:pt>
                <c:pt idx="2813">
                  <c:v>0.59796201388888881</c:v>
                </c:pt>
                <c:pt idx="2814">
                  <c:v>0.59796246527777785</c:v>
                </c:pt>
                <c:pt idx="2815">
                  <c:v>0.59796292824074082</c:v>
                </c:pt>
                <c:pt idx="2816">
                  <c:v>0.59796409722222221</c:v>
                </c:pt>
                <c:pt idx="2817">
                  <c:v>0.59796525462962957</c:v>
                </c:pt>
                <c:pt idx="2818">
                  <c:v>0.59796641203703704</c:v>
                </c:pt>
                <c:pt idx="2819">
                  <c:v>0.59796755787037037</c:v>
                </c:pt>
                <c:pt idx="2820">
                  <c:v>0.59796872685185187</c:v>
                </c:pt>
                <c:pt idx="2821">
                  <c:v>0.59796988425925923</c:v>
                </c:pt>
                <c:pt idx="2822">
                  <c:v>0.59797103009259256</c:v>
                </c:pt>
                <c:pt idx="2823">
                  <c:v>0.59797218750000003</c:v>
                </c:pt>
                <c:pt idx="2824">
                  <c:v>0.59797335648148153</c:v>
                </c:pt>
                <c:pt idx="2825">
                  <c:v>0.59797450231481486</c:v>
                </c:pt>
                <c:pt idx="2826">
                  <c:v>0.59797597222222221</c:v>
                </c:pt>
                <c:pt idx="2827">
                  <c:v>0.59797712962962968</c:v>
                </c:pt>
                <c:pt idx="2828">
                  <c:v>0.59797798611111119</c:v>
                </c:pt>
                <c:pt idx="2829">
                  <c:v>0.59797966435185179</c:v>
                </c:pt>
                <c:pt idx="2830">
                  <c:v>0.59798089120370368</c:v>
                </c:pt>
                <c:pt idx="2831">
                  <c:v>0.59798146990740741</c:v>
                </c:pt>
                <c:pt idx="2832">
                  <c:v>0.59798262731481477</c:v>
                </c:pt>
                <c:pt idx="2833">
                  <c:v>0.59798392361111108</c:v>
                </c:pt>
                <c:pt idx="2834">
                  <c:v>0.59798493055555557</c:v>
                </c:pt>
                <c:pt idx="2835">
                  <c:v>0.5979860763888889</c:v>
                </c:pt>
                <c:pt idx="2836">
                  <c:v>0.5979872453703704</c:v>
                </c:pt>
                <c:pt idx="2837">
                  <c:v>0.59798839120370373</c:v>
                </c:pt>
                <c:pt idx="2838">
                  <c:v>0.59798956018518523</c:v>
                </c:pt>
                <c:pt idx="2839">
                  <c:v>0.59799070601851845</c:v>
                </c:pt>
                <c:pt idx="2840">
                  <c:v>0.59799186342592592</c:v>
                </c:pt>
                <c:pt idx="2841">
                  <c:v>0.59799303240740742</c:v>
                </c:pt>
                <c:pt idx="2842">
                  <c:v>0.59799417824074075</c:v>
                </c:pt>
                <c:pt idx="2843">
                  <c:v>0.59799533564814811</c:v>
                </c:pt>
                <c:pt idx="2844">
                  <c:v>0.59799651620370364</c:v>
                </c:pt>
                <c:pt idx="2845">
                  <c:v>0.59799925925925923</c:v>
                </c:pt>
                <c:pt idx="2846">
                  <c:v>0.59799951388888894</c:v>
                </c:pt>
                <c:pt idx="2847">
                  <c:v>0.59800021990740737</c:v>
                </c:pt>
                <c:pt idx="2848">
                  <c:v>0.59800200231481482</c:v>
                </c:pt>
                <c:pt idx="2849">
                  <c:v>0.59800293981481478</c:v>
                </c:pt>
                <c:pt idx="2850">
                  <c:v>0.59800373842592591</c:v>
                </c:pt>
                <c:pt idx="2851">
                  <c:v>0.59800495370370366</c:v>
                </c:pt>
                <c:pt idx="2852">
                  <c:v>0.59800618055555554</c:v>
                </c:pt>
                <c:pt idx="2853">
                  <c:v>0.59800810185185183</c:v>
                </c:pt>
                <c:pt idx="2854">
                  <c:v>0.59800883101851854</c:v>
                </c:pt>
                <c:pt idx="2855">
                  <c:v>0.59800923611111112</c:v>
                </c:pt>
                <c:pt idx="2856">
                  <c:v>0.59801038194444445</c:v>
                </c:pt>
                <c:pt idx="2857">
                  <c:v>0.59801153935185181</c:v>
                </c:pt>
                <c:pt idx="2858">
                  <c:v>0.59801270833333331</c:v>
                </c:pt>
                <c:pt idx="2859">
                  <c:v>0.59801385416666664</c:v>
                </c:pt>
                <c:pt idx="2860">
                  <c:v>0.59801502314814814</c:v>
                </c:pt>
                <c:pt idx="2861">
                  <c:v>0.5980161805555555</c:v>
                </c:pt>
                <c:pt idx="2862">
                  <c:v>0.59801732638888894</c:v>
                </c:pt>
                <c:pt idx="2863">
                  <c:v>0.59801849537037044</c:v>
                </c:pt>
                <c:pt idx="2864">
                  <c:v>0.5980196527777778</c:v>
                </c:pt>
                <c:pt idx="2865">
                  <c:v>0.59802086805555554</c:v>
                </c:pt>
                <c:pt idx="2866">
                  <c:v>0.59802240740740742</c:v>
                </c:pt>
                <c:pt idx="2867">
                  <c:v>0.59802334490740738</c:v>
                </c:pt>
                <c:pt idx="2868">
                  <c:v>0.59802431712962967</c:v>
                </c:pt>
                <c:pt idx="2869">
                  <c:v>0.59802578703703702</c:v>
                </c:pt>
                <c:pt idx="2870">
                  <c:v>0.59802681712962957</c:v>
                </c:pt>
                <c:pt idx="2871">
                  <c:v>0.59802782407407407</c:v>
                </c:pt>
                <c:pt idx="2872">
                  <c:v>0.59802890046296298</c:v>
                </c:pt>
                <c:pt idx="2873">
                  <c:v>0.59803006944444448</c:v>
                </c:pt>
                <c:pt idx="2874">
                  <c:v>0.59803121527777769</c:v>
                </c:pt>
                <c:pt idx="2875">
                  <c:v>0.59803238425925931</c:v>
                </c:pt>
                <c:pt idx="2876">
                  <c:v>0.59803353009259264</c:v>
                </c:pt>
                <c:pt idx="2877">
                  <c:v>0.59803469907407403</c:v>
                </c:pt>
                <c:pt idx="2878">
                  <c:v>0.59803584490740735</c:v>
                </c:pt>
                <c:pt idx="2879">
                  <c:v>0.59803701388888886</c:v>
                </c:pt>
                <c:pt idx="2880">
                  <c:v>0.5980381597222223</c:v>
                </c:pt>
                <c:pt idx="2881">
                  <c:v>0.59803932870370369</c:v>
                </c:pt>
                <c:pt idx="2882">
                  <c:v>0.59804162037037034</c:v>
                </c:pt>
                <c:pt idx="2883">
                  <c:v>0.59804284722222223</c:v>
                </c:pt>
                <c:pt idx="2884">
                  <c:v>0.59804402777777776</c:v>
                </c:pt>
                <c:pt idx="2885">
                  <c:v>0.59804534722222225</c:v>
                </c:pt>
                <c:pt idx="2886">
                  <c:v>0.59804634259259259</c:v>
                </c:pt>
                <c:pt idx="2887">
                  <c:v>0.59804768518518514</c:v>
                </c:pt>
                <c:pt idx="2888">
                  <c:v>0.59804859953703704</c:v>
                </c:pt>
                <c:pt idx="2889">
                  <c:v>0.59804975694444451</c:v>
                </c:pt>
                <c:pt idx="2890">
                  <c:v>0.59805091435185187</c:v>
                </c:pt>
                <c:pt idx="2891">
                  <c:v>0.59805207175925923</c:v>
                </c:pt>
                <c:pt idx="2892">
                  <c:v>0.59805321759259267</c:v>
                </c:pt>
                <c:pt idx="2893">
                  <c:v>0.59805438657407406</c:v>
                </c:pt>
                <c:pt idx="2894">
                  <c:v>0.59805554398148153</c:v>
                </c:pt>
                <c:pt idx="2895">
                  <c:v>0.59805670138888889</c:v>
                </c:pt>
                <c:pt idx="2896">
                  <c:v>0.59805784722222222</c:v>
                </c:pt>
                <c:pt idx="2897">
                  <c:v>0.59805901620370372</c:v>
                </c:pt>
                <c:pt idx="2898">
                  <c:v>0.59806016203703705</c:v>
                </c:pt>
                <c:pt idx="2899">
                  <c:v>0.59806156249999998</c:v>
                </c:pt>
                <c:pt idx="2900">
                  <c:v>0.59806266203703706</c:v>
                </c:pt>
                <c:pt idx="2901">
                  <c:v>0.59806375000000001</c:v>
                </c:pt>
                <c:pt idx="2902">
                  <c:v>0.59806503472222228</c:v>
                </c:pt>
                <c:pt idx="2903">
                  <c:v>0.59806619212962964</c:v>
                </c:pt>
                <c:pt idx="2904">
                  <c:v>0.59806792824074073</c:v>
                </c:pt>
                <c:pt idx="2905">
                  <c:v>0.59806849537037043</c:v>
                </c:pt>
                <c:pt idx="2906">
                  <c:v>0.59807059027777776</c:v>
                </c:pt>
                <c:pt idx="2907">
                  <c:v>0.59807165509259264</c:v>
                </c:pt>
                <c:pt idx="2908">
                  <c:v>0.59807181712962965</c:v>
                </c:pt>
                <c:pt idx="2909">
                  <c:v>0.59807290509259259</c:v>
                </c:pt>
                <c:pt idx="2910">
                  <c:v>0.59807406250000006</c:v>
                </c:pt>
                <c:pt idx="2911">
                  <c:v>0.59807521990740742</c:v>
                </c:pt>
                <c:pt idx="2912">
                  <c:v>0.59807637731481478</c:v>
                </c:pt>
                <c:pt idx="2913">
                  <c:v>0.59807753472222225</c:v>
                </c:pt>
                <c:pt idx="2914">
                  <c:v>0.59807868055555558</c:v>
                </c:pt>
                <c:pt idx="2915">
                  <c:v>0.59807984953703708</c:v>
                </c:pt>
                <c:pt idx="2916">
                  <c:v>0.59808100694444444</c:v>
                </c:pt>
                <c:pt idx="2917">
                  <c:v>0.5980821643518518</c:v>
                </c:pt>
                <c:pt idx="2918">
                  <c:v>0.59808383101851847</c:v>
                </c:pt>
                <c:pt idx="2919">
                  <c:v>0.59808457175925922</c:v>
                </c:pt>
                <c:pt idx="2920">
                  <c:v>0.59808567129629631</c:v>
                </c:pt>
                <c:pt idx="2921">
                  <c:v>0.59808694444444443</c:v>
                </c:pt>
                <c:pt idx="2922">
                  <c:v>0.59808797453703699</c:v>
                </c:pt>
                <c:pt idx="2923">
                  <c:v>0.59808991898148145</c:v>
                </c:pt>
                <c:pt idx="2924">
                  <c:v>0.59809035879629624</c:v>
                </c:pt>
                <c:pt idx="2925">
                  <c:v>0.59809197916666668</c:v>
                </c:pt>
                <c:pt idx="2926">
                  <c:v>0.59809259259259251</c:v>
                </c:pt>
                <c:pt idx="2927">
                  <c:v>0.59809374999999998</c:v>
                </c:pt>
                <c:pt idx="2928">
                  <c:v>0.59809488425925927</c:v>
                </c:pt>
                <c:pt idx="2929">
                  <c:v>0.59809605324074078</c:v>
                </c:pt>
                <c:pt idx="2930">
                  <c:v>0.5980971990740741</c:v>
                </c:pt>
                <c:pt idx="2931">
                  <c:v>0.59809836805555561</c:v>
                </c:pt>
                <c:pt idx="2932">
                  <c:v>0.59809952546296297</c:v>
                </c:pt>
                <c:pt idx="2933">
                  <c:v>0.59810068287037033</c:v>
                </c:pt>
                <c:pt idx="2934">
                  <c:v>0.5981018402777778</c:v>
                </c:pt>
                <c:pt idx="2935">
                  <c:v>0.59810298611111112</c:v>
                </c:pt>
                <c:pt idx="2936">
                  <c:v>0.59810415509259263</c:v>
                </c:pt>
                <c:pt idx="2937">
                  <c:v>0.59810594907407411</c:v>
                </c:pt>
                <c:pt idx="2938">
                  <c:v>0.5981066435185185</c:v>
                </c:pt>
                <c:pt idx="2939">
                  <c:v>0.59810785879629635</c:v>
                </c:pt>
                <c:pt idx="2940">
                  <c:v>0.59810894675925919</c:v>
                </c:pt>
                <c:pt idx="2941">
                  <c:v>0.59811039351851847</c:v>
                </c:pt>
                <c:pt idx="2942">
                  <c:v>0.59811195601851852</c:v>
                </c:pt>
                <c:pt idx="2943">
                  <c:v>0.59811254629629629</c:v>
                </c:pt>
                <c:pt idx="2944">
                  <c:v>0.59811372685185182</c:v>
                </c:pt>
                <c:pt idx="2945">
                  <c:v>0.59811462962962958</c:v>
                </c:pt>
                <c:pt idx="2946">
                  <c:v>0.59811571759259252</c:v>
                </c:pt>
                <c:pt idx="2947">
                  <c:v>0.59811688657407402</c:v>
                </c:pt>
                <c:pt idx="2948">
                  <c:v>0.5981180439814815</c:v>
                </c:pt>
                <c:pt idx="2949">
                  <c:v>0.59811918981481482</c:v>
                </c:pt>
                <c:pt idx="2950">
                  <c:v>0.59812035879629633</c:v>
                </c:pt>
                <c:pt idx="2951">
                  <c:v>0.59812151620370368</c:v>
                </c:pt>
                <c:pt idx="2952">
                  <c:v>0.59812267361111116</c:v>
                </c:pt>
                <c:pt idx="2953">
                  <c:v>0.59812383101851851</c:v>
                </c:pt>
                <c:pt idx="2954">
                  <c:v>0.59812497685185184</c:v>
                </c:pt>
                <c:pt idx="2955">
                  <c:v>0.59812614583333334</c:v>
                </c:pt>
                <c:pt idx="2956">
                  <c:v>0.59812756944444445</c:v>
                </c:pt>
                <c:pt idx="2957">
                  <c:v>0.59812906249999997</c:v>
                </c:pt>
                <c:pt idx="2958">
                  <c:v>0.59812967592592592</c:v>
                </c:pt>
                <c:pt idx="2959">
                  <c:v>0.59813136574074077</c:v>
                </c:pt>
                <c:pt idx="2960">
                  <c:v>0.59813216435185179</c:v>
                </c:pt>
                <c:pt idx="2961">
                  <c:v>0.59813319444444446</c:v>
                </c:pt>
                <c:pt idx="2962">
                  <c:v>0.59813505787037036</c:v>
                </c:pt>
                <c:pt idx="2963">
                  <c:v>0.59813552083333332</c:v>
                </c:pt>
                <c:pt idx="2964">
                  <c:v>0.59813655092592588</c:v>
                </c:pt>
                <c:pt idx="2965">
                  <c:v>0.59813771990740738</c:v>
                </c:pt>
                <c:pt idx="2966">
                  <c:v>0.59813887731481485</c:v>
                </c:pt>
                <c:pt idx="2967">
                  <c:v>0.59814003472222221</c:v>
                </c:pt>
                <c:pt idx="2968">
                  <c:v>0.59814119212962957</c:v>
                </c:pt>
                <c:pt idx="2969">
                  <c:v>0.59814234953703704</c:v>
                </c:pt>
                <c:pt idx="2970">
                  <c:v>0.59814350694444451</c:v>
                </c:pt>
                <c:pt idx="2971">
                  <c:v>0.59814465277777773</c:v>
                </c:pt>
                <c:pt idx="2972">
                  <c:v>0.59814582175925923</c:v>
                </c:pt>
                <c:pt idx="2973">
                  <c:v>0.59814696759259256</c:v>
                </c:pt>
                <c:pt idx="2974">
                  <c:v>0.59814839120370367</c:v>
                </c:pt>
                <c:pt idx="2975">
                  <c:v>0.59814990740740748</c:v>
                </c:pt>
                <c:pt idx="2976">
                  <c:v>0.59815078703703706</c:v>
                </c:pt>
                <c:pt idx="2977">
                  <c:v>0.59815188657407403</c:v>
                </c:pt>
                <c:pt idx="2978">
                  <c:v>0.59815298611111112</c:v>
                </c:pt>
                <c:pt idx="2979">
                  <c:v>0.5981543055555556</c:v>
                </c:pt>
                <c:pt idx="2980">
                  <c:v>0.59815541666666661</c:v>
                </c:pt>
                <c:pt idx="2981">
                  <c:v>0.59815622685185177</c:v>
                </c:pt>
                <c:pt idx="2982">
                  <c:v>0.59815739583333327</c:v>
                </c:pt>
                <c:pt idx="2983">
                  <c:v>0.59815855324074074</c:v>
                </c:pt>
                <c:pt idx="2984">
                  <c:v>0.59815971064814821</c:v>
                </c:pt>
                <c:pt idx="2985">
                  <c:v>0.59816086805555557</c:v>
                </c:pt>
                <c:pt idx="2986">
                  <c:v>0.59816202546296293</c:v>
                </c:pt>
                <c:pt idx="2987">
                  <c:v>0.5981631828703704</c:v>
                </c:pt>
                <c:pt idx="2988">
                  <c:v>0.59816434027777776</c:v>
                </c:pt>
                <c:pt idx="2989">
                  <c:v>0.59816549768518523</c:v>
                </c:pt>
                <c:pt idx="2990">
                  <c:v>0.59816666666666662</c:v>
                </c:pt>
                <c:pt idx="2991">
                  <c:v>0.59816797453703707</c:v>
                </c:pt>
                <c:pt idx="2992">
                  <c:v>0.5981690277777777</c:v>
                </c:pt>
                <c:pt idx="2993">
                  <c:v>0.59817025462962969</c:v>
                </c:pt>
                <c:pt idx="2994">
                  <c:v>0.59817137731481473</c:v>
                </c:pt>
                <c:pt idx="2995">
                  <c:v>0.59817251157407414</c:v>
                </c:pt>
                <c:pt idx="2996">
                  <c:v>0.59817381944444448</c:v>
                </c:pt>
                <c:pt idx="2997">
                  <c:v>0.59817486111111107</c:v>
                </c:pt>
                <c:pt idx="2998">
                  <c:v>0.59817614583333334</c:v>
                </c:pt>
                <c:pt idx="2999">
                  <c:v>0.59817707175925927</c:v>
                </c:pt>
                <c:pt idx="3000">
                  <c:v>0.5981782175925926</c:v>
                </c:pt>
                <c:pt idx="3001">
                  <c:v>0.5981793865740741</c:v>
                </c:pt>
                <c:pt idx="3002">
                  <c:v>0.59818054398148146</c:v>
                </c:pt>
                <c:pt idx="3003">
                  <c:v>0.59818170138888882</c:v>
                </c:pt>
                <c:pt idx="3004">
                  <c:v>0.59818285879629629</c:v>
                </c:pt>
                <c:pt idx="3005">
                  <c:v>0.59818400462962962</c:v>
                </c:pt>
                <c:pt idx="3006">
                  <c:v>0.59818517361111112</c:v>
                </c:pt>
                <c:pt idx="3007">
                  <c:v>0.59818633101851848</c:v>
                </c:pt>
                <c:pt idx="3008">
                  <c:v>0.59818748842592595</c:v>
                </c:pt>
                <c:pt idx="3009">
                  <c:v>0.59818928240740732</c:v>
                </c:pt>
                <c:pt idx="3010">
                  <c:v>0.59818997685185182</c:v>
                </c:pt>
                <c:pt idx="3011">
                  <c:v>0.59819101851851852</c:v>
                </c:pt>
                <c:pt idx="3012">
                  <c:v>0.59819238425925925</c:v>
                </c:pt>
                <c:pt idx="3013">
                  <c:v>0.59819332175925921</c:v>
                </c:pt>
                <c:pt idx="3014">
                  <c:v>0.59819528935185184</c:v>
                </c:pt>
                <c:pt idx="3015">
                  <c:v>0.59819599537037038</c:v>
                </c:pt>
                <c:pt idx="3016">
                  <c:v>0.59819791666666666</c:v>
                </c:pt>
                <c:pt idx="3017">
                  <c:v>0.59819905092592596</c:v>
                </c:pt>
                <c:pt idx="3018">
                  <c:v>0.5981991898148149</c:v>
                </c:pt>
                <c:pt idx="3019">
                  <c:v>0.59820021990740746</c:v>
                </c:pt>
                <c:pt idx="3020">
                  <c:v>0.59820137731481482</c:v>
                </c:pt>
                <c:pt idx="3021">
                  <c:v>0.59820253472222218</c:v>
                </c:pt>
                <c:pt idx="3022">
                  <c:v>0.59820369212962965</c:v>
                </c:pt>
                <c:pt idx="3023">
                  <c:v>0.59820484953703701</c:v>
                </c:pt>
                <c:pt idx="3024">
                  <c:v>0.59820600694444448</c:v>
                </c:pt>
                <c:pt idx="3025">
                  <c:v>0.59820716435185184</c:v>
                </c:pt>
                <c:pt idx="3026">
                  <c:v>0.59820832175925931</c:v>
                </c:pt>
                <c:pt idx="3027">
                  <c:v>0.59820947916666667</c:v>
                </c:pt>
                <c:pt idx="3028">
                  <c:v>0.59824078703703709</c:v>
                </c:pt>
                <c:pt idx="3029">
                  <c:v>0.5982411689814815</c:v>
                </c:pt>
                <c:pt idx="3030">
                  <c:v>0.59824315972222231</c:v>
                </c:pt>
                <c:pt idx="3031">
                  <c:v>0.59824395833333333</c:v>
                </c:pt>
                <c:pt idx="3032">
                  <c:v>0.59824468750000004</c:v>
                </c:pt>
                <c:pt idx="3033">
                  <c:v>0.59824620370370374</c:v>
                </c:pt>
                <c:pt idx="3034">
                  <c:v>0.59824744212962966</c:v>
                </c:pt>
                <c:pt idx="3035">
                  <c:v>0.59824841435185183</c:v>
                </c:pt>
                <c:pt idx="3036">
                  <c:v>0.59825072916666666</c:v>
                </c:pt>
                <c:pt idx="3037">
                  <c:v>0.59825103009259262</c:v>
                </c:pt>
                <c:pt idx="3038">
                  <c:v>0.59825171296296298</c:v>
                </c:pt>
                <c:pt idx="3039">
                  <c:v>0.59825265046296294</c:v>
                </c:pt>
                <c:pt idx="3040">
                  <c:v>0.59825376157407406</c:v>
                </c:pt>
                <c:pt idx="3041">
                  <c:v>0.59825491898148142</c:v>
                </c:pt>
                <c:pt idx="3042">
                  <c:v>0.59825607638888889</c:v>
                </c:pt>
                <c:pt idx="3043">
                  <c:v>0.59825723379629636</c:v>
                </c:pt>
                <c:pt idx="3044">
                  <c:v>0.59825843750000007</c:v>
                </c:pt>
                <c:pt idx="3045">
                  <c:v>0.59825954861111108</c:v>
                </c:pt>
                <c:pt idx="3046">
                  <c:v>0.59826070601851855</c:v>
                </c:pt>
                <c:pt idx="3047">
                  <c:v>0.59826186342592591</c:v>
                </c:pt>
                <c:pt idx="3048">
                  <c:v>0.59826302083333338</c:v>
                </c:pt>
                <c:pt idx="3049">
                  <c:v>0.59826456018518515</c:v>
                </c:pt>
                <c:pt idx="3050">
                  <c:v>0.59826537037037031</c:v>
                </c:pt>
                <c:pt idx="3051">
                  <c:v>0.59826671296296297</c:v>
                </c:pt>
                <c:pt idx="3052">
                  <c:v>0.59826807870370369</c:v>
                </c:pt>
                <c:pt idx="3053">
                  <c:v>0.59826921296296298</c:v>
                </c:pt>
                <c:pt idx="3054">
                  <c:v>0.59827039351851852</c:v>
                </c:pt>
                <c:pt idx="3055">
                  <c:v>0.5982712731481481</c:v>
                </c:pt>
                <c:pt idx="3056">
                  <c:v>0.59827245370370363</c:v>
                </c:pt>
                <c:pt idx="3057">
                  <c:v>0.59827386574074071</c:v>
                </c:pt>
                <c:pt idx="3058">
                  <c:v>0.59827459490740742</c:v>
                </c:pt>
                <c:pt idx="3059">
                  <c:v>0.59827579861111113</c:v>
                </c:pt>
                <c:pt idx="3060">
                  <c:v>0.59827692129629628</c:v>
                </c:pt>
                <c:pt idx="3061">
                  <c:v>0.59827806712962961</c:v>
                </c:pt>
                <c:pt idx="3062">
                  <c:v>0.59827922453703697</c:v>
                </c:pt>
                <c:pt idx="3063">
                  <c:v>0.59828038194444444</c:v>
                </c:pt>
                <c:pt idx="3064">
                  <c:v>0.59828158564814815</c:v>
                </c:pt>
                <c:pt idx="3065">
                  <c:v>0.59828269675925927</c:v>
                </c:pt>
                <c:pt idx="3066">
                  <c:v>0.59828385416666663</c:v>
                </c:pt>
                <c:pt idx="3067">
                  <c:v>0.59828501157407399</c:v>
                </c:pt>
                <c:pt idx="3068">
                  <c:v>0.59828616898148157</c:v>
                </c:pt>
                <c:pt idx="3069">
                  <c:v>0.59828877314814821</c:v>
                </c:pt>
                <c:pt idx="3070">
                  <c:v>0.5982890856481482</c:v>
                </c:pt>
                <c:pt idx="3071">
                  <c:v>0.59829040509259257</c:v>
                </c:pt>
                <c:pt idx="3072">
                  <c:v>0.59829141203703695</c:v>
                </c:pt>
                <c:pt idx="3073">
                  <c:v>0.59829204861111107</c:v>
                </c:pt>
                <c:pt idx="3074">
                  <c:v>0.59829498842592588</c:v>
                </c:pt>
                <c:pt idx="3075">
                  <c:v>0.59829546296296299</c:v>
                </c:pt>
                <c:pt idx="3076">
                  <c:v>0.59829574074074077</c:v>
                </c:pt>
                <c:pt idx="3077">
                  <c:v>0.59829703703703707</c:v>
                </c:pt>
                <c:pt idx="3078">
                  <c:v>0.59829778935185185</c:v>
                </c:pt>
                <c:pt idx="3079">
                  <c:v>0.59829935185185179</c:v>
                </c:pt>
                <c:pt idx="3080">
                  <c:v>0.59830032407407407</c:v>
                </c:pt>
                <c:pt idx="3081">
                  <c:v>0.5983012152777778</c:v>
                </c:pt>
                <c:pt idx="3082">
                  <c:v>0.59830237268518516</c:v>
                </c:pt>
                <c:pt idx="3083">
                  <c:v>0.59830353009259263</c:v>
                </c:pt>
                <c:pt idx="3084">
                  <c:v>0.59830473379629634</c:v>
                </c:pt>
                <c:pt idx="3085">
                  <c:v>0.59830584490740746</c:v>
                </c:pt>
                <c:pt idx="3086">
                  <c:v>0.59830700231481482</c:v>
                </c:pt>
                <c:pt idx="3087">
                  <c:v>0.59830815972222218</c:v>
                </c:pt>
                <c:pt idx="3088">
                  <c:v>0.59830931712962965</c:v>
                </c:pt>
                <c:pt idx="3089">
                  <c:v>0.59831050925925922</c:v>
                </c:pt>
                <c:pt idx="3090">
                  <c:v>0.59831163194444448</c:v>
                </c:pt>
                <c:pt idx="3091">
                  <c:v>0.59831282407407416</c:v>
                </c:pt>
                <c:pt idx="3092">
                  <c:v>0.59831396990740737</c:v>
                </c:pt>
                <c:pt idx="3093">
                  <c:v>0.5983152430555555</c:v>
                </c:pt>
                <c:pt idx="3094">
                  <c:v>0.59831634259259259</c:v>
                </c:pt>
                <c:pt idx="3095">
                  <c:v>0.59831762731481475</c:v>
                </c:pt>
                <c:pt idx="3096">
                  <c:v>0.59831876157407404</c:v>
                </c:pt>
                <c:pt idx="3097">
                  <c:v>0.59832061342592591</c:v>
                </c:pt>
                <c:pt idx="3098">
                  <c:v>0.59832165509259261</c:v>
                </c:pt>
                <c:pt idx="3099">
                  <c:v>0.59832208333333337</c:v>
                </c:pt>
                <c:pt idx="3100">
                  <c:v>0.59832320601851852</c:v>
                </c:pt>
                <c:pt idx="3101">
                  <c:v>0.59832436342592588</c:v>
                </c:pt>
                <c:pt idx="3102">
                  <c:v>0.59832552083333335</c:v>
                </c:pt>
                <c:pt idx="3103">
                  <c:v>0.59832667824074082</c:v>
                </c:pt>
                <c:pt idx="3104">
                  <c:v>0.59832788194444442</c:v>
                </c:pt>
                <c:pt idx="3105">
                  <c:v>0.59832899305555554</c:v>
                </c:pt>
                <c:pt idx="3106">
                  <c:v>0.59833013888888886</c:v>
                </c:pt>
                <c:pt idx="3107">
                  <c:v>0.59833130787037037</c:v>
                </c:pt>
                <c:pt idx="3108">
                  <c:v>0.59833245370370369</c:v>
                </c:pt>
                <c:pt idx="3109">
                  <c:v>0.59833372685185182</c:v>
                </c:pt>
                <c:pt idx="3110">
                  <c:v>0.59833582175925926</c:v>
                </c:pt>
                <c:pt idx="3111">
                  <c:v>0.59833626157407405</c:v>
                </c:pt>
                <c:pt idx="3112">
                  <c:v>0.59833718749999998</c:v>
                </c:pt>
                <c:pt idx="3113">
                  <c:v>0.5983388078703703</c:v>
                </c:pt>
                <c:pt idx="3114">
                  <c:v>0.59833966435185182</c:v>
                </c:pt>
                <c:pt idx="3115">
                  <c:v>0.59834141203703695</c:v>
                </c:pt>
                <c:pt idx="3116">
                  <c:v>0.59834238425925923</c:v>
                </c:pt>
                <c:pt idx="3117">
                  <c:v>0.59834296296296297</c:v>
                </c:pt>
                <c:pt idx="3118">
                  <c:v>0.59834447916666667</c:v>
                </c:pt>
                <c:pt idx="3119">
                  <c:v>0.59834556712962961</c:v>
                </c:pt>
                <c:pt idx="3120">
                  <c:v>0.59834635416666671</c:v>
                </c:pt>
                <c:pt idx="3121">
                  <c:v>0.59834751157407406</c:v>
                </c:pt>
                <c:pt idx="3122">
                  <c:v>0.59834866898148142</c:v>
                </c:pt>
                <c:pt idx="3123">
                  <c:v>0.59834982638888889</c:v>
                </c:pt>
                <c:pt idx="3124">
                  <c:v>0.59835101851851846</c:v>
                </c:pt>
                <c:pt idx="3125">
                  <c:v>0.59835214120370372</c:v>
                </c:pt>
                <c:pt idx="3126">
                  <c:v>0.59835329861111108</c:v>
                </c:pt>
                <c:pt idx="3127">
                  <c:v>0.59835444444444441</c:v>
                </c:pt>
                <c:pt idx="3128">
                  <c:v>0.59835561342592591</c:v>
                </c:pt>
                <c:pt idx="3129">
                  <c:v>0.59835681712962963</c:v>
                </c:pt>
                <c:pt idx="3130">
                  <c:v>0.59835792824074074</c:v>
                </c:pt>
                <c:pt idx="3131">
                  <c:v>0.59835937500000003</c:v>
                </c:pt>
                <c:pt idx="3132">
                  <c:v>0.59836023148148154</c:v>
                </c:pt>
                <c:pt idx="3133">
                  <c:v>0.59836141203703708</c:v>
                </c:pt>
                <c:pt idx="3134">
                  <c:v>0.59836335648148142</c:v>
                </c:pt>
                <c:pt idx="3135">
                  <c:v>0.59836371527777776</c:v>
                </c:pt>
                <c:pt idx="3136">
                  <c:v>0.59836596064814818</c:v>
                </c:pt>
                <c:pt idx="3137">
                  <c:v>0.59836711805555554</c:v>
                </c:pt>
                <c:pt idx="3138">
                  <c:v>0.5983674537037037</c:v>
                </c:pt>
                <c:pt idx="3139">
                  <c:v>0.59836839120370378</c:v>
                </c:pt>
                <c:pt idx="3140">
                  <c:v>0.59836950231481478</c:v>
                </c:pt>
                <c:pt idx="3141">
                  <c:v>0.59837065972222225</c:v>
                </c:pt>
                <c:pt idx="3142">
                  <c:v>0.59837181712962961</c:v>
                </c:pt>
                <c:pt idx="3143">
                  <c:v>0.59837297453703708</c:v>
                </c:pt>
                <c:pt idx="3144">
                  <c:v>0.59837417824074079</c:v>
                </c:pt>
                <c:pt idx="3145">
                  <c:v>0.59837527777777777</c:v>
                </c:pt>
                <c:pt idx="3146">
                  <c:v>0.59837644675925927</c:v>
                </c:pt>
                <c:pt idx="3147">
                  <c:v>0.59837760416666663</c:v>
                </c:pt>
                <c:pt idx="3148">
                  <c:v>0.5983787615740741</c:v>
                </c:pt>
                <c:pt idx="3149">
                  <c:v>0.59837998842592599</c:v>
                </c:pt>
                <c:pt idx="3150">
                  <c:v>0.59838126157407412</c:v>
                </c:pt>
                <c:pt idx="3151">
                  <c:v>0.59838289351851848</c:v>
                </c:pt>
                <c:pt idx="3152">
                  <c:v>0.59838385416666662</c:v>
                </c:pt>
                <c:pt idx="3153">
                  <c:v>0.59838496527777785</c:v>
                </c:pt>
                <c:pt idx="3154">
                  <c:v>0.59838628472222222</c:v>
                </c:pt>
                <c:pt idx="3155">
                  <c:v>0.59838686342592595</c:v>
                </c:pt>
                <c:pt idx="3156">
                  <c:v>0.59838991898148153</c:v>
                </c:pt>
                <c:pt idx="3157">
                  <c:v>0.59839012731481478</c:v>
                </c:pt>
                <c:pt idx="3158">
                  <c:v>0.59839043981481488</c:v>
                </c:pt>
                <c:pt idx="3159">
                  <c:v>0.59839153935185185</c:v>
                </c:pt>
                <c:pt idx="3160">
                  <c:v>0.59839265046296297</c:v>
                </c:pt>
                <c:pt idx="3161">
                  <c:v>0.59839380787037033</c:v>
                </c:pt>
                <c:pt idx="3162">
                  <c:v>0.59839495370370366</c:v>
                </c:pt>
                <c:pt idx="3163">
                  <c:v>0.59839612268518527</c:v>
                </c:pt>
                <c:pt idx="3164">
                  <c:v>0.59839732638888887</c:v>
                </c:pt>
                <c:pt idx="3165">
                  <c:v>0.59839843749999999</c:v>
                </c:pt>
                <c:pt idx="3166">
                  <c:v>0.59839959490740735</c:v>
                </c:pt>
                <c:pt idx="3167">
                  <c:v>0.59840075231481482</c:v>
                </c:pt>
                <c:pt idx="3168">
                  <c:v>0.59840189814814815</c:v>
                </c:pt>
                <c:pt idx="3169">
                  <c:v>0.5984031481481481</c:v>
                </c:pt>
                <c:pt idx="3170">
                  <c:v>0.59840460648148153</c:v>
                </c:pt>
                <c:pt idx="3171">
                  <c:v>0.59840575231481474</c:v>
                </c:pt>
                <c:pt idx="3172">
                  <c:v>0.59840790509259256</c:v>
                </c:pt>
                <c:pt idx="3173">
                  <c:v>0.59840857638888889</c:v>
                </c:pt>
                <c:pt idx="3174">
                  <c:v>0.59840909722222224</c:v>
                </c:pt>
                <c:pt idx="3175">
                  <c:v>0.5984106018518518</c:v>
                </c:pt>
                <c:pt idx="3176">
                  <c:v>0.59841152777777784</c:v>
                </c:pt>
                <c:pt idx="3177">
                  <c:v>0.59841232638888886</c:v>
                </c:pt>
                <c:pt idx="3178">
                  <c:v>0.59841348379629633</c:v>
                </c:pt>
                <c:pt idx="3179">
                  <c:v>0.59841468750000004</c:v>
                </c:pt>
                <c:pt idx="3180">
                  <c:v>0.59841579861111116</c:v>
                </c:pt>
                <c:pt idx="3181">
                  <c:v>0.59841695601851852</c:v>
                </c:pt>
                <c:pt idx="3182">
                  <c:v>0.59841811342592588</c:v>
                </c:pt>
                <c:pt idx="3183">
                  <c:v>0.59841927083333335</c:v>
                </c:pt>
                <c:pt idx="3184">
                  <c:v>0.59842047453703706</c:v>
                </c:pt>
                <c:pt idx="3185">
                  <c:v>0.59842158564814818</c:v>
                </c:pt>
                <c:pt idx="3186">
                  <c:v>0.59842274305555554</c:v>
                </c:pt>
                <c:pt idx="3187">
                  <c:v>0.59842465277777779</c:v>
                </c:pt>
                <c:pt idx="3188">
                  <c:v>0.59842513888888893</c:v>
                </c:pt>
                <c:pt idx="3189">
                  <c:v>0.5984268981481482</c:v>
                </c:pt>
                <c:pt idx="3190">
                  <c:v>0.59842839120370372</c:v>
                </c:pt>
                <c:pt idx="3191">
                  <c:v>0.59842855324074073</c:v>
                </c:pt>
                <c:pt idx="3192">
                  <c:v>0.59842969907407406</c:v>
                </c:pt>
                <c:pt idx="3193">
                  <c:v>0.59843121527777776</c:v>
                </c:pt>
                <c:pt idx="3194">
                  <c:v>0.59843244212962965</c:v>
                </c:pt>
                <c:pt idx="3195">
                  <c:v>0.59843368055555557</c:v>
                </c:pt>
                <c:pt idx="3196">
                  <c:v>0.59843478009259254</c:v>
                </c:pt>
                <c:pt idx="3197">
                  <c:v>0.5984359953703704</c:v>
                </c:pt>
                <c:pt idx="3198">
                  <c:v>0.59843663194444452</c:v>
                </c:pt>
                <c:pt idx="3199">
                  <c:v>0.59843783564814812</c:v>
                </c:pt>
                <c:pt idx="3200">
                  <c:v>0.59843894675925924</c:v>
                </c:pt>
                <c:pt idx="3201">
                  <c:v>0.5984401041666666</c:v>
                </c:pt>
                <c:pt idx="3202">
                  <c:v>0.59844126157407407</c:v>
                </c:pt>
                <c:pt idx="3203">
                  <c:v>0.59844241898148154</c:v>
                </c:pt>
                <c:pt idx="3204">
                  <c:v>0.59844362268518525</c:v>
                </c:pt>
                <c:pt idx="3205">
                  <c:v>0.59844472222222223</c:v>
                </c:pt>
                <c:pt idx="3206">
                  <c:v>0.59844589120370373</c:v>
                </c:pt>
                <c:pt idx="3207">
                  <c:v>0.59844704861111109</c:v>
                </c:pt>
                <c:pt idx="3208">
                  <c:v>0.59844832175925922</c:v>
                </c:pt>
                <c:pt idx="3209">
                  <c:v>0.59845006944444445</c:v>
                </c:pt>
                <c:pt idx="3210">
                  <c:v>0.59845079861111106</c:v>
                </c:pt>
                <c:pt idx="3211">
                  <c:v>0.59845172453703699</c:v>
                </c:pt>
                <c:pt idx="3212">
                  <c:v>0.59845322916666666</c:v>
                </c:pt>
                <c:pt idx="3213">
                  <c:v>0.59845408564814817</c:v>
                </c:pt>
                <c:pt idx="3214">
                  <c:v>0.59845578703703706</c:v>
                </c:pt>
                <c:pt idx="3215">
                  <c:v>0.59845658564814808</c:v>
                </c:pt>
                <c:pt idx="3216">
                  <c:v>0.59845767361111113</c:v>
                </c:pt>
                <c:pt idx="3217">
                  <c:v>0.59845862268518513</c:v>
                </c:pt>
                <c:pt idx="3218">
                  <c:v>0.5984597800925926</c:v>
                </c:pt>
                <c:pt idx="3219">
                  <c:v>0.59846097222222217</c:v>
                </c:pt>
                <c:pt idx="3220">
                  <c:v>0.59846209490740743</c:v>
                </c:pt>
                <c:pt idx="3221">
                  <c:v>0.59846325231481479</c:v>
                </c:pt>
                <c:pt idx="3222">
                  <c:v>0.59846440972222215</c:v>
                </c:pt>
                <c:pt idx="3223">
                  <c:v>0.59846556712962962</c:v>
                </c:pt>
                <c:pt idx="3224">
                  <c:v>0.59846677083333333</c:v>
                </c:pt>
                <c:pt idx="3225">
                  <c:v>0.59846788194444445</c:v>
                </c:pt>
                <c:pt idx="3226">
                  <c:v>0.59846903935185181</c:v>
                </c:pt>
                <c:pt idx="3227">
                  <c:v>0.59847019675925928</c:v>
                </c:pt>
                <c:pt idx="3228">
                  <c:v>0.59847224537037036</c:v>
                </c:pt>
                <c:pt idx="3229">
                  <c:v>0.59847364583333329</c:v>
                </c:pt>
                <c:pt idx="3230">
                  <c:v>0.59847396990740742</c:v>
                </c:pt>
                <c:pt idx="3231">
                  <c:v>0.59847526620370373</c:v>
                </c:pt>
                <c:pt idx="3232">
                  <c:v>0.5984762384259259</c:v>
                </c:pt>
                <c:pt idx="3233">
                  <c:v>0.5984772800925926</c:v>
                </c:pt>
                <c:pt idx="3234">
                  <c:v>0.59847884259259254</c:v>
                </c:pt>
                <c:pt idx="3235">
                  <c:v>0.59847945601851849</c:v>
                </c:pt>
                <c:pt idx="3236">
                  <c:v>0.59848061342592596</c:v>
                </c:pt>
                <c:pt idx="3237">
                  <c:v>0.59848177083333332</c:v>
                </c:pt>
                <c:pt idx="3238">
                  <c:v>0.59848292824074079</c:v>
                </c:pt>
                <c:pt idx="3239">
                  <c:v>0.5984841319444445</c:v>
                </c:pt>
                <c:pt idx="3240">
                  <c:v>0.5984852430555555</c:v>
                </c:pt>
                <c:pt idx="3241">
                  <c:v>0.59848640046296298</c:v>
                </c:pt>
                <c:pt idx="3242">
                  <c:v>0.59848755787037033</c:v>
                </c:pt>
                <c:pt idx="3243">
                  <c:v>0.59848871527777781</c:v>
                </c:pt>
                <c:pt idx="3244">
                  <c:v>0.59848990740740737</c:v>
                </c:pt>
                <c:pt idx="3245">
                  <c:v>0.59849106481481473</c:v>
                </c:pt>
                <c:pt idx="3246">
                  <c:v>0.59849244212962971</c:v>
                </c:pt>
                <c:pt idx="3247">
                  <c:v>0.59849412037037042</c:v>
                </c:pt>
                <c:pt idx="3248">
                  <c:v>0.59849451388888886</c:v>
                </c:pt>
                <c:pt idx="3249">
                  <c:v>0.59849649305555552</c:v>
                </c:pt>
                <c:pt idx="3250">
                  <c:v>0.59849796296296298</c:v>
                </c:pt>
                <c:pt idx="3251">
                  <c:v>0.59849822916666673</c:v>
                </c:pt>
                <c:pt idx="3252">
                  <c:v>0.59849996527777771</c:v>
                </c:pt>
                <c:pt idx="3253">
                  <c:v>0.59850099537037038</c:v>
                </c:pt>
                <c:pt idx="3254">
                  <c:v>0.59850146990740738</c:v>
                </c:pt>
                <c:pt idx="3255">
                  <c:v>0.59850260416666667</c:v>
                </c:pt>
                <c:pt idx="3256">
                  <c:v>0.59850376157407403</c:v>
                </c:pt>
                <c:pt idx="3257">
                  <c:v>0.59850491898148139</c:v>
                </c:pt>
                <c:pt idx="3258">
                  <c:v>0.59850607638888897</c:v>
                </c:pt>
                <c:pt idx="3259">
                  <c:v>0.59850729166666661</c:v>
                </c:pt>
                <c:pt idx="3260">
                  <c:v>0.59850839120370369</c:v>
                </c:pt>
                <c:pt idx="3261">
                  <c:v>0.5985095601851852</c:v>
                </c:pt>
                <c:pt idx="3262">
                  <c:v>0.59851070601851852</c:v>
                </c:pt>
                <c:pt idx="3263">
                  <c:v>0.59851186342592599</c:v>
                </c:pt>
                <c:pt idx="3264">
                  <c:v>0.59851356481481477</c:v>
                </c:pt>
                <c:pt idx="3265">
                  <c:v>0.59851424768518524</c:v>
                </c:pt>
                <c:pt idx="3266">
                  <c:v>0.59851576388888894</c:v>
                </c:pt>
                <c:pt idx="3267">
                  <c:v>0.59851680555555553</c:v>
                </c:pt>
                <c:pt idx="3268">
                  <c:v>0.59851780092592599</c:v>
                </c:pt>
                <c:pt idx="3269">
                  <c:v>0.59851946759259267</c:v>
                </c:pt>
                <c:pt idx="3270">
                  <c:v>0.5985202083333333</c:v>
                </c:pt>
                <c:pt idx="3271">
                  <c:v>0.59852114583333327</c:v>
                </c:pt>
                <c:pt idx="3272">
                  <c:v>0.59852237268518516</c:v>
                </c:pt>
                <c:pt idx="3273">
                  <c:v>0.59852361111111119</c:v>
                </c:pt>
                <c:pt idx="3274">
                  <c:v>0.5985246296296296</c:v>
                </c:pt>
                <c:pt idx="3275">
                  <c:v>0.59852574074074083</c:v>
                </c:pt>
                <c:pt idx="3276">
                  <c:v>0.59852690972222222</c:v>
                </c:pt>
                <c:pt idx="3277">
                  <c:v>0.59852805555555555</c:v>
                </c:pt>
                <c:pt idx="3278">
                  <c:v>0.59852922453703705</c:v>
                </c:pt>
                <c:pt idx="3279">
                  <c:v>0.59853041666666662</c:v>
                </c:pt>
                <c:pt idx="3280">
                  <c:v>0.59853153935185188</c:v>
                </c:pt>
                <c:pt idx="3281">
                  <c:v>0.59853269675925924</c:v>
                </c:pt>
                <c:pt idx="3282">
                  <c:v>0.5985338541666666</c:v>
                </c:pt>
                <c:pt idx="3283">
                  <c:v>0.59853501157407407</c:v>
                </c:pt>
                <c:pt idx="3284">
                  <c:v>0.59853626157407414</c:v>
                </c:pt>
                <c:pt idx="3285">
                  <c:v>0.59853747685185188</c:v>
                </c:pt>
                <c:pt idx="3286">
                  <c:v>0.59853903935185182</c:v>
                </c:pt>
                <c:pt idx="3287">
                  <c:v>0.59853972222222229</c:v>
                </c:pt>
                <c:pt idx="3288">
                  <c:v>0.59854211805555557</c:v>
                </c:pt>
                <c:pt idx="3289">
                  <c:v>0.59854237268518518</c:v>
                </c:pt>
                <c:pt idx="3290">
                  <c:v>0.59854319444444437</c:v>
                </c:pt>
                <c:pt idx="3291">
                  <c:v>0.59854449074074068</c:v>
                </c:pt>
                <c:pt idx="3292">
                  <c:v>0.59854568287037035</c:v>
                </c:pt>
                <c:pt idx="3293">
                  <c:v>0.59854658564814822</c:v>
                </c:pt>
                <c:pt idx="3294">
                  <c:v>0.59854776620370376</c:v>
                </c:pt>
                <c:pt idx="3295">
                  <c:v>0.59854890046296294</c:v>
                </c:pt>
                <c:pt idx="3296">
                  <c:v>0.5985500578703703</c:v>
                </c:pt>
                <c:pt idx="3297">
                  <c:v>0.59855121527777777</c:v>
                </c:pt>
                <c:pt idx="3298">
                  <c:v>0.59855237268518524</c:v>
                </c:pt>
                <c:pt idx="3299">
                  <c:v>0.59855357638888895</c:v>
                </c:pt>
                <c:pt idx="3300">
                  <c:v>0.59855468749999996</c:v>
                </c:pt>
                <c:pt idx="3301">
                  <c:v>0.59855584490740743</c:v>
                </c:pt>
                <c:pt idx="3302">
                  <c:v>0.59855701388888893</c:v>
                </c:pt>
                <c:pt idx="3303">
                  <c:v>0.59855835648148148</c:v>
                </c:pt>
                <c:pt idx="3304">
                  <c:v>0.59855997685185192</c:v>
                </c:pt>
                <c:pt idx="3305">
                  <c:v>0.59856078703703708</c:v>
                </c:pt>
                <c:pt idx="3306">
                  <c:v>0.59856194444444444</c:v>
                </c:pt>
                <c:pt idx="3307">
                  <c:v>0.59856311342592594</c:v>
                </c:pt>
                <c:pt idx="3308">
                  <c:v>0.59856466435185185</c:v>
                </c:pt>
                <c:pt idx="3309">
                  <c:v>0.59856554398148154</c:v>
                </c:pt>
                <c:pt idx="3310">
                  <c:v>0.59856634259259256</c:v>
                </c:pt>
                <c:pt idx="3311">
                  <c:v>0.59856793981481482</c:v>
                </c:pt>
                <c:pt idx="3312">
                  <c:v>0.59856861111111115</c:v>
                </c:pt>
                <c:pt idx="3313">
                  <c:v>0.5985697337962963</c:v>
                </c:pt>
                <c:pt idx="3314">
                  <c:v>0.59857092592592587</c:v>
                </c:pt>
                <c:pt idx="3315">
                  <c:v>0.59857204861111113</c:v>
                </c:pt>
                <c:pt idx="3316">
                  <c:v>0.59857320601851849</c:v>
                </c:pt>
                <c:pt idx="3317">
                  <c:v>0.59857436342592585</c:v>
                </c:pt>
                <c:pt idx="3318">
                  <c:v>0.59857552083333332</c:v>
                </c:pt>
                <c:pt idx="3319">
                  <c:v>0.59857672453703703</c:v>
                </c:pt>
                <c:pt idx="3320">
                  <c:v>0.59857783564814815</c:v>
                </c:pt>
                <c:pt idx="3321">
                  <c:v>0.59857899305555551</c:v>
                </c:pt>
                <c:pt idx="3322">
                  <c:v>0.59858098379629632</c:v>
                </c:pt>
                <c:pt idx="3323">
                  <c:v>0.59858144675925928</c:v>
                </c:pt>
                <c:pt idx="3324">
                  <c:v>0.59858284722222221</c:v>
                </c:pt>
                <c:pt idx="3325">
                  <c:v>0.59858472222222225</c:v>
                </c:pt>
                <c:pt idx="3326">
                  <c:v>0.5985852777777777</c:v>
                </c:pt>
                <c:pt idx="3327">
                  <c:v>0.59858630787037037</c:v>
                </c:pt>
                <c:pt idx="3328">
                  <c:v>0.59858828703703704</c:v>
                </c:pt>
                <c:pt idx="3329">
                  <c:v>0.59858879629629624</c:v>
                </c:pt>
                <c:pt idx="3330">
                  <c:v>0.59858946759259257</c:v>
                </c:pt>
                <c:pt idx="3331">
                  <c:v>0.59859076388888888</c:v>
                </c:pt>
                <c:pt idx="3332">
                  <c:v>0.59859172453703702</c:v>
                </c:pt>
                <c:pt idx="3333">
                  <c:v>0.59859288194444449</c:v>
                </c:pt>
                <c:pt idx="3334">
                  <c:v>0.5985940856481482</c:v>
                </c:pt>
                <c:pt idx="3335">
                  <c:v>0.59859519675925921</c:v>
                </c:pt>
                <c:pt idx="3336">
                  <c:v>0.59859635416666668</c:v>
                </c:pt>
                <c:pt idx="3337">
                  <c:v>0.59859751157407404</c:v>
                </c:pt>
                <c:pt idx="3338">
                  <c:v>0.59859866898148151</c:v>
                </c:pt>
                <c:pt idx="3339">
                  <c:v>0.59859987268518522</c:v>
                </c:pt>
                <c:pt idx="3340">
                  <c:v>0.59860098379629634</c:v>
                </c:pt>
                <c:pt idx="3341">
                  <c:v>0.59860215277777784</c:v>
                </c:pt>
                <c:pt idx="3342">
                  <c:v>0.59860337962962962</c:v>
                </c:pt>
                <c:pt idx="3343">
                  <c:v>0.59860557870370368</c:v>
                </c:pt>
                <c:pt idx="3344">
                  <c:v>0.59860680555555557</c:v>
                </c:pt>
                <c:pt idx="3345">
                  <c:v>0.59860701388888893</c:v>
                </c:pt>
                <c:pt idx="3346">
                  <c:v>0.59860793981481486</c:v>
                </c:pt>
                <c:pt idx="3347">
                  <c:v>0.59861015046296295</c:v>
                </c:pt>
                <c:pt idx="3348">
                  <c:v>0.59861026620370372</c:v>
                </c:pt>
                <c:pt idx="3349">
                  <c:v>0.59861152777777782</c:v>
                </c:pt>
                <c:pt idx="3350">
                  <c:v>0.59861385416666668</c:v>
                </c:pt>
                <c:pt idx="3351">
                  <c:v>0.59861401620370369</c:v>
                </c:pt>
                <c:pt idx="3352">
                  <c:v>0.59861487268518521</c:v>
                </c:pt>
                <c:pt idx="3353">
                  <c:v>0.59861603009259268</c:v>
                </c:pt>
                <c:pt idx="3354">
                  <c:v>0.59861723379629628</c:v>
                </c:pt>
                <c:pt idx="3355">
                  <c:v>0.5986183449074074</c:v>
                </c:pt>
                <c:pt idx="3356">
                  <c:v>0.59861950231481476</c:v>
                </c:pt>
                <c:pt idx="3357">
                  <c:v>0.59862065972222223</c:v>
                </c:pt>
                <c:pt idx="3358">
                  <c:v>0.5986218171296297</c:v>
                </c:pt>
                <c:pt idx="3359">
                  <c:v>0.59862302083333341</c:v>
                </c:pt>
                <c:pt idx="3360">
                  <c:v>0.59862413194444442</c:v>
                </c:pt>
                <c:pt idx="3361">
                  <c:v>0.59862528935185189</c:v>
                </c:pt>
                <c:pt idx="3362">
                  <c:v>0.59862693287037039</c:v>
                </c:pt>
                <c:pt idx="3363">
                  <c:v>0.5986276967592592</c:v>
                </c:pt>
                <c:pt idx="3364">
                  <c:v>0.59862942129629637</c:v>
                </c:pt>
                <c:pt idx="3365">
                  <c:v>0.5986300347222222</c:v>
                </c:pt>
                <c:pt idx="3366">
                  <c:v>0.59863190972222224</c:v>
                </c:pt>
                <c:pt idx="3367">
                  <c:v>0.59863312499999999</c:v>
                </c:pt>
                <c:pt idx="3368">
                  <c:v>0.59863377314814814</c:v>
                </c:pt>
                <c:pt idx="3369">
                  <c:v>0.5986351504629629</c:v>
                </c:pt>
                <c:pt idx="3370">
                  <c:v>0.59863603009259259</c:v>
                </c:pt>
                <c:pt idx="3371">
                  <c:v>0.59863686342592592</c:v>
                </c:pt>
                <c:pt idx="3372">
                  <c:v>0.59863800925925925</c:v>
                </c:pt>
                <c:pt idx="3373">
                  <c:v>0.59863917824074075</c:v>
                </c:pt>
                <c:pt idx="3374">
                  <c:v>0.59864038194444447</c:v>
                </c:pt>
                <c:pt idx="3375">
                  <c:v>0.59864149305555558</c:v>
                </c:pt>
                <c:pt idx="3376">
                  <c:v>0.59864265046296294</c:v>
                </c:pt>
                <c:pt idx="3377">
                  <c:v>0.5986438078703703</c:v>
                </c:pt>
                <c:pt idx="3378">
                  <c:v>0.59864496527777777</c:v>
                </c:pt>
                <c:pt idx="3379">
                  <c:v>0.59864616898148149</c:v>
                </c:pt>
                <c:pt idx="3380">
                  <c:v>0.5986472800925926</c:v>
                </c:pt>
                <c:pt idx="3381">
                  <c:v>0.5986492708333333</c:v>
                </c:pt>
                <c:pt idx="3382">
                  <c:v>0.59865049768518519</c:v>
                </c:pt>
                <c:pt idx="3383">
                  <c:v>0.59865079861111103</c:v>
                </c:pt>
                <c:pt idx="3384">
                  <c:v>0.59865196759259254</c:v>
                </c:pt>
                <c:pt idx="3385">
                  <c:v>0.59865337962962961</c:v>
                </c:pt>
                <c:pt idx="3386">
                  <c:v>0.5986542592592593</c:v>
                </c:pt>
                <c:pt idx="3387">
                  <c:v>0.59865600694444443</c:v>
                </c:pt>
                <c:pt idx="3388">
                  <c:v>0.5986570370370371</c:v>
                </c:pt>
                <c:pt idx="3389">
                  <c:v>0.59865775462962967</c:v>
                </c:pt>
                <c:pt idx="3390">
                  <c:v>0.59865888888888885</c:v>
                </c:pt>
                <c:pt idx="3391">
                  <c:v>0.598660011574074</c:v>
                </c:pt>
                <c:pt idx="3392">
                  <c:v>0.59866116898148147</c:v>
                </c:pt>
                <c:pt idx="3393">
                  <c:v>0.59866232638888894</c:v>
                </c:pt>
                <c:pt idx="3394">
                  <c:v>0.59866353009259266</c:v>
                </c:pt>
                <c:pt idx="3395">
                  <c:v>0.59866464120370366</c:v>
                </c:pt>
                <c:pt idx="3396">
                  <c:v>0.59866579861111113</c:v>
                </c:pt>
                <c:pt idx="3397">
                  <c:v>0.59866695601851849</c:v>
                </c:pt>
                <c:pt idx="3398">
                  <c:v>0.59866811342592596</c:v>
                </c:pt>
                <c:pt idx="3399">
                  <c:v>0.59866931712962967</c:v>
                </c:pt>
                <c:pt idx="3400">
                  <c:v>0.59867042824074079</c:v>
                </c:pt>
                <c:pt idx="3401">
                  <c:v>0.59867207175925929</c:v>
                </c:pt>
                <c:pt idx="3402">
                  <c:v>0.59867291666666667</c:v>
                </c:pt>
                <c:pt idx="3403">
                  <c:v>0.59867438657407401</c:v>
                </c:pt>
                <c:pt idx="3404">
                  <c:v>0.59867537037037044</c:v>
                </c:pt>
                <c:pt idx="3405">
                  <c:v>0.59867644675925924</c:v>
                </c:pt>
                <c:pt idx="3406">
                  <c:v>0.59867746527777776</c:v>
                </c:pt>
                <c:pt idx="3407">
                  <c:v>0.5986789583333334</c:v>
                </c:pt>
                <c:pt idx="3408">
                  <c:v>0.59868048611111113</c:v>
                </c:pt>
                <c:pt idx="3409">
                  <c:v>0.59868108796296293</c:v>
                </c:pt>
                <c:pt idx="3410">
                  <c:v>0.59868200231481483</c:v>
                </c:pt>
                <c:pt idx="3411">
                  <c:v>0.59868315972222219</c:v>
                </c:pt>
                <c:pt idx="3412">
                  <c:v>0.59868431712962955</c:v>
                </c:pt>
                <c:pt idx="3413">
                  <c:v>0.59868547453703702</c:v>
                </c:pt>
                <c:pt idx="3414">
                  <c:v>0.59868667824074073</c:v>
                </c:pt>
                <c:pt idx="3415">
                  <c:v>0.59868778935185185</c:v>
                </c:pt>
                <c:pt idx="3416">
                  <c:v>0.59868894675925921</c:v>
                </c:pt>
                <c:pt idx="3417">
                  <c:v>0.59869010416666668</c:v>
                </c:pt>
                <c:pt idx="3418">
                  <c:v>0.59869129629629625</c:v>
                </c:pt>
                <c:pt idx="3419">
                  <c:v>0.59869246527777775</c:v>
                </c:pt>
                <c:pt idx="3420">
                  <c:v>0.59869443287037039</c:v>
                </c:pt>
                <c:pt idx="3421">
                  <c:v>0.5986956365740741</c:v>
                </c:pt>
                <c:pt idx="3422">
                  <c:v>0.59869599537037044</c:v>
                </c:pt>
                <c:pt idx="3423">
                  <c:v>0.59869788194444451</c:v>
                </c:pt>
                <c:pt idx="3424">
                  <c:v>0.59869899305555552</c:v>
                </c:pt>
                <c:pt idx="3425">
                  <c:v>0.59869986111111106</c:v>
                </c:pt>
                <c:pt idx="3426">
                  <c:v>0.59870100694444439</c:v>
                </c:pt>
                <c:pt idx="3427">
                  <c:v>0.59870194444444447</c:v>
                </c:pt>
                <c:pt idx="3428">
                  <c:v>0.59870309027777779</c:v>
                </c:pt>
                <c:pt idx="3429">
                  <c:v>0.59870436342592592</c:v>
                </c:pt>
                <c:pt idx="3430">
                  <c:v>0.59870515046296291</c:v>
                </c:pt>
                <c:pt idx="3431">
                  <c:v>0.59870630787037038</c:v>
                </c:pt>
                <c:pt idx="3432">
                  <c:v>0.59870746527777774</c:v>
                </c:pt>
                <c:pt idx="3433">
                  <c:v>0.59870862268518521</c:v>
                </c:pt>
                <c:pt idx="3434">
                  <c:v>0.59870982638888892</c:v>
                </c:pt>
                <c:pt idx="3435">
                  <c:v>0.59871093750000004</c:v>
                </c:pt>
                <c:pt idx="3436">
                  <c:v>0.5987120949074074</c:v>
                </c:pt>
                <c:pt idx="3437">
                  <c:v>0.59871325231481476</c:v>
                </c:pt>
                <c:pt idx="3438">
                  <c:v>0.59871440972222223</c:v>
                </c:pt>
                <c:pt idx="3439">
                  <c:v>0.59871562499999997</c:v>
                </c:pt>
                <c:pt idx="3440">
                  <c:v>0.59871773148148144</c:v>
                </c:pt>
                <c:pt idx="3441">
                  <c:v>0.59871883101851853</c:v>
                </c:pt>
                <c:pt idx="3442">
                  <c:v>0.59871914351851852</c:v>
                </c:pt>
                <c:pt idx="3443">
                  <c:v>0.59872020833333328</c:v>
                </c:pt>
                <c:pt idx="3444">
                  <c:v>0.59872250000000005</c:v>
                </c:pt>
                <c:pt idx="3445">
                  <c:v>0.59872266203703706</c:v>
                </c:pt>
                <c:pt idx="3446">
                  <c:v>0.59872438657407401</c:v>
                </c:pt>
                <c:pt idx="3447">
                  <c:v>0.59872543981481474</c:v>
                </c:pt>
                <c:pt idx="3448">
                  <c:v>0.59872599537037041</c:v>
                </c:pt>
                <c:pt idx="3449">
                  <c:v>0.59872768518518515</c:v>
                </c:pt>
                <c:pt idx="3450">
                  <c:v>0.59872907407407405</c:v>
                </c:pt>
                <c:pt idx="3451">
                  <c:v>0.59872945601851846</c:v>
                </c:pt>
                <c:pt idx="3452">
                  <c:v>0.59873061342592593</c:v>
                </c:pt>
                <c:pt idx="3453">
                  <c:v>0.5987317708333334</c:v>
                </c:pt>
                <c:pt idx="3454">
                  <c:v>0.59873297453703711</c:v>
                </c:pt>
                <c:pt idx="3455">
                  <c:v>0.59873408564814812</c:v>
                </c:pt>
                <c:pt idx="3456">
                  <c:v>0.59873524305555559</c:v>
                </c:pt>
                <c:pt idx="3457">
                  <c:v>0.59873640046296295</c:v>
                </c:pt>
                <c:pt idx="3458">
                  <c:v>0.59873755787037042</c:v>
                </c:pt>
                <c:pt idx="3459">
                  <c:v>0.59873876157407413</c:v>
                </c:pt>
                <c:pt idx="3460">
                  <c:v>0.59873987268518514</c:v>
                </c:pt>
                <c:pt idx="3461">
                  <c:v>0.59874111111111117</c:v>
                </c:pt>
                <c:pt idx="3462">
                  <c:v>0.59874349537037042</c:v>
                </c:pt>
                <c:pt idx="3463">
                  <c:v>0.59874487268518517</c:v>
                </c:pt>
                <c:pt idx="3464">
                  <c:v>0.59874517361111113</c:v>
                </c:pt>
                <c:pt idx="3465">
                  <c:v>0.59874591435185187</c:v>
                </c:pt>
                <c:pt idx="3466">
                  <c:v>0.59874736111111104</c:v>
                </c:pt>
                <c:pt idx="3467">
                  <c:v>0.59874799768518516</c:v>
                </c:pt>
                <c:pt idx="3468">
                  <c:v>0.59874968750000002</c:v>
                </c:pt>
                <c:pt idx="3469">
                  <c:v>0.59875106481481477</c:v>
                </c:pt>
                <c:pt idx="3470">
                  <c:v>0.59875195601851849</c:v>
                </c:pt>
                <c:pt idx="3471">
                  <c:v>0.59875260416666665</c:v>
                </c:pt>
                <c:pt idx="3472">
                  <c:v>0.59875377314814815</c:v>
                </c:pt>
                <c:pt idx="3473">
                  <c:v>0.59875491898148148</c:v>
                </c:pt>
                <c:pt idx="3474">
                  <c:v>0.59875612268518519</c:v>
                </c:pt>
                <c:pt idx="3475">
                  <c:v>0.59875722222222227</c:v>
                </c:pt>
                <c:pt idx="3476">
                  <c:v>0.59875839120370367</c:v>
                </c:pt>
                <c:pt idx="3477">
                  <c:v>0.59875954861111103</c:v>
                </c:pt>
                <c:pt idx="3478">
                  <c:v>0.59876070601851861</c:v>
                </c:pt>
                <c:pt idx="3479">
                  <c:v>0.59876190972222221</c:v>
                </c:pt>
                <c:pt idx="3480">
                  <c:v>0.59876303240740736</c:v>
                </c:pt>
                <c:pt idx="3481">
                  <c:v>0.5987644328703704</c:v>
                </c:pt>
                <c:pt idx="3482">
                  <c:v>0.59876590277777786</c:v>
                </c:pt>
                <c:pt idx="3483">
                  <c:v>0.59876809027777778</c:v>
                </c:pt>
                <c:pt idx="3484">
                  <c:v>0.59877004629629638</c:v>
                </c:pt>
                <c:pt idx="3485">
                  <c:v>0.59877104166666661</c:v>
                </c:pt>
                <c:pt idx="3486">
                  <c:v>0.5987716666666667</c:v>
                </c:pt>
                <c:pt idx="3487">
                  <c:v>0.59877293981481483</c:v>
                </c:pt>
                <c:pt idx="3488">
                  <c:v>0.59877415509259257</c:v>
                </c:pt>
                <c:pt idx="3489">
                  <c:v>0.59877486111111111</c:v>
                </c:pt>
                <c:pt idx="3490">
                  <c:v>0.59877601851851847</c:v>
                </c:pt>
                <c:pt idx="3491">
                  <c:v>0.59877717592592594</c:v>
                </c:pt>
                <c:pt idx="3492">
                  <c:v>0.5987783333333333</c:v>
                </c:pt>
                <c:pt idx="3493">
                  <c:v>0.59877947916666663</c:v>
                </c:pt>
                <c:pt idx="3494">
                  <c:v>0.59878064814814813</c:v>
                </c:pt>
                <c:pt idx="3495">
                  <c:v>0.5987818055555556</c:v>
                </c:pt>
                <c:pt idx="3496">
                  <c:v>0.59878296296296296</c:v>
                </c:pt>
                <c:pt idx="3497">
                  <c:v>0.59878412037037032</c:v>
                </c:pt>
                <c:pt idx="3498">
                  <c:v>0.59878532407407414</c:v>
                </c:pt>
                <c:pt idx="3499">
                  <c:v>0.59878645833333333</c:v>
                </c:pt>
                <c:pt idx="3500">
                  <c:v>0.59878775462962963</c:v>
                </c:pt>
                <c:pt idx="3501">
                  <c:v>0.59879002314814811</c:v>
                </c:pt>
                <c:pt idx="3502">
                  <c:v>0.59879037037037031</c:v>
                </c:pt>
                <c:pt idx="3503">
                  <c:v>0.59879123842592596</c:v>
                </c:pt>
                <c:pt idx="3504">
                  <c:v>0.59879296296296292</c:v>
                </c:pt>
                <c:pt idx="3505">
                  <c:v>0.59879349537037041</c:v>
                </c:pt>
                <c:pt idx="3506">
                  <c:v>0.59879531250000007</c:v>
                </c:pt>
                <c:pt idx="3507">
                  <c:v>0.59879620370370368</c:v>
                </c:pt>
                <c:pt idx="3508">
                  <c:v>0.59879685185185183</c:v>
                </c:pt>
                <c:pt idx="3509">
                  <c:v>0.59879799768518516</c:v>
                </c:pt>
                <c:pt idx="3510">
                  <c:v>0.59879916666666666</c:v>
                </c:pt>
                <c:pt idx="3511">
                  <c:v>0.59880032407407402</c:v>
                </c:pt>
                <c:pt idx="3512">
                  <c:v>0.59880148148148149</c:v>
                </c:pt>
                <c:pt idx="3513">
                  <c:v>0.59880263888888896</c:v>
                </c:pt>
                <c:pt idx="3514">
                  <c:v>0.59880379629629632</c:v>
                </c:pt>
                <c:pt idx="3515">
                  <c:v>0.59880495370370368</c:v>
                </c:pt>
                <c:pt idx="3516">
                  <c:v>0.59880611111111104</c:v>
                </c:pt>
                <c:pt idx="3517">
                  <c:v>0.59880726851851851</c:v>
                </c:pt>
                <c:pt idx="3518">
                  <c:v>0.59880878472222221</c:v>
                </c:pt>
                <c:pt idx="3519">
                  <c:v>0.59880968749999997</c:v>
                </c:pt>
                <c:pt idx="3520">
                  <c:v>0.59881149305555559</c:v>
                </c:pt>
                <c:pt idx="3521">
                  <c:v>0.59881252314814815</c:v>
                </c:pt>
                <c:pt idx="3522">
                  <c:v>0.59881333333333331</c:v>
                </c:pt>
                <c:pt idx="3523">
                  <c:v>0.59881451388888884</c:v>
                </c:pt>
                <c:pt idx="3524">
                  <c:v>0.59881576388888891</c:v>
                </c:pt>
                <c:pt idx="3525">
                  <c:v>0.59881652777777772</c:v>
                </c:pt>
                <c:pt idx="3526">
                  <c:v>0.59881843749999997</c:v>
                </c:pt>
                <c:pt idx="3527">
                  <c:v>0.59881902777777773</c:v>
                </c:pt>
                <c:pt idx="3528">
                  <c:v>0.59882003472222223</c:v>
                </c:pt>
                <c:pt idx="3529">
                  <c:v>0.59882115740740738</c:v>
                </c:pt>
                <c:pt idx="3530">
                  <c:v>0.59882231481481485</c:v>
                </c:pt>
                <c:pt idx="3531">
                  <c:v>0.59882347222222221</c:v>
                </c:pt>
                <c:pt idx="3532">
                  <c:v>0.59882462962962957</c:v>
                </c:pt>
                <c:pt idx="3533">
                  <c:v>0.59882577546296289</c:v>
                </c:pt>
                <c:pt idx="3534">
                  <c:v>0.59882694444444451</c:v>
                </c:pt>
                <c:pt idx="3535">
                  <c:v>0.59882810185185187</c:v>
                </c:pt>
                <c:pt idx="3536">
                  <c:v>0.59882925925925923</c:v>
                </c:pt>
                <c:pt idx="3537">
                  <c:v>0.59883041666666659</c:v>
                </c:pt>
                <c:pt idx="3538">
                  <c:v>0.5988319328703704</c:v>
                </c:pt>
                <c:pt idx="3539">
                  <c:v>0.59883319444444449</c:v>
                </c:pt>
                <c:pt idx="3540">
                  <c:v>0.5988342708333334</c:v>
                </c:pt>
                <c:pt idx="3541">
                  <c:v>0.59883637731481487</c:v>
                </c:pt>
                <c:pt idx="3542">
                  <c:v>0.59883666666666668</c:v>
                </c:pt>
                <c:pt idx="3543">
                  <c:v>0.59883736111111119</c:v>
                </c:pt>
                <c:pt idx="3544">
                  <c:v>0.59883932870370371</c:v>
                </c:pt>
                <c:pt idx="3545">
                  <c:v>0.59883972222222226</c:v>
                </c:pt>
                <c:pt idx="3546">
                  <c:v>0.59884082175925923</c:v>
                </c:pt>
                <c:pt idx="3547">
                  <c:v>0.59884199074074074</c:v>
                </c:pt>
                <c:pt idx="3548">
                  <c:v>0.59884314814814821</c:v>
                </c:pt>
                <c:pt idx="3549">
                  <c:v>0.59884430555555557</c:v>
                </c:pt>
                <c:pt idx="3550">
                  <c:v>0.59884546296296293</c:v>
                </c:pt>
                <c:pt idx="3551">
                  <c:v>0.5988466203703704</c:v>
                </c:pt>
                <c:pt idx="3552">
                  <c:v>0.59884777777777776</c:v>
                </c:pt>
                <c:pt idx="3553">
                  <c:v>0.59884893518518523</c:v>
                </c:pt>
                <c:pt idx="3554">
                  <c:v>0.59885009259259259</c:v>
                </c:pt>
                <c:pt idx="3555">
                  <c:v>0.59885124999999995</c:v>
                </c:pt>
                <c:pt idx="3556">
                  <c:v>0.59885243055555559</c:v>
                </c:pt>
                <c:pt idx="3557">
                  <c:v>0.59885402777777774</c:v>
                </c:pt>
                <c:pt idx="3558">
                  <c:v>0.59885517361111107</c:v>
                </c:pt>
                <c:pt idx="3559">
                  <c:v>0.59885606481481479</c:v>
                </c:pt>
                <c:pt idx="3560">
                  <c:v>0.59885728009259265</c:v>
                </c:pt>
                <c:pt idx="3561">
                  <c:v>0.5988590046296296</c:v>
                </c:pt>
                <c:pt idx="3562">
                  <c:v>0.5988593518518518</c:v>
                </c:pt>
                <c:pt idx="3563">
                  <c:v>0.59886050925925927</c:v>
                </c:pt>
                <c:pt idx="3564">
                  <c:v>0.59886165509259259</c:v>
                </c:pt>
                <c:pt idx="3565">
                  <c:v>0.5988628240740741</c:v>
                </c:pt>
                <c:pt idx="3566">
                  <c:v>0.59886396990740742</c:v>
                </c:pt>
                <c:pt idx="3567">
                  <c:v>0.59886513888888881</c:v>
                </c:pt>
                <c:pt idx="3568">
                  <c:v>0.59886629629629629</c:v>
                </c:pt>
                <c:pt idx="3569">
                  <c:v>0.59886745370370376</c:v>
                </c:pt>
                <c:pt idx="3570">
                  <c:v>0.59886859953703708</c:v>
                </c:pt>
                <c:pt idx="3571">
                  <c:v>0.59886976851851847</c:v>
                </c:pt>
                <c:pt idx="3572">
                  <c:v>0.59887092592592583</c:v>
                </c:pt>
                <c:pt idx="3573">
                  <c:v>0.59887254629629638</c:v>
                </c:pt>
                <c:pt idx="3574">
                  <c:v>0.59887336805555558</c:v>
                </c:pt>
                <c:pt idx="3575">
                  <c:v>0.59887581018518521</c:v>
                </c:pt>
                <c:pt idx="3576">
                  <c:v>0.5988761226851852</c:v>
                </c:pt>
                <c:pt idx="3577">
                  <c:v>0.598876724537037</c:v>
                </c:pt>
                <c:pt idx="3578">
                  <c:v>0.59887805555555551</c:v>
                </c:pt>
                <c:pt idx="3579">
                  <c:v>0.59887902777777779</c:v>
                </c:pt>
                <c:pt idx="3580">
                  <c:v>0.59888089120370369</c:v>
                </c:pt>
                <c:pt idx="3581">
                  <c:v>0.59888203703703702</c:v>
                </c:pt>
                <c:pt idx="3582">
                  <c:v>0.59888248842592595</c:v>
                </c:pt>
                <c:pt idx="3583">
                  <c:v>0.59888364583333331</c:v>
                </c:pt>
                <c:pt idx="3584">
                  <c:v>0.59888480324074067</c:v>
                </c:pt>
                <c:pt idx="3585">
                  <c:v>0.59888597222222217</c:v>
                </c:pt>
                <c:pt idx="3586">
                  <c:v>0.59888711805555561</c:v>
                </c:pt>
                <c:pt idx="3587">
                  <c:v>0.598888287037037</c:v>
                </c:pt>
                <c:pt idx="3588">
                  <c:v>0.59888947916666668</c:v>
                </c:pt>
                <c:pt idx="3589">
                  <c:v>0.59889059027777769</c:v>
                </c:pt>
                <c:pt idx="3590">
                  <c:v>0.5988917592592593</c:v>
                </c:pt>
                <c:pt idx="3591">
                  <c:v>0.59889290509259263</c:v>
                </c:pt>
                <c:pt idx="3592">
                  <c:v>0.59889413194444441</c:v>
                </c:pt>
                <c:pt idx="3593">
                  <c:v>0.59889575231481484</c:v>
                </c:pt>
                <c:pt idx="3594">
                  <c:v>0.59889695601851856</c:v>
                </c:pt>
                <c:pt idx="3595">
                  <c:v>0.59889759259259256</c:v>
                </c:pt>
                <c:pt idx="3596">
                  <c:v>0.59889888888888887</c:v>
                </c:pt>
                <c:pt idx="3597">
                  <c:v>0.59890008101851844</c:v>
                </c:pt>
                <c:pt idx="3598">
                  <c:v>0.59890106481481487</c:v>
                </c:pt>
                <c:pt idx="3599">
                  <c:v>0.59890252314814818</c:v>
                </c:pt>
                <c:pt idx="3600">
                  <c:v>0.59890361111111112</c:v>
                </c:pt>
                <c:pt idx="3601">
                  <c:v>0.5989044907407407</c:v>
                </c:pt>
                <c:pt idx="3602">
                  <c:v>0.59890564814814806</c:v>
                </c:pt>
                <c:pt idx="3603">
                  <c:v>0.59890680555555553</c:v>
                </c:pt>
                <c:pt idx="3604">
                  <c:v>0.598907962962963</c:v>
                </c:pt>
                <c:pt idx="3605">
                  <c:v>0.59890912037037036</c:v>
                </c:pt>
                <c:pt idx="3606">
                  <c:v>0.59891026620370369</c:v>
                </c:pt>
                <c:pt idx="3607">
                  <c:v>0.59891143518518519</c:v>
                </c:pt>
                <c:pt idx="3608">
                  <c:v>0.59891259259259266</c:v>
                </c:pt>
                <c:pt idx="3609">
                  <c:v>0.59891375000000002</c:v>
                </c:pt>
                <c:pt idx="3610">
                  <c:v>0.59891490740740738</c:v>
                </c:pt>
                <c:pt idx="3611">
                  <c:v>0.59891635416666666</c:v>
                </c:pt>
                <c:pt idx="3612">
                  <c:v>0.59891810185185179</c:v>
                </c:pt>
                <c:pt idx="3613">
                  <c:v>0.59891861111111111</c:v>
                </c:pt>
                <c:pt idx="3614">
                  <c:v>0.59892004629629636</c:v>
                </c:pt>
                <c:pt idx="3615">
                  <c:v>0.59892163194444437</c:v>
                </c:pt>
                <c:pt idx="3616">
                  <c:v>0.59892185185185187</c:v>
                </c:pt>
                <c:pt idx="3617">
                  <c:v>0.59892324074074077</c:v>
                </c:pt>
                <c:pt idx="3618">
                  <c:v>0.5989245138888889</c:v>
                </c:pt>
                <c:pt idx="3619">
                  <c:v>0.59892560185185184</c:v>
                </c:pt>
                <c:pt idx="3620">
                  <c:v>0.59892659722222219</c:v>
                </c:pt>
                <c:pt idx="3621">
                  <c:v>0.59892763888888889</c:v>
                </c:pt>
                <c:pt idx="3622">
                  <c:v>0.59892879629629625</c:v>
                </c:pt>
                <c:pt idx="3623">
                  <c:v>0.59892995370370372</c:v>
                </c:pt>
                <c:pt idx="3624">
                  <c:v>0.59893111111111108</c:v>
                </c:pt>
                <c:pt idx="3625">
                  <c:v>0.59893226851851855</c:v>
                </c:pt>
                <c:pt idx="3626">
                  <c:v>0.59893342592592591</c:v>
                </c:pt>
                <c:pt idx="3627">
                  <c:v>0.59893457175925924</c:v>
                </c:pt>
                <c:pt idx="3628">
                  <c:v>0.59893574074074074</c:v>
                </c:pt>
                <c:pt idx="3629">
                  <c:v>0.59893689814814821</c:v>
                </c:pt>
                <c:pt idx="3630">
                  <c:v>0.59893805555555557</c:v>
                </c:pt>
                <c:pt idx="3631">
                  <c:v>0.59893921296296293</c:v>
                </c:pt>
                <c:pt idx="3632">
                  <c:v>0.59894153935185179</c:v>
                </c:pt>
                <c:pt idx="3633">
                  <c:v>0.5989418865740741</c:v>
                </c:pt>
                <c:pt idx="3634">
                  <c:v>0.59894271990740744</c:v>
                </c:pt>
                <c:pt idx="3635">
                  <c:v>0.59894488425925929</c:v>
                </c:pt>
                <c:pt idx="3636">
                  <c:v>0.5989455208333333</c:v>
                </c:pt>
                <c:pt idx="3637">
                  <c:v>0.59894616898148145</c:v>
                </c:pt>
                <c:pt idx="3638">
                  <c:v>0.5989477314814815</c:v>
                </c:pt>
                <c:pt idx="3639">
                  <c:v>0.59894864583333329</c:v>
                </c:pt>
                <c:pt idx="3640">
                  <c:v>0.59895009259259258</c:v>
                </c:pt>
                <c:pt idx="3641">
                  <c:v>0.59895131944444446</c:v>
                </c:pt>
                <c:pt idx="3642">
                  <c:v>0.59895194444444444</c:v>
                </c:pt>
                <c:pt idx="3643">
                  <c:v>0.59895310185185191</c:v>
                </c:pt>
                <c:pt idx="3644">
                  <c:v>0.59895425925925927</c:v>
                </c:pt>
                <c:pt idx="3645">
                  <c:v>0.59895541666666663</c:v>
                </c:pt>
                <c:pt idx="3646">
                  <c:v>0.5989565740740741</c:v>
                </c:pt>
                <c:pt idx="3647">
                  <c:v>0.59895773148148146</c:v>
                </c:pt>
                <c:pt idx="3648">
                  <c:v>0.59895893518518517</c:v>
                </c:pt>
                <c:pt idx="3649">
                  <c:v>0.59896004629629629</c:v>
                </c:pt>
                <c:pt idx="3650">
                  <c:v>0.59896120370370365</c:v>
                </c:pt>
                <c:pt idx="3651">
                  <c:v>0.59896236111111112</c:v>
                </c:pt>
                <c:pt idx="3652">
                  <c:v>0.59896357638888886</c:v>
                </c:pt>
                <c:pt idx="3653">
                  <c:v>0.59896474537037037</c:v>
                </c:pt>
                <c:pt idx="3654">
                  <c:v>0.59896606481481474</c:v>
                </c:pt>
                <c:pt idx="3655">
                  <c:v>0.59896752314814816</c:v>
                </c:pt>
                <c:pt idx="3656">
                  <c:v>0.59896821759259256</c:v>
                </c:pt>
                <c:pt idx="3657">
                  <c:v>0.59897033564814806</c:v>
                </c:pt>
                <c:pt idx="3658">
                  <c:v>0.59897057870370363</c:v>
                </c:pt>
                <c:pt idx="3659">
                  <c:v>0.59897271990740741</c:v>
                </c:pt>
                <c:pt idx="3660">
                  <c:v>0.59897393518518516</c:v>
                </c:pt>
                <c:pt idx="3661">
                  <c:v>0.5989741666666667</c:v>
                </c:pt>
                <c:pt idx="3662">
                  <c:v>0.59897509259259252</c:v>
                </c:pt>
                <c:pt idx="3663">
                  <c:v>0.59897626157407402</c:v>
                </c:pt>
                <c:pt idx="3664">
                  <c:v>0.59897740740740746</c:v>
                </c:pt>
                <c:pt idx="3665">
                  <c:v>0.59897856481481482</c:v>
                </c:pt>
                <c:pt idx="3666">
                  <c:v>0.59897972222222218</c:v>
                </c:pt>
                <c:pt idx="3667">
                  <c:v>0.59898087962962954</c:v>
                </c:pt>
                <c:pt idx="3668">
                  <c:v>0.59898202546296297</c:v>
                </c:pt>
                <c:pt idx="3669">
                  <c:v>0.59898319444444448</c:v>
                </c:pt>
                <c:pt idx="3670">
                  <c:v>0.59898435185185184</c:v>
                </c:pt>
                <c:pt idx="3671">
                  <c:v>0.5989855092592592</c:v>
                </c:pt>
                <c:pt idx="3672">
                  <c:v>0.59898678240740744</c:v>
                </c:pt>
                <c:pt idx="3673">
                  <c:v>0.59898847222222218</c:v>
                </c:pt>
                <c:pt idx="3674">
                  <c:v>0.59898962962962965</c:v>
                </c:pt>
                <c:pt idx="3675">
                  <c:v>0.59899083333333325</c:v>
                </c:pt>
                <c:pt idx="3676">
                  <c:v>0.59899181712962957</c:v>
                </c:pt>
                <c:pt idx="3677">
                  <c:v>0.59899291666666665</c:v>
                </c:pt>
                <c:pt idx="3678">
                  <c:v>0.5989936574074074</c:v>
                </c:pt>
                <c:pt idx="3679">
                  <c:v>0.59899582175925925</c:v>
                </c:pt>
                <c:pt idx="3680">
                  <c:v>0.59899734953703698</c:v>
                </c:pt>
                <c:pt idx="3681">
                  <c:v>0.59899841435185186</c:v>
                </c:pt>
                <c:pt idx="3682">
                  <c:v>0.59899956018518519</c:v>
                </c:pt>
                <c:pt idx="3683">
                  <c:v>0.59900072916666669</c:v>
                </c:pt>
                <c:pt idx="3684">
                  <c:v>0.59900187500000002</c:v>
                </c:pt>
                <c:pt idx="3685">
                  <c:v>0.59900303240740738</c:v>
                </c:pt>
                <c:pt idx="3686">
                  <c:v>0.59900420138888888</c:v>
                </c:pt>
                <c:pt idx="3687">
                  <c:v>0.59900535879629635</c:v>
                </c:pt>
                <c:pt idx="3688">
                  <c:v>0.59900650462962957</c:v>
                </c:pt>
                <c:pt idx="3689">
                  <c:v>0.59900767361111107</c:v>
                </c:pt>
                <c:pt idx="3690">
                  <c:v>0.59900881944444451</c:v>
                </c:pt>
                <c:pt idx="3691">
                  <c:v>0.59901056712962963</c:v>
                </c:pt>
                <c:pt idx="3692">
                  <c:v>0.59901120370370364</c:v>
                </c:pt>
                <c:pt idx="3693">
                  <c:v>0.59901260416666668</c:v>
                </c:pt>
                <c:pt idx="3694">
                  <c:v>0.59901398148148144</c:v>
                </c:pt>
                <c:pt idx="3695">
                  <c:v>0.59901461805555556</c:v>
                </c:pt>
                <c:pt idx="3696">
                  <c:v>0.59901592592592601</c:v>
                </c:pt>
                <c:pt idx="3697">
                  <c:v>0.59901700231481481</c:v>
                </c:pt>
                <c:pt idx="3698">
                  <c:v>0.5990182638888889</c:v>
                </c:pt>
                <c:pt idx="3699">
                  <c:v>0.59902006944444453</c:v>
                </c:pt>
                <c:pt idx="3700">
                  <c:v>0.59902041666666672</c:v>
                </c:pt>
                <c:pt idx="3701">
                  <c:v>0.59902156250000005</c:v>
                </c:pt>
                <c:pt idx="3702">
                  <c:v>0.59902270833333326</c:v>
                </c:pt>
                <c:pt idx="3703">
                  <c:v>0.59902387731481477</c:v>
                </c:pt>
                <c:pt idx="3704">
                  <c:v>0.59902503472222224</c:v>
                </c:pt>
                <c:pt idx="3705">
                  <c:v>0.5990261921296296</c:v>
                </c:pt>
                <c:pt idx="3706">
                  <c:v>0.59902733796296292</c:v>
                </c:pt>
                <c:pt idx="3707">
                  <c:v>0.5990284953703704</c:v>
                </c:pt>
                <c:pt idx="3708">
                  <c:v>0.59902965277777775</c:v>
                </c:pt>
                <c:pt idx="3709">
                  <c:v>0.59903081018518523</c:v>
                </c:pt>
                <c:pt idx="3710">
                  <c:v>0.59903197916666662</c:v>
                </c:pt>
                <c:pt idx="3711">
                  <c:v>0.59903418981481482</c:v>
                </c:pt>
                <c:pt idx="3712">
                  <c:v>0.59903552083333333</c:v>
                </c:pt>
                <c:pt idx="3713">
                  <c:v>0.59903567129629631</c:v>
                </c:pt>
                <c:pt idx="3714">
                  <c:v>0.59903718750000001</c:v>
                </c:pt>
                <c:pt idx="3715">
                  <c:v>0.59903910879629629</c:v>
                </c:pt>
                <c:pt idx="3716">
                  <c:v>0.59903944444444446</c:v>
                </c:pt>
                <c:pt idx="3717">
                  <c:v>0.59904037037037039</c:v>
                </c:pt>
                <c:pt idx="3718">
                  <c:v>0.59904153935185178</c:v>
                </c:pt>
                <c:pt idx="3719">
                  <c:v>0.59904304398148156</c:v>
                </c:pt>
                <c:pt idx="3720">
                  <c:v>0.59904365740740739</c:v>
                </c:pt>
                <c:pt idx="3721">
                  <c:v>0.59904471064814824</c:v>
                </c:pt>
                <c:pt idx="3722">
                  <c:v>0.5990458680555556</c:v>
                </c:pt>
                <c:pt idx="3723">
                  <c:v>0.59904702546296296</c:v>
                </c:pt>
                <c:pt idx="3724">
                  <c:v>0.59904817129629628</c:v>
                </c:pt>
                <c:pt idx="3725">
                  <c:v>0.59904932870370375</c:v>
                </c:pt>
                <c:pt idx="3726">
                  <c:v>0.59905049768518526</c:v>
                </c:pt>
                <c:pt idx="3727">
                  <c:v>0.59905164351851847</c:v>
                </c:pt>
                <c:pt idx="3728">
                  <c:v>0.59905281249999998</c:v>
                </c:pt>
                <c:pt idx="3729">
                  <c:v>0.59905395833333341</c:v>
                </c:pt>
                <c:pt idx="3730">
                  <c:v>0.59905512731481481</c:v>
                </c:pt>
                <c:pt idx="3731">
                  <c:v>0.59905657407407409</c:v>
                </c:pt>
                <c:pt idx="3732">
                  <c:v>0.59905842592592595</c:v>
                </c:pt>
                <c:pt idx="3733">
                  <c:v>0.59905878472222218</c:v>
                </c:pt>
                <c:pt idx="3734">
                  <c:v>0.59905980324074071</c:v>
                </c:pt>
                <c:pt idx="3735">
                  <c:v>0.59906208333333333</c:v>
                </c:pt>
                <c:pt idx="3736">
                  <c:v>0.59906240740740735</c:v>
                </c:pt>
                <c:pt idx="3737">
                  <c:v>0.59906321759259262</c:v>
                </c:pt>
                <c:pt idx="3738">
                  <c:v>0.59906443287037037</c:v>
                </c:pt>
                <c:pt idx="3739">
                  <c:v>0.59906555555555563</c:v>
                </c:pt>
                <c:pt idx="3740">
                  <c:v>0.59906668981481481</c:v>
                </c:pt>
                <c:pt idx="3741">
                  <c:v>0.59906785879629632</c:v>
                </c:pt>
                <c:pt idx="3742">
                  <c:v>0.59906901620370367</c:v>
                </c:pt>
                <c:pt idx="3743">
                  <c:v>0.599070162037037</c:v>
                </c:pt>
                <c:pt idx="3744">
                  <c:v>0.59907131944444447</c:v>
                </c:pt>
                <c:pt idx="3745">
                  <c:v>0.59907248842592586</c:v>
                </c:pt>
                <c:pt idx="3746">
                  <c:v>0.5990736342592593</c:v>
                </c:pt>
                <c:pt idx="3747">
                  <c:v>0.59907480324074081</c:v>
                </c:pt>
                <c:pt idx="3748">
                  <c:v>0.59907594907407402</c:v>
                </c:pt>
                <c:pt idx="3749">
                  <c:v>0.59907711805555552</c:v>
                </c:pt>
                <c:pt idx="3750">
                  <c:v>0.59907832175925924</c:v>
                </c:pt>
                <c:pt idx="3751">
                  <c:v>0.59908087962962964</c:v>
                </c:pt>
                <c:pt idx="3752">
                  <c:v>0.59908140046296299</c:v>
                </c:pt>
                <c:pt idx="3753">
                  <c:v>0.5990830787037037</c:v>
                </c:pt>
                <c:pt idx="3754">
                  <c:v>0.59908398148148145</c:v>
                </c:pt>
                <c:pt idx="3755">
                  <c:v>0.59908442129629635</c:v>
                </c:pt>
                <c:pt idx="3756">
                  <c:v>0.59908607638888889</c:v>
                </c:pt>
                <c:pt idx="3757">
                  <c:v>0.59908678240740743</c:v>
                </c:pt>
                <c:pt idx="3758">
                  <c:v>0.59908755787037038</c:v>
                </c:pt>
                <c:pt idx="3759">
                  <c:v>0.59908869212962956</c:v>
                </c:pt>
                <c:pt idx="3760">
                  <c:v>0.59908984953703703</c:v>
                </c:pt>
                <c:pt idx="3761">
                  <c:v>0.59909099537037036</c:v>
                </c:pt>
                <c:pt idx="3762">
                  <c:v>0.59909216435185186</c:v>
                </c:pt>
                <c:pt idx="3763">
                  <c:v>0.59909331018518519</c:v>
                </c:pt>
                <c:pt idx="3764">
                  <c:v>0.59909446759259266</c:v>
                </c:pt>
                <c:pt idx="3765">
                  <c:v>0.59909562500000002</c:v>
                </c:pt>
                <c:pt idx="3766">
                  <c:v>0.59909678240740738</c:v>
                </c:pt>
                <c:pt idx="3767">
                  <c:v>0.59909793981481474</c:v>
                </c:pt>
                <c:pt idx="3768">
                  <c:v>0.59909909722222221</c:v>
                </c:pt>
                <c:pt idx="3769">
                  <c:v>0.59910032407407399</c:v>
                </c:pt>
                <c:pt idx="3770">
                  <c:v>0.59910148148148146</c:v>
                </c:pt>
                <c:pt idx="3771">
                  <c:v>0.59910328703703697</c:v>
                </c:pt>
                <c:pt idx="3772">
                  <c:v>0.59910406250000003</c:v>
                </c:pt>
                <c:pt idx="3773">
                  <c:v>0.59910505787037038</c:v>
                </c:pt>
                <c:pt idx="3774">
                  <c:v>0.59910702546296302</c:v>
                </c:pt>
                <c:pt idx="3775">
                  <c:v>0.59910731481481483</c:v>
                </c:pt>
                <c:pt idx="3776">
                  <c:v>0.59910858796296296</c:v>
                </c:pt>
                <c:pt idx="3777">
                  <c:v>0.59910951388888889</c:v>
                </c:pt>
                <c:pt idx="3778">
                  <c:v>0.59911068287037039</c:v>
                </c:pt>
                <c:pt idx="3779">
                  <c:v>0.59911182870370372</c:v>
                </c:pt>
                <c:pt idx="3780">
                  <c:v>0.59911299768518511</c:v>
                </c:pt>
                <c:pt idx="3781">
                  <c:v>0.59911414351851855</c:v>
                </c:pt>
                <c:pt idx="3782">
                  <c:v>0.59911530092592591</c:v>
                </c:pt>
                <c:pt idx="3783">
                  <c:v>0.59911645833333327</c:v>
                </c:pt>
                <c:pt idx="3784">
                  <c:v>0.59911761574074074</c:v>
                </c:pt>
                <c:pt idx="3785">
                  <c:v>0.59911877314814821</c:v>
                </c:pt>
                <c:pt idx="3786">
                  <c:v>0.59911994212962971</c:v>
                </c:pt>
                <c:pt idx="3787">
                  <c:v>0.59912115740740735</c:v>
                </c:pt>
                <c:pt idx="3788">
                  <c:v>0.59912225694444443</c:v>
                </c:pt>
                <c:pt idx="3789">
                  <c:v>0.59912350694444449</c:v>
                </c:pt>
                <c:pt idx="3790">
                  <c:v>0.59912512731481482</c:v>
                </c:pt>
                <c:pt idx="3791">
                  <c:v>0.59912577546296297</c:v>
                </c:pt>
                <c:pt idx="3792">
                  <c:v>0.59912728009259264</c:v>
                </c:pt>
                <c:pt idx="3793">
                  <c:v>0.59912837962962961</c:v>
                </c:pt>
                <c:pt idx="3794">
                  <c:v>0.59912929398148151</c:v>
                </c:pt>
                <c:pt idx="3795">
                  <c:v>0.59913045138888887</c:v>
                </c:pt>
                <c:pt idx="3796">
                  <c:v>0.59913166666666673</c:v>
                </c:pt>
                <c:pt idx="3797">
                  <c:v>0.59913266203703697</c:v>
                </c:pt>
                <c:pt idx="3798">
                  <c:v>0.59913383101851847</c:v>
                </c:pt>
                <c:pt idx="3799">
                  <c:v>0.59913498842592594</c:v>
                </c:pt>
                <c:pt idx="3800">
                  <c:v>0.5991361458333333</c:v>
                </c:pt>
                <c:pt idx="3801">
                  <c:v>0.59913729166666663</c:v>
                </c:pt>
                <c:pt idx="3802">
                  <c:v>0.59913846064814813</c:v>
                </c:pt>
                <c:pt idx="3803">
                  <c:v>0.5991396180555556</c:v>
                </c:pt>
                <c:pt idx="3804">
                  <c:v>0.59914077546296296</c:v>
                </c:pt>
                <c:pt idx="3805">
                  <c:v>0.59914193287037032</c:v>
                </c:pt>
                <c:pt idx="3806">
                  <c:v>0.59914307870370365</c:v>
                </c:pt>
                <c:pt idx="3807">
                  <c:v>0.59914434027777785</c:v>
                </c:pt>
                <c:pt idx="3808">
                  <c:v>0.5991460648148148</c:v>
                </c:pt>
                <c:pt idx="3809">
                  <c:v>0.59914664351851843</c:v>
                </c:pt>
                <c:pt idx="3810">
                  <c:v>0.59914862268518521</c:v>
                </c:pt>
                <c:pt idx="3811">
                  <c:v>0.59914983796296295</c:v>
                </c:pt>
                <c:pt idx="3812">
                  <c:v>0.59915049768518525</c:v>
                </c:pt>
                <c:pt idx="3813">
                  <c:v>0.59915157407407416</c:v>
                </c:pt>
                <c:pt idx="3814">
                  <c:v>0.59915280092592593</c:v>
                </c:pt>
                <c:pt idx="3815">
                  <c:v>0.59915349537037044</c:v>
                </c:pt>
                <c:pt idx="3816">
                  <c:v>0.5991546527777778</c:v>
                </c:pt>
                <c:pt idx="3817">
                  <c:v>0.5991558217592593</c:v>
                </c:pt>
                <c:pt idx="3818">
                  <c:v>0.59915696759259252</c:v>
                </c:pt>
                <c:pt idx="3819">
                  <c:v>0.59915813657407402</c:v>
                </c:pt>
                <c:pt idx="3820">
                  <c:v>0.59915929398148149</c:v>
                </c:pt>
                <c:pt idx="3821">
                  <c:v>0.59916045138888896</c:v>
                </c:pt>
                <c:pt idx="3822">
                  <c:v>0.59916159722222218</c:v>
                </c:pt>
                <c:pt idx="3823">
                  <c:v>0.59916275462962965</c:v>
                </c:pt>
                <c:pt idx="3824">
                  <c:v>0.59916391203703712</c:v>
                </c:pt>
                <c:pt idx="3825">
                  <c:v>0.59916582175925925</c:v>
                </c:pt>
                <c:pt idx="3826">
                  <c:v>0.59916628472222222</c:v>
                </c:pt>
                <c:pt idx="3827">
                  <c:v>0.5991684606481481</c:v>
                </c:pt>
                <c:pt idx="3828">
                  <c:v>0.59916928240740741</c:v>
                </c:pt>
                <c:pt idx="3829">
                  <c:v>0.59916974537037038</c:v>
                </c:pt>
                <c:pt idx="3830">
                  <c:v>0.59917106481481475</c:v>
                </c:pt>
                <c:pt idx="3831">
                  <c:v>0.59917354166666659</c:v>
                </c:pt>
                <c:pt idx="3832">
                  <c:v>0.59917472222222223</c:v>
                </c:pt>
                <c:pt idx="3833">
                  <c:v>0.59917679398148149</c:v>
                </c:pt>
                <c:pt idx="3834">
                  <c:v>0.59917701388888889</c:v>
                </c:pt>
                <c:pt idx="3835">
                  <c:v>0.59917818287037039</c:v>
                </c:pt>
                <c:pt idx="3836">
                  <c:v>0.59917932870370372</c:v>
                </c:pt>
                <c:pt idx="3837">
                  <c:v>0.59918048611111119</c:v>
                </c:pt>
                <c:pt idx="3838">
                  <c:v>0.59918164351851855</c:v>
                </c:pt>
                <c:pt idx="3839">
                  <c:v>0.59918280092592591</c:v>
                </c:pt>
                <c:pt idx="3840">
                  <c:v>0.59918395833333327</c:v>
                </c:pt>
                <c:pt idx="3841">
                  <c:v>0.59918512731481488</c:v>
                </c:pt>
                <c:pt idx="3842">
                  <c:v>0.59918627314814821</c:v>
                </c:pt>
                <c:pt idx="3843">
                  <c:v>0.59918743055555557</c:v>
                </c:pt>
                <c:pt idx="3844">
                  <c:v>0.59918894675925927</c:v>
                </c:pt>
                <c:pt idx="3845">
                  <c:v>0.59918994212962962</c:v>
                </c:pt>
                <c:pt idx="3846">
                  <c:v>0.59919240740740742</c:v>
                </c:pt>
                <c:pt idx="3847">
                  <c:v>0.59919348379629633</c:v>
                </c:pt>
                <c:pt idx="3848">
                  <c:v>0.5991958449074074</c:v>
                </c:pt>
                <c:pt idx="3849">
                  <c:v>0.59919634259259258</c:v>
                </c:pt>
                <c:pt idx="3850">
                  <c:v>0.59919769675925927</c:v>
                </c:pt>
                <c:pt idx="3851">
                  <c:v>0.59919871527777779</c:v>
                </c:pt>
                <c:pt idx="3852">
                  <c:v>0.59919923611111114</c:v>
                </c:pt>
                <c:pt idx="3853">
                  <c:v>0.59920033564814812</c:v>
                </c:pt>
                <c:pt idx="3854">
                  <c:v>0.59920150462962962</c:v>
                </c:pt>
                <c:pt idx="3855">
                  <c:v>0.59920266203703709</c:v>
                </c:pt>
                <c:pt idx="3856">
                  <c:v>0.59920381944444445</c:v>
                </c:pt>
                <c:pt idx="3857">
                  <c:v>0.59920496527777778</c:v>
                </c:pt>
                <c:pt idx="3858">
                  <c:v>0.59920613425925928</c:v>
                </c:pt>
                <c:pt idx="3859">
                  <c:v>0.59920729166666664</c:v>
                </c:pt>
                <c:pt idx="3860">
                  <c:v>0.59920844907407411</c:v>
                </c:pt>
                <c:pt idx="3861">
                  <c:v>0.59920960648148147</c:v>
                </c:pt>
                <c:pt idx="3862">
                  <c:v>0.5992107523148148</c:v>
                </c:pt>
                <c:pt idx="3863">
                  <c:v>0.59921218749999994</c:v>
                </c:pt>
                <c:pt idx="3864">
                  <c:v>0.59921359953703701</c:v>
                </c:pt>
                <c:pt idx="3865">
                  <c:v>0.59921585648148146</c:v>
                </c:pt>
                <c:pt idx="3866">
                  <c:v>0.59921604166666675</c:v>
                </c:pt>
                <c:pt idx="3867">
                  <c:v>0.59921746527777786</c:v>
                </c:pt>
                <c:pt idx="3868">
                  <c:v>0.59921844907407407</c:v>
                </c:pt>
                <c:pt idx="3869">
                  <c:v>0.59921885416666665</c:v>
                </c:pt>
                <c:pt idx="3870">
                  <c:v>0.5992207638888889</c:v>
                </c:pt>
                <c:pt idx="3871">
                  <c:v>0.59922214120370365</c:v>
                </c:pt>
                <c:pt idx="3872">
                  <c:v>0.59922249999999999</c:v>
                </c:pt>
                <c:pt idx="3873">
                  <c:v>0.59922349537037045</c:v>
                </c:pt>
                <c:pt idx="3874">
                  <c:v>0.59922465277777781</c:v>
                </c:pt>
                <c:pt idx="3875">
                  <c:v>0.59922581018518517</c:v>
                </c:pt>
                <c:pt idx="3876">
                  <c:v>0.59922696759259253</c:v>
                </c:pt>
                <c:pt idx="3877">
                  <c:v>0.59922811342592597</c:v>
                </c:pt>
                <c:pt idx="3878">
                  <c:v>0.59922927083333333</c:v>
                </c:pt>
                <c:pt idx="3879">
                  <c:v>0.59923043981481483</c:v>
                </c:pt>
                <c:pt idx="3880">
                  <c:v>0.59923159722222219</c:v>
                </c:pt>
                <c:pt idx="3881">
                  <c:v>0.59923274305555563</c:v>
                </c:pt>
                <c:pt idx="3882">
                  <c:v>0.59923391203703702</c:v>
                </c:pt>
                <c:pt idx="3883">
                  <c:v>0.59923609953703705</c:v>
                </c:pt>
                <c:pt idx="3884">
                  <c:v>0.59923725694444452</c:v>
                </c:pt>
                <c:pt idx="3885">
                  <c:v>0.59923740740740739</c:v>
                </c:pt>
                <c:pt idx="3886">
                  <c:v>0.59923894675925926</c:v>
                </c:pt>
                <c:pt idx="3887">
                  <c:v>0.59924015046296297</c:v>
                </c:pt>
                <c:pt idx="3888">
                  <c:v>0.59924090277777775</c:v>
                </c:pt>
                <c:pt idx="3889">
                  <c:v>0.59924251157407404</c:v>
                </c:pt>
                <c:pt idx="3890">
                  <c:v>0.59924321759259258</c:v>
                </c:pt>
                <c:pt idx="3891">
                  <c:v>0.59924495370370379</c:v>
                </c:pt>
                <c:pt idx="3892">
                  <c:v>0.59924621527777777</c:v>
                </c:pt>
                <c:pt idx="3893">
                  <c:v>0.59924663194444439</c:v>
                </c:pt>
                <c:pt idx="3894">
                  <c:v>0.59924778935185186</c:v>
                </c:pt>
                <c:pt idx="3895">
                  <c:v>0.59924895833333336</c:v>
                </c:pt>
                <c:pt idx="3896">
                  <c:v>0.59925011574074072</c:v>
                </c:pt>
                <c:pt idx="3897">
                  <c:v>0.59925126157407405</c:v>
                </c:pt>
                <c:pt idx="3898">
                  <c:v>0.59925243055555555</c:v>
                </c:pt>
                <c:pt idx="3899">
                  <c:v>0.59925358796296302</c:v>
                </c:pt>
                <c:pt idx="3900">
                  <c:v>0.59925474537037038</c:v>
                </c:pt>
                <c:pt idx="3901">
                  <c:v>0.59925590277777774</c:v>
                </c:pt>
                <c:pt idx="3902">
                  <c:v>0.59925704861111118</c:v>
                </c:pt>
                <c:pt idx="3903">
                  <c:v>0.59925859953703708</c:v>
                </c:pt>
                <c:pt idx="3904">
                  <c:v>0.59925946759259252</c:v>
                </c:pt>
                <c:pt idx="3905">
                  <c:v>0.59926098379629622</c:v>
                </c:pt>
                <c:pt idx="3906">
                  <c:v>0.59926210648148148</c:v>
                </c:pt>
                <c:pt idx="3907">
                  <c:v>0.5992630902777778</c:v>
                </c:pt>
                <c:pt idx="3908">
                  <c:v>0.59926406249999997</c:v>
                </c:pt>
                <c:pt idx="3909">
                  <c:v>0.59926530092592589</c:v>
                </c:pt>
                <c:pt idx="3910">
                  <c:v>0.59926719907407411</c:v>
                </c:pt>
                <c:pt idx="3911">
                  <c:v>0.59926827546296302</c:v>
                </c:pt>
                <c:pt idx="3912">
                  <c:v>0.59926862268518521</c:v>
                </c:pt>
                <c:pt idx="3913">
                  <c:v>0.59926979166666672</c:v>
                </c:pt>
                <c:pt idx="3914">
                  <c:v>0.59927094907407408</c:v>
                </c:pt>
                <c:pt idx="3915">
                  <c:v>0.5992720949074074</c:v>
                </c:pt>
                <c:pt idx="3916">
                  <c:v>0.59927326388888891</c:v>
                </c:pt>
                <c:pt idx="3917">
                  <c:v>0.59927442129629627</c:v>
                </c:pt>
                <c:pt idx="3918">
                  <c:v>0.59927557870370374</c:v>
                </c:pt>
                <c:pt idx="3919">
                  <c:v>0.5992767361111111</c:v>
                </c:pt>
                <c:pt idx="3920">
                  <c:v>0.59927789351851857</c:v>
                </c:pt>
                <c:pt idx="3921">
                  <c:v>0.59927903935185189</c:v>
                </c:pt>
                <c:pt idx="3922">
                  <c:v>0.59928034722222223</c:v>
                </c:pt>
                <c:pt idx="3923">
                  <c:v>0.59928222222222216</c:v>
                </c:pt>
                <c:pt idx="3924">
                  <c:v>0.59928318287037041</c:v>
                </c:pt>
                <c:pt idx="3925">
                  <c:v>0.59928370370370376</c:v>
                </c:pt>
                <c:pt idx="3926">
                  <c:v>0.59928563657407408</c:v>
                </c:pt>
                <c:pt idx="3927">
                  <c:v>0.59928671296296299</c:v>
                </c:pt>
                <c:pt idx="3928">
                  <c:v>0.59928729166666661</c:v>
                </c:pt>
                <c:pt idx="3929">
                  <c:v>0.599289212962963</c:v>
                </c:pt>
                <c:pt idx="3930">
                  <c:v>0.59929047453703699</c:v>
                </c:pt>
                <c:pt idx="3931">
                  <c:v>0.59929068287037035</c:v>
                </c:pt>
                <c:pt idx="3932">
                  <c:v>0.59929177083333329</c:v>
                </c:pt>
                <c:pt idx="3933">
                  <c:v>0.59929293981481491</c:v>
                </c:pt>
                <c:pt idx="3934">
                  <c:v>0.59929409722222227</c:v>
                </c:pt>
                <c:pt idx="3935">
                  <c:v>0.59929525462962963</c:v>
                </c:pt>
                <c:pt idx="3936">
                  <c:v>0.59929641203703699</c:v>
                </c:pt>
                <c:pt idx="3937">
                  <c:v>0.59929755787037042</c:v>
                </c:pt>
                <c:pt idx="3938">
                  <c:v>0.59929872685185193</c:v>
                </c:pt>
                <c:pt idx="3939">
                  <c:v>0.59929988425925929</c:v>
                </c:pt>
                <c:pt idx="3940">
                  <c:v>0.5993010300925925</c:v>
                </c:pt>
                <c:pt idx="3941">
                  <c:v>0.59930223379629632</c:v>
                </c:pt>
                <c:pt idx="3942">
                  <c:v>0.59930379629629627</c:v>
                </c:pt>
                <c:pt idx="3943">
                  <c:v>0.59930559027777774</c:v>
                </c:pt>
                <c:pt idx="3944">
                  <c:v>0.59930616898148148</c:v>
                </c:pt>
                <c:pt idx="3945">
                  <c:v>0.59930732638888884</c:v>
                </c:pt>
                <c:pt idx="3946">
                  <c:v>0.59930903935185187</c:v>
                </c:pt>
                <c:pt idx="3947">
                  <c:v>0.59930921296296291</c:v>
                </c:pt>
                <c:pt idx="3948">
                  <c:v>0.59931074074074075</c:v>
                </c:pt>
                <c:pt idx="3949">
                  <c:v>0.59931245370370367</c:v>
                </c:pt>
                <c:pt idx="3950">
                  <c:v>0.59931265046296289</c:v>
                </c:pt>
                <c:pt idx="3951">
                  <c:v>0.59931377314814815</c:v>
                </c:pt>
                <c:pt idx="3952">
                  <c:v>0.59931491898148148</c:v>
                </c:pt>
                <c:pt idx="3953">
                  <c:v>0.59931608796296298</c:v>
                </c:pt>
                <c:pt idx="3954">
                  <c:v>0.59931724537037034</c:v>
                </c:pt>
                <c:pt idx="3955">
                  <c:v>0.59931840277777781</c:v>
                </c:pt>
                <c:pt idx="3956">
                  <c:v>0.59931956018518517</c:v>
                </c:pt>
                <c:pt idx="3957">
                  <c:v>0.59932071759259253</c:v>
                </c:pt>
                <c:pt idx="3958">
                  <c:v>0.59932189814814807</c:v>
                </c:pt>
                <c:pt idx="3959">
                  <c:v>0.59932302083333333</c:v>
                </c:pt>
                <c:pt idx="3960">
                  <c:v>0.59932417824074069</c:v>
                </c:pt>
                <c:pt idx="3961">
                  <c:v>0.59932546296296296</c:v>
                </c:pt>
                <c:pt idx="3962">
                  <c:v>0.59932657407407408</c:v>
                </c:pt>
                <c:pt idx="3963">
                  <c:v>0.59932791666666663</c:v>
                </c:pt>
                <c:pt idx="3964">
                  <c:v>0.5993289467592593</c:v>
                </c:pt>
                <c:pt idx="3965">
                  <c:v>0.59933040509259261</c:v>
                </c:pt>
                <c:pt idx="3966">
                  <c:v>0.59933126157407401</c:v>
                </c:pt>
                <c:pt idx="3967">
                  <c:v>0.59933296296296301</c:v>
                </c:pt>
                <c:pt idx="3968">
                  <c:v>0.59933380787037038</c:v>
                </c:pt>
                <c:pt idx="3969">
                  <c:v>0.59933467592592593</c:v>
                </c:pt>
                <c:pt idx="3970">
                  <c:v>0.59933577546296291</c:v>
                </c:pt>
                <c:pt idx="3971">
                  <c:v>0.59933717592592595</c:v>
                </c:pt>
                <c:pt idx="3972">
                  <c:v>0.59933806712962967</c:v>
                </c:pt>
                <c:pt idx="3973">
                  <c:v>0.59933923611111117</c:v>
                </c:pt>
                <c:pt idx="3974">
                  <c:v>0.59934039351851853</c:v>
                </c:pt>
                <c:pt idx="3975">
                  <c:v>0.59934155092592589</c:v>
                </c:pt>
                <c:pt idx="3976">
                  <c:v>0.59934270833333336</c:v>
                </c:pt>
                <c:pt idx="3977">
                  <c:v>0.59934386574074072</c:v>
                </c:pt>
                <c:pt idx="3978">
                  <c:v>0.59934502314814819</c:v>
                </c:pt>
                <c:pt idx="3979">
                  <c:v>0.59934618055555555</c:v>
                </c:pt>
                <c:pt idx="3980">
                  <c:v>0.59934733796296302</c:v>
                </c:pt>
                <c:pt idx="3981">
                  <c:v>0.59934848379629635</c:v>
                </c:pt>
                <c:pt idx="3982">
                  <c:v>0.59934989583333331</c:v>
                </c:pt>
                <c:pt idx="3983">
                  <c:v>0.59935151620370364</c:v>
                </c:pt>
                <c:pt idx="3984">
                  <c:v>0.59935262731481487</c:v>
                </c:pt>
                <c:pt idx="3985">
                  <c:v>0.59935320601851849</c:v>
                </c:pt>
                <c:pt idx="3986">
                  <c:v>0.59935504629629632</c:v>
                </c:pt>
                <c:pt idx="3987">
                  <c:v>0.59935572916666668</c:v>
                </c:pt>
                <c:pt idx="3988">
                  <c:v>0.59935668981481482</c:v>
                </c:pt>
                <c:pt idx="3989">
                  <c:v>0.5993584490740741</c:v>
                </c:pt>
                <c:pt idx="3990">
                  <c:v>0.59935907407407407</c:v>
                </c:pt>
                <c:pt idx="3991">
                  <c:v>0.59936006944444442</c:v>
                </c:pt>
                <c:pt idx="3992">
                  <c:v>0.59936122685185178</c:v>
                </c:pt>
                <c:pt idx="3993">
                  <c:v>0.59936238425925925</c:v>
                </c:pt>
                <c:pt idx="3994">
                  <c:v>0.59936354166666672</c:v>
                </c:pt>
                <c:pt idx="3995">
                  <c:v>0.59936469907407408</c:v>
                </c:pt>
                <c:pt idx="3996">
                  <c:v>0.59936584490740741</c:v>
                </c:pt>
                <c:pt idx="3997">
                  <c:v>0.59936700231481488</c:v>
                </c:pt>
                <c:pt idx="3998">
                  <c:v>0.59936817129629638</c:v>
                </c:pt>
                <c:pt idx="3999">
                  <c:v>0.5993693171296296</c:v>
                </c:pt>
                <c:pt idx="4000">
                  <c:v>0.5993704861111111</c:v>
                </c:pt>
                <c:pt idx="4001">
                  <c:v>0.59937239583333335</c:v>
                </c:pt>
                <c:pt idx="4002">
                  <c:v>0.59937368055555551</c:v>
                </c:pt>
                <c:pt idx="4003">
                  <c:v>0.59937418981481483</c:v>
                </c:pt>
                <c:pt idx="4004">
                  <c:v>0.59937556712962958</c:v>
                </c:pt>
                <c:pt idx="4005">
                  <c:v>0.59937665509259253</c:v>
                </c:pt>
                <c:pt idx="4006">
                  <c:v>0.59937760416666663</c:v>
                </c:pt>
                <c:pt idx="4007">
                  <c:v>0.59937876157407399</c:v>
                </c:pt>
                <c:pt idx="4008">
                  <c:v>0.59937975694444445</c:v>
                </c:pt>
                <c:pt idx="4009">
                  <c:v>0.59938090277777778</c:v>
                </c:pt>
                <c:pt idx="4010">
                  <c:v>0.59938204861111111</c:v>
                </c:pt>
                <c:pt idx="4011">
                  <c:v>0.59938321759259261</c:v>
                </c:pt>
                <c:pt idx="4012">
                  <c:v>0.59938436342592594</c:v>
                </c:pt>
                <c:pt idx="4013">
                  <c:v>0.59938553240740744</c:v>
                </c:pt>
                <c:pt idx="4014">
                  <c:v>0.5993866898148148</c:v>
                </c:pt>
                <c:pt idx="4015">
                  <c:v>0.59938784722222227</c:v>
                </c:pt>
                <c:pt idx="4016">
                  <c:v>0.59938900462962963</c:v>
                </c:pt>
                <c:pt idx="4017">
                  <c:v>0.59939016203703699</c:v>
                </c:pt>
                <c:pt idx="4018">
                  <c:v>0.59939131944444446</c:v>
                </c:pt>
                <c:pt idx="4019">
                  <c:v>0.5993925347222222</c:v>
                </c:pt>
                <c:pt idx="4020">
                  <c:v>0.59939386574074072</c:v>
                </c:pt>
                <c:pt idx="4021">
                  <c:v>0.59939553240740739</c:v>
                </c:pt>
                <c:pt idx="4022">
                  <c:v>0.5993962268518519</c:v>
                </c:pt>
                <c:pt idx="4023">
                  <c:v>0.59939797453703703</c:v>
                </c:pt>
                <c:pt idx="4024">
                  <c:v>0.59939842592592585</c:v>
                </c:pt>
                <c:pt idx="4025">
                  <c:v>0.59939959490740746</c:v>
                </c:pt>
                <c:pt idx="4026">
                  <c:v>0.59940056712962964</c:v>
                </c:pt>
                <c:pt idx="4027">
                  <c:v>0.59940173611111114</c:v>
                </c:pt>
                <c:pt idx="4028">
                  <c:v>0.59940288194444447</c:v>
                </c:pt>
                <c:pt idx="4029">
                  <c:v>0.59940405092592597</c:v>
                </c:pt>
                <c:pt idx="4030">
                  <c:v>0.59940520833333333</c:v>
                </c:pt>
                <c:pt idx="4031">
                  <c:v>0.59940636574074069</c:v>
                </c:pt>
                <c:pt idx="4032">
                  <c:v>0.59940752314814816</c:v>
                </c:pt>
                <c:pt idx="4033">
                  <c:v>0.59940868055555563</c:v>
                </c:pt>
                <c:pt idx="4034">
                  <c:v>0.59940982638888884</c:v>
                </c:pt>
                <c:pt idx="4035">
                  <c:v>0.59941099537037035</c:v>
                </c:pt>
                <c:pt idx="4036">
                  <c:v>0.59941261574074078</c:v>
                </c:pt>
                <c:pt idx="4037">
                  <c:v>0.59941412037037034</c:v>
                </c:pt>
                <c:pt idx="4038">
                  <c:v>0.59941466435185187</c:v>
                </c:pt>
                <c:pt idx="4039">
                  <c:v>0.59941562500000001</c:v>
                </c:pt>
                <c:pt idx="4040">
                  <c:v>0.59941717592592592</c:v>
                </c:pt>
                <c:pt idx="4041">
                  <c:v>0.59941813657407406</c:v>
                </c:pt>
                <c:pt idx="4042">
                  <c:v>0.5994190972222222</c:v>
                </c:pt>
                <c:pt idx="4043">
                  <c:v>0.59942035879629629</c:v>
                </c:pt>
                <c:pt idx="4044">
                  <c:v>0.59942145833333338</c:v>
                </c:pt>
                <c:pt idx="4045">
                  <c:v>0.59942361111111109</c:v>
                </c:pt>
                <c:pt idx="4046">
                  <c:v>0.59942371527777782</c:v>
                </c:pt>
                <c:pt idx="4047">
                  <c:v>0.59942488425925922</c:v>
                </c:pt>
                <c:pt idx="4048">
                  <c:v>0.59942604166666669</c:v>
                </c:pt>
                <c:pt idx="4049">
                  <c:v>0.59942719907407405</c:v>
                </c:pt>
                <c:pt idx="4050">
                  <c:v>0.59942835648148152</c:v>
                </c:pt>
                <c:pt idx="4051">
                  <c:v>0.59942951388888888</c:v>
                </c:pt>
                <c:pt idx="4052">
                  <c:v>0.5994306597222222</c:v>
                </c:pt>
                <c:pt idx="4053">
                  <c:v>0.59943182870370371</c:v>
                </c:pt>
                <c:pt idx="4054">
                  <c:v>0.59943298611111118</c:v>
                </c:pt>
                <c:pt idx="4055">
                  <c:v>0.59943414351851854</c:v>
                </c:pt>
                <c:pt idx="4056">
                  <c:v>0.59943576388888886</c:v>
                </c:pt>
                <c:pt idx="4057">
                  <c:v>0.59943701388888893</c:v>
                </c:pt>
                <c:pt idx="4058">
                  <c:v>0.59943761574074073</c:v>
                </c:pt>
                <c:pt idx="4059">
                  <c:v>0.59943974537037037</c:v>
                </c:pt>
                <c:pt idx="4060">
                  <c:v>0.59943991898148141</c:v>
                </c:pt>
                <c:pt idx="4061">
                  <c:v>0.59944174768518521</c:v>
                </c:pt>
                <c:pt idx="4062">
                  <c:v>0.59944289351851854</c:v>
                </c:pt>
                <c:pt idx="4063">
                  <c:v>0.59944340277777786</c:v>
                </c:pt>
                <c:pt idx="4064">
                  <c:v>0.59944489583333327</c:v>
                </c:pt>
                <c:pt idx="4065">
                  <c:v>0.59944621527777775</c:v>
                </c:pt>
                <c:pt idx="4066">
                  <c:v>0.59944708333333341</c:v>
                </c:pt>
                <c:pt idx="4067">
                  <c:v>0.59944900462962958</c:v>
                </c:pt>
                <c:pt idx="4068">
                  <c:v>0.59944918981481488</c:v>
                </c:pt>
                <c:pt idx="4069">
                  <c:v>0.59945034722222224</c:v>
                </c:pt>
                <c:pt idx="4070">
                  <c:v>0.59945150462962959</c:v>
                </c:pt>
                <c:pt idx="4071">
                  <c:v>0.59945266203703707</c:v>
                </c:pt>
                <c:pt idx="4072">
                  <c:v>0.59945380787037039</c:v>
                </c:pt>
                <c:pt idx="4073">
                  <c:v>0.5994549768518519</c:v>
                </c:pt>
                <c:pt idx="4074">
                  <c:v>0.59945613425925925</c:v>
                </c:pt>
                <c:pt idx="4075">
                  <c:v>0.59945729166666673</c:v>
                </c:pt>
                <c:pt idx="4076">
                  <c:v>0.59945844907407408</c:v>
                </c:pt>
                <c:pt idx="4077">
                  <c:v>0.59945959490740741</c:v>
                </c:pt>
                <c:pt idx="4078">
                  <c:v>0.59946081018518516</c:v>
                </c:pt>
                <c:pt idx="4079">
                  <c:v>0.59946194444444445</c:v>
                </c:pt>
                <c:pt idx="4080">
                  <c:v>0.59946357638888892</c:v>
                </c:pt>
                <c:pt idx="4081">
                  <c:v>0.59946427083333342</c:v>
                </c:pt>
                <c:pt idx="4082">
                  <c:v>0.59946594907407402</c:v>
                </c:pt>
                <c:pt idx="4083">
                  <c:v>0.59946700231481487</c:v>
                </c:pt>
                <c:pt idx="4084">
                  <c:v>0.59946780092592589</c:v>
                </c:pt>
                <c:pt idx="4085">
                  <c:v>0.59946942129629632</c:v>
                </c:pt>
                <c:pt idx="4086">
                  <c:v>0.59947001157407409</c:v>
                </c:pt>
                <c:pt idx="4087">
                  <c:v>0.59947116898148145</c:v>
                </c:pt>
                <c:pt idx="4088">
                  <c:v>0.59947233796296295</c:v>
                </c:pt>
                <c:pt idx="4089">
                  <c:v>0.59947349537037042</c:v>
                </c:pt>
                <c:pt idx="4090">
                  <c:v>0.59947465277777778</c:v>
                </c:pt>
                <c:pt idx="4091">
                  <c:v>0.59947581018518514</c:v>
                </c:pt>
                <c:pt idx="4092">
                  <c:v>0.59947696759259261</c:v>
                </c:pt>
                <c:pt idx="4093">
                  <c:v>0.59947812500000008</c:v>
                </c:pt>
                <c:pt idx="4094">
                  <c:v>0.59947928240740744</c:v>
                </c:pt>
                <c:pt idx="4095">
                  <c:v>0.5994804398148148</c:v>
                </c:pt>
                <c:pt idx="4096">
                  <c:v>0.59948192129629629</c:v>
                </c:pt>
                <c:pt idx="4097">
                  <c:v>0.59948289351851847</c:v>
                </c:pt>
                <c:pt idx="4098">
                  <c:v>0.59948443287037034</c:v>
                </c:pt>
                <c:pt idx="4099">
                  <c:v>0.59948552083333329</c:v>
                </c:pt>
                <c:pt idx="4100">
                  <c:v>0.59948649305555557</c:v>
                </c:pt>
                <c:pt idx="4101">
                  <c:v>0.59948782407407408</c:v>
                </c:pt>
                <c:pt idx="4102">
                  <c:v>0.59948857638888886</c:v>
                </c:pt>
                <c:pt idx="4103">
                  <c:v>0.59949025462962957</c:v>
                </c:pt>
                <c:pt idx="4104">
                  <c:v>0.59949123842592589</c:v>
                </c:pt>
                <c:pt idx="4105">
                  <c:v>0.59949201388888884</c:v>
                </c:pt>
                <c:pt idx="4106">
                  <c:v>0.59949317129629631</c:v>
                </c:pt>
                <c:pt idx="4107">
                  <c:v>0.59949432870370367</c:v>
                </c:pt>
                <c:pt idx="4108">
                  <c:v>0.59949548611111114</c:v>
                </c:pt>
                <c:pt idx="4109">
                  <c:v>0.5994966435185185</c:v>
                </c:pt>
                <c:pt idx="4110">
                  <c:v>0.59949780092592597</c:v>
                </c:pt>
                <c:pt idx="4111">
                  <c:v>0.59949895833333333</c:v>
                </c:pt>
                <c:pt idx="4112">
                  <c:v>0.59950010416666666</c:v>
                </c:pt>
                <c:pt idx="4113">
                  <c:v>0.59950127314814816</c:v>
                </c:pt>
                <c:pt idx="4114">
                  <c:v>0.59950243055555563</c:v>
                </c:pt>
                <c:pt idx="4115">
                  <c:v>0.59950376157407403</c:v>
                </c:pt>
                <c:pt idx="4116">
                  <c:v>0.59950622685185184</c:v>
                </c:pt>
                <c:pt idx="4117">
                  <c:v>0.59950650462962962</c:v>
                </c:pt>
                <c:pt idx="4118">
                  <c:v>0.59950709490740739</c:v>
                </c:pt>
                <c:pt idx="4119">
                  <c:v>0.59950839120370369</c:v>
                </c:pt>
                <c:pt idx="4120">
                  <c:v>0.59950952546296299</c:v>
                </c:pt>
                <c:pt idx="4121">
                  <c:v>0.59951062499999996</c:v>
                </c:pt>
                <c:pt idx="4122">
                  <c:v>0.59951178240740743</c:v>
                </c:pt>
                <c:pt idx="4123">
                  <c:v>0.59951283564814817</c:v>
                </c:pt>
                <c:pt idx="4124">
                  <c:v>0.59951400462962967</c:v>
                </c:pt>
                <c:pt idx="4125">
                  <c:v>0.59951516203703703</c:v>
                </c:pt>
                <c:pt idx="4126">
                  <c:v>0.59951631944444439</c:v>
                </c:pt>
                <c:pt idx="4127">
                  <c:v>0.59951746527777783</c:v>
                </c:pt>
                <c:pt idx="4128">
                  <c:v>0.59951863425925933</c:v>
                </c:pt>
                <c:pt idx="4129">
                  <c:v>0.59951979166666669</c:v>
                </c:pt>
                <c:pt idx="4130">
                  <c:v>0.59952094907407405</c:v>
                </c:pt>
                <c:pt idx="4131">
                  <c:v>0.59952210648148152</c:v>
                </c:pt>
                <c:pt idx="4132">
                  <c:v>0.59952325231481485</c:v>
                </c:pt>
                <c:pt idx="4133">
                  <c:v>0.59952444444444442</c:v>
                </c:pt>
                <c:pt idx="4134">
                  <c:v>0.59952688657407405</c:v>
                </c:pt>
                <c:pt idx="4135">
                  <c:v>0.59952815972222218</c:v>
                </c:pt>
                <c:pt idx="4136">
                  <c:v>0.59952949074074069</c:v>
                </c:pt>
                <c:pt idx="4137">
                  <c:v>0.59953085648148152</c:v>
                </c:pt>
                <c:pt idx="4138">
                  <c:v>0.59953189814814811</c:v>
                </c:pt>
                <c:pt idx="4139">
                  <c:v>0.59953319444444442</c:v>
                </c:pt>
                <c:pt idx="4140">
                  <c:v>0.59953480324074071</c:v>
                </c:pt>
                <c:pt idx="4141">
                  <c:v>0.5995353356481482</c:v>
                </c:pt>
                <c:pt idx="4142">
                  <c:v>0.59953614583333337</c:v>
                </c:pt>
                <c:pt idx="4143">
                  <c:v>0.59953730324074073</c:v>
                </c:pt>
                <c:pt idx="4144">
                  <c:v>0.59953847222222223</c:v>
                </c:pt>
                <c:pt idx="4145">
                  <c:v>0.59953961805555556</c:v>
                </c:pt>
                <c:pt idx="4146">
                  <c:v>0.59954077546296292</c:v>
                </c:pt>
                <c:pt idx="4147">
                  <c:v>0.59954194444444442</c:v>
                </c:pt>
                <c:pt idx="4148">
                  <c:v>0.59954310185185178</c:v>
                </c:pt>
                <c:pt idx="4149">
                  <c:v>0.59954425925925925</c:v>
                </c:pt>
                <c:pt idx="4150">
                  <c:v>0.59954541666666672</c:v>
                </c:pt>
                <c:pt idx="4151">
                  <c:v>0.59954657407407408</c:v>
                </c:pt>
                <c:pt idx="4152">
                  <c:v>0.5995478125</c:v>
                </c:pt>
                <c:pt idx="4153">
                  <c:v>0.59955068287037028</c:v>
                </c:pt>
                <c:pt idx="4154">
                  <c:v>0.59955120370370374</c:v>
                </c:pt>
                <c:pt idx="4155">
                  <c:v>0.59955144675925931</c:v>
                </c:pt>
                <c:pt idx="4156">
                  <c:v>0.59955368055555558</c:v>
                </c:pt>
                <c:pt idx="4157">
                  <c:v>0.59955483796296294</c:v>
                </c:pt>
                <c:pt idx="4158">
                  <c:v>0.59955628472222222</c:v>
                </c:pt>
                <c:pt idx="4159">
                  <c:v>0.59955790509259255</c:v>
                </c:pt>
                <c:pt idx="4160">
                  <c:v>0.59955831018518524</c:v>
                </c:pt>
                <c:pt idx="4161">
                  <c:v>0.5995594675925926</c:v>
                </c:pt>
                <c:pt idx="4162">
                  <c:v>0.59956062499999996</c:v>
                </c:pt>
                <c:pt idx="4163">
                  <c:v>0.59956178240740743</c:v>
                </c:pt>
                <c:pt idx="4164">
                  <c:v>0.59956293981481479</c:v>
                </c:pt>
                <c:pt idx="4165">
                  <c:v>0.59956409722222226</c:v>
                </c:pt>
                <c:pt idx="4166">
                  <c:v>0.59956524305555559</c:v>
                </c:pt>
                <c:pt idx="4167">
                  <c:v>0.59956641203703709</c:v>
                </c:pt>
                <c:pt idx="4168">
                  <c:v>0.59956755787037042</c:v>
                </c:pt>
                <c:pt idx="4169">
                  <c:v>0.59956872685185181</c:v>
                </c:pt>
                <c:pt idx="4170">
                  <c:v>0.5995705902777777</c:v>
                </c:pt>
                <c:pt idx="4171">
                  <c:v>0.59957173611111114</c:v>
                </c:pt>
                <c:pt idx="4172">
                  <c:v>0.59957221064814814</c:v>
                </c:pt>
                <c:pt idx="4173">
                  <c:v>0.59957400462962962</c:v>
                </c:pt>
                <c:pt idx="4174">
                  <c:v>0.59957526620370372</c:v>
                </c:pt>
                <c:pt idx="4175">
                  <c:v>0.5995756712962963</c:v>
                </c:pt>
                <c:pt idx="4176">
                  <c:v>0.5995770601851852</c:v>
                </c:pt>
                <c:pt idx="4177">
                  <c:v>0.59957815972222217</c:v>
                </c:pt>
                <c:pt idx="4178">
                  <c:v>0.59958041666666662</c:v>
                </c:pt>
                <c:pt idx="4179">
                  <c:v>0.59958140046296293</c:v>
                </c:pt>
                <c:pt idx="4180">
                  <c:v>0.59958152777777773</c:v>
                </c:pt>
                <c:pt idx="4181">
                  <c:v>0.59958261574074079</c:v>
                </c:pt>
                <c:pt idx="4182">
                  <c:v>0.599583761574074</c:v>
                </c:pt>
                <c:pt idx="4183">
                  <c:v>0.59958493055555551</c:v>
                </c:pt>
                <c:pt idx="4184">
                  <c:v>0.59958608796296298</c:v>
                </c:pt>
                <c:pt idx="4185">
                  <c:v>0.59958724537037045</c:v>
                </c:pt>
                <c:pt idx="4186">
                  <c:v>0.59958839120370366</c:v>
                </c:pt>
                <c:pt idx="4187">
                  <c:v>0.59958956018518517</c:v>
                </c:pt>
                <c:pt idx="4188">
                  <c:v>0.59959071759259253</c:v>
                </c:pt>
                <c:pt idx="4189">
                  <c:v>0.599591875</c:v>
                </c:pt>
                <c:pt idx="4190">
                  <c:v>0.5995930439814815</c:v>
                </c:pt>
                <c:pt idx="4191">
                  <c:v>0.59959461805555558</c:v>
                </c:pt>
                <c:pt idx="4192">
                  <c:v>0.59959582175925918</c:v>
                </c:pt>
                <c:pt idx="4193">
                  <c:v>0.59959653935185186</c:v>
                </c:pt>
                <c:pt idx="4194">
                  <c:v>0.59959864583333333</c:v>
                </c:pt>
                <c:pt idx="4195">
                  <c:v>0.59959946759259264</c:v>
                </c:pt>
                <c:pt idx="4196">
                  <c:v>0.59959997685185185</c:v>
                </c:pt>
                <c:pt idx="4197">
                  <c:v>0.59960241898148148</c:v>
                </c:pt>
                <c:pt idx="4198">
                  <c:v>0.59960292824074068</c:v>
                </c:pt>
                <c:pt idx="4199">
                  <c:v>0.59960350694444442</c:v>
                </c:pt>
                <c:pt idx="4200">
                  <c:v>0.59960460648148151</c:v>
                </c:pt>
                <c:pt idx="4201">
                  <c:v>0.59960583333333339</c:v>
                </c:pt>
                <c:pt idx="4202">
                  <c:v>0.59960692129629634</c:v>
                </c:pt>
                <c:pt idx="4203">
                  <c:v>0.5996080787037037</c:v>
                </c:pt>
                <c:pt idx="4204">
                  <c:v>0.59960923611111105</c:v>
                </c:pt>
                <c:pt idx="4205">
                  <c:v>0.59961038194444449</c:v>
                </c:pt>
                <c:pt idx="4206">
                  <c:v>0.599611550925926</c:v>
                </c:pt>
                <c:pt idx="4207">
                  <c:v>0.59961270833333336</c:v>
                </c:pt>
                <c:pt idx="4208">
                  <c:v>0.59961386574074071</c:v>
                </c:pt>
                <c:pt idx="4209">
                  <c:v>0.59961502314814807</c:v>
                </c:pt>
                <c:pt idx="4210">
                  <c:v>0.59961681712962955</c:v>
                </c:pt>
                <c:pt idx="4211">
                  <c:v>0.59961744212962964</c:v>
                </c:pt>
                <c:pt idx="4212">
                  <c:v>0.59961931712962957</c:v>
                </c:pt>
                <c:pt idx="4213">
                  <c:v>0.59962017361111108</c:v>
                </c:pt>
                <c:pt idx="4214">
                  <c:v>0.59962096064814807</c:v>
                </c:pt>
                <c:pt idx="4215">
                  <c:v>0.59962221064814814</c:v>
                </c:pt>
                <c:pt idx="4216">
                  <c:v>0.59962333333333329</c:v>
                </c:pt>
                <c:pt idx="4217">
                  <c:v>0.59962439814814816</c:v>
                </c:pt>
                <c:pt idx="4218">
                  <c:v>0.59962549768518514</c:v>
                </c:pt>
                <c:pt idx="4219">
                  <c:v>0.59962671296296299</c:v>
                </c:pt>
                <c:pt idx="4220">
                  <c:v>0.59962775462962969</c:v>
                </c:pt>
                <c:pt idx="4221">
                  <c:v>0.59962890046296291</c:v>
                </c:pt>
                <c:pt idx="4222">
                  <c:v>0.59963006944444441</c:v>
                </c:pt>
                <c:pt idx="4223">
                  <c:v>0.59963121527777785</c:v>
                </c:pt>
                <c:pt idx="4224">
                  <c:v>0.59963238425925924</c:v>
                </c:pt>
                <c:pt idx="4225">
                  <c:v>0.59963354166666671</c:v>
                </c:pt>
                <c:pt idx="4226">
                  <c:v>0.59963469907407407</c:v>
                </c:pt>
                <c:pt idx="4227">
                  <c:v>0.59963585648148143</c:v>
                </c:pt>
                <c:pt idx="4228">
                  <c:v>0.5996370138888889</c:v>
                </c:pt>
                <c:pt idx="4229">
                  <c:v>0.59963817129629626</c:v>
                </c:pt>
                <c:pt idx="4230">
                  <c:v>0.59963968749999996</c:v>
                </c:pt>
                <c:pt idx="4231">
                  <c:v>0.59964181712962961</c:v>
                </c:pt>
                <c:pt idx="4232">
                  <c:v>0.5996422222222223</c:v>
                </c:pt>
                <c:pt idx="4233">
                  <c:v>0.59964483796296297</c:v>
                </c:pt>
                <c:pt idx="4234">
                  <c:v>0.59964511574074075</c:v>
                </c:pt>
                <c:pt idx="4235">
                  <c:v>0.59964569444444449</c:v>
                </c:pt>
                <c:pt idx="4236">
                  <c:v>0.5996471527777778</c:v>
                </c:pt>
                <c:pt idx="4237">
                  <c:v>0.59964819444444439</c:v>
                </c:pt>
                <c:pt idx="4238">
                  <c:v>0.59964858796296294</c:v>
                </c:pt>
                <c:pt idx="4239">
                  <c:v>0.59965064814814817</c:v>
                </c:pt>
                <c:pt idx="4240">
                  <c:v>0.59965171296296305</c:v>
                </c:pt>
                <c:pt idx="4241">
                  <c:v>0.5996520486111111</c:v>
                </c:pt>
                <c:pt idx="4242">
                  <c:v>0.59965320601851846</c:v>
                </c:pt>
                <c:pt idx="4243">
                  <c:v>0.59965437499999996</c:v>
                </c:pt>
                <c:pt idx="4244">
                  <c:v>0.5996555208333334</c:v>
                </c:pt>
                <c:pt idx="4245">
                  <c:v>0.5996566898148149</c:v>
                </c:pt>
                <c:pt idx="4246">
                  <c:v>0.59965784722222226</c:v>
                </c:pt>
                <c:pt idx="4247">
                  <c:v>0.59965900462962962</c:v>
                </c:pt>
                <c:pt idx="4248">
                  <c:v>0.59966016203703698</c:v>
                </c:pt>
                <c:pt idx="4249">
                  <c:v>0.59966131944444445</c:v>
                </c:pt>
                <c:pt idx="4250">
                  <c:v>0.59966247685185192</c:v>
                </c:pt>
                <c:pt idx="4251">
                  <c:v>0.59966415509259263</c:v>
                </c:pt>
                <c:pt idx="4252">
                  <c:v>0.59966535879629634</c:v>
                </c:pt>
                <c:pt idx="4253">
                  <c:v>0.59966614583333333</c:v>
                </c:pt>
                <c:pt idx="4254">
                  <c:v>0.59966723379629638</c:v>
                </c:pt>
                <c:pt idx="4255">
                  <c:v>0.59966893518518516</c:v>
                </c:pt>
                <c:pt idx="4256">
                  <c:v>0.59966943287037033</c:v>
                </c:pt>
                <c:pt idx="4257">
                  <c:v>0.59967059027777769</c:v>
                </c:pt>
                <c:pt idx="4258">
                  <c:v>0.59967184027777776</c:v>
                </c:pt>
                <c:pt idx="4259">
                  <c:v>0.599673587962963</c:v>
                </c:pt>
                <c:pt idx="4260">
                  <c:v>0.59967422453703711</c:v>
                </c:pt>
                <c:pt idx="4261">
                  <c:v>0.59967519675925929</c:v>
                </c:pt>
                <c:pt idx="4262">
                  <c:v>0.59967635416666665</c:v>
                </c:pt>
                <c:pt idx="4263">
                  <c:v>0.59967752314814815</c:v>
                </c:pt>
                <c:pt idx="4264">
                  <c:v>0.59967868055555551</c:v>
                </c:pt>
                <c:pt idx="4265">
                  <c:v>0.59967983796296298</c:v>
                </c:pt>
                <c:pt idx="4266">
                  <c:v>0.59968099537037034</c:v>
                </c:pt>
                <c:pt idx="4267">
                  <c:v>0.59968215277777781</c:v>
                </c:pt>
                <c:pt idx="4268">
                  <c:v>0.59968331018518517</c:v>
                </c:pt>
                <c:pt idx="4269">
                  <c:v>0.5996844560185185</c:v>
                </c:pt>
                <c:pt idx="4270">
                  <c:v>0.599685625</c:v>
                </c:pt>
                <c:pt idx="4271">
                  <c:v>0.59968690972222227</c:v>
                </c:pt>
                <c:pt idx="4272">
                  <c:v>0.59968813657407405</c:v>
                </c:pt>
                <c:pt idx="4273">
                  <c:v>0.59969031250000004</c:v>
                </c:pt>
                <c:pt idx="4274">
                  <c:v>0.59969054398148147</c:v>
                </c:pt>
                <c:pt idx="4275">
                  <c:v>0.59969223379629633</c:v>
                </c:pt>
                <c:pt idx="4276">
                  <c:v>0.599693900462963</c:v>
                </c:pt>
                <c:pt idx="4277">
                  <c:v>0.59969449074074077</c:v>
                </c:pt>
                <c:pt idx="4278">
                  <c:v>0.59969501157407401</c:v>
                </c:pt>
                <c:pt idx="4279">
                  <c:v>0.59969679398148146</c:v>
                </c:pt>
                <c:pt idx="4280">
                  <c:v>0.59969719907407415</c:v>
                </c:pt>
                <c:pt idx="4281">
                  <c:v>0.59969834490740737</c:v>
                </c:pt>
                <c:pt idx="4282">
                  <c:v>0.59969951388888887</c:v>
                </c:pt>
                <c:pt idx="4283">
                  <c:v>0.59970067129629634</c:v>
                </c:pt>
                <c:pt idx="4284">
                  <c:v>0.5997018287037037</c:v>
                </c:pt>
                <c:pt idx="4285">
                  <c:v>0.59970297453703703</c:v>
                </c:pt>
                <c:pt idx="4286">
                  <c:v>0.59970414351851853</c:v>
                </c:pt>
                <c:pt idx="4287">
                  <c:v>0.59970528935185186</c:v>
                </c:pt>
                <c:pt idx="4288">
                  <c:v>0.59970645833333336</c:v>
                </c:pt>
                <c:pt idx="4289">
                  <c:v>0.59970761574074072</c:v>
                </c:pt>
                <c:pt idx="4290">
                  <c:v>0.59970884259259261</c:v>
                </c:pt>
                <c:pt idx="4291">
                  <c:v>0.59971005787037035</c:v>
                </c:pt>
                <c:pt idx="4292">
                  <c:v>0.59971157407407405</c:v>
                </c:pt>
                <c:pt idx="4293">
                  <c:v>0.59971274305555555</c:v>
                </c:pt>
                <c:pt idx="4294">
                  <c:v>0.59971353009259265</c:v>
                </c:pt>
                <c:pt idx="4295">
                  <c:v>0.59971464120370377</c:v>
                </c:pt>
                <c:pt idx="4296">
                  <c:v>0.59971623842592592</c:v>
                </c:pt>
                <c:pt idx="4297">
                  <c:v>0.59971716435185185</c:v>
                </c:pt>
                <c:pt idx="4298">
                  <c:v>0.5997185069444444</c:v>
                </c:pt>
                <c:pt idx="4299">
                  <c:v>0.59971918981481476</c:v>
                </c:pt>
                <c:pt idx="4300">
                  <c:v>0.5997203356481482</c:v>
                </c:pt>
                <c:pt idx="4301">
                  <c:v>0.5997215046296297</c:v>
                </c:pt>
                <c:pt idx="4302">
                  <c:v>0.59972265046296291</c:v>
                </c:pt>
                <c:pt idx="4303">
                  <c:v>0.59972381944444442</c:v>
                </c:pt>
                <c:pt idx="4304">
                  <c:v>0.59972497685185178</c:v>
                </c:pt>
                <c:pt idx="4305">
                  <c:v>0.59972613425925925</c:v>
                </c:pt>
                <c:pt idx="4306">
                  <c:v>0.59972729166666672</c:v>
                </c:pt>
                <c:pt idx="4307">
                  <c:v>0.59972843749999993</c:v>
                </c:pt>
                <c:pt idx="4308">
                  <c:v>0.59972960648148144</c:v>
                </c:pt>
                <c:pt idx="4309">
                  <c:v>0.59973076388888891</c:v>
                </c:pt>
                <c:pt idx="4310">
                  <c:v>0.59973204861111118</c:v>
                </c:pt>
                <c:pt idx="4311">
                  <c:v>0.59973313657407401</c:v>
                </c:pt>
                <c:pt idx="4312">
                  <c:v>0.59973482638888886</c:v>
                </c:pt>
                <c:pt idx="4313">
                  <c:v>0.59973545138888884</c:v>
                </c:pt>
                <c:pt idx="4314">
                  <c:v>0.59973740740740733</c:v>
                </c:pt>
                <c:pt idx="4315">
                  <c:v>0.59973886574074076</c:v>
                </c:pt>
                <c:pt idx="4316">
                  <c:v>0.59973910879629633</c:v>
                </c:pt>
                <c:pt idx="4317">
                  <c:v>0.59974032407407407</c:v>
                </c:pt>
                <c:pt idx="4318">
                  <c:v>0.59974141203703712</c:v>
                </c:pt>
                <c:pt idx="4319">
                  <c:v>0.59974270833333332</c:v>
                </c:pt>
                <c:pt idx="4320">
                  <c:v>0.59974349537037042</c:v>
                </c:pt>
                <c:pt idx="4321">
                  <c:v>0.59974465277777778</c:v>
                </c:pt>
                <c:pt idx="4322">
                  <c:v>0.5997457986111111</c:v>
                </c:pt>
                <c:pt idx="4323">
                  <c:v>0.59974696759259261</c:v>
                </c:pt>
                <c:pt idx="4324">
                  <c:v>0.59974812499999997</c:v>
                </c:pt>
                <c:pt idx="4325">
                  <c:v>0.59974928240740744</c:v>
                </c:pt>
                <c:pt idx="4326">
                  <c:v>0.5997504398148148</c:v>
                </c:pt>
                <c:pt idx="4327">
                  <c:v>0.59975159722222227</c:v>
                </c:pt>
                <c:pt idx="4328">
                  <c:v>0.59975275462962963</c:v>
                </c:pt>
                <c:pt idx="4329">
                  <c:v>0.59975391203703698</c:v>
                </c:pt>
                <c:pt idx="4330">
                  <c:v>0.59975524305555561</c:v>
                </c:pt>
                <c:pt idx="4331">
                  <c:v>0.5997565393518518</c:v>
                </c:pt>
                <c:pt idx="4332">
                  <c:v>0.59975890046296298</c:v>
                </c:pt>
                <c:pt idx="4333">
                  <c:v>0.59976005787037034</c:v>
                </c:pt>
                <c:pt idx="4334">
                  <c:v>0.59976238425925932</c:v>
                </c:pt>
                <c:pt idx="4335">
                  <c:v>0.59976369212962966</c:v>
                </c:pt>
                <c:pt idx="4336">
                  <c:v>0.59976605324074073</c:v>
                </c:pt>
                <c:pt idx="4337">
                  <c:v>0.59976693287037031</c:v>
                </c:pt>
                <c:pt idx="4338">
                  <c:v>0.59976745370370377</c:v>
                </c:pt>
                <c:pt idx="4339">
                  <c:v>0.59976815972222219</c:v>
                </c:pt>
                <c:pt idx="4340">
                  <c:v>0.59976931712962966</c:v>
                </c:pt>
                <c:pt idx="4341">
                  <c:v>0.59977047453703702</c:v>
                </c:pt>
                <c:pt idx="4342">
                  <c:v>0.59977163194444449</c:v>
                </c:pt>
                <c:pt idx="4343">
                  <c:v>0.599772800925926</c:v>
                </c:pt>
                <c:pt idx="4344">
                  <c:v>0.59977395833333336</c:v>
                </c:pt>
                <c:pt idx="4345">
                  <c:v>0.59977509259259254</c:v>
                </c:pt>
                <c:pt idx="4346">
                  <c:v>0.59977626157407404</c:v>
                </c:pt>
                <c:pt idx="4347">
                  <c:v>0.59977741898148151</c:v>
                </c:pt>
                <c:pt idx="4348">
                  <c:v>0.59977857638888887</c:v>
                </c:pt>
                <c:pt idx="4349">
                  <c:v>0.59978018518518517</c:v>
                </c:pt>
                <c:pt idx="4350">
                  <c:v>0.59978134259259264</c:v>
                </c:pt>
                <c:pt idx="4351">
                  <c:v>0.59978268518518518</c:v>
                </c:pt>
                <c:pt idx="4352">
                  <c:v>0.59978327546296295</c:v>
                </c:pt>
                <c:pt idx="4353">
                  <c:v>0.59978481481481483</c:v>
                </c:pt>
                <c:pt idx="4354">
                  <c:v>0.59978603009259257</c:v>
                </c:pt>
                <c:pt idx="4355">
                  <c:v>0.59978680555555552</c:v>
                </c:pt>
                <c:pt idx="4356">
                  <c:v>0.59978853009259259</c:v>
                </c:pt>
                <c:pt idx="4357">
                  <c:v>0.5997892592592593</c:v>
                </c:pt>
                <c:pt idx="4358">
                  <c:v>0.59979015046296291</c:v>
                </c:pt>
                <c:pt idx="4359">
                  <c:v>0.59979130787037038</c:v>
                </c:pt>
                <c:pt idx="4360">
                  <c:v>0.59979246527777785</c:v>
                </c:pt>
                <c:pt idx="4361">
                  <c:v>0.59979362268518521</c:v>
                </c:pt>
                <c:pt idx="4362">
                  <c:v>0.59979478009259257</c:v>
                </c:pt>
                <c:pt idx="4363">
                  <c:v>0.59979593749999993</c:v>
                </c:pt>
                <c:pt idx="4364">
                  <c:v>0.5997970949074074</c:v>
                </c:pt>
                <c:pt idx="4365">
                  <c:v>0.59979825231481487</c:v>
                </c:pt>
                <c:pt idx="4366">
                  <c:v>0.59979940972222223</c:v>
                </c:pt>
                <c:pt idx="4367">
                  <c:v>0.59980056712962959</c:v>
                </c:pt>
                <c:pt idx="4368">
                  <c:v>0.59980251157407405</c:v>
                </c:pt>
                <c:pt idx="4369">
                  <c:v>0.59980362268518517</c:v>
                </c:pt>
                <c:pt idx="4370">
                  <c:v>0.59980421296296305</c:v>
                </c:pt>
                <c:pt idx="4371">
                  <c:v>0.59980541666666665</c:v>
                </c:pt>
                <c:pt idx="4372">
                  <c:v>0.59980657407407412</c:v>
                </c:pt>
                <c:pt idx="4373">
                  <c:v>0.59980755787037032</c:v>
                </c:pt>
                <c:pt idx="4374">
                  <c:v>0.59980986111111112</c:v>
                </c:pt>
                <c:pt idx="4375">
                  <c:v>0.59981010416666669</c:v>
                </c:pt>
                <c:pt idx="4376">
                  <c:v>0.59981129629629637</c:v>
                </c:pt>
                <c:pt idx="4377">
                  <c:v>0.59981293981481487</c:v>
                </c:pt>
                <c:pt idx="4378">
                  <c:v>0.59981336805555552</c:v>
                </c:pt>
                <c:pt idx="4379">
                  <c:v>0.59981445601851846</c:v>
                </c:pt>
                <c:pt idx="4380">
                  <c:v>0.59981561342592593</c:v>
                </c:pt>
                <c:pt idx="4381">
                  <c:v>0.5998167708333334</c:v>
                </c:pt>
                <c:pt idx="4382">
                  <c:v>0.59981792824074076</c:v>
                </c:pt>
                <c:pt idx="4383">
                  <c:v>0.59981908564814812</c:v>
                </c:pt>
                <c:pt idx="4384">
                  <c:v>0.59982024305555548</c:v>
                </c:pt>
                <c:pt idx="4385">
                  <c:v>0.59982140046296295</c:v>
                </c:pt>
                <c:pt idx="4386">
                  <c:v>0.59982255787037042</c:v>
                </c:pt>
                <c:pt idx="4387">
                  <c:v>0.59982371527777778</c:v>
                </c:pt>
                <c:pt idx="4388">
                  <c:v>0.59982524305555551</c:v>
                </c:pt>
                <c:pt idx="4389">
                  <c:v>0.59982638888888884</c:v>
                </c:pt>
                <c:pt idx="4390">
                  <c:v>0.59982737268518516</c:v>
                </c:pt>
                <c:pt idx="4391">
                  <c:v>0.59982883101851858</c:v>
                </c:pt>
                <c:pt idx="4392">
                  <c:v>0.59983001157407412</c:v>
                </c:pt>
                <c:pt idx="4393">
                  <c:v>0.59983084490740746</c:v>
                </c:pt>
                <c:pt idx="4394">
                  <c:v>0.5998321875</c:v>
                </c:pt>
                <c:pt idx="4395">
                  <c:v>0.59983346064814813</c:v>
                </c:pt>
                <c:pt idx="4396">
                  <c:v>0.59983425925925926</c:v>
                </c:pt>
                <c:pt idx="4397">
                  <c:v>0.59983553240740739</c:v>
                </c:pt>
                <c:pt idx="4398">
                  <c:v>0.59983644675925929</c:v>
                </c:pt>
                <c:pt idx="4399">
                  <c:v>0.59983760416666665</c:v>
                </c:pt>
                <c:pt idx="4400">
                  <c:v>0.59983876157407412</c:v>
                </c:pt>
                <c:pt idx="4401">
                  <c:v>0.59983993055555551</c:v>
                </c:pt>
                <c:pt idx="4402">
                  <c:v>0.59984107638888884</c:v>
                </c:pt>
                <c:pt idx="4403">
                  <c:v>0.59984223379629631</c:v>
                </c:pt>
                <c:pt idx="4404">
                  <c:v>0.59984339120370367</c:v>
                </c:pt>
                <c:pt idx="4405">
                  <c:v>0.59984454861111114</c:v>
                </c:pt>
                <c:pt idx="4406">
                  <c:v>0.5998457060185185</c:v>
                </c:pt>
                <c:pt idx="4407">
                  <c:v>0.59984686342592597</c:v>
                </c:pt>
                <c:pt idx="4408">
                  <c:v>0.5998482638888889</c:v>
                </c:pt>
                <c:pt idx="4409">
                  <c:v>0.59984918981481483</c:v>
                </c:pt>
                <c:pt idx="4410">
                  <c:v>0.59985079861111112</c:v>
                </c:pt>
                <c:pt idx="4411">
                  <c:v>0.59985182870370368</c:v>
                </c:pt>
                <c:pt idx="4412">
                  <c:v>0.59985265046296299</c:v>
                </c:pt>
                <c:pt idx="4413">
                  <c:v>0.59985444444444447</c:v>
                </c:pt>
                <c:pt idx="4414">
                  <c:v>0.59985564814814818</c:v>
                </c:pt>
                <c:pt idx="4415">
                  <c:v>0.59985622685185191</c:v>
                </c:pt>
                <c:pt idx="4416">
                  <c:v>0.59985797453703704</c:v>
                </c:pt>
                <c:pt idx="4417">
                  <c:v>0.59985906249999998</c:v>
                </c:pt>
                <c:pt idx="4418">
                  <c:v>0.59985959490740737</c:v>
                </c:pt>
                <c:pt idx="4419">
                  <c:v>0.59986075231481484</c:v>
                </c:pt>
                <c:pt idx="4420">
                  <c:v>0.59986189814814816</c:v>
                </c:pt>
                <c:pt idx="4421">
                  <c:v>0.59986306712962967</c:v>
                </c:pt>
                <c:pt idx="4422">
                  <c:v>0.59986422453703703</c:v>
                </c:pt>
                <c:pt idx="4423">
                  <c:v>0.59986539351851853</c:v>
                </c:pt>
                <c:pt idx="4424">
                  <c:v>0.59986653935185186</c:v>
                </c:pt>
                <c:pt idx="4425">
                  <c:v>0.59986769675925933</c:v>
                </c:pt>
                <c:pt idx="4426">
                  <c:v>0.59986885416666669</c:v>
                </c:pt>
                <c:pt idx="4427">
                  <c:v>0.59987002314814808</c:v>
                </c:pt>
                <c:pt idx="4428">
                  <c:v>0.59987126157407411</c:v>
                </c:pt>
                <c:pt idx="4429">
                  <c:v>0.59987237268518512</c:v>
                </c:pt>
                <c:pt idx="4430">
                  <c:v>0.5998744791666667</c:v>
                </c:pt>
                <c:pt idx="4431">
                  <c:v>0.59987467592592592</c:v>
                </c:pt>
                <c:pt idx="4432">
                  <c:v>0.59987605324074067</c:v>
                </c:pt>
                <c:pt idx="4433">
                  <c:v>0.59987836805555561</c:v>
                </c:pt>
                <c:pt idx="4434">
                  <c:v>0.59987864583333328</c:v>
                </c:pt>
                <c:pt idx="4435">
                  <c:v>0.59987958333333335</c:v>
                </c:pt>
                <c:pt idx="4436">
                  <c:v>0.59988085648148148</c:v>
                </c:pt>
                <c:pt idx="4437">
                  <c:v>0.59988201388888884</c:v>
                </c:pt>
                <c:pt idx="4438">
                  <c:v>0.59988274305555556</c:v>
                </c:pt>
                <c:pt idx="4439">
                  <c:v>0.59988390046296292</c:v>
                </c:pt>
                <c:pt idx="4440">
                  <c:v>0.59988505787037039</c:v>
                </c:pt>
                <c:pt idx="4441">
                  <c:v>0.59988620370370371</c:v>
                </c:pt>
                <c:pt idx="4442">
                  <c:v>0.59988737268518522</c:v>
                </c:pt>
                <c:pt idx="4443">
                  <c:v>0.59988853009259258</c:v>
                </c:pt>
                <c:pt idx="4444">
                  <c:v>0.59988971064814811</c:v>
                </c:pt>
                <c:pt idx="4445">
                  <c:v>0.59989084490740741</c:v>
                </c:pt>
                <c:pt idx="4446">
                  <c:v>0.59989200231481488</c:v>
                </c:pt>
                <c:pt idx="4447">
                  <c:v>0.59989315972222224</c:v>
                </c:pt>
                <c:pt idx="4448">
                  <c:v>0.59989436342592595</c:v>
                </c:pt>
                <c:pt idx="4449">
                  <c:v>0.59989577546296302</c:v>
                </c:pt>
                <c:pt idx="4450">
                  <c:v>0.59989681712962961</c:v>
                </c:pt>
                <c:pt idx="4451">
                  <c:v>0.59989907407407406</c:v>
                </c:pt>
                <c:pt idx="4452">
                  <c:v>0.59990050925925931</c:v>
                </c:pt>
                <c:pt idx="4453">
                  <c:v>0.5999008564814815</c:v>
                </c:pt>
                <c:pt idx="4454">
                  <c:v>0.59990278935185193</c:v>
                </c:pt>
                <c:pt idx="4455">
                  <c:v>0.59990395833333332</c:v>
                </c:pt>
                <c:pt idx="4456">
                  <c:v>0.59990508101851847</c:v>
                </c:pt>
                <c:pt idx="4457">
                  <c:v>0.59990622685185191</c:v>
                </c:pt>
                <c:pt idx="4458">
                  <c:v>0.59990739583333341</c:v>
                </c:pt>
                <c:pt idx="4459">
                  <c:v>0.59990855324074077</c:v>
                </c:pt>
                <c:pt idx="4460">
                  <c:v>0.59990971064814813</c:v>
                </c:pt>
                <c:pt idx="4461">
                  <c:v>0.59991085648148146</c:v>
                </c:pt>
                <c:pt idx="4462">
                  <c:v>0.59991202546296296</c:v>
                </c:pt>
                <c:pt idx="4463">
                  <c:v>0.59991318287037043</c:v>
                </c:pt>
                <c:pt idx="4464">
                  <c:v>0.59991434027777779</c:v>
                </c:pt>
                <c:pt idx="4465">
                  <c:v>0.59991549768518515</c:v>
                </c:pt>
                <c:pt idx="4466">
                  <c:v>0.59991710648148155</c:v>
                </c:pt>
                <c:pt idx="4467">
                  <c:v>0.59991790509259257</c:v>
                </c:pt>
                <c:pt idx="4468">
                  <c:v>0.59991896990740745</c:v>
                </c:pt>
                <c:pt idx="4469">
                  <c:v>0.5999206944444444</c:v>
                </c:pt>
                <c:pt idx="4470">
                  <c:v>0.5999218287037037</c:v>
                </c:pt>
                <c:pt idx="4471">
                  <c:v>0.59992304398148155</c:v>
                </c:pt>
                <c:pt idx="4472">
                  <c:v>0.59992496527777772</c:v>
                </c:pt>
                <c:pt idx="4473">
                  <c:v>0.59992526620370368</c:v>
                </c:pt>
                <c:pt idx="4474">
                  <c:v>0.59992693287037036</c:v>
                </c:pt>
                <c:pt idx="4475">
                  <c:v>0.59992778935185187</c:v>
                </c:pt>
                <c:pt idx="4476">
                  <c:v>0.59992821759259263</c:v>
                </c:pt>
                <c:pt idx="4477">
                  <c:v>0.59992938657407402</c:v>
                </c:pt>
                <c:pt idx="4478">
                  <c:v>0.59993054398148149</c:v>
                </c:pt>
                <c:pt idx="4479">
                  <c:v>0.59993170138888896</c:v>
                </c:pt>
                <c:pt idx="4480">
                  <c:v>0.59993284722222218</c:v>
                </c:pt>
                <c:pt idx="4481">
                  <c:v>0.59993401620370368</c:v>
                </c:pt>
                <c:pt idx="4482">
                  <c:v>0.59993517361111104</c:v>
                </c:pt>
                <c:pt idx="4483">
                  <c:v>0.59993633101851851</c:v>
                </c:pt>
                <c:pt idx="4484">
                  <c:v>0.59993748842592598</c:v>
                </c:pt>
                <c:pt idx="4485">
                  <c:v>0.59993864583333334</c:v>
                </c:pt>
                <c:pt idx="4486">
                  <c:v>0.59994005787037041</c:v>
                </c:pt>
                <c:pt idx="4487">
                  <c:v>0.59994168981481477</c:v>
                </c:pt>
                <c:pt idx="4488">
                  <c:v>0.59994265046296291</c:v>
                </c:pt>
                <c:pt idx="4489">
                  <c:v>0.59994334490740742</c:v>
                </c:pt>
                <c:pt idx="4490">
                  <c:v>0.5999458680555555</c:v>
                </c:pt>
                <c:pt idx="4491">
                  <c:v>0.59994618055555549</c:v>
                </c:pt>
                <c:pt idx="4492">
                  <c:v>0.59994681712962961</c:v>
                </c:pt>
                <c:pt idx="4493">
                  <c:v>0.59994861111111109</c:v>
                </c:pt>
                <c:pt idx="4494">
                  <c:v>0.59994929398148145</c:v>
                </c:pt>
                <c:pt idx="4495">
                  <c:v>0.59995021990740738</c:v>
                </c:pt>
                <c:pt idx="4496">
                  <c:v>0.59995136574074082</c:v>
                </c:pt>
                <c:pt idx="4497">
                  <c:v>0.59995253472222221</c:v>
                </c:pt>
                <c:pt idx="4498">
                  <c:v>0.59995369212962968</c:v>
                </c:pt>
                <c:pt idx="4499">
                  <c:v>0.59995484953703704</c:v>
                </c:pt>
                <c:pt idx="4500">
                  <c:v>0.5999560069444444</c:v>
                </c:pt>
                <c:pt idx="4501">
                  <c:v>0.59995715277777784</c:v>
                </c:pt>
                <c:pt idx="4502">
                  <c:v>0.59995832175925923</c:v>
                </c:pt>
                <c:pt idx="4503">
                  <c:v>0.5999594791666667</c:v>
                </c:pt>
                <c:pt idx="4504">
                  <c:v>0.59996063657407406</c:v>
                </c:pt>
                <c:pt idx="4505">
                  <c:v>0.59996271990740746</c:v>
                </c:pt>
                <c:pt idx="4506">
                  <c:v>0.59996386574074068</c:v>
                </c:pt>
                <c:pt idx="4507">
                  <c:v>0.59996427083333337</c:v>
                </c:pt>
                <c:pt idx="4508">
                  <c:v>0.59996584490740734</c:v>
                </c:pt>
                <c:pt idx="4509">
                  <c:v>0.59996699074074078</c:v>
                </c:pt>
                <c:pt idx="4510">
                  <c:v>0.59996774305555556</c:v>
                </c:pt>
                <c:pt idx="4511">
                  <c:v>0.59996972222222222</c:v>
                </c:pt>
                <c:pt idx="4512">
                  <c:v>0.59996988425925923</c:v>
                </c:pt>
                <c:pt idx="4513">
                  <c:v>0.59997196759259264</c:v>
                </c:pt>
                <c:pt idx="4514">
                  <c:v>0.59997306712962961</c:v>
                </c:pt>
                <c:pt idx="4515">
                  <c:v>0.59997335648148142</c:v>
                </c:pt>
                <c:pt idx="4516">
                  <c:v>0.59997451388888889</c:v>
                </c:pt>
                <c:pt idx="4517">
                  <c:v>0.5999756828703704</c:v>
                </c:pt>
                <c:pt idx="4518">
                  <c:v>0.59997684027777787</c:v>
                </c:pt>
                <c:pt idx="4519">
                  <c:v>0.59997799768518523</c:v>
                </c:pt>
                <c:pt idx="4520">
                  <c:v>0.59997915509259259</c:v>
                </c:pt>
                <c:pt idx="4521">
                  <c:v>0.59998031249999995</c:v>
                </c:pt>
                <c:pt idx="4522">
                  <c:v>0.59998146990740742</c:v>
                </c:pt>
                <c:pt idx="4523">
                  <c:v>0.59998262731481489</c:v>
                </c:pt>
                <c:pt idx="4524">
                  <c:v>0.59998378472222225</c:v>
                </c:pt>
                <c:pt idx="4525">
                  <c:v>0.59998521990740739</c:v>
                </c:pt>
                <c:pt idx="4526">
                  <c:v>0.59998649305555551</c:v>
                </c:pt>
                <c:pt idx="4527">
                  <c:v>0.59998758101851857</c:v>
                </c:pt>
                <c:pt idx="4528">
                  <c:v>0.59998861111111113</c:v>
                </c:pt>
                <c:pt idx="4529">
                  <c:v>0.59999034722222222</c:v>
                </c:pt>
                <c:pt idx="4530">
                  <c:v>0.59999086805555557</c:v>
                </c:pt>
                <c:pt idx="4531">
                  <c:v>0.59999266203703705</c:v>
                </c:pt>
                <c:pt idx="4532">
                  <c:v>0.59999414351851854</c:v>
                </c:pt>
                <c:pt idx="4533">
                  <c:v>0.59999458333333333</c:v>
                </c:pt>
                <c:pt idx="4534">
                  <c:v>0.59999625000000001</c:v>
                </c:pt>
                <c:pt idx="4535">
                  <c:v>0.59999746527777786</c:v>
                </c:pt>
                <c:pt idx="4536">
                  <c:v>0.59999766203703708</c:v>
                </c:pt>
                <c:pt idx="4537">
                  <c:v>0.59999883101851847</c:v>
                </c:pt>
                <c:pt idx="4538">
                  <c:v>0.59999998842592595</c:v>
                </c:pt>
                <c:pt idx="4539">
                  <c:v>0.6000011458333333</c:v>
                </c:pt>
                <c:pt idx="4540">
                  <c:v>0.60000230324074078</c:v>
                </c:pt>
                <c:pt idx="4541">
                  <c:v>0.60000346064814813</c:v>
                </c:pt>
                <c:pt idx="4542">
                  <c:v>0.60000461805555549</c:v>
                </c:pt>
                <c:pt idx="4543">
                  <c:v>0.60000577546296296</c:v>
                </c:pt>
                <c:pt idx="4544">
                  <c:v>0.60000693287037044</c:v>
                </c:pt>
                <c:pt idx="4545">
                  <c:v>0.60000809027777779</c:v>
                </c:pt>
                <c:pt idx="4546">
                  <c:v>0.60000927083333333</c:v>
                </c:pt>
                <c:pt idx="4547">
                  <c:v>0.60001081018518521</c:v>
                </c:pt>
                <c:pt idx="4548">
                  <c:v>0.60001174768518517</c:v>
                </c:pt>
                <c:pt idx="4549">
                  <c:v>0.60001290509259253</c:v>
                </c:pt>
                <c:pt idx="4550">
                  <c:v>0.60001442129629634</c:v>
                </c:pt>
                <c:pt idx="4551">
                  <c:v>0.60001556712962967</c:v>
                </c:pt>
                <c:pt idx="4552">
                  <c:v>0.60001626157407406</c:v>
                </c:pt>
                <c:pt idx="4553">
                  <c:v>0.60001737268518518</c:v>
                </c:pt>
                <c:pt idx="4554">
                  <c:v>0.60001855324074083</c:v>
                </c:pt>
                <c:pt idx="4555">
                  <c:v>0.6000197800925926</c:v>
                </c:pt>
                <c:pt idx="4556">
                  <c:v>0.60002082175925919</c:v>
                </c:pt>
                <c:pt idx="4557">
                  <c:v>0.60002197916666666</c:v>
                </c:pt>
                <c:pt idx="4558">
                  <c:v>0.60002313657407413</c:v>
                </c:pt>
                <c:pt idx="4559">
                  <c:v>0.60002429398148149</c:v>
                </c:pt>
                <c:pt idx="4560">
                  <c:v>0.60002545138888885</c:v>
                </c:pt>
                <c:pt idx="4561">
                  <c:v>0.60002659722222229</c:v>
                </c:pt>
                <c:pt idx="4562">
                  <c:v>0.60002776620370368</c:v>
                </c:pt>
                <c:pt idx="4563">
                  <c:v>0.60002891203703701</c:v>
                </c:pt>
                <c:pt idx="4564">
                  <c:v>0.60003008101851851</c:v>
                </c:pt>
                <c:pt idx="4565">
                  <c:v>0.60003123842592598</c:v>
                </c:pt>
                <c:pt idx="4566">
                  <c:v>0.60003255787037035</c:v>
                </c:pt>
                <c:pt idx="4567">
                  <c:v>0.60003370370370368</c:v>
                </c:pt>
                <c:pt idx="4568">
                  <c:v>0.60003493055555557</c:v>
                </c:pt>
                <c:pt idx="4569">
                  <c:v>0.6000363310185185</c:v>
                </c:pt>
                <c:pt idx="4570">
                  <c:v>0.600037025462963</c:v>
                </c:pt>
                <c:pt idx="4571">
                  <c:v>0.60003898148148149</c:v>
                </c:pt>
                <c:pt idx="4572">
                  <c:v>0.60003989583333328</c:v>
                </c:pt>
                <c:pt idx="4573">
                  <c:v>0.60004050925925922</c:v>
                </c:pt>
                <c:pt idx="4574">
                  <c:v>0.60004165509259266</c:v>
                </c:pt>
                <c:pt idx="4575">
                  <c:v>0.60004281250000002</c:v>
                </c:pt>
                <c:pt idx="4576">
                  <c:v>0.60004396990740738</c:v>
                </c:pt>
                <c:pt idx="4577">
                  <c:v>0.60004512731481474</c:v>
                </c:pt>
                <c:pt idx="4578">
                  <c:v>0.60004628472222221</c:v>
                </c:pt>
                <c:pt idx="4579">
                  <c:v>0.60004744212962968</c:v>
                </c:pt>
                <c:pt idx="4580">
                  <c:v>0.60004859953703704</c:v>
                </c:pt>
                <c:pt idx="4581">
                  <c:v>0.6000497569444444</c:v>
                </c:pt>
                <c:pt idx="4582">
                  <c:v>0.60005091435185187</c:v>
                </c:pt>
                <c:pt idx="4583">
                  <c:v>0.60005207175925934</c:v>
                </c:pt>
                <c:pt idx="4584">
                  <c:v>0.60005331018518515</c:v>
                </c:pt>
                <c:pt idx="4585">
                  <c:v>0.60005461805555549</c:v>
                </c:pt>
                <c:pt idx="4586">
                  <c:v>0.60005568287037037</c:v>
                </c:pt>
                <c:pt idx="4587">
                  <c:v>0.60005781250000001</c:v>
                </c:pt>
                <c:pt idx="4588">
                  <c:v>0.60005807870370365</c:v>
                </c:pt>
                <c:pt idx="4589">
                  <c:v>0.60005946759259254</c:v>
                </c:pt>
                <c:pt idx="4590">
                  <c:v>0.60006171296296296</c:v>
                </c:pt>
                <c:pt idx="4591">
                  <c:v>0.60006200231481488</c:v>
                </c:pt>
                <c:pt idx="4592">
                  <c:v>0.60006263888888889</c:v>
                </c:pt>
                <c:pt idx="4593">
                  <c:v>0.60006364583333338</c:v>
                </c:pt>
                <c:pt idx="4594">
                  <c:v>0.60006480324074074</c:v>
                </c:pt>
                <c:pt idx="4595">
                  <c:v>0.6000659606481481</c:v>
                </c:pt>
                <c:pt idx="4596">
                  <c:v>0.60006711805555557</c:v>
                </c:pt>
                <c:pt idx="4597">
                  <c:v>0.60006827546296293</c:v>
                </c:pt>
                <c:pt idx="4598">
                  <c:v>0.6000694328703704</c:v>
                </c:pt>
                <c:pt idx="4599">
                  <c:v>0.60007059027777776</c:v>
                </c:pt>
                <c:pt idx="4600">
                  <c:v>0.60007174768518523</c:v>
                </c:pt>
                <c:pt idx="4601">
                  <c:v>0.60007290509259259</c:v>
                </c:pt>
                <c:pt idx="4602">
                  <c:v>0.60007406249999995</c:v>
                </c:pt>
                <c:pt idx="4603">
                  <c:v>0.60007627314814815</c:v>
                </c:pt>
                <c:pt idx="4604">
                  <c:v>0.60007658564814814</c:v>
                </c:pt>
                <c:pt idx="4605">
                  <c:v>0.60007873842592596</c:v>
                </c:pt>
                <c:pt idx="4606">
                  <c:v>0.60007989583333332</c:v>
                </c:pt>
                <c:pt idx="4607">
                  <c:v>0.60008025462962966</c:v>
                </c:pt>
                <c:pt idx="4608">
                  <c:v>0.60008186342592584</c:v>
                </c:pt>
                <c:pt idx="4609">
                  <c:v>0.60008302083333331</c:v>
                </c:pt>
                <c:pt idx="4610">
                  <c:v>0.60008335648148148</c:v>
                </c:pt>
                <c:pt idx="4611">
                  <c:v>0.60008447916666663</c:v>
                </c:pt>
                <c:pt idx="4612">
                  <c:v>0.6000856365740741</c:v>
                </c:pt>
                <c:pt idx="4613">
                  <c:v>0.60008679398148157</c:v>
                </c:pt>
                <c:pt idx="4614">
                  <c:v>0.60008795138888893</c:v>
                </c:pt>
                <c:pt idx="4615">
                  <c:v>0.60008909722222215</c:v>
                </c:pt>
                <c:pt idx="4616">
                  <c:v>0.60009026620370365</c:v>
                </c:pt>
                <c:pt idx="4617">
                  <c:v>0.60009142361111112</c:v>
                </c:pt>
                <c:pt idx="4618">
                  <c:v>0.60009258101851859</c:v>
                </c:pt>
                <c:pt idx="4619">
                  <c:v>0.60009373842592595</c:v>
                </c:pt>
                <c:pt idx="4620">
                  <c:v>0.60009489583333331</c:v>
                </c:pt>
                <c:pt idx="4621">
                  <c:v>0.60009621527777779</c:v>
                </c:pt>
                <c:pt idx="4622">
                  <c:v>0.60009783564814811</c:v>
                </c:pt>
                <c:pt idx="4623">
                  <c:v>0.60009864583333339</c:v>
                </c:pt>
                <c:pt idx="4624">
                  <c:v>0.60010020833333333</c:v>
                </c:pt>
                <c:pt idx="4625">
                  <c:v>0.60010164351851847</c:v>
                </c:pt>
                <c:pt idx="4626">
                  <c:v>0.60010211805555547</c:v>
                </c:pt>
                <c:pt idx="4627">
                  <c:v>0.60010392361111109</c:v>
                </c:pt>
                <c:pt idx="4628">
                  <c:v>0.600105474537037</c:v>
                </c:pt>
                <c:pt idx="4629">
                  <c:v>0.60010646990740746</c:v>
                </c:pt>
                <c:pt idx="4630">
                  <c:v>0.60010762731481482</c:v>
                </c:pt>
                <c:pt idx="4631">
                  <c:v>0.60010878472222218</c:v>
                </c:pt>
                <c:pt idx="4632">
                  <c:v>0.60010994212962965</c:v>
                </c:pt>
                <c:pt idx="4633">
                  <c:v>0.60011109953703701</c:v>
                </c:pt>
                <c:pt idx="4634">
                  <c:v>0.60011225694444448</c:v>
                </c:pt>
                <c:pt idx="4635">
                  <c:v>0.60011341435185184</c:v>
                </c:pt>
                <c:pt idx="4636">
                  <c:v>0.6001145717592592</c:v>
                </c:pt>
                <c:pt idx="4637">
                  <c:v>0.60011572916666667</c:v>
                </c:pt>
                <c:pt idx="4638">
                  <c:v>0.60011688657407414</c:v>
                </c:pt>
                <c:pt idx="4639">
                  <c:v>0.60011849537037032</c:v>
                </c:pt>
                <c:pt idx="4640">
                  <c:v>0.60011974537037038</c:v>
                </c:pt>
                <c:pt idx="4641">
                  <c:v>0.60012064814814814</c:v>
                </c:pt>
                <c:pt idx="4642">
                  <c:v>0.60012190972222224</c:v>
                </c:pt>
                <c:pt idx="4643">
                  <c:v>0.60012289351851855</c:v>
                </c:pt>
                <c:pt idx="4644">
                  <c:v>0.6001242361111111</c:v>
                </c:pt>
                <c:pt idx="4645">
                  <c:v>0.60012508101851858</c:v>
                </c:pt>
                <c:pt idx="4646">
                  <c:v>0.60012706018518525</c:v>
                </c:pt>
                <c:pt idx="4647">
                  <c:v>0.60012821759259261</c:v>
                </c:pt>
                <c:pt idx="4648">
                  <c:v>0.60012850694444453</c:v>
                </c:pt>
                <c:pt idx="4649">
                  <c:v>0.60012962962962957</c:v>
                </c:pt>
                <c:pt idx="4650">
                  <c:v>0.60013076388888886</c:v>
                </c:pt>
                <c:pt idx="4651">
                  <c:v>0.60013193287037037</c:v>
                </c:pt>
                <c:pt idx="4652">
                  <c:v>0.60013309027777784</c:v>
                </c:pt>
                <c:pt idx="4653">
                  <c:v>0.60013423611111105</c:v>
                </c:pt>
                <c:pt idx="4654">
                  <c:v>0.60013540509259256</c:v>
                </c:pt>
                <c:pt idx="4655">
                  <c:v>0.60013655092592599</c:v>
                </c:pt>
                <c:pt idx="4656">
                  <c:v>0.60013771990740739</c:v>
                </c:pt>
                <c:pt idx="4657">
                  <c:v>0.60013887731481486</c:v>
                </c:pt>
                <c:pt idx="4658">
                  <c:v>0.60014002314814807</c:v>
                </c:pt>
                <c:pt idx="4659">
                  <c:v>0.60014124999999996</c:v>
                </c:pt>
                <c:pt idx="4660">
                  <c:v>0.60014332175925933</c:v>
                </c:pt>
                <c:pt idx="4661">
                  <c:v>0.60014368055555556</c:v>
                </c:pt>
                <c:pt idx="4662">
                  <c:v>0.60014478009259253</c:v>
                </c:pt>
                <c:pt idx="4663">
                  <c:v>0.60014659722222219</c:v>
                </c:pt>
                <c:pt idx="4664">
                  <c:v>0.60014697916666671</c:v>
                </c:pt>
                <c:pt idx="4665">
                  <c:v>0.60014922453703701</c:v>
                </c:pt>
                <c:pt idx="4666">
                  <c:v>0.60014984953703698</c:v>
                </c:pt>
                <c:pt idx="4667">
                  <c:v>0.6001505787037037</c:v>
                </c:pt>
                <c:pt idx="4668">
                  <c:v>0.60015160879629637</c:v>
                </c:pt>
                <c:pt idx="4669">
                  <c:v>0.6001527893518519</c:v>
                </c:pt>
                <c:pt idx="4670">
                  <c:v>0.60015392361111108</c:v>
                </c:pt>
                <c:pt idx="4671">
                  <c:v>0.60015508101851844</c:v>
                </c:pt>
                <c:pt idx="4672">
                  <c:v>0.60015623842592591</c:v>
                </c:pt>
                <c:pt idx="4673">
                  <c:v>0.60015739583333338</c:v>
                </c:pt>
                <c:pt idx="4674">
                  <c:v>0.60015855324074074</c:v>
                </c:pt>
                <c:pt idx="4675">
                  <c:v>0.6001597106481481</c:v>
                </c:pt>
                <c:pt idx="4676">
                  <c:v>0.60016086805555557</c:v>
                </c:pt>
                <c:pt idx="4677">
                  <c:v>0.60016202546296304</c:v>
                </c:pt>
                <c:pt idx="4678">
                  <c:v>0.60016357638888895</c:v>
                </c:pt>
                <c:pt idx="4679">
                  <c:v>0.60016516203703696</c:v>
                </c:pt>
                <c:pt idx="4680">
                  <c:v>0.60016561342592589</c:v>
                </c:pt>
                <c:pt idx="4681">
                  <c:v>0.60016733796296295</c:v>
                </c:pt>
                <c:pt idx="4682">
                  <c:v>0.60016891203703704</c:v>
                </c:pt>
                <c:pt idx="4683">
                  <c:v>0.60016914351851858</c:v>
                </c:pt>
                <c:pt idx="4684">
                  <c:v>0.60017121527777773</c:v>
                </c:pt>
                <c:pt idx="4685">
                  <c:v>0.60017225694444443</c:v>
                </c:pt>
                <c:pt idx="4686">
                  <c:v>0.60017271990740739</c:v>
                </c:pt>
                <c:pt idx="4687">
                  <c:v>0.60017359953703708</c:v>
                </c:pt>
                <c:pt idx="4688">
                  <c:v>0.60017475694444444</c:v>
                </c:pt>
                <c:pt idx="4689">
                  <c:v>0.6001759143518518</c:v>
                </c:pt>
                <c:pt idx="4690">
                  <c:v>0.60017707175925927</c:v>
                </c:pt>
                <c:pt idx="4691">
                  <c:v>0.60017822916666663</c:v>
                </c:pt>
                <c:pt idx="4692">
                  <c:v>0.6001793865740741</c:v>
                </c:pt>
                <c:pt idx="4693">
                  <c:v>0.60018054398148146</c:v>
                </c:pt>
                <c:pt idx="4694">
                  <c:v>0.60018170138888893</c:v>
                </c:pt>
                <c:pt idx="4695">
                  <c:v>0.60018285879629629</c:v>
                </c:pt>
                <c:pt idx="4696">
                  <c:v>0.6001840277777778</c:v>
                </c:pt>
                <c:pt idx="4697">
                  <c:v>0.60018550925925929</c:v>
                </c:pt>
                <c:pt idx="4698">
                  <c:v>0.60018635416666666</c:v>
                </c:pt>
                <c:pt idx="4699">
                  <c:v>0.60018770833333335</c:v>
                </c:pt>
                <c:pt idx="4700">
                  <c:v>0.60018864583333331</c:v>
                </c:pt>
                <c:pt idx="4701">
                  <c:v>0.60019026620370364</c:v>
                </c:pt>
                <c:pt idx="4702">
                  <c:v>0.60019118055555554</c:v>
                </c:pt>
                <c:pt idx="4703">
                  <c:v>0.60019251157407405</c:v>
                </c:pt>
                <c:pt idx="4704">
                  <c:v>0.60019327546296297</c:v>
                </c:pt>
                <c:pt idx="4705">
                  <c:v>0.60019443287037033</c:v>
                </c:pt>
                <c:pt idx="4706">
                  <c:v>0.6001955902777778</c:v>
                </c:pt>
                <c:pt idx="4707">
                  <c:v>0.60019674768518527</c:v>
                </c:pt>
                <c:pt idx="4708">
                  <c:v>0.60019790509259263</c:v>
                </c:pt>
                <c:pt idx="4709">
                  <c:v>0.60019906249999999</c:v>
                </c:pt>
                <c:pt idx="4710">
                  <c:v>0.60020021990740735</c:v>
                </c:pt>
                <c:pt idx="4711">
                  <c:v>0.60020137731481482</c:v>
                </c:pt>
                <c:pt idx="4712">
                  <c:v>0.60020254629629632</c:v>
                </c:pt>
                <c:pt idx="4713">
                  <c:v>0.60020369212962965</c:v>
                </c:pt>
                <c:pt idx="4714">
                  <c:v>0.60020524305555556</c:v>
                </c:pt>
                <c:pt idx="4715">
                  <c:v>0.60020651620370369</c:v>
                </c:pt>
                <c:pt idx="4716">
                  <c:v>0.60020783564814817</c:v>
                </c:pt>
                <c:pt idx="4717">
                  <c:v>0.60020894675925929</c:v>
                </c:pt>
                <c:pt idx="4718">
                  <c:v>0.60020993055555549</c:v>
                </c:pt>
                <c:pt idx="4719">
                  <c:v>0.60021072916666673</c:v>
                </c:pt>
                <c:pt idx="4720">
                  <c:v>0.6002117939814815</c:v>
                </c:pt>
                <c:pt idx="4721">
                  <c:v>0.60021416666666672</c:v>
                </c:pt>
                <c:pt idx="4722">
                  <c:v>0.60021513888888889</c:v>
                </c:pt>
                <c:pt idx="4723">
                  <c:v>0.60021527777777772</c:v>
                </c:pt>
                <c:pt idx="4724">
                  <c:v>0.60021642361111116</c:v>
                </c:pt>
                <c:pt idx="4725">
                  <c:v>0.60021758101851852</c:v>
                </c:pt>
                <c:pt idx="4726">
                  <c:v>0.60021873842592588</c:v>
                </c:pt>
                <c:pt idx="4727">
                  <c:v>0.60021989583333335</c:v>
                </c:pt>
                <c:pt idx="4728">
                  <c:v>0.60022105324074071</c:v>
                </c:pt>
                <c:pt idx="4729">
                  <c:v>0.60022221064814818</c:v>
                </c:pt>
                <c:pt idx="4730">
                  <c:v>0.60022336805555554</c:v>
                </c:pt>
                <c:pt idx="4731">
                  <c:v>0.6002245254629629</c:v>
                </c:pt>
                <c:pt idx="4732">
                  <c:v>0.60022568287037037</c:v>
                </c:pt>
                <c:pt idx="4733">
                  <c:v>0.60022700231481474</c:v>
                </c:pt>
                <c:pt idx="4734">
                  <c:v>0.60022833333333336</c:v>
                </c:pt>
                <c:pt idx="4735">
                  <c:v>0.60022960648148149</c:v>
                </c:pt>
                <c:pt idx="4736">
                  <c:v>0.60023111111111116</c:v>
                </c:pt>
                <c:pt idx="4737">
                  <c:v>0.60023167824074075</c:v>
                </c:pt>
                <c:pt idx="4738">
                  <c:v>0.60023297453703706</c:v>
                </c:pt>
                <c:pt idx="4739">
                  <c:v>0.60023383101851857</c:v>
                </c:pt>
                <c:pt idx="4740">
                  <c:v>0.60023516203703708</c:v>
                </c:pt>
                <c:pt idx="4741">
                  <c:v>0.60023701388888895</c:v>
                </c:pt>
                <c:pt idx="4742">
                  <c:v>0.60023725694444452</c:v>
                </c:pt>
                <c:pt idx="4743">
                  <c:v>0.60023841435185188</c:v>
                </c:pt>
                <c:pt idx="4744">
                  <c:v>0.60023957175925924</c:v>
                </c:pt>
                <c:pt idx="4745">
                  <c:v>0.60024072916666671</c:v>
                </c:pt>
                <c:pt idx="4746">
                  <c:v>0.60024188657407407</c:v>
                </c:pt>
                <c:pt idx="4747">
                  <c:v>0.60024304398148154</c:v>
                </c:pt>
                <c:pt idx="4748">
                  <c:v>0.6002442013888889</c:v>
                </c:pt>
                <c:pt idx="4749">
                  <c:v>0.60024535879629626</c:v>
                </c:pt>
                <c:pt idx="4750">
                  <c:v>0.60024651620370373</c:v>
                </c:pt>
                <c:pt idx="4751">
                  <c:v>0.60024767361111109</c:v>
                </c:pt>
                <c:pt idx="4752">
                  <c:v>0.60024899305555557</c:v>
                </c:pt>
                <c:pt idx="4753">
                  <c:v>0.60025054398148148</c:v>
                </c:pt>
                <c:pt idx="4754">
                  <c:v>0.60025118055555549</c:v>
                </c:pt>
                <c:pt idx="4755">
                  <c:v>0.6002542476851852</c:v>
                </c:pt>
                <c:pt idx="4756">
                  <c:v>0.60025467592592596</c:v>
                </c:pt>
                <c:pt idx="4757">
                  <c:v>0.60025513888888893</c:v>
                </c:pt>
                <c:pt idx="4758">
                  <c:v>0.60025645833333341</c:v>
                </c:pt>
                <c:pt idx="4759">
                  <c:v>0.60025721064814808</c:v>
                </c:pt>
                <c:pt idx="4760">
                  <c:v>0.60025814814814815</c:v>
                </c:pt>
                <c:pt idx="4761">
                  <c:v>0.60025930555555562</c:v>
                </c:pt>
                <c:pt idx="4762">
                  <c:v>0.6002604050925926</c:v>
                </c:pt>
                <c:pt idx="4763">
                  <c:v>0.60026155092592592</c:v>
                </c:pt>
                <c:pt idx="4764">
                  <c:v>0.60026273148148146</c:v>
                </c:pt>
                <c:pt idx="4765">
                  <c:v>0.60026387731481479</c:v>
                </c:pt>
                <c:pt idx="4766">
                  <c:v>0.60026503472222215</c:v>
                </c:pt>
                <c:pt idx="4767">
                  <c:v>0.60026619212962962</c:v>
                </c:pt>
                <c:pt idx="4768">
                  <c:v>0.60026734953703709</c:v>
                </c:pt>
                <c:pt idx="4769">
                  <c:v>0.60026850694444445</c:v>
                </c:pt>
                <c:pt idx="4770">
                  <c:v>0.60026966435185181</c:v>
                </c:pt>
                <c:pt idx="4771">
                  <c:v>0.60027082175925928</c:v>
                </c:pt>
                <c:pt idx="4772">
                  <c:v>0.60027202546296288</c:v>
                </c:pt>
                <c:pt idx="4773">
                  <c:v>0.60027347222222216</c:v>
                </c:pt>
                <c:pt idx="4774">
                  <c:v>0.60027458333333339</c:v>
                </c:pt>
                <c:pt idx="4775">
                  <c:v>0.60027549768518518</c:v>
                </c:pt>
                <c:pt idx="4776">
                  <c:v>0.60027675925925927</c:v>
                </c:pt>
                <c:pt idx="4777">
                  <c:v>0.60027781250000001</c:v>
                </c:pt>
                <c:pt idx="4778">
                  <c:v>0.60027968750000005</c:v>
                </c:pt>
                <c:pt idx="4779">
                  <c:v>0.60028083333333337</c:v>
                </c:pt>
                <c:pt idx="4780">
                  <c:v>0.60028134259259258</c:v>
                </c:pt>
                <c:pt idx="4781">
                  <c:v>0.60028291666666667</c:v>
                </c:pt>
                <c:pt idx="4782">
                  <c:v>0.60028355324074079</c:v>
                </c:pt>
                <c:pt idx="4783">
                  <c:v>0.60028471064814815</c:v>
                </c:pt>
                <c:pt idx="4784">
                  <c:v>0.60028586805555562</c:v>
                </c:pt>
                <c:pt idx="4785">
                  <c:v>0.60028701388888894</c:v>
                </c:pt>
                <c:pt idx="4786">
                  <c:v>0.60028818287037033</c:v>
                </c:pt>
                <c:pt idx="4787">
                  <c:v>0.60028934027777781</c:v>
                </c:pt>
                <c:pt idx="4788">
                  <c:v>0.60029049768518516</c:v>
                </c:pt>
                <c:pt idx="4789">
                  <c:v>0.60029165509259264</c:v>
                </c:pt>
                <c:pt idx="4790">
                  <c:v>0.60029280092592596</c:v>
                </c:pt>
                <c:pt idx="4791">
                  <c:v>0.60029396990740735</c:v>
                </c:pt>
                <c:pt idx="4792">
                  <c:v>0.60029563657407403</c:v>
                </c:pt>
                <c:pt idx="4793">
                  <c:v>0.60029638888888892</c:v>
                </c:pt>
                <c:pt idx="4794">
                  <c:v>0.60029836805555559</c:v>
                </c:pt>
                <c:pt idx="4795">
                  <c:v>0.60029887731481479</c:v>
                </c:pt>
                <c:pt idx="4796">
                  <c:v>0.60030067129629627</c:v>
                </c:pt>
                <c:pt idx="4797">
                  <c:v>0.60030171296296297</c:v>
                </c:pt>
                <c:pt idx="4798">
                  <c:v>0.60030207175925931</c:v>
                </c:pt>
                <c:pt idx="4799">
                  <c:v>0.60030427083333326</c:v>
                </c:pt>
                <c:pt idx="4800">
                  <c:v>0.60030570601851851</c:v>
                </c:pt>
                <c:pt idx="4801">
                  <c:v>0.60030591435185177</c:v>
                </c:pt>
                <c:pt idx="4802">
                  <c:v>0.60030670138888897</c:v>
                </c:pt>
                <c:pt idx="4803">
                  <c:v>0.60030785879629633</c:v>
                </c:pt>
                <c:pt idx="4804">
                  <c:v>0.60030901620370369</c:v>
                </c:pt>
                <c:pt idx="4805">
                  <c:v>0.60031017361111105</c:v>
                </c:pt>
                <c:pt idx="4806">
                  <c:v>0.60031133101851852</c:v>
                </c:pt>
                <c:pt idx="4807">
                  <c:v>0.60031250000000003</c:v>
                </c:pt>
                <c:pt idx="4808">
                  <c:v>0.60031364583333335</c:v>
                </c:pt>
                <c:pt idx="4809">
                  <c:v>0.60031480324074071</c:v>
                </c:pt>
                <c:pt idx="4810">
                  <c:v>0.60031596064814818</c:v>
                </c:pt>
                <c:pt idx="4811">
                  <c:v>0.60031711805555554</c:v>
                </c:pt>
                <c:pt idx="4812">
                  <c:v>0.60031927083333336</c:v>
                </c:pt>
                <c:pt idx="4813">
                  <c:v>0.60032040509259255</c:v>
                </c:pt>
                <c:pt idx="4814">
                  <c:v>0.60032111111111108</c:v>
                </c:pt>
                <c:pt idx="4815">
                  <c:v>0.60032214120370364</c:v>
                </c:pt>
                <c:pt idx="4816">
                  <c:v>0.60032322916666669</c:v>
                </c:pt>
                <c:pt idx="4817">
                  <c:v>0.60032409722222224</c:v>
                </c:pt>
                <c:pt idx="4818">
                  <c:v>0.60032614583333332</c:v>
                </c:pt>
                <c:pt idx="4819">
                  <c:v>0.60032665509259253</c:v>
                </c:pt>
                <c:pt idx="4820">
                  <c:v>0.60032753472222222</c:v>
                </c:pt>
                <c:pt idx="4821">
                  <c:v>0.60032869212962958</c:v>
                </c:pt>
                <c:pt idx="4822">
                  <c:v>0.60032984953703705</c:v>
                </c:pt>
                <c:pt idx="4823">
                  <c:v>0.60033100694444441</c:v>
                </c:pt>
                <c:pt idx="4824">
                  <c:v>0.60033216435185188</c:v>
                </c:pt>
                <c:pt idx="4825">
                  <c:v>0.60033332175925924</c:v>
                </c:pt>
                <c:pt idx="4826">
                  <c:v>0.6003344791666666</c:v>
                </c:pt>
                <c:pt idx="4827">
                  <c:v>0.60033563657407407</c:v>
                </c:pt>
                <c:pt idx="4828">
                  <c:v>0.60033679398148154</c:v>
                </c:pt>
                <c:pt idx="4829">
                  <c:v>0.6003379513888889</c:v>
                </c:pt>
                <c:pt idx="4830">
                  <c:v>0.60033916666666665</c:v>
                </c:pt>
                <c:pt idx="4831">
                  <c:v>0.60034194444444444</c:v>
                </c:pt>
                <c:pt idx="4832">
                  <c:v>0.60034409722222226</c:v>
                </c:pt>
                <c:pt idx="4833">
                  <c:v>0.60034471064814821</c:v>
                </c:pt>
                <c:pt idx="4834">
                  <c:v>0.60034546296296298</c:v>
                </c:pt>
                <c:pt idx="4835">
                  <c:v>0.60034709490740745</c:v>
                </c:pt>
                <c:pt idx="4836">
                  <c:v>0.60034812500000001</c:v>
                </c:pt>
                <c:pt idx="4837">
                  <c:v>0.60034884259259258</c:v>
                </c:pt>
                <c:pt idx="4838">
                  <c:v>0.60034997685185187</c:v>
                </c:pt>
                <c:pt idx="4839">
                  <c:v>0.60035114583333338</c:v>
                </c:pt>
                <c:pt idx="4840">
                  <c:v>0.60035230324074074</c:v>
                </c:pt>
                <c:pt idx="4841">
                  <c:v>0.6003534606481481</c:v>
                </c:pt>
                <c:pt idx="4842">
                  <c:v>0.6003546296296296</c:v>
                </c:pt>
                <c:pt idx="4843">
                  <c:v>0.60035577546296293</c:v>
                </c:pt>
                <c:pt idx="4844">
                  <c:v>0.6003569328703704</c:v>
                </c:pt>
                <c:pt idx="4845">
                  <c:v>0.6003581018518519</c:v>
                </c:pt>
                <c:pt idx="4846">
                  <c:v>0.60035924768518512</c:v>
                </c:pt>
                <c:pt idx="4847">
                  <c:v>0.60036041666666662</c:v>
                </c:pt>
                <c:pt idx="4848">
                  <c:v>0.60036168981481486</c:v>
                </c:pt>
                <c:pt idx="4849">
                  <c:v>0.60036438657407409</c:v>
                </c:pt>
                <c:pt idx="4850">
                  <c:v>0.60036450231481486</c:v>
                </c:pt>
                <c:pt idx="4851">
                  <c:v>0.60036532407407406</c:v>
                </c:pt>
                <c:pt idx="4852">
                  <c:v>0.60036729166666658</c:v>
                </c:pt>
                <c:pt idx="4853">
                  <c:v>0.6003674537037037</c:v>
                </c:pt>
                <c:pt idx="4854">
                  <c:v>0.60036863425925924</c:v>
                </c:pt>
                <c:pt idx="4855">
                  <c:v>0.60037047453703707</c:v>
                </c:pt>
                <c:pt idx="4856">
                  <c:v>0.60037093750000003</c:v>
                </c:pt>
                <c:pt idx="4857">
                  <c:v>0.60037202546296287</c:v>
                </c:pt>
                <c:pt idx="4858">
                  <c:v>0.6003731365740741</c:v>
                </c:pt>
                <c:pt idx="4859">
                  <c:v>0.60037430555555549</c:v>
                </c:pt>
                <c:pt idx="4860">
                  <c:v>0.60037545138888893</c:v>
                </c:pt>
                <c:pt idx="4861">
                  <c:v>0.60037662037037043</c:v>
                </c:pt>
                <c:pt idx="4862">
                  <c:v>0.60037777777777779</c:v>
                </c:pt>
                <c:pt idx="4863">
                  <c:v>0.60037892361111111</c:v>
                </c:pt>
                <c:pt idx="4864">
                  <c:v>0.60038008101851847</c:v>
                </c:pt>
                <c:pt idx="4865">
                  <c:v>0.60038123842592594</c:v>
                </c:pt>
                <c:pt idx="4866">
                  <c:v>0.60038240740740745</c:v>
                </c:pt>
                <c:pt idx="4867">
                  <c:v>0.60038356481481481</c:v>
                </c:pt>
                <c:pt idx="4868">
                  <c:v>0.60038615740740742</c:v>
                </c:pt>
                <c:pt idx="4869">
                  <c:v>0.60038753472222217</c:v>
                </c:pt>
                <c:pt idx="4870">
                  <c:v>0.60038871527777782</c:v>
                </c:pt>
                <c:pt idx="4871">
                  <c:v>0.60039038194444438</c:v>
                </c:pt>
                <c:pt idx="4872">
                  <c:v>0.60039096064814812</c:v>
                </c:pt>
                <c:pt idx="4873">
                  <c:v>0.60039303240740738</c:v>
                </c:pt>
                <c:pt idx="4874">
                  <c:v>0.60039386574074072</c:v>
                </c:pt>
                <c:pt idx="4875">
                  <c:v>0.60039430555555551</c:v>
                </c:pt>
                <c:pt idx="4876">
                  <c:v>0.60039598379629633</c:v>
                </c:pt>
                <c:pt idx="4877">
                  <c:v>0.60039674768518525</c:v>
                </c:pt>
                <c:pt idx="4878">
                  <c:v>0.60039777777777781</c:v>
                </c:pt>
                <c:pt idx="4879">
                  <c:v>0.60039892361111102</c:v>
                </c:pt>
                <c:pt idx="4880">
                  <c:v>0.60040009259259264</c:v>
                </c:pt>
                <c:pt idx="4881">
                  <c:v>0.60040125</c:v>
                </c:pt>
                <c:pt idx="4882">
                  <c:v>0.60040240740740736</c:v>
                </c:pt>
                <c:pt idx="4883">
                  <c:v>0.60040356481481483</c:v>
                </c:pt>
                <c:pt idx="4884">
                  <c:v>0.60040472222222219</c:v>
                </c:pt>
                <c:pt idx="4885">
                  <c:v>0.60040587962962966</c:v>
                </c:pt>
                <c:pt idx="4886">
                  <c:v>0.60040704861111116</c:v>
                </c:pt>
                <c:pt idx="4887">
                  <c:v>0.60040819444444438</c:v>
                </c:pt>
                <c:pt idx="4888">
                  <c:v>0.60040946759259251</c:v>
                </c:pt>
                <c:pt idx="4889">
                  <c:v>0.60041082175925931</c:v>
                </c:pt>
                <c:pt idx="4890">
                  <c:v>0.60041196759259252</c:v>
                </c:pt>
                <c:pt idx="4891">
                  <c:v>0.60041289351851845</c:v>
                </c:pt>
                <c:pt idx="4892">
                  <c:v>0.60041474537037043</c:v>
                </c:pt>
                <c:pt idx="4893">
                  <c:v>0.60041525462962964</c:v>
                </c:pt>
                <c:pt idx="4894">
                  <c:v>0.60041729166666657</c:v>
                </c:pt>
                <c:pt idx="4895">
                  <c:v>0.60041820601851859</c:v>
                </c:pt>
                <c:pt idx="4896">
                  <c:v>0.60041861111111106</c:v>
                </c:pt>
                <c:pt idx="4897">
                  <c:v>0.60041976851851853</c:v>
                </c:pt>
                <c:pt idx="4898">
                  <c:v>0.600420925925926</c:v>
                </c:pt>
                <c:pt idx="4899">
                  <c:v>0.60042208333333336</c:v>
                </c:pt>
                <c:pt idx="4900">
                  <c:v>0.60042324074074072</c:v>
                </c:pt>
                <c:pt idx="4901">
                  <c:v>0.60042439814814808</c:v>
                </c:pt>
                <c:pt idx="4902">
                  <c:v>0.60042555555555555</c:v>
                </c:pt>
                <c:pt idx="4903">
                  <c:v>0.60042671296296302</c:v>
                </c:pt>
                <c:pt idx="4904">
                  <c:v>0.60042787037037038</c:v>
                </c:pt>
                <c:pt idx="4905">
                  <c:v>0.6004290162037037</c:v>
                </c:pt>
                <c:pt idx="4906">
                  <c:v>0.60043018518518521</c:v>
                </c:pt>
                <c:pt idx="4907">
                  <c:v>0.60043182870370371</c:v>
                </c:pt>
                <c:pt idx="4908">
                  <c:v>0.60043310185185184</c:v>
                </c:pt>
                <c:pt idx="4909">
                  <c:v>0.6004337847222222</c:v>
                </c:pt>
                <c:pt idx="4910">
                  <c:v>0.60043553240740732</c:v>
                </c:pt>
                <c:pt idx="4911">
                  <c:v>0.60043667824074076</c:v>
                </c:pt>
                <c:pt idx="4912">
                  <c:v>0.60043712962962958</c:v>
                </c:pt>
                <c:pt idx="4913">
                  <c:v>0.60043899305555548</c:v>
                </c:pt>
                <c:pt idx="4914">
                  <c:v>0.60044002314814815</c:v>
                </c:pt>
                <c:pt idx="4915">
                  <c:v>0.60044065972222216</c:v>
                </c:pt>
                <c:pt idx="4916">
                  <c:v>0.60044229166666663</c:v>
                </c:pt>
                <c:pt idx="4917">
                  <c:v>0.6004429166666666</c:v>
                </c:pt>
                <c:pt idx="4918">
                  <c:v>0.60044406249999993</c:v>
                </c:pt>
                <c:pt idx="4919">
                  <c:v>0.60044523148148155</c:v>
                </c:pt>
                <c:pt idx="4920">
                  <c:v>0.6004463888888889</c:v>
                </c:pt>
                <c:pt idx="4921">
                  <c:v>0.60044755787037041</c:v>
                </c:pt>
                <c:pt idx="4922">
                  <c:v>0.60044870370370362</c:v>
                </c:pt>
                <c:pt idx="4923">
                  <c:v>0.60044986111111109</c:v>
                </c:pt>
                <c:pt idx="4924">
                  <c:v>0.60045101851851856</c:v>
                </c:pt>
                <c:pt idx="4925">
                  <c:v>0.60045217592592592</c:v>
                </c:pt>
                <c:pt idx="4926">
                  <c:v>0.60045333333333328</c:v>
                </c:pt>
                <c:pt idx="4927">
                  <c:v>0.60045454861111114</c:v>
                </c:pt>
                <c:pt idx="4928">
                  <c:v>0.60045604166666666</c:v>
                </c:pt>
                <c:pt idx="4929">
                  <c:v>0.60045729166666673</c:v>
                </c:pt>
                <c:pt idx="4930">
                  <c:v>0.60045832175925928</c:v>
                </c:pt>
                <c:pt idx="4931">
                  <c:v>0.6004593055555556</c:v>
                </c:pt>
                <c:pt idx="4932">
                  <c:v>0.60046050925925931</c:v>
                </c:pt>
                <c:pt idx="4933">
                  <c:v>0.60046156250000005</c:v>
                </c:pt>
                <c:pt idx="4934">
                  <c:v>0.60046369212962969</c:v>
                </c:pt>
                <c:pt idx="4935">
                  <c:v>0.60046409722222216</c:v>
                </c:pt>
                <c:pt idx="4936">
                  <c:v>0.60046490740740743</c:v>
                </c:pt>
                <c:pt idx="4937">
                  <c:v>0.60046606481481479</c:v>
                </c:pt>
                <c:pt idx="4938">
                  <c:v>0.60046722222222226</c:v>
                </c:pt>
                <c:pt idx="4939">
                  <c:v>0.60046836805555548</c:v>
                </c:pt>
                <c:pt idx="4940">
                  <c:v>0.60046953703703698</c:v>
                </c:pt>
                <c:pt idx="4941">
                  <c:v>0.60047069444444445</c:v>
                </c:pt>
                <c:pt idx="4942">
                  <c:v>0.60047185185185181</c:v>
                </c:pt>
                <c:pt idx="4943">
                  <c:v>0.60047300925925928</c:v>
                </c:pt>
                <c:pt idx="4944">
                  <c:v>0.60047416666666664</c:v>
                </c:pt>
                <c:pt idx="4945">
                  <c:v>0.60047533564814815</c:v>
                </c:pt>
                <c:pt idx="4946">
                  <c:v>0.60047653935185186</c:v>
                </c:pt>
                <c:pt idx="4947">
                  <c:v>0.60047785879629623</c:v>
                </c:pt>
                <c:pt idx="4948">
                  <c:v>0.60047962962962964</c:v>
                </c:pt>
                <c:pt idx="4949">
                  <c:v>0.60048026620370376</c:v>
                </c:pt>
                <c:pt idx="4950">
                  <c:v>0.60048153935185189</c:v>
                </c:pt>
                <c:pt idx="4951">
                  <c:v>0.60048310185185183</c:v>
                </c:pt>
                <c:pt idx="4952">
                  <c:v>0.60048342592592585</c:v>
                </c:pt>
                <c:pt idx="4953">
                  <c:v>0.60048501157407408</c:v>
                </c:pt>
                <c:pt idx="4954">
                  <c:v>0.60048574074074079</c:v>
                </c:pt>
                <c:pt idx="4955">
                  <c:v>0.60048689814814815</c:v>
                </c:pt>
                <c:pt idx="4956">
                  <c:v>0.60048804398148148</c:v>
                </c:pt>
                <c:pt idx="4957">
                  <c:v>0.60048921296296287</c:v>
                </c:pt>
                <c:pt idx="4958">
                  <c:v>0.60049037037037034</c:v>
                </c:pt>
                <c:pt idx="4959">
                  <c:v>0.60049152777777781</c:v>
                </c:pt>
                <c:pt idx="4960">
                  <c:v>0.60049268518518517</c:v>
                </c:pt>
                <c:pt idx="4961">
                  <c:v>0.60049385416666667</c:v>
                </c:pt>
                <c:pt idx="4962">
                  <c:v>0.600495</c:v>
                </c:pt>
                <c:pt idx="4963">
                  <c:v>0.60049615740740747</c:v>
                </c:pt>
                <c:pt idx="4964">
                  <c:v>0.60049731481481483</c:v>
                </c:pt>
                <c:pt idx="4965">
                  <c:v>0.60049881944444439</c:v>
                </c:pt>
                <c:pt idx="4966">
                  <c:v>0.60050121527777778</c:v>
                </c:pt>
                <c:pt idx="4967">
                  <c:v>0.60050130787037037</c:v>
                </c:pt>
                <c:pt idx="4968">
                  <c:v>0.60050231481481486</c:v>
                </c:pt>
                <c:pt idx="4969">
                  <c:v>0.60050474537037035</c:v>
                </c:pt>
                <c:pt idx="4970">
                  <c:v>0.60050506944444448</c:v>
                </c:pt>
                <c:pt idx="4971">
                  <c:v>0.60050542824074071</c:v>
                </c:pt>
                <c:pt idx="4972">
                  <c:v>0.60050751157407412</c:v>
                </c:pt>
                <c:pt idx="4973">
                  <c:v>0.60050878472222224</c:v>
                </c:pt>
                <c:pt idx="4974">
                  <c:v>0.6005089930555555</c:v>
                </c:pt>
                <c:pt idx="4975">
                  <c:v>0.60051004629629634</c:v>
                </c:pt>
                <c:pt idx="4976">
                  <c:v>0.60051121527777784</c:v>
                </c:pt>
                <c:pt idx="4977">
                  <c:v>0.60051236111111106</c:v>
                </c:pt>
                <c:pt idx="4978">
                  <c:v>0.60051351851851853</c:v>
                </c:pt>
                <c:pt idx="4979">
                  <c:v>0.60051467592592589</c:v>
                </c:pt>
                <c:pt idx="4980">
                  <c:v>0.60051583333333336</c:v>
                </c:pt>
                <c:pt idx="4981">
                  <c:v>0.60051699074074072</c:v>
                </c:pt>
                <c:pt idx="4982">
                  <c:v>0.60051814814814808</c:v>
                </c:pt>
                <c:pt idx="4983">
                  <c:v>0.60051930555555555</c:v>
                </c:pt>
                <c:pt idx="4984">
                  <c:v>0.60052046296296302</c:v>
                </c:pt>
                <c:pt idx="4985">
                  <c:v>0.60052202546296296</c:v>
                </c:pt>
                <c:pt idx="4986">
                  <c:v>0.60052309027777773</c:v>
                </c:pt>
                <c:pt idx="4987">
                  <c:v>0.60052400462962963</c:v>
                </c:pt>
                <c:pt idx="4988">
                  <c:v>0.60052538194444438</c:v>
                </c:pt>
                <c:pt idx="4989">
                  <c:v>0.60052702546296299</c:v>
                </c:pt>
                <c:pt idx="4990">
                  <c:v>0.60052834490740736</c:v>
                </c:pt>
                <c:pt idx="4991">
                  <c:v>0.60052862268518525</c:v>
                </c:pt>
                <c:pt idx="4992">
                  <c:v>0.60053054398148153</c:v>
                </c:pt>
                <c:pt idx="4993">
                  <c:v>0.60053174768518514</c:v>
                </c:pt>
                <c:pt idx="4994">
                  <c:v>0.60053203703703706</c:v>
                </c:pt>
                <c:pt idx="4995">
                  <c:v>0.60053319444444442</c:v>
                </c:pt>
                <c:pt idx="4996">
                  <c:v>0.60053435185185178</c:v>
                </c:pt>
                <c:pt idx="4997">
                  <c:v>0.60053550925925925</c:v>
                </c:pt>
                <c:pt idx="4998">
                  <c:v>0.60053665509259258</c:v>
                </c:pt>
                <c:pt idx="4999">
                  <c:v>0.60053782407407408</c:v>
                </c:pt>
                <c:pt idx="5000">
                  <c:v>0.60053898148148144</c:v>
                </c:pt>
                <c:pt idx="5001">
                  <c:v>0.60054013888888891</c:v>
                </c:pt>
                <c:pt idx="5002">
                  <c:v>0.60054129629629627</c:v>
                </c:pt>
                <c:pt idx="5003">
                  <c:v>0.60054244212962959</c:v>
                </c:pt>
                <c:pt idx="5004">
                  <c:v>0.60054375000000004</c:v>
                </c:pt>
                <c:pt idx="5005">
                  <c:v>0.60054567129629632</c:v>
                </c:pt>
                <c:pt idx="5006">
                  <c:v>0.60054774305555547</c:v>
                </c:pt>
                <c:pt idx="5007">
                  <c:v>0.60054790509259259</c:v>
                </c:pt>
                <c:pt idx="5008">
                  <c:v>0.60054865740740748</c:v>
                </c:pt>
                <c:pt idx="5009">
                  <c:v>0.60054987268518512</c:v>
                </c:pt>
                <c:pt idx="5010">
                  <c:v>0.60055120370370374</c:v>
                </c:pt>
                <c:pt idx="5011">
                  <c:v>0.60055171296296295</c:v>
                </c:pt>
                <c:pt idx="5012">
                  <c:v>0.6005534027777778</c:v>
                </c:pt>
                <c:pt idx="5013">
                  <c:v>0.6005546643518519</c:v>
                </c:pt>
                <c:pt idx="5014">
                  <c:v>0.60055518518518525</c:v>
                </c:pt>
                <c:pt idx="5015">
                  <c:v>0.60055634259259261</c:v>
                </c:pt>
                <c:pt idx="5016">
                  <c:v>0.60055749999999997</c:v>
                </c:pt>
                <c:pt idx="5017">
                  <c:v>0.60055865740740733</c:v>
                </c:pt>
                <c:pt idx="5018">
                  <c:v>0.60055982638888883</c:v>
                </c:pt>
                <c:pt idx="5019">
                  <c:v>0.60056097222222227</c:v>
                </c:pt>
                <c:pt idx="5020">
                  <c:v>0.60056214120370377</c:v>
                </c:pt>
                <c:pt idx="5021">
                  <c:v>0.60056328703703699</c:v>
                </c:pt>
                <c:pt idx="5022">
                  <c:v>0.60056444444444446</c:v>
                </c:pt>
                <c:pt idx="5023">
                  <c:v>0.60056560185185193</c:v>
                </c:pt>
                <c:pt idx="5024">
                  <c:v>0.60056674768518514</c:v>
                </c:pt>
                <c:pt idx="5025">
                  <c:v>0.60056797453703703</c:v>
                </c:pt>
                <c:pt idx="5026">
                  <c:v>0.60056994212962966</c:v>
                </c:pt>
                <c:pt idx="5027">
                  <c:v>0.60057047453703705</c:v>
                </c:pt>
                <c:pt idx="5028">
                  <c:v>0.60057151620370375</c:v>
                </c:pt>
                <c:pt idx="5029">
                  <c:v>0.60057325231481484</c:v>
                </c:pt>
                <c:pt idx="5030">
                  <c:v>0.6005739351851852</c:v>
                </c:pt>
                <c:pt idx="5031">
                  <c:v>0.60057491898148152</c:v>
                </c:pt>
                <c:pt idx="5032">
                  <c:v>0.60057638888888887</c:v>
                </c:pt>
                <c:pt idx="5033">
                  <c:v>0.60057717592592597</c:v>
                </c:pt>
                <c:pt idx="5034">
                  <c:v>0.60057832175925918</c:v>
                </c:pt>
                <c:pt idx="5035">
                  <c:v>0.60057949074074068</c:v>
                </c:pt>
                <c:pt idx="5036">
                  <c:v>0.60058064814814816</c:v>
                </c:pt>
                <c:pt idx="5037">
                  <c:v>0.60058180555555551</c:v>
                </c:pt>
                <c:pt idx="5038">
                  <c:v>0.60058296296296299</c:v>
                </c:pt>
                <c:pt idx="5039">
                  <c:v>0.60058412037037034</c:v>
                </c:pt>
                <c:pt idx="5040">
                  <c:v>0.60058527777777782</c:v>
                </c:pt>
                <c:pt idx="5041">
                  <c:v>0.60058643518518517</c:v>
                </c:pt>
                <c:pt idx="5042">
                  <c:v>0.60058759259259253</c:v>
                </c:pt>
                <c:pt idx="5043">
                  <c:v>0.60058880787037039</c:v>
                </c:pt>
                <c:pt idx="5044">
                  <c:v>0.60059012731481487</c:v>
                </c:pt>
                <c:pt idx="5045">
                  <c:v>0.60059199074074077</c:v>
                </c:pt>
                <c:pt idx="5046">
                  <c:v>0.60059223379629634</c:v>
                </c:pt>
                <c:pt idx="5047">
                  <c:v>0.60059391203703705</c:v>
                </c:pt>
                <c:pt idx="5048">
                  <c:v>0.60059545138888892</c:v>
                </c:pt>
                <c:pt idx="5049">
                  <c:v>0.60059569444444449</c:v>
                </c:pt>
                <c:pt idx="5050">
                  <c:v>0.60059783564814817</c:v>
                </c:pt>
                <c:pt idx="5051">
                  <c:v>0.60059903935185177</c:v>
                </c:pt>
                <c:pt idx="5052">
                  <c:v>0.60059915509259254</c:v>
                </c:pt>
                <c:pt idx="5053">
                  <c:v>0.60060032407407415</c:v>
                </c:pt>
                <c:pt idx="5054">
                  <c:v>0.60060148148148151</c:v>
                </c:pt>
                <c:pt idx="5055">
                  <c:v>0.60060263888888887</c:v>
                </c:pt>
                <c:pt idx="5056">
                  <c:v>0.60060379629629623</c:v>
                </c:pt>
                <c:pt idx="5057">
                  <c:v>0.6006049537037037</c:v>
                </c:pt>
                <c:pt idx="5058">
                  <c:v>0.60060611111111117</c:v>
                </c:pt>
                <c:pt idx="5059">
                  <c:v>0.60060726851851853</c:v>
                </c:pt>
                <c:pt idx="5060">
                  <c:v>0.60060842592592589</c:v>
                </c:pt>
                <c:pt idx="5061">
                  <c:v>0.60060958333333336</c:v>
                </c:pt>
                <c:pt idx="5062">
                  <c:v>0.60061074074074072</c:v>
                </c:pt>
                <c:pt idx="5063">
                  <c:v>0.60061224537037039</c:v>
                </c:pt>
                <c:pt idx="5064">
                  <c:v>0.60061363425925918</c:v>
                </c:pt>
                <c:pt idx="5065">
                  <c:v>0.60061494212962963</c:v>
                </c:pt>
                <c:pt idx="5066">
                  <c:v>0.60061546296296298</c:v>
                </c:pt>
                <c:pt idx="5067">
                  <c:v>0.60061677083333331</c:v>
                </c:pt>
                <c:pt idx="5068">
                  <c:v>0.60061778935185184</c:v>
                </c:pt>
                <c:pt idx="5069">
                  <c:v>0.60061971064814812</c:v>
                </c:pt>
                <c:pt idx="5070">
                  <c:v>0.60062062500000002</c:v>
                </c:pt>
                <c:pt idx="5071">
                  <c:v>0.6006211574074074</c:v>
                </c:pt>
                <c:pt idx="5072">
                  <c:v>0.60062231481481476</c:v>
                </c:pt>
                <c:pt idx="5073">
                  <c:v>0.60062348379629626</c:v>
                </c:pt>
                <c:pt idx="5074">
                  <c:v>0.60062462962962959</c:v>
                </c:pt>
                <c:pt idx="5075">
                  <c:v>0.60062577546296303</c:v>
                </c:pt>
                <c:pt idx="5076">
                  <c:v>0.60062694444444442</c:v>
                </c:pt>
                <c:pt idx="5077">
                  <c:v>0.60062810185185178</c:v>
                </c:pt>
                <c:pt idx="5078">
                  <c:v>0.60062925925925925</c:v>
                </c:pt>
                <c:pt idx="5079">
                  <c:v>0.60063041666666672</c:v>
                </c:pt>
                <c:pt idx="5080">
                  <c:v>0.60063157407407408</c:v>
                </c:pt>
                <c:pt idx="5081">
                  <c:v>0.60063284722222221</c:v>
                </c:pt>
                <c:pt idx="5082">
                  <c:v>0.60063601851851844</c:v>
                </c:pt>
                <c:pt idx="5083">
                  <c:v>0.60063620370370374</c:v>
                </c:pt>
                <c:pt idx="5084">
                  <c:v>0.60063695601851852</c:v>
                </c:pt>
                <c:pt idx="5085">
                  <c:v>0.60063822916666665</c:v>
                </c:pt>
                <c:pt idx="5086">
                  <c:v>0.60063893518518519</c:v>
                </c:pt>
                <c:pt idx="5087">
                  <c:v>0.60063967592592593</c:v>
                </c:pt>
                <c:pt idx="5088">
                  <c:v>0.60064122685185184</c:v>
                </c:pt>
                <c:pt idx="5089">
                  <c:v>0.600642037037037</c:v>
                </c:pt>
                <c:pt idx="5090">
                  <c:v>0.60064314814814812</c:v>
                </c:pt>
                <c:pt idx="5091">
                  <c:v>0.60064430555555548</c:v>
                </c:pt>
                <c:pt idx="5092">
                  <c:v>0.60064546296296295</c:v>
                </c:pt>
                <c:pt idx="5093">
                  <c:v>0.60064662037037042</c:v>
                </c:pt>
                <c:pt idx="5094">
                  <c:v>0.60064777777777778</c:v>
                </c:pt>
                <c:pt idx="5095">
                  <c:v>0.60064893518518514</c:v>
                </c:pt>
                <c:pt idx="5096">
                  <c:v>0.60065009259259261</c:v>
                </c:pt>
                <c:pt idx="5097">
                  <c:v>0.60065124999999997</c:v>
                </c:pt>
                <c:pt idx="5098">
                  <c:v>0.60065240740740744</c:v>
                </c:pt>
                <c:pt idx="5099">
                  <c:v>0.6006535648148148</c:v>
                </c:pt>
                <c:pt idx="5100">
                  <c:v>0.60065523148148148</c:v>
                </c:pt>
                <c:pt idx="5101">
                  <c:v>0.60065644675925922</c:v>
                </c:pt>
                <c:pt idx="5102">
                  <c:v>0.60065719907407411</c:v>
                </c:pt>
                <c:pt idx="5103">
                  <c:v>0.60065958333333336</c:v>
                </c:pt>
                <c:pt idx="5104">
                  <c:v>0.60066008101851853</c:v>
                </c:pt>
                <c:pt idx="5105">
                  <c:v>0.60066081018518513</c:v>
                </c:pt>
                <c:pt idx="5106">
                  <c:v>0.60066182870370366</c:v>
                </c:pt>
                <c:pt idx="5107">
                  <c:v>0.60066298611111113</c:v>
                </c:pt>
                <c:pt idx="5108">
                  <c:v>0.60066396990740734</c:v>
                </c:pt>
                <c:pt idx="5109">
                  <c:v>0.60066513888888895</c:v>
                </c:pt>
                <c:pt idx="5110">
                  <c:v>0.60066629629629631</c:v>
                </c:pt>
                <c:pt idx="5111">
                  <c:v>0.60066745370370367</c:v>
                </c:pt>
                <c:pt idx="5112">
                  <c:v>0.60066861111111103</c:v>
                </c:pt>
                <c:pt idx="5113">
                  <c:v>0.6006697685185185</c:v>
                </c:pt>
                <c:pt idx="5114">
                  <c:v>0.60067091435185183</c:v>
                </c:pt>
                <c:pt idx="5115">
                  <c:v>0.60067208333333333</c:v>
                </c:pt>
                <c:pt idx="5116">
                  <c:v>0.60067325231481483</c:v>
                </c:pt>
                <c:pt idx="5117">
                  <c:v>0.60067439814814816</c:v>
                </c:pt>
                <c:pt idx="5118">
                  <c:v>0.60067584490740733</c:v>
                </c:pt>
                <c:pt idx="5119">
                  <c:v>0.600677349537037</c:v>
                </c:pt>
                <c:pt idx="5120">
                  <c:v>0.60067837962962967</c:v>
                </c:pt>
                <c:pt idx="5121">
                  <c:v>0.60067912037037041</c:v>
                </c:pt>
                <c:pt idx="5122">
                  <c:v>0.60068041666666672</c:v>
                </c:pt>
                <c:pt idx="5123">
                  <c:v>0.60068163194444435</c:v>
                </c:pt>
                <c:pt idx="5124">
                  <c:v>0.60068255787037039</c:v>
                </c:pt>
                <c:pt idx="5125">
                  <c:v>0.60068412037037033</c:v>
                </c:pt>
                <c:pt idx="5126">
                  <c:v>0.60068493055555561</c:v>
                </c:pt>
                <c:pt idx="5127">
                  <c:v>0.60068680555555554</c:v>
                </c:pt>
                <c:pt idx="5128">
                  <c:v>0.60068751157407407</c:v>
                </c:pt>
                <c:pt idx="5129">
                  <c:v>0.60068828703703703</c:v>
                </c:pt>
                <c:pt idx="5130">
                  <c:v>0.60068944444444439</c:v>
                </c:pt>
                <c:pt idx="5131">
                  <c:v>0.60069060185185186</c:v>
                </c:pt>
                <c:pt idx="5132">
                  <c:v>0.60069175925925922</c:v>
                </c:pt>
                <c:pt idx="5133">
                  <c:v>0.60069291666666669</c:v>
                </c:pt>
                <c:pt idx="5134">
                  <c:v>0.60069407407407405</c:v>
                </c:pt>
                <c:pt idx="5135">
                  <c:v>0.60069521990740748</c:v>
                </c:pt>
                <c:pt idx="5136">
                  <c:v>0.60069638888888888</c:v>
                </c:pt>
                <c:pt idx="5137">
                  <c:v>0.60069754629629624</c:v>
                </c:pt>
                <c:pt idx="5138">
                  <c:v>0.60069870370370371</c:v>
                </c:pt>
                <c:pt idx="5139">
                  <c:v>0.60069994212962963</c:v>
                </c:pt>
                <c:pt idx="5140">
                  <c:v>0.6007017013888889</c:v>
                </c:pt>
                <c:pt idx="5141">
                  <c:v>0.60070219907407407</c:v>
                </c:pt>
                <c:pt idx="5142">
                  <c:v>0.60070436342592592</c:v>
                </c:pt>
                <c:pt idx="5143">
                  <c:v>0.60070574074074079</c:v>
                </c:pt>
                <c:pt idx="5144">
                  <c:v>0.6007071064814814</c:v>
                </c:pt>
                <c:pt idx="5145">
                  <c:v>0.60070929398148154</c:v>
                </c:pt>
                <c:pt idx="5146">
                  <c:v>0.60070946759259258</c:v>
                </c:pt>
                <c:pt idx="5147">
                  <c:v>0.60071031249999995</c:v>
                </c:pt>
                <c:pt idx="5148">
                  <c:v>0.60071146990740742</c:v>
                </c:pt>
                <c:pt idx="5149">
                  <c:v>0.6007126273148149</c:v>
                </c:pt>
                <c:pt idx="5150">
                  <c:v>0.60071378472222225</c:v>
                </c:pt>
                <c:pt idx="5151">
                  <c:v>0.60071495370370365</c:v>
                </c:pt>
                <c:pt idx="5152">
                  <c:v>0.60071609953703697</c:v>
                </c:pt>
                <c:pt idx="5153">
                  <c:v>0.60071725694444444</c:v>
                </c:pt>
                <c:pt idx="5154">
                  <c:v>0.60071841435185191</c:v>
                </c:pt>
                <c:pt idx="5155">
                  <c:v>0.60071957175925927</c:v>
                </c:pt>
                <c:pt idx="5156">
                  <c:v>0.60072072916666663</c:v>
                </c:pt>
                <c:pt idx="5157">
                  <c:v>0.60072206018518515</c:v>
                </c:pt>
                <c:pt idx="5158">
                  <c:v>0.60072421296296297</c:v>
                </c:pt>
                <c:pt idx="5159">
                  <c:v>0.60072467592592593</c:v>
                </c:pt>
                <c:pt idx="5160">
                  <c:v>0.60072576388888888</c:v>
                </c:pt>
                <c:pt idx="5161">
                  <c:v>0.60072807870370371</c:v>
                </c:pt>
                <c:pt idx="5162">
                  <c:v>0.6007282986111111</c:v>
                </c:pt>
                <c:pt idx="5163">
                  <c:v>0.60072906250000002</c:v>
                </c:pt>
                <c:pt idx="5164">
                  <c:v>0.60073062499999996</c:v>
                </c:pt>
                <c:pt idx="5165">
                  <c:v>0.60073178240740743</c:v>
                </c:pt>
                <c:pt idx="5166">
                  <c:v>0.60073230324074078</c:v>
                </c:pt>
                <c:pt idx="5167">
                  <c:v>0.60073346064814814</c:v>
                </c:pt>
                <c:pt idx="5168">
                  <c:v>0.6007346180555555</c:v>
                </c:pt>
                <c:pt idx="5169">
                  <c:v>0.60073577546296297</c:v>
                </c:pt>
                <c:pt idx="5170">
                  <c:v>0.6007369212962963</c:v>
                </c:pt>
                <c:pt idx="5171">
                  <c:v>0.6007380902777778</c:v>
                </c:pt>
                <c:pt idx="5172">
                  <c:v>0.60073924768518516</c:v>
                </c:pt>
                <c:pt idx="5173">
                  <c:v>0.60074040509259252</c:v>
                </c:pt>
                <c:pt idx="5174">
                  <c:v>0.60074156249999999</c:v>
                </c:pt>
                <c:pt idx="5175">
                  <c:v>0.60074271990740746</c:v>
                </c:pt>
                <c:pt idx="5176">
                  <c:v>0.60074412037037039</c:v>
                </c:pt>
                <c:pt idx="5177">
                  <c:v>0.60074515046296295</c:v>
                </c:pt>
                <c:pt idx="5178">
                  <c:v>0.60074652777777782</c:v>
                </c:pt>
                <c:pt idx="5179">
                  <c:v>0.60074770833333335</c:v>
                </c:pt>
                <c:pt idx="5180">
                  <c:v>0.60074898148148148</c:v>
                </c:pt>
                <c:pt idx="5181">
                  <c:v>0.60075118055555554</c:v>
                </c:pt>
                <c:pt idx="5182">
                  <c:v>0.6007516087962963</c:v>
                </c:pt>
                <c:pt idx="5183">
                  <c:v>0.60075250000000002</c:v>
                </c:pt>
                <c:pt idx="5184">
                  <c:v>0.60075394675925931</c:v>
                </c:pt>
                <c:pt idx="5185">
                  <c:v>0.60075493055555562</c:v>
                </c:pt>
                <c:pt idx="5186">
                  <c:v>0.60075545138888886</c:v>
                </c:pt>
                <c:pt idx="5187">
                  <c:v>0.60075660879629633</c:v>
                </c:pt>
                <c:pt idx="5188">
                  <c:v>0.60075776620370369</c:v>
                </c:pt>
                <c:pt idx="5189">
                  <c:v>0.60075892361111116</c:v>
                </c:pt>
                <c:pt idx="5190">
                  <c:v>0.60076009259259255</c:v>
                </c:pt>
                <c:pt idx="5191">
                  <c:v>0.60076123842592588</c:v>
                </c:pt>
                <c:pt idx="5192">
                  <c:v>0.60076239583333335</c:v>
                </c:pt>
                <c:pt idx="5193">
                  <c:v>0.60076356481481485</c:v>
                </c:pt>
                <c:pt idx="5194">
                  <c:v>0.60076471064814818</c:v>
                </c:pt>
                <c:pt idx="5195">
                  <c:v>0.60076586805555554</c:v>
                </c:pt>
                <c:pt idx="5196">
                  <c:v>0.60076703703703704</c:v>
                </c:pt>
                <c:pt idx="5197">
                  <c:v>0.60076934027777773</c:v>
                </c:pt>
                <c:pt idx="5198">
                  <c:v>0.60077046296296299</c:v>
                </c:pt>
                <c:pt idx="5199">
                  <c:v>0.60077082175925933</c:v>
                </c:pt>
                <c:pt idx="5200">
                  <c:v>0.60077247685185187</c:v>
                </c:pt>
                <c:pt idx="5201">
                  <c:v>0.60077372685185182</c:v>
                </c:pt>
                <c:pt idx="5202">
                  <c:v>0.60077396990740739</c:v>
                </c:pt>
                <c:pt idx="5203">
                  <c:v>0.60077616898148145</c:v>
                </c:pt>
                <c:pt idx="5204">
                  <c:v>0.6007773842592592</c:v>
                </c:pt>
                <c:pt idx="5205">
                  <c:v>0.60077771990740736</c:v>
                </c:pt>
                <c:pt idx="5206">
                  <c:v>0.60077859953703705</c:v>
                </c:pt>
                <c:pt idx="5207">
                  <c:v>0.60077975694444441</c:v>
                </c:pt>
                <c:pt idx="5208">
                  <c:v>0.60078091435185188</c:v>
                </c:pt>
                <c:pt idx="5209">
                  <c:v>0.60078207175925935</c:v>
                </c:pt>
                <c:pt idx="5210">
                  <c:v>0.60078322916666671</c:v>
                </c:pt>
                <c:pt idx="5211">
                  <c:v>0.6007843981481481</c:v>
                </c:pt>
                <c:pt idx="5212">
                  <c:v>0.60078554398148143</c:v>
                </c:pt>
                <c:pt idx="5213">
                  <c:v>0.6007867013888889</c:v>
                </c:pt>
                <c:pt idx="5214">
                  <c:v>0.60078785879629637</c:v>
                </c:pt>
                <c:pt idx="5215">
                  <c:v>0.60078901620370373</c:v>
                </c:pt>
                <c:pt idx="5216">
                  <c:v>0.60079061342592599</c:v>
                </c:pt>
                <c:pt idx="5217">
                  <c:v>0.60079209490740737</c:v>
                </c:pt>
                <c:pt idx="5218">
                  <c:v>0.60079298611111109</c:v>
                </c:pt>
                <c:pt idx="5219">
                  <c:v>0.60079373842592587</c:v>
                </c:pt>
                <c:pt idx="5220">
                  <c:v>0.6007953240740741</c:v>
                </c:pt>
                <c:pt idx="5221">
                  <c:v>0.60079658564814808</c:v>
                </c:pt>
                <c:pt idx="5222">
                  <c:v>0.60079711805555558</c:v>
                </c:pt>
                <c:pt idx="5223">
                  <c:v>0.60079925925925926</c:v>
                </c:pt>
                <c:pt idx="5224">
                  <c:v>0.60080040509259258</c:v>
                </c:pt>
                <c:pt idx="5225">
                  <c:v>0.60080057870370374</c:v>
                </c:pt>
                <c:pt idx="5226">
                  <c:v>0.60080174768518524</c:v>
                </c:pt>
                <c:pt idx="5227">
                  <c:v>0.6008029050925926</c:v>
                </c:pt>
                <c:pt idx="5228">
                  <c:v>0.60080406249999996</c:v>
                </c:pt>
                <c:pt idx="5229">
                  <c:v>0.60080521990740743</c:v>
                </c:pt>
                <c:pt idx="5230">
                  <c:v>0.60080637731481479</c:v>
                </c:pt>
                <c:pt idx="5231">
                  <c:v>0.60080753472222226</c:v>
                </c:pt>
                <c:pt idx="5232">
                  <c:v>0.60080868055555559</c:v>
                </c:pt>
                <c:pt idx="5233">
                  <c:v>0.60080984953703698</c:v>
                </c:pt>
                <c:pt idx="5234">
                  <c:v>0.60081100694444445</c:v>
                </c:pt>
                <c:pt idx="5235">
                  <c:v>0.60081216435185192</c:v>
                </c:pt>
                <c:pt idx="5236">
                  <c:v>0.60081452546296299</c:v>
                </c:pt>
                <c:pt idx="5237">
                  <c:v>0.6008155092592592</c:v>
                </c:pt>
                <c:pt idx="5238">
                  <c:v>0.60081581018518515</c:v>
                </c:pt>
                <c:pt idx="5239">
                  <c:v>0.60081754629629625</c:v>
                </c:pt>
                <c:pt idx="5240">
                  <c:v>0.6008191087962963</c:v>
                </c:pt>
                <c:pt idx="5241">
                  <c:v>0.60081927083333342</c:v>
                </c:pt>
                <c:pt idx="5242">
                  <c:v>0.60082046296296299</c:v>
                </c:pt>
                <c:pt idx="5243">
                  <c:v>0.60082277777777782</c:v>
                </c:pt>
                <c:pt idx="5244">
                  <c:v>0.60082326388888885</c:v>
                </c:pt>
                <c:pt idx="5245">
                  <c:v>0.60082373842592596</c:v>
                </c:pt>
                <c:pt idx="5246">
                  <c:v>0.60082489583333332</c:v>
                </c:pt>
                <c:pt idx="5247">
                  <c:v>0.60082605324074068</c:v>
                </c:pt>
                <c:pt idx="5248">
                  <c:v>0.60082721064814815</c:v>
                </c:pt>
                <c:pt idx="5249">
                  <c:v>0.60082836805555562</c:v>
                </c:pt>
                <c:pt idx="5250">
                  <c:v>0.60082952546296298</c:v>
                </c:pt>
                <c:pt idx="5251">
                  <c:v>0.60083068287037034</c:v>
                </c:pt>
                <c:pt idx="5252">
                  <c:v>0.60083184027777781</c:v>
                </c:pt>
                <c:pt idx="5253">
                  <c:v>0.60083299768518517</c:v>
                </c:pt>
                <c:pt idx="5254">
                  <c:v>0.60083415509259264</c:v>
                </c:pt>
                <c:pt idx="5255">
                  <c:v>0.60083605324074074</c:v>
                </c:pt>
                <c:pt idx="5256">
                  <c:v>0.60083726851851849</c:v>
                </c:pt>
                <c:pt idx="5257">
                  <c:v>0.60083785879629636</c:v>
                </c:pt>
                <c:pt idx="5258">
                  <c:v>0.60083906250000008</c:v>
                </c:pt>
                <c:pt idx="5259">
                  <c:v>0.60084083333333338</c:v>
                </c:pt>
                <c:pt idx="5260">
                  <c:v>0.60084119212962961</c:v>
                </c:pt>
                <c:pt idx="5261">
                  <c:v>0.60084293981481485</c:v>
                </c:pt>
                <c:pt idx="5262">
                  <c:v>0.60084425925925933</c:v>
                </c:pt>
                <c:pt idx="5263">
                  <c:v>0.60084474537037036</c:v>
                </c:pt>
                <c:pt idx="5264">
                  <c:v>0.60084658564814808</c:v>
                </c:pt>
                <c:pt idx="5265">
                  <c:v>0.60084784722222229</c:v>
                </c:pt>
                <c:pt idx="5266">
                  <c:v>0.60084804398148151</c:v>
                </c:pt>
                <c:pt idx="5267">
                  <c:v>0.60084920138888886</c:v>
                </c:pt>
                <c:pt idx="5268">
                  <c:v>0.60085035879629622</c:v>
                </c:pt>
                <c:pt idx="5269">
                  <c:v>0.60085151620370369</c:v>
                </c:pt>
                <c:pt idx="5270">
                  <c:v>0.60085267361111117</c:v>
                </c:pt>
                <c:pt idx="5271">
                  <c:v>0.60085383101851852</c:v>
                </c:pt>
                <c:pt idx="5272">
                  <c:v>0.60085498842592588</c:v>
                </c:pt>
                <c:pt idx="5273">
                  <c:v>0.60085614583333335</c:v>
                </c:pt>
                <c:pt idx="5274">
                  <c:v>0.60085730324074083</c:v>
                </c:pt>
                <c:pt idx="5275">
                  <c:v>0.60085846064814818</c:v>
                </c:pt>
                <c:pt idx="5276">
                  <c:v>0.60086005787037033</c:v>
                </c:pt>
                <c:pt idx="5277">
                  <c:v>0.60086081018518522</c:v>
                </c:pt>
                <c:pt idx="5278">
                  <c:v>0.60086203703703711</c:v>
                </c:pt>
                <c:pt idx="5279">
                  <c:v>0.60086325231481486</c:v>
                </c:pt>
                <c:pt idx="5280">
                  <c:v>0.60086428240740741</c:v>
                </c:pt>
                <c:pt idx="5281">
                  <c:v>0.60086579861111111</c:v>
                </c:pt>
                <c:pt idx="5282">
                  <c:v>0.60086665509259263</c:v>
                </c:pt>
                <c:pt idx="5283">
                  <c:v>0.60086850694444438</c:v>
                </c:pt>
                <c:pt idx="5284">
                  <c:v>0.60086886574074072</c:v>
                </c:pt>
                <c:pt idx="5285">
                  <c:v>0.60087003472222222</c:v>
                </c:pt>
                <c:pt idx="5286">
                  <c:v>0.60087119212962958</c:v>
                </c:pt>
                <c:pt idx="5287">
                  <c:v>0.60087234953703705</c:v>
                </c:pt>
                <c:pt idx="5288">
                  <c:v>0.60087350694444441</c:v>
                </c:pt>
                <c:pt idx="5289">
                  <c:v>0.60087466435185188</c:v>
                </c:pt>
                <c:pt idx="5290">
                  <c:v>0.60087582175925924</c:v>
                </c:pt>
                <c:pt idx="5291">
                  <c:v>0.60087697916666671</c:v>
                </c:pt>
                <c:pt idx="5292">
                  <c:v>0.60087813657407407</c:v>
                </c:pt>
                <c:pt idx="5293">
                  <c:v>0.60087929398148143</c:v>
                </c:pt>
                <c:pt idx="5294">
                  <c:v>0.6008820601851852</c:v>
                </c:pt>
                <c:pt idx="5295">
                  <c:v>0.60088314814814814</c:v>
                </c:pt>
                <c:pt idx="5296">
                  <c:v>0.60088462962962963</c:v>
                </c:pt>
                <c:pt idx="5297">
                  <c:v>0.60088650462962956</c:v>
                </c:pt>
                <c:pt idx="5298">
                  <c:v>0.60088680555555563</c:v>
                </c:pt>
                <c:pt idx="5299">
                  <c:v>0.6008877777777778</c:v>
                </c:pt>
                <c:pt idx="5300">
                  <c:v>0.60088997685185186</c:v>
                </c:pt>
                <c:pt idx="5301">
                  <c:v>0.6008902777777777</c:v>
                </c:pt>
                <c:pt idx="5302">
                  <c:v>0.60089124999999999</c:v>
                </c:pt>
                <c:pt idx="5303">
                  <c:v>0.60089240740740735</c:v>
                </c:pt>
                <c:pt idx="5304">
                  <c:v>0.60089356481481482</c:v>
                </c:pt>
                <c:pt idx="5305">
                  <c:v>0.60089472222222218</c:v>
                </c:pt>
                <c:pt idx="5306">
                  <c:v>0.60089587962962965</c:v>
                </c:pt>
                <c:pt idx="5307">
                  <c:v>0.60089703703703701</c:v>
                </c:pt>
                <c:pt idx="5308">
                  <c:v>0.60089818287037045</c:v>
                </c:pt>
                <c:pt idx="5309">
                  <c:v>0.60089935185185184</c:v>
                </c:pt>
                <c:pt idx="5310">
                  <c:v>0.60090049768518516</c:v>
                </c:pt>
                <c:pt idx="5311">
                  <c:v>0.60090166666666667</c:v>
                </c:pt>
                <c:pt idx="5312">
                  <c:v>0.60090295138888883</c:v>
                </c:pt>
                <c:pt idx="5313">
                  <c:v>0.60090503472222223</c:v>
                </c:pt>
                <c:pt idx="5314">
                  <c:v>0.60090535879629625</c:v>
                </c:pt>
                <c:pt idx="5315">
                  <c:v>0.60090848379629636</c:v>
                </c:pt>
                <c:pt idx="5316">
                  <c:v>0.6009086574074074</c:v>
                </c:pt>
                <c:pt idx="5317">
                  <c:v>0.60090965277777775</c:v>
                </c:pt>
                <c:pt idx="5318">
                  <c:v>0.60091069444444445</c:v>
                </c:pt>
                <c:pt idx="5319">
                  <c:v>0.60091172453703701</c:v>
                </c:pt>
                <c:pt idx="5320">
                  <c:v>0.60091208333333335</c:v>
                </c:pt>
                <c:pt idx="5321">
                  <c:v>0.60091376157407406</c:v>
                </c:pt>
                <c:pt idx="5322">
                  <c:v>0.60091452546296298</c:v>
                </c:pt>
                <c:pt idx="5323">
                  <c:v>0.60091555555555554</c:v>
                </c:pt>
                <c:pt idx="5324">
                  <c:v>0.6009167129629629</c:v>
                </c:pt>
                <c:pt idx="5325">
                  <c:v>0.60091787037037037</c:v>
                </c:pt>
                <c:pt idx="5326">
                  <c:v>0.60091902777777784</c:v>
                </c:pt>
                <c:pt idx="5327">
                  <c:v>0.6009201851851852</c:v>
                </c:pt>
                <c:pt idx="5328">
                  <c:v>0.60092134259259256</c:v>
                </c:pt>
                <c:pt idx="5329">
                  <c:v>0.60092248842592599</c:v>
                </c:pt>
                <c:pt idx="5330">
                  <c:v>0.60092364583333335</c:v>
                </c:pt>
                <c:pt idx="5331">
                  <c:v>0.60092481481481486</c:v>
                </c:pt>
                <c:pt idx="5332">
                  <c:v>0.60092596064814807</c:v>
                </c:pt>
                <c:pt idx="5333">
                  <c:v>0.60092717592592593</c:v>
                </c:pt>
                <c:pt idx="5334">
                  <c:v>0.60092839120370378</c:v>
                </c:pt>
                <c:pt idx="5335">
                  <c:v>0.60093078703703706</c:v>
                </c:pt>
                <c:pt idx="5336">
                  <c:v>0.60093134259259262</c:v>
                </c:pt>
                <c:pt idx="5337">
                  <c:v>0.60093185185185183</c:v>
                </c:pt>
                <c:pt idx="5338">
                  <c:v>0.60093325231481487</c:v>
                </c:pt>
                <c:pt idx="5339">
                  <c:v>0.60093407407407406</c:v>
                </c:pt>
                <c:pt idx="5340">
                  <c:v>0.60093598379629631</c:v>
                </c:pt>
                <c:pt idx="5341">
                  <c:v>0.60093701388888887</c:v>
                </c:pt>
                <c:pt idx="5342">
                  <c:v>0.60093765046296299</c:v>
                </c:pt>
                <c:pt idx="5343">
                  <c:v>0.60093870370370372</c:v>
                </c:pt>
                <c:pt idx="5344">
                  <c:v>0.60093987268518523</c:v>
                </c:pt>
                <c:pt idx="5345">
                  <c:v>0.60094101851851844</c:v>
                </c:pt>
                <c:pt idx="5346">
                  <c:v>0.60094217592592591</c:v>
                </c:pt>
                <c:pt idx="5347">
                  <c:v>0.60094333333333338</c:v>
                </c:pt>
                <c:pt idx="5348">
                  <c:v>0.60094447916666671</c:v>
                </c:pt>
                <c:pt idx="5349">
                  <c:v>0.6009456481481481</c:v>
                </c:pt>
                <c:pt idx="5350">
                  <c:v>0.60094680555555546</c:v>
                </c:pt>
                <c:pt idx="5351">
                  <c:v>0.60094796296296293</c:v>
                </c:pt>
                <c:pt idx="5352">
                  <c:v>0.6009491203703704</c:v>
                </c:pt>
                <c:pt idx="5353">
                  <c:v>0.60095043981481489</c:v>
                </c:pt>
                <c:pt idx="5354">
                  <c:v>0.60095153935185186</c:v>
                </c:pt>
                <c:pt idx="5355">
                  <c:v>0.60095261574074066</c:v>
                </c:pt>
                <c:pt idx="5356">
                  <c:v>0.60095462962962964</c:v>
                </c:pt>
                <c:pt idx="5357">
                  <c:v>0.60095593749999998</c:v>
                </c:pt>
                <c:pt idx="5358">
                  <c:v>0.60095645833333333</c:v>
                </c:pt>
                <c:pt idx="5359">
                  <c:v>0.60095807870370366</c:v>
                </c:pt>
                <c:pt idx="5360">
                  <c:v>0.600958912037037</c:v>
                </c:pt>
                <c:pt idx="5361">
                  <c:v>0.60095952546296294</c:v>
                </c:pt>
                <c:pt idx="5362">
                  <c:v>0.6009606828703703</c:v>
                </c:pt>
                <c:pt idx="5363">
                  <c:v>0.6009618518518518</c:v>
                </c:pt>
                <c:pt idx="5364">
                  <c:v>0.60096300925925927</c:v>
                </c:pt>
                <c:pt idx="5365">
                  <c:v>0.60096416666666663</c:v>
                </c:pt>
                <c:pt idx="5366">
                  <c:v>0.60096531249999996</c:v>
                </c:pt>
                <c:pt idx="5367">
                  <c:v>0.60096648148148146</c:v>
                </c:pt>
                <c:pt idx="5368">
                  <c:v>0.60096763888888893</c:v>
                </c:pt>
                <c:pt idx="5369">
                  <c:v>0.60096879629629629</c:v>
                </c:pt>
                <c:pt idx="5370">
                  <c:v>0.60096994212962962</c:v>
                </c:pt>
                <c:pt idx="5371">
                  <c:v>0.60097114583333333</c:v>
                </c:pt>
                <c:pt idx="5372">
                  <c:v>0.60097260416666676</c:v>
                </c:pt>
                <c:pt idx="5373">
                  <c:v>0.60097462962962966</c:v>
                </c:pt>
                <c:pt idx="5374">
                  <c:v>0.6009750810185186</c:v>
                </c:pt>
                <c:pt idx="5375">
                  <c:v>0.60097811342592589</c:v>
                </c:pt>
                <c:pt idx="5376">
                  <c:v>0.60097891203703702</c:v>
                </c:pt>
                <c:pt idx="5377">
                  <c:v>0.60098039351851851</c:v>
                </c:pt>
                <c:pt idx="5378">
                  <c:v>0.60098138888888886</c:v>
                </c:pt>
                <c:pt idx="5379">
                  <c:v>0.60098232638888893</c:v>
                </c:pt>
                <c:pt idx="5380">
                  <c:v>0.60098340277777773</c:v>
                </c:pt>
                <c:pt idx="5381">
                  <c:v>0.6009845601851852</c:v>
                </c:pt>
                <c:pt idx="5382">
                  <c:v>0.60098571759259256</c:v>
                </c:pt>
                <c:pt idx="5383">
                  <c:v>0.60098687500000003</c:v>
                </c:pt>
                <c:pt idx="5384">
                  <c:v>0.60098803240740739</c:v>
                </c:pt>
                <c:pt idx="5385">
                  <c:v>0.60098918981481486</c:v>
                </c:pt>
                <c:pt idx="5386">
                  <c:v>0.60099034722222222</c:v>
                </c:pt>
                <c:pt idx="5387">
                  <c:v>0.60099150462962958</c:v>
                </c:pt>
                <c:pt idx="5388">
                  <c:v>0.60099266203703705</c:v>
                </c:pt>
                <c:pt idx="5389">
                  <c:v>0.60099381944444441</c:v>
                </c:pt>
                <c:pt idx="5390">
                  <c:v>0.60099503472222215</c:v>
                </c:pt>
                <c:pt idx="5391">
                  <c:v>0.60099615740740742</c:v>
                </c:pt>
                <c:pt idx="5392">
                  <c:v>0.60099783564814824</c:v>
                </c:pt>
                <c:pt idx="5393">
                  <c:v>0.60099848379629628</c:v>
                </c:pt>
                <c:pt idx="5394">
                  <c:v>0.60100026620370373</c:v>
                </c:pt>
                <c:pt idx="5395">
                  <c:v>0.60100135416666667</c:v>
                </c:pt>
                <c:pt idx="5396">
                  <c:v>0.60100207175925924</c:v>
                </c:pt>
                <c:pt idx="5397">
                  <c:v>0.60100373842592592</c:v>
                </c:pt>
                <c:pt idx="5398">
                  <c:v>0.60100476851851847</c:v>
                </c:pt>
                <c:pt idx="5399">
                  <c:v>0.60100539351851856</c:v>
                </c:pt>
                <c:pt idx="5400">
                  <c:v>0.60100655092592592</c:v>
                </c:pt>
                <c:pt idx="5401">
                  <c:v>0.60100769675925925</c:v>
                </c:pt>
                <c:pt idx="5402">
                  <c:v>0.60100886574074075</c:v>
                </c:pt>
                <c:pt idx="5403">
                  <c:v>0.60101002314814822</c:v>
                </c:pt>
                <c:pt idx="5404">
                  <c:v>0.60101118055555558</c:v>
                </c:pt>
                <c:pt idx="5405">
                  <c:v>0.60101233796296294</c:v>
                </c:pt>
                <c:pt idx="5406">
                  <c:v>0.60101349537037041</c:v>
                </c:pt>
                <c:pt idx="5407">
                  <c:v>0.60101465277777777</c:v>
                </c:pt>
                <c:pt idx="5408">
                  <c:v>0.60101581018518524</c:v>
                </c:pt>
                <c:pt idx="5409">
                  <c:v>0.60101778935185179</c:v>
                </c:pt>
                <c:pt idx="5410">
                  <c:v>0.60101819444444449</c:v>
                </c:pt>
                <c:pt idx="5411">
                  <c:v>0.60102005787037038</c:v>
                </c:pt>
                <c:pt idx="5412">
                  <c:v>0.60102143518518514</c:v>
                </c:pt>
                <c:pt idx="5413">
                  <c:v>0.60102190972222225</c:v>
                </c:pt>
                <c:pt idx="5414">
                  <c:v>0.60102364583333334</c:v>
                </c:pt>
                <c:pt idx="5415">
                  <c:v>0.60102484953703705</c:v>
                </c:pt>
                <c:pt idx="5416">
                  <c:v>0.60102519675925925</c:v>
                </c:pt>
                <c:pt idx="5417">
                  <c:v>0.60102722222222227</c:v>
                </c:pt>
                <c:pt idx="5418">
                  <c:v>0.60102843750000001</c:v>
                </c:pt>
                <c:pt idx="5419">
                  <c:v>0.60102866898148144</c:v>
                </c:pt>
                <c:pt idx="5420">
                  <c:v>0.60102968749999997</c:v>
                </c:pt>
                <c:pt idx="5421">
                  <c:v>0.60103085648148147</c:v>
                </c:pt>
                <c:pt idx="5422">
                  <c:v>0.60103201388888883</c:v>
                </c:pt>
                <c:pt idx="5423">
                  <c:v>0.6010331712962963</c:v>
                </c:pt>
                <c:pt idx="5424">
                  <c:v>0.60103432870370377</c:v>
                </c:pt>
                <c:pt idx="5425">
                  <c:v>0.60103548611111113</c:v>
                </c:pt>
                <c:pt idx="5426">
                  <c:v>0.60103664351851849</c:v>
                </c:pt>
                <c:pt idx="5427">
                  <c:v>0.60103780092592585</c:v>
                </c:pt>
                <c:pt idx="5428">
                  <c:v>0.60103894675925928</c:v>
                </c:pt>
                <c:pt idx="5429">
                  <c:v>0.60104011574074079</c:v>
                </c:pt>
                <c:pt idx="5430">
                  <c:v>0.60104194444444436</c:v>
                </c:pt>
                <c:pt idx="5431">
                  <c:v>0.60104319444444443</c:v>
                </c:pt>
                <c:pt idx="5432">
                  <c:v>0.60104358796296298</c:v>
                </c:pt>
                <c:pt idx="5433">
                  <c:v>0.60104579861111118</c:v>
                </c:pt>
                <c:pt idx="5434">
                  <c:v>0.60104620370370365</c:v>
                </c:pt>
                <c:pt idx="5435">
                  <c:v>0.6010471296296297</c:v>
                </c:pt>
                <c:pt idx="5436">
                  <c:v>0.60104876157407405</c:v>
                </c:pt>
                <c:pt idx="5437">
                  <c:v>0.60104973379629634</c:v>
                </c:pt>
                <c:pt idx="5438">
                  <c:v>0.60105100694444447</c:v>
                </c:pt>
                <c:pt idx="5439">
                  <c:v>0.60105232638888895</c:v>
                </c:pt>
                <c:pt idx="5440">
                  <c:v>0.60105284722222219</c:v>
                </c:pt>
                <c:pt idx="5441">
                  <c:v>0.60105400462962966</c:v>
                </c:pt>
                <c:pt idx="5442">
                  <c:v>0.60105515046296298</c:v>
                </c:pt>
                <c:pt idx="5443">
                  <c:v>0.60105631944444449</c:v>
                </c:pt>
                <c:pt idx="5444">
                  <c:v>0.60105748842592588</c:v>
                </c:pt>
                <c:pt idx="5445">
                  <c:v>0.60105863425925932</c:v>
                </c:pt>
                <c:pt idx="5446">
                  <c:v>0.60105979166666668</c:v>
                </c:pt>
                <c:pt idx="5447">
                  <c:v>0.60106094907407404</c:v>
                </c:pt>
                <c:pt idx="5448">
                  <c:v>0.60106210648148151</c:v>
                </c:pt>
                <c:pt idx="5449">
                  <c:v>0.60106325231481483</c:v>
                </c:pt>
                <c:pt idx="5450">
                  <c:v>0.60106460648148152</c:v>
                </c:pt>
                <c:pt idx="5451">
                  <c:v>0.60106579861111109</c:v>
                </c:pt>
                <c:pt idx="5452">
                  <c:v>0.60106739583333335</c:v>
                </c:pt>
                <c:pt idx="5453">
                  <c:v>0.60106811342592592</c:v>
                </c:pt>
                <c:pt idx="5454">
                  <c:v>0.60107021990740739</c:v>
                </c:pt>
                <c:pt idx="5455">
                  <c:v>0.60107098379629631</c:v>
                </c:pt>
                <c:pt idx="5456">
                  <c:v>0.60107166666666667</c:v>
                </c:pt>
                <c:pt idx="5457">
                  <c:v>0.60107351851851853</c:v>
                </c:pt>
                <c:pt idx="5458">
                  <c:v>0.60107403935185189</c:v>
                </c:pt>
                <c:pt idx="5459">
                  <c:v>0.60107502314814809</c:v>
                </c:pt>
                <c:pt idx="5460">
                  <c:v>0.60107671296296294</c:v>
                </c:pt>
                <c:pt idx="5461">
                  <c:v>0.6010771412037037</c:v>
                </c:pt>
                <c:pt idx="5462">
                  <c:v>0.60107831018518521</c:v>
                </c:pt>
                <c:pt idx="5463">
                  <c:v>0.60107946759259268</c:v>
                </c:pt>
                <c:pt idx="5464">
                  <c:v>0.60108062500000004</c:v>
                </c:pt>
                <c:pt idx="5465">
                  <c:v>0.60108178240740739</c:v>
                </c:pt>
                <c:pt idx="5466">
                  <c:v>0.60108293981481475</c:v>
                </c:pt>
                <c:pt idx="5467">
                  <c:v>0.60108409722222222</c:v>
                </c:pt>
                <c:pt idx="5468">
                  <c:v>0.60108525462962969</c:v>
                </c:pt>
                <c:pt idx="5469">
                  <c:v>0.60108641203703705</c:v>
                </c:pt>
                <c:pt idx="5470">
                  <c:v>0.60108756944444441</c:v>
                </c:pt>
                <c:pt idx="5471">
                  <c:v>0.60108909722222215</c:v>
                </c:pt>
                <c:pt idx="5472">
                  <c:v>0.60109079861111114</c:v>
                </c:pt>
                <c:pt idx="5473">
                  <c:v>0.60109181712962967</c:v>
                </c:pt>
                <c:pt idx="5474">
                  <c:v>0.60109225694444446</c:v>
                </c:pt>
                <c:pt idx="5475">
                  <c:v>0.60109412037037036</c:v>
                </c:pt>
                <c:pt idx="5476">
                  <c:v>0.60109528935185186</c:v>
                </c:pt>
                <c:pt idx="5477">
                  <c:v>0.60109579861111118</c:v>
                </c:pt>
                <c:pt idx="5478">
                  <c:v>0.60109782407407408</c:v>
                </c:pt>
                <c:pt idx="5479">
                  <c:v>0.60109909722222221</c:v>
                </c:pt>
                <c:pt idx="5480">
                  <c:v>0.60109934027777778</c:v>
                </c:pt>
                <c:pt idx="5481">
                  <c:v>0.60110030092592592</c:v>
                </c:pt>
                <c:pt idx="5482">
                  <c:v>0.60110145833333328</c:v>
                </c:pt>
                <c:pt idx="5483">
                  <c:v>0.60110261574074075</c:v>
                </c:pt>
                <c:pt idx="5484">
                  <c:v>0.60110377314814822</c:v>
                </c:pt>
                <c:pt idx="5485">
                  <c:v>0.60110493055555558</c:v>
                </c:pt>
                <c:pt idx="5486">
                  <c:v>0.60110608796296294</c:v>
                </c:pt>
                <c:pt idx="5487">
                  <c:v>0.60110723379629627</c:v>
                </c:pt>
                <c:pt idx="5488">
                  <c:v>0.60110840277777777</c:v>
                </c:pt>
                <c:pt idx="5489">
                  <c:v>0.60110956018518524</c:v>
                </c:pt>
                <c:pt idx="5490">
                  <c:v>0.6011107175925926</c:v>
                </c:pt>
                <c:pt idx="5491">
                  <c:v>0.60111241898148149</c:v>
                </c:pt>
                <c:pt idx="5492">
                  <c:v>0.60111327546296289</c:v>
                </c:pt>
                <c:pt idx="5493">
                  <c:v>0.60111628472222223</c:v>
                </c:pt>
                <c:pt idx="5494">
                  <c:v>0.60111650462962962</c:v>
                </c:pt>
                <c:pt idx="5495">
                  <c:v>0.60111699074074076</c:v>
                </c:pt>
                <c:pt idx="5496">
                  <c:v>0.60111774305555554</c:v>
                </c:pt>
                <c:pt idx="5497">
                  <c:v>0.60111929398148156</c:v>
                </c:pt>
                <c:pt idx="5498">
                  <c:v>0.60112057870370372</c:v>
                </c:pt>
                <c:pt idx="5499">
                  <c:v>0.60112178240740743</c:v>
                </c:pt>
                <c:pt idx="5500">
                  <c:v>0.60112231481481482</c:v>
                </c:pt>
                <c:pt idx="5501">
                  <c:v>0.6011239814814815</c:v>
                </c:pt>
                <c:pt idx="5502">
                  <c:v>0.60112481481481483</c:v>
                </c:pt>
                <c:pt idx="5503">
                  <c:v>0.60112576388888894</c:v>
                </c:pt>
                <c:pt idx="5504">
                  <c:v>0.6011269212962963</c:v>
                </c:pt>
                <c:pt idx="5505">
                  <c:v>0.60112807870370366</c:v>
                </c:pt>
                <c:pt idx="5506">
                  <c:v>0.60112923611111113</c:v>
                </c:pt>
                <c:pt idx="5507">
                  <c:v>0.60113039351851849</c:v>
                </c:pt>
                <c:pt idx="5508">
                  <c:v>0.60113155092592596</c:v>
                </c:pt>
                <c:pt idx="5509">
                  <c:v>0.60113270833333332</c:v>
                </c:pt>
                <c:pt idx="5510">
                  <c:v>0.60113385416666665</c:v>
                </c:pt>
                <c:pt idx="5511">
                  <c:v>0.60113502314814815</c:v>
                </c:pt>
                <c:pt idx="5512">
                  <c:v>0.60113616898148148</c:v>
                </c:pt>
                <c:pt idx="5513">
                  <c:v>0.60113753472222231</c:v>
                </c:pt>
                <c:pt idx="5514">
                  <c:v>0.60113932870370368</c:v>
                </c:pt>
                <c:pt idx="5515">
                  <c:v>0.60113966435185184</c:v>
                </c:pt>
                <c:pt idx="5516">
                  <c:v>0.60114118055555554</c:v>
                </c:pt>
                <c:pt idx="5517">
                  <c:v>0.60114280092592587</c:v>
                </c:pt>
                <c:pt idx="5518">
                  <c:v>0.60114342592592596</c:v>
                </c:pt>
                <c:pt idx="5519">
                  <c:v>0.60114444444444437</c:v>
                </c:pt>
                <c:pt idx="5520">
                  <c:v>0.60114574074074068</c:v>
                </c:pt>
                <c:pt idx="5521">
                  <c:v>0.60114684027777776</c:v>
                </c:pt>
                <c:pt idx="5522">
                  <c:v>0.60114775462962955</c:v>
                </c:pt>
                <c:pt idx="5523">
                  <c:v>0.60114890046296299</c:v>
                </c:pt>
                <c:pt idx="5524">
                  <c:v>0.60115006944444449</c:v>
                </c:pt>
                <c:pt idx="5525">
                  <c:v>0.60115122685185185</c:v>
                </c:pt>
                <c:pt idx="5526">
                  <c:v>0.60115238425925921</c:v>
                </c:pt>
                <c:pt idx="5527">
                  <c:v>0.60115354166666668</c:v>
                </c:pt>
                <c:pt idx="5528">
                  <c:v>0.60115468750000001</c:v>
                </c:pt>
                <c:pt idx="5529">
                  <c:v>0.60115585648148151</c:v>
                </c:pt>
                <c:pt idx="5530">
                  <c:v>0.60115700231481473</c:v>
                </c:pt>
                <c:pt idx="5531">
                  <c:v>0.6011581597222222</c:v>
                </c:pt>
                <c:pt idx="5532">
                  <c:v>0.60115951388888889</c:v>
                </c:pt>
                <c:pt idx="5533">
                  <c:v>0.60116160879629632</c:v>
                </c:pt>
                <c:pt idx="5534">
                  <c:v>0.60116195601851852</c:v>
                </c:pt>
                <c:pt idx="5535">
                  <c:v>0.60116414351851855</c:v>
                </c:pt>
                <c:pt idx="5536">
                  <c:v>0.60116506944444437</c:v>
                </c:pt>
                <c:pt idx="5537">
                  <c:v>0.60116560185185186</c:v>
                </c:pt>
                <c:pt idx="5538">
                  <c:v>0.60116739583333334</c:v>
                </c:pt>
                <c:pt idx="5539">
                  <c:v>0.60116848379629628</c:v>
                </c:pt>
                <c:pt idx="5540">
                  <c:v>0.60116865740740744</c:v>
                </c:pt>
                <c:pt idx="5541">
                  <c:v>0.60116974537037038</c:v>
                </c:pt>
                <c:pt idx="5542">
                  <c:v>0.60117089120370371</c:v>
                </c:pt>
                <c:pt idx="5543">
                  <c:v>0.60117206018518521</c:v>
                </c:pt>
                <c:pt idx="5544">
                  <c:v>0.60117321759259257</c:v>
                </c:pt>
                <c:pt idx="5545">
                  <c:v>0.60117437500000004</c:v>
                </c:pt>
                <c:pt idx="5546">
                  <c:v>0.6011755324074074</c:v>
                </c:pt>
                <c:pt idx="5547">
                  <c:v>0.60117667824074073</c:v>
                </c:pt>
                <c:pt idx="5548">
                  <c:v>0.60117784722222223</c:v>
                </c:pt>
                <c:pt idx="5549">
                  <c:v>0.60117899305555556</c:v>
                </c:pt>
                <c:pt idx="5550">
                  <c:v>0.60118016203703706</c:v>
                </c:pt>
                <c:pt idx="5551">
                  <c:v>0.60118149305555557</c:v>
                </c:pt>
                <c:pt idx="5552">
                  <c:v>0.60118358796296301</c:v>
                </c:pt>
                <c:pt idx="5553">
                  <c:v>0.60118391203703703</c:v>
                </c:pt>
                <c:pt idx="5554">
                  <c:v>0.60118496527777776</c:v>
                </c:pt>
                <c:pt idx="5555">
                  <c:v>0.60118665509259261</c:v>
                </c:pt>
                <c:pt idx="5556">
                  <c:v>0.6011871875</c:v>
                </c:pt>
                <c:pt idx="5557">
                  <c:v>0.60118906250000004</c:v>
                </c:pt>
                <c:pt idx="5558">
                  <c:v>0.60119006944444442</c:v>
                </c:pt>
                <c:pt idx="5559">
                  <c:v>0.60119057870370374</c:v>
                </c:pt>
                <c:pt idx="5560">
                  <c:v>0.6011917361111111</c:v>
                </c:pt>
                <c:pt idx="5561">
                  <c:v>0.60119289351851846</c:v>
                </c:pt>
                <c:pt idx="5562">
                  <c:v>0.60119405092592593</c:v>
                </c:pt>
                <c:pt idx="5563">
                  <c:v>0.6011952083333334</c:v>
                </c:pt>
                <c:pt idx="5564">
                  <c:v>0.60119635416666661</c:v>
                </c:pt>
                <c:pt idx="5565">
                  <c:v>0.60119752314814812</c:v>
                </c:pt>
                <c:pt idx="5566">
                  <c:v>0.60119868055555559</c:v>
                </c:pt>
                <c:pt idx="5567">
                  <c:v>0.60119982638888891</c:v>
                </c:pt>
                <c:pt idx="5568">
                  <c:v>0.60120099537037042</c:v>
                </c:pt>
                <c:pt idx="5569">
                  <c:v>0.60120241898148152</c:v>
                </c:pt>
                <c:pt idx="5570">
                  <c:v>0.60120337962962966</c:v>
                </c:pt>
                <c:pt idx="5571">
                  <c:v>0.60120524305555556</c:v>
                </c:pt>
                <c:pt idx="5572">
                  <c:v>0.60120582175925918</c:v>
                </c:pt>
                <c:pt idx="5573">
                  <c:v>0.60120760416666663</c:v>
                </c:pt>
                <c:pt idx="5574">
                  <c:v>0.60120856481481477</c:v>
                </c:pt>
                <c:pt idx="5575">
                  <c:v>0.60120916666666668</c:v>
                </c:pt>
                <c:pt idx="5576">
                  <c:v>0.60121084490740739</c:v>
                </c:pt>
                <c:pt idx="5577">
                  <c:v>0.60121200231481475</c:v>
                </c:pt>
                <c:pt idx="5578">
                  <c:v>0.60121255787037031</c:v>
                </c:pt>
                <c:pt idx="5579">
                  <c:v>0.60121371527777778</c:v>
                </c:pt>
                <c:pt idx="5580">
                  <c:v>0.60121488425925929</c:v>
                </c:pt>
                <c:pt idx="5581">
                  <c:v>0.60121604166666665</c:v>
                </c:pt>
                <c:pt idx="5582">
                  <c:v>0.601217199074074</c:v>
                </c:pt>
                <c:pt idx="5583">
                  <c:v>0.60121835648148148</c:v>
                </c:pt>
                <c:pt idx="5584">
                  <c:v>0.60121951388888895</c:v>
                </c:pt>
                <c:pt idx="5585">
                  <c:v>0.60122067129629631</c:v>
                </c:pt>
                <c:pt idx="5586">
                  <c:v>0.60122182870370366</c:v>
                </c:pt>
                <c:pt idx="5587">
                  <c:v>0.60122298611111114</c:v>
                </c:pt>
                <c:pt idx="5588">
                  <c:v>0.60122415509259264</c:v>
                </c:pt>
                <c:pt idx="5589">
                  <c:v>0.6012261342592593</c:v>
                </c:pt>
                <c:pt idx="5590">
                  <c:v>0.60122769675925924</c:v>
                </c:pt>
                <c:pt idx="5591">
                  <c:v>0.60122924768518526</c:v>
                </c:pt>
                <c:pt idx="5592">
                  <c:v>0.60123009259259252</c:v>
                </c:pt>
                <c:pt idx="5593">
                  <c:v>0.60123167824074075</c:v>
                </c:pt>
                <c:pt idx="5594">
                  <c:v>0.6012337152777778</c:v>
                </c:pt>
                <c:pt idx="5595">
                  <c:v>0.60123410879629635</c:v>
                </c:pt>
                <c:pt idx="5596">
                  <c:v>0.60123468750000009</c:v>
                </c:pt>
                <c:pt idx="5597">
                  <c:v>0.60123581018518513</c:v>
                </c:pt>
                <c:pt idx="5598">
                  <c:v>0.60123695601851856</c:v>
                </c:pt>
                <c:pt idx="5599">
                  <c:v>0.60123811342592592</c:v>
                </c:pt>
                <c:pt idx="5600">
                  <c:v>0.60123928240740743</c:v>
                </c:pt>
                <c:pt idx="5601">
                  <c:v>0.60124042824074075</c:v>
                </c:pt>
                <c:pt idx="5602">
                  <c:v>0.60124159722222215</c:v>
                </c:pt>
                <c:pt idx="5603">
                  <c:v>0.60124274305555558</c:v>
                </c:pt>
                <c:pt idx="5604">
                  <c:v>0.60124390046296294</c:v>
                </c:pt>
                <c:pt idx="5605">
                  <c:v>0.6012450578703703</c:v>
                </c:pt>
                <c:pt idx="5606">
                  <c:v>0.60124621527777777</c:v>
                </c:pt>
                <c:pt idx="5607">
                  <c:v>0.60124751157407408</c:v>
                </c:pt>
                <c:pt idx="5608">
                  <c:v>0.60124857638888884</c:v>
                </c:pt>
                <c:pt idx="5609">
                  <c:v>0.60125048611111109</c:v>
                </c:pt>
                <c:pt idx="5610">
                  <c:v>0.6012521643518518</c:v>
                </c:pt>
                <c:pt idx="5611">
                  <c:v>0.60125233796296296</c:v>
                </c:pt>
                <c:pt idx="5612">
                  <c:v>0.60125443287037039</c:v>
                </c:pt>
                <c:pt idx="5613">
                  <c:v>0.60125469907407414</c:v>
                </c:pt>
                <c:pt idx="5614">
                  <c:v>0.60125568287037034</c:v>
                </c:pt>
                <c:pt idx="5615">
                  <c:v>0.60125755787037038</c:v>
                </c:pt>
                <c:pt idx="5616">
                  <c:v>0.60125790509259258</c:v>
                </c:pt>
                <c:pt idx="5617">
                  <c:v>0.60125895833333332</c:v>
                </c:pt>
                <c:pt idx="5618">
                  <c:v>0.60126011574074079</c:v>
                </c:pt>
                <c:pt idx="5619">
                  <c:v>0.60126124999999997</c:v>
                </c:pt>
                <c:pt idx="5620">
                  <c:v>0.60126241898148147</c:v>
                </c:pt>
                <c:pt idx="5621">
                  <c:v>0.60126357638888894</c:v>
                </c:pt>
                <c:pt idx="5622">
                  <c:v>0.60126474537037033</c:v>
                </c:pt>
                <c:pt idx="5623">
                  <c:v>0.60126590277777781</c:v>
                </c:pt>
                <c:pt idx="5624">
                  <c:v>0.60126704861111113</c:v>
                </c:pt>
                <c:pt idx="5625">
                  <c:v>0.60126821759259264</c:v>
                </c:pt>
                <c:pt idx="5626">
                  <c:v>0.60126936342592596</c:v>
                </c:pt>
                <c:pt idx="5627">
                  <c:v>0.60127071759259265</c:v>
                </c:pt>
                <c:pt idx="5628">
                  <c:v>0.60127304398148151</c:v>
                </c:pt>
                <c:pt idx="5629">
                  <c:v>0.60127398148148148</c:v>
                </c:pt>
                <c:pt idx="5630">
                  <c:v>0.60127422453703705</c:v>
                </c:pt>
                <c:pt idx="5631">
                  <c:v>0.60127646990740735</c:v>
                </c:pt>
                <c:pt idx="5632">
                  <c:v>0.60127745370370378</c:v>
                </c:pt>
                <c:pt idx="5633">
                  <c:v>0.60127769675925924</c:v>
                </c:pt>
                <c:pt idx="5634">
                  <c:v>0.60127878472222218</c:v>
                </c:pt>
                <c:pt idx="5635">
                  <c:v>0.60128010416666666</c:v>
                </c:pt>
                <c:pt idx="5636">
                  <c:v>0.6012809375</c:v>
                </c:pt>
                <c:pt idx="5637">
                  <c:v>0.60128209490740747</c:v>
                </c:pt>
                <c:pt idx="5638">
                  <c:v>0.60128326388888897</c:v>
                </c:pt>
                <c:pt idx="5639">
                  <c:v>0.60128442129629633</c:v>
                </c:pt>
                <c:pt idx="5640">
                  <c:v>0.60128557870370369</c:v>
                </c:pt>
                <c:pt idx="5641">
                  <c:v>0.60128673611111105</c:v>
                </c:pt>
                <c:pt idx="5642">
                  <c:v>0.60128788194444449</c:v>
                </c:pt>
                <c:pt idx="5643">
                  <c:v>0.60128903935185185</c:v>
                </c:pt>
                <c:pt idx="5644">
                  <c:v>0.60129019675925921</c:v>
                </c:pt>
                <c:pt idx="5645">
                  <c:v>0.60129135416666668</c:v>
                </c:pt>
                <c:pt idx="5646">
                  <c:v>0.60129273148148155</c:v>
                </c:pt>
                <c:pt idx="5647">
                  <c:v>0.60129424768518513</c:v>
                </c:pt>
                <c:pt idx="5648">
                  <c:v>0.60129516203703703</c:v>
                </c:pt>
                <c:pt idx="5649">
                  <c:v>0.60129601851851855</c:v>
                </c:pt>
                <c:pt idx="5650">
                  <c:v>0.60129798611111107</c:v>
                </c:pt>
                <c:pt idx="5651">
                  <c:v>0.60129847222222221</c:v>
                </c:pt>
                <c:pt idx="5652">
                  <c:v>0.60130038194444446</c:v>
                </c:pt>
                <c:pt idx="5653">
                  <c:v>0.60130182870370374</c:v>
                </c:pt>
                <c:pt idx="5654">
                  <c:v>0.60130200231481479</c:v>
                </c:pt>
                <c:pt idx="5655">
                  <c:v>0.60130303240740746</c:v>
                </c:pt>
                <c:pt idx="5656">
                  <c:v>0.60130408564814819</c:v>
                </c:pt>
                <c:pt idx="5657">
                  <c:v>0.60130524305555555</c:v>
                </c:pt>
                <c:pt idx="5658">
                  <c:v>0.60130640046296291</c:v>
                </c:pt>
                <c:pt idx="5659">
                  <c:v>0.60130755787037038</c:v>
                </c:pt>
                <c:pt idx="5660">
                  <c:v>0.60130871527777774</c:v>
                </c:pt>
                <c:pt idx="5661">
                  <c:v>0.60130988425925924</c:v>
                </c:pt>
                <c:pt idx="5662">
                  <c:v>0.60131103009259257</c:v>
                </c:pt>
                <c:pt idx="5663">
                  <c:v>0.60131218750000004</c:v>
                </c:pt>
                <c:pt idx="5664">
                  <c:v>0.6013133449074074</c:v>
                </c:pt>
                <c:pt idx="5665">
                  <c:v>0.60131450231481476</c:v>
                </c:pt>
                <c:pt idx="5666">
                  <c:v>0.60131587962962962</c:v>
                </c:pt>
                <c:pt idx="5667">
                  <c:v>0.60131681712962959</c:v>
                </c:pt>
                <c:pt idx="5668">
                  <c:v>0.60131854166666665</c:v>
                </c:pt>
                <c:pt idx="5669">
                  <c:v>0.60131973379629633</c:v>
                </c:pt>
                <c:pt idx="5670">
                  <c:v>0.60132028935185178</c:v>
                </c:pt>
                <c:pt idx="5671">
                  <c:v>0.60132150462962963</c:v>
                </c:pt>
                <c:pt idx="5672">
                  <c:v>0.60132311342592593</c:v>
                </c:pt>
                <c:pt idx="5673">
                  <c:v>0.60132378472222225</c:v>
                </c:pt>
                <c:pt idx="5674">
                  <c:v>0.60132548611111103</c:v>
                </c:pt>
                <c:pt idx="5675">
                  <c:v>0.60132648148148149</c:v>
                </c:pt>
                <c:pt idx="5676">
                  <c:v>0.60132723379629638</c:v>
                </c:pt>
                <c:pt idx="5677">
                  <c:v>0.60132839120370374</c:v>
                </c:pt>
                <c:pt idx="5678">
                  <c:v>0.6013295486111111</c:v>
                </c:pt>
                <c:pt idx="5679">
                  <c:v>0.60133070601851846</c:v>
                </c:pt>
                <c:pt idx="5680">
                  <c:v>0.60133186342592593</c:v>
                </c:pt>
                <c:pt idx="5681">
                  <c:v>0.6013330208333334</c:v>
                </c:pt>
                <c:pt idx="5682">
                  <c:v>0.60133417824074076</c:v>
                </c:pt>
                <c:pt idx="5683">
                  <c:v>0.60133534722222226</c:v>
                </c:pt>
                <c:pt idx="5684">
                  <c:v>0.60133650462962962</c:v>
                </c:pt>
                <c:pt idx="5685">
                  <c:v>0.60133766203703709</c:v>
                </c:pt>
                <c:pt idx="5686">
                  <c:v>0.60133949074074078</c:v>
                </c:pt>
                <c:pt idx="5687">
                  <c:v>0.6013404745370371</c:v>
                </c:pt>
                <c:pt idx="5688">
                  <c:v>0.60134140046296292</c:v>
                </c:pt>
                <c:pt idx="5689">
                  <c:v>0.60134302083333324</c:v>
                </c:pt>
                <c:pt idx="5690">
                  <c:v>0.60134412037037033</c:v>
                </c:pt>
                <c:pt idx="5691">
                  <c:v>0.60134493055555549</c:v>
                </c:pt>
                <c:pt idx="5692">
                  <c:v>0.60134662037037034</c:v>
                </c:pt>
                <c:pt idx="5693">
                  <c:v>0.60134753472222224</c:v>
                </c:pt>
                <c:pt idx="5694">
                  <c:v>0.60134822916666664</c:v>
                </c:pt>
                <c:pt idx="5695">
                  <c:v>0.60134922453703699</c:v>
                </c:pt>
                <c:pt idx="5696">
                  <c:v>0.60135039351851849</c:v>
                </c:pt>
                <c:pt idx="5697">
                  <c:v>0.60135153935185182</c:v>
                </c:pt>
                <c:pt idx="5698">
                  <c:v>0.60135269675925929</c:v>
                </c:pt>
                <c:pt idx="5699">
                  <c:v>0.60135385416666665</c:v>
                </c:pt>
                <c:pt idx="5700">
                  <c:v>0.60135501157407401</c:v>
                </c:pt>
                <c:pt idx="5701">
                  <c:v>0.60135616898148148</c:v>
                </c:pt>
                <c:pt idx="5702">
                  <c:v>0.60135732638888895</c:v>
                </c:pt>
                <c:pt idx="5703">
                  <c:v>0.60135848379629631</c:v>
                </c:pt>
                <c:pt idx="5704">
                  <c:v>0.60135965277777781</c:v>
                </c:pt>
                <c:pt idx="5705">
                  <c:v>0.60136107638888892</c:v>
                </c:pt>
                <c:pt idx="5706">
                  <c:v>0.60136234953703704</c:v>
                </c:pt>
                <c:pt idx="5707">
                  <c:v>0.60136356481481479</c:v>
                </c:pt>
                <c:pt idx="5708">
                  <c:v>0.60136478009259264</c:v>
                </c:pt>
                <c:pt idx="5709">
                  <c:v>0.60136553240740742</c:v>
                </c:pt>
                <c:pt idx="5710">
                  <c:v>0.60136678240740737</c:v>
                </c:pt>
                <c:pt idx="5711">
                  <c:v>0.60136802083333329</c:v>
                </c:pt>
                <c:pt idx="5712">
                  <c:v>0.60136901620370375</c:v>
                </c:pt>
                <c:pt idx="5713">
                  <c:v>0.60137016203703697</c:v>
                </c:pt>
                <c:pt idx="5714">
                  <c:v>0.60137122685185185</c:v>
                </c:pt>
                <c:pt idx="5715">
                  <c:v>0.60137238425925932</c:v>
                </c:pt>
                <c:pt idx="5716">
                  <c:v>0.60137353009259265</c:v>
                </c:pt>
                <c:pt idx="5717">
                  <c:v>0.6013746875</c:v>
                </c:pt>
                <c:pt idx="5718">
                  <c:v>0.60137584490740736</c:v>
                </c:pt>
                <c:pt idx="5719">
                  <c:v>0.60137700231481483</c:v>
                </c:pt>
                <c:pt idx="5720">
                  <c:v>0.60137815972222219</c:v>
                </c:pt>
                <c:pt idx="5721">
                  <c:v>0.60137931712962966</c:v>
                </c:pt>
                <c:pt idx="5722">
                  <c:v>0.60138047453703702</c:v>
                </c:pt>
                <c:pt idx="5723">
                  <c:v>0.60138163194444449</c:v>
                </c:pt>
                <c:pt idx="5724">
                  <c:v>0.60138313657407405</c:v>
                </c:pt>
                <c:pt idx="5725">
                  <c:v>0.60138451388888892</c:v>
                </c:pt>
                <c:pt idx="5726">
                  <c:v>0.60138567129629628</c:v>
                </c:pt>
                <c:pt idx="5727">
                  <c:v>0.6013863078703704</c:v>
                </c:pt>
                <c:pt idx="5728">
                  <c:v>0.60138862268518523</c:v>
                </c:pt>
                <c:pt idx="5729">
                  <c:v>0.60138886574074069</c:v>
                </c:pt>
                <c:pt idx="5730">
                  <c:v>0.60138995370370363</c:v>
                </c:pt>
                <c:pt idx="5731">
                  <c:v>0.60139226851851857</c:v>
                </c:pt>
                <c:pt idx="5732">
                  <c:v>0.60139245370370364</c:v>
                </c:pt>
                <c:pt idx="5733">
                  <c:v>0.60139320601851853</c:v>
                </c:pt>
                <c:pt idx="5734">
                  <c:v>0.60139436342592589</c:v>
                </c:pt>
                <c:pt idx="5735">
                  <c:v>0.60139552083333325</c:v>
                </c:pt>
                <c:pt idx="5736">
                  <c:v>0.60139667824074072</c:v>
                </c:pt>
                <c:pt idx="5737">
                  <c:v>0.60139783564814819</c:v>
                </c:pt>
                <c:pt idx="5738">
                  <c:v>0.60139899305555555</c:v>
                </c:pt>
                <c:pt idx="5739">
                  <c:v>0.60140015046296291</c:v>
                </c:pt>
                <c:pt idx="5740">
                  <c:v>0.60140130787037038</c:v>
                </c:pt>
                <c:pt idx="5741">
                  <c:v>0.60140247685185189</c:v>
                </c:pt>
                <c:pt idx="5742">
                  <c:v>0.60140362268518521</c:v>
                </c:pt>
                <c:pt idx="5743">
                  <c:v>0.60140593749999993</c:v>
                </c:pt>
                <c:pt idx="5744">
                  <c:v>0.60140638888888887</c:v>
                </c:pt>
                <c:pt idx="5745">
                  <c:v>0.60140726851851856</c:v>
                </c:pt>
                <c:pt idx="5746">
                  <c:v>0.60140893518518523</c:v>
                </c:pt>
                <c:pt idx="5747">
                  <c:v>0.60141016203703712</c:v>
                </c:pt>
                <c:pt idx="5748">
                  <c:v>0.60141062499999998</c:v>
                </c:pt>
                <c:pt idx="5749">
                  <c:v>0.6014117708333333</c:v>
                </c:pt>
                <c:pt idx="5750">
                  <c:v>0.60141310185185182</c:v>
                </c:pt>
                <c:pt idx="5751">
                  <c:v>0.60141505787037031</c:v>
                </c:pt>
                <c:pt idx="5752">
                  <c:v>0.60141621527777778</c:v>
                </c:pt>
                <c:pt idx="5753">
                  <c:v>0.60141644675925932</c:v>
                </c:pt>
                <c:pt idx="5754">
                  <c:v>0.60141751157407408</c:v>
                </c:pt>
                <c:pt idx="5755">
                  <c:v>0.60141868055555558</c:v>
                </c:pt>
                <c:pt idx="5756">
                  <c:v>0.60141982638888891</c:v>
                </c:pt>
                <c:pt idx="5757">
                  <c:v>0.60142098379629627</c:v>
                </c:pt>
                <c:pt idx="5758">
                  <c:v>0.60142215277777777</c:v>
                </c:pt>
                <c:pt idx="5759">
                  <c:v>0.6014232986111111</c:v>
                </c:pt>
                <c:pt idx="5760">
                  <c:v>0.60142445601851846</c:v>
                </c:pt>
                <c:pt idx="5761">
                  <c:v>0.60142562499999996</c:v>
                </c:pt>
                <c:pt idx="5762">
                  <c:v>0.60142677083333329</c:v>
                </c:pt>
                <c:pt idx="5763">
                  <c:v>0.60142792824074076</c:v>
                </c:pt>
                <c:pt idx="5764">
                  <c:v>0.60142914351851851</c:v>
                </c:pt>
                <c:pt idx="5765">
                  <c:v>0.60143098379629634</c:v>
                </c:pt>
                <c:pt idx="5766">
                  <c:v>0.60143223379629629</c:v>
                </c:pt>
                <c:pt idx="5767">
                  <c:v>0.60143260416666666</c:v>
                </c:pt>
                <c:pt idx="5768">
                  <c:v>0.60143446759259267</c:v>
                </c:pt>
                <c:pt idx="5769">
                  <c:v>0.6014350810185185</c:v>
                </c:pt>
                <c:pt idx="5770">
                  <c:v>0.60143619212962962</c:v>
                </c:pt>
                <c:pt idx="5771">
                  <c:v>0.60143802083333331</c:v>
                </c:pt>
                <c:pt idx="5772">
                  <c:v>0.60143908564814819</c:v>
                </c:pt>
                <c:pt idx="5773">
                  <c:v>0.6014395023148148</c:v>
                </c:pt>
                <c:pt idx="5774">
                  <c:v>0.60144065972222216</c:v>
                </c:pt>
                <c:pt idx="5775">
                  <c:v>0.60144181712962963</c:v>
                </c:pt>
                <c:pt idx="5776">
                  <c:v>0.6014429745370371</c:v>
                </c:pt>
                <c:pt idx="5777">
                  <c:v>0.60144413194444446</c:v>
                </c:pt>
                <c:pt idx="5778">
                  <c:v>0.60144528935185182</c:v>
                </c:pt>
                <c:pt idx="5779">
                  <c:v>0.60144644675925929</c:v>
                </c:pt>
                <c:pt idx="5780">
                  <c:v>0.60144760416666665</c:v>
                </c:pt>
                <c:pt idx="5781">
                  <c:v>0.60144876157407412</c:v>
                </c:pt>
                <c:pt idx="5782">
                  <c:v>0.60144991898148148</c:v>
                </c:pt>
                <c:pt idx="5783">
                  <c:v>0.60145112268518519</c:v>
                </c:pt>
                <c:pt idx="5784">
                  <c:v>0.60145258101851851</c:v>
                </c:pt>
                <c:pt idx="5785">
                  <c:v>0.60145438657407402</c:v>
                </c:pt>
                <c:pt idx="5786">
                  <c:v>0.60145494212962969</c:v>
                </c:pt>
                <c:pt idx="5787">
                  <c:v>0.6014559606481481</c:v>
                </c:pt>
                <c:pt idx="5788">
                  <c:v>0.60145789351851853</c:v>
                </c:pt>
                <c:pt idx="5789">
                  <c:v>0.60145824074074072</c:v>
                </c:pt>
                <c:pt idx="5790">
                  <c:v>0.60145938657407405</c:v>
                </c:pt>
                <c:pt idx="5791">
                  <c:v>0.60146119212962967</c:v>
                </c:pt>
                <c:pt idx="5792">
                  <c:v>0.60146181712962965</c:v>
                </c:pt>
                <c:pt idx="5793">
                  <c:v>0.60146265046296299</c:v>
                </c:pt>
                <c:pt idx="5794">
                  <c:v>0.60146380787037035</c:v>
                </c:pt>
                <c:pt idx="5795">
                  <c:v>0.60146496527777771</c:v>
                </c:pt>
                <c:pt idx="5796">
                  <c:v>0.60146612268518518</c:v>
                </c:pt>
                <c:pt idx="5797">
                  <c:v>0.60146728009259265</c:v>
                </c:pt>
                <c:pt idx="5798">
                  <c:v>0.60146843750000001</c:v>
                </c:pt>
                <c:pt idx="5799">
                  <c:v>0.60146959490740737</c:v>
                </c:pt>
                <c:pt idx="5800">
                  <c:v>0.60147075231481473</c:v>
                </c:pt>
                <c:pt idx="5801">
                  <c:v>0.6014719097222222</c:v>
                </c:pt>
                <c:pt idx="5802">
                  <c:v>0.60147306712962967</c:v>
                </c:pt>
                <c:pt idx="5803">
                  <c:v>0.60147422453703703</c:v>
                </c:pt>
                <c:pt idx="5804">
                  <c:v>0.60147549768518516</c:v>
                </c:pt>
                <c:pt idx="5805">
                  <c:v>0.60147665509259263</c:v>
                </c:pt>
                <c:pt idx="5806">
                  <c:v>0.60147851851851852</c:v>
                </c:pt>
                <c:pt idx="5807">
                  <c:v>0.6014801851851852</c:v>
                </c:pt>
                <c:pt idx="5808">
                  <c:v>0.60148050925925922</c:v>
                </c:pt>
                <c:pt idx="5809">
                  <c:v>0.60148149305555554</c:v>
                </c:pt>
                <c:pt idx="5810">
                  <c:v>0.60148282407407405</c:v>
                </c:pt>
                <c:pt idx="5811">
                  <c:v>0.60148355324074065</c:v>
                </c:pt>
                <c:pt idx="5812">
                  <c:v>0.60148549768518522</c:v>
                </c:pt>
                <c:pt idx="5813">
                  <c:v>0.6014863773148148</c:v>
                </c:pt>
                <c:pt idx="5814">
                  <c:v>0.60148695601851854</c:v>
                </c:pt>
                <c:pt idx="5815">
                  <c:v>0.6014881134259259</c:v>
                </c:pt>
                <c:pt idx="5816">
                  <c:v>0.60148927083333337</c:v>
                </c:pt>
                <c:pt idx="5817">
                  <c:v>0.60149042824074073</c:v>
                </c:pt>
                <c:pt idx="5818">
                  <c:v>0.6014915856481482</c:v>
                </c:pt>
                <c:pt idx="5819">
                  <c:v>0.60149274305555556</c:v>
                </c:pt>
                <c:pt idx="5820">
                  <c:v>0.60149390046296292</c:v>
                </c:pt>
                <c:pt idx="5821">
                  <c:v>0.60149505787037039</c:v>
                </c:pt>
                <c:pt idx="5822">
                  <c:v>0.60149621527777775</c:v>
                </c:pt>
                <c:pt idx="5823">
                  <c:v>0.60149737268518522</c:v>
                </c:pt>
                <c:pt idx="5824">
                  <c:v>0.60149892361111112</c:v>
                </c:pt>
                <c:pt idx="5825">
                  <c:v>0.60150018518518522</c:v>
                </c:pt>
                <c:pt idx="5826">
                  <c:v>0.60150142361111114</c:v>
                </c:pt>
                <c:pt idx="5827">
                  <c:v>0.60150299768518511</c:v>
                </c:pt>
                <c:pt idx="5828">
                  <c:v>0.60150359953703703</c:v>
                </c:pt>
                <c:pt idx="5829">
                  <c:v>0.60150489583333333</c:v>
                </c:pt>
                <c:pt idx="5830">
                  <c:v>0.60150708333333336</c:v>
                </c:pt>
                <c:pt idx="5831">
                  <c:v>0.6015074768518518</c:v>
                </c:pt>
                <c:pt idx="5832">
                  <c:v>0.60150783564814814</c:v>
                </c:pt>
                <c:pt idx="5833">
                  <c:v>0.60150986111111104</c:v>
                </c:pt>
                <c:pt idx="5834">
                  <c:v>0.60151079861111112</c:v>
                </c:pt>
                <c:pt idx="5835">
                  <c:v>0.60151126157407409</c:v>
                </c:pt>
                <c:pt idx="5836">
                  <c:v>0.60151241898148156</c:v>
                </c:pt>
                <c:pt idx="5837">
                  <c:v>0.60151357638888892</c:v>
                </c:pt>
                <c:pt idx="5838">
                  <c:v>0.60151473379629627</c:v>
                </c:pt>
                <c:pt idx="5839">
                  <c:v>0.60151589120370363</c:v>
                </c:pt>
                <c:pt idx="5840">
                  <c:v>0.6015170486111111</c:v>
                </c:pt>
                <c:pt idx="5841">
                  <c:v>0.60151820601851858</c:v>
                </c:pt>
                <c:pt idx="5842">
                  <c:v>0.60151936342592593</c:v>
                </c:pt>
                <c:pt idx="5843">
                  <c:v>0.60152052083333329</c:v>
                </c:pt>
                <c:pt idx="5844">
                  <c:v>0.60152167824074076</c:v>
                </c:pt>
                <c:pt idx="5845">
                  <c:v>0.60152303240740734</c:v>
                </c:pt>
                <c:pt idx="5846">
                  <c:v>0.60152425925925934</c:v>
                </c:pt>
                <c:pt idx="5847">
                  <c:v>0.60152582175925928</c:v>
                </c:pt>
                <c:pt idx="5848">
                  <c:v>0.60152704861111106</c:v>
                </c:pt>
                <c:pt idx="5849">
                  <c:v>0.60152749999999999</c:v>
                </c:pt>
                <c:pt idx="5850">
                  <c:v>0.60152923611111109</c:v>
                </c:pt>
                <c:pt idx="5851">
                  <c:v>0.601529837962963</c:v>
                </c:pt>
                <c:pt idx="5852">
                  <c:v>0.60153156249999995</c:v>
                </c:pt>
                <c:pt idx="5853">
                  <c:v>0.60153247685185185</c:v>
                </c:pt>
                <c:pt idx="5854">
                  <c:v>0.60153326388888895</c:v>
                </c:pt>
                <c:pt idx="5855">
                  <c:v>0.60153442129629631</c:v>
                </c:pt>
                <c:pt idx="5856">
                  <c:v>0.60153556712962963</c:v>
                </c:pt>
                <c:pt idx="5857">
                  <c:v>0.60153673611111114</c:v>
                </c:pt>
                <c:pt idx="5858">
                  <c:v>0.60153789351851861</c:v>
                </c:pt>
                <c:pt idx="5859">
                  <c:v>0.60153903935185182</c:v>
                </c:pt>
                <c:pt idx="5860">
                  <c:v>0.60154019675925918</c:v>
                </c:pt>
                <c:pt idx="5861">
                  <c:v>0.60154136574074069</c:v>
                </c:pt>
                <c:pt idx="5862">
                  <c:v>0.60154251157407412</c:v>
                </c:pt>
                <c:pt idx="5863">
                  <c:v>0.60154366898148148</c:v>
                </c:pt>
                <c:pt idx="5864">
                  <c:v>0.60154513888888894</c:v>
                </c:pt>
                <c:pt idx="5865">
                  <c:v>0.60154614583333332</c:v>
                </c:pt>
                <c:pt idx="5866">
                  <c:v>0.60154723379629627</c:v>
                </c:pt>
                <c:pt idx="5867">
                  <c:v>0.6015489814814815</c:v>
                </c:pt>
                <c:pt idx="5868">
                  <c:v>0.60155030092592598</c:v>
                </c:pt>
                <c:pt idx="5869">
                  <c:v>0.60155072916666663</c:v>
                </c:pt>
                <c:pt idx="5870">
                  <c:v>0.60155204861111111</c:v>
                </c:pt>
                <c:pt idx="5871">
                  <c:v>0.60155359953703702</c:v>
                </c:pt>
                <c:pt idx="5872">
                  <c:v>0.60155417824074076</c:v>
                </c:pt>
                <c:pt idx="5873">
                  <c:v>0.60155591435185185</c:v>
                </c:pt>
                <c:pt idx="5874">
                  <c:v>0.60155666666666663</c:v>
                </c:pt>
                <c:pt idx="5875">
                  <c:v>0.60155755787037035</c:v>
                </c:pt>
                <c:pt idx="5876">
                  <c:v>0.60155871527777782</c:v>
                </c:pt>
                <c:pt idx="5877">
                  <c:v>0.60155988425925921</c:v>
                </c:pt>
                <c:pt idx="5878">
                  <c:v>0.60156103009259254</c:v>
                </c:pt>
                <c:pt idx="5879">
                  <c:v>0.60156218750000001</c:v>
                </c:pt>
                <c:pt idx="5880">
                  <c:v>0.60156334490740737</c:v>
                </c:pt>
                <c:pt idx="5881">
                  <c:v>0.60156450231481484</c:v>
                </c:pt>
                <c:pt idx="5882">
                  <c:v>0.60156567129629623</c:v>
                </c:pt>
                <c:pt idx="5883">
                  <c:v>0.60156681712962967</c:v>
                </c:pt>
                <c:pt idx="5884">
                  <c:v>0.60156797453703703</c:v>
                </c:pt>
                <c:pt idx="5885">
                  <c:v>0.60156935185185179</c:v>
                </c:pt>
                <c:pt idx="5886">
                  <c:v>0.60157043981481484</c:v>
                </c:pt>
                <c:pt idx="5887">
                  <c:v>0.60157188657407412</c:v>
                </c:pt>
                <c:pt idx="5888">
                  <c:v>0.60157269675925928</c:v>
                </c:pt>
                <c:pt idx="5889">
                  <c:v>0.60157386574074079</c:v>
                </c:pt>
                <c:pt idx="5890">
                  <c:v>0.60157512731481477</c:v>
                </c:pt>
                <c:pt idx="5891">
                  <c:v>0.60157657407407406</c:v>
                </c:pt>
                <c:pt idx="5892">
                  <c:v>0.60157749999999999</c:v>
                </c:pt>
                <c:pt idx="5893">
                  <c:v>0.60157839120370371</c:v>
                </c:pt>
                <c:pt idx="5894">
                  <c:v>0.60157954861111107</c:v>
                </c:pt>
                <c:pt idx="5895">
                  <c:v>0.60158070601851843</c:v>
                </c:pt>
                <c:pt idx="5896">
                  <c:v>0.6015818634259259</c:v>
                </c:pt>
                <c:pt idx="5897">
                  <c:v>0.6015830324074074</c:v>
                </c:pt>
                <c:pt idx="5898">
                  <c:v>0.60158417824074073</c:v>
                </c:pt>
                <c:pt idx="5899">
                  <c:v>0.60158534722222223</c:v>
                </c:pt>
                <c:pt idx="5900">
                  <c:v>0.60158650462962959</c:v>
                </c:pt>
                <c:pt idx="5901">
                  <c:v>0.60158765046296303</c:v>
                </c:pt>
                <c:pt idx="5902">
                  <c:v>0.60158880787037039</c:v>
                </c:pt>
                <c:pt idx="5903">
                  <c:v>0.60159040509259254</c:v>
                </c:pt>
                <c:pt idx="5904">
                  <c:v>0.60159157407407415</c:v>
                </c:pt>
                <c:pt idx="5905">
                  <c:v>0.60159243055555556</c:v>
                </c:pt>
                <c:pt idx="5906">
                  <c:v>0.60159509259259258</c:v>
                </c:pt>
                <c:pt idx="5907">
                  <c:v>0.60159520833333335</c:v>
                </c:pt>
                <c:pt idx="5908">
                  <c:v>0.6015960763888889</c:v>
                </c:pt>
                <c:pt idx="5909">
                  <c:v>0.60159739583333338</c:v>
                </c:pt>
                <c:pt idx="5910">
                  <c:v>0.60159809027777778</c:v>
                </c:pt>
                <c:pt idx="5911">
                  <c:v>0.60159930555555552</c:v>
                </c:pt>
                <c:pt idx="5912">
                  <c:v>0.601601574074074</c:v>
                </c:pt>
                <c:pt idx="5913">
                  <c:v>0.60160171296296294</c:v>
                </c:pt>
                <c:pt idx="5914">
                  <c:v>0.60160269675925926</c:v>
                </c:pt>
                <c:pt idx="5915">
                  <c:v>0.60160385416666662</c:v>
                </c:pt>
                <c:pt idx="5916">
                  <c:v>0.60160501157407409</c:v>
                </c:pt>
                <c:pt idx="5917">
                  <c:v>0.60160618055555548</c:v>
                </c:pt>
                <c:pt idx="5918">
                  <c:v>0.60160733796296295</c:v>
                </c:pt>
                <c:pt idx="5919">
                  <c:v>0.60160848379629628</c:v>
                </c:pt>
                <c:pt idx="5920">
                  <c:v>0.60160964120370364</c:v>
                </c:pt>
                <c:pt idx="5921">
                  <c:v>0.60161079861111111</c:v>
                </c:pt>
                <c:pt idx="5922">
                  <c:v>0.60161195601851858</c:v>
                </c:pt>
                <c:pt idx="5923">
                  <c:v>0.60161311342592594</c:v>
                </c:pt>
                <c:pt idx="5924">
                  <c:v>0.60161430555555562</c:v>
                </c:pt>
                <c:pt idx="5925">
                  <c:v>0.6016170833333333</c:v>
                </c:pt>
                <c:pt idx="5926">
                  <c:v>0.60161732638888887</c:v>
                </c:pt>
                <c:pt idx="5927">
                  <c:v>0.6016177430555556</c:v>
                </c:pt>
                <c:pt idx="5928">
                  <c:v>0.60161924768518515</c:v>
                </c:pt>
                <c:pt idx="5929">
                  <c:v>0.60162032407407406</c:v>
                </c:pt>
                <c:pt idx="5930">
                  <c:v>0.60162134259259259</c:v>
                </c:pt>
                <c:pt idx="5931">
                  <c:v>0.60162263888888889</c:v>
                </c:pt>
                <c:pt idx="5932">
                  <c:v>0.60162353009259262</c:v>
                </c:pt>
                <c:pt idx="5933">
                  <c:v>0.60162468749999998</c:v>
                </c:pt>
                <c:pt idx="5934">
                  <c:v>0.60162584490740734</c:v>
                </c:pt>
                <c:pt idx="5935">
                  <c:v>0.60162701388888884</c:v>
                </c:pt>
                <c:pt idx="5936">
                  <c:v>0.60162815972222228</c:v>
                </c:pt>
                <c:pt idx="5937">
                  <c:v>0.60162931712962964</c:v>
                </c:pt>
                <c:pt idx="5938">
                  <c:v>0.601630474537037</c:v>
                </c:pt>
                <c:pt idx="5939">
                  <c:v>0.60163163194444447</c:v>
                </c:pt>
                <c:pt idx="5940">
                  <c:v>0.60163278935185183</c:v>
                </c:pt>
                <c:pt idx="5941">
                  <c:v>0.60163395833333333</c:v>
                </c:pt>
                <c:pt idx="5942">
                  <c:v>0.60163538194444444</c:v>
                </c:pt>
                <c:pt idx="5943">
                  <c:v>0.60163667824074074</c:v>
                </c:pt>
                <c:pt idx="5944">
                  <c:v>0.60163751157407408</c:v>
                </c:pt>
                <c:pt idx="5945">
                  <c:v>0.60163878472222221</c:v>
                </c:pt>
                <c:pt idx="5946">
                  <c:v>0.60164018518518514</c:v>
                </c:pt>
                <c:pt idx="5947">
                  <c:v>0.60164098379629638</c:v>
                </c:pt>
                <c:pt idx="5948">
                  <c:v>0.60164335648148148</c:v>
                </c:pt>
                <c:pt idx="5949">
                  <c:v>0.60164359953703705</c:v>
                </c:pt>
                <c:pt idx="5950">
                  <c:v>0.6016446875</c:v>
                </c:pt>
                <c:pt idx="5951">
                  <c:v>0.60164552083333334</c:v>
                </c:pt>
                <c:pt idx="5952">
                  <c:v>0.60164667824074081</c:v>
                </c:pt>
                <c:pt idx="5953">
                  <c:v>0.60164783564814817</c:v>
                </c:pt>
                <c:pt idx="5954">
                  <c:v>0.60164899305555553</c:v>
                </c:pt>
                <c:pt idx="5955">
                  <c:v>0.60165015046296288</c:v>
                </c:pt>
                <c:pt idx="5956">
                  <c:v>0.60165130787037036</c:v>
                </c:pt>
                <c:pt idx="5957">
                  <c:v>0.60165246527777783</c:v>
                </c:pt>
                <c:pt idx="5958">
                  <c:v>0.60165362268518519</c:v>
                </c:pt>
                <c:pt idx="5959">
                  <c:v>0.60165478009259254</c:v>
                </c:pt>
                <c:pt idx="5960">
                  <c:v>0.60165593750000002</c:v>
                </c:pt>
                <c:pt idx="5961">
                  <c:v>0.60165710648148152</c:v>
                </c:pt>
                <c:pt idx="5962">
                  <c:v>0.60165834490740744</c:v>
                </c:pt>
                <c:pt idx="5963">
                  <c:v>0.60166119212962965</c:v>
                </c:pt>
                <c:pt idx="5964">
                  <c:v>0.60166135416666666</c:v>
                </c:pt>
                <c:pt idx="5965">
                  <c:v>0.6016621875</c:v>
                </c:pt>
                <c:pt idx="5966">
                  <c:v>0.6016634490740741</c:v>
                </c:pt>
                <c:pt idx="5967">
                  <c:v>0.60166465277777781</c:v>
                </c:pt>
                <c:pt idx="5968">
                  <c:v>0.60166524305555558</c:v>
                </c:pt>
                <c:pt idx="5969">
                  <c:v>0.60166667824074072</c:v>
                </c:pt>
                <c:pt idx="5970">
                  <c:v>0.6016677777777778</c:v>
                </c:pt>
                <c:pt idx="5971">
                  <c:v>0.60166866898148152</c:v>
                </c:pt>
                <c:pt idx="5972">
                  <c:v>0.60166982638888888</c:v>
                </c:pt>
                <c:pt idx="5973">
                  <c:v>0.60167099537037039</c:v>
                </c:pt>
                <c:pt idx="5974">
                  <c:v>0.60167214120370371</c:v>
                </c:pt>
                <c:pt idx="5975">
                  <c:v>0.60167331018518522</c:v>
                </c:pt>
                <c:pt idx="5976">
                  <c:v>0.60167445601851854</c:v>
                </c:pt>
                <c:pt idx="5977">
                  <c:v>0.6016756134259259</c:v>
                </c:pt>
                <c:pt idx="5978">
                  <c:v>0.60167678240740741</c:v>
                </c:pt>
                <c:pt idx="5979">
                  <c:v>0.60167792824074073</c:v>
                </c:pt>
                <c:pt idx="5980">
                  <c:v>0.60167909722222224</c:v>
                </c:pt>
                <c:pt idx="5981">
                  <c:v>0.60168027777777777</c:v>
                </c:pt>
                <c:pt idx="5982">
                  <c:v>0.60168329861111114</c:v>
                </c:pt>
                <c:pt idx="5983">
                  <c:v>0.60168344907407401</c:v>
                </c:pt>
                <c:pt idx="5984">
                  <c:v>0.60168384259259255</c:v>
                </c:pt>
                <c:pt idx="5985">
                  <c:v>0.60168571759259259</c:v>
                </c:pt>
                <c:pt idx="5986">
                  <c:v>0.60168681712962968</c:v>
                </c:pt>
                <c:pt idx="5987">
                  <c:v>0.60168722222222215</c:v>
                </c:pt>
                <c:pt idx="5988">
                  <c:v>0.60168868055555558</c:v>
                </c:pt>
                <c:pt idx="5989">
                  <c:v>0.60168950231481477</c:v>
                </c:pt>
                <c:pt idx="5990">
                  <c:v>0.60169065972222213</c:v>
                </c:pt>
                <c:pt idx="5991">
                  <c:v>0.60169181712962971</c:v>
                </c:pt>
                <c:pt idx="5992">
                  <c:v>0.60169297453703707</c:v>
                </c:pt>
                <c:pt idx="5993">
                  <c:v>0.60169413194444443</c:v>
                </c:pt>
                <c:pt idx="5994">
                  <c:v>0.60169528935185179</c:v>
                </c:pt>
                <c:pt idx="5995">
                  <c:v>0.60169644675925926</c:v>
                </c:pt>
                <c:pt idx="5996">
                  <c:v>0.60169760416666673</c:v>
                </c:pt>
                <c:pt idx="5997">
                  <c:v>0.60169876157407409</c:v>
                </c:pt>
                <c:pt idx="5998">
                  <c:v>0.60169990740740742</c:v>
                </c:pt>
                <c:pt idx="5999">
                  <c:v>0.60170111111111113</c:v>
                </c:pt>
                <c:pt idx="6000">
                  <c:v>0.60170270833333339</c:v>
                </c:pt>
                <c:pt idx="6001">
                  <c:v>0.6017043865740741</c:v>
                </c:pt>
                <c:pt idx="6002">
                  <c:v>0.60170458333333332</c:v>
                </c:pt>
                <c:pt idx="6003">
                  <c:v>0.60170666666666661</c:v>
                </c:pt>
                <c:pt idx="6004">
                  <c:v>0.60170797453703706</c:v>
                </c:pt>
                <c:pt idx="6005">
                  <c:v>0.60170828703703705</c:v>
                </c:pt>
                <c:pt idx="6006">
                  <c:v>0.60171015046296294</c:v>
                </c:pt>
                <c:pt idx="6007">
                  <c:v>0.60171135416666666</c:v>
                </c:pt>
                <c:pt idx="6008">
                  <c:v>0.60171151620370367</c:v>
                </c:pt>
                <c:pt idx="6009">
                  <c:v>0.6017126620370371</c:v>
                </c:pt>
                <c:pt idx="6010">
                  <c:v>0.60171380787037032</c:v>
                </c:pt>
                <c:pt idx="6011">
                  <c:v>0.60171496527777779</c:v>
                </c:pt>
                <c:pt idx="6012">
                  <c:v>0.60171612268518515</c:v>
                </c:pt>
                <c:pt idx="6013">
                  <c:v>0.60171728009259262</c:v>
                </c:pt>
                <c:pt idx="6014">
                  <c:v>0.60171844907407412</c:v>
                </c:pt>
                <c:pt idx="6015">
                  <c:v>0.60171960648148148</c:v>
                </c:pt>
                <c:pt idx="6016">
                  <c:v>0.60172075231481481</c:v>
                </c:pt>
                <c:pt idx="6017">
                  <c:v>0.60172190972222228</c:v>
                </c:pt>
                <c:pt idx="6018">
                  <c:v>0.60172306712962964</c:v>
                </c:pt>
                <c:pt idx="6019">
                  <c:v>0.60172443287037036</c:v>
                </c:pt>
                <c:pt idx="6020">
                  <c:v>0.6017259953703703</c:v>
                </c:pt>
                <c:pt idx="6021">
                  <c:v>0.60172656250000001</c:v>
                </c:pt>
                <c:pt idx="6022">
                  <c:v>0.60172854166666667</c:v>
                </c:pt>
                <c:pt idx="6023">
                  <c:v>0.60172953703703702</c:v>
                </c:pt>
                <c:pt idx="6024">
                  <c:v>0.60173039351851854</c:v>
                </c:pt>
                <c:pt idx="6025">
                  <c:v>0.60173172453703705</c:v>
                </c:pt>
                <c:pt idx="6026">
                  <c:v>0.60173240740740741</c:v>
                </c:pt>
                <c:pt idx="6027">
                  <c:v>0.60173349537037035</c:v>
                </c:pt>
                <c:pt idx="6028">
                  <c:v>0.60173464120370368</c:v>
                </c:pt>
                <c:pt idx="6029">
                  <c:v>0.60173581018518518</c:v>
                </c:pt>
                <c:pt idx="6030">
                  <c:v>0.60173695601851851</c:v>
                </c:pt>
                <c:pt idx="6031">
                  <c:v>0.60173811342592598</c:v>
                </c:pt>
                <c:pt idx="6032">
                  <c:v>0.60173928240740737</c:v>
                </c:pt>
                <c:pt idx="6033">
                  <c:v>0.6017404282407407</c:v>
                </c:pt>
                <c:pt idx="6034">
                  <c:v>0.6017415972222222</c:v>
                </c:pt>
                <c:pt idx="6035">
                  <c:v>0.60174274305555553</c:v>
                </c:pt>
                <c:pt idx="6036">
                  <c:v>0.60174391203703703</c:v>
                </c:pt>
                <c:pt idx="6037">
                  <c:v>0.60174688657407405</c:v>
                </c:pt>
                <c:pt idx="6038">
                  <c:v>0.60174724537037039</c:v>
                </c:pt>
                <c:pt idx="6039">
                  <c:v>0.6017475347222222</c:v>
                </c:pt>
                <c:pt idx="6040">
                  <c:v>0.60174935185185185</c:v>
                </c:pt>
                <c:pt idx="6041">
                  <c:v>0.60175041666666662</c:v>
                </c:pt>
                <c:pt idx="6042">
                  <c:v>0.60175114583333333</c:v>
                </c:pt>
                <c:pt idx="6043">
                  <c:v>0.60175246527777781</c:v>
                </c:pt>
                <c:pt idx="6044">
                  <c:v>0.60175348379629623</c:v>
                </c:pt>
                <c:pt idx="6045">
                  <c:v>0.60175446759259266</c:v>
                </c:pt>
                <c:pt idx="6046">
                  <c:v>0.60175591435185194</c:v>
                </c:pt>
                <c:pt idx="6047">
                  <c:v>0.60175663194444451</c:v>
                </c:pt>
                <c:pt idx="6048">
                  <c:v>0.60175778935185187</c:v>
                </c:pt>
                <c:pt idx="6049">
                  <c:v>0.60175894675925923</c:v>
                </c:pt>
                <c:pt idx="6050">
                  <c:v>0.60176011574074073</c:v>
                </c:pt>
                <c:pt idx="6051">
                  <c:v>0.60176126157407406</c:v>
                </c:pt>
                <c:pt idx="6052">
                  <c:v>0.60176241898148153</c:v>
                </c:pt>
                <c:pt idx="6053">
                  <c:v>0.60176357638888889</c:v>
                </c:pt>
                <c:pt idx="6054">
                  <c:v>0.60176473379629625</c:v>
                </c:pt>
                <c:pt idx="6055">
                  <c:v>0.60176589120370372</c:v>
                </c:pt>
                <c:pt idx="6056">
                  <c:v>0.60176704861111119</c:v>
                </c:pt>
                <c:pt idx="6057">
                  <c:v>0.60176849537037036</c:v>
                </c:pt>
                <c:pt idx="6058">
                  <c:v>0.6017707175925926</c:v>
                </c:pt>
                <c:pt idx="6059">
                  <c:v>0.60177103009259258</c:v>
                </c:pt>
                <c:pt idx="6060">
                  <c:v>0.60177171296296295</c:v>
                </c:pt>
                <c:pt idx="6061">
                  <c:v>0.60177315972222223</c:v>
                </c:pt>
                <c:pt idx="6062">
                  <c:v>0.60177443287037036</c:v>
                </c:pt>
                <c:pt idx="6063">
                  <c:v>0.60177556712962965</c:v>
                </c:pt>
                <c:pt idx="6064">
                  <c:v>0.60177657407407403</c:v>
                </c:pt>
                <c:pt idx="6065">
                  <c:v>0.6017780787037037</c:v>
                </c:pt>
                <c:pt idx="6066">
                  <c:v>0.60177862268518523</c:v>
                </c:pt>
                <c:pt idx="6067">
                  <c:v>0.60177978009259259</c:v>
                </c:pt>
                <c:pt idx="6068">
                  <c:v>0.60178093749999995</c:v>
                </c:pt>
                <c:pt idx="6069">
                  <c:v>0.60178209490740742</c:v>
                </c:pt>
                <c:pt idx="6070">
                  <c:v>0.60178325231481478</c:v>
                </c:pt>
                <c:pt idx="6071">
                  <c:v>0.60178442129629628</c:v>
                </c:pt>
                <c:pt idx="6072">
                  <c:v>0.60178556712962961</c:v>
                </c:pt>
                <c:pt idx="6073">
                  <c:v>0.60178672453703708</c:v>
                </c:pt>
                <c:pt idx="6074">
                  <c:v>0.60178788194444444</c:v>
                </c:pt>
                <c:pt idx="6075">
                  <c:v>0.6017890393518518</c:v>
                </c:pt>
                <c:pt idx="6076">
                  <c:v>0.60179026620370368</c:v>
                </c:pt>
                <c:pt idx="6077">
                  <c:v>0.60179250000000006</c:v>
                </c:pt>
                <c:pt idx="6078">
                  <c:v>0.60179266203703707</c:v>
                </c:pt>
                <c:pt idx="6079">
                  <c:v>0.60179371527777781</c:v>
                </c:pt>
                <c:pt idx="6080">
                  <c:v>0.60179608796296302</c:v>
                </c:pt>
                <c:pt idx="6081">
                  <c:v>0.60179623842592589</c:v>
                </c:pt>
                <c:pt idx="6082">
                  <c:v>0.60179734953703701</c:v>
                </c:pt>
                <c:pt idx="6083">
                  <c:v>0.6017990856481481</c:v>
                </c:pt>
                <c:pt idx="6084">
                  <c:v>0.60179959490740742</c:v>
                </c:pt>
                <c:pt idx="6085">
                  <c:v>0.60180134259259255</c:v>
                </c:pt>
                <c:pt idx="6086">
                  <c:v>0.60180212962962965</c:v>
                </c:pt>
                <c:pt idx="6087">
                  <c:v>0.60180292824074078</c:v>
                </c:pt>
                <c:pt idx="6088">
                  <c:v>0.60180408564814813</c:v>
                </c:pt>
                <c:pt idx="6089">
                  <c:v>0.60180524305555549</c:v>
                </c:pt>
                <c:pt idx="6090">
                  <c:v>0.60180640046296296</c:v>
                </c:pt>
                <c:pt idx="6091">
                  <c:v>0.60180755787037044</c:v>
                </c:pt>
                <c:pt idx="6092">
                  <c:v>0.60180871527777779</c:v>
                </c:pt>
                <c:pt idx="6093">
                  <c:v>0.60180987268518515</c:v>
                </c:pt>
                <c:pt idx="6094">
                  <c:v>0.60181101851851848</c:v>
                </c:pt>
                <c:pt idx="6095">
                  <c:v>0.60181218749999998</c:v>
                </c:pt>
                <c:pt idx="6096">
                  <c:v>0.60181334490740745</c:v>
                </c:pt>
                <c:pt idx="6097">
                  <c:v>0.60181465277777779</c:v>
                </c:pt>
                <c:pt idx="6098">
                  <c:v>0.60181714120370366</c:v>
                </c:pt>
                <c:pt idx="6099">
                  <c:v>0.60181736111111106</c:v>
                </c:pt>
                <c:pt idx="6100">
                  <c:v>0.60181847222222229</c:v>
                </c:pt>
                <c:pt idx="6101">
                  <c:v>0.60182097222222219</c:v>
                </c:pt>
                <c:pt idx="6102">
                  <c:v>0.60182124999999997</c:v>
                </c:pt>
                <c:pt idx="6103">
                  <c:v>0.60182190972222227</c:v>
                </c:pt>
                <c:pt idx="6104">
                  <c:v>0.60182351851851856</c:v>
                </c:pt>
                <c:pt idx="6105">
                  <c:v>0.60182431712962958</c:v>
                </c:pt>
                <c:pt idx="6106">
                  <c:v>0.60182491898148149</c:v>
                </c:pt>
                <c:pt idx="6107">
                  <c:v>0.60182606481481482</c:v>
                </c:pt>
                <c:pt idx="6108">
                  <c:v>0.60182723379629632</c:v>
                </c:pt>
                <c:pt idx="6109">
                  <c:v>0.60182839120370368</c:v>
                </c:pt>
                <c:pt idx="6110">
                  <c:v>0.60182954861111104</c:v>
                </c:pt>
                <c:pt idx="6111">
                  <c:v>0.60183071759259255</c:v>
                </c:pt>
                <c:pt idx="6112">
                  <c:v>0.60183186342592598</c:v>
                </c:pt>
                <c:pt idx="6113">
                  <c:v>0.60183303240740749</c:v>
                </c:pt>
                <c:pt idx="6114">
                  <c:v>0.6018341782407407</c:v>
                </c:pt>
                <c:pt idx="6115">
                  <c:v>0.60183533564814806</c:v>
                </c:pt>
                <c:pt idx="6116">
                  <c:v>0.60183649305555553</c:v>
                </c:pt>
                <c:pt idx="6117">
                  <c:v>0.6018383449074074</c:v>
                </c:pt>
                <c:pt idx="6118">
                  <c:v>0.60183981481481486</c:v>
                </c:pt>
                <c:pt idx="6119">
                  <c:v>0.6018401157407407</c:v>
                </c:pt>
                <c:pt idx="6120">
                  <c:v>0.60184138888888883</c:v>
                </c:pt>
                <c:pt idx="6121">
                  <c:v>0.60184341435185185</c:v>
                </c:pt>
                <c:pt idx="6122">
                  <c:v>0.601843587962963</c:v>
                </c:pt>
                <c:pt idx="6123">
                  <c:v>0.60184561342592591</c:v>
                </c:pt>
                <c:pt idx="6124">
                  <c:v>0.60184689814814818</c:v>
                </c:pt>
                <c:pt idx="6125">
                  <c:v>0.60184711805555557</c:v>
                </c:pt>
                <c:pt idx="6126">
                  <c:v>0.6018490856481481</c:v>
                </c:pt>
                <c:pt idx="6127">
                  <c:v>0.60185002314814806</c:v>
                </c:pt>
                <c:pt idx="6128">
                  <c:v>0.6018503819444444</c:v>
                </c:pt>
                <c:pt idx="6129">
                  <c:v>0.60185153935185187</c:v>
                </c:pt>
                <c:pt idx="6130">
                  <c:v>0.60185269675925923</c:v>
                </c:pt>
                <c:pt idx="6131">
                  <c:v>0.6018538541666667</c:v>
                </c:pt>
                <c:pt idx="6132">
                  <c:v>0.60185501157407406</c:v>
                </c:pt>
                <c:pt idx="6133">
                  <c:v>0.60185616898148153</c:v>
                </c:pt>
                <c:pt idx="6134">
                  <c:v>0.60185732638888889</c:v>
                </c:pt>
                <c:pt idx="6135">
                  <c:v>0.60185848379629625</c:v>
                </c:pt>
                <c:pt idx="6136">
                  <c:v>0.60185964120370372</c:v>
                </c:pt>
                <c:pt idx="6137">
                  <c:v>0.60186079861111108</c:v>
                </c:pt>
                <c:pt idx="6138">
                  <c:v>0.60186197916666662</c:v>
                </c:pt>
                <c:pt idx="6139">
                  <c:v>0.601863738425926</c:v>
                </c:pt>
                <c:pt idx="6140">
                  <c:v>0.60186499999999998</c:v>
                </c:pt>
                <c:pt idx="6141">
                  <c:v>0.60186569444444449</c:v>
                </c:pt>
                <c:pt idx="6142">
                  <c:v>0.601867025462963</c:v>
                </c:pt>
                <c:pt idx="6143">
                  <c:v>0.60186829861111113</c:v>
                </c:pt>
                <c:pt idx="6144">
                  <c:v>0.60186891203703707</c:v>
                </c:pt>
                <c:pt idx="6145">
                  <c:v>0.6018708796296296</c:v>
                </c:pt>
                <c:pt idx="6146">
                  <c:v>0.60187123842592594</c:v>
                </c:pt>
                <c:pt idx="6147">
                  <c:v>0.6018725231481481</c:v>
                </c:pt>
                <c:pt idx="6148">
                  <c:v>0.60187353009259259</c:v>
                </c:pt>
                <c:pt idx="6149">
                  <c:v>0.60187468749999995</c:v>
                </c:pt>
                <c:pt idx="6150">
                  <c:v>0.60187583333333339</c:v>
                </c:pt>
                <c:pt idx="6151">
                  <c:v>0.60187700231481489</c:v>
                </c:pt>
                <c:pt idx="6152">
                  <c:v>0.60187815972222225</c:v>
                </c:pt>
                <c:pt idx="6153">
                  <c:v>0.60187931712962961</c:v>
                </c:pt>
                <c:pt idx="6154">
                  <c:v>0.60188047453703697</c:v>
                </c:pt>
                <c:pt idx="6155">
                  <c:v>0.60188163194444444</c:v>
                </c:pt>
                <c:pt idx="6156">
                  <c:v>0.60188278935185191</c:v>
                </c:pt>
                <c:pt idx="6157">
                  <c:v>0.60188394675925927</c:v>
                </c:pt>
                <c:pt idx="6158">
                  <c:v>0.60188517361111116</c:v>
                </c:pt>
                <c:pt idx="6159">
                  <c:v>0.60188668981481486</c:v>
                </c:pt>
                <c:pt idx="6160">
                  <c:v>0.60188831018518518</c:v>
                </c:pt>
                <c:pt idx="6161">
                  <c:v>0.60188866898148141</c:v>
                </c:pt>
                <c:pt idx="6162">
                  <c:v>0.60189021990740743</c:v>
                </c:pt>
                <c:pt idx="6163">
                  <c:v>0.60189100694444442</c:v>
                </c:pt>
                <c:pt idx="6164">
                  <c:v>0.60189215277777786</c:v>
                </c:pt>
                <c:pt idx="6165">
                  <c:v>0.60189320601851848</c:v>
                </c:pt>
                <c:pt idx="6166">
                  <c:v>0.60189436342592595</c:v>
                </c:pt>
                <c:pt idx="6167">
                  <c:v>0.60189552083333331</c:v>
                </c:pt>
                <c:pt idx="6168">
                  <c:v>0.60189667824074078</c:v>
                </c:pt>
                <c:pt idx="6169">
                  <c:v>0.60189784722222228</c:v>
                </c:pt>
                <c:pt idx="6170">
                  <c:v>0.6018989930555555</c:v>
                </c:pt>
                <c:pt idx="6171">
                  <c:v>0.60190015046296297</c:v>
                </c:pt>
                <c:pt idx="6172">
                  <c:v>0.60190130787037033</c:v>
                </c:pt>
                <c:pt idx="6173">
                  <c:v>0.6019024652777778</c:v>
                </c:pt>
                <c:pt idx="6174">
                  <c:v>0.60190362268518516</c:v>
                </c:pt>
                <c:pt idx="6175">
                  <c:v>0.60190603009259258</c:v>
                </c:pt>
                <c:pt idx="6176">
                  <c:v>0.60190721064814823</c:v>
                </c:pt>
                <c:pt idx="6177">
                  <c:v>0.60190734953703706</c:v>
                </c:pt>
                <c:pt idx="6178">
                  <c:v>0.60190857638888884</c:v>
                </c:pt>
                <c:pt idx="6179">
                  <c:v>0.60191011574074071</c:v>
                </c:pt>
                <c:pt idx="6180">
                  <c:v>0.60191059027777771</c:v>
                </c:pt>
                <c:pt idx="6181">
                  <c:v>0.60191222222222218</c:v>
                </c:pt>
                <c:pt idx="6182">
                  <c:v>0.60191349537037042</c:v>
                </c:pt>
                <c:pt idx="6183">
                  <c:v>0.60191405092592598</c:v>
                </c:pt>
                <c:pt idx="6184">
                  <c:v>0.60191586805555564</c:v>
                </c:pt>
                <c:pt idx="6185">
                  <c:v>0.60191678240740742</c:v>
                </c:pt>
                <c:pt idx="6186">
                  <c:v>0.60191751157407414</c:v>
                </c:pt>
                <c:pt idx="6187">
                  <c:v>0.60191868055555553</c:v>
                </c:pt>
                <c:pt idx="6188">
                  <c:v>0.60191982638888886</c:v>
                </c:pt>
                <c:pt idx="6189">
                  <c:v>0.60192098379629633</c:v>
                </c:pt>
                <c:pt idx="6190">
                  <c:v>0.60192214120370369</c:v>
                </c:pt>
                <c:pt idx="6191">
                  <c:v>0.60192329861111116</c:v>
                </c:pt>
                <c:pt idx="6192">
                  <c:v>0.60192445601851852</c:v>
                </c:pt>
                <c:pt idx="6193">
                  <c:v>0.60192561342592588</c:v>
                </c:pt>
                <c:pt idx="6194">
                  <c:v>0.60192677083333335</c:v>
                </c:pt>
                <c:pt idx="6195">
                  <c:v>0.60192792824074071</c:v>
                </c:pt>
                <c:pt idx="6196">
                  <c:v>0.60192930555555557</c:v>
                </c:pt>
                <c:pt idx="6197">
                  <c:v>0.60193207175925922</c:v>
                </c:pt>
                <c:pt idx="6198">
                  <c:v>0.60193343749999995</c:v>
                </c:pt>
                <c:pt idx="6199">
                  <c:v>0.60193562499999997</c:v>
                </c:pt>
                <c:pt idx="6200">
                  <c:v>0.60193688657407407</c:v>
                </c:pt>
                <c:pt idx="6201">
                  <c:v>0.60193924768518514</c:v>
                </c:pt>
                <c:pt idx="6202">
                  <c:v>0.60193939814814812</c:v>
                </c:pt>
                <c:pt idx="6203">
                  <c:v>0.60194030092592588</c:v>
                </c:pt>
                <c:pt idx="6204">
                  <c:v>0.60194136574074075</c:v>
                </c:pt>
                <c:pt idx="6205">
                  <c:v>0.60194252314814822</c:v>
                </c:pt>
                <c:pt idx="6206">
                  <c:v>0.60194368055555558</c:v>
                </c:pt>
                <c:pt idx="6207">
                  <c:v>0.60194482638888891</c:v>
                </c:pt>
                <c:pt idx="6208">
                  <c:v>0.6019459953703703</c:v>
                </c:pt>
                <c:pt idx="6209">
                  <c:v>0.60194715277777777</c:v>
                </c:pt>
                <c:pt idx="6210">
                  <c:v>0.60194831018518524</c:v>
                </c:pt>
                <c:pt idx="6211">
                  <c:v>0.60194945601851846</c:v>
                </c:pt>
                <c:pt idx="6212">
                  <c:v>0.60195062499999996</c:v>
                </c:pt>
                <c:pt idx="6213">
                  <c:v>0.60195178240740743</c:v>
                </c:pt>
                <c:pt idx="6214">
                  <c:v>0.60195337962962958</c:v>
                </c:pt>
                <c:pt idx="6215">
                  <c:v>0.60195511574074068</c:v>
                </c:pt>
                <c:pt idx="6216">
                  <c:v>0.60195624999999997</c:v>
                </c:pt>
                <c:pt idx="6217">
                  <c:v>0.60195665509259255</c:v>
                </c:pt>
                <c:pt idx="6218">
                  <c:v>0.60195762731481484</c:v>
                </c:pt>
                <c:pt idx="6219">
                  <c:v>0.60195978009259254</c:v>
                </c:pt>
                <c:pt idx="6220">
                  <c:v>0.6019599537037037</c:v>
                </c:pt>
                <c:pt idx="6221">
                  <c:v>0.60196123842592597</c:v>
                </c:pt>
                <c:pt idx="6222">
                  <c:v>0.60196296296296292</c:v>
                </c:pt>
                <c:pt idx="6223">
                  <c:v>0.60196335648148147</c:v>
                </c:pt>
                <c:pt idx="6224">
                  <c:v>0.60196451388888883</c:v>
                </c:pt>
                <c:pt idx="6225">
                  <c:v>0.60196565972222216</c:v>
                </c:pt>
                <c:pt idx="6226">
                  <c:v>0.60196682870370377</c:v>
                </c:pt>
                <c:pt idx="6227">
                  <c:v>0.6019679745370371</c:v>
                </c:pt>
                <c:pt idx="6228">
                  <c:v>0.60196914351851849</c:v>
                </c:pt>
                <c:pt idx="6229">
                  <c:v>0.60197030092592585</c:v>
                </c:pt>
                <c:pt idx="6230">
                  <c:v>0.60197145833333332</c:v>
                </c:pt>
                <c:pt idx="6231">
                  <c:v>0.60197261574074079</c:v>
                </c:pt>
                <c:pt idx="6232">
                  <c:v>0.60197376157407412</c:v>
                </c:pt>
                <c:pt idx="6233">
                  <c:v>0.60197512731481484</c:v>
                </c:pt>
                <c:pt idx="6234">
                  <c:v>0.60197616898148154</c:v>
                </c:pt>
                <c:pt idx="6235">
                  <c:v>0.60197743055555553</c:v>
                </c:pt>
                <c:pt idx="6236">
                  <c:v>0.60197957175925931</c:v>
                </c:pt>
                <c:pt idx="6237">
                  <c:v>0.60198026620370371</c:v>
                </c:pt>
                <c:pt idx="6238">
                  <c:v>0.6019820023148148</c:v>
                </c:pt>
                <c:pt idx="6239">
                  <c:v>0.60198328703703707</c:v>
                </c:pt>
                <c:pt idx="6240">
                  <c:v>0.60198460648148144</c:v>
                </c:pt>
                <c:pt idx="6241">
                  <c:v>0.60198696759259263</c:v>
                </c:pt>
                <c:pt idx="6242">
                  <c:v>0.60198715277777781</c:v>
                </c:pt>
                <c:pt idx="6243">
                  <c:v>0.60198778935185193</c:v>
                </c:pt>
                <c:pt idx="6244">
                  <c:v>0.60198895833333332</c:v>
                </c:pt>
                <c:pt idx="6245">
                  <c:v>0.60199010416666665</c:v>
                </c:pt>
                <c:pt idx="6246">
                  <c:v>0.60199126157407401</c:v>
                </c:pt>
                <c:pt idx="6247">
                  <c:v>0.60199241898148148</c:v>
                </c:pt>
                <c:pt idx="6248">
                  <c:v>0.60199357638888895</c:v>
                </c:pt>
                <c:pt idx="6249">
                  <c:v>0.60199473379629631</c:v>
                </c:pt>
                <c:pt idx="6250">
                  <c:v>0.60199589120370367</c:v>
                </c:pt>
                <c:pt idx="6251">
                  <c:v>0.60199704861111114</c:v>
                </c:pt>
                <c:pt idx="6252">
                  <c:v>0.60199821759259264</c:v>
                </c:pt>
                <c:pt idx="6253">
                  <c:v>0.60200032407407411</c:v>
                </c:pt>
                <c:pt idx="6254">
                  <c:v>0.60200140046296302</c:v>
                </c:pt>
                <c:pt idx="6255">
                  <c:v>0.60200185185185184</c:v>
                </c:pt>
                <c:pt idx="6256">
                  <c:v>0.60200364583333332</c:v>
                </c:pt>
                <c:pt idx="6257">
                  <c:v>0.60200498842592587</c:v>
                </c:pt>
                <c:pt idx="6258">
                  <c:v>0.60200515046296299</c:v>
                </c:pt>
                <c:pt idx="6259">
                  <c:v>0.60200719907407407</c:v>
                </c:pt>
                <c:pt idx="6260">
                  <c:v>0.60200844907407403</c:v>
                </c:pt>
                <c:pt idx="6261">
                  <c:v>0.60200862268518518</c:v>
                </c:pt>
                <c:pt idx="6262">
                  <c:v>0.60200982638888889</c:v>
                </c:pt>
                <c:pt idx="6263">
                  <c:v>0.6020116319444444</c:v>
                </c:pt>
                <c:pt idx="6264">
                  <c:v>0.60201232638888891</c:v>
                </c:pt>
                <c:pt idx="6265">
                  <c:v>0.60201325231481484</c:v>
                </c:pt>
                <c:pt idx="6266">
                  <c:v>0.6020144097222222</c:v>
                </c:pt>
                <c:pt idx="6267">
                  <c:v>0.6020155787037037</c:v>
                </c:pt>
                <c:pt idx="6268">
                  <c:v>0.602016712962963</c:v>
                </c:pt>
                <c:pt idx="6269">
                  <c:v>0.6020178819444445</c:v>
                </c:pt>
                <c:pt idx="6270">
                  <c:v>0.60201902777777783</c:v>
                </c:pt>
                <c:pt idx="6271">
                  <c:v>0.60202019675925922</c:v>
                </c:pt>
                <c:pt idx="6272">
                  <c:v>0.60202135416666658</c:v>
                </c:pt>
                <c:pt idx="6273">
                  <c:v>0.60202251157407416</c:v>
                </c:pt>
                <c:pt idx="6274">
                  <c:v>0.60202366898148152</c:v>
                </c:pt>
                <c:pt idx="6275">
                  <c:v>0.6020251157407408</c:v>
                </c:pt>
                <c:pt idx="6276">
                  <c:v>0.60202640046296296</c:v>
                </c:pt>
                <c:pt idx="6277">
                  <c:v>0.60202746527777784</c:v>
                </c:pt>
                <c:pt idx="6278">
                  <c:v>0.60202929398148142</c:v>
                </c:pt>
                <c:pt idx="6279">
                  <c:v>0.6020299189814815</c:v>
                </c:pt>
                <c:pt idx="6280">
                  <c:v>0.60203107638888886</c:v>
                </c:pt>
                <c:pt idx="6281">
                  <c:v>0.60203232638888893</c:v>
                </c:pt>
                <c:pt idx="6282">
                  <c:v>0.60203310185185188</c:v>
                </c:pt>
                <c:pt idx="6283">
                  <c:v>0.60203537037037036</c:v>
                </c:pt>
                <c:pt idx="6284">
                  <c:v>0.60203601851851851</c:v>
                </c:pt>
                <c:pt idx="6285">
                  <c:v>0.60203640046296292</c:v>
                </c:pt>
                <c:pt idx="6286">
                  <c:v>0.60203755787037039</c:v>
                </c:pt>
                <c:pt idx="6287">
                  <c:v>0.60203871527777775</c:v>
                </c:pt>
                <c:pt idx="6288">
                  <c:v>0.60203987268518522</c:v>
                </c:pt>
                <c:pt idx="6289">
                  <c:v>0.60204103009259258</c:v>
                </c:pt>
                <c:pt idx="6290">
                  <c:v>0.60204218750000005</c:v>
                </c:pt>
                <c:pt idx="6291">
                  <c:v>0.60204333333333337</c:v>
                </c:pt>
                <c:pt idx="6292">
                  <c:v>0.60204450231481477</c:v>
                </c:pt>
                <c:pt idx="6293">
                  <c:v>0.60204565972222224</c:v>
                </c:pt>
                <c:pt idx="6294">
                  <c:v>0.60204680555555556</c:v>
                </c:pt>
                <c:pt idx="6295">
                  <c:v>0.60204901620370377</c:v>
                </c:pt>
                <c:pt idx="6296">
                  <c:v>0.60205006944444439</c:v>
                </c:pt>
                <c:pt idx="6297">
                  <c:v>0.60205034722222228</c:v>
                </c:pt>
                <c:pt idx="6298">
                  <c:v>0.60205232638888895</c:v>
                </c:pt>
                <c:pt idx="6299">
                  <c:v>0.60205354166666669</c:v>
                </c:pt>
                <c:pt idx="6300">
                  <c:v>0.60205393518518513</c:v>
                </c:pt>
                <c:pt idx="6301">
                  <c:v>0.60205518518518519</c:v>
                </c:pt>
                <c:pt idx="6302">
                  <c:v>0.60205619212962957</c:v>
                </c:pt>
                <c:pt idx="6303">
                  <c:v>0.60205736111111108</c:v>
                </c:pt>
                <c:pt idx="6304">
                  <c:v>0.60205944444444448</c:v>
                </c:pt>
                <c:pt idx="6305">
                  <c:v>0.60205958333333331</c:v>
                </c:pt>
                <c:pt idx="6306">
                  <c:v>0.60206070601851847</c:v>
                </c:pt>
                <c:pt idx="6307">
                  <c:v>0.6020618518518519</c:v>
                </c:pt>
                <c:pt idx="6308">
                  <c:v>0.60206302083333341</c:v>
                </c:pt>
                <c:pt idx="6309">
                  <c:v>0.6020641898148148</c:v>
                </c:pt>
                <c:pt idx="6310">
                  <c:v>0.60206533564814813</c:v>
                </c:pt>
                <c:pt idx="6311">
                  <c:v>0.60206649305555549</c:v>
                </c:pt>
                <c:pt idx="6312">
                  <c:v>0.60206765046296296</c:v>
                </c:pt>
                <c:pt idx="6313">
                  <c:v>0.60206880787037043</c:v>
                </c:pt>
                <c:pt idx="6314">
                  <c:v>0.60206996527777779</c:v>
                </c:pt>
                <c:pt idx="6315">
                  <c:v>0.60207119212962967</c:v>
                </c:pt>
                <c:pt idx="6316">
                  <c:v>0.60207263888888884</c:v>
                </c:pt>
                <c:pt idx="6317">
                  <c:v>0.60207442129629629</c:v>
                </c:pt>
                <c:pt idx="6318">
                  <c:v>0.60207460648148148</c:v>
                </c:pt>
                <c:pt idx="6319">
                  <c:v>0.60207662037037035</c:v>
                </c:pt>
                <c:pt idx="6320">
                  <c:v>0.60207738425925927</c:v>
                </c:pt>
                <c:pt idx="6321">
                  <c:v>0.60207872685185182</c:v>
                </c:pt>
                <c:pt idx="6322">
                  <c:v>0.60208013888888889</c:v>
                </c:pt>
                <c:pt idx="6323">
                  <c:v>0.60208101851851858</c:v>
                </c:pt>
                <c:pt idx="6324">
                  <c:v>0.6020823495370371</c:v>
                </c:pt>
                <c:pt idx="6325">
                  <c:v>0.60208311342592591</c:v>
                </c:pt>
                <c:pt idx="6326">
                  <c:v>0.6020838657407408</c:v>
                </c:pt>
                <c:pt idx="6327">
                  <c:v>0.60208501157407401</c:v>
                </c:pt>
                <c:pt idx="6328">
                  <c:v>0.60208616898148148</c:v>
                </c:pt>
                <c:pt idx="6329">
                  <c:v>0.60208732638888895</c:v>
                </c:pt>
                <c:pt idx="6330">
                  <c:v>0.60208848379629631</c:v>
                </c:pt>
                <c:pt idx="6331">
                  <c:v>0.60208964120370367</c:v>
                </c:pt>
                <c:pt idx="6332">
                  <c:v>0.60209079861111103</c:v>
                </c:pt>
                <c:pt idx="6333">
                  <c:v>0.6020919560185185</c:v>
                </c:pt>
                <c:pt idx="6334">
                  <c:v>0.60209311342592597</c:v>
                </c:pt>
                <c:pt idx="6335">
                  <c:v>0.60209428240740748</c:v>
                </c:pt>
                <c:pt idx="6336">
                  <c:v>0.60209565972222223</c:v>
                </c:pt>
                <c:pt idx="6337">
                  <c:v>0.60209699074074075</c:v>
                </c:pt>
                <c:pt idx="6338">
                  <c:v>0.60209809027777783</c:v>
                </c:pt>
                <c:pt idx="6339">
                  <c:v>0.6021007986111111</c:v>
                </c:pt>
                <c:pt idx="6340">
                  <c:v>0.60210116898148147</c:v>
                </c:pt>
                <c:pt idx="6341">
                  <c:v>0.60210150462962964</c:v>
                </c:pt>
                <c:pt idx="6342">
                  <c:v>0.60210318287037035</c:v>
                </c:pt>
                <c:pt idx="6343">
                  <c:v>0.60210451388888886</c:v>
                </c:pt>
                <c:pt idx="6344">
                  <c:v>0.60210481481481481</c:v>
                </c:pt>
                <c:pt idx="6345">
                  <c:v>0.60210590277777776</c:v>
                </c:pt>
                <c:pt idx="6346">
                  <c:v>0.60210759259259261</c:v>
                </c:pt>
                <c:pt idx="6347">
                  <c:v>0.6021081597222222</c:v>
                </c:pt>
                <c:pt idx="6348">
                  <c:v>0.60210931712962967</c:v>
                </c:pt>
                <c:pt idx="6349">
                  <c:v>0.60211047453703703</c:v>
                </c:pt>
                <c:pt idx="6350">
                  <c:v>0.60211163194444439</c:v>
                </c:pt>
                <c:pt idx="6351">
                  <c:v>0.60211278935185186</c:v>
                </c:pt>
                <c:pt idx="6352">
                  <c:v>0.60211394675925922</c:v>
                </c:pt>
                <c:pt idx="6353">
                  <c:v>0.60211510416666669</c:v>
                </c:pt>
                <c:pt idx="6354">
                  <c:v>0.60211626157407405</c:v>
                </c:pt>
                <c:pt idx="6355">
                  <c:v>0.60211741898148152</c:v>
                </c:pt>
                <c:pt idx="6356">
                  <c:v>0.60211857638888888</c:v>
                </c:pt>
                <c:pt idx="6357">
                  <c:v>0.60211973379629624</c:v>
                </c:pt>
                <c:pt idx="6358">
                  <c:v>0.60212096064814813</c:v>
                </c:pt>
                <c:pt idx="6359">
                  <c:v>0.60212223379629626</c:v>
                </c:pt>
                <c:pt idx="6360">
                  <c:v>0.60212402777777785</c:v>
                </c:pt>
                <c:pt idx="6361">
                  <c:v>0.60212447916666667</c:v>
                </c:pt>
                <c:pt idx="6362">
                  <c:v>0.60212589120370374</c:v>
                </c:pt>
                <c:pt idx="6363">
                  <c:v>0.60212690972222227</c:v>
                </c:pt>
                <c:pt idx="6364">
                  <c:v>0.60212917824074075</c:v>
                </c:pt>
                <c:pt idx="6365">
                  <c:v>0.60212997685185188</c:v>
                </c:pt>
                <c:pt idx="6366">
                  <c:v>0.60213024305555551</c:v>
                </c:pt>
                <c:pt idx="6367">
                  <c:v>0.60213130787037028</c:v>
                </c:pt>
                <c:pt idx="6368">
                  <c:v>0.60213247685185189</c:v>
                </c:pt>
                <c:pt idx="6369">
                  <c:v>0.60213362268518522</c:v>
                </c:pt>
                <c:pt idx="6370">
                  <c:v>0.60213478009259258</c:v>
                </c:pt>
                <c:pt idx="6371">
                  <c:v>0.60213594907407408</c:v>
                </c:pt>
                <c:pt idx="6372">
                  <c:v>0.60213709490740741</c:v>
                </c:pt>
                <c:pt idx="6373">
                  <c:v>0.60213825231481488</c:v>
                </c:pt>
                <c:pt idx="6374">
                  <c:v>0.6021393981481481</c:v>
                </c:pt>
                <c:pt idx="6375">
                  <c:v>0.6021405671296296</c:v>
                </c:pt>
                <c:pt idx="6376">
                  <c:v>0.60214172453703707</c:v>
                </c:pt>
                <c:pt idx="6377">
                  <c:v>0.6021429976851852</c:v>
                </c:pt>
                <c:pt idx="6378">
                  <c:v>0.60214409722222217</c:v>
                </c:pt>
                <c:pt idx="6379">
                  <c:v>0.60214645833333336</c:v>
                </c:pt>
                <c:pt idx="6380">
                  <c:v>0.60214655092592595</c:v>
                </c:pt>
                <c:pt idx="6381">
                  <c:v>0.60214782407407408</c:v>
                </c:pt>
                <c:pt idx="6382">
                  <c:v>0.60214982638888892</c:v>
                </c:pt>
                <c:pt idx="6383">
                  <c:v>0.60215040509259254</c:v>
                </c:pt>
                <c:pt idx="6384">
                  <c:v>0.60215144675925925</c:v>
                </c:pt>
                <c:pt idx="6385">
                  <c:v>0.60215416666666666</c:v>
                </c:pt>
                <c:pt idx="6386">
                  <c:v>0.60215451388888885</c:v>
                </c:pt>
                <c:pt idx="6387">
                  <c:v>0.60215562499999997</c:v>
                </c:pt>
                <c:pt idx="6388">
                  <c:v>0.6021567708333333</c:v>
                </c:pt>
                <c:pt idx="6389">
                  <c:v>0.60215792824074077</c:v>
                </c:pt>
                <c:pt idx="6390">
                  <c:v>0.60215908564814813</c:v>
                </c:pt>
                <c:pt idx="6391">
                  <c:v>0.60216024305555549</c:v>
                </c:pt>
                <c:pt idx="6392">
                  <c:v>0.60216140046296296</c:v>
                </c:pt>
                <c:pt idx="6393">
                  <c:v>0.60216255787037043</c:v>
                </c:pt>
                <c:pt idx="6394">
                  <c:v>0.60216371527777779</c:v>
                </c:pt>
                <c:pt idx="6395">
                  <c:v>0.60216487268518515</c:v>
                </c:pt>
                <c:pt idx="6396">
                  <c:v>0.60216603009259251</c:v>
                </c:pt>
                <c:pt idx="6397">
                  <c:v>0.60216928240740741</c:v>
                </c:pt>
                <c:pt idx="6398">
                  <c:v>0.60216973379629624</c:v>
                </c:pt>
                <c:pt idx="6399">
                  <c:v>0.60217015046296296</c:v>
                </c:pt>
                <c:pt idx="6400">
                  <c:v>0.60217238425925934</c:v>
                </c:pt>
                <c:pt idx="6401">
                  <c:v>0.6021727546296296</c:v>
                </c:pt>
                <c:pt idx="6402">
                  <c:v>0.60217298611111114</c:v>
                </c:pt>
                <c:pt idx="6403">
                  <c:v>0.60217519675925923</c:v>
                </c:pt>
                <c:pt idx="6404">
                  <c:v>0.60217634259259256</c:v>
                </c:pt>
                <c:pt idx="6405">
                  <c:v>0.60217649305555554</c:v>
                </c:pt>
                <c:pt idx="6406">
                  <c:v>0.60217760416666666</c:v>
                </c:pt>
                <c:pt idx="6407">
                  <c:v>0.60217876157407413</c:v>
                </c:pt>
                <c:pt idx="6408">
                  <c:v>0.60217991898148149</c:v>
                </c:pt>
                <c:pt idx="6409">
                  <c:v>0.60218107638888885</c:v>
                </c:pt>
                <c:pt idx="6410">
                  <c:v>0.60218223379629632</c:v>
                </c:pt>
                <c:pt idx="6411">
                  <c:v>0.60218339120370368</c:v>
                </c:pt>
                <c:pt idx="6412">
                  <c:v>0.60218454861111115</c:v>
                </c:pt>
                <c:pt idx="6413">
                  <c:v>0.60218570601851851</c:v>
                </c:pt>
                <c:pt idx="6414">
                  <c:v>0.60218686342592598</c:v>
                </c:pt>
                <c:pt idx="6415">
                  <c:v>0.60218802083333334</c:v>
                </c:pt>
                <c:pt idx="6416">
                  <c:v>0.60218935185185185</c:v>
                </c:pt>
                <c:pt idx="6417">
                  <c:v>0.60219050925925932</c:v>
                </c:pt>
                <c:pt idx="6418">
                  <c:v>0.60219201388888888</c:v>
                </c:pt>
                <c:pt idx="6419">
                  <c:v>0.60219288194444442</c:v>
                </c:pt>
                <c:pt idx="6420">
                  <c:v>0.60219565972222222</c:v>
                </c:pt>
                <c:pt idx="6421">
                  <c:v>0.60219699074074073</c:v>
                </c:pt>
                <c:pt idx="6422">
                  <c:v>0.60219810185185185</c:v>
                </c:pt>
                <c:pt idx="6423">
                  <c:v>0.60220093750000003</c:v>
                </c:pt>
                <c:pt idx="6424">
                  <c:v>0.60220155092592598</c:v>
                </c:pt>
                <c:pt idx="6425">
                  <c:v>0.60220266203703698</c:v>
                </c:pt>
                <c:pt idx="6426">
                  <c:v>0.60220383101851849</c:v>
                </c:pt>
                <c:pt idx="6427">
                  <c:v>0.60220498842592596</c:v>
                </c:pt>
                <c:pt idx="6428">
                  <c:v>0.60220613425925928</c:v>
                </c:pt>
                <c:pt idx="6429">
                  <c:v>0.60220729166666664</c:v>
                </c:pt>
                <c:pt idx="6430">
                  <c:v>0.602208449074074</c:v>
                </c:pt>
                <c:pt idx="6431">
                  <c:v>0.60220960648148147</c:v>
                </c:pt>
                <c:pt idx="6432">
                  <c:v>0.60221077546296298</c:v>
                </c:pt>
                <c:pt idx="6433">
                  <c:v>0.6022119212962963</c:v>
                </c:pt>
                <c:pt idx="6434">
                  <c:v>0.60221309027777781</c:v>
                </c:pt>
                <c:pt idx="6435">
                  <c:v>0.6022143518518519</c:v>
                </c:pt>
                <c:pt idx="6436">
                  <c:v>0.60221545138888888</c:v>
                </c:pt>
                <c:pt idx="6437">
                  <c:v>0.60221726851851853</c:v>
                </c:pt>
                <c:pt idx="6438">
                  <c:v>0.60221853009259252</c:v>
                </c:pt>
                <c:pt idx="6439">
                  <c:v>0.60221887731481483</c:v>
                </c:pt>
                <c:pt idx="6440">
                  <c:v>0.60222055555555554</c:v>
                </c:pt>
                <c:pt idx="6441">
                  <c:v>0.60222129629629628</c:v>
                </c:pt>
                <c:pt idx="6442">
                  <c:v>0.60222247685185182</c:v>
                </c:pt>
                <c:pt idx="6443">
                  <c:v>0.60222413194444446</c:v>
                </c:pt>
                <c:pt idx="6444">
                  <c:v>0.60222465277777781</c:v>
                </c:pt>
                <c:pt idx="6445">
                  <c:v>0.60222581018518517</c:v>
                </c:pt>
                <c:pt idx="6446">
                  <c:v>0.60222696759259264</c:v>
                </c:pt>
                <c:pt idx="6447">
                  <c:v>0.60222813657407404</c:v>
                </c:pt>
                <c:pt idx="6448">
                  <c:v>0.6022292939814814</c:v>
                </c:pt>
                <c:pt idx="6449">
                  <c:v>0.60223043981481483</c:v>
                </c:pt>
                <c:pt idx="6450">
                  <c:v>0.60223160879629634</c:v>
                </c:pt>
                <c:pt idx="6451">
                  <c:v>0.6022327662037037</c:v>
                </c:pt>
                <c:pt idx="6452">
                  <c:v>0.60223391203703702</c:v>
                </c:pt>
                <c:pt idx="6453">
                  <c:v>0.60223506944444449</c:v>
                </c:pt>
                <c:pt idx="6454">
                  <c:v>0.60223659722222223</c:v>
                </c:pt>
                <c:pt idx="6455">
                  <c:v>0.60223762731481478</c:v>
                </c:pt>
                <c:pt idx="6456">
                  <c:v>0.60223890046296291</c:v>
                </c:pt>
                <c:pt idx="6457">
                  <c:v>0.60224040509259258</c:v>
                </c:pt>
                <c:pt idx="6458">
                  <c:v>0.60224190972222225</c:v>
                </c:pt>
                <c:pt idx="6459">
                  <c:v>0.6022424305555556</c:v>
                </c:pt>
                <c:pt idx="6460">
                  <c:v>0.60224358796296296</c:v>
                </c:pt>
                <c:pt idx="6461">
                  <c:v>0.60224456018518524</c:v>
                </c:pt>
                <c:pt idx="6462">
                  <c:v>0.60224564814814807</c:v>
                </c:pt>
                <c:pt idx="6463">
                  <c:v>0.60224768518518512</c:v>
                </c:pt>
                <c:pt idx="6464">
                  <c:v>0.60224783564814821</c:v>
                </c:pt>
                <c:pt idx="6465">
                  <c:v>0.60224895833333336</c:v>
                </c:pt>
                <c:pt idx="6466">
                  <c:v>0.60225011574074083</c:v>
                </c:pt>
                <c:pt idx="6467">
                  <c:v>0.60225128472222222</c:v>
                </c:pt>
                <c:pt idx="6468">
                  <c:v>0.60225244212962958</c:v>
                </c:pt>
                <c:pt idx="6469">
                  <c:v>0.60225359953703705</c:v>
                </c:pt>
                <c:pt idx="6470">
                  <c:v>0.60225474537037038</c:v>
                </c:pt>
                <c:pt idx="6471">
                  <c:v>0.60225590277777785</c:v>
                </c:pt>
                <c:pt idx="6472">
                  <c:v>0.60225707175925924</c:v>
                </c:pt>
                <c:pt idx="6473">
                  <c:v>0.60225821759259257</c:v>
                </c:pt>
                <c:pt idx="6474">
                  <c:v>0.60225956018518523</c:v>
                </c:pt>
                <c:pt idx="6475">
                  <c:v>0.60226101851851854</c:v>
                </c:pt>
                <c:pt idx="6476">
                  <c:v>0.60226210648148149</c:v>
                </c:pt>
                <c:pt idx="6477">
                  <c:v>0.60226347222222221</c:v>
                </c:pt>
                <c:pt idx="6478">
                  <c:v>0.60226407407407412</c:v>
                </c:pt>
                <c:pt idx="6479">
                  <c:v>0.60226582175925925</c:v>
                </c:pt>
                <c:pt idx="6480">
                  <c:v>0.60226653935185182</c:v>
                </c:pt>
                <c:pt idx="6481">
                  <c:v>0.60226754629629631</c:v>
                </c:pt>
                <c:pt idx="6482">
                  <c:v>0.60226905092592598</c:v>
                </c:pt>
                <c:pt idx="6483">
                  <c:v>0.60227009259259257</c:v>
                </c:pt>
                <c:pt idx="6484">
                  <c:v>0.60227094907407408</c:v>
                </c:pt>
                <c:pt idx="6485">
                  <c:v>0.60227210648148144</c:v>
                </c:pt>
                <c:pt idx="6486">
                  <c:v>0.60227326388888891</c:v>
                </c:pt>
                <c:pt idx="6487">
                  <c:v>0.60227442129629627</c:v>
                </c:pt>
                <c:pt idx="6488">
                  <c:v>0.60227559027777777</c:v>
                </c:pt>
                <c:pt idx="6489">
                  <c:v>0.60227674768518524</c:v>
                </c:pt>
                <c:pt idx="6490">
                  <c:v>0.6022779050925926</c:v>
                </c:pt>
                <c:pt idx="6491">
                  <c:v>0.60227905092592593</c:v>
                </c:pt>
                <c:pt idx="6492">
                  <c:v>0.6022802083333334</c:v>
                </c:pt>
                <c:pt idx="6493">
                  <c:v>0.60228137731481479</c:v>
                </c:pt>
                <c:pt idx="6494">
                  <c:v>0.60228256944444447</c:v>
                </c:pt>
                <c:pt idx="6495">
                  <c:v>0.60228421296296297</c:v>
                </c:pt>
                <c:pt idx="6496">
                  <c:v>0.6022852314814815</c:v>
                </c:pt>
                <c:pt idx="6497">
                  <c:v>0.60228600694444445</c:v>
                </c:pt>
                <c:pt idx="6498">
                  <c:v>0.60228739583333335</c:v>
                </c:pt>
                <c:pt idx="6499">
                  <c:v>0.60228848379629629</c:v>
                </c:pt>
                <c:pt idx="6500">
                  <c:v>0.60229053240740738</c:v>
                </c:pt>
                <c:pt idx="6501">
                  <c:v>0.6022915509259259</c:v>
                </c:pt>
                <c:pt idx="6502">
                  <c:v>0.60229178240740744</c:v>
                </c:pt>
                <c:pt idx="6503">
                  <c:v>0.6022929398148148</c:v>
                </c:pt>
                <c:pt idx="6504">
                  <c:v>0.60229409722222216</c:v>
                </c:pt>
                <c:pt idx="6505">
                  <c:v>0.60229525462962963</c:v>
                </c:pt>
                <c:pt idx="6506">
                  <c:v>0.6022964120370371</c:v>
                </c:pt>
                <c:pt idx="6507">
                  <c:v>0.60229758101851849</c:v>
                </c:pt>
                <c:pt idx="6508">
                  <c:v>0.60229873842592585</c:v>
                </c:pt>
                <c:pt idx="6509">
                  <c:v>0.60229989583333332</c:v>
                </c:pt>
                <c:pt idx="6510">
                  <c:v>0.60230104166666665</c:v>
                </c:pt>
                <c:pt idx="6511">
                  <c:v>0.60230219907407412</c:v>
                </c:pt>
                <c:pt idx="6512">
                  <c:v>0.60230336805555551</c:v>
                </c:pt>
                <c:pt idx="6513">
                  <c:v>0.60230458333333337</c:v>
                </c:pt>
                <c:pt idx="6514">
                  <c:v>0.60230574074074072</c:v>
                </c:pt>
                <c:pt idx="6515">
                  <c:v>0.60230730324074078</c:v>
                </c:pt>
                <c:pt idx="6516">
                  <c:v>0.60230916666666667</c:v>
                </c:pt>
                <c:pt idx="6517">
                  <c:v>0.60230967592592588</c:v>
                </c:pt>
                <c:pt idx="6518">
                  <c:v>0.60231077546296297</c:v>
                </c:pt>
                <c:pt idx="6519">
                  <c:v>0.60231210648148148</c:v>
                </c:pt>
                <c:pt idx="6520">
                  <c:v>0.60231297453703703</c:v>
                </c:pt>
                <c:pt idx="6521">
                  <c:v>0.60231447916666669</c:v>
                </c:pt>
                <c:pt idx="6522">
                  <c:v>0.60231491898148148</c:v>
                </c:pt>
                <c:pt idx="6523">
                  <c:v>0.60231608796296299</c:v>
                </c:pt>
                <c:pt idx="6524">
                  <c:v>0.60231725694444449</c:v>
                </c:pt>
                <c:pt idx="6525">
                  <c:v>0.60231840277777771</c:v>
                </c:pt>
                <c:pt idx="6526">
                  <c:v>0.60231957175925921</c:v>
                </c:pt>
                <c:pt idx="6527">
                  <c:v>0.60232072916666668</c:v>
                </c:pt>
                <c:pt idx="6528">
                  <c:v>0.60232187500000001</c:v>
                </c:pt>
                <c:pt idx="6529">
                  <c:v>0.60232304398148151</c:v>
                </c:pt>
                <c:pt idx="6530">
                  <c:v>0.60232418981481484</c:v>
                </c:pt>
                <c:pt idx="6531">
                  <c:v>0.60232535879629634</c:v>
                </c:pt>
                <c:pt idx="6532">
                  <c:v>0.60232652777777784</c:v>
                </c:pt>
                <c:pt idx="6533">
                  <c:v>0.60232771990740741</c:v>
                </c:pt>
                <c:pt idx="6534">
                  <c:v>0.60232894675925919</c:v>
                </c:pt>
                <c:pt idx="6535">
                  <c:v>0.60233019675925925</c:v>
                </c:pt>
                <c:pt idx="6536">
                  <c:v>0.60233135416666661</c:v>
                </c:pt>
                <c:pt idx="6537">
                  <c:v>0.60233351851851857</c:v>
                </c:pt>
                <c:pt idx="6538">
                  <c:v>0.60233366898148144</c:v>
                </c:pt>
                <c:pt idx="6539">
                  <c:v>0.60233472222222229</c:v>
                </c:pt>
                <c:pt idx="6540">
                  <c:v>0.60233589120370379</c:v>
                </c:pt>
                <c:pt idx="6541">
                  <c:v>0.6023369097222222</c:v>
                </c:pt>
                <c:pt idx="6542">
                  <c:v>0.60233807870370371</c:v>
                </c:pt>
                <c:pt idx="6543">
                  <c:v>0.60233923611111106</c:v>
                </c:pt>
                <c:pt idx="6544">
                  <c:v>0.60234039351851854</c:v>
                </c:pt>
                <c:pt idx="6545">
                  <c:v>0.60234156250000004</c:v>
                </c:pt>
                <c:pt idx="6546">
                  <c:v>0.60234270833333337</c:v>
                </c:pt>
                <c:pt idx="6547">
                  <c:v>0.60234387731481476</c:v>
                </c:pt>
                <c:pt idx="6548">
                  <c:v>0.6023450231481482</c:v>
                </c:pt>
                <c:pt idx="6549">
                  <c:v>0.6023461921296297</c:v>
                </c:pt>
                <c:pt idx="6550">
                  <c:v>0.60234733796296291</c:v>
                </c:pt>
                <c:pt idx="6551">
                  <c:v>0.60234901620370374</c:v>
                </c:pt>
                <c:pt idx="6552">
                  <c:v>0.60234965277777786</c:v>
                </c:pt>
                <c:pt idx="6553">
                  <c:v>0.60235187499999998</c:v>
                </c:pt>
                <c:pt idx="6554">
                  <c:v>0.60235215277777776</c:v>
                </c:pt>
                <c:pt idx="6555">
                  <c:v>0.60235320601851861</c:v>
                </c:pt>
                <c:pt idx="6556">
                  <c:v>0.60235510416666671</c:v>
                </c:pt>
                <c:pt idx="6557">
                  <c:v>0.6023569328703704</c:v>
                </c:pt>
                <c:pt idx="6558">
                  <c:v>0.6023589236111111</c:v>
                </c:pt>
                <c:pt idx="6559">
                  <c:v>0.60236025462962961</c:v>
                </c:pt>
                <c:pt idx="6560">
                  <c:v>0.60236053240740739</c:v>
                </c:pt>
                <c:pt idx="6561">
                  <c:v>0.60236245370370367</c:v>
                </c:pt>
                <c:pt idx="6562">
                  <c:v>0.60236288194444443</c:v>
                </c:pt>
                <c:pt idx="6563">
                  <c:v>0.60236372685185191</c:v>
                </c:pt>
                <c:pt idx="6564">
                  <c:v>0.6023648958333333</c:v>
                </c:pt>
                <c:pt idx="6565">
                  <c:v>0.60236604166666663</c:v>
                </c:pt>
                <c:pt idx="6566">
                  <c:v>0.60236724537037034</c:v>
                </c:pt>
                <c:pt idx="6567">
                  <c:v>0.60236834490740743</c:v>
                </c:pt>
                <c:pt idx="6568">
                  <c:v>0.60236951388888893</c:v>
                </c:pt>
                <c:pt idx="6569">
                  <c:v>0.60237067129629629</c:v>
                </c:pt>
                <c:pt idx="6570">
                  <c:v>0.60237182870370365</c:v>
                </c:pt>
                <c:pt idx="6571">
                  <c:v>0.60237303240740736</c:v>
                </c:pt>
                <c:pt idx="6572">
                  <c:v>0.60237414351851848</c:v>
                </c:pt>
                <c:pt idx="6573">
                  <c:v>0.60237530092592595</c:v>
                </c:pt>
                <c:pt idx="6574">
                  <c:v>0.6023775925925926</c:v>
                </c:pt>
                <c:pt idx="6575">
                  <c:v>0.60237869212962958</c:v>
                </c:pt>
                <c:pt idx="6576">
                  <c:v>0.60237888888888891</c:v>
                </c:pt>
                <c:pt idx="6577">
                  <c:v>0.60238103009259258</c:v>
                </c:pt>
                <c:pt idx="6578">
                  <c:v>0.60238218750000005</c:v>
                </c:pt>
                <c:pt idx="6579">
                  <c:v>0.60238234953703707</c:v>
                </c:pt>
                <c:pt idx="6580">
                  <c:v>0.60238344907407404</c:v>
                </c:pt>
                <c:pt idx="6581">
                  <c:v>0.6023852662037037</c:v>
                </c:pt>
                <c:pt idx="6582">
                  <c:v>0.60238571759259252</c:v>
                </c:pt>
                <c:pt idx="6583">
                  <c:v>0.60238687499999999</c:v>
                </c:pt>
                <c:pt idx="6584">
                  <c:v>0.60238803240740746</c:v>
                </c:pt>
                <c:pt idx="6585">
                  <c:v>0.60238918981481482</c:v>
                </c:pt>
                <c:pt idx="6586">
                  <c:v>0.6023903819444445</c:v>
                </c:pt>
                <c:pt idx="6587">
                  <c:v>0.60239150462962954</c:v>
                </c:pt>
                <c:pt idx="6588">
                  <c:v>0.60239266203703712</c:v>
                </c:pt>
                <c:pt idx="6589">
                  <c:v>0.60239381944444448</c:v>
                </c:pt>
                <c:pt idx="6590">
                  <c:v>0.60239497685185184</c:v>
                </c:pt>
                <c:pt idx="6591">
                  <c:v>0.60239618055555555</c:v>
                </c:pt>
                <c:pt idx="6592">
                  <c:v>0.60239729166666667</c:v>
                </c:pt>
                <c:pt idx="6593">
                  <c:v>0.60239932870370372</c:v>
                </c:pt>
                <c:pt idx="6594">
                  <c:v>0.60240023148148147</c:v>
                </c:pt>
                <c:pt idx="6595">
                  <c:v>0.6024009027777778</c:v>
                </c:pt>
                <c:pt idx="6596">
                  <c:v>0.60240224537037035</c:v>
                </c:pt>
                <c:pt idx="6597">
                  <c:v>0.6024032060185186</c:v>
                </c:pt>
                <c:pt idx="6598">
                  <c:v>0.6024044097222222</c:v>
                </c:pt>
                <c:pt idx="6599">
                  <c:v>0.60240576388888889</c:v>
                </c:pt>
                <c:pt idx="6600">
                  <c:v>0.60240655092592588</c:v>
                </c:pt>
                <c:pt idx="6601">
                  <c:v>0.60240774305555556</c:v>
                </c:pt>
                <c:pt idx="6602">
                  <c:v>0.60240886574074071</c:v>
                </c:pt>
                <c:pt idx="6603">
                  <c:v>0.60241002314814818</c:v>
                </c:pt>
                <c:pt idx="6604">
                  <c:v>0.60241116898148139</c:v>
                </c:pt>
                <c:pt idx="6605">
                  <c:v>0.60241233796296301</c:v>
                </c:pt>
                <c:pt idx="6606">
                  <c:v>0.60241353009259258</c:v>
                </c:pt>
                <c:pt idx="6607">
                  <c:v>0.60241465277777773</c:v>
                </c:pt>
                <c:pt idx="6608">
                  <c:v>0.60241582175925923</c:v>
                </c:pt>
                <c:pt idx="6609">
                  <c:v>0.60241696759259256</c:v>
                </c:pt>
                <c:pt idx="6610">
                  <c:v>0.60241813657407406</c:v>
                </c:pt>
                <c:pt idx="6611">
                  <c:v>0.60241986111111112</c:v>
                </c:pt>
                <c:pt idx="6612">
                  <c:v>0.60242085648148147</c:v>
                </c:pt>
                <c:pt idx="6613">
                  <c:v>0.60242166666666674</c:v>
                </c:pt>
                <c:pt idx="6614">
                  <c:v>0.60242322916666668</c:v>
                </c:pt>
                <c:pt idx="6615">
                  <c:v>0.60242424768518521</c:v>
                </c:pt>
                <c:pt idx="6616">
                  <c:v>0.60242651620370369</c:v>
                </c:pt>
                <c:pt idx="6617">
                  <c:v>0.60242731481481482</c:v>
                </c:pt>
                <c:pt idx="6618">
                  <c:v>0.60242741898148144</c:v>
                </c:pt>
                <c:pt idx="6619">
                  <c:v>0.60242854166666671</c:v>
                </c:pt>
                <c:pt idx="6620">
                  <c:v>0.60242968750000003</c:v>
                </c:pt>
                <c:pt idx="6621">
                  <c:v>0.60243090277777778</c:v>
                </c:pt>
                <c:pt idx="6622">
                  <c:v>0.60243200231481486</c:v>
                </c:pt>
                <c:pt idx="6623">
                  <c:v>0.60243317129629637</c:v>
                </c:pt>
                <c:pt idx="6624">
                  <c:v>0.60243431712962958</c:v>
                </c:pt>
                <c:pt idx="6625">
                  <c:v>0.60243548611111108</c:v>
                </c:pt>
                <c:pt idx="6626">
                  <c:v>0.60243667824074076</c:v>
                </c:pt>
                <c:pt idx="6627">
                  <c:v>0.60243780092592591</c:v>
                </c:pt>
                <c:pt idx="6628">
                  <c:v>0.60243895833333339</c:v>
                </c:pt>
                <c:pt idx="6629">
                  <c:v>0.60244059027777774</c:v>
                </c:pt>
                <c:pt idx="6630">
                  <c:v>0.60244185185185184</c:v>
                </c:pt>
                <c:pt idx="6631">
                  <c:v>0.60244271990740739</c:v>
                </c:pt>
                <c:pt idx="6632">
                  <c:v>0.60244466435185184</c:v>
                </c:pt>
                <c:pt idx="6633">
                  <c:v>0.6024452199074074</c:v>
                </c:pt>
                <c:pt idx="6634">
                  <c:v>0.60244718749999993</c:v>
                </c:pt>
                <c:pt idx="6635">
                  <c:v>0.6024483449074074</c:v>
                </c:pt>
                <c:pt idx="6636">
                  <c:v>0.60244957175925917</c:v>
                </c:pt>
                <c:pt idx="6637">
                  <c:v>0.60245071759259261</c:v>
                </c:pt>
                <c:pt idx="6638">
                  <c:v>0.60245174768518517</c:v>
                </c:pt>
                <c:pt idx="6639">
                  <c:v>0.60245291666666667</c:v>
                </c:pt>
                <c:pt idx="6640">
                  <c:v>0.60245407407407403</c:v>
                </c:pt>
                <c:pt idx="6641">
                  <c:v>0.6024552314814815</c:v>
                </c:pt>
                <c:pt idx="6642">
                  <c:v>0.60245637731481483</c:v>
                </c:pt>
                <c:pt idx="6643">
                  <c:v>0.60245754629629633</c:v>
                </c:pt>
                <c:pt idx="6644">
                  <c:v>0.60245869212962955</c:v>
                </c:pt>
                <c:pt idx="6645">
                  <c:v>0.60245986111111105</c:v>
                </c:pt>
                <c:pt idx="6646">
                  <c:v>0.60246101851851852</c:v>
                </c:pt>
                <c:pt idx="6647">
                  <c:v>0.60246217592592599</c:v>
                </c:pt>
                <c:pt idx="6648">
                  <c:v>0.6024652430555556</c:v>
                </c:pt>
                <c:pt idx="6649">
                  <c:v>0.60246564814814818</c:v>
                </c:pt>
                <c:pt idx="6650">
                  <c:v>0.60246628472222219</c:v>
                </c:pt>
                <c:pt idx="6651">
                  <c:v>0.60246754629629629</c:v>
                </c:pt>
                <c:pt idx="6652">
                  <c:v>0.60246883101851856</c:v>
                </c:pt>
                <c:pt idx="6653">
                  <c:v>0.60246915509259258</c:v>
                </c:pt>
                <c:pt idx="6654">
                  <c:v>0.6024709606481482</c:v>
                </c:pt>
                <c:pt idx="6655">
                  <c:v>0.60247229166666671</c:v>
                </c:pt>
                <c:pt idx="6656">
                  <c:v>0.60247262731481488</c:v>
                </c:pt>
                <c:pt idx="6657">
                  <c:v>0.60247375000000003</c:v>
                </c:pt>
                <c:pt idx="6658">
                  <c:v>0.60247490740740739</c:v>
                </c:pt>
                <c:pt idx="6659">
                  <c:v>0.60247606481481486</c:v>
                </c:pt>
                <c:pt idx="6660">
                  <c:v>0.60247721064814819</c:v>
                </c:pt>
                <c:pt idx="6661">
                  <c:v>0.60247836805555555</c:v>
                </c:pt>
                <c:pt idx="6662">
                  <c:v>0.60247953703703705</c:v>
                </c:pt>
                <c:pt idx="6663">
                  <c:v>0.60248068287037038</c:v>
                </c:pt>
                <c:pt idx="6664">
                  <c:v>0.60248185185185188</c:v>
                </c:pt>
                <c:pt idx="6665">
                  <c:v>0.60248300925925924</c:v>
                </c:pt>
                <c:pt idx="6666">
                  <c:v>0.60248415509259257</c:v>
                </c:pt>
                <c:pt idx="6667">
                  <c:v>0.60248557870370367</c:v>
                </c:pt>
                <c:pt idx="6668">
                  <c:v>0.60248658564814817</c:v>
                </c:pt>
                <c:pt idx="6669">
                  <c:v>0.60248787037037033</c:v>
                </c:pt>
                <c:pt idx="6670">
                  <c:v>0.60248910879629636</c:v>
                </c:pt>
                <c:pt idx="6671">
                  <c:v>0.60249012731481477</c:v>
                </c:pt>
                <c:pt idx="6672">
                  <c:v>0.60249197916666664</c:v>
                </c:pt>
                <c:pt idx="6673">
                  <c:v>0.60249248842592595</c:v>
                </c:pt>
                <c:pt idx="6674">
                  <c:v>0.60249468750000001</c:v>
                </c:pt>
                <c:pt idx="6675">
                  <c:v>0.6024960416666667</c:v>
                </c:pt>
                <c:pt idx="6676">
                  <c:v>0.60249665509259265</c:v>
                </c:pt>
                <c:pt idx="6677">
                  <c:v>0.60249688657407408</c:v>
                </c:pt>
                <c:pt idx="6678">
                  <c:v>0.60249804398148143</c:v>
                </c:pt>
                <c:pt idx="6679">
                  <c:v>0.60249921296296294</c:v>
                </c:pt>
                <c:pt idx="6680">
                  <c:v>0.60250037037037041</c:v>
                </c:pt>
                <c:pt idx="6681">
                  <c:v>0.60250152777777777</c:v>
                </c:pt>
                <c:pt idx="6682">
                  <c:v>0.60250268518518524</c:v>
                </c:pt>
                <c:pt idx="6683">
                  <c:v>0.6025038425925926</c:v>
                </c:pt>
                <c:pt idx="6684">
                  <c:v>0.60250499999999996</c:v>
                </c:pt>
                <c:pt idx="6685">
                  <c:v>0.6025061458333334</c:v>
                </c:pt>
                <c:pt idx="6686">
                  <c:v>0.60250731481481479</c:v>
                </c:pt>
                <c:pt idx="6687">
                  <c:v>0.60250944444444443</c:v>
                </c:pt>
                <c:pt idx="6688">
                  <c:v>0.60250996527777778</c:v>
                </c:pt>
                <c:pt idx="6689">
                  <c:v>0.60251112268518525</c:v>
                </c:pt>
                <c:pt idx="6690">
                  <c:v>0.60251304398148153</c:v>
                </c:pt>
                <c:pt idx="6691">
                  <c:v>0.60251342592592594</c:v>
                </c:pt>
                <c:pt idx="6692">
                  <c:v>0.6025144907407407</c:v>
                </c:pt>
                <c:pt idx="6693">
                  <c:v>0.60251547453703702</c:v>
                </c:pt>
                <c:pt idx="6694">
                  <c:v>0.60251662037037035</c:v>
                </c:pt>
                <c:pt idx="6695">
                  <c:v>0.60251856481481481</c:v>
                </c:pt>
                <c:pt idx="6696">
                  <c:v>0.60251951388888891</c:v>
                </c:pt>
                <c:pt idx="6697">
                  <c:v>0.60252003472222226</c:v>
                </c:pt>
                <c:pt idx="6698">
                  <c:v>0.60252119212962962</c:v>
                </c:pt>
                <c:pt idx="6699">
                  <c:v>0.60252236111111113</c:v>
                </c:pt>
                <c:pt idx="6700">
                  <c:v>0.60252351851851849</c:v>
                </c:pt>
                <c:pt idx="6701">
                  <c:v>0.60252467592592585</c:v>
                </c:pt>
                <c:pt idx="6702">
                  <c:v>0.60252583333333343</c:v>
                </c:pt>
                <c:pt idx="6703">
                  <c:v>0.60252697916666664</c:v>
                </c:pt>
                <c:pt idx="6704">
                  <c:v>0.60252814814814815</c:v>
                </c:pt>
                <c:pt idx="6705">
                  <c:v>0.60252930555555551</c:v>
                </c:pt>
                <c:pt idx="6706">
                  <c:v>0.60253046296296298</c:v>
                </c:pt>
                <c:pt idx="6707">
                  <c:v>0.6025317361111111</c:v>
                </c:pt>
                <c:pt idx="6708">
                  <c:v>0.60253351851851855</c:v>
                </c:pt>
                <c:pt idx="6709">
                  <c:v>0.60253456018518514</c:v>
                </c:pt>
                <c:pt idx="6710">
                  <c:v>0.6025353356481481</c:v>
                </c:pt>
                <c:pt idx="6711">
                  <c:v>0.60253653935185181</c:v>
                </c:pt>
                <c:pt idx="6712">
                  <c:v>0.60253855324074068</c:v>
                </c:pt>
                <c:pt idx="6713">
                  <c:v>0.60253925925925922</c:v>
                </c:pt>
                <c:pt idx="6714">
                  <c:v>0.60253978009259257</c:v>
                </c:pt>
                <c:pt idx="6715">
                  <c:v>0.60254223379629623</c:v>
                </c:pt>
                <c:pt idx="6716">
                  <c:v>0.6025425347222223</c:v>
                </c:pt>
                <c:pt idx="6717">
                  <c:v>0.60254318287037034</c:v>
                </c:pt>
                <c:pt idx="6718">
                  <c:v>0.60254435185185184</c:v>
                </c:pt>
                <c:pt idx="6719">
                  <c:v>0.60254549768518517</c:v>
                </c:pt>
                <c:pt idx="6720">
                  <c:v>0.60254666666666667</c:v>
                </c:pt>
                <c:pt idx="6721">
                  <c:v>0.60254782407407403</c:v>
                </c:pt>
                <c:pt idx="6722">
                  <c:v>0.6025489814814815</c:v>
                </c:pt>
                <c:pt idx="6723">
                  <c:v>0.60255012731481483</c:v>
                </c:pt>
                <c:pt idx="6724">
                  <c:v>0.60255129629629633</c:v>
                </c:pt>
                <c:pt idx="6725">
                  <c:v>0.60255245370370369</c:v>
                </c:pt>
                <c:pt idx="6726">
                  <c:v>0.60255361111111105</c:v>
                </c:pt>
                <c:pt idx="6727">
                  <c:v>0.60255479166666659</c:v>
                </c:pt>
                <c:pt idx="6728">
                  <c:v>0.60255689814814817</c:v>
                </c:pt>
                <c:pt idx="6729">
                  <c:v>0.6025581712962963</c:v>
                </c:pt>
                <c:pt idx="6730">
                  <c:v>0.6025584259259259</c:v>
                </c:pt>
                <c:pt idx="6731">
                  <c:v>0.60256031250000008</c:v>
                </c:pt>
                <c:pt idx="6732">
                  <c:v>0.60256106481481475</c:v>
                </c:pt>
                <c:pt idx="6733">
                  <c:v>0.60256186342592599</c:v>
                </c:pt>
                <c:pt idx="6734">
                  <c:v>0.60256335648148152</c:v>
                </c:pt>
                <c:pt idx="6735">
                  <c:v>0.60256442129629628</c:v>
                </c:pt>
                <c:pt idx="6736">
                  <c:v>0.6025651851851852</c:v>
                </c:pt>
                <c:pt idx="6737">
                  <c:v>0.60256634259259267</c:v>
                </c:pt>
                <c:pt idx="6738">
                  <c:v>0.60256750000000003</c:v>
                </c:pt>
                <c:pt idx="6739">
                  <c:v>0.60256865740740739</c:v>
                </c:pt>
                <c:pt idx="6740">
                  <c:v>0.60256980324074072</c:v>
                </c:pt>
                <c:pt idx="6741">
                  <c:v>0.60257097222222222</c:v>
                </c:pt>
                <c:pt idx="6742">
                  <c:v>0.60257212962962969</c:v>
                </c:pt>
                <c:pt idx="6743">
                  <c:v>0.60257328703703705</c:v>
                </c:pt>
                <c:pt idx="6744">
                  <c:v>0.60257444444444441</c:v>
                </c:pt>
                <c:pt idx="6745">
                  <c:v>0.60257561342592592</c:v>
                </c:pt>
                <c:pt idx="6746">
                  <c:v>0.60257681712962963</c:v>
                </c:pt>
                <c:pt idx="6747">
                  <c:v>0.60257840277777774</c:v>
                </c:pt>
                <c:pt idx="6748">
                  <c:v>0.60257912037037042</c:v>
                </c:pt>
                <c:pt idx="6749">
                  <c:v>0.60258090277777776</c:v>
                </c:pt>
                <c:pt idx="6750">
                  <c:v>0.60258214120370368</c:v>
                </c:pt>
                <c:pt idx="6751">
                  <c:v>0.60258282407407415</c:v>
                </c:pt>
                <c:pt idx="6752">
                  <c:v>0.60258421296296294</c:v>
                </c:pt>
                <c:pt idx="6753">
                  <c:v>0.6025855555555556</c:v>
                </c:pt>
                <c:pt idx="6754">
                  <c:v>0.60258629629629623</c:v>
                </c:pt>
                <c:pt idx="6755">
                  <c:v>0.60258717592592592</c:v>
                </c:pt>
                <c:pt idx="6756">
                  <c:v>0.60258832175925925</c:v>
                </c:pt>
                <c:pt idx="6757">
                  <c:v>0.60258949074074075</c:v>
                </c:pt>
                <c:pt idx="6758">
                  <c:v>0.60259063657407408</c:v>
                </c:pt>
                <c:pt idx="6759">
                  <c:v>0.60259180555555558</c:v>
                </c:pt>
                <c:pt idx="6760">
                  <c:v>0.60259296296296294</c:v>
                </c:pt>
                <c:pt idx="6761">
                  <c:v>0.6025941203703703</c:v>
                </c:pt>
                <c:pt idx="6762">
                  <c:v>0.60259526620370374</c:v>
                </c:pt>
                <c:pt idx="6763">
                  <c:v>0.60259643518518524</c:v>
                </c:pt>
                <c:pt idx="6764">
                  <c:v>0.6025975925925926</c:v>
                </c:pt>
                <c:pt idx="6765">
                  <c:v>0.6025989814814815</c:v>
                </c:pt>
                <c:pt idx="6766">
                  <c:v>0.60260006944444444</c:v>
                </c:pt>
                <c:pt idx="6767">
                  <c:v>0.60260193287037034</c:v>
                </c:pt>
                <c:pt idx="6768">
                  <c:v>0.60260223379629629</c:v>
                </c:pt>
                <c:pt idx="6769">
                  <c:v>0.6026034027777778</c:v>
                </c:pt>
                <c:pt idx="6770">
                  <c:v>0.60260550925925926</c:v>
                </c:pt>
                <c:pt idx="6771">
                  <c:v>0.60260585648148146</c:v>
                </c:pt>
                <c:pt idx="6772">
                  <c:v>0.60260832175925927</c:v>
                </c:pt>
                <c:pt idx="6773">
                  <c:v>0.60260945601851856</c:v>
                </c:pt>
                <c:pt idx="6774">
                  <c:v>0.60261049768518515</c:v>
                </c:pt>
                <c:pt idx="6775">
                  <c:v>0.60261165509259251</c:v>
                </c:pt>
                <c:pt idx="6776">
                  <c:v>0.60261281249999998</c:v>
                </c:pt>
                <c:pt idx="6777">
                  <c:v>0.60261396990740745</c:v>
                </c:pt>
                <c:pt idx="6778">
                  <c:v>0.60261512731481481</c:v>
                </c:pt>
                <c:pt idx="6779">
                  <c:v>0.60261628472222217</c:v>
                </c:pt>
                <c:pt idx="6780">
                  <c:v>0.60261744212962964</c:v>
                </c:pt>
                <c:pt idx="6781">
                  <c:v>0.60261859953703711</c:v>
                </c:pt>
                <c:pt idx="6782">
                  <c:v>0.60261975694444447</c:v>
                </c:pt>
                <c:pt idx="6783">
                  <c:v>0.60262091435185183</c:v>
                </c:pt>
                <c:pt idx="6784">
                  <c:v>0.60262218749999996</c:v>
                </c:pt>
                <c:pt idx="6785">
                  <c:v>0.6026236805555556</c:v>
                </c:pt>
                <c:pt idx="6786">
                  <c:v>0.60262442129629634</c:v>
                </c:pt>
                <c:pt idx="6787">
                  <c:v>0.60262616898148147</c:v>
                </c:pt>
                <c:pt idx="6788">
                  <c:v>0.60262771990740749</c:v>
                </c:pt>
                <c:pt idx="6789">
                  <c:v>0.60262834490740735</c:v>
                </c:pt>
                <c:pt idx="6790">
                  <c:v>0.60262906249999992</c:v>
                </c:pt>
                <c:pt idx="6791">
                  <c:v>0.6026311689814815</c:v>
                </c:pt>
                <c:pt idx="6792">
                  <c:v>0.60263160879629629</c:v>
                </c:pt>
                <c:pt idx="6793">
                  <c:v>0.60263247685185184</c:v>
                </c:pt>
                <c:pt idx="6794">
                  <c:v>0.60263363425925931</c:v>
                </c:pt>
                <c:pt idx="6795">
                  <c:v>0.6026348032407407</c:v>
                </c:pt>
                <c:pt idx="6796">
                  <c:v>0.60263596064814817</c:v>
                </c:pt>
                <c:pt idx="6797">
                  <c:v>0.60263711805555553</c:v>
                </c:pt>
                <c:pt idx="6798">
                  <c:v>0.60263834490740742</c:v>
                </c:pt>
                <c:pt idx="6799">
                  <c:v>0.60263943287037036</c:v>
                </c:pt>
                <c:pt idx="6800">
                  <c:v>0.60264059027777772</c:v>
                </c:pt>
                <c:pt idx="6801">
                  <c:v>0.60264174768518519</c:v>
                </c:pt>
                <c:pt idx="6802">
                  <c:v>0.60264290509259266</c:v>
                </c:pt>
                <c:pt idx="6803">
                  <c:v>0.60264439814814819</c:v>
                </c:pt>
                <c:pt idx="6804">
                  <c:v>0.60264530092592583</c:v>
                </c:pt>
                <c:pt idx="6805">
                  <c:v>0.60264684027777771</c:v>
                </c:pt>
                <c:pt idx="6806">
                  <c:v>0.60264787037037038</c:v>
                </c:pt>
                <c:pt idx="6807">
                  <c:v>0.60264975694444445</c:v>
                </c:pt>
                <c:pt idx="6808">
                  <c:v>0.60265042824074078</c:v>
                </c:pt>
                <c:pt idx="6809">
                  <c:v>0.60265104166666672</c:v>
                </c:pt>
                <c:pt idx="6810">
                  <c:v>0.6026526157407408</c:v>
                </c:pt>
                <c:pt idx="6811">
                  <c:v>0.60265333333333337</c:v>
                </c:pt>
                <c:pt idx="6812">
                  <c:v>0.6026544791666667</c:v>
                </c:pt>
                <c:pt idx="6813">
                  <c:v>0.60265563657407406</c:v>
                </c:pt>
                <c:pt idx="6814">
                  <c:v>0.60265679398148142</c:v>
                </c:pt>
                <c:pt idx="6815">
                  <c:v>0.60265796296296292</c:v>
                </c:pt>
                <c:pt idx="6816">
                  <c:v>0.60265910879629636</c:v>
                </c:pt>
                <c:pt idx="6817">
                  <c:v>0.60266026620370372</c:v>
                </c:pt>
                <c:pt idx="6818">
                  <c:v>0.60266142361111108</c:v>
                </c:pt>
                <c:pt idx="6819">
                  <c:v>0.60266259259259258</c:v>
                </c:pt>
                <c:pt idx="6820">
                  <c:v>0.60266373842592591</c:v>
                </c:pt>
                <c:pt idx="6821">
                  <c:v>0.60266489583333338</c:v>
                </c:pt>
                <c:pt idx="6822">
                  <c:v>0.60266640046296294</c:v>
                </c:pt>
                <c:pt idx="6823">
                  <c:v>0.60266754629629637</c:v>
                </c:pt>
                <c:pt idx="6824">
                  <c:v>0.60266910879629632</c:v>
                </c:pt>
                <c:pt idx="6825">
                  <c:v>0.60266983796296292</c:v>
                </c:pt>
                <c:pt idx="6826">
                  <c:v>0.60267072916666664</c:v>
                </c:pt>
                <c:pt idx="6827">
                  <c:v>0.60267193287037035</c:v>
                </c:pt>
                <c:pt idx="6828">
                  <c:v>0.60267310185185186</c:v>
                </c:pt>
                <c:pt idx="6829">
                  <c:v>0.60267435185185181</c:v>
                </c:pt>
                <c:pt idx="6830">
                  <c:v>0.60267552083333331</c:v>
                </c:pt>
                <c:pt idx="6831">
                  <c:v>0.60267646990740742</c:v>
                </c:pt>
                <c:pt idx="6832">
                  <c:v>0.60267762731481478</c:v>
                </c:pt>
                <c:pt idx="6833">
                  <c:v>0.60267878472222225</c:v>
                </c:pt>
                <c:pt idx="6834">
                  <c:v>0.60267994212962961</c:v>
                </c:pt>
                <c:pt idx="6835">
                  <c:v>0.60268109953703697</c:v>
                </c:pt>
                <c:pt idx="6836">
                  <c:v>0.60268225694444444</c:v>
                </c:pt>
                <c:pt idx="6837">
                  <c:v>0.60268341435185191</c:v>
                </c:pt>
                <c:pt idx="6838">
                  <c:v>0.60268464120370369</c:v>
                </c:pt>
                <c:pt idx="6839">
                  <c:v>0.60268572916666663</c:v>
                </c:pt>
                <c:pt idx="6840">
                  <c:v>0.60268689814814813</c:v>
                </c:pt>
                <c:pt idx="6841">
                  <c:v>0.60268826388888896</c:v>
                </c:pt>
                <c:pt idx="6842">
                  <c:v>0.6026893171296297</c:v>
                </c:pt>
                <c:pt idx="6843">
                  <c:v>0.60269041666666667</c:v>
                </c:pt>
                <c:pt idx="6844">
                  <c:v>0.60269174768518519</c:v>
                </c:pt>
                <c:pt idx="6845">
                  <c:v>0.60269349537037042</c:v>
                </c:pt>
                <c:pt idx="6846">
                  <c:v>0.60269475694444441</c:v>
                </c:pt>
                <c:pt idx="6847">
                  <c:v>0.6026951620370371</c:v>
                </c:pt>
                <c:pt idx="6848">
                  <c:v>0.60269761574074077</c:v>
                </c:pt>
                <c:pt idx="6849">
                  <c:v>0.60269937500000004</c:v>
                </c:pt>
                <c:pt idx="6850">
                  <c:v>0.60270041666666663</c:v>
                </c:pt>
                <c:pt idx="6851">
                  <c:v>0.6027015740740741</c:v>
                </c:pt>
                <c:pt idx="6852">
                  <c:v>0.60270273148148157</c:v>
                </c:pt>
                <c:pt idx="6853">
                  <c:v>0.60270388888888893</c:v>
                </c:pt>
                <c:pt idx="6854">
                  <c:v>0.60270504629629629</c:v>
                </c:pt>
                <c:pt idx="6855">
                  <c:v>0.60270620370370365</c:v>
                </c:pt>
                <c:pt idx="6856">
                  <c:v>0.60270736111111112</c:v>
                </c:pt>
                <c:pt idx="6857">
                  <c:v>0.60270851851851859</c:v>
                </c:pt>
                <c:pt idx="6858">
                  <c:v>0.60270967592592595</c:v>
                </c:pt>
                <c:pt idx="6859">
                  <c:v>0.60271083333333331</c:v>
                </c:pt>
                <c:pt idx="6860">
                  <c:v>0.60271217592592596</c:v>
                </c:pt>
                <c:pt idx="6861">
                  <c:v>0.60271326388888891</c:v>
                </c:pt>
                <c:pt idx="6862">
                  <c:v>0.60271454861111107</c:v>
                </c:pt>
                <c:pt idx="6863">
                  <c:v>0.60271562499999998</c:v>
                </c:pt>
                <c:pt idx="6864">
                  <c:v>0.60271731481481483</c:v>
                </c:pt>
                <c:pt idx="6865">
                  <c:v>0.60271796296296298</c:v>
                </c:pt>
                <c:pt idx="6866">
                  <c:v>0.60271971064814811</c:v>
                </c:pt>
                <c:pt idx="6867">
                  <c:v>0.60272061342592598</c:v>
                </c:pt>
                <c:pt idx="6868">
                  <c:v>0.60272136574074076</c:v>
                </c:pt>
                <c:pt idx="6869">
                  <c:v>0.60272239583333331</c:v>
                </c:pt>
                <c:pt idx="6870">
                  <c:v>0.60272355324074078</c:v>
                </c:pt>
                <c:pt idx="6871">
                  <c:v>0.60272472222222218</c:v>
                </c:pt>
                <c:pt idx="6872">
                  <c:v>0.6027258680555555</c:v>
                </c:pt>
                <c:pt idx="6873">
                  <c:v>0.60272703703703701</c:v>
                </c:pt>
                <c:pt idx="6874">
                  <c:v>0.60272819444444448</c:v>
                </c:pt>
                <c:pt idx="6875">
                  <c:v>0.6027293402777778</c:v>
                </c:pt>
                <c:pt idx="6876">
                  <c:v>0.6027305092592592</c:v>
                </c:pt>
                <c:pt idx="6877">
                  <c:v>0.60273166666666667</c:v>
                </c:pt>
                <c:pt idx="6878">
                  <c:v>0.60273282407407414</c:v>
                </c:pt>
                <c:pt idx="6879">
                  <c:v>0.60273421296296292</c:v>
                </c:pt>
                <c:pt idx="6880">
                  <c:v>0.60273547453703702</c:v>
                </c:pt>
                <c:pt idx="6881">
                  <c:v>0.60273678240740736</c:v>
                </c:pt>
                <c:pt idx="6882">
                  <c:v>0.60273832175925923</c:v>
                </c:pt>
                <c:pt idx="6883">
                  <c:v>0.60273862268518519</c:v>
                </c:pt>
                <c:pt idx="6884">
                  <c:v>0.60273988425925928</c:v>
                </c:pt>
                <c:pt idx="6885">
                  <c:v>0.60274167824074076</c:v>
                </c:pt>
                <c:pt idx="6886">
                  <c:v>0.60274225694444439</c:v>
                </c:pt>
                <c:pt idx="6887">
                  <c:v>0.60274429398148155</c:v>
                </c:pt>
                <c:pt idx="6888">
                  <c:v>0.60274445601851856</c:v>
                </c:pt>
                <c:pt idx="6889">
                  <c:v>0.60274555555555553</c:v>
                </c:pt>
                <c:pt idx="6890">
                  <c:v>0.602746712962963</c:v>
                </c:pt>
                <c:pt idx="6891">
                  <c:v>0.60274785879629633</c:v>
                </c:pt>
                <c:pt idx="6892">
                  <c:v>0.60274902777777783</c:v>
                </c:pt>
                <c:pt idx="6893">
                  <c:v>0.60275018518518519</c:v>
                </c:pt>
                <c:pt idx="6894">
                  <c:v>0.60275134259259255</c:v>
                </c:pt>
                <c:pt idx="6895">
                  <c:v>0.60275250000000002</c:v>
                </c:pt>
                <c:pt idx="6896">
                  <c:v>0.60275365740740738</c:v>
                </c:pt>
                <c:pt idx="6897">
                  <c:v>0.60275480324074071</c:v>
                </c:pt>
                <c:pt idx="6898">
                  <c:v>0.60275616898148154</c:v>
                </c:pt>
                <c:pt idx="6899">
                  <c:v>0.60275770833333342</c:v>
                </c:pt>
                <c:pt idx="6900">
                  <c:v>0.60275828703703704</c:v>
                </c:pt>
                <c:pt idx="6901">
                  <c:v>0.6027596643518518</c:v>
                </c:pt>
                <c:pt idx="6902">
                  <c:v>0.60276071759259253</c:v>
                </c:pt>
                <c:pt idx="6903">
                  <c:v>0.60276265046296296</c:v>
                </c:pt>
                <c:pt idx="6904">
                  <c:v>0.60276335648148149</c:v>
                </c:pt>
                <c:pt idx="6905">
                  <c:v>0.60276413194444445</c:v>
                </c:pt>
                <c:pt idx="6906">
                  <c:v>0.60276523148148142</c:v>
                </c:pt>
                <c:pt idx="6907">
                  <c:v>0.60276640046296293</c:v>
                </c:pt>
                <c:pt idx="6908">
                  <c:v>0.60276754629629636</c:v>
                </c:pt>
                <c:pt idx="6909">
                  <c:v>0.60276870370370372</c:v>
                </c:pt>
                <c:pt idx="6910">
                  <c:v>0.60276986111111108</c:v>
                </c:pt>
                <c:pt idx="6911">
                  <c:v>0.60277101851851844</c:v>
                </c:pt>
                <c:pt idx="6912">
                  <c:v>0.60277217592592591</c:v>
                </c:pt>
                <c:pt idx="6913">
                  <c:v>0.60277333333333338</c:v>
                </c:pt>
                <c:pt idx="6914">
                  <c:v>0.60277449074074074</c:v>
                </c:pt>
                <c:pt idx="6915">
                  <c:v>0.6027756481481481</c:v>
                </c:pt>
                <c:pt idx="6916">
                  <c:v>0.60277681712962961</c:v>
                </c:pt>
                <c:pt idx="6917">
                  <c:v>0.60277859953703705</c:v>
                </c:pt>
                <c:pt idx="6918">
                  <c:v>0.60277940972222221</c:v>
                </c:pt>
                <c:pt idx="6919">
                  <c:v>0.60278130787037032</c:v>
                </c:pt>
                <c:pt idx="6920">
                  <c:v>0.60278179398148146</c:v>
                </c:pt>
                <c:pt idx="6921">
                  <c:v>0.60278265046296298</c:v>
                </c:pt>
                <c:pt idx="6922">
                  <c:v>0.6027838888888889</c:v>
                </c:pt>
                <c:pt idx="6923">
                  <c:v>0.6027851851851852</c:v>
                </c:pt>
                <c:pt idx="6924">
                  <c:v>0.60278606481481478</c:v>
                </c:pt>
                <c:pt idx="6925">
                  <c:v>0.60278722222222225</c:v>
                </c:pt>
                <c:pt idx="6926">
                  <c:v>0.60278837962962961</c:v>
                </c:pt>
                <c:pt idx="6927">
                  <c:v>0.60278953703703708</c:v>
                </c:pt>
                <c:pt idx="6928">
                  <c:v>0.6027906828703703</c:v>
                </c:pt>
                <c:pt idx="6929">
                  <c:v>0.6027918518518518</c:v>
                </c:pt>
                <c:pt idx="6930">
                  <c:v>0.60279300925925927</c:v>
                </c:pt>
                <c:pt idx="6931">
                  <c:v>0.60279416666666663</c:v>
                </c:pt>
                <c:pt idx="6932">
                  <c:v>0.60279533564814813</c:v>
                </c:pt>
                <c:pt idx="6933">
                  <c:v>0.60279648148148146</c:v>
                </c:pt>
                <c:pt idx="6934">
                  <c:v>0.60279769675925921</c:v>
                </c:pt>
                <c:pt idx="6935">
                  <c:v>0.60279902777777783</c:v>
                </c:pt>
                <c:pt idx="6936">
                  <c:v>0.60280064814814815</c:v>
                </c:pt>
                <c:pt idx="6937">
                  <c:v>0.60280128472222227</c:v>
                </c:pt>
                <c:pt idx="6938">
                  <c:v>0.60280268518518521</c:v>
                </c:pt>
                <c:pt idx="6939">
                  <c:v>0.60280354166666672</c:v>
                </c:pt>
                <c:pt idx="6940">
                  <c:v>0.60280474537037043</c:v>
                </c:pt>
                <c:pt idx="6941">
                  <c:v>0.60280721064814813</c:v>
                </c:pt>
                <c:pt idx="6942">
                  <c:v>0.60280730324074072</c:v>
                </c:pt>
                <c:pt idx="6943">
                  <c:v>0.60280805555555561</c:v>
                </c:pt>
                <c:pt idx="6944">
                  <c:v>0.60280923611111115</c:v>
                </c:pt>
                <c:pt idx="6945">
                  <c:v>0.60281037037037033</c:v>
                </c:pt>
                <c:pt idx="6946">
                  <c:v>0.6028115277777778</c:v>
                </c:pt>
                <c:pt idx="6947">
                  <c:v>0.60281267361111113</c:v>
                </c:pt>
                <c:pt idx="6948">
                  <c:v>0.60281384259259263</c:v>
                </c:pt>
                <c:pt idx="6949">
                  <c:v>0.60281499999999999</c:v>
                </c:pt>
                <c:pt idx="6950">
                  <c:v>0.60281615740740735</c:v>
                </c:pt>
                <c:pt idx="6951">
                  <c:v>0.60281731481481482</c:v>
                </c:pt>
                <c:pt idx="6952">
                  <c:v>0.60281846064814815</c:v>
                </c:pt>
                <c:pt idx="6953">
                  <c:v>0.60281974537037031</c:v>
                </c:pt>
                <c:pt idx="6954">
                  <c:v>0.60282219907407408</c:v>
                </c:pt>
                <c:pt idx="6955">
                  <c:v>0.60282241898148148</c:v>
                </c:pt>
                <c:pt idx="6956">
                  <c:v>0.60282315972222222</c:v>
                </c:pt>
                <c:pt idx="6957">
                  <c:v>0.60282438657407411</c:v>
                </c:pt>
                <c:pt idx="6958">
                  <c:v>0.6028256481481481</c:v>
                </c:pt>
                <c:pt idx="6959">
                  <c:v>0.6028281134259259</c:v>
                </c:pt>
                <c:pt idx="6960">
                  <c:v>0.60282928240740741</c:v>
                </c:pt>
                <c:pt idx="6961">
                  <c:v>0.60283039351851853</c:v>
                </c:pt>
                <c:pt idx="6962">
                  <c:v>0.60283155092592589</c:v>
                </c:pt>
                <c:pt idx="6963">
                  <c:v>0.60283271990740739</c:v>
                </c:pt>
                <c:pt idx="6964">
                  <c:v>0.60283386574074072</c:v>
                </c:pt>
                <c:pt idx="6965">
                  <c:v>0.60283502314814819</c:v>
                </c:pt>
                <c:pt idx="6966">
                  <c:v>0.60283618055555555</c:v>
                </c:pt>
                <c:pt idx="6967">
                  <c:v>0.60283733796296302</c:v>
                </c:pt>
                <c:pt idx="6968">
                  <c:v>0.60283849537037038</c:v>
                </c:pt>
                <c:pt idx="6969">
                  <c:v>0.60283965277777773</c:v>
                </c:pt>
                <c:pt idx="6970">
                  <c:v>0.60284081018518521</c:v>
                </c:pt>
                <c:pt idx="6971">
                  <c:v>0.60284309027777772</c:v>
                </c:pt>
                <c:pt idx="6972">
                  <c:v>0.60284376157407404</c:v>
                </c:pt>
                <c:pt idx="6973">
                  <c:v>0.6028444097222222</c:v>
                </c:pt>
                <c:pt idx="6974">
                  <c:v>0.60284658564814819</c:v>
                </c:pt>
                <c:pt idx="6975">
                  <c:v>0.60284672453703703</c:v>
                </c:pt>
                <c:pt idx="6976">
                  <c:v>0.60284874999999993</c:v>
                </c:pt>
                <c:pt idx="6977">
                  <c:v>0.60284966435185183</c:v>
                </c:pt>
                <c:pt idx="6978">
                  <c:v>0.60285006944444441</c:v>
                </c:pt>
                <c:pt idx="6979">
                  <c:v>0.60285122685185177</c:v>
                </c:pt>
                <c:pt idx="6980">
                  <c:v>0.60285238425925936</c:v>
                </c:pt>
                <c:pt idx="6981">
                  <c:v>0.60285354166666671</c:v>
                </c:pt>
                <c:pt idx="6982">
                  <c:v>0.60285469907407407</c:v>
                </c:pt>
                <c:pt idx="6983">
                  <c:v>0.60285585648148143</c:v>
                </c:pt>
                <c:pt idx="6984">
                  <c:v>0.6028570138888889</c:v>
                </c:pt>
                <c:pt idx="6985">
                  <c:v>0.60285818287037041</c:v>
                </c:pt>
                <c:pt idx="6986">
                  <c:v>0.60285932870370373</c:v>
                </c:pt>
                <c:pt idx="6987">
                  <c:v>0.60286048611111109</c:v>
                </c:pt>
                <c:pt idx="6988">
                  <c:v>0.60286290509259266</c:v>
                </c:pt>
                <c:pt idx="6989">
                  <c:v>0.6028639004629629</c:v>
                </c:pt>
                <c:pt idx="6990">
                  <c:v>0.60286449074074078</c:v>
                </c:pt>
                <c:pt idx="6991">
                  <c:v>0.60286574074074073</c:v>
                </c:pt>
                <c:pt idx="6992">
                  <c:v>0.60286655092592589</c:v>
                </c:pt>
                <c:pt idx="6993">
                  <c:v>0.60286751157407403</c:v>
                </c:pt>
                <c:pt idx="6994">
                  <c:v>0.60286928240740745</c:v>
                </c:pt>
                <c:pt idx="6995">
                  <c:v>0.60286974537037041</c:v>
                </c:pt>
                <c:pt idx="6996">
                  <c:v>0.60287172453703697</c:v>
                </c:pt>
                <c:pt idx="6997">
                  <c:v>0.60287259259259263</c:v>
                </c:pt>
                <c:pt idx="6998">
                  <c:v>0.6028732175925926</c:v>
                </c:pt>
                <c:pt idx="6999">
                  <c:v>0.60287437499999996</c:v>
                </c:pt>
                <c:pt idx="7000">
                  <c:v>0.60287553240740743</c:v>
                </c:pt>
                <c:pt idx="7001">
                  <c:v>0.60287668981481479</c:v>
                </c:pt>
                <c:pt idx="7002">
                  <c:v>0.6028778587962963</c:v>
                </c:pt>
                <c:pt idx="7003">
                  <c:v>0.60287900462962962</c:v>
                </c:pt>
                <c:pt idx="7004">
                  <c:v>0.60288016203703698</c:v>
                </c:pt>
                <c:pt idx="7005">
                  <c:v>0.60288131944444445</c:v>
                </c:pt>
                <c:pt idx="7006">
                  <c:v>0.60288247685185192</c:v>
                </c:pt>
                <c:pt idx="7007">
                  <c:v>0.60288364583333331</c:v>
                </c:pt>
                <c:pt idx="7008">
                  <c:v>0.60288498842592586</c:v>
                </c:pt>
                <c:pt idx="7009">
                  <c:v>0.60288741898148146</c:v>
                </c:pt>
                <c:pt idx="7010">
                  <c:v>0.60288756944444444</c:v>
                </c:pt>
                <c:pt idx="7011">
                  <c:v>0.60288827546296297</c:v>
                </c:pt>
                <c:pt idx="7012">
                  <c:v>0.60289025462962964</c:v>
                </c:pt>
                <c:pt idx="7013">
                  <c:v>0.6028908101851852</c:v>
                </c:pt>
                <c:pt idx="7014">
                  <c:v>0.60289210648148139</c:v>
                </c:pt>
                <c:pt idx="7015">
                  <c:v>0.60289303240740744</c:v>
                </c:pt>
                <c:pt idx="7016">
                  <c:v>0.60289405092592596</c:v>
                </c:pt>
                <c:pt idx="7017">
                  <c:v>0.60289520833333332</c:v>
                </c:pt>
                <c:pt idx="7018">
                  <c:v>0.60289636574074068</c:v>
                </c:pt>
                <c:pt idx="7019">
                  <c:v>0.60289752314814815</c:v>
                </c:pt>
                <c:pt idx="7020">
                  <c:v>0.60289869212962965</c:v>
                </c:pt>
                <c:pt idx="7021">
                  <c:v>0.60289982638888884</c:v>
                </c:pt>
                <c:pt idx="7022">
                  <c:v>0.60290099537037034</c:v>
                </c:pt>
                <c:pt idx="7023">
                  <c:v>0.60290216435185184</c:v>
                </c:pt>
                <c:pt idx="7024">
                  <c:v>0.60290331018518517</c:v>
                </c:pt>
                <c:pt idx="7025">
                  <c:v>0.60290446759259264</c:v>
                </c:pt>
                <c:pt idx="7026">
                  <c:v>0.60290604166666673</c:v>
                </c:pt>
                <c:pt idx="7027">
                  <c:v>0.60290723379629629</c:v>
                </c:pt>
                <c:pt idx="7028">
                  <c:v>0.60290858796296298</c:v>
                </c:pt>
                <c:pt idx="7029">
                  <c:v>0.60290961805555554</c:v>
                </c:pt>
                <c:pt idx="7030">
                  <c:v>0.60291027777777773</c:v>
                </c:pt>
                <c:pt idx="7031">
                  <c:v>0.60291221064814815</c:v>
                </c:pt>
                <c:pt idx="7032">
                  <c:v>0.60291270833333332</c:v>
                </c:pt>
                <c:pt idx="7033">
                  <c:v>0.602914375</c:v>
                </c:pt>
                <c:pt idx="7034">
                  <c:v>0.60291564814814813</c:v>
                </c:pt>
                <c:pt idx="7035">
                  <c:v>0.60291603009259254</c:v>
                </c:pt>
                <c:pt idx="7036">
                  <c:v>0.60291719907407415</c:v>
                </c:pt>
                <c:pt idx="7037">
                  <c:v>0.60291835648148151</c:v>
                </c:pt>
                <c:pt idx="7038">
                  <c:v>0.60291951388888887</c:v>
                </c:pt>
                <c:pt idx="7039">
                  <c:v>0.60292067129629623</c:v>
                </c:pt>
                <c:pt idx="7040">
                  <c:v>0.6029218287037037</c:v>
                </c:pt>
                <c:pt idx="7041">
                  <c:v>0.60292298611111117</c:v>
                </c:pt>
                <c:pt idx="7042">
                  <c:v>0.60292414351851853</c:v>
                </c:pt>
                <c:pt idx="7043">
                  <c:v>0.60292530092592589</c:v>
                </c:pt>
                <c:pt idx="7044">
                  <c:v>0.60292646990740739</c:v>
                </c:pt>
                <c:pt idx="7045">
                  <c:v>0.60292769675925928</c:v>
                </c:pt>
                <c:pt idx="7046">
                  <c:v>0.60292951388888893</c:v>
                </c:pt>
                <c:pt idx="7047">
                  <c:v>0.60293064814814812</c:v>
                </c:pt>
                <c:pt idx="7048">
                  <c:v>0.60293108796296291</c:v>
                </c:pt>
                <c:pt idx="7049">
                  <c:v>0.60293258101851854</c:v>
                </c:pt>
                <c:pt idx="7050">
                  <c:v>0.6029337384259259</c:v>
                </c:pt>
                <c:pt idx="7051">
                  <c:v>0.60293532407407413</c:v>
                </c:pt>
                <c:pt idx="7052">
                  <c:v>0.6029362962962963</c:v>
                </c:pt>
                <c:pt idx="7053">
                  <c:v>0.60293693287037031</c:v>
                </c:pt>
                <c:pt idx="7054">
                  <c:v>0.60293804398148154</c:v>
                </c:pt>
                <c:pt idx="7055">
                  <c:v>0.6029392013888889</c:v>
                </c:pt>
                <c:pt idx="7056">
                  <c:v>0.60294034722222223</c:v>
                </c:pt>
                <c:pt idx="7057">
                  <c:v>0.60294150462962959</c:v>
                </c:pt>
                <c:pt idx="7058">
                  <c:v>0.60294266203703706</c:v>
                </c:pt>
                <c:pt idx="7059">
                  <c:v>0.60294381944444442</c:v>
                </c:pt>
                <c:pt idx="7060">
                  <c:v>0.60294498842592592</c:v>
                </c:pt>
                <c:pt idx="7061">
                  <c:v>0.60294613425925925</c:v>
                </c:pt>
                <c:pt idx="7062">
                  <c:v>0.60294729166666672</c:v>
                </c:pt>
                <c:pt idx="7063">
                  <c:v>0.60294844907407408</c:v>
                </c:pt>
                <c:pt idx="7064">
                  <c:v>0.60294979166666662</c:v>
                </c:pt>
                <c:pt idx="7065">
                  <c:v>0.60295090277777774</c:v>
                </c:pt>
                <c:pt idx="7066">
                  <c:v>0.6029519328703703</c:v>
                </c:pt>
                <c:pt idx="7067">
                  <c:v>0.60295310185185191</c:v>
                </c:pt>
                <c:pt idx="7068">
                  <c:v>0.60295447916666667</c:v>
                </c:pt>
                <c:pt idx="7069">
                  <c:v>0.60295550925925923</c:v>
                </c:pt>
                <c:pt idx="7070">
                  <c:v>0.60295777777777781</c:v>
                </c:pt>
                <c:pt idx="7071">
                  <c:v>0.60295800925925924</c:v>
                </c:pt>
                <c:pt idx="7072">
                  <c:v>0.60295899305555556</c:v>
                </c:pt>
                <c:pt idx="7073">
                  <c:v>0.60296038194444446</c:v>
                </c:pt>
                <c:pt idx="7074">
                  <c:v>0.60296118055555548</c:v>
                </c:pt>
                <c:pt idx="7075">
                  <c:v>0.60296233796296306</c:v>
                </c:pt>
                <c:pt idx="7076">
                  <c:v>0.60296349537037042</c:v>
                </c:pt>
                <c:pt idx="7077">
                  <c:v>0.60296466435185181</c:v>
                </c:pt>
                <c:pt idx="7078">
                  <c:v>0.60296582175925928</c:v>
                </c:pt>
                <c:pt idx="7079">
                  <c:v>0.60296696759259261</c:v>
                </c:pt>
                <c:pt idx="7080">
                  <c:v>0.60296812500000008</c:v>
                </c:pt>
                <c:pt idx="7081">
                  <c:v>0.60296928240740744</c:v>
                </c:pt>
                <c:pt idx="7082">
                  <c:v>0.6029704398148148</c:v>
                </c:pt>
                <c:pt idx="7083">
                  <c:v>0.60297159722222227</c:v>
                </c:pt>
                <c:pt idx="7084">
                  <c:v>0.60297328703703701</c:v>
                </c:pt>
                <c:pt idx="7085">
                  <c:v>0.60297409722222217</c:v>
                </c:pt>
                <c:pt idx="7086">
                  <c:v>0.60297601851851845</c:v>
                </c:pt>
                <c:pt idx="7087">
                  <c:v>0.60297710648148151</c:v>
                </c:pt>
                <c:pt idx="7088">
                  <c:v>0.60297766203703695</c:v>
                </c:pt>
                <c:pt idx="7089">
                  <c:v>0.60297856481481482</c:v>
                </c:pt>
                <c:pt idx="7090">
                  <c:v>0.60297987268518527</c:v>
                </c:pt>
                <c:pt idx="7091">
                  <c:v>0.60298100694444445</c:v>
                </c:pt>
                <c:pt idx="7092">
                  <c:v>0.60298202546296298</c:v>
                </c:pt>
                <c:pt idx="7093">
                  <c:v>0.60298317129629631</c:v>
                </c:pt>
                <c:pt idx="7094">
                  <c:v>0.60298432870370366</c:v>
                </c:pt>
                <c:pt idx="7095">
                  <c:v>0.60298548611111114</c:v>
                </c:pt>
                <c:pt idx="7096">
                  <c:v>0.60298665509259253</c:v>
                </c:pt>
                <c:pt idx="7097">
                  <c:v>0.60298778935185182</c:v>
                </c:pt>
                <c:pt idx="7098">
                  <c:v>0.60298895833333332</c:v>
                </c:pt>
                <c:pt idx="7099">
                  <c:v>0.60299011574074068</c:v>
                </c:pt>
                <c:pt idx="7100">
                  <c:v>0.60299127314814815</c:v>
                </c:pt>
                <c:pt idx="7101">
                  <c:v>0.60299243055555563</c:v>
                </c:pt>
                <c:pt idx="7102">
                  <c:v>0.60299377314814806</c:v>
                </c:pt>
                <c:pt idx="7103">
                  <c:v>0.60299476851851852</c:v>
                </c:pt>
                <c:pt idx="7104">
                  <c:v>0.60299592592592588</c:v>
                </c:pt>
                <c:pt idx="7105">
                  <c:v>0.60299710648148142</c:v>
                </c:pt>
                <c:pt idx="7106">
                  <c:v>0.60299864583333329</c:v>
                </c:pt>
                <c:pt idx="7107">
                  <c:v>0.60299998842592595</c:v>
                </c:pt>
                <c:pt idx="7108">
                  <c:v>0.60300083333333332</c:v>
                </c:pt>
                <c:pt idx="7109">
                  <c:v>0.60300204861111106</c:v>
                </c:pt>
                <c:pt idx="7110">
                  <c:v>0.60300314814814815</c:v>
                </c:pt>
                <c:pt idx="7111">
                  <c:v>0.60300400462962966</c:v>
                </c:pt>
                <c:pt idx="7112">
                  <c:v>0.60300516203703702</c:v>
                </c:pt>
                <c:pt idx="7113">
                  <c:v>0.60300633101851853</c:v>
                </c:pt>
                <c:pt idx="7114">
                  <c:v>0.60300747685185185</c:v>
                </c:pt>
                <c:pt idx="7115">
                  <c:v>0.60300871527777777</c:v>
                </c:pt>
                <c:pt idx="7116">
                  <c:v>0.60300979166666668</c:v>
                </c:pt>
                <c:pt idx="7117">
                  <c:v>0.60301096064814808</c:v>
                </c:pt>
                <c:pt idx="7118">
                  <c:v>0.60301210648148151</c:v>
                </c:pt>
                <c:pt idx="7119">
                  <c:v>0.60301326388888887</c:v>
                </c:pt>
                <c:pt idx="7120">
                  <c:v>0.60301443287037038</c:v>
                </c:pt>
                <c:pt idx="7121">
                  <c:v>0.60301651620370367</c:v>
                </c:pt>
                <c:pt idx="7122">
                  <c:v>0.60301714120370364</c:v>
                </c:pt>
                <c:pt idx="7123">
                  <c:v>0.60301890046296291</c:v>
                </c:pt>
                <c:pt idx="7124">
                  <c:v>0.6030202199074074</c:v>
                </c:pt>
                <c:pt idx="7125">
                  <c:v>0.60302071759259257</c:v>
                </c:pt>
                <c:pt idx="7126">
                  <c:v>0.60302254629629626</c:v>
                </c:pt>
                <c:pt idx="7127">
                  <c:v>0.60302410879629631</c:v>
                </c:pt>
                <c:pt idx="7128">
                  <c:v>0.60302520833333328</c:v>
                </c:pt>
                <c:pt idx="7129">
                  <c:v>0.60302658564814815</c:v>
                </c:pt>
                <c:pt idx="7130">
                  <c:v>0.60302775462962965</c:v>
                </c:pt>
                <c:pt idx="7131">
                  <c:v>0.60302866898148155</c:v>
                </c:pt>
                <c:pt idx="7132">
                  <c:v>0.60302984953703709</c:v>
                </c:pt>
                <c:pt idx="7133">
                  <c:v>0.60303098379629627</c:v>
                </c:pt>
                <c:pt idx="7134">
                  <c:v>0.60303212962962971</c:v>
                </c:pt>
                <c:pt idx="7135">
                  <c:v>0.6030332986111111</c:v>
                </c:pt>
                <c:pt idx="7136">
                  <c:v>0.60303445601851857</c:v>
                </c:pt>
                <c:pt idx="7137">
                  <c:v>0.60303563657407411</c:v>
                </c:pt>
                <c:pt idx="7138">
                  <c:v>0.60303677083333329</c:v>
                </c:pt>
                <c:pt idx="7139">
                  <c:v>0.60303792824074076</c:v>
                </c:pt>
                <c:pt idx="7140">
                  <c:v>0.60303908564814812</c:v>
                </c:pt>
                <c:pt idx="7141">
                  <c:v>0.60304056712962961</c:v>
                </c:pt>
                <c:pt idx="7142">
                  <c:v>0.60304189814814813</c:v>
                </c:pt>
                <c:pt idx="7143">
                  <c:v>0.60304302083333339</c:v>
                </c:pt>
                <c:pt idx="7144">
                  <c:v>0.60304494212962967</c:v>
                </c:pt>
                <c:pt idx="7145">
                  <c:v>0.6030456828703703</c:v>
                </c:pt>
                <c:pt idx="7146">
                  <c:v>0.60304615740740741</c:v>
                </c:pt>
                <c:pt idx="7147">
                  <c:v>0.60304822916666667</c:v>
                </c:pt>
                <c:pt idx="7148">
                  <c:v>0.60304927083333337</c:v>
                </c:pt>
                <c:pt idx="7149">
                  <c:v>0.6030495023148148</c:v>
                </c:pt>
                <c:pt idx="7150">
                  <c:v>0.60305065972222216</c:v>
                </c:pt>
                <c:pt idx="7151">
                  <c:v>0.60305181712962963</c:v>
                </c:pt>
                <c:pt idx="7152">
                  <c:v>0.6030530092592592</c:v>
                </c:pt>
                <c:pt idx="7153">
                  <c:v>0.60305414351851849</c:v>
                </c:pt>
                <c:pt idx="7154">
                  <c:v>0.60305528935185182</c:v>
                </c:pt>
                <c:pt idx="7155">
                  <c:v>0.60305644675925918</c:v>
                </c:pt>
                <c:pt idx="7156">
                  <c:v>0.60305759259259262</c:v>
                </c:pt>
                <c:pt idx="7157">
                  <c:v>0.60305879629629633</c:v>
                </c:pt>
                <c:pt idx="7158">
                  <c:v>0.60305991898148148</c:v>
                </c:pt>
                <c:pt idx="7159">
                  <c:v>0.60306109953703702</c:v>
                </c:pt>
                <c:pt idx="7160">
                  <c:v>0.60306315972222224</c:v>
                </c:pt>
                <c:pt idx="7161">
                  <c:v>0.6030643171296296</c:v>
                </c:pt>
                <c:pt idx="7162">
                  <c:v>0.60306473379629633</c:v>
                </c:pt>
                <c:pt idx="7163">
                  <c:v>0.60306631944444444</c:v>
                </c:pt>
                <c:pt idx="7164">
                  <c:v>0.60306733796296297</c:v>
                </c:pt>
                <c:pt idx="7165">
                  <c:v>0.60306802083333333</c:v>
                </c:pt>
                <c:pt idx="7166">
                  <c:v>0.60306975694444442</c:v>
                </c:pt>
                <c:pt idx="7167">
                  <c:v>0.60307101851851852</c:v>
                </c:pt>
                <c:pt idx="7168">
                  <c:v>0.60307149305555552</c:v>
                </c:pt>
                <c:pt idx="7169">
                  <c:v>0.60307265046296299</c:v>
                </c:pt>
                <c:pt idx="7170">
                  <c:v>0.60307380787037035</c:v>
                </c:pt>
                <c:pt idx="7171">
                  <c:v>0.60307496527777782</c:v>
                </c:pt>
                <c:pt idx="7172">
                  <c:v>0.60307614583333335</c:v>
                </c:pt>
                <c:pt idx="7173">
                  <c:v>0.60307728009259265</c:v>
                </c:pt>
                <c:pt idx="7174">
                  <c:v>0.60307843750000001</c:v>
                </c:pt>
                <c:pt idx="7175">
                  <c:v>0.60307958333333334</c:v>
                </c:pt>
                <c:pt idx="7176">
                  <c:v>0.60308075231481484</c:v>
                </c:pt>
                <c:pt idx="7177">
                  <c:v>0.60308193287037037</c:v>
                </c:pt>
                <c:pt idx="7178">
                  <c:v>0.60308335648148148</c:v>
                </c:pt>
                <c:pt idx="7179">
                  <c:v>0.60308435185185183</c:v>
                </c:pt>
                <c:pt idx="7180">
                  <c:v>0.60308545138888892</c:v>
                </c:pt>
                <c:pt idx="7181">
                  <c:v>0.60308689814814809</c:v>
                </c:pt>
                <c:pt idx="7182">
                  <c:v>0.60308778935185192</c:v>
                </c:pt>
                <c:pt idx="7183">
                  <c:v>0.60308943287037042</c:v>
                </c:pt>
                <c:pt idx="7184">
                  <c:v>0.60309012731481482</c:v>
                </c:pt>
                <c:pt idx="7185">
                  <c:v>0.60309278935185184</c:v>
                </c:pt>
                <c:pt idx="7186">
                  <c:v>0.60309423611111113</c:v>
                </c:pt>
                <c:pt idx="7187">
                  <c:v>0.60309527777777783</c:v>
                </c:pt>
                <c:pt idx="7188">
                  <c:v>0.60309643518518519</c:v>
                </c:pt>
                <c:pt idx="7189">
                  <c:v>0.60309759259259255</c:v>
                </c:pt>
                <c:pt idx="7190">
                  <c:v>0.60309873842592587</c:v>
                </c:pt>
                <c:pt idx="7191">
                  <c:v>0.60309990740740749</c:v>
                </c:pt>
                <c:pt idx="7192">
                  <c:v>0.6031010532407407</c:v>
                </c:pt>
                <c:pt idx="7193">
                  <c:v>0.60310221064814817</c:v>
                </c:pt>
                <c:pt idx="7194">
                  <c:v>0.60310337962962957</c:v>
                </c:pt>
                <c:pt idx="7195">
                  <c:v>0.603104525462963</c:v>
                </c:pt>
                <c:pt idx="7196">
                  <c:v>0.60310569444444451</c:v>
                </c:pt>
                <c:pt idx="7197">
                  <c:v>0.60310774305555559</c:v>
                </c:pt>
                <c:pt idx="7198">
                  <c:v>0.60310892361111113</c:v>
                </c:pt>
                <c:pt idx="7199">
                  <c:v>0.60310922453703708</c:v>
                </c:pt>
                <c:pt idx="7200">
                  <c:v>0.6031111921296296</c:v>
                </c:pt>
                <c:pt idx="7201">
                  <c:v>0.60311282407407407</c:v>
                </c:pt>
                <c:pt idx="7202">
                  <c:v>0.60311299768518523</c:v>
                </c:pt>
                <c:pt idx="7203">
                  <c:v>0.60311380787037039</c:v>
                </c:pt>
                <c:pt idx="7204">
                  <c:v>0.60311565972222225</c:v>
                </c:pt>
                <c:pt idx="7205">
                  <c:v>0.60311622685185184</c:v>
                </c:pt>
                <c:pt idx="7206">
                  <c:v>0.60311814814814824</c:v>
                </c:pt>
                <c:pt idx="7207">
                  <c:v>0.60311913194444444</c:v>
                </c:pt>
                <c:pt idx="7208">
                  <c:v>0.60311958333333338</c:v>
                </c:pt>
                <c:pt idx="7209">
                  <c:v>0.6031207291666667</c:v>
                </c:pt>
                <c:pt idx="7210">
                  <c:v>0.60312189814814821</c:v>
                </c:pt>
                <c:pt idx="7211">
                  <c:v>0.60312305555555557</c:v>
                </c:pt>
                <c:pt idx="7212">
                  <c:v>0.60312420138888889</c:v>
                </c:pt>
                <c:pt idx="7213">
                  <c:v>0.60312535879629636</c:v>
                </c:pt>
                <c:pt idx="7214">
                  <c:v>0.60312652777777775</c:v>
                </c:pt>
                <c:pt idx="7215">
                  <c:v>0.60312767361111108</c:v>
                </c:pt>
                <c:pt idx="7216">
                  <c:v>0.60312883101851855</c:v>
                </c:pt>
                <c:pt idx="7217">
                  <c:v>0.60313000000000005</c:v>
                </c:pt>
                <c:pt idx="7218">
                  <c:v>0.60313237268518516</c:v>
                </c:pt>
                <c:pt idx="7219">
                  <c:v>0.60313254629629631</c:v>
                </c:pt>
                <c:pt idx="7220">
                  <c:v>0.60313359953703705</c:v>
                </c:pt>
                <c:pt idx="7221">
                  <c:v>0.60313572916666669</c:v>
                </c:pt>
                <c:pt idx="7222">
                  <c:v>0.60313612268518524</c:v>
                </c:pt>
                <c:pt idx="7223">
                  <c:v>0.60313700231481482</c:v>
                </c:pt>
                <c:pt idx="7224">
                  <c:v>0.60313944444444445</c:v>
                </c:pt>
                <c:pt idx="7225">
                  <c:v>0.60313961805555549</c:v>
                </c:pt>
                <c:pt idx="7226">
                  <c:v>0.60314041666666673</c:v>
                </c:pt>
                <c:pt idx="7227">
                  <c:v>0.60314180555555552</c:v>
                </c:pt>
                <c:pt idx="7228">
                  <c:v>0.60314296296296299</c:v>
                </c:pt>
                <c:pt idx="7229">
                  <c:v>0.60314388888888881</c:v>
                </c:pt>
                <c:pt idx="7230">
                  <c:v>0.60314504629629628</c:v>
                </c:pt>
                <c:pt idx="7231">
                  <c:v>0.60314620370370375</c:v>
                </c:pt>
                <c:pt idx="7232">
                  <c:v>0.60314734953703697</c:v>
                </c:pt>
                <c:pt idx="7233">
                  <c:v>0.60314851851851847</c:v>
                </c:pt>
                <c:pt idx="7234">
                  <c:v>0.60314966435185191</c:v>
                </c:pt>
                <c:pt idx="7235">
                  <c:v>0.60315083333333341</c:v>
                </c:pt>
                <c:pt idx="7236">
                  <c:v>0.60315199074074077</c:v>
                </c:pt>
                <c:pt idx="7237">
                  <c:v>0.60315314814814813</c:v>
                </c:pt>
                <c:pt idx="7238">
                  <c:v>0.60315430555555549</c:v>
                </c:pt>
                <c:pt idx="7239">
                  <c:v>0.60315668981481474</c:v>
                </c:pt>
                <c:pt idx="7240">
                  <c:v>0.60315737268518521</c:v>
                </c:pt>
                <c:pt idx="7241">
                  <c:v>0.60315785879629624</c:v>
                </c:pt>
                <c:pt idx="7242">
                  <c:v>0.60315900462962968</c:v>
                </c:pt>
                <c:pt idx="7243">
                  <c:v>0.60316050925925924</c:v>
                </c:pt>
                <c:pt idx="7244">
                  <c:v>0.60316126157407413</c:v>
                </c:pt>
                <c:pt idx="7245">
                  <c:v>0.60316334490740742</c:v>
                </c:pt>
                <c:pt idx="7246">
                  <c:v>0.60316361111111116</c:v>
                </c:pt>
                <c:pt idx="7247">
                  <c:v>0.60316501157407409</c:v>
                </c:pt>
                <c:pt idx="7248">
                  <c:v>0.6031673842592592</c:v>
                </c:pt>
                <c:pt idx="7249">
                  <c:v>0.60316759259259256</c:v>
                </c:pt>
                <c:pt idx="7250">
                  <c:v>0.60316819444444447</c:v>
                </c:pt>
                <c:pt idx="7251">
                  <c:v>0.6031693402777778</c:v>
                </c:pt>
                <c:pt idx="7252">
                  <c:v>0.60317052083333333</c:v>
                </c:pt>
                <c:pt idx="7253">
                  <c:v>0.60317165509259263</c:v>
                </c:pt>
                <c:pt idx="7254">
                  <c:v>0.60317282407407402</c:v>
                </c:pt>
                <c:pt idx="7255">
                  <c:v>0.60317398148148149</c:v>
                </c:pt>
                <c:pt idx="7256">
                  <c:v>0.60317512731481482</c:v>
                </c:pt>
                <c:pt idx="7257">
                  <c:v>0.60317629629629632</c:v>
                </c:pt>
                <c:pt idx="7258">
                  <c:v>0.60317744212962965</c:v>
                </c:pt>
                <c:pt idx="7259">
                  <c:v>0.60317861111111104</c:v>
                </c:pt>
                <c:pt idx="7260">
                  <c:v>0.60318079861111118</c:v>
                </c:pt>
                <c:pt idx="7261">
                  <c:v>0.60318179398148142</c:v>
                </c:pt>
                <c:pt idx="7262">
                  <c:v>0.60318209490740737</c:v>
                </c:pt>
                <c:pt idx="7263">
                  <c:v>0.60318539351851852</c:v>
                </c:pt>
                <c:pt idx="7264">
                  <c:v>0.60318549768518515</c:v>
                </c:pt>
                <c:pt idx="7265">
                  <c:v>0.60318597222222214</c:v>
                </c:pt>
                <c:pt idx="7266">
                  <c:v>0.60318771990740738</c:v>
                </c:pt>
                <c:pt idx="7267">
                  <c:v>0.60318903935185186</c:v>
                </c:pt>
                <c:pt idx="7268">
                  <c:v>0.60319059027777777</c:v>
                </c:pt>
                <c:pt idx="7269">
                  <c:v>0.60319267361111117</c:v>
                </c:pt>
                <c:pt idx="7270">
                  <c:v>0.60319282407407404</c:v>
                </c:pt>
                <c:pt idx="7271">
                  <c:v>0.60319366898148141</c:v>
                </c:pt>
                <c:pt idx="7272">
                  <c:v>0.60319483796296292</c:v>
                </c:pt>
                <c:pt idx="7273">
                  <c:v>0.60319598379629635</c:v>
                </c:pt>
                <c:pt idx="7274">
                  <c:v>0.60319714120370371</c:v>
                </c:pt>
                <c:pt idx="7275">
                  <c:v>0.60319829861111107</c:v>
                </c:pt>
                <c:pt idx="7276">
                  <c:v>0.60319945601851843</c:v>
                </c:pt>
                <c:pt idx="7277">
                  <c:v>0.60320061342592601</c:v>
                </c:pt>
                <c:pt idx="7278">
                  <c:v>0.60320177083333337</c:v>
                </c:pt>
                <c:pt idx="7279">
                  <c:v>0.60320292824074073</c:v>
                </c:pt>
                <c:pt idx="7280">
                  <c:v>0.60320407407407406</c:v>
                </c:pt>
                <c:pt idx="7281">
                  <c:v>0.6032053472222223</c:v>
                </c:pt>
                <c:pt idx="7282">
                  <c:v>0.60320670138888888</c:v>
                </c:pt>
                <c:pt idx="7283">
                  <c:v>0.6032078472222222</c:v>
                </c:pt>
                <c:pt idx="7284">
                  <c:v>0.60320893518518515</c:v>
                </c:pt>
                <c:pt idx="7285">
                  <c:v>0.60321010416666665</c:v>
                </c:pt>
                <c:pt idx="7286">
                  <c:v>0.60321137731481489</c:v>
                </c:pt>
                <c:pt idx="7287">
                  <c:v>0.60321285879629627</c:v>
                </c:pt>
                <c:pt idx="7288">
                  <c:v>0.60321362268518519</c:v>
                </c:pt>
                <c:pt idx="7289">
                  <c:v>0.60321452546296295</c:v>
                </c:pt>
                <c:pt idx="7290">
                  <c:v>0.60321672453703712</c:v>
                </c:pt>
                <c:pt idx="7291">
                  <c:v>0.60321692129629634</c:v>
                </c:pt>
                <c:pt idx="7292">
                  <c:v>0.6032179861111111</c:v>
                </c:pt>
                <c:pt idx="7293">
                  <c:v>0.60321913194444443</c:v>
                </c:pt>
                <c:pt idx="7294">
                  <c:v>0.6032202893518519</c:v>
                </c:pt>
                <c:pt idx="7295">
                  <c:v>0.60322143518518523</c:v>
                </c:pt>
                <c:pt idx="7296">
                  <c:v>0.60322260416666662</c:v>
                </c:pt>
                <c:pt idx="7297">
                  <c:v>0.60322374999999995</c:v>
                </c:pt>
                <c:pt idx="7298">
                  <c:v>0.60322493055555548</c:v>
                </c:pt>
                <c:pt idx="7299">
                  <c:v>0.60322607638888892</c:v>
                </c:pt>
                <c:pt idx="7300">
                  <c:v>0.60322724537037042</c:v>
                </c:pt>
                <c:pt idx="7301">
                  <c:v>0.60322839120370364</c:v>
                </c:pt>
                <c:pt idx="7302">
                  <c:v>0.60322995370370369</c:v>
                </c:pt>
                <c:pt idx="7303">
                  <c:v>0.60323113425925923</c:v>
                </c:pt>
                <c:pt idx="7304">
                  <c:v>0.60323187499999997</c:v>
                </c:pt>
                <c:pt idx="7305">
                  <c:v>0.6032347916666666</c:v>
                </c:pt>
                <c:pt idx="7306">
                  <c:v>0.60323591435185187</c:v>
                </c:pt>
                <c:pt idx="7307">
                  <c:v>0.60323740740740739</c:v>
                </c:pt>
                <c:pt idx="7308">
                  <c:v>0.60323851851851851</c:v>
                </c:pt>
                <c:pt idx="7309">
                  <c:v>0.60323937500000002</c:v>
                </c:pt>
                <c:pt idx="7310">
                  <c:v>0.60324175925925927</c:v>
                </c:pt>
                <c:pt idx="7311">
                  <c:v>0.60324262731481482</c:v>
                </c:pt>
                <c:pt idx="7312">
                  <c:v>0.60324284722222221</c:v>
                </c:pt>
                <c:pt idx="7313">
                  <c:v>0.60324400462962957</c:v>
                </c:pt>
                <c:pt idx="7314">
                  <c:v>0.60324515046296301</c:v>
                </c:pt>
                <c:pt idx="7315">
                  <c:v>0.60324631944444451</c:v>
                </c:pt>
                <c:pt idx="7316">
                  <c:v>0.60324746527777773</c:v>
                </c:pt>
                <c:pt idx="7317">
                  <c:v>0.60324863425925923</c:v>
                </c:pt>
                <c:pt idx="7318">
                  <c:v>0.6032497916666667</c:v>
                </c:pt>
                <c:pt idx="7319">
                  <c:v>0.6032509606481482</c:v>
                </c:pt>
                <c:pt idx="7320">
                  <c:v>0.60325210648148153</c:v>
                </c:pt>
                <c:pt idx="7321">
                  <c:v>0.60325327546296292</c:v>
                </c:pt>
                <c:pt idx="7322">
                  <c:v>0.60325533564814815</c:v>
                </c:pt>
                <c:pt idx="7323">
                  <c:v>0.60325605324074072</c:v>
                </c:pt>
                <c:pt idx="7324">
                  <c:v>0.6032568055555555</c:v>
                </c:pt>
                <c:pt idx="7325">
                  <c:v>0.60325829861111113</c:v>
                </c:pt>
                <c:pt idx="7326">
                  <c:v>0.60325950231481484</c:v>
                </c:pt>
                <c:pt idx="7327">
                  <c:v>0.60326057870370375</c:v>
                </c:pt>
                <c:pt idx="7328">
                  <c:v>0.6032623032407407</c:v>
                </c:pt>
                <c:pt idx="7329">
                  <c:v>0.60326292824074079</c:v>
                </c:pt>
                <c:pt idx="7330">
                  <c:v>0.60326528935185186</c:v>
                </c:pt>
                <c:pt idx="7331">
                  <c:v>0.60326641203703701</c:v>
                </c:pt>
                <c:pt idx="7332">
                  <c:v>0.60326752314814813</c:v>
                </c:pt>
                <c:pt idx="7333">
                  <c:v>0.60326866898148146</c:v>
                </c:pt>
                <c:pt idx="7334">
                  <c:v>0.60326983796296296</c:v>
                </c:pt>
                <c:pt idx="7335">
                  <c:v>0.60327099537037043</c:v>
                </c:pt>
                <c:pt idx="7336">
                  <c:v>0.60327215277777779</c:v>
                </c:pt>
                <c:pt idx="7337">
                  <c:v>0.60327331018518515</c:v>
                </c:pt>
                <c:pt idx="7338">
                  <c:v>0.60327446759259251</c:v>
                </c:pt>
                <c:pt idx="7339">
                  <c:v>0.60327562499999998</c:v>
                </c:pt>
                <c:pt idx="7340">
                  <c:v>0.60327677083333331</c:v>
                </c:pt>
                <c:pt idx="7341">
                  <c:v>0.60327793981481481</c:v>
                </c:pt>
                <c:pt idx="7342">
                  <c:v>0.60327990740740733</c:v>
                </c:pt>
                <c:pt idx="7343">
                  <c:v>0.60328071759259261</c:v>
                </c:pt>
                <c:pt idx="7344">
                  <c:v>0.60328144675925921</c:v>
                </c:pt>
                <c:pt idx="7345">
                  <c:v>0.60328325231481483</c:v>
                </c:pt>
                <c:pt idx="7346">
                  <c:v>0.60328393518518519</c:v>
                </c:pt>
                <c:pt idx="7347">
                  <c:v>0.60328491898148151</c:v>
                </c:pt>
                <c:pt idx="7348">
                  <c:v>0.60328695601851856</c:v>
                </c:pt>
                <c:pt idx="7349">
                  <c:v>0.60328734953703711</c:v>
                </c:pt>
                <c:pt idx="7350">
                  <c:v>0.60328862268518524</c:v>
                </c:pt>
                <c:pt idx="7351">
                  <c:v>0.60328951388888885</c:v>
                </c:pt>
                <c:pt idx="7352">
                  <c:v>0.60329065972222229</c:v>
                </c:pt>
                <c:pt idx="7353">
                  <c:v>0.60329181712962965</c:v>
                </c:pt>
                <c:pt idx="7354">
                  <c:v>0.60329298611111115</c:v>
                </c:pt>
                <c:pt idx="7355">
                  <c:v>0.60329414351851851</c:v>
                </c:pt>
                <c:pt idx="7356">
                  <c:v>0.60329528935185184</c:v>
                </c:pt>
                <c:pt idx="7357">
                  <c:v>0.60329644675925931</c:v>
                </c:pt>
                <c:pt idx="7358">
                  <c:v>0.6032976157407407</c:v>
                </c:pt>
                <c:pt idx="7359">
                  <c:v>0.60329877314814817</c:v>
                </c:pt>
                <c:pt idx="7360">
                  <c:v>0.6032999189814815</c:v>
                </c:pt>
                <c:pt idx="7361">
                  <c:v>0.60330189814814816</c:v>
                </c:pt>
                <c:pt idx="7362">
                  <c:v>0.60330228009259257</c:v>
                </c:pt>
                <c:pt idx="7363">
                  <c:v>0.60330363425925926</c:v>
                </c:pt>
                <c:pt idx="7364">
                  <c:v>0.60330535879629632</c:v>
                </c:pt>
                <c:pt idx="7365">
                  <c:v>0.60330599537037033</c:v>
                </c:pt>
                <c:pt idx="7366">
                  <c:v>0.60330712962962962</c:v>
                </c:pt>
                <c:pt idx="7367">
                  <c:v>0.60330928240740744</c:v>
                </c:pt>
                <c:pt idx="7368">
                  <c:v>0.60330975694444444</c:v>
                </c:pt>
                <c:pt idx="7369">
                  <c:v>0.60331120370370372</c:v>
                </c:pt>
                <c:pt idx="7370">
                  <c:v>0.60331265046296301</c:v>
                </c:pt>
                <c:pt idx="7371">
                  <c:v>0.60331315972222221</c:v>
                </c:pt>
                <c:pt idx="7372">
                  <c:v>0.6033138194444444</c:v>
                </c:pt>
                <c:pt idx="7373">
                  <c:v>0.60331497685185187</c:v>
                </c:pt>
                <c:pt idx="7374">
                  <c:v>0.60331613425925934</c:v>
                </c:pt>
                <c:pt idx="7375">
                  <c:v>0.6033172916666667</c:v>
                </c:pt>
                <c:pt idx="7376">
                  <c:v>0.60331843750000003</c:v>
                </c:pt>
                <c:pt idx="7377">
                  <c:v>0.60331960648148142</c:v>
                </c:pt>
                <c:pt idx="7378">
                  <c:v>0.60332076388888889</c:v>
                </c:pt>
                <c:pt idx="7379">
                  <c:v>0.60332192129629636</c:v>
                </c:pt>
                <c:pt idx="7380">
                  <c:v>0.60332306712962958</c:v>
                </c:pt>
                <c:pt idx="7381">
                  <c:v>0.60332423611111108</c:v>
                </c:pt>
                <c:pt idx="7382">
                  <c:v>0.60332541666666661</c:v>
                </c:pt>
                <c:pt idx="7383">
                  <c:v>0.60332731481481483</c:v>
                </c:pt>
                <c:pt idx="7384">
                  <c:v>0.60332792824074077</c:v>
                </c:pt>
                <c:pt idx="7385">
                  <c:v>0.60332903935185189</c:v>
                </c:pt>
                <c:pt idx="7386">
                  <c:v>0.60333023148148157</c:v>
                </c:pt>
                <c:pt idx="7387">
                  <c:v>0.60333133101851844</c:v>
                </c:pt>
                <c:pt idx="7388">
                  <c:v>0.60333238425925928</c:v>
                </c:pt>
                <c:pt idx="7389">
                  <c:v>0.60333358796296288</c:v>
                </c:pt>
                <c:pt idx="7390">
                  <c:v>0.60333469907407411</c:v>
                </c:pt>
                <c:pt idx="7391">
                  <c:v>0.6033360879629629</c:v>
                </c:pt>
                <c:pt idx="7392">
                  <c:v>0.60333696759259259</c:v>
                </c:pt>
                <c:pt idx="7393">
                  <c:v>0.60333812499999995</c:v>
                </c:pt>
                <c:pt idx="7394">
                  <c:v>0.60333927083333327</c:v>
                </c:pt>
                <c:pt idx="7395">
                  <c:v>0.60334043981481478</c:v>
                </c:pt>
                <c:pt idx="7396">
                  <c:v>0.60334159722222225</c:v>
                </c:pt>
                <c:pt idx="7397">
                  <c:v>0.60334275462962961</c:v>
                </c:pt>
                <c:pt idx="7398">
                  <c:v>0.60334391203703697</c:v>
                </c:pt>
                <c:pt idx="7399">
                  <c:v>0.60334506944444444</c:v>
                </c:pt>
                <c:pt idx="7400">
                  <c:v>0.60334622685185191</c:v>
                </c:pt>
                <c:pt idx="7401">
                  <c:v>0.60334738425925927</c:v>
                </c:pt>
                <c:pt idx="7402">
                  <c:v>0.6033485648148148</c:v>
                </c:pt>
                <c:pt idx="7403">
                  <c:v>0.60335062500000003</c:v>
                </c:pt>
                <c:pt idx="7404">
                  <c:v>0.60335136574074066</c:v>
                </c:pt>
                <c:pt idx="7405">
                  <c:v>0.60335216435185191</c:v>
                </c:pt>
                <c:pt idx="7406">
                  <c:v>0.60335327546296291</c:v>
                </c:pt>
                <c:pt idx="7407">
                  <c:v>0.60335442129629635</c:v>
                </c:pt>
                <c:pt idx="7408">
                  <c:v>0.60335668981481483</c:v>
                </c:pt>
                <c:pt idx="7409">
                  <c:v>0.60335732638888884</c:v>
                </c:pt>
                <c:pt idx="7410">
                  <c:v>0.60335791666666672</c:v>
                </c:pt>
                <c:pt idx="7411">
                  <c:v>0.60335894675925927</c:v>
                </c:pt>
                <c:pt idx="7412">
                  <c:v>0.60336010416666674</c:v>
                </c:pt>
                <c:pt idx="7413">
                  <c:v>0.6033612615740741</c:v>
                </c:pt>
                <c:pt idx="7414">
                  <c:v>0.60336241898148146</c:v>
                </c:pt>
                <c:pt idx="7415">
                  <c:v>0.60336358796296297</c:v>
                </c:pt>
                <c:pt idx="7416">
                  <c:v>0.60336474537037033</c:v>
                </c:pt>
                <c:pt idx="7417">
                  <c:v>0.6033659027777778</c:v>
                </c:pt>
                <c:pt idx="7418">
                  <c:v>0.60336706018518516</c:v>
                </c:pt>
                <c:pt idx="7419">
                  <c:v>0.60336821759259263</c:v>
                </c:pt>
                <c:pt idx="7420">
                  <c:v>0.60336936342592595</c:v>
                </c:pt>
                <c:pt idx="7421">
                  <c:v>0.60337090277777772</c:v>
                </c:pt>
                <c:pt idx="7422">
                  <c:v>0.60337202546296298</c:v>
                </c:pt>
                <c:pt idx="7423">
                  <c:v>0.60337328703703696</c:v>
                </c:pt>
                <c:pt idx="7424">
                  <c:v>0.6033741782407408</c:v>
                </c:pt>
                <c:pt idx="7425">
                  <c:v>0.60337567129629632</c:v>
                </c:pt>
                <c:pt idx="7426">
                  <c:v>0.60337630787037044</c:v>
                </c:pt>
                <c:pt idx="7427">
                  <c:v>0.60337856481481489</c:v>
                </c:pt>
                <c:pt idx="7428">
                  <c:v>0.60337947916666668</c:v>
                </c:pt>
                <c:pt idx="7429">
                  <c:v>0.60338018518518521</c:v>
                </c:pt>
                <c:pt idx="7430">
                  <c:v>0.60338271990740744</c:v>
                </c:pt>
                <c:pt idx="7431">
                  <c:v>0.6033840046296296</c:v>
                </c:pt>
                <c:pt idx="7432">
                  <c:v>0.60338496527777785</c:v>
                </c:pt>
                <c:pt idx="7433">
                  <c:v>0.60338611111111107</c:v>
                </c:pt>
                <c:pt idx="7434">
                  <c:v>0.60338728009259257</c:v>
                </c:pt>
                <c:pt idx="7435">
                  <c:v>0.60338843749999993</c:v>
                </c:pt>
                <c:pt idx="7436">
                  <c:v>0.6033895949074074</c:v>
                </c:pt>
                <c:pt idx="7437">
                  <c:v>0.60339075231481487</c:v>
                </c:pt>
                <c:pt idx="7438">
                  <c:v>0.60339190972222223</c:v>
                </c:pt>
                <c:pt idx="7439">
                  <c:v>0.60339306712962959</c:v>
                </c:pt>
                <c:pt idx="7440">
                  <c:v>0.60339422453703706</c:v>
                </c:pt>
                <c:pt idx="7441">
                  <c:v>0.60339538194444442</c:v>
                </c:pt>
                <c:pt idx="7442">
                  <c:v>0.60339674768518514</c:v>
                </c:pt>
                <c:pt idx="7443">
                  <c:v>0.60339811342592597</c:v>
                </c:pt>
                <c:pt idx="7444">
                  <c:v>0.60339957175925929</c:v>
                </c:pt>
                <c:pt idx="7445">
                  <c:v>0.60340177083333335</c:v>
                </c:pt>
                <c:pt idx="7446">
                  <c:v>0.6034020717592592</c:v>
                </c:pt>
                <c:pt idx="7447">
                  <c:v>0.60340258101851851</c:v>
                </c:pt>
                <c:pt idx="7448">
                  <c:v>0.60340390046296299</c:v>
                </c:pt>
                <c:pt idx="7449">
                  <c:v>0.60340515046296295</c:v>
                </c:pt>
                <c:pt idx="7450">
                  <c:v>0.60340667824074079</c:v>
                </c:pt>
                <c:pt idx="7451">
                  <c:v>0.60340694444444443</c:v>
                </c:pt>
                <c:pt idx="7452">
                  <c:v>0.60340811342592593</c:v>
                </c:pt>
                <c:pt idx="7453">
                  <c:v>0.6034092708333334</c:v>
                </c:pt>
                <c:pt idx="7454">
                  <c:v>0.60341042824074076</c:v>
                </c:pt>
                <c:pt idx="7455">
                  <c:v>0.60341158564814812</c:v>
                </c:pt>
                <c:pt idx="7456">
                  <c:v>0.60341276620370365</c:v>
                </c:pt>
                <c:pt idx="7457">
                  <c:v>0.60341391203703698</c:v>
                </c:pt>
                <c:pt idx="7458">
                  <c:v>0.60341505787037042</c:v>
                </c:pt>
                <c:pt idx="7459">
                  <c:v>0.60341621527777778</c:v>
                </c:pt>
                <c:pt idx="7460">
                  <c:v>0.60341737268518514</c:v>
                </c:pt>
                <c:pt idx="7461">
                  <c:v>0.60341878472222221</c:v>
                </c:pt>
                <c:pt idx="7462">
                  <c:v>0.60342034722222215</c:v>
                </c:pt>
                <c:pt idx="7463">
                  <c:v>0.60342179398148144</c:v>
                </c:pt>
                <c:pt idx="7464">
                  <c:v>0.6034222569444444</c:v>
                </c:pt>
                <c:pt idx="7465">
                  <c:v>0.6034232986111111</c:v>
                </c:pt>
                <c:pt idx="7466">
                  <c:v>0.6034245601851852</c:v>
                </c:pt>
                <c:pt idx="7467">
                  <c:v>0.60342548611111113</c:v>
                </c:pt>
                <c:pt idx="7468">
                  <c:v>0.60342671296296291</c:v>
                </c:pt>
                <c:pt idx="7469">
                  <c:v>0.60342778935185182</c:v>
                </c:pt>
                <c:pt idx="7470">
                  <c:v>0.60342894675925929</c:v>
                </c:pt>
                <c:pt idx="7471">
                  <c:v>0.60343009259259262</c:v>
                </c:pt>
                <c:pt idx="7472">
                  <c:v>0.60343126157407412</c:v>
                </c:pt>
                <c:pt idx="7473">
                  <c:v>0.60343241898148148</c:v>
                </c:pt>
                <c:pt idx="7474">
                  <c:v>0.60343357638888884</c:v>
                </c:pt>
                <c:pt idx="7475">
                  <c:v>0.60343473379629631</c:v>
                </c:pt>
                <c:pt idx="7476">
                  <c:v>0.60343589120370367</c:v>
                </c:pt>
                <c:pt idx="7477">
                  <c:v>0.60343704861111114</c:v>
                </c:pt>
                <c:pt idx="7478">
                  <c:v>0.60343819444444446</c:v>
                </c:pt>
                <c:pt idx="7479">
                  <c:v>0.60343938657407403</c:v>
                </c:pt>
                <c:pt idx="7480">
                  <c:v>0.60344118055555551</c:v>
                </c:pt>
                <c:pt idx="7481">
                  <c:v>0.60344313657407411</c:v>
                </c:pt>
                <c:pt idx="7482">
                  <c:v>0.60344390046296292</c:v>
                </c:pt>
                <c:pt idx="7483">
                  <c:v>0.60344436342592589</c:v>
                </c:pt>
                <c:pt idx="7484">
                  <c:v>0.60344601851851853</c:v>
                </c:pt>
                <c:pt idx="7485">
                  <c:v>0.60344646990740747</c:v>
                </c:pt>
                <c:pt idx="7486">
                  <c:v>0.60344748842592588</c:v>
                </c:pt>
                <c:pt idx="7487">
                  <c:v>0.60344922453703698</c:v>
                </c:pt>
                <c:pt idx="7488">
                  <c:v>0.60344978009259265</c:v>
                </c:pt>
                <c:pt idx="7489">
                  <c:v>0.60345092592592597</c:v>
                </c:pt>
                <c:pt idx="7490">
                  <c:v>0.60345209490740737</c:v>
                </c:pt>
                <c:pt idx="7491">
                  <c:v>0.60345324074074069</c:v>
                </c:pt>
                <c:pt idx="7492">
                  <c:v>0.60345440972222231</c:v>
                </c:pt>
                <c:pt idx="7493">
                  <c:v>0.60345556712962967</c:v>
                </c:pt>
                <c:pt idx="7494">
                  <c:v>0.60345672453703703</c:v>
                </c:pt>
                <c:pt idx="7495">
                  <c:v>0.60345788194444439</c:v>
                </c:pt>
                <c:pt idx="7496">
                  <c:v>0.60345902777777782</c:v>
                </c:pt>
                <c:pt idx="7497">
                  <c:v>0.60346019675925933</c:v>
                </c:pt>
                <c:pt idx="7498">
                  <c:v>0.60346134259259254</c:v>
                </c:pt>
                <c:pt idx="7499">
                  <c:v>0.60346266203703702</c:v>
                </c:pt>
                <c:pt idx="7500">
                  <c:v>0.60346384259259256</c:v>
                </c:pt>
                <c:pt idx="7501">
                  <c:v>0.60346612268518518</c:v>
                </c:pt>
                <c:pt idx="7502">
                  <c:v>0.60346663194444439</c:v>
                </c:pt>
                <c:pt idx="7503">
                  <c:v>0.60346866898148144</c:v>
                </c:pt>
                <c:pt idx="7504">
                  <c:v>0.60346954861111113</c:v>
                </c:pt>
                <c:pt idx="7505">
                  <c:v>0.60347145833333338</c:v>
                </c:pt>
                <c:pt idx="7506">
                  <c:v>0.60347304398148149</c:v>
                </c:pt>
                <c:pt idx="7507">
                  <c:v>0.60347322916666668</c:v>
                </c:pt>
                <c:pt idx="7508">
                  <c:v>0.60347412037037029</c:v>
                </c:pt>
                <c:pt idx="7509">
                  <c:v>0.60347527777777776</c:v>
                </c:pt>
                <c:pt idx="7510">
                  <c:v>0.60347643518518523</c:v>
                </c:pt>
                <c:pt idx="7511">
                  <c:v>0.60347759259259259</c:v>
                </c:pt>
                <c:pt idx="7512">
                  <c:v>0.60347874999999995</c:v>
                </c:pt>
                <c:pt idx="7513">
                  <c:v>0.60347991898148146</c:v>
                </c:pt>
                <c:pt idx="7514">
                  <c:v>0.60348106481481489</c:v>
                </c:pt>
                <c:pt idx="7515">
                  <c:v>0.60348223379629629</c:v>
                </c:pt>
                <c:pt idx="7516">
                  <c:v>0.60348337962962961</c:v>
                </c:pt>
                <c:pt idx="7517">
                  <c:v>0.60348453703703697</c:v>
                </c:pt>
                <c:pt idx="7518">
                  <c:v>0.60348600694444443</c:v>
                </c:pt>
                <c:pt idx="7519">
                  <c:v>0.60348708333333334</c:v>
                </c:pt>
                <c:pt idx="7520">
                  <c:v>0.60348945601851856</c:v>
                </c:pt>
                <c:pt idx="7521">
                  <c:v>0.6034898495370371</c:v>
                </c:pt>
                <c:pt idx="7522">
                  <c:v>0.60349037037037034</c:v>
                </c:pt>
                <c:pt idx="7523">
                  <c:v>0.60349175925925924</c:v>
                </c:pt>
                <c:pt idx="7524">
                  <c:v>0.60349297453703699</c:v>
                </c:pt>
                <c:pt idx="7525">
                  <c:v>0.60349523148148143</c:v>
                </c:pt>
                <c:pt idx="7526">
                  <c:v>0.60349667824074071</c:v>
                </c:pt>
                <c:pt idx="7527">
                  <c:v>0.603497650462963</c:v>
                </c:pt>
                <c:pt idx="7528">
                  <c:v>0.6034988194444445</c:v>
                </c:pt>
                <c:pt idx="7529">
                  <c:v>0.60349997685185186</c:v>
                </c:pt>
                <c:pt idx="7530">
                  <c:v>0.60350113425925922</c:v>
                </c:pt>
                <c:pt idx="7531">
                  <c:v>0.60350229166666669</c:v>
                </c:pt>
                <c:pt idx="7532">
                  <c:v>0.60350344907407405</c:v>
                </c:pt>
                <c:pt idx="7533">
                  <c:v>0.60350460648148152</c:v>
                </c:pt>
                <c:pt idx="7534">
                  <c:v>0.60350576388888888</c:v>
                </c:pt>
                <c:pt idx="7535">
                  <c:v>0.60350692129629624</c:v>
                </c:pt>
                <c:pt idx="7536">
                  <c:v>0.60350807870370371</c:v>
                </c:pt>
                <c:pt idx="7537">
                  <c:v>0.60351004629629623</c:v>
                </c:pt>
                <c:pt idx="7538">
                  <c:v>0.60351140046296303</c:v>
                </c:pt>
                <c:pt idx="7539">
                  <c:v>0.60351178240740744</c:v>
                </c:pt>
                <c:pt idx="7540">
                  <c:v>0.60351384259259255</c:v>
                </c:pt>
                <c:pt idx="7541">
                  <c:v>0.60351483796296301</c:v>
                </c:pt>
                <c:pt idx="7542">
                  <c:v>0.60351506944444444</c:v>
                </c:pt>
                <c:pt idx="7543">
                  <c:v>0.6035174884259259</c:v>
                </c:pt>
                <c:pt idx="7544">
                  <c:v>0.6035184375</c:v>
                </c:pt>
                <c:pt idx="7545">
                  <c:v>0.60351859953703701</c:v>
                </c:pt>
                <c:pt idx="7546">
                  <c:v>0.60351965277777775</c:v>
                </c:pt>
                <c:pt idx="7547">
                  <c:v>0.60352079861111108</c:v>
                </c:pt>
                <c:pt idx="7548">
                  <c:v>0.60352196759259258</c:v>
                </c:pt>
                <c:pt idx="7549">
                  <c:v>0.60352312500000005</c:v>
                </c:pt>
                <c:pt idx="7550">
                  <c:v>0.60352428240740741</c:v>
                </c:pt>
                <c:pt idx="7551">
                  <c:v>0.60352543981481477</c:v>
                </c:pt>
                <c:pt idx="7552">
                  <c:v>0.60352659722222224</c:v>
                </c:pt>
                <c:pt idx="7553">
                  <c:v>0.60352775462962971</c:v>
                </c:pt>
                <c:pt idx="7554">
                  <c:v>0.60352891203703707</c:v>
                </c:pt>
                <c:pt idx="7555">
                  <c:v>0.60353006944444443</c:v>
                </c:pt>
                <c:pt idx="7556">
                  <c:v>0.60353122685185179</c:v>
                </c:pt>
                <c:pt idx="7557">
                  <c:v>0.60353239583333329</c:v>
                </c:pt>
                <c:pt idx="7558">
                  <c:v>0.60353354166666673</c:v>
                </c:pt>
                <c:pt idx="7559">
                  <c:v>0.60353471064814812</c:v>
                </c:pt>
                <c:pt idx="7560">
                  <c:v>0.6035359027777778</c:v>
                </c:pt>
                <c:pt idx="7561">
                  <c:v>0.60353765046296293</c:v>
                </c:pt>
                <c:pt idx="7562">
                  <c:v>0.60353817129629628</c:v>
                </c:pt>
                <c:pt idx="7563">
                  <c:v>0.60354025462962957</c:v>
                </c:pt>
                <c:pt idx="7564">
                  <c:v>0.60354165509259261</c:v>
                </c:pt>
                <c:pt idx="7565">
                  <c:v>0.60354173611111117</c:v>
                </c:pt>
                <c:pt idx="7566">
                  <c:v>0.60354280092592594</c:v>
                </c:pt>
                <c:pt idx="7567">
                  <c:v>0.6035439583333333</c:v>
                </c:pt>
                <c:pt idx="7568">
                  <c:v>0.60354511574074077</c:v>
                </c:pt>
                <c:pt idx="7569">
                  <c:v>0.60354627314814813</c:v>
                </c:pt>
                <c:pt idx="7570">
                  <c:v>0.6035474305555556</c:v>
                </c:pt>
                <c:pt idx="7571">
                  <c:v>0.60354857638888892</c:v>
                </c:pt>
                <c:pt idx="7572">
                  <c:v>0.60354974537037032</c:v>
                </c:pt>
                <c:pt idx="7573">
                  <c:v>0.60355090277777779</c:v>
                </c:pt>
                <c:pt idx="7574">
                  <c:v>0.60355204861111111</c:v>
                </c:pt>
                <c:pt idx="7575">
                  <c:v>0.60355321759259262</c:v>
                </c:pt>
                <c:pt idx="7576">
                  <c:v>0.60355449074074075</c:v>
                </c:pt>
                <c:pt idx="7577">
                  <c:v>0.6035559953703703</c:v>
                </c:pt>
                <c:pt idx="7578">
                  <c:v>0.60355677083333337</c:v>
                </c:pt>
                <c:pt idx="7579">
                  <c:v>0.60355902777777781</c:v>
                </c:pt>
                <c:pt idx="7580">
                  <c:v>0.6035594675925926</c:v>
                </c:pt>
                <c:pt idx="7581">
                  <c:v>0.60356027777777776</c:v>
                </c:pt>
                <c:pt idx="7582">
                  <c:v>0.60356241898148144</c:v>
                </c:pt>
                <c:pt idx="7583">
                  <c:v>0.60356259259259259</c:v>
                </c:pt>
                <c:pt idx="7584">
                  <c:v>0.60356375000000007</c:v>
                </c:pt>
                <c:pt idx="7585">
                  <c:v>0.60356583333333336</c:v>
                </c:pt>
                <c:pt idx="7586">
                  <c:v>0.60356605324074075</c:v>
                </c:pt>
                <c:pt idx="7587">
                  <c:v>0.60356710648148149</c:v>
                </c:pt>
                <c:pt idx="7588">
                  <c:v>0.60356826388888896</c:v>
                </c:pt>
                <c:pt idx="7589">
                  <c:v>0.60356942129629632</c:v>
                </c:pt>
                <c:pt idx="7590">
                  <c:v>0.60357057870370368</c:v>
                </c:pt>
                <c:pt idx="7591">
                  <c:v>0.60357173611111103</c:v>
                </c:pt>
                <c:pt idx="7592">
                  <c:v>0.60357289351851851</c:v>
                </c:pt>
                <c:pt idx="7593">
                  <c:v>0.60357405092592598</c:v>
                </c:pt>
                <c:pt idx="7594">
                  <c:v>0.60357520833333334</c:v>
                </c:pt>
                <c:pt idx="7595">
                  <c:v>0.60357636574074069</c:v>
                </c:pt>
                <c:pt idx="7596">
                  <c:v>0.60357751157407413</c:v>
                </c:pt>
                <c:pt idx="7597">
                  <c:v>0.60357893518518524</c:v>
                </c:pt>
                <c:pt idx="7598">
                  <c:v>0.60358054398148142</c:v>
                </c:pt>
                <c:pt idx="7599">
                  <c:v>0.60358204861111109</c:v>
                </c:pt>
                <c:pt idx="7600">
                  <c:v>0.60358238425925925</c:v>
                </c:pt>
                <c:pt idx="7601">
                  <c:v>0.60358355324074076</c:v>
                </c:pt>
                <c:pt idx="7602">
                  <c:v>0.60358493055555551</c:v>
                </c:pt>
                <c:pt idx="7603">
                  <c:v>0.60358562500000001</c:v>
                </c:pt>
                <c:pt idx="7604">
                  <c:v>0.60358702546296294</c:v>
                </c:pt>
                <c:pt idx="7605">
                  <c:v>0.60358800925925926</c:v>
                </c:pt>
                <c:pt idx="7606">
                  <c:v>0.6035890972222222</c:v>
                </c:pt>
                <c:pt idx="7607">
                  <c:v>0.60359025462962956</c:v>
                </c:pt>
                <c:pt idx="7608">
                  <c:v>0.60359141203703703</c:v>
                </c:pt>
                <c:pt idx="7609">
                  <c:v>0.60359255787037036</c:v>
                </c:pt>
                <c:pt idx="7610">
                  <c:v>0.60359372685185186</c:v>
                </c:pt>
                <c:pt idx="7611">
                  <c:v>0.60359487268518519</c:v>
                </c:pt>
                <c:pt idx="7612">
                  <c:v>0.60359604166666658</c:v>
                </c:pt>
                <c:pt idx="7613">
                  <c:v>0.60359719907407405</c:v>
                </c:pt>
                <c:pt idx="7614">
                  <c:v>0.60359835648148152</c:v>
                </c:pt>
                <c:pt idx="7615">
                  <c:v>0.60359951388888888</c:v>
                </c:pt>
                <c:pt idx="7616">
                  <c:v>0.6036008449074074</c:v>
                </c:pt>
                <c:pt idx="7617">
                  <c:v>0.60360254629629628</c:v>
                </c:pt>
                <c:pt idx="7618">
                  <c:v>0.60360317129629626</c:v>
                </c:pt>
                <c:pt idx="7619">
                  <c:v>0.60360461805555554</c:v>
                </c:pt>
                <c:pt idx="7620">
                  <c:v>0.60360598379629626</c:v>
                </c:pt>
                <c:pt idx="7621">
                  <c:v>0.60360648148148144</c:v>
                </c:pt>
                <c:pt idx="7622">
                  <c:v>0.60360820601851861</c:v>
                </c:pt>
                <c:pt idx="7623">
                  <c:v>0.60360936342592597</c:v>
                </c:pt>
                <c:pt idx="7624">
                  <c:v>0.60360999999999998</c:v>
                </c:pt>
                <c:pt idx="7625">
                  <c:v>0.60361107638888889</c:v>
                </c:pt>
                <c:pt idx="7626">
                  <c:v>0.60361224537037039</c:v>
                </c:pt>
                <c:pt idx="7627">
                  <c:v>0.60361340277777775</c:v>
                </c:pt>
                <c:pt idx="7628">
                  <c:v>0.60361456018518522</c:v>
                </c:pt>
                <c:pt idx="7629">
                  <c:v>0.60361571759259258</c:v>
                </c:pt>
                <c:pt idx="7630">
                  <c:v>0.60361687499999994</c:v>
                </c:pt>
                <c:pt idx="7631">
                  <c:v>0.60361803240740741</c:v>
                </c:pt>
                <c:pt idx="7632">
                  <c:v>0.60361918981481477</c:v>
                </c:pt>
                <c:pt idx="7633">
                  <c:v>0.60362034722222224</c:v>
                </c:pt>
                <c:pt idx="7634">
                  <c:v>0.6036215046296296</c:v>
                </c:pt>
                <c:pt idx="7635">
                  <c:v>0.60362274305555552</c:v>
                </c:pt>
                <c:pt idx="7636">
                  <c:v>0.60362388888888885</c:v>
                </c:pt>
                <c:pt idx="7637">
                  <c:v>0.60362546296296293</c:v>
                </c:pt>
                <c:pt idx="7638">
                  <c:v>0.60362662037037029</c:v>
                </c:pt>
                <c:pt idx="7639">
                  <c:v>0.60362747685185181</c:v>
                </c:pt>
                <c:pt idx="7640">
                  <c:v>0.60362899305555551</c:v>
                </c:pt>
                <c:pt idx="7641">
                  <c:v>0.60362967592592587</c:v>
                </c:pt>
                <c:pt idx="7642">
                  <c:v>0.60363076388888881</c:v>
                </c:pt>
                <c:pt idx="7643">
                  <c:v>0.60363233796296301</c:v>
                </c:pt>
                <c:pt idx="7644">
                  <c:v>0.60363307870370375</c:v>
                </c:pt>
                <c:pt idx="7645">
                  <c:v>0.60363422453703708</c:v>
                </c:pt>
                <c:pt idx="7646">
                  <c:v>0.60363539351851847</c:v>
                </c:pt>
                <c:pt idx="7647">
                  <c:v>0.60363653935185191</c:v>
                </c:pt>
                <c:pt idx="7648">
                  <c:v>0.60363770833333341</c:v>
                </c:pt>
                <c:pt idx="7649">
                  <c:v>0.60363886574074077</c:v>
                </c:pt>
                <c:pt idx="7650">
                  <c:v>0.6036400115740741</c:v>
                </c:pt>
                <c:pt idx="7651">
                  <c:v>0.60364118055555549</c:v>
                </c:pt>
                <c:pt idx="7652">
                  <c:v>0.60364233796296296</c:v>
                </c:pt>
                <c:pt idx="7653">
                  <c:v>0.60364349537037043</c:v>
                </c:pt>
                <c:pt idx="7654">
                  <c:v>0.60364499999999999</c:v>
                </c:pt>
                <c:pt idx="7655">
                  <c:v>0.60364628472222215</c:v>
                </c:pt>
                <c:pt idx="7656">
                  <c:v>0.60364755787037039</c:v>
                </c:pt>
                <c:pt idx="7657">
                  <c:v>0.60364824074074075</c:v>
                </c:pt>
                <c:pt idx="7658">
                  <c:v>0.60365005787037029</c:v>
                </c:pt>
                <c:pt idx="7659">
                  <c:v>0.6036509722222223</c:v>
                </c:pt>
                <c:pt idx="7660">
                  <c:v>0.6036516666666667</c:v>
                </c:pt>
                <c:pt idx="7661">
                  <c:v>0.60365371527777778</c:v>
                </c:pt>
                <c:pt idx="7662">
                  <c:v>0.60365486111111111</c:v>
                </c:pt>
                <c:pt idx="7663">
                  <c:v>0.60365537037037043</c:v>
                </c:pt>
                <c:pt idx="7664">
                  <c:v>0.60365817129629629</c:v>
                </c:pt>
                <c:pt idx="7665">
                  <c:v>0.60365894675925924</c:v>
                </c:pt>
                <c:pt idx="7666">
                  <c:v>0.60366011574074074</c:v>
                </c:pt>
                <c:pt idx="7667">
                  <c:v>0.60366127314814821</c:v>
                </c:pt>
                <c:pt idx="7668">
                  <c:v>0.60366243055555557</c:v>
                </c:pt>
                <c:pt idx="7669">
                  <c:v>0.60366358796296293</c:v>
                </c:pt>
                <c:pt idx="7670">
                  <c:v>0.6036647453703704</c:v>
                </c:pt>
                <c:pt idx="7671">
                  <c:v>0.60366590277777776</c:v>
                </c:pt>
                <c:pt idx="7672">
                  <c:v>0.60366706018518523</c:v>
                </c:pt>
                <c:pt idx="7673">
                  <c:v>0.60366821759259259</c:v>
                </c:pt>
                <c:pt idx="7674">
                  <c:v>0.60366937499999995</c:v>
                </c:pt>
                <c:pt idx="7675">
                  <c:v>0.60367061342592598</c:v>
                </c:pt>
                <c:pt idx="7676">
                  <c:v>0.60367256944444436</c:v>
                </c:pt>
                <c:pt idx="7677">
                  <c:v>0.60367368055555559</c:v>
                </c:pt>
                <c:pt idx="7678">
                  <c:v>0.60367430555555557</c:v>
                </c:pt>
                <c:pt idx="7679">
                  <c:v>0.60367615740740743</c:v>
                </c:pt>
                <c:pt idx="7680">
                  <c:v>0.60367754629629622</c:v>
                </c:pt>
                <c:pt idx="7681">
                  <c:v>0.60367782407407411</c:v>
                </c:pt>
                <c:pt idx="7682">
                  <c:v>0.603679050925926</c:v>
                </c:pt>
                <c:pt idx="7683">
                  <c:v>0.60367984953703702</c:v>
                </c:pt>
                <c:pt idx="7684">
                  <c:v>0.6036809490740741</c:v>
                </c:pt>
                <c:pt idx="7685">
                  <c:v>0.60368210648148146</c:v>
                </c:pt>
                <c:pt idx="7686">
                  <c:v>0.60368326388888882</c:v>
                </c:pt>
                <c:pt idx="7687">
                  <c:v>0.60368442129629629</c:v>
                </c:pt>
                <c:pt idx="7688">
                  <c:v>0.60368557870370376</c:v>
                </c:pt>
                <c:pt idx="7689">
                  <c:v>0.60368673611111112</c:v>
                </c:pt>
                <c:pt idx="7690">
                  <c:v>0.60368790509259262</c:v>
                </c:pt>
                <c:pt idx="7691">
                  <c:v>0.60368905092592584</c:v>
                </c:pt>
                <c:pt idx="7692">
                  <c:v>0.60369020833333331</c:v>
                </c:pt>
                <c:pt idx="7693">
                  <c:v>0.60369136574074078</c:v>
                </c:pt>
                <c:pt idx="7694">
                  <c:v>0.60369318287037033</c:v>
                </c:pt>
                <c:pt idx="7695">
                  <c:v>0.60369428240740741</c:v>
                </c:pt>
                <c:pt idx="7696">
                  <c:v>0.60369497685185181</c:v>
                </c:pt>
                <c:pt idx="7697">
                  <c:v>0.60369635416666667</c:v>
                </c:pt>
                <c:pt idx="7698">
                  <c:v>0.6036976273148148</c:v>
                </c:pt>
                <c:pt idx="7699">
                  <c:v>0.60369870370370371</c:v>
                </c:pt>
                <c:pt idx="7700">
                  <c:v>0.60370027777777779</c:v>
                </c:pt>
                <c:pt idx="7701">
                  <c:v>0.6037010416666666</c:v>
                </c:pt>
                <c:pt idx="7702">
                  <c:v>0.60370266203703704</c:v>
                </c:pt>
                <c:pt idx="7703">
                  <c:v>0.60370405092592594</c:v>
                </c:pt>
                <c:pt idx="7704">
                  <c:v>0.60370420138888892</c:v>
                </c:pt>
                <c:pt idx="7705">
                  <c:v>0.60370525462962965</c:v>
                </c:pt>
                <c:pt idx="7706">
                  <c:v>0.60370641203703701</c:v>
                </c:pt>
                <c:pt idx="7707">
                  <c:v>0.60370756944444448</c:v>
                </c:pt>
                <c:pt idx="7708">
                  <c:v>0.60370872685185184</c:v>
                </c:pt>
                <c:pt idx="7709">
                  <c:v>0.60370988425925931</c:v>
                </c:pt>
                <c:pt idx="7710">
                  <c:v>0.60371103009259264</c:v>
                </c:pt>
                <c:pt idx="7711">
                  <c:v>0.60371219907407403</c:v>
                </c:pt>
                <c:pt idx="7712">
                  <c:v>0.6037133564814815</c:v>
                </c:pt>
                <c:pt idx="7713">
                  <c:v>0.60371451388888886</c:v>
                </c:pt>
                <c:pt idx="7714">
                  <c:v>0.60371567129629633</c:v>
                </c:pt>
                <c:pt idx="7715">
                  <c:v>0.60371707175925926</c:v>
                </c:pt>
                <c:pt idx="7716">
                  <c:v>0.60371903935185178</c:v>
                </c:pt>
                <c:pt idx="7717">
                  <c:v>0.6037196759259259</c:v>
                </c:pt>
                <c:pt idx="7718">
                  <c:v>0.60372136574074076</c:v>
                </c:pt>
                <c:pt idx="7719">
                  <c:v>0.6037225810185185</c:v>
                </c:pt>
                <c:pt idx="7720">
                  <c:v>0.6037231481481482</c:v>
                </c:pt>
                <c:pt idx="7721">
                  <c:v>0.60372414351851855</c:v>
                </c:pt>
                <c:pt idx="7722">
                  <c:v>0.60372517361111111</c:v>
                </c:pt>
                <c:pt idx="7723">
                  <c:v>0.60372609953703704</c:v>
                </c:pt>
                <c:pt idx="7724">
                  <c:v>0.60372732638888882</c:v>
                </c:pt>
                <c:pt idx="7725">
                  <c:v>0.60372840277777773</c:v>
                </c:pt>
                <c:pt idx="7726">
                  <c:v>0.6037295601851852</c:v>
                </c:pt>
                <c:pt idx="7727">
                  <c:v>0.60373070601851853</c:v>
                </c:pt>
                <c:pt idx="7728">
                  <c:v>0.60373187500000003</c:v>
                </c:pt>
                <c:pt idx="7729">
                  <c:v>0.60373303240740739</c:v>
                </c:pt>
                <c:pt idx="7730">
                  <c:v>0.60373418981481475</c:v>
                </c:pt>
                <c:pt idx="7731">
                  <c:v>0.60373534722222222</c:v>
                </c:pt>
                <c:pt idx="7732">
                  <c:v>0.60373650462962969</c:v>
                </c:pt>
                <c:pt idx="7733">
                  <c:v>0.60373766203703705</c:v>
                </c:pt>
                <c:pt idx="7734">
                  <c:v>0.60373881944444441</c:v>
                </c:pt>
                <c:pt idx="7735">
                  <c:v>0.60374150462962972</c:v>
                </c:pt>
                <c:pt idx="7736">
                  <c:v>0.60374253472222228</c:v>
                </c:pt>
                <c:pt idx="7737">
                  <c:v>0.60374524305555555</c:v>
                </c:pt>
                <c:pt idx="7738">
                  <c:v>0.60374646990740743</c:v>
                </c:pt>
                <c:pt idx="7739">
                  <c:v>0.60374792824074075</c:v>
                </c:pt>
                <c:pt idx="7740">
                  <c:v>0.60374943287037042</c:v>
                </c:pt>
                <c:pt idx="7741">
                  <c:v>0.60374976851851858</c:v>
                </c:pt>
                <c:pt idx="7742">
                  <c:v>0.60375172453703696</c:v>
                </c:pt>
                <c:pt idx="7743">
                  <c:v>0.60375212962962965</c:v>
                </c:pt>
                <c:pt idx="7744">
                  <c:v>0.6037532523148148</c:v>
                </c:pt>
                <c:pt idx="7745">
                  <c:v>0.60375440972222227</c:v>
                </c:pt>
                <c:pt idx="7746">
                  <c:v>0.60375556712962963</c:v>
                </c:pt>
                <c:pt idx="7747">
                  <c:v>0.60375671296296296</c:v>
                </c:pt>
                <c:pt idx="7748">
                  <c:v>0.60375788194444446</c:v>
                </c:pt>
                <c:pt idx="7749">
                  <c:v>0.60375903935185193</c:v>
                </c:pt>
                <c:pt idx="7750">
                  <c:v>0.60376019675925929</c:v>
                </c:pt>
                <c:pt idx="7751">
                  <c:v>0.60376135416666665</c:v>
                </c:pt>
                <c:pt idx="7752">
                  <c:v>0.60376251157407401</c:v>
                </c:pt>
                <c:pt idx="7753">
                  <c:v>0.60376372685185187</c:v>
                </c:pt>
                <c:pt idx="7754">
                  <c:v>0.6037661689814815</c:v>
                </c:pt>
                <c:pt idx="7755">
                  <c:v>0.60376633101851851</c:v>
                </c:pt>
                <c:pt idx="7756">
                  <c:v>0.6037672106481482</c:v>
                </c:pt>
                <c:pt idx="7757">
                  <c:v>0.60376951388888889</c:v>
                </c:pt>
                <c:pt idx="7758">
                  <c:v>0.60376981481481484</c:v>
                </c:pt>
                <c:pt idx="7759">
                  <c:v>0.60377078703703702</c:v>
                </c:pt>
                <c:pt idx="7760">
                  <c:v>0.60377258101851849</c:v>
                </c:pt>
                <c:pt idx="7761">
                  <c:v>0.60377366898148144</c:v>
                </c:pt>
                <c:pt idx="7762">
                  <c:v>0.60377407407407413</c:v>
                </c:pt>
                <c:pt idx="7763">
                  <c:v>0.60377524305555552</c:v>
                </c:pt>
                <c:pt idx="7764">
                  <c:v>0.60377638888888885</c:v>
                </c:pt>
                <c:pt idx="7765">
                  <c:v>0.60377755787037035</c:v>
                </c:pt>
                <c:pt idx="7766">
                  <c:v>0.60377871527777782</c:v>
                </c:pt>
                <c:pt idx="7767">
                  <c:v>0.60377987268518518</c:v>
                </c:pt>
                <c:pt idx="7768">
                  <c:v>0.60378103009259254</c:v>
                </c:pt>
                <c:pt idx="7769">
                  <c:v>0.60378218750000001</c:v>
                </c:pt>
                <c:pt idx="7770">
                  <c:v>0.60378334490740737</c:v>
                </c:pt>
                <c:pt idx="7771">
                  <c:v>0.60378449074074081</c:v>
                </c:pt>
                <c:pt idx="7772">
                  <c:v>0.60378583333333335</c:v>
                </c:pt>
                <c:pt idx="7773">
                  <c:v>0.60378902777777776</c:v>
                </c:pt>
                <c:pt idx="7774">
                  <c:v>0.60378918981481478</c:v>
                </c:pt>
                <c:pt idx="7775">
                  <c:v>0.6037903356481481</c:v>
                </c:pt>
                <c:pt idx="7776">
                  <c:v>0.60379255787037045</c:v>
                </c:pt>
                <c:pt idx="7777">
                  <c:v>0.60379306712962966</c:v>
                </c:pt>
                <c:pt idx="7778">
                  <c:v>0.6037938078703704</c:v>
                </c:pt>
                <c:pt idx="7779">
                  <c:v>0.60379561342592591</c:v>
                </c:pt>
                <c:pt idx="7780">
                  <c:v>0.60379607638888888</c:v>
                </c:pt>
                <c:pt idx="7781">
                  <c:v>0.60379724537037038</c:v>
                </c:pt>
                <c:pt idx="7782">
                  <c:v>0.60379839120370371</c:v>
                </c:pt>
                <c:pt idx="7783">
                  <c:v>0.60379956018518521</c:v>
                </c:pt>
                <c:pt idx="7784">
                  <c:v>0.60380071759259257</c:v>
                </c:pt>
                <c:pt idx="7785">
                  <c:v>0.60380187500000004</c:v>
                </c:pt>
                <c:pt idx="7786">
                  <c:v>0.6038030324074074</c:v>
                </c:pt>
                <c:pt idx="7787">
                  <c:v>0.60380418981481487</c:v>
                </c:pt>
                <c:pt idx="7788">
                  <c:v>0.60380534722222223</c:v>
                </c:pt>
                <c:pt idx="7789">
                  <c:v>0.60380650462962959</c:v>
                </c:pt>
                <c:pt idx="7790">
                  <c:v>0.60380811342592589</c:v>
                </c:pt>
                <c:pt idx="7791">
                  <c:v>0.60380886574074077</c:v>
                </c:pt>
                <c:pt idx="7792">
                  <c:v>0.60381067129629629</c:v>
                </c:pt>
                <c:pt idx="7793">
                  <c:v>0.60381208333333336</c:v>
                </c:pt>
                <c:pt idx="7794">
                  <c:v>0.60381240740740738</c:v>
                </c:pt>
                <c:pt idx="7795">
                  <c:v>0.60381465277777779</c:v>
                </c:pt>
                <c:pt idx="7796">
                  <c:v>0.60381593749999996</c:v>
                </c:pt>
                <c:pt idx="7797">
                  <c:v>0.60381714120370367</c:v>
                </c:pt>
                <c:pt idx="7798">
                  <c:v>0.60381887731481487</c:v>
                </c:pt>
                <c:pt idx="7799">
                  <c:v>0.60381928240740734</c:v>
                </c:pt>
                <c:pt idx="7800">
                  <c:v>0.60382042824074078</c:v>
                </c:pt>
                <c:pt idx="7801">
                  <c:v>0.60382159722222228</c:v>
                </c:pt>
                <c:pt idx="7802">
                  <c:v>0.60382275462962964</c:v>
                </c:pt>
                <c:pt idx="7803">
                  <c:v>0.603823912037037</c:v>
                </c:pt>
                <c:pt idx="7804">
                  <c:v>0.60382506944444436</c:v>
                </c:pt>
                <c:pt idx="7805">
                  <c:v>0.6038262152777778</c:v>
                </c:pt>
                <c:pt idx="7806">
                  <c:v>0.6038273842592593</c:v>
                </c:pt>
                <c:pt idx="7807">
                  <c:v>0.60382853009259263</c:v>
                </c:pt>
                <c:pt idx="7808">
                  <c:v>0.60382969907407402</c:v>
                </c:pt>
                <c:pt idx="7809">
                  <c:v>0.60383085648148149</c:v>
                </c:pt>
                <c:pt idx="7810">
                  <c:v>0.60383282407407413</c:v>
                </c:pt>
                <c:pt idx="7811">
                  <c:v>0.6038339236111111</c:v>
                </c:pt>
                <c:pt idx="7812">
                  <c:v>0.60383438657407407</c:v>
                </c:pt>
                <c:pt idx="7813">
                  <c:v>0.6038364814814815</c:v>
                </c:pt>
                <c:pt idx="7814">
                  <c:v>0.60383780092592598</c:v>
                </c:pt>
                <c:pt idx="7815">
                  <c:v>0.60383831018518519</c:v>
                </c:pt>
                <c:pt idx="7816">
                  <c:v>0.60383895833333334</c:v>
                </c:pt>
                <c:pt idx="7817">
                  <c:v>0.60384035879629627</c:v>
                </c:pt>
                <c:pt idx="7818">
                  <c:v>0.60384138888888894</c:v>
                </c:pt>
                <c:pt idx="7819">
                  <c:v>0.60384243055555553</c:v>
                </c:pt>
                <c:pt idx="7820">
                  <c:v>0.603843587962963</c:v>
                </c:pt>
                <c:pt idx="7821">
                  <c:v>0.60384474537037036</c:v>
                </c:pt>
                <c:pt idx="7822">
                  <c:v>0.60384590277777783</c:v>
                </c:pt>
                <c:pt idx="7823">
                  <c:v>0.60384704861111116</c:v>
                </c:pt>
                <c:pt idx="7824">
                  <c:v>0.60384821759259255</c:v>
                </c:pt>
                <c:pt idx="7825">
                  <c:v>0.60384938657407405</c:v>
                </c:pt>
                <c:pt idx="7826">
                  <c:v>0.60385053240740738</c:v>
                </c:pt>
                <c:pt idx="7827">
                  <c:v>0.60385168981481485</c:v>
                </c:pt>
                <c:pt idx="7828">
                  <c:v>0.60385284722222221</c:v>
                </c:pt>
                <c:pt idx="7829">
                  <c:v>0.60385399305555554</c:v>
                </c:pt>
                <c:pt idx="7830">
                  <c:v>0.60385579861111116</c:v>
                </c:pt>
                <c:pt idx="7831">
                  <c:v>0.60385655092592594</c:v>
                </c:pt>
                <c:pt idx="7832">
                  <c:v>0.60385760416666667</c:v>
                </c:pt>
                <c:pt idx="7833">
                  <c:v>0.60385885416666663</c:v>
                </c:pt>
                <c:pt idx="7834">
                  <c:v>0.60386015046296293</c:v>
                </c:pt>
                <c:pt idx="7835">
                  <c:v>0.60386107638888886</c:v>
                </c:pt>
                <c:pt idx="7836">
                  <c:v>0.60386233796296296</c:v>
                </c:pt>
                <c:pt idx="7837">
                  <c:v>0.60386331018518524</c:v>
                </c:pt>
                <c:pt idx="7838">
                  <c:v>0.60386442129629625</c:v>
                </c:pt>
                <c:pt idx="7839">
                  <c:v>0.60386556712962969</c:v>
                </c:pt>
                <c:pt idx="7840">
                  <c:v>0.60386673611111119</c:v>
                </c:pt>
                <c:pt idx="7841">
                  <c:v>0.60386788194444441</c:v>
                </c:pt>
                <c:pt idx="7842">
                  <c:v>0.60386905092592591</c:v>
                </c:pt>
                <c:pt idx="7843">
                  <c:v>0.60387020833333327</c:v>
                </c:pt>
                <c:pt idx="7844">
                  <c:v>0.60387136574074074</c:v>
                </c:pt>
                <c:pt idx="7845">
                  <c:v>0.60387252314814821</c:v>
                </c:pt>
                <c:pt idx="7846">
                  <c:v>0.60387368055555557</c:v>
                </c:pt>
                <c:pt idx="7847">
                  <c:v>0.60387483796296293</c:v>
                </c:pt>
                <c:pt idx="7848">
                  <c:v>0.60387687499999998</c:v>
                </c:pt>
                <c:pt idx="7849">
                  <c:v>0.60387805555555552</c:v>
                </c:pt>
                <c:pt idx="7850">
                  <c:v>0.60387836805555561</c:v>
                </c:pt>
                <c:pt idx="7851">
                  <c:v>0.60388016203703698</c:v>
                </c:pt>
                <c:pt idx="7852">
                  <c:v>0.60388156250000002</c:v>
                </c:pt>
                <c:pt idx="7853">
                  <c:v>0.6038818402777778</c:v>
                </c:pt>
                <c:pt idx="7854">
                  <c:v>0.60388387731481485</c:v>
                </c:pt>
                <c:pt idx="7855">
                  <c:v>0.60388490740740741</c:v>
                </c:pt>
                <c:pt idx="7856">
                  <c:v>0.60388537037037038</c:v>
                </c:pt>
                <c:pt idx="7857">
                  <c:v>0.60388684027777773</c:v>
                </c:pt>
                <c:pt idx="7858">
                  <c:v>0.60388861111111114</c:v>
                </c:pt>
                <c:pt idx="7859">
                  <c:v>0.60388907407407411</c:v>
                </c:pt>
                <c:pt idx="7860">
                  <c:v>0.60388988425925927</c:v>
                </c:pt>
                <c:pt idx="7861">
                  <c:v>0.60389104166666674</c:v>
                </c:pt>
                <c:pt idx="7862">
                  <c:v>0.6038921990740741</c:v>
                </c:pt>
                <c:pt idx="7863">
                  <c:v>0.60389334490740743</c:v>
                </c:pt>
                <c:pt idx="7864">
                  <c:v>0.60389451388888882</c:v>
                </c:pt>
                <c:pt idx="7865">
                  <c:v>0.60389565972222226</c:v>
                </c:pt>
                <c:pt idx="7866">
                  <c:v>0.60389682870370376</c:v>
                </c:pt>
                <c:pt idx="7867">
                  <c:v>0.60389798611111112</c:v>
                </c:pt>
                <c:pt idx="7868">
                  <c:v>0.60389913194444444</c:v>
                </c:pt>
                <c:pt idx="7869">
                  <c:v>0.60390030092592595</c:v>
                </c:pt>
                <c:pt idx="7870">
                  <c:v>0.60390265046296299</c:v>
                </c:pt>
                <c:pt idx="7871">
                  <c:v>0.60390322916666672</c:v>
                </c:pt>
                <c:pt idx="7872">
                  <c:v>0.60390378472222217</c:v>
                </c:pt>
                <c:pt idx="7873">
                  <c:v>0.6039059722222222</c:v>
                </c:pt>
                <c:pt idx="7874">
                  <c:v>0.60390621527777777</c:v>
                </c:pt>
                <c:pt idx="7875">
                  <c:v>0.60390798611111107</c:v>
                </c:pt>
                <c:pt idx="7876">
                  <c:v>0.60390908564814816</c:v>
                </c:pt>
                <c:pt idx="7877">
                  <c:v>0.60390973379629631</c:v>
                </c:pt>
                <c:pt idx="7878">
                  <c:v>0.60391141203703713</c:v>
                </c:pt>
                <c:pt idx="7879">
                  <c:v>0.6039121643518518</c:v>
                </c:pt>
                <c:pt idx="7880">
                  <c:v>0.60391303240740746</c:v>
                </c:pt>
                <c:pt idx="7881">
                  <c:v>0.60391417824074067</c:v>
                </c:pt>
                <c:pt idx="7882">
                  <c:v>0.60391534722222218</c:v>
                </c:pt>
                <c:pt idx="7883">
                  <c:v>0.60391650462962965</c:v>
                </c:pt>
                <c:pt idx="7884">
                  <c:v>0.60391766203703701</c:v>
                </c:pt>
                <c:pt idx="7885">
                  <c:v>0.60391881944444448</c:v>
                </c:pt>
                <c:pt idx="7886">
                  <c:v>0.60391997685185184</c:v>
                </c:pt>
                <c:pt idx="7887">
                  <c:v>0.60392113425925931</c:v>
                </c:pt>
                <c:pt idx="7888">
                  <c:v>0.60392229166666667</c:v>
                </c:pt>
                <c:pt idx="7889">
                  <c:v>0.60392344907407403</c:v>
                </c:pt>
                <c:pt idx="7890">
                  <c:v>0.6039246412037037</c:v>
                </c:pt>
                <c:pt idx="7891">
                  <c:v>0.60392628472222221</c:v>
                </c:pt>
                <c:pt idx="7892">
                  <c:v>0.60392762731481486</c:v>
                </c:pt>
                <c:pt idx="7893">
                  <c:v>0.60392809027777783</c:v>
                </c:pt>
                <c:pt idx="7894">
                  <c:v>0.60392976851851854</c:v>
                </c:pt>
                <c:pt idx="7895">
                  <c:v>0.60393109953703705</c:v>
                </c:pt>
                <c:pt idx="7896">
                  <c:v>0.6039318402777778</c:v>
                </c:pt>
                <c:pt idx="7897">
                  <c:v>0.60393357638888889</c:v>
                </c:pt>
                <c:pt idx="7898">
                  <c:v>0.60393461805555559</c:v>
                </c:pt>
                <c:pt idx="7899">
                  <c:v>0.60393502314814806</c:v>
                </c:pt>
                <c:pt idx="7900">
                  <c:v>0.60393618055555554</c:v>
                </c:pt>
                <c:pt idx="7901">
                  <c:v>0.60393733796296301</c:v>
                </c:pt>
                <c:pt idx="7902">
                  <c:v>0.60393849537037037</c:v>
                </c:pt>
                <c:pt idx="7903">
                  <c:v>0.60393965277777772</c:v>
                </c:pt>
                <c:pt idx="7904">
                  <c:v>0.6039408101851852</c:v>
                </c:pt>
                <c:pt idx="7905">
                  <c:v>0.60394196759259267</c:v>
                </c:pt>
                <c:pt idx="7906">
                  <c:v>0.60394312500000003</c:v>
                </c:pt>
                <c:pt idx="7907">
                  <c:v>0.60394428240740738</c:v>
                </c:pt>
                <c:pt idx="7908">
                  <c:v>0.60394543981481474</c:v>
                </c:pt>
                <c:pt idx="7909">
                  <c:v>0.60394677083333326</c:v>
                </c:pt>
                <c:pt idx="7910">
                  <c:v>0.60394776620370372</c:v>
                </c:pt>
                <c:pt idx="7911">
                  <c:v>0.60395002314814816</c:v>
                </c:pt>
                <c:pt idx="7912">
                  <c:v>0.6039502546296297</c:v>
                </c:pt>
                <c:pt idx="7913">
                  <c:v>0.60395364583333333</c:v>
                </c:pt>
                <c:pt idx="7914">
                  <c:v>0.60395405092592591</c:v>
                </c:pt>
                <c:pt idx="7915">
                  <c:v>0.60395504629629626</c:v>
                </c:pt>
                <c:pt idx="7916">
                  <c:v>0.60395678240740747</c:v>
                </c:pt>
                <c:pt idx="7917">
                  <c:v>0.60395753472222213</c:v>
                </c:pt>
                <c:pt idx="7918">
                  <c:v>0.60395840277777779</c:v>
                </c:pt>
                <c:pt idx="7919">
                  <c:v>0.60395957175925929</c:v>
                </c:pt>
                <c:pt idx="7920">
                  <c:v>0.60396072916666665</c:v>
                </c:pt>
                <c:pt idx="7921">
                  <c:v>0.60396188657407412</c:v>
                </c:pt>
                <c:pt idx="7922">
                  <c:v>0.60396304398148148</c:v>
                </c:pt>
                <c:pt idx="7923">
                  <c:v>0.60396418981481481</c:v>
                </c:pt>
                <c:pt idx="7924">
                  <c:v>0.60396534722222217</c:v>
                </c:pt>
                <c:pt idx="7925">
                  <c:v>0.60396651620370367</c:v>
                </c:pt>
                <c:pt idx="7926">
                  <c:v>0.60396767361111114</c:v>
                </c:pt>
                <c:pt idx="7927">
                  <c:v>0.6039688310185185</c:v>
                </c:pt>
                <c:pt idx="7928">
                  <c:v>0.60397040509259259</c:v>
                </c:pt>
                <c:pt idx="7929">
                  <c:v>0.60397125000000007</c:v>
                </c:pt>
                <c:pt idx="7930">
                  <c:v>0.60397236111111108</c:v>
                </c:pt>
                <c:pt idx="7931">
                  <c:v>0.60397357638888893</c:v>
                </c:pt>
                <c:pt idx="7932">
                  <c:v>0.60397473379629629</c:v>
                </c:pt>
                <c:pt idx="7933">
                  <c:v>0.6039759375</c:v>
                </c:pt>
                <c:pt idx="7934">
                  <c:v>0.60397722222222217</c:v>
                </c:pt>
                <c:pt idx="7935">
                  <c:v>0.6039781481481481</c:v>
                </c:pt>
                <c:pt idx="7936">
                  <c:v>0.60397962962962959</c:v>
                </c:pt>
                <c:pt idx="7937">
                  <c:v>0.60398039351851851</c:v>
                </c:pt>
                <c:pt idx="7938">
                  <c:v>0.60398156250000001</c:v>
                </c:pt>
                <c:pt idx="7939">
                  <c:v>0.60398271990740748</c:v>
                </c:pt>
                <c:pt idx="7940">
                  <c:v>0.60398387731481484</c:v>
                </c:pt>
                <c:pt idx="7941">
                  <c:v>0.6039850347222222</c:v>
                </c:pt>
                <c:pt idx="7942">
                  <c:v>0.60398619212962967</c:v>
                </c:pt>
                <c:pt idx="7943">
                  <c:v>0.60398734953703703</c:v>
                </c:pt>
                <c:pt idx="7944">
                  <c:v>0.60398849537037036</c:v>
                </c:pt>
                <c:pt idx="7945">
                  <c:v>0.60398965277777772</c:v>
                </c:pt>
                <c:pt idx="7946">
                  <c:v>0.60399082175925922</c:v>
                </c:pt>
                <c:pt idx="7947">
                  <c:v>0.60399249999999993</c:v>
                </c:pt>
                <c:pt idx="7948">
                  <c:v>0.60399368055555547</c:v>
                </c:pt>
                <c:pt idx="7949">
                  <c:v>0.60399451388888881</c:v>
                </c:pt>
                <c:pt idx="7950">
                  <c:v>0.60399572916666666</c:v>
                </c:pt>
                <c:pt idx="7951">
                  <c:v>0.60399716435185191</c:v>
                </c:pt>
                <c:pt idx="7952">
                  <c:v>0.60399815972222226</c:v>
                </c:pt>
                <c:pt idx="7953">
                  <c:v>0.60399960648148143</c:v>
                </c:pt>
                <c:pt idx="7954">
                  <c:v>0.60400077546296294</c:v>
                </c:pt>
                <c:pt idx="7955">
                  <c:v>0.60400150462962965</c:v>
                </c:pt>
                <c:pt idx="7956">
                  <c:v>0.60400334490740748</c:v>
                </c:pt>
                <c:pt idx="7957">
                  <c:v>0.60400500000000001</c:v>
                </c:pt>
                <c:pt idx="7958">
                  <c:v>0.60400614583333334</c:v>
                </c:pt>
                <c:pt idx="7959">
                  <c:v>0.6040073032407407</c:v>
                </c:pt>
                <c:pt idx="7960">
                  <c:v>0.60400846064814817</c:v>
                </c:pt>
                <c:pt idx="7961">
                  <c:v>0.60400961805555553</c:v>
                </c:pt>
                <c:pt idx="7962">
                  <c:v>0.604010775462963</c:v>
                </c:pt>
                <c:pt idx="7963">
                  <c:v>0.60401193287037036</c:v>
                </c:pt>
                <c:pt idx="7964">
                  <c:v>0.60401307870370369</c:v>
                </c:pt>
                <c:pt idx="7965">
                  <c:v>0.60401423611111116</c:v>
                </c:pt>
                <c:pt idx="7966">
                  <c:v>0.60401540509259255</c:v>
                </c:pt>
                <c:pt idx="7967">
                  <c:v>0.60401656250000002</c:v>
                </c:pt>
                <c:pt idx="7968">
                  <c:v>0.60401818287037035</c:v>
                </c:pt>
                <c:pt idx="7969">
                  <c:v>0.60401938657407406</c:v>
                </c:pt>
                <c:pt idx="7970">
                  <c:v>0.60402015046296298</c:v>
                </c:pt>
                <c:pt idx="7971">
                  <c:v>0.60402160879629629</c:v>
                </c:pt>
                <c:pt idx="7972">
                  <c:v>0.60402263888888885</c:v>
                </c:pt>
                <c:pt idx="7973">
                  <c:v>0.60402445601851851</c:v>
                </c:pt>
                <c:pt idx="7974">
                  <c:v>0.60402540509259262</c:v>
                </c:pt>
                <c:pt idx="7975">
                  <c:v>0.60402622685185192</c:v>
                </c:pt>
                <c:pt idx="7976">
                  <c:v>0.60402697916666659</c:v>
                </c:pt>
                <c:pt idx="7977">
                  <c:v>0.60402813657407406</c:v>
                </c:pt>
                <c:pt idx="7978">
                  <c:v>0.60402929398148153</c:v>
                </c:pt>
                <c:pt idx="7979">
                  <c:v>0.60403045138888889</c:v>
                </c:pt>
                <c:pt idx="7980">
                  <c:v>0.60403160879629625</c:v>
                </c:pt>
                <c:pt idx="7981">
                  <c:v>0.60403276620370372</c:v>
                </c:pt>
                <c:pt idx="7982">
                  <c:v>0.60403392361111119</c:v>
                </c:pt>
                <c:pt idx="7983">
                  <c:v>0.60403508101851855</c:v>
                </c:pt>
                <c:pt idx="7984">
                  <c:v>0.60403623842592591</c:v>
                </c:pt>
                <c:pt idx="7985">
                  <c:v>0.60403739583333327</c:v>
                </c:pt>
                <c:pt idx="7986">
                  <c:v>0.60403866898148151</c:v>
                </c:pt>
                <c:pt idx="7987">
                  <c:v>0.60403983796296301</c:v>
                </c:pt>
                <c:pt idx="7988">
                  <c:v>0.60404111111111114</c:v>
                </c:pt>
                <c:pt idx="7989">
                  <c:v>0.60404237268518512</c:v>
                </c:pt>
                <c:pt idx="7990">
                  <c:v>0.60404439814814814</c:v>
                </c:pt>
                <c:pt idx="7991">
                  <c:v>0.6040446990740741</c:v>
                </c:pt>
                <c:pt idx="7992">
                  <c:v>0.60404561342592589</c:v>
                </c:pt>
                <c:pt idx="7993">
                  <c:v>0.60404696759259258</c:v>
                </c:pt>
                <c:pt idx="7994">
                  <c:v>0.60404804398148149</c:v>
                </c:pt>
                <c:pt idx="7995">
                  <c:v>0.60404960648148143</c:v>
                </c:pt>
                <c:pt idx="7996">
                  <c:v>0.60405050925925929</c:v>
                </c:pt>
                <c:pt idx="7997">
                  <c:v>0.60405128472222225</c:v>
                </c:pt>
                <c:pt idx="7998">
                  <c:v>0.60405244212962961</c:v>
                </c:pt>
                <c:pt idx="7999">
                  <c:v>0.60405359953703708</c:v>
                </c:pt>
                <c:pt idx="8000">
                  <c:v>0.60405475694444444</c:v>
                </c:pt>
                <c:pt idx="8001">
                  <c:v>0.60405592592592594</c:v>
                </c:pt>
                <c:pt idx="8002">
                  <c:v>0.60405707175925927</c:v>
                </c:pt>
                <c:pt idx="8003">
                  <c:v>0.60405822916666663</c:v>
                </c:pt>
                <c:pt idx="8004">
                  <c:v>0.6040593865740741</c:v>
                </c:pt>
                <c:pt idx="8005">
                  <c:v>0.60406054398148146</c:v>
                </c:pt>
                <c:pt idx="8006">
                  <c:v>0.60406170138888882</c:v>
                </c:pt>
                <c:pt idx="8007">
                  <c:v>0.60406303240740744</c:v>
                </c:pt>
                <c:pt idx="8008">
                  <c:v>0.60406402777777779</c:v>
                </c:pt>
                <c:pt idx="8009">
                  <c:v>0.60406547453703696</c:v>
                </c:pt>
                <c:pt idx="8010">
                  <c:v>0.60406667824074067</c:v>
                </c:pt>
                <c:pt idx="8011">
                  <c:v>0.60406784722222218</c:v>
                </c:pt>
                <c:pt idx="8012">
                  <c:v>0.60406865740740745</c:v>
                </c:pt>
                <c:pt idx="8013">
                  <c:v>0.60406981481481481</c:v>
                </c:pt>
                <c:pt idx="8014">
                  <c:v>0.60407137731481486</c:v>
                </c:pt>
                <c:pt idx="8015">
                  <c:v>0.60407299768518519</c:v>
                </c:pt>
                <c:pt idx="8016">
                  <c:v>0.60407356481481478</c:v>
                </c:pt>
                <c:pt idx="8017">
                  <c:v>0.60407443287037044</c:v>
                </c:pt>
                <c:pt idx="8018">
                  <c:v>0.6040755902777778</c:v>
                </c:pt>
                <c:pt idx="8019">
                  <c:v>0.60407674768518516</c:v>
                </c:pt>
                <c:pt idx="8020">
                  <c:v>0.60407789351851859</c:v>
                </c:pt>
                <c:pt idx="8021">
                  <c:v>0.60407906249999999</c:v>
                </c:pt>
                <c:pt idx="8022">
                  <c:v>0.60408021990740746</c:v>
                </c:pt>
                <c:pt idx="8023">
                  <c:v>0.60408137731481482</c:v>
                </c:pt>
                <c:pt idx="8024">
                  <c:v>0.60408253472222218</c:v>
                </c:pt>
                <c:pt idx="8025">
                  <c:v>0.60408369212962965</c:v>
                </c:pt>
                <c:pt idx="8026">
                  <c:v>0.60408484953703701</c:v>
                </c:pt>
                <c:pt idx="8027">
                  <c:v>0.60408603009259265</c:v>
                </c:pt>
                <c:pt idx="8028">
                  <c:v>0.60408832175925931</c:v>
                </c:pt>
                <c:pt idx="8029">
                  <c:v>0.60408853009259267</c:v>
                </c:pt>
                <c:pt idx="8030">
                  <c:v>0.60408969907407406</c:v>
                </c:pt>
                <c:pt idx="8031">
                  <c:v>0.6040920486111111</c:v>
                </c:pt>
                <c:pt idx="8032">
                  <c:v>0.60409249999999992</c:v>
                </c:pt>
                <c:pt idx="8033">
                  <c:v>0.60409324074074078</c:v>
                </c:pt>
                <c:pt idx="8034">
                  <c:v>0.60409475694444437</c:v>
                </c:pt>
                <c:pt idx="8035">
                  <c:v>0.60409555555555561</c:v>
                </c:pt>
                <c:pt idx="8036">
                  <c:v>0.60409687499999998</c:v>
                </c:pt>
                <c:pt idx="8037">
                  <c:v>0.60409767361111111</c:v>
                </c:pt>
                <c:pt idx="8038">
                  <c:v>0.60409873842592599</c:v>
                </c:pt>
                <c:pt idx="8039">
                  <c:v>0.60409989583333334</c:v>
                </c:pt>
                <c:pt idx="8040">
                  <c:v>0.6041010532407407</c:v>
                </c:pt>
                <c:pt idx="8041">
                  <c:v>0.60410221064814806</c:v>
                </c:pt>
                <c:pt idx="8042">
                  <c:v>0.60410336805555553</c:v>
                </c:pt>
                <c:pt idx="8043">
                  <c:v>0.604104525462963</c:v>
                </c:pt>
                <c:pt idx="8044">
                  <c:v>0.60410568287037036</c:v>
                </c:pt>
                <c:pt idx="8045">
                  <c:v>0.60410682870370369</c:v>
                </c:pt>
                <c:pt idx="8046">
                  <c:v>0.60410799768518519</c:v>
                </c:pt>
                <c:pt idx="8047">
                  <c:v>0.60410915509259266</c:v>
                </c:pt>
                <c:pt idx="8048">
                  <c:v>0.60411031250000002</c:v>
                </c:pt>
                <c:pt idx="8049">
                  <c:v>0.60411151620370374</c:v>
                </c:pt>
                <c:pt idx="8050">
                  <c:v>0.6041134953703704</c:v>
                </c:pt>
                <c:pt idx="8051">
                  <c:v>0.60411402777777778</c:v>
                </c:pt>
                <c:pt idx="8052">
                  <c:v>0.60411499999999996</c:v>
                </c:pt>
                <c:pt idx="8053">
                  <c:v>0.60411686342592597</c:v>
                </c:pt>
                <c:pt idx="8054">
                  <c:v>0.60411732638888893</c:v>
                </c:pt>
                <c:pt idx="8055">
                  <c:v>0.60411964120370365</c:v>
                </c:pt>
                <c:pt idx="8056">
                  <c:v>0.60412043981481478</c:v>
                </c:pt>
                <c:pt idx="8057">
                  <c:v>0.6041207291666667</c:v>
                </c:pt>
                <c:pt idx="8058">
                  <c:v>0.60412188657407406</c:v>
                </c:pt>
                <c:pt idx="8059">
                  <c:v>0.60412304398148153</c:v>
                </c:pt>
                <c:pt idx="8060">
                  <c:v>0.60412420138888889</c:v>
                </c:pt>
                <c:pt idx="8061">
                  <c:v>0.60412535879629625</c:v>
                </c:pt>
                <c:pt idx="8062">
                  <c:v>0.60412651620370372</c:v>
                </c:pt>
                <c:pt idx="8063">
                  <c:v>0.60412767361111108</c:v>
                </c:pt>
                <c:pt idx="8064">
                  <c:v>0.60412883101851855</c:v>
                </c:pt>
                <c:pt idx="8065">
                  <c:v>0.60412997685185188</c:v>
                </c:pt>
                <c:pt idx="8066">
                  <c:v>0.60413114583333327</c:v>
                </c:pt>
                <c:pt idx="8067">
                  <c:v>0.60413237268518516</c:v>
                </c:pt>
                <c:pt idx="8068">
                  <c:v>0.60413408564814808</c:v>
                </c:pt>
                <c:pt idx="8069">
                  <c:v>0.60413481481481479</c:v>
                </c:pt>
                <c:pt idx="8070">
                  <c:v>0.60413591435185188</c:v>
                </c:pt>
                <c:pt idx="8071">
                  <c:v>0.60413701388888896</c:v>
                </c:pt>
                <c:pt idx="8072">
                  <c:v>0.60413821759259256</c:v>
                </c:pt>
                <c:pt idx="8073">
                  <c:v>0.60413930555555551</c:v>
                </c:pt>
                <c:pt idx="8074">
                  <c:v>0.60414156249999995</c:v>
                </c:pt>
                <c:pt idx="8075">
                  <c:v>0.60414179398148149</c:v>
                </c:pt>
                <c:pt idx="8076">
                  <c:v>0.60414271990740742</c:v>
                </c:pt>
                <c:pt idx="8077">
                  <c:v>0.60414388888888892</c:v>
                </c:pt>
                <c:pt idx="8078">
                  <c:v>0.60414503472222225</c:v>
                </c:pt>
                <c:pt idx="8079">
                  <c:v>0.60414619212962961</c:v>
                </c:pt>
                <c:pt idx="8080">
                  <c:v>0.60414734953703697</c:v>
                </c:pt>
                <c:pt idx="8081">
                  <c:v>0.60414850694444444</c:v>
                </c:pt>
                <c:pt idx="8082">
                  <c:v>0.60414966435185191</c:v>
                </c:pt>
                <c:pt idx="8083">
                  <c:v>0.60415082175925927</c:v>
                </c:pt>
                <c:pt idx="8084">
                  <c:v>0.60415197916666663</c:v>
                </c:pt>
                <c:pt idx="8085">
                  <c:v>0.6041531365740741</c:v>
                </c:pt>
                <c:pt idx="8086">
                  <c:v>0.60415505787037038</c:v>
                </c:pt>
                <c:pt idx="8087">
                  <c:v>0.60415598379629631</c:v>
                </c:pt>
                <c:pt idx="8088">
                  <c:v>0.60415662037037032</c:v>
                </c:pt>
                <c:pt idx="8089">
                  <c:v>0.60415964120370369</c:v>
                </c:pt>
                <c:pt idx="8090">
                  <c:v>0.60416042824074079</c:v>
                </c:pt>
                <c:pt idx="8091">
                  <c:v>0.6041620138888889</c:v>
                </c:pt>
                <c:pt idx="8092">
                  <c:v>0.60416303240740743</c:v>
                </c:pt>
                <c:pt idx="8093">
                  <c:v>0.6041636226851852</c:v>
                </c:pt>
                <c:pt idx="8094">
                  <c:v>0.60416541666666668</c:v>
                </c:pt>
                <c:pt idx="8095">
                  <c:v>0.60416608796296289</c:v>
                </c:pt>
                <c:pt idx="8096">
                  <c:v>0.60416708333333335</c:v>
                </c:pt>
                <c:pt idx="8097">
                  <c:v>0.60416824074074071</c:v>
                </c:pt>
                <c:pt idx="8098">
                  <c:v>0.60416939814814807</c:v>
                </c:pt>
                <c:pt idx="8099">
                  <c:v>0.60417055555555554</c:v>
                </c:pt>
                <c:pt idx="8100">
                  <c:v>0.60417171296296301</c:v>
                </c:pt>
                <c:pt idx="8101">
                  <c:v>0.60417287037037037</c:v>
                </c:pt>
                <c:pt idx="8102">
                  <c:v>0.60417402777777773</c:v>
                </c:pt>
                <c:pt idx="8103">
                  <c:v>0.6041751851851852</c:v>
                </c:pt>
                <c:pt idx="8104">
                  <c:v>0.60417634259259267</c:v>
                </c:pt>
                <c:pt idx="8105">
                  <c:v>0.60417750000000003</c:v>
                </c:pt>
                <c:pt idx="8106">
                  <c:v>0.60417892361111114</c:v>
                </c:pt>
                <c:pt idx="8107">
                  <c:v>0.60417998842592591</c:v>
                </c:pt>
                <c:pt idx="8108">
                  <c:v>0.60418173611111115</c:v>
                </c:pt>
                <c:pt idx="8109">
                  <c:v>0.60418288194444447</c:v>
                </c:pt>
                <c:pt idx="8110">
                  <c:v>0.60418340277777782</c:v>
                </c:pt>
                <c:pt idx="8111">
                  <c:v>0.60418445601851845</c:v>
                </c:pt>
                <c:pt idx="8112">
                  <c:v>0.6041858912037037</c:v>
                </c:pt>
                <c:pt idx="8113">
                  <c:v>0.60418699074074078</c:v>
                </c:pt>
                <c:pt idx="8114">
                  <c:v>0.60418821759259256</c:v>
                </c:pt>
                <c:pt idx="8115">
                  <c:v>0.6041894328703703</c:v>
                </c:pt>
                <c:pt idx="8116">
                  <c:v>0.60419023148148143</c:v>
                </c:pt>
                <c:pt idx="8117">
                  <c:v>0.60419140046296305</c:v>
                </c:pt>
                <c:pt idx="8118">
                  <c:v>0.60419254629629626</c:v>
                </c:pt>
                <c:pt idx="8119">
                  <c:v>0.60419370370370373</c:v>
                </c:pt>
                <c:pt idx="8120">
                  <c:v>0.60419486111111109</c:v>
                </c:pt>
                <c:pt idx="8121">
                  <c:v>0.60419601851851856</c:v>
                </c:pt>
                <c:pt idx="8122">
                  <c:v>0.60419717592592592</c:v>
                </c:pt>
                <c:pt idx="8123">
                  <c:v>0.60419833333333328</c:v>
                </c:pt>
                <c:pt idx="8124">
                  <c:v>0.60419949074074075</c:v>
                </c:pt>
                <c:pt idx="8125">
                  <c:v>0.60420064814814811</c:v>
                </c:pt>
                <c:pt idx="8126">
                  <c:v>0.60420270833333334</c:v>
                </c:pt>
                <c:pt idx="8127">
                  <c:v>0.60420349537037032</c:v>
                </c:pt>
                <c:pt idx="8128">
                  <c:v>0.60420429398148146</c:v>
                </c:pt>
                <c:pt idx="8129">
                  <c:v>0.60420561342592594</c:v>
                </c:pt>
                <c:pt idx="8130">
                  <c:v>0.60420708333333328</c:v>
                </c:pt>
                <c:pt idx="8131">
                  <c:v>0.60420761574074078</c:v>
                </c:pt>
                <c:pt idx="8132">
                  <c:v>0.60420939814814822</c:v>
                </c:pt>
                <c:pt idx="8133">
                  <c:v>0.60420990740740732</c:v>
                </c:pt>
                <c:pt idx="8134">
                  <c:v>0.60421178240740747</c:v>
                </c:pt>
                <c:pt idx="8135">
                  <c:v>0.6042127430555555</c:v>
                </c:pt>
                <c:pt idx="8136">
                  <c:v>0.60421337962962962</c:v>
                </c:pt>
                <c:pt idx="8137">
                  <c:v>0.60421453703703698</c:v>
                </c:pt>
                <c:pt idx="8138">
                  <c:v>0.60421569444444445</c:v>
                </c:pt>
                <c:pt idx="8139">
                  <c:v>0.60421685185185192</c:v>
                </c:pt>
                <c:pt idx="8140">
                  <c:v>0.60421800925925928</c:v>
                </c:pt>
                <c:pt idx="8141">
                  <c:v>0.60421916666666664</c:v>
                </c:pt>
                <c:pt idx="8142">
                  <c:v>0.60422032407407411</c:v>
                </c:pt>
                <c:pt idx="8143">
                  <c:v>0.60422148148148147</c:v>
                </c:pt>
                <c:pt idx="8144">
                  <c:v>0.60422263888888894</c:v>
                </c:pt>
                <c:pt idx="8145">
                  <c:v>0.6042237962962963</c:v>
                </c:pt>
                <c:pt idx="8146">
                  <c:v>0.60422502314814819</c:v>
                </c:pt>
                <c:pt idx="8147">
                  <c:v>0.6042267013888889</c:v>
                </c:pt>
                <c:pt idx="8148">
                  <c:v>0.6042280902777778</c:v>
                </c:pt>
                <c:pt idx="8149">
                  <c:v>0.60422859953703711</c:v>
                </c:pt>
                <c:pt idx="8150">
                  <c:v>0.60422990740740745</c:v>
                </c:pt>
                <c:pt idx="8151">
                  <c:v>0.60423140046296298</c:v>
                </c:pt>
                <c:pt idx="8152">
                  <c:v>0.60423189814814815</c:v>
                </c:pt>
                <c:pt idx="8153">
                  <c:v>0.60423381944444443</c:v>
                </c:pt>
                <c:pt idx="8154">
                  <c:v>0.60423493055555555</c:v>
                </c:pt>
                <c:pt idx="8155">
                  <c:v>0.60423537037037034</c:v>
                </c:pt>
                <c:pt idx="8156">
                  <c:v>0.60423655092592599</c:v>
                </c:pt>
                <c:pt idx="8157">
                  <c:v>0.60423769675925931</c:v>
                </c:pt>
                <c:pt idx="8158">
                  <c:v>0.60423884259259253</c:v>
                </c:pt>
                <c:pt idx="8159">
                  <c:v>0.60424</c:v>
                </c:pt>
                <c:pt idx="8160">
                  <c:v>0.60424115740740747</c:v>
                </c:pt>
                <c:pt idx="8161">
                  <c:v>0.60424231481481483</c:v>
                </c:pt>
                <c:pt idx="8162">
                  <c:v>0.60424347222222219</c:v>
                </c:pt>
                <c:pt idx="8163">
                  <c:v>0.60424464120370369</c:v>
                </c:pt>
                <c:pt idx="8164">
                  <c:v>0.60424578703703702</c:v>
                </c:pt>
                <c:pt idx="8165">
                  <c:v>0.60424701388888891</c:v>
                </c:pt>
                <c:pt idx="8166">
                  <c:v>0.60424851851851857</c:v>
                </c:pt>
                <c:pt idx="8167">
                  <c:v>0.60424967592592593</c:v>
                </c:pt>
                <c:pt idx="8168">
                  <c:v>0.60425047453703706</c:v>
                </c:pt>
                <c:pt idx="8169">
                  <c:v>0.60425164351851846</c:v>
                </c:pt>
                <c:pt idx="8170">
                  <c:v>0.60425273148148151</c:v>
                </c:pt>
                <c:pt idx="8171">
                  <c:v>0.60425521990740738</c:v>
                </c:pt>
                <c:pt idx="8172">
                  <c:v>0.60425591435185189</c:v>
                </c:pt>
                <c:pt idx="8173">
                  <c:v>0.6042562037037037</c:v>
                </c:pt>
                <c:pt idx="8174">
                  <c:v>0.60425736111111117</c:v>
                </c:pt>
                <c:pt idx="8175">
                  <c:v>0.60425851851851853</c:v>
                </c:pt>
                <c:pt idx="8176">
                  <c:v>0.60425967592592589</c:v>
                </c:pt>
                <c:pt idx="8177">
                  <c:v>0.60426083333333336</c:v>
                </c:pt>
                <c:pt idx="8178">
                  <c:v>0.60426199074074072</c:v>
                </c:pt>
                <c:pt idx="8179">
                  <c:v>0.60426314814814819</c:v>
                </c:pt>
                <c:pt idx="8180">
                  <c:v>0.60426430555555555</c:v>
                </c:pt>
                <c:pt idx="8181">
                  <c:v>0.60426546296296302</c:v>
                </c:pt>
                <c:pt idx="8182">
                  <c:v>0.60426662037037038</c:v>
                </c:pt>
                <c:pt idx="8183">
                  <c:v>0.60426777777777774</c:v>
                </c:pt>
                <c:pt idx="8184">
                  <c:v>0.60427092592592591</c:v>
                </c:pt>
                <c:pt idx="8185">
                  <c:v>0.60427145833333329</c:v>
                </c:pt>
                <c:pt idx="8186">
                  <c:v>0.60427317129629632</c:v>
                </c:pt>
                <c:pt idx="8187">
                  <c:v>0.60427395833333331</c:v>
                </c:pt>
                <c:pt idx="8188">
                  <c:v>0.60427508101851846</c:v>
                </c:pt>
                <c:pt idx="8189">
                  <c:v>0.60427670138888889</c:v>
                </c:pt>
                <c:pt idx="8190">
                  <c:v>0.60427797453703702</c:v>
                </c:pt>
                <c:pt idx="8191">
                  <c:v>0.60427836805555557</c:v>
                </c:pt>
                <c:pt idx="8192">
                  <c:v>0.60427952546296293</c:v>
                </c:pt>
                <c:pt idx="8193">
                  <c:v>0.6042806828703704</c:v>
                </c:pt>
                <c:pt idx="8194">
                  <c:v>0.60428185185185179</c:v>
                </c:pt>
                <c:pt idx="8195">
                  <c:v>0.60428299768518523</c:v>
                </c:pt>
                <c:pt idx="8196">
                  <c:v>0.60428416666666673</c:v>
                </c:pt>
                <c:pt idx="8197">
                  <c:v>0.60428531249999995</c:v>
                </c:pt>
                <c:pt idx="8198">
                  <c:v>0.60428648148148145</c:v>
                </c:pt>
                <c:pt idx="8199">
                  <c:v>0.60428763888888881</c:v>
                </c:pt>
                <c:pt idx="8200">
                  <c:v>0.60428878472222225</c:v>
                </c:pt>
                <c:pt idx="8201">
                  <c:v>0.60428996527777779</c:v>
                </c:pt>
                <c:pt idx="8202">
                  <c:v>0.60429193287037031</c:v>
                </c:pt>
                <c:pt idx="8203">
                  <c:v>0.60429378472222217</c:v>
                </c:pt>
                <c:pt idx="8204">
                  <c:v>0.60429405092592592</c:v>
                </c:pt>
                <c:pt idx="8205">
                  <c:v>0.60429545138888885</c:v>
                </c:pt>
                <c:pt idx="8206">
                  <c:v>0.60429640046296296</c:v>
                </c:pt>
                <c:pt idx="8207">
                  <c:v>0.60429706018518525</c:v>
                </c:pt>
                <c:pt idx="8208">
                  <c:v>0.60429858796296299</c:v>
                </c:pt>
                <c:pt idx="8209">
                  <c:v>0.60429943287037036</c:v>
                </c:pt>
                <c:pt idx="8210">
                  <c:v>0.60430037037037043</c:v>
                </c:pt>
                <c:pt idx="8211">
                  <c:v>0.60430151620370365</c:v>
                </c:pt>
                <c:pt idx="8212">
                  <c:v>0.60430268518518515</c:v>
                </c:pt>
                <c:pt idx="8213">
                  <c:v>0.60430383101851859</c:v>
                </c:pt>
                <c:pt idx="8214">
                  <c:v>0.60430503472222219</c:v>
                </c:pt>
                <c:pt idx="8215">
                  <c:v>0.60430616898148148</c:v>
                </c:pt>
                <c:pt idx="8216">
                  <c:v>0.60430730324074067</c:v>
                </c:pt>
                <c:pt idx="8217">
                  <c:v>0.60430847222222228</c:v>
                </c:pt>
                <c:pt idx="8218">
                  <c:v>0.60430961805555561</c:v>
                </c:pt>
                <c:pt idx="8219">
                  <c:v>0.604310787037037</c:v>
                </c:pt>
                <c:pt idx="8220">
                  <c:v>0.60431229166666667</c:v>
                </c:pt>
                <c:pt idx="8221">
                  <c:v>0.60431368055555557</c:v>
                </c:pt>
                <c:pt idx="8222">
                  <c:v>0.60431472222222227</c:v>
                </c:pt>
                <c:pt idx="8223">
                  <c:v>0.60431547453703705</c:v>
                </c:pt>
                <c:pt idx="8224">
                  <c:v>0.60431660879629634</c:v>
                </c:pt>
                <c:pt idx="8225">
                  <c:v>0.60431865740740742</c:v>
                </c:pt>
                <c:pt idx="8226">
                  <c:v>0.6043195949074075</c:v>
                </c:pt>
                <c:pt idx="8227">
                  <c:v>0.6043200694444445</c:v>
                </c:pt>
                <c:pt idx="8228">
                  <c:v>0.60432207175925934</c:v>
                </c:pt>
                <c:pt idx="8229">
                  <c:v>0.60432234953703701</c:v>
                </c:pt>
                <c:pt idx="8230">
                  <c:v>0.60432351851851851</c:v>
                </c:pt>
                <c:pt idx="8231">
                  <c:v>0.60432467592592598</c:v>
                </c:pt>
                <c:pt idx="8232">
                  <c:v>0.60432583333333334</c:v>
                </c:pt>
                <c:pt idx="8233">
                  <c:v>0.6043269907407407</c:v>
                </c:pt>
                <c:pt idx="8234">
                  <c:v>0.60432814814814817</c:v>
                </c:pt>
                <c:pt idx="8235">
                  <c:v>0.6043292939814815</c:v>
                </c:pt>
                <c:pt idx="8236">
                  <c:v>0.604330462962963</c:v>
                </c:pt>
                <c:pt idx="8237">
                  <c:v>0.60433160879629622</c:v>
                </c:pt>
                <c:pt idx="8238">
                  <c:v>0.60433277777777772</c:v>
                </c:pt>
                <c:pt idx="8239">
                  <c:v>0.60433410879629623</c:v>
                </c:pt>
                <c:pt idx="8240">
                  <c:v>0.60433510416666669</c:v>
                </c:pt>
                <c:pt idx="8241">
                  <c:v>0.60433682870370364</c:v>
                </c:pt>
                <c:pt idx="8242">
                  <c:v>0.60433770833333333</c:v>
                </c:pt>
                <c:pt idx="8243">
                  <c:v>0.60433863425925927</c:v>
                </c:pt>
                <c:pt idx="8244">
                  <c:v>0.60434024305555556</c:v>
                </c:pt>
                <c:pt idx="8245">
                  <c:v>0.60434123842592591</c:v>
                </c:pt>
                <c:pt idx="8246">
                  <c:v>0.60434203703703704</c:v>
                </c:pt>
                <c:pt idx="8247">
                  <c:v>0.60434334490740738</c:v>
                </c:pt>
                <c:pt idx="8248">
                  <c:v>0.60434435185185187</c:v>
                </c:pt>
                <c:pt idx="8249">
                  <c:v>0.60434550925925923</c:v>
                </c:pt>
                <c:pt idx="8250">
                  <c:v>0.60434665509259256</c:v>
                </c:pt>
                <c:pt idx="8251">
                  <c:v>0.60434781250000003</c:v>
                </c:pt>
                <c:pt idx="8252">
                  <c:v>0.60434898148148153</c:v>
                </c:pt>
                <c:pt idx="8253">
                  <c:v>0.60435012731481486</c:v>
                </c:pt>
                <c:pt idx="8254">
                  <c:v>0.60435129629629625</c:v>
                </c:pt>
                <c:pt idx="8255">
                  <c:v>0.60435245370370372</c:v>
                </c:pt>
                <c:pt idx="8256">
                  <c:v>0.60435361111111108</c:v>
                </c:pt>
                <c:pt idx="8257">
                  <c:v>0.60435476851851855</c:v>
                </c:pt>
                <c:pt idx="8258">
                  <c:v>0.60435628472222225</c:v>
                </c:pt>
                <c:pt idx="8259">
                  <c:v>0.60435767361111103</c:v>
                </c:pt>
                <c:pt idx="8260">
                  <c:v>0.60435847222222228</c:v>
                </c:pt>
                <c:pt idx="8261">
                  <c:v>0.60436050925925922</c:v>
                </c:pt>
                <c:pt idx="8262">
                  <c:v>0.60436112268518516</c:v>
                </c:pt>
                <c:pt idx="8263">
                  <c:v>0.60436217592592589</c:v>
                </c:pt>
                <c:pt idx="8264">
                  <c:v>0.60436439814814813</c:v>
                </c:pt>
                <c:pt idx="8265">
                  <c:v>0.60436506944444446</c:v>
                </c:pt>
                <c:pt idx="8266">
                  <c:v>0.60436530092592589</c:v>
                </c:pt>
                <c:pt idx="8267">
                  <c:v>0.60436726851851852</c:v>
                </c:pt>
                <c:pt idx="8268">
                  <c:v>0.60436842592592599</c:v>
                </c:pt>
                <c:pt idx="8269">
                  <c:v>0.60436864583333338</c:v>
                </c:pt>
                <c:pt idx="8270">
                  <c:v>0.60436981481481489</c:v>
                </c:pt>
                <c:pt idx="8271">
                  <c:v>0.6043709606481481</c:v>
                </c:pt>
                <c:pt idx="8272">
                  <c:v>0.60437212962962961</c:v>
                </c:pt>
                <c:pt idx="8273">
                  <c:v>0.60437327546296304</c:v>
                </c:pt>
                <c:pt idx="8274">
                  <c:v>0.60437444444444444</c:v>
                </c:pt>
                <c:pt idx="8275">
                  <c:v>0.60437560185185191</c:v>
                </c:pt>
                <c:pt idx="8276">
                  <c:v>0.60437674768518512</c:v>
                </c:pt>
                <c:pt idx="8277">
                  <c:v>0.60437791666666663</c:v>
                </c:pt>
                <c:pt idx="8278">
                  <c:v>0.60437906250000006</c:v>
                </c:pt>
                <c:pt idx="8279">
                  <c:v>0.60438040509259261</c:v>
                </c:pt>
                <c:pt idx="8280">
                  <c:v>0.60438209490740735</c:v>
                </c:pt>
                <c:pt idx="8281">
                  <c:v>0.60438311342592599</c:v>
                </c:pt>
                <c:pt idx="8282">
                  <c:v>0.60438381944444453</c:v>
                </c:pt>
                <c:pt idx="8283">
                  <c:v>0.60438531250000005</c:v>
                </c:pt>
                <c:pt idx="8284">
                  <c:v>0.6043864351851852</c:v>
                </c:pt>
                <c:pt idx="8285">
                  <c:v>0.60438717592592595</c:v>
                </c:pt>
                <c:pt idx="8286">
                  <c:v>0.60438909722222223</c:v>
                </c:pt>
                <c:pt idx="8287">
                  <c:v>0.60439024305555555</c:v>
                </c:pt>
                <c:pt idx="8288">
                  <c:v>0.6043907638888889</c:v>
                </c:pt>
                <c:pt idx="8289">
                  <c:v>0.60439180555555549</c:v>
                </c:pt>
                <c:pt idx="8290">
                  <c:v>0.60439296296296297</c:v>
                </c:pt>
                <c:pt idx="8291">
                  <c:v>0.60439412037037044</c:v>
                </c:pt>
                <c:pt idx="8292">
                  <c:v>0.60439526620370365</c:v>
                </c:pt>
                <c:pt idx="8293">
                  <c:v>0.60439643518518515</c:v>
                </c:pt>
                <c:pt idx="8294">
                  <c:v>0.60439758101851848</c:v>
                </c:pt>
                <c:pt idx="8295">
                  <c:v>0.60439873842592595</c:v>
                </c:pt>
                <c:pt idx="8296">
                  <c:v>0.60439990740740746</c:v>
                </c:pt>
                <c:pt idx="8297">
                  <c:v>0.60440105324074067</c:v>
                </c:pt>
                <c:pt idx="8298">
                  <c:v>0.60440222222222217</c:v>
                </c:pt>
                <c:pt idx="8299">
                  <c:v>0.60440340277777771</c:v>
                </c:pt>
                <c:pt idx="8300">
                  <c:v>0.60440468749999998</c:v>
                </c:pt>
                <c:pt idx="8301">
                  <c:v>0.60440577546296292</c:v>
                </c:pt>
                <c:pt idx="8302">
                  <c:v>0.60440771990740738</c:v>
                </c:pt>
                <c:pt idx="8303">
                  <c:v>0.604408136574074</c:v>
                </c:pt>
                <c:pt idx="8304">
                  <c:v>0.60440934027777771</c:v>
                </c:pt>
                <c:pt idx="8305">
                  <c:v>0.6044109143518519</c:v>
                </c:pt>
                <c:pt idx="8306">
                  <c:v>0.60441155092592591</c:v>
                </c:pt>
                <c:pt idx="8307">
                  <c:v>0.60441328703703701</c:v>
                </c:pt>
                <c:pt idx="8308">
                  <c:v>0.60441420138888891</c:v>
                </c:pt>
                <c:pt idx="8309">
                  <c:v>0.60441494212962965</c:v>
                </c:pt>
                <c:pt idx="8310">
                  <c:v>0.60441611111111115</c:v>
                </c:pt>
                <c:pt idx="8311">
                  <c:v>0.60441726851851851</c:v>
                </c:pt>
                <c:pt idx="8312">
                  <c:v>0.60441842592592598</c:v>
                </c:pt>
                <c:pt idx="8313">
                  <c:v>0.60441957175925931</c:v>
                </c:pt>
                <c:pt idx="8314">
                  <c:v>0.6044207407407407</c:v>
                </c:pt>
                <c:pt idx="8315">
                  <c:v>0.60442188657407403</c:v>
                </c:pt>
                <c:pt idx="8316">
                  <c:v>0.6044230439814815</c:v>
                </c:pt>
                <c:pt idx="8317">
                  <c:v>0.604424212962963</c:v>
                </c:pt>
                <c:pt idx="8318">
                  <c:v>0.60442537037037036</c:v>
                </c:pt>
                <c:pt idx="8319">
                  <c:v>0.60442652777777772</c:v>
                </c:pt>
                <c:pt idx="8320">
                  <c:v>0.60442843749999997</c:v>
                </c:pt>
                <c:pt idx="8321">
                  <c:v>0.6044295833333333</c:v>
                </c:pt>
                <c:pt idx="8322">
                  <c:v>0.60443023148148145</c:v>
                </c:pt>
                <c:pt idx="8323">
                  <c:v>0.60443209490740735</c:v>
                </c:pt>
                <c:pt idx="8324">
                  <c:v>0.60443317129629626</c:v>
                </c:pt>
                <c:pt idx="8325">
                  <c:v>0.6044335300925926</c:v>
                </c:pt>
                <c:pt idx="8326">
                  <c:v>0.60443480324074073</c:v>
                </c:pt>
                <c:pt idx="8327">
                  <c:v>0.60443734953703709</c:v>
                </c:pt>
                <c:pt idx="8328">
                  <c:v>0.60443776620370371</c:v>
                </c:pt>
                <c:pt idx="8329">
                  <c:v>0.60443809027777784</c:v>
                </c:pt>
                <c:pt idx="8330">
                  <c:v>0.60443925925925934</c:v>
                </c:pt>
                <c:pt idx="8331">
                  <c:v>0.6044404166666667</c:v>
                </c:pt>
                <c:pt idx="8332">
                  <c:v>0.60444157407407406</c:v>
                </c:pt>
                <c:pt idx="8333">
                  <c:v>0.60444271990740739</c:v>
                </c:pt>
                <c:pt idx="8334">
                  <c:v>0.6044439236111111</c:v>
                </c:pt>
                <c:pt idx="8335">
                  <c:v>0.60444503472222222</c:v>
                </c:pt>
                <c:pt idx="8336">
                  <c:v>0.60444620370370372</c:v>
                </c:pt>
                <c:pt idx="8337">
                  <c:v>0.60444736111111108</c:v>
                </c:pt>
                <c:pt idx="8338">
                  <c:v>0.60444851851851855</c:v>
                </c:pt>
                <c:pt idx="8339">
                  <c:v>0.60444984953703695</c:v>
                </c:pt>
                <c:pt idx="8340">
                  <c:v>0.60445182870370373</c:v>
                </c:pt>
                <c:pt idx="8341">
                  <c:v>0.60445287037037043</c:v>
                </c:pt>
                <c:pt idx="8342">
                  <c:v>0.60445326388888887</c:v>
                </c:pt>
                <c:pt idx="8343">
                  <c:v>0.60445517361111112</c:v>
                </c:pt>
                <c:pt idx="8344">
                  <c:v>0.60445644675925925</c:v>
                </c:pt>
                <c:pt idx="8345">
                  <c:v>0.6044566203703704</c:v>
                </c:pt>
                <c:pt idx="8346">
                  <c:v>0.60445833333333332</c:v>
                </c:pt>
                <c:pt idx="8347">
                  <c:v>0.60445943287037041</c:v>
                </c:pt>
                <c:pt idx="8348">
                  <c:v>0.60446008101851856</c:v>
                </c:pt>
                <c:pt idx="8349">
                  <c:v>0.60446124999999995</c:v>
                </c:pt>
                <c:pt idx="8350">
                  <c:v>0.60446240740740742</c:v>
                </c:pt>
                <c:pt idx="8351">
                  <c:v>0.60446356481481489</c:v>
                </c:pt>
                <c:pt idx="8352">
                  <c:v>0.60446471064814811</c:v>
                </c:pt>
                <c:pt idx="8353">
                  <c:v>0.60446587962962961</c:v>
                </c:pt>
                <c:pt idx="8354">
                  <c:v>0.60446703703703697</c:v>
                </c:pt>
                <c:pt idx="8355">
                  <c:v>0.60446818287037041</c:v>
                </c:pt>
                <c:pt idx="8356">
                  <c:v>0.60446935185185191</c:v>
                </c:pt>
                <c:pt idx="8357">
                  <c:v>0.60447050925925927</c:v>
                </c:pt>
                <c:pt idx="8358">
                  <c:v>0.60447189814814817</c:v>
                </c:pt>
                <c:pt idx="8359">
                  <c:v>0.60447353009259253</c:v>
                </c:pt>
                <c:pt idx="8360">
                  <c:v>0.60447524305555556</c:v>
                </c:pt>
                <c:pt idx="8361">
                  <c:v>0.60447571759259255</c:v>
                </c:pt>
                <c:pt idx="8362">
                  <c:v>0.60447781249999999</c:v>
                </c:pt>
                <c:pt idx="8363">
                  <c:v>0.60447839120370372</c:v>
                </c:pt>
                <c:pt idx="8364">
                  <c:v>0.60447895833333343</c:v>
                </c:pt>
                <c:pt idx="8365">
                  <c:v>0.60448047453703702</c:v>
                </c:pt>
                <c:pt idx="8366">
                  <c:v>0.60448098379629633</c:v>
                </c:pt>
                <c:pt idx="8367">
                  <c:v>0.60448362268518518</c:v>
                </c:pt>
                <c:pt idx="8368">
                  <c:v>0.60448451388888891</c:v>
                </c:pt>
                <c:pt idx="8369">
                  <c:v>0.6044847337962963</c:v>
                </c:pt>
                <c:pt idx="8370">
                  <c:v>0.60448555555555561</c:v>
                </c:pt>
                <c:pt idx="8371">
                  <c:v>0.60448670138888883</c:v>
                </c:pt>
                <c:pt idx="8372">
                  <c:v>0.60448787037037033</c:v>
                </c:pt>
                <c:pt idx="8373">
                  <c:v>0.60448903935185183</c:v>
                </c:pt>
                <c:pt idx="8374">
                  <c:v>0.60449017361111113</c:v>
                </c:pt>
                <c:pt idx="8375">
                  <c:v>0.60449134259259263</c:v>
                </c:pt>
                <c:pt idx="8376">
                  <c:v>0.60449248842592596</c:v>
                </c:pt>
                <c:pt idx="8377">
                  <c:v>0.60449365740740746</c:v>
                </c:pt>
                <c:pt idx="8378">
                  <c:v>0.60449480324074079</c:v>
                </c:pt>
                <c:pt idx="8379">
                  <c:v>0.60449597222222218</c:v>
                </c:pt>
                <c:pt idx="8380">
                  <c:v>0.60449787037037039</c:v>
                </c:pt>
                <c:pt idx="8381">
                  <c:v>0.604498599537037</c:v>
                </c:pt>
                <c:pt idx="8382">
                  <c:v>0.6044995138888889</c:v>
                </c:pt>
                <c:pt idx="8383">
                  <c:v>0.60450188657407411</c:v>
                </c:pt>
                <c:pt idx="8384">
                  <c:v>0.60450206018518526</c:v>
                </c:pt>
                <c:pt idx="8385">
                  <c:v>0.60450291666666667</c:v>
                </c:pt>
                <c:pt idx="8386">
                  <c:v>0.60450431712962971</c:v>
                </c:pt>
                <c:pt idx="8387">
                  <c:v>0.60450534722222227</c:v>
                </c:pt>
                <c:pt idx="8388">
                  <c:v>0.60450656250000001</c:v>
                </c:pt>
                <c:pt idx="8389">
                  <c:v>0.60450765046296295</c:v>
                </c:pt>
                <c:pt idx="8390">
                  <c:v>0.60450869212962965</c:v>
                </c:pt>
                <c:pt idx="8391">
                  <c:v>0.60450986111111116</c:v>
                </c:pt>
                <c:pt idx="8392">
                  <c:v>0.60451100694444437</c:v>
                </c:pt>
                <c:pt idx="8393">
                  <c:v>0.60451217592592588</c:v>
                </c:pt>
                <c:pt idx="8394">
                  <c:v>0.60451332175925931</c:v>
                </c:pt>
                <c:pt idx="8395">
                  <c:v>0.60451450231481485</c:v>
                </c:pt>
                <c:pt idx="8396">
                  <c:v>0.60451563657407403</c:v>
                </c:pt>
                <c:pt idx="8397">
                  <c:v>0.60451680555555554</c:v>
                </c:pt>
                <c:pt idx="8398">
                  <c:v>0.6045179629629629</c:v>
                </c:pt>
                <c:pt idx="8399">
                  <c:v>0.60451912037037037</c:v>
                </c:pt>
                <c:pt idx="8400">
                  <c:v>0.60452046296296291</c:v>
                </c:pt>
                <c:pt idx="8401">
                  <c:v>0.60452288194444448</c:v>
                </c:pt>
                <c:pt idx="8402">
                  <c:v>0.60452347222222225</c:v>
                </c:pt>
                <c:pt idx="8403">
                  <c:v>0.60452380787037041</c:v>
                </c:pt>
                <c:pt idx="8404">
                  <c:v>0.60452539351851853</c:v>
                </c:pt>
                <c:pt idx="8405">
                  <c:v>0.6045263657407407</c:v>
                </c:pt>
                <c:pt idx="8406">
                  <c:v>0.60452745370370364</c:v>
                </c:pt>
                <c:pt idx="8407">
                  <c:v>0.6045291435185185</c:v>
                </c:pt>
                <c:pt idx="8408">
                  <c:v>0.60452953703703705</c:v>
                </c:pt>
                <c:pt idx="8409">
                  <c:v>0.60453069444444441</c:v>
                </c:pt>
                <c:pt idx="8410">
                  <c:v>0.60453185185185188</c:v>
                </c:pt>
                <c:pt idx="8411">
                  <c:v>0.60453300925925924</c:v>
                </c:pt>
                <c:pt idx="8412">
                  <c:v>0.60453415509259256</c:v>
                </c:pt>
                <c:pt idx="8413">
                  <c:v>0.60453531250000003</c:v>
                </c:pt>
                <c:pt idx="8414">
                  <c:v>0.60453648148148142</c:v>
                </c:pt>
                <c:pt idx="8415">
                  <c:v>0.60453762731481486</c:v>
                </c:pt>
                <c:pt idx="8416">
                  <c:v>0.60453879629629637</c:v>
                </c:pt>
                <c:pt idx="8417">
                  <c:v>0.60453995370370373</c:v>
                </c:pt>
                <c:pt idx="8418">
                  <c:v>0.60454226851851844</c:v>
                </c:pt>
                <c:pt idx="8419">
                  <c:v>0.60454342592592591</c:v>
                </c:pt>
                <c:pt idx="8420">
                  <c:v>0.60454464120370366</c:v>
                </c:pt>
                <c:pt idx="8421">
                  <c:v>0.60454650462962967</c:v>
                </c:pt>
                <c:pt idx="8422">
                  <c:v>0.60454748842592587</c:v>
                </c:pt>
                <c:pt idx="8423">
                  <c:v>0.60454879629629632</c:v>
                </c:pt>
                <c:pt idx="8424">
                  <c:v>0.60454973379629628</c:v>
                </c:pt>
                <c:pt idx="8425">
                  <c:v>0.6045503703703704</c:v>
                </c:pt>
                <c:pt idx="8426">
                  <c:v>0.60455228009259265</c:v>
                </c:pt>
                <c:pt idx="8427">
                  <c:v>0.60455333333333339</c:v>
                </c:pt>
                <c:pt idx="8428">
                  <c:v>0.60455384259259259</c:v>
                </c:pt>
                <c:pt idx="8429">
                  <c:v>0.60455498842592592</c:v>
                </c:pt>
                <c:pt idx="8430">
                  <c:v>0.60455614583333328</c:v>
                </c:pt>
                <c:pt idx="8431">
                  <c:v>0.60455731481481478</c:v>
                </c:pt>
                <c:pt idx="8432">
                  <c:v>0.60455846064814822</c:v>
                </c:pt>
                <c:pt idx="8433">
                  <c:v>0.60455961805555558</c:v>
                </c:pt>
                <c:pt idx="8434">
                  <c:v>0.60456078703703708</c:v>
                </c:pt>
                <c:pt idx="8435">
                  <c:v>0.6045619328703703</c:v>
                </c:pt>
                <c:pt idx="8436">
                  <c:v>0.6045631018518518</c:v>
                </c:pt>
                <c:pt idx="8437">
                  <c:v>0.60456424768518524</c:v>
                </c:pt>
                <c:pt idx="8438">
                  <c:v>0.60456559027777779</c:v>
                </c:pt>
                <c:pt idx="8439">
                  <c:v>0.60456697916666668</c:v>
                </c:pt>
                <c:pt idx="8440">
                  <c:v>0.60456832175925923</c:v>
                </c:pt>
                <c:pt idx="8441">
                  <c:v>0.60456893518518517</c:v>
                </c:pt>
                <c:pt idx="8442">
                  <c:v>0.6045708680555556</c:v>
                </c:pt>
                <c:pt idx="8443">
                  <c:v>0.6045712152777778</c:v>
                </c:pt>
                <c:pt idx="8444">
                  <c:v>0.60457317129629629</c:v>
                </c:pt>
                <c:pt idx="8445">
                  <c:v>0.60457439814814817</c:v>
                </c:pt>
                <c:pt idx="8446">
                  <c:v>0.604574849537037</c:v>
                </c:pt>
                <c:pt idx="8447">
                  <c:v>0.60457629629629628</c:v>
                </c:pt>
                <c:pt idx="8448">
                  <c:v>0.60457767361111114</c:v>
                </c:pt>
                <c:pt idx="8449">
                  <c:v>0.60457814814814814</c:v>
                </c:pt>
                <c:pt idx="8450">
                  <c:v>0.60457929398148147</c:v>
                </c:pt>
                <c:pt idx="8451">
                  <c:v>0.60458045138888883</c:v>
                </c:pt>
                <c:pt idx="8452">
                  <c:v>0.60458162037037033</c:v>
                </c:pt>
                <c:pt idx="8453">
                  <c:v>0.6045827777777778</c:v>
                </c:pt>
                <c:pt idx="8454">
                  <c:v>0.60458392361111113</c:v>
                </c:pt>
                <c:pt idx="8455">
                  <c:v>0.60458509259259263</c:v>
                </c:pt>
                <c:pt idx="8456">
                  <c:v>0.60458623842592585</c:v>
                </c:pt>
                <c:pt idx="8457">
                  <c:v>0.60458739583333332</c:v>
                </c:pt>
                <c:pt idx="8458">
                  <c:v>0.60458856481481482</c:v>
                </c:pt>
                <c:pt idx="8459">
                  <c:v>0.60458989583333334</c:v>
                </c:pt>
                <c:pt idx="8460">
                  <c:v>0.60459116898148157</c:v>
                </c:pt>
                <c:pt idx="8461">
                  <c:v>0.60459239583333335</c:v>
                </c:pt>
                <c:pt idx="8462">
                  <c:v>0.60459336805555552</c:v>
                </c:pt>
                <c:pt idx="8463">
                  <c:v>0.60459458333333338</c:v>
                </c:pt>
                <c:pt idx="8464">
                  <c:v>0.60459631944444447</c:v>
                </c:pt>
                <c:pt idx="8465">
                  <c:v>0.60459719907407405</c:v>
                </c:pt>
                <c:pt idx="8466">
                  <c:v>0.60459811342592595</c:v>
                </c:pt>
                <c:pt idx="8467">
                  <c:v>0.60459903935185189</c:v>
                </c:pt>
                <c:pt idx="8468">
                  <c:v>0.60460043981481482</c:v>
                </c:pt>
                <c:pt idx="8469">
                  <c:v>0.60460129629629633</c:v>
                </c:pt>
                <c:pt idx="8470">
                  <c:v>0.60460244212962966</c:v>
                </c:pt>
                <c:pt idx="8471">
                  <c:v>0.60460361111111116</c:v>
                </c:pt>
                <c:pt idx="8472">
                  <c:v>0.60460475694444449</c:v>
                </c:pt>
                <c:pt idx="8473">
                  <c:v>0.60460592592592588</c:v>
                </c:pt>
                <c:pt idx="8474">
                  <c:v>0.60460707175925921</c:v>
                </c:pt>
                <c:pt idx="8475">
                  <c:v>0.60460822916666668</c:v>
                </c:pt>
                <c:pt idx="8476">
                  <c:v>0.60460939814814818</c:v>
                </c:pt>
                <c:pt idx="8477">
                  <c:v>0.60461054398148151</c:v>
                </c:pt>
                <c:pt idx="8478">
                  <c:v>0.6046117129629629</c:v>
                </c:pt>
                <c:pt idx="8479">
                  <c:v>0.60461311342592594</c:v>
                </c:pt>
                <c:pt idx="8480">
                  <c:v>0.60461427083333341</c:v>
                </c:pt>
                <c:pt idx="8481">
                  <c:v>0.60461627314814814</c:v>
                </c:pt>
                <c:pt idx="8482">
                  <c:v>0.60461773148148146</c:v>
                </c:pt>
                <c:pt idx="8483">
                  <c:v>0.60461839120370375</c:v>
                </c:pt>
                <c:pt idx="8484">
                  <c:v>0.60461976851851851</c:v>
                </c:pt>
                <c:pt idx="8485">
                  <c:v>0.60462056712962964</c:v>
                </c:pt>
                <c:pt idx="8486">
                  <c:v>0.60462108796296299</c:v>
                </c:pt>
                <c:pt idx="8487">
                  <c:v>0.60462305555555551</c:v>
                </c:pt>
                <c:pt idx="8488">
                  <c:v>0.60462377314814808</c:v>
                </c:pt>
                <c:pt idx="8489">
                  <c:v>0.60462444444444452</c:v>
                </c:pt>
                <c:pt idx="8490">
                  <c:v>0.60462560185185188</c:v>
                </c:pt>
                <c:pt idx="8491">
                  <c:v>0.60462675925925924</c:v>
                </c:pt>
                <c:pt idx="8492">
                  <c:v>0.60462791666666671</c:v>
                </c:pt>
                <c:pt idx="8493">
                  <c:v>0.60462907407407407</c:v>
                </c:pt>
                <c:pt idx="8494">
                  <c:v>0.60463023148148154</c:v>
                </c:pt>
                <c:pt idx="8495">
                  <c:v>0.6046313888888889</c:v>
                </c:pt>
                <c:pt idx="8496">
                  <c:v>0.60463253472222223</c:v>
                </c:pt>
                <c:pt idx="8497">
                  <c:v>0.60463370370370373</c:v>
                </c:pt>
                <c:pt idx="8498">
                  <c:v>0.60463486111111109</c:v>
                </c:pt>
                <c:pt idx="8499">
                  <c:v>0.60463619212962971</c:v>
                </c:pt>
                <c:pt idx="8500">
                  <c:v>0.60463760416666668</c:v>
                </c:pt>
                <c:pt idx="8501">
                  <c:v>0.60463834490740742</c:v>
                </c:pt>
                <c:pt idx="8502">
                  <c:v>0.60464093750000003</c:v>
                </c:pt>
                <c:pt idx="8503">
                  <c:v>0.60464181712962961</c:v>
                </c:pt>
                <c:pt idx="8504">
                  <c:v>0.60464214120370363</c:v>
                </c:pt>
                <c:pt idx="8505">
                  <c:v>0.60464307870370371</c:v>
                </c:pt>
                <c:pt idx="8506">
                  <c:v>0.60464502314814816</c:v>
                </c:pt>
                <c:pt idx="8507">
                  <c:v>0.60464550925925931</c:v>
                </c:pt>
                <c:pt idx="8508">
                  <c:v>0.60464643518518513</c:v>
                </c:pt>
                <c:pt idx="8509">
                  <c:v>0.6046475925925926</c:v>
                </c:pt>
                <c:pt idx="8510">
                  <c:v>0.60464875000000007</c:v>
                </c:pt>
                <c:pt idx="8511">
                  <c:v>0.60464989583333328</c:v>
                </c:pt>
                <c:pt idx="8512">
                  <c:v>0.60465106481481479</c:v>
                </c:pt>
                <c:pt idx="8513">
                  <c:v>0.60465221064814811</c:v>
                </c:pt>
                <c:pt idx="8514">
                  <c:v>0.60465336805555558</c:v>
                </c:pt>
                <c:pt idx="8515">
                  <c:v>0.60465453703703709</c:v>
                </c:pt>
                <c:pt idx="8516">
                  <c:v>0.6046556828703703</c:v>
                </c:pt>
                <c:pt idx="8517">
                  <c:v>0.60465685185185181</c:v>
                </c:pt>
                <c:pt idx="8518">
                  <c:v>0.60465805555555552</c:v>
                </c:pt>
                <c:pt idx="8519">
                  <c:v>0.60465957175925922</c:v>
                </c:pt>
                <c:pt idx="8520">
                  <c:v>0.60466093750000005</c:v>
                </c:pt>
                <c:pt idx="8521">
                  <c:v>0.6046625347222222</c:v>
                </c:pt>
                <c:pt idx="8522">
                  <c:v>0.60466369212962967</c:v>
                </c:pt>
                <c:pt idx="8523">
                  <c:v>0.60466437500000003</c:v>
                </c:pt>
                <c:pt idx="8524">
                  <c:v>0.60466586805555556</c:v>
                </c:pt>
                <c:pt idx="8525">
                  <c:v>0.6046668634259259</c:v>
                </c:pt>
                <c:pt idx="8526">
                  <c:v>0.60466761574074068</c:v>
                </c:pt>
                <c:pt idx="8527">
                  <c:v>0.6046699884259259</c:v>
                </c:pt>
                <c:pt idx="8528">
                  <c:v>0.60467078703703703</c:v>
                </c:pt>
                <c:pt idx="8529">
                  <c:v>0.60467192129629632</c:v>
                </c:pt>
                <c:pt idx="8530">
                  <c:v>0.60467305555555551</c:v>
                </c:pt>
                <c:pt idx="8531">
                  <c:v>0.60467422453703712</c:v>
                </c:pt>
                <c:pt idx="8532">
                  <c:v>0.60467538194444448</c:v>
                </c:pt>
                <c:pt idx="8533">
                  <c:v>0.60467653935185184</c:v>
                </c:pt>
                <c:pt idx="8534">
                  <c:v>0.6046776967592592</c:v>
                </c:pt>
                <c:pt idx="8535">
                  <c:v>0.60467884259259264</c:v>
                </c:pt>
                <c:pt idx="8536">
                  <c:v>0.60468001157407414</c:v>
                </c:pt>
                <c:pt idx="8537">
                  <c:v>0.6046811689814815</c:v>
                </c:pt>
                <c:pt idx="8538">
                  <c:v>0.60468231481481483</c:v>
                </c:pt>
                <c:pt idx="8539">
                  <c:v>0.60468349537037036</c:v>
                </c:pt>
                <c:pt idx="8540">
                  <c:v>0.60468578703703701</c:v>
                </c:pt>
                <c:pt idx="8541">
                  <c:v>0.60468703703703708</c:v>
                </c:pt>
                <c:pt idx="8542">
                  <c:v>0.60468734953703707</c:v>
                </c:pt>
                <c:pt idx="8543">
                  <c:v>0.60468821759259261</c:v>
                </c:pt>
                <c:pt idx="8544">
                  <c:v>0.60469035879629629</c:v>
                </c:pt>
                <c:pt idx="8545">
                  <c:v>0.60469060185185186</c:v>
                </c:pt>
                <c:pt idx="8546">
                  <c:v>0.60469162037037039</c:v>
                </c:pt>
                <c:pt idx="8547">
                  <c:v>0.60469343750000004</c:v>
                </c:pt>
                <c:pt idx="8548">
                  <c:v>0.60469390046296301</c:v>
                </c:pt>
                <c:pt idx="8549">
                  <c:v>0.60469505787037037</c:v>
                </c:pt>
                <c:pt idx="8550">
                  <c:v>0.60469620370370369</c:v>
                </c:pt>
                <c:pt idx="8551">
                  <c:v>0.60469738425925923</c:v>
                </c:pt>
                <c:pt idx="8552">
                  <c:v>0.60469853009259256</c:v>
                </c:pt>
                <c:pt idx="8553">
                  <c:v>0.60469968750000003</c:v>
                </c:pt>
                <c:pt idx="8554">
                  <c:v>0.60470084490740739</c:v>
                </c:pt>
                <c:pt idx="8555">
                  <c:v>0.60470199074074071</c:v>
                </c:pt>
                <c:pt idx="8556">
                  <c:v>0.60470315972222222</c:v>
                </c:pt>
                <c:pt idx="8557">
                  <c:v>0.60470431712962969</c:v>
                </c:pt>
                <c:pt idx="8558">
                  <c:v>0.60470549768518522</c:v>
                </c:pt>
                <c:pt idx="8559">
                  <c:v>0.60470725694444449</c:v>
                </c:pt>
                <c:pt idx="8560">
                  <c:v>0.6047084953703703</c:v>
                </c:pt>
                <c:pt idx="8561">
                  <c:v>0.60470922453703702</c:v>
                </c:pt>
                <c:pt idx="8562">
                  <c:v>0.60471074074074072</c:v>
                </c:pt>
                <c:pt idx="8563">
                  <c:v>0.60471177083333338</c:v>
                </c:pt>
                <c:pt idx="8564">
                  <c:v>0.60471241898148143</c:v>
                </c:pt>
                <c:pt idx="8565">
                  <c:v>0.60471381944444447</c:v>
                </c:pt>
                <c:pt idx="8566">
                  <c:v>0.60471473379629637</c:v>
                </c:pt>
                <c:pt idx="8567">
                  <c:v>0.60471587962962958</c:v>
                </c:pt>
                <c:pt idx="8568">
                  <c:v>0.60471704861111109</c:v>
                </c:pt>
                <c:pt idx="8569">
                  <c:v>0.60471820601851844</c:v>
                </c:pt>
                <c:pt idx="8570">
                  <c:v>0.60471936342592592</c:v>
                </c:pt>
                <c:pt idx="8571">
                  <c:v>0.60472050925925924</c:v>
                </c:pt>
                <c:pt idx="8572">
                  <c:v>0.6047216666666666</c:v>
                </c:pt>
                <c:pt idx="8573">
                  <c:v>0.60472282407407407</c:v>
                </c:pt>
                <c:pt idx="8574">
                  <c:v>0.60472398148148154</c:v>
                </c:pt>
                <c:pt idx="8575">
                  <c:v>0.60472515046296293</c:v>
                </c:pt>
                <c:pt idx="8576">
                  <c:v>0.60472629629629626</c:v>
                </c:pt>
                <c:pt idx="8577">
                  <c:v>0.60472749999999997</c:v>
                </c:pt>
                <c:pt idx="8578">
                  <c:v>0.60472935185185184</c:v>
                </c:pt>
                <c:pt idx="8579">
                  <c:v>0.60473105324074072</c:v>
                </c:pt>
                <c:pt idx="8580">
                  <c:v>0.6047343634259259</c:v>
                </c:pt>
                <c:pt idx="8581">
                  <c:v>0.60473462962962965</c:v>
                </c:pt>
                <c:pt idx="8582">
                  <c:v>0.60473655092592593</c:v>
                </c:pt>
                <c:pt idx="8583">
                  <c:v>0.60473730324074071</c:v>
                </c:pt>
                <c:pt idx="8584">
                  <c:v>0.60473804398148145</c:v>
                </c:pt>
                <c:pt idx="8585">
                  <c:v>0.60473915509259268</c:v>
                </c:pt>
                <c:pt idx="8586">
                  <c:v>0.60474031250000004</c:v>
                </c:pt>
                <c:pt idx="8587">
                  <c:v>0.6047414699074074</c:v>
                </c:pt>
                <c:pt idx="8588">
                  <c:v>0.60474262731481476</c:v>
                </c:pt>
                <c:pt idx="8589">
                  <c:v>0.60474378472222223</c:v>
                </c:pt>
                <c:pt idx="8590">
                  <c:v>0.60474493055555556</c:v>
                </c:pt>
                <c:pt idx="8591">
                  <c:v>0.60474609953703706</c:v>
                </c:pt>
                <c:pt idx="8592">
                  <c:v>0.60474725694444442</c:v>
                </c:pt>
                <c:pt idx="8593">
                  <c:v>0.60474841435185189</c:v>
                </c:pt>
                <c:pt idx="8594">
                  <c:v>0.60474957175925925</c:v>
                </c:pt>
                <c:pt idx="8595">
                  <c:v>0.60475142361111112</c:v>
                </c:pt>
                <c:pt idx="8596">
                  <c:v>0.60475228009259263</c:v>
                </c:pt>
                <c:pt idx="8597">
                  <c:v>0.60475304398148144</c:v>
                </c:pt>
                <c:pt idx="8598">
                  <c:v>0.60475562500000002</c:v>
                </c:pt>
                <c:pt idx="8599">
                  <c:v>0.60475581018518521</c:v>
                </c:pt>
                <c:pt idx="8600">
                  <c:v>0.60475670138888893</c:v>
                </c:pt>
                <c:pt idx="8601">
                  <c:v>0.604758587962963</c:v>
                </c:pt>
                <c:pt idx="8602">
                  <c:v>0.60475910879629624</c:v>
                </c:pt>
                <c:pt idx="8603">
                  <c:v>0.60476027777777774</c:v>
                </c:pt>
                <c:pt idx="8604">
                  <c:v>0.60476241898148142</c:v>
                </c:pt>
                <c:pt idx="8605">
                  <c:v>0.60476252314814816</c:v>
                </c:pt>
                <c:pt idx="8606">
                  <c:v>0.60476346064814812</c:v>
                </c:pt>
                <c:pt idx="8607">
                  <c:v>0.60476461805555559</c:v>
                </c:pt>
                <c:pt idx="8608">
                  <c:v>0.60476577546296295</c:v>
                </c:pt>
                <c:pt idx="8609">
                  <c:v>0.60476693287037031</c:v>
                </c:pt>
                <c:pt idx="8610">
                  <c:v>0.60476807870370375</c:v>
                </c:pt>
                <c:pt idx="8611">
                  <c:v>0.60476924768518525</c:v>
                </c:pt>
                <c:pt idx="8612">
                  <c:v>0.60477040509259261</c:v>
                </c:pt>
                <c:pt idx="8613">
                  <c:v>0.60477156249999997</c:v>
                </c:pt>
                <c:pt idx="8614">
                  <c:v>0.60477271990740733</c:v>
                </c:pt>
                <c:pt idx="8615">
                  <c:v>0.6047738773148148</c:v>
                </c:pt>
                <c:pt idx="8616">
                  <c:v>0.60477548611111109</c:v>
                </c:pt>
                <c:pt idx="8617">
                  <c:v>0.60477652777777779</c:v>
                </c:pt>
                <c:pt idx="8618">
                  <c:v>0.60477924768518521</c:v>
                </c:pt>
                <c:pt idx="8619">
                  <c:v>0.60478113425925917</c:v>
                </c:pt>
                <c:pt idx="8620">
                  <c:v>0.60478150462962965</c:v>
                </c:pt>
                <c:pt idx="8621">
                  <c:v>0.60478450231481484</c:v>
                </c:pt>
                <c:pt idx="8622">
                  <c:v>0.60478549768518519</c:v>
                </c:pt>
                <c:pt idx="8623">
                  <c:v>0.60478653935185189</c:v>
                </c:pt>
                <c:pt idx="8624">
                  <c:v>0.60478769675925925</c:v>
                </c:pt>
                <c:pt idx="8625">
                  <c:v>0.60478885416666661</c:v>
                </c:pt>
                <c:pt idx="8626">
                  <c:v>0.60479001157407408</c:v>
                </c:pt>
                <c:pt idx="8627">
                  <c:v>0.60479116898148155</c:v>
                </c:pt>
                <c:pt idx="8628">
                  <c:v>0.60479231481481477</c:v>
                </c:pt>
                <c:pt idx="8629">
                  <c:v>0.60479347222222224</c:v>
                </c:pt>
                <c:pt idx="8630">
                  <c:v>0.60479464120370363</c:v>
                </c:pt>
                <c:pt idx="8631">
                  <c:v>0.60479581018518513</c:v>
                </c:pt>
                <c:pt idx="8632">
                  <c:v>0.6047969675925926</c:v>
                </c:pt>
                <c:pt idx="8633">
                  <c:v>0.60479868055555552</c:v>
                </c:pt>
                <c:pt idx="8634">
                  <c:v>0.60479978009259261</c:v>
                </c:pt>
                <c:pt idx="8635">
                  <c:v>0.60480042824074076</c:v>
                </c:pt>
                <c:pt idx="8636">
                  <c:v>0.60480234953703704</c:v>
                </c:pt>
                <c:pt idx="8637">
                  <c:v>0.60480284722222222</c:v>
                </c:pt>
                <c:pt idx="8638">
                  <c:v>0.60480395833333334</c:v>
                </c:pt>
                <c:pt idx="8639">
                  <c:v>0.60480537037037041</c:v>
                </c:pt>
                <c:pt idx="8640">
                  <c:v>0.60480645833333335</c:v>
                </c:pt>
                <c:pt idx="8641">
                  <c:v>0.60480750000000005</c:v>
                </c:pt>
                <c:pt idx="8642">
                  <c:v>0.60480873842592586</c:v>
                </c:pt>
                <c:pt idx="8643">
                  <c:v>0.60480968749999997</c:v>
                </c:pt>
                <c:pt idx="8644">
                  <c:v>0.60481084490740744</c:v>
                </c:pt>
                <c:pt idx="8645">
                  <c:v>0.6048120023148148</c:v>
                </c:pt>
                <c:pt idx="8646">
                  <c:v>0.60481315972222227</c:v>
                </c:pt>
                <c:pt idx="8647">
                  <c:v>0.60481431712962963</c:v>
                </c:pt>
                <c:pt idx="8648">
                  <c:v>0.60481547453703699</c:v>
                </c:pt>
                <c:pt idx="8649">
                  <c:v>0.60481663194444446</c:v>
                </c:pt>
                <c:pt idx="8650">
                  <c:v>0.60481780092592596</c:v>
                </c:pt>
                <c:pt idx="8651">
                  <c:v>0.60481894675925929</c:v>
                </c:pt>
                <c:pt idx="8652">
                  <c:v>0.60482010416666665</c:v>
                </c:pt>
                <c:pt idx="8653">
                  <c:v>0.60482126157407412</c:v>
                </c:pt>
                <c:pt idx="8654">
                  <c:v>0.60482310185185184</c:v>
                </c:pt>
                <c:pt idx="8655">
                  <c:v>0.60482364583333337</c:v>
                </c:pt>
                <c:pt idx="8656">
                  <c:v>0.60482550925925926</c:v>
                </c:pt>
                <c:pt idx="8657">
                  <c:v>0.60482663194444442</c:v>
                </c:pt>
                <c:pt idx="8658">
                  <c:v>0.60482758101851852</c:v>
                </c:pt>
                <c:pt idx="8659">
                  <c:v>0.60482891203703704</c:v>
                </c:pt>
                <c:pt idx="8660">
                  <c:v>0.60483008101851854</c:v>
                </c:pt>
                <c:pt idx="8661">
                  <c:v>0.60483053240740736</c:v>
                </c:pt>
                <c:pt idx="8662">
                  <c:v>0.60483226851851857</c:v>
                </c:pt>
                <c:pt idx="8663">
                  <c:v>0.60483318287037036</c:v>
                </c:pt>
                <c:pt idx="8664">
                  <c:v>0.60483399305555552</c:v>
                </c:pt>
                <c:pt idx="8665">
                  <c:v>0.60483515046296299</c:v>
                </c:pt>
                <c:pt idx="8666">
                  <c:v>0.60483630787037046</c:v>
                </c:pt>
                <c:pt idx="8667">
                  <c:v>0.60483746527777782</c:v>
                </c:pt>
                <c:pt idx="8668">
                  <c:v>0.60483862268518518</c:v>
                </c:pt>
                <c:pt idx="8669">
                  <c:v>0.60483978009259254</c:v>
                </c:pt>
                <c:pt idx="8670">
                  <c:v>0.60484092592592598</c:v>
                </c:pt>
                <c:pt idx="8671">
                  <c:v>0.60484209490740748</c:v>
                </c:pt>
                <c:pt idx="8672">
                  <c:v>0.6048432407407407</c:v>
                </c:pt>
                <c:pt idx="8673">
                  <c:v>0.6048444097222222</c:v>
                </c:pt>
                <c:pt idx="8674">
                  <c:v>0.60484564814814812</c:v>
                </c:pt>
                <c:pt idx="8675">
                  <c:v>0.60484777777777776</c:v>
                </c:pt>
                <c:pt idx="8676">
                  <c:v>0.60484806712962957</c:v>
                </c:pt>
                <c:pt idx="8677">
                  <c:v>0.60485020833333325</c:v>
                </c:pt>
                <c:pt idx="8678">
                  <c:v>0.60485149305555552</c:v>
                </c:pt>
                <c:pt idx="8679">
                  <c:v>0.60485181712962965</c:v>
                </c:pt>
                <c:pt idx="8680">
                  <c:v>0.60485327546296297</c:v>
                </c:pt>
                <c:pt idx="8681">
                  <c:v>0.60485415509259255</c:v>
                </c:pt>
                <c:pt idx="8682">
                  <c:v>0.60485482638888888</c:v>
                </c:pt>
                <c:pt idx="8683">
                  <c:v>0.60485646990740738</c:v>
                </c:pt>
                <c:pt idx="8684">
                  <c:v>0.60485712962962968</c:v>
                </c:pt>
                <c:pt idx="8685">
                  <c:v>0.60485829861111107</c:v>
                </c:pt>
                <c:pt idx="8686">
                  <c:v>0.60485945601851854</c:v>
                </c:pt>
                <c:pt idx="8687">
                  <c:v>0.6048606134259259</c:v>
                </c:pt>
                <c:pt idx="8688">
                  <c:v>0.60486175925925922</c:v>
                </c:pt>
                <c:pt idx="8689">
                  <c:v>0.60486292824074073</c:v>
                </c:pt>
                <c:pt idx="8690">
                  <c:v>0.60486408564814809</c:v>
                </c:pt>
                <c:pt idx="8691">
                  <c:v>0.60486524305555556</c:v>
                </c:pt>
                <c:pt idx="8692">
                  <c:v>0.60486640046296303</c:v>
                </c:pt>
                <c:pt idx="8693">
                  <c:v>0.60486755787037039</c:v>
                </c:pt>
                <c:pt idx="8694">
                  <c:v>0.60486890046296304</c:v>
                </c:pt>
                <c:pt idx="8695">
                  <c:v>0.60486994212962963</c:v>
                </c:pt>
                <c:pt idx="8696">
                  <c:v>0.60487246527777783</c:v>
                </c:pt>
                <c:pt idx="8697">
                  <c:v>0.60487265046296301</c:v>
                </c:pt>
                <c:pt idx="8698">
                  <c:v>0.60487353009259259</c:v>
                </c:pt>
                <c:pt idx="8699">
                  <c:v>0.60487457175925929</c:v>
                </c:pt>
                <c:pt idx="8700">
                  <c:v>0.60487577546296301</c:v>
                </c:pt>
                <c:pt idx="8701">
                  <c:v>0.60487699074074075</c:v>
                </c:pt>
                <c:pt idx="8702">
                  <c:v>0.60487842592592589</c:v>
                </c:pt>
                <c:pt idx="8703">
                  <c:v>0.60487913194444443</c:v>
                </c:pt>
                <c:pt idx="8704">
                  <c:v>0.6048802893518519</c:v>
                </c:pt>
                <c:pt idx="8705">
                  <c:v>0.60488144675925926</c:v>
                </c:pt>
                <c:pt idx="8706">
                  <c:v>0.60488260416666673</c:v>
                </c:pt>
                <c:pt idx="8707">
                  <c:v>0.60488376157407409</c:v>
                </c:pt>
                <c:pt idx="8708">
                  <c:v>0.60488491898148145</c:v>
                </c:pt>
                <c:pt idx="8709">
                  <c:v>0.60488606481481488</c:v>
                </c:pt>
                <c:pt idx="8710">
                  <c:v>0.60488723379629628</c:v>
                </c:pt>
                <c:pt idx="8711">
                  <c:v>0.60488839120370375</c:v>
                </c:pt>
                <c:pt idx="8712">
                  <c:v>0.60488953703703707</c:v>
                </c:pt>
                <c:pt idx="8713">
                  <c:v>0.60489076388888885</c:v>
                </c:pt>
                <c:pt idx="8714">
                  <c:v>0.60489248842592591</c:v>
                </c:pt>
                <c:pt idx="8715">
                  <c:v>0.60489413194444452</c:v>
                </c:pt>
                <c:pt idx="8716">
                  <c:v>0.6048943171296296</c:v>
                </c:pt>
                <c:pt idx="8717">
                  <c:v>0.6048953587962963</c:v>
                </c:pt>
                <c:pt idx="8718">
                  <c:v>0.6048971296296296</c:v>
                </c:pt>
                <c:pt idx="8719">
                  <c:v>0.60489811342592592</c:v>
                </c:pt>
                <c:pt idx="8720">
                  <c:v>0.60489968750000001</c:v>
                </c:pt>
                <c:pt idx="8721">
                  <c:v>0.60490072916666671</c:v>
                </c:pt>
                <c:pt idx="8722">
                  <c:v>0.60490113425925929</c:v>
                </c:pt>
                <c:pt idx="8723">
                  <c:v>0.60490228009259261</c:v>
                </c:pt>
                <c:pt idx="8724">
                  <c:v>0.60490343749999997</c:v>
                </c:pt>
                <c:pt idx="8725">
                  <c:v>0.60490459490740733</c:v>
                </c:pt>
                <c:pt idx="8726">
                  <c:v>0.6049057523148148</c:v>
                </c:pt>
                <c:pt idx="8727">
                  <c:v>0.60490690972222227</c:v>
                </c:pt>
                <c:pt idx="8728">
                  <c:v>0.60490806712962963</c:v>
                </c:pt>
                <c:pt idx="8729">
                  <c:v>0.60490922453703699</c:v>
                </c:pt>
                <c:pt idx="8730">
                  <c:v>0.60491038194444446</c:v>
                </c:pt>
                <c:pt idx="8731">
                  <c:v>0.60491153935185193</c:v>
                </c:pt>
                <c:pt idx="8732">
                  <c:v>0.60491269675925929</c:v>
                </c:pt>
                <c:pt idx="8733">
                  <c:v>0.60491387731481483</c:v>
                </c:pt>
                <c:pt idx="8734">
                  <c:v>0.60491503472222219</c:v>
                </c:pt>
                <c:pt idx="8735">
                  <c:v>0.60491709490740742</c:v>
                </c:pt>
                <c:pt idx="8736">
                  <c:v>0.60491767361111115</c:v>
                </c:pt>
                <c:pt idx="8737">
                  <c:v>0.60491849537037035</c:v>
                </c:pt>
                <c:pt idx="8738">
                  <c:v>0.60492070601851844</c:v>
                </c:pt>
                <c:pt idx="8739">
                  <c:v>0.60492126157407411</c:v>
                </c:pt>
                <c:pt idx="8740">
                  <c:v>0.60492362268518518</c:v>
                </c:pt>
                <c:pt idx="8741">
                  <c:v>0.60492428240740737</c:v>
                </c:pt>
                <c:pt idx="8742">
                  <c:v>0.60492440972222217</c:v>
                </c:pt>
                <c:pt idx="8743">
                  <c:v>0.6049254282407408</c:v>
                </c:pt>
                <c:pt idx="8744">
                  <c:v>0.60492658564814816</c:v>
                </c:pt>
                <c:pt idx="8745">
                  <c:v>0.60492774305555552</c:v>
                </c:pt>
                <c:pt idx="8746">
                  <c:v>0.60492890046296299</c:v>
                </c:pt>
                <c:pt idx="8747">
                  <c:v>0.60493008101851853</c:v>
                </c:pt>
                <c:pt idx="8748">
                  <c:v>0.60493120370370368</c:v>
                </c:pt>
                <c:pt idx="8749">
                  <c:v>0.60493237268518518</c:v>
                </c:pt>
                <c:pt idx="8750">
                  <c:v>0.60493353009259254</c:v>
                </c:pt>
                <c:pt idx="8751">
                  <c:v>0.60493468750000001</c:v>
                </c:pt>
                <c:pt idx="8752">
                  <c:v>0.60493584490740748</c:v>
                </c:pt>
                <c:pt idx="8753">
                  <c:v>0.60493771990740741</c:v>
                </c:pt>
                <c:pt idx="8754">
                  <c:v>0.60493879629629632</c:v>
                </c:pt>
                <c:pt idx="8755">
                  <c:v>0.6049393287037037</c:v>
                </c:pt>
                <c:pt idx="8756">
                  <c:v>0.60494101851851856</c:v>
                </c:pt>
                <c:pt idx="8757">
                  <c:v>0.6049416319444445</c:v>
                </c:pt>
                <c:pt idx="8758">
                  <c:v>0.60494280092592589</c:v>
                </c:pt>
                <c:pt idx="8759">
                  <c:v>0.60494476851851853</c:v>
                </c:pt>
                <c:pt idx="8760">
                  <c:v>0.60494510416666669</c:v>
                </c:pt>
                <c:pt idx="8761">
                  <c:v>0.60494626157407416</c:v>
                </c:pt>
                <c:pt idx="8762">
                  <c:v>0.60494741898148152</c:v>
                </c:pt>
                <c:pt idx="8763">
                  <c:v>0.60494857638888888</c:v>
                </c:pt>
                <c:pt idx="8764">
                  <c:v>0.60494974537037038</c:v>
                </c:pt>
                <c:pt idx="8765">
                  <c:v>0.60495089120370371</c:v>
                </c:pt>
                <c:pt idx="8766">
                  <c:v>0.60495204861111118</c:v>
                </c:pt>
                <c:pt idx="8767">
                  <c:v>0.60495320601851854</c:v>
                </c:pt>
                <c:pt idx="8768">
                  <c:v>0.6049543634259259</c:v>
                </c:pt>
                <c:pt idx="8769">
                  <c:v>0.60495552083333337</c:v>
                </c:pt>
                <c:pt idx="8770">
                  <c:v>0.60495668981481487</c:v>
                </c:pt>
                <c:pt idx="8771">
                  <c:v>0.60495965277777786</c:v>
                </c:pt>
                <c:pt idx="8772">
                  <c:v>0.60495974537037034</c:v>
                </c:pt>
                <c:pt idx="8773">
                  <c:v>0.60496015046296292</c:v>
                </c:pt>
                <c:pt idx="8774">
                  <c:v>0.60496230324074074</c:v>
                </c:pt>
                <c:pt idx="8775">
                  <c:v>0.6049629861111111</c:v>
                </c:pt>
                <c:pt idx="8776">
                  <c:v>0.60496363425925925</c:v>
                </c:pt>
                <c:pt idx="8777">
                  <c:v>0.60496513888888881</c:v>
                </c:pt>
                <c:pt idx="8778">
                  <c:v>0.60496629629629639</c:v>
                </c:pt>
                <c:pt idx="8779">
                  <c:v>0.60496751157407402</c:v>
                </c:pt>
                <c:pt idx="8780">
                  <c:v>0.6049697106481482</c:v>
                </c:pt>
                <c:pt idx="8781">
                  <c:v>0.60497011574074067</c:v>
                </c:pt>
                <c:pt idx="8782">
                  <c:v>0.6049705671296296</c:v>
                </c:pt>
                <c:pt idx="8783">
                  <c:v>0.60497172453703707</c:v>
                </c:pt>
                <c:pt idx="8784">
                  <c:v>0.60497288194444443</c:v>
                </c:pt>
                <c:pt idx="8785">
                  <c:v>0.60497402777777776</c:v>
                </c:pt>
                <c:pt idx="8786">
                  <c:v>0.60497519675925926</c:v>
                </c:pt>
                <c:pt idx="8787">
                  <c:v>0.60497635416666673</c:v>
                </c:pt>
                <c:pt idx="8788">
                  <c:v>0.60497749999999995</c:v>
                </c:pt>
                <c:pt idx="8789">
                  <c:v>0.60497866898148145</c:v>
                </c:pt>
                <c:pt idx="8790">
                  <c:v>0.60497983796296295</c:v>
                </c:pt>
                <c:pt idx="8791">
                  <c:v>0.60498098379629639</c:v>
                </c:pt>
                <c:pt idx="8792">
                  <c:v>0.60498249999999998</c:v>
                </c:pt>
                <c:pt idx="8793">
                  <c:v>0.60498384259259264</c:v>
                </c:pt>
                <c:pt idx="8794">
                  <c:v>0.60498505787037038</c:v>
                </c:pt>
                <c:pt idx="8795">
                  <c:v>0.60498579861111113</c:v>
                </c:pt>
                <c:pt idx="8796">
                  <c:v>0.60498680555555551</c:v>
                </c:pt>
                <c:pt idx="8797">
                  <c:v>0.60498874999999996</c:v>
                </c:pt>
                <c:pt idx="8798">
                  <c:v>0.60498938657407408</c:v>
                </c:pt>
                <c:pt idx="8799">
                  <c:v>0.60499113425925921</c:v>
                </c:pt>
                <c:pt idx="8800">
                  <c:v>0.6049922337962963</c:v>
                </c:pt>
                <c:pt idx="8801">
                  <c:v>0.6049926157407407</c:v>
                </c:pt>
                <c:pt idx="8802">
                  <c:v>0.60499371527777779</c:v>
                </c:pt>
                <c:pt idx="8803">
                  <c:v>0.60499487268518515</c:v>
                </c:pt>
                <c:pt idx="8804">
                  <c:v>0.60499603009259262</c:v>
                </c:pt>
                <c:pt idx="8805">
                  <c:v>0.60499718749999998</c:v>
                </c:pt>
                <c:pt idx="8806">
                  <c:v>0.60499834490740745</c:v>
                </c:pt>
                <c:pt idx="8807">
                  <c:v>0.60499950231481481</c:v>
                </c:pt>
                <c:pt idx="8808">
                  <c:v>0.60500064814814813</c:v>
                </c:pt>
                <c:pt idx="8809">
                  <c:v>0.60500180555555561</c:v>
                </c:pt>
                <c:pt idx="8810">
                  <c:v>0.60500296296296296</c:v>
                </c:pt>
                <c:pt idx="8811">
                  <c:v>0.60500413194444447</c:v>
                </c:pt>
                <c:pt idx="8812">
                  <c:v>0.60500554398148143</c:v>
                </c:pt>
                <c:pt idx="8813">
                  <c:v>0.60500650462962957</c:v>
                </c:pt>
                <c:pt idx="8814">
                  <c:v>0.60500791666666665</c:v>
                </c:pt>
                <c:pt idx="8815">
                  <c:v>0.60500965277777785</c:v>
                </c:pt>
                <c:pt idx="8816">
                  <c:v>0.6050100810185185</c:v>
                </c:pt>
                <c:pt idx="8817">
                  <c:v>0.60501189814814815</c:v>
                </c:pt>
                <c:pt idx="8818">
                  <c:v>0.60501357638888886</c:v>
                </c:pt>
                <c:pt idx="8819">
                  <c:v>0.60501394675925924</c:v>
                </c:pt>
                <c:pt idx="8820">
                  <c:v>0.60501538194444437</c:v>
                </c:pt>
                <c:pt idx="8821">
                  <c:v>0.60501635416666666</c:v>
                </c:pt>
                <c:pt idx="8822">
                  <c:v>0.60501686342592598</c:v>
                </c:pt>
                <c:pt idx="8823">
                  <c:v>0.60501802083333334</c:v>
                </c:pt>
                <c:pt idx="8824">
                  <c:v>0.6050191782407407</c:v>
                </c:pt>
                <c:pt idx="8825">
                  <c:v>0.60502033564814817</c:v>
                </c:pt>
                <c:pt idx="8826">
                  <c:v>0.60502149305555564</c:v>
                </c:pt>
                <c:pt idx="8827">
                  <c:v>0.60502267361111117</c:v>
                </c:pt>
                <c:pt idx="8828">
                  <c:v>0.60502380787037036</c:v>
                </c:pt>
                <c:pt idx="8829">
                  <c:v>0.60502496527777772</c:v>
                </c:pt>
                <c:pt idx="8830">
                  <c:v>0.60502612268518519</c:v>
                </c:pt>
                <c:pt idx="8831">
                  <c:v>0.60502728009259266</c:v>
                </c:pt>
                <c:pt idx="8832">
                  <c:v>0.6050286226851852</c:v>
                </c:pt>
                <c:pt idx="8833">
                  <c:v>0.60503002314814813</c:v>
                </c:pt>
                <c:pt idx="8834">
                  <c:v>0.6050311805555556</c:v>
                </c:pt>
                <c:pt idx="8835">
                  <c:v>0.60503239583333335</c:v>
                </c:pt>
                <c:pt idx="8836">
                  <c:v>0.6050335185185185</c:v>
                </c:pt>
                <c:pt idx="8837">
                  <c:v>0.60503638888888889</c:v>
                </c:pt>
                <c:pt idx="8838">
                  <c:v>0.60503747685185183</c:v>
                </c:pt>
                <c:pt idx="8839">
                  <c:v>0.6050386342592593</c:v>
                </c:pt>
                <c:pt idx="8840">
                  <c:v>0.60504042824074078</c:v>
                </c:pt>
                <c:pt idx="8841">
                  <c:v>0.60504053240740741</c:v>
                </c:pt>
                <c:pt idx="8842">
                  <c:v>0.60504170138888891</c:v>
                </c:pt>
                <c:pt idx="8843">
                  <c:v>0.60504284722222224</c:v>
                </c:pt>
                <c:pt idx="8844">
                  <c:v>0.60504401620370374</c:v>
                </c:pt>
                <c:pt idx="8845">
                  <c:v>0.60504516203703707</c:v>
                </c:pt>
                <c:pt idx="8846">
                  <c:v>0.60504633101851846</c:v>
                </c:pt>
                <c:pt idx="8847">
                  <c:v>0.60504748842592593</c:v>
                </c:pt>
                <c:pt idx="8848">
                  <c:v>0.6050486458333334</c:v>
                </c:pt>
                <c:pt idx="8849">
                  <c:v>0.60504980324074076</c:v>
                </c:pt>
                <c:pt idx="8850">
                  <c:v>0.60505096064814812</c:v>
                </c:pt>
                <c:pt idx="8851">
                  <c:v>0.60505211805555548</c:v>
                </c:pt>
                <c:pt idx="8852">
                  <c:v>0.60505356481481476</c:v>
                </c:pt>
                <c:pt idx="8853">
                  <c:v>0.60505456018518522</c:v>
                </c:pt>
                <c:pt idx="8854">
                  <c:v>0.60505631944444449</c:v>
                </c:pt>
                <c:pt idx="8855">
                  <c:v>0.60505785879629637</c:v>
                </c:pt>
                <c:pt idx="8856">
                  <c:v>0.60505795138888885</c:v>
                </c:pt>
                <c:pt idx="8857">
                  <c:v>0.6050599884259259</c:v>
                </c:pt>
                <c:pt idx="8858">
                  <c:v>0.60506126157407403</c:v>
                </c:pt>
                <c:pt idx="8859">
                  <c:v>0.60506148148148142</c:v>
                </c:pt>
                <c:pt idx="8860">
                  <c:v>0.6050634606481482</c:v>
                </c:pt>
                <c:pt idx="8861">
                  <c:v>0.6050647916666666</c:v>
                </c:pt>
                <c:pt idx="8862">
                  <c:v>0.60506495370370372</c:v>
                </c:pt>
                <c:pt idx="8863">
                  <c:v>0.60506600694444446</c:v>
                </c:pt>
                <c:pt idx="8864">
                  <c:v>0.60506715277777778</c:v>
                </c:pt>
                <c:pt idx="8865">
                  <c:v>0.60506832175925929</c:v>
                </c:pt>
                <c:pt idx="8866">
                  <c:v>0.60506947916666665</c:v>
                </c:pt>
                <c:pt idx="8867">
                  <c:v>0.60507062499999997</c:v>
                </c:pt>
                <c:pt idx="8868">
                  <c:v>0.60507179398148148</c:v>
                </c:pt>
                <c:pt idx="8869">
                  <c:v>0.6050729398148148</c:v>
                </c:pt>
                <c:pt idx="8870">
                  <c:v>0.60507410879629631</c:v>
                </c:pt>
                <c:pt idx="8871">
                  <c:v>0.60507525462962963</c:v>
                </c:pt>
                <c:pt idx="8872">
                  <c:v>0.60507642361111114</c:v>
                </c:pt>
                <c:pt idx="8873">
                  <c:v>0.60507793981481472</c:v>
                </c:pt>
                <c:pt idx="8874">
                  <c:v>0.6050801388888889</c:v>
                </c:pt>
                <c:pt idx="8875">
                  <c:v>0.60508082175925926</c:v>
                </c:pt>
                <c:pt idx="8876">
                  <c:v>0.60508138888888885</c:v>
                </c:pt>
                <c:pt idx="8877">
                  <c:v>0.60508249999999997</c:v>
                </c:pt>
                <c:pt idx="8878">
                  <c:v>0.60508349537037032</c:v>
                </c:pt>
                <c:pt idx="8879">
                  <c:v>0.60508469907407403</c:v>
                </c:pt>
                <c:pt idx="8880">
                  <c:v>0.60508597222222227</c:v>
                </c:pt>
                <c:pt idx="8881">
                  <c:v>0.6050868402777777</c:v>
                </c:pt>
                <c:pt idx="8882">
                  <c:v>0.60508798611111114</c:v>
                </c:pt>
                <c:pt idx="8883">
                  <c:v>0.60508915509259265</c:v>
                </c:pt>
                <c:pt idx="8884">
                  <c:v>0.6050903125</c:v>
                </c:pt>
                <c:pt idx="8885">
                  <c:v>0.60509145833333333</c:v>
                </c:pt>
                <c:pt idx="8886">
                  <c:v>0.60509262731481483</c:v>
                </c:pt>
                <c:pt idx="8887">
                  <c:v>0.60509378472222231</c:v>
                </c:pt>
                <c:pt idx="8888">
                  <c:v>0.60509493055555552</c:v>
                </c:pt>
                <c:pt idx="8889">
                  <c:v>0.60509609953703702</c:v>
                </c:pt>
                <c:pt idx="8890">
                  <c:v>0.60509725694444438</c:v>
                </c:pt>
                <c:pt idx="8891">
                  <c:v>0.60509905092592586</c:v>
                </c:pt>
                <c:pt idx="8892">
                  <c:v>0.60509957175925932</c:v>
                </c:pt>
                <c:pt idx="8893">
                  <c:v>0.605101712962963</c:v>
                </c:pt>
                <c:pt idx="8894">
                  <c:v>0.60510299768518516</c:v>
                </c:pt>
                <c:pt idx="8895">
                  <c:v>0.60510326388888891</c:v>
                </c:pt>
                <c:pt idx="8896">
                  <c:v>0.60510531249999999</c:v>
                </c:pt>
                <c:pt idx="8897">
                  <c:v>0.6051067361111111</c:v>
                </c:pt>
                <c:pt idx="8898">
                  <c:v>0.60510778935185183</c:v>
                </c:pt>
                <c:pt idx="8899">
                  <c:v>0.60510917824074073</c:v>
                </c:pt>
                <c:pt idx="8900">
                  <c:v>0.60511039351851847</c:v>
                </c:pt>
                <c:pt idx="8901">
                  <c:v>0.60511120370370375</c:v>
                </c:pt>
                <c:pt idx="8902">
                  <c:v>0.60511236111111111</c:v>
                </c:pt>
                <c:pt idx="8903">
                  <c:v>0.60511351851851847</c:v>
                </c:pt>
                <c:pt idx="8904">
                  <c:v>0.60511467592592594</c:v>
                </c:pt>
                <c:pt idx="8905">
                  <c:v>0.60511582175925926</c:v>
                </c:pt>
                <c:pt idx="8906">
                  <c:v>0.60511699074074077</c:v>
                </c:pt>
                <c:pt idx="8907">
                  <c:v>0.60511814814814813</c:v>
                </c:pt>
                <c:pt idx="8908">
                  <c:v>0.60511930555555549</c:v>
                </c:pt>
                <c:pt idx="8909">
                  <c:v>0.60512046296296296</c:v>
                </c:pt>
                <c:pt idx="8910">
                  <c:v>0.60512160879629628</c:v>
                </c:pt>
                <c:pt idx="8911">
                  <c:v>0.60512280092592596</c:v>
                </c:pt>
                <c:pt idx="8912">
                  <c:v>0.60512497685185185</c:v>
                </c:pt>
                <c:pt idx="8913">
                  <c:v>0.60512539351851857</c:v>
                </c:pt>
                <c:pt idx="8914">
                  <c:v>0.60512638888888892</c:v>
                </c:pt>
                <c:pt idx="8915">
                  <c:v>0.60512857638888884</c:v>
                </c:pt>
                <c:pt idx="8916">
                  <c:v>0.60512920138888893</c:v>
                </c:pt>
                <c:pt idx="8917">
                  <c:v>0.6051299537037037</c:v>
                </c:pt>
                <c:pt idx="8918">
                  <c:v>0.60513164351851856</c:v>
                </c:pt>
                <c:pt idx="8919">
                  <c:v>0.60513342592592589</c:v>
                </c:pt>
                <c:pt idx="8920">
                  <c:v>0.60513359953703705</c:v>
                </c:pt>
                <c:pt idx="8921">
                  <c:v>0.60513435185185183</c:v>
                </c:pt>
                <c:pt idx="8922">
                  <c:v>0.60513549768518526</c:v>
                </c:pt>
                <c:pt idx="8923">
                  <c:v>0.60513666666666666</c:v>
                </c:pt>
                <c:pt idx="8924">
                  <c:v>0.60513781249999998</c:v>
                </c:pt>
                <c:pt idx="8925">
                  <c:v>0.60513898148148149</c:v>
                </c:pt>
                <c:pt idx="8926">
                  <c:v>0.60514012731481481</c:v>
                </c:pt>
                <c:pt idx="8927">
                  <c:v>0.60514128472222228</c:v>
                </c:pt>
                <c:pt idx="8928">
                  <c:v>0.60514245370370368</c:v>
                </c:pt>
                <c:pt idx="8929">
                  <c:v>0.605143599537037</c:v>
                </c:pt>
                <c:pt idx="8930">
                  <c:v>0.60514476851851851</c:v>
                </c:pt>
                <c:pt idx="8931">
                  <c:v>0.60514679398148141</c:v>
                </c:pt>
                <c:pt idx="8932">
                  <c:v>0.6051480208333333</c:v>
                </c:pt>
                <c:pt idx="8933">
                  <c:v>0.60514870370370366</c:v>
                </c:pt>
                <c:pt idx="8934">
                  <c:v>0.60515159722222223</c:v>
                </c:pt>
                <c:pt idx="8935">
                  <c:v>0.60515270833333334</c:v>
                </c:pt>
                <c:pt idx="8936">
                  <c:v>0.60515340277777774</c:v>
                </c:pt>
                <c:pt idx="8937">
                  <c:v>0.60515634259259266</c:v>
                </c:pt>
                <c:pt idx="8938">
                  <c:v>0.60515667824074071</c:v>
                </c:pt>
                <c:pt idx="8939">
                  <c:v>0.60515686342592589</c:v>
                </c:pt>
                <c:pt idx="8940">
                  <c:v>0.60515913194444448</c:v>
                </c:pt>
                <c:pt idx="8941">
                  <c:v>0.60516032407407405</c:v>
                </c:pt>
                <c:pt idx="8942">
                  <c:v>0.60516078703703702</c:v>
                </c:pt>
                <c:pt idx="8943">
                  <c:v>0.60516143518518517</c:v>
                </c:pt>
                <c:pt idx="8944">
                  <c:v>0.60516260416666667</c:v>
                </c:pt>
                <c:pt idx="8945">
                  <c:v>0.60516375</c:v>
                </c:pt>
                <c:pt idx="8946">
                  <c:v>0.60516490740740736</c:v>
                </c:pt>
                <c:pt idx="8947">
                  <c:v>0.60516606481481483</c:v>
                </c:pt>
                <c:pt idx="8948">
                  <c:v>0.60516722222222219</c:v>
                </c:pt>
                <c:pt idx="8949">
                  <c:v>0.60516837962962966</c:v>
                </c:pt>
                <c:pt idx="8950">
                  <c:v>0.60516953703703702</c:v>
                </c:pt>
                <c:pt idx="8951">
                  <c:v>0.60517069444444449</c:v>
                </c:pt>
                <c:pt idx="8952">
                  <c:v>0.60517184027777782</c:v>
                </c:pt>
                <c:pt idx="8953">
                  <c:v>0.60517318287037036</c:v>
                </c:pt>
                <c:pt idx="8954">
                  <c:v>0.6051751851851852</c:v>
                </c:pt>
                <c:pt idx="8955">
                  <c:v>0.60517567129629635</c:v>
                </c:pt>
                <c:pt idx="8956">
                  <c:v>0.60517659722222228</c:v>
                </c:pt>
                <c:pt idx="8957">
                  <c:v>0.60517787037037041</c:v>
                </c:pt>
                <c:pt idx="8958">
                  <c:v>0.60517879629629623</c:v>
                </c:pt>
                <c:pt idx="8959">
                  <c:v>0.6051799537037037</c:v>
                </c:pt>
                <c:pt idx="8960">
                  <c:v>0.60518186342592595</c:v>
                </c:pt>
                <c:pt idx="8961">
                  <c:v>0.6051823263888888</c:v>
                </c:pt>
                <c:pt idx="8962">
                  <c:v>0.60518425925925923</c:v>
                </c:pt>
                <c:pt idx="8963">
                  <c:v>0.60518545138888891</c:v>
                </c:pt>
                <c:pt idx="8964">
                  <c:v>0.60518574074074072</c:v>
                </c:pt>
                <c:pt idx="8965">
                  <c:v>0.60518688657407405</c:v>
                </c:pt>
                <c:pt idx="8966">
                  <c:v>0.60518805555555555</c:v>
                </c:pt>
                <c:pt idx="8967">
                  <c:v>0.60518921296296291</c:v>
                </c:pt>
                <c:pt idx="8968">
                  <c:v>0.60519037037037038</c:v>
                </c:pt>
                <c:pt idx="8969">
                  <c:v>0.60519152777777785</c:v>
                </c:pt>
                <c:pt idx="8970">
                  <c:v>0.60519268518518521</c:v>
                </c:pt>
                <c:pt idx="8971">
                  <c:v>0.60519384259259257</c:v>
                </c:pt>
                <c:pt idx="8972">
                  <c:v>0.60519499999999993</c:v>
                </c:pt>
                <c:pt idx="8973">
                  <c:v>0.6051961574074074</c:v>
                </c:pt>
                <c:pt idx="8974">
                  <c:v>0.60519760416666668</c:v>
                </c:pt>
                <c:pt idx="8975">
                  <c:v>0.60519891203703702</c:v>
                </c:pt>
                <c:pt idx="8976">
                  <c:v>0.60520020833333332</c:v>
                </c:pt>
                <c:pt idx="8977">
                  <c:v>0.60520136574074079</c:v>
                </c:pt>
                <c:pt idx="8978">
                  <c:v>0.60520195601851856</c:v>
                </c:pt>
                <c:pt idx="8979">
                  <c:v>0.60520369212962966</c:v>
                </c:pt>
                <c:pt idx="8980">
                  <c:v>0.60520466435185183</c:v>
                </c:pt>
                <c:pt idx="8981">
                  <c:v>0.60520548611111114</c:v>
                </c:pt>
                <c:pt idx="8982">
                  <c:v>0.60520773148148144</c:v>
                </c:pt>
                <c:pt idx="8983">
                  <c:v>0.60520893518518526</c:v>
                </c:pt>
                <c:pt idx="8984">
                  <c:v>0.60520931712962966</c:v>
                </c:pt>
                <c:pt idx="8985">
                  <c:v>0.60521004629629627</c:v>
                </c:pt>
                <c:pt idx="8986">
                  <c:v>0.60521120370370374</c:v>
                </c:pt>
                <c:pt idx="8987">
                  <c:v>0.6052123611111111</c:v>
                </c:pt>
                <c:pt idx="8988">
                  <c:v>0.60521351851851846</c:v>
                </c:pt>
                <c:pt idx="8989">
                  <c:v>0.60521467592592593</c:v>
                </c:pt>
                <c:pt idx="8990">
                  <c:v>0.6052158333333334</c:v>
                </c:pt>
                <c:pt idx="8991">
                  <c:v>0.60521699074074076</c:v>
                </c:pt>
                <c:pt idx="8992">
                  <c:v>0.60521814814814812</c:v>
                </c:pt>
                <c:pt idx="8993">
                  <c:v>0.60521930555555548</c:v>
                </c:pt>
                <c:pt idx="8994">
                  <c:v>0.60522046296296295</c:v>
                </c:pt>
                <c:pt idx="8995">
                  <c:v>0.60522168981481483</c:v>
                </c:pt>
                <c:pt idx="8996">
                  <c:v>0.60522387731481486</c:v>
                </c:pt>
                <c:pt idx="8997">
                  <c:v>0.60522516203703702</c:v>
                </c:pt>
                <c:pt idx="8998">
                  <c:v>0.60522547453703701</c:v>
                </c:pt>
                <c:pt idx="8999">
                  <c:v>0.60522638888888891</c:v>
                </c:pt>
                <c:pt idx="9000">
                  <c:v>0.60522844907407403</c:v>
                </c:pt>
                <c:pt idx="9001">
                  <c:v>0.60522891203703699</c:v>
                </c:pt>
                <c:pt idx="9002">
                  <c:v>0.60523076388888886</c:v>
                </c:pt>
                <c:pt idx="9003">
                  <c:v>0.60523174768518517</c:v>
                </c:pt>
                <c:pt idx="9004">
                  <c:v>0.6052320717592593</c:v>
                </c:pt>
                <c:pt idx="9005">
                  <c:v>0.60523319444444446</c:v>
                </c:pt>
                <c:pt idx="9006">
                  <c:v>0.60523435185185182</c:v>
                </c:pt>
                <c:pt idx="9007">
                  <c:v>0.60523550925925929</c:v>
                </c:pt>
                <c:pt idx="9008">
                  <c:v>0.60523666666666665</c:v>
                </c:pt>
                <c:pt idx="9009">
                  <c:v>0.60523782407407412</c:v>
                </c:pt>
                <c:pt idx="9010">
                  <c:v>0.60523898148148148</c:v>
                </c:pt>
                <c:pt idx="9011">
                  <c:v>0.60524013888888883</c:v>
                </c:pt>
                <c:pt idx="9012">
                  <c:v>0.60524129629629631</c:v>
                </c:pt>
                <c:pt idx="9013">
                  <c:v>0.60524245370370366</c:v>
                </c:pt>
                <c:pt idx="9014">
                  <c:v>0.60524438657407409</c:v>
                </c:pt>
                <c:pt idx="9015">
                  <c:v>0.6052448958333333</c:v>
                </c:pt>
                <c:pt idx="9016">
                  <c:v>0.60524597222222221</c:v>
                </c:pt>
                <c:pt idx="9017">
                  <c:v>0.60524767361111109</c:v>
                </c:pt>
                <c:pt idx="9018">
                  <c:v>0.60524839120370377</c:v>
                </c:pt>
                <c:pt idx="9019">
                  <c:v>0.60524939814814815</c:v>
                </c:pt>
                <c:pt idx="9020">
                  <c:v>0.60525089120370379</c:v>
                </c:pt>
                <c:pt idx="9021">
                  <c:v>0.60525177083333326</c:v>
                </c:pt>
                <c:pt idx="9022">
                  <c:v>0.60525340277777773</c:v>
                </c:pt>
                <c:pt idx="9023">
                  <c:v>0.6052542476851851</c:v>
                </c:pt>
                <c:pt idx="9024">
                  <c:v>0.60525518518518517</c:v>
                </c:pt>
                <c:pt idx="9025">
                  <c:v>0.60525634259259264</c:v>
                </c:pt>
                <c:pt idx="9026">
                  <c:v>0.6052575</c:v>
                </c:pt>
                <c:pt idx="9027">
                  <c:v>0.60525864583333333</c:v>
                </c:pt>
                <c:pt idx="9028">
                  <c:v>0.60525981481481472</c:v>
                </c:pt>
                <c:pt idx="9029">
                  <c:v>0.60526098379629634</c:v>
                </c:pt>
                <c:pt idx="9030">
                  <c:v>0.60526212962962966</c:v>
                </c:pt>
                <c:pt idx="9031">
                  <c:v>0.60526328703703702</c:v>
                </c:pt>
                <c:pt idx="9032">
                  <c:v>0.60526444444444438</c:v>
                </c:pt>
                <c:pt idx="9033">
                  <c:v>0.60526560185185185</c:v>
                </c:pt>
                <c:pt idx="9034">
                  <c:v>0.6052672916666666</c:v>
                </c:pt>
                <c:pt idx="9035">
                  <c:v>0.60526839120370368</c:v>
                </c:pt>
                <c:pt idx="9036">
                  <c:v>0.6052692476851852</c:v>
                </c:pt>
                <c:pt idx="9037">
                  <c:v>0.60527141203703705</c:v>
                </c:pt>
                <c:pt idx="9038">
                  <c:v>0.60527186342592598</c:v>
                </c:pt>
                <c:pt idx="9039">
                  <c:v>0.60527261574074065</c:v>
                </c:pt>
                <c:pt idx="9040">
                  <c:v>0.60527451388888887</c:v>
                </c:pt>
                <c:pt idx="9041">
                  <c:v>0.60527497685185183</c:v>
                </c:pt>
                <c:pt idx="9042">
                  <c:v>0.60527722222222224</c:v>
                </c:pt>
                <c:pt idx="9043">
                  <c:v>0.60527854166666661</c:v>
                </c:pt>
                <c:pt idx="9044">
                  <c:v>0.60527969907407408</c:v>
                </c:pt>
                <c:pt idx="9045">
                  <c:v>0.60528086805555559</c:v>
                </c:pt>
                <c:pt idx="9046">
                  <c:v>0.60528201388888891</c:v>
                </c:pt>
                <c:pt idx="9047">
                  <c:v>0.60528317129629627</c:v>
                </c:pt>
                <c:pt idx="9048">
                  <c:v>0.60528434027777778</c:v>
                </c:pt>
                <c:pt idx="9049">
                  <c:v>0.6052854861111111</c:v>
                </c:pt>
                <c:pt idx="9050">
                  <c:v>0.60528665509259261</c:v>
                </c:pt>
                <c:pt idx="9051">
                  <c:v>0.60528780092592593</c:v>
                </c:pt>
                <c:pt idx="9052">
                  <c:v>0.60528895833333329</c:v>
                </c:pt>
                <c:pt idx="9053">
                  <c:v>0.60529031249999998</c:v>
                </c:pt>
                <c:pt idx="9054">
                  <c:v>0.6052919907407408</c:v>
                </c:pt>
                <c:pt idx="9055">
                  <c:v>0.60529362268518516</c:v>
                </c:pt>
                <c:pt idx="9056">
                  <c:v>0.60529378472222228</c:v>
                </c:pt>
                <c:pt idx="9057">
                  <c:v>0.60529570601851845</c:v>
                </c:pt>
                <c:pt idx="9058">
                  <c:v>0.60529696759259266</c:v>
                </c:pt>
                <c:pt idx="9059">
                  <c:v>0.60529771990740744</c:v>
                </c:pt>
                <c:pt idx="9060">
                  <c:v>0.60529894675925922</c:v>
                </c:pt>
                <c:pt idx="9061">
                  <c:v>0.6052997916666667</c:v>
                </c:pt>
                <c:pt idx="9062">
                  <c:v>0.60530065972222225</c:v>
                </c:pt>
                <c:pt idx="9063">
                  <c:v>0.60530210648148142</c:v>
                </c:pt>
                <c:pt idx="9064">
                  <c:v>0.60530339120370369</c:v>
                </c:pt>
                <c:pt idx="9065">
                  <c:v>0.60530401620370367</c:v>
                </c:pt>
                <c:pt idx="9066">
                  <c:v>0.6053051620370371</c:v>
                </c:pt>
                <c:pt idx="9067">
                  <c:v>0.60530631944444446</c:v>
                </c:pt>
                <c:pt idx="9068">
                  <c:v>0.60530748842592597</c:v>
                </c:pt>
                <c:pt idx="9069">
                  <c:v>0.60530863425925918</c:v>
                </c:pt>
                <c:pt idx="9070">
                  <c:v>0.60530980324074068</c:v>
                </c:pt>
                <c:pt idx="9071">
                  <c:v>0.60531094907407412</c:v>
                </c:pt>
                <c:pt idx="9072">
                  <c:v>0.60531211805555551</c:v>
                </c:pt>
                <c:pt idx="9073">
                  <c:v>0.60531326388888884</c:v>
                </c:pt>
                <c:pt idx="9074">
                  <c:v>0.60531443287037034</c:v>
                </c:pt>
                <c:pt idx="9075">
                  <c:v>0.60531565972222223</c:v>
                </c:pt>
                <c:pt idx="9076">
                  <c:v>0.60531675925925932</c:v>
                </c:pt>
                <c:pt idx="9077">
                  <c:v>0.60531812499999993</c:v>
                </c:pt>
                <c:pt idx="9078">
                  <c:v>0.60532047453703697</c:v>
                </c:pt>
                <c:pt idx="9079">
                  <c:v>0.60532092592592601</c:v>
                </c:pt>
                <c:pt idx="9080">
                  <c:v>0.60532144675925925</c:v>
                </c:pt>
                <c:pt idx="9081">
                  <c:v>0.60532329861111112</c:v>
                </c:pt>
                <c:pt idx="9082">
                  <c:v>0.60532369212962955</c:v>
                </c:pt>
                <c:pt idx="9083">
                  <c:v>0.6053261342592593</c:v>
                </c:pt>
                <c:pt idx="9084">
                  <c:v>0.60532687499999993</c:v>
                </c:pt>
                <c:pt idx="9085">
                  <c:v>0.60532715277777782</c:v>
                </c:pt>
                <c:pt idx="9086">
                  <c:v>0.60532831018518518</c:v>
                </c:pt>
                <c:pt idx="9087">
                  <c:v>0.60532946759259265</c:v>
                </c:pt>
                <c:pt idx="9088">
                  <c:v>0.60533063657407415</c:v>
                </c:pt>
                <c:pt idx="9089">
                  <c:v>0.60533179398148151</c:v>
                </c:pt>
                <c:pt idx="9090">
                  <c:v>0.60533295138888887</c:v>
                </c:pt>
                <c:pt idx="9091">
                  <c:v>0.60533410879629623</c:v>
                </c:pt>
                <c:pt idx="9092">
                  <c:v>0.60533525462962967</c:v>
                </c:pt>
                <c:pt idx="9093">
                  <c:v>0.60533642361111117</c:v>
                </c:pt>
                <c:pt idx="9094">
                  <c:v>0.60533758101851853</c:v>
                </c:pt>
                <c:pt idx="9095">
                  <c:v>0.60533980324074066</c:v>
                </c:pt>
                <c:pt idx="9096">
                  <c:v>0.60534008101851855</c:v>
                </c:pt>
                <c:pt idx="9097">
                  <c:v>0.60534111111111111</c:v>
                </c:pt>
                <c:pt idx="9098">
                  <c:v>0.60534320601851854</c:v>
                </c:pt>
                <c:pt idx="9099">
                  <c:v>0.60534366898148151</c:v>
                </c:pt>
                <c:pt idx="9100">
                  <c:v>0.60534548611111105</c:v>
                </c:pt>
                <c:pt idx="9101">
                  <c:v>0.60534695601851851</c:v>
                </c:pt>
                <c:pt idx="9102">
                  <c:v>0.60534731481481485</c:v>
                </c:pt>
                <c:pt idx="9103">
                  <c:v>0.60534800925925925</c:v>
                </c:pt>
                <c:pt idx="9104">
                  <c:v>0.60535070601851848</c:v>
                </c:pt>
                <c:pt idx="9105">
                  <c:v>0.60535107638888885</c:v>
                </c:pt>
                <c:pt idx="9106">
                  <c:v>0.60535145833333337</c:v>
                </c:pt>
                <c:pt idx="9107">
                  <c:v>0.60535261574074073</c:v>
                </c:pt>
                <c:pt idx="9108">
                  <c:v>0.60535377314814809</c:v>
                </c:pt>
                <c:pt idx="9109">
                  <c:v>0.60535493055555556</c:v>
                </c:pt>
                <c:pt idx="9110">
                  <c:v>0.60535609953703706</c:v>
                </c:pt>
                <c:pt idx="9111">
                  <c:v>0.60535725694444442</c:v>
                </c:pt>
                <c:pt idx="9112">
                  <c:v>0.60535840277777775</c:v>
                </c:pt>
                <c:pt idx="9113">
                  <c:v>0.60535957175925925</c:v>
                </c:pt>
                <c:pt idx="9114">
                  <c:v>0.60536072916666672</c:v>
                </c:pt>
                <c:pt idx="9115">
                  <c:v>0.60536188657407408</c:v>
                </c:pt>
                <c:pt idx="9116">
                  <c:v>0.60536343749999999</c:v>
                </c:pt>
                <c:pt idx="9117">
                  <c:v>0.60536421296296294</c:v>
                </c:pt>
                <c:pt idx="9118">
                  <c:v>0.60536538194444445</c:v>
                </c:pt>
                <c:pt idx="9119">
                  <c:v>0.60536675925925931</c:v>
                </c:pt>
                <c:pt idx="9120">
                  <c:v>0.60536866898148156</c:v>
                </c:pt>
                <c:pt idx="9121">
                  <c:v>0.60536960648148153</c:v>
                </c:pt>
                <c:pt idx="9122">
                  <c:v>0.605370011574074</c:v>
                </c:pt>
                <c:pt idx="9123">
                  <c:v>0.60537173611111117</c:v>
                </c:pt>
                <c:pt idx="9124">
                  <c:v>0.6053729166666667</c:v>
                </c:pt>
                <c:pt idx="9125">
                  <c:v>0.6053734837962963</c:v>
                </c:pt>
                <c:pt idx="9126">
                  <c:v>0.60537469907407415</c:v>
                </c:pt>
                <c:pt idx="9127">
                  <c:v>0.60537576388888892</c:v>
                </c:pt>
                <c:pt idx="9128">
                  <c:v>0.60537693287037042</c:v>
                </c:pt>
                <c:pt idx="9129">
                  <c:v>0.60537807870370364</c:v>
                </c:pt>
                <c:pt idx="9130">
                  <c:v>0.60537924768518514</c:v>
                </c:pt>
                <c:pt idx="9131">
                  <c:v>0.60538039351851858</c:v>
                </c:pt>
                <c:pt idx="9132">
                  <c:v>0.60538156249999997</c:v>
                </c:pt>
                <c:pt idx="9133">
                  <c:v>0.6053827083333333</c:v>
                </c:pt>
                <c:pt idx="9134">
                  <c:v>0.60538386574074066</c:v>
                </c:pt>
                <c:pt idx="9135">
                  <c:v>0.60538502314814824</c:v>
                </c:pt>
                <c:pt idx="9136">
                  <c:v>0.60538619212962963</c:v>
                </c:pt>
                <c:pt idx="9137">
                  <c:v>0.60538814814814812</c:v>
                </c:pt>
                <c:pt idx="9138">
                  <c:v>0.60538939814814818</c:v>
                </c:pt>
                <c:pt idx="9139">
                  <c:v>0.60538986111111115</c:v>
                </c:pt>
                <c:pt idx="9140">
                  <c:v>0.60539175925925925</c:v>
                </c:pt>
                <c:pt idx="9141">
                  <c:v>0.60539298611111114</c:v>
                </c:pt>
                <c:pt idx="9142">
                  <c:v>0.60539332175925931</c:v>
                </c:pt>
                <c:pt idx="9143">
                  <c:v>0.60539511574074067</c:v>
                </c:pt>
                <c:pt idx="9144">
                  <c:v>0.60539627314814815</c:v>
                </c:pt>
                <c:pt idx="9145">
                  <c:v>0.60539663194444449</c:v>
                </c:pt>
                <c:pt idx="9146">
                  <c:v>0.60539893518518517</c:v>
                </c:pt>
                <c:pt idx="9147">
                  <c:v>0.60539997685185187</c:v>
                </c:pt>
                <c:pt idx="9148">
                  <c:v>0.60540038194444445</c:v>
                </c:pt>
                <c:pt idx="9149">
                  <c:v>0.60540122685185183</c:v>
                </c:pt>
                <c:pt idx="9150">
                  <c:v>0.60540239583333333</c:v>
                </c:pt>
                <c:pt idx="9151">
                  <c:v>0.60540354166666666</c:v>
                </c:pt>
                <c:pt idx="9152">
                  <c:v>0.60540469907407413</c:v>
                </c:pt>
                <c:pt idx="9153">
                  <c:v>0.60540586805555563</c:v>
                </c:pt>
                <c:pt idx="9154">
                  <c:v>0.60540701388888885</c:v>
                </c:pt>
                <c:pt idx="9155">
                  <c:v>0.60540818287037035</c:v>
                </c:pt>
                <c:pt idx="9156">
                  <c:v>0.60540934027777771</c:v>
                </c:pt>
                <c:pt idx="9157">
                  <c:v>0.60541049768518518</c:v>
                </c:pt>
                <c:pt idx="9158">
                  <c:v>0.60541165509259265</c:v>
                </c:pt>
                <c:pt idx="9159">
                  <c:v>0.60541428240740747</c:v>
                </c:pt>
                <c:pt idx="9160">
                  <c:v>0.6054148958333333</c:v>
                </c:pt>
                <c:pt idx="9161">
                  <c:v>0.60541549768518521</c:v>
                </c:pt>
                <c:pt idx="9162">
                  <c:v>0.60541664351851854</c:v>
                </c:pt>
                <c:pt idx="9163">
                  <c:v>0.60541814814814809</c:v>
                </c:pt>
                <c:pt idx="9164">
                  <c:v>0.60541878472222221</c:v>
                </c:pt>
                <c:pt idx="9165">
                  <c:v>0.60542057870370369</c:v>
                </c:pt>
                <c:pt idx="9166">
                  <c:v>0.60542173611111116</c:v>
                </c:pt>
                <c:pt idx="9167">
                  <c:v>0.60542248842592594</c:v>
                </c:pt>
                <c:pt idx="9168">
                  <c:v>0.60542321759259254</c:v>
                </c:pt>
                <c:pt idx="9169">
                  <c:v>0.60542437500000001</c:v>
                </c:pt>
                <c:pt idx="9170">
                  <c:v>0.60542553240740749</c:v>
                </c:pt>
                <c:pt idx="9171">
                  <c:v>0.60542668981481484</c:v>
                </c:pt>
                <c:pt idx="9172">
                  <c:v>0.60542785879629624</c:v>
                </c:pt>
                <c:pt idx="9173">
                  <c:v>0.60542901620370371</c:v>
                </c:pt>
                <c:pt idx="9174">
                  <c:v>0.60543016203703703</c:v>
                </c:pt>
                <c:pt idx="9175">
                  <c:v>0.6054313194444445</c:v>
                </c:pt>
                <c:pt idx="9176">
                  <c:v>0.6054324884259259</c:v>
                </c:pt>
                <c:pt idx="9177">
                  <c:v>0.60543364583333326</c:v>
                </c:pt>
                <c:pt idx="9178">
                  <c:v>0.60543511574074071</c:v>
                </c:pt>
                <c:pt idx="9179">
                  <c:v>0.60543633101851857</c:v>
                </c:pt>
                <c:pt idx="9180">
                  <c:v>0.60543793981481486</c:v>
                </c:pt>
                <c:pt idx="9181">
                  <c:v>0.60543939814814818</c:v>
                </c:pt>
                <c:pt idx="9182">
                  <c:v>0.6054400694444444</c:v>
                </c:pt>
                <c:pt idx="9183">
                  <c:v>0.60544174768518522</c:v>
                </c:pt>
                <c:pt idx="9184">
                  <c:v>0.6054426273148148</c:v>
                </c:pt>
                <c:pt idx="9185">
                  <c:v>0.60544292824074075</c:v>
                </c:pt>
                <c:pt idx="9186">
                  <c:v>0.6054447800925925</c:v>
                </c:pt>
                <c:pt idx="9187">
                  <c:v>0.60544563657407402</c:v>
                </c:pt>
                <c:pt idx="9188">
                  <c:v>0.60544636574074073</c:v>
                </c:pt>
                <c:pt idx="9189">
                  <c:v>0.60544753472222224</c:v>
                </c:pt>
                <c:pt idx="9190">
                  <c:v>0.6054486921296296</c:v>
                </c:pt>
                <c:pt idx="9191">
                  <c:v>0.60544983796296303</c:v>
                </c:pt>
                <c:pt idx="9192">
                  <c:v>0.60545099537037039</c:v>
                </c:pt>
                <c:pt idx="9193">
                  <c:v>0.60545215277777775</c:v>
                </c:pt>
                <c:pt idx="9194">
                  <c:v>0.60545331018518511</c:v>
                </c:pt>
                <c:pt idx="9195">
                  <c:v>0.60545447916666661</c:v>
                </c:pt>
                <c:pt idx="9196">
                  <c:v>0.60545562500000005</c:v>
                </c:pt>
                <c:pt idx="9197">
                  <c:v>0.60545679398148144</c:v>
                </c:pt>
                <c:pt idx="9198">
                  <c:v>0.6054581365740741</c:v>
                </c:pt>
                <c:pt idx="9199">
                  <c:v>0.60545975694444443</c:v>
                </c:pt>
                <c:pt idx="9200">
                  <c:v>0.60546056712962959</c:v>
                </c:pt>
                <c:pt idx="9201">
                  <c:v>0.60546178240740745</c:v>
                </c:pt>
                <c:pt idx="9202">
                  <c:v>0.60546335648148153</c:v>
                </c:pt>
                <c:pt idx="9203">
                  <c:v>0.60546380787037035</c:v>
                </c:pt>
                <c:pt idx="9204">
                  <c:v>0.60546590277777779</c:v>
                </c:pt>
                <c:pt idx="9205">
                  <c:v>0.60546623842592595</c:v>
                </c:pt>
                <c:pt idx="9206">
                  <c:v>0.60546722222222227</c:v>
                </c:pt>
                <c:pt idx="9207">
                  <c:v>0.60546953703703699</c:v>
                </c:pt>
                <c:pt idx="9208">
                  <c:v>0.60546987268518515</c:v>
                </c:pt>
                <c:pt idx="9209">
                  <c:v>0.60547068287037042</c:v>
                </c:pt>
                <c:pt idx="9210">
                  <c:v>0.60547184027777778</c:v>
                </c:pt>
                <c:pt idx="9211">
                  <c:v>0.60547299768518514</c:v>
                </c:pt>
                <c:pt idx="9212">
                  <c:v>0.6054741550925925</c:v>
                </c:pt>
                <c:pt idx="9213">
                  <c:v>0.60547531250000008</c:v>
                </c:pt>
                <c:pt idx="9214">
                  <c:v>0.6054764583333333</c:v>
                </c:pt>
                <c:pt idx="9215">
                  <c:v>0.60547761574074077</c:v>
                </c:pt>
                <c:pt idx="9216">
                  <c:v>0.60547878472222216</c:v>
                </c:pt>
                <c:pt idx="9217">
                  <c:v>0.6054799305555556</c:v>
                </c:pt>
                <c:pt idx="9218">
                  <c:v>0.6054810995370371</c:v>
                </c:pt>
                <c:pt idx="9219">
                  <c:v>0.60548228009259264</c:v>
                </c:pt>
                <c:pt idx="9220">
                  <c:v>0.60548487268518514</c:v>
                </c:pt>
                <c:pt idx="9221">
                  <c:v>0.6054872569444445</c:v>
                </c:pt>
                <c:pt idx="9222">
                  <c:v>0.60548847222222224</c:v>
                </c:pt>
                <c:pt idx="9223">
                  <c:v>0.60549021990740748</c:v>
                </c:pt>
                <c:pt idx="9224">
                  <c:v>0.60549123842592589</c:v>
                </c:pt>
                <c:pt idx="9225">
                  <c:v>0.60549187500000001</c:v>
                </c:pt>
                <c:pt idx="9226">
                  <c:v>0.60549386574074071</c:v>
                </c:pt>
                <c:pt idx="9227">
                  <c:v>0.60549413194444446</c:v>
                </c:pt>
                <c:pt idx="9228">
                  <c:v>0.60549530092592596</c:v>
                </c:pt>
                <c:pt idx="9229">
                  <c:v>0.60549644675925918</c:v>
                </c:pt>
                <c:pt idx="9230">
                  <c:v>0.60549761574074068</c:v>
                </c:pt>
                <c:pt idx="9231">
                  <c:v>0.60549877314814815</c:v>
                </c:pt>
                <c:pt idx="9232">
                  <c:v>0.60549991898148148</c:v>
                </c:pt>
                <c:pt idx="9233">
                  <c:v>0.60550108796296298</c:v>
                </c:pt>
                <c:pt idx="9234">
                  <c:v>0.60550223379629631</c:v>
                </c:pt>
                <c:pt idx="9235">
                  <c:v>0.60550339120370378</c:v>
                </c:pt>
                <c:pt idx="9236">
                  <c:v>0.60550454861111114</c:v>
                </c:pt>
                <c:pt idx="9237">
                  <c:v>0.60550571759259264</c:v>
                </c:pt>
                <c:pt idx="9238">
                  <c:v>0.60550693287037038</c:v>
                </c:pt>
                <c:pt idx="9239">
                  <c:v>0.60550855324074071</c:v>
                </c:pt>
                <c:pt idx="9240">
                  <c:v>0.60551005787037038</c:v>
                </c:pt>
                <c:pt idx="9241">
                  <c:v>0.60551049768518528</c:v>
                </c:pt>
                <c:pt idx="9242">
                  <c:v>0.60551165509259264</c:v>
                </c:pt>
                <c:pt idx="9243">
                  <c:v>0.6055130671296296</c:v>
                </c:pt>
                <c:pt idx="9244">
                  <c:v>0.6055141087962963</c:v>
                </c:pt>
                <c:pt idx="9245">
                  <c:v>0.60551646990740737</c:v>
                </c:pt>
                <c:pt idx="9246">
                  <c:v>0.60551762731481484</c:v>
                </c:pt>
                <c:pt idx="9247">
                  <c:v>0.60551866898148154</c:v>
                </c:pt>
                <c:pt idx="9248">
                  <c:v>0.6055198263888889</c:v>
                </c:pt>
                <c:pt idx="9249">
                  <c:v>0.60552098379629626</c:v>
                </c:pt>
                <c:pt idx="9250">
                  <c:v>0.60552214120370362</c:v>
                </c:pt>
                <c:pt idx="9251">
                  <c:v>0.6055232986111112</c:v>
                </c:pt>
                <c:pt idx="9252">
                  <c:v>0.60552445601851856</c:v>
                </c:pt>
                <c:pt idx="9253">
                  <c:v>0.60552561342592592</c:v>
                </c:pt>
                <c:pt idx="9254">
                  <c:v>0.60552677083333328</c:v>
                </c:pt>
                <c:pt idx="9255">
                  <c:v>0.60552792824074075</c:v>
                </c:pt>
                <c:pt idx="9256">
                  <c:v>0.60552908564814822</c:v>
                </c:pt>
                <c:pt idx="9257">
                  <c:v>0.60553025462962962</c:v>
                </c:pt>
                <c:pt idx="9258">
                  <c:v>0.60553173611111111</c:v>
                </c:pt>
                <c:pt idx="9259">
                  <c:v>0.60553314814814818</c:v>
                </c:pt>
                <c:pt idx="9260">
                  <c:v>0.60553370370370374</c:v>
                </c:pt>
                <c:pt idx="9261">
                  <c:v>0.60553500000000005</c:v>
                </c:pt>
                <c:pt idx="9262">
                  <c:v>0.60553660879629623</c:v>
                </c:pt>
                <c:pt idx="9263">
                  <c:v>0.60553738425925929</c:v>
                </c:pt>
                <c:pt idx="9264">
                  <c:v>0.60553881944444443</c:v>
                </c:pt>
                <c:pt idx="9265">
                  <c:v>0.60553996527777776</c:v>
                </c:pt>
                <c:pt idx="9266">
                  <c:v>0.60554065972222226</c:v>
                </c:pt>
                <c:pt idx="9267">
                  <c:v>0.60554181712962962</c:v>
                </c:pt>
                <c:pt idx="9268">
                  <c:v>0.60554297453703709</c:v>
                </c:pt>
                <c:pt idx="9269">
                  <c:v>0.6055441435185186</c:v>
                </c:pt>
                <c:pt idx="9270">
                  <c:v>0.60554528935185181</c:v>
                </c:pt>
                <c:pt idx="9271">
                  <c:v>0.60554644675925928</c:v>
                </c:pt>
                <c:pt idx="9272">
                  <c:v>0.60554760416666664</c:v>
                </c:pt>
                <c:pt idx="9273">
                  <c:v>0.60554876157407411</c:v>
                </c:pt>
                <c:pt idx="9274">
                  <c:v>0.60554991898148147</c:v>
                </c:pt>
                <c:pt idx="9275">
                  <c:v>0.60555107638888883</c:v>
                </c:pt>
                <c:pt idx="9276">
                  <c:v>0.60555240740740746</c:v>
                </c:pt>
                <c:pt idx="9277">
                  <c:v>0.60555344907407405</c:v>
                </c:pt>
                <c:pt idx="9278">
                  <c:v>0.60555626157407405</c:v>
                </c:pt>
                <c:pt idx="9279">
                  <c:v>0.60555697916666662</c:v>
                </c:pt>
                <c:pt idx="9280">
                  <c:v>0.60555751157407411</c:v>
                </c:pt>
                <c:pt idx="9281">
                  <c:v>0.60555907407407406</c:v>
                </c:pt>
                <c:pt idx="9282">
                  <c:v>0.60555938657407404</c:v>
                </c:pt>
                <c:pt idx="9283">
                  <c:v>0.60556050925925931</c:v>
                </c:pt>
                <c:pt idx="9284">
                  <c:v>0.60556270833333337</c:v>
                </c:pt>
                <c:pt idx="9285">
                  <c:v>0.60556299768518518</c:v>
                </c:pt>
                <c:pt idx="9286">
                  <c:v>0.60556380787037045</c:v>
                </c:pt>
                <c:pt idx="9287">
                  <c:v>0.60556496527777781</c:v>
                </c:pt>
                <c:pt idx="9288">
                  <c:v>0.60556612268518517</c:v>
                </c:pt>
                <c:pt idx="9289">
                  <c:v>0.60556729166666667</c:v>
                </c:pt>
                <c:pt idx="9290">
                  <c:v>0.6055684375</c:v>
                </c:pt>
                <c:pt idx="9291">
                  <c:v>0.6055696064814815</c:v>
                </c:pt>
                <c:pt idx="9292">
                  <c:v>0.60557075231481483</c:v>
                </c:pt>
                <c:pt idx="9293">
                  <c:v>0.60557190972222219</c:v>
                </c:pt>
                <c:pt idx="9294">
                  <c:v>0.60557307870370369</c:v>
                </c:pt>
                <c:pt idx="9295">
                  <c:v>0.60557422453703702</c:v>
                </c:pt>
                <c:pt idx="9296">
                  <c:v>0.60557556712962968</c:v>
                </c:pt>
                <c:pt idx="9297">
                  <c:v>0.60557719907407415</c:v>
                </c:pt>
                <c:pt idx="9298">
                  <c:v>0.60557886574074082</c:v>
                </c:pt>
                <c:pt idx="9299">
                  <c:v>0.60557959490740743</c:v>
                </c:pt>
                <c:pt idx="9300">
                  <c:v>0.6055800925925926</c:v>
                </c:pt>
                <c:pt idx="9301">
                  <c:v>0.60558187499999994</c:v>
                </c:pt>
                <c:pt idx="9302">
                  <c:v>0.6055823379629629</c:v>
                </c:pt>
                <c:pt idx="9303">
                  <c:v>0.60558446759259255</c:v>
                </c:pt>
                <c:pt idx="9304">
                  <c:v>0.60558521990740743</c:v>
                </c:pt>
                <c:pt idx="9305">
                  <c:v>0.60558579861111106</c:v>
                </c:pt>
                <c:pt idx="9306">
                  <c:v>0.60558695601851853</c:v>
                </c:pt>
                <c:pt idx="9307">
                  <c:v>0.605588113425926</c:v>
                </c:pt>
                <c:pt idx="9308">
                  <c:v>0.60558927083333336</c:v>
                </c:pt>
                <c:pt idx="9309">
                  <c:v>0.60559041666666669</c:v>
                </c:pt>
                <c:pt idx="9310">
                  <c:v>0.60559158564814808</c:v>
                </c:pt>
                <c:pt idx="9311">
                  <c:v>0.60559274305555555</c:v>
                </c:pt>
                <c:pt idx="9312">
                  <c:v>0.60559390046296302</c:v>
                </c:pt>
                <c:pt idx="9313">
                  <c:v>0.60559505787037038</c:v>
                </c:pt>
                <c:pt idx="9314">
                  <c:v>0.60559621527777774</c:v>
                </c:pt>
                <c:pt idx="9315">
                  <c:v>0.60559737268518521</c:v>
                </c:pt>
                <c:pt idx="9316">
                  <c:v>0.60559871527777775</c:v>
                </c:pt>
                <c:pt idx="9317">
                  <c:v>0.60559995370370379</c:v>
                </c:pt>
                <c:pt idx="9318">
                  <c:v>0.6056008449074074</c:v>
                </c:pt>
                <c:pt idx="9319">
                  <c:v>0.6056028356481481</c:v>
                </c:pt>
                <c:pt idx="9320">
                  <c:v>0.60560356481481481</c:v>
                </c:pt>
                <c:pt idx="9321">
                  <c:v>0.60560495370370371</c:v>
                </c:pt>
                <c:pt idx="9322">
                  <c:v>0.60560645833333338</c:v>
                </c:pt>
                <c:pt idx="9323">
                  <c:v>0.60560680555555557</c:v>
                </c:pt>
                <c:pt idx="9324">
                  <c:v>0.60560796296296293</c:v>
                </c:pt>
                <c:pt idx="9325">
                  <c:v>0.60560999999999998</c:v>
                </c:pt>
                <c:pt idx="9326">
                  <c:v>0.60561013888888893</c:v>
                </c:pt>
                <c:pt idx="9327">
                  <c:v>0.60561126157407408</c:v>
                </c:pt>
                <c:pt idx="9328">
                  <c:v>0.60561241898148144</c:v>
                </c:pt>
                <c:pt idx="9329">
                  <c:v>0.60561357638888891</c:v>
                </c:pt>
                <c:pt idx="9330">
                  <c:v>0.60561473379629627</c:v>
                </c:pt>
                <c:pt idx="9331">
                  <c:v>0.60561590277777777</c:v>
                </c:pt>
                <c:pt idx="9332">
                  <c:v>0.6056170486111111</c:v>
                </c:pt>
                <c:pt idx="9333">
                  <c:v>0.60561820601851857</c:v>
                </c:pt>
                <c:pt idx="9334">
                  <c:v>0.60561936342592593</c:v>
                </c:pt>
                <c:pt idx="9335">
                  <c:v>0.60562054398148146</c:v>
                </c:pt>
                <c:pt idx="9336">
                  <c:v>0.60562168981481479</c:v>
                </c:pt>
                <c:pt idx="9337">
                  <c:v>0.60562293981481485</c:v>
                </c:pt>
                <c:pt idx="9338">
                  <c:v>0.60562509259259256</c:v>
                </c:pt>
                <c:pt idx="9339">
                  <c:v>0.60562520833333333</c:v>
                </c:pt>
                <c:pt idx="9340">
                  <c:v>0.6056264004629629</c:v>
                </c:pt>
                <c:pt idx="9341">
                  <c:v>0.60562869212962966</c:v>
                </c:pt>
                <c:pt idx="9342">
                  <c:v>0.60562990740740741</c:v>
                </c:pt>
                <c:pt idx="9343">
                  <c:v>0.6056325578703704</c:v>
                </c:pt>
                <c:pt idx="9344">
                  <c:v>0.60563278935185183</c:v>
                </c:pt>
                <c:pt idx="9345">
                  <c:v>0.60563326388888894</c:v>
                </c:pt>
                <c:pt idx="9346">
                  <c:v>0.60563443287037044</c:v>
                </c:pt>
                <c:pt idx="9347">
                  <c:v>0.6056355902777778</c:v>
                </c:pt>
                <c:pt idx="9348">
                  <c:v>0.60563673611111113</c:v>
                </c:pt>
                <c:pt idx="9349">
                  <c:v>0.60563790509259252</c:v>
                </c:pt>
                <c:pt idx="9350">
                  <c:v>0.60563906249999999</c:v>
                </c:pt>
                <c:pt idx="9351">
                  <c:v>0.60564020833333332</c:v>
                </c:pt>
                <c:pt idx="9352">
                  <c:v>0.60564136574074068</c:v>
                </c:pt>
                <c:pt idx="9353">
                  <c:v>0.60564253472222218</c:v>
                </c:pt>
                <c:pt idx="9354">
                  <c:v>0.60564368055555562</c:v>
                </c:pt>
                <c:pt idx="9355">
                  <c:v>0.60564511574074076</c:v>
                </c:pt>
                <c:pt idx="9356">
                  <c:v>0.60564605324074072</c:v>
                </c:pt>
                <c:pt idx="9357">
                  <c:v>0.60564722222222223</c:v>
                </c:pt>
                <c:pt idx="9358">
                  <c:v>0.60564871527777775</c:v>
                </c:pt>
                <c:pt idx="9359">
                  <c:v>0.60564957175925926</c:v>
                </c:pt>
                <c:pt idx="9360">
                  <c:v>0.60565196759259265</c:v>
                </c:pt>
                <c:pt idx="9361">
                  <c:v>0.60565229166666668</c:v>
                </c:pt>
                <c:pt idx="9362">
                  <c:v>0.60565293981481483</c:v>
                </c:pt>
                <c:pt idx="9363">
                  <c:v>0.60565420138888892</c:v>
                </c:pt>
                <c:pt idx="9364">
                  <c:v>0.60565576388888898</c:v>
                </c:pt>
                <c:pt idx="9365">
                  <c:v>0.60565663194444441</c:v>
                </c:pt>
                <c:pt idx="9366">
                  <c:v>0.60565756944444438</c:v>
                </c:pt>
                <c:pt idx="9367">
                  <c:v>0.60565872685185185</c:v>
                </c:pt>
                <c:pt idx="9368">
                  <c:v>0.60565989583333335</c:v>
                </c:pt>
                <c:pt idx="9369">
                  <c:v>0.60566105324074071</c:v>
                </c:pt>
                <c:pt idx="9370">
                  <c:v>0.60566219907407404</c:v>
                </c:pt>
                <c:pt idx="9371">
                  <c:v>0.60566335648148151</c:v>
                </c:pt>
                <c:pt idx="9372">
                  <c:v>0.60566452546296301</c:v>
                </c:pt>
                <c:pt idx="9373">
                  <c:v>0.60566567129629634</c:v>
                </c:pt>
                <c:pt idx="9374">
                  <c:v>0.60566684027777773</c:v>
                </c:pt>
                <c:pt idx="9375">
                  <c:v>0.6056679976851852</c:v>
                </c:pt>
                <c:pt idx="9376">
                  <c:v>0.60567041666666666</c:v>
                </c:pt>
                <c:pt idx="9377">
                  <c:v>0.6056715046296296</c:v>
                </c:pt>
                <c:pt idx="9378">
                  <c:v>0.60567184027777776</c:v>
                </c:pt>
                <c:pt idx="9379">
                  <c:v>0.6056726736111111</c:v>
                </c:pt>
                <c:pt idx="9380">
                  <c:v>0.60567475694444439</c:v>
                </c:pt>
                <c:pt idx="9381">
                  <c:v>0.60567510416666659</c:v>
                </c:pt>
                <c:pt idx="9382">
                  <c:v>0.60567615740740743</c:v>
                </c:pt>
                <c:pt idx="9383">
                  <c:v>0.60567762731481478</c:v>
                </c:pt>
                <c:pt idx="9384">
                  <c:v>0.60567885416666667</c:v>
                </c:pt>
                <c:pt idx="9385">
                  <c:v>0.60567956018518521</c:v>
                </c:pt>
                <c:pt idx="9386">
                  <c:v>0.60568071759259257</c:v>
                </c:pt>
                <c:pt idx="9387">
                  <c:v>0.60568187499999993</c:v>
                </c:pt>
                <c:pt idx="9388">
                  <c:v>0.6056830324074074</c:v>
                </c:pt>
                <c:pt idx="9389">
                  <c:v>0.6056842013888889</c:v>
                </c:pt>
                <c:pt idx="9390">
                  <c:v>0.60568534722222223</c:v>
                </c:pt>
                <c:pt idx="9391">
                  <c:v>0.60568650462962959</c:v>
                </c:pt>
                <c:pt idx="9392">
                  <c:v>0.60568766203703706</c:v>
                </c:pt>
                <c:pt idx="9393">
                  <c:v>0.60568881944444453</c:v>
                </c:pt>
                <c:pt idx="9394">
                  <c:v>0.60568998842592592</c:v>
                </c:pt>
                <c:pt idx="9395">
                  <c:v>0.60569122685185184</c:v>
                </c:pt>
                <c:pt idx="9396">
                  <c:v>0.60569409722222223</c:v>
                </c:pt>
                <c:pt idx="9397">
                  <c:v>0.60569447916666663</c:v>
                </c:pt>
                <c:pt idx="9398">
                  <c:v>0.60569581018518526</c:v>
                </c:pt>
                <c:pt idx="9399">
                  <c:v>0.60569717592592587</c:v>
                </c:pt>
                <c:pt idx="9400">
                  <c:v>0.6056982870370371</c:v>
                </c:pt>
                <c:pt idx="9401">
                  <c:v>0.60569964120370368</c:v>
                </c:pt>
                <c:pt idx="9402">
                  <c:v>0.60570061342592596</c:v>
                </c:pt>
                <c:pt idx="9403">
                  <c:v>0.60570263888888887</c:v>
                </c:pt>
                <c:pt idx="9404">
                  <c:v>0.60570291666666676</c:v>
                </c:pt>
                <c:pt idx="9405">
                  <c:v>0.60570407407407412</c:v>
                </c:pt>
                <c:pt idx="9406">
                  <c:v>0.60570523148148148</c:v>
                </c:pt>
                <c:pt idx="9407">
                  <c:v>0.60570638888888884</c:v>
                </c:pt>
                <c:pt idx="9408">
                  <c:v>0.60570756944444437</c:v>
                </c:pt>
                <c:pt idx="9409">
                  <c:v>0.60570870370370378</c:v>
                </c:pt>
                <c:pt idx="9410">
                  <c:v>0.60570986111111114</c:v>
                </c:pt>
                <c:pt idx="9411">
                  <c:v>0.60571103009259253</c:v>
                </c:pt>
                <c:pt idx="9412">
                  <c:v>0.60571217592592597</c:v>
                </c:pt>
                <c:pt idx="9413">
                  <c:v>0.60571333333333333</c:v>
                </c:pt>
                <c:pt idx="9414">
                  <c:v>0.60571473379629626</c:v>
                </c:pt>
                <c:pt idx="9415">
                  <c:v>0.60571706018518512</c:v>
                </c:pt>
                <c:pt idx="9416">
                  <c:v>0.60571832175925933</c:v>
                </c:pt>
                <c:pt idx="9417">
                  <c:v>0.60571940972222227</c:v>
                </c:pt>
                <c:pt idx="9418">
                  <c:v>0.60572133101851844</c:v>
                </c:pt>
                <c:pt idx="9419">
                  <c:v>0.60572190972222217</c:v>
                </c:pt>
                <c:pt idx="9420">
                  <c:v>0.60572289351851849</c:v>
                </c:pt>
                <c:pt idx="9421">
                  <c:v>0.60572504629629631</c:v>
                </c:pt>
                <c:pt idx="9422">
                  <c:v>0.60572537037037033</c:v>
                </c:pt>
                <c:pt idx="9423">
                  <c:v>0.60572626157407417</c:v>
                </c:pt>
                <c:pt idx="9424">
                  <c:v>0.60572741898148152</c:v>
                </c:pt>
                <c:pt idx="9425">
                  <c:v>0.60572859953703706</c:v>
                </c:pt>
                <c:pt idx="9426">
                  <c:v>0.60572976851851856</c:v>
                </c:pt>
                <c:pt idx="9427">
                  <c:v>0.60573089120370371</c:v>
                </c:pt>
                <c:pt idx="9428">
                  <c:v>0.60573203703703704</c:v>
                </c:pt>
                <c:pt idx="9429">
                  <c:v>0.60573320601851854</c:v>
                </c:pt>
                <c:pt idx="9430">
                  <c:v>0.6057343634259259</c:v>
                </c:pt>
                <c:pt idx="9431">
                  <c:v>0.60573550925925934</c:v>
                </c:pt>
                <c:pt idx="9432">
                  <c:v>0.60573667824074073</c:v>
                </c:pt>
                <c:pt idx="9433">
                  <c:v>0.60573784722222224</c:v>
                </c:pt>
                <c:pt idx="9434">
                  <c:v>0.60573958333333333</c:v>
                </c:pt>
                <c:pt idx="9435">
                  <c:v>0.6057403009259259</c:v>
                </c:pt>
                <c:pt idx="9436">
                  <c:v>0.60574136574074067</c:v>
                </c:pt>
                <c:pt idx="9437">
                  <c:v>0.60574305555555552</c:v>
                </c:pt>
                <c:pt idx="9438">
                  <c:v>0.60574368055555561</c:v>
                </c:pt>
                <c:pt idx="9439">
                  <c:v>0.60574582175925928</c:v>
                </c:pt>
                <c:pt idx="9440">
                  <c:v>0.60574673611111107</c:v>
                </c:pt>
                <c:pt idx="9441">
                  <c:v>0.6057472800925926</c:v>
                </c:pt>
                <c:pt idx="9442">
                  <c:v>0.60574825231481477</c:v>
                </c:pt>
                <c:pt idx="9443">
                  <c:v>0.60574940972222224</c:v>
                </c:pt>
                <c:pt idx="9444">
                  <c:v>0.6057505671296296</c:v>
                </c:pt>
                <c:pt idx="9445">
                  <c:v>0.60575171296296293</c:v>
                </c:pt>
                <c:pt idx="9446">
                  <c:v>0.60575288194444443</c:v>
                </c:pt>
                <c:pt idx="9447">
                  <c:v>0.60575403935185179</c:v>
                </c:pt>
                <c:pt idx="9448">
                  <c:v>0.60575519675925926</c:v>
                </c:pt>
                <c:pt idx="9449">
                  <c:v>0.60575635416666673</c:v>
                </c:pt>
                <c:pt idx="9450">
                  <c:v>0.60575751157407409</c:v>
                </c:pt>
                <c:pt idx="9451">
                  <c:v>0.60575866898148145</c:v>
                </c:pt>
                <c:pt idx="9452">
                  <c:v>0.6057605787037037</c:v>
                </c:pt>
                <c:pt idx="9453">
                  <c:v>0.60576158564814819</c:v>
                </c:pt>
                <c:pt idx="9454">
                  <c:v>0.60576253472222219</c:v>
                </c:pt>
                <c:pt idx="9455">
                  <c:v>0.60576344907407409</c:v>
                </c:pt>
                <c:pt idx="9456">
                  <c:v>0.60576456018518521</c:v>
                </c:pt>
                <c:pt idx="9457">
                  <c:v>0.60576571759259268</c:v>
                </c:pt>
                <c:pt idx="9458">
                  <c:v>0.60576697916666666</c:v>
                </c:pt>
                <c:pt idx="9459">
                  <c:v>0.60576866898148152</c:v>
                </c:pt>
                <c:pt idx="9460">
                  <c:v>0.60576918981481476</c:v>
                </c:pt>
                <c:pt idx="9461">
                  <c:v>0.60577024305555549</c:v>
                </c:pt>
                <c:pt idx="9462">
                  <c:v>0.60577140046296296</c:v>
                </c:pt>
                <c:pt idx="9463">
                  <c:v>0.60577255787037043</c:v>
                </c:pt>
                <c:pt idx="9464">
                  <c:v>0.60577371527777779</c:v>
                </c:pt>
                <c:pt idx="9465">
                  <c:v>0.60577486111111112</c:v>
                </c:pt>
                <c:pt idx="9466">
                  <c:v>0.60577601851851859</c:v>
                </c:pt>
                <c:pt idx="9467">
                  <c:v>0.60577718749999998</c:v>
                </c:pt>
                <c:pt idx="9468">
                  <c:v>0.60577834490740745</c:v>
                </c:pt>
                <c:pt idx="9469">
                  <c:v>0.60577950231481481</c:v>
                </c:pt>
                <c:pt idx="9470">
                  <c:v>0.60578065972222228</c:v>
                </c:pt>
                <c:pt idx="9471">
                  <c:v>0.60578188657407406</c:v>
                </c:pt>
                <c:pt idx="9472">
                  <c:v>0.60578350694444449</c:v>
                </c:pt>
                <c:pt idx="9473">
                  <c:v>0.60578532407407404</c:v>
                </c:pt>
                <c:pt idx="9474">
                  <c:v>0.60578562499999999</c:v>
                </c:pt>
                <c:pt idx="9475">
                  <c:v>0.60578655092592593</c:v>
                </c:pt>
                <c:pt idx="9476">
                  <c:v>0.60578813657407404</c:v>
                </c:pt>
                <c:pt idx="9477">
                  <c:v>0.60578876157407402</c:v>
                </c:pt>
                <c:pt idx="9478">
                  <c:v>0.6057905555555555</c:v>
                </c:pt>
                <c:pt idx="9479">
                  <c:v>0.60579168981481479</c:v>
                </c:pt>
                <c:pt idx="9480">
                  <c:v>0.60579222222222218</c:v>
                </c:pt>
                <c:pt idx="9481">
                  <c:v>0.60579337962962965</c:v>
                </c:pt>
                <c:pt idx="9482">
                  <c:v>0.60579454861111104</c:v>
                </c:pt>
                <c:pt idx="9483">
                  <c:v>0.60579569444444448</c:v>
                </c:pt>
                <c:pt idx="9484">
                  <c:v>0.60579685185185184</c:v>
                </c:pt>
                <c:pt idx="9485">
                  <c:v>0.60579802083333334</c:v>
                </c:pt>
                <c:pt idx="9486">
                  <c:v>0.60579920138888887</c:v>
                </c:pt>
                <c:pt idx="9487">
                  <c:v>0.60580033564814817</c:v>
                </c:pt>
                <c:pt idx="9488">
                  <c:v>0.60580149305555564</c:v>
                </c:pt>
                <c:pt idx="9489">
                  <c:v>0.60580263888888886</c:v>
                </c:pt>
                <c:pt idx="9490">
                  <c:v>0.60580380787037036</c:v>
                </c:pt>
                <c:pt idx="9491">
                  <c:v>0.6058060648148148</c:v>
                </c:pt>
                <c:pt idx="9492">
                  <c:v>0.60580701388888891</c:v>
                </c:pt>
                <c:pt idx="9493">
                  <c:v>0.60580728009259266</c:v>
                </c:pt>
                <c:pt idx="9494">
                  <c:v>0.60580920138888894</c:v>
                </c:pt>
                <c:pt idx="9495">
                  <c:v>0.60581033564814812</c:v>
                </c:pt>
                <c:pt idx="9496">
                  <c:v>0.60581087962962965</c:v>
                </c:pt>
                <c:pt idx="9497">
                  <c:v>0.60581190972222221</c:v>
                </c:pt>
                <c:pt idx="9498">
                  <c:v>0.60581415509259262</c:v>
                </c:pt>
                <c:pt idx="9499">
                  <c:v>0.60581438657407405</c:v>
                </c:pt>
                <c:pt idx="9500">
                  <c:v>0.6058153819444444</c:v>
                </c:pt>
                <c:pt idx="9501">
                  <c:v>0.60581653935185187</c:v>
                </c:pt>
                <c:pt idx="9502">
                  <c:v>0.60581769675925923</c:v>
                </c:pt>
                <c:pt idx="9503">
                  <c:v>0.6058188541666667</c:v>
                </c:pt>
                <c:pt idx="9504">
                  <c:v>0.60582001157407406</c:v>
                </c:pt>
                <c:pt idx="9505">
                  <c:v>0.60582115740740738</c:v>
                </c:pt>
                <c:pt idx="9506">
                  <c:v>0.60582232638888889</c:v>
                </c:pt>
                <c:pt idx="9507">
                  <c:v>0.60582348379629625</c:v>
                </c:pt>
                <c:pt idx="9508">
                  <c:v>0.60582464120370372</c:v>
                </c:pt>
                <c:pt idx="9509">
                  <c:v>0.60582579861111119</c:v>
                </c:pt>
                <c:pt idx="9510">
                  <c:v>0.60582695601851855</c:v>
                </c:pt>
                <c:pt idx="9511">
                  <c:v>0.6058288657407408</c:v>
                </c:pt>
                <c:pt idx="9512">
                  <c:v>0.60583012731481478</c:v>
                </c:pt>
                <c:pt idx="9513">
                  <c:v>0.60583113425925927</c:v>
                </c:pt>
                <c:pt idx="9514">
                  <c:v>0.60583256944444441</c:v>
                </c:pt>
                <c:pt idx="9515">
                  <c:v>0.60583280092592595</c:v>
                </c:pt>
                <c:pt idx="9516">
                  <c:v>0.60583443287037042</c:v>
                </c:pt>
                <c:pt idx="9517">
                  <c:v>0.60583527777777779</c:v>
                </c:pt>
                <c:pt idx="9518">
                  <c:v>0.60583627314814814</c:v>
                </c:pt>
                <c:pt idx="9519">
                  <c:v>0.60583771990740742</c:v>
                </c:pt>
                <c:pt idx="9520">
                  <c:v>0.60583899305555555</c:v>
                </c:pt>
                <c:pt idx="9521">
                  <c:v>0.60583967592592591</c:v>
                </c:pt>
                <c:pt idx="9522">
                  <c:v>0.60584084490740742</c:v>
                </c:pt>
                <c:pt idx="9523">
                  <c:v>0.60584199074074074</c:v>
                </c:pt>
                <c:pt idx="9524">
                  <c:v>0.60584315972222225</c:v>
                </c:pt>
                <c:pt idx="9525">
                  <c:v>0.60584430555555546</c:v>
                </c:pt>
                <c:pt idx="9526">
                  <c:v>0.60584547453703708</c:v>
                </c:pt>
                <c:pt idx="9527">
                  <c:v>0.60584663194444444</c:v>
                </c:pt>
                <c:pt idx="9528">
                  <c:v>0.60584777777777776</c:v>
                </c:pt>
                <c:pt idx="9529">
                  <c:v>0.60584894675925927</c:v>
                </c:pt>
                <c:pt idx="9530">
                  <c:v>0.60585009259259259</c:v>
                </c:pt>
                <c:pt idx="9531">
                  <c:v>0.6058512615740741</c:v>
                </c:pt>
                <c:pt idx="9532">
                  <c:v>0.60585265046296299</c:v>
                </c:pt>
                <c:pt idx="9533">
                  <c:v>0.60585502314814821</c:v>
                </c:pt>
                <c:pt idx="9534">
                  <c:v>0.60585627314814816</c:v>
                </c:pt>
                <c:pt idx="9535">
                  <c:v>0.60585739583333331</c:v>
                </c:pt>
                <c:pt idx="9536">
                  <c:v>0.60585895833333336</c:v>
                </c:pt>
                <c:pt idx="9537">
                  <c:v>0.60585969907407411</c:v>
                </c:pt>
                <c:pt idx="9538">
                  <c:v>0.60586138888888885</c:v>
                </c:pt>
                <c:pt idx="9539">
                  <c:v>0.60586247685185179</c:v>
                </c:pt>
                <c:pt idx="9540">
                  <c:v>0.60586289351851852</c:v>
                </c:pt>
                <c:pt idx="9541">
                  <c:v>0.60586406250000002</c:v>
                </c:pt>
                <c:pt idx="9542">
                  <c:v>0.60586521990740738</c:v>
                </c:pt>
                <c:pt idx="9543">
                  <c:v>0.60586637731481485</c:v>
                </c:pt>
                <c:pt idx="9544">
                  <c:v>0.60586753472222221</c:v>
                </c:pt>
                <c:pt idx="9545">
                  <c:v>0.60586868055555554</c:v>
                </c:pt>
                <c:pt idx="9546">
                  <c:v>0.60586984953703704</c:v>
                </c:pt>
                <c:pt idx="9547">
                  <c:v>0.60587099537037037</c:v>
                </c:pt>
                <c:pt idx="9548">
                  <c:v>0.60587216435185187</c:v>
                </c:pt>
                <c:pt idx="9549">
                  <c:v>0.60587332175925923</c:v>
                </c:pt>
                <c:pt idx="9550">
                  <c:v>0.60587521990740745</c:v>
                </c:pt>
                <c:pt idx="9551">
                  <c:v>0.60587574074074069</c:v>
                </c:pt>
                <c:pt idx="9552">
                  <c:v>0.60587719907407411</c:v>
                </c:pt>
                <c:pt idx="9553">
                  <c:v>0.60587868055555549</c:v>
                </c:pt>
                <c:pt idx="9554">
                  <c:v>0.60587918981481481</c:v>
                </c:pt>
                <c:pt idx="9555">
                  <c:v>0.60588106481481485</c:v>
                </c:pt>
                <c:pt idx="9556">
                  <c:v>0.60588151620370367</c:v>
                </c:pt>
                <c:pt idx="9557">
                  <c:v>0.60588359953703708</c:v>
                </c:pt>
                <c:pt idx="9558">
                  <c:v>0.60588423611111109</c:v>
                </c:pt>
                <c:pt idx="9559">
                  <c:v>0.60588500000000001</c:v>
                </c:pt>
                <c:pt idx="9560">
                  <c:v>0.60588657407407409</c:v>
                </c:pt>
                <c:pt idx="9561">
                  <c:v>0.60588719907407407</c:v>
                </c:pt>
                <c:pt idx="9562">
                  <c:v>0.60588836805555557</c:v>
                </c:pt>
                <c:pt idx="9563">
                  <c:v>0.60588952546296304</c:v>
                </c:pt>
                <c:pt idx="9564">
                  <c:v>0.6058906828703704</c:v>
                </c:pt>
                <c:pt idx="9565">
                  <c:v>0.60589184027777776</c:v>
                </c:pt>
                <c:pt idx="9566">
                  <c:v>0.60589299768518512</c:v>
                </c:pt>
                <c:pt idx="9567">
                  <c:v>0.60589414351851856</c:v>
                </c:pt>
                <c:pt idx="9568">
                  <c:v>0.60589531250000006</c:v>
                </c:pt>
                <c:pt idx="9569">
                  <c:v>0.60589646990740742</c:v>
                </c:pt>
                <c:pt idx="9570">
                  <c:v>0.60589762731481478</c:v>
                </c:pt>
                <c:pt idx="9571">
                  <c:v>0.60589935185185184</c:v>
                </c:pt>
                <c:pt idx="9572">
                  <c:v>0.60590027777777777</c:v>
                </c:pt>
                <c:pt idx="9573">
                  <c:v>0.60590115740740746</c:v>
                </c:pt>
                <c:pt idx="9574">
                  <c:v>0.60590334490740738</c:v>
                </c:pt>
                <c:pt idx="9575">
                  <c:v>0.60590356481481478</c:v>
                </c:pt>
                <c:pt idx="9576">
                  <c:v>0.60590542824074078</c:v>
                </c:pt>
                <c:pt idx="9577">
                  <c:v>0.60590651620370362</c:v>
                </c:pt>
                <c:pt idx="9578">
                  <c:v>0.60590693287037034</c:v>
                </c:pt>
                <c:pt idx="9579">
                  <c:v>0.60590907407407413</c:v>
                </c:pt>
                <c:pt idx="9580">
                  <c:v>0.60591057870370368</c:v>
                </c:pt>
                <c:pt idx="9581">
                  <c:v>0.60591091435185185</c:v>
                </c:pt>
                <c:pt idx="9582">
                  <c:v>0.60591240740740748</c:v>
                </c:pt>
                <c:pt idx="9583">
                  <c:v>0.60591351851851849</c:v>
                </c:pt>
                <c:pt idx="9584">
                  <c:v>0.60591381944444445</c:v>
                </c:pt>
                <c:pt idx="9585">
                  <c:v>0.60591498842592595</c:v>
                </c:pt>
                <c:pt idx="9586">
                  <c:v>0.60591614583333331</c:v>
                </c:pt>
                <c:pt idx="9587">
                  <c:v>0.60591730324074067</c:v>
                </c:pt>
                <c:pt idx="9588">
                  <c:v>0.60591846064814814</c:v>
                </c:pt>
                <c:pt idx="9589">
                  <c:v>0.60591961805555561</c:v>
                </c:pt>
                <c:pt idx="9590">
                  <c:v>0.60592077546296297</c:v>
                </c:pt>
                <c:pt idx="9591">
                  <c:v>0.60592194444444447</c:v>
                </c:pt>
                <c:pt idx="9592">
                  <c:v>0.6059230902777778</c:v>
                </c:pt>
                <c:pt idx="9593">
                  <c:v>0.60592424768518527</c:v>
                </c:pt>
                <c:pt idx="9594">
                  <c:v>0.60592556712962964</c:v>
                </c:pt>
                <c:pt idx="9595">
                  <c:v>0.60592711805555555</c:v>
                </c:pt>
                <c:pt idx="9596">
                  <c:v>0.60592827546296302</c:v>
                </c:pt>
                <c:pt idx="9597">
                  <c:v>0.60592903935185183</c:v>
                </c:pt>
                <c:pt idx="9598">
                  <c:v>0.60593048611111111</c:v>
                </c:pt>
                <c:pt idx="9599">
                  <c:v>0.60593148148148157</c:v>
                </c:pt>
                <c:pt idx="9600">
                  <c:v>0.60593262731481479</c:v>
                </c:pt>
                <c:pt idx="9601">
                  <c:v>0.60593355324074072</c:v>
                </c:pt>
                <c:pt idx="9602">
                  <c:v>0.60593555555555556</c:v>
                </c:pt>
                <c:pt idx="9603">
                  <c:v>0.60593650462962956</c:v>
                </c:pt>
                <c:pt idx="9604">
                  <c:v>0.60593697916666667</c:v>
                </c:pt>
                <c:pt idx="9605">
                  <c:v>0.60593812499999999</c:v>
                </c:pt>
                <c:pt idx="9606">
                  <c:v>0.6059392939814815</c:v>
                </c:pt>
                <c:pt idx="9607">
                  <c:v>0.60594045138888886</c:v>
                </c:pt>
                <c:pt idx="9608">
                  <c:v>0.60594160879629633</c:v>
                </c:pt>
                <c:pt idx="9609">
                  <c:v>0.60594276620370369</c:v>
                </c:pt>
                <c:pt idx="9610">
                  <c:v>0.60594392361111116</c:v>
                </c:pt>
                <c:pt idx="9611">
                  <c:v>0.60594509259259266</c:v>
                </c:pt>
                <c:pt idx="9612">
                  <c:v>0.60594623842592588</c:v>
                </c:pt>
                <c:pt idx="9613">
                  <c:v>0.60594739583333335</c:v>
                </c:pt>
                <c:pt idx="9614">
                  <c:v>0.60594855324074071</c:v>
                </c:pt>
                <c:pt idx="9615">
                  <c:v>0.6059513310185185</c:v>
                </c:pt>
                <c:pt idx="9616">
                  <c:v>0.60595146990740745</c:v>
                </c:pt>
                <c:pt idx="9617">
                  <c:v>0.60595218750000002</c:v>
                </c:pt>
                <c:pt idx="9618">
                  <c:v>0.60595439814814811</c:v>
                </c:pt>
                <c:pt idx="9619">
                  <c:v>0.60595491898148146</c:v>
                </c:pt>
                <c:pt idx="9620">
                  <c:v>0.60595567129629624</c:v>
                </c:pt>
                <c:pt idx="9621">
                  <c:v>0.60595791666666665</c:v>
                </c:pt>
                <c:pt idx="9622">
                  <c:v>0.60595807870370366</c:v>
                </c:pt>
                <c:pt idx="9623">
                  <c:v>0.6059589699074075</c:v>
                </c:pt>
                <c:pt idx="9624">
                  <c:v>0.60596025462962966</c:v>
                </c:pt>
                <c:pt idx="9625">
                  <c:v>0.60596128472222222</c:v>
                </c:pt>
                <c:pt idx="9626">
                  <c:v>0.60596244212962957</c:v>
                </c:pt>
                <c:pt idx="9627">
                  <c:v>0.60596359953703705</c:v>
                </c:pt>
                <c:pt idx="9628">
                  <c:v>0.60596475694444452</c:v>
                </c:pt>
                <c:pt idx="9629">
                  <c:v>0.60596591435185188</c:v>
                </c:pt>
                <c:pt idx="9630">
                  <c:v>0.60596707175925923</c:v>
                </c:pt>
                <c:pt idx="9631">
                  <c:v>0.60596822916666671</c:v>
                </c:pt>
                <c:pt idx="9632">
                  <c:v>0.60596938657407406</c:v>
                </c:pt>
                <c:pt idx="9633">
                  <c:v>0.60597062499999998</c:v>
                </c:pt>
                <c:pt idx="9634">
                  <c:v>0.60597209490740744</c:v>
                </c:pt>
                <c:pt idx="9635">
                  <c:v>0.60597319444444453</c:v>
                </c:pt>
                <c:pt idx="9636">
                  <c:v>0.60597481481481485</c:v>
                </c:pt>
                <c:pt idx="9637">
                  <c:v>0.60597552083333339</c:v>
                </c:pt>
                <c:pt idx="9638">
                  <c:v>0.60597725694444438</c:v>
                </c:pt>
                <c:pt idx="9639">
                  <c:v>0.60597822916666666</c:v>
                </c:pt>
                <c:pt idx="9640">
                  <c:v>0.60597875000000001</c:v>
                </c:pt>
                <c:pt idx="9641">
                  <c:v>0.60598028935185189</c:v>
                </c:pt>
                <c:pt idx="9642">
                  <c:v>0.6059809606481481</c:v>
                </c:pt>
                <c:pt idx="9643">
                  <c:v>0.60598210648148143</c:v>
                </c:pt>
                <c:pt idx="9644">
                  <c:v>0.60598327546296293</c:v>
                </c:pt>
                <c:pt idx="9645">
                  <c:v>0.6059844328703704</c:v>
                </c:pt>
                <c:pt idx="9646">
                  <c:v>0.60598557870370373</c:v>
                </c:pt>
                <c:pt idx="9647">
                  <c:v>0.60598673611111109</c:v>
                </c:pt>
                <c:pt idx="9648">
                  <c:v>0.60598790509259259</c:v>
                </c:pt>
                <c:pt idx="9649">
                  <c:v>0.60598906250000006</c:v>
                </c:pt>
                <c:pt idx="9650">
                  <c:v>0.60599021990740742</c:v>
                </c:pt>
                <c:pt idx="9651">
                  <c:v>0.60599137731481478</c:v>
                </c:pt>
                <c:pt idx="9652">
                  <c:v>0.60599304398148146</c:v>
                </c:pt>
                <c:pt idx="9653">
                  <c:v>0.60599478009259256</c:v>
                </c:pt>
                <c:pt idx="9654">
                  <c:v>0.60599572916666666</c:v>
                </c:pt>
                <c:pt idx="9655">
                  <c:v>0.60599651620370376</c:v>
                </c:pt>
                <c:pt idx="9656">
                  <c:v>0.6059982060185185</c:v>
                </c:pt>
                <c:pt idx="9657">
                  <c:v>0.60599929398148145</c:v>
                </c:pt>
                <c:pt idx="9658">
                  <c:v>0.60599964120370364</c:v>
                </c:pt>
                <c:pt idx="9659">
                  <c:v>0.60600137731481485</c:v>
                </c:pt>
                <c:pt idx="9660">
                  <c:v>0.60600230324074078</c:v>
                </c:pt>
                <c:pt idx="9661">
                  <c:v>0.60600311342592594</c:v>
                </c:pt>
                <c:pt idx="9662">
                  <c:v>0.60600409722222226</c:v>
                </c:pt>
                <c:pt idx="9663">
                  <c:v>0.60600526620370376</c:v>
                </c:pt>
                <c:pt idx="9664">
                  <c:v>0.60600641203703698</c:v>
                </c:pt>
                <c:pt idx="9665">
                  <c:v>0.60600756944444445</c:v>
                </c:pt>
                <c:pt idx="9666">
                  <c:v>0.60600873842592595</c:v>
                </c:pt>
                <c:pt idx="9667">
                  <c:v>0.60600989583333331</c:v>
                </c:pt>
                <c:pt idx="9668">
                  <c:v>0.60601105324074078</c:v>
                </c:pt>
                <c:pt idx="9669">
                  <c:v>0.60601221064814814</c:v>
                </c:pt>
                <c:pt idx="9670">
                  <c:v>0.60601336805555561</c:v>
                </c:pt>
                <c:pt idx="9671">
                  <c:v>0.60601451388888894</c:v>
                </c:pt>
                <c:pt idx="9672">
                  <c:v>0.60601584490740745</c:v>
                </c:pt>
                <c:pt idx="9673">
                  <c:v>0.60601746527777778</c:v>
                </c:pt>
                <c:pt idx="9674">
                  <c:v>0.60601925925925926</c:v>
                </c:pt>
                <c:pt idx="9675">
                  <c:v>0.60601996527777779</c:v>
                </c:pt>
                <c:pt idx="9676">
                  <c:v>0.60602059027777777</c:v>
                </c:pt>
                <c:pt idx="9677">
                  <c:v>0.60602178240740745</c:v>
                </c:pt>
                <c:pt idx="9678">
                  <c:v>0.60602262731481482</c:v>
                </c:pt>
                <c:pt idx="9679">
                  <c:v>0.60602423611111111</c:v>
                </c:pt>
                <c:pt idx="9680">
                  <c:v>0.60602494212962965</c:v>
                </c:pt>
                <c:pt idx="9681">
                  <c:v>0.60602667824074075</c:v>
                </c:pt>
                <c:pt idx="9682">
                  <c:v>0.60602765046296292</c:v>
                </c:pt>
                <c:pt idx="9683">
                  <c:v>0.60602841435185184</c:v>
                </c:pt>
                <c:pt idx="9684">
                  <c:v>0.60602956018518517</c:v>
                </c:pt>
                <c:pt idx="9685">
                  <c:v>0.60603072916666667</c:v>
                </c:pt>
                <c:pt idx="9686">
                  <c:v>0.606031875</c:v>
                </c:pt>
                <c:pt idx="9687">
                  <c:v>0.60603303240740747</c:v>
                </c:pt>
                <c:pt idx="9688">
                  <c:v>0.60603420138888897</c:v>
                </c:pt>
                <c:pt idx="9689">
                  <c:v>0.60603535879629633</c:v>
                </c:pt>
                <c:pt idx="9690">
                  <c:v>0.60603651620370369</c:v>
                </c:pt>
                <c:pt idx="9691">
                  <c:v>0.60603767361111105</c:v>
                </c:pt>
                <c:pt idx="9692">
                  <c:v>0.60603883101851852</c:v>
                </c:pt>
                <c:pt idx="9693">
                  <c:v>0.60604056712962961</c:v>
                </c:pt>
                <c:pt idx="9694">
                  <c:v>0.60604129629629633</c:v>
                </c:pt>
                <c:pt idx="9695">
                  <c:v>0.60604373842592585</c:v>
                </c:pt>
                <c:pt idx="9696">
                  <c:v>0.60604408564814816</c:v>
                </c:pt>
                <c:pt idx="9697">
                  <c:v>0.6060449537037037</c:v>
                </c:pt>
                <c:pt idx="9698">
                  <c:v>0.60604738425925919</c:v>
                </c:pt>
                <c:pt idx="9699">
                  <c:v>0.60604767361111112</c:v>
                </c:pt>
                <c:pt idx="9700">
                  <c:v>0.60604812499999994</c:v>
                </c:pt>
                <c:pt idx="9701">
                  <c:v>0.60604996527777777</c:v>
                </c:pt>
                <c:pt idx="9702">
                  <c:v>0.6060505439814815</c:v>
                </c:pt>
                <c:pt idx="9703">
                  <c:v>0.60605155092592589</c:v>
                </c:pt>
                <c:pt idx="9704">
                  <c:v>0.60605278935185192</c:v>
                </c:pt>
                <c:pt idx="9705">
                  <c:v>0.60605387731481486</c:v>
                </c:pt>
                <c:pt idx="9706">
                  <c:v>0.60605502314814819</c:v>
                </c:pt>
                <c:pt idx="9707">
                  <c:v>0.60605619212962958</c:v>
                </c:pt>
                <c:pt idx="9708">
                  <c:v>0.60605734953703705</c:v>
                </c:pt>
                <c:pt idx="9709">
                  <c:v>0.60605850694444452</c:v>
                </c:pt>
                <c:pt idx="9710">
                  <c:v>0.60605966435185188</c:v>
                </c:pt>
                <c:pt idx="9711">
                  <c:v>0.60606082175925924</c:v>
                </c:pt>
                <c:pt idx="9712">
                  <c:v>0.6060619791666666</c:v>
                </c:pt>
                <c:pt idx="9713">
                  <c:v>0.60606370370370377</c:v>
                </c:pt>
                <c:pt idx="9714">
                  <c:v>0.60606543981481475</c:v>
                </c:pt>
                <c:pt idx="9715">
                  <c:v>0.60606620370370379</c:v>
                </c:pt>
                <c:pt idx="9716">
                  <c:v>0.60606686342592597</c:v>
                </c:pt>
                <c:pt idx="9717">
                  <c:v>0.60606798611111112</c:v>
                </c:pt>
                <c:pt idx="9718">
                  <c:v>0.60606932870370367</c:v>
                </c:pt>
                <c:pt idx="9719">
                  <c:v>0.60607024305555557</c:v>
                </c:pt>
                <c:pt idx="9720">
                  <c:v>0.60607168981481474</c:v>
                </c:pt>
                <c:pt idx="9721">
                  <c:v>0.60607240740740742</c:v>
                </c:pt>
                <c:pt idx="9722">
                  <c:v>0.60607416666666658</c:v>
                </c:pt>
                <c:pt idx="9723">
                  <c:v>0.60607527777777781</c:v>
                </c:pt>
                <c:pt idx="9724">
                  <c:v>0.60607585648148143</c:v>
                </c:pt>
                <c:pt idx="9725">
                  <c:v>0.60607701388888879</c:v>
                </c:pt>
                <c:pt idx="9726">
                  <c:v>0.60607818287037041</c:v>
                </c:pt>
                <c:pt idx="9727">
                  <c:v>0.60607934027777777</c:v>
                </c:pt>
                <c:pt idx="9728">
                  <c:v>0.60608049768518524</c:v>
                </c:pt>
                <c:pt idx="9729">
                  <c:v>0.6060816550925926</c:v>
                </c:pt>
                <c:pt idx="9730">
                  <c:v>0.60608281249999996</c:v>
                </c:pt>
                <c:pt idx="9731">
                  <c:v>0.60608396990740743</c:v>
                </c:pt>
                <c:pt idx="9732">
                  <c:v>0.60608512731481479</c:v>
                </c:pt>
                <c:pt idx="9733">
                  <c:v>0.60608628472222226</c:v>
                </c:pt>
                <c:pt idx="9734">
                  <c:v>0.60608824074074075</c:v>
                </c:pt>
                <c:pt idx="9735">
                  <c:v>0.60608894675925928</c:v>
                </c:pt>
                <c:pt idx="9736">
                  <c:v>0.60609021990740741</c:v>
                </c:pt>
                <c:pt idx="9737">
                  <c:v>0.6060911342592592</c:v>
                </c:pt>
                <c:pt idx="9738">
                  <c:v>0.60609207175925928</c:v>
                </c:pt>
                <c:pt idx="9739">
                  <c:v>0.60609369212962971</c:v>
                </c:pt>
                <c:pt idx="9740">
                  <c:v>0.60609444444444438</c:v>
                </c:pt>
                <c:pt idx="9741">
                  <c:v>0.60609663194444452</c:v>
                </c:pt>
                <c:pt idx="9742">
                  <c:v>0.60609784722222226</c:v>
                </c:pt>
                <c:pt idx="9743">
                  <c:v>0.60609799768518513</c:v>
                </c:pt>
                <c:pt idx="9744">
                  <c:v>0.60609901620370377</c:v>
                </c:pt>
                <c:pt idx="9745">
                  <c:v>0.60610017361111113</c:v>
                </c:pt>
                <c:pt idx="9746">
                  <c:v>0.60610133101851849</c:v>
                </c:pt>
                <c:pt idx="9747">
                  <c:v>0.60610248842592584</c:v>
                </c:pt>
                <c:pt idx="9748">
                  <c:v>0.60610364583333332</c:v>
                </c:pt>
                <c:pt idx="9749">
                  <c:v>0.60610480324074079</c:v>
                </c:pt>
                <c:pt idx="9750">
                  <c:v>0.60610596064814815</c:v>
                </c:pt>
                <c:pt idx="9751">
                  <c:v>0.6061071180555555</c:v>
                </c:pt>
                <c:pt idx="9752">
                  <c:v>0.60610827546296298</c:v>
                </c:pt>
                <c:pt idx="9753">
                  <c:v>0.60610959490740735</c:v>
                </c:pt>
                <c:pt idx="9754">
                  <c:v>0.60611086805555558</c:v>
                </c:pt>
                <c:pt idx="9755">
                  <c:v>0.60611231481481476</c:v>
                </c:pt>
                <c:pt idx="9756">
                  <c:v>0.60611388888888884</c:v>
                </c:pt>
                <c:pt idx="9757">
                  <c:v>0.60611464120370373</c:v>
                </c:pt>
                <c:pt idx="9758">
                  <c:v>0.60611547453703707</c:v>
                </c:pt>
                <c:pt idx="9759">
                  <c:v>0.6061170023148148</c:v>
                </c:pt>
                <c:pt idx="9760">
                  <c:v>0.60611811342592592</c:v>
                </c:pt>
                <c:pt idx="9761">
                  <c:v>0.60611872685185186</c:v>
                </c:pt>
                <c:pt idx="9762">
                  <c:v>0.60612033564814816</c:v>
                </c:pt>
                <c:pt idx="9763">
                  <c:v>0.60612186342592589</c:v>
                </c:pt>
                <c:pt idx="9764">
                  <c:v>0.6061221527777777</c:v>
                </c:pt>
                <c:pt idx="9765">
                  <c:v>0.60612332175925931</c:v>
                </c:pt>
                <c:pt idx="9766">
                  <c:v>0.60612447916666667</c:v>
                </c:pt>
                <c:pt idx="9767">
                  <c:v>0.60612563657407403</c:v>
                </c:pt>
                <c:pt idx="9768">
                  <c:v>0.6061267939814815</c:v>
                </c:pt>
                <c:pt idx="9769">
                  <c:v>0.60612795138888886</c:v>
                </c:pt>
                <c:pt idx="9770">
                  <c:v>0.60612909722222219</c:v>
                </c:pt>
                <c:pt idx="9771">
                  <c:v>0.60613025462962966</c:v>
                </c:pt>
                <c:pt idx="9772">
                  <c:v>0.60613142361111105</c:v>
                </c:pt>
                <c:pt idx="9773">
                  <c:v>0.60613258101851852</c:v>
                </c:pt>
                <c:pt idx="9774">
                  <c:v>0.60613407407407405</c:v>
                </c:pt>
                <c:pt idx="9775">
                  <c:v>0.60613490740740739</c:v>
                </c:pt>
                <c:pt idx="9776">
                  <c:v>0.60613778935185181</c:v>
                </c:pt>
                <c:pt idx="9777">
                  <c:v>0.60613793981481479</c:v>
                </c:pt>
                <c:pt idx="9778">
                  <c:v>0.60613884259259265</c:v>
                </c:pt>
                <c:pt idx="9779">
                  <c:v>0.60614005787037029</c:v>
                </c:pt>
                <c:pt idx="9780">
                  <c:v>0.60614159722222216</c:v>
                </c:pt>
                <c:pt idx="9781">
                  <c:v>0.60614184027777773</c:v>
                </c:pt>
                <c:pt idx="9782">
                  <c:v>0.60614379629629633</c:v>
                </c:pt>
                <c:pt idx="9783">
                  <c:v>0.60614525462962965</c:v>
                </c:pt>
                <c:pt idx="9784">
                  <c:v>0.60614541666666666</c:v>
                </c:pt>
                <c:pt idx="9785">
                  <c:v>0.60614645833333325</c:v>
                </c:pt>
                <c:pt idx="9786">
                  <c:v>0.60614761574074072</c:v>
                </c:pt>
                <c:pt idx="9787">
                  <c:v>0.60614878472222222</c:v>
                </c:pt>
                <c:pt idx="9788">
                  <c:v>0.60614994212962969</c:v>
                </c:pt>
                <c:pt idx="9789">
                  <c:v>0.60615109953703705</c:v>
                </c:pt>
                <c:pt idx="9790">
                  <c:v>0.60615225694444441</c:v>
                </c:pt>
                <c:pt idx="9791">
                  <c:v>0.60615340277777785</c:v>
                </c:pt>
                <c:pt idx="9792">
                  <c:v>0.60615457175925924</c:v>
                </c:pt>
                <c:pt idx="9793">
                  <c:v>0.60615572916666671</c:v>
                </c:pt>
                <c:pt idx="9794">
                  <c:v>0.60615687499999993</c:v>
                </c:pt>
                <c:pt idx="9795">
                  <c:v>0.60615804398148143</c:v>
                </c:pt>
                <c:pt idx="9796">
                  <c:v>0.60616111111111115</c:v>
                </c:pt>
                <c:pt idx="9797">
                  <c:v>0.60616162037037036</c:v>
                </c:pt>
                <c:pt idx="9798">
                  <c:v>0.60616335648148156</c:v>
                </c:pt>
                <c:pt idx="9799">
                  <c:v>0.6061649189814815</c:v>
                </c:pt>
                <c:pt idx="9800">
                  <c:v>0.60616549768518524</c:v>
                </c:pt>
                <c:pt idx="9801">
                  <c:v>0.60616724537037037</c:v>
                </c:pt>
                <c:pt idx="9802">
                  <c:v>0.60616846064814822</c:v>
                </c:pt>
                <c:pt idx="9803">
                  <c:v>0.60616931712962963</c:v>
                </c:pt>
                <c:pt idx="9804">
                  <c:v>0.60616989583333336</c:v>
                </c:pt>
                <c:pt idx="9805">
                  <c:v>0.60617123842592591</c:v>
                </c:pt>
                <c:pt idx="9806">
                  <c:v>0.60617195601851848</c:v>
                </c:pt>
                <c:pt idx="9807">
                  <c:v>0.60617311342592595</c:v>
                </c:pt>
                <c:pt idx="9808">
                  <c:v>0.60617428240740734</c:v>
                </c:pt>
                <c:pt idx="9809">
                  <c:v>0.60617542824074078</c:v>
                </c:pt>
                <c:pt idx="9810">
                  <c:v>0.60617658564814814</c:v>
                </c:pt>
                <c:pt idx="9811">
                  <c:v>0.6061777430555555</c:v>
                </c:pt>
                <c:pt idx="9812">
                  <c:v>0.60617890046296297</c:v>
                </c:pt>
                <c:pt idx="9813">
                  <c:v>0.60618005787037044</c:v>
                </c:pt>
                <c:pt idx="9814">
                  <c:v>0.60618120370370365</c:v>
                </c:pt>
                <c:pt idx="9815">
                  <c:v>0.60618237268518516</c:v>
                </c:pt>
                <c:pt idx="9816">
                  <c:v>0.60618390046296289</c:v>
                </c:pt>
                <c:pt idx="9817">
                  <c:v>0.60618469907407413</c:v>
                </c:pt>
                <c:pt idx="9818">
                  <c:v>0.60618638888888887</c:v>
                </c:pt>
                <c:pt idx="9819">
                  <c:v>0.60618725694444442</c:v>
                </c:pt>
                <c:pt idx="9820">
                  <c:v>0.60618859953703708</c:v>
                </c:pt>
                <c:pt idx="9821">
                  <c:v>0.60619038194444441</c:v>
                </c:pt>
                <c:pt idx="9822">
                  <c:v>0.60619061342592595</c:v>
                </c:pt>
                <c:pt idx="9823">
                  <c:v>0.60619177083333331</c:v>
                </c:pt>
                <c:pt idx="9824">
                  <c:v>0.60619298611111117</c:v>
                </c:pt>
                <c:pt idx="9825">
                  <c:v>0.60619394675925931</c:v>
                </c:pt>
                <c:pt idx="9826">
                  <c:v>0.60619510416666667</c:v>
                </c:pt>
                <c:pt idx="9827">
                  <c:v>0.60619626157407414</c:v>
                </c:pt>
                <c:pt idx="9828">
                  <c:v>0.6061974189814815</c:v>
                </c:pt>
                <c:pt idx="9829">
                  <c:v>0.60619857638888885</c:v>
                </c:pt>
                <c:pt idx="9830">
                  <c:v>0.60619973379629633</c:v>
                </c:pt>
                <c:pt idx="9831">
                  <c:v>0.60620089120370368</c:v>
                </c:pt>
                <c:pt idx="9832">
                  <c:v>0.60620204861111116</c:v>
                </c:pt>
                <c:pt idx="9833">
                  <c:v>0.60620320601851851</c:v>
                </c:pt>
                <c:pt idx="9834">
                  <c:v>0.60620436342592598</c:v>
                </c:pt>
                <c:pt idx="9835">
                  <c:v>0.60620560185185179</c:v>
                </c:pt>
                <c:pt idx="9836">
                  <c:v>0.60620682870370368</c:v>
                </c:pt>
                <c:pt idx="9837">
                  <c:v>0.60620785879629624</c:v>
                </c:pt>
                <c:pt idx="9838">
                  <c:v>0.60620964120370369</c:v>
                </c:pt>
                <c:pt idx="9839">
                  <c:v>0.60621128472222219</c:v>
                </c:pt>
                <c:pt idx="9840">
                  <c:v>0.60621173611111112</c:v>
                </c:pt>
                <c:pt idx="9841">
                  <c:v>0.60621348379629636</c:v>
                </c:pt>
                <c:pt idx="9842">
                  <c:v>0.60621480324074073</c:v>
                </c:pt>
                <c:pt idx="9843">
                  <c:v>0.60621509259259254</c:v>
                </c:pt>
                <c:pt idx="9844">
                  <c:v>0.60621592592592588</c:v>
                </c:pt>
                <c:pt idx="9845">
                  <c:v>0.60621709490740738</c:v>
                </c:pt>
                <c:pt idx="9846">
                  <c:v>0.60621825231481474</c:v>
                </c:pt>
                <c:pt idx="9847">
                  <c:v>0.60621940972222221</c:v>
                </c:pt>
                <c:pt idx="9848">
                  <c:v>0.60622056712962968</c:v>
                </c:pt>
                <c:pt idx="9849">
                  <c:v>0.60622172453703704</c:v>
                </c:pt>
                <c:pt idx="9850">
                  <c:v>0.6062228819444444</c:v>
                </c:pt>
                <c:pt idx="9851">
                  <c:v>0.60622403935185187</c:v>
                </c:pt>
                <c:pt idx="9852">
                  <c:v>0.60622520833333338</c:v>
                </c:pt>
                <c:pt idx="9853">
                  <c:v>0.60622650462962968</c:v>
                </c:pt>
                <c:pt idx="9854">
                  <c:v>0.60622754629629627</c:v>
                </c:pt>
                <c:pt idx="9855">
                  <c:v>0.60622923611111112</c:v>
                </c:pt>
                <c:pt idx="9856">
                  <c:v>0.60623002314814811</c:v>
                </c:pt>
                <c:pt idx="9857">
                  <c:v>0.60623123842592597</c:v>
                </c:pt>
                <c:pt idx="9858">
                  <c:v>0.60623314814814822</c:v>
                </c:pt>
                <c:pt idx="9859">
                  <c:v>0.60623356481481483</c:v>
                </c:pt>
                <c:pt idx="9860">
                  <c:v>0.60623531249999996</c:v>
                </c:pt>
                <c:pt idx="9861">
                  <c:v>0.60623621527777782</c:v>
                </c:pt>
                <c:pt idx="9862">
                  <c:v>0.60623677083333338</c:v>
                </c:pt>
                <c:pt idx="9863">
                  <c:v>0.60623792824074074</c:v>
                </c:pt>
                <c:pt idx="9864">
                  <c:v>0.6062390856481481</c:v>
                </c:pt>
                <c:pt idx="9865">
                  <c:v>0.60624025462962972</c:v>
                </c:pt>
                <c:pt idx="9866">
                  <c:v>0.60624140046296293</c:v>
                </c:pt>
                <c:pt idx="9867">
                  <c:v>0.6062425578703704</c:v>
                </c:pt>
                <c:pt idx="9868">
                  <c:v>0.60624371527777776</c:v>
                </c:pt>
                <c:pt idx="9869">
                  <c:v>0.60624487268518523</c:v>
                </c:pt>
                <c:pt idx="9870">
                  <c:v>0.60624603009259259</c:v>
                </c:pt>
                <c:pt idx="9871">
                  <c:v>0.60624718749999995</c:v>
                </c:pt>
                <c:pt idx="9872">
                  <c:v>0.60624846064814808</c:v>
                </c:pt>
                <c:pt idx="9873">
                  <c:v>0.60624958333333334</c:v>
                </c:pt>
                <c:pt idx="9874">
                  <c:v>0.60625118055555549</c:v>
                </c:pt>
                <c:pt idx="9875">
                  <c:v>0.60625195601851856</c:v>
                </c:pt>
                <c:pt idx="9876">
                  <c:v>0.60625370370370368</c:v>
                </c:pt>
                <c:pt idx="9877">
                  <c:v>0.60625467592592597</c:v>
                </c:pt>
                <c:pt idx="9878">
                  <c:v>0.60625537037037036</c:v>
                </c:pt>
                <c:pt idx="9879">
                  <c:v>0.60625644675925927</c:v>
                </c:pt>
                <c:pt idx="9880">
                  <c:v>0.60625760416666663</c:v>
                </c:pt>
                <c:pt idx="9881">
                  <c:v>0.6062587615740741</c:v>
                </c:pt>
                <c:pt idx="9882">
                  <c:v>0.6062599305555556</c:v>
                </c:pt>
                <c:pt idx="9883">
                  <c:v>0.60626108796296296</c:v>
                </c:pt>
                <c:pt idx="9884">
                  <c:v>0.60626223379629629</c:v>
                </c:pt>
                <c:pt idx="9885">
                  <c:v>0.60626340277777779</c:v>
                </c:pt>
                <c:pt idx="9886">
                  <c:v>0.60626454861111112</c:v>
                </c:pt>
                <c:pt idx="9887">
                  <c:v>0.60626571759259262</c:v>
                </c:pt>
                <c:pt idx="9888">
                  <c:v>0.60626686342592595</c:v>
                </c:pt>
                <c:pt idx="9889">
                  <c:v>0.60626840277777772</c:v>
                </c:pt>
                <c:pt idx="9890">
                  <c:v>0.6062692476851852</c:v>
                </c:pt>
                <c:pt idx="9891">
                  <c:v>0.60627196759259261</c:v>
                </c:pt>
                <c:pt idx="9892">
                  <c:v>0.60627232638888884</c:v>
                </c:pt>
                <c:pt idx="9893">
                  <c:v>0.60627273148148153</c:v>
                </c:pt>
                <c:pt idx="9894">
                  <c:v>0.60627453703703704</c:v>
                </c:pt>
                <c:pt idx="9895">
                  <c:v>0.60627547453703701</c:v>
                </c:pt>
                <c:pt idx="9896">
                  <c:v>0.6062762615740741</c:v>
                </c:pt>
                <c:pt idx="9897">
                  <c:v>0.60627728009259263</c:v>
                </c:pt>
                <c:pt idx="9898">
                  <c:v>0.60627843749999999</c:v>
                </c:pt>
                <c:pt idx="9899">
                  <c:v>0.60627959490740746</c:v>
                </c:pt>
                <c:pt idx="9900">
                  <c:v>0.60628076388888896</c:v>
                </c:pt>
                <c:pt idx="9901">
                  <c:v>0.60628190972222218</c:v>
                </c:pt>
                <c:pt idx="9902">
                  <c:v>0.60628306712962965</c:v>
                </c:pt>
                <c:pt idx="9903">
                  <c:v>0.60628422453703701</c:v>
                </c:pt>
                <c:pt idx="9904">
                  <c:v>0.60628537037037034</c:v>
                </c:pt>
                <c:pt idx="9905">
                  <c:v>0.60628655092592598</c:v>
                </c:pt>
                <c:pt idx="9906">
                  <c:v>0.60628770833333334</c:v>
                </c:pt>
                <c:pt idx="9907">
                  <c:v>0.60628893518518523</c:v>
                </c:pt>
                <c:pt idx="9908">
                  <c:v>0.60629010416666662</c:v>
                </c:pt>
                <c:pt idx="9909">
                  <c:v>0.60629131944444448</c:v>
                </c:pt>
                <c:pt idx="9910">
                  <c:v>0.60629254629629625</c:v>
                </c:pt>
                <c:pt idx="9911">
                  <c:v>0.60629427083333332</c:v>
                </c:pt>
                <c:pt idx="9912">
                  <c:v>0.60629523148148157</c:v>
                </c:pt>
                <c:pt idx="9913">
                  <c:v>0.60629604166666673</c:v>
                </c:pt>
                <c:pt idx="9914">
                  <c:v>0.60629760416666667</c:v>
                </c:pt>
                <c:pt idx="9915">
                  <c:v>0.60629885416666662</c:v>
                </c:pt>
                <c:pt idx="9916">
                  <c:v>0.60629927083333335</c:v>
                </c:pt>
                <c:pt idx="9917">
                  <c:v>0.60630042824074082</c:v>
                </c:pt>
                <c:pt idx="9918">
                  <c:v>0.60630158564814818</c:v>
                </c:pt>
                <c:pt idx="9919">
                  <c:v>0.60630274305555554</c:v>
                </c:pt>
                <c:pt idx="9920">
                  <c:v>0.60630390046296301</c:v>
                </c:pt>
                <c:pt idx="9921">
                  <c:v>0.60630505787037037</c:v>
                </c:pt>
                <c:pt idx="9922">
                  <c:v>0.60630621527777784</c:v>
                </c:pt>
                <c:pt idx="9923">
                  <c:v>0.6063073726851852</c:v>
                </c:pt>
                <c:pt idx="9924">
                  <c:v>0.60630853009259256</c:v>
                </c:pt>
                <c:pt idx="9925">
                  <c:v>0.60630968750000003</c:v>
                </c:pt>
                <c:pt idx="9926">
                  <c:v>0.60631099537037036</c:v>
                </c:pt>
                <c:pt idx="9927">
                  <c:v>0.60631384259259258</c:v>
                </c:pt>
                <c:pt idx="9928">
                  <c:v>0.60631399305555556</c:v>
                </c:pt>
                <c:pt idx="9929">
                  <c:v>0.60631467592592592</c:v>
                </c:pt>
                <c:pt idx="9930">
                  <c:v>0.60631603009259261</c:v>
                </c:pt>
                <c:pt idx="9931">
                  <c:v>0.6063172916666667</c:v>
                </c:pt>
                <c:pt idx="9932">
                  <c:v>0.60631781249999994</c:v>
                </c:pt>
                <c:pt idx="9933">
                  <c:v>0.6063195023148148</c:v>
                </c:pt>
                <c:pt idx="9934">
                  <c:v>0.60632076388888889</c:v>
                </c:pt>
                <c:pt idx="9935">
                  <c:v>0.60632135416666666</c:v>
                </c:pt>
                <c:pt idx="9936">
                  <c:v>0.60632245370370375</c:v>
                </c:pt>
                <c:pt idx="9937">
                  <c:v>0.60632371527777773</c:v>
                </c:pt>
                <c:pt idx="9938">
                  <c:v>0.6063247453703704</c:v>
                </c:pt>
                <c:pt idx="9939">
                  <c:v>0.60632589120370373</c:v>
                </c:pt>
                <c:pt idx="9940">
                  <c:v>0.60632704861111109</c:v>
                </c:pt>
                <c:pt idx="9941">
                  <c:v>0.60632820601851845</c:v>
                </c:pt>
                <c:pt idx="9942">
                  <c:v>0.60632936342592592</c:v>
                </c:pt>
                <c:pt idx="9943">
                  <c:v>0.60633052083333339</c:v>
                </c:pt>
                <c:pt idx="9944">
                  <c:v>0.60633168981481478</c:v>
                </c:pt>
                <c:pt idx="9945">
                  <c:v>0.60633284722222225</c:v>
                </c:pt>
                <c:pt idx="9946">
                  <c:v>0.60633400462962961</c:v>
                </c:pt>
                <c:pt idx="9947">
                  <c:v>0.60633515046296305</c:v>
                </c:pt>
                <c:pt idx="9948">
                  <c:v>0.60633680555555558</c:v>
                </c:pt>
                <c:pt idx="9949">
                  <c:v>0.60633913194444444</c:v>
                </c:pt>
                <c:pt idx="9950">
                  <c:v>0.60633928240740742</c:v>
                </c:pt>
                <c:pt idx="9951">
                  <c:v>0.60634027777777777</c:v>
                </c:pt>
                <c:pt idx="9952">
                  <c:v>0.60634096064814813</c:v>
                </c:pt>
                <c:pt idx="9953">
                  <c:v>0.60634212962962963</c:v>
                </c:pt>
                <c:pt idx="9954">
                  <c:v>0.60634432870370369</c:v>
                </c:pt>
                <c:pt idx="9955">
                  <c:v>0.60634547453703702</c:v>
                </c:pt>
                <c:pt idx="9956">
                  <c:v>0.60634563657407403</c:v>
                </c:pt>
                <c:pt idx="9957">
                  <c:v>0.60634672453703709</c:v>
                </c:pt>
                <c:pt idx="9958">
                  <c:v>0.60634788194444444</c:v>
                </c:pt>
                <c:pt idx="9959">
                  <c:v>0.60634903935185192</c:v>
                </c:pt>
                <c:pt idx="9960">
                  <c:v>0.60635019675925927</c:v>
                </c:pt>
                <c:pt idx="9961">
                  <c:v>0.60635135416666663</c:v>
                </c:pt>
                <c:pt idx="9962">
                  <c:v>0.6063525115740741</c:v>
                </c:pt>
                <c:pt idx="9963">
                  <c:v>0.60635366898148146</c:v>
                </c:pt>
                <c:pt idx="9964">
                  <c:v>0.60635481481481479</c:v>
                </c:pt>
                <c:pt idx="9965">
                  <c:v>0.60635598379629629</c:v>
                </c:pt>
                <c:pt idx="9966">
                  <c:v>0.60635714120370365</c:v>
                </c:pt>
                <c:pt idx="9967">
                  <c:v>0.60635875000000006</c:v>
                </c:pt>
                <c:pt idx="9968">
                  <c:v>0.60635984953703703</c:v>
                </c:pt>
                <c:pt idx="9969">
                  <c:v>0.60636116898148151</c:v>
                </c:pt>
                <c:pt idx="9970">
                  <c:v>0.60636250000000003</c:v>
                </c:pt>
                <c:pt idx="9971">
                  <c:v>0.60636300925925934</c:v>
                </c:pt>
                <c:pt idx="9972">
                  <c:v>0.60636510416666667</c:v>
                </c:pt>
                <c:pt idx="9973">
                  <c:v>0.60636538194444445</c:v>
                </c:pt>
                <c:pt idx="9974">
                  <c:v>0.60636655092592595</c:v>
                </c:pt>
                <c:pt idx="9975">
                  <c:v>0.60636879629629636</c:v>
                </c:pt>
                <c:pt idx="9976">
                  <c:v>0.60636902777777779</c:v>
                </c:pt>
                <c:pt idx="9977">
                  <c:v>0.60636987268518527</c:v>
                </c:pt>
                <c:pt idx="9978">
                  <c:v>0.60637103009259263</c:v>
                </c:pt>
                <c:pt idx="9979">
                  <c:v>0.60637218749999999</c:v>
                </c:pt>
                <c:pt idx="9980">
                  <c:v>0.60637334490740735</c:v>
                </c:pt>
                <c:pt idx="9981">
                  <c:v>0.60637450231481482</c:v>
                </c:pt>
                <c:pt idx="9982">
                  <c:v>0.60637567129629633</c:v>
                </c:pt>
                <c:pt idx="9983">
                  <c:v>0.60637681712962965</c:v>
                </c:pt>
                <c:pt idx="9984">
                  <c:v>0.60637797453703701</c:v>
                </c:pt>
                <c:pt idx="9985">
                  <c:v>0.60637913194444448</c:v>
                </c:pt>
                <c:pt idx="9986">
                  <c:v>0.60638028935185184</c:v>
                </c:pt>
                <c:pt idx="9987">
                  <c:v>0.60638145833333335</c:v>
                </c:pt>
                <c:pt idx="9988">
                  <c:v>0.60638425925925921</c:v>
                </c:pt>
                <c:pt idx="9989">
                  <c:v>0.60638482638888891</c:v>
                </c:pt>
                <c:pt idx="9990">
                  <c:v>0.60638505787037034</c:v>
                </c:pt>
                <c:pt idx="9991">
                  <c:v>0.60638668981481481</c:v>
                </c:pt>
                <c:pt idx="9992">
                  <c:v>0.60638762731481488</c:v>
                </c:pt>
                <c:pt idx="9993">
                  <c:v>0.60638847222222225</c:v>
                </c:pt>
                <c:pt idx="9994">
                  <c:v>0.60639008101851855</c:v>
                </c:pt>
                <c:pt idx="9995">
                  <c:v>0.60639070601851852</c:v>
                </c:pt>
                <c:pt idx="9996">
                  <c:v>0.60639186342592588</c:v>
                </c:pt>
                <c:pt idx="9997">
                  <c:v>0.60639302083333335</c:v>
                </c:pt>
                <c:pt idx="9998">
                  <c:v>0.60639417824074071</c:v>
                </c:pt>
                <c:pt idx="9999">
                  <c:v>0.60639533564814818</c:v>
                </c:pt>
                <c:pt idx="10000">
                  <c:v>0.60639649305555554</c:v>
                </c:pt>
                <c:pt idx="10001">
                  <c:v>0.6063976504629629</c:v>
                </c:pt>
                <c:pt idx="10002">
                  <c:v>0.60639880787037037</c:v>
                </c:pt>
                <c:pt idx="10003">
                  <c:v>0.60639996527777784</c:v>
                </c:pt>
                <c:pt idx="10004">
                  <c:v>0.6064011226851852</c:v>
                </c:pt>
                <c:pt idx="10005">
                  <c:v>0.60640244212962968</c:v>
                </c:pt>
                <c:pt idx="10006">
                  <c:v>0.60640481481481479</c:v>
                </c:pt>
                <c:pt idx="10007">
                  <c:v>0.6064058912037037</c:v>
                </c:pt>
                <c:pt idx="10008">
                  <c:v>0.6064062731481481</c:v>
                </c:pt>
                <c:pt idx="10009">
                  <c:v>0.60640723379629624</c:v>
                </c:pt>
                <c:pt idx="10010">
                  <c:v>0.60640903935185186</c:v>
                </c:pt>
                <c:pt idx="10011">
                  <c:v>0.60640947916666665</c:v>
                </c:pt>
                <c:pt idx="10012">
                  <c:v>0.60641053240740739</c:v>
                </c:pt>
                <c:pt idx="10013">
                  <c:v>0.6064123958333334</c:v>
                </c:pt>
                <c:pt idx="10014">
                  <c:v>0.60641284722222222</c:v>
                </c:pt>
                <c:pt idx="10015">
                  <c:v>0.60641385416666671</c:v>
                </c:pt>
                <c:pt idx="10016">
                  <c:v>0.60641501157407407</c:v>
                </c:pt>
                <c:pt idx="10017">
                  <c:v>0.60641616898148154</c:v>
                </c:pt>
                <c:pt idx="10018">
                  <c:v>0.6064173263888889</c:v>
                </c:pt>
                <c:pt idx="10019">
                  <c:v>0.60641849537037029</c:v>
                </c:pt>
                <c:pt idx="10020">
                  <c:v>0.60641964120370373</c:v>
                </c:pt>
                <c:pt idx="10021">
                  <c:v>0.60642079861111109</c:v>
                </c:pt>
                <c:pt idx="10022">
                  <c:v>0.60642195601851856</c:v>
                </c:pt>
                <c:pt idx="10023">
                  <c:v>0.60642311342592592</c:v>
                </c:pt>
                <c:pt idx="10024">
                  <c:v>0.60642425925925925</c:v>
                </c:pt>
                <c:pt idx="10025">
                  <c:v>0.6064258217592593</c:v>
                </c:pt>
                <c:pt idx="10026">
                  <c:v>0.60642790509259259</c:v>
                </c:pt>
                <c:pt idx="10027">
                  <c:v>0.60642848379629632</c:v>
                </c:pt>
                <c:pt idx="10028">
                  <c:v>0.60642894675925929</c:v>
                </c:pt>
                <c:pt idx="10029">
                  <c:v>0.6064304976851852</c:v>
                </c:pt>
                <c:pt idx="10030">
                  <c:v>0.60643123842592594</c:v>
                </c:pt>
                <c:pt idx="10031">
                  <c:v>0.60643311342592598</c:v>
                </c:pt>
                <c:pt idx="10032">
                  <c:v>0.60643385416666673</c:v>
                </c:pt>
                <c:pt idx="10033">
                  <c:v>0.60643501157407409</c:v>
                </c:pt>
                <c:pt idx="10034">
                  <c:v>0.60643640046296299</c:v>
                </c:pt>
                <c:pt idx="10035">
                  <c:v>0.60643744212962958</c:v>
                </c:pt>
                <c:pt idx="10036">
                  <c:v>0.60643815972222215</c:v>
                </c:pt>
                <c:pt idx="10037">
                  <c:v>0.60643931712962962</c:v>
                </c:pt>
                <c:pt idx="10038">
                  <c:v>0.60644047453703709</c:v>
                </c:pt>
                <c:pt idx="10039">
                  <c:v>0.60644163194444445</c:v>
                </c:pt>
                <c:pt idx="10040">
                  <c:v>0.60644278935185181</c:v>
                </c:pt>
                <c:pt idx="10041">
                  <c:v>0.60644394675925928</c:v>
                </c:pt>
                <c:pt idx="10042">
                  <c:v>0.60644510416666675</c:v>
                </c:pt>
                <c:pt idx="10043">
                  <c:v>0.60644627314814814</c:v>
                </c:pt>
                <c:pt idx="10044">
                  <c:v>0.60644741898148147</c:v>
                </c:pt>
                <c:pt idx="10045">
                  <c:v>0.60644857638888883</c:v>
                </c:pt>
                <c:pt idx="10046">
                  <c:v>0.60644987268518524</c:v>
                </c:pt>
                <c:pt idx="10047">
                  <c:v>0.60645163194444451</c:v>
                </c:pt>
                <c:pt idx="10048">
                  <c:v>0.6064520717592593</c:v>
                </c:pt>
                <c:pt idx="10049">
                  <c:v>0.60645561342592591</c:v>
                </c:pt>
                <c:pt idx="10050">
                  <c:v>0.60645589120370369</c:v>
                </c:pt>
                <c:pt idx="10051">
                  <c:v>0.60645765046296296</c:v>
                </c:pt>
                <c:pt idx="10052">
                  <c:v>0.60645837962962967</c:v>
                </c:pt>
                <c:pt idx="10053">
                  <c:v>0.60645937499999991</c:v>
                </c:pt>
                <c:pt idx="10054">
                  <c:v>0.60646074074074074</c:v>
                </c:pt>
                <c:pt idx="10055">
                  <c:v>0.60646168981481485</c:v>
                </c:pt>
                <c:pt idx="10056">
                  <c:v>0.60646269675925923</c:v>
                </c:pt>
                <c:pt idx="10057">
                  <c:v>0.6064638541666667</c:v>
                </c:pt>
                <c:pt idx="10058">
                  <c:v>0.60646501157407406</c:v>
                </c:pt>
                <c:pt idx="10059">
                  <c:v>0.60646616898148153</c:v>
                </c:pt>
                <c:pt idx="10060">
                  <c:v>0.6064673611111111</c:v>
                </c:pt>
                <c:pt idx="10061">
                  <c:v>0.60646848379629625</c:v>
                </c:pt>
                <c:pt idx="10062">
                  <c:v>0.60646964120370372</c:v>
                </c:pt>
                <c:pt idx="10063">
                  <c:v>0.60647079861111108</c:v>
                </c:pt>
                <c:pt idx="10064">
                  <c:v>0.60647195601851855</c:v>
                </c:pt>
                <c:pt idx="10065">
                  <c:v>0.60647313657407409</c:v>
                </c:pt>
                <c:pt idx="10066">
                  <c:v>0.60647436342592598</c:v>
                </c:pt>
                <c:pt idx="10067">
                  <c:v>0.60647572916666659</c:v>
                </c:pt>
                <c:pt idx="10068">
                  <c:v>0.60647708333333339</c:v>
                </c:pt>
                <c:pt idx="10069">
                  <c:v>0.60647800925925921</c:v>
                </c:pt>
                <c:pt idx="10070">
                  <c:v>0.60647935185185187</c:v>
                </c:pt>
                <c:pt idx="10071">
                  <c:v>0.60648032407407404</c:v>
                </c:pt>
                <c:pt idx="10072">
                  <c:v>0.60648156249999996</c:v>
                </c:pt>
                <c:pt idx="10073">
                  <c:v>0.60648269675925925</c:v>
                </c:pt>
                <c:pt idx="10074">
                  <c:v>0.60648431712962969</c:v>
                </c:pt>
                <c:pt idx="10075">
                  <c:v>0.60648524305555551</c:v>
                </c:pt>
                <c:pt idx="10076">
                  <c:v>0.60648584490740742</c:v>
                </c:pt>
                <c:pt idx="10077">
                  <c:v>0.60648700231481478</c:v>
                </c:pt>
                <c:pt idx="10078">
                  <c:v>0.60648815972222214</c:v>
                </c:pt>
                <c:pt idx="10079">
                  <c:v>0.60648930555555558</c:v>
                </c:pt>
                <c:pt idx="10080">
                  <c:v>0.60649049768518526</c:v>
                </c:pt>
                <c:pt idx="10081">
                  <c:v>0.60649163194444444</c:v>
                </c:pt>
                <c:pt idx="10082">
                  <c:v>0.60649277777777777</c:v>
                </c:pt>
                <c:pt idx="10083">
                  <c:v>0.60649394675925927</c:v>
                </c:pt>
                <c:pt idx="10084">
                  <c:v>0.60649510416666674</c:v>
                </c:pt>
                <c:pt idx="10085">
                  <c:v>0.60649628472222228</c:v>
                </c:pt>
                <c:pt idx="10086">
                  <c:v>0.60649949074074072</c:v>
                </c:pt>
                <c:pt idx="10087">
                  <c:v>0.60650059027777781</c:v>
                </c:pt>
                <c:pt idx="10088">
                  <c:v>0.60650243055555553</c:v>
                </c:pt>
                <c:pt idx="10089">
                  <c:v>0.606503587962963</c:v>
                </c:pt>
                <c:pt idx="10090">
                  <c:v>0.60650446759259258</c:v>
                </c:pt>
                <c:pt idx="10091">
                  <c:v>0.60650591435185186</c:v>
                </c:pt>
                <c:pt idx="10092">
                  <c:v>0.60650670138888885</c:v>
                </c:pt>
                <c:pt idx="10093">
                  <c:v>0.60650761574074075</c:v>
                </c:pt>
                <c:pt idx="10094">
                  <c:v>0.60650869212962966</c:v>
                </c:pt>
                <c:pt idx="10095">
                  <c:v>0.6065097800925926</c:v>
                </c:pt>
                <c:pt idx="10096">
                  <c:v>0.60651093749999996</c:v>
                </c:pt>
                <c:pt idx="10097">
                  <c:v>0.60651209490740732</c:v>
                </c:pt>
                <c:pt idx="10098">
                  <c:v>0.6065132523148149</c:v>
                </c:pt>
                <c:pt idx="10099">
                  <c:v>0.60651440972222226</c:v>
                </c:pt>
                <c:pt idx="10100">
                  <c:v>0.60651556712962962</c:v>
                </c:pt>
                <c:pt idx="10101">
                  <c:v>0.60651672453703698</c:v>
                </c:pt>
                <c:pt idx="10102">
                  <c:v>0.60651788194444445</c:v>
                </c:pt>
                <c:pt idx="10103">
                  <c:v>0.60651903935185192</c:v>
                </c:pt>
                <c:pt idx="10104">
                  <c:v>0.60652019675925928</c:v>
                </c:pt>
                <c:pt idx="10105">
                  <c:v>0.60652269675925929</c:v>
                </c:pt>
                <c:pt idx="10106">
                  <c:v>0.60652396990740742</c:v>
                </c:pt>
                <c:pt idx="10107">
                  <c:v>0.60652615740740745</c:v>
                </c:pt>
                <c:pt idx="10108">
                  <c:v>0.60652743055555558</c:v>
                </c:pt>
                <c:pt idx="10109">
                  <c:v>0.60652957175925926</c:v>
                </c:pt>
                <c:pt idx="10110">
                  <c:v>0.60653079861111114</c:v>
                </c:pt>
                <c:pt idx="10111">
                  <c:v>0.60653089120370374</c:v>
                </c:pt>
                <c:pt idx="10112">
                  <c:v>0.60653201388888889</c:v>
                </c:pt>
                <c:pt idx="10113">
                  <c:v>0.60653317129629625</c:v>
                </c:pt>
                <c:pt idx="10114">
                  <c:v>0.60653432870370372</c:v>
                </c:pt>
                <c:pt idx="10115">
                  <c:v>0.60653548611111108</c:v>
                </c:pt>
                <c:pt idx="10116">
                  <c:v>0.60653664351851855</c:v>
                </c:pt>
                <c:pt idx="10117">
                  <c:v>0.60653780092592591</c:v>
                </c:pt>
                <c:pt idx="10118">
                  <c:v>0.60653895833333338</c:v>
                </c:pt>
                <c:pt idx="10119">
                  <c:v>0.60654011574074074</c:v>
                </c:pt>
                <c:pt idx="10120">
                  <c:v>0.60654128472222224</c:v>
                </c:pt>
                <c:pt idx="10121">
                  <c:v>0.60654243055555557</c:v>
                </c:pt>
                <c:pt idx="10122">
                  <c:v>0.6065438310185185</c:v>
                </c:pt>
                <c:pt idx="10123">
                  <c:v>0.60654502314814818</c:v>
                </c:pt>
                <c:pt idx="10124">
                  <c:v>0.60654695601851849</c:v>
                </c:pt>
                <c:pt idx="10125">
                  <c:v>0.60654812499999999</c:v>
                </c:pt>
                <c:pt idx="10126">
                  <c:v>0.6065483796296296</c:v>
                </c:pt>
                <c:pt idx="10127">
                  <c:v>0.60655057870370377</c:v>
                </c:pt>
                <c:pt idx="10128">
                  <c:v>0.6065515046296297</c:v>
                </c:pt>
                <c:pt idx="10129">
                  <c:v>0.6065518518518519</c:v>
                </c:pt>
                <c:pt idx="10130">
                  <c:v>0.60655287037037031</c:v>
                </c:pt>
                <c:pt idx="10131">
                  <c:v>0.60655446759259257</c:v>
                </c:pt>
                <c:pt idx="10132">
                  <c:v>0.60655516203703708</c:v>
                </c:pt>
                <c:pt idx="10133">
                  <c:v>0.60655631944444444</c:v>
                </c:pt>
                <c:pt idx="10134">
                  <c:v>0.6065574768518518</c:v>
                </c:pt>
                <c:pt idx="10135">
                  <c:v>0.60655863425925927</c:v>
                </c:pt>
                <c:pt idx="10136">
                  <c:v>0.60655980324074077</c:v>
                </c:pt>
                <c:pt idx="10137">
                  <c:v>0.6065609490740741</c:v>
                </c:pt>
                <c:pt idx="10138">
                  <c:v>0.60656210648148146</c:v>
                </c:pt>
                <c:pt idx="10139">
                  <c:v>0.60656326388888893</c:v>
                </c:pt>
                <c:pt idx="10140">
                  <c:v>0.60656442129629629</c:v>
                </c:pt>
                <c:pt idx="10141">
                  <c:v>0.60656559027777779</c:v>
                </c:pt>
                <c:pt idx="10142">
                  <c:v>0.6065667939814815</c:v>
                </c:pt>
                <c:pt idx="10143">
                  <c:v>0.60656811342592598</c:v>
                </c:pt>
                <c:pt idx="10144">
                  <c:v>0.60656944444444438</c:v>
                </c:pt>
                <c:pt idx="10145">
                  <c:v>0.60657026620370369</c:v>
                </c:pt>
                <c:pt idx="10146">
                  <c:v>0.60657239583333333</c:v>
                </c:pt>
                <c:pt idx="10147">
                  <c:v>0.60657314814814811</c:v>
                </c:pt>
                <c:pt idx="10148">
                  <c:v>0.60657407407407404</c:v>
                </c:pt>
                <c:pt idx="10149">
                  <c:v>0.60657534722222228</c:v>
                </c:pt>
                <c:pt idx="10150">
                  <c:v>0.60657604166666668</c:v>
                </c:pt>
                <c:pt idx="10151">
                  <c:v>0.60657715277777779</c:v>
                </c:pt>
                <c:pt idx="10152">
                  <c:v>0.60657831018518515</c:v>
                </c:pt>
                <c:pt idx="10153">
                  <c:v>0.60657946759259262</c:v>
                </c:pt>
                <c:pt idx="10154">
                  <c:v>0.60658062499999998</c:v>
                </c:pt>
                <c:pt idx="10155">
                  <c:v>0.60658178240740734</c:v>
                </c:pt>
                <c:pt idx="10156">
                  <c:v>0.60658293981481481</c:v>
                </c:pt>
                <c:pt idx="10157">
                  <c:v>0.60658409722222228</c:v>
                </c:pt>
                <c:pt idx="10158">
                  <c:v>0.60658539351851859</c:v>
                </c:pt>
                <c:pt idx="10159">
                  <c:v>0.606586412037037</c:v>
                </c:pt>
                <c:pt idx="10160">
                  <c:v>0.60658756944444436</c:v>
                </c:pt>
                <c:pt idx="10161">
                  <c:v>0.60658877314814807</c:v>
                </c:pt>
                <c:pt idx="10162">
                  <c:v>0.60658995370370372</c:v>
                </c:pt>
                <c:pt idx="10163">
                  <c:v>0.60659121527777782</c:v>
                </c:pt>
                <c:pt idx="10164">
                  <c:v>0.60659303240740736</c:v>
                </c:pt>
                <c:pt idx="10165">
                  <c:v>0.60659340277777773</c:v>
                </c:pt>
                <c:pt idx="10166">
                  <c:v>0.6065952546296296</c:v>
                </c:pt>
                <c:pt idx="10167">
                  <c:v>0.6065962962962963</c:v>
                </c:pt>
                <c:pt idx="10168">
                  <c:v>0.60659692129629628</c:v>
                </c:pt>
                <c:pt idx="10169">
                  <c:v>0.60659879629629632</c:v>
                </c:pt>
                <c:pt idx="10170">
                  <c:v>0.60659976851851849</c:v>
                </c:pt>
                <c:pt idx="10171">
                  <c:v>0.60660030092592598</c:v>
                </c:pt>
                <c:pt idx="10172">
                  <c:v>0.60660145833333334</c:v>
                </c:pt>
                <c:pt idx="10173">
                  <c:v>0.6066026157407407</c:v>
                </c:pt>
                <c:pt idx="10174">
                  <c:v>0.60660377314814817</c:v>
                </c:pt>
                <c:pt idx="10175">
                  <c:v>0.60660493055555553</c:v>
                </c:pt>
                <c:pt idx="10176">
                  <c:v>0.606606087962963</c:v>
                </c:pt>
                <c:pt idx="10177">
                  <c:v>0.60660724537037036</c:v>
                </c:pt>
                <c:pt idx="10178">
                  <c:v>0.60660841435185187</c:v>
                </c:pt>
                <c:pt idx="10179">
                  <c:v>0.60660957175925934</c:v>
                </c:pt>
                <c:pt idx="10180">
                  <c:v>0.60661071759259255</c:v>
                </c:pt>
                <c:pt idx="10181">
                  <c:v>0.60661283564814816</c:v>
                </c:pt>
                <c:pt idx="10182">
                  <c:v>0.60661398148148149</c:v>
                </c:pt>
                <c:pt idx="10183">
                  <c:v>0.60661452546296302</c:v>
                </c:pt>
                <c:pt idx="10184">
                  <c:v>0.60661620370370373</c:v>
                </c:pt>
                <c:pt idx="10185">
                  <c:v>0.60661737268518523</c:v>
                </c:pt>
                <c:pt idx="10186">
                  <c:v>0.60661782407407405</c:v>
                </c:pt>
                <c:pt idx="10187">
                  <c:v>0.60661961805555553</c:v>
                </c:pt>
                <c:pt idx="10188">
                  <c:v>0.60662071759259262</c:v>
                </c:pt>
                <c:pt idx="10189">
                  <c:v>0.60662129629629635</c:v>
                </c:pt>
                <c:pt idx="10190">
                  <c:v>0.6066226388888889</c:v>
                </c:pt>
                <c:pt idx="10191">
                  <c:v>0.60662377314814819</c:v>
                </c:pt>
                <c:pt idx="10192">
                  <c:v>0.60662460648148153</c:v>
                </c:pt>
                <c:pt idx="10193">
                  <c:v>0.60662576388888889</c:v>
                </c:pt>
                <c:pt idx="10194">
                  <c:v>0.60662692129629625</c:v>
                </c:pt>
                <c:pt idx="10195">
                  <c:v>0.60662807870370372</c:v>
                </c:pt>
                <c:pt idx="10196">
                  <c:v>0.60662923611111119</c:v>
                </c:pt>
                <c:pt idx="10197">
                  <c:v>0.60663039351851855</c:v>
                </c:pt>
                <c:pt idx="10198">
                  <c:v>0.60663156249999994</c:v>
                </c:pt>
                <c:pt idx="10199">
                  <c:v>0.60663269675925924</c:v>
                </c:pt>
                <c:pt idx="10200">
                  <c:v>0.60663386574074074</c:v>
                </c:pt>
                <c:pt idx="10201">
                  <c:v>0.60663502314814821</c:v>
                </c:pt>
                <c:pt idx="10202">
                  <c:v>0.60663618055555557</c:v>
                </c:pt>
                <c:pt idx="10203">
                  <c:v>0.60663831018518521</c:v>
                </c:pt>
                <c:pt idx="10204">
                  <c:v>0.60663946759259257</c:v>
                </c:pt>
                <c:pt idx="10205">
                  <c:v>0.60663998842592592</c:v>
                </c:pt>
                <c:pt idx="10206">
                  <c:v>0.60664085648148147</c:v>
                </c:pt>
                <c:pt idx="10207">
                  <c:v>0.60664207175925922</c:v>
                </c:pt>
                <c:pt idx="10208">
                  <c:v>0.60664328703703707</c:v>
                </c:pt>
                <c:pt idx="10209">
                  <c:v>0.60664450231481482</c:v>
                </c:pt>
                <c:pt idx="10210">
                  <c:v>0.60664578703703709</c:v>
                </c:pt>
                <c:pt idx="10211">
                  <c:v>0.60664659722222225</c:v>
                </c:pt>
                <c:pt idx="10212">
                  <c:v>0.60664775462962961</c:v>
                </c:pt>
                <c:pt idx="10213">
                  <c:v>0.60664891203703708</c:v>
                </c:pt>
                <c:pt idx="10214">
                  <c:v>0.60665006944444444</c:v>
                </c:pt>
                <c:pt idx="10215">
                  <c:v>0.6066512268518518</c:v>
                </c:pt>
                <c:pt idx="10216">
                  <c:v>0.6066523958333333</c:v>
                </c:pt>
                <c:pt idx="10217">
                  <c:v>0.60665354166666674</c:v>
                </c:pt>
                <c:pt idx="10218">
                  <c:v>0.6066546990740741</c:v>
                </c:pt>
                <c:pt idx="10219">
                  <c:v>0.60665585648148146</c:v>
                </c:pt>
                <c:pt idx="10220">
                  <c:v>0.60665701388888882</c:v>
                </c:pt>
                <c:pt idx="10221">
                  <c:v>0.60665967592592596</c:v>
                </c:pt>
                <c:pt idx="10222">
                  <c:v>0.60666064814814824</c:v>
                </c:pt>
                <c:pt idx="10223">
                  <c:v>0.60666094907407409</c:v>
                </c:pt>
                <c:pt idx="10224">
                  <c:v>0.6066618055555556</c:v>
                </c:pt>
                <c:pt idx="10225">
                  <c:v>0.60666377314814812</c:v>
                </c:pt>
                <c:pt idx="10226">
                  <c:v>0.60666412037037032</c:v>
                </c:pt>
                <c:pt idx="10227">
                  <c:v>0.60666613425925919</c:v>
                </c:pt>
                <c:pt idx="10228">
                  <c:v>0.60666741898148147</c:v>
                </c:pt>
                <c:pt idx="10229">
                  <c:v>0.60666759259259262</c:v>
                </c:pt>
                <c:pt idx="10230">
                  <c:v>0.60666921296296294</c:v>
                </c:pt>
                <c:pt idx="10231">
                  <c:v>0.60667042824074069</c:v>
                </c:pt>
                <c:pt idx="10232">
                  <c:v>0.6066709027777778</c:v>
                </c:pt>
                <c:pt idx="10233">
                  <c:v>0.60667207175925919</c:v>
                </c:pt>
                <c:pt idx="10234">
                  <c:v>0.60667321759259263</c:v>
                </c:pt>
                <c:pt idx="10235">
                  <c:v>0.60667437499999999</c:v>
                </c:pt>
                <c:pt idx="10236">
                  <c:v>0.60667553240740746</c:v>
                </c:pt>
                <c:pt idx="10237">
                  <c:v>0.60667668981481482</c:v>
                </c:pt>
                <c:pt idx="10238">
                  <c:v>0.60667784722222218</c:v>
                </c:pt>
                <c:pt idx="10239">
                  <c:v>0.60667900462962965</c:v>
                </c:pt>
                <c:pt idx="10240">
                  <c:v>0.60668016203703701</c:v>
                </c:pt>
                <c:pt idx="10241">
                  <c:v>0.60668131944444448</c:v>
                </c:pt>
                <c:pt idx="10242">
                  <c:v>0.60668259259259261</c:v>
                </c:pt>
                <c:pt idx="10243">
                  <c:v>0.60668535879629626</c:v>
                </c:pt>
                <c:pt idx="10244">
                  <c:v>0.60668557870370365</c:v>
                </c:pt>
                <c:pt idx="10245">
                  <c:v>0.60668651620370362</c:v>
                </c:pt>
                <c:pt idx="10246">
                  <c:v>0.60668825231481482</c:v>
                </c:pt>
                <c:pt idx="10247">
                  <c:v>0.60668855324074078</c:v>
                </c:pt>
                <c:pt idx="10248">
                  <c:v>0.60668946759259257</c:v>
                </c:pt>
                <c:pt idx="10249">
                  <c:v>0.60669196759259258</c:v>
                </c:pt>
                <c:pt idx="10250">
                  <c:v>0.60669241898148152</c:v>
                </c:pt>
                <c:pt idx="10251">
                  <c:v>0.6066931712962963</c:v>
                </c:pt>
                <c:pt idx="10252">
                  <c:v>0.60669405092592599</c:v>
                </c:pt>
                <c:pt idx="10253">
                  <c:v>0.60669520833333335</c:v>
                </c:pt>
                <c:pt idx="10254">
                  <c:v>0.60669636574074071</c:v>
                </c:pt>
                <c:pt idx="10255">
                  <c:v>0.60669752314814807</c:v>
                </c:pt>
                <c:pt idx="10256">
                  <c:v>0.60669868055555565</c:v>
                </c:pt>
                <c:pt idx="10257">
                  <c:v>0.60669983796296301</c:v>
                </c:pt>
                <c:pt idx="10258">
                  <c:v>0.60670099537037037</c:v>
                </c:pt>
                <c:pt idx="10259">
                  <c:v>0.60670215277777773</c:v>
                </c:pt>
                <c:pt idx="10260">
                  <c:v>0.6067033101851852</c:v>
                </c:pt>
                <c:pt idx="10261">
                  <c:v>0.60670446759259267</c:v>
                </c:pt>
                <c:pt idx="10262">
                  <c:v>0.60670578703703704</c:v>
                </c:pt>
                <c:pt idx="10263">
                  <c:v>0.60670834490740744</c:v>
                </c:pt>
                <c:pt idx="10264">
                  <c:v>0.60670884259259261</c:v>
                </c:pt>
                <c:pt idx="10265">
                  <c:v>0.60670946759259259</c:v>
                </c:pt>
                <c:pt idx="10266">
                  <c:v>0.60671040509259266</c:v>
                </c:pt>
                <c:pt idx="10267">
                  <c:v>0.6067118402777778</c:v>
                </c:pt>
                <c:pt idx="10268">
                  <c:v>0.6067133564814815</c:v>
                </c:pt>
                <c:pt idx="10269">
                  <c:v>0.60671429398148147</c:v>
                </c:pt>
                <c:pt idx="10270">
                  <c:v>0.60671493055555559</c:v>
                </c:pt>
                <c:pt idx="10271">
                  <c:v>0.6067162615740741</c:v>
                </c:pt>
                <c:pt idx="10272">
                  <c:v>0.60671719907407407</c:v>
                </c:pt>
                <c:pt idx="10273">
                  <c:v>0.60671835648148154</c:v>
                </c:pt>
                <c:pt idx="10274">
                  <c:v>0.60671952546296304</c:v>
                </c:pt>
                <c:pt idx="10275">
                  <c:v>0.60672067129629625</c:v>
                </c:pt>
                <c:pt idx="10276">
                  <c:v>0.60672185185185179</c:v>
                </c:pt>
                <c:pt idx="10277">
                  <c:v>0.60672298611111108</c:v>
                </c:pt>
                <c:pt idx="10278">
                  <c:v>0.60672414351851855</c:v>
                </c:pt>
                <c:pt idx="10279">
                  <c:v>0.60672530092592591</c:v>
                </c:pt>
                <c:pt idx="10280">
                  <c:v>0.60672645833333327</c:v>
                </c:pt>
                <c:pt idx="10281">
                  <c:v>0.60672762731481478</c:v>
                </c:pt>
                <c:pt idx="10282">
                  <c:v>0.60672957175925923</c:v>
                </c:pt>
                <c:pt idx="10283">
                  <c:v>0.60673021990740739</c:v>
                </c:pt>
                <c:pt idx="10284">
                  <c:v>0.60673270833333326</c:v>
                </c:pt>
                <c:pt idx="10285">
                  <c:v>0.60673386574074073</c:v>
                </c:pt>
                <c:pt idx="10286">
                  <c:v>0.60673402777777774</c:v>
                </c:pt>
                <c:pt idx="10287">
                  <c:v>0.60673512731481483</c:v>
                </c:pt>
                <c:pt idx="10288">
                  <c:v>0.60673681712962968</c:v>
                </c:pt>
                <c:pt idx="10289">
                  <c:v>0.60673744212962966</c:v>
                </c:pt>
                <c:pt idx="10290">
                  <c:v>0.60673894675925932</c:v>
                </c:pt>
                <c:pt idx="10291">
                  <c:v>0.60674023148148148</c:v>
                </c:pt>
                <c:pt idx="10292">
                  <c:v>0.60674037037037043</c:v>
                </c:pt>
                <c:pt idx="10293">
                  <c:v>0.60674150462962961</c:v>
                </c:pt>
                <c:pt idx="10294">
                  <c:v>0.60674266203703697</c:v>
                </c:pt>
                <c:pt idx="10295">
                  <c:v>0.60674381944444444</c:v>
                </c:pt>
                <c:pt idx="10296">
                  <c:v>0.60674496527777777</c:v>
                </c:pt>
                <c:pt idx="10297">
                  <c:v>0.60674613425925927</c:v>
                </c:pt>
                <c:pt idx="10298">
                  <c:v>0.60674729166666663</c:v>
                </c:pt>
                <c:pt idx="10299">
                  <c:v>0.6067484490740741</c:v>
                </c:pt>
                <c:pt idx="10300">
                  <c:v>0.60674960648148146</c:v>
                </c:pt>
                <c:pt idx="10301">
                  <c:v>0.60675076388888893</c:v>
                </c:pt>
                <c:pt idx="10302">
                  <c:v>0.60675192129629629</c:v>
                </c:pt>
                <c:pt idx="10303">
                  <c:v>0.60675429398148151</c:v>
                </c:pt>
                <c:pt idx="10304">
                  <c:v>0.60675553240740743</c:v>
                </c:pt>
                <c:pt idx="10305">
                  <c:v>0.60675594907407404</c:v>
                </c:pt>
                <c:pt idx="10306">
                  <c:v>0.60675677083333335</c:v>
                </c:pt>
                <c:pt idx="10307">
                  <c:v>0.60675847222222223</c:v>
                </c:pt>
                <c:pt idx="10308">
                  <c:v>0.60675943287037037</c:v>
                </c:pt>
                <c:pt idx="10309">
                  <c:v>0.60676018518518515</c:v>
                </c:pt>
                <c:pt idx="10310">
                  <c:v>0.60676144675925925</c:v>
                </c:pt>
                <c:pt idx="10311">
                  <c:v>0.60676261574074075</c:v>
                </c:pt>
                <c:pt idx="10312">
                  <c:v>0.60676425925925925</c:v>
                </c:pt>
                <c:pt idx="10313">
                  <c:v>0.60676464120370366</c:v>
                </c:pt>
                <c:pt idx="10314">
                  <c:v>0.60676581018518516</c:v>
                </c:pt>
                <c:pt idx="10315">
                  <c:v>0.60676696759259252</c:v>
                </c:pt>
                <c:pt idx="10316">
                  <c:v>0.60676812499999999</c:v>
                </c:pt>
                <c:pt idx="10317">
                  <c:v>0.60676928240740746</c:v>
                </c:pt>
                <c:pt idx="10318">
                  <c:v>0.60677043981481482</c:v>
                </c:pt>
                <c:pt idx="10319">
                  <c:v>0.60677159722222218</c:v>
                </c:pt>
                <c:pt idx="10320">
                  <c:v>0.60677275462962965</c:v>
                </c:pt>
                <c:pt idx="10321">
                  <c:v>0.60677391203703712</c:v>
                </c:pt>
                <c:pt idx="10322">
                  <c:v>0.60677506944444448</c:v>
                </c:pt>
                <c:pt idx="10323">
                  <c:v>0.60677697916666673</c:v>
                </c:pt>
                <c:pt idx="10324">
                  <c:v>0.60677834490740734</c:v>
                </c:pt>
                <c:pt idx="10325">
                  <c:v>0.60677878472222224</c:v>
                </c:pt>
                <c:pt idx="10326">
                  <c:v>0.60678010416666661</c:v>
                </c:pt>
                <c:pt idx="10327">
                  <c:v>0.60678089120370371</c:v>
                </c:pt>
                <c:pt idx="10328">
                  <c:v>0.60678231481481482</c:v>
                </c:pt>
                <c:pt idx="10329">
                  <c:v>0.60678333333333334</c:v>
                </c:pt>
                <c:pt idx="10330">
                  <c:v>0.60678476851851848</c:v>
                </c:pt>
                <c:pt idx="10331">
                  <c:v>0.60678600694444451</c:v>
                </c:pt>
                <c:pt idx="10332">
                  <c:v>0.60678664351851852</c:v>
                </c:pt>
                <c:pt idx="10333">
                  <c:v>0.60678780092592588</c:v>
                </c:pt>
                <c:pt idx="10334">
                  <c:v>0.60678895833333335</c:v>
                </c:pt>
                <c:pt idx="10335">
                  <c:v>0.60679011574074071</c:v>
                </c:pt>
                <c:pt idx="10336">
                  <c:v>0.60679127314814818</c:v>
                </c:pt>
                <c:pt idx="10337">
                  <c:v>0.60679243055555554</c:v>
                </c:pt>
                <c:pt idx="10338">
                  <c:v>0.60679358796296301</c:v>
                </c:pt>
                <c:pt idx="10339">
                  <c:v>0.60679474537037037</c:v>
                </c:pt>
                <c:pt idx="10340">
                  <c:v>0.60679590277777773</c:v>
                </c:pt>
                <c:pt idx="10341">
                  <c:v>0.6067970601851852</c:v>
                </c:pt>
                <c:pt idx="10342">
                  <c:v>0.60679851851851851</c:v>
                </c:pt>
                <c:pt idx="10343">
                  <c:v>0.60679965277777781</c:v>
                </c:pt>
                <c:pt idx="10344">
                  <c:v>0.60680064814814816</c:v>
                </c:pt>
                <c:pt idx="10345">
                  <c:v>0.60680209490740744</c:v>
                </c:pt>
                <c:pt idx="10346">
                  <c:v>0.606803599537037</c:v>
                </c:pt>
                <c:pt idx="10347">
                  <c:v>0.60680458333333331</c:v>
                </c:pt>
                <c:pt idx="10348">
                  <c:v>0.60680538194444444</c:v>
                </c:pt>
                <c:pt idx="10349">
                  <c:v>0.60680677083333334</c:v>
                </c:pt>
                <c:pt idx="10350">
                  <c:v>0.60680762731481475</c:v>
                </c:pt>
                <c:pt idx="10351">
                  <c:v>0.60680876157407404</c:v>
                </c:pt>
                <c:pt idx="10352">
                  <c:v>0.60681032407407398</c:v>
                </c:pt>
                <c:pt idx="10353">
                  <c:v>0.60681094907407407</c:v>
                </c:pt>
                <c:pt idx="10354">
                  <c:v>0.60681210648148143</c:v>
                </c:pt>
                <c:pt idx="10355">
                  <c:v>0.6068132638888889</c:v>
                </c:pt>
                <c:pt idx="10356">
                  <c:v>0.60681442129629637</c:v>
                </c:pt>
                <c:pt idx="10357">
                  <c:v>0.60681557870370373</c:v>
                </c:pt>
                <c:pt idx="10358">
                  <c:v>0.60681673611111109</c:v>
                </c:pt>
                <c:pt idx="10359">
                  <c:v>0.60681789351851856</c:v>
                </c:pt>
                <c:pt idx="10360">
                  <c:v>0.60681905092592592</c:v>
                </c:pt>
                <c:pt idx="10361">
                  <c:v>0.60682020833333339</c:v>
                </c:pt>
                <c:pt idx="10362">
                  <c:v>0.60682136574074075</c:v>
                </c:pt>
                <c:pt idx="10363">
                  <c:v>0.60682258101851849</c:v>
                </c:pt>
                <c:pt idx="10364">
                  <c:v>0.60682373842592596</c:v>
                </c:pt>
                <c:pt idx="10365">
                  <c:v>0.60682598379629626</c:v>
                </c:pt>
                <c:pt idx="10366">
                  <c:v>0.6068263425925926</c:v>
                </c:pt>
                <c:pt idx="10367">
                  <c:v>0.60682755787037035</c:v>
                </c:pt>
                <c:pt idx="10368">
                  <c:v>0.60682910879629637</c:v>
                </c:pt>
                <c:pt idx="10369">
                  <c:v>0.60682975694444441</c:v>
                </c:pt>
                <c:pt idx="10370">
                  <c:v>0.6068308564814815</c:v>
                </c:pt>
                <c:pt idx="10371">
                  <c:v>0.60683259259259259</c:v>
                </c:pt>
                <c:pt idx="10372">
                  <c:v>0.60683293981481479</c:v>
                </c:pt>
                <c:pt idx="10373">
                  <c:v>0.60683472222222223</c:v>
                </c:pt>
                <c:pt idx="10374">
                  <c:v>0.60683539351851856</c:v>
                </c:pt>
                <c:pt idx="10375">
                  <c:v>0.60683641203703698</c:v>
                </c:pt>
                <c:pt idx="10376">
                  <c:v>0.60683756944444445</c:v>
                </c:pt>
                <c:pt idx="10377">
                  <c:v>0.60683872685185192</c:v>
                </c:pt>
                <c:pt idx="10378">
                  <c:v>0.60683988425925928</c:v>
                </c:pt>
                <c:pt idx="10379">
                  <c:v>0.6068410300925926</c:v>
                </c:pt>
                <c:pt idx="10380">
                  <c:v>0.606842199074074</c:v>
                </c:pt>
                <c:pt idx="10381">
                  <c:v>0.6068433680555555</c:v>
                </c:pt>
                <c:pt idx="10382">
                  <c:v>0.60684452546296297</c:v>
                </c:pt>
                <c:pt idx="10383">
                  <c:v>0.6068456712962963</c:v>
                </c:pt>
                <c:pt idx="10384">
                  <c:v>0.60684682870370366</c:v>
                </c:pt>
                <c:pt idx="10385">
                  <c:v>0.60684840277777774</c:v>
                </c:pt>
                <c:pt idx="10386">
                  <c:v>0.60685030092592596</c:v>
                </c:pt>
                <c:pt idx="10387">
                  <c:v>0.60685069444444451</c:v>
                </c:pt>
                <c:pt idx="10388">
                  <c:v>0.60685196759259263</c:v>
                </c:pt>
                <c:pt idx="10389">
                  <c:v>0.60685314814814817</c:v>
                </c:pt>
                <c:pt idx="10390">
                  <c:v>0.60685383101851853</c:v>
                </c:pt>
                <c:pt idx="10391">
                  <c:v>0.60685539351851847</c:v>
                </c:pt>
                <c:pt idx="10392">
                  <c:v>0.60685662037037036</c:v>
                </c:pt>
                <c:pt idx="10393">
                  <c:v>0.60685751157407408</c:v>
                </c:pt>
                <c:pt idx="10394">
                  <c:v>0.60685863425925934</c:v>
                </c:pt>
                <c:pt idx="10395">
                  <c:v>0.60685956018518517</c:v>
                </c:pt>
                <c:pt idx="10396">
                  <c:v>0.60686071759259264</c:v>
                </c:pt>
                <c:pt idx="10397">
                  <c:v>0.606861875</c:v>
                </c:pt>
                <c:pt idx="10398">
                  <c:v>0.60686303240740747</c:v>
                </c:pt>
                <c:pt idx="10399">
                  <c:v>0.60686418981481483</c:v>
                </c:pt>
                <c:pt idx="10400">
                  <c:v>0.60686534722222218</c:v>
                </c:pt>
                <c:pt idx="10401">
                  <c:v>0.60686650462962966</c:v>
                </c:pt>
                <c:pt idx="10402">
                  <c:v>0.60686767361111105</c:v>
                </c:pt>
                <c:pt idx="10403">
                  <c:v>0.60686881944444449</c:v>
                </c:pt>
                <c:pt idx="10404">
                  <c:v>0.60686997685185184</c:v>
                </c:pt>
                <c:pt idx="10405">
                  <c:v>0.60687165509259267</c:v>
                </c:pt>
                <c:pt idx="10406">
                  <c:v>0.60687233796296292</c:v>
                </c:pt>
                <c:pt idx="10407">
                  <c:v>0.60687347222222221</c:v>
                </c:pt>
                <c:pt idx="10408">
                  <c:v>0.60687528935185187</c:v>
                </c:pt>
                <c:pt idx="10409">
                  <c:v>0.60687579861111118</c:v>
                </c:pt>
                <c:pt idx="10410">
                  <c:v>0.60687778935185188</c:v>
                </c:pt>
                <c:pt idx="10411">
                  <c:v>0.60687906250000001</c:v>
                </c:pt>
                <c:pt idx="10412">
                  <c:v>0.60687952546296298</c:v>
                </c:pt>
                <c:pt idx="10413">
                  <c:v>0.60688120370370369</c:v>
                </c:pt>
                <c:pt idx="10414">
                  <c:v>0.60688223379629624</c:v>
                </c:pt>
                <c:pt idx="10415">
                  <c:v>0.60688281249999998</c:v>
                </c:pt>
                <c:pt idx="10416">
                  <c:v>0.60688386574074082</c:v>
                </c:pt>
                <c:pt idx="10417">
                  <c:v>0.60688502314814818</c:v>
                </c:pt>
                <c:pt idx="10418">
                  <c:v>0.60688618055555554</c:v>
                </c:pt>
                <c:pt idx="10419">
                  <c:v>0.6068873379629629</c:v>
                </c:pt>
                <c:pt idx="10420">
                  <c:v>0.60688849537037037</c:v>
                </c:pt>
                <c:pt idx="10421">
                  <c:v>0.60688965277777784</c:v>
                </c:pt>
                <c:pt idx="10422">
                  <c:v>0.6068908101851852</c:v>
                </c:pt>
                <c:pt idx="10423">
                  <c:v>0.60689196759259256</c:v>
                </c:pt>
                <c:pt idx="10424">
                  <c:v>0.60689312500000003</c:v>
                </c:pt>
                <c:pt idx="10425">
                  <c:v>0.60689429398148154</c:v>
                </c:pt>
                <c:pt idx="10426">
                  <c:v>0.60689549768518525</c:v>
                </c:pt>
                <c:pt idx="10427">
                  <c:v>0.60689706018518519</c:v>
                </c:pt>
                <c:pt idx="10428">
                  <c:v>0.60689781249999997</c:v>
                </c:pt>
                <c:pt idx="10429">
                  <c:v>0.60689932870370367</c:v>
                </c:pt>
                <c:pt idx="10430">
                  <c:v>0.60690017361111115</c:v>
                </c:pt>
                <c:pt idx="10431">
                  <c:v>0.60690135416666668</c:v>
                </c:pt>
                <c:pt idx="10432">
                  <c:v>0.60690355324074075</c:v>
                </c:pt>
                <c:pt idx="10433">
                  <c:v>0.60690405092592592</c:v>
                </c:pt>
                <c:pt idx="10434">
                  <c:v>0.60690469907407407</c:v>
                </c:pt>
                <c:pt idx="10435">
                  <c:v>0.60690585648148143</c:v>
                </c:pt>
                <c:pt idx="10436">
                  <c:v>0.6069070138888889</c:v>
                </c:pt>
                <c:pt idx="10437">
                  <c:v>0.60690817129629637</c:v>
                </c:pt>
                <c:pt idx="10438">
                  <c:v>0.60690934027777776</c:v>
                </c:pt>
                <c:pt idx="10439">
                  <c:v>0.60691048611111109</c:v>
                </c:pt>
                <c:pt idx="10440">
                  <c:v>0.60691164351851845</c:v>
                </c:pt>
                <c:pt idx="10441">
                  <c:v>0.60691280092592592</c:v>
                </c:pt>
                <c:pt idx="10442">
                  <c:v>0.60691395833333339</c:v>
                </c:pt>
                <c:pt idx="10443">
                  <c:v>0.60691511574074075</c:v>
                </c:pt>
                <c:pt idx="10444">
                  <c:v>0.60691628472222225</c:v>
                </c:pt>
                <c:pt idx="10445">
                  <c:v>0.60691813657407401</c:v>
                </c:pt>
                <c:pt idx="10446">
                  <c:v>0.60691916666666668</c:v>
                </c:pt>
                <c:pt idx="10447">
                  <c:v>0.60691981481481483</c:v>
                </c:pt>
                <c:pt idx="10448">
                  <c:v>0.60692130787037035</c:v>
                </c:pt>
                <c:pt idx="10449">
                  <c:v>0.60692240740740733</c:v>
                </c:pt>
                <c:pt idx="10450">
                  <c:v>0.60692431712962958</c:v>
                </c:pt>
                <c:pt idx="10451">
                  <c:v>0.60692511574074071</c:v>
                </c:pt>
                <c:pt idx="10452">
                  <c:v>0.60692560185185185</c:v>
                </c:pt>
                <c:pt idx="10453">
                  <c:v>0.60692670138888882</c:v>
                </c:pt>
                <c:pt idx="10454">
                  <c:v>0.60692784722222226</c:v>
                </c:pt>
                <c:pt idx="10455">
                  <c:v>0.60692900462962962</c:v>
                </c:pt>
                <c:pt idx="10456">
                  <c:v>0.60693017361111112</c:v>
                </c:pt>
                <c:pt idx="10457">
                  <c:v>0.60693131944444445</c:v>
                </c:pt>
                <c:pt idx="10458">
                  <c:v>0.60693247685185181</c:v>
                </c:pt>
                <c:pt idx="10459">
                  <c:v>0.60693363425925928</c:v>
                </c:pt>
                <c:pt idx="10460">
                  <c:v>0.60693479166666664</c:v>
                </c:pt>
                <c:pt idx="10461">
                  <c:v>0.60693594907407411</c:v>
                </c:pt>
                <c:pt idx="10462">
                  <c:v>0.6069371180555555</c:v>
                </c:pt>
                <c:pt idx="10463">
                  <c:v>0.60693849537037037</c:v>
                </c:pt>
                <c:pt idx="10464">
                  <c:v>0.60693950231481475</c:v>
                </c:pt>
                <c:pt idx="10465">
                  <c:v>0.60694109953703712</c:v>
                </c:pt>
                <c:pt idx="10466">
                  <c:v>0.60694218749999995</c:v>
                </c:pt>
                <c:pt idx="10467">
                  <c:v>0.60694295138888887</c:v>
                </c:pt>
                <c:pt idx="10468">
                  <c:v>0.60694445601851843</c:v>
                </c:pt>
                <c:pt idx="10469">
                  <c:v>0.60694538194444447</c:v>
                </c:pt>
                <c:pt idx="10470">
                  <c:v>0.60694694444444441</c:v>
                </c:pt>
                <c:pt idx="10471">
                  <c:v>0.6069480439814815</c:v>
                </c:pt>
                <c:pt idx="10472">
                  <c:v>0.60694868055555562</c:v>
                </c:pt>
                <c:pt idx="10473">
                  <c:v>0.60694984953703701</c:v>
                </c:pt>
                <c:pt idx="10474">
                  <c:v>0.60695099537037034</c:v>
                </c:pt>
                <c:pt idx="10475">
                  <c:v>0.6069521527777777</c:v>
                </c:pt>
                <c:pt idx="10476">
                  <c:v>0.60695331018518517</c:v>
                </c:pt>
                <c:pt idx="10477">
                  <c:v>0.60695446759259264</c:v>
                </c:pt>
                <c:pt idx="10478">
                  <c:v>0.606955625</c:v>
                </c:pt>
                <c:pt idx="10479">
                  <c:v>0.60695678240740736</c:v>
                </c:pt>
                <c:pt idx="10480">
                  <c:v>0.60695793981481483</c:v>
                </c:pt>
                <c:pt idx="10481">
                  <c:v>0.60695908564814816</c:v>
                </c:pt>
                <c:pt idx="10482">
                  <c:v>0.60696060185185186</c:v>
                </c:pt>
                <c:pt idx="10483">
                  <c:v>0.60696177083333336</c:v>
                </c:pt>
                <c:pt idx="10484">
                  <c:v>0.60696291666666669</c:v>
                </c:pt>
                <c:pt idx="10485">
                  <c:v>0.60696416666666664</c:v>
                </c:pt>
                <c:pt idx="10486">
                  <c:v>0.60696538194444449</c:v>
                </c:pt>
                <c:pt idx="10487">
                  <c:v>0.60696703703703703</c:v>
                </c:pt>
                <c:pt idx="10488">
                  <c:v>0.60696748842592596</c:v>
                </c:pt>
                <c:pt idx="10489">
                  <c:v>0.60696910879629629</c:v>
                </c:pt>
                <c:pt idx="10490">
                  <c:v>0.60697068287037037</c:v>
                </c:pt>
                <c:pt idx="10491">
                  <c:v>0.60697077546296296</c:v>
                </c:pt>
                <c:pt idx="10492">
                  <c:v>0.60697184027777773</c:v>
                </c:pt>
                <c:pt idx="10493">
                  <c:v>0.60697298611111117</c:v>
                </c:pt>
                <c:pt idx="10494">
                  <c:v>0.60697414351851853</c:v>
                </c:pt>
                <c:pt idx="10495">
                  <c:v>0.60697528935185185</c:v>
                </c:pt>
                <c:pt idx="10496">
                  <c:v>0.60697645833333336</c:v>
                </c:pt>
                <c:pt idx="10497">
                  <c:v>0.60697761574074072</c:v>
                </c:pt>
                <c:pt idx="10498">
                  <c:v>0.60697877314814819</c:v>
                </c:pt>
                <c:pt idx="10499">
                  <c:v>0.60697993055555555</c:v>
                </c:pt>
                <c:pt idx="10500">
                  <c:v>0.60698108796296291</c:v>
                </c:pt>
                <c:pt idx="10501">
                  <c:v>0.60698224537037038</c:v>
                </c:pt>
                <c:pt idx="10502">
                  <c:v>0.60698456018518521</c:v>
                </c:pt>
                <c:pt idx="10503">
                  <c:v>0.60698612268518526</c:v>
                </c:pt>
                <c:pt idx="10504">
                  <c:v>0.60698675925925927</c:v>
                </c:pt>
                <c:pt idx="10505">
                  <c:v>0.60698716435185185</c:v>
                </c:pt>
                <c:pt idx="10506">
                  <c:v>0.60698827546296297</c:v>
                </c:pt>
                <c:pt idx="10507">
                  <c:v>0.60698924768518514</c:v>
                </c:pt>
                <c:pt idx="10508">
                  <c:v>0.60699127314814816</c:v>
                </c:pt>
                <c:pt idx="10509">
                  <c:v>0.6069920138888889</c:v>
                </c:pt>
                <c:pt idx="10510">
                  <c:v>0.60699266203703706</c:v>
                </c:pt>
                <c:pt idx="10511">
                  <c:v>0.60699381944444453</c:v>
                </c:pt>
                <c:pt idx="10512">
                  <c:v>0.60699497685185189</c:v>
                </c:pt>
                <c:pt idx="10513">
                  <c:v>0.60699613425925925</c:v>
                </c:pt>
                <c:pt idx="10514">
                  <c:v>0.60699729166666661</c:v>
                </c:pt>
                <c:pt idx="10515">
                  <c:v>0.60699844907407408</c:v>
                </c:pt>
                <c:pt idx="10516">
                  <c:v>0.60699961805555558</c:v>
                </c:pt>
                <c:pt idx="10517">
                  <c:v>0.60700077546296294</c:v>
                </c:pt>
                <c:pt idx="10518">
                  <c:v>0.6070019328703703</c:v>
                </c:pt>
                <c:pt idx="10519">
                  <c:v>0.60700307870370374</c:v>
                </c:pt>
                <c:pt idx="10520">
                  <c:v>0.6070042361111111</c:v>
                </c:pt>
                <c:pt idx="10521">
                  <c:v>0.60700545138888895</c:v>
                </c:pt>
                <c:pt idx="10522">
                  <c:v>0.60700684027777785</c:v>
                </c:pt>
                <c:pt idx="10523">
                  <c:v>0.60700782407407405</c:v>
                </c:pt>
                <c:pt idx="10524">
                  <c:v>0.60700951388888891</c:v>
                </c:pt>
                <c:pt idx="10525">
                  <c:v>0.60701060185185185</c:v>
                </c:pt>
                <c:pt idx="10526">
                  <c:v>0.60701122685185183</c:v>
                </c:pt>
                <c:pt idx="10527">
                  <c:v>0.60701233796296294</c:v>
                </c:pt>
                <c:pt idx="10528">
                  <c:v>0.60701350694444445</c:v>
                </c:pt>
                <c:pt idx="10529">
                  <c:v>0.60701465277777777</c:v>
                </c:pt>
                <c:pt idx="10530">
                  <c:v>0.60701582175925928</c:v>
                </c:pt>
                <c:pt idx="10531">
                  <c:v>0.60701697916666664</c:v>
                </c:pt>
                <c:pt idx="10532">
                  <c:v>0.60701812500000007</c:v>
                </c:pt>
                <c:pt idx="10533">
                  <c:v>0.60701928240740743</c:v>
                </c:pt>
                <c:pt idx="10534">
                  <c:v>0.60702043981481479</c:v>
                </c:pt>
                <c:pt idx="10535">
                  <c:v>0.60702159722222215</c:v>
                </c:pt>
                <c:pt idx="10536">
                  <c:v>0.60702275462962962</c:v>
                </c:pt>
                <c:pt idx="10537">
                  <c:v>0.60702408564814814</c:v>
                </c:pt>
                <c:pt idx="10538">
                  <c:v>0.60702553240740742</c:v>
                </c:pt>
                <c:pt idx="10539">
                  <c:v>0.60702628472222231</c:v>
                </c:pt>
                <c:pt idx="10540">
                  <c:v>0.60702781250000004</c:v>
                </c:pt>
                <c:pt idx="10541">
                  <c:v>0.60702877314814818</c:v>
                </c:pt>
                <c:pt idx="10542">
                  <c:v>0.60702987268518516</c:v>
                </c:pt>
                <c:pt idx="10543">
                  <c:v>0.60703121527777781</c:v>
                </c:pt>
                <c:pt idx="10544">
                  <c:v>0.60703253472222218</c:v>
                </c:pt>
                <c:pt idx="10545">
                  <c:v>0.60703416666666665</c:v>
                </c:pt>
                <c:pt idx="10546">
                  <c:v>0.60703431712962963</c:v>
                </c:pt>
                <c:pt idx="10547">
                  <c:v>0.60703548611111113</c:v>
                </c:pt>
                <c:pt idx="10548">
                  <c:v>0.60703664351851849</c:v>
                </c:pt>
                <c:pt idx="10549">
                  <c:v>0.60703780092592596</c:v>
                </c:pt>
                <c:pt idx="10550">
                  <c:v>0.60703895833333332</c:v>
                </c:pt>
                <c:pt idx="10551">
                  <c:v>0.60704012731481483</c:v>
                </c:pt>
                <c:pt idx="10552">
                  <c:v>0.60704127314814815</c:v>
                </c:pt>
                <c:pt idx="10553">
                  <c:v>0.60704243055555551</c:v>
                </c:pt>
                <c:pt idx="10554">
                  <c:v>0.60704358796296298</c:v>
                </c:pt>
                <c:pt idx="10555">
                  <c:v>0.60704474537037034</c:v>
                </c:pt>
                <c:pt idx="10556">
                  <c:v>0.60704590277777781</c:v>
                </c:pt>
                <c:pt idx="10557">
                  <c:v>0.60704740740740737</c:v>
                </c:pt>
                <c:pt idx="10558">
                  <c:v>0.60704891203703704</c:v>
                </c:pt>
                <c:pt idx="10559">
                  <c:v>0.60705024305555555</c:v>
                </c:pt>
                <c:pt idx="10560">
                  <c:v>0.60705062499999995</c:v>
                </c:pt>
                <c:pt idx="10561">
                  <c:v>0.60705233796296298</c:v>
                </c:pt>
                <c:pt idx="10562">
                  <c:v>0.60705395833333331</c:v>
                </c:pt>
                <c:pt idx="10563">
                  <c:v>0.60705410879629629</c:v>
                </c:pt>
                <c:pt idx="10564">
                  <c:v>0.60705620370370372</c:v>
                </c:pt>
                <c:pt idx="10565">
                  <c:v>0.60705747685185185</c:v>
                </c:pt>
                <c:pt idx="10566">
                  <c:v>0.60705777777777781</c:v>
                </c:pt>
                <c:pt idx="10567">
                  <c:v>0.60705863425925932</c:v>
                </c:pt>
                <c:pt idx="10568">
                  <c:v>0.60705979166666668</c:v>
                </c:pt>
                <c:pt idx="10569">
                  <c:v>0.60706094907407404</c:v>
                </c:pt>
                <c:pt idx="10570">
                  <c:v>0.6070621064814814</c:v>
                </c:pt>
                <c:pt idx="10571">
                  <c:v>0.60706327546296301</c:v>
                </c:pt>
                <c:pt idx="10572">
                  <c:v>0.60706442129629634</c:v>
                </c:pt>
                <c:pt idx="10573">
                  <c:v>0.6070655787037037</c:v>
                </c:pt>
                <c:pt idx="10574">
                  <c:v>0.60706673611111106</c:v>
                </c:pt>
                <c:pt idx="10575">
                  <c:v>0.60706789351851853</c:v>
                </c:pt>
                <c:pt idx="10576">
                  <c:v>0.607069050925926</c:v>
                </c:pt>
                <c:pt idx="10577">
                  <c:v>0.60707021990740739</c:v>
                </c:pt>
                <c:pt idx="10578">
                  <c:v>0.60707208333333329</c:v>
                </c:pt>
                <c:pt idx="10579">
                  <c:v>0.60707310185185193</c:v>
                </c:pt>
                <c:pt idx="10580">
                  <c:v>0.60707391203703709</c:v>
                </c:pt>
                <c:pt idx="10581">
                  <c:v>0.60707560185185183</c:v>
                </c:pt>
                <c:pt idx="10582">
                  <c:v>0.6070766319444445</c:v>
                </c:pt>
                <c:pt idx="10583">
                  <c:v>0.60707715277777774</c:v>
                </c:pt>
                <c:pt idx="10584">
                  <c:v>0.60707831018518521</c:v>
                </c:pt>
                <c:pt idx="10585">
                  <c:v>0.60708016203703707</c:v>
                </c:pt>
                <c:pt idx="10586">
                  <c:v>0.60708062500000004</c:v>
                </c:pt>
                <c:pt idx="10587">
                  <c:v>0.6070817824074074</c:v>
                </c:pt>
                <c:pt idx="10588">
                  <c:v>0.60708293981481487</c:v>
                </c:pt>
                <c:pt idx="10589">
                  <c:v>0.60708409722222223</c:v>
                </c:pt>
                <c:pt idx="10590">
                  <c:v>0.60708526620370373</c:v>
                </c:pt>
                <c:pt idx="10591">
                  <c:v>0.60708641203703706</c:v>
                </c:pt>
                <c:pt idx="10592">
                  <c:v>0.60708758101851845</c:v>
                </c:pt>
                <c:pt idx="10593">
                  <c:v>0.60708873842592592</c:v>
                </c:pt>
                <c:pt idx="10594">
                  <c:v>0.60708988425925925</c:v>
                </c:pt>
                <c:pt idx="10595">
                  <c:v>0.60709104166666661</c:v>
                </c:pt>
                <c:pt idx="10596">
                  <c:v>0.60709306712962963</c:v>
                </c:pt>
                <c:pt idx="10597">
                  <c:v>0.60709429398148151</c:v>
                </c:pt>
                <c:pt idx="10598">
                  <c:v>0.60709453703703709</c:v>
                </c:pt>
                <c:pt idx="10599">
                  <c:v>0.60709648148148143</c:v>
                </c:pt>
                <c:pt idx="10600">
                  <c:v>0.6070977662037037</c:v>
                </c:pt>
                <c:pt idx="10601">
                  <c:v>0.60709828703703705</c:v>
                </c:pt>
                <c:pt idx="10602">
                  <c:v>0.60710013888888881</c:v>
                </c:pt>
                <c:pt idx="10603">
                  <c:v>0.60710123842592589</c:v>
                </c:pt>
                <c:pt idx="10604">
                  <c:v>0.60710146990740743</c:v>
                </c:pt>
                <c:pt idx="10605">
                  <c:v>0.60710354166666669</c:v>
                </c:pt>
                <c:pt idx="10606">
                  <c:v>0.60710428240740733</c:v>
                </c:pt>
                <c:pt idx="10607">
                  <c:v>0.60710493055555559</c:v>
                </c:pt>
                <c:pt idx="10608">
                  <c:v>0.60710608796296295</c:v>
                </c:pt>
                <c:pt idx="10609">
                  <c:v>0.60710724537037031</c:v>
                </c:pt>
                <c:pt idx="10610">
                  <c:v>0.60710840277777778</c:v>
                </c:pt>
                <c:pt idx="10611">
                  <c:v>0.60710956018518525</c:v>
                </c:pt>
                <c:pt idx="10612">
                  <c:v>0.60711071759259261</c:v>
                </c:pt>
                <c:pt idx="10613">
                  <c:v>0.60711187499999997</c:v>
                </c:pt>
                <c:pt idx="10614">
                  <c:v>0.60711304398148147</c:v>
                </c:pt>
                <c:pt idx="10615">
                  <c:v>0.6071141898148148</c:v>
                </c:pt>
                <c:pt idx="10616">
                  <c:v>0.60711534722222227</c:v>
                </c:pt>
                <c:pt idx="10617">
                  <c:v>0.60711657407407416</c:v>
                </c:pt>
                <c:pt idx="10618">
                  <c:v>0.6071182638888889</c:v>
                </c:pt>
                <c:pt idx="10619">
                  <c:v>0.6071192129629629</c:v>
                </c:pt>
                <c:pt idx="10620">
                  <c:v>0.60711997685185182</c:v>
                </c:pt>
                <c:pt idx="10621">
                  <c:v>0.60712171296296291</c:v>
                </c:pt>
                <c:pt idx="10622">
                  <c:v>0.60712314814814816</c:v>
                </c:pt>
                <c:pt idx="10623">
                  <c:v>0.60712356481481489</c:v>
                </c:pt>
                <c:pt idx="10624">
                  <c:v>0.60712519675925924</c:v>
                </c:pt>
                <c:pt idx="10625">
                  <c:v>0.60712599537037037</c:v>
                </c:pt>
                <c:pt idx="10626">
                  <c:v>0.60712755787037043</c:v>
                </c:pt>
                <c:pt idx="10627">
                  <c:v>0.60712987268518515</c:v>
                </c:pt>
                <c:pt idx="10628">
                  <c:v>0.60713028935185187</c:v>
                </c:pt>
                <c:pt idx="10629">
                  <c:v>0.60713063657407407</c:v>
                </c:pt>
                <c:pt idx="10630">
                  <c:v>0.60713155092592586</c:v>
                </c:pt>
                <c:pt idx="10631">
                  <c:v>0.60713270833333333</c:v>
                </c:pt>
                <c:pt idx="10632">
                  <c:v>0.6071338657407408</c:v>
                </c:pt>
                <c:pt idx="10633">
                  <c:v>0.60713503472222219</c:v>
                </c:pt>
                <c:pt idx="10634">
                  <c:v>0.60713618055555552</c:v>
                </c:pt>
                <c:pt idx="10635">
                  <c:v>0.60713733796296299</c:v>
                </c:pt>
                <c:pt idx="10636">
                  <c:v>0.60713849537037046</c:v>
                </c:pt>
                <c:pt idx="10637">
                  <c:v>0.60713965277777782</c:v>
                </c:pt>
                <c:pt idx="10638">
                  <c:v>0.60714081018518518</c:v>
                </c:pt>
                <c:pt idx="10639">
                  <c:v>0.60714196759259254</c:v>
                </c:pt>
                <c:pt idx="10640">
                  <c:v>0.60714341435185182</c:v>
                </c:pt>
                <c:pt idx="10641">
                  <c:v>0.60714475694444447</c:v>
                </c:pt>
                <c:pt idx="10642">
                  <c:v>0.60714591435185183</c:v>
                </c:pt>
                <c:pt idx="10643">
                  <c:v>0.60714667824074076</c:v>
                </c:pt>
                <c:pt idx="10644">
                  <c:v>0.60714875000000001</c:v>
                </c:pt>
                <c:pt idx="10645">
                  <c:v>0.60714979166666661</c:v>
                </c:pt>
                <c:pt idx="10646">
                  <c:v>0.6071500694444445</c:v>
                </c:pt>
                <c:pt idx="10647">
                  <c:v>0.60715197916666663</c:v>
                </c:pt>
                <c:pt idx="10648">
                  <c:v>0.60715289351851853</c:v>
                </c:pt>
                <c:pt idx="10649">
                  <c:v>0.60715354166666669</c:v>
                </c:pt>
                <c:pt idx="10650">
                  <c:v>0.60715471064814819</c:v>
                </c:pt>
                <c:pt idx="10651">
                  <c:v>0.60715586805555555</c:v>
                </c:pt>
                <c:pt idx="10652">
                  <c:v>0.60715701388888887</c:v>
                </c:pt>
                <c:pt idx="10653">
                  <c:v>0.60715817129629635</c:v>
                </c:pt>
                <c:pt idx="10654">
                  <c:v>0.6071593287037037</c:v>
                </c:pt>
                <c:pt idx="10655">
                  <c:v>0.60716048611111106</c:v>
                </c:pt>
                <c:pt idx="10656">
                  <c:v>0.60716164351851853</c:v>
                </c:pt>
                <c:pt idx="10657">
                  <c:v>0.60716280092592589</c:v>
                </c:pt>
                <c:pt idx="10658">
                  <c:v>0.60716395833333336</c:v>
                </c:pt>
                <c:pt idx="10659">
                  <c:v>0.60716512731481487</c:v>
                </c:pt>
                <c:pt idx="10660">
                  <c:v>0.60716631944444444</c:v>
                </c:pt>
                <c:pt idx="10661">
                  <c:v>0.60716792824074073</c:v>
                </c:pt>
                <c:pt idx="10662">
                  <c:v>0.60716905092592599</c:v>
                </c:pt>
                <c:pt idx="10663">
                  <c:v>0.60717178240740743</c:v>
                </c:pt>
                <c:pt idx="10664">
                  <c:v>0.60717229166666664</c:v>
                </c:pt>
                <c:pt idx="10665">
                  <c:v>0.60717275462962961</c:v>
                </c:pt>
                <c:pt idx="10666">
                  <c:v>0.60717391203703708</c:v>
                </c:pt>
                <c:pt idx="10667">
                  <c:v>0.60717490740740732</c:v>
                </c:pt>
                <c:pt idx="10668">
                  <c:v>0.60717570601851856</c:v>
                </c:pt>
                <c:pt idx="10669">
                  <c:v>0.6071769212962963</c:v>
                </c:pt>
                <c:pt idx="10670">
                  <c:v>0.60717784722222223</c:v>
                </c:pt>
                <c:pt idx="10671">
                  <c:v>0.6071790046296297</c:v>
                </c:pt>
                <c:pt idx="10672">
                  <c:v>0.60718016203703706</c:v>
                </c:pt>
                <c:pt idx="10673">
                  <c:v>0.60718131944444442</c:v>
                </c:pt>
                <c:pt idx="10674">
                  <c:v>0.60718247685185189</c:v>
                </c:pt>
                <c:pt idx="10675">
                  <c:v>0.60718363425925925</c:v>
                </c:pt>
                <c:pt idx="10676">
                  <c:v>0.60718479166666672</c:v>
                </c:pt>
                <c:pt idx="10677">
                  <c:v>0.60718594907407408</c:v>
                </c:pt>
                <c:pt idx="10678">
                  <c:v>0.60718710648148144</c:v>
                </c:pt>
                <c:pt idx="10679">
                  <c:v>0.60718825231481488</c:v>
                </c:pt>
                <c:pt idx="10680">
                  <c:v>0.60718969907407405</c:v>
                </c:pt>
                <c:pt idx="10681">
                  <c:v>0.60719144675925929</c:v>
                </c:pt>
                <c:pt idx="10682">
                  <c:v>0.60719282407407404</c:v>
                </c:pt>
                <c:pt idx="10683">
                  <c:v>0.60719358796296297</c:v>
                </c:pt>
                <c:pt idx="10684">
                  <c:v>0.60719487268518524</c:v>
                </c:pt>
                <c:pt idx="10685">
                  <c:v>0.60719560185185184</c:v>
                </c:pt>
                <c:pt idx="10686">
                  <c:v>0.60719665509259257</c:v>
                </c:pt>
                <c:pt idx="10687">
                  <c:v>0.60719839120370367</c:v>
                </c:pt>
                <c:pt idx="10688">
                  <c:v>0.60719868055555559</c:v>
                </c:pt>
                <c:pt idx="10689">
                  <c:v>0.60719983796296295</c:v>
                </c:pt>
                <c:pt idx="10690">
                  <c:v>0.60720099537037031</c:v>
                </c:pt>
                <c:pt idx="10691">
                  <c:v>0.60720215277777778</c:v>
                </c:pt>
                <c:pt idx="10692">
                  <c:v>0.60720331018518525</c:v>
                </c:pt>
                <c:pt idx="10693">
                  <c:v>0.60720446759259261</c:v>
                </c:pt>
                <c:pt idx="10694">
                  <c:v>0.60720562499999997</c:v>
                </c:pt>
                <c:pt idx="10695">
                  <c:v>0.60720678240740733</c:v>
                </c:pt>
                <c:pt idx="10696">
                  <c:v>0.6072079398148148</c:v>
                </c:pt>
                <c:pt idx="10697">
                  <c:v>0.60720909722222227</c:v>
                </c:pt>
                <c:pt idx="10698">
                  <c:v>0.60721042824074078</c:v>
                </c:pt>
                <c:pt idx="10699">
                  <c:v>0.60721239583333331</c:v>
                </c:pt>
                <c:pt idx="10700">
                  <c:v>0.60721313657407405</c:v>
                </c:pt>
                <c:pt idx="10701">
                  <c:v>0.60721395833333336</c:v>
                </c:pt>
                <c:pt idx="10702">
                  <c:v>0.60721638888888885</c:v>
                </c:pt>
                <c:pt idx="10703">
                  <c:v>0.60721663194444442</c:v>
                </c:pt>
                <c:pt idx="10704">
                  <c:v>0.60721738425925931</c:v>
                </c:pt>
                <c:pt idx="10705">
                  <c:v>0.60721883101851859</c:v>
                </c:pt>
                <c:pt idx="10706">
                  <c:v>0.60722009259259258</c:v>
                </c:pt>
                <c:pt idx="10707">
                  <c:v>0.60722067129629631</c:v>
                </c:pt>
                <c:pt idx="10708">
                  <c:v>0.60722182870370367</c:v>
                </c:pt>
                <c:pt idx="10709">
                  <c:v>0.60722298611111114</c:v>
                </c:pt>
                <c:pt idx="10710">
                  <c:v>0.6072241435185185</c:v>
                </c:pt>
                <c:pt idx="10711">
                  <c:v>0.6072253125</c:v>
                </c:pt>
                <c:pt idx="10712">
                  <c:v>0.60722645833333333</c:v>
                </c:pt>
                <c:pt idx="10713">
                  <c:v>0.60722761574074069</c:v>
                </c:pt>
                <c:pt idx="10714">
                  <c:v>0.60722877314814816</c:v>
                </c:pt>
                <c:pt idx="10715">
                  <c:v>0.60722993055555552</c:v>
                </c:pt>
                <c:pt idx="10716">
                  <c:v>0.60723108796296299</c:v>
                </c:pt>
                <c:pt idx="10717">
                  <c:v>0.60723306712962966</c:v>
                </c:pt>
                <c:pt idx="10718">
                  <c:v>0.60723355324074069</c:v>
                </c:pt>
                <c:pt idx="10719">
                  <c:v>0.60723596064814811</c:v>
                </c:pt>
                <c:pt idx="10720">
                  <c:v>0.6072370601851852</c:v>
                </c:pt>
                <c:pt idx="10721">
                  <c:v>0.60723751157407413</c:v>
                </c:pt>
                <c:pt idx="10722">
                  <c:v>0.60723803240740748</c:v>
                </c:pt>
                <c:pt idx="10723">
                  <c:v>0.60723954861111118</c:v>
                </c:pt>
                <c:pt idx="10724">
                  <c:v>0.6072403472222222</c:v>
                </c:pt>
                <c:pt idx="10725">
                  <c:v>0.60724174768518513</c:v>
                </c:pt>
                <c:pt idx="10726">
                  <c:v>0.60724387731481477</c:v>
                </c:pt>
                <c:pt idx="10727">
                  <c:v>0.60724409722222217</c:v>
                </c:pt>
                <c:pt idx="10728">
                  <c:v>0.60724497685185186</c:v>
                </c:pt>
                <c:pt idx="10729">
                  <c:v>0.60724614583333336</c:v>
                </c:pt>
                <c:pt idx="10730">
                  <c:v>0.60724729166666669</c:v>
                </c:pt>
                <c:pt idx="10731">
                  <c:v>0.60724846064814819</c:v>
                </c:pt>
                <c:pt idx="10732">
                  <c:v>0.60724960648148152</c:v>
                </c:pt>
                <c:pt idx="10733">
                  <c:v>0.60725076388888888</c:v>
                </c:pt>
                <c:pt idx="10734">
                  <c:v>0.60725192129629624</c:v>
                </c:pt>
                <c:pt idx="10735">
                  <c:v>0.60725309027777774</c:v>
                </c:pt>
                <c:pt idx="10736">
                  <c:v>0.60725423611111118</c:v>
                </c:pt>
                <c:pt idx="10737">
                  <c:v>0.60725539351851854</c:v>
                </c:pt>
                <c:pt idx="10738">
                  <c:v>0.60725662037037043</c:v>
                </c:pt>
                <c:pt idx="10739">
                  <c:v>0.60725886574074073</c:v>
                </c:pt>
                <c:pt idx="10740">
                  <c:v>0.6072594560185185</c:v>
                </c:pt>
                <c:pt idx="10741">
                  <c:v>0.60726103009259258</c:v>
                </c:pt>
                <c:pt idx="10742">
                  <c:v>0.60726217592592591</c:v>
                </c:pt>
                <c:pt idx="10743">
                  <c:v>0.60726240740740745</c:v>
                </c:pt>
                <c:pt idx="10744">
                  <c:v>0.60726355324074077</c:v>
                </c:pt>
                <c:pt idx="10745">
                  <c:v>0.60726506944444436</c:v>
                </c:pt>
                <c:pt idx="10746">
                  <c:v>0.60726582175925925</c:v>
                </c:pt>
                <c:pt idx="10747">
                  <c:v>0.60726697916666661</c:v>
                </c:pt>
                <c:pt idx="10748">
                  <c:v>0.60726812500000005</c:v>
                </c:pt>
                <c:pt idx="10749">
                  <c:v>0.60726928240740741</c:v>
                </c:pt>
                <c:pt idx="10750">
                  <c:v>0.60727043981481477</c:v>
                </c:pt>
                <c:pt idx="10751">
                  <c:v>0.60727159722222224</c:v>
                </c:pt>
                <c:pt idx="10752">
                  <c:v>0.6072727546296296</c:v>
                </c:pt>
                <c:pt idx="10753">
                  <c:v>0.60727391203703707</c:v>
                </c:pt>
                <c:pt idx="10754">
                  <c:v>0.60727506944444443</c:v>
                </c:pt>
                <c:pt idx="10755">
                  <c:v>0.60727622685185179</c:v>
                </c:pt>
                <c:pt idx="10756">
                  <c:v>0.60727738425925926</c:v>
                </c:pt>
                <c:pt idx="10757">
                  <c:v>0.60728032407407406</c:v>
                </c:pt>
                <c:pt idx="10758">
                  <c:v>0.60728062500000002</c:v>
                </c:pt>
                <c:pt idx="10759">
                  <c:v>0.60728108796296298</c:v>
                </c:pt>
                <c:pt idx="10760">
                  <c:v>0.60728265046296293</c:v>
                </c:pt>
                <c:pt idx="10761">
                  <c:v>0.60728357638888886</c:v>
                </c:pt>
                <c:pt idx="10762">
                  <c:v>0.60728533564814813</c:v>
                </c:pt>
                <c:pt idx="10763">
                  <c:v>0.60728665509259261</c:v>
                </c:pt>
                <c:pt idx="10764">
                  <c:v>0.607286875</c:v>
                </c:pt>
                <c:pt idx="10765">
                  <c:v>0.6072878819444445</c:v>
                </c:pt>
                <c:pt idx="10766">
                  <c:v>0.6072896527777778</c:v>
                </c:pt>
                <c:pt idx="10767">
                  <c:v>0.60729011574074077</c:v>
                </c:pt>
                <c:pt idx="10768">
                  <c:v>0.60729128472222216</c:v>
                </c:pt>
                <c:pt idx="10769">
                  <c:v>0.60729241898148156</c:v>
                </c:pt>
                <c:pt idx="10770">
                  <c:v>0.60729358796296296</c:v>
                </c:pt>
                <c:pt idx="10771">
                  <c:v>0.60729474537037043</c:v>
                </c:pt>
                <c:pt idx="10772">
                  <c:v>0.60729590277777779</c:v>
                </c:pt>
                <c:pt idx="10773">
                  <c:v>0.60729706018518514</c:v>
                </c:pt>
                <c:pt idx="10774">
                  <c:v>0.60729821759259262</c:v>
                </c:pt>
                <c:pt idx="10775">
                  <c:v>0.60729937499999997</c:v>
                </c:pt>
                <c:pt idx="10776">
                  <c:v>0.60730053240740745</c:v>
                </c:pt>
                <c:pt idx="10777">
                  <c:v>0.6073016898148148</c:v>
                </c:pt>
                <c:pt idx="10778">
                  <c:v>0.60730344907407408</c:v>
                </c:pt>
                <c:pt idx="10779">
                  <c:v>0.60730461805555558</c:v>
                </c:pt>
                <c:pt idx="10780">
                  <c:v>0.60730516203703699</c:v>
                </c:pt>
                <c:pt idx="10781">
                  <c:v>0.60730721064814819</c:v>
                </c:pt>
                <c:pt idx="10782">
                  <c:v>0.60730857638888891</c:v>
                </c:pt>
                <c:pt idx="10783">
                  <c:v>0.60730893518518514</c:v>
                </c:pt>
                <c:pt idx="10784">
                  <c:v>0.6073098032407408</c:v>
                </c:pt>
                <c:pt idx="10785">
                  <c:v>0.60731158564814813</c:v>
                </c:pt>
                <c:pt idx="10786">
                  <c:v>0.60731210648148148</c:v>
                </c:pt>
                <c:pt idx="10787">
                  <c:v>0.60731339120370376</c:v>
                </c:pt>
                <c:pt idx="10788">
                  <c:v>0.60731488425925928</c:v>
                </c:pt>
                <c:pt idx="10789">
                  <c:v>0.60731557870370367</c:v>
                </c:pt>
                <c:pt idx="10790">
                  <c:v>0.60731673611111103</c:v>
                </c:pt>
                <c:pt idx="10791">
                  <c:v>0.6073178935185185</c:v>
                </c:pt>
                <c:pt idx="10792">
                  <c:v>0.60731905092592597</c:v>
                </c:pt>
                <c:pt idx="10793">
                  <c:v>0.60732020833333333</c:v>
                </c:pt>
                <c:pt idx="10794">
                  <c:v>0.60732136574074069</c:v>
                </c:pt>
                <c:pt idx="10795">
                  <c:v>0.60732252314814816</c:v>
                </c:pt>
                <c:pt idx="10796">
                  <c:v>0.60732368055555563</c:v>
                </c:pt>
                <c:pt idx="10797">
                  <c:v>0.60732483796296299</c:v>
                </c:pt>
                <c:pt idx="10798">
                  <c:v>0.60732599537037035</c:v>
                </c:pt>
                <c:pt idx="10799">
                  <c:v>0.60732732638888887</c:v>
                </c:pt>
                <c:pt idx="10800">
                  <c:v>0.60732854166666672</c:v>
                </c:pt>
                <c:pt idx="10801">
                  <c:v>0.60733035879629627</c:v>
                </c:pt>
                <c:pt idx="10802">
                  <c:v>0.60733145833333335</c:v>
                </c:pt>
                <c:pt idx="10803">
                  <c:v>0.60733189814814814</c:v>
                </c:pt>
                <c:pt idx="10804">
                  <c:v>0.60733376157407415</c:v>
                </c:pt>
                <c:pt idx="10805">
                  <c:v>0.60733473379629632</c:v>
                </c:pt>
                <c:pt idx="10806">
                  <c:v>0.60733525462962967</c:v>
                </c:pt>
                <c:pt idx="10807">
                  <c:v>0.60733689814814817</c:v>
                </c:pt>
                <c:pt idx="10808">
                  <c:v>0.60733944444444443</c:v>
                </c:pt>
                <c:pt idx="10809">
                  <c:v>0.60734035879629633</c:v>
                </c:pt>
                <c:pt idx="10810">
                  <c:v>0.60734150462962955</c:v>
                </c:pt>
                <c:pt idx="10811">
                  <c:v>0.60734267361111105</c:v>
                </c:pt>
                <c:pt idx="10812">
                  <c:v>0.60734381944444449</c:v>
                </c:pt>
                <c:pt idx="10813">
                  <c:v>0.60734498842592599</c:v>
                </c:pt>
                <c:pt idx="10814">
                  <c:v>0.60734613425925921</c:v>
                </c:pt>
                <c:pt idx="10815">
                  <c:v>0.60734729166666668</c:v>
                </c:pt>
                <c:pt idx="10816">
                  <c:v>0.60734846064814818</c:v>
                </c:pt>
                <c:pt idx="10817">
                  <c:v>0.60734960648148151</c:v>
                </c:pt>
                <c:pt idx="10818">
                  <c:v>0.60735076388888887</c:v>
                </c:pt>
                <c:pt idx="10819">
                  <c:v>0.6073519444444444</c:v>
                </c:pt>
                <c:pt idx="10820">
                  <c:v>0.60735368055555561</c:v>
                </c:pt>
                <c:pt idx="10821">
                  <c:v>0.60735502314814815</c:v>
                </c:pt>
                <c:pt idx="10822">
                  <c:v>0.60735539351851853</c:v>
                </c:pt>
                <c:pt idx="10823">
                  <c:v>0.60735725694444442</c:v>
                </c:pt>
                <c:pt idx="10824">
                  <c:v>0.6073585763888889</c:v>
                </c:pt>
                <c:pt idx="10825">
                  <c:v>0.60735893518518513</c:v>
                </c:pt>
                <c:pt idx="10826">
                  <c:v>0.60736130787037035</c:v>
                </c:pt>
                <c:pt idx="10827">
                  <c:v>0.60736251157407406</c:v>
                </c:pt>
                <c:pt idx="10828">
                  <c:v>0.60736269675925925</c:v>
                </c:pt>
                <c:pt idx="10829">
                  <c:v>0.60736349537037038</c:v>
                </c:pt>
                <c:pt idx="10830">
                  <c:v>0.60736465277777774</c:v>
                </c:pt>
                <c:pt idx="10831">
                  <c:v>0.60736581018518521</c:v>
                </c:pt>
                <c:pt idx="10832">
                  <c:v>0.60736696759259257</c:v>
                </c:pt>
                <c:pt idx="10833">
                  <c:v>0.60736812500000004</c:v>
                </c:pt>
                <c:pt idx="10834">
                  <c:v>0.6073692824074074</c:v>
                </c:pt>
                <c:pt idx="10835">
                  <c:v>0.60737043981481476</c:v>
                </c:pt>
                <c:pt idx="10836">
                  <c:v>0.60737160879629626</c:v>
                </c:pt>
                <c:pt idx="10837">
                  <c:v>0.60737276620370373</c:v>
                </c:pt>
                <c:pt idx="10838">
                  <c:v>0.6073739236111112</c:v>
                </c:pt>
                <c:pt idx="10839">
                  <c:v>0.60737594907407411</c:v>
                </c:pt>
                <c:pt idx="10840">
                  <c:v>0.60737708333333329</c:v>
                </c:pt>
                <c:pt idx="10841">
                  <c:v>0.60737744212962963</c:v>
                </c:pt>
                <c:pt idx="10842">
                  <c:v>0.60737924768518525</c:v>
                </c:pt>
                <c:pt idx="10843">
                  <c:v>0.60738023148148146</c:v>
                </c:pt>
                <c:pt idx="10844">
                  <c:v>0.60738108796296297</c:v>
                </c:pt>
                <c:pt idx="10845">
                  <c:v>0.60738244212962966</c:v>
                </c:pt>
                <c:pt idx="10846">
                  <c:v>0.60738329861111118</c:v>
                </c:pt>
                <c:pt idx="10847">
                  <c:v>0.60738562500000004</c:v>
                </c:pt>
                <c:pt idx="10848">
                  <c:v>0.60738675925925922</c:v>
                </c:pt>
                <c:pt idx="10849">
                  <c:v>0.60738787037037034</c:v>
                </c:pt>
                <c:pt idx="10850">
                  <c:v>0.6073890277777777</c:v>
                </c:pt>
                <c:pt idx="10851">
                  <c:v>0.60739018518518517</c:v>
                </c:pt>
                <c:pt idx="10852">
                  <c:v>0.60739134259259264</c:v>
                </c:pt>
                <c:pt idx="10853">
                  <c:v>0.60739248842592597</c:v>
                </c:pt>
                <c:pt idx="10854">
                  <c:v>0.60739365740740736</c:v>
                </c:pt>
                <c:pt idx="10855">
                  <c:v>0.60739481481481472</c:v>
                </c:pt>
                <c:pt idx="10856">
                  <c:v>0.6073959722222223</c:v>
                </c:pt>
                <c:pt idx="10857">
                  <c:v>0.60739711805555552</c:v>
                </c:pt>
                <c:pt idx="10858">
                  <c:v>0.6073983101851852</c:v>
                </c:pt>
                <c:pt idx="10859">
                  <c:v>0.60739967592592592</c:v>
                </c:pt>
                <c:pt idx="10860">
                  <c:v>0.60740150462962961</c:v>
                </c:pt>
                <c:pt idx="10861">
                  <c:v>0.60740187499999998</c:v>
                </c:pt>
                <c:pt idx="10862">
                  <c:v>0.60740315972222225</c:v>
                </c:pt>
                <c:pt idx="10863">
                  <c:v>0.60740472222222219</c:v>
                </c:pt>
                <c:pt idx="10864">
                  <c:v>0.60740521990740748</c:v>
                </c:pt>
                <c:pt idx="10865">
                  <c:v>0.60740702546296288</c:v>
                </c:pt>
                <c:pt idx="10866">
                  <c:v>0.6074075347222222</c:v>
                </c:pt>
                <c:pt idx="10867">
                  <c:v>0.6074087037037037</c:v>
                </c:pt>
                <c:pt idx="10868">
                  <c:v>0.60740986111111106</c:v>
                </c:pt>
                <c:pt idx="10869">
                  <c:v>0.60741101851851853</c:v>
                </c:pt>
                <c:pt idx="10870">
                  <c:v>0.60741217592592589</c:v>
                </c:pt>
                <c:pt idx="10871">
                  <c:v>0.60741333333333336</c:v>
                </c:pt>
                <c:pt idx="10872">
                  <c:v>0.60741449074074072</c:v>
                </c:pt>
                <c:pt idx="10873">
                  <c:v>0.60741564814814819</c:v>
                </c:pt>
                <c:pt idx="10874">
                  <c:v>0.60741679398148152</c:v>
                </c:pt>
                <c:pt idx="10875">
                  <c:v>0.60741796296296291</c:v>
                </c:pt>
                <c:pt idx="10876">
                  <c:v>0.60741935185185181</c:v>
                </c:pt>
                <c:pt idx="10877">
                  <c:v>0.60742037037037044</c:v>
                </c:pt>
                <c:pt idx="10878">
                  <c:v>0.60742158564814808</c:v>
                </c:pt>
                <c:pt idx="10879">
                  <c:v>0.60742349537037033</c:v>
                </c:pt>
                <c:pt idx="10880">
                  <c:v>0.60742380787037042</c:v>
                </c:pt>
                <c:pt idx="10881">
                  <c:v>0.60742496527777778</c:v>
                </c:pt>
                <c:pt idx="10882">
                  <c:v>0.60742636574074071</c:v>
                </c:pt>
                <c:pt idx="10883">
                  <c:v>0.60742751157407404</c:v>
                </c:pt>
                <c:pt idx="10884">
                  <c:v>0.60742855324074074</c:v>
                </c:pt>
                <c:pt idx="10885">
                  <c:v>0.60742969907407407</c:v>
                </c:pt>
                <c:pt idx="10886">
                  <c:v>0.60743069444444442</c:v>
                </c:pt>
                <c:pt idx="10887">
                  <c:v>0.60743185185185189</c:v>
                </c:pt>
                <c:pt idx="10888">
                  <c:v>0.60743300925925925</c:v>
                </c:pt>
                <c:pt idx="10889">
                  <c:v>0.60743416666666661</c:v>
                </c:pt>
                <c:pt idx="10890">
                  <c:v>0.60743532407407408</c:v>
                </c:pt>
                <c:pt idx="10891">
                  <c:v>0.60743648148148155</c:v>
                </c:pt>
                <c:pt idx="10892">
                  <c:v>0.60743763888888891</c:v>
                </c:pt>
                <c:pt idx="10893">
                  <c:v>0.60743879629629627</c:v>
                </c:pt>
                <c:pt idx="10894">
                  <c:v>0.6074399421296296</c:v>
                </c:pt>
                <c:pt idx="10895">
                  <c:v>0.6074411111111111</c:v>
                </c:pt>
                <c:pt idx="10896">
                  <c:v>0.60744319444444439</c:v>
                </c:pt>
                <c:pt idx="10897">
                  <c:v>0.60744429398148148</c:v>
                </c:pt>
                <c:pt idx="10898">
                  <c:v>0.60744491898148145</c:v>
                </c:pt>
                <c:pt idx="10899">
                  <c:v>0.60744725694444446</c:v>
                </c:pt>
                <c:pt idx="10900">
                  <c:v>0.60744736111111108</c:v>
                </c:pt>
                <c:pt idx="10901">
                  <c:v>0.60744843749999999</c:v>
                </c:pt>
                <c:pt idx="10902">
                  <c:v>0.6074493865740741</c:v>
                </c:pt>
                <c:pt idx="10903">
                  <c:v>0.60745078703703703</c:v>
                </c:pt>
                <c:pt idx="10904">
                  <c:v>0.60745211805555555</c:v>
                </c:pt>
                <c:pt idx="10905">
                  <c:v>0.60745309027777783</c:v>
                </c:pt>
                <c:pt idx="10906">
                  <c:v>0.60745384259259261</c:v>
                </c:pt>
                <c:pt idx="10907">
                  <c:v>0.60745498842592593</c:v>
                </c:pt>
                <c:pt idx="10908">
                  <c:v>0.60745615740740744</c:v>
                </c:pt>
                <c:pt idx="10909">
                  <c:v>0.6074573148148148</c:v>
                </c:pt>
                <c:pt idx="10910">
                  <c:v>0.60745847222222216</c:v>
                </c:pt>
                <c:pt idx="10911">
                  <c:v>0.60745962962962963</c:v>
                </c:pt>
                <c:pt idx="10912">
                  <c:v>0.6074607870370371</c:v>
                </c:pt>
                <c:pt idx="10913">
                  <c:v>0.60746194444444446</c:v>
                </c:pt>
                <c:pt idx="10914">
                  <c:v>0.60746310185185182</c:v>
                </c:pt>
                <c:pt idx="10915">
                  <c:v>0.60746425925925918</c:v>
                </c:pt>
                <c:pt idx="10916">
                  <c:v>0.60746550925925924</c:v>
                </c:pt>
                <c:pt idx="10917">
                  <c:v>0.60746664351851853</c:v>
                </c:pt>
                <c:pt idx="10918">
                  <c:v>0.60746848379629637</c:v>
                </c:pt>
                <c:pt idx="10919">
                  <c:v>0.60746890046296298</c:v>
                </c:pt>
                <c:pt idx="10920">
                  <c:v>0.60747081018518523</c:v>
                </c:pt>
                <c:pt idx="10921">
                  <c:v>0.60747150462962962</c:v>
                </c:pt>
                <c:pt idx="10922">
                  <c:v>0.6074728240740741</c:v>
                </c:pt>
                <c:pt idx="10923">
                  <c:v>0.60747409722222223</c:v>
                </c:pt>
                <c:pt idx="10924">
                  <c:v>0.60747490740740739</c:v>
                </c:pt>
                <c:pt idx="10925">
                  <c:v>0.60747582175925929</c:v>
                </c:pt>
                <c:pt idx="10926">
                  <c:v>0.6074769907407408</c:v>
                </c:pt>
                <c:pt idx="10927">
                  <c:v>0.60747814814814816</c:v>
                </c:pt>
                <c:pt idx="10928">
                  <c:v>0.60747930555555552</c:v>
                </c:pt>
                <c:pt idx="10929">
                  <c:v>0.60748046296296299</c:v>
                </c:pt>
                <c:pt idx="10930">
                  <c:v>0.60748162037037035</c:v>
                </c:pt>
                <c:pt idx="10931">
                  <c:v>0.60748276620370367</c:v>
                </c:pt>
                <c:pt idx="10932">
                  <c:v>0.60748393518518518</c:v>
                </c:pt>
                <c:pt idx="10933">
                  <c:v>0.60748509259259253</c:v>
                </c:pt>
                <c:pt idx="10934">
                  <c:v>0.60748625000000001</c:v>
                </c:pt>
                <c:pt idx="10935">
                  <c:v>0.60748797453703707</c:v>
                </c:pt>
                <c:pt idx="10936">
                  <c:v>0.60748920138888896</c:v>
                </c:pt>
                <c:pt idx="10937">
                  <c:v>0.60749024305555555</c:v>
                </c:pt>
                <c:pt idx="10938">
                  <c:v>0.60749086805555563</c:v>
                </c:pt>
                <c:pt idx="10939">
                  <c:v>0.60749221064814807</c:v>
                </c:pt>
                <c:pt idx="10940">
                  <c:v>0.60749319444444438</c:v>
                </c:pt>
                <c:pt idx="10941">
                  <c:v>0.60749437500000003</c:v>
                </c:pt>
                <c:pt idx="10942">
                  <c:v>0.60749574074074075</c:v>
                </c:pt>
                <c:pt idx="10943">
                  <c:v>0.60749672453703696</c:v>
                </c:pt>
                <c:pt idx="10944">
                  <c:v>0.60749782407407404</c:v>
                </c:pt>
                <c:pt idx="10945">
                  <c:v>0.6074989814814814</c:v>
                </c:pt>
                <c:pt idx="10946">
                  <c:v>0.60750013888888887</c:v>
                </c:pt>
                <c:pt idx="10947">
                  <c:v>0.6075012847222222</c:v>
                </c:pt>
                <c:pt idx="10948">
                  <c:v>0.6075024537037037</c:v>
                </c:pt>
                <c:pt idx="10949">
                  <c:v>0.60750359953703703</c:v>
                </c:pt>
                <c:pt idx="10950">
                  <c:v>0.60750476851851853</c:v>
                </c:pt>
                <c:pt idx="10951">
                  <c:v>0.607505925925926</c:v>
                </c:pt>
                <c:pt idx="10952">
                  <c:v>0.60750708333333336</c:v>
                </c:pt>
                <c:pt idx="10953">
                  <c:v>0.60750824074074072</c:v>
                </c:pt>
                <c:pt idx="10954">
                  <c:v>0.60751090277777786</c:v>
                </c:pt>
                <c:pt idx="10955">
                  <c:v>0.60751153935185187</c:v>
                </c:pt>
                <c:pt idx="10956">
                  <c:v>0.60751230324074079</c:v>
                </c:pt>
                <c:pt idx="10957">
                  <c:v>0.60751356481481478</c:v>
                </c:pt>
                <c:pt idx="10958">
                  <c:v>0.60751421296296304</c:v>
                </c:pt>
                <c:pt idx="10959">
                  <c:v>0.60751681712962968</c:v>
                </c:pt>
                <c:pt idx="10960">
                  <c:v>0.60751774305555561</c:v>
                </c:pt>
                <c:pt idx="10961">
                  <c:v>0.60751906249999998</c:v>
                </c:pt>
                <c:pt idx="10962">
                  <c:v>0.60752230324074075</c:v>
                </c:pt>
                <c:pt idx="10963">
                  <c:v>0.60752253472222217</c:v>
                </c:pt>
                <c:pt idx="10964">
                  <c:v>0.60752369212962964</c:v>
                </c:pt>
                <c:pt idx="10965">
                  <c:v>0.607524849537037</c:v>
                </c:pt>
                <c:pt idx="10966">
                  <c:v>0.60752600694444447</c:v>
                </c:pt>
                <c:pt idx="10967">
                  <c:v>0.6075271527777778</c:v>
                </c:pt>
                <c:pt idx="10968">
                  <c:v>0.6075283217592593</c:v>
                </c:pt>
                <c:pt idx="10969">
                  <c:v>0.60752947916666666</c:v>
                </c:pt>
                <c:pt idx="10970">
                  <c:v>0.60753063657407402</c:v>
                </c:pt>
                <c:pt idx="10971">
                  <c:v>0.60753179398148149</c:v>
                </c:pt>
                <c:pt idx="10972">
                  <c:v>0.60753295138888885</c:v>
                </c:pt>
                <c:pt idx="10973">
                  <c:v>0.60753410879629632</c:v>
                </c:pt>
                <c:pt idx="10974">
                  <c:v>0.60753555555555561</c:v>
                </c:pt>
                <c:pt idx="10975">
                  <c:v>0.60753651620370364</c:v>
                </c:pt>
                <c:pt idx="10976">
                  <c:v>0.60753864583333328</c:v>
                </c:pt>
                <c:pt idx="10977">
                  <c:v>0.60753996527777776</c:v>
                </c:pt>
                <c:pt idx="10978">
                  <c:v>0.6075420949074074</c:v>
                </c:pt>
                <c:pt idx="10979">
                  <c:v>0.60754349537037033</c:v>
                </c:pt>
                <c:pt idx="10980">
                  <c:v>0.60754460648148145</c:v>
                </c:pt>
                <c:pt idx="10981">
                  <c:v>0.60754576388888881</c:v>
                </c:pt>
                <c:pt idx="10982">
                  <c:v>0.60754690972222225</c:v>
                </c:pt>
                <c:pt idx="10983">
                  <c:v>0.60754806712962961</c:v>
                </c:pt>
                <c:pt idx="10984">
                  <c:v>0.60754923611111111</c:v>
                </c:pt>
                <c:pt idx="10985">
                  <c:v>0.60755038194444444</c:v>
                </c:pt>
                <c:pt idx="10986">
                  <c:v>0.60755153935185191</c:v>
                </c:pt>
                <c:pt idx="10987">
                  <c:v>0.60755269675925927</c:v>
                </c:pt>
                <c:pt idx="10988">
                  <c:v>0.6075538425925926</c:v>
                </c:pt>
                <c:pt idx="10989">
                  <c:v>0.60755501157407399</c:v>
                </c:pt>
                <c:pt idx="10990">
                  <c:v>0.60755616898148146</c:v>
                </c:pt>
                <c:pt idx="10991">
                  <c:v>0.60755796296296294</c:v>
                </c:pt>
                <c:pt idx="10992">
                  <c:v>0.60755848379629629</c:v>
                </c:pt>
                <c:pt idx="10993">
                  <c:v>0.6075612037037037</c:v>
                </c:pt>
                <c:pt idx="10994">
                  <c:v>0.60756130787037033</c:v>
                </c:pt>
                <c:pt idx="10995">
                  <c:v>0.60756201388888886</c:v>
                </c:pt>
                <c:pt idx="10996">
                  <c:v>0.60756362268518527</c:v>
                </c:pt>
                <c:pt idx="10997">
                  <c:v>0.60756431712962966</c:v>
                </c:pt>
                <c:pt idx="10998">
                  <c:v>0.60756569444444442</c:v>
                </c:pt>
                <c:pt idx="10999">
                  <c:v>0.60756699074074072</c:v>
                </c:pt>
                <c:pt idx="11000">
                  <c:v>0.60756839120370365</c:v>
                </c:pt>
                <c:pt idx="11001">
                  <c:v>0.60756890046296297</c:v>
                </c:pt>
                <c:pt idx="11002">
                  <c:v>0.60757005787037033</c:v>
                </c:pt>
                <c:pt idx="11003">
                  <c:v>0.6075712152777778</c:v>
                </c:pt>
                <c:pt idx="11004">
                  <c:v>0.60757237268518516</c:v>
                </c:pt>
                <c:pt idx="11005">
                  <c:v>0.60757354166666666</c:v>
                </c:pt>
                <c:pt idx="11006">
                  <c:v>0.60757468749999999</c:v>
                </c:pt>
                <c:pt idx="11007">
                  <c:v>0.60757584490740746</c:v>
                </c:pt>
                <c:pt idx="11008">
                  <c:v>0.60757700231481482</c:v>
                </c:pt>
                <c:pt idx="11009">
                  <c:v>0.60757815972222218</c:v>
                </c:pt>
                <c:pt idx="11010">
                  <c:v>0.60757931712962965</c:v>
                </c:pt>
                <c:pt idx="11011">
                  <c:v>0.60758063657407402</c:v>
                </c:pt>
                <c:pt idx="11012">
                  <c:v>0.60758228009259252</c:v>
                </c:pt>
                <c:pt idx="11013">
                  <c:v>0.60758283564814819</c:v>
                </c:pt>
                <c:pt idx="11014">
                  <c:v>0.60758439814814813</c:v>
                </c:pt>
                <c:pt idx="11015">
                  <c:v>0.60758533564814809</c:v>
                </c:pt>
                <c:pt idx="11016">
                  <c:v>0.60758642361111104</c:v>
                </c:pt>
                <c:pt idx="11017">
                  <c:v>0.60758760416666668</c:v>
                </c:pt>
                <c:pt idx="11018">
                  <c:v>0.60758922453703712</c:v>
                </c:pt>
                <c:pt idx="11019">
                  <c:v>0.60758973379629622</c:v>
                </c:pt>
                <c:pt idx="11020">
                  <c:v>0.60759140046296289</c:v>
                </c:pt>
                <c:pt idx="11021">
                  <c:v>0.60759219907407402</c:v>
                </c:pt>
                <c:pt idx="11022">
                  <c:v>0.60759320601851852</c:v>
                </c:pt>
                <c:pt idx="11023">
                  <c:v>0.60759436342592588</c:v>
                </c:pt>
                <c:pt idx="11024">
                  <c:v>0.60759553240740738</c:v>
                </c:pt>
                <c:pt idx="11025">
                  <c:v>0.60759668981481485</c:v>
                </c:pt>
                <c:pt idx="11026">
                  <c:v>0.60759783564814818</c:v>
                </c:pt>
                <c:pt idx="11027">
                  <c:v>0.60759899305555554</c:v>
                </c:pt>
                <c:pt idx="11028">
                  <c:v>0.6076001504629629</c:v>
                </c:pt>
                <c:pt idx="11029">
                  <c:v>0.6076013194444444</c:v>
                </c:pt>
                <c:pt idx="11030">
                  <c:v>0.60760246527777784</c:v>
                </c:pt>
                <c:pt idx="11031">
                  <c:v>0.6076036226851852</c:v>
                </c:pt>
                <c:pt idx="11032">
                  <c:v>0.60760575231481484</c:v>
                </c:pt>
                <c:pt idx="11033">
                  <c:v>0.6076065625</c:v>
                </c:pt>
                <c:pt idx="11034">
                  <c:v>0.60760717592592595</c:v>
                </c:pt>
                <c:pt idx="11035">
                  <c:v>0.60760841435185187</c:v>
                </c:pt>
                <c:pt idx="11036">
                  <c:v>0.6076094675925926</c:v>
                </c:pt>
                <c:pt idx="11037">
                  <c:v>0.6076106365740741</c:v>
                </c:pt>
                <c:pt idx="11038">
                  <c:v>0.60761269675925922</c:v>
                </c:pt>
                <c:pt idx="11039">
                  <c:v>0.60761307870370362</c:v>
                </c:pt>
                <c:pt idx="11040">
                  <c:v>0.60761403935185188</c:v>
                </c:pt>
                <c:pt idx="11041">
                  <c:v>0.60761519675925924</c:v>
                </c:pt>
                <c:pt idx="11042">
                  <c:v>0.60761635416666671</c:v>
                </c:pt>
                <c:pt idx="11043">
                  <c:v>0.60761751157407407</c:v>
                </c:pt>
                <c:pt idx="11044">
                  <c:v>0.60761866898148142</c:v>
                </c:pt>
                <c:pt idx="11045">
                  <c:v>0.6076198263888889</c:v>
                </c:pt>
                <c:pt idx="11046">
                  <c:v>0.60762098379629637</c:v>
                </c:pt>
                <c:pt idx="11047">
                  <c:v>0.60762214120370373</c:v>
                </c:pt>
                <c:pt idx="11048">
                  <c:v>0.60762329861111108</c:v>
                </c:pt>
                <c:pt idx="11049">
                  <c:v>0.60762445601851844</c:v>
                </c:pt>
                <c:pt idx="11050">
                  <c:v>0.60762571759259265</c:v>
                </c:pt>
                <c:pt idx="11051">
                  <c:v>0.60762752314814805</c:v>
                </c:pt>
                <c:pt idx="11052">
                  <c:v>0.60762887731481485</c:v>
                </c:pt>
                <c:pt idx="11053">
                  <c:v>0.60762924768518523</c:v>
                </c:pt>
                <c:pt idx="11054">
                  <c:v>0.60763170138888889</c:v>
                </c:pt>
                <c:pt idx="11055">
                  <c:v>0.60763278935185183</c:v>
                </c:pt>
                <c:pt idx="11056">
                  <c:v>0.60763393518518516</c:v>
                </c:pt>
                <c:pt idx="11057">
                  <c:v>0.60763526620370367</c:v>
                </c:pt>
                <c:pt idx="11058">
                  <c:v>0.6076361921296296</c:v>
                </c:pt>
                <c:pt idx="11059">
                  <c:v>0.60763736111111111</c:v>
                </c:pt>
                <c:pt idx="11060">
                  <c:v>0.60763850694444443</c:v>
                </c:pt>
                <c:pt idx="11061">
                  <c:v>0.60763965277777776</c:v>
                </c:pt>
                <c:pt idx="11062">
                  <c:v>0.60764082175925926</c:v>
                </c:pt>
                <c:pt idx="11063">
                  <c:v>0.60764197916666662</c:v>
                </c:pt>
                <c:pt idx="11064">
                  <c:v>0.60764313657407409</c:v>
                </c:pt>
                <c:pt idx="11065">
                  <c:v>0.60764429398148145</c:v>
                </c:pt>
                <c:pt idx="11066">
                  <c:v>0.60764545138888892</c:v>
                </c:pt>
                <c:pt idx="11067">
                  <c:v>0.60764660879629628</c:v>
                </c:pt>
                <c:pt idx="11068">
                  <c:v>0.60764782407407403</c:v>
                </c:pt>
                <c:pt idx="11069">
                  <c:v>0.60764972222222224</c:v>
                </c:pt>
                <c:pt idx="11070">
                  <c:v>0.60765090277777778</c:v>
                </c:pt>
                <c:pt idx="11071">
                  <c:v>0.6076513541666666</c:v>
                </c:pt>
                <c:pt idx="11072">
                  <c:v>0.60765431712962958</c:v>
                </c:pt>
                <c:pt idx="11073">
                  <c:v>0.6076548263888889</c:v>
                </c:pt>
                <c:pt idx="11074">
                  <c:v>0.60765509259259265</c:v>
                </c:pt>
                <c:pt idx="11075">
                  <c:v>0.60765644675925923</c:v>
                </c:pt>
                <c:pt idx="11076">
                  <c:v>0.60765744212962969</c:v>
                </c:pt>
                <c:pt idx="11077">
                  <c:v>0.6076582986111112</c:v>
                </c:pt>
                <c:pt idx="11078">
                  <c:v>0.60766003472222219</c:v>
                </c:pt>
                <c:pt idx="11079">
                  <c:v>0.60766071759259255</c:v>
                </c:pt>
                <c:pt idx="11080">
                  <c:v>0.60766164351851848</c:v>
                </c:pt>
                <c:pt idx="11081">
                  <c:v>0.60766281249999998</c:v>
                </c:pt>
                <c:pt idx="11082">
                  <c:v>0.60766396990740745</c:v>
                </c:pt>
                <c:pt idx="11083">
                  <c:v>0.60766512731481481</c:v>
                </c:pt>
                <c:pt idx="11084">
                  <c:v>0.60766629629629632</c:v>
                </c:pt>
                <c:pt idx="11085">
                  <c:v>0.60766744212962964</c:v>
                </c:pt>
                <c:pt idx="11086">
                  <c:v>0.60766859953703711</c:v>
                </c:pt>
                <c:pt idx="11087">
                  <c:v>0.60766975694444447</c:v>
                </c:pt>
                <c:pt idx="11088">
                  <c:v>0.60767091435185183</c:v>
                </c:pt>
                <c:pt idx="11089">
                  <c:v>0.60767208333333333</c:v>
                </c:pt>
                <c:pt idx="11090">
                  <c:v>0.60767334490740743</c:v>
                </c:pt>
                <c:pt idx="11091">
                  <c:v>0.60767469907407401</c:v>
                </c:pt>
                <c:pt idx="11092">
                  <c:v>0.60767591435185186</c:v>
                </c:pt>
                <c:pt idx="11093">
                  <c:v>0.60767672453703703</c:v>
                </c:pt>
                <c:pt idx="11094">
                  <c:v>0.60767891203703706</c:v>
                </c:pt>
                <c:pt idx="11095">
                  <c:v>0.60767924768518522</c:v>
                </c:pt>
                <c:pt idx="11096">
                  <c:v>0.60768083333333334</c:v>
                </c:pt>
                <c:pt idx="11097">
                  <c:v>0.60768186342592601</c:v>
                </c:pt>
                <c:pt idx="11098">
                  <c:v>0.6076824999999999</c:v>
                </c:pt>
                <c:pt idx="11099">
                  <c:v>0.60768364583333334</c:v>
                </c:pt>
                <c:pt idx="11100">
                  <c:v>0.6076848032407407</c:v>
                </c:pt>
                <c:pt idx="11101">
                  <c:v>0.60768596064814817</c:v>
                </c:pt>
                <c:pt idx="11102">
                  <c:v>0.60768711805555553</c:v>
                </c:pt>
                <c:pt idx="11103">
                  <c:v>0.607688275462963</c:v>
                </c:pt>
                <c:pt idx="11104">
                  <c:v>0.60768943287037036</c:v>
                </c:pt>
                <c:pt idx="11105">
                  <c:v>0.60769060185185186</c:v>
                </c:pt>
                <c:pt idx="11106">
                  <c:v>0.60769174768518519</c:v>
                </c:pt>
                <c:pt idx="11107">
                  <c:v>0.60769290509259266</c:v>
                </c:pt>
                <c:pt idx="11108">
                  <c:v>0.60769406250000002</c:v>
                </c:pt>
                <c:pt idx="11109">
                  <c:v>0.60769667824074081</c:v>
                </c:pt>
                <c:pt idx="11110">
                  <c:v>0.60769701388888886</c:v>
                </c:pt>
                <c:pt idx="11111">
                  <c:v>0.6076977199074074</c:v>
                </c:pt>
                <c:pt idx="11112">
                  <c:v>0.6076988888888889</c:v>
                </c:pt>
                <c:pt idx="11113">
                  <c:v>0.60770004629629626</c:v>
                </c:pt>
                <c:pt idx="11114">
                  <c:v>0.60770167824074073</c:v>
                </c:pt>
                <c:pt idx="11115">
                  <c:v>0.60770287037037041</c:v>
                </c:pt>
                <c:pt idx="11116">
                  <c:v>0.60770332175925934</c:v>
                </c:pt>
                <c:pt idx="11117">
                  <c:v>0.60770512731481474</c:v>
                </c:pt>
                <c:pt idx="11118">
                  <c:v>0.60770563657407406</c:v>
                </c:pt>
                <c:pt idx="11119">
                  <c:v>0.60770679398148142</c:v>
                </c:pt>
                <c:pt idx="11120">
                  <c:v>0.60770795138888889</c:v>
                </c:pt>
                <c:pt idx="11121">
                  <c:v>0.60770910879629636</c:v>
                </c:pt>
                <c:pt idx="11122">
                  <c:v>0.60771026620370372</c:v>
                </c:pt>
                <c:pt idx="11123">
                  <c:v>0.60771142361111108</c:v>
                </c:pt>
                <c:pt idx="11124">
                  <c:v>0.60771258101851855</c:v>
                </c:pt>
                <c:pt idx="11125">
                  <c:v>0.60771373842592591</c:v>
                </c:pt>
                <c:pt idx="11126">
                  <c:v>0.60771489583333338</c:v>
                </c:pt>
                <c:pt idx="11127">
                  <c:v>0.60771605324074074</c:v>
                </c:pt>
                <c:pt idx="11128">
                  <c:v>0.60771737268518522</c:v>
                </c:pt>
                <c:pt idx="11129">
                  <c:v>0.60771905092592593</c:v>
                </c:pt>
                <c:pt idx="11130">
                  <c:v>0.60771953703703707</c:v>
                </c:pt>
                <c:pt idx="11131">
                  <c:v>0.60772121527777778</c:v>
                </c:pt>
                <c:pt idx="11132">
                  <c:v>0.60772250000000005</c:v>
                </c:pt>
                <c:pt idx="11133">
                  <c:v>0.60772300925925926</c:v>
                </c:pt>
                <c:pt idx="11134">
                  <c:v>0.60772429398148153</c:v>
                </c:pt>
                <c:pt idx="11135">
                  <c:v>0.60772571759259264</c:v>
                </c:pt>
                <c:pt idx="11136">
                  <c:v>0.6077266550925926</c:v>
                </c:pt>
                <c:pt idx="11137">
                  <c:v>0.60772912037037041</c:v>
                </c:pt>
                <c:pt idx="11138">
                  <c:v>0.60772930555555549</c:v>
                </c:pt>
                <c:pt idx="11139">
                  <c:v>0.60772994212962961</c:v>
                </c:pt>
                <c:pt idx="11140">
                  <c:v>0.60773111111111111</c:v>
                </c:pt>
                <c:pt idx="11141">
                  <c:v>0.60773225694444444</c:v>
                </c:pt>
                <c:pt idx="11142">
                  <c:v>0.60773342592592594</c:v>
                </c:pt>
                <c:pt idx="11143">
                  <c:v>0.60773457175925927</c:v>
                </c:pt>
                <c:pt idx="11144">
                  <c:v>0.60773574074074077</c:v>
                </c:pt>
                <c:pt idx="11145">
                  <c:v>0.60773688657407399</c:v>
                </c:pt>
                <c:pt idx="11146">
                  <c:v>0.60773804398148157</c:v>
                </c:pt>
                <c:pt idx="11147">
                  <c:v>0.60773920138888893</c:v>
                </c:pt>
                <c:pt idx="11148">
                  <c:v>0.60774035879629629</c:v>
                </c:pt>
                <c:pt idx="11149">
                  <c:v>0.60774297453703707</c:v>
                </c:pt>
                <c:pt idx="11150">
                  <c:v>0.60774406250000002</c:v>
                </c:pt>
                <c:pt idx="11151">
                  <c:v>0.60774435185185183</c:v>
                </c:pt>
                <c:pt idx="11152">
                  <c:v>0.60774616898148148</c:v>
                </c:pt>
                <c:pt idx="11153">
                  <c:v>0.60774723379629625</c:v>
                </c:pt>
                <c:pt idx="11154">
                  <c:v>0.60774743055555547</c:v>
                </c:pt>
                <c:pt idx="11155">
                  <c:v>0.60774957175925926</c:v>
                </c:pt>
                <c:pt idx="11156">
                  <c:v>0.60775048611111115</c:v>
                </c:pt>
                <c:pt idx="11157">
                  <c:v>0.60775085648148142</c:v>
                </c:pt>
                <c:pt idx="11158">
                  <c:v>0.6077532175925926</c:v>
                </c:pt>
                <c:pt idx="11159">
                  <c:v>0.60775401620370373</c:v>
                </c:pt>
                <c:pt idx="11160">
                  <c:v>0.60775429398148151</c:v>
                </c:pt>
                <c:pt idx="11161">
                  <c:v>0.60775540509259263</c:v>
                </c:pt>
                <c:pt idx="11162">
                  <c:v>0.60775656249999999</c:v>
                </c:pt>
                <c:pt idx="11163">
                  <c:v>0.60775771990740746</c:v>
                </c:pt>
                <c:pt idx="11164">
                  <c:v>0.60775887731481482</c:v>
                </c:pt>
                <c:pt idx="11165">
                  <c:v>0.60776003472222218</c:v>
                </c:pt>
                <c:pt idx="11166">
                  <c:v>0.60776119212962965</c:v>
                </c:pt>
                <c:pt idx="11167">
                  <c:v>0.60776234953703701</c:v>
                </c:pt>
                <c:pt idx="11168">
                  <c:v>0.60776351851851851</c:v>
                </c:pt>
                <c:pt idx="11169">
                  <c:v>0.60776466435185184</c:v>
                </c:pt>
                <c:pt idx="11170">
                  <c:v>0.60776623842592592</c:v>
                </c:pt>
                <c:pt idx="11171">
                  <c:v>0.60776751157407405</c:v>
                </c:pt>
                <c:pt idx="11172">
                  <c:v>0.60776849537037037</c:v>
                </c:pt>
                <c:pt idx="11173">
                  <c:v>0.60776965277777784</c:v>
                </c:pt>
                <c:pt idx="11174">
                  <c:v>0.60777085648148155</c:v>
                </c:pt>
                <c:pt idx="11175">
                  <c:v>0.60777202546296294</c:v>
                </c:pt>
                <c:pt idx="11176">
                  <c:v>0.60777452546296296</c:v>
                </c:pt>
                <c:pt idx="11177">
                  <c:v>0.60777473379629632</c:v>
                </c:pt>
                <c:pt idx="11178">
                  <c:v>0.60777509259259255</c:v>
                </c:pt>
                <c:pt idx="11179">
                  <c:v>0.60777689814814817</c:v>
                </c:pt>
                <c:pt idx="11180">
                  <c:v>0.60777739583333334</c:v>
                </c:pt>
                <c:pt idx="11181">
                  <c:v>0.60777855324074082</c:v>
                </c:pt>
                <c:pt idx="11182">
                  <c:v>0.60777971064814817</c:v>
                </c:pt>
                <c:pt idx="11183">
                  <c:v>0.60778086805555553</c:v>
                </c:pt>
                <c:pt idx="11184">
                  <c:v>0.60778202546296289</c:v>
                </c:pt>
                <c:pt idx="11185">
                  <c:v>0.60778319444444451</c:v>
                </c:pt>
                <c:pt idx="11186">
                  <c:v>0.60778434027777783</c:v>
                </c:pt>
                <c:pt idx="11187">
                  <c:v>0.60778549768518519</c:v>
                </c:pt>
                <c:pt idx="11188">
                  <c:v>0.60778665509259255</c:v>
                </c:pt>
                <c:pt idx="11189">
                  <c:v>0.60778781250000002</c:v>
                </c:pt>
                <c:pt idx="11190">
                  <c:v>0.60778899305555556</c:v>
                </c:pt>
                <c:pt idx="11191">
                  <c:v>0.60779106481481482</c:v>
                </c:pt>
                <c:pt idx="11192">
                  <c:v>0.60779225694444439</c:v>
                </c:pt>
                <c:pt idx="11193">
                  <c:v>0.60779245370370372</c:v>
                </c:pt>
                <c:pt idx="11194">
                  <c:v>0.60779465277777778</c:v>
                </c:pt>
                <c:pt idx="11195">
                  <c:v>0.60779584490740746</c:v>
                </c:pt>
                <c:pt idx="11196">
                  <c:v>0.60779608796296303</c:v>
                </c:pt>
                <c:pt idx="11197">
                  <c:v>0.60779806712962958</c:v>
                </c:pt>
                <c:pt idx="11198">
                  <c:v>0.60779975694444444</c:v>
                </c:pt>
                <c:pt idx="11199">
                  <c:v>0.60780084490740738</c:v>
                </c:pt>
                <c:pt idx="11200">
                  <c:v>0.60780200231481485</c:v>
                </c:pt>
                <c:pt idx="11201">
                  <c:v>0.60780315972222221</c:v>
                </c:pt>
                <c:pt idx="11202">
                  <c:v>0.60780431712962957</c:v>
                </c:pt>
                <c:pt idx="11203">
                  <c:v>0.60780547453703704</c:v>
                </c:pt>
                <c:pt idx="11204">
                  <c:v>0.60780663194444451</c:v>
                </c:pt>
                <c:pt idx="11205">
                  <c:v>0.60780778935185187</c:v>
                </c:pt>
                <c:pt idx="11206">
                  <c:v>0.60780894675925923</c:v>
                </c:pt>
                <c:pt idx="11207">
                  <c:v>0.60781010416666659</c:v>
                </c:pt>
                <c:pt idx="11208">
                  <c:v>0.60781126157407406</c:v>
                </c:pt>
                <c:pt idx="11209">
                  <c:v>0.60781245370370374</c:v>
                </c:pt>
                <c:pt idx="11210">
                  <c:v>0.6078149074074074</c:v>
                </c:pt>
                <c:pt idx="11211">
                  <c:v>0.60781506944444441</c:v>
                </c:pt>
                <c:pt idx="11212">
                  <c:v>0.60781589120370372</c:v>
                </c:pt>
                <c:pt idx="11213">
                  <c:v>0.60781856481481478</c:v>
                </c:pt>
                <c:pt idx="11214">
                  <c:v>0.60781890046296294</c:v>
                </c:pt>
                <c:pt idx="11215">
                  <c:v>0.60781942129629629</c:v>
                </c:pt>
                <c:pt idx="11216">
                  <c:v>0.60782140046296296</c:v>
                </c:pt>
                <c:pt idx="11217">
                  <c:v>0.60782179398148151</c:v>
                </c:pt>
                <c:pt idx="11218">
                  <c:v>0.6078228356481481</c:v>
                </c:pt>
                <c:pt idx="11219">
                  <c:v>0.60782398148148142</c:v>
                </c:pt>
                <c:pt idx="11220">
                  <c:v>0.60782515046296293</c:v>
                </c:pt>
                <c:pt idx="11221">
                  <c:v>0.60782629629629636</c:v>
                </c:pt>
                <c:pt idx="11222">
                  <c:v>0.60782746527777776</c:v>
                </c:pt>
                <c:pt idx="11223">
                  <c:v>0.60782861111111108</c:v>
                </c:pt>
                <c:pt idx="11224">
                  <c:v>0.60782976851851855</c:v>
                </c:pt>
                <c:pt idx="11225">
                  <c:v>0.60783093750000006</c:v>
                </c:pt>
                <c:pt idx="11226">
                  <c:v>0.60783208333333338</c:v>
                </c:pt>
                <c:pt idx="11227">
                  <c:v>0.60783325231481478</c:v>
                </c:pt>
                <c:pt idx="11228">
                  <c:v>0.60783440972222214</c:v>
                </c:pt>
                <c:pt idx="11229">
                  <c:v>0.60783592592592595</c:v>
                </c:pt>
                <c:pt idx="11230">
                  <c:v>0.6078369560185185</c:v>
                </c:pt>
                <c:pt idx="11231">
                  <c:v>0.60783840277777779</c:v>
                </c:pt>
                <c:pt idx="11232">
                  <c:v>0.60783962962962956</c:v>
                </c:pt>
                <c:pt idx="11233">
                  <c:v>0.60784018518518523</c:v>
                </c:pt>
                <c:pt idx="11234">
                  <c:v>0.6078422916666667</c:v>
                </c:pt>
                <c:pt idx="11235">
                  <c:v>0.60784280092592591</c:v>
                </c:pt>
                <c:pt idx="11236">
                  <c:v>0.60784442129629634</c:v>
                </c:pt>
                <c:pt idx="11237">
                  <c:v>0.60784569444444447</c:v>
                </c:pt>
                <c:pt idx="11238">
                  <c:v>0.60784597222222225</c:v>
                </c:pt>
                <c:pt idx="11239">
                  <c:v>0.60784712962962961</c:v>
                </c:pt>
                <c:pt idx="11240">
                  <c:v>0.60784828703703697</c:v>
                </c:pt>
                <c:pt idx="11241">
                  <c:v>0.60784945601851847</c:v>
                </c:pt>
                <c:pt idx="11242">
                  <c:v>0.60785061342592595</c:v>
                </c:pt>
                <c:pt idx="11243">
                  <c:v>0.6078517708333333</c:v>
                </c:pt>
                <c:pt idx="11244">
                  <c:v>0.60785292824074078</c:v>
                </c:pt>
                <c:pt idx="11245">
                  <c:v>0.60785408564814813</c:v>
                </c:pt>
                <c:pt idx="11246">
                  <c:v>0.60785523148148146</c:v>
                </c:pt>
                <c:pt idx="11247">
                  <c:v>0.60785640046296296</c:v>
                </c:pt>
                <c:pt idx="11248">
                  <c:v>0.60785807870370367</c:v>
                </c:pt>
                <c:pt idx="11249">
                  <c:v>0.60785917824074076</c:v>
                </c:pt>
                <c:pt idx="11250">
                  <c:v>0.60786027777777774</c:v>
                </c:pt>
                <c:pt idx="11251">
                  <c:v>0.60786125000000002</c:v>
                </c:pt>
                <c:pt idx="11252">
                  <c:v>0.60786284722222217</c:v>
                </c:pt>
                <c:pt idx="11253">
                  <c:v>0.60786341435185187</c:v>
                </c:pt>
                <c:pt idx="11254">
                  <c:v>0.60786509259259258</c:v>
                </c:pt>
                <c:pt idx="11255">
                  <c:v>0.60786628472222215</c:v>
                </c:pt>
                <c:pt idx="11256">
                  <c:v>0.60786688657407406</c:v>
                </c:pt>
                <c:pt idx="11257">
                  <c:v>0.60786820601851854</c:v>
                </c:pt>
                <c:pt idx="11258">
                  <c:v>0.60786921296296303</c:v>
                </c:pt>
                <c:pt idx="11259">
                  <c:v>0.60787028935185183</c:v>
                </c:pt>
                <c:pt idx="11260">
                  <c:v>0.60787143518518516</c:v>
                </c:pt>
                <c:pt idx="11261">
                  <c:v>0.60787260416666666</c:v>
                </c:pt>
                <c:pt idx="11262">
                  <c:v>0.60787376157407402</c:v>
                </c:pt>
                <c:pt idx="11263">
                  <c:v>0.60787491898148149</c:v>
                </c:pt>
                <c:pt idx="11264">
                  <c:v>0.60787607638888896</c:v>
                </c:pt>
                <c:pt idx="11265">
                  <c:v>0.60787723379629632</c:v>
                </c:pt>
                <c:pt idx="11266">
                  <c:v>0.60787839120370368</c:v>
                </c:pt>
                <c:pt idx="11267">
                  <c:v>0.60787954861111104</c:v>
                </c:pt>
                <c:pt idx="11268">
                  <c:v>0.60788070601851851</c:v>
                </c:pt>
                <c:pt idx="11269">
                  <c:v>0.60788214120370365</c:v>
                </c:pt>
                <c:pt idx="11270">
                  <c:v>0.6078836689814815</c:v>
                </c:pt>
                <c:pt idx="11271">
                  <c:v>0.60788420138888888</c:v>
                </c:pt>
                <c:pt idx="11272">
                  <c:v>0.60788546296296297</c:v>
                </c:pt>
                <c:pt idx="11273">
                  <c:v>0.60788760416666665</c:v>
                </c:pt>
                <c:pt idx="11274">
                  <c:v>0.60788782407407405</c:v>
                </c:pt>
                <c:pt idx="11275">
                  <c:v>0.60789002314814811</c:v>
                </c:pt>
                <c:pt idx="11276">
                  <c:v>0.60789106481481481</c:v>
                </c:pt>
                <c:pt idx="11277">
                  <c:v>0.60789135416666673</c:v>
                </c:pt>
                <c:pt idx="11278">
                  <c:v>0.60789239583333332</c:v>
                </c:pt>
                <c:pt idx="11279">
                  <c:v>0.60789342592592588</c:v>
                </c:pt>
                <c:pt idx="11280">
                  <c:v>0.60789460648148141</c:v>
                </c:pt>
                <c:pt idx="11281">
                  <c:v>0.60789574074074082</c:v>
                </c:pt>
                <c:pt idx="11282">
                  <c:v>0.60789690972222221</c:v>
                </c:pt>
                <c:pt idx="11283">
                  <c:v>0.60789806712962957</c:v>
                </c:pt>
                <c:pt idx="11284">
                  <c:v>0.60789922453703704</c:v>
                </c:pt>
                <c:pt idx="11285">
                  <c:v>0.6079003819444444</c:v>
                </c:pt>
                <c:pt idx="11286">
                  <c:v>0.60790152777777784</c:v>
                </c:pt>
                <c:pt idx="11287">
                  <c:v>0.60790269675925923</c:v>
                </c:pt>
                <c:pt idx="11288">
                  <c:v>0.60790385416666659</c:v>
                </c:pt>
                <c:pt idx="11289">
                  <c:v>0.60790512731481483</c:v>
                </c:pt>
                <c:pt idx="11290">
                  <c:v>0.60790622685185181</c:v>
                </c:pt>
                <c:pt idx="11291">
                  <c:v>0.60790872685185182</c:v>
                </c:pt>
                <c:pt idx="11292">
                  <c:v>0.60790900462962971</c:v>
                </c:pt>
                <c:pt idx="11293">
                  <c:v>0.60790993055555553</c:v>
                </c:pt>
                <c:pt idx="11294">
                  <c:v>0.60791111111111107</c:v>
                </c:pt>
                <c:pt idx="11295">
                  <c:v>0.60791212962962959</c:v>
                </c:pt>
                <c:pt idx="11296">
                  <c:v>0.60791400462962963</c:v>
                </c:pt>
                <c:pt idx="11297">
                  <c:v>0.60791506944444451</c:v>
                </c:pt>
                <c:pt idx="11298">
                  <c:v>0.60791542824074074</c:v>
                </c:pt>
                <c:pt idx="11299">
                  <c:v>0.60791658564814821</c:v>
                </c:pt>
                <c:pt idx="11300">
                  <c:v>0.60791773148148143</c:v>
                </c:pt>
                <c:pt idx="11301">
                  <c:v>0.60791890046296293</c:v>
                </c:pt>
                <c:pt idx="11302">
                  <c:v>0.60792004629629626</c:v>
                </c:pt>
                <c:pt idx="11303">
                  <c:v>0.60792121527777776</c:v>
                </c:pt>
                <c:pt idx="11304">
                  <c:v>0.60792236111111109</c:v>
                </c:pt>
                <c:pt idx="11305">
                  <c:v>0.60792353009259259</c:v>
                </c:pt>
                <c:pt idx="11306">
                  <c:v>0.60792468749999995</c:v>
                </c:pt>
                <c:pt idx="11307">
                  <c:v>0.60792584490740742</c:v>
                </c:pt>
                <c:pt idx="11308">
                  <c:v>0.60792724537037035</c:v>
                </c:pt>
                <c:pt idx="11309">
                  <c:v>0.60792847222222224</c:v>
                </c:pt>
                <c:pt idx="11310">
                  <c:v>0.60792958333333336</c:v>
                </c:pt>
                <c:pt idx="11311">
                  <c:v>0.60793053240740735</c:v>
                </c:pt>
                <c:pt idx="11312">
                  <c:v>0.60793204861111105</c:v>
                </c:pt>
                <c:pt idx="11313">
                  <c:v>0.60793314814814814</c:v>
                </c:pt>
                <c:pt idx="11314">
                  <c:v>0.60793394675925927</c:v>
                </c:pt>
                <c:pt idx="11315">
                  <c:v>0.60793510416666663</c:v>
                </c:pt>
                <c:pt idx="11316">
                  <c:v>0.60793625000000007</c:v>
                </c:pt>
                <c:pt idx="11317">
                  <c:v>0.60793741898148146</c:v>
                </c:pt>
                <c:pt idx="11318">
                  <c:v>0.60793857638888882</c:v>
                </c:pt>
                <c:pt idx="11319">
                  <c:v>0.60793973379629629</c:v>
                </c:pt>
                <c:pt idx="11320">
                  <c:v>0.60794089120370376</c:v>
                </c:pt>
                <c:pt idx="11321">
                  <c:v>0.60794203703703709</c:v>
                </c:pt>
                <c:pt idx="11322">
                  <c:v>0.60794320601851848</c:v>
                </c:pt>
                <c:pt idx="11323">
                  <c:v>0.60794436342592584</c:v>
                </c:pt>
                <c:pt idx="11324">
                  <c:v>0.60794552083333331</c:v>
                </c:pt>
                <c:pt idx="11325">
                  <c:v>0.60794696759259259</c:v>
                </c:pt>
                <c:pt idx="11326">
                  <c:v>0.60794789351851852</c:v>
                </c:pt>
                <c:pt idx="11327">
                  <c:v>0.60794907407407406</c:v>
                </c:pt>
                <c:pt idx="11328">
                  <c:v>0.60795056712962958</c:v>
                </c:pt>
                <c:pt idx="11329">
                  <c:v>0.60795159722222214</c:v>
                </c:pt>
                <c:pt idx="11330">
                  <c:v>0.60795292824074076</c:v>
                </c:pt>
                <c:pt idx="11331">
                  <c:v>0.60795396990740735</c:v>
                </c:pt>
                <c:pt idx="11332">
                  <c:v>0.60795599537037037</c:v>
                </c:pt>
                <c:pt idx="11333">
                  <c:v>0.60795706018518514</c:v>
                </c:pt>
                <c:pt idx="11334">
                  <c:v>0.60795721064814812</c:v>
                </c:pt>
                <c:pt idx="11335">
                  <c:v>0.60795825231481482</c:v>
                </c:pt>
                <c:pt idx="11336">
                  <c:v>0.60795939814814814</c:v>
                </c:pt>
                <c:pt idx="11337">
                  <c:v>0.60796056712962965</c:v>
                </c:pt>
                <c:pt idx="11338">
                  <c:v>0.60796171296296297</c:v>
                </c:pt>
                <c:pt idx="11339">
                  <c:v>0.60796288194444448</c:v>
                </c:pt>
                <c:pt idx="11340">
                  <c:v>0.60796402777777769</c:v>
                </c:pt>
                <c:pt idx="11341">
                  <c:v>0.6079651967592592</c:v>
                </c:pt>
                <c:pt idx="11342">
                  <c:v>0.60796634259259263</c:v>
                </c:pt>
                <c:pt idx="11343">
                  <c:v>0.60796751157407403</c:v>
                </c:pt>
                <c:pt idx="11344">
                  <c:v>0.6079686689814815</c:v>
                </c:pt>
                <c:pt idx="11345">
                  <c:v>0.60797017361111105</c:v>
                </c:pt>
                <c:pt idx="11346">
                  <c:v>0.60797099537037036</c:v>
                </c:pt>
                <c:pt idx="11347">
                  <c:v>0.60797248842592588</c:v>
                </c:pt>
                <c:pt idx="11348">
                  <c:v>0.60797422453703698</c:v>
                </c:pt>
                <c:pt idx="11349">
                  <c:v>0.6079746412037037</c:v>
                </c:pt>
                <c:pt idx="11350">
                  <c:v>0.60797711805555554</c:v>
                </c:pt>
                <c:pt idx="11351">
                  <c:v>0.60797747685185188</c:v>
                </c:pt>
                <c:pt idx="11352">
                  <c:v>0.6079782754629629</c:v>
                </c:pt>
                <c:pt idx="11353">
                  <c:v>0.60797954861111103</c:v>
                </c:pt>
                <c:pt idx="11354">
                  <c:v>0.60798087962962966</c:v>
                </c:pt>
                <c:pt idx="11355">
                  <c:v>0.60798138888888886</c:v>
                </c:pt>
                <c:pt idx="11356">
                  <c:v>0.60798254629629633</c:v>
                </c:pt>
                <c:pt idx="11357">
                  <c:v>0.60798370370370369</c:v>
                </c:pt>
                <c:pt idx="11358">
                  <c:v>0.6079848726851852</c:v>
                </c:pt>
                <c:pt idx="11359">
                  <c:v>0.60798601851851852</c:v>
                </c:pt>
                <c:pt idx="11360">
                  <c:v>0.60798718750000003</c:v>
                </c:pt>
                <c:pt idx="11361">
                  <c:v>0.60798834490740739</c:v>
                </c:pt>
                <c:pt idx="11362">
                  <c:v>0.60798950231481474</c:v>
                </c:pt>
                <c:pt idx="11363">
                  <c:v>0.60799065972222222</c:v>
                </c:pt>
                <c:pt idx="11364">
                  <c:v>0.60799181712962969</c:v>
                </c:pt>
                <c:pt idx="11365">
                  <c:v>0.60799336805555559</c:v>
                </c:pt>
                <c:pt idx="11366">
                  <c:v>0.60799471064814814</c:v>
                </c:pt>
                <c:pt idx="11367">
                  <c:v>0.60799605324074069</c:v>
                </c:pt>
                <c:pt idx="11368">
                  <c:v>0.60799644675925923</c:v>
                </c:pt>
                <c:pt idx="11369">
                  <c:v>0.60799940972222222</c:v>
                </c:pt>
                <c:pt idx="11370">
                  <c:v>0.60799969907407403</c:v>
                </c:pt>
                <c:pt idx="11371">
                  <c:v>0.60800004629629623</c:v>
                </c:pt>
                <c:pt idx="11372">
                  <c:v>0.60800184027777771</c:v>
                </c:pt>
                <c:pt idx="11373">
                  <c:v>0.60800346064814814</c:v>
                </c:pt>
                <c:pt idx="11374">
                  <c:v>0.60800362268518515</c:v>
                </c:pt>
                <c:pt idx="11375">
                  <c:v>0.60800549768518519</c:v>
                </c:pt>
                <c:pt idx="11376">
                  <c:v>0.60800569444444452</c:v>
                </c:pt>
                <c:pt idx="11377">
                  <c:v>0.60800686342592591</c:v>
                </c:pt>
                <c:pt idx="11378">
                  <c:v>0.60800800925925924</c:v>
                </c:pt>
                <c:pt idx="11379">
                  <c:v>0.60800917824074074</c:v>
                </c:pt>
                <c:pt idx="11380">
                  <c:v>0.6080103356481481</c:v>
                </c:pt>
                <c:pt idx="11381">
                  <c:v>0.60801148148148154</c:v>
                </c:pt>
                <c:pt idx="11382">
                  <c:v>0.60801265046296293</c:v>
                </c:pt>
                <c:pt idx="11383">
                  <c:v>0.60801379629629626</c:v>
                </c:pt>
                <c:pt idx="11384">
                  <c:v>0.60801496527777776</c:v>
                </c:pt>
                <c:pt idx="11385">
                  <c:v>0.60801611111111109</c:v>
                </c:pt>
                <c:pt idx="11386">
                  <c:v>0.60801752314814816</c:v>
                </c:pt>
                <c:pt idx="11387">
                  <c:v>0.60801880787037033</c:v>
                </c:pt>
                <c:pt idx="11388">
                  <c:v>0.60802089120370373</c:v>
                </c:pt>
                <c:pt idx="11389">
                  <c:v>0.60802127314814813</c:v>
                </c:pt>
                <c:pt idx="11390">
                  <c:v>0.60802216435185186</c:v>
                </c:pt>
                <c:pt idx="11391">
                  <c:v>0.60802406250000007</c:v>
                </c:pt>
                <c:pt idx="11392">
                  <c:v>0.60802440972222227</c:v>
                </c:pt>
                <c:pt idx="11393">
                  <c:v>0.60802631944444452</c:v>
                </c:pt>
                <c:pt idx="11394">
                  <c:v>0.60802781250000004</c:v>
                </c:pt>
                <c:pt idx="11395">
                  <c:v>0.60802799768518512</c:v>
                </c:pt>
                <c:pt idx="11396">
                  <c:v>0.60802885416666663</c:v>
                </c:pt>
                <c:pt idx="11397">
                  <c:v>0.60802999999999996</c:v>
                </c:pt>
                <c:pt idx="11398">
                  <c:v>0.60803116898148146</c:v>
                </c:pt>
                <c:pt idx="11399">
                  <c:v>0.60803231481481479</c:v>
                </c:pt>
                <c:pt idx="11400">
                  <c:v>0.60803348379629629</c:v>
                </c:pt>
                <c:pt idx="11401">
                  <c:v>0.60803464120370365</c:v>
                </c:pt>
                <c:pt idx="11402">
                  <c:v>0.60803579861111112</c:v>
                </c:pt>
                <c:pt idx="11403">
                  <c:v>0.60803695601851848</c:v>
                </c:pt>
                <c:pt idx="11404">
                  <c:v>0.60803811342592595</c:v>
                </c:pt>
                <c:pt idx="11405">
                  <c:v>0.60803927083333331</c:v>
                </c:pt>
                <c:pt idx="11406">
                  <c:v>0.60804054398148155</c:v>
                </c:pt>
                <c:pt idx="11407">
                  <c:v>0.60804175925925918</c:v>
                </c:pt>
                <c:pt idx="11408">
                  <c:v>0.60804430555555555</c:v>
                </c:pt>
                <c:pt idx="11409">
                  <c:v>0.6080464351851852</c:v>
                </c:pt>
                <c:pt idx="11410">
                  <c:v>0.60804783564814813</c:v>
                </c:pt>
                <c:pt idx="11411">
                  <c:v>0.60804819444444447</c:v>
                </c:pt>
                <c:pt idx="11412">
                  <c:v>0.60805050925925919</c:v>
                </c:pt>
                <c:pt idx="11413">
                  <c:v>0.60805153935185186</c:v>
                </c:pt>
                <c:pt idx="11414">
                  <c:v>0.60805254629629624</c:v>
                </c:pt>
                <c:pt idx="11415">
                  <c:v>0.60805369212962967</c:v>
                </c:pt>
                <c:pt idx="11416">
                  <c:v>0.60805486111111118</c:v>
                </c:pt>
                <c:pt idx="11417">
                  <c:v>0.60805601851851854</c:v>
                </c:pt>
                <c:pt idx="11418">
                  <c:v>0.6080571759259259</c:v>
                </c:pt>
                <c:pt idx="11419">
                  <c:v>0.60805832175925922</c:v>
                </c:pt>
                <c:pt idx="11420">
                  <c:v>0.60805949074074073</c:v>
                </c:pt>
                <c:pt idx="11421">
                  <c:v>0.60806063657407405</c:v>
                </c:pt>
                <c:pt idx="11422">
                  <c:v>0.60806180555555556</c:v>
                </c:pt>
                <c:pt idx="11423">
                  <c:v>0.60806296296296292</c:v>
                </c:pt>
                <c:pt idx="11424">
                  <c:v>0.60806481481481489</c:v>
                </c:pt>
                <c:pt idx="11425">
                  <c:v>0.60806547453703708</c:v>
                </c:pt>
                <c:pt idx="11426">
                  <c:v>0.60806677083333327</c:v>
                </c:pt>
                <c:pt idx="11427">
                  <c:v>0.60806878472222214</c:v>
                </c:pt>
                <c:pt idx="11428">
                  <c:v>0.60806906250000003</c:v>
                </c:pt>
                <c:pt idx="11429">
                  <c:v>0.60807082175925931</c:v>
                </c:pt>
                <c:pt idx="11430">
                  <c:v>0.60807167824074071</c:v>
                </c:pt>
                <c:pt idx="11431">
                  <c:v>0.60807231481481483</c:v>
                </c:pt>
                <c:pt idx="11432">
                  <c:v>0.60807413194444448</c:v>
                </c:pt>
                <c:pt idx="11433">
                  <c:v>0.6080753356481482</c:v>
                </c:pt>
                <c:pt idx="11434">
                  <c:v>0.60807568287037039</c:v>
                </c:pt>
                <c:pt idx="11435">
                  <c:v>0.60807684027777775</c:v>
                </c:pt>
                <c:pt idx="11436">
                  <c:v>0.60807799768518522</c:v>
                </c:pt>
                <c:pt idx="11437">
                  <c:v>0.60807916666666673</c:v>
                </c:pt>
                <c:pt idx="11438">
                  <c:v>0.60808032407407409</c:v>
                </c:pt>
                <c:pt idx="11439">
                  <c:v>0.60808148148148145</c:v>
                </c:pt>
                <c:pt idx="11440">
                  <c:v>0.60808262731481477</c:v>
                </c:pt>
                <c:pt idx="11441">
                  <c:v>0.60808379629629628</c:v>
                </c:pt>
                <c:pt idx="11442">
                  <c:v>0.60808495370370375</c:v>
                </c:pt>
                <c:pt idx="11443">
                  <c:v>0.60808609953703707</c:v>
                </c:pt>
                <c:pt idx="11444">
                  <c:v>0.60808732638888896</c:v>
                </c:pt>
                <c:pt idx="11445">
                  <c:v>0.60809083333333336</c:v>
                </c:pt>
                <c:pt idx="11446">
                  <c:v>0.60809100694444451</c:v>
                </c:pt>
                <c:pt idx="11447">
                  <c:v>0.6080921759259259</c:v>
                </c:pt>
                <c:pt idx="11448">
                  <c:v>0.6080942592592592</c:v>
                </c:pt>
                <c:pt idx="11449">
                  <c:v>0.60809483796296293</c:v>
                </c:pt>
                <c:pt idx="11450">
                  <c:v>0.60809575231481483</c:v>
                </c:pt>
                <c:pt idx="11451">
                  <c:v>0.60809736111111112</c:v>
                </c:pt>
                <c:pt idx="11452">
                  <c:v>0.60809813657407408</c:v>
                </c:pt>
                <c:pt idx="11453">
                  <c:v>0.60810021990740737</c:v>
                </c:pt>
                <c:pt idx="11454">
                  <c:v>0.60810039351851852</c:v>
                </c:pt>
                <c:pt idx="11455">
                  <c:v>0.60810140046296302</c:v>
                </c:pt>
                <c:pt idx="11456">
                  <c:v>0.60810254629629623</c:v>
                </c:pt>
                <c:pt idx="11457">
                  <c:v>0.60810371527777773</c:v>
                </c:pt>
                <c:pt idx="11458">
                  <c:v>0.6081048726851852</c:v>
                </c:pt>
                <c:pt idx="11459">
                  <c:v>0.60810603009259256</c:v>
                </c:pt>
                <c:pt idx="11460">
                  <c:v>0.60810717592592589</c:v>
                </c:pt>
                <c:pt idx="11461">
                  <c:v>0.60810833333333336</c:v>
                </c:pt>
                <c:pt idx="11462">
                  <c:v>0.60810949074074083</c:v>
                </c:pt>
                <c:pt idx="11463">
                  <c:v>0.60811065972222222</c:v>
                </c:pt>
                <c:pt idx="11464">
                  <c:v>0.60811209490740747</c:v>
                </c:pt>
                <c:pt idx="11465">
                  <c:v>0.60811376157407415</c:v>
                </c:pt>
                <c:pt idx="11466">
                  <c:v>0.60811444444444451</c:v>
                </c:pt>
                <c:pt idx="11467">
                  <c:v>0.60811601851851849</c:v>
                </c:pt>
                <c:pt idx="11468">
                  <c:v>0.60811737268518518</c:v>
                </c:pt>
                <c:pt idx="11469">
                  <c:v>0.60811788194444449</c:v>
                </c:pt>
                <c:pt idx="11470">
                  <c:v>0.60811938657407405</c:v>
                </c:pt>
                <c:pt idx="11471">
                  <c:v>0.60812069444444439</c:v>
                </c:pt>
                <c:pt idx="11472">
                  <c:v>0.60812115740740735</c:v>
                </c:pt>
                <c:pt idx="11473">
                  <c:v>0.60812302083333336</c:v>
                </c:pt>
                <c:pt idx="11474">
                  <c:v>0.6081241087962963</c:v>
                </c:pt>
                <c:pt idx="11475">
                  <c:v>0.60812453703703706</c:v>
                </c:pt>
                <c:pt idx="11476">
                  <c:v>0.60812569444444442</c:v>
                </c:pt>
                <c:pt idx="11477">
                  <c:v>0.60812686342592592</c:v>
                </c:pt>
                <c:pt idx="11478">
                  <c:v>0.60812802083333328</c:v>
                </c:pt>
                <c:pt idx="11479">
                  <c:v>0.60812917824074075</c:v>
                </c:pt>
                <c:pt idx="11480">
                  <c:v>0.60813032407407408</c:v>
                </c:pt>
                <c:pt idx="11481">
                  <c:v>0.60813148148148144</c:v>
                </c:pt>
                <c:pt idx="11482">
                  <c:v>0.60813265046296294</c:v>
                </c:pt>
                <c:pt idx="11483">
                  <c:v>0.60813379629629627</c:v>
                </c:pt>
                <c:pt idx="11484">
                  <c:v>0.60813496527777777</c:v>
                </c:pt>
                <c:pt idx="11485">
                  <c:v>0.60813614583333342</c:v>
                </c:pt>
                <c:pt idx="11486">
                  <c:v>0.60813792824074075</c:v>
                </c:pt>
                <c:pt idx="11487">
                  <c:v>0.60813910879629629</c:v>
                </c:pt>
                <c:pt idx="11488">
                  <c:v>0.60813960648148147</c:v>
                </c:pt>
                <c:pt idx="11489">
                  <c:v>0.60814250000000003</c:v>
                </c:pt>
                <c:pt idx="11490">
                  <c:v>0.60814269675925925</c:v>
                </c:pt>
                <c:pt idx="11491">
                  <c:v>0.60814307870370365</c:v>
                </c:pt>
                <c:pt idx="11492">
                  <c:v>0.60814537037037042</c:v>
                </c:pt>
                <c:pt idx="11493">
                  <c:v>0.60814657407407413</c:v>
                </c:pt>
                <c:pt idx="11494">
                  <c:v>0.60814773148148149</c:v>
                </c:pt>
                <c:pt idx="11495">
                  <c:v>0.60814888888888885</c:v>
                </c:pt>
                <c:pt idx="11496">
                  <c:v>0.60815005787037035</c:v>
                </c:pt>
                <c:pt idx="11497">
                  <c:v>0.60815121527777782</c:v>
                </c:pt>
                <c:pt idx="11498">
                  <c:v>0.60815237268518518</c:v>
                </c:pt>
                <c:pt idx="11499">
                  <c:v>0.60815353009259254</c:v>
                </c:pt>
                <c:pt idx="11500">
                  <c:v>0.60815468750000001</c:v>
                </c:pt>
                <c:pt idx="11501">
                  <c:v>0.60815584490740737</c:v>
                </c:pt>
                <c:pt idx="11502">
                  <c:v>0.60815700231481484</c:v>
                </c:pt>
                <c:pt idx="11503">
                  <c:v>0.6081581597222222</c:v>
                </c:pt>
                <c:pt idx="11504">
                  <c:v>0.60815931712962956</c:v>
                </c:pt>
                <c:pt idx="11505">
                  <c:v>0.60816107638888883</c:v>
                </c:pt>
                <c:pt idx="11506">
                  <c:v>0.6081620138888888</c:v>
                </c:pt>
                <c:pt idx="11507">
                  <c:v>0.60816348379629626</c:v>
                </c:pt>
                <c:pt idx="11508">
                  <c:v>0.60816450231481478</c:v>
                </c:pt>
                <c:pt idx="11509">
                  <c:v>0.60816518518518525</c:v>
                </c:pt>
                <c:pt idx="11510">
                  <c:v>0.6081670023148148</c:v>
                </c:pt>
                <c:pt idx="11511">
                  <c:v>0.60816822916666669</c:v>
                </c:pt>
                <c:pt idx="11512">
                  <c:v>0.60816866898148148</c:v>
                </c:pt>
                <c:pt idx="11513">
                  <c:v>0.60816973379629624</c:v>
                </c:pt>
                <c:pt idx="11514">
                  <c:v>0.60817087962962968</c:v>
                </c:pt>
                <c:pt idx="11515">
                  <c:v>0.60817204861111118</c:v>
                </c:pt>
                <c:pt idx="11516">
                  <c:v>0.60817320601851854</c:v>
                </c:pt>
                <c:pt idx="11517">
                  <c:v>0.6081743634259259</c:v>
                </c:pt>
                <c:pt idx="11518">
                  <c:v>0.60817552083333326</c:v>
                </c:pt>
                <c:pt idx="11519">
                  <c:v>0.60817667824074073</c:v>
                </c:pt>
                <c:pt idx="11520">
                  <c:v>0.60817782407407406</c:v>
                </c:pt>
                <c:pt idx="11521">
                  <c:v>0.60817899305555556</c:v>
                </c:pt>
                <c:pt idx="11522">
                  <c:v>0.60818015046296292</c:v>
                </c:pt>
                <c:pt idx="11523">
                  <c:v>0.60818135416666663</c:v>
                </c:pt>
                <c:pt idx="11524">
                  <c:v>0.60818248842592593</c:v>
                </c:pt>
                <c:pt idx="11525">
                  <c:v>0.60818366898148157</c:v>
                </c:pt>
                <c:pt idx="11526">
                  <c:v>0.60818478009259258</c:v>
                </c:pt>
                <c:pt idx="11527">
                  <c:v>0.60818593749999994</c:v>
                </c:pt>
                <c:pt idx="11528">
                  <c:v>0.60818708333333338</c:v>
                </c:pt>
                <c:pt idx="11529">
                  <c:v>0.60818824074074074</c:v>
                </c:pt>
                <c:pt idx="11530">
                  <c:v>0.6081893981481481</c:v>
                </c:pt>
                <c:pt idx="11531">
                  <c:v>0.6081905671296296</c:v>
                </c:pt>
                <c:pt idx="11532">
                  <c:v>0.60819172453703707</c:v>
                </c:pt>
                <c:pt idx="11533">
                  <c:v>0.60819288194444443</c:v>
                </c:pt>
                <c:pt idx="11534">
                  <c:v>0.60819402777777776</c:v>
                </c:pt>
                <c:pt idx="11535">
                  <c:v>0.60819518518518512</c:v>
                </c:pt>
                <c:pt idx="11536">
                  <c:v>0.60819645833333336</c:v>
                </c:pt>
                <c:pt idx="11537">
                  <c:v>0.60819755787037033</c:v>
                </c:pt>
                <c:pt idx="11538">
                  <c:v>0.6081987152777778</c:v>
                </c:pt>
                <c:pt idx="11539">
                  <c:v>0.60819987268518516</c:v>
                </c:pt>
                <c:pt idx="11540">
                  <c:v>0.60820098379629628</c:v>
                </c:pt>
                <c:pt idx="11541">
                  <c:v>0.60820212962962961</c:v>
                </c:pt>
                <c:pt idx="11542">
                  <c:v>0.60820329861111111</c:v>
                </c:pt>
                <c:pt idx="11543">
                  <c:v>0.60820445601851847</c:v>
                </c:pt>
                <c:pt idx="11544">
                  <c:v>0.60820561342592594</c:v>
                </c:pt>
                <c:pt idx="11545">
                  <c:v>0.60820677083333341</c:v>
                </c:pt>
                <c:pt idx="11546">
                  <c:v>0.60820791666666663</c:v>
                </c:pt>
                <c:pt idx="11547">
                  <c:v>0.60820908564814813</c:v>
                </c:pt>
                <c:pt idx="11548">
                  <c:v>0.60821024305555549</c:v>
                </c:pt>
                <c:pt idx="11549">
                  <c:v>0.60821138888888893</c:v>
                </c:pt>
                <c:pt idx="11550">
                  <c:v>0.60821255787037043</c:v>
                </c:pt>
                <c:pt idx="11551">
                  <c:v>0.60821371527777779</c:v>
                </c:pt>
                <c:pt idx="11552">
                  <c:v>0.60821487268518515</c:v>
                </c:pt>
                <c:pt idx="11553">
                  <c:v>0.608216087962963</c:v>
                </c:pt>
                <c:pt idx="11554">
                  <c:v>0.60821717592592595</c:v>
                </c:pt>
                <c:pt idx="11555">
                  <c:v>0.60821834490740745</c:v>
                </c:pt>
                <c:pt idx="11556">
                  <c:v>0.60821950231481481</c:v>
                </c:pt>
                <c:pt idx="11557">
                  <c:v>0.60822065972222217</c:v>
                </c:pt>
                <c:pt idx="11558">
                  <c:v>0.60822181712962964</c:v>
                </c:pt>
                <c:pt idx="11559">
                  <c:v>0.608222974537037</c:v>
                </c:pt>
                <c:pt idx="11560">
                  <c:v>0.60822413194444447</c:v>
                </c:pt>
                <c:pt idx="11561">
                  <c:v>0.6082252777777778</c:v>
                </c:pt>
                <c:pt idx="11562">
                  <c:v>0.60822643518518527</c:v>
                </c:pt>
                <c:pt idx="11563">
                  <c:v>0.60822760416666666</c:v>
                </c:pt>
                <c:pt idx="11564">
                  <c:v>0.60822874999999998</c:v>
                </c:pt>
                <c:pt idx="11565">
                  <c:v>0.60822997685185187</c:v>
                </c:pt>
                <c:pt idx="11566">
                  <c:v>0.60823116898148155</c:v>
                </c:pt>
                <c:pt idx="11567">
                  <c:v>0.60823280092592591</c:v>
                </c:pt>
                <c:pt idx="11568">
                  <c:v>0.60823337962962964</c:v>
                </c:pt>
                <c:pt idx="11569">
                  <c:v>0.608234537037037</c:v>
                </c:pt>
                <c:pt idx="11570">
                  <c:v>0.60823570601851851</c:v>
                </c:pt>
                <c:pt idx="11571">
                  <c:v>0.60823685185185183</c:v>
                </c:pt>
                <c:pt idx="11572">
                  <c:v>0.6082380092592593</c:v>
                </c:pt>
                <c:pt idx="11573">
                  <c:v>0.6082391782407407</c:v>
                </c:pt>
                <c:pt idx="11574">
                  <c:v>0.60824032407407402</c:v>
                </c:pt>
                <c:pt idx="11575">
                  <c:v>0.60824149305555564</c:v>
                </c:pt>
                <c:pt idx="11576">
                  <c:v>0.608242650462963</c:v>
                </c:pt>
                <c:pt idx="11577">
                  <c:v>0.60824380787037036</c:v>
                </c:pt>
                <c:pt idx="11578">
                  <c:v>0.60824496527777772</c:v>
                </c:pt>
                <c:pt idx="11579">
                  <c:v>0.60824664351851854</c:v>
                </c:pt>
                <c:pt idx="11580">
                  <c:v>0.60824738425925928</c:v>
                </c:pt>
                <c:pt idx="11581">
                  <c:v>0.60824854166666664</c:v>
                </c:pt>
                <c:pt idx="11582">
                  <c:v>0.60824964120370373</c:v>
                </c:pt>
                <c:pt idx="11583">
                  <c:v>0.6082507407407407</c:v>
                </c:pt>
                <c:pt idx="11584">
                  <c:v>0.60825190972222221</c:v>
                </c:pt>
                <c:pt idx="11585">
                  <c:v>0.60825305555555553</c:v>
                </c:pt>
                <c:pt idx="11586">
                  <c:v>0.60825422453703704</c:v>
                </c:pt>
                <c:pt idx="11587">
                  <c:v>0.6082553819444444</c:v>
                </c:pt>
                <c:pt idx="11588">
                  <c:v>0.60825653935185187</c:v>
                </c:pt>
                <c:pt idx="11589">
                  <c:v>0.60825768518518519</c:v>
                </c:pt>
                <c:pt idx="11590">
                  <c:v>0.6082588541666667</c:v>
                </c:pt>
                <c:pt idx="11591">
                  <c:v>0.60826001157407406</c:v>
                </c:pt>
                <c:pt idx="11592">
                  <c:v>0.60826116898148153</c:v>
                </c:pt>
                <c:pt idx="11593">
                  <c:v>0.60826254629629628</c:v>
                </c:pt>
                <c:pt idx="11594">
                  <c:v>0.60826376157407414</c:v>
                </c:pt>
                <c:pt idx="11595">
                  <c:v>0.6082646990740741</c:v>
                </c:pt>
                <c:pt idx="11596">
                  <c:v>0.60826579861111107</c:v>
                </c:pt>
                <c:pt idx="11597">
                  <c:v>0.60826700231481479</c:v>
                </c:pt>
                <c:pt idx="11598">
                  <c:v>0.6082681134259259</c:v>
                </c:pt>
                <c:pt idx="11599">
                  <c:v>0.60826927083333326</c:v>
                </c:pt>
                <c:pt idx="11600">
                  <c:v>0.6082704166666667</c:v>
                </c:pt>
                <c:pt idx="11601">
                  <c:v>0.60827158564814821</c:v>
                </c:pt>
                <c:pt idx="11602">
                  <c:v>0.60827274305555556</c:v>
                </c:pt>
                <c:pt idx="11603">
                  <c:v>0.60827388888888889</c:v>
                </c:pt>
                <c:pt idx="11604">
                  <c:v>0.60827504629629625</c:v>
                </c:pt>
                <c:pt idx="11605">
                  <c:v>0.60827620370370372</c:v>
                </c:pt>
                <c:pt idx="11606">
                  <c:v>0.60827737268518522</c:v>
                </c:pt>
                <c:pt idx="11607">
                  <c:v>0.60827853009259258</c:v>
                </c:pt>
                <c:pt idx="11608">
                  <c:v>0.60827974537037044</c:v>
                </c:pt>
                <c:pt idx="11609">
                  <c:v>0.60828094907407415</c:v>
                </c:pt>
                <c:pt idx="11610">
                  <c:v>0.60828206018518516</c:v>
                </c:pt>
                <c:pt idx="11611">
                  <c:v>0.60828321759259252</c:v>
                </c:pt>
                <c:pt idx="11612">
                  <c:v>0.6082843171296296</c:v>
                </c:pt>
                <c:pt idx="11613">
                  <c:v>0.60828547453703696</c:v>
                </c:pt>
                <c:pt idx="11614">
                  <c:v>0.6082866203703704</c:v>
                </c:pt>
                <c:pt idx="11615">
                  <c:v>0.6082877893518519</c:v>
                </c:pt>
                <c:pt idx="11616">
                  <c:v>0.60828894675925926</c:v>
                </c:pt>
                <c:pt idx="11617">
                  <c:v>0.60829010416666662</c:v>
                </c:pt>
                <c:pt idx="11618">
                  <c:v>0.60829126157407409</c:v>
                </c:pt>
                <c:pt idx="11619">
                  <c:v>0.60829241898148145</c:v>
                </c:pt>
                <c:pt idx="11620">
                  <c:v>0.60829357638888892</c:v>
                </c:pt>
                <c:pt idx="11621">
                  <c:v>0.60829473379629628</c:v>
                </c:pt>
                <c:pt idx="11622">
                  <c:v>0.60829587962962961</c:v>
                </c:pt>
                <c:pt idx="11623">
                  <c:v>0.60829722222222216</c:v>
                </c:pt>
                <c:pt idx="11624">
                  <c:v>0.60829820601851847</c:v>
                </c:pt>
                <c:pt idx="11625">
                  <c:v>0.6082994097222223</c:v>
                </c:pt>
                <c:pt idx="11626">
                  <c:v>0.6083005208333333</c:v>
                </c:pt>
                <c:pt idx="11627">
                  <c:v>0.60830167824074077</c:v>
                </c:pt>
                <c:pt idx="11628">
                  <c:v>0.60830283564814813</c:v>
                </c:pt>
                <c:pt idx="11629">
                  <c:v>0.60830399305555549</c:v>
                </c:pt>
                <c:pt idx="11630">
                  <c:v>0.60830515046296296</c:v>
                </c:pt>
                <c:pt idx="11631">
                  <c:v>0.60830630787037043</c:v>
                </c:pt>
                <c:pt idx="11632">
                  <c:v>0.60830746527777779</c:v>
                </c:pt>
                <c:pt idx="11633">
                  <c:v>0.60830862268518515</c:v>
                </c:pt>
                <c:pt idx="11634">
                  <c:v>0.60830976851851848</c:v>
                </c:pt>
                <c:pt idx="11635">
                  <c:v>0.60831093749999998</c:v>
                </c:pt>
                <c:pt idx="11636">
                  <c:v>0.60831209490740745</c:v>
                </c:pt>
                <c:pt idx="11637">
                  <c:v>0.60831325231481481</c:v>
                </c:pt>
                <c:pt idx="11638">
                  <c:v>0.60831469907407409</c:v>
                </c:pt>
                <c:pt idx="11639">
                  <c:v>0.60831572916666665</c:v>
                </c:pt>
                <c:pt idx="11640">
                  <c:v>0.60831688657407401</c:v>
                </c:pt>
                <c:pt idx="11641">
                  <c:v>0.60831795138888889</c:v>
                </c:pt>
                <c:pt idx="11642">
                  <c:v>0.60831903935185183</c:v>
                </c:pt>
                <c:pt idx="11643">
                  <c:v>0.60832018518518516</c:v>
                </c:pt>
                <c:pt idx="11644">
                  <c:v>0.60832134259259263</c:v>
                </c:pt>
                <c:pt idx="11645">
                  <c:v>0.60832249999999999</c:v>
                </c:pt>
                <c:pt idx="11646">
                  <c:v>0.60832365740740735</c:v>
                </c:pt>
                <c:pt idx="11647">
                  <c:v>0.60832481481481482</c:v>
                </c:pt>
                <c:pt idx="11648">
                  <c:v>0.60832598379629632</c:v>
                </c:pt>
                <c:pt idx="11649">
                  <c:v>0.60832712962962965</c:v>
                </c:pt>
                <c:pt idx="11650">
                  <c:v>0.60832828703703701</c:v>
                </c:pt>
                <c:pt idx="11651">
                  <c:v>0.60832944444444437</c:v>
                </c:pt>
                <c:pt idx="11652">
                  <c:v>0.60833061342592587</c:v>
                </c:pt>
                <c:pt idx="11653">
                  <c:v>0.60833180555555555</c:v>
                </c:pt>
                <c:pt idx="11654">
                  <c:v>0.60833303240740744</c:v>
                </c:pt>
                <c:pt idx="11655">
                  <c:v>0.60833425925925932</c:v>
                </c:pt>
                <c:pt idx="11656">
                  <c:v>0.60833524305555553</c:v>
                </c:pt>
                <c:pt idx="11657">
                  <c:v>0.60833638888888897</c:v>
                </c:pt>
                <c:pt idx="11658">
                  <c:v>0.60833755787037036</c:v>
                </c:pt>
                <c:pt idx="11659">
                  <c:v>0.60833871527777772</c:v>
                </c:pt>
                <c:pt idx="11660">
                  <c:v>0.60833987268518519</c:v>
                </c:pt>
                <c:pt idx="11661">
                  <c:v>0.60834103009259255</c:v>
                </c:pt>
                <c:pt idx="11662">
                  <c:v>0.60834218750000002</c:v>
                </c:pt>
                <c:pt idx="11663">
                  <c:v>0.60834333333333335</c:v>
                </c:pt>
                <c:pt idx="11664">
                  <c:v>0.60834449074074071</c:v>
                </c:pt>
                <c:pt idx="11665">
                  <c:v>0.60834565972222221</c:v>
                </c:pt>
                <c:pt idx="11666">
                  <c:v>0.60834680555555554</c:v>
                </c:pt>
                <c:pt idx="11667">
                  <c:v>0.60834797453703704</c:v>
                </c:pt>
                <c:pt idx="11668">
                  <c:v>0.60834918981481489</c:v>
                </c:pt>
                <c:pt idx="11669">
                  <c:v>0.60835028935185176</c:v>
                </c:pt>
                <c:pt idx="11670">
                  <c:v>0.60835144675925934</c:v>
                </c:pt>
                <c:pt idx="11671">
                  <c:v>0.60835259259259256</c:v>
                </c:pt>
                <c:pt idx="11672">
                  <c:v>0.60835376157407406</c:v>
                </c:pt>
                <c:pt idx="11673">
                  <c:v>0.60835491898148142</c:v>
                </c:pt>
                <c:pt idx="11674">
                  <c:v>0.60835607638888889</c:v>
                </c:pt>
                <c:pt idx="11675">
                  <c:v>0.60835723379629636</c:v>
                </c:pt>
                <c:pt idx="11676">
                  <c:v>0.60835839120370372</c:v>
                </c:pt>
                <c:pt idx="11677">
                  <c:v>0.60835954861111108</c:v>
                </c:pt>
                <c:pt idx="11678">
                  <c:v>0.60836070601851855</c:v>
                </c:pt>
                <c:pt idx="11679">
                  <c:v>0.60836186342592591</c:v>
                </c:pt>
                <c:pt idx="11680">
                  <c:v>0.60836302083333338</c:v>
                </c:pt>
                <c:pt idx="11681">
                  <c:v>0.60836429398148151</c:v>
                </c:pt>
                <c:pt idx="11682">
                  <c:v>0.60836538194444445</c:v>
                </c:pt>
                <c:pt idx="11683">
                  <c:v>0.60836649305555557</c:v>
                </c:pt>
                <c:pt idx="11684">
                  <c:v>0.6083676388888889</c:v>
                </c:pt>
                <c:pt idx="11685">
                  <c:v>0.60836879629629625</c:v>
                </c:pt>
                <c:pt idx="11686">
                  <c:v>0.60836995370370361</c:v>
                </c:pt>
                <c:pt idx="11687">
                  <c:v>0.60837112268518523</c:v>
                </c:pt>
                <c:pt idx="11688">
                  <c:v>0.60837228009259259</c:v>
                </c:pt>
                <c:pt idx="11689">
                  <c:v>0.60837343749999995</c:v>
                </c:pt>
                <c:pt idx="11690">
                  <c:v>0.60837458333333327</c:v>
                </c:pt>
                <c:pt idx="11691">
                  <c:v>0.60837574074074074</c:v>
                </c:pt>
                <c:pt idx="11692">
                  <c:v>0.60837690972222225</c:v>
                </c:pt>
                <c:pt idx="11693">
                  <c:v>0.60837805555555557</c:v>
                </c:pt>
                <c:pt idx="11694">
                  <c:v>0.60837921296296293</c:v>
                </c:pt>
                <c:pt idx="11695">
                  <c:v>0.60838061342592586</c:v>
                </c:pt>
                <c:pt idx="11696">
                  <c:v>0.6083817592592593</c:v>
                </c:pt>
                <c:pt idx="11697">
                  <c:v>0.60838273148148148</c:v>
                </c:pt>
                <c:pt idx="11698">
                  <c:v>0.60838390046296298</c:v>
                </c:pt>
                <c:pt idx="11699">
                  <c:v>0.60838501157407399</c:v>
                </c:pt>
                <c:pt idx="11700">
                  <c:v>0.60838616898148146</c:v>
                </c:pt>
                <c:pt idx="11701">
                  <c:v>0.60838731481481478</c:v>
                </c:pt>
                <c:pt idx="11702">
                  <c:v>0.60838848379629629</c:v>
                </c:pt>
                <c:pt idx="11703">
                  <c:v>0.60838962962962961</c:v>
                </c:pt>
                <c:pt idx="11704">
                  <c:v>0.60839078703703708</c:v>
                </c:pt>
                <c:pt idx="11705">
                  <c:v>0.60839195601851859</c:v>
                </c:pt>
                <c:pt idx="11706">
                  <c:v>0.6083931018518518</c:v>
                </c:pt>
                <c:pt idx="11707">
                  <c:v>0.60839425925925927</c:v>
                </c:pt>
                <c:pt idx="11708">
                  <c:v>0.60839541666666663</c:v>
                </c:pt>
                <c:pt idx="11709">
                  <c:v>0.60839668981481487</c:v>
                </c:pt>
                <c:pt idx="11710">
                  <c:v>0.60839780092592588</c:v>
                </c:pt>
                <c:pt idx="11711">
                  <c:v>0.60839895833333335</c:v>
                </c:pt>
                <c:pt idx="11712">
                  <c:v>0.60840005787037033</c:v>
                </c:pt>
                <c:pt idx="11713">
                  <c:v>0.60840126157407404</c:v>
                </c:pt>
                <c:pt idx="11714">
                  <c:v>0.60840236111111112</c:v>
                </c:pt>
                <c:pt idx="11715">
                  <c:v>0.60840351851851848</c:v>
                </c:pt>
                <c:pt idx="11716">
                  <c:v>0.60840468749999999</c:v>
                </c:pt>
                <c:pt idx="11717">
                  <c:v>0.60840583333333331</c:v>
                </c:pt>
                <c:pt idx="11718">
                  <c:v>0.60840700231481482</c:v>
                </c:pt>
                <c:pt idx="11719">
                  <c:v>0.60840814814814814</c:v>
                </c:pt>
                <c:pt idx="11720">
                  <c:v>0.6084093055555555</c:v>
                </c:pt>
                <c:pt idx="11721">
                  <c:v>0.608410474537037</c:v>
                </c:pt>
                <c:pt idx="11722">
                  <c:v>0.60841162037037044</c:v>
                </c:pt>
                <c:pt idx="11723">
                  <c:v>0.6084127777777778</c:v>
                </c:pt>
                <c:pt idx="11724">
                  <c:v>0.60841406249999996</c:v>
                </c:pt>
                <c:pt idx="11725">
                  <c:v>0.60841510416666666</c:v>
                </c:pt>
                <c:pt idx="11726">
                  <c:v>0.60841626157407414</c:v>
                </c:pt>
                <c:pt idx="11727">
                  <c:v>0.60841741898148149</c:v>
                </c:pt>
                <c:pt idx="11728">
                  <c:v>0.60841857638888885</c:v>
                </c:pt>
                <c:pt idx="11729">
                  <c:v>0.60841973379629621</c:v>
                </c:pt>
                <c:pt idx="11730">
                  <c:v>0.60842089120370368</c:v>
                </c:pt>
                <c:pt idx="11731">
                  <c:v>0.60842203703703701</c:v>
                </c:pt>
                <c:pt idx="11732">
                  <c:v>0.60842320601851851</c:v>
                </c:pt>
                <c:pt idx="11733">
                  <c:v>0.60842435185185184</c:v>
                </c:pt>
                <c:pt idx="11734">
                  <c:v>0.60842550925925931</c:v>
                </c:pt>
                <c:pt idx="11735">
                  <c:v>0.60842667824074081</c:v>
                </c:pt>
                <c:pt idx="11736">
                  <c:v>0.60842783564814817</c:v>
                </c:pt>
                <c:pt idx="11737">
                  <c:v>0.60842899305555553</c:v>
                </c:pt>
                <c:pt idx="11738">
                  <c:v>0.60843019675925925</c:v>
                </c:pt>
                <c:pt idx="11739">
                  <c:v>0.6084314120370371</c:v>
                </c:pt>
                <c:pt idx="11740">
                  <c:v>0.6084326157407407</c:v>
                </c:pt>
                <c:pt idx="11741">
                  <c:v>0.60843390046296297</c:v>
                </c:pt>
                <c:pt idx="11742">
                  <c:v>0.60843499999999995</c:v>
                </c:pt>
                <c:pt idx="11743">
                  <c:v>0.60843593750000002</c:v>
                </c:pt>
                <c:pt idx="11744">
                  <c:v>0.60843708333333335</c:v>
                </c:pt>
                <c:pt idx="11745">
                  <c:v>0.60843824074074071</c:v>
                </c:pt>
                <c:pt idx="11746">
                  <c:v>0.60843940972222221</c:v>
                </c:pt>
                <c:pt idx="11747">
                  <c:v>0.60844056712962957</c:v>
                </c:pt>
                <c:pt idx="11748">
                  <c:v>0.60844171296296301</c:v>
                </c:pt>
                <c:pt idx="11749">
                  <c:v>0.60844287037037037</c:v>
                </c:pt>
                <c:pt idx="11750">
                  <c:v>0.60844402777777773</c:v>
                </c:pt>
                <c:pt idx="11751">
                  <c:v>0.6084451851851852</c:v>
                </c:pt>
                <c:pt idx="11752">
                  <c:v>0.6084463541666667</c:v>
                </c:pt>
                <c:pt idx="11753">
                  <c:v>0.60844752314814821</c:v>
                </c:pt>
                <c:pt idx="11754">
                  <c:v>0.60844879629629633</c:v>
                </c:pt>
                <c:pt idx="11755">
                  <c:v>0.60844982638888889</c:v>
                </c:pt>
                <c:pt idx="11756">
                  <c:v>0.60845097222222222</c:v>
                </c:pt>
                <c:pt idx="11757">
                  <c:v>0.60845212962962969</c:v>
                </c:pt>
                <c:pt idx="11758">
                  <c:v>0.60845329861111108</c:v>
                </c:pt>
                <c:pt idx="11759">
                  <c:v>0.60845444444444441</c:v>
                </c:pt>
                <c:pt idx="11760">
                  <c:v>0.60845560185185188</c:v>
                </c:pt>
                <c:pt idx="11761">
                  <c:v>0.60845677083333338</c:v>
                </c:pt>
                <c:pt idx="11762">
                  <c:v>0.60845792824074074</c:v>
                </c:pt>
                <c:pt idx="11763">
                  <c:v>0.60845907407407407</c:v>
                </c:pt>
                <c:pt idx="11764">
                  <c:v>0.60846023148148143</c:v>
                </c:pt>
                <c:pt idx="11765">
                  <c:v>0.60846140046296304</c:v>
                </c:pt>
                <c:pt idx="11766">
                  <c:v>0.60846254629629626</c:v>
                </c:pt>
                <c:pt idx="11767">
                  <c:v>0.60846388888888892</c:v>
                </c:pt>
                <c:pt idx="11768">
                  <c:v>0.60846488425925926</c:v>
                </c:pt>
                <c:pt idx="11769">
                  <c:v>0.60846607638888883</c:v>
                </c:pt>
                <c:pt idx="11770">
                  <c:v>0.60846717592592592</c:v>
                </c:pt>
                <c:pt idx="11771">
                  <c:v>0.60846834490740742</c:v>
                </c:pt>
                <c:pt idx="11772">
                  <c:v>0.60846950231481478</c:v>
                </c:pt>
                <c:pt idx="11773">
                  <c:v>0.60847065972222225</c:v>
                </c:pt>
                <c:pt idx="11774">
                  <c:v>0.60847180555555558</c:v>
                </c:pt>
                <c:pt idx="11775">
                  <c:v>0.60847296296296294</c:v>
                </c:pt>
                <c:pt idx="11776">
                  <c:v>0.60847413194444444</c:v>
                </c:pt>
                <c:pt idx="11777">
                  <c:v>0.6084752893518518</c:v>
                </c:pt>
                <c:pt idx="11778">
                  <c:v>0.60847644675925927</c:v>
                </c:pt>
                <c:pt idx="11779">
                  <c:v>0.60847760416666663</c:v>
                </c:pt>
                <c:pt idx="11780">
                  <c:v>0.60847874999999996</c:v>
                </c:pt>
                <c:pt idx="11781">
                  <c:v>0.60848048611111116</c:v>
                </c:pt>
                <c:pt idx="11782">
                  <c:v>0.6084811342592592</c:v>
                </c:pt>
                <c:pt idx="11783">
                  <c:v>0.60848256944444445</c:v>
                </c:pt>
                <c:pt idx="11784">
                  <c:v>0.60848358796296298</c:v>
                </c:pt>
                <c:pt idx="11785">
                  <c:v>0.60848459490740747</c:v>
                </c:pt>
                <c:pt idx="11786">
                  <c:v>0.60848569444444445</c:v>
                </c:pt>
                <c:pt idx="11787">
                  <c:v>0.60848685185185192</c:v>
                </c:pt>
                <c:pt idx="11788">
                  <c:v>0.60848802083333331</c:v>
                </c:pt>
                <c:pt idx="11789">
                  <c:v>0.60848916666666664</c:v>
                </c:pt>
                <c:pt idx="11790">
                  <c:v>0.60849033564814814</c:v>
                </c:pt>
                <c:pt idx="11791">
                  <c:v>0.60849160879629638</c:v>
                </c:pt>
                <c:pt idx="11792">
                  <c:v>0.60849265046296297</c:v>
                </c:pt>
                <c:pt idx="11793">
                  <c:v>0.60849380787037033</c:v>
                </c:pt>
                <c:pt idx="11794">
                  <c:v>0.60849496527777769</c:v>
                </c:pt>
                <c:pt idx="11795">
                  <c:v>0.60849611111111113</c:v>
                </c:pt>
                <c:pt idx="11796">
                  <c:v>0.60849728009259263</c:v>
                </c:pt>
                <c:pt idx="11797">
                  <c:v>0.6084984722222222</c:v>
                </c:pt>
                <c:pt idx="11798">
                  <c:v>0.60849959490740735</c:v>
                </c:pt>
                <c:pt idx="11799">
                  <c:v>0.60850075231481482</c:v>
                </c:pt>
                <c:pt idx="11800">
                  <c:v>0.60850190972222229</c:v>
                </c:pt>
                <c:pt idx="11801">
                  <c:v>0.60850306712962965</c:v>
                </c:pt>
                <c:pt idx="11802">
                  <c:v>0.60850422453703701</c:v>
                </c:pt>
                <c:pt idx="11803">
                  <c:v>0.60850538194444437</c:v>
                </c:pt>
                <c:pt idx="11804">
                  <c:v>0.60850652777777781</c:v>
                </c:pt>
                <c:pt idx="11805">
                  <c:v>0.60850768518518517</c:v>
                </c:pt>
                <c:pt idx="11806">
                  <c:v>0.60850885416666667</c:v>
                </c:pt>
                <c:pt idx="11807">
                  <c:v>0.60851076388888892</c:v>
                </c:pt>
                <c:pt idx="11808">
                  <c:v>0.6085111689814815</c:v>
                </c:pt>
                <c:pt idx="11809">
                  <c:v>0.60854679398148148</c:v>
                </c:pt>
                <c:pt idx="11810">
                  <c:v>0.60854697916666667</c:v>
                </c:pt>
                <c:pt idx="11811">
                  <c:v>0.60854918981481487</c:v>
                </c:pt>
                <c:pt idx="11812">
                  <c:v>0.60855027777777781</c:v>
                </c:pt>
                <c:pt idx="11813">
                  <c:v>0.60855064814814808</c:v>
                </c:pt>
                <c:pt idx="11814">
                  <c:v>0.60855163194444439</c:v>
                </c:pt>
                <c:pt idx="11815">
                  <c:v>0.60855412037037038</c:v>
                </c:pt>
                <c:pt idx="11816">
                  <c:v>0.60855519675925929</c:v>
                </c:pt>
                <c:pt idx="11817">
                  <c:v>0.60855689814814817</c:v>
                </c:pt>
                <c:pt idx="11818">
                  <c:v>0.60855752314814815</c:v>
                </c:pt>
                <c:pt idx="11819">
                  <c:v>0.6085586458333333</c:v>
                </c:pt>
                <c:pt idx="11820">
                  <c:v>0.6085598148148148</c:v>
                </c:pt>
                <c:pt idx="11821">
                  <c:v>0.60856097222222216</c:v>
                </c:pt>
                <c:pt idx="11822">
                  <c:v>0.60856212962962963</c:v>
                </c:pt>
                <c:pt idx="11823">
                  <c:v>0.6085632870370371</c:v>
                </c:pt>
                <c:pt idx="11824">
                  <c:v>0.60856444444444446</c:v>
                </c:pt>
                <c:pt idx="11825">
                  <c:v>0.60856560185185182</c:v>
                </c:pt>
                <c:pt idx="11826">
                  <c:v>0.60856675925925918</c:v>
                </c:pt>
                <c:pt idx="11827">
                  <c:v>0.60856790509259262</c:v>
                </c:pt>
                <c:pt idx="11828">
                  <c:v>0.60856907407407412</c:v>
                </c:pt>
                <c:pt idx="11829">
                  <c:v>0.60857083333333328</c:v>
                </c:pt>
                <c:pt idx="11830">
                  <c:v>0.60857153935185182</c:v>
                </c:pt>
                <c:pt idx="11831">
                  <c:v>0.60857304398148149</c:v>
                </c:pt>
                <c:pt idx="11832">
                  <c:v>0.60857413194444443</c:v>
                </c:pt>
                <c:pt idx="11833">
                  <c:v>0.60857502314814815</c:v>
                </c:pt>
                <c:pt idx="11834">
                  <c:v>0.60857651620370368</c:v>
                </c:pt>
                <c:pt idx="11835">
                  <c:v>0.60857726851851857</c:v>
                </c:pt>
                <c:pt idx="11836">
                  <c:v>0.60857835648148151</c:v>
                </c:pt>
                <c:pt idx="11837">
                  <c:v>0.60858049768518518</c:v>
                </c:pt>
                <c:pt idx="11838">
                  <c:v>0.60858067129629634</c:v>
                </c:pt>
                <c:pt idx="11839">
                  <c:v>0.60858180555555552</c:v>
                </c:pt>
                <c:pt idx="11840">
                  <c:v>0.60858296296296299</c:v>
                </c:pt>
                <c:pt idx="11841">
                  <c:v>0.60858412037037035</c:v>
                </c:pt>
                <c:pt idx="11842">
                  <c:v>0.60858527777777771</c:v>
                </c:pt>
                <c:pt idx="11843">
                  <c:v>0.60858642361111104</c:v>
                </c:pt>
                <c:pt idx="11844">
                  <c:v>0.60858758101851851</c:v>
                </c:pt>
                <c:pt idx="11845">
                  <c:v>0.60858875000000001</c:v>
                </c:pt>
                <c:pt idx="11846">
                  <c:v>0.60858990740740737</c:v>
                </c:pt>
                <c:pt idx="11847">
                  <c:v>0.6085910532407407</c:v>
                </c:pt>
                <c:pt idx="11848">
                  <c:v>0.6085922222222222</c:v>
                </c:pt>
                <c:pt idx="11849">
                  <c:v>0.60859380787037032</c:v>
                </c:pt>
                <c:pt idx="11850">
                  <c:v>0.60859496527777779</c:v>
                </c:pt>
                <c:pt idx="11851">
                  <c:v>0.60859581018518516</c:v>
                </c:pt>
                <c:pt idx="11852">
                  <c:v>0.60859756944444443</c:v>
                </c:pt>
                <c:pt idx="11853">
                  <c:v>0.60859804398148143</c:v>
                </c:pt>
                <c:pt idx="11854">
                  <c:v>0.60859918981481487</c:v>
                </c:pt>
                <c:pt idx="11855">
                  <c:v>0.60860109953703712</c:v>
                </c:pt>
                <c:pt idx="11856">
                  <c:v>0.60860168981481488</c:v>
                </c:pt>
                <c:pt idx="11857">
                  <c:v>0.60860263888888888</c:v>
                </c:pt>
                <c:pt idx="11858">
                  <c:v>0.60860379629629635</c:v>
                </c:pt>
                <c:pt idx="11859">
                  <c:v>0.60860495370370371</c:v>
                </c:pt>
                <c:pt idx="11860">
                  <c:v>0.60860611111111107</c:v>
                </c:pt>
                <c:pt idx="11861">
                  <c:v>0.60860726851851854</c:v>
                </c:pt>
                <c:pt idx="11862">
                  <c:v>0.6086084259259259</c:v>
                </c:pt>
                <c:pt idx="11863">
                  <c:v>0.60860958333333337</c:v>
                </c:pt>
                <c:pt idx="11864">
                  <c:v>0.60861072916666659</c:v>
                </c:pt>
                <c:pt idx="11865">
                  <c:v>0.60861189814814809</c:v>
                </c:pt>
                <c:pt idx="11866">
                  <c:v>0.60861305555555556</c:v>
                </c:pt>
                <c:pt idx="11867">
                  <c:v>0.60861442129629628</c:v>
                </c:pt>
                <c:pt idx="11868">
                  <c:v>0.60861539351851857</c:v>
                </c:pt>
                <c:pt idx="11869">
                  <c:v>0.60861672453703708</c:v>
                </c:pt>
                <c:pt idx="11870">
                  <c:v>0.60861811342592598</c:v>
                </c:pt>
                <c:pt idx="11871">
                  <c:v>0.60861892361111114</c:v>
                </c:pt>
                <c:pt idx="11872">
                  <c:v>0.60862101851851846</c:v>
                </c:pt>
                <c:pt idx="11873">
                  <c:v>0.60862142361111116</c:v>
                </c:pt>
                <c:pt idx="11874">
                  <c:v>0.60862244212962957</c:v>
                </c:pt>
                <c:pt idx="11875">
                  <c:v>0.60862465277777777</c:v>
                </c:pt>
                <c:pt idx="11876">
                  <c:v>0.60862488425925931</c:v>
                </c:pt>
                <c:pt idx="11877">
                  <c:v>0.60862578703703696</c:v>
                </c:pt>
                <c:pt idx="11878">
                  <c:v>0.60862694444444443</c:v>
                </c:pt>
                <c:pt idx="11879">
                  <c:v>0.6086281018518519</c:v>
                </c:pt>
                <c:pt idx="11880">
                  <c:v>0.60862925925925926</c:v>
                </c:pt>
                <c:pt idx="11881">
                  <c:v>0.60863041666666662</c:v>
                </c:pt>
                <c:pt idx="11882">
                  <c:v>0.60863157407407398</c:v>
                </c:pt>
                <c:pt idx="11883">
                  <c:v>0.60863271990740742</c:v>
                </c:pt>
                <c:pt idx="11884">
                  <c:v>0.60863387731481478</c:v>
                </c:pt>
                <c:pt idx="11885">
                  <c:v>0.60863505787037042</c:v>
                </c:pt>
                <c:pt idx="11886">
                  <c:v>0.60863620370370364</c:v>
                </c:pt>
                <c:pt idx="11887">
                  <c:v>0.60863936342592595</c:v>
                </c:pt>
                <c:pt idx="11888">
                  <c:v>0.60863953703703699</c:v>
                </c:pt>
                <c:pt idx="11889">
                  <c:v>0.60864021990740735</c:v>
                </c:pt>
                <c:pt idx="11890">
                  <c:v>0.60864160879629636</c:v>
                </c:pt>
                <c:pt idx="11891">
                  <c:v>0.608642824074074</c:v>
                </c:pt>
                <c:pt idx="11892">
                  <c:v>0.60864329861111111</c:v>
                </c:pt>
                <c:pt idx="11893">
                  <c:v>0.6086446875</c:v>
                </c:pt>
                <c:pt idx="11894">
                  <c:v>0.60864554398148152</c:v>
                </c:pt>
                <c:pt idx="11895">
                  <c:v>0.60864682870370379</c:v>
                </c:pt>
                <c:pt idx="11896">
                  <c:v>0.60864814814814816</c:v>
                </c:pt>
                <c:pt idx="11897">
                  <c:v>0.60864892361111111</c:v>
                </c:pt>
                <c:pt idx="11898">
                  <c:v>0.60865009259259262</c:v>
                </c:pt>
                <c:pt idx="11899">
                  <c:v>0.60865124999999998</c:v>
                </c:pt>
                <c:pt idx="11900">
                  <c:v>0.60865240740740745</c:v>
                </c:pt>
                <c:pt idx="11901">
                  <c:v>0.60865356481481481</c:v>
                </c:pt>
                <c:pt idx="11902">
                  <c:v>0.60865472222222217</c:v>
                </c:pt>
                <c:pt idx="11903">
                  <c:v>0.60865587962962964</c:v>
                </c:pt>
                <c:pt idx="11904">
                  <c:v>0.608657037037037</c:v>
                </c:pt>
                <c:pt idx="11905">
                  <c:v>0.60865819444444447</c:v>
                </c:pt>
                <c:pt idx="11906">
                  <c:v>0.60865935185185183</c:v>
                </c:pt>
                <c:pt idx="11907">
                  <c:v>0.6086611111111111</c:v>
                </c:pt>
                <c:pt idx="11908">
                  <c:v>0.60866297453703699</c:v>
                </c:pt>
                <c:pt idx="11909">
                  <c:v>0.60866493055555559</c:v>
                </c:pt>
                <c:pt idx="11910">
                  <c:v>0.60866620370370372</c:v>
                </c:pt>
                <c:pt idx="11911">
                  <c:v>0.60866652777777774</c:v>
                </c:pt>
                <c:pt idx="11912">
                  <c:v>0.60866793981481482</c:v>
                </c:pt>
                <c:pt idx="11913">
                  <c:v>0.60866887731481478</c:v>
                </c:pt>
                <c:pt idx="11914">
                  <c:v>0.60866990740740745</c:v>
                </c:pt>
                <c:pt idx="11915">
                  <c:v>0.60867109953703702</c:v>
                </c:pt>
                <c:pt idx="11916">
                  <c:v>0.60867217592592593</c:v>
                </c:pt>
                <c:pt idx="11917">
                  <c:v>0.60867333333333329</c:v>
                </c:pt>
                <c:pt idx="11918">
                  <c:v>0.60867450231481479</c:v>
                </c:pt>
                <c:pt idx="11919">
                  <c:v>0.60867564814814812</c:v>
                </c:pt>
                <c:pt idx="11920">
                  <c:v>0.60867680555555559</c:v>
                </c:pt>
                <c:pt idx="11921">
                  <c:v>0.60867796296296295</c:v>
                </c:pt>
                <c:pt idx="11922">
                  <c:v>0.60867913194444445</c:v>
                </c:pt>
                <c:pt idx="11923">
                  <c:v>0.60868027777777778</c:v>
                </c:pt>
                <c:pt idx="11924">
                  <c:v>0.60868143518518525</c:v>
                </c:pt>
                <c:pt idx="11925">
                  <c:v>0.60868259259259261</c:v>
                </c:pt>
                <c:pt idx="11926">
                  <c:v>0.60868400462962968</c:v>
                </c:pt>
                <c:pt idx="11927">
                  <c:v>0.60868508101851859</c:v>
                </c:pt>
                <c:pt idx="11928">
                  <c:v>0.60868643518518517</c:v>
                </c:pt>
                <c:pt idx="11929">
                  <c:v>0.60868855324074078</c:v>
                </c:pt>
                <c:pt idx="11930">
                  <c:v>0.60868865740740741</c:v>
                </c:pt>
                <c:pt idx="11931">
                  <c:v>0.60869145833333338</c:v>
                </c:pt>
                <c:pt idx="11932">
                  <c:v>0.6086922569444444</c:v>
                </c:pt>
                <c:pt idx="11933">
                  <c:v>0.60869340277777784</c:v>
                </c:pt>
                <c:pt idx="11934">
                  <c:v>0.60869457175925934</c:v>
                </c:pt>
                <c:pt idx="11935">
                  <c:v>0.60869565972222217</c:v>
                </c:pt>
                <c:pt idx="11936">
                  <c:v>0.60869682870370379</c:v>
                </c:pt>
                <c:pt idx="11937">
                  <c:v>0.60869798611111114</c:v>
                </c:pt>
                <c:pt idx="11938">
                  <c:v>0.6086991435185185</c:v>
                </c:pt>
                <c:pt idx="11939">
                  <c:v>0.60870033564814818</c:v>
                </c:pt>
                <c:pt idx="11940">
                  <c:v>0.60870145833333333</c:v>
                </c:pt>
                <c:pt idx="11941">
                  <c:v>0.6087026157407408</c:v>
                </c:pt>
                <c:pt idx="11942">
                  <c:v>0.60870376157407402</c:v>
                </c:pt>
                <c:pt idx="11943">
                  <c:v>0.60870493055555552</c:v>
                </c:pt>
                <c:pt idx="11944">
                  <c:v>0.60870611111111106</c:v>
                </c:pt>
                <c:pt idx="11945">
                  <c:v>0.60870740740740736</c:v>
                </c:pt>
                <c:pt idx="11946">
                  <c:v>0.60870979166666661</c:v>
                </c:pt>
                <c:pt idx="11947">
                  <c:v>0.60871034722222228</c:v>
                </c:pt>
                <c:pt idx="11948">
                  <c:v>0.60871085648148149</c:v>
                </c:pt>
                <c:pt idx="11949">
                  <c:v>0.60871290509259257</c:v>
                </c:pt>
                <c:pt idx="11950">
                  <c:v>0.60871320601851853</c:v>
                </c:pt>
                <c:pt idx="11951">
                  <c:v>0.60871549768518518</c:v>
                </c:pt>
                <c:pt idx="11952">
                  <c:v>0.60871666666666668</c:v>
                </c:pt>
                <c:pt idx="11953">
                  <c:v>0.60871776620370366</c:v>
                </c:pt>
                <c:pt idx="11954">
                  <c:v>0.60871893518518516</c:v>
                </c:pt>
                <c:pt idx="11955">
                  <c:v>0.60872008101851849</c:v>
                </c:pt>
                <c:pt idx="11956">
                  <c:v>0.60872123842592596</c:v>
                </c:pt>
                <c:pt idx="11957">
                  <c:v>0.60872239583333332</c:v>
                </c:pt>
                <c:pt idx="11958">
                  <c:v>0.60872355324074068</c:v>
                </c:pt>
                <c:pt idx="11959">
                  <c:v>0.60872471064814815</c:v>
                </c:pt>
                <c:pt idx="11960">
                  <c:v>0.60872586805555562</c:v>
                </c:pt>
                <c:pt idx="11961">
                  <c:v>0.60872703703703712</c:v>
                </c:pt>
                <c:pt idx="11962">
                  <c:v>0.60872818287037034</c:v>
                </c:pt>
                <c:pt idx="11963">
                  <c:v>0.60872946759259261</c:v>
                </c:pt>
                <c:pt idx="11964">
                  <c:v>0.60873068287037035</c:v>
                </c:pt>
                <c:pt idx="11965">
                  <c:v>0.6087329398148148</c:v>
                </c:pt>
                <c:pt idx="11966">
                  <c:v>0.60873421296296293</c:v>
                </c:pt>
                <c:pt idx="11967">
                  <c:v>0.60873472222222225</c:v>
                </c:pt>
                <c:pt idx="11968">
                  <c:v>0.60873519675925924</c:v>
                </c:pt>
                <c:pt idx="11969">
                  <c:v>0.60873668981481477</c:v>
                </c:pt>
                <c:pt idx="11970">
                  <c:v>0.60873744212962966</c:v>
                </c:pt>
                <c:pt idx="11971">
                  <c:v>0.60873942129629632</c:v>
                </c:pt>
                <c:pt idx="11972">
                  <c:v>0.60874075231481484</c:v>
                </c:pt>
                <c:pt idx="11973">
                  <c:v>0.60874106481481483</c:v>
                </c:pt>
                <c:pt idx="11974">
                  <c:v>0.60874207175925932</c:v>
                </c:pt>
                <c:pt idx="11975">
                  <c:v>0.60874324074074071</c:v>
                </c:pt>
                <c:pt idx="11976">
                  <c:v>0.60874438657407404</c:v>
                </c:pt>
                <c:pt idx="11977">
                  <c:v>0.60874554398148151</c:v>
                </c:pt>
                <c:pt idx="11978">
                  <c:v>0.60874670138888887</c:v>
                </c:pt>
                <c:pt idx="11979">
                  <c:v>0.60874785879629634</c:v>
                </c:pt>
                <c:pt idx="11980">
                  <c:v>0.6087490162037037</c:v>
                </c:pt>
                <c:pt idx="11981">
                  <c:v>0.6087501851851852</c:v>
                </c:pt>
                <c:pt idx="11982">
                  <c:v>0.60875133101851853</c:v>
                </c:pt>
                <c:pt idx="11983">
                  <c:v>0.60875248842592589</c:v>
                </c:pt>
                <c:pt idx="11984">
                  <c:v>0.60875464120370371</c:v>
                </c:pt>
                <c:pt idx="11985">
                  <c:v>0.60875539351851848</c:v>
                </c:pt>
                <c:pt idx="11986">
                  <c:v>0.60875599537037028</c:v>
                </c:pt>
                <c:pt idx="11987">
                  <c:v>0.6087575462962963</c:v>
                </c:pt>
                <c:pt idx="11988">
                  <c:v>0.60875850694444444</c:v>
                </c:pt>
                <c:pt idx="11989">
                  <c:v>0.60875972222222219</c:v>
                </c:pt>
                <c:pt idx="11990">
                  <c:v>0.60876157407407405</c:v>
                </c:pt>
                <c:pt idx="11991">
                  <c:v>0.60876203703703702</c:v>
                </c:pt>
                <c:pt idx="11992">
                  <c:v>0.60876290509259257</c:v>
                </c:pt>
                <c:pt idx="11993">
                  <c:v>0.60876406249999993</c:v>
                </c:pt>
                <c:pt idx="11994">
                  <c:v>0.6087652199074074</c:v>
                </c:pt>
                <c:pt idx="11995">
                  <c:v>0.60876637731481487</c:v>
                </c:pt>
                <c:pt idx="11996">
                  <c:v>0.60876753472222223</c:v>
                </c:pt>
                <c:pt idx="11997">
                  <c:v>0.60876869212962958</c:v>
                </c:pt>
                <c:pt idx="11998">
                  <c:v>0.60876984953703694</c:v>
                </c:pt>
                <c:pt idx="11999">
                  <c:v>0.60877100694444453</c:v>
                </c:pt>
                <c:pt idx="12000">
                  <c:v>0.60877216435185189</c:v>
                </c:pt>
                <c:pt idx="12001">
                  <c:v>0.60877332175925924</c:v>
                </c:pt>
                <c:pt idx="12002">
                  <c:v>0.60877512731481487</c:v>
                </c:pt>
                <c:pt idx="12003">
                  <c:v>0.60877599537037042</c:v>
                </c:pt>
                <c:pt idx="12004">
                  <c:v>0.60877731481481479</c:v>
                </c:pt>
                <c:pt idx="12005">
                  <c:v>0.60877841435185187</c:v>
                </c:pt>
                <c:pt idx="12006">
                  <c:v>0.60877969907407403</c:v>
                </c:pt>
                <c:pt idx="12007">
                  <c:v>0.60878038194444439</c:v>
                </c:pt>
                <c:pt idx="12008">
                  <c:v>0.60878172453703705</c:v>
                </c:pt>
                <c:pt idx="12009">
                  <c:v>0.60878263888888884</c:v>
                </c:pt>
                <c:pt idx="12010">
                  <c:v>0.60878374999999996</c:v>
                </c:pt>
                <c:pt idx="12011">
                  <c:v>0.60878525462962962</c:v>
                </c:pt>
                <c:pt idx="12012">
                  <c:v>0.60878605324074075</c:v>
                </c:pt>
                <c:pt idx="12013">
                  <c:v>0.60878721064814811</c:v>
                </c:pt>
                <c:pt idx="12014">
                  <c:v>0.60878836805555558</c:v>
                </c:pt>
                <c:pt idx="12015">
                  <c:v>0.60878952546296294</c:v>
                </c:pt>
                <c:pt idx="12016">
                  <c:v>0.60879068287037041</c:v>
                </c:pt>
                <c:pt idx="12017">
                  <c:v>0.60879184027777777</c:v>
                </c:pt>
                <c:pt idx="12018">
                  <c:v>0.60879299768518513</c:v>
                </c:pt>
                <c:pt idx="12019">
                  <c:v>0.6087941550925926</c:v>
                </c:pt>
                <c:pt idx="12020">
                  <c:v>0.60879531249999996</c:v>
                </c:pt>
                <c:pt idx="12021">
                  <c:v>0.60879646990740743</c:v>
                </c:pt>
                <c:pt idx="12022">
                  <c:v>0.60879815972222218</c:v>
                </c:pt>
                <c:pt idx="12023">
                  <c:v>0.60879878472222215</c:v>
                </c:pt>
                <c:pt idx="12024">
                  <c:v>0.60880011574074078</c:v>
                </c:pt>
                <c:pt idx="12025">
                  <c:v>0.60880156250000006</c:v>
                </c:pt>
                <c:pt idx="12026">
                  <c:v>0.60880244212962964</c:v>
                </c:pt>
                <c:pt idx="12027">
                  <c:v>0.60880388888888892</c:v>
                </c:pt>
                <c:pt idx="12028">
                  <c:v>0.60880474537037044</c:v>
                </c:pt>
                <c:pt idx="12029">
                  <c:v>0.60880616898148154</c:v>
                </c:pt>
                <c:pt idx="12030">
                  <c:v>0.6088089351851852</c:v>
                </c:pt>
                <c:pt idx="12031">
                  <c:v>0.60880914351851856</c:v>
                </c:pt>
                <c:pt idx="12032">
                  <c:v>0.6088094444444444</c:v>
                </c:pt>
                <c:pt idx="12033">
                  <c:v>0.6088103587962963</c:v>
                </c:pt>
                <c:pt idx="12034">
                  <c:v>0.60881152777777781</c:v>
                </c:pt>
                <c:pt idx="12035">
                  <c:v>0.60881267361111113</c:v>
                </c:pt>
                <c:pt idx="12036">
                  <c:v>0.60881383101851849</c:v>
                </c:pt>
                <c:pt idx="12037">
                  <c:v>0.60881498842592585</c:v>
                </c:pt>
                <c:pt idx="12038">
                  <c:v>0.60881614583333332</c:v>
                </c:pt>
                <c:pt idx="12039">
                  <c:v>0.60881731481481483</c:v>
                </c:pt>
                <c:pt idx="12040">
                  <c:v>0.60881846064814815</c:v>
                </c:pt>
                <c:pt idx="12041">
                  <c:v>0.60881961805555551</c:v>
                </c:pt>
                <c:pt idx="12042">
                  <c:v>0.60882077546296298</c:v>
                </c:pt>
                <c:pt idx="12043">
                  <c:v>0.60882241898148148</c:v>
                </c:pt>
                <c:pt idx="12044">
                  <c:v>0.60882326388888885</c:v>
                </c:pt>
                <c:pt idx="12045">
                  <c:v>0.6088242592592592</c:v>
                </c:pt>
                <c:pt idx="12046">
                  <c:v>0.60882546296296292</c:v>
                </c:pt>
                <c:pt idx="12047">
                  <c:v>0.60882662037037039</c:v>
                </c:pt>
                <c:pt idx="12048">
                  <c:v>0.60882846064814822</c:v>
                </c:pt>
                <c:pt idx="12049">
                  <c:v>0.60882893518518522</c:v>
                </c:pt>
                <c:pt idx="12050">
                  <c:v>0.60883003472222219</c:v>
                </c:pt>
                <c:pt idx="12051">
                  <c:v>0.60883119212962966</c:v>
                </c:pt>
                <c:pt idx="12052">
                  <c:v>0.60883234953703702</c:v>
                </c:pt>
                <c:pt idx="12053">
                  <c:v>0.60883350694444438</c:v>
                </c:pt>
                <c:pt idx="12054">
                  <c:v>0.60883466435185185</c:v>
                </c:pt>
                <c:pt idx="12055">
                  <c:v>0.60883583333333335</c:v>
                </c:pt>
                <c:pt idx="12056">
                  <c:v>0.60883699074074082</c:v>
                </c:pt>
                <c:pt idx="12057">
                  <c:v>0.60883813657407404</c:v>
                </c:pt>
                <c:pt idx="12058">
                  <c:v>0.6088392939814814</c:v>
                </c:pt>
                <c:pt idx="12059">
                  <c:v>0.60884045138888887</c:v>
                </c:pt>
                <c:pt idx="12060">
                  <c:v>0.60884200231481478</c:v>
                </c:pt>
                <c:pt idx="12061">
                  <c:v>0.60884377314814808</c:v>
                </c:pt>
                <c:pt idx="12062">
                  <c:v>0.60884439814814817</c:v>
                </c:pt>
                <c:pt idx="12063">
                  <c:v>0.60884511574074074</c:v>
                </c:pt>
                <c:pt idx="12064">
                  <c:v>0.60884659722222223</c:v>
                </c:pt>
                <c:pt idx="12065">
                  <c:v>0.60884774305555556</c:v>
                </c:pt>
                <c:pt idx="12066">
                  <c:v>0.60884947916666665</c:v>
                </c:pt>
                <c:pt idx="12067">
                  <c:v>0.60885024305555557</c:v>
                </c:pt>
                <c:pt idx="12068">
                  <c:v>0.60885098379629632</c:v>
                </c:pt>
                <c:pt idx="12069">
                  <c:v>0.60885202546296302</c:v>
                </c:pt>
                <c:pt idx="12070">
                  <c:v>0.60885318287037038</c:v>
                </c:pt>
                <c:pt idx="12071">
                  <c:v>0.60885434027777774</c:v>
                </c:pt>
                <c:pt idx="12072">
                  <c:v>0.60885549768518521</c:v>
                </c:pt>
                <c:pt idx="12073">
                  <c:v>0.60885666666666671</c:v>
                </c:pt>
                <c:pt idx="12074">
                  <c:v>0.60885781250000004</c:v>
                </c:pt>
                <c:pt idx="12075">
                  <c:v>0.6088589699074074</c:v>
                </c:pt>
                <c:pt idx="12076">
                  <c:v>0.60886012731481476</c:v>
                </c:pt>
                <c:pt idx="12077">
                  <c:v>0.60886128472222223</c:v>
                </c:pt>
                <c:pt idx="12078">
                  <c:v>0.60886245370370373</c:v>
                </c:pt>
                <c:pt idx="12079">
                  <c:v>0.60886359953703706</c:v>
                </c:pt>
                <c:pt idx="12080">
                  <c:v>0.60886491898148143</c:v>
                </c:pt>
                <c:pt idx="12081">
                  <c:v>0.6088665509259259</c:v>
                </c:pt>
                <c:pt idx="12082">
                  <c:v>0.60886741898148145</c:v>
                </c:pt>
                <c:pt idx="12083">
                  <c:v>0.6088685416666666</c:v>
                </c:pt>
                <c:pt idx="12084">
                  <c:v>0.60886952546296291</c:v>
                </c:pt>
                <c:pt idx="12085">
                  <c:v>0.60887065972222221</c:v>
                </c:pt>
                <c:pt idx="12086">
                  <c:v>0.60887250000000004</c:v>
                </c:pt>
                <c:pt idx="12087">
                  <c:v>0.60887349537037039</c:v>
                </c:pt>
                <c:pt idx="12088">
                  <c:v>0.60887401620370363</c:v>
                </c:pt>
                <c:pt idx="12089">
                  <c:v>0.6088751736111111</c:v>
                </c:pt>
                <c:pt idx="12090">
                  <c:v>0.60887633101851857</c:v>
                </c:pt>
                <c:pt idx="12091">
                  <c:v>0.60887748842592593</c:v>
                </c:pt>
                <c:pt idx="12092">
                  <c:v>0.60887864583333329</c:v>
                </c:pt>
                <c:pt idx="12093">
                  <c:v>0.60887980324074065</c:v>
                </c:pt>
                <c:pt idx="12094">
                  <c:v>0.60888097222222226</c:v>
                </c:pt>
                <c:pt idx="12095">
                  <c:v>0.60888211805555559</c:v>
                </c:pt>
                <c:pt idx="12096">
                  <c:v>0.60888327546296295</c:v>
                </c:pt>
                <c:pt idx="12097">
                  <c:v>0.60888444444444445</c:v>
                </c:pt>
                <c:pt idx="12098">
                  <c:v>0.60888570601851855</c:v>
                </c:pt>
                <c:pt idx="12099">
                  <c:v>0.60888699074074082</c:v>
                </c:pt>
                <c:pt idx="12100">
                  <c:v>0.6088882523148148</c:v>
                </c:pt>
                <c:pt idx="12101">
                  <c:v>0.60888917824074074</c:v>
                </c:pt>
                <c:pt idx="12102">
                  <c:v>0.60889099537037039</c:v>
                </c:pt>
                <c:pt idx="12103">
                  <c:v>0.60889208333333333</c:v>
                </c:pt>
                <c:pt idx="12104">
                  <c:v>0.60889259259259254</c:v>
                </c:pt>
                <c:pt idx="12105">
                  <c:v>0.60889417824074077</c:v>
                </c:pt>
                <c:pt idx="12106">
                  <c:v>0.60889571759259253</c:v>
                </c:pt>
                <c:pt idx="12107">
                  <c:v>0.608896238425926</c:v>
                </c:pt>
                <c:pt idx="12108">
                  <c:v>0.60889716435185182</c:v>
                </c:pt>
                <c:pt idx="12109">
                  <c:v>0.60889832175925929</c:v>
                </c:pt>
                <c:pt idx="12110">
                  <c:v>0.60889947916666665</c:v>
                </c:pt>
                <c:pt idx="12111">
                  <c:v>0.60890063657407412</c:v>
                </c:pt>
                <c:pt idx="12112">
                  <c:v>0.60890179398148148</c:v>
                </c:pt>
                <c:pt idx="12113">
                  <c:v>0.60890295138888884</c:v>
                </c:pt>
                <c:pt idx="12114">
                  <c:v>0.60890412037037034</c:v>
                </c:pt>
                <c:pt idx="12115">
                  <c:v>0.60890526620370367</c:v>
                </c:pt>
                <c:pt idx="12116">
                  <c:v>0.60890643518518517</c:v>
                </c:pt>
                <c:pt idx="12117">
                  <c:v>0.6089075810185185</c:v>
                </c:pt>
                <c:pt idx="12118">
                  <c:v>0.60890878472222221</c:v>
                </c:pt>
                <c:pt idx="12119">
                  <c:v>0.60891100694444444</c:v>
                </c:pt>
                <c:pt idx="12120">
                  <c:v>0.60891158564814818</c:v>
                </c:pt>
                <c:pt idx="12121">
                  <c:v>0.60891290509259255</c:v>
                </c:pt>
                <c:pt idx="12122">
                  <c:v>0.60891400462962963</c:v>
                </c:pt>
                <c:pt idx="12123">
                  <c:v>0.60891454861111105</c:v>
                </c:pt>
                <c:pt idx="12124">
                  <c:v>0.60891615740740745</c:v>
                </c:pt>
                <c:pt idx="12125">
                  <c:v>0.60891686342592599</c:v>
                </c:pt>
                <c:pt idx="12126">
                  <c:v>0.60891799768518517</c:v>
                </c:pt>
                <c:pt idx="12127">
                  <c:v>0.60891915509259253</c:v>
                </c:pt>
                <c:pt idx="12128">
                  <c:v>0.6089203125</c:v>
                </c:pt>
                <c:pt idx="12129">
                  <c:v>0.60892146990740748</c:v>
                </c:pt>
                <c:pt idx="12130">
                  <c:v>0.60892262731481483</c:v>
                </c:pt>
                <c:pt idx="12131">
                  <c:v>0.60892378472222219</c:v>
                </c:pt>
                <c:pt idx="12132">
                  <c:v>0.60892494212962955</c:v>
                </c:pt>
                <c:pt idx="12133">
                  <c:v>0.60892609953703702</c:v>
                </c:pt>
                <c:pt idx="12134">
                  <c:v>0.60892725694444449</c:v>
                </c:pt>
                <c:pt idx="12135">
                  <c:v>0.60892841435185185</c:v>
                </c:pt>
                <c:pt idx="12136">
                  <c:v>0.60892960648148142</c:v>
                </c:pt>
                <c:pt idx="12137">
                  <c:v>0.60893097222222226</c:v>
                </c:pt>
                <c:pt idx="12138">
                  <c:v>0.60893241898148143</c:v>
                </c:pt>
                <c:pt idx="12139">
                  <c:v>0.60893374999999994</c:v>
                </c:pt>
                <c:pt idx="12140">
                  <c:v>0.60893589120370373</c:v>
                </c:pt>
                <c:pt idx="12141">
                  <c:v>0.60893731481481483</c:v>
                </c:pt>
                <c:pt idx="12142">
                  <c:v>0.60893854166666672</c:v>
                </c:pt>
                <c:pt idx="12143">
                  <c:v>0.60893923611111112</c:v>
                </c:pt>
                <c:pt idx="12144">
                  <c:v>0.60894033564814809</c:v>
                </c:pt>
                <c:pt idx="12145">
                  <c:v>0.60894149305555556</c:v>
                </c:pt>
                <c:pt idx="12146">
                  <c:v>0.60894265046296292</c:v>
                </c:pt>
                <c:pt idx="12147">
                  <c:v>0.60894380787037039</c:v>
                </c:pt>
                <c:pt idx="12148">
                  <c:v>0.60894496527777775</c:v>
                </c:pt>
                <c:pt idx="12149">
                  <c:v>0.60894612268518522</c:v>
                </c:pt>
                <c:pt idx="12150">
                  <c:v>0.60894728009259258</c:v>
                </c:pt>
                <c:pt idx="12151">
                  <c:v>0.60894843749999994</c:v>
                </c:pt>
                <c:pt idx="12152">
                  <c:v>0.60894959490740741</c:v>
                </c:pt>
                <c:pt idx="12153">
                  <c:v>0.60895074074074074</c:v>
                </c:pt>
                <c:pt idx="12154">
                  <c:v>0.60895190972222224</c:v>
                </c:pt>
                <c:pt idx="12155">
                  <c:v>0.60895310185185192</c:v>
                </c:pt>
                <c:pt idx="12156">
                  <c:v>0.60895484953703705</c:v>
                </c:pt>
                <c:pt idx="12157">
                  <c:v>0.60895572916666674</c:v>
                </c:pt>
                <c:pt idx="12158">
                  <c:v>0.60895708333333332</c:v>
                </c:pt>
                <c:pt idx="12159">
                  <c:v>0.60895810185185184</c:v>
                </c:pt>
                <c:pt idx="12160">
                  <c:v>0.60895951388888891</c:v>
                </c:pt>
                <c:pt idx="12161">
                  <c:v>0.60896116898148156</c:v>
                </c:pt>
                <c:pt idx="12162">
                  <c:v>0.60896163194444453</c:v>
                </c:pt>
                <c:pt idx="12163">
                  <c:v>0.60896232638888892</c:v>
                </c:pt>
                <c:pt idx="12164">
                  <c:v>0.60896348379629628</c:v>
                </c:pt>
                <c:pt idx="12165">
                  <c:v>0.60896464120370364</c:v>
                </c:pt>
                <c:pt idx="12166">
                  <c:v>0.60896579861111111</c:v>
                </c:pt>
                <c:pt idx="12167">
                  <c:v>0.60896695601851858</c:v>
                </c:pt>
                <c:pt idx="12168">
                  <c:v>0.60896811342592594</c:v>
                </c:pt>
                <c:pt idx="12169">
                  <c:v>0.60896928240740744</c:v>
                </c:pt>
                <c:pt idx="12170">
                  <c:v>0.60897042824074077</c:v>
                </c:pt>
                <c:pt idx="12171">
                  <c:v>0.60897158564814813</c:v>
                </c:pt>
                <c:pt idx="12172">
                  <c:v>0.6089727430555556</c:v>
                </c:pt>
                <c:pt idx="12173">
                  <c:v>0.60897390046296296</c:v>
                </c:pt>
                <c:pt idx="12174">
                  <c:v>0.60897506944444446</c:v>
                </c:pt>
                <c:pt idx="12175">
                  <c:v>0.60897737268518515</c:v>
                </c:pt>
                <c:pt idx="12176">
                  <c:v>0.60897799768518523</c:v>
                </c:pt>
                <c:pt idx="12177">
                  <c:v>0.60897857638888897</c:v>
                </c:pt>
                <c:pt idx="12178">
                  <c:v>0.60898097222222225</c:v>
                </c:pt>
                <c:pt idx="12179">
                  <c:v>0.60898321759259266</c:v>
                </c:pt>
                <c:pt idx="12180">
                  <c:v>0.60898456018518521</c:v>
                </c:pt>
                <c:pt idx="12181">
                  <c:v>0.60898564814814815</c:v>
                </c:pt>
                <c:pt idx="12182">
                  <c:v>0.60898680555555551</c:v>
                </c:pt>
                <c:pt idx="12183">
                  <c:v>0.60898796296296298</c:v>
                </c:pt>
                <c:pt idx="12184">
                  <c:v>0.60898913194444448</c:v>
                </c:pt>
                <c:pt idx="12185">
                  <c:v>0.60899028935185184</c:v>
                </c:pt>
                <c:pt idx="12186">
                  <c:v>0.60899143518518517</c:v>
                </c:pt>
                <c:pt idx="12187">
                  <c:v>0.60899259259259253</c:v>
                </c:pt>
                <c:pt idx="12188">
                  <c:v>0.60899375</c:v>
                </c:pt>
                <c:pt idx="12189">
                  <c:v>0.60899490740740747</c:v>
                </c:pt>
                <c:pt idx="12190">
                  <c:v>0.60899606481481483</c:v>
                </c:pt>
                <c:pt idx="12191">
                  <c:v>0.60899749999999997</c:v>
                </c:pt>
                <c:pt idx="12192">
                  <c:v>0.6089989004629629</c:v>
                </c:pt>
                <c:pt idx="12193">
                  <c:v>0.60900109953703707</c:v>
                </c:pt>
                <c:pt idx="12194">
                  <c:v>0.60900173611111108</c:v>
                </c:pt>
                <c:pt idx="12195">
                  <c:v>0.60900196759259251</c:v>
                </c:pt>
                <c:pt idx="12196">
                  <c:v>0.60900381944444448</c:v>
                </c:pt>
                <c:pt idx="12197">
                  <c:v>0.60900417824074082</c:v>
                </c:pt>
                <c:pt idx="12198">
                  <c:v>0.60900567129629624</c:v>
                </c:pt>
                <c:pt idx="12199">
                  <c:v>0.60900650462962957</c:v>
                </c:pt>
                <c:pt idx="12200">
                  <c:v>0.60900763888888887</c:v>
                </c:pt>
                <c:pt idx="12201">
                  <c:v>0.60900879629629634</c:v>
                </c:pt>
                <c:pt idx="12202">
                  <c:v>0.6090099537037037</c:v>
                </c:pt>
                <c:pt idx="12203">
                  <c:v>0.60901111111111106</c:v>
                </c:pt>
                <c:pt idx="12204">
                  <c:v>0.60901226851851853</c:v>
                </c:pt>
                <c:pt idx="12205">
                  <c:v>0.609013425925926</c:v>
                </c:pt>
                <c:pt idx="12206">
                  <c:v>0.60901459490740739</c:v>
                </c:pt>
                <c:pt idx="12207">
                  <c:v>0.60901577546296304</c:v>
                </c:pt>
                <c:pt idx="12208">
                  <c:v>0.60901689814814808</c:v>
                </c:pt>
                <c:pt idx="12209">
                  <c:v>0.60901806712962958</c:v>
                </c:pt>
                <c:pt idx="12210">
                  <c:v>0.60901935185185185</c:v>
                </c:pt>
                <c:pt idx="12211">
                  <c:v>0.60902038194444441</c:v>
                </c:pt>
                <c:pt idx="12212">
                  <c:v>0.60902274305555559</c:v>
                </c:pt>
                <c:pt idx="12213">
                  <c:v>0.60902349537037037</c:v>
                </c:pt>
                <c:pt idx="12214">
                  <c:v>0.60902391203703699</c:v>
                </c:pt>
                <c:pt idx="12215">
                  <c:v>0.60902531249999992</c:v>
                </c:pt>
                <c:pt idx="12216">
                  <c:v>0.60902697916666659</c:v>
                </c:pt>
                <c:pt idx="12217">
                  <c:v>0.60902731481481476</c:v>
                </c:pt>
                <c:pt idx="12218">
                  <c:v>0.6090291898148148</c:v>
                </c:pt>
                <c:pt idx="12219">
                  <c:v>0.60903015046296294</c:v>
                </c:pt>
                <c:pt idx="12220">
                  <c:v>0.60903078703703706</c:v>
                </c:pt>
                <c:pt idx="12221">
                  <c:v>0.60903194444444442</c:v>
                </c:pt>
                <c:pt idx="12222">
                  <c:v>0.60903311342592592</c:v>
                </c:pt>
                <c:pt idx="12223">
                  <c:v>0.60903425925925925</c:v>
                </c:pt>
                <c:pt idx="12224">
                  <c:v>0.60903541666666672</c:v>
                </c:pt>
                <c:pt idx="12225">
                  <c:v>0.60903657407407408</c:v>
                </c:pt>
                <c:pt idx="12226">
                  <c:v>0.60903773148148144</c:v>
                </c:pt>
                <c:pt idx="12227">
                  <c:v>0.60903888888888891</c:v>
                </c:pt>
                <c:pt idx="12228">
                  <c:v>0.60904004629629627</c:v>
                </c:pt>
                <c:pt idx="12229">
                  <c:v>0.60904121527777777</c:v>
                </c:pt>
                <c:pt idx="12230">
                  <c:v>0.60904281250000003</c:v>
                </c:pt>
                <c:pt idx="12231">
                  <c:v>0.60904450231481477</c:v>
                </c:pt>
                <c:pt idx="12232">
                  <c:v>0.60904502314814812</c:v>
                </c:pt>
                <c:pt idx="12233">
                  <c:v>0.60904769675925918</c:v>
                </c:pt>
                <c:pt idx="12234">
                  <c:v>0.60904804398148149</c:v>
                </c:pt>
                <c:pt idx="12235">
                  <c:v>0.60904827546296292</c:v>
                </c:pt>
                <c:pt idx="12236">
                  <c:v>0.60904930555555559</c:v>
                </c:pt>
                <c:pt idx="12237">
                  <c:v>0.60905092592592591</c:v>
                </c:pt>
                <c:pt idx="12238">
                  <c:v>0.60905162037037031</c:v>
                </c:pt>
                <c:pt idx="12239">
                  <c:v>0.60905329861111113</c:v>
                </c:pt>
                <c:pt idx="12240">
                  <c:v>0.60905393518518525</c:v>
                </c:pt>
                <c:pt idx="12241">
                  <c:v>0.60905510416666664</c:v>
                </c:pt>
                <c:pt idx="12242">
                  <c:v>0.60905624999999997</c:v>
                </c:pt>
                <c:pt idx="12243">
                  <c:v>0.60905740740740733</c:v>
                </c:pt>
                <c:pt idx="12244">
                  <c:v>0.60905856481481491</c:v>
                </c:pt>
                <c:pt idx="12245">
                  <c:v>0.60905972222222227</c:v>
                </c:pt>
                <c:pt idx="12246">
                  <c:v>0.60906087962962963</c:v>
                </c:pt>
                <c:pt idx="12247">
                  <c:v>0.60906203703703699</c:v>
                </c:pt>
                <c:pt idx="12248">
                  <c:v>0.60906318287037042</c:v>
                </c:pt>
                <c:pt idx="12249">
                  <c:v>0.60906435185185193</c:v>
                </c:pt>
                <c:pt idx="12250">
                  <c:v>0.60906586805555551</c:v>
                </c:pt>
                <c:pt idx="12251">
                  <c:v>0.60906672453703703</c:v>
                </c:pt>
                <c:pt idx="12252">
                  <c:v>0.60906824074074073</c:v>
                </c:pt>
                <c:pt idx="12253">
                  <c:v>0.60906934027777782</c:v>
                </c:pt>
                <c:pt idx="12254">
                  <c:v>0.60907053240740749</c:v>
                </c:pt>
                <c:pt idx="12255">
                  <c:v>0.6090716435185185</c:v>
                </c:pt>
                <c:pt idx="12256">
                  <c:v>0.60907262731481482</c:v>
                </c:pt>
                <c:pt idx="12257">
                  <c:v>0.6090745486111111</c:v>
                </c:pt>
                <c:pt idx="12258">
                  <c:v>0.60907563657407415</c:v>
                </c:pt>
                <c:pt idx="12259">
                  <c:v>0.60907592592592597</c:v>
                </c:pt>
                <c:pt idx="12260">
                  <c:v>0.60907708333333332</c:v>
                </c:pt>
                <c:pt idx="12261">
                  <c:v>0.6090782407407408</c:v>
                </c:pt>
                <c:pt idx="12262">
                  <c:v>0.60907939814814815</c:v>
                </c:pt>
                <c:pt idx="12263">
                  <c:v>0.60908054398148148</c:v>
                </c:pt>
                <c:pt idx="12264">
                  <c:v>0.60908171296296298</c:v>
                </c:pt>
                <c:pt idx="12265">
                  <c:v>0.60908288194444438</c:v>
                </c:pt>
                <c:pt idx="12266">
                  <c:v>0.60908403935185185</c:v>
                </c:pt>
                <c:pt idx="12267">
                  <c:v>0.60908518518518517</c:v>
                </c:pt>
                <c:pt idx="12268">
                  <c:v>0.60908634259259253</c:v>
                </c:pt>
                <c:pt idx="12269">
                  <c:v>0.60908774305555546</c:v>
                </c:pt>
                <c:pt idx="12270">
                  <c:v>0.6090890162037037</c:v>
                </c:pt>
                <c:pt idx="12271">
                  <c:v>0.60908998842592588</c:v>
                </c:pt>
                <c:pt idx="12272">
                  <c:v>0.60909144675925919</c:v>
                </c:pt>
                <c:pt idx="12273">
                  <c:v>0.60909346064814818</c:v>
                </c:pt>
                <c:pt idx="12274">
                  <c:v>0.60909374999999999</c:v>
                </c:pt>
                <c:pt idx="12275">
                  <c:v>0.60909479166666669</c:v>
                </c:pt>
                <c:pt idx="12276">
                  <c:v>0.6090964699074074</c:v>
                </c:pt>
                <c:pt idx="12277">
                  <c:v>0.60909687499999998</c:v>
                </c:pt>
                <c:pt idx="12278">
                  <c:v>0.60909790509259265</c:v>
                </c:pt>
                <c:pt idx="12279">
                  <c:v>0.60909907407407415</c:v>
                </c:pt>
                <c:pt idx="12280">
                  <c:v>0.60910023148148151</c:v>
                </c:pt>
                <c:pt idx="12281">
                  <c:v>0.60910138888888887</c:v>
                </c:pt>
                <c:pt idx="12282">
                  <c:v>0.60910254629629623</c:v>
                </c:pt>
                <c:pt idx="12283">
                  <c:v>0.6091037037037037</c:v>
                </c:pt>
                <c:pt idx="12284">
                  <c:v>0.60910486111111117</c:v>
                </c:pt>
                <c:pt idx="12285">
                  <c:v>0.60910603009259257</c:v>
                </c:pt>
                <c:pt idx="12286">
                  <c:v>0.60910717592592589</c:v>
                </c:pt>
                <c:pt idx="12287">
                  <c:v>0.6091083449074074</c:v>
                </c:pt>
                <c:pt idx="12288">
                  <c:v>0.6091098958333333</c:v>
                </c:pt>
                <c:pt idx="12289">
                  <c:v>0.60911111111111105</c:v>
                </c:pt>
                <c:pt idx="12290">
                  <c:v>0.60911204861111112</c:v>
                </c:pt>
                <c:pt idx="12291">
                  <c:v>0.60911471064814815</c:v>
                </c:pt>
                <c:pt idx="12292">
                  <c:v>0.6091152314814815</c:v>
                </c:pt>
                <c:pt idx="12293">
                  <c:v>0.60911586805555551</c:v>
                </c:pt>
                <c:pt idx="12294">
                  <c:v>0.60911754629629633</c:v>
                </c:pt>
                <c:pt idx="12295">
                  <c:v>0.60911799768518515</c:v>
                </c:pt>
                <c:pt idx="12296">
                  <c:v>0.60911901620370368</c:v>
                </c:pt>
                <c:pt idx="12297">
                  <c:v>0.60912149305555552</c:v>
                </c:pt>
                <c:pt idx="12298">
                  <c:v>0.60912186342592589</c:v>
                </c:pt>
                <c:pt idx="12299">
                  <c:v>0.60912222222222223</c:v>
                </c:pt>
                <c:pt idx="12300">
                  <c:v>0.60912339120370373</c:v>
                </c:pt>
                <c:pt idx="12301">
                  <c:v>0.60912453703703706</c:v>
                </c:pt>
                <c:pt idx="12302">
                  <c:v>0.60912570601851856</c:v>
                </c:pt>
                <c:pt idx="12303">
                  <c:v>0.60912685185185178</c:v>
                </c:pt>
                <c:pt idx="12304">
                  <c:v>0.60912800925925925</c:v>
                </c:pt>
                <c:pt idx="12305">
                  <c:v>0.60912916666666672</c:v>
                </c:pt>
                <c:pt idx="12306">
                  <c:v>0.60913033564814811</c:v>
                </c:pt>
                <c:pt idx="12307">
                  <c:v>0.60913148148148144</c:v>
                </c:pt>
                <c:pt idx="12308">
                  <c:v>0.60913262731481488</c:v>
                </c:pt>
                <c:pt idx="12309">
                  <c:v>0.60913391203703704</c:v>
                </c:pt>
                <c:pt idx="12310">
                  <c:v>0.60913533564814815</c:v>
                </c:pt>
                <c:pt idx="12311">
                  <c:v>0.60913646990740744</c:v>
                </c:pt>
                <c:pt idx="12312">
                  <c:v>0.60913820601851854</c:v>
                </c:pt>
                <c:pt idx="12313">
                  <c:v>0.60913883101851851</c:v>
                </c:pt>
                <c:pt idx="12314">
                  <c:v>0.60913975694444444</c:v>
                </c:pt>
                <c:pt idx="12315">
                  <c:v>0.60914079861111115</c:v>
                </c:pt>
                <c:pt idx="12316">
                  <c:v>0.6091433449074074</c:v>
                </c:pt>
                <c:pt idx="12317">
                  <c:v>0.60914428240740737</c:v>
                </c:pt>
                <c:pt idx="12318">
                  <c:v>0.60914538194444445</c:v>
                </c:pt>
                <c:pt idx="12319">
                  <c:v>0.60914653935185181</c:v>
                </c:pt>
                <c:pt idx="12320">
                  <c:v>0.60914769675925917</c:v>
                </c:pt>
                <c:pt idx="12321">
                  <c:v>0.60914886574074079</c:v>
                </c:pt>
                <c:pt idx="12322">
                  <c:v>0.60915002314814815</c:v>
                </c:pt>
                <c:pt idx="12323">
                  <c:v>0.6091511805555555</c:v>
                </c:pt>
                <c:pt idx="12324">
                  <c:v>0.60915233796296298</c:v>
                </c:pt>
                <c:pt idx="12325">
                  <c:v>0.6091534837962963</c:v>
                </c:pt>
                <c:pt idx="12326">
                  <c:v>0.60915464120370377</c:v>
                </c:pt>
                <c:pt idx="12327">
                  <c:v>0.60915581018518516</c:v>
                </c:pt>
                <c:pt idx="12328">
                  <c:v>0.6091569907407407</c:v>
                </c:pt>
                <c:pt idx="12329">
                  <c:v>0.60915831018518518</c:v>
                </c:pt>
                <c:pt idx="12330">
                  <c:v>0.6091600231481481</c:v>
                </c:pt>
                <c:pt idx="12331">
                  <c:v>0.60916047453703703</c:v>
                </c:pt>
                <c:pt idx="12332">
                  <c:v>0.60916246527777784</c:v>
                </c:pt>
                <c:pt idx="12333">
                  <c:v>0.60916331018518521</c:v>
                </c:pt>
                <c:pt idx="12334">
                  <c:v>0.60916430555555556</c:v>
                </c:pt>
                <c:pt idx="12335">
                  <c:v>0.60916570601851849</c:v>
                </c:pt>
                <c:pt idx="12336">
                  <c:v>0.60916672453703702</c:v>
                </c:pt>
                <c:pt idx="12337">
                  <c:v>0.60916737268518517</c:v>
                </c:pt>
                <c:pt idx="12338">
                  <c:v>0.60916853009259264</c:v>
                </c:pt>
                <c:pt idx="12339">
                  <c:v>0.60916969907407414</c:v>
                </c:pt>
                <c:pt idx="12340">
                  <c:v>0.60917084490740736</c:v>
                </c:pt>
                <c:pt idx="12341">
                  <c:v>0.60917201388888886</c:v>
                </c:pt>
                <c:pt idx="12342">
                  <c:v>0.60917317129629622</c:v>
                </c:pt>
                <c:pt idx="12343">
                  <c:v>0.60917431712962966</c:v>
                </c:pt>
                <c:pt idx="12344">
                  <c:v>0.60917548611111116</c:v>
                </c:pt>
                <c:pt idx="12345">
                  <c:v>0.60917663194444438</c:v>
                </c:pt>
                <c:pt idx="12346">
                  <c:v>0.60917780092592588</c:v>
                </c:pt>
                <c:pt idx="12347">
                  <c:v>0.60917895833333335</c:v>
                </c:pt>
                <c:pt idx="12348">
                  <c:v>0.60918135416666663</c:v>
                </c:pt>
                <c:pt idx="12349">
                  <c:v>0.60918240740740737</c:v>
                </c:pt>
                <c:pt idx="12350">
                  <c:v>0.60918267361111111</c:v>
                </c:pt>
                <c:pt idx="12351">
                  <c:v>0.60918366898148146</c:v>
                </c:pt>
                <c:pt idx="12352">
                  <c:v>0.60918628472222225</c:v>
                </c:pt>
                <c:pt idx="12353">
                  <c:v>0.60918796296296296</c:v>
                </c:pt>
                <c:pt idx="12354">
                  <c:v>0.60918877314814823</c:v>
                </c:pt>
                <c:pt idx="12355">
                  <c:v>0.6091895833333334</c:v>
                </c:pt>
                <c:pt idx="12356">
                  <c:v>0.60919097222222218</c:v>
                </c:pt>
                <c:pt idx="12357">
                  <c:v>0.60919189814814811</c:v>
                </c:pt>
                <c:pt idx="12358">
                  <c:v>0.60919305555555558</c:v>
                </c:pt>
                <c:pt idx="12359">
                  <c:v>0.60919421296296294</c:v>
                </c:pt>
                <c:pt idx="12360">
                  <c:v>0.60919537037037041</c:v>
                </c:pt>
                <c:pt idx="12361">
                  <c:v>0.60919652777777777</c:v>
                </c:pt>
                <c:pt idx="12362">
                  <c:v>0.60919768518518513</c:v>
                </c:pt>
                <c:pt idx="12363">
                  <c:v>0.6091988425925926</c:v>
                </c:pt>
                <c:pt idx="12364">
                  <c:v>0.60919999999999996</c:v>
                </c:pt>
                <c:pt idx="12365">
                  <c:v>0.60920114583333329</c:v>
                </c:pt>
                <c:pt idx="12366">
                  <c:v>0.60920231481481479</c:v>
                </c:pt>
                <c:pt idx="12367">
                  <c:v>0.60920370370370369</c:v>
                </c:pt>
                <c:pt idx="12368">
                  <c:v>0.60920493055555547</c:v>
                </c:pt>
                <c:pt idx="12369">
                  <c:v>0.60920608796296294</c:v>
                </c:pt>
                <c:pt idx="12370">
                  <c:v>0.60920747685185184</c:v>
                </c:pt>
                <c:pt idx="12371">
                  <c:v>0.60920891203703709</c:v>
                </c:pt>
                <c:pt idx="12372">
                  <c:v>0.60920943287037033</c:v>
                </c:pt>
                <c:pt idx="12373">
                  <c:v>0.6092112847222223</c:v>
                </c:pt>
                <c:pt idx="12374">
                  <c:v>0.60921202546296294</c:v>
                </c:pt>
                <c:pt idx="12375">
                  <c:v>0.60921273148148147</c:v>
                </c:pt>
                <c:pt idx="12376">
                  <c:v>0.60921388888888894</c:v>
                </c:pt>
                <c:pt idx="12377">
                  <c:v>0.6092150462962963</c:v>
                </c:pt>
                <c:pt idx="12378">
                  <c:v>0.60921620370370366</c:v>
                </c:pt>
                <c:pt idx="12379">
                  <c:v>0.60921736111111113</c:v>
                </c:pt>
                <c:pt idx="12380">
                  <c:v>0.6092185185185186</c:v>
                </c:pt>
                <c:pt idx="12381">
                  <c:v>0.60921967592592596</c:v>
                </c:pt>
                <c:pt idx="12382">
                  <c:v>0.60922083333333332</c:v>
                </c:pt>
                <c:pt idx="12383">
                  <c:v>0.60922199074074068</c:v>
                </c:pt>
                <c:pt idx="12384">
                  <c:v>0.60922313657407412</c:v>
                </c:pt>
                <c:pt idx="12385">
                  <c:v>0.60922430555555562</c:v>
                </c:pt>
                <c:pt idx="12386">
                  <c:v>0.6092269212962963</c:v>
                </c:pt>
                <c:pt idx="12387">
                  <c:v>0.60922725694444446</c:v>
                </c:pt>
                <c:pt idx="12388">
                  <c:v>0.60922813657407404</c:v>
                </c:pt>
                <c:pt idx="12389">
                  <c:v>0.60922964120370371</c:v>
                </c:pt>
                <c:pt idx="12390">
                  <c:v>0.60923026620370369</c:v>
                </c:pt>
                <c:pt idx="12391">
                  <c:v>0.6092315972222222</c:v>
                </c:pt>
                <c:pt idx="12392">
                  <c:v>0.6092331134259259</c:v>
                </c:pt>
                <c:pt idx="12393">
                  <c:v>0.6092336805555556</c:v>
                </c:pt>
                <c:pt idx="12394">
                  <c:v>0.6092355439814815</c:v>
                </c:pt>
                <c:pt idx="12395">
                  <c:v>0.60923685185185183</c:v>
                </c:pt>
                <c:pt idx="12396">
                  <c:v>0.60923712962962961</c:v>
                </c:pt>
                <c:pt idx="12397">
                  <c:v>0.60923819444444449</c:v>
                </c:pt>
                <c:pt idx="12398">
                  <c:v>0.60923935185185185</c:v>
                </c:pt>
                <c:pt idx="12399">
                  <c:v>0.60924050925925921</c:v>
                </c:pt>
                <c:pt idx="12400">
                  <c:v>0.60924167824074071</c:v>
                </c:pt>
                <c:pt idx="12401">
                  <c:v>0.60924282407407404</c:v>
                </c:pt>
                <c:pt idx="12402">
                  <c:v>0.60924398148148151</c:v>
                </c:pt>
                <c:pt idx="12403">
                  <c:v>0.60924513888888887</c:v>
                </c:pt>
                <c:pt idx="12404">
                  <c:v>0.60924629629629623</c:v>
                </c:pt>
                <c:pt idx="12405">
                  <c:v>0.60924744212962967</c:v>
                </c:pt>
                <c:pt idx="12406">
                  <c:v>0.60924861111111117</c:v>
                </c:pt>
                <c:pt idx="12407">
                  <c:v>0.60925106481481484</c:v>
                </c:pt>
                <c:pt idx="12408">
                  <c:v>0.60925185185185182</c:v>
                </c:pt>
                <c:pt idx="12409">
                  <c:v>0.60925249999999997</c:v>
                </c:pt>
                <c:pt idx="12410">
                  <c:v>0.6092539930555555</c:v>
                </c:pt>
                <c:pt idx="12411">
                  <c:v>0.60925480324074077</c:v>
                </c:pt>
                <c:pt idx="12412">
                  <c:v>0.60925555555555555</c:v>
                </c:pt>
                <c:pt idx="12413">
                  <c:v>0.60925783564814817</c:v>
                </c:pt>
                <c:pt idx="12414">
                  <c:v>0.60925879629629631</c:v>
                </c:pt>
                <c:pt idx="12415">
                  <c:v>0.60925903935185188</c:v>
                </c:pt>
                <c:pt idx="12416">
                  <c:v>0.60926018518518521</c:v>
                </c:pt>
                <c:pt idx="12417">
                  <c:v>0.60926134259259257</c:v>
                </c:pt>
                <c:pt idx="12418">
                  <c:v>0.60926250000000004</c:v>
                </c:pt>
                <c:pt idx="12419">
                  <c:v>0.6092636574074074</c:v>
                </c:pt>
                <c:pt idx="12420">
                  <c:v>0.60926481481481487</c:v>
                </c:pt>
                <c:pt idx="12421">
                  <c:v>0.60926597222222223</c:v>
                </c:pt>
                <c:pt idx="12422">
                  <c:v>0.60926712962962959</c:v>
                </c:pt>
                <c:pt idx="12423">
                  <c:v>0.60926828703703706</c:v>
                </c:pt>
                <c:pt idx="12424">
                  <c:v>0.60926944444444442</c:v>
                </c:pt>
                <c:pt idx="12425">
                  <c:v>0.60927060185185189</c:v>
                </c:pt>
                <c:pt idx="12426">
                  <c:v>0.60927233796296298</c:v>
                </c:pt>
                <c:pt idx="12427">
                  <c:v>0.60927320601851853</c:v>
                </c:pt>
                <c:pt idx="12428">
                  <c:v>0.60927420138888888</c:v>
                </c:pt>
                <c:pt idx="12429">
                  <c:v>0.60927564814814816</c:v>
                </c:pt>
                <c:pt idx="12430">
                  <c:v>0.60927651620370371</c:v>
                </c:pt>
                <c:pt idx="12431">
                  <c:v>0.60927836805555557</c:v>
                </c:pt>
                <c:pt idx="12432">
                  <c:v>0.60928004629629628</c:v>
                </c:pt>
                <c:pt idx="12433">
                  <c:v>0.60928107638888895</c:v>
                </c:pt>
                <c:pt idx="12434">
                  <c:v>0.6092822916666667</c:v>
                </c:pt>
                <c:pt idx="12435">
                  <c:v>0.60928356481481483</c:v>
                </c:pt>
                <c:pt idx="12436">
                  <c:v>0.60928449074074076</c:v>
                </c:pt>
                <c:pt idx="12437">
                  <c:v>0.60928565972222226</c:v>
                </c:pt>
                <c:pt idx="12438">
                  <c:v>0.60928681712962962</c:v>
                </c:pt>
                <c:pt idx="12439">
                  <c:v>0.60928796296296295</c:v>
                </c:pt>
                <c:pt idx="12440">
                  <c:v>0.60928913194444445</c:v>
                </c:pt>
                <c:pt idx="12441">
                  <c:v>0.60929027777777778</c:v>
                </c:pt>
                <c:pt idx="12442">
                  <c:v>0.60929143518518514</c:v>
                </c:pt>
                <c:pt idx="12443">
                  <c:v>0.60929259259259261</c:v>
                </c:pt>
                <c:pt idx="12444">
                  <c:v>0.60929375000000008</c:v>
                </c:pt>
                <c:pt idx="12445">
                  <c:v>0.60929491898148147</c:v>
                </c:pt>
                <c:pt idx="12446">
                  <c:v>0.60929612268518518</c:v>
                </c:pt>
                <c:pt idx="12447">
                  <c:v>0.60929798611111108</c:v>
                </c:pt>
                <c:pt idx="12448">
                  <c:v>0.60929934027777777</c:v>
                </c:pt>
                <c:pt idx="12449">
                  <c:v>0.60929971064814814</c:v>
                </c:pt>
                <c:pt idx="12450">
                  <c:v>0.60930157407407415</c:v>
                </c:pt>
                <c:pt idx="12451">
                  <c:v>0.60930280092592592</c:v>
                </c:pt>
                <c:pt idx="12452">
                  <c:v>0.60930318287037033</c:v>
                </c:pt>
                <c:pt idx="12453">
                  <c:v>0.60930496527777778</c:v>
                </c:pt>
                <c:pt idx="12454">
                  <c:v>0.60930628472222226</c:v>
                </c:pt>
                <c:pt idx="12455">
                  <c:v>0.60930659722222213</c:v>
                </c:pt>
                <c:pt idx="12456">
                  <c:v>0.60930763888888895</c:v>
                </c:pt>
                <c:pt idx="12457">
                  <c:v>0.60930879629629631</c:v>
                </c:pt>
                <c:pt idx="12458">
                  <c:v>0.60930995370370367</c:v>
                </c:pt>
                <c:pt idx="12459">
                  <c:v>0.60931112268518517</c:v>
                </c:pt>
                <c:pt idx="12460">
                  <c:v>0.6093122685185185</c:v>
                </c:pt>
                <c:pt idx="12461">
                  <c:v>0.60931342592592597</c:v>
                </c:pt>
                <c:pt idx="12462">
                  <c:v>0.60931459490740747</c:v>
                </c:pt>
                <c:pt idx="12463">
                  <c:v>0.60931574074074069</c:v>
                </c:pt>
                <c:pt idx="12464">
                  <c:v>0.60931689814814816</c:v>
                </c:pt>
                <c:pt idx="12465">
                  <c:v>0.60931806712962966</c:v>
                </c:pt>
                <c:pt idx="12466">
                  <c:v>0.6093195023148148</c:v>
                </c:pt>
                <c:pt idx="12467">
                  <c:v>0.6093208912037037</c:v>
                </c:pt>
                <c:pt idx="12468">
                  <c:v>0.60932159722222223</c:v>
                </c:pt>
                <c:pt idx="12469">
                  <c:v>0.60932356481481476</c:v>
                </c:pt>
                <c:pt idx="12470">
                  <c:v>0.60932488425925924</c:v>
                </c:pt>
                <c:pt idx="12471">
                  <c:v>0.60932506944444442</c:v>
                </c:pt>
                <c:pt idx="12472">
                  <c:v>0.60932680555555563</c:v>
                </c:pt>
                <c:pt idx="12473">
                  <c:v>0.60932761574074079</c:v>
                </c:pt>
                <c:pt idx="12474">
                  <c:v>0.60932847222222231</c:v>
                </c:pt>
                <c:pt idx="12475">
                  <c:v>0.60932993055555551</c:v>
                </c:pt>
                <c:pt idx="12476">
                  <c:v>0.60933078703703702</c:v>
                </c:pt>
                <c:pt idx="12477">
                  <c:v>0.60933194444444438</c:v>
                </c:pt>
                <c:pt idx="12478">
                  <c:v>0.60933311342592589</c:v>
                </c:pt>
                <c:pt idx="12479">
                  <c:v>0.60933427083333336</c:v>
                </c:pt>
                <c:pt idx="12480">
                  <c:v>0.60933542824074072</c:v>
                </c:pt>
                <c:pt idx="12481">
                  <c:v>0.60933657407407404</c:v>
                </c:pt>
                <c:pt idx="12482">
                  <c:v>0.60933773148148151</c:v>
                </c:pt>
                <c:pt idx="12483">
                  <c:v>0.60933888888888887</c:v>
                </c:pt>
                <c:pt idx="12484">
                  <c:v>0.60934004629629634</c:v>
                </c:pt>
                <c:pt idx="12485">
                  <c:v>0.6093412037037037</c:v>
                </c:pt>
                <c:pt idx="12486">
                  <c:v>0.60934236111111106</c:v>
                </c:pt>
                <c:pt idx="12487">
                  <c:v>0.60934480324074081</c:v>
                </c:pt>
                <c:pt idx="12488">
                  <c:v>0.60934596064814817</c:v>
                </c:pt>
                <c:pt idx="12489">
                  <c:v>0.60934784722222224</c:v>
                </c:pt>
                <c:pt idx="12490">
                  <c:v>0.60934885416666673</c:v>
                </c:pt>
                <c:pt idx="12491">
                  <c:v>0.6093496064814814</c:v>
                </c:pt>
                <c:pt idx="12492">
                  <c:v>0.6093519097222222</c:v>
                </c:pt>
                <c:pt idx="12493">
                  <c:v>0.60935219907407401</c:v>
                </c:pt>
                <c:pt idx="12494">
                  <c:v>0.60935290509259254</c:v>
                </c:pt>
                <c:pt idx="12495">
                  <c:v>0.60935546296296295</c:v>
                </c:pt>
                <c:pt idx="12496">
                  <c:v>0.60935560185185189</c:v>
                </c:pt>
                <c:pt idx="12497">
                  <c:v>0.60935637731481485</c:v>
                </c:pt>
                <c:pt idx="12498">
                  <c:v>0.6093575347222222</c:v>
                </c:pt>
                <c:pt idx="12499">
                  <c:v>0.60935869212962968</c:v>
                </c:pt>
                <c:pt idx="12500">
                  <c:v>0.60935984953703703</c:v>
                </c:pt>
                <c:pt idx="12501">
                  <c:v>0.60936100694444439</c:v>
                </c:pt>
                <c:pt idx="12502">
                  <c:v>0.60936216435185186</c:v>
                </c:pt>
                <c:pt idx="12503">
                  <c:v>0.60936332175925934</c:v>
                </c:pt>
                <c:pt idx="12504">
                  <c:v>0.60936447916666669</c:v>
                </c:pt>
                <c:pt idx="12505">
                  <c:v>0.60936563657407405</c:v>
                </c:pt>
                <c:pt idx="12506">
                  <c:v>0.60936679398148141</c:v>
                </c:pt>
                <c:pt idx="12507">
                  <c:v>0.60936820601851849</c:v>
                </c:pt>
                <c:pt idx="12508">
                  <c:v>0.60936927083333325</c:v>
                </c:pt>
                <c:pt idx="12509">
                  <c:v>0.60937043981481476</c:v>
                </c:pt>
                <c:pt idx="12510">
                  <c:v>0.60937309027777775</c:v>
                </c:pt>
                <c:pt idx="12511">
                  <c:v>0.60937347222222227</c:v>
                </c:pt>
                <c:pt idx="12512">
                  <c:v>0.60937395833333341</c:v>
                </c:pt>
                <c:pt idx="12513">
                  <c:v>0.60937523148148143</c:v>
                </c:pt>
                <c:pt idx="12514">
                  <c:v>0.60937614583333333</c:v>
                </c:pt>
                <c:pt idx="12515">
                  <c:v>0.60937822916666673</c:v>
                </c:pt>
                <c:pt idx="12516">
                  <c:v>0.60937986111111109</c:v>
                </c:pt>
                <c:pt idx="12517">
                  <c:v>0.60938079861111105</c:v>
                </c:pt>
                <c:pt idx="12518">
                  <c:v>0.60938195601851852</c:v>
                </c:pt>
                <c:pt idx="12519">
                  <c:v>0.60938311342592588</c:v>
                </c:pt>
                <c:pt idx="12520">
                  <c:v>0.60938427083333335</c:v>
                </c:pt>
                <c:pt idx="12521">
                  <c:v>0.60938542824074071</c:v>
                </c:pt>
                <c:pt idx="12522">
                  <c:v>0.60938658564814807</c:v>
                </c:pt>
                <c:pt idx="12523">
                  <c:v>0.60938774305555554</c:v>
                </c:pt>
                <c:pt idx="12524">
                  <c:v>0.60938890046296301</c:v>
                </c:pt>
                <c:pt idx="12525">
                  <c:v>0.60939005787037037</c:v>
                </c:pt>
                <c:pt idx="12526">
                  <c:v>0.60939121527777773</c:v>
                </c:pt>
                <c:pt idx="12527">
                  <c:v>0.60939280092592596</c:v>
                </c:pt>
                <c:pt idx="12528">
                  <c:v>0.60939459490740744</c:v>
                </c:pt>
                <c:pt idx="12529">
                  <c:v>0.60939509259259261</c:v>
                </c:pt>
                <c:pt idx="12530">
                  <c:v>0.60939618055555556</c:v>
                </c:pt>
                <c:pt idx="12531">
                  <c:v>0.60939746527777772</c:v>
                </c:pt>
                <c:pt idx="12532">
                  <c:v>0.60939826388888896</c:v>
                </c:pt>
                <c:pt idx="12533">
                  <c:v>0.60939943287037035</c:v>
                </c:pt>
                <c:pt idx="12534">
                  <c:v>0.60940075231481483</c:v>
                </c:pt>
                <c:pt idx="12535">
                  <c:v>0.60940163194444441</c:v>
                </c:pt>
                <c:pt idx="12536">
                  <c:v>0.60940278935185188</c:v>
                </c:pt>
                <c:pt idx="12537">
                  <c:v>0.60940394675925924</c:v>
                </c:pt>
                <c:pt idx="12538">
                  <c:v>0.60940510416666671</c:v>
                </c:pt>
                <c:pt idx="12539">
                  <c:v>0.60940626157407407</c:v>
                </c:pt>
                <c:pt idx="12540">
                  <c:v>0.60940741898148143</c:v>
                </c:pt>
                <c:pt idx="12541">
                  <c:v>0.6094085763888889</c:v>
                </c:pt>
                <c:pt idx="12542">
                  <c:v>0.60940973379629626</c:v>
                </c:pt>
                <c:pt idx="12543">
                  <c:v>0.60941089120370373</c:v>
                </c:pt>
                <c:pt idx="12544">
                  <c:v>0.60941203703703706</c:v>
                </c:pt>
                <c:pt idx="12545">
                  <c:v>0.60941342592592596</c:v>
                </c:pt>
                <c:pt idx="12546">
                  <c:v>0.6094146412037037</c:v>
                </c:pt>
                <c:pt idx="12547">
                  <c:v>0.60941585648148144</c:v>
                </c:pt>
                <c:pt idx="12548">
                  <c:v>0.60941668981481478</c:v>
                </c:pt>
                <c:pt idx="12549">
                  <c:v>0.60941803240740744</c:v>
                </c:pt>
                <c:pt idx="12550">
                  <c:v>0.60941915509259259</c:v>
                </c:pt>
                <c:pt idx="12551">
                  <c:v>0.60942112268518522</c:v>
                </c:pt>
                <c:pt idx="12552">
                  <c:v>0.6094220023148148</c:v>
                </c:pt>
                <c:pt idx="12553">
                  <c:v>0.60942246527777777</c:v>
                </c:pt>
                <c:pt idx="12554">
                  <c:v>0.6094236111111111</c:v>
                </c:pt>
                <c:pt idx="12555">
                  <c:v>0.6094247800925926</c:v>
                </c:pt>
                <c:pt idx="12556">
                  <c:v>0.60942593749999996</c:v>
                </c:pt>
                <c:pt idx="12557">
                  <c:v>0.60942709490740732</c:v>
                </c:pt>
                <c:pt idx="12558">
                  <c:v>0.60942826388888882</c:v>
                </c:pt>
                <c:pt idx="12559">
                  <c:v>0.60942939814814812</c:v>
                </c:pt>
                <c:pt idx="12560">
                  <c:v>0.60943056712962962</c:v>
                </c:pt>
                <c:pt idx="12561">
                  <c:v>0.60943172453703698</c:v>
                </c:pt>
                <c:pt idx="12562">
                  <c:v>0.60943288194444445</c:v>
                </c:pt>
                <c:pt idx="12563">
                  <c:v>0.60943449074074074</c:v>
                </c:pt>
                <c:pt idx="12564">
                  <c:v>0.6094357060185186</c:v>
                </c:pt>
                <c:pt idx="12565">
                  <c:v>0.60943657407407403</c:v>
                </c:pt>
                <c:pt idx="12566">
                  <c:v>0.6094380787037037</c:v>
                </c:pt>
                <c:pt idx="12567">
                  <c:v>0.60943943287037039</c:v>
                </c:pt>
                <c:pt idx="12568">
                  <c:v>0.60943982638888894</c:v>
                </c:pt>
                <c:pt idx="12569">
                  <c:v>0.6094413657407407</c:v>
                </c:pt>
                <c:pt idx="12570">
                  <c:v>0.60944231481481481</c:v>
                </c:pt>
                <c:pt idx="12571">
                  <c:v>0.60944331018518516</c:v>
                </c:pt>
                <c:pt idx="12572">
                  <c:v>0.6094446180555555</c:v>
                </c:pt>
                <c:pt idx="12573">
                  <c:v>0.60944575231481479</c:v>
                </c:pt>
                <c:pt idx="12574">
                  <c:v>0.60944677083333332</c:v>
                </c:pt>
                <c:pt idx="12575">
                  <c:v>0.60944791666666676</c:v>
                </c:pt>
                <c:pt idx="12576">
                  <c:v>0.60944908564814815</c:v>
                </c:pt>
                <c:pt idx="12577">
                  <c:v>0.60945023148148147</c:v>
                </c:pt>
                <c:pt idx="12578">
                  <c:v>0.60945140046296298</c:v>
                </c:pt>
                <c:pt idx="12579">
                  <c:v>0.60945256944444437</c:v>
                </c:pt>
                <c:pt idx="12580">
                  <c:v>0.60945371527777781</c:v>
                </c:pt>
                <c:pt idx="12581">
                  <c:v>0.60945488425925931</c:v>
                </c:pt>
                <c:pt idx="12582">
                  <c:v>0.60945603009259253</c:v>
                </c:pt>
                <c:pt idx="12583">
                  <c:v>0.60945717592592585</c:v>
                </c:pt>
                <c:pt idx="12584">
                  <c:v>0.60945863425925928</c:v>
                </c:pt>
                <c:pt idx="12585">
                  <c:v>0.60945960648148145</c:v>
                </c:pt>
                <c:pt idx="12586">
                  <c:v>0.60946103009259256</c:v>
                </c:pt>
                <c:pt idx="12587">
                  <c:v>0.60946201388888888</c:v>
                </c:pt>
                <c:pt idx="12588">
                  <c:v>0.60946395833333333</c:v>
                </c:pt>
                <c:pt idx="12589">
                  <c:v>0.6094650810185186</c:v>
                </c:pt>
                <c:pt idx="12590">
                  <c:v>0.60946562500000001</c:v>
                </c:pt>
                <c:pt idx="12591">
                  <c:v>0.60946736111111111</c:v>
                </c:pt>
                <c:pt idx="12592">
                  <c:v>0.60946815972222224</c:v>
                </c:pt>
                <c:pt idx="12593">
                  <c:v>0.60946876157407415</c:v>
                </c:pt>
                <c:pt idx="12594">
                  <c:v>0.60946990740740736</c:v>
                </c:pt>
                <c:pt idx="12595">
                  <c:v>0.60947107638888887</c:v>
                </c:pt>
                <c:pt idx="12596">
                  <c:v>0.60947222222222219</c:v>
                </c:pt>
                <c:pt idx="12597">
                  <c:v>0.6094733912037037</c:v>
                </c:pt>
                <c:pt idx="12598">
                  <c:v>0.6094745601851852</c:v>
                </c:pt>
                <c:pt idx="12599">
                  <c:v>0.60947570601851853</c:v>
                </c:pt>
                <c:pt idx="12600">
                  <c:v>0.60947686342592589</c:v>
                </c:pt>
                <c:pt idx="12601">
                  <c:v>0.60947802083333336</c:v>
                </c:pt>
                <c:pt idx="12602">
                  <c:v>0.60947917824074072</c:v>
                </c:pt>
                <c:pt idx="12603">
                  <c:v>0.60948146990740737</c:v>
                </c:pt>
                <c:pt idx="12604">
                  <c:v>0.60948212962962967</c:v>
                </c:pt>
                <c:pt idx="12605">
                  <c:v>0.60948298611111118</c:v>
                </c:pt>
                <c:pt idx="12606">
                  <c:v>0.60948594907407416</c:v>
                </c:pt>
                <c:pt idx="12607">
                  <c:v>0.60948611111111106</c:v>
                </c:pt>
                <c:pt idx="12608">
                  <c:v>0.60948703703703699</c:v>
                </c:pt>
                <c:pt idx="12609">
                  <c:v>0.60948837962962965</c:v>
                </c:pt>
                <c:pt idx="12610">
                  <c:v>0.60948923611111117</c:v>
                </c:pt>
                <c:pt idx="12611">
                  <c:v>0.60948965277777778</c:v>
                </c:pt>
                <c:pt idx="12612">
                  <c:v>0.60949114583333341</c:v>
                </c:pt>
                <c:pt idx="12613">
                  <c:v>0.60949195601851858</c:v>
                </c:pt>
                <c:pt idx="12614">
                  <c:v>0.6094930671296297</c:v>
                </c:pt>
                <c:pt idx="12615">
                  <c:v>0.60949422453703705</c:v>
                </c:pt>
                <c:pt idx="12616">
                  <c:v>0.60949537037037038</c:v>
                </c:pt>
                <c:pt idx="12617">
                  <c:v>0.60949653935185177</c:v>
                </c:pt>
                <c:pt idx="12618">
                  <c:v>0.60949769675925924</c:v>
                </c:pt>
                <c:pt idx="12619">
                  <c:v>0.60949886574074075</c:v>
                </c:pt>
                <c:pt idx="12620">
                  <c:v>0.60950001157407407</c:v>
                </c:pt>
                <c:pt idx="12621">
                  <c:v>0.60950119212962961</c:v>
                </c:pt>
                <c:pt idx="12622">
                  <c:v>0.6095023263888889</c:v>
                </c:pt>
                <c:pt idx="12623">
                  <c:v>0.60950348379629637</c:v>
                </c:pt>
                <c:pt idx="12624">
                  <c:v>0.60950528935185178</c:v>
                </c:pt>
                <c:pt idx="12625">
                  <c:v>0.60950656250000002</c:v>
                </c:pt>
                <c:pt idx="12626">
                  <c:v>0.60950767361111113</c:v>
                </c:pt>
                <c:pt idx="12627">
                  <c:v>0.60950856481481486</c:v>
                </c:pt>
                <c:pt idx="12628">
                  <c:v>0.60951041666666661</c:v>
                </c:pt>
                <c:pt idx="12629">
                  <c:v>0.60951153935185187</c:v>
                </c:pt>
                <c:pt idx="12630">
                  <c:v>0.60951209490740743</c:v>
                </c:pt>
                <c:pt idx="12631">
                  <c:v>0.60951290509259259</c:v>
                </c:pt>
                <c:pt idx="12632">
                  <c:v>0.60951478009259252</c:v>
                </c:pt>
                <c:pt idx="12633">
                  <c:v>0.60951539351851847</c:v>
                </c:pt>
                <c:pt idx="12634">
                  <c:v>0.60951621527777777</c:v>
                </c:pt>
                <c:pt idx="12635">
                  <c:v>0.60951737268518513</c:v>
                </c:pt>
                <c:pt idx="12636">
                  <c:v>0.6095185300925926</c:v>
                </c:pt>
                <c:pt idx="12637">
                  <c:v>0.60951967592592593</c:v>
                </c:pt>
                <c:pt idx="12638">
                  <c:v>0.60952084490740743</c:v>
                </c:pt>
                <c:pt idx="12639">
                  <c:v>0.60952200231481479</c:v>
                </c:pt>
                <c:pt idx="12640">
                  <c:v>0.60952315972222226</c:v>
                </c:pt>
                <c:pt idx="12641">
                  <c:v>0.60952431712962962</c:v>
                </c:pt>
                <c:pt idx="12642">
                  <c:v>0.60952547453703698</c:v>
                </c:pt>
                <c:pt idx="12643">
                  <c:v>0.60952663194444445</c:v>
                </c:pt>
                <c:pt idx="12644">
                  <c:v>0.60952802083333335</c:v>
                </c:pt>
                <c:pt idx="12645">
                  <c:v>0.60952980324074069</c:v>
                </c:pt>
                <c:pt idx="12646">
                  <c:v>0.60953038194444453</c:v>
                </c:pt>
                <c:pt idx="12647">
                  <c:v>0.60953181712962967</c:v>
                </c:pt>
                <c:pt idx="12648">
                  <c:v>0.60953310185185194</c:v>
                </c:pt>
                <c:pt idx="12649">
                  <c:v>0.60953391203703711</c:v>
                </c:pt>
                <c:pt idx="12650">
                  <c:v>0.60953525462962965</c:v>
                </c:pt>
                <c:pt idx="12651">
                  <c:v>0.6095363773148148</c:v>
                </c:pt>
                <c:pt idx="12652">
                  <c:v>0.60953733796296294</c:v>
                </c:pt>
                <c:pt idx="12653">
                  <c:v>0.60953820601851849</c:v>
                </c:pt>
                <c:pt idx="12654">
                  <c:v>0.60953936342592596</c:v>
                </c:pt>
                <c:pt idx="12655">
                  <c:v>0.60954052083333332</c:v>
                </c:pt>
                <c:pt idx="12656">
                  <c:v>0.60954166666666665</c:v>
                </c:pt>
                <c:pt idx="12657">
                  <c:v>0.60954283564814815</c:v>
                </c:pt>
                <c:pt idx="12658">
                  <c:v>0.60954398148148148</c:v>
                </c:pt>
                <c:pt idx="12659">
                  <c:v>0.60954515046296298</c:v>
                </c:pt>
                <c:pt idx="12660">
                  <c:v>0.60954630787037034</c:v>
                </c:pt>
                <c:pt idx="12661">
                  <c:v>0.6095474652777777</c:v>
                </c:pt>
                <c:pt idx="12662">
                  <c:v>0.60954862268518517</c:v>
                </c:pt>
                <c:pt idx="12663">
                  <c:v>0.60955092592592586</c:v>
                </c:pt>
                <c:pt idx="12664">
                  <c:v>0.60955111111111115</c:v>
                </c:pt>
                <c:pt idx="12665">
                  <c:v>0.6095521990740741</c:v>
                </c:pt>
                <c:pt idx="12666">
                  <c:v>0.609554699074074</c:v>
                </c:pt>
                <c:pt idx="12667">
                  <c:v>0.60955515046296294</c:v>
                </c:pt>
                <c:pt idx="12668">
                  <c:v>0.60955572916666667</c:v>
                </c:pt>
                <c:pt idx="12669">
                  <c:v>0.60955774305555555</c:v>
                </c:pt>
                <c:pt idx="12670">
                  <c:v>0.60955828703703707</c:v>
                </c:pt>
                <c:pt idx="12671">
                  <c:v>0.60955976851851856</c:v>
                </c:pt>
                <c:pt idx="12672">
                  <c:v>0.60956070601851853</c:v>
                </c:pt>
                <c:pt idx="12673">
                  <c:v>0.60956135416666668</c:v>
                </c:pt>
                <c:pt idx="12674">
                  <c:v>0.60956250000000001</c:v>
                </c:pt>
                <c:pt idx="12675">
                  <c:v>0.60956366898148151</c:v>
                </c:pt>
                <c:pt idx="12676">
                  <c:v>0.60956481481481484</c:v>
                </c:pt>
                <c:pt idx="12677">
                  <c:v>0.60956598379629623</c:v>
                </c:pt>
                <c:pt idx="12678">
                  <c:v>0.6095671412037037</c:v>
                </c:pt>
                <c:pt idx="12679">
                  <c:v>0.60956828703703703</c:v>
                </c:pt>
                <c:pt idx="12680">
                  <c:v>0.60956945601851853</c:v>
                </c:pt>
                <c:pt idx="12681">
                  <c:v>0.60957061342592589</c:v>
                </c:pt>
                <c:pt idx="12682">
                  <c:v>0.60957177083333325</c:v>
                </c:pt>
                <c:pt idx="12683">
                  <c:v>0.60957310185185187</c:v>
                </c:pt>
                <c:pt idx="12684">
                  <c:v>0.60957447916666663</c:v>
                </c:pt>
                <c:pt idx="12685">
                  <c:v>0.60957593749999994</c:v>
                </c:pt>
                <c:pt idx="12686">
                  <c:v>0.60957657407407406</c:v>
                </c:pt>
                <c:pt idx="12687">
                  <c:v>0.60957818287037036</c:v>
                </c:pt>
                <c:pt idx="12688">
                  <c:v>0.60957938657407407</c:v>
                </c:pt>
                <c:pt idx="12689">
                  <c:v>0.60958032407407403</c:v>
                </c:pt>
                <c:pt idx="12690">
                  <c:v>0.60958107638888892</c:v>
                </c:pt>
                <c:pt idx="12691">
                  <c:v>0.60958229166666666</c:v>
                </c:pt>
                <c:pt idx="12692">
                  <c:v>0.60958396990740737</c:v>
                </c:pt>
                <c:pt idx="12693">
                  <c:v>0.60958479166666668</c:v>
                </c:pt>
                <c:pt idx="12694">
                  <c:v>0.60958565972222223</c:v>
                </c:pt>
                <c:pt idx="12695">
                  <c:v>0.60958681712962959</c:v>
                </c:pt>
                <c:pt idx="12696">
                  <c:v>0.60958797453703706</c:v>
                </c:pt>
                <c:pt idx="12697">
                  <c:v>0.60958912037037039</c:v>
                </c:pt>
                <c:pt idx="12698">
                  <c:v>0.60959028935185189</c:v>
                </c:pt>
                <c:pt idx="12699">
                  <c:v>0.60959144675925925</c:v>
                </c:pt>
                <c:pt idx="12700">
                  <c:v>0.60959260416666661</c:v>
                </c:pt>
                <c:pt idx="12701">
                  <c:v>0.60959376157407408</c:v>
                </c:pt>
                <c:pt idx="12702">
                  <c:v>0.60959491898148144</c:v>
                </c:pt>
                <c:pt idx="12703">
                  <c:v>0.60959607638888891</c:v>
                </c:pt>
                <c:pt idx="12704">
                  <c:v>0.609597337962963</c:v>
                </c:pt>
                <c:pt idx="12705">
                  <c:v>0.60959918981481487</c:v>
                </c:pt>
                <c:pt idx="12706">
                  <c:v>0.60960069444444442</c:v>
                </c:pt>
                <c:pt idx="12707">
                  <c:v>0.60960101851851844</c:v>
                </c:pt>
                <c:pt idx="12708">
                  <c:v>0.60960250000000005</c:v>
                </c:pt>
                <c:pt idx="12709">
                  <c:v>0.60960343750000001</c:v>
                </c:pt>
                <c:pt idx="12710">
                  <c:v>0.60960434027777777</c:v>
                </c:pt>
                <c:pt idx="12711">
                  <c:v>0.60960582175925926</c:v>
                </c:pt>
                <c:pt idx="12712">
                  <c:v>0.60960648148148144</c:v>
                </c:pt>
                <c:pt idx="12713">
                  <c:v>0.60960765046296295</c:v>
                </c:pt>
                <c:pt idx="12714">
                  <c:v>0.60960880787037042</c:v>
                </c:pt>
                <c:pt idx="12715">
                  <c:v>0.60960996527777778</c:v>
                </c:pt>
                <c:pt idx="12716">
                  <c:v>0.60961112268518514</c:v>
                </c:pt>
                <c:pt idx="12717">
                  <c:v>0.60961226851851846</c:v>
                </c:pt>
                <c:pt idx="12718">
                  <c:v>0.60961343750000008</c:v>
                </c:pt>
                <c:pt idx="12719">
                  <c:v>0.60961459490740744</c:v>
                </c:pt>
                <c:pt idx="12720">
                  <c:v>0.6096157523148148</c:v>
                </c:pt>
                <c:pt idx="12721">
                  <c:v>0.60961690972222216</c:v>
                </c:pt>
                <c:pt idx="12722">
                  <c:v>0.60961888888888893</c:v>
                </c:pt>
                <c:pt idx="12723">
                  <c:v>0.60962048611111108</c:v>
                </c:pt>
                <c:pt idx="12724">
                  <c:v>0.60962067129629638</c:v>
                </c:pt>
                <c:pt idx="12725">
                  <c:v>0.60962217592592594</c:v>
                </c:pt>
                <c:pt idx="12726">
                  <c:v>0.60962347222222224</c:v>
                </c:pt>
                <c:pt idx="12727">
                  <c:v>0.60962407407407404</c:v>
                </c:pt>
                <c:pt idx="12728">
                  <c:v>0.60962542824074073</c:v>
                </c:pt>
                <c:pt idx="12729">
                  <c:v>0.60962634259259263</c:v>
                </c:pt>
                <c:pt idx="12730">
                  <c:v>0.60962877314814812</c:v>
                </c:pt>
                <c:pt idx="12731">
                  <c:v>0.60962950231481483</c:v>
                </c:pt>
                <c:pt idx="12732">
                  <c:v>0.60962973379629626</c:v>
                </c:pt>
                <c:pt idx="12733">
                  <c:v>0.60963079861111114</c:v>
                </c:pt>
                <c:pt idx="12734">
                  <c:v>0.60963194444444446</c:v>
                </c:pt>
                <c:pt idx="12735">
                  <c:v>0.60963311342592597</c:v>
                </c:pt>
                <c:pt idx="12736">
                  <c:v>0.60963425925925929</c:v>
                </c:pt>
                <c:pt idx="12737">
                  <c:v>0.60963542824074068</c:v>
                </c:pt>
                <c:pt idx="12738">
                  <c:v>0.60963658564814815</c:v>
                </c:pt>
                <c:pt idx="12739">
                  <c:v>0.60963774305555551</c:v>
                </c:pt>
                <c:pt idx="12740">
                  <c:v>0.60963888888888895</c:v>
                </c:pt>
                <c:pt idx="12741">
                  <c:v>0.60964005787037034</c:v>
                </c:pt>
                <c:pt idx="12742">
                  <c:v>0.6096412152777777</c:v>
                </c:pt>
                <c:pt idx="12743">
                  <c:v>0.60964306712962968</c:v>
                </c:pt>
                <c:pt idx="12744">
                  <c:v>0.60964353009259264</c:v>
                </c:pt>
                <c:pt idx="12745">
                  <c:v>0.60964582175925919</c:v>
                </c:pt>
                <c:pt idx="12746">
                  <c:v>0.60964692129629627</c:v>
                </c:pt>
                <c:pt idx="12747">
                  <c:v>0.60964711805555549</c:v>
                </c:pt>
                <c:pt idx="12748">
                  <c:v>0.60964914351851851</c:v>
                </c:pt>
                <c:pt idx="12749">
                  <c:v>0.60964988425925926</c:v>
                </c:pt>
                <c:pt idx="12750">
                  <c:v>0.60965047453703702</c:v>
                </c:pt>
                <c:pt idx="12751">
                  <c:v>0.60965203703703708</c:v>
                </c:pt>
                <c:pt idx="12752">
                  <c:v>0.60965304398148146</c:v>
                </c:pt>
                <c:pt idx="12753">
                  <c:v>0.60965394675925932</c:v>
                </c:pt>
                <c:pt idx="12754">
                  <c:v>0.60965510416666668</c:v>
                </c:pt>
                <c:pt idx="12755">
                  <c:v>0.60965626157407404</c:v>
                </c:pt>
                <c:pt idx="12756">
                  <c:v>0.60965740740740737</c:v>
                </c:pt>
                <c:pt idx="12757">
                  <c:v>0.60965857638888887</c:v>
                </c:pt>
                <c:pt idx="12758">
                  <c:v>0.60965973379629634</c:v>
                </c:pt>
                <c:pt idx="12759">
                  <c:v>0.6096608912037037</c:v>
                </c:pt>
                <c:pt idx="12760">
                  <c:v>0.60966204861111106</c:v>
                </c:pt>
                <c:pt idx="12761">
                  <c:v>0.6096632291666666</c:v>
                </c:pt>
                <c:pt idx="12762">
                  <c:v>0.60966436342592589</c:v>
                </c:pt>
                <c:pt idx="12763">
                  <c:v>0.60966702546296292</c:v>
                </c:pt>
                <c:pt idx="12764">
                  <c:v>0.6096684722222222</c:v>
                </c:pt>
                <c:pt idx="12765">
                  <c:v>0.60967061342592588</c:v>
                </c:pt>
                <c:pt idx="12766">
                  <c:v>0.60967185185185191</c:v>
                </c:pt>
                <c:pt idx="12767">
                  <c:v>0.60967223379629631</c:v>
                </c:pt>
                <c:pt idx="12768">
                  <c:v>0.60967321759259263</c:v>
                </c:pt>
                <c:pt idx="12769">
                  <c:v>0.6096755787037037</c:v>
                </c:pt>
                <c:pt idx="12770">
                  <c:v>0.6096757060185185</c:v>
                </c:pt>
                <c:pt idx="12771">
                  <c:v>0.60967650462962963</c:v>
                </c:pt>
                <c:pt idx="12772">
                  <c:v>0.6096776620370371</c:v>
                </c:pt>
                <c:pt idx="12773">
                  <c:v>0.6096788310185185</c:v>
                </c:pt>
                <c:pt idx="12774">
                  <c:v>0.60967997685185182</c:v>
                </c:pt>
                <c:pt idx="12775">
                  <c:v>0.60968113425925918</c:v>
                </c:pt>
                <c:pt idx="12776">
                  <c:v>0.60968229166666665</c:v>
                </c:pt>
                <c:pt idx="12777">
                  <c:v>0.60968344907407412</c:v>
                </c:pt>
                <c:pt idx="12778">
                  <c:v>0.60968461805555552</c:v>
                </c:pt>
                <c:pt idx="12779">
                  <c:v>0.60968577546296299</c:v>
                </c:pt>
                <c:pt idx="12780">
                  <c:v>0.60968692129629631</c:v>
                </c:pt>
                <c:pt idx="12781">
                  <c:v>0.60968831018518521</c:v>
                </c:pt>
                <c:pt idx="12782">
                  <c:v>0.60969034722222226</c:v>
                </c:pt>
                <c:pt idx="12783">
                  <c:v>0.60969145833333327</c:v>
                </c:pt>
                <c:pt idx="12784">
                  <c:v>0.6096917824074074</c:v>
                </c:pt>
                <c:pt idx="12785">
                  <c:v>0.60969359953703706</c:v>
                </c:pt>
                <c:pt idx="12786">
                  <c:v>0.60969495370370375</c:v>
                </c:pt>
                <c:pt idx="12787">
                  <c:v>0.60969525462962959</c:v>
                </c:pt>
                <c:pt idx="12788">
                  <c:v>0.60969708333333339</c:v>
                </c:pt>
                <c:pt idx="12789">
                  <c:v>0.60969820601851854</c:v>
                </c:pt>
                <c:pt idx="12790">
                  <c:v>0.60969848379629632</c:v>
                </c:pt>
                <c:pt idx="12791">
                  <c:v>0.60969965277777782</c:v>
                </c:pt>
                <c:pt idx="12792">
                  <c:v>0.60970082175925921</c:v>
                </c:pt>
                <c:pt idx="12793">
                  <c:v>0.60970197916666657</c:v>
                </c:pt>
                <c:pt idx="12794">
                  <c:v>0.60970312500000001</c:v>
                </c:pt>
                <c:pt idx="12795">
                  <c:v>0.60970428240740737</c:v>
                </c:pt>
                <c:pt idx="12796">
                  <c:v>0.60970543981481484</c:v>
                </c:pt>
                <c:pt idx="12797">
                  <c:v>0.60970660879629623</c:v>
                </c:pt>
                <c:pt idx="12798">
                  <c:v>0.60970775462962967</c:v>
                </c:pt>
                <c:pt idx="12799">
                  <c:v>0.60970891203703703</c:v>
                </c:pt>
                <c:pt idx="12800">
                  <c:v>0.60971009259259257</c:v>
                </c:pt>
                <c:pt idx="12801">
                  <c:v>0.60971222222222221</c:v>
                </c:pt>
                <c:pt idx="12802">
                  <c:v>0.60971356481481487</c:v>
                </c:pt>
                <c:pt idx="12803">
                  <c:v>0.60971378472222226</c:v>
                </c:pt>
                <c:pt idx="12804">
                  <c:v>0.6097154398148148</c:v>
                </c:pt>
                <c:pt idx="12805">
                  <c:v>0.60971657407407409</c:v>
                </c:pt>
                <c:pt idx="12806">
                  <c:v>0.6097170833333333</c:v>
                </c:pt>
                <c:pt idx="12807">
                  <c:v>0.60971883101851854</c:v>
                </c:pt>
                <c:pt idx="12808">
                  <c:v>0.60971973379629629</c:v>
                </c:pt>
                <c:pt idx="12809">
                  <c:v>0.60972053240740742</c:v>
                </c:pt>
                <c:pt idx="12810">
                  <c:v>0.60972165509259257</c:v>
                </c:pt>
                <c:pt idx="12811">
                  <c:v>0.60972282407407408</c:v>
                </c:pt>
                <c:pt idx="12812">
                  <c:v>0.60972395833333337</c:v>
                </c:pt>
                <c:pt idx="12813">
                  <c:v>0.60972511574074073</c:v>
                </c:pt>
                <c:pt idx="12814">
                  <c:v>0.60972628472222223</c:v>
                </c:pt>
                <c:pt idx="12815">
                  <c:v>0.60972744212962959</c:v>
                </c:pt>
                <c:pt idx="12816">
                  <c:v>0.60972859953703706</c:v>
                </c:pt>
                <c:pt idx="12817">
                  <c:v>0.60972974537037039</c:v>
                </c:pt>
                <c:pt idx="12818">
                  <c:v>0.60973091435185178</c:v>
                </c:pt>
                <c:pt idx="12819">
                  <c:v>0.60973207175925925</c:v>
                </c:pt>
                <c:pt idx="12820">
                  <c:v>0.60973329861111114</c:v>
                </c:pt>
                <c:pt idx="12821">
                  <c:v>0.60973447916666668</c:v>
                </c:pt>
                <c:pt idx="12822">
                  <c:v>0.60973624999999998</c:v>
                </c:pt>
                <c:pt idx="12823">
                  <c:v>0.60973810185185184</c:v>
                </c:pt>
                <c:pt idx="12824">
                  <c:v>0.6097385300925926</c:v>
                </c:pt>
                <c:pt idx="12825">
                  <c:v>0.60974075231481484</c:v>
                </c:pt>
                <c:pt idx="12826">
                  <c:v>0.60974254629629632</c:v>
                </c:pt>
                <c:pt idx="12827">
                  <c:v>0.60974409722222223</c:v>
                </c:pt>
                <c:pt idx="12828">
                  <c:v>0.60974457175925922</c:v>
                </c:pt>
                <c:pt idx="12829">
                  <c:v>0.60974525462962958</c:v>
                </c:pt>
                <c:pt idx="12830">
                  <c:v>0.60974642361111109</c:v>
                </c:pt>
                <c:pt idx="12831">
                  <c:v>0.60974758101851856</c:v>
                </c:pt>
                <c:pt idx="12832">
                  <c:v>0.60974872685185189</c:v>
                </c:pt>
                <c:pt idx="12833">
                  <c:v>0.60974989583333339</c:v>
                </c:pt>
                <c:pt idx="12834">
                  <c:v>0.6097510416666666</c:v>
                </c:pt>
                <c:pt idx="12835">
                  <c:v>0.60975219907407407</c:v>
                </c:pt>
                <c:pt idx="12836">
                  <c:v>0.60975336805555558</c:v>
                </c:pt>
                <c:pt idx="12837">
                  <c:v>0.6097545138888889</c:v>
                </c:pt>
                <c:pt idx="12838">
                  <c:v>0.60975568287037041</c:v>
                </c:pt>
                <c:pt idx="12839">
                  <c:v>0.60975701388888892</c:v>
                </c:pt>
                <c:pt idx="12840">
                  <c:v>0.6097584953703703</c:v>
                </c:pt>
                <c:pt idx="12841">
                  <c:v>0.60975949074074076</c:v>
                </c:pt>
                <c:pt idx="12842">
                  <c:v>0.60976199074074078</c:v>
                </c:pt>
                <c:pt idx="12843">
                  <c:v>0.60976324074074073</c:v>
                </c:pt>
                <c:pt idx="12844">
                  <c:v>0.60976449074074079</c:v>
                </c:pt>
                <c:pt idx="12845">
                  <c:v>0.60976611111111112</c:v>
                </c:pt>
                <c:pt idx="12846">
                  <c:v>0.60976637731481487</c:v>
                </c:pt>
                <c:pt idx="12847">
                  <c:v>0.60976754629629626</c:v>
                </c:pt>
                <c:pt idx="12848">
                  <c:v>0.60976869212962959</c:v>
                </c:pt>
                <c:pt idx="12849">
                  <c:v>0.60976986111111109</c:v>
                </c:pt>
                <c:pt idx="12850">
                  <c:v>0.60977100694444442</c:v>
                </c:pt>
                <c:pt idx="12851">
                  <c:v>0.60977217592592592</c:v>
                </c:pt>
                <c:pt idx="12852">
                  <c:v>0.60977332175925925</c:v>
                </c:pt>
                <c:pt idx="12853">
                  <c:v>0.60977447916666661</c:v>
                </c:pt>
                <c:pt idx="12854">
                  <c:v>0.60977564814814822</c:v>
                </c:pt>
                <c:pt idx="12855">
                  <c:v>0.60977680555555558</c:v>
                </c:pt>
                <c:pt idx="12856">
                  <c:v>0.60977796296296294</c:v>
                </c:pt>
                <c:pt idx="12857">
                  <c:v>0.60977993055555557</c:v>
                </c:pt>
                <c:pt idx="12858">
                  <c:v>0.60978069444444449</c:v>
                </c:pt>
                <c:pt idx="12859">
                  <c:v>0.60978160879629628</c:v>
                </c:pt>
                <c:pt idx="12860">
                  <c:v>0.60978416666666668</c:v>
                </c:pt>
                <c:pt idx="12861">
                  <c:v>0.60978427083333331</c:v>
                </c:pt>
                <c:pt idx="12862">
                  <c:v>0.60978500000000002</c:v>
                </c:pt>
                <c:pt idx="12863">
                  <c:v>0.60978658564814814</c:v>
                </c:pt>
                <c:pt idx="12864">
                  <c:v>0.60978734953703706</c:v>
                </c:pt>
                <c:pt idx="12865">
                  <c:v>0.60978837962962962</c:v>
                </c:pt>
                <c:pt idx="12866">
                  <c:v>0.60979024305555551</c:v>
                </c:pt>
                <c:pt idx="12867">
                  <c:v>0.60979069444444445</c:v>
                </c:pt>
                <c:pt idx="12868">
                  <c:v>0.60979184027777777</c:v>
                </c:pt>
                <c:pt idx="12869">
                  <c:v>0.60979300925925928</c:v>
                </c:pt>
                <c:pt idx="12870">
                  <c:v>0.60979416666666664</c:v>
                </c:pt>
                <c:pt idx="12871">
                  <c:v>0.60979532407407411</c:v>
                </c:pt>
                <c:pt idx="12872">
                  <c:v>0.60979648148148147</c:v>
                </c:pt>
                <c:pt idx="12873">
                  <c:v>0.60979763888888894</c:v>
                </c:pt>
                <c:pt idx="12874">
                  <c:v>0.60979878472222215</c:v>
                </c:pt>
                <c:pt idx="12875">
                  <c:v>0.60979995370370366</c:v>
                </c:pt>
                <c:pt idx="12876">
                  <c:v>0.60980109953703709</c:v>
                </c:pt>
                <c:pt idx="12877">
                  <c:v>0.60980236111111108</c:v>
                </c:pt>
                <c:pt idx="12878">
                  <c:v>0.60980348379629634</c:v>
                </c:pt>
                <c:pt idx="12879">
                  <c:v>0.60980534722222224</c:v>
                </c:pt>
                <c:pt idx="12880">
                  <c:v>0.60980594907407404</c:v>
                </c:pt>
                <c:pt idx="12881">
                  <c:v>0.60980777777777773</c:v>
                </c:pt>
                <c:pt idx="12882">
                  <c:v>0.60980886574074067</c:v>
                </c:pt>
                <c:pt idx="12883">
                  <c:v>0.60980925925925922</c:v>
                </c:pt>
                <c:pt idx="12884">
                  <c:v>0.60981118055555561</c:v>
                </c:pt>
                <c:pt idx="12885">
                  <c:v>0.60981228009259258</c:v>
                </c:pt>
                <c:pt idx="12886">
                  <c:v>0.60981268518518517</c:v>
                </c:pt>
                <c:pt idx="12887">
                  <c:v>0.60981410879629627</c:v>
                </c:pt>
                <c:pt idx="12888">
                  <c:v>0.60981516203703701</c:v>
                </c:pt>
                <c:pt idx="12889">
                  <c:v>0.60981615740740747</c:v>
                </c:pt>
                <c:pt idx="12890">
                  <c:v>0.60981731481481483</c:v>
                </c:pt>
                <c:pt idx="12891">
                  <c:v>0.60981847222222219</c:v>
                </c:pt>
                <c:pt idx="12892">
                  <c:v>0.60981962962962954</c:v>
                </c:pt>
                <c:pt idx="12893">
                  <c:v>0.60982078703703713</c:v>
                </c:pt>
                <c:pt idx="12894">
                  <c:v>0.60982193287037034</c:v>
                </c:pt>
                <c:pt idx="12895">
                  <c:v>0.60982310185185185</c:v>
                </c:pt>
                <c:pt idx="12896">
                  <c:v>0.6098242592592592</c:v>
                </c:pt>
                <c:pt idx="12897">
                  <c:v>0.60982541666666668</c:v>
                </c:pt>
                <c:pt idx="12898">
                  <c:v>0.60982657407407415</c:v>
                </c:pt>
                <c:pt idx="12899">
                  <c:v>0.60982796296296293</c:v>
                </c:pt>
                <c:pt idx="12900">
                  <c:v>0.60982976851851856</c:v>
                </c:pt>
                <c:pt idx="12901">
                  <c:v>0.60983056712962957</c:v>
                </c:pt>
                <c:pt idx="12902">
                  <c:v>0.6098318981481482</c:v>
                </c:pt>
                <c:pt idx="12903">
                  <c:v>0.60983306712962959</c:v>
                </c:pt>
                <c:pt idx="12904">
                  <c:v>0.60983357638888891</c:v>
                </c:pt>
                <c:pt idx="12905">
                  <c:v>0.60983479166666665</c:v>
                </c:pt>
                <c:pt idx="12906">
                  <c:v>0.60983583333333335</c:v>
                </c:pt>
                <c:pt idx="12907">
                  <c:v>0.60983699074074071</c:v>
                </c:pt>
                <c:pt idx="12908">
                  <c:v>0.60983814814814818</c:v>
                </c:pt>
                <c:pt idx="12909">
                  <c:v>0.60983930555555554</c:v>
                </c:pt>
                <c:pt idx="12910">
                  <c:v>0.60984046296296301</c:v>
                </c:pt>
                <c:pt idx="12911">
                  <c:v>0.60984162037037037</c:v>
                </c:pt>
                <c:pt idx="12912">
                  <c:v>0.60984277777777773</c:v>
                </c:pt>
                <c:pt idx="12913">
                  <c:v>0.60984392361111106</c:v>
                </c:pt>
                <c:pt idx="12914">
                  <c:v>0.60984509259259256</c:v>
                </c:pt>
                <c:pt idx="12915">
                  <c:v>0.60984625000000003</c:v>
                </c:pt>
                <c:pt idx="12916">
                  <c:v>0.60984740740740739</c:v>
                </c:pt>
                <c:pt idx="12917">
                  <c:v>0.60984859953703707</c:v>
                </c:pt>
                <c:pt idx="12918">
                  <c:v>0.60985045138888883</c:v>
                </c:pt>
                <c:pt idx="12919">
                  <c:v>0.60985112268518527</c:v>
                </c:pt>
                <c:pt idx="12920">
                  <c:v>0.60985228009259262</c:v>
                </c:pt>
                <c:pt idx="12921">
                  <c:v>0.6098542939814815</c:v>
                </c:pt>
                <c:pt idx="12922">
                  <c:v>0.60985473379629629</c:v>
                </c:pt>
                <c:pt idx="12923">
                  <c:v>0.60985685185185179</c:v>
                </c:pt>
                <c:pt idx="12924">
                  <c:v>0.60985817129629627</c:v>
                </c:pt>
                <c:pt idx="12925">
                  <c:v>0.6098597916666666</c:v>
                </c:pt>
                <c:pt idx="12926">
                  <c:v>0.60986053240740734</c:v>
                </c:pt>
                <c:pt idx="12927">
                  <c:v>0.60986163194444443</c:v>
                </c:pt>
                <c:pt idx="12928">
                  <c:v>0.60986280092592593</c:v>
                </c:pt>
                <c:pt idx="12929">
                  <c:v>0.60986395833333329</c:v>
                </c:pt>
                <c:pt idx="12930">
                  <c:v>0.60986510416666673</c:v>
                </c:pt>
                <c:pt idx="12931">
                  <c:v>0.60986627314814823</c:v>
                </c:pt>
                <c:pt idx="12932">
                  <c:v>0.60986743055555559</c:v>
                </c:pt>
                <c:pt idx="12933">
                  <c:v>0.60986858796296295</c:v>
                </c:pt>
                <c:pt idx="12934">
                  <c:v>0.60986974537037031</c:v>
                </c:pt>
                <c:pt idx="12935">
                  <c:v>0.60987090277777778</c:v>
                </c:pt>
                <c:pt idx="12936">
                  <c:v>0.60987206018518525</c:v>
                </c:pt>
                <c:pt idx="12937">
                  <c:v>0.60987321759259261</c:v>
                </c:pt>
                <c:pt idx="12938">
                  <c:v>0.60987446759259267</c:v>
                </c:pt>
                <c:pt idx="12939">
                  <c:v>0.60987564814814821</c:v>
                </c:pt>
                <c:pt idx="12940">
                  <c:v>0.6098777314814815</c:v>
                </c:pt>
                <c:pt idx="12941">
                  <c:v>0.60987797453703707</c:v>
                </c:pt>
                <c:pt idx="12942">
                  <c:v>0.60987903935185184</c:v>
                </c:pt>
                <c:pt idx="12943">
                  <c:v>0.60988021990740737</c:v>
                </c:pt>
                <c:pt idx="12944">
                  <c:v>0.60988143518518523</c:v>
                </c:pt>
                <c:pt idx="12945">
                  <c:v>0.60988282407407401</c:v>
                </c:pt>
                <c:pt idx="12946">
                  <c:v>0.60988408564814811</c:v>
                </c:pt>
                <c:pt idx="12947">
                  <c:v>0.60988479166666665</c:v>
                </c:pt>
                <c:pt idx="12948">
                  <c:v>0.60988593749999997</c:v>
                </c:pt>
                <c:pt idx="12949">
                  <c:v>0.60988709490740745</c:v>
                </c:pt>
                <c:pt idx="12950">
                  <c:v>0.6098882523148148</c:v>
                </c:pt>
                <c:pt idx="12951">
                  <c:v>0.60988942129629631</c:v>
                </c:pt>
                <c:pt idx="12952">
                  <c:v>0.60989057870370378</c:v>
                </c:pt>
                <c:pt idx="12953">
                  <c:v>0.60989173611111114</c:v>
                </c:pt>
                <c:pt idx="12954">
                  <c:v>0.6098928935185185</c:v>
                </c:pt>
                <c:pt idx="12955">
                  <c:v>0.60989405092592586</c:v>
                </c:pt>
                <c:pt idx="12956">
                  <c:v>0.60989519675925929</c:v>
                </c:pt>
                <c:pt idx="12957">
                  <c:v>0.6098964930555556</c:v>
                </c:pt>
                <c:pt idx="12958">
                  <c:v>0.60989787037037035</c:v>
                </c:pt>
                <c:pt idx="12959">
                  <c:v>0.60989902777777771</c:v>
                </c:pt>
                <c:pt idx="12960">
                  <c:v>0.60990035879629634</c:v>
                </c:pt>
                <c:pt idx="12961">
                  <c:v>0.60990221064814809</c:v>
                </c:pt>
                <c:pt idx="12962">
                  <c:v>0.6099035416666666</c:v>
                </c:pt>
                <c:pt idx="12963">
                  <c:v>0.6099055902777778</c:v>
                </c:pt>
                <c:pt idx="12964">
                  <c:v>0.60990645833333335</c:v>
                </c:pt>
                <c:pt idx="12965">
                  <c:v>0.60990693287037046</c:v>
                </c:pt>
                <c:pt idx="12966">
                  <c:v>0.60990803240740732</c:v>
                </c:pt>
                <c:pt idx="12967">
                  <c:v>0.60990920138888882</c:v>
                </c:pt>
                <c:pt idx="12968">
                  <c:v>0.60991035879629629</c:v>
                </c:pt>
                <c:pt idx="12969">
                  <c:v>0.60991151620370376</c:v>
                </c:pt>
                <c:pt idx="12970">
                  <c:v>0.60991271990740747</c:v>
                </c:pt>
                <c:pt idx="12971">
                  <c:v>0.60991383101851848</c:v>
                </c:pt>
                <c:pt idx="12972">
                  <c:v>0.60991498842592595</c:v>
                </c:pt>
                <c:pt idx="12973">
                  <c:v>0.60991614583333331</c:v>
                </c:pt>
                <c:pt idx="12974">
                  <c:v>0.60991730324074078</c:v>
                </c:pt>
                <c:pt idx="12975">
                  <c:v>0.6099185416666667</c:v>
                </c:pt>
                <c:pt idx="12976">
                  <c:v>0.60991965277777771</c:v>
                </c:pt>
                <c:pt idx="12977">
                  <c:v>0.60992101851851854</c:v>
                </c:pt>
                <c:pt idx="12978">
                  <c:v>0.6099225231481481</c:v>
                </c:pt>
                <c:pt idx="12979">
                  <c:v>0.60992327546296299</c:v>
                </c:pt>
                <c:pt idx="12980">
                  <c:v>0.60992432870370372</c:v>
                </c:pt>
                <c:pt idx="12981">
                  <c:v>0.60992605324074067</c:v>
                </c:pt>
                <c:pt idx="12982">
                  <c:v>0.6099268518518518</c:v>
                </c:pt>
                <c:pt idx="12983">
                  <c:v>0.60992793981481475</c:v>
                </c:pt>
                <c:pt idx="12984">
                  <c:v>0.60992906250000001</c:v>
                </c:pt>
                <c:pt idx="12985">
                  <c:v>0.60993009259259257</c:v>
                </c:pt>
                <c:pt idx="12986">
                  <c:v>0.60993118055555551</c:v>
                </c:pt>
                <c:pt idx="12987">
                  <c:v>0.60993234953703701</c:v>
                </c:pt>
                <c:pt idx="12988">
                  <c:v>0.60993350694444437</c:v>
                </c:pt>
                <c:pt idx="12989">
                  <c:v>0.60993467592592587</c:v>
                </c:pt>
                <c:pt idx="12990">
                  <c:v>0.60993587962962958</c:v>
                </c:pt>
                <c:pt idx="12991">
                  <c:v>0.60993697916666667</c:v>
                </c:pt>
                <c:pt idx="12992">
                  <c:v>0.60993813657407403</c:v>
                </c:pt>
                <c:pt idx="12993">
                  <c:v>0.6099392939814815</c:v>
                </c:pt>
                <c:pt idx="12994">
                  <c:v>0.60994045138888897</c:v>
                </c:pt>
                <c:pt idx="12995">
                  <c:v>0.60994179398148141</c:v>
                </c:pt>
                <c:pt idx="12996">
                  <c:v>0.60994383101851846</c:v>
                </c:pt>
                <c:pt idx="12997">
                  <c:v>0.60994520833333332</c:v>
                </c:pt>
                <c:pt idx="12998">
                  <c:v>0.60994541666666668</c:v>
                </c:pt>
                <c:pt idx="12999">
                  <c:v>0.60994637731481482</c:v>
                </c:pt>
                <c:pt idx="13000">
                  <c:v>0.60994844907407408</c:v>
                </c:pt>
                <c:pt idx="13001">
                  <c:v>0.60994909722222224</c:v>
                </c:pt>
                <c:pt idx="13002">
                  <c:v>0.60995002314814817</c:v>
                </c:pt>
                <c:pt idx="13003">
                  <c:v>0.60995243055555559</c:v>
                </c:pt>
                <c:pt idx="13004">
                  <c:v>0.60995292824074065</c:v>
                </c:pt>
                <c:pt idx="13005">
                  <c:v>0.60995336805555556</c:v>
                </c:pt>
                <c:pt idx="13006">
                  <c:v>0.60995434027777773</c:v>
                </c:pt>
                <c:pt idx="13007">
                  <c:v>0.6099554976851852</c:v>
                </c:pt>
                <c:pt idx="13008">
                  <c:v>0.60995665509259256</c:v>
                </c:pt>
                <c:pt idx="13009">
                  <c:v>0.60995781250000003</c:v>
                </c:pt>
                <c:pt idx="13010">
                  <c:v>0.60995901620370374</c:v>
                </c:pt>
                <c:pt idx="13011">
                  <c:v>0.60996012731481486</c:v>
                </c:pt>
                <c:pt idx="13012">
                  <c:v>0.60996128472222222</c:v>
                </c:pt>
                <c:pt idx="13013">
                  <c:v>0.60996244212962958</c:v>
                </c:pt>
                <c:pt idx="13014">
                  <c:v>0.60996359953703705</c:v>
                </c:pt>
                <c:pt idx="13015">
                  <c:v>0.60996481481481479</c:v>
                </c:pt>
                <c:pt idx="13016">
                  <c:v>0.60996702546296289</c:v>
                </c:pt>
                <c:pt idx="13017">
                  <c:v>0.60996817129629632</c:v>
                </c:pt>
                <c:pt idx="13018">
                  <c:v>0.60996853009259266</c:v>
                </c:pt>
                <c:pt idx="13019">
                  <c:v>0.60996951388888887</c:v>
                </c:pt>
                <c:pt idx="13020">
                  <c:v>0.60997101851851854</c:v>
                </c:pt>
                <c:pt idx="13021">
                  <c:v>0.60997172453703707</c:v>
                </c:pt>
                <c:pt idx="13022">
                  <c:v>0.6099729976851852</c:v>
                </c:pt>
                <c:pt idx="13023">
                  <c:v>0.60997444444444449</c:v>
                </c:pt>
                <c:pt idx="13024">
                  <c:v>0.60997525462962965</c:v>
                </c:pt>
                <c:pt idx="13025">
                  <c:v>0.60997690972222218</c:v>
                </c:pt>
                <c:pt idx="13026">
                  <c:v>0.60997829861111108</c:v>
                </c:pt>
                <c:pt idx="13027">
                  <c:v>0.60997864583333328</c:v>
                </c:pt>
                <c:pt idx="13028">
                  <c:v>0.60997980324074075</c:v>
                </c:pt>
                <c:pt idx="13029">
                  <c:v>0.60998096064814822</c:v>
                </c:pt>
                <c:pt idx="13030">
                  <c:v>0.60998217592592596</c:v>
                </c:pt>
                <c:pt idx="13031">
                  <c:v>0.60998327546296294</c:v>
                </c:pt>
                <c:pt idx="13032">
                  <c:v>0.60998443287037041</c:v>
                </c:pt>
                <c:pt idx="13033">
                  <c:v>0.60998559027777777</c:v>
                </c:pt>
                <c:pt idx="13034">
                  <c:v>0.60998674768518524</c:v>
                </c:pt>
                <c:pt idx="13035">
                  <c:v>0.60998796296296298</c:v>
                </c:pt>
                <c:pt idx="13036">
                  <c:v>0.60998906249999996</c:v>
                </c:pt>
                <c:pt idx="13037">
                  <c:v>0.60999028935185184</c:v>
                </c:pt>
                <c:pt idx="13038">
                  <c:v>0.60999157407407401</c:v>
                </c:pt>
                <c:pt idx="13039">
                  <c:v>0.60999324074074068</c:v>
                </c:pt>
                <c:pt idx="13040">
                  <c:v>0.60999390046296298</c:v>
                </c:pt>
                <c:pt idx="13041">
                  <c:v>0.60999550925925927</c:v>
                </c:pt>
                <c:pt idx="13042">
                  <c:v>0.60999659722222221</c:v>
                </c:pt>
                <c:pt idx="13043">
                  <c:v>0.60999729166666672</c:v>
                </c:pt>
                <c:pt idx="13044">
                  <c:v>0.60999896990740743</c:v>
                </c:pt>
                <c:pt idx="13045">
                  <c:v>0.61000012731481479</c:v>
                </c:pt>
                <c:pt idx="13046">
                  <c:v>0.61000062499999996</c:v>
                </c:pt>
                <c:pt idx="13047">
                  <c:v>0.61000179398148147</c:v>
                </c:pt>
                <c:pt idx="13048">
                  <c:v>0.61000295138888883</c:v>
                </c:pt>
                <c:pt idx="13049">
                  <c:v>0.6100041087962963</c:v>
                </c:pt>
                <c:pt idx="13050">
                  <c:v>0.61000531250000001</c:v>
                </c:pt>
                <c:pt idx="13051">
                  <c:v>0.61000642361111113</c:v>
                </c:pt>
                <c:pt idx="13052">
                  <c:v>0.61000758101851849</c:v>
                </c:pt>
                <c:pt idx="13053">
                  <c:v>0.61000874999999999</c:v>
                </c:pt>
                <c:pt idx="13054">
                  <c:v>0.61000989583333332</c:v>
                </c:pt>
                <c:pt idx="13055">
                  <c:v>0.61001109953703703</c:v>
                </c:pt>
                <c:pt idx="13056">
                  <c:v>0.61001245370370372</c:v>
                </c:pt>
                <c:pt idx="13057">
                  <c:v>0.61001366898148146</c:v>
                </c:pt>
                <c:pt idx="13058">
                  <c:v>0.6100154166666667</c:v>
                </c:pt>
                <c:pt idx="13059">
                  <c:v>0.61001615740740744</c:v>
                </c:pt>
                <c:pt idx="13060">
                  <c:v>0.61001859953703708</c:v>
                </c:pt>
                <c:pt idx="13061">
                  <c:v>0.61001900462962966</c:v>
                </c:pt>
                <c:pt idx="13062">
                  <c:v>0.61001934027777782</c:v>
                </c:pt>
                <c:pt idx="13063">
                  <c:v>0.61002067129629634</c:v>
                </c:pt>
                <c:pt idx="13064">
                  <c:v>0.6100214814814815</c:v>
                </c:pt>
                <c:pt idx="13065">
                  <c:v>0.61002350694444452</c:v>
                </c:pt>
                <c:pt idx="13066">
                  <c:v>0.61002377314814815</c:v>
                </c:pt>
                <c:pt idx="13067">
                  <c:v>0.61002494212962965</c:v>
                </c:pt>
                <c:pt idx="13068">
                  <c:v>0.61002609953703701</c:v>
                </c:pt>
                <c:pt idx="13069">
                  <c:v>0.61002725694444448</c:v>
                </c:pt>
                <c:pt idx="13070">
                  <c:v>0.6100284606481482</c:v>
                </c:pt>
                <c:pt idx="13071">
                  <c:v>0.61002957175925931</c:v>
                </c:pt>
                <c:pt idx="13072">
                  <c:v>0.61003072916666667</c:v>
                </c:pt>
                <c:pt idx="13073">
                  <c:v>0.61003188657407403</c:v>
                </c:pt>
                <c:pt idx="13074">
                  <c:v>0.61003305555555554</c:v>
                </c:pt>
                <c:pt idx="13075">
                  <c:v>0.61003424768518522</c:v>
                </c:pt>
                <c:pt idx="13076">
                  <c:v>0.610035636574074</c:v>
                </c:pt>
                <c:pt idx="13077">
                  <c:v>0.61003656250000005</c:v>
                </c:pt>
                <c:pt idx="13078">
                  <c:v>0.61003824074074064</c:v>
                </c:pt>
                <c:pt idx="13079">
                  <c:v>0.61003908564814813</c:v>
                </c:pt>
                <c:pt idx="13080">
                  <c:v>0.61004126157407412</c:v>
                </c:pt>
                <c:pt idx="13081">
                  <c:v>0.61004238425925927</c:v>
                </c:pt>
                <c:pt idx="13082">
                  <c:v>0.61004373842592596</c:v>
                </c:pt>
                <c:pt idx="13083">
                  <c:v>0.61004592592592588</c:v>
                </c:pt>
                <c:pt idx="13084">
                  <c:v>0.61004619212962963</c:v>
                </c:pt>
                <c:pt idx="13085">
                  <c:v>0.61004695601851855</c:v>
                </c:pt>
                <c:pt idx="13086">
                  <c:v>0.61004811342592591</c:v>
                </c:pt>
                <c:pt idx="13087">
                  <c:v>0.61004928240740741</c:v>
                </c:pt>
                <c:pt idx="13088">
                  <c:v>0.61005042824074074</c:v>
                </c:pt>
                <c:pt idx="13089">
                  <c:v>0.61005160879629627</c:v>
                </c:pt>
                <c:pt idx="13090">
                  <c:v>0.61005274305555557</c:v>
                </c:pt>
                <c:pt idx="13091">
                  <c:v>0.61005390046296293</c:v>
                </c:pt>
                <c:pt idx="13092">
                  <c:v>0.61005506944444443</c:v>
                </c:pt>
                <c:pt idx="13093">
                  <c:v>0.6100562268518519</c:v>
                </c:pt>
                <c:pt idx="13094">
                  <c:v>0.6100573958333334</c:v>
                </c:pt>
                <c:pt idx="13095">
                  <c:v>0.61005864583333336</c:v>
                </c:pt>
                <c:pt idx="13096">
                  <c:v>0.61006049768518522</c:v>
                </c:pt>
                <c:pt idx="13097">
                  <c:v>0.61006096064814819</c:v>
                </c:pt>
                <c:pt idx="13098">
                  <c:v>0.61006273148148149</c:v>
                </c:pt>
                <c:pt idx="13099">
                  <c:v>0.61006385416666664</c:v>
                </c:pt>
                <c:pt idx="13100">
                  <c:v>0.61006431712962961</c:v>
                </c:pt>
                <c:pt idx="13101">
                  <c:v>0.61006630787037042</c:v>
                </c:pt>
                <c:pt idx="13102">
                  <c:v>0.61006702546296299</c:v>
                </c:pt>
                <c:pt idx="13103">
                  <c:v>0.61006800925925919</c:v>
                </c:pt>
                <c:pt idx="13104">
                  <c:v>0.61006896990740744</c:v>
                </c:pt>
                <c:pt idx="13105">
                  <c:v>0.61007010416666663</c:v>
                </c:pt>
                <c:pt idx="13106">
                  <c:v>0.6100712615740741</c:v>
                </c:pt>
                <c:pt idx="13107">
                  <c:v>0.6100724305555556</c:v>
                </c:pt>
                <c:pt idx="13108">
                  <c:v>0.61007357638888893</c:v>
                </c:pt>
                <c:pt idx="13109">
                  <c:v>0.61007475694444446</c:v>
                </c:pt>
                <c:pt idx="13110">
                  <c:v>0.61007589120370376</c:v>
                </c:pt>
                <c:pt idx="13111">
                  <c:v>0.61007704861111112</c:v>
                </c:pt>
                <c:pt idx="13112">
                  <c:v>0.61007821759259262</c:v>
                </c:pt>
                <c:pt idx="13113">
                  <c:v>0.61007937499999998</c:v>
                </c:pt>
                <c:pt idx="13114">
                  <c:v>0.61008055555555551</c:v>
                </c:pt>
                <c:pt idx="13115">
                  <c:v>0.61008186342592585</c:v>
                </c:pt>
                <c:pt idx="13116">
                  <c:v>0.61008422453703703</c:v>
                </c:pt>
                <c:pt idx="13117">
                  <c:v>0.61008438657407404</c:v>
                </c:pt>
                <c:pt idx="13118">
                  <c:v>0.61008519675925921</c:v>
                </c:pt>
                <c:pt idx="13119">
                  <c:v>0.61008729166666664</c:v>
                </c:pt>
                <c:pt idx="13120">
                  <c:v>0.61008785879629635</c:v>
                </c:pt>
                <c:pt idx="13121">
                  <c:v>0.61008988425925925</c:v>
                </c:pt>
                <c:pt idx="13122">
                  <c:v>0.61009063657407403</c:v>
                </c:pt>
                <c:pt idx="13123">
                  <c:v>0.6100909375000001</c:v>
                </c:pt>
                <c:pt idx="13124">
                  <c:v>0.61009211805555563</c:v>
                </c:pt>
                <c:pt idx="13125">
                  <c:v>0.61009325231481482</c:v>
                </c:pt>
                <c:pt idx="13126">
                  <c:v>0.61009442129629632</c:v>
                </c:pt>
                <c:pt idx="13127">
                  <c:v>0.61009556712962965</c:v>
                </c:pt>
                <c:pt idx="13128">
                  <c:v>0.61009673611111115</c:v>
                </c:pt>
                <c:pt idx="13129">
                  <c:v>0.61009790509259265</c:v>
                </c:pt>
                <c:pt idx="13130">
                  <c:v>0.61009905092592587</c:v>
                </c:pt>
                <c:pt idx="13131">
                  <c:v>0.61010019675925931</c:v>
                </c:pt>
                <c:pt idx="13132">
                  <c:v>0.61010135416666667</c:v>
                </c:pt>
                <c:pt idx="13133">
                  <c:v>0.61010256944444441</c:v>
                </c:pt>
                <c:pt idx="13134">
                  <c:v>0.61010424768518512</c:v>
                </c:pt>
                <c:pt idx="13135">
                  <c:v>0.61010538194444452</c:v>
                </c:pt>
                <c:pt idx="13136">
                  <c:v>0.6101060416666666</c:v>
                </c:pt>
                <c:pt idx="13137">
                  <c:v>0.61010829861111116</c:v>
                </c:pt>
                <c:pt idx="13138">
                  <c:v>0.61010880787037036</c:v>
                </c:pt>
                <c:pt idx="13139">
                  <c:v>0.61011033564814821</c:v>
                </c:pt>
                <c:pt idx="13140">
                  <c:v>0.61011170138888882</c:v>
                </c:pt>
                <c:pt idx="13141">
                  <c:v>0.61011203703703709</c:v>
                </c:pt>
                <c:pt idx="13142">
                  <c:v>0.61011366898148156</c:v>
                </c:pt>
                <c:pt idx="13143">
                  <c:v>0.61011413194444442</c:v>
                </c:pt>
                <c:pt idx="13144">
                  <c:v>0.61011526620370371</c:v>
                </c:pt>
                <c:pt idx="13145">
                  <c:v>0.61011641203703704</c:v>
                </c:pt>
                <c:pt idx="13146">
                  <c:v>0.61011756944444451</c:v>
                </c:pt>
                <c:pt idx="13147">
                  <c:v>0.61011871527777772</c:v>
                </c:pt>
                <c:pt idx="13148">
                  <c:v>0.61011987268518519</c:v>
                </c:pt>
                <c:pt idx="13149">
                  <c:v>0.61012105324074073</c:v>
                </c:pt>
                <c:pt idx="13150">
                  <c:v>0.61012218750000002</c:v>
                </c:pt>
                <c:pt idx="13151">
                  <c:v>0.61012334490740738</c:v>
                </c:pt>
                <c:pt idx="13152">
                  <c:v>0.61012450231481474</c:v>
                </c:pt>
                <c:pt idx="13153">
                  <c:v>0.61012567129629625</c:v>
                </c:pt>
                <c:pt idx="13154">
                  <c:v>0.61012687499999996</c:v>
                </c:pt>
                <c:pt idx="13155">
                  <c:v>0.61012858796296299</c:v>
                </c:pt>
                <c:pt idx="13156">
                  <c:v>0.61012965277777775</c:v>
                </c:pt>
                <c:pt idx="13157">
                  <c:v>0.61013031249999994</c:v>
                </c:pt>
                <c:pt idx="13158">
                  <c:v>0.61013209490740739</c:v>
                </c:pt>
                <c:pt idx="13159">
                  <c:v>0.6101332986111111</c:v>
                </c:pt>
                <c:pt idx="13160">
                  <c:v>0.61013398148148146</c:v>
                </c:pt>
                <c:pt idx="13161">
                  <c:v>0.61013543981481477</c:v>
                </c:pt>
                <c:pt idx="13162">
                  <c:v>0.6101365856481481</c:v>
                </c:pt>
                <c:pt idx="13163">
                  <c:v>0.61013723379629636</c:v>
                </c:pt>
                <c:pt idx="13164">
                  <c:v>0.61013839120370372</c:v>
                </c:pt>
                <c:pt idx="13165">
                  <c:v>0.61013953703703705</c:v>
                </c:pt>
                <c:pt idx="13166">
                  <c:v>0.61014070601851855</c:v>
                </c:pt>
                <c:pt idx="13167">
                  <c:v>0.61014186342592591</c:v>
                </c:pt>
                <c:pt idx="13168">
                  <c:v>0.61014302083333338</c:v>
                </c:pt>
                <c:pt idx="13169">
                  <c:v>0.61014420138888892</c:v>
                </c:pt>
                <c:pt idx="13170">
                  <c:v>0.6101453356481481</c:v>
                </c:pt>
                <c:pt idx="13171">
                  <c:v>0.61014649305555557</c:v>
                </c:pt>
                <c:pt idx="13172">
                  <c:v>0.61014765046296293</c:v>
                </c:pt>
                <c:pt idx="13173">
                  <c:v>0.61014899305555559</c:v>
                </c:pt>
                <c:pt idx="13174">
                  <c:v>0.610151712962963</c:v>
                </c:pt>
                <c:pt idx="13175">
                  <c:v>0.61015186342592587</c:v>
                </c:pt>
                <c:pt idx="13176">
                  <c:v>0.61015233796296298</c:v>
                </c:pt>
                <c:pt idx="13177">
                  <c:v>0.61015413194444446</c:v>
                </c:pt>
                <c:pt idx="13178">
                  <c:v>0.61015539351851855</c:v>
                </c:pt>
                <c:pt idx="13179">
                  <c:v>0.61015605324074074</c:v>
                </c:pt>
                <c:pt idx="13180">
                  <c:v>0.61015707175925926</c:v>
                </c:pt>
                <c:pt idx="13181">
                  <c:v>0.61015807870370375</c:v>
                </c:pt>
                <c:pt idx="13182">
                  <c:v>0.61015922453703697</c:v>
                </c:pt>
                <c:pt idx="13183">
                  <c:v>0.61016038194444444</c:v>
                </c:pt>
                <c:pt idx="13184">
                  <c:v>0.61016156249999998</c:v>
                </c:pt>
                <c:pt idx="13185">
                  <c:v>0.61016269675925927</c:v>
                </c:pt>
                <c:pt idx="13186">
                  <c:v>0.61016385416666663</c:v>
                </c:pt>
                <c:pt idx="13187">
                  <c:v>0.61016502314814813</c:v>
                </c:pt>
                <c:pt idx="13188">
                  <c:v>0.61016616898148157</c:v>
                </c:pt>
                <c:pt idx="13189">
                  <c:v>0.61016736111111114</c:v>
                </c:pt>
                <c:pt idx="13190">
                  <c:v>0.61016848379629629</c:v>
                </c:pt>
                <c:pt idx="13191">
                  <c:v>0.61016964120370365</c:v>
                </c:pt>
                <c:pt idx="13192">
                  <c:v>0.61017084490740736</c:v>
                </c:pt>
                <c:pt idx="13193">
                  <c:v>0.61017270833333337</c:v>
                </c:pt>
                <c:pt idx="13194">
                  <c:v>0.61017409722222227</c:v>
                </c:pt>
                <c:pt idx="13195">
                  <c:v>0.6101744907407407</c:v>
                </c:pt>
                <c:pt idx="13196">
                  <c:v>0.61017642361111113</c:v>
                </c:pt>
                <c:pt idx="13197">
                  <c:v>0.61017674768518515</c:v>
                </c:pt>
                <c:pt idx="13198">
                  <c:v>0.61017795138888886</c:v>
                </c:pt>
                <c:pt idx="13199">
                  <c:v>0.61017975694444448</c:v>
                </c:pt>
                <c:pt idx="13200">
                  <c:v>0.61018021990740745</c:v>
                </c:pt>
                <c:pt idx="13201">
                  <c:v>0.61018329861111109</c:v>
                </c:pt>
                <c:pt idx="13202">
                  <c:v>0.61018496527777777</c:v>
                </c:pt>
                <c:pt idx="13203">
                  <c:v>0.6101858912037037</c:v>
                </c:pt>
                <c:pt idx="13204">
                  <c:v>0.61018704861111106</c:v>
                </c:pt>
                <c:pt idx="13205">
                  <c:v>0.61018820601851853</c:v>
                </c:pt>
                <c:pt idx="13206">
                  <c:v>0.61018935185185186</c:v>
                </c:pt>
                <c:pt idx="13207">
                  <c:v>0.6101905671296296</c:v>
                </c:pt>
                <c:pt idx="13208">
                  <c:v>0.61019166666666669</c:v>
                </c:pt>
                <c:pt idx="13209">
                  <c:v>0.61019282407407416</c:v>
                </c:pt>
                <c:pt idx="13210">
                  <c:v>0.61019398148148152</c:v>
                </c:pt>
                <c:pt idx="13211">
                  <c:v>0.61019513888888888</c:v>
                </c:pt>
                <c:pt idx="13212">
                  <c:v>0.61019635416666662</c:v>
                </c:pt>
                <c:pt idx="13213">
                  <c:v>0.61019937499999999</c:v>
                </c:pt>
                <c:pt idx="13214">
                  <c:v>0.61019961805555556</c:v>
                </c:pt>
                <c:pt idx="13215">
                  <c:v>0.61020030092592592</c:v>
                </c:pt>
                <c:pt idx="13216">
                  <c:v>0.6102015277777777</c:v>
                </c:pt>
                <c:pt idx="13217">
                  <c:v>0.6102024421296296</c:v>
                </c:pt>
                <c:pt idx="13218">
                  <c:v>0.6102032638888889</c:v>
                </c:pt>
                <c:pt idx="13219">
                  <c:v>0.61020523148148154</c:v>
                </c:pt>
                <c:pt idx="13220">
                  <c:v>0.61020562500000008</c:v>
                </c:pt>
                <c:pt idx="13221">
                  <c:v>0.61020671296296292</c:v>
                </c:pt>
                <c:pt idx="13222">
                  <c:v>0.61020791666666663</c:v>
                </c:pt>
                <c:pt idx="13223">
                  <c:v>0.61020902777777775</c:v>
                </c:pt>
                <c:pt idx="13224">
                  <c:v>0.61021018518518522</c:v>
                </c:pt>
                <c:pt idx="13225">
                  <c:v>0.61021134259259258</c:v>
                </c:pt>
                <c:pt idx="13226">
                  <c:v>0.61021250000000005</c:v>
                </c:pt>
                <c:pt idx="13227">
                  <c:v>0.61021371527777779</c:v>
                </c:pt>
                <c:pt idx="13228">
                  <c:v>0.61021481481481477</c:v>
                </c:pt>
                <c:pt idx="13229">
                  <c:v>0.61021597222222224</c:v>
                </c:pt>
                <c:pt idx="13230">
                  <c:v>0.61021712962962971</c:v>
                </c:pt>
                <c:pt idx="13231">
                  <c:v>0.61021884259259263</c:v>
                </c:pt>
                <c:pt idx="13232">
                  <c:v>0.61022002314814816</c:v>
                </c:pt>
                <c:pt idx="13233">
                  <c:v>0.61022090277777785</c:v>
                </c:pt>
                <c:pt idx="13234">
                  <c:v>0.61022277777777778</c:v>
                </c:pt>
                <c:pt idx="13235">
                  <c:v>0.61022298611111114</c:v>
                </c:pt>
                <c:pt idx="13236">
                  <c:v>0.61022506944444443</c:v>
                </c:pt>
                <c:pt idx="13237">
                  <c:v>0.61022658564814813</c:v>
                </c:pt>
                <c:pt idx="13238">
                  <c:v>0.61022762731481484</c:v>
                </c:pt>
                <c:pt idx="13239">
                  <c:v>0.61022981481481486</c:v>
                </c:pt>
                <c:pt idx="13240">
                  <c:v>0.61023005787037032</c:v>
                </c:pt>
                <c:pt idx="13241">
                  <c:v>0.61023108796296299</c:v>
                </c:pt>
                <c:pt idx="13242">
                  <c:v>0.61023224537037035</c:v>
                </c:pt>
                <c:pt idx="13243">
                  <c:v>0.61023340277777771</c:v>
                </c:pt>
                <c:pt idx="13244">
                  <c:v>0.61023456018518518</c:v>
                </c:pt>
                <c:pt idx="13245">
                  <c:v>0.61023571759259265</c:v>
                </c:pt>
                <c:pt idx="13246">
                  <c:v>0.61023687500000001</c:v>
                </c:pt>
                <c:pt idx="13247">
                  <c:v>0.61023804398148151</c:v>
                </c:pt>
                <c:pt idx="13248">
                  <c:v>0.61023920138888887</c:v>
                </c:pt>
                <c:pt idx="13249">
                  <c:v>0.61024034722222231</c:v>
                </c:pt>
                <c:pt idx="13250">
                  <c:v>0.61024150462962967</c:v>
                </c:pt>
                <c:pt idx="13251">
                  <c:v>0.61024328703703701</c:v>
                </c:pt>
                <c:pt idx="13252">
                  <c:v>0.61024491898148148</c:v>
                </c:pt>
                <c:pt idx="13253">
                  <c:v>0.61024503472222225</c:v>
                </c:pt>
                <c:pt idx="13254">
                  <c:v>0.61024673611111113</c:v>
                </c:pt>
                <c:pt idx="13255">
                  <c:v>0.61024792824074081</c:v>
                </c:pt>
                <c:pt idx="13256">
                  <c:v>0.61024866898148145</c:v>
                </c:pt>
                <c:pt idx="13257">
                  <c:v>0.61025020833333332</c:v>
                </c:pt>
                <c:pt idx="13258">
                  <c:v>0.61025135416666665</c:v>
                </c:pt>
                <c:pt idx="13259">
                  <c:v>0.61025217592592595</c:v>
                </c:pt>
                <c:pt idx="13260">
                  <c:v>0.61025329861111111</c:v>
                </c:pt>
                <c:pt idx="13261">
                  <c:v>0.61025498842592596</c:v>
                </c:pt>
                <c:pt idx="13262">
                  <c:v>0.61025540509259257</c:v>
                </c:pt>
                <c:pt idx="13263">
                  <c:v>0.6102565509259259</c:v>
                </c:pt>
                <c:pt idx="13264">
                  <c:v>0.61025770833333337</c:v>
                </c:pt>
                <c:pt idx="13265">
                  <c:v>0.61025887731481476</c:v>
                </c:pt>
                <c:pt idx="13266">
                  <c:v>0.6102600231481482</c:v>
                </c:pt>
                <c:pt idx="13267">
                  <c:v>0.6102611921296297</c:v>
                </c:pt>
                <c:pt idx="13268">
                  <c:v>0.61026233796296292</c:v>
                </c:pt>
                <c:pt idx="13269">
                  <c:v>0.61026350694444442</c:v>
                </c:pt>
                <c:pt idx="13270">
                  <c:v>0.61026465277777775</c:v>
                </c:pt>
                <c:pt idx="13271">
                  <c:v>0.61026581018518522</c:v>
                </c:pt>
                <c:pt idx="13272">
                  <c:v>0.61026702546296296</c:v>
                </c:pt>
                <c:pt idx="13273">
                  <c:v>0.6102692476851852</c:v>
                </c:pt>
                <c:pt idx="13274">
                  <c:v>0.61027049768518515</c:v>
                </c:pt>
                <c:pt idx="13275">
                  <c:v>0.61027074074074072</c:v>
                </c:pt>
                <c:pt idx="13276">
                  <c:v>0.61027177083333328</c:v>
                </c:pt>
                <c:pt idx="13277">
                  <c:v>0.61027369212962956</c:v>
                </c:pt>
                <c:pt idx="13278">
                  <c:v>0.61027420138888888</c:v>
                </c:pt>
                <c:pt idx="13279">
                  <c:v>0.61027590277777777</c:v>
                </c:pt>
                <c:pt idx="13280">
                  <c:v>0.61027697916666668</c:v>
                </c:pt>
                <c:pt idx="13281">
                  <c:v>0.61027738425925926</c:v>
                </c:pt>
                <c:pt idx="13282">
                  <c:v>0.61027853009259259</c:v>
                </c:pt>
                <c:pt idx="13283">
                  <c:v>0.61027969907407409</c:v>
                </c:pt>
                <c:pt idx="13284">
                  <c:v>0.61028085648148156</c:v>
                </c:pt>
                <c:pt idx="13285">
                  <c:v>0.61028201388888892</c:v>
                </c:pt>
                <c:pt idx="13286">
                  <c:v>0.61028317129629628</c:v>
                </c:pt>
                <c:pt idx="13287">
                  <c:v>0.61028432870370364</c:v>
                </c:pt>
                <c:pt idx="13288">
                  <c:v>0.61028548611111111</c:v>
                </c:pt>
                <c:pt idx="13289">
                  <c:v>0.61028664351851858</c:v>
                </c:pt>
                <c:pt idx="13290">
                  <c:v>0.61028780092592594</c:v>
                </c:pt>
                <c:pt idx="13291">
                  <c:v>0.6102897800925926</c:v>
                </c:pt>
                <c:pt idx="13292">
                  <c:v>0.61029087962962958</c:v>
                </c:pt>
                <c:pt idx="13293">
                  <c:v>0.61029134259259255</c:v>
                </c:pt>
                <c:pt idx="13294">
                  <c:v>0.61029331018518518</c:v>
                </c:pt>
                <c:pt idx="13295">
                  <c:v>0.61029450231481486</c:v>
                </c:pt>
                <c:pt idx="13296">
                  <c:v>0.6102948032407407</c:v>
                </c:pt>
                <c:pt idx="13297">
                  <c:v>0.61029693287037035</c:v>
                </c:pt>
                <c:pt idx="13298">
                  <c:v>0.61029788194444445</c:v>
                </c:pt>
                <c:pt idx="13299">
                  <c:v>0.61029846064814808</c:v>
                </c:pt>
                <c:pt idx="13300">
                  <c:v>0.61029996527777775</c:v>
                </c:pt>
                <c:pt idx="13301">
                  <c:v>0.61030094907407406</c:v>
                </c:pt>
                <c:pt idx="13302">
                  <c:v>0.61030168981481481</c:v>
                </c:pt>
                <c:pt idx="13303">
                  <c:v>0.61030284722222217</c:v>
                </c:pt>
                <c:pt idx="13304">
                  <c:v>0.61030401620370367</c:v>
                </c:pt>
                <c:pt idx="13305">
                  <c:v>0.61030516203703711</c:v>
                </c:pt>
                <c:pt idx="13306">
                  <c:v>0.6103063310185185</c:v>
                </c:pt>
                <c:pt idx="13307">
                  <c:v>0.61030748842592597</c:v>
                </c:pt>
                <c:pt idx="13308">
                  <c:v>0.61030863425925919</c:v>
                </c:pt>
                <c:pt idx="13309">
                  <c:v>0.61030979166666666</c:v>
                </c:pt>
                <c:pt idx="13310">
                  <c:v>0.61031094907407413</c:v>
                </c:pt>
                <c:pt idx="13311">
                  <c:v>0.61031210648148149</c:v>
                </c:pt>
                <c:pt idx="13312">
                  <c:v>0.6103134375</c:v>
                </c:pt>
                <c:pt idx="13313">
                  <c:v>0.61031556712962964</c:v>
                </c:pt>
                <c:pt idx="13314">
                  <c:v>0.61031575231481483</c:v>
                </c:pt>
                <c:pt idx="13315">
                  <c:v>0.61031675925925932</c:v>
                </c:pt>
                <c:pt idx="13316">
                  <c:v>0.61031837962962965</c:v>
                </c:pt>
                <c:pt idx="13317">
                  <c:v>0.61031934027777779</c:v>
                </c:pt>
                <c:pt idx="13318">
                  <c:v>0.61032037037037035</c:v>
                </c:pt>
                <c:pt idx="13319">
                  <c:v>0.61032224537037039</c:v>
                </c:pt>
                <c:pt idx="13320">
                  <c:v>0.61032334490740736</c:v>
                </c:pt>
                <c:pt idx="13321">
                  <c:v>0.61032368055555553</c:v>
                </c:pt>
                <c:pt idx="13322">
                  <c:v>0.610324837962963</c:v>
                </c:pt>
                <c:pt idx="13323">
                  <c:v>0.61032599537037036</c:v>
                </c:pt>
                <c:pt idx="13324">
                  <c:v>0.61032716435185186</c:v>
                </c:pt>
                <c:pt idx="13325">
                  <c:v>0.61032832175925922</c:v>
                </c:pt>
                <c:pt idx="13326">
                  <c:v>0.61032946759259254</c:v>
                </c:pt>
                <c:pt idx="13327">
                  <c:v>0.61033063657407416</c:v>
                </c:pt>
                <c:pt idx="13328">
                  <c:v>0.61033178240740737</c:v>
                </c:pt>
                <c:pt idx="13329">
                  <c:v>0.61033295138888888</c:v>
                </c:pt>
                <c:pt idx="13330">
                  <c:v>0.61033410879629624</c:v>
                </c:pt>
                <c:pt idx="13331">
                  <c:v>0.61033525462962968</c:v>
                </c:pt>
                <c:pt idx="13332">
                  <c:v>0.61033641203703703</c:v>
                </c:pt>
                <c:pt idx="13333">
                  <c:v>0.6103379166666667</c:v>
                </c:pt>
                <c:pt idx="13334">
                  <c:v>0.61033915509259262</c:v>
                </c:pt>
                <c:pt idx="13335">
                  <c:v>0.61034045138888893</c:v>
                </c:pt>
                <c:pt idx="13336">
                  <c:v>0.61034115740740746</c:v>
                </c:pt>
                <c:pt idx="13337">
                  <c:v>0.61034280092592597</c:v>
                </c:pt>
                <c:pt idx="13338">
                  <c:v>0.61034388888888891</c:v>
                </c:pt>
                <c:pt idx="13339">
                  <c:v>0.61034453703703695</c:v>
                </c:pt>
                <c:pt idx="13340">
                  <c:v>0.61034620370370363</c:v>
                </c:pt>
                <c:pt idx="13341">
                  <c:v>0.61034729166666668</c:v>
                </c:pt>
                <c:pt idx="13342">
                  <c:v>0.61034798611111107</c:v>
                </c:pt>
                <c:pt idx="13343">
                  <c:v>0.61034914351851854</c:v>
                </c:pt>
                <c:pt idx="13344">
                  <c:v>0.61035030092592601</c:v>
                </c:pt>
                <c:pt idx="13345">
                  <c:v>0.61035146990740741</c:v>
                </c:pt>
                <c:pt idx="13346">
                  <c:v>0.61035261574074073</c:v>
                </c:pt>
                <c:pt idx="13347">
                  <c:v>0.61035377314814809</c:v>
                </c:pt>
                <c:pt idx="13348">
                  <c:v>0.61035493055555556</c:v>
                </c:pt>
                <c:pt idx="13349">
                  <c:v>0.61035609953703707</c:v>
                </c:pt>
                <c:pt idx="13350">
                  <c:v>0.61035725694444443</c:v>
                </c:pt>
                <c:pt idx="13351">
                  <c:v>0.61035840277777775</c:v>
                </c:pt>
                <c:pt idx="13352">
                  <c:v>0.6103604398148148</c:v>
                </c:pt>
                <c:pt idx="13353">
                  <c:v>0.6103617013888889</c:v>
                </c:pt>
                <c:pt idx="13354">
                  <c:v>0.61036210648148148</c:v>
                </c:pt>
                <c:pt idx="13355">
                  <c:v>0.61036437500000007</c:v>
                </c:pt>
                <c:pt idx="13356">
                  <c:v>0.6103646064814815</c:v>
                </c:pt>
                <c:pt idx="13357">
                  <c:v>0.61036563657407406</c:v>
                </c:pt>
                <c:pt idx="13358">
                  <c:v>0.61036687499999998</c:v>
                </c:pt>
                <c:pt idx="13359">
                  <c:v>0.61036784722222226</c:v>
                </c:pt>
                <c:pt idx="13360">
                  <c:v>0.61036886574074078</c:v>
                </c:pt>
                <c:pt idx="13361">
                  <c:v>0.61037034722222216</c:v>
                </c:pt>
                <c:pt idx="13362">
                  <c:v>0.61037114583333341</c:v>
                </c:pt>
                <c:pt idx="13363">
                  <c:v>0.61037230324074077</c:v>
                </c:pt>
                <c:pt idx="13364">
                  <c:v>0.61037344907407409</c:v>
                </c:pt>
                <c:pt idx="13365">
                  <c:v>0.61037461805555548</c:v>
                </c:pt>
                <c:pt idx="13366">
                  <c:v>0.61037577546296296</c:v>
                </c:pt>
                <c:pt idx="13367">
                  <c:v>0.61037692129629628</c:v>
                </c:pt>
                <c:pt idx="13368">
                  <c:v>0.61037807870370364</c:v>
                </c:pt>
                <c:pt idx="13369">
                  <c:v>0.61037923611111111</c:v>
                </c:pt>
                <c:pt idx="13370">
                  <c:v>0.61038039351851858</c:v>
                </c:pt>
                <c:pt idx="13371">
                  <c:v>0.61038155092592594</c:v>
                </c:pt>
                <c:pt idx="13372">
                  <c:v>0.6103827083333333</c:v>
                </c:pt>
                <c:pt idx="13373">
                  <c:v>0.61038503472222227</c:v>
                </c:pt>
                <c:pt idx="13374">
                  <c:v>0.61038634259259261</c:v>
                </c:pt>
                <c:pt idx="13375">
                  <c:v>0.61038664351851857</c:v>
                </c:pt>
                <c:pt idx="13376">
                  <c:v>0.61038822916666668</c:v>
                </c:pt>
                <c:pt idx="13377">
                  <c:v>0.61038927083333339</c:v>
                </c:pt>
                <c:pt idx="13378">
                  <c:v>0.61038979166666663</c:v>
                </c:pt>
                <c:pt idx="13379">
                  <c:v>0.61039151620370369</c:v>
                </c:pt>
                <c:pt idx="13380">
                  <c:v>0.61039214120370366</c:v>
                </c:pt>
                <c:pt idx="13381">
                  <c:v>0.61039317129629633</c:v>
                </c:pt>
                <c:pt idx="13382">
                  <c:v>0.61039429398148148</c:v>
                </c:pt>
                <c:pt idx="13383">
                  <c:v>0.61039543981481481</c:v>
                </c:pt>
                <c:pt idx="13384">
                  <c:v>0.61039659722222228</c:v>
                </c:pt>
                <c:pt idx="13385">
                  <c:v>0.61039775462962964</c:v>
                </c:pt>
                <c:pt idx="13386">
                  <c:v>0.610398912037037</c:v>
                </c:pt>
                <c:pt idx="13387">
                  <c:v>0.61040006944444447</c:v>
                </c:pt>
                <c:pt idx="13388">
                  <c:v>0.61040123842592597</c:v>
                </c:pt>
                <c:pt idx="13389">
                  <c:v>0.6104023842592593</c:v>
                </c:pt>
                <c:pt idx="13390">
                  <c:v>0.61040354166666666</c:v>
                </c:pt>
                <c:pt idx="13391">
                  <c:v>0.61040469907407413</c:v>
                </c:pt>
                <c:pt idx="13392">
                  <c:v>0.61040585648148149</c:v>
                </c:pt>
                <c:pt idx="13393">
                  <c:v>0.61040714120370376</c:v>
                </c:pt>
                <c:pt idx="13394">
                  <c:v>0.61040835648148151</c:v>
                </c:pt>
                <c:pt idx="13395">
                  <c:v>0.61040967592592599</c:v>
                </c:pt>
                <c:pt idx="13396">
                  <c:v>0.6104109143518518</c:v>
                </c:pt>
                <c:pt idx="13397">
                  <c:v>0.6104118287037037</c:v>
                </c:pt>
                <c:pt idx="13398">
                  <c:v>0.61041322916666674</c:v>
                </c:pt>
                <c:pt idx="13399">
                  <c:v>0.6104142939814815</c:v>
                </c:pt>
                <c:pt idx="13400">
                  <c:v>0.61041646990740739</c:v>
                </c:pt>
                <c:pt idx="13401">
                  <c:v>0.61041704861111112</c:v>
                </c:pt>
                <c:pt idx="13402">
                  <c:v>0.61041765046296292</c:v>
                </c:pt>
                <c:pt idx="13403">
                  <c:v>0.61041956018518517</c:v>
                </c:pt>
                <c:pt idx="13404">
                  <c:v>0.61042020833333333</c:v>
                </c:pt>
                <c:pt idx="13405">
                  <c:v>0.61042097222222225</c:v>
                </c:pt>
                <c:pt idx="13406">
                  <c:v>0.6104220949074074</c:v>
                </c:pt>
                <c:pt idx="13407">
                  <c:v>0.61042322916666669</c:v>
                </c:pt>
                <c:pt idx="13408">
                  <c:v>0.61042438657407405</c:v>
                </c:pt>
                <c:pt idx="13409">
                  <c:v>0.61042553240740749</c:v>
                </c:pt>
                <c:pt idx="13410">
                  <c:v>0.61042679398148147</c:v>
                </c:pt>
                <c:pt idx="13411">
                  <c:v>0.61042784722222221</c:v>
                </c:pt>
                <c:pt idx="13412">
                  <c:v>0.61042901620370371</c:v>
                </c:pt>
                <c:pt idx="13413">
                  <c:v>0.61043032407407405</c:v>
                </c:pt>
                <c:pt idx="13414">
                  <c:v>0.61043131944444451</c:v>
                </c:pt>
                <c:pt idx="13415">
                  <c:v>0.61043335648148156</c:v>
                </c:pt>
                <c:pt idx="13416">
                  <c:v>0.61043369212962961</c:v>
                </c:pt>
                <c:pt idx="13417">
                  <c:v>0.61043547453703706</c:v>
                </c:pt>
                <c:pt idx="13418">
                  <c:v>0.61043638888888885</c:v>
                </c:pt>
                <c:pt idx="13419">
                  <c:v>0.61043718749999998</c:v>
                </c:pt>
                <c:pt idx="13420">
                  <c:v>0.61043902777777781</c:v>
                </c:pt>
                <c:pt idx="13421">
                  <c:v>0.61043947916666663</c:v>
                </c:pt>
                <c:pt idx="13422">
                  <c:v>0.61044163194444445</c:v>
                </c:pt>
                <c:pt idx="13423">
                  <c:v>0.6104426273148148</c:v>
                </c:pt>
                <c:pt idx="13424">
                  <c:v>0.61044302083333335</c:v>
                </c:pt>
                <c:pt idx="13425">
                  <c:v>0.61044406249999994</c:v>
                </c:pt>
                <c:pt idx="13426">
                  <c:v>0.61044521990740741</c:v>
                </c:pt>
                <c:pt idx="13427">
                  <c:v>0.61044636574074074</c:v>
                </c:pt>
                <c:pt idx="13428">
                  <c:v>0.6104475231481481</c:v>
                </c:pt>
                <c:pt idx="13429">
                  <c:v>0.61044868055555557</c:v>
                </c:pt>
                <c:pt idx="13430">
                  <c:v>0.61044983796296304</c:v>
                </c:pt>
                <c:pt idx="13431">
                  <c:v>0.6104509953703704</c:v>
                </c:pt>
                <c:pt idx="13432">
                  <c:v>0.61045215277777776</c:v>
                </c:pt>
                <c:pt idx="13433">
                  <c:v>0.61045332175925926</c:v>
                </c:pt>
                <c:pt idx="13434">
                  <c:v>0.61045446759259259</c:v>
                </c:pt>
                <c:pt idx="13435">
                  <c:v>0.6104564004629629</c:v>
                </c:pt>
                <c:pt idx="13436">
                  <c:v>0.61045831018518515</c:v>
                </c:pt>
                <c:pt idx="13437">
                  <c:v>0.61045922453703705</c:v>
                </c:pt>
                <c:pt idx="13438">
                  <c:v>0.61046057870370374</c:v>
                </c:pt>
                <c:pt idx="13439">
                  <c:v>0.61046172453703695</c:v>
                </c:pt>
                <c:pt idx="13440">
                  <c:v>0.61046327546296297</c:v>
                </c:pt>
                <c:pt idx="13441">
                  <c:v>0.61046424768518515</c:v>
                </c:pt>
                <c:pt idx="13442">
                  <c:v>0.61046524305555561</c:v>
                </c:pt>
                <c:pt idx="13443">
                  <c:v>0.61046651620370374</c:v>
                </c:pt>
                <c:pt idx="13444">
                  <c:v>0.61046725694444448</c:v>
                </c:pt>
                <c:pt idx="13445">
                  <c:v>0.61046842592592598</c:v>
                </c:pt>
                <c:pt idx="13446">
                  <c:v>0.61046957175925931</c:v>
                </c:pt>
                <c:pt idx="13447">
                  <c:v>0.6104707407407407</c:v>
                </c:pt>
                <c:pt idx="13448">
                  <c:v>0.61047189814814806</c:v>
                </c:pt>
                <c:pt idx="13449">
                  <c:v>0.61047305555555564</c:v>
                </c:pt>
                <c:pt idx="13450">
                  <c:v>0.61047420138888886</c:v>
                </c:pt>
                <c:pt idx="13451">
                  <c:v>0.61047546296296296</c:v>
                </c:pt>
                <c:pt idx="13452">
                  <c:v>0.61047659722222225</c:v>
                </c:pt>
                <c:pt idx="13453">
                  <c:v>0.61047769675925923</c:v>
                </c:pt>
                <c:pt idx="13454">
                  <c:v>0.61047884259259266</c:v>
                </c:pt>
                <c:pt idx="13455">
                  <c:v>0.61048024305555559</c:v>
                </c:pt>
                <c:pt idx="13456">
                  <c:v>0.61048219907407408</c:v>
                </c:pt>
                <c:pt idx="13457">
                  <c:v>0.61048270833333329</c:v>
                </c:pt>
                <c:pt idx="13458">
                  <c:v>0.61048358796296298</c:v>
                </c:pt>
                <c:pt idx="13459">
                  <c:v>0.61048475694444448</c:v>
                </c:pt>
                <c:pt idx="13460">
                  <c:v>0.61048591435185184</c:v>
                </c:pt>
                <c:pt idx="13461">
                  <c:v>0.61048716435185191</c:v>
                </c:pt>
                <c:pt idx="13462">
                  <c:v>0.61048819444444447</c:v>
                </c:pt>
                <c:pt idx="13463">
                  <c:v>0.61048978009259258</c:v>
                </c:pt>
                <c:pt idx="13464">
                  <c:v>0.61049168981481483</c:v>
                </c:pt>
                <c:pt idx="13465">
                  <c:v>0.61049190972222223</c:v>
                </c:pt>
                <c:pt idx="13466">
                  <c:v>0.6104927199074075</c:v>
                </c:pt>
                <c:pt idx="13467">
                  <c:v>0.61049387731481486</c:v>
                </c:pt>
                <c:pt idx="13468">
                  <c:v>0.61049504629629625</c:v>
                </c:pt>
                <c:pt idx="13469">
                  <c:v>0.61049619212962958</c:v>
                </c:pt>
                <c:pt idx="13470">
                  <c:v>0.61049734953703705</c:v>
                </c:pt>
                <c:pt idx="13471">
                  <c:v>0.61049858796296297</c:v>
                </c:pt>
                <c:pt idx="13472">
                  <c:v>0.61049967592592591</c:v>
                </c:pt>
                <c:pt idx="13473">
                  <c:v>0.61050083333333327</c:v>
                </c:pt>
                <c:pt idx="13474">
                  <c:v>0.61050199074074074</c:v>
                </c:pt>
                <c:pt idx="13475">
                  <c:v>0.61050314814814821</c:v>
                </c:pt>
                <c:pt idx="13476">
                  <c:v>0.61050442129629634</c:v>
                </c:pt>
                <c:pt idx="13477">
                  <c:v>0.61050638888888886</c:v>
                </c:pt>
                <c:pt idx="13478">
                  <c:v>0.61050679398148144</c:v>
                </c:pt>
                <c:pt idx="13479">
                  <c:v>0.61050876157407408</c:v>
                </c:pt>
                <c:pt idx="13480">
                  <c:v>0.61051026620370374</c:v>
                </c:pt>
                <c:pt idx="13481">
                  <c:v>0.61051327546296297</c:v>
                </c:pt>
                <c:pt idx="13482">
                  <c:v>0.6105136342592592</c:v>
                </c:pt>
                <c:pt idx="13483">
                  <c:v>0.61051391203703709</c:v>
                </c:pt>
                <c:pt idx="13484">
                  <c:v>0.61051474537037043</c:v>
                </c:pt>
                <c:pt idx="13485">
                  <c:v>0.61051589120370364</c:v>
                </c:pt>
                <c:pt idx="13486">
                  <c:v>0.61051706018518515</c:v>
                </c:pt>
                <c:pt idx="13487">
                  <c:v>0.61051820601851858</c:v>
                </c:pt>
                <c:pt idx="13488">
                  <c:v>0.61051936342592594</c:v>
                </c:pt>
                <c:pt idx="13489">
                  <c:v>0.6105205208333333</c:v>
                </c:pt>
                <c:pt idx="13490">
                  <c:v>0.61052167824074066</c:v>
                </c:pt>
                <c:pt idx="13491">
                  <c:v>0.61052284722222216</c:v>
                </c:pt>
                <c:pt idx="13492">
                  <c:v>0.61052400462962964</c:v>
                </c:pt>
                <c:pt idx="13493">
                  <c:v>0.61052516203703711</c:v>
                </c:pt>
                <c:pt idx="13494">
                  <c:v>0.61052641203703706</c:v>
                </c:pt>
                <c:pt idx="13495">
                  <c:v>0.61052787037037037</c:v>
                </c:pt>
                <c:pt idx="13496">
                  <c:v>0.61052930555555562</c:v>
                </c:pt>
                <c:pt idx="13497">
                  <c:v>0.61052988425925925</c:v>
                </c:pt>
                <c:pt idx="13498">
                  <c:v>0.61053105324074075</c:v>
                </c:pt>
                <c:pt idx="13499">
                  <c:v>0.61053226851851849</c:v>
                </c:pt>
                <c:pt idx="13500">
                  <c:v>0.6105333449074074</c:v>
                </c:pt>
                <c:pt idx="13501">
                  <c:v>0.6105348611111111</c:v>
                </c:pt>
                <c:pt idx="13502">
                  <c:v>0.61053557870370367</c:v>
                </c:pt>
                <c:pt idx="13503">
                  <c:v>0.610536724537037</c:v>
                </c:pt>
                <c:pt idx="13504">
                  <c:v>0.61053788194444447</c:v>
                </c:pt>
                <c:pt idx="13505">
                  <c:v>0.61053905092592597</c:v>
                </c:pt>
                <c:pt idx="13506">
                  <c:v>0.61054020833333333</c:v>
                </c:pt>
                <c:pt idx="13507">
                  <c:v>0.61054136574074069</c:v>
                </c:pt>
                <c:pt idx="13508">
                  <c:v>0.61054252314814816</c:v>
                </c:pt>
                <c:pt idx="13509">
                  <c:v>0.61054368055555552</c:v>
                </c:pt>
                <c:pt idx="13510">
                  <c:v>0.61054483796296299</c:v>
                </c:pt>
                <c:pt idx="13511">
                  <c:v>0.61054598379629632</c:v>
                </c:pt>
                <c:pt idx="13512">
                  <c:v>0.61054715277777771</c:v>
                </c:pt>
                <c:pt idx="13513">
                  <c:v>0.61054903935185179</c:v>
                </c:pt>
                <c:pt idx="13514">
                  <c:v>0.610551412037037</c:v>
                </c:pt>
                <c:pt idx="13515">
                  <c:v>0.6105517592592592</c:v>
                </c:pt>
                <c:pt idx="13516">
                  <c:v>0.61055211805555554</c:v>
                </c:pt>
                <c:pt idx="13517">
                  <c:v>0.61055309027777771</c:v>
                </c:pt>
                <c:pt idx="13518">
                  <c:v>0.61055408564814817</c:v>
                </c:pt>
                <c:pt idx="13519">
                  <c:v>0.61055538194444448</c:v>
                </c:pt>
                <c:pt idx="13520">
                  <c:v>0.61055708333333336</c:v>
                </c:pt>
                <c:pt idx="13521">
                  <c:v>0.61055755787037036</c:v>
                </c:pt>
                <c:pt idx="13522">
                  <c:v>0.61055871527777783</c:v>
                </c:pt>
                <c:pt idx="13523">
                  <c:v>0.61055988425925933</c:v>
                </c:pt>
                <c:pt idx="13524">
                  <c:v>0.61056104166666669</c:v>
                </c:pt>
                <c:pt idx="13525">
                  <c:v>0.61056218749999991</c:v>
                </c:pt>
                <c:pt idx="13526">
                  <c:v>0.61056335648148152</c:v>
                </c:pt>
                <c:pt idx="13527">
                  <c:v>0.61056451388888888</c:v>
                </c:pt>
                <c:pt idx="13528">
                  <c:v>0.61056565972222221</c:v>
                </c:pt>
                <c:pt idx="13529">
                  <c:v>0.61056681712962957</c:v>
                </c:pt>
                <c:pt idx="13530">
                  <c:v>0.61056797453703704</c:v>
                </c:pt>
                <c:pt idx="13531">
                  <c:v>0.61056921296296296</c:v>
                </c:pt>
                <c:pt idx="13532">
                  <c:v>0.61057092592592599</c:v>
                </c:pt>
                <c:pt idx="13533">
                  <c:v>0.61057196759259258</c:v>
                </c:pt>
                <c:pt idx="13534">
                  <c:v>0.61057265046296294</c:v>
                </c:pt>
                <c:pt idx="13535">
                  <c:v>0.6105739930555556</c:v>
                </c:pt>
                <c:pt idx="13536">
                  <c:v>0.6105751041666666</c:v>
                </c:pt>
                <c:pt idx="13537">
                  <c:v>0.61057645833333329</c:v>
                </c:pt>
                <c:pt idx="13538">
                  <c:v>0.61057800925925931</c:v>
                </c:pt>
                <c:pt idx="13539">
                  <c:v>0.61057907407407408</c:v>
                </c:pt>
                <c:pt idx="13540">
                  <c:v>0.61057954861111108</c:v>
                </c:pt>
                <c:pt idx="13541">
                  <c:v>0.61058070601851855</c:v>
                </c:pt>
                <c:pt idx="13542">
                  <c:v>0.61058187499999994</c:v>
                </c:pt>
                <c:pt idx="13543">
                  <c:v>0.61058303240740741</c:v>
                </c:pt>
                <c:pt idx="13544">
                  <c:v>0.61058417824074074</c:v>
                </c:pt>
                <c:pt idx="13545">
                  <c:v>0.61058534722222224</c:v>
                </c:pt>
                <c:pt idx="13546">
                  <c:v>0.61058649305555557</c:v>
                </c:pt>
                <c:pt idx="13547">
                  <c:v>0.61058766203703696</c:v>
                </c:pt>
                <c:pt idx="13548">
                  <c:v>0.6105888078703704</c:v>
                </c:pt>
                <c:pt idx="13549">
                  <c:v>0.61058996527777776</c:v>
                </c:pt>
                <c:pt idx="13550">
                  <c:v>0.61059128472222224</c:v>
                </c:pt>
                <c:pt idx="13551">
                  <c:v>0.61059266203703699</c:v>
                </c:pt>
                <c:pt idx="13552">
                  <c:v>0.61059388888888888</c:v>
                </c:pt>
                <c:pt idx="13553">
                  <c:v>0.61059460648148156</c:v>
                </c:pt>
                <c:pt idx="13554">
                  <c:v>0.61059731481481483</c:v>
                </c:pt>
                <c:pt idx="13555">
                  <c:v>0.61059754629629626</c:v>
                </c:pt>
                <c:pt idx="13556">
                  <c:v>0.61059806712962961</c:v>
                </c:pt>
                <c:pt idx="13557">
                  <c:v>0.61059984953703705</c:v>
                </c:pt>
                <c:pt idx="13558">
                  <c:v>0.61060065972222222</c:v>
                </c:pt>
                <c:pt idx="13559">
                  <c:v>0.61060155092592594</c:v>
                </c:pt>
                <c:pt idx="13560">
                  <c:v>0.61060269675925927</c:v>
                </c:pt>
                <c:pt idx="13561">
                  <c:v>0.61060386574074077</c:v>
                </c:pt>
                <c:pt idx="13562">
                  <c:v>0.6106050115740741</c:v>
                </c:pt>
                <c:pt idx="13563">
                  <c:v>0.6106061805555556</c:v>
                </c:pt>
                <c:pt idx="13564">
                  <c:v>0.61060732638888882</c:v>
                </c:pt>
                <c:pt idx="13565">
                  <c:v>0.61060848379629629</c:v>
                </c:pt>
                <c:pt idx="13566">
                  <c:v>0.61060965277777779</c:v>
                </c:pt>
                <c:pt idx="13567">
                  <c:v>0.61061081018518515</c:v>
                </c:pt>
                <c:pt idx="13568">
                  <c:v>0.61061195601851848</c:v>
                </c:pt>
                <c:pt idx="13569">
                  <c:v>0.61061313657407401</c:v>
                </c:pt>
                <c:pt idx="13570">
                  <c:v>0.61061537037037039</c:v>
                </c:pt>
                <c:pt idx="13571">
                  <c:v>0.61061577546296297</c:v>
                </c:pt>
                <c:pt idx="13572">
                  <c:v>0.61061658564814814</c:v>
                </c:pt>
                <c:pt idx="13573">
                  <c:v>0.61061930555555555</c:v>
                </c:pt>
                <c:pt idx="13574">
                  <c:v>0.61061945601851852</c:v>
                </c:pt>
                <c:pt idx="13575">
                  <c:v>0.61062010416666668</c:v>
                </c:pt>
                <c:pt idx="13576">
                  <c:v>0.61062168981481479</c:v>
                </c:pt>
                <c:pt idx="13577">
                  <c:v>0.61062259259259266</c:v>
                </c:pt>
                <c:pt idx="13578">
                  <c:v>0.61062471064814816</c:v>
                </c:pt>
                <c:pt idx="13579">
                  <c:v>0.61062479166666672</c:v>
                </c:pt>
                <c:pt idx="13580">
                  <c:v>0.61062585648148149</c:v>
                </c:pt>
                <c:pt idx="13581">
                  <c:v>0.61062700231481482</c:v>
                </c:pt>
                <c:pt idx="13582">
                  <c:v>0.61062815972222229</c:v>
                </c:pt>
                <c:pt idx="13583">
                  <c:v>0.61062934027777782</c:v>
                </c:pt>
                <c:pt idx="13584">
                  <c:v>0.610630474537037</c:v>
                </c:pt>
                <c:pt idx="13585">
                  <c:v>0.61063164351851851</c:v>
                </c:pt>
                <c:pt idx="13586">
                  <c:v>0.61063280092592587</c:v>
                </c:pt>
                <c:pt idx="13587">
                  <c:v>0.61063395833333334</c:v>
                </c:pt>
                <c:pt idx="13588">
                  <c:v>0.61063510416666666</c:v>
                </c:pt>
                <c:pt idx="13589">
                  <c:v>0.61063626157407402</c:v>
                </c:pt>
                <c:pt idx="13590">
                  <c:v>0.61063768518518513</c:v>
                </c:pt>
                <c:pt idx="13591">
                  <c:v>0.61063886574074067</c:v>
                </c:pt>
                <c:pt idx="13592">
                  <c:v>0.61064053240740734</c:v>
                </c:pt>
                <c:pt idx="13593">
                  <c:v>0.61064118055555561</c:v>
                </c:pt>
                <c:pt idx="13594">
                  <c:v>0.61064290509259256</c:v>
                </c:pt>
                <c:pt idx="13595">
                  <c:v>0.61064366898148148</c:v>
                </c:pt>
                <c:pt idx="13596">
                  <c:v>0.61064436342592598</c:v>
                </c:pt>
                <c:pt idx="13597">
                  <c:v>0.61064637731481486</c:v>
                </c:pt>
                <c:pt idx="13598">
                  <c:v>0.61064731481481482</c:v>
                </c:pt>
                <c:pt idx="13599">
                  <c:v>0.61064784722222221</c:v>
                </c:pt>
                <c:pt idx="13600">
                  <c:v>0.61064899305555553</c:v>
                </c:pt>
                <c:pt idx="13601">
                  <c:v>0.61065016203703704</c:v>
                </c:pt>
                <c:pt idx="13602">
                  <c:v>0.6106513194444444</c:v>
                </c:pt>
                <c:pt idx="13603">
                  <c:v>0.61065247685185187</c:v>
                </c:pt>
                <c:pt idx="13604">
                  <c:v>0.61065363425925934</c:v>
                </c:pt>
                <c:pt idx="13605">
                  <c:v>0.61065478009259255</c:v>
                </c:pt>
                <c:pt idx="13606">
                  <c:v>0.61065594907407406</c:v>
                </c:pt>
                <c:pt idx="13607">
                  <c:v>0.61065709490740738</c:v>
                </c:pt>
                <c:pt idx="13608">
                  <c:v>0.61065825231481485</c:v>
                </c:pt>
                <c:pt idx="13609">
                  <c:v>0.61065968749999999</c:v>
                </c:pt>
                <c:pt idx="13610">
                  <c:v>0.61066113425925928</c:v>
                </c:pt>
                <c:pt idx="13611">
                  <c:v>0.6106618402777777</c:v>
                </c:pt>
                <c:pt idx="13612">
                  <c:v>0.61066356481481487</c:v>
                </c:pt>
                <c:pt idx="13613">
                  <c:v>0.61066466435185185</c:v>
                </c:pt>
                <c:pt idx="13614">
                  <c:v>0.61066542824074077</c:v>
                </c:pt>
                <c:pt idx="13615">
                  <c:v>0.61066686342592591</c:v>
                </c:pt>
                <c:pt idx="13616">
                  <c:v>0.61066763888888886</c:v>
                </c:pt>
                <c:pt idx="13617">
                  <c:v>0.61066866898148153</c:v>
                </c:pt>
                <c:pt idx="13618">
                  <c:v>0.61066982638888889</c:v>
                </c:pt>
                <c:pt idx="13619">
                  <c:v>0.61067098379629625</c:v>
                </c:pt>
                <c:pt idx="13620">
                  <c:v>0.61067215277777775</c:v>
                </c:pt>
                <c:pt idx="13621">
                  <c:v>0.61067331018518523</c:v>
                </c:pt>
                <c:pt idx="13622">
                  <c:v>0.61067446759259258</c:v>
                </c:pt>
                <c:pt idx="13623">
                  <c:v>0.61067561342592591</c:v>
                </c:pt>
                <c:pt idx="13624">
                  <c:v>0.61067678240740741</c:v>
                </c:pt>
                <c:pt idx="13625">
                  <c:v>0.61067792824074074</c:v>
                </c:pt>
                <c:pt idx="13626">
                  <c:v>0.61067908564814821</c:v>
                </c:pt>
                <c:pt idx="13627">
                  <c:v>0.61068030092592596</c:v>
                </c:pt>
                <c:pt idx="13628">
                  <c:v>0.61068214120370368</c:v>
                </c:pt>
                <c:pt idx="13629">
                  <c:v>0.61068336805555556</c:v>
                </c:pt>
                <c:pt idx="13630">
                  <c:v>0.610683761574074</c:v>
                </c:pt>
                <c:pt idx="13631">
                  <c:v>0.61068575231481481</c:v>
                </c:pt>
                <c:pt idx="13632">
                  <c:v>0.61068682870370372</c:v>
                </c:pt>
                <c:pt idx="13633">
                  <c:v>0.61068718749999995</c:v>
                </c:pt>
                <c:pt idx="13634">
                  <c:v>0.61068869212962962</c:v>
                </c:pt>
                <c:pt idx="13635">
                  <c:v>0.61068972222222218</c:v>
                </c:pt>
                <c:pt idx="13636">
                  <c:v>0.61069067129629628</c:v>
                </c:pt>
                <c:pt idx="13637">
                  <c:v>0.61069181712962961</c:v>
                </c:pt>
                <c:pt idx="13638">
                  <c:v>0.61069298611111111</c:v>
                </c:pt>
                <c:pt idx="13639">
                  <c:v>0.61069414351851858</c:v>
                </c:pt>
                <c:pt idx="13640">
                  <c:v>0.6106952893518518</c:v>
                </c:pt>
                <c:pt idx="13641">
                  <c:v>0.61069644675925927</c:v>
                </c:pt>
                <c:pt idx="13642">
                  <c:v>0.61069761574074066</c:v>
                </c:pt>
                <c:pt idx="13643">
                  <c:v>0.61069877314814813</c:v>
                </c:pt>
                <c:pt idx="13644">
                  <c:v>0.6106999305555556</c:v>
                </c:pt>
                <c:pt idx="13645">
                  <c:v>0.61070108796296296</c:v>
                </c:pt>
                <c:pt idx="13646">
                  <c:v>0.61070223379629629</c:v>
                </c:pt>
                <c:pt idx="13647">
                  <c:v>0.61070361111111116</c:v>
                </c:pt>
                <c:pt idx="13648">
                  <c:v>0.61070546296296291</c:v>
                </c:pt>
                <c:pt idx="13649">
                  <c:v>0.61070663194444441</c:v>
                </c:pt>
                <c:pt idx="13650">
                  <c:v>0.61070732638888892</c:v>
                </c:pt>
                <c:pt idx="13651">
                  <c:v>0.61070841435185186</c:v>
                </c:pt>
                <c:pt idx="13652">
                  <c:v>0.61070991898148153</c:v>
                </c:pt>
                <c:pt idx="13653">
                  <c:v>0.61071037037037035</c:v>
                </c:pt>
                <c:pt idx="13654">
                  <c:v>0.61071247685185182</c:v>
                </c:pt>
                <c:pt idx="13655">
                  <c:v>0.61071281249999998</c:v>
                </c:pt>
                <c:pt idx="13656">
                  <c:v>0.61071466435185184</c:v>
                </c:pt>
                <c:pt idx="13657">
                  <c:v>0.61071576388888882</c:v>
                </c:pt>
                <c:pt idx="13658">
                  <c:v>0.61071612268518516</c:v>
                </c:pt>
                <c:pt idx="13659">
                  <c:v>0.61071728009259252</c:v>
                </c:pt>
                <c:pt idx="13660">
                  <c:v>0.61071844907407413</c:v>
                </c:pt>
                <c:pt idx="13661">
                  <c:v>0.61071960648148149</c:v>
                </c:pt>
                <c:pt idx="13662">
                  <c:v>0.61072075231481482</c:v>
                </c:pt>
                <c:pt idx="13663">
                  <c:v>0.61072192129629632</c:v>
                </c:pt>
                <c:pt idx="13664">
                  <c:v>0.61072307870370368</c:v>
                </c:pt>
                <c:pt idx="13665">
                  <c:v>0.61072423611111115</c:v>
                </c:pt>
                <c:pt idx="13666">
                  <c:v>0.61072539351851851</c:v>
                </c:pt>
                <c:pt idx="13667">
                  <c:v>0.61072653935185184</c:v>
                </c:pt>
                <c:pt idx="13668">
                  <c:v>0.6107281365740741</c:v>
                </c:pt>
                <c:pt idx="13669">
                  <c:v>0.61072890046296291</c:v>
                </c:pt>
                <c:pt idx="13670">
                  <c:v>0.6107301273148148</c:v>
                </c:pt>
                <c:pt idx="13671">
                  <c:v>0.61073127314814812</c:v>
                </c:pt>
                <c:pt idx="13672">
                  <c:v>0.61073284722222221</c:v>
                </c:pt>
                <c:pt idx="13673">
                  <c:v>0.61073439814814812</c:v>
                </c:pt>
                <c:pt idx="13674">
                  <c:v>0.61073464120370369</c:v>
                </c:pt>
                <c:pt idx="13675">
                  <c:v>0.61073677083333333</c:v>
                </c:pt>
                <c:pt idx="13676">
                  <c:v>0.61073758101851849</c:v>
                </c:pt>
                <c:pt idx="13677">
                  <c:v>0.61073811342592599</c:v>
                </c:pt>
                <c:pt idx="13678">
                  <c:v>0.61073927083333335</c:v>
                </c:pt>
                <c:pt idx="13679">
                  <c:v>0.61074042824074071</c:v>
                </c:pt>
                <c:pt idx="13680">
                  <c:v>0.61074159722222221</c:v>
                </c:pt>
                <c:pt idx="13681">
                  <c:v>0.61074275462962957</c:v>
                </c:pt>
                <c:pt idx="13682">
                  <c:v>0.61074391203703704</c:v>
                </c:pt>
                <c:pt idx="13683">
                  <c:v>0.61074505787037037</c:v>
                </c:pt>
                <c:pt idx="13684">
                  <c:v>0.61074621527777773</c:v>
                </c:pt>
                <c:pt idx="13685">
                  <c:v>0.61074738425925923</c:v>
                </c:pt>
                <c:pt idx="13686">
                  <c:v>0.61074853009259267</c:v>
                </c:pt>
                <c:pt idx="13687">
                  <c:v>0.6107497106481482</c:v>
                </c:pt>
                <c:pt idx="13688">
                  <c:v>0.61075174768518514</c:v>
                </c:pt>
                <c:pt idx="13689">
                  <c:v>0.61075310185185183</c:v>
                </c:pt>
                <c:pt idx="13690">
                  <c:v>0.61075320601851846</c:v>
                </c:pt>
                <c:pt idx="13691">
                  <c:v>0.61075517361111109</c:v>
                </c:pt>
                <c:pt idx="13692">
                  <c:v>0.61075663194444441</c:v>
                </c:pt>
                <c:pt idx="13693">
                  <c:v>0.61075686342592583</c:v>
                </c:pt>
                <c:pt idx="13694">
                  <c:v>0.61075790509259265</c:v>
                </c:pt>
                <c:pt idx="13695">
                  <c:v>0.61076015046296295</c:v>
                </c:pt>
                <c:pt idx="13696">
                  <c:v>0.61076026620370372</c:v>
                </c:pt>
                <c:pt idx="13697">
                  <c:v>0.6107612731481481</c:v>
                </c:pt>
                <c:pt idx="13698">
                  <c:v>0.61076241898148143</c:v>
                </c:pt>
                <c:pt idx="13699">
                  <c:v>0.6107635763888889</c:v>
                </c:pt>
                <c:pt idx="13700">
                  <c:v>0.61076473379629626</c:v>
                </c:pt>
                <c:pt idx="13701">
                  <c:v>0.61076590277777776</c:v>
                </c:pt>
                <c:pt idx="13702">
                  <c:v>0.61076704861111109</c:v>
                </c:pt>
                <c:pt idx="13703">
                  <c:v>0.61076821759259259</c:v>
                </c:pt>
                <c:pt idx="13704">
                  <c:v>0.61076937500000006</c:v>
                </c:pt>
                <c:pt idx="13705">
                  <c:v>0.61077052083333327</c:v>
                </c:pt>
                <c:pt idx="13706">
                  <c:v>0.61077168981481478</c:v>
                </c:pt>
                <c:pt idx="13707">
                  <c:v>0.61077531250000006</c:v>
                </c:pt>
                <c:pt idx="13708">
                  <c:v>0.61077565972222225</c:v>
                </c:pt>
                <c:pt idx="13709">
                  <c:v>0.61077885416666666</c:v>
                </c:pt>
                <c:pt idx="13710">
                  <c:v>0.61077918981481483</c:v>
                </c:pt>
                <c:pt idx="13711">
                  <c:v>0.61077949074074067</c:v>
                </c:pt>
                <c:pt idx="13712">
                  <c:v>0.61078111111111111</c:v>
                </c:pt>
                <c:pt idx="13713">
                  <c:v>0.61078179398148147</c:v>
                </c:pt>
                <c:pt idx="13714">
                  <c:v>0.61078254629629636</c:v>
                </c:pt>
                <c:pt idx="13715">
                  <c:v>0.61078452546296302</c:v>
                </c:pt>
                <c:pt idx="13716">
                  <c:v>0.61078567129629624</c:v>
                </c:pt>
                <c:pt idx="13717">
                  <c:v>0.61078634259259257</c:v>
                </c:pt>
                <c:pt idx="13718">
                  <c:v>0.61078710648148149</c:v>
                </c:pt>
                <c:pt idx="13719">
                  <c:v>0.61078827546296299</c:v>
                </c:pt>
                <c:pt idx="13720">
                  <c:v>0.61078944444444438</c:v>
                </c:pt>
                <c:pt idx="13721">
                  <c:v>0.61079059027777782</c:v>
                </c:pt>
                <c:pt idx="13722">
                  <c:v>0.61079174768518518</c:v>
                </c:pt>
                <c:pt idx="13723">
                  <c:v>0.61079290509259254</c:v>
                </c:pt>
                <c:pt idx="13724">
                  <c:v>0.61079407407407404</c:v>
                </c:pt>
                <c:pt idx="13725">
                  <c:v>0.61079521990740748</c:v>
                </c:pt>
                <c:pt idx="13726">
                  <c:v>0.61079637731481484</c:v>
                </c:pt>
                <c:pt idx="13727">
                  <c:v>0.61079754629629635</c:v>
                </c:pt>
                <c:pt idx="13728">
                  <c:v>0.61079899305555563</c:v>
                </c:pt>
                <c:pt idx="13729">
                  <c:v>0.61080057870370363</c:v>
                </c:pt>
                <c:pt idx="13730">
                  <c:v>0.61080153935185177</c:v>
                </c:pt>
                <c:pt idx="13731">
                  <c:v>0.61080246527777782</c:v>
                </c:pt>
                <c:pt idx="13732">
                  <c:v>0.6108034722222222</c:v>
                </c:pt>
                <c:pt idx="13733">
                  <c:v>0.61080474537037033</c:v>
                </c:pt>
                <c:pt idx="13734">
                  <c:v>0.61080778935185187</c:v>
                </c:pt>
                <c:pt idx="13735">
                  <c:v>0.61080805555555551</c:v>
                </c:pt>
                <c:pt idx="13736">
                  <c:v>0.61080843750000002</c:v>
                </c:pt>
                <c:pt idx="13737">
                  <c:v>0.61080910879629624</c:v>
                </c:pt>
                <c:pt idx="13738">
                  <c:v>0.61081026620370371</c:v>
                </c:pt>
                <c:pt idx="13739">
                  <c:v>0.61081143518518521</c:v>
                </c:pt>
                <c:pt idx="13740">
                  <c:v>0.61081259259259257</c:v>
                </c:pt>
                <c:pt idx="13741">
                  <c:v>0.6108137384259259</c:v>
                </c:pt>
                <c:pt idx="13742">
                  <c:v>0.61081489583333337</c:v>
                </c:pt>
                <c:pt idx="13743">
                  <c:v>0.61081606481481487</c:v>
                </c:pt>
                <c:pt idx="13744">
                  <c:v>0.6108172106481482</c:v>
                </c:pt>
                <c:pt idx="13745">
                  <c:v>0.61081836805555556</c:v>
                </c:pt>
                <c:pt idx="13746">
                  <c:v>0.61081952546296292</c:v>
                </c:pt>
                <c:pt idx="13747">
                  <c:v>0.61082137731481478</c:v>
                </c:pt>
                <c:pt idx="13748">
                  <c:v>0.61082239583333331</c:v>
                </c:pt>
                <c:pt idx="13749">
                  <c:v>0.61082317129629637</c:v>
                </c:pt>
                <c:pt idx="13750">
                  <c:v>0.61082486111111112</c:v>
                </c:pt>
                <c:pt idx="13751">
                  <c:v>0.61082606481481483</c:v>
                </c:pt>
                <c:pt idx="13752">
                  <c:v>0.61082658564814818</c:v>
                </c:pt>
                <c:pt idx="13753">
                  <c:v>0.6108286805555555</c:v>
                </c:pt>
                <c:pt idx="13754">
                  <c:v>0.61082971064814817</c:v>
                </c:pt>
                <c:pt idx="13755">
                  <c:v>0.61083005787037037</c:v>
                </c:pt>
                <c:pt idx="13756">
                  <c:v>0.61083109953703707</c:v>
                </c:pt>
                <c:pt idx="13757">
                  <c:v>0.61083225694444443</c:v>
                </c:pt>
                <c:pt idx="13758">
                  <c:v>0.61083342592592593</c:v>
                </c:pt>
                <c:pt idx="13759">
                  <c:v>0.61083457175925926</c:v>
                </c:pt>
                <c:pt idx="13760">
                  <c:v>0.61083574074074076</c:v>
                </c:pt>
                <c:pt idx="13761">
                  <c:v>0.61083688657407409</c:v>
                </c:pt>
                <c:pt idx="13762">
                  <c:v>0.61083804398148145</c:v>
                </c:pt>
                <c:pt idx="13763">
                  <c:v>0.61083921296296295</c:v>
                </c:pt>
                <c:pt idx="13764">
                  <c:v>0.61084035879629639</c:v>
                </c:pt>
                <c:pt idx="13765">
                  <c:v>0.61084152777777778</c:v>
                </c:pt>
                <c:pt idx="13766">
                  <c:v>0.61084310185185187</c:v>
                </c:pt>
                <c:pt idx="13767">
                  <c:v>0.61084420138888884</c:v>
                </c:pt>
                <c:pt idx="13768">
                  <c:v>0.61084527777777775</c:v>
                </c:pt>
                <c:pt idx="13769">
                  <c:v>0.61084656249999991</c:v>
                </c:pt>
                <c:pt idx="13770">
                  <c:v>0.61084737268518519</c:v>
                </c:pt>
                <c:pt idx="13771">
                  <c:v>0.61084850694444448</c:v>
                </c:pt>
                <c:pt idx="13772">
                  <c:v>0.61085028935185182</c:v>
                </c:pt>
                <c:pt idx="13773">
                  <c:v>0.61085077546296296</c:v>
                </c:pt>
                <c:pt idx="13774">
                  <c:v>0.61085193287037043</c:v>
                </c:pt>
                <c:pt idx="13775">
                  <c:v>0.61085310185185182</c:v>
                </c:pt>
                <c:pt idx="13776">
                  <c:v>0.61085425925925918</c:v>
                </c:pt>
                <c:pt idx="13777">
                  <c:v>0.61085540509259262</c:v>
                </c:pt>
                <c:pt idx="13778">
                  <c:v>0.61085656249999998</c:v>
                </c:pt>
                <c:pt idx="13779">
                  <c:v>0.61085771990740745</c:v>
                </c:pt>
                <c:pt idx="13780">
                  <c:v>0.61085888888888884</c:v>
                </c:pt>
                <c:pt idx="13781">
                  <c:v>0.61086003472222228</c:v>
                </c:pt>
                <c:pt idx="13782">
                  <c:v>0.61086119212962964</c:v>
                </c:pt>
                <c:pt idx="13783">
                  <c:v>0.61086248842592594</c:v>
                </c:pt>
                <c:pt idx="13784">
                  <c:v>0.61086350694444447</c:v>
                </c:pt>
                <c:pt idx="13785">
                  <c:v>0.61086508101851855</c:v>
                </c:pt>
                <c:pt idx="13786">
                  <c:v>0.6108658217592593</c:v>
                </c:pt>
                <c:pt idx="13787">
                  <c:v>0.61086740740740741</c:v>
                </c:pt>
                <c:pt idx="13788">
                  <c:v>0.61086849537037036</c:v>
                </c:pt>
                <c:pt idx="13789">
                  <c:v>0.61086952546296291</c:v>
                </c:pt>
                <c:pt idx="13790">
                  <c:v>0.61087098379629623</c:v>
                </c:pt>
                <c:pt idx="13791">
                  <c:v>0.6108720138888889</c:v>
                </c:pt>
                <c:pt idx="13792">
                  <c:v>0.61087276620370368</c:v>
                </c:pt>
                <c:pt idx="13793">
                  <c:v>0.61087392361111104</c:v>
                </c:pt>
                <c:pt idx="13794">
                  <c:v>0.61087509259259265</c:v>
                </c:pt>
                <c:pt idx="13795">
                  <c:v>0.61087625000000001</c:v>
                </c:pt>
                <c:pt idx="13796">
                  <c:v>0.61087739583333334</c:v>
                </c:pt>
                <c:pt idx="13797">
                  <c:v>0.6108785532407407</c:v>
                </c:pt>
                <c:pt idx="13798">
                  <c:v>0.61087971064814817</c:v>
                </c:pt>
                <c:pt idx="13799">
                  <c:v>0.61088086805555564</c:v>
                </c:pt>
                <c:pt idx="13800">
                  <c:v>0.610882025462963</c:v>
                </c:pt>
                <c:pt idx="13801">
                  <c:v>0.61088320601851853</c:v>
                </c:pt>
                <c:pt idx="13802">
                  <c:v>0.61088450231481484</c:v>
                </c:pt>
                <c:pt idx="13803">
                  <c:v>0.61088619212962969</c:v>
                </c:pt>
                <c:pt idx="13804">
                  <c:v>0.61088679398148149</c:v>
                </c:pt>
                <c:pt idx="13805">
                  <c:v>0.6108880902777778</c:v>
                </c:pt>
                <c:pt idx="13806">
                  <c:v>0.61088943287037034</c:v>
                </c:pt>
                <c:pt idx="13807">
                  <c:v>0.61089015046296291</c:v>
                </c:pt>
                <c:pt idx="13808">
                  <c:v>0.61089151620370374</c:v>
                </c:pt>
                <c:pt idx="13809">
                  <c:v>0.61089296296296303</c:v>
                </c:pt>
                <c:pt idx="13810">
                  <c:v>0.61089363425925924</c:v>
                </c:pt>
                <c:pt idx="13811">
                  <c:v>0.61089475694444451</c:v>
                </c:pt>
                <c:pt idx="13812">
                  <c:v>0.61089592592592601</c:v>
                </c:pt>
                <c:pt idx="13813">
                  <c:v>0.61089707175925922</c:v>
                </c:pt>
                <c:pt idx="13814">
                  <c:v>0.61089824074074073</c:v>
                </c:pt>
                <c:pt idx="13815">
                  <c:v>0.61089940972222223</c:v>
                </c:pt>
                <c:pt idx="13816">
                  <c:v>0.61090055555555556</c:v>
                </c:pt>
                <c:pt idx="13817">
                  <c:v>0.61090171296296303</c:v>
                </c:pt>
                <c:pt idx="13818">
                  <c:v>0.61090285879629624</c:v>
                </c:pt>
                <c:pt idx="13819">
                  <c:v>0.61090401620370371</c:v>
                </c:pt>
                <c:pt idx="13820">
                  <c:v>0.61090517361111119</c:v>
                </c:pt>
                <c:pt idx="13821">
                  <c:v>0.61090681712962969</c:v>
                </c:pt>
                <c:pt idx="13822">
                  <c:v>0.61090881944444442</c:v>
                </c:pt>
                <c:pt idx="13823">
                  <c:v>0.61090940972222219</c:v>
                </c:pt>
                <c:pt idx="13824">
                  <c:v>0.61091000000000006</c:v>
                </c:pt>
                <c:pt idx="13825">
                  <c:v>0.61091160879629625</c:v>
                </c:pt>
                <c:pt idx="13826">
                  <c:v>0.61091275462962968</c:v>
                </c:pt>
                <c:pt idx="13827">
                  <c:v>0.61091333333333331</c:v>
                </c:pt>
                <c:pt idx="13828">
                  <c:v>0.61091543981481478</c:v>
                </c:pt>
                <c:pt idx="13829">
                  <c:v>0.61091651620370369</c:v>
                </c:pt>
                <c:pt idx="13830">
                  <c:v>0.61091674768518522</c:v>
                </c:pt>
                <c:pt idx="13831">
                  <c:v>0.61091790509259258</c:v>
                </c:pt>
                <c:pt idx="13832">
                  <c:v>0.61091907407407409</c:v>
                </c:pt>
                <c:pt idx="13833">
                  <c:v>0.61092021990740741</c:v>
                </c:pt>
                <c:pt idx="13834">
                  <c:v>0.61092138888888892</c:v>
                </c:pt>
                <c:pt idx="13835">
                  <c:v>0.61092255787037042</c:v>
                </c:pt>
                <c:pt idx="13836">
                  <c:v>0.61092370370370364</c:v>
                </c:pt>
                <c:pt idx="13837">
                  <c:v>0.61092486111111111</c:v>
                </c:pt>
                <c:pt idx="13838">
                  <c:v>0.61092600694444443</c:v>
                </c:pt>
                <c:pt idx="13839">
                  <c:v>0.6109271643518519</c:v>
                </c:pt>
                <c:pt idx="13840">
                  <c:v>0.61092839120370379</c:v>
                </c:pt>
                <c:pt idx="13841">
                  <c:v>0.61093035879629631</c:v>
                </c:pt>
                <c:pt idx="13842">
                  <c:v>0.61093152777777771</c:v>
                </c:pt>
                <c:pt idx="13843">
                  <c:v>0.61093202546296299</c:v>
                </c:pt>
                <c:pt idx="13844">
                  <c:v>0.61093401620370369</c:v>
                </c:pt>
                <c:pt idx="13845">
                  <c:v>0.61093440972222224</c:v>
                </c:pt>
                <c:pt idx="13846">
                  <c:v>0.61093679398148149</c:v>
                </c:pt>
                <c:pt idx="13847">
                  <c:v>0.61093811342592597</c:v>
                </c:pt>
                <c:pt idx="13848">
                  <c:v>0.61093915509259256</c:v>
                </c:pt>
                <c:pt idx="13849">
                  <c:v>0.61094031250000003</c:v>
                </c:pt>
                <c:pt idx="13850">
                  <c:v>0.61094146990740739</c:v>
                </c:pt>
                <c:pt idx="13851">
                  <c:v>0.61094262731481486</c:v>
                </c:pt>
                <c:pt idx="13852">
                  <c:v>0.61094379629629636</c:v>
                </c:pt>
                <c:pt idx="13853">
                  <c:v>0.61094494212962958</c:v>
                </c:pt>
                <c:pt idx="13854">
                  <c:v>0.61094611111111108</c:v>
                </c:pt>
                <c:pt idx="13855">
                  <c:v>0.61094726851851844</c:v>
                </c:pt>
                <c:pt idx="13856">
                  <c:v>0.61094841435185188</c:v>
                </c:pt>
                <c:pt idx="13857">
                  <c:v>0.61094957175925924</c:v>
                </c:pt>
                <c:pt idx="13858">
                  <c:v>0.6109512037037037</c:v>
                </c:pt>
                <c:pt idx="13859">
                  <c:v>0.61095317129629634</c:v>
                </c:pt>
                <c:pt idx="13860">
                  <c:v>0.61095361111111113</c:v>
                </c:pt>
                <c:pt idx="13861">
                  <c:v>0.61095436342592591</c:v>
                </c:pt>
                <c:pt idx="13862">
                  <c:v>0.61095587962962972</c:v>
                </c:pt>
                <c:pt idx="13863">
                  <c:v>0.61095658564814814</c:v>
                </c:pt>
                <c:pt idx="13864">
                  <c:v>0.61095837962962962</c:v>
                </c:pt>
                <c:pt idx="13865">
                  <c:v>0.61095934027777776</c:v>
                </c:pt>
                <c:pt idx="13866">
                  <c:v>0.61096010416666668</c:v>
                </c:pt>
                <c:pt idx="13867">
                  <c:v>0.61096114583333327</c:v>
                </c:pt>
                <c:pt idx="13868">
                  <c:v>0.61096231481481478</c:v>
                </c:pt>
                <c:pt idx="13869">
                  <c:v>0.61096346064814822</c:v>
                </c:pt>
                <c:pt idx="13870">
                  <c:v>0.61096461805555558</c:v>
                </c:pt>
                <c:pt idx="13871">
                  <c:v>0.61096577546296293</c:v>
                </c:pt>
                <c:pt idx="13872">
                  <c:v>0.61096693287037029</c:v>
                </c:pt>
                <c:pt idx="13873">
                  <c:v>0.61096810185185191</c:v>
                </c:pt>
                <c:pt idx="13874">
                  <c:v>0.61096924768518523</c:v>
                </c:pt>
                <c:pt idx="13875">
                  <c:v>0.61097041666666663</c:v>
                </c:pt>
                <c:pt idx="13876">
                  <c:v>0.6109715740740741</c:v>
                </c:pt>
                <c:pt idx="13877">
                  <c:v>0.61097302083333338</c:v>
                </c:pt>
                <c:pt idx="13878">
                  <c:v>0.61097422453703709</c:v>
                </c:pt>
                <c:pt idx="13879">
                  <c:v>0.6109753356481481</c:v>
                </c:pt>
                <c:pt idx="13880">
                  <c:v>0.61097712962962958</c:v>
                </c:pt>
                <c:pt idx="13881">
                  <c:v>0.61097834490740743</c:v>
                </c:pt>
                <c:pt idx="13882">
                  <c:v>0.61097866898148145</c:v>
                </c:pt>
                <c:pt idx="13883">
                  <c:v>0.61097978009259257</c:v>
                </c:pt>
                <c:pt idx="13884">
                  <c:v>0.61098157407407405</c:v>
                </c:pt>
                <c:pt idx="13885">
                  <c:v>0.61098208333333337</c:v>
                </c:pt>
                <c:pt idx="13886">
                  <c:v>0.6109831365740741</c:v>
                </c:pt>
                <c:pt idx="13887">
                  <c:v>0.61098442129629627</c:v>
                </c:pt>
                <c:pt idx="13888">
                  <c:v>0.61098545138888882</c:v>
                </c:pt>
                <c:pt idx="13889">
                  <c:v>0.61098660879629629</c:v>
                </c:pt>
                <c:pt idx="13890">
                  <c:v>0.61098776620370376</c:v>
                </c:pt>
                <c:pt idx="13891">
                  <c:v>0.61098892361111112</c:v>
                </c:pt>
                <c:pt idx="13892">
                  <c:v>0.61099008101851848</c:v>
                </c:pt>
                <c:pt idx="13893">
                  <c:v>0.61099123842592584</c:v>
                </c:pt>
                <c:pt idx="13894">
                  <c:v>0.61099240740740735</c:v>
                </c:pt>
                <c:pt idx="13895">
                  <c:v>0.61099355324074078</c:v>
                </c:pt>
                <c:pt idx="13896">
                  <c:v>0.61099475694444449</c:v>
                </c:pt>
                <c:pt idx="13897">
                  <c:v>0.61099708333333336</c:v>
                </c:pt>
                <c:pt idx="13898">
                  <c:v>0.61099718749999998</c:v>
                </c:pt>
                <c:pt idx="13899">
                  <c:v>0.61099870370370368</c:v>
                </c:pt>
                <c:pt idx="13900">
                  <c:v>0.61099986111111115</c:v>
                </c:pt>
                <c:pt idx="13901">
                  <c:v>0.61100068287037035</c:v>
                </c:pt>
                <c:pt idx="13902">
                  <c:v>0.61100290509259259</c:v>
                </c:pt>
                <c:pt idx="13903">
                  <c:v>0.61100339120370373</c:v>
                </c:pt>
                <c:pt idx="13904">
                  <c:v>0.61100460648148147</c:v>
                </c:pt>
                <c:pt idx="13905">
                  <c:v>0.6110055324074074</c:v>
                </c:pt>
                <c:pt idx="13906">
                  <c:v>0.61100628472222218</c:v>
                </c:pt>
                <c:pt idx="13907">
                  <c:v>0.61100744212962965</c:v>
                </c:pt>
                <c:pt idx="13908">
                  <c:v>0.61100859953703701</c:v>
                </c:pt>
                <c:pt idx="13909">
                  <c:v>0.61100975694444448</c:v>
                </c:pt>
                <c:pt idx="13910">
                  <c:v>0.61101091435185184</c:v>
                </c:pt>
                <c:pt idx="13911">
                  <c:v>0.6110120717592592</c:v>
                </c:pt>
                <c:pt idx="13912">
                  <c:v>0.61101324074074082</c:v>
                </c:pt>
                <c:pt idx="13913">
                  <c:v>0.61101438657407403</c:v>
                </c:pt>
                <c:pt idx="13914">
                  <c:v>0.61101555555555553</c:v>
                </c:pt>
                <c:pt idx="13915">
                  <c:v>0.61101670138888886</c:v>
                </c:pt>
                <c:pt idx="13916">
                  <c:v>0.61101809027777787</c:v>
                </c:pt>
                <c:pt idx="13917">
                  <c:v>0.6110197800925925</c:v>
                </c:pt>
                <c:pt idx="13918">
                  <c:v>0.61102093750000008</c:v>
                </c:pt>
                <c:pt idx="13919">
                  <c:v>0.61102170138888889</c:v>
                </c:pt>
                <c:pt idx="13920">
                  <c:v>0.6110227777777778</c:v>
                </c:pt>
                <c:pt idx="13921">
                  <c:v>0.61102439814814813</c:v>
                </c:pt>
                <c:pt idx="13922">
                  <c:v>0.61102528935185185</c:v>
                </c:pt>
                <c:pt idx="13923">
                  <c:v>0.61102648148148153</c:v>
                </c:pt>
                <c:pt idx="13924">
                  <c:v>0.61102733796296305</c:v>
                </c:pt>
                <c:pt idx="13925">
                  <c:v>0.61102827546296301</c:v>
                </c:pt>
                <c:pt idx="13926">
                  <c:v>0.61102943287037037</c:v>
                </c:pt>
                <c:pt idx="13927">
                  <c:v>0.61103059027777773</c:v>
                </c:pt>
                <c:pt idx="13928">
                  <c:v>0.61103175925925923</c:v>
                </c:pt>
                <c:pt idx="13929">
                  <c:v>0.61103290509259267</c:v>
                </c:pt>
                <c:pt idx="13930">
                  <c:v>0.61103406250000003</c:v>
                </c:pt>
                <c:pt idx="13931">
                  <c:v>0.61103521990740739</c:v>
                </c:pt>
                <c:pt idx="13932">
                  <c:v>0.61103638888888889</c:v>
                </c:pt>
                <c:pt idx="13933">
                  <c:v>0.61103753472222222</c:v>
                </c:pt>
                <c:pt idx="13934">
                  <c:v>0.61103870370370372</c:v>
                </c:pt>
                <c:pt idx="13935">
                  <c:v>0.61104075231481481</c:v>
                </c:pt>
                <c:pt idx="13936">
                  <c:v>0.61104197916666669</c:v>
                </c:pt>
                <c:pt idx="13937">
                  <c:v>0.61104229166666657</c:v>
                </c:pt>
                <c:pt idx="13938">
                  <c:v>0.61104363425925923</c:v>
                </c:pt>
                <c:pt idx="13939">
                  <c:v>0.61104538194444447</c:v>
                </c:pt>
                <c:pt idx="13940">
                  <c:v>0.61104568287037042</c:v>
                </c:pt>
                <c:pt idx="13941">
                  <c:v>0.61104748842592593</c:v>
                </c:pt>
                <c:pt idx="13942">
                  <c:v>0.61104846064814811</c:v>
                </c:pt>
                <c:pt idx="13943">
                  <c:v>0.61104922453703703</c:v>
                </c:pt>
                <c:pt idx="13944">
                  <c:v>0.61105061342592593</c:v>
                </c:pt>
                <c:pt idx="13945">
                  <c:v>0.61105175925925925</c:v>
                </c:pt>
                <c:pt idx="13946">
                  <c:v>0.61105258101851856</c:v>
                </c:pt>
                <c:pt idx="13947">
                  <c:v>0.61105373842592592</c:v>
                </c:pt>
                <c:pt idx="13948">
                  <c:v>0.61105489583333328</c:v>
                </c:pt>
                <c:pt idx="13949">
                  <c:v>0.61105605324074075</c:v>
                </c:pt>
                <c:pt idx="13950">
                  <c:v>0.61105722222222214</c:v>
                </c:pt>
                <c:pt idx="13951">
                  <c:v>0.61105836805555558</c:v>
                </c:pt>
                <c:pt idx="13952">
                  <c:v>0.61105953703703708</c:v>
                </c:pt>
                <c:pt idx="13953">
                  <c:v>0.6110606828703703</c:v>
                </c:pt>
                <c:pt idx="13954">
                  <c:v>0.6110618518518518</c:v>
                </c:pt>
                <c:pt idx="13955">
                  <c:v>0.61106299768518524</c:v>
                </c:pt>
                <c:pt idx="13956">
                  <c:v>0.61106416666666674</c:v>
                </c:pt>
                <c:pt idx="13957">
                  <c:v>0.61106659722222223</c:v>
                </c:pt>
                <c:pt idx="13958">
                  <c:v>0.61106674768518521</c:v>
                </c:pt>
                <c:pt idx="13959">
                  <c:v>0.61106774305555556</c:v>
                </c:pt>
                <c:pt idx="13960">
                  <c:v>0.61106949074074079</c:v>
                </c:pt>
                <c:pt idx="13961">
                  <c:v>0.61107001157407403</c:v>
                </c:pt>
                <c:pt idx="13962">
                  <c:v>0.61107121527777775</c:v>
                </c:pt>
                <c:pt idx="13963">
                  <c:v>0.61107231481481483</c:v>
                </c:pt>
                <c:pt idx="13964">
                  <c:v>0.61107423611111111</c:v>
                </c:pt>
                <c:pt idx="13965">
                  <c:v>0.61107538194444444</c:v>
                </c:pt>
                <c:pt idx="13966">
                  <c:v>0.6110757175925926</c:v>
                </c:pt>
                <c:pt idx="13967">
                  <c:v>0.611076886574074</c:v>
                </c:pt>
                <c:pt idx="13968">
                  <c:v>0.61107804398148147</c:v>
                </c:pt>
                <c:pt idx="13969">
                  <c:v>0.61107920138888894</c:v>
                </c:pt>
                <c:pt idx="13970">
                  <c:v>0.6110803587962963</c:v>
                </c:pt>
                <c:pt idx="13971">
                  <c:v>0.61108151620370366</c:v>
                </c:pt>
                <c:pt idx="13972">
                  <c:v>0.61108267361111113</c:v>
                </c:pt>
                <c:pt idx="13973">
                  <c:v>0.61108383101851849</c:v>
                </c:pt>
                <c:pt idx="13974">
                  <c:v>0.61108498842592596</c:v>
                </c:pt>
                <c:pt idx="13975">
                  <c:v>0.61108614583333332</c:v>
                </c:pt>
                <c:pt idx="13976">
                  <c:v>0.61108747685185183</c:v>
                </c:pt>
                <c:pt idx="13977">
                  <c:v>0.61108863425925919</c:v>
                </c:pt>
                <c:pt idx="13978">
                  <c:v>0.61109021990740742</c:v>
                </c:pt>
                <c:pt idx="13979">
                  <c:v>0.6110910069444444</c:v>
                </c:pt>
                <c:pt idx="13980">
                  <c:v>0.61109304398148145</c:v>
                </c:pt>
                <c:pt idx="13981">
                  <c:v>0.61109359953703701</c:v>
                </c:pt>
                <c:pt idx="13982">
                  <c:v>0.61109478009259255</c:v>
                </c:pt>
                <c:pt idx="13983">
                  <c:v>0.61109725694444439</c:v>
                </c:pt>
                <c:pt idx="13984">
                  <c:v>0.61109748842592593</c:v>
                </c:pt>
                <c:pt idx="13985">
                  <c:v>0.61109771990740747</c:v>
                </c:pt>
                <c:pt idx="13986">
                  <c:v>0.61109887731481483</c:v>
                </c:pt>
                <c:pt idx="13987">
                  <c:v>0.61110003472222219</c:v>
                </c:pt>
                <c:pt idx="13988">
                  <c:v>0.61110119212962954</c:v>
                </c:pt>
                <c:pt idx="13989">
                  <c:v>0.61110234953703702</c:v>
                </c:pt>
                <c:pt idx="13990">
                  <c:v>0.61110350694444449</c:v>
                </c:pt>
                <c:pt idx="13991">
                  <c:v>0.61110466435185185</c:v>
                </c:pt>
                <c:pt idx="13992">
                  <c:v>0.61110583333333335</c:v>
                </c:pt>
                <c:pt idx="13993">
                  <c:v>0.61110697916666668</c:v>
                </c:pt>
                <c:pt idx="13994">
                  <c:v>0.61110814814814818</c:v>
                </c:pt>
                <c:pt idx="13995">
                  <c:v>0.61110942129629631</c:v>
                </c:pt>
                <c:pt idx="13996">
                  <c:v>0.61111160879629622</c:v>
                </c:pt>
                <c:pt idx="13997">
                  <c:v>0.61111258101851851</c:v>
                </c:pt>
                <c:pt idx="13998">
                  <c:v>0.61111313657407407</c:v>
                </c:pt>
                <c:pt idx="13999">
                  <c:v>0.61111578703703706</c:v>
                </c:pt>
                <c:pt idx="14000">
                  <c:v>0.61111593750000004</c:v>
                </c:pt>
                <c:pt idx="14001">
                  <c:v>0.61111630787037041</c:v>
                </c:pt>
                <c:pt idx="14002">
                  <c:v>0.61111821759259266</c:v>
                </c:pt>
                <c:pt idx="14003">
                  <c:v>0.61111989583333326</c:v>
                </c:pt>
                <c:pt idx="14004">
                  <c:v>0.61112105324074073</c:v>
                </c:pt>
                <c:pt idx="14005">
                  <c:v>0.6111222106481482</c:v>
                </c:pt>
                <c:pt idx="14006">
                  <c:v>0.61112337962962959</c:v>
                </c:pt>
                <c:pt idx="14007">
                  <c:v>0.61112452546296292</c:v>
                </c:pt>
                <c:pt idx="14008">
                  <c:v>0.61112568287037039</c:v>
                </c:pt>
                <c:pt idx="14009">
                  <c:v>0.61112684027777775</c:v>
                </c:pt>
                <c:pt idx="14010">
                  <c:v>0.61112800925925925</c:v>
                </c:pt>
                <c:pt idx="14011">
                  <c:v>0.61112915509259258</c:v>
                </c:pt>
                <c:pt idx="14012">
                  <c:v>0.61113031250000005</c:v>
                </c:pt>
                <c:pt idx="14013">
                  <c:v>0.61113146990740741</c:v>
                </c:pt>
                <c:pt idx="14014">
                  <c:v>0.61113280092592592</c:v>
                </c:pt>
                <c:pt idx="14015">
                  <c:v>0.61113378472222224</c:v>
                </c:pt>
                <c:pt idx="14016">
                  <c:v>0.61113586805555564</c:v>
                </c:pt>
                <c:pt idx="14017">
                  <c:v>0.61113636574074071</c:v>
                </c:pt>
                <c:pt idx="14018">
                  <c:v>0.6111373726851852</c:v>
                </c:pt>
                <c:pt idx="14019">
                  <c:v>0.61113916666666668</c:v>
                </c:pt>
                <c:pt idx="14020">
                  <c:v>0.61113973379629627</c:v>
                </c:pt>
                <c:pt idx="14021">
                  <c:v>0.61114083333333336</c:v>
                </c:pt>
                <c:pt idx="14022">
                  <c:v>0.61114349537037038</c:v>
                </c:pt>
                <c:pt idx="14023">
                  <c:v>0.61114358796296298</c:v>
                </c:pt>
                <c:pt idx="14024">
                  <c:v>0.61114420138888881</c:v>
                </c:pt>
                <c:pt idx="14025">
                  <c:v>0.61114535879629628</c:v>
                </c:pt>
                <c:pt idx="14026">
                  <c:v>0.61114650462962961</c:v>
                </c:pt>
                <c:pt idx="14027">
                  <c:v>0.61114767361111111</c:v>
                </c:pt>
                <c:pt idx="14028">
                  <c:v>0.61114883101851847</c:v>
                </c:pt>
                <c:pt idx="14029">
                  <c:v>0.61114998842592594</c:v>
                </c:pt>
                <c:pt idx="14030">
                  <c:v>0.61115115740740744</c:v>
                </c:pt>
                <c:pt idx="14031">
                  <c:v>0.61115230324074077</c:v>
                </c:pt>
                <c:pt idx="14032">
                  <c:v>0.61115346064814813</c:v>
                </c:pt>
                <c:pt idx="14033">
                  <c:v>0.61115464120370366</c:v>
                </c:pt>
                <c:pt idx="14034">
                  <c:v>0.61115589120370373</c:v>
                </c:pt>
                <c:pt idx="14035">
                  <c:v>0.61115814814814817</c:v>
                </c:pt>
                <c:pt idx="14036">
                  <c:v>0.6111588194444445</c:v>
                </c:pt>
                <c:pt idx="14037">
                  <c:v>0.61115936342592592</c:v>
                </c:pt>
                <c:pt idx="14038">
                  <c:v>0.61116057870370366</c:v>
                </c:pt>
                <c:pt idx="14039">
                  <c:v>0.61116218749999995</c:v>
                </c:pt>
                <c:pt idx="14040">
                  <c:v>0.61116271990740745</c:v>
                </c:pt>
                <c:pt idx="14041">
                  <c:v>0.61116392361111116</c:v>
                </c:pt>
                <c:pt idx="14042">
                  <c:v>0.61116560185185187</c:v>
                </c:pt>
                <c:pt idx="14043">
                  <c:v>0.61116619212962964</c:v>
                </c:pt>
                <c:pt idx="14044">
                  <c:v>0.611167349537037</c:v>
                </c:pt>
                <c:pt idx="14045">
                  <c:v>0.61116850694444447</c:v>
                </c:pt>
                <c:pt idx="14046">
                  <c:v>0.61116967592592586</c:v>
                </c:pt>
                <c:pt idx="14047">
                  <c:v>0.6111708217592593</c:v>
                </c:pt>
                <c:pt idx="14048">
                  <c:v>0.61117197916666666</c:v>
                </c:pt>
                <c:pt idx="14049">
                  <c:v>0.61117313657407402</c:v>
                </c:pt>
                <c:pt idx="14050">
                  <c:v>0.61117429398148149</c:v>
                </c:pt>
                <c:pt idx="14051">
                  <c:v>0.61117545138888885</c:v>
                </c:pt>
                <c:pt idx="14052">
                  <c:v>0.61117660879629632</c:v>
                </c:pt>
                <c:pt idx="14053">
                  <c:v>0.61117776620370368</c:v>
                </c:pt>
                <c:pt idx="14054">
                  <c:v>0.61117973379629631</c:v>
                </c:pt>
                <c:pt idx="14055">
                  <c:v>0.61118116898148145</c:v>
                </c:pt>
                <c:pt idx="14056">
                  <c:v>0.61118180555555557</c:v>
                </c:pt>
                <c:pt idx="14057">
                  <c:v>0.61118336805555562</c:v>
                </c:pt>
                <c:pt idx="14058">
                  <c:v>0.61118359953703705</c:v>
                </c:pt>
                <c:pt idx="14059">
                  <c:v>0.6111855092592593</c:v>
                </c:pt>
                <c:pt idx="14060">
                  <c:v>0.61118626157407407</c:v>
                </c:pt>
                <c:pt idx="14061">
                  <c:v>0.611187025462963</c:v>
                </c:pt>
                <c:pt idx="14062">
                  <c:v>0.61118820601851853</c:v>
                </c:pt>
                <c:pt idx="14063">
                  <c:v>0.61118945601851848</c:v>
                </c:pt>
                <c:pt idx="14064">
                  <c:v>0.61119048611111115</c:v>
                </c:pt>
                <c:pt idx="14065">
                  <c:v>0.61119173611111111</c:v>
                </c:pt>
                <c:pt idx="14066">
                  <c:v>0.61119281250000002</c:v>
                </c:pt>
                <c:pt idx="14067">
                  <c:v>0.61119396990740738</c:v>
                </c:pt>
                <c:pt idx="14068">
                  <c:v>0.61119512731481485</c:v>
                </c:pt>
                <c:pt idx="14069">
                  <c:v>0.61119628472222221</c:v>
                </c:pt>
                <c:pt idx="14070">
                  <c:v>0.61119744212962968</c:v>
                </c:pt>
                <c:pt idx="14071">
                  <c:v>0.61119859953703704</c:v>
                </c:pt>
                <c:pt idx="14072">
                  <c:v>0.61119975694444439</c:v>
                </c:pt>
                <c:pt idx="14073">
                  <c:v>0.61120091435185187</c:v>
                </c:pt>
                <c:pt idx="14074">
                  <c:v>0.611202349537037</c:v>
                </c:pt>
                <c:pt idx="14075">
                  <c:v>0.6112033564814815</c:v>
                </c:pt>
                <c:pt idx="14076">
                  <c:v>0.61120495370370376</c:v>
                </c:pt>
                <c:pt idx="14077">
                  <c:v>0.61120576388888892</c:v>
                </c:pt>
                <c:pt idx="14078">
                  <c:v>0.61120797453703701</c:v>
                </c:pt>
                <c:pt idx="14079">
                  <c:v>0.61120843749999998</c:v>
                </c:pt>
                <c:pt idx="14080">
                  <c:v>0.61120905092592592</c:v>
                </c:pt>
                <c:pt idx="14081">
                  <c:v>0.61121160879629621</c:v>
                </c:pt>
                <c:pt idx="14082">
                  <c:v>0.61121185185185178</c:v>
                </c:pt>
                <c:pt idx="14083">
                  <c:v>0.61121251157407408</c:v>
                </c:pt>
                <c:pt idx="14084">
                  <c:v>0.61121364583333326</c:v>
                </c:pt>
                <c:pt idx="14085">
                  <c:v>0.61121480324074073</c:v>
                </c:pt>
                <c:pt idx="14086">
                  <c:v>0.61121594907407406</c:v>
                </c:pt>
                <c:pt idx="14087">
                  <c:v>0.61121710648148153</c:v>
                </c:pt>
                <c:pt idx="14088">
                  <c:v>0.61121827546296292</c:v>
                </c:pt>
                <c:pt idx="14089">
                  <c:v>0.61121942129629625</c:v>
                </c:pt>
                <c:pt idx="14090">
                  <c:v>0.61122059027777775</c:v>
                </c:pt>
                <c:pt idx="14091">
                  <c:v>0.61122174768518522</c:v>
                </c:pt>
                <c:pt idx="14092">
                  <c:v>0.61122289351851855</c:v>
                </c:pt>
                <c:pt idx="14093">
                  <c:v>0.61122406249999994</c:v>
                </c:pt>
                <c:pt idx="14094">
                  <c:v>0.6112252777777778</c:v>
                </c:pt>
                <c:pt idx="14095">
                  <c:v>0.61122671296296294</c:v>
                </c:pt>
                <c:pt idx="14096">
                  <c:v>0.61122810185185183</c:v>
                </c:pt>
                <c:pt idx="14097">
                  <c:v>0.611228912037037</c:v>
                </c:pt>
                <c:pt idx="14098">
                  <c:v>0.61123012731481485</c:v>
                </c:pt>
                <c:pt idx="14099">
                  <c:v>0.61123186342592595</c:v>
                </c:pt>
                <c:pt idx="14100">
                  <c:v>0.61123222222222218</c:v>
                </c:pt>
                <c:pt idx="14101">
                  <c:v>0.61123425925925923</c:v>
                </c:pt>
                <c:pt idx="14102">
                  <c:v>0.61123539351851852</c:v>
                </c:pt>
                <c:pt idx="14103">
                  <c:v>0.61123569444444448</c:v>
                </c:pt>
                <c:pt idx="14104">
                  <c:v>0.61123679398148145</c:v>
                </c:pt>
                <c:pt idx="14105">
                  <c:v>0.61123795138888892</c:v>
                </c:pt>
                <c:pt idx="14106">
                  <c:v>0.61123910879629628</c:v>
                </c:pt>
                <c:pt idx="14107">
                  <c:v>0.61124026620370375</c:v>
                </c:pt>
                <c:pt idx="14108">
                  <c:v>0.61124151620370371</c:v>
                </c:pt>
                <c:pt idx="14109">
                  <c:v>0.61124258101851847</c:v>
                </c:pt>
                <c:pt idx="14110">
                  <c:v>0.61124373842592594</c:v>
                </c:pt>
                <c:pt idx="14111">
                  <c:v>0.6112448958333333</c:v>
                </c:pt>
                <c:pt idx="14112">
                  <c:v>0.61124605324074077</c:v>
                </c:pt>
                <c:pt idx="14113">
                  <c:v>0.61124721064814813</c:v>
                </c:pt>
                <c:pt idx="14114">
                  <c:v>0.61124876157407404</c:v>
                </c:pt>
                <c:pt idx="14115">
                  <c:v>0.61124958333333335</c:v>
                </c:pt>
                <c:pt idx="14116">
                  <c:v>0.6112513078703703</c:v>
                </c:pt>
                <c:pt idx="14117">
                  <c:v>0.61125211805555557</c:v>
                </c:pt>
                <c:pt idx="14118">
                  <c:v>0.61125315972222227</c:v>
                </c:pt>
                <c:pt idx="14119">
                  <c:v>0.61125425925925925</c:v>
                </c:pt>
                <c:pt idx="14120">
                  <c:v>0.61125535879629633</c:v>
                </c:pt>
                <c:pt idx="14121">
                  <c:v>0.61125719907407416</c:v>
                </c:pt>
                <c:pt idx="14122">
                  <c:v>0.61125894675925929</c:v>
                </c:pt>
                <c:pt idx="14123">
                  <c:v>0.6112592013888889</c:v>
                </c:pt>
                <c:pt idx="14124">
                  <c:v>0.61125994212962964</c:v>
                </c:pt>
                <c:pt idx="14125">
                  <c:v>0.61126109953703711</c:v>
                </c:pt>
                <c:pt idx="14126">
                  <c:v>0.61126225694444447</c:v>
                </c:pt>
                <c:pt idx="14127">
                  <c:v>0.6112634027777778</c:v>
                </c:pt>
                <c:pt idx="14128">
                  <c:v>0.61126457175925919</c:v>
                </c:pt>
                <c:pt idx="14129">
                  <c:v>0.61126572916666666</c:v>
                </c:pt>
                <c:pt idx="14130">
                  <c:v>0.61126688657407413</c:v>
                </c:pt>
                <c:pt idx="14131">
                  <c:v>0.61126804398148149</c:v>
                </c:pt>
                <c:pt idx="14132">
                  <c:v>0.61126920138888885</c:v>
                </c:pt>
                <c:pt idx="14133">
                  <c:v>0.61127035879629632</c:v>
                </c:pt>
                <c:pt idx="14134">
                  <c:v>0.61127178240740743</c:v>
                </c:pt>
                <c:pt idx="14135">
                  <c:v>0.61127289351851855</c:v>
                </c:pt>
                <c:pt idx="14136">
                  <c:v>0.61127417824074071</c:v>
                </c:pt>
                <c:pt idx="14137">
                  <c:v>0.61127498842592587</c:v>
                </c:pt>
                <c:pt idx="14138">
                  <c:v>0.61127614583333334</c:v>
                </c:pt>
                <c:pt idx="14139">
                  <c:v>0.61127746527777782</c:v>
                </c:pt>
                <c:pt idx="14140">
                  <c:v>0.61127945601851852</c:v>
                </c:pt>
                <c:pt idx="14141">
                  <c:v>0.61128012731481485</c:v>
                </c:pt>
                <c:pt idx="14142">
                  <c:v>0.611280775462963</c:v>
                </c:pt>
                <c:pt idx="14143">
                  <c:v>0.61128193287037036</c:v>
                </c:pt>
                <c:pt idx="14144">
                  <c:v>0.61128310185185186</c:v>
                </c:pt>
                <c:pt idx="14145">
                  <c:v>0.61128424768518519</c:v>
                </c:pt>
                <c:pt idx="14146">
                  <c:v>0.61128539351851852</c:v>
                </c:pt>
                <c:pt idx="14147">
                  <c:v>0.61128656250000002</c:v>
                </c:pt>
                <c:pt idx="14148">
                  <c:v>0.61128771990740738</c:v>
                </c:pt>
                <c:pt idx="14149">
                  <c:v>0.61128887731481474</c:v>
                </c:pt>
                <c:pt idx="14150">
                  <c:v>0.61129003472222221</c:v>
                </c:pt>
                <c:pt idx="14151">
                  <c:v>0.61129119212962968</c:v>
                </c:pt>
                <c:pt idx="14152">
                  <c:v>0.61129234953703704</c:v>
                </c:pt>
                <c:pt idx="14153">
                  <c:v>0.61129412037037034</c:v>
                </c:pt>
                <c:pt idx="14154">
                  <c:v>0.61129468749999993</c:v>
                </c:pt>
                <c:pt idx="14155">
                  <c:v>0.6112969212962962</c:v>
                </c:pt>
                <c:pt idx="14156">
                  <c:v>0.61129754629629629</c:v>
                </c:pt>
                <c:pt idx="14157">
                  <c:v>0.6112981481481482</c:v>
                </c:pt>
                <c:pt idx="14158">
                  <c:v>0.61130033564814812</c:v>
                </c:pt>
                <c:pt idx="14159">
                  <c:v>0.61130119212962963</c:v>
                </c:pt>
                <c:pt idx="14160">
                  <c:v>0.61130160879629636</c:v>
                </c:pt>
                <c:pt idx="14161">
                  <c:v>0.61130276620370372</c:v>
                </c:pt>
                <c:pt idx="14162">
                  <c:v>0.61130392361111108</c:v>
                </c:pt>
                <c:pt idx="14163">
                  <c:v>0.61130508101851855</c:v>
                </c:pt>
                <c:pt idx="14164">
                  <c:v>0.61130622685185187</c:v>
                </c:pt>
                <c:pt idx="14165">
                  <c:v>0.61130739583333338</c:v>
                </c:pt>
                <c:pt idx="14166">
                  <c:v>0.61130855324074074</c:v>
                </c:pt>
                <c:pt idx="14167">
                  <c:v>0.6113097106481481</c:v>
                </c:pt>
                <c:pt idx="14168">
                  <c:v>0.61131086805555557</c:v>
                </c:pt>
                <c:pt idx="14169">
                  <c:v>0.61131202546296293</c:v>
                </c:pt>
                <c:pt idx="14170">
                  <c:v>0.6113131828703704</c:v>
                </c:pt>
                <c:pt idx="14171">
                  <c:v>0.61131473379629631</c:v>
                </c:pt>
                <c:pt idx="14172">
                  <c:v>0.61131600694444443</c:v>
                </c:pt>
                <c:pt idx="14173">
                  <c:v>0.61131769675925929</c:v>
                </c:pt>
                <c:pt idx="14174">
                  <c:v>0.61131895833333327</c:v>
                </c:pt>
                <c:pt idx="14175">
                  <c:v>0.61131930555555558</c:v>
                </c:pt>
                <c:pt idx="14176">
                  <c:v>0.61132091435185187</c:v>
                </c:pt>
                <c:pt idx="14177">
                  <c:v>0.61132190972222222</c:v>
                </c:pt>
                <c:pt idx="14178">
                  <c:v>0.61132244212962961</c:v>
                </c:pt>
                <c:pt idx="14179">
                  <c:v>0.61132387731481486</c:v>
                </c:pt>
                <c:pt idx="14180">
                  <c:v>0.61132549768518518</c:v>
                </c:pt>
                <c:pt idx="14181">
                  <c:v>0.61132591435185191</c:v>
                </c:pt>
                <c:pt idx="14182">
                  <c:v>0.61132707175925927</c:v>
                </c:pt>
                <c:pt idx="14183">
                  <c:v>0.61132822916666663</c:v>
                </c:pt>
                <c:pt idx="14184">
                  <c:v>0.61132938657407399</c:v>
                </c:pt>
                <c:pt idx="14185">
                  <c:v>0.61133053240740742</c:v>
                </c:pt>
                <c:pt idx="14186">
                  <c:v>0.61133170138888893</c:v>
                </c:pt>
                <c:pt idx="14187">
                  <c:v>0.61133285879629629</c:v>
                </c:pt>
                <c:pt idx="14188">
                  <c:v>0.61133401620370365</c:v>
                </c:pt>
                <c:pt idx="14189">
                  <c:v>0.61133517361111112</c:v>
                </c:pt>
                <c:pt idx="14190">
                  <c:v>0.61133633101851859</c:v>
                </c:pt>
                <c:pt idx="14191">
                  <c:v>0.61133853009259254</c:v>
                </c:pt>
                <c:pt idx="14192">
                  <c:v>0.61133903935185185</c:v>
                </c:pt>
                <c:pt idx="14193">
                  <c:v>0.6113400347222222</c:v>
                </c:pt>
                <c:pt idx="14194">
                  <c:v>0.61134181712962965</c:v>
                </c:pt>
                <c:pt idx="14195">
                  <c:v>0.61134217592592588</c:v>
                </c:pt>
                <c:pt idx="14196">
                  <c:v>0.61134327546296297</c:v>
                </c:pt>
                <c:pt idx="14197">
                  <c:v>0.61134495370370368</c:v>
                </c:pt>
                <c:pt idx="14198">
                  <c:v>0.61134564814814818</c:v>
                </c:pt>
                <c:pt idx="14199">
                  <c:v>0.61134777777777771</c:v>
                </c:pt>
                <c:pt idx="14200">
                  <c:v>0.61134903935185181</c:v>
                </c:pt>
                <c:pt idx="14201">
                  <c:v>0.61134912037037037</c:v>
                </c:pt>
                <c:pt idx="14202">
                  <c:v>0.61135021990740746</c:v>
                </c:pt>
                <c:pt idx="14203">
                  <c:v>0.61135137731481481</c:v>
                </c:pt>
                <c:pt idx="14204">
                  <c:v>0.61135253472222217</c:v>
                </c:pt>
                <c:pt idx="14205">
                  <c:v>0.61135369212962964</c:v>
                </c:pt>
                <c:pt idx="14206">
                  <c:v>0.61135483796296297</c:v>
                </c:pt>
                <c:pt idx="14207">
                  <c:v>0.61135600694444447</c:v>
                </c:pt>
                <c:pt idx="14208">
                  <c:v>0.61135716435185183</c:v>
                </c:pt>
                <c:pt idx="14209">
                  <c:v>0.61135832175925919</c:v>
                </c:pt>
                <c:pt idx="14210">
                  <c:v>0.61135947916666666</c:v>
                </c:pt>
                <c:pt idx="14211">
                  <c:v>0.61136127314814814</c:v>
                </c:pt>
                <c:pt idx="14212">
                  <c:v>0.61136181712962967</c:v>
                </c:pt>
                <c:pt idx="14213">
                  <c:v>0.61136393518518517</c:v>
                </c:pt>
                <c:pt idx="14214">
                  <c:v>0.61136509259259264</c:v>
                </c:pt>
                <c:pt idx="14215">
                  <c:v>0.61136526620370368</c:v>
                </c:pt>
                <c:pt idx="14216">
                  <c:v>0.61136695601851854</c:v>
                </c:pt>
                <c:pt idx="14217">
                  <c:v>0.61136798611111109</c:v>
                </c:pt>
                <c:pt idx="14218">
                  <c:v>0.61136876157407405</c:v>
                </c:pt>
                <c:pt idx="14219">
                  <c:v>0.61137028935185178</c:v>
                </c:pt>
                <c:pt idx="14220">
                  <c:v>0.61137144675925925</c:v>
                </c:pt>
                <c:pt idx="14221">
                  <c:v>0.61137221064814817</c:v>
                </c:pt>
                <c:pt idx="14222">
                  <c:v>0.61137336805555553</c:v>
                </c:pt>
                <c:pt idx="14223">
                  <c:v>0.61137452546296289</c:v>
                </c:pt>
                <c:pt idx="14224">
                  <c:v>0.61137568287037036</c:v>
                </c:pt>
                <c:pt idx="14225">
                  <c:v>0.61137684027777783</c:v>
                </c:pt>
                <c:pt idx="14226">
                  <c:v>0.61137799768518519</c:v>
                </c:pt>
                <c:pt idx="14227">
                  <c:v>0.61137915509259255</c:v>
                </c:pt>
                <c:pt idx="14228">
                  <c:v>0.61138031250000002</c:v>
                </c:pt>
                <c:pt idx="14229">
                  <c:v>0.61138146990740738</c:v>
                </c:pt>
                <c:pt idx="14230">
                  <c:v>0.61138262731481485</c:v>
                </c:pt>
                <c:pt idx="14231">
                  <c:v>0.61138400462962961</c:v>
                </c:pt>
                <c:pt idx="14232">
                  <c:v>0.61138559027777772</c:v>
                </c:pt>
                <c:pt idx="14233">
                  <c:v>0.61138694444444452</c:v>
                </c:pt>
                <c:pt idx="14234">
                  <c:v>0.61138729166666672</c:v>
                </c:pt>
                <c:pt idx="14235">
                  <c:v>0.61138853009259253</c:v>
                </c:pt>
                <c:pt idx="14236">
                  <c:v>0.61139013888888893</c:v>
                </c:pt>
                <c:pt idx="14237">
                  <c:v>0.61139083333333333</c:v>
                </c:pt>
                <c:pt idx="14238">
                  <c:v>0.6113922453703704</c:v>
                </c:pt>
                <c:pt idx="14239">
                  <c:v>0.61139378472222228</c:v>
                </c:pt>
                <c:pt idx="14240">
                  <c:v>0.61139430555555552</c:v>
                </c:pt>
                <c:pt idx="14241">
                  <c:v>0.61139535879629636</c:v>
                </c:pt>
                <c:pt idx="14242">
                  <c:v>0.61139651620370372</c:v>
                </c:pt>
                <c:pt idx="14243">
                  <c:v>0.61139767361111108</c:v>
                </c:pt>
                <c:pt idx="14244">
                  <c:v>0.61139883101851844</c:v>
                </c:pt>
                <c:pt idx="14245">
                  <c:v>0.61139998842592591</c:v>
                </c:pt>
                <c:pt idx="14246">
                  <c:v>0.61140114583333338</c:v>
                </c:pt>
                <c:pt idx="14247">
                  <c:v>0.61140230324074074</c:v>
                </c:pt>
                <c:pt idx="14248">
                  <c:v>0.6114034606481481</c:v>
                </c:pt>
                <c:pt idx="14249">
                  <c:v>0.61140461805555557</c:v>
                </c:pt>
                <c:pt idx="14250">
                  <c:v>0.61140578703703707</c:v>
                </c:pt>
                <c:pt idx="14251">
                  <c:v>0.61140700231481482</c:v>
                </c:pt>
                <c:pt idx="14252">
                  <c:v>0.61140900462962955</c:v>
                </c:pt>
                <c:pt idx="14253">
                  <c:v>0.61140929398148147</c:v>
                </c:pt>
                <c:pt idx="14254">
                  <c:v>0.61141121527777775</c:v>
                </c:pt>
                <c:pt idx="14255">
                  <c:v>0.61141305555555558</c:v>
                </c:pt>
                <c:pt idx="14256">
                  <c:v>0.61141456018518514</c:v>
                </c:pt>
                <c:pt idx="14257">
                  <c:v>0.61141629629629635</c:v>
                </c:pt>
                <c:pt idx="14258">
                  <c:v>0.61141716435185189</c:v>
                </c:pt>
                <c:pt idx="14259">
                  <c:v>0.61141819444444445</c:v>
                </c:pt>
                <c:pt idx="14260">
                  <c:v>0.61141947916666661</c:v>
                </c:pt>
                <c:pt idx="14261">
                  <c:v>0.61141983796296295</c:v>
                </c:pt>
                <c:pt idx="14262">
                  <c:v>0.61142099537037031</c:v>
                </c:pt>
                <c:pt idx="14263">
                  <c:v>0.61142215277777778</c:v>
                </c:pt>
                <c:pt idx="14264">
                  <c:v>0.61142332175925929</c:v>
                </c:pt>
                <c:pt idx="14265">
                  <c:v>0.61142445601851847</c:v>
                </c:pt>
                <c:pt idx="14266">
                  <c:v>0.61142562499999997</c:v>
                </c:pt>
                <c:pt idx="14267">
                  <c:v>0.61142678240740733</c:v>
                </c:pt>
                <c:pt idx="14268">
                  <c:v>0.6114279398148148</c:v>
                </c:pt>
                <c:pt idx="14269">
                  <c:v>0.61142909722222227</c:v>
                </c:pt>
                <c:pt idx="14270">
                  <c:v>0.61143025462962963</c:v>
                </c:pt>
                <c:pt idx="14271">
                  <c:v>0.61143165509259256</c:v>
                </c:pt>
                <c:pt idx="14272">
                  <c:v>0.61143280092592589</c:v>
                </c:pt>
                <c:pt idx="14273">
                  <c:v>0.61143384259259259</c:v>
                </c:pt>
                <c:pt idx="14274">
                  <c:v>0.61143506944444437</c:v>
                </c:pt>
                <c:pt idx="14275">
                  <c:v>0.61143702546296297</c:v>
                </c:pt>
                <c:pt idx="14276">
                  <c:v>0.6114378240740741</c:v>
                </c:pt>
                <c:pt idx="14277">
                  <c:v>0.61143835648148148</c:v>
                </c:pt>
                <c:pt idx="14278">
                  <c:v>0.61144032407407412</c:v>
                </c:pt>
                <c:pt idx="14279">
                  <c:v>0.61144129629629629</c:v>
                </c:pt>
                <c:pt idx="14280">
                  <c:v>0.61144182870370367</c:v>
                </c:pt>
                <c:pt idx="14281">
                  <c:v>0.61144298611111114</c:v>
                </c:pt>
                <c:pt idx="14282">
                  <c:v>0.6114441435185185</c:v>
                </c:pt>
                <c:pt idx="14283">
                  <c:v>0.6114453125</c:v>
                </c:pt>
                <c:pt idx="14284">
                  <c:v>0.61144645833333333</c:v>
                </c:pt>
                <c:pt idx="14285">
                  <c:v>0.6114476157407408</c:v>
                </c:pt>
                <c:pt idx="14286">
                  <c:v>0.61144877314814816</c:v>
                </c:pt>
                <c:pt idx="14287">
                  <c:v>0.61144994212962966</c:v>
                </c:pt>
                <c:pt idx="14288">
                  <c:v>0.61145108796296299</c:v>
                </c:pt>
                <c:pt idx="14289">
                  <c:v>0.61145224537037035</c:v>
                </c:pt>
                <c:pt idx="14290">
                  <c:v>0.61145391203703703</c:v>
                </c:pt>
                <c:pt idx="14291">
                  <c:v>0.61145578703703707</c:v>
                </c:pt>
                <c:pt idx="14292">
                  <c:v>0.61145710648148144</c:v>
                </c:pt>
                <c:pt idx="14293">
                  <c:v>0.61145866898148149</c:v>
                </c:pt>
                <c:pt idx="14294">
                  <c:v>0.6114598726851852</c:v>
                </c:pt>
                <c:pt idx="14295">
                  <c:v>0.61146075231481489</c:v>
                </c:pt>
                <c:pt idx="14296">
                  <c:v>0.61146297453703702</c:v>
                </c:pt>
                <c:pt idx="14297">
                  <c:v>0.61146329861111104</c:v>
                </c:pt>
                <c:pt idx="14298">
                  <c:v>0.6114640393518519</c:v>
                </c:pt>
                <c:pt idx="14299">
                  <c:v>0.61146519675925926</c:v>
                </c:pt>
                <c:pt idx="14300">
                  <c:v>0.61146636574074076</c:v>
                </c:pt>
                <c:pt idx="14301">
                  <c:v>0.61146751157407409</c:v>
                </c:pt>
                <c:pt idx="14302">
                  <c:v>0.61146866898148144</c:v>
                </c:pt>
                <c:pt idx="14303">
                  <c:v>0.61146982638888892</c:v>
                </c:pt>
                <c:pt idx="14304">
                  <c:v>0.61147098379629627</c:v>
                </c:pt>
                <c:pt idx="14305">
                  <c:v>0.61147214120370375</c:v>
                </c:pt>
                <c:pt idx="14306">
                  <c:v>0.61147331018518525</c:v>
                </c:pt>
                <c:pt idx="14307">
                  <c:v>0.61147445601851846</c:v>
                </c:pt>
                <c:pt idx="14308">
                  <c:v>0.61147603009259266</c:v>
                </c:pt>
                <c:pt idx="14309">
                  <c:v>0.61147700231481483</c:v>
                </c:pt>
                <c:pt idx="14310">
                  <c:v>0.61148003472222223</c:v>
                </c:pt>
                <c:pt idx="14311">
                  <c:v>0.61148018518518521</c:v>
                </c:pt>
                <c:pt idx="14312">
                  <c:v>0.61148067129629635</c:v>
                </c:pt>
                <c:pt idx="14313">
                  <c:v>0.61148245370370369</c:v>
                </c:pt>
                <c:pt idx="14314">
                  <c:v>0.61148348379629636</c:v>
                </c:pt>
                <c:pt idx="14315">
                  <c:v>0.61148371527777778</c:v>
                </c:pt>
                <c:pt idx="14316">
                  <c:v>0.61148553240740744</c:v>
                </c:pt>
                <c:pt idx="14317">
                  <c:v>0.61148626157407404</c:v>
                </c:pt>
                <c:pt idx="14318">
                  <c:v>0.61148718749999997</c:v>
                </c:pt>
                <c:pt idx="14319">
                  <c:v>0.61148835648148148</c:v>
                </c:pt>
                <c:pt idx="14320">
                  <c:v>0.61148951388888895</c:v>
                </c:pt>
                <c:pt idx="14321">
                  <c:v>0.61149067129629631</c:v>
                </c:pt>
                <c:pt idx="14322">
                  <c:v>0.61149181712962963</c:v>
                </c:pt>
                <c:pt idx="14323">
                  <c:v>0.6114929745370371</c:v>
                </c:pt>
                <c:pt idx="14324">
                  <c:v>0.61149413194444446</c:v>
                </c:pt>
                <c:pt idx="14325">
                  <c:v>0.61149530092592597</c:v>
                </c:pt>
                <c:pt idx="14326">
                  <c:v>0.61149644675925918</c:v>
                </c:pt>
                <c:pt idx="14327">
                  <c:v>0.6114976157407408</c:v>
                </c:pt>
                <c:pt idx="14328">
                  <c:v>0.61149898148148152</c:v>
                </c:pt>
                <c:pt idx="14329">
                  <c:v>0.61150017361111109</c:v>
                </c:pt>
                <c:pt idx="14330">
                  <c:v>0.61150158564814816</c:v>
                </c:pt>
                <c:pt idx="14331">
                  <c:v>0.6115024189814815</c:v>
                </c:pt>
                <c:pt idx="14332">
                  <c:v>0.61150490740740737</c:v>
                </c:pt>
                <c:pt idx="14333">
                  <c:v>0.61150508101851853</c:v>
                </c:pt>
                <c:pt idx="14334">
                  <c:v>0.61150653935185184</c:v>
                </c:pt>
                <c:pt idx="14335">
                  <c:v>0.61150755787037037</c:v>
                </c:pt>
                <c:pt idx="14336">
                  <c:v>0.6115081365740741</c:v>
                </c:pt>
                <c:pt idx="14337">
                  <c:v>0.61150918981481484</c:v>
                </c:pt>
                <c:pt idx="14338">
                  <c:v>0.61151033564814816</c:v>
                </c:pt>
                <c:pt idx="14339">
                  <c:v>0.61151149305555552</c:v>
                </c:pt>
                <c:pt idx="14340">
                  <c:v>0.61151265046296299</c:v>
                </c:pt>
                <c:pt idx="14341">
                  <c:v>0.6115138194444445</c:v>
                </c:pt>
                <c:pt idx="14342">
                  <c:v>0.61151497685185185</c:v>
                </c:pt>
                <c:pt idx="14343">
                  <c:v>0.61151613425925921</c:v>
                </c:pt>
                <c:pt idx="14344">
                  <c:v>0.61151729166666668</c:v>
                </c:pt>
                <c:pt idx="14345">
                  <c:v>0.61151844907407416</c:v>
                </c:pt>
                <c:pt idx="14346">
                  <c:v>0.61151959490740737</c:v>
                </c:pt>
                <c:pt idx="14347">
                  <c:v>0.61152100694444445</c:v>
                </c:pt>
                <c:pt idx="14348">
                  <c:v>0.61152202546296297</c:v>
                </c:pt>
                <c:pt idx="14349">
                  <c:v>0.61152409722222223</c:v>
                </c:pt>
                <c:pt idx="14350">
                  <c:v>0.61152469907407403</c:v>
                </c:pt>
                <c:pt idx="14351">
                  <c:v>0.61152621527777773</c:v>
                </c:pt>
                <c:pt idx="14352">
                  <c:v>0.61152743055555558</c:v>
                </c:pt>
                <c:pt idx="14353">
                  <c:v>0.61152804398148153</c:v>
                </c:pt>
                <c:pt idx="14354">
                  <c:v>0.61152967592592589</c:v>
                </c:pt>
                <c:pt idx="14355">
                  <c:v>0.61153032407407404</c:v>
                </c:pt>
                <c:pt idx="14356">
                  <c:v>0.61153122685185191</c:v>
                </c:pt>
                <c:pt idx="14357">
                  <c:v>0.61153233796296291</c:v>
                </c:pt>
                <c:pt idx="14358">
                  <c:v>0.61153349537037038</c:v>
                </c:pt>
                <c:pt idx="14359">
                  <c:v>0.61153464120370371</c:v>
                </c:pt>
                <c:pt idx="14360">
                  <c:v>0.61153579861111107</c:v>
                </c:pt>
                <c:pt idx="14361">
                  <c:v>0.61153696759259257</c:v>
                </c:pt>
                <c:pt idx="14362">
                  <c:v>0.6115381134259259</c:v>
                </c:pt>
                <c:pt idx="14363">
                  <c:v>0.6115392824074074</c:v>
                </c:pt>
                <c:pt idx="14364">
                  <c:v>0.61154042824074073</c:v>
                </c:pt>
                <c:pt idx="14365">
                  <c:v>0.61154158564814809</c:v>
                </c:pt>
                <c:pt idx="14366">
                  <c:v>0.6115427546296297</c:v>
                </c:pt>
                <c:pt idx="14367">
                  <c:v>0.61154519675925922</c:v>
                </c:pt>
                <c:pt idx="14368">
                  <c:v>0.61154569444444451</c:v>
                </c:pt>
                <c:pt idx="14369">
                  <c:v>0.61154635416666669</c:v>
                </c:pt>
                <c:pt idx="14370">
                  <c:v>0.61154809027777779</c:v>
                </c:pt>
                <c:pt idx="14371">
                  <c:v>0.6115487268518518</c:v>
                </c:pt>
                <c:pt idx="14372">
                  <c:v>0.61155016203703705</c:v>
                </c:pt>
                <c:pt idx="14373">
                  <c:v>0.61155120370370364</c:v>
                </c:pt>
                <c:pt idx="14374">
                  <c:v>0.61155204861111112</c:v>
                </c:pt>
                <c:pt idx="14375">
                  <c:v>0.61155381944444442</c:v>
                </c:pt>
                <c:pt idx="14376">
                  <c:v>0.6115543171296296</c:v>
                </c:pt>
                <c:pt idx="14377">
                  <c:v>0.61155547453703696</c:v>
                </c:pt>
                <c:pt idx="14378">
                  <c:v>0.61155663194444443</c:v>
                </c:pt>
                <c:pt idx="14379">
                  <c:v>0.6115577893518519</c:v>
                </c:pt>
                <c:pt idx="14380">
                  <c:v>0.6115589583333334</c:v>
                </c:pt>
                <c:pt idx="14381">
                  <c:v>0.61156011574074076</c:v>
                </c:pt>
                <c:pt idx="14382">
                  <c:v>0.61156126157407398</c:v>
                </c:pt>
                <c:pt idx="14383">
                  <c:v>0.61156241898148156</c:v>
                </c:pt>
                <c:pt idx="14384">
                  <c:v>0.61156357638888892</c:v>
                </c:pt>
                <c:pt idx="14385">
                  <c:v>0.61156473379629628</c:v>
                </c:pt>
                <c:pt idx="14386">
                  <c:v>0.61156589120370364</c:v>
                </c:pt>
                <c:pt idx="14387">
                  <c:v>0.61156723379629629</c:v>
                </c:pt>
                <c:pt idx="14388">
                  <c:v>0.61156855324074078</c:v>
                </c:pt>
                <c:pt idx="14389">
                  <c:v>0.61156943287037036</c:v>
                </c:pt>
                <c:pt idx="14390">
                  <c:v>0.61157118055555559</c:v>
                </c:pt>
                <c:pt idx="14391">
                  <c:v>0.61157186342592595</c:v>
                </c:pt>
                <c:pt idx="14392">
                  <c:v>0.61157349537037031</c:v>
                </c:pt>
                <c:pt idx="14393">
                  <c:v>0.61157452546296298</c:v>
                </c:pt>
                <c:pt idx="14394">
                  <c:v>0.61157521990740749</c:v>
                </c:pt>
                <c:pt idx="14395">
                  <c:v>0.61157638888888888</c:v>
                </c:pt>
                <c:pt idx="14396">
                  <c:v>0.61157746527777779</c:v>
                </c:pt>
                <c:pt idx="14397">
                  <c:v>0.61157863425925929</c:v>
                </c:pt>
                <c:pt idx="14398">
                  <c:v>0.61157978009259262</c:v>
                </c:pt>
                <c:pt idx="14399">
                  <c:v>0.61158094907407401</c:v>
                </c:pt>
                <c:pt idx="14400">
                  <c:v>0.61158210648148148</c:v>
                </c:pt>
                <c:pt idx="14401">
                  <c:v>0.61158326388888895</c:v>
                </c:pt>
                <c:pt idx="14402">
                  <c:v>0.61158440972222217</c:v>
                </c:pt>
                <c:pt idx="14403">
                  <c:v>0.61158556712962964</c:v>
                </c:pt>
                <c:pt idx="14404">
                  <c:v>0.61158673611111103</c:v>
                </c:pt>
                <c:pt idx="14405">
                  <c:v>0.61158788194444447</c:v>
                </c:pt>
                <c:pt idx="14406">
                  <c:v>0.61158962962962959</c:v>
                </c:pt>
                <c:pt idx="14407">
                  <c:v>0.61159037037037045</c:v>
                </c:pt>
                <c:pt idx="14408">
                  <c:v>0.61159192129629636</c:v>
                </c:pt>
                <c:pt idx="14409">
                  <c:v>0.61159317129629631</c:v>
                </c:pt>
                <c:pt idx="14410">
                  <c:v>0.61159370370370369</c:v>
                </c:pt>
                <c:pt idx="14411">
                  <c:v>0.61159524305555557</c:v>
                </c:pt>
                <c:pt idx="14412">
                  <c:v>0.6115960416666667</c:v>
                </c:pt>
                <c:pt idx="14413">
                  <c:v>0.6115972106481482</c:v>
                </c:pt>
                <c:pt idx="14414">
                  <c:v>0.61159900462962968</c:v>
                </c:pt>
                <c:pt idx="14415">
                  <c:v>0.61159988425925926</c:v>
                </c:pt>
                <c:pt idx="14416">
                  <c:v>0.61160061342592587</c:v>
                </c:pt>
                <c:pt idx="14417">
                  <c:v>0.6116017939814814</c:v>
                </c:pt>
                <c:pt idx="14418">
                  <c:v>0.61160293981481484</c:v>
                </c:pt>
                <c:pt idx="14419">
                  <c:v>0.6116040972222222</c:v>
                </c:pt>
                <c:pt idx="14420">
                  <c:v>0.61160524305555553</c:v>
                </c:pt>
                <c:pt idx="14421">
                  <c:v>0.61160641203703703</c:v>
                </c:pt>
                <c:pt idx="14422">
                  <c:v>0.61160755787037036</c:v>
                </c:pt>
                <c:pt idx="14423">
                  <c:v>0.61160871527777783</c:v>
                </c:pt>
                <c:pt idx="14424">
                  <c:v>0.61160987268518519</c:v>
                </c:pt>
                <c:pt idx="14425">
                  <c:v>0.61161103009259254</c:v>
                </c:pt>
                <c:pt idx="14426">
                  <c:v>0.61161229166666675</c:v>
                </c:pt>
                <c:pt idx="14427">
                  <c:v>0.6116140162037037</c:v>
                </c:pt>
                <c:pt idx="14428">
                  <c:v>0.61161538194444454</c:v>
                </c:pt>
                <c:pt idx="14429">
                  <c:v>0.61161572916666673</c:v>
                </c:pt>
                <c:pt idx="14430">
                  <c:v>0.61161759259259263</c:v>
                </c:pt>
                <c:pt idx="14431">
                  <c:v>0.61161925925925931</c:v>
                </c:pt>
                <c:pt idx="14432">
                  <c:v>0.61162157407407403</c:v>
                </c:pt>
                <c:pt idx="14433">
                  <c:v>0.61162243055555554</c:v>
                </c:pt>
                <c:pt idx="14434">
                  <c:v>0.61162295138888889</c:v>
                </c:pt>
                <c:pt idx="14435">
                  <c:v>0.61162388888888886</c:v>
                </c:pt>
                <c:pt idx="14436">
                  <c:v>0.61162504629629633</c:v>
                </c:pt>
                <c:pt idx="14437">
                  <c:v>0.61162620370370369</c:v>
                </c:pt>
                <c:pt idx="14438">
                  <c:v>0.61162736111111116</c:v>
                </c:pt>
                <c:pt idx="14439">
                  <c:v>0.61162851851851852</c:v>
                </c:pt>
                <c:pt idx="14440">
                  <c:v>0.61162967592592588</c:v>
                </c:pt>
                <c:pt idx="14441">
                  <c:v>0.61163083333333335</c:v>
                </c:pt>
                <c:pt idx="14442">
                  <c:v>0.61163199074074071</c:v>
                </c:pt>
                <c:pt idx="14443">
                  <c:v>0.61163314814814818</c:v>
                </c:pt>
                <c:pt idx="14444">
                  <c:v>0.61163430555555554</c:v>
                </c:pt>
                <c:pt idx="14445">
                  <c:v>0.61163621527777778</c:v>
                </c:pt>
                <c:pt idx="14446">
                  <c:v>0.61163796296296291</c:v>
                </c:pt>
                <c:pt idx="14447">
                  <c:v>0.61163835648148146</c:v>
                </c:pt>
                <c:pt idx="14448">
                  <c:v>0.61163983796296295</c:v>
                </c:pt>
                <c:pt idx="14449">
                  <c:v>0.61164090277777772</c:v>
                </c:pt>
                <c:pt idx="14450">
                  <c:v>0.61164137731481483</c:v>
                </c:pt>
                <c:pt idx="14451">
                  <c:v>0.61164333333333332</c:v>
                </c:pt>
                <c:pt idx="14452">
                  <c:v>0.61164396990740733</c:v>
                </c:pt>
                <c:pt idx="14453">
                  <c:v>0.61164472222222221</c:v>
                </c:pt>
                <c:pt idx="14454">
                  <c:v>0.61164697916666666</c:v>
                </c:pt>
                <c:pt idx="14455">
                  <c:v>0.61164707175925925</c:v>
                </c:pt>
                <c:pt idx="14456">
                  <c:v>0.61164819444444452</c:v>
                </c:pt>
                <c:pt idx="14457">
                  <c:v>0.61164935185185187</c:v>
                </c:pt>
                <c:pt idx="14458">
                  <c:v>0.6116504976851852</c:v>
                </c:pt>
                <c:pt idx="14459">
                  <c:v>0.61165166666666659</c:v>
                </c:pt>
                <c:pt idx="14460">
                  <c:v>0.61165289351851848</c:v>
                </c:pt>
                <c:pt idx="14461">
                  <c:v>0.61165398148148153</c:v>
                </c:pt>
                <c:pt idx="14462">
                  <c:v>0.61165513888888889</c:v>
                </c:pt>
                <c:pt idx="14463">
                  <c:v>0.61165629629629625</c:v>
                </c:pt>
                <c:pt idx="14464">
                  <c:v>0.61165745370370372</c:v>
                </c:pt>
                <c:pt idx="14465">
                  <c:v>0.61165891203703704</c:v>
                </c:pt>
                <c:pt idx="14466">
                  <c:v>0.61165976851851855</c:v>
                </c:pt>
                <c:pt idx="14467">
                  <c:v>0.61166109953703707</c:v>
                </c:pt>
                <c:pt idx="14468">
                  <c:v>0.61166296296296296</c:v>
                </c:pt>
                <c:pt idx="14469">
                  <c:v>0.61166325231481489</c:v>
                </c:pt>
                <c:pt idx="14470">
                  <c:v>0.61166444444444446</c:v>
                </c:pt>
                <c:pt idx="14471">
                  <c:v>0.61166612268518517</c:v>
                </c:pt>
                <c:pt idx="14472">
                  <c:v>0.6116668287037037</c:v>
                </c:pt>
                <c:pt idx="14473">
                  <c:v>0.61166804398148145</c:v>
                </c:pt>
                <c:pt idx="14474">
                  <c:v>0.61167033564814821</c:v>
                </c:pt>
                <c:pt idx="14475">
                  <c:v>0.61167075231481483</c:v>
                </c:pt>
                <c:pt idx="14476">
                  <c:v>0.61167134259259259</c:v>
                </c:pt>
                <c:pt idx="14477">
                  <c:v>0.61167250000000006</c:v>
                </c:pt>
                <c:pt idx="14478">
                  <c:v>0.61167365740740742</c:v>
                </c:pt>
                <c:pt idx="14479">
                  <c:v>0.61167481481481478</c:v>
                </c:pt>
                <c:pt idx="14480">
                  <c:v>0.61167597222222214</c:v>
                </c:pt>
                <c:pt idx="14481">
                  <c:v>0.61167712962962961</c:v>
                </c:pt>
                <c:pt idx="14482">
                  <c:v>0.61167827546296294</c:v>
                </c:pt>
                <c:pt idx="14483">
                  <c:v>0.61167944444444444</c:v>
                </c:pt>
                <c:pt idx="14484">
                  <c:v>0.6116806018518518</c:v>
                </c:pt>
                <c:pt idx="14485">
                  <c:v>0.61168175925925927</c:v>
                </c:pt>
                <c:pt idx="14486">
                  <c:v>0.61168309027777779</c:v>
                </c:pt>
                <c:pt idx="14487">
                  <c:v>0.61168410879629631</c:v>
                </c:pt>
                <c:pt idx="14488">
                  <c:v>0.61168615740740739</c:v>
                </c:pt>
                <c:pt idx="14489">
                  <c:v>0.61168645833333335</c:v>
                </c:pt>
                <c:pt idx="14490">
                  <c:v>0.61168854166666664</c:v>
                </c:pt>
                <c:pt idx="14491">
                  <c:v>0.6116897569444445</c:v>
                </c:pt>
                <c:pt idx="14492">
                  <c:v>0.61168990740740747</c:v>
                </c:pt>
                <c:pt idx="14493">
                  <c:v>0.61169201388888894</c:v>
                </c:pt>
                <c:pt idx="14494">
                  <c:v>0.61169310185185188</c:v>
                </c:pt>
                <c:pt idx="14495">
                  <c:v>0.61169332175925928</c:v>
                </c:pt>
                <c:pt idx="14496">
                  <c:v>0.61169447916666664</c:v>
                </c:pt>
                <c:pt idx="14497">
                  <c:v>0.61169564814814814</c:v>
                </c:pt>
                <c:pt idx="14498">
                  <c:v>0.6116968055555555</c:v>
                </c:pt>
                <c:pt idx="14499">
                  <c:v>0.61169796296296297</c:v>
                </c:pt>
                <c:pt idx="14500">
                  <c:v>0.61169912037037033</c:v>
                </c:pt>
                <c:pt idx="14501">
                  <c:v>0.6117002777777778</c:v>
                </c:pt>
                <c:pt idx="14502">
                  <c:v>0.61170143518518516</c:v>
                </c:pt>
                <c:pt idx="14503">
                  <c:v>0.61170259259259263</c:v>
                </c:pt>
                <c:pt idx="14504">
                  <c:v>0.61170374999999999</c:v>
                </c:pt>
                <c:pt idx="14505">
                  <c:v>0.61170490740740735</c:v>
                </c:pt>
                <c:pt idx="14506">
                  <c:v>0.61170710648148152</c:v>
                </c:pt>
                <c:pt idx="14507">
                  <c:v>0.61170792824074072</c:v>
                </c:pt>
                <c:pt idx="14508">
                  <c:v>0.61170856481481484</c:v>
                </c:pt>
                <c:pt idx="14509">
                  <c:v>0.61171099537037044</c:v>
                </c:pt>
                <c:pt idx="14510">
                  <c:v>0.61171133101851849</c:v>
                </c:pt>
                <c:pt idx="14511">
                  <c:v>0.61171186342592587</c:v>
                </c:pt>
                <c:pt idx="14512">
                  <c:v>0.61171329861111112</c:v>
                </c:pt>
                <c:pt idx="14513">
                  <c:v>0.61171428240740744</c:v>
                </c:pt>
                <c:pt idx="14514">
                  <c:v>0.61171565972222219</c:v>
                </c:pt>
                <c:pt idx="14515">
                  <c:v>0.6117179976851852</c:v>
                </c:pt>
                <c:pt idx="14516">
                  <c:v>0.61171814814814807</c:v>
                </c:pt>
                <c:pt idx="14517">
                  <c:v>0.61171879629629633</c:v>
                </c:pt>
                <c:pt idx="14518">
                  <c:v>0.61171995370370369</c:v>
                </c:pt>
                <c:pt idx="14519">
                  <c:v>0.61172111111111105</c:v>
                </c:pt>
                <c:pt idx="14520">
                  <c:v>0.61172226851851852</c:v>
                </c:pt>
                <c:pt idx="14521">
                  <c:v>0.61172342592592599</c:v>
                </c:pt>
                <c:pt idx="14522">
                  <c:v>0.61172457175925921</c:v>
                </c:pt>
                <c:pt idx="14523">
                  <c:v>0.61172574074074071</c:v>
                </c:pt>
                <c:pt idx="14524">
                  <c:v>0.61172689814814818</c:v>
                </c:pt>
                <c:pt idx="14525">
                  <c:v>0.61172805555555554</c:v>
                </c:pt>
                <c:pt idx="14526">
                  <c:v>0.61172921296296301</c:v>
                </c:pt>
                <c:pt idx="14527">
                  <c:v>0.61173049768518517</c:v>
                </c:pt>
                <c:pt idx="14528">
                  <c:v>0.61173182870370368</c:v>
                </c:pt>
                <c:pt idx="14529">
                  <c:v>0.61173290509259259</c:v>
                </c:pt>
                <c:pt idx="14530">
                  <c:v>0.61173442129629629</c:v>
                </c:pt>
                <c:pt idx="14531">
                  <c:v>0.61173546296296299</c:v>
                </c:pt>
                <c:pt idx="14532">
                  <c:v>0.61173615740740739</c:v>
                </c:pt>
                <c:pt idx="14533">
                  <c:v>0.61173754629629629</c:v>
                </c:pt>
                <c:pt idx="14534">
                  <c:v>0.6117386226851852</c:v>
                </c:pt>
                <c:pt idx="14535">
                  <c:v>0.61174072916666666</c:v>
                </c:pt>
                <c:pt idx="14536">
                  <c:v>0.61174206018518518</c:v>
                </c:pt>
                <c:pt idx="14537">
                  <c:v>0.61174215277777777</c:v>
                </c:pt>
                <c:pt idx="14538">
                  <c:v>0.61174310185185188</c:v>
                </c:pt>
                <c:pt idx="14539">
                  <c:v>0.61174425925925924</c:v>
                </c:pt>
                <c:pt idx="14540">
                  <c:v>0.6117454166666666</c:v>
                </c:pt>
                <c:pt idx="14541">
                  <c:v>0.61174657407407407</c:v>
                </c:pt>
                <c:pt idx="14542">
                  <c:v>0.61174773148148154</c:v>
                </c:pt>
                <c:pt idx="14543">
                  <c:v>0.6117488888888889</c:v>
                </c:pt>
                <c:pt idx="14544">
                  <c:v>0.61175004629629626</c:v>
                </c:pt>
                <c:pt idx="14545">
                  <c:v>0.61175120370370362</c:v>
                </c:pt>
                <c:pt idx="14546">
                  <c:v>0.61175236111111109</c:v>
                </c:pt>
                <c:pt idx="14547">
                  <c:v>0.61175351851851856</c:v>
                </c:pt>
                <c:pt idx="14548">
                  <c:v>0.61175491898148149</c:v>
                </c:pt>
                <c:pt idx="14549">
                  <c:v>0.61175583333333328</c:v>
                </c:pt>
                <c:pt idx="14550">
                  <c:v>0.61175704861111113</c:v>
                </c:pt>
                <c:pt idx="14551">
                  <c:v>0.61175822916666667</c:v>
                </c:pt>
                <c:pt idx="14552">
                  <c:v>0.61175982638888893</c:v>
                </c:pt>
                <c:pt idx="14553">
                  <c:v>0.61176063657407409</c:v>
                </c:pt>
                <c:pt idx="14554">
                  <c:v>0.61176214120370376</c:v>
                </c:pt>
                <c:pt idx="14555">
                  <c:v>0.61176305555555555</c:v>
                </c:pt>
                <c:pt idx="14556">
                  <c:v>0.61176393518518524</c:v>
                </c:pt>
                <c:pt idx="14557">
                  <c:v>0.6117650925925926</c:v>
                </c:pt>
                <c:pt idx="14558">
                  <c:v>0.61176624999999996</c:v>
                </c:pt>
                <c:pt idx="14559">
                  <c:v>0.61176739583333339</c:v>
                </c:pt>
                <c:pt idx="14560">
                  <c:v>0.61176856481481479</c:v>
                </c:pt>
                <c:pt idx="14561">
                  <c:v>0.61176971064814811</c:v>
                </c:pt>
                <c:pt idx="14562">
                  <c:v>0.61177087962962962</c:v>
                </c:pt>
                <c:pt idx="14563">
                  <c:v>0.61177203703703698</c:v>
                </c:pt>
                <c:pt idx="14564">
                  <c:v>0.61177319444444445</c:v>
                </c:pt>
                <c:pt idx="14565">
                  <c:v>0.61177435185185181</c:v>
                </c:pt>
                <c:pt idx="14566">
                  <c:v>0.61177571759259253</c:v>
                </c:pt>
                <c:pt idx="14567">
                  <c:v>0.61177765046296295</c:v>
                </c:pt>
                <c:pt idx="14568">
                  <c:v>0.61177828703703707</c:v>
                </c:pt>
                <c:pt idx="14569">
                  <c:v>0.61177902777777782</c:v>
                </c:pt>
                <c:pt idx="14570">
                  <c:v>0.61178071759259256</c:v>
                </c:pt>
                <c:pt idx="14571">
                  <c:v>0.61178130787037033</c:v>
                </c:pt>
                <c:pt idx="14572">
                  <c:v>0.61178275462962961</c:v>
                </c:pt>
                <c:pt idx="14573">
                  <c:v>0.61178362268518527</c:v>
                </c:pt>
                <c:pt idx="14574">
                  <c:v>0.61178476851851848</c:v>
                </c:pt>
                <c:pt idx="14575">
                  <c:v>0.61178591435185181</c:v>
                </c:pt>
                <c:pt idx="14576">
                  <c:v>0.61178708333333331</c:v>
                </c:pt>
                <c:pt idx="14577">
                  <c:v>0.61178824074074079</c:v>
                </c:pt>
                <c:pt idx="14578">
                  <c:v>0.61178939814814814</c:v>
                </c:pt>
                <c:pt idx="14579">
                  <c:v>0.6117905555555555</c:v>
                </c:pt>
                <c:pt idx="14580">
                  <c:v>0.61179171296296297</c:v>
                </c:pt>
                <c:pt idx="14581">
                  <c:v>0.61179287037037045</c:v>
                </c:pt>
                <c:pt idx="14582">
                  <c:v>0.61179401620370366</c:v>
                </c:pt>
                <c:pt idx="14583">
                  <c:v>0.61179518518518516</c:v>
                </c:pt>
                <c:pt idx="14584">
                  <c:v>0.61179640046296302</c:v>
                </c:pt>
                <c:pt idx="14585">
                  <c:v>0.611798136574074</c:v>
                </c:pt>
                <c:pt idx="14586">
                  <c:v>0.6117987962962963</c:v>
                </c:pt>
                <c:pt idx="14587">
                  <c:v>0.61179998842592598</c:v>
                </c:pt>
                <c:pt idx="14588">
                  <c:v>0.61180120370370372</c:v>
                </c:pt>
                <c:pt idx="14589">
                  <c:v>0.6118023032407407</c:v>
                </c:pt>
                <c:pt idx="14590">
                  <c:v>0.61180374999999998</c:v>
                </c:pt>
                <c:pt idx="14591">
                  <c:v>0.61180525462962965</c:v>
                </c:pt>
                <c:pt idx="14592">
                  <c:v>0.61180561342592588</c:v>
                </c:pt>
                <c:pt idx="14593">
                  <c:v>0.6118067592592592</c:v>
                </c:pt>
                <c:pt idx="14594">
                  <c:v>0.61180791666666667</c:v>
                </c:pt>
                <c:pt idx="14595">
                  <c:v>0.61180907407407403</c:v>
                </c:pt>
                <c:pt idx="14596">
                  <c:v>0.6118102314814815</c:v>
                </c:pt>
                <c:pt idx="14597">
                  <c:v>0.61181138888888886</c:v>
                </c:pt>
                <c:pt idx="14598">
                  <c:v>0.6118125347222223</c:v>
                </c:pt>
                <c:pt idx="14599">
                  <c:v>0.61181370370370369</c:v>
                </c:pt>
                <c:pt idx="14600">
                  <c:v>0.61181486111111105</c:v>
                </c:pt>
                <c:pt idx="14601">
                  <c:v>0.61181601851851852</c:v>
                </c:pt>
                <c:pt idx="14602">
                  <c:v>0.61181717592592588</c:v>
                </c:pt>
                <c:pt idx="14603">
                  <c:v>0.61182047453703703</c:v>
                </c:pt>
                <c:pt idx="14604">
                  <c:v>0.61182065972222222</c:v>
                </c:pt>
                <c:pt idx="14605">
                  <c:v>0.61182268518518523</c:v>
                </c:pt>
                <c:pt idx="14606">
                  <c:v>0.61182378472222221</c:v>
                </c:pt>
                <c:pt idx="14607">
                  <c:v>0.61182429398148142</c:v>
                </c:pt>
                <c:pt idx="14608">
                  <c:v>0.61182534722222226</c:v>
                </c:pt>
                <c:pt idx="14609">
                  <c:v>0.61182677083333337</c:v>
                </c:pt>
                <c:pt idx="14610">
                  <c:v>0.61182766203703709</c:v>
                </c:pt>
                <c:pt idx="14611">
                  <c:v>0.61182885416666666</c:v>
                </c:pt>
                <c:pt idx="14612">
                  <c:v>0.61182997685185181</c:v>
                </c:pt>
                <c:pt idx="14613">
                  <c:v>0.61183107638888889</c:v>
                </c:pt>
                <c:pt idx="14614">
                  <c:v>0.61183223379629625</c:v>
                </c:pt>
                <c:pt idx="14615">
                  <c:v>0.61183339120370372</c:v>
                </c:pt>
                <c:pt idx="14616">
                  <c:v>0.61183454861111108</c:v>
                </c:pt>
                <c:pt idx="14617">
                  <c:v>0.61183570601851855</c:v>
                </c:pt>
                <c:pt idx="14618">
                  <c:v>0.61183686342592591</c:v>
                </c:pt>
                <c:pt idx="14619">
                  <c:v>0.61183802083333338</c:v>
                </c:pt>
                <c:pt idx="14620">
                  <c:v>0.61183917824074074</c:v>
                </c:pt>
                <c:pt idx="14621">
                  <c:v>0.61184034722222225</c:v>
                </c:pt>
                <c:pt idx="14622">
                  <c:v>0.61184148148148143</c:v>
                </c:pt>
                <c:pt idx="14623">
                  <c:v>0.61184269675925929</c:v>
                </c:pt>
                <c:pt idx="14624">
                  <c:v>0.61184460648148153</c:v>
                </c:pt>
                <c:pt idx="14625">
                  <c:v>0.61184626157407407</c:v>
                </c:pt>
                <c:pt idx="14626">
                  <c:v>0.61184745370370375</c:v>
                </c:pt>
                <c:pt idx="14627">
                  <c:v>0.61184913194444446</c:v>
                </c:pt>
                <c:pt idx="14628">
                  <c:v>0.61184976851851847</c:v>
                </c:pt>
                <c:pt idx="14629">
                  <c:v>0.6118509143518519</c:v>
                </c:pt>
                <c:pt idx="14630">
                  <c:v>0.61185322916666662</c:v>
                </c:pt>
                <c:pt idx="14631">
                  <c:v>0.61185332175925922</c:v>
                </c:pt>
                <c:pt idx="14632">
                  <c:v>0.61185437500000006</c:v>
                </c:pt>
                <c:pt idx="14633">
                  <c:v>0.61185553240740742</c:v>
                </c:pt>
                <c:pt idx="14634">
                  <c:v>0.61185667824074075</c:v>
                </c:pt>
                <c:pt idx="14635">
                  <c:v>0.61185783564814811</c:v>
                </c:pt>
                <c:pt idx="14636">
                  <c:v>0.61185899305555558</c:v>
                </c:pt>
                <c:pt idx="14637">
                  <c:v>0.61186015046296294</c:v>
                </c:pt>
                <c:pt idx="14638">
                  <c:v>0.61186130787037041</c:v>
                </c:pt>
                <c:pt idx="14639">
                  <c:v>0.61186246527777777</c:v>
                </c:pt>
                <c:pt idx="14640">
                  <c:v>0.61186363425925927</c:v>
                </c:pt>
                <c:pt idx="14641">
                  <c:v>0.61186480324074077</c:v>
                </c:pt>
                <c:pt idx="14642">
                  <c:v>0.61186597222222228</c:v>
                </c:pt>
                <c:pt idx="14643">
                  <c:v>0.61186752314814818</c:v>
                </c:pt>
                <c:pt idx="14644">
                  <c:v>0.61186857638888892</c:v>
                </c:pt>
                <c:pt idx="14645">
                  <c:v>0.61186950231481485</c:v>
                </c:pt>
                <c:pt idx="14646">
                  <c:v>0.61187199074074072</c:v>
                </c:pt>
                <c:pt idx="14647">
                  <c:v>0.61187302083333328</c:v>
                </c:pt>
                <c:pt idx="14648">
                  <c:v>0.61187334490740741</c:v>
                </c:pt>
                <c:pt idx="14649">
                  <c:v>0.61187545138888888</c:v>
                </c:pt>
                <c:pt idx="14650">
                  <c:v>0.61187642361111105</c:v>
                </c:pt>
                <c:pt idx="14651">
                  <c:v>0.61187695601851855</c:v>
                </c:pt>
                <c:pt idx="14652">
                  <c:v>0.611877511574074</c:v>
                </c:pt>
                <c:pt idx="14653">
                  <c:v>0.61187866898148147</c:v>
                </c:pt>
                <c:pt idx="14654">
                  <c:v>0.61187983796296297</c:v>
                </c:pt>
                <c:pt idx="14655">
                  <c:v>0.6118809837962963</c:v>
                </c:pt>
                <c:pt idx="14656">
                  <c:v>0.6118821527777778</c:v>
                </c:pt>
                <c:pt idx="14657">
                  <c:v>0.61188329861111113</c:v>
                </c:pt>
                <c:pt idx="14658">
                  <c:v>0.6118844560185186</c:v>
                </c:pt>
                <c:pt idx="14659">
                  <c:v>0.61188562499999999</c:v>
                </c:pt>
                <c:pt idx="14660">
                  <c:v>0.61188678240740735</c:v>
                </c:pt>
                <c:pt idx="14661">
                  <c:v>0.61188792824074068</c:v>
                </c:pt>
                <c:pt idx="14662">
                  <c:v>0.61188927083333333</c:v>
                </c:pt>
                <c:pt idx="14663">
                  <c:v>0.61189046296296301</c:v>
                </c:pt>
                <c:pt idx="14664">
                  <c:v>0.61189144675925933</c:v>
                </c:pt>
                <c:pt idx="14665">
                  <c:v>0.61189334490740743</c:v>
                </c:pt>
                <c:pt idx="14666">
                  <c:v>0.61189425925925922</c:v>
                </c:pt>
                <c:pt idx="14667">
                  <c:v>0.61189489583333334</c:v>
                </c:pt>
                <c:pt idx="14668">
                  <c:v>0.61189664351851858</c:v>
                </c:pt>
                <c:pt idx="14669">
                  <c:v>0.6118972222222222</c:v>
                </c:pt>
                <c:pt idx="14670">
                  <c:v>0.61189903935185186</c:v>
                </c:pt>
                <c:pt idx="14671">
                  <c:v>0.61189962962962963</c:v>
                </c:pt>
                <c:pt idx="14672">
                  <c:v>0.61190065972222218</c:v>
                </c:pt>
                <c:pt idx="14673">
                  <c:v>0.61190181712962965</c:v>
                </c:pt>
                <c:pt idx="14674">
                  <c:v>0.61190298611111105</c:v>
                </c:pt>
                <c:pt idx="14675">
                  <c:v>0.61190414351851852</c:v>
                </c:pt>
                <c:pt idx="14676">
                  <c:v>0.61190530092592599</c:v>
                </c:pt>
                <c:pt idx="14677">
                  <c:v>0.61190645833333335</c:v>
                </c:pt>
                <c:pt idx="14678">
                  <c:v>0.61190760416666667</c:v>
                </c:pt>
                <c:pt idx="14679">
                  <c:v>0.61190877314814818</c:v>
                </c:pt>
                <c:pt idx="14680">
                  <c:v>0.61190997685185178</c:v>
                </c:pt>
                <c:pt idx="14681">
                  <c:v>0.61191108796296301</c:v>
                </c:pt>
                <c:pt idx="14682">
                  <c:v>0.61191231481481478</c:v>
                </c:pt>
                <c:pt idx="14683">
                  <c:v>0.61191399305555549</c:v>
                </c:pt>
                <c:pt idx="14684">
                  <c:v>0.61191462962962961</c:v>
                </c:pt>
                <c:pt idx="14685">
                  <c:v>0.61191650462962965</c:v>
                </c:pt>
                <c:pt idx="14686">
                  <c:v>0.61191752314814818</c:v>
                </c:pt>
                <c:pt idx="14687">
                  <c:v>0.61191840277777776</c:v>
                </c:pt>
                <c:pt idx="14688">
                  <c:v>0.61191995370370367</c:v>
                </c:pt>
                <c:pt idx="14689">
                  <c:v>0.61192107638888893</c:v>
                </c:pt>
                <c:pt idx="14690">
                  <c:v>0.61192149305555554</c:v>
                </c:pt>
                <c:pt idx="14691">
                  <c:v>0.61192266203703705</c:v>
                </c:pt>
                <c:pt idx="14692">
                  <c:v>0.61192381944444441</c:v>
                </c:pt>
                <c:pt idx="14693">
                  <c:v>0.61192496527777784</c:v>
                </c:pt>
                <c:pt idx="14694">
                  <c:v>0.6119261226851852</c:v>
                </c:pt>
                <c:pt idx="14695">
                  <c:v>0.6119272916666666</c:v>
                </c:pt>
                <c:pt idx="14696">
                  <c:v>0.61192844907407407</c:v>
                </c:pt>
                <c:pt idx="14697">
                  <c:v>0.61192959490740739</c:v>
                </c:pt>
                <c:pt idx="14698">
                  <c:v>0.6119307638888889</c:v>
                </c:pt>
                <c:pt idx="14699">
                  <c:v>0.61193192129629626</c:v>
                </c:pt>
                <c:pt idx="14700">
                  <c:v>0.61193309027777776</c:v>
                </c:pt>
                <c:pt idx="14701">
                  <c:v>0.61193511574074078</c:v>
                </c:pt>
                <c:pt idx="14702">
                  <c:v>0.61193663194444436</c:v>
                </c:pt>
                <c:pt idx="14703">
                  <c:v>0.61193697916666667</c:v>
                </c:pt>
                <c:pt idx="14704">
                  <c:v>0.61193890046296295</c:v>
                </c:pt>
                <c:pt idx="14705">
                  <c:v>0.61194054398148146</c:v>
                </c:pt>
                <c:pt idx="14706">
                  <c:v>0.6119424189814815</c:v>
                </c:pt>
                <c:pt idx="14707">
                  <c:v>0.61194373842592586</c:v>
                </c:pt>
                <c:pt idx="14708">
                  <c:v>0.61194405092592596</c:v>
                </c:pt>
                <c:pt idx="14709">
                  <c:v>0.61194622685185185</c:v>
                </c:pt>
                <c:pt idx="14710">
                  <c:v>0.61194855324074082</c:v>
                </c:pt>
                <c:pt idx="14711">
                  <c:v>0.61194972222222221</c:v>
                </c:pt>
                <c:pt idx="14712">
                  <c:v>0.61195087962962957</c:v>
                </c:pt>
                <c:pt idx="14713">
                  <c:v>0.61195203703703704</c:v>
                </c:pt>
                <c:pt idx="14714">
                  <c:v>0.61195318287037037</c:v>
                </c:pt>
                <c:pt idx="14715">
                  <c:v>0.61195434027777784</c:v>
                </c:pt>
                <c:pt idx="14716">
                  <c:v>0.61195550925925923</c:v>
                </c:pt>
                <c:pt idx="14717">
                  <c:v>0.61195666666666659</c:v>
                </c:pt>
                <c:pt idx="14718">
                  <c:v>0.61195781250000003</c:v>
                </c:pt>
                <c:pt idx="14719">
                  <c:v>0.61195896990740739</c:v>
                </c:pt>
                <c:pt idx="14720">
                  <c:v>0.61196032407407408</c:v>
                </c:pt>
                <c:pt idx="14721">
                  <c:v>0.61196133101851857</c:v>
                </c:pt>
                <c:pt idx="14722">
                  <c:v>0.61196289351851851</c:v>
                </c:pt>
                <c:pt idx="14723">
                  <c:v>0.61196421296296299</c:v>
                </c:pt>
                <c:pt idx="14724">
                  <c:v>0.61196480324074076</c:v>
                </c:pt>
                <c:pt idx="14725">
                  <c:v>0.61196635416666667</c:v>
                </c:pt>
                <c:pt idx="14726">
                  <c:v>0.61196769675925922</c:v>
                </c:pt>
                <c:pt idx="14727">
                  <c:v>0.61196833333333334</c:v>
                </c:pt>
                <c:pt idx="14728">
                  <c:v>0.61196954861111108</c:v>
                </c:pt>
                <c:pt idx="14729">
                  <c:v>0.61197059027777778</c:v>
                </c:pt>
                <c:pt idx="14730">
                  <c:v>0.6119717013888889</c:v>
                </c:pt>
                <c:pt idx="14731">
                  <c:v>0.61197285879629637</c:v>
                </c:pt>
                <c:pt idx="14732">
                  <c:v>0.61197402777777776</c:v>
                </c:pt>
                <c:pt idx="14733">
                  <c:v>0.61197517361111109</c:v>
                </c:pt>
                <c:pt idx="14734">
                  <c:v>0.61197634259259259</c:v>
                </c:pt>
                <c:pt idx="14735">
                  <c:v>0.61197748842592592</c:v>
                </c:pt>
                <c:pt idx="14736">
                  <c:v>0.61197864583333339</c:v>
                </c:pt>
                <c:pt idx="14737">
                  <c:v>0.61197980324074075</c:v>
                </c:pt>
                <c:pt idx="14738">
                  <c:v>0.61198097222222225</c:v>
                </c:pt>
                <c:pt idx="14739">
                  <c:v>0.61198212962962961</c:v>
                </c:pt>
                <c:pt idx="14740">
                  <c:v>0.61198489583333338</c:v>
                </c:pt>
                <c:pt idx="14741">
                  <c:v>0.61198533564814817</c:v>
                </c:pt>
                <c:pt idx="14742">
                  <c:v>0.61198569444444439</c:v>
                </c:pt>
                <c:pt idx="14743">
                  <c:v>0.61198799768518519</c:v>
                </c:pt>
                <c:pt idx="14744">
                  <c:v>0.6119888194444445</c:v>
                </c:pt>
                <c:pt idx="14745">
                  <c:v>0.61199074074074078</c:v>
                </c:pt>
                <c:pt idx="14746">
                  <c:v>0.61199188657407411</c:v>
                </c:pt>
                <c:pt idx="14747">
                  <c:v>0.61199319444444444</c:v>
                </c:pt>
                <c:pt idx="14748">
                  <c:v>0.61199509259259255</c:v>
                </c:pt>
                <c:pt idx="14749">
                  <c:v>0.61199547453703707</c:v>
                </c:pt>
                <c:pt idx="14750">
                  <c:v>0.61199633101851847</c:v>
                </c:pt>
                <c:pt idx="14751">
                  <c:v>0.61199748842592594</c:v>
                </c:pt>
                <c:pt idx="14752">
                  <c:v>0.6119986458333333</c:v>
                </c:pt>
                <c:pt idx="14753">
                  <c:v>0.61199980324074077</c:v>
                </c:pt>
                <c:pt idx="14754">
                  <c:v>0.61200096064814813</c:v>
                </c:pt>
                <c:pt idx="14755">
                  <c:v>0.6120021180555556</c:v>
                </c:pt>
                <c:pt idx="14756">
                  <c:v>0.61200327546296296</c:v>
                </c:pt>
                <c:pt idx="14757">
                  <c:v>0.61200443287037032</c:v>
                </c:pt>
                <c:pt idx="14758">
                  <c:v>0.61200559027777779</c:v>
                </c:pt>
                <c:pt idx="14759">
                  <c:v>0.61200675925925929</c:v>
                </c:pt>
                <c:pt idx="14760">
                  <c:v>0.61200827546296299</c:v>
                </c:pt>
                <c:pt idx="14761">
                  <c:v>0.61200942129629632</c:v>
                </c:pt>
                <c:pt idx="14762">
                  <c:v>0.61201027777777783</c:v>
                </c:pt>
                <c:pt idx="14763">
                  <c:v>0.61201215277777776</c:v>
                </c:pt>
                <c:pt idx="14764">
                  <c:v>0.61201255787037034</c:v>
                </c:pt>
                <c:pt idx="14765">
                  <c:v>0.61201436342592586</c:v>
                </c:pt>
                <c:pt idx="14766">
                  <c:v>0.61201499999999998</c:v>
                </c:pt>
                <c:pt idx="14767">
                  <c:v>0.61201604166666668</c:v>
                </c:pt>
                <c:pt idx="14768">
                  <c:v>0.6120175347222222</c:v>
                </c:pt>
                <c:pt idx="14769">
                  <c:v>0.61201846064814813</c:v>
                </c:pt>
                <c:pt idx="14770">
                  <c:v>0.61201947916666666</c:v>
                </c:pt>
                <c:pt idx="14771">
                  <c:v>0.61202063657407402</c:v>
                </c:pt>
                <c:pt idx="14772">
                  <c:v>0.61202179398148149</c:v>
                </c:pt>
                <c:pt idx="14773">
                  <c:v>0.61202295138888896</c:v>
                </c:pt>
                <c:pt idx="14774">
                  <c:v>0.61202410879629632</c:v>
                </c:pt>
                <c:pt idx="14775">
                  <c:v>0.61202527777777771</c:v>
                </c:pt>
                <c:pt idx="14776">
                  <c:v>0.61202642361111115</c:v>
                </c:pt>
                <c:pt idx="14777">
                  <c:v>0.61202758101851851</c:v>
                </c:pt>
                <c:pt idx="14778">
                  <c:v>0.61202875000000001</c:v>
                </c:pt>
                <c:pt idx="14779">
                  <c:v>0.61203003472222217</c:v>
                </c:pt>
                <c:pt idx="14780">
                  <c:v>0.61203106481481473</c:v>
                </c:pt>
                <c:pt idx="14781">
                  <c:v>0.61203280092592593</c:v>
                </c:pt>
                <c:pt idx="14782">
                  <c:v>0.61203336805555553</c:v>
                </c:pt>
                <c:pt idx="14783">
                  <c:v>0.61203483796296299</c:v>
                </c:pt>
                <c:pt idx="14784">
                  <c:v>0.61203599537037046</c:v>
                </c:pt>
                <c:pt idx="14785">
                  <c:v>0.61203745370370366</c:v>
                </c:pt>
                <c:pt idx="14786">
                  <c:v>0.61203824074074076</c:v>
                </c:pt>
                <c:pt idx="14787">
                  <c:v>0.61203915509259255</c:v>
                </c:pt>
                <c:pt idx="14788">
                  <c:v>0.61204031250000002</c:v>
                </c:pt>
                <c:pt idx="14789">
                  <c:v>0.61204148148148141</c:v>
                </c:pt>
                <c:pt idx="14790">
                  <c:v>0.61204262731481485</c:v>
                </c:pt>
                <c:pt idx="14791">
                  <c:v>0.61204379629629635</c:v>
                </c:pt>
                <c:pt idx="14792">
                  <c:v>0.61204495370370371</c:v>
                </c:pt>
                <c:pt idx="14793">
                  <c:v>0.61204609953703704</c:v>
                </c:pt>
                <c:pt idx="14794">
                  <c:v>0.61204725694444451</c:v>
                </c:pt>
                <c:pt idx="14795">
                  <c:v>0.61204841435185187</c:v>
                </c:pt>
                <c:pt idx="14796">
                  <c:v>0.61204958333333337</c:v>
                </c:pt>
                <c:pt idx="14797">
                  <c:v>0.61205086805555553</c:v>
                </c:pt>
                <c:pt idx="14798">
                  <c:v>0.61205241898148144</c:v>
                </c:pt>
                <c:pt idx="14799">
                  <c:v>0.61205370370370371</c:v>
                </c:pt>
                <c:pt idx="14800">
                  <c:v>0.61205462962962964</c:v>
                </c:pt>
                <c:pt idx="14801">
                  <c:v>0.61205694444444447</c:v>
                </c:pt>
                <c:pt idx="14802">
                  <c:v>0.61205723379629628</c:v>
                </c:pt>
                <c:pt idx="14803">
                  <c:v>0.61205770833333328</c:v>
                </c:pt>
                <c:pt idx="14804">
                  <c:v>0.61205943287037035</c:v>
                </c:pt>
                <c:pt idx="14805">
                  <c:v>0.61206057870370367</c:v>
                </c:pt>
                <c:pt idx="14806">
                  <c:v>0.61206116898148144</c:v>
                </c:pt>
                <c:pt idx="14807">
                  <c:v>0.61206313657407407</c:v>
                </c:pt>
                <c:pt idx="14808">
                  <c:v>0.61206344907407406</c:v>
                </c:pt>
                <c:pt idx="14809">
                  <c:v>0.61206461805555556</c:v>
                </c:pt>
                <c:pt idx="14810">
                  <c:v>0.61206577546296292</c:v>
                </c:pt>
                <c:pt idx="14811">
                  <c:v>0.61206693287037039</c:v>
                </c:pt>
                <c:pt idx="14812">
                  <c:v>0.61206809027777775</c:v>
                </c:pt>
                <c:pt idx="14813">
                  <c:v>0.61206924768518522</c:v>
                </c:pt>
                <c:pt idx="14814">
                  <c:v>0.61207040509259258</c:v>
                </c:pt>
                <c:pt idx="14815">
                  <c:v>0.61207157407407409</c:v>
                </c:pt>
                <c:pt idx="14816">
                  <c:v>0.61207271990740741</c:v>
                </c:pt>
                <c:pt idx="14817">
                  <c:v>0.61207387731481477</c:v>
                </c:pt>
                <c:pt idx="14818">
                  <c:v>0.61207709490740747</c:v>
                </c:pt>
                <c:pt idx="14819">
                  <c:v>0.61207723379629631</c:v>
                </c:pt>
                <c:pt idx="14820">
                  <c:v>0.61207813657407406</c:v>
                </c:pt>
                <c:pt idx="14821">
                  <c:v>0.61207900462962961</c:v>
                </c:pt>
                <c:pt idx="14822">
                  <c:v>0.61208067129629629</c:v>
                </c:pt>
                <c:pt idx="14823">
                  <c:v>0.61208129629629626</c:v>
                </c:pt>
                <c:pt idx="14824">
                  <c:v>0.61208229166666672</c:v>
                </c:pt>
                <c:pt idx="14825">
                  <c:v>0.61208384259259263</c:v>
                </c:pt>
                <c:pt idx="14826">
                  <c:v>0.6120844328703704</c:v>
                </c:pt>
                <c:pt idx="14827">
                  <c:v>0.61208586805555554</c:v>
                </c:pt>
                <c:pt idx="14828">
                  <c:v>0.61208673611111108</c:v>
                </c:pt>
                <c:pt idx="14829">
                  <c:v>0.61208776620370375</c:v>
                </c:pt>
                <c:pt idx="14830">
                  <c:v>0.61208892361111111</c:v>
                </c:pt>
                <c:pt idx="14831">
                  <c:v>0.61209008101851847</c:v>
                </c:pt>
                <c:pt idx="14832">
                  <c:v>0.61209123842592594</c:v>
                </c:pt>
                <c:pt idx="14833">
                  <c:v>0.61209240740740745</c:v>
                </c:pt>
                <c:pt idx="14834">
                  <c:v>0.61209355324074077</c:v>
                </c:pt>
                <c:pt idx="14835">
                  <c:v>0.61209471064814813</c:v>
                </c:pt>
                <c:pt idx="14836">
                  <c:v>0.61209587962962964</c:v>
                </c:pt>
                <c:pt idx="14837">
                  <c:v>0.61209702546296296</c:v>
                </c:pt>
                <c:pt idx="14838">
                  <c:v>0.61209818287037043</c:v>
                </c:pt>
                <c:pt idx="14839">
                  <c:v>0.61209942129629624</c:v>
                </c:pt>
                <c:pt idx="14840">
                  <c:v>0.61210098379629629</c:v>
                </c:pt>
                <c:pt idx="14841">
                  <c:v>0.61210218750000001</c:v>
                </c:pt>
                <c:pt idx="14842">
                  <c:v>0.61210296296296296</c:v>
                </c:pt>
                <c:pt idx="14843">
                  <c:v>0.61210521990740741</c:v>
                </c:pt>
                <c:pt idx="14844">
                  <c:v>0.61210538194444442</c:v>
                </c:pt>
                <c:pt idx="14845">
                  <c:v>0.61210638888888891</c:v>
                </c:pt>
                <c:pt idx="14846">
                  <c:v>0.61210746527777782</c:v>
                </c:pt>
                <c:pt idx="14847">
                  <c:v>0.612108599537037</c:v>
                </c:pt>
                <c:pt idx="14848">
                  <c:v>0.61210975694444447</c:v>
                </c:pt>
                <c:pt idx="14849">
                  <c:v>0.61211092592592586</c:v>
                </c:pt>
                <c:pt idx="14850">
                  <c:v>0.6121120717592593</c:v>
                </c:pt>
                <c:pt idx="14851">
                  <c:v>0.61211322916666666</c:v>
                </c:pt>
                <c:pt idx="14852">
                  <c:v>0.61211439814814816</c:v>
                </c:pt>
                <c:pt idx="14853">
                  <c:v>0.61211554398148149</c:v>
                </c:pt>
                <c:pt idx="14854">
                  <c:v>0.61211670138888896</c:v>
                </c:pt>
                <c:pt idx="14855">
                  <c:v>0.61211787037037035</c:v>
                </c:pt>
                <c:pt idx="14856">
                  <c:v>0.61211902777777782</c:v>
                </c:pt>
                <c:pt idx="14857">
                  <c:v>0.61212042824074075</c:v>
                </c:pt>
                <c:pt idx="14858">
                  <c:v>0.61212240740740742</c:v>
                </c:pt>
                <c:pt idx="14859">
                  <c:v>0.61212341435185191</c:v>
                </c:pt>
                <c:pt idx="14860">
                  <c:v>0.61212371527777776</c:v>
                </c:pt>
                <c:pt idx="14861">
                  <c:v>0.61212582175925934</c:v>
                </c:pt>
                <c:pt idx="14862">
                  <c:v>0.61212678240740737</c:v>
                </c:pt>
                <c:pt idx="14863">
                  <c:v>0.61212732638888889</c:v>
                </c:pt>
                <c:pt idx="14864">
                  <c:v>0.61212928240740738</c:v>
                </c:pt>
                <c:pt idx="14865">
                  <c:v>0.61212996527777785</c:v>
                </c:pt>
                <c:pt idx="14866">
                  <c:v>0.61213059027777772</c:v>
                </c:pt>
                <c:pt idx="14867">
                  <c:v>0.61213174768518519</c:v>
                </c:pt>
                <c:pt idx="14868">
                  <c:v>0.61213290509259266</c:v>
                </c:pt>
                <c:pt idx="14869">
                  <c:v>0.61213407407407405</c:v>
                </c:pt>
                <c:pt idx="14870">
                  <c:v>0.61213521990740738</c:v>
                </c:pt>
                <c:pt idx="14871">
                  <c:v>0.61213637731481485</c:v>
                </c:pt>
                <c:pt idx="14872">
                  <c:v>0.61213753472222221</c:v>
                </c:pt>
                <c:pt idx="14873">
                  <c:v>0.61213869212962968</c:v>
                </c:pt>
                <c:pt idx="14874">
                  <c:v>0.61213984953703704</c:v>
                </c:pt>
                <c:pt idx="14875">
                  <c:v>0.6121410069444444</c:v>
                </c:pt>
                <c:pt idx="14876">
                  <c:v>0.61214271990740743</c:v>
                </c:pt>
                <c:pt idx="14877">
                  <c:v>0.61214427083333334</c:v>
                </c:pt>
                <c:pt idx="14878">
                  <c:v>0.61214554398148147</c:v>
                </c:pt>
                <c:pt idx="14879">
                  <c:v>0.61214589120370366</c:v>
                </c:pt>
                <c:pt idx="14880">
                  <c:v>0.61214722222222218</c:v>
                </c:pt>
                <c:pt idx="14881">
                  <c:v>0.6121490277777778</c:v>
                </c:pt>
                <c:pt idx="14882">
                  <c:v>0.61214952546296297</c:v>
                </c:pt>
                <c:pt idx="14883">
                  <c:v>0.61215063657407409</c:v>
                </c:pt>
                <c:pt idx="14884">
                  <c:v>0.612152662037037</c:v>
                </c:pt>
                <c:pt idx="14885">
                  <c:v>0.61215282407407412</c:v>
                </c:pt>
                <c:pt idx="14886">
                  <c:v>0.61215373842592591</c:v>
                </c:pt>
                <c:pt idx="14887">
                  <c:v>0.61215489583333327</c:v>
                </c:pt>
                <c:pt idx="14888">
                  <c:v>0.61215606481481477</c:v>
                </c:pt>
                <c:pt idx="14889">
                  <c:v>0.61215721064814821</c:v>
                </c:pt>
                <c:pt idx="14890">
                  <c:v>0.6121583796296296</c:v>
                </c:pt>
                <c:pt idx="14891">
                  <c:v>0.61215952546296293</c:v>
                </c:pt>
                <c:pt idx="14892">
                  <c:v>0.61216069444444443</c:v>
                </c:pt>
                <c:pt idx="14893">
                  <c:v>0.61216184027777787</c:v>
                </c:pt>
                <c:pt idx="14894">
                  <c:v>0.61216300925925926</c:v>
                </c:pt>
                <c:pt idx="14895">
                  <c:v>0.61216415509259259</c:v>
                </c:pt>
                <c:pt idx="14896">
                  <c:v>0.61216550925925928</c:v>
                </c:pt>
                <c:pt idx="14897">
                  <c:v>0.61216766203703699</c:v>
                </c:pt>
                <c:pt idx="14898">
                  <c:v>0.6121693055555556</c:v>
                </c:pt>
                <c:pt idx="14899">
                  <c:v>0.61217096064814824</c:v>
                </c:pt>
                <c:pt idx="14900">
                  <c:v>0.61217275462962961</c:v>
                </c:pt>
                <c:pt idx="14901">
                  <c:v>0.61217424768518525</c:v>
                </c:pt>
                <c:pt idx="14902">
                  <c:v>0.61217556712962962</c:v>
                </c:pt>
                <c:pt idx="14903">
                  <c:v>0.61217621527777777</c:v>
                </c:pt>
                <c:pt idx="14904">
                  <c:v>0.61217737268518524</c:v>
                </c:pt>
                <c:pt idx="14905">
                  <c:v>0.6121785300925926</c:v>
                </c:pt>
                <c:pt idx="14906">
                  <c:v>0.61217968749999996</c:v>
                </c:pt>
                <c:pt idx="14907">
                  <c:v>0.61218085648148146</c:v>
                </c:pt>
                <c:pt idx="14908">
                  <c:v>0.61218201388888882</c:v>
                </c:pt>
                <c:pt idx="14909">
                  <c:v>0.61218315972222226</c:v>
                </c:pt>
                <c:pt idx="14910">
                  <c:v>0.61218431712962962</c:v>
                </c:pt>
                <c:pt idx="14911">
                  <c:v>0.61218547453703698</c:v>
                </c:pt>
                <c:pt idx="14912">
                  <c:v>0.61218664351851848</c:v>
                </c:pt>
                <c:pt idx="14913">
                  <c:v>0.61218784722222219</c:v>
                </c:pt>
                <c:pt idx="14914">
                  <c:v>0.61218915509259253</c:v>
                </c:pt>
                <c:pt idx="14915">
                  <c:v>0.61219020833333326</c:v>
                </c:pt>
                <c:pt idx="14916">
                  <c:v>0.61219285879629637</c:v>
                </c:pt>
                <c:pt idx="14917">
                  <c:v>0.61219305555555559</c:v>
                </c:pt>
                <c:pt idx="14918">
                  <c:v>0.61219357638888894</c:v>
                </c:pt>
                <c:pt idx="14919">
                  <c:v>0.61219594907407415</c:v>
                </c:pt>
                <c:pt idx="14920">
                  <c:v>0.61219674768518517</c:v>
                </c:pt>
                <c:pt idx="14921">
                  <c:v>0.61219711805555554</c:v>
                </c:pt>
                <c:pt idx="14922">
                  <c:v>0.6121982060185186</c:v>
                </c:pt>
                <c:pt idx="14923">
                  <c:v>0.61219936342592596</c:v>
                </c:pt>
                <c:pt idx="14924">
                  <c:v>0.61220053240740735</c:v>
                </c:pt>
                <c:pt idx="14925">
                  <c:v>0.61220167824074068</c:v>
                </c:pt>
                <c:pt idx="14926">
                  <c:v>0.61220283564814815</c:v>
                </c:pt>
                <c:pt idx="14927">
                  <c:v>0.61220400462962965</c:v>
                </c:pt>
                <c:pt idx="14928">
                  <c:v>0.61220515046296298</c:v>
                </c:pt>
                <c:pt idx="14929">
                  <c:v>0.61220630787037034</c:v>
                </c:pt>
                <c:pt idx="14930">
                  <c:v>0.61220746527777781</c:v>
                </c:pt>
                <c:pt idx="14931">
                  <c:v>0.61220862268518517</c:v>
                </c:pt>
                <c:pt idx="14932">
                  <c:v>0.61221020833333328</c:v>
                </c:pt>
                <c:pt idx="14933">
                  <c:v>0.61221228009259265</c:v>
                </c:pt>
                <c:pt idx="14934">
                  <c:v>0.61221377314814807</c:v>
                </c:pt>
                <c:pt idx="14935">
                  <c:v>0.61221528935185188</c:v>
                </c:pt>
                <c:pt idx="14936">
                  <c:v>0.61221579861111108</c:v>
                </c:pt>
                <c:pt idx="14937">
                  <c:v>0.61221693287037038</c:v>
                </c:pt>
                <c:pt idx="14938">
                  <c:v>0.61221903935185185</c:v>
                </c:pt>
                <c:pt idx="14939">
                  <c:v>0.61221930555555559</c:v>
                </c:pt>
                <c:pt idx="14940">
                  <c:v>0.6122203819444445</c:v>
                </c:pt>
                <c:pt idx="14941">
                  <c:v>0.61222168981481484</c:v>
                </c:pt>
                <c:pt idx="14942">
                  <c:v>0.61222270833333337</c:v>
                </c:pt>
                <c:pt idx="14943">
                  <c:v>0.61222385416666669</c:v>
                </c:pt>
                <c:pt idx="14944">
                  <c:v>0.61222501157407405</c:v>
                </c:pt>
                <c:pt idx="14945">
                  <c:v>0.61222615740740738</c:v>
                </c:pt>
                <c:pt idx="14946">
                  <c:v>0.61222732638888888</c:v>
                </c:pt>
                <c:pt idx="14947">
                  <c:v>0.61222848379629624</c:v>
                </c:pt>
                <c:pt idx="14948">
                  <c:v>0.61222964120370371</c:v>
                </c:pt>
                <c:pt idx="14949">
                  <c:v>0.61223081018518521</c:v>
                </c:pt>
                <c:pt idx="14950">
                  <c:v>0.61223197916666672</c:v>
                </c:pt>
                <c:pt idx="14951">
                  <c:v>0.61223327546296302</c:v>
                </c:pt>
                <c:pt idx="14952">
                  <c:v>0.61223431712962961</c:v>
                </c:pt>
                <c:pt idx="14953">
                  <c:v>0.61223560185185188</c:v>
                </c:pt>
                <c:pt idx="14954">
                  <c:v>0.61223681712962963</c:v>
                </c:pt>
                <c:pt idx="14955">
                  <c:v>0.61223802083333334</c:v>
                </c:pt>
                <c:pt idx="14956">
                  <c:v>0.61223976851851858</c:v>
                </c:pt>
                <c:pt idx="14957">
                  <c:v>0.61224033564814817</c:v>
                </c:pt>
                <c:pt idx="14958">
                  <c:v>0.61224121527777786</c:v>
                </c:pt>
                <c:pt idx="14959">
                  <c:v>0.61224236111111108</c:v>
                </c:pt>
                <c:pt idx="14960">
                  <c:v>0.61224353009259258</c:v>
                </c:pt>
                <c:pt idx="14961">
                  <c:v>0.61224468749999994</c:v>
                </c:pt>
                <c:pt idx="14962">
                  <c:v>0.61224584490740741</c:v>
                </c:pt>
                <c:pt idx="14963">
                  <c:v>0.61224700231481488</c:v>
                </c:pt>
                <c:pt idx="14964">
                  <c:v>0.6122481481481481</c:v>
                </c:pt>
                <c:pt idx="14965">
                  <c:v>0.61224932870370363</c:v>
                </c:pt>
                <c:pt idx="14966">
                  <c:v>0.61225046296296304</c:v>
                </c:pt>
                <c:pt idx="14967">
                  <c:v>0.61225163194444443</c:v>
                </c:pt>
                <c:pt idx="14968">
                  <c:v>0.61225307870370371</c:v>
                </c:pt>
                <c:pt idx="14969">
                  <c:v>0.61225399305555561</c:v>
                </c:pt>
                <c:pt idx="14970">
                  <c:v>0.6122564236111111</c:v>
                </c:pt>
                <c:pt idx="14971">
                  <c:v>0.61225989583333329</c:v>
                </c:pt>
                <c:pt idx="14972">
                  <c:v>0.61226005787037041</c:v>
                </c:pt>
                <c:pt idx="14973">
                  <c:v>0.61226251157407408</c:v>
                </c:pt>
                <c:pt idx="14974">
                  <c:v>0.61226399305555557</c:v>
                </c:pt>
                <c:pt idx="14975">
                  <c:v>0.61226516203703707</c:v>
                </c:pt>
                <c:pt idx="14976">
                  <c:v>0.6122663078703704</c:v>
                </c:pt>
                <c:pt idx="14977">
                  <c:v>0.6122674768518519</c:v>
                </c:pt>
                <c:pt idx="14978">
                  <c:v>0.61226863425925926</c:v>
                </c:pt>
                <c:pt idx="14979">
                  <c:v>0.61226979166666662</c:v>
                </c:pt>
                <c:pt idx="14980">
                  <c:v>0.61227094907407409</c:v>
                </c:pt>
                <c:pt idx="14981">
                  <c:v>0.61227210648148145</c:v>
                </c:pt>
                <c:pt idx="14982">
                  <c:v>0.61227326388888892</c:v>
                </c:pt>
                <c:pt idx="14983">
                  <c:v>0.61227442129629628</c:v>
                </c:pt>
                <c:pt idx="14984">
                  <c:v>0.61227557870370375</c:v>
                </c:pt>
                <c:pt idx="14985">
                  <c:v>0.61227842592592596</c:v>
                </c:pt>
                <c:pt idx="14986">
                  <c:v>0.61227851851851856</c:v>
                </c:pt>
                <c:pt idx="14987">
                  <c:v>0.61227917824074074</c:v>
                </c:pt>
                <c:pt idx="14988">
                  <c:v>0.61228061342592588</c:v>
                </c:pt>
                <c:pt idx="14989">
                  <c:v>0.6122815972222222</c:v>
                </c:pt>
                <c:pt idx="14990">
                  <c:v>0.61228269675925928</c:v>
                </c:pt>
                <c:pt idx="14991">
                  <c:v>0.61228432870370375</c:v>
                </c:pt>
                <c:pt idx="14992">
                  <c:v>0.61228559027777774</c:v>
                </c:pt>
                <c:pt idx="14993">
                  <c:v>0.61228600694444446</c:v>
                </c:pt>
                <c:pt idx="14994">
                  <c:v>0.61228715277777779</c:v>
                </c:pt>
                <c:pt idx="14995">
                  <c:v>0.61228831018518515</c:v>
                </c:pt>
                <c:pt idx="14996">
                  <c:v>0.61228946759259262</c:v>
                </c:pt>
                <c:pt idx="14997">
                  <c:v>0.61229062500000009</c:v>
                </c:pt>
                <c:pt idx="14998">
                  <c:v>0.61229178240740745</c:v>
                </c:pt>
                <c:pt idx="14999">
                  <c:v>0.61229293981481481</c:v>
                </c:pt>
                <c:pt idx="15000">
                  <c:v>0.61229409722222217</c:v>
                </c:pt>
                <c:pt idx="15001">
                  <c:v>0.61229525462962964</c:v>
                </c:pt>
                <c:pt idx="15002">
                  <c:v>0.61229641203703711</c:v>
                </c:pt>
                <c:pt idx="15003">
                  <c:v>0.61229755787037032</c:v>
                </c:pt>
                <c:pt idx="15004">
                  <c:v>0.61229872685185183</c:v>
                </c:pt>
                <c:pt idx="15005">
                  <c:v>0.61230018518518514</c:v>
                </c:pt>
                <c:pt idx="15006">
                  <c:v>0.61230156250000001</c:v>
                </c:pt>
                <c:pt idx="15007">
                  <c:v>0.61230226851851854</c:v>
                </c:pt>
                <c:pt idx="15008">
                  <c:v>0.61230348379629629</c:v>
                </c:pt>
                <c:pt idx="15009">
                  <c:v>0.61230515046296297</c:v>
                </c:pt>
                <c:pt idx="15010">
                  <c:v>0.61230599537037034</c:v>
                </c:pt>
                <c:pt idx="15011">
                  <c:v>0.61230787037037038</c:v>
                </c:pt>
                <c:pt idx="15012">
                  <c:v>0.61230932870370369</c:v>
                </c:pt>
                <c:pt idx="15013">
                  <c:v>0.61231048611111105</c:v>
                </c:pt>
                <c:pt idx="15014">
                  <c:v>0.61231163194444438</c:v>
                </c:pt>
                <c:pt idx="15015">
                  <c:v>0.61231280092592588</c:v>
                </c:pt>
                <c:pt idx="15016">
                  <c:v>0.61231395833333335</c:v>
                </c:pt>
                <c:pt idx="15017">
                  <c:v>0.61231511574074071</c:v>
                </c:pt>
                <c:pt idx="15018">
                  <c:v>0.61231627314814807</c:v>
                </c:pt>
                <c:pt idx="15019">
                  <c:v>0.61231745370370372</c:v>
                </c:pt>
                <c:pt idx="15020">
                  <c:v>0.61231859953703704</c:v>
                </c:pt>
                <c:pt idx="15021">
                  <c:v>0.61231974537037037</c:v>
                </c:pt>
                <c:pt idx="15022">
                  <c:v>0.61232090277777773</c:v>
                </c:pt>
                <c:pt idx="15023">
                  <c:v>0.61232209490740741</c:v>
                </c:pt>
                <c:pt idx="15024">
                  <c:v>0.61232355324074073</c:v>
                </c:pt>
                <c:pt idx="15025">
                  <c:v>0.61232443287037031</c:v>
                </c:pt>
                <c:pt idx="15026">
                  <c:v>0.61232677083333342</c:v>
                </c:pt>
                <c:pt idx="15027">
                  <c:v>0.61232702546296292</c:v>
                </c:pt>
                <c:pt idx="15028">
                  <c:v>0.61232784722222222</c:v>
                </c:pt>
                <c:pt idx="15029">
                  <c:v>0.61232987268518513</c:v>
                </c:pt>
                <c:pt idx="15030">
                  <c:v>0.61233078703703703</c:v>
                </c:pt>
                <c:pt idx="15031">
                  <c:v>0.61233131944444441</c:v>
                </c:pt>
                <c:pt idx="15032">
                  <c:v>0.61233247685185188</c:v>
                </c:pt>
                <c:pt idx="15033">
                  <c:v>0.61233363425925924</c:v>
                </c:pt>
                <c:pt idx="15034">
                  <c:v>0.61233479166666671</c:v>
                </c:pt>
                <c:pt idx="15035">
                  <c:v>0.61233594907407407</c:v>
                </c:pt>
                <c:pt idx="15036">
                  <c:v>0.61233710648148143</c:v>
                </c:pt>
                <c:pt idx="15037">
                  <c:v>0.61233825231481487</c:v>
                </c:pt>
                <c:pt idx="15038">
                  <c:v>0.61233940972222223</c:v>
                </c:pt>
                <c:pt idx="15039">
                  <c:v>0.61234057870370373</c:v>
                </c:pt>
                <c:pt idx="15040">
                  <c:v>0.61234172453703706</c:v>
                </c:pt>
                <c:pt idx="15041">
                  <c:v>0.61234289351851856</c:v>
                </c:pt>
                <c:pt idx="15042">
                  <c:v>0.61234490740740743</c:v>
                </c:pt>
                <c:pt idx="15043">
                  <c:v>0.61234594907407414</c:v>
                </c:pt>
                <c:pt idx="15044">
                  <c:v>0.61234665509259256</c:v>
                </c:pt>
                <c:pt idx="15045">
                  <c:v>0.61234803240740743</c:v>
                </c:pt>
                <c:pt idx="15046">
                  <c:v>0.61234869212962961</c:v>
                </c:pt>
                <c:pt idx="15047">
                  <c:v>0.61235034722222226</c:v>
                </c:pt>
                <c:pt idx="15048">
                  <c:v>0.61235134259259261</c:v>
                </c:pt>
                <c:pt idx="15049">
                  <c:v>0.61235231481481478</c:v>
                </c:pt>
                <c:pt idx="15050">
                  <c:v>0.61235354166666667</c:v>
                </c:pt>
                <c:pt idx="15051">
                  <c:v>0.61235479166666662</c:v>
                </c:pt>
                <c:pt idx="15052">
                  <c:v>0.61235571759259255</c:v>
                </c:pt>
                <c:pt idx="15053">
                  <c:v>0.61235678240740732</c:v>
                </c:pt>
                <c:pt idx="15054">
                  <c:v>0.61235795138888882</c:v>
                </c:pt>
                <c:pt idx="15055">
                  <c:v>0.61235910879629629</c:v>
                </c:pt>
                <c:pt idx="15056">
                  <c:v>0.61236025462962962</c:v>
                </c:pt>
                <c:pt idx="15057">
                  <c:v>0.61236141203703698</c:v>
                </c:pt>
                <c:pt idx="15058">
                  <c:v>0.61236255787037042</c:v>
                </c:pt>
                <c:pt idx="15059">
                  <c:v>0.61236372685185192</c:v>
                </c:pt>
                <c:pt idx="15060">
                  <c:v>0.61236488425925928</c:v>
                </c:pt>
                <c:pt idx="15061">
                  <c:v>0.61236604166666664</c:v>
                </c:pt>
                <c:pt idx="15062">
                  <c:v>0.61236728009259267</c:v>
                </c:pt>
                <c:pt idx="15063">
                  <c:v>0.61236907407407415</c:v>
                </c:pt>
                <c:pt idx="15064">
                  <c:v>0.61237026620370372</c:v>
                </c:pt>
                <c:pt idx="15065">
                  <c:v>0.61237076388888889</c:v>
                </c:pt>
                <c:pt idx="15066">
                  <c:v>0.6123725694444444</c:v>
                </c:pt>
                <c:pt idx="15067">
                  <c:v>0.61237387731481485</c:v>
                </c:pt>
                <c:pt idx="15068">
                  <c:v>0.6123743055555555</c:v>
                </c:pt>
                <c:pt idx="15069">
                  <c:v>0.61237646990740735</c:v>
                </c:pt>
                <c:pt idx="15070">
                  <c:v>0.61237724537037042</c:v>
                </c:pt>
                <c:pt idx="15071">
                  <c:v>0.61237783564814818</c:v>
                </c:pt>
                <c:pt idx="15072">
                  <c:v>0.61237877314814815</c:v>
                </c:pt>
                <c:pt idx="15073">
                  <c:v>0.61237993055555551</c:v>
                </c:pt>
                <c:pt idx="15074">
                  <c:v>0.61238108796296298</c:v>
                </c:pt>
                <c:pt idx="15075">
                  <c:v>0.61238224537037034</c:v>
                </c:pt>
                <c:pt idx="15076">
                  <c:v>0.61238340277777781</c:v>
                </c:pt>
                <c:pt idx="15077">
                  <c:v>0.61238456018518517</c:v>
                </c:pt>
                <c:pt idx="15078">
                  <c:v>0.61238571759259253</c:v>
                </c:pt>
                <c:pt idx="15079">
                  <c:v>0.61238686342592585</c:v>
                </c:pt>
                <c:pt idx="15080">
                  <c:v>0.61238802083333332</c:v>
                </c:pt>
                <c:pt idx="15081">
                  <c:v>0.61238918981481483</c:v>
                </c:pt>
                <c:pt idx="15082">
                  <c:v>0.61239057870370373</c:v>
                </c:pt>
                <c:pt idx="15083">
                  <c:v>0.61239167824074081</c:v>
                </c:pt>
                <c:pt idx="15084">
                  <c:v>0.61239283564814817</c:v>
                </c:pt>
                <c:pt idx="15085">
                  <c:v>0.61239403935185188</c:v>
                </c:pt>
                <c:pt idx="15086">
                  <c:v>0.61239497685185185</c:v>
                </c:pt>
                <c:pt idx="15087">
                  <c:v>0.6123963541666666</c:v>
                </c:pt>
                <c:pt idx="15088">
                  <c:v>0.61239756944444446</c:v>
                </c:pt>
                <c:pt idx="15089">
                  <c:v>0.61239850694444442</c:v>
                </c:pt>
                <c:pt idx="15090">
                  <c:v>0.61240081018518522</c:v>
                </c:pt>
                <c:pt idx="15091">
                  <c:v>0.61240111111111106</c:v>
                </c:pt>
                <c:pt idx="15092">
                  <c:v>0.61240192129629623</c:v>
                </c:pt>
                <c:pt idx="15093">
                  <c:v>0.6124030787037037</c:v>
                </c:pt>
                <c:pt idx="15094">
                  <c:v>0.61240423611111117</c:v>
                </c:pt>
                <c:pt idx="15095">
                  <c:v>0.61240539351851853</c:v>
                </c:pt>
                <c:pt idx="15096">
                  <c:v>0.61240655092592589</c:v>
                </c:pt>
                <c:pt idx="15097">
                  <c:v>0.61240771990740739</c:v>
                </c:pt>
                <c:pt idx="15098">
                  <c:v>0.61240886574074072</c:v>
                </c:pt>
                <c:pt idx="15099">
                  <c:v>0.61241002314814819</c:v>
                </c:pt>
                <c:pt idx="15100">
                  <c:v>0.61241118055555555</c:v>
                </c:pt>
                <c:pt idx="15101">
                  <c:v>0.6124123379629629</c:v>
                </c:pt>
                <c:pt idx="15102">
                  <c:v>0.61241354166666662</c:v>
                </c:pt>
                <c:pt idx="15103">
                  <c:v>0.61241586805555559</c:v>
                </c:pt>
                <c:pt idx="15104">
                  <c:v>0.61241702546296295</c:v>
                </c:pt>
                <c:pt idx="15105">
                  <c:v>0.61241745370370371</c:v>
                </c:pt>
                <c:pt idx="15106">
                  <c:v>0.6124203240740741</c:v>
                </c:pt>
                <c:pt idx="15107">
                  <c:v>0.61242077546296292</c:v>
                </c:pt>
                <c:pt idx="15108">
                  <c:v>0.61242211805555558</c:v>
                </c:pt>
                <c:pt idx="15109">
                  <c:v>0.61242281249999997</c:v>
                </c:pt>
                <c:pt idx="15110">
                  <c:v>0.61242396990740733</c:v>
                </c:pt>
                <c:pt idx="15111">
                  <c:v>0.6124251273148148</c:v>
                </c:pt>
                <c:pt idx="15112">
                  <c:v>0.61242628472222227</c:v>
                </c:pt>
                <c:pt idx="15113">
                  <c:v>0.61242744212962963</c:v>
                </c:pt>
                <c:pt idx="15114">
                  <c:v>0.61242859953703699</c:v>
                </c:pt>
                <c:pt idx="15115">
                  <c:v>0.61242975694444446</c:v>
                </c:pt>
                <c:pt idx="15116">
                  <c:v>0.61243091435185193</c:v>
                </c:pt>
                <c:pt idx="15117">
                  <c:v>0.61243207175925929</c:v>
                </c:pt>
                <c:pt idx="15118">
                  <c:v>0.61243322916666665</c:v>
                </c:pt>
                <c:pt idx="15119">
                  <c:v>0.61243437499999998</c:v>
                </c:pt>
                <c:pt idx="15120">
                  <c:v>0.61243554398148148</c:v>
                </c:pt>
                <c:pt idx="15121">
                  <c:v>0.61243699074074065</c:v>
                </c:pt>
                <c:pt idx="15122">
                  <c:v>0.61243789351851852</c:v>
                </c:pt>
                <c:pt idx="15123">
                  <c:v>0.61243905092592588</c:v>
                </c:pt>
                <c:pt idx="15124">
                  <c:v>0.61244126157407408</c:v>
                </c:pt>
                <c:pt idx="15125">
                  <c:v>0.61244160879629628</c:v>
                </c:pt>
                <c:pt idx="15126">
                  <c:v>0.61244288194444452</c:v>
                </c:pt>
                <c:pt idx="15127">
                  <c:v>0.61244380787037034</c:v>
                </c:pt>
                <c:pt idx="15128">
                  <c:v>0.61244583333333336</c:v>
                </c:pt>
                <c:pt idx="15129">
                  <c:v>0.61244716435185187</c:v>
                </c:pt>
                <c:pt idx="15130">
                  <c:v>0.61244751157407407</c:v>
                </c:pt>
                <c:pt idx="15131">
                  <c:v>0.61244826388888884</c:v>
                </c:pt>
                <c:pt idx="15132">
                  <c:v>0.61244943287037035</c:v>
                </c:pt>
                <c:pt idx="15133">
                  <c:v>0.61245059027777782</c:v>
                </c:pt>
                <c:pt idx="15134">
                  <c:v>0.61245173611111114</c:v>
                </c:pt>
                <c:pt idx="15135">
                  <c:v>0.61245290509259254</c:v>
                </c:pt>
                <c:pt idx="15136">
                  <c:v>0.61245405092592586</c:v>
                </c:pt>
                <c:pt idx="15137">
                  <c:v>0.61245521990740737</c:v>
                </c:pt>
                <c:pt idx="15138">
                  <c:v>0.61245637731481484</c:v>
                </c:pt>
                <c:pt idx="15139">
                  <c:v>0.6124575347222222</c:v>
                </c:pt>
                <c:pt idx="15140">
                  <c:v>0.61245868055555552</c:v>
                </c:pt>
                <c:pt idx="15141">
                  <c:v>0.61245990740740741</c:v>
                </c:pt>
                <c:pt idx="15142">
                  <c:v>0.61246203703703705</c:v>
                </c:pt>
                <c:pt idx="15143">
                  <c:v>0.61246219907407407</c:v>
                </c:pt>
                <c:pt idx="15144">
                  <c:v>0.61246417824074073</c:v>
                </c:pt>
                <c:pt idx="15145">
                  <c:v>0.61246513888888887</c:v>
                </c:pt>
                <c:pt idx="15146">
                  <c:v>0.61246563657407416</c:v>
                </c:pt>
                <c:pt idx="15147">
                  <c:v>0.61246743055555553</c:v>
                </c:pt>
                <c:pt idx="15148">
                  <c:v>0.61246846064814819</c:v>
                </c:pt>
                <c:pt idx="15149">
                  <c:v>0.61246927083333336</c:v>
                </c:pt>
                <c:pt idx="15150">
                  <c:v>0.6124704861111111</c:v>
                </c:pt>
                <c:pt idx="15151">
                  <c:v>0.61247141203703703</c:v>
                </c:pt>
                <c:pt idx="15152">
                  <c:v>0.61247256944444439</c:v>
                </c:pt>
                <c:pt idx="15153">
                  <c:v>0.6124737384259259</c:v>
                </c:pt>
                <c:pt idx="15154">
                  <c:v>0.61247489583333337</c:v>
                </c:pt>
                <c:pt idx="15155">
                  <c:v>0.61247604166666669</c:v>
                </c:pt>
                <c:pt idx="15156">
                  <c:v>0.6124772106481482</c:v>
                </c:pt>
                <c:pt idx="15157">
                  <c:v>0.61247836805555556</c:v>
                </c:pt>
                <c:pt idx="15158">
                  <c:v>0.61247952546296291</c:v>
                </c:pt>
                <c:pt idx="15159">
                  <c:v>0.61248068287037039</c:v>
                </c:pt>
                <c:pt idx="15160">
                  <c:v>0.61248182870370371</c:v>
                </c:pt>
                <c:pt idx="15161">
                  <c:v>0.61248315972222223</c:v>
                </c:pt>
                <c:pt idx="15162">
                  <c:v>0.61248499999999995</c:v>
                </c:pt>
                <c:pt idx="15163">
                  <c:v>0.61248612268518521</c:v>
                </c:pt>
                <c:pt idx="15164">
                  <c:v>0.61248657407407403</c:v>
                </c:pt>
                <c:pt idx="15165">
                  <c:v>0.61248836805555562</c:v>
                </c:pt>
                <c:pt idx="15166">
                  <c:v>0.61248906250000001</c:v>
                </c:pt>
                <c:pt idx="15167">
                  <c:v>0.61249004629629633</c:v>
                </c:pt>
                <c:pt idx="15168">
                  <c:v>0.61249268518518518</c:v>
                </c:pt>
                <c:pt idx="15169">
                  <c:v>0.61249393518518525</c:v>
                </c:pt>
                <c:pt idx="15170">
                  <c:v>0.61249502314814819</c:v>
                </c:pt>
                <c:pt idx="15171">
                  <c:v>0.61249618055555555</c:v>
                </c:pt>
                <c:pt idx="15172">
                  <c:v>0.61249733796296291</c:v>
                </c:pt>
                <c:pt idx="15173">
                  <c:v>0.61249848379629623</c:v>
                </c:pt>
                <c:pt idx="15174">
                  <c:v>0.61249965277777774</c:v>
                </c:pt>
                <c:pt idx="15175">
                  <c:v>0.61250079861111117</c:v>
                </c:pt>
                <c:pt idx="15176">
                  <c:v>0.61250196759259257</c:v>
                </c:pt>
                <c:pt idx="15177">
                  <c:v>0.61250312499999993</c:v>
                </c:pt>
                <c:pt idx="15178">
                  <c:v>0.61250427083333336</c:v>
                </c:pt>
                <c:pt idx="15179">
                  <c:v>0.61250543981481487</c:v>
                </c:pt>
                <c:pt idx="15180">
                  <c:v>0.61250762731481478</c:v>
                </c:pt>
                <c:pt idx="15181">
                  <c:v>0.61250851851851851</c:v>
                </c:pt>
                <c:pt idx="15182">
                  <c:v>0.61250916666666666</c:v>
                </c:pt>
                <c:pt idx="15183">
                  <c:v>0.61251087962962969</c:v>
                </c:pt>
                <c:pt idx="15184">
                  <c:v>0.61251180555555551</c:v>
                </c:pt>
                <c:pt idx="15185">
                  <c:v>0.6125124305555556</c:v>
                </c:pt>
                <c:pt idx="15186">
                  <c:v>0.6125138194444445</c:v>
                </c:pt>
                <c:pt idx="15187">
                  <c:v>0.61251526620370378</c:v>
                </c:pt>
                <c:pt idx="15188">
                  <c:v>0.61251589120370364</c:v>
                </c:pt>
                <c:pt idx="15189">
                  <c:v>0.61251762731481485</c:v>
                </c:pt>
                <c:pt idx="15190">
                  <c:v>0.61251877314814818</c:v>
                </c:pt>
                <c:pt idx="15191">
                  <c:v>0.6125193171296297</c:v>
                </c:pt>
                <c:pt idx="15192">
                  <c:v>0.6125204861111111</c:v>
                </c:pt>
                <c:pt idx="15193">
                  <c:v>0.61252164351851857</c:v>
                </c:pt>
                <c:pt idx="15194">
                  <c:v>0.61252280092592593</c:v>
                </c:pt>
                <c:pt idx="15195">
                  <c:v>0.61252394675925925</c:v>
                </c:pt>
                <c:pt idx="15196">
                  <c:v>0.61252511574074076</c:v>
                </c:pt>
                <c:pt idx="15197">
                  <c:v>0.61252627314814811</c:v>
                </c:pt>
                <c:pt idx="15198">
                  <c:v>0.61252743055555559</c:v>
                </c:pt>
                <c:pt idx="15199">
                  <c:v>0.61252858796296294</c:v>
                </c:pt>
                <c:pt idx="15200">
                  <c:v>0.61252976851851848</c:v>
                </c:pt>
                <c:pt idx="15201">
                  <c:v>0.61253104166666672</c:v>
                </c:pt>
                <c:pt idx="15202">
                  <c:v>0.61253223379629629</c:v>
                </c:pt>
                <c:pt idx="15203">
                  <c:v>0.61253432870370372</c:v>
                </c:pt>
                <c:pt idx="15204">
                  <c:v>0.61253462962962957</c:v>
                </c:pt>
                <c:pt idx="15205">
                  <c:v>0.61253601851851858</c:v>
                </c:pt>
                <c:pt idx="15206">
                  <c:v>0.61253754629629631</c:v>
                </c:pt>
                <c:pt idx="15207">
                  <c:v>0.61253796296296292</c:v>
                </c:pt>
                <c:pt idx="15208">
                  <c:v>0.61253934027777779</c:v>
                </c:pt>
                <c:pt idx="15209">
                  <c:v>0.61254098379629629</c:v>
                </c:pt>
                <c:pt idx="15210">
                  <c:v>0.61254130787037042</c:v>
                </c:pt>
                <c:pt idx="15211">
                  <c:v>0.61254247685185181</c:v>
                </c:pt>
                <c:pt idx="15212">
                  <c:v>0.61254363425925917</c:v>
                </c:pt>
                <c:pt idx="15213">
                  <c:v>0.61254479166666664</c:v>
                </c:pt>
                <c:pt idx="15214">
                  <c:v>0.61254594907407411</c:v>
                </c:pt>
                <c:pt idx="15215">
                  <c:v>0.61254710648148147</c:v>
                </c:pt>
                <c:pt idx="15216">
                  <c:v>0.61254826388888883</c:v>
                </c:pt>
                <c:pt idx="15217">
                  <c:v>0.6125494212962963</c:v>
                </c:pt>
                <c:pt idx="15218">
                  <c:v>0.61255057870370377</c:v>
                </c:pt>
                <c:pt idx="15219">
                  <c:v>0.61255173611111113</c:v>
                </c:pt>
                <c:pt idx="15220">
                  <c:v>0.61255289351851849</c:v>
                </c:pt>
                <c:pt idx="15221">
                  <c:v>0.61255459490740738</c:v>
                </c:pt>
                <c:pt idx="15222">
                  <c:v>0.6125556134259259</c:v>
                </c:pt>
                <c:pt idx="15223">
                  <c:v>0.61255645833333328</c:v>
                </c:pt>
                <c:pt idx="15224">
                  <c:v>0.61255795138888891</c:v>
                </c:pt>
                <c:pt idx="15225">
                  <c:v>0.61255903935185185</c:v>
                </c:pt>
                <c:pt idx="15226">
                  <c:v>0.61256034722222219</c:v>
                </c:pt>
                <c:pt idx="15227">
                  <c:v>0.61256218750000002</c:v>
                </c:pt>
                <c:pt idx="15228">
                  <c:v>0.61256246527777769</c:v>
                </c:pt>
                <c:pt idx="15229">
                  <c:v>0.61256331018518517</c:v>
                </c:pt>
                <c:pt idx="15230">
                  <c:v>0.61256446759259264</c:v>
                </c:pt>
                <c:pt idx="15231">
                  <c:v>0.612565625</c:v>
                </c:pt>
                <c:pt idx="15232">
                  <c:v>0.61256678240740736</c:v>
                </c:pt>
                <c:pt idx="15233">
                  <c:v>0.61256793981481483</c:v>
                </c:pt>
                <c:pt idx="15234">
                  <c:v>0.61256909722222219</c:v>
                </c:pt>
                <c:pt idx="15235">
                  <c:v>0.61257024305555563</c:v>
                </c:pt>
                <c:pt idx="15236">
                  <c:v>0.61257141203703702</c:v>
                </c:pt>
                <c:pt idx="15237">
                  <c:v>0.61257256944444438</c:v>
                </c:pt>
                <c:pt idx="15238">
                  <c:v>0.61257372685185185</c:v>
                </c:pt>
                <c:pt idx="15239">
                  <c:v>0.61257490740740739</c:v>
                </c:pt>
                <c:pt idx="15240">
                  <c:v>0.61257752314814806</c:v>
                </c:pt>
                <c:pt idx="15241">
                  <c:v>0.61257768518518518</c:v>
                </c:pt>
                <c:pt idx="15242">
                  <c:v>0.61257840277777775</c:v>
                </c:pt>
                <c:pt idx="15243">
                  <c:v>0.61258103009259257</c:v>
                </c:pt>
                <c:pt idx="15244">
                  <c:v>0.61258121527777776</c:v>
                </c:pt>
                <c:pt idx="15245">
                  <c:v>0.61258219907407407</c:v>
                </c:pt>
                <c:pt idx="15246">
                  <c:v>0.61258478009259254</c:v>
                </c:pt>
                <c:pt idx="15247">
                  <c:v>0.61258505787037043</c:v>
                </c:pt>
                <c:pt idx="15248">
                  <c:v>0.612585300925926</c:v>
                </c:pt>
                <c:pt idx="15249">
                  <c:v>0.61258645833333336</c:v>
                </c:pt>
                <c:pt idx="15250">
                  <c:v>0.61258761574074072</c:v>
                </c:pt>
                <c:pt idx="15251">
                  <c:v>0.61258877314814808</c:v>
                </c:pt>
                <c:pt idx="15252">
                  <c:v>0.61258991898148152</c:v>
                </c:pt>
                <c:pt idx="15253">
                  <c:v>0.61259108796296302</c:v>
                </c:pt>
                <c:pt idx="15254">
                  <c:v>0.61259224537037038</c:v>
                </c:pt>
                <c:pt idx="15255">
                  <c:v>0.61259340277777774</c:v>
                </c:pt>
                <c:pt idx="15256">
                  <c:v>0.61259456018518521</c:v>
                </c:pt>
                <c:pt idx="15257">
                  <c:v>0.61259571759259257</c:v>
                </c:pt>
                <c:pt idx="15258">
                  <c:v>0.61259687500000004</c:v>
                </c:pt>
                <c:pt idx="15259">
                  <c:v>0.61259813657407403</c:v>
                </c:pt>
                <c:pt idx="15260">
                  <c:v>0.61259974537037043</c:v>
                </c:pt>
                <c:pt idx="15261">
                  <c:v>0.612600462962963</c:v>
                </c:pt>
                <c:pt idx="15262">
                  <c:v>0.61260187500000007</c:v>
                </c:pt>
                <c:pt idx="15263">
                  <c:v>0.6126029282407407</c:v>
                </c:pt>
                <c:pt idx="15264">
                  <c:v>0.61260390046296298</c:v>
                </c:pt>
                <c:pt idx="15265">
                  <c:v>0.61260533564814823</c:v>
                </c:pt>
                <c:pt idx="15266">
                  <c:v>0.61260631944444444</c:v>
                </c:pt>
                <c:pt idx="15267">
                  <c:v>0.61260729166666661</c:v>
                </c:pt>
                <c:pt idx="15268">
                  <c:v>0.61260844907407408</c:v>
                </c:pt>
                <c:pt idx="15269">
                  <c:v>0.61260960648148155</c:v>
                </c:pt>
                <c:pt idx="15270">
                  <c:v>0.61261076388888891</c:v>
                </c:pt>
                <c:pt idx="15271">
                  <c:v>0.61261192129629627</c:v>
                </c:pt>
                <c:pt idx="15272">
                  <c:v>0.61261307870370363</c:v>
                </c:pt>
                <c:pt idx="15273">
                  <c:v>0.6126142361111111</c:v>
                </c:pt>
                <c:pt idx="15274">
                  <c:v>0.61261539351851857</c:v>
                </c:pt>
                <c:pt idx="15275">
                  <c:v>0.61261655092592593</c:v>
                </c:pt>
                <c:pt idx="15276">
                  <c:v>0.61261769675925926</c:v>
                </c:pt>
                <c:pt idx="15277">
                  <c:v>0.61261893518518518</c:v>
                </c:pt>
                <c:pt idx="15278">
                  <c:v>0.61262002314814823</c:v>
                </c:pt>
                <c:pt idx="15279">
                  <c:v>0.61262250000000007</c:v>
                </c:pt>
                <c:pt idx="15280">
                  <c:v>0.61262291666666668</c:v>
                </c:pt>
                <c:pt idx="15281">
                  <c:v>0.61262395833333327</c:v>
                </c:pt>
                <c:pt idx="15282">
                  <c:v>0.6126256712962963</c:v>
                </c:pt>
                <c:pt idx="15283">
                  <c:v>0.61262630787037042</c:v>
                </c:pt>
                <c:pt idx="15284">
                  <c:v>0.61262751157407402</c:v>
                </c:pt>
                <c:pt idx="15285">
                  <c:v>0.61262831018518527</c:v>
                </c:pt>
                <c:pt idx="15286">
                  <c:v>0.61262928240740744</c:v>
                </c:pt>
                <c:pt idx="15287">
                  <c:v>0.61263042824074077</c:v>
                </c:pt>
                <c:pt idx="15288">
                  <c:v>0.61263159722222227</c:v>
                </c:pt>
                <c:pt idx="15289">
                  <c:v>0.61263275462962963</c:v>
                </c:pt>
                <c:pt idx="15290">
                  <c:v>0.61263391203703699</c:v>
                </c:pt>
                <c:pt idx="15291">
                  <c:v>0.61263506944444446</c:v>
                </c:pt>
                <c:pt idx="15292">
                  <c:v>0.61263622685185182</c:v>
                </c:pt>
                <c:pt idx="15293">
                  <c:v>0.61263738425925929</c:v>
                </c:pt>
                <c:pt idx="15294">
                  <c:v>0.61263854166666665</c:v>
                </c:pt>
                <c:pt idx="15295">
                  <c:v>0.61263968750000009</c:v>
                </c:pt>
                <c:pt idx="15296">
                  <c:v>0.61264093750000004</c:v>
                </c:pt>
                <c:pt idx="15297">
                  <c:v>0.61264255787037036</c:v>
                </c:pt>
                <c:pt idx="15298">
                  <c:v>0.61264357638888889</c:v>
                </c:pt>
                <c:pt idx="15299">
                  <c:v>0.61264467592592597</c:v>
                </c:pt>
                <c:pt idx="15300">
                  <c:v>0.61264621527777785</c:v>
                </c:pt>
                <c:pt idx="15301">
                  <c:v>0.6126466435185185</c:v>
                </c:pt>
                <c:pt idx="15302">
                  <c:v>0.61264870370370372</c:v>
                </c:pt>
                <c:pt idx="15303">
                  <c:v>0.61265001157407406</c:v>
                </c:pt>
                <c:pt idx="15304">
                  <c:v>0.61265023148148157</c:v>
                </c:pt>
                <c:pt idx="15305">
                  <c:v>0.61265126157407412</c:v>
                </c:pt>
                <c:pt idx="15306">
                  <c:v>0.61265243055555552</c:v>
                </c:pt>
                <c:pt idx="15307">
                  <c:v>0.61265358796296288</c:v>
                </c:pt>
                <c:pt idx="15308">
                  <c:v>0.61265474537037035</c:v>
                </c:pt>
                <c:pt idx="15309">
                  <c:v>0.61265590277777782</c:v>
                </c:pt>
                <c:pt idx="15310">
                  <c:v>0.61265706018518518</c:v>
                </c:pt>
                <c:pt idx="15311">
                  <c:v>0.61265821759259254</c:v>
                </c:pt>
                <c:pt idx="15312">
                  <c:v>0.61265937500000001</c:v>
                </c:pt>
                <c:pt idx="15313">
                  <c:v>0.61266053240740748</c:v>
                </c:pt>
                <c:pt idx="15314">
                  <c:v>0.61266168981481484</c:v>
                </c:pt>
                <c:pt idx="15315">
                  <c:v>0.6126631018518518</c:v>
                </c:pt>
                <c:pt idx="15316">
                  <c:v>0.61266421296296303</c:v>
                </c:pt>
                <c:pt idx="15317">
                  <c:v>0.6126654050925926</c:v>
                </c:pt>
                <c:pt idx="15318">
                  <c:v>0.61266685185185177</c:v>
                </c:pt>
                <c:pt idx="15319">
                  <c:v>0.6126676157407408</c:v>
                </c:pt>
                <c:pt idx="15320">
                  <c:v>0.61266909722222218</c:v>
                </c:pt>
                <c:pt idx="15321">
                  <c:v>0.61266982638888889</c:v>
                </c:pt>
                <c:pt idx="15322">
                  <c:v>0.6126709953703704</c:v>
                </c:pt>
                <c:pt idx="15323">
                  <c:v>0.61267266203703696</c:v>
                </c:pt>
                <c:pt idx="15324">
                  <c:v>0.6126741550925926</c:v>
                </c:pt>
                <c:pt idx="15325">
                  <c:v>0.61267444444444441</c:v>
                </c:pt>
                <c:pt idx="15326">
                  <c:v>0.6126755787037037</c:v>
                </c:pt>
                <c:pt idx="15327">
                  <c:v>0.61267673611111106</c:v>
                </c:pt>
                <c:pt idx="15328">
                  <c:v>0.61267789351851853</c:v>
                </c:pt>
                <c:pt idx="15329">
                  <c:v>0.61267905092592589</c:v>
                </c:pt>
                <c:pt idx="15330">
                  <c:v>0.61268020833333336</c:v>
                </c:pt>
                <c:pt idx="15331">
                  <c:v>0.61268140046296304</c:v>
                </c:pt>
                <c:pt idx="15332">
                  <c:v>0.61268252314814808</c:v>
                </c:pt>
                <c:pt idx="15333">
                  <c:v>0.61268368055555555</c:v>
                </c:pt>
                <c:pt idx="15334">
                  <c:v>0.61268483796296302</c:v>
                </c:pt>
                <c:pt idx="15335">
                  <c:v>0.61268599537037038</c:v>
                </c:pt>
                <c:pt idx="15336">
                  <c:v>0.61268740740740746</c:v>
                </c:pt>
                <c:pt idx="15337">
                  <c:v>0.61268885416666674</c:v>
                </c:pt>
                <c:pt idx="15338">
                  <c:v>0.61268976851851853</c:v>
                </c:pt>
                <c:pt idx="15339">
                  <c:v>0.61269109953703704</c:v>
                </c:pt>
                <c:pt idx="15340">
                  <c:v>0.61269218749999999</c:v>
                </c:pt>
                <c:pt idx="15341">
                  <c:v>0.61269402777777782</c:v>
                </c:pt>
                <c:pt idx="15342">
                  <c:v>0.61269511574074076</c:v>
                </c:pt>
                <c:pt idx="15343">
                  <c:v>0.6126952893518518</c:v>
                </c:pt>
                <c:pt idx="15344">
                  <c:v>0.61269641203703706</c:v>
                </c:pt>
                <c:pt idx="15345">
                  <c:v>0.61269756944444442</c:v>
                </c:pt>
                <c:pt idx="15346">
                  <c:v>0.61269872685185178</c:v>
                </c:pt>
                <c:pt idx="15347">
                  <c:v>0.61269988425925925</c:v>
                </c:pt>
                <c:pt idx="15348">
                  <c:v>0.61270104166666672</c:v>
                </c:pt>
                <c:pt idx="15349">
                  <c:v>0.61270219907407408</c:v>
                </c:pt>
                <c:pt idx="15350">
                  <c:v>0.61270335648148144</c:v>
                </c:pt>
                <c:pt idx="15351">
                  <c:v>0.61270451388888891</c:v>
                </c:pt>
                <c:pt idx="15352">
                  <c:v>0.61270565972222224</c:v>
                </c:pt>
                <c:pt idx="15353">
                  <c:v>0.61270682870370374</c:v>
                </c:pt>
                <c:pt idx="15354">
                  <c:v>0.61270837962962965</c:v>
                </c:pt>
                <c:pt idx="15355">
                  <c:v>0.6127096296296296</c:v>
                </c:pt>
                <c:pt idx="15356">
                  <c:v>0.61271071759259255</c:v>
                </c:pt>
                <c:pt idx="15357">
                  <c:v>0.61271171296296301</c:v>
                </c:pt>
                <c:pt idx="15358">
                  <c:v>0.61271285879629633</c:v>
                </c:pt>
                <c:pt idx="15359">
                  <c:v>0.6127140509259259</c:v>
                </c:pt>
                <c:pt idx="15360">
                  <c:v>0.61271576388888893</c:v>
                </c:pt>
                <c:pt idx="15361">
                  <c:v>0.61271649305555553</c:v>
                </c:pt>
                <c:pt idx="15362">
                  <c:v>0.61271776620370377</c:v>
                </c:pt>
                <c:pt idx="15363">
                  <c:v>0.61271839120370364</c:v>
                </c:pt>
                <c:pt idx="15364">
                  <c:v>0.61271956018518525</c:v>
                </c:pt>
                <c:pt idx="15365">
                  <c:v>0.61272071759259261</c:v>
                </c:pt>
                <c:pt idx="15366">
                  <c:v>0.61272187499999997</c:v>
                </c:pt>
                <c:pt idx="15367">
                  <c:v>0.61272303240740733</c:v>
                </c:pt>
                <c:pt idx="15368">
                  <c:v>0.61272417824074077</c:v>
                </c:pt>
                <c:pt idx="15369">
                  <c:v>0.61272534722222227</c:v>
                </c:pt>
                <c:pt idx="15370">
                  <c:v>0.61272650462962963</c:v>
                </c:pt>
                <c:pt idx="15371">
                  <c:v>0.61272766203703699</c:v>
                </c:pt>
                <c:pt idx="15372">
                  <c:v>0.61272881944444446</c:v>
                </c:pt>
                <c:pt idx="15373">
                  <c:v>0.61273033564814816</c:v>
                </c:pt>
                <c:pt idx="15374">
                  <c:v>0.61273122685185188</c:v>
                </c:pt>
                <c:pt idx="15375">
                  <c:v>0.61273234953703704</c:v>
                </c:pt>
                <c:pt idx="15376">
                  <c:v>0.61273365740740748</c:v>
                </c:pt>
                <c:pt idx="15377">
                  <c:v>0.61273503472222224</c:v>
                </c:pt>
                <c:pt idx="15378">
                  <c:v>0.6127358449074074</c:v>
                </c:pt>
                <c:pt idx="15379">
                  <c:v>0.61273787037037042</c:v>
                </c:pt>
                <c:pt idx="15380">
                  <c:v>0.61273843750000001</c:v>
                </c:pt>
                <c:pt idx="15381">
                  <c:v>0.61274028935185187</c:v>
                </c:pt>
                <c:pt idx="15382">
                  <c:v>0.61274241898148152</c:v>
                </c:pt>
                <c:pt idx="15383">
                  <c:v>0.61274350694444446</c:v>
                </c:pt>
                <c:pt idx="15384">
                  <c:v>0.61274466435185193</c:v>
                </c:pt>
                <c:pt idx="15385">
                  <c:v>0.61274582175925929</c:v>
                </c:pt>
                <c:pt idx="15386">
                  <c:v>0.61274697916666665</c:v>
                </c:pt>
                <c:pt idx="15387">
                  <c:v>0.61274813657407401</c:v>
                </c:pt>
                <c:pt idx="15388">
                  <c:v>0.61274929398148148</c:v>
                </c:pt>
                <c:pt idx="15389">
                  <c:v>0.61275045138888895</c:v>
                </c:pt>
                <c:pt idx="15390">
                  <c:v>0.61275160879629631</c:v>
                </c:pt>
                <c:pt idx="15391">
                  <c:v>0.61275275462962964</c:v>
                </c:pt>
                <c:pt idx="15392">
                  <c:v>0.61275392361111114</c:v>
                </c:pt>
                <c:pt idx="15393">
                  <c:v>0.61275528935185186</c:v>
                </c:pt>
                <c:pt idx="15394">
                  <c:v>0.61275680555555556</c:v>
                </c:pt>
                <c:pt idx="15395">
                  <c:v>0.61275802083333331</c:v>
                </c:pt>
                <c:pt idx="15396">
                  <c:v>0.61275922453703702</c:v>
                </c:pt>
                <c:pt idx="15397">
                  <c:v>0.61276042824074073</c:v>
                </c:pt>
                <c:pt idx="15398">
                  <c:v>0.61276094907407408</c:v>
                </c:pt>
                <c:pt idx="15399">
                  <c:v>0.61276239583333336</c:v>
                </c:pt>
                <c:pt idx="15400">
                  <c:v>0.61276350694444448</c:v>
                </c:pt>
                <c:pt idx="15401">
                  <c:v>0.6127655671296296</c:v>
                </c:pt>
                <c:pt idx="15402">
                  <c:v>0.61276630787037034</c:v>
                </c:pt>
                <c:pt idx="15403">
                  <c:v>0.61276665509259254</c:v>
                </c:pt>
                <c:pt idx="15404">
                  <c:v>0.61276781250000001</c:v>
                </c:pt>
                <c:pt idx="15405">
                  <c:v>0.61276896990740737</c:v>
                </c:pt>
                <c:pt idx="15406">
                  <c:v>0.61277012731481484</c:v>
                </c:pt>
                <c:pt idx="15407">
                  <c:v>0.61277127314814817</c:v>
                </c:pt>
                <c:pt idx="15408">
                  <c:v>0.61277244212962956</c:v>
                </c:pt>
                <c:pt idx="15409">
                  <c:v>0.61277359953703703</c:v>
                </c:pt>
                <c:pt idx="15410">
                  <c:v>0.6127747569444445</c:v>
                </c:pt>
                <c:pt idx="15411">
                  <c:v>0.61277591435185186</c:v>
                </c:pt>
                <c:pt idx="15412">
                  <c:v>0.61277706018518519</c:v>
                </c:pt>
                <c:pt idx="15413">
                  <c:v>0.61277822916666658</c:v>
                </c:pt>
                <c:pt idx="15414">
                  <c:v>0.61278017361111115</c:v>
                </c:pt>
                <c:pt idx="15415">
                  <c:v>0.61278123842592591</c:v>
                </c:pt>
                <c:pt idx="15416">
                  <c:v>0.61278172453703705</c:v>
                </c:pt>
                <c:pt idx="15417">
                  <c:v>0.61278347222222218</c:v>
                </c:pt>
                <c:pt idx="15418">
                  <c:v>0.61278517361111118</c:v>
                </c:pt>
                <c:pt idx="15419">
                  <c:v>0.61278619212962959</c:v>
                </c:pt>
                <c:pt idx="15420">
                  <c:v>0.61278697916666669</c:v>
                </c:pt>
                <c:pt idx="15421">
                  <c:v>0.61278749999999993</c:v>
                </c:pt>
                <c:pt idx="15422">
                  <c:v>0.61278918981481478</c:v>
                </c:pt>
                <c:pt idx="15423">
                  <c:v>0.61279020833333331</c:v>
                </c:pt>
                <c:pt idx="15424">
                  <c:v>0.6127909606481482</c:v>
                </c:pt>
                <c:pt idx="15425">
                  <c:v>0.61279211805555556</c:v>
                </c:pt>
                <c:pt idx="15426">
                  <c:v>0.61279327546296292</c:v>
                </c:pt>
                <c:pt idx="15427">
                  <c:v>0.61279442129629635</c:v>
                </c:pt>
                <c:pt idx="15428">
                  <c:v>0.61279559027777775</c:v>
                </c:pt>
                <c:pt idx="15429">
                  <c:v>0.61279674768518522</c:v>
                </c:pt>
                <c:pt idx="15430">
                  <c:v>0.61279790509259258</c:v>
                </c:pt>
                <c:pt idx="15431">
                  <c:v>0.61279906250000005</c:v>
                </c:pt>
                <c:pt idx="15432">
                  <c:v>0.61280020833333337</c:v>
                </c:pt>
                <c:pt idx="15433">
                  <c:v>0.61280140046296294</c:v>
                </c:pt>
                <c:pt idx="15434">
                  <c:v>0.61280408564814814</c:v>
                </c:pt>
                <c:pt idx="15435">
                  <c:v>0.61280436342592592</c:v>
                </c:pt>
                <c:pt idx="15436">
                  <c:v>0.61280487268518524</c:v>
                </c:pt>
                <c:pt idx="15437">
                  <c:v>0.61280686342592594</c:v>
                </c:pt>
                <c:pt idx="15438">
                  <c:v>0.61280731481481487</c:v>
                </c:pt>
                <c:pt idx="15439">
                  <c:v>0.61280908564814818</c:v>
                </c:pt>
                <c:pt idx="15440">
                  <c:v>0.61281076388888889</c:v>
                </c:pt>
                <c:pt idx="15441">
                  <c:v>0.61281087962962966</c:v>
                </c:pt>
                <c:pt idx="15442">
                  <c:v>0.61281354166666657</c:v>
                </c:pt>
                <c:pt idx="15443">
                  <c:v>0.61281421296296301</c:v>
                </c:pt>
                <c:pt idx="15444">
                  <c:v>0.61281533564814816</c:v>
                </c:pt>
                <c:pt idx="15445">
                  <c:v>0.61281649305555552</c:v>
                </c:pt>
                <c:pt idx="15446">
                  <c:v>0.61281765046296299</c:v>
                </c:pt>
                <c:pt idx="15447">
                  <c:v>0.61281879629629632</c:v>
                </c:pt>
                <c:pt idx="15448">
                  <c:v>0.61281995370370368</c:v>
                </c:pt>
                <c:pt idx="15449">
                  <c:v>0.61282112268518518</c:v>
                </c:pt>
                <c:pt idx="15450">
                  <c:v>0.61282226851851851</c:v>
                </c:pt>
                <c:pt idx="15451">
                  <c:v>0.61282342592592598</c:v>
                </c:pt>
                <c:pt idx="15452">
                  <c:v>0.61282458333333334</c:v>
                </c:pt>
                <c:pt idx="15453">
                  <c:v>0.6128257407407407</c:v>
                </c:pt>
                <c:pt idx="15454">
                  <c:v>0.6128269097222222</c:v>
                </c:pt>
                <c:pt idx="15455">
                  <c:v>0.61282873842592589</c:v>
                </c:pt>
                <c:pt idx="15456">
                  <c:v>0.61282936342592598</c:v>
                </c:pt>
                <c:pt idx="15457">
                  <c:v>0.61283144675925927</c:v>
                </c:pt>
                <c:pt idx="15458">
                  <c:v>0.61283207175925924</c:v>
                </c:pt>
                <c:pt idx="15459">
                  <c:v>0.61283270833333336</c:v>
                </c:pt>
                <c:pt idx="15460">
                  <c:v>0.61283409722222226</c:v>
                </c:pt>
                <c:pt idx="15461">
                  <c:v>0.61283530092592597</c:v>
                </c:pt>
                <c:pt idx="15462">
                  <c:v>0.61283615740740738</c:v>
                </c:pt>
                <c:pt idx="15463">
                  <c:v>0.61283732638888888</c:v>
                </c:pt>
                <c:pt idx="15464">
                  <c:v>0.61283848379629635</c:v>
                </c:pt>
                <c:pt idx="15465">
                  <c:v>0.61283962962962957</c:v>
                </c:pt>
                <c:pt idx="15466">
                  <c:v>0.61284079861111107</c:v>
                </c:pt>
                <c:pt idx="15467">
                  <c:v>0.61284195601851854</c:v>
                </c:pt>
                <c:pt idx="15468">
                  <c:v>0.61284310185185187</c:v>
                </c:pt>
                <c:pt idx="15469">
                  <c:v>0.61284425925925923</c:v>
                </c:pt>
                <c:pt idx="15470">
                  <c:v>0.61284542824074073</c:v>
                </c:pt>
                <c:pt idx="15471">
                  <c:v>0.61284657407407406</c:v>
                </c:pt>
                <c:pt idx="15472">
                  <c:v>0.61284820601851853</c:v>
                </c:pt>
                <c:pt idx="15473">
                  <c:v>0.61284975694444443</c:v>
                </c:pt>
                <c:pt idx="15474">
                  <c:v>0.61285089120370373</c:v>
                </c:pt>
                <c:pt idx="15475">
                  <c:v>0.6128512615740741</c:v>
                </c:pt>
                <c:pt idx="15476">
                  <c:v>0.61285288194444443</c:v>
                </c:pt>
                <c:pt idx="15477">
                  <c:v>0.61285437500000006</c:v>
                </c:pt>
                <c:pt idx="15478">
                  <c:v>0.61285482638888888</c:v>
                </c:pt>
                <c:pt idx="15479">
                  <c:v>0.61285592592592597</c:v>
                </c:pt>
                <c:pt idx="15480">
                  <c:v>0.61285699074074074</c:v>
                </c:pt>
                <c:pt idx="15481">
                  <c:v>0.61285815972222224</c:v>
                </c:pt>
                <c:pt idx="15482">
                  <c:v>0.6128593171296296</c:v>
                </c:pt>
                <c:pt idx="15483">
                  <c:v>0.61286047453703696</c:v>
                </c:pt>
                <c:pt idx="15484">
                  <c:v>0.6128616203703704</c:v>
                </c:pt>
                <c:pt idx="15485">
                  <c:v>0.61286277777777776</c:v>
                </c:pt>
                <c:pt idx="15486">
                  <c:v>0.61286394675925926</c:v>
                </c:pt>
                <c:pt idx="15487">
                  <c:v>0.61286510416666662</c:v>
                </c:pt>
                <c:pt idx="15488">
                  <c:v>0.61286626157407409</c:v>
                </c:pt>
                <c:pt idx="15489">
                  <c:v>0.61286741898148156</c:v>
                </c:pt>
                <c:pt idx="15490">
                  <c:v>0.61286864583333334</c:v>
                </c:pt>
                <c:pt idx="15491">
                  <c:v>0.61287043981481482</c:v>
                </c:pt>
                <c:pt idx="15492">
                  <c:v>0.6128718865740741</c:v>
                </c:pt>
                <c:pt idx="15493">
                  <c:v>0.61287231481481474</c:v>
                </c:pt>
                <c:pt idx="15494">
                  <c:v>0.61287418981481478</c:v>
                </c:pt>
                <c:pt idx="15495">
                  <c:v>0.61287459490740737</c:v>
                </c:pt>
                <c:pt idx="15496">
                  <c:v>0.61287578703703705</c:v>
                </c:pt>
                <c:pt idx="15497">
                  <c:v>0.61287715277777777</c:v>
                </c:pt>
                <c:pt idx="15498">
                  <c:v>0.61287930555555548</c:v>
                </c:pt>
                <c:pt idx="15499">
                  <c:v>0.61288018518518517</c:v>
                </c:pt>
                <c:pt idx="15500">
                  <c:v>0.61288134259259253</c:v>
                </c:pt>
                <c:pt idx="15501">
                  <c:v>0.61288255787037038</c:v>
                </c:pt>
                <c:pt idx="15502">
                  <c:v>0.61288365740740747</c:v>
                </c:pt>
                <c:pt idx="15503">
                  <c:v>0.61288481481481483</c:v>
                </c:pt>
                <c:pt idx="15504">
                  <c:v>0.61288597222222219</c:v>
                </c:pt>
                <c:pt idx="15505">
                  <c:v>0.61288712962962955</c:v>
                </c:pt>
                <c:pt idx="15506">
                  <c:v>0.61288828703703702</c:v>
                </c:pt>
                <c:pt idx="15507">
                  <c:v>0.61288943287037034</c:v>
                </c:pt>
                <c:pt idx="15508">
                  <c:v>0.61289059027777781</c:v>
                </c:pt>
                <c:pt idx="15509">
                  <c:v>0.61289175925925921</c:v>
                </c:pt>
                <c:pt idx="15510">
                  <c:v>0.61289315972222214</c:v>
                </c:pt>
                <c:pt idx="15511">
                  <c:v>0.61289417824074077</c:v>
                </c:pt>
                <c:pt idx="15512">
                  <c:v>0.6128953240740741</c:v>
                </c:pt>
                <c:pt idx="15513">
                  <c:v>0.61289662037037029</c:v>
                </c:pt>
                <c:pt idx="15514">
                  <c:v>0.61289916666666666</c:v>
                </c:pt>
                <c:pt idx="15515">
                  <c:v>0.6128993981481482</c:v>
                </c:pt>
                <c:pt idx="15516">
                  <c:v>0.61289998842592597</c:v>
                </c:pt>
                <c:pt idx="15517">
                  <c:v>0.61290177083333341</c:v>
                </c:pt>
                <c:pt idx="15518">
                  <c:v>0.61290228009259262</c:v>
                </c:pt>
                <c:pt idx="15519">
                  <c:v>0.61290332175925932</c:v>
                </c:pt>
                <c:pt idx="15520">
                  <c:v>0.61290447916666668</c:v>
                </c:pt>
                <c:pt idx="15521">
                  <c:v>0.61290564814814819</c:v>
                </c:pt>
                <c:pt idx="15522">
                  <c:v>0.61290680555555554</c:v>
                </c:pt>
                <c:pt idx="15523">
                  <c:v>0.6129079629629629</c:v>
                </c:pt>
                <c:pt idx="15524">
                  <c:v>0.61290912037037037</c:v>
                </c:pt>
                <c:pt idx="15525">
                  <c:v>0.6129102662037037</c:v>
                </c:pt>
                <c:pt idx="15526">
                  <c:v>0.6129114351851852</c:v>
                </c:pt>
                <c:pt idx="15527">
                  <c:v>0.61291259259259256</c:v>
                </c:pt>
                <c:pt idx="15528">
                  <c:v>0.61291375000000003</c:v>
                </c:pt>
                <c:pt idx="15529">
                  <c:v>0.61291516203703711</c:v>
                </c:pt>
                <c:pt idx="15530">
                  <c:v>0.61291627314814812</c:v>
                </c:pt>
                <c:pt idx="15531">
                  <c:v>0.6129178472222222</c:v>
                </c:pt>
                <c:pt idx="15532">
                  <c:v>0.61291899305555553</c:v>
                </c:pt>
                <c:pt idx="15533">
                  <c:v>0.6129200231481482</c:v>
                </c:pt>
                <c:pt idx="15534">
                  <c:v>0.61292238425925927</c:v>
                </c:pt>
                <c:pt idx="15535">
                  <c:v>0.61292260416666666</c:v>
                </c:pt>
                <c:pt idx="15536">
                  <c:v>0.61292300925925924</c:v>
                </c:pt>
                <c:pt idx="15537">
                  <c:v>0.61292475694444448</c:v>
                </c:pt>
                <c:pt idx="15538">
                  <c:v>0.6129257754629629</c:v>
                </c:pt>
                <c:pt idx="15539">
                  <c:v>0.6129264699074074</c:v>
                </c:pt>
                <c:pt idx="15540">
                  <c:v>0.61292762731481487</c:v>
                </c:pt>
                <c:pt idx="15541">
                  <c:v>0.61292879629629637</c:v>
                </c:pt>
                <c:pt idx="15542">
                  <c:v>0.61292995370370373</c:v>
                </c:pt>
                <c:pt idx="15543">
                  <c:v>0.61293109953703706</c:v>
                </c:pt>
                <c:pt idx="15544">
                  <c:v>0.61293226851851845</c:v>
                </c:pt>
                <c:pt idx="15545">
                  <c:v>0.61293341435185189</c:v>
                </c:pt>
                <c:pt idx="15546">
                  <c:v>0.61293458333333339</c:v>
                </c:pt>
                <c:pt idx="15547">
                  <c:v>0.61293574074074075</c:v>
                </c:pt>
                <c:pt idx="15548">
                  <c:v>0.61293689814814811</c:v>
                </c:pt>
                <c:pt idx="15549">
                  <c:v>0.61293896990740748</c:v>
                </c:pt>
                <c:pt idx="15550">
                  <c:v>0.612940300925926</c:v>
                </c:pt>
                <c:pt idx="15551">
                  <c:v>0.6129404629629629</c:v>
                </c:pt>
                <c:pt idx="15552">
                  <c:v>0.61294237268518514</c:v>
                </c:pt>
                <c:pt idx="15553">
                  <c:v>0.61294379629629625</c:v>
                </c:pt>
                <c:pt idx="15554">
                  <c:v>0.6129439699074074</c:v>
                </c:pt>
                <c:pt idx="15555">
                  <c:v>0.6129453587962963</c:v>
                </c:pt>
                <c:pt idx="15556">
                  <c:v>0.61294653935185184</c:v>
                </c:pt>
                <c:pt idx="15557">
                  <c:v>0.61294745370370374</c:v>
                </c:pt>
                <c:pt idx="15558">
                  <c:v>0.61295067129629632</c:v>
                </c:pt>
                <c:pt idx="15559">
                  <c:v>0.61295076388888892</c:v>
                </c:pt>
                <c:pt idx="15560">
                  <c:v>0.61295084490740748</c:v>
                </c:pt>
                <c:pt idx="15561">
                  <c:v>0.6129519907407408</c:v>
                </c:pt>
                <c:pt idx="15562">
                  <c:v>0.61295310185185181</c:v>
                </c:pt>
                <c:pt idx="15563">
                  <c:v>0.61295425925925928</c:v>
                </c:pt>
                <c:pt idx="15564">
                  <c:v>0.61295540509259261</c:v>
                </c:pt>
                <c:pt idx="15565">
                  <c:v>0.61295656249999997</c:v>
                </c:pt>
                <c:pt idx="15566">
                  <c:v>0.61295773148148147</c:v>
                </c:pt>
                <c:pt idx="15567">
                  <c:v>0.6129588773148148</c:v>
                </c:pt>
                <c:pt idx="15568">
                  <c:v>0.61296003472222227</c:v>
                </c:pt>
                <c:pt idx="15569">
                  <c:v>0.61296120370370366</c:v>
                </c:pt>
                <c:pt idx="15570">
                  <c:v>0.61296246527777776</c:v>
                </c:pt>
                <c:pt idx="15571">
                  <c:v>0.61296365740740733</c:v>
                </c:pt>
                <c:pt idx="15572">
                  <c:v>0.61296553240740748</c:v>
                </c:pt>
                <c:pt idx="15573">
                  <c:v>0.61296592592592591</c:v>
                </c:pt>
                <c:pt idx="15574">
                  <c:v>0.61296707175925924</c:v>
                </c:pt>
                <c:pt idx="15575">
                  <c:v>0.61296834490740737</c:v>
                </c:pt>
                <c:pt idx="15576">
                  <c:v>0.61296938657407407</c:v>
                </c:pt>
                <c:pt idx="15577">
                  <c:v>0.6129705324074074</c:v>
                </c:pt>
                <c:pt idx="15578">
                  <c:v>0.61297186342592591</c:v>
                </c:pt>
                <c:pt idx="15579">
                  <c:v>0.61297326388888884</c:v>
                </c:pt>
                <c:pt idx="15580">
                  <c:v>0.61297432870370372</c:v>
                </c:pt>
                <c:pt idx="15581">
                  <c:v>0.61297509259259264</c:v>
                </c:pt>
                <c:pt idx="15582">
                  <c:v>0.61297623842592586</c:v>
                </c:pt>
                <c:pt idx="15583">
                  <c:v>0.61297740740740736</c:v>
                </c:pt>
                <c:pt idx="15584">
                  <c:v>0.61297857638888886</c:v>
                </c:pt>
                <c:pt idx="15585">
                  <c:v>0.61297972222222219</c:v>
                </c:pt>
                <c:pt idx="15586">
                  <c:v>0.61298087962962966</c:v>
                </c:pt>
                <c:pt idx="15587">
                  <c:v>0.61298202546296288</c:v>
                </c:pt>
                <c:pt idx="15588">
                  <c:v>0.61298318287037046</c:v>
                </c:pt>
                <c:pt idx="15589">
                  <c:v>0.61298434027777782</c:v>
                </c:pt>
                <c:pt idx="15590">
                  <c:v>0.61298549768518518</c:v>
                </c:pt>
                <c:pt idx="15591">
                  <c:v>0.61298775462962962</c:v>
                </c:pt>
                <c:pt idx="15592">
                  <c:v>0.61298884259259256</c:v>
                </c:pt>
                <c:pt idx="15593">
                  <c:v>0.61298914351851852</c:v>
                </c:pt>
                <c:pt idx="15594">
                  <c:v>0.61299133101851855</c:v>
                </c:pt>
                <c:pt idx="15595">
                  <c:v>0.61299148148148153</c:v>
                </c:pt>
                <c:pt idx="15596">
                  <c:v>0.61299254629629629</c:v>
                </c:pt>
                <c:pt idx="15597">
                  <c:v>0.61299421296296297</c:v>
                </c:pt>
                <c:pt idx="15598">
                  <c:v>0.61299476851851853</c:v>
                </c:pt>
                <c:pt idx="15599">
                  <c:v>0.61299699074074077</c:v>
                </c:pt>
                <c:pt idx="15600">
                  <c:v>0.61299805555555553</c:v>
                </c:pt>
                <c:pt idx="15601">
                  <c:v>0.61299841435185187</c:v>
                </c:pt>
                <c:pt idx="15602">
                  <c:v>0.61299939814814819</c:v>
                </c:pt>
                <c:pt idx="15603">
                  <c:v>0.61300055555555555</c:v>
                </c:pt>
                <c:pt idx="15604">
                  <c:v>0.61300171296296291</c:v>
                </c:pt>
                <c:pt idx="15605">
                  <c:v>0.61300287037037038</c:v>
                </c:pt>
                <c:pt idx="15606">
                  <c:v>0.61300402777777785</c:v>
                </c:pt>
                <c:pt idx="15607">
                  <c:v>0.61300517361111106</c:v>
                </c:pt>
                <c:pt idx="15608">
                  <c:v>0.61300634259259257</c:v>
                </c:pt>
                <c:pt idx="15609">
                  <c:v>0.61300749999999993</c:v>
                </c:pt>
                <c:pt idx="15610">
                  <c:v>0.6130086574074074</c:v>
                </c:pt>
                <c:pt idx="15611">
                  <c:v>0.61300980324074072</c:v>
                </c:pt>
                <c:pt idx="15612">
                  <c:v>0.61301101851851858</c:v>
                </c:pt>
                <c:pt idx="15613">
                  <c:v>0.61301297453703707</c:v>
                </c:pt>
                <c:pt idx="15614">
                  <c:v>0.61301410879629636</c:v>
                </c:pt>
                <c:pt idx="15615">
                  <c:v>0.6130145949074074</c:v>
                </c:pt>
                <c:pt idx="15616">
                  <c:v>0.61301609953703706</c:v>
                </c:pt>
                <c:pt idx="15617">
                  <c:v>0.61301724537037039</c:v>
                </c:pt>
                <c:pt idx="15618">
                  <c:v>0.61301792824074075</c:v>
                </c:pt>
                <c:pt idx="15619">
                  <c:v>0.61301913194444446</c:v>
                </c:pt>
                <c:pt idx="15620">
                  <c:v>0.61302023148148144</c:v>
                </c:pt>
                <c:pt idx="15621">
                  <c:v>0.61302142361111112</c:v>
                </c:pt>
                <c:pt idx="15622">
                  <c:v>0.61302253472222223</c:v>
                </c:pt>
                <c:pt idx="15623">
                  <c:v>0.61302370370370374</c:v>
                </c:pt>
                <c:pt idx="15624">
                  <c:v>0.61302484953703706</c:v>
                </c:pt>
                <c:pt idx="15625">
                  <c:v>0.61302601851851846</c:v>
                </c:pt>
                <c:pt idx="15626">
                  <c:v>0.61302717592592593</c:v>
                </c:pt>
                <c:pt idx="15627">
                  <c:v>0.6130283333333334</c:v>
                </c:pt>
                <c:pt idx="15628">
                  <c:v>0.61302949074074076</c:v>
                </c:pt>
                <c:pt idx="15629">
                  <c:v>0.61303064814814812</c:v>
                </c:pt>
                <c:pt idx="15630">
                  <c:v>0.61303210648148154</c:v>
                </c:pt>
                <c:pt idx="15631">
                  <c:v>0.61303296296296295</c:v>
                </c:pt>
                <c:pt idx="15632">
                  <c:v>0.61303487268518519</c:v>
                </c:pt>
                <c:pt idx="15633">
                  <c:v>0.61303577546296295</c:v>
                </c:pt>
                <c:pt idx="15634">
                  <c:v>0.61303646990740746</c:v>
                </c:pt>
                <c:pt idx="15635">
                  <c:v>0.61303791666666674</c:v>
                </c:pt>
                <c:pt idx="15636">
                  <c:v>0.61303906249999995</c:v>
                </c:pt>
                <c:pt idx="15637">
                  <c:v>0.61304103009259259</c:v>
                </c:pt>
                <c:pt idx="15638">
                  <c:v>0.6130421064814815</c:v>
                </c:pt>
                <c:pt idx="15639">
                  <c:v>0.61304239583333331</c:v>
                </c:pt>
                <c:pt idx="15640">
                  <c:v>0.61304337962962963</c:v>
                </c:pt>
                <c:pt idx="15641">
                  <c:v>0.61304452546296295</c:v>
                </c:pt>
                <c:pt idx="15642">
                  <c:v>0.61304569444444446</c:v>
                </c:pt>
                <c:pt idx="15643">
                  <c:v>0.61304685185185182</c:v>
                </c:pt>
                <c:pt idx="15644">
                  <c:v>0.61304799768518525</c:v>
                </c:pt>
                <c:pt idx="15645">
                  <c:v>0.61304916666666665</c:v>
                </c:pt>
                <c:pt idx="15646">
                  <c:v>0.61305032407407412</c:v>
                </c:pt>
                <c:pt idx="15647">
                  <c:v>0.61305148148148148</c:v>
                </c:pt>
                <c:pt idx="15648">
                  <c:v>0.61305263888888883</c:v>
                </c:pt>
                <c:pt idx="15649">
                  <c:v>0.61305379629629631</c:v>
                </c:pt>
                <c:pt idx="15650">
                  <c:v>0.61305495370370366</c:v>
                </c:pt>
                <c:pt idx="15651">
                  <c:v>0.61305674768518525</c:v>
                </c:pt>
                <c:pt idx="15652">
                  <c:v>0.61305766203703704</c:v>
                </c:pt>
                <c:pt idx="15653">
                  <c:v>0.61305851851851856</c:v>
                </c:pt>
                <c:pt idx="15654">
                  <c:v>0.61305968750000006</c:v>
                </c:pt>
                <c:pt idx="15655">
                  <c:v>0.61306074074074068</c:v>
                </c:pt>
                <c:pt idx="15656">
                  <c:v>0.61306188657407401</c:v>
                </c:pt>
                <c:pt idx="15657">
                  <c:v>0.61306305555555551</c:v>
                </c:pt>
                <c:pt idx="15658">
                  <c:v>0.61306420138888895</c:v>
                </c:pt>
                <c:pt idx="15659">
                  <c:v>0.61306537037037034</c:v>
                </c:pt>
                <c:pt idx="15660">
                  <c:v>0.61306651620370367</c:v>
                </c:pt>
                <c:pt idx="15661">
                  <c:v>0.61306768518518517</c:v>
                </c:pt>
                <c:pt idx="15662">
                  <c:v>0.61306884259259264</c:v>
                </c:pt>
                <c:pt idx="15663">
                  <c:v>0.61307</c:v>
                </c:pt>
                <c:pt idx="15664">
                  <c:v>0.61307115740740736</c:v>
                </c:pt>
                <c:pt idx="15665">
                  <c:v>0.61307310185185193</c:v>
                </c:pt>
                <c:pt idx="15666">
                  <c:v>0.61307451388888889</c:v>
                </c:pt>
                <c:pt idx="15667">
                  <c:v>0.61307488425925927</c:v>
                </c:pt>
                <c:pt idx="15668">
                  <c:v>0.61307657407407401</c:v>
                </c:pt>
                <c:pt idx="15669">
                  <c:v>0.61307822916666666</c:v>
                </c:pt>
                <c:pt idx="15670">
                  <c:v>0.61307851851851847</c:v>
                </c:pt>
                <c:pt idx="15671">
                  <c:v>0.61307989583333333</c:v>
                </c:pt>
                <c:pt idx="15672">
                  <c:v>0.6130808333333333</c:v>
                </c:pt>
                <c:pt idx="15673">
                  <c:v>0.61308167824074067</c:v>
                </c:pt>
                <c:pt idx="15674">
                  <c:v>0.61308341435185187</c:v>
                </c:pt>
                <c:pt idx="15675">
                  <c:v>0.613084212962963</c:v>
                </c:pt>
                <c:pt idx="15676">
                  <c:v>0.61308504629629634</c:v>
                </c:pt>
                <c:pt idx="15677">
                  <c:v>0.6130862037037037</c:v>
                </c:pt>
                <c:pt idx="15678">
                  <c:v>0.61308736111111106</c:v>
                </c:pt>
                <c:pt idx="15679">
                  <c:v>0.61308851851851853</c:v>
                </c:pt>
                <c:pt idx="15680">
                  <c:v>0.61308967592592589</c:v>
                </c:pt>
                <c:pt idx="15681">
                  <c:v>0.61309087962962971</c:v>
                </c:pt>
                <c:pt idx="15682">
                  <c:v>0.61309197916666669</c:v>
                </c:pt>
                <c:pt idx="15683">
                  <c:v>0.61309314814814819</c:v>
                </c:pt>
                <c:pt idx="15684">
                  <c:v>0.61309430555555555</c:v>
                </c:pt>
                <c:pt idx="15685">
                  <c:v>0.61309546296296291</c:v>
                </c:pt>
                <c:pt idx="15686">
                  <c:v>0.61309700231481479</c:v>
                </c:pt>
                <c:pt idx="15687">
                  <c:v>0.61309821759259264</c:v>
                </c:pt>
                <c:pt idx="15688">
                  <c:v>0.61309949074074077</c:v>
                </c:pt>
                <c:pt idx="15689">
                  <c:v>0.6131017129629629</c:v>
                </c:pt>
                <c:pt idx="15690">
                  <c:v>0.61310218750000001</c:v>
                </c:pt>
                <c:pt idx="15691">
                  <c:v>0.61310258101851856</c:v>
                </c:pt>
                <c:pt idx="15692">
                  <c:v>0.61310387731481486</c:v>
                </c:pt>
                <c:pt idx="15693">
                  <c:v>0.61310494212962963</c:v>
                </c:pt>
                <c:pt idx="15694">
                  <c:v>0.61310587962962959</c:v>
                </c:pt>
                <c:pt idx="15695">
                  <c:v>0.61310703703703695</c:v>
                </c:pt>
                <c:pt idx="15696">
                  <c:v>0.61310819444444442</c:v>
                </c:pt>
                <c:pt idx="15697">
                  <c:v>0.61310934027777775</c:v>
                </c:pt>
                <c:pt idx="15698">
                  <c:v>0.61311050925925925</c:v>
                </c:pt>
                <c:pt idx="15699">
                  <c:v>0.61311165509259258</c:v>
                </c:pt>
                <c:pt idx="15700">
                  <c:v>0.61311281250000005</c:v>
                </c:pt>
                <c:pt idx="15701">
                  <c:v>0.61311398148148155</c:v>
                </c:pt>
                <c:pt idx="15702">
                  <c:v>0.61311512731481477</c:v>
                </c:pt>
                <c:pt idx="15703">
                  <c:v>0.61311629629629627</c:v>
                </c:pt>
                <c:pt idx="15704">
                  <c:v>0.61311745370370363</c:v>
                </c:pt>
                <c:pt idx="15705">
                  <c:v>0.61311928240740743</c:v>
                </c:pt>
                <c:pt idx="15706">
                  <c:v>0.6131198726851852</c:v>
                </c:pt>
                <c:pt idx="15707">
                  <c:v>0.6131226851851852</c:v>
                </c:pt>
                <c:pt idx="15708">
                  <c:v>0.61312292824074077</c:v>
                </c:pt>
                <c:pt idx="15709">
                  <c:v>0.61312408564814813</c:v>
                </c:pt>
                <c:pt idx="15710">
                  <c:v>0.61312500000000003</c:v>
                </c:pt>
                <c:pt idx="15711">
                  <c:v>0.61312586805555547</c:v>
                </c:pt>
                <c:pt idx="15712">
                  <c:v>0.61312684027777775</c:v>
                </c:pt>
                <c:pt idx="15713">
                  <c:v>0.61312809027777782</c:v>
                </c:pt>
                <c:pt idx="15714">
                  <c:v>0.61312925925925932</c:v>
                </c:pt>
                <c:pt idx="15715">
                  <c:v>0.61313081018518523</c:v>
                </c:pt>
                <c:pt idx="15716">
                  <c:v>0.61313162037037039</c:v>
                </c:pt>
                <c:pt idx="15717">
                  <c:v>0.61313248842592594</c:v>
                </c:pt>
                <c:pt idx="15718">
                  <c:v>0.61313364583333341</c:v>
                </c:pt>
                <c:pt idx="15719">
                  <c:v>0.6131348148148148</c:v>
                </c:pt>
                <c:pt idx="15720">
                  <c:v>0.61313597222222216</c:v>
                </c:pt>
                <c:pt idx="15721">
                  <c:v>0.61313711805555549</c:v>
                </c:pt>
                <c:pt idx="15722">
                  <c:v>0.61313827546296296</c:v>
                </c:pt>
                <c:pt idx="15723">
                  <c:v>0.61313944444444446</c:v>
                </c:pt>
                <c:pt idx="15724">
                  <c:v>0.61314060185185182</c:v>
                </c:pt>
                <c:pt idx="15725">
                  <c:v>0.61314174768518515</c:v>
                </c:pt>
                <c:pt idx="15726">
                  <c:v>0.61314291666666665</c:v>
                </c:pt>
                <c:pt idx="15727">
                  <c:v>0.61314451388888891</c:v>
                </c:pt>
                <c:pt idx="15728">
                  <c:v>0.61314585648148157</c:v>
                </c:pt>
                <c:pt idx="15729">
                  <c:v>0.61314642361111116</c:v>
                </c:pt>
                <c:pt idx="15730">
                  <c:v>0.61314866898148146</c:v>
                </c:pt>
                <c:pt idx="15731">
                  <c:v>0.61314946759259259</c:v>
                </c:pt>
                <c:pt idx="15732">
                  <c:v>0.61314988425925931</c:v>
                </c:pt>
                <c:pt idx="15733">
                  <c:v>0.61315181712962963</c:v>
                </c:pt>
                <c:pt idx="15734">
                  <c:v>0.61315287037037036</c:v>
                </c:pt>
                <c:pt idx="15735">
                  <c:v>0.6131533217592593</c:v>
                </c:pt>
                <c:pt idx="15736">
                  <c:v>0.61315447916666665</c:v>
                </c:pt>
                <c:pt idx="15737">
                  <c:v>0.61315564814814816</c:v>
                </c:pt>
                <c:pt idx="15738">
                  <c:v>0.61315680555555552</c:v>
                </c:pt>
                <c:pt idx="15739">
                  <c:v>0.61315795138888896</c:v>
                </c:pt>
                <c:pt idx="15740">
                  <c:v>0.61315912037037035</c:v>
                </c:pt>
                <c:pt idx="15741">
                  <c:v>0.61316028935185185</c:v>
                </c:pt>
                <c:pt idx="15742">
                  <c:v>0.61316143518518518</c:v>
                </c:pt>
                <c:pt idx="15743">
                  <c:v>0.61316259259259254</c:v>
                </c:pt>
                <c:pt idx="15744">
                  <c:v>0.61316373842592597</c:v>
                </c:pt>
                <c:pt idx="15745">
                  <c:v>0.61316521990740736</c:v>
                </c:pt>
                <c:pt idx="15746">
                  <c:v>0.61316733796296297</c:v>
                </c:pt>
                <c:pt idx="15747">
                  <c:v>0.61316787037037035</c:v>
                </c:pt>
                <c:pt idx="15748">
                  <c:v>0.6131683912037037</c:v>
                </c:pt>
                <c:pt idx="15749">
                  <c:v>0.61316984953703701</c:v>
                </c:pt>
                <c:pt idx="15750">
                  <c:v>0.61317100694444437</c:v>
                </c:pt>
                <c:pt idx="15751">
                  <c:v>0.6131728125</c:v>
                </c:pt>
                <c:pt idx="15752">
                  <c:v>0.61317388888888891</c:v>
                </c:pt>
                <c:pt idx="15753">
                  <c:v>0.61317435185185187</c:v>
                </c:pt>
                <c:pt idx="15754">
                  <c:v>0.61317533564814819</c:v>
                </c:pt>
                <c:pt idx="15755">
                  <c:v>0.61317663194444449</c:v>
                </c:pt>
                <c:pt idx="15756">
                  <c:v>0.61317763888888888</c:v>
                </c:pt>
                <c:pt idx="15757">
                  <c:v>0.61317879629629635</c:v>
                </c:pt>
                <c:pt idx="15758">
                  <c:v>0.61317994212962967</c:v>
                </c:pt>
                <c:pt idx="15759">
                  <c:v>0.61318111111111107</c:v>
                </c:pt>
                <c:pt idx="15760">
                  <c:v>0.61318225694444439</c:v>
                </c:pt>
                <c:pt idx="15761">
                  <c:v>0.61318341435185186</c:v>
                </c:pt>
                <c:pt idx="15762">
                  <c:v>0.61318458333333337</c:v>
                </c:pt>
                <c:pt idx="15763">
                  <c:v>0.61318574074074073</c:v>
                </c:pt>
                <c:pt idx="15764">
                  <c:v>0.61318688657407405</c:v>
                </c:pt>
                <c:pt idx="15765">
                  <c:v>0.61318804398148152</c:v>
                </c:pt>
                <c:pt idx="15766">
                  <c:v>0.61318975694444444</c:v>
                </c:pt>
                <c:pt idx="15767">
                  <c:v>0.61319094907407401</c:v>
                </c:pt>
                <c:pt idx="15768">
                  <c:v>0.61319207175925927</c:v>
                </c:pt>
                <c:pt idx="15769">
                  <c:v>0.61319275462962963</c:v>
                </c:pt>
                <c:pt idx="15770">
                  <c:v>0.61319478009259265</c:v>
                </c:pt>
                <c:pt idx="15771">
                  <c:v>0.61319561342592599</c:v>
                </c:pt>
                <c:pt idx="15772">
                  <c:v>0.61319618055555558</c:v>
                </c:pt>
                <c:pt idx="15773">
                  <c:v>0.6131981481481481</c:v>
                </c:pt>
                <c:pt idx="15774">
                  <c:v>0.6131991898148148</c:v>
                </c:pt>
                <c:pt idx="15775">
                  <c:v>0.61319961805555556</c:v>
                </c:pt>
                <c:pt idx="15776">
                  <c:v>0.61320077546296292</c:v>
                </c:pt>
                <c:pt idx="15777">
                  <c:v>0.61320194444444442</c:v>
                </c:pt>
                <c:pt idx="15778">
                  <c:v>0.61320310185185189</c:v>
                </c:pt>
                <c:pt idx="15779">
                  <c:v>0.61320425925925925</c:v>
                </c:pt>
                <c:pt idx="15780">
                  <c:v>0.61320541666666661</c:v>
                </c:pt>
                <c:pt idx="15781">
                  <c:v>0.61320657407407408</c:v>
                </c:pt>
                <c:pt idx="15782">
                  <c:v>0.61320773148148144</c:v>
                </c:pt>
                <c:pt idx="15783">
                  <c:v>0.61320887731481488</c:v>
                </c:pt>
                <c:pt idx="15784">
                  <c:v>0.61321004629629627</c:v>
                </c:pt>
                <c:pt idx="15785">
                  <c:v>0.61321122685185181</c:v>
                </c:pt>
                <c:pt idx="15786">
                  <c:v>0.61321239583333331</c:v>
                </c:pt>
                <c:pt idx="15787">
                  <c:v>0.61321434027777777</c:v>
                </c:pt>
                <c:pt idx="15788">
                  <c:v>0.61321509259259255</c:v>
                </c:pt>
                <c:pt idx="15789">
                  <c:v>0.61321662037037039</c:v>
                </c:pt>
                <c:pt idx="15790">
                  <c:v>0.61321740740740738</c:v>
                </c:pt>
                <c:pt idx="15791">
                  <c:v>0.61321821759259254</c:v>
                </c:pt>
                <c:pt idx="15792">
                  <c:v>0.61321950231481481</c:v>
                </c:pt>
                <c:pt idx="15793">
                  <c:v>0.61322140046296292</c:v>
                </c:pt>
                <c:pt idx="15794">
                  <c:v>0.61322197916666665</c:v>
                </c:pt>
                <c:pt idx="15795">
                  <c:v>0.61322276620370375</c:v>
                </c:pt>
                <c:pt idx="15796">
                  <c:v>0.61322393518518525</c:v>
                </c:pt>
                <c:pt idx="15797">
                  <c:v>0.61322508101851847</c:v>
                </c:pt>
                <c:pt idx="15798">
                  <c:v>0.61322623842592594</c:v>
                </c:pt>
                <c:pt idx="15799">
                  <c:v>0.61322740740740733</c:v>
                </c:pt>
                <c:pt idx="15800">
                  <c:v>0.6132285648148148</c:v>
                </c:pt>
                <c:pt idx="15801">
                  <c:v>0.61322976851851851</c:v>
                </c:pt>
                <c:pt idx="15802">
                  <c:v>0.61323086805555549</c:v>
                </c:pt>
                <c:pt idx="15803">
                  <c:v>0.61323203703703699</c:v>
                </c:pt>
                <c:pt idx="15804">
                  <c:v>0.61323319444444446</c:v>
                </c:pt>
                <c:pt idx="15805">
                  <c:v>0.61323664351851848</c:v>
                </c:pt>
                <c:pt idx="15806">
                  <c:v>0.61323685185185184</c:v>
                </c:pt>
                <c:pt idx="15807">
                  <c:v>0.61323802083333334</c:v>
                </c:pt>
                <c:pt idx="15808">
                  <c:v>0.61324015046296299</c:v>
                </c:pt>
                <c:pt idx="15809">
                  <c:v>0.6132403472222222</c:v>
                </c:pt>
                <c:pt idx="15810">
                  <c:v>0.61324266203703703</c:v>
                </c:pt>
                <c:pt idx="15811">
                  <c:v>0.61324333333333336</c:v>
                </c:pt>
                <c:pt idx="15812">
                  <c:v>0.61324380787037036</c:v>
                </c:pt>
                <c:pt idx="15813">
                  <c:v>0.61324612268518519</c:v>
                </c:pt>
                <c:pt idx="15814">
                  <c:v>0.61324679398148152</c:v>
                </c:pt>
                <c:pt idx="15815">
                  <c:v>0.61324716435185189</c:v>
                </c:pt>
                <c:pt idx="15816">
                  <c:v>0.6132483333333334</c:v>
                </c:pt>
                <c:pt idx="15817">
                  <c:v>0.61324947916666661</c:v>
                </c:pt>
                <c:pt idx="15818">
                  <c:v>0.61325063657407408</c:v>
                </c:pt>
                <c:pt idx="15819">
                  <c:v>0.61325179398148155</c:v>
                </c:pt>
                <c:pt idx="15820">
                  <c:v>0.61325295138888891</c:v>
                </c:pt>
                <c:pt idx="15821">
                  <c:v>0.61325412037037041</c:v>
                </c:pt>
                <c:pt idx="15822">
                  <c:v>0.61325526620370363</c:v>
                </c:pt>
                <c:pt idx="15823">
                  <c:v>0.6132564236111111</c:v>
                </c:pt>
                <c:pt idx="15824">
                  <c:v>0.61325758101851857</c:v>
                </c:pt>
                <c:pt idx="15825">
                  <c:v>0.6132596759259259</c:v>
                </c:pt>
                <c:pt idx="15826">
                  <c:v>0.61326002314814809</c:v>
                </c:pt>
                <c:pt idx="15827">
                  <c:v>0.61326107638888883</c:v>
                </c:pt>
                <c:pt idx="15828">
                  <c:v>0.61326312500000002</c:v>
                </c:pt>
                <c:pt idx="15829">
                  <c:v>0.61326346064814818</c:v>
                </c:pt>
                <c:pt idx="15830">
                  <c:v>0.61326503472222227</c:v>
                </c:pt>
                <c:pt idx="15831">
                  <c:v>0.61326612268518521</c:v>
                </c:pt>
                <c:pt idx="15832">
                  <c:v>0.61326684027777778</c:v>
                </c:pt>
                <c:pt idx="15833">
                  <c:v>0.61326887731481483</c:v>
                </c:pt>
                <c:pt idx="15834">
                  <c:v>0.61326974537037038</c:v>
                </c:pt>
                <c:pt idx="15835">
                  <c:v>0.61327037037037035</c:v>
                </c:pt>
                <c:pt idx="15836">
                  <c:v>0.61327146990740744</c:v>
                </c:pt>
                <c:pt idx="15837">
                  <c:v>0.6132726273148148</c:v>
                </c:pt>
                <c:pt idx="15838">
                  <c:v>0.61327378472222227</c:v>
                </c:pt>
                <c:pt idx="15839">
                  <c:v>0.61327494212962963</c:v>
                </c:pt>
                <c:pt idx="15840">
                  <c:v>0.61327609953703699</c:v>
                </c:pt>
                <c:pt idx="15841">
                  <c:v>0.61327725694444446</c:v>
                </c:pt>
                <c:pt idx="15842">
                  <c:v>0.61327841435185182</c:v>
                </c:pt>
                <c:pt idx="15843">
                  <c:v>0.61327957175925929</c:v>
                </c:pt>
                <c:pt idx="15844">
                  <c:v>0.61328072916666665</c:v>
                </c:pt>
                <c:pt idx="15845">
                  <c:v>0.61328188657407412</c:v>
                </c:pt>
                <c:pt idx="15846">
                  <c:v>0.61328315972222225</c:v>
                </c:pt>
                <c:pt idx="15847">
                  <c:v>0.61328434027777778</c:v>
                </c:pt>
                <c:pt idx="15848">
                  <c:v>0.61328620370370368</c:v>
                </c:pt>
                <c:pt idx="15849">
                  <c:v>0.61328732638888894</c:v>
                </c:pt>
                <c:pt idx="15850">
                  <c:v>0.61328787037037036</c:v>
                </c:pt>
                <c:pt idx="15851">
                  <c:v>0.61328887731481485</c:v>
                </c:pt>
                <c:pt idx="15852">
                  <c:v>0.61329039351851855</c:v>
                </c:pt>
                <c:pt idx="15853">
                  <c:v>0.61329142361111111</c:v>
                </c:pt>
                <c:pt idx="15854">
                  <c:v>0.61329334490740739</c:v>
                </c:pt>
                <c:pt idx="15855">
                  <c:v>0.61329385416666671</c:v>
                </c:pt>
                <c:pt idx="15856">
                  <c:v>0.61329462962962966</c:v>
                </c:pt>
                <c:pt idx="15857">
                  <c:v>0.61329577546296288</c:v>
                </c:pt>
                <c:pt idx="15858">
                  <c:v>0.61329693287037046</c:v>
                </c:pt>
                <c:pt idx="15859">
                  <c:v>0.61329809027777782</c:v>
                </c:pt>
                <c:pt idx="15860">
                  <c:v>0.61329924768518518</c:v>
                </c:pt>
                <c:pt idx="15861">
                  <c:v>0.61330040509259254</c:v>
                </c:pt>
                <c:pt idx="15862">
                  <c:v>0.61330156250000001</c:v>
                </c:pt>
                <c:pt idx="15863">
                  <c:v>0.61330271990740748</c:v>
                </c:pt>
                <c:pt idx="15864">
                  <c:v>0.61330387731481484</c:v>
                </c:pt>
                <c:pt idx="15865">
                  <c:v>0.6133050347222222</c:v>
                </c:pt>
                <c:pt idx="15866">
                  <c:v>0.61330649305555551</c:v>
                </c:pt>
                <c:pt idx="15867">
                  <c:v>0.61330827546296296</c:v>
                </c:pt>
                <c:pt idx="15868">
                  <c:v>0.6133092361111111</c:v>
                </c:pt>
                <c:pt idx="15869">
                  <c:v>0.61330991898148146</c:v>
                </c:pt>
                <c:pt idx="15870">
                  <c:v>0.61331145833333334</c:v>
                </c:pt>
                <c:pt idx="15871">
                  <c:v>0.61331229166666668</c:v>
                </c:pt>
                <c:pt idx="15872">
                  <c:v>0.61331326388888896</c:v>
                </c:pt>
                <c:pt idx="15873">
                  <c:v>0.61331570601851848</c:v>
                </c:pt>
                <c:pt idx="15874">
                  <c:v>0.61331693287037037</c:v>
                </c:pt>
                <c:pt idx="15875">
                  <c:v>0.61331708333333335</c:v>
                </c:pt>
                <c:pt idx="15876">
                  <c:v>0.61331776620370371</c:v>
                </c:pt>
                <c:pt idx="15877">
                  <c:v>0.61331892361111107</c:v>
                </c:pt>
                <c:pt idx="15878">
                  <c:v>0.61332009259259257</c:v>
                </c:pt>
                <c:pt idx="15879">
                  <c:v>0.6133212384259259</c:v>
                </c:pt>
                <c:pt idx="15880">
                  <c:v>0.61332239583333337</c:v>
                </c:pt>
                <c:pt idx="15881">
                  <c:v>0.61332355324074073</c:v>
                </c:pt>
                <c:pt idx="15882">
                  <c:v>0.61332471064814809</c:v>
                </c:pt>
                <c:pt idx="15883">
                  <c:v>0.61332586805555556</c:v>
                </c:pt>
                <c:pt idx="15884">
                  <c:v>0.61332702546296303</c:v>
                </c:pt>
                <c:pt idx="15885">
                  <c:v>0.61332818287037039</c:v>
                </c:pt>
                <c:pt idx="15886">
                  <c:v>0.61332978009259254</c:v>
                </c:pt>
                <c:pt idx="15887">
                  <c:v>0.61333108796296287</c:v>
                </c:pt>
                <c:pt idx="15888">
                  <c:v>0.61333206018518516</c:v>
                </c:pt>
                <c:pt idx="15889">
                  <c:v>0.61333312500000003</c:v>
                </c:pt>
                <c:pt idx="15890">
                  <c:v>0.61333472222222229</c:v>
                </c:pt>
                <c:pt idx="15891">
                  <c:v>0.61333546296296293</c:v>
                </c:pt>
                <c:pt idx="15892">
                  <c:v>0.6133363078703703</c:v>
                </c:pt>
                <c:pt idx="15893">
                  <c:v>0.61333773148148141</c:v>
                </c:pt>
                <c:pt idx="15894">
                  <c:v>0.61333859953703707</c:v>
                </c:pt>
                <c:pt idx="15895">
                  <c:v>0.61333975694444443</c:v>
                </c:pt>
                <c:pt idx="15896">
                  <c:v>0.61334091435185178</c:v>
                </c:pt>
                <c:pt idx="15897">
                  <c:v>0.61334207175925926</c:v>
                </c:pt>
                <c:pt idx="15898">
                  <c:v>0.61334322916666673</c:v>
                </c:pt>
                <c:pt idx="15899">
                  <c:v>0.61334438657407409</c:v>
                </c:pt>
                <c:pt idx="15900">
                  <c:v>0.61334554398148144</c:v>
                </c:pt>
                <c:pt idx="15901">
                  <c:v>0.61334671296296295</c:v>
                </c:pt>
                <c:pt idx="15902">
                  <c:v>0.61334785879629627</c:v>
                </c:pt>
                <c:pt idx="15903">
                  <c:v>0.61334902777777778</c:v>
                </c:pt>
                <c:pt idx="15904">
                  <c:v>0.6133503935185185</c:v>
                </c:pt>
                <c:pt idx="15905">
                  <c:v>0.61335145833333327</c:v>
                </c:pt>
                <c:pt idx="15906">
                  <c:v>0.61335274305555565</c:v>
                </c:pt>
                <c:pt idx="15907">
                  <c:v>0.61335385416666666</c:v>
                </c:pt>
                <c:pt idx="15908">
                  <c:v>0.61335531249999997</c:v>
                </c:pt>
                <c:pt idx="15909">
                  <c:v>0.61335717592592587</c:v>
                </c:pt>
                <c:pt idx="15910">
                  <c:v>0.61335774305555557</c:v>
                </c:pt>
                <c:pt idx="15911">
                  <c:v>0.61335887731481487</c:v>
                </c:pt>
                <c:pt idx="15912">
                  <c:v>0.61336114583333334</c:v>
                </c:pt>
                <c:pt idx="15913">
                  <c:v>0.61336142361111112</c:v>
                </c:pt>
                <c:pt idx="15914">
                  <c:v>0.61336175925925929</c:v>
                </c:pt>
                <c:pt idx="15915">
                  <c:v>0.61336290509259261</c:v>
                </c:pt>
                <c:pt idx="15916">
                  <c:v>0.61336406249999997</c:v>
                </c:pt>
                <c:pt idx="15917">
                  <c:v>0.61336521990740733</c:v>
                </c:pt>
                <c:pt idx="15918">
                  <c:v>0.6133663773148148</c:v>
                </c:pt>
                <c:pt idx="15919">
                  <c:v>0.61336753472222227</c:v>
                </c:pt>
                <c:pt idx="15920">
                  <c:v>0.61336868055555549</c:v>
                </c:pt>
                <c:pt idx="15921">
                  <c:v>0.61336984953703699</c:v>
                </c:pt>
                <c:pt idx="15922">
                  <c:v>0.61337100694444446</c:v>
                </c:pt>
                <c:pt idx="15923">
                  <c:v>0.61337216435185193</c:v>
                </c:pt>
                <c:pt idx="15924">
                  <c:v>0.61337332175925929</c:v>
                </c:pt>
                <c:pt idx="15925">
                  <c:v>0.61337454861111118</c:v>
                </c:pt>
                <c:pt idx="15926">
                  <c:v>0.61337572916666672</c:v>
                </c:pt>
                <c:pt idx="15927">
                  <c:v>0.61337688657407408</c:v>
                </c:pt>
                <c:pt idx="15928">
                  <c:v>0.61338017361111108</c:v>
                </c:pt>
                <c:pt idx="15929">
                  <c:v>0.61338039351851847</c:v>
                </c:pt>
                <c:pt idx="15930">
                  <c:v>0.61338343750000002</c:v>
                </c:pt>
                <c:pt idx="15931">
                  <c:v>0.6133841898148148</c:v>
                </c:pt>
                <c:pt idx="15932">
                  <c:v>0.61338533564814812</c:v>
                </c:pt>
                <c:pt idx="15933">
                  <c:v>0.61338649305555559</c:v>
                </c:pt>
                <c:pt idx="15934">
                  <c:v>0.6133876620370371</c:v>
                </c:pt>
                <c:pt idx="15935">
                  <c:v>0.61338880787037031</c:v>
                </c:pt>
                <c:pt idx="15936">
                  <c:v>0.61338996527777778</c:v>
                </c:pt>
                <c:pt idx="15937">
                  <c:v>0.61339113425925929</c:v>
                </c:pt>
                <c:pt idx="15938">
                  <c:v>0.61339228009259261</c:v>
                </c:pt>
                <c:pt idx="15939">
                  <c:v>0.61339343749999997</c:v>
                </c:pt>
                <c:pt idx="15940">
                  <c:v>0.61339459490740733</c:v>
                </c:pt>
                <c:pt idx="15941">
                  <c:v>0.61339576388888895</c:v>
                </c:pt>
                <c:pt idx="15942">
                  <c:v>0.61339696759259255</c:v>
                </c:pt>
                <c:pt idx="15943">
                  <c:v>0.61339869212962961</c:v>
                </c:pt>
                <c:pt idx="15944">
                  <c:v>0.61339944444444439</c:v>
                </c:pt>
                <c:pt idx="15945">
                  <c:v>0.61340039351851849</c:v>
                </c:pt>
                <c:pt idx="15946">
                  <c:v>0.61340228009259257</c:v>
                </c:pt>
                <c:pt idx="15947">
                  <c:v>0.61340284722222227</c:v>
                </c:pt>
                <c:pt idx="15948">
                  <c:v>0.61340562499999995</c:v>
                </c:pt>
                <c:pt idx="15949">
                  <c:v>0.61340658564814809</c:v>
                </c:pt>
                <c:pt idx="15950">
                  <c:v>0.61340756944444441</c:v>
                </c:pt>
                <c:pt idx="15951">
                  <c:v>0.61340872685185188</c:v>
                </c:pt>
                <c:pt idx="15952">
                  <c:v>0.61340988425925924</c:v>
                </c:pt>
                <c:pt idx="15953">
                  <c:v>0.61341104166666671</c:v>
                </c:pt>
                <c:pt idx="15954">
                  <c:v>0.61341219907407407</c:v>
                </c:pt>
                <c:pt idx="15955">
                  <c:v>0.61341335648148143</c:v>
                </c:pt>
                <c:pt idx="15956">
                  <c:v>0.6134145138888889</c:v>
                </c:pt>
                <c:pt idx="15957">
                  <c:v>0.61341567129629626</c:v>
                </c:pt>
                <c:pt idx="15958">
                  <c:v>0.61341682870370373</c:v>
                </c:pt>
                <c:pt idx="15959">
                  <c:v>0.61341798611111109</c:v>
                </c:pt>
                <c:pt idx="15960">
                  <c:v>0.61341917824074077</c:v>
                </c:pt>
                <c:pt idx="15961">
                  <c:v>0.61342129629629627</c:v>
                </c:pt>
                <c:pt idx="15962">
                  <c:v>0.61342145833333339</c:v>
                </c:pt>
                <c:pt idx="15963">
                  <c:v>0.61342317129629631</c:v>
                </c:pt>
                <c:pt idx="15964">
                  <c:v>0.61342423611111108</c:v>
                </c:pt>
                <c:pt idx="15965">
                  <c:v>0.61342493055555547</c:v>
                </c:pt>
                <c:pt idx="15966">
                  <c:v>0.61342633101851851</c:v>
                </c:pt>
                <c:pt idx="15967">
                  <c:v>0.61342724537037041</c:v>
                </c:pt>
                <c:pt idx="15968">
                  <c:v>0.61342908564814813</c:v>
                </c:pt>
                <c:pt idx="15969">
                  <c:v>0.61343064814814818</c:v>
                </c:pt>
                <c:pt idx="15970">
                  <c:v>0.61343086805555558</c:v>
                </c:pt>
                <c:pt idx="15971">
                  <c:v>0.61343187500000007</c:v>
                </c:pt>
                <c:pt idx="15972">
                  <c:v>0.61343302083333329</c:v>
                </c:pt>
                <c:pt idx="15973">
                  <c:v>0.61343418981481479</c:v>
                </c:pt>
                <c:pt idx="15974">
                  <c:v>0.61343534722222215</c:v>
                </c:pt>
                <c:pt idx="15975">
                  <c:v>0.61343650462962962</c:v>
                </c:pt>
                <c:pt idx="15976">
                  <c:v>0.61343766203703709</c:v>
                </c:pt>
                <c:pt idx="15977">
                  <c:v>0.61343881944444445</c:v>
                </c:pt>
                <c:pt idx="15978">
                  <c:v>0.61343997685185181</c:v>
                </c:pt>
                <c:pt idx="15979">
                  <c:v>0.61344114583333331</c:v>
                </c:pt>
                <c:pt idx="15980">
                  <c:v>0.61344229166666664</c:v>
                </c:pt>
                <c:pt idx="15981">
                  <c:v>0.6134437615740741</c:v>
                </c:pt>
                <c:pt idx="15982">
                  <c:v>0.61344537037037039</c:v>
                </c:pt>
                <c:pt idx="15983">
                  <c:v>0.61344608796296296</c:v>
                </c:pt>
                <c:pt idx="15984">
                  <c:v>0.61344780092592588</c:v>
                </c:pt>
                <c:pt idx="15985">
                  <c:v>0.61344848379629635</c:v>
                </c:pt>
                <c:pt idx="15986">
                  <c:v>0.61344946759259256</c:v>
                </c:pt>
                <c:pt idx="15987">
                  <c:v>0.6134507407407408</c:v>
                </c:pt>
                <c:pt idx="15988">
                  <c:v>0.61345162037037038</c:v>
                </c:pt>
                <c:pt idx="15989">
                  <c:v>0.61345342592592589</c:v>
                </c:pt>
                <c:pt idx="15990">
                  <c:v>0.61345385416666665</c:v>
                </c:pt>
                <c:pt idx="15991">
                  <c:v>0.61345502314814815</c:v>
                </c:pt>
                <c:pt idx="15992">
                  <c:v>0.61345618055555562</c:v>
                </c:pt>
                <c:pt idx="15993">
                  <c:v>0.61345733796296298</c:v>
                </c:pt>
                <c:pt idx="15994">
                  <c:v>0.61345848379629631</c:v>
                </c:pt>
                <c:pt idx="15995">
                  <c:v>0.6134596527777777</c:v>
                </c:pt>
                <c:pt idx="15996">
                  <c:v>0.61346079861111114</c:v>
                </c:pt>
                <c:pt idx="15997">
                  <c:v>0.61346196759259264</c:v>
                </c:pt>
                <c:pt idx="15998">
                  <c:v>0.613463125</c:v>
                </c:pt>
                <c:pt idx="15999">
                  <c:v>0.61346428240740736</c:v>
                </c:pt>
                <c:pt idx="16000">
                  <c:v>0.61346550925925925</c:v>
                </c:pt>
                <c:pt idx="16001">
                  <c:v>0.61346708333333333</c:v>
                </c:pt>
                <c:pt idx="16002">
                  <c:v>0.61346856481481482</c:v>
                </c:pt>
                <c:pt idx="16003">
                  <c:v>0.61346957175925931</c:v>
                </c:pt>
                <c:pt idx="16004">
                  <c:v>0.61347041666666668</c:v>
                </c:pt>
                <c:pt idx="16005">
                  <c:v>0.61347188657407403</c:v>
                </c:pt>
                <c:pt idx="16006">
                  <c:v>0.61347240740740749</c:v>
                </c:pt>
                <c:pt idx="16007">
                  <c:v>0.61347421296296289</c:v>
                </c:pt>
                <c:pt idx="16008">
                  <c:v>0.61347534722222219</c:v>
                </c:pt>
                <c:pt idx="16009">
                  <c:v>0.61347613425925929</c:v>
                </c:pt>
                <c:pt idx="16010">
                  <c:v>0.61347750000000001</c:v>
                </c:pt>
                <c:pt idx="16011">
                  <c:v>0.61347827546296296</c:v>
                </c:pt>
                <c:pt idx="16012">
                  <c:v>0.6134793287037037</c:v>
                </c:pt>
                <c:pt idx="16013">
                  <c:v>0.61348048611111106</c:v>
                </c:pt>
                <c:pt idx="16014">
                  <c:v>0.61348164351851853</c:v>
                </c:pt>
                <c:pt idx="16015">
                  <c:v>0.61348280092592589</c:v>
                </c:pt>
                <c:pt idx="16016">
                  <c:v>0.61348395833333336</c:v>
                </c:pt>
                <c:pt idx="16017">
                  <c:v>0.61348511574074072</c:v>
                </c:pt>
                <c:pt idx="16018">
                  <c:v>0.61348626157407415</c:v>
                </c:pt>
                <c:pt idx="16019">
                  <c:v>0.61348743055555555</c:v>
                </c:pt>
                <c:pt idx="16020">
                  <c:v>0.61348858796296291</c:v>
                </c:pt>
                <c:pt idx="16021">
                  <c:v>0.61348974537037038</c:v>
                </c:pt>
                <c:pt idx="16022">
                  <c:v>0.61349094907407409</c:v>
                </c:pt>
                <c:pt idx="16023">
                  <c:v>0.61349234953703702</c:v>
                </c:pt>
                <c:pt idx="16024">
                  <c:v>0.61349350694444449</c:v>
                </c:pt>
                <c:pt idx="16025">
                  <c:v>0.61349495370370366</c:v>
                </c:pt>
                <c:pt idx="16026">
                  <c:v>0.61349611111111113</c:v>
                </c:pt>
                <c:pt idx="16027">
                  <c:v>0.61349709490740734</c:v>
                </c:pt>
                <c:pt idx="16028">
                  <c:v>0.61349829861111105</c:v>
                </c:pt>
                <c:pt idx="16029">
                  <c:v>0.61349969907407409</c:v>
                </c:pt>
                <c:pt idx="16030">
                  <c:v>0.61350140046296298</c:v>
                </c:pt>
                <c:pt idx="16031">
                  <c:v>0.61350200231481478</c:v>
                </c:pt>
                <c:pt idx="16032">
                  <c:v>0.61350258101851851</c:v>
                </c:pt>
                <c:pt idx="16033">
                  <c:v>0.61350363425925925</c:v>
                </c:pt>
                <c:pt idx="16034">
                  <c:v>0.6135047916666666</c:v>
                </c:pt>
                <c:pt idx="16035">
                  <c:v>0.61350594907407408</c:v>
                </c:pt>
                <c:pt idx="16036">
                  <c:v>0.61350711805555558</c:v>
                </c:pt>
                <c:pt idx="16037">
                  <c:v>0.61350826388888891</c:v>
                </c:pt>
                <c:pt idx="16038">
                  <c:v>0.61350942129629626</c:v>
                </c:pt>
                <c:pt idx="16039">
                  <c:v>0.61351057870370374</c:v>
                </c:pt>
                <c:pt idx="16040">
                  <c:v>0.61351173611111109</c:v>
                </c:pt>
                <c:pt idx="16041">
                  <c:v>0.6135129050925926</c:v>
                </c:pt>
                <c:pt idx="16042">
                  <c:v>0.61351405092592592</c:v>
                </c:pt>
                <c:pt idx="16043">
                  <c:v>0.61351753472222226</c:v>
                </c:pt>
                <c:pt idx="16044">
                  <c:v>0.6135176736111112</c:v>
                </c:pt>
                <c:pt idx="16045">
                  <c:v>0.61351960648148141</c:v>
                </c:pt>
                <c:pt idx="16046">
                  <c:v>0.61352097222222224</c:v>
                </c:pt>
                <c:pt idx="16047">
                  <c:v>0.61352114583333328</c:v>
                </c:pt>
                <c:pt idx="16048">
                  <c:v>0.61352384259259263</c:v>
                </c:pt>
                <c:pt idx="16049">
                  <c:v>0.61352480324074077</c:v>
                </c:pt>
                <c:pt idx="16050">
                  <c:v>0.6135258564814815</c:v>
                </c:pt>
                <c:pt idx="16051">
                  <c:v>0.6135269907407408</c:v>
                </c:pt>
                <c:pt idx="16052">
                  <c:v>0.61352812499999998</c:v>
                </c:pt>
                <c:pt idx="16053">
                  <c:v>0.61352928240740745</c:v>
                </c:pt>
                <c:pt idx="16054">
                  <c:v>0.61353043981481481</c:v>
                </c:pt>
                <c:pt idx="16055">
                  <c:v>0.61353158564814814</c:v>
                </c:pt>
                <c:pt idx="16056">
                  <c:v>0.61353275462962964</c:v>
                </c:pt>
                <c:pt idx="16057">
                  <c:v>0.61353391203703711</c:v>
                </c:pt>
                <c:pt idx="16058">
                  <c:v>0.61353506944444447</c:v>
                </c:pt>
                <c:pt idx="16059">
                  <c:v>0.61353622685185183</c:v>
                </c:pt>
                <c:pt idx="16060">
                  <c:v>0.61353738425925919</c:v>
                </c:pt>
                <c:pt idx="16061">
                  <c:v>0.61353853009259263</c:v>
                </c:pt>
                <c:pt idx="16062">
                  <c:v>0.61353987268518517</c:v>
                </c:pt>
                <c:pt idx="16063">
                  <c:v>0.61354143518518522</c:v>
                </c:pt>
                <c:pt idx="16064">
                  <c:v>0.61354265046296297</c:v>
                </c:pt>
                <c:pt idx="16065">
                  <c:v>0.6135434490740741</c:v>
                </c:pt>
                <c:pt idx="16066">
                  <c:v>0.61354495370370365</c:v>
                </c:pt>
                <c:pt idx="16067">
                  <c:v>0.61354620370370372</c:v>
                </c:pt>
                <c:pt idx="16068">
                  <c:v>0.61354663194444437</c:v>
                </c:pt>
                <c:pt idx="16069">
                  <c:v>0.61354803240740741</c:v>
                </c:pt>
                <c:pt idx="16070">
                  <c:v>0.61354907407407411</c:v>
                </c:pt>
                <c:pt idx="16071">
                  <c:v>0.61355010416666667</c:v>
                </c:pt>
                <c:pt idx="16072">
                  <c:v>0.61355127314814817</c:v>
                </c:pt>
                <c:pt idx="16073">
                  <c:v>0.61355243055555553</c:v>
                </c:pt>
                <c:pt idx="16074">
                  <c:v>0.613553587962963</c:v>
                </c:pt>
                <c:pt idx="16075">
                  <c:v>0.61355474537037036</c:v>
                </c:pt>
                <c:pt idx="16076">
                  <c:v>0.61355590277777783</c:v>
                </c:pt>
                <c:pt idx="16077">
                  <c:v>0.61355704861111104</c:v>
                </c:pt>
                <c:pt idx="16078">
                  <c:v>0.61355821759259255</c:v>
                </c:pt>
                <c:pt idx="16079">
                  <c:v>0.61355937500000002</c:v>
                </c:pt>
                <c:pt idx="16080">
                  <c:v>0.61356053240740738</c:v>
                </c:pt>
                <c:pt idx="16081">
                  <c:v>0.61356185185185186</c:v>
                </c:pt>
                <c:pt idx="16082">
                  <c:v>0.61356314814814816</c:v>
                </c:pt>
                <c:pt idx="16083">
                  <c:v>0.61356423611111111</c:v>
                </c:pt>
                <c:pt idx="16084">
                  <c:v>0.61356520833333328</c:v>
                </c:pt>
                <c:pt idx="16085">
                  <c:v>0.6135666666666667</c:v>
                </c:pt>
                <c:pt idx="16086">
                  <c:v>0.61356747685185187</c:v>
                </c:pt>
                <c:pt idx="16087">
                  <c:v>0.61356961805555554</c:v>
                </c:pt>
                <c:pt idx="16088">
                  <c:v>0.61357087962962964</c:v>
                </c:pt>
                <c:pt idx="16089">
                  <c:v>0.61357115740740742</c:v>
                </c:pt>
                <c:pt idx="16090">
                  <c:v>0.61357210648148142</c:v>
                </c:pt>
                <c:pt idx="16091">
                  <c:v>0.61357325231481485</c:v>
                </c:pt>
                <c:pt idx="16092">
                  <c:v>0.61357442129629636</c:v>
                </c:pt>
                <c:pt idx="16093">
                  <c:v>0.61357557870370372</c:v>
                </c:pt>
                <c:pt idx="16094">
                  <c:v>0.61357673611111108</c:v>
                </c:pt>
                <c:pt idx="16095">
                  <c:v>0.6135778819444444</c:v>
                </c:pt>
                <c:pt idx="16096">
                  <c:v>0.61357905092592602</c:v>
                </c:pt>
                <c:pt idx="16097">
                  <c:v>0.61358020833333338</c:v>
                </c:pt>
                <c:pt idx="16098">
                  <c:v>0.61358135416666659</c:v>
                </c:pt>
                <c:pt idx="16099">
                  <c:v>0.61358251157407406</c:v>
                </c:pt>
                <c:pt idx="16100">
                  <c:v>0.61358388888888893</c:v>
                </c:pt>
                <c:pt idx="16101">
                  <c:v>0.61358520833333341</c:v>
                </c:pt>
                <c:pt idx="16102">
                  <c:v>0.61358707175925931</c:v>
                </c:pt>
                <c:pt idx="16103">
                  <c:v>0.61358718749999996</c:v>
                </c:pt>
                <c:pt idx="16104">
                  <c:v>0.61358880787037029</c:v>
                </c:pt>
                <c:pt idx="16105">
                  <c:v>0.61359002314814814</c:v>
                </c:pt>
                <c:pt idx="16106">
                  <c:v>0.61359068287037033</c:v>
                </c:pt>
                <c:pt idx="16107">
                  <c:v>0.61359222222222221</c:v>
                </c:pt>
                <c:pt idx="16108">
                  <c:v>0.61359293981481478</c:v>
                </c:pt>
                <c:pt idx="16109">
                  <c:v>0.613594525462963</c:v>
                </c:pt>
                <c:pt idx="16110">
                  <c:v>0.61359541666666662</c:v>
                </c:pt>
                <c:pt idx="16111">
                  <c:v>0.61359640046296293</c:v>
                </c:pt>
                <c:pt idx="16112">
                  <c:v>0.61359756944444444</c:v>
                </c:pt>
                <c:pt idx="16113">
                  <c:v>0.61359872685185191</c:v>
                </c:pt>
                <c:pt idx="16114">
                  <c:v>0.61359988425925927</c:v>
                </c:pt>
                <c:pt idx="16115">
                  <c:v>0.61360104166666662</c:v>
                </c:pt>
                <c:pt idx="16116">
                  <c:v>0.6136021990740741</c:v>
                </c:pt>
                <c:pt idx="16117">
                  <c:v>0.61360335648148145</c:v>
                </c:pt>
                <c:pt idx="16118">
                  <c:v>0.61360451388888892</c:v>
                </c:pt>
                <c:pt idx="16119">
                  <c:v>0.61360567129629628</c:v>
                </c:pt>
                <c:pt idx="16120">
                  <c:v>0.61360682870370364</c:v>
                </c:pt>
                <c:pt idx="16121">
                  <c:v>0.61360855324074082</c:v>
                </c:pt>
                <c:pt idx="16122">
                  <c:v>0.61360913194444444</c:v>
                </c:pt>
                <c:pt idx="16123">
                  <c:v>0.61361099537037034</c:v>
                </c:pt>
                <c:pt idx="16124">
                  <c:v>0.61361243055555559</c:v>
                </c:pt>
                <c:pt idx="16125">
                  <c:v>0.61361275462962961</c:v>
                </c:pt>
                <c:pt idx="16126">
                  <c:v>0.61361428240740734</c:v>
                </c:pt>
                <c:pt idx="16127">
                  <c:v>0.61361508101851858</c:v>
                </c:pt>
                <c:pt idx="16128">
                  <c:v>0.61361612268518517</c:v>
                </c:pt>
                <c:pt idx="16129">
                  <c:v>0.61361885416666673</c:v>
                </c:pt>
                <c:pt idx="16130">
                  <c:v>0.61361895833333335</c:v>
                </c:pt>
                <c:pt idx="16131">
                  <c:v>0.61361954861111112</c:v>
                </c:pt>
                <c:pt idx="16132">
                  <c:v>0.61362071759259262</c:v>
                </c:pt>
                <c:pt idx="16133">
                  <c:v>0.61362187499999998</c:v>
                </c:pt>
                <c:pt idx="16134">
                  <c:v>0.61362303240740734</c:v>
                </c:pt>
                <c:pt idx="16135">
                  <c:v>0.61362418981481481</c:v>
                </c:pt>
                <c:pt idx="16136">
                  <c:v>0.61362534722222228</c:v>
                </c:pt>
                <c:pt idx="16137">
                  <c:v>0.61362650462962964</c:v>
                </c:pt>
                <c:pt idx="16138">
                  <c:v>0.613627662037037</c:v>
                </c:pt>
                <c:pt idx="16139">
                  <c:v>0.61362881944444447</c:v>
                </c:pt>
                <c:pt idx="16140">
                  <c:v>0.61362997685185183</c:v>
                </c:pt>
                <c:pt idx="16141">
                  <c:v>0.61363130787037035</c:v>
                </c:pt>
                <c:pt idx="16142">
                  <c:v>0.61363233796296301</c:v>
                </c:pt>
                <c:pt idx="16143">
                  <c:v>0.6136337847222223</c:v>
                </c:pt>
                <c:pt idx="16144">
                  <c:v>0.61363465277777773</c:v>
                </c:pt>
                <c:pt idx="16145">
                  <c:v>0.61363657407407401</c:v>
                </c:pt>
                <c:pt idx="16146">
                  <c:v>0.6136376736111111</c:v>
                </c:pt>
                <c:pt idx="16147">
                  <c:v>0.61363812500000003</c:v>
                </c:pt>
                <c:pt idx="16148">
                  <c:v>0.61363980324074074</c:v>
                </c:pt>
                <c:pt idx="16149">
                  <c:v>0.61364074074074071</c:v>
                </c:pt>
                <c:pt idx="16150">
                  <c:v>0.61364165509259261</c:v>
                </c:pt>
                <c:pt idx="16151">
                  <c:v>0.6136426967592592</c:v>
                </c:pt>
                <c:pt idx="16152">
                  <c:v>0.61364386574074081</c:v>
                </c:pt>
                <c:pt idx="16153">
                  <c:v>0.61364502314814817</c:v>
                </c:pt>
                <c:pt idx="16154">
                  <c:v>0.61364618055555553</c:v>
                </c:pt>
                <c:pt idx="16155">
                  <c:v>0.61364733796296289</c:v>
                </c:pt>
                <c:pt idx="16156">
                  <c:v>0.61364849537037036</c:v>
                </c:pt>
                <c:pt idx="16157">
                  <c:v>0.61364965277777783</c:v>
                </c:pt>
                <c:pt idx="16158">
                  <c:v>0.61365079861111105</c:v>
                </c:pt>
                <c:pt idx="16159">
                  <c:v>0.61365196759259255</c:v>
                </c:pt>
                <c:pt idx="16160">
                  <c:v>0.61365311342592599</c:v>
                </c:pt>
                <c:pt idx="16161">
                  <c:v>0.61365438657407412</c:v>
                </c:pt>
                <c:pt idx="16162">
                  <c:v>0.61365616898148145</c:v>
                </c:pt>
                <c:pt idx="16163">
                  <c:v>0.61365728009259257</c:v>
                </c:pt>
                <c:pt idx="16164">
                  <c:v>0.61365775462962957</c:v>
                </c:pt>
                <c:pt idx="16165">
                  <c:v>0.61365907407407405</c:v>
                </c:pt>
                <c:pt idx="16166">
                  <c:v>0.61366033564814815</c:v>
                </c:pt>
                <c:pt idx="16167">
                  <c:v>0.61366162037037042</c:v>
                </c:pt>
                <c:pt idx="16168">
                  <c:v>0.61366370370370371</c:v>
                </c:pt>
                <c:pt idx="16169">
                  <c:v>0.61366392361111111</c:v>
                </c:pt>
                <c:pt idx="16170">
                  <c:v>0.61366469907407406</c:v>
                </c:pt>
                <c:pt idx="16171">
                  <c:v>0.61366585648148153</c:v>
                </c:pt>
                <c:pt idx="16172">
                  <c:v>0.61366701388888889</c:v>
                </c:pt>
                <c:pt idx="16173">
                  <c:v>0.61366815972222222</c:v>
                </c:pt>
                <c:pt idx="16174">
                  <c:v>0.61366931712962969</c:v>
                </c:pt>
                <c:pt idx="16175">
                  <c:v>0.61367048611111108</c:v>
                </c:pt>
                <c:pt idx="16176">
                  <c:v>0.61367164351851855</c:v>
                </c:pt>
                <c:pt idx="16177">
                  <c:v>0.61367280092592591</c:v>
                </c:pt>
                <c:pt idx="16178">
                  <c:v>0.61367395833333338</c:v>
                </c:pt>
                <c:pt idx="16179">
                  <c:v>0.61367511574074074</c:v>
                </c:pt>
                <c:pt idx="16180">
                  <c:v>0.61367643518518522</c:v>
                </c:pt>
                <c:pt idx="16181">
                  <c:v>0.61367846064814824</c:v>
                </c:pt>
                <c:pt idx="16182">
                  <c:v>0.61367950231481483</c:v>
                </c:pt>
                <c:pt idx="16183">
                  <c:v>0.61367978009259261</c:v>
                </c:pt>
                <c:pt idx="16184">
                  <c:v>0.61368094907407411</c:v>
                </c:pt>
                <c:pt idx="16185">
                  <c:v>0.61368285879629625</c:v>
                </c:pt>
                <c:pt idx="16186">
                  <c:v>0.61368332175925933</c:v>
                </c:pt>
                <c:pt idx="16187">
                  <c:v>0.61368478009259253</c:v>
                </c:pt>
                <c:pt idx="16188">
                  <c:v>0.61368575231481481</c:v>
                </c:pt>
                <c:pt idx="16189">
                  <c:v>0.61368668981481478</c:v>
                </c:pt>
                <c:pt idx="16190">
                  <c:v>0.61368784722222214</c:v>
                </c:pt>
                <c:pt idx="16191">
                  <c:v>0.61368900462962972</c:v>
                </c:pt>
                <c:pt idx="16192">
                  <c:v>0.61369016203703708</c:v>
                </c:pt>
                <c:pt idx="16193">
                  <c:v>0.6136913078703703</c:v>
                </c:pt>
                <c:pt idx="16194">
                  <c:v>0.6136924768518518</c:v>
                </c:pt>
                <c:pt idx="16195">
                  <c:v>0.6136936458333333</c:v>
                </c:pt>
                <c:pt idx="16196">
                  <c:v>0.61369479166666674</c:v>
                </c:pt>
                <c:pt idx="16197">
                  <c:v>0.6136959490740741</c:v>
                </c:pt>
                <c:pt idx="16198">
                  <c:v>0.61369710648148146</c:v>
                </c:pt>
                <c:pt idx="16199">
                  <c:v>0.61369848379629632</c:v>
                </c:pt>
                <c:pt idx="16200">
                  <c:v>0.61369969907407407</c:v>
                </c:pt>
                <c:pt idx="16201">
                  <c:v>0.61370158564814814</c:v>
                </c:pt>
                <c:pt idx="16202">
                  <c:v>0.61370207175925917</c:v>
                </c:pt>
                <c:pt idx="16203">
                  <c:v>0.61370304398148146</c:v>
                </c:pt>
                <c:pt idx="16204">
                  <c:v>0.61370451388888891</c:v>
                </c:pt>
                <c:pt idx="16205">
                  <c:v>0.6137054282407407</c:v>
                </c:pt>
                <c:pt idx="16206">
                  <c:v>0.61370837962962965</c:v>
                </c:pt>
                <c:pt idx="16207">
                  <c:v>0.61370935185185183</c:v>
                </c:pt>
                <c:pt idx="16208">
                  <c:v>0.61371046296296294</c:v>
                </c:pt>
                <c:pt idx="16209">
                  <c:v>0.61371162037037041</c:v>
                </c:pt>
                <c:pt idx="16210">
                  <c:v>0.61371277777777777</c:v>
                </c:pt>
                <c:pt idx="16211">
                  <c:v>0.61371393518518513</c:v>
                </c:pt>
                <c:pt idx="16212">
                  <c:v>0.61371508101851857</c:v>
                </c:pt>
                <c:pt idx="16213">
                  <c:v>0.61371625000000007</c:v>
                </c:pt>
                <c:pt idx="16214">
                  <c:v>0.61371740740740743</c:v>
                </c:pt>
                <c:pt idx="16215">
                  <c:v>0.61371856481481479</c:v>
                </c:pt>
                <c:pt idx="16216">
                  <c:v>0.61371972222222215</c:v>
                </c:pt>
                <c:pt idx="16217">
                  <c:v>0.61372087962962962</c:v>
                </c:pt>
                <c:pt idx="16218">
                  <c:v>0.61372209490740737</c:v>
                </c:pt>
                <c:pt idx="16219">
                  <c:v>0.61372348379629638</c:v>
                </c:pt>
                <c:pt idx="16220">
                  <c:v>0.61372452546296297</c:v>
                </c:pt>
                <c:pt idx="16221">
                  <c:v>0.6137257986111111</c:v>
                </c:pt>
                <c:pt idx="16222">
                  <c:v>0.61372701388888895</c:v>
                </c:pt>
                <c:pt idx="16223">
                  <c:v>0.61372863425925928</c:v>
                </c:pt>
                <c:pt idx="16224">
                  <c:v>0.61372932870370367</c:v>
                </c:pt>
                <c:pt idx="16225">
                  <c:v>0.61373089120370372</c:v>
                </c:pt>
                <c:pt idx="16226">
                  <c:v>0.61373180555555551</c:v>
                </c:pt>
                <c:pt idx="16227">
                  <c:v>0.61373245370370366</c:v>
                </c:pt>
                <c:pt idx="16228">
                  <c:v>0.61373359953703699</c:v>
                </c:pt>
                <c:pt idx="16229">
                  <c:v>0.61373476851851849</c:v>
                </c:pt>
                <c:pt idx="16230">
                  <c:v>0.61373592592592596</c:v>
                </c:pt>
                <c:pt idx="16231">
                  <c:v>0.61373707175925929</c:v>
                </c:pt>
                <c:pt idx="16232">
                  <c:v>0.61373824074074068</c:v>
                </c:pt>
                <c:pt idx="16233">
                  <c:v>0.61373938657407401</c:v>
                </c:pt>
                <c:pt idx="16234">
                  <c:v>0.61374055555555562</c:v>
                </c:pt>
                <c:pt idx="16235">
                  <c:v>0.61374171296296298</c:v>
                </c:pt>
                <c:pt idx="16236">
                  <c:v>0.61374287037037034</c:v>
                </c:pt>
                <c:pt idx="16237">
                  <c:v>0.61374422453703703</c:v>
                </c:pt>
                <c:pt idx="16238">
                  <c:v>0.6137451967592592</c:v>
                </c:pt>
                <c:pt idx="16239">
                  <c:v>0.61374645833333341</c:v>
                </c:pt>
                <c:pt idx="16240">
                  <c:v>0.61374802083333335</c:v>
                </c:pt>
                <c:pt idx="16241">
                  <c:v>0.61374872685185189</c:v>
                </c:pt>
                <c:pt idx="16242">
                  <c:v>0.61375005787037029</c:v>
                </c:pt>
                <c:pt idx="16243">
                  <c:v>0.61375096064814816</c:v>
                </c:pt>
                <c:pt idx="16244">
                  <c:v>0.61375317129629625</c:v>
                </c:pt>
                <c:pt idx="16245">
                  <c:v>0.61375438657407411</c:v>
                </c:pt>
                <c:pt idx="16246">
                  <c:v>0.61375462962962968</c:v>
                </c:pt>
                <c:pt idx="16247">
                  <c:v>0.61375559027777782</c:v>
                </c:pt>
                <c:pt idx="16248">
                  <c:v>0.61375675925925932</c:v>
                </c:pt>
                <c:pt idx="16249">
                  <c:v>0.61375791666666668</c:v>
                </c:pt>
                <c:pt idx="16250">
                  <c:v>0.61375908564814818</c:v>
                </c:pt>
                <c:pt idx="16251">
                  <c:v>0.61376023148148151</c:v>
                </c:pt>
                <c:pt idx="16252">
                  <c:v>0.61376137731481484</c:v>
                </c:pt>
                <c:pt idx="16253">
                  <c:v>0.61376254629629634</c:v>
                </c:pt>
                <c:pt idx="16254">
                  <c:v>0.6137637037037037</c:v>
                </c:pt>
                <c:pt idx="16255">
                  <c:v>0.61376486111111106</c:v>
                </c:pt>
                <c:pt idx="16256">
                  <c:v>0.61376601851851853</c:v>
                </c:pt>
                <c:pt idx="16257">
                  <c:v>0.61376724537037031</c:v>
                </c:pt>
                <c:pt idx="16258">
                  <c:v>0.61376844907407402</c:v>
                </c:pt>
                <c:pt idx="16259">
                  <c:v>0.61376949074074072</c:v>
                </c:pt>
                <c:pt idx="16260">
                  <c:v>0.61377155092592595</c:v>
                </c:pt>
                <c:pt idx="16261">
                  <c:v>0.61377197916666659</c:v>
                </c:pt>
                <c:pt idx="16262">
                  <c:v>0.61377407407407414</c:v>
                </c:pt>
                <c:pt idx="16263">
                  <c:v>0.6137754861111111</c:v>
                </c:pt>
                <c:pt idx="16264">
                  <c:v>0.61377650462962963</c:v>
                </c:pt>
                <c:pt idx="16265">
                  <c:v>0.61377783564814814</c:v>
                </c:pt>
                <c:pt idx="16266">
                  <c:v>0.61377880787037042</c:v>
                </c:pt>
                <c:pt idx="16267">
                  <c:v>0.61377996527777778</c:v>
                </c:pt>
                <c:pt idx="16268">
                  <c:v>0.61378112268518514</c:v>
                </c:pt>
                <c:pt idx="16269">
                  <c:v>0.61378228009259261</c:v>
                </c:pt>
                <c:pt idx="16270">
                  <c:v>0.61378343750000008</c:v>
                </c:pt>
                <c:pt idx="16271">
                  <c:v>0.61378459490740744</c:v>
                </c:pt>
                <c:pt idx="16272">
                  <c:v>0.6137857523148148</c:v>
                </c:pt>
                <c:pt idx="16273">
                  <c:v>0.61378690972222216</c:v>
                </c:pt>
                <c:pt idx="16274">
                  <c:v>0.61378806712962963</c:v>
                </c:pt>
                <c:pt idx="16275">
                  <c:v>0.6137892245370371</c:v>
                </c:pt>
                <c:pt idx="16276">
                  <c:v>0.61379038194444446</c:v>
                </c:pt>
                <c:pt idx="16277">
                  <c:v>0.61379159722222221</c:v>
                </c:pt>
                <c:pt idx="16278">
                  <c:v>0.61379299768518514</c:v>
                </c:pt>
                <c:pt idx="16279">
                  <c:v>0.61379418981481482</c:v>
                </c:pt>
                <c:pt idx="16280">
                  <c:v>0.61379553240740747</c:v>
                </c:pt>
                <c:pt idx="16281">
                  <c:v>0.61379699074074068</c:v>
                </c:pt>
                <c:pt idx="16282">
                  <c:v>0.61379768518518518</c:v>
                </c:pt>
                <c:pt idx="16283">
                  <c:v>0.61379895833333342</c:v>
                </c:pt>
                <c:pt idx="16284">
                  <c:v>0.61380010416666664</c:v>
                </c:pt>
                <c:pt idx="16285">
                  <c:v>0.61380079861111114</c:v>
                </c:pt>
                <c:pt idx="16286">
                  <c:v>0.6138019560185185</c:v>
                </c:pt>
                <c:pt idx="16287">
                  <c:v>0.61380311342592597</c:v>
                </c:pt>
                <c:pt idx="16288">
                  <c:v>0.6138042592592593</c:v>
                </c:pt>
                <c:pt idx="16289">
                  <c:v>0.61380542824074069</c:v>
                </c:pt>
                <c:pt idx="16290">
                  <c:v>0.61380658564814816</c:v>
                </c:pt>
                <c:pt idx="16291">
                  <c:v>0.61380773148148149</c:v>
                </c:pt>
                <c:pt idx="16292">
                  <c:v>0.61380890046296299</c:v>
                </c:pt>
                <c:pt idx="16293">
                  <c:v>0.61381006944444449</c:v>
                </c:pt>
                <c:pt idx="16294">
                  <c:v>0.61381121527777771</c:v>
                </c:pt>
                <c:pt idx="16295">
                  <c:v>0.61381266203703699</c:v>
                </c:pt>
                <c:pt idx="16296">
                  <c:v>0.61381464120370366</c:v>
                </c:pt>
                <c:pt idx="16297">
                  <c:v>0.61381510416666663</c:v>
                </c:pt>
                <c:pt idx="16298">
                  <c:v>0.61381597222222217</c:v>
                </c:pt>
                <c:pt idx="16299">
                  <c:v>0.613818287037037</c:v>
                </c:pt>
                <c:pt idx="16300">
                  <c:v>0.61381880787037035</c:v>
                </c:pt>
                <c:pt idx="16301">
                  <c:v>0.61381978009259264</c:v>
                </c:pt>
                <c:pt idx="16302">
                  <c:v>0.61382156249999997</c:v>
                </c:pt>
                <c:pt idx="16303">
                  <c:v>0.61382219907407409</c:v>
                </c:pt>
                <c:pt idx="16304">
                  <c:v>0.61382383101851856</c:v>
                </c:pt>
                <c:pt idx="16305">
                  <c:v>0.61382451388888892</c:v>
                </c:pt>
                <c:pt idx="16306">
                  <c:v>0.61382510416666669</c:v>
                </c:pt>
                <c:pt idx="16307">
                  <c:v>0.61382626157407405</c:v>
                </c:pt>
                <c:pt idx="16308">
                  <c:v>0.61382741898148141</c:v>
                </c:pt>
                <c:pt idx="16309">
                  <c:v>0.61382857638888888</c:v>
                </c:pt>
                <c:pt idx="16310">
                  <c:v>0.61382989583333336</c:v>
                </c:pt>
                <c:pt idx="16311">
                  <c:v>0.61383089120370371</c:v>
                </c:pt>
                <c:pt idx="16312">
                  <c:v>0.61383204861111107</c:v>
                </c:pt>
                <c:pt idx="16313">
                  <c:v>0.61383320601851854</c:v>
                </c:pt>
                <c:pt idx="16314">
                  <c:v>0.6138343634259259</c:v>
                </c:pt>
                <c:pt idx="16315">
                  <c:v>0.61383550925925923</c:v>
                </c:pt>
                <c:pt idx="16316">
                  <c:v>0.61383668981481476</c:v>
                </c:pt>
                <c:pt idx="16317">
                  <c:v>0.61383832175925923</c:v>
                </c:pt>
                <c:pt idx="16318">
                  <c:v>0.61383914351851854</c:v>
                </c:pt>
                <c:pt idx="16319">
                  <c:v>0.61384016203703706</c:v>
                </c:pt>
                <c:pt idx="16320">
                  <c:v>0.61384177083333324</c:v>
                </c:pt>
                <c:pt idx="16321">
                  <c:v>0.61384258101851852</c:v>
                </c:pt>
                <c:pt idx="16322">
                  <c:v>0.61384372685185185</c:v>
                </c:pt>
                <c:pt idx="16323">
                  <c:v>0.61384553240740747</c:v>
                </c:pt>
                <c:pt idx="16324">
                  <c:v>0.61384592592592591</c:v>
                </c:pt>
                <c:pt idx="16325">
                  <c:v>0.61384709490740741</c:v>
                </c:pt>
                <c:pt idx="16326">
                  <c:v>0.61384825231481488</c:v>
                </c:pt>
                <c:pt idx="16327">
                  <c:v>0.61384939814814821</c:v>
                </c:pt>
                <c:pt idx="16328">
                  <c:v>0.6138505671296296</c:v>
                </c:pt>
                <c:pt idx="16329">
                  <c:v>0.6138517361111111</c:v>
                </c:pt>
                <c:pt idx="16330">
                  <c:v>0.61385288194444443</c:v>
                </c:pt>
                <c:pt idx="16331">
                  <c:v>0.6138540393518519</c:v>
                </c:pt>
                <c:pt idx="16332">
                  <c:v>0.61385519675925926</c:v>
                </c:pt>
                <c:pt idx="16333">
                  <c:v>0.61385635416666662</c:v>
                </c:pt>
                <c:pt idx="16334">
                  <c:v>0.61385774305555552</c:v>
                </c:pt>
                <c:pt idx="16335">
                  <c:v>0.61385895833333326</c:v>
                </c:pt>
                <c:pt idx="16336">
                  <c:v>0.61386009259259267</c:v>
                </c:pt>
                <c:pt idx="16337">
                  <c:v>0.61386133101851847</c:v>
                </c:pt>
                <c:pt idx="16338">
                  <c:v>0.61386267361111113</c:v>
                </c:pt>
                <c:pt idx="16339">
                  <c:v>0.61386358796296292</c:v>
                </c:pt>
                <c:pt idx="16340">
                  <c:v>0.61386486111111105</c:v>
                </c:pt>
                <c:pt idx="16341">
                  <c:v>0.61386584490740737</c:v>
                </c:pt>
                <c:pt idx="16342">
                  <c:v>0.61386718750000002</c:v>
                </c:pt>
                <c:pt idx="16343">
                  <c:v>0.61386791666666674</c:v>
                </c:pt>
                <c:pt idx="16344">
                  <c:v>0.61386909722222227</c:v>
                </c:pt>
                <c:pt idx="16345">
                  <c:v>0.61387023148148145</c:v>
                </c:pt>
                <c:pt idx="16346">
                  <c:v>0.61387140046296296</c:v>
                </c:pt>
                <c:pt idx="16347">
                  <c:v>0.61387255787037032</c:v>
                </c:pt>
                <c:pt idx="16348">
                  <c:v>0.61387370370370375</c:v>
                </c:pt>
                <c:pt idx="16349">
                  <c:v>0.61387487268518515</c:v>
                </c:pt>
                <c:pt idx="16350">
                  <c:v>0.61387603009259262</c:v>
                </c:pt>
                <c:pt idx="16351">
                  <c:v>0.61387718749999998</c:v>
                </c:pt>
                <c:pt idx="16352">
                  <c:v>0.61387833333333341</c:v>
                </c:pt>
                <c:pt idx="16353">
                  <c:v>0.613879849537037</c:v>
                </c:pt>
                <c:pt idx="16354">
                  <c:v>0.61388065972222217</c:v>
                </c:pt>
                <c:pt idx="16355">
                  <c:v>0.61388251157407403</c:v>
                </c:pt>
                <c:pt idx="16356">
                  <c:v>0.61388416666666668</c:v>
                </c:pt>
                <c:pt idx="16357">
                  <c:v>0.61388449074074081</c:v>
                </c:pt>
                <c:pt idx="16358">
                  <c:v>0.61388581018518518</c:v>
                </c:pt>
                <c:pt idx="16359">
                  <c:v>0.61388645833333333</c:v>
                </c:pt>
                <c:pt idx="16360">
                  <c:v>0.61388797453703703</c:v>
                </c:pt>
                <c:pt idx="16361">
                  <c:v>0.61388929398148151</c:v>
                </c:pt>
                <c:pt idx="16362">
                  <c:v>0.61389026620370368</c:v>
                </c:pt>
                <c:pt idx="16363">
                  <c:v>0.61389155092592596</c:v>
                </c:pt>
                <c:pt idx="16364">
                  <c:v>0.61389223379629632</c:v>
                </c:pt>
                <c:pt idx="16365">
                  <c:v>0.61389339120370379</c:v>
                </c:pt>
                <c:pt idx="16366">
                  <c:v>0.61389454861111115</c:v>
                </c:pt>
                <c:pt idx="16367">
                  <c:v>0.61389570601851851</c:v>
                </c:pt>
                <c:pt idx="16368">
                  <c:v>0.61389686342592586</c:v>
                </c:pt>
                <c:pt idx="16369">
                  <c:v>0.61389802083333334</c:v>
                </c:pt>
                <c:pt idx="16370">
                  <c:v>0.61389917824074081</c:v>
                </c:pt>
                <c:pt idx="16371">
                  <c:v>0.61390033564814817</c:v>
                </c:pt>
                <c:pt idx="16372">
                  <c:v>0.61390159722222215</c:v>
                </c:pt>
                <c:pt idx="16373">
                  <c:v>0.613902650462963</c:v>
                </c:pt>
                <c:pt idx="16374">
                  <c:v>0.61390539351851847</c:v>
                </c:pt>
                <c:pt idx="16375">
                  <c:v>0.61390611111111104</c:v>
                </c:pt>
                <c:pt idx="16376">
                  <c:v>0.61390671296296295</c:v>
                </c:pt>
                <c:pt idx="16377">
                  <c:v>0.61390872685185183</c:v>
                </c:pt>
                <c:pt idx="16378">
                  <c:v>0.61390938657407412</c:v>
                </c:pt>
                <c:pt idx="16379">
                  <c:v>0.61391001157407399</c:v>
                </c:pt>
                <c:pt idx="16380">
                  <c:v>0.61391162037037039</c:v>
                </c:pt>
                <c:pt idx="16381">
                  <c:v>0.61391255787037036</c:v>
                </c:pt>
                <c:pt idx="16382">
                  <c:v>0.61391312499999995</c:v>
                </c:pt>
                <c:pt idx="16383">
                  <c:v>0.61391422453703703</c:v>
                </c:pt>
                <c:pt idx="16384">
                  <c:v>0.61391538194444439</c:v>
                </c:pt>
                <c:pt idx="16385">
                  <c:v>0.61391653935185186</c:v>
                </c:pt>
                <c:pt idx="16386">
                  <c:v>0.61391769675925922</c:v>
                </c:pt>
                <c:pt idx="16387">
                  <c:v>0.61391885416666669</c:v>
                </c:pt>
                <c:pt idx="16388">
                  <c:v>0.61392000000000002</c:v>
                </c:pt>
                <c:pt idx="16389">
                  <c:v>0.61392116898148141</c:v>
                </c:pt>
                <c:pt idx="16390">
                  <c:v>0.61392232638888888</c:v>
                </c:pt>
                <c:pt idx="16391">
                  <c:v>0.61392348379629635</c:v>
                </c:pt>
                <c:pt idx="16392">
                  <c:v>0.61392464120370371</c:v>
                </c:pt>
                <c:pt idx="16393">
                  <c:v>0.61392723379629632</c:v>
                </c:pt>
                <c:pt idx="16394">
                  <c:v>0.6139276041666667</c:v>
                </c:pt>
                <c:pt idx="16395">
                  <c:v>0.61392828703703706</c:v>
                </c:pt>
                <c:pt idx="16396">
                  <c:v>0.61392991898148142</c:v>
                </c:pt>
                <c:pt idx="16397">
                  <c:v>0.61393118055555562</c:v>
                </c:pt>
                <c:pt idx="16398">
                  <c:v>0.61393239583333337</c:v>
                </c:pt>
                <c:pt idx="16399">
                  <c:v>0.6139335763888889</c:v>
                </c:pt>
                <c:pt idx="16400">
                  <c:v>0.61393460648148146</c:v>
                </c:pt>
                <c:pt idx="16401">
                  <c:v>0.61393517361111116</c:v>
                </c:pt>
                <c:pt idx="16402">
                  <c:v>0.61393696759259264</c:v>
                </c:pt>
                <c:pt idx="16403">
                  <c:v>0.61393760416666665</c:v>
                </c:pt>
                <c:pt idx="16404">
                  <c:v>0.61393853009259258</c:v>
                </c:pt>
                <c:pt idx="16405">
                  <c:v>0.61393968750000005</c:v>
                </c:pt>
                <c:pt idx="16406">
                  <c:v>0.61394084490740741</c:v>
                </c:pt>
                <c:pt idx="16407">
                  <c:v>0.61394200231481477</c:v>
                </c:pt>
                <c:pt idx="16408">
                  <c:v>0.61394315972222224</c:v>
                </c:pt>
                <c:pt idx="16409">
                  <c:v>0.6139443171296296</c:v>
                </c:pt>
                <c:pt idx="16410">
                  <c:v>0.61394546296296293</c:v>
                </c:pt>
                <c:pt idx="16411">
                  <c:v>0.61394663194444443</c:v>
                </c:pt>
                <c:pt idx="16412">
                  <c:v>0.6139477893518519</c:v>
                </c:pt>
                <c:pt idx="16413">
                  <c:v>0.61394894675925926</c:v>
                </c:pt>
                <c:pt idx="16414">
                  <c:v>0.61395068287037036</c:v>
                </c:pt>
                <c:pt idx="16415">
                  <c:v>0.61395126157407409</c:v>
                </c:pt>
                <c:pt idx="16416">
                  <c:v>0.61395295138888895</c:v>
                </c:pt>
                <c:pt idx="16417">
                  <c:v>0.61395409722222216</c:v>
                </c:pt>
                <c:pt idx="16418">
                  <c:v>0.61395474537037042</c:v>
                </c:pt>
                <c:pt idx="16419">
                  <c:v>0.61395600694444441</c:v>
                </c:pt>
                <c:pt idx="16420">
                  <c:v>0.61395767361111109</c:v>
                </c:pt>
                <c:pt idx="16421">
                  <c:v>0.61395821759259261</c:v>
                </c:pt>
                <c:pt idx="16422">
                  <c:v>0.61395997685185189</c:v>
                </c:pt>
                <c:pt idx="16423">
                  <c:v>0.61396133101851846</c:v>
                </c:pt>
                <c:pt idx="16424">
                  <c:v>0.61396167824074066</c:v>
                </c:pt>
                <c:pt idx="16425">
                  <c:v>0.6139628240740741</c:v>
                </c:pt>
                <c:pt idx="16426">
                  <c:v>0.6139639930555556</c:v>
                </c:pt>
                <c:pt idx="16427">
                  <c:v>0.61396515046296296</c:v>
                </c:pt>
                <c:pt idx="16428">
                  <c:v>0.61396629629629629</c:v>
                </c:pt>
                <c:pt idx="16429">
                  <c:v>0.61396746527777779</c:v>
                </c:pt>
                <c:pt idx="16430">
                  <c:v>0.61396862268518526</c:v>
                </c:pt>
                <c:pt idx="16431">
                  <c:v>0.61396976851851848</c:v>
                </c:pt>
                <c:pt idx="16432">
                  <c:v>0.61397093749999998</c:v>
                </c:pt>
                <c:pt idx="16433">
                  <c:v>0.61397209490740734</c:v>
                </c:pt>
                <c:pt idx="16434">
                  <c:v>0.61397331018518519</c:v>
                </c:pt>
                <c:pt idx="16435">
                  <c:v>0.61397447916666659</c:v>
                </c:pt>
                <c:pt idx="16436">
                  <c:v>0.61397557870370367</c:v>
                </c:pt>
                <c:pt idx="16437">
                  <c:v>0.61397673611111103</c:v>
                </c:pt>
                <c:pt idx="16438">
                  <c:v>0.61397894675925924</c:v>
                </c:pt>
                <c:pt idx="16439">
                  <c:v>0.61397990740740738</c:v>
                </c:pt>
                <c:pt idx="16440">
                  <c:v>0.61398020833333333</c:v>
                </c:pt>
                <c:pt idx="16441">
                  <c:v>0.61398135416666666</c:v>
                </c:pt>
                <c:pt idx="16442">
                  <c:v>0.61398304398148151</c:v>
                </c:pt>
                <c:pt idx="16443">
                  <c:v>0.61398366898148149</c:v>
                </c:pt>
                <c:pt idx="16444">
                  <c:v>0.61398482638888885</c:v>
                </c:pt>
                <c:pt idx="16445">
                  <c:v>0.61398597222222218</c:v>
                </c:pt>
                <c:pt idx="16446">
                  <c:v>0.61398714120370368</c:v>
                </c:pt>
                <c:pt idx="16447">
                  <c:v>0.61398831018518518</c:v>
                </c:pt>
                <c:pt idx="16448">
                  <c:v>0.61398945601851851</c:v>
                </c:pt>
                <c:pt idx="16449">
                  <c:v>0.61399060185185184</c:v>
                </c:pt>
                <c:pt idx="16450">
                  <c:v>0.6139917592592592</c:v>
                </c:pt>
                <c:pt idx="16451">
                  <c:v>0.61399293981481484</c:v>
                </c:pt>
                <c:pt idx="16452">
                  <c:v>0.61399408564814817</c:v>
                </c:pt>
                <c:pt idx="16453">
                  <c:v>0.61399540509259265</c:v>
                </c:pt>
                <c:pt idx="16454">
                  <c:v>0.61399729166666672</c:v>
                </c:pt>
                <c:pt idx="16455">
                  <c:v>0.61399819444444448</c:v>
                </c:pt>
                <c:pt idx="16456">
                  <c:v>0.61399874999999993</c:v>
                </c:pt>
                <c:pt idx="16457">
                  <c:v>0.61400024305555556</c:v>
                </c:pt>
                <c:pt idx="16458">
                  <c:v>0.61400137731481474</c:v>
                </c:pt>
                <c:pt idx="16459">
                  <c:v>0.61400244212962962</c:v>
                </c:pt>
                <c:pt idx="16460">
                  <c:v>0.61400431712962966</c:v>
                </c:pt>
                <c:pt idx="16461">
                  <c:v>0.61400459490740744</c:v>
                </c:pt>
                <c:pt idx="16462">
                  <c:v>0.61400572916666663</c:v>
                </c:pt>
                <c:pt idx="16463">
                  <c:v>0.61400680555555553</c:v>
                </c:pt>
                <c:pt idx="16464">
                  <c:v>0.61400797453703704</c:v>
                </c:pt>
                <c:pt idx="16465">
                  <c:v>0.61400913194444451</c:v>
                </c:pt>
                <c:pt idx="16466">
                  <c:v>0.61401028935185187</c:v>
                </c:pt>
                <c:pt idx="16467">
                  <c:v>0.61401143518518519</c:v>
                </c:pt>
                <c:pt idx="16468">
                  <c:v>0.6140126041666667</c:v>
                </c:pt>
                <c:pt idx="16469">
                  <c:v>0.61401376157407406</c:v>
                </c:pt>
                <c:pt idx="16470">
                  <c:v>0.61401490740740738</c:v>
                </c:pt>
                <c:pt idx="16471">
                  <c:v>0.61401607638888889</c:v>
                </c:pt>
                <c:pt idx="16472">
                  <c:v>0.61401723379629625</c:v>
                </c:pt>
                <c:pt idx="16473">
                  <c:v>0.61401894675925928</c:v>
                </c:pt>
                <c:pt idx="16474">
                  <c:v>0.61402061342592595</c:v>
                </c:pt>
                <c:pt idx="16475">
                  <c:v>0.61402166666666669</c:v>
                </c:pt>
                <c:pt idx="16476">
                  <c:v>0.61402188657407408</c:v>
                </c:pt>
                <c:pt idx="16477">
                  <c:v>0.61402318287037039</c:v>
                </c:pt>
                <c:pt idx="16478">
                  <c:v>0.61402494212962955</c:v>
                </c:pt>
                <c:pt idx="16479">
                  <c:v>0.61402539351851859</c:v>
                </c:pt>
                <c:pt idx="16480">
                  <c:v>0.61402748842592592</c:v>
                </c:pt>
                <c:pt idx="16481">
                  <c:v>0.61402856481481483</c:v>
                </c:pt>
                <c:pt idx="16482">
                  <c:v>0.61402879629629636</c:v>
                </c:pt>
                <c:pt idx="16483">
                  <c:v>0.61402996527777776</c:v>
                </c:pt>
                <c:pt idx="16484">
                  <c:v>0.61403112268518512</c:v>
                </c:pt>
                <c:pt idx="16485">
                  <c:v>0.61403228009259259</c:v>
                </c:pt>
                <c:pt idx="16486">
                  <c:v>0.61403342592592591</c:v>
                </c:pt>
                <c:pt idx="16487">
                  <c:v>0.61403459490740742</c:v>
                </c:pt>
                <c:pt idx="16488">
                  <c:v>0.61403574074074074</c:v>
                </c:pt>
                <c:pt idx="16489">
                  <c:v>0.6140368981481481</c:v>
                </c:pt>
                <c:pt idx="16490">
                  <c:v>0.61403806712962972</c:v>
                </c:pt>
                <c:pt idx="16491">
                  <c:v>0.61403922453703708</c:v>
                </c:pt>
                <c:pt idx="16492">
                  <c:v>0.61404063657407404</c:v>
                </c:pt>
                <c:pt idx="16493">
                  <c:v>0.61404188657407399</c:v>
                </c:pt>
                <c:pt idx="16494">
                  <c:v>0.61404329861111107</c:v>
                </c:pt>
                <c:pt idx="16495">
                  <c:v>0.6140438773148148</c:v>
                </c:pt>
                <c:pt idx="16496">
                  <c:v>0.61404553240740745</c:v>
                </c:pt>
                <c:pt idx="16497">
                  <c:v>0.61404616898148145</c:v>
                </c:pt>
                <c:pt idx="16498">
                  <c:v>0.61404800925925929</c:v>
                </c:pt>
                <c:pt idx="16499">
                  <c:v>0.61404937500000001</c:v>
                </c:pt>
                <c:pt idx="16500">
                  <c:v>0.61404969907407403</c:v>
                </c:pt>
                <c:pt idx="16501">
                  <c:v>0.61405079861111111</c:v>
                </c:pt>
                <c:pt idx="16502">
                  <c:v>0.61405194444444444</c:v>
                </c:pt>
                <c:pt idx="16503">
                  <c:v>0.61405311342592594</c:v>
                </c:pt>
                <c:pt idx="16504">
                  <c:v>0.6140542708333333</c:v>
                </c:pt>
                <c:pt idx="16505">
                  <c:v>0.61405542824074077</c:v>
                </c:pt>
                <c:pt idx="16506">
                  <c:v>0.61405658564814813</c:v>
                </c:pt>
                <c:pt idx="16507">
                  <c:v>0.6140577430555556</c:v>
                </c:pt>
                <c:pt idx="16508">
                  <c:v>0.61405890046296296</c:v>
                </c:pt>
                <c:pt idx="16509">
                  <c:v>0.61406005787037032</c:v>
                </c:pt>
                <c:pt idx="16510">
                  <c:v>0.61406121527777779</c:v>
                </c:pt>
                <c:pt idx="16511">
                  <c:v>0.61406246527777786</c:v>
                </c:pt>
                <c:pt idx="16512">
                  <c:v>0.61406381944444444</c:v>
                </c:pt>
                <c:pt idx="16513">
                  <c:v>0.61406518518518527</c:v>
                </c:pt>
                <c:pt idx="16514">
                  <c:v>0.61406625000000004</c:v>
                </c:pt>
                <c:pt idx="16515">
                  <c:v>0.61406847222222227</c:v>
                </c:pt>
                <c:pt idx="16516">
                  <c:v>0.61406969907407416</c:v>
                </c:pt>
                <c:pt idx="16517">
                  <c:v>0.61407255787037041</c:v>
                </c:pt>
                <c:pt idx="16518">
                  <c:v>0.61407298611111116</c:v>
                </c:pt>
                <c:pt idx="16519">
                  <c:v>0.61407327546296298</c:v>
                </c:pt>
                <c:pt idx="16520">
                  <c:v>0.61407422453703697</c:v>
                </c:pt>
                <c:pt idx="16521">
                  <c:v>0.61407538194444444</c:v>
                </c:pt>
                <c:pt idx="16522">
                  <c:v>0.61407653935185191</c:v>
                </c:pt>
                <c:pt idx="16523">
                  <c:v>0.61407770833333331</c:v>
                </c:pt>
                <c:pt idx="16524">
                  <c:v>0.61407885416666663</c:v>
                </c:pt>
                <c:pt idx="16525">
                  <c:v>0.6140800115740741</c:v>
                </c:pt>
                <c:pt idx="16526">
                  <c:v>0.61408116898148146</c:v>
                </c:pt>
                <c:pt idx="16527">
                  <c:v>0.61408232638888893</c:v>
                </c:pt>
                <c:pt idx="16528">
                  <c:v>0.61408348379629629</c:v>
                </c:pt>
                <c:pt idx="16529">
                  <c:v>0.61408464120370376</c:v>
                </c:pt>
                <c:pt idx="16530">
                  <c:v>0.61408682870370368</c:v>
                </c:pt>
                <c:pt idx="16531">
                  <c:v>0.61408869212962958</c:v>
                </c:pt>
                <c:pt idx="16532">
                  <c:v>0.61409045138888885</c:v>
                </c:pt>
                <c:pt idx="16533">
                  <c:v>0.61409187499999995</c:v>
                </c:pt>
                <c:pt idx="16534">
                  <c:v>0.61409208333333332</c:v>
                </c:pt>
                <c:pt idx="16535">
                  <c:v>0.61409363425925934</c:v>
                </c:pt>
                <c:pt idx="16536">
                  <c:v>0.61409521990740734</c:v>
                </c:pt>
                <c:pt idx="16537">
                  <c:v>0.61409548611111109</c:v>
                </c:pt>
                <c:pt idx="16538">
                  <c:v>0.61409718750000009</c:v>
                </c:pt>
                <c:pt idx="16539">
                  <c:v>0.61409859953703705</c:v>
                </c:pt>
                <c:pt idx="16540">
                  <c:v>0.61409893518518521</c:v>
                </c:pt>
                <c:pt idx="16541">
                  <c:v>0.61410001157407412</c:v>
                </c:pt>
                <c:pt idx="16542">
                  <c:v>0.61410116898148148</c:v>
                </c:pt>
                <c:pt idx="16543">
                  <c:v>0.61410233796296299</c:v>
                </c:pt>
                <c:pt idx="16544">
                  <c:v>0.61410348379629631</c:v>
                </c:pt>
                <c:pt idx="16545">
                  <c:v>0.61410465277777782</c:v>
                </c:pt>
                <c:pt idx="16546">
                  <c:v>0.61410579861111114</c:v>
                </c:pt>
                <c:pt idx="16547">
                  <c:v>0.6141069560185185</c:v>
                </c:pt>
                <c:pt idx="16548">
                  <c:v>0.614108125</c:v>
                </c:pt>
                <c:pt idx="16549">
                  <c:v>0.61410927083333333</c:v>
                </c:pt>
                <c:pt idx="16550">
                  <c:v>0.61411043981481483</c:v>
                </c:pt>
                <c:pt idx="16551">
                  <c:v>0.61411170138888882</c:v>
                </c:pt>
                <c:pt idx="16552">
                  <c:v>0.61411358796296289</c:v>
                </c:pt>
                <c:pt idx="16553">
                  <c:v>0.61411442129629623</c:v>
                </c:pt>
                <c:pt idx="16554">
                  <c:v>0.61411515046296294</c:v>
                </c:pt>
                <c:pt idx="16555">
                  <c:v>0.61411664351851847</c:v>
                </c:pt>
                <c:pt idx="16556">
                  <c:v>0.61411741898148153</c:v>
                </c:pt>
                <c:pt idx="16557">
                  <c:v>0.61411853009259265</c:v>
                </c:pt>
                <c:pt idx="16558">
                  <c:v>0.61411969907407415</c:v>
                </c:pt>
                <c:pt idx="16559">
                  <c:v>0.61412085648148151</c:v>
                </c:pt>
                <c:pt idx="16560">
                  <c:v>0.61412201388888887</c:v>
                </c:pt>
                <c:pt idx="16561">
                  <c:v>0.61412317129629623</c:v>
                </c:pt>
                <c:pt idx="16562">
                  <c:v>0.61412431712962967</c:v>
                </c:pt>
                <c:pt idx="16563">
                  <c:v>0.61412547453703703</c:v>
                </c:pt>
                <c:pt idx="16564">
                  <c:v>0.61412664351851853</c:v>
                </c:pt>
                <c:pt idx="16565">
                  <c:v>0.61412778935185186</c:v>
                </c:pt>
                <c:pt idx="16566">
                  <c:v>0.61412895833333336</c:v>
                </c:pt>
                <c:pt idx="16567">
                  <c:v>0.61413053240740734</c:v>
                </c:pt>
                <c:pt idx="16568">
                  <c:v>0.61413142361111117</c:v>
                </c:pt>
                <c:pt idx="16569">
                  <c:v>0.61413332175925928</c:v>
                </c:pt>
                <c:pt idx="16570">
                  <c:v>0.61413449074074078</c:v>
                </c:pt>
                <c:pt idx="16571">
                  <c:v>0.6141348148148148</c:v>
                </c:pt>
                <c:pt idx="16572">
                  <c:v>0.61413638888888888</c:v>
                </c:pt>
                <c:pt idx="16573">
                  <c:v>0.61413770833333337</c:v>
                </c:pt>
                <c:pt idx="16574">
                  <c:v>0.61413827546296296</c:v>
                </c:pt>
                <c:pt idx="16575">
                  <c:v>0.61414003472222223</c:v>
                </c:pt>
                <c:pt idx="16576">
                  <c:v>0.61414090277777778</c:v>
                </c:pt>
                <c:pt idx="16577">
                  <c:v>0.61414167824074073</c:v>
                </c:pt>
                <c:pt idx="16578">
                  <c:v>0.61414283564814809</c:v>
                </c:pt>
                <c:pt idx="16579">
                  <c:v>0.61414400462962959</c:v>
                </c:pt>
                <c:pt idx="16580">
                  <c:v>0.61414516203703706</c:v>
                </c:pt>
                <c:pt idx="16581">
                  <c:v>0.61414631944444442</c:v>
                </c:pt>
                <c:pt idx="16582">
                  <c:v>0.61414747685185178</c:v>
                </c:pt>
                <c:pt idx="16583">
                  <c:v>0.61414863425925925</c:v>
                </c:pt>
                <c:pt idx="16584">
                  <c:v>0.61414979166666672</c:v>
                </c:pt>
                <c:pt idx="16585">
                  <c:v>0.61415094907407408</c:v>
                </c:pt>
                <c:pt idx="16586">
                  <c:v>0.61415210648148144</c:v>
                </c:pt>
                <c:pt idx="16587">
                  <c:v>0.61415342592592592</c:v>
                </c:pt>
                <c:pt idx="16588">
                  <c:v>0.61415500000000001</c:v>
                </c:pt>
                <c:pt idx="16589">
                  <c:v>0.61415603009259256</c:v>
                </c:pt>
                <c:pt idx="16590">
                  <c:v>0.61415689814814822</c:v>
                </c:pt>
                <c:pt idx="16591">
                  <c:v>0.61415857638888893</c:v>
                </c:pt>
                <c:pt idx="16592">
                  <c:v>0.61415995370370369</c:v>
                </c:pt>
                <c:pt idx="16593">
                  <c:v>0.6141602430555555</c:v>
                </c:pt>
                <c:pt idx="16594">
                  <c:v>0.61416222222222228</c:v>
                </c:pt>
                <c:pt idx="16595">
                  <c:v>0.61416337962962964</c:v>
                </c:pt>
                <c:pt idx="16596">
                  <c:v>0.6141638425925926</c:v>
                </c:pt>
                <c:pt idx="16597">
                  <c:v>0.61416546296296293</c:v>
                </c:pt>
                <c:pt idx="16598">
                  <c:v>0.61416643518518521</c:v>
                </c:pt>
                <c:pt idx="16599">
                  <c:v>0.61416715277777778</c:v>
                </c:pt>
                <c:pt idx="16600">
                  <c:v>0.61416831018518514</c:v>
                </c:pt>
                <c:pt idx="16601">
                  <c:v>0.61416946759259261</c:v>
                </c:pt>
                <c:pt idx="16602">
                  <c:v>0.61417062499999997</c:v>
                </c:pt>
                <c:pt idx="16603">
                  <c:v>0.6141717708333333</c:v>
                </c:pt>
                <c:pt idx="16604">
                  <c:v>0.6141729398148148</c:v>
                </c:pt>
                <c:pt idx="16605">
                  <c:v>0.61417409722222227</c:v>
                </c:pt>
                <c:pt idx="16606">
                  <c:v>0.6141752430555556</c:v>
                </c:pt>
                <c:pt idx="16607">
                  <c:v>0.61417640046296296</c:v>
                </c:pt>
                <c:pt idx="16608">
                  <c:v>0.61417756944444446</c:v>
                </c:pt>
                <c:pt idx="16609">
                  <c:v>0.61417895833333336</c:v>
                </c:pt>
                <c:pt idx="16610">
                  <c:v>0.6141800462962963</c:v>
                </c:pt>
                <c:pt idx="16611">
                  <c:v>0.61418135416666664</c:v>
                </c:pt>
                <c:pt idx="16612">
                  <c:v>0.61418243055555555</c:v>
                </c:pt>
                <c:pt idx="16613">
                  <c:v>0.61418403935185184</c:v>
                </c:pt>
                <c:pt idx="16614">
                  <c:v>0.61418466435185182</c:v>
                </c:pt>
                <c:pt idx="16615">
                  <c:v>0.61418652777777782</c:v>
                </c:pt>
                <c:pt idx="16616">
                  <c:v>0.6141876273148148</c:v>
                </c:pt>
                <c:pt idx="16617">
                  <c:v>0.614187974537037</c:v>
                </c:pt>
                <c:pt idx="16618">
                  <c:v>0.61418913194444447</c:v>
                </c:pt>
                <c:pt idx="16619">
                  <c:v>0.61419028935185183</c:v>
                </c:pt>
                <c:pt idx="16620">
                  <c:v>0.61419145833333333</c:v>
                </c:pt>
                <c:pt idx="16621">
                  <c:v>0.61419261574074069</c:v>
                </c:pt>
                <c:pt idx="16622">
                  <c:v>0.61419377314814816</c:v>
                </c:pt>
                <c:pt idx="16623">
                  <c:v>0.61419493055555563</c:v>
                </c:pt>
                <c:pt idx="16624">
                  <c:v>0.61419608796296299</c:v>
                </c:pt>
                <c:pt idx="16625">
                  <c:v>0.61419724537037035</c:v>
                </c:pt>
                <c:pt idx="16626">
                  <c:v>0.61419840277777771</c:v>
                </c:pt>
                <c:pt idx="16627">
                  <c:v>0.61419967592592595</c:v>
                </c:pt>
                <c:pt idx="16628">
                  <c:v>0.6142026273148149</c:v>
                </c:pt>
                <c:pt idx="16629">
                  <c:v>0.61420307870370372</c:v>
                </c:pt>
                <c:pt idx="16630">
                  <c:v>0.61420334490740747</c:v>
                </c:pt>
                <c:pt idx="16631">
                  <c:v>0.6142060416666667</c:v>
                </c:pt>
                <c:pt idx="16632">
                  <c:v>0.61420655092592602</c:v>
                </c:pt>
                <c:pt idx="16633">
                  <c:v>0.61420679398148148</c:v>
                </c:pt>
                <c:pt idx="16634">
                  <c:v>0.614208287037037</c:v>
                </c:pt>
                <c:pt idx="16635">
                  <c:v>0.61420951388888889</c:v>
                </c:pt>
                <c:pt idx="16636">
                  <c:v>0.61421004629629627</c:v>
                </c:pt>
                <c:pt idx="16637">
                  <c:v>0.61421113425925922</c:v>
                </c:pt>
                <c:pt idx="16638">
                  <c:v>0.61421229166666669</c:v>
                </c:pt>
                <c:pt idx="16639">
                  <c:v>0.61421344907407405</c:v>
                </c:pt>
                <c:pt idx="16640">
                  <c:v>0.61421460648148152</c:v>
                </c:pt>
                <c:pt idx="16641">
                  <c:v>0.61421576388888888</c:v>
                </c:pt>
                <c:pt idx="16642">
                  <c:v>0.61421692129629624</c:v>
                </c:pt>
                <c:pt idx="16643">
                  <c:v>0.61421807870370371</c:v>
                </c:pt>
                <c:pt idx="16644">
                  <c:v>0.61421923611111118</c:v>
                </c:pt>
                <c:pt idx="16645">
                  <c:v>0.61422039351851854</c:v>
                </c:pt>
                <c:pt idx="16646">
                  <c:v>0.6142215509259259</c:v>
                </c:pt>
                <c:pt idx="16647">
                  <c:v>0.61422269675925922</c:v>
                </c:pt>
                <c:pt idx="16648">
                  <c:v>0.61422408564814823</c:v>
                </c:pt>
                <c:pt idx="16649">
                  <c:v>0.6142257523148148</c:v>
                </c:pt>
                <c:pt idx="16650">
                  <c:v>0.61422626157407401</c:v>
                </c:pt>
                <c:pt idx="16651">
                  <c:v>0.61422854166666663</c:v>
                </c:pt>
                <c:pt idx="16652">
                  <c:v>0.61423023148148148</c:v>
                </c:pt>
                <c:pt idx="16653">
                  <c:v>0.61423137731481481</c:v>
                </c:pt>
                <c:pt idx="16654">
                  <c:v>0.61423248842592593</c:v>
                </c:pt>
                <c:pt idx="16655">
                  <c:v>0.61423403935185195</c:v>
                </c:pt>
                <c:pt idx="16656">
                  <c:v>0.61423482638888893</c:v>
                </c:pt>
                <c:pt idx="16657">
                  <c:v>0.61423577546296293</c:v>
                </c:pt>
                <c:pt idx="16658">
                  <c:v>0.61423692129629626</c:v>
                </c:pt>
                <c:pt idx="16659">
                  <c:v>0.61423809027777776</c:v>
                </c:pt>
                <c:pt idx="16660">
                  <c:v>0.61423924768518523</c:v>
                </c:pt>
                <c:pt idx="16661">
                  <c:v>0.61424039351851856</c:v>
                </c:pt>
                <c:pt idx="16662">
                  <c:v>0.61424156249999995</c:v>
                </c:pt>
                <c:pt idx="16663">
                  <c:v>0.61424271990740742</c:v>
                </c:pt>
                <c:pt idx="16664">
                  <c:v>0.61424387731481489</c:v>
                </c:pt>
                <c:pt idx="16665">
                  <c:v>0.61424503472222225</c:v>
                </c:pt>
                <c:pt idx="16666">
                  <c:v>0.61424618055555558</c:v>
                </c:pt>
                <c:pt idx="16667">
                  <c:v>0.61424752314814812</c:v>
                </c:pt>
                <c:pt idx="16668">
                  <c:v>0.61424944444444451</c:v>
                </c:pt>
                <c:pt idx="16669">
                  <c:v>0.6142507060185185</c:v>
                </c:pt>
                <c:pt idx="16670">
                  <c:v>0.61425089120370369</c:v>
                </c:pt>
                <c:pt idx="16671">
                  <c:v>0.61425282407407411</c:v>
                </c:pt>
                <c:pt idx="16672">
                  <c:v>0.614254525462963</c:v>
                </c:pt>
                <c:pt idx="16673">
                  <c:v>0.61425487268518519</c:v>
                </c:pt>
                <c:pt idx="16674">
                  <c:v>0.61425614583333332</c:v>
                </c:pt>
                <c:pt idx="16675">
                  <c:v>0.61425690972222224</c:v>
                </c:pt>
                <c:pt idx="16676">
                  <c:v>0.61425777777777779</c:v>
                </c:pt>
                <c:pt idx="16677">
                  <c:v>0.61425927083333332</c:v>
                </c:pt>
                <c:pt idx="16678">
                  <c:v>0.6142601504629629</c:v>
                </c:pt>
                <c:pt idx="16679">
                  <c:v>0.61426123842592595</c:v>
                </c:pt>
                <c:pt idx="16680">
                  <c:v>0.61426238425925928</c:v>
                </c:pt>
                <c:pt idx="16681">
                  <c:v>0.61426355324074078</c:v>
                </c:pt>
                <c:pt idx="16682">
                  <c:v>0.61426469907407411</c:v>
                </c:pt>
                <c:pt idx="16683">
                  <c:v>0.61426586805555561</c:v>
                </c:pt>
                <c:pt idx="16684">
                  <c:v>0.61426701388888882</c:v>
                </c:pt>
                <c:pt idx="16685">
                  <c:v>0.61426817129629629</c:v>
                </c:pt>
                <c:pt idx="16686">
                  <c:v>0.6142693402777778</c:v>
                </c:pt>
                <c:pt idx="16687">
                  <c:v>0.61427049768518516</c:v>
                </c:pt>
                <c:pt idx="16688">
                  <c:v>0.61427164351851848</c:v>
                </c:pt>
                <c:pt idx="16689">
                  <c:v>0.61427341435185179</c:v>
                </c:pt>
                <c:pt idx="16690">
                  <c:v>0.61427498842592587</c:v>
                </c:pt>
                <c:pt idx="16691">
                  <c:v>0.6142756597222222</c:v>
                </c:pt>
                <c:pt idx="16692">
                  <c:v>0.61427651620370372</c:v>
                </c:pt>
                <c:pt idx="16693">
                  <c:v>0.61427797453703703</c:v>
                </c:pt>
                <c:pt idx="16694">
                  <c:v>0.61427930555555554</c:v>
                </c:pt>
                <c:pt idx="16695">
                  <c:v>0.61427976851851851</c:v>
                </c:pt>
                <c:pt idx="16696">
                  <c:v>0.61428195601851854</c:v>
                </c:pt>
                <c:pt idx="16697">
                  <c:v>0.6142831134259259</c:v>
                </c:pt>
                <c:pt idx="16698">
                  <c:v>0.61428322916666667</c:v>
                </c:pt>
                <c:pt idx="16699">
                  <c:v>0.61428438657407414</c:v>
                </c:pt>
                <c:pt idx="16700">
                  <c:v>0.6142855439814815</c:v>
                </c:pt>
                <c:pt idx="16701">
                  <c:v>0.61428670138888886</c:v>
                </c:pt>
                <c:pt idx="16702">
                  <c:v>0.61428784722222218</c:v>
                </c:pt>
                <c:pt idx="16703">
                  <c:v>0.6142890162037038</c:v>
                </c:pt>
                <c:pt idx="16704">
                  <c:v>0.61429017361111116</c:v>
                </c:pt>
                <c:pt idx="16705">
                  <c:v>0.61429133101851852</c:v>
                </c:pt>
                <c:pt idx="16706">
                  <c:v>0.61429248842592588</c:v>
                </c:pt>
                <c:pt idx="16707">
                  <c:v>0.61429364583333335</c:v>
                </c:pt>
                <c:pt idx="16708">
                  <c:v>0.61429481481481485</c:v>
                </c:pt>
                <c:pt idx="16709">
                  <c:v>0.61429607638888883</c:v>
                </c:pt>
                <c:pt idx="16710">
                  <c:v>0.61429740740740746</c:v>
                </c:pt>
                <c:pt idx="16711">
                  <c:v>0.61429877314814807</c:v>
                </c:pt>
                <c:pt idx="16712">
                  <c:v>0.61430010416666669</c:v>
                </c:pt>
                <c:pt idx="16713">
                  <c:v>0.61430070601851849</c:v>
                </c:pt>
                <c:pt idx="16714">
                  <c:v>0.61430218749999999</c:v>
                </c:pt>
                <c:pt idx="16715">
                  <c:v>0.61430342592592591</c:v>
                </c:pt>
                <c:pt idx="16716">
                  <c:v>0.61430429398148156</c:v>
                </c:pt>
                <c:pt idx="16717">
                  <c:v>0.61430520833333335</c:v>
                </c:pt>
                <c:pt idx="16718">
                  <c:v>0.61430637731481486</c:v>
                </c:pt>
                <c:pt idx="16719">
                  <c:v>0.61430753472222221</c:v>
                </c:pt>
                <c:pt idx="16720">
                  <c:v>0.61430868055555554</c:v>
                </c:pt>
                <c:pt idx="16721">
                  <c:v>0.61430984953703704</c:v>
                </c:pt>
                <c:pt idx="16722">
                  <c:v>0.6143110069444444</c:v>
                </c:pt>
                <c:pt idx="16723">
                  <c:v>0.61431216435185187</c:v>
                </c:pt>
                <c:pt idx="16724">
                  <c:v>0.61431332175925923</c:v>
                </c:pt>
                <c:pt idx="16725">
                  <c:v>0.6143144791666667</c:v>
                </c:pt>
                <c:pt idx="16726">
                  <c:v>0.61431562500000003</c:v>
                </c:pt>
                <c:pt idx="16727">
                  <c:v>0.61431822916666667</c:v>
                </c:pt>
                <c:pt idx="16728">
                  <c:v>0.61431847222222224</c:v>
                </c:pt>
                <c:pt idx="16729">
                  <c:v>0.61431916666666664</c:v>
                </c:pt>
                <c:pt idx="16730">
                  <c:v>0.61432074074074072</c:v>
                </c:pt>
                <c:pt idx="16731">
                  <c:v>0.61432153935185185</c:v>
                </c:pt>
                <c:pt idx="16732">
                  <c:v>0.61432268518518518</c:v>
                </c:pt>
                <c:pt idx="16733">
                  <c:v>0.61432431712962965</c:v>
                </c:pt>
                <c:pt idx="16734">
                  <c:v>0.61432501157407404</c:v>
                </c:pt>
                <c:pt idx="16735">
                  <c:v>0.61432605324074074</c:v>
                </c:pt>
                <c:pt idx="16736">
                  <c:v>0.6143272106481481</c:v>
                </c:pt>
                <c:pt idx="16737">
                  <c:v>0.61432835648148154</c:v>
                </c:pt>
                <c:pt idx="16738">
                  <c:v>0.61432952546296304</c:v>
                </c:pt>
                <c:pt idx="16739">
                  <c:v>0.6143306828703704</c:v>
                </c:pt>
                <c:pt idx="16740">
                  <c:v>0.61433184027777776</c:v>
                </c:pt>
                <c:pt idx="16741">
                  <c:v>0.61433299768518512</c:v>
                </c:pt>
                <c:pt idx="16742">
                  <c:v>0.61433415509259259</c:v>
                </c:pt>
                <c:pt idx="16743">
                  <c:v>0.61433531250000006</c:v>
                </c:pt>
                <c:pt idx="16744">
                  <c:v>0.61433646990740742</c:v>
                </c:pt>
                <c:pt idx="16745">
                  <c:v>0.61433843750000006</c:v>
                </c:pt>
                <c:pt idx="16746">
                  <c:v>0.61433953703703703</c:v>
                </c:pt>
                <c:pt idx="16747">
                  <c:v>0.61434006944444453</c:v>
                </c:pt>
                <c:pt idx="16748">
                  <c:v>0.61434115740740747</c:v>
                </c:pt>
                <c:pt idx="16749">
                  <c:v>0.61434244212962963</c:v>
                </c:pt>
                <c:pt idx="16750">
                  <c:v>0.6143440740740741</c:v>
                </c:pt>
                <c:pt idx="16751">
                  <c:v>0.61434608796296297</c:v>
                </c:pt>
                <c:pt idx="16752">
                  <c:v>0.61434636574074075</c:v>
                </c:pt>
                <c:pt idx="16753">
                  <c:v>0.6143475810185185</c:v>
                </c:pt>
                <c:pt idx="16754">
                  <c:v>0.61434836805555559</c:v>
                </c:pt>
                <c:pt idx="16755">
                  <c:v>0.61434920138888893</c:v>
                </c:pt>
                <c:pt idx="16756">
                  <c:v>0.61435034722222226</c:v>
                </c:pt>
                <c:pt idx="16757">
                  <c:v>0.61435152777777779</c:v>
                </c:pt>
                <c:pt idx="16758">
                  <c:v>0.61435267361111112</c:v>
                </c:pt>
                <c:pt idx="16759">
                  <c:v>0.61435383101851859</c:v>
                </c:pt>
                <c:pt idx="16760">
                  <c:v>0.61435498842592595</c:v>
                </c:pt>
                <c:pt idx="16761">
                  <c:v>0.61435613425925928</c:v>
                </c:pt>
                <c:pt idx="16762">
                  <c:v>0.61435730324074067</c:v>
                </c:pt>
                <c:pt idx="16763">
                  <c:v>0.61435846064814814</c:v>
                </c:pt>
                <c:pt idx="16764">
                  <c:v>0.61435961805555561</c:v>
                </c:pt>
                <c:pt idx="16765">
                  <c:v>0.61436181712962956</c:v>
                </c:pt>
                <c:pt idx="16766">
                  <c:v>0.61436222222222225</c:v>
                </c:pt>
                <c:pt idx="16767">
                  <c:v>0.61436333333333326</c:v>
                </c:pt>
                <c:pt idx="16768">
                  <c:v>0.61436587962962963</c:v>
                </c:pt>
                <c:pt idx="16769">
                  <c:v>0.61436699074074075</c:v>
                </c:pt>
                <c:pt idx="16770">
                  <c:v>0.61436829861111109</c:v>
                </c:pt>
                <c:pt idx="16771">
                  <c:v>0.61436930555555558</c:v>
                </c:pt>
                <c:pt idx="16772">
                  <c:v>0.61437045138888891</c:v>
                </c:pt>
                <c:pt idx="16773">
                  <c:v>0.61437160879629638</c:v>
                </c:pt>
                <c:pt idx="16774">
                  <c:v>0.61437276620370374</c:v>
                </c:pt>
                <c:pt idx="16775">
                  <c:v>0.61437392361111109</c:v>
                </c:pt>
                <c:pt idx="16776">
                  <c:v>0.61437508101851845</c:v>
                </c:pt>
                <c:pt idx="16777">
                  <c:v>0.61437623842592592</c:v>
                </c:pt>
                <c:pt idx="16778">
                  <c:v>0.6143773958333334</c:v>
                </c:pt>
                <c:pt idx="16779">
                  <c:v>0.61437855324074075</c:v>
                </c:pt>
                <c:pt idx="16780">
                  <c:v>0.61437971064814811</c:v>
                </c:pt>
                <c:pt idx="16781">
                  <c:v>0.61438086805555558</c:v>
                </c:pt>
                <c:pt idx="16782">
                  <c:v>0.61438214120370371</c:v>
                </c:pt>
                <c:pt idx="16783">
                  <c:v>0.61438375000000001</c:v>
                </c:pt>
                <c:pt idx="16784">
                  <c:v>0.61438509259259266</c:v>
                </c:pt>
                <c:pt idx="16785">
                  <c:v>0.61438552083333331</c:v>
                </c:pt>
                <c:pt idx="16786">
                  <c:v>0.61438788194444438</c:v>
                </c:pt>
                <c:pt idx="16787">
                  <c:v>0.61438891203703705</c:v>
                </c:pt>
                <c:pt idx="16788">
                  <c:v>0.61438907407407406</c:v>
                </c:pt>
                <c:pt idx="16789">
                  <c:v>0.61439039351851854</c:v>
                </c:pt>
                <c:pt idx="16790">
                  <c:v>0.61439243055555559</c:v>
                </c:pt>
                <c:pt idx="16791">
                  <c:v>0.61439253472222222</c:v>
                </c:pt>
                <c:pt idx="16792">
                  <c:v>0.61439359953703709</c:v>
                </c:pt>
                <c:pt idx="16793">
                  <c:v>0.61439476851851849</c:v>
                </c:pt>
                <c:pt idx="16794">
                  <c:v>0.61439591435185181</c:v>
                </c:pt>
                <c:pt idx="16795">
                  <c:v>0.61439707175925928</c:v>
                </c:pt>
                <c:pt idx="16796">
                  <c:v>0.61439822916666664</c:v>
                </c:pt>
                <c:pt idx="16797">
                  <c:v>0.61439938657407411</c:v>
                </c:pt>
                <c:pt idx="16798">
                  <c:v>0.61440054398148147</c:v>
                </c:pt>
                <c:pt idx="16799">
                  <c:v>0.61440170138888894</c:v>
                </c:pt>
                <c:pt idx="16800">
                  <c:v>0.6144028587962963</c:v>
                </c:pt>
                <c:pt idx="16801">
                  <c:v>0.61440402777777781</c:v>
                </c:pt>
                <c:pt idx="16802">
                  <c:v>0.61440631944444446</c:v>
                </c:pt>
                <c:pt idx="16803">
                  <c:v>0.6144068402777777</c:v>
                </c:pt>
                <c:pt idx="16804">
                  <c:v>0.61440755787037038</c:v>
                </c:pt>
                <c:pt idx="16805">
                  <c:v>0.61440997685185184</c:v>
                </c:pt>
                <c:pt idx="16806">
                  <c:v>0.61441109953703699</c:v>
                </c:pt>
                <c:pt idx="16807">
                  <c:v>0.61441281250000002</c:v>
                </c:pt>
                <c:pt idx="16808">
                  <c:v>0.61441339120370375</c:v>
                </c:pt>
                <c:pt idx="16809">
                  <c:v>0.61441456018518514</c:v>
                </c:pt>
                <c:pt idx="16810">
                  <c:v>0.6144157175925925</c:v>
                </c:pt>
                <c:pt idx="16811">
                  <c:v>0.61441686342592594</c:v>
                </c:pt>
                <c:pt idx="16812">
                  <c:v>0.61441803240740744</c:v>
                </c:pt>
                <c:pt idx="16813">
                  <c:v>0.6144191898148148</c:v>
                </c:pt>
                <c:pt idx="16814">
                  <c:v>0.61442033564814813</c:v>
                </c:pt>
                <c:pt idx="16815">
                  <c:v>0.6144214930555556</c:v>
                </c:pt>
                <c:pt idx="16816">
                  <c:v>0.61442265046296296</c:v>
                </c:pt>
                <c:pt idx="16817">
                  <c:v>0.61442380787037032</c:v>
                </c:pt>
                <c:pt idx="16818">
                  <c:v>0.61442518518518519</c:v>
                </c:pt>
                <c:pt idx="16819">
                  <c:v>0.61442640046296293</c:v>
                </c:pt>
                <c:pt idx="16820">
                  <c:v>0.61442744212962963</c:v>
                </c:pt>
                <c:pt idx="16821">
                  <c:v>0.61442975694444446</c:v>
                </c:pt>
                <c:pt idx="16822">
                  <c:v>0.61443118055555557</c:v>
                </c:pt>
                <c:pt idx="16823">
                  <c:v>0.61443318287037041</c:v>
                </c:pt>
                <c:pt idx="16824">
                  <c:v>0.61443408564814816</c:v>
                </c:pt>
                <c:pt idx="16825">
                  <c:v>0.61443468749999997</c:v>
                </c:pt>
                <c:pt idx="16826">
                  <c:v>0.61443646990740741</c:v>
                </c:pt>
                <c:pt idx="16827">
                  <c:v>0.61443687499999999</c:v>
                </c:pt>
                <c:pt idx="16828">
                  <c:v>0.6144380439814815</c:v>
                </c:pt>
                <c:pt idx="16829">
                  <c:v>0.61443920138888886</c:v>
                </c:pt>
                <c:pt idx="16830">
                  <c:v>0.61444035879629622</c:v>
                </c:pt>
                <c:pt idx="16831">
                  <c:v>0.61444151620370369</c:v>
                </c:pt>
                <c:pt idx="16832">
                  <c:v>0.61444267361111116</c:v>
                </c:pt>
                <c:pt idx="16833">
                  <c:v>0.61444383101851852</c:v>
                </c:pt>
                <c:pt idx="16834">
                  <c:v>0.61444498842592588</c:v>
                </c:pt>
                <c:pt idx="16835">
                  <c:v>0.61444614583333335</c:v>
                </c:pt>
                <c:pt idx="16836">
                  <c:v>0.61444730324074082</c:v>
                </c:pt>
                <c:pt idx="16837">
                  <c:v>0.61444851851851856</c:v>
                </c:pt>
                <c:pt idx="16838">
                  <c:v>0.6144497337962963</c:v>
                </c:pt>
                <c:pt idx="16839">
                  <c:v>0.61445157407407414</c:v>
                </c:pt>
                <c:pt idx="16840">
                  <c:v>0.61445197916666661</c:v>
                </c:pt>
                <c:pt idx="16841">
                  <c:v>0.61445443287037038</c:v>
                </c:pt>
                <c:pt idx="16842">
                  <c:v>0.61445555555555553</c:v>
                </c:pt>
                <c:pt idx="16843">
                  <c:v>0.61445568287037033</c:v>
                </c:pt>
                <c:pt idx="16844">
                  <c:v>0.61445666666666665</c:v>
                </c:pt>
                <c:pt idx="16845">
                  <c:v>0.61445861111111111</c:v>
                </c:pt>
                <c:pt idx="16846">
                  <c:v>0.61445922453703705</c:v>
                </c:pt>
                <c:pt idx="16847">
                  <c:v>0.61446003472222221</c:v>
                </c:pt>
                <c:pt idx="16848">
                  <c:v>0.61446119212962969</c:v>
                </c:pt>
                <c:pt idx="16849">
                  <c:v>0.61446234953703704</c:v>
                </c:pt>
                <c:pt idx="16850">
                  <c:v>0.6144635069444444</c:v>
                </c:pt>
                <c:pt idx="16851">
                  <c:v>0.61446466435185187</c:v>
                </c:pt>
                <c:pt idx="16852">
                  <c:v>0.6144658101851852</c:v>
                </c:pt>
                <c:pt idx="16853">
                  <c:v>0.6144669791666667</c:v>
                </c:pt>
                <c:pt idx="16854">
                  <c:v>0.61446813657407406</c:v>
                </c:pt>
                <c:pt idx="16855">
                  <c:v>0.61446929398148142</c:v>
                </c:pt>
                <c:pt idx="16856">
                  <c:v>0.61447045138888889</c:v>
                </c:pt>
                <c:pt idx="16857">
                  <c:v>0.61447182870370376</c:v>
                </c:pt>
                <c:pt idx="16858">
                  <c:v>0.61447366898148148</c:v>
                </c:pt>
                <c:pt idx="16859">
                  <c:v>0.6144750347222222</c:v>
                </c:pt>
                <c:pt idx="16860">
                  <c:v>0.61447523148148153</c:v>
                </c:pt>
                <c:pt idx="16861">
                  <c:v>0.61447678240740744</c:v>
                </c:pt>
                <c:pt idx="16862">
                  <c:v>0.61447791666666662</c:v>
                </c:pt>
                <c:pt idx="16863">
                  <c:v>0.61447855324074074</c:v>
                </c:pt>
                <c:pt idx="16864">
                  <c:v>0.61448063657407404</c:v>
                </c:pt>
                <c:pt idx="16865">
                  <c:v>0.61448134259259257</c:v>
                </c:pt>
                <c:pt idx="16866">
                  <c:v>0.61448202546296304</c:v>
                </c:pt>
                <c:pt idx="16867">
                  <c:v>0.61448317129629626</c:v>
                </c:pt>
                <c:pt idx="16868">
                  <c:v>0.61448434027777776</c:v>
                </c:pt>
                <c:pt idx="16869">
                  <c:v>0.61448549768518512</c:v>
                </c:pt>
                <c:pt idx="16870">
                  <c:v>0.61448664351851856</c:v>
                </c:pt>
                <c:pt idx="16871">
                  <c:v>0.61448781250000006</c:v>
                </c:pt>
                <c:pt idx="16872">
                  <c:v>0.61448895833333328</c:v>
                </c:pt>
                <c:pt idx="16873">
                  <c:v>0.61449012731481478</c:v>
                </c:pt>
                <c:pt idx="16874">
                  <c:v>0.61449128472222225</c:v>
                </c:pt>
                <c:pt idx="16875">
                  <c:v>0.61449244212962961</c:v>
                </c:pt>
                <c:pt idx="16876">
                  <c:v>0.61449362268518526</c:v>
                </c:pt>
                <c:pt idx="16877">
                  <c:v>0.61449546296296298</c:v>
                </c:pt>
                <c:pt idx="16878">
                  <c:v>0.61449690972222226</c:v>
                </c:pt>
                <c:pt idx="16879">
                  <c:v>0.61449712962962966</c:v>
                </c:pt>
                <c:pt idx="16880">
                  <c:v>0.61449966435185188</c:v>
                </c:pt>
                <c:pt idx="16881">
                  <c:v>0.61449996527777773</c:v>
                </c:pt>
                <c:pt idx="16882">
                  <c:v>0.61450054398148146</c:v>
                </c:pt>
                <c:pt idx="16883">
                  <c:v>0.61450200231481478</c:v>
                </c:pt>
                <c:pt idx="16884">
                  <c:v>0.61450325231481484</c:v>
                </c:pt>
                <c:pt idx="16885">
                  <c:v>0.61450401620370365</c:v>
                </c:pt>
                <c:pt idx="16886">
                  <c:v>0.61450517361111112</c:v>
                </c:pt>
                <c:pt idx="16887">
                  <c:v>0.61450633101851848</c:v>
                </c:pt>
                <c:pt idx="16888">
                  <c:v>0.61450748842592595</c:v>
                </c:pt>
                <c:pt idx="16889">
                  <c:v>0.61450864583333331</c:v>
                </c:pt>
                <c:pt idx="16890">
                  <c:v>0.61450980324074067</c:v>
                </c:pt>
                <c:pt idx="16891">
                  <c:v>0.61451096064814814</c:v>
                </c:pt>
                <c:pt idx="16892">
                  <c:v>0.61451211805555561</c:v>
                </c:pt>
                <c:pt idx="16893">
                  <c:v>0.61451327546296297</c:v>
                </c:pt>
                <c:pt idx="16894">
                  <c:v>0.61451447916666668</c:v>
                </c:pt>
                <c:pt idx="16895">
                  <c:v>0.61451587962962961</c:v>
                </c:pt>
                <c:pt idx="16896">
                  <c:v>0.61451863425925934</c:v>
                </c:pt>
                <c:pt idx="16897">
                  <c:v>0.61451876157407415</c:v>
                </c:pt>
                <c:pt idx="16898">
                  <c:v>0.61451917824074076</c:v>
                </c:pt>
                <c:pt idx="16899">
                  <c:v>0.61452085648148147</c:v>
                </c:pt>
                <c:pt idx="16900">
                  <c:v>0.61452211805555557</c:v>
                </c:pt>
                <c:pt idx="16901">
                  <c:v>0.61452259259259256</c:v>
                </c:pt>
                <c:pt idx="16902">
                  <c:v>0.61452399305555561</c:v>
                </c:pt>
                <c:pt idx="16903">
                  <c:v>0.61452508101851844</c:v>
                </c:pt>
                <c:pt idx="16904">
                  <c:v>0.61452601851851851</c:v>
                </c:pt>
                <c:pt idx="16905">
                  <c:v>0.61452722222222222</c:v>
                </c:pt>
                <c:pt idx="16906">
                  <c:v>0.61452832175925931</c:v>
                </c:pt>
                <c:pt idx="16907">
                  <c:v>0.61452946759259253</c:v>
                </c:pt>
                <c:pt idx="16908">
                  <c:v>0.61453063657407403</c:v>
                </c:pt>
                <c:pt idx="16909">
                  <c:v>0.6145317939814815</c:v>
                </c:pt>
                <c:pt idx="16910">
                  <c:v>0.61453295138888886</c:v>
                </c:pt>
                <c:pt idx="16911">
                  <c:v>0.61453410879629633</c:v>
                </c:pt>
                <c:pt idx="16912">
                  <c:v>0.61453526620370369</c:v>
                </c:pt>
                <c:pt idx="16913">
                  <c:v>0.61453641203703713</c:v>
                </c:pt>
                <c:pt idx="16914">
                  <c:v>0.61453758101851852</c:v>
                </c:pt>
                <c:pt idx="16915">
                  <c:v>0.61453873842592588</c:v>
                </c:pt>
                <c:pt idx="16916">
                  <c:v>0.61453989583333335</c:v>
                </c:pt>
                <c:pt idx="16917">
                  <c:v>0.61454129629629628</c:v>
                </c:pt>
                <c:pt idx="16918">
                  <c:v>0.61454239583333337</c:v>
                </c:pt>
                <c:pt idx="16919">
                  <c:v>0.61454378472222215</c:v>
                </c:pt>
                <c:pt idx="16920">
                  <c:v>0.61454474537037029</c:v>
                </c:pt>
                <c:pt idx="16921">
                  <c:v>0.61454627314814814</c:v>
                </c:pt>
                <c:pt idx="16922">
                  <c:v>0.61454718750000004</c:v>
                </c:pt>
                <c:pt idx="16923">
                  <c:v>0.61454822916666663</c:v>
                </c:pt>
                <c:pt idx="16924">
                  <c:v>0.6145493865740741</c:v>
                </c:pt>
                <c:pt idx="16925">
                  <c:v>0.61455031249999992</c:v>
                </c:pt>
                <c:pt idx="16926">
                  <c:v>0.61455146990740739</c:v>
                </c:pt>
                <c:pt idx="16927">
                  <c:v>0.61455262731481486</c:v>
                </c:pt>
                <c:pt idx="16928">
                  <c:v>0.61455378472222222</c:v>
                </c:pt>
                <c:pt idx="16929">
                  <c:v>0.61455494212962958</c:v>
                </c:pt>
                <c:pt idx="16930">
                  <c:v>0.61455609953703705</c:v>
                </c:pt>
                <c:pt idx="16931">
                  <c:v>0.61455725694444452</c:v>
                </c:pt>
                <c:pt idx="16932">
                  <c:v>0.61455841435185188</c:v>
                </c:pt>
                <c:pt idx="16933">
                  <c:v>0.61455957175925924</c:v>
                </c:pt>
                <c:pt idx="16934">
                  <c:v>0.6145607291666666</c:v>
                </c:pt>
                <c:pt idx="16935">
                  <c:v>0.61456188657407407</c:v>
                </c:pt>
                <c:pt idx="16936">
                  <c:v>0.61456379629629632</c:v>
                </c:pt>
                <c:pt idx="16937">
                  <c:v>0.61456472222222225</c:v>
                </c:pt>
                <c:pt idx="16938">
                  <c:v>0.61456563657407404</c:v>
                </c:pt>
                <c:pt idx="16939">
                  <c:v>0.61456762731481474</c:v>
                </c:pt>
                <c:pt idx="16940">
                  <c:v>0.61456825231481482</c:v>
                </c:pt>
                <c:pt idx="16941">
                  <c:v>0.61456884259259259</c:v>
                </c:pt>
                <c:pt idx="16942">
                  <c:v>0.61457098379629627</c:v>
                </c:pt>
                <c:pt idx="16943">
                  <c:v>0.61457113425925936</c:v>
                </c:pt>
                <c:pt idx="16944">
                  <c:v>0.61457230324074075</c:v>
                </c:pt>
                <c:pt idx="16945">
                  <c:v>0.61457346064814811</c:v>
                </c:pt>
                <c:pt idx="16946">
                  <c:v>0.61457461805555558</c:v>
                </c:pt>
                <c:pt idx="16947">
                  <c:v>0.61457577546296294</c:v>
                </c:pt>
                <c:pt idx="16948">
                  <c:v>0.61457693287037041</c:v>
                </c:pt>
                <c:pt idx="16949">
                  <c:v>0.61457809027777777</c:v>
                </c:pt>
                <c:pt idx="16950">
                  <c:v>0.61457924768518513</c:v>
                </c:pt>
                <c:pt idx="16951">
                  <c:v>0.6145804050925926</c:v>
                </c:pt>
                <c:pt idx="16952">
                  <c:v>0.61458156250000007</c:v>
                </c:pt>
                <c:pt idx="16953">
                  <c:v>0.61458271990740743</c:v>
                </c:pt>
                <c:pt idx="16954">
                  <c:v>0.61458420138888881</c:v>
                </c:pt>
                <c:pt idx="16955">
                  <c:v>0.61458642361111115</c:v>
                </c:pt>
                <c:pt idx="16956">
                  <c:v>0.61458675925925932</c:v>
                </c:pt>
                <c:pt idx="16957">
                  <c:v>0.61458734953703709</c:v>
                </c:pt>
                <c:pt idx="16958">
                  <c:v>0.61458932870370364</c:v>
                </c:pt>
                <c:pt idx="16959">
                  <c:v>0.61459012731481477</c:v>
                </c:pt>
                <c:pt idx="16960">
                  <c:v>0.61459152777777781</c:v>
                </c:pt>
                <c:pt idx="16961">
                  <c:v>0.61459251157407402</c:v>
                </c:pt>
                <c:pt idx="16962">
                  <c:v>0.61459313657407411</c:v>
                </c:pt>
                <c:pt idx="16963">
                  <c:v>0.61459498842592586</c:v>
                </c:pt>
                <c:pt idx="16964">
                  <c:v>0.61459543981481479</c:v>
                </c:pt>
                <c:pt idx="16965">
                  <c:v>0.6145966087962963</c:v>
                </c:pt>
                <c:pt idx="16966">
                  <c:v>0.61459776620370377</c:v>
                </c:pt>
                <c:pt idx="16967">
                  <c:v>0.61459892361111113</c:v>
                </c:pt>
                <c:pt idx="16968">
                  <c:v>0.61460008101851848</c:v>
                </c:pt>
                <c:pt idx="16969">
                  <c:v>0.61460122685185192</c:v>
                </c:pt>
                <c:pt idx="16970">
                  <c:v>0.61460239583333331</c:v>
                </c:pt>
                <c:pt idx="16971">
                  <c:v>0.61460355324074079</c:v>
                </c:pt>
                <c:pt idx="16972">
                  <c:v>0.61460471064814814</c:v>
                </c:pt>
                <c:pt idx="16973">
                  <c:v>0.6146058680555555</c:v>
                </c:pt>
                <c:pt idx="16974">
                  <c:v>0.61460783564814814</c:v>
                </c:pt>
                <c:pt idx="16975">
                  <c:v>0.61460828703703707</c:v>
                </c:pt>
                <c:pt idx="16976">
                  <c:v>0.61461012731481479</c:v>
                </c:pt>
                <c:pt idx="16977">
                  <c:v>0.61461148148148148</c:v>
                </c:pt>
                <c:pt idx="16978">
                  <c:v>0.61461184027777782</c:v>
                </c:pt>
                <c:pt idx="16979">
                  <c:v>0.61461333333333334</c:v>
                </c:pt>
                <c:pt idx="16980">
                  <c:v>0.61461418981481475</c:v>
                </c:pt>
                <c:pt idx="16981">
                  <c:v>0.61461518518518521</c:v>
                </c:pt>
                <c:pt idx="16982">
                  <c:v>0.61461715277777773</c:v>
                </c:pt>
                <c:pt idx="16983">
                  <c:v>0.6146183101851852</c:v>
                </c:pt>
                <c:pt idx="16984">
                  <c:v>0.61461864583333337</c:v>
                </c:pt>
                <c:pt idx="16985">
                  <c:v>0.61461975694444437</c:v>
                </c:pt>
                <c:pt idx="16986">
                  <c:v>0.61462091435185184</c:v>
                </c:pt>
                <c:pt idx="16987">
                  <c:v>0.61462207175925931</c:v>
                </c:pt>
                <c:pt idx="16988">
                  <c:v>0.61462322916666667</c:v>
                </c:pt>
                <c:pt idx="16989">
                  <c:v>0.61462438657407403</c:v>
                </c:pt>
                <c:pt idx="16990">
                  <c:v>0.6146255439814815</c:v>
                </c:pt>
                <c:pt idx="16991">
                  <c:v>0.61462670138888897</c:v>
                </c:pt>
                <c:pt idx="16992">
                  <c:v>0.61462785879629633</c:v>
                </c:pt>
                <c:pt idx="16993">
                  <c:v>0.61462901620370369</c:v>
                </c:pt>
                <c:pt idx="16994">
                  <c:v>0.61463023148148155</c:v>
                </c:pt>
                <c:pt idx="16995">
                  <c:v>0.61463157407407409</c:v>
                </c:pt>
                <c:pt idx="16996">
                  <c:v>0.61463358796296297</c:v>
                </c:pt>
                <c:pt idx="16997">
                  <c:v>0.61463405092592593</c:v>
                </c:pt>
                <c:pt idx="16998">
                  <c:v>0.61463521990740744</c:v>
                </c:pt>
                <c:pt idx="16999">
                  <c:v>0.61463729166666659</c:v>
                </c:pt>
                <c:pt idx="17000">
                  <c:v>0.61463747685185188</c:v>
                </c:pt>
                <c:pt idx="17001">
                  <c:v>0.61463842592592599</c:v>
                </c:pt>
                <c:pt idx="17002">
                  <c:v>0.6146397916666666</c:v>
                </c:pt>
                <c:pt idx="17003">
                  <c:v>0.61464059027777773</c:v>
                </c:pt>
                <c:pt idx="17004">
                  <c:v>0.6146417476851852</c:v>
                </c:pt>
                <c:pt idx="17005">
                  <c:v>0.61464290509259256</c:v>
                </c:pt>
                <c:pt idx="17006">
                  <c:v>0.61464406250000003</c:v>
                </c:pt>
                <c:pt idx="17007">
                  <c:v>0.61464523148148142</c:v>
                </c:pt>
                <c:pt idx="17008">
                  <c:v>0.61464637731481486</c:v>
                </c:pt>
                <c:pt idx="17009">
                  <c:v>0.61464753472222222</c:v>
                </c:pt>
                <c:pt idx="17010">
                  <c:v>0.61464869212962958</c:v>
                </c:pt>
                <c:pt idx="17011">
                  <c:v>0.61464984953703705</c:v>
                </c:pt>
                <c:pt idx="17012">
                  <c:v>0.61465100694444441</c:v>
                </c:pt>
                <c:pt idx="17013">
                  <c:v>0.61465217592592591</c:v>
                </c:pt>
                <c:pt idx="17014">
                  <c:v>0.61465406249999999</c:v>
                </c:pt>
                <c:pt idx="17015">
                  <c:v>0.6146544791666666</c:v>
                </c:pt>
                <c:pt idx="17016">
                  <c:v>0.61465638888888885</c:v>
                </c:pt>
                <c:pt idx="17017">
                  <c:v>0.61465766203703698</c:v>
                </c:pt>
                <c:pt idx="17018">
                  <c:v>0.6146579513888889</c:v>
                </c:pt>
                <c:pt idx="17019">
                  <c:v>0.61465917824074079</c:v>
                </c:pt>
                <c:pt idx="17020">
                  <c:v>0.61466071759259266</c:v>
                </c:pt>
                <c:pt idx="17021">
                  <c:v>0.61466143518518523</c:v>
                </c:pt>
                <c:pt idx="17022">
                  <c:v>0.61466369212962957</c:v>
                </c:pt>
                <c:pt idx="17023">
                  <c:v>0.61466378472222227</c:v>
                </c:pt>
                <c:pt idx="17024">
                  <c:v>0.61466489583333328</c:v>
                </c:pt>
                <c:pt idx="17025">
                  <c:v>0.61466605324074075</c:v>
                </c:pt>
                <c:pt idx="17026">
                  <c:v>0.61466721064814822</c:v>
                </c:pt>
                <c:pt idx="17027">
                  <c:v>0.61466835648148144</c:v>
                </c:pt>
                <c:pt idx="17028">
                  <c:v>0.61466952546296294</c:v>
                </c:pt>
                <c:pt idx="17029">
                  <c:v>0.6146706828703703</c:v>
                </c:pt>
                <c:pt idx="17030">
                  <c:v>0.61467182870370374</c:v>
                </c:pt>
                <c:pt idx="17031">
                  <c:v>0.61467299768518524</c:v>
                </c:pt>
                <c:pt idx="17032">
                  <c:v>0.6146741550925926</c:v>
                </c:pt>
                <c:pt idx="17033">
                  <c:v>0.6146755439814815</c:v>
                </c:pt>
                <c:pt idx="17034">
                  <c:v>0.61467646990740743</c:v>
                </c:pt>
                <c:pt idx="17035">
                  <c:v>0.61467787037037036</c:v>
                </c:pt>
                <c:pt idx="17036">
                  <c:v>0.61467899305555551</c:v>
                </c:pt>
                <c:pt idx="17037">
                  <c:v>0.6146802199074074</c:v>
                </c:pt>
                <c:pt idx="17038">
                  <c:v>0.61468185185185187</c:v>
                </c:pt>
                <c:pt idx="17039">
                  <c:v>0.61468237268518522</c:v>
                </c:pt>
                <c:pt idx="17040">
                  <c:v>0.61468383101851853</c:v>
                </c:pt>
                <c:pt idx="17041">
                  <c:v>0.61468513888888887</c:v>
                </c:pt>
                <c:pt idx="17042">
                  <c:v>0.61468572916666664</c:v>
                </c:pt>
                <c:pt idx="17043">
                  <c:v>0.61468694444444438</c:v>
                </c:pt>
                <c:pt idx="17044">
                  <c:v>0.61468804398148147</c:v>
                </c:pt>
                <c:pt idx="17045">
                  <c:v>0.61468920138888883</c:v>
                </c:pt>
                <c:pt idx="17046">
                  <c:v>0.6146903587962963</c:v>
                </c:pt>
                <c:pt idx="17047">
                  <c:v>0.61469151620370377</c:v>
                </c:pt>
                <c:pt idx="17048">
                  <c:v>0.61469267361111113</c:v>
                </c:pt>
                <c:pt idx="17049">
                  <c:v>0.61469383101851849</c:v>
                </c:pt>
                <c:pt idx="17050">
                  <c:v>0.61469498842592585</c:v>
                </c:pt>
                <c:pt idx="17051">
                  <c:v>0.61469614583333332</c:v>
                </c:pt>
                <c:pt idx="17052">
                  <c:v>0.61469753472222222</c:v>
                </c:pt>
                <c:pt idx="17053">
                  <c:v>0.61469907407407409</c:v>
                </c:pt>
                <c:pt idx="17054">
                  <c:v>0.61470020833333328</c:v>
                </c:pt>
                <c:pt idx="17055">
                  <c:v>0.61470078703703701</c:v>
                </c:pt>
                <c:pt idx="17056">
                  <c:v>0.61470362268518519</c:v>
                </c:pt>
                <c:pt idx="17057">
                  <c:v>0.61470420138888893</c:v>
                </c:pt>
                <c:pt idx="17058">
                  <c:v>0.61470464120370372</c:v>
                </c:pt>
                <c:pt idx="17059">
                  <c:v>0.61470575231481484</c:v>
                </c:pt>
                <c:pt idx="17060">
                  <c:v>0.6147065625</c:v>
                </c:pt>
                <c:pt idx="17061">
                  <c:v>0.61470771990740747</c:v>
                </c:pt>
                <c:pt idx="17062">
                  <c:v>0.61470887731481483</c:v>
                </c:pt>
                <c:pt idx="17063">
                  <c:v>0.61471002314814815</c:v>
                </c:pt>
                <c:pt idx="17064">
                  <c:v>0.61471119212962966</c:v>
                </c:pt>
                <c:pt idx="17065">
                  <c:v>0.61471234953703702</c:v>
                </c:pt>
                <c:pt idx="17066">
                  <c:v>0.61471350694444449</c:v>
                </c:pt>
                <c:pt idx="17067">
                  <c:v>0.6147146527777777</c:v>
                </c:pt>
                <c:pt idx="17068">
                  <c:v>0.61471582175925921</c:v>
                </c:pt>
                <c:pt idx="17069">
                  <c:v>0.61471697916666668</c:v>
                </c:pt>
                <c:pt idx="17070">
                  <c:v>0.614718125</c:v>
                </c:pt>
                <c:pt idx="17071">
                  <c:v>0.61471958333333332</c:v>
                </c:pt>
                <c:pt idx="17072">
                  <c:v>0.61472043981481483</c:v>
                </c:pt>
                <c:pt idx="17073">
                  <c:v>0.61472226851851852</c:v>
                </c:pt>
                <c:pt idx="17074">
                  <c:v>0.61472340277777782</c:v>
                </c:pt>
                <c:pt idx="17075">
                  <c:v>0.61472392361111106</c:v>
                </c:pt>
                <c:pt idx="17076">
                  <c:v>0.61472548611111111</c:v>
                </c:pt>
                <c:pt idx="17077">
                  <c:v>0.61472670138888896</c:v>
                </c:pt>
                <c:pt idx="17078">
                  <c:v>0.61472799768518527</c:v>
                </c:pt>
                <c:pt idx="17079">
                  <c:v>0.6147297800925926</c:v>
                </c:pt>
                <c:pt idx="17080">
                  <c:v>0.61473023148148154</c:v>
                </c:pt>
                <c:pt idx="17081">
                  <c:v>0.61473086805555555</c:v>
                </c:pt>
                <c:pt idx="17082">
                  <c:v>0.61473202546296302</c:v>
                </c:pt>
                <c:pt idx="17083">
                  <c:v>0.61473318287037038</c:v>
                </c:pt>
                <c:pt idx="17084">
                  <c:v>0.61473434027777774</c:v>
                </c:pt>
                <c:pt idx="17085">
                  <c:v>0.61473549768518521</c:v>
                </c:pt>
                <c:pt idx="17086">
                  <c:v>0.61473664351851853</c:v>
                </c:pt>
                <c:pt idx="17087">
                  <c:v>0.61473780092592589</c:v>
                </c:pt>
                <c:pt idx="17088">
                  <c:v>0.6147389699074074</c:v>
                </c:pt>
                <c:pt idx="17089">
                  <c:v>0.61474011574074072</c:v>
                </c:pt>
                <c:pt idx="17090">
                  <c:v>0.61474128472222223</c:v>
                </c:pt>
                <c:pt idx="17091">
                  <c:v>0.61474314814814812</c:v>
                </c:pt>
                <c:pt idx="17092">
                  <c:v>0.61474503472222219</c:v>
                </c:pt>
                <c:pt idx="17093">
                  <c:v>0.61474642361111109</c:v>
                </c:pt>
                <c:pt idx="17094">
                  <c:v>0.61474672453703705</c:v>
                </c:pt>
                <c:pt idx="17095">
                  <c:v>0.61474925925925927</c:v>
                </c:pt>
                <c:pt idx="17096">
                  <c:v>0.6147493634259259</c:v>
                </c:pt>
                <c:pt idx="17097">
                  <c:v>0.61474976851851848</c:v>
                </c:pt>
                <c:pt idx="17098">
                  <c:v>0.61475175925925929</c:v>
                </c:pt>
                <c:pt idx="17099">
                  <c:v>0.61475287037037041</c:v>
                </c:pt>
                <c:pt idx="17100">
                  <c:v>0.61475422453703699</c:v>
                </c:pt>
                <c:pt idx="17101">
                  <c:v>0.61475613425925923</c:v>
                </c:pt>
                <c:pt idx="17102">
                  <c:v>0.61475648148148143</c:v>
                </c:pt>
                <c:pt idx="17103">
                  <c:v>0.61475754629629631</c:v>
                </c:pt>
                <c:pt idx="17104">
                  <c:v>0.61475865740740743</c:v>
                </c:pt>
                <c:pt idx="17105">
                  <c:v>0.61475981481481479</c:v>
                </c:pt>
                <c:pt idx="17106">
                  <c:v>0.61476097222222215</c:v>
                </c:pt>
                <c:pt idx="17107">
                  <c:v>0.61476214120370376</c:v>
                </c:pt>
                <c:pt idx="17108">
                  <c:v>0.61476331018518526</c:v>
                </c:pt>
                <c:pt idx="17109">
                  <c:v>0.61476444444444445</c:v>
                </c:pt>
                <c:pt idx="17110">
                  <c:v>0.61476560185185181</c:v>
                </c:pt>
                <c:pt idx="17111">
                  <c:v>0.61476675925925928</c:v>
                </c:pt>
                <c:pt idx="17112">
                  <c:v>0.61476815972222221</c:v>
                </c:pt>
                <c:pt idx="17113">
                  <c:v>0.6147694212962963</c:v>
                </c:pt>
                <c:pt idx="17114">
                  <c:v>0.61477043981481483</c:v>
                </c:pt>
                <c:pt idx="17115">
                  <c:v>0.61477218750000007</c:v>
                </c:pt>
                <c:pt idx="17116">
                  <c:v>0.61477309027777771</c:v>
                </c:pt>
                <c:pt idx="17117">
                  <c:v>0.61477480324074074</c:v>
                </c:pt>
                <c:pt idx="17118">
                  <c:v>0.61477559027777773</c:v>
                </c:pt>
                <c:pt idx="17119">
                  <c:v>0.61477606481481484</c:v>
                </c:pt>
                <c:pt idx="17120">
                  <c:v>0.61477719907407402</c:v>
                </c:pt>
                <c:pt idx="17121">
                  <c:v>0.61477890046296291</c:v>
                </c:pt>
                <c:pt idx="17122">
                  <c:v>0.61477954861111117</c:v>
                </c:pt>
                <c:pt idx="17123">
                  <c:v>0.61478064814814815</c:v>
                </c:pt>
                <c:pt idx="17124">
                  <c:v>0.61478180555555562</c:v>
                </c:pt>
                <c:pt idx="17125">
                  <c:v>0.61478297453703712</c:v>
                </c:pt>
                <c:pt idx="17126">
                  <c:v>0.61478414351851851</c:v>
                </c:pt>
                <c:pt idx="17127">
                  <c:v>0.61478528935185184</c:v>
                </c:pt>
                <c:pt idx="17128">
                  <c:v>0.61478643518518516</c:v>
                </c:pt>
                <c:pt idx="17129">
                  <c:v>0.61478759259259264</c:v>
                </c:pt>
                <c:pt idx="17130">
                  <c:v>0.61478874999999999</c:v>
                </c:pt>
                <c:pt idx="17131">
                  <c:v>0.61478990740740735</c:v>
                </c:pt>
                <c:pt idx="17132">
                  <c:v>0.61479106481481482</c:v>
                </c:pt>
                <c:pt idx="17133">
                  <c:v>0.61479254629629632</c:v>
                </c:pt>
                <c:pt idx="17134">
                  <c:v>0.61479542824074074</c:v>
                </c:pt>
                <c:pt idx="17135">
                  <c:v>0.61479561342592592</c:v>
                </c:pt>
                <c:pt idx="17136">
                  <c:v>0.61479597222222226</c:v>
                </c:pt>
                <c:pt idx="17137">
                  <c:v>0.61479738425925923</c:v>
                </c:pt>
                <c:pt idx="17138">
                  <c:v>0.61479930555555562</c:v>
                </c:pt>
                <c:pt idx="17139">
                  <c:v>0.61480045138888884</c:v>
                </c:pt>
                <c:pt idx="17140">
                  <c:v>0.61480346064814817</c:v>
                </c:pt>
                <c:pt idx="17141">
                  <c:v>0.61480362268518518</c:v>
                </c:pt>
                <c:pt idx="17142">
                  <c:v>0.61480394675925931</c:v>
                </c:pt>
                <c:pt idx="17143">
                  <c:v>0.61480496527777773</c:v>
                </c:pt>
                <c:pt idx="17144">
                  <c:v>0.6148061226851852</c:v>
                </c:pt>
                <c:pt idx="17145">
                  <c:v>0.61480728009259267</c:v>
                </c:pt>
                <c:pt idx="17146">
                  <c:v>0.6148084606481482</c:v>
                </c:pt>
                <c:pt idx="17147">
                  <c:v>0.61480962962962971</c:v>
                </c:pt>
                <c:pt idx="17148">
                  <c:v>0.61481078703703707</c:v>
                </c:pt>
                <c:pt idx="17149">
                  <c:v>0.61481190972222222</c:v>
                </c:pt>
                <c:pt idx="17150">
                  <c:v>0.61481307870370372</c:v>
                </c:pt>
                <c:pt idx="17151">
                  <c:v>0.61481423611111108</c:v>
                </c:pt>
                <c:pt idx="17152">
                  <c:v>0.61481539351851855</c:v>
                </c:pt>
                <c:pt idx="17153">
                  <c:v>0.61481692129629628</c:v>
                </c:pt>
                <c:pt idx="17154">
                  <c:v>0.61481909722222228</c:v>
                </c:pt>
                <c:pt idx="17155">
                  <c:v>0.61481946759259265</c:v>
                </c:pt>
                <c:pt idx="17156">
                  <c:v>0.61482001157407407</c:v>
                </c:pt>
                <c:pt idx="17157">
                  <c:v>0.61482243055555563</c:v>
                </c:pt>
                <c:pt idx="17158">
                  <c:v>0.61482259259259253</c:v>
                </c:pt>
                <c:pt idx="17159">
                  <c:v>0.6148234953703704</c:v>
                </c:pt>
                <c:pt idx="17160">
                  <c:v>0.61482541666666668</c:v>
                </c:pt>
                <c:pt idx="17161">
                  <c:v>0.61482634259259261</c:v>
                </c:pt>
                <c:pt idx="17162">
                  <c:v>0.6148270023148148</c:v>
                </c:pt>
                <c:pt idx="17163">
                  <c:v>0.61482812500000006</c:v>
                </c:pt>
                <c:pt idx="17164">
                  <c:v>0.61482927083333339</c:v>
                </c:pt>
                <c:pt idx="17165">
                  <c:v>0.61483043981481478</c:v>
                </c:pt>
                <c:pt idx="17166">
                  <c:v>0.61483157407407407</c:v>
                </c:pt>
                <c:pt idx="17167">
                  <c:v>0.61483274305555558</c:v>
                </c:pt>
                <c:pt idx="17168">
                  <c:v>0.61483390046296293</c:v>
                </c:pt>
                <c:pt idx="17169">
                  <c:v>0.61483504629629626</c:v>
                </c:pt>
                <c:pt idx="17170">
                  <c:v>0.61483621527777776</c:v>
                </c:pt>
                <c:pt idx="17171">
                  <c:v>0.61483737268518523</c:v>
                </c:pt>
                <c:pt idx="17172">
                  <c:v>0.61483866898148154</c:v>
                </c:pt>
                <c:pt idx="17173">
                  <c:v>0.61483987268518514</c:v>
                </c:pt>
                <c:pt idx="17174">
                  <c:v>0.61484127314814818</c:v>
                </c:pt>
                <c:pt idx="17175">
                  <c:v>0.61484221064814815</c:v>
                </c:pt>
                <c:pt idx="17176">
                  <c:v>0.6148433333333333</c:v>
                </c:pt>
                <c:pt idx="17177">
                  <c:v>0.61484442129629624</c:v>
                </c:pt>
                <c:pt idx="17178">
                  <c:v>0.61484672453703704</c:v>
                </c:pt>
                <c:pt idx="17179">
                  <c:v>0.61484783564814816</c:v>
                </c:pt>
                <c:pt idx="17180">
                  <c:v>0.61484798611111113</c:v>
                </c:pt>
                <c:pt idx="17181">
                  <c:v>0.61484894675925927</c:v>
                </c:pt>
                <c:pt idx="17182">
                  <c:v>0.61485010416666663</c:v>
                </c:pt>
                <c:pt idx="17183">
                  <c:v>0.61485126157407399</c:v>
                </c:pt>
                <c:pt idx="17184">
                  <c:v>0.61485241898148157</c:v>
                </c:pt>
                <c:pt idx="17185">
                  <c:v>0.61485357638888893</c:v>
                </c:pt>
                <c:pt idx="17186">
                  <c:v>0.61485473379629629</c:v>
                </c:pt>
                <c:pt idx="17187">
                  <c:v>0.61485589120370365</c:v>
                </c:pt>
                <c:pt idx="17188">
                  <c:v>0.61485704861111112</c:v>
                </c:pt>
                <c:pt idx="17189">
                  <c:v>0.6148583333333334</c:v>
                </c:pt>
                <c:pt idx="17190">
                  <c:v>0.61485936342592595</c:v>
                </c:pt>
                <c:pt idx="17191">
                  <c:v>0.61486085648148148</c:v>
                </c:pt>
                <c:pt idx="17192">
                  <c:v>0.61486188657407415</c:v>
                </c:pt>
                <c:pt idx="17193">
                  <c:v>0.61486333333333332</c:v>
                </c:pt>
                <c:pt idx="17194">
                  <c:v>0.61486407407407406</c:v>
                </c:pt>
                <c:pt idx="17195">
                  <c:v>0.61486516203703701</c:v>
                </c:pt>
                <c:pt idx="17196">
                  <c:v>0.61486680555555551</c:v>
                </c:pt>
                <c:pt idx="17197">
                  <c:v>0.61486751157407404</c:v>
                </c:pt>
                <c:pt idx="17198">
                  <c:v>0.61486900462962968</c:v>
                </c:pt>
                <c:pt idx="17199">
                  <c:v>0.61487009259259262</c:v>
                </c:pt>
                <c:pt idx="17200">
                  <c:v>0.61487093749999999</c:v>
                </c:pt>
                <c:pt idx="17201">
                  <c:v>0.61487209490740746</c:v>
                </c:pt>
                <c:pt idx="17202">
                  <c:v>0.61487325231481482</c:v>
                </c:pt>
                <c:pt idx="17203">
                  <c:v>0.61487440972222218</c:v>
                </c:pt>
                <c:pt idx="17204">
                  <c:v>0.61487555555555551</c:v>
                </c:pt>
                <c:pt idx="17205">
                  <c:v>0.61487672453703701</c:v>
                </c:pt>
                <c:pt idx="17206">
                  <c:v>0.61487787037037034</c:v>
                </c:pt>
                <c:pt idx="17207">
                  <c:v>0.61487903935185184</c:v>
                </c:pt>
                <c:pt idx="17208">
                  <c:v>0.6148801967592592</c:v>
                </c:pt>
                <c:pt idx="17209">
                  <c:v>0.61488134259259264</c:v>
                </c:pt>
                <c:pt idx="17210">
                  <c:v>0.61488263888888894</c:v>
                </c:pt>
                <c:pt idx="17211">
                  <c:v>0.61488429398148148</c:v>
                </c:pt>
                <c:pt idx="17212">
                  <c:v>0.61488519675925923</c:v>
                </c:pt>
                <c:pt idx="17213">
                  <c:v>0.61488601851851854</c:v>
                </c:pt>
                <c:pt idx="17214">
                  <c:v>0.61488724537037043</c:v>
                </c:pt>
                <c:pt idx="17215">
                  <c:v>0.61488891203703711</c:v>
                </c:pt>
                <c:pt idx="17216">
                  <c:v>0.6148896064814815</c:v>
                </c:pt>
                <c:pt idx="17217">
                  <c:v>0.61489105324074078</c:v>
                </c:pt>
                <c:pt idx="17218">
                  <c:v>0.61489215277777776</c:v>
                </c:pt>
                <c:pt idx="17219">
                  <c:v>0.61489292824074082</c:v>
                </c:pt>
                <c:pt idx="17220">
                  <c:v>0.61489408564814818</c:v>
                </c:pt>
                <c:pt idx="17221">
                  <c:v>0.61489524305555554</c:v>
                </c:pt>
                <c:pt idx="17222">
                  <c:v>0.61489642361111108</c:v>
                </c:pt>
                <c:pt idx="17223">
                  <c:v>0.61489755787037037</c:v>
                </c:pt>
                <c:pt idx="17224">
                  <c:v>0.61489871527777784</c:v>
                </c:pt>
                <c:pt idx="17225">
                  <c:v>0.6148998726851852</c:v>
                </c:pt>
                <c:pt idx="17226">
                  <c:v>0.61490103009259256</c:v>
                </c:pt>
                <c:pt idx="17227">
                  <c:v>0.61490218750000003</c:v>
                </c:pt>
                <c:pt idx="17228">
                  <c:v>0.61490334490740739</c:v>
                </c:pt>
                <c:pt idx="17229">
                  <c:v>0.61490457175925928</c:v>
                </c:pt>
                <c:pt idx="17230">
                  <c:v>0.61490688657407411</c:v>
                </c:pt>
                <c:pt idx="17231">
                  <c:v>0.61490754629629629</c:v>
                </c:pt>
                <c:pt idx="17232">
                  <c:v>0.614908113425926</c:v>
                </c:pt>
                <c:pt idx="17233">
                  <c:v>0.61490917824074076</c:v>
                </c:pt>
                <c:pt idx="17234">
                  <c:v>0.61491033564814812</c:v>
                </c:pt>
                <c:pt idx="17235">
                  <c:v>0.61491246527777776</c:v>
                </c:pt>
                <c:pt idx="17236">
                  <c:v>0.61491314814814813</c:v>
                </c:pt>
                <c:pt idx="17237">
                  <c:v>0.61491384259259252</c:v>
                </c:pt>
                <c:pt idx="17238">
                  <c:v>0.61491491898148143</c:v>
                </c:pt>
                <c:pt idx="17239">
                  <c:v>0.6149160763888889</c:v>
                </c:pt>
                <c:pt idx="17240">
                  <c:v>0.61491723379629637</c:v>
                </c:pt>
                <c:pt idx="17241">
                  <c:v>0.61491837962962959</c:v>
                </c:pt>
                <c:pt idx="17242">
                  <c:v>0.61491954861111109</c:v>
                </c:pt>
                <c:pt idx="17243">
                  <c:v>0.61492070601851845</c:v>
                </c:pt>
                <c:pt idx="17244">
                  <c:v>0.61492186342592592</c:v>
                </c:pt>
                <c:pt idx="17245">
                  <c:v>0.61492302083333339</c:v>
                </c:pt>
                <c:pt idx="17246">
                  <c:v>0.61492417824074075</c:v>
                </c:pt>
                <c:pt idx="17247">
                  <c:v>0.61492533564814811</c:v>
                </c:pt>
                <c:pt idx="17248">
                  <c:v>0.61492675925925921</c:v>
                </c:pt>
                <c:pt idx="17249">
                  <c:v>0.61492768518518515</c:v>
                </c:pt>
                <c:pt idx="17250">
                  <c:v>0.61492885416666665</c:v>
                </c:pt>
                <c:pt idx="17251">
                  <c:v>0.6149306365740741</c:v>
                </c:pt>
                <c:pt idx="17252">
                  <c:v>0.61493225694444442</c:v>
                </c:pt>
                <c:pt idx="17253">
                  <c:v>0.61493241898148143</c:v>
                </c:pt>
                <c:pt idx="17254">
                  <c:v>0.61493358796296305</c:v>
                </c:pt>
                <c:pt idx="17255">
                  <c:v>0.61493517361111105</c:v>
                </c:pt>
                <c:pt idx="17256">
                  <c:v>0.6149368287037037</c:v>
                </c:pt>
                <c:pt idx="17257">
                  <c:v>0.61493699074074071</c:v>
                </c:pt>
                <c:pt idx="17258">
                  <c:v>0.61493806712962962</c:v>
                </c:pt>
                <c:pt idx="17259">
                  <c:v>0.61493922453703709</c:v>
                </c:pt>
                <c:pt idx="17260">
                  <c:v>0.61494038194444445</c:v>
                </c:pt>
                <c:pt idx="17261">
                  <c:v>0.61494152777777777</c:v>
                </c:pt>
                <c:pt idx="17262">
                  <c:v>0.61494269675925928</c:v>
                </c:pt>
                <c:pt idx="17263">
                  <c:v>0.61494385416666664</c:v>
                </c:pt>
                <c:pt idx="17264">
                  <c:v>0.61494501157407411</c:v>
                </c:pt>
                <c:pt idx="17265">
                  <c:v>0.61494616898148147</c:v>
                </c:pt>
                <c:pt idx="17266">
                  <c:v>0.61494732638888894</c:v>
                </c:pt>
                <c:pt idx="17267">
                  <c:v>0.61494847222222226</c:v>
                </c:pt>
                <c:pt idx="17268">
                  <c:v>0.61495020833333325</c:v>
                </c:pt>
                <c:pt idx="17269">
                  <c:v>0.61495098379629631</c:v>
                </c:pt>
                <c:pt idx="17270">
                  <c:v>0.61495289351851856</c:v>
                </c:pt>
                <c:pt idx="17271">
                  <c:v>0.61495348379629633</c:v>
                </c:pt>
                <c:pt idx="17272">
                  <c:v>0.61495442129629629</c:v>
                </c:pt>
                <c:pt idx="17273">
                  <c:v>0.61495635416666661</c:v>
                </c:pt>
                <c:pt idx="17274">
                  <c:v>0.61495686342592593</c:v>
                </c:pt>
                <c:pt idx="17275">
                  <c:v>0.61495825231481482</c:v>
                </c:pt>
                <c:pt idx="17276">
                  <c:v>0.61495956018518516</c:v>
                </c:pt>
                <c:pt idx="17277">
                  <c:v>0.61496033564814812</c:v>
                </c:pt>
                <c:pt idx="17278">
                  <c:v>0.61496288194444437</c:v>
                </c:pt>
                <c:pt idx="17279">
                  <c:v>0.61496321759259265</c:v>
                </c:pt>
                <c:pt idx="17280">
                  <c:v>0.61496351851851849</c:v>
                </c:pt>
                <c:pt idx="17281">
                  <c:v>0.6149646875</c:v>
                </c:pt>
                <c:pt idx="17282">
                  <c:v>0.61496587962962967</c:v>
                </c:pt>
                <c:pt idx="17283">
                  <c:v>0.61496700231481483</c:v>
                </c:pt>
                <c:pt idx="17284">
                  <c:v>0.6149681597222223</c:v>
                </c:pt>
                <c:pt idx="17285">
                  <c:v>0.61496931712962966</c:v>
                </c:pt>
                <c:pt idx="17286">
                  <c:v>0.61497046296296287</c:v>
                </c:pt>
                <c:pt idx="17287">
                  <c:v>0.61497163194444449</c:v>
                </c:pt>
                <c:pt idx="17288">
                  <c:v>0.61497277777777781</c:v>
                </c:pt>
                <c:pt idx="17289">
                  <c:v>0.61497393518518517</c:v>
                </c:pt>
                <c:pt idx="17290">
                  <c:v>0.61497548611111108</c:v>
                </c:pt>
                <c:pt idx="17291">
                  <c:v>0.61497711805555555</c:v>
                </c:pt>
                <c:pt idx="17292">
                  <c:v>0.61497756944444437</c:v>
                </c:pt>
                <c:pt idx="17293">
                  <c:v>0.61497872685185184</c:v>
                </c:pt>
                <c:pt idx="17294">
                  <c:v>0.61498005787037036</c:v>
                </c:pt>
                <c:pt idx="17295">
                  <c:v>0.61498134259259263</c:v>
                </c:pt>
                <c:pt idx="17296">
                  <c:v>0.61498216435185193</c:v>
                </c:pt>
                <c:pt idx="17297">
                  <c:v>0.61498381944444447</c:v>
                </c:pt>
                <c:pt idx="17298">
                  <c:v>0.6149843981481482</c:v>
                </c:pt>
                <c:pt idx="17299">
                  <c:v>0.61498552083333335</c:v>
                </c:pt>
                <c:pt idx="17300">
                  <c:v>0.61498667824074071</c:v>
                </c:pt>
                <c:pt idx="17301">
                  <c:v>0.61498783564814818</c:v>
                </c:pt>
                <c:pt idx="17302">
                  <c:v>0.61498898148148151</c:v>
                </c:pt>
                <c:pt idx="17303">
                  <c:v>0.6149901504629629</c:v>
                </c:pt>
                <c:pt idx="17304">
                  <c:v>0.61499130787037037</c:v>
                </c:pt>
                <c:pt idx="17305">
                  <c:v>0.61499246527777784</c:v>
                </c:pt>
                <c:pt idx="17306">
                  <c:v>0.6149936226851852</c:v>
                </c:pt>
                <c:pt idx="17307">
                  <c:v>0.61499478009259256</c:v>
                </c:pt>
                <c:pt idx="17308">
                  <c:v>0.61499593749999992</c:v>
                </c:pt>
                <c:pt idx="17309">
                  <c:v>0.61499716435185181</c:v>
                </c:pt>
                <c:pt idx="17310">
                  <c:v>0.61499932870370377</c:v>
                </c:pt>
                <c:pt idx="17311">
                  <c:v>0.61500037037037036</c:v>
                </c:pt>
                <c:pt idx="17312">
                  <c:v>0.61500075231481488</c:v>
                </c:pt>
                <c:pt idx="17313">
                  <c:v>0.61500292824074065</c:v>
                </c:pt>
                <c:pt idx="17314">
                  <c:v>0.61500359953703709</c:v>
                </c:pt>
                <c:pt idx="17315">
                  <c:v>0.61500427083333331</c:v>
                </c:pt>
                <c:pt idx="17316">
                  <c:v>0.61500552083333337</c:v>
                </c:pt>
                <c:pt idx="17317">
                  <c:v>0.6150067939814815</c:v>
                </c:pt>
                <c:pt idx="17318">
                  <c:v>0.61500785879629627</c:v>
                </c:pt>
                <c:pt idx="17319">
                  <c:v>0.6150086574074074</c:v>
                </c:pt>
                <c:pt idx="17320">
                  <c:v>0.6150098263888889</c:v>
                </c:pt>
                <c:pt idx="17321">
                  <c:v>0.61501098379629626</c:v>
                </c:pt>
                <c:pt idx="17322">
                  <c:v>0.61501214120370373</c:v>
                </c:pt>
                <c:pt idx="17323">
                  <c:v>0.61501329861111109</c:v>
                </c:pt>
                <c:pt idx="17324">
                  <c:v>0.61501444444444442</c:v>
                </c:pt>
                <c:pt idx="17325">
                  <c:v>0.61501561342592592</c:v>
                </c:pt>
                <c:pt idx="17326">
                  <c:v>0.61501677083333339</c:v>
                </c:pt>
                <c:pt idx="17327">
                  <c:v>0.61501792824074075</c:v>
                </c:pt>
                <c:pt idx="17328">
                  <c:v>0.61501908564814811</c:v>
                </c:pt>
                <c:pt idx="17329">
                  <c:v>0.61502120370370372</c:v>
                </c:pt>
                <c:pt idx="17330">
                  <c:v>0.61502247685185185</c:v>
                </c:pt>
                <c:pt idx="17331">
                  <c:v>0.61502283564814808</c:v>
                </c:pt>
                <c:pt idx="17332">
                  <c:v>0.61502456018518525</c:v>
                </c:pt>
                <c:pt idx="17333">
                  <c:v>0.61502537037037042</c:v>
                </c:pt>
                <c:pt idx="17334">
                  <c:v>0.61502634259259259</c:v>
                </c:pt>
                <c:pt idx="17335">
                  <c:v>0.61502810185185186</c:v>
                </c:pt>
                <c:pt idx="17336">
                  <c:v>0.61502843750000002</c:v>
                </c:pt>
                <c:pt idx="17337">
                  <c:v>0.61503041666666658</c:v>
                </c:pt>
                <c:pt idx="17338">
                  <c:v>0.61503185185185183</c:v>
                </c:pt>
                <c:pt idx="17339">
                  <c:v>0.61503197916666663</c:v>
                </c:pt>
                <c:pt idx="17340">
                  <c:v>0.61503297453703709</c:v>
                </c:pt>
                <c:pt idx="17341">
                  <c:v>0.61503413194444445</c:v>
                </c:pt>
                <c:pt idx="17342">
                  <c:v>0.61503533564814816</c:v>
                </c:pt>
                <c:pt idx="17343">
                  <c:v>0.61503643518518525</c:v>
                </c:pt>
                <c:pt idx="17344">
                  <c:v>0.61503760416666675</c:v>
                </c:pt>
                <c:pt idx="17345">
                  <c:v>0.61503876157407411</c:v>
                </c:pt>
                <c:pt idx="17346">
                  <c:v>0.61503991898148147</c:v>
                </c:pt>
                <c:pt idx="17347">
                  <c:v>0.61504107638888883</c:v>
                </c:pt>
                <c:pt idx="17348">
                  <c:v>0.6150422337962963</c:v>
                </c:pt>
                <c:pt idx="17349">
                  <c:v>0.61504339120370377</c:v>
                </c:pt>
                <c:pt idx="17350">
                  <c:v>0.61504482638888891</c:v>
                </c:pt>
                <c:pt idx="17351">
                  <c:v>0.61504644675925924</c:v>
                </c:pt>
                <c:pt idx="17352">
                  <c:v>0.61504760416666659</c:v>
                </c:pt>
                <c:pt idx="17353">
                  <c:v>0.61504805555555553</c:v>
                </c:pt>
                <c:pt idx="17354">
                  <c:v>0.61504978009259259</c:v>
                </c:pt>
                <c:pt idx="17355">
                  <c:v>0.61505100694444448</c:v>
                </c:pt>
                <c:pt idx="17356">
                  <c:v>0.61505162037037031</c:v>
                </c:pt>
                <c:pt idx="17357">
                  <c:v>0.61505320601851854</c:v>
                </c:pt>
                <c:pt idx="17358">
                  <c:v>0.61505379629629631</c:v>
                </c:pt>
                <c:pt idx="17359">
                  <c:v>0.61505496527777781</c:v>
                </c:pt>
                <c:pt idx="17360">
                  <c:v>0.61505612268518517</c:v>
                </c:pt>
                <c:pt idx="17361">
                  <c:v>0.61505728009259264</c:v>
                </c:pt>
                <c:pt idx="17362">
                  <c:v>0.6150584375</c:v>
                </c:pt>
                <c:pt idx="17363">
                  <c:v>0.61505959490740736</c:v>
                </c:pt>
                <c:pt idx="17364">
                  <c:v>0.61506076388888886</c:v>
                </c:pt>
                <c:pt idx="17365">
                  <c:v>0.6150619097222223</c:v>
                </c:pt>
                <c:pt idx="17366">
                  <c:v>0.61506306712962966</c:v>
                </c:pt>
                <c:pt idx="17367">
                  <c:v>0.61506422453703702</c:v>
                </c:pt>
                <c:pt idx="17368">
                  <c:v>0.61506571759259254</c:v>
                </c:pt>
                <c:pt idx="17369">
                  <c:v>0.61506663194444444</c:v>
                </c:pt>
                <c:pt idx="17370">
                  <c:v>0.61506836805555554</c:v>
                </c:pt>
                <c:pt idx="17371">
                  <c:v>0.61506987268518509</c:v>
                </c:pt>
                <c:pt idx="17372">
                  <c:v>0.61507057870370363</c:v>
                </c:pt>
                <c:pt idx="17373">
                  <c:v>0.61507225694444445</c:v>
                </c:pt>
                <c:pt idx="17374">
                  <c:v>0.615072650462963</c:v>
                </c:pt>
                <c:pt idx="17375">
                  <c:v>0.61507405092592593</c:v>
                </c:pt>
                <c:pt idx="17376">
                  <c:v>0.61507520833333329</c:v>
                </c:pt>
                <c:pt idx="17377">
                  <c:v>0.6150758101851852</c:v>
                </c:pt>
                <c:pt idx="17378">
                  <c:v>0.61507695601851853</c:v>
                </c:pt>
                <c:pt idx="17379">
                  <c:v>0.615078113425926</c:v>
                </c:pt>
                <c:pt idx="17380">
                  <c:v>0.61507927083333336</c:v>
                </c:pt>
                <c:pt idx="17381">
                  <c:v>0.61508042824074072</c:v>
                </c:pt>
                <c:pt idx="17382">
                  <c:v>0.61508158564814819</c:v>
                </c:pt>
                <c:pt idx="17383">
                  <c:v>0.61508274305555555</c:v>
                </c:pt>
                <c:pt idx="17384">
                  <c:v>0.61508390046296302</c:v>
                </c:pt>
                <c:pt idx="17385">
                  <c:v>0.61508505787037038</c:v>
                </c:pt>
                <c:pt idx="17386">
                  <c:v>0.61508621527777774</c:v>
                </c:pt>
                <c:pt idx="17387">
                  <c:v>0.61508737268518521</c:v>
                </c:pt>
                <c:pt idx="17388">
                  <c:v>0.61508921296296293</c:v>
                </c:pt>
                <c:pt idx="17389">
                  <c:v>0.6150899305555555</c:v>
                </c:pt>
                <c:pt idx="17390">
                  <c:v>0.61509087962962961</c:v>
                </c:pt>
                <c:pt idx="17391">
                  <c:v>0.6150931828703704</c:v>
                </c:pt>
                <c:pt idx="17392">
                  <c:v>0.61509328703703703</c:v>
                </c:pt>
                <c:pt idx="17393">
                  <c:v>0.61509475694444438</c:v>
                </c:pt>
                <c:pt idx="17394">
                  <c:v>0.6150963078703704</c:v>
                </c:pt>
                <c:pt idx="17395">
                  <c:v>0.61509678240740739</c:v>
                </c:pt>
                <c:pt idx="17396">
                  <c:v>0.61509840277777783</c:v>
                </c:pt>
                <c:pt idx="17397">
                  <c:v>0.61509950231481481</c:v>
                </c:pt>
                <c:pt idx="17398">
                  <c:v>0.61510010416666661</c:v>
                </c:pt>
                <c:pt idx="17399">
                  <c:v>0.61510126157407408</c:v>
                </c:pt>
                <c:pt idx="17400">
                  <c:v>0.61510241898148155</c:v>
                </c:pt>
                <c:pt idx="17401">
                  <c:v>0.61510356481481476</c:v>
                </c:pt>
                <c:pt idx="17402">
                  <c:v>0.61510475694444444</c:v>
                </c:pt>
                <c:pt idx="17403">
                  <c:v>0.61510589120370363</c:v>
                </c:pt>
                <c:pt idx="17404">
                  <c:v>0.61510703703703706</c:v>
                </c:pt>
                <c:pt idx="17405">
                  <c:v>0.61510820601851857</c:v>
                </c:pt>
                <c:pt idx="17406">
                  <c:v>0.61510935185185178</c:v>
                </c:pt>
                <c:pt idx="17407">
                  <c:v>0.61511052083333329</c:v>
                </c:pt>
                <c:pt idx="17408">
                  <c:v>0.61511182870370362</c:v>
                </c:pt>
                <c:pt idx="17409">
                  <c:v>0.61511310185185186</c:v>
                </c:pt>
                <c:pt idx="17410">
                  <c:v>0.61511420138888884</c:v>
                </c:pt>
                <c:pt idx="17411">
                  <c:v>0.61511525462962957</c:v>
                </c:pt>
                <c:pt idx="17412">
                  <c:v>0.61511726851851845</c:v>
                </c:pt>
                <c:pt idx="17413">
                  <c:v>0.61511745370370374</c:v>
                </c:pt>
                <c:pt idx="17414">
                  <c:v>0.61511923611111119</c:v>
                </c:pt>
                <c:pt idx="17415">
                  <c:v>0.61512010416666663</c:v>
                </c:pt>
                <c:pt idx="17416">
                  <c:v>0.61512093749999996</c:v>
                </c:pt>
                <c:pt idx="17417">
                  <c:v>0.61512209490740744</c:v>
                </c:pt>
                <c:pt idx="17418">
                  <c:v>0.61512324074074076</c:v>
                </c:pt>
                <c:pt idx="17419">
                  <c:v>0.61512440972222227</c:v>
                </c:pt>
                <c:pt idx="17420">
                  <c:v>0.61512556712962962</c:v>
                </c:pt>
                <c:pt idx="17421">
                  <c:v>0.6151267245370371</c:v>
                </c:pt>
                <c:pt idx="17422">
                  <c:v>0.61512788194444445</c:v>
                </c:pt>
                <c:pt idx="17423">
                  <c:v>0.61512902777777778</c:v>
                </c:pt>
                <c:pt idx="17424">
                  <c:v>0.61513018518518514</c:v>
                </c:pt>
                <c:pt idx="17425">
                  <c:v>0.61513135416666664</c:v>
                </c:pt>
                <c:pt idx="17426">
                  <c:v>0.61513267361111112</c:v>
                </c:pt>
                <c:pt idx="17427">
                  <c:v>0.61513545138888892</c:v>
                </c:pt>
                <c:pt idx="17428">
                  <c:v>0.61513562499999996</c:v>
                </c:pt>
                <c:pt idx="17429">
                  <c:v>0.6151363310185185</c:v>
                </c:pt>
                <c:pt idx="17430">
                  <c:v>0.6151375</c:v>
                </c:pt>
                <c:pt idx="17431">
                  <c:v>0.61513866898148151</c:v>
                </c:pt>
                <c:pt idx="17432">
                  <c:v>0.61513972222222224</c:v>
                </c:pt>
                <c:pt idx="17433">
                  <c:v>0.61514141203703709</c:v>
                </c:pt>
                <c:pt idx="17434">
                  <c:v>0.61514211805555563</c:v>
                </c:pt>
                <c:pt idx="17435">
                  <c:v>0.6151433101851852</c:v>
                </c:pt>
                <c:pt idx="17436">
                  <c:v>0.61514410879629633</c:v>
                </c:pt>
                <c:pt idx="17437">
                  <c:v>0.61514523148148148</c:v>
                </c:pt>
                <c:pt idx="17438">
                  <c:v>0.61514640046296298</c:v>
                </c:pt>
                <c:pt idx="17439">
                  <c:v>0.61514755787037045</c:v>
                </c:pt>
                <c:pt idx="17440">
                  <c:v>0.61514871527777781</c:v>
                </c:pt>
                <c:pt idx="17441">
                  <c:v>0.61514987268518517</c:v>
                </c:pt>
                <c:pt idx="17442">
                  <c:v>0.6151510185185185</c:v>
                </c:pt>
                <c:pt idx="17443">
                  <c:v>0.6151521875</c:v>
                </c:pt>
                <c:pt idx="17444">
                  <c:v>0.61515333333333333</c:v>
                </c:pt>
                <c:pt idx="17445">
                  <c:v>0.61515449074074069</c:v>
                </c:pt>
                <c:pt idx="17446">
                  <c:v>0.61515568287037037</c:v>
                </c:pt>
                <c:pt idx="17447">
                  <c:v>0.61515766203703703</c:v>
                </c:pt>
                <c:pt idx="17448">
                  <c:v>0.61515894675925931</c:v>
                </c:pt>
                <c:pt idx="17449">
                  <c:v>0.61515940972222227</c:v>
                </c:pt>
                <c:pt idx="17450">
                  <c:v>0.61516127314814817</c:v>
                </c:pt>
                <c:pt idx="17451">
                  <c:v>0.61516275462962966</c:v>
                </c:pt>
                <c:pt idx="17452">
                  <c:v>0.6151639699074074</c:v>
                </c:pt>
                <c:pt idx="17453">
                  <c:v>0.61516542824074072</c:v>
                </c:pt>
                <c:pt idx="17454">
                  <c:v>0.61516668981481482</c:v>
                </c:pt>
                <c:pt idx="17455">
                  <c:v>0.61516724537037037</c:v>
                </c:pt>
                <c:pt idx="17456">
                  <c:v>0.61516840277777785</c:v>
                </c:pt>
                <c:pt idx="17457">
                  <c:v>0.6151695601851852</c:v>
                </c:pt>
                <c:pt idx="17458">
                  <c:v>0.61517071759259256</c:v>
                </c:pt>
                <c:pt idx="17459">
                  <c:v>0.61517187500000003</c:v>
                </c:pt>
                <c:pt idx="17460">
                  <c:v>0.61517303240740739</c:v>
                </c:pt>
                <c:pt idx="17461">
                  <c:v>0.61517421296296304</c:v>
                </c:pt>
                <c:pt idx="17462">
                  <c:v>0.61517535879629626</c:v>
                </c:pt>
                <c:pt idx="17463">
                  <c:v>0.61517650462962958</c:v>
                </c:pt>
                <c:pt idx="17464">
                  <c:v>0.61517767361111109</c:v>
                </c:pt>
                <c:pt idx="17465">
                  <c:v>0.61517902777777778</c:v>
                </c:pt>
                <c:pt idx="17466">
                  <c:v>0.6151805208333333</c:v>
                </c:pt>
                <c:pt idx="17467">
                  <c:v>0.61518179398148154</c:v>
                </c:pt>
                <c:pt idx="17468">
                  <c:v>0.6151830787037037</c:v>
                </c:pt>
                <c:pt idx="17469">
                  <c:v>0.61518346064814822</c:v>
                </c:pt>
                <c:pt idx="17470">
                  <c:v>0.61518539351851853</c:v>
                </c:pt>
                <c:pt idx="17471">
                  <c:v>0.61518624999999993</c:v>
                </c:pt>
                <c:pt idx="17472">
                  <c:v>0.61518695601851847</c:v>
                </c:pt>
                <c:pt idx="17473">
                  <c:v>0.61518844907407411</c:v>
                </c:pt>
                <c:pt idx="17474">
                  <c:v>0.61518979166666665</c:v>
                </c:pt>
                <c:pt idx="17475">
                  <c:v>0.61519039351851845</c:v>
                </c:pt>
                <c:pt idx="17476">
                  <c:v>0.61519153935185189</c:v>
                </c:pt>
                <c:pt idx="17477">
                  <c:v>0.61519270833333339</c:v>
                </c:pt>
                <c:pt idx="17478">
                  <c:v>0.61519385416666672</c:v>
                </c:pt>
                <c:pt idx="17479">
                  <c:v>0.61519503472222226</c:v>
                </c:pt>
                <c:pt idx="17480">
                  <c:v>0.61519618055555547</c:v>
                </c:pt>
                <c:pt idx="17481">
                  <c:v>0.61519733796296294</c:v>
                </c:pt>
                <c:pt idx="17482">
                  <c:v>0.61519849537037041</c:v>
                </c:pt>
                <c:pt idx="17483">
                  <c:v>0.61519965277777777</c:v>
                </c:pt>
                <c:pt idx="17484">
                  <c:v>0.6152007986111111</c:v>
                </c:pt>
                <c:pt idx="17485">
                  <c:v>0.61520203703703702</c:v>
                </c:pt>
                <c:pt idx="17486">
                  <c:v>0.61520476851851857</c:v>
                </c:pt>
                <c:pt idx="17487">
                  <c:v>0.61520488425925923</c:v>
                </c:pt>
                <c:pt idx="17488">
                  <c:v>0.615205474537037</c:v>
                </c:pt>
                <c:pt idx="17489">
                  <c:v>0.61520802083333326</c:v>
                </c:pt>
                <c:pt idx="17490">
                  <c:v>0.61520842592592595</c:v>
                </c:pt>
                <c:pt idx="17491">
                  <c:v>0.6152091666666667</c:v>
                </c:pt>
                <c:pt idx="17492">
                  <c:v>0.6152103356481482</c:v>
                </c:pt>
                <c:pt idx="17493">
                  <c:v>0.61521149305555556</c:v>
                </c:pt>
                <c:pt idx="17494">
                  <c:v>0.61521238425925928</c:v>
                </c:pt>
                <c:pt idx="17495">
                  <c:v>0.61521354166666664</c:v>
                </c:pt>
                <c:pt idx="17496">
                  <c:v>0.61521471064814814</c:v>
                </c:pt>
                <c:pt idx="17497">
                  <c:v>0.61521585648148147</c:v>
                </c:pt>
                <c:pt idx="17498">
                  <c:v>0.61521701388888894</c:v>
                </c:pt>
                <c:pt idx="17499">
                  <c:v>0.61521831018518525</c:v>
                </c:pt>
                <c:pt idx="17500">
                  <c:v>0.61521932870370366</c:v>
                </c:pt>
                <c:pt idx="17501">
                  <c:v>0.61522048611111113</c:v>
                </c:pt>
                <c:pt idx="17502">
                  <c:v>0.61522164351851849</c:v>
                </c:pt>
                <c:pt idx="17503">
                  <c:v>0.61522280092592596</c:v>
                </c:pt>
                <c:pt idx="17504">
                  <c:v>0.61522403935185188</c:v>
                </c:pt>
                <c:pt idx="17505">
                  <c:v>0.61522746527777772</c:v>
                </c:pt>
                <c:pt idx="17506">
                  <c:v>0.61522763888888887</c:v>
                </c:pt>
                <c:pt idx="17507">
                  <c:v>0.61522877314814817</c:v>
                </c:pt>
                <c:pt idx="17508">
                  <c:v>0.61523133101851857</c:v>
                </c:pt>
                <c:pt idx="17509">
                  <c:v>0.61523335648148147</c:v>
                </c:pt>
                <c:pt idx="17510">
                  <c:v>0.61523461805555557</c:v>
                </c:pt>
                <c:pt idx="17511">
                  <c:v>0.61523491898148142</c:v>
                </c:pt>
                <c:pt idx="17512">
                  <c:v>0.61523579861111111</c:v>
                </c:pt>
                <c:pt idx="17513">
                  <c:v>0.61523695601851847</c:v>
                </c:pt>
                <c:pt idx="17514">
                  <c:v>0.61523811342592594</c:v>
                </c:pt>
                <c:pt idx="17515">
                  <c:v>0.61523927083333341</c:v>
                </c:pt>
                <c:pt idx="17516">
                  <c:v>0.61524042824074077</c:v>
                </c:pt>
                <c:pt idx="17517">
                  <c:v>0.61524158564814813</c:v>
                </c:pt>
                <c:pt idx="17518">
                  <c:v>0.61524275462962963</c:v>
                </c:pt>
                <c:pt idx="17519">
                  <c:v>0.61524390046296296</c:v>
                </c:pt>
                <c:pt idx="17520">
                  <c:v>0.61524505787037043</c:v>
                </c:pt>
                <c:pt idx="17521">
                  <c:v>0.61524622685185182</c:v>
                </c:pt>
                <c:pt idx="17522">
                  <c:v>0.6152480208333333</c:v>
                </c:pt>
                <c:pt idx="17523">
                  <c:v>0.61524945601851855</c:v>
                </c:pt>
                <c:pt idx="17524">
                  <c:v>0.61524968749999998</c:v>
                </c:pt>
                <c:pt idx="17525">
                  <c:v>0.615251875</c:v>
                </c:pt>
                <c:pt idx="17526">
                  <c:v>0.61525314814814813</c:v>
                </c:pt>
                <c:pt idx="17527">
                  <c:v>0.61525358796296303</c:v>
                </c:pt>
                <c:pt idx="17528">
                  <c:v>0.61525432870370378</c:v>
                </c:pt>
                <c:pt idx="17529">
                  <c:v>0.61525649305555552</c:v>
                </c:pt>
                <c:pt idx="17530">
                  <c:v>0.61525666666666667</c:v>
                </c:pt>
                <c:pt idx="17531">
                  <c:v>0.61525784722222221</c:v>
                </c:pt>
                <c:pt idx="17532">
                  <c:v>0.6152589467592593</c:v>
                </c:pt>
                <c:pt idx="17533">
                  <c:v>0.61526010416666665</c:v>
                </c:pt>
                <c:pt idx="17534">
                  <c:v>0.61526127314814816</c:v>
                </c:pt>
                <c:pt idx="17535">
                  <c:v>0.61526241898148148</c:v>
                </c:pt>
                <c:pt idx="17536">
                  <c:v>0.61526357638888896</c:v>
                </c:pt>
                <c:pt idx="17537">
                  <c:v>0.61526473379629631</c:v>
                </c:pt>
                <c:pt idx="17538">
                  <c:v>0.61526589120370367</c:v>
                </c:pt>
                <c:pt idx="17539">
                  <c:v>0.61526704861111103</c:v>
                </c:pt>
                <c:pt idx="17540">
                  <c:v>0.61526821759259254</c:v>
                </c:pt>
                <c:pt idx="17541">
                  <c:v>0.61526936342592597</c:v>
                </c:pt>
                <c:pt idx="17542">
                  <c:v>0.61527054398148151</c:v>
                </c:pt>
                <c:pt idx="17543">
                  <c:v>0.61527267361111115</c:v>
                </c:pt>
                <c:pt idx="17544">
                  <c:v>0.61527381944444448</c:v>
                </c:pt>
                <c:pt idx="17545">
                  <c:v>0.61527405092592591</c:v>
                </c:pt>
                <c:pt idx="17546">
                  <c:v>0.61527594907407401</c:v>
                </c:pt>
                <c:pt idx="17547">
                  <c:v>0.61527722222222214</c:v>
                </c:pt>
                <c:pt idx="17548">
                  <c:v>0.61527746527777771</c:v>
                </c:pt>
                <c:pt idx="17549">
                  <c:v>0.61527954861111112</c:v>
                </c:pt>
                <c:pt idx="17550">
                  <c:v>0.61528063657407406</c:v>
                </c:pt>
                <c:pt idx="17551">
                  <c:v>0.61528093750000001</c:v>
                </c:pt>
                <c:pt idx="17552">
                  <c:v>0.61528209490740737</c:v>
                </c:pt>
                <c:pt idx="17553">
                  <c:v>0.61528326388888888</c:v>
                </c:pt>
                <c:pt idx="17554">
                  <c:v>0.6152844097222222</c:v>
                </c:pt>
                <c:pt idx="17555">
                  <c:v>0.61528557870370371</c:v>
                </c:pt>
                <c:pt idx="17556">
                  <c:v>0.61528686342592598</c:v>
                </c:pt>
                <c:pt idx="17557">
                  <c:v>0.61528788194444439</c:v>
                </c:pt>
                <c:pt idx="17558">
                  <c:v>0.61528903935185186</c:v>
                </c:pt>
                <c:pt idx="17559">
                  <c:v>0.61529019675925922</c:v>
                </c:pt>
                <c:pt idx="17560">
                  <c:v>0.61529136574074073</c:v>
                </c:pt>
                <c:pt idx="17561">
                  <c:v>0.61529298611111105</c:v>
                </c:pt>
                <c:pt idx="17562">
                  <c:v>0.61529406249999996</c:v>
                </c:pt>
                <c:pt idx="17563">
                  <c:v>0.61529501157407407</c:v>
                </c:pt>
                <c:pt idx="17564">
                  <c:v>0.61529718750000006</c:v>
                </c:pt>
                <c:pt idx="17565">
                  <c:v>0.61529765046296292</c:v>
                </c:pt>
                <c:pt idx="17566">
                  <c:v>0.61529839120370378</c:v>
                </c:pt>
                <c:pt idx="17567">
                  <c:v>0.6153001388888889</c:v>
                </c:pt>
                <c:pt idx="17568">
                  <c:v>0.61530130787037041</c:v>
                </c:pt>
                <c:pt idx="17569">
                  <c:v>0.61530177083333326</c:v>
                </c:pt>
                <c:pt idx="17570">
                  <c:v>0.6153040856481482</c:v>
                </c:pt>
                <c:pt idx="17571">
                  <c:v>0.61530505787037038</c:v>
                </c:pt>
                <c:pt idx="17572">
                  <c:v>0.61530524305555556</c:v>
                </c:pt>
                <c:pt idx="17573">
                  <c:v>0.61530640046296292</c:v>
                </c:pt>
                <c:pt idx="17574">
                  <c:v>0.61530756944444442</c:v>
                </c:pt>
                <c:pt idx="17575">
                  <c:v>0.61530872685185189</c:v>
                </c:pt>
                <c:pt idx="17576">
                  <c:v>0.61530987268518522</c:v>
                </c:pt>
                <c:pt idx="17577">
                  <c:v>0.61531103009259258</c:v>
                </c:pt>
                <c:pt idx="17578">
                  <c:v>0.61531218749999994</c:v>
                </c:pt>
                <c:pt idx="17579">
                  <c:v>0.61531333333333338</c:v>
                </c:pt>
                <c:pt idx="17580">
                  <c:v>0.61531450231481488</c:v>
                </c:pt>
                <c:pt idx="17581">
                  <c:v>0.61531567129629627</c:v>
                </c:pt>
                <c:pt idx="17582">
                  <c:v>0.61531728009259257</c:v>
                </c:pt>
                <c:pt idx="17583">
                  <c:v>0.61531898148148145</c:v>
                </c:pt>
                <c:pt idx="17584">
                  <c:v>0.61532011574074075</c:v>
                </c:pt>
                <c:pt idx="17585">
                  <c:v>0.61532045138888891</c:v>
                </c:pt>
                <c:pt idx="17586">
                  <c:v>0.61532226851851846</c:v>
                </c:pt>
                <c:pt idx="17587">
                  <c:v>0.61532295138888882</c:v>
                </c:pt>
                <c:pt idx="17588">
                  <c:v>0.61532398148148149</c:v>
                </c:pt>
                <c:pt idx="17589">
                  <c:v>0.6153250925925926</c:v>
                </c:pt>
                <c:pt idx="17590">
                  <c:v>0.61532623842592593</c:v>
                </c:pt>
                <c:pt idx="17591">
                  <c:v>0.61532723379629628</c:v>
                </c:pt>
                <c:pt idx="17592">
                  <c:v>0.61532839120370375</c:v>
                </c:pt>
                <c:pt idx="17593">
                  <c:v>0.61532956018518525</c:v>
                </c:pt>
                <c:pt idx="17594">
                  <c:v>0.61533070601851847</c:v>
                </c:pt>
                <c:pt idx="17595">
                  <c:v>0.61533187499999997</c:v>
                </c:pt>
                <c:pt idx="17596">
                  <c:v>0.6153330208333333</c:v>
                </c:pt>
                <c:pt idx="17597">
                  <c:v>0.61533417824074077</c:v>
                </c:pt>
                <c:pt idx="17598">
                  <c:v>0.61533533564814813</c:v>
                </c:pt>
                <c:pt idx="17599">
                  <c:v>0.61533649305555549</c:v>
                </c:pt>
                <c:pt idx="17600">
                  <c:v>0.61533766203703699</c:v>
                </c:pt>
                <c:pt idx="17601">
                  <c:v>0.61533937500000002</c:v>
                </c:pt>
                <c:pt idx="17602">
                  <c:v>0.615340474537037</c:v>
                </c:pt>
                <c:pt idx="17603">
                  <c:v>0.61534112268518515</c:v>
                </c:pt>
                <c:pt idx="17604">
                  <c:v>0.61534304398148154</c:v>
                </c:pt>
                <c:pt idx="17605">
                  <c:v>0.61534348379629633</c:v>
                </c:pt>
                <c:pt idx="17606">
                  <c:v>0.61534552083333338</c:v>
                </c:pt>
                <c:pt idx="17607">
                  <c:v>0.61534689814814814</c:v>
                </c:pt>
                <c:pt idx="17608">
                  <c:v>0.61534707175925929</c:v>
                </c:pt>
                <c:pt idx="17609">
                  <c:v>0.61534812500000002</c:v>
                </c:pt>
                <c:pt idx="17610">
                  <c:v>0.61535043981481474</c:v>
                </c:pt>
                <c:pt idx="17611">
                  <c:v>0.61535057870370369</c:v>
                </c:pt>
                <c:pt idx="17612">
                  <c:v>0.61535155092592597</c:v>
                </c:pt>
                <c:pt idx="17613">
                  <c:v>0.61535269675925919</c:v>
                </c:pt>
                <c:pt idx="17614">
                  <c:v>0.61535385416666666</c:v>
                </c:pt>
                <c:pt idx="17615">
                  <c:v>0.61535501157407413</c:v>
                </c:pt>
                <c:pt idx="17616">
                  <c:v>0.61535616898148149</c:v>
                </c:pt>
                <c:pt idx="17617">
                  <c:v>0.61535732638888885</c:v>
                </c:pt>
                <c:pt idx="17618">
                  <c:v>0.61535848379629632</c:v>
                </c:pt>
                <c:pt idx="17619">
                  <c:v>0.61535964120370368</c:v>
                </c:pt>
                <c:pt idx="17620">
                  <c:v>0.61536081018518518</c:v>
                </c:pt>
                <c:pt idx="17621">
                  <c:v>0.61536195601851851</c:v>
                </c:pt>
                <c:pt idx="17622">
                  <c:v>0.61536432870370372</c:v>
                </c:pt>
                <c:pt idx="17623">
                  <c:v>0.61536555555555561</c:v>
                </c:pt>
                <c:pt idx="17624">
                  <c:v>0.61536587962962963</c:v>
                </c:pt>
                <c:pt idx="17625">
                  <c:v>0.61536660879629634</c:v>
                </c:pt>
                <c:pt idx="17626">
                  <c:v>0.61536866898148146</c:v>
                </c:pt>
                <c:pt idx="17627">
                  <c:v>0.61536901620370377</c:v>
                </c:pt>
                <c:pt idx="17628">
                  <c:v>0.61537115740740744</c:v>
                </c:pt>
                <c:pt idx="17629">
                  <c:v>0.6153721875</c:v>
                </c:pt>
                <c:pt idx="17630">
                  <c:v>0.61537259259259258</c:v>
                </c:pt>
                <c:pt idx="17631">
                  <c:v>0.61537489583333338</c:v>
                </c:pt>
                <c:pt idx="17632">
                  <c:v>0.61537498842592586</c:v>
                </c:pt>
                <c:pt idx="17633">
                  <c:v>0.61537585648148152</c:v>
                </c:pt>
                <c:pt idx="17634">
                  <c:v>0.61537700231481474</c:v>
                </c:pt>
                <c:pt idx="17635">
                  <c:v>0.61537815972222221</c:v>
                </c:pt>
                <c:pt idx="17636">
                  <c:v>0.61537932870370371</c:v>
                </c:pt>
                <c:pt idx="17637">
                  <c:v>0.61538047453703704</c:v>
                </c:pt>
                <c:pt idx="17638">
                  <c:v>0.6153816319444444</c:v>
                </c:pt>
                <c:pt idx="17639">
                  <c:v>0.61538278935185187</c:v>
                </c:pt>
                <c:pt idx="17640">
                  <c:v>0.61538395833333337</c:v>
                </c:pt>
                <c:pt idx="17641">
                  <c:v>0.61538511574074073</c:v>
                </c:pt>
                <c:pt idx="17642">
                  <c:v>0.61538626157407406</c:v>
                </c:pt>
                <c:pt idx="17643">
                  <c:v>0.61538770833333334</c:v>
                </c:pt>
                <c:pt idx="17644">
                  <c:v>0.61538893518518523</c:v>
                </c:pt>
                <c:pt idx="17645">
                  <c:v>0.61538984953703701</c:v>
                </c:pt>
                <c:pt idx="17646">
                  <c:v>0.61539146990740734</c:v>
                </c:pt>
                <c:pt idx="17647">
                  <c:v>0.61539251157407404</c:v>
                </c:pt>
                <c:pt idx="17648">
                  <c:v>0.61539429398148149</c:v>
                </c:pt>
                <c:pt idx="17649">
                  <c:v>0.61539440972222215</c:v>
                </c:pt>
                <c:pt idx="17650">
                  <c:v>0.61539633101851854</c:v>
                </c:pt>
                <c:pt idx="17651">
                  <c:v>0.61539776620370368</c:v>
                </c:pt>
                <c:pt idx="17652">
                  <c:v>0.61539793981481483</c:v>
                </c:pt>
                <c:pt idx="17653">
                  <c:v>0.6153990046296296</c:v>
                </c:pt>
                <c:pt idx="17654">
                  <c:v>0.61540015046296292</c:v>
                </c:pt>
                <c:pt idx="17655">
                  <c:v>0.61540131944444443</c:v>
                </c:pt>
                <c:pt idx="17656">
                  <c:v>0.61540246527777775</c:v>
                </c:pt>
                <c:pt idx="17657">
                  <c:v>0.61540362268518523</c:v>
                </c:pt>
                <c:pt idx="17658">
                  <c:v>0.61540479166666673</c:v>
                </c:pt>
                <c:pt idx="17659">
                  <c:v>0.61540594907407409</c:v>
                </c:pt>
                <c:pt idx="17660">
                  <c:v>0.61540709490740741</c:v>
                </c:pt>
                <c:pt idx="17661">
                  <c:v>0.61540826388888881</c:v>
                </c:pt>
                <c:pt idx="17662">
                  <c:v>0.61540940972222224</c:v>
                </c:pt>
                <c:pt idx="17663">
                  <c:v>0.61541057870370375</c:v>
                </c:pt>
                <c:pt idx="17664">
                  <c:v>0.61541295138888885</c:v>
                </c:pt>
                <c:pt idx="17665">
                  <c:v>0.61541305555555559</c:v>
                </c:pt>
                <c:pt idx="17666">
                  <c:v>0.615414074074074</c:v>
                </c:pt>
                <c:pt idx="17667">
                  <c:v>0.61541653935185192</c:v>
                </c:pt>
                <c:pt idx="17668">
                  <c:v>0.61541813657407407</c:v>
                </c:pt>
                <c:pt idx="17669">
                  <c:v>0.61541937499999999</c:v>
                </c:pt>
                <c:pt idx="17670">
                  <c:v>0.6154200694444445</c:v>
                </c:pt>
                <c:pt idx="17671">
                  <c:v>0.6154216203703704</c:v>
                </c:pt>
                <c:pt idx="17672">
                  <c:v>0.61542233796296297</c:v>
                </c:pt>
                <c:pt idx="17673">
                  <c:v>0.6154234837962963</c:v>
                </c:pt>
                <c:pt idx="17674">
                  <c:v>0.61542462962962963</c:v>
                </c:pt>
                <c:pt idx="17675">
                  <c:v>0.61542579861111113</c:v>
                </c:pt>
                <c:pt idx="17676">
                  <c:v>0.61542694444444446</c:v>
                </c:pt>
                <c:pt idx="17677">
                  <c:v>0.61542810185185182</c:v>
                </c:pt>
                <c:pt idx="17678">
                  <c:v>0.61542927083333332</c:v>
                </c:pt>
                <c:pt idx="17679">
                  <c:v>0.61543043981481482</c:v>
                </c:pt>
                <c:pt idx="17680">
                  <c:v>0.61543158564814815</c:v>
                </c:pt>
                <c:pt idx="17681">
                  <c:v>0.61543274305555562</c:v>
                </c:pt>
                <c:pt idx="17682">
                  <c:v>0.61543452546296296</c:v>
                </c:pt>
                <c:pt idx="17683">
                  <c:v>0.6154353935185185</c:v>
                </c:pt>
                <c:pt idx="17684">
                  <c:v>0.61543650462962962</c:v>
                </c:pt>
                <c:pt idx="17685">
                  <c:v>0.61543887731481484</c:v>
                </c:pt>
                <c:pt idx="17686">
                  <c:v>0.61543920138888886</c:v>
                </c:pt>
                <c:pt idx="17687">
                  <c:v>0.61543988425925933</c:v>
                </c:pt>
                <c:pt idx="17688">
                  <c:v>0.61544165509259263</c:v>
                </c:pt>
                <c:pt idx="17689">
                  <c:v>0.61544281249999999</c:v>
                </c:pt>
                <c:pt idx="17690">
                  <c:v>0.61544343749999997</c:v>
                </c:pt>
                <c:pt idx="17691">
                  <c:v>0.61544430555555552</c:v>
                </c:pt>
                <c:pt idx="17692">
                  <c:v>0.61544547453703702</c:v>
                </c:pt>
                <c:pt idx="17693">
                  <c:v>0.61544662037037046</c:v>
                </c:pt>
                <c:pt idx="17694">
                  <c:v>0.61544778935185185</c:v>
                </c:pt>
                <c:pt idx="17695">
                  <c:v>0.61544893518518518</c:v>
                </c:pt>
                <c:pt idx="17696">
                  <c:v>0.61545009259259253</c:v>
                </c:pt>
                <c:pt idx="17697">
                  <c:v>0.61545126157407404</c:v>
                </c:pt>
                <c:pt idx="17698">
                  <c:v>0.61545240740740748</c:v>
                </c:pt>
                <c:pt idx="17699">
                  <c:v>0.61545357638888887</c:v>
                </c:pt>
                <c:pt idx="17700">
                  <c:v>0.61545473379629623</c:v>
                </c:pt>
                <c:pt idx="17701">
                  <c:v>0.6154558912037037</c:v>
                </c:pt>
                <c:pt idx="17702">
                  <c:v>0.61545710648148144</c:v>
                </c:pt>
                <c:pt idx="17703">
                  <c:v>0.61545917824074081</c:v>
                </c:pt>
                <c:pt idx="17704">
                  <c:v>0.61545981481481482</c:v>
                </c:pt>
                <c:pt idx="17705">
                  <c:v>0.61546167824074083</c:v>
                </c:pt>
                <c:pt idx="17706">
                  <c:v>0.61546246527777781</c:v>
                </c:pt>
                <c:pt idx="17707">
                  <c:v>0.61546282407407404</c:v>
                </c:pt>
                <c:pt idx="17708">
                  <c:v>0.61546500000000004</c:v>
                </c:pt>
                <c:pt idx="17709">
                  <c:v>0.61546611111111105</c:v>
                </c:pt>
                <c:pt idx="17710">
                  <c:v>0.61546629629629634</c:v>
                </c:pt>
                <c:pt idx="17711">
                  <c:v>0.6154674537037037</c:v>
                </c:pt>
                <c:pt idx="17712">
                  <c:v>0.61546862268518521</c:v>
                </c:pt>
                <c:pt idx="17713">
                  <c:v>0.61546978009259257</c:v>
                </c:pt>
                <c:pt idx="17714">
                  <c:v>0.61547092592592589</c:v>
                </c:pt>
                <c:pt idx="17715">
                  <c:v>0.6154720949074074</c:v>
                </c:pt>
                <c:pt idx="17716">
                  <c:v>0.61547324074074072</c:v>
                </c:pt>
                <c:pt idx="17717">
                  <c:v>0.61547440972222223</c:v>
                </c:pt>
                <c:pt idx="17718">
                  <c:v>0.61547555555555555</c:v>
                </c:pt>
                <c:pt idx="17719">
                  <c:v>0.61547672453703706</c:v>
                </c:pt>
                <c:pt idx="17720">
                  <c:v>0.6154782523148149</c:v>
                </c:pt>
                <c:pt idx="17721">
                  <c:v>0.61547960648148148</c:v>
                </c:pt>
                <c:pt idx="17722">
                  <c:v>0.61548081018518519</c:v>
                </c:pt>
                <c:pt idx="17723">
                  <c:v>0.61548134259259268</c:v>
                </c:pt>
                <c:pt idx="17724">
                  <c:v>0.61548366898148144</c:v>
                </c:pt>
                <c:pt idx="17725">
                  <c:v>0.61548468749999996</c:v>
                </c:pt>
                <c:pt idx="17726">
                  <c:v>0.61548498842592592</c:v>
                </c:pt>
                <c:pt idx="17727">
                  <c:v>0.6154862152777778</c:v>
                </c:pt>
                <c:pt idx="17728">
                  <c:v>0.61548864583333329</c:v>
                </c:pt>
                <c:pt idx="17729">
                  <c:v>0.61548901620370366</c:v>
                </c:pt>
                <c:pt idx="17730">
                  <c:v>0.6154895949074074</c:v>
                </c:pt>
                <c:pt idx="17731">
                  <c:v>0.61549060185185189</c:v>
                </c:pt>
                <c:pt idx="17732">
                  <c:v>0.6154917708333334</c:v>
                </c:pt>
                <c:pt idx="17733">
                  <c:v>0.61549291666666672</c:v>
                </c:pt>
                <c:pt idx="17734">
                  <c:v>0.61549407407407408</c:v>
                </c:pt>
                <c:pt idx="17735">
                  <c:v>0.61549524305555547</c:v>
                </c:pt>
                <c:pt idx="17736">
                  <c:v>0.61549638888888891</c:v>
                </c:pt>
                <c:pt idx="17737">
                  <c:v>0.61549754629629627</c:v>
                </c:pt>
                <c:pt idx="17738">
                  <c:v>0.61549871527777777</c:v>
                </c:pt>
                <c:pt idx="17739">
                  <c:v>0.61549987268518513</c:v>
                </c:pt>
                <c:pt idx="17740">
                  <c:v>0.61550101851851857</c:v>
                </c:pt>
                <c:pt idx="17741">
                  <c:v>0.6155022916666667</c:v>
                </c:pt>
                <c:pt idx="17742">
                  <c:v>0.61550450231481479</c:v>
                </c:pt>
                <c:pt idx="17743">
                  <c:v>0.61550471064814816</c:v>
                </c:pt>
                <c:pt idx="17744">
                  <c:v>0.61550574074074083</c:v>
                </c:pt>
                <c:pt idx="17745">
                  <c:v>0.6155080092592593</c:v>
                </c:pt>
                <c:pt idx="17746">
                  <c:v>0.61550812500000007</c:v>
                </c:pt>
                <c:pt idx="17747">
                  <c:v>0.61550914351851849</c:v>
                </c:pt>
                <c:pt idx="17748">
                  <c:v>0.61551046296296297</c:v>
                </c:pt>
                <c:pt idx="17749">
                  <c:v>0.61551157407407409</c:v>
                </c:pt>
                <c:pt idx="17750">
                  <c:v>0.61551259259259261</c:v>
                </c:pt>
                <c:pt idx="17751">
                  <c:v>0.61551376157407411</c:v>
                </c:pt>
                <c:pt idx="17752">
                  <c:v>0.61551491898148147</c:v>
                </c:pt>
                <c:pt idx="17753">
                  <c:v>0.61551607638888883</c:v>
                </c:pt>
                <c:pt idx="17754">
                  <c:v>0.6155172337962963</c:v>
                </c:pt>
                <c:pt idx="17755">
                  <c:v>0.61551839120370366</c:v>
                </c:pt>
                <c:pt idx="17756">
                  <c:v>0.61551954861111113</c:v>
                </c:pt>
                <c:pt idx="17757">
                  <c:v>0.61552070601851849</c:v>
                </c:pt>
                <c:pt idx="17758">
                  <c:v>0.61552185185185193</c:v>
                </c:pt>
                <c:pt idx="17759">
                  <c:v>0.61552302083333332</c:v>
                </c:pt>
                <c:pt idx="17760">
                  <c:v>0.61552579861111112</c:v>
                </c:pt>
                <c:pt idx="17761">
                  <c:v>0.61552625000000005</c:v>
                </c:pt>
                <c:pt idx="17762">
                  <c:v>0.61552682870370368</c:v>
                </c:pt>
                <c:pt idx="17763">
                  <c:v>0.61552811342592595</c:v>
                </c:pt>
                <c:pt idx="17764">
                  <c:v>0.61552908564814823</c:v>
                </c:pt>
                <c:pt idx="17765">
                  <c:v>0.61552997685185185</c:v>
                </c:pt>
                <c:pt idx="17766">
                  <c:v>0.61553128472222218</c:v>
                </c:pt>
                <c:pt idx="17767">
                  <c:v>0.61553244212962954</c:v>
                </c:pt>
                <c:pt idx="17768">
                  <c:v>0.61553350694444442</c:v>
                </c:pt>
                <c:pt idx="17769">
                  <c:v>0.61553472222222216</c:v>
                </c:pt>
                <c:pt idx="17770">
                  <c:v>0.61553598379629626</c:v>
                </c:pt>
                <c:pt idx="17771">
                  <c:v>0.6155369097222223</c:v>
                </c:pt>
                <c:pt idx="17772">
                  <c:v>0.61553805555555552</c:v>
                </c:pt>
                <c:pt idx="17773">
                  <c:v>0.61553922453703702</c:v>
                </c:pt>
                <c:pt idx="17774">
                  <c:v>0.61554038194444438</c:v>
                </c:pt>
                <c:pt idx="17775">
                  <c:v>0.61554153935185185</c:v>
                </c:pt>
                <c:pt idx="17776">
                  <c:v>0.61554269675925932</c:v>
                </c:pt>
                <c:pt idx="17777">
                  <c:v>0.61554398148148148</c:v>
                </c:pt>
                <c:pt idx="17778">
                  <c:v>0.61554501157407404</c:v>
                </c:pt>
                <c:pt idx="17779">
                  <c:v>0.61554616898148151</c:v>
                </c:pt>
                <c:pt idx="17780">
                  <c:v>0.61554732638888887</c:v>
                </c:pt>
                <c:pt idx="17781">
                  <c:v>0.61554887731481489</c:v>
                </c:pt>
                <c:pt idx="17782">
                  <c:v>0.61555050925925925</c:v>
                </c:pt>
                <c:pt idx="17783">
                  <c:v>0.61555170138888893</c:v>
                </c:pt>
                <c:pt idx="17784">
                  <c:v>0.61555244212962967</c:v>
                </c:pt>
                <c:pt idx="17785">
                  <c:v>0.6155541898148148</c:v>
                </c:pt>
                <c:pt idx="17786">
                  <c:v>0.61555524305555553</c:v>
                </c:pt>
                <c:pt idx="17787">
                  <c:v>0.6155555787037037</c:v>
                </c:pt>
                <c:pt idx="17788">
                  <c:v>0.61555745370370363</c:v>
                </c:pt>
                <c:pt idx="17789">
                  <c:v>0.61555820601851852</c:v>
                </c:pt>
                <c:pt idx="17790">
                  <c:v>0.61555890046296291</c:v>
                </c:pt>
                <c:pt idx="17791">
                  <c:v>0.61556005787037038</c:v>
                </c:pt>
                <c:pt idx="17792">
                  <c:v>0.61556121527777774</c:v>
                </c:pt>
                <c:pt idx="17793">
                  <c:v>0.61556236111111118</c:v>
                </c:pt>
                <c:pt idx="17794">
                  <c:v>0.61556351851851854</c:v>
                </c:pt>
                <c:pt idx="17795">
                  <c:v>0.61556468749999993</c:v>
                </c:pt>
                <c:pt idx="17796">
                  <c:v>0.61556583333333337</c:v>
                </c:pt>
                <c:pt idx="17797">
                  <c:v>0.6155670138888889</c:v>
                </c:pt>
                <c:pt idx="17798">
                  <c:v>0.61556815972222223</c:v>
                </c:pt>
                <c:pt idx="17799">
                  <c:v>0.61556931712962959</c:v>
                </c:pt>
                <c:pt idx="17800">
                  <c:v>0.61557055555555562</c:v>
                </c:pt>
                <c:pt idx="17801">
                  <c:v>0.61557212962962959</c:v>
                </c:pt>
                <c:pt idx="17802">
                  <c:v>0.61557388888888886</c:v>
                </c:pt>
                <c:pt idx="17803">
                  <c:v>0.61557405092592588</c:v>
                </c:pt>
                <c:pt idx="17804">
                  <c:v>0.6155751620370371</c:v>
                </c:pt>
                <c:pt idx="17805">
                  <c:v>0.61557744212962962</c:v>
                </c:pt>
                <c:pt idx="17806">
                  <c:v>0.61557790509259258</c:v>
                </c:pt>
                <c:pt idx="17807">
                  <c:v>0.61557878472222216</c:v>
                </c:pt>
                <c:pt idx="17808">
                  <c:v>0.61558061342592596</c:v>
                </c:pt>
                <c:pt idx="17809">
                  <c:v>0.61558119212962958</c:v>
                </c:pt>
                <c:pt idx="17810">
                  <c:v>0.61558223379629629</c:v>
                </c:pt>
                <c:pt idx="17811">
                  <c:v>0.61558468749999995</c:v>
                </c:pt>
                <c:pt idx="17812">
                  <c:v>0.61558532407407407</c:v>
                </c:pt>
                <c:pt idx="17813">
                  <c:v>0.61558561342592599</c:v>
                </c:pt>
                <c:pt idx="17814">
                  <c:v>0.61558666666666673</c:v>
                </c:pt>
                <c:pt idx="17815">
                  <c:v>0.61558783564814812</c:v>
                </c:pt>
                <c:pt idx="17816">
                  <c:v>0.61558898148148145</c:v>
                </c:pt>
                <c:pt idx="17817">
                  <c:v>0.61559015046296295</c:v>
                </c:pt>
                <c:pt idx="17818">
                  <c:v>0.61559130787037042</c:v>
                </c:pt>
                <c:pt idx="17819">
                  <c:v>0.61559246527777778</c:v>
                </c:pt>
                <c:pt idx="17820">
                  <c:v>0.61559362268518514</c:v>
                </c:pt>
                <c:pt idx="17821">
                  <c:v>0.61559478009259261</c:v>
                </c:pt>
                <c:pt idx="17822">
                  <c:v>0.61559592592592594</c:v>
                </c:pt>
                <c:pt idx="17823">
                  <c:v>0.61559709490740744</c:v>
                </c:pt>
                <c:pt idx="17824">
                  <c:v>0.61559826388888894</c:v>
                </c:pt>
                <c:pt idx="17825">
                  <c:v>0.6156002430555555</c:v>
                </c:pt>
                <c:pt idx="17826">
                  <c:v>0.615601412037037</c:v>
                </c:pt>
                <c:pt idx="17827">
                  <c:v>0.6156018518518519</c:v>
                </c:pt>
                <c:pt idx="17828">
                  <c:v>0.61560376157407404</c:v>
                </c:pt>
                <c:pt idx="17829">
                  <c:v>0.61560486111111112</c:v>
                </c:pt>
                <c:pt idx="17830">
                  <c:v>0.61560525462962967</c:v>
                </c:pt>
                <c:pt idx="17831">
                  <c:v>0.6156071296296296</c:v>
                </c:pt>
                <c:pt idx="17832">
                  <c:v>0.61560776620370372</c:v>
                </c:pt>
                <c:pt idx="17833">
                  <c:v>0.61560866898148148</c:v>
                </c:pt>
                <c:pt idx="17834">
                  <c:v>0.6156098148148148</c:v>
                </c:pt>
                <c:pt idx="17835">
                  <c:v>0.61561098379629631</c:v>
                </c:pt>
                <c:pt idx="17836">
                  <c:v>0.61561214120370378</c:v>
                </c:pt>
                <c:pt idx="17837">
                  <c:v>0.61561329861111114</c:v>
                </c:pt>
                <c:pt idx="17838">
                  <c:v>0.6156144560185185</c:v>
                </c:pt>
                <c:pt idx="17839">
                  <c:v>0.61561561342592586</c:v>
                </c:pt>
                <c:pt idx="17840">
                  <c:v>0.61561677083333333</c:v>
                </c:pt>
                <c:pt idx="17841">
                  <c:v>0.6156179282407408</c:v>
                </c:pt>
                <c:pt idx="17842">
                  <c:v>0.61561908564814816</c:v>
                </c:pt>
                <c:pt idx="17843">
                  <c:v>0.61562039351851849</c:v>
                </c:pt>
                <c:pt idx="17844">
                  <c:v>0.61562209490740749</c:v>
                </c:pt>
                <c:pt idx="17845">
                  <c:v>0.61562327546296303</c:v>
                </c:pt>
                <c:pt idx="17846">
                  <c:v>0.61562388888888897</c:v>
                </c:pt>
                <c:pt idx="17847">
                  <c:v>0.61562515046296296</c:v>
                </c:pt>
                <c:pt idx="17848">
                  <c:v>0.61562642361111108</c:v>
                </c:pt>
                <c:pt idx="17849">
                  <c:v>0.61562734953703702</c:v>
                </c:pt>
                <c:pt idx="17850">
                  <c:v>0.61562900462962955</c:v>
                </c:pt>
                <c:pt idx="17851">
                  <c:v>0.61562980324074079</c:v>
                </c:pt>
                <c:pt idx="17852">
                  <c:v>0.61563064814814816</c:v>
                </c:pt>
                <c:pt idx="17853">
                  <c:v>0.61563180555555563</c:v>
                </c:pt>
                <c:pt idx="17854">
                  <c:v>0.61563297453703703</c:v>
                </c:pt>
                <c:pt idx="17855">
                  <c:v>0.61563413194444438</c:v>
                </c:pt>
                <c:pt idx="17856">
                  <c:v>0.61563527777777771</c:v>
                </c:pt>
                <c:pt idx="17857">
                  <c:v>0.61563644675925933</c:v>
                </c:pt>
                <c:pt idx="17858">
                  <c:v>0.61563760416666669</c:v>
                </c:pt>
                <c:pt idx="17859">
                  <c:v>0.61563876157407404</c:v>
                </c:pt>
                <c:pt idx="17860">
                  <c:v>0.6156399189814814</c:v>
                </c:pt>
                <c:pt idx="17861">
                  <c:v>0.61564107638888887</c:v>
                </c:pt>
                <c:pt idx="17862">
                  <c:v>0.6156424421296296</c:v>
                </c:pt>
                <c:pt idx="17863">
                  <c:v>0.61564388888888888</c:v>
                </c:pt>
                <c:pt idx="17864">
                  <c:v>0.61564531249999999</c:v>
                </c:pt>
                <c:pt idx="17865">
                  <c:v>0.61564575231481478</c:v>
                </c:pt>
                <c:pt idx="17866">
                  <c:v>0.61564753472222222</c:v>
                </c:pt>
                <c:pt idx="17867">
                  <c:v>0.6156487268518519</c:v>
                </c:pt>
                <c:pt idx="17868">
                  <c:v>0.61564924768518525</c:v>
                </c:pt>
                <c:pt idx="17869">
                  <c:v>0.61565100694444452</c:v>
                </c:pt>
                <c:pt idx="17870">
                  <c:v>0.61565274305555551</c:v>
                </c:pt>
                <c:pt idx="17871">
                  <c:v>0.61565390046296298</c:v>
                </c:pt>
                <c:pt idx="17872">
                  <c:v>0.6156550462962963</c:v>
                </c:pt>
                <c:pt idx="17873">
                  <c:v>0.61565621527777781</c:v>
                </c:pt>
                <c:pt idx="17874">
                  <c:v>0.61565736111111113</c:v>
                </c:pt>
                <c:pt idx="17875">
                  <c:v>0.61565853009259253</c:v>
                </c:pt>
                <c:pt idx="17876">
                  <c:v>0.61565967592592596</c:v>
                </c:pt>
                <c:pt idx="17877">
                  <c:v>0.61566084490740747</c:v>
                </c:pt>
                <c:pt idx="17878">
                  <c:v>0.61566199074074079</c:v>
                </c:pt>
                <c:pt idx="17879">
                  <c:v>0.61566315972222219</c:v>
                </c:pt>
                <c:pt idx="17880">
                  <c:v>0.61566431712962955</c:v>
                </c:pt>
                <c:pt idx="17881">
                  <c:v>0.61566581018518518</c:v>
                </c:pt>
                <c:pt idx="17882">
                  <c:v>0.61566690972222227</c:v>
                </c:pt>
                <c:pt idx="17883">
                  <c:v>0.61566800925925924</c:v>
                </c:pt>
                <c:pt idx="17884">
                  <c:v>0.61566934027777775</c:v>
                </c:pt>
                <c:pt idx="17885">
                  <c:v>0.61567037037037031</c:v>
                </c:pt>
                <c:pt idx="17886">
                  <c:v>0.61567165509259258</c:v>
                </c:pt>
                <c:pt idx="17887">
                  <c:v>0.61567291666666668</c:v>
                </c:pt>
                <c:pt idx="17888">
                  <c:v>0.61567366898148146</c:v>
                </c:pt>
                <c:pt idx="17889">
                  <c:v>0.6156749421296297</c:v>
                </c:pt>
                <c:pt idx="17890">
                  <c:v>0.6156758912037037</c:v>
                </c:pt>
                <c:pt idx="17891">
                  <c:v>0.61567703703703702</c:v>
                </c:pt>
                <c:pt idx="17892">
                  <c:v>0.61567820601851853</c:v>
                </c:pt>
                <c:pt idx="17893">
                  <c:v>0.61567936342592589</c:v>
                </c:pt>
                <c:pt idx="17894">
                  <c:v>0.61568050925925932</c:v>
                </c:pt>
                <c:pt idx="17895">
                  <c:v>0.61568167824074072</c:v>
                </c:pt>
                <c:pt idx="17896">
                  <c:v>0.61568282407407404</c:v>
                </c:pt>
                <c:pt idx="17897">
                  <c:v>0.61568399305555555</c:v>
                </c:pt>
                <c:pt idx="17898">
                  <c:v>0.61568515046296302</c:v>
                </c:pt>
                <c:pt idx="17899">
                  <c:v>0.61568630787037038</c:v>
                </c:pt>
                <c:pt idx="17900">
                  <c:v>0.6156874537037037</c:v>
                </c:pt>
                <c:pt idx="17901">
                  <c:v>0.61569056712962966</c:v>
                </c:pt>
                <c:pt idx="17902">
                  <c:v>0.61569079861111109</c:v>
                </c:pt>
                <c:pt idx="17903">
                  <c:v>0.61569155092592598</c:v>
                </c:pt>
                <c:pt idx="17904">
                  <c:v>0.61569249999999998</c:v>
                </c:pt>
                <c:pt idx="17905">
                  <c:v>0.61569383101851849</c:v>
                </c:pt>
                <c:pt idx="17906">
                  <c:v>0.6156944328703704</c:v>
                </c:pt>
                <c:pt idx="17907">
                  <c:v>0.6156964236111111</c:v>
                </c:pt>
                <c:pt idx="17908">
                  <c:v>0.61569723379629637</c:v>
                </c:pt>
                <c:pt idx="17909">
                  <c:v>0.61569791666666673</c:v>
                </c:pt>
                <c:pt idx="17910">
                  <c:v>0.61569903935185177</c:v>
                </c:pt>
                <c:pt idx="17911">
                  <c:v>0.61570019675925924</c:v>
                </c:pt>
                <c:pt idx="17912">
                  <c:v>0.61570135416666671</c:v>
                </c:pt>
                <c:pt idx="17913">
                  <c:v>0.61570251157407407</c:v>
                </c:pt>
                <c:pt idx="17914">
                  <c:v>0.61570366898148143</c:v>
                </c:pt>
                <c:pt idx="17915">
                  <c:v>0.61570481481481487</c:v>
                </c:pt>
                <c:pt idx="17916">
                  <c:v>0.61570597222222223</c:v>
                </c:pt>
                <c:pt idx="17917">
                  <c:v>0.61570712962962959</c:v>
                </c:pt>
                <c:pt idx="17918">
                  <c:v>0.61570829861111109</c:v>
                </c:pt>
                <c:pt idx="17919">
                  <c:v>0.61570945601851845</c:v>
                </c:pt>
                <c:pt idx="17920">
                  <c:v>0.61571070601851852</c:v>
                </c:pt>
                <c:pt idx="17921">
                  <c:v>0.61571372685185177</c:v>
                </c:pt>
                <c:pt idx="17922">
                  <c:v>0.61571390046296293</c:v>
                </c:pt>
                <c:pt idx="17923">
                  <c:v>0.61571430555555551</c:v>
                </c:pt>
                <c:pt idx="17924">
                  <c:v>0.61571621527777776</c:v>
                </c:pt>
                <c:pt idx="17925">
                  <c:v>0.6157173032407407</c:v>
                </c:pt>
                <c:pt idx="17926">
                  <c:v>0.61571771990740742</c:v>
                </c:pt>
                <c:pt idx="17927">
                  <c:v>0.61572021990740744</c:v>
                </c:pt>
                <c:pt idx="17928">
                  <c:v>0.61572031250000003</c:v>
                </c:pt>
                <c:pt idx="17929">
                  <c:v>0.61572101851851857</c:v>
                </c:pt>
                <c:pt idx="17930">
                  <c:v>0.61572218749999996</c:v>
                </c:pt>
                <c:pt idx="17931">
                  <c:v>0.61572334490740743</c:v>
                </c:pt>
                <c:pt idx="17932">
                  <c:v>0.61572450231481479</c:v>
                </c:pt>
                <c:pt idx="17933">
                  <c:v>0.61572565972222226</c:v>
                </c:pt>
                <c:pt idx="17934">
                  <c:v>0.61572681712962962</c:v>
                </c:pt>
                <c:pt idx="17935">
                  <c:v>0.61572797453703698</c:v>
                </c:pt>
                <c:pt idx="17936">
                  <c:v>0.61572913194444445</c:v>
                </c:pt>
                <c:pt idx="17937">
                  <c:v>0.61573028935185192</c:v>
                </c:pt>
                <c:pt idx="17938">
                  <c:v>0.61573144675925928</c:v>
                </c:pt>
                <c:pt idx="17939">
                  <c:v>0.61573274305555559</c:v>
                </c:pt>
                <c:pt idx="17940">
                  <c:v>0.61573384259259267</c:v>
                </c:pt>
                <c:pt idx="17941">
                  <c:v>0.61573506944444445</c:v>
                </c:pt>
                <c:pt idx="17942">
                  <c:v>0.61573612268518518</c:v>
                </c:pt>
                <c:pt idx="17943">
                  <c:v>0.61573826388888886</c:v>
                </c:pt>
                <c:pt idx="17944">
                  <c:v>0.61573947916666671</c:v>
                </c:pt>
                <c:pt idx="17945">
                  <c:v>0.61573975694444449</c:v>
                </c:pt>
                <c:pt idx="17946">
                  <c:v>0.61574071759259263</c:v>
                </c:pt>
                <c:pt idx="17947">
                  <c:v>0.61574284722222228</c:v>
                </c:pt>
                <c:pt idx="17948">
                  <c:v>0.61574300925925929</c:v>
                </c:pt>
                <c:pt idx="17949">
                  <c:v>0.61574417824074068</c:v>
                </c:pt>
                <c:pt idx="17950">
                  <c:v>0.61574532407407412</c:v>
                </c:pt>
                <c:pt idx="17951">
                  <c:v>0.61574649305555562</c:v>
                </c:pt>
                <c:pt idx="17952">
                  <c:v>0.61574765046296298</c:v>
                </c:pt>
                <c:pt idx="17953">
                  <c:v>0.61574880787037034</c:v>
                </c:pt>
                <c:pt idx="17954">
                  <c:v>0.61574996527777781</c:v>
                </c:pt>
                <c:pt idx="17955">
                  <c:v>0.61575112268518517</c:v>
                </c:pt>
                <c:pt idx="17956">
                  <c:v>0.61575228009259264</c:v>
                </c:pt>
                <c:pt idx="17957">
                  <c:v>0.6157534375</c:v>
                </c:pt>
                <c:pt idx="17958">
                  <c:v>0.61575491898148149</c:v>
                </c:pt>
                <c:pt idx="17959">
                  <c:v>0.61575619212962962</c:v>
                </c:pt>
                <c:pt idx="17960">
                  <c:v>0.61575792824074072</c:v>
                </c:pt>
                <c:pt idx="17961">
                  <c:v>0.61575921296296299</c:v>
                </c:pt>
                <c:pt idx="17962">
                  <c:v>0.61575957175925922</c:v>
                </c:pt>
                <c:pt idx="17963">
                  <c:v>0.61576177083333339</c:v>
                </c:pt>
                <c:pt idx="17964">
                  <c:v>0.61576280092592595</c:v>
                </c:pt>
                <c:pt idx="17965">
                  <c:v>0.61576399305555551</c:v>
                </c:pt>
                <c:pt idx="17966">
                  <c:v>0.61576593750000008</c:v>
                </c:pt>
                <c:pt idx="17967">
                  <c:v>0.61576627314814814</c:v>
                </c:pt>
                <c:pt idx="17968">
                  <c:v>0.61576736111111119</c:v>
                </c:pt>
                <c:pt idx="17969">
                  <c:v>0.61576853009259258</c:v>
                </c:pt>
                <c:pt idx="17970">
                  <c:v>0.61576967592592591</c:v>
                </c:pt>
                <c:pt idx="17971">
                  <c:v>0.61577083333333327</c:v>
                </c:pt>
                <c:pt idx="17972">
                  <c:v>0.61577199074074074</c:v>
                </c:pt>
                <c:pt idx="17973">
                  <c:v>0.61577314814814821</c:v>
                </c:pt>
                <c:pt idx="17974">
                  <c:v>0.61577430555555557</c:v>
                </c:pt>
                <c:pt idx="17975">
                  <c:v>0.61577546296296293</c:v>
                </c:pt>
                <c:pt idx="17976">
                  <c:v>0.61577663194444443</c:v>
                </c:pt>
                <c:pt idx="17977">
                  <c:v>0.61577777777777776</c:v>
                </c:pt>
                <c:pt idx="17978">
                  <c:v>0.61577899305555561</c:v>
                </c:pt>
                <c:pt idx="17979">
                  <c:v>0.61578081018518516</c:v>
                </c:pt>
                <c:pt idx="17980">
                  <c:v>0.61578234953703703</c:v>
                </c:pt>
                <c:pt idx="17981">
                  <c:v>0.61578253472222222</c:v>
                </c:pt>
                <c:pt idx="17982">
                  <c:v>0.61578409722222216</c:v>
                </c:pt>
                <c:pt idx="17983">
                  <c:v>0.61578600694444441</c:v>
                </c:pt>
                <c:pt idx="17984">
                  <c:v>0.61578640046296296</c:v>
                </c:pt>
                <c:pt idx="17985">
                  <c:v>0.61578815972222223</c:v>
                </c:pt>
                <c:pt idx="17986">
                  <c:v>0.61579027777777773</c:v>
                </c:pt>
                <c:pt idx="17987">
                  <c:v>0.61579131944444443</c:v>
                </c:pt>
                <c:pt idx="17988">
                  <c:v>0.6157924768518519</c:v>
                </c:pt>
                <c:pt idx="17989">
                  <c:v>0.61579363425925926</c:v>
                </c:pt>
                <c:pt idx="17990">
                  <c:v>0.61579478009259259</c:v>
                </c:pt>
                <c:pt idx="17991">
                  <c:v>0.61579594907407409</c:v>
                </c:pt>
                <c:pt idx="17992">
                  <c:v>0.61579710648148156</c:v>
                </c:pt>
                <c:pt idx="17993">
                  <c:v>0.61579825231481478</c:v>
                </c:pt>
                <c:pt idx="17994">
                  <c:v>0.61579942129629628</c:v>
                </c:pt>
                <c:pt idx="17995">
                  <c:v>0.61580057870370364</c:v>
                </c:pt>
                <c:pt idx="17996">
                  <c:v>0.61580173611111111</c:v>
                </c:pt>
                <c:pt idx="17997">
                  <c:v>0.61580494212962966</c:v>
                </c:pt>
                <c:pt idx="17998">
                  <c:v>0.61580504629629629</c:v>
                </c:pt>
                <c:pt idx="17999">
                  <c:v>0.61580550925925925</c:v>
                </c:pt>
                <c:pt idx="18000">
                  <c:v>0.61580840277777771</c:v>
                </c:pt>
                <c:pt idx="18001">
                  <c:v>0.61580863425925925</c:v>
                </c:pt>
                <c:pt idx="18002">
                  <c:v>0.61580898148148144</c:v>
                </c:pt>
                <c:pt idx="18003">
                  <c:v>0.61580996527777776</c:v>
                </c:pt>
                <c:pt idx="18004">
                  <c:v>0.61581211805555558</c:v>
                </c:pt>
                <c:pt idx="18005">
                  <c:v>0.61581238425925933</c:v>
                </c:pt>
                <c:pt idx="18006">
                  <c:v>0.61581365740740746</c:v>
                </c:pt>
                <c:pt idx="18007">
                  <c:v>0.61581446759259262</c:v>
                </c:pt>
                <c:pt idx="18008">
                  <c:v>0.61581562499999998</c:v>
                </c:pt>
                <c:pt idx="18009">
                  <c:v>0.61581677083333342</c:v>
                </c:pt>
                <c:pt idx="18010">
                  <c:v>0.61581793981481481</c:v>
                </c:pt>
                <c:pt idx="18011">
                  <c:v>0.61581909722222217</c:v>
                </c:pt>
                <c:pt idx="18012">
                  <c:v>0.61582024305555549</c:v>
                </c:pt>
                <c:pt idx="18013">
                  <c:v>0.615821412037037</c:v>
                </c:pt>
                <c:pt idx="18014">
                  <c:v>0.61582255787037044</c:v>
                </c:pt>
                <c:pt idx="18015">
                  <c:v>0.61582372685185183</c:v>
                </c:pt>
                <c:pt idx="18016">
                  <c:v>0.61582488425925919</c:v>
                </c:pt>
                <c:pt idx="18017">
                  <c:v>0.61582650462962962</c:v>
                </c:pt>
                <c:pt idx="18018">
                  <c:v>0.61582726851851854</c:v>
                </c:pt>
                <c:pt idx="18019">
                  <c:v>0.61582909722222223</c:v>
                </c:pt>
                <c:pt idx="18020">
                  <c:v>0.61583031249999998</c:v>
                </c:pt>
                <c:pt idx="18021">
                  <c:v>0.61583084490740747</c:v>
                </c:pt>
                <c:pt idx="18022">
                  <c:v>0.61583254629629636</c:v>
                </c:pt>
                <c:pt idx="18023">
                  <c:v>0.61583328703703699</c:v>
                </c:pt>
                <c:pt idx="18024">
                  <c:v>0.61583437499999993</c:v>
                </c:pt>
                <c:pt idx="18025">
                  <c:v>0.61583606481481479</c:v>
                </c:pt>
                <c:pt idx="18026">
                  <c:v>0.61583699074074072</c:v>
                </c:pt>
                <c:pt idx="18027">
                  <c:v>0.61583761574074081</c:v>
                </c:pt>
                <c:pt idx="18028">
                  <c:v>0.61583877314814817</c:v>
                </c:pt>
                <c:pt idx="18029">
                  <c:v>0.61583993055555553</c:v>
                </c:pt>
                <c:pt idx="18030">
                  <c:v>0.615841087962963</c:v>
                </c:pt>
                <c:pt idx="18031">
                  <c:v>0.61584224537037036</c:v>
                </c:pt>
                <c:pt idx="18032">
                  <c:v>0.61584340277777783</c:v>
                </c:pt>
                <c:pt idx="18033">
                  <c:v>0.61584456018518519</c:v>
                </c:pt>
                <c:pt idx="18034">
                  <c:v>0.61584571759259255</c:v>
                </c:pt>
                <c:pt idx="18035">
                  <c:v>0.61584687500000002</c:v>
                </c:pt>
                <c:pt idx="18036">
                  <c:v>0.61584803240740738</c:v>
                </c:pt>
                <c:pt idx="18037">
                  <c:v>0.61584932870370368</c:v>
                </c:pt>
                <c:pt idx="18038">
                  <c:v>0.61585300925925923</c:v>
                </c:pt>
                <c:pt idx="18039">
                  <c:v>0.61585319444444442</c:v>
                </c:pt>
                <c:pt idx="18040">
                  <c:v>0.61585533564814809</c:v>
                </c:pt>
                <c:pt idx="18041">
                  <c:v>0.61585653935185181</c:v>
                </c:pt>
                <c:pt idx="18042">
                  <c:v>0.61585671296296296</c:v>
                </c:pt>
                <c:pt idx="18043">
                  <c:v>0.61585849537037041</c:v>
                </c:pt>
                <c:pt idx="18044">
                  <c:v>0.6158591898148148</c:v>
                </c:pt>
                <c:pt idx="18045">
                  <c:v>0.61586013888888891</c:v>
                </c:pt>
                <c:pt idx="18046">
                  <c:v>0.61586129629629627</c:v>
                </c:pt>
                <c:pt idx="18047">
                  <c:v>0.61586246527777777</c:v>
                </c:pt>
                <c:pt idx="18048">
                  <c:v>0.61586362268518513</c:v>
                </c:pt>
                <c:pt idx="18049">
                  <c:v>0.61586476851851857</c:v>
                </c:pt>
                <c:pt idx="18050">
                  <c:v>0.61586592592592593</c:v>
                </c:pt>
                <c:pt idx="18051">
                  <c:v>0.61586708333333329</c:v>
                </c:pt>
                <c:pt idx="18052">
                  <c:v>0.61586824074074076</c:v>
                </c:pt>
                <c:pt idx="18053">
                  <c:v>0.61586939814814812</c:v>
                </c:pt>
                <c:pt idx="18054">
                  <c:v>0.61587055555555559</c:v>
                </c:pt>
                <c:pt idx="18055">
                  <c:v>0.61587206018518514</c:v>
                </c:pt>
                <c:pt idx="18056">
                  <c:v>0.61587385416666662</c:v>
                </c:pt>
                <c:pt idx="18057">
                  <c:v>0.61587418981481479</c:v>
                </c:pt>
                <c:pt idx="18058">
                  <c:v>0.61587722222222219</c:v>
                </c:pt>
                <c:pt idx="18059">
                  <c:v>0.61587732638888892</c:v>
                </c:pt>
                <c:pt idx="18060">
                  <c:v>0.61587770833333333</c:v>
                </c:pt>
                <c:pt idx="18061">
                  <c:v>0.61587964120370364</c:v>
                </c:pt>
                <c:pt idx="18062">
                  <c:v>0.6158808564814815</c:v>
                </c:pt>
                <c:pt idx="18063">
                  <c:v>0.61588113425925928</c:v>
                </c:pt>
                <c:pt idx="18064">
                  <c:v>0.61588299768518517</c:v>
                </c:pt>
                <c:pt idx="18065">
                  <c:v>0.61588418981481485</c:v>
                </c:pt>
                <c:pt idx="18066">
                  <c:v>0.61588444444444446</c:v>
                </c:pt>
                <c:pt idx="18067">
                  <c:v>0.61588561342592596</c:v>
                </c:pt>
                <c:pt idx="18068">
                  <c:v>0.6158867939814815</c:v>
                </c:pt>
                <c:pt idx="18069">
                  <c:v>0.61588791666666665</c:v>
                </c:pt>
                <c:pt idx="18070">
                  <c:v>0.61588907407407412</c:v>
                </c:pt>
                <c:pt idx="18071">
                  <c:v>0.61589023148148148</c:v>
                </c:pt>
                <c:pt idx="18072">
                  <c:v>0.61589138888888895</c:v>
                </c:pt>
                <c:pt idx="18073">
                  <c:v>0.61589254629629631</c:v>
                </c:pt>
                <c:pt idx="18074">
                  <c:v>0.61589370370370367</c:v>
                </c:pt>
                <c:pt idx="18075">
                  <c:v>0.61589486111111114</c:v>
                </c:pt>
                <c:pt idx="18076">
                  <c:v>0.61589603009259264</c:v>
                </c:pt>
                <c:pt idx="18077">
                  <c:v>0.61589846064814813</c:v>
                </c:pt>
                <c:pt idx="18078">
                  <c:v>0.6158989583333333</c:v>
                </c:pt>
                <c:pt idx="18079">
                  <c:v>0.61589964120370366</c:v>
                </c:pt>
                <c:pt idx="18080">
                  <c:v>0.61590167824074071</c:v>
                </c:pt>
                <c:pt idx="18081">
                  <c:v>0.61590204861111109</c:v>
                </c:pt>
                <c:pt idx="18082">
                  <c:v>0.61590297453703702</c:v>
                </c:pt>
                <c:pt idx="18083">
                  <c:v>0.61590482638888888</c:v>
                </c:pt>
                <c:pt idx="18084">
                  <c:v>0.61590532407407406</c:v>
                </c:pt>
                <c:pt idx="18085">
                  <c:v>0.61590724537037034</c:v>
                </c:pt>
                <c:pt idx="18086">
                  <c:v>0.61590898148148143</c:v>
                </c:pt>
                <c:pt idx="18087">
                  <c:v>0.61590996527777775</c:v>
                </c:pt>
                <c:pt idx="18088">
                  <c:v>0.61591112268518511</c:v>
                </c:pt>
                <c:pt idx="18089">
                  <c:v>0.61591228009259258</c:v>
                </c:pt>
                <c:pt idx="18090">
                  <c:v>0.61591343750000005</c:v>
                </c:pt>
                <c:pt idx="18091">
                  <c:v>0.61591459490740741</c:v>
                </c:pt>
                <c:pt idx="18092">
                  <c:v>0.61591575231481477</c:v>
                </c:pt>
                <c:pt idx="18093">
                  <c:v>0.61591689814814821</c:v>
                </c:pt>
                <c:pt idx="18094">
                  <c:v>0.61591805555555557</c:v>
                </c:pt>
                <c:pt idx="18095">
                  <c:v>0.61591921296296293</c:v>
                </c:pt>
                <c:pt idx="18096">
                  <c:v>0.61592037037037028</c:v>
                </c:pt>
                <c:pt idx="18097">
                  <c:v>0.61592159722222217</c:v>
                </c:pt>
                <c:pt idx="18098">
                  <c:v>0.61592351851851856</c:v>
                </c:pt>
                <c:pt idx="18099">
                  <c:v>0.61592494212962967</c:v>
                </c:pt>
                <c:pt idx="18100">
                  <c:v>0.6159251736111111</c:v>
                </c:pt>
                <c:pt idx="18101">
                  <c:v>0.61592721064814815</c:v>
                </c:pt>
                <c:pt idx="18102">
                  <c:v>0.61592894675925924</c:v>
                </c:pt>
                <c:pt idx="18103">
                  <c:v>0.61593005787037036</c:v>
                </c:pt>
                <c:pt idx="18104">
                  <c:v>0.61593084490740746</c:v>
                </c:pt>
                <c:pt idx="18105">
                  <c:v>0.61593127314814811</c:v>
                </c:pt>
                <c:pt idx="18106">
                  <c:v>0.61593207175925924</c:v>
                </c:pt>
                <c:pt idx="18107">
                  <c:v>0.61593321759259256</c:v>
                </c:pt>
                <c:pt idx="18108">
                  <c:v>0.6159342708333333</c:v>
                </c:pt>
                <c:pt idx="18109">
                  <c:v>0.61593542824074077</c:v>
                </c:pt>
                <c:pt idx="18110">
                  <c:v>0.61593657407407409</c:v>
                </c:pt>
                <c:pt idx="18111">
                  <c:v>0.6159377430555556</c:v>
                </c:pt>
                <c:pt idx="18112">
                  <c:v>0.61593890046296296</c:v>
                </c:pt>
                <c:pt idx="18113">
                  <c:v>0.61594005787037032</c:v>
                </c:pt>
                <c:pt idx="18114">
                  <c:v>0.61594121527777779</c:v>
                </c:pt>
                <c:pt idx="18115">
                  <c:v>0.61594237268518526</c:v>
                </c:pt>
                <c:pt idx="18116">
                  <c:v>0.61594353009259262</c:v>
                </c:pt>
                <c:pt idx="18117">
                  <c:v>0.61594468749999998</c:v>
                </c:pt>
                <c:pt idx="18118">
                  <c:v>0.61594653935185184</c:v>
                </c:pt>
                <c:pt idx="18119">
                  <c:v>0.61594856481481475</c:v>
                </c:pt>
                <c:pt idx="18120">
                  <c:v>0.61594924768518522</c:v>
                </c:pt>
                <c:pt idx="18121">
                  <c:v>0.61594936342592599</c:v>
                </c:pt>
                <c:pt idx="18122">
                  <c:v>0.61595152777777773</c:v>
                </c:pt>
                <c:pt idx="18123">
                  <c:v>0.61595245370370377</c:v>
                </c:pt>
                <c:pt idx="18124">
                  <c:v>0.61595319444444441</c:v>
                </c:pt>
                <c:pt idx="18125">
                  <c:v>0.61595436342592591</c:v>
                </c:pt>
                <c:pt idx="18126">
                  <c:v>0.61595523148148146</c:v>
                </c:pt>
                <c:pt idx="18127">
                  <c:v>0.61595629629629634</c:v>
                </c:pt>
                <c:pt idx="18128">
                  <c:v>0.61595746527777773</c:v>
                </c:pt>
                <c:pt idx="18129">
                  <c:v>0.61595857638888896</c:v>
                </c:pt>
                <c:pt idx="18130">
                  <c:v>0.61595972222222217</c:v>
                </c:pt>
                <c:pt idx="18131">
                  <c:v>0.61596087962962964</c:v>
                </c:pt>
                <c:pt idx="18132">
                  <c:v>0.61596204861111115</c:v>
                </c:pt>
                <c:pt idx="18133">
                  <c:v>0.61596320601851851</c:v>
                </c:pt>
                <c:pt idx="18134">
                  <c:v>0.61596435185185183</c:v>
                </c:pt>
                <c:pt idx="18135">
                  <c:v>0.61596552083333334</c:v>
                </c:pt>
                <c:pt idx="18136">
                  <c:v>0.61596667824074069</c:v>
                </c:pt>
                <c:pt idx="18137">
                  <c:v>0.61596783564814817</c:v>
                </c:pt>
                <c:pt idx="18138">
                  <c:v>0.61596899305555552</c:v>
                </c:pt>
                <c:pt idx="18139">
                  <c:v>0.61597032407407415</c:v>
                </c:pt>
                <c:pt idx="18140">
                  <c:v>0.61597223379629629</c:v>
                </c:pt>
                <c:pt idx="18141">
                  <c:v>0.61597274305555549</c:v>
                </c:pt>
                <c:pt idx="18142">
                  <c:v>0.615973912037037</c:v>
                </c:pt>
                <c:pt idx="18143">
                  <c:v>0.6159755208333334</c:v>
                </c:pt>
                <c:pt idx="18144">
                  <c:v>0.61597616898148144</c:v>
                </c:pt>
                <c:pt idx="18145">
                  <c:v>0.61597855324074069</c:v>
                </c:pt>
                <c:pt idx="18146">
                  <c:v>0.61597877314814808</c:v>
                </c:pt>
                <c:pt idx="18147">
                  <c:v>0.61597964120370374</c:v>
                </c:pt>
                <c:pt idx="18148">
                  <c:v>0.61598085648148149</c:v>
                </c:pt>
                <c:pt idx="18149">
                  <c:v>0.61598194444444443</c:v>
                </c:pt>
                <c:pt idx="18150">
                  <c:v>0.61598287037037036</c:v>
                </c:pt>
                <c:pt idx="18151">
                  <c:v>0.61598402777777772</c:v>
                </c:pt>
                <c:pt idx="18152">
                  <c:v>0.61598519675925922</c:v>
                </c:pt>
                <c:pt idx="18153">
                  <c:v>0.61598635416666669</c:v>
                </c:pt>
                <c:pt idx="18154">
                  <c:v>0.61598750000000002</c:v>
                </c:pt>
                <c:pt idx="18155">
                  <c:v>0.61598866898148152</c:v>
                </c:pt>
                <c:pt idx="18156">
                  <c:v>0.61598981481481474</c:v>
                </c:pt>
                <c:pt idx="18157">
                  <c:v>0.61599098379629624</c:v>
                </c:pt>
                <c:pt idx="18158">
                  <c:v>0.61599212962962968</c:v>
                </c:pt>
                <c:pt idx="18159">
                  <c:v>0.61599329861111118</c:v>
                </c:pt>
                <c:pt idx="18160">
                  <c:v>0.61599464120370373</c:v>
                </c:pt>
                <c:pt idx="18161">
                  <c:v>0.61599619212962964</c:v>
                </c:pt>
                <c:pt idx="18162">
                  <c:v>0.61599739583333335</c:v>
                </c:pt>
                <c:pt idx="18163">
                  <c:v>0.61599815972222227</c:v>
                </c:pt>
                <c:pt idx="18164">
                  <c:v>0.61599979166666663</c:v>
                </c:pt>
                <c:pt idx="18165">
                  <c:v>0.61600081018518515</c:v>
                </c:pt>
                <c:pt idx="18166">
                  <c:v>0.61600138888888889</c:v>
                </c:pt>
                <c:pt idx="18167">
                  <c:v>0.61600297453703701</c:v>
                </c:pt>
                <c:pt idx="18168">
                  <c:v>0.61600371527777775</c:v>
                </c:pt>
                <c:pt idx="18169">
                  <c:v>0.61600487268518522</c:v>
                </c:pt>
                <c:pt idx="18170">
                  <c:v>0.61600601851851855</c:v>
                </c:pt>
                <c:pt idx="18171">
                  <c:v>0.61600718750000005</c:v>
                </c:pt>
                <c:pt idx="18172">
                  <c:v>0.61600833333333338</c:v>
                </c:pt>
                <c:pt idx="18173">
                  <c:v>0.61600950231481477</c:v>
                </c:pt>
                <c:pt idx="18174">
                  <c:v>0.61601065972222224</c:v>
                </c:pt>
                <c:pt idx="18175">
                  <c:v>0.6160118171296296</c:v>
                </c:pt>
                <c:pt idx="18176">
                  <c:v>0.61601297453703707</c:v>
                </c:pt>
                <c:pt idx="18177">
                  <c:v>0.61601413194444443</c:v>
                </c:pt>
                <c:pt idx="18178">
                  <c:v>0.61601527777777776</c:v>
                </c:pt>
                <c:pt idx="18179">
                  <c:v>0.61601674768518522</c:v>
                </c:pt>
                <c:pt idx="18180">
                  <c:v>0.6160178472222223</c:v>
                </c:pt>
                <c:pt idx="18181">
                  <c:v>0.61601912037037043</c:v>
                </c:pt>
                <c:pt idx="18182">
                  <c:v>0.61601991898148145</c:v>
                </c:pt>
                <c:pt idx="18183">
                  <c:v>0.61602141203703709</c:v>
                </c:pt>
                <c:pt idx="18184">
                  <c:v>0.61602236111111108</c:v>
                </c:pt>
                <c:pt idx="18185">
                  <c:v>0.61602414351851853</c:v>
                </c:pt>
                <c:pt idx="18186">
                  <c:v>0.61602518518518523</c:v>
                </c:pt>
                <c:pt idx="18187">
                  <c:v>0.61602569444444444</c:v>
                </c:pt>
                <c:pt idx="18188">
                  <c:v>0.61602685185185191</c:v>
                </c:pt>
                <c:pt idx="18189">
                  <c:v>0.61602802083333341</c:v>
                </c:pt>
                <c:pt idx="18190">
                  <c:v>0.61602916666666663</c:v>
                </c:pt>
                <c:pt idx="18191">
                  <c:v>0.61603032407407399</c:v>
                </c:pt>
                <c:pt idx="18192">
                  <c:v>0.6160314930555556</c:v>
                </c:pt>
                <c:pt idx="18193">
                  <c:v>0.61603265046296296</c:v>
                </c:pt>
                <c:pt idx="18194">
                  <c:v>0.61603380787037043</c:v>
                </c:pt>
                <c:pt idx="18195">
                  <c:v>0.61603495370370365</c:v>
                </c:pt>
                <c:pt idx="18196">
                  <c:v>0.61603611111111112</c:v>
                </c:pt>
                <c:pt idx="18197">
                  <c:v>0.61603739583333339</c:v>
                </c:pt>
                <c:pt idx="18198">
                  <c:v>0.61603844907407412</c:v>
                </c:pt>
                <c:pt idx="18199">
                  <c:v>0.61604005787037031</c:v>
                </c:pt>
                <c:pt idx="18200">
                  <c:v>0.61604092592592596</c:v>
                </c:pt>
                <c:pt idx="18201">
                  <c:v>0.61604283564814821</c:v>
                </c:pt>
                <c:pt idx="18202">
                  <c:v>0.61604322916666665</c:v>
                </c:pt>
                <c:pt idx="18203">
                  <c:v>0.6160449189814815</c:v>
                </c:pt>
                <c:pt idx="18204">
                  <c:v>0.61604590277777782</c:v>
                </c:pt>
                <c:pt idx="18205">
                  <c:v>0.6160466550925926</c:v>
                </c:pt>
                <c:pt idx="18206">
                  <c:v>0.6160480439814815</c:v>
                </c:pt>
                <c:pt idx="18207">
                  <c:v>0.6160493402777778</c:v>
                </c:pt>
                <c:pt idx="18208">
                  <c:v>0.61605001157407402</c:v>
                </c:pt>
                <c:pt idx="18209">
                  <c:v>0.61605116898148149</c:v>
                </c:pt>
                <c:pt idx="18210">
                  <c:v>0.61605232638888896</c:v>
                </c:pt>
                <c:pt idx="18211">
                  <c:v>0.61605347222222218</c:v>
                </c:pt>
                <c:pt idx="18212">
                  <c:v>0.61605464120370368</c:v>
                </c:pt>
                <c:pt idx="18213">
                  <c:v>0.61605579861111104</c:v>
                </c:pt>
                <c:pt idx="18214">
                  <c:v>0.61605695601851851</c:v>
                </c:pt>
                <c:pt idx="18215">
                  <c:v>0.61605821759259261</c:v>
                </c:pt>
                <c:pt idx="18216">
                  <c:v>0.6160592592592592</c:v>
                </c:pt>
                <c:pt idx="18217">
                  <c:v>0.6160604282407407</c:v>
                </c:pt>
                <c:pt idx="18218">
                  <c:v>0.61606167824074076</c:v>
                </c:pt>
                <c:pt idx="18219">
                  <c:v>0.61606418981481481</c:v>
                </c:pt>
                <c:pt idx="18220">
                  <c:v>0.616064375</c:v>
                </c:pt>
                <c:pt idx="18221">
                  <c:v>0.61606517361111113</c:v>
                </c:pt>
                <c:pt idx="18222">
                  <c:v>0.61606634259259252</c:v>
                </c:pt>
                <c:pt idx="18223">
                  <c:v>0.61606773148148153</c:v>
                </c:pt>
                <c:pt idx="18224">
                  <c:v>0.6160688310185185</c:v>
                </c:pt>
                <c:pt idx="18225">
                  <c:v>0.61607061342592584</c:v>
                </c:pt>
                <c:pt idx="18226">
                  <c:v>0.61607136574074073</c:v>
                </c:pt>
                <c:pt idx="18227">
                  <c:v>0.61607200231481485</c:v>
                </c:pt>
                <c:pt idx="18228">
                  <c:v>0.61607365740740749</c:v>
                </c:pt>
                <c:pt idx="18229">
                  <c:v>0.61607431712962968</c:v>
                </c:pt>
                <c:pt idx="18230">
                  <c:v>0.61607546296296289</c:v>
                </c:pt>
                <c:pt idx="18231">
                  <c:v>0.61607662037037036</c:v>
                </c:pt>
                <c:pt idx="18232">
                  <c:v>0.61607778935185187</c:v>
                </c:pt>
                <c:pt idx="18233">
                  <c:v>0.61607894675925923</c:v>
                </c:pt>
                <c:pt idx="18234">
                  <c:v>0.6160801041666667</c:v>
                </c:pt>
                <c:pt idx="18235">
                  <c:v>0.61608126157407406</c:v>
                </c:pt>
                <c:pt idx="18236">
                  <c:v>0.61608241898148153</c:v>
                </c:pt>
                <c:pt idx="18237">
                  <c:v>0.61608357638888889</c:v>
                </c:pt>
                <c:pt idx="18238">
                  <c:v>0.61608472222222221</c:v>
                </c:pt>
                <c:pt idx="18239">
                  <c:v>0.61608682870370368</c:v>
                </c:pt>
                <c:pt idx="18240">
                  <c:v>0.61608729166666665</c:v>
                </c:pt>
                <c:pt idx="18241">
                  <c:v>0.61608907407407409</c:v>
                </c:pt>
                <c:pt idx="18242">
                  <c:v>0.61609041666666664</c:v>
                </c:pt>
                <c:pt idx="18243">
                  <c:v>0.616090625</c:v>
                </c:pt>
                <c:pt idx="18244">
                  <c:v>0.61609250000000004</c:v>
                </c:pt>
                <c:pt idx="18245">
                  <c:v>0.61609370370370364</c:v>
                </c:pt>
                <c:pt idx="18246">
                  <c:v>0.61609429398148141</c:v>
                </c:pt>
                <c:pt idx="18247">
                  <c:v>0.61609550925925927</c:v>
                </c:pt>
                <c:pt idx="18248">
                  <c:v>0.61609629629629636</c:v>
                </c:pt>
                <c:pt idx="18249">
                  <c:v>0.61609745370370372</c:v>
                </c:pt>
                <c:pt idx="18250">
                  <c:v>0.61609862268518523</c:v>
                </c:pt>
                <c:pt idx="18251">
                  <c:v>0.61609976851851844</c:v>
                </c:pt>
                <c:pt idx="18252">
                  <c:v>0.61610092592592591</c:v>
                </c:pt>
                <c:pt idx="18253">
                  <c:v>0.61610210648148145</c:v>
                </c:pt>
                <c:pt idx="18254">
                  <c:v>0.61610325231481489</c:v>
                </c:pt>
                <c:pt idx="18255">
                  <c:v>0.61610440972222225</c:v>
                </c:pt>
                <c:pt idx="18256">
                  <c:v>0.61610556712962961</c:v>
                </c:pt>
                <c:pt idx="18257">
                  <c:v>0.61610671296296304</c:v>
                </c:pt>
                <c:pt idx="18258">
                  <c:v>0.6161078703703704</c:v>
                </c:pt>
                <c:pt idx="18259">
                  <c:v>0.61610916666666671</c:v>
                </c:pt>
                <c:pt idx="18260">
                  <c:v>0.61611025462962965</c:v>
                </c:pt>
                <c:pt idx="18261">
                  <c:v>0.61611202546296295</c:v>
                </c:pt>
                <c:pt idx="18262">
                  <c:v>0.61611280092592591</c:v>
                </c:pt>
                <c:pt idx="18263">
                  <c:v>0.61611408564814807</c:v>
                </c:pt>
                <c:pt idx="18264">
                  <c:v>0.61611500000000008</c:v>
                </c:pt>
                <c:pt idx="18265">
                  <c:v>0.61611608796296302</c:v>
                </c:pt>
                <c:pt idx="18266">
                  <c:v>0.61611832175925929</c:v>
                </c:pt>
                <c:pt idx="18267">
                  <c:v>0.61611841435185188</c:v>
                </c:pt>
                <c:pt idx="18268">
                  <c:v>0.61611945601851847</c:v>
                </c:pt>
                <c:pt idx="18269">
                  <c:v>0.6161206018518518</c:v>
                </c:pt>
                <c:pt idx="18270">
                  <c:v>0.6161217708333333</c:v>
                </c:pt>
                <c:pt idx="18271">
                  <c:v>0.61612292824074077</c:v>
                </c:pt>
                <c:pt idx="18272">
                  <c:v>0.61612408564814813</c:v>
                </c:pt>
                <c:pt idx="18273">
                  <c:v>0.61612523148148146</c:v>
                </c:pt>
                <c:pt idx="18274">
                  <c:v>0.61612640046296296</c:v>
                </c:pt>
                <c:pt idx="18275">
                  <c:v>0.61612754629629629</c:v>
                </c:pt>
                <c:pt idx="18276">
                  <c:v>0.61612871527777779</c:v>
                </c:pt>
                <c:pt idx="18277">
                  <c:v>0.61612987268518515</c:v>
                </c:pt>
                <c:pt idx="18278">
                  <c:v>0.61613135416666676</c:v>
                </c:pt>
                <c:pt idx="18279">
                  <c:v>0.6161324768518518</c:v>
                </c:pt>
                <c:pt idx="18280">
                  <c:v>0.61613357638888888</c:v>
                </c:pt>
                <c:pt idx="18281">
                  <c:v>0.6161353819444445</c:v>
                </c:pt>
                <c:pt idx="18282">
                  <c:v>0.61613606481481487</c:v>
                </c:pt>
                <c:pt idx="18283">
                  <c:v>0.61613739583333338</c:v>
                </c:pt>
                <c:pt idx="18284">
                  <c:v>0.61613856481481488</c:v>
                </c:pt>
                <c:pt idx="18285">
                  <c:v>0.61613930555555563</c:v>
                </c:pt>
                <c:pt idx="18286">
                  <c:v>0.61614027777777769</c:v>
                </c:pt>
                <c:pt idx="18287">
                  <c:v>0.6161414467592593</c:v>
                </c:pt>
                <c:pt idx="18288">
                  <c:v>0.61614259259259263</c:v>
                </c:pt>
                <c:pt idx="18289">
                  <c:v>0.61614394675925921</c:v>
                </c:pt>
                <c:pt idx="18290">
                  <c:v>0.61614491898148149</c:v>
                </c:pt>
                <c:pt idx="18291">
                  <c:v>0.61614606481481482</c:v>
                </c:pt>
                <c:pt idx="18292">
                  <c:v>0.61614723379629632</c:v>
                </c:pt>
                <c:pt idx="18293">
                  <c:v>0.61614837962962965</c:v>
                </c:pt>
                <c:pt idx="18294">
                  <c:v>0.61614954861111115</c:v>
                </c:pt>
                <c:pt idx="18295">
                  <c:v>0.61615070601851851</c:v>
                </c:pt>
                <c:pt idx="18296">
                  <c:v>0.61615233796296298</c:v>
                </c:pt>
                <c:pt idx="18297">
                  <c:v>0.61615342592592592</c:v>
                </c:pt>
                <c:pt idx="18298">
                  <c:v>0.61615453703703704</c:v>
                </c:pt>
                <c:pt idx="18299">
                  <c:v>0.61615693287037043</c:v>
                </c:pt>
                <c:pt idx="18300">
                  <c:v>0.61615770833333328</c:v>
                </c:pt>
                <c:pt idx="18301">
                  <c:v>0.61615795138888885</c:v>
                </c:pt>
                <c:pt idx="18302">
                  <c:v>0.61615887731481478</c:v>
                </c:pt>
                <c:pt idx="18303">
                  <c:v>0.61616032407407406</c:v>
                </c:pt>
                <c:pt idx="18304">
                  <c:v>0.616161412037037</c:v>
                </c:pt>
                <c:pt idx="18305">
                  <c:v>0.61616309027777783</c:v>
                </c:pt>
                <c:pt idx="18306">
                  <c:v>0.6161634606481482</c:v>
                </c:pt>
                <c:pt idx="18307">
                  <c:v>0.61616459490740738</c:v>
                </c:pt>
                <c:pt idx="18308">
                  <c:v>0.61616575231481474</c:v>
                </c:pt>
                <c:pt idx="18309">
                  <c:v>0.61616690972222221</c:v>
                </c:pt>
                <c:pt idx="18310">
                  <c:v>0.61616805555555554</c:v>
                </c:pt>
                <c:pt idx="18311">
                  <c:v>0.61616922453703704</c:v>
                </c:pt>
                <c:pt idx="18312">
                  <c:v>0.61617037037037037</c:v>
                </c:pt>
                <c:pt idx="18313">
                  <c:v>0.61617153935185187</c:v>
                </c:pt>
                <c:pt idx="18314">
                  <c:v>0.61617269675925934</c:v>
                </c:pt>
                <c:pt idx="18315">
                  <c:v>0.61617384259259256</c:v>
                </c:pt>
                <c:pt idx="18316">
                  <c:v>0.61617501157407406</c:v>
                </c:pt>
                <c:pt idx="18317">
                  <c:v>0.61617634259259257</c:v>
                </c:pt>
                <c:pt idx="18318">
                  <c:v>0.61617890046296298</c:v>
                </c:pt>
                <c:pt idx="18319">
                  <c:v>0.61617945601851853</c:v>
                </c:pt>
                <c:pt idx="18320">
                  <c:v>0.61617964120370372</c:v>
                </c:pt>
                <c:pt idx="18321">
                  <c:v>0.61618151620370365</c:v>
                </c:pt>
                <c:pt idx="18322">
                  <c:v>0.61618248842592593</c:v>
                </c:pt>
                <c:pt idx="18323">
                  <c:v>0.61618346064814811</c:v>
                </c:pt>
                <c:pt idx="18324">
                  <c:v>0.61618435185185183</c:v>
                </c:pt>
                <c:pt idx="18325">
                  <c:v>0.61618548611111112</c:v>
                </c:pt>
                <c:pt idx="18326">
                  <c:v>0.61618657407407407</c:v>
                </c:pt>
                <c:pt idx="18327">
                  <c:v>0.61618774305555557</c:v>
                </c:pt>
                <c:pt idx="18328">
                  <c:v>0.61618890046296293</c:v>
                </c:pt>
                <c:pt idx="18329">
                  <c:v>0.6161900578703704</c:v>
                </c:pt>
                <c:pt idx="18330">
                  <c:v>0.61619120370370373</c:v>
                </c:pt>
                <c:pt idx="18331">
                  <c:v>0.61619237268518523</c:v>
                </c:pt>
                <c:pt idx="18332">
                  <c:v>0.61619351851851856</c:v>
                </c:pt>
                <c:pt idx="18333">
                  <c:v>0.61619467592592592</c:v>
                </c:pt>
                <c:pt idx="18334">
                  <c:v>0.61619584490740742</c:v>
                </c:pt>
                <c:pt idx="18335">
                  <c:v>0.61619700231481489</c:v>
                </c:pt>
                <c:pt idx="18336">
                  <c:v>0.61619815972222225</c:v>
                </c:pt>
                <c:pt idx="18337">
                  <c:v>0.61619935185185193</c:v>
                </c:pt>
                <c:pt idx="18338">
                  <c:v>0.61620193287037039</c:v>
                </c:pt>
                <c:pt idx="18339">
                  <c:v>0.61620394675925927</c:v>
                </c:pt>
                <c:pt idx="18340">
                  <c:v>0.61620464120370366</c:v>
                </c:pt>
                <c:pt idx="18341">
                  <c:v>0.61620549768518518</c:v>
                </c:pt>
                <c:pt idx="18342">
                  <c:v>0.61620731481481483</c:v>
                </c:pt>
                <c:pt idx="18343">
                  <c:v>0.61620833333333336</c:v>
                </c:pt>
                <c:pt idx="18344">
                  <c:v>0.6162088194444445</c:v>
                </c:pt>
                <c:pt idx="18345">
                  <c:v>0.61620997685185186</c:v>
                </c:pt>
                <c:pt idx="18346">
                  <c:v>0.61621113425925922</c:v>
                </c:pt>
                <c:pt idx="18347">
                  <c:v>0.61621229166666669</c:v>
                </c:pt>
                <c:pt idx="18348">
                  <c:v>0.61621344907407405</c:v>
                </c:pt>
                <c:pt idx="18349">
                  <c:v>0.61621460648148152</c:v>
                </c:pt>
                <c:pt idx="18350">
                  <c:v>0.61621576388888888</c:v>
                </c:pt>
                <c:pt idx="18351">
                  <c:v>0.61621692129629635</c:v>
                </c:pt>
                <c:pt idx="18352">
                  <c:v>0.61621809027777785</c:v>
                </c:pt>
                <c:pt idx="18353">
                  <c:v>0.61621923611111107</c:v>
                </c:pt>
                <c:pt idx="18354">
                  <c:v>0.61622049768518516</c:v>
                </c:pt>
                <c:pt idx="18355">
                  <c:v>0.61622201388888886</c:v>
                </c:pt>
                <c:pt idx="18356">
                  <c:v>0.61622320601851854</c:v>
                </c:pt>
                <c:pt idx="18357">
                  <c:v>0.61622407407407409</c:v>
                </c:pt>
                <c:pt idx="18358">
                  <c:v>0.61622525462962963</c:v>
                </c:pt>
                <c:pt idx="18359">
                  <c:v>0.61622658564814814</c:v>
                </c:pt>
                <c:pt idx="18360">
                  <c:v>0.61622738425925927</c:v>
                </c:pt>
                <c:pt idx="18361">
                  <c:v>0.61622856481481481</c:v>
                </c:pt>
                <c:pt idx="18362">
                  <c:v>0.61623002314814812</c:v>
                </c:pt>
                <c:pt idx="18363">
                  <c:v>0.61623081018518511</c:v>
                </c:pt>
                <c:pt idx="18364">
                  <c:v>0.61623196759259258</c:v>
                </c:pt>
                <c:pt idx="18365">
                  <c:v>0.61623312500000005</c:v>
                </c:pt>
                <c:pt idx="18366">
                  <c:v>0.61623428240740741</c:v>
                </c:pt>
                <c:pt idx="18367">
                  <c:v>0.61623543981481477</c:v>
                </c:pt>
                <c:pt idx="18368">
                  <c:v>0.61623660879629627</c:v>
                </c:pt>
                <c:pt idx="18369">
                  <c:v>0.61623775462962971</c:v>
                </c:pt>
                <c:pt idx="18370">
                  <c:v>0.61623891203703707</c:v>
                </c:pt>
                <c:pt idx="18371">
                  <c:v>0.61624008101851846</c:v>
                </c:pt>
                <c:pt idx="18372">
                  <c:v>0.61624123842592593</c:v>
                </c:pt>
                <c:pt idx="18373">
                  <c:v>0.61624458333333332</c:v>
                </c:pt>
                <c:pt idx="18374">
                  <c:v>0.61624493055555551</c:v>
                </c:pt>
                <c:pt idx="18375">
                  <c:v>0.61624681712962959</c:v>
                </c:pt>
                <c:pt idx="18376">
                  <c:v>0.61624875000000001</c:v>
                </c:pt>
                <c:pt idx="18377">
                  <c:v>0.61625077546296303</c:v>
                </c:pt>
                <c:pt idx="18378">
                  <c:v>0.6162519675925926</c:v>
                </c:pt>
                <c:pt idx="18379">
                  <c:v>0.61625218749999999</c:v>
                </c:pt>
                <c:pt idx="18380">
                  <c:v>0.61625383101851849</c:v>
                </c:pt>
                <c:pt idx="18381">
                  <c:v>0.61625484953703702</c:v>
                </c:pt>
                <c:pt idx="18382">
                  <c:v>0.61625550925925932</c:v>
                </c:pt>
                <c:pt idx="18383">
                  <c:v>0.61625667824074071</c:v>
                </c:pt>
                <c:pt idx="18384">
                  <c:v>0.61625783564814818</c:v>
                </c:pt>
                <c:pt idx="18385">
                  <c:v>0.61625899305555554</c:v>
                </c:pt>
                <c:pt idx="18386">
                  <c:v>0.61626015046296301</c:v>
                </c:pt>
                <c:pt idx="18387">
                  <c:v>0.61626130787037037</c:v>
                </c:pt>
                <c:pt idx="18388">
                  <c:v>0.61626246527777773</c:v>
                </c:pt>
                <c:pt idx="18389">
                  <c:v>0.6162636226851852</c:v>
                </c:pt>
                <c:pt idx="18390">
                  <c:v>0.61626478009259267</c:v>
                </c:pt>
                <c:pt idx="18391">
                  <c:v>0.61626593750000003</c:v>
                </c:pt>
                <c:pt idx="18392">
                  <c:v>0.61626711805555556</c:v>
                </c:pt>
                <c:pt idx="18393">
                  <c:v>0.61626828703703707</c:v>
                </c:pt>
                <c:pt idx="18394">
                  <c:v>0.61626947916666663</c:v>
                </c:pt>
                <c:pt idx="18395">
                  <c:v>0.61627076388888891</c:v>
                </c:pt>
                <c:pt idx="18396">
                  <c:v>0.61627188657407406</c:v>
                </c:pt>
                <c:pt idx="18397">
                  <c:v>0.61627420138888889</c:v>
                </c:pt>
                <c:pt idx="18398">
                  <c:v>0.61627436342592601</c:v>
                </c:pt>
                <c:pt idx="18399">
                  <c:v>0.61627525462962962</c:v>
                </c:pt>
                <c:pt idx="18400">
                  <c:v>0.61627634259259256</c:v>
                </c:pt>
                <c:pt idx="18401">
                  <c:v>0.61627751157407407</c:v>
                </c:pt>
                <c:pt idx="18402">
                  <c:v>0.61627866898148143</c:v>
                </c:pt>
                <c:pt idx="18403">
                  <c:v>0.61627981481481486</c:v>
                </c:pt>
                <c:pt idx="18404">
                  <c:v>0.61628107638888885</c:v>
                </c:pt>
                <c:pt idx="18405">
                  <c:v>0.61628214120370373</c:v>
                </c:pt>
                <c:pt idx="18406">
                  <c:v>0.61628328703703694</c:v>
                </c:pt>
                <c:pt idx="18407">
                  <c:v>0.61628445601851856</c:v>
                </c:pt>
                <c:pt idx="18408">
                  <c:v>0.61628560185185188</c:v>
                </c:pt>
                <c:pt idx="18409">
                  <c:v>0.61628677083333339</c:v>
                </c:pt>
                <c:pt idx="18410">
                  <c:v>0.61628809027777776</c:v>
                </c:pt>
                <c:pt idx="18411">
                  <c:v>0.61628986111111117</c:v>
                </c:pt>
                <c:pt idx="18412">
                  <c:v>0.61629030092592596</c:v>
                </c:pt>
                <c:pt idx="18413">
                  <c:v>0.61629194444444446</c:v>
                </c:pt>
                <c:pt idx="18414">
                  <c:v>0.61629271990740742</c:v>
                </c:pt>
                <c:pt idx="18415">
                  <c:v>0.61629390046296295</c:v>
                </c:pt>
                <c:pt idx="18416">
                  <c:v>0.61629513888888887</c:v>
                </c:pt>
                <c:pt idx="18417">
                  <c:v>0.6162961574074074</c:v>
                </c:pt>
                <c:pt idx="18418">
                  <c:v>0.6162971990740741</c:v>
                </c:pt>
                <c:pt idx="18419">
                  <c:v>0.61629847222222223</c:v>
                </c:pt>
                <c:pt idx="18420">
                  <c:v>0.61629950231481478</c:v>
                </c:pt>
                <c:pt idx="18421">
                  <c:v>0.61630065972222225</c:v>
                </c:pt>
                <c:pt idx="18422">
                  <c:v>0.61630180555555558</c:v>
                </c:pt>
                <c:pt idx="18423">
                  <c:v>0.61630297453703697</c:v>
                </c:pt>
                <c:pt idx="18424">
                  <c:v>0.61630413194444444</c:v>
                </c:pt>
                <c:pt idx="18425">
                  <c:v>0.61630528935185191</c:v>
                </c:pt>
                <c:pt idx="18426">
                  <c:v>0.61630644675925927</c:v>
                </c:pt>
                <c:pt idx="18427">
                  <c:v>0.61630760416666663</c:v>
                </c:pt>
                <c:pt idx="18428">
                  <c:v>0.61630877314814814</c:v>
                </c:pt>
                <c:pt idx="18429">
                  <c:v>0.61630991898148157</c:v>
                </c:pt>
                <c:pt idx="18430">
                  <c:v>0.61631280092592589</c:v>
                </c:pt>
                <c:pt idx="18431">
                  <c:v>0.61631327546296288</c:v>
                </c:pt>
                <c:pt idx="18432">
                  <c:v>0.61631363425925922</c:v>
                </c:pt>
                <c:pt idx="18433">
                  <c:v>0.61631572916666666</c:v>
                </c:pt>
                <c:pt idx="18434">
                  <c:v>0.61631780092592592</c:v>
                </c:pt>
                <c:pt idx="18435">
                  <c:v>0.61631855324074081</c:v>
                </c:pt>
                <c:pt idx="18436">
                  <c:v>0.61631976851851855</c:v>
                </c:pt>
                <c:pt idx="18437">
                  <c:v>0.61632128472222225</c:v>
                </c:pt>
                <c:pt idx="18438">
                  <c:v>0.61632210648148156</c:v>
                </c:pt>
                <c:pt idx="18439">
                  <c:v>0.61632399305555552</c:v>
                </c:pt>
                <c:pt idx="18440">
                  <c:v>0.61632434027777783</c:v>
                </c:pt>
                <c:pt idx="18441">
                  <c:v>0.6163254398148148</c:v>
                </c:pt>
                <c:pt idx="18442">
                  <c:v>0.61632659722222227</c:v>
                </c:pt>
                <c:pt idx="18443">
                  <c:v>0.61632775462962963</c:v>
                </c:pt>
                <c:pt idx="18444">
                  <c:v>0.61632891203703699</c:v>
                </c:pt>
                <c:pt idx="18445">
                  <c:v>0.61633006944444446</c:v>
                </c:pt>
                <c:pt idx="18446">
                  <c:v>0.61633123842592596</c:v>
                </c:pt>
                <c:pt idx="18447">
                  <c:v>0.61633249999999995</c:v>
                </c:pt>
                <c:pt idx="18448">
                  <c:v>0.61633355324074068</c:v>
                </c:pt>
                <c:pt idx="18449">
                  <c:v>0.61633468749999998</c:v>
                </c:pt>
                <c:pt idx="18450">
                  <c:v>0.61633585648148148</c:v>
                </c:pt>
                <c:pt idx="18451">
                  <c:v>0.61633721064814817</c:v>
                </c:pt>
                <c:pt idx="18452">
                  <c:v>0.6163383564814815</c:v>
                </c:pt>
                <c:pt idx="18453">
                  <c:v>0.61634015046296298</c:v>
                </c:pt>
                <c:pt idx="18454">
                  <c:v>0.61634049768518517</c:v>
                </c:pt>
                <c:pt idx="18455">
                  <c:v>0.61634210648148147</c:v>
                </c:pt>
                <c:pt idx="18456">
                  <c:v>0.61634327546296297</c:v>
                </c:pt>
                <c:pt idx="18457">
                  <c:v>0.61634401620370372</c:v>
                </c:pt>
                <c:pt idx="18458">
                  <c:v>0.61634594907407403</c:v>
                </c:pt>
                <c:pt idx="18459">
                  <c:v>0.61634708333333332</c:v>
                </c:pt>
                <c:pt idx="18460">
                  <c:v>0.61634743055555552</c:v>
                </c:pt>
                <c:pt idx="18461">
                  <c:v>0.61634858796296288</c:v>
                </c:pt>
                <c:pt idx="18462">
                  <c:v>0.61634974537037035</c:v>
                </c:pt>
                <c:pt idx="18463">
                  <c:v>0.61635090277777782</c:v>
                </c:pt>
                <c:pt idx="18464">
                  <c:v>0.61635206018518518</c:v>
                </c:pt>
                <c:pt idx="18465">
                  <c:v>0.61635321759259254</c:v>
                </c:pt>
                <c:pt idx="18466">
                  <c:v>0.61635437500000001</c:v>
                </c:pt>
                <c:pt idx="18467">
                  <c:v>0.61635553240740748</c:v>
                </c:pt>
                <c:pt idx="18468">
                  <c:v>0.61635668981481484</c:v>
                </c:pt>
                <c:pt idx="18469">
                  <c:v>0.6163578472222222</c:v>
                </c:pt>
                <c:pt idx="18470">
                  <c:v>0.61635900462962956</c:v>
                </c:pt>
                <c:pt idx="18471">
                  <c:v>0.61636181712962967</c:v>
                </c:pt>
                <c:pt idx="18472">
                  <c:v>0.61636208333333331</c:v>
                </c:pt>
                <c:pt idx="18473">
                  <c:v>0.61636259259259263</c:v>
                </c:pt>
                <c:pt idx="18474">
                  <c:v>0.61636372685185181</c:v>
                </c:pt>
                <c:pt idx="18475">
                  <c:v>0.61636554398148147</c:v>
                </c:pt>
                <c:pt idx="18476">
                  <c:v>0.61636623842592586</c:v>
                </c:pt>
                <c:pt idx="18477">
                  <c:v>0.61636810185185187</c:v>
                </c:pt>
                <c:pt idx="18478">
                  <c:v>0.616368900462963</c:v>
                </c:pt>
                <c:pt idx="18479">
                  <c:v>0.61636942129629624</c:v>
                </c:pt>
                <c:pt idx="18480">
                  <c:v>0.61637057870370371</c:v>
                </c:pt>
                <c:pt idx="18481">
                  <c:v>0.61637173611111107</c:v>
                </c:pt>
                <c:pt idx="18482">
                  <c:v>0.61637289351851854</c:v>
                </c:pt>
                <c:pt idx="18483">
                  <c:v>0.61637406249999993</c:v>
                </c:pt>
                <c:pt idx="18484">
                  <c:v>0.6163752199074074</c:v>
                </c:pt>
                <c:pt idx="18485">
                  <c:v>0.61637636574074073</c:v>
                </c:pt>
                <c:pt idx="18486">
                  <c:v>0.61637752314814809</c:v>
                </c:pt>
                <c:pt idx="18487">
                  <c:v>0.61637868055555556</c:v>
                </c:pt>
                <c:pt idx="18488">
                  <c:v>0.61637983796296292</c:v>
                </c:pt>
                <c:pt idx="18489">
                  <c:v>0.61638122685185193</c:v>
                </c:pt>
                <c:pt idx="18490">
                  <c:v>0.61638309027777782</c:v>
                </c:pt>
                <c:pt idx="18491">
                  <c:v>0.61638423611111104</c:v>
                </c:pt>
                <c:pt idx="18492">
                  <c:v>0.61638453703703711</c:v>
                </c:pt>
                <c:pt idx="18493">
                  <c:v>0.61638710648148143</c:v>
                </c:pt>
                <c:pt idx="18494">
                  <c:v>0.61638743055555556</c:v>
                </c:pt>
                <c:pt idx="18495">
                  <c:v>0.61638821759259266</c:v>
                </c:pt>
                <c:pt idx="18496">
                  <c:v>0.6163894328703704</c:v>
                </c:pt>
                <c:pt idx="18497">
                  <c:v>0.61639037037037037</c:v>
                </c:pt>
                <c:pt idx="18498">
                  <c:v>0.61639152777777784</c:v>
                </c:pt>
                <c:pt idx="18499">
                  <c:v>0.61639258101851857</c:v>
                </c:pt>
                <c:pt idx="18500">
                  <c:v>0.61639372685185179</c:v>
                </c:pt>
                <c:pt idx="18501">
                  <c:v>0.61639488425925926</c:v>
                </c:pt>
                <c:pt idx="18502">
                  <c:v>0.61639605324074076</c:v>
                </c:pt>
                <c:pt idx="18503">
                  <c:v>0.61639719907407409</c:v>
                </c:pt>
                <c:pt idx="18504">
                  <c:v>0.61639835648148145</c:v>
                </c:pt>
                <c:pt idx="18505">
                  <c:v>0.61639951388888892</c:v>
                </c:pt>
                <c:pt idx="18506">
                  <c:v>0.61640068287037042</c:v>
                </c:pt>
                <c:pt idx="18507">
                  <c:v>0.61640182870370375</c:v>
                </c:pt>
                <c:pt idx="18508">
                  <c:v>0.61640299768518514</c:v>
                </c:pt>
                <c:pt idx="18509">
                  <c:v>0.61640496527777777</c:v>
                </c:pt>
                <c:pt idx="18510">
                  <c:v>0.61640582175925929</c:v>
                </c:pt>
                <c:pt idx="18511">
                  <c:v>0.61640739583333337</c:v>
                </c:pt>
                <c:pt idx="18512">
                  <c:v>0.61640859953703708</c:v>
                </c:pt>
                <c:pt idx="18513">
                  <c:v>0.61640930555555562</c:v>
                </c:pt>
                <c:pt idx="18514">
                  <c:v>0.61641131944444449</c:v>
                </c:pt>
                <c:pt idx="18515">
                  <c:v>0.61641155092592592</c:v>
                </c:pt>
                <c:pt idx="18516">
                  <c:v>0.61641258101851848</c:v>
                </c:pt>
                <c:pt idx="18517">
                  <c:v>0.61641416666666671</c:v>
                </c:pt>
                <c:pt idx="18518">
                  <c:v>0.61641541666666666</c:v>
                </c:pt>
                <c:pt idx="18519">
                  <c:v>0.61641579861111107</c:v>
                </c:pt>
                <c:pt idx="18520">
                  <c:v>0.61641688657407412</c:v>
                </c:pt>
                <c:pt idx="18521">
                  <c:v>0.61641818287037042</c:v>
                </c:pt>
                <c:pt idx="18522">
                  <c:v>0.61641918981481481</c:v>
                </c:pt>
                <c:pt idx="18523">
                  <c:v>0.61642034722222228</c:v>
                </c:pt>
                <c:pt idx="18524">
                  <c:v>0.61642151620370378</c:v>
                </c:pt>
                <c:pt idx="18525">
                  <c:v>0.61642267361111114</c:v>
                </c:pt>
                <c:pt idx="18526">
                  <c:v>0.61642381944444435</c:v>
                </c:pt>
                <c:pt idx="18527">
                  <c:v>0.61642497685185182</c:v>
                </c:pt>
                <c:pt idx="18528">
                  <c:v>0.6164261342592593</c:v>
                </c:pt>
                <c:pt idx="18529">
                  <c:v>0.61642729166666665</c:v>
                </c:pt>
                <c:pt idx="18530">
                  <c:v>0.61642945601851851</c:v>
                </c:pt>
                <c:pt idx="18531">
                  <c:v>0.61643094907407403</c:v>
                </c:pt>
                <c:pt idx="18532">
                  <c:v>0.61643207175925929</c:v>
                </c:pt>
                <c:pt idx="18533">
                  <c:v>0.61643436342592584</c:v>
                </c:pt>
                <c:pt idx="18534">
                  <c:v>0.61643459490740737</c:v>
                </c:pt>
                <c:pt idx="18535">
                  <c:v>0.61643604166666666</c:v>
                </c:pt>
                <c:pt idx="18536">
                  <c:v>0.61643672453703702</c:v>
                </c:pt>
                <c:pt idx="18537">
                  <c:v>0.6164378240740741</c:v>
                </c:pt>
                <c:pt idx="18538">
                  <c:v>0.61643892361111108</c:v>
                </c:pt>
                <c:pt idx="18539">
                  <c:v>0.61644008101851855</c:v>
                </c:pt>
                <c:pt idx="18540">
                  <c:v>0.61644123842592591</c:v>
                </c:pt>
                <c:pt idx="18541">
                  <c:v>0.61644240740740741</c:v>
                </c:pt>
                <c:pt idx="18542">
                  <c:v>0.61644355324074074</c:v>
                </c:pt>
                <c:pt idx="18543">
                  <c:v>0.6164447106481481</c:v>
                </c:pt>
                <c:pt idx="18544">
                  <c:v>0.61644586805555557</c:v>
                </c:pt>
                <c:pt idx="18545">
                  <c:v>0.61644702546296293</c:v>
                </c:pt>
                <c:pt idx="18546">
                  <c:v>0.6164481828703704</c:v>
                </c:pt>
                <c:pt idx="18547">
                  <c:v>0.61644934027777776</c:v>
                </c:pt>
                <c:pt idx="18548">
                  <c:v>0.61645068287037041</c:v>
                </c:pt>
                <c:pt idx="18549">
                  <c:v>0.61645223379629632</c:v>
                </c:pt>
                <c:pt idx="18550">
                  <c:v>0.61645299768518513</c:v>
                </c:pt>
                <c:pt idx="18551">
                  <c:v>0.61645427083333326</c:v>
                </c:pt>
                <c:pt idx="18552">
                  <c:v>0.61645634259259263</c:v>
                </c:pt>
                <c:pt idx="18553">
                  <c:v>0.61645664351851848</c:v>
                </c:pt>
                <c:pt idx="18554">
                  <c:v>0.61645778935185191</c:v>
                </c:pt>
                <c:pt idx="18555">
                  <c:v>0.61645900462962955</c:v>
                </c:pt>
                <c:pt idx="18556">
                  <c:v>0.61645981481481482</c:v>
                </c:pt>
                <c:pt idx="18557">
                  <c:v>0.61646116898148151</c:v>
                </c:pt>
                <c:pt idx="18558">
                  <c:v>0.61646288194444443</c:v>
                </c:pt>
                <c:pt idx="18559">
                  <c:v>0.61646322916666674</c:v>
                </c:pt>
                <c:pt idx="18560">
                  <c:v>0.6164643865740741</c:v>
                </c:pt>
                <c:pt idx="18561">
                  <c:v>0.61646554398148146</c:v>
                </c:pt>
                <c:pt idx="18562">
                  <c:v>0.61646671296296296</c:v>
                </c:pt>
                <c:pt idx="18563">
                  <c:v>0.61646787037037043</c:v>
                </c:pt>
                <c:pt idx="18564">
                  <c:v>0.61646902777777779</c:v>
                </c:pt>
                <c:pt idx="18565">
                  <c:v>0.61647017361111112</c:v>
                </c:pt>
                <c:pt idx="18566">
                  <c:v>0.61647134259259262</c:v>
                </c:pt>
                <c:pt idx="18567">
                  <c:v>0.61647248842592595</c:v>
                </c:pt>
                <c:pt idx="18568">
                  <c:v>0.61647365740740745</c:v>
                </c:pt>
                <c:pt idx="18569">
                  <c:v>0.61647482638888895</c:v>
                </c:pt>
                <c:pt idx="18570">
                  <c:v>0.61647723379629626</c:v>
                </c:pt>
                <c:pt idx="18571">
                  <c:v>0.61647887731481488</c:v>
                </c:pt>
                <c:pt idx="18572">
                  <c:v>0.61647973379629628</c:v>
                </c:pt>
                <c:pt idx="18573">
                  <c:v>0.61648133101851854</c:v>
                </c:pt>
                <c:pt idx="18574">
                  <c:v>0.61648215277777774</c:v>
                </c:pt>
                <c:pt idx="18575">
                  <c:v>0.61648379629629624</c:v>
                </c:pt>
                <c:pt idx="18576">
                  <c:v>0.61648487268518515</c:v>
                </c:pt>
                <c:pt idx="18577">
                  <c:v>0.61648545138888888</c:v>
                </c:pt>
                <c:pt idx="18578">
                  <c:v>0.61648674768518519</c:v>
                </c:pt>
                <c:pt idx="18579">
                  <c:v>0.61648777777777775</c:v>
                </c:pt>
                <c:pt idx="18580">
                  <c:v>0.61648892361111107</c:v>
                </c:pt>
                <c:pt idx="18581">
                  <c:v>0.61649008101851854</c:v>
                </c:pt>
                <c:pt idx="18582">
                  <c:v>0.6164912384259259</c:v>
                </c:pt>
                <c:pt idx="18583">
                  <c:v>0.61649240740740741</c:v>
                </c:pt>
                <c:pt idx="18584">
                  <c:v>0.61649355324074073</c:v>
                </c:pt>
                <c:pt idx="18585">
                  <c:v>0.61649471064814809</c:v>
                </c:pt>
                <c:pt idx="18586">
                  <c:v>0.61649586805555556</c:v>
                </c:pt>
                <c:pt idx="18587">
                  <c:v>0.61649807870370377</c:v>
                </c:pt>
                <c:pt idx="18588">
                  <c:v>0.61649928240740737</c:v>
                </c:pt>
                <c:pt idx="18589">
                  <c:v>0.61649964120370371</c:v>
                </c:pt>
                <c:pt idx="18590">
                  <c:v>0.61650067129629638</c:v>
                </c:pt>
                <c:pt idx="18591">
                  <c:v>0.61650189814814815</c:v>
                </c:pt>
                <c:pt idx="18592">
                  <c:v>0.61650376157407416</c:v>
                </c:pt>
                <c:pt idx="18593">
                  <c:v>0.61650434027777778</c:v>
                </c:pt>
                <c:pt idx="18594">
                  <c:v>0.61650555555555553</c:v>
                </c:pt>
                <c:pt idx="18595">
                  <c:v>0.61650668981481482</c:v>
                </c:pt>
                <c:pt idx="18596">
                  <c:v>0.61650856481481475</c:v>
                </c:pt>
                <c:pt idx="18597">
                  <c:v>0.61651016203703712</c:v>
                </c:pt>
                <c:pt idx="18598">
                  <c:v>0.61651126157407399</c:v>
                </c:pt>
                <c:pt idx="18599">
                  <c:v>0.61651243055555549</c:v>
                </c:pt>
                <c:pt idx="18600">
                  <c:v>0.61651358796296296</c:v>
                </c:pt>
                <c:pt idx="18601">
                  <c:v>0.61651473379629629</c:v>
                </c:pt>
                <c:pt idx="18602">
                  <c:v>0.61651589120370365</c:v>
                </c:pt>
                <c:pt idx="18603">
                  <c:v>0.61651706018518515</c:v>
                </c:pt>
                <c:pt idx="18604">
                  <c:v>0.61651820601851859</c:v>
                </c:pt>
                <c:pt idx="18605">
                  <c:v>0.61651936342592595</c:v>
                </c:pt>
                <c:pt idx="18606">
                  <c:v>0.61652052083333331</c:v>
                </c:pt>
                <c:pt idx="18607">
                  <c:v>0.61652168981481481</c:v>
                </c:pt>
                <c:pt idx="18608">
                  <c:v>0.61652295138888891</c:v>
                </c:pt>
                <c:pt idx="18609">
                  <c:v>0.61652405092592588</c:v>
                </c:pt>
                <c:pt idx="18610">
                  <c:v>0.61652542824074075</c:v>
                </c:pt>
                <c:pt idx="18611">
                  <c:v>0.61652651620370369</c:v>
                </c:pt>
                <c:pt idx="18612">
                  <c:v>0.61652760416666663</c:v>
                </c:pt>
                <c:pt idx="18613">
                  <c:v>0.61652943287037032</c:v>
                </c:pt>
                <c:pt idx="18614">
                  <c:v>0.61652990740740743</c:v>
                </c:pt>
                <c:pt idx="18615">
                  <c:v>0.61653228009259264</c:v>
                </c:pt>
                <c:pt idx="18616">
                  <c:v>0.61653302083333339</c:v>
                </c:pt>
                <c:pt idx="18617">
                  <c:v>0.61653325231481482</c:v>
                </c:pt>
                <c:pt idx="18618">
                  <c:v>0.61653440972222218</c:v>
                </c:pt>
                <c:pt idx="18619">
                  <c:v>0.61653556712962965</c:v>
                </c:pt>
                <c:pt idx="18620">
                  <c:v>0.61653673611111104</c:v>
                </c:pt>
                <c:pt idx="18621">
                  <c:v>0.61653788194444448</c:v>
                </c:pt>
                <c:pt idx="18622">
                  <c:v>0.61653905092592598</c:v>
                </c:pt>
                <c:pt idx="18623">
                  <c:v>0.6165401967592592</c:v>
                </c:pt>
                <c:pt idx="18624">
                  <c:v>0.61654135416666667</c:v>
                </c:pt>
                <c:pt idx="18625">
                  <c:v>0.61654251157407414</c:v>
                </c:pt>
                <c:pt idx="18626">
                  <c:v>0.6165436689814815</c:v>
                </c:pt>
                <c:pt idx="18627">
                  <c:v>0.61654553240740739</c:v>
                </c:pt>
                <c:pt idx="18628">
                  <c:v>0.61654615740740748</c:v>
                </c:pt>
                <c:pt idx="18629">
                  <c:v>0.61654854166666673</c:v>
                </c:pt>
                <c:pt idx="18630">
                  <c:v>0.61654871527777777</c:v>
                </c:pt>
                <c:pt idx="18631">
                  <c:v>0.61655021990740744</c:v>
                </c:pt>
                <c:pt idx="18632">
                  <c:v>0.61655155092592584</c:v>
                </c:pt>
                <c:pt idx="18633">
                  <c:v>0.61655189814814815</c:v>
                </c:pt>
                <c:pt idx="18634">
                  <c:v>0.61655317129629639</c:v>
                </c:pt>
                <c:pt idx="18635">
                  <c:v>0.61655467592592594</c:v>
                </c:pt>
                <c:pt idx="18636">
                  <c:v>0.61655530092592592</c:v>
                </c:pt>
                <c:pt idx="18637">
                  <c:v>0.61655640046296289</c:v>
                </c:pt>
                <c:pt idx="18638">
                  <c:v>0.61655755787037037</c:v>
                </c:pt>
                <c:pt idx="18639">
                  <c:v>0.61655872685185187</c:v>
                </c:pt>
                <c:pt idx="18640">
                  <c:v>0.6165598726851852</c:v>
                </c:pt>
                <c:pt idx="18641">
                  <c:v>0.6165610416666667</c:v>
                </c:pt>
                <c:pt idx="18642">
                  <c:v>0.61656218750000003</c:v>
                </c:pt>
                <c:pt idx="18643">
                  <c:v>0.61656334490740738</c:v>
                </c:pt>
                <c:pt idx="18644">
                  <c:v>0.61656451388888889</c:v>
                </c:pt>
                <c:pt idx="18645">
                  <c:v>0.61656565972222221</c:v>
                </c:pt>
                <c:pt idx="18646">
                  <c:v>0.61656706018518515</c:v>
                </c:pt>
                <c:pt idx="18647">
                  <c:v>0.61656797453703704</c:v>
                </c:pt>
                <c:pt idx="18648">
                  <c:v>0.61656921296296296</c:v>
                </c:pt>
                <c:pt idx="18649">
                  <c:v>0.61657100694444444</c:v>
                </c:pt>
                <c:pt idx="18650">
                  <c:v>0.61657167824074066</c:v>
                </c:pt>
                <c:pt idx="18651">
                  <c:v>0.61657430555555548</c:v>
                </c:pt>
                <c:pt idx="18652">
                  <c:v>0.61657474537037038</c:v>
                </c:pt>
                <c:pt idx="18653">
                  <c:v>0.61657545138888892</c:v>
                </c:pt>
                <c:pt idx="18654">
                  <c:v>0.61657701388888886</c:v>
                </c:pt>
                <c:pt idx="18655">
                  <c:v>0.61657769675925933</c:v>
                </c:pt>
                <c:pt idx="18656">
                  <c:v>0.61657973379629627</c:v>
                </c:pt>
                <c:pt idx="18657">
                  <c:v>0.61658071759259259</c:v>
                </c:pt>
                <c:pt idx="18658">
                  <c:v>0.61658105324074075</c:v>
                </c:pt>
                <c:pt idx="18659">
                  <c:v>0.61658186342592591</c:v>
                </c:pt>
                <c:pt idx="18660">
                  <c:v>0.61658302083333338</c:v>
                </c:pt>
                <c:pt idx="18661">
                  <c:v>0.61658417824074074</c:v>
                </c:pt>
                <c:pt idx="18662">
                  <c:v>0.61658534722222225</c:v>
                </c:pt>
                <c:pt idx="18663">
                  <c:v>0.61658649305555546</c:v>
                </c:pt>
                <c:pt idx="18664">
                  <c:v>0.61658765046296304</c:v>
                </c:pt>
                <c:pt idx="18665">
                  <c:v>0.61658881944444444</c:v>
                </c:pt>
                <c:pt idx="18666">
                  <c:v>0.61658997685185191</c:v>
                </c:pt>
                <c:pt idx="18667">
                  <c:v>0.61659112268518512</c:v>
                </c:pt>
                <c:pt idx="18668">
                  <c:v>0.61659228009259259</c:v>
                </c:pt>
                <c:pt idx="18669">
                  <c:v>0.61659361111111111</c:v>
                </c:pt>
                <c:pt idx="18670">
                  <c:v>0.61659469907407405</c:v>
                </c:pt>
                <c:pt idx="18671">
                  <c:v>0.61659622685185178</c:v>
                </c:pt>
                <c:pt idx="18672">
                  <c:v>0.61659715277777771</c:v>
                </c:pt>
                <c:pt idx="18673">
                  <c:v>0.61659854166666672</c:v>
                </c:pt>
                <c:pt idx="18674">
                  <c:v>0.61659935185185188</c:v>
                </c:pt>
                <c:pt idx="18675">
                  <c:v>0.61660039351851847</c:v>
                </c:pt>
                <c:pt idx="18676">
                  <c:v>0.6166015393518518</c:v>
                </c:pt>
                <c:pt idx="18677">
                  <c:v>0.61660269675925927</c:v>
                </c:pt>
                <c:pt idx="18678">
                  <c:v>0.61660385416666663</c:v>
                </c:pt>
                <c:pt idx="18679">
                  <c:v>0.6166050115740741</c:v>
                </c:pt>
                <c:pt idx="18680">
                  <c:v>0.61660616898148146</c:v>
                </c:pt>
                <c:pt idx="18681">
                  <c:v>0.61660732638888893</c:v>
                </c:pt>
                <c:pt idx="18682">
                  <c:v>0.61660849537037044</c:v>
                </c:pt>
                <c:pt idx="18683">
                  <c:v>0.61660964120370365</c:v>
                </c:pt>
                <c:pt idx="18684">
                  <c:v>0.61661079861111112</c:v>
                </c:pt>
                <c:pt idx="18685">
                  <c:v>0.61661195601851848</c:v>
                </c:pt>
                <c:pt idx="18686">
                  <c:v>0.61661405092592592</c:v>
                </c:pt>
                <c:pt idx="18687">
                  <c:v>0.61661435185185187</c:v>
                </c:pt>
                <c:pt idx="18688">
                  <c:v>0.61661553240740741</c:v>
                </c:pt>
                <c:pt idx="18689">
                  <c:v>0.61661711805555552</c:v>
                </c:pt>
                <c:pt idx="18690">
                  <c:v>0.61661788194444445</c:v>
                </c:pt>
                <c:pt idx="18691">
                  <c:v>0.61661895833333324</c:v>
                </c:pt>
                <c:pt idx="18692">
                  <c:v>0.61662063657407407</c:v>
                </c:pt>
                <c:pt idx="18693">
                  <c:v>0.61662135416666664</c:v>
                </c:pt>
                <c:pt idx="18694">
                  <c:v>0.61662331018518524</c:v>
                </c:pt>
                <c:pt idx="18695">
                  <c:v>0.61662416666666664</c:v>
                </c:pt>
                <c:pt idx="18696">
                  <c:v>0.61662468749999999</c:v>
                </c:pt>
                <c:pt idx="18697">
                  <c:v>0.61662584490740735</c:v>
                </c:pt>
                <c:pt idx="18698">
                  <c:v>0.61662700231481482</c:v>
                </c:pt>
                <c:pt idx="18699">
                  <c:v>0.61662817129629632</c:v>
                </c:pt>
                <c:pt idx="18700">
                  <c:v>0.61662931712962965</c:v>
                </c:pt>
                <c:pt idx="18701">
                  <c:v>0.61663048611111115</c:v>
                </c:pt>
                <c:pt idx="18702">
                  <c:v>0.61663163194444437</c:v>
                </c:pt>
                <c:pt idx="18703">
                  <c:v>0.61663278935185184</c:v>
                </c:pt>
                <c:pt idx="18704">
                  <c:v>0.61663395833333334</c:v>
                </c:pt>
                <c:pt idx="18705">
                  <c:v>0.61663510416666667</c:v>
                </c:pt>
                <c:pt idx="18706">
                  <c:v>0.61663656249999999</c:v>
                </c:pt>
                <c:pt idx="18707">
                  <c:v>0.61663900462962962</c:v>
                </c:pt>
                <c:pt idx="18708">
                  <c:v>0.61663944444444441</c:v>
                </c:pt>
                <c:pt idx="18709">
                  <c:v>0.61664009259259256</c:v>
                </c:pt>
                <c:pt idx="18710">
                  <c:v>0.61664137731481483</c:v>
                </c:pt>
                <c:pt idx="18711">
                  <c:v>0.61664241898148142</c:v>
                </c:pt>
                <c:pt idx="18712">
                  <c:v>0.61664325231481476</c:v>
                </c:pt>
                <c:pt idx="18713">
                  <c:v>0.61664565972222218</c:v>
                </c:pt>
                <c:pt idx="18714">
                  <c:v>0.61664592592592593</c:v>
                </c:pt>
                <c:pt idx="18715">
                  <c:v>0.61664667824074071</c:v>
                </c:pt>
                <c:pt idx="18716">
                  <c:v>0.61664783564814818</c:v>
                </c:pt>
                <c:pt idx="18717">
                  <c:v>0.61664899305555554</c:v>
                </c:pt>
                <c:pt idx="18718">
                  <c:v>0.6166501504629629</c:v>
                </c:pt>
                <c:pt idx="18719">
                  <c:v>0.6166513194444444</c:v>
                </c:pt>
                <c:pt idx="18720">
                  <c:v>0.61665246527777784</c:v>
                </c:pt>
                <c:pt idx="18721">
                  <c:v>0.61665363425925934</c:v>
                </c:pt>
                <c:pt idx="18722">
                  <c:v>0.61665478009259256</c:v>
                </c:pt>
                <c:pt idx="18723">
                  <c:v>0.61665596064814809</c:v>
                </c:pt>
                <c:pt idx="18724">
                  <c:v>0.61665709490740739</c:v>
                </c:pt>
                <c:pt idx="18725">
                  <c:v>0.61665826388888889</c:v>
                </c:pt>
                <c:pt idx="18726">
                  <c:v>0.6166594675925926</c:v>
                </c:pt>
                <c:pt idx="18727">
                  <c:v>0.61666063657407411</c:v>
                </c:pt>
                <c:pt idx="18728">
                  <c:v>0.61666173611111108</c:v>
                </c:pt>
                <c:pt idx="18729">
                  <c:v>0.61666300925925932</c:v>
                </c:pt>
                <c:pt idx="18730">
                  <c:v>0.61666481481481472</c:v>
                </c:pt>
                <c:pt idx="18731">
                  <c:v>0.61666577546296297</c:v>
                </c:pt>
                <c:pt idx="18732">
                  <c:v>0.61666655092592593</c:v>
                </c:pt>
                <c:pt idx="18733">
                  <c:v>0.61666785879629638</c:v>
                </c:pt>
                <c:pt idx="18734">
                  <c:v>0.61666930555555555</c:v>
                </c:pt>
                <c:pt idx="18735">
                  <c:v>0.6166698263888889</c:v>
                </c:pt>
                <c:pt idx="18736">
                  <c:v>0.61667098379629626</c:v>
                </c:pt>
                <c:pt idx="18737">
                  <c:v>0.61667215277777776</c:v>
                </c:pt>
                <c:pt idx="18738">
                  <c:v>0.61667331018518523</c:v>
                </c:pt>
                <c:pt idx="18739">
                  <c:v>0.61667445601851856</c:v>
                </c:pt>
                <c:pt idx="18740">
                  <c:v>0.61667562499999995</c:v>
                </c:pt>
                <c:pt idx="18741">
                  <c:v>0.61667677083333328</c:v>
                </c:pt>
                <c:pt idx="18742">
                  <c:v>0.61667793981481489</c:v>
                </c:pt>
                <c:pt idx="18743">
                  <c:v>0.61667908564814811</c:v>
                </c:pt>
                <c:pt idx="18744">
                  <c:v>0.61668024305555558</c:v>
                </c:pt>
                <c:pt idx="18745">
                  <c:v>0.61668146990740746</c:v>
                </c:pt>
                <c:pt idx="18746">
                  <c:v>0.61668349537037037</c:v>
                </c:pt>
                <c:pt idx="18747">
                  <c:v>0.61668469907407408</c:v>
                </c:pt>
                <c:pt idx="18748">
                  <c:v>0.61668512731481484</c:v>
                </c:pt>
                <c:pt idx="18749">
                  <c:v>0.61668611111111116</c:v>
                </c:pt>
                <c:pt idx="18750">
                  <c:v>0.61668819444444445</c:v>
                </c:pt>
                <c:pt idx="18751">
                  <c:v>0.61668876157407404</c:v>
                </c:pt>
                <c:pt idx="18752">
                  <c:v>0.61669060185185187</c:v>
                </c:pt>
                <c:pt idx="18753">
                  <c:v>0.61669153935185184</c:v>
                </c:pt>
                <c:pt idx="18754">
                  <c:v>0.61669181712962962</c:v>
                </c:pt>
                <c:pt idx="18755">
                  <c:v>0.61669297453703709</c:v>
                </c:pt>
                <c:pt idx="18756">
                  <c:v>0.61669414351851859</c:v>
                </c:pt>
                <c:pt idx="18757">
                  <c:v>0.61669528935185181</c:v>
                </c:pt>
                <c:pt idx="18758">
                  <c:v>0.61669644675925928</c:v>
                </c:pt>
                <c:pt idx="18759">
                  <c:v>0.61669761574074078</c:v>
                </c:pt>
                <c:pt idx="18760">
                  <c:v>0.61669876157407411</c:v>
                </c:pt>
                <c:pt idx="18761">
                  <c:v>0.61669993055555561</c:v>
                </c:pt>
                <c:pt idx="18762">
                  <c:v>0.61670107638888882</c:v>
                </c:pt>
                <c:pt idx="18763">
                  <c:v>0.6167022337962963</c:v>
                </c:pt>
                <c:pt idx="18764">
                  <c:v>0.61670364583333337</c:v>
                </c:pt>
                <c:pt idx="18765">
                  <c:v>0.61670468750000007</c:v>
                </c:pt>
                <c:pt idx="18766">
                  <c:v>0.61670578703703705</c:v>
                </c:pt>
                <c:pt idx="18767">
                  <c:v>0.61670714120370373</c:v>
                </c:pt>
                <c:pt idx="18768">
                  <c:v>0.61670891203703704</c:v>
                </c:pt>
                <c:pt idx="18769">
                  <c:v>0.61670954861111116</c:v>
                </c:pt>
                <c:pt idx="18770">
                  <c:v>0.61671086805555564</c:v>
                </c:pt>
                <c:pt idx="18771">
                  <c:v>0.61671178240740743</c:v>
                </c:pt>
                <c:pt idx="18772">
                  <c:v>0.61671266203703701</c:v>
                </c:pt>
                <c:pt idx="18773">
                  <c:v>0.61671380787037033</c:v>
                </c:pt>
                <c:pt idx="18774">
                  <c:v>0.61671497685185184</c:v>
                </c:pt>
                <c:pt idx="18775">
                  <c:v>0.6167161342592592</c:v>
                </c:pt>
                <c:pt idx="18776">
                  <c:v>0.61671728009259263</c:v>
                </c:pt>
                <c:pt idx="18777">
                  <c:v>0.61671843749999999</c:v>
                </c:pt>
                <c:pt idx="18778">
                  <c:v>0.6167196064814815</c:v>
                </c:pt>
                <c:pt idx="18779">
                  <c:v>0.61672076388888886</c:v>
                </c:pt>
                <c:pt idx="18780">
                  <c:v>0.61672192129629622</c:v>
                </c:pt>
                <c:pt idx="18781">
                  <c:v>0.61672306712962965</c:v>
                </c:pt>
                <c:pt idx="18782">
                  <c:v>0.61672423611111116</c:v>
                </c:pt>
                <c:pt idx="18783">
                  <c:v>0.61672568287037044</c:v>
                </c:pt>
                <c:pt idx="18784">
                  <c:v>0.61672660879629626</c:v>
                </c:pt>
                <c:pt idx="18785">
                  <c:v>0.61672864583333342</c:v>
                </c:pt>
                <c:pt idx="18786">
                  <c:v>0.61672979166666664</c:v>
                </c:pt>
                <c:pt idx="18787">
                  <c:v>0.61673057870370362</c:v>
                </c:pt>
                <c:pt idx="18788">
                  <c:v>0.61673178240740734</c:v>
                </c:pt>
                <c:pt idx="18789">
                  <c:v>0.61673309027777778</c:v>
                </c:pt>
                <c:pt idx="18790">
                  <c:v>0.61673350694444451</c:v>
                </c:pt>
                <c:pt idx="18791">
                  <c:v>0.6167352430555556</c:v>
                </c:pt>
                <c:pt idx="18792">
                  <c:v>0.61673609953703712</c:v>
                </c:pt>
                <c:pt idx="18793">
                  <c:v>0.61673695601851852</c:v>
                </c:pt>
                <c:pt idx="18794">
                  <c:v>0.61673811342592599</c:v>
                </c:pt>
                <c:pt idx="18795">
                  <c:v>0.61673928240740739</c:v>
                </c:pt>
                <c:pt idx="18796">
                  <c:v>0.61674042824074071</c:v>
                </c:pt>
                <c:pt idx="18797">
                  <c:v>0.61674158564814807</c:v>
                </c:pt>
                <c:pt idx="18798">
                  <c:v>0.61674274305555554</c:v>
                </c:pt>
                <c:pt idx="18799">
                  <c:v>0.61674391203703705</c:v>
                </c:pt>
                <c:pt idx="18800">
                  <c:v>0.6167450694444444</c:v>
                </c:pt>
                <c:pt idx="18801">
                  <c:v>0.61674621527777773</c:v>
                </c:pt>
                <c:pt idx="18802">
                  <c:v>0.61674738425925923</c:v>
                </c:pt>
                <c:pt idx="18803">
                  <c:v>0.6167489814814815</c:v>
                </c:pt>
                <c:pt idx="18804">
                  <c:v>0.61675143518518516</c:v>
                </c:pt>
                <c:pt idx="18805">
                  <c:v>0.61675275462962964</c:v>
                </c:pt>
                <c:pt idx="18806">
                  <c:v>0.61675513888888889</c:v>
                </c:pt>
                <c:pt idx="18807">
                  <c:v>0.61675565972222224</c:v>
                </c:pt>
                <c:pt idx="18808">
                  <c:v>0.61675607638888885</c:v>
                </c:pt>
                <c:pt idx="18809">
                  <c:v>0.61675792824074072</c:v>
                </c:pt>
                <c:pt idx="18810">
                  <c:v>0.61675840277777783</c:v>
                </c:pt>
                <c:pt idx="18811">
                  <c:v>0.61676084490740746</c:v>
                </c:pt>
                <c:pt idx="18812">
                  <c:v>0.61676172453703704</c:v>
                </c:pt>
                <c:pt idx="18813">
                  <c:v>0.61676215277777779</c:v>
                </c:pt>
                <c:pt idx="18814">
                  <c:v>0.61676302083333334</c:v>
                </c:pt>
                <c:pt idx="18815">
                  <c:v>0.61676416666666667</c:v>
                </c:pt>
                <c:pt idx="18816">
                  <c:v>0.61676533564814817</c:v>
                </c:pt>
                <c:pt idx="18817">
                  <c:v>0.6167664814814815</c:v>
                </c:pt>
                <c:pt idx="18818">
                  <c:v>0.61676765046296289</c:v>
                </c:pt>
                <c:pt idx="18819">
                  <c:v>0.61676880787037036</c:v>
                </c:pt>
                <c:pt idx="18820">
                  <c:v>0.61676996527777783</c:v>
                </c:pt>
                <c:pt idx="18821">
                  <c:v>0.61677112268518519</c:v>
                </c:pt>
                <c:pt idx="18822">
                  <c:v>0.61677228009259255</c:v>
                </c:pt>
                <c:pt idx="18823">
                  <c:v>0.61677343750000002</c:v>
                </c:pt>
                <c:pt idx="18824">
                  <c:v>0.61677473379629633</c:v>
                </c:pt>
                <c:pt idx="18825">
                  <c:v>0.61677590277777783</c:v>
                </c:pt>
                <c:pt idx="18826">
                  <c:v>0.61677811342592592</c:v>
                </c:pt>
                <c:pt idx="18827">
                  <c:v>0.61677863425925927</c:v>
                </c:pt>
                <c:pt idx="18828">
                  <c:v>0.6167795601851852</c:v>
                </c:pt>
                <c:pt idx="18829">
                  <c:v>0.61678097222222217</c:v>
                </c:pt>
                <c:pt idx="18830">
                  <c:v>0.61678194444444445</c:v>
                </c:pt>
                <c:pt idx="18831">
                  <c:v>0.61678285879629624</c:v>
                </c:pt>
                <c:pt idx="18832">
                  <c:v>0.61678384259259267</c:v>
                </c:pt>
                <c:pt idx="18833">
                  <c:v>0.61678501157407406</c:v>
                </c:pt>
                <c:pt idx="18834">
                  <c:v>0.61678616898148142</c:v>
                </c:pt>
                <c:pt idx="18835">
                  <c:v>0.61678732638888889</c:v>
                </c:pt>
                <c:pt idx="18836">
                  <c:v>0.61678848379629636</c:v>
                </c:pt>
                <c:pt idx="18837">
                  <c:v>0.61678964120370372</c:v>
                </c:pt>
                <c:pt idx="18838">
                  <c:v>0.61679079861111108</c:v>
                </c:pt>
                <c:pt idx="18839">
                  <c:v>0.61679195601851844</c:v>
                </c:pt>
                <c:pt idx="18840">
                  <c:v>0.61679311342592591</c:v>
                </c:pt>
                <c:pt idx="18841">
                  <c:v>0.61679427083333338</c:v>
                </c:pt>
                <c:pt idx="18842">
                  <c:v>0.61679564814814813</c:v>
                </c:pt>
                <c:pt idx="18843">
                  <c:v>0.61679687500000002</c:v>
                </c:pt>
                <c:pt idx="18844">
                  <c:v>0.61679825231481478</c:v>
                </c:pt>
                <c:pt idx="18845">
                  <c:v>0.61679994212962963</c:v>
                </c:pt>
                <c:pt idx="18846">
                  <c:v>0.61680084490740739</c:v>
                </c:pt>
                <c:pt idx="18847">
                  <c:v>0.61680297453703703</c:v>
                </c:pt>
                <c:pt idx="18848">
                  <c:v>0.61680329861111116</c:v>
                </c:pt>
                <c:pt idx="18849">
                  <c:v>0.61680353009259259</c:v>
                </c:pt>
                <c:pt idx="18850">
                  <c:v>0.61680505787037043</c:v>
                </c:pt>
                <c:pt idx="18851">
                  <c:v>0.61680594907407404</c:v>
                </c:pt>
                <c:pt idx="18852">
                  <c:v>0.61680700231481478</c:v>
                </c:pt>
                <c:pt idx="18853">
                  <c:v>0.61680815972222225</c:v>
                </c:pt>
                <c:pt idx="18854">
                  <c:v>0.61680931712962961</c:v>
                </c:pt>
                <c:pt idx="18855">
                  <c:v>0.61681047453703708</c:v>
                </c:pt>
                <c:pt idx="18856">
                  <c:v>0.61681163194444444</c:v>
                </c:pt>
                <c:pt idx="18857">
                  <c:v>0.6168127893518518</c:v>
                </c:pt>
                <c:pt idx="18858">
                  <c:v>0.61681393518518524</c:v>
                </c:pt>
                <c:pt idx="18859">
                  <c:v>0.61681510416666663</c:v>
                </c:pt>
                <c:pt idx="18860">
                  <c:v>0.6168162615740741</c:v>
                </c:pt>
                <c:pt idx="18861">
                  <c:v>0.61681741898148146</c:v>
                </c:pt>
                <c:pt idx="18862">
                  <c:v>0.61681943287037033</c:v>
                </c:pt>
                <c:pt idx="18863">
                  <c:v>0.61682038194444444</c:v>
                </c:pt>
                <c:pt idx="18864">
                  <c:v>0.61682111111111104</c:v>
                </c:pt>
                <c:pt idx="18865">
                  <c:v>0.61682274305555551</c:v>
                </c:pt>
                <c:pt idx="18866">
                  <c:v>0.61682401620370375</c:v>
                </c:pt>
                <c:pt idx="18867">
                  <c:v>0.61682438657407412</c:v>
                </c:pt>
                <c:pt idx="18868">
                  <c:v>0.61682597222222224</c:v>
                </c:pt>
                <c:pt idx="18869">
                  <c:v>0.61682776620370372</c:v>
                </c:pt>
                <c:pt idx="18870">
                  <c:v>0.61682834490740734</c:v>
                </c:pt>
                <c:pt idx="18871">
                  <c:v>0.61682920138888886</c:v>
                </c:pt>
                <c:pt idx="18872">
                  <c:v>0.61683096064814813</c:v>
                </c:pt>
                <c:pt idx="18873">
                  <c:v>0.61683146990740745</c:v>
                </c:pt>
                <c:pt idx="18874">
                  <c:v>0.6168324652777778</c:v>
                </c:pt>
                <c:pt idx="18875">
                  <c:v>0.61683362268518527</c:v>
                </c:pt>
                <c:pt idx="18876">
                  <c:v>0.61683478009259263</c:v>
                </c:pt>
                <c:pt idx="18877">
                  <c:v>0.61683592592592595</c:v>
                </c:pt>
                <c:pt idx="18878">
                  <c:v>0.61683709490740735</c:v>
                </c:pt>
                <c:pt idx="18879">
                  <c:v>0.61683824074074078</c:v>
                </c:pt>
                <c:pt idx="18880">
                  <c:v>0.61683940972222229</c:v>
                </c:pt>
                <c:pt idx="18881">
                  <c:v>0.61684056712962965</c:v>
                </c:pt>
                <c:pt idx="18882">
                  <c:v>0.61684172453703701</c:v>
                </c:pt>
                <c:pt idx="18883">
                  <c:v>0.61684288194444448</c:v>
                </c:pt>
                <c:pt idx="18884">
                  <c:v>0.61684474537037037</c:v>
                </c:pt>
                <c:pt idx="18885">
                  <c:v>0.61684587962962956</c:v>
                </c:pt>
                <c:pt idx="18886">
                  <c:v>0.61684703703703703</c:v>
                </c:pt>
                <c:pt idx="18887">
                  <c:v>0.6168478472222223</c:v>
                </c:pt>
                <c:pt idx="18888">
                  <c:v>0.61684890046296303</c:v>
                </c:pt>
                <c:pt idx="18889">
                  <c:v>0.61685004629629625</c:v>
                </c:pt>
                <c:pt idx="18890">
                  <c:v>0.61685218750000004</c:v>
                </c:pt>
                <c:pt idx="18891">
                  <c:v>0.61685253472222223</c:v>
                </c:pt>
                <c:pt idx="18892">
                  <c:v>0.61685416666666659</c:v>
                </c:pt>
                <c:pt idx="18893">
                  <c:v>0.61685444444444448</c:v>
                </c:pt>
                <c:pt idx="18894">
                  <c:v>0.61685561342592587</c:v>
                </c:pt>
                <c:pt idx="18895">
                  <c:v>0.61685677083333335</c:v>
                </c:pt>
                <c:pt idx="18896">
                  <c:v>0.6168579282407407</c:v>
                </c:pt>
                <c:pt idx="18897">
                  <c:v>0.61685909722222221</c:v>
                </c:pt>
                <c:pt idx="18898">
                  <c:v>0.6168602314814815</c:v>
                </c:pt>
                <c:pt idx="18899">
                  <c:v>0.61686140046296289</c:v>
                </c:pt>
                <c:pt idx="18900">
                  <c:v>0.61686255787037036</c:v>
                </c:pt>
                <c:pt idx="18901">
                  <c:v>0.61686385416666667</c:v>
                </c:pt>
                <c:pt idx="18902">
                  <c:v>0.61686487268518519</c:v>
                </c:pt>
                <c:pt idx="18903">
                  <c:v>0.61686688657407407</c:v>
                </c:pt>
                <c:pt idx="18904">
                  <c:v>0.61686865740740737</c:v>
                </c:pt>
                <c:pt idx="18905">
                  <c:v>0.61686966435185187</c:v>
                </c:pt>
                <c:pt idx="18906">
                  <c:v>0.61687151620370373</c:v>
                </c:pt>
                <c:pt idx="18907">
                  <c:v>0.61687209490740746</c:v>
                </c:pt>
                <c:pt idx="18908">
                  <c:v>0.61687349537037039</c:v>
                </c:pt>
                <c:pt idx="18909">
                  <c:v>0.61687596064814809</c:v>
                </c:pt>
                <c:pt idx="18910">
                  <c:v>0.61687706018518518</c:v>
                </c:pt>
                <c:pt idx="18911">
                  <c:v>0.61687932870370377</c:v>
                </c:pt>
                <c:pt idx="18912">
                  <c:v>0.61687949074074078</c:v>
                </c:pt>
                <c:pt idx="18913">
                  <c:v>0.61688049768518516</c:v>
                </c:pt>
                <c:pt idx="18914">
                  <c:v>0.61688165509259252</c:v>
                </c:pt>
                <c:pt idx="18915">
                  <c:v>0.61688281249999999</c:v>
                </c:pt>
                <c:pt idx="18916">
                  <c:v>0.61688396990740746</c:v>
                </c:pt>
                <c:pt idx="18917">
                  <c:v>0.61688512731481482</c:v>
                </c:pt>
                <c:pt idx="18918">
                  <c:v>0.61688628472222218</c:v>
                </c:pt>
                <c:pt idx="18919">
                  <c:v>0.61688744212962965</c:v>
                </c:pt>
                <c:pt idx="18920">
                  <c:v>0.61688859953703712</c:v>
                </c:pt>
                <c:pt idx="18921">
                  <c:v>0.61688975694444448</c:v>
                </c:pt>
                <c:pt idx="18922">
                  <c:v>0.61689091435185184</c:v>
                </c:pt>
                <c:pt idx="18923">
                  <c:v>0.61689211805555555</c:v>
                </c:pt>
                <c:pt idx="18924">
                  <c:v>0.61689431712962961</c:v>
                </c:pt>
                <c:pt idx="18925">
                  <c:v>0.61689582175925928</c:v>
                </c:pt>
                <c:pt idx="18926">
                  <c:v>0.61689767361111114</c:v>
                </c:pt>
                <c:pt idx="18927">
                  <c:v>0.61689894675925927</c:v>
                </c:pt>
                <c:pt idx="18928">
                  <c:v>0.61689959490740742</c:v>
                </c:pt>
                <c:pt idx="18929">
                  <c:v>0.61690076388888893</c:v>
                </c:pt>
                <c:pt idx="18930">
                  <c:v>0.61690196759259264</c:v>
                </c:pt>
                <c:pt idx="18931">
                  <c:v>0.61690259259259261</c:v>
                </c:pt>
                <c:pt idx="18932">
                  <c:v>0.61690373842592594</c:v>
                </c:pt>
                <c:pt idx="18933">
                  <c:v>0.61690491898148148</c:v>
                </c:pt>
                <c:pt idx="18934">
                  <c:v>0.6169060648148148</c:v>
                </c:pt>
                <c:pt idx="18935">
                  <c:v>0.61690721064814813</c:v>
                </c:pt>
                <c:pt idx="18936">
                  <c:v>0.61690837962962963</c:v>
                </c:pt>
                <c:pt idx="18937">
                  <c:v>0.61690953703703699</c:v>
                </c:pt>
                <c:pt idx="18938">
                  <c:v>0.61691069444444446</c:v>
                </c:pt>
                <c:pt idx="18939">
                  <c:v>0.61691185185185182</c:v>
                </c:pt>
                <c:pt idx="18940">
                  <c:v>0.61691302083333333</c:v>
                </c:pt>
                <c:pt idx="18941">
                  <c:v>0.61691424768518521</c:v>
                </c:pt>
                <c:pt idx="18942">
                  <c:v>0.6169162037037037</c:v>
                </c:pt>
                <c:pt idx="18943">
                  <c:v>0.61691682870370368</c:v>
                </c:pt>
                <c:pt idx="18944">
                  <c:v>0.61691788194444441</c:v>
                </c:pt>
                <c:pt idx="18945">
                  <c:v>0.6169193287037037</c:v>
                </c:pt>
                <c:pt idx="18946">
                  <c:v>0.61692048611111117</c:v>
                </c:pt>
                <c:pt idx="18947">
                  <c:v>0.61692111111111103</c:v>
                </c:pt>
                <c:pt idx="18948">
                  <c:v>0.61692271990740744</c:v>
                </c:pt>
                <c:pt idx="18949">
                  <c:v>0.61692385416666662</c:v>
                </c:pt>
                <c:pt idx="18950">
                  <c:v>0.61692458333333333</c:v>
                </c:pt>
                <c:pt idx="18951">
                  <c:v>0.61692572916666666</c:v>
                </c:pt>
                <c:pt idx="18952">
                  <c:v>0.61692689814814816</c:v>
                </c:pt>
                <c:pt idx="18953">
                  <c:v>0.61692804398148149</c:v>
                </c:pt>
                <c:pt idx="18954">
                  <c:v>0.61692921296296299</c:v>
                </c:pt>
                <c:pt idx="18955">
                  <c:v>0.61693037037037035</c:v>
                </c:pt>
                <c:pt idx="18956">
                  <c:v>0.61693152777777771</c:v>
                </c:pt>
                <c:pt idx="18957">
                  <c:v>0.61693268518518518</c:v>
                </c:pt>
                <c:pt idx="18958">
                  <c:v>0.61693384259259265</c:v>
                </c:pt>
                <c:pt idx="18959">
                  <c:v>0.61693498842592587</c:v>
                </c:pt>
                <c:pt idx="18960">
                  <c:v>0.61693650462962957</c:v>
                </c:pt>
                <c:pt idx="18961">
                  <c:v>0.6169376851851851</c:v>
                </c:pt>
                <c:pt idx="18962">
                  <c:v>0.61693883101851854</c:v>
                </c:pt>
                <c:pt idx="18963">
                  <c:v>0.61694002314814822</c:v>
                </c:pt>
                <c:pt idx="18964">
                  <c:v>0.61694206018518516</c:v>
                </c:pt>
                <c:pt idx="18965">
                  <c:v>0.61694232638888891</c:v>
                </c:pt>
                <c:pt idx="18966">
                  <c:v>0.61694329861111108</c:v>
                </c:pt>
                <c:pt idx="18967">
                  <c:v>0.61694518518518515</c:v>
                </c:pt>
                <c:pt idx="18968">
                  <c:v>0.61694577546296292</c:v>
                </c:pt>
                <c:pt idx="18969">
                  <c:v>0.61694657407407405</c:v>
                </c:pt>
                <c:pt idx="18970">
                  <c:v>0.61694773148148152</c:v>
                </c:pt>
                <c:pt idx="18971">
                  <c:v>0.61694888888888888</c:v>
                </c:pt>
                <c:pt idx="18972">
                  <c:v>0.61695004629629624</c:v>
                </c:pt>
                <c:pt idx="18973">
                  <c:v>0.61695121527777774</c:v>
                </c:pt>
                <c:pt idx="18974">
                  <c:v>0.61695234953703704</c:v>
                </c:pt>
                <c:pt idx="18975">
                  <c:v>0.61695351851851854</c:v>
                </c:pt>
                <c:pt idx="18976">
                  <c:v>0.6169546759259259</c:v>
                </c:pt>
                <c:pt idx="18977">
                  <c:v>0.61695583333333326</c:v>
                </c:pt>
                <c:pt idx="18978">
                  <c:v>0.61695699074074073</c:v>
                </c:pt>
                <c:pt idx="18979">
                  <c:v>0.61695908564814816</c:v>
                </c:pt>
                <c:pt idx="18980">
                  <c:v>0.61696023148148149</c:v>
                </c:pt>
                <c:pt idx="18981">
                  <c:v>0.61696048611111109</c:v>
                </c:pt>
                <c:pt idx="18982">
                  <c:v>0.61696172453703702</c:v>
                </c:pt>
                <c:pt idx="18983">
                  <c:v>0.61696393518518522</c:v>
                </c:pt>
                <c:pt idx="18984">
                  <c:v>0.61696415509259261</c:v>
                </c:pt>
                <c:pt idx="18985">
                  <c:v>0.61696526620370373</c:v>
                </c:pt>
                <c:pt idx="18986">
                  <c:v>0.61696637731481474</c:v>
                </c:pt>
                <c:pt idx="18987">
                  <c:v>0.61696752314814818</c:v>
                </c:pt>
                <c:pt idx="18988">
                  <c:v>0.61696965277777782</c:v>
                </c:pt>
                <c:pt idx="18989">
                  <c:v>0.61697042824074078</c:v>
                </c:pt>
                <c:pt idx="18990">
                  <c:v>0.6169708796296296</c:v>
                </c:pt>
                <c:pt idx="18991">
                  <c:v>0.61697202546296304</c:v>
                </c:pt>
                <c:pt idx="18992">
                  <c:v>0.61697319444444443</c:v>
                </c:pt>
                <c:pt idx="18993">
                  <c:v>0.6169743518518519</c:v>
                </c:pt>
                <c:pt idx="18994">
                  <c:v>0.61697550925925926</c:v>
                </c:pt>
                <c:pt idx="18995">
                  <c:v>0.61697666666666662</c:v>
                </c:pt>
                <c:pt idx="18996">
                  <c:v>0.61697782407407409</c:v>
                </c:pt>
                <c:pt idx="18997">
                  <c:v>0.61697898148148145</c:v>
                </c:pt>
                <c:pt idx="18998">
                  <c:v>0.61698013888888892</c:v>
                </c:pt>
                <c:pt idx="18999">
                  <c:v>0.61698129629629628</c:v>
                </c:pt>
                <c:pt idx="19000">
                  <c:v>0.61698252314814817</c:v>
                </c:pt>
                <c:pt idx="19001">
                  <c:v>0.61698366898148149</c:v>
                </c:pt>
                <c:pt idx="19002">
                  <c:v>0.61698527777777779</c:v>
                </c:pt>
                <c:pt idx="19003">
                  <c:v>0.61698603009259256</c:v>
                </c:pt>
                <c:pt idx="19004">
                  <c:v>0.6169872106481481</c:v>
                </c:pt>
                <c:pt idx="19005">
                  <c:v>0.61698858796296296</c:v>
                </c:pt>
                <c:pt idx="19006">
                  <c:v>0.61699056712962963</c:v>
                </c:pt>
                <c:pt idx="19007">
                  <c:v>0.61699153935185191</c:v>
                </c:pt>
                <c:pt idx="19008">
                  <c:v>0.61699177083333334</c:v>
                </c:pt>
                <c:pt idx="19009">
                  <c:v>0.61699288194444446</c:v>
                </c:pt>
                <c:pt idx="19010">
                  <c:v>0.61699402777777779</c:v>
                </c:pt>
                <c:pt idx="19011">
                  <c:v>0.61699518518518515</c:v>
                </c:pt>
                <c:pt idx="19012">
                  <c:v>0.61699634259259251</c:v>
                </c:pt>
                <c:pt idx="19013">
                  <c:v>0.61699749999999998</c:v>
                </c:pt>
                <c:pt idx="19014">
                  <c:v>0.6169986458333333</c:v>
                </c:pt>
                <c:pt idx="19015">
                  <c:v>0.61699981481481481</c:v>
                </c:pt>
                <c:pt idx="19016">
                  <c:v>0.61700100694444449</c:v>
                </c:pt>
                <c:pt idx="19017">
                  <c:v>0.61700214120370367</c:v>
                </c:pt>
                <c:pt idx="19018">
                  <c:v>0.61700327546296296</c:v>
                </c:pt>
                <c:pt idx="19019">
                  <c:v>0.61700598379629634</c:v>
                </c:pt>
                <c:pt idx="19020">
                  <c:v>0.61700615740740739</c:v>
                </c:pt>
                <c:pt idx="19021">
                  <c:v>0.61700704861111111</c:v>
                </c:pt>
                <c:pt idx="19022">
                  <c:v>0.61700815972222223</c:v>
                </c:pt>
                <c:pt idx="19023">
                  <c:v>0.61700952546296295</c:v>
                </c:pt>
                <c:pt idx="19024">
                  <c:v>0.61701040509259264</c:v>
                </c:pt>
                <c:pt idx="19025">
                  <c:v>0.61701152777777779</c:v>
                </c:pt>
                <c:pt idx="19026">
                  <c:v>0.61701288194444448</c:v>
                </c:pt>
                <c:pt idx="19027">
                  <c:v>0.6170142476851852</c:v>
                </c:pt>
                <c:pt idx="19028">
                  <c:v>0.61701578703703697</c:v>
                </c:pt>
                <c:pt idx="19029">
                  <c:v>0.61701601851851851</c:v>
                </c:pt>
                <c:pt idx="19030">
                  <c:v>0.61701718750000001</c:v>
                </c:pt>
                <c:pt idx="19031">
                  <c:v>0.61701833333333334</c:v>
                </c:pt>
                <c:pt idx="19032">
                  <c:v>0.61701949074074069</c:v>
                </c:pt>
                <c:pt idx="19033">
                  <c:v>0.61702064814814817</c:v>
                </c:pt>
                <c:pt idx="19034">
                  <c:v>0.61702180555555552</c:v>
                </c:pt>
                <c:pt idx="19035">
                  <c:v>0.61702295138888896</c:v>
                </c:pt>
                <c:pt idx="19036">
                  <c:v>0.61702412037037035</c:v>
                </c:pt>
                <c:pt idx="19037">
                  <c:v>0.61702528935185186</c:v>
                </c:pt>
                <c:pt idx="19038">
                  <c:v>0.61702643518518518</c:v>
                </c:pt>
                <c:pt idx="19039">
                  <c:v>0.61702766203703707</c:v>
                </c:pt>
                <c:pt idx="19040">
                  <c:v>0.61702944444444441</c:v>
                </c:pt>
                <c:pt idx="19041">
                  <c:v>0.61703086805555551</c:v>
                </c:pt>
                <c:pt idx="19042">
                  <c:v>0.61703137731481483</c:v>
                </c:pt>
                <c:pt idx="19043">
                  <c:v>0.61703311342592593</c:v>
                </c:pt>
                <c:pt idx="19044">
                  <c:v>0.61703444444444444</c:v>
                </c:pt>
                <c:pt idx="19045">
                  <c:v>0.61703475694444443</c:v>
                </c:pt>
                <c:pt idx="19046">
                  <c:v>0.61703659722222226</c:v>
                </c:pt>
                <c:pt idx="19047">
                  <c:v>0.61703765046296299</c:v>
                </c:pt>
                <c:pt idx="19048">
                  <c:v>0.61703800925925933</c:v>
                </c:pt>
                <c:pt idx="19049">
                  <c:v>0.61703990740740744</c:v>
                </c:pt>
                <c:pt idx="19050">
                  <c:v>0.61704032407407405</c:v>
                </c:pt>
                <c:pt idx="19051">
                  <c:v>0.61704149305555556</c:v>
                </c:pt>
                <c:pt idx="19052">
                  <c:v>0.61704265046296292</c:v>
                </c:pt>
                <c:pt idx="19053">
                  <c:v>0.61704380787037039</c:v>
                </c:pt>
                <c:pt idx="19054">
                  <c:v>0.61704495370370371</c:v>
                </c:pt>
                <c:pt idx="19055">
                  <c:v>0.61704611111111107</c:v>
                </c:pt>
                <c:pt idx="19056">
                  <c:v>0.61704726851851854</c:v>
                </c:pt>
                <c:pt idx="19057">
                  <c:v>0.6170484259259259</c:v>
                </c:pt>
                <c:pt idx="19058">
                  <c:v>0.61704958333333337</c:v>
                </c:pt>
                <c:pt idx="19059">
                  <c:v>0.61705074074074073</c:v>
                </c:pt>
                <c:pt idx="19060">
                  <c:v>0.61705265046296298</c:v>
                </c:pt>
                <c:pt idx="19061">
                  <c:v>0.61705427083333331</c:v>
                </c:pt>
                <c:pt idx="19062">
                  <c:v>0.61705445601851849</c:v>
                </c:pt>
                <c:pt idx="19063">
                  <c:v>0.61705589120370374</c:v>
                </c:pt>
                <c:pt idx="19064">
                  <c:v>0.61705682870370371</c:v>
                </c:pt>
                <c:pt idx="19065">
                  <c:v>0.6170577430555555</c:v>
                </c:pt>
                <c:pt idx="19066">
                  <c:v>0.61705890046296297</c:v>
                </c:pt>
                <c:pt idx="19067">
                  <c:v>0.61705999999999994</c:v>
                </c:pt>
                <c:pt idx="19068">
                  <c:v>0.61706131944444442</c:v>
                </c:pt>
                <c:pt idx="19069">
                  <c:v>0.61706271990740735</c:v>
                </c:pt>
                <c:pt idx="19070">
                  <c:v>0.61706347222222224</c:v>
                </c:pt>
                <c:pt idx="19071">
                  <c:v>0.6170646296296296</c:v>
                </c:pt>
                <c:pt idx="19072">
                  <c:v>0.61706578703703696</c:v>
                </c:pt>
                <c:pt idx="19073">
                  <c:v>0.61706694444444443</c:v>
                </c:pt>
                <c:pt idx="19074">
                  <c:v>0.6170681018518519</c:v>
                </c:pt>
                <c:pt idx="19075">
                  <c:v>0.61706925925925926</c:v>
                </c:pt>
                <c:pt idx="19076">
                  <c:v>0.61707041666666662</c:v>
                </c:pt>
                <c:pt idx="19077">
                  <c:v>0.61707156249999995</c:v>
                </c:pt>
                <c:pt idx="19078">
                  <c:v>0.61707273148148156</c:v>
                </c:pt>
                <c:pt idx="19079">
                  <c:v>0.61707387731481478</c:v>
                </c:pt>
                <c:pt idx="19080">
                  <c:v>0.61707545138888897</c:v>
                </c:pt>
                <c:pt idx="19081">
                  <c:v>0.61707841435185184</c:v>
                </c:pt>
                <c:pt idx="19082">
                  <c:v>0.61707875000000001</c:v>
                </c:pt>
                <c:pt idx="19083">
                  <c:v>0.61708021990740736</c:v>
                </c:pt>
                <c:pt idx="19084">
                  <c:v>0.617081875</c:v>
                </c:pt>
                <c:pt idx="19085">
                  <c:v>0.61708206018518519</c:v>
                </c:pt>
                <c:pt idx="19086">
                  <c:v>0.61708373842592601</c:v>
                </c:pt>
                <c:pt idx="19087">
                  <c:v>0.61708442129629626</c:v>
                </c:pt>
                <c:pt idx="19088">
                  <c:v>0.61708554398148152</c:v>
                </c:pt>
                <c:pt idx="19089">
                  <c:v>0.61708671296296302</c:v>
                </c:pt>
                <c:pt idx="19090">
                  <c:v>0.61708784722222221</c:v>
                </c:pt>
                <c:pt idx="19091">
                  <c:v>0.61708900462962957</c:v>
                </c:pt>
                <c:pt idx="19092">
                  <c:v>0.61709016203703704</c:v>
                </c:pt>
                <c:pt idx="19093">
                  <c:v>0.61709131944444451</c:v>
                </c:pt>
                <c:pt idx="19094">
                  <c:v>0.61709247685185187</c:v>
                </c:pt>
                <c:pt idx="19095">
                  <c:v>0.61709362268518519</c:v>
                </c:pt>
                <c:pt idx="19096">
                  <c:v>0.6170947916666667</c:v>
                </c:pt>
                <c:pt idx="19097">
                  <c:v>0.61709594907407406</c:v>
                </c:pt>
                <c:pt idx="19098">
                  <c:v>0.61709774305555554</c:v>
                </c:pt>
                <c:pt idx="19099">
                  <c:v>0.61709884259259251</c:v>
                </c:pt>
                <c:pt idx="19100">
                  <c:v>0.61709945601851846</c:v>
                </c:pt>
                <c:pt idx="19101">
                  <c:v>0.61710118055555552</c:v>
                </c:pt>
                <c:pt idx="19102">
                  <c:v>0.61710173611111108</c:v>
                </c:pt>
                <c:pt idx="19103">
                  <c:v>0.61710399305555563</c:v>
                </c:pt>
                <c:pt idx="19104">
                  <c:v>0.61710520833333338</c:v>
                </c:pt>
                <c:pt idx="19105">
                  <c:v>0.61710554398148154</c:v>
                </c:pt>
                <c:pt idx="19106">
                  <c:v>0.61710714120370369</c:v>
                </c:pt>
                <c:pt idx="19107">
                  <c:v>0.61710751157407406</c:v>
                </c:pt>
                <c:pt idx="19108">
                  <c:v>0.61710868055555557</c:v>
                </c:pt>
                <c:pt idx="19109">
                  <c:v>0.61710983796296293</c:v>
                </c:pt>
                <c:pt idx="19110">
                  <c:v>0.6171109953703704</c:v>
                </c:pt>
                <c:pt idx="19111">
                  <c:v>0.61711215277777776</c:v>
                </c:pt>
                <c:pt idx="19112">
                  <c:v>0.61711331018518512</c:v>
                </c:pt>
                <c:pt idx="19113">
                  <c:v>0.61711446759259259</c:v>
                </c:pt>
                <c:pt idx="19114">
                  <c:v>0.61711562500000006</c:v>
                </c:pt>
                <c:pt idx="19115">
                  <c:v>0.61711679398148156</c:v>
                </c:pt>
                <c:pt idx="19116">
                  <c:v>0.61711793981481478</c:v>
                </c:pt>
                <c:pt idx="19117">
                  <c:v>0.6171196180555556</c:v>
                </c:pt>
                <c:pt idx="19118">
                  <c:v>0.61712094907407411</c:v>
                </c:pt>
                <c:pt idx="19119">
                  <c:v>0.61712145833333332</c:v>
                </c:pt>
                <c:pt idx="19120">
                  <c:v>0.6171233796296296</c:v>
                </c:pt>
                <c:pt idx="19121">
                  <c:v>0.61712457175925928</c:v>
                </c:pt>
                <c:pt idx="19122">
                  <c:v>0.61712493055555551</c:v>
                </c:pt>
                <c:pt idx="19123">
                  <c:v>0.61712692129629632</c:v>
                </c:pt>
                <c:pt idx="19124">
                  <c:v>0.61712828703703704</c:v>
                </c:pt>
                <c:pt idx="19125">
                  <c:v>0.61712847222222222</c:v>
                </c:pt>
                <c:pt idx="19126">
                  <c:v>0.6171306134259259</c:v>
                </c:pt>
                <c:pt idx="19127">
                  <c:v>0.61713239583333335</c:v>
                </c:pt>
                <c:pt idx="19128">
                  <c:v>0.61713334490740746</c:v>
                </c:pt>
                <c:pt idx="19129">
                  <c:v>0.61713449074074067</c:v>
                </c:pt>
                <c:pt idx="19130">
                  <c:v>0.61713565972222229</c:v>
                </c:pt>
                <c:pt idx="19131">
                  <c:v>0.61713681712962964</c:v>
                </c:pt>
                <c:pt idx="19132">
                  <c:v>0.61713807870370374</c:v>
                </c:pt>
                <c:pt idx="19133">
                  <c:v>0.61713913194444447</c:v>
                </c:pt>
                <c:pt idx="19134">
                  <c:v>0.61714028935185183</c:v>
                </c:pt>
                <c:pt idx="19135">
                  <c:v>0.6171414467592593</c:v>
                </c:pt>
                <c:pt idx="19136">
                  <c:v>0.61714259259259263</c:v>
                </c:pt>
                <c:pt idx="19137">
                  <c:v>0.61714376157407402</c:v>
                </c:pt>
                <c:pt idx="19138">
                  <c:v>0.61714532407407408</c:v>
                </c:pt>
                <c:pt idx="19139">
                  <c:v>0.61714635416666663</c:v>
                </c:pt>
                <c:pt idx="19140">
                  <c:v>0.61714789351851851</c:v>
                </c:pt>
                <c:pt idx="19141">
                  <c:v>0.61714847222222213</c:v>
                </c:pt>
                <c:pt idx="19142">
                  <c:v>0.61715050925925918</c:v>
                </c:pt>
                <c:pt idx="19143">
                  <c:v>0.61715075231481475</c:v>
                </c:pt>
                <c:pt idx="19144">
                  <c:v>0.61715254629629634</c:v>
                </c:pt>
                <c:pt idx="19145">
                  <c:v>0.61715334490740736</c:v>
                </c:pt>
                <c:pt idx="19146">
                  <c:v>0.6171541782407407</c:v>
                </c:pt>
                <c:pt idx="19147">
                  <c:v>0.61715533564814817</c:v>
                </c:pt>
                <c:pt idx="19148">
                  <c:v>0.6171564814814815</c:v>
                </c:pt>
                <c:pt idx="19149">
                  <c:v>0.61715763888888886</c:v>
                </c:pt>
                <c:pt idx="19150">
                  <c:v>0.61715879629629622</c:v>
                </c:pt>
                <c:pt idx="19151">
                  <c:v>0.61715996527777772</c:v>
                </c:pt>
                <c:pt idx="19152">
                  <c:v>0.61716111111111116</c:v>
                </c:pt>
                <c:pt idx="19153">
                  <c:v>0.61716226851851852</c:v>
                </c:pt>
                <c:pt idx="19154">
                  <c:v>0.61716342592592588</c:v>
                </c:pt>
                <c:pt idx="19155">
                  <c:v>0.61716459490740738</c:v>
                </c:pt>
                <c:pt idx="19156">
                  <c:v>0.6171659259259259</c:v>
                </c:pt>
                <c:pt idx="19157">
                  <c:v>0.61716741898148142</c:v>
                </c:pt>
                <c:pt idx="19158">
                  <c:v>0.61716827546296293</c:v>
                </c:pt>
                <c:pt idx="19159">
                  <c:v>0.61716949074074079</c:v>
                </c:pt>
                <c:pt idx="19160">
                  <c:v>0.61717067129629632</c:v>
                </c:pt>
                <c:pt idx="19161">
                  <c:v>0.61717159722222215</c:v>
                </c:pt>
                <c:pt idx="19162">
                  <c:v>0.61717341435185191</c:v>
                </c:pt>
                <c:pt idx="19163">
                  <c:v>0.6171745833333333</c:v>
                </c:pt>
                <c:pt idx="19164">
                  <c:v>0.61717500000000003</c:v>
                </c:pt>
                <c:pt idx="19165">
                  <c:v>0.61717616898148153</c:v>
                </c:pt>
                <c:pt idx="19166">
                  <c:v>0.61717732638888889</c:v>
                </c:pt>
                <c:pt idx="19167">
                  <c:v>0.61717847222222222</c:v>
                </c:pt>
                <c:pt idx="19168">
                  <c:v>0.61717964120370372</c:v>
                </c:pt>
                <c:pt idx="19169">
                  <c:v>0.61718079861111108</c:v>
                </c:pt>
                <c:pt idx="19170">
                  <c:v>0.61718195601851855</c:v>
                </c:pt>
                <c:pt idx="19171">
                  <c:v>0.61718311342592591</c:v>
                </c:pt>
                <c:pt idx="19172">
                  <c:v>0.61718427083333327</c:v>
                </c:pt>
                <c:pt idx="19173">
                  <c:v>0.61718542824074074</c:v>
                </c:pt>
                <c:pt idx="19174">
                  <c:v>0.61718662037037031</c:v>
                </c:pt>
                <c:pt idx="19175">
                  <c:v>0.61718958333333329</c:v>
                </c:pt>
                <c:pt idx="19176">
                  <c:v>0.61718984953703704</c:v>
                </c:pt>
                <c:pt idx="19177">
                  <c:v>0.61719103009259257</c:v>
                </c:pt>
                <c:pt idx="19178">
                  <c:v>0.61719267361111108</c:v>
                </c:pt>
                <c:pt idx="19179">
                  <c:v>0.61719328703703702</c:v>
                </c:pt>
                <c:pt idx="19180">
                  <c:v>0.6171935648148148</c:v>
                </c:pt>
                <c:pt idx="19181">
                  <c:v>0.61719541666666666</c:v>
                </c:pt>
                <c:pt idx="19182">
                  <c:v>0.61719681712962959</c:v>
                </c:pt>
                <c:pt idx="19183">
                  <c:v>0.61719715277777776</c:v>
                </c:pt>
                <c:pt idx="19184">
                  <c:v>0.61719907407407404</c:v>
                </c:pt>
                <c:pt idx="19185">
                  <c:v>0.61720027777777775</c:v>
                </c:pt>
                <c:pt idx="19186">
                  <c:v>0.61720056712962967</c:v>
                </c:pt>
                <c:pt idx="19187">
                  <c:v>0.61720163194444444</c:v>
                </c:pt>
                <c:pt idx="19188">
                  <c:v>0.61720278935185191</c:v>
                </c:pt>
                <c:pt idx="19189">
                  <c:v>0.61720394675925927</c:v>
                </c:pt>
                <c:pt idx="19190">
                  <c:v>0.61720510416666663</c:v>
                </c:pt>
                <c:pt idx="19191">
                  <c:v>0.6172062615740741</c:v>
                </c:pt>
                <c:pt idx="19192">
                  <c:v>0.61720741898148146</c:v>
                </c:pt>
                <c:pt idx="19193">
                  <c:v>0.61720856481481479</c:v>
                </c:pt>
                <c:pt idx="19194">
                  <c:v>0.61720972222222226</c:v>
                </c:pt>
                <c:pt idx="19195">
                  <c:v>0.61721087962962962</c:v>
                </c:pt>
                <c:pt idx="19196">
                  <c:v>0.61721204861111112</c:v>
                </c:pt>
                <c:pt idx="19197">
                  <c:v>0.61721527777777785</c:v>
                </c:pt>
                <c:pt idx="19198">
                  <c:v>0.61721540509259254</c:v>
                </c:pt>
                <c:pt idx="19199">
                  <c:v>0.61721579861111109</c:v>
                </c:pt>
                <c:pt idx="19200">
                  <c:v>0.61721843750000005</c:v>
                </c:pt>
                <c:pt idx="19201">
                  <c:v>0.61721873842592589</c:v>
                </c:pt>
                <c:pt idx="19202">
                  <c:v>0.61721903935185185</c:v>
                </c:pt>
                <c:pt idx="19203">
                  <c:v>0.6172209490740741</c:v>
                </c:pt>
                <c:pt idx="19204">
                  <c:v>0.6172222106481482</c:v>
                </c:pt>
                <c:pt idx="19205">
                  <c:v>0.61722245370370366</c:v>
                </c:pt>
                <c:pt idx="19206">
                  <c:v>0.61722362268518516</c:v>
                </c:pt>
                <c:pt idx="19207">
                  <c:v>0.61722478009259252</c:v>
                </c:pt>
                <c:pt idx="19208">
                  <c:v>0.61722593749999999</c:v>
                </c:pt>
                <c:pt idx="19209">
                  <c:v>0.61722708333333332</c:v>
                </c:pt>
                <c:pt idx="19210">
                  <c:v>0.61722825231481482</c:v>
                </c:pt>
                <c:pt idx="19211">
                  <c:v>0.61722939814814815</c:v>
                </c:pt>
                <c:pt idx="19212">
                  <c:v>0.61723055555555562</c:v>
                </c:pt>
                <c:pt idx="19213">
                  <c:v>0.61723171296296298</c:v>
                </c:pt>
                <c:pt idx="19214">
                  <c:v>0.61723288194444448</c:v>
                </c:pt>
                <c:pt idx="19215">
                  <c:v>0.61723403935185184</c:v>
                </c:pt>
                <c:pt idx="19216">
                  <c:v>0.61723664351851848</c:v>
                </c:pt>
                <c:pt idx="19217">
                  <c:v>0.61723749999999999</c:v>
                </c:pt>
                <c:pt idx="19218">
                  <c:v>0.61723790509259258</c:v>
                </c:pt>
                <c:pt idx="19219">
                  <c:v>0.61723898148148149</c:v>
                </c:pt>
                <c:pt idx="19220">
                  <c:v>0.6172405671296296</c:v>
                </c:pt>
                <c:pt idx="19221">
                  <c:v>0.61724101851851854</c:v>
                </c:pt>
                <c:pt idx="19222">
                  <c:v>0.61724300925925923</c:v>
                </c:pt>
                <c:pt idx="19223">
                  <c:v>0.61724415509259256</c:v>
                </c:pt>
                <c:pt idx="19224">
                  <c:v>0.61724461805555553</c:v>
                </c:pt>
                <c:pt idx="19225">
                  <c:v>0.61724635416666662</c:v>
                </c:pt>
                <c:pt idx="19226">
                  <c:v>0.61724755787037033</c:v>
                </c:pt>
                <c:pt idx="19227">
                  <c:v>0.61724791666666667</c:v>
                </c:pt>
                <c:pt idx="19228">
                  <c:v>0.61724908564814818</c:v>
                </c:pt>
                <c:pt idx="19229">
                  <c:v>0.61725024305555554</c:v>
                </c:pt>
                <c:pt idx="19230">
                  <c:v>0.61725138888888886</c:v>
                </c:pt>
                <c:pt idx="19231">
                  <c:v>0.61725255787037037</c:v>
                </c:pt>
                <c:pt idx="19232">
                  <c:v>0.61725371527777773</c:v>
                </c:pt>
                <c:pt idx="19233">
                  <c:v>0.61725486111111105</c:v>
                </c:pt>
                <c:pt idx="19234">
                  <c:v>0.61725603009259267</c:v>
                </c:pt>
                <c:pt idx="19235">
                  <c:v>0.61725718750000003</c:v>
                </c:pt>
                <c:pt idx="19236">
                  <c:v>0.61725833333333335</c:v>
                </c:pt>
                <c:pt idx="19237">
                  <c:v>0.61725972222222225</c:v>
                </c:pt>
                <c:pt idx="19238">
                  <c:v>0.61726111111111115</c:v>
                </c:pt>
                <c:pt idx="19239">
                  <c:v>0.61726244212962966</c:v>
                </c:pt>
                <c:pt idx="19240">
                  <c:v>0.61726328703703703</c:v>
                </c:pt>
                <c:pt idx="19241">
                  <c:v>0.61726459490740737</c:v>
                </c:pt>
                <c:pt idx="19242">
                  <c:v>0.61726532407407408</c:v>
                </c:pt>
                <c:pt idx="19243">
                  <c:v>0.61726644675925935</c:v>
                </c:pt>
                <c:pt idx="19244">
                  <c:v>0.61726811342592591</c:v>
                </c:pt>
                <c:pt idx="19245">
                  <c:v>0.6172687731481481</c:v>
                </c:pt>
                <c:pt idx="19246">
                  <c:v>0.61726990740740739</c:v>
                </c:pt>
                <c:pt idx="19247">
                  <c:v>0.6172710763888889</c:v>
                </c:pt>
                <c:pt idx="19248">
                  <c:v>0.61727223379629637</c:v>
                </c:pt>
                <c:pt idx="19249">
                  <c:v>0.61727337962962958</c:v>
                </c:pt>
                <c:pt idx="19250">
                  <c:v>0.61727454861111108</c:v>
                </c:pt>
                <c:pt idx="19251">
                  <c:v>0.61727570601851856</c:v>
                </c:pt>
                <c:pt idx="19252">
                  <c:v>0.61727686342592591</c:v>
                </c:pt>
                <c:pt idx="19253">
                  <c:v>0.61727802083333339</c:v>
                </c:pt>
                <c:pt idx="19254">
                  <c:v>0.61727917824074074</c:v>
                </c:pt>
                <c:pt idx="19255">
                  <c:v>0.61728032407407407</c:v>
                </c:pt>
                <c:pt idx="19256">
                  <c:v>0.61728212962962958</c:v>
                </c:pt>
                <c:pt idx="19257">
                  <c:v>0.6172826388888889</c:v>
                </c:pt>
                <c:pt idx="19258">
                  <c:v>0.61728469907407413</c:v>
                </c:pt>
                <c:pt idx="19259">
                  <c:v>0.61728616898148148</c:v>
                </c:pt>
                <c:pt idx="19260">
                  <c:v>0.61728634259259263</c:v>
                </c:pt>
                <c:pt idx="19261">
                  <c:v>0.61728836805555554</c:v>
                </c:pt>
                <c:pt idx="19262">
                  <c:v>0.61728951388888886</c:v>
                </c:pt>
                <c:pt idx="19263">
                  <c:v>0.61728975694444443</c:v>
                </c:pt>
                <c:pt idx="19264">
                  <c:v>0.61729076388888893</c:v>
                </c:pt>
                <c:pt idx="19265">
                  <c:v>0.61729217592592589</c:v>
                </c:pt>
                <c:pt idx="19266">
                  <c:v>0.61729305555555558</c:v>
                </c:pt>
                <c:pt idx="19267">
                  <c:v>0.61729422453703697</c:v>
                </c:pt>
                <c:pt idx="19268">
                  <c:v>0.61729538194444444</c:v>
                </c:pt>
                <c:pt idx="19269">
                  <c:v>0.61729653935185191</c:v>
                </c:pt>
                <c:pt idx="19270">
                  <c:v>0.61729769675925927</c:v>
                </c:pt>
                <c:pt idx="19271">
                  <c:v>0.6172988425925926</c:v>
                </c:pt>
                <c:pt idx="19272">
                  <c:v>0.61729999999999996</c:v>
                </c:pt>
                <c:pt idx="19273">
                  <c:v>0.61730116898148157</c:v>
                </c:pt>
                <c:pt idx="19274">
                  <c:v>0.61730231481481479</c:v>
                </c:pt>
                <c:pt idx="19275">
                  <c:v>0.61730348379629629</c:v>
                </c:pt>
                <c:pt idx="19276">
                  <c:v>0.61730480324074077</c:v>
                </c:pt>
                <c:pt idx="19277">
                  <c:v>0.61730707175925925</c:v>
                </c:pt>
                <c:pt idx="19278">
                  <c:v>0.617307337962963</c:v>
                </c:pt>
                <c:pt idx="19279">
                  <c:v>0.61730880787037035</c:v>
                </c:pt>
                <c:pt idx="19280">
                  <c:v>0.61730989583333329</c:v>
                </c:pt>
                <c:pt idx="19281">
                  <c:v>0.61731076388888895</c:v>
                </c:pt>
                <c:pt idx="19282">
                  <c:v>0.61731250000000004</c:v>
                </c:pt>
                <c:pt idx="19283">
                  <c:v>0.61731358796296298</c:v>
                </c:pt>
                <c:pt idx="19284">
                  <c:v>0.61731390046296297</c:v>
                </c:pt>
                <c:pt idx="19285">
                  <c:v>0.61731572916666666</c:v>
                </c:pt>
                <c:pt idx="19286">
                  <c:v>0.61731659722222221</c:v>
                </c:pt>
                <c:pt idx="19287">
                  <c:v>0.61731737268518516</c:v>
                </c:pt>
                <c:pt idx="19288">
                  <c:v>0.61731851851851849</c:v>
                </c:pt>
                <c:pt idx="19289">
                  <c:v>0.61731968749999999</c:v>
                </c:pt>
                <c:pt idx="19290">
                  <c:v>0.61732084490740746</c:v>
                </c:pt>
                <c:pt idx="19291">
                  <c:v>0.61732200231481482</c:v>
                </c:pt>
                <c:pt idx="19292">
                  <c:v>0.61732314814814815</c:v>
                </c:pt>
                <c:pt idx="19293">
                  <c:v>0.61732430555555551</c:v>
                </c:pt>
                <c:pt idx="19294">
                  <c:v>0.61732547453703701</c:v>
                </c:pt>
                <c:pt idx="19295">
                  <c:v>0.61732667824074072</c:v>
                </c:pt>
                <c:pt idx="19296">
                  <c:v>0.61732777777777781</c:v>
                </c:pt>
                <c:pt idx="19297">
                  <c:v>0.61733026620370368</c:v>
                </c:pt>
                <c:pt idx="19298">
                  <c:v>0.61733125</c:v>
                </c:pt>
                <c:pt idx="19299">
                  <c:v>0.61733166666666661</c:v>
                </c:pt>
                <c:pt idx="19300">
                  <c:v>0.6173324189814815</c:v>
                </c:pt>
                <c:pt idx="19301">
                  <c:v>0.61733496527777776</c:v>
                </c:pt>
                <c:pt idx="19302">
                  <c:v>0.61733575231481486</c:v>
                </c:pt>
                <c:pt idx="19303">
                  <c:v>0.61733599537037043</c:v>
                </c:pt>
                <c:pt idx="19304">
                  <c:v>0.61733768518518517</c:v>
                </c:pt>
                <c:pt idx="19305">
                  <c:v>0.6173387384259259</c:v>
                </c:pt>
                <c:pt idx="19306">
                  <c:v>0.61733935185185185</c:v>
                </c:pt>
                <c:pt idx="19307">
                  <c:v>0.61734050925925932</c:v>
                </c:pt>
                <c:pt idx="19308">
                  <c:v>0.61734167824074082</c:v>
                </c:pt>
                <c:pt idx="19309">
                  <c:v>0.61734282407407404</c:v>
                </c:pt>
                <c:pt idx="19310">
                  <c:v>0.6173439814814814</c:v>
                </c:pt>
                <c:pt idx="19311">
                  <c:v>0.6173451504629629</c:v>
                </c:pt>
                <c:pt idx="19312">
                  <c:v>0.61734630787037037</c:v>
                </c:pt>
                <c:pt idx="19313">
                  <c:v>0.61734746527777784</c:v>
                </c:pt>
                <c:pt idx="19314">
                  <c:v>0.61734861111111106</c:v>
                </c:pt>
                <c:pt idx="19315">
                  <c:v>0.61734978009259256</c:v>
                </c:pt>
                <c:pt idx="19316">
                  <c:v>0.61735109953703704</c:v>
                </c:pt>
                <c:pt idx="19317">
                  <c:v>0.61735219907407413</c:v>
                </c:pt>
                <c:pt idx="19318">
                  <c:v>0.61735354166666667</c:v>
                </c:pt>
                <c:pt idx="19319">
                  <c:v>0.61735480324074077</c:v>
                </c:pt>
                <c:pt idx="19320">
                  <c:v>0.61735597222222216</c:v>
                </c:pt>
                <c:pt idx="19321">
                  <c:v>0.61735694444444444</c:v>
                </c:pt>
                <c:pt idx="19322">
                  <c:v>0.61735792824074076</c:v>
                </c:pt>
                <c:pt idx="19323">
                  <c:v>0.61735937499999993</c:v>
                </c:pt>
                <c:pt idx="19324">
                  <c:v>0.61736047453703702</c:v>
                </c:pt>
                <c:pt idx="19325">
                  <c:v>0.61736134259259257</c:v>
                </c:pt>
                <c:pt idx="19326">
                  <c:v>0.61736250000000004</c:v>
                </c:pt>
                <c:pt idx="19327">
                  <c:v>0.61736366898148143</c:v>
                </c:pt>
                <c:pt idx="19328">
                  <c:v>0.61736481481481487</c:v>
                </c:pt>
                <c:pt idx="19329">
                  <c:v>0.61736598379629637</c:v>
                </c:pt>
                <c:pt idx="19330">
                  <c:v>0.61736712962962959</c:v>
                </c:pt>
                <c:pt idx="19331">
                  <c:v>0.61736828703703706</c:v>
                </c:pt>
                <c:pt idx="19332">
                  <c:v>0.61736944444444442</c:v>
                </c:pt>
                <c:pt idx="19333">
                  <c:v>0.61737060185185189</c:v>
                </c:pt>
                <c:pt idx="19334">
                  <c:v>0.61737177083333339</c:v>
                </c:pt>
                <c:pt idx="19335">
                  <c:v>0.61737321759259267</c:v>
                </c:pt>
                <c:pt idx="19336">
                  <c:v>0.61737466435185184</c:v>
                </c:pt>
                <c:pt idx="19337">
                  <c:v>0.61737525462962961</c:v>
                </c:pt>
                <c:pt idx="19338">
                  <c:v>0.61737652777777785</c:v>
                </c:pt>
                <c:pt idx="19339">
                  <c:v>0.61737841435185192</c:v>
                </c:pt>
                <c:pt idx="19340">
                  <c:v>0.61737939814814813</c:v>
                </c:pt>
                <c:pt idx="19341">
                  <c:v>0.6173799884259259</c:v>
                </c:pt>
                <c:pt idx="19342">
                  <c:v>0.61738171296296296</c:v>
                </c:pt>
                <c:pt idx="19343">
                  <c:v>0.61738228009259255</c:v>
                </c:pt>
                <c:pt idx="19344">
                  <c:v>0.61738356481481482</c:v>
                </c:pt>
                <c:pt idx="19345">
                  <c:v>0.61738449074074075</c:v>
                </c:pt>
                <c:pt idx="19346">
                  <c:v>0.61738565972222226</c:v>
                </c:pt>
                <c:pt idx="19347">
                  <c:v>0.61738682870370376</c:v>
                </c:pt>
                <c:pt idx="19348">
                  <c:v>0.61738797453703709</c:v>
                </c:pt>
                <c:pt idx="19349">
                  <c:v>0.6173891203703703</c:v>
                </c:pt>
                <c:pt idx="19350">
                  <c:v>0.61739028935185181</c:v>
                </c:pt>
                <c:pt idx="19351">
                  <c:v>0.61739143518518524</c:v>
                </c:pt>
                <c:pt idx="19352">
                  <c:v>0.6173925925925926</c:v>
                </c:pt>
                <c:pt idx="19353">
                  <c:v>0.61739376157407411</c:v>
                </c:pt>
                <c:pt idx="19354">
                  <c:v>0.61739490740740743</c:v>
                </c:pt>
                <c:pt idx="19355">
                  <c:v>0.61739659722222218</c:v>
                </c:pt>
                <c:pt idx="19356">
                  <c:v>0.61739769675925926</c:v>
                </c:pt>
                <c:pt idx="19357">
                  <c:v>0.6173988773148148</c:v>
                </c:pt>
                <c:pt idx="19358">
                  <c:v>0.61740040509259253</c:v>
                </c:pt>
                <c:pt idx="19359">
                  <c:v>0.61740093750000002</c:v>
                </c:pt>
                <c:pt idx="19360">
                  <c:v>0.61740237268518516</c:v>
                </c:pt>
                <c:pt idx="19361">
                  <c:v>0.61740394675925925</c:v>
                </c:pt>
                <c:pt idx="19362">
                  <c:v>0.61740427083333338</c:v>
                </c:pt>
                <c:pt idx="19363">
                  <c:v>0.61740543981481488</c:v>
                </c:pt>
                <c:pt idx="19364">
                  <c:v>0.61740763888888883</c:v>
                </c:pt>
                <c:pt idx="19365">
                  <c:v>0.617407974537037</c:v>
                </c:pt>
                <c:pt idx="19366">
                  <c:v>0.61740880787037034</c:v>
                </c:pt>
                <c:pt idx="19367">
                  <c:v>0.61740995370370366</c:v>
                </c:pt>
                <c:pt idx="19368">
                  <c:v>0.61741112268518528</c:v>
                </c:pt>
                <c:pt idx="19369">
                  <c:v>0.61741238425925926</c:v>
                </c:pt>
                <c:pt idx="19370">
                  <c:v>0.6174134375</c:v>
                </c:pt>
                <c:pt idx="19371">
                  <c:v>0.61741459490740735</c:v>
                </c:pt>
                <c:pt idx="19372">
                  <c:v>0.61741574074074079</c:v>
                </c:pt>
                <c:pt idx="19373">
                  <c:v>0.6174169097222223</c:v>
                </c:pt>
                <c:pt idx="19374">
                  <c:v>0.61741805555555551</c:v>
                </c:pt>
                <c:pt idx="19375">
                  <c:v>0.61741921296296287</c:v>
                </c:pt>
                <c:pt idx="19376">
                  <c:v>0.61742042824074073</c:v>
                </c:pt>
                <c:pt idx="19377">
                  <c:v>0.61742315972222217</c:v>
                </c:pt>
                <c:pt idx="19378">
                  <c:v>0.6174234837962963</c:v>
                </c:pt>
                <c:pt idx="19379">
                  <c:v>0.61742390046296303</c:v>
                </c:pt>
                <c:pt idx="19380">
                  <c:v>0.61742593750000008</c:v>
                </c:pt>
                <c:pt idx="19381">
                  <c:v>0.61742685185185187</c:v>
                </c:pt>
                <c:pt idx="19382">
                  <c:v>0.61742747685185184</c:v>
                </c:pt>
                <c:pt idx="19383">
                  <c:v>0.61742922453703708</c:v>
                </c:pt>
                <c:pt idx="19384">
                  <c:v>0.61743038194444444</c:v>
                </c:pt>
                <c:pt idx="19385">
                  <c:v>0.61743078703703702</c:v>
                </c:pt>
                <c:pt idx="19386">
                  <c:v>0.61743194444444449</c:v>
                </c:pt>
                <c:pt idx="19387">
                  <c:v>0.61743311342592588</c:v>
                </c:pt>
                <c:pt idx="19388">
                  <c:v>0.61743425925925921</c:v>
                </c:pt>
                <c:pt idx="19389">
                  <c:v>0.61743541666666668</c:v>
                </c:pt>
                <c:pt idx="19390">
                  <c:v>0.61743658564814818</c:v>
                </c:pt>
                <c:pt idx="19391">
                  <c:v>0.61743773148148151</c:v>
                </c:pt>
                <c:pt idx="19392">
                  <c:v>0.6174389004629629</c:v>
                </c:pt>
                <c:pt idx="19393">
                  <c:v>0.61744004629629634</c:v>
                </c:pt>
                <c:pt idx="19394">
                  <c:v>0.6174412037037037</c:v>
                </c:pt>
                <c:pt idx="19395">
                  <c:v>0.6174438888888889</c:v>
                </c:pt>
                <c:pt idx="19396">
                  <c:v>0.61744480324074069</c:v>
                </c:pt>
                <c:pt idx="19397">
                  <c:v>0.61744589120370363</c:v>
                </c:pt>
                <c:pt idx="19398">
                  <c:v>0.61744774305555561</c:v>
                </c:pt>
                <c:pt idx="19399">
                  <c:v>0.61744895833333324</c:v>
                </c:pt>
                <c:pt idx="19400">
                  <c:v>0.61744966435185178</c:v>
                </c:pt>
                <c:pt idx="19401">
                  <c:v>0.61745158564814817</c:v>
                </c:pt>
                <c:pt idx="19402">
                  <c:v>0.61745222222222229</c:v>
                </c:pt>
                <c:pt idx="19403">
                  <c:v>0.6174535879629629</c:v>
                </c:pt>
                <c:pt idx="19404">
                  <c:v>0.61745468749999999</c:v>
                </c:pt>
                <c:pt idx="19405">
                  <c:v>0.6174554166666667</c:v>
                </c:pt>
                <c:pt idx="19406">
                  <c:v>0.61745629629629628</c:v>
                </c:pt>
                <c:pt idx="19407">
                  <c:v>0.61745746527777778</c:v>
                </c:pt>
                <c:pt idx="19408">
                  <c:v>0.61745861111111111</c:v>
                </c:pt>
                <c:pt idx="19409">
                  <c:v>0.61745976851851847</c:v>
                </c:pt>
                <c:pt idx="19410">
                  <c:v>0.61746094907407401</c:v>
                </c:pt>
                <c:pt idx="19411">
                  <c:v>0.61746209490740744</c:v>
                </c:pt>
                <c:pt idx="19412">
                  <c:v>0.61746326388888895</c:v>
                </c:pt>
                <c:pt idx="19413">
                  <c:v>0.61746439814814813</c:v>
                </c:pt>
                <c:pt idx="19414">
                  <c:v>0.61746556712962963</c:v>
                </c:pt>
                <c:pt idx="19415">
                  <c:v>0.61746671296296296</c:v>
                </c:pt>
                <c:pt idx="19416">
                  <c:v>0.61746822916666666</c:v>
                </c:pt>
                <c:pt idx="19417">
                  <c:v>0.61747026620370371</c:v>
                </c:pt>
                <c:pt idx="19418">
                  <c:v>0.61747086805555551</c:v>
                </c:pt>
                <c:pt idx="19419">
                  <c:v>0.61747135416666665</c:v>
                </c:pt>
                <c:pt idx="19420">
                  <c:v>0.61747285879629632</c:v>
                </c:pt>
                <c:pt idx="19421">
                  <c:v>0.61747459490740741</c:v>
                </c:pt>
                <c:pt idx="19422">
                  <c:v>0.61747482638888884</c:v>
                </c:pt>
                <c:pt idx="19423">
                  <c:v>0.61747696759259263</c:v>
                </c:pt>
                <c:pt idx="19424">
                  <c:v>0.61747765046296299</c:v>
                </c:pt>
                <c:pt idx="19425">
                  <c:v>0.61747829861111114</c:v>
                </c:pt>
                <c:pt idx="19426">
                  <c:v>0.61747944444444447</c:v>
                </c:pt>
                <c:pt idx="19427">
                  <c:v>0.61748060185185183</c:v>
                </c:pt>
                <c:pt idx="19428">
                  <c:v>0.6174817592592593</c:v>
                </c:pt>
                <c:pt idx="19429">
                  <c:v>0.61748291666666666</c:v>
                </c:pt>
                <c:pt idx="19430">
                  <c:v>0.61748408564814816</c:v>
                </c:pt>
                <c:pt idx="19431">
                  <c:v>0.61748523148148149</c:v>
                </c:pt>
                <c:pt idx="19432">
                  <c:v>0.61748640046296288</c:v>
                </c:pt>
                <c:pt idx="19433">
                  <c:v>0.61748755787037035</c:v>
                </c:pt>
                <c:pt idx="19434">
                  <c:v>0.61748871527777782</c:v>
                </c:pt>
                <c:pt idx="19435">
                  <c:v>0.61748987268518518</c:v>
                </c:pt>
                <c:pt idx="19436">
                  <c:v>0.61749103009259254</c:v>
                </c:pt>
                <c:pt idx="19437">
                  <c:v>0.61749230324074078</c:v>
                </c:pt>
                <c:pt idx="19438">
                  <c:v>0.61749340277777776</c:v>
                </c:pt>
                <c:pt idx="19439">
                  <c:v>0.61749638888888891</c:v>
                </c:pt>
                <c:pt idx="19440">
                  <c:v>0.61749687500000006</c:v>
                </c:pt>
                <c:pt idx="19441">
                  <c:v>0.61749710648148148</c:v>
                </c:pt>
                <c:pt idx="19442">
                  <c:v>0.61749943287037035</c:v>
                </c:pt>
                <c:pt idx="19443">
                  <c:v>0.61750107638888885</c:v>
                </c:pt>
                <c:pt idx="19444">
                  <c:v>0.61750222222222229</c:v>
                </c:pt>
                <c:pt idx="19445">
                  <c:v>0.61750337962962965</c:v>
                </c:pt>
                <c:pt idx="19446">
                  <c:v>0.617504537037037</c:v>
                </c:pt>
                <c:pt idx="19447">
                  <c:v>0.61750569444444448</c:v>
                </c:pt>
                <c:pt idx="19448">
                  <c:v>0.61750685185185183</c:v>
                </c:pt>
                <c:pt idx="19449">
                  <c:v>0.61750800925925931</c:v>
                </c:pt>
                <c:pt idx="19450">
                  <c:v>0.6175091782407407</c:v>
                </c:pt>
                <c:pt idx="19451">
                  <c:v>0.61751033564814806</c:v>
                </c:pt>
                <c:pt idx="19452">
                  <c:v>0.61751148148148149</c:v>
                </c:pt>
                <c:pt idx="19453">
                  <c:v>0.617512650462963</c:v>
                </c:pt>
                <c:pt idx="19454">
                  <c:v>0.61751393518518516</c:v>
                </c:pt>
                <c:pt idx="19455">
                  <c:v>0.6175161574074074</c:v>
                </c:pt>
                <c:pt idx="19456">
                  <c:v>0.61751667824074075</c:v>
                </c:pt>
                <c:pt idx="19457">
                  <c:v>0.61751728009259266</c:v>
                </c:pt>
                <c:pt idx="19458">
                  <c:v>0.6175195717592592</c:v>
                </c:pt>
                <c:pt idx="19459">
                  <c:v>0.61751972222222218</c:v>
                </c:pt>
                <c:pt idx="19460">
                  <c:v>0.61752078703703706</c:v>
                </c:pt>
                <c:pt idx="19461">
                  <c:v>0.6175229166666667</c:v>
                </c:pt>
                <c:pt idx="19462">
                  <c:v>0.61752314814814813</c:v>
                </c:pt>
                <c:pt idx="19463">
                  <c:v>0.61752442129629626</c:v>
                </c:pt>
                <c:pt idx="19464">
                  <c:v>0.61752601851851852</c:v>
                </c:pt>
                <c:pt idx="19465">
                  <c:v>0.61752652777777783</c:v>
                </c:pt>
                <c:pt idx="19466">
                  <c:v>0.61752768518518519</c:v>
                </c:pt>
                <c:pt idx="19467">
                  <c:v>0.61752884259259255</c:v>
                </c:pt>
                <c:pt idx="19468">
                  <c:v>0.61752999999999991</c:v>
                </c:pt>
                <c:pt idx="19469">
                  <c:v>0.61753115740740749</c:v>
                </c:pt>
                <c:pt idx="19470">
                  <c:v>0.61753236111111109</c:v>
                </c:pt>
                <c:pt idx="19471">
                  <c:v>0.61753347222222221</c:v>
                </c:pt>
                <c:pt idx="19472">
                  <c:v>0.61753462962962957</c:v>
                </c:pt>
                <c:pt idx="19473">
                  <c:v>0.61753578703703704</c:v>
                </c:pt>
                <c:pt idx="19474">
                  <c:v>0.61753694444444451</c:v>
                </c:pt>
                <c:pt idx="19475">
                  <c:v>0.61753831018518512</c:v>
                </c:pt>
                <c:pt idx="19476">
                  <c:v>0.61753930555555558</c:v>
                </c:pt>
                <c:pt idx="19477">
                  <c:v>0.61754083333333332</c:v>
                </c:pt>
                <c:pt idx="19478">
                  <c:v>0.61754199074074068</c:v>
                </c:pt>
                <c:pt idx="19479">
                  <c:v>0.61754277777777777</c:v>
                </c:pt>
                <c:pt idx="19480">
                  <c:v>0.61754428240740744</c:v>
                </c:pt>
                <c:pt idx="19481">
                  <c:v>0.6175454398148148</c:v>
                </c:pt>
                <c:pt idx="19482">
                  <c:v>0.61754622685185179</c:v>
                </c:pt>
                <c:pt idx="19483">
                  <c:v>0.6175477777777777</c:v>
                </c:pt>
                <c:pt idx="19484">
                  <c:v>0.6175487268518518</c:v>
                </c:pt>
                <c:pt idx="19485">
                  <c:v>0.61754967592592591</c:v>
                </c:pt>
                <c:pt idx="19486">
                  <c:v>0.61755083333333338</c:v>
                </c:pt>
                <c:pt idx="19487">
                  <c:v>0.61755199074074074</c:v>
                </c:pt>
                <c:pt idx="19488">
                  <c:v>0.6175531481481481</c:v>
                </c:pt>
                <c:pt idx="19489">
                  <c:v>0.61755430555555557</c:v>
                </c:pt>
                <c:pt idx="19490">
                  <c:v>0.61755547453703696</c:v>
                </c:pt>
                <c:pt idx="19491">
                  <c:v>0.6175566203703704</c:v>
                </c:pt>
                <c:pt idx="19492">
                  <c:v>0.6175577893518519</c:v>
                </c:pt>
                <c:pt idx="19493">
                  <c:v>0.61755893518518512</c:v>
                </c:pt>
                <c:pt idx="19494">
                  <c:v>0.61756009259259259</c:v>
                </c:pt>
                <c:pt idx="19495">
                  <c:v>0.61756140046296293</c:v>
                </c:pt>
                <c:pt idx="19496">
                  <c:v>0.6175630324074074</c:v>
                </c:pt>
                <c:pt idx="19497">
                  <c:v>0.6175637268518519</c:v>
                </c:pt>
                <c:pt idx="19498">
                  <c:v>0.61756554398148145</c:v>
                </c:pt>
                <c:pt idx="19499">
                  <c:v>0.61756662037037036</c:v>
                </c:pt>
                <c:pt idx="19500">
                  <c:v>0.61756707175925929</c:v>
                </c:pt>
                <c:pt idx="19501">
                  <c:v>0.61756866898148144</c:v>
                </c:pt>
                <c:pt idx="19502">
                  <c:v>0.61756980324074073</c:v>
                </c:pt>
                <c:pt idx="19503">
                  <c:v>0.61757050925925927</c:v>
                </c:pt>
                <c:pt idx="19504">
                  <c:v>0.61757166666666674</c:v>
                </c:pt>
                <c:pt idx="19505">
                  <c:v>0.6175728240740741</c:v>
                </c:pt>
                <c:pt idx="19506">
                  <c:v>0.61757398148148146</c:v>
                </c:pt>
                <c:pt idx="19507">
                  <c:v>0.61757515046296296</c:v>
                </c:pt>
                <c:pt idx="19508">
                  <c:v>0.61757630787037043</c:v>
                </c:pt>
                <c:pt idx="19509">
                  <c:v>0.61757745370370376</c:v>
                </c:pt>
                <c:pt idx="19510">
                  <c:v>0.61757861111111112</c:v>
                </c:pt>
                <c:pt idx="19511">
                  <c:v>0.61757976851851848</c:v>
                </c:pt>
                <c:pt idx="19512">
                  <c:v>0.61758092592592595</c:v>
                </c:pt>
                <c:pt idx="19513">
                  <c:v>0.61758208333333331</c:v>
                </c:pt>
                <c:pt idx="19514">
                  <c:v>0.6175835648148148</c:v>
                </c:pt>
                <c:pt idx="19515">
                  <c:v>0.61758498842592591</c:v>
                </c:pt>
                <c:pt idx="19516">
                  <c:v>0.61758557870370367</c:v>
                </c:pt>
                <c:pt idx="19517">
                  <c:v>0.61758739583333333</c:v>
                </c:pt>
                <c:pt idx="19518">
                  <c:v>0.61758865740740743</c:v>
                </c:pt>
                <c:pt idx="19519">
                  <c:v>0.61758913194444442</c:v>
                </c:pt>
                <c:pt idx="19520">
                  <c:v>0.61759122685185186</c:v>
                </c:pt>
                <c:pt idx="19521">
                  <c:v>0.61759182870370377</c:v>
                </c:pt>
                <c:pt idx="19522">
                  <c:v>0.61759259259259258</c:v>
                </c:pt>
                <c:pt idx="19523">
                  <c:v>0.61759410879629628</c:v>
                </c:pt>
                <c:pt idx="19524">
                  <c:v>0.6175949652777778</c:v>
                </c:pt>
                <c:pt idx="19525">
                  <c:v>0.61759597222222229</c:v>
                </c:pt>
                <c:pt idx="19526">
                  <c:v>0.61759714120370368</c:v>
                </c:pt>
                <c:pt idx="19527">
                  <c:v>0.61759829861111115</c:v>
                </c:pt>
                <c:pt idx="19528">
                  <c:v>0.61759944444444437</c:v>
                </c:pt>
                <c:pt idx="19529">
                  <c:v>0.61760060185185184</c:v>
                </c:pt>
                <c:pt idx="19530">
                  <c:v>0.61760175925925931</c:v>
                </c:pt>
                <c:pt idx="19531">
                  <c:v>0.6176029282407407</c:v>
                </c:pt>
                <c:pt idx="19532">
                  <c:v>0.61760407407407403</c:v>
                </c:pt>
                <c:pt idx="19533">
                  <c:v>0.6176052314814815</c:v>
                </c:pt>
                <c:pt idx="19534">
                  <c:v>0.617606400462963</c:v>
                </c:pt>
                <c:pt idx="19535">
                  <c:v>0.6176087384259259</c:v>
                </c:pt>
                <c:pt idx="19536">
                  <c:v>0.61760900462962964</c:v>
                </c:pt>
                <c:pt idx="19537">
                  <c:v>0.61761001157407402</c:v>
                </c:pt>
                <c:pt idx="19538">
                  <c:v>0.61761113425925929</c:v>
                </c:pt>
                <c:pt idx="19539">
                  <c:v>0.61761247685185183</c:v>
                </c:pt>
                <c:pt idx="19540">
                  <c:v>0.61761407407407409</c:v>
                </c:pt>
                <c:pt idx="19541">
                  <c:v>0.61761482638888887</c:v>
                </c:pt>
                <c:pt idx="19542">
                  <c:v>0.61761567129629624</c:v>
                </c:pt>
                <c:pt idx="19543">
                  <c:v>0.61761680555555554</c:v>
                </c:pt>
                <c:pt idx="19544">
                  <c:v>0.61761807870370367</c:v>
                </c:pt>
                <c:pt idx="19545">
                  <c:v>0.61761912037037037</c:v>
                </c:pt>
                <c:pt idx="19546">
                  <c:v>0.61762027777777773</c:v>
                </c:pt>
                <c:pt idx="19547">
                  <c:v>0.6176214351851852</c:v>
                </c:pt>
                <c:pt idx="19548">
                  <c:v>0.6176226041666667</c:v>
                </c:pt>
                <c:pt idx="19549">
                  <c:v>0.61762376157407406</c:v>
                </c:pt>
                <c:pt idx="19550">
                  <c:v>0.61762490740740739</c:v>
                </c:pt>
                <c:pt idx="19551">
                  <c:v>0.61762606481481486</c:v>
                </c:pt>
                <c:pt idx="19552">
                  <c:v>0.61762722222222222</c:v>
                </c:pt>
                <c:pt idx="19553">
                  <c:v>0.61762871527777774</c:v>
                </c:pt>
                <c:pt idx="19554">
                  <c:v>0.61763032407407414</c:v>
                </c:pt>
                <c:pt idx="19555">
                  <c:v>0.61763126157407411</c:v>
                </c:pt>
                <c:pt idx="19556">
                  <c:v>0.61763237268518512</c:v>
                </c:pt>
                <c:pt idx="19557">
                  <c:v>0.61763344907407403</c:v>
                </c:pt>
                <c:pt idx="19558">
                  <c:v>0.61763600694444443</c:v>
                </c:pt>
                <c:pt idx="19559">
                  <c:v>0.61763751157407409</c:v>
                </c:pt>
                <c:pt idx="19560">
                  <c:v>0.61763849537037041</c:v>
                </c:pt>
                <c:pt idx="19561">
                  <c:v>0.61763959490740739</c:v>
                </c:pt>
                <c:pt idx="19562">
                  <c:v>0.61764076388888889</c:v>
                </c:pt>
                <c:pt idx="19563">
                  <c:v>0.61764190972222222</c:v>
                </c:pt>
                <c:pt idx="19564">
                  <c:v>0.61764307870370372</c:v>
                </c:pt>
                <c:pt idx="19565">
                  <c:v>0.61764422453703705</c:v>
                </c:pt>
                <c:pt idx="19566">
                  <c:v>0.61764539351851855</c:v>
                </c:pt>
                <c:pt idx="19567">
                  <c:v>0.61764653935185188</c:v>
                </c:pt>
                <c:pt idx="19568">
                  <c:v>0.61764769675925923</c:v>
                </c:pt>
                <c:pt idx="19569">
                  <c:v>0.61764886574074074</c:v>
                </c:pt>
                <c:pt idx="19570">
                  <c:v>0.61765001157407406</c:v>
                </c:pt>
                <c:pt idx="19571">
                  <c:v>0.61765162037037036</c:v>
                </c:pt>
                <c:pt idx="19572">
                  <c:v>0.61765251157407408</c:v>
                </c:pt>
                <c:pt idx="19573">
                  <c:v>0.61765464120370372</c:v>
                </c:pt>
                <c:pt idx="19574">
                  <c:v>0.61765480324074074</c:v>
                </c:pt>
                <c:pt idx="19575">
                  <c:v>0.61765637731481482</c:v>
                </c:pt>
                <c:pt idx="19576">
                  <c:v>0.61765828703703707</c:v>
                </c:pt>
                <c:pt idx="19577">
                  <c:v>0.61765857638888888</c:v>
                </c:pt>
                <c:pt idx="19578">
                  <c:v>0.6176594328703704</c:v>
                </c:pt>
                <c:pt idx="19579">
                  <c:v>0.61766076388888891</c:v>
                </c:pt>
                <c:pt idx="19580">
                  <c:v>0.61766184027777782</c:v>
                </c:pt>
                <c:pt idx="19581">
                  <c:v>0.61766274305555557</c:v>
                </c:pt>
                <c:pt idx="19582">
                  <c:v>0.61766390046296293</c:v>
                </c:pt>
                <c:pt idx="19583">
                  <c:v>0.61766506944444444</c:v>
                </c:pt>
                <c:pt idx="19584">
                  <c:v>0.61766622685185191</c:v>
                </c:pt>
                <c:pt idx="19585">
                  <c:v>0.61766737268518523</c:v>
                </c:pt>
                <c:pt idx="19586">
                  <c:v>0.61766854166666663</c:v>
                </c:pt>
                <c:pt idx="19587">
                  <c:v>0.61766968749999995</c:v>
                </c:pt>
                <c:pt idx="19588">
                  <c:v>0.61767085648148146</c:v>
                </c:pt>
                <c:pt idx="19589">
                  <c:v>0.61767201388888893</c:v>
                </c:pt>
                <c:pt idx="19590">
                  <c:v>0.61767315972222225</c:v>
                </c:pt>
                <c:pt idx="19591">
                  <c:v>0.61767449074074077</c:v>
                </c:pt>
                <c:pt idx="19592">
                  <c:v>0.61767604166666668</c:v>
                </c:pt>
                <c:pt idx="19593">
                  <c:v>0.61767807870370373</c:v>
                </c:pt>
                <c:pt idx="19594">
                  <c:v>0.61767924768518523</c:v>
                </c:pt>
                <c:pt idx="19595">
                  <c:v>0.61768103009259268</c:v>
                </c:pt>
                <c:pt idx="19596">
                  <c:v>0.61768177083333331</c:v>
                </c:pt>
                <c:pt idx="19597">
                  <c:v>0.61768341435185192</c:v>
                </c:pt>
                <c:pt idx="19598">
                  <c:v>0.61768443287037034</c:v>
                </c:pt>
                <c:pt idx="19599">
                  <c:v>0.6176849884259259</c:v>
                </c:pt>
                <c:pt idx="19600">
                  <c:v>0.61768614583333337</c:v>
                </c:pt>
                <c:pt idx="19601">
                  <c:v>0.61768730324074073</c:v>
                </c:pt>
                <c:pt idx="19602">
                  <c:v>0.6176884606481482</c:v>
                </c:pt>
                <c:pt idx="19603">
                  <c:v>0.61768961805555556</c:v>
                </c:pt>
                <c:pt idx="19604">
                  <c:v>0.61769078703703695</c:v>
                </c:pt>
                <c:pt idx="19605">
                  <c:v>0.61769192129629635</c:v>
                </c:pt>
                <c:pt idx="19606">
                  <c:v>0.61769309027777775</c:v>
                </c:pt>
                <c:pt idx="19607">
                  <c:v>0.61769424768518522</c:v>
                </c:pt>
                <c:pt idx="19608">
                  <c:v>0.61769540509259258</c:v>
                </c:pt>
                <c:pt idx="19609">
                  <c:v>0.61769699074074069</c:v>
                </c:pt>
                <c:pt idx="19610">
                  <c:v>0.61769774305555558</c:v>
                </c:pt>
                <c:pt idx="19611">
                  <c:v>0.61769953703703706</c:v>
                </c:pt>
                <c:pt idx="19612">
                  <c:v>0.61770003472222224</c:v>
                </c:pt>
                <c:pt idx="19613">
                  <c:v>0.61770133101851843</c:v>
                </c:pt>
                <c:pt idx="19614">
                  <c:v>0.61770313657407405</c:v>
                </c:pt>
                <c:pt idx="19615">
                  <c:v>0.61770359953703702</c:v>
                </c:pt>
                <c:pt idx="19616">
                  <c:v>0.61770548611111109</c:v>
                </c:pt>
                <c:pt idx="19617">
                  <c:v>0.61770630787037029</c:v>
                </c:pt>
                <c:pt idx="19618">
                  <c:v>0.61770697916666673</c:v>
                </c:pt>
                <c:pt idx="19619">
                  <c:v>0.61770813657407408</c:v>
                </c:pt>
                <c:pt idx="19620">
                  <c:v>0.61770929398148144</c:v>
                </c:pt>
                <c:pt idx="19621">
                  <c:v>0.6177104513888888</c:v>
                </c:pt>
                <c:pt idx="19622">
                  <c:v>0.61771162037037042</c:v>
                </c:pt>
                <c:pt idx="19623">
                  <c:v>0.61771276620370374</c:v>
                </c:pt>
                <c:pt idx="19624">
                  <c:v>0.6177139236111111</c:v>
                </c:pt>
                <c:pt idx="19625">
                  <c:v>0.61771508101851846</c:v>
                </c:pt>
                <c:pt idx="19626">
                  <c:v>0.61771623842592593</c:v>
                </c:pt>
                <c:pt idx="19627">
                  <c:v>0.6177173958333334</c:v>
                </c:pt>
                <c:pt idx="19628">
                  <c:v>0.61771859953703712</c:v>
                </c:pt>
                <c:pt idx="19629">
                  <c:v>0.61771980324074072</c:v>
                </c:pt>
                <c:pt idx="19630">
                  <c:v>0.61772199074074075</c:v>
                </c:pt>
                <c:pt idx="19631">
                  <c:v>0.61772372685185184</c:v>
                </c:pt>
                <c:pt idx="19632">
                  <c:v>0.6177256712962963</c:v>
                </c:pt>
                <c:pt idx="19633">
                  <c:v>0.61772677083333338</c:v>
                </c:pt>
                <c:pt idx="19634">
                  <c:v>0.61772723379629635</c:v>
                </c:pt>
                <c:pt idx="19635">
                  <c:v>0.6177290856481481</c:v>
                </c:pt>
                <c:pt idx="19636">
                  <c:v>0.61773011574074077</c:v>
                </c:pt>
                <c:pt idx="19637">
                  <c:v>0.61773055555555556</c:v>
                </c:pt>
                <c:pt idx="19638">
                  <c:v>0.61773172453703706</c:v>
                </c:pt>
                <c:pt idx="19639">
                  <c:v>0.61773288194444442</c:v>
                </c:pt>
                <c:pt idx="19640">
                  <c:v>0.61773403935185178</c:v>
                </c:pt>
                <c:pt idx="19641">
                  <c:v>0.61773518518518522</c:v>
                </c:pt>
                <c:pt idx="19642">
                  <c:v>0.61773635416666672</c:v>
                </c:pt>
                <c:pt idx="19643">
                  <c:v>0.61773749999999994</c:v>
                </c:pt>
                <c:pt idx="19644">
                  <c:v>0.61773865740740741</c:v>
                </c:pt>
                <c:pt idx="19645">
                  <c:v>0.61773982638888891</c:v>
                </c:pt>
                <c:pt idx="19646">
                  <c:v>0.61774098379629638</c:v>
                </c:pt>
                <c:pt idx="19647">
                  <c:v>0.61774254629629632</c:v>
                </c:pt>
                <c:pt idx="19648">
                  <c:v>0.61774332175925928</c:v>
                </c:pt>
                <c:pt idx="19649">
                  <c:v>0.61774501157407413</c:v>
                </c:pt>
                <c:pt idx="19650">
                  <c:v>0.61774673611111108</c:v>
                </c:pt>
                <c:pt idx="19651">
                  <c:v>0.61774696759259262</c:v>
                </c:pt>
                <c:pt idx="19652">
                  <c:v>0.61774921296296292</c:v>
                </c:pt>
                <c:pt idx="19653">
                  <c:v>0.61775071759259259</c:v>
                </c:pt>
                <c:pt idx="19654">
                  <c:v>0.61775159722222217</c:v>
                </c:pt>
                <c:pt idx="19655">
                  <c:v>0.61775336805555559</c:v>
                </c:pt>
                <c:pt idx="19656">
                  <c:v>0.61775415509259257</c:v>
                </c:pt>
                <c:pt idx="19657">
                  <c:v>0.61775560185185185</c:v>
                </c:pt>
                <c:pt idx="19658">
                  <c:v>0.61775630787037028</c:v>
                </c:pt>
                <c:pt idx="19659">
                  <c:v>0.61775739583333333</c:v>
                </c:pt>
                <c:pt idx="19660">
                  <c:v>0.61775853009259263</c:v>
                </c:pt>
                <c:pt idx="19661">
                  <c:v>0.61775969907407413</c:v>
                </c:pt>
                <c:pt idx="19662">
                  <c:v>0.61776085648148149</c:v>
                </c:pt>
                <c:pt idx="19663">
                  <c:v>0.61776202546296299</c:v>
                </c:pt>
                <c:pt idx="19664">
                  <c:v>0.61776318287037035</c:v>
                </c:pt>
                <c:pt idx="19665">
                  <c:v>0.61776431712962965</c:v>
                </c:pt>
                <c:pt idx="19666">
                  <c:v>0.61776554398148142</c:v>
                </c:pt>
                <c:pt idx="19667">
                  <c:v>0.61776665509259254</c:v>
                </c:pt>
                <c:pt idx="19668">
                  <c:v>0.61776780092592587</c:v>
                </c:pt>
                <c:pt idx="19669">
                  <c:v>0.61776927083333333</c:v>
                </c:pt>
                <c:pt idx="19670">
                  <c:v>0.6177708101851852</c:v>
                </c:pt>
                <c:pt idx="19671">
                  <c:v>0.61777133101851855</c:v>
                </c:pt>
                <c:pt idx="19672">
                  <c:v>0.61777310185185186</c:v>
                </c:pt>
                <c:pt idx="19673">
                  <c:v>0.61777372685185183</c:v>
                </c:pt>
                <c:pt idx="19674">
                  <c:v>0.61777481481481478</c:v>
                </c:pt>
                <c:pt idx="19675">
                  <c:v>0.61777601851851849</c:v>
                </c:pt>
                <c:pt idx="19676">
                  <c:v>0.61777716435185182</c:v>
                </c:pt>
                <c:pt idx="19677">
                  <c:v>0.61777821759259255</c:v>
                </c:pt>
                <c:pt idx="19678">
                  <c:v>0.61777936342592599</c:v>
                </c:pt>
                <c:pt idx="19679">
                  <c:v>0.61778053240740738</c:v>
                </c:pt>
                <c:pt idx="19680">
                  <c:v>0.61778167824074071</c:v>
                </c:pt>
                <c:pt idx="19681">
                  <c:v>0.61778284722222221</c:v>
                </c:pt>
                <c:pt idx="19682">
                  <c:v>0.61778400462962968</c:v>
                </c:pt>
                <c:pt idx="19683">
                  <c:v>0.61778516203703704</c:v>
                </c:pt>
                <c:pt idx="19684">
                  <c:v>0.6177863194444444</c:v>
                </c:pt>
                <c:pt idx="19685">
                  <c:v>0.61778747685185187</c:v>
                </c:pt>
                <c:pt idx="19686">
                  <c:v>0.6177886226851852</c:v>
                </c:pt>
                <c:pt idx="19687">
                  <c:v>0.61778982638888891</c:v>
                </c:pt>
                <c:pt idx="19688">
                  <c:v>0.61779119212962963</c:v>
                </c:pt>
                <c:pt idx="19689">
                  <c:v>0.61779216435185191</c:v>
                </c:pt>
                <c:pt idx="19690">
                  <c:v>0.61779343750000004</c:v>
                </c:pt>
                <c:pt idx="19691">
                  <c:v>0.61779466435185193</c:v>
                </c:pt>
                <c:pt idx="19692">
                  <c:v>0.61779579861111111</c:v>
                </c:pt>
                <c:pt idx="19693">
                  <c:v>0.61779743055555547</c:v>
                </c:pt>
                <c:pt idx="19694">
                  <c:v>0.61779858796296294</c:v>
                </c:pt>
                <c:pt idx="19695">
                  <c:v>0.61779905092592602</c:v>
                </c:pt>
                <c:pt idx="19696">
                  <c:v>0.61780019675925923</c:v>
                </c:pt>
                <c:pt idx="19697">
                  <c:v>0.61780137731481477</c:v>
                </c:pt>
                <c:pt idx="19698">
                  <c:v>0.6178025231481481</c:v>
                </c:pt>
                <c:pt idx="19699">
                  <c:v>0.61780366898148154</c:v>
                </c:pt>
                <c:pt idx="19700">
                  <c:v>0.61780483796296304</c:v>
                </c:pt>
                <c:pt idx="19701">
                  <c:v>0.6178059953703704</c:v>
                </c:pt>
                <c:pt idx="19702">
                  <c:v>0.61780715277777776</c:v>
                </c:pt>
                <c:pt idx="19703">
                  <c:v>0.61780831018518523</c:v>
                </c:pt>
                <c:pt idx="19704">
                  <c:v>0.61780946759259259</c:v>
                </c:pt>
                <c:pt idx="19705">
                  <c:v>0.61781243055555557</c:v>
                </c:pt>
                <c:pt idx="19706">
                  <c:v>0.61781363425925928</c:v>
                </c:pt>
                <c:pt idx="19707">
                  <c:v>0.61781450231481483</c:v>
                </c:pt>
                <c:pt idx="19708">
                  <c:v>0.61781623842592592</c:v>
                </c:pt>
                <c:pt idx="19709">
                  <c:v>0.61781665509259254</c:v>
                </c:pt>
                <c:pt idx="19710">
                  <c:v>0.61781884259259268</c:v>
                </c:pt>
                <c:pt idx="19711">
                  <c:v>0.61781994212962954</c:v>
                </c:pt>
                <c:pt idx="19712">
                  <c:v>0.61782013888888898</c:v>
                </c:pt>
                <c:pt idx="19713">
                  <c:v>0.61782225694444448</c:v>
                </c:pt>
                <c:pt idx="19714">
                  <c:v>0.61782295138888887</c:v>
                </c:pt>
                <c:pt idx="19715">
                  <c:v>0.61782377314814818</c:v>
                </c:pt>
                <c:pt idx="19716">
                  <c:v>0.6178247569444445</c:v>
                </c:pt>
                <c:pt idx="19717">
                  <c:v>0.61782591435185186</c:v>
                </c:pt>
                <c:pt idx="19718">
                  <c:v>0.61782707175925922</c:v>
                </c:pt>
                <c:pt idx="19719">
                  <c:v>0.61782821759259254</c:v>
                </c:pt>
                <c:pt idx="19720">
                  <c:v>0.61782938657407416</c:v>
                </c:pt>
                <c:pt idx="19721">
                  <c:v>0.61783054398148152</c:v>
                </c:pt>
                <c:pt idx="19722">
                  <c:v>0.61783170138888888</c:v>
                </c:pt>
                <c:pt idx="19723">
                  <c:v>0.61783285879629624</c:v>
                </c:pt>
                <c:pt idx="19724">
                  <c:v>0.61783401620370371</c:v>
                </c:pt>
                <c:pt idx="19725">
                  <c:v>0.61783517361111118</c:v>
                </c:pt>
                <c:pt idx="19726">
                  <c:v>0.61783723379629629</c:v>
                </c:pt>
                <c:pt idx="19727">
                  <c:v>0.61783783564814809</c:v>
                </c:pt>
                <c:pt idx="19728">
                  <c:v>0.61783873842592596</c:v>
                </c:pt>
                <c:pt idx="19729">
                  <c:v>0.6178414699074074</c:v>
                </c:pt>
                <c:pt idx="19730">
                  <c:v>0.61784233796296295</c:v>
                </c:pt>
                <c:pt idx="19731">
                  <c:v>0.61784401620370366</c:v>
                </c:pt>
                <c:pt idx="19732">
                  <c:v>0.61784482638888882</c:v>
                </c:pt>
                <c:pt idx="19733">
                  <c:v>0.61784604166666668</c:v>
                </c:pt>
                <c:pt idx="19734">
                  <c:v>0.61784712962962962</c:v>
                </c:pt>
                <c:pt idx="19735">
                  <c:v>0.61784828703703698</c:v>
                </c:pt>
                <c:pt idx="19736">
                  <c:v>0.61784944444444445</c:v>
                </c:pt>
                <c:pt idx="19737">
                  <c:v>0.61785061342592595</c:v>
                </c:pt>
                <c:pt idx="19738">
                  <c:v>0.61785175925925928</c:v>
                </c:pt>
                <c:pt idx="19739">
                  <c:v>0.61785292824074078</c:v>
                </c:pt>
                <c:pt idx="19740">
                  <c:v>0.61785408564814814</c:v>
                </c:pt>
                <c:pt idx="19741">
                  <c:v>0.61785523148148147</c:v>
                </c:pt>
                <c:pt idx="19742">
                  <c:v>0.61785640046296297</c:v>
                </c:pt>
                <c:pt idx="19743">
                  <c:v>0.61785755787037033</c:v>
                </c:pt>
                <c:pt idx="19744">
                  <c:v>0.61785901620370376</c:v>
                </c:pt>
                <c:pt idx="19745">
                  <c:v>0.61786016203703709</c:v>
                </c:pt>
                <c:pt idx="19746">
                  <c:v>0.61786143518518521</c:v>
                </c:pt>
                <c:pt idx="19747">
                  <c:v>0.61786229166666673</c:v>
                </c:pt>
                <c:pt idx="19748">
                  <c:v>0.61786434027777781</c:v>
                </c:pt>
                <c:pt idx="19749">
                  <c:v>0.61786538194444451</c:v>
                </c:pt>
                <c:pt idx="19750">
                  <c:v>0.61786564814814815</c:v>
                </c:pt>
                <c:pt idx="19751">
                  <c:v>0.61786687499999993</c:v>
                </c:pt>
                <c:pt idx="19752">
                  <c:v>0.61786861111111113</c:v>
                </c:pt>
                <c:pt idx="19753">
                  <c:v>0.61786912037037034</c:v>
                </c:pt>
                <c:pt idx="19754">
                  <c:v>0.61787028935185184</c:v>
                </c:pt>
                <c:pt idx="19755">
                  <c:v>0.61787144675925931</c:v>
                </c:pt>
                <c:pt idx="19756">
                  <c:v>0.61787259259259264</c:v>
                </c:pt>
                <c:pt idx="19757">
                  <c:v>0.61787375</c:v>
                </c:pt>
                <c:pt idx="19758">
                  <c:v>0.61787491898148139</c:v>
                </c:pt>
                <c:pt idx="19759">
                  <c:v>0.61787606481481483</c:v>
                </c:pt>
                <c:pt idx="19760">
                  <c:v>0.61787723379629633</c:v>
                </c:pt>
                <c:pt idx="19761">
                  <c:v>0.61787837962962966</c:v>
                </c:pt>
                <c:pt idx="19762">
                  <c:v>0.61787954861111105</c:v>
                </c:pt>
                <c:pt idx="19763">
                  <c:v>0.61788070601851852</c:v>
                </c:pt>
                <c:pt idx="19764">
                  <c:v>0.61788251157407403</c:v>
                </c:pt>
                <c:pt idx="19765">
                  <c:v>0.61788331018518516</c:v>
                </c:pt>
                <c:pt idx="19766">
                  <c:v>0.6178842361111111</c:v>
                </c:pt>
                <c:pt idx="19767">
                  <c:v>0.61788620370370373</c:v>
                </c:pt>
                <c:pt idx="19768">
                  <c:v>0.61788658564814813</c:v>
                </c:pt>
                <c:pt idx="19769">
                  <c:v>0.6178886921296296</c:v>
                </c:pt>
                <c:pt idx="19770">
                  <c:v>0.61788954861111112</c:v>
                </c:pt>
                <c:pt idx="19771">
                  <c:v>0.61789006944444447</c:v>
                </c:pt>
                <c:pt idx="19772">
                  <c:v>0.61789118055555559</c:v>
                </c:pt>
                <c:pt idx="19773">
                  <c:v>0.61789245370370371</c:v>
                </c:pt>
                <c:pt idx="19774">
                  <c:v>0.61789343750000003</c:v>
                </c:pt>
                <c:pt idx="19775">
                  <c:v>0.61789459490740739</c:v>
                </c:pt>
                <c:pt idx="19776">
                  <c:v>0.61789575231481486</c:v>
                </c:pt>
                <c:pt idx="19777">
                  <c:v>0.61789689814814819</c:v>
                </c:pt>
                <c:pt idx="19778">
                  <c:v>0.61789806712962958</c:v>
                </c:pt>
                <c:pt idx="19779">
                  <c:v>0.61789922453703705</c:v>
                </c:pt>
                <c:pt idx="19780">
                  <c:v>0.61790037037037038</c:v>
                </c:pt>
                <c:pt idx="19781">
                  <c:v>0.61790153935185188</c:v>
                </c:pt>
                <c:pt idx="19782">
                  <c:v>0.61790269675925924</c:v>
                </c:pt>
                <c:pt idx="19783">
                  <c:v>0.61790384259259257</c:v>
                </c:pt>
                <c:pt idx="19784">
                  <c:v>0.61790501157407407</c:v>
                </c:pt>
                <c:pt idx="19785">
                  <c:v>0.61790616898148154</c:v>
                </c:pt>
                <c:pt idx="19786">
                  <c:v>0.61790753472222226</c:v>
                </c:pt>
                <c:pt idx="19787">
                  <c:v>0.61790878472222222</c:v>
                </c:pt>
                <c:pt idx="19788">
                  <c:v>0.61791097222222224</c:v>
                </c:pt>
                <c:pt idx="19789">
                  <c:v>0.61791116898148146</c:v>
                </c:pt>
                <c:pt idx="19790">
                  <c:v>0.6179126620370371</c:v>
                </c:pt>
                <c:pt idx="19791">
                  <c:v>0.61791347222222226</c:v>
                </c:pt>
                <c:pt idx="19792">
                  <c:v>0.61791427083333328</c:v>
                </c:pt>
                <c:pt idx="19793">
                  <c:v>0.61791545138888881</c:v>
                </c:pt>
                <c:pt idx="19794">
                  <c:v>0.61791658564814822</c:v>
                </c:pt>
                <c:pt idx="19795">
                  <c:v>0.61791773148148144</c:v>
                </c:pt>
                <c:pt idx="19796">
                  <c:v>0.61791890046296294</c:v>
                </c:pt>
                <c:pt idx="19797">
                  <c:v>0.6179200578703703</c:v>
                </c:pt>
                <c:pt idx="19798">
                  <c:v>0.61792120370370374</c:v>
                </c:pt>
                <c:pt idx="19799">
                  <c:v>0.6179223611111111</c:v>
                </c:pt>
                <c:pt idx="19800">
                  <c:v>0.6179235300925926</c:v>
                </c:pt>
                <c:pt idx="19801">
                  <c:v>0.61792467592592593</c:v>
                </c:pt>
                <c:pt idx="19802">
                  <c:v>0.61792590277777781</c:v>
                </c:pt>
                <c:pt idx="19803">
                  <c:v>0.61792851851851849</c:v>
                </c:pt>
                <c:pt idx="19804">
                  <c:v>0.61792866898148147</c:v>
                </c:pt>
                <c:pt idx="19805">
                  <c:v>0.61792966435185182</c:v>
                </c:pt>
                <c:pt idx="19806">
                  <c:v>0.61793199074074079</c:v>
                </c:pt>
                <c:pt idx="19807">
                  <c:v>0.61793222222222222</c:v>
                </c:pt>
                <c:pt idx="19808">
                  <c:v>0.61793290509259258</c:v>
                </c:pt>
                <c:pt idx="19809">
                  <c:v>0.61793423611111109</c:v>
                </c:pt>
                <c:pt idx="19810">
                  <c:v>0.61793539351851856</c:v>
                </c:pt>
                <c:pt idx="19811">
                  <c:v>0.61793625000000008</c:v>
                </c:pt>
                <c:pt idx="19812">
                  <c:v>0.61793741898148147</c:v>
                </c:pt>
                <c:pt idx="19813">
                  <c:v>0.61793856481481479</c:v>
                </c:pt>
                <c:pt idx="19814">
                  <c:v>0.61793972222222215</c:v>
                </c:pt>
                <c:pt idx="19815">
                  <c:v>0.61794089120370366</c:v>
                </c:pt>
                <c:pt idx="19816">
                  <c:v>0.6179420370370371</c:v>
                </c:pt>
                <c:pt idx="19817">
                  <c:v>0.61794320601851849</c:v>
                </c:pt>
                <c:pt idx="19818">
                  <c:v>0.61794435185185181</c:v>
                </c:pt>
                <c:pt idx="19819">
                  <c:v>0.61794550925925928</c:v>
                </c:pt>
                <c:pt idx="19820">
                  <c:v>0.61794667824074079</c:v>
                </c:pt>
                <c:pt idx="19821">
                  <c:v>0.61794800925925919</c:v>
                </c:pt>
                <c:pt idx="19822">
                  <c:v>0.6179491782407408</c:v>
                </c:pt>
                <c:pt idx="19823">
                  <c:v>0.61795155092592591</c:v>
                </c:pt>
                <c:pt idx="19824">
                  <c:v>0.61795265046296288</c:v>
                </c:pt>
                <c:pt idx="19825">
                  <c:v>0.61795282407407415</c:v>
                </c:pt>
                <c:pt idx="19826">
                  <c:v>0.61795394675925919</c:v>
                </c:pt>
                <c:pt idx="19827">
                  <c:v>0.61795577546296299</c:v>
                </c:pt>
                <c:pt idx="19828">
                  <c:v>0.61795594907407403</c:v>
                </c:pt>
                <c:pt idx="19829">
                  <c:v>0.61795711805555553</c:v>
                </c:pt>
                <c:pt idx="19830">
                  <c:v>0.61795999999999995</c:v>
                </c:pt>
                <c:pt idx="19831">
                  <c:v>0.61796060185185187</c:v>
                </c:pt>
                <c:pt idx="19832">
                  <c:v>0.61796079861111108</c:v>
                </c:pt>
                <c:pt idx="19833">
                  <c:v>0.61796171296296298</c:v>
                </c:pt>
                <c:pt idx="19834">
                  <c:v>0.61796288194444449</c:v>
                </c:pt>
                <c:pt idx="19835">
                  <c:v>0.61796403935185185</c:v>
                </c:pt>
                <c:pt idx="19836">
                  <c:v>0.61796518518518517</c:v>
                </c:pt>
                <c:pt idx="19837">
                  <c:v>0.61796635416666668</c:v>
                </c:pt>
                <c:pt idx="19838">
                  <c:v>0.61796751157407404</c:v>
                </c:pt>
                <c:pt idx="19839">
                  <c:v>0.61796866898148151</c:v>
                </c:pt>
                <c:pt idx="19840">
                  <c:v>0.61796982638888887</c:v>
                </c:pt>
                <c:pt idx="19841">
                  <c:v>0.61797098379629634</c:v>
                </c:pt>
                <c:pt idx="19842">
                  <c:v>0.61797212962962966</c:v>
                </c:pt>
                <c:pt idx="19843">
                  <c:v>0.61797410879629633</c:v>
                </c:pt>
                <c:pt idx="19844">
                  <c:v>0.61797456018518515</c:v>
                </c:pt>
                <c:pt idx="19845">
                  <c:v>0.61797641203703702</c:v>
                </c:pt>
                <c:pt idx="19846">
                  <c:v>0.61797715277777776</c:v>
                </c:pt>
                <c:pt idx="19847">
                  <c:v>0.61797810185185187</c:v>
                </c:pt>
                <c:pt idx="19848">
                  <c:v>0.61797920138888884</c:v>
                </c:pt>
                <c:pt idx="19849">
                  <c:v>0.61798035879629631</c:v>
                </c:pt>
                <c:pt idx="19850">
                  <c:v>0.61798245370370375</c:v>
                </c:pt>
                <c:pt idx="19851">
                  <c:v>0.61798348379629631</c:v>
                </c:pt>
                <c:pt idx="19852">
                  <c:v>0.6179837037037037</c:v>
                </c:pt>
                <c:pt idx="19853">
                  <c:v>0.61798486111111106</c:v>
                </c:pt>
                <c:pt idx="19854">
                  <c:v>0.61798601851851853</c:v>
                </c:pt>
                <c:pt idx="19855">
                  <c:v>0.61798718750000003</c:v>
                </c:pt>
                <c:pt idx="19856">
                  <c:v>0.61798833333333336</c:v>
                </c:pt>
                <c:pt idx="19857">
                  <c:v>0.61798950231481475</c:v>
                </c:pt>
                <c:pt idx="19858">
                  <c:v>0.61799065972222222</c:v>
                </c:pt>
                <c:pt idx="19859">
                  <c:v>0.61799181712962969</c:v>
                </c:pt>
                <c:pt idx="19860">
                  <c:v>0.61799297453703705</c:v>
                </c:pt>
                <c:pt idx="19861">
                  <c:v>0.61799412037037038</c:v>
                </c:pt>
                <c:pt idx="19862">
                  <c:v>0.61799528935185177</c:v>
                </c:pt>
                <c:pt idx="19863">
                  <c:v>0.61799686342592586</c:v>
                </c:pt>
                <c:pt idx="19864">
                  <c:v>0.61799777777777776</c:v>
                </c:pt>
                <c:pt idx="19865">
                  <c:v>0.61799887731481484</c:v>
                </c:pt>
                <c:pt idx="19866">
                  <c:v>0.61800026620370363</c:v>
                </c:pt>
                <c:pt idx="19867">
                  <c:v>0.61800160879629629</c:v>
                </c:pt>
                <c:pt idx="19868">
                  <c:v>0.61800267361111105</c:v>
                </c:pt>
                <c:pt idx="19869">
                  <c:v>0.61800408564814813</c:v>
                </c:pt>
                <c:pt idx="19870">
                  <c:v>0.61800547453703703</c:v>
                </c:pt>
                <c:pt idx="19871">
                  <c:v>0.61800593749999999</c:v>
                </c:pt>
                <c:pt idx="19872">
                  <c:v>0.61800686342592592</c:v>
                </c:pt>
                <c:pt idx="19873">
                  <c:v>0.61800800925925925</c:v>
                </c:pt>
                <c:pt idx="19874">
                  <c:v>0.61800917824074075</c:v>
                </c:pt>
                <c:pt idx="19875">
                  <c:v>0.61801032407407408</c:v>
                </c:pt>
                <c:pt idx="19876">
                  <c:v>0.61801148148148155</c:v>
                </c:pt>
                <c:pt idx="19877">
                  <c:v>0.61801263888888891</c:v>
                </c:pt>
                <c:pt idx="19878">
                  <c:v>0.61801379629629627</c:v>
                </c:pt>
                <c:pt idx="19879">
                  <c:v>0.61801496527777777</c:v>
                </c:pt>
                <c:pt idx="19880">
                  <c:v>0.61801612268518524</c:v>
                </c:pt>
                <c:pt idx="19881">
                  <c:v>0.6180172800925926</c:v>
                </c:pt>
                <c:pt idx="19882">
                  <c:v>0.61801849537037035</c:v>
                </c:pt>
                <c:pt idx="19883">
                  <c:v>0.61802055555555557</c:v>
                </c:pt>
                <c:pt idx="19884">
                  <c:v>0.61802209490740734</c:v>
                </c:pt>
                <c:pt idx="19885">
                  <c:v>0.61802231481481473</c:v>
                </c:pt>
                <c:pt idx="19886">
                  <c:v>0.61802376157407402</c:v>
                </c:pt>
                <c:pt idx="19887">
                  <c:v>0.61802475694444448</c:v>
                </c:pt>
                <c:pt idx="19888">
                  <c:v>0.61802561342592588</c:v>
                </c:pt>
                <c:pt idx="19889">
                  <c:v>0.61802693287037036</c:v>
                </c:pt>
                <c:pt idx="19890">
                  <c:v>0.61802821759259263</c:v>
                </c:pt>
                <c:pt idx="19891">
                  <c:v>0.61802898148148144</c:v>
                </c:pt>
                <c:pt idx="19892">
                  <c:v>0.61802999999999997</c:v>
                </c:pt>
                <c:pt idx="19893">
                  <c:v>0.61803116898148147</c:v>
                </c:pt>
                <c:pt idx="19894">
                  <c:v>0.61803232638888894</c:v>
                </c:pt>
                <c:pt idx="19895">
                  <c:v>0.61803347222222216</c:v>
                </c:pt>
                <c:pt idx="19896">
                  <c:v>0.61803462962962963</c:v>
                </c:pt>
                <c:pt idx="19897">
                  <c:v>0.61803579861111113</c:v>
                </c:pt>
                <c:pt idx="19898">
                  <c:v>0.61803694444444446</c:v>
                </c:pt>
                <c:pt idx="19899">
                  <c:v>0.61803810185185182</c:v>
                </c:pt>
                <c:pt idx="19900">
                  <c:v>0.61803927083333332</c:v>
                </c:pt>
                <c:pt idx="19901">
                  <c:v>0.61804041666666665</c:v>
                </c:pt>
                <c:pt idx="19902">
                  <c:v>0.61804185185185179</c:v>
                </c:pt>
                <c:pt idx="19903">
                  <c:v>0.61804277777777783</c:v>
                </c:pt>
                <c:pt idx="19904">
                  <c:v>0.61804489583333333</c:v>
                </c:pt>
                <c:pt idx="19905">
                  <c:v>0.61804534722222226</c:v>
                </c:pt>
                <c:pt idx="19906">
                  <c:v>0.61804621527777781</c:v>
                </c:pt>
                <c:pt idx="19907">
                  <c:v>0.61804847222222226</c:v>
                </c:pt>
                <c:pt idx="19908">
                  <c:v>0.61804893518518522</c:v>
                </c:pt>
                <c:pt idx="19909">
                  <c:v>0.61805061342592593</c:v>
                </c:pt>
                <c:pt idx="19910">
                  <c:v>0.61805137731481485</c:v>
                </c:pt>
                <c:pt idx="19911">
                  <c:v>0.6180520601851851</c:v>
                </c:pt>
                <c:pt idx="19912">
                  <c:v>0.61805420138888889</c:v>
                </c:pt>
                <c:pt idx="19913">
                  <c:v>0.61805561342592585</c:v>
                </c:pt>
                <c:pt idx="19914">
                  <c:v>0.6180558796296296</c:v>
                </c:pt>
                <c:pt idx="19915">
                  <c:v>0.61805662037037035</c:v>
                </c:pt>
                <c:pt idx="19916">
                  <c:v>0.61805778935185185</c:v>
                </c:pt>
                <c:pt idx="19917">
                  <c:v>0.61805893518518518</c:v>
                </c:pt>
                <c:pt idx="19918">
                  <c:v>0.61806010416666668</c:v>
                </c:pt>
                <c:pt idx="19919">
                  <c:v>0.61806126157407415</c:v>
                </c:pt>
                <c:pt idx="19920">
                  <c:v>0.61806240740740737</c:v>
                </c:pt>
                <c:pt idx="19921">
                  <c:v>0.61806376157407406</c:v>
                </c:pt>
                <c:pt idx="19922">
                  <c:v>0.61806473379629623</c:v>
                </c:pt>
                <c:pt idx="19923">
                  <c:v>0.6180658912037037</c:v>
                </c:pt>
                <c:pt idx="19924">
                  <c:v>0.61806704861111117</c:v>
                </c:pt>
                <c:pt idx="19925">
                  <c:v>0.61806846064814813</c:v>
                </c:pt>
                <c:pt idx="19926">
                  <c:v>0.61806971064814809</c:v>
                </c:pt>
                <c:pt idx="19927">
                  <c:v>0.61807231481481473</c:v>
                </c:pt>
                <c:pt idx="19928">
                  <c:v>0.61807348379629623</c:v>
                </c:pt>
                <c:pt idx="19929">
                  <c:v>0.61807504629629628</c:v>
                </c:pt>
                <c:pt idx="19930">
                  <c:v>0.61807562500000002</c:v>
                </c:pt>
                <c:pt idx="19931">
                  <c:v>0.61807723379629631</c:v>
                </c:pt>
                <c:pt idx="19932">
                  <c:v>0.61807849537037041</c:v>
                </c:pt>
                <c:pt idx="19933">
                  <c:v>0.61807960648148152</c:v>
                </c:pt>
                <c:pt idx="19934">
                  <c:v>0.61808025462962957</c:v>
                </c:pt>
                <c:pt idx="19935">
                  <c:v>0.61808142361111107</c:v>
                </c:pt>
                <c:pt idx="19936">
                  <c:v>0.61808256944444451</c:v>
                </c:pt>
                <c:pt idx="19937">
                  <c:v>0.61808372685185187</c:v>
                </c:pt>
                <c:pt idx="19938">
                  <c:v>0.61808488425925923</c:v>
                </c:pt>
                <c:pt idx="19939">
                  <c:v>0.6180860416666667</c:v>
                </c:pt>
                <c:pt idx="19940">
                  <c:v>0.6180872106481482</c:v>
                </c:pt>
                <c:pt idx="19941">
                  <c:v>0.61808835648148153</c:v>
                </c:pt>
                <c:pt idx="19942">
                  <c:v>0.61808951388888889</c:v>
                </c:pt>
                <c:pt idx="19943">
                  <c:v>0.61809067129629625</c:v>
                </c:pt>
                <c:pt idx="19944">
                  <c:v>0.61809193287037034</c:v>
                </c:pt>
                <c:pt idx="19945">
                  <c:v>0.61809309027777781</c:v>
                </c:pt>
                <c:pt idx="19946">
                  <c:v>0.6180941898148149</c:v>
                </c:pt>
                <c:pt idx="19947">
                  <c:v>0.61809559027777783</c:v>
                </c:pt>
                <c:pt idx="19948">
                  <c:v>0.61809674768518519</c:v>
                </c:pt>
                <c:pt idx="19949">
                  <c:v>0.61809818287037033</c:v>
                </c:pt>
                <c:pt idx="19950">
                  <c:v>0.61809969907407403</c:v>
                </c:pt>
                <c:pt idx="19951">
                  <c:v>0.61810004629629622</c:v>
                </c:pt>
                <c:pt idx="19952">
                  <c:v>0.61810260416666674</c:v>
                </c:pt>
                <c:pt idx="19953">
                  <c:v>0.61810368055555565</c:v>
                </c:pt>
                <c:pt idx="19954">
                  <c:v>0.61810483796296301</c:v>
                </c:pt>
                <c:pt idx="19955">
                  <c:v>0.61810599537037036</c:v>
                </c:pt>
                <c:pt idx="19956">
                  <c:v>0.61810715277777772</c:v>
                </c:pt>
                <c:pt idx="19957">
                  <c:v>0.61810832175925923</c:v>
                </c:pt>
                <c:pt idx="19958">
                  <c:v>0.61810946759259267</c:v>
                </c:pt>
                <c:pt idx="19959">
                  <c:v>0.61811062500000002</c:v>
                </c:pt>
                <c:pt idx="19960">
                  <c:v>0.61811179398148142</c:v>
                </c:pt>
                <c:pt idx="19961">
                  <c:v>0.61811293981481485</c:v>
                </c:pt>
                <c:pt idx="19962">
                  <c:v>0.61811409722222221</c:v>
                </c:pt>
                <c:pt idx="19963">
                  <c:v>0.61811526620370372</c:v>
                </c:pt>
                <c:pt idx="19964">
                  <c:v>0.61811650462962964</c:v>
                </c:pt>
                <c:pt idx="19965">
                  <c:v>0.6181186111111111</c:v>
                </c:pt>
                <c:pt idx="19966">
                  <c:v>0.61811971064814808</c:v>
                </c:pt>
                <c:pt idx="19967">
                  <c:v>0.61811997685185183</c:v>
                </c:pt>
                <c:pt idx="19968">
                  <c:v>0.61812159722222215</c:v>
                </c:pt>
                <c:pt idx="19969">
                  <c:v>0.61812284722222222</c:v>
                </c:pt>
                <c:pt idx="19970">
                  <c:v>0.61812354166666672</c:v>
                </c:pt>
                <c:pt idx="19971">
                  <c:v>0.61812518518518522</c:v>
                </c:pt>
                <c:pt idx="19972">
                  <c:v>0.61812619212962971</c:v>
                </c:pt>
                <c:pt idx="19973">
                  <c:v>0.61812682870370372</c:v>
                </c:pt>
                <c:pt idx="19974">
                  <c:v>0.61812798611111108</c:v>
                </c:pt>
                <c:pt idx="19975">
                  <c:v>0.61812914351851855</c:v>
                </c:pt>
                <c:pt idx="19976">
                  <c:v>0.61813030092592591</c:v>
                </c:pt>
                <c:pt idx="19977">
                  <c:v>0.61813145833333327</c:v>
                </c:pt>
                <c:pt idx="19978">
                  <c:v>0.61813261574074074</c:v>
                </c:pt>
                <c:pt idx="19979">
                  <c:v>0.61813377314814821</c:v>
                </c:pt>
                <c:pt idx="19980">
                  <c:v>0.61813493055555557</c:v>
                </c:pt>
                <c:pt idx="19981">
                  <c:v>0.61813608796296293</c:v>
                </c:pt>
                <c:pt idx="19982">
                  <c:v>0.61813725694444444</c:v>
                </c:pt>
                <c:pt idx="19983">
                  <c:v>0.61813842592592594</c:v>
                </c:pt>
                <c:pt idx="19984">
                  <c:v>0.6181399652777777</c:v>
                </c:pt>
                <c:pt idx="19985">
                  <c:v>0.61814128472222218</c:v>
                </c:pt>
                <c:pt idx="19986">
                  <c:v>0.61814200231481475</c:v>
                </c:pt>
                <c:pt idx="19987">
                  <c:v>0.61814337962962962</c:v>
                </c:pt>
                <c:pt idx="19988">
                  <c:v>0.61814453703703709</c:v>
                </c:pt>
                <c:pt idx="19989">
                  <c:v>0.6181455208333333</c:v>
                </c:pt>
                <c:pt idx="19990">
                  <c:v>0.6181476041666667</c:v>
                </c:pt>
                <c:pt idx="19991">
                  <c:v>0.61814818287037032</c:v>
                </c:pt>
                <c:pt idx="19992">
                  <c:v>0.61815000000000009</c:v>
                </c:pt>
                <c:pt idx="19993">
                  <c:v>0.61815026620370372</c:v>
                </c:pt>
                <c:pt idx="19994">
                  <c:v>0.61815113425925927</c:v>
                </c:pt>
                <c:pt idx="19995">
                  <c:v>0.61815229166666663</c:v>
                </c:pt>
                <c:pt idx="19996">
                  <c:v>0.61815346064814813</c:v>
                </c:pt>
                <c:pt idx="19997">
                  <c:v>0.61815460648148146</c:v>
                </c:pt>
                <c:pt idx="19998">
                  <c:v>0.61815576388888893</c:v>
                </c:pt>
                <c:pt idx="19999">
                  <c:v>0.61815692129629629</c:v>
                </c:pt>
                <c:pt idx="20000">
                  <c:v>0.61815807870370365</c:v>
                </c:pt>
                <c:pt idx="20001">
                  <c:v>0.61815924768518526</c:v>
                </c:pt>
                <c:pt idx="20002">
                  <c:v>0.61816039351851848</c:v>
                </c:pt>
                <c:pt idx="20003">
                  <c:v>0.61816156249999998</c:v>
                </c:pt>
                <c:pt idx="20004">
                  <c:v>0.61816311342592589</c:v>
                </c:pt>
                <c:pt idx="20005">
                  <c:v>0.61816392361111105</c:v>
                </c:pt>
                <c:pt idx="20006">
                  <c:v>0.61816653935185184</c:v>
                </c:pt>
                <c:pt idx="20007">
                  <c:v>0.61816668981481482</c:v>
                </c:pt>
                <c:pt idx="20008">
                  <c:v>0.61816762731481478</c:v>
                </c:pt>
                <c:pt idx="20009">
                  <c:v>0.61816953703703703</c:v>
                </c:pt>
                <c:pt idx="20010">
                  <c:v>0.61817017361111104</c:v>
                </c:pt>
                <c:pt idx="20011">
                  <c:v>0.61817186342592589</c:v>
                </c:pt>
                <c:pt idx="20012">
                  <c:v>0.61817277777777779</c:v>
                </c:pt>
                <c:pt idx="20013">
                  <c:v>0.61817313657407402</c:v>
                </c:pt>
                <c:pt idx="20014">
                  <c:v>0.61817428240740746</c:v>
                </c:pt>
                <c:pt idx="20015">
                  <c:v>0.61817543981481482</c:v>
                </c:pt>
                <c:pt idx="20016">
                  <c:v>0.61817659722222218</c:v>
                </c:pt>
                <c:pt idx="20017">
                  <c:v>0.61817775462962965</c:v>
                </c:pt>
                <c:pt idx="20018">
                  <c:v>0.61817892361111115</c:v>
                </c:pt>
                <c:pt idx="20019">
                  <c:v>0.61818006944444448</c:v>
                </c:pt>
                <c:pt idx="20020">
                  <c:v>0.61818123842592587</c:v>
                </c:pt>
                <c:pt idx="20021">
                  <c:v>0.61818239583333334</c:v>
                </c:pt>
                <c:pt idx="20022">
                  <c:v>0.61818354166666667</c:v>
                </c:pt>
                <c:pt idx="20023">
                  <c:v>0.61818469907407414</c:v>
                </c:pt>
                <c:pt idx="20024">
                  <c:v>0.61818690972222223</c:v>
                </c:pt>
                <c:pt idx="20025">
                  <c:v>0.61818800925925932</c:v>
                </c:pt>
                <c:pt idx="20026">
                  <c:v>0.61818822916666671</c:v>
                </c:pt>
                <c:pt idx="20027">
                  <c:v>0.61818940972222225</c:v>
                </c:pt>
                <c:pt idx="20028">
                  <c:v>0.61819152777777775</c:v>
                </c:pt>
                <c:pt idx="20029">
                  <c:v>0.61819210648148148</c:v>
                </c:pt>
                <c:pt idx="20030">
                  <c:v>0.61819297453703703</c:v>
                </c:pt>
                <c:pt idx="20031">
                  <c:v>0.61819454861111112</c:v>
                </c:pt>
                <c:pt idx="20032">
                  <c:v>0.61819518518518513</c:v>
                </c:pt>
                <c:pt idx="20033">
                  <c:v>0.6181973842592593</c:v>
                </c:pt>
                <c:pt idx="20034">
                  <c:v>0.61819878472222223</c:v>
                </c:pt>
                <c:pt idx="20035">
                  <c:v>0.61819934027777779</c:v>
                </c:pt>
                <c:pt idx="20036">
                  <c:v>0.61819974537037037</c:v>
                </c:pt>
                <c:pt idx="20037">
                  <c:v>0.61820090277777773</c:v>
                </c:pt>
                <c:pt idx="20038">
                  <c:v>0.6182020601851852</c:v>
                </c:pt>
                <c:pt idx="20039">
                  <c:v>0.61820321759259256</c:v>
                </c:pt>
                <c:pt idx="20040">
                  <c:v>0.61820437500000003</c:v>
                </c:pt>
                <c:pt idx="20041">
                  <c:v>0.61820554398148153</c:v>
                </c:pt>
                <c:pt idx="20042">
                  <c:v>0.61820668981481475</c:v>
                </c:pt>
                <c:pt idx="20043">
                  <c:v>0.61820785879629625</c:v>
                </c:pt>
                <c:pt idx="20044">
                  <c:v>0.61820900462962969</c:v>
                </c:pt>
                <c:pt idx="20045">
                  <c:v>0.61821016203703705</c:v>
                </c:pt>
                <c:pt idx="20046">
                  <c:v>0.61821134259259258</c:v>
                </c:pt>
                <c:pt idx="20047">
                  <c:v>0.61821252314814812</c:v>
                </c:pt>
                <c:pt idx="20048">
                  <c:v>0.61821467592592594</c:v>
                </c:pt>
                <c:pt idx="20049">
                  <c:v>0.61821508101851852</c:v>
                </c:pt>
                <c:pt idx="20050">
                  <c:v>0.61821625000000002</c:v>
                </c:pt>
                <c:pt idx="20051">
                  <c:v>0.61821781249999996</c:v>
                </c:pt>
                <c:pt idx="20052">
                  <c:v>0.61821846064814812</c:v>
                </c:pt>
                <c:pt idx="20053">
                  <c:v>0.61822011574074076</c:v>
                </c:pt>
                <c:pt idx="20054">
                  <c:v>0.61822103009259255</c:v>
                </c:pt>
                <c:pt idx="20055">
                  <c:v>0.61822173611111109</c:v>
                </c:pt>
                <c:pt idx="20056">
                  <c:v>0.61822289351851856</c:v>
                </c:pt>
                <c:pt idx="20057">
                  <c:v>0.61822405092592592</c:v>
                </c:pt>
                <c:pt idx="20058">
                  <c:v>0.61822520833333339</c:v>
                </c:pt>
                <c:pt idx="20059">
                  <c:v>0.61822636574074075</c:v>
                </c:pt>
                <c:pt idx="20060">
                  <c:v>0.61822753472222214</c:v>
                </c:pt>
                <c:pt idx="20061">
                  <c:v>0.61822868055555558</c:v>
                </c:pt>
                <c:pt idx="20062">
                  <c:v>0.6182298263888889</c:v>
                </c:pt>
                <c:pt idx="20063">
                  <c:v>0.61823099537037041</c:v>
                </c:pt>
                <c:pt idx="20064">
                  <c:v>0.61823215277777777</c:v>
                </c:pt>
                <c:pt idx="20065">
                  <c:v>0.61823343750000004</c:v>
                </c:pt>
                <c:pt idx="20066">
                  <c:v>0.61823458333333337</c:v>
                </c:pt>
                <c:pt idx="20067">
                  <c:v>0.61823607638888889</c:v>
                </c:pt>
                <c:pt idx="20068">
                  <c:v>0.61823690972222223</c:v>
                </c:pt>
                <c:pt idx="20069">
                  <c:v>0.61823798611111114</c:v>
                </c:pt>
                <c:pt idx="20070">
                  <c:v>0.61823962962962964</c:v>
                </c:pt>
                <c:pt idx="20071">
                  <c:v>0.61824026620370376</c:v>
                </c:pt>
                <c:pt idx="20072">
                  <c:v>0.6182418287037037</c:v>
                </c:pt>
                <c:pt idx="20073">
                  <c:v>0.61824268518518521</c:v>
                </c:pt>
                <c:pt idx="20074">
                  <c:v>0.61824372685185192</c:v>
                </c:pt>
                <c:pt idx="20075">
                  <c:v>0.61824488425925928</c:v>
                </c:pt>
                <c:pt idx="20076">
                  <c:v>0.61824605324074078</c:v>
                </c:pt>
                <c:pt idx="20077">
                  <c:v>0.61824719907407399</c:v>
                </c:pt>
                <c:pt idx="20078">
                  <c:v>0.61824835648148146</c:v>
                </c:pt>
                <c:pt idx="20079">
                  <c:v>0.61824951388888894</c:v>
                </c:pt>
                <c:pt idx="20080">
                  <c:v>0.61825068287037033</c:v>
                </c:pt>
                <c:pt idx="20081">
                  <c:v>0.6182518402777778</c:v>
                </c:pt>
                <c:pt idx="20082">
                  <c:v>0.61825298611111112</c:v>
                </c:pt>
                <c:pt idx="20083">
                  <c:v>0.6182541435185186</c:v>
                </c:pt>
                <c:pt idx="20084">
                  <c:v>0.61825561342592594</c:v>
                </c:pt>
                <c:pt idx="20085">
                  <c:v>0.6182576851851852</c:v>
                </c:pt>
                <c:pt idx="20086">
                  <c:v>0.61825901620370372</c:v>
                </c:pt>
                <c:pt idx="20087">
                  <c:v>0.61826103009259259</c:v>
                </c:pt>
                <c:pt idx="20088">
                  <c:v>0.61826129629629623</c:v>
                </c:pt>
                <c:pt idx="20089">
                  <c:v>0.61826241898148149</c:v>
                </c:pt>
                <c:pt idx="20090">
                  <c:v>0.61826392361111104</c:v>
                </c:pt>
                <c:pt idx="20091">
                  <c:v>0.61826461805555555</c:v>
                </c:pt>
                <c:pt idx="20092">
                  <c:v>0.61826572916666667</c:v>
                </c:pt>
                <c:pt idx="20093">
                  <c:v>0.61826687499999999</c:v>
                </c:pt>
                <c:pt idx="20094">
                  <c:v>0.61826803240740746</c:v>
                </c:pt>
                <c:pt idx="20095">
                  <c:v>0.61826920138888897</c:v>
                </c:pt>
                <c:pt idx="20096">
                  <c:v>0.61827034722222218</c:v>
                </c:pt>
                <c:pt idx="20097">
                  <c:v>0.61827151620370369</c:v>
                </c:pt>
                <c:pt idx="20098">
                  <c:v>0.61827267361111105</c:v>
                </c:pt>
                <c:pt idx="20099">
                  <c:v>0.61827383101851852</c:v>
                </c:pt>
                <c:pt idx="20100">
                  <c:v>0.61827498842592599</c:v>
                </c:pt>
                <c:pt idx="20101">
                  <c:v>0.6182761342592592</c:v>
                </c:pt>
                <c:pt idx="20102">
                  <c:v>0.61827835648148144</c:v>
                </c:pt>
                <c:pt idx="20103">
                  <c:v>0.61827855324074077</c:v>
                </c:pt>
                <c:pt idx="20104">
                  <c:v>0.61827967592592592</c:v>
                </c:pt>
                <c:pt idx="20105">
                  <c:v>0.61828197916666672</c:v>
                </c:pt>
                <c:pt idx="20106">
                  <c:v>0.61828238425925919</c:v>
                </c:pt>
                <c:pt idx="20107">
                  <c:v>0.61828307870370369</c:v>
                </c:pt>
                <c:pt idx="20108">
                  <c:v>0.6182842824074074</c:v>
                </c:pt>
                <c:pt idx="20109">
                  <c:v>0.61828540509259255</c:v>
                </c:pt>
                <c:pt idx="20110">
                  <c:v>0.61828741898148154</c:v>
                </c:pt>
                <c:pt idx="20111">
                  <c:v>0.61828824074074074</c:v>
                </c:pt>
                <c:pt idx="20112">
                  <c:v>0.61828886574074082</c:v>
                </c:pt>
                <c:pt idx="20113">
                  <c:v>0.61829003472222221</c:v>
                </c:pt>
                <c:pt idx="20114">
                  <c:v>0.61829118055555554</c:v>
                </c:pt>
                <c:pt idx="20115">
                  <c:v>0.61829234953703704</c:v>
                </c:pt>
                <c:pt idx="20116">
                  <c:v>0.61829349537037037</c:v>
                </c:pt>
                <c:pt idx="20117">
                  <c:v>0.61829466435185187</c:v>
                </c:pt>
                <c:pt idx="20118">
                  <c:v>0.6182958101851852</c:v>
                </c:pt>
                <c:pt idx="20119">
                  <c:v>0.61829697916666659</c:v>
                </c:pt>
                <c:pt idx="20120">
                  <c:v>0.61829813657407406</c:v>
                </c:pt>
                <c:pt idx="20121">
                  <c:v>0.61829927083333336</c:v>
                </c:pt>
                <c:pt idx="20122">
                  <c:v>0.6183004861111111</c:v>
                </c:pt>
                <c:pt idx="20123">
                  <c:v>0.6183021296296296</c:v>
                </c:pt>
                <c:pt idx="20124">
                  <c:v>0.61830315972222216</c:v>
                </c:pt>
                <c:pt idx="20125">
                  <c:v>0.61830415509259262</c:v>
                </c:pt>
                <c:pt idx="20126">
                  <c:v>0.61830508101851855</c:v>
                </c:pt>
                <c:pt idx="20127">
                  <c:v>0.61830641203703707</c:v>
                </c:pt>
                <c:pt idx="20128">
                  <c:v>0.61830738425925924</c:v>
                </c:pt>
                <c:pt idx="20129">
                  <c:v>0.61830854166666671</c:v>
                </c:pt>
                <c:pt idx="20130">
                  <c:v>0.61830969907407407</c:v>
                </c:pt>
                <c:pt idx="20131">
                  <c:v>0.61831085648148143</c:v>
                </c:pt>
                <c:pt idx="20132">
                  <c:v>0.61831202546296293</c:v>
                </c:pt>
                <c:pt idx="20133">
                  <c:v>0.61831317129629626</c:v>
                </c:pt>
                <c:pt idx="20134">
                  <c:v>0.61831432870370373</c:v>
                </c:pt>
                <c:pt idx="20135">
                  <c:v>0.61831549768518523</c:v>
                </c:pt>
                <c:pt idx="20136">
                  <c:v>0.61831664351851845</c:v>
                </c:pt>
                <c:pt idx="20137">
                  <c:v>0.61831781249999995</c:v>
                </c:pt>
                <c:pt idx="20138">
                  <c:v>0.61831953703703701</c:v>
                </c:pt>
                <c:pt idx="20139">
                  <c:v>0.61832024305555555</c:v>
                </c:pt>
                <c:pt idx="20140">
                  <c:v>0.61832134259259264</c:v>
                </c:pt>
                <c:pt idx="20141">
                  <c:v>0.61832353009259255</c:v>
                </c:pt>
                <c:pt idx="20142">
                  <c:v>0.61832383101851851</c:v>
                </c:pt>
                <c:pt idx="20143">
                  <c:v>0.61832500000000001</c:v>
                </c:pt>
                <c:pt idx="20144">
                  <c:v>0.61832701388888889</c:v>
                </c:pt>
                <c:pt idx="20145">
                  <c:v>0.61832725694444446</c:v>
                </c:pt>
                <c:pt idx="20146">
                  <c:v>0.61832921296296295</c:v>
                </c:pt>
                <c:pt idx="20147">
                  <c:v>0.61833023148148147</c:v>
                </c:pt>
                <c:pt idx="20148">
                  <c:v>0.61833054398148146</c:v>
                </c:pt>
                <c:pt idx="20149">
                  <c:v>0.61833168981481479</c:v>
                </c:pt>
                <c:pt idx="20150">
                  <c:v>0.61833285879629629</c:v>
                </c:pt>
                <c:pt idx="20151">
                  <c:v>0.61833400462962962</c:v>
                </c:pt>
                <c:pt idx="20152">
                  <c:v>0.61833516203703709</c:v>
                </c:pt>
                <c:pt idx="20153">
                  <c:v>0.61833631944444445</c:v>
                </c:pt>
                <c:pt idx="20154">
                  <c:v>0.61833747685185181</c:v>
                </c:pt>
                <c:pt idx="20155">
                  <c:v>0.61833864583333331</c:v>
                </c:pt>
                <c:pt idx="20156">
                  <c:v>0.61833979166666664</c:v>
                </c:pt>
                <c:pt idx="20157">
                  <c:v>0.61834096064814814</c:v>
                </c:pt>
                <c:pt idx="20158">
                  <c:v>0.61834210648148147</c:v>
                </c:pt>
                <c:pt idx="20159">
                  <c:v>0.61834332175925921</c:v>
                </c:pt>
                <c:pt idx="20160">
                  <c:v>0.61834556712962963</c:v>
                </c:pt>
                <c:pt idx="20161">
                  <c:v>0.61834689814814814</c:v>
                </c:pt>
                <c:pt idx="20162">
                  <c:v>0.61834702546296294</c:v>
                </c:pt>
                <c:pt idx="20163">
                  <c:v>0.61834791666666666</c:v>
                </c:pt>
                <c:pt idx="20164">
                  <c:v>0.61834917824074076</c:v>
                </c:pt>
                <c:pt idx="20165">
                  <c:v>0.61835045138888889</c:v>
                </c:pt>
                <c:pt idx="20166">
                  <c:v>0.61835143518518521</c:v>
                </c:pt>
                <c:pt idx="20167">
                  <c:v>0.61835373842592589</c:v>
                </c:pt>
                <c:pt idx="20168">
                  <c:v>0.61835409722222223</c:v>
                </c:pt>
                <c:pt idx="20169">
                  <c:v>0.61835483796296298</c:v>
                </c:pt>
                <c:pt idx="20170">
                  <c:v>0.61835600694444448</c:v>
                </c:pt>
                <c:pt idx="20171">
                  <c:v>0.61835716435185184</c:v>
                </c:pt>
                <c:pt idx="20172">
                  <c:v>0.61835831018518517</c:v>
                </c:pt>
                <c:pt idx="20173">
                  <c:v>0.61835947916666667</c:v>
                </c:pt>
                <c:pt idx="20174">
                  <c:v>0.61836063657407403</c:v>
                </c:pt>
                <c:pt idx="20175">
                  <c:v>0.61836178240740736</c:v>
                </c:pt>
                <c:pt idx="20176">
                  <c:v>0.61836295138888886</c:v>
                </c:pt>
                <c:pt idx="20177">
                  <c:v>0.6183640972222223</c:v>
                </c:pt>
                <c:pt idx="20178">
                  <c:v>0.61836526620370369</c:v>
                </c:pt>
                <c:pt idx="20179">
                  <c:v>0.61836660879629635</c:v>
                </c:pt>
                <c:pt idx="20180">
                  <c:v>0.61836776620370371</c:v>
                </c:pt>
                <c:pt idx="20181">
                  <c:v>0.61836931712962961</c:v>
                </c:pt>
                <c:pt idx="20182">
                  <c:v>0.61837265046296297</c:v>
                </c:pt>
                <c:pt idx="20183">
                  <c:v>0.61837314814814814</c:v>
                </c:pt>
                <c:pt idx="20184">
                  <c:v>0.61837511574074078</c:v>
                </c:pt>
                <c:pt idx="20185">
                  <c:v>0.61837684027777773</c:v>
                </c:pt>
                <c:pt idx="20186">
                  <c:v>0.61837793981481481</c:v>
                </c:pt>
                <c:pt idx="20187">
                  <c:v>0.61837909722222217</c:v>
                </c:pt>
                <c:pt idx="20188">
                  <c:v>0.61838026620370368</c:v>
                </c:pt>
                <c:pt idx="20189">
                  <c:v>0.61838142361111115</c:v>
                </c:pt>
                <c:pt idx="20190">
                  <c:v>0.61838256944444447</c:v>
                </c:pt>
                <c:pt idx="20191">
                  <c:v>0.61838373842592598</c:v>
                </c:pt>
                <c:pt idx="20192">
                  <c:v>0.61838488425925919</c:v>
                </c:pt>
                <c:pt idx="20193">
                  <c:v>0.6183860532407407</c:v>
                </c:pt>
                <c:pt idx="20194">
                  <c:v>0.61838721064814817</c:v>
                </c:pt>
                <c:pt idx="20195">
                  <c:v>0.61838835648148149</c:v>
                </c:pt>
                <c:pt idx="20196">
                  <c:v>0.61838954861111117</c:v>
                </c:pt>
                <c:pt idx="20197">
                  <c:v>0.61839153935185187</c:v>
                </c:pt>
                <c:pt idx="20198">
                  <c:v>0.61839223379629626</c:v>
                </c:pt>
                <c:pt idx="20199">
                  <c:v>0.61839388888888891</c:v>
                </c:pt>
                <c:pt idx="20200">
                  <c:v>0.61839569444444442</c:v>
                </c:pt>
                <c:pt idx="20201">
                  <c:v>0.61839587962962961</c:v>
                </c:pt>
                <c:pt idx="20202">
                  <c:v>0.61839699074074073</c:v>
                </c:pt>
                <c:pt idx="20203">
                  <c:v>0.61839766203703705</c:v>
                </c:pt>
                <c:pt idx="20204">
                  <c:v>0.6183997916666667</c:v>
                </c:pt>
                <c:pt idx="20205">
                  <c:v>0.61840055555555551</c:v>
                </c:pt>
                <c:pt idx="20206">
                  <c:v>0.618401087962963</c:v>
                </c:pt>
                <c:pt idx="20207">
                  <c:v>0.61840224537037036</c:v>
                </c:pt>
                <c:pt idx="20208">
                  <c:v>0.61840340277777772</c:v>
                </c:pt>
                <c:pt idx="20209">
                  <c:v>0.61840457175925923</c:v>
                </c:pt>
                <c:pt idx="20210">
                  <c:v>0.61840572916666658</c:v>
                </c:pt>
                <c:pt idx="20211">
                  <c:v>0.61840688657407417</c:v>
                </c:pt>
                <c:pt idx="20212">
                  <c:v>0.61840804398148153</c:v>
                </c:pt>
                <c:pt idx="20213">
                  <c:v>0.61840920138888889</c:v>
                </c:pt>
                <c:pt idx="20214">
                  <c:v>0.61841035879629624</c:v>
                </c:pt>
                <c:pt idx="20215">
                  <c:v>0.61841151620370372</c:v>
                </c:pt>
                <c:pt idx="20216">
                  <c:v>0.61841306712962962</c:v>
                </c:pt>
                <c:pt idx="20217">
                  <c:v>0.61841462962962956</c:v>
                </c:pt>
                <c:pt idx="20218">
                  <c:v>0.61841578703703703</c:v>
                </c:pt>
                <c:pt idx="20219">
                  <c:v>0.61841623842592597</c:v>
                </c:pt>
                <c:pt idx="20220">
                  <c:v>0.61841780092592591</c:v>
                </c:pt>
                <c:pt idx="20221">
                  <c:v>0.61841865740740742</c:v>
                </c:pt>
                <c:pt idx="20222">
                  <c:v>0.61841981481481478</c:v>
                </c:pt>
                <c:pt idx="20223">
                  <c:v>0.61842087962962966</c:v>
                </c:pt>
                <c:pt idx="20224">
                  <c:v>0.61842199074074078</c:v>
                </c:pt>
                <c:pt idx="20225">
                  <c:v>0.61842327546296294</c:v>
                </c:pt>
                <c:pt idx="20226">
                  <c:v>0.61842424768518522</c:v>
                </c:pt>
                <c:pt idx="20227">
                  <c:v>0.61842540509259258</c:v>
                </c:pt>
                <c:pt idx="20228">
                  <c:v>0.61842655092592591</c:v>
                </c:pt>
                <c:pt idx="20229">
                  <c:v>0.61842771990740741</c:v>
                </c:pt>
                <c:pt idx="20230">
                  <c:v>0.61842887731481477</c:v>
                </c:pt>
                <c:pt idx="20231">
                  <c:v>0.61843003472222224</c:v>
                </c:pt>
                <c:pt idx="20232">
                  <c:v>0.6184311921296296</c:v>
                </c:pt>
                <c:pt idx="20233">
                  <c:v>0.61843234953703707</c:v>
                </c:pt>
                <c:pt idx="20234">
                  <c:v>0.6184334953703704</c:v>
                </c:pt>
                <c:pt idx="20235">
                  <c:v>0.61843466435185179</c:v>
                </c:pt>
                <c:pt idx="20236">
                  <c:v>0.61843660879629636</c:v>
                </c:pt>
                <c:pt idx="20237">
                  <c:v>0.61843828703703707</c:v>
                </c:pt>
                <c:pt idx="20238">
                  <c:v>0.61843950231481482</c:v>
                </c:pt>
                <c:pt idx="20239">
                  <c:v>0.61844188657407406</c:v>
                </c:pt>
                <c:pt idx="20240">
                  <c:v>0.61844247685185183</c:v>
                </c:pt>
                <c:pt idx="20241">
                  <c:v>0.61844298611111115</c:v>
                </c:pt>
                <c:pt idx="20242">
                  <c:v>0.61844456018518523</c:v>
                </c:pt>
                <c:pt idx="20243">
                  <c:v>0.6184457523148148</c:v>
                </c:pt>
                <c:pt idx="20244">
                  <c:v>0.61844637731481478</c:v>
                </c:pt>
                <c:pt idx="20245">
                  <c:v>0.61844753472222225</c:v>
                </c:pt>
                <c:pt idx="20246">
                  <c:v>0.61844869212962961</c:v>
                </c:pt>
                <c:pt idx="20247">
                  <c:v>0.61844984953703708</c:v>
                </c:pt>
                <c:pt idx="20248">
                  <c:v>0.61845100694444444</c:v>
                </c:pt>
                <c:pt idx="20249">
                  <c:v>0.6184521643518518</c:v>
                </c:pt>
                <c:pt idx="20250">
                  <c:v>0.61845332175925927</c:v>
                </c:pt>
                <c:pt idx="20251">
                  <c:v>0.61845447916666663</c:v>
                </c:pt>
                <c:pt idx="20252">
                  <c:v>0.6184556365740741</c:v>
                </c:pt>
                <c:pt idx="20253">
                  <c:v>0.61845679398148146</c:v>
                </c:pt>
                <c:pt idx="20254">
                  <c:v>0.61845812499999997</c:v>
                </c:pt>
                <c:pt idx="20255">
                  <c:v>0.61846016203703702</c:v>
                </c:pt>
                <c:pt idx="20256">
                  <c:v>0.61846079861111114</c:v>
                </c:pt>
                <c:pt idx="20257">
                  <c:v>0.61846152777777774</c:v>
                </c:pt>
                <c:pt idx="20258">
                  <c:v>0.61846336805555557</c:v>
                </c:pt>
                <c:pt idx="20259">
                  <c:v>0.61846377314814815</c:v>
                </c:pt>
                <c:pt idx="20260">
                  <c:v>0.61846578703703703</c:v>
                </c:pt>
                <c:pt idx="20261">
                  <c:v>0.61846677083333335</c:v>
                </c:pt>
                <c:pt idx="20262">
                  <c:v>0.61846730324074073</c:v>
                </c:pt>
                <c:pt idx="20263">
                  <c:v>0.61846914351851845</c:v>
                </c:pt>
                <c:pt idx="20264">
                  <c:v>0.61846982638888881</c:v>
                </c:pt>
                <c:pt idx="20265">
                  <c:v>0.61847068287037033</c:v>
                </c:pt>
                <c:pt idx="20266">
                  <c:v>0.6184718402777778</c:v>
                </c:pt>
                <c:pt idx="20267">
                  <c:v>0.61847299768518527</c:v>
                </c:pt>
                <c:pt idx="20268">
                  <c:v>0.61847415509259263</c:v>
                </c:pt>
                <c:pt idx="20269">
                  <c:v>0.61847532407407402</c:v>
                </c:pt>
                <c:pt idx="20270">
                  <c:v>0.61847646990740734</c:v>
                </c:pt>
                <c:pt idx="20271">
                  <c:v>0.61847762731481482</c:v>
                </c:pt>
                <c:pt idx="20272">
                  <c:v>0.61847879629629632</c:v>
                </c:pt>
                <c:pt idx="20273">
                  <c:v>0.61847994212962965</c:v>
                </c:pt>
                <c:pt idx="20274">
                  <c:v>0.61848111111111104</c:v>
                </c:pt>
                <c:pt idx="20275">
                  <c:v>0.61848230324074072</c:v>
                </c:pt>
                <c:pt idx="20276">
                  <c:v>0.61848543981481485</c:v>
                </c:pt>
                <c:pt idx="20277">
                  <c:v>0.6184856134259259</c:v>
                </c:pt>
                <c:pt idx="20278">
                  <c:v>0.61848604166666665</c:v>
                </c:pt>
                <c:pt idx="20279">
                  <c:v>0.61848704861111115</c:v>
                </c:pt>
                <c:pt idx="20280">
                  <c:v>0.61848922453703703</c:v>
                </c:pt>
                <c:pt idx="20281">
                  <c:v>0.61848988425925921</c:v>
                </c:pt>
                <c:pt idx="20282">
                  <c:v>0.61849056712962958</c:v>
                </c:pt>
                <c:pt idx="20283">
                  <c:v>0.61849203703703703</c:v>
                </c:pt>
                <c:pt idx="20284">
                  <c:v>0.618492974537037</c:v>
                </c:pt>
                <c:pt idx="20285">
                  <c:v>0.61849400462962956</c:v>
                </c:pt>
                <c:pt idx="20286">
                  <c:v>0.6184952777777778</c:v>
                </c:pt>
                <c:pt idx="20287">
                  <c:v>0.61849614583333334</c:v>
                </c:pt>
                <c:pt idx="20288">
                  <c:v>0.6184973032407407</c:v>
                </c:pt>
                <c:pt idx="20289">
                  <c:v>0.61849846064814817</c:v>
                </c:pt>
                <c:pt idx="20290">
                  <c:v>0.61849961805555553</c:v>
                </c:pt>
                <c:pt idx="20291">
                  <c:v>0.61850077546296289</c:v>
                </c:pt>
                <c:pt idx="20292">
                  <c:v>0.61850193287037036</c:v>
                </c:pt>
                <c:pt idx="20293">
                  <c:v>0.61850307870370369</c:v>
                </c:pt>
                <c:pt idx="20294">
                  <c:v>0.61850424768518519</c:v>
                </c:pt>
                <c:pt idx="20295">
                  <c:v>0.61850540509259255</c:v>
                </c:pt>
                <c:pt idx="20296">
                  <c:v>0.61850656249999991</c:v>
                </c:pt>
                <c:pt idx="20297">
                  <c:v>0.61850777777777777</c:v>
                </c:pt>
                <c:pt idx="20298">
                  <c:v>0.61850951388888886</c:v>
                </c:pt>
                <c:pt idx="20299">
                  <c:v>0.61851026620370364</c:v>
                </c:pt>
                <c:pt idx="20300">
                  <c:v>0.61851212962962954</c:v>
                </c:pt>
                <c:pt idx="20301">
                  <c:v>0.61851317129629635</c:v>
                </c:pt>
                <c:pt idx="20302">
                  <c:v>0.61851368055555556</c:v>
                </c:pt>
                <c:pt idx="20303">
                  <c:v>0.61851512731481484</c:v>
                </c:pt>
                <c:pt idx="20304">
                  <c:v>0.61851587962962962</c:v>
                </c:pt>
                <c:pt idx="20305">
                  <c:v>0.61851696759259256</c:v>
                </c:pt>
                <c:pt idx="20306">
                  <c:v>0.61851813657407406</c:v>
                </c:pt>
                <c:pt idx="20307">
                  <c:v>0.61851929398148153</c:v>
                </c:pt>
                <c:pt idx="20308">
                  <c:v>0.61852043981481475</c:v>
                </c:pt>
                <c:pt idx="20309">
                  <c:v>0.61852160879629625</c:v>
                </c:pt>
                <c:pt idx="20310">
                  <c:v>0.61852275462962969</c:v>
                </c:pt>
                <c:pt idx="20311">
                  <c:v>0.61852392361111108</c:v>
                </c:pt>
                <c:pt idx="20312">
                  <c:v>0.61852508101851855</c:v>
                </c:pt>
                <c:pt idx="20313">
                  <c:v>0.61852623842592591</c:v>
                </c:pt>
                <c:pt idx="20314">
                  <c:v>0.61852739583333338</c:v>
                </c:pt>
                <c:pt idx="20315">
                  <c:v>0.61852901620370371</c:v>
                </c:pt>
                <c:pt idx="20316">
                  <c:v>0.61853070601851856</c:v>
                </c:pt>
                <c:pt idx="20317">
                  <c:v>0.61853092592592596</c:v>
                </c:pt>
                <c:pt idx="20318">
                  <c:v>0.6185330555555556</c:v>
                </c:pt>
                <c:pt idx="20319">
                  <c:v>0.6185343518518519</c:v>
                </c:pt>
                <c:pt idx="20320">
                  <c:v>0.6185365625</c:v>
                </c:pt>
                <c:pt idx="20321">
                  <c:v>0.61853776620370371</c:v>
                </c:pt>
                <c:pt idx="20322">
                  <c:v>0.61853792824074083</c:v>
                </c:pt>
                <c:pt idx="20323">
                  <c:v>0.61853903935185184</c:v>
                </c:pt>
                <c:pt idx="20324">
                  <c:v>0.61854062500000007</c:v>
                </c:pt>
                <c:pt idx="20325">
                  <c:v>0.61854129629629628</c:v>
                </c:pt>
                <c:pt idx="20326">
                  <c:v>0.61854245370370364</c:v>
                </c:pt>
                <c:pt idx="20327">
                  <c:v>0.61854369212962967</c:v>
                </c:pt>
                <c:pt idx="20328">
                  <c:v>0.61854476851851847</c:v>
                </c:pt>
                <c:pt idx="20329">
                  <c:v>0.61854592592592594</c:v>
                </c:pt>
                <c:pt idx="20330">
                  <c:v>0.6185470833333333</c:v>
                </c:pt>
                <c:pt idx="20331">
                  <c:v>0.61854824074074077</c:v>
                </c:pt>
                <c:pt idx="20332">
                  <c:v>0.61854939814814813</c:v>
                </c:pt>
                <c:pt idx="20333">
                  <c:v>0.61855055555555549</c:v>
                </c:pt>
                <c:pt idx="20334">
                  <c:v>0.61855171296296296</c:v>
                </c:pt>
                <c:pt idx="20335">
                  <c:v>0.61855296296296303</c:v>
                </c:pt>
                <c:pt idx="20336">
                  <c:v>0.61855450231481479</c:v>
                </c:pt>
                <c:pt idx="20337">
                  <c:v>0.6185557060185185</c:v>
                </c:pt>
                <c:pt idx="20338">
                  <c:v>0.61855690972222221</c:v>
                </c:pt>
                <c:pt idx="20339">
                  <c:v>0.61855916666666666</c:v>
                </c:pt>
                <c:pt idx="20340">
                  <c:v>0.61855951388888886</c:v>
                </c:pt>
                <c:pt idx="20341">
                  <c:v>0.61855981481481481</c:v>
                </c:pt>
                <c:pt idx="20342">
                  <c:v>0.61856149305555563</c:v>
                </c:pt>
                <c:pt idx="20343">
                  <c:v>0.6185621180555555</c:v>
                </c:pt>
                <c:pt idx="20344">
                  <c:v>0.61856328703703711</c:v>
                </c:pt>
                <c:pt idx="20345">
                  <c:v>0.61856444444444447</c:v>
                </c:pt>
                <c:pt idx="20346">
                  <c:v>0.61856560185185183</c:v>
                </c:pt>
                <c:pt idx="20347">
                  <c:v>0.61856675925925919</c:v>
                </c:pt>
                <c:pt idx="20348">
                  <c:v>0.61856792824074069</c:v>
                </c:pt>
                <c:pt idx="20349">
                  <c:v>0.61856907407407413</c:v>
                </c:pt>
                <c:pt idx="20350">
                  <c:v>0.61857024305555552</c:v>
                </c:pt>
                <c:pt idx="20351">
                  <c:v>0.61857138888888885</c:v>
                </c:pt>
                <c:pt idx="20352">
                  <c:v>0.61857254629629632</c:v>
                </c:pt>
                <c:pt idx="20353">
                  <c:v>0.61857370370370368</c:v>
                </c:pt>
                <c:pt idx="20354">
                  <c:v>0.6185752546296297</c:v>
                </c:pt>
                <c:pt idx="20355">
                  <c:v>0.61857604166666669</c:v>
                </c:pt>
                <c:pt idx="20356">
                  <c:v>0.61857776620370364</c:v>
                </c:pt>
                <c:pt idx="20357">
                  <c:v>0.61857954861111109</c:v>
                </c:pt>
                <c:pt idx="20358">
                  <c:v>0.61857994212962963</c:v>
                </c:pt>
                <c:pt idx="20359">
                  <c:v>0.61858082175925932</c:v>
                </c:pt>
                <c:pt idx="20360">
                  <c:v>0.61858244212962965</c:v>
                </c:pt>
                <c:pt idx="20361">
                  <c:v>0.61858302083333327</c:v>
                </c:pt>
                <c:pt idx="20362">
                  <c:v>0.61858474537037034</c:v>
                </c:pt>
                <c:pt idx="20363">
                  <c:v>0.61858680555555556</c:v>
                </c:pt>
                <c:pt idx="20364">
                  <c:v>0.61858796296296292</c:v>
                </c:pt>
                <c:pt idx="20365">
                  <c:v>0.61858913194444443</c:v>
                </c:pt>
                <c:pt idx="20366">
                  <c:v>0.6185902893518519</c:v>
                </c:pt>
                <c:pt idx="20367">
                  <c:v>0.61859144675925926</c:v>
                </c:pt>
                <c:pt idx="20368">
                  <c:v>0.61859260416666662</c:v>
                </c:pt>
                <c:pt idx="20369">
                  <c:v>0.61859376157407409</c:v>
                </c:pt>
                <c:pt idx="20370">
                  <c:v>0.61859493055555559</c:v>
                </c:pt>
                <c:pt idx="20371">
                  <c:v>0.61859607638888892</c:v>
                </c:pt>
                <c:pt idx="20372">
                  <c:v>0.61859723379629628</c:v>
                </c:pt>
                <c:pt idx="20373">
                  <c:v>0.6185983796296296</c:v>
                </c:pt>
                <c:pt idx="20374">
                  <c:v>0.61859954861111111</c:v>
                </c:pt>
                <c:pt idx="20375">
                  <c:v>0.61860124999999999</c:v>
                </c:pt>
                <c:pt idx="20376">
                  <c:v>0.61860188657407411</c:v>
                </c:pt>
                <c:pt idx="20377">
                  <c:v>0.61860453703703699</c:v>
                </c:pt>
                <c:pt idx="20378">
                  <c:v>0.61860478009259257</c:v>
                </c:pt>
                <c:pt idx="20379">
                  <c:v>0.61860546296296304</c:v>
                </c:pt>
                <c:pt idx="20380">
                  <c:v>0.61860697916666663</c:v>
                </c:pt>
                <c:pt idx="20381">
                  <c:v>0.61860819444444448</c:v>
                </c:pt>
                <c:pt idx="20382">
                  <c:v>0.61860879629629628</c:v>
                </c:pt>
                <c:pt idx="20383">
                  <c:v>0.61860995370370375</c:v>
                </c:pt>
                <c:pt idx="20384">
                  <c:v>0.61861112268518514</c:v>
                </c:pt>
                <c:pt idx="20385">
                  <c:v>0.61861226851851847</c:v>
                </c:pt>
                <c:pt idx="20386">
                  <c:v>0.61861342592592594</c:v>
                </c:pt>
                <c:pt idx="20387">
                  <c:v>0.61861459490740744</c:v>
                </c:pt>
                <c:pt idx="20388">
                  <c:v>0.6186157523148148</c:v>
                </c:pt>
                <c:pt idx="20389">
                  <c:v>0.61861690972222216</c:v>
                </c:pt>
                <c:pt idx="20390">
                  <c:v>0.61861805555555549</c:v>
                </c:pt>
                <c:pt idx="20391">
                  <c:v>0.61861921296296296</c:v>
                </c:pt>
                <c:pt idx="20392">
                  <c:v>0.61862043981481474</c:v>
                </c:pt>
                <c:pt idx="20393">
                  <c:v>0.61862210648148142</c:v>
                </c:pt>
                <c:pt idx="20394">
                  <c:v>0.61862270833333333</c:v>
                </c:pt>
                <c:pt idx="20395">
                  <c:v>0.61862451388888895</c:v>
                </c:pt>
                <c:pt idx="20396">
                  <c:v>0.61862542824074074</c:v>
                </c:pt>
                <c:pt idx="20397">
                  <c:v>0.6186263657407407</c:v>
                </c:pt>
                <c:pt idx="20398">
                  <c:v>0.61862781249999999</c:v>
                </c:pt>
                <c:pt idx="20399">
                  <c:v>0.61862908564814811</c:v>
                </c:pt>
                <c:pt idx="20400">
                  <c:v>0.61862966435185185</c:v>
                </c:pt>
                <c:pt idx="20401">
                  <c:v>0.61863096064814815</c:v>
                </c:pt>
                <c:pt idx="20402">
                  <c:v>0.61863203703703695</c:v>
                </c:pt>
                <c:pt idx="20403">
                  <c:v>0.61863310185185183</c:v>
                </c:pt>
                <c:pt idx="20404">
                  <c:v>0.61863427083333333</c:v>
                </c:pt>
                <c:pt idx="20405">
                  <c:v>0.6186354282407408</c:v>
                </c:pt>
                <c:pt idx="20406">
                  <c:v>0.61863658564814816</c:v>
                </c:pt>
                <c:pt idx="20407">
                  <c:v>0.61863774305555552</c:v>
                </c:pt>
                <c:pt idx="20408">
                  <c:v>0.61863888888888896</c:v>
                </c:pt>
                <c:pt idx="20409">
                  <c:v>0.61864005787037035</c:v>
                </c:pt>
                <c:pt idx="20410">
                  <c:v>0.61864121527777782</c:v>
                </c:pt>
                <c:pt idx="20411">
                  <c:v>0.61864237268518518</c:v>
                </c:pt>
                <c:pt idx="20412">
                  <c:v>0.61864353009259254</c:v>
                </c:pt>
                <c:pt idx="20413">
                  <c:v>0.61864559027777777</c:v>
                </c:pt>
                <c:pt idx="20414">
                  <c:v>0.61864714120370368</c:v>
                </c:pt>
                <c:pt idx="20415">
                  <c:v>0.61864759259259261</c:v>
                </c:pt>
                <c:pt idx="20416">
                  <c:v>0.61864952546296303</c:v>
                </c:pt>
                <c:pt idx="20417">
                  <c:v>0.61865082175925923</c:v>
                </c:pt>
                <c:pt idx="20418">
                  <c:v>0.61865211805555553</c:v>
                </c:pt>
                <c:pt idx="20419">
                  <c:v>0.61865356481481482</c:v>
                </c:pt>
                <c:pt idx="20420">
                  <c:v>0.61865442129629633</c:v>
                </c:pt>
                <c:pt idx="20421">
                  <c:v>0.61865579861111109</c:v>
                </c:pt>
                <c:pt idx="20422">
                  <c:v>0.61865646990740741</c:v>
                </c:pt>
                <c:pt idx="20423">
                  <c:v>0.61865796296296294</c:v>
                </c:pt>
                <c:pt idx="20424">
                  <c:v>0.61865997685185192</c:v>
                </c:pt>
                <c:pt idx="20425">
                  <c:v>0.61866020833333335</c:v>
                </c:pt>
                <c:pt idx="20426">
                  <c:v>0.61866108796296293</c:v>
                </c:pt>
                <c:pt idx="20427">
                  <c:v>0.61866223379629626</c:v>
                </c:pt>
                <c:pt idx="20428">
                  <c:v>0.61866340277777776</c:v>
                </c:pt>
                <c:pt idx="20429">
                  <c:v>0.61866454861111109</c:v>
                </c:pt>
                <c:pt idx="20430">
                  <c:v>0.61866570601851845</c:v>
                </c:pt>
                <c:pt idx="20431">
                  <c:v>0.61866687499999995</c:v>
                </c:pt>
                <c:pt idx="20432">
                  <c:v>0.61866803240740742</c:v>
                </c:pt>
                <c:pt idx="20433">
                  <c:v>0.61866918981481478</c:v>
                </c:pt>
                <c:pt idx="20434">
                  <c:v>0.61867034722222225</c:v>
                </c:pt>
                <c:pt idx="20435">
                  <c:v>0.61867150462962961</c:v>
                </c:pt>
                <c:pt idx="20436">
                  <c:v>0.61867317129629629</c:v>
                </c:pt>
                <c:pt idx="20437">
                  <c:v>0.61867391203703703</c:v>
                </c:pt>
                <c:pt idx="20438">
                  <c:v>0.61867562499999995</c:v>
                </c:pt>
                <c:pt idx="20439">
                  <c:v>0.61867746527777778</c:v>
                </c:pt>
                <c:pt idx="20440">
                  <c:v>0.61867785879629633</c:v>
                </c:pt>
                <c:pt idx="20441">
                  <c:v>0.6186785763888889</c:v>
                </c:pt>
                <c:pt idx="20442">
                  <c:v>0.61868028935185182</c:v>
                </c:pt>
                <c:pt idx="20443">
                  <c:v>0.61868137731481487</c:v>
                </c:pt>
                <c:pt idx="20444">
                  <c:v>0.61868237268518522</c:v>
                </c:pt>
                <c:pt idx="20445">
                  <c:v>0.61868365740740738</c:v>
                </c:pt>
                <c:pt idx="20446">
                  <c:v>0.61868432870370371</c:v>
                </c:pt>
                <c:pt idx="20447">
                  <c:v>0.61868539351851848</c:v>
                </c:pt>
                <c:pt idx="20448">
                  <c:v>0.61868655092592584</c:v>
                </c:pt>
                <c:pt idx="20449">
                  <c:v>0.61868770833333331</c:v>
                </c:pt>
                <c:pt idx="20450">
                  <c:v>0.61868886574074078</c:v>
                </c:pt>
                <c:pt idx="20451">
                  <c:v>0.61869002314814814</c:v>
                </c:pt>
                <c:pt idx="20452">
                  <c:v>0.6186911805555555</c:v>
                </c:pt>
                <c:pt idx="20453">
                  <c:v>0.61869233796296297</c:v>
                </c:pt>
                <c:pt idx="20454">
                  <c:v>0.61869349537037044</c:v>
                </c:pt>
                <c:pt idx="20455">
                  <c:v>0.6186946527777778</c:v>
                </c:pt>
                <c:pt idx="20456">
                  <c:v>0.61869581018518516</c:v>
                </c:pt>
                <c:pt idx="20457">
                  <c:v>0.61869905092592592</c:v>
                </c:pt>
                <c:pt idx="20458">
                  <c:v>0.61870009259259262</c:v>
                </c:pt>
                <c:pt idx="20459">
                  <c:v>0.61870145833333334</c:v>
                </c:pt>
                <c:pt idx="20460">
                  <c:v>0.61870258101851849</c:v>
                </c:pt>
                <c:pt idx="20461">
                  <c:v>0.61870326388888885</c:v>
                </c:pt>
                <c:pt idx="20462">
                  <c:v>0.61870444444444439</c:v>
                </c:pt>
                <c:pt idx="20463">
                  <c:v>0.61870553240740744</c:v>
                </c:pt>
                <c:pt idx="20464">
                  <c:v>0.61870673611111116</c:v>
                </c:pt>
                <c:pt idx="20465">
                  <c:v>0.61870806712962967</c:v>
                </c:pt>
                <c:pt idx="20466">
                  <c:v>0.61870875000000003</c:v>
                </c:pt>
                <c:pt idx="20467">
                  <c:v>0.61870991898148142</c:v>
                </c:pt>
                <c:pt idx="20468">
                  <c:v>0.61871107638888889</c:v>
                </c:pt>
                <c:pt idx="20469">
                  <c:v>0.61871223379629636</c:v>
                </c:pt>
                <c:pt idx="20470">
                  <c:v>0.61871339120370372</c:v>
                </c:pt>
                <c:pt idx="20471">
                  <c:v>0.61871454861111108</c:v>
                </c:pt>
                <c:pt idx="20472">
                  <c:v>0.61871569444444441</c:v>
                </c:pt>
                <c:pt idx="20473">
                  <c:v>0.61871685185185188</c:v>
                </c:pt>
                <c:pt idx="20474">
                  <c:v>0.61871802083333338</c:v>
                </c:pt>
                <c:pt idx="20475">
                  <c:v>0.61871916666666671</c:v>
                </c:pt>
                <c:pt idx="20476">
                  <c:v>0.61872045138888887</c:v>
                </c:pt>
                <c:pt idx="20477">
                  <c:v>0.61872262731481487</c:v>
                </c:pt>
                <c:pt idx="20478">
                  <c:v>0.6187228935185185</c:v>
                </c:pt>
                <c:pt idx="20479">
                  <c:v>0.6187241550925926</c:v>
                </c:pt>
                <c:pt idx="20480">
                  <c:v>0.61872587962962955</c:v>
                </c:pt>
                <c:pt idx="20481">
                  <c:v>0.61872648148148146</c:v>
                </c:pt>
                <c:pt idx="20482">
                  <c:v>0.61872826388888891</c:v>
                </c:pt>
                <c:pt idx="20483">
                  <c:v>0.61872942129629627</c:v>
                </c:pt>
                <c:pt idx="20484">
                  <c:v>0.61873002314814807</c:v>
                </c:pt>
                <c:pt idx="20485">
                  <c:v>0.61873188657407407</c:v>
                </c:pt>
                <c:pt idx="20486">
                  <c:v>0.6187324305555556</c:v>
                </c:pt>
                <c:pt idx="20487">
                  <c:v>0.61873305555555558</c:v>
                </c:pt>
                <c:pt idx="20488">
                  <c:v>0.61873422453703708</c:v>
                </c:pt>
                <c:pt idx="20489">
                  <c:v>0.61873538194444444</c:v>
                </c:pt>
                <c:pt idx="20490">
                  <c:v>0.6187365393518518</c:v>
                </c:pt>
                <c:pt idx="20491">
                  <c:v>0.61873769675925927</c:v>
                </c:pt>
                <c:pt idx="20492">
                  <c:v>0.61873885416666663</c:v>
                </c:pt>
                <c:pt idx="20493">
                  <c:v>0.61873999999999996</c:v>
                </c:pt>
                <c:pt idx="20494">
                  <c:v>0.61874116898148146</c:v>
                </c:pt>
                <c:pt idx="20495">
                  <c:v>0.6187423148148149</c:v>
                </c:pt>
                <c:pt idx="20496">
                  <c:v>0.61874348379629629</c:v>
                </c:pt>
                <c:pt idx="20497">
                  <c:v>0.6187449421296296</c:v>
                </c:pt>
                <c:pt idx="20498">
                  <c:v>0.6187463310185185</c:v>
                </c:pt>
                <c:pt idx="20499">
                  <c:v>0.61874707175925925</c:v>
                </c:pt>
                <c:pt idx="20500">
                  <c:v>0.61874848379629632</c:v>
                </c:pt>
                <c:pt idx="20501">
                  <c:v>0.61874961805555551</c:v>
                </c:pt>
                <c:pt idx="20502">
                  <c:v>0.61875083333333336</c:v>
                </c:pt>
                <c:pt idx="20503">
                  <c:v>0.61875246527777783</c:v>
                </c:pt>
                <c:pt idx="20504">
                  <c:v>0.61875274305555561</c:v>
                </c:pt>
                <c:pt idx="20505">
                  <c:v>0.61875483796296293</c:v>
                </c:pt>
                <c:pt idx="20506">
                  <c:v>0.61875611111111106</c:v>
                </c:pt>
                <c:pt idx="20507">
                  <c:v>0.61875626157407404</c:v>
                </c:pt>
                <c:pt idx="20508">
                  <c:v>0.61875737268518516</c:v>
                </c:pt>
                <c:pt idx="20509">
                  <c:v>0.61875851851851849</c:v>
                </c:pt>
                <c:pt idx="20510">
                  <c:v>0.61875968749999999</c:v>
                </c:pt>
                <c:pt idx="20511">
                  <c:v>0.61876083333333332</c:v>
                </c:pt>
                <c:pt idx="20512">
                  <c:v>0.61876199074074079</c:v>
                </c:pt>
                <c:pt idx="20513">
                  <c:v>0.61876315972222229</c:v>
                </c:pt>
                <c:pt idx="20514">
                  <c:v>0.6187643055555555</c:v>
                </c:pt>
                <c:pt idx="20515">
                  <c:v>0.61876547453703701</c:v>
                </c:pt>
                <c:pt idx="20516">
                  <c:v>0.61876665509259254</c:v>
                </c:pt>
                <c:pt idx="20517">
                  <c:v>0.61876777777777781</c:v>
                </c:pt>
                <c:pt idx="20518">
                  <c:v>0.61876924768518515</c:v>
                </c:pt>
                <c:pt idx="20519">
                  <c:v>0.6187715046296296</c:v>
                </c:pt>
                <c:pt idx="20520">
                  <c:v>0.61877173611111103</c:v>
                </c:pt>
                <c:pt idx="20521">
                  <c:v>0.61877336805555561</c:v>
                </c:pt>
                <c:pt idx="20522">
                  <c:v>0.61877450231481479</c:v>
                </c:pt>
                <c:pt idx="20523">
                  <c:v>0.61877496527777776</c:v>
                </c:pt>
                <c:pt idx="20524">
                  <c:v>0.61877619212962964</c:v>
                </c:pt>
                <c:pt idx="20525">
                  <c:v>0.61877723379629634</c:v>
                </c:pt>
                <c:pt idx="20526">
                  <c:v>0.61877822916666669</c:v>
                </c:pt>
                <c:pt idx="20527">
                  <c:v>0.61877938657407405</c:v>
                </c:pt>
                <c:pt idx="20528">
                  <c:v>0.6187805092592592</c:v>
                </c:pt>
                <c:pt idx="20529">
                  <c:v>0.61878167824074071</c:v>
                </c:pt>
                <c:pt idx="20530">
                  <c:v>0.61878282407407414</c:v>
                </c:pt>
                <c:pt idx="20531">
                  <c:v>0.6187839814814815</c:v>
                </c:pt>
                <c:pt idx="20532">
                  <c:v>0.61878513888888886</c:v>
                </c:pt>
                <c:pt idx="20533">
                  <c:v>0.61878630787037037</c:v>
                </c:pt>
                <c:pt idx="20534">
                  <c:v>0.61878746527777784</c:v>
                </c:pt>
                <c:pt idx="20535">
                  <c:v>0.61878861111111116</c:v>
                </c:pt>
                <c:pt idx="20536">
                  <c:v>0.61878978009259256</c:v>
                </c:pt>
                <c:pt idx="20537">
                  <c:v>0.61879092592592588</c:v>
                </c:pt>
                <c:pt idx="20538">
                  <c:v>0.6187921643518518</c:v>
                </c:pt>
                <c:pt idx="20539">
                  <c:v>0.61879418981481482</c:v>
                </c:pt>
                <c:pt idx="20540">
                  <c:v>0.61879584490740747</c:v>
                </c:pt>
                <c:pt idx="20541">
                  <c:v>0.61879603009259254</c:v>
                </c:pt>
                <c:pt idx="20542">
                  <c:v>0.61879686342592588</c:v>
                </c:pt>
                <c:pt idx="20543">
                  <c:v>0.61879864583333333</c:v>
                </c:pt>
                <c:pt idx="20544">
                  <c:v>0.61879906250000005</c:v>
                </c:pt>
                <c:pt idx="20545">
                  <c:v>0.61880130787037035</c:v>
                </c:pt>
                <c:pt idx="20546">
                  <c:v>0.61880233796296291</c:v>
                </c:pt>
                <c:pt idx="20547">
                  <c:v>0.61880256944444445</c:v>
                </c:pt>
                <c:pt idx="20548">
                  <c:v>0.61880365740740739</c:v>
                </c:pt>
                <c:pt idx="20549">
                  <c:v>0.6188048263888889</c:v>
                </c:pt>
                <c:pt idx="20550">
                  <c:v>0.61880597222222222</c:v>
                </c:pt>
                <c:pt idx="20551">
                  <c:v>0.61880714120370373</c:v>
                </c:pt>
                <c:pt idx="20552">
                  <c:v>0.61880829861111109</c:v>
                </c:pt>
                <c:pt idx="20553">
                  <c:v>0.61880944444444441</c:v>
                </c:pt>
                <c:pt idx="20554">
                  <c:v>0.61881061342592592</c:v>
                </c:pt>
                <c:pt idx="20555">
                  <c:v>0.61881177083333327</c:v>
                </c:pt>
                <c:pt idx="20556">
                  <c:v>0.61881291666666671</c:v>
                </c:pt>
                <c:pt idx="20557">
                  <c:v>0.61881407407407407</c:v>
                </c:pt>
                <c:pt idx="20558">
                  <c:v>0.61881662037037033</c:v>
                </c:pt>
                <c:pt idx="20559">
                  <c:v>0.61881745370370367</c:v>
                </c:pt>
                <c:pt idx="20560">
                  <c:v>0.61881774305555559</c:v>
                </c:pt>
                <c:pt idx="20561">
                  <c:v>0.61881953703703707</c:v>
                </c:pt>
                <c:pt idx="20562">
                  <c:v>0.61882057870370366</c:v>
                </c:pt>
                <c:pt idx="20563">
                  <c:v>0.61882103009259259</c:v>
                </c:pt>
                <c:pt idx="20564">
                  <c:v>0.61882234953703696</c:v>
                </c:pt>
                <c:pt idx="20565">
                  <c:v>0.61882387731481481</c:v>
                </c:pt>
                <c:pt idx="20566">
                  <c:v>0.61882549768518524</c:v>
                </c:pt>
                <c:pt idx="20567">
                  <c:v>0.61882564814814811</c:v>
                </c:pt>
                <c:pt idx="20568">
                  <c:v>0.61882681712962961</c:v>
                </c:pt>
                <c:pt idx="20569">
                  <c:v>0.61882797453703708</c:v>
                </c:pt>
                <c:pt idx="20570">
                  <c:v>0.61882913194444444</c:v>
                </c:pt>
                <c:pt idx="20571">
                  <c:v>0.61883027777777777</c:v>
                </c:pt>
                <c:pt idx="20572">
                  <c:v>0.61883144675925927</c:v>
                </c:pt>
                <c:pt idx="20573">
                  <c:v>0.61883260416666674</c:v>
                </c:pt>
                <c:pt idx="20574">
                  <c:v>0.61883374999999996</c:v>
                </c:pt>
                <c:pt idx="20575">
                  <c:v>0.61883490740740743</c:v>
                </c:pt>
                <c:pt idx="20576">
                  <c:v>0.61883606481481479</c:v>
                </c:pt>
                <c:pt idx="20577">
                  <c:v>0.6188377083333334</c:v>
                </c:pt>
                <c:pt idx="20578">
                  <c:v>0.61883896990740739</c:v>
                </c:pt>
                <c:pt idx="20579">
                  <c:v>0.61883961805555554</c:v>
                </c:pt>
                <c:pt idx="20580">
                  <c:v>0.61884076388888887</c:v>
                </c:pt>
                <c:pt idx="20581">
                  <c:v>0.61884190972222219</c:v>
                </c:pt>
                <c:pt idx="20582">
                  <c:v>0.61884395833333339</c:v>
                </c:pt>
                <c:pt idx="20583">
                  <c:v>0.61884475694444441</c:v>
                </c:pt>
                <c:pt idx="20584">
                  <c:v>0.6188454166666667</c:v>
                </c:pt>
                <c:pt idx="20585">
                  <c:v>0.61884712962962962</c:v>
                </c:pt>
                <c:pt idx="20586">
                  <c:v>0.61884805555555555</c:v>
                </c:pt>
                <c:pt idx="20587">
                  <c:v>0.61884880787037033</c:v>
                </c:pt>
                <c:pt idx="20588">
                  <c:v>0.61884995370370366</c:v>
                </c:pt>
                <c:pt idx="20589">
                  <c:v>0.61885111111111113</c:v>
                </c:pt>
                <c:pt idx="20590">
                  <c:v>0.61885228009259263</c:v>
                </c:pt>
                <c:pt idx="20591">
                  <c:v>0.61885342592592596</c:v>
                </c:pt>
                <c:pt idx="20592">
                  <c:v>0.61885458333333332</c:v>
                </c:pt>
                <c:pt idx="20593">
                  <c:v>0.61885574074074068</c:v>
                </c:pt>
                <c:pt idx="20594">
                  <c:v>0.61885689814814815</c:v>
                </c:pt>
                <c:pt idx="20595">
                  <c:v>0.6188580787037038</c:v>
                </c:pt>
                <c:pt idx="20596">
                  <c:v>0.61885922453703701</c:v>
                </c:pt>
                <c:pt idx="20597">
                  <c:v>0.61886208333333337</c:v>
                </c:pt>
                <c:pt idx="20598">
                  <c:v>0.61886305555555554</c:v>
                </c:pt>
                <c:pt idx="20599">
                  <c:v>0.61886387731481485</c:v>
                </c:pt>
                <c:pt idx="20600">
                  <c:v>0.61886623842592592</c:v>
                </c:pt>
                <c:pt idx="20601">
                  <c:v>0.61886670138888888</c:v>
                </c:pt>
                <c:pt idx="20602">
                  <c:v>0.61886740740740742</c:v>
                </c:pt>
                <c:pt idx="20603">
                  <c:v>0.61886906249999996</c:v>
                </c:pt>
                <c:pt idx="20604">
                  <c:v>0.61886971064814811</c:v>
                </c:pt>
                <c:pt idx="20605">
                  <c:v>0.61887079861111105</c:v>
                </c:pt>
                <c:pt idx="20606">
                  <c:v>0.61887194444444449</c:v>
                </c:pt>
                <c:pt idx="20607">
                  <c:v>0.61887311342592599</c:v>
                </c:pt>
                <c:pt idx="20608">
                  <c:v>0.61887427083333335</c:v>
                </c:pt>
                <c:pt idx="20609">
                  <c:v>0.61887542824074071</c:v>
                </c:pt>
                <c:pt idx="20610">
                  <c:v>0.61887658564814818</c:v>
                </c:pt>
                <c:pt idx="20611">
                  <c:v>0.61887774305555554</c:v>
                </c:pt>
                <c:pt idx="20612">
                  <c:v>0.61887890046296301</c:v>
                </c:pt>
                <c:pt idx="20613">
                  <c:v>0.61888005787037037</c:v>
                </c:pt>
                <c:pt idx="20614">
                  <c:v>0.61888129629629629</c:v>
                </c:pt>
                <c:pt idx="20615">
                  <c:v>0.61888255787037039</c:v>
                </c:pt>
                <c:pt idx="20616">
                  <c:v>0.61888447916666667</c:v>
                </c:pt>
                <c:pt idx="20617">
                  <c:v>0.61888487268518522</c:v>
                </c:pt>
                <c:pt idx="20618">
                  <c:v>0.61888609953703699</c:v>
                </c:pt>
                <c:pt idx="20619">
                  <c:v>0.61888766203703705</c:v>
                </c:pt>
                <c:pt idx="20620">
                  <c:v>0.61888828703703702</c:v>
                </c:pt>
                <c:pt idx="20621">
                  <c:v>0.61888967592592592</c:v>
                </c:pt>
                <c:pt idx="20622">
                  <c:v>0.61889053240740743</c:v>
                </c:pt>
                <c:pt idx="20623">
                  <c:v>0.61889303240740745</c:v>
                </c:pt>
                <c:pt idx="20624">
                  <c:v>0.61889312500000004</c:v>
                </c:pt>
                <c:pt idx="20625">
                  <c:v>0.61889394675925924</c:v>
                </c:pt>
                <c:pt idx="20626">
                  <c:v>0.6188951041666666</c:v>
                </c:pt>
                <c:pt idx="20627">
                  <c:v>0.61889626157407407</c:v>
                </c:pt>
                <c:pt idx="20628">
                  <c:v>0.61889741898148154</c:v>
                </c:pt>
                <c:pt idx="20629">
                  <c:v>0.61889859953703708</c:v>
                </c:pt>
                <c:pt idx="20630">
                  <c:v>0.61889973379629626</c:v>
                </c:pt>
                <c:pt idx="20631">
                  <c:v>0.61890089120370362</c:v>
                </c:pt>
                <c:pt idx="20632">
                  <c:v>0.61890204861111109</c:v>
                </c:pt>
                <c:pt idx="20633">
                  <c:v>0.61890320601851856</c:v>
                </c:pt>
                <c:pt idx="20634">
                  <c:v>0.61890436342592592</c:v>
                </c:pt>
                <c:pt idx="20635">
                  <c:v>0.61890556712962963</c:v>
                </c:pt>
                <c:pt idx="20636">
                  <c:v>0.61890680555555555</c:v>
                </c:pt>
                <c:pt idx="20637">
                  <c:v>0.61890800925925926</c:v>
                </c:pt>
                <c:pt idx="20638">
                  <c:v>0.6189090625</c:v>
                </c:pt>
                <c:pt idx="20639">
                  <c:v>0.61891016203703708</c:v>
                </c:pt>
                <c:pt idx="20640">
                  <c:v>0.6189116203703704</c:v>
                </c:pt>
                <c:pt idx="20641">
                  <c:v>0.61891270833333334</c:v>
                </c:pt>
                <c:pt idx="20642">
                  <c:v>0.61891438657407405</c:v>
                </c:pt>
                <c:pt idx="20643">
                  <c:v>0.61891476851851845</c:v>
                </c:pt>
                <c:pt idx="20644">
                  <c:v>0.61891593749999996</c:v>
                </c:pt>
                <c:pt idx="20645">
                  <c:v>0.61891709490740743</c:v>
                </c:pt>
                <c:pt idx="20646">
                  <c:v>0.61891825231481479</c:v>
                </c:pt>
                <c:pt idx="20647">
                  <c:v>0.61891940972222226</c:v>
                </c:pt>
                <c:pt idx="20648">
                  <c:v>0.61892056712962962</c:v>
                </c:pt>
                <c:pt idx="20649">
                  <c:v>0.61892172453703698</c:v>
                </c:pt>
                <c:pt idx="20650">
                  <c:v>0.61892288194444445</c:v>
                </c:pt>
                <c:pt idx="20651">
                  <c:v>0.61892402777777777</c:v>
                </c:pt>
                <c:pt idx="20652">
                  <c:v>0.61892520833333331</c:v>
                </c:pt>
                <c:pt idx="20653">
                  <c:v>0.61892682870370364</c:v>
                </c:pt>
                <c:pt idx="20654">
                  <c:v>0.61892787037037045</c:v>
                </c:pt>
                <c:pt idx="20655">
                  <c:v>0.61892954861111105</c:v>
                </c:pt>
                <c:pt idx="20656">
                  <c:v>0.61893031249999997</c:v>
                </c:pt>
                <c:pt idx="20657">
                  <c:v>0.61893118055555563</c:v>
                </c:pt>
                <c:pt idx="20658">
                  <c:v>0.61893295138888893</c:v>
                </c:pt>
                <c:pt idx="20659">
                  <c:v>0.61893377314814813</c:v>
                </c:pt>
                <c:pt idx="20660">
                  <c:v>0.61893564814814817</c:v>
                </c:pt>
                <c:pt idx="20661">
                  <c:v>0.61893679398148149</c:v>
                </c:pt>
                <c:pt idx="20662">
                  <c:v>0.61893724537037031</c:v>
                </c:pt>
                <c:pt idx="20663">
                  <c:v>0.61893909722222229</c:v>
                </c:pt>
                <c:pt idx="20664">
                  <c:v>0.61893918981481477</c:v>
                </c:pt>
                <c:pt idx="20665">
                  <c:v>0.61894024305555551</c:v>
                </c:pt>
                <c:pt idx="20666">
                  <c:v>0.61894140046296298</c:v>
                </c:pt>
                <c:pt idx="20667">
                  <c:v>0.61894255787037045</c:v>
                </c:pt>
                <c:pt idx="20668">
                  <c:v>0.61894371527777781</c:v>
                </c:pt>
                <c:pt idx="20669">
                  <c:v>0.61894487268518517</c:v>
                </c:pt>
                <c:pt idx="20670">
                  <c:v>0.61894603009259253</c:v>
                </c:pt>
                <c:pt idx="20671">
                  <c:v>0.6189471875</c:v>
                </c:pt>
                <c:pt idx="20672">
                  <c:v>0.61894834490740747</c:v>
                </c:pt>
                <c:pt idx="20673">
                  <c:v>0.61894950231481483</c:v>
                </c:pt>
                <c:pt idx="20674">
                  <c:v>0.61895065972222219</c:v>
                </c:pt>
                <c:pt idx="20675">
                  <c:v>0.61895201388888887</c:v>
                </c:pt>
                <c:pt idx="20676">
                  <c:v>0.61895299768518519</c:v>
                </c:pt>
                <c:pt idx="20677">
                  <c:v>0.6189546759259259</c:v>
                </c:pt>
                <c:pt idx="20678">
                  <c:v>0.61895658564814815</c:v>
                </c:pt>
                <c:pt idx="20679">
                  <c:v>0.61895692129629631</c:v>
                </c:pt>
                <c:pt idx="20680">
                  <c:v>0.61895942129629622</c:v>
                </c:pt>
                <c:pt idx="20681">
                  <c:v>0.61896016203703708</c:v>
                </c:pt>
                <c:pt idx="20682">
                  <c:v>0.61896040509259254</c:v>
                </c:pt>
                <c:pt idx="20683">
                  <c:v>0.61896150462962962</c:v>
                </c:pt>
                <c:pt idx="20684">
                  <c:v>0.61896277777777775</c:v>
                </c:pt>
                <c:pt idx="20685">
                  <c:v>0.61896339120370369</c:v>
                </c:pt>
                <c:pt idx="20686">
                  <c:v>0.61896454861111105</c:v>
                </c:pt>
                <c:pt idx="20687">
                  <c:v>0.61896570601851852</c:v>
                </c:pt>
                <c:pt idx="20688">
                  <c:v>0.61896686342592588</c:v>
                </c:pt>
                <c:pt idx="20689">
                  <c:v>0.61896802083333335</c:v>
                </c:pt>
                <c:pt idx="20690">
                  <c:v>0.61896917824074071</c:v>
                </c:pt>
                <c:pt idx="20691">
                  <c:v>0.61897033564814807</c:v>
                </c:pt>
                <c:pt idx="20692">
                  <c:v>0.61897149305555554</c:v>
                </c:pt>
                <c:pt idx="20693">
                  <c:v>0.61897265046296301</c:v>
                </c:pt>
                <c:pt idx="20694">
                  <c:v>0.61897380787037037</c:v>
                </c:pt>
                <c:pt idx="20695">
                  <c:v>0.61897503472222226</c:v>
                </c:pt>
                <c:pt idx="20696">
                  <c:v>0.61897612268518509</c:v>
                </c:pt>
                <c:pt idx="20697">
                  <c:v>0.61897792824074072</c:v>
                </c:pt>
                <c:pt idx="20698">
                  <c:v>0.61897850694444445</c:v>
                </c:pt>
                <c:pt idx="20699">
                  <c:v>0.61898025462962958</c:v>
                </c:pt>
                <c:pt idx="20700">
                  <c:v>0.61898118055555562</c:v>
                </c:pt>
                <c:pt idx="20701">
                  <c:v>0.61898204861111106</c:v>
                </c:pt>
                <c:pt idx="20702">
                  <c:v>0.61898342592592592</c:v>
                </c:pt>
                <c:pt idx="20703">
                  <c:v>0.61898446759259262</c:v>
                </c:pt>
                <c:pt idx="20704">
                  <c:v>0.61898538194444441</c:v>
                </c:pt>
                <c:pt idx="20705">
                  <c:v>0.61898652777777785</c:v>
                </c:pt>
                <c:pt idx="20706">
                  <c:v>0.61898769675925924</c:v>
                </c:pt>
                <c:pt idx="20707">
                  <c:v>0.61898884259259257</c:v>
                </c:pt>
                <c:pt idx="20708">
                  <c:v>0.61899001157407407</c:v>
                </c:pt>
                <c:pt idx="20709">
                  <c:v>0.6189911574074074</c:v>
                </c:pt>
                <c:pt idx="20710">
                  <c:v>0.6189923263888889</c:v>
                </c:pt>
                <c:pt idx="20711">
                  <c:v>0.61899348379629626</c:v>
                </c:pt>
                <c:pt idx="20712">
                  <c:v>0.61899464120370373</c:v>
                </c:pt>
                <c:pt idx="20713">
                  <c:v>0.61899579861111109</c:v>
                </c:pt>
                <c:pt idx="20714">
                  <c:v>0.61899858796296303</c:v>
                </c:pt>
                <c:pt idx="20715">
                  <c:v>0.61899896990740744</c:v>
                </c:pt>
                <c:pt idx="20716">
                  <c:v>0.61899939814814819</c:v>
                </c:pt>
                <c:pt idx="20717">
                  <c:v>0.61900124999999995</c:v>
                </c:pt>
                <c:pt idx="20718">
                  <c:v>0.61900261574074078</c:v>
                </c:pt>
                <c:pt idx="20719">
                  <c:v>0.61900291666666662</c:v>
                </c:pt>
                <c:pt idx="20720">
                  <c:v>0.61900489583333329</c:v>
                </c:pt>
                <c:pt idx="20721">
                  <c:v>0.61900587962962961</c:v>
                </c:pt>
                <c:pt idx="20722">
                  <c:v>0.61900634259259257</c:v>
                </c:pt>
                <c:pt idx="20723">
                  <c:v>0.61900859953703702</c:v>
                </c:pt>
                <c:pt idx="20724">
                  <c:v>0.61900975694444449</c:v>
                </c:pt>
                <c:pt idx="20725">
                  <c:v>0.61900984953703708</c:v>
                </c:pt>
                <c:pt idx="20726">
                  <c:v>0.61901084490740732</c:v>
                </c:pt>
                <c:pt idx="20727">
                  <c:v>0.61901200231481479</c:v>
                </c:pt>
                <c:pt idx="20728">
                  <c:v>0.61901315972222226</c:v>
                </c:pt>
                <c:pt idx="20729">
                  <c:v>0.61901430555555559</c:v>
                </c:pt>
                <c:pt idx="20730">
                  <c:v>0.61901547453703698</c:v>
                </c:pt>
                <c:pt idx="20731">
                  <c:v>0.61901663194444445</c:v>
                </c:pt>
                <c:pt idx="20732">
                  <c:v>0.61901778935185192</c:v>
                </c:pt>
                <c:pt idx="20733">
                  <c:v>0.61901894675925928</c:v>
                </c:pt>
                <c:pt idx="20734">
                  <c:v>0.61902010416666664</c:v>
                </c:pt>
                <c:pt idx="20735">
                  <c:v>0.619021261574074</c:v>
                </c:pt>
                <c:pt idx="20736">
                  <c:v>0.61902336805555558</c:v>
                </c:pt>
                <c:pt idx="20737">
                  <c:v>0.61902445601851852</c:v>
                </c:pt>
                <c:pt idx="20738">
                  <c:v>0.61902497685185187</c:v>
                </c:pt>
                <c:pt idx="20739">
                  <c:v>0.61902694444444439</c:v>
                </c:pt>
                <c:pt idx="20740">
                  <c:v>0.61902722222222217</c:v>
                </c:pt>
                <c:pt idx="20741">
                  <c:v>0.61902820601851849</c:v>
                </c:pt>
                <c:pt idx="20742">
                  <c:v>0.61903028935185178</c:v>
                </c:pt>
                <c:pt idx="20743">
                  <c:v>0.61903053240740735</c:v>
                </c:pt>
                <c:pt idx="20744">
                  <c:v>0.61903167824074079</c:v>
                </c:pt>
                <c:pt idx="20745">
                  <c:v>0.61903283564814815</c:v>
                </c:pt>
                <c:pt idx="20746">
                  <c:v>0.61903399305555551</c:v>
                </c:pt>
                <c:pt idx="20747">
                  <c:v>0.61903515046296298</c:v>
                </c:pt>
                <c:pt idx="20748">
                  <c:v>0.61903630787037034</c:v>
                </c:pt>
                <c:pt idx="20749">
                  <c:v>0.61903746527777781</c:v>
                </c:pt>
                <c:pt idx="20750">
                  <c:v>0.61903862268518517</c:v>
                </c:pt>
                <c:pt idx="20751">
                  <c:v>0.61903978009259253</c:v>
                </c:pt>
                <c:pt idx="20752">
                  <c:v>0.6190409375</c:v>
                </c:pt>
                <c:pt idx="20753">
                  <c:v>0.61904209490740747</c:v>
                </c:pt>
                <c:pt idx="20754">
                  <c:v>0.61904339120370377</c:v>
                </c:pt>
                <c:pt idx="20755">
                  <c:v>0.61904518518518514</c:v>
                </c:pt>
                <c:pt idx="20756">
                  <c:v>0.61904621527777781</c:v>
                </c:pt>
                <c:pt idx="20757">
                  <c:v>0.61904752314814815</c:v>
                </c:pt>
                <c:pt idx="20758">
                  <c:v>0.61904847222222226</c:v>
                </c:pt>
                <c:pt idx="20759">
                  <c:v>0.61904916666666665</c:v>
                </c:pt>
                <c:pt idx="20760">
                  <c:v>0.6190505439814814</c:v>
                </c:pt>
                <c:pt idx="20761">
                  <c:v>0.61905136574074071</c:v>
                </c:pt>
                <c:pt idx="20762">
                  <c:v>0.61905321759259258</c:v>
                </c:pt>
                <c:pt idx="20763">
                  <c:v>0.61905396990740735</c:v>
                </c:pt>
                <c:pt idx="20764">
                  <c:v>0.61905482638888887</c:v>
                </c:pt>
                <c:pt idx="20765">
                  <c:v>0.6190559722222222</c:v>
                </c:pt>
                <c:pt idx="20766">
                  <c:v>0.6190571412037037</c:v>
                </c:pt>
                <c:pt idx="20767">
                  <c:v>0.61905828703703702</c:v>
                </c:pt>
                <c:pt idx="20768">
                  <c:v>0.61905945601851853</c:v>
                </c:pt>
                <c:pt idx="20769">
                  <c:v>0.61906061342592589</c:v>
                </c:pt>
                <c:pt idx="20770">
                  <c:v>0.61906175925925933</c:v>
                </c:pt>
                <c:pt idx="20771">
                  <c:v>0.61906292824074072</c:v>
                </c:pt>
                <c:pt idx="20772">
                  <c:v>0.61906408564814819</c:v>
                </c:pt>
                <c:pt idx="20773">
                  <c:v>0.61906525462962958</c:v>
                </c:pt>
                <c:pt idx="20774">
                  <c:v>0.61906640046296291</c:v>
                </c:pt>
                <c:pt idx="20775">
                  <c:v>0.61906833333333333</c:v>
                </c:pt>
                <c:pt idx="20776">
                  <c:v>0.61906913194444435</c:v>
                </c:pt>
                <c:pt idx="20777">
                  <c:v>0.61906987268518521</c:v>
                </c:pt>
                <c:pt idx="20778">
                  <c:v>0.61907185185185187</c:v>
                </c:pt>
                <c:pt idx="20779">
                  <c:v>0.61907319444444442</c:v>
                </c:pt>
                <c:pt idx="20780">
                  <c:v>0.61907336805555557</c:v>
                </c:pt>
                <c:pt idx="20781">
                  <c:v>0.61907591435185183</c:v>
                </c:pt>
                <c:pt idx="20782">
                  <c:v>0.61907700231481477</c:v>
                </c:pt>
                <c:pt idx="20783">
                  <c:v>0.61907724537037034</c:v>
                </c:pt>
                <c:pt idx="20784">
                  <c:v>0.61907797453703706</c:v>
                </c:pt>
                <c:pt idx="20785">
                  <c:v>0.61907913194444442</c:v>
                </c:pt>
                <c:pt idx="20786">
                  <c:v>0.61908028935185178</c:v>
                </c:pt>
                <c:pt idx="20787">
                  <c:v>0.61908144675925925</c:v>
                </c:pt>
                <c:pt idx="20788">
                  <c:v>0.61908260416666672</c:v>
                </c:pt>
                <c:pt idx="20789">
                  <c:v>0.61908376157407408</c:v>
                </c:pt>
                <c:pt idx="20790">
                  <c:v>0.61908491898148144</c:v>
                </c:pt>
                <c:pt idx="20791">
                  <c:v>0.61908608796296294</c:v>
                </c:pt>
                <c:pt idx="20792">
                  <c:v>0.61908723379629638</c:v>
                </c:pt>
                <c:pt idx="20793">
                  <c:v>0.61908839120370374</c:v>
                </c:pt>
                <c:pt idx="20794">
                  <c:v>0.61908965277777772</c:v>
                </c:pt>
                <c:pt idx="20795">
                  <c:v>0.61909072916666663</c:v>
                </c:pt>
                <c:pt idx="20796">
                  <c:v>0.61909271990740733</c:v>
                </c:pt>
                <c:pt idx="20797">
                  <c:v>0.61909378472222221</c:v>
                </c:pt>
                <c:pt idx="20798">
                  <c:v>0.61909506944444448</c:v>
                </c:pt>
                <c:pt idx="20799">
                  <c:v>0.61909644675925923</c:v>
                </c:pt>
                <c:pt idx="20800">
                  <c:v>0.61909662037037039</c:v>
                </c:pt>
                <c:pt idx="20801">
                  <c:v>0.61909783564814813</c:v>
                </c:pt>
                <c:pt idx="20802">
                  <c:v>0.61909989583333336</c:v>
                </c:pt>
                <c:pt idx="20803">
                  <c:v>0.61910015046296296</c:v>
                </c:pt>
                <c:pt idx="20804">
                  <c:v>0.61910112268518513</c:v>
                </c:pt>
                <c:pt idx="20805">
                  <c:v>0.61910228009259261</c:v>
                </c:pt>
                <c:pt idx="20806">
                  <c:v>0.61910343749999996</c:v>
                </c:pt>
                <c:pt idx="20807">
                  <c:v>0.61910459490740744</c:v>
                </c:pt>
                <c:pt idx="20808">
                  <c:v>0.61910575231481479</c:v>
                </c:pt>
                <c:pt idx="20809">
                  <c:v>0.61910690972222227</c:v>
                </c:pt>
                <c:pt idx="20810">
                  <c:v>0.61910806712962962</c:v>
                </c:pt>
                <c:pt idx="20811">
                  <c:v>0.6191093518518519</c:v>
                </c:pt>
                <c:pt idx="20812">
                  <c:v>0.61911038194444445</c:v>
                </c:pt>
                <c:pt idx="20813">
                  <c:v>0.61911153935185181</c:v>
                </c:pt>
                <c:pt idx="20814">
                  <c:v>0.61911293981481486</c:v>
                </c:pt>
                <c:pt idx="20815">
                  <c:v>0.61911392361111106</c:v>
                </c:pt>
                <c:pt idx="20816">
                  <c:v>0.6191151967592593</c:v>
                </c:pt>
                <c:pt idx="20817">
                  <c:v>0.61911675925925924</c:v>
                </c:pt>
                <c:pt idx="20818">
                  <c:v>0.61911745370370375</c:v>
                </c:pt>
                <c:pt idx="20819">
                  <c:v>0.61911914351851849</c:v>
                </c:pt>
                <c:pt idx="20820">
                  <c:v>0.61912046296296297</c:v>
                </c:pt>
                <c:pt idx="20821">
                  <c:v>0.61912092592592594</c:v>
                </c:pt>
                <c:pt idx="20822">
                  <c:v>0.61912283564814818</c:v>
                </c:pt>
                <c:pt idx="20823">
                  <c:v>0.61912422453703697</c:v>
                </c:pt>
                <c:pt idx="20824">
                  <c:v>0.61912468750000005</c:v>
                </c:pt>
                <c:pt idx="20825">
                  <c:v>0.61912541666666665</c:v>
                </c:pt>
                <c:pt idx="20826">
                  <c:v>0.61912657407407412</c:v>
                </c:pt>
                <c:pt idx="20827">
                  <c:v>0.61912774305555562</c:v>
                </c:pt>
                <c:pt idx="20828">
                  <c:v>0.61912888888888884</c:v>
                </c:pt>
                <c:pt idx="20829">
                  <c:v>0.61913006944444449</c:v>
                </c:pt>
                <c:pt idx="20830">
                  <c:v>0.61913120370370367</c:v>
                </c:pt>
                <c:pt idx="20831">
                  <c:v>0.61913237268518517</c:v>
                </c:pt>
                <c:pt idx="20832">
                  <c:v>0.61913353009259264</c:v>
                </c:pt>
                <c:pt idx="20833">
                  <c:v>0.61913467592592586</c:v>
                </c:pt>
                <c:pt idx="20834">
                  <c:v>0.61913584490740736</c:v>
                </c:pt>
                <c:pt idx="20835">
                  <c:v>0.61913737268518521</c:v>
                </c:pt>
                <c:pt idx="20836">
                  <c:v>0.61913944444444446</c:v>
                </c:pt>
                <c:pt idx="20837">
                  <c:v>0.61913974537037031</c:v>
                </c:pt>
                <c:pt idx="20838">
                  <c:v>0.61914083333333325</c:v>
                </c:pt>
                <c:pt idx="20839">
                  <c:v>0.61914171296296294</c:v>
                </c:pt>
                <c:pt idx="20840">
                  <c:v>0.61914285879629627</c:v>
                </c:pt>
                <c:pt idx="20841">
                  <c:v>0.61914479166666669</c:v>
                </c:pt>
                <c:pt idx="20842">
                  <c:v>0.61914563657407407</c:v>
                </c:pt>
                <c:pt idx="20843">
                  <c:v>0.61914638888888884</c:v>
                </c:pt>
                <c:pt idx="20844">
                  <c:v>0.61914741898148151</c:v>
                </c:pt>
                <c:pt idx="20845">
                  <c:v>0.61914856481481484</c:v>
                </c:pt>
                <c:pt idx="20846">
                  <c:v>0.61914973379629623</c:v>
                </c:pt>
                <c:pt idx="20847">
                  <c:v>0.6191508912037037</c:v>
                </c:pt>
                <c:pt idx="20848">
                  <c:v>0.61915203703703703</c:v>
                </c:pt>
                <c:pt idx="20849">
                  <c:v>0.61915320601851853</c:v>
                </c:pt>
                <c:pt idx="20850">
                  <c:v>0.61915436342592589</c:v>
                </c:pt>
                <c:pt idx="20851">
                  <c:v>0.61915552083333325</c:v>
                </c:pt>
                <c:pt idx="20852">
                  <c:v>0.61915667824074072</c:v>
                </c:pt>
                <c:pt idx="20853">
                  <c:v>0.61915783564814819</c:v>
                </c:pt>
                <c:pt idx="20854">
                  <c:v>0.61915940972222216</c:v>
                </c:pt>
                <c:pt idx="20855">
                  <c:v>0.6191606828703704</c:v>
                </c:pt>
                <c:pt idx="20856">
                  <c:v>0.61916224537037035</c:v>
                </c:pt>
                <c:pt idx="20857">
                  <c:v>0.61916248842592592</c:v>
                </c:pt>
                <c:pt idx="20858">
                  <c:v>0.6191648842592592</c:v>
                </c:pt>
                <c:pt idx="20859">
                  <c:v>0.61916530092592592</c:v>
                </c:pt>
                <c:pt idx="20860">
                  <c:v>0.61916597222222225</c:v>
                </c:pt>
                <c:pt idx="20861">
                  <c:v>0.61916814814814813</c:v>
                </c:pt>
                <c:pt idx="20862">
                  <c:v>0.61916837962962967</c:v>
                </c:pt>
                <c:pt idx="20863">
                  <c:v>0.61916939814814809</c:v>
                </c:pt>
                <c:pt idx="20864">
                  <c:v>0.61917057870370373</c:v>
                </c:pt>
                <c:pt idx="20865">
                  <c:v>0.61917172453703706</c:v>
                </c:pt>
                <c:pt idx="20866">
                  <c:v>0.61917287037037039</c:v>
                </c:pt>
                <c:pt idx="20867">
                  <c:v>0.61917403935185189</c:v>
                </c:pt>
                <c:pt idx="20868">
                  <c:v>0.61917519675925925</c:v>
                </c:pt>
                <c:pt idx="20869">
                  <c:v>0.61917635416666661</c:v>
                </c:pt>
                <c:pt idx="20870">
                  <c:v>0.61917751157407408</c:v>
                </c:pt>
                <c:pt idx="20871">
                  <c:v>0.61917865740740741</c:v>
                </c:pt>
                <c:pt idx="20872">
                  <c:v>0.61917983796296294</c:v>
                </c:pt>
                <c:pt idx="20873">
                  <c:v>0.61918129629629637</c:v>
                </c:pt>
                <c:pt idx="20874">
                  <c:v>0.61918258101851853</c:v>
                </c:pt>
                <c:pt idx="20875">
                  <c:v>0.61918417824074068</c:v>
                </c:pt>
                <c:pt idx="20876">
                  <c:v>0.61918445601851846</c:v>
                </c:pt>
                <c:pt idx="20877">
                  <c:v>0.61918599537037033</c:v>
                </c:pt>
                <c:pt idx="20878">
                  <c:v>0.61918719907407405</c:v>
                </c:pt>
                <c:pt idx="20879">
                  <c:v>0.61918817129629633</c:v>
                </c:pt>
                <c:pt idx="20880">
                  <c:v>0.61918938657407407</c:v>
                </c:pt>
                <c:pt idx="20881">
                  <c:v>0.61919048611111105</c:v>
                </c:pt>
                <c:pt idx="20882">
                  <c:v>0.61919216435185187</c:v>
                </c:pt>
                <c:pt idx="20883">
                  <c:v>0.61919315972222222</c:v>
                </c:pt>
                <c:pt idx="20884">
                  <c:v>0.61919371527777778</c:v>
                </c:pt>
                <c:pt idx="20885">
                  <c:v>0.61919486111111111</c:v>
                </c:pt>
                <c:pt idx="20886">
                  <c:v>0.61919604166666664</c:v>
                </c:pt>
                <c:pt idx="20887">
                  <c:v>0.61919718750000008</c:v>
                </c:pt>
                <c:pt idx="20888">
                  <c:v>0.6191983333333333</c:v>
                </c:pt>
                <c:pt idx="20889">
                  <c:v>0.6191995023148148</c:v>
                </c:pt>
                <c:pt idx="20890">
                  <c:v>0.61920064814814813</c:v>
                </c:pt>
                <c:pt idx="20891">
                  <c:v>0.61920181712962963</c:v>
                </c:pt>
                <c:pt idx="20892">
                  <c:v>0.6192029745370371</c:v>
                </c:pt>
                <c:pt idx="20893">
                  <c:v>0.61920413194444446</c:v>
                </c:pt>
                <c:pt idx="20894">
                  <c:v>0.61920553240740739</c:v>
                </c:pt>
                <c:pt idx="20895">
                  <c:v>0.61920674768518524</c:v>
                </c:pt>
                <c:pt idx="20896">
                  <c:v>0.61920809027777779</c:v>
                </c:pt>
                <c:pt idx="20897">
                  <c:v>0.61920900462962969</c:v>
                </c:pt>
                <c:pt idx="20898">
                  <c:v>0.61920995370370369</c:v>
                </c:pt>
                <c:pt idx="20899">
                  <c:v>0.61921231481481487</c:v>
                </c:pt>
                <c:pt idx="20900">
                  <c:v>0.61921265046296292</c:v>
                </c:pt>
                <c:pt idx="20901">
                  <c:v>0.61921344907407405</c:v>
                </c:pt>
                <c:pt idx="20902">
                  <c:v>0.61921480324074074</c:v>
                </c:pt>
                <c:pt idx="20903">
                  <c:v>0.6192157060185185</c:v>
                </c:pt>
                <c:pt idx="20904">
                  <c:v>0.61921685185185193</c:v>
                </c:pt>
                <c:pt idx="20905">
                  <c:v>0.61921802083333333</c:v>
                </c:pt>
                <c:pt idx="20906">
                  <c:v>0.61921920138888886</c:v>
                </c:pt>
                <c:pt idx="20907">
                  <c:v>0.61922034722222219</c:v>
                </c:pt>
                <c:pt idx="20908">
                  <c:v>0.61922150462962955</c:v>
                </c:pt>
                <c:pt idx="20909">
                  <c:v>0.61922266203703713</c:v>
                </c:pt>
                <c:pt idx="20910">
                  <c:v>0.61922381944444449</c:v>
                </c:pt>
                <c:pt idx="20911">
                  <c:v>0.61922500000000003</c:v>
                </c:pt>
                <c:pt idx="20912">
                  <c:v>0.61922612268518518</c:v>
                </c:pt>
                <c:pt idx="20913">
                  <c:v>0.61922729166666668</c:v>
                </c:pt>
                <c:pt idx="20914">
                  <c:v>0.61922923611111114</c:v>
                </c:pt>
                <c:pt idx="20915">
                  <c:v>0.61923062499999992</c:v>
                </c:pt>
                <c:pt idx="20916">
                  <c:v>0.61923142361111116</c:v>
                </c:pt>
                <c:pt idx="20917">
                  <c:v>0.61923258101851852</c:v>
                </c:pt>
                <c:pt idx="20918">
                  <c:v>0.61923432870370365</c:v>
                </c:pt>
                <c:pt idx="20919">
                  <c:v>0.61923456018518519</c:v>
                </c:pt>
                <c:pt idx="20920">
                  <c:v>0.61923604166666668</c:v>
                </c:pt>
                <c:pt idx="20921">
                  <c:v>0.61923777777777778</c:v>
                </c:pt>
                <c:pt idx="20922">
                  <c:v>0.61923888888888889</c:v>
                </c:pt>
                <c:pt idx="20923">
                  <c:v>0.61924004629629625</c:v>
                </c:pt>
                <c:pt idx="20924">
                  <c:v>0.61924120370370372</c:v>
                </c:pt>
                <c:pt idx="20925">
                  <c:v>0.61924236111111108</c:v>
                </c:pt>
                <c:pt idx="20926">
                  <c:v>0.61924351851851855</c:v>
                </c:pt>
                <c:pt idx="20927">
                  <c:v>0.61924467592592591</c:v>
                </c:pt>
                <c:pt idx="20928">
                  <c:v>0.61924582175925924</c:v>
                </c:pt>
                <c:pt idx="20929">
                  <c:v>0.61924699074074074</c:v>
                </c:pt>
                <c:pt idx="20930">
                  <c:v>0.61924813657407407</c:v>
                </c:pt>
                <c:pt idx="20931">
                  <c:v>0.61924930555555557</c:v>
                </c:pt>
                <c:pt idx="20932">
                  <c:v>0.6192505787037037</c:v>
                </c:pt>
                <c:pt idx="20933">
                  <c:v>0.61925232638888883</c:v>
                </c:pt>
                <c:pt idx="20934">
                  <c:v>0.61925282407407412</c:v>
                </c:pt>
                <c:pt idx="20935">
                  <c:v>0.61925449074074079</c:v>
                </c:pt>
                <c:pt idx="20936">
                  <c:v>0.61925532407407413</c:v>
                </c:pt>
                <c:pt idx="20937">
                  <c:v>0.61925642361111111</c:v>
                </c:pt>
                <c:pt idx="20938">
                  <c:v>0.61925809027777778</c:v>
                </c:pt>
                <c:pt idx="20939">
                  <c:v>0.61925878472222229</c:v>
                </c:pt>
                <c:pt idx="20940">
                  <c:v>0.61926099537037038</c:v>
                </c:pt>
                <c:pt idx="20941">
                  <c:v>0.61926195601851852</c:v>
                </c:pt>
                <c:pt idx="20942">
                  <c:v>0.61926203703703697</c:v>
                </c:pt>
                <c:pt idx="20943">
                  <c:v>0.61926319444444444</c:v>
                </c:pt>
                <c:pt idx="20944">
                  <c:v>0.61926435185185191</c:v>
                </c:pt>
                <c:pt idx="20945">
                  <c:v>0.61926550925925927</c:v>
                </c:pt>
                <c:pt idx="20946">
                  <c:v>0.6192666550925926</c:v>
                </c:pt>
                <c:pt idx="20947">
                  <c:v>0.61926781250000007</c:v>
                </c:pt>
                <c:pt idx="20948">
                  <c:v>0.61926898148148146</c:v>
                </c:pt>
                <c:pt idx="20949">
                  <c:v>0.61927013888888893</c:v>
                </c:pt>
                <c:pt idx="20950">
                  <c:v>0.61927129629629629</c:v>
                </c:pt>
                <c:pt idx="20951">
                  <c:v>0.61927245370370365</c:v>
                </c:pt>
                <c:pt idx="20952">
                  <c:v>0.61927395833333332</c:v>
                </c:pt>
                <c:pt idx="20953">
                  <c:v>0.61927523148148145</c:v>
                </c:pt>
                <c:pt idx="20954">
                  <c:v>0.61927652777777775</c:v>
                </c:pt>
                <c:pt idx="20955">
                  <c:v>0.61927759259259263</c:v>
                </c:pt>
                <c:pt idx="20956">
                  <c:v>0.61927836805555558</c:v>
                </c:pt>
                <c:pt idx="20957">
                  <c:v>0.61928016203703695</c:v>
                </c:pt>
                <c:pt idx="20958">
                  <c:v>0.61928056712962964</c:v>
                </c:pt>
                <c:pt idx="20959">
                  <c:v>0.6192826388888889</c:v>
                </c:pt>
                <c:pt idx="20960">
                  <c:v>0.61928332175925926</c:v>
                </c:pt>
                <c:pt idx="20961">
                  <c:v>0.6192840277777778</c:v>
                </c:pt>
                <c:pt idx="20962">
                  <c:v>0.61928518518518516</c:v>
                </c:pt>
                <c:pt idx="20963">
                  <c:v>0.61928634259259252</c:v>
                </c:pt>
                <c:pt idx="20964">
                  <c:v>0.61928748842592596</c:v>
                </c:pt>
                <c:pt idx="20965">
                  <c:v>0.61928866898148149</c:v>
                </c:pt>
                <c:pt idx="20966">
                  <c:v>0.61928980324074079</c:v>
                </c:pt>
                <c:pt idx="20967">
                  <c:v>0.61929097222222218</c:v>
                </c:pt>
                <c:pt idx="20968">
                  <c:v>0.61929212962962954</c:v>
                </c:pt>
                <c:pt idx="20969">
                  <c:v>0.61929328703703701</c:v>
                </c:pt>
                <c:pt idx="20970">
                  <c:v>0.61929444444444448</c:v>
                </c:pt>
                <c:pt idx="20971">
                  <c:v>0.61929621527777778</c:v>
                </c:pt>
                <c:pt idx="20972">
                  <c:v>0.61929729166666669</c:v>
                </c:pt>
                <c:pt idx="20973">
                  <c:v>0.61929791666666667</c:v>
                </c:pt>
                <c:pt idx="20974">
                  <c:v>0.61929982638888881</c:v>
                </c:pt>
                <c:pt idx="20975">
                  <c:v>0.61930081018518512</c:v>
                </c:pt>
                <c:pt idx="20976">
                  <c:v>0.61930157407407416</c:v>
                </c:pt>
                <c:pt idx="20977">
                  <c:v>0.61930440972222223</c:v>
                </c:pt>
                <c:pt idx="20978">
                  <c:v>0.61930468750000001</c:v>
                </c:pt>
                <c:pt idx="20979">
                  <c:v>0.61930486111111116</c:v>
                </c:pt>
                <c:pt idx="20980">
                  <c:v>0.61930601851851852</c:v>
                </c:pt>
                <c:pt idx="20981">
                  <c:v>0.61930716435185185</c:v>
                </c:pt>
                <c:pt idx="20982">
                  <c:v>0.61930833333333335</c:v>
                </c:pt>
                <c:pt idx="20983">
                  <c:v>0.61930949074074071</c:v>
                </c:pt>
                <c:pt idx="20984">
                  <c:v>0.61931063657407404</c:v>
                </c:pt>
                <c:pt idx="20985">
                  <c:v>0.61931180555555554</c:v>
                </c:pt>
                <c:pt idx="20986">
                  <c:v>0.61931296296296301</c:v>
                </c:pt>
                <c:pt idx="20987">
                  <c:v>0.61931412037037037</c:v>
                </c:pt>
                <c:pt idx="20988">
                  <c:v>0.6193152662037037</c:v>
                </c:pt>
                <c:pt idx="20989">
                  <c:v>0.6193164351851852</c:v>
                </c:pt>
                <c:pt idx="20990">
                  <c:v>0.6193185185185186</c:v>
                </c:pt>
                <c:pt idx="20991">
                  <c:v>0.6193195949074074</c:v>
                </c:pt>
                <c:pt idx="20992">
                  <c:v>0.61932015046296296</c:v>
                </c:pt>
                <c:pt idx="20993">
                  <c:v>0.61932164351851848</c:v>
                </c:pt>
                <c:pt idx="20994">
                  <c:v>0.61932310185185191</c:v>
                </c:pt>
                <c:pt idx="20995">
                  <c:v>0.61932358796296294</c:v>
                </c:pt>
                <c:pt idx="20996">
                  <c:v>0.61932541666666663</c:v>
                </c:pt>
                <c:pt idx="20997">
                  <c:v>0.61932603009259257</c:v>
                </c:pt>
                <c:pt idx="20998">
                  <c:v>0.61932685185185177</c:v>
                </c:pt>
                <c:pt idx="20999">
                  <c:v>0.61932812500000001</c:v>
                </c:pt>
                <c:pt idx="21000">
                  <c:v>0.61932927083333333</c:v>
                </c:pt>
                <c:pt idx="21001">
                  <c:v>0.61933032407407407</c:v>
                </c:pt>
                <c:pt idx="21002">
                  <c:v>0.61933146990740739</c:v>
                </c:pt>
                <c:pt idx="21003">
                  <c:v>0.6193326388888889</c:v>
                </c:pt>
                <c:pt idx="21004">
                  <c:v>0.6193338078703704</c:v>
                </c:pt>
                <c:pt idx="21005">
                  <c:v>0.61933495370370373</c:v>
                </c:pt>
                <c:pt idx="21006">
                  <c:v>0.61933611111111109</c:v>
                </c:pt>
                <c:pt idx="21007">
                  <c:v>0.61933726851851845</c:v>
                </c:pt>
                <c:pt idx="21008">
                  <c:v>0.61933842592592592</c:v>
                </c:pt>
                <c:pt idx="21009">
                  <c:v>0.61933958333333339</c:v>
                </c:pt>
                <c:pt idx="21010">
                  <c:v>0.61934074074074075</c:v>
                </c:pt>
                <c:pt idx="21011">
                  <c:v>0.61934260416666664</c:v>
                </c:pt>
                <c:pt idx="21012">
                  <c:v>0.61934370370370373</c:v>
                </c:pt>
                <c:pt idx="21013">
                  <c:v>0.61934444444444448</c:v>
                </c:pt>
                <c:pt idx="21014">
                  <c:v>0.61934600694444453</c:v>
                </c:pt>
                <c:pt idx="21015">
                  <c:v>0.61934729166666669</c:v>
                </c:pt>
                <c:pt idx="21016">
                  <c:v>0.61934775462962965</c:v>
                </c:pt>
                <c:pt idx="21017">
                  <c:v>0.61934960648148141</c:v>
                </c:pt>
                <c:pt idx="21018">
                  <c:v>0.61935063657407408</c:v>
                </c:pt>
                <c:pt idx="21019">
                  <c:v>0.61935116898148146</c:v>
                </c:pt>
                <c:pt idx="21020">
                  <c:v>0.61935230324074075</c:v>
                </c:pt>
                <c:pt idx="21021">
                  <c:v>0.61935347222222226</c:v>
                </c:pt>
                <c:pt idx="21022">
                  <c:v>0.61935462962962962</c:v>
                </c:pt>
                <c:pt idx="21023">
                  <c:v>0.61935578703703698</c:v>
                </c:pt>
                <c:pt idx="21024">
                  <c:v>0.61935694444444445</c:v>
                </c:pt>
                <c:pt idx="21025">
                  <c:v>0.61935809027777777</c:v>
                </c:pt>
                <c:pt idx="21026">
                  <c:v>0.61935925925925928</c:v>
                </c:pt>
                <c:pt idx="21027">
                  <c:v>0.61936041666666664</c:v>
                </c:pt>
                <c:pt idx="21028">
                  <c:v>0.61936156249999996</c:v>
                </c:pt>
                <c:pt idx="21029">
                  <c:v>0.61936273148148147</c:v>
                </c:pt>
                <c:pt idx="21030">
                  <c:v>0.61936388888888894</c:v>
                </c:pt>
                <c:pt idx="21031">
                  <c:v>0.61936614583333338</c:v>
                </c:pt>
                <c:pt idx="21032">
                  <c:v>0.6193665625</c:v>
                </c:pt>
                <c:pt idx="21033">
                  <c:v>0.61936736111111113</c:v>
                </c:pt>
                <c:pt idx="21034">
                  <c:v>0.61936886574074079</c:v>
                </c:pt>
                <c:pt idx="21035">
                  <c:v>0.61936967592592596</c:v>
                </c:pt>
                <c:pt idx="21036">
                  <c:v>0.61937152777777771</c:v>
                </c:pt>
                <c:pt idx="21037">
                  <c:v>0.61937252314814817</c:v>
                </c:pt>
                <c:pt idx="21038">
                  <c:v>0.6193733217592593</c:v>
                </c:pt>
                <c:pt idx="21039">
                  <c:v>0.61937429398148147</c:v>
                </c:pt>
                <c:pt idx="21040">
                  <c:v>0.61937546296296297</c:v>
                </c:pt>
                <c:pt idx="21041">
                  <c:v>0.61937662037037033</c:v>
                </c:pt>
                <c:pt idx="21042">
                  <c:v>0.61937776620370377</c:v>
                </c:pt>
                <c:pt idx="21043">
                  <c:v>0.61937893518518516</c:v>
                </c:pt>
                <c:pt idx="21044">
                  <c:v>0.61938008101851849</c:v>
                </c:pt>
                <c:pt idx="21045">
                  <c:v>0.61938124999999999</c:v>
                </c:pt>
                <c:pt idx="21046">
                  <c:v>0.61938239583333332</c:v>
                </c:pt>
                <c:pt idx="21047">
                  <c:v>0.61938362268518521</c:v>
                </c:pt>
                <c:pt idx="21048">
                  <c:v>0.61938471064814815</c:v>
                </c:pt>
                <c:pt idx="21049">
                  <c:v>0.61938622685185185</c:v>
                </c:pt>
                <c:pt idx="21050">
                  <c:v>0.61938732638888894</c:v>
                </c:pt>
                <c:pt idx="21051">
                  <c:v>0.61938878472222225</c:v>
                </c:pt>
                <c:pt idx="21052">
                  <c:v>0.61939005787037038</c:v>
                </c:pt>
                <c:pt idx="21053">
                  <c:v>0.61939056712962959</c:v>
                </c:pt>
                <c:pt idx="21054">
                  <c:v>0.61939276620370376</c:v>
                </c:pt>
                <c:pt idx="21055">
                  <c:v>0.61939300925925922</c:v>
                </c:pt>
                <c:pt idx="21056">
                  <c:v>0.61939462962962966</c:v>
                </c:pt>
                <c:pt idx="21057">
                  <c:v>0.61939543981481482</c:v>
                </c:pt>
                <c:pt idx="21058">
                  <c:v>0.61939630787037037</c:v>
                </c:pt>
                <c:pt idx="21059">
                  <c:v>0.61939744212962966</c:v>
                </c:pt>
                <c:pt idx="21060">
                  <c:v>0.61939861111111116</c:v>
                </c:pt>
                <c:pt idx="21061">
                  <c:v>0.61939976851851852</c:v>
                </c:pt>
                <c:pt idx="21062">
                  <c:v>0.61940092592592588</c:v>
                </c:pt>
                <c:pt idx="21063">
                  <c:v>0.61940208333333324</c:v>
                </c:pt>
                <c:pt idx="21064">
                  <c:v>0.61940324074074071</c:v>
                </c:pt>
                <c:pt idx="21065">
                  <c:v>0.61940439814814818</c:v>
                </c:pt>
                <c:pt idx="21066">
                  <c:v>0.61940554398148151</c:v>
                </c:pt>
                <c:pt idx="21067">
                  <c:v>0.6194067129629629</c:v>
                </c:pt>
                <c:pt idx="21068">
                  <c:v>0.61940785879629634</c:v>
                </c:pt>
                <c:pt idx="21069">
                  <c:v>0.61940921296296292</c:v>
                </c:pt>
                <c:pt idx="21070">
                  <c:v>0.61941134259259256</c:v>
                </c:pt>
                <c:pt idx="21071">
                  <c:v>0.61941256944444445</c:v>
                </c:pt>
                <c:pt idx="21072">
                  <c:v>0.61941290509259261</c:v>
                </c:pt>
                <c:pt idx="21073">
                  <c:v>0.6194137847222223</c:v>
                </c:pt>
                <c:pt idx="21074">
                  <c:v>0.61941604166666664</c:v>
                </c:pt>
                <c:pt idx="21075">
                  <c:v>0.61941619212962962</c:v>
                </c:pt>
                <c:pt idx="21076">
                  <c:v>0.61941736111111112</c:v>
                </c:pt>
                <c:pt idx="21077">
                  <c:v>0.6194188078703704</c:v>
                </c:pt>
                <c:pt idx="21078">
                  <c:v>0.61941943287037038</c:v>
                </c:pt>
                <c:pt idx="21079">
                  <c:v>0.61942060185185188</c:v>
                </c:pt>
                <c:pt idx="21080">
                  <c:v>0.6194217476851851</c:v>
                </c:pt>
                <c:pt idx="21081">
                  <c:v>0.61942291666666671</c:v>
                </c:pt>
                <c:pt idx="21082">
                  <c:v>0.61942407407407407</c:v>
                </c:pt>
                <c:pt idx="21083">
                  <c:v>0.61942523148148143</c:v>
                </c:pt>
                <c:pt idx="21084">
                  <c:v>0.61942637731481476</c:v>
                </c:pt>
                <c:pt idx="21085">
                  <c:v>0.61942754629629626</c:v>
                </c:pt>
                <c:pt idx="21086">
                  <c:v>0.6194286921296297</c:v>
                </c:pt>
                <c:pt idx="21087">
                  <c:v>0.61942984953703706</c:v>
                </c:pt>
                <c:pt idx="21088">
                  <c:v>0.61943124999999999</c:v>
                </c:pt>
                <c:pt idx="21089">
                  <c:v>0.61943283564814822</c:v>
                </c:pt>
                <c:pt idx="21090">
                  <c:v>0.61943403935185193</c:v>
                </c:pt>
                <c:pt idx="21091">
                  <c:v>0.61943483796296295</c:v>
                </c:pt>
                <c:pt idx="21092">
                  <c:v>0.61943628472222223</c:v>
                </c:pt>
                <c:pt idx="21093">
                  <c:v>0.6194375694444445</c:v>
                </c:pt>
                <c:pt idx="21094">
                  <c:v>0.61943803240740747</c:v>
                </c:pt>
                <c:pt idx="21095">
                  <c:v>0.61943980324074077</c:v>
                </c:pt>
                <c:pt idx="21096">
                  <c:v>0.61944074074074074</c:v>
                </c:pt>
                <c:pt idx="21097">
                  <c:v>0.61944143518518513</c:v>
                </c:pt>
                <c:pt idx="21098">
                  <c:v>0.61944258101851857</c:v>
                </c:pt>
                <c:pt idx="21099">
                  <c:v>0.61944373842592593</c:v>
                </c:pt>
                <c:pt idx="21100">
                  <c:v>0.61944490740740743</c:v>
                </c:pt>
                <c:pt idx="21101">
                  <c:v>0.61944605324074076</c:v>
                </c:pt>
                <c:pt idx="21102">
                  <c:v>0.61944722222222215</c:v>
                </c:pt>
                <c:pt idx="21103">
                  <c:v>0.61944836805555559</c:v>
                </c:pt>
                <c:pt idx="21104">
                  <c:v>0.61944953703703709</c:v>
                </c:pt>
                <c:pt idx="21105">
                  <c:v>0.61945068287037031</c:v>
                </c:pt>
                <c:pt idx="21106">
                  <c:v>0.61945185185185181</c:v>
                </c:pt>
                <c:pt idx="21107">
                  <c:v>0.61945311342592602</c:v>
                </c:pt>
                <c:pt idx="21108">
                  <c:v>0.61945480324074076</c:v>
                </c:pt>
                <c:pt idx="21109">
                  <c:v>0.61945533564814814</c:v>
                </c:pt>
                <c:pt idx="21110">
                  <c:v>0.61945868055555564</c:v>
                </c:pt>
                <c:pt idx="21111">
                  <c:v>0.61945891203703707</c:v>
                </c:pt>
                <c:pt idx="21112">
                  <c:v>0.61946111111111113</c:v>
                </c:pt>
                <c:pt idx="21113">
                  <c:v>0.61946233796296302</c:v>
                </c:pt>
                <c:pt idx="21114">
                  <c:v>0.61946349537037038</c:v>
                </c:pt>
                <c:pt idx="21115">
                  <c:v>0.61946465277777774</c:v>
                </c:pt>
                <c:pt idx="21116">
                  <c:v>0.61946582175925924</c:v>
                </c:pt>
                <c:pt idx="21117">
                  <c:v>0.61946696759259268</c:v>
                </c:pt>
                <c:pt idx="21118">
                  <c:v>0.61946813657407407</c:v>
                </c:pt>
                <c:pt idx="21119">
                  <c:v>0.6194693171296296</c:v>
                </c:pt>
                <c:pt idx="21120">
                  <c:v>0.61947043981481476</c:v>
                </c:pt>
                <c:pt idx="21121">
                  <c:v>0.61947159722222223</c:v>
                </c:pt>
                <c:pt idx="21122">
                  <c:v>0.6194727546296297</c:v>
                </c:pt>
                <c:pt idx="21123">
                  <c:v>0.61947391203703706</c:v>
                </c:pt>
                <c:pt idx="21124">
                  <c:v>0.61947518518518518</c:v>
                </c:pt>
                <c:pt idx="21125">
                  <c:v>0.61947668981481485</c:v>
                </c:pt>
                <c:pt idx="21126">
                  <c:v>0.61947886574074074</c:v>
                </c:pt>
                <c:pt idx="21127">
                  <c:v>0.61948032407407405</c:v>
                </c:pt>
                <c:pt idx="21128">
                  <c:v>0.61948265046296291</c:v>
                </c:pt>
                <c:pt idx="21129">
                  <c:v>0.61948351851851846</c:v>
                </c:pt>
                <c:pt idx="21130">
                  <c:v>0.61948416666666672</c:v>
                </c:pt>
                <c:pt idx="21131">
                  <c:v>0.61948549768518513</c:v>
                </c:pt>
                <c:pt idx="21132">
                  <c:v>0.61948609953703704</c:v>
                </c:pt>
                <c:pt idx="21133">
                  <c:v>0.61948711805555556</c:v>
                </c:pt>
                <c:pt idx="21134">
                  <c:v>0.61948827546296292</c:v>
                </c:pt>
                <c:pt idx="21135">
                  <c:v>0.61948943287037039</c:v>
                </c:pt>
                <c:pt idx="21136">
                  <c:v>0.61949059027777775</c:v>
                </c:pt>
                <c:pt idx="21137">
                  <c:v>0.61949174768518522</c:v>
                </c:pt>
                <c:pt idx="21138">
                  <c:v>0.61949290509259258</c:v>
                </c:pt>
                <c:pt idx="21139">
                  <c:v>0.61949405092592591</c:v>
                </c:pt>
                <c:pt idx="21140">
                  <c:v>0.61949520833333327</c:v>
                </c:pt>
                <c:pt idx="21141">
                  <c:v>0.61949636574074074</c:v>
                </c:pt>
                <c:pt idx="21142">
                  <c:v>0.61949752314814821</c:v>
                </c:pt>
                <c:pt idx="21143">
                  <c:v>0.61949890046296296</c:v>
                </c:pt>
                <c:pt idx="21144">
                  <c:v>0.61950173611111103</c:v>
                </c:pt>
                <c:pt idx="21145">
                  <c:v>0.61950192129629633</c:v>
                </c:pt>
                <c:pt idx="21146">
                  <c:v>0.61950277777777774</c:v>
                </c:pt>
                <c:pt idx="21147">
                  <c:v>0.61950387731481482</c:v>
                </c:pt>
                <c:pt idx="21148">
                  <c:v>0.61950495370370373</c:v>
                </c:pt>
                <c:pt idx="21149">
                  <c:v>0.61950590277777773</c:v>
                </c:pt>
                <c:pt idx="21150">
                  <c:v>0.61950747685185192</c:v>
                </c:pt>
                <c:pt idx="21151">
                  <c:v>0.61950799768518516</c:v>
                </c:pt>
                <c:pt idx="21152">
                  <c:v>0.61950909722222225</c:v>
                </c:pt>
                <c:pt idx="21153">
                  <c:v>0.61951026620370364</c:v>
                </c:pt>
                <c:pt idx="21154">
                  <c:v>0.61951142361111111</c:v>
                </c:pt>
                <c:pt idx="21155">
                  <c:v>0.61951256944444444</c:v>
                </c:pt>
                <c:pt idx="21156">
                  <c:v>0.6195137268518518</c:v>
                </c:pt>
                <c:pt idx="21157">
                  <c:v>0.61951488425925927</c:v>
                </c:pt>
                <c:pt idx="21158">
                  <c:v>0.61951604166666674</c:v>
                </c:pt>
                <c:pt idx="21159">
                  <c:v>0.61951721064814813</c:v>
                </c:pt>
                <c:pt idx="21160">
                  <c:v>0.6195183680555556</c:v>
                </c:pt>
                <c:pt idx="21161">
                  <c:v>0.61951952546296296</c:v>
                </c:pt>
                <c:pt idx="21162">
                  <c:v>0.61952076388888888</c:v>
                </c:pt>
                <c:pt idx="21163">
                  <c:v>0.61952193287037038</c:v>
                </c:pt>
                <c:pt idx="21164">
                  <c:v>0.61952337962962967</c:v>
                </c:pt>
                <c:pt idx="21165">
                  <c:v>0.61952447916666664</c:v>
                </c:pt>
                <c:pt idx="21166">
                  <c:v>0.61952585648148151</c:v>
                </c:pt>
                <c:pt idx="21167">
                  <c:v>0.61952685185185186</c:v>
                </c:pt>
                <c:pt idx="21168">
                  <c:v>0.61952765046296299</c:v>
                </c:pt>
                <c:pt idx="21169">
                  <c:v>0.61952974537037042</c:v>
                </c:pt>
                <c:pt idx="21170">
                  <c:v>0.61953004629629627</c:v>
                </c:pt>
                <c:pt idx="21171">
                  <c:v>0.619531099537037</c:v>
                </c:pt>
                <c:pt idx="21172">
                  <c:v>0.61953225694444447</c:v>
                </c:pt>
                <c:pt idx="21173">
                  <c:v>0.61953341435185183</c:v>
                </c:pt>
                <c:pt idx="21174">
                  <c:v>0.61953457175925919</c:v>
                </c:pt>
                <c:pt idx="21175">
                  <c:v>0.61953572916666666</c:v>
                </c:pt>
                <c:pt idx="21176">
                  <c:v>0.61953687499999999</c:v>
                </c:pt>
                <c:pt idx="21177">
                  <c:v>0.61953804398148149</c:v>
                </c:pt>
                <c:pt idx="21178">
                  <c:v>0.61953920138888885</c:v>
                </c:pt>
                <c:pt idx="21179">
                  <c:v>0.61954034722222218</c:v>
                </c:pt>
                <c:pt idx="21180">
                  <c:v>0.61954151620370368</c:v>
                </c:pt>
                <c:pt idx="21181">
                  <c:v>0.61954271990740739</c:v>
                </c:pt>
                <c:pt idx="21182">
                  <c:v>0.61954390046296293</c:v>
                </c:pt>
                <c:pt idx="21183">
                  <c:v>0.61954601851851854</c:v>
                </c:pt>
                <c:pt idx="21184">
                  <c:v>0.6195471759259259</c:v>
                </c:pt>
                <c:pt idx="21185">
                  <c:v>0.61954842592592585</c:v>
                </c:pt>
                <c:pt idx="21186">
                  <c:v>0.61954932870370372</c:v>
                </c:pt>
                <c:pt idx="21187">
                  <c:v>0.61955043981481484</c:v>
                </c:pt>
                <c:pt idx="21188">
                  <c:v>0.61955098379629636</c:v>
                </c:pt>
                <c:pt idx="21189">
                  <c:v>0.61955273148148149</c:v>
                </c:pt>
                <c:pt idx="21190">
                  <c:v>0.61955341435185185</c:v>
                </c:pt>
                <c:pt idx="21191">
                  <c:v>0.61955423611111105</c:v>
                </c:pt>
                <c:pt idx="21192">
                  <c:v>0.61955540509259255</c:v>
                </c:pt>
                <c:pt idx="21193">
                  <c:v>0.61955656250000002</c:v>
                </c:pt>
                <c:pt idx="21194">
                  <c:v>0.61955771990740738</c:v>
                </c:pt>
                <c:pt idx="21195">
                  <c:v>0.61955886574074071</c:v>
                </c:pt>
                <c:pt idx="21196">
                  <c:v>0.61956003472222221</c:v>
                </c:pt>
                <c:pt idx="21197">
                  <c:v>0.61956119212962968</c:v>
                </c:pt>
                <c:pt idx="21198">
                  <c:v>0.61956234953703704</c:v>
                </c:pt>
                <c:pt idx="21199">
                  <c:v>0.6195635069444444</c:v>
                </c:pt>
                <c:pt idx="21200">
                  <c:v>0.61956465277777772</c:v>
                </c:pt>
                <c:pt idx="21201">
                  <c:v>0.61956585648148144</c:v>
                </c:pt>
                <c:pt idx="21202">
                  <c:v>0.6195669791666667</c:v>
                </c:pt>
                <c:pt idx="21203">
                  <c:v>0.61956915509259258</c:v>
                </c:pt>
                <c:pt idx="21204">
                  <c:v>0.61956944444444451</c:v>
                </c:pt>
                <c:pt idx="21205">
                  <c:v>0.61957045138888889</c:v>
                </c:pt>
                <c:pt idx="21206">
                  <c:v>0.61957199074074065</c:v>
                </c:pt>
                <c:pt idx="21207">
                  <c:v>0.61957275462962969</c:v>
                </c:pt>
                <c:pt idx="21208">
                  <c:v>0.61957451388888884</c:v>
                </c:pt>
                <c:pt idx="21209">
                  <c:v>0.61957539351851854</c:v>
                </c:pt>
                <c:pt idx="21210">
                  <c:v>0.61957622685185187</c:v>
                </c:pt>
                <c:pt idx="21211">
                  <c:v>0.61957738425925923</c:v>
                </c:pt>
                <c:pt idx="21212">
                  <c:v>0.61957855324074074</c:v>
                </c:pt>
                <c:pt idx="21213">
                  <c:v>0.6195797106481481</c:v>
                </c:pt>
                <c:pt idx="21214">
                  <c:v>0.61958085648148153</c:v>
                </c:pt>
                <c:pt idx="21215">
                  <c:v>0.61958202546296304</c:v>
                </c:pt>
                <c:pt idx="21216">
                  <c:v>0.61958317129629625</c:v>
                </c:pt>
                <c:pt idx="21217">
                  <c:v>0.61958432870370372</c:v>
                </c:pt>
                <c:pt idx="21218">
                  <c:v>0.61958548611111108</c:v>
                </c:pt>
                <c:pt idx="21219">
                  <c:v>0.61958664351851855</c:v>
                </c:pt>
                <c:pt idx="21220">
                  <c:v>0.61958791666666668</c:v>
                </c:pt>
                <c:pt idx="21221">
                  <c:v>0.61958964120370363</c:v>
                </c:pt>
                <c:pt idx="21222">
                  <c:v>0.61959098379629629</c:v>
                </c:pt>
                <c:pt idx="21223">
                  <c:v>0.61959138888888898</c:v>
                </c:pt>
                <c:pt idx="21224">
                  <c:v>0.61959248842592585</c:v>
                </c:pt>
                <c:pt idx="21225">
                  <c:v>0.61959369212962956</c:v>
                </c:pt>
                <c:pt idx="21226">
                  <c:v>0.6195949652777778</c:v>
                </c:pt>
                <c:pt idx="21227">
                  <c:v>0.61959699074074071</c:v>
                </c:pt>
                <c:pt idx="21228">
                  <c:v>0.61959728009259263</c:v>
                </c:pt>
                <c:pt idx="21229">
                  <c:v>0.61959821759259259</c:v>
                </c:pt>
                <c:pt idx="21230">
                  <c:v>0.6195993865740741</c:v>
                </c:pt>
                <c:pt idx="21231">
                  <c:v>0.61960054398148146</c:v>
                </c:pt>
                <c:pt idx="21232">
                  <c:v>0.61960171296296296</c:v>
                </c:pt>
                <c:pt idx="21233">
                  <c:v>0.61960285879629629</c:v>
                </c:pt>
                <c:pt idx="21234">
                  <c:v>0.61960400462962961</c:v>
                </c:pt>
                <c:pt idx="21235">
                  <c:v>0.61960517361111112</c:v>
                </c:pt>
                <c:pt idx="21236">
                  <c:v>0.61960644675925924</c:v>
                </c:pt>
                <c:pt idx="21237">
                  <c:v>0.61960747685185191</c:v>
                </c:pt>
                <c:pt idx="21238">
                  <c:v>0.61960863425925927</c:v>
                </c:pt>
                <c:pt idx="21239">
                  <c:v>0.61961002314814806</c:v>
                </c:pt>
                <c:pt idx="21240">
                  <c:v>0.61961174768518523</c:v>
                </c:pt>
                <c:pt idx="21241">
                  <c:v>0.61961290509259259</c:v>
                </c:pt>
                <c:pt idx="21242">
                  <c:v>0.61961348379629633</c:v>
                </c:pt>
                <c:pt idx="21243">
                  <c:v>0.61961478009259252</c:v>
                </c:pt>
                <c:pt idx="21244">
                  <c:v>0.61961591435185193</c:v>
                </c:pt>
                <c:pt idx="21245">
                  <c:v>0.61961689814814813</c:v>
                </c:pt>
                <c:pt idx="21246">
                  <c:v>0.61961825231481482</c:v>
                </c:pt>
                <c:pt idx="21247">
                  <c:v>0.61961943287037036</c:v>
                </c:pt>
                <c:pt idx="21248">
                  <c:v>0.61962021990740734</c:v>
                </c:pt>
                <c:pt idx="21249">
                  <c:v>0.61962137731481481</c:v>
                </c:pt>
                <c:pt idx="21250">
                  <c:v>0.61962253472222228</c:v>
                </c:pt>
                <c:pt idx="21251">
                  <c:v>0.61962369212962964</c:v>
                </c:pt>
                <c:pt idx="21252">
                  <c:v>0.61962483796296297</c:v>
                </c:pt>
                <c:pt idx="21253">
                  <c:v>0.61962600694444447</c:v>
                </c:pt>
                <c:pt idx="21254">
                  <c:v>0.6196271527777778</c:v>
                </c:pt>
                <c:pt idx="21255">
                  <c:v>0.6196283217592593</c:v>
                </c:pt>
                <c:pt idx="21256">
                  <c:v>0.61962946759259252</c:v>
                </c:pt>
                <c:pt idx="21257">
                  <c:v>0.61963063657407402</c:v>
                </c:pt>
                <c:pt idx="21258">
                  <c:v>0.6196320486111111</c:v>
                </c:pt>
                <c:pt idx="21259">
                  <c:v>0.6196333449074074</c:v>
                </c:pt>
                <c:pt idx="21260">
                  <c:v>0.61963445601851852</c:v>
                </c:pt>
                <c:pt idx="21261">
                  <c:v>0.61963541666666666</c:v>
                </c:pt>
                <c:pt idx="21262">
                  <c:v>0.61963668981481479</c:v>
                </c:pt>
                <c:pt idx="21263">
                  <c:v>0.61963837962962964</c:v>
                </c:pt>
                <c:pt idx="21264">
                  <c:v>0.6196392824074074</c:v>
                </c:pt>
                <c:pt idx="21265">
                  <c:v>0.61963989583333334</c:v>
                </c:pt>
                <c:pt idx="21266">
                  <c:v>0.61964104166666667</c:v>
                </c:pt>
                <c:pt idx="21267">
                  <c:v>0.61964219907407414</c:v>
                </c:pt>
                <c:pt idx="21268">
                  <c:v>0.6196433564814815</c:v>
                </c:pt>
                <c:pt idx="21269">
                  <c:v>0.61964451388888886</c:v>
                </c:pt>
                <c:pt idx="21270">
                  <c:v>0.61964568287037036</c:v>
                </c:pt>
                <c:pt idx="21271">
                  <c:v>0.61964684027777783</c:v>
                </c:pt>
                <c:pt idx="21272">
                  <c:v>0.61964799768518519</c:v>
                </c:pt>
                <c:pt idx="21273">
                  <c:v>0.61964915509259255</c:v>
                </c:pt>
                <c:pt idx="21274">
                  <c:v>0.61965031249999991</c:v>
                </c:pt>
                <c:pt idx="21275">
                  <c:v>0.61965214120370371</c:v>
                </c:pt>
                <c:pt idx="21276">
                  <c:v>0.61965341435185184</c:v>
                </c:pt>
                <c:pt idx="21277">
                  <c:v>0.61965388888888884</c:v>
                </c:pt>
                <c:pt idx="21278">
                  <c:v>0.61965591435185186</c:v>
                </c:pt>
                <c:pt idx="21279">
                  <c:v>0.61965626157407405</c:v>
                </c:pt>
                <c:pt idx="21280">
                  <c:v>0.61965743055555556</c:v>
                </c:pt>
                <c:pt idx="21281">
                  <c:v>0.61965873842592589</c:v>
                </c:pt>
                <c:pt idx="21282">
                  <c:v>0.61965966435185182</c:v>
                </c:pt>
                <c:pt idx="21283">
                  <c:v>0.61966188657407406</c:v>
                </c:pt>
                <c:pt idx="21284">
                  <c:v>0.61966306712962971</c:v>
                </c:pt>
                <c:pt idx="21285">
                  <c:v>0.61966421296296292</c:v>
                </c:pt>
                <c:pt idx="21286">
                  <c:v>0.61966538194444443</c:v>
                </c:pt>
                <c:pt idx="21287">
                  <c:v>0.61966653935185179</c:v>
                </c:pt>
                <c:pt idx="21288">
                  <c:v>0.61966768518518522</c:v>
                </c:pt>
                <c:pt idx="21289">
                  <c:v>0.61966885416666673</c:v>
                </c:pt>
                <c:pt idx="21290">
                  <c:v>0.61967001157407409</c:v>
                </c:pt>
                <c:pt idx="21291">
                  <c:v>0.61967116898148145</c:v>
                </c:pt>
                <c:pt idx="21292">
                  <c:v>0.61967232638888892</c:v>
                </c:pt>
                <c:pt idx="21293">
                  <c:v>0.61967348379629628</c:v>
                </c:pt>
                <c:pt idx="21294">
                  <c:v>0.61967464120370375</c:v>
                </c:pt>
                <c:pt idx="21295">
                  <c:v>0.61967594907407408</c:v>
                </c:pt>
                <c:pt idx="21296">
                  <c:v>0.61967719907407404</c:v>
                </c:pt>
                <c:pt idx="21297">
                  <c:v>0.61967824074074074</c:v>
                </c:pt>
                <c:pt idx="21298">
                  <c:v>0.61967984953703703</c:v>
                </c:pt>
                <c:pt idx="21299">
                  <c:v>0.61968061342592595</c:v>
                </c:pt>
                <c:pt idx="21300">
                  <c:v>0.61968206018518512</c:v>
                </c:pt>
                <c:pt idx="21301">
                  <c:v>0.61968288194444443</c:v>
                </c:pt>
                <c:pt idx="21302">
                  <c:v>0.61968402777777776</c:v>
                </c:pt>
                <c:pt idx="21303">
                  <c:v>0.61968535879629627</c:v>
                </c:pt>
                <c:pt idx="21304">
                  <c:v>0.61968620370370364</c:v>
                </c:pt>
                <c:pt idx="21305">
                  <c:v>0.61968738425925929</c:v>
                </c:pt>
                <c:pt idx="21306">
                  <c:v>0.61968853009259262</c:v>
                </c:pt>
                <c:pt idx="21307">
                  <c:v>0.61968968749999997</c:v>
                </c:pt>
                <c:pt idx="21308">
                  <c:v>0.61969084490740733</c:v>
                </c:pt>
                <c:pt idx="21309">
                  <c:v>0.61969215277777778</c:v>
                </c:pt>
                <c:pt idx="21310">
                  <c:v>0.61969314814814813</c:v>
                </c:pt>
                <c:pt idx="21311">
                  <c:v>0.61969431712962963</c:v>
                </c:pt>
                <c:pt idx="21312">
                  <c:v>0.61969547453703699</c:v>
                </c:pt>
                <c:pt idx="21313">
                  <c:v>0.61969663194444446</c:v>
                </c:pt>
                <c:pt idx="21314">
                  <c:v>0.61969839120370374</c:v>
                </c:pt>
                <c:pt idx="21315">
                  <c:v>0.61969895833333333</c:v>
                </c:pt>
                <c:pt idx="21316">
                  <c:v>0.61970047453703703</c:v>
                </c:pt>
                <c:pt idx="21317">
                  <c:v>0.61970166666666671</c:v>
                </c:pt>
                <c:pt idx="21318">
                  <c:v>0.6197026157407407</c:v>
                </c:pt>
                <c:pt idx="21319">
                  <c:v>0.61970394675925933</c:v>
                </c:pt>
                <c:pt idx="21320">
                  <c:v>0.61970475694444449</c:v>
                </c:pt>
                <c:pt idx="21321">
                  <c:v>0.61970680555555557</c:v>
                </c:pt>
                <c:pt idx="21322">
                  <c:v>0.61970740740740737</c:v>
                </c:pt>
                <c:pt idx="21323">
                  <c:v>0.61970819444444447</c:v>
                </c:pt>
                <c:pt idx="21324">
                  <c:v>0.61970936342592597</c:v>
                </c:pt>
                <c:pt idx="21325">
                  <c:v>0.61971050925925919</c:v>
                </c:pt>
                <c:pt idx="21326">
                  <c:v>0.61971167824074069</c:v>
                </c:pt>
                <c:pt idx="21327">
                  <c:v>0.61971283564814816</c:v>
                </c:pt>
                <c:pt idx="21328">
                  <c:v>0.61971399305555552</c:v>
                </c:pt>
                <c:pt idx="21329">
                  <c:v>0.61971515046296299</c:v>
                </c:pt>
                <c:pt idx="21330">
                  <c:v>0.61971630787037035</c:v>
                </c:pt>
                <c:pt idx="21331">
                  <c:v>0.61971746527777782</c:v>
                </c:pt>
                <c:pt idx="21332">
                  <c:v>0.61971862268518518</c:v>
                </c:pt>
                <c:pt idx="21333">
                  <c:v>0.61971996527777773</c:v>
                </c:pt>
                <c:pt idx="21334">
                  <c:v>0.61972114583333338</c:v>
                </c:pt>
                <c:pt idx="21335">
                  <c:v>0.61972314814814822</c:v>
                </c:pt>
                <c:pt idx="21336">
                  <c:v>0.61972384259259261</c:v>
                </c:pt>
                <c:pt idx="21337">
                  <c:v>0.61972443287037038</c:v>
                </c:pt>
                <c:pt idx="21338">
                  <c:v>0.61972628472222224</c:v>
                </c:pt>
                <c:pt idx="21339">
                  <c:v>0.61972672453703703</c:v>
                </c:pt>
                <c:pt idx="21340">
                  <c:v>0.61972906250000004</c:v>
                </c:pt>
                <c:pt idx="21341">
                  <c:v>0.61973025462962972</c:v>
                </c:pt>
                <c:pt idx="21342">
                  <c:v>0.61973136574074073</c:v>
                </c:pt>
                <c:pt idx="21343">
                  <c:v>0.6197325231481482</c:v>
                </c:pt>
                <c:pt idx="21344">
                  <c:v>0.61973368055555556</c:v>
                </c:pt>
                <c:pt idx="21345">
                  <c:v>0.61973483796296291</c:v>
                </c:pt>
                <c:pt idx="21346">
                  <c:v>0.61973599537037038</c:v>
                </c:pt>
                <c:pt idx="21347">
                  <c:v>0.61973715277777774</c:v>
                </c:pt>
                <c:pt idx="21348">
                  <c:v>0.61973832175925925</c:v>
                </c:pt>
                <c:pt idx="21349">
                  <c:v>0.61973947916666672</c:v>
                </c:pt>
                <c:pt idx="21350">
                  <c:v>0.61974062499999993</c:v>
                </c:pt>
                <c:pt idx="21351">
                  <c:v>0.61974179398148144</c:v>
                </c:pt>
                <c:pt idx="21352">
                  <c:v>0.61974416666666665</c:v>
                </c:pt>
                <c:pt idx="21353">
                  <c:v>0.61974531249999998</c:v>
                </c:pt>
                <c:pt idx="21354">
                  <c:v>0.61974567129629632</c:v>
                </c:pt>
                <c:pt idx="21355">
                  <c:v>0.61974684027777782</c:v>
                </c:pt>
                <c:pt idx="21356">
                  <c:v>0.61974807870370363</c:v>
                </c:pt>
                <c:pt idx="21357">
                  <c:v>0.61974878472222217</c:v>
                </c:pt>
                <c:pt idx="21358">
                  <c:v>0.61975082175925922</c:v>
                </c:pt>
                <c:pt idx="21359">
                  <c:v>0.61975185185185178</c:v>
                </c:pt>
                <c:pt idx="21360">
                  <c:v>0.61975219907407408</c:v>
                </c:pt>
                <c:pt idx="21361">
                  <c:v>0.61975335648148155</c:v>
                </c:pt>
                <c:pt idx="21362">
                  <c:v>0.61975451388888891</c:v>
                </c:pt>
                <c:pt idx="21363">
                  <c:v>0.61975567129629627</c:v>
                </c:pt>
                <c:pt idx="21364">
                  <c:v>0.61975682870370363</c:v>
                </c:pt>
                <c:pt idx="21365">
                  <c:v>0.6197579861111111</c:v>
                </c:pt>
                <c:pt idx="21366">
                  <c:v>0.61975914351851857</c:v>
                </c:pt>
                <c:pt idx="21367">
                  <c:v>0.61976030092592593</c:v>
                </c:pt>
                <c:pt idx="21368">
                  <c:v>0.61976145833333329</c:v>
                </c:pt>
                <c:pt idx="21369">
                  <c:v>0.61976261574074076</c:v>
                </c:pt>
                <c:pt idx="21370">
                  <c:v>0.61976538194444442</c:v>
                </c:pt>
                <c:pt idx="21371">
                  <c:v>0.61976684027777784</c:v>
                </c:pt>
                <c:pt idx="21372">
                  <c:v>0.61976785879629626</c:v>
                </c:pt>
                <c:pt idx="21373">
                  <c:v>0.61976960648148149</c:v>
                </c:pt>
                <c:pt idx="21374">
                  <c:v>0.61977016203703705</c:v>
                </c:pt>
                <c:pt idx="21375">
                  <c:v>0.6197715972222223</c:v>
                </c:pt>
                <c:pt idx="21376">
                  <c:v>0.61977258101851851</c:v>
                </c:pt>
                <c:pt idx="21377">
                  <c:v>0.61977362268518521</c:v>
                </c:pt>
                <c:pt idx="21378">
                  <c:v>0.61977488425925931</c:v>
                </c:pt>
                <c:pt idx="21379">
                  <c:v>0.61977644675925925</c:v>
                </c:pt>
                <c:pt idx="21380">
                  <c:v>0.61977703703703702</c:v>
                </c:pt>
                <c:pt idx="21381">
                  <c:v>0.61977819444444449</c:v>
                </c:pt>
                <c:pt idx="21382">
                  <c:v>0.61977935185185185</c:v>
                </c:pt>
                <c:pt idx="21383">
                  <c:v>0.6197805092592592</c:v>
                </c:pt>
                <c:pt idx="21384">
                  <c:v>0.61978166666666668</c:v>
                </c:pt>
                <c:pt idx="21385">
                  <c:v>0.61978282407407403</c:v>
                </c:pt>
                <c:pt idx="21386">
                  <c:v>0.61978398148148151</c:v>
                </c:pt>
                <c:pt idx="21387">
                  <c:v>0.61978513888888886</c:v>
                </c:pt>
                <c:pt idx="21388">
                  <c:v>0.61978629629629634</c:v>
                </c:pt>
                <c:pt idx="21389">
                  <c:v>0.61978745370370369</c:v>
                </c:pt>
                <c:pt idx="21390">
                  <c:v>0.61978892361111115</c:v>
                </c:pt>
                <c:pt idx="21391">
                  <c:v>0.61978994212962968</c:v>
                </c:pt>
                <c:pt idx="21392">
                  <c:v>0.61979123842592598</c:v>
                </c:pt>
                <c:pt idx="21393">
                  <c:v>0.61979208333333335</c:v>
                </c:pt>
                <c:pt idx="21394">
                  <c:v>0.61979341435185187</c:v>
                </c:pt>
                <c:pt idx="21395">
                  <c:v>0.61979516203703711</c:v>
                </c:pt>
                <c:pt idx="21396">
                  <c:v>0.61979561342592593</c:v>
                </c:pt>
                <c:pt idx="21397">
                  <c:v>0.61979752314814818</c:v>
                </c:pt>
                <c:pt idx="21398">
                  <c:v>0.61979813657407412</c:v>
                </c:pt>
                <c:pt idx="21399">
                  <c:v>0.61979902777777773</c:v>
                </c:pt>
                <c:pt idx="21400">
                  <c:v>0.61980017361111117</c:v>
                </c:pt>
                <c:pt idx="21401">
                  <c:v>0.61980134259259267</c:v>
                </c:pt>
                <c:pt idx="21402">
                  <c:v>0.61980252314814821</c:v>
                </c:pt>
                <c:pt idx="21403">
                  <c:v>0.61980365740740739</c:v>
                </c:pt>
                <c:pt idx="21404">
                  <c:v>0.6198048263888889</c:v>
                </c:pt>
                <c:pt idx="21405">
                  <c:v>0.61980597222222222</c:v>
                </c:pt>
                <c:pt idx="21406">
                  <c:v>0.61980712962962969</c:v>
                </c:pt>
                <c:pt idx="21407">
                  <c:v>0.61980828703703705</c:v>
                </c:pt>
                <c:pt idx="21408">
                  <c:v>0.61980944444444441</c:v>
                </c:pt>
                <c:pt idx="21409">
                  <c:v>0.61981113425925927</c:v>
                </c:pt>
                <c:pt idx="21410">
                  <c:v>0.61981208333333337</c:v>
                </c:pt>
                <c:pt idx="21411">
                  <c:v>0.61981372685185188</c:v>
                </c:pt>
                <c:pt idx="21412">
                  <c:v>0.61981495370370376</c:v>
                </c:pt>
                <c:pt idx="21413">
                  <c:v>0.61981527777777778</c:v>
                </c:pt>
                <c:pt idx="21414">
                  <c:v>0.61981668981481475</c:v>
                </c:pt>
                <c:pt idx="21415">
                  <c:v>0.61981795138888884</c:v>
                </c:pt>
                <c:pt idx="21416">
                  <c:v>0.61981871527777777</c:v>
                </c:pt>
                <c:pt idx="21417">
                  <c:v>0.61982084490740741</c:v>
                </c:pt>
                <c:pt idx="21418">
                  <c:v>0.61982100694444453</c:v>
                </c:pt>
                <c:pt idx="21419">
                  <c:v>0.61982217592592592</c:v>
                </c:pt>
                <c:pt idx="21420">
                  <c:v>0.61982332175925925</c:v>
                </c:pt>
                <c:pt idx="21421">
                  <c:v>0.61982450231481478</c:v>
                </c:pt>
                <c:pt idx="21422">
                  <c:v>0.61982563657407408</c:v>
                </c:pt>
                <c:pt idx="21423">
                  <c:v>0.61982680555555558</c:v>
                </c:pt>
                <c:pt idx="21424">
                  <c:v>0.61982796296296294</c:v>
                </c:pt>
                <c:pt idx="21425">
                  <c:v>0.61982927083333339</c:v>
                </c:pt>
                <c:pt idx="21426">
                  <c:v>0.61983027777777777</c:v>
                </c:pt>
                <c:pt idx="21427">
                  <c:v>0.61983143518518524</c:v>
                </c:pt>
                <c:pt idx="21428">
                  <c:v>0.6198329398148148</c:v>
                </c:pt>
                <c:pt idx="21429">
                  <c:v>0.61983418981481475</c:v>
                </c:pt>
                <c:pt idx="21430">
                  <c:v>0.61983518518518521</c:v>
                </c:pt>
                <c:pt idx="21431">
                  <c:v>0.61983615740740738</c:v>
                </c:pt>
                <c:pt idx="21432">
                  <c:v>0.61983728009259254</c:v>
                </c:pt>
                <c:pt idx="21433">
                  <c:v>0.61983920138888893</c:v>
                </c:pt>
                <c:pt idx="21434">
                  <c:v>0.6198401736111111</c:v>
                </c:pt>
                <c:pt idx="21435">
                  <c:v>0.61984069444444445</c:v>
                </c:pt>
                <c:pt idx="21436">
                  <c:v>0.61984208333333335</c:v>
                </c:pt>
                <c:pt idx="21437">
                  <c:v>0.61984311342592591</c:v>
                </c:pt>
                <c:pt idx="21438">
                  <c:v>0.61984416666666664</c:v>
                </c:pt>
                <c:pt idx="21439">
                  <c:v>0.61984532407407411</c:v>
                </c:pt>
                <c:pt idx="21440">
                  <c:v>0.61984648148148147</c:v>
                </c:pt>
                <c:pt idx="21441">
                  <c:v>0.61984763888888894</c:v>
                </c:pt>
                <c:pt idx="21442">
                  <c:v>0.6198487962962963</c:v>
                </c:pt>
                <c:pt idx="21443">
                  <c:v>0.61984995370370366</c:v>
                </c:pt>
                <c:pt idx="21444">
                  <c:v>0.61985111111111113</c:v>
                </c:pt>
                <c:pt idx="21445">
                  <c:v>0.61985226851851849</c:v>
                </c:pt>
                <c:pt idx="21446">
                  <c:v>0.61985342592592596</c:v>
                </c:pt>
                <c:pt idx="21447">
                  <c:v>0.61985458333333332</c:v>
                </c:pt>
                <c:pt idx="21448">
                  <c:v>0.61985578703703703</c:v>
                </c:pt>
                <c:pt idx="21449">
                  <c:v>0.61985695601851853</c:v>
                </c:pt>
                <c:pt idx="21450">
                  <c:v>0.61985875000000001</c:v>
                </c:pt>
                <c:pt idx="21451">
                  <c:v>0.61985954861111103</c:v>
                </c:pt>
                <c:pt idx="21452">
                  <c:v>0.61986061342592591</c:v>
                </c:pt>
                <c:pt idx="21453">
                  <c:v>0.61986193287037039</c:v>
                </c:pt>
                <c:pt idx="21454">
                  <c:v>0.61986310185185178</c:v>
                </c:pt>
                <c:pt idx="21455">
                  <c:v>0.61986453703703703</c:v>
                </c:pt>
                <c:pt idx="21456">
                  <c:v>0.61986545138888893</c:v>
                </c:pt>
                <c:pt idx="21457">
                  <c:v>0.61986615740740747</c:v>
                </c:pt>
                <c:pt idx="21458">
                  <c:v>0.6198673032407408</c:v>
                </c:pt>
                <c:pt idx="21459">
                  <c:v>0.61986846064814816</c:v>
                </c:pt>
                <c:pt idx="21460">
                  <c:v>0.61986962962962955</c:v>
                </c:pt>
                <c:pt idx="21461">
                  <c:v>0.61987078703703702</c:v>
                </c:pt>
                <c:pt idx="21462">
                  <c:v>0.61987194444444449</c:v>
                </c:pt>
                <c:pt idx="21463">
                  <c:v>0.61987310185185185</c:v>
                </c:pt>
                <c:pt idx="21464">
                  <c:v>0.61987424768518518</c:v>
                </c:pt>
                <c:pt idx="21465">
                  <c:v>0.61987541666666668</c:v>
                </c:pt>
                <c:pt idx="21466">
                  <c:v>0.61987657407407415</c:v>
                </c:pt>
                <c:pt idx="21467">
                  <c:v>0.61987819444444447</c:v>
                </c:pt>
                <c:pt idx="21468">
                  <c:v>0.61987888888888887</c:v>
                </c:pt>
                <c:pt idx="21469">
                  <c:v>0.61988109953703707</c:v>
                </c:pt>
                <c:pt idx="21470">
                  <c:v>0.61988238425925934</c:v>
                </c:pt>
                <c:pt idx="21471">
                  <c:v>0.61988270833333337</c:v>
                </c:pt>
                <c:pt idx="21472">
                  <c:v>0.61988403935185188</c:v>
                </c:pt>
                <c:pt idx="21473">
                  <c:v>0.61988560185185182</c:v>
                </c:pt>
                <c:pt idx="21474">
                  <c:v>0.61988594907407413</c:v>
                </c:pt>
                <c:pt idx="21475">
                  <c:v>0.61988866898148154</c:v>
                </c:pt>
                <c:pt idx="21476">
                  <c:v>0.6198894791666667</c:v>
                </c:pt>
                <c:pt idx="21477">
                  <c:v>0.61989059027777771</c:v>
                </c:pt>
                <c:pt idx="21478">
                  <c:v>0.61989174768518518</c:v>
                </c:pt>
                <c:pt idx="21479">
                  <c:v>0.61989290509259265</c:v>
                </c:pt>
                <c:pt idx="21480">
                  <c:v>0.61989406250000001</c:v>
                </c:pt>
                <c:pt idx="21481">
                  <c:v>0.61989521990740737</c:v>
                </c:pt>
                <c:pt idx="21482">
                  <c:v>0.61989637731481484</c:v>
                </c:pt>
                <c:pt idx="21483">
                  <c:v>0.6198975347222222</c:v>
                </c:pt>
                <c:pt idx="21484">
                  <c:v>0.61989869212962967</c:v>
                </c:pt>
                <c:pt idx="21485">
                  <c:v>0.61989984953703703</c:v>
                </c:pt>
                <c:pt idx="21486">
                  <c:v>0.6199010069444445</c:v>
                </c:pt>
                <c:pt idx="21487">
                  <c:v>0.61990216435185186</c:v>
                </c:pt>
                <c:pt idx="21488">
                  <c:v>0.61990409722222217</c:v>
                </c:pt>
                <c:pt idx="21489">
                  <c:v>0.61990528935185185</c:v>
                </c:pt>
                <c:pt idx="21490">
                  <c:v>0.61990563657407405</c:v>
                </c:pt>
                <c:pt idx="21491">
                  <c:v>0.61990679398148152</c:v>
                </c:pt>
                <c:pt idx="21492">
                  <c:v>0.61990880787037039</c:v>
                </c:pt>
                <c:pt idx="21493">
                  <c:v>0.61990914351851856</c:v>
                </c:pt>
                <c:pt idx="21494">
                  <c:v>0.61991104166666666</c:v>
                </c:pt>
                <c:pt idx="21495">
                  <c:v>0.61991210648148154</c:v>
                </c:pt>
                <c:pt idx="21496">
                  <c:v>0.61991258101851854</c:v>
                </c:pt>
                <c:pt idx="21497">
                  <c:v>0.6199137384259259</c:v>
                </c:pt>
                <c:pt idx="21498">
                  <c:v>0.61991501157407403</c:v>
                </c:pt>
                <c:pt idx="21499">
                  <c:v>0.61991605324074073</c:v>
                </c:pt>
                <c:pt idx="21500">
                  <c:v>0.6199172106481482</c:v>
                </c:pt>
                <c:pt idx="21501">
                  <c:v>0.61991836805555556</c:v>
                </c:pt>
                <c:pt idx="21502">
                  <c:v>0.61991951388888888</c:v>
                </c:pt>
                <c:pt idx="21503">
                  <c:v>0.61992068287037039</c:v>
                </c:pt>
                <c:pt idx="21504">
                  <c:v>0.61992184027777786</c:v>
                </c:pt>
                <c:pt idx="21505">
                  <c:v>0.61992299768518522</c:v>
                </c:pt>
                <c:pt idx="21506">
                  <c:v>0.6199243171296297</c:v>
                </c:pt>
                <c:pt idx="21507">
                  <c:v>0.61992733796296295</c:v>
                </c:pt>
                <c:pt idx="21508">
                  <c:v>0.61992749999999996</c:v>
                </c:pt>
                <c:pt idx="21509">
                  <c:v>0.61992825231481485</c:v>
                </c:pt>
                <c:pt idx="21510">
                  <c:v>0.61992969907407403</c:v>
                </c:pt>
                <c:pt idx="21511">
                  <c:v>0.61993092592592591</c:v>
                </c:pt>
                <c:pt idx="21512">
                  <c:v>0.61993119212962966</c:v>
                </c:pt>
                <c:pt idx="21513">
                  <c:v>0.6199328819444444</c:v>
                </c:pt>
                <c:pt idx="21514">
                  <c:v>0.6199339236111111</c:v>
                </c:pt>
                <c:pt idx="21515">
                  <c:v>0.61993475694444444</c:v>
                </c:pt>
                <c:pt idx="21516">
                  <c:v>0.6199360069444444</c:v>
                </c:pt>
                <c:pt idx="21517">
                  <c:v>0.61993700231481486</c:v>
                </c:pt>
                <c:pt idx="21518">
                  <c:v>0.61993804398148145</c:v>
                </c:pt>
                <c:pt idx="21519">
                  <c:v>0.61993920138888892</c:v>
                </c:pt>
                <c:pt idx="21520">
                  <c:v>0.61994035879629628</c:v>
                </c:pt>
                <c:pt idx="21521">
                  <c:v>0.61994151620370375</c:v>
                </c:pt>
                <c:pt idx="21522">
                  <c:v>0.61994267361111111</c:v>
                </c:pt>
                <c:pt idx="21523">
                  <c:v>0.61994383101851847</c:v>
                </c:pt>
                <c:pt idx="21524">
                  <c:v>0.61994498842592594</c:v>
                </c:pt>
                <c:pt idx="21525">
                  <c:v>0.61994614583333341</c:v>
                </c:pt>
                <c:pt idx="21526">
                  <c:v>0.61994730324074077</c:v>
                </c:pt>
                <c:pt idx="21527">
                  <c:v>0.61994846064814813</c:v>
                </c:pt>
                <c:pt idx="21528">
                  <c:v>0.61994981481481481</c:v>
                </c:pt>
                <c:pt idx="21529">
                  <c:v>0.61995104166666659</c:v>
                </c:pt>
                <c:pt idx="21530">
                  <c:v>0.61995238425925925</c:v>
                </c:pt>
                <c:pt idx="21531">
                  <c:v>0.61995493055555551</c:v>
                </c:pt>
                <c:pt idx="21532">
                  <c:v>0.61995515046296301</c:v>
                </c:pt>
                <c:pt idx="21533">
                  <c:v>0.61995563657407404</c:v>
                </c:pt>
                <c:pt idx="21534">
                  <c:v>0.61995724537037034</c:v>
                </c:pt>
                <c:pt idx="21535">
                  <c:v>0.61995810185185185</c:v>
                </c:pt>
                <c:pt idx="21536">
                  <c:v>0.61995898148148143</c:v>
                </c:pt>
                <c:pt idx="21537">
                  <c:v>0.61996005787037034</c:v>
                </c:pt>
                <c:pt idx="21538">
                  <c:v>0.61996145833333327</c:v>
                </c:pt>
                <c:pt idx="21539">
                  <c:v>0.61996234953703711</c:v>
                </c:pt>
                <c:pt idx="21540">
                  <c:v>0.61996353009259264</c:v>
                </c:pt>
                <c:pt idx="21541">
                  <c:v>0.61996466435185182</c:v>
                </c:pt>
                <c:pt idx="21542">
                  <c:v>0.61996590277777774</c:v>
                </c:pt>
                <c:pt idx="21543">
                  <c:v>0.61996697916666665</c:v>
                </c:pt>
                <c:pt idx="21544">
                  <c:v>0.61996814814814816</c:v>
                </c:pt>
                <c:pt idx="21545">
                  <c:v>0.61996930555555552</c:v>
                </c:pt>
                <c:pt idx="21546">
                  <c:v>0.61997045138888884</c:v>
                </c:pt>
                <c:pt idx="21547">
                  <c:v>0.61997162037037035</c:v>
                </c:pt>
                <c:pt idx="21548">
                  <c:v>0.61997278935185185</c:v>
                </c:pt>
                <c:pt idx="21549">
                  <c:v>0.61997489583333332</c:v>
                </c:pt>
                <c:pt idx="21550">
                  <c:v>0.61997644675925923</c:v>
                </c:pt>
                <c:pt idx="21551">
                  <c:v>0.61997663194444441</c:v>
                </c:pt>
                <c:pt idx="21552">
                  <c:v>0.61997755787037034</c:v>
                </c:pt>
                <c:pt idx="21553">
                  <c:v>0.619979375</c:v>
                </c:pt>
                <c:pt idx="21554">
                  <c:v>0.61998006944444439</c:v>
                </c:pt>
                <c:pt idx="21555">
                  <c:v>0.61998100694444436</c:v>
                </c:pt>
                <c:pt idx="21556">
                  <c:v>0.61998284722222219</c:v>
                </c:pt>
                <c:pt idx="21557">
                  <c:v>0.61998341435185189</c:v>
                </c:pt>
                <c:pt idx="21558">
                  <c:v>0.61998513888888884</c:v>
                </c:pt>
                <c:pt idx="21559">
                  <c:v>0.61998631944444449</c:v>
                </c:pt>
                <c:pt idx="21560">
                  <c:v>0.61998671296296293</c:v>
                </c:pt>
                <c:pt idx="21561">
                  <c:v>0.61998781250000001</c:v>
                </c:pt>
                <c:pt idx="21562">
                  <c:v>0.61998896990740737</c:v>
                </c:pt>
                <c:pt idx="21563">
                  <c:v>0.61999012731481473</c:v>
                </c:pt>
                <c:pt idx="21564">
                  <c:v>0.6199912847222222</c:v>
                </c:pt>
                <c:pt idx="21565">
                  <c:v>0.61999244212962967</c:v>
                </c:pt>
                <c:pt idx="21566">
                  <c:v>0.61999359953703703</c:v>
                </c:pt>
                <c:pt idx="21567">
                  <c:v>0.61999475694444439</c:v>
                </c:pt>
                <c:pt idx="21568">
                  <c:v>0.61999591435185186</c:v>
                </c:pt>
                <c:pt idx="21569">
                  <c:v>0.61999707175925933</c:v>
                </c:pt>
                <c:pt idx="21570">
                  <c:v>0.61999822916666669</c:v>
                </c:pt>
                <c:pt idx="21571">
                  <c:v>0.6200002546296296</c:v>
                </c:pt>
                <c:pt idx="21572">
                  <c:v>0.62000157407407408</c:v>
                </c:pt>
                <c:pt idx="21573">
                  <c:v>0.62000193287037042</c:v>
                </c:pt>
                <c:pt idx="21574">
                  <c:v>0.62000392361111112</c:v>
                </c:pt>
                <c:pt idx="21575">
                  <c:v>0.62000488425925926</c:v>
                </c:pt>
                <c:pt idx="21576">
                  <c:v>0.62000517361111107</c:v>
                </c:pt>
                <c:pt idx="21577">
                  <c:v>0.6200071412037037</c:v>
                </c:pt>
                <c:pt idx="21578">
                  <c:v>0.62000811342592599</c:v>
                </c:pt>
                <c:pt idx="21579">
                  <c:v>0.62000864583333337</c:v>
                </c:pt>
                <c:pt idx="21580">
                  <c:v>0.62000980324074073</c:v>
                </c:pt>
                <c:pt idx="21581">
                  <c:v>0.6200109606481482</c:v>
                </c:pt>
                <c:pt idx="21582">
                  <c:v>0.62001211805555556</c:v>
                </c:pt>
                <c:pt idx="21583">
                  <c:v>0.62001327546296292</c:v>
                </c:pt>
                <c:pt idx="21584">
                  <c:v>0.62001443287037039</c:v>
                </c:pt>
                <c:pt idx="21585">
                  <c:v>0.62001557870370372</c:v>
                </c:pt>
                <c:pt idx="21586">
                  <c:v>0.62001674768518522</c:v>
                </c:pt>
                <c:pt idx="21587">
                  <c:v>0.62001790509259258</c:v>
                </c:pt>
                <c:pt idx="21588">
                  <c:v>0.62001907407407408</c:v>
                </c:pt>
                <c:pt idx="21589">
                  <c:v>0.62002028935185183</c:v>
                </c:pt>
                <c:pt idx="21590">
                  <c:v>0.62002332175925923</c:v>
                </c:pt>
                <c:pt idx="21591">
                  <c:v>0.62002405092592594</c:v>
                </c:pt>
                <c:pt idx="21592">
                  <c:v>0.62002571759259262</c:v>
                </c:pt>
                <c:pt idx="21593">
                  <c:v>0.62002677083333335</c:v>
                </c:pt>
                <c:pt idx="21594">
                  <c:v>0.62002743055555554</c:v>
                </c:pt>
                <c:pt idx="21595">
                  <c:v>0.62002895833333338</c:v>
                </c:pt>
                <c:pt idx="21596">
                  <c:v>0.62002999999999997</c:v>
                </c:pt>
                <c:pt idx="21597">
                  <c:v>0.6200310532407407</c:v>
                </c:pt>
                <c:pt idx="21598">
                  <c:v>0.62003204861111116</c:v>
                </c:pt>
                <c:pt idx="21599">
                  <c:v>0.62003320601851852</c:v>
                </c:pt>
                <c:pt idx="21600">
                  <c:v>0.62003436342592588</c:v>
                </c:pt>
                <c:pt idx="21601">
                  <c:v>0.62003550925925921</c:v>
                </c:pt>
                <c:pt idx="21602">
                  <c:v>0.62003667824074071</c:v>
                </c:pt>
                <c:pt idx="21603">
                  <c:v>0.62003783564814818</c:v>
                </c:pt>
                <c:pt idx="21604">
                  <c:v>0.62003898148148151</c:v>
                </c:pt>
                <c:pt idx="21605">
                  <c:v>0.6200401504629629</c:v>
                </c:pt>
                <c:pt idx="21606">
                  <c:v>0.62004130787037037</c:v>
                </c:pt>
                <c:pt idx="21607">
                  <c:v>0.62004246527777784</c:v>
                </c:pt>
                <c:pt idx="21608">
                  <c:v>0.62004364583333338</c:v>
                </c:pt>
                <c:pt idx="21609">
                  <c:v>0.62004542824074083</c:v>
                </c:pt>
                <c:pt idx="21610">
                  <c:v>0.62004611111111108</c:v>
                </c:pt>
                <c:pt idx="21611">
                  <c:v>0.6200474768518518</c:v>
                </c:pt>
                <c:pt idx="21612">
                  <c:v>0.62004853009259253</c:v>
                </c:pt>
                <c:pt idx="21613">
                  <c:v>0.62004961805555547</c:v>
                </c:pt>
                <c:pt idx="21614">
                  <c:v>0.62005118055555553</c:v>
                </c:pt>
                <c:pt idx="21615">
                  <c:v>0.62005201388888886</c:v>
                </c:pt>
                <c:pt idx="21616">
                  <c:v>0.62005288194444452</c:v>
                </c:pt>
                <c:pt idx="21617">
                  <c:v>0.62005403935185188</c:v>
                </c:pt>
                <c:pt idx="21618">
                  <c:v>0.62005519675925924</c:v>
                </c:pt>
                <c:pt idx="21619">
                  <c:v>0.6200563541666666</c:v>
                </c:pt>
                <c:pt idx="21620">
                  <c:v>0.62005751157407407</c:v>
                </c:pt>
                <c:pt idx="21621">
                  <c:v>0.62005866898148154</c:v>
                </c:pt>
                <c:pt idx="21622">
                  <c:v>0.6200598263888889</c:v>
                </c:pt>
                <c:pt idx="21623">
                  <c:v>0.62006098379629626</c:v>
                </c:pt>
                <c:pt idx="21624">
                  <c:v>0.62006214120370373</c:v>
                </c:pt>
                <c:pt idx="21625">
                  <c:v>0.62006329861111109</c:v>
                </c:pt>
                <c:pt idx="21626">
                  <c:v>0.62006449074074077</c:v>
                </c:pt>
                <c:pt idx="21627">
                  <c:v>0.62006640046296302</c:v>
                </c:pt>
                <c:pt idx="21628">
                  <c:v>0.62006802083333334</c:v>
                </c:pt>
                <c:pt idx="21629">
                  <c:v>0.62006819444444439</c:v>
                </c:pt>
                <c:pt idx="21630">
                  <c:v>0.6200695833333334</c:v>
                </c:pt>
                <c:pt idx="21631">
                  <c:v>0.62007103009259257</c:v>
                </c:pt>
                <c:pt idx="21632">
                  <c:v>0.62007149305555564</c:v>
                </c:pt>
                <c:pt idx="21633">
                  <c:v>0.62007324074074077</c:v>
                </c:pt>
                <c:pt idx="21634">
                  <c:v>0.62007421296296295</c:v>
                </c:pt>
                <c:pt idx="21635">
                  <c:v>0.62007490740740745</c:v>
                </c:pt>
                <c:pt idx="21636">
                  <c:v>0.6200760300925926</c:v>
                </c:pt>
                <c:pt idx="21637">
                  <c:v>0.6200771990740741</c:v>
                </c:pt>
                <c:pt idx="21638">
                  <c:v>0.62007834490740743</c:v>
                </c:pt>
                <c:pt idx="21639">
                  <c:v>0.62007950231481479</c:v>
                </c:pt>
                <c:pt idx="21640">
                  <c:v>0.62008067129629629</c:v>
                </c:pt>
                <c:pt idx="21641">
                  <c:v>0.62008181712962962</c:v>
                </c:pt>
                <c:pt idx="21642">
                  <c:v>0.62008297453703709</c:v>
                </c:pt>
                <c:pt idx="21643">
                  <c:v>0.62008413194444445</c:v>
                </c:pt>
                <c:pt idx="21644">
                  <c:v>0.62008527777777778</c:v>
                </c:pt>
                <c:pt idx="21645">
                  <c:v>0.62008644675925928</c:v>
                </c:pt>
                <c:pt idx="21646">
                  <c:v>0.62008791666666663</c:v>
                </c:pt>
                <c:pt idx="21647">
                  <c:v>0.62008903935185189</c:v>
                </c:pt>
                <c:pt idx="21648">
                  <c:v>0.62009024305555549</c:v>
                </c:pt>
                <c:pt idx="21649">
                  <c:v>0.62009245370370369</c:v>
                </c:pt>
                <c:pt idx="21650">
                  <c:v>0.62009364583333337</c:v>
                </c:pt>
                <c:pt idx="21651">
                  <c:v>0.6200957407407407</c:v>
                </c:pt>
                <c:pt idx="21652">
                  <c:v>0.62009590277777782</c:v>
                </c:pt>
                <c:pt idx="21653">
                  <c:v>0.62009701388888883</c:v>
                </c:pt>
                <c:pt idx="21654">
                  <c:v>0.6200981712962963</c:v>
                </c:pt>
                <c:pt idx="21655">
                  <c:v>0.62009932870370377</c:v>
                </c:pt>
                <c:pt idx="21656">
                  <c:v>0.62010048611111113</c:v>
                </c:pt>
                <c:pt idx="21657">
                  <c:v>0.62010164351851849</c:v>
                </c:pt>
                <c:pt idx="21658">
                  <c:v>0.62010280092592585</c:v>
                </c:pt>
                <c:pt idx="21659">
                  <c:v>0.62010395833333343</c:v>
                </c:pt>
                <c:pt idx="21660">
                  <c:v>0.62010510416666664</c:v>
                </c:pt>
                <c:pt idx="21661">
                  <c:v>0.62010627314814815</c:v>
                </c:pt>
                <c:pt idx="21662">
                  <c:v>0.62010743055555551</c:v>
                </c:pt>
                <c:pt idx="21663">
                  <c:v>0.62010922453703698</c:v>
                </c:pt>
                <c:pt idx="21664">
                  <c:v>0.62010980324074072</c:v>
                </c:pt>
                <c:pt idx="21665">
                  <c:v>0.62011160879629623</c:v>
                </c:pt>
                <c:pt idx="21666">
                  <c:v>0.62011337962962965</c:v>
                </c:pt>
                <c:pt idx="21667">
                  <c:v>0.62011350694444445</c:v>
                </c:pt>
                <c:pt idx="21668">
                  <c:v>0.62011516203703698</c:v>
                </c:pt>
                <c:pt idx="21669">
                  <c:v>0.62011605324074082</c:v>
                </c:pt>
                <c:pt idx="21670">
                  <c:v>0.62011675925925935</c:v>
                </c:pt>
                <c:pt idx="21671">
                  <c:v>0.62011891203703706</c:v>
                </c:pt>
                <c:pt idx="21672">
                  <c:v>0.62012004629629636</c:v>
                </c:pt>
                <c:pt idx="21673">
                  <c:v>0.6201205671296296</c:v>
                </c:pt>
                <c:pt idx="21674">
                  <c:v>0.62012131944444449</c:v>
                </c:pt>
                <c:pt idx="21675">
                  <c:v>0.62012247685185184</c:v>
                </c:pt>
                <c:pt idx="21676">
                  <c:v>0.62012364583333335</c:v>
                </c:pt>
                <c:pt idx="21677">
                  <c:v>0.62012479166666667</c:v>
                </c:pt>
                <c:pt idx="21678">
                  <c:v>0.62012594907407403</c:v>
                </c:pt>
                <c:pt idx="21679">
                  <c:v>0.6201271064814815</c:v>
                </c:pt>
                <c:pt idx="21680">
                  <c:v>0.62012826388888886</c:v>
                </c:pt>
                <c:pt idx="21681">
                  <c:v>0.62012942129629633</c:v>
                </c:pt>
                <c:pt idx="21682">
                  <c:v>0.62013057870370369</c:v>
                </c:pt>
                <c:pt idx="21683">
                  <c:v>0.62013173611111105</c:v>
                </c:pt>
                <c:pt idx="21684">
                  <c:v>0.62013343750000005</c:v>
                </c:pt>
                <c:pt idx="21685">
                  <c:v>0.62013457175925923</c:v>
                </c:pt>
                <c:pt idx="21686">
                  <c:v>0.6201353472222223</c:v>
                </c:pt>
                <c:pt idx="21687">
                  <c:v>0.62013747685185183</c:v>
                </c:pt>
                <c:pt idx="21688">
                  <c:v>0.62013798611111115</c:v>
                </c:pt>
                <c:pt idx="21689">
                  <c:v>0.6201387615740741</c:v>
                </c:pt>
                <c:pt idx="21690">
                  <c:v>0.62014100694444441</c:v>
                </c:pt>
                <c:pt idx="21691">
                  <c:v>0.62014163194444449</c:v>
                </c:pt>
                <c:pt idx="21692">
                  <c:v>0.62014229166666668</c:v>
                </c:pt>
                <c:pt idx="21693">
                  <c:v>0.62014344907407404</c:v>
                </c:pt>
                <c:pt idx="21694">
                  <c:v>0.62014447916666671</c:v>
                </c:pt>
                <c:pt idx="21695">
                  <c:v>0.62014562500000003</c:v>
                </c:pt>
                <c:pt idx="21696">
                  <c:v>0.62014678240740739</c:v>
                </c:pt>
                <c:pt idx="21697">
                  <c:v>0.62014793981481475</c:v>
                </c:pt>
                <c:pt idx="21698">
                  <c:v>0.62014909722222222</c:v>
                </c:pt>
                <c:pt idx="21699">
                  <c:v>0.62015025462962969</c:v>
                </c:pt>
                <c:pt idx="21700">
                  <c:v>0.62015141203703705</c:v>
                </c:pt>
                <c:pt idx="21701">
                  <c:v>0.62015256944444441</c:v>
                </c:pt>
                <c:pt idx="21702">
                  <c:v>0.62015373842592592</c:v>
                </c:pt>
                <c:pt idx="21703">
                  <c:v>0.62015497685185184</c:v>
                </c:pt>
                <c:pt idx="21704">
                  <c:v>0.620156261574074</c:v>
                </c:pt>
                <c:pt idx="21705">
                  <c:v>0.6201574305555555</c:v>
                </c:pt>
                <c:pt idx="21706">
                  <c:v>0.62015869212962971</c:v>
                </c:pt>
                <c:pt idx="21707">
                  <c:v>0.62016009259259264</c:v>
                </c:pt>
                <c:pt idx="21708">
                  <c:v>0.620160775462963</c:v>
                </c:pt>
                <c:pt idx="21709">
                  <c:v>0.62016260416666669</c:v>
                </c:pt>
                <c:pt idx="21710">
                  <c:v>0.62016298611111109</c:v>
                </c:pt>
                <c:pt idx="21711">
                  <c:v>0.62016420138888884</c:v>
                </c:pt>
                <c:pt idx="21712">
                  <c:v>0.62016616898148147</c:v>
                </c:pt>
                <c:pt idx="21713">
                  <c:v>0.62016663194444444</c:v>
                </c:pt>
                <c:pt idx="21714">
                  <c:v>0.62016761574074075</c:v>
                </c:pt>
                <c:pt idx="21715">
                  <c:v>0.62016877314814822</c:v>
                </c:pt>
                <c:pt idx="21716">
                  <c:v>0.62016993055555558</c:v>
                </c:pt>
                <c:pt idx="21717">
                  <c:v>0.62017108796296294</c:v>
                </c:pt>
                <c:pt idx="21718">
                  <c:v>0.6201722453703703</c:v>
                </c:pt>
                <c:pt idx="21719">
                  <c:v>0.62017340277777777</c:v>
                </c:pt>
                <c:pt idx="21720">
                  <c:v>0.62017456018518524</c:v>
                </c:pt>
                <c:pt idx="21721">
                  <c:v>0.6201757175925926</c:v>
                </c:pt>
                <c:pt idx="21722">
                  <c:v>0.62017687499999996</c:v>
                </c:pt>
                <c:pt idx="21723">
                  <c:v>0.62017803240740743</c:v>
                </c:pt>
                <c:pt idx="21724">
                  <c:v>0.62017995370370371</c:v>
                </c:pt>
                <c:pt idx="21725">
                  <c:v>0.62018064814814811</c:v>
                </c:pt>
                <c:pt idx="21726">
                  <c:v>0.62018167824074077</c:v>
                </c:pt>
                <c:pt idx="21727">
                  <c:v>0.62018290509259255</c:v>
                </c:pt>
                <c:pt idx="21728">
                  <c:v>0.62018412037037041</c:v>
                </c:pt>
                <c:pt idx="21729">
                  <c:v>0.62018509259259258</c:v>
                </c:pt>
                <c:pt idx="21730">
                  <c:v>0.62018660879629628</c:v>
                </c:pt>
                <c:pt idx="21731">
                  <c:v>0.62018752314814807</c:v>
                </c:pt>
                <c:pt idx="21732">
                  <c:v>0.62018899305555553</c:v>
                </c:pt>
                <c:pt idx="21733">
                  <c:v>0.62018975694444445</c:v>
                </c:pt>
                <c:pt idx="21734">
                  <c:v>0.62019076388888894</c:v>
                </c:pt>
                <c:pt idx="21735">
                  <c:v>0.6201919212962963</c:v>
                </c:pt>
                <c:pt idx="21736">
                  <c:v>0.62019307870370366</c:v>
                </c:pt>
                <c:pt idx="21737">
                  <c:v>0.62019423611111113</c:v>
                </c:pt>
                <c:pt idx="21738">
                  <c:v>0.62019540509259263</c:v>
                </c:pt>
                <c:pt idx="21739">
                  <c:v>0.62019655092592596</c:v>
                </c:pt>
                <c:pt idx="21740">
                  <c:v>0.62019770833333332</c:v>
                </c:pt>
                <c:pt idx="21741">
                  <c:v>0.62019886574074079</c:v>
                </c:pt>
                <c:pt idx="21742">
                  <c:v>0.62020002314814815</c:v>
                </c:pt>
                <c:pt idx="21743">
                  <c:v>0.62020126157407407</c:v>
                </c:pt>
                <c:pt idx="21744">
                  <c:v>0.62020238425925922</c:v>
                </c:pt>
                <c:pt idx="21745">
                  <c:v>0.62020479166666675</c:v>
                </c:pt>
                <c:pt idx="21746">
                  <c:v>0.62020517361111105</c:v>
                </c:pt>
                <c:pt idx="21747">
                  <c:v>0.62020586805555555</c:v>
                </c:pt>
                <c:pt idx="21748">
                  <c:v>0.62020710648148147</c:v>
                </c:pt>
                <c:pt idx="21749">
                  <c:v>0.62020853009259258</c:v>
                </c:pt>
                <c:pt idx="21750">
                  <c:v>0.62020931712962957</c:v>
                </c:pt>
                <c:pt idx="21751">
                  <c:v>0.62021049768518521</c:v>
                </c:pt>
                <c:pt idx="21752">
                  <c:v>0.62021159722222219</c:v>
                </c:pt>
                <c:pt idx="21753">
                  <c:v>0.62021275462962966</c:v>
                </c:pt>
                <c:pt idx="21754">
                  <c:v>0.62021391203703713</c:v>
                </c:pt>
                <c:pt idx="21755">
                  <c:v>0.62021506944444449</c:v>
                </c:pt>
                <c:pt idx="21756">
                  <c:v>0.62021623842592588</c:v>
                </c:pt>
                <c:pt idx="21757">
                  <c:v>0.62021738425925921</c:v>
                </c:pt>
                <c:pt idx="21758">
                  <c:v>0.62021853009259265</c:v>
                </c:pt>
                <c:pt idx="21759">
                  <c:v>0.62021969907407415</c:v>
                </c:pt>
                <c:pt idx="21760">
                  <c:v>0.62022085648148151</c:v>
                </c:pt>
                <c:pt idx="21761">
                  <c:v>0.62022201388888887</c:v>
                </c:pt>
                <c:pt idx="21762">
                  <c:v>0.62022431712962967</c:v>
                </c:pt>
                <c:pt idx="21763">
                  <c:v>0.62022540509259261</c:v>
                </c:pt>
                <c:pt idx="21764">
                  <c:v>0.62022560185185183</c:v>
                </c:pt>
                <c:pt idx="21765">
                  <c:v>0.62022787037037042</c:v>
                </c:pt>
                <c:pt idx="21766">
                  <c:v>0.62022879629629624</c:v>
                </c:pt>
                <c:pt idx="21767">
                  <c:v>0.62022910879629622</c:v>
                </c:pt>
                <c:pt idx="21768">
                  <c:v>0.62023023148148149</c:v>
                </c:pt>
                <c:pt idx="21769">
                  <c:v>0.62023296296296293</c:v>
                </c:pt>
                <c:pt idx="21770">
                  <c:v>0.62023312500000005</c:v>
                </c:pt>
                <c:pt idx="21771">
                  <c:v>0.62023358796296302</c:v>
                </c:pt>
                <c:pt idx="21772">
                  <c:v>0.62023474537037038</c:v>
                </c:pt>
                <c:pt idx="21773">
                  <c:v>0.62023590277777774</c:v>
                </c:pt>
                <c:pt idx="21774">
                  <c:v>0.62023706018518521</c:v>
                </c:pt>
                <c:pt idx="21775">
                  <c:v>0.62023821759259257</c:v>
                </c:pt>
                <c:pt idx="21776">
                  <c:v>0.62023937500000004</c:v>
                </c:pt>
                <c:pt idx="21777">
                  <c:v>0.62024068287037037</c:v>
                </c:pt>
                <c:pt idx="21778">
                  <c:v>0.62024168981481476</c:v>
                </c:pt>
                <c:pt idx="21779">
                  <c:v>0.62024284722222223</c:v>
                </c:pt>
                <c:pt idx="21780">
                  <c:v>0.6202440046296297</c:v>
                </c:pt>
                <c:pt idx="21781">
                  <c:v>0.62024516203703706</c:v>
                </c:pt>
                <c:pt idx="21782">
                  <c:v>0.62024631944444442</c:v>
                </c:pt>
                <c:pt idx="21783">
                  <c:v>0.62024795138888889</c:v>
                </c:pt>
                <c:pt idx="21784">
                  <c:v>0.62024916666666663</c:v>
                </c:pt>
                <c:pt idx="21785">
                  <c:v>0.62024979166666672</c:v>
                </c:pt>
                <c:pt idx="21786">
                  <c:v>0.62025150462962964</c:v>
                </c:pt>
                <c:pt idx="21787">
                  <c:v>0.62025263888888893</c:v>
                </c:pt>
                <c:pt idx="21788">
                  <c:v>0.62025349537037044</c:v>
                </c:pt>
                <c:pt idx="21789">
                  <c:v>0.62025518518518519</c:v>
                </c:pt>
                <c:pt idx="21790">
                  <c:v>0.62025620370370371</c:v>
                </c:pt>
                <c:pt idx="21791">
                  <c:v>0.6202567361111111</c:v>
                </c:pt>
                <c:pt idx="21792">
                  <c:v>0.62025789351851845</c:v>
                </c:pt>
                <c:pt idx="21793">
                  <c:v>0.62025905092592593</c:v>
                </c:pt>
                <c:pt idx="21794">
                  <c:v>0.6202602083333334</c:v>
                </c:pt>
                <c:pt idx="21795">
                  <c:v>0.62026136574074076</c:v>
                </c:pt>
                <c:pt idx="21796">
                  <c:v>0.62026253472222215</c:v>
                </c:pt>
                <c:pt idx="21797">
                  <c:v>0.62026368055555559</c:v>
                </c:pt>
                <c:pt idx="21798">
                  <c:v>0.62026483796296294</c:v>
                </c:pt>
                <c:pt idx="21799">
                  <c:v>0.62026599537037042</c:v>
                </c:pt>
                <c:pt idx="21800">
                  <c:v>0.62026714120370363</c:v>
                </c:pt>
                <c:pt idx="21801">
                  <c:v>0.62026833333333331</c:v>
                </c:pt>
                <c:pt idx="21802">
                  <c:v>0.62027099537037034</c:v>
                </c:pt>
                <c:pt idx="21803">
                  <c:v>0.62027115740740746</c:v>
                </c:pt>
                <c:pt idx="21804">
                  <c:v>0.6202718055555555</c:v>
                </c:pt>
                <c:pt idx="21805">
                  <c:v>0.62027318287037037</c:v>
                </c:pt>
                <c:pt idx="21806">
                  <c:v>0.62027444444444446</c:v>
                </c:pt>
                <c:pt idx="21807">
                  <c:v>0.62027578703703701</c:v>
                </c:pt>
                <c:pt idx="21808">
                  <c:v>0.62027758101851849</c:v>
                </c:pt>
                <c:pt idx="21809">
                  <c:v>0.62027792824074068</c:v>
                </c:pt>
                <c:pt idx="21810">
                  <c:v>0.62027872685185192</c:v>
                </c:pt>
                <c:pt idx="21811">
                  <c:v>0.62027988425925928</c:v>
                </c:pt>
                <c:pt idx="21812">
                  <c:v>0.62028104166666664</c:v>
                </c:pt>
                <c:pt idx="21813">
                  <c:v>0.620282199074074</c:v>
                </c:pt>
                <c:pt idx="21814">
                  <c:v>0.62028336805555551</c:v>
                </c:pt>
                <c:pt idx="21815">
                  <c:v>0.62028452546296298</c:v>
                </c:pt>
                <c:pt idx="21816">
                  <c:v>0.62028568287037034</c:v>
                </c:pt>
                <c:pt idx="21817">
                  <c:v>0.62028682870370366</c:v>
                </c:pt>
                <c:pt idx="21818">
                  <c:v>0.62028798611111113</c:v>
                </c:pt>
                <c:pt idx="21819">
                  <c:v>0.62028915509259264</c:v>
                </c:pt>
                <c:pt idx="21820">
                  <c:v>0.62029038194444441</c:v>
                </c:pt>
                <c:pt idx="21821">
                  <c:v>0.62029165509259265</c:v>
                </c:pt>
                <c:pt idx="21822">
                  <c:v>0.6202945138888889</c:v>
                </c:pt>
                <c:pt idx="21823">
                  <c:v>0.62029515046296291</c:v>
                </c:pt>
                <c:pt idx="21824">
                  <c:v>0.6202954629629629</c:v>
                </c:pt>
                <c:pt idx="21825">
                  <c:v>0.62029635416666673</c:v>
                </c:pt>
                <c:pt idx="21826">
                  <c:v>0.62029797453703706</c:v>
                </c:pt>
                <c:pt idx="21827">
                  <c:v>0.62029863425925935</c:v>
                </c:pt>
                <c:pt idx="21828">
                  <c:v>0.62030003472222228</c:v>
                </c:pt>
                <c:pt idx="21829">
                  <c:v>0.62030135416666665</c:v>
                </c:pt>
                <c:pt idx="21830">
                  <c:v>0.62030188657407404</c:v>
                </c:pt>
                <c:pt idx="21831">
                  <c:v>0.62030303240740736</c:v>
                </c:pt>
                <c:pt idx="21832">
                  <c:v>0.62030418981481483</c:v>
                </c:pt>
                <c:pt idx="21833">
                  <c:v>0.62030535879629634</c:v>
                </c:pt>
                <c:pt idx="21834">
                  <c:v>0.62030650462962966</c:v>
                </c:pt>
                <c:pt idx="21835">
                  <c:v>0.62030767361111105</c:v>
                </c:pt>
                <c:pt idx="21836">
                  <c:v>0.62030881944444449</c:v>
                </c:pt>
                <c:pt idx="21837">
                  <c:v>0.62030997685185185</c:v>
                </c:pt>
                <c:pt idx="21838">
                  <c:v>0.62031113425925921</c:v>
                </c:pt>
                <c:pt idx="21839">
                  <c:v>0.62031229166666668</c:v>
                </c:pt>
                <c:pt idx="21840">
                  <c:v>0.62031343750000001</c:v>
                </c:pt>
                <c:pt idx="21841">
                  <c:v>0.62031462962962969</c:v>
                </c:pt>
                <c:pt idx="21842">
                  <c:v>0.62031599537037041</c:v>
                </c:pt>
                <c:pt idx="21843">
                  <c:v>0.6203173495370371</c:v>
                </c:pt>
                <c:pt idx="21844">
                  <c:v>0.62031900462962963</c:v>
                </c:pt>
                <c:pt idx="21845">
                  <c:v>0.6203192476851852</c:v>
                </c:pt>
                <c:pt idx="21846">
                  <c:v>0.6203206365740741</c:v>
                </c:pt>
                <c:pt idx="21847">
                  <c:v>0.62032155092592589</c:v>
                </c:pt>
                <c:pt idx="21848">
                  <c:v>0.62032277777777778</c:v>
                </c:pt>
                <c:pt idx="21849">
                  <c:v>0.62032504629629637</c:v>
                </c:pt>
                <c:pt idx="21850">
                  <c:v>0.6203256597222222</c:v>
                </c:pt>
                <c:pt idx="21851">
                  <c:v>0.62032618055555555</c:v>
                </c:pt>
                <c:pt idx="21852">
                  <c:v>0.62032733796296291</c:v>
                </c:pt>
                <c:pt idx="21853">
                  <c:v>0.62032849537037038</c:v>
                </c:pt>
                <c:pt idx="21854">
                  <c:v>0.62032965277777785</c:v>
                </c:pt>
                <c:pt idx="21855">
                  <c:v>0.62033081018518521</c:v>
                </c:pt>
                <c:pt idx="21856">
                  <c:v>0.62033196759259257</c:v>
                </c:pt>
                <c:pt idx="21857">
                  <c:v>0.62033312500000004</c:v>
                </c:pt>
                <c:pt idx="21858">
                  <c:v>0.6203342824074074</c:v>
                </c:pt>
                <c:pt idx="21859">
                  <c:v>0.62033543981481487</c:v>
                </c:pt>
                <c:pt idx="21860">
                  <c:v>0.62033659722222223</c:v>
                </c:pt>
                <c:pt idx="21861">
                  <c:v>0.62033876157407408</c:v>
                </c:pt>
                <c:pt idx="21862">
                  <c:v>0.62033928240740743</c:v>
                </c:pt>
                <c:pt idx="21863">
                  <c:v>0.62034011574074077</c:v>
                </c:pt>
                <c:pt idx="21864">
                  <c:v>0.62034171296296292</c:v>
                </c:pt>
                <c:pt idx="21865">
                  <c:v>0.62034238425925925</c:v>
                </c:pt>
                <c:pt idx="21866">
                  <c:v>0.62034447916666668</c:v>
                </c:pt>
                <c:pt idx="21867">
                  <c:v>0.62034570601851846</c:v>
                </c:pt>
                <c:pt idx="21868">
                  <c:v>0.62034609953703701</c:v>
                </c:pt>
                <c:pt idx="21869">
                  <c:v>0.62034805555555561</c:v>
                </c:pt>
                <c:pt idx="21870">
                  <c:v>0.62034880787037039</c:v>
                </c:pt>
                <c:pt idx="21871">
                  <c:v>0.62034932870370374</c:v>
                </c:pt>
                <c:pt idx="21872">
                  <c:v>0.6203504861111111</c:v>
                </c:pt>
                <c:pt idx="21873">
                  <c:v>0.62035164351851846</c:v>
                </c:pt>
                <c:pt idx="21874">
                  <c:v>0.62035280092592593</c:v>
                </c:pt>
                <c:pt idx="21875">
                  <c:v>0.6203539583333334</c:v>
                </c:pt>
                <c:pt idx="21876">
                  <c:v>0.62035512731481479</c:v>
                </c:pt>
                <c:pt idx="21877">
                  <c:v>0.62035627314814812</c:v>
                </c:pt>
                <c:pt idx="21878">
                  <c:v>0.62035743055555548</c:v>
                </c:pt>
                <c:pt idx="21879">
                  <c:v>0.62035858796296306</c:v>
                </c:pt>
                <c:pt idx="21880">
                  <c:v>0.62035974537037042</c:v>
                </c:pt>
                <c:pt idx="21881">
                  <c:v>0.62036143518518527</c:v>
                </c:pt>
                <c:pt idx="21882">
                  <c:v>0.62036207175925928</c:v>
                </c:pt>
                <c:pt idx="21883">
                  <c:v>0.62036427083333334</c:v>
                </c:pt>
                <c:pt idx="21884">
                  <c:v>0.62036540509259264</c:v>
                </c:pt>
                <c:pt idx="21885">
                  <c:v>0.62036553240740744</c:v>
                </c:pt>
                <c:pt idx="21886">
                  <c:v>0.62036768518518515</c:v>
                </c:pt>
                <c:pt idx="21887">
                  <c:v>0.62036891203703703</c:v>
                </c:pt>
                <c:pt idx="21888">
                  <c:v>0.62036913194444443</c:v>
                </c:pt>
                <c:pt idx="21889">
                  <c:v>0.62037127314814822</c:v>
                </c:pt>
                <c:pt idx="21890">
                  <c:v>0.62037203703703703</c:v>
                </c:pt>
                <c:pt idx="21891">
                  <c:v>0.62037247685185182</c:v>
                </c:pt>
                <c:pt idx="21892">
                  <c:v>0.62037363425925929</c:v>
                </c:pt>
                <c:pt idx="21893">
                  <c:v>0.62037479166666665</c:v>
                </c:pt>
                <c:pt idx="21894">
                  <c:v>0.62037594907407412</c:v>
                </c:pt>
                <c:pt idx="21895">
                  <c:v>0.62037710648148148</c:v>
                </c:pt>
                <c:pt idx="21896">
                  <c:v>0.62037826388888895</c:v>
                </c:pt>
                <c:pt idx="21897">
                  <c:v>0.62037942129629631</c:v>
                </c:pt>
                <c:pt idx="21898">
                  <c:v>0.62038057870370367</c:v>
                </c:pt>
                <c:pt idx="21899">
                  <c:v>0.62038173611111114</c:v>
                </c:pt>
                <c:pt idx="21900">
                  <c:v>0.6203828935185185</c:v>
                </c:pt>
                <c:pt idx="21901">
                  <c:v>0.62038504629629621</c:v>
                </c:pt>
                <c:pt idx="21902">
                  <c:v>0.62038593750000004</c:v>
                </c:pt>
                <c:pt idx="21903">
                  <c:v>0.62038638888888886</c:v>
                </c:pt>
                <c:pt idx="21904">
                  <c:v>0.62038863425925928</c:v>
                </c:pt>
                <c:pt idx="21905">
                  <c:v>0.62038982638888884</c:v>
                </c:pt>
                <c:pt idx="21906">
                  <c:v>0.62038995370370376</c:v>
                </c:pt>
                <c:pt idx="21907">
                  <c:v>0.62039107638888891</c:v>
                </c:pt>
                <c:pt idx="21908">
                  <c:v>0.62039258101851857</c:v>
                </c:pt>
                <c:pt idx="21909">
                  <c:v>0.62039337962962959</c:v>
                </c:pt>
                <c:pt idx="21910">
                  <c:v>0.62039557870370365</c:v>
                </c:pt>
                <c:pt idx="21911">
                  <c:v>0.6203964467592592</c:v>
                </c:pt>
                <c:pt idx="21912">
                  <c:v>0.62039678240740737</c:v>
                </c:pt>
                <c:pt idx="21913">
                  <c:v>0.62039793981481484</c:v>
                </c:pt>
                <c:pt idx="21914">
                  <c:v>0.62039909722222231</c:v>
                </c:pt>
                <c:pt idx="21915">
                  <c:v>0.6204002662037037</c:v>
                </c:pt>
                <c:pt idx="21916">
                  <c:v>0.62040141203703703</c:v>
                </c:pt>
                <c:pt idx="21917">
                  <c:v>0.62040256944444439</c:v>
                </c:pt>
                <c:pt idx="21918">
                  <c:v>0.62040372685185186</c:v>
                </c:pt>
                <c:pt idx="21919">
                  <c:v>0.62040488425925933</c:v>
                </c:pt>
                <c:pt idx="21920">
                  <c:v>0.62040604166666669</c:v>
                </c:pt>
                <c:pt idx="21921">
                  <c:v>0.62040721064814808</c:v>
                </c:pt>
                <c:pt idx="21922">
                  <c:v>0.62041034722222221</c:v>
                </c:pt>
                <c:pt idx="21923">
                  <c:v>0.62041045138888895</c:v>
                </c:pt>
                <c:pt idx="21924">
                  <c:v>0.62041085648148153</c:v>
                </c:pt>
                <c:pt idx="21925">
                  <c:v>0.62041266203703704</c:v>
                </c:pt>
                <c:pt idx="21926">
                  <c:v>0.62041414351851853</c:v>
                </c:pt>
                <c:pt idx="21927">
                  <c:v>0.62041444444444438</c:v>
                </c:pt>
                <c:pt idx="21928">
                  <c:v>0.62041572916666665</c:v>
                </c:pt>
                <c:pt idx="21929">
                  <c:v>0.62041709490740737</c:v>
                </c:pt>
                <c:pt idx="21930">
                  <c:v>0.62041787037037033</c:v>
                </c:pt>
                <c:pt idx="21931">
                  <c:v>0.62041920138888884</c:v>
                </c:pt>
                <c:pt idx="21932">
                  <c:v>0.62042056712962967</c:v>
                </c:pt>
                <c:pt idx="21933">
                  <c:v>0.62042108796296291</c:v>
                </c:pt>
                <c:pt idx="21934">
                  <c:v>0.62042224537037038</c:v>
                </c:pt>
                <c:pt idx="21935">
                  <c:v>0.62042340277777785</c:v>
                </c:pt>
                <c:pt idx="21936">
                  <c:v>0.62042457175925925</c:v>
                </c:pt>
                <c:pt idx="21937">
                  <c:v>0.62042571759259257</c:v>
                </c:pt>
                <c:pt idx="21938">
                  <c:v>0.62042687499999993</c:v>
                </c:pt>
                <c:pt idx="21939">
                  <c:v>0.6204280324074074</c:v>
                </c:pt>
                <c:pt idx="21940">
                  <c:v>0.62042923611111112</c:v>
                </c:pt>
                <c:pt idx="21941">
                  <c:v>0.62043034722222223</c:v>
                </c:pt>
                <c:pt idx="21942">
                  <c:v>0.62043150462962959</c:v>
                </c:pt>
                <c:pt idx="21943">
                  <c:v>0.62043274305555562</c:v>
                </c:pt>
                <c:pt idx="21944">
                  <c:v>0.62043423611111104</c:v>
                </c:pt>
                <c:pt idx="21945">
                  <c:v>0.62043546296296304</c:v>
                </c:pt>
                <c:pt idx="21946">
                  <c:v>0.62043615740740743</c:v>
                </c:pt>
                <c:pt idx="21947">
                  <c:v>0.62043881944444446</c:v>
                </c:pt>
                <c:pt idx="21948">
                  <c:v>0.62043903935185185</c:v>
                </c:pt>
                <c:pt idx="21949">
                  <c:v>0.6204399074074074</c:v>
                </c:pt>
                <c:pt idx="21950">
                  <c:v>0.62044136574074071</c:v>
                </c:pt>
                <c:pt idx="21951">
                  <c:v>0.62044192129629627</c:v>
                </c:pt>
                <c:pt idx="21952">
                  <c:v>0.62044307870370374</c:v>
                </c:pt>
                <c:pt idx="21953">
                  <c:v>0.62044424768518525</c:v>
                </c:pt>
                <c:pt idx="21954">
                  <c:v>0.62044539351851857</c:v>
                </c:pt>
                <c:pt idx="21955">
                  <c:v>0.62044656249999997</c:v>
                </c:pt>
                <c:pt idx="21956">
                  <c:v>0.62044770833333329</c:v>
                </c:pt>
                <c:pt idx="21957">
                  <c:v>0.62044886574074076</c:v>
                </c:pt>
                <c:pt idx="21958">
                  <c:v>0.62045003472222227</c:v>
                </c:pt>
                <c:pt idx="21959">
                  <c:v>0.62045118055555559</c:v>
                </c:pt>
                <c:pt idx="21960">
                  <c:v>0.62045233796296295</c:v>
                </c:pt>
                <c:pt idx="21961">
                  <c:v>0.62045363425925926</c:v>
                </c:pt>
                <c:pt idx="21962">
                  <c:v>0.62045606481481486</c:v>
                </c:pt>
                <c:pt idx="21963">
                  <c:v>0.62045621527777783</c:v>
                </c:pt>
                <c:pt idx="21964">
                  <c:v>0.6204571527777778</c:v>
                </c:pt>
                <c:pt idx="21965">
                  <c:v>0.62045894675925928</c:v>
                </c:pt>
                <c:pt idx="21966">
                  <c:v>0.62046021990740741</c:v>
                </c:pt>
                <c:pt idx="21967">
                  <c:v>0.62046062499999999</c:v>
                </c:pt>
                <c:pt idx="21968">
                  <c:v>0.62046247685185185</c:v>
                </c:pt>
                <c:pt idx="21969">
                  <c:v>0.62046328703703701</c:v>
                </c:pt>
                <c:pt idx="21970">
                  <c:v>0.62046427083333333</c:v>
                </c:pt>
                <c:pt idx="21971">
                  <c:v>0.62046518518518523</c:v>
                </c:pt>
                <c:pt idx="21972">
                  <c:v>0.62046622685185182</c:v>
                </c:pt>
                <c:pt idx="21973">
                  <c:v>0.62046738425925918</c:v>
                </c:pt>
                <c:pt idx="21974">
                  <c:v>0.62046854166666676</c:v>
                </c:pt>
                <c:pt idx="21975">
                  <c:v>0.62046969907407412</c:v>
                </c:pt>
                <c:pt idx="21976">
                  <c:v>0.62047086805555551</c:v>
                </c:pt>
                <c:pt idx="21977">
                  <c:v>0.62047202546296298</c:v>
                </c:pt>
                <c:pt idx="21978">
                  <c:v>0.62047317129629631</c:v>
                </c:pt>
                <c:pt idx="21979">
                  <c:v>0.62047432870370378</c:v>
                </c:pt>
                <c:pt idx="21980">
                  <c:v>0.62047548611111114</c:v>
                </c:pt>
                <c:pt idx="21981">
                  <c:v>0.62047665509259253</c:v>
                </c:pt>
                <c:pt idx="21982">
                  <c:v>0.62047834490740739</c:v>
                </c:pt>
                <c:pt idx="21983">
                  <c:v>0.62047931712962967</c:v>
                </c:pt>
                <c:pt idx="21984">
                  <c:v>0.62048041666666665</c:v>
                </c:pt>
                <c:pt idx="21985">
                  <c:v>0.62048135416666672</c:v>
                </c:pt>
                <c:pt idx="21986">
                  <c:v>0.62048361111111106</c:v>
                </c:pt>
                <c:pt idx="21987">
                  <c:v>0.62048394675925933</c:v>
                </c:pt>
                <c:pt idx="21988">
                  <c:v>0.62048476851851853</c:v>
                </c:pt>
                <c:pt idx="21989">
                  <c:v>0.62048637731481482</c:v>
                </c:pt>
                <c:pt idx="21990">
                  <c:v>0.62048707175925921</c:v>
                </c:pt>
                <c:pt idx="21991">
                  <c:v>0.6204886458333333</c:v>
                </c:pt>
                <c:pt idx="21992">
                  <c:v>0.62049071759259256</c:v>
                </c:pt>
                <c:pt idx="21993">
                  <c:v>0.62049187500000003</c:v>
                </c:pt>
                <c:pt idx="21994">
                  <c:v>0.62049302083333335</c:v>
                </c:pt>
                <c:pt idx="21995">
                  <c:v>0.62049418981481474</c:v>
                </c:pt>
                <c:pt idx="21996">
                  <c:v>0.62049533564814818</c:v>
                </c:pt>
                <c:pt idx="21997">
                  <c:v>0.62049650462962969</c:v>
                </c:pt>
                <c:pt idx="21998">
                  <c:v>0.62049781250000002</c:v>
                </c:pt>
                <c:pt idx="21999">
                  <c:v>0.6204988194444444</c:v>
                </c:pt>
                <c:pt idx="22000">
                  <c:v>0.62049997685185176</c:v>
                </c:pt>
                <c:pt idx="22001">
                  <c:v>0.62050113425925923</c:v>
                </c:pt>
                <c:pt idx="22002">
                  <c:v>0.62050252314814813</c:v>
                </c:pt>
                <c:pt idx="22003">
                  <c:v>0.62050398148148145</c:v>
                </c:pt>
                <c:pt idx="22004">
                  <c:v>0.62050512731481478</c:v>
                </c:pt>
                <c:pt idx="22005">
                  <c:v>0.62050626157407407</c:v>
                </c:pt>
                <c:pt idx="22006">
                  <c:v>0.62050692129629637</c:v>
                </c:pt>
                <c:pt idx="22007">
                  <c:v>0.6205082638888888</c:v>
                </c:pt>
                <c:pt idx="22008">
                  <c:v>0.62050928240740744</c:v>
                </c:pt>
                <c:pt idx="22009">
                  <c:v>0.6205104398148148</c:v>
                </c:pt>
                <c:pt idx="22010">
                  <c:v>0.6205119560185185</c:v>
                </c:pt>
                <c:pt idx="22011">
                  <c:v>0.62051270833333338</c:v>
                </c:pt>
                <c:pt idx="22012">
                  <c:v>0.6205138541666666</c:v>
                </c:pt>
                <c:pt idx="22013">
                  <c:v>0.6205150231481481</c:v>
                </c:pt>
                <c:pt idx="22014">
                  <c:v>0.62051616898148154</c:v>
                </c:pt>
                <c:pt idx="22015">
                  <c:v>0.62051733796296293</c:v>
                </c:pt>
                <c:pt idx="22016">
                  <c:v>0.6205184953703704</c:v>
                </c:pt>
                <c:pt idx="22017">
                  <c:v>0.62051965277777776</c:v>
                </c:pt>
                <c:pt idx="22018">
                  <c:v>0.62052079861111109</c:v>
                </c:pt>
                <c:pt idx="22019">
                  <c:v>0.62052196759259259</c:v>
                </c:pt>
                <c:pt idx="22020">
                  <c:v>0.62052312499999995</c:v>
                </c:pt>
                <c:pt idx="22021">
                  <c:v>0.62052526620370374</c:v>
                </c:pt>
                <c:pt idx="22022">
                  <c:v>0.62052648148148148</c:v>
                </c:pt>
                <c:pt idx="22023">
                  <c:v>0.62052658564814822</c:v>
                </c:pt>
                <c:pt idx="22024">
                  <c:v>0.62052944444444447</c:v>
                </c:pt>
                <c:pt idx="22025">
                  <c:v>0.62052961805555551</c:v>
                </c:pt>
                <c:pt idx="22026">
                  <c:v>0.62053008101851848</c:v>
                </c:pt>
                <c:pt idx="22027">
                  <c:v>0.62053168981481488</c:v>
                </c:pt>
                <c:pt idx="22028">
                  <c:v>0.62053296296296301</c:v>
                </c:pt>
                <c:pt idx="22029">
                  <c:v>0.62053458333333333</c:v>
                </c:pt>
                <c:pt idx="22030">
                  <c:v>0.62053597222222223</c:v>
                </c:pt>
                <c:pt idx="22031">
                  <c:v>0.62053707175925921</c:v>
                </c:pt>
                <c:pt idx="22032">
                  <c:v>0.62053822916666668</c:v>
                </c:pt>
                <c:pt idx="22033">
                  <c:v>0.62053938657407415</c:v>
                </c:pt>
                <c:pt idx="22034">
                  <c:v>0.62054053240740736</c:v>
                </c:pt>
                <c:pt idx="22035">
                  <c:v>0.62054170138888887</c:v>
                </c:pt>
                <c:pt idx="22036">
                  <c:v>0.62054285879629623</c:v>
                </c:pt>
                <c:pt idx="22037">
                  <c:v>0.62054400462962966</c:v>
                </c:pt>
                <c:pt idx="22038">
                  <c:v>0.62054517361111117</c:v>
                </c:pt>
                <c:pt idx="22039">
                  <c:v>0.62054631944444438</c:v>
                </c:pt>
                <c:pt idx="22040">
                  <c:v>0.62054748842592589</c:v>
                </c:pt>
                <c:pt idx="22041">
                  <c:v>0.6205510300925926</c:v>
                </c:pt>
                <c:pt idx="22042">
                  <c:v>0.62055148148148154</c:v>
                </c:pt>
                <c:pt idx="22043">
                  <c:v>0.6205534606481482</c:v>
                </c:pt>
                <c:pt idx="22044">
                  <c:v>0.62055450231481479</c:v>
                </c:pt>
                <c:pt idx="22045">
                  <c:v>0.62055471064814816</c:v>
                </c:pt>
                <c:pt idx="22046">
                  <c:v>0.62055663194444444</c:v>
                </c:pt>
                <c:pt idx="22047">
                  <c:v>0.6205574421296296</c:v>
                </c:pt>
                <c:pt idx="22048">
                  <c:v>0.62055809027777775</c:v>
                </c:pt>
                <c:pt idx="22049">
                  <c:v>0.62055924768518522</c:v>
                </c:pt>
                <c:pt idx="22050">
                  <c:v>0.62056040509259258</c:v>
                </c:pt>
                <c:pt idx="22051">
                  <c:v>0.62056156250000005</c:v>
                </c:pt>
                <c:pt idx="22052">
                  <c:v>0.62056270833333338</c:v>
                </c:pt>
                <c:pt idx="22053">
                  <c:v>0.62056387731481477</c:v>
                </c:pt>
                <c:pt idx="22054">
                  <c:v>0.62056503472222224</c:v>
                </c:pt>
                <c:pt idx="22055">
                  <c:v>0.62056636574074076</c:v>
                </c:pt>
                <c:pt idx="22056">
                  <c:v>0.62056734953703707</c:v>
                </c:pt>
                <c:pt idx="22057">
                  <c:v>0.6205684953703704</c:v>
                </c:pt>
                <c:pt idx="22058">
                  <c:v>0.62056966435185179</c:v>
                </c:pt>
                <c:pt idx="22059">
                  <c:v>0.62057157407407404</c:v>
                </c:pt>
                <c:pt idx="22060">
                  <c:v>0.6205727314814814</c:v>
                </c:pt>
                <c:pt idx="22061">
                  <c:v>0.62057328703703707</c:v>
                </c:pt>
                <c:pt idx="22062">
                  <c:v>0.62057451388888885</c:v>
                </c:pt>
                <c:pt idx="22063">
                  <c:v>0.62057596064814813</c:v>
                </c:pt>
                <c:pt idx="22064">
                  <c:v>0.62057677083333329</c:v>
                </c:pt>
                <c:pt idx="22065">
                  <c:v>0.62057902777777774</c:v>
                </c:pt>
                <c:pt idx="22066">
                  <c:v>0.62057920138888889</c:v>
                </c:pt>
                <c:pt idx="22067">
                  <c:v>0.62058008101851847</c:v>
                </c:pt>
                <c:pt idx="22068">
                  <c:v>0.62058123842592594</c:v>
                </c:pt>
                <c:pt idx="22069">
                  <c:v>0.62058239583333341</c:v>
                </c:pt>
                <c:pt idx="22070">
                  <c:v>0.62058354166666663</c:v>
                </c:pt>
                <c:pt idx="22071">
                  <c:v>0.62058471064814813</c:v>
                </c:pt>
                <c:pt idx="22072">
                  <c:v>0.62058586805555549</c:v>
                </c:pt>
                <c:pt idx="22073">
                  <c:v>0.62058701388888893</c:v>
                </c:pt>
                <c:pt idx="22074">
                  <c:v>0.62058818287037043</c:v>
                </c:pt>
                <c:pt idx="22075">
                  <c:v>0.62058934027777779</c:v>
                </c:pt>
                <c:pt idx="22076">
                  <c:v>0.62059048611111112</c:v>
                </c:pt>
                <c:pt idx="22077">
                  <c:v>0.620591712962963</c:v>
                </c:pt>
                <c:pt idx="22078">
                  <c:v>0.62059381944444436</c:v>
                </c:pt>
                <c:pt idx="22079">
                  <c:v>0.62059454861111107</c:v>
                </c:pt>
                <c:pt idx="22080">
                  <c:v>0.62059552083333336</c:v>
                </c:pt>
                <c:pt idx="22081">
                  <c:v>0.62059738425925925</c:v>
                </c:pt>
                <c:pt idx="22082">
                  <c:v>0.62059821759259259</c:v>
                </c:pt>
                <c:pt idx="22083">
                  <c:v>0.62059905092592593</c:v>
                </c:pt>
                <c:pt idx="22084">
                  <c:v>0.62060038194444445</c:v>
                </c:pt>
                <c:pt idx="22085">
                  <c:v>0.62060091435185183</c:v>
                </c:pt>
                <c:pt idx="22086">
                  <c:v>0.62060322916666666</c:v>
                </c:pt>
                <c:pt idx="22087">
                  <c:v>0.62060400462962961</c:v>
                </c:pt>
                <c:pt idx="22088">
                  <c:v>0.62060449074074076</c:v>
                </c:pt>
                <c:pt idx="22089">
                  <c:v>0.62060554398148149</c:v>
                </c:pt>
                <c:pt idx="22090">
                  <c:v>0.62060671296296299</c:v>
                </c:pt>
                <c:pt idx="22091">
                  <c:v>0.62060785879629632</c:v>
                </c:pt>
                <c:pt idx="22092">
                  <c:v>0.62060902777777782</c:v>
                </c:pt>
                <c:pt idx="22093">
                  <c:v>0.62061017361111104</c:v>
                </c:pt>
                <c:pt idx="22094">
                  <c:v>0.62061133101851851</c:v>
                </c:pt>
                <c:pt idx="22095">
                  <c:v>0.62061248842592598</c:v>
                </c:pt>
                <c:pt idx="22096">
                  <c:v>0.62061365740740737</c:v>
                </c:pt>
                <c:pt idx="22097">
                  <c:v>0.6206148032407407</c:v>
                </c:pt>
                <c:pt idx="22098">
                  <c:v>0.62061596064814817</c:v>
                </c:pt>
                <c:pt idx="22099">
                  <c:v>0.62061729166666668</c:v>
                </c:pt>
                <c:pt idx="22100">
                  <c:v>0.62061913194444451</c:v>
                </c:pt>
                <c:pt idx="22101">
                  <c:v>0.62062047453703695</c:v>
                </c:pt>
                <c:pt idx="22102">
                  <c:v>0.62062075231481484</c:v>
                </c:pt>
                <c:pt idx="22103">
                  <c:v>0.62062289351851851</c:v>
                </c:pt>
                <c:pt idx="22104">
                  <c:v>0.62062375000000003</c:v>
                </c:pt>
                <c:pt idx="22105">
                  <c:v>0.62062422453703703</c:v>
                </c:pt>
                <c:pt idx="22106">
                  <c:v>0.62062609953703707</c:v>
                </c:pt>
                <c:pt idx="22107">
                  <c:v>0.62062712962962963</c:v>
                </c:pt>
                <c:pt idx="22108">
                  <c:v>0.62062753472222221</c:v>
                </c:pt>
                <c:pt idx="22109">
                  <c:v>0.62062869212962968</c:v>
                </c:pt>
                <c:pt idx="22110">
                  <c:v>0.62062984953703704</c:v>
                </c:pt>
                <c:pt idx="22111">
                  <c:v>0.6206310069444444</c:v>
                </c:pt>
                <c:pt idx="22112">
                  <c:v>0.62063215277777783</c:v>
                </c:pt>
                <c:pt idx="22113">
                  <c:v>0.62063332175925923</c:v>
                </c:pt>
                <c:pt idx="22114">
                  <c:v>0.6206344791666667</c:v>
                </c:pt>
                <c:pt idx="22115">
                  <c:v>0.62063563657407406</c:v>
                </c:pt>
                <c:pt idx="22116">
                  <c:v>0.62063679398148153</c:v>
                </c:pt>
                <c:pt idx="22117">
                  <c:v>0.62063795138888889</c:v>
                </c:pt>
                <c:pt idx="22118">
                  <c:v>0.62063932870370364</c:v>
                </c:pt>
                <c:pt idx="22119">
                  <c:v>0.62064048611111111</c:v>
                </c:pt>
                <c:pt idx="22120">
                  <c:v>0.62064210648148155</c:v>
                </c:pt>
                <c:pt idx="22121">
                  <c:v>0.62064274305555556</c:v>
                </c:pt>
                <c:pt idx="22122">
                  <c:v>0.62064459490740742</c:v>
                </c:pt>
                <c:pt idx="22123">
                  <c:v>0.62064576388888892</c:v>
                </c:pt>
                <c:pt idx="22124">
                  <c:v>0.62064615740740747</c:v>
                </c:pt>
                <c:pt idx="22125">
                  <c:v>0.62064725694444445</c:v>
                </c:pt>
                <c:pt idx="22126">
                  <c:v>0.62064858796296296</c:v>
                </c:pt>
                <c:pt idx="22127">
                  <c:v>0.62064952546296293</c:v>
                </c:pt>
                <c:pt idx="22128">
                  <c:v>0.62065068287037028</c:v>
                </c:pt>
                <c:pt idx="22129">
                  <c:v>0.62065184027777787</c:v>
                </c:pt>
                <c:pt idx="22130">
                  <c:v>0.62065299768518523</c:v>
                </c:pt>
                <c:pt idx="22131">
                  <c:v>0.62065415509259259</c:v>
                </c:pt>
                <c:pt idx="22132">
                  <c:v>0.62065531249999994</c:v>
                </c:pt>
                <c:pt idx="22133">
                  <c:v>0.62065646990740742</c:v>
                </c:pt>
                <c:pt idx="22134">
                  <c:v>0.62065762731481489</c:v>
                </c:pt>
                <c:pt idx="22135">
                  <c:v>0.62065878472222225</c:v>
                </c:pt>
                <c:pt idx="22136">
                  <c:v>0.6206599421296296</c:v>
                </c:pt>
                <c:pt idx="22137">
                  <c:v>0.62066150462962966</c:v>
                </c:pt>
                <c:pt idx="22138">
                  <c:v>0.62066381944444449</c:v>
                </c:pt>
                <c:pt idx="22139">
                  <c:v>0.62066434027777773</c:v>
                </c:pt>
                <c:pt idx="22140">
                  <c:v>0.62066490740740732</c:v>
                </c:pt>
                <c:pt idx="22141">
                  <c:v>0.62066590277777778</c:v>
                </c:pt>
                <c:pt idx="22142">
                  <c:v>0.62066729166666668</c:v>
                </c:pt>
                <c:pt idx="22143">
                  <c:v>0.62066809027777781</c:v>
                </c:pt>
                <c:pt idx="22144">
                  <c:v>0.62066974537037034</c:v>
                </c:pt>
                <c:pt idx="22145">
                  <c:v>0.62067047453703694</c:v>
                </c:pt>
                <c:pt idx="22146">
                  <c:v>0.62067192129629623</c:v>
                </c:pt>
                <c:pt idx="22147">
                  <c:v>0.62067289351851851</c:v>
                </c:pt>
                <c:pt idx="22148">
                  <c:v>0.62067383101851847</c:v>
                </c:pt>
                <c:pt idx="22149">
                  <c:v>0.62067498842592594</c:v>
                </c:pt>
                <c:pt idx="22150">
                  <c:v>0.6206761458333333</c:v>
                </c:pt>
                <c:pt idx="22151">
                  <c:v>0.62067730324074077</c:v>
                </c:pt>
                <c:pt idx="22152">
                  <c:v>0.62067846064814813</c:v>
                </c:pt>
                <c:pt idx="22153">
                  <c:v>0.62067964120370367</c:v>
                </c:pt>
                <c:pt idx="22154">
                  <c:v>0.62068076388888893</c:v>
                </c:pt>
                <c:pt idx="22155">
                  <c:v>0.6206819560185185</c:v>
                </c:pt>
                <c:pt idx="22156">
                  <c:v>0.62068310185185183</c:v>
                </c:pt>
                <c:pt idx="22157">
                  <c:v>0.62068424768518515</c:v>
                </c:pt>
                <c:pt idx="22158">
                  <c:v>0.62068643518518518</c:v>
                </c:pt>
                <c:pt idx="22159">
                  <c:v>0.62068817129629628</c:v>
                </c:pt>
                <c:pt idx="22160">
                  <c:v>0.62068903935185193</c:v>
                </c:pt>
                <c:pt idx="22161">
                  <c:v>0.62069075231481474</c:v>
                </c:pt>
                <c:pt idx="22162">
                  <c:v>0.62069135416666665</c:v>
                </c:pt>
                <c:pt idx="22163">
                  <c:v>0.62069332175925929</c:v>
                </c:pt>
                <c:pt idx="22164">
                  <c:v>0.62069437500000002</c:v>
                </c:pt>
                <c:pt idx="22165">
                  <c:v>0.62069488425925923</c:v>
                </c:pt>
                <c:pt idx="22166">
                  <c:v>0.62069623842592592</c:v>
                </c:pt>
                <c:pt idx="22167">
                  <c:v>0.62069728009259262</c:v>
                </c:pt>
                <c:pt idx="22168">
                  <c:v>0.62069827546296297</c:v>
                </c:pt>
                <c:pt idx="22169">
                  <c:v>0.62069942129629629</c:v>
                </c:pt>
                <c:pt idx="22170">
                  <c:v>0.6207005902777778</c:v>
                </c:pt>
                <c:pt idx="22171">
                  <c:v>0.62070173611111112</c:v>
                </c:pt>
                <c:pt idx="22172">
                  <c:v>0.62070289351851859</c:v>
                </c:pt>
                <c:pt idx="22173">
                  <c:v>0.62070406249999999</c:v>
                </c:pt>
                <c:pt idx="22174">
                  <c:v>0.62070520833333331</c:v>
                </c:pt>
                <c:pt idx="22175">
                  <c:v>0.62070637731481482</c:v>
                </c:pt>
                <c:pt idx="22176">
                  <c:v>0.62070753472222229</c:v>
                </c:pt>
                <c:pt idx="22177">
                  <c:v>0.62070868055555561</c:v>
                </c:pt>
                <c:pt idx="22178">
                  <c:v>0.62071011574074075</c:v>
                </c:pt>
                <c:pt idx="22179">
                  <c:v>0.62071124999999994</c:v>
                </c:pt>
                <c:pt idx="22180">
                  <c:v>0.62071231481481481</c:v>
                </c:pt>
                <c:pt idx="22181">
                  <c:v>0.62071420138888889</c:v>
                </c:pt>
                <c:pt idx="22182">
                  <c:v>0.62071537037037039</c:v>
                </c:pt>
                <c:pt idx="22183">
                  <c:v>0.62071591435185192</c:v>
                </c:pt>
                <c:pt idx="22184">
                  <c:v>0.62071714120370369</c:v>
                </c:pt>
                <c:pt idx="22185">
                  <c:v>0.62071849537037038</c:v>
                </c:pt>
                <c:pt idx="22186">
                  <c:v>0.62071915509259257</c:v>
                </c:pt>
                <c:pt idx="22187">
                  <c:v>0.62072026620370369</c:v>
                </c:pt>
                <c:pt idx="22188">
                  <c:v>0.62072142361111105</c:v>
                </c:pt>
                <c:pt idx="22189">
                  <c:v>0.62072258101851852</c:v>
                </c:pt>
                <c:pt idx="22190">
                  <c:v>0.62072373842592599</c:v>
                </c:pt>
                <c:pt idx="22191">
                  <c:v>0.62072489583333335</c:v>
                </c:pt>
                <c:pt idx="22192">
                  <c:v>0.6207260532407407</c:v>
                </c:pt>
                <c:pt idx="22193">
                  <c:v>0.62072721064814818</c:v>
                </c:pt>
                <c:pt idx="22194">
                  <c:v>0.62072837962962968</c:v>
                </c:pt>
                <c:pt idx="22195">
                  <c:v>0.62072952546296301</c:v>
                </c:pt>
                <c:pt idx="22196">
                  <c:v>0.62073068287037036</c:v>
                </c:pt>
                <c:pt idx="22197">
                  <c:v>0.62073209490740733</c:v>
                </c:pt>
                <c:pt idx="22198">
                  <c:v>0.62073331018518518</c:v>
                </c:pt>
                <c:pt idx="22199">
                  <c:v>0.62073415509259255</c:v>
                </c:pt>
                <c:pt idx="22200">
                  <c:v>0.6207356828703704</c:v>
                </c:pt>
                <c:pt idx="22201">
                  <c:v>0.62073700231481488</c:v>
                </c:pt>
                <c:pt idx="22202">
                  <c:v>0.62073762731481485</c:v>
                </c:pt>
                <c:pt idx="22203">
                  <c:v>0.62073877314814818</c:v>
                </c:pt>
                <c:pt idx="22204">
                  <c:v>0.62073993055555554</c:v>
                </c:pt>
                <c:pt idx="22205">
                  <c:v>0.62074109953703704</c:v>
                </c:pt>
                <c:pt idx="22206">
                  <c:v>0.62074224537037037</c:v>
                </c:pt>
                <c:pt idx="22207">
                  <c:v>0.62074341435185187</c:v>
                </c:pt>
                <c:pt idx="22208">
                  <c:v>0.62074457175925923</c:v>
                </c:pt>
                <c:pt idx="22209">
                  <c:v>0.62074572916666659</c:v>
                </c:pt>
                <c:pt idx="22210">
                  <c:v>0.62074688657407406</c:v>
                </c:pt>
                <c:pt idx="22211">
                  <c:v>0.62074804398148153</c:v>
                </c:pt>
                <c:pt idx="22212">
                  <c:v>0.62074918981481486</c:v>
                </c:pt>
                <c:pt idx="22213">
                  <c:v>0.62075035879629625</c:v>
                </c:pt>
                <c:pt idx="22214">
                  <c:v>0.62075225694444447</c:v>
                </c:pt>
                <c:pt idx="22215">
                  <c:v>0.62075358796296298</c:v>
                </c:pt>
                <c:pt idx="22216">
                  <c:v>0.6207540972222223</c:v>
                </c:pt>
                <c:pt idx="22217">
                  <c:v>0.62075539351851861</c:v>
                </c:pt>
                <c:pt idx="22218">
                  <c:v>0.62075653935185182</c:v>
                </c:pt>
                <c:pt idx="22219">
                  <c:v>0.62075741898148151</c:v>
                </c:pt>
                <c:pt idx="22220">
                  <c:v>0.62075895833333339</c:v>
                </c:pt>
                <c:pt idx="22221">
                  <c:v>0.62076017361111102</c:v>
                </c:pt>
                <c:pt idx="22222">
                  <c:v>0.62076077546296293</c:v>
                </c:pt>
                <c:pt idx="22223">
                  <c:v>0.62076196759259261</c:v>
                </c:pt>
                <c:pt idx="22224">
                  <c:v>0.62076309027777776</c:v>
                </c:pt>
                <c:pt idx="22225">
                  <c:v>0.62076423611111109</c:v>
                </c:pt>
                <c:pt idx="22226">
                  <c:v>0.62076540509259259</c:v>
                </c:pt>
                <c:pt idx="22227">
                  <c:v>0.62076656249999995</c:v>
                </c:pt>
                <c:pt idx="22228">
                  <c:v>0.62076770833333339</c:v>
                </c:pt>
                <c:pt idx="22229">
                  <c:v>0.62076887731481478</c:v>
                </c:pt>
                <c:pt idx="22230">
                  <c:v>0.62077003472222225</c:v>
                </c:pt>
                <c:pt idx="22231">
                  <c:v>0.62077119212962961</c:v>
                </c:pt>
                <c:pt idx="22232">
                  <c:v>0.62077237268518515</c:v>
                </c:pt>
                <c:pt idx="22233">
                  <c:v>0.62077535879629631</c:v>
                </c:pt>
                <c:pt idx="22234">
                  <c:v>0.62077550925925928</c:v>
                </c:pt>
                <c:pt idx="22235">
                  <c:v>0.6207760532407407</c:v>
                </c:pt>
                <c:pt idx="22236">
                  <c:v>0.62077836805555553</c:v>
                </c:pt>
                <c:pt idx="22237">
                  <c:v>0.62077871527777784</c:v>
                </c:pt>
                <c:pt idx="22238">
                  <c:v>0.62077934027777781</c:v>
                </c:pt>
                <c:pt idx="22239">
                  <c:v>0.62078056712962959</c:v>
                </c:pt>
                <c:pt idx="22240">
                  <c:v>0.62078228009259262</c:v>
                </c:pt>
                <c:pt idx="22241">
                  <c:v>0.6207828125</c:v>
                </c:pt>
                <c:pt idx="22242">
                  <c:v>0.62078391203703709</c:v>
                </c:pt>
                <c:pt idx="22243">
                  <c:v>0.62078508101851848</c:v>
                </c:pt>
                <c:pt idx="22244">
                  <c:v>0.62078622685185181</c:v>
                </c:pt>
                <c:pt idx="22245">
                  <c:v>0.62078739583333331</c:v>
                </c:pt>
                <c:pt idx="22246">
                  <c:v>0.62078855324074078</c:v>
                </c:pt>
                <c:pt idx="22247">
                  <c:v>0.62078969907407411</c:v>
                </c:pt>
                <c:pt idx="22248">
                  <c:v>0.6207908680555555</c:v>
                </c:pt>
                <c:pt idx="22249">
                  <c:v>0.62079208333333336</c:v>
                </c:pt>
                <c:pt idx="22250">
                  <c:v>0.62079319444444447</c:v>
                </c:pt>
                <c:pt idx="22251">
                  <c:v>0.6207943402777778</c:v>
                </c:pt>
                <c:pt idx="22252">
                  <c:v>0.62079565972222228</c:v>
                </c:pt>
                <c:pt idx="22253">
                  <c:v>0.62079688657407406</c:v>
                </c:pt>
                <c:pt idx="22254">
                  <c:v>0.6207981597222223</c:v>
                </c:pt>
                <c:pt idx="22255">
                  <c:v>0.62079939814814811</c:v>
                </c:pt>
                <c:pt idx="22256">
                  <c:v>0.62080041666666674</c:v>
                </c:pt>
                <c:pt idx="22257">
                  <c:v>0.62080260416666666</c:v>
                </c:pt>
                <c:pt idx="22258">
                  <c:v>0.62080317129629625</c:v>
                </c:pt>
                <c:pt idx="22259">
                  <c:v>0.62080376157407402</c:v>
                </c:pt>
                <c:pt idx="22260">
                  <c:v>0.62080501157407408</c:v>
                </c:pt>
                <c:pt idx="22261">
                  <c:v>0.62080611111111117</c:v>
                </c:pt>
                <c:pt idx="22262">
                  <c:v>0.62080707175925931</c:v>
                </c:pt>
                <c:pt idx="22263">
                  <c:v>0.62080843750000003</c:v>
                </c:pt>
                <c:pt idx="22264">
                  <c:v>0.62080938657407403</c:v>
                </c:pt>
                <c:pt idx="22265">
                  <c:v>0.62081053240740736</c:v>
                </c:pt>
                <c:pt idx="22266">
                  <c:v>0.62081170138888886</c:v>
                </c:pt>
                <c:pt idx="22267">
                  <c:v>0.62081285879629633</c:v>
                </c:pt>
                <c:pt idx="22268">
                  <c:v>0.62081402777777783</c:v>
                </c:pt>
                <c:pt idx="22269">
                  <c:v>0.62081517361111105</c:v>
                </c:pt>
                <c:pt idx="22270">
                  <c:v>0.62081633101851852</c:v>
                </c:pt>
                <c:pt idx="22271">
                  <c:v>0.62081829861111115</c:v>
                </c:pt>
                <c:pt idx="22272">
                  <c:v>0.62081898148148151</c:v>
                </c:pt>
                <c:pt idx="22273">
                  <c:v>0.62082072916666664</c:v>
                </c:pt>
                <c:pt idx="22274">
                  <c:v>0.62082180555555555</c:v>
                </c:pt>
                <c:pt idx="22275">
                  <c:v>0.62082244212962967</c:v>
                </c:pt>
                <c:pt idx="22276">
                  <c:v>0.6208252314814815</c:v>
                </c:pt>
                <c:pt idx="22277">
                  <c:v>0.62082569444444435</c:v>
                </c:pt>
                <c:pt idx="22278">
                  <c:v>0.6208276620370371</c:v>
                </c:pt>
                <c:pt idx="22279">
                  <c:v>0.62082887731481484</c:v>
                </c:pt>
                <c:pt idx="22280">
                  <c:v>0.62082946759259261</c:v>
                </c:pt>
                <c:pt idx="22281">
                  <c:v>0.62083115740740735</c:v>
                </c:pt>
                <c:pt idx="22282">
                  <c:v>0.6208327199074074</c:v>
                </c:pt>
                <c:pt idx="22283">
                  <c:v>0.62083305555555557</c:v>
                </c:pt>
                <c:pt idx="22284">
                  <c:v>0.6208337268518519</c:v>
                </c:pt>
                <c:pt idx="22285">
                  <c:v>0.6208348958333334</c:v>
                </c:pt>
                <c:pt idx="22286">
                  <c:v>0.62083605324074076</c:v>
                </c:pt>
                <c:pt idx="22287">
                  <c:v>0.62083719907407409</c:v>
                </c:pt>
                <c:pt idx="22288">
                  <c:v>0.62083836805555548</c:v>
                </c:pt>
                <c:pt idx="22289">
                  <c:v>0.62083952546296295</c:v>
                </c:pt>
                <c:pt idx="22290">
                  <c:v>0.62084067129629628</c:v>
                </c:pt>
                <c:pt idx="22291">
                  <c:v>0.62084184027777778</c:v>
                </c:pt>
                <c:pt idx="22292">
                  <c:v>0.62084299768518514</c:v>
                </c:pt>
                <c:pt idx="22293">
                  <c:v>0.62084416666666664</c:v>
                </c:pt>
                <c:pt idx="22294">
                  <c:v>0.62084607638888889</c:v>
                </c:pt>
                <c:pt idx="22295">
                  <c:v>0.62084758101851856</c:v>
                </c:pt>
                <c:pt idx="22296">
                  <c:v>0.62084809027777776</c:v>
                </c:pt>
                <c:pt idx="22297">
                  <c:v>0.62084930555555551</c:v>
                </c:pt>
                <c:pt idx="22298">
                  <c:v>0.62085085648148153</c:v>
                </c:pt>
                <c:pt idx="22299">
                  <c:v>0.6208512268518519</c:v>
                </c:pt>
                <c:pt idx="22300">
                  <c:v>0.62085271990740742</c:v>
                </c:pt>
                <c:pt idx="22301">
                  <c:v>0.62085452546296294</c:v>
                </c:pt>
                <c:pt idx="22302">
                  <c:v>0.62085526620370368</c:v>
                </c:pt>
                <c:pt idx="22303">
                  <c:v>0.62085572916666665</c:v>
                </c:pt>
                <c:pt idx="22304">
                  <c:v>0.62085787037037043</c:v>
                </c:pt>
                <c:pt idx="22305">
                  <c:v>0.62085812500000004</c:v>
                </c:pt>
                <c:pt idx="22306">
                  <c:v>0.6208591898148148</c:v>
                </c:pt>
                <c:pt idx="22307">
                  <c:v>0.62086035879629631</c:v>
                </c:pt>
                <c:pt idx="22308">
                  <c:v>0.62086151620370367</c:v>
                </c:pt>
                <c:pt idx="22309">
                  <c:v>0.62086267361111114</c:v>
                </c:pt>
                <c:pt idx="22310">
                  <c:v>0.62086384259259253</c:v>
                </c:pt>
                <c:pt idx="22311">
                  <c:v>0.62086498842592597</c:v>
                </c:pt>
                <c:pt idx="22312">
                  <c:v>0.62086614583333333</c:v>
                </c:pt>
                <c:pt idx="22313">
                  <c:v>0.62086730324074069</c:v>
                </c:pt>
                <c:pt idx="22314">
                  <c:v>0.62086846064814816</c:v>
                </c:pt>
                <c:pt idx="22315">
                  <c:v>0.6208696759259259</c:v>
                </c:pt>
                <c:pt idx="22316">
                  <c:v>0.62087167824074074</c:v>
                </c:pt>
                <c:pt idx="22317">
                  <c:v>0.62087281250000004</c:v>
                </c:pt>
                <c:pt idx="22318">
                  <c:v>0.62087318287037041</c:v>
                </c:pt>
                <c:pt idx="22319">
                  <c:v>0.62087511574074072</c:v>
                </c:pt>
                <c:pt idx="22320">
                  <c:v>0.62087673611111116</c:v>
                </c:pt>
                <c:pt idx="22321">
                  <c:v>0.6208771296296296</c:v>
                </c:pt>
                <c:pt idx="22322">
                  <c:v>0.62087835648148149</c:v>
                </c:pt>
                <c:pt idx="22323">
                  <c:v>0.62087952546296299</c:v>
                </c:pt>
                <c:pt idx="22324">
                  <c:v>0.62088020833333335</c:v>
                </c:pt>
                <c:pt idx="22325">
                  <c:v>0.62088137731481474</c:v>
                </c:pt>
                <c:pt idx="22326">
                  <c:v>0.62088234953703703</c:v>
                </c:pt>
                <c:pt idx="22327">
                  <c:v>0.62088350694444439</c:v>
                </c:pt>
                <c:pt idx="22328">
                  <c:v>0.62088466435185186</c:v>
                </c:pt>
                <c:pt idx="22329">
                  <c:v>0.62088582175925933</c:v>
                </c:pt>
                <c:pt idx="22330">
                  <c:v>0.62088697916666669</c:v>
                </c:pt>
                <c:pt idx="22331">
                  <c:v>0.62088813657407405</c:v>
                </c:pt>
                <c:pt idx="22332">
                  <c:v>0.62088928240740748</c:v>
                </c:pt>
                <c:pt idx="22333">
                  <c:v>0.62089045138888888</c:v>
                </c:pt>
                <c:pt idx="22334">
                  <c:v>0.62089160879629635</c:v>
                </c:pt>
                <c:pt idx="22335">
                  <c:v>0.62089276620370371</c:v>
                </c:pt>
                <c:pt idx="22336">
                  <c:v>0.62089502314814815</c:v>
                </c:pt>
                <c:pt idx="22337">
                  <c:v>0.62089642361111108</c:v>
                </c:pt>
                <c:pt idx="22338">
                  <c:v>0.62089868055555553</c:v>
                </c:pt>
                <c:pt idx="22339">
                  <c:v>0.62090023148148143</c:v>
                </c:pt>
                <c:pt idx="22340">
                  <c:v>0.62090167824074072</c:v>
                </c:pt>
                <c:pt idx="22341">
                  <c:v>0.62090340277777778</c:v>
                </c:pt>
                <c:pt idx="22342">
                  <c:v>0.62090394675925931</c:v>
                </c:pt>
                <c:pt idx="22343">
                  <c:v>0.62090607638888895</c:v>
                </c:pt>
                <c:pt idx="22344">
                  <c:v>0.62090618055555558</c:v>
                </c:pt>
                <c:pt idx="22345">
                  <c:v>0.62090695601851853</c:v>
                </c:pt>
                <c:pt idx="22346">
                  <c:v>0.620908113425926</c:v>
                </c:pt>
                <c:pt idx="22347">
                  <c:v>0.62090927083333336</c:v>
                </c:pt>
                <c:pt idx="22348">
                  <c:v>0.62091042824074072</c:v>
                </c:pt>
                <c:pt idx="22349">
                  <c:v>0.62091158564814808</c:v>
                </c:pt>
                <c:pt idx="22350">
                  <c:v>0.62091274305555555</c:v>
                </c:pt>
                <c:pt idx="22351">
                  <c:v>0.62091388888888888</c:v>
                </c:pt>
                <c:pt idx="22352">
                  <c:v>0.62091505787037038</c:v>
                </c:pt>
                <c:pt idx="22353">
                  <c:v>0.62091621527777774</c:v>
                </c:pt>
                <c:pt idx="22354">
                  <c:v>0.62091737268518521</c:v>
                </c:pt>
                <c:pt idx="22355">
                  <c:v>0.62091918981481475</c:v>
                </c:pt>
                <c:pt idx="22356">
                  <c:v>0.62092002314814809</c:v>
                </c:pt>
                <c:pt idx="22357">
                  <c:v>0.62092094907407402</c:v>
                </c:pt>
                <c:pt idx="22358">
                  <c:v>0.6209229282407408</c:v>
                </c:pt>
                <c:pt idx="22359">
                  <c:v>0.62092361111111116</c:v>
                </c:pt>
                <c:pt idx="22360">
                  <c:v>0.62092446759259268</c:v>
                </c:pt>
                <c:pt idx="22361">
                  <c:v>0.62092609953703704</c:v>
                </c:pt>
                <c:pt idx="22362">
                  <c:v>0.62092673611111115</c:v>
                </c:pt>
                <c:pt idx="22363">
                  <c:v>0.62092793981481476</c:v>
                </c:pt>
                <c:pt idx="22364">
                  <c:v>0.6209289930555556</c:v>
                </c:pt>
                <c:pt idx="22365">
                  <c:v>0.62093033564814815</c:v>
                </c:pt>
                <c:pt idx="22366">
                  <c:v>0.62093126157407408</c:v>
                </c:pt>
                <c:pt idx="22367">
                  <c:v>0.62093241898148155</c:v>
                </c:pt>
                <c:pt idx="22368">
                  <c:v>0.62093357638888891</c:v>
                </c:pt>
                <c:pt idx="22369">
                  <c:v>0.62093473379629627</c:v>
                </c:pt>
                <c:pt idx="22370">
                  <c:v>0.62093589120370363</c:v>
                </c:pt>
                <c:pt idx="22371">
                  <c:v>0.6209370486111111</c:v>
                </c:pt>
                <c:pt idx="22372">
                  <c:v>0.62093819444444442</c:v>
                </c:pt>
                <c:pt idx="22373">
                  <c:v>0.62093936342592593</c:v>
                </c:pt>
                <c:pt idx="22374">
                  <c:v>0.62094052083333329</c:v>
                </c:pt>
                <c:pt idx="22375">
                  <c:v>0.62094167824074076</c:v>
                </c:pt>
                <c:pt idx="22376">
                  <c:v>0.62094310185185186</c:v>
                </c:pt>
                <c:pt idx="22377">
                  <c:v>0.62094468749999998</c:v>
                </c:pt>
                <c:pt idx="22378">
                  <c:v>0.62094543981481487</c:v>
                </c:pt>
                <c:pt idx="22379">
                  <c:v>0.62094652777777781</c:v>
                </c:pt>
                <c:pt idx="22380">
                  <c:v>0.62094768518518517</c:v>
                </c:pt>
                <c:pt idx="22381">
                  <c:v>0.62094885416666667</c:v>
                </c:pt>
                <c:pt idx="22382">
                  <c:v>0.62094994212962962</c:v>
                </c:pt>
                <c:pt idx="22383">
                  <c:v>0.62095266203703703</c:v>
                </c:pt>
                <c:pt idx="22384">
                  <c:v>0.62095293981481481</c:v>
                </c:pt>
                <c:pt idx="22385">
                  <c:v>0.6209532523148148</c:v>
                </c:pt>
                <c:pt idx="22386">
                  <c:v>0.62095443287037044</c:v>
                </c:pt>
                <c:pt idx="22387">
                  <c:v>0.62095557870370366</c:v>
                </c:pt>
                <c:pt idx="22388">
                  <c:v>0.62095672453703699</c:v>
                </c:pt>
                <c:pt idx="22389">
                  <c:v>0.62095787037037042</c:v>
                </c:pt>
                <c:pt idx="22390">
                  <c:v>0.62095903935185182</c:v>
                </c:pt>
                <c:pt idx="22391">
                  <c:v>0.62096018518518514</c:v>
                </c:pt>
                <c:pt idx="22392">
                  <c:v>0.62096134259259261</c:v>
                </c:pt>
                <c:pt idx="22393">
                  <c:v>0.62096251157407412</c:v>
                </c:pt>
                <c:pt idx="22394">
                  <c:v>0.62096366898148148</c:v>
                </c:pt>
                <c:pt idx="22395">
                  <c:v>0.6209655092592592</c:v>
                </c:pt>
                <c:pt idx="22396">
                  <c:v>0.62096841435185191</c:v>
                </c:pt>
                <c:pt idx="22397">
                  <c:v>0.62096886574074073</c:v>
                </c:pt>
                <c:pt idx="22398">
                  <c:v>0.62097074074074077</c:v>
                </c:pt>
                <c:pt idx="22399">
                  <c:v>0.62097180555555553</c:v>
                </c:pt>
                <c:pt idx="22400">
                  <c:v>0.6209725810185186</c:v>
                </c:pt>
                <c:pt idx="22401">
                  <c:v>0.62097396990740739</c:v>
                </c:pt>
                <c:pt idx="22402">
                  <c:v>0.62097505787037044</c:v>
                </c:pt>
                <c:pt idx="22403">
                  <c:v>0.62097581018518511</c:v>
                </c:pt>
                <c:pt idx="22404">
                  <c:v>0.62097697916666672</c:v>
                </c:pt>
                <c:pt idx="22405">
                  <c:v>0.62097812500000005</c:v>
                </c:pt>
                <c:pt idx="22406">
                  <c:v>0.62097929398148144</c:v>
                </c:pt>
                <c:pt idx="22407">
                  <c:v>0.62098049768518515</c:v>
                </c:pt>
                <c:pt idx="22408">
                  <c:v>0.62098159722222224</c:v>
                </c:pt>
                <c:pt idx="22409">
                  <c:v>0.62098275462962971</c:v>
                </c:pt>
                <c:pt idx="22410">
                  <c:v>0.6209839236111111</c:v>
                </c:pt>
                <c:pt idx="22411">
                  <c:v>0.62098508101851846</c:v>
                </c:pt>
                <c:pt idx="22412">
                  <c:v>0.6209862268518519</c:v>
                </c:pt>
                <c:pt idx="22413">
                  <c:v>0.62098745370370367</c:v>
                </c:pt>
                <c:pt idx="22414">
                  <c:v>0.62099108796296298</c:v>
                </c:pt>
                <c:pt idx="22415">
                  <c:v>0.62099131944444441</c:v>
                </c:pt>
                <c:pt idx="22416">
                  <c:v>0.62099299768518512</c:v>
                </c:pt>
                <c:pt idx="22417">
                  <c:v>0.62099403935185182</c:v>
                </c:pt>
                <c:pt idx="22418">
                  <c:v>0.62099486111111113</c:v>
                </c:pt>
                <c:pt idx="22419">
                  <c:v>0.62099646990740742</c:v>
                </c:pt>
                <c:pt idx="22420">
                  <c:v>0.6209977893518519</c:v>
                </c:pt>
                <c:pt idx="22421">
                  <c:v>0.62099825231481487</c:v>
                </c:pt>
                <c:pt idx="22422">
                  <c:v>0.62099940972222223</c:v>
                </c:pt>
                <c:pt idx="22423">
                  <c:v>0.62100057870370362</c:v>
                </c:pt>
                <c:pt idx="22424">
                  <c:v>0.62100172453703706</c:v>
                </c:pt>
                <c:pt idx="22425">
                  <c:v>0.62100288194444442</c:v>
                </c:pt>
                <c:pt idx="22426">
                  <c:v>0.62100403935185189</c:v>
                </c:pt>
                <c:pt idx="22427">
                  <c:v>0.62100519675925925</c:v>
                </c:pt>
                <c:pt idx="22428">
                  <c:v>0.62100636574074075</c:v>
                </c:pt>
                <c:pt idx="22429">
                  <c:v>0.62100754629629629</c:v>
                </c:pt>
                <c:pt idx="22430">
                  <c:v>0.62100866898148144</c:v>
                </c:pt>
                <c:pt idx="22431">
                  <c:v>0.62100998842592592</c:v>
                </c:pt>
                <c:pt idx="22432">
                  <c:v>0.62101193287037038</c:v>
                </c:pt>
                <c:pt idx="22433">
                  <c:v>0.62101309027777785</c:v>
                </c:pt>
                <c:pt idx="22434">
                  <c:v>0.62101378472222224</c:v>
                </c:pt>
                <c:pt idx="22435">
                  <c:v>0.6210148148148148</c:v>
                </c:pt>
                <c:pt idx="22436">
                  <c:v>0.62101609953703696</c:v>
                </c:pt>
                <c:pt idx="22437">
                  <c:v>0.6210182870370371</c:v>
                </c:pt>
                <c:pt idx="22438">
                  <c:v>0.62101951388888887</c:v>
                </c:pt>
                <c:pt idx="22439">
                  <c:v>0.62102043981481481</c:v>
                </c:pt>
                <c:pt idx="22440">
                  <c:v>0.62102159722222228</c:v>
                </c:pt>
                <c:pt idx="22441">
                  <c:v>0.62102275462962964</c:v>
                </c:pt>
                <c:pt idx="22442">
                  <c:v>0.621023912037037</c:v>
                </c:pt>
                <c:pt idx="22443">
                  <c:v>0.62102506944444447</c:v>
                </c:pt>
                <c:pt idx="22444">
                  <c:v>0.62102622685185183</c:v>
                </c:pt>
                <c:pt idx="22445">
                  <c:v>0.6210273842592593</c:v>
                </c:pt>
                <c:pt idx="22446">
                  <c:v>0.62102853009259262</c:v>
                </c:pt>
                <c:pt idx="22447">
                  <c:v>0.62102969907407413</c:v>
                </c:pt>
                <c:pt idx="22448">
                  <c:v>0.62103085648148149</c:v>
                </c:pt>
                <c:pt idx="22449">
                  <c:v>0.62103229166666674</c:v>
                </c:pt>
                <c:pt idx="22450">
                  <c:v>0.62103362268518514</c:v>
                </c:pt>
                <c:pt idx="22451">
                  <c:v>0.62103453703703704</c:v>
                </c:pt>
                <c:pt idx="22452">
                  <c:v>0.62103611111111112</c:v>
                </c:pt>
                <c:pt idx="22453">
                  <c:v>0.6210368634259259</c:v>
                </c:pt>
                <c:pt idx="22454">
                  <c:v>0.62103836805555557</c:v>
                </c:pt>
                <c:pt idx="22455">
                  <c:v>0.62103962962962966</c:v>
                </c:pt>
                <c:pt idx="22456">
                  <c:v>0.62104023148148146</c:v>
                </c:pt>
                <c:pt idx="22457">
                  <c:v>0.62104189814814814</c:v>
                </c:pt>
                <c:pt idx="22458">
                  <c:v>0.62104375000000001</c:v>
                </c:pt>
                <c:pt idx="22459">
                  <c:v>0.62104490740740736</c:v>
                </c:pt>
                <c:pt idx="22460">
                  <c:v>0.62104606481481484</c:v>
                </c:pt>
                <c:pt idx="22461">
                  <c:v>0.62104722222222231</c:v>
                </c:pt>
                <c:pt idx="22462">
                  <c:v>0.62104837962962967</c:v>
                </c:pt>
                <c:pt idx="22463">
                  <c:v>0.62104953703703702</c:v>
                </c:pt>
                <c:pt idx="22464">
                  <c:v>0.62105069444444438</c:v>
                </c:pt>
                <c:pt idx="22465">
                  <c:v>0.62105185185185185</c:v>
                </c:pt>
                <c:pt idx="22466">
                  <c:v>0.62105300925925933</c:v>
                </c:pt>
                <c:pt idx="22467">
                  <c:v>0.62105416666666668</c:v>
                </c:pt>
                <c:pt idx="22468">
                  <c:v>0.62105533564814808</c:v>
                </c:pt>
                <c:pt idx="22469">
                  <c:v>0.62105710648148149</c:v>
                </c:pt>
                <c:pt idx="22470">
                  <c:v>0.62105770833333329</c:v>
                </c:pt>
                <c:pt idx="22471">
                  <c:v>0.62105934027777776</c:v>
                </c:pt>
                <c:pt idx="22472">
                  <c:v>0.62106048611111109</c:v>
                </c:pt>
                <c:pt idx="22473">
                  <c:v>0.6210611226851851</c:v>
                </c:pt>
                <c:pt idx="22474">
                  <c:v>0.62106337962962954</c:v>
                </c:pt>
                <c:pt idx="22475">
                  <c:v>0.62106383101851848</c:v>
                </c:pt>
                <c:pt idx="22476">
                  <c:v>0.62106465277777778</c:v>
                </c:pt>
                <c:pt idx="22477">
                  <c:v>0.62106644675925926</c:v>
                </c:pt>
                <c:pt idx="22478">
                  <c:v>0.62106690972222223</c:v>
                </c:pt>
                <c:pt idx="22479">
                  <c:v>0.62106805555555555</c:v>
                </c:pt>
                <c:pt idx="22480">
                  <c:v>0.62106921296296291</c:v>
                </c:pt>
                <c:pt idx="22481">
                  <c:v>0.62107037037037038</c:v>
                </c:pt>
                <c:pt idx="22482">
                  <c:v>0.62107152777777774</c:v>
                </c:pt>
                <c:pt idx="22483">
                  <c:v>0.62107269675925925</c:v>
                </c:pt>
                <c:pt idx="22484">
                  <c:v>0.62107384259259257</c:v>
                </c:pt>
                <c:pt idx="22485">
                  <c:v>0.62107499999999993</c:v>
                </c:pt>
                <c:pt idx="22486">
                  <c:v>0.6210761574074074</c:v>
                </c:pt>
                <c:pt idx="22487">
                  <c:v>0.62107731481481487</c:v>
                </c:pt>
                <c:pt idx="22488">
                  <c:v>0.62107847222222223</c:v>
                </c:pt>
                <c:pt idx="22489">
                  <c:v>0.62108142361111107</c:v>
                </c:pt>
                <c:pt idx="22490">
                  <c:v>0.62108259259259258</c:v>
                </c:pt>
                <c:pt idx="22491">
                  <c:v>0.62108493055555558</c:v>
                </c:pt>
                <c:pt idx="22492">
                  <c:v>0.62108663194444447</c:v>
                </c:pt>
                <c:pt idx="22493">
                  <c:v>0.62108825231481479</c:v>
                </c:pt>
                <c:pt idx="22494">
                  <c:v>0.62108849537037036</c:v>
                </c:pt>
                <c:pt idx="22495">
                  <c:v>0.62108971064814811</c:v>
                </c:pt>
                <c:pt idx="22496">
                  <c:v>0.62109137731481479</c:v>
                </c:pt>
                <c:pt idx="22497">
                  <c:v>0.62109187500000007</c:v>
                </c:pt>
                <c:pt idx="22498">
                  <c:v>0.62109302083333329</c:v>
                </c:pt>
                <c:pt idx="22499">
                  <c:v>0.62109417824074065</c:v>
                </c:pt>
                <c:pt idx="22500">
                  <c:v>0.62109534722222226</c:v>
                </c:pt>
                <c:pt idx="22501">
                  <c:v>0.62109650462962962</c:v>
                </c:pt>
                <c:pt idx="22502">
                  <c:v>0.62109766203703709</c:v>
                </c:pt>
                <c:pt idx="22503">
                  <c:v>0.62109881944444445</c:v>
                </c:pt>
                <c:pt idx="22504">
                  <c:v>0.62109997685185181</c:v>
                </c:pt>
                <c:pt idx="22505">
                  <c:v>0.62110113425925928</c:v>
                </c:pt>
                <c:pt idx="22506">
                  <c:v>0.62110229166666664</c:v>
                </c:pt>
                <c:pt idx="22507">
                  <c:v>0.62110353009259256</c:v>
                </c:pt>
                <c:pt idx="22508">
                  <c:v>0.621105150462963</c:v>
                </c:pt>
                <c:pt idx="22509">
                  <c:v>0.62110665509259255</c:v>
                </c:pt>
                <c:pt idx="22510">
                  <c:v>0.62110719907407408</c:v>
                </c:pt>
                <c:pt idx="22511">
                  <c:v>0.62110907407407412</c:v>
                </c:pt>
                <c:pt idx="22512">
                  <c:v>0.62110972222222216</c:v>
                </c:pt>
                <c:pt idx="22513">
                  <c:v>0.62111065972222224</c:v>
                </c:pt>
                <c:pt idx="22514">
                  <c:v>0.62111262731481487</c:v>
                </c:pt>
                <c:pt idx="22515">
                  <c:v>0.62111371527777781</c:v>
                </c:pt>
                <c:pt idx="22516">
                  <c:v>0.62111407407407404</c:v>
                </c:pt>
                <c:pt idx="22517">
                  <c:v>0.62111502314814815</c:v>
                </c:pt>
                <c:pt idx="22518">
                  <c:v>0.62111618055555562</c:v>
                </c:pt>
                <c:pt idx="22519">
                  <c:v>0.62111736111111115</c:v>
                </c:pt>
                <c:pt idx="22520">
                  <c:v>0.62111848379629631</c:v>
                </c:pt>
                <c:pt idx="22521">
                  <c:v>0.62111976851851847</c:v>
                </c:pt>
                <c:pt idx="22522">
                  <c:v>0.62112081018518528</c:v>
                </c:pt>
                <c:pt idx="22523">
                  <c:v>0.62112196759259264</c:v>
                </c:pt>
                <c:pt idx="22524">
                  <c:v>0.621123125</c:v>
                </c:pt>
                <c:pt idx="22525">
                  <c:v>0.62112438657407409</c:v>
                </c:pt>
                <c:pt idx="22526">
                  <c:v>0.62112543981481483</c:v>
                </c:pt>
                <c:pt idx="22527">
                  <c:v>0.62112748842592591</c:v>
                </c:pt>
                <c:pt idx="22528">
                  <c:v>0.62112789351851849</c:v>
                </c:pt>
                <c:pt idx="22529">
                  <c:v>0.62112980324074074</c:v>
                </c:pt>
                <c:pt idx="22530">
                  <c:v>0.62113142361111107</c:v>
                </c:pt>
                <c:pt idx="22531">
                  <c:v>0.6211331712962963</c:v>
                </c:pt>
                <c:pt idx="22532">
                  <c:v>0.62113379629629628</c:v>
                </c:pt>
                <c:pt idx="22533">
                  <c:v>0.62113489583333337</c:v>
                </c:pt>
                <c:pt idx="22534">
                  <c:v>0.62113615740740735</c:v>
                </c:pt>
                <c:pt idx="22535">
                  <c:v>0.62113726851851858</c:v>
                </c:pt>
                <c:pt idx="22536">
                  <c:v>0.62113826388888882</c:v>
                </c:pt>
                <c:pt idx="22537">
                  <c:v>0.62113940972222226</c:v>
                </c:pt>
                <c:pt idx="22538">
                  <c:v>0.62114057870370376</c:v>
                </c:pt>
                <c:pt idx="22539">
                  <c:v>0.62114173611111112</c:v>
                </c:pt>
                <c:pt idx="22540">
                  <c:v>0.62114289351851848</c:v>
                </c:pt>
                <c:pt idx="22541">
                  <c:v>0.62114405092592595</c:v>
                </c:pt>
                <c:pt idx="22542">
                  <c:v>0.62114520833333342</c:v>
                </c:pt>
                <c:pt idx="22543">
                  <c:v>0.62114636574074078</c:v>
                </c:pt>
                <c:pt idx="22544">
                  <c:v>0.621147511574074</c:v>
                </c:pt>
                <c:pt idx="22545">
                  <c:v>0.6211486805555555</c:v>
                </c:pt>
                <c:pt idx="22546">
                  <c:v>0.62114989583333335</c:v>
                </c:pt>
                <c:pt idx="22547">
                  <c:v>0.62115109953703707</c:v>
                </c:pt>
                <c:pt idx="22548">
                  <c:v>0.62115248842592585</c:v>
                </c:pt>
                <c:pt idx="22549">
                  <c:v>0.62115331018518516</c:v>
                </c:pt>
                <c:pt idx="22550">
                  <c:v>0.62115572916666673</c:v>
                </c:pt>
                <c:pt idx="22551">
                  <c:v>0.62115603009259257</c:v>
                </c:pt>
                <c:pt idx="22552">
                  <c:v>0.62115687499999994</c:v>
                </c:pt>
                <c:pt idx="22553">
                  <c:v>0.62115806712962962</c:v>
                </c:pt>
                <c:pt idx="22554">
                  <c:v>0.62115908564814815</c:v>
                </c:pt>
                <c:pt idx="22555">
                  <c:v>0.62116024305555562</c:v>
                </c:pt>
                <c:pt idx="22556">
                  <c:v>0.62116140046296298</c:v>
                </c:pt>
                <c:pt idx="22557">
                  <c:v>0.62116256944444448</c:v>
                </c:pt>
                <c:pt idx="22558">
                  <c:v>0.62116372685185184</c:v>
                </c:pt>
                <c:pt idx="22559">
                  <c:v>0.62116488425925931</c:v>
                </c:pt>
                <c:pt idx="22560">
                  <c:v>0.62116603009259264</c:v>
                </c:pt>
                <c:pt idx="22561">
                  <c:v>0.62116719907407403</c:v>
                </c:pt>
                <c:pt idx="22562">
                  <c:v>0.6211683564814815</c:v>
                </c:pt>
                <c:pt idx="22563">
                  <c:v>0.62116951388888886</c:v>
                </c:pt>
                <c:pt idx="22564">
                  <c:v>0.6211706944444445</c:v>
                </c:pt>
                <c:pt idx="22565">
                  <c:v>0.62117218750000003</c:v>
                </c:pt>
                <c:pt idx="22566">
                  <c:v>0.62117298611111105</c:v>
                </c:pt>
                <c:pt idx="22567">
                  <c:v>0.62117519675925925</c:v>
                </c:pt>
                <c:pt idx="22568">
                  <c:v>0.62117599537037038</c:v>
                </c:pt>
                <c:pt idx="22569">
                  <c:v>0.62117651620370373</c:v>
                </c:pt>
                <c:pt idx="22570">
                  <c:v>0.62117883101851856</c:v>
                </c:pt>
                <c:pt idx="22571">
                  <c:v>0.62117987268518515</c:v>
                </c:pt>
                <c:pt idx="22572">
                  <c:v>0.62118002314814813</c:v>
                </c:pt>
                <c:pt idx="22573">
                  <c:v>0.62118108796296301</c:v>
                </c:pt>
                <c:pt idx="22574">
                  <c:v>0.62118224537037037</c:v>
                </c:pt>
                <c:pt idx="22575">
                  <c:v>0.62118340277777773</c:v>
                </c:pt>
                <c:pt idx="22576">
                  <c:v>0.62118454861111116</c:v>
                </c:pt>
                <c:pt idx="22577">
                  <c:v>0.62118571759259267</c:v>
                </c:pt>
                <c:pt idx="22578">
                  <c:v>0.62118687500000003</c:v>
                </c:pt>
                <c:pt idx="22579">
                  <c:v>0.62118803240740739</c:v>
                </c:pt>
                <c:pt idx="22580">
                  <c:v>0.62118918981481486</c:v>
                </c:pt>
                <c:pt idx="22581">
                  <c:v>0.62119034722222222</c:v>
                </c:pt>
                <c:pt idx="22582">
                  <c:v>0.62119150462962969</c:v>
                </c:pt>
                <c:pt idx="22583">
                  <c:v>0.62119333333333338</c:v>
                </c:pt>
                <c:pt idx="22584">
                  <c:v>0.62119438657407411</c:v>
                </c:pt>
                <c:pt idx="22585">
                  <c:v>0.62119496527777784</c:v>
                </c:pt>
                <c:pt idx="22586">
                  <c:v>0.62119677083333336</c:v>
                </c:pt>
                <c:pt idx="22587">
                  <c:v>0.62119804398148148</c:v>
                </c:pt>
                <c:pt idx="22588">
                  <c:v>0.6211987731481482</c:v>
                </c:pt>
                <c:pt idx="22589">
                  <c:v>0.62120035879629631</c:v>
                </c:pt>
                <c:pt idx="22590">
                  <c:v>0.6212014004629629</c:v>
                </c:pt>
                <c:pt idx="22591">
                  <c:v>0.62120192129629626</c:v>
                </c:pt>
                <c:pt idx="22592">
                  <c:v>0.62120380787037033</c:v>
                </c:pt>
                <c:pt idx="22593">
                  <c:v>0.62120462962962963</c:v>
                </c:pt>
                <c:pt idx="22594">
                  <c:v>0.62120539351851856</c:v>
                </c:pt>
                <c:pt idx="22595">
                  <c:v>0.62120655092592592</c:v>
                </c:pt>
                <c:pt idx="22596">
                  <c:v>0.62120770833333327</c:v>
                </c:pt>
                <c:pt idx="22597">
                  <c:v>0.62120886574074075</c:v>
                </c:pt>
                <c:pt idx="22598">
                  <c:v>0.62121002314814822</c:v>
                </c:pt>
                <c:pt idx="22599">
                  <c:v>0.62121118055555558</c:v>
                </c:pt>
                <c:pt idx="22600">
                  <c:v>0.62121233796296293</c:v>
                </c:pt>
                <c:pt idx="22601">
                  <c:v>0.62121349537037029</c:v>
                </c:pt>
                <c:pt idx="22602">
                  <c:v>0.62121465277777776</c:v>
                </c:pt>
                <c:pt idx="22603">
                  <c:v>0.62121581018518524</c:v>
                </c:pt>
                <c:pt idx="22604">
                  <c:v>0.62121733796296297</c:v>
                </c:pt>
                <c:pt idx="22605">
                  <c:v>0.62121812499999995</c:v>
                </c:pt>
                <c:pt idx="22606">
                  <c:v>0.62121972222222221</c:v>
                </c:pt>
                <c:pt idx="22607">
                  <c:v>0.62122135416666668</c:v>
                </c:pt>
                <c:pt idx="22608">
                  <c:v>0.6212218981481481</c:v>
                </c:pt>
                <c:pt idx="22609">
                  <c:v>0.62122305555555557</c:v>
                </c:pt>
                <c:pt idx="22610">
                  <c:v>0.62122413194444448</c:v>
                </c:pt>
                <c:pt idx="22611">
                  <c:v>0.62122518518518521</c:v>
                </c:pt>
                <c:pt idx="22612">
                  <c:v>0.62122708333333332</c:v>
                </c:pt>
                <c:pt idx="22613">
                  <c:v>0.62122738425925927</c:v>
                </c:pt>
                <c:pt idx="22614">
                  <c:v>0.62122854166666663</c:v>
                </c:pt>
                <c:pt idx="22615">
                  <c:v>0.62122968750000007</c:v>
                </c:pt>
                <c:pt idx="22616">
                  <c:v>0.62123085648148146</c:v>
                </c:pt>
                <c:pt idx="22617">
                  <c:v>0.62123201388888893</c:v>
                </c:pt>
                <c:pt idx="22618">
                  <c:v>0.62123317129629629</c:v>
                </c:pt>
                <c:pt idx="22619">
                  <c:v>0.62123431712962962</c:v>
                </c:pt>
                <c:pt idx="22620">
                  <c:v>0.62123548611111112</c:v>
                </c:pt>
                <c:pt idx="22621">
                  <c:v>0.62123665509259263</c:v>
                </c:pt>
                <c:pt idx="22622">
                  <c:v>0.62123778935185181</c:v>
                </c:pt>
                <c:pt idx="22623">
                  <c:v>0.62123895833333331</c:v>
                </c:pt>
                <c:pt idx="22624">
                  <c:v>0.62124069444444452</c:v>
                </c:pt>
                <c:pt idx="22625">
                  <c:v>0.62124201388888889</c:v>
                </c:pt>
                <c:pt idx="22626">
                  <c:v>0.621242962962963</c:v>
                </c:pt>
                <c:pt idx="22627">
                  <c:v>0.62124393518518517</c:v>
                </c:pt>
                <c:pt idx="22628">
                  <c:v>0.62124540509259263</c:v>
                </c:pt>
                <c:pt idx="22629">
                  <c:v>0.62124593750000001</c:v>
                </c:pt>
                <c:pt idx="22630">
                  <c:v>0.6212476388888889</c:v>
                </c:pt>
                <c:pt idx="22631">
                  <c:v>0.62124866898148146</c:v>
                </c:pt>
                <c:pt idx="22632">
                  <c:v>0.62124937499999999</c:v>
                </c:pt>
                <c:pt idx="22633">
                  <c:v>0.62125087962962966</c:v>
                </c:pt>
                <c:pt idx="22634">
                  <c:v>0.62125187500000001</c:v>
                </c:pt>
                <c:pt idx="22635">
                  <c:v>0.62125284722222218</c:v>
                </c:pt>
                <c:pt idx="22636">
                  <c:v>0.62125399305555562</c:v>
                </c:pt>
                <c:pt idx="22637">
                  <c:v>0.62125516203703712</c:v>
                </c:pt>
                <c:pt idx="22638">
                  <c:v>0.62125631944444448</c:v>
                </c:pt>
                <c:pt idx="22639">
                  <c:v>0.62125747685185184</c:v>
                </c:pt>
                <c:pt idx="22640">
                  <c:v>0.6212586342592592</c:v>
                </c:pt>
                <c:pt idx="22641">
                  <c:v>0.62125979166666667</c:v>
                </c:pt>
                <c:pt idx="22642">
                  <c:v>0.62126094907407414</c:v>
                </c:pt>
                <c:pt idx="22643">
                  <c:v>0.6212621064814815</c:v>
                </c:pt>
                <c:pt idx="22644">
                  <c:v>0.62126326388888886</c:v>
                </c:pt>
                <c:pt idx="22645">
                  <c:v>0.62126459490740737</c:v>
                </c:pt>
                <c:pt idx="22646">
                  <c:v>0.62126599537037031</c:v>
                </c:pt>
                <c:pt idx="22647">
                  <c:v>0.62126745370370373</c:v>
                </c:pt>
                <c:pt idx="22648">
                  <c:v>0.62126793981481487</c:v>
                </c:pt>
                <c:pt idx="22649">
                  <c:v>0.62126986111111115</c:v>
                </c:pt>
                <c:pt idx="22650">
                  <c:v>0.62127100694444448</c:v>
                </c:pt>
                <c:pt idx="22651">
                  <c:v>0.6212714236111111</c:v>
                </c:pt>
                <c:pt idx="22652">
                  <c:v>0.62127251157407404</c:v>
                </c:pt>
                <c:pt idx="22653">
                  <c:v>0.62127368055555554</c:v>
                </c:pt>
                <c:pt idx="22654">
                  <c:v>0.62127483796296301</c:v>
                </c:pt>
                <c:pt idx="22655">
                  <c:v>0.62127599537037037</c:v>
                </c:pt>
                <c:pt idx="22656">
                  <c:v>0.62127715277777773</c:v>
                </c:pt>
                <c:pt idx="22657">
                  <c:v>0.6212783101851852</c:v>
                </c:pt>
                <c:pt idx="22658">
                  <c:v>0.62127946759259267</c:v>
                </c:pt>
                <c:pt idx="22659">
                  <c:v>0.62128061342592589</c:v>
                </c:pt>
                <c:pt idx="22660">
                  <c:v>0.62128182870370374</c:v>
                </c:pt>
                <c:pt idx="22661">
                  <c:v>0.62128293981481475</c:v>
                </c:pt>
                <c:pt idx="22662">
                  <c:v>0.62128434027777779</c:v>
                </c:pt>
                <c:pt idx="22663">
                  <c:v>0.62128526620370372</c:v>
                </c:pt>
                <c:pt idx="22664">
                  <c:v>0.62128775462962971</c:v>
                </c:pt>
                <c:pt idx="22665">
                  <c:v>0.6212885763888889</c:v>
                </c:pt>
                <c:pt idx="22666">
                  <c:v>0.62128890046296292</c:v>
                </c:pt>
                <c:pt idx="22667">
                  <c:v>0.62129086805555556</c:v>
                </c:pt>
                <c:pt idx="22668">
                  <c:v>0.6212920833333333</c:v>
                </c:pt>
                <c:pt idx="22669">
                  <c:v>0.6212924305555555</c:v>
                </c:pt>
                <c:pt idx="22670">
                  <c:v>0.62129353009259258</c:v>
                </c:pt>
                <c:pt idx="22671">
                  <c:v>0.62129543981481483</c:v>
                </c:pt>
                <c:pt idx="22672">
                  <c:v>0.62129585648148145</c:v>
                </c:pt>
                <c:pt idx="22673">
                  <c:v>0.62129687500000008</c:v>
                </c:pt>
                <c:pt idx="22674">
                  <c:v>0.62129798611111109</c:v>
                </c:pt>
                <c:pt idx="22675">
                  <c:v>0.62129914351851856</c:v>
                </c:pt>
                <c:pt idx="22676">
                  <c:v>0.62130030092592592</c:v>
                </c:pt>
                <c:pt idx="22677">
                  <c:v>0.62130145833333339</c:v>
                </c:pt>
                <c:pt idx="22678">
                  <c:v>0.62130261574074075</c:v>
                </c:pt>
                <c:pt idx="22679">
                  <c:v>0.62130377314814811</c:v>
                </c:pt>
                <c:pt idx="22680">
                  <c:v>0.62130493055555558</c:v>
                </c:pt>
                <c:pt idx="22681">
                  <c:v>0.62130607638888891</c:v>
                </c:pt>
                <c:pt idx="22682">
                  <c:v>0.62130724537037041</c:v>
                </c:pt>
                <c:pt idx="22683">
                  <c:v>0.62130855324074075</c:v>
                </c:pt>
                <c:pt idx="22684">
                  <c:v>0.6213100231481482</c:v>
                </c:pt>
                <c:pt idx="22685">
                  <c:v>0.62131072916666674</c:v>
                </c:pt>
                <c:pt idx="22686">
                  <c:v>0.62131350694444443</c:v>
                </c:pt>
                <c:pt idx="22687">
                  <c:v>0.62131372685185182</c:v>
                </c:pt>
                <c:pt idx="22688">
                  <c:v>0.62131430555555556</c:v>
                </c:pt>
                <c:pt idx="22689">
                  <c:v>0.62131579861111108</c:v>
                </c:pt>
                <c:pt idx="22690">
                  <c:v>0.62131649305555559</c:v>
                </c:pt>
                <c:pt idx="22691">
                  <c:v>0.62131766203703698</c:v>
                </c:pt>
                <c:pt idx="22692">
                  <c:v>0.62131881944444445</c:v>
                </c:pt>
                <c:pt idx="22693">
                  <c:v>0.62131997685185192</c:v>
                </c:pt>
                <c:pt idx="22694">
                  <c:v>0.62132113425925928</c:v>
                </c:pt>
                <c:pt idx="22695">
                  <c:v>0.62132229166666664</c:v>
                </c:pt>
                <c:pt idx="22696">
                  <c:v>0.621323449074074</c:v>
                </c:pt>
                <c:pt idx="22697">
                  <c:v>0.62132460648148147</c:v>
                </c:pt>
                <c:pt idx="22698">
                  <c:v>0.62132576388888894</c:v>
                </c:pt>
                <c:pt idx="22699">
                  <c:v>0.62132699074074071</c:v>
                </c:pt>
                <c:pt idx="22700">
                  <c:v>0.62132807870370366</c:v>
                </c:pt>
                <c:pt idx="22701">
                  <c:v>0.62133016203703706</c:v>
                </c:pt>
                <c:pt idx="22702">
                  <c:v>0.62133129629629624</c:v>
                </c:pt>
                <c:pt idx="22703">
                  <c:v>0.6213318518518518</c:v>
                </c:pt>
                <c:pt idx="22704">
                  <c:v>0.62133324074074081</c:v>
                </c:pt>
                <c:pt idx="22705">
                  <c:v>0.62133460648148142</c:v>
                </c:pt>
                <c:pt idx="22706">
                  <c:v>0.62133525462962969</c:v>
                </c:pt>
                <c:pt idx="22707">
                  <c:v>0.62133723379629624</c:v>
                </c:pt>
                <c:pt idx="22708">
                  <c:v>0.62133868055555552</c:v>
                </c:pt>
                <c:pt idx="22709">
                  <c:v>0.62133988425925935</c:v>
                </c:pt>
                <c:pt idx="22710">
                  <c:v>0.62134207175925926</c:v>
                </c:pt>
                <c:pt idx="22711">
                  <c:v>0.62134233796296301</c:v>
                </c:pt>
                <c:pt idx="22712">
                  <c:v>0.62134331018518518</c:v>
                </c:pt>
                <c:pt idx="22713">
                  <c:v>0.62134445601851851</c:v>
                </c:pt>
                <c:pt idx="22714">
                  <c:v>0.62134562500000001</c:v>
                </c:pt>
                <c:pt idx="22715">
                  <c:v>0.62134678240740737</c:v>
                </c:pt>
                <c:pt idx="22716">
                  <c:v>0.62134793981481484</c:v>
                </c:pt>
                <c:pt idx="22717">
                  <c:v>0.62134908564814817</c:v>
                </c:pt>
                <c:pt idx="22718">
                  <c:v>0.62135024305555553</c:v>
                </c:pt>
                <c:pt idx="22719">
                  <c:v>0.62135141203703703</c:v>
                </c:pt>
                <c:pt idx="22720">
                  <c:v>0.6213525694444445</c:v>
                </c:pt>
                <c:pt idx="22721">
                  <c:v>0.6213537731481481</c:v>
                </c:pt>
                <c:pt idx="22722">
                  <c:v>0.6213550347222222</c:v>
                </c:pt>
                <c:pt idx="22723">
                  <c:v>0.62135776620370375</c:v>
                </c:pt>
                <c:pt idx="22724">
                  <c:v>0.62135815972222219</c:v>
                </c:pt>
                <c:pt idx="22725">
                  <c:v>0.6213588541666667</c:v>
                </c:pt>
                <c:pt idx="22726">
                  <c:v>0.62136000000000002</c:v>
                </c:pt>
                <c:pt idx="22727">
                  <c:v>0.62136111111111114</c:v>
                </c:pt>
                <c:pt idx="22728">
                  <c:v>0.62136204861111111</c:v>
                </c:pt>
                <c:pt idx="22729">
                  <c:v>0.62136349537037039</c:v>
                </c:pt>
                <c:pt idx="22730">
                  <c:v>0.62136464120370372</c:v>
                </c:pt>
                <c:pt idx="22731">
                  <c:v>0.6213653009259259</c:v>
                </c:pt>
                <c:pt idx="22732">
                  <c:v>0.62136644675925923</c:v>
                </c:pt>
                <c:pt idx="22733">
                  <c:v>0.62136761574074073</c:v>
                </c:pt>
                <c:pt idx="22734">
                  <c:v>0.62136876157407406</c:v>
                </c:pt>
                <c:pt idx="22735">
                  <c:v>0.62136993055555556</c:v>
                </c:pt>
                <c:pt idx="22736">
                  <c:v>0.62137108796296292</c:v>
                </c:pt>
                <c:pt idx="22737">
                  <c:v>0.62137223379629636</c:v>
                </c:pt>
                <c:pt idx="22738">
                  <c:v>0.62137340277777775</c:v>
                </c:pt>
                <c:pt idx="22739">
                  <c:v>0.62137456018518522</c:v>
                </c:pt>
                <c:pt idx="22740">
                  <c:v>0.62137571759259258</c:v>
                </c:pt>
                <c:pt idx="22741">
                  <c:v>0.62137699074074071</c:v>
                </c:pt>
                <c:pt idx="22742">
                  <c:v>0.62137940972222216</c:v>
                </c:pt>
                <c:pt idx="22743">
                  <c:v>0.6213798611111111</c:v>
                </c:pt>
                <c:pt idx="22744">
                  <c:v>0.62138038194444445</c:v>
                </c:pt>
                <c:pt idx="22745">
                  <c:v>0.62138243055555564</c:v>
                </c:pt>
                <c:pt idx="22746">
                  <c:v>0.62138363425925924</c:v>
                </c:pt>
                <c:pt idx="22747">
                  <c:v>0.62138416666666663</c:v>
                </c:pt>
                <c:pt idx="22748">
                  <c:v>0.62138537037037045</c:v>
                </c:pt>
                <c:pt idx="22749">
                  <c:v>0.621387349537037</c:v>
                </c:pt>
                <c:pt idx="22750">
                  <c:v>0.62138792824074074</c:v>
                </c:pt>
                <c:pt idx="22751">
                  <c:v>0.62138843750000006</c:v>
                </c:pt>
                <c:pt idx="22752">
                  <c:v>0.62138959490740742</c:v>
                </c:pt>
                <c:pt idx="22753">
                  <c:v>0.62139076388888881</c:v>
                </c:pt>
                <c:pt idx="22754">
                  <c:v>0.62139190972222225</c:v>
                </c:pt>
                <c:pt idx="22755">
                  <c:v>0.62139307870370375</c:v>
                </c:pt>
                <c:pt idx="22756">
                  <c:v>0.62139423611111111</c:v>
                </c:pt>
                <c:pt idx="22757">
                  <c:v>0.62139539351851847</c:v>
                </c:pt>
                <c:pt idx="22758">
                  <c:v>0.62139655092592594</c:v>
                </c:pt>
                <c:pt idx="22759">
                  <c:v>0.62139769675925927</c:v>
                </c:pt>
                <c:pt idx="22760">
                  <c:v>0.62139886574074077</c:v>
                </c:pt>
                <c:pt idx="22761">
                  <c:v>0.62140002314814813</c:v>
                </c:pt>
                <c:pt idx="22762">
                  <c:v>0.62140187499999999</c:v>
                </c:pt>
                <c:pt idx="22763">
                  <c:v>0.62140357638888888</c:v>
                </c:pt>
                <c:pt idx="22764">
                  <c:v>0.62140378472222213</c:v>
                </c:pt>
                <c:pt idx="22765">
                  <c:v>0.62140591435185177</c:v>
                </c:pt>
                <c:pt idx="22766">
                  <c:v>0.62140712962962963</c:v>
                </c:pt>
                <c:pt idx="22767">
                  <c:v>0.62140827546296296</c:v>
                </c:pt>
                <c:pt idx="22768">
                  <c:v>0.62141060185185182</c:v>
                </c:pt>
                <c:pt idx="22769">
                  <c:v>0.62141151620370372</c:v>
                </c:pt>
                <c:pt idx="22770">
                  <c:v>0.62141181712962967</c:v>
                </c:pt>
                <c:pt idx="22771">
                  <c:v>0.62141288194444444</c:v>
                </c:pt>
                <c:pt idx="22772">
                  <c:v>0.62141403935185191</c:v>
                </c:pt>
                <c:pt idx="22773">
                  <c:v>0.62141519675925927</c:v>
                </c:pt>
                <c:pt idx="22774">
                  <c:v>0.62141635416666663</c:v>
                </c:pt>
                <c:pt idx="22775">
                  <c:v>0.6214175115740741</c:v>
                </c:pt>
                <c:pt idx="22776">
                  <c:v>0.62141866898148146</c:v>
                </c:pt>
                <c:pt idx="22777">
                  <c:v>0.62141982638888893</c:v>
                </c:pt>
                <c:pt idx="22778">
                  <c:v>0.62142098379629629</c:v>
                </c:pt>
                <c:pt idx="22779">
                  <c:v>0.62142214120370365</c:v>
                </c:pt>
                <c:pt idx="22780">
                  <c:v>0.62142329861111112</c:v>
                </c:pt>
                <c:pt idx="22781">
                  <c:v>0.62142487268518509</c:v>
                </c:pt>
                <c:pt idx="22782">
                  <c:v>0.62142560185185181</c:v>
                </c:pt>
                <c:pt idx="22783">
                  <c:v>0.62142774305555559</c:v>
                </c:pt>
                <c:pt idx="22784">
                  <c:v>0.62142903935185179</c:v>
                </c:pt>
                <c:pt idx="22785">
                  <c:v>0.62142936342592592</c:v>
                </c:pt>
                <c:pt idx="22786">
                  <c:v>0.62143050925925924</c:v>
                </c:pt>
                <c:pt idx="22787">
                  <c:v>0.62143291666666667</c:v>
                </c:pt>
                <c:pt idx="22788">
                  <c:v>0.62143333333333328</c:v>
                </c:pt>
                <c:pt idx="22789">
                  <c:v>0.62143370370370377</c:v>
                </c:pt>
                <c:pt idx="22790">
                  <c:v>0.62143486111111113</c:v>
                </c:pt>
                <c:pt idx="22791">
                  <c:v>0.62143603009259252</c:v>
                </c:pt>
                <c:pt idx="22792">
                  <c:v>0.62143718749999999</c:v>
                </c:pt>
                <c:pt idx="22793">
                  <c:v>0.62143833333333331</c:v>
                </c:pt>
                <c:pt idx="22794">
                  <c:v>0.62143950231481482</c:v>
                </c:pt>
                <c:pt idx="22795">
                  <c:v>0.62144065972222218</c:v>
                </c:pt>
                <c:pt idx="22796">
                  <c:v>0.62144181712962954</c:v>
                </c:pt>
                <c:pt idx="22797">
                  <c:v>0.62144297453703712</c:v>
                </c:pt>
                <c:pt idx="22798">
                  <c:v>0.62144413194444448</c:v>
                </c:pt>
                <c:pt idx="22799">
                  <c:v>0.62144543981481482</c:v>
                </c:pt>
                <c:pt idx="22800">
                  <c:v>0.62144798611111107</c:v>
                </c:pt>
                <c:pt idx="22801">
                  <c:v>0.62145645833333341</c:v>
                </c:pt>
                <c:pt idx="22802">
                  <c:v>0.62145743055555558</c:v>
                </c:pt>
                <c:pt idx="22803">
                  <c:v>0.62145861111111111</c:v>
                </c:pt>
                <c:pt idx="22804">
                  <c:v>0.62145974537037041</c:v>
                </c:pt>
                <c:pt idx="22805">
                  <c:v>0.62146090277777777</c:v>
                </c:pt>
                <c:pt idx="22806">
                  <c:v>0.62146206018518524</c:v>
                </c:pt>
                <c:pt idx="22807">
                  <c:v>0.62146320601851857</c:v>
                </c:pt>
                <c:pt idx="22808">
                  <c:v>0.62146437499999996</c:v>
                </c:pt>
                <c:pt idx="22809">
                  <c:v>0.6214655555555556</c:v>
                </c:pt>
                <c:pt idx="22810">
                  <c:v>0.62146668981481479</c:v>
                </c:pt>
                <c:pt idx="22811">
                  <c:v>0.62146788194444436</c:v>
                </c:pt>
                <c:pt idx="22812">
                  <c:v>0.6214701388888888</c:v>
                </c:pt>
                <c:pt idx="22813">
                  <c:v>0.6214703240740741</c:v>
                </c:pt>
                <c:pt idx="22814">
                  <c:v>0.62147290509259256</c:v>
                </c:pt>
                <c:pt idx="22815">
                  <c:v>0.62147322916666659</c:v>
                </c:pt>
                <c:pt idx="22816">
                  <c:v>0.62147379629629629</c:v>
                </c:pt>
                <c:pt idx="22817">
                  <c:v>0.62147541666666672</c:v>
                </c:pt>
                <c:pt idx="22818">
                  <c:v>0.62147674768518524</c:v>
                </c:pt>
                <c:pt idx="22819">
                  <c:v>0.6214772106481482</c:v>
                </c:pt>
                <c:pt idx="22820">
                  <c:v>0.62147826388888894</c:v>
                </c:pt>
                <c:pt idx="22821">
                  <c:v>0.6214794212962963</c:v>
                </c:pt>
                <c:pt idx="22822">
                  <c:v>0.62148057870370366</c:v>
                </c:pt>
                <c:pt idx="22823">
                  <c:v>0.62148173611111113</c:v>
                </c:pt>
                <c:pt idx="22824">
                  <c:v>0.6214828935185186</c:v>
                </c:pt>
                <c:pt idx="22825">
                  <c:v>0.62148405092592596</c:v>
                </c:pt>
                <c:pt idx="22826">
                  <c:v>0.62148520833333332</c:v>
                </c:pt>
                <c:pt idx="22827">
                  <c:v>0.62148636574074068</c:v>
                </c:pt>
                <c:pt idx="22828">
                  <c:v>0.62148752314814815</c:v>
                </c:pt>
                <c:pt idx="22829">
                  <c:v>0.62148868055555562</c:v>
                </c:pt>
                <c:pt idx="22830">
                  <c:v>0.62149034722222229</c:v>
                </c:pt>
                <c:pt idx="22831">
                  <c:v>0.62149105324074072</c:v>
                </c:pt>
                <c:pt idx="22832">
                  <c:v>0.62149300925925921</c:v>
                </c:pt>
                <c:pt idx="22833">
                  <c:v>0.62149446759259264</c:v>
                </c:pt>
                <c:pt idx="22834">
                  <c:v>0.62149481481481483</c:v>
                </c:pt>
                <c:pt idx="22835">
                  <c:v>0.62149626157407412</c:v>
                </c:pt>
                <c:pt idx="22836">
                  <c:v>0.62149730324074071</c:v>
                </c:pt>
                <c:pt idx="22837">
                  <c:v>0.62149798611111107</c:v>
                </c:pt>
                <c:pt idx="22838">
                  <c:v>0.62149930555555555</c:v>
                </c:pt>
                <c:pt idx="22839">
                  <c:v>0.62150025462962966</c:v>
                </c:pt>
                <c:pt idx="22840">
                  <c:v>0.62150141203703702</c:v>
                </c:pt>
                <c:pt idx="22841">
                  <c:v>0.62150256944444449</c:v>
                </c:pt>
                <c:pt idx="22842">
                  <c:v>0.62150372685185185</c:v>
                </c:pt>
                <c:pt idx="22843">
                  <c:v>0.6215048842592592</c:v>
                </c:pt>
                <c:pt idx="22844">
                  <c:v>0.62150603009259253</c:v>
                </c:pt>
                <c:pt idx="22845">
                  <c:v>0.62150719907407415</c:v>
                </c:pt>
                <c:pt idx="22846">
                  <c:v>0.62150837962962968</c:v>
                </c:pt>
                <c:pt idx="22847">
                  <c:v>0.62150951388888886</c:v>
                </c:pt>
                <c:pt idx="22848">
                  <c:v>0.62151067129629622</c:v>
                </c:pt>
                <c:pt idx="22849">
                  <c:v>0.62151245370370367</c:v>
                </c:pt>
                <c:pt idx="22850">
                  <c:v>0.62151315972222221</c:v>
                </c:pt>
                <c:pt idx="22851">
                  <c:v>0.62151443287037034</c:v>
                </c:pt>
                <c:pt idx="22852">
                  <c:v>0.62151686342592594</c:v>
                </c:pt>
                <c:pt idx="22853">
                  <c:v>0.62151721064814813</c:v>
                </c:pt>
                <c:pt idx="22854">
                  <c:v>0.62151766203703696</c:v>
                </c:pt>
                <c:pt idx="22855">
                  <c:v>0.62151907407407403</c:v>
                </c:pt>
                <c:pt idx="22856">
                  <c:v>0.6215199768518519</c:v>
                </c:pt>
                <c:pt idx="22857">
                  <c:v>0.62152265046296296</c:v>
                </c:pt>
                <c:pt idx="22858">
                  <c:v>0.62152409722222224</c:v>
                </c:pt>
                <c:pt idx="22859">
                  <c:v>0.6215252546296296</c:v>
                </c:pt>
                <c:pt idx="22860">
                  <c:v>0.62152641203703696</c:v>
                </c:pt>
                <c:pt idx="22861">
                  <c:v>0.62152756944444454</c:v>
                </c:pt>
                <c:pt idx="22862">
                  <c:v>0.6215287268518519</c:v>
                </c:pt>
                <c:pt idx="22863">
                  <c:v>0.62152988425925926</c:v>
                </c:pt>
                <c:pt idx="22864">
                  <c:v>0.62153104166666662</c:v>
                </c:pt>
                <c:pt idx="22865">
                  <c:v>0.62153219907407409</c:v>
                </c:pt>
                <c:pt idx="22866">
                  <c:v>0.62153335648148156</c:v>
                </c:pt>
                <c:pt idx="22867">
                  <c:v>0.62153451388888892</c:v>
                </c:pt>
                <c:pt idx="22868">
                  <c:v>0.62153666666666663</c:v>
                </c:pt>
                <c:pt idx="22869">
                  <c:v>0.62153768518518515</c:v>
                </c:pt>
                <c:pt idx="22870">
                  <c:v>0.62153856481481484</c:v>
                </c:pt>
                <c:pt idx="22871">
                  <c:v>0.62153988425925932</c:v>
                </c:pt>
                <c:pt idx="22872">
                  <c:v>0.62154130787037043</c:v>
                </c:pt>
                <c:pt idx="22873">
                  <c:v>0.62154150462962965</c:v>
                </c:pt>
                <c:pt idx="22874">
                  <c:v>0.62154361111111112</c:v>
                </c:pt>
                <c:pt idx="22875">
                  <c:v>0.62154422453703706</c:v>
                </c:pt>
                <c:pt idx="22876">
                  <c:v>0.6215449305555556</c:v>
                </c:pt>
                <c:pt idx="22877">
                  <c:v>0.62154650462962968</c:v>
                </c:pt>
                <c:pt idx="22878">
                  <c:v>0.6215476504629629</c:v>
                </c:pt>
                <c:pt idx="22879">
                  <c:v>0.62154840277777779</c:v>
                </c:pt>
                <c:pt idx="22880">
                  <c:v>0.62154956018518515</c:v>
                </c:pt>
                <c:pt idx="22881">
                  <c:v>0.62155071759259262</c:v>
                </c:pt>
                <c:pt idx="22882">
                  <c:v>0.62155187499999998</c:v>
                </c:pt>
                <c:pt idx="22883">
                  <c:v>0.62155303240740745</c:v>
                </c:pt>
                <c:pt idx="22884">
                  <c:v>0.62155418981481481</c:v>
                </c:pt>
                <c:pt idx="22885">
                  <c:v>0.62155534722222217</c:v>
                </c:pt>
                <c:pt idx="22886">
                  <c:v>0.62155650462962964</c:v>
                </c:pt>
                <c:pt idx="22887">
                  <c:v>0.62155766203703711</c:v>
                </c:pt>
                <c:pt idx="22888">
                  <c:v>0.6215588310185185</c:v>
                </c:pt>
                <c:pt idx="22889">
                  <c:v>0.62156002314814818</c:v>
                </c:pt>
                <c:pt idx="22890">
                  <c:v>0.6215615162037037</c:v>
                </c:pt>
                <c:pt idx="22891">
                  <c:v>0.62156368055555555</c:v>
                </c:pt>
                <c:pt idx="22892">
                  <c:v>0.62156495370370368</c:v>
                </c:pt>
                <c:pt idx="22893">
                  <c:v>0.62156587962962961</c:v>
                </c:pt>
                <c:pt idx="22894">
                  <c:v>0.62156800925925926</c:v>
                </c:pt>
                <c:pt idx="22895">
                  <c:v>0.62156870370370365</c:v>
                </c:pt>
                <c:pt idx="22896">
                  <c:v>0.62156962962962969</c:v>
                </c:pt>
                <c:pt idx="22897">
                  <c:v>0.62157201388888894</c:v>
                </c:pt>
                <c:pt idx="22898">
                  <c:v>0.62157216435185181</c:v>
                </c:pt>
                <c:pt idx="22899">
                  <c:v>0.6215728240740741</c:v>
                </c:pt>
                <c:pt idx="22900">
                  <c:v>0.62157396990740743</c:v>
                </c:pt>
                <c:pt idx="22901">
                  <c:v>0.62157512731481479</c:v>
                </c:pt>
                <c:pt idx="22902">
                  <c:v>0.62157629629629629</c:v>
                </c:pt>
                <c:pt idx="22903">
                  <c:v>0.62157744212962962</c:v>
                </c:pt>
                <c:pt idx="22904">
                  <c:v>0.62157861111111112</c:v>
                </c:pt>
                <c:pt idx="22905">
                  <c:v>0.62157976851851848</c:v>
                </c:pt>
                <c:pt idx="22906">
                  <c:v>0.62158092592592584</c:v>
                </c:pt>
                <c:pt idx="22907">
                  <c:v>0.62158208333333331</c:v>
                </c:pt>
                <c:pt idx="22908">
                  <c:v>0.62158322916666664</c:v>
                </c:pt>
                <c:pt idx="22909">
                  <c:v>0.62158486111111111</c:v>
                </c:pt>
                <c:pt idx="22910">
                  <c:v>0.6215857754629629</c:v>
                </c:pt>
                <c:pt idx="22911">
                  <c:v>0.6215876388888889</c:v>
                </c:pt>
                <c:pt idx="22912">
                  <c:v>0.62158839120370368</c:v>
                </c:pt>
                <c:pt idx="22913">
                  <c:v>0.62158905092592598</c:v>
                </c:pt>
                <c:pt idx="22914">
                  <c:v>0.62159116898148148</c:v>
                </c:pt>
                <c:pt idx="22915">
                  <c:v>0.62159219907407404</c:v>
                </c:pt>
                <c:pt idx="22916">
                  <c:v>0.62159249999999999</c:v>
                </c:pt>
                <c:pt idx="22917">
                  <c:v>0.62159481481481482</c:v>
                </c:pt>
                <c:pt idx="22918">
                  <c:v>0.62159583333333335</c:v>
                </c:pt>
                <c:pt idx="22919">
                  <c:v>0.6215961342592593</c:v>
                </c:pt>
                <c:pt idx="22920">
                  <c:v>0.62159711805555562</c:v>
                </c:pt>
                <c:pt idx="22921">
                  <c:v>0.62159827546296298</c:v>
                </c:pt>
                <c:pt idx="22922">
                  <c:v>0.62159944444444448</c:v>
                </c:pt>
                <c:pt idx="22923">
                  <c:v>0.6216005902777777</c:v>
                </c:pt>
                <c:pt idx="22924">
                  <c:v>0.62160175925925931</c:v>
                </c:pt>
                <c:pt idx="22925">
                  <c:v>0.62160291666666667</c:v>
                </c:pt>
                <c:pt idx="22926">
                  <c:v>0.6216040625</c:v>
                </c:pt>
                <c:pt idx="22927">
                  <c:v>0.6216052314814815</c:v>
                </c:pt>
                <c:pt idx="22928">
                  <c:v>0.62160637731481483</c:v>
                </c:pt>
                <c:pt idx="22929">
                  <c:v>0.6216075347222223</c:v>
                </c:pt>
                <c:pt idx="22930">
                  <c:v>0.62161100694444438</c:v>
                </c:pt>
                <c:pt idx="22931">
                  <c:v>0.62161128472222216</c:v>
                </c:pt>
                <c:pt idx="22932">
                  <c:v>0.62161350694444439</c:v>
                </c:pt>
                <c:pt idx="22933">
                  <c:v>0.6216148032407407</c:v>
                </c:pt>
                <c:pt idx="22934">
                  <c:v>0.6216151157407408</c:v>
                </c:pt>
                <c:pt idx="22935">
                  <c:v>0.62161596064814817</c:v>
                </c:pt>
                <c:pt idx="22936">
                  <c:v>0.62161790509259252</c:v>
                </c:pt>
                <c:pt idx="22937">
                  <c:v>0.62161822916666665</c:v>
                </c:pt>
                <c:pt idx="22938">
                  <c:v>0.62161936342592594</c:v>
                </c:pt>
                <c:pt idx="22939">
                  <c:v>0.6216205208333333</c:v>
                </c:pt>
                <c:pt idx="22940">
                  <c:v>0.6216216898148148</c:v>
                </c:pt>
                <c:pt idx="22941">
                  <c:v>0.62162283564814824</c:v>
                </c:pt>
                <c:pt idx="22942">
                  <c:v>0.62162400462962963</c:v>
                </c:pt>
                <c:pt idx="22943">
                  <c:v>0.62162515046296296</c:v>
                </c:pt>
                <c:pt idx="22944">
                  <c:v>0.62162630787037032</c:v>
                </c:pt>
                <c:pt idx="22945">
                  <c:v>0.62162746527777779</c:v>
                </c:pt>
                <c:pt idx="22946">
                  <c:v>0.62162862268518526</c:v>
                </c:pt>
                <c:pt idx="22947">
                  <c:v>0.62162978009259262</c:v>
                </c:pt>
                <c:pt idx="22948">
                  <c:v>0.62163111111111113</c:v>
                </c:pt>
                <c:pt idx="22949">
                  <c:v>0.62163231481481485</c:v>
                </c:pt>
                <c:pt idx="22950">
                  <c:v>0.62163329861111105</c:v>
                </c:pt>
                <c:pt idx="22951">
                  <c:v>0.62163554398148146</c:v>
                </c:pt>
                <c:pt idx="22952">
                  <c:v>0.62163590277777769</c:v>
                </c:pt>
                <c:pt idx="22953">
                  <c:v>0.62163678240740738</c:v>
                </c:pt>
                <c:pt idx="22954">
                  <c:v>0.6216379861111111</c:v>
                </c:pt>
                <c:pt idx="22955">
                  <c:v>0.62163913194444442</c:v>
                </c:pt>
                <c:pt idx="22956">
                  <c:v>0.62164145833333329</c:v>
                </c:pt>
                <c:pt idx="22957">
                  <c:v>0.62164229166666662</c:v>
                </c:pt>
                <c:pt idx="22958">
                  <c:v>0.62164260416666672</c:v>
                </c:pt>
                <c:pt idx="22959">
                  <c:v>0.62164366898148149</c:v>
                </c:pt>
                <c:pt idx="22960">
                  <c:v>0.62164482638888885</c:v>
                </c:pt>
                <c:pt idx="22961">
                  <c:v>0.62164598379629632</c:v>
                </c:pt>
                <c:pt idx="22962">
                  <c:v>0.62164714120370368</c:v>
                </c:pt>
                <c:pt idx="22963">
                  <c:v>0.62164831018518518</c:v>
                </c:pt>
                <c:pt idx="22964">
                  <c:v>0.62164946759259265</c:v>
                </c:pt>
                <c:pt idx="22965">
                  <c:v>0.62165062500000001</c:v>
                </c:pt>
                <c:pt idx="22966">
                  <c:v>0.62165178240740737</c:v>
                </c:pt>
                <c:pt idx="22967">
                  <c:v>0.62165292824074081</c:v>
                </c:pt>
                <c:pt idx="22968">
                  <c:v>0.62165408564814817</c:v>
                </c:pt>
                <c:pt idx="22969">
                  <c:v>0.62165541666666668</c:v>
                </c:pt>
                <c:pt idx="22970">
                  <c:v>0.62165703703703701</c:v>
                </c:pt>
                <c:pt idx="22971">
                  <c:v>0.62165818287037033</c:v>
                </c:pt>
                <c:pt idx="22972">
                  <c:v>0.6216591203703703</c:v>
                </c:pt>
                <c:pt idx="22973">
                  <c:v>0.62166037037037036</c:v>
                </c:pt>
                <c:pt idx="22974">
                  <c:v>0.6216614236111111</c:v>
                </c:pt>
                <c:pt idx="22975">
                  <c:v>0.62166218750000002</c:v>
                </c:pt>
                <c:pt idx="22976">
                  <c:v>0.62166374999999996</c:v>
                </c:pt>
                <c:pt idx="22977">
                  <c:v>0.6216648379629629</c:v>
                </c:pt>
                <c:pt idx="22978">
                  <c:v>0.62166569444444442</c:v>
                </c:pt>
                <c:pt idx="22979">
                  <c:v>0.62166761574074081</c:v>
                </c:pt>
                <c:pt idx="22980">
                  <c:v>0.62166797453703704</c:v>
                </c:pt>
                <c:pt idx="22981">
                  <c:v>0.62166914351851854</c:v>
                </c:pt>
                <c:pt idx="22982">
                  <c:v>0.62167028935185187</c:v>
                </c:pt>
                <c:pt idx="22983">
                  <c:v>0.62167144675925923</c:v>
                </c:pt>
                <c:pt idx="22984">
                  <c:v>0.6216726041666667</c:v>
                </c:pt>
                <c:pt idx="22985">
                  <c:v>0.6216737731481482</c:v>
                </c:pt>
                <c:pt idx="22986">
                  <c:v>0.62167491898148153</c:v>
                </c:pt>
                <c:pt idx="22987">
                  <c:v>0.62167607638888889</c:v>
                </c:pt>
                <c:pt idx="22988">
                  <c:v>0.62167723379629625</c:v>
                </c:pt>
                <c:pt idx="22989">
                  <c:v>0.62167839120370372</c:v>
                </c:pt>
                <c:pt idx="22990">
                  <c:v>0.62168039351851856</c:v>
                </c:pt>
                <c:pt idx="22991">
                  <c:v>0.62168083333333335</c:v>
                </c:pt>
                <c:pt idx="22992">
                  <c:v>0.62168307870370365</c:v>
                </c:pt>
                <c:pt idx="22993">
                  <c:v>0.62168422453703709</c:v>
                </c:pt>
                <c:pt idx="22994">
                  <c:v>0.62168442129629631</c:v>
                </c:pt>
                <c:pt idx="22995">
                  <c:v>0.62168545138888887</c:v>
                </c:pt>
                <c:pt idx="22996">
                  <c:v>0.62168763888888889</c:v>
                </c:pt>
                <c:pt idx="22997">
                  <c:v>0.62168781249999994</c:v>
                </c:pt>
                <c:pt idx="22998">
                  <c:v>0.62168883101851857</c:v>
                </c:pt>
                <c:pt idx="22999">
                  <c:v>0.6216905787037037</c:v>
                </c:pt>
                <c:pt idx="23000">
                  <c:v>0.62169112268518512</c:v>
                </c:pt>
                <c:pt idx="23001">
                  <c:v>0.62169229166666662</c:v>
                </c:pt>
                <c:pt idx="23002">
                  <c:v>0.62169343750000006</c:v>
                </c:pt>
                <c:pt idx="23003">
                  <c:v>0.62169459490740742</c:v>
                </c:pt>
                <c:pt idx="23004">
                  <c:v>0.62169576388888892</c:v>
                </c:pt>
                <c:pt idx="23005">
                  <c:v>0.62169690972222225</c:v>
                </c:pt>
                <c:pt idx="23006">
                  <c:v>0.62169807870370375</c:v>
                </c:pt>
                <c:pt idx="23007">
                  <c:v>0.62169922453703708</c:v>
                </c:pt>
                <c:pt idx="23008">
                  <c:v>0.62170039351851847</c:v>
                </c:pt>
                <c:pt idx="23009">
                  <c:v>0.6217015393518518</c:v>
                </c:pt>
                <c:pt idx="23010">
                  <c:v>0.62170285879629628</c:v>
                </c:pt>
                <c:pt idx="23011">
                  <c:v>0.62170550925925927</c:v>
                </c:pt>
                <c:pt idx="23012">
                  <c:v>0.62170590277777782</c:v>
                </c:pt>
                <c:pt idx="23013">
                  <c:v>0.62170626157407405</c:v>
                </c:pt>
                <c:pt idx="23014">
                  <c:v>0.62170824074074071</c:v>
                </c:pt>
                <c:pt idx="23015">
                  <c:v>0.6217094675925926</c:v>
                </c:pt>
                <c:pt idx="23016">
                  <c:v>0.62170980324074077</c:v>
                </c:pt>
                <c:pt idx="23017">
                  <c:v>0.62171145833333341</c:v>
                </c:pt>
                <c:pt idx="23018">
                  <c:v>0.62171234953703702</c:v>
                </c:pt>
                <c:pt idx="23019">
                  <c:v>0.62171312499999998</c:v>
                </c:pt>
                <c:pt idx="23020">
                  <c:v>0.6217142708333333</c:v>
                </c:pt>
                <c:pt idx="23021">
                  <c:v>0.62171543981481481</c:v>
                </c:pt>
                <c:pt idx="23022">
                  <c:v>0.62171659722222217</c:v>
                </c:pt>
                <c:pt idx="23023">
                  <c:v>0.62171775462962964</c:v>
                </c:pt>
                <c:pt idx="23024">
                  <c:v>0.62171890046296296</c:v>
                </c:pt>
                <c:pt idx="23025">
                  <c:v>0.62172005787037032</c:v>
                </c:pt>
                <c:pt idx="23026">
                  <c:v>0.62172121527777779</c:v>
                </c:pt>
                <c:pt idx="23027">
                  <c:v>0.62172238425925919</c:v>
                </c:pt>
                <c:pt idx="23028">
                  <c:v>0.62172353009259262</c:v>
                </c:pt>
                <c:pt idx="23029">
                  <c:v>0.62172490740740738</c:v>
                </c:pt>
                <c:pt idx="23030">
                  <c:v>0.62172642361111108</c:v>
                </c:pt>
                <c:pt idx="23031">
                  <c:v>0.62172723379629635</c:v>
                </c:pt>
                <c:pt idx="23032">
                  <c:v>0.62172820601851853</c:v>
                </c:pt>
                <c:pt idx="23033">
                  <c:v>0.62173120370370372</c:v>
                </c:pt>
                <c:pt idx="23034">
                  <c:v>0.62173307870370365</c:v>
                </c:pt>
                <c:pt idx="23035">
                  <c:v>0.62173468750000005</c:v>
                </c:pt>
                <c:pt idx="23036">
                  <c:v>0.62173509259259252</c:v>
                </c:pt>
                <c:pt idx="23037">
                  <c:v>0.6217358101851852</c:v>
                </c:pt>
                <c:pt idx="23038">
                  <c:v>0.62173685185185179</c:v>
                </c:pt>
                <c:pt idx="23039">
                  <c:v>0.62173802083333329</c:v>
                </c:pt>
                <c:pt idx="23040">
                  <c:v>0.62173917824074076</c:v>
                </c:pt>
                <c:pt idx="23041">
                  <c:v>0.62174033564814812</c:v>
                </c:pt>
                <c:pt idx="23042">
                  <c:v>0.62174149305555548</c:v>
                </c:pt>
                <c:pt idx="23043">
                  <c:v>0.62174267361111113</c:v>
                </c:pt>
                <c:pt idx="23044">
                  <c:v>0.62174380787037042</c:v>
                </c:pt>
                <c:pt idx="23045">
                  <c:v>0.62174496527777778</c:v>
                </c:pt>
                <c:pt idx="23046">
                  <c:v>0.62174612268518514</c:v>
                </c:pt>
                <c:pt idx="23047">
                  <c:v>0.62174766203703702</c:v>
                </c:pt>
                <c:pt idx="23048">
                  <c:v>0.62174934027777773</c:v>
                </c:pt>
                <c:pt idx="23049">
                  <c:v>0.62175052083333338</c:v>
                </c:pt>
                <c:pt idx="23050">
                  <c:v>0.62175118055555556</c:v>
                </c:pt>
                <c:pt idx="23051">
                  <c:v>0.62175275462962964</c:v>
                </c:pt>
                <c:pt idx="23052">
                  <c:v>0.62175390046296297</c:v>
                </c:pt>
                <c:pt idx="23053">
                  <c:v>0.62175465277777775</c:v>
                </c:pt>
                <c:pt idx="23054">
                  <c:v>0.62175625000000001</c:v>
                </c:pt>
                <c:pt idx="23055">
                  <c:v>0.62175737268518516</c:v>
                </c:pt>
                <c:pt idx="23056">
                  <c:v>0.62175768518518515</c:v>
                </c:pt>
                <c:pt idx="23057">
                  <c:v>0.62175884259259262</c:v>
                </c:pt>
                <c:pt idx="23058">
                  <c:v>0.62176001157407412</c:v>
                </c:pt>
                <c:pt idx="23059">
                  <c:v>0.62176116898148148</c:v>
                </c:pt>
                <c:pt idx="23060">
                  <c:v>0.62176232638888884</c:v>
                </c:pt>
                <c:pt idx="23061">
                  <c:v>0.62176348379629631</c:v>
                </c:pt>
                <c:pt idx="23062">
                  <c:v>0.62176464120370367</c:v>
                </c:pt>
                <c:pt idx="23063">
                  <c:v>0.62176579861111114</c:v>
                </c:pt>
                <c:pt idx="23064">
                  <c:v>0.6217669560185185</c:v>
                </c:pt>
                <c:pt idx="23065">
                  <c:v>0.62176811342592597</c:v>
                </c:pt>
                <c:pt idx="23066">
                  <c:v>0.62176932870370372</c:v>
                </c:pt>
                <c:pt idx="23067">
                  <c:v>0.62177143518518518</c:v>
                </c:pt>
                <c:pt idx="23068">
                  <c:v>0.62177266203703707</c:v>
                </c:pt>
                <c:pt idx="23069">
                  <c:v>0.62177288194444447</c:v>
                </c:pt>
                <c:pt idx="23070">
                  <c:v>0.62177405092592586</c:v>
                </c:pt>
                <c:pt idx="23071">
                  <c:v>0.62177561342592591</c:v>
                </c:pt>
                <c:pt idx="23072">
                  <c:v>0.62177622685185185</c:v>
                </c:pt>
                <c:pt idx="23073">
                  <c:v>0.62177797453703698</c:v>
                </c:pt>
                <c:pt idx="23074">
                  <c:v>0.62177902777777772</c:v>
                </c:pt>
                <c:pt idx="23075">
                  <c:v>0.62177968750000001</c:v>
                </c:pt>
                <c:pt idx="23076">
                  <c:v>0.62178083333333334</c:v>
                </c:pt>
                <c:pt idx="23077">
                  <c:v>0.62178200231481473</c:v>
                </c:pt>
                <c:pt idx="23078">
                  <c:v>0.6217831597222222</c:v>
                </c:pt>
                <c:pt idx="23079">
                  <c:v>0.62178431712962967</c:v>
                </c:pt>
                <c:pt idx="23080">
                  <c:v>0.62178547453703703</c:v>
                </c:pt>
                <c:pt idx="23081">
                  <c:v>0.62178663194444439</c:v>
                </c:pt>
                <c:pt idx="23082">
                  <c:v>0.62178778935185186</c:v>
                </c:pt>
                <c:pt idx="23083">
                  <c:v>0.62178894675925933</c:v>
                </c:pt>
                <c:pt idx="23084">
                  <c:v>0.62179010416666669</c:v>
                </c:pt>
                <c:pt idx="23085">
                  <c:v>0.62179168981481481</c:v>
                </c:pt>
                <c:pt idx="23086">
                  <c:v>0.62179277777777775</c:v>
                </c:pt>
                <c:pt idx="23087">
                  <c:v>0.62179406250000002</c:v>
                </c:pt>
                <c:pt idx="23088">
                  <c:v>0.62179586805555553</c:v>
                </c:pt>
                <c:pt idx="23089">
                  <c:v>0.62179642361111109</c:v>
                </c:pt>
                <c:pt idx="23090">
                  <c:v>0.62179714120370366</c:v>
                </c:pt>
                <c:pt idx="23091">
                  <c:v>0.62179996527777781</c:v>
                </c:pt>
                <c:pt idx="23092">
                  <c:v>0.62180032407407415</c:v>
                </c:pt>
                <c:pt idx="23093">
                  <c:v>0.62180071759259259</c:v>
                </c:pt>
                <c:pt idx="23094">
                  <c:v>0.62180291666666665</c:v>
                </c:pt>
                <c:pt idx="23095">
                  <c:v>0.62180414351851854</c:v>
                </c:pt>
                <c:pt idx="23096">
                  <c:v>0.62180521990740734</c:v>
                </c:pt>
                <c:pt idx="23097">
                  <c:v>0.62180637731481481</c:v>
                </c:pt>
                <c:pt idx="23098">
                  <c:v>0.62180754629629631</c:v>
                </c:pt>
                <c:pt idx="23099">
                  <c:v>0.62180884259259261</c:v>
                </c:pt>
                <c:pt idx="23100">
                  <c:v>0.62180986111111114</c:v>
                </c:pt>
                <c:pt idx="23101">
                  <c:v>0.6218110185185185</c:v>
                </c:pt>
                <c:pt idx="23102">
                  <c:v>0.62181216435185194</c:v>
                </c:pt>
                <c:pt idx="23103">
                  <c:v>0.62181333333333333</c:v>
                </c:pt>
                <c:pt idx="23104">
                  <c:v>0.62181449074074069</c:v>
                </c:pt>
                <c:pt idx="23105">
                  <c:v>0.62181564814814816</c:v>
                </c:pt>
                <c:pt idx="23106">
                  <c:v>0.62181703703703706</c:v>
                </c:pt>
                <c:pt idx="23107">
                  <c:v>0.621818125</c:v>
                </c:pt>
                <c:pt idx="23108">
                  <c:v>0.62181923611111112</c:v>
                </c:pt>
                <c:pt idx="23109">
                  <c:v>0.62182149305555556</c:v>
                </c:pt>
                <c:pt idx="23110">
                  <c:v>0.62182160879629633</c:v>
                </c:pt>
                <c:pt idx="23111">
                  <c:v>0.62182289351851849</c:v>
                </c:pt>
                <c:pt idx="23112">
                  <c:v>0.6218249768518519</c:v>
                </c:pt>
                <c:pt idx="23113">
                  <c:v>0.62182542824074072</c:v>
                </c:pt>
                <c:pt idx="23114">
                  <c:v>0.62182615740740743</c:v>
                </c:pt>
                <c:pt idx="23115">
                  <c:v>0.62182729166666662</c:v>
                </c:pt>
                <c:pt idx="23116">
                  <c:v>0.62182837962962967</c:v>
                </c:pt>
                <c:pt idx="23117">
                  <c:v>0.62182953703703703</c:v>
                </c:pt>
                <c:pt idx="23118">
                  <c:v>0.62183068287037035</c:v>
                </c:pt>
                <c:pt idx="23119">
                  <c:v>0.62183185185185186</c:v>
                </c:pt>
                <c:pt idx="23120">
                  <c:v>0.62183300925925933</c:v>
                </c:pt>
                <c:pt idx="23121">
                  <c:v>0.62183416666666669</c:v>
                </c:pt>
                <c:pt idx="23122">
                  <c:v>0.62183532407407405</c:v>
                </c:pt>
                <c:pt idx="23123">
                  <c:v>0.62183648148148152</c:v>
                </c:pt>
                <c:pt idx="23124">
                  <c:v>0.62183763888888888</c:v>
                </c:pt>
                <c:pt idx="23125">
                  <c:v>0.62183896990740739</c:v>
                </c:pt>
                <c:pt idx="23126">
                  <c:v>0.62184005787037033</c:v>
                </c:pt>
                <c:pt idx="23127">
                  <c:v>0.62184222222222219</c:v>
                </c:pt>
                <c:pt idx="23128">
                  <c:v>0.62184254629629632</c:v>
                </c:pt>
                <c:pt idx="23129">
                  <c:v>0.62184591435185188</c:v>
                </c:pt>
                <c:pt idx="23130">
                  <c:v>0.62184615740740745</c:v>
                </c:pt>
                <c:pt idx="23131">
                  <c:v>0.62184743055555558</c:v>
                </c:pt>
                <c:pt idx="23132">
                  <c:v>0.62184944444444445</c:v>
                </c:pt>
                <c:pt idx="23133">
                  <c:v>0.62184956018518522</c:v>
                </c:pt>
                <c:pt idx="23134">
                  <c:v>0.62185072916666662</c:v>
                </c:pt>
                <c:pt idx="23135">
                  <c:v>0.62185187500000005</c:v>
                </c:pt>
                <c:pt idx="23136">
                  <c:v>0.62185304398148156</c:v>
                </c:pt>
                <c:pt idx="23137">
                  <c:v>0.62185418981481477</c:v>
                </c:pt>
                <c:pt idx="23138">
                  <c:v>0.62185535879629628</c:v>
                </c:pt>
                <c:pt idx="23139">
                  <c:v>0.62185651620370364</c:v>
                </c:pt>
                <c:pt idx="23140">
                  <c:v>0.62185767361111111</c:v>
                </c:pt>
                <c:pt idx="23141">
                  <c:v>0.62185883101851858</c:v>
                </c:pt>
                <c:pt idx="23142">
                  <c:v>0.62185998842592594</c:v>
                </c:pt>
                <c:pt idx="23143">
                  <c:v>0.6218611458333333</c:v>
                </c:pt>
                <c:pt idx="23144">
                  <c:v>0.62186247685185181</c:v>
                </c:pt>
                <c:pt idx="23145">
                  <c:v>0.62186391203703706</c:v>
                </c:pt>
                <c:pt idx="23146">
                  <c:v>0.62186545138888893</c:v>
                </c:pt>
                <c:pt idx="23147">
                  <c:v>0.62186599537037035</c:v>
                </c:pt>
                <c:pt idx="23148">
                  <c:v>0.62186722222222224</c:v>
                </c:pt>
                <c:pt idx="23149">
                  <c:v>0.62186843749999998</c:v>
                </c:pt>
                <c:pt idx="23150">
                  <c:v>0.6218694212962963</c:v>
                </c:pt>
                <c:pt idx="23151">
                  <c:v>0.62187045138888897</c:v>
                </c:pt>
                <c:pt idx="23152">
                  <c:v>0.62187160879629633</c:v>
                </c:pt>
                <c:pt idx="23153">
                  <c:v>0.62187271990740745</c:v>
                </c:pt>
                <c:pt idx="23154">
                  <c:v>0.6218738773148148</c:v>
                </c:pt>
                <c:pt idx="23155">
                  <c:v>0.62187503472222216</c:v>
                </c:pt>
                <c:pt idx="23156">
                  <c:v>0.62187618055555549</c:v>
                </c:pt>
                <c:pt idx="23157">
                  <c:v>0.62187734953703711</c:v>
                </c:pt>
                <c:pt idx="23158">
                  <c:v>0.62187850694444446</c:v>
                </c:pt>
                <c:pt idx="23159">
                  <c:v>0.62187965277777779</c:v>
                </c:pt>
                <c:pt idx="23160">
                  <c:v>0.62188082175925918</c:v>
                </c:pt>
                <c:pt idx="23161">
                  <c:v>0.62188196759259262</c:v>
                </c:pt>
                <c:pt idx="23162">
                  <c:v>0.62188313657407412</c:v>
                </c:pt>
                <c:pt idx="23163">
                  <c:v>0.62188439814814811</c:v>
                </c:pt>
                <c:pt idx="23164">
                  <c:v>0.62188643518518516</c:v>
                </c:pt>
                <c:pt idx="23165">
                  <c:v>0.62188724537037032</c:v>
                </c:pt>
                <c:pt idx="23166">
                  <c:v>0.62188990740740746</c:v>
                </c:pt>
                <c:pt idx="23167">
                  <c:v>0.62189013888888889</c:v>
                </c:pt>
                <c:pt idx="23168">
                  <c:v>0.62189071759259262</c:v>
                </c:pt>
                <c:pt idx="23169">
                  <c:v>0.62189214120370373</c:v>
                </c:pt>
                <c:pt idx="23170">
                  <c:v>0.62189349537037031</c:v>
                </c:pt>
                <c:pt idx="23171">
                  <c:v>0.62189358796296301</c:v>
                </c:pt>
                <c:pt idx="23172">
                  <c:v>0.62189469907407402</c:v>
                </c:pt>
                <c:pt idx="23173">
                  <c:v>0.62189586805555552</c:v>
                </c:pt>
                <c:pt idx="23174">
                  <c:v>0.62189702546296299</c:v>
                </c:pt>
                <c:pt idx="23175">
                  <c:v>0.62189818287037035</c:v>
                </c:pt>
                <c:pt idx="23176">
                  <c:v>0.62189932870370368</c:v>
                </c:pt>
                <c:pt idx="23177">
                  <c:v>0.62190049768518518</c:v>
                </c:pt>
                <c:pt idx="23178">
                  <c:v>0.62190165509259254</c:v>
                </c:pt>
                <c:pt idx="23179">
                  <c:v>0.62190281250000001</c:v>
                </c:pt>
                <c:pt idx="23180">
                  <c:v>0.62190395833333334</c:v>
                </c:pt>
                <c:pt idx="23181">
                  <c:v>0.62190512731481484</c:v>
                </c:pt>
                <c:pt idx="23182">
                  <c:v>0.6219078935185185</c:v>
                </c:pt>
                <c:pt idx="23183">
                  <c:v>0.62190883101851857</c:v>
                </c:pt>
                <c:pt idx="23184">
                  <c:v>0.62191003472222228</c:v>
                </c:pt>
                <c:pt idx="23185">
                  <c:v>0.621912349537037</c:v>
                </c:pt>
                <c:pt idx="23186">
                  <c:v>0.62191379629629628</c:v>
                </c:pt>
                <c:pt idx="23187">
                  <c:v>0.62191576388888881</c:v>
                </c:pt>
                <c:pt idx="23188">
                  <c:v>0.62191628472222227</c:v>
                </c:pt>
                <c:pt idx="23189">
                  <c:v>0.62191696759259252</c:v>
                </c:pt>
                <c:pt idx="23190">
                  <c:v>0.62191812499999999</c:v>
                </c:pt>
                <c:pt idx="23191">
                  <c:v>0.62191928240740746</c:v>
                </c:pt>
                <c:pt idx="23192">
                  <c:v>0.62192043981481482</c:v>
                </c:pt>
                <c:pt idx="23193">
                  <c:v>0.62192158564814815</c:v>
                </c:pt>
                <c:pt idx="23194">
                  <c:v>0.62192275462962954</c:v>
                </c:pt>
                <c:pt idx="23195">
                  <c:v>0.62192392361111115</c:v>
                </c:pt>
                <c:pt idx="23196">
                  <c:v>0.62192506944444448</c:v>
                </c:pt>
                <c:pt idx="23197">
                  <c:v>0.62192622685185184</c:v>
                </c:pt>
                <c:pt idx="23198">
                  <c:v>0.6219273842592592</c:v>
                </c:pt>
                <c:pt idx="23199">
                  <c:v>0.62192856481481473</c:v>
                </c:pt>
                <c:pt idx="23200">
                  <c:v>0.6219297222222222</c:v>
                </c:pt>
                <c:pt idx="23201">
                  <c:v>0.6219314583333333</c:v>
                </c:pt>
                <c:pt idx="23202">
                  <c:v>0.62193208333333339</c:v>
                </c:pt>
                <c:pt idx="23203">
                  <c:v>0.62193375000000006</c:v>
                </c:pt>
                <c:pt idx="23204">
                  <c:v>0.62193504629629637</c:v>
                </c:pt>
                <c:pt idx="23205">
                  <c:v>0.62193567129629623</c:v>
                </c:pt>
                <c:pt idx="23206">
                  <c:v>0.62193684027777774</c:v>
                </c:pt>
                <c:pt idx="23207">
                  <c:v>0.62193792824074068</c:v>
                </c:pt>
                <c:pt idx="23208">
                  <c:v>0.62193969907407398</c:v>
                </c:pt>
                <c:pt idx="23209">
                  <c:v>0.62194010416666667</c:v>
                </c:pt>
                <c:pt idx="23210">
                  <c:v>0.62194127314814818</c:v>
                </c:pt>
                <c:pt idx="23211">
                  <c:v>0.62194241898148139</c:v>
                </c:pt>
                <c:pt idx="23212">
                  <c:v>0.62194358796296301</c:v>
                </c:pt>
                <c:pt idx="23213">
                  <c:v>0.62194474537037037</c:v>
                </c:pt>
                <c:pt idx="23214">
                  <c:v>0.62194590277777773</c:v>
                </c:pt>
                <c:pt idx="23215">
                  <c:v>0.6219470601851852</c:v>
                </c:pt>
                <c:pt idx="23216">
                  <c:v>0.62194821759259256</c:v>
                </c:pt>
                <c:pt idx="23217">
                  <c:v>0.62194937500000003</c:v>
                </c:pt>
                <c:pt idx="23218">
                  <c:v>0.62195053240740739</c:v>
                </c:pt>
                <c:pt idx="23219">
                  <c:v>0.62195181712962966</c:v>
                </c:pt>
                <c:pt idx="23220">
                  <c:v>0.62195285879629625</c:v>
                </c:pt>
                <c:pt idx="23221">
                  <c:v>0.62195443287037033</c:v>
                </c:pt>
                <c:pt idx="23222">
                  <c:v>0.62195609953703701</c:v>
                </c:pt>
                <c:pt idx="23223">
                  <c:v>0.62195642361111114</c:v>
                </c:pt>
                <c:pt idx="23224">
                  <c:v>0.62195790509259263</c:v>
                </c:pt>
                <c:pt idx="23225">
                  <c:v>0.62195881944444442</c:v>
                </c:pt>
                <c:pt idx="23226">
                  <c:v>0.62196086805555562</c:v>
                </c:pt>
                <c:pt idx="23227">
                  <c:v>0.6219620023148148</c:v>
                </c:pt>
                <c:pt idx="23228">
                  <c:v>0.62196246527777777</c:v>
                </c:pt>
                <c:pt idx="23229">
                  <c:v>0.62196325231481486</c:v>
                </c:pt>
                <c:pt idx="23230">
                  <c:v>0.62196442129629637</c:v>
                </c:pt>
                <c:pt idx="23231">
                  <c:v>0.62196557870370373</c:v>
                </c:pt>
                <c:pt idx="23232">
                  <c:v>0.62196673611111108</c:v>
                </c:pt>
                <c:pt idx="23233">
                  <c:v>0.62196789351851844</c:v>
                </c:pt>
                <c:pt idx="23234">
                  <c:v>0.62196905092592591</c:v>
                </c:pt>
                <c:pt idx="23235">
                  <c:v>0.62197020833333339</c:v>
                </c:pt>
                <c:pt idx="23236">
                  <c:v>0.62197136574074074</c:v>
                </c:pt>
                <c:pt idx="23237">
                  <c:v>0.6219725231481481</c:v>
                </c:pt>
                <c:pt idx="23238">
                  <c:v>0.62197368055555557</c:v>
                </c:pt>
                <c:pt idx="23239">
                  <c:v>0.62197509259259265</c:v>
                </c:pt>
                <c:pt idx="23240">
                  <c:v>0.62197618055555559</c:v>
                </c:pt>
                <c:pt idx="23241">
                  <c:v>0.62197746527777786</c:v>
                </c:pt>
                <c:pt idx="23242">
                  <c:v>0.62197832175925927</c:v>
                </c:pt>
                <c:pt idx="23243">
                  <c:v>0.62198034722222217</c:v>
                </c:pt>
                <c:pt idx="23244">
                  <c:v>0.62198104166666668</c:v>
                </c:pt>
                <c:pt idx="23245">
                  <c:v>0.62198243055555558</c:v>
                </c:pt>
                <c:pt idx="23246">
                  <c:v>0.62198381944444447</c:v>
                </c:pt>
                <c:pt idx="23247">
                  <c:v>0.62198416666666667</c:v>
                </c:pt>
                <c:pt idx="23248">
                  <c:v>0.62198525462962961</c:v>
                </c:pt>
                <c:pt idx="23249">
                  <c:v>0.62198641203703697</c:v>
                </c:pt>
                <c:pt idx="23250">
                  <c:v>0.62198756944444444</c:v>
                </c:pt>
                <c:pt idx="23251">
                  <c:v>0.62198872685185191</c:v>
                </c:pt>
                <c:pt idx="23252">
                  <c:v>0.62198988425925927</c:v>
                </c:pt>
                <c:pt idx="23253">
                  <c:v>0.62199104166666663</c:v>
                </c:pt>
                <c:pt idx="23254">
                  <c:v>0.62199219907407399</c:v>
                </c:pt>
                <c:pt idx="23255">
                  <c:v>0.62199335648148146</c:v>
                </c:pt>
                <c:pt idx="23256">
                  <c:v>0.62199450231481479</c:v>
                </c:pt>
                <c:pt idx="23257">
                  <c:v>0.62199567129629629</c:v>
                </c:pt>
                <c:pt idx="23258">
                  <c:v>0.62199730324074076</c:v>
                </c:pt>
                <c:pt idx="23259">
                  <c:v>0.62199828703703708</c:v>
                </c:pt>
                <c:pt idx="23260">
                  <c:v>0.62199945601851847</c:v>
                </c:pt>
                <c:pt idx="23261">
                  <c:v>0.62200187500000004</c:v>
                </c:pt>
                <c:pt idx="23262">
                  <c:v>0.62200229166666665</c:v>
                </c:pt>
                <c:pt idx="23263">
                  <c:v>0.62200304398148154</c:v>
                </c:pt>
                <c:pt idx="23264">
                  <c:v>0.62200547453703703</c:v>
                </c:pt>
                <c:pt idx="23265">
                  <c:v>0.62200593749999999</c:v>
                </c:pt>
                <c:pt idx="23266">
                  <c:v>0.62200627314814816</c:v>
                </c:pt>
                <c:pt idx="23267">
                  <c:v>0.62200795138888887</c:v>
                </c:pt>
                <c:pt idx="23268">
                  <c:v>0.62200939814814815</c:v>
                </c:pt>
                <c:pt idx="23269">
                  <c:v>0.62200968750000007</c:v>
                </c:pt>
                <c:pt idx="23270">
                  <c:v>0.62201071759259263</c:v>
                </c:pt>
                <c:pt idx="23271">
                  <c:v>0.62201187499999999</c:v>
                </c:pt>
                <c:pt idx="23272">
                  <c:v>0.62201303240740735</c:v>
                </c:pt>
                <c:pt idx="23273">
                  <c:v>0.62201418981481482</c:v>
                </c:pt>
                <c:pt idx="23274">
                  <c:v>0.62201534722222218</c:v>
                </c:pt>
                <c:pt idx="23275">
                  <c:v>0.62201650462962965</c:v>
                </c:pt>
                <c:pt idx="23276">
                  <c:v>0.62201766203703701</c:v>
                </c:pt>
                <c:pt idx="23277">
                  <c:v>0.62201881944444448</c:v>
                </c:pt>
                <c:pt idx="23278">
                  <c:v>0.62201997685185184</c:v>
                </c:pt>
                <c:pt idx="23279">
                  <c:v>0.6220211342592592</c:v>
                </c:pt>
                <c:pt idx="23280">
                  <c:v>0.62202229166666667</c:v>
                </c:pt>
                <c:pt idx="23281">
                  <c:v>0.6220238194444444</c:v>
                </c:pt>
                <c:pt idx="23282">
                  <c:v>0.62202502314814812</c:v>
                </c:pt>
                <c:pt idx="23283">
                  <c:v>0.62202594907407405</c:v>
                </c:pt>
                <c:pt idx="23284">
                  <c:v>0.62202710648148152</c:v>
                </c:pt>
                <c:pt idx="23285">
                  <c:v>0.62202843749999992</c:v>
                </c:pt>
                <c:pt idx="23286">
                  <c:v>0.62202930555555558</c:v>
                </c:pt>
                <c:pt idx="23287">
                  <c:v>0.62203077546296304</c:v>
                </c:pt>
                <c:pt idx="23288">
                  <c:v>0.62203179398148145</c:v>
                </c:pt>
                <c:pt idx="23289">
                  <c:v>0.62203269675925921</c:v>
                </c:pt>
                <c:pt idx="23290">
                  <c:v>0.62203386574074082</c:v>
                </c:pt>
                <c:pt idx="23291">
                  <c:v>0.62203502314814818</c:v>
                </c:pt>
                <c:pt idx="23292">
                  <c:v>0.62203618055555554</c:v>
                </c:pt>
                <c:pt idx="23293">
                  <c:v>0.6220373379629629</c:v>
                </c:pt>
                <c:pt idx="23294">
                  <c:v>0.62203849537037037</c:v>
                </c:pt>
                <c:pt idx="23295">
                  <c:v>0.62203965277777784</c:v>
                </c:pt>
                <c:pt idx="23296">
                  <c:v>0.6220408101851852</c:v>
                </c:pt>
                <c:pt idx="23297">
                  <c:v>0.62204196759259256</c:v>
                </c:pt>
                <c:pt idx="23298">
                  <c:v>0.622043113425926</c:v>
                </c:pt>
                <c:pt idx="23299">
                  <c:v>0.6220448842592593</c:v>
                </c:pt>
                <c:pt idx="23300">
                  <c:v>0.62204552083333331</c:v>
                </c:pt>
                <c:pt idx="23301">
                  <c:v>0.62204733796296297</c:v>
                </c:pt>
                <c:pt idx="23302">
                  <c:v>0.62204792824074073</c:v>
                </c:pt>
                <c:pt idx="23303">
                  <c:v>0.62204915509259262</c:v>
                </c:pt>
                <c:pt idx="23304">
                  <c:v>0.6220502546296296</c:v>
                </c:pt>
                <c:pt idx="23305">
                  <c:v>0.62205245370370377</c:v>
                </c:pt>
                <c:pt idx="23306">
                  <c:v>0.62205355324074074</c:v>
                </c:pt>
                <c:pt idx="23307">
                  <c:v>0.62205384259259255</c:v>
                </c:pt>
                <c:pt idx="23308">
                  <c:v>0.62205469907407407</c:v>
                </c:pt>
                <c:pt idx="23309">
                  <c:v>0.62205585648148143</c:v>
                </c:pt>
                <c:pt idx="23310">
                  <c:v>0.6220570138888889</c:v>
                </c:pt>
                <c:pt idx="23311">
                  <c:v>0.62205817129629626</c:v>
                </c:pt>
                <c:pt idx="23312">
                  <c:v>0.62205932870370373</c:v>
                </c:pt>
                <c:pt idx="23313">
                  <c:v>0.62206048611111109</c:v>
                </c:pt>
                <c:pt idx="23314">
                  <c:v>0.62206164351851845</c:v>
                </c:pt>
                <c:pt idx="23315">
                  <c:v>0.62206280092592592</c:v>
                </c:pt>
                <c:pt idx="23316">
                  <c:v>0.62206395833333339</c:v>
                </c:pt>
                <c:pt idx="23317">
                  <c:v>0.62206511574074075</c:v>
                </c:pt>
                <c:pt idx="23318">
                  <c:v>0.62206697916666664</c:v>
                </c:pt>
                <c:pt idx="23319">
                  <c:v>0.62206825231481477</c:v>
                </c:pt>
                <c:pt idx="23320">
                  <c:v>0.62206872685185177</c:v>
                </c:pt>
                <c:pt idx="23321">
                  <c:v>0.62207012731481481</c:v>
                </c:pt>
                <c:pt idx="23322">
                  <c:v>0.62207097222222218</c:v>
                </c:pt>
                <c:pt idx="23323">
                  <c:v>0.62207244212962964</c:v>
                </c:pt>
                <c:pt idx="23324">
                  <c:v>0.62207358796296297</c:v>
                </c:pt>
                <c:pt idx="23325">
                  <c:v>0.62207449074074073</c:v>
                </c:pt>
                <c:pt idx="23326">
                  <c:v>0.622075775462963</c:v>
                </c:pt>
                <c:pt idx="23327">
                  <c:v>0.62207680555555556</c:v>
                </c:pt>
                <c:pt idx="23328">
                  <c:v>0.62207784722222215</c:v>
                </c:pt>
                <c:pt idx="23329">
                  <c:v>0.62207900462962962</c:v>
                </c:pt>
                <c:pt idx="23330">
                  <c:v>0.62208016203703709</c:v>
                </c:pt>
                <c:pt idx="23331">
                  <c:v>0.62208131944444445</c:v>
                </c:pt>
                <c:pt idx="23332">
                  <c:v>0.62208247685185181</c:v>
                </c:pt>
                <c:pt idx="23333">
                  <c:v>0.62208363425925928</c:v>
                </c:pt>
                <c:pt idx="23334">
                  <c:v>0.62208479166666664</c:v>
                </c:pt>
                <c:pt idx="23335">
                  <c:v>0.62208593749999996</c:v>
                </c:pt>
                <c:pt idx="23336">
                  <c:v>0.62208710648148147</c:v>
                </c:pt>
                <c:pt idx="23337">
                  <c:v>0.62208826388888894</c:v>
                </c:pt>
                <c:pt idx="23338">
                  <c:v>0.62208968750000004</c:v>
                </c:pt>
                <c:pt idx="23339">
                  <c:v>0.62209064814814807</c:v>
                </c:pt>
                <c:pt idx="23340">
                  <c:v>0.62209290509259252</c:v>
                </c:pt>
                <c:pt idx="23341">
                  <c:v>0.62209337962962963</c:v>
                </c:pt>
                <c:pt idx="23342">
                  <c:v>0.62209417824074076</c:v>
                </c:pt>
                <c:pt idx="23343">
                  <c:v>0.62209649305555559</c:v>
                </c:pt>
                <c:pt idx="23344">
                  <c:v>0.62209679398148143</c:v>
                </c:pt>
                <c:pt idx="23345">
                  <c:v>0.62209788194444438</c:v>
                </c:pt>
                <c:pt idx="23346">
                  <c:v>0.62210025462962959</c:v>
                </c:pt>
                <c:pt idx="23347">
                  <c:v>0.62210049768518516</c:v>
                </c:pt>
                <c:pt idx="23348">
                  <c:v>0.6221009837962963</c:v>
                </c:pt>
                <c:pt idx="23349">
                  <c:v>0.62210214120370366</c:v>
                </c:pt>
                <c:pt idx="23350">
                  <c:v>0.62210331018518517</c:v>
                </c:pt>
                <c:pt idx="23351">
                  <c:v>0.62210446759259264</c:v>
                </c:pt>
                <c:pt idx="23352">
                  <c:v>0.62210561342592596</c:v>
                </c:pt>
                <c:pt idx="23353">
                  <c:v>0.62210678240740735</c:v>
                </c:pt>
                <c:pt idx="23354">
                  <c:v>0.62210793981481483</c:v>
                </c:pt>
                <c:pt idx="23355">
                  <c:v>0.6221090972222223</c:v>
                </c:pt>
                <c:pt idx="23356">
                  <c:v>0.62211025462962966</c:v>
                </c:pt>
                <c:pt idx="23357">
                  <c:v>0.62211141203703701</c:v>
                </c:pt>
                <c:pt idx="23358">
                  <c:v>0.62211259259259255</c:v>
                </c:pt>
                <c:pt idx="23359">
                  <c:v>0.62211377314814809</c:v>
                </c:pt>
                <c:pt idx="23360">
                  <c:v>0.62211530092592593</c:v>
                </c:pt>
                <c:pt idx="23361">
                  <c:v>0.62211603009259253</c:v>
                </c:pt>
                <c:pt idx="23362">
                  <c:v>0.62211722222222221</c:v>
                </c:pt>
                <c:pt idx="23363">
                  <c:v>0.62211902777777783</c:v>
                </c:pt>
                <c:pt idx="23364">
                  <c:v>0.62211953703703704</c:v>
                </c:pt>
                <c:pt idx="23365">
                  <c:v>0.62212174768518524</c:v>
                </c:pt>
                <c:pt idx="23366">
                  <c:v>0.62212309027777779</c:v>
                </c:pt>
                <c:pt idx="23367">
                  <c:v>0.62212424768518526</c:v>
                </c:pt>
                <c:pt idx="23368">
                  <c:v>0.62212540509259262</c:v>
                </c:pt>
                <c:pt idx="23369">
                  <c:v>0.62212657407407401</c:v>
                </c:pt>
                <c:pt idx="23370">
                  <c:v>0.62212771990740745</c:v>
                </c:pt>
                <c:pt idx="23371">
                  <c:v>0.62212902777777779</c:v>
                </c:pt>
                <c:pt idx="23372">
                  <c:v>0.62213004629629631</c:v>
                </c:pt>
                <c:pt idx="23373">
                  <c:v>0.62213120370370367</c:v>
                </c:pt>
                <c:pt idx="23374">
                  <c:v>0.62213236111111103</c:v>
                </c:pt>
                <c:pt idx="23375">
                  <c:v>0.62213350694444447</c:v>
                </c:pt>
                <c:pt idx="23376">
                  <c:v>0.62213466435185183</c:v>
                </c:pt>
                <c:pt idx="23377">
                  <c:v>0.62213597222222228</c:v>
                </c:pt>
                <c:pt idx="23378">
                  <c:v>0.62213782407407403</c:v>
                </c:pt>
                <c:pt idx="23379">
                  <c:v>0.62213817129629623</c:v>
                </c:pt>
                <c:pt idx="23380">
                  <c:v>0.62213998842592588</c:v>
                </c:pt>
                <c:pt idx="23381">
                  <c:v>0.62214170138888891</c:v>
                </c:pt>
                <c:pt idx="23382">
                  <c:v>0.62214210648148149</c:v>
                </c:pt>
                <c:pt idx="23383">
                  <c:v>0.62214285879629627</c:v>
                </c:pt>
                <c:pt idx="23384">
                  <c:v>0.62214395833333336</c:v>
                </c:pt>
                <c:pt idx="23385">
                  <c:v>0.6221463425925926</c:v>
                </c:pt>
                <c:pt idx="23386">
                  <c:v>0.62214759259259267</c:v>
                </c:pt>
                <c:pt idx="23387">
                  <c:v>0.62214869212962964</c:v>
                </c:pt>
                <c:pt idx="23388">
                  <c:v>0.62214986111111115</c:v>
                </c:pt>
                <c:pt idx="23389">
                  <c:v>0.62215100694444447</c:v>
                </c:pt>
                <c:pt idx="23390">
                  <c:v>0.62215216435185183</c:v>
                </c:pt>
                <c:pt idx="23391">
                  <c:v>0.62215337962962969</c:v>
                </c:pt>
                <c:pt idx="23392">
                  <c:v>0.62215447916666666</c:v>
                </c:pt>
                <c:pt idx="23393">
                  <c:v>0.62215563657407413</c:v>
                </c:pt>
                <c:pt idx="23394">
                  <c:v>0.62215679398148149</c:v>
                </c:pt>
                <c:pt idx="23395">
                  <c:v>0.62215795138888885</c:v>
                </c:pt>
                <c:pt idx="23396">
                  <c:v>0.62215912037037036</c:v>
                </c:pt>
                <c:pt idx="23397">
                  <c:v>0.62216027777777783</c:v>
                </c:pt>
                <c:pt idx="23398">
                  <c:v>0.62216269675925928</c:v>
                </c:pt>
                <c:pt idx="23399">
                  <c:v>0.62216385416666664</c:v>
                </c:pt>
                <c:pt idx="23400">
                  <c:v>0.62216402777777779</c:v>
                </c:pt>
                <c:pt idx="23401">
                  <c:v>0.62216497685185179</c:v>
                </c:pt>
                <c:pt idx="23402">
                  <c:v>0.62216721064814817</c:v>
                </c:pt>
                <c:pt idx="23403">
                  <c:v>0.62216732638888883</c:v>
                </c:pt>
                <c:pt idx="23404">
                  <c:v>0.62216851851851851</c:v>
                </c:pt>
                <c:pt idx="23405">
                  <c:v>0.6221702199074074</c:v>
                </c:pt>
                <c:pt idx="23406">
                  <c:v>0.62217068287037036</c:v>
                </c:pt>
                <c:pt idx="23407">
                  <c:v>0.62217184027777772</c:v>
                </c:pt>
                <c:pt idx="23408">
                  <c:v>0.62217299768518519</c:v>
                </c:pt>
                <c:pt idx="23409">
                  <c:v>0.62217416666666669</c:v>
                </c:pt>
                <c:pt idx="23410">
                  <c:v>0.62217531250000002</c:v>
                </c:pt>
                <c:pt idx="23411">
                  <c:v>0.62217648148148152</c:v>
                </c:pt>
                <c:pt idx="23412">
                  <c:v>0.62217763888888888</c:v>
                </c:pt>
                <c:pt idx="23413">
                  <c:v>0.62217878472222221</c:v>
                </c:pt>
                <c:pt idx="23414">
                  <c:v>0.62217994212962968</c:v>
                </c:pt>
                <c:pt idx="23415">
                  <c:v>0.62218109953703704</c:v>
                </c:pt>
                <c:pt idx="23416">
                  <c:v>0.6221823148148149</c:v>
                </c:pt>
                <c:pt idx="23417">
                  <c:v>0.62218354166666667</c:v>
                </c:pt>
                <c:pt idx="23418">
                  <c:v>0.62218457175925934</c:v>
                </c:pt>
                <c:pt idx="23419">
                  <c:v>0.62218574074074073</c:v>
                </c:pt>
                <c:pt idx="23420">
                  <c:v>0.62218700231481483</c:v>
                </c:pt>
                <c:pt idx="23421">
                  <c:v>0.62218866898148151</c:v>
                </c:pt>
                <c:pt idx="23422">
                  <c:v>0.62218925925925928</c:v>
                </c:pt>
                <c:pt idx="23423">
                  <c:v>0.62219112268518517</c:v>
                </c:pt>
                <c:pt idx="23424">
                  <c:v>0.62219181712962968</c:v>
                </c:pt>
                <c:pt idx="23425">
                  <c:v>0.62219267361111108</c:v>
                </c:pt>
                <c:pt idx="23426">
                  <c:v>0.62219383101851855</c:v>
                </c:pt>
                <c:pt idx="23427">
                  <c:v>0.62219498842592591</c:v>
                </c:pt>
                <c:pt idx="23428">
                  <c:v>0.62219614583333338</c:v>
                </c:pt>
                <c:pt idx="23429">
                  <c:v>0.62219730324074074</c:v>
                </c:pt>
                <c:pt idx="23430">
                  <c:v>0.62219847222222213</c:v>
                </c:pt>
                <c:pt idx="23431">
                  <c:v>0.62219961805555557</c:v>
                </c:pt>
                <c:pt idx="23432">
                  <c:v>0.62220078703703707</c:v>
                </c:pt>
                <c:pt idx="23433">
                  <c:v>0.6222019328703704</c:v>
                </c:pt>
                <c:pt idx="23434">
                  <c:v>0.62220309027777776</c:v>
                </c:pt>
                <c:pt idx="23435">
                  <c:v>0.62220447916666666</c:v>
                </c:pt>
                <c:pt idx="23436">
                  <c:v>0.62220574074074075</c:v>
                </c:pt>
                <c:pt idx="23437">
                  <c:v>0.62220699074074071</c:v>
                </c:pt>
                <c:pt idx="23438">
                  <c:v>0.6222077430555556</c:v>
                </c:pt>
                <c:pt idx="23439">
                  <c:v>0.62220965277777773</c:v>
                </c:pt>
                <c:pt idx="23440">
                  <c:v>0.62221006944444446</c:v>
                </c:pt>
                <c:pt idx="23441">
                  <c:v>0.62221173611111114</c:v>
                </c:pt>
                <c:pt idx="23442">
                  <c:v>0.62221271990740734</c:v>
                </c:pt>
                <c:pt idx="23443">
                  <c:v>0.62221351851851847</c:v>
                </c:pt>
                <c:pt idx="23444">
                  <c:v>0.62221509259259256</c:v>
                </c:pt>
                <c:pt idx="23445">
                  <c:v>0.62221582175925927</c:v>
                </c:pt>
                <c:pt idx="23446">
                  <c:v>0.62221697916666663</c:v>
                </c:pt>
                <c:pt idx="23447">
                  <c:v>0.62221813657407399</c:v>
                </c:pt>
                <c:pt idx="23448">
                  <c:v>0.62221929398148157</c:v>
                </c:pt>
                <c:pt idx="23449">
                  <c:v>0.62222045138888893</c:v>
                </c:pt>
                <c:pt idx="23450">
                  <c:v>0.62222160879629629</c:v>
                </c:pt>
                <c:pt idx="23451">
                  <c:v>0.6222228125</c:v>
                </c:pt>
                <c:pt idx="23452">
                  <c:v>0.62222392361111112</c:v>
                </c:pt>
                <c:pt idx="23453">
                  <c:v>0.62222508101851859</c:v>
                </c:pt>
                <c:pt idx="23454">
                  <c:v>0.62222623842592595</c:v>
                </c:pt>
                <c:pt idx="23455">
                  <c:v>0.62222746527777784</c:v>
                </c:pt>
                <c:pt idx="23456">
                  <c:v>0.62222976851851852</c:v>
                </c:pt>
                <c:pt idx="23457">
                  <c:v>0.62223081018518511</c:v>
                </c:pt>
                <c:pt idx="23458">
                  <c:v>0.62223126157407416</c:v>
                </c:pt>
                <c:pt idx="23459">
                  <c:v>0.62223218749999998</c:v>
                </c:pt>
                <c:pt idx="23460">
                  <c:v>0.62223381944444445</c:v>
                </c:pt>
                <c:pt idx="23461">
                  <c:v>0.6222343402777778</c:v>
                </c:pt>
                <c:pt idx="23462">
                  <c:v>0.62223653935185186</c:v>
                </c:pt>
                <c:pt idx="23463">
                  <c:v>0.62223736111111105</c:v>
                </c:pt>
                <c:pt idx="23464">
                  <c:v>0.62223787037037037</c:v>
                </c:pt>
                <c:pt idx="23465">
                  <c:v>0.62223898148148149</c:v>
                </c:pt>
                <c:pt idx="23466">
                  <c:v>0.62224012731481482</c:v>
                </c:pt>
                <c:pt idx="23467">
                  <c:v>0.62224128472222218</c:v>
                </c:pt>
                <c:pt idx="23468">
                  <c:v>0.62224244212962965</c:v>
                </c:pt>
                <c:pt idx="23469">
                  <c:v>0.62224359953703701</c:v>
                </c:pt>
                <c:pt idx="23470">
                  <c:v>0.62224475694444448</c:v>
                </c:pt>
                <c:pt idx="23471">
                  <c:v>0.62224591435185184</c:v>
                </c:pt>
                <c:pt idx="23472">
                  <c:v>0.62224708333333334</c:v>
                </c:pt>
                <c:pt idx="23473">
                  <c:v>0.62224822916666667</c:v>
                </c:pt>
                <c:pt idx="23474">
                  <c:v>0.62224938657407414</c:v>
                </c:pt>
                <c:pt idx="23475">
                  <c:v>0.62225123842592589</c:v>
                </c:pt>
                <c:pt idx="23476">
                  <c:v>0.6222524421296296</c:v>
                </c:pt>
                <c:pt idx="23477">
                  <c:v>0.62225292824074074</c:v>
                </c:pt>
                <c:pt idx="23478">
                  <c:v>0.62225466435185184</c:v>
                </c:pt>
                <c:pt idx="23479">
                  <c:v>0.62225581018518517</c:v>
                </c:pt>
                <c:pt idx="23480">
                  <c:v>0.62225640046296293</c:v>
                </c:pt>
                <c:pt idx="23481">
                  <c:v>0.62225847222222219</c:v>
                </c:pt>
                <c:pt idx="23482">
                  <c:v>0.62225965277777773</c:v>
                </c:pt>
                <c:pt idx="23483">
                  <c:v>0.62226003472222224</c:v>
                </c:pt>
                <c:pt idx="23484">
                  <c:v>0.62226101851851856</c:v>
                </c:pt>
                <c:pt idx="23485">
                  <c:v>0.62226299768518523</c:v>
                </c:pt>
                <c:pt idx="23486">
                  <c:v>0.62226327546296289</c:v>
                </c:pt>
                <c:pt idx="23487">
                  <c:v>0.62226443287037037</c:v>
                </c:pt>
                <c:pt idx="23488">
                  <c:v>0.62226560185185187</c:v>
                </c:pt>
                <c:pt idx="23489">
                  <c:v>0.6222667476851852</c:v>
                </c:pt>
                <c:pt idx="23490">
                  <c:v>0.62226790509259255</c:v>
                </c:pt>
                <c:pt idx="23491">
                  <c:v>0.62226907407407406</c:v>
                </c:pt>
                <c:pt idx="23492">
                  <c:v>0.62227021990740738</c:v>
                </c:pt>
                <c:pt idx="23493">
                  <c:v>0.62227137731481486</c:v>
                </c:pt>
                <c:pt idx="23494">
                  <c:v>0.62227254629629625</c:v>
                </c:pt>
                <c:pt idx="23495">
                  <c:v>0.62227369212962969</c:v>
                </c:pt>
                <c:pt idx="23496">
                  <c:v>0.62227488425925925</c:v>
                </c:pt>
                <c:pt idx="23497">
                  <c:v>0.62227712962962967</c:v>
                </c:pt>
                <c:pt idx="23498">
                  <c:v>0.62227814814814819</c:v>
                </c:pt>
                <c:pt idx="23499">
                  <c:v>0.62227835648148144</c:v>
                </c:pt>
                <c:pt idx="23500">
                  <c:v>0.62227960648148151</c:v>
                </c:pt>
                <c:pt idx="23501">
                  <c:v>0.62228104166666665</c:v>
                </c:pt>
                <c:pt idx="23502">
                  <c:v>0.62228185185185192</c:v>
                </c:pt>
                <c:pt idx="23503">
                  <c:v>0.62228306712962955</c:v>
                </c:pt>
                <c:pt idx="23504">
                  <c:v>0.62228410879629636</c:v>
                </c:pt>
                <c:pt idx="23505">
                  <c:v>0.62228526620370372</c:v>
                </c:pt>
                <c:pt idx="23506">
                  <c:v>0.62228642361111108</c:v>
                </c:pt>
                <c:pt idx="23507">
                  <c:v>0.62228758101851844</c:v>
                </c:pt>
                <c:pt idx="23508">
                  <c:v>0.62228873842592591</c:v>
                </c:pt>
                <c:pt idx="23509">
                  <c:v>0.62228989583333338</c:v>
                </c:pt>
                <c:pt idx="23510">
                  <c:v>0.62229106481481478</c:v>
                </c:pt>
                <c:pt idx="23511">
                  <c:v>0.6222922685185186</c:v>
                </c:pt>
                <c:pt idx="23512">
                  <c:v>0.62229336805555557</c:v>
                </c:pt>
                <c:pt idx="23513">
                  <c:v>0.62229452546296304</c:v>
                </c:pt>
                <c:pt idx="23514">
                  <c:v>0.62229579861111117</c:v>
                </c:pt>
                <c:pt idx="23515">
                  <c:v>0.62229748842592592</c:v>
                </c:pt>
                <c:pt idx="23516">
                  <c:v>0.62229846064814809</c:v>
                </c:pt>
                <c:pt idx="23517">
                  <c:v>0.62229938657407413</c:v>
                </c:pt>
                <c:pt idx="23518">
                  <c:v>0.62230065972222226</c:v>
                </c:pt>
                <c:pt idx="23519">
                  <c:v>0.62230178240740741</c:v>
                </c:pt>
                <c:pt idx="23520">
                  <c:v>0.62230293981481488</c:v>
                </c:pt>
                <c:pt idx="23521">
                  <c:v>0.62230444444444444</c:v>
                </c:pt>
                <c:pt idx="23522">
                  <c:v>0.62230546296296296</c:v>
                </c:pt>
                <c:pt idx="23523">
                  <c:v>0.62230609953703708</c:v>
                </c:pt>
                <c:pt idx="23524">
                  <c:v>0.62230777777777779</c:v>
                </c:pt>
                <c:pt idx="23525">
                  <c:v>0.62230881944444449</c:v>
                </c:pt>
                <c:pt idx="23526">
                  <c:v>0.62230957175925927</c:v>
                </c:pt>
                <c:pt idx="23527">
                  <c:v>0.62231072916666663</c:v>
                </c:pt>
                <c:pt idx="23528">
                  <c:v>0.6223118865740741</c:v>
                </c:pt>
                <c:pt idx="23529">
                  <c:v>0.62231304398148146</c:v>
                </c:pt>
                <c:pt idx="23530">
                  <c:v>0.62231420138888893</c:v>
                </c:pt>
                <c:pt idx="23531">
                  <c:v>0.62231535879629629</c:v>
                </c:pt>
                <c:pt idx="23532">
                  <c:v>0.62231651620370365</c:v>
                </c:pt>
                <c:pt idx="23533">
                  <c:v>0.62231767361111112</c:v>
                </c:pt>
                <c:pt idx="23534">
                  <c:v>0.62231883101851848</c:v>
                </c:pt>
                <c:pt idx="23535">
                  <c:v>0.62231999999999998</c:v>
                </c:pt>
                <c:pt idx="23536">
                  <c:v>0.62232247685185182</c:v>
                </c:pt>
                <c:pt idx="23537">
                  <c:v>0.62232364583333333</c:v>
                </c:pt>
                <c:pt idx="23538">
                  <c:v>0.62232374999999995</c:v>
                </c:pt>
                <c:pt idx="23539">
                  <c:v>0.62232483796296301</c:v>
                </c:pt>
                <c:pt idx="23540">
                  <c:v>0.62232653935185189</c:v>
                </c:pt>
                <c:pt idx="23541">
                  <c:v>0.62232710648148148</c:v>
                </c:pt>
                <c:pt idx="23542">
                  <c:v>0.62232898148148152</c:v>
                </c:pt>
                <c:pt idx="23543">
                  <c:v>0.62233121527777779</c:v>
                </c:pt>
                <c:pt idx="23544">
                  <c:v>0.62233221064814814</c:v>
                </c:pt>
                <c:pt idx="23545">
                  <c:v>0.62233336805555561</c:v>
                </c:pt>
                <c:pt idx="23546">
                  <c:v>0.62233453703703701</c:v>
                </c:pt>
                <c:pt idx="23547">
                  <c:v>0.62233569444444437</c:v>
                </c:pt>
                <c:pt idx="23548">
                  <c:v>0.62233685185185184</c:v>
                </c:pt>
                <c:pt idx="23549">
                  <c:v>0.62233799768518516</c:v>
                </c:pt>
                <c:pt idx="23550">
                  <c:v>0.62233916666666667</c:v>
                </c:pt>
                <c:pt idx="23551">
                  <c:v>0.62234032407407402</c:v>
                </c:pt>
                <c:pt idx="23552">
                  <c:v>0.6223414814814815</c:v>
                </c:pt>
                <c:pt idx="23553">
                  <c:v>0.62234263888888897</c:v>
                </c:pt>
                <c:pt idx="23554">
                  <c:v>0.6223442939814815</c:v>
                </c:pt>
                <c:pt idx="23555">
                  <c:v>0.62234500000000004</c:v>
                </c:pt>
                <c:pt idx="23556">
                  <c:v>0.62234626157407402</c:v>
                </c:pt>
                <c:pt idx="23557">
                  <c:v>0.62234796296296302</c:v>
                </c:pt>
                <c:pt idx="23558">
                  <c:v>0.62234847222222223</c:v>
                </c:pt>
                <c:pt idx="23559">
                  <c:v>0.62235062499999994</c:v>
                </c:pt>
                <c:pt idx="23560">
                  <c:v>0.62235171296296299</c:v>
                </c:pt>
                <c:pt idx="23561">
                  <c:v>0.62235216435185181</c:v>
                </c:pt>
                <c:pt idx="23562">
                  <c:v>0.62235401620370379</c:v>
                </c:pt>
                <c:pt idx="23563">
                  <c:v>0.6223547800925926</c:v>
                </c:pt>
                <c:pt idx="23564">
                  <c:v>0.62235535879629622</c:v>
                </c:pt>
                <c:pt idx="23565">
                  <c:v>0.62235651620370369</c:v>
                </c:pt>
                <c:pt idx="23566">
                  <c:v>0.62235768518518519</c:v>
                </c:pt>
                <c:pt idx="23567">
                  <c:v>0.62235883101851852</c:v>
                </c:pt>
                <c:pt idx="23568">
                  <c:v>0.62236000000000002</c:v>
                </c:pt>
                <c:pt idx="23569">
                  <c:v>0.62236114583333335</c:v>
                </c:pt>
                <c:pt idx="23570">
                  <c:v>0.62236231481481485</c:v>
                </c:pt>
                <c:pt idx="23571">
                  <c:v>0.62236346064814818</c:v>
                </c:pt>
                <c:pt idx="23572">
                  <c:v>0.62236461805555554</c:v>
                </c:pt>
                <c:pt idx="23573">
                  <c:v>0.6223657754629629</c:v>
                </c:pt>
                <c:pt idx="23574">
                  <c:v>0.62236732638888881</c:v>
                </c:pt>
                <c:pt idx="23575">
                  <c:v>0.62236836805555551</c:v>
                </c:pt>
                <c:pt idx="23576">
                  <c:v>0.62237037037037035</c:v>
                </c:pt>
                <c:pt idx="23577">
                  <c:v>0.62237159722222224</c:v>
                </c:pt>
                <c:pt idx="23578">
                  <c:v>0.62237372685185177</c:v>
                </c:pt>
                <c:pt idx="23579">
                  <c:v>0.62237519675925923</c:v>
                </c:pt>
                <c:pt idx="23580">
                  <c:v>0.62237555555555557</c:v>
                </c:pt>
                <c:pt idx="23581">
                  <c:v>0.62237633101851852</c:v>
                </c:pt>
                <c:pt idx="23582">
                  <c:v>0.62237826388888895</c:v>
                </c:pt>
                <c:pt idx="23583">
                  <c:v>0.62237854166666673</c:v>
                </c:pt>
                <c:pt idx="23584">
                  <c:v>0.62237969907407409</c:v>
                </c:pt>
                <c:pt idx="23585">
                  <c:v>0.62238086805555559</c:v>
                </c:pt>
                <c:pt idx="23586">
                  <c:v>0.62238201388888881</c:v>
                </c:pt>
                <c:pt idx="23587">
                  <c:v>0.62238317129629628</c:v>
                </c:pt>
                <c:pt idx="23588">
                  <c:v>0.62238434027777778</c:v>
                </c:pt>
                <c:pt idx="23589">
                  <c:v>0.62238548611111111</c:v>
                </c:pt>
                <c:pt idx="23590">
                  <c:v>0.62238664351851847</c:v>
                </c:pt>
                <c:pt idx="23591">
                  <c:v>0.62238781249999997</c:v>
                </c:pt>
                <c:pt idx="23592">
                  <c:v>0.62238896990740744</c:v>
                </c:pt>
                <c:pt idx="23593">
                  <c:v>0.62239020833333336</c:v>
                </c:pt>
                <c:pt idx="23594">
                  <c:v>0.62239192129629628</c:v>
                </c:pt>
                <c:pt idx="23595">
                  <c:v>0.62239314814814806</c:v>
                </c:pt>
                <c:pt idx="23596">
                  <c:v>0.62239366898148152</c:v>
                </c:pt>
                <c:pt idx="23597">
                  <c:v>0.62239539351851847</c:v>
                </c:pt>
                <c:pt idx="23598">
                  <c:v>0.62239649305555556</c:v>
                </c:pt>
                <c:pt idx="23599">
                  <c:v>0.62239707175925929</c:v>
                </c:pt>
                <c:pt idx="23600">
                  <c:v>0.62239822916666665</c:v>
                </c:pt>
                <c:pt idx="23601">
                  <c:v>0.62239944444444439</c:v>
                </c:pt>
                <c:pt idx="23602">
                  <c:v>0.62240053240740745</c:v>
                </c:pt>
                <c:pt idx="23603">
                  <c:v>0.62240170138888884</c:v>
                </c:pt>
                <c:pt idx="23604">
                  <c:v>0.62240285879629631</c:v>
                </c:pt>
                <c:pt idx="23605">
                  <c:v>0.62240401620370378</c:v>
                </c:pt>
                <c:pt idx="23606">
                  <c:v>0.62240517361111114</c:v>
                </c:pt>
                <c:pt idx="23607">
                  <c:v>0.62240631944444447</c:v>
                </c:pt>
                <c:pt idx="23608">
                  <c:v>0.62240747685185183</c:v>
                </c:pt>
                <c:pt idx="23609">
                  <c:v>0.6224086342592593</c:v>
                </c:pt>
                <c:pt idx="23610">
                  <c:v>0.62240979166666666</c:v>
                </c:pt>
                <c:pt idx="23611">
                  <c:v>0.62241094907407402</c:v>
                </c:pt>
                <c:pt idx="23612">
                  <c:v>0.62241230324074082</c:v>
                </c:pt>
                <c:pt idx="23613">
                  <c:v>0.62241377314814816</c:v>
                </c:pt>
                <c:pt idx="23614">
                  <c:v>0.62241484953703696</c:v>
                </c:pt>
                <c:pt idx="23615">
                  <c:v>0.62241567129629627</c:v>
                </c:pt>
                <c:pt idx="23616">
                  <c:v>0.6224169444444444</c:v>
                </c:pt>
                <c:pt idx="23617">
                  <c:v>0.62241811342592601</c:v>
                </c:pt>
                <c:pt idx="23618">
                  <c:v>0.62241934027777779</c:v>
                </c:pt>
                <c:pt idx="23619">
                  <c:v>0.62242042824074073</c:v>
                </c:pt>
                <c:pt idx="23620">
                  <c:v>0.62242189814814819</c:v>
                </c:pt>
                <c:pt idx="23621">
                  <c:v>0.62242252314814817</c:v>
                </c:pt>
                <c:pt idx="23622">
                  <c:v>0.62242368055555564</c:v>
                </c:pt>
                <c:pt idx="23623">
                  <c:v>0.622424837962963</c:v>
                </c:pt>
                <c:pt idx="23624">
                  <c:v>0.6224260069444445</c:v>
                </c:pt>
                <c:pt idx="23625">
                  <c:v>0.62242715277777771</c:v>
                </c:pt>
                <c:pt idx="23626">
                  <c:v>0.62242831018518519</c:v>
                </c:pt>
                <c:pt idx="23627">
                  <c:v>0.62242947916666669</c:v>
                </c:pt>
                <c:pt idx="23628">
                  <c:v>0.62243062500000002</c:v>
                </c:pt>
                <c:pt idx="23629">
                  <c:v>0.62243178240740737</c:v>
                </c:pt>
                <c:pt idx="23630">
                  <c:v>0.62243293981481485</c:v>
                </c:pt>
                <c:pt idx="23631">
                  <c:v>0.62243422453703712</c:v>
                </c:pt>
                <c:pt idx="23632">
                  <c:v>0.62243560185185187</c:v>
                </c:pt>
                <c:pt idx="23633">
                  <c:v>0.62243767361111113</c:v>
                </c:pt>
                <c:pt idx="23634">
                  <c:v>0.62243846064814812</c:v>
                </c:pt>
                <c:pt idx="23635">
                  <c:v>0.62243903935185185</c:v>
                </c:pt>
                <c:pt idx="23636">
                  <c:v>0.62244146990740745</c:v>
                </c:pt>
                <c:pt idx="23637">
                  <c:v>0.62244180555555562</c:v>
                </c:pt>
                <c:pt idx="23638">
                  <c:v>0.62244258101851846</c:v>
                </c:pt>
                <c:pt idx="23639">
                  <c:v>0.62244368055555555</c:v>
                </c:pt>
                <c:pt idx="23640">
                  <c:v>0.62244527777777769</c:v>
                </c:pt>
                <c:pt idx="23641">
                  <c:v>0.62244567129629624</c:v>
                </c:pt>
                <c:pt idx="23642">
                  <c:v>0.62244685185185189</c:v>
                </c:pt>
                <c:pt idx="23643">
                  <c:v>0.62244798611111107</c:v>
                </c:pt>
                <c:pt idx="23644">
                  <c:v>0.62244914351851854</c:v>
                </c:pt>
                <c:pt idx="23645">
                  <c:v>0.6224503009259259</c:v>
                </c:pt>
                <c:pt idx="23646">
                  <c:v>0.62245162037037038</c:v>
                </c:pt>
                <c:pt idx="23647">
                  <c:v>0.62245262731481477</c:v>
                </c:pt>
                <c:pt idx="23648">
                  <c:v>0.62245378472222224</c:v>
                </c:pt>
                <c:pt idx="23649">
                  <c:v>0.62245493055555556</c:v>
                </c:pt>
                <c:pt idx="23650">
                  <c:v>0.62245608796296292</c:v>
                </c:pt>
                <c:pt idx="23651">
                  <c:v>0.62245760416666662</c:v>
                </c:pt>
                <c:pt idx="23652">
                  <c:v>0.6224584143518519</c:v>
                </c:pt>
                <c:pt idx="23653">
                  <c:v>0.622460787037037</c:v>
                </c:pt>
                <c:pt idx="23654">
                  <c:v>0.62246108796296296</c:v>
                </c:pt>
                <c:pt idx="23655">
                  <c:v>0.62246295138888885</c:v>
                </c:pt>
                <c:pt idx="23656">
                  <c:v>0.62246409722222218</c:v>
                </c:pt>
                <c:pt idx="23657">
                  <c:v>0.62246443287037045</c:v>
                </c:pt>
                <c:pt idx="23658">
                  <c:v>0.62246598379629636</c:v>
                </c:pt>
                <c:pt idx="23659">
                  <c:v>0.62246692129629633</c:v>
                </c:pt>
                <c:pt idx="23660">
                  <c:v>0.62246778935185176</c:v>
                </c:pt>
                <c:pt idx="23661">
                  <c:v>0.62246924768518519</c:v>
                </c:pt>
                <c:pt idx="23662">
                  <c:v>0.62246998842592594</c:v>
                </c:pt>
                <c:pt idx="23663">
                  <c:v>0.62247113425925926</c:v>
                </c:pt>
                <c:pt idx="23664">
                  <c:v>0.62247230324074077</c:v>
                </c:pt>
                <c:pt idx="23665">
                  <c:v>0.62247344907407409</c:v>
                </c:pt>
                <c:pt idx="23666">
                  <c:v>0.62247460648148145</c:v>
                </c:pt>
                <c:pt idx="23667">
                  <c:v>0.62247576388888892</c:v>
                </c:pt>
                <c:pt idx="23668">
                  <c:v>0.62247693287037031</c:v>
                </c:pt>
                <c:pt idx="23669">
                  <c:v>0.62247807870370375</c:v>
                </c:pt>
                <c:pt idx="23670">
                  <c:v>0.62247923611111111</c:v>
                </c:pt>
                <c:pt idx="23671">
                  <c:v>0.62248039351851847</c:v>
                </c:pt>
                <c:pt idx="23672">
                  <c:v>0.6224818518518519</c:v>
                </c:pt>
                <c:pt idx="23673">
                  <c:v>0.62248289351851849</c:v>
                </c:pt>
                <c:pt idx="23674">
                  <c:v>0.62248406249999999</c:v>
                </c:pt>
                <c:pt idx="23675">
                  <c:v>0.62248515046296293</c:v>
                </c:pt>
                <c:pt idx="23676">
                  <c:v>0.62248754629629632</c:v>
                </c:pt>
                <c:pt idx="23677">
                  <c:v>0.62248870370370368</c:v>
                </c:pt>
                <c:pt idx="23678">
                  <c:v>0.62248914351851847</c:v>
                </c:pt>
                <c:pt idx="23679">
                  <c:v>0.62248966435185193</c:v>
                </c:pt>
                <c:pt idx="23680">
                  <c:v>0.62249082175925929</c:v>
                </c:pt>
                <c:pt idx="23681">
                  <c:v>0.62249197916666665</c:v>
                </c:pt>
                <c:pt idx="23682">
                  <c:v>0.62249313657407401</c:v>
                </c:pt>
                <c:pt idx="23683">
                  <c:v>0.62249429398148148</c:v>
                </c:pt>
                <c:pt idx="23684">
                  <c:v>0.62249543981481481</c:v>
                </c:pt>
                <c:pt idx="23685">
                  <c:v>0.62249660879629631</c:v>
                </c:pt>
                <c:pt idx="23686">
                  <c:v>0.62249775462962964</c:v>
                </c:pt>
                <c:pt idx="23687">
                  <c:v>0.62249891203703711</c:v>
                </c:pt>
                <c:pt idx="23688">
                  <c:v>0.62250006944444447</c:v>
                </c:pt>
                <c:pt idx="23689">
                  <c:v>0.62250122685185183</c:v>
                </c:pt>
                <c:pt idx="23690">
                  <c:v>0.62250276620370371</c:v>
                </c:pt>
                <c:pt idx="23691">
                  <c:v>0.62250414351851857</c:v>
                </c:pt>
                <c:pt idx="23692">
                  <c:v>0.62250469907407413</c:v>
                </c:pt>
                <c:pt idx="23693">
                  <c:v>0.62250592592592591</c:v>
                </c:pt>
                <c:pt idx="23694">
                  <c:v>0.62250748842592585</c:v>
                </c:pt>
                <c:pt idx="23695">
                  <c:v>0.62250834490740736</c:v>
                </c:pt>
                <c:pt idx="23696">
                  <c:v>0.62251020833333326</c:v>
                </c:pt>
                <c:pt idx="23697">
                  <c:v>0.62251090277777776</c:v>
                </c:pt>
                <c:pt idx="23698">
                  <c:v>0.622512175925926</c:v>
                </c:pt>
                <c:pt idx="23699">
                  <c:v>0.62251280092592587</c:v>
                </c:pt>
                <c:pt idx="23700">
                  <c:v>0.62251395833333334</c:v>
                </c:pt>
                <c:pt idx="23701">
                  <c:v>0.62251512731481484</c:v>
                </c:pt>
                <c:pt idx="23702">
                  <c:v>0.62251627314814817</c:v>
                </c:pt>
                <c:pt idx="23703">
                  <c:v>0.62251744212962956</c:v>
                </c:pt>
                <c:pt idx="23704">
                  <c:v>0.62251859953703703</c:v>
                </c:pt>
                <c:pt idx="23705">
                  <c:v>0.62251974537037036</c:v>
                </c:pt>
                <c:pt idx="23706">
                  <c:v>0.62252090277777772</c:v>
                </c:pt>
                <c:pt idx="23707">
                  <c:v>0.62252207175925922</c:v>
                </c:pt>
                <c:pt idx="23708">
                  <c:v>0.62252321759259266</c:v>
                </c:pt>
                <c:pt idx="23709">
                  <c:v>0.62252479166666663</c:v>
                </c:pt>
                <c:pt idx="23710">
                  <c:v>0.62252590277777775</c:v>
                </c:pt>
                <c:pt idx="23711">
                  <c:v>0.62252708333333329</c:v>
                </c:pt>
                <c:pt idx="23712">
                  <c:v>0.62252798611111104</c:v>
                </c:pt>
                <c:pt idx="23713">
                  <c:v>0.62252909722222227</c:v>
                </c:pt>
                <c:pt idx="23714">
                  <c:v>0.62253064814814818</c:v>
                </c:pt>
                <c:pt idx="23715">
                  <c:v>0.62253140046296296</c:v>
                </c:pt>
                <c:pt idx="23716">
                  <c:v>0.62253343750000001</c:v>
                </c:pt>
                <c:pt idx="23717">
                  <c:v>0.62253503472222227</c:v>
                </c:pt>
                <c:pt idx="23718">
                  <c:v>0.62253613425925924</c:v>
                </c:pt>
                <c:pt idx="23719">
                  <c:v>0.62253730324074075</c:v>
                </c:pt>
                <c:pt idx="23720">
                  <c:v>0.62253844907407407</c:v>
                </c:pt>
                <c:pt idx="23721">
                  <c:v>0.62253961805555558</c:v>
                </c:pt>
                <c:pt idx="23722">
                  <c:v>0.62254077546296294</c:v>
                </c:pt>
                <c:pt idx="23723">
                  <c:v>0.62254193287037041</c:v>
                </c:pt>
                <c:pt idx="23724">
                  <c:v>0.62254309027777777</c:v>
                </c:pt>
                <c:pt idx="23725">
                  <c:v>0.62254424768518513</c:v>
                </c:pt>
                <c:pt idx="23726">
                  <c:v>0.6225454050925926</c:v>
                </c:pt>
                <c:pt idx="23727">
                  <c:v>0.62254656250000007</c:v>
                </c:pt>
                <c:pt idx="23728">
                  <c:v>0.6225478703703704</c:v>
                </c:pt>
                <c:pt idx="23729">
                  <c:v>0.62254895833333335</c:v>
                </c:pt>
                <c:pt idx="23730">
                  <c:v>0.62255043981481484</c:v>
                </c:pt>
                <c:pt idx="23731">
                  <c:v>0.62255195601851854</c:v>
                </c:pt>
                <c:pt idx="23732">
                  <c:v>0.62255244212962968</c:v>
                </c:pt>
                <c:pt idx="23733">
                  <c:v>0.62255350694444445</c:v>
                </c:pt>
                <c:pt idx="23734">
                  <c:v>0.62255482638888893</c:v>
                </c:pt>
                <c:pt idx="23735">
                  <c:v>0.62255582175925928</c:v>
                </c:pt>
                <c:pt idx="23736">
                  <c:v>0.62255736111111104</c:v>
                </c:pt>
                <c:pt idx="23737">
                  <c:v>0.62255818287037035</c:v>
                </c:pt>
                <c:pt idx="23738">
                  <c:v>0.62255929398148147</c:v>
                </c:pt>
                <c:pt idx="23739">
                  <c:v>0.62256045138888882</c:v>
                </c:pt>
                <c:pt idx="23740">
                  <c:v>0.6225616087962963</c:v>
                </c:pt>
                <c:pt idx="23741">
                  <c:v>0.6225627777777778</c:v>
                </c:pt>
                <c:pt idx="23742">
                  <c:v>0.62256392361111113</c:v>
                </c:pt>
                <c:pt idx="23743">
                  <c:v>0.62256509259259263</c:v>
                </c:pt>
                <c:pt idx="23744">
                  <c:v>0.62256623842592596</c:v>
                </c:pt>
                <c:pt idx="23745">
                  <c:v>0.62256740740740746</c:v>
                </c:pt>
                <c:pt idx="23746">
                  <c:v>0.62256865740740741</c:v>
                </c:pt>
                <c:pt idx="23747">
                  <c:v>0.62256991898148151</c:v>
                </c:pt>
                <c:pt idx="23748">
                  <c:v>0.62257197916666662</c:v>
                </c:pt>
                <c:pt idx="23749">
                  <c:v>0.62257322916666669</c:v>
                </c:pt>
                <c:pt idx="23750">
                  <c:v>0.62257377314814821</c:v>
                </c:pt>
                <c:pt idx="23751">
                  <c:v>0.62257438657407416</c:v>
                </c:pt>
                <c:pt idx="23752">
                  <c:v>0.62257601851851851</c:v>
                </c:pt>
                <c:pt idx="23753">
                  <c:v>0.622576863425926</c:v>
                </c:pt>
                <c:pt idx="23754">
                  <c:v>0.62257833333333334</c:v>
                </c:pt>
                <c:pt idx="23755">
                  <c:v>0.62257954861111109</c:v>
                </c:pt>
                <c:pt idx="23756">
                  <c:v>0.62258012731481482</c:v>
                </c:pt>
                <c:pt idx="23757">
                  <c:v>0.62258127314814815</c:v>
                </c:pt>
                <c:pt idx="23758">
                  <c:v>0.62258244212962965</c:v>
                </c:pt>
                <c:pt idx="23759">
                  <c:v>0.62258359953703701</c:v>
                </c:pt>
                <c:pt idx="23760">
                  <c:v>0.62258475694444437</c:v>
                </c:pt>
                <c:pt idx="23761">
                  <c:v>0.62258591435185184</c:v>
                </c:pt>
                <c:pt idx="23762">
                  <c:v>0.62258707175925931</c:v>
                </c:pt>
                <c:pt idx="23763">
                  <c:v>0.62258822916666667</c:v>
                </c:pt>
                <c:pt idx="23764">
                  <c:v>0.62258938657407403</c:v>
                </c:pt>
                <c:pt idx="23765">
                  <c:v>0.62259054398148139</c:v>
                </c:pt>
                <c:pt idx="23766">
                  <c:v>0.62259186342592587</c:v>
                </c:pt>
                <c:pt idx="23767">
                  <c:v>0.62259290509259257</c:v>
                </c:pt>
                <c:pt idx="23768">
                  <c:v>0.62259547453703712</c:v>
                </c:pt>
                <c:pt idx="23769">
                  <c:v>0.62259568287037037</c:v>
                </c:pt>
                <c:pt idx="23770">
                  <c:v>0.62259638888888891</c:v>
                </c:pt>
                <c:pt idx="23771">
                  <c:v>0.62259835648148143</c:v>
                </c:pt>
                <c:pt idx="23772">
                  <c:v>0.62259892361111113</c:v>
                </c:pt>
                <c:pt idx="23773">
                  <c:v>0.62260043981481483</c:v>
                </c:pt>
                <c:pt idx="23774">
                  <c:v>0.62260181712962959</c:v>
                </c:pt>
                <c:pt idx="23775">
                  <c:v>0.62260223379629631</c:v>
                </c:pt>
                <c:pt idx="23776">
                  <c:v>0.62260327546296301</c:v>
                </c:pt>
                <c:pt idx="23777">
                  <c:v>0.62260443287037037</c:v>
                </c:pt>
                <c:pt idx="23778">
                  <c:v>0.6226055787037037</c:v>
                </c:pt>
                <c:pt idx="23779">
                  <c:v>0.6226067476851852</c:v>
                </c:pt>
                <c:pt idx="23780">
                  <c:v>0.62260790509259256</c:v>
                </c:pt>
                <c:pt idx="23781">
                  <c:v>0.62260906250000003</c:v>
                </c:pt>
                <c:pt idx="23782">
                  <c:v>0.62261020833333325</c:v>
                </c:pt>
                <c:pt idx="23783">
                  <c:v>0.62261137731481486</c:v>
                </c:pt>
                <c:pt idx="23784">
                  <c:v>0.62261253472222222</c:v>
                </c:pt>
                <c:pt idx="23785">
                  <c:v>0.62261368055555555</c:v>
                </c:pt>
                <c:pt idx="23786">
                  <c:v>0.62261530092592587</c:v>
                </c:pt>
                <c:pt idx="23787">
                  <c:v>0.62261722222222216</c:v>
                </c:pt>
                <c:pt idx="23788">
                  <c:v>0.62261756944444446</c:v>
                </c:pt>
                <c:pt idx="23789">
                  <c:v>0.62261873842592586</c:v>
                </c:pt>
                <c:pt idx="23790">
                  <c:v>0.62261960648148151</c:v>
                </c:pt>
                <c:pt idx="23791">
                  <c:v>0.62262079861111108</c:v>
                </c:pt>
                <c:pt idx="23792">
                  <c:v>0.62262185185185182</c:v>
                </c:pt>
                <c:pt idx="23793">
                  <c:v>0.62262393518518522</c:v>
                </c:pt>
                <c:pt idx="23794">
                  <c:v>0.62262409722222223</c:v>
                </c:pt>
                <c:pt idx="23795">
                  <c:v>0.62262526620370362</c:v>
                </c:pt>
                <c:pt idx="23796">
                  <c:v>0.62262642361111109</c:v>
                </c:pt>
                <c:pt idx="23797">
                  <c:v>0.62262758101851856</c:v>
                </c:pt>
                <c:pt idx="23798">
                  <c:v>0.62262872685185189</c:v>
                </c:pt>
                <c:pt idx="23799">
                  <c:v>0.62262989583333328</c:v>
                </c:pt>
                <c:pt idx="23800">
                  <c:v>0.62263105324074075</c:v>
                </c:pt>
                <c:pt idx="23801">
                  <c:v>0.62263221064814822</c:v>
                </c:pt>
                <c:pt idx="23802">
                  <c:v>0.62263336805555558</c:v>
                </c:pt>
                <c:pt idx="23803">
                  <c:v>0.62263452546296294</c:v>
                </c:pt>
                <c:pt idx="23804">
                  <c:v>0.6226356828703703</c:v>
                </c:pt>
                <c:pt idx="23805">
                  <c:v>0.62263684027777777</c:v>
                </c:pt>
                <c:pt idx="23806">
                  <c:v>0.62263806712962955</c:v>
                </c:pt>
                <c:pt idx="23807">
                  <c:v>0.6226392824074074</c:v>
                </c:pt>
                <c:pt idx="23808">
                  <c:v>0.62264100694444446</c:v>
                </c:pt>
                <c:pt idx="23809">
                  <c:v>0.62264150462962964</c:v>
                </c:pt>
                <c:pt idx="23810">
                  <c:v>0.62264313657407411</c:v>
                </c:pt>
                <c:pt idx="23811">
                  <c:v>0.62264388888888889</c:v>
                </c:pt>
                <c:pt idx="23812">
                  <c:v>0.62264599537037035</c:v>
                </c:pt>
                <c:pt idx="23813">
                  <c:v>0.62264793981481481</c:v>
                </c:pt>
                <c:pt idx="23814">
                  <c:v>0.62264879629629633</c:v>
                </c:pt>
                <c:pt idx="23815">
                  <c:v>0.62264994212962965</c:v>
                </c:pt>
                <c:pt idx="23816">
                  <c:v>0.62265111111111104</c:v>
                </c:pt>
                <c:pt idx="23817">
                  <c:v>0.62265228009259255</c:v>
                </c:pt>
                <c:pt idx="23818">
                  <c:v>0.62265342592592599</c:v>
                </c:pt>
                <c:pt idx="23819">
                  <c:v>0.62265458333333334</c:v>
                </c:pt>
                <c:pt idx="23820">
                  <c:v>0.6226557407407407</c:v>
                </c:pt>
                <c:pt idx="23821">
                  <c:v>0.62265688657407403</c:v>
                </c:pt>
                <c:pt idx="23822">
                  <c:v>0.62265805555555553</c:v>
                </c:pt>
                <c:pt idx="23823">
                  <c:v>0.622659212962963</c:v>
                </c:pt>
                <c:pt idx="23824">
                  <c:v>0.62266056712962958</c:v>
                </c:pt>
                <c:pt idx="23825">
                  <c:v>0.62266228009259261</c:v>
                </c:pt>
                <c:pt idx="23826">
                  <c:v>0.62266269675925923</c:v>
                </c:pt>
                <c:pt idx="23827">
                  <c:v>0.62266421296296304</c:v>
                </c:pt>
                <c:pt idx="23828">
                  <c:v>0.62266528935185184</c:v>
                </c:pt>
                <c:pt idx="23829">
                  <c:v>0.62266619212962959</c:v>
                </c:pt>
                <c:pt idx="23830">
                  <c:v>0.62266849537037039</c:v>
                </c:pt>
                <c:pt idx="23831">
                  <c:v>0.62266866898148143</c:v>
                </c:pt>
                <c:pt idx="23832">
                  <c:v>0.62266976851851852</c:v>
                </c:pt>
                <c:pt idx="23833">
                  <c:v>0.62267214120370373</c:v>
                </c:pt>
                <c:pt idx="23834">
                  <c:v>0.62267224537037036</c:v>
                </c:pt>
                <c:pt idx="23835">
                  <c:v>0.62267310185185187</c:v>
                </c:pt>
                <c:pt idx="23836">
                  <c:v>0.6226742476851852</c:v>
                </c:pt>
                <c:pt idx="23837">
                  <c:v>0.6226754166666667</c:v>
                </c:pt>
                <c:pt idx="23838">
                  <c:v>0.62267657407407406</c:v>
                </c:pt>
                <c:pt idx="23839">
                  <c:v>0.62267773148148153</c:v>
                </c:pt>
                <c:pt idx="23840">
                  <c:v>0.62267888888888889</c:v>
                </c:pt>
                <c:pt idx="23841">
                  <c:v>0.62268004629629625</c:v>
                </c:pt>
                <c:pt idx="23842">
                  <c:v>0.62268120370370372</c:v>
                </c:pt>
                <c:pt idx="23843">
                  <c:v>0.62268236111111108</c:v>
                </c:pt>
                <c:pt idx="23844">
                  <c:v>0.62268351851851855</c:v>
                </c:pt>
                <c:pt idx="23845">
                  <c:v>0.62268505787037043</c:v>
                </c:pt>
                <c:pt idx="23846">
                  <c:v>0.62268771990740734</c:v>
                </c:pt>
                <c:pt idx="23847">
                  <c:v>0.62268788194444447</c:v>
                </c:pt>
                <c:pt idx="23848">
                  <c:v>0.62268835648148146</c:v>
                </c:pt>
                <c:pt idx="23849">
                  <c:v>0.62268968749999998</c:v>
                </c:pt>
                <c:pt idx="23850">
                  <c:v>0.62269063657407409</c:v>
                </c:pt>
                <c:pt idx="23851">
                  <c:v>0.62269276620370373</c:v>
                </c:pt>
                <c:pt idx="23852">
                  <c:v>0.6226937384259259</c:v>
                </c:pt>
                <c:pt idx="23853">
                  <c:v>0.62269418981481484</c:v>
                </c:pt>
                <c:pt idx="23854">
                  <c:v>0.62269663194444447</c:v>
                </c:pt>
                <c:pt idx="23855">
                  <c:v>0.62269736111111118</c:v>
                </c:pt>
                <c:pt idx="23856">
                  <c:v>0.62269745370370366</c:v>
                </c:pt>
                <c:pt idx="23857">
                  <c:v>0.62269856481481489</c:v>
                </c:pt>
                <c:pt idx="23858">
                  <c:v>0.62269972222222225</c:v>
                </c:pt>
                <c:pt idx="23859">
                  <c:v>0.62270087962962961</c:v>
                </c:pt>
                <c:pt idx="23860">
                  <c:v>0.62270203703703697</c:v>
                </c:pt>
                <c:pt idx="23861">
                  <c:v>0.62270319444444444</c:v>
                </c:pt>
                <c:pt idx="23862">
                  <c:v>0.62270435185185191</c:v>
                </c:pt>
                <c:pt idx="23863">
                  <c:v>0.62270549768518513</c:v>
                </c:pt>
                <c:pt idx="23864">
                  <c:v>0.6227066550925926</c:v>
                </c:pt>
                <c:pt idx="23865">
                  <c:v>0.6227078240740741</c:v>
                </c:pt>
                <c:pt idx="23866">
                  <c:v>0.62270936342592598</c:v>
                </c:pt>
                <c:pt idx="23867">
                  <c:v>0.62271021990740738</c:v>
                </c:pt>
                <c:pt idx="23868">
                  <c:v>0.62271179398148147</c:v>
                </c:pt>
                <c:pt idx="23869">
                  <c:v>0.62271266203703712</c:v>
                </c:pt>
                <c:pt idx="23870">
                  <c:v>0.62271398148148149</c:v>
                </c:pt>
                <c:pt idx="23871">
                  <c:v>0.62271555555555558</c:v>
                </c:pt>
                <c:pt idx="23872">
                  <c:v>0.62271629629629632</c:v>
                </c:pt>
                <c:pt idx="23873">
                  <c:v>0.6227180902777778</c:v>
                </c:pt>
                <c:pt idx="23874">
                  <c:v>0.62271883101851855</c:v>
                </c:pt>
                <c:pt idx="23875">
                  <c:v>0.62271939814814814</c:v>
                </c:pt>
                <c:pt idx="23876">
                  <c:v>0.6227205555555555</c:v>
                </c:pt>
                <c:pt idx="23877">
                  <c:v>0.62272171296296297</c:v>
                </c:pt>
                <c:pt idx="23878">
                  <c:v>0.62272287037037033</c:v>
                </c:pt>
                <c:pt idx="23879">
                  <c:v>0.6227240277777778</c:v>
                </c:pt>
                <c:pt idx="23880">
                  <c:v>0.62272518518518516</c:v>
                </c:pt>
                <c:pt idx="23881">
                  <c:v>0.62272634259259252</c:v>
                </c:pt>
                <c:pt idx="23882">
                  <c:v>0.62272749999999999</c:v>
                </c:pt>
                <c:pt idx="23883">
                  <c:v>0.62272865740740746</c:v>
                </c:pt>
                <c:pt idx="23884">
                  <c:v>0.62272990740740741</c:v>
                </c:pt>
                <c:pt idx="23885">
                  <c:v>0.62273115740740748</c:v>
                </c:pt>
                <c:pt idx="23886">
                  <c:v>0.62273216435185186</c:v>
                </c:pt>
                <c:pt idx="23887">
                  <c:v>0.62273453703703707</c:v>
                </c:pt>
                <c:pt idx="23888">
                  <c:v>0.62273468750000005</c:v>
                </c:pt>
                <c:pt idx="23889">
                  <c:v>0.62273565972222222</c:v>
                </c:pt>
                <c:pt idx="23890">
                  <c:v>0.62273718750000007</c:v>
                </c:pt>
                <c:pt idx="23891">
                  <c:v>0.6227379282407407</c:v>
                </c:pt>
                <c:pt idx="23892">
                  <c:v>0.62273973379629632</c:v>
                </c:pt>
                <c:pt idx="23893">
                  <c:v>0.62274064814814811</c:v>
                </c:pt>
                <c:pt idx="23894">
                  <c:v>0.62274141203703703</c:v>
                </c:pt>
                <c:pt idx="23895">
                  <c:v>0.6227425347222223</c:v>
                </c:pt>
                <c:pt idx="23896">
                  <c:v>0.62274370370370369</c:v>
                </c:pt>
                <c:pt idx="23897">
                  <c:v>0.62274486111111116</c:v>
                </c:pt>
                <c:pt idx="23898">
                  <c:v>0.62274601851851852</c:v>
                </c:pt>
                <c:pt idx="23899">
                  <c:v>0.62274717592592588</c:v>
                </c:pt>
                <c:pt idx="23900">
                  <c:v>0.62274833333333335</c:v>
                </c:pt>
                <c:pt idx="23901">
                  <c:v>0.62274947916666668</c:v>
                </c:pt>
                <c:pt idx="23902">
                  <c:v>0.62275064814814818</c:v>
                </c:pt>
                <c:pt idx="23903">
                  <c:v>0.62275179398148151</c:v>
                </c:pt>
                <c:pt idx="23904">
                  <c:v>0.62275296296296301</c:v>
                </c:pt>
                <c:pt idx="23905">
                  <c:v>0.62275449074074074</c:v>
                </c:pt>
                <c:pt idx="23906">
                  <c:v>0.62275589120370367</c:v>
                </c:pt>
                <c:pt idx="23907">
                  <c:v>0.62275680555555557</c:v>
                </c:pt>
                <c:pt idx="23908">
                  <c:v>0.62275829861111109</c:v>
                </c:pt>
                <c:pt idx="23909">
                  <c:v>0.62275906250000002</c:v>
                </c:pt>
                <c:pt idx="23910">
                  <c:v>0.62276074074074073</c:v>
                </c:pt>
                <c:pt idx="23911">
                  <c:v>0.62276165509259263</c:v>
                </c:pt>
                <c:pt idx="23912">
                  <c:v>0.62276224537037039</c:v>
                </c:pt>
                <c:pt idx="23913">
                  <c:v>0.62276337962962969</c:v>
                </c:pt>
                <c:pt idx="23914">
                  <c:v>0.62276452546296301</c:v>
                </c:pt>
                <c:pt idx="23915">
                  <c:v>0.62276569444444441</c:v>
                </c:pt>
                <c:pt idx="23916">
                  <c:v>0.62276684027777773</c:v>
                </c:pt>
                <c:pt idx="23917">
                  <c:v>0.62276800925925924</c:v>
                </c:pt>
                <c:pt idx="23918">
                  <c:v>0.62276916666666671</c:v>
                </c:pt>
                <c:pt idx="23919">
                  <c:v>0.62277032407407407</c:v>
                </c:pt>
                <c:pt idx="23920">
                  <c:v>0.62277148148148143</c:v>
                </c:pt>
                <c:pt idx="23921">
                  <c:v>0.62277262731481486</c:v>
                </c:pt>
                <c:pt idx="23922">
                  <c:v>0.62277379629629637</c:v>
                </c:pt>
                <c:pt idx="23923">
                  <c:v>0.62277496527777776</c:v>
                </c:pt>
                <c:pt idx="23924">
                  <c:v>0.62277677083333338</c:v>
                </c:pt>
                <c:pt idx="23925">
                  <c:v>0.62277796296296295</c:v>
                </c:pt>
                <c:pt idx="23926">
                  <c:v>0.62277851851851851</c:v>
                </c:pt>
                <c:pt idx="23927">
                  <c:v>0.62278030092592596</c:v>
                </c:pt>
                <c:pt idx="23928">
                  <c:v>0.62278086805555555</c:v>
                </c:pt>
                <c:pt idx="23929">
                  <c:v>0.62278193287037031</c:v>
                </c:pt>
                <c:pt idx="23930">
                  <c:v>0.62278320601851844</c:v>
                </c:pt>
                <c:pt idx="23931">
                  <c:v>0.62278532407407405</c:v>
                </c:pt>
                <c:pt idx="23932">
                  <c:v>0.62278540509259261</c:v>
                </c:pt>
                <c:pt idx="23933">
                  <c:v>0.62278652777777777</c:v>
                </c:pt>
                <c:pt idx="23934">
                  <c:v>0.6227876736111112</c:v>
                </c:pt>
                <c:pt idx="23935">
                  <c:v>0.6227888425925926</c:v>
                </c:pt>
                <c:pt idx="23936">
                  <c:v>0.62278999999999995</c:v>
                </c:pt>
                <c:pt idx="23937">
                  <c:v>0.62279115740740743</c:v>
                </c:pt>
                <c:pt idx="23938">
                  <c:v>0.62279231481481478</c:v>
                </c:pt>
                <c:pt idx="23939">
                  <c:v>0.62279347222222226</c:v>
                </c:pt>
                <c:pt idx="23940">
                  <c:v>0.62279462962962961</c:v>
                </c:pt>
                <c:pt idx="23941">
                  <c:v>0.62279578703703697</c:v>
                </c:pt>
                <c:pt idx="23942">
                  <c:v>0.62279753472222221</c:v>
                </c:pt>
                <c:pt idx="23943">
                  <c:v>0.62279818287037036</c:v>
                </c:pt>
                <c:pt idx="23944">
                  <c:v>0.62279997685185184</c:v>
                </c:pt>
                <c:pt idx="23945">
                  <c:v>0.62280138888888892</c:v>
                </c:pt>
                <c:pt idx="23946">
                  <c:v>0.62280172453703708</c:v>
                </c:pt>
                <c:pt idx="23947">
                  <c:v>0.62280275462962964</c:v>
                </c:pt>
                <c:pt idx="23948">
                  <c:v>0.62280391203703711</c:v>
                </c:pt>
                <c:pt idx="23949">
                  <c:v>0.62280618055555548</c:v>
                </c:pt>
                <c:pt idx="23950">
                  <c:v>0.62280710648148152</c:v>
                </c:pt>
                <c:pt idx="23951">
                  <c:v>0.62280734953703709</c:v>
                </c:pt>
                <c:pt idx="23952">
                  <c:v>0.62280851851851859</c:v>
                </c:pt>
                <c:pt idx="23953">
                  <c:v>0.62280966435185181</c:v>
                </c:pt>
                <c:pt idx="23954">
                  <c:v>0.62281083333333331</c:v>
                </c:pt>
                <c:pt idx="23955">
                  <c:v>0.62281197916666664</c:v>
                </c:pt>
                <c:pt idx="23956">
                  <c:v>0.62281313657407411</c:v>
                </c:pt>
                <c:pt idx="23957">
                  <c:v>0.62281430555555561</c:v>
                </c:pt>
                <c:pt idx="23958">
                  <c:v>0.62281545138888883</c:v>
                </c:pt>
                <c:pt idx="23959">
                  <c:v>0.62281662037037033</c:v>
                </c:pt>
                <c:pt idx="23960">
                  <c:v>0.6228177777777778</c:v>
                </c:pt>
                <c:pt idx="23961">
                  <c:v>0.62281913194444438</c:v>
                </c:pt>
                <c:pt idx="23962">
                  <c:v>0.62282012731481484</c:v>
                </c:pt>
                <c:pt idx="23963">
                  <c:v>0.6228221990740741</c:v>
                </c:pt>
                <c:pt idx="23964">
                  <c:v>0.62282335648148146</c:v>
                </c:pt>
                <c:pt idx="23965">
                  <c:v>0.62282363425925924</c:v>
                </c:pt>
                <c:pt idx="23966">
                  <c:v>0.6228247916666666</c:v>
                </c:pt>
                <c:pt idx="23967">
                  <c:v>0.62282701388888895</c:v>
                </c:pt>
                <c:pt idx="23968">
                  <c:v>0.6228272222222222</c:v>
                </c:pt>
                <c:pt idx="23969">
                  <c:v>0.62282925925925925</c:v>
                </c:pt>
                <c:pt idx="23970">
                  <c:v>0.62282995370370375</c:v>
                </c:pt>
                <c:pt idx="23971">
                  <c:v>0.6228305092592592</c:v>
                </c:pt>
                <c:pt idx="23972">
                  <c:v>0.62283166666666667</c:v>
                </c:pt>
                <c:pt idx="23973">
                  <c:v>0.6228328125</c:v>
                </c:pt>
                <c:pt idx="23974">
                  <c:v>0.62283396990740747</c:v>
                </c:pt>
                <c:pt idx="23975">
                  <c:v>0.62283513888888886</c:v>
                </c:pt>
                <c:pt idx="23976">
                  <c:v>0.62283629629629622</c:v>
                </c:pt>
                <c:pt idx="23977">
                  <c:v>0.62283745370370369</c:v>
                </c:pt>
                <c:pt idx="23978">
                  <c:v>0.62283861111111116</c:v>
                </c:pt>
                <c:pt idx="23979">
                  <c:v>0.62283976851851852</c:v>
                </c:pt>
                <c:pt idx="23980">
                  <c:v>0.62284091435185185</c:v>
                </c:pt>
                <c:pt idx="23981">
                  <c:v>0.62284223379629633</c:v>
                </c:pt>
                <c:pt idx="23982">
                  <c:v>0.62284385416666666</c:v>
                </c:pt>
                <c:pt idx="23983">
                  <c:v>0.62284505787037037</c:v>
                </c:pt>
                <c:pt idx="23984">
                  <c:v>0.62284587962962956</c:v>
                </c:pt>
                <c:pt idx="23985">
                  <c:v>0.62284714120370377</c:v>
                </c:pt>
                <c:pt idx="23986">
                  <c:v>0.62284839120370372</c:v>
                </c:pt>
                <c:pt idx="23987">
                  <c:v>0.62284906250000005</c:v>
                </c:pt>
                <c:pt idx="23988">
                  <c:v>0.62285113425925931</c:v>
                </c:pt>
                <c:pt idx="23989">
                  <c:v>0.6228513541666667</c:v>
                </c:pt>
                <c:pt idx="23990">
                  <c:v>0.62285344907407403</c:v>
                </c:pt>
                <c:pt idx="23991">
                  <c:v>0.62285444444444449</c:v>
                </c:pt>
                <c:pt idx="23992">
                  <c:v>0.62285481481481486</c:v>
                </c:pt>
                <c:pt idx="23993">
                  <c:v>0.62285597222222222</c:v>
                </c:pt>
                <c:pt idx="23994">
                  <c:v>0.62285712962962958</c:v>
                </c:pt>
                <c:pt idx="23995">
                  <c:v>0.62285828703703705</c:v>
                </c:pt>
                <c:pt idx="23996">
                  <c:v>0.62285944444444441</c:v>
                </c:pt>
                <c:pt idx="23997">
                  <c:v>0.62286060185185188</c:v>
                </c:pt>
                <c:pt idx="23998">
                  <c:v>0.62286175925925924</c:v>
                </c:pt>
                <c:pt idx="23999">
                  <c:v>0.62286291666666671</c:v>
                </c:pt>
                <c:pt idx="24000">
                  <c:v>0.62286407407407407</c:v>
                </c:pt>
                <c:pt idx="24001">
                  <c:v>0.62286523148148143</c:v>
                </c:pt>
                <c:pt idx="24002">
                  <c:v>0.62286780092592586</c:v>
                </c:pt>
                <c:pt idx="24003">
                  <c:v>0.62286896990740737</c:v>
                </c:pt>
                <c:pt idx="24004">
                  <c:v>0.62286930555555564</c:v>
                </c:pt>
                <c:pt idx="24005">
                  <c:v>0.62287075231481481</c:v>
                </c:pt>
                <c:pt idx="24006">
                  <c:v>0.62287167824074074</c:v>
                </c:pt>
                <c:pt idx="24007">
                  <c:v>0.62287243055555552</c:v>
                </c:pt>
                <c:pt idx="24008">
                  <c:v>0.62287357638888896</c:v>
                </c:pt>
                <c:pt idx="24009">
                  <c:v>0.62287503472222217</c:v>
                </c:pt>
                <c:pt idx="24010">
                  <c:v>0.62287568287037043</c:v>
                </c:pt>
                <c:pt idx="24011">
                  <c:v>0.62287824074074072</c:v>
                </c:pt>
                <c:pt idx="24012">
                  <c:v>0.6228783912037037</c:v>
                </c:pt>
                <c:pt idx="24013">
                  <c:v>0.62287912037037041</c:v>
                </c:pt>
                <c:pt idx="24014">
                  <c:v>0.62288026620370374</c:v>
                </c:pt>
                <c:pt idx="24015">
                  <c:v>0.62288143518518513</c:v>
                </c:pt>
                <c:pt idx="24016">
                  <c:v>0.62288258101851857</c:v>
                </c:pt>
                <c:pt idx="24017">
                  <c:v>0.62288375000000007</c:v>
                </c:pt>
                <c:pt idx="24018">
                  <c:v>0.62288490740740743</c:v>
                </c:pt>
                <c:pt idx="24019">
                  <c:v>0.62288606481481479</c:v>
                </c:pt>
                <c:pt idx="24020">
                  <c:v>0.62288722222222215</c:v>
                </c:pt>
                <c:pt idx="24021">
                  <c:v>0.62288837962962962</c:v>
                </c:pt>
                <c:pt idx="24022">
                  <c:v>0.62288953703703709</c:v>
                </c:pt>
                <c:pt idx="24023">
                  <c:v>0.62289071759259262</c:v>
                </c:pt>
                <c:pt idx="24024">
                  <c:v>0.62289326388888888</c:v>
                </c:pt>
                <c:pt idx="24025">
                  <c:v>0.62289356481481484</c:v>
                </c:pt>
                <c:pt idx="24026">
                  <c:v>0.62289417824074078</c:v>
                </c:pt>
                <c:pt idx="24027">
                  <c:v>0.62289657407407406</c:v>
                </c:pt>
                <c:pt idx="24028">
                  <c:v>0.62289708333333327</c:v>
                </c:pt>
                <c:pt idx="24029">
                  <c:v>0.6228977893518518</c:v>
                </c:pt>
                <c:pt idx="24030">
                  <c:v>0.62289991898148145</c:v>
                </c:pt>
                <c:pt idx="24031">
                  <c:v>0.6229000925925926</c:v>
                </c:pt>
                <c:pt idx="24032">
                  <c:v>0.62290111111111113</c:v>
                </c:pt>
                <c:pt idx="24033">
                  <c:v>0.62290226851851849</c:v>
                </c:pt>
                <c:pt idx="24034">
                  <c:v>0.62290342592592596</c:v>
                </c:pt>
                <c:pt idx="24035">
                  <c:v>0.62290458333333332</c:v>
                </c:pt>
                <c:pt idx="24036">
                  <c:v>0.62290574074074068</c:v>
                </c:pt>
                <c:pt idx="24037">
                  <c:v>0.62290689814814815</c:v>
                </c:pt>
                <c:pt idx="24038">
                  <c:v>0.62290805555555562</c:v>
                </c:pt>
                <c:pt idx="24039">
                  <c:v>0.62290921296296298</c:v>
                </c:pt>
                <c:pt idx="24040">
                  <c:v>0.62291037037037034</c:v>
                </c:pt>
                <c:pt idx="24041">
                  <c:v>0.6229115277777777</c:v>
                </c:pt>
                <c:pt idx="24042">
                  <c:v>0.6229128819444445</c:v>
                </c:pt>
                <c:pt idx="24043">
                  <c:v>0.62291451388888885</c:v>
                </c:pt>
                <c:pt idx="24044">
                  <c:v>0.62291572916666671</c:v>
                </c:pt>
                <c:pt idx="24045">
                  <c:v>0.62291618055555553</c:v>
                </c:pt>
                <c:pt idx="24046">
                  <c:v>0.62291825231481479</c:v>
                </c:pt>
                <c:pt idx="24047">
                  <c:v>0.62291855324074075</c:v>
                </c:pt>
                <c:pt idx="24048">
                  <c:v>0.62292064814814807</c:v>
                </c:pt>
                <c:pt idx="24049">
                  <c:v>0.6229223611111111</c:v>
                </c:pt>
                <c:pt idx="24050">
                  <c:v>0.62292342592592598</c:v>
                </c:pt>
                <c:pt idx="24051">
                  <c:v>0.62292458333333334</c:v>
                </c:pt>
                <c:pt idx="24052">
                  <c:v>0.6229257407407407</c:v>
                </c:pt>
                <c:pt idx="24053">
                  <c:v>0.62292688657407413</c:v>
                </c:pt>
                <c:pt idx="24054">
                  <c:v>0.62292805555555553</c:v>
                </c:pt>
                <c:pt idx="24055">
                  <c:v>0.62292922453703703</c:v>
                </c:pt>
                <c:pt idx="24056">
                  <c:v>0.62293037037037036</c:v>
                </c:pt>
                <c:pt idx="24057">
                  <c:v>0.62293152777777783</c:v>
                </c:pt>
                <c:pt idx="24058">
                  <c:v>0.62293268518518519</c:v>
                </c:pt>
                <c:pt idx="24059">
                  <c:v>0.62293384259259255</c:v>
                </c:pt>
                <c:pt idx="24060">
                  <c:v>0.62293511574074067</c:v>
                </c:pt>
                <c:pt idx="24061">
                  <c:v>0.6229367939814815</c:v>
                </c:pt>
                <c:pt idx="24062">
                  <c:v>0.62293813657407415</c:v>
                </c:pt>
                <c:pt idx="24063">
                  <c:v>0.62293847222222221</c:v>
                </c:pt>
                <c:pt idx="24064">
                  <c:v>0.62294030092592589</c:v>
                </c:pt>
                <c:pt idx="24065">
                  <c:v>0.62294152777777778</c:v>
                </c:pt>
                <c:pt idx="24066">
                  <c:v>0.62294196759259257</c:v>
                </c:pt>
                <c:pt idx="24067">
                  <c:v>0.62294359953703704</c:v>
                </c:pt>
                <c:pt idx="24068">
                  <c:v>0.62294471064814816</c:v>
                </c:pt>
                <c:pt idx="24069">
                  <c:v>0.6229456712962963</c:v>
                </c:pt>
                <c:pt idx="24070">
                  <c:v>0.62294818287037035</c:v>
                </c:pt>
                <c:pt idx="24071">
                  <c:v>0.62294828703703709</c:v>
                </c:pt>
                <c:pt idx="24072">
                  <c:v>0.62294888888888889</c:v>
                </c:pt>
                <c:pt idx="24073">
                  <c:v>0.62295003472222221</c:v>
                </c:pt>
                <c:pt idx="24074">
                  <c:v>0.62295121527777775</c:v>
                </c:pt>
                <c:pt idx="24075">
                  <c:v>0.62295234953703704</c:v>
                </c:pt>
                <c:pt idx="24076">
                  <c:v>0.62295351851851855</c:v>
                </c:pt>
                <c:pt idx="24077">
                  <c:v>0.6229546759259259</c:v>
                </c:pt>
                <c:pt idx="24078">
                  <c:v>0.62295584490740741</c:v>
                </c:pt>
                <c:pt idx="24079">
                  <c:v>0.62295699074074073</c:v>
                </c:pt>
                <c:pt idx="24080">
                  <c:v>0.62295814814814821</c:v>
                </c:pt>
                <c:pt idx="24081">
                  <c:v>0.62295930555555556</c:v>
                </c:pt>
                <c:pt idx="24082">
                  <c:v>0.62296052083333331</c:v>
                </c:pt>
                <c:pt idx="24083">
                  <c:v>0.62296271990740737</c:v>
                </c:pt>
                <c:pt idx="24084">
                  <c:v>0.62296344907407408</c:v>
                </c:pt>
                <c:pt idx="24085">
                  <c:v>0.62296403935185185</c:v>
                </c:pt>
                <c:pt idx="24086">
                  <c:v>0.62296567129629621</c:v>
                </c:pt>
                <c:pt idx="24087">
                  <c:v>0.62296657407407408</c:v>
                </c:pt>
                <c:pt idx="24088">
                  <c:v>0.6229674652777778</c:v>
                </c:pt>
                <c:pt idx="24089">
                  <c:v>0.62296879629629631</c:v>
                </c:pt>
                <c:pt idx="24090">
                  <c:v>0.62296995370370367</c:v>
                </c:pt>
                <c:pt idx="24091">
                  <c:v>0.6229708796296296</c:v>
                </c:pt>
                <c:pt idx="24092">
                  <c:v>0.62297203703703707</c:v>
                </c:pt>
                <c:pt idx="24093">
                  <c:v>0.62297319444444443</c:v>
                </c:pt>
                <c:pt idx="24094">
                  <c:v>0.62297435185185179</c:v>
                </c:pt>
                <c:pt idx="24095">
                  <c:v>0.62297550925925926</c:v>
                </c:pt>
                <c:pt idx="24096">
                  <c:v>0.62297666666666673</c:v>
                </c:pt>
                <c:pt idx="24097">
                  <c:v>0.62297782407407409</c:v>
                </c:pt>
                <c:pt idx="24098">
                  <c:v>0.62297898148148145</c:v>
                </c:pt>
                <c:pt idx="24099">
                  <c:v>0.62298013888888881</c:v>
                </c:pt>
                <c:pt idx="24100">
                  <c:v>0.62298130787037032</c:v>
                </c:pt>
                <c:pt idx="24101">
                  <c:v>0.62298307870370373</c:v>
                </c:pt>
                <c:pt idx="24102">
                  <c:v>0.6229842361111112</c:v>
                </c:pt>
                <c:pt idx="24103">
                  <c:v>0.62298497685185183</c:v>
                </c:pt>
                <c:pt idx="24104">
                  <c:v>0.62298642361111112</c:v>
                </c:pt>
                <c:pt idx="24105">
                  <c:v>0.62298746527777771</c:v>
                </c:pt>
                <c:pt idx="24106">
                  <c:v>0.62298844907407402</c:v>
                </c:pt>
                <c:pt idx="24107">
                  <c:v>0.62298983796296292</c:v>
                </c:pt>
                <c:pt idx="24108">
                  <c:v>0.62299104166666663</c:v>
                </c:pt>
                <c:pt idx="24109">
                  <c:v>0.62299225694444449</c:v>
                </c:pt>
                <c:pt idx="24110">
                  <c:v>0.62299445601851844</c:v>
                </c:pt>
                <c:pt idx="24111">
                  <c:v>0.62299456018518518</c:v>
                </c:pt>
                <c:pt idx="24112">
                  <c:v>0.62299518518518515</c:v>
                </c:pt>
                <c:pt idx="24113">
                  <c:v>0.62299633101851859</c:v>
                </c:pt>
                <c:pt idx="24114">
                  <c:v>0.62299749999999998</c:v>
                </c:pt>
                <c:pt idx="24115">
                  <c:v>0.62299865740740745</c:v>
                </c:pt>
                <c:pt idx="24116">
                  <c:v>0.62299981481481481</c:v>
                </c:pt>
                <c:pt idx="24117">
                  <c:v>0.62300097222222217</c:v>
                </c:pt>
                <c:pt idx="24118">
                  <c:v>0.62300212962962964</c:v>
                </c:pt>
                <c:pt idx="24119">
                  <c:v>0.623003287037037</c:v>
                </c:pt>
                <c:pt idx="24120">
                  <c:v>0.62300444444444447</c:v>
                </c:pt>
                <c:pt idx="24121">
                  <c:v>0.62300560185185183</c:v>
                </c:pt>
                <c:pt idx="24122">
                  <c:v>0.62300677083333333</c:v>
                </c:pt>
                <c:pt idx="24123">
                  <c:v>0.62300799768518522</c:v>
                </c:pt>
                <c:pt idx="24124">
                  <c:v>0.62301006944444448</c:v>
                </c:pt>
                <c:pt idx="24125">
                  <c:v>0.62301064814814822</c:v>
                </c:pt>
                <c:pt idx="24126">
                  <c:v>0.62301174768518519</c:v>
                </c:pt>
                <c:pt idx="24127">
                  <c:v>0.62301278935185189</c:v>
                </c:pt>
                <c:pt idx="24128">
                  <c:v>0.62301381944444445</c:v>
                </c:pt>
                <c:pt idx="24129">
                  <c:v>0.62301516203703711</c:v>
                </c:pt>
                <c:pt idx="24130">
                  <c:v>0.62301609953703707</c:v>
                </c:pt>
                <c:pt idx="24131">
                  <c:v>0.62301717592592598</c:v>
                </c:pt>
                <c:pt idx="24132">
                  <c:v>0.62301833333333334</c:v>
                </c:pt>
                <c:pt idx="24133">
                  <c:v>0.62301950231481484</c:v>
                </c:pt>
                <c:pt idx="24134">
                  <c:v>0.62302064814814806</c:v>
                </c:pt>
                <c:pt idx="24135">
                  <c:v>0.6230217939814815</c:v>
                </c:pt>
                <c:pt idx="24136">
                  <c:v>0.623022962962963</c:v>
                </c:pt>
                <c:pt idx="24137">
                  <c:v>0.62302412037037036</c:v>
                </c:pt>
                <c:pt idx="24138">
                  <c:v>0.62302528935185186</c:v>
                </c:pt>
                <c:pt idx="24139">
                  <c:v>0.62302643518518519</c:v>
                </c:pt>
                <c:pt idx="24140">
                  <c:v>0.62302759259259266</c:v>
                </c:pt>
                <c:pt idx="24141">
                  <c:v>0.62302908564814818</c:v>
                </c:pt>
                <c:pt idx="24142">
                  <c:v>0.62303104166666667</c:v>
                </c:pt>
                <c:pt idx="24143">
                  <c:v>0.62303144675925926</c:v>
                </c:pt>
                <c:pt idx="24144">
                  <c:v>0.62303309027777776</c:v>
                </c:pt>
                <c:pt idx="24145">
                  <c:v>0.62303377314814823</c:v>
                </c:pt>
                <c:pt idx="24146">
                  <c:v>0.62303459490740742</c:v>
                </c:pt>
                <c:pt idx="24147">
                  <c:v>0.62303575231481478</c:v>
                </c:pt>
                <c:pt idx="24148">
                  <c:v>0.62303690972222225</c:v>
                </c:pt>
                <c:pt idx="24149">
                  <c:v>0.62303818287037038</c:v>
                </c:pt>
                <c:pt idx="24150">
                  <c:v>0.6230391666666667</c:v>
                </c:pt>
                <c:pt idx="24151">
                  <c:v>0.62304032407407406</c:v>
                </c:pt>
                <c:pt idx="24152">
                  <c:v>0.62304148148148153</c:v>
                </c:pt>
                <c:pt idx="24153">
                  <c:v>0.62304265046296303</c:v>
                </c:pt>
                <c:pt idx="24154">
                  <c:v>0.62304379629629625</c:v>
                </c:pt>
                <c:pt idx="24155">
                  <c:v>0.62304495370370372</c:v>
                </c:pt>
                <c:pt idx="24156">
                  <c:v>0.62304612268518511</c:v>
                </c:pt>
                <c:pt idx="24157">
                  <c:v>0.62304726851851855</c:v>
                </c:pt>
                <c:pt idx="24158">
                  <c:v>0.62304842592592591</c:v>
                </c:pt>
                <c:pt idx="24159">
                  <c:v>0.62304958333333327</c:v>
                </c:pt>
                <c:pt idx="24160">
                  <c:v>0.62305113425925929</c:v>
                </c:pt>
                <c:pt idx="24161">
                  <c:v>0.62305202546296301</c:v>
                </c:pt>
                <c:pt idx="24162">
                  <c:v>0.62305396990740736</c:v>
                </c:pt>
                <c:pt idx="24163">
                  <c:v>0.62305482638888887</c:v>
                </c:pt>
                <c:pt idx="24164">
                  <c:v>0.62305542824074078</c:v>
                </c:pt>
                <c:pt idx="24165">
                  <c:v>0.62305692129629631</c:v>
                </c:pt>
                <c:pt idx="24166">
                  <c:v>0.62305829861111117</c:v>
                </c:pt>
                <c:pt idx="24167">
                  <c:v>0.62305906249999998</c:v>
                </c:pt>
                <c:pt idx="24168">
                  <c:v>0.62306178240740739</c:v>
                </c:pt>
                <c:pt idx="24169">
                  <c:v>0.62306287037037034</c:v>
                </c:pt>
                <c:pt idx="24170">
                  <c:v>0.6230638657407408</c:v>
                </c:pt>
                <c:pt idx="24171">
                  <c:v>0.6230650347222223</c:v>
                </c:pt>
                <c:pt idx="24172">
                  <c:v>0.62306619212962966</c:v>
                </c:pt>
                <c:pt idx="24173">
                  <c:v>0.62306733796296287</c:v>
                </c:pt>
                <c:pt idx="24174">
                  <c:v>0.62306850694444438</c:v>
                </c:pt>
                <c:pt idx="24175">
                  <c:v>0.62306965277777782</c:v>
                </c:pt>
                <c:pt idx="24176">
                  <c:v>0.62307081018518518</c:v>
                </c:pt>
                <c:pt idx="24177">
                  <c:v>0.62307196759259253</c:v>
                </c:pt>
                <c:pt idx="24178">
                  <c:v>0.62307312500000001</c:v>
                </c:pt>
                <c:pt idx="24179">
                  <c:v>0.62307429398148151</c:v>
                </c:pt>
                <c:pt idx="24180">
                  <c:v>0.62307583333333338</c:v>
                </c:pt>
                <c:pt idx="24181">
                  <c:v>0.62307723379629631</c:v>
                </c:pt>
                <c:pt idx="24182">
                  <c:v>0.6230782060185186</c:v>
                </c:pt>
                <c:pt idx="24183">
                  <c:v>0.62307947916666673</c:v>
                </c:pt>
                <c:pt idx="24184">
                  <c:v>0.62308020833333333</c:v>
                </c:pt>
                <c:pt idx="24185">
                  <c:v>0.62308173611111117</c:v>
                </c:pt>
                <c:pt idx="24186">
                  <c:v>0.62308283564814815</c:v>
                </c:pt>
                <c:pt idx="24187">
                  <c:v>0.62308356481481475</c:v>
                </c:pt>
                <c:pt idx="24188">
                  <c:v>0.62308503472222221</c:v>
                </c:pt>
                <c:pt idx="24189">
                  <c:v>0.623085949074074</c:v>
                </c:pt>
                <c:pt idx="24190">
                  <c:v>0.62308701388888887</c:v>
                </c:pt>
                <c:pt idx="24191">
                  <c:v>0.62308817129629623</c:v>
                </c:pt>
                <c:pt idx="24192">
                  <c:v>0.6230893287037037</c:v>
                </c:pt>
                <c:pt idx="24193">
                  <c:v>0.62309048611111106</c:v>
                </c:pt>
                <c:pt idx="24194">
                  <c:v>0.62309164351851853</c:v>
                </c:pt>
                <c:pt idx="24195">
                  <c:v>0.62309281249999993</c:v>
                </c:pt>
                <c:pt idx="24196">
                  <c:v>0.62309402777777778</c:v>
                </c:pt>
                <c:pt idx="24197">
                  <c:v>0.62309511574074072</c:v>
                </c:pt>
                <c:pt idx="24198">
                  <c:v>0.62309627314814808</c:v>
                </c:pt>
                <c:pt idx="24199">
                  <c:v>0.62309743055555555</c:v>
                </c:pt>
                <c:pt idx="24200">
                  <c:v>0.62309872685185186</c:v>
                </c:pt>
                <c:pt idx="24201">
                  <c:v>0.6231000694444444</c:v>
                </c:pt>
                <c:pt idx="24202">
                  <c:v>0.62310092592592592</c:v>
                </c:pt>
                <c:pt idx="24203">
                  <c:v>0.62310278935185182</c:v>
                </c:pt>
                <c:pt idx="24204">
                  <c:v>0.62310351851851853</c:v>
                </c:pt>
                <c:pt idx="24205">
                  <c:v>0.62310541666666663</c:v>
                </c:pt>
                <c:pt idx="24206">
                  <c:v>0.62310606481481479</c:v>
                </c:pt>
                <c:pt idx="24207">
                  <c:v>0.62310688657407409</c:v>
                </c:pt>
                <c:pt idx="24208">
                  <c:v>0.62310834490740741</c:v>
                </c:pt>
                <c:pt idx="24209">
                  <c:v>0.62310959490740747</c:v>
                </c:pt>
                <c:pt idx="24210">
                  <c:v>0.62311016203703706</c:v>
                </c:pt>
                <c:pt idx="24211">
                  <c:v>0.62311133101851857</c:v>
                </c:pt>
                <c:pt idx="24212">
                  <c:v>0.62311247685185178</c:v>
                </c:pt>
                <c:pt idx="24213">
                  <c:v>0.62311363425925925</c:v>
                </c:pt>
                <c:pt idx="24214">
                  <c:v>0.62311480324074076</c:v>
                </c:pt>
                <c:pt idx="24215">
                  <c:v>0.62311596064814812</c:v>
                </c:pt>
                <c:pt idx="24216">
                  <c:v>0.62311711805555559</c:v>
                </c:pt>
                <c:pt idx="24217">
                  <c:v>0.62311827546296294</c:v>
                </c:pt>
                <c:pt idx="24218">
                  <c:v>0.62311942129629627</c:v>
                </c:pt>
                <c:pt idx="24219">
                  <c:v>0.62312059027777777</c:v>
                </c:pt>
                <c:pt idx="24220">
                  <c:v>0.62312210648148147</c:v>
                </c:pt>
                <c:pt idx="24221">
                  <c:v>0.623123125</c:v>
                </c:pt>
                <c:pt idx="24222">
                  <c:v>0.62312418981481477</c:v>
                </c:pt>
                <c:pt idx="24223">
                  <c:v>0.62312557870370378</c:v>
                </c:pt>
                <c:pt idx="24224">
                  <c:v>0.62312657407407401</c:v>
                </c:pt>
                <c:pt idx="24225">
                  <c:v>0.62312825231481483</c:v>
                </c:pt>
                <c:pt idx="24226">
                  <c:v>0.62312894675925923</c:v>
                </c:pt>
                <c:pt idx="24227">
                  <c:v>0.62313055555555563</c:v>
                </c:pt>
                <c:pt idx="24228">
                  <c:v>0.62313166666666664</c:v>
                </c:pt>
                <c:pt idx="24229">
                  <c:v>0.62313215277777778</c:v>
                </c:pt>
                <c:pt idx="24230">
                  <c:v>0.62313331018518514</c:v>
                </c:pt>
                <c:pt idx="24231">
                  <c:v>0.62313446759259261</c:v>
                </c:pt>
                <c:pt idx="24232">
                  <c:v>0.62313563657407411</c:v>
                </c:pt>
                <c:pt idx="24233">
                  <c:v>0.62313679398148147</c:v>
                </c:pt>
                <c:pt idx="24234">
                  <c:v>0.62313795138888883</c:v>
                </c:pt>
                <c:pt idx="24235">
                  <c:v>0.62313909722222227</c:v>
                </c:pt>
                <c:pt idx="24236">
                  <c:v>0.62314025462962963</c:v>
                </c:pt>
                <c:pt idx="24237">
                  <c:v>0.62314142361111113</c:v>
                </c:pt>
                <c:pt idx="24238">
                  <c:v>0.62314256944444435</c:v>
                </c:pt>
                <c:pt idx="24239">
                  <c:v>0.62314409722222219</c:v>
                </c:pt>
                <c:pt idx="24240">
                  <c:v>0.62314565972222224</c:v>
                </c:pt>
                <c:pt idx="24241">
                  <c:v>0.62314604166666665</c:v>
                </c:pt>
                <c:pt idx="24242">
                  <c:v>0.62314809027777784</c:v>
                </c:pt>
                <c:pt idx="24243">
                  <c:v>0.6231493402777778</c:v>
                </c:pt>
                <c:pt idx="24244">
                  <c:v>0.62314953703703702</c:v>
                </c:pt>
                <c:pt idx="24245">
                  <c:v>0.62315151620370368</c:v>
                </c:pt>
                <c:pt idx="24246">
                  <c:v>0.62315225694444443</c:v>
                </c:pt>
                <c:pt idx="24247">
                  <c:v>0.62315299768518517</c:v>
                </c:pt>
                <c:pt idx="24248">
                  <c:v>0.62315420138888888</c:v>
                </c:pt>
                <c:pt idx="24249">
                  <c:v>0.62315530092592597</c:v>
                </c:pt>
                <c:pt idx="24250">
                  <c:v>0.62315645833333333</c:v>
                </c:pt>
                <c:pt idx="24251">
                  <c:v>0.62315762731481483</c:v>
                </c:pt>
                <c:pt idx="24252">
                  <c:v>0.62315878472222219</c:v>
                </c:pt>
                <c:pt idx="24253">
                  <c:v>0.62315993055555552</c:v>
                </c:pt>
                <c:pt idx="24254">
                  <c:v>0.62316108796296299</c:v>
                </c:pt>
                <c:pt idx="24255">
                  <c:v>0.62316224537037035</c:v>
                </c:pt>
                <c:pt idx="24256">
                  <c:v>0.62316340277777782</c:v>
                </c:pt>
                <c:pt idx="24257">
                  <c:v>0.62316456018518518</c:v>
                </c:pt>
                <c:pt idx="24258">
                  <c:v>0.62316572916666668</c:v>
                </c:pt>
                <c:pt idx="24259">
                  <c:v>0.62316695601851857</c:v>
                </c:pt>
                <c:pt idx="24260">
                  <c:v>0.62316864583333331</c:v>
                </c:pt>
                <c:pt idx="24261">
                  <c:v>0.62316921296296302</c:v>
                </c:pt>
                <c:pt idx="24262">
                  <c:v>0.62317038194444452</c:v>
                </c:pt>
                <c:pt idx="24263">
                  <c:v>0.62317281250000001</c:v>
                </c:pt>
                <c:pt idx="24264">
                  <c:v>0.62317307870370375</c:v>
                </c:pt>
                <c:pt idx="24265">
                  <c:v>0.62317387731481477</c:v>
                </c:pt>
                <c:pt idx="24266">
                  <c:v>0.62317518518518522</c:v>
                </c:pt>
                <c:pt idx="24267">
                  <c:v>0.62317615740740739</c:v>
                </c:pt>
                <c:pt idx="24268">
                  <c:v>0.62317729166666658</c:v>
                </c:pt>
                <c:pt idx="24269">
                  <c:v>0.62317846064814808</c:v>
                </c:pt>
                <c:pt idx="24270">
                  <c:v>0.62317960648148152</c:v>
                </c:pt>
                <c:pt idx="24271">
                  <c:v>0.62318076388888888</c:v>
                </c:pt>
                <c:pt idx="24272">
                  <c:v>0.62318192129629624</c:v>
                </c:pt>
                <c:pt idx="24273">
                  <c:v>0.62318307870370371</c:v>
                </c:pt>
                <c:pt idx="24274">
                  <c:v>0.62318424768518521</c:v>
                </c:pt>
                <c:pt idx="24275">
                  <c:v>0.62318539351851854</c:v>
                </c:pt>
                <c:pt idx="24276">
                  <c:v>0.6231865509259259</c:v>
                </c:pt>
                <c:pt idx="24277">
                  <c:v>0.62318770833333326</c:v>
                </c:pt>
                <c:pt idx="24278">
                  <c:v>0.6231897106481481</c:v>
                </c:pt>
                <c:pt idx="24279">
                  <c:v>0.62319037037037039</c:v>
                </c:pt>
                <c:pt idx="24280">
                  <c:v>0.62319194444444448</c:v>
                </c:pt>
                <c:pt idx="24281">
                  <c:v>0.62319328703703702</c:v>
                </c:pt>
                <c:pt idx="24282">
                  <c:v>0.62319357638888895</c:v>
                </c:pt>
                <c:pt idx="24283">
                  <c:v>0.62319549768518523</c:v>
                </c:pt>
                <c:pt idx="24284">
                  <c:v>0.62319664351851856</c:v>
                </c:pt>
                <c:pt idx="24285">
                  <c:v>0.62319699074074075</c:v>
                </c:pt>
                <c:pt idx="24286">
                  <c:v>0.623198900462963</c:v>
                </c:pt>
                <c:pt idx="24287">
                  <c:v>0.62320024305555555</c:v>
                </c:pt>
                <c:pt idx="24288">
                  <c:v>0.62320043981481477</c:v>
                </c:pt>
                <c:pt idx="24289">
                  <c:v>0.62320159722222224</c:v>
                </c:pt>
                <c:pt idx="24290">
                  <c:v>0.6232027546296296</c:v>
                </c:pt>
                <c:pt idx="24291">
                  <c:v>0.62320391203703707</c:v>
                </c:pt>
                <c:pt idx="24292">
                  <c:v>0.62320506944444443</c:v>
                </c:pt>
                <c:pt idx="24293">
                  <c:v>0.62320623842592593</c:v>
                </c:pt>
                <c:pt idx="24294">
                  <c:v>0.62320738425925926</c:v>
                </c:pt>
                <c:pt idx="24295">
                  <c:v>0.62320854166666673</c:v>
                </c:pt>
                <c:pt idx="24296">
                  <c:v>0.62320971064814823</c:v>
                </c:pt>
                <c:pt idx="24297">
                  <c:v>0.62321086805555559</c:v>
                </c:pt>
                <c:pt idx="24298">
                  <c:v>0.62321226851851852</c:v>
                </c:pt>
                <c:pt idx="24299">
                  <c:v>0.62321359953703703</c:v>
                </c:pt>
                <c:pt idx="24300">
                  <c:v>0.62321553240740746</c:v>
                </c:pt>
                <c:pt idx="24301">
                  <c:v>0.62321613425925926</c:v>
                </c:pt>
                <c:pt idx="24302">
                  <c:v>0.62321719907407402</c:v>
                </c:pt>
                <c:pt idx="24303">
                  <c:v>0.62321841435185188</c:v>
                </c:pt>
                <c:pt idx="24304">
                  <c:v>0.62321984953703702</c:v>
                </c:pt>
                <c:pt idx="24305">
                  <c:v>0.62322025462962971</c:v>
                </c:pt>
                <c:pt idx="24306">
                  <c:v>0.62322259259259261</c:v>
                </c:pt>
                <c:pt idx="24307">
                  <c:v>0.62322380787037035</c:v>
                </c:pt>
                <c:pt idx="24308">
                  <c:v>0.62322481481481484</c:v>
                </c:pt>
                <c:pt idx="24309">
                  <c:v>0.62322598379629623</c:v>
                </c:pt>
                <c:pt idx="24310">
                  <c:v>0.62322712962962967</c:v>
                </c:pt>
                <c:pt idx="24311">
                  <c:v>0.623228275462963</c:v>
                </c:pt>
                <c:pt idx="24312">
                  <c:v>0.62322944444444439</c:v>
                </c:pt>
                <c:pt idx="24313">
                  <c:v>0.62323060185185186</c:v>
                </c:pt>
                <c:pt idx="24314">
                  <c:v>0.62323175925925933</c:v>
                </c:pt>
                <c:pt idx="24315">
                  <c:v>0.62323291666666669</c:v>
                </c:pt>
                <c:pt idx="24316">
                  <c:v>0.62323407407407405</c:v>
                </c:pt>
                <c:pt idx="24317">
                  <c:v>0.62323523148148141</c:v>
                </c:pt>
                <c:pt idx="24318">
                  <c:v>0.62323640046296291</c:v>
                </c:pt>
                <c:pt idx="24319">
                  <c:v>0.62323755787037038</c:v>
                </c:pt>
                <c:pt idx="24320">
                  <c:v>0.62323917824074071</c:v>
                </c:pt>
                <c:pt idx="24321">
                  <c:v>0.62323988425925925</c:v>
                </c:pt>
                <c:pt idx="24322">
                  <c:v>0.62324196759259254</c:v>
                </c:pt>
                <c:pt idx="24323">
                  <c:v>0.62324326388888884</c:v>
                </c:pt>
                <c:pt idx="24324">
                  <c:v>0.62324357638888894</c:v>
                </c:pt>
                <c:pt idx="24325">
                  <c:v>0.62324503472222226</c:v>
                </c:pt>
                <c:pt idx="24326">
                  <c:v>0.62324606481481482</c:v>
                </c:pt>
                <c:pt idx="24327">
                  <c:v>0.62324681712962959</c:v>
                </c:pt>
                <c:pt idx="24328">
                  <c:v>0.62324807870370369</c:v>
                </c:pt>
                <c:pt idx="24329">
                  <c:v>0.62324912037037039</c:v>
                </c:pt>
                <c:pt idx="24330">
                  <c:v>0.62325027777777775</c:v>
                </c:pt>
                <c:pt idx="24331">
                  <c:v>0.62325142361111119</c:v>
                </c:pt>
                <c:pt idx="24332">
                  <c:v>0.62325259259259258</c:v>
                </c:pt>
                <c:pt idx="24333">
                  <c:v>0.62325375000000005</c:v>
                </c:pt>
                <c:pt idx="24334">
                  <c:v>0.62325490740740741</c:v>
                </c:pt>
                <c:pt idx="24335">
                  <c:v>0.62325605324074074</c:v>
                </c:pt>
                <c:pt idx="24336">
                  <c:v>0.62325722222222224</c:v>
                </c:pt>
                <c:pt idx="24337">
                  <c:v>0.6232583796296296</c:v>
                </c:pt>
                <c:pt idx="24338">
                  <c:v>0.62325991898148148</c:v>
                </c:pt>
                <c:pt idx="24339">
                  <c:v>0.6232611921296296</c:v>
                </c:pt>
                <c:pt idx="24340">
                  <c:v>0.6232618518518519</c:v>
                </c:pt>
                <c:pt idx="24341">
                  <c:v>0.62326378472222221</c:v>
                </c:pt>
                <c:pt idx="24342">
                  <c:v>0.6232643171296296</c:v>
                </c:pt>
                <c:pt idx="24343">
                  <c:v>0.62326663194444443</c:v>
                </c:pt>
                <c:pt idx="24344">
                  <c:v>0.62326777777777786</c:v>
                </c:pt>
                <c:pt idx="24345">
                  <c:v>0.62326927083333328</c:v>
                </c:pt>
                <c:pt idx="24346">
                  <c:v>0.62327188657407406</c:v>
                </c:pt>
                <c:pt idx="24347">
                  <c:v>0.6232724652777778</c:v>
                </c:pt>
                <c:pt idx="24348">
                  <c:v>0.62327356481481488</c:v>
                </c:pt>
                <c:pt idx="24349">
                  <c:v>0.62327472222222224</c:v>
                </c:pt>
                <c:pt idx="24350">
                  <c:v>0.6232758796296296</c:v>
                </c:pt>
                <c:pt idx="24351">
                  <c:v>0.62327703703703707</c:v>
                </c:pt>
                <c:pt idx="24352">
                  <c:v>0.62327819444444443</c:v>
                </c:pt>
                <c:pt idx="24353">
                  <c:v>0.6232793518518519</c:v>
                </c:pt>
                <c:pt idx="24354">
                  <c:v>0.62328050925925926</c:v>
                </c:pt>
                <c:pt idx="24355">
                  <c:v>0.62328166666666662</c:v>
                </c:pt>
                <c:pt idx="24356">
                  <c:v>0.62328282407407409</c:v>
                </c:pt>
                <c:pt idx="24357">
                  <c:v>0.62328398148148145</c:v>
                </c:pt>
                <c:pt idx="24358">
                  <c:v>0.62328543981481488</c:v>
                </c:pt>
                <c:pt idx="24359">
                  <c:v>0.62328710648148145</c:v>
                </c:pt>
                <c:pt idx="24360">
                  <c:v>0.62328778935185192</c:v>
                </c:pt>
                <c:pt idx="24361">
                  <c:v>0.6232891435185185</c:v>
                </c:pt>
                <c:pt idx="24362">
                  <c:v>0.62329047453703701</c:v>
                </c:pt>
                <c:pt idx="24363">
                  <c:v>0.62329144675925929</c:v>
                </c:pt>
                <c:pt idx="24364">
                  <c:v>0.62329254629629638</c:v>
                </c:pt>
                <c:pt idx="24365">
                  <c:v>0.62329351851851844</c:v>
                </c:pt>
                <c:pt idx="24366">
                  <c:v>0.62329439814814813</c:v>
                </c:pt>
                <c:pt idx="24367">
                  <c:v>0.62329555555555549</c:v>
                </c:pt>
                <c:pt idx="24368">
                  <c:v>0.62329671296296296</c:v>
                </c:pt>
                <c:pt idx="24369">
                  <c:v>0.62329787037037043</c:v>
                </c:pt>
                <c:pt idx="24370">
                  <c:v>0.62329902777777779</c:v>
                </c:pt>
                <c:pt idx="24371">
                  <c:v>0.62330018518518515</c:v>
                </c:pt>
                <c:pt idx="24372">
                  <c:v>0.62330134259259251</c:v>
                </c:pt>
                <c:pt idx="24373">
                  <c:v>0.62330249999999998</c:v>
                </c:pt>
                <c:pt idx="24374">
                  <c:v>0.62330365740740745</c:v>
                </c:pt>
                <c:pt idx="24375">
                  <c:v>0.62330481481481481</c:v>
                </c:pt>
                <c:pt idx="24376">
                  <c:v>0.62330597222222217</c:v>
                </c:pt>
                <c:pt idx="24377">
                  <c:v>0.62330716435185185</c:v>
                </c:pt>
                <c:pt idx="24378">
                  <c:v>0.62330829861111114</c:v>
                </c:pt>
                <c:pt idx="24379">
                  <c:v>0.62330956018518524</c:v>
                </c:pt>
                <c:pt idx="24380">
                  <c:v>0.6233111921296296</c:v>
                </c:pt>
                <c:pt idx="24381">
                  <c:v>0.62331221064814823</c:v>
                </c:pt>
                <c:pt idx="24382">
                  <c:v>0.62331291666666666</c:v>
                </c:pt>
                <c:pt idx="24383">
                  <c:v>0.62331407407407413</c:v>
                </c:pt>
                <c:pt idx="24384">
                  <c:v>0.62331521990740735</c:v>
                </c:pt>
                <c:pt idx="24385">
                  <c:v>0.62331638888888885</c:v>
                </c:pt>
                <c:pt idx="24386">
                  <c:v>0.62331753472222229</c:v>
                </c:pt>
                <c:pt idx="24387">
                  <c:v>0.62331870370370368</c:v>
                </c:pt>
                <c:pt idx="24388">
                  <c:v>0.62331986111111115</c:v>
                </c:pt>
                <c:pt idx="24389">
                  <c:v>0.62332100694444437</c:v>
                </c:pt>
                <c:pt idx="24390">
                  <c:v>0.62332217592592598</c:v>
                </c:pt>
                <c:pt idx="24391">
                  <c:v>0.62332333333333334</c:v>
                </c:pt>
                <c:pt idx="24392">
                  <c:v>0.62332459490740744</c:v>
                </c:pt>
                <c:pt idx="24393">
                  <c:v>0.62332589120370374</c:v>
                </c:pt>
                <c:pt idx="24394">
                  <c:v>0.62332800925925924</c:v>
                </c:pt>
                <c:pt idx="24395">
                  <c:v>0.6233283101851852</c:v>
                </c:pt>
                <c:pt idx="24396">
                  <c:v>0.62332921296296295</c:v>
                </c:pt>
                <c:pt idx="24397">
                  <c:v>0.62333056712962964</c:v>
                </c:pt>
                <c:pt idx="24398">
                  <c:v>0.6233318171296296</c:v>
                </c:pt>
                <c:pt idx="24399">
                  <c:v>0.6233327662037037</c:v>
                </c:pt>
                <c:pt idx="24400">
                  <c:v>0.62333421296296299</c:v>
                </c:pt>
                <c:pt idx="24401">
                  <c:v>0.623335011574074</c:v>
                </c:pt>
                <c:pt idx="24402">
                  <c:v>0.62333606481481474</c:v>
                </c:pt>
                <c:pt idx="24403">
                  <c:v>0.62333722222222221</c:v>
                </c:pt>
                <c:pt idx="24404">
                  <c:v>0.62333837962962968</c:v>
                </c:pt>
                <c:pt idx="24405">
                  <c:v>0.62333953703703704</c:v>
                </c:pt>
                <c:pt idx="24406">
                  <c:v>0.6233406944444444</c:v>
                </c:pt>
                <c:pt idx="24407">
                  <c:v>0.62334185185185187</c:v>
                </c:pt>
                <c:pt idx="24408">
                  <c:v>0.62334300925925934</c:v>
                </c:pt>
                <c:pt idx="24409">
                  <c:v>0.6233441666666667</c:v>
                </c:pt>
                <c:pt idx="24410">
                  <c:v>0.62334532407407406</c:v>
                </c:pt>
                <c:pt idx="24411">
                  <c:v>0.62334648148148142</c:v>
                </c:pt>
                <c:pt idx="24412">
                  <c:v>0.6233479282407407</c:v>
                </c:pt>
                <c:pt idx="24413">
                  <c:v>0.62335042824074072</c:v>
                </c:pt>
                <c:pt idx="24414">
                  <c:v>0.62335087962962965</c:v>
                </c:pt>
                <c:pt idx="24415">
                  <c:v>0.62335114583333329</c:v>
                </c:pt>
                <c:pt idx="24416">
                  <c:v>0.62335390046296302</c:v>
                </c:pt>
                <c:pt idx="24417">
                  <c:v>0.62335446759259261</c:v>
                </c:pt>
                <c:pt idx="24418">
                  <c:v>0.62335458333333338</c:v>
                </c:pt>
                <c:pt idx="24419">
                  <c:v>0.62335578703703709</c:v>
                </c:pt>
                <c:pt idx="24420">
                  <c:v>0.62335743055555559</c:v>
                </c:pt>
                <c:pt idx="24421">
                  <c:v>0.62335806712962971</c:v>
                </c:pt>
                <c:pt idx="24422">
                  <c:v>0.62335921296296293</c:v>
                </c:pt>
                <c:pt idx="24423">
                  <c:v>0.6233603703703704</c:v>
                </c:pt>
                <c:pt idx="24424">
                  <c:v>0.62336152777777776</c:v>
                </c:pt>
                <c:pt idx="24425">
                  <c:v>0.62336268518518523</c:v>
                </c:pt>
                <c:pt idx="24426">
                  <c:v>0.62336385416666673</c:v>
                </c:pt>
                <c:pt idx="24427">
                  <c:v>0.62336499999999995</c:v>
                </c:pt>
                <c:pt idx="24428">
                  <c:v>0.62336614583333327</c:v>
                </c:pt>
                <c:pt idx="24429">
                  <c:v>0.62336731481481478</c:v>
                </c:pt>
                <c:pt idx="24430">
                  <c:v>0.62336847222222225</c:v>
                </c:pt>
                <c:pt idx="24431">
                  <c:v>0.62336961805555557</c:v>
                </c:pt>
                <c:pt idx="24432">
                  <c:v>0.62337084490740746</c:v>
                </c:pt>
                <c:pt idx="24433">
                  <c:v>0.62337217592592598</c:v>
                </c:pt>
                <c:pt idx="24434">
                  <c:v>0.62337350694444438</c:v>
                </c:pt>
                <c:pt idx="24435">
                  <c:v>0.62337431712962965</c:v>
                </c:pt>
                <c:pt idx="24436">
                  <c:v>0.62337594907407412</c:v>
                </c:pt>
                <c:pt idx="24437">
                  <c:v>0.62337731481481484</c:v>
                </c:pt>
                <c:pt idx="24438">
                  <c:v>0.62337795138888896</c:v>
                </c:pt>
                <c:pt idx="24439">
                  <c:v>0.62337895833333334</c:v>
                </c:pt>
                <c:pt idx="24440">
                  <c:v>0.62338019675925926</c:v>
                </c:pt>
                <c:pt idx="24441">
                  <c:v>0.62338120370370365</c:v>
                </c:pt>
                <c:pt idx="24442">
                  <c:v>0.62338236111111112</c:v>
                </c:pt>
                <c:pt idx="24443">
                  <c:v>0.62338351851851859</c:v>
                </c:pt>
                <c:pt idx="24444">
                  <c:v>0.62338467592592595</c:v>
                </c:pt>
                <c:pt idx="24445">
                  <c:v>0.62338582175925927</c:v>
                </c:pt>
                <c:pt idx="24446">
                  <c:v>0.62338700231481481</c:v>
                </c:pt>
                <c:pt idx="24447">
                  <c:v>0.62338814814814814</c:v>
                </c:pt>
                <c:pt idx="24448">
                  <c:v>0.62338930555555561</c:v>
                </c:pt>
                <c:pt idx="24449">
                  <c:v>0.62339046296296297</c:v>
                </c:pt>
                <c:pt idx="24450">
                  <c:v>0.62339162037037033</c:v>
                </c:pt>
                <c:pt idx="24451">
                  <c:v>0.62339289351851856</c:v>
                </c:pt>
                <c:pt idx="24452">
                  <c:v>0.62339403935185189</c:v>
                </c:pt>
                <c:pt idx="24453">
                  <c:v>0.62339585648148155</c:v>
                </c:pt>
                <c:pt idx="24454">
                  <c:v>0.62339648148148141</c:v>
                </c:pt>
                <c:pt idx="24455">
                  <c:v>0.62339798611111119</c:v>
                </c:pt>
                <c:pt idx="24456">
                  <c:v>0.62339891203703701</c:v>
                </c:pt>
                <c:pt idx="24457">
                  <c:v>0.62340004629629631</c:v>
                </c:pt>
                <c:pt idx="24458">
                  <c:v>0.62340103009259262</c:v>
                </c:pt>
                <c:pt idx="24459">
                  <c:v>0.62340214120370374</c:v>
                </c:pt>
                <c:pt idx="24460">
                  <c:v>0.62340318287037044</c:v>
                </c:pt>
                <c:pt idx="24461">
                  <c:v>0.62340435185185183</c:v>
                </c:pt>
                <c:pt idx="24462">
                  <c:v>0.62340550925925919</c:v>
                </c:pt>
                <c:pt idx="24463">
                  <c:v>0.62340666666666666</c:v>
                </c:pt>
                <c:pt idx="24464">
                  <c:v>0.62340782407407414</c:v>
                </c:pt>
                <c:pt idx="24465">
                  <c:v>0.62340898148148149</c:v>
                </c:pt>
                <c:pt idx="24466">
                  <c:v>0.62341012731481482</c:v>
                </c:pt>
                <c:pt idx="24467">
                  <c:v>0.62341129629629621</c:v>
                </c:pt>
                <c:pt idx="24468">
                  <c:v>0.62341245370370368</c:v>
                </c:pt>
                <c:pt idx="24469">
                  <c:v>0.62341366898148143</c:v>
                </c:pt>
                <c:pt idx="24470">
                  <c:v>0.62341674768518518</c:v>
                </c:pt>
                <c:pt idx="24471">
                  <c:v>0.62341724537037035</c:v>
                </c:pt>
                <c:pt idx="24472">
                  <c:v>0.62341765046296305</c:v>
                </c:pt>
                <c:pt idx="24473">
                  <c:v>0.62342012731481489</c:v>
                </c:pt>
                <c:pt idx="24474">
                  <c:v>0.62342025462962969</c:v>
                </c:pt>
                <c:pt idx="24475">
                  <c:v>0.6234205439814815</c:v>
                </c:pt>
                <c:pt idx="24476">
                  <c:v>0.62342300925925931</c:v>
                </c:pt>
                <c:pt idx="24477">
                  <c:v>0.62342407407407407</c:v>
                </c:pt>
                <c:pt idx="24478">
                  <c:v>0.62342424768518523</c:v>
                </c:pt>
                <c:pt idx="24479">
                  <c:v>0.62342518518518519</c:v>
                </c:pt>
                <c:pt idx="24480">
                  <c:v>0.62342634259259255</c:v>
                </c:pt>
                <c:pt idx="24481">
                  <c:v>0.62342750000000002</c:v>
                </c:pt>
                <c:pt idx="24482">
                  <c:v>0.62342865740740738</c:v>
                </c:pt>
                <c:pt idx="24483">
                  <c:v>0.62342981481481485</c:v>
                </c:pt>
                <c:pt idx="24484">
                  <c:v>0.62343097222222221</c:v>
                </c:pt>
                <c:pt idx="24485">
                  <c:v>0.62343212962962968</c:v>
                </c:pt>
                <c:pt idx="24486">
                  <c:v>0.62343328703703704</c:v>
                </c:pt>
                <c:pt idx="24487">
                  <c:v>0.6234344444444444</c:v>
                </c:pt>
                <c:pt idx="24488">
                  <c:v>0.62343560185185187</c:v>
                </c:pt>
                <c:pt idx="24489">
                  <c:v>0.62343686342592597</c:v>
                </c:pt>
                <c:pt idx="24490">
                  <c:v>0.62343925925925925</c:v>
                </c:pt>
                <c:pt idx="24491">
                  <c:v>0.62343946759259261</c:v>
                </c:pt>
                <c:pt idx="24492">
                  <c:v>0.62344098379629631</c:v>
                </c:pt>
                <c:pt idx="24493">
                  <c:v>0.62344215277777781</c:v>
                </c:pt>
                <c:pt idx="24494">
                  <c:v>0.62344273148148144</c:v>
                </c:pt>
                <c:pt idx="24495">
                  <c:v>0.62344400462962957</c:v>
                </c:pt>
                <c:pt idx="24496">
                  <c:v>0.62344509259259262</c:v>
                </c:pt>
                <c:pt idx="24497">
                  <c:v>0.62344684027777775</c:v>
                </c:pt>
                <c:pt idx="24498">
                  <c:v>0.62344821759259261</c:v>
                </c:pt>
                <c:pt idx="24499">
                  <c:v>0.62344851851851846</c:v>
                </c:pt>
                <c:pt idx="24500">
                  <c:v>0.62344947916666671</c:v>
                </c:pt>
                <c:pt idx="24501">
                  <c:v>0.6234506481481481</c:v>
                </c:pt>
                <c:pt idx="24502">
                  <c:v>0.62345180555555557</c:v>
                </c:pt>
                <c:pt idx="24503">
                  <c:v>0.62345298611111111</c:v>
                </c:pt>
                <c:pt idx="24504">
                  <c:v>0.6234541203703704</c:v>
                </c:pt>
                <c:pt idx="24505">
                  <c:v>0.62345527777777776</c:v>
                </c:pt>
                <c:pt idx="24506">
                  <c:v>0.62345643518518512</c:v>
                </c:pt>
                <c:pt idx="24507">
                  <c:v>0.62345759259259259</c:v>
                </c:pt>
                <c:pt idx="24508">
                  <c:v>0.62345875000000006</c:v>
                </c:pt>
                <c:pt idx="24509">
                  <c:v>0.62345989583333328</c:v>
                </c:pt>
                <c:pt idx="24510">
                  <c:v>0.62346150462962968</c:v>
                </c:pt>
                <c:pt idx="24511">
                  <c:v>0.62346267361111118</c:v>
                </c:pt>
                <c:pt idx="24512">
                  <c:v>0.6234634375</c:v>
                </c:pt>
                <c:pt idx="24513">
                  <c:v>0.62346523148148147</c:v>
                </c:pt>
                <c:pt idx="24514">
                  <c:v>0.62346574074074079</c:v>
                </c:pt>
                <c:pt idx="24515">
                  <c:v>0.62346709490740737</c:v>
                </c:pt>
                <c:pt idx="24516">
                  <c:v>0.62346836805555561</c:v>
                </c:pt>
                <c:pt idx="24517">
                  <c:v>0.62347001157407411</c:v>
                </c:pt>
                <c:pt idx="24518">
                  <c:v>0.62347094907407408</c:v>
                </c:pt>
                <c:pt idx="24519">
                  <c:v>0.62347148148148146</c:v>
                </c:pt>
                <c:pt idx="24520">
                  <c:v>0.6234726273148149</c:v>
                </c:pt>
                <c:pt idx="24521">
                  <c:v>0.62347379629629629</c:v>
                </c:pt>
                <c:pt idx="24522">
                  <c:v>0.62347495370370365</c:v>
                </c:pt>
                <c:pt idx="24523">
                  <c:v>0.62347611111111112</c:v>
                </c:pt>
                <c:pt idx="24524">
                  <c:v>0.62347726851851859</c:v>
                </c:pt>
                <c:pt idx="24525">
                  <c:v>0.62347842592592595</c:v>
                </c:pt>
                <c:pt idx="24526">
                  <c:v>0.62347958333333331</c:v>
                </c:pt>
                <c:pt idx="24527">
                  <c:v>0.62348074074074067</c:v>
                </c:pt>
                <c:pt idx="24528">
                  <c:v>0.62348189814814814</c:v>
                </c:pt>
                <c:pt idx="24529">
                  <c:v>0.62348339120370366</c:v>
                </c:pt>
                <c:pt idx="24530">
                  <c:v>0.62348439814814816</c:v>
                </c:pt>
                <c:pt idx="24531">
                  <c:v>0.62348554398148148</c:v>
                </c:pt>
                <c:pt idx="24532">
                  <c:v>0.62348734953703699</c:v>
                </c:pt>
                <c:pt idx="24533">
                  <c:v>0.62348798611111111</c:v>
                </c:pt>
                <c:pt idx="24534">
                  <c:v>0.62348978009259259</c:v>
                </c:pt>
                <c:pt idx="24535">
                  <c:v>0.62349076388888891</c:v>
                </c:pt>
                <c:pt idx="24536">
                  <c:v>0.62349121527777784</c:v>
                </c:pt>
                <c:pt idx="24537">
                  <c:v>0.62349312499999998</c:v>
                </c:pt>
                <c:pt idx="24538">
                  <c:v>0.62349427083333331</c:v>
                </c:pt>
                <c:pt idx="24539">
                  <c:v>0.62349461805555551</c:v>
                </c:pt>
                <c:pt idx="24540">
                  <c:v>0.62349577546296298</c:v>
                </c:pt>
                <c:pt idx="24541">
                  <c:v>0.62349694444444448</c:v>
                </c:pt>
                <c:pt idx="24542">
                  <c:v>0.62349810185185184</c:v>
                </c:pt>
                <c:pt idx="24543">
                  <c:v>0.62349925925925931</c:v>
                </c:pt>
                <c:pt idx="24544">
                  <c:v>0.62350041666666667</c:v>
                </c:pt>
                <c:pt idx="24545">
                  <c:v>0.62350157407407403</c:v>
                </c:pt>
                <c:pt idx="24546">
                  <c:v>0.6235027314814815</c:v>
                </c:pt>
                <c:pt idx="24547">
                  <c:v>0.62350388888888886</c:v>
                </c:pt>
                <c:pt idx="24548">
                  <c:v>0.62350504629629633</c:v>
                </c:pt>
                <c:pt idx="24549">
                  <c:v>0.62350707175925923</c:v>
                </c:pt>
                <c:pt idx="24550">
                  <c:v>0.62350827546296295</c:v>
                </c:pt>
                <c:pt idx="24551">
                  <c:v>0.62350887731481486</c:v>
                </c:pt>
                <c:pt idx="24552">
                  <c:v>0.62351067129629634</c:v>
                </c:pt>
                <c:pt idx="24553">
                  <c:v>0.62351171296296293</c:v>
                </c:pt>
                <c:pt idx="24554">
                  <c:v>0.62351204861111109</c:v>
                </c:pt>
                <c:pt idx="24555">
                  <c:v>0.62351390046296296</c:v>
                </c:pt>
                <c:pt idx="24556">
                  <c:v>0.62351535879629627</c:v>
                </c:pt>
                <c:pt idx="24557">
                  <c:v>0.62351564814814819</c:v>
                </c:pt>
                <c:pt idx="24558">
                  <c:v>0.62351662037037037</c:v>
                </c:pt>
                <c:pt idx="24559">
                  <c:v>0.62351777777777784</c:v>
                </c:pt>
                <c:pt idx="24560">
                  <c:v>0.6235189351851852</c:v>
                </c:pt>
                <c:pt idx="24561">
                  <c:v>0.62352009259259256</c:v>
                </c:pt>
                <c:pt idx="24562">
                  <c:v>0.62352123842592588</c:v>
                </c:pt>
                <c:pt idx="24563">
                  <c:v>0.62352240740740739</c:v>
                </c:pt>
                <c:pt idx="24564">
                  <c:v>0.62352356481481486</c:v>
                </c:pt>
                <c:pt idx="24565">
                  <c:v>0.62352471064814818</c:v>
                </c:pt>
                <c:pt idx="24566">
                  <c:v>0.62352587962962958</c:v>
                </c:pt>
                <c:pt idx="24567">
                  <c:v>0.62352702546296301</c:v>
                </c:pt>
                <c:pt idx="24568">
                  <c:v>0.62352826388888882</c:v>
                </c:pt>
                <c:pt idx="24569">
                  <c:v>0.62352982638888887</c:v>
                </c:pt>
                <c:pt idx="24570">
                  <c:v>0.62353103009259259</c:v>
                </c:pt>
                <c:pt idx="24571">
                  <c:v>0.62353190972222217</c:v>
                </c:pt>
                <c:pt idx="24572">
                  <c:v>0.62353378472222221</c:v>
                </c:pt>
                <c:pt idx="24573">
                  <c:v>0.62353456018518516</c:v>
                </c:pt>
                <c:pt idx="24574">
                  <c:v>0.6235351736111111</c:v>
                </c:pt>
                <c:pt idx="24575">
                  <c:v>0.62353711805555556</c:v>
                </c:pt>
                <c:pt idx="24576">
                  <c:v>0.62353752314814814</c:v>
                </c:pt>
                <c:pt idx="24577">
                  <c:v>0.62353982638888894</c:v>
                </c:pt>
                <c:pt idx="24578">
                  <c:v>0.62354081018518515</c:v>
                </c:pt>
                <c:pt idx="24579">
                  <c:v>0.62354099537037044</c:v>
                </c:pt>
                <c:pt idx="24580">
                  <c:v>0.62354218750000001</c:v>
                </c:pt>
                <c:pt idx="24581">
                  <c:v>0.62354324074074075</c:v>
                </c:pt>
                <c:pt idx="24582">
                  <c:v>0.6235443981481481</c:v>
                </c:pt>
                <c:pt idx="24583">
                  <c:v>0.62354555555555558</c:v>
                </c:pt>
                <c:pt idx="24584">
                  <c:v>0.6235467013888889</c:v>
                </c:pt>
                <c:pt idx="24585">
                  <c:v>0.62354787037037041</c:v>
                </c:pt>
                <c:pt idx="24586">
                  <c:v>0.62354902777777776</c:v>
                </c:pt>
                <c:pt idx="24587">
                  <c:v>0.62355017361111109</c:v>
                </c:pt>
                <c:pt idx="24588">
                  <c:v>0.62355134259259259</c:v>
                </c:pt>
                <c:pt idx="24589">
                  <c:v>0.62355250000000007</c:v>
                </c:pt>
                <c:pt idx="24590">
                  <c:v>0.62355377314814819</c:v>
                </c:pt>
                <c:pt idx="24591">
                  <c:v>0.62355493055555555</c:v>
                </c:pt>
                <c:pt idx="24592">
                  <c:v>0.62355687500000001</c:v>
                </c:pt>
                <c:pt idx="24593">
                  <c:v>0.62355762731481479</c:v>
                </c:pt>
                <c:pt idx="24594">
                  <c:v>0.62355881944444447</c:v>
                </c:pt>
                <c:pt idx="24595">
                  <c:v>0.62356037037037038</c:v>
                </c:pt>
                <c:pt idx="24596">
                  <c:v>0.62356083333333334</c:v>
                </c:pt>
                <c:pt idx="24597">
                  <c:v>0.62356175925925927</c:v>
                </c:pt>
                <c:pt idx="24598">
                  <c:v>0.62356402777777775</c:v>
                </c:pt>
                <c:pt idx="24599">
                  <c:v>0.62356412037037035</c:v>
                </c:pt>
                <c:pt idx="24600">
                  <c:v>0.62356523148148146</c:v>
                </c:pt>
                <c:pt idx="24601">
                  <c:v>0.62356638888888882</c:v>
                </c:pt>
                <c:pt idx="24602">
                  <c:v>0.62356754629629629</c:v>
                </c:pt>
                <c:pt idx="24603">
                  <c:v>0.62356869212962962</c:v>
                </c:pt>
                <c:pt idx="24604">
                  <c:v>0.62356986111111112</c:v>
                </c:pt>
                <c:pt idx="24605">
                  <c:v>0.62357100694444445</c:v>
                </c:pt>
                <c:pt idx="24606">
                  <c:v>0.62357217592592595</c:v>
                </c:pt>
                <c:pt idx="24607">
                  <c:v>0.62357333333333331</c:v>
                </c:pt>
                <c:pt idx="24608">
                  <c:v>0.62357449074074078</c:v>
                </c:pt>
                <c:pt idx="24609">
                  <c:v>0.62357564814814814</c:v>
                </c:pt>
                <c:pt idx="24610">
                  <c:v>0.62357738425925935</c:v>
                </c:pt>
                <c:pt idx="24611">
                  <c:v>0.62357827546296296</c:v>
                </c:pt>
                <c:pt idx="24612">
                  <c:v>0.62357927083333342</c:v>
                </c:pt>
                <c:pt idx="24613">
                  <c:v>0.6235818865740741</c:v>
                </c:pt>
                <c:pt idx="24614">
                  <c:v>0.62358219907407408</c:v>
                </c:pt>
                <c:pt idx="24615">
                  <c:v>0.62358265046296291</c:v>
                </c:pt>
                <c:pt idx="24616">
                  <c:v>0.6235845717592593</c:v>
                </c:pt>
                <c:pt idx="24617">
                  <c:v>0.62358589120370378</c:v>
                </c:pt>
                <c:pt idx="24618">
                  <c:v>0.62358641203703702</c:v>
                </c:pt>
                <c:pt idx="24619">
                  <c:v>0.62358722222222229</c:v>
                </c:pt>
                <c:pt idx="24620">
                  <c:v>0.62358836805555562</c:v>
                </c:pt>
                <c:pt idx="24621">
                  <c:v>0.62358953703703701</c:v>
                </c:pt>
                <c:pt idx="24622">
                  <c:v>0.62359070601851851</c:v>
                </c:pt>
                <c:pt idx="24623">
                  <c:v>0.62359185185185184</c:v>
                </c:pt>
                <c:pt idx="24624">
                  <c:v>0.62359300925925931</c:v>
                </c:pt>
                <c:pt idx="24625">
                  <c:v>0.62359416666666667</c:v>
                </c:pt>
                <c:pt idx="24626">
                  <c:v>0.62359532407407403</c:v>
                </c:pt>
                <c:pt idx="24627">
                  <c:v>0.6235964814814815</c:v>
                </c:pt>
                <c:pt idx="24628">
                  <c:v>0.62359763888888897</c:v>
                </c:pt>
                <c:pt idx="24629">
                  <c:v>0.62359879629629633</c:v>
                </c:pt>
                <c:pt idx="24630">
                  <c:v>0.62359995370370369</c:v>
                </c:pt>
                <c:pt idx="24631">
                  <c:v>0.62360209490740737</c:v>
                </c:pt>
                <c:pt idx="24632">
                  <c:v>0.62360325231481484</c:v>
                </c:pt>
                <c:pt idx="24633">
                  <c:v>0.62360369212962963</c:v>
                </c:pt>
                <c:pt idx="24634">
                  <c:v>0.6236061458333334</c:v>
                </c:pt>
                <c:pt idx="24635">
                  <c:v>0.62360708333333337</c:v>
                </c:pt>
                <c:pt idx="24636">
                  <c:v>0.62360817129629631</c:v>
                </c:pt>
                <c:pt idx="24637">
                  <c:v>0.62360944444444444</c:v>
                </c:pt>
                <c:pt idx="24638">
                  <c:v>0.62361065972222229</c:v>
                </c:pt>
                <c:pt idx="24639">
                  <c:v>0.6236116435185185</c:v>
                </c:pt>
                <c:pt idx="24640">
                  <c:v>0.62361280092592597</c:v>
                </c:pt>
                <c:pt idx="24641">
                  <c:v>0.62361395833333333</c:v>
                </c:pt>
                <c:pt idx="24642">
                  <c:v>0.62361510416666666</c:v>
                </c:pt>
                <c:pt idx="24643">
                  <c:v>0.62361627314814816</c:v>
                </c:pt>
                <c:pt idx="24644">
                  <c:v>0.62361743055555563</c:v>
                </c:pt>
                <c:pt idx="24645">
                  <c:v>0.62361858796296299</c:v>
                </c:pt>
                <c:pt idx="24646">
                  <c:v>0.62361974537037035</c:v>
                </c:pt>
                <c:pt idx="24647">
                  <c:v>0.62362090277777771</c:v>
                </c:pt>
                <c:pt idx="24648">
                  <c:v>0.62362206018518518</c:v>
                </c:pt>
                <c:pt idx="24649">
                  <c:v>0.62362328703703707</c:v>
                </c:pt>
                <c:pt idx="24650">
                  <c:v>0.62362530092592594</c:v>
                </c:pt>
                <c:pt idx="24651">
                  <c:v>0.62362678240740743</c:v>
                </c:pt>
                <c:pt idx="24652">
                  <c:v>0.62362894675925928</c:v>
                </c:pt>
                <c:pt idx="24653">
                  <c:v>0.62362958333333329</c:v>
                </c:pt>
                <c:pt idx="24654">
                  <c:v>0.62363034722222221</c:v>
                </c:pt>
                <c:pt idx="24655">
                  <c:v>0.62363209490740745</c:v>
                </c:pt>
                <c:pt idx="24656">
                  <c:v>0.62363306712962963</c:v>
                </c:pt>
                <c:pt idx="24657">
                  <c:v>0.62363372685185181</c:v>
                </c:pt>
                <c:pt idx="24658">
                  <c:v>0.62363488425925917</c:v>
                </c:pt>
                <c:pt idx="24659">
                  <c:v>0.62363604166666664</c:v>
                </c:pt>
                <c:pt idx="24660">
                  <c:v>0.62363719907407411</c:v>
                </c:pt>
                <c:pt idx="24661">
                  <c:v>0.62363835648148147</c:v>
                </c:pt>
                <c:pt idx="24662">
                  <c:v>0.62363951388888883</c:v>
                </c:pt>
                <c:pt idx="24663">
                  <c:v>0.6236406712962963</c:v>
                </c:pt>
                <c:pt idx="24664">
                  <c:v>0.6236418402777778</c:v>
                </c:pt>
                <c:pt idx="24665">
                  <c:v>0.62364298611111113</c:v>
                </c:pt>
                <c:pt idx="24666">
                  <c:v>0.62364414351851849</c:v>
                </c:pt>
                <c:pt idx="24667">
                  <c:v>0.62364538194444452</c:v>
                </c:pt>
                <c:pt idx="24668">
                  <c:v>0.62364677083333331</c:v>
                </c:pt>
                <c:pt idx="24669">
                  <c:v>0.62364807870370376</c:v>
                </c:pt>
                <c:pt idx="24670">
                  <c:v>0.62364908564814814</c:v>
                </c:pt>
                <c:pt idx="24671">
                  <c:v>0.62365084490740741</c:v>
                </c:pt>
                <c:pt idx="24672">
                  <c:v>0.62365187499999997</c:v>
                </c:pt>
                <c:pt idx="24673">
                  <c:v>0.6236526736111111</c:v>
                </c:pt>
                <c:pt idx="24674">
                  <c:v>0.62365417824074076</c:v>
                </c:pt>
                <c:pt idx="24675">
                  <c:v>0.62365481481481477</c:v>
                </c:pt>
                <c:pt idx="24676">
                  <c:v>0.62365571759259264</c:v>
                </c:pt>
                <c:pt idx="24677">
                  <c:v>0.62365688657407414</c:v>
                </c:pt>
                <c:pt idx="24678">
                  <c:v>0.62365803240740736</c:v>
                </c:pt>
                <c:pt idx="24679">
                  <c:v>0.62365918981481483</c:v>
                </c:pt>
                <c:pt idx="24680">
                  <c:v>0.62366034722222219</c:v>
                </c:pt>
                <c:pt idx="24681">
                  <c:v>0.62366150462962966</c:v>
                </c:pt>
                <c:pt idx="24682">
                  <c:v>0.62366266203703702</c:v>
                </c:pt>
                <c:pt idx="24683">
                  <c:v>0.62366381944444438</c:v>
                </c:pt>
                <c:pt idx="24684">
                  <c:v>0.62366497685185185</c:v>
                </c:pt>
                <c:pt idx="24685">
                  <c:v>0.62366613425925932</c:v>
                </c:pt>
                <c:pt idx="24686">
                  <c:v>0.6236676157407407</c:v>
                </c:pt>
                <c:pt idx="24687">
                  <c:v>0.62366877314814817</c:v>
                </c:pt>
                <c:pt idx="24688">
                  <c:v>0.62366987268518514</c:v>
                </c:pt>
                <c:pt idx="24689">
                  <c:v>0.6236709027777777</c:v>
                </c:pt>
                <c:pt idx="24690">
                  <c:v>0.62367246527777775</c:v>
                </c:pt>
                <c:pt idx="24691">
                  <c:v>0.62367327546296292</c:v>
                </c:pt>
                <c:pt idx="24692">
                  <c:v>0.62367468749999999</c:v>
                </c:pt>
                <c:pt idx="24693">
                  <c:v>0.62367571759259266</c:v>
                </c:pt>
                <c:pt idx="24694">
                  <c:v>0.623676550925926</c:v>
                </c:pt>
                <c:pt idx="24695">
                  <c:v>0.62367770833333336</c:v>
                </c:pt>
                <c:pt idx="24696">
                  <c:v>0.62367886574074072</c:v>
                </c:pt>
                <c:pt idx="24697">
                  <c:v>0.62368002314814808</c:v>
                </c:pt>
                <c:pt idx="24698">
                  <c:v>0.62368118055555555</c:v>
                </c:pt>
                <c:pt idx="24699">
                  <c:v>0.62368233796296302</c:v>
                </c:pt>
                <c:pt idx="24700">
                  <c:v>0.62368349537037038</c:v>
                </c:pt>
                <c:pt idx="24701">
                  <c:v>0.62368465277777774</c:v>
                </c:pt>
                <c:pt idx="24702">
                  <c:v>0.62368582175925924</c:v>
                </c:pt>
                <c:pt idx="24703">
                  <c:v>0.62368696759259257</c:v>
                </c:pt>
                <c:pt idx="24704">
                  <c:v>0.623689537037037</c:v>
                </c:pt>
                <c:pt idx="24705">
                  <c:v>0.62368983796296296</c:v>
                </c:pt>
                <c:pt idx="24706">
                  <c:v>0.6236907060185185</c:v>
                </c:pt>
                <c:pt idx="24707">
                  <c:v>0.62369273148148152</c:v>
                </c:pt>
                <c:pt idx="24708">
                  <c:v>0.62369331018518515</c:v>
                </c:pt>
                <c:pt idx="24709">
                  <c:v>0.62369401620370368</c:v>
                </c:pt>
                <c:pt idx="24710">
                  <c:v>0.6236962615740741</c:v>
                </c:pt>
                <c:pt idx="24711">
                  <c:v>0.62369682870370369</c:v>
                </c:pt>
                <c:pt idx="24712">
                  <c:v>0.62369744212962963</c:v>
                </c:pt>
                <c:pt idx="24713">
                  <c:v>0.6236996759259259</c:v>
                </c:pt>
                <c:pt idx="24714">
                  <c:v>0.62369983796296291</c:v>
                </c:pt>
                <c:pt idx="24715">
                  <c:v>0.62370085648148144</c:v>
                </c:pt>
                <c:pt idx="24716">
                  <c:v>0.62370202546296305</c:v>
                </c:pt>
                <c:pt idx="24717">
                  <c:v>0.62370317129629627</c:v>
                </c:pt>
                <c:pt idx="24718">
                  <c:v>0.62370432870370363</c:v>
                </c:pt>
                <c:pt idx="24719">
                  <c:v>0.6237054861111111</c:v>
                </c:pt>
                <c:pt idx="24720">
                  <c:v>0.62370664351851857</c:v>
                </c:pt>
                <c:pt idx="24721">
                  <c:v>0.62370780092592593</c:v>
                </c:pt>
                <c:pt idx="24722">
                  <c:v>0.62370895833333329</c:v>
                </c:pt>
                <c:pt idx="24723">
                  <c:v>0.62371011574074064</c:v>
                </c:pt>
                <c:pt idx="24724">
                  <c:v>0.62371127314814823</c:v>
                </c:pt>
                <c:pt idx="24725">
                  <c:v>0.62371303240740739</c:v>
                </c:pt>
                <c:pt idx="24726">
                  <c:v>0.62371361111111112</c:v>
                </c:pt>
                <c:pt idx="24727">
                  <c:v>0.62371574074074076</c:v>
                </c:pt>
                <c:pt idx="24728">
                  <c:v>0.62371670138888891</c:v>
                </c:pt>
                <c:pt idx="24729">
                  <c:v>0.62371711805555552</c:v>
                </c:pt>
                <c:pt idx="24730">
                  <c:v>0.62371874999999999</c:v>
                </c:pt>
                <c:pt idx="24731">
                  <c:v>0.62371954861111112</c:v>
                </c:pt>
                <c:pt idx="24732">
                  <c:v>0.62372054398148147</c:v>
                </c:pt>
                <c:pt idx="24733">
                  <c:v>0.62372248842592592</c:v>
                </c:pt>
                <c:pt idx="24734">
                  <c:v>0.62372288194444447</c:v>
                </c:pt>
                <c:pt idx="24735">
                  <c:v>0.62372400462962962</c:v>
                </c:pt>
                <c:pt idx="24736">
                  <c:v>0.62372516203703698</c:v>
                </c:pt>
                <c:pt idx="24737">
                  <c:v>0.62372631944444445</c:v>
                </c:pt>
                <c:pt idx="24738">
                  <c:v>0.62372747685185181</c:v>
                </c:pt>
                <c:pt idx="24739">
                  <c:v>0.62372863425925928</c:v>
                </c:pt>
                <c:pt idx="24740">
                  <c:v>0.62372979166666664</c:v>
                </c:pt>
                <c:pt idx="24741">
                  <c:v>0.62373094907407411</c:v>
                </c:pt>
                <c:pt idx="24742">
                  <c:v>0.62373210648148147</c:v>
                </c:pt>
                <c:pt idx="24743">
                  <c:v>0.62373326388888883</c:v>
                </c:pt>
                <c:pt idx="24744">
                  <c:v>0.6237344212962963</c:v>
                </c:pt>
                <c:pt idx="24745">
                  <c:v>0.62373592592592597</c:v>
                </c:pt>
                <c:pt idx="24746">
                  <c:v>0.62373677083333334</c:v>
                </c:pt>
                <c:pt idx="24747">
                  <c:v>0.62373803240740744</c:v>
                </c:pt>
                <c:pt idx="24748">
                  <c:v>0.62373909722222221</c:v>
                </c:pt>
                <c:pt idx="24749">
                  <c:v>0.62374033564814813</c:v>
                </c:pt>
                <c:pt idx="24750">
                  <c:v>0.62374246527777777</c:v>
                </c:pt>
                <c:pt idx="24751">
                  <c:v>0.62374310185185189</c:v>
                </c:pt>
                <c:pt idx="24752">
                  <c:v>0.62374368055555551</c:v>
                </c:pt>
                <c:pt idx="24753">
                  <c:v>0.62374483796296287</c:v>
                </c:pt>
                <c:pt idx="24754">
                  <c:v>0.62374599537037034</c:v>
                </c:pt>
                <c:pt idx="24755">
                  <c:v>0.62374715277777781</c:v>
                </c:pt>
                <c:pt idx="24756">
                  <c:v>0.62374831018518517</c:v>
                </c:pt>
                <c:pt idx="24757">
                  <c:v>0.6237494560185185</c:v>
                </c:pt>
                <c:pt idx="24758">
                  <c:v>0.623750625</c:v>
                </c:pt>
                <c:pt idx="24759">
                  <c:v>0.62375178240740747</c:v>
                </c:pt>
                <c:pt idx="24760">
                  <c:v>0.62375293981481483</c:v>
                </c:pt>
                <c:pt idx="24761">
                  <c:v>0.62375410879629634</c:v>
                </c:pt>
                <c:pt idx="24762">
                  <c:v>0.62375524305555552</c:v>
                </c:pt>
                <c:pt idx="24763">
                  <c:v>0.62375646990740741</c:v>
                </c:pt>
                <c:pt idx="24764">
                  <c:v>0.62375829861111109</c:v>
                </c:pt>
                <c:pt idx="24765">
                  <c:v>0.62375942129629625</c:v>
                </c:pt>
                <c:pt idx="24766">
                  <c:v>0.62375988425925921</c:v>
                </c:pt>
                <c:pt idx="24767">
                  <c:v>0.62376118055555552</c:v>
                </c:pt>
                <c:pt idx="24768">
                  <c:v>0.62376359953703708</c:v>
                </c:pt>
                <c:pt idx="24769">
                  <c:v>0.62376475694444444</c:v>
                </c:pt>
                <c:pt idx="24770">
                  <c:v>0.62376706018518524</c:v>
                </c:pt>
                <c:pt idx="24771">
                  <c:v>0.62376722222222214</c:v>
                </c:pt>
                <c:pt idx="24772">
                  <c:v>0.62376810185185183</c:v>
                </c:pt>
                <c:pt idx="24773">
                  <c:v>0.62376927083333333</c:v>
                </c:pt>
                <c:pt idx="24774">
                  <c:v>0.62377042824074069</c:v>
                </c:pt>
                <c:pt idx="24775">
                  <c:v>0.62377158564814816</c:v>
                </c:pt>
                <c:pt idx="24776">
                  <c:v>0.62377274305555552</c:v>
                </c:pt>
                <c:pt idx="24777">
                  <c:v>0.62377390046296299</c:v>
                </c:pt>
                <c:pt idx="24778">
                  <c:v>0.62377505787037035</c:v>
                </c:pt>
                <c:pt idx="24779">
                  <c:v>0.62377621527777782</c:v>
                </c:pt>
                <c:pt idx="24780">
                  <c:v>0.62377736111111115</c:v>
                </c:pt>
                <c:pt idx="24781">
                  <c:v>0.62377851851851851</c:v>
                </c:pt>
                <c:pt idx="24782">
                  <c:v>0.62377972222222222</c:v>
                </c:pt>
                <c:pt idx="24783">
                  <c:v>0.62378150462962967</c:v>
                </c:pt>
                <c:pt idx="24784">
                  <c:v>0.62378204861111108</c:v>
                </c:pt>
                <c:pt idx="24785">
                  <c:v>0.62378421296296294</c:v>
                </c:pt>
                <c:pt idx="24786">
                  <c:v>0.62378530092592599</c:v>
                </c:pt>
                <c:pt idx="24787">
                  <c:v>0.62378552083333338</c:v>
                </c:pt>
                <c:pt idx="24788">
                  <c:v>0.62378668981481478</c:v>
                </c:pt>
                <c:pt idx="24789">
                  <c:v>0.62378843750000001</c:v>
                </c:pt>
                <c:pt idx="24790">
                  <c:v>0.62378894675925922</c:v>
                </c:pt>
                <c:pt idx="24791">
                  <c:v>0.62379010416666658</c:v>
                </c:pt>
                <c:pt idx="24792">
                  <c:v>0.62379126157407405</c:v>
                </c:pt>
                <c:pt idx="24793">
                  <c:v>0.62379241898148152</c:v>
                </c:pt>
                <c:pt idx="24794">
                  <c:v>0.62379356481481485</c:v>
                </c:pt>
                <c:pt idx="24795">
                  <c:v>0.62379474537037038</c:v>
                </c:pt>
                <c:pt idx="24796">
                  <c:v>0.62379587962962968</c:v>
                </c:pt>
                <c:pt idx="24797">
                  <c:v>0.62379704861111118</c:v>
                </c:pt>
                <c:pt idx="24798">
                  <c:v>0.62379820601851854</c:v>
                </c:pt>
                <c:pt idx="24799">
                  <c:v>0.6237993634259259</c:v>
                </c:pt>
                <c:pt idx="24800">
                  <c:v>0.62380052083333326</c:v>
                </c:pt>
                <c:pt idx="24801">
                  <c:v>0.6238028356481482</c:v>
                </c:pt>
                <c:pt idx="24802">
                  <c:v>0.62380302083333328</c:v>
                </c:pt>
                <c:pt idx="24803">
                  <c:v>0.62380464120370371</c:v>
                </c:pt>
                <c:pt idx="24804">
                  <c:v>0.62380585648148146</c:v>
                </c:pt>
                <c:pt idx="24805">
                  <c:v>0.62380671296296297</c:v>
                </c:pt>
                <c:pt idx="24806">
                  <c:v>0.62380817129629629</c:v>
                </c:pt>
                <c:pt idx="24807">
                  <c:v>0.6238089351851851</c:v>
                </c:pt>
                <c:pt idx="24808">
                  <c:v>0.62380978009259258</c:v>
                </c:pt>
                <c:pt idx="24809">
                  <c:v>0.62381121527777772</c:v>
                </c:pt>
                <c:pt idx="24810">
                  <c:v>0.62381209490740741</c:v>
                </c:pt>
                <c:pt idx="24811">
                  <c:v>0.62381325231481477</c:v>
                </c:pt>
                <c:pt idx="24812">
                  <c:v>0.62381440972222224</c:v>
                </c:pt>
                <c:pt idx="24813">
                  <c:v>0.6238155671296296</c:v>
                </c:pt>
                <c:pt idx="24814">
                  <c:v>0.62381672453703707</c:v>
                </c:pt>
                <c:pt idx="24815">
                  <c:v>0.62381788194444443</c:v>
                </c:pt>
                <c:pt idx="24816">
                  <c:v>0.62381903935185179</c:v>
                </c:pt>
                <c:pt idx="24817">
                  <c:v>0.62382018518518512</c:v>
                </c:pt>
                <c:pt idx="24818">
                  <c:v>0.62382135416666673</c:v>
                </c:pt>
                <c:pt idx="24819">
                  <c:v>0.62382250000000006</c:v>
                </c:pt>
                <c:pt idx="24820">
                  <c:v>0.62382366898148145</c:v>
                </c:pt>
                <c:pt idx="24821">
                  <c:v>0.62382482638888881</c:v>
                </c:pt>
                <c:pt idx="24822">
                  <c:v>0.62382656250000001</c:v>
                </c:pt>
                <c:pt idx="24823">
                  <c:v>0.62382712962962961</c:v>
                </c:pt>
                <c:pt idx="24824">
                  <c:v>0.62382922453703704</c:v>
                </c:pt>
                <c:pt idx="24825">
                  <c:v>0.62383045138888893</c:v>
                </c:pt>
                <c:pt idx="24826">
                  <c:v>0.62383061342592594</c:v>
                </c:pt>
                <c:pt idx="24827">
                  <c:v>0.62383265046296299</c:v>
                </c:pt>
                <c:pt idx="24828">
                  <c:v>0.62383373842592593</c:v>
                </c:pt>
                <c:pt idx="24829">
                  <c:v>0.6238340740740741</c:v>
                </c:pt>
                <c:pt idx="24830">
                  <c:v>0.62383524305555549</c:v>
                </c:pt>
                <c:pt idx="24831">
                  <c:v>0.62383638888888893</c:v>
                </c:pt>
                <c:pt idx="24832">
                  <c:v>0.62383755787037043</c:v>
                </c:pt>
                <c:pt idx="24833">
                  <c:v>0.62383871527777779</c:v>
                </c:pt>
                <c:pt idx="24834">
                  <c:v>0.62383987268518515</c:v>
                </c:pt>
                <c:pt idx="24835">
                  <c:v>0.62384103009259262</c:v>
                </c:pt>
                <c:pt idx="24836">
                  <c:v>0.62384217592592595</c:v>
                </c:pt>
                <c:pt idx="24837">
                  <c:v>0.62384334490740745</c:v>
                </c:pt>
                <c:pt idx="24838">
                  <c:v>0.62384449074074066</c:v>
                </c:pt>
                <c:pt idx="24839">
                  <c:v>0.62384581018518515</c:v>
                </c:pt>
                <c:pt idx="24840">
                  <c:v>0.62384688657407406</c:v>
                </c:pt>
                <c:pt idx="24841">
                  <c:v>0.62384869212962968</c:v>
                </c:pt>
                <c:pt idx="24842">
                  <c:v>0.62384921296296292</c:v>
                </c:pt>
                <c:pt idx="24843">
                  <c:v>0.6238508796296296</c:v>
                </c:pt>
                <c:pt idx="24844">
                  <c:v>0.62385167824074073</c:v>
                </c:pt>
                <c:pt idx="24845">
                  <c:v>0.62385266203703704</c:v>
                </c:pt>
                <c:pt idx="24846">
                  <c:v>0.6238539467592592</c:v>
                </c:pt>
                <c:pt idx="24847">
                  <c:v>0.62385490740740734</c:v>
                </c:pt>
                <c:pt idx="24848">
                  <c:v>0.62385689814814815</c:v>
                </c:pt>
                <c:pt idx="24849">
                  <c:v>0.6238577662037037</c:v>
                </c:pt>
                <c:pt idx="24850">
                  <c:v>0.62385837962962964</c:v>
                </c:pt>
                <c:pt idx="24851">
                  <c:v>0.62385954861111104</c:v>
                </c:pt>
                <c:pt idx="24852">
                  <c:v>0.62386070601851851</c:v>
                </c:pt>
                <c:pt idx="24853">
                  <c:v>0.62386186342592598</c:v>
                </c:pt>
                <c:pt idx="24854">
                  <c:v>0.62386302083333334</c:v>
                </c:pt>
                <c:pt idx="24855">
                  <c:v>0.6238641782407407</c:v>
                </c:pt>
                <c:pt idx="24856">
                  <c:v>0.62386533564814806</c:v>
                </c:pt>
                <c:pt idx="24857">
                  <c:v>0.62386649305555564</c:v>
                </c:pt>
                <c:pt idx="24858">
                  <c:v>0.623867650462963</c:v>
                </c:pt>
                <c:pt idx="24859">
                  <c:v>0.6238689467592593</c:v>
                </c:pt>
                <c:pt idx="24860">
                  <c:v>0.62386996527777772</c:v>
                </c:pt>
                <c:pt idx="24861">
                  <c:v>0.62387201388888891</c:v>
                </c:pt>
                <c:pt idx="24862">
                  <c:v>0.6238729282407407</c:v>
                </c:pt>
                <c:pt idx="24863">
                  <c:v>0.62387344907407405</c:v>
                </c:pt>
                <c:pt idx="24864">
                  <c:v>0.62387534722222227</c:v>
                </c:pt>
                <c:pt idx="24865">
                  <c:v>0.62387724537037037</c:v>
                </c:pt>
                <c:pt idx="24866">
                  <c:v>0.62387836805555552</c:v>
                </c:pt>
                <c:pt idx="24867">
                  <c:v>0.62387993055555557</c:v>
                </c:pt>
                <c:pt idx="24868">
                  <c:v>0.62388039351851854</c:v>
                </c:pt>
                <c:pt idx="24869">
                  <c:v>0.62388266203703702</c:v>
                </c:pt>
                <c:pt idx="24870">
                  <c:v>0.62388274305555558</c:v>
                </c:pt>
                <c:pt idx="24871">
                  <c:v>0.62388387731481487</c:v>
                </c:pt>
                <c:pt idx="24872">
                  <c:v>0.62388502314814809</c:v>
                </c:pt>
                <c:pt idx="24873">
                  <c:v>0.62388626157407412</c:v>
                </c:pt>
                <c:pt idx="24874">
                  <c:v>0.62388734953703706</c:v>
                </c:pt>
                <c:pt idx="24875">
                  <c:v>0.62388850694444442</c:v>
                </c:pt>
                <c:pt idx="24876">
                  <c:v>0.62388965277777775</c:v>
                </c:pt>
                <c:pt idx="24877">
                  <c:v>0.62389082175925925</c:v>
                </c:pt>
                <c:pt idx="24878">
                  <c:v>0.62389196759259258</c:v>
                </c:pt>
                <c:pt idx="24879">
                  <c:v>0.62389313657407408</c:v>
                </c:pt>
                <c:pt idx="24880">
                  <c:v>0.62389481481481479</c:v>
                </c:pt>
                <c:pt idx="24881">
                  <c:v>0.6238958912037037</c:v>
                </c:pt>
                <c:pt idx="24882">
                  <c:v>0.62389682870370378</c:v>
                </c:pt>
                <c:pt idx="24883">
                  <c:v>0.62389868055555553</c:v>
                </c:pt>
                <c:pt idx="24884">
                  <c:v>0.62389937500000003</c:v>
                </c:pt>
                <c:pt idx="24885">
                  <c:v>0.62390030092592585</c:v>
                </c:pt>
                <c:pt idx="24886">
                  <c:v>0.62390254629629627</c:v>
                </c:pt>
                <c:pt idx="24887">
                  <c:v>0.62390291666666664</c:v>
                </c:pt>
                <c:pt idx="24888">
                  <c:v>0.62390400462962958</c:v>
                </c:pt>
                <c:pt idx="24889">
                  <c:v>0.62390653935185192</c:v>
                </c:pt>
                <c:pt idx="24890">
                  <c:v>0.62390682870370373</c:v>
                </c:pt>
                <c:pt idx="24891">
                  <c:v>0.62390701388888892</c:v>
                </c:pt>
                <c:pt idx="24892">
                  <c:v>0.62390818287037042</c:v>
                </c:pt>
                <c:pt idx="24893">
                  <c:v>0.62390934027777778</c:v>
                </c:pt>
                <c:pt idx="24894">
                  <c:v>0.62391048611111111</c:v>
                </c:pt>
                <c:pt idx="24895">
                  <c:v>0.62391165509259261</c:v>
                </c:pt>
                <c:pt idx="24896">
                  <c:v>0.62391280092592594</c:v>
                </c:pt>
                <c:pt idx="24897">
                  <c:v>0.62391396990740744</c:v>
                </c:pt>
                <c:pt idx="24898">
                  <c:v>0.6239151273148148</c:v>
                </c:pt>
                <c:pt idx="24899">
                  <c:v>0.62391627314814813</c:v>
                </c:pt>
                <c:pt idx="24900">
                  <c:v>0.62391744212962963</c:v>
                </c:pt>
                <c:pt idx="24901">
                  <c:v>0.62391862268518528</c:v>
                </c:pt>
                <c:pt idx="24902">
                  <c:v>0.62392039351851858</c:v>
                </c:pt>
                <c:pt idx="24903">
                  <c:v>0.62392135416666672</c:v>
                </c:pt>
                <c:pt idx="24904">
                  <c:v>0.6239221064814815</c:v>
                </c:pt>
                <c:pt idx="24905">
                  <c:v>0.62392396990740739</c:v>
                </c:pt>
                <c:pt idx="24906">
                  <c:v>0.62392471064814814</c:v>
                </c:pt>
                <c:pt idx="24907">
                  <c:v>0.62392695601851844</c:v>
                </c:pt>
                <c:pt idx="24908">
                  <c:v>0.6239282986111111</c:v>
                </c:pt>
                <c:pt idx="24909">
                  <c:v>0.62393004629629623</c:v>
                </c:pt>
                <c:pt idx="24910">
                  <c:v>0.62393091435185188</c:v>
                </c:pt>
                <c:pt idx="24911">
                  <c:v>0.62393160879629628</c:v>
                </c:pt>
                <c:pt idx="24912">
                  <c:v>0.6239327546296296</c:v>
                </c:pt>
                <c:pt idx="24913">
                  <c:v>0.62393391203703708</c:v>
                </c:pt>
                <c:pt idx="24914">
                  <c:v>0.62393508101851858</c:v>
                </c:pt>
                <c:pt idx="24915">
                  <c:v>0.62393623842592594</c:v>
                </c:pt>
                <c:pt idx="24916">
                  <c:v>0.6239373958333333</c:v>
                </c:pt>
                <c:pt idx="24917">
                  <c:v>0.62393855324074066</c:v>
                </c:pt>
                <c:pt idx="24918">
                  <c:v>0.62393971064814824</c:v>
                </c:pt>
                <c:pt idx="24919">
                  <c:v>0.6239408680555556</c:v>
                </c:pt>
                <c:pt idx="24920">
                  <c:v>0.62394202546296296</c:v>
                </c:pt>
                <c:pt idx="24921">
                  <c:v>0.62394369212962963</c:v>
                </c:pt>
                <c:pt idx="24922">
                  <c:v>0.62394474537037037</c:v>
                </c:pt>
                <c:pt idx="24923">
                  <c:v>0.62394607638888888</c:v>
                </c:pt>
                <c:pt idx="24924">
                  <c:v>0.62394666666666665</c:v>
                </c:pt>
                <c:pt idx="24925">
                  <c:v>0.62394846064814813</c:v>
                </c:pt>
                <c:pt idx="24926">
                  <c:v>0.62394994212962962</c:v>
                </c:pt>
                <c:pt idx="24927">
                  <c:v>0.62395015046296298</c:v>
                </c:pt>
                <c:pt idx="24928">
                  <c:v>0.62395232638888887</c:v>
                </c:pt>
                <c:pt idx="24929">
                  <c:v>0.62395336805555557</c:v>
                </c:pt>
                <c:pt idx="24930">
                  <c:v>0.6239538194444445</c:v>
                </c:pt>
                <c:pt idx="24931">
                  <c:v>0.62395475694444447</c:v>
                </c:pt>
                <c:pt idx="24932">
                  <c:v>0.62395591435185183</c:v>
                </c:pt>
                <c:pt idx="24933">
                  <c:v>0.6239570717592593</c:v>
                </c:pt>
                <c:pt idx="24934">
                  <c:v>0.62395822916666666</c:v>
                </c:pt>
                <c:pt idx="24935">
                  <c:v>0.62395937499999998</c:v>
                </c:pt>
                <c:pt idx="24936">
                  <c:v>0.62396054398148149</c:v>
                </c:pt>
                <c:pt idx="24937">
                  <c:v>0.62396170138888885</c:v>
                </c:pt>
                <c:pt idx="24938">
                  <c:v>0.62396285879629632</c:v>
                </c:pt>
                <c:pt idx="24939">
                  <c:v>0.62396401620370368</c:v>
                </c:pt>
                <c:pt idx="24940">
                  <c:v>0.62396517361111115</c:v>
                </c:pt>
                <c:pt idx="24941">
                  <c:v>0.62396719907407416</c:v>
                </c:pt>
                <c:pt idx="24942">
                  <c:v>0.62396853009259257</c:v>
                </c:pt>
                <c:pt idx="24943">
                  <c:v>0.62396880787037035</c:v>
                </c:pt>
                <c:pt idx="24944">
                  <c:v>0.6239702777777778</c:v>
                </c:pt>
                <c:pt idx="24945">
                  <c:v>0.62397113425925921</c:v>
                </c:pt>
                <c:pt idx="24946">
                  <c:v>0.62397246527777772</c:v>
                </c:pt>
                <c:pt idx="24947">
                  <c:v>0.62397403935185192</c:v>
                </c:pt>
                <c:pt idx="24948">
                  <c:v>0.62397460648148151</c:v>
                </c:pt>
                <c:pt idx="24949">
                  <c:v>0.62397559027777783</c:v>
                </c:pt>
                <c:pt idx="24950">
                  <c:v>0.62397673611111104</c:v>
                </c:pt>
                <c:pt idx="24951">
                  <c:v>0.62397790509259254</c:v>
                </c:pt>
                <c:pt idx="24952">
                  <c:v>0.62397905092592598</c:v>
                </c:pt>
                <c:pt idx="24953">
                  <c:v>0.62398030092592593</c:v>
                </c:pt>
                <c:pt idx="24954">
                  <c:v>0.62398137731481484</c:v>
                </c:pt>
                <c:pt idx="24955">
                  <c:v>0.6239825347222222</c:v>
                </c:pt>
                <c:pt idx="24956">
                  <c:v>0.62398369212962956</c:v>
                </c:pt>
                <c:pt idx="24957">
                  <c:v>0.62398484953703703</c:v>
                </c:pt>
                <c:pt idx="24958">
                  <c:v>0.6239860069444445</c:v>
                </c:pt>
                <c:pt idx="24959">
                  <c:v>0.62398731481481484</c:v>
                </c:pt>
                <c:pt idx="24960">
                  <c:v>0.6239889467592592</c:v>
                </c:pt>
                <c:pt idx="24961">
                  <c:v>0.62398983796296303</c:v>
                </c:pt>
                <c:pt idx="24962">
                  <c:v>0.62399121527777779</c:v>
                </c:pt>
                <c:pt idx="24963">
                  <c:v>0.62399221064814814</c:v>
                </c:pt>
                <c:pt idx="24964">
                  <c:v>0.62399295138888888</c:v>
                </c:pt>
                <c:pt idx="24965">
                  <c:v>0.62399473379629622</c:v>
                </c:pt>
                <c:pt idx="24966">
                  <c:v>0.62399548611111111</c:v>
                </c:pt>
                <c:pt idx="24967">
                  <c:v>0.623996712962963</c:v>
                </c:pt>
                <c:pt idx="24968">
                  <c:v>0.62399972222222222</c:v>
                </c:pt>
                <c:pt idx="24969">
                  <c:v>0.62399989583333337</c:v>
                </c:pt>
                <c:pt idx="24970">
                  <c:v>0.624</c:v>
                </c:pt>
                <c:pt idx="24971">
                  <c:v>0.6240010416666667</c:v>
                </c:pt>
                <c:pt idx="24972">
                  <c:v>0.62400221064814809</c:v>
                </c:pt>
                <c:pt idx="24973">
                  <c:v>0.62400336805555556</c:v>
                </c:pt>
                <c:pt idx="24974">
                  <c:v>0.62400452546296303</c:v>
                </c:pt>
                <c:pt idx="24975">
                  <c:v>0.62400568287037039</c:v>
                </c:pt>
                <c:pt idx="24976">
                  <c:v>0.62400684027777775</c:v>
                </c:pt>
                <c:pt idx="24977">
                  <c:v>0.62400798611111108</c:v>
                </c:pt>
                <c:pt idx="24978">
                  <c:v>0.62400915509259258</c:v>
                </c:pt>
                <c:pt idx="24979">
                  <c:v>0.62401031250000005</c:v>
                </c:pt>
                <c:pt idx="24980">
                  <c:v>0.62401146990740741</c:v>
                </c:pt>
                <c:pt idx="24981">
                  <c:v>0.62401268518518527</c:v>
                </c:pt>
                <c:pt idx="24982">
                  <c:v>0.6240140277777777</c:v>
                </c:pt>
                <c:pt idx="24983">
                  <c:v>0.62401534722222218</c:v>
                </c:pt>
                <c:pt idx="24984">
                  <c:v>0.62401692129629627</c:v>
                </c:pt>
                <c:pt idx="24985">
                  <c:v>0.62401777777777778</c:v>
                </c:pt>
                <c:pt idx="24986">
                  <c:v>0.62401840277777776</c:v>
                </c:pt>
                <c:pt idx="24987">
                  <c:v>0.62402039351851857</c:v>
                </c:pt>
                <c:pt idx="24988">
                  <c:v>0.62402071759259259</c:v>
                </c:pt>
                <c:pt idx="24989">
                  <c:v>0.62402188657407409</c:v>
                </c:pt>
                <c:pt idx="24990">
                  <c:v>0.62402304398148145</c:v>
                </c:pt>
                <c:pt idx="24991">
                  <c:v>0.62402420138888892</c:v>
                </c:pt>
                <c:pt idx="24992">
                  <c:v>0.62402535879629628</c:v>
                </c:pt>
                <c:pt idx="24993">
                  <c:v>0.62402664351851855</c:v>
                </c:pt>
                <c:pt idx="24994">
                  <c:v>0.62402767361111111</c:v>
                </c:pt>
                <c:pt idx="24995">
                  <c:v>0.62402881944444444</c:v>
                </c:pt>
                <c:pt idx="24996">
                  <c:v>0.62402998842592594</c:v>
                </c:pt>
                <c:pt idx="24997">
                  <c:v>0.6240311458333333</c:v>
                </c:pt>
                <c:pt idx="24998">
                  <c:v>0.62403244212962961</c:v>
                </c:pt>
                <c:pt idx="24999">
                  <c:v>0.6240335763888889</c:v>
                </c:pt>
                <c:pt idx="25000">
                  <c:v>0.6240346180555556</c:v>
                </c:pt>
                <c:pt idx="25001">
                  <c:v>0.62403577546296296</c:v>
                </c:pt>
                <c:pt idx="25002">
                  <c:v>0.62403746527777781</c:v>
                </c:pt>
                <c:pt idx="25003">
                  <c:v>0.62403810185185182</c:v>
                </c:pt>
                <c:pt idx="25004">
                  <c:v>0.62404034722222224</c:v>
                </c:pt>
                <c:pt idx="25005">
                  <c:v>0.62404127314814817</c:v>
                </c:pt>
                <c:pt idx="25006">
                  <c:v>0.62404167824074075</c:v>
                </c:pt>
                <c:pt idx="25007">
                  <c:v>0.62404271990740734</c:v>
                </c:pt>
                <c:pt idx="25008">
                  <c:v>0.62404502314814814</c:v>
                </c:pt>
                <c:pt idx="25009">
                  <c:v>0.62404539351851851</c:v>
                </c:pt>
                <c:pt idx="25010">
                  <c:v>0.6240461805555555</c:v>
                </c:pt>
                <c:pt idx="25011">
                  <c:v>0.624047349537037</c:v>
                </c:pt>
                <c:pt idx="25012">
                  <c:v>0.62404849537037033</c:v>
                </c:pt>
                <c:pt idx="25013">
                  <c:v>0.62404966435185194</c:v>
                </c:pt>
                <c:pt idx="25014">
                  <c:v>0.6240508217592593</c:v>
                </c:pt>
                <c:pt idx="25015">
                  <c:v>0.62405197916666666</c:v>
                </c:pt>
                <c:pt idx="25016">
                  <c:v>0.62405313657407402</c:v>
                </c:pt>
                <c:pt idx="25017">
                  <c:v>0.62405429398148149</c:v>
                </c:pt>
                <c:pt idx="25018">
                  <c:v>0.62405545138888896</c:v>
                </c:pt>
                <c:pt idx="25019">
                  <c:v>0.62405660879629632</c:v>
                </c:pt>
                <c:pt idx="25020">
                  <c:v>0.62405776620370368</c:v>
                </c:pt>
                <c:pt idx="25021">
                  <c:v>0.62406013888888889</c:v>
                </c:pt>
                <c:pt idx="25022">
                  <c:v>0.62406145833333337</c:v>
                </c:pt>
                <c:pt idx="25023">
                  <c:v>0.62406263888888891</c:v>
                </c:pt>
                <c:pt idx="25024">
                  <c:v>0.62406422453703703</c:v>
                </c:pt>
                <c:pt idx="25025">
                  <c:v>0.62406475694444441</c:v>
                </c:pt>
                <c:pt idx="25026">
                  <c:v>0.62406638888888888</c:v>
                </c:pt>
                <c:pt idx="25027">
                  <c:v>0.62406723379629625</c:v>
                </c:pt>
                <c:pt idx="25028">
                  <c:v>0.62406824074074074</c:v>
                </c:pt>
                <c:pt idx="25029">
                  <c:v>0.6240693981481481</c:v>
                </c:pt>
                <c:pt idx="25030">
                  <c:v>0.62407055555555557</c:v>
                </c:pt>
                <c:pt idx="25031">
                  <c:v>0.62407171296296293</c:v>
                </c:pt>
                <c:pt idx="25032">
                  <c:v>0.6240728703703704</c:v>
                </c:pt>
                <c:pt idx="25033">
                  <c:v>0.62407402777777776</c:v>
                </c:pt>
                <c:pt idx="25034">
                  <c:v>0.62407517361111109</c:v>
                </c:pt>
                <c:pt idx="25035">
                  <c:v>0.62407634259259259</c:v>
                </c:pt>
                <c:pt idx="25036">
                  <c:v>0.62407750000000006</c:v>
                </c:pt>
                <c:pt idx="25037">
                  <c:v>0.62407865740740742</c:v>
                </c:pt>
                <c:pt idx="25038">
                  <c:v>0.62407986111111113</c:v>
                </c:pt>
                <c:pt idx="25039">
                  <c:v>0.6240816203703704</c:v>
                </c:pt>
                <c:pt idx="25040">
                  <c:v>0.62408211805555558</c:v>
                </c:pt>
                <c:pt idx="25041">
                  <c:v>0.62408453703703703</c:v>
                </c:pt>
                <c:pt idx="25042">
                  <c:v>0.62408561342592594</c:v>
                </c:pt>
                <c:pt idx="25043">
                  <c:v>0.62408584490740737</c:v>
                </c:pt>
                <c:pt idx="25044">
                  <c:v>0.62408685185185186</c:v>
                </c:pt>
                <c:pt idx="25045">
                  <c:v>0.62408878472222218</c:v>
                </c:pt>
                <c:pt idx="25046">
                  <c:v>0.62408921296296294</c:v>
                </c:pt>
                <c:pt idx="25047">
                  <c:v>0.62409028935185185</c:v>
                </c:pt>
                <c:pt idx="25048">
                  <c:v>0.62409138888888893</c:v>
                </c:pt>
                <c:pt idx="25049">
                  <c:v>0.62409254629629629</c:v>
                </c:pt>
                <c:pt idx="25050">
                  <c:v>0.62409370370370376</c:v>
                </c:pt>
                <c:pt idx="25051">
                  <c:v>0.62409486111111112</c:v>
                </c:pt>
                <c:pt idx="25052">
                  <c:v>0.62409601851851848</c:v>
                </c:pt>
                <c:pt idx="25053">
                  <c:v>0.62409717592592595</c:v>
                </c:pt>
                <c:pt idx="25054">
                  <c:v>0.62409833333333331</c:v>
                </c:pt>
                <c:pt idx="25055">
                  <c:v>0.62409949074074078</c:v>
                </c:pt>
                <c:pt idx="25056">
                  <c:v>0.62410064814814814</c:v>
                </c:pt>
                <c:pt idx="25057">
                  <c:v>0.62410180555555561</c:v>
                </c:pt>
                <c:pt idx="25058">
                  <c:v>0.62410318287037037</c:v>
                </c:pt>
                <c:pt idx="25059">
                  <c:v>0.62410429398148148</c:v>
                </c:pt>
                <c:pt idx="25060">
                  <c:v>0.62410598379629623</c:v>
                </c:pt>
                <c:pt idx="25061">
                  <c:v>0.6241072685185185</c:v>
                </c:pt>
                <c:pt idx="25062">
                  <c:v>0.62410760416666666</c:v>
                </c:pt>
                <c:pt idx="25063">
                  <c:v>0.62410922453703699</c:v>
                </c:pt>
                <c:pt idx="25064">
                  <c:v>0.62410997685185188</c:v>
                </c:pt>
                <c:pt idx="25065">
                  <c:v>0.62411119212962962</c:v>
                </c:pt>
                <c:pt idx="25066">
                  <c:v>0.62411223379629632</c:v>
                </c:pt>
                <c:pt idx="25067">
                  <c:v>0.62411337962962965</c:v>
                </c:pt>
                <c:pt idx="25068">
                  <c:v>0.62411452546296298</c:v>
                </c:pt>
                <c:pt idx="25069">
                  <c:v>0.62411569444444437</c:v>
                </c:pt>
                <c:pt idx="25070">
                  <c:v>0.62411685185185184</c:v>
                </c:pt>
                <c:pt idx="25071">
                  <c:v>0.62411800925925931</c:v>
                </c:pt>
                <c:pt idx="25072">
                  <c:v>0.62411916666666667</c:v>
                </c:pt>
                <c:pt idx="25073">
                  <c:v>0.62412032407407403</c:v>
                </c:pt>
                <c:pt idx="25074">
                  <c:v>0.6241214814814815</c:v>
                </c:pt>
                <c:pt idx="25075">
                  <c:v>0.62412263888888897</c:v>
                </c:pt>
                <c:pt idx="25076">
                  <c:v>0.62412409722222217</c:v>
                </c:pt>
                <c:pt idx="25077">
                  <c:v>0.62412564814814808</c:v>
                </c:pt>
                <c:pt idx="25078">
                  <c:v>0.62412634259259259</c:v>
                </c:pt>
                <c:pt idx="25079">
                  <c:v>0.62412796296296302</c:v>
                </c:pt>
                <c:pt idx="25080">
                  <c:v>0.62412929398148154</c:v>
                </c:pt>
                <c:pt idx="25081">
                  <c:v>0.6241298842592593</c:v>
                </c:pt>
                <c:pt idx="25082">
                  <c:v>0.6241314930555556</c:v>
                </c:pt>
                <c:pt idx="25083">
                  <c:v>0.62413218749999999</c:v>
                </c:pt>
                <c:pt idx="25084">
                  <c:v>0.62413304398148151</c:v>
                </c:pt>
                <c:pt idx="25085">
                  <c:v>0.62413421296296301</c:v>
                </c:pt>
                <c:pt idx="25086">
                  <c:v>0.62413537037037037</c:v>
                </c:pt>
                <c:pt idx="25087">
                  <c:v>0.62413652777777784</c:v>
                </c:pt>
                <c:pt idx="25088">
                  <c:v>0.62413767361111117</c:v>
                </c:pt>
                <c:pt idx="25089">
                  <c:v>0.62413884259259256</c:v>
                </c:pt>
                <c:pt idx="25090">
                  <c:v>0.62414000000000003</c:v>
                </c:pt>
                <c:pt idx="25091">
                  <c:v>0.62414115740740739</c:v>
                </c:pt>
                <c:pt idx="25092">
                  <c:v>0.62414231481481486</c:v>
                </c:pt>
                <c:pt idx="25093">
                  <c:v>0.62414347222222222</c:v>
                </c:pt>
                <c:pt idx="25094">
                  <c:v>0.62414462962962958</c:v>
                </c:pt>
                <c:pt idx="25095">
                  <c:v>0.62414579861111108</c:v>
                </c:pt>
                <c:pt idx="25096">
                  <c:v>0.6241478240740741</c:v>
                </c:pt>
                <c:pt idx="25097">
                  <c:v>0.62414828703703695</c:v>
                </c:pt>
                <c:pt idx="25098">
                  <c:v>0.62414944444444442</c:v>
                </c:pt>
                <c:pt idx="25099">
                  <c:v>0.62415163194444445</c:v>
                </c:pt>
                <c:pt idx="25100">
                  <c:v>0.62415179398148146</c:v>
                </c:pt>
                <c:pt idx="25101">
                  <c:v>0.62415291666666661</c:v>
                </c:pt>
                <c:pt idx="25102">
                  <c:v>0.62415459490740743</c:v>
                </c:pt>
                <c:pt idx="25103">
                  <c:v>0.62415524305555559</c:v>
                </c:pt>
                <c:pt idx="25104">
                  <c:v>0.62415620370370373</c:v>
                </c:pt>
                <c:pt idx="25105">
                  <c:v>0.6241573611111112</c:v>
                </c:pt>
                <c:pt idx="25106">
                  <c:v>0.62415850694444441</c:v>
                </c:pt>
                <c:pt idx="25107">
                  <c:v>0.62415967592592592</c:v>
                </c:pt>
                <c:pt idx="25108">
                  <c:v>0.62416082175925924</c:v>
                </c:pt>
                <c:pt idx="25109">
                  <c:v>0.62416199074074075</c:v>
                </c:pt>
                <c:pt idx="25110">
                  <c:v>0.62416314814814822</c:v>
                </c:pt>
                <c:pt idx="25111">
                  <c:v>0.62416431712962961</c:v>
                </c:pt>
                <c:pt idx="25112">
                  <c:v>0.62416557870370371</c:v>
                </c:pt>
                <c:pt idx="25113">
                  <c:v>0.62416662037037041</c:v>
                </c:pt>
                <c:pt idx="25114">
                  <c:v>0.6241682291666667</c:v>
                </c:pt>
                <c:pt idx="25115">
                  <c:v>0.62416893518518524</c:v>
                </c:pt>
                <c:pt idx="25116">
                  <c:v>0.62417072916666672</c:v>
                </c:pt>
                <c:pt idx="25117">
                  <c:v>0.62417156250000005</c:v>
                </c:pt>
                <c:pt idx="25118">
                  <c:v>0.6241724652777777</c:v>
                </c:pt>
                <c:pt idx="25119">
                  <c:v>0.62417373842592594</c:v>
                </c:pt>
                <c:pt idx="25120">
                  <c:v>0.62417504629629628</c:v>
                </c:pt>
                <c:pt idx="25121">
                  <c:v>0.62417634259259258</c:v>
                </c:pt>
                <c:pt idx="25122">
                  <c:v>0.62417738425925928</c:v>
                </c:pt>
                <c:pt idx="25123">
                  <c:v>0.62417819444444445</c:v>
                </c:pt>
                <c:pt idx="25124">
                  <c:v>0.6241793518518518</c:v>
                </c:pt>
                <c:pt idx="25125">
                  <c:v>0.62418050925925928</c:v>
                </c:pt>
                <c:pt idx="25126">
                  <c:v>0.6241816550925926</c:v>
                </c:pt>
                <c:pt idx="25127">
                  <c:v>0.62418282407407411</c:v>
                </c:pt>
                <c:pt idx="25128">
                  <c:v>0.62418398148148146</c:v>
                </c:pt>
                <c:pt idx="25129">
                  <c:v>0.62418512731481479</c:v>
                </c:pt>
                <c:pt idx="25130">
                  <c:v>0.62418629629629629</c:v>
                </c:pt>
                <c:pt idx="25131">
                  <c:v>0.62418745370370377</c:v>
                </c:pt>
                <c:pt idx="25132">
                  <c:v>0.62418859953703698</c:v>
                </c:pt>
                <c:pt idx="25133">
                  <c:v>0.62418997685185185</c:v>
                </c:pt>
                <c:pt idx="25134">
                  <c:v>0.62419173611111112</c:v>
                </c:pt>
                <c:pt idx="25135">
                  <c:v>0.62419302083333339</c:v>
                </c:pt>
                <c:pt idx="25136">
                  <c:v>0.62419349537037039</c:v>
                </c:pt>
                <c:pt idx="25137">
                  <c:v>0.62419439814814814</c:v>
                </c:pt>
                <c:pt idx="25138">
                  <c:v>0.62419625000000001</c:v>
                </c:pt>
                <c:pt idx="25139">
                  <c:v>0.62419677083333336</c:v>
                </c:pt>
                <c:pt idx="25140">
                  <c:v>0.62419862268518522</c:v>
                </c:pt>
                <c:pt idx="25141">
                  <c:v>0.6242005092592593</c:v>
                </c:pt>
                <c:pt idx="25142">
                  <c:v>0.62420165509259262</c:v>
                </c:pt>
                <c:pt idx="25143">
                  <c:v>0.62420282407407413</c:v>
                </c:pt>
                <c:pt idx="25144">
                  <c:v>0.62420398148148148</c:v>
                </c:pt>
                <c:pt idx="25145">
                  <c:v>0.62420513888888884</c:v>
                </c:pt>
                <c:pt idx="25146">
                  <c:v>0.62420629629629631</c:v>
                </c:pt>
                <c:pt idx="25147">
                  <c:v>0.62420745370370367</c:v>
                </c:pt>
                <c:pt idx="25148">
                  <c:v>0.62420861111111114</c:v>
                </c:pt>
                <c:pt idx="25149">
                  <c:v>0.6242097685185185</c:v>
                </c:pt>
                <c:pt idx="25150">
                  <c:v>0.62421092592592597</c:v>
                </c:pt>
                <c:pt idx="25151">
                  <c:v>0.6242120717592593</c:v>
                </c:pt>
                <c:pt idx="25152">
                  <c:v>0.62421372685185184</c:v>
                </c:pt>
                <c:pt idx="25153">
                  <c:v>0.62421476851851854</c:v>
                </c:pt>
                <c:pt idx="25154">
                  <c:v>0.62421598379629628</c:v>
                </c:pt>
                <c:pt idx="25155">
                  <c:v>0.62421939814814809</c:v>
                </c:pt>
                <c:pt idx="25156">
                  <c:v>0.62421950231481482</c:v>
                </c:pt>
                <c:pt idx="25157">
                  <c:v>0.62422118055555553</c:v>
                </c:pt>
                <c:pt idx="25158">
                  <c:v>0.62422322916666673</c:v>
                </c:pt>
                <c:pt idx="25159">
                  <c:v>0.62422344907407412</c:v>
                </c:pt>
                <c:pt idx="25160">
                  <c:v>0.62422414351851851</c:v>
                </c:pt>
                <c:pt idx="25161">
                  <c:v>0.62422528935185184</c:v>
                </c:pt>
                <c:pt idx="25162">
                  <c:v>0.62422644675925931</c:v>
                </c:pt>
                <c:pt idx="25163">
                  <c:v>0.62422760416666667</c:v>
                </c:pt>
                <c:pt idx="25164">
                  <c:v>0.62422876157407403</c:v>
                </c:pt>
                <c:pt idx="25165">
                  <c:v>0.62422991898148139</c:v>
                </c:pt>
                <c:pt idx="25166">
                  <c:v>0.62423107638888886</c:v>
                </c:pt>
                <c:pt idx="25167">
                  <c:v>0.62423226851851854</c:v>
                </c:pt>
                <c:pt idx="25168">
                  <c:v>0.62423339120370369</c:v>
                </c:pt>
                <c:pt idx="25169">
                  <c:v>0.62423456018518519</c:v>
                </c:pt>
                <c:pt idx="25170">
                  <c:v>0.62423584490740736</c:v>
                </c:pt>
                <c:pt idx="25171">
                  <c:v>0.62423704861111107</c:v>
                </c:pt>
                <c:pt idx="25172">
                  <c:v>0.62423855324074073</c:v>
                </c:pt>
                <c:pt idx="25173">
                  <c:v>0.62423920138888889</c:v>
                </c:pt>
                <c:pt idx="25174">
                  <c:v>0.62424104166666661</c:v>
                </c:pt>
                <c:pt idx="25175">
                  <c:v>0.62424219907407408</c:v>
                </c:pt>
                <c:pt idx="25176">
                  <c:v>0.62424266203703704</c:v>
                </c:pt>
                <c:pt idx="25177">
                  <c:v>0.62424434027777786</c:v>
                </c:pt>
                <c:pt idx="25178">
                  <c:v>0.62424521990740733</c:v>
                </c:pt>
                <c:pt idx="25179">
                  <c:v>0.62424619212962962</c:v>
                </c:pt>
                <c:pt idx="25180">
                  <c:v>0.62424746527777775</c:v>
                </c:pt>
                <c:pt idx="25181">
                  <c:v>0.62424844907407406</c:v>
                </c:pt>
                <c:pt idx="25182">
                  <c:v>0.6242496296296296</c:v>
                </c:pt>
                <c:pt idx="25183">
                  <c:v>0.62425075231481486</c:v>
                </c:pt>
                <c:pt idx="25184">
                  <c:v>0.62425190972222222</c:v>
                </c:pt>
                <c:pt idx="25185">
                  <c:v>0.62425306712962958</c:v>
                </c:pt>
                <c:pt idx="25186">
                  <c:v>0.62425423611111108</c:v>
                </c:pt>
                <c:pt idx="25187">
                  <c:v>0.62425539351851844</c:v>
                </c:pt>
                <c:pt idx="25188">
                  <c:v>0.62425655092592591</c:v>
                </c:pt>
                <c:pt idx="25189">
                  <c:v>0.62425770833333338</c:v>
                </c:pt>
                <c:pt idx="25190">
                  <c:v>0.6242588541666666</c:v>
                </c:pt>
                <c:pt idx="25191">
                  <c:v>0.62426042824074079</c:v>
                </c:pt>
                <c:pt idx="25192">
                  <c:v>0.62426204861111112</c:v>
                </c:pt>
                <c:pt idx="25193">
                  <c:v>0.62426344907407405</c:v>
                </c:pt>
                <c:pt idx="25194">
                  <c:v>0.62426359953703703</c:v>
                </c:pt>
                <c:pt idx="25195">
                  <c:v>0.62426506944444449</c:v>
                </c:pt>
                <c:pt idx="25196">
                  <c:v>0.62426609953703704</c:v>
                </c:pt>
                <c:pt idx="25197">
                  <c:v>0.62426715277777778</c:v>
                </c:pt>
                <c:pt idx="25198">
                  <c:v>0.62426932870370377</c:v>
                </c:pt>
                <c:pt idx="25199">
                  <c:v>0.62426951388888885</c:v>
                </c:pt>
                <c:pt idx="25200">
                  <c:v>0.62427042824074075</c:v>
                </c:pt>
                <c:pt idx="25201">
                  <c:v>0.62427158564814822</c:v>
                </c:pt>
                <c:pt idx="25202">
                  <c:v>0.62427274305555558</c:v>
                </c:pt>
                <c:pt idx="25203">
                  <c:v>0.62427391203703708</c:v>
                </c:pt>
                <c:pt idx="25204">
                  <c:v>0.62427506944444444</c:v>
                </c:pt>
                <c:pt idx="25205">
                  <c:v>0.62427621527777777</c:v>
                </c:pt>
                <c:pt idx="25206">
                  <c:v>0.62427738425925927</c:v>
                </c:pt>
                <c:pt idx="25207">
                  <c:v>0.62427854166666663</c:v>
                </c:pt>
                <c:pt idx="25208">
                  <c:v>0.6242796990740741</c:v>
                </c:pt>
                <c:pt idx="25209">
                  <c:v>0.62428084490740743</c:v>
                </c:pt>
                <c:pt idx="25210">
                  <c:v>0.62428200231481479</c:v>
                </c:pt>
                <c:pt idx="25211">
                  <c:v>0.62428348379629628</c:v>
                </c:pt>
                <c:pt idx="25212">
                  <c:v>0.62428480324074076</c:v>
                </c:pt>
                <c:pt idx="25213">
                  <c:v>0.62428554398148151</c:v>
                </c:pt>
                <c:pt idx="25214">
                  <c:v>0.62428694444444444</c:v>
                </c:pt>
                <c:pt idx="25215">
                  <c:v>0.62428791666666672</c:v>
                </c:pt>
                <c:pt idx="25216">
                  <c:v>0.62429006944444443</c:v>
                </c:pt>
                <c:pt idx="25217">
                  <c:v>0.62429063657407413</c:v>
                </c:pt>
                <c:pt idx="25218">
                  <c:v>0.62429126157407411</c:v>
                </c:pt>
                <c:pt idx="25219">
                  <c:v>0.62429241898148147</c:v>
                </c:pt>
                <c:pt idx="25220">
                  <c:v>0.62429358796296297</c:v>
                </c:pt>
                <c:pt idx="25221">
                  <c:v>0.6242947337962963</c:v>
                </c:pt>
                <c:pt idx="25222">
                  <c:v>0.62429589120370377</c:v>
                </c:pt>
                <c:pt idx="25223">
                  <c:v>0.62429706018518527</c:v>
                </c:pt>
                <c:pt idx="25224">
                  <c:v>0.62429820601851849</c:v>
                </c:pt>
                <c:pt idx="25225">
                  <c:v>0.62429937499999999</c:v>
                </c:pt>
                <c:pt idx="25226">
                  <c:v>0.62430052083333332</c:v>
                </c:pt>
                <c:pt idx="25227">
                  <c:v>0.62430168981481482</c:v>
                </c:pt>
                <c:pt idx="25228">
                  <c:v>0.62430293981481477</c:v>
                </c:pt>
                <c:pt idx="25229">
                  <c:v>0.62430516203703701</c:v>
                </c:pt>
                <c:pt idx="25230">
                  <c:v>0.62430614583333333</c:v>
                </c:pt>
                <c:pt idx="25231">
                  <c:v>0.62430646990740735</c:v>
                </c:pt>
                <c:pt idx="25232">
                  <c:v>0.62430974537037043</c:v>
                </c:pt>
                <c:pt idx="25233">
                  <c:v>0.62430990740740733</c:v>
                </c:pt>
                <c:pt idx="25234">
                  <c:v>0.62431135416666661</c:v>
                </c:pt>
                <c:pt idx="25235">
                  <c:v>0.62431268518518523</c:v>
                </c:pt>
                <c:pt idx="25236">
                  <c:v>0.62431337962962963</c:v>
                </c:pt>
                <c:pt idx="25237">
                  <c:v>0.62431452546296295</c:v>
                </c:pt>
                <c:pt idx="25238">
                  <c:v>0.62431569444444446</c:v>
                </c:pt>
                <c:pt idx="25239">
                  <c:v>0.62431685185185193</c:v>
                </c:pt>
                <c:pt idx="25240">
                  <c:v>0.62431799768518514</c:v>
                </c:pt>
                <c:pt idx="25241">
                  <c:v>0.62431916666666665</c:v>
                </c:pt>
                <c:pt idx="25242">
                  <c:v>0.62432032407407401</c:v>
                </c:pt>
                <c:pt idx="25243">
                  <c:v>0.62432148148148148</c:v>
                </c:pt>
                <c:pt idx="25244">
                  <c:v>0.6243226273148148</c:v>
                </c:pt>
                <c:pt idx="25245">
                  <c:v>0.62432379629629631</c:v>
                </c:pt>
                <c:pt idx="25246">
                  <c:v>0.62432524305555559</c:v>
                </c:pt>
                <c:pt idx="25247">
                  <c:v>0.62432651620370372</c:v>
                </c:pt>
                <c:pt idx="25248">
                  <c:v>0.62432774305555561</c:v>
                </c:pt>
                <c:pt idx="25249">
                  <c:v>0.62432851851851845</c:v>
                </c:pt>
                <c:pt idx="25250">
                  <c:v>0.62433033564814822</c:v>
                </c:pt>
                <c:pt idx="25251">
                  <c:v>0.62433096064814819</c:v>
                </c:pt>
                <c:pt idx="25252">
                  <c:v>0.62433189814814816</c:v>
                </c:pt>
                <c:pt idx="25253">
                  <c:v>0.62433361111111108</c:v>
                </c:pt>
                <c:pt idx="25254">
                  <c:v>0.62433473379629634</c:v>
                </c:pt>
                <c:pt idx="25255">
                  <c:v>0.62433537037037035</c:v>
                </c:pt>
                <c:pt idx="25256">
                  <c:v>0.62433651620370378</c:v>
                </c:pt>
                <c:pt idx="25257">
                  <c:v>0.62433768518518518</c:v>
                </c:pt>
                <c:pt idx="25258">
                  <c:v>0.62433885416666668</c:v>
                </c:pt>
                <c:pt idx="25259">
                  <c:v>0.62434000000000001</c:v>
                </c:pt>
                <c:pt idx="25260">
                  <c:v>0.62434114583333333</c:v>
                </c:pt>
                <c:pt idx="25261">
                  <c:v>0.62434231481481484</c:v>
                </c:pt>
                <c:pt idx="25262">
                  <c:v>0.62434346064814816</c:v>
                </c:pt>
                <c:pt idx="25263">
                  <c:v>0.62434462962962956</c:v>
                </c:pt>
                <c:pt idx="25264">
                  <c:v>0.62434578703703703</c:v>
                </c:pt>
                <c:pt idx="25265">
                  <c:v>0.62434747685185188</c:v>
                </c:pt>
                <c:pt idx="25266">
                  <c:v>0.62434844907407405</c:v>
                </c:pt>
                <c:pt idx="25267">
                  <c:v>0.62434938657407402</c:v>
                </c:pt>
                <c:pt idx="25268">
                  <c:v>0.62435087962962965</c:v>
                </c:pt>
                <c:pt idx="25269">
                  <c:v>0.62435216435185192</c:v>
                </c:pt>
                <c:pt idx="25270">
                  <c:v>0.62435273148148152</c:v>
                </c:pt>
                <c:pt idx="25271">
                  <c:v>0.62435413194444445</c:v>
                </c:pt>
                <c:pt idx="25272">
                  <c:v>0.6243550347222222</c:v>
                </c:pt>
                <c:pt idx="25273">
                  <c:v>0.62435734953703703</c:v>
                </c:pt>
                <c:pt idx="25274">
                  <c:v>0.62435744212962963</c:v>
                </c:pt>
                <c:pt idx="25275">
                  <c:v>0.62435851851851853</c:v>
                </c:pt>
                <c:pt idx="25276">
                  <c:v>0.62435966435185186</c:v>
                </c:pt>
                <c:pt idx="25277">
                  <c:v>0.62436082175925922</c:v>
                </c:pt>
                <c:pt idx="25278">
                  <c:v>0.62436199074074072</c:v>
                </c:pt>
                <c:pt idx="25279">
                  <c:v>0.62436314814814819</c:v>
                </c:pt>
                <c:pt idx="25280">
                  <c:v>0.62436430555555555</c:v>
                </c:pt>
                <c:pt idx="25281">
                  <c:v>0.62436546296296291</c:v>
                </c:pt>
                <c:pt idx="25282">
                  <c:v>0.62436662037037038</c:v>
                </c:pt>
                <c:pt idx="25283">
                  <c:v>0.62436777777777774</c:v>
                </c:pt>
                <c:pt idx="25284">
                  <c:v>0.62436893518518521</c:v>
                </c:pt>
                <c:pt idx="25285">
                  <c:v>0.62437010416666661</c:v>
                </c:pt>
                <c:pt idx="25286">
                  <c:v>0.624372025462963</c:v>
                </c:pt>
                <c:pt idx="25287">
                  <c:v>0.62437304398148141</c:v>
                </c:pt>
                <c:pt idx="25288">
                  <c:v>0.62437356481481476</c:v>
                </c:pt>
                <c:pt idx="25289">
                  <c:v>0.62437537037037039</c:v>
                </c:pt>
                <c:pt idx="25290">
                  <c:v>0.6243760416666666</c:v>
                </c:pt>
                <c:pt idx="25291">
                  <c:v>0.62437707175925927</c:v>
                </c:pt>
                <c:pt idx="25292">
                  <c:v>0.62437877314814816</c:v>
                </c:pt>
                <c:pt idx="25293">
                  <c:v>0.62437934027777775</c:v>
                </c:pt>
                <c:pt idx="25294">
                  <c:v>0.62438049768518522</c:v>
                </c:pt>
                <c:pt idx="25295">
                  <c:v>0.62438166666666672</c:v>
                </c:pt>
                <c:pt idx="25296">
                  <c:v>0.62438282407407408</c:v>
                </c:pt>
                <c:pt idx="25297">
                  <c:v>0.62438398148148144</c:v>
                </c:pt>
                <c:pt idx="25298">
                  <c:v>0.6243851388888888</c:v>
                </c:pt>
                <c:pt idx="25299">
                  <c:v>0.62438629629629627</c:v>
                </c:pt>
                <c:pt idx="25300">
                  <c:v>0.62438745370370374</c:v>
                </c:pt>
                <c:pt idx="25301">
                  <c:v>0.6243886111111111</c:v>
                </c:pt>
                <c:pt idx="25302">
                  <c:v>0.62438976851851846</c:v>
                </c:pt>
                <c:pt idx="25303">
                  <c:v>0.62439123842592592</c:v>
                </c:pt>
                <c:pt idx="25304">
                  <c:v>0.62439263888888885</c:v>
                </c:pt>
                <c:pt idx="25305">
                  <c:v>0.62439377314814815</c:v>
                </c:pt>
                <c:pt idx="25306">
                  <c:v>0.62439465277777773</c:v>
                </c:pt>
                <c:pt idx="25307">
                  <c:v>0.62439655092592594</c:v>
                </c:pt>
                <c:pt idx="25308">
                  <c:v>0.62439701388888891</c:v>
                </c:pt>
                <c:pt idx="25309">
                  <c:v>0.62439915509259258</c:v>
                </c:pt>
                <c:pt idx="25310">
                  <c:v>0.62439972222222218</c:v>
                </c:pt>
                <c:pt idx="25311">
                  <c:v>0.62440031249999994</c:v>
                </c:pt>
                <c:pt idx="25312">
                  <c:v>0.62440134259259261</c:v>
                </c:pt>
                <c:pt idx="25313">
                  <c:v>0.62440248842592594</c:v>
                </c:pt>
                <c:pt idx="25314">
                  <c:v>0.62440365740740744</c:v>
                </c:pt>
                <c:pt idx="25315">
                  <c:v>0.6244048148148148</c:v>
                </c:pt>
                <c:pt idx="25316">
                  <c:v>0.62440596064814813</c:v>
                </c:pt>
                <c:pt idx="25317">
                  <c:v>0.62440712962962963</c:v>
                </c:pt>
                <c:pt idx="25318">
                  <c:v>0.62440827546296296</c:v>
                </c:pt>
                <c:pt idx="25319">
                  <c:v>0.62440944444444446</c:v>
                </c:pt>
                <c:pt idx="25320">
                  <c:v>0.62441059027777779</c:v>
                </c:pt>
                <c:pt idx="25321">
                  <c:v>0.62441174768518526</c:v>
                </c:pt>
                <c:pt idx="25322">
                  <c:v>0.62441506944444447</c:v>
                </c:pt>
                <c:pt idx="25323">
                  <c:v>0.62441523148148148</c:v>
                </c:pt>
                <c:pt idx="25324">
                  <c:v>0.62441559027777771</c:v>
                </c:pt>
                <c:pt idx="25325">
                  <c:v>0.62441651620370375</c:v>
                </c:pt>
                <c:pt idx="25326">
                  <c:v>0.62441864583333329</c:v>
                </c:pt>
                <c:pt idx="25327">
                  <c:v>0.62441887731481482</c:v>
                </c:pt>
                <c:pt idx="25328">
                  <c:v>0.62442085648148149</c:v>
                </c:pt>
                <c:pt idx="25329">
                  <c:v>0.62442189814814819</c:v>
                </c:pt>
                <c:pt idx="25330">
                  <c:v>0.62442223379629624</c:v>
                </c:pt>
                <c:pt idx="25331">
                  <c:v>0.62442335648148151</c:v>
                </c:pt>
                <c:pt idx="25332">
                  <c:v>0.62442561342592595</c:v>
                </c:pt>
                <c:pt idx="25333">
                  <c:v>0.62442616898148151</c:v>
                </c:pt>
                <c:pt idx="25334">
                  <c:v>0.62442679398148149</c:v>
                </c:pt>
                <c:pt idx="25335">
                  <c:v>0.62442795138888885</c:v>
                </c:pt>
                <c:pt idx="25336">
                  <c:v>0.62442912037037035</c:v>
                </c:pt>
                <c:pt idx="25337">
                  <c:v>0.62443027777777771</c:v>
                </c:pt>
                <c:pt idx="25338">
                  <c:v>0.62443143518518518</c:v>
                </c:pt>
                <c:pt idx="25339">
                  <c:v>0.62443258101851851</c:v>
                </c:pt>
                <c:pt idx="25340">
                  <c:v>0.62443375000000001</c:v>
                </c:pt>
                <c:pt idx="25341">
                  <c:v>0.62443489583333334</c:v>
                </c:pt>
                <c:pt idx="25342">
                  <c:v>0.62443605324074081</c:v>
                </c:pt>
                <c:pt idx="25343">
                  <c:v>0.6244372222222222</c:v>
                </c:pt>
                <c:pt idx="25344">
                  <c:v>0.62443863425925927</c:v>
                </c:pt>
                <c:pt idx="25345">
                  <c:v>0.62443969907407404</c:v>
                </c:pt>
                <c:pt idx="25346">
                  <c:v>0.62444100694444449</c:v>
                </c:pt>
                <c:pt idx="25347">
                  <c:v>0.62444266203703702</c:v>
                </c:pt>
                <c:pt idx="25348">
                  <c:v>0.62444336805555556</c:v>
                </c:pt>
                <c:pt idx="25349">
                  <c:v>0.62444447916666668</c:v>
                </c:pt>
                <c:pt idx="25350">
                  <c:v>0.62444606481481479</c:v>
                </c:pt>
                <c:pt idx="25351">
                  <c:v>0.62444659722222229</c:v>
                </c:pt>
                <c:pt idx="25352">
                  <c:v>0.62444822916666665</c:v>
                </c:pt>
                <c:pt idx="25353">
                  <c:v>0.62444921296296296</c:v>
                </c:pt>
                <c:pt idx="25354">
                  <c:v>0.62444995370370371</c:v>
                </c:pt>
                <c:pt idx="25355">
                  <c:v>0.62445111111111107</c:v>
                </c:pt>
                <c:pt idx="25356">
                  <c:v>0.62445226851851854</c:v>
                </c:pt>
                <c:pt idx="25357">
                  <c:v>0.6244534259259259</c:v>
                </c:pt>
                <c:pt idx="25358">
                  <c:v>0.62445457175925922</c:v>
                </c:pt>
                <c:pt idx="25359">
                  <c:v>0.62445574074074073</c:v>
                </c:pt>
                <c:pt idx="25360">
                  <c:v>0.62445688657407405</c:v>
                </c:pt>
                <c:pt idx="25361">
                  <c:v>0.62445805555555556</c:v>
                </c:pt>
                <c:pt idx="25362">
                  <c:v>0.62445920138888888</c:v>
                </c:pt>
                <c:pt idx="25363">
                  <c:v>0.62446037037037028</c:v>
                </c:pt>
                <c:pt idx="25364">
                  <c:v>0.6244618287037037</c:v>
                </c:pt>
                <c:pt idx="25365">
                  <c:v>0.62446362268518518</c:v>
                </c:pt>
                <c:pt idx="25366">
                  <c:v>0.62446391203703699</c:v>
                </c:pt>
                <c:pt idx="25367">
                  <c:v>0.62446523148148148</c:v>
                </c:pt>
                <c:pt idx="25368">
                  <c:v>0.62446710648148152</c:v>
                </c:pt>
                <c:pt idx="25369">
                  <c:v>0.62446731481481488</c:v>
                </c:pt>
                <c:pt idx="25370">
                  <c:v>0.62446881944444443</c:v>
                </c:pt>
                <c:pt idx="25371">
                  <c:v>0.6244696296296296</c:v>
                </c:pt>
                <c:pt idx="25372">
                  <c:v>0.62447078703703707</c:v>
                </c:pt>
                <c:pt idx="25373">
                  <c:v>0.62447194444444443</c:v>
                </c:pt>
                <c:pt idx="25374">
                  <c:v>0.6244731018518519</c:v>
                </c:pt>
                <c:pt idx="25375">
                  <c:v>0.62447425925925926</c:v>
                </c:pt>
                <c:pt idx="25376">
                  <c:v>0.62447541666666662</c:v>
                </c:pt>
                <c:pt idx="25377">
                  <c:v>0.62447657407407409</c:v>
                </c:pt>
                <c:pt idx="25378">
                  <c:v>0.62447773148148145</c:v>
                </c:pt>
                <c:pt idx="25379">
                  <c:v>0.62447887731481477</c:v>
                </c:pt>
                <c:pt idx="25380">
                  <c:v>0.62448003472222224</c:v>
                </c:pt>
                <c:pt idx="25381">
                  <c:v>0.62448157407407401</c:v>
                </c:pt>
                <c:pt idx="25382">
                  <c:v>0.62448287037037031</c:v>
                </c:pt>
                <c:pt idx="25383">
                  <c:v>0.62448364583333338</c:v>
                </c:pt>
                <c:pt idx="25384">
                  <c:v>0.6244847569444445</c:v>
                </c:pt>
                <c:pt idx="25385">
                  <c:v>0.62448613425925925</c:v>
                </c:pt>
                <c:pt idx="25386">
                  <c:v>0.62448775462962958</c:v>
                </c:pt>
                <c:pt idx="25387">
                  <c:v>0.62448849537037032</c:v>
                </c:pt>
                <c:pt idx="25388">
                  <c:v>0.62448932870370366</c:v>
                </c:pt>
                <c:pt idx="25389">
                  <c:v>0.62449057870370372</c:v>
                </c:pt>
                <c:pt idx="25390">
                  <c:v>0.62449162037037043</c:v>
                </c:pt>
                <c:pt idx="25391">
                  <c:v>0.62449276620370375</c:v>
                </c:pt>
                <c:pt idx="25392">
                  <c:v>0.62449393518518515</c:v>
                </c:pt>
                <c:pt idx="25393">
                  <c:v>0.6244950925925925</c:v>
                </c:pt>
                <c:pt idx="25394">
                  <c:v>0.62449624999999997</c:v>
                </c:pt>
                <c:pt idx="25395">
                  <c:v>0.62449740740740745</c:v>
                </c:pt>
                <c:pt idx="25396">
                  <c:v>0.62449855324074077</c:v>
                </c:pt>
                <c:pt idx="25397">
                  <c:v>0.62449972222222216</c:v>
                </c:pt>
                <c:pt idx="25398">
                  <c:v>0.62450087962962963</c:v>
                </c:pt>
                <c:pt idx="25399">
                  <c:v>0.62450202546296296</c:v>
                </c:pt>
                <c:pt idx="25400">
                  <c:v>0.62450563657407399</c:v>
                </c:pt>
                <c:pt idx="25401">
                  <c:v>0.62450598379629629</c:v>
                </c:pt>
                <c:pt idx="25402">
                  <c:v>0.6245078472222223</c:v>
                </c:pt>
                <c:pt idx="25403">
                  <c:v>0.6245090509259259</c:v>
                </c:pt>
                <c:pt idx="25404">
                  <c:v>0.62450954861111108</c:v>
                </c:pt>
                <c:pt idx="25405">
                  <c:v>0.62451131944444438</c:v>
                </c:pt>
                <c:pt idx="25406">
                  <c:v>0.62451245370370367</c:v>
                </c:pt>
                <c:pt idx="25407">
                  <c:v>0.62451298611111106</c:v>
                </c:pt>
                <c:pt idx="25408">
                  <c:v>0.62451489583333331</c:v>
                </c:pt>
                <c:pt idx="25409">
                  <c:v>0.62451592592592597</c:v>
                </c:pt>
                <c:pt idx="25410">
                  <c:v>0.62451638888888894</c:v>
                </c:pt>
                <c:pt idx="25411">
                  <c:v>0.6245175462962963</c:v>
                </c:pt>
                <c:pt idx="25412">
                  <c:v>0.62451870370370366</c:v>
                </c:pt>
                <c:pt idx="25413">
                  <c:v>0.62451986111111113</c:v>
                </c:pt>
                <c:pt idx="25414">
                  <c:v>0.62452101851851849</c:v>
                </c:pt>
                <c:pt idx="25415">
                  <c:v>0.62452217592592596</c:v>
                </c:pt>
                <c:pt idx="25416">
                  <c:v>0.62452333333333332</c:v>
                </c:pt>
                <c:pt idx="25417">
                  <c:v>0.62452450231481482</c:v>
                </c:pt>
                <c:pt idx="25418">
                  <c:v>0.62452564814814815</c:v>
                </c:pt>
                <c:pt idx="25419">
                  <c:v>0.62452680555555562</c:v>
                </c:pt>
                <c:pt idx="25420">
                  <c:v>0.6245280324074074</c:v>
                </c:pt>
                <c:pt idx="25421">
                  <c:v>0.6245292013888889</c:v>
                </c:pt>
                <c:pt idx="25422">
                  <c:v>0.62453145833333334</c:v>
                </c:pt>
                <c:pt idx="25423">
                  <c:v>0.62453263888888888</c:v>
                </c:pt>
                <c:pt idx="25424">
                  <c:v>0.62453428240740738</c:v>
                </c:pt>
                <c:pt idx="25425">
                  <c:v>0.62453519675925928</c:v>
                </c:pt>
                <c:pt idx="25426">
                  <c:v>0.62453615740740742</c:v>
                </c:pt>
                <c:pt idx="25427">
                  <c:v>0.6245372569444444</c:v>
                </c:pt>
                <c:pt idx="25428">
                  <c:v>0.62453839120370369</c:v>
                </c:pt>
                <c:pt idx="25429">
                  <c:v>0.62453956018518519</c:v>
                </c:pt>
                <c:pt idx="25430">
                  <c:v>0.62454071759259255</c:v>
                </c:pt>
                <c:pt idx="25431">
                  <c:v>0.62454187500000002</c:v>
                </c:pt>
                <c:pt idx="25432">
                  <c:v>0.62454303240740738</c:v>
                </c:pt>
                <c:pt idx="25433">
                  <c:v>0.62454417824074071</c:v>
                </c:pt>
                <c:pt idx="25434">
                  <c:v>0.62454533564814807</c:v>
                </c:pt>
                <c:pt idx="25435">
                  <c:v>0.62454650462962957</c:v>
                </c:pt>
                <c:pt idx="25436">
                  <c:v>0.62454766203703704</c:v>
                </c:pt>
                <c:pt idx="25437">
                  <c:v>0.6245488194444444</c:v>
                </c:pt>
                <c:pt idx="25438">
                  <c:v>0.62455089120370366</c:v>
                </c:pt>
                <c:pt idx="25439">
                  <c:v>0.62455239583333333</c:v>
                </c:pt>
                <c:pt idx="25440">
                  <c:v>0.62455274305555564</c:v>
                </c:pt>
                <c:pt idx="25441">
                  <c:v>0.62455354166666666</c:v>
                </c:pt>
                <c:pt idx="25442">
                  <c:v>0.6245554513888889</c:v>
                </c:pt>
                <c:pt idx="25443">
                  <c:v>0.62455586805555552</c:v>
                </c:pt>
                <c:pt idx="25444">
                  <c:v>0.62455711805555558</c:v>
                </c:pt>
                <c:pt idx="25445">
                  <c:v>0.62455910879629628</c:v>
                </c:pt>
                <c:pt idx="25446">
                  <c:v>0.62455983796296299</c:v>
                </c:pt>
                <c:pt idx="25447">
                  <c:v>0.62456083333333334</c:v>
                </c:pt>
                <c:pt idx="25448">
                  <c:v>0.62456291666666663</c:v>
                </c:pt>
                <c:pt idx="25449">
                  <c:v>0.62456339120370374</c:v>
                </c:pt>
                <c:pt idx="25450">
                  <c:v>0.62456385416666671</c:v>
                </c:pt>
                <c:pt idx="25451">
                  <c:v>0.62456501157407407</c:v>
                </c:pt>
                <c:pt idx="25452">
                  <c:v>0.62456618055555546</c:v>
                </c:pt>
                <c:pt idx="25453">
                  <c:v>0.6245673263888889</c:v>
                </c:pt>
                <c:pt idx="25454">
                  <c:v>0.6245684953703704</c:v>
                </c:pt>
                <c:pt idx="25455">
                  <c:v>0.62456965277777776</c:v>
                </c:pt>
                <c:pt idx="25456">
                  <c:v>0.62457081018518512</c:v>
                </c:pt>
                <c:pt idx="25457">
                  <c:v>0.62457196759259259</c:v>
                </c:pt>
                <c:pt idx="25458">
                  <c:v>0.62457312500000006</c:v>
                </c:pt>
                <c:pt idx="25459">
                  <c:v>0.62457428240740742</c:v>
                </c:pt>
                <c:pt idx="25460">
                  <c:v>0.62457567129629632</c:v>
                </c:pt>
                <c:pt idx="25461">
                  <c:v>0.62457674768518512</c:v>
                </c:pt>
                <c:pt idx="25462">
                  <c:v>0.62457855324074074</c:v>
                </c:pt>
                <c:pt idx="25463">
                  <c:v>0.62457975694444445</c:v>
                </c:pt>
                <c:pt idx="25464">
                  <c:v>0.62458053240740741</c:v>
                </c:pt>
                <c:pt idx="25465">
                  <c:v>0.62458151620370372</c:v>
                </c:pt>
                <c:pt idx="25466">
                  <c:v>0.62458260416666667</c:v>
                </c:pt>
                <c:pt idx="25467">
                  <c:v>0.6245836574074074</c:v>
                </c:pt>
                <c:pt idx="25468">
                  <c:v>0.62458549768518512</c:v>
                </c:pt>
                <c:pt idx="25469">
                  <c:v>0.62458606481481482</c:v>
                </c:pt>
                <c:pt idx="25470">
                  <c:v>0.6245879861111111</c:v>
                </c:pt>
                <c:pt idx="25471">
                  <c:v>0.62458866898148147</c:v>
                </c:pt>
                <c:pt idx="25472">
                  <c:v>0.62458931712962962</c:v>
                </c:pt>
                <c:pt idx="25473">
                  <c:v>0.62459047453703698</c:v>
                </c:pt>
                <c:pt idx="25474">
                  <c:v>0.62459163194444445</c:v>
                </c:pt>
                <c:pt idx="25475">
                  <c:v>0.62459280092592595</c:v>
                </c:pt>
                <c:pt idx="25476">
                  <c:v>0.62459395833333331</c:v>
                </c:pt>
                <c:pt idx="25477">
                  <c:v>0.62459511574074067</c:v>
                </c:pt>
                <c:pt idx="25478">
                  <c:v>0.62459626157407411</c:v>
                </c:pt>
                <c:pt idx="25479">
                  <c:v>0.62459743055555561</c:v>
                </c:pt>
                <c:pt idx="25480">
                  <c:v>0.62459858796296297</c:v>
                </c:pt>
                <c:pt idx="25481">
                  <c:v>0.62459974537037033</c:v>
                </c:pt>
                <c:pt idx="25482">
                  <c:v>0.62460096064814818</c:v>
                </c:pt>
                <c:pt idx="25483">
                  <c:v>0.62460372685185184</c:v>
                </c:pt>
                <c:pt idx="25484">
                  <c:v>0.62460394675925934</c:v>
                </c:pt>
                <c:pt idx="25485">
                  <c:v>0.62460439814814817</c:v>
                </c:pt>
                <c:pt idx="25486">
                  <c:v>0.62460577546296292</c:v>
                </c:pt>
                <c:pt idx="25487">
                  <c:v>0.6246069675925926</c:v>
                </c:pt>
                <c:pt idx="25488">
                  <c:v>0.62460811342592593</c:v>
                </c:pt>
                <c:pt idx="25489">
                  <c:v>0.62461015046296298</c:v>
                </c:pt>
                <c:pt idx="25490">
                  <c:v>0.62461042824074076</c:v>
                </c:pt>
                <c:pt idx="25491">
                  <c:v>0.62461131944444437</c:v>
                </c:pt>
                <c:pt idx="25492">
                  <c:v>0.62461246527777781</c:v>
                </c:pt>
                <c:pt idx="25493">
                  <c:v>0.62461363425925931</c:v>
                </c:pt>
                <c:pt idx="25494">
                  <c:v>0.62461479166666667</c:v>
                </c:pt>
                <c:pt idx="25495">
                  <c:v>0.62461594907407403</c:v>
                </c:pt>
                <c:pt idx="25496">
                  <c:v>0.62461709490740747</c:v>
                </c:pt>
                <c:pt idx="25497">
                  <c:v>0.62461825231481483</c:v>
                </c:pt>
                <c:pt idx="25498">
                  <c:v>0.62461940972222219</c:v>
                </c:pt>
                <c:pt idx="25499">
                  <c:v>0.62462057870370369</c:v>
                </c:pt>
                <c:pt idx="25500">
                  <c:v>0.62462173611111105</c:v>
                </c:pt>
                <c:pt idx="25501">
                  <c:v>0.62462380787037042</c:v>
                </c:pt>
                <c:pt idx="25502">
                  <c:v>0.62462478009259259</c:v>
                </c:pt>
                <c:pt idx="25503">
                  <c:v>0.62462535879629633</c:v>
                </c:pt>
                <c:pt idx="25504">
                  <c:v>0.62462804398148142</c:v>
                </c:pt>
                <c:pt idx="25505">
                  <c:v>0.62462855324074074</c:v>
                </c:pt>
                <c:pt idx="25506">
                  <c:v>0.62462878472222227</c:v>
                </c:pt>
                <c:pt idx="25507">
                  <c:v>0.6246304050925926</c:v>
                </c:pt>
                <c:pt idx="25508">
                  <c:v>0.62463143518518527</c:v>
                </c:pt>
                <c:pt idx="25509">
                  <c:v>0.62463214120370369</c:v>
                </c:pt>
                <c:pt idx="25510">
                  <c:v>0.62463371527777778</c:v>
                </c:pt>
                <c:pt idx="25511">
                  <c:v>0.62463461805555553</c:v>
                </c:pt>
                <c:pt idx="25512">
                  <c:v>0.62463562499999992</c:v>
                </c:pt>
                <c:pt idx="25513">
                  <c:v>0.62463677083333335</c:v>
                </c:pt>
                <c:pt idx="25514">
                  <c:v>0.62463793981481486</c:v>
                </c:pt>
                <c:pt idx="25515">
                  <c:v>0.62463908564814818</c:v>
                </c:pt>
                <c:pt idx="25516">
                  <c:v>0.62464025462962958</c:v>
                </c:pt>
                <c:pt idx="25517">
                  <c:v>0.62464141203703705</c:v>
                </c:pt>
                <c:pt idx="25518">
                  <c:v>0.62464256944444452</c:v>
                </c:pt>
                <c:pt idx="25519">
                  <c:v>0.62464372685185188</c:v>
                </c:pt>
                <c:pt idx="25520">
                  <c:v>0.62464488425925924</c:v>
                </c:pt>
                <c:pt idx="25521">
                  <c:v>0.6246460416666666</c:v>
                </c:pt>
                <c:pt idx="25522">
                  <c:v>0.62464740740740743</c:v>
                </c:pt>
                <c:pt idx="25523">
                  <c:v>0.62464834490740739</c:v>
                </c:pt>
                <c:pt idx="25524">
                  <c:v>0.62464991898148148</c:v>
                </c:pt>
                <c:pt idx="25525">
                  <c:v>0.62465107638888895</c:v>
                </c:pt>
                <c:pt idx="25526">
                  <c:v>0.62465188657407411</c:v>
                </c:pt>
                <c:pt idx="25527">
                  <c:v>0.62465303240740733</c:v>
                </c:pt>
                <c:pt idx="25528">
                  <c:v>0.62465451388888893</c:v>
                </c:pt>
                <c:pt idx="25529">
                  <c:v>0.62465563657407408</c:v>
                </c:pt>
                <c:pt idx="25530">
                  <c:v>0.62465690972222221</c:v>
                </c:pt>
                <c:pt idx="25531">
                  <c:v>0.62465800925925918</c:v>
                </c:pt>
                <c:pt idx="25532">
                  <c:v>0.62465876157407407</c:v>
                </c:pt>
                <c:pt idx="25533">
                  <c:v>0.62465993055555558</c:v>
                </c:pt>
                <c:pt idx="25534">
                  <c:v>0.62466108796296294</c:v>
                </c:pt>
                <c:pt idx="25535">
                  <c:v>0.62466223379629637</c:v>
                </c:pt>
                <c:pt idx="25536">
                  <c:v>0.62466340277777777</c:v>
                </c:pt>
                <c:pt idx="25537">
                  <c:v>0.62466456018518512</c:v>
                </c:pt>
                <c:pt idx="25538">
                  <c:v>0.62466570601851845</c:v>
                </c:pt>
                <c:pt idx="25539">
                  <c:v>0.62466686342592592</c:v>
                </c:pt>
                <c:pt idx="25540">
                  <c:v>0.62466802083333339</c:v>
                </c:pt>
                <c:pt idx="25541">
                  <c:v>0.62466918981481478</c:v>
                </c:pt>
                <c:pt idx="25542">
                  <c:v>0.62467071759259263</c:v>
                </c:pt>
                <c:pt idx="25543">
                  <c:v>0.62467155092592597</c:v>
                </c:pt>
                <c:pt idx="25544">
                  <c:v>0.62467269675925918</c:v>
                </c:pt>
                <c:pt idx="25545">
                  <c:v>0.62467524305555555</c:v>
                </c:pt>
                <c:pt idx="25546">
                  <c:v>0.62467635416666667</c:v>
                </c:pt>
                <c:pt idx="25547">
                  <c:v>0.62467833333333334</c:v>
                </c:pt>
                <c:pt idx="25548">
                  <c:v>0.62467888888888889</c:v>
                </c:pt>
                <c:pt idx="25549">
                  <c:v>0.62468030092592586</c:v>
                </c:pt>
                <c:pt idx="25550">
                  <c:v>0.62468160879629631</c:v>
                </c:pt>
                <c:pt idx="25551">
                  <c:v>0.62468222222222225</c:v>
                </c:pt>
                <c:pt idx="25552">
                  <c:v>0.62468318287037039</c:v>
                </c:pt>
                <c:pt idx="25553">
                  <c:v>0.62468435185185189</c:v>
                </c:pt>
                <c:pt idx="25554">
                  <c:v>0.62468550925925925</c:v>
                </c:pt>
                <c:pt idx="25555">
                  <c:v>0.62468665509259258</c:v>
                </c:pt>
                <c:pt idx="25556">
                  <c:v>0.62468782407407408</c:v>
                </c:pt>
                <c:pt idx="25557">
                  <c:v>0.62468896990740741</c:v>
                </c:pt>
                <c:pt idx="25558">
                  <c:v>0.62469012731481477</c:v>
                </c:pt>
                <c:pt idx="25559">
                  <c:v>0.62469129629629627</c:v>
                </c:pt>
                <c:pt idx="25560">
                  <c:v>0.62469244212962971</c:v>
                </c:pt>
                <c:pt idx="25561">
                  <c:v>0.6246936111111111</c:v>
                </c:pt>
                <c:pt idx="25562">
                  <c:v>0.62469502314814818</c:v>
                </c:pt>
                <c:pt idx="25563">
                  <c:v>0.62469608796296294</c:v>
                </c:pt>
                <c:pt idx="25564">
                  <c:v>0.62469736111111107</c:v>
                </c:pt>
                <c:pt idx="25565">
                  <c:v>0.62469853009259257</c:v>
                </c:pt>
                <c:pt idx="25566">
                  <c:v>0.62470054398148145</c:v>
                </c:pt>
                <c:pt idx="25567">
                  <c:v>0.62470089120370365</c:v>
                </c:pt>
                <c:pt idx="25568">
                  <c:v>0.62470251157407408</c:v>
                </c:pt>
                <c:pt idx="25569">
                  <c:v>0.62470326388888886</c:v>
                </c:pt>
                <c:pt idx="25570">
                  <c:v>0.62470402777777778</c:v>
                </c:pt>
                <c:pt idx="25571">
                  <c:v>0.62470518518518514</c:v>
                </c:pt>
                <c:pt idx="25572">
                  <c:v>0.62470634259259261</c:v>
                </c:pt>
                <c:pt idx="25573">
                  <c:v>0.62470748842592594</c:v>
                </c:pt>
                <c:pt idx="25574">
                  <c:v>0.6247086458333333</c:v>
                </c:pt>
                <c:pt idx="25575">
                  <c:v>0.6247098148148148</c:v>
                </c:pt>
                <c:pt idx="25576">
                  <c:v>0.62471097222222216</c:v>
                </c:pt>
                <c:pt idx="25577">
                  <c:v>0.6247121180555556</c:v>
                </c:pt>
                <c:pt idx="25578">
                  <c:v>0.6247132870370371</c:v>
                </c:pt>
                <c:pt idx="25579">
                  <c:v>0.62471444444444446</c:v>
                </c:pt>
                <c:pt idx="25580">
                  <c:v>0.62471568287037038</c:v>
                </c:pt>
                <c:pt idx="25581">
                  <c:v>0.6247173958333333</c:v>
                </c:pt>
                <c:pt idx="25582">
                  <c:v>0.62471842592592586</c:v>
                </c:pt>
                <c:pt idx="25583">
                  <c:v>0.62471918981481478</c:v>
                </c:pt>
                <c:pt idx="25584">
                  <c:v>0.6247207407407408</c:v>
                </c:pt>
                <c:pt idx="25585">
                  <c:v>0.62472182870370374</c:v>
                </c:pt>
                <c:pt idx="25586">
                  <c:v>0.62472309027777773</c:v>
                </c:pt>
                <c:pt idx="25587">
                  <c:v>0.62472486111111114</c:v>
                </c:pt>
                <c:pt idx="25588">
                  <c:v>0.62472495370370362</c:v>
                </c:pt>
                <c:pt idx="25589">
                  <c:v>0.6247260185185185</c:v>
                </c:pt>
                <c:pt idx="25590">
                  <c:v>0.62472717592592597</c:v>
                </c:pt>
                <c:pt idx="25591">
                  <c:v>0.6247283217592593</c:v>
                </c:pt>
                <c:pt idx="25592">
                  <c:v>0.62472947916666666</c:v>
                </c:pt>
                <c:pt idx="25593">
                  <c:v>0.62473064814814816</c:v>
                </c:pt>
                <c:pt idx="25594">
                  <c:v>0.62473179398148149</c:v>
                </c:pt>
                <c:pt idx="25595">
                  <c:v>0.62473295138888896</c:v>
                </c:pt>
                <c:pt idx="25596">
                  <c:v>0.62473410879629632</c:v>
                </c:pt>
                <c:pt idx="25597">
                  <c:v>0.62473527777777771</c:v>
                </c:pt>
                <c:pt idx="25598">
                  <c:v>0.62473643518518518</c:v>
                </c:pt>
                <c:pt idx="25599">
                  <c:v>0.62473798611111109</c:v>
                </c:pt>
                <c:pt idx="25600">
                  <c:v>0.62473930555555557</c:v>
                </c:pt>
                <c:pt idx="25601">
                  <c:v>0.62473995370370372</c:v>
                </c:pt>
                <c:pt idx="25602">
                  <c:v>0.62474303240740747</c:v>
                </c:pt>
                <c:pt idx="25603">
                  <c:v>0.62474332175925917</c:v>
                </c:pt>
                <c:pt idx="25604">
                  <c:v>0.62474353009259265</c:v>
                </c:pt>
                <c:pt idx="25605">
                  <c:v>0.62474537037037037</c:v>
                </c:pt>
                <c:pt idx="25606">
                  <c:v>0.6247460763888889</c:v>
                </c:pt>
                <c:pt idx="25607">
                  <c:v>0.62474694444444445</c:v>
                </c:pt>
                <c:pt idx="25608">
                  <c:v>0.62474824074074076</c:v>
                </c:pt>
                <c:pt idx="25609">
                  <c:v>0.62474931712962967</c:v>
                </c:pt>
                <c:pt idx="25610">
                  <c:v>0.62475032407407405</c:v>
                </c:pt>
                <c:pt idx="25611">
                  <c:v>0.62475146990740738</c:v>
                </c:pt>
                <c:pt idx="25612">
                  <c:v>0.62475263888888888</c:v>
                </c:pt>
                <c:pt idx="25613">
                  <c:v>0.62475379629629635</c:v>
                </c:pt>
                <c:pt idx="25614">
                  <c:v>0.62475495370370371</c:v>
                </c:pt>
                <c:pt idx="25615">
                  <c:v>0.62475609953703704</c:v>
                </c:pt>
                <c:pt idx="25616">
                  <c:v>0.62475726851851854</c:v>
                </c:pt>
                <c:pt idx="25617">
                  <c:v>0.6247584259259259</c:v>
                </c:pt>
                <c:pt idx="25618">
                  <c:v>0.62475958333333337</c:v>
                </c:pt>
                <c:pt idx="25619">
                  <c:v>0.62476074074074073</c:v>
                </c:pt>
                <c:pt idx="25620">
                  <c:v>0.62476218750000001</c:v>
                </c:pt>
                <c:pt idx="25621">
                  <c:v>0.62476331018518527</c:v>
                </c:pt>
                <c:pt idx="25622">
                  <c:v>0.62476438657407407</c:v>
                </c:pt>
                <c:pt idx="25623">
                  <c:v>0.62476714120370369</c:v>
                </c:pt>
                <c:pt idx="25624">
                  <c:v>0.62476817129629636</c:v>
                </c:pt>
                <c:pt idx="25625">
                  <c:v>0.62476968750000006</c:v>
                </c:pt>
                <c:pt idx="25626">
                  <c:v>0.62477079861111107</c:v>
                </c:pt>
                <c:pt idx="25627">
                  <c:v>0.62477260416666669</c:v>
                </c:pt>
                <c:pt idx="25628">
                  <c:v>0.62477280092592591</c:v>
                </c:pt>
                <c:pt idx="25629">
                  <c:v>0.62477395833333338</c:v>
                </c:pt>
                <c:pt idx="25630">
                  <c:v>0.62477511574074074</c:v>
                </c:pt>
                <c:pt idx="25631">
                  <c:v>0.6247762731481481</c:v>
                </c:pt>
                <c:pt idx="25632">
                  <c:v>0.62477743055555557</c:v>
                </c:pt>
                <c:pt idx="25633">
                  <c:v>0.62477858796296304</c:v>
                </c:pt>
                <c:pt idx="25634">
                  <c:v>0.6247797453703704</c:v>
                </c:pt>
                <c:pt idx="25635">
                  <c:v>0.62478090277777776</c:v>
                </c:pt>
                <c:pt idx="25636">
                  <c:v>0.62478206018518512</c:v>
                </c:pt>
                <c:pt idx="25637">
                  <c:v>0.62478321759259259</c:v>
                </c:pt>
                <c:pt idx="25638">
                  <c:v>0.62478495370370368</c:v>
                </c:pt>
                <c:pt idx="25639">
                  <c:v>0.62478630787037037</c:v>
                </c:pt>
                <c:pt idx="25640">
                  <c:v>0.62478733796296293</c:v>
                </c:pt>
                <c:pt idx="25641">
                  <c:v>0.62478859953703703</c:v>
                </c:pt>
                <c:pt idx="25642">
                  <c:v>0.62478987268518515</c:v>
                </c:pt>
                <c:pt idx="25643">
                  <c:v>0.62479017361111111</c:v>
                </c:pt>
                <c:pt idx="25644">
                  <c:v>0.62479175925925923</c:v>
                </c:pt>
                <c:pt idx="25645">
                  <c:v>0.62479284722222217</c:v>
                </c:pt>
                <c:pt idx="25646">
                  <c:v>0.62479375000000004</c:v>
                </c:pt>
                <c:pt idx="25647">
                  <c:v>0.62479505787037037</c:v>
                </c:pt>
                <c:pt idx="25648">
                  <c:v>0.62479613425925928</c:v>
                </c:pt>
                <c:pt idx="25649">
                  <c:v>0.62479710648148146</c:v>
                </c:pt>
                <c:pt idx="25650">
                  <c:v>0.62479826388888893</c:v>
                </c:pt>
                <c:pt idx="25651">
                  <c:v>0.62479942129629629</c:v>
                </c:pt>
                <c:pt idx="25652">
                  <c:v>0.62480057870370365</c:v>
                </c:pt>
                <c:pt idx="25653">
                  <c:v>0.62480173611111112</c:v>
                </c:pt>
                <c:pt idx="25654">
                  <c:v>0.62480288194444444</c:v>
                </c:pt>
                <c:pt idx="25655">
                  <c:v>0.62480405092592595</c:v>
                </c:pt>
                <c:pt idx="25656">
                  <c:v>0.62480520833333331</c:v>
                </c:pt>
                <c:pt idx="25657">
                  <c:v>0.62480636574074067</c:v>
                </c:pt>
                <c:pt idx="25658">
                  <c:v>0.62480752314814814</c:v>
                </c:pt>
                <c:pt idx="25659">
                  <c:v>0.62480922453703702</c:v>
                </c:pt>
                <c:pt idx="25660">
                  <c:v>0.62481078703703707</c:v>
                </c:pt>
                <c:pt idx="25661">
                  <c:v>0.62481100694444447</c:v>
                </c:pt>
                <c:pt idx="25662">
                  <c:v>0.62481232638888895</c:v>
                </c:pt>
                <c:pt idx="25663">
                  <c:v>0.62481371527777774</c:v>
                </c:pt>
                <c:pt idx="25664">
                  <c:v>0.6248158217592592</c:v>
                </c:pt>
                <c:pt idx="25665">
                  <c:v>0.62481650462962968</c:v>
                </c:pt>
                <c:pt idx="25666">
                  <c:v>0.62481703703703706</c:v>
                </c:pt>
                <c:pt idx="25667">
                  <c:v>0.62481832175925922</c:v>
                </c:pt>
                <c:pt idx="25668">
                  <c:v>0.62481916666666659</c:v>
                </c:pt>
                <c:pt idx="25669">
                  <c:v>0.62482025462962965</c:v>
                </c:pt>
                <c:pt idx="25670">
                  <c:v>0.62482141203703701</c:v>
                </c:pt>
                <c:pt idx="25671">
                  <c:v>0.62482256944444448</c:v>
                </c:pt>
                <c:pt idx="25672">
                  <c:v>0.62482372685185184</c:v>
                </c:pt>
                <c:pt idx="25673">
                  <c:v>0.62482488425925931</c:v>
                </c:pt>
                <c:pt idx="25674">
                  <c:v>0.62482604166666667</c:v>
                </c:pt>
                <c:pt idx="25675">
                  <c:v>0.62482718749999999</c:v>
                </c:pt>
                <c:pt idx="25676">
                  <c:v>0.62482835648148149</c:v>
                </c:pt>
                <c:pt idx="25677">
                  <c:v>0.62482951388888885</c:v>
                </c:pt>
                <c:pt idx="25678">
                  <c:v>0.62483065972222218</c:v>
                </c:pt>
                <c:pt idx="25679">
                  <c:v>0.62483219907407406</c:v>
                </c:pt>
                <c:pt idx="25680">
                  <c:v>0.62483384259259256</c:v>
                </c:pt>
                <c:pt idx="25681">
                  <c:v>0.62483451388888889</c:v>
                </c:pt>
                <c:pt idx="25682">
                  <c:v>0.62483543981481482</c:v>
                </c:pt>
                <c:pt idx="25683">
                  <c:v>0.62483741898148148</c:v>
                </c:pt>
                <c:pt idx="25684">
                  <c:v>0.62483811342592588</c:v>
                </c:pt>
                <c:pt idx="25685">
                  <c:v>0.62483920138888893</c:v>
                </c:pt>
                <c:pt idx="25686">
                  <c:v>0.62484046296296292</c:v>
                </c:pt>
                <c:pt idx="25687">
                  <c:v>0.62484111111111107</c:v>
                </c:pt>
                <c:pt idx="25688">
                  <c:v>0.62484224537037036</c:v>
                </c:pt>
                <c:pt idx="25689">
                  <c:v>0.62484339120370369</c:v>
                </c:pt>
                <c:pt idx="25690">
                  <c:v>0.62484456018518519</c:v>
                </c:pt>
                <c:pt idx="25691">
                  <c:v>0.62484571759259255</c:v>
                </c:pt>
                <c:pt idx="25692">
                  <c:v>0.62484687499999991</c:v>
                </c:pt>
                <c:pt idx="25693">
                  <c:v>0.62484803240740738</c:v>
                </c:pt>
                <c:pt idx="25694">
                  <c:v>0.62484918981481485</c:v>
                </c:pt>
                <c:pt idx="25695">
                  <c:v>0.62485034722222221</c:v>
                </c:pt>
                <c:pt idx="25696">
                  <c:v>0.62485149305555554</c:v>
                </c:pt>
                <c:pt idx="25697">
                  <c:v>0.62485266203703704</c:v>
                </c:pt>
                <c:pt idx="25698">
                  <c:v>0.62485451388888891</c:v>
                </c:pt>
                <c:pt idx="25699">
                  <c:v>0.62485550925925926</c:v>
                </c:pt>
                <c:pt idx="25700">
                  <c:v>0.62485662037037037</c:v>
                </c:pt>
                <c:pt idx="25701">
                  <c:v>0.62485783564814812</c:v>
                </c:pt>
                <c:pt idx="25702">
                  <c:v>0.62485922453703702</c:v>
                </c:pt>
                <c:pt idx="25703">
                  <c:v>0.62485972222222219</c:v>
                </c:pt>
                <c:pt idx="25704">
                  <c:v>0.62486160879629626</c:v>
                </c:pt>
                <c:pt idx="25705">
                  <c:v>0.62486246527777778</c:v>
                </c:pt>
                <c:pt idx="25706">
                  <c:v>0.62486309027777776</c:v>
                </c:pt>
                <c:pt idx="25707">
                  <c:v>0.62486466435185184</c:v>
                </c:pt>
                <c:pt idx="25708">
                  <c:v>0.62486539351851855</c:v>
                </c:pt>
                <c:pt idx="25709">
                  <c:v>0.62486655092592591</c:v>
                </c:pt>
                <c:pt idx="25710">
                  <c:v>0.62486769675925935</c:v>
                </c:pt>
                <c:pt idx="25711">
                  <c:v>0.62486886574074074</c:v>
                </c:pt>
                <c:pt idx="25712">
                  <c:v>0.6248700231481481</c:v>
                </c:pt>
                <c:pt idx="25713">
                  <c:v>0.62487118055555557</c:v>
                </c:pt>
                <c:pt idx="25714">
                  <c:v>0.62487233796296293</c:v>
                </c:pt>
                <c:pt idx="25715">
                  <c:v>0.6248734953703704</c:v>
                </c:pt>
                <c:pt idx="25716">
                  <c:v>0.62487465277777776</c:v>
                </c:pt>
                <c:pt idx="25717">
                  <c:v>0.62487581018518512</c:v>
                </c:pt>
                <c:pt idx="25718">
                  <c:v>0.62487748842592594</c:v>
                </c:pt>
                <c:pt idx="25719">
                  <c:v>0.62487820601851851</c:v>
                </c:pt>
                <c:pt idx="25720">
                  <c:v>0.62487972222222221</c:v>
                </c:pt>
                <c:pt idx="25721">
                  <c:v>0.62488057870370373</c:v>
                </c:pt>
                <c:pt idx="25722">
                  <c:v>0.62488164351851849</c:v>
                </c:pt>
                <c:pt idx="25723">
                  <c:v>0.62488342592592594</c:v>
                </c:pt>
                <c:pt idx="25724">
                  <c:v>0.62488400462962967</c:v>
                </c:pt>
                <c:pt idx="25725">
                  <c:v>0.6248854976851852</c:v>
                </c:pt>
                <c:pt idx="25726">
                  <c:v>0.62488672453703709</c:v>
                </c:pt>
                <c:pt idx="25727">
                  <c:v>0.62488738425925927</c:v>
                </c:pt>
                <c:pt idx="25728">
                  <c:v>0.62488854166666674</c:v>
                </c:pt>
                <c:pt idx="25729">
                  <c:v>0.62488984953703708</c:v>
                </c:pt>
                <c:pt idx="25730">
                  <c:v>0.62489085648148146</c:v>
                </c:pt>
                <c:pt idx="25731">
                  <c:v>0.62489201388888882</c:v>
                </c:pt>
                <c:pt idx="25732">
                  <c:v>0.62489317129629629</c:v>
                </c:pt>
                <c:pt idx="25733">
                  <c:v>0.62489432870370376</c:v>
                </c:pt>
                <c:pt idx="25734">
                  <c:v>0.62489547453703698</c:v>
                </c:pt>
                <c:pt idx="25735">
                  <c:v>0.62489664351851848</c:v>
                </c:pt>
                <c:pt idx="25736">
                  <c:v>0.62489778935185192</c:v>
                </c:pt>
                <c:pt idx="25737">
                  <c:v>0.62489910879629629</c:v>
                </c:pt>
                <c:pt idx="25738">
                  <c:v>0.62490026620370376</c:v>
                </c:pt>
                <c:pt idx="25739">
                  <c:v>0.6249013541666667</c:v>
                </c:pt>
                <c:pt idx="25740">
                  <c:v>0.62490245370370368</c:v>
                </c:pt>
                <c:pt idx="25741">
                  <c:v>0.62490447916666669</c:v>
                </c:pt>
                <c:pt idx="25742">
                  <c:v>0.62490493055555552</c:v>
                </c:pt>
                <c:pt idx="25743">
                  <c:v>0.62490646990740739</c:v>
                </c:pt>
                <c:pt idx="25744">
                  <c:v>0.62490744212962956</c:v>
                </c:pt>
                <c:pt idx="25745">
                  <c:v>0.62490834490740743</c:v>
                </c:pt>
                <c:pt idx="25746">
                  <c:v>0.62491027777777775</c:v>
                </c:pt>
                <c:pt idx="25747">
                  <c:v>0.62491052083333332</c:v>
                </c:pt>
                <c:pt idx="25748">
                  <c:v>0.62491168981481482</c:v>
                </c:pt>
                <c:pt idx="25749">
                  <c:v>0.62491284722222229</c:v>
                </c:pt>
                <c:pt idx="25750">
                  <c:v>0.62491400462962965</c:v>
                </c:pt>
                <c:pt idx="25751">
                  <c:v>0.62491516203703701</c:v>
                </c:pt>
                <c:pt idx="25752">
                  <c:v>0.62491631944444437</c:v>
                </c:pt>
                <c:pt idx="25753">
                  <c:v>0.62491747685185184</c:v>
                </c:pt>
                <c:pt idx="25754">
                  <c:v>0.62491863425925931</c:v>
                </c:pt>
                <c:pt idx="25755">
                  <c:v>0.62491979166666667</c:v>
                </c:pt>
                <c:pt idx="25756">
                  <c:v>0.62492094907407403</c:v>
                </c:pt>
                <c:pt idx="25757">
                  <c:v>0.62492230324074072</c:v>
                </c:pt>
                <c:pt idx="25758">
                  <c:v>0.6249234027777778</c:v>
                </c:pt>
                <c:pt idx="25759">
                  <c:v>0.62492562500000004</c:v>
                </c:pt>
                <c:pt idx="25760">
                  <c:v>0.62492609953703704</c:v>
                </c:pt>
                <c:pt idx="25761">
                  <c:v>0.62492681712962972</c:v>
                </c:pt>
                <c:pt idx="25762">
                  <c:v>0.62492844907407408</c:v>
                </c:pt>
                <c:pt idx="25763">
                  <c:v>0.62492923611111106</c:v>
                </c:pt>
                <c:pt idx="25764">
                  <c:v>0.6249304166666666</c:v>
                </c:pt>
                <c:pt idx="25765">
                  <c:v>0.62493173611111108</c:v>
                </c:pt>
                <c:pt idx="25766">
                  <c:v>0.62493252314814818</c:v>
                </c:pt>
                <c:pt idx="25767">
                  <c:v>0.62493368055555554</c:v>
                </c:pt>
                <c:pt idx="25768">
                  <c:v>0.62493482638888886</c:v>
                </c:pt>
                <c:pt idx="25769">
                  <c:v>0.62493599537037037</c:v>
                </c:pt>
                <c:pt idx="25770">
                  <c:v>0.62493715277777773</c:v>
                </c:pt>
                <c:pt idx="25771">
                  <c:v>0.6249383101851852</c:v>
                </c:pt>
                <c:pt idx="25772">
                  <c:v>0.62493946759259256</c:v>
                </c:pt>
                <c:pt idx="25773">
                  <c:v>0.62494062500000003</c:v>
                </c:pt>
                <c:pt idx="25774">
                  <c:v>0.62494177083333335</c:v>
                </c:pt>
                <c:pt idx="25775">
                  <c:v>0.62494293981481486</c:v>
                </c:pt>
                <c:pt idx="25776">
                  <c:v>0.62494409722222222</c:v>
                </c:pt>
                <c:pt idx="25777">
                  <c:v>0.62494563657407409</c:v>
                </c:pt>
                <c:pt idx="25778">
                  <c:v>0.62494660879629638</c:v>
                </c:pt>
                <c:pt idx="25779">
                  <c:v>0.62494789351851854</c:v>
                </c:pt>
                <c:pt idx="25780">
                  <c:v>0.62494976851851858</c:v>
                </c:pt>
                <c:pt idx="25781">
                  <c:v>0.62495013888888895</c:v>
                </c:pt>
                <c:pt idx="25782">
                  <c:v>0.62495118055555554</c:v>
                </c:pt>
                <c:pt idx="25783">
                  <c:v>0.62495288194444443</c:v>
                </c:pt>
                <c:pt idx="25784">
                  <c:v>0.62495335648148154</c:v>
                </c:pt>
                <c:pt idx="25785">
                  <c:v>0.62495450231481486</c:v>
                </c:pt>
                <c:pt idx="25786">
                  <c:v>0.62495567129629626</c:v>
                </c:pt>
                <c:pt idx="25787">
                  <c:v>0.62495682870370362</c:v>
                </c:pt>
                <c:pt idx="25788">
                  <c:v>0.6249579861111112</c:v>
                </c:pt>
                <c:pt idx="25789">
                  <c:v>0.62495914351851856</c:v>
                </c:pt>
                <c:pt idx="25790">
                  <c:v>0.62496030092592592</c:v>
                </c:pt>
                <c:pt idx="25791">
                  <c:v>0.62496145833333328</c:v>
                </c:pt>
                <c:pt idx="25792">
                  <c:v>0.62496261574074075</c:v>
                </c:pt>
                <c:pt idx="25793">
                  <c:v>0.62496377314814822</c:v>
                </c:pt>
                <c:pt idx="25794">
                  <c:v>0.62496493055555558</c:v>
                </c:pt>
                <c:pt idx="25795">
                  <c:v>0.62496627314814823</c:v>
                </c:pt>
                <c:pt idx="25796">
                  <c:v>0.62496765046296299</c:v>
                </c:pt>
                <c:pt idx="25797">
                  <c:v>0.62497023148148145</c:v>
                </c:pt>
                <c:pt idx="25798">
                  <c:v>0.62497056712962962</c:v>
                </c:pt>
                <c:pt idx="25799">
                  <c:v>0.62497096064814817</c:v>
                </c:pt>
                <c:pt idx="25800">
                  <c:v>0.62497295138888886</c:v>
                </c:pt>
                <c:pt idx="25801">
                  <c:v>0.62497392361111115</c:v>
                </c:pt>
                <c:pt idx="25802">
                  <c:v>0.62497421296296296</c:v>
                </c:pt>
                <c:pt idx="25803">
                  <c:v>0.62497635416666664</c:v>
                </c:pt>
                <c:pt idx="25804">
                  <c:v>0.62497662037037038</c:v>
                </c:pt>
                <c:pt idx="25805">
                  <c:v>0.62497766203703708</c:v>
                </c:pt>
                <c:pt idx="25806">
                  <c:v>0.62497881944444444</c:v>
                </c:pt>
                <c:pt idx="25807">
                  <c:v>0.6249799768518518</c:v>
                </c:pt>
                <c:pt idx="25808">
                  <c:v>0.62498113425925927</c:v>
                </c:pt>
                <c:pt idx="25809">
                  <c:v>0.62498229166666663</c:v>
                </c:pt>
                <c:pt idx="25810">
                  <c:v>0.6249834490740741</c:v>
                </c:pt>
                <c:pt idx="25811">
                  <c:v>0.62498460648148146</c:v>
                </c:pt>
                <c:pt idx="25812">
                  <c:v>0.62498576388888882</c:v>
                </c:pt>
                <c:pt idx="25813">
                  <c:v>0.62498692129629629</c:v>
                </c:pt>
                <c:pt idx="25814">
                  <c:v>0.62498833333333337</c:v>
                </c:pt>
                <c:pt idx="25815">
                  <c:v>0.62498978009259254</c:v>
                </c:pt>
                <c:pt idx="25816">
                  <c:v>0.62499048611111108</c:v>
                </c:pt>
                <c:pt idx="25817">
                  <c:v>0.62499222222222228</c:v>
                </c:pt>
                <c:pt idx="25818">
                  <c:v>0.62499271990740735</c:v>
                </c:pt>
                <c:pt idx="25819">
                  <c:v>0.62499408564814818</c:v>
                </c:pt>
                <c:pt idx="25820">
                  <c:v>0.62499505787037035</c:v>
                </c:pt>
                <c:pt idx="25821">
                  <c:v>0.62499655092592588</c:v>
                </c:pt>
                <c:pt idx="25822">
                  <c:v>0.62499824074074073</c:v>
                </c:pt>
                <c:pt idx="25823">
                  <c:v>0.62499856481481475</c:v>
                </c:pt>
                <c:pt idx="25824">
                  <c:v>0.6249996527777778</c:v>
                </c:pt>
                <c:pt idx="25825">
                  <c:v>0.62500081018518516</c:v>
                </c:pt>
                <c:pt idx="25826">
                  <c:v>0.62500196759259252</c:v>
                </c:pt>
                <c:pt idx="25827">
                  <c:v>0.62500312499999999</c:v>
                </c:pt>
                <c:pt idx="25828">
                  <c:v>0.62500428240740746</c:v>
                </c:pt>
                <c:pt idx="25829">
                  <c:v>0.62500543981481482</c:v>
                </c:pt>
                <c:pt idx="25830">
                  <c:v>0.62500659722222218</c:v>
                </c:pt>
                <c:pt idx="25831">
                  <c:v>0.62500775462962965</c:v>
                </c:pt>
                <c:pt idx="25832">
                  <c:v>0.62500891203703701</c:v>
                </c:pt>
                <c:pt idx="25833">
                  <c:v>0.62501006944444448</c:v>
                </c:pt>
                <c:pt idx="25834">
                  <c:v>0.62501192129629624</c:v>
                </c:pt>
                <c:pt idx="25835">
                  <c:v>0.62501267361111112</c:v>
                </c:pt>
                <c:pt idx="25836">
                  <c:v>0.62501366898148147</c:v>
                </c:pt>
                <c:pt idx="25837">
                  <c:v>0.62501550925925919</c:v>
                </c:pt>
                <c:pt idx="25838">
                  <c:v>0.62501586805555553</c:v>
                </c:pt>
                <c:pt idx="25839">
                  <c:v>0.62501701388888886</c:v>
                </c:pt>
                <c:pt idx="25840">
                  <c:v>0.62501907407407409</c:v>
                </c:pt>
                <c:pt idx="25841">
                  <c:v>0.62501940972222225</c:v>
                </c:pt>
                <c:pt idx="25842">
                  <c:v>0.62502056712962961</c:v>
                </c:pt>
                <c:pt idx="25843">
                  <c:v>0.62502163194444438</c:v>
                </c:pt>
                <c:pt idx="25844">
                  <c:v>0.62502280092592599</c:v>
                </c:pt>
                <c:pt idx="25845">
                  <c:v>0.62502395833333335</c:v>
                </c:pt>
                <c:pt idx="25846">
                  <c:v>0.62502511574074071</c:v>
                </c:pt>
                <c:pt idx="25847">
                  <c:v>0.62502627314814807</c:v>
                </c:pt>
                <c:pt idx="25848">
                  <c:v>0.62502743055555554</c:v>
                </c:pt>
                <c:pt idx="25849">
                  <c:v>0.62502858796296301</c:v>
                </c:pt>
                <c:pt idx="25850">
                  <c:v>0.62502973379629634</c:v>
                </c:pt>
                <c:pt idx="25851">
                  <c:v>0.62503090277777773</c:v>
                </c:pt>
                <c:pt idx="25852">
                  <c:v>0.6250320601851852</c:v>
                </c:pt>
                <c:pt idx="25853">
                  <c:v>0.62503324074074074</c:v>
                </c:pt>
                <c:pt idx="25854">
                  <c:v>0.62503462962962963</c:v>
                </c:pt>
                <c:pt idx="25855">
                  <c:v>0.6250364814814815</c:v>
                </c:pt>
                <c:pt idx="25856">
                  <c:v>0.62503677083333342</c:v>
                </c:pt>
                <c:pt idx="25857">
                  <c:v>0.62503822916666663</c:v>
                </c:pt>
                <c:pt idx="25858">
                  <c:v>0.62503918981481477</c:v>
                </c:pt>
                <c:pt idx="25859">
                  <c:v>0.62504100694444442</c:v>
                </c:pt>
                <c:pt idx="25860">
                  <c:v>0.62504244212962967</c:v>
                </c:pt>
                <c:pt idx="25861">
                  <c:v>0.62504260416666668</c:v>
                </c:pt>
                <c:pt idx="25862">
                  <c:v>0.62504363425925924</c:v>
                </c:pt>
                <c:pt idx="25863">
                  <c:v>0.62504479166666671</c:v>
                </c:pt>
                <c:pt idx="25864">
                  <c:v>0.62504594907407407</c:v>
                </c:pt>
                <c:pt idx="25865">
                  <c:v>0.62504710648148143</c:v>
                </c:pt>
                <c:pt idx="25866">
                  <c:v>0.6250482638888889</c:v>
                </c:pt>
                <c:pt idx="25867">
                  <c:v>0.62504942129629626</c:v>
                </c:pt>
                <c:pt idx="25868">
                  <c:v>0.62505057870370373</c:v>
                </c:pt>
                <c:pt idx="25869">
                  <c:v>0.62505173611111109</c:v>
                </c:pt>
                <c:pt idx="25870">
                  <c:v>0.62505289351851856</c:v>
                </c:pt>
                <c:pt idx="25871">
                  <c:v>0.62505405092592592</c:v>
                </c:pt>
                <c:pt idx="25872">
                  <c:v>0.62505651620370373</c:v>
                </c:pt>
                <c:pt idx="25873">
                  <c:v>0.6250577083333333</c:v>
                </c:pt>
                <c:pt idx="25874">
                  <c:v>0.62505894675925922</c:v>
                </c:pt>
                <c:pt idx="25875">
                  <c:v>0.62506090277777782</c:v>
                </c:pt>
                <c:pt idx="25876">
                  <c:v>0.6250613078703704</c:v>
                </c:pt>
                <c:pt idx="25877">
                  <c:v>0.62506350694444446</c:v>
                </c:pt>
                <c:pt idx="25878">
                  <c:v>0.62506505787037037</c:v>
                </c:pt>
                <c:pt idx="25879">
                  <c:v>0.62506594907407409</c:v>
                </c:pt>
                <c:pt idx="25880">
                  <c:v>0.62506710648148156</c:v>
                </c:pt>
                <c:pt idx="25881">
                  <c:v>0.62506826388888892</c:v>
                </c:pt>
                <c:pt idx="25882">
                  <c:v>0.62506942129629628</c:v>
                </c:pt>
                <c:pt idx="25883">
                  <c:v>0.62507059027777778</c:v>
                </c:pt>
                <c:pt idx="25884">
                  <c:v>0.62507173611111111</c:v>
                </c:pt>
                <c:pt idx="25885">
                  <c:v>0.62507289351851858</c:v>
                </c:pt>
                <c:pt idx="25886">
                  <c:v>0.62507406249999997</c:v>
                </c:pt>
                <c:pt idx="25887">
                  <c:v>0.6250752083333333</c:v>
                </c:pt>
                <c:pt idx="25888">
                  <c:v>0.62507636574074077</c:v>
                </c:pt>
                <c:pt idx="25889">
                  <c:v>0.6250775462962963</c:v>
                </c:pt>
                <c:pt idx="25890">
                  <c:v>0.62507989583333334</c:v>
                </c:pt>
                <c:pt idx="25891">
                  <c:v>0.62508027777777775</c:v>
                </c:pt>
                <c:pt idx="25892">
                  <c:v>0.62508121527777782</c:v>
                </c:pt>
                <c:pt idx="25893">
                  <c:v>0.62508313657407399</c:v>
                </c:pt>
                <c:pt idx="25894">
                  <c:v>0.62508380787037043</c:v>
                </c:pt>
                <c:pt idx="25895">
                  <c:v>0.62508518518518519</c:v>
                </c:pt>
                <c:pt idx="25896">
                  <c:v>0.62508627314814813</c:v>
                </c:pt>
                <c:pt idx="25897">
                  <c:v>0.62508678240740745</c:v>
                </c:pt>
                <c:pt idx="25898">
                  <c:v>0.62508792824074078</c:v>
                </c:pt>
                <c:pt idx="25899">
                  <c:v>0.62508909722222217</c:v>
                </c:pt>
                <c:pt idx="25900">
                  <c:v>0.62509025462962964</c:v>
                </c:pt>
                <c:pt idx="25901">
                  <c:v>0.625091412037037</c:v>
                </c:pt>
                <c:pt idx="25902">
                  <c:v>0.62509256944444447</c:v>
                </c:pt>
                <c:pt idx="25903">
                  <c:v>0.62509372685185183</c:v>
                </c:pt>
                <c:pt idx="25904">
                  <c:v>0.62509488425925919</c:v>
                </c:pt>
                <c:pt idx="25905">
                  <c:v>0.62509604166666666</c:v>
                </c:pt>
                <c:pt idx="25906">
                  <c:v>0.62509719907407413</c:v>
                </c:pt>
                <c:pt idx="25907">
                  <c:v>0.62509835648148149</c:v>
                </c:pt>
                <c:pt idx="25908">
                  <c:v>0.6250995601851852</c:v>
                </c:pt>
                <c:pt idx="25909">
                  <c:v>0.62510084490740747</c:v>
                </c:pt>
                <c:pt idx="25910">
                  <c:v>0.6251024652777778</c:v>
                </c:pt>
                <c:pt idx="25911">
                  <c:v>0.62510304398148142</c:v>
                </c:pt>
                <c:pt idx="25912">
                  <c:v>0.62510459490740733</c:v>
                </c:pt>
                <c:pt idx="25913">
                  <c:v>0.6251057523148148</c:v>
                </c:pt>
                <c:pt idx="25914">
                  <c:v>0.6251065393518519</c:v>
                </c:pt>
                <c:pt idx="25915">
                  <c:v>0.62510791666666665</c:v>
                </c:pt>
                <c:pt idx="25916">
                  <c:v>0.62510876157407402</c:v>
                </c:pt>
                <c:pt idx="25917">
                  <c:v>0.62510993055555553</c:v>
                </c:pt>
                <c:pt idx="25918">
                  <c:v>0.625111087962963</c:v>
                </c:pt>
                <c:pt idx="25919">
                  <c:v>0.62511224537037036</c:v>
                </c:pt>
                <c:pt idx="25920">
                  <c:v>0.62511340277777783</c:v>
                </c:pt>
                <c:pt idx="25921">
                  <c:v>0.62511456018518519</c:v>
                </c:pt>
                <c:pt idx="25922">
                  <c:v>0.62511571759259255</c:v>
                </c:pt>
                <c:pt idx="25923">
                  <c:v>0.62511687500000002</c:v>
                </c:pt>
                <c:pt idx="25924">
                  <c:v>0.62511803240740738</c:v>
                </c:pt>
                <c:pt idx="25925">
                  <c:v>0.6251191782407407</c:v>
                </c:pt>
                <c:pt idx="25926">
                  <c:v>0.6251206944444444</c:v>
                </c:pt>
                <c:pt idx="25927">
                  <c:v>0.62512225694444445</c:v>
                </c:pt>
                <c:pt idx="25928">
                  <c:v>0.62512322916666663</c:v>
                </c:pt>
                <c:pt idx="25929">
                  <c:v>0.62512387731481478</c:v>
                </c:pt>
                <c:pt idx="25930">
                  <c:v>0.62512554398148146</c:v>
                </c:pt>
                <c:pt idx="25931">
                  <c:v>0.62512648148148153</c:v>
                </c:pt>
                <c:pt idx="25932">
                  <c:v>0.62512734953703697</c:v>
                </c:pt>
                <c:pt idx="25933">
                  <c:v>0.62512913194444442</c:v>
                </c:pt>
                <c:pt idx="25934">
                  <c:v>0.62513040509259254</c:v>
                </c:pt>
                <c:pt idx="25935">
                  <c:v>0.62513075231481485</c:v>
                </c:pt>
                <c:pt idx="25936">
                  <c:v>0.6251320949074074</c:v>
                </c:pt>
                <c:pt idx="25937">
                  <c:v>0.62513307870370372</c:v>
                </c:pt>
                <c:pt idx="25938">
                  <c:v>0.62513423611111107</c:v>
                </c:pt>
                <c:pt idx="25939">
                  <c:v>0.62513540509259258</c:v>
                </c:pt>
                <c:pt idx="25940">
                  <c:v>0.6251365509259259</c:v>
                </c:pt>
                <c:pt idx="25941">
                  <c:v>0.62513770833333338</c:v>
                </c:pt>
                <c:pt idx="25942">
                  <c:v>0.62513886574074073</c:v>
                </c:pt>
                <c:pt idx="25943">
                  <c:v>0.62514002314814809</c:v>
                </c:pt>
                <c:pt idx="25944">
                  <c:v>0.62514116898148153</c:v>
                </c:pt>
                <c:pt idx="25945">
                  <c:v>0.62514255787037043</c:v>
                </c:pt>
                <c:pt idx="25946">
                  <c:v>0.62514406249999999</c:v>
                </c:pt>
                <c:pt idx="25947">
                  <c:v>0.62514523148148149</c:v>
                </c:pt>
                <c:pt idx="25948">
                  <c:v>0.62514597222222223</c:v>
                </c:pt>
                <c:pt idx="25949">
                  <c:v>0.6251479513888889</c:v>
                </c:pt>
                <c:pt idx="25950">
                  <c:v>0.62514827546296303</c:v>
                </c:pt>
                <c:pt idx="25951">
                  <c:v>0.62515030092592594</c:v>
                </c:pt>
                <c:pt idx="25952">
                  <c:v>0.62515093749999995</c:v>
                </c:pt>
                <c:pt idx="25953">
                  <c:v>0.62515162037037031</c:v>
                </c:pt>
                <c:pt idx="25954">
                  <c:v>0.6251527546296296</c:v>
                </c:pt>
                <c:pt idx="25955">
                  <c:v>0.62515391203703707</c:v>
                </c:pt>
                <c:pt idx="25956">
                  <c:v>0.62515506944444443</c:v>
                </c:pt>
                <c:pt idx="25957">
                  <c:v>0.62515622685185179</c:v>
                </c:pt>
                <c:pt idx="25958">
                  <c:v>0.62515738425925926</c:v>
                </c:pt>
                <c:pt idx="25959">
                  <c:v>0.62515854166666662</c:v>
                </c:pt>
                <c:pt idx="25960">
                  <c:v>0.62515968749999995</c:v>
                </c:pt>
                <c:pt idx="25961">
                  <c:v>0.62516085648148145</c:v>
                </c:pt>
                <c:pt idx="25962">
                  <c:v>0.62516201388888892</c:v>
                </c:pt>
                <c:pt idx="25963">
                  <c:v>0.62516315972222225</c:v>
                </c:pt>
                <c:pt idx="25964">
                  <c:v>0.62516438657407414</c:v>
                </c:pt>
                <c:pt idx="25965">
                  <c:v>0.62516652777777781</c:v>
                </c:pt>
                <c:pt idx="25966">
                  <c:v>0.62516738425925922</c:v>
                </c:pt>
                <c:pt idx="25967">
                  <c:v>0.62516839120370371</c:v>
                </c:pt>
                <c:pt idx="25968">
                  <c:v>0.62517062499999998</c:v>
                </c:pt>
                <c:pt idx="25969">
                  <c:v>0.6251724305555556</c:v>
                </c:pt>
                <c:pt idx="25970">
                  <c:v>0.62517347222222219</c:v>
                </c:pt>
                <c:pt idx="25971">
                  <c:v>0.62517403935185178</c:v>
                </c:pt>
                <c:pt idx="25972">
                  <c:v>0.62517512731481484</c:v>
                </c:pt>
                <c:pt idx="25973">
                  <c:v>0.62517629629629634</c:v>
                </c:pt>
                <c:pt idx="25974">
                  <c:v>0.6251774537037037</c:v>
                </c:pt>
                <c:pt idx="25975">
                  <c:v>0.62517859953703703</c:v>
                </c:pt>
                <c:pt idx="25976">
                  <c:v>0.6251797569444445</c:v>
                </c:pt>
                <c:pt idx="25977">
                  <c:v>0.62518092592592589</c:v>
                </c:pt>
                <c:pt idx="25978">
                  <c:v>0.62518208333333336</c:v>
                </c:pt>
                <c:pt idx="25979">
                  <c:v>0.62518324074074072</c:v>
                </c:pt>
                <c:pt idx="25980">
                  <c:v>0.62518438657407405</c:v>
                </c:pt>
                <c:pt idx="25981">
                  <c:v>0.62518554398148152</c:v>
                </c:pt>
                <c:pt idx="25982">
                  <c:v>0.62518684027777771</c:v>
                </c:pt>
                <c:pt idx="25983">
                  <c:v>0.62518850694444439</c:v>
                </c:pt>
                <c:pt idx="25984">
                  <c:v>0.62518987268518522</c:v>
                </c:pt>
                <c:pt idx="25985">
                  <c:v>0.62519037037037029</c:v>
                </c:pt>
                <c:pt idx="25986">
                  <c:v>0.62519164351851853</c:v>
                </c:pt>
                <c:pt idx="25987">
                  <c:v>0.62519260416666667</c:v>
                </c:pt>
                <c:pt idx="25988">
                  <c:v>0.62519371527777778</c:v>
                </c:pt>
                <c:pt idx="25989">
                  <c:v>0.625196087962963</c:v>
                </c:pt>
                <c:pt idx="25990">
                  <c:v>0.62519625000000001</c:v>
                </c:pt>
                <c:pt idx="25991">
                  <c:v>0.62519712962962959</c:v>
                </c:pt>
                <c:pt idx="25992">
                  <c:v>0.62519828703703706</c:v>
                </c:pt>
                <c:pt idx="25993">
                  <c:v>0.62519944444444453</c:v>
                </c:pt>
                <c:pt idx="25994">
                  <c:v>0.62520060185185189</c:v>
                </c:pt>
                <c:pt idx="25995">
                  <c:v>0.62520175925925925</c:v>
                </c:pt>
                <c:pt idx="25996">
                  <c:v>0.62520291666666661</c:v>
                </c:pt>
                <c:pt idx="25997">
                  <c:v>0.62520407407407408</c:v>
                </c:pt>
                <c:pt idx="25998">
                  <c:v>0.62520523148148155</c:v>
                </c:pt>
                <c:pt idx="25999">
                  <c:v>0.62520638888888891</c:v>
                </c:pt>
                <c:pt idx="26000">
                  <c:v>0.62520754629629627</c:v>
                </c:pt>
                <c:pt idx="26001">
                  <c:v>0.6252089120370371</c:v>
                </c:pt>
                <c:pt idx="26002">
                  <c:v>0.62521178240740749</c:v>
                </c:pt>
                <c:pt idx="26003">
                  <c:v>0.62521195601851853</c:v>
                </c:pt>
                <c:pt idx="26004">
                  <c:v>0.62521274305555552</c:v>
                </c:pt>
                <c:pt idx="26005">
                  <c:v>0.62521512731481477</c:v>
                </c:pt>
                <c:pt idx="26006">
                  <c:v>0.62521537037037034</c:v>
                </c:pt>
                <c:pt idx="26007">
                  <c:v>0.6252157060185185</c:v>
                </c:pt>
                <c:pt idx="26008">
                  <c:v>0.62521724537037038</c:v>
                </c:pt>
                <c:pt idx="26009">
                  <c:v>0.6252181365740741</c:v>
                </c:pt>
                <c:pt idx="26010">
                  <c:v>0.62522016203703701</c:v>
                </c:pt>
                <c:pt idx="26011">
                  <c:v>0.62522026620370375</c:v>
                </c:pt>
                <c:pt idx="26012">
                  <c:v>0.62522143518518514</c:v>
                </c:pt>
                <c:pt idx="26013">
                  <c:v>0.62522259259259261</c:v>
                </c:pt>
                <c:pt idx="26014">
                  <c:v>0.62522375000000008</c:v>
                </c:pt>
                <c:pt idx="26015">
                  <c:v>0.62522490740740744</c:v>
                </c:pt>
                <c:pt idx="26016">
                  <c:v>0.6252260648148148</c:v>
                </c:pt>
                <c:pt idx="26017">
                  <c:v>0.62522721064814812</c:v>
                </c:pt>
                <c:pt idx="26018">
                  <c:v>0.62522837962962963</c:v>
                </c:pt>
                <c:pt idx="26019">
                  <c:v>0.6252295370370371</c:v>
                </c:pt>
                <c:pt idx="26020">
                  <c:v>0.62523069444444446</c:v>
                </c:pt>
                <c:pt idx="26021">
                  <c:v>0.62523211805555556</c:v>
                </c:pt>
                <c:pt idx="26022">
                  <c:v>0.62523327546296292</c:v>
                </c:pt>
                <c:pt idx="26023">
                  <c:v>0.6252362037037037</c:v>
                </c:pt>
                <c:pt idx="26024">
                  <c:v>0.62523646990740733</c:v>
                </c:pt>
                <c:pt idx="26025">
                  <c:v>0.62523700231481483</c:v>
                </c:pt>
                <c:pt idx="26026">
                  <c:v>0.62523783564814817</c:v>
                </c:pt>
                <c:pt idx="26027">
                  <c:v>0.62523961805555561</c:v>
                </c:pt>
                <c:pt idx="26028">
                  <c:v>0.62524008101851858</c:v>
                </c:pt>
                <c:pt idx="26029">
                  <c:v>0.62524134259259256</c:v>
                </c:pt>
                <c:pt idx="26030">
                  <c:v>0.62524325231481481</c:v>
                </c:pt>
                <c:pt idx="26031">
                  <c:v>0.62524347222222221</c:v>
                </c:pt>
                <c:pt idx="26032">
                  <c:v>0.62524458333333333</c:v>
                </c:pt>
                <c:pt idx="26033">
                  <c:v>0.6252457407407408</c:v>
                </c:pt>
                <c:pt idx="26034">
                  <c:v>0.62524689814814816</c:v>
                </c:pt>
                <c:pt idx="26035">
                  <c:v>0.62524805555555552</c:v>
                </c:pt>
                <c:pt idx="26036">
                  <c:v>0.62524922453703702</c:v>
                </c:pt>
                <c:pt idx="26037">
                  <c:v>0.62525037037037035</c:v>
                </c:pt>
                <c:pt idx="26038">
                  <c:v>0.62525152777777782</c:v>
                </c:pt>
                <c:pt idx="26039">
                  <c:v>0.62525268518518518</c:v>
                </c:pt>
                <c:pt idx="26040">
                  <c:v>0.62525384259259265</c:v>
                </c:pt>
                <c:pt idx="26041">
                  <c:v>0.62525498842592597</c:v>
                </c:pt>
                <c:pt idx="26042">
                  <c:v>0.62525633101851852</c:v>
                </c:pt>
                <c:pt idx="26043">
                  <c:v>0.62525750000000002</c:v>
                </c:pt>
                <c:pt idx="26044">
                  <c:v>0.62525877314814815</c:v>
                </c:pt>
                <c:pt idx="26045">
                  <c:v>0.62525978009259264</c:v>
                </c:pt>
                <c:pt idx="26046">
                  <c:v>0.62526188657407411</c:v>
                </c:pt>
                <c:pt idx="26047">
                  <c:v>0.62526304398148147</c:v>
                </c:pt>
                <c:pt idx="26048">
                  <c:v>0.62526321759259262</c:v>
                </c:pt>
                <c:pt idx="26049">
                  <c:v>0.62526461805555555</c:v>
                </c:pt>
                <c:pt idx="26050">
                  <c:v>0.62526623842592588</c:v>
                </c:pt>
                <c:pt idx="26051">
                  <c:v>0.62526680555555558</c:v>
                </c:pt>
                <c:pt idx="26052">
                  <c:v>0.6252677314814814</c:v>
                </c:pt>
                <c:pt idx="26053">
                  <c:v>0.62526888888888899</c:v>
                </c:pt>
                <c:pt idx="26054">
                  <c:v>0.62527004629629634</c:v>
                </c:pt>
                <c:pt idx="26055">
                  <c:v>0.62527119212962956</c:v>
                </c:pt>
                <c:pt idx="26056">
                  <c:v>0.62527234953703703</c:v>
                </c:pt>
                <c:pt idx="26057">
                  <c:v>0.6252735069444445</c:v>
                </c:pt>
                <c:pt idx="26058">
                  <c:v>0.62527466435185186</c:v>
                </c:pt>
                <c:pt idx="26059">
                  <c:v>0.62527583333333336</c:v>
                </c:pt>
                <c:pt idx="26060">
                  <c:v>0.62527697916666658</c:v>
                </c:pt>
                <c:pt idx="26061">
                  <c:v>0.62527814814814819</c:v>
                </c:pt>
                <c:pt idx="26062">
                  <c:v>0.6252793171296297</c:v>
                </c:pt>
                <c:pt idx="26063">
                  <c:v>0.62528092592592588</c:v>
                </c:pt>
                <c:pt idx="26064">
                  <c:v>0.62528166666666674</c:v>
                </c:pt>
                <c:pt idx="26065">
                  <c:v>0.62528346064814821</c:v>
                </c:pt>
                <c:pt idx="26066">
                  <c:v>0.62528469907407402</c:v>
                </c:pt>
                <c:pt idx="26067">
                  <c:v>0.62528527777777776</c:v>
                </c:pt>
                <c:pt idx="26068">
                  <c:v>0.62528665509259262</c:v>
                </c:pt>
                <c:pt idx="26069">
                  <c:v>0.6252878819444444</c:v>
                </c:pt>
                <c:pt idx="26070">
                  <c:v>0.62528856481481487</c:v>
                </c:pt>
                <c:pt idx="26071">
                  <c:v>0.62528984953703703</c:v>
                </c:pt>
                <c:pt idx="26072">
                  <c:v>0.62529087962962959</c:v>
                </c:pt>
                <c:pt idx="26073">
                  <c:v>0.62529203703703706</c:v>
                </c:pt>
                <c:pt idx="26074">
                  <c:v>0.62529318287037039</c:v>
                </c:pt>
                <c:pt idx="26075">
                  <c:v>0.62529434027777775</c:v>
                </c:pt>
                <c:pt idx="26076">
                  <c:v>0.62529550925925925</c:v>
                </c:pt>
                <c:pt idx="26077">
                  <c:v>0.62529665509259258</c:v>
                </c:pt>
                <c:pt idx="26078">
                  <c:v>0.62529782407407408</c:v>
                </c:pt>
                <c:pt idx="26079">
                  <c:v>0.62529898148148155</c:v>
                </c:pt>
                <c:pt idx="26080">
                  <c:v>0.62530031249999996</c:v>
                </c:pt>
                <c:pt idx="26081">
                  <c:v>0.62530162037037029</c:v>
                </c:pt>
                <c:pt idx="26082">
                  <c:v>0.62530331018518515</c:v>
                </c:pt>
                <c:pt idx="26083">
                  <c:v>0.62530454861111118</c:v>
                </c:pt>
                <c:pt idx="26084">
                  <c:v>0.62530488425925923</c:v>
                </c:pt>
                <c:pt idx="26085">
                  <c:v>0.62530662037037033</c:v>
                </c:pt>
                <c:pt idx="26086">
                  <c:v>0.62530750000000002</c:v>
                </c:pt>
                <c:pt idx="26087">
                  <c:v>0.6253083449074075</c:v>
                </c:pt>
                <c:pt idx="26088">
                  <c:v>0.62530957175925928</c:v>
                </c:pt>
                <c:pt idx="26089">
                  <c:v>0.62531054398148145</c:v>
                </c:pt>
                <c:pt idx="26090">
                  <c:v>0.62531170138888881</c:v>
                </c:pt>
                <c:pt idx="26091">
                  <c:v>0.62531287037037031</c:v>
                </c:pt>
                <c:pt idx="26092">
                  <c:v>0.62531402777777778</c:v>
                </c:pt>
                <c:pt idx="26093">
                  <c:v>0.62531518518518525</c:v>
                </c:pt>
                <c:pt idx="26094">
                  <c:v>0.62531634259259261</c:v>
                </c:pt>
                <c:pt idx="26095">
                  <c:v>0.62531749999999997</c:v>
                </c:pt>
                <c:pt idx="26096">
                  <c:v>0.62531865740740744</c:v>
                </c:pt>
                <c:pt idx="26097">
                  <c:v>0.6253198148148148</c:v>
                </c:pt>
                <c:pt idx="26098">
                  <c:v>0.62532097222222227</c:v>
                </c:pt>
                <c:pt idx="26099">
                  <c:v>0.62532212962962963</c:v>
                </c:pt>
                <c:pt idx="26100">
                  <c:v>0.6253236342592593</c:v>
                </c:pt>
                <c:pt idx="26101">
                  <c:v>0.62532451388888888</c:v>
                </c:pt>
                <c:pt idx="26102">
                  <c:v>0.62532645833333333</c:v>
                </c:pt>
                <c:pt idx="26103">
                  <c:v>0.62532674768518515</c:v>
                </c:pt>
                <c:pt idx="26104">
                  <c:v>0.62532906249999998</c:v>
                </c:pt>
                <c:pt idx="26105">
                  <c:v>0.62533000000000005</c:v>
                </c:pt>
                <c:pt idx="26106">
                  <c:v>0.62533059027777782</c:v>
                </c:pt>
                <c:pt idx="26107">
                  <c:v>0.62533237268518516</c:v>
                </c:pt>
                <c:pt idx="26108">
                  <c:v>0.62533317129629629</c:v>
                </c:pt>
                <c:pt idx="26109">
                  <c:v>0.62533370370370378</c:v>
                </c:pt>
                <c:pt idx="26110">
                  <c:v>0.62533486111111114</c:v>
                </c:pt>
                <c:pt idx="26111">
                  <c:v>0.6253360185185185</c:v>
                </c:pt>
                <c:pt idx="26112">
                  <c:v>0.62533717592592586</c:v>
                </c:pt>
                <c:pt idx="26113">
                  <c:v>0.62533833333333333</c:v>
                </c:pt>
                <c:pt idx="26114">
                  <c:v>0.6253394907407408</c:v>
                </c:pt>
                <c:pt idx="26115">
                  <c:v>0.62534064814814816</c:v>
                </c:pt>
                <c:pt idx="26116">
                  <c:v>0.62534180555555552</c:v>
                </c:pt>
                <c:pt idx="26117">
                  <c:v>0.62534296296296299</c:v>
                </c:pt>
                <c:pt idx="26118">
                  <c:v>0.62534410879629632</c:v>
                </c:pt>
                <c:pt idx="26119">
                  <c:v>0.62534527777777782</c:v>
                </c:pt>
                <c:pt idx="26120">
                  <c:v>0.62534782407407408</c:v>
                </c:pt>
                <c:pt idx="26121">
                  <c:v>0.62534909722222221</c:v>
                </c:pt>
                <c:pt idx="26122">
                  <c:v>0.62534935185185192</c:v>
                </c:pt>
                <c:pt idx="26123">
                  <c:v>0.62534999999999996</c:v>
                </c:pt>
                <c:pt idx="26124">
                  <c:v>0.62535171296296299</c:v>
                </c:pt>
                <c:pt idx="26125">
                  <c:v>0.62535223379629623</c:v>
                </c:pt>
                <c:pt idx="26126">
                  <c:v>0.6253543055555556</c:v>
                </c:pt>
                <c:pt idx="26127">
                  <c:v>0.62535546296296296</c:v>
                </c:pt>
                <c:pt idx="26128">
                  <c:v>0.62535568287037036</c:v>
                </c:pt>
                <c:pt idx="26129">
                  <c:v>0.62535684027777771</c:v>
                </c:pt>
                <c:pt idx="26130">
                  <c:v>0.62535800925925922</c:v>
                </c:pt>
                <c:pt idx="26131">
                  <c:v>0.62535916666666669</c:v>
                </c:pt>
                <c:pt idx="26132">
                  <c:v>0.62536032407407405</c:v>
                </c:pt>
                <c:pt idx="26133">
                  <c:v>0.62536148148148152</c:v>
                </c:pt>
                <c:pt idx="26134">
                  <c:v>0.62536263888888888</c:v>
                </c:pt>
                <c:pt idx="26135">
                  <c:v>0.62536379629629635</c:v>
                </c:pt>
                <c:pt idx="26136">
                  <c:v>0.62536495370370371</c:v>
                </c:pt>
                <c:pt idx="26137">
                  <c:v>0.62536609953703703</c:v>
                </c:pt>
                <c:pt idx="26138">
                  <c:v>0.62536726851851854</c:v>
                </c:pt>
                <c:pt idx="26139">
                  <c:v>0.62536859953703705</c:v>
                </c:pt>
                <c:pt idx="26140">
                  <c:v>0.62536987268518518</c:v>
                </c:pt>
                <c:pt idx="26141">
                  <c:v>0.62537131944444446</c:v>
                </c:pt>
                <c:pt idx="26142">
                  <c:v>0.62537236111111105</c:v>
                </c:pt>
                <c:pt idx="26143">
                  <c:v>0.62537306712962959</c:v>
                </c:pt>
                <c:pt idx="26144">
                  <c:v>0.62537479166666665</c:v>
                </c:pt>
                <c:pt idx="26145">
                  <c:v>0.62537547453703701</c:v>
                </c:pt>
                <c:pt idx="26146">
                  <c:v>0.62537652777777775</c:v>
                </c:pt>
                <c:pt idx="26147">
                  <c:v>0.62537780092592588</c:v>
                </c:pt>
                <c:pt idx="26148">
                  <c:v>0.62537884259259269</c:v>
                </c:pt>
                <c:pt idx="26149">
                  <c:v>0.6253799884259259</c:v>
                </c:pt>
                <c:pt idx="26150">
                  <c:v>0.62538115740740741</c:v>
                </c:pt>
                <c:pt idx="26151">
                  <c:v>0.62538231481481477</c:v>
                </c:pt>
                <c:pt idx="26152">
                  <c:v>0.62538347222222224</c:v>
                </c:pt>
                <c:pt idx="26153">
                  <c:v>0.62538462962962971</c:v>
                </c:pt>
                <c:pt idx="26154">
                  <c:v>0.6253857986111111</c:v>
                </c:pt>
                <c:pt idx="26155">
                  <c:v>0.62538694444444443</c:v>
                </c:pt>
                <c:pt idx="26156">
                  <c:v>0.6253881018518519</c:v>
                </c:pt>
                <c:pt idx="26157">
                  <c:v>0.62538925925925926</c:v>
                </c:pt>
                <c:pt idx="26158">
                  <c:v>0.62539054398148153</c:v>
                </c:pt>
                <c:pt idx="26159">
                  <c:v>0.62539232638888886</c:v>
                </c:pt>
                <c:pt idx="26160">
                  <c:v>0.62539348379629633</c:v>
                </c:pt>
                <c:pt idx="26161">
                  <c:v>0.62539424768518526</c:v>
                </c:pt>
                <c:pt idx="26162">
                  <c:v>0.62539579861111116</c:v>
                </c:pt>
                <c:pt idx="26163">
                  <c:v>0.62539667824074074</c:v>
                </c:pt>
                <c:pt idx="26164">
                  <c:v>0.62539762731481485</c:v>
                </c:pt>
                <c:pt idx="26165">
                  <c:v>0.62539950231481478</c:v>
                </c:pt>
                <c:pt idx="26166">
                  <c:v>0.62540017361111111</c:v>
                </c:pt>
                <c:pt idx="26167">
                  <c:v>0.62540083333333329</c:v>
                </c:pt>
                <c:pt idx="26168">
                  <c:v>0.62540197916666662</c:v>
                </c:pt>
                <c:pt idx="26169">
                  <c:v>0.62540314814814812</c:v>
                </c:pt>
                <c:pt idx="26170">
                  <c:v>0.6254043055555556</c:v>
                </c:pt>
                <c:pt idx="26171">
                  <c:v>0.62540546296296295</c:v>
                </c:pt>
                <c:pt idx="26172">
                  <c:v>0.62540662037037031</c:v>
                </c:pt>
                <c:pt idx="26173">
                  <c:v>0.62540777777777778</c:v>
                </c:pt>
                <c:pt idx="26174">
                  <c:v>0.62540906250000006</c:v>
                </c:pt>
                <c:pt idx="26175">
                  <c:v>0.62541009259259261</c:v>
                </c:pt>
                <c:pt idx="26176">
                  <c:v>0.62541124999999997</c:v>
                </c:pt>
                <c:pt idx="26177">
                  <c:v>0.62541255787037031</c:v>
                </c:pt>
                <c:pt idx="26178">
                  <c:v>0.6254135648148148</c:v>
                </c:pt>
                <c:pt idx="26179">
                  <c:v>0.6254154282407407</c:v>
                </c:pt>
                <c:pt idx="26180">
                  <c:v>0.62541675925925932</c:v>
                </c:pt>
                <c:pt idx="26181">
                  <c:v>0.62541724537037036</c:v>
                </c:pt>
                <c:pt idx="26182">
                  <c:v>0.62541848379629628</c:v>
                </c:pt>
                <c:pt idx="26183">
                  <c:v>0.62541993055555556</c:v>
                </c:pt>
                <c:pt idx="26184">
                  <c:v>0.6254206365740741</c:v>
                </c:pt>
                <c:pt idx="26185">
                  <c:v>0.62542248842592585</c:v>
                </c:pt>
                <c:pt idx="26186">
                  <c:v>0.62542381944444447</c:v>
                </c:pt>
                <c:pt idx="26187">
                  <c:v>0.62542432870370368</c:v>
                </c:pt>
                <c:pt idx="26188">
                  <c:v>0.62542512731481481</c:v>
                </c:pt>
                <c:pt idx="26189">
                  <c:v>0.62542629629629631</c:v>
                </c:pt>
                <c:pt idx="26190">
                  <c:v>0.62542744212962964</c:v>
                </c:pt>
                <c:pt idx="26191">
                  <c:v>0.62542859953703711</c:v>
                </c:pt>
                <c:pt idx="26192">
                  <c:v>0.6254297685185185</c:v>
                </c:pt>
                <c:pt idx="26193">
                  <c:v>0.62543092592592597</c:v>
                </c:pt>
                <c:pt idx="26194">
                  <c:v>0.62543207175925919</c:v>
                </c:pt>
                <c:pt idx="26195">
                  <c:v>0.6254332407407408</c:v>
                </c:pt>
                <c:pt idx="26196">
                  <c:v>0.62543438657407413</c:v>
                </c:pt>
                <c:pt idx="26197">
                  <c:v>0.62543555555555552</c:v>
                </c:pt>
                <c:pt idx="26198">
                  <c:v>0.62543728009259258</c:v>
                </c:pt>
                <c:pt idx="26199">
                  <c:v>0.62543788194444438</c:v>
                </c:pt>
                <c:pt idx="26200">
                  <c:v>0.62543907407407406</c:v>
                </c:pt>
                <c:pt idx="26201">
                  <c:v>0.62544090277777775</c:v>
                </c:pt>
                <c:pt idx="26202">
                  <c:v>0.62544152777777784</c:v>
                </c:pt>
                <c:pt idx="26203">
                  <c:v>0.62544290509259259</c:v>
                </c:pt>
                <c:pt idx="26204">
                  <c:v>0.62544412037037045</c:v>
                </c:pt>
                <c:pt idx="26205">
                  <c:v>0.62544486111111108</c:v>
                </c:pt>
                <c:pt idx="26206">
                  <c:v>0.62544601851851855</c:v>
                </c:pt>
                <c:pt idx="26207">
                  <c:v>0.62544712962962956</c:v>
                </c:pt>
                <c:pt idx="26208">
                  <c:v>0.62544828703703703</c:v>
                </c:pt>
                <c:pt idx="26209">
                  <c:v>0.62544943287037036</c:v>
                </c:pt>
                <c:pt idx="26210">
                  <c:v>0.62545060185185186</c:v>
                </c:pt>
                <c:pt idx="26211">
                  <c:v>0.62545175925925922</c:v>
                </c:pt>
                <c:pt idx="26212">
                  <c:v>0.62545291666666669</c:v>
                </c:pt>
                <c:pt idx="26213">
                  <c:v>0.62545407407407416</c:v>
                </c:pt>
                <c:pt idx="26214">
                  <c:v>0.62545523148148152</c:v>
                </c:pt>
                <c:pt idx="26215">
                  <c:v>0.62545652777777783</c:v>
                </c:pt>
                <c:pt idx="26216">
                  <c:v>0.62545754629629624</c:v>
                </c:pt>
                <c:pt idx="26217">
                  <c:v>0.62545922453703706</c:v>
                </c:pt>
                <c:pt idx="26218">
                  <c:v>0.62546009259259261</c:v>
                </c:pt>
                <c:pt idx="26219">
                  <c:v>0.6254618287037037</c:v>
                </c:pt>
                <c:pt idx="26220">
                  <c:v>0.6254626157407408</c:v>
                </c:pt>
                <c:pt idx="26221">
                  <c:v>0.62546333333333337</c:v>
                </c:pt>
                <c:pt idx="26222">
                  <c:v>0.62546593750000001</c:v>
                </c:pt>
                <c:pt idx="26223">
                  <c:v>0.62546618055555558</c:v>
                </c:pt>
                <c:pt idx="26224">
                  <c:v>0.62546697916666671</c:v>
                </c:pt>
                <c:pt idx="26225">
                  <c:v>0.62546837962962964</c:v>
                </c:pt>
                <c:pt idx="26226">
                  <c:v>0.62546912037037039</c:v>
                </c:pt>
                <c:pt idx="26227">
                  <c:v>0.62547027777777775</c:v>
                </c:pt>
                <c:pt idx="26228">
                  <c:v>0.62547143518518522</c:v>
                </c:pt>
                <c:pt idx="26229">
                  <c:v>0.62547259259259258</c:v>
                </c:pt>
                <c:pt idx="26230">
                  <c:v>0.62547373842592591</c:v>
                </c:pt>
                <c:pt idx="26231">
                  <c:v>0.62547490740740741</c:v>
                </c:pt>
                <c:pt idx="26232">
                  <c:v>0.62547605324074074</c:v>
                </c:pt>
                <c:pt idx="26233">
                  <c:v>0.62547722222222224</c:v>
                </c:pt>
                <c:pt idx="26234">
                  <c:v>0.6254783796296296</c:v>
                </c:pt>
                <c:pt idx="26235">
                  <c:v>0.62547953703703707</c:v>
                </c:pt>
                <c:pt idx="26236">
                  <c:v>0.62548070601851857</c:v>
                </c:pt>
                <c:pt idx="26237">
                  <c:v>0.62548329861111107</c:v>
                </c:pt>
                <c:pt idx="26238">
                  <c:v>0.62548348379629626</c:v>
                </c:pt>
                <c:pt idx="26239">
                  <c:v>0.62548439814814816</c:v>
                </c:pt>
                <c:pt idx="26240">
                  <c:v>0.62548636574074068</c:v>
                </c:pt>
                <c:pt idx="26241">
                  <c:v>0.62548704861111104</c:v>
                </c:pt>
                <c:pt idx="26242">
                  <c:v>0.62548844907407408</c:v>
                </c:pt>
                <c:pt idx="26243">
                  <c:v>0.62548984953703701</c:v>
                </c:pt>
                <c:pt idx="26244">
                  <c:v>0.62549018518518518</c:v>
                </c:pt>
                <c:pt idx="26245">
                  <c:v>0.62549111111111111</c:v>
                </c:pt>
                <c:pt idx="26246">
                  <c:v>0.62549267361111116</c:v>
                </c:pt>
                <c:pt idx="26247">
                  <c:v>0.62549342592592594</c:v>
                </c:pt>
                <c:pt idx="26248">
                  <c:v>0.62549457175925927</c:v>
                </c:pt>
                <c:pt idx="26249">
                  <c:v>0.62549574074074077</c:v>
                </c:pt>
                <c:pt idx="26250">
                  <c:v>0.62549689814814813</c:v>
                </c:pt>
                <c:pt idx="26251">
                  <c:v>0.6254980555555556</c:v>
                </c:pt>
                <c:pt idx="26252">
                  <c:v>0.62549921296296296</c:v>
                </c:pt>
                <c:pt idx="26253">
                  <c:v>0.62550037037037043</c:v>
                </c:pt>
                <c:pt idx="26254">
                  <c:v>0.62550151620370364</c:v>
                </c:pt>
                <c:pt idx="26255">
                  <c:v>0.62550268518518515</c:v>
                </c:pt>
                <c:pt idx="26256">
                  <c:v>0.62550396990740742</c:v>
                </c:pt>
                <c:pt idx="26257">
                  <c:v>0.62550499999999998</c:v>
                </c:pt>
                <c:pt idx="26258">
                  <c:v>0.62550690972222223</c:v>
                </c:pt>
                <c:pt idx="26259">
                  <c:v>0.62550807870370373</c:v>
                </c:pt>
                <c:pt idx="26260">
                  <c:v>0.62550856481481487</c:v>
                </c:pt>
                <c:pt idx="26261">
                  <c:v>0.62551090277777777</c:v>
                </c:pt>
                <c:pt idx="26262">
                  <c:v>0.62551107638888892</c:v>
                </c:pt>
                <c:pt idx="26263">
                  <c:v>0.62551199074074071</c:v>
                </c:pt>
                <c:pt idx="26264">
                  <c:v>0.62551357638888894</c:v>
                </c:pt>
                <c:pt idx="26265">
                  <c:v>0.62551431712962957</c:v>
                </c:pt>
                <c:pt idx="26266">
                  <c:v>0.62551541666666666</c:v>
                </c:pt>
                <c:pt idx="26267">
                  <c:v>0.62551657407407402</c:v>
                </c:pt>
                <c:pt idx="26268">
                  <c:v>0.62551771990740745</c:v>
                </c:pt>
                <c:pt idx="26269">
                  <c:v>0.62551888888888896</c:v>
                </c:pt>
                <c:pt idx="26270">
                  <c:v>0.62552003472222217</c:v>
                </c:pt>
                <c:pt idx="26271">
                  <c:v>0.62552120370370368</c:v>
                </c:pt>
                <c:pt idx="26272">
                  <c:v>0.62552236111111104</c:v>
                </c:pt>
                <c:pt idx="26273">
                  <c:v>0.62552351851851851</c:v>
                </c:pt>
                <c:pt idx="26274">
                  <c:v>0.62552467592592598</c:v>
                </c:pt>
                <c:pt idx="26275">
                  <c:v>0.62552583333333334</c:v>
                </c:pt>
                <c:pt idx="26276">
                  <c:v>0.62552778935185183</c:v>
                </c:pt>
                <c:pt idx="26277">
                  <c:v>0.62552826388888894</c:v>
                </c:pt>
                <c:pt idx="26278">
                  <c:v>0.62553028935185184</c:v>
                </c:pt>
                <c:pt idx="26279">
                  <c:v>0.62553151620370373</c:v>
                </c:pt>
                <c:pt idx="26280">
                  <c:v>0.6255320138888889</c:v>
                </c:pt>
                <c:pt idx="26281">
                  <c:v>0.62553296296296301</c:v>
                </c:pt>
                <c:pt idx="26282">
                  <c:v>0.62553439814814815</c:v>
                </c:pt>
                <c:pt idx="26283">
                  <c:v>0.62553520833333331</c:v>
                </c:pt>
                <c:pt idx="26284">
                  <c:v>0.62553711805555556</c:v>
                </c:pt>
                <c:pt idx="26285">
                  <c:v>0.62553785879629631</c:v>
                </c:pt>
                <c:pt idx="26286">
                  <c:v>0.62553855324074081</c:v>
                </c:pt>
                <c:pt idx="26287">
                  <c:v>0.62553971064814817</c:v>
                </c:pt>
                <c:pt idx="26288">
                  <c:v>0.62554087962962968</c:v>
                </c:pt>
                <c:pt idx="26289">
                  <c:v>0.62554203703703704</c:v>
                </c:pt>
                <c:pt idx="26290">
                  <c:v>0.62554318287037036</c:v>
                </c:pt>
                <c:pt idx="26291">
                  <c:v>0.62554435185185187</c:v>
                </c:pt>
                <c:pt idx="26292">
                  <c:v>0.62554550925925922</c:v>
                </c:pt>
                <c:pt idx="26293">
                  <c:v>0.6255466666666667</c:v>
                </c:pt>
                <c:pt idx="26294">
                  <c:v>0.62554782407407405</c:v>
                </c:pt>
                <c:pt idx="26295">
                  <c:v>0.62554898148148153</c:v>
                </c:pt>
                <c:pt idx="26296">
                  <c:v>0.62555019675925927</c:v>
                </c:pt>
                <c:pt idx="26297">
                  <c:v>0.62555268518518514</c:v>
                </c:pt>
                <c:pt idx="26298">
                  <c:v>0.62555425925925923</c:v>
                </c:pt>
                <c:pt idx="26299">
                  <c:v>0.62555540509259255</c:v>
                </c:pt>
                <c:pt idx="26300">
                  <c:v>0.62555712962962962</c:v>
                </c:pt>
                <c:pt idx="26301">
                  <c:v>0.62555754629629623</c:v>
                </c:pt>
                <c:pt idx="26302">
                  <c:v>0.62555881944444447</c:v>
                </c:pt>
                <c:pt idx="26303">
                  <c:v>0.62556072916666672</c:v>
                </c:pt>
                <c:pt idx="26304">
                  <c:v>0.62556089120370373</c:v>
                </c:pt>
                <c:pt idx="26305">
                  <c:v>0.62556206018518512</c:v>
                </c:pt>
                <c:pt idx="26306">
                  <c:v>0.62556321759259259</c:v>
                </c:pt>
                <c:pt idx="26307">
                  <c:v>0.62556437500000006</c:v>
                </c:pt>
                <c:pt idx="26308">
                  <c:v>0.62556553240740742</c:v>
                </c:pt>
                <c:pt idx="26309">
                  <c:v>0.62556668981481478</c:v>
                </c:pt>
                <c:pt idx="26310">
                  <c:v>0.62556784722222225</c:v>
                </c:pt>
                <c:pt idx="26311">
                  <c:v>0.62556900462962961</c:v>
                </c:pt>
                <c:pt idx="26312">
                  <c:v>0.62557016203703708</c:v>
                </c:pt>
                <c:pt idx="26313">
                  <c:v>0.62557131944444444</c:v>
                </c:pt>
                <c:pt idx="26314">
                  <c:v>0.62557300925925929</c:v>
                </c:pt>
                <c:pt idx="26315">
                  <c:v>0.62557403935185185</c:v>
                </c:pt>
                <c:pt idx="26316">
                  <c:v>0.62557533564814816</c:v>
                </c:pt>
                <c:pt idx="26317">
                  <c:v>0.62557728009259261</c:v>
                </c:pt>
                <c:pt idx="26318">
                  <c:v>0.6255777199074074</c:v>
                </c:pt>
                <c:pt idx="26319">
                  <c:v>0.62557951388888888</c:v>
                </c:pt>
                <c:pt idx="26320">
                  <c:v>0.62557982638888887</c:v>
                </c:pt>
                <c:pt idx="26321">
                  <c:v>0.62558059027777779</c:v>
                </c:pt>
                <c:pt idx="26322">
                  <c:v>0.62558237268518524</c:v>
                </c:pt>
                <c:pt idx="26323">
                  <c:v>0.62558341435185183</c:v>
                </c:pt>
                <c:pt idx="26324">
                  <c:v>0.62558405092592595</c:v>
                </c:pt>
                <c:pt idx="26325">
                  <c:v>0.62558520833333331</c:v>
                </c:pt>
                <c:pt idx="26326">
                  <c:v>0.62558637731481481</c:v>
                </c:pt>
                <c:pt idx="26327">
                  <c:v>0.62558752314814814</c:v>
                </c:pt>
                <c:pt idx="26328">
                  <c:v>0.62558866898148147</c:v>
                </c:pt>
                <c:pt idx="26329">
                  <c:v>0.62558983796296297</c:v>
                </c:pt>
                <c:pt idx="26330">
                  <c:v>0.6255909837962963</c:v>
                </c:pt>
                <c:pt idx="26331">
                  <c:v>0.62559215277777769</c:v>
                </c:pt>
                <c:pt idx="26332">
                  <c:v>0.62559331018518516</c:v>
                </c:pt>
                <c:pt idx="26333">
                  <c:v>0.62559446759259263</c:v>
                </c:pt>
                <c:pt idx="26334">
                  <c:v>0.62559583333333335</c:v>
                </c:pt>
                <c:pt idx="26335">
                  <c:v>0.62559697916666668</c:v>
                </c:pt>
                <c:pt idx="26336">
                  <c:v>0.62559843749999999</c:v>
                </c:pt>
                <c:pt idx="26337">
                  <c:v>0.62559940972222217</c:v>
                </c:pt>
                <c:pt idx="26338">
                  <c:v>0.62560113425925923</c:v>
                </c:pt>
                <c:pt idx="26339">
                  <c:v>0.62560178240740738</c:v>
                </c:pt>
                <c:pt idx="26340">
                  <c:v>0.62560297453703706</c:v>
                </c:pt>
                <c:pt idx="26341">
                  <c:v>0.62560378472222222</c:v>
                </c:pt>
                <c:pt idx="26342">
                  <c:v>0.62560583333333331</c:v>
                </c:pt>
                <c:pt idx="26343">
                  <c:v>0.62560667824074079</c:v>
                </c:pt>
                <c:pt idx="26344">
                  <c:v>0.62560719907407403</c:v>
                </c:pt>
                <c:pt idx="26345">
                  <c:v>0.6256083564814815</c:v>
                </c:pt>
                <c:pt idx="26346">
                  <c:v>0.62560951388888886</c:v>
                </c:pt>
                <c:pt idx="26347">
                  <c:v>0.62561067129629633</c:v>
                </c:pt>
                <c:pt idx="26348">
                  <c:v>0.62561182870370369</c:v>
                </c:pt>
                <c:pt idx="26349">
                  <c:v>0.62561298611111116</c:v>
                </c:pt>
                <c:pt idx="26350">
                  <c:v>0.62561414351851852</c:v>
                </c:pt>
                <c:pt idx="26351">
                  <c:v>0.62561530092592588</c:v>
                </c:pt>
                <c:pt idx="26352">
                  <c:v>0.62561645833333335</c:v>
                </c:pt>
                <c:pt idx="26353">
                  <c:v>0.62561761574074071</c:v>
                </c:pt>
                <c:pt idx="26354">
                  <c:v>0.62561927083333335</c:v>
                </c:pt>
                <c:pt idx="26355">
                  <c:v>0.62562005787037034</c:v>
                </c:pt>
                <c:pt idx="26356">
                  <c:v>0.62562144675925924</c:v>
                </c:pt>
                <c:pt idx="26357">
                  <c:v>0.62562285879629631</c:v>
                </c:pt>
                <c:pt idx="26358">
                  <c:v>0.62562369212962965</c:v>
                </c:pt>
                <c:pt idx="26359">
                  <c:v>0.62562454861111116</c:v>
                </c:pt>
                <c:pt idx="26360">
                  <c:v>0.62562576388888891</c:v>
                </c:pt>
                <c:pt idx="26361">
                  <c:v>0.62562849537037046</c:v>
                </c:pt>
                <c:pt idx="26362">
                  <c:v>0.62563017361111106</c:v>
                </c:pt>
                <c:pt idx="26363">
                  <c:v>0.62563099537037037</c:v>
                </c:pt>
                <c:pt idx="26364">
                  <c:v>0.62563216435185187</c:v>
                </c:pt>
                <c:pt idx="26365">
                  <c:v>0.6256333101851852</c:v>
                </c:pt>
                <c:pt idx="26366">
                  <c:v>0.62563446759259256</c:v>
                </c:pt>
                <c:pt idx="26367">
                  <c:v>0.62563562500000003</c:v>
                </c:pt>
                <c:pt idx="26368">
                  <c:v>0.62563678240740739</c:v>
                </c:pt>
                <c:pt idx="26369">
                  <c:v>0.62563793981481486</c:v>
                </c:pt>
                <c:pt idx="26370">
                  <c:v>0.62563909722222222</c:v>
                </c:pt>
                <c:pt idx="26371">
                  <c:v>0.62564026620370372</c:v>
                </c:pt>
                <c:pt idx="26372">
                  <c:v>0.62564142361111108</c:v>
                </c:pt>
                <c:pt idx="26373">
                  <c:v>0.62564283564814815</c:v>
                </c:pt>
                <c:pt idx="26374">
                  <c:v>0.62564464120370367</c:v>
                </c:pt>
                <c:pt idx="26375">
                  <c:v>0.62564505787037039</c:v>
                </c:pt>
                <c:pt idx="26376">
                  <c:v>0.62564607638888892</c:v>
                </c:pt>
                <c:pt idx="26377">
                  <c:v>0.62564782407407404</c:v>
                </c:pt>
                <c:pt idx="26378">
                  <c:v>0.62564853009259258</c:v>
                </c:pt>
                <c:pt idx="26379">
                  <c:v>0.62564996527777772</c:v>
                </c:pt>
                <c:pt idx="26380">
                  <c:v>0.62565118055555557</c:v>
                </c:pt>
                <c:pt idx="26381">
                  <c:v>0.62565187499999997</c:v>
                </c:pt>
                <c:pt idx="26382">
                  <c:v>0.62565298611111109</c:v>
                </c:pt>
                <c:pt idx="26383">
                  <c:v>0.62565414351851845</c:v>
                </c:pt>
                <c:pt idx="26384">
                  <c:v>0.62565530092592592</c:v>
                </c:pt>
                <c:pt idx="26385">
                  <c:v>0.62565645833333339</c:v>
                </c:pt>
                <c:pt idx="26386">
                  <c:v>0.62565761574074075</c:v>
                </c:pt>
                <c:pt idx="26387">
                  <c:v>0.62565877314814811</c:v>
                </c:pt>
                <c:pt idx="26388">
                  <c:v>0.62565994212962961</c:v>
                </c:pt>
                <c:pt idx="26389">
                  <c:v>0.62566108796296294</c:v>
                </c:pt>
                <c:pt idx="26390">
                  <c:v>0.62566224537037041</c:v>
                </c:pt>
                <c:pt idx="26391">
                  <c:v>0.62566340277777777</c:v>
                </c:pt>
                <c:pt idx="26392">
                  <c:v>0.62566527777777781</c:v>
                </c:pt>
                <c:pt idx="26393">
                  <c:v>0.62566635416666661</c:v>
                </c:pt>
                <c:pt idx="26394">
                  <c:v>0.62566709490740746</c:v>
                </c:pt>
                <c:pt idx="26395">
                  <c:v>0.62566890046296297</c:v>
                </c:pt>
                <c:pt idx="26396">
                  <c:v>0.62567005787037033</c:v>
                </c:pt>
                <c:pt idx="26397">
                  <c:v>0.62567054398148148</c:v>
                </c:pt>
                <c:pt idx="26398">
                  <c:v>0.62567219907407412</c:v>
                </c:pt>
                <c:pt idx="26399">
                  <c:v>0.62567322916666668</c:v>
                </c:pt>
                <c:pt idx="26400">
                  <c:v>0.62567392361111107</c:v>
                </c:pt>
                <c:pt idx="26401">
                  <c:v>0.6256758912037037</c:v>
                </c:pt>
                <c:pt idx="26402">
                  <c:v>0.62567613425925928</c:v>
                </c:pt>
                <c:pt idx="26403">
                  <c:v>0.62567730324074078</c:v>
                </c:pt>
                <c:pt idx="26404">
                  <c:v>0.62567844907407411</c:v>
                </c:pt>
                <c:pt idx="26405">
                  <c:v>0.62567960648148147</c:v>
                </c:pt>
                <c:pt idx="26406">
                  <c:v>0.62568076388888894</c:v>
                </c:pt>
                <c:pt idx="26407">
                  <c:v>0.6256819212962963</c:v>
                </c:pt>
                <c:pt idx="26408">
                  <c:v>0.6256830902777778</c:v>
                </c:pt>
                <c:pt idx="26409">
                  <c:v>0.62568423611111113</c:v>
                </c:pt>
                <c:pt idx="26410">
                  <c:v>0.62568539351851848</c:v>
                </c:pt>
                <c:pt idx="26411">
                  <c:v>0.62568655092592596</c:v>
                </c:pt>
                <c:pt idx="26412">
                  <c:v>0.62568770833333331</c:v>
                </c:pt>
                <c:pt idx="26413">
                  <c:v>0.62568996527777776</c:v>
                </c:pt>
                <c:pt idx="26414">
                  <c:v>0.62569087962962966</c:v>
                </c:pt>
                <c:pt idx="26415">
                  <c:v>0.62569116898148147</c:v>
                </c:pt>
                <c:pt idx="26416">
                  <c:v>0.62569403935185186</c:v>
                </c:pt>
                <c:pt idx="26417">
                  <c:v>0.62569453703703704</c:v>
                </c:pt>
                <c:pt idx="26418">
                  <c:v>0.62569498842592586</c:v>
                </c:pt>
                <c:pt idx="26419">
                  <c:v>0.62569592592592593</c:v>
                </c:pt>
                <c:pt idx="26420">
                  <c:v>0.62569922453703708</c:v>
                </c:pt>
                <c:pt idx="26421">
                  <c:v>0.62569959490740745</c:v>
                </c:pt>
                <c:pt idx="26422">
                  <c:v>0.62570076388888896</c:v>
                </c:pt>
                <c:pt idx="26423">
                  <c:v>0.62570190972222217</c:v>
                </c:pt>
                <c:pt idx="26424">
                  <c:v>0.62570307870370367</c:v>
                </c:pt>
                <c:pt idx="26425">
                  <c:v>0.62570423611111103</c:v>
                </c:pt>
                <c:pt idx="26426">
                  <c:v>0.6257053935185185</c:v>
                </c:pt>
                <c:pt idx="26427">
                  <c:v>0.62570655092592598</c:v>
                </c:pt>
                <c:pt idx="26428">
                  <c:v>0.62570770833333333</c:v>
                </c:pt>
                <c:pt idx="26429">
                  <c:v>0.62570886574074069</c:v>
                </c:pt>
                <c:pt idx="26430">
                  <c:v>0.62571001157407413</c:v>
                </c:pt>
                <c:pt idx="26431">
                  <c:v>0.62571118055555563</c:v>
                </c:pt>
                <c:pt idx="26432">
                  <c:v>0.62571269675925922</c:v>
                </c:pt>
                <c:pt idx="26433">
                  <c:v>0.62571525462962962</c:v>
                </c:pt>
                <c:pt idx="26434">
                  <c:v>0.62571542824074078</c:v>
                </c:pt>
                <c:pt idx="26435">
                  <c:v>0.62571579861111115</c:v>
                </c:pt>
                <c:pt idx="26436">
                  <c:v>0.62571722222222226</c:v>
                </c:pt>
                <c:pt idx="26437">
                  <c:v>0.62571859953703701</c:v>
                </c:pt>
                <c:pt idx="26438">
                  <c:v>0.62571940972222218</c:v>
                </c:pt>
                <c:pt idx="26439">
                  <c:v>0.62572201388888882</c:v>
                </c:pt>
                <c:pt idx="26440">
                  <c:v>0.62572282407407409</c:v>
                </c:pt>
                <c:pt idx="26441">
                  <c:v>0.62572399305555559</c:v>
                </c:pt>
                <c:pt idx="26442">
                  <c:v>0.62572513888888892</c:v>
                </c:pt>
                <c:pt idx="26443">
                  <c:v>0.62572630787037031</c:v>
                </c:pt>
                <c:pt idx="26444">
                  <c:v>0.62572745370370364</c:v>
                </c:pt>
                <c:pt idx="26445">
                  <c:v>0.62572861111111111</c:v>
                </c:pt>
                <c:pt idx="26446">
                  <c:v>0.62572978009259261</c:v>
                </c:pt>
                <c:pt idx="26447">
                  <c:v>0.62573093749999997</c:v>
                </c:pt>
                <c:pt idx="26448">
                  <c:v>0.62573209490740733</c:v>
                </c:pt>
                <c:pt idx="26449">
                  <c:v>0.62573324074074077</c:v>
                </c:pt>
                <c:pt idx="26450">
                  <c:v>0.62573439814814813</c:v>
                </c:pt>
                <c:pt idx="26451">
                  <c:v>0.62573565972222223</c:v>
                </c:pt>
                <c:pt idx="26452">
                  <c:v>0.62573688657407411</c:v>
                </c:pt>
                <c:pt idx="26453">
                  <c:v>0.6257380208333333</c:v>
                </c:pt>
                <c:pt idx="26454">
                  <c:v>0.62573937499999999</c:v>
                </c:pt>
                <c:pt idx="26455">
                  <c:v>0.62574087962962965</c:v>
                </c:pt>
                <c:pt idx="26456">
                  <c:v>0.62574319444444448</c:v>
                </c:pt>
                <c:pt idx="26457">
                  <c:v>0.62574501157407403</c:v>
                </c:pt>
                <c:pt idx="26458">
                  <c:v>0.62574569444444439</c:v>
                </c:pt>
                <c:pt idx="26459">
                  <c:v>0.62574638888888889</c:v>
                </c:pt>
                <c:pt idx="26460">
                  <c:v>0.62574754629629636</c:v>
                </c:pt>
                <c:pt idx="26461">
                  <c:v>0.62574871527777776</c:v>
                </c:pt>
                <c:pt idx="26462">
                  <c:v>0.62574986111111108</c:v>
                </c:pt>
                <c:pt idx="26463">
                  <c:v>0.62575103009259259</c:v>
                </c:pt>
                <c:pt idx="26464">
                  <c:v>0.62575217592592591</c:v>
                </c:pt>
                <c:pt idx="26465">
                  <c:v>0.62575334490740742</c:v>
                </c:pt>
                <c:pt idx="26466">
                  <c:v>0.62575449074074074</c:v>
                </c:pt>
                <c:pt idx="26467">
                  <c:v>0.6257556481481481</c:v>
                </c:pt>
                <c:pt idx="26468">
                  <c:v>0.62575681712962972</c:v>
                </c:pt>
                <c:pt idx="26469">
                  <c:v>0.62575798611111111</c:v>
                </c:pt>
                <c:pt idx="26470">
                  <c:v>0.62576043981481477</c:v>
                </c:pt>
                <c:pt idx="26471">
                  <c:v>0.62576068287037034</c:v>
                </c:pt>
                <c:pt idx="26472">
                  <c:v>0.62576146990740733</c:v>
                </c:pt>
                <c:pt idx="26473">
                  <c:v>0.62576402777777784</c:v>
                </c:pt>
                <c:pt idx="26474">
                  <c:v>0.62576506944444443</c:v>
                </c:pt>
                <c:pt idx="26475">
                  <c:v>0.62576640046296295</c:v>
                </c:pt>
                <c:pt idx="26476">
                  <c:v>0.62576732638888888</c:v>
                </c:pt>
                <c:pt idx="26477">
                  <c:v>0.62576847222222221</c:v>
                </c:pt>
                <c:pt idx="26478">
                  <c:v>0.62576964120370371</c:v>
                </c:pt>
                <c:pt idx="26479">
                  <c:v>0.62577078703703704</c:v>
                </c:pt>
                <c:pt idx="26480">
                  <c:v>0.62577195601851854</c:v>
                </c:pt>
                <c:pt idx="26481">
                  <c:v>0.6257731134259259</c:v>
                </c:pt>
                <c:pt idx="26482">
                  <c:v>0.62577427083333326</c:v>
                </c:pt>
                <c:pt idx="26483">
                  <c:v>0.62577542824074073</c:v>
                </c:pt>
                <c:pt idx="26484">
                  <c:v>0.6257765856481482</c:v>
                </c:pt>
                <c:pt idx="26485">
                  <c:v>0.62577773148148153</c:v>
                </c:pt>
                <c:pt idx="26486">
                  <c:v>0.62577901620370369</c:v>
                </c:pt>
                <c:pt idx="26487">
                  <c:v>0.62578085648148152</c:v>
                </c:pt>
                <c:pt idx="26488">
                  <c:v>0.62578208333333329</c:v>
                </c:pt>
                <c:pt idx="26489">
                  <c:v>0.62578238425925925</c:v>
                </c:pt>
                <c:pt idx="26490">
                  <c:v>0.62578459490740734</c:v>
                </c:pt>
                <c:pt idx="26491">
                  <c:v>0.62578572916666675</c:v>
                </c:pt>
                <c:pt idx="26492">
                  <c:v>0.62578584490740741</c:v>
                </c:pt>
                <c:pt idx="26493">
                  <c:v>0.62578729166666669</c:v>
                </c:pt>
                <c:pt idx="26494">
                  <c:v>0.62578908564814817</c:v>
                </c:pt>
                <c:pt idx="26495">
                  <c:v>0.62578965277777776</c:v>
                </c:pt>
                <c:pt idx="26496">
                  <c:v>0.62579047453703707</c:v>
                </c:pt>
                <c:pt idx="26497">
                  <c:v>0.62579163194444443</c:v>
                </c:pt>
                <c:pt idx="26498">
                  <c:v>0.6257927893518519</c:v>
                </c:pt>
                <c:pt idx="26499">
                  <c:v>0.62579394675925926</c:v>
                </c:pt>
                <c:pt idx="26500">
                  <c:v>0.62579510416666662</c:v>
                </c:pt>
                <c:pt idx="26501">
                  <c:v>0.62579625000000005</c:v>
                </c:pt>
                <c:pt idx="26502">
                  <c:v>0.62579741898148145</c:v>
                </c:pt>
                <c:pt idx="26503">
                  <c:v>0.62579856481481477</c:v>
                </c:pt>
                <c:pt idx="26504">
                  <c:v>0.62579973379629628</c:v>
                </c:pt>
                <c:pt idx="26505">
                  <c:v>0.62580089120370375</c:v>
                </c:pt>
                <c:pt idx="26506">
                  <c:v>0.62580241898148148</c:v>
                </c:pt>
                <c:pt idx="26507">
                  <c:v>0.62580374999999999</c:v>
                </c:pt>
                <c:pt idx="26508">
                  <c:v>0.62580443287037035</c:v>
                </c:pt>
                <c:pt idx="26509">
                  <c:v>0.62580663194444441</c:v>
                </c:pt>
                <c:pt idx="26510">
                  <c:v>0.62580709490740738</c:v>
                </c:pt>
                <c:pt idx="26511">
                  <c:v>0.62580802083333331</c:v>
                </c:pt>
                <c:pt idx="26512">
                  <c:v>0.62580917824074078</c:v>
                </c:pt>
                <c:pt idx="26513">
                  <c:v>0.62581016203703699</c:v>
                </c:pt>
                <c:pt idx="26514">
                  <c:v>0.6258113657407407</c:v>
                </c:pt>
                <c:pt idx="26515">
                  <c:v>0.6258151851851852</c:v>
                </c:pt>
                <c:pt idx="26516">
                  <c:v>0.62581541666666662</c:v>
                </c:pt>
                <c:pt idx="26517">
                  <c:v>0.62581606481481489</c:v>
                </c:pt>
                <c:pt idx="26518">
                  <c:v>0.62581723379629628</c:v>
                </c:pt>
                <c:pt idx="26519">
                  <c:v>0.62581839120370375</c:v>
                </c:pt>
                <c:pt idx="26520">
                  <c:v>0.62581954861111111</c:v>
                </c:pt>
                <c:pt idx="26521">
                  <c:v>0.62582070601851847</c:v>
                </c:pt>
                <c:pt idx="26522">
                  <c:v>0.62582185185185191</c:v>
                </c:pt>
                <c:pt idx="26523">
                  <c:v>0.6258230208333333</c:v>
                </c:pt>
                <c:pt idx="26524">
                  <c:v>0.62582416666666663</c:v>
                </c:pt>
                <c:pt idx="26525">
                  <c:v>0.62582533564814813</c:v>
                </c:pt>
                <c:pt idx="26526">
                  <c:v>0.6258264930555556</c:v>
                </c:pt>
                <c:pt idx="26527">
                  <c:v>0.62582797453703698</c:v>
                </c:pt>
                <c:pt idx="26528">
                  <c:v>0.62582881944444446</c:v>
                </c:pt>
                <c:pt idx="26529">
                  <c:v>0.62583042824074075</c:v>
                </c:pt>
                <c:pt idx="26530">
                  <c:v>0.62583145833333342</c:v>
                </c:pt>
                <c:pt idx="26531">
                  <c:v>0.62583285879629635</c:v>
                </c:pt>
                <c:pt idx="26532">
                  <c:v>0.62583422453703696</c:v>
                </c:pt>
                <c:pt idx="26533">
                  <c:v>0.6258348032407407</c:v>
                </c:pt>
                <c:pt idx="26534">
                  <c:v>0.62583644675925931</c:v>
                </c:pt>
                <c:pt idx="26535">
                  <c:v>0.62583760416666667</c:v>
                </c:pt>
                <c:pt idx="26536">
                  <c:v>0.62583805555555561</c:v>
                </c:pt>
                <c:pt idx="26537">
                  <c:v>0.625839224537037</c:v>
                </c:pt>
                <c:pt idx="26538">
                  <c:v>0.62584038194444436</c:v>
                </c:pt>
                <c:pt idx="26539">
                  <c:v>0.62584153935185183</c:v>
                </c:pt>
                <c:pt idx="26540">
                  <c:v>0.62584268518518515</c:v>
                </c:pt>
                <c:pt idx="26541">
                  <c:v>0.62584385416666666</c:v>
                </c:pt>
                <c:pt idx="26542">
                  <c:v>0.62584499999999998</c:v>
                </c:pt>
                <c:pt idx="26543">
                  <c:v>0.62584615740740746</c:v>
                </c:pt>
                <c:pt idx="26544">
                  <c:v>0.62584732638888896</c:v>
                </c:pt>
                <c:pt idx="26545">
                  <c:v>0.62584847222222217</c:v>
                </c:pt>
                <c:pt idx="26546">
                  <c:v>0.62584979166666665</c:v>
                </c:pt>
                <c:pt idx="26547">
                  <c:v>0.62585101851851854</c:v>
                </c:pt>
                <c:pt idx="26548">
                  <c:v>0.62585361111111115</c:v>
                </c:pt>
                <c:pt idx="26549">
                  <c:v>0.62585379629629623</c:v>
                </c:pt>
                <c:pt idx="26550">
                  <c:v>0.62585430555555555</c:v>
                </c:pt>
                <c:pt idx="26551">
                  <c:v>0.62585548611111108</c:v>
                </c:pt>
                <c:pt idx="26552">
                  <c:v>0.625857199074074</c:v>
                </c:pt>
                <c:pt idx="26553">
                  <c:v>0.62585774305555553</c:v>
                </c:pt>
                <c:pt idx="26554">
                  <c:v>0.62585958333333325</c:v>
                </c:pt>
                <c:pt idx="26555">
                  <c:v>0.62586113425925927</c:v>
                </c:pt>
                <c:pt idx="26556">
                  <c:v>0.62586142361111119</c:v>
                </c:pt>
                <c:pt idx="26557">
                  <c:v>0.62586236111111115</c:v>
                </c:pt>
                <c:pt idx="26558">
                  <c:v>0.62586353009259255</c:v>
                </c:pt>
                <c:pt idx="26559">
                  <c:v>0.62586467592592587</c:v>
                </c:pt>
                <c:pt idx="26560">
                  <c:v>0.62586583333333334</c:v>
                </c:pt>
                <c:pt idx="26561">
                  <c:v>0.62586700231481485</c:v>
                </c:pt>
                <c:pt idx="26562">
                  <c:v>0.62586814814814817</c:v>
                </c:pt>
                <c:pt idx="26563">
                  <c:v>0.62586931712962957</c:v>
                </c:pt>
                <c:pt idx="26564">
                  <c:v>0.62587047453703704</c:v>
                </c:pt>
                <c:pt idx="26565">
                  <c:v>0.62587163194444451</c:v>
                </c:pt>
                <c:pt idx="26566">
                  <c:v>0.62587278935185187</c:v>
                </c:pt>
                <c:pt idx="26567">
                  <c:v>0.62587481481481488</c:v>
                </c:pt>
                <c:pt idx="26568">
                  <c:v>0.6258760185185186</c:v>
                </c:pt>
                <c:pt idx="26569">
                  <c:v>0.62587648148148156</c:v>
                </c:pt>
                <c:pt idx="26570">
                  <c:v>0.62587827546296293</c:v>
                </c:pt>
                <c:pt idx="26571">
                  <c:v>0.62587957175925923</c:v>
                </c:pt>
                <c:pt idx="26572">
                  <c:v>0.62587988425925922</c:v>
                </c:pt>
                <c:pt idx="26573">
                  <c:v>0.62588186342592589</c:v>
                </c:pt>
                <c:pt idx="26574">
                  <c:v>0.62588289351851856</c:v>
                </c:pt>
                <c:pt idx="26575">
                  <c:v>0.6258834143518518</c:v>
                </c:pt>
                <c:pt idx="26576">
                  <c:v>0.62588520833333339</c:v>
                </c:pt>
                <c:pt idx="26577">
                  <c:v>0.62588596064814817</c:v>
                </c:pt>
                <c:pt idx="26578">
                  <c:v>0.6258866666666667</c:v>
                </c:pt>
                <c:pt idx="26579">
                  <c:v>0.62588782407407406</c:v>
                </c:pt>
                <c:pt idx="26580">
                  <c:v>0.62588899305555556</c:v>
                </c:pt>
                <c:pt idx="26581">
                  <c:v>0.62589013888888889</c:v>
                </c:pt>
                <c:pt idx="26582">
                  <c:v>0.62589130787037039</c:v>
                </c:pt>
                <c:pt idx="26583">
                  <c:v>0.62589245370370372</c:v>
                </c:pt>
                <c:pt idx="26584">
                  <c:v>0.62589362268518522</c:v>
                </c:pt>
                <c:pt idx="26585">
                  <c:v>0.62589478009259258</c:v>
                </c:pt>
                <c:pt idx="26586">
                  <c:v>0.62589592592592591</c:v>
                </c:pt>
                <c:pt idx="26587">
                  <c:v>0.62589709490740741</c:v>
                </c:pt>
                <c:pt idx="26588">
                  <c:v>0.62589979166666665</c:v>
                </c:pt>
                <c:pt idx="26589">
                  <c:v>0.62590096064814815</c:v>
                </c:pt>
                <c:pt idx="26590">
                  <c:v>0.62590263888888886</c:v>
                </c:pt>
                <c:pt idx="26591">
                  <c:v>0.62590418981481488</c:v>
                </c:pt>
                <c:pt idx="26592">
                  <c:v>0.6259046064814815</c:v>
                </c:pt>
                <c:pt idx="26593">
                  <c:v>0.62590586805555559</c:v>
                </c:pt>
                <c:pt idx="26594">
                  <c:v>0.6259075462962963</c:v>
                </c:pt>
                <c:pt idx="26595">
                  <c:v>0.62590795138888888</c:v>
                </c:pt>
                <c:pt idx="26596">
                  <c:v>0.62591004629629621</c:v>
                </c:pt>
                <c:pt idx="26597">
                  <c:v>0.62591084490740745</c:v>
                </c:pt>
                <c:pt idx="26598">
                  <c:v>0.62591131944444445</c:v>
                </c:pt>
                <c:pt idx="26599">
                  <c:v>0.62591247685185192</c:v>
                </c:pt>
                <c:pt idx="26600">
                  <c:v>0.62591364583333331</c:v>
                </c:pt>
                <c:pt idx="26601">
                  <c:v>0.62591480324074067</c:v>
                </c:pt>
                <c:pt idx="26602">
                  <c:v>0.62591594907407411</c:v>
                </c:pt>
                <c:pt idx="26603">
                  <c:v>0.62591710648148147</c:v>
                </c:pt>
                <c:pt idx="26604">
                  <c:v>0.62591826388888894</c:v>
                </c:pt>
                <c:pt idx="26605">
                  <c:v>0.6259194212962963</c:v>
                </c:pt>
                <c:pt idx="26606">
                  <c:v>0.62592057870370366</c:v>
                </c:pt>
                <c:pt idx="26607">
                  <c:v>0.62592173611111113</c:v>
                </c:pt>
                <c:pt idx="26608">
                  <c:v>0.62592358796296299</c:v>
                </c:pt>
                <c:pt idx="26609">
                  <c:v>0.62592480324074073</c:v>
                </c:pt>
                <c:pt idx="26610">
                  <c:v>0.62592519675925928</c:v>
                </c:pt>
                <c:pt idx="26611">
                  <c:v>0.62592681712962961</c:v>
                </c:pt>
                <c:pt idx="26612">
                  <c:v>0.62592805555555553</c:v>
                </c:pt>
                <c:pt idx="26613">
                  <c:v>0.62592871527777783</c:v>
                </c:pt>
                <c:pt idx="26614">
                  <c:v>0.6259304166666666</c:v>
                </c:pt>
                <c:pt idx="26615">
                  <c:v>0.62593180555555561</c:v>
                </c:pt>
                <c:pt idx="26616">
                  <c:v>0.62593215277777781</c:v>
                </c:pt>
                <c:pt idx="26617">
                  <c:v>0.62593393518518525</c:v>
                </c:pt>
                <c:pt idx="26618">
                  <c:v>0.62593445601851849</c:v>
                </c:pt>
                <c:pt idx="26619">
                  <c:v>0.625935625</c:v>
                </c:pt>
                <c:pt idx="26620">
                  <c:v>0.62593678240740747</c:v>
                </c:pt>
                <c:pt idx="26621">
                  <c:v>0.62593793981481483</c:v>
                </c:pt>
                <c:pt idx="26622">
                  <c:v>0.62593909722222218</c:v>
                </c:pt>
                <c:pt idx="26623">
                  <c:v>0.62594025462962966</c:v>
                </c:pt>
                <c:pt idx="26624">
                  <c:v>0.62594141203703713</c:v>
                </c:pt>
                <c:pt idx="26625">
                  <c:v>0.62594258101851852</c:v>
                </c:pt>
                <c:pt idx="26626">
                  <c:v>0.62594372685185184</c:v>
                </c:pt>
                <c:pt idx="26627">
                  <c:v>0.6259448842592592</c:v>
                </c:pt>
                <c:pt idx="26628">
                  <c:v>0.62594607638888888</c:v>
                </c:pt>
                <c:pt idx="26629">
                  <c:v>0.62594842592592592</c:v>
                </c:pt>
                <c:pt idx="26630">
                  <c:v>0.62594954861111107</c:v>
                </c:pt>
                <c:pt idx="26631">
                  <c:v>0.62594967592592599</c:v>
                </c:pt>
                <c:pt idx="26632">
                  <c:v>0.62595177083333331</c:v>
                </c:pt>
                <c:pt idx="26633">
                  <c:v>0.62595274305555559</c:v>
                </c:pt>
                <c:pt idx="26634">
                  <c:v>0.62595303240740741</c:v>
                </c:pt>
                <c:pt idx="26635">
                  <c:v>0.62595437499999995</c:v>
                </c:pt>
                <c:pt idx="26636">
                  <c:v>0.62595552083333339</c:v>
                </c:pt>
                <c:pt idx="26637">
                  <c:v>0.62595645833333335</c:v>
                </c:pt>
                <c:pt idx="26638">
                  <c:v>0.62595761574074071</c:v>
                </c:pt>
                <c:pt idx="26639">
                  <c:v>0.62595877314814818</c:v>
                </c:pt>
                <c:pt idx="26640">
                  <c:v>0.62595993055555554</c:v>
                </c:pt>
                <c:pt idx="26641">
                  <c:v>0.62596108796296301</c:v>
                </c:pt>
                <c:pt idx="26642">
                  <c:v>0.62596224537037037</c:v>
                </c:pt>
                <c:pt idx="26643">
                  <c:v>0.62596340277777773</c:v>
                </c:pt>
                <c:pt idx="26644">
                  <c:v>0.6259645601851852</c:v>
                </c:pt>
                <c:pt idx="26645">
                  <c:v>0.62596571759259256</c:v>
                </c:pt>
                <c:pt idx="26646">
                  <c:v>0.62596687500000003</c:v>
                </c:pt>
                <c:pt idx="26647">
                  <c:v>0.62596803240740739</c:v>
                </c:pt>
                <c:pt idx="26648">
                  <c:v>0.62596981481481484</c:v>
                </c:pt>
                <c:pt idx="26649">
                  <c:v>0.62597112268518518</c:v>
                </c:pt>
                <c:pt idx="26650">
                  <c:v>0.6259720138888889</c:v>
                </c:pt>
                <c:pt idx="26651">
                  <c:v>0.62597329861111117</c:v>
                </c:pt>
                <c:pt idx="26652">
                  <c:v>0.625974386574074</c:v>
                </c:pt>
                <c:pt idx="26653">
                  <c:v>0.62597499999999995</c:v>
                </c:pt>
                <c:pt idx="26654">
                  <c:v>0.62597665509259259</c:v>
                </c:pt>
                <c:pt idx="26655">
                  <c:v>0.6259778587962963</c:v>
                </c:pt>
                <c:pt idx="26656">
                  <c:v>0.62597849537037042</c:v>
                </c:pt>
                <c:pt idx="26657">
                  <c:v>0.62597960648148143</c:v>
                </c:pt>
                <c:pt idx="26658">
                  <c:v>0.62598077546296294</c:v>
                </c:pt>
                <c:pt idx="26659">
                  <c:v>0.62598192129629637</c:v>
                </c:pt>
                <c:pt idx="26660">
                  <c:v>0.62598309027777777</c:v>
                </c:pt>
                <c:pt idx="26661">
                  <c:v>0.62598423611111109</c:v>
                </c:pt>
                <c:pt idx="26662">
                  <c:v>0.62598539351851856</c:v>
                </c:pt>
                <c:pt idx="26663">
                  <c:v>0.62598656250000007</c:v>
                </c:pt>
                <c:pt idx="26664">
                  <c:v>0.62598771990740742</c:v>
                </c:pt>
                <c:pt idx="26665">
                  <c:v>0.62598886574074075</c:v>
                </c:pt>
                <c:pt idx="26666">
                  <c:v>0.62599024305555562</c:v>
                </c:pt>
                <c:pt idx="26667">
                  <c:v>0.62599181712962959</c:v>
                </c:pt>
                <c:pt idx="26668">
                  <c:v>0.62599361111111107</c:v>
                </c:pt>
                <c:pt idx="26669">
                  <c:v>0.62599478009259257</c:v>
                </c:pt>
                <c:pt idx="26670">
                  <c:v>0.62599678240740741</c:v>
                </c:pt>
                <c:pt idx="26671">
                  <c:v>0.62599708333333337</c:v>
                </c:pt>
                <c:pt idx="26672">
                  <c:v>0.62599921296296301</c:v>
                </c:pt>
                <c:pt idx="26673">
                  <c:v>0.6260002546296296</c:v>
                </c:pt>
                <c:pt idx="26674">
                  <c:v>0.62600054398148153</c:v>
                </c:pt>
                <c:pt idx="26675">
                  <c:v>0.62600171296296303</c:v>
                </c:pt>
                <c:pt idx="26676">
                  <c:v>0.62600287037037039</c:v>
                </c:pt>
                <c:pt idx="26677">
                  <c:v>0.62600402777777775</c:v>
                </c:pt>
                <c:pt idx="26678">
                  <c:v>0.62600518518518511</c:v>
                </c:pt>
                <c:pt idx="26679">
                  <c:v>0.62600634259259258</c:v>
                </c:pt>
                <c:pt idx="26680">
                  <c:v>0.62600755787037032</c:v>
                </c:pt>
                <c:pt idx="26681">
                  <c:v>0.62600865740740741</c:v>
                </c:pt>
                <c:pt idx="26682">
                  <c:v>0.62600981481481477</c:v>
                </c:pt>
                <c:pt idx="26683">
                  <c:v>0.62601096064814821</c:v>
                </c:pt>
                <c:pt idx="26684">
                  <c:v>0.6260121296296296</c:v>
                </c:pt>
                <c:pt idx="26685">
                  <c:v>0.62601488425925933</c:v>
                </c:pt>
                <c:pt idx="26686">
                  <c:v>0.62601506944444441</c:v>
                </c:pt>
                <c:pt idx="26687">
                  <c:v>0.62601565972222217</c:v>
                </c:pt>
                <c:pt idx="26688">
                  <c:v>0.62601703703703704</c:v>
                </c:pt>
                <c:pt idx="26689">
                  <c:v>0.62601848379629632</c:v>
                </c:pt>
                <c:pt idx="26690">
                  <c:v>0.62601929398148148</c:v>
                </c:pt>
                <c:pt idx="26691">
                  <c:v>0.62602033564814819</c:v>
                </c:pt>
                <c:pt idx="26692">
                  <c:v>0.6260217939814815</c:v>
                </c:pt>
                <c:pt idx="26693">
                  <c:v>0.62602299768518521</c:v>
                </c:pt>
                <c:pt idx="26694">
                  <c:v>0.62602450231481477</c:v>
                </c:pt>
                <c:pt idx="26695">
                  <c:v>0.62602577546296301</c:v>
                </c:pt>
                <c:pt idx="26696">
                  <c:v>0.62602607638888885</c:v>
                </c:pt>
                <c:pt idx="26697">
                  <c:v>0.62602716435185191</c:v>
                </c:pt>
                <c:pt idx="26698">
                  <c:v>0.6260283333333333</c:v>
                </c:pt>
                <c:pt idx="26699">
                  <c:v>0.62602949074074066</c:v>
                </c:pt>
                <c:pt idx="26700">
                  <c:v>0.62603064814814813</c:v>
                </c:pt>
                <c:pt idx="26701">
                  <c:v>0.62603179398148145</c:v>
                </c:pt>
                <c:pt idx="26702">
                  <c:v>0.62603296296296296</c:v>
                </c:pt>
                <c:pt idx="26703">
                  <c:v>0.62603412037037032</c:v>
                </c:pt>
                <c:pt idx="26704">
                  <c:v>0.62603527777777779</c:v>
                </c:pt>
                <c:pt idx="26705">
                  <c:v>0.62603643518518526</c:v>
                </c:pt>
                <c:pt idx="26706">
                  <c:v>0.62603777777777769</c:v>
                </c:pt>
                <c:pt idx="26707">
                  <c:v>0.62604017361111108</c:v>
                </c:pt>
                <c:pt idx="26708">
                  <c:v>0.62604035879629627</c:v>
                </c:pt>
                <c:pt idx="26709">
                  <c:v>0.62604121527777778</c:v>
                </c:pt>
                <c:pt idx="26710">
                  <c:v>0.62604274305555552</c:v>
                </c:pt>
                <c:pt idx="26711">
                  <c:v>0.62604343750000002</c:v>
                </c:pt>
                <c:pt idx="26712">
                  <c:v>0.62604487268518516</c:v>
                </c:pt>
                <c:pt idx="26713">
                  <c:v>0.62604592592592601</c:v>
                </c:pt>
                <c:pt idx="26714">
                  <c:v>0.62604710648148154</c:v>
                </c:pt>
                <c:pt idx="26715">
                  <c:v>0.62604880787037032</c:v>
                </c:pt>
                <c:pt idx="26716">
                  <c:v>0.62604932870370367</c:v>
                </c:pt>
                <c:pt idx="26717">
                  <c:v>0.62605031249999998</c:v>
                </c:pt>
                <c:pt idx="26718">
                  <c:v>0.62605148148148149</c:v>
                </c:pt>
                <c:pt idx="26719">
                  <c:v>0.62605262731481481</c:v>
                </c:pt>
                <c:pt idx="26720">
                  <c:v>0.62605379629629632</c:v>
                </c:pt>
                <c:pt idx="26721">
                  <c:v>0.62605495370370368</c:v>
                </c:pt>
                <c:pt idx="26722">
                  <c:v>0.62605611111111115</c:v>
                </c:pt>
                <c:pt idx="26723">
                  <c:v>0.62605726851851851</c:v>
                </c:pt>
                <c:pt idx="26724">
                  <c:v>0.62605842592592587</c:v>
                </c:pt>
                <c:pt idx="26725">
                  <c:v>0.62605958333333334</c:v>
                </c:pt>
                <c:pt idx="26726">
                  <c:v>0.62606074074074081</c:v>
                </c:pt>
                <c:pt idx="26727">
                  <c:v>0.62606224537037036</c:v>
                </c:pt>
                <c:pt idx="26728">
                  <c:v>0.62606420138888885</c:v>
                </c:pt>
                <c:pt idx="26729">
                  <c:v>0.6260648148148148</c:v>
                </c:pt>
                <c:pt idx="26730">
                  <c:v>0.62606559027777786</c:v>
                </c:pt>
                <c:pt idx="26731">
                  <c:v>0.62606697916666665</c:v>
                </c:pt>
                <c:pt idx="26732">
                  <c:v>0.62606802083333335</c:v>
                </c:pt>
                <c:pt idx="26733">
                  <c:v>0.62606988425925925</c:v>
                </c:pt>
                <c:pt idx="26734">
                  <c:v>0.62607061342592585</c:v>
                </c:pt>
                <c:pt idx="26735">
                  <c:v>0.62607114583333334</c:v>
                </c:pt>
                <c:pt idx="26736">
                  <c:v>0.6260723032407407</c:v>
                </c:pt>
                <c:pt idx="26737">
                  <c:v>0.62607346064814817</c:v>
                </c:pt>
                <c:pt idx="26738">
                  <c:v>0.62607462962962956</c:v>
                </c:pt>
                <c:pt idx="26739">
                  <c:v>0.62607578703703703</c:v>
                </c:pt>
                <c:pt idx="26740">
                  <c:v>0.62607699074074075</c:v>
                </c:pt>
                <c:pt idx="26741">
                  <c:v>0.62607810185185186</c:v>
                </c:pt>
                <c:pt idx="26742">
                  <c:v>0.62607925925925922</c:v>
                </c:pt>
                <c:pt idx="26743">
                  <c:v>0.62608040509259266</c:v>
                </c:pt>
                <c:pt idx="26744">
                  <c:v>0.62608157407407405</c:v>
                </c:pt>
                <c:pt idx="26745">
                  <c:v>0.6260827893518518</c:v>
                </c:pt>
                <c:pt idx="26746">
                  <c:v>0.62608440972222223</c:v>
                </c:pt>
                <c:pt idx="26747">
                  <c:v>0.62608520833333337</c:v>
                </c:pt>
                <c:pt idx="26748">
                  <c:v>0.62608666666666668</c:v>
                </c:pt>
                <c:pt idx="26749">
                  <c:v>0.6260880324074074</c:v>
                </c:pt>
                <c:pt idx="26750">
                  <c:v>0.62608905092592593</c:v>
                </c:pt>
                <c:pt idx="26751">
                  <c:v>0.62609090277777779</c:v>
                </c:pt>
                <c:pt idx="26752">
                  <c:v>0.6260912847222222</c:v>
                </c:pt>
                <c:pt idx="26753">
                  <c:v>0.62609203703703697</c:v>
                </c:pt>
                <c:pt idx="26754">
                  <c:v>0.62609406249999999</c:v>
                </c:pt>
                <c:pt idx="26755">
                  <c:v>0.62609504629629631</c:v>
                </c:pt>
                <c:pt idx="26756">
                  <c:v>0.62609562499999993</c:v>
                </c:pt>
                <c:pt idx="26757">
                  <c:v>0.62609660879629636</c:v>
                </c:pt>
                <c:pt idx="26758">
                  <c:v>0.62609777777777775</c:v>
                </c:pt>
                <c:pt idx="26759">
                  <c:v>0.62609893518518511</c:v>
                </c:pt>
                <c:pt idx="26760">
                  <c:v>0.62610009259259258</c:v>
                </c:pt>
                <c:pt idx="26761">
                  <c:v>0.62610125000000005</c:v>
                </c:pt>
                <c:pt idx="26762">
                  <c:v>0.62610240740740741</c:v>
                </c:pt>
                <c:pt idx="26763">
                  <c:v>0.62610356481481477</c:v>
                </c:pt>
                <c:pt idx="26764">
                  <c:v>0.62610472222222213</c:v>
                </c:pt>
                <c:pt idx="26765">
                  <c:v>0.62610587962962971</c:v>
                </c:pt>
                <c:pt idx="26766">
                  <c:v>0.62610703703703707</c:v>
                </c:pt>
                <c:pt idx="26767">
                  <c:v>0.6261085300925926</c:v>
                </c:pt>
                <c:pt idx="26768">
                  <c:v>0.62611033564814811</c:v>
                </c:pt>
                <c:pt idx="26769">
                  <c:v>0.62611083333333339</c:v>
                </c:pt>
                <c:pt idx="26770">
                  <c:v>0.62611230324074074</c:v>
                </c:pt>
                <c:pt idx="26771">
                  <c:v>0.62611350694444445</c:v>
                </c:pt>
                <c:pt idx="26772">
                  <c:v>0.62611398148148145</c:v>
                </c:pt>
                <c:pt idx="26773">
                  <c:v>0.62611559027777786</c:v>
                </c:pt>
                <c:pt idx="26774">
                  <c:v>0.62611628472222225</c:v>
                </c:pt>
                <c:pt idx="26775">
                  <c:v>0.62611744212962961</c:v>
                </c:pt>
                <c:pt idx="26776">
                  <c:v>0.62611861111111111</c:v>
                </c:pt>
                <c:pt idx="26777">
                  <c:v>0.62611976851851847</c:v>
                </c:pt>
                <c:pt idx="26778">
                  <c:v>0.62612091435185191</c:v>
                </c:pt>
                <c:pt idx="26779">
                  <c:v>0.6261220833333333</c:v>
                </c:pt>
                <c:pt idx="26780">
                  <c:v>0.62612324074074077</c:v>
                </c:pt>
                <c:pt idx="26781">
                  <c:v>0.62612439814814813</c:v>
                </c:pt>
                <c:pt idx="26782">
                  <c:v>0.6261255555555556</c:v>
                </c:pt>
                <c:pt idx="26783">
                  <c:v>0.62612671296296296</c:v>
                </c:pt>
                <c:pt idx="26784">
                  <c:v>0.62612785879629629</c:v>
                </c:pt>
                <c:pt idx="26785">
                  <c:v>0.62612930555555557</c:v>
                </c:pt>
                <c:pt idx="26786">
                  <c:v>0.62613167824074079</c:v>
                </c:pt>
                <c:pt idx="26787">
                  <c:v>0.62613284722222218</c:v>
                </c:pt>
                <c:pt idx="26788">
                  <c:v>0.626134525462963</c:v>
                </c:pt>
                <c:pt idx="26789">
                  <c:v>0.62613532407407402</c:v>
                </c:pt>
                <c:pt idx="26790">
                  <c:v>0.62613637731481475</c:v>
                </c:pt>
                <c:pt idx="26791">
                  <c:v>0.62613752314814819</c:v>
                </c:pt>
                <c:pt idx="26792">
                  <c:v>0.62613997685185185</c:v>
                </c:pt>
                <c:pt idx="26793">
                  <c:v>0.62614081018518519</c:v>
                </c:pt>
                <c:pt idx="26794">
                  <c:v>0.62614112268518518</c:v>
                </c:pt>
                <c:pt idx="26795">
                  <c:v>0.6261419791666667</c:v>
                </c:pt>
                <c:pt idx="26796">
                  <c:v>0.62614313657407406</c:v>
                </c:pt>
                <c:pt idx="26797">
                  <c:v>0.62614429398148141</c:v>
                </c:pt>
                <c:pt idx="26798">
                  <c:v>0.62614543981481485</c:v>
                </c:pt>
                <c:pt idx="26799">
                  <c:v>0.62614659722222221</c:v>
                </c:pt>
                <c:pt idx="26800">
                  <c:v>0.62614776620370372</c:v>
                </c:pt>
                <c:pt idx="26801">
                  <c:v>0.62614892361111107</c:v>
                </c:pt>
                <c:pt idx="26802">
                  <c:v>0.62615008101851855</c:v>
                </c:pt>
                <c:pt idx="26803">
                  <c:v>0.6261512384259259</c:v>
                </c:pt>
                <c:pt idx="26804">
                  <c:v>0.62615239583333338</c:v>
                </c:pt>
                <c:pt idx="26805">
                  <c:v>0.62615372685185189</c:v>
                </c:pt>
                <c:pt idx="26806">
                  <c:v>0.62615515046296299</c:v>
                </c:pt>
                <c:pt idx="26807">
                  <c:v>0.62615615740740738</c:v>
                </c:pt>
                <c:pt idx="26808">
                  <c:v>0.62615849537037038</c:v>
                </c:pt>
                <c:pt idx="26809">
                  <c:v>0.62615917824074074</c:v>
                </c:pt>
                <c:pt idx="26810">
                  <c:v>0.6261598611111111</c:v>
                </c:pt>
                <c:pt idx="26811">
                  <c:v>0.62616149305555557</c:v>
                </c:pt>
                <c:pt idx="26812">
                  <c:v>0.62616230324074074</c:v>
                </c:pt>
                <c:pt idx="26813">
                  <c:v>0.62616281249999994</c:v>
                </c:pt>
                <c:pt idx="26814">
                  <c:v>0.62616396990740741</c:v>
                </c:pt>
                <c:pt idx="26815">
                  <c:v>0.62616512731481488</c:v>
                </c:pt>
                <c:pt idx="26816">
                  <c:v>0.62616628472222224</c:v>
                </c:pt>
                <c:pt idx="26817">
                  <c:v>0.6261674421296296</c:v>
                </c:pt>
                <c:pt idx="26818">
                  <c:v>0.62616859953703696</c:v>
                </c:pt>
                <c:pt idx="26819">
                  <c:v>0.62616975694444443</c:v>
                </c:pt>
                <c:pt idx="26820">
                  <c:v>0.6261709143518519</c:v>
                </c:pt>
                <c:pt idx="26821">
                  <c:v>0.62617207175925926</c:v>
                </c:pt>
                <c:pt idx="26822">
                  <c:v>0.62617322916666662</c:v>
                </c:pt>
                <c:pt idx="26823">
                  <c:v>0.62617461805555552</c:v>
                </c:pt>
                <c:pt idx="26824">
                  <c:v>0.62617585648148144</c:v>
                </c:pt>
                <c:pt idx="26825">
                  <c:v>0.6261767245370371</c:v>
                </c:pt>
                <c:pt idx="26826">
                  <c:v>0.62617908564814817</c:v>
                </c:pt>
                <c:pt idx="26827">
                  <c:v>0.62617943287037037</c:v>
                </c:pt>
                <c:pt idx="26828">
                  <c:v>0.62618028935185188</c:v>
                </c:pt>
                <c:pt idx="26829">
                  <c:v>0.62618190972222221</c:v>
                </c:pt>
                <c:pt idx="26830">
                  <c:v>0.62618277777777775</c:v>
                </c:pt>
                <c:pt idx="26831">
                  <c:v>0.62618416666666665</c:v>
                </c:pt>
                <c:pt idx="26832">
                  <c:v>0.62618487268518519</c:v>
                </c:pt>
                <c:pt idx="26833">
                  <c:v>0.62618596064814813</c:v>
                </c:pt>
                <c:pt idx="26834">
                  <c:v>0.6261871180555556</c:v>
                </c:pt>
                <c:pt idx="26835">
                  <c:v>0.62618827546296296</c:v>
                </c:pt>
                <c:pt idx="26836">
                  <c:v>0.62618943287037032</c:v>
                </c:pt>
                <c:pt idx="26837">
                  <c:v>0.62619057870370376</c:v>
                </c:pt>
                <c:pt idx="26838">
                  <c:v>0.62619174768518515</c:v>
                </c:pt>
                <c:pt idx="26839">
                  <c:v>0.62619290509259262</c:v>
                </c:pt>
                <c:pt idx="26840">
                  <c:v>0.62619406249999998</c:v>
                </c:pt>
                <c:pt idx="26841">
                  <c:v>0.62619521990740745</c:v>
                </c:pt>
                <c:pt idx="26842">
                  <c:v>0.62619637731481481</c:v>
                </c:pt>
                <c:pt idx="26843">
                  <c:v>0.62619754629629631</c:v>
                </c:pt>
                <c:pt idx="26844">
                  <c:v>0.62619909722222222</c:v>
                </c:pt>
                <c:pt idx="26845">
                  <c:v>0.62620048611111112</c:v>
                </c:pt>
                <c:pt idx="26846">
                  <c:v>0.62620099537037044</c:v>
                </c:pt>
                <c:pt idx="26847">
                  <c:v>0.62620217592592597</c:v>
                </c:pt>
                <c:pt idx="26848">
                  <c:v>0.62620347222222228</c:v>
                </c:pt>
                <c:pt idx="26849">
                  <c:v>0.62620451388888887</c:v>
                </c:pt>
                <c:pt idx="26850">
                  <c:v>0.62620615740740737</c:v>
                </c:pt>
                <c:pt idx="26851">
                  <c:v>0.62620696759259253</c:v>
                </c:pt>
                <c:pt idx="26852">
                  <c:v>0.6262084722222222</c:v>
                </c:pt>
                <c:pt idx="26853">
                  <c:v>0.62620962962962967</c:v>
                </c:pt>
                <c:pt idx="26854">
                  <c:v>0.62621026620370368</c:v>
                </c:pt>
                <c:pt idx="26855">
                  <c:v>0.62621141203703701</c:v>
                </c:pt>
                <c:pt idx="26856">
                  <c:v>0.62621258101851851</c:v>
                </c:pt>
                <c:pt idx="26857">
                  <c:v>0.62621373842592587</c:v>
                </c:pt>
                <c:pt idx="26858">
                  <c:v>0.62621489583333334</c:v>
                </c:pt>
                <c:pt idx="26859">
                  <c:v>0.62621604166666667</c:v>
                </c:pt>
                <c:pt idx="26860">
                  <c:v>0.62621721064814817</c:v>
                </c:pt>
                <c:pt idx="26861">
                  <c:v>0.62621836805555553</c:v>
                </c:pt>
                <c:pt idx="26862">
                  <c:v>0.62621952546296289</c:v>
                </c:pt>
                <c:pt idx="26863">
                  <c:v>0.62622068287037036</c:v>
                </c:pt>
                <c:pt idx="26864">
                  <c:v>0.62622236111111107</c:v>
                </c:pt>
                <c:pt idx="26865">
                  <c:v>0.62622300925925922</c:v>
                </c:pt>
                <c:pt idx="26866">
                  <c:v>0.62622497685185186</c:v>
                </c:pt>
                <c:pt idx="26867">
                  <c:v>0.62622682870370372</c:v>
                </c:pt>
                <c:pt idx="26868">
                  <c:v>0.62622704861111111</c:v>
                </c:pt>
                <c:pt idx="26869">
                  <c:v>0.62622850694444443</c:v>
                </c:pt>
                <c:pt idx="26870">
                  <c:v>0.62622917824074076</c:v>
                </c:pt>
                <c:pt idx="26871">
                  <c:v>0.62623011574074072</c:v>
                </c:pt>
                <c:pt idx="26872">
                  <c:v>0.62623144675925924</c:v>
                </c:pt>
                <c:pt idx="26873">
                  <c:v>0.62623266203703709</c:v>
                </c:pt>
                <c:pt idx="26874">
                  <c:v>0.62623341435185187</c:v>
                </c:pt>
                <c:pt idx="26875">
                  <c:v>0.62623457175925923</c:v>
                </c:pt>
                <c:pt idx="26876">
                  <c:v>0.6262357291666667</c:v>
                </c:pt>
                <c:pt idx="26877">
                  <c:v>0.62623688657407406</c:v>
                </c:pt>
                <c:pt idx="26878">
                  <c:v>0.62623803240740739</c:v>
                </c:pt>
                <c:pt idx="26879">
                  <c:v>0.62623920138888889</c:v>
                </c:pt>
                <c:pt idx="26880">
                  <c:v>0.62624035879629636</c:v>
                </c:pt>
                <c:pt idx="26881">
                  <c:v>0.62624151620370372</c:v>
                </c:pt>
                <c:pt idx="26882">
                  <c:v>0.62624267361111108</c:v>
                </c:pt>
                <c:pt idx="26883">
                  <c:v>0.62624383101851844</c:v>
                </c:pt>
                <c:pt idx="26884">
                  <c:v>0.62624504629629629</c:v>
                </c:pt>
                <c:pt idx="26885">
                  <c:v>0.62624665509259259</c:v>
                </c:pt>
                <c:pt idx="26886">
                  <c:v>0.62624743055555554</c:v>
                </c:pt>
                <c:pt idx="26887">
                  <c:v>0.62624870370370367</c:v>
                </c:pt>
                <c:pt idx="26888">
                  <c:v>0.62625043981481487</c:v>
                </c:pt>
                <c:pt idx="26889">
                  <c:v>0.62625077546296304</c:v>
                </c:pt>
                <c:pt idx="26890">
                  <c:v>0.62625281249999998</c:v>
                </c:pt>
                <c:pt idx="26891">
                  <c:v>0.62625384259259265</c:v>
                </c:pt>
                <c:pt idx="26892">
                  <c:v>0.62625436342592589</c:v>
                </c:pt>
                <c:pt idx="26893">
                  <c:v>0.62625540509259259</c:v>
                </c:pt>
                <c:pt idx="26894">
                  <c:v>0.62625656250000006</c:v>
                </c:pt>
                <c:pt idx="26895">
                  <c:v>0.62625771990740742</c:v>
                </c:pt>
                <c:pt idx="26896">
                  <c:v>0.62625887731481478</c:v>
                </c:pt>
                <c:pt idx="26897">
                  <c:v>0.62626003472222225</c:v>
                </c:pt>
                <c:pt idx="26898">
                  <c:v>0.62626119212962961</c:v>
                </c:pt>
                <c:pt idx="26899">
                  <c:v>0.62626234953703708</c:v>
                </c:pt>
                <c:pt idx="26900">
                  <c:v>0.62626350694444444</c:v>
                </c:pt>
                <c:pt idx="26901">
                  <c:v>0.6262646643518518</c:v>
                </c:pt>
                <c:pt idx="26902">
                  <c:v>0.62626582175925927</c:v>
                </c:pt>
                <c:pt idx="26903">
                  <c:v>0.62626732638888893</c:v>
                </c:pt>
                <c:pt idx="26904">
                  <c:v>0.62626872685185186</c:v>
                </c:pt>
                <c:pt idx="26905">
                  <c:v>0.62626998842592596</c:v>
                </c:pt>
                <c:pt idx="26906">
                  <c:v>0.62627104166666669</c:v>
                </c:pt>
                <c:pt idx="26907">
                  <c:v>0.62627179398148147</c:v>
                </c:pt>
                <c:pt idx="26908">
                  <c:v>0.62627311342592595</c:v>
                </c:pt>
                <c:pt idx="26909">
                  <c:v>0.62627479166666666</c:v>
                </c:pt>
                <c:pt idx="26910">
                  <c:v>0.62627509259259262</c:v>
                </c:pt>
                <c:pt idx="26911">
                  <c:v>0.62627623842592595</c:v>
                </c:pt>
                <c:pt idx="26912">
                  <c:v>0.62627739583333331</c:v>
                </c:pt>
                <c:pt idx="26913">
                  <c:v>0.62627855324074067</c:v>
                </c:pt>
                <c:pt idx="26914">
                  <c:v>0.62627971064814814</c:v>
                </c:pt>
                <c:pt idx="26915">
                  <c:v>0.62628086805555561</c:v>
                </c:pt>
                <c:pt idx="26916">
                  <c:v>0.62628202546296297</c:v>
                </c:pt>
                <c:pt idx="26917">
                  <c:v>0.62628318287037033</c:v>
                </c:pt>
                <c:pt idx="26918">
                  <c:v>0.62628432870370376</c:v>
                </c:pt>
                <c:pt idx="26919">
                  <c:v>0.62628548611111112</c:v>
                </c:pt>
                <c:pt idx="26920">
                  <c:v>0.62628665509259263</c:v>
                </c:pt>
                <c:pt idx="26921">
                  <c:v>0.62628916666666667</c:v>
                </c:pt>
                <c:pt idx="26922">
                  <c:v>0.62628950231481484</c:v>
                </c:pt>
                <c:pt idx="26923">
                  <c:v>0.62629199074074071</c:v>
                </c:pt>
                <c:pt idx="26924">
                  <c:v>0.62629225694444446</c:v>
                </c:pt>
                <c:pt idx="26925">
                  <c:v>0.62629278935185184</c:v>
                </c:pt>
                <c:pt idx="26926">
                  <c:v>0.62629458333333332</c:v>
                </c:pt>
                <c:pt idx="26927">
                  <c:v>0.62629550925925925</c:v>
                </c:pt>
                <c:pt idx="26928">
                  <c:v>0.62629591435185183</c:v>
                </c:pt>
                <c:pt idx="26929">
                  <c:v>0.62629788194444447</c:v>
                </c:pt>
                <c:pt idx="26930">
                  <c:v>0.62629821759259252</c:v>
                </c:pt>
                <c:pt idx="26931">
                  <c:v>0.62629938657407402</c:v>
                </c:pt>
                <c:pt idx="26932">
                  <c:v>0.62630054398148149</c:v>
                </c:pt>
                <c:pt idx="26933">
                  <c:v>0.62630170138888885</c:v>
                </c:pt>
                <c:pt idx="26934">
                  <c:v>0.62630285879629632</c:v>
                </c:pt>
                <c:pt idx="26935">
                  <c:v>0.62630401620370368</c:v>
                </c:pt>
                <c:pt idx="26936">
                  <c:v>0.62630518518518519</c:v>
                </c:pt>
                <c:pt idx="26937">
                  <c:v>0.62630631944444448</c:v>
                </c:pt>
                <c:pt idx="26938">
                  <c:v>0.62630748842592587</c:v>
                </c:pt>
                <c:pt idx="26939">
                  <c:v>0.62630864583333334</c:v>
                </c:pt>
                <c:pt idx="26940">
                  <c:v>0.62631004629629627</c:v>
                </c:pt>
                <c:pt idx="26941">
                  <c:v>0.62631153935185191</c:v>
                </c:pt>
                <c:pt idx="26942">
                  <c:v>0.62631273148148148</c:v>
                </c:pt>
                <c:pt idx="26943">
                  <c:v>0.62631342592592598</c:v>
                </c:pt>
                <c:pt idx="26944">
                  <c:v>0.62631454861111113</c:v>
                </c:pt>
                <c:pt idx="26945">
                  <c:v>0.62631635416666664</c:v>
                </c:pt>
                <c:pt idx="26946">
                  <c:v>0.62631749999999997</c:v>
                </c:pt>
                <c:pt idx="26947">
                  <c:v>0.62631814814814812</c:v>
                </c:pt>
                <c:pt idx="26948">
                  <c:v>0.62631986111111115</c:v>
                </c:pt>
                <c:pt idx="26949">
                  <c:v>0.62632061342592593</c:v>
                </c:pt>
                <c:pt idx="26950">
                  <c:v>0.62632137731481485</c:v>
                </c:pt>
                <c:pt idx="26951">
                  <c:v>0.62632253472222221</c:v>
                </c:pt>
                <c:pt idx="26952">
                  <c:v>0.62632369212962957</c:v>
                </c:pt>
                <c:pt idx="26953">
                  <c:v>0.62632484953703704</c:v>
                </c:pt>
                <c:pt idx="26954">
                  <c:v>0.62632600694444451</c:v>
                </c:pt>
                <c:pt idx="26955">
                  <c:v>0.62632716435185187</c:v>
                </c:pt>
                <c:pt idx="26956">
                  <c:v>0.62632832175925923</c:v>
                </c:pt>
                <c:pt idx="26957">
                  <c:v>0.6263294791666667</c:v>
                </c:pt>
                <c:pt idx="26958">
                  <c:v>0.62633063657407406</c:v>
                </c:pt>
                <c:pt idx="26959">
                  <c:v>0.62633179398148153</c:v>
                </c:pt>
                <c:pt idx="26960">
                  <c:v>0.62633370370370378</c:v>
                </c:pt>
                <c:pt idx="26961">
                  <c:v>0.626334849537037</c:v>
                </c:pt>
                <c:pt idx="26962">
                  <c:v>0.62633531249999996</c:v>
                </c:pt>
                <c:pt idx="26963">
                  <c:v>0.6263368055555556</c:v>
                </c:pt>
                <c:pt idx="26964">
                  <c:v>0.62633791666666661</c:v>
                </c:pt>
                <c:pt idx="26965">
                  <c:v>0.62633878472222226</c:v>
                </c:pt>
                <c:pt idx="26966">
                  <c:v>0.62634037037037038</c:v>
                </c:pt>
                <c:pt idx="26967">
                  <c:v>0.62634145833333332</c:v>
                </c:pt>
                <c:pt idx="26968">
                  <c:v>0.6263422106481481</c:v>
                </c:pt>
                <c:pt idx="26969">
                  <c:v>0.62634335648148143</c:v>
                </c:pt>
                <c:pt idx="26970">
                  <c:v>0.62634452546296293</c:v>
                </c:pt>
                <c:pt idx="26971">
                  <c:v>0.6263456828703704</c:v>
                </c:pt>
                <c:pt idx="26972">
                  <c:v>0.62634684027777776</c:v>
                </c:pt>
                <c:pt idx="26973">
                  <c:v>0.62634799768518512</c:v>
                </c:pt>
                <c:pt idx="26974">
                  <c:v>0.62634915509259259</c:v>
                </c:pt>
                <c:pt idx="26975">
                  <c:v>0.62635031250000006</c:v>
                </c:pt>
                <c:pt idx="26976">
                  <c:v>0.62635146990740742</c:v>
                </c:pt>
                <c:pt idx="26977">
                  <c:v>0.62635262731481478</c:v>
                </c:pt>
                <c:pt idx="26978">
                  <c:v>0.62635378472222214</c:v>
                </c:pt>
                <c:pt idx="26979">
                  <c:v>0.62635534722222219</c:v>
                </c:pt>
                <c:pt idx="26980">
                  <c:v>0.62635643518518525</c:v>
                </c:pt>
                <c:pt idx="26981">
                  <c:v>0.62635784722222221</c:v>
                </c:pt>
                <c:pt idx="26982">
                  <c:v>0.62635954861111109</c:v>
                </c:pt>
                <c:pt idx="26983">
                  <c:v>0.62635979166666667</c:v>
                </c:pt>
                <c:pt idx="26984">
                  <c:v>0.62636131944444451</c:v>
                </c:pt>
                <c:pt idx="26985">
                  <c:v>0.62636246527777772</c:v>
                </c:pt>
                <c:pt idx="26986">
                  <c:v>0.62636326388888885</c:v>
                </c:pt>
                <c:pt idx="26987">
                  <c:v>0.62636454861111113</c:v>
                </c:pt>
                <c:pt idx="26988">
                  <c:v>0.62636569444444445</c:v>
                </c:pt>
                <c:pt idx="26989">
                  <c:v>0.62636651620370376</c:v>
                </c:pt>
                <c:pt idx="26990">
                  <c:v>0.62636767361111112</c:v>
                </c:pt>
                <c:pt idx="26991">
                  <c:v>0.62636883101851848</c:v>
                </c:pt>
                <c:pt idx="26992">
                  <c:v>0.62636997685185192</c:v>
                </c:pt>
                <c:pt idx="26993">
                  <c:v>0.62637115740740745</c:v>
                </c:pt>
                <c:pt idx="26994">
                  <c:v>0.62637230324074078</c:v>
                </c:pt>
                <c:pt idx="26995">
                  <c:v>0.62637346064814814</c:v>
                </c:pt>
                <c:pt idx="26996">
                  <c:v>0.6263746180555555</c:v>
                </c:pt>
                <c:pt idx="26997">
                  <c:v>0.62637576388888894</c:v>
                </c:pt>
                <c:pt idx="26998">
                  <c:v>0.62637693287037033</c:v>
                </c:pt>
                <c:pt idx="26999">
                  <c:v>0.62637954861111111</c:v>
                </c:pt>
                <c:pt idx="27000">
                  <c:v>0.62638126157407403</c:v>
                </c:pt>
                <c:pt idx="27001">
                  <c:v>0.62638327546296291</c:v>
                </c:pt>
                <c:pt idx="27002">
                  <c:v>0.62638456018518518</c:v>
                </c:pt>
                <c:pt idx="27003">
                  <c:v>0.62638490740740749</c:v>
                </c:pt>
                <c:pt idx="27004">
                  <c:v>0.62638637731481484</c:v>
                </c:pt>
                <c:pt idx="27005">
                  <c:v>0.62638753472222219</c:v>
                </c:pt>
                <c:pt idx="27006">
                  <c:v>0.62638837962962957</c:v>
                </c:pt>
                <c:pt idx="27007">
                  <c:v>0.62638967592592587</c:v>
                </c:pt>
                <c:pt idx="27008">
                  <c:v>0.62639081018518517</c:v>
                </c:pt>
                <c:pt idx="27009">
                  <c:v>0.62639156249999994</c:v>
                </c:pt>
                <c:pt idx="27010">
                  <c:v>0.62639271990740741</c:v>
                </c:pt>
                <c:pt idx="27011">
                  <c:v>0.62639388888888892</c:v>
                </c:pt>
                <c:pt idx="27012">
                  <c:v>0.62639504629629628</c:v>
                </c:pt>
                <c:pt idx="27013">
                  <c:v>0.62639620370370364</c:v>
                </c:pt>
                <c:pt idx="27014">
                  <c:v>0.62639736111111111</c:v>
                </c:pt>
                <c:pt idx="27015">
                  <c:v>0.62639850694444443</c:v>
                </c:pt>
                <c:pt idx="27016">
                  <c:v>0.62639967592592594</c:v>
                </c:pt>
                <c:pt idx="27017">
                  <c:v>0.6264008333333333</c:v>
                </c:pt>
                <c:pt idx="27018">
                  <c:v>0.62640197916666673</c:v>
                </c:pt>
                <c:pt idx="27019">
                  <c:v>0.62640349537037043</c:v>
                </c:pt>
                <c:pt idx="27020">
                  <c:v>0.62640431712962963</c:v>
                </c:pt>
                <c:pt idx="27021">
                  <c:v>0.62640575231481488</c:v>
                </c:pt>
                <c:pt idx="27022">
                  <c:v>0.62640711805555549</c:v>
                </c:pt>
                <c:pt idx="27023">
                  <c:v>0.62640788194444452</c:v>
                </c:pt>
                <c:pt idx="27024">
                  <c:v>0.62640993055555549</c:v>
                </c:pt>
                <c:pt idx="27025">
                  <c:v>0.62641071759259259</c:v>
                </c:pt>
                <c:pt idx="27026">
                  <c:v>0.62641124999999998</c:v>
                </c:pt>
                <c:pt idx="27027">
                  <c:v>0.62641327546296299</c:v>
                </c:pt>
                <c:pt idx="27028">
                  <c:v>0.62641401620370374</c:v>
                </c:pt>
                <c:pt idx="27029">
                  <c:v>0.62641471064814813</c:v>
                </c:pt>
                <c:pt idx="27030">
                  <c:v>0.62641586805555549</c:v>
                </c:pt>
                <c:pt idx="27031">
                  <c:v>0.62641702546296296</c:v>
                </c:pt>
                <c:pt idx="27032">
                  <c:v>0.62641819444444446</c:v>
                </c:pt>
                <c:pt idx="27033">
                  <c:v>0.62641934027777779</c:v>
                </c:pt>
                <c:pt idx="27034">
                  <c:v>0.62642049768518515</c:v>
                </c:pt>
                <c:pt idx="27035">
                  <c:v>0.62642166666666665</c:v>
                </c:pt>
                <c:pt idx="27036">
                  <c:v>0.62642282407407412</c:v>
                </c:pt>
                <c:pt idx="27037">
                  <c:v>0.62642396990740745</c:v>
                </c:pt>
                <c:pt idx="27038">
                  <c:v>0.62642512731481481</c:v>
                </c:pt>
                <c:pt idx="27039">
                  <c:v>0.62642629629629631</c:v>
                </c:pt>
                <c:pt idx="27040">
                  <c:v>0.62642829861111105</c:v>
                </c:pt>
                <c:pt idx="27041">
                  <c:v>0.62642939814814813</c:v>
                </c:pt>
                <c:pt idx="27042">
                  <c:v>0.6264298611111111</c:v>
                </c:pt>
                <c:pt idx="27043">
                  <c:v>0.62643092592592586</c:v>
                </c:pt>
                <c:pt idx="27044">
                  <c:v>0.62643289351851861</c:v>
                </c:pt>
                <c:pt idx="27045">
                  <c:v>0.62643329861111108</c:v>
                </c:pt>
                <c:pt idx="27046">
                  <c:v>0.62643520833333333</c:v>
                </c:pt>
                <c:pt idx="27047">
                  <c:v>0.62643596064814822</c:v>
                </c:pt>
                <c:pt idx="27048">
                  <c:v>0.62643671296296288</c:v>
                </c:pt>
                <c:pt idx="27049">
                  <c:v>0.62643787037037046</c:v>
                </c:pt>
                <c:pt idx="27050">
                  <c:v>0.62643902777777782</c:v>
                </c:pt>
                <c:pt idx="27051">
                  <c:v>0.62644017361111104</c:v>
                </c:pt>
                <c:pt idx="27052">
                  <c:v>0.62644134259259254</c:v>
                </c:pt>
                <c:pt idx="27053">
                  <c:v>0.62644250000000001</c:v>
                </c:pt>
                <c:pt idx="27054">
                  <c:v>0.62644364583333334</c:v>
                </c:pt>
                <c:pt idx="27055">
                  <c:v>0.62644481481481484</c:v>
                </c:pt>
                <c:pt idx="27056">
                  <c:v>0.6264459722222222</c:v>
                </c:pt>
                <c:pt idx="27057">
                  <c:v>0.62644712962962967</c:v>
                </c:pt>
                <c:pt idx="27058">
                  <c:v>0.62644869212962961</c:v>
                </c:pt>
                <c:pt idx="27059">
                  <c:v>0.62644997685185189</c:v>
                </c:pt>
                <c:pt idx="27060">
                  <c:v>0.62645182870370375</c:v>
                </c:pt>
                <c:pt idx="27061">
                  <c:v>0.62645255787037035</c:v>
                </c:pt>
                <c:pt idx="27062">
                  <c:v>0.62645313657407409</c:v>
                </c:pt>
                <c:pt idx="27063">
                  <c:v>0.62645488425925921</c:v>
                </c:pt>
                <c:pt idx="27064">
                  <c:v>0.62645587962962967</c:v>
                </c:pt>
                <c:pt idx="27065">
                  <c:v>0.62645644675925927</c:v>
                </c:pt>
                <c:pt idx="27066">
                  <c:v>0.62645790509259258</c:v>
                </c:pt>
                <c:pt idx="27067">
                  <c:v>0.62645921296296292</c:v>
                </c:pt>
                <c:pt idx="27068">
                  <c:v>0.62645984953703704</c:v>
                </c:pt>
                <c:pt idx="27069">
                  <c:v>0.62646101851851854</c:v>
                </c:pt>
                <c:pt idx="27070">
                  <c:v>0.6264621759259259</c:v>
                </c:pt>
                <c:pt idx="27071">
                  <c:v>0.62646332175925923</c:v>
                </c:pt>
                <c:pt idx="27072">
                  <c:v>0.62646449074074073</c:v>
                </c:pt>
                <c:pt idx="27073">
                  <c:v>0.62646564814814809</c:v>
                </c:pt>
                <c:pt idx="27074">
                  <c:v>0.62646680555555556</c:v>
                </c:pt>
                <c:pt idx="27075">
                  <c:v>0.62646796296296303</c:v>
                </c:pt>
                <c:pt idx="27076">
                  <c:v>0.62646910879629625</c:v>
                </c:pt>
                <c:pt idx="27077">
                  <c:v>0.62647027777777775</c:v>
                </c:pt>
                <c:pt idx="27078">
                  <c:v>0.62647378472222226</c:v>
                </c:pt>
                <c:pt idx="27079">
                  <c:v>0.62647444444444444</c:v>
                </c:pt>
                <c:pt idx="27080">
                  <c:v>0.62647557870370363</c:v>
                </c:pt>
                <c:pt idx="27081">
                  <c:v>0.6264790740740741</c:v>
                </c:pt>
                <c:pt idx="27082">
                  <c:v>0.62647946759259265</c:v>
                </c:pt>
                <c:pt idx="27083">
                  <c:v>0.62648127314814817</c:v>
                </c:pt>
                <c:pt idx="27084">
                  <c:v>0.62648188657407411</c:v>
                </c:pt>
                <c:pt idx="27085">
                  <c:v>0.62648293981481473</c:v>
                </c:pt>
                <c:pt idx="27086">
                  <c:v>0.62648428240740739</c:v>
                </c:pt>
                <c:pt idx="27087">
                  <c:v>0.62648531249999995</c:v>
                </c:pt>
                <c:pt idx="27088">
                  <c:v>0.62648627314814809</c:v>
                </c:pt>
                <c:pt idx="27089">
                  <c:v>0.62648741898148153</c:v>
                </c:pt>
                <c:pt idx="27090">
                  <c:v>0.62648858796296303</c:v>
                </c:pt>
                <c:pt idx="27091">
                  <c:v>0.62648973379629636</c:v>
                </c:pt>
                <c:pt idx="27092">
                  <c:v>0.62649090277777775</c:v>
                </c:pt>
                <c:pt idx="27093">
                  <c:v>0.62649204861111107</c:v>
                </c:pt>
                <c:pt idx="27094">
                  <c:v>0.62649321759259258</c:v>
                </c:pt>
                <c:pt idx="27095">
                  <c:v>0.62649437500000005</c:v>
                </c:pt>
                <c:pt idx="27096">
                  <c:v>0.62649553240740741</c:v>
                </c:pt>
                <c:pt idx="27097">
                  <c:v>0.62649668981481477</c:v>
                </c:pt>
                <c:pt idx="27098">
                  <c:v>0.62649789351851848</c:v>
                </c:pt>
                <c:pt idx="27099">
                  <c:v>0.62650136574074078</c:v>
                </c:pt>
                <c:pt idx="27100">
                  <c:v>0.6265016898148148</c:v>
                </c:pt>
                <c:pt idx="27101">
                  <c:v>0.62650361111111108</c:v>
                </c:pt>
                <c:pt idx="27102">
                  <c:v>0.62650464120370364</c:v>
                </c:pt>
                <c:pt idx="27103">
                  <c:v>0.6265051041666666</c:v>
                </c:pt>
                <c:pt idx="27104">
                  <c:v>0.626507025462963</c:v>
                </c:pt>
                <c:pt idx="27105">
                  <c:v>0.62650835648148151</c:v>
                </c:pt>
                <c:pt idx="27106">
                  <c:v>0.62650856481481476</c:v>
                </c:pt>
                <c:pt idx="27107">
                  <c:v>0.62651077546296297</c:v>
                </c:pt>
                <c:pt idx="27108">
                  <c:v>0.62651087962962959</c:v>
                </c:pt>
                <c:pt idx="27109">
                  <c:v>0.62651199074074071</c:v>
                </c:pt>
                <c:pt idx="27110">
                  <c:v>0.62651314814814807</c:v>
                </c:pt>
                <c:pt idx="27111">
                  <c:v>0.62651430555555554</c:v>
                </c:pt>
                <c:pt idx="27112">
                  <c:v>0.62651546296296301</c:v>
                </c:pt>
                <c:pt idx="27113">
                  <c:v>0.62651662037037037</c:v>
                </c:pt>
                <c:pt idx="27114">
                  <c:v>0.62651778935185187</c:v>
                </c:pt>
                <c:pt idx="27115">
                  <c:v>0.6265189351851852</c:v>
                </c:pt>
                <c:pt idx="27116">
                  <c:v>0.62652009259259267</c:v>
                </c:pt>
                <c:pt idx="27117">
                  <c:v>0.62652125000000003</c:v>
                </c:pt>
                <c:pt idx="27118">
                  <c:v>0.62652318287037045</c:v>
                </c:pt>
                <c:pt idx="27119">
                  <c:v>0.62652444444444444</c:v>
                </c:pt>
                <c:pt idx="27120">
                  <c:v>0.62652483796296299</c:v>
                </c:pt>
                <c:pt idx="27121">
                  <c:v>0.62652665509259253</c:v>
                </c:pt>
                <c:pt idx="27122">
                  <c:v>0.62652783564814807</c:v>
                </c:pt>
                <c:pt idx="27123">
                  <c:v>0.62652836805555556</c:v>
                </c:pt>
                <c:pt idx="27124">
                  <c:v>0.62652972222222225</c:v>
                </c:pt>
                <c:pt idx="27125">
                  <c:v>0.62653085648148155</c:v>
                </c:pt>
                <c:pt idx="27126">
                  <c:v>0.62653178240740737</c:v>
                </c:pt>
                <c:pt idx="27127">
                  <c:v>0.62653324074074079</c:v>
                </c:pt>
                <c:pt idx="27128">
                  <c:v>0.62653398148148143</c:v>
                </c:pt>
                <c:pt idx="27129">
                  <c:v>0.6265351388888889</c:v>
                </c:pt>
                <c:pt idx="27130">
                  <c:v>0.62653629629629626</c:v>
                </c:pt>
                <c:pt idx="27131">
                  <c:v>0.62653745370370373</c:v>
                </c:pt>
                <c:pt idx="27132">
                  <c:v>0.62653861111111109</c:v>
                </c:pt>
                <c:pt idx="27133">
                  <c:v>0.62653976851851856</c:v>
                </c:pt>
                <c:pt idx="27134">
                  <c:v>0.62654091435185189</c:v>
                </c:pt>
                <c:pt idx="27135">
                  <c:v>0.62654208333333328</c:v>
                </c:pt>
                <c:pt idx="27136">
                  <c:v>0.62654324074074075</c:v>
                </c:pt>
                <c:pt idx="27137">
                  <c:v>0.62654439814814822</c:v>
                </c:pt>
                <c:pt idx="27138">
                  <c:v>0.62654648148148151</c:v>
                </c:pt>
                <c:pt idx="27139">
                  <c:v>0.62654778935185185</c:v>
                </c:pt>
                <c:pt idx="27140">
                  <c:v>0.62654811342592587</c:v>
                </c:pt>
                <c:pt idx="27141">
                  <c:v>0.62655005787037044</c:v>
                </c:pt>
                <c:pt idx="27142">
                  <c:v>0.62655075231481483</c:v>
                </c:pt>
                <c:pt idx="27143">
                  <c:v>0.62655158564814817</c:v>
                </c:pt>
                <c:pt idx="27144">
                  <c:v>0.62655297453703707</c:v>
                </c:pt>
                <c:pt idx="27145">
                  <c:v>0.62655364583333339</c:v>
                </c:pt>
                <c:pt idx="27146">
                  <c:v>0.62655493055555556</c:v>
                </c:pt>
                <c:pt idx="27147">
                  <c:v>0.62655631944444445</c:v>
                </c:pt>
                <c:pt idx="27148">
                  <c:v>0.62655712962962962</c:v>
                </c:pt>
                <c:pt idx="27149">
                  <c:v>0.62655828703703698</c:v>
                </c:pt>
                <c:pt idx="27150">
                  <c:v>0.62655944444444445</c:v>
                </c:pt>
                <c:pt idx="27151">
                  <c:v>0.62656060185185192</c:v>
                </c:pt>
                <c:pt idx="27152">
                  <c:v>0.62656177083333331</c:v>
                </c:pt>
                <c:pt idx="27153">
                  <c:v>0.62656291666666664</c:v>
                </c:pt>
                <c:pt idx="27154">
                  <c:v>0.62656407407407411</c:v>
                </c:pt>
                <c:pt idx="27155">
                  <c:v>0.62656523148148147</c:v>
                </c:pt>
                <c:pt idx="27156">
                  <c:v>0.62656638888888894</c:v>
                </c:pt>
                <c:pt idx="27157">
                  <c:v>0.6265675462962963</c:v>
                </c:pt>
                <c:pt idx="27158">
                  <c:v>0.62656887731481481</c:v>
                </c:pt>
                <c:pt idx="27159">
                  <c:v>0.62657193287037038</c:v>
                </c:pt>
                <c:pt idx="27160">
                  <c:v>0.62657211805555557</c:v>
                </c:pt>
                <c:pt idx="27161">
                  <c:v>0.62657249999999998</c:v>
                </c:pt>
                <c:pt idx="27162">
                  <c:v>0.62657486111111105</c:v>
                </c:pt>
                <c:pt idx="27163">
                  <c:v>0.62657582175925919</c:v>
                </c:pt>
                <c:pt idx="27164">
                  <c:v>0.62657709490740743</c:v>
                </c:pt>
                <c:pt idx="27165">
                  <c:v>0.62657842592592594</c:v>
                </c:pt>
                <c:pt idx="27166">
                  <c:v>0.62657917824074072</c:v>
                </c:pt>
                <c:pt idx="27167">
                  <c:v>0.62658033564814808</c:v>
                </c:pt>
                <c:pt idx="27168">
                  <c:v>0.62658150462962958</c:v>
                </c:pt>
                <c:pt idx="27169">
                  <c:v>0.62658266203703705</c:v>
                </c:pt>
                <c:pt idx="27170">
                  <c:v>0.62658380787037038</c:v>
                </c:pt>
                <c:pt idx="27171">
                  <c:v>0.62658496527777774</c:v>
                </c:pt>
                <c:pt idx="27172">
                  <c:v>0.62658613425925924</c:v>
                </c:pt>
                <c:pt idx="27173">
                  <c:v>0.62658729166666671</c:v>
                </c:pt>
                <c:pt idx="27174">
                  <c:v>0.62658844907407407</c:v>
                </c:pt>
                <c:pt idx="27175">
                  <c:v>0.6265895949074074</c:v>
                </c:pt>
                <c:pt idx="27176">
                  <c:v>0.62659092592592591</c:v>
                </c:pt>
                <c:pt idx="27177">
                  <c:v>0.62659208333333327</c:v>
                </c:pt>
                <c:pt idx="27178">
                  <c:v>0.62659324074074074</c:v>
                </c:pt>
                <c:pt idx="27179">
                  <c:v>0.62659620370370361</c:v>
                </c:pt>
                <c:pt idx="27180">
                  <c:v>0.62659688657407409</c:v>
                </c:pt>
                <c:pt idx="27181">
                  <c:v>0.62659710648148148</c:v>
                </c:pt>
                <c:pt idx="27182">
                  <c:v>0.62659858796296297</c:v>
                </c:pt>
                <c:pt idx="27183">
                  <c:v>0.62659942129629631</c:v>
                </c:pt>
                <c:pt idx="27184">
                  <c:v>0.62660006944444446</c:v>
                </c:pt>
                <c:pt idx="27185">
                  <c:v>0.62660116898148144</c:v>
                </c:pt>
                <c:pt idx="27186">
                  <c:v>0.62660233796296294</c:v>
                </c:pt>
                <c:pt idx="27187">
                  <c:v>0.62660348379629627</c:v>
                </c:pt>
                <c:pt idx="27188">
                  <c:v>0.62660465277777777</c:v>
                </c:pt>
                <c:pt idx="27189">
                  <c:v>0.62660581018518513</c:v>
                </c:pt>
                <c:pt idx="27190">
                  <c:v>0.62660695601851857</c:v>
                </c:pt>
                <c:pt idx="27191">
                  <c:v>0.62660812500000007</c:v>
                </c:pt>
                <c:pt idx="27192">
                  <c:v>0.62660927083333329</c:v>
                </c:pt>
                <c:pt idx="27193">
                  <c:v>0.62661042824074076</c:v>
                </c:pt>
                <c:pt idx="27194">
                  <c:v>0.62661158564814812</c:v>
                </c:pt>
                <c:pt idx="27195">
                  <c:v>0.62661285879629636</c:v>
                </c:pt>
                <c:pt idx="27196">
                  <c:v>0.6266140740740741</c:v>
                </c:pt>
                <c:pt idx="27197">
                  <c:v>0.62661622685185181</c:v>
                </c:pt>
                <c:pt idx="27198">
                  <c:v>0.62661773148148148</c:v>
                </c:pt>
                <c:pt idx="27199">
                  <c:v>0.62662004629629631</c:v>
                </c:pt>
                <c:pt idx="27200">
                  <c:v>0.62662107638888886</c:v>
                </c:pt>
                <c:pt idx="27201">
                  <c:v>0.62662136574074079</c:v>
                </c:pt>
                <c:pt idx="27202">
                  <c:v>0.62662339120370369</c:v>
                </c:pt>
                <c:pt idx="27203">
                  <c:v>0.62662418981481482</c:v>
                </c:pt>
                <c:pt idx="27204">
                  <c:v>0.62662467592592597</c:v>
                </c:pt>
                <c:pt idx="27205">
                  <c:v>0.62662583333333333</c:v>
                </c:pt>
                <c:pt idx="27206">
                  <c:v>0.62662700231481483</c:v>
                </c:pt>
                <c:pt idx="27207">
                  <c:v>0.62662814814814816</c:v>
                </c:pt>
                <c:pt idx="27208">
                  <c:v>0.62662930555555552</c:v>
                </c:pt>
                <c:pt idx="27209">
                  <c:v>0.62663046296296299</c:v>
                </c:pt>
                <c:pt idx="27210">
                  <c:v>0.62663170138888891</c:v>
                </c:pt>
                <c:pt idx="27211">
                  <c:v>0.62663277777777782</c:v>
                </c:pt>
                <c:pt idx="27212">
                  <c:v>0.62663394675925932</c:v>
                </c:pt>
                <c:pt idx="27213">
                  <c:v>0.62663510416666668</c:v>
                </c:pt>
                <c:pt idx="27214">
                  <c:v>0.62663681712962971</c:v>
                </c:pt>
                <c:pt idx="27215">
                  <c:v>0.62663797453703707</c:v>
                </c:pt>
                <c:pt idx="27216">
                  <c:v>0.62663920138888884</c:v>
                </c:pt>
                <c:pt idx="27217">
                  <c:v>0.62663978009259258</c:v>
                </c:pt>
                <c:pt idx="27218">
                  <c:v>0.62664146990740732</c:v>
                </c:pt>
                <c:pt idx="27219">
                  <c:v>0.62664296296296296</c:v>
                </c:pt>
                <c:pt idx="27220">
                  <c:v>0.62664341435185189</c:v>
                </c:pt>
                <c:pt idx="27221">
                  <c:v>0.62664504629629625</c:v>
                </c:pt>
                <c:pt idx="27222">
                  <c:v>0.62664596064814815</c:v>
                </c:pt>
                <c:pt idx="27223">
                  <c:v>0.62664671296296293</c:v>
                </c:pt>
                <c:pt idx="27224">
                  <c:v>0.62664784722222222</c:v>
                </c:pt>
                <c:pt idx="27225">
                  <c:v>0.62664898148148152</c:v>
                </c:pt>
                <c:pt idx="27226">
                  <c:v>0.62665015046296291</c:v>
                </c:pt>
                <c:pt idx="27227">
                  <c:v>0.62665129629629623</c:v>
                </c:pt>
                <c:pt idx="27228">
                  <c:v>0.6266524537037037</c:v>
                </c:pt>
                <c:pt idx="27229">
                  <c:v>0.62665361111111118</c:v>
                </c:pt>
                <c:pt idx="27230">
                  <c:v>0.62665478009259257</c:v>
                </c:pt>
                <c:pt idx="27231">
                  <c:v>0.62665592592592589</c:v>
                </c:pt>
                <c:pt idx="27232">
                  <c:v>0.6266570949074074</c:v>
                </c:pt>
                <c:pt idx="27233">
                  <c:v>0.62665825231481487</c:v>
                </c:pt>
                <c:pt idx="27234">
                  <c:v>0.62665940972222223</c:v>
                </c:pt>
                <c:pt idx="27235">
                  <c:v>0.62666077546296295</c:v>
                </c:pt>
                <c:pt idx="27236">
                  <c:v>0.62666184027777772</c:v>
                </c:pt>
                <c:pt idx="27237">
                  <c:v>0.62666390046296294</c:v>
                </c:pt>
                <c:pt idx="27238">
                  <c:v>0.62666414351851851</c:v>
                </c:pt>
                <c:pt idx="27239">
                  <c:v>0.62666555555555559</c:v>
                </c:pt>
                <c:pt idx="27240">
                  <c:v>0.62666715277777785</c:v>
                </c:pt>
                <c:pt idx="27241">
                  <c:v>0.62666795138888887</c:v>
                </c:pt>
                <c:pt idx="27242">
                  <c:v>0.62666893518518518</c:v>
                </c:pt>
                <c:pt idx="27243">
                  <c:v>0.62667055555555562</c:v>
                </c:pt>
                <c:pt idx="27244">
                  <c:v>0.62667107638888886</c:v>
                </c:pt>
                <c:pt idx="27245">
                  <c:v>0.62667212962962959</c:v>
                </c:pt>
                <c:pt idx="27246">
                  <c:v>0.62667328703703706</c:v>
                </c:pt>
                <c:pt idx="27247">
                  <c:v>0.62667444444444442</c:v>
                </c:pt>
                <c:pt idx="27248">
                  <c:v>0.62667560185185178</c:v>
                </c:pt>
                <c:pt idx="27249">
                  <c:v>0.62667677083333329</c:v>
                </c:pt>
                <c:pt idx="27250">
                  <c:v>0.62667792824074076</c:v>
                </c:pt>
                <c:pt idx="27251">
                  <c:v>0.62667907407407408</c:v>
                </c:pt>
                <c:pt idx="27252">
                  <c:v>0.62668023148148144</c:v>
                </c:pt>
                <c:pt idx="27253">
                  <c:v>0.6266813888888888</c:v>
                </c:pt>
                <c:pt idx="27254">
                  <c:v>0.62668254629629638</c:v>
                </c:pt>
                <c:pt idx="27255">
                  <c:v>0.62668381944444451</c:v>
                </c:pt>
                <c:pt idx="27256">
                  <c:v>0.62668517361111109</c:v>
                </c:pt>
                <c:pt idx="27257">
                  <c:v>0.62668622685185182</c:v>
                </c:pt>
                <c:pt idx="27258">
                  <c:v>0.62668747685185189</c:v>
                </c:pt>
                <c:pt idx="27259">
                  <c:v>0.6266885532407408</c:v>
                </c:pt>
                <c:pt idx="27260">
                  <c:v>0.62669150462962964</c:v>
                </c:pt>
                <c:pt idx="27261">
                  <c:v>0.62669190972222222</c:v>
                </c:pt>
                <c:pt idx="27262">
                  <c:v>0.62669214120370376</c:v>
                </c:pt>
                <c:pt idx="27263">
                  <c:v>0.62669354166666669</c:v>
                </c:pt>
                <c:pt idx="27264">
                  <c:v>0.62669503472222221</c:v>
                </c:pt>
                <c:pt idx="27265">
                  <c:v>0.62669555555555556</c:v>
                </c:pt>
                <c:pt idx="27266">
                  <c:v>0.62669643518518514</c:v>
                </c:pt>
                <c:pt idx="27267">
                  <c:v>0.62669759259259261</c:v>
                </c:pt>
                <c:pt idx="27268">
                  <c:v>0.62669874999999997</c:v>
                </c:pt>
                <c:pt idx="27269">
                  <c:v>0.62669990740740744</c:v>
                </c:pt>
                <c:pt idx="27270">
                  <c:v>0.6267010648148148</c:v>
                </c:pt>
                <c:pt idx="27271">
                  <c:v>0.62670222222222227</c:v>
                </c:pt>
                <c:pt idx="27272">
                  <c:v>0.62670337962962963</c:v>
                </c:pt>
                <c:pt idx="27273">
                  <c:v>0.62670453703703699</c:v>
                </c:pt>
                <c:pt idx="27274">
                  <c:v>0.62670570601851849</c:v>
                </c:pt>
                <c:pt idx="27275">
                  <c:v>0.62670686342592585</c:v>
                </c:pt>
                <c:pt idx="27276">
                  <c:v>0.62670803240740747</c:v>
                </c:pt>
                <c:pt idx="27277">
                  <c:v>0.6267096875</c:v>
                </c:pt>
                <c:pt idx="27278">
                  <c:v>0.62671087962962968</c:v>
                </c:pt>
                <c:pt idx="27279">
                  <c:v>0.62671159722222225</c:v>
                </c:pt>
                <c:pt idx="27280">
                  <c:v>0.62671280092592585</c:v>
                </c:pt>
                <c:pt idx="27281">
                  <c:v>0.62671431712962966</c:v>
                </c:pt>
                <c:pt idx="27282">
                  <c:v>0.62671534722222222</c:v>
                </c:pt>
                <c:pt idx="27283">
                  <c:v>0.62671662037037035</c:v>
                </c:pt>
                <c:pt idx="27284">
                  <c:v>0.6267181828703704</c:v>
                </c:pt>
                <c:pt idx="27285">
                  <c:v>0.62671842592592597</c:v>
                </c:pt>
                <c:pt idx="27286">
                  <c:v>0.62671958333333333</c:v>
                </c:pt>
                <c:pt idx="27287">
                  <c:v>0.62672074074074069</c:v>
                </c:pt>
                <c:pt idx="27288">
                  <c:v>0.62672190972222219</c:v>
                </c:pt>
                <c:pt idx="27289">
                  <c:v>0.62672305555555563</c:v>
                </c:pt>
                <c:pt idx="27290">
                  <c:v>0.62672421296296299</c:v>
                </c:pt>
                <c:pt idx="27291">
                  <c:v>0.62672538194444438</c:v>
                </c:pt>
                <c:pt idx="27292">
                  <c:v>0.62672652777777771</c:v>
                </c:pt>
                <c:pt idx="27293">
                  <c:v>0.62672768518518518</c:v>
                </c:pt>
                <c:pt idx="27294">
                  <c:v>0.62672884259259265</c:v>
                </c:pt>
                <c:pt idx="27295">
                  <c:v>0.62673017361111116</c:v>
                </c:pt>
                <c:pt idx="27296">
                  <c:v>0.62673163194444437</c:v>
                </c:pt>
                <c:pt idx="27297">
                  <c:v>0.62673328703703701</c:v>
                </c:pt>
                <c:pt idx="27298">
                  <c:v>0.62673366898148142</c:v>
                </c:pt>
                <c:pt idx="27299">
                  <c:v>0.62673490740740745</c:v>
                </c:pt>
                <c:pt idx="27300">
                  <c:v>0.6267366319444444</c:v>
                </c:pt>
                <c:pt idx="27301">
                  <c:v>0.62673710648148151</c:v>
                </c:pt>
                <c:pt idx="27302">
                  <c:v>0.6267381481481481</c:v>
                </c:pt>
                <c:pt idx="27303">
                  <c:v>0.62674024305555565</c:v>
                </c:pt>
                <c:pt idx="27304">
                  <c:v>0.62674041666666669</c:v>
                </c:pt>
                <c:pt idx="27305">
                  <c:v>0.62674157407407405</c:v>
                </c:pt>
                <c:pt idx="27306">
                  <c:v>0.62674273148148152</c:v>
                </c:pt>
                <c:pt idx="27307">
                  <c:v>0.62674388888888888</c:v>
                </c:pt>
                <c:pt idx="27308">
                  <c:v>0.62674504629629624</c:v>
                </c:pt>
                <c:pt idx="27309">
                  <c:v>0.62674620370370371</c:v>
                </c:pt>
                <c:pt idx="27310">
                  <c:v>0.62674736111111118</c:v>
                </c:pt>
                <c:pt idx="27311">
                  <c:v>0.62674851851851854</c:v>
                </c:pt>
                <c:pt idx="27312">
                  <c:v>0.6267496759259259</c:v>
                </c:pt>
                <c:pt idx="27313">
                  <c:v>0.62675083333333326</c:v>
                </c:pt>
                <c:pt idx="27314">
                  <c:v>0.62675199074074073</c:v>
                </c:pt>
                <c:pt idx="27315">
                  <c:v>0.6267531481481482</c:v>
                </c:pt>
                <c:pt idx="27316">
                  <c:v>0.62675446759259268</c:v>
                </c:pt>
                <c:pt idx="27317">
                  <c:v>0.62675693287037038</c:v>
                </c:pt>
                <c:pt idx="27318">
                  <c:v>0.62675719907407412</c:v>
                </c:pt>
                <c:pt idx="27319">
                  <c:v>0.62675805555555553</c:v>
                </c:pt>
                <c:pt idx="27320">
                  <c:v>0.6267594675925926</c:v>
                </c:pt>
                <c:pt idx="27321">
                  <c:v>0.62676013888888893</c:v>
                </c:pt>
                <c:pt idx="27322">
                  <c:v>0.62676128472222226</c:v>
                </c:pt>
                <c:pt idx="27323">
                  <c:v>0.62676349537037035</c:v>
                </c:pt>
                <c:pt idx="27324">
                  <c:v>0.62676373842592592</c:v>
                </c:pt>
                <c:pt idx="27325">
                  <c:v>0.62676472222222224</c:v>
                </c:pt>
                <c:pt idx="27326">
                  <c:v>0.62676589120370363</c:v>
                </c:pt>
                <c:pt idx="27327">
                  <c:v>0.6267670486111111</c:v>
                </c:pt>
                <c:pt idx="27328">
                  <c:v>0.62676819444444443</c:v>
                </c:pt>
                <c:pt idx="27329">
                  <c:v>0.6267693518518519</c:v>
                </c:pt>
                <c:pt idx="27330">
                  <c:v>0.62677050925925926</c:v>
                </c:pt>
                <c:pt idx="27331">
                  <c:v>0.62677166666666662</c:v>
                </c:pt>
                <c:pt idx="27332">
                  <c:v>0.62677282407407409</c:v>
                </c:pt>
                <c:pt idx="27333">
                  <c:v>0.62677398148148145</c:v>
                </c:pt>
                <c:pt idx="27334">
                  <c:v>0.62677513888888892</c:v>
                </c:pt>
                <c:pt idx="27335">
                  <c:v>0.62677635416666666</c:v>
                </c:pt>
                <c:pt idx="27336">
                  <c:v>0.62677809027777776</c:v>
                </c:pt>
                <c:pt idx="27337">
                  <c:v>0.62677868055555552</c:v>
                </c:pt>
                <c:pt idx="27338">
                  <c:v>0.62678061342592595</c:v>
                </c:pt>
                <c:pt idx="27339">
                  <c:v>0.62678231481481483</c:v>
                </c:pt>
                <c:pt idx="27340">
                  <c:v>0.62678271990740742</c:v>
                </c:pt>
                <c:pt idx="27341">
                  <c:v>0.6267836342592592</c:v>
                </c:pt>
                <c:pt idx="27342">
                  <c:v>0.62678577546296288</c:v>
                </c:pt>
                <c:pt idx="27343">
                  <c:v>0.62678618055555557</c:v>
                </c:pt>
                <c:pt idx="27344">
                  <c:v>0.62678671296296296</c:v>
                </c:pt>
                <c:pt idx="27345">
                  <c:v>0.62678787037037043</c:v>
                </c:pt>
                <c:pt idx="27346">
                  <c:v>0.62678902777777779</c:v>
                </c:pt>
                <c:pt idx="27347">
                  <c:v>0.62679018518518514</c:v>
                </c:pt>
                <c:pt idx="27348">
                  <c:v>0.62679134259259262</c:v>
                </c:pt>
                <c:pt idx="27349">
                  <c:v>0.62679251157407412</c:v>
                </c:pt>
                <c:pt idx="27350">
                  <c:v>0.62679365740740745</c:v>
                </c:pt>
                <c:pt idx="27351">
                  <c:v>0.6267948148148148</c:v>
                </c:pt>
                <c:pt idx="27352">
                  <c:v>0.62679597222222216</c:v>
                </c:pt>
                <c:pt idx="27353">
                  <c:v>0.62679712962962963</c:v>
                </c:pt>
                <c:pt idx="27354">
                  <c:v>0.62679834490740738</c:v>
                </c:pt>
                <c:pt idx="27355">
                  <c:v>0.62679972222222224</c:v>
                </c:pt>
                <c:pt idx="27356">
                  <c:v>0.62680157407407411</c:v>
                </c:pt>
                <c:pt idx="27357">
                  <c:v>0.62680221064814823</c:v>
                </c:pt>
                <c:pt idx="27358">
                  <c:v>0.62680313657407405</c:v>
                </c:pt>
                <c:pt idx="27359">
                  <c:v>0.62680521990740734</c:v>
                </c:pt>
                <c:pt idx="27360">
                  <c:v>0.62680562500000003</c:v>
                </c:pt>
                <c:pt idx="27361">
                  <c:v>0.62680648148148155</c:v>
                </c:pt>
                <c:pt idx="27362">
                  <c:v>0.62680990740740739</c:v>
                </c:pt>
                <c:pt idx="27363">
                  <c:v>0.62681031249999997</c:v>
                </c:pt>
                <c:pt idx="27364">
                  <c:v>0.62681107638888889</c:v>
                </c:pt>
                <c:pt idx="27365">
                  <c:v>0.62681223379629625</c:v>
                </c:pt>
                <c:pt idx="27366">
                  <c:v>0.62681340277777775</c:v>
                </c:pt>
                <c:pt idx="27367">
                  <c:v>0.62681454861111108</c:v>
                </c:pt>
                <c:pt idx="27368">
                  <c:v>0.62681571759259258</c:v>
                </c:pt>
                <c:pt idx="27369">
                  <c:v>0.62681687500000005</c:v>
                </c:pt>
                <c:pt idx="27370">
                  <c:v>0.62681803240740741</c:v>
                </c:pt>
                <c:pt idx="27371">
                  <c:v>0.62681918981481477</c:v>
                </c:pt>
                <c:pt idx="27372">
                  <c:v>0.62682034722222224</c:v>
                </c:pt>
                <c:pt idx="27373">
                  <c:v>0.62682149305555557</c:v>
                </c:pt>
                <c:pt idx="27374">
                  <c:v>0.62682304398148148</c:v>
                </c:pt>
                <c:pt idx="27375">
                  <c:v>0.62682408564814818</c:v>
                </c:pt>
                <c:pt idx="27376">
                  <c:v>0.62682535879629631</c:v>
                </c:pt>
                <c:pt idx="27377">
                  <c:v>0.62682645833333328</c:v>
                </c:pt>
                <c:pt idx="27378">
                  <c:v>0.62682809027777775</c:v>
                </c:pt>
                <c:pt idx="27379">
                  <c:v>0.6268284837962963</c:v>
                </c:pt>
                <c:pt idx="27380">
                  <c:v>0.6268302546296296</c:v>
                </c:pt>
                <c:pt idx="27381">
                  <c:v>0.62683166666666668</c:v>
                </c:pt>
                <c:pt idx="27382">
                  <c:v>0.6268319907407407</c:v>
                </c:pt>
                <c:pt idx="27383">
                  <c:v>0.62683307870370364</c:v>
                </c:pt>
                <c:pt idx="27384">
                  <c:v>0.62683422453703708</c:v>
                </c:pt>
                <c:pt idx="27385">
                  <c:v>0.62683539351851858</c:v>
                </c:pt>
                <c:pt idx="27386">
                  <c:v>0.62683655092592594</c:v>
                </c:pt>
                <c:pt idx="27387">
                  <c:v>0.6268377083333333</c:v>
                </c:pt>
                <c:pt idx="27388">
                  <c:v>0.62683886574074066</c:v>
                </c:pt>
                <c:pt idx="27389">
                  <c:v>0.6268400115740741</c:v>
                </c:pt>
                <c:pt idx="27390">
                  <c:v>0.6268411805555556</c:v>
                </c:pt>
                <c:pt idx="27391">
                  <c:v>0.62684233796296296</c:v>
                </c:pt>
                <c:pt idx="27392">
                  <c:v>0.62684348379629629</c:v>
                </c:pt>
                <c:pt idx="27393">
                  <c:v>0.62684469907407403</c:v>
                </c:pt>
                <c:pt idx="27394">
                  <c:v>0.6268469328703703</c:v>
                </c:pt>
                <c:pt idx="27395">
                  <c:v>0.62684706018518521</c:v>
                </c:pt>
                <c:pt idx="27396">
                  <c:v>0.62684898148148149</c:v>
                </c:pt>
                <c:pt idx="27397">
                  <c:v>0.62685012731481482</c:v>
                </c:pt>
                <c:pt idx="27398">
                  <c:v>0.62685050925925923</c:v>
                </c:pt>
                <c:pt idx="27399">
                  <c:v>0.62685206018518513</c:v>
                </c:pt>
                <c:pt idx="27400">
                  <c:v>0.62685274305555549</c:v>
                </c:pt>
                <c:pt idx="27401">
                  <c:v>0.62685396990740738</c:v>
                </c:pt>
                <c:pt idx="27402">
                  <c:v>0.6268553356481481</c:v>
                </c:pt>
                <c:pt idx="27403">
                  <c:v>0.62685640046296287</c:v>
                </c:pt>
                <c:pt idx="27404">
                  <c:v>0.62685737268518515</c:v>
                </c:pt>
                <c:pt idx="27405">
                  <c:v>0.62685853009259251</c:v>
                </c:pt>
                <c:pt idx="27406">
                  <c:v>0.62685969907407413</c:v>
                </c:pt>
                <c:pt idx="27407">
                  <c:v>0.62686085648148149</c:v>
                </c:pt>
                <c:pt idx="27408">
                  <c:v>0.62686201388888885</c:v>
                </c:pt>
                <c:pt idx="27409">
                  <c:v>0.62686315972222217</c:v>
                </c:pt>
                <c:pt idx="27410">
                  <c:v>0.62686431712962964</c:v>
                </c:pt>
                <c:pt idx="27411">
                  <c:v>0.62686548611111115</c:v>
                </c:pt>
                <c:pt idx="27412">
                  <c:v>0.62686664351851851</c:v>
                </c:pt>
                <c:pt idx="27413">
                  <c:v>0.62686818287037038</c:v>
                </c:pt>
                <c:pt idx="27414">
                  <c:v>0.62686958333333331</c:v>
                </c:pt>
                <c:pt idx="27415">
                  <c:v>0.62687120370370364</c:v>
                </c:pt>
                <c:pt idx="27416">
                  <c:v>0.62687206018518515</c:v>
                </c:pt>
                <c:pt idx="27417">
                  <c:v>0.62687252314814812</c:v>
                </c:pt>
                <c:pt idx="27418">
                  <c:v>0.62687443287037037</c:v>
                </c:pt>
                <c:pt idx="27419">
                  <c:v>0.62687476851851853</c:v>
                </c:pt>
                <c:pt idx="27420">
                  <c:v>0.62687600694444445</c:v>
                </c:pt>
                <c:pt idx="27421">
                  <c:v>0.62687825231481487</c:v>
                </c:pt>
                <c:pt idx="27422">
                  <c:v>0.62687842592592591</c:v>
                </c:pt>
                <c:pt idx="27423">
                  <c:v>0.62687937500000002</c:v>
                </c:pt>
                <c:pt idx="27424">
                  <c:v>0.62688052083333334</c:v>
                </c:pt>
                <c:pt idx="27425">
                  <c:v>0.62688168981481485</c:v>
                </c:pt>
                <c:pt idx="27426">
                  <c:v>0.62688284722222221</c:v>
                </c:pt>
                <c:pt idx="27427">
                  <c:v>0.62688399305555553</c:v>
                </c:pt>
                <c:pt idx="27428">
                  <c:v>0.62688516203703704</c:v>
                </c:pt>
                <c:pt idx="27429">
                  <c:v>0.62688630787037036</c:v>
                </c:pt>
                <c:pt idx="27430">
                  <c:v>0.62688746527777772</c:v>
                </c:pt>
                <c:pt idx="27431">
                  <c:v>0.62688863425925923</c:v>
                </c:pt>
                <c:pt idx="27432">
                  <c:v>0.62688978009259266</c:v>
                </c:pt>
                <c:pt idx="27433">
                  <c:v>0.6268912152777778</c:v>
                </c:pt>
                <c:pt idx="27434">
                  <c:v>0.62689277777777774</c:v>
                </c:pt>
                <c:pt idx="27435">
                  <c:v>0.62689393518518521</c:v>
                </c:pt>
                <c:pt idx="27436">
                  <c:v>0.6268944675925926</c:v>
                </c:pt>
                <c:pt idx="27437">
                  <c:v>0.62689613425925927</c:v>
                </c:pt>
                <c:pt idx="27438">
                  <c:v>0.62689684027777781</c:v>
                </c:pt>
                <c:pt idx="27439">
                  <c:v>0.62689797453703699</c:v>
                </c:pt>
                <c:pt idx="27440">
                  <c:v>0.62689995370370377</c:v>
                </c:pt>
                <c:pt idx="27441">
                  <c:v>0.62690025462962962</c:v>
                </c:pt>
                <c:pt idx="27442">
                  <c:v>0.6269013541666667</c:v>
                </c:pt>
                <c:pt idx="27443">
                  <c:v>0.62690252314814809</c:v>
                </c:pt>
                <c:pt idx="27444">
                  <c:v>0.62690386574074075</c:v>
                </c:pt>
                <c:pt idx="27445">
                  <c:v>0.62690483796296292</c:v>
                </c:pt>
                <c:pt idx="27446">
                  <c:v>0.62690599537037039</c:v>
                </c:pt>
                <c:pt idx="27447">
                  <c:v>0.62690715277777775</c:v>
                </c:pt>
                <c:pt idx="27448">
                  <c:v>0.62690831018518511</c:v>
                </c:pt>
                <c:pt idx="27449">
                  <c:v>0.62690946759259258</c:v>
                </c:pt>
                <c:pt idx="27450">
                  <c:v>0.62691062500000005</c:v>
                </c:pt>
                <c:pt idx="27451">
                  <c:v>0.62691178240740741</c:v>
                </c:pt>
                <c:pt idx="27452">
                  <c:v>0.62691337962962956</c:v>
                </c:pt>
                <c:pt idx="27453">
                  <c:v>0.62691515046296298</c:v>
                </c:pt>
                <c:pt idx="27454">
                  <c:v>0.62691540509259258</c:v>
                </c:pt>
                <c:pt idx="27455">
                  <c:v>0.62691734953703704</c:v>
                </c:pt>
                <c:pt idx="27456">
                  <c:v>0.62691835648148142</c:v>
                </c:pt>
                <c:pt idx="27457">
                  <c:v>0.62691887731481477</c:v>
                </c:pt>
                <c:pt idx="27458">
                  <c:v>0.62692055555555559</c:v>
                </c:pt>
                <c:pt idx="27459">
                  <c:v>0.62692155092592594</c:v>
                </c:pt>
                <c:pt idx="27460">
                  <c:v>0.62692218749999995</c:v>
                </c:pt>
                <c:pt idx="27461">
                  <c:v>0.62692495370370371</c:v>
                </c:pt>
                <c:pt idx="27462">
                  <c:v>0.62692547453703695</c:v>
                </c:pt>
                <c:pt idx="27463">
                  <c:v>0.62692565972222225</c:v>
                </c:pt>
                <c:pt idx="27464">
                  <c:v>0.62692682870370375</c:v>
                </c:pt>
                <c:pt idx="27465">
                  <c:v>0.62692798611111111</c:v>
                </c:pt>
                <c:pt idx="27466">
                  <c:v>0.62692913194444444</c:v>
                </c:pt>
                <c:pt idx="27467">
                  <c:v>0.62693028935185191</c:v>
                </c:pt>
                <c:pt idx="27468">
                  <c:v>0.6269314583333333</c:v>
                </c:pt>
                <c:pt idx="27469">
                  <c:v>0.62693261574074077</c:v>
                </c:pt>
                <c:pt idx="27470">
                  <c:v>0.62693377314814813</c:v>
                </c:pt>
                <c:pt idx="27471">
                  <c:v>0.6269349305555556</c:v>
                </c:pt>
                <c:pt idx="27472">
                  <c:v>0.62693608796296296</c:v>
                </c:pt>
                <c:pt idx="27473">
                  <c:v>0.62693826388888885</c:v>
                </c:pt>
                <c:pt idx="27474">
                  <c:v>0.62693901620370374</c:v>
                </c:pt>
                <c:pt idx="27475">
                  <c:v>0.6269396064814815</c:v>
                </c:pt>
                <c:pt idx="27476">
                  <c:v>0.62694109953703703</c:v>
                </c:pt>
                <c:pt idx="27477">
                  <c:v>0.62694261574074073</c:v>
                </c:pt>
                <c:pt idx="27478">
                  <c:v>0.62694331018518523</c:v>
                </c:pt>
                <c:pt idx="27479">
                  <c:v>0.62694525462962958</c:v>
                </c:pt>
                <c:pt idx="27480">
                  <c:v>0.62694548611111112</c:v>
                </c:pt>
                <c:pt idx="27481">
                  <c:v>0.62694765046296297</c:v>
                </c:pt>
                <c:pt idx="27482">
                  <c:v>0.6269487962962963</c:v>
                </c:pt>
                <c:pt idx="27483">
                  <c:v>0.62694891203703706</c:v>
                </c:pt>
                <c:pt idx="27484">
                  <c:v>0.6269499652777778</c:v>
                </c:pt>
                <c:pt idx="27485">
                  <c:v>0.62695130787037034</c:v>
                </c:pt>
                <c:pt idx="27486">
                  <c:v>0.62695229166666666</c:v>
                </c:pt>
                <c:pt idx="27487">
                  <c:v>0.62695343749999999</c:v>
                </c:pt>
                <c:pt idx="27488">
                  <c:v>0.62695460648148149</c:v>
                </c:pt>
                <c:pt idx="27489">
                  <c:v>0.62695576388888896</c:v>
                </c:pt>
                <c:pt idx="27490">
                  <c:v>0.62695692129629632</c:v>
                </c:pt>
                <c:pt idx="27491">
                  <c:v>0.62695807870370368</c:v>
                </c:pt>
                <c:pt idx="27492">
                  <c:v>0.62695923611111104</c:v>
                </c:pt>
                <c:pt idx="27493">
                  <c:v>0.62696039351851851</c:v>
                </c:pt>
                <c:pt idx="27494">
                  <c:v>0.62696204861111116</c:v>
                </c:pt>
                <c:pt idx="27495">
                  <c:v>0.62696329861111111</c:v>
                </c:pt>
                <c:pt idx="27496">
                  <c:v>0.62696385416666667</c:v>
                </c:pt>
                <c:pt idx="27497">
                  <c:v>0.62696576388888881</c:v>
                </c:pt>
                <c:pt idx="27498">
                  <c:v>0.62696621527777774</c:v>
                </c:pt>
                <c:pt idx="27499">
                  <c:v>0.62696835648148141</c:v>
                </c:pt>
                <c:pt idx="27500">
                  <c:v>0.62696874999999996</c:v>
                </c:pt>
                <c:pt idx="27501">
                  <c:v>0.62697067129629636</c:v>
                </c:pt>
                <c:pt idx="27502">
                  <c:v>0.62697200231481487</c:v>
                </c:pt>
                <c:pt idx="27503">
                  <c:v>0.62697217592592591</c:v>
                </c:pt>
                <c:pt idx="27504">
                  <c:v>0.62697311342592588</c:v>
                </c:pt>
                <c:pt idx="27505">
                  <c:v>0.62697428240740738</c:v>
                </c:pt>
                <c:pt idx="27506">
                  <c:v>0.62697542824074082</c:v>
                </c:pt>
                <c:pt idx="27507">
                  <c:v>0.62697659722222221</c:v>
                </c:pt>
                <c:pt idx="27508">
                  <c:v>0.62697775462962957</c:v>
                </c:pt>
                <c:pt idx="27509">
                  <c:v>0.6269789004629629</c:v>
                </c:pt>
                <c:pt idx="27510">
                  <c:v>0.62698006944444451</c:v>
                </c:pt>
                <c:pt idx="27511">
                  <c:v>0.62698121527777784</c:v>
                </c:pt>
                <c:pt idx="27512">
                  <c:v>0.62698238425925923</c:v>
                </c:pt>
                <c:pt idx="27513">
                  <c:v>0.62698354166666659</c:v>
                </c:pt>
                <c:pt idx="27514">
                  <c:v>0.62698478009259262</c:v>
                </c:pt>
                <c:pt idx="27515">
                  <c:v>0.62698641203703698</c:v>
                </c:pt>
                <c:pt idx="27516">
                  <c:v>0.62698781250000002</c:v>
                </c:pt>
                <c:pt idx="27517">
                  <c:v>0.6269882175925926</c:v>
                </c:pt>
                <c:pt idx="27518">
                  <c:v>0.62699018518518512</c:v>
                </c:pt>
                <c:pt idx="27519">
                  <c:v>0.6269915046296296</c:v>
                </c:pt>
                <c:pt idx="27520">
                  <c:v>0.62699179398148153</c:v>
                </c:pt>
                <c:pt idx="27521">
                  <c:v>0.62699300925925927</c:v>
                </c:pt>
                <c:pt idx="27522">
                  <c:v>0.62699526620370372</c:v>
                </c:pt>
                <c:pt idx="27523">
                  <c:v>0.62699642361111119</c:v>
                </c:pt>
                <c:pt idx="27524">
                  <c:v>0.62699752314814816</c:v>
                </c:pt>
                <c:pt idx="27525">
                  <c:v>0.62699876157407408</c:v>
                </c:pt>
                <c:pt idx="27526">
                  <c:v>0.62699983796296299</c:v>
                </c:pt>
                <c:pt idx="27527">
                  <c:v>0.62700099537037035</c:v>
                </c:pt>
                <c:pt idx="27528">
                  <c:v>0.62700215277777771</c:v>
                </c:pt>
                <c:pt idx="27529">
                  <c:v>0.62700332175925921</c:v>
                </c:pt>
                <c:pt idx="27530">
                  <c:v>0.62700446759259265</c:v>
                </c:pt>
                <c:pt idx="27531">
                  <c:v>0.62700563657407404</c:v>
                </c:pt>
                <c:pt idx="27532">
                  <c:v>0.62700678240740737</c:v>
                </c:pt>
                <c:pt idx="27533">
                  <c:v>0.62700793981481473</c:v>
                </c:pt>
                <c:pt idx="27534">
                  <c:v>0.627009224537037</c:v>
                </c:pt>
                <c:pt idx="27535">
                  <c:v>0.62701041666666668</c:v>
                </c:pt>
                <c:pt idx="27536">
                  <c:v>0.62701142361111106</c:v>
                </c:pt>
                <c:pt idx="27537">
                  <c:v>0.62701337962962966</c:v>
                </c:pt>
                <c:pt idx="27538">
                  <c:v>0.62701394675925926</c:v>
                </c:pt>
                <c:pt idx="27539">
                  <c:v>0.62701523148148153</c:v>
                </c:pt>
                <c:pt idx="27540">
                  <c:v>0.62701697916666665</c:v>
                </c:pt>
                <c:pt idx="27541">
                  <c:v>0.62701748842592597</c:v>
                </c:pt>
                <c:pt idx="27542">
                  <c:v>0.6270187615740741</c:v>
                </c:pt>
                <c:pt idx="27543">
                  <c:v>0.62702159722222217</c:v>
                </c:pt>
                <c:pt idx="27544">
                  <c:v>0.62702217592592591</c:v>
                </c:pt>
                <c:pt idx="27545">
                  <c:v>0.6270230555555556</c:v>
                </c:pt>
                <c:pt idx="27546">
                  <c:v>0.62702422453703699</c:v>
                </c:pt>
                <c:pt idx="27547">
                  <c:v>0.62702538194444446</c:v>
                </c:pt>
                <c:pt idx="27548">
                  <c:v>0.62702653935185182</c:v>
                </c:pt>
                <c:pt idx="27549">
                  <c:v>0.62702769675925929</c:v>
                </c:pt>
                <c:pt idx="27550">
                  <c:v>0.62702885416666665</c:v>
                </c:pt>
                <c:pt idx="27551">
                  <c:v>0.62703001157407401</c:v>
                </c:pt>
                <c:pt idx="27552">
                  <c:v>0.62703116898148148</c:v>
                </c:pt>
                <c:pt idx="27553">
                  <c:v>0.62703232638888895</c:v>
                </c:pt>
                <c:pt idx="27554">
                  <c:v>0.62703348379629631</c:v>
                </c:pt>
                <c:pt idx="27555">
                  <c:v>0.6270354398148148</c:v>
                </c:pt>
                <c:pt idx="27556">
                  <c:v>0.62703646990740747</c:v>
                </c:pt>
                <c:pt idx="27557">
                  <c:v>0.62703728009259263</c:v>
                </c:pt>
                <c:pt idx="27558">
                  <c:v>0.62703901620370373</c:v>
                </c:pt>
                <c:pt idx="27559">
                  <c:v>0.62703989583333342</c:v>
                </c:pt>
                <c:pt idx="27560">
                  <c:v>0.62704133101851856</c:v>
                </c:pt>
                <c:pt idx="27561">
                  <c:v>0.62704224537037034</c:v>
                </c:pt>
                <c:pt idx="27562">
                  <c:v>0.6270428009259259</c:v>
                </c:pt>
                <c:pt idx="27563">
                  <c:v>0.62704481481481478</c:v>
                </c:pt>
                <c:pt idx="27564">
                  <c:v>0.62704572916666668</c:v>
                </c:pt>
                <c:pt idx="27565">
                  <c:v>0.62704630787037041</c:v>
                </c:pt>
                <c:pt idx="27566">
                  <c:v>0.62704736111111115</c:v>
                </c:pt>
                <c:pt idx="27567">
                  <c:v>0.62704853009259265</c:v>
                </c:pt>
                <c:pt idx="27568">
                  <c:v>0.62704968750000001</c:v>
                </c:pt>
                <c:pt idx="27569">
                  <c:v>0.62705084490740737</c:v>
                </c:pt>
                <c:pt idx="27570">
                  <c:v>0.62705200231481484</c:v>
                </c:pt>
                <c:pt idx="27571">
                  <c:v>0.6270531597222222</c:v>
                </c:pt>
                <c:pt idx="27572">
                  <c:v>0.62705431712962967</c:v>
                </c:pt>
                <c:pt idx="27573">
                  <c:v>0.62705547453703703</c:v>
                </c:pt>
                <c:pt idx="27574">
                  <c:v>0.62705663194444439</c:v>
                </c:pt>
                <c:pt idx="27575">
                  <c:v>0.62705778935185186</c:v>
                </c:pt>
                <c:pt idx="27576">
                  <c:v>0.62705928240740738</c:v>
                </c:pt>
                <c:pt idx="27577">
                  <c:v>0.62706048611111109</c:v>
                </c:pt>
                <c:pt idx="27578">
                  <c:v>0.6270617824074074</c:v>
                </c:pt>
                <c:pt idx="27579">
                  <c:v>0.6270635532407407</c:v>
                </c:pt>
                <c:pt idx="27580">
                  <c:v>0.62706453703703702</c:v>
                </c:pt>
                <c:pt idx="27581">
                  <c:v>0.62706475694444441</c:v>
                </c:pt>
                <c:pt idx="27582">
                  <c:v>0.62706627314814811</c:v>
                </c:pt>
                <c:pt idx="27583">
                  <c:v>0.62706806712962959</c:v>
                </c:pt>
                <c:pt idx="27584">
                  <c:v>0.62706824074074075</c:v>
                </c:pt>
                <c:pt idx="27585">
                  <c:v>0.6270693634259259</c:v>
                </c:pt>
                <c:pt idx="27586">
                  <c:v>0.62707052083333326</c:v>
                </c:pt>
                <c:pt idx="27587">
                  <c:v>0.62707167824074073</c:v>
                </c:pt>
                <c:pt idx="27588">
                  <c:v>0.62707282407407405</c:v>
                </c:pt>
                <c:pt idx="27589">
                  <c:v>0.62707399305555556</c:v>
                </c:pt>
                <c:pt idx="27590">
                  <c:v>0.62707515046296292</c:v>
                </c:pt>
                <c:pt idx="27591">
                  <c:v>0.62707630787037028</c:v>
                </c:pt>
                <c:pt idx="27592">
                  <c:v>0.62707746527777786</c:v>
                </c:pt>
                <c:pt idx="27593">
                  <c:v>0.62707862268518522</c:v>
                </c:pt>
                <c:pt idx="27594">
                  <c:v>0.62707978009259258</c:v>
                </c:pt>
                <c:pt idx="27595">
                  <c:v>0.6270811458333333</c:v>
                </c:pt>
                <c:pt idx="27596">
                  <c:v>0.62708238425925922</c:v>
                </c:pt>
                <c:pt idx="27597">
                  <c:v>0.62708351851851851</c:v>
                </c:pt>
                <c:pt idx="27598">
                  <c:v>0.62708555555555556</c:v>
                </c:pt>
                <c:pt idx="27599">
                  <c:v>0.62708652777777774</c:v>
                </c:pt>
                <c:pt idx="27600">
                  <c:v>0.62708675925925927</c:v>
                </c:pt>
                <c:pt idx="27601">
                  <c:v>0.62708890046296295</c:v>
                </c:pt>
                <c:pt idx="27602">
                  <c:v>0.62708983796296291</c:v>
                </c:pt>
                <c:pt idx="27603">
                  <c:v>0.62709021990740743</c:v>
                </c:pt>
                <c:pt idx="27604">
                  <c:v>0.62709135416666661</c:v>
                </c:pt>
                <c:pt idx="27605">
                  <c:v>0.62709250000000005</c:v>
                </c:pt>
                <c:pt idx="27606">
                  <c:v>0.62709368055555559</c:v>
                </c:pt>
                <c:pt idx="27607">
                  <c:v>0.62709482638888892</c:v>
                </c:pt>
                <c:pt idx="27608">
                  <c:v>0.62709598379629627</c:v>
                </c:pt>
                <c:pt idx="27609">
                  <c:v>0.62709714120370375</c:v>
                </c:pt>
                <c:pt idx="27610">
                  <c:v>0.6270982986111111</c:v>
                </c:pt>
                <c:pt idx="27611">
                  <c:v>0.62709945601851846</c:v>
                </c:pt>
                <c:pt idx="27612">
                  <c:v>0.62710061342592593</c:v>
                </c:pt>
                <c:pt idx="27613">
                  <c:v>0.627102337962963</c:v>
                </c:pt>
                <c:pt idx="27614">
                  <c:v>0.62710373842592593</c:v>
                </c:pt>
                <c:pt idx="27615">
                  <c:v>0.62710505787037041</c:v>
                </c:pt>
                <c:pt idx="27616">
                  <c:v>0.62710545138888885</c:v>
                </c:pt>
                <c:pt idx="27617">
                  <c:v>0.62710655092592593</c:v>
                </c:pt>
                <c:pt idx="27618">
                  <c:v>0.62710770833333329</c:v>
                </c:pt>
                <c:pt idx="27619">
                  <c:v>0.62710971064814813</c:v>
                </c:pt>
                <c:pt idx="27620">
                  <c:v>0.62711072916666666</c:v>
                </c:pt>
                <c:pt idx="27621">
                  <c:v>0.62711105324074068</c:v>
                </c:pt>
                <c:pt idx="27622">
                  <c:v>0.62711281249999995</c:v>
                </c:pt>
                <c:pt idx="27623">
                  <c:v>0.62711358796296301</c:v>
                </c:pt>
                <c:pt idx="27624">
                  <c:v>0.6271145023148148</c:v>
                </c:pt>
                <c:pt idx="27625">
                  <c:v>0.62711565972222216</c:v>
                </c:pt>
                <c:pt idx="27626">
                  <c:v>0.62711681712962963</c:v>
                </c:pt>
                <c:pt idx="27627">
                  <c:v>0.6271179745370371</c:v>
                </c:pt>
                <c:pt idx="27628">
                  <c:v>0.62711913194444446</c:v>
                </c:pt>
                <c:pt idx="27629">
                  <c:v>0.62712028935185182</c:v>
                </c:pt>
                <c:pt idx="27630">
                  <c:v>0.62712144675925918</c:v>
                </c:pt>
                <c:pt idx="27631">
                  <c:v>0.62712260416666665</c:v>
                </c:pt>
                <c:pt idx="27632">
                  <c:v>0.62712376157407412</c:v>
                </c:pt>
                <c:pt idx="27633">
                  <c:v>0.62712491898148148</c:v>
                </c:pt>
                <c:pt idx="27634">
                  <c:v>0.62712636574074077</c:v>
                </c:pt>
                <c:pt idx="27635">
                  <c:v>0.6271276736111111</c:v>
                </c:pt>
                <c:pt idx="27636">
                  <c:v>0.62712998842592593</c:v>
                </c:pt>
                <c:pt idx="27637">
                  <c:v>0.62713033564814813</c:v>
                </c:pt>
                <c:pt idx="27638">
                  <c:v>0.62713078703703706</c:v>
                </c:pt>
                <c:pt idx="27639">
                  <c:v>0.62713192129629625</c:v>
                </c:pt>
                <c:pt idx="27640">
                  <c:v>0.62713317129629631</c:v>
                </c:pt>
                <c:pt idx="27641">
                  <c:v>0.62713497685185182</c:v>
                </c:pt>
                <c:pt idx="27642">
                  <c:v>0.62713565972222218</c:v>
                </c:pt>
                <c:pt idx="27643">
                  <c:v>0.62713658564814823</c:v>
                </c:pt>
                <c:pt idx="27644">
                  <c:v>0.62713799768518519</c:v>
                </c:pt>
                <c:pt idx="27645">
                  <c:v>0.62713880787037035</c:v>
                </c:pt>
                <c:pt idx="27646">
                  <c:v>0.62713996527777771</c:v>
                </c:pt>
                <c:pt idx="27647">
                  <c:v>0.62714113425925921</c:v>
                </c:pt>
                <c:pt idx="27648">
                  <c:v>0.62714228009259265</c:v>
                </c:pt>
                <c:pt idx="27649">
                  <c:v>0.62714343750000001</c:v>
                </c:pt>
                <c:pt idx="27650">
                  <c:v>0.62714459490740737</c:v>
                </c:pt>
                <c:pt idx="27651">
                  <c:v>0.62714575231481473</c:v>
                </c:pt>
                <c:pt idx="27652">
                  <c:v>0.6271469097222222</c:v>
                </c:pt>
                <c:pt idx="27653">
                  <c:v>0.62714805555555553</c:v>
                </c:pt>
                <c:pt idx="27654">
                  <c:v>0.62714922453703703</c:v>
                </c:pt>
                <c:pt idx="27655">
                  <c:v>0.62715041666666671</c:v>
                </c:pt>
                <c:pt idx="27656">
                  <c:v>0.62715162037037042</c:v>
                </c:pt>
                <c:pt idx="27657">
                  <c:v>0.62715280092592596</c:v>
                </c:pt>
                <c:pt idx="27658">
                  <c:v>0.6271549305555556</c:v>
                </c:pt>
                <c:pt idx="27659">
                  <c:v>0.62715531250000001</c:v>
                </c:pt>
                <c:pt idx="27660">
                  <c:v>0.62715622685185191</c:v>
                </c:pt>
                <c:pt idx="27661">
                  <c:v>0.62715782407407406</c:v>
                </c:pt>
                <c:pt idx="27662">
                  <c:v>0.62715857638888883</c:v>
                </c:pt>
                <c:pt idx="27663">
                  <c:v>0.62716096064814819</c:v>
                </c:pt>
                <c:pt idx="27664">
                  <c:v>0.6271625115740741</c:v>
                </c:pt>
                <c:pt idx="27665">
                  <c:v>0.62716366898148146</c:v>
                </c:pt>
                <c:pt idx="27666">
                  <c:v>0.62716487268518517</c:v>
                </c:pt>
                <c:pt idx="27667">
                  <c:v>0.62716599537037032</c:v>
                </c:pt>
                <c:pt idx="27668">
                  <c:v>0.62716714120370376</c:v>
                </c:pt>
                <c:pt idx="27669">
                  <c:v>0.62716831018518515</c:v>
                </c:pt>
                <c:pt idx="27670">
                  <c:v>0.62716946759259262</c:v>
                </c:pt>
                <c:pt idx="27671">
                  <c:v>0.62717061342592595</c:v>
                </c:pt>
                <c:pt idx="27672">
                  <c:v>0.62717177083333342</c:v>
                </c:pt>
                <c:pt idx="27673">
                  <c:v>0.62717293981481481</c:v>
                </c:pt>
                <c:pt idx="27674">
                  <c:v>0.62717408564814814</c:v>
                </c:pt>
                <c:pt idx="27675">
                  <c:v>0.62717582175925923</c:v>
                </c:pt>
                <c:pt idx="27676">
                  <c:v>0.62717640046296297</c:v>
                </c:pt>
                <c:pt idx="27677">
                  <c:v>0.62717954861111114</c:v>
                </c:pt>
                <c:pt idx="27678">
                  <c:v>0.62717971064814815</c:v>
                </c:pt>
                <c:pt idx="27679">
                  <c:v>0.62718045138888889</c:v>
                </c:pt>
                <c:pt idx="27680">
                  <c:v>0.62718125000000002</c:v>
                </c:pt>
                <c:pt idx="27681">
                  <c:v>0.627182824074074</c:v>
                </c:pt>
                <c:pt idx="27682">
                  <c:v>0.62718348379629629</c:v>
                </c:pt>
                <c:pt idx="27683">
                  <c:v>0.62718467592592597</c:v>
                </c:pt>
                <c:pt idx="27684">
                  <c:v>0.62718572916666671</c:v>
                </c:pt>
                <c:pt idx="27685">
                  <c:v>0.62718704861111119</c:v>
                </c:pt>
                <c:pt idx="27686">
                  <c:v>0.62718809027777778</c:v>
                </c:pt>
                <c:pt idx="27687">
                  <c:v>0.62718913194444448</c:v>
                </c:pt>
                <c:pt idx="27688">
                  <c:v>0.62719030092592587</c:v>
                </c:pt>
                <c:pt idx="27689">
                  <c:v>0.62719145833333334</c:v>
                </c:pt>
                <c:pt idx="27690">
                  <c:v>0.62719260416666667</c:v>
                </c:pt>
                <c:pt idx="27691">
                  <c:v>0.62719377314814817</c:v>
                </c:pt>
                <c:pt idx="27692">
                  <c:v>0.6271949189814815</c:v>
                </c:pt>
                <c:pt idx="27693">
                  <c:v>0.62719608796296289</c:v>
                </c:pt>
                <c:pt idx="27694">
                  <c:v>0.62719723379629633</c:v>
                </c:pt>
                <c:pt idx="27695">
                  <c:v>0.62719839120370369</c:v>
                </c:pt>
                <c:pt idx="27696">
                  <c:v>0.62719954861111105</c:v>
                </c:pt>
                <c:pt idx="27697">
                  <c:v>0.62720091435185188</c:v>
                </c:pt>
                <c:pt idx="27698">
                  <c:v>0.62720255787037038</c:v>
                </c:pt>
                <c:pt idx="27699">
                  <c:v>0.62720314814814815</c:v>
                </c:pt>
                <c:pt idx="27700">
                  <c:v>0.62720501157407405</c:v>
                </c:pt>
                <c:pt idx="27701">
                  <c:v>0.62720592592592594</c:v>
                </c:pt>
                <c:pt idx="27702">
                  <c:v>0.62720651620370371</c:v>
                </c:pt>
                <c:pt idx="27703">
                  <c:v>0.62720939814814813</c:v>
                </c:pt>
                <c:pt idx="27704">
                  <c:v>0.62721054398148146</c:v>
                </c:pt>
                <c:pt idx="27705">
                  <c:v>0.62721153935185181</c:v>
                </c:pt>
                <c:pt idx="27706">
                  <c:v>0.62721269675925928</c:v>
                </c:pt>
                <c:pt idx="27707">
                  <c:v>0.62721385416666664</c:v>
                </c:pt>
                <c:pt idx="27708">
                  <c:v>0.62721502314814814</c:v>
                </c:pt>
                <c:pt idx="27709">
                  <c:v>0.62721616898148147</c:v>
                </c:pt>
                <c:pt idx="27710">
                  <c:v>0.62721732638888883</c:v>
                </c:pt>
                <c:pt idx="27711">
                  <c:v>0.6272184837962963</c:v>
                </c:pt>
                <c:pt idx="27712">
                  <c:v>0.62721964120370377</c:v>
                </c:pt>
                <c:pt idx="27713">
                  <c:v>0.62722079861111113</c:v>
                </c:pt>
                <c:pt idx="27714">
                  <c:v>0.62722195601851849</c:v>
                </c:pt>
                <c:pt idx="27715">
                  <c:v>0.62722313657407402</c:v>
                </c:pt>
                <c:pt idx="27716">
                  <c:v>0.62722430555555553</c:v>
                </c:pt>
                <c:pt idx="27717">
                  <c:v>0.62722605324074077</c:v>
                </c:pt>
                <c:pt idx="27718">
                  <c:v>0.62722660879629633</c:v>
                </c:pt>
                <c:pt idx="27719">
                  <c:v>0.62722891203703701</c:v>
                </c:pt>
                <c:pt idx="27720">
                  <c:v>0.62722969907407411</c:v>
                </c:pt>
                <c:pt idx="27721">
                  <c:v>0.62723011574074072</c:v>
                </c:pt>
                <c:pt idx="27722">
                  <c:v>0.62723140046296288</c:v>
                </c:pt>
                <c:pt idx="27723">
                  <c:v>0.62723293981481476</c:v>
                </c:pt>
                <c:pt idx="27724">
                  <c:v>0.6272335185185185</c:v>
                </c:pt>
                <c:pt idx="27725">
                  <c:v>0.6272346875</c:v>
                </c:pt>
                <c:pt idx="27726">
                  <c:v>0.62723584490740747</c:v>
                </c:pt>
                <c:pt idx="27727">
                  <c:v>0.62723700231481483</c:v>
                </c:pt>
                <c:pt idx="27728">
                  <c:v>0.62723815972222219</c:v>
                </c:pt>
                <c:pt idx="27729">
                  <c:v>0.62723931712962966</c:v>
                </c:pt>
                <c:pt idx="27730">
                  <c:v>0.62724047453703702</c:v>
                </c:pt>
                <c:pt idx="27731">
                  <c:v>0.62724163194444449</c:v>
                </c:pt>
                <c:pt idx="27732">
                  <c:v>0.62724278935185185</c:v>
                </c:pt>
                <c:pt idx="27733">
                  <c:v>0.62724395833333335</c:v>
                </c:pt>
                <c:pt idx="27734">
                  <c:v>0.62724526620370369</c:v>
                </c:pt>
                <c:pt idx="27735">
                  <c:v>0.62724695601851854</c:v>
                </c:pt>
                <c:pt idx="27736">
                  <c:v>0.62724804398148148</c:v>
                </c:pt>
                <c:pt idx="27737">
                  <c:v>0.62724879629629637</c:v>
                </c:pt>
                <c:pt idx="27738">
                  <c:v>0.62724978009259258</c:v>
                </c:pt>
                <c:pt idx="27739">
                  <c:v>0.62725122685185186</c:v>
                </c:pt>
                <c:pt idx="27740">
                  <c:v>0.62725221064814818</c:v>
                </c:pt>
                <c:pt idx="27741">
                  <c:v>0.62725361111111111</c:v>
                </c:pt>
                <c:pt idx="27742">
                  <c:v>0.62725453703703704</c:v>
                </c:pt>
                <c:pt idx="27743">
                  <c:v>0.62725552083333336</c:v>
                </c:pt>
                <c:pt idx="27744">
                  <c:v>0.62725667824074072</c:v>
                </c:pt>
                <c:pt idx="27745">
                  <c:v>0.62725783564814808</c:v>
                </c:pt>
                <c:pt idx="27746">
                  <c:v>0.62725899305555555</c:v>
                </c:pt>
                <c:pt idx="27747">
                  <c:v>0.62726015046296302</c:v>
                </c:pt>
                <c:pt idx="27748">
                  <c:v>0.62726130787037038</c:v>
                </c:pt>
                <c:pt idx="27749">
                  <c:v>0.62726246527777774</c:v>
                </c:pt>
                <c:pt idx="27750">
                  <c:v>0.62726362268518521</c:v>
                </c:pt>
                <c:pt idx="27751">
                  <c:v>0.62726478009259268</c:v>
                </c:pt>
                <c:pt idx="27752">
                  <c:v>0.62726593750000004</c:v>
                </c:pt>
                <c:pt idx="27753">
                  <c:v>0.62726714120370375</c:v>
                </c:pt>
                <c:pt idx="27754">
                  <c:v>0.62726913194444445</c:v>
                </c:pt>
                <c:pt idx="27755">
                  <c:v>0.62726958333333327</c:v>
                </c:pt>
                <c:pt idx="27756">
                  <c:v>0.62727212962962964</c:v>
                </c:pt>
                <c:pt idx="27757">
                  <c:v>0.62727247685185183</c:v>
                </c:pt>
                <c:pt idx="27758">
                  <c:v>0.62727317129629634</c:v>
                </c:pt>
                <c:pt idx="27759">
                  <c:v>0.62727491898148147</c:v>
                </c:pt>
                <c:pt idx="27760">
                  <c:v>0.62727587962962961</c:v>
                </c:pt>
                <c:pt idx="27761">
                  <c:v>0.6272766319444445</c:v>
                </c:pt>
                <c:pt idx="27762">
                  <c:v>0.62727751157407408</c:v>
                </c:pt>
                <c:pt idx="27763">
                  <c:v>0.62727868055555547</c:v>
                </c:pt>
                <c:pt idx="27764">
                  <c:v>0.62727982638888891</c:v>
                </c:pt>
                <c:pt idx="27765">
                  <c:v>0.62728098379629627</c:v>
                </c:pt>
                <c:pt idx="27766">
                  <c:v>0.62728215277777777</c:v>
                </c:pt>
                <c:pt idx="27767">
                  <c:v>0.6272832986111111</c:v>
                </c:pt>
                <c:pt idx="27768">
                  <c:v>0.6272844675925926</c:v>
                </c:pt>
                <c:pt idx="27769">
                  <c:v>0.62728561342592593</c:v>
                </c:pt>
                <c:pt idx="27770">
                  <c:v>0.62728677083333328</c:v>
                </c:pt>
                <c:pt idx="27771">
                  <c:v>0.62728793981481479</c:v>
                </c:pt>
                <c:pt idx="27772">
                  <c:v>0.6272896180555555</c:v>
                </c:pt>
                <c:pt idx="27773">
                  <c:v>0.62729037037037039</c:v>
                </c:pt>
                <c:pt idx="27774">
                  <c:v>0.62729262731481483</c:v>
                </c:pt>
                <c:pt idx="27775">
                  <c:v>0.62729324074074078</c:v>
                </c:pt>
                <c:pt idx="27776">
                  <c:v>0.62729385416666661</c:v>
                </c:pt>
                <c:pt idx="27777">
                  <c:v>0.62729649305555557</c:v>
                </c:pt>
                <c:pt idx="27778">
                  <c:v>0.627296724537037</c:v>
                </c:pt>
                <c:pt idx="27779">
                  <c:v>0.62729736111111112</c:v>
                </c:pt>
                <c:pt idx="27780">
                  <c:v>0.62729834490740732</c:v>
                </c:pt>
                <c:pt idx="27781">
                  <c:v>0.62729983796296296</c:v>
                </c:pt>
                <c:pt idx="27782">
                  <c:v>0.62730065972222226</c:v>
                </c:pt>
                <c:pt idx="27783">
                  <c:v>0.62730181712962962</c:v>
                </c:pt>
                <c:pt idx="27784">
                  <c:v>0.62730297453703698</c:v>
                </c:pt>
                <c:pt idx="27785">
                  <c:v>0.62730413194444445</c:v>
                </c:pt>
                <c:pt idx="27786">
                  <c:v>0.62730528935185192</c:v>
                </c:pt>
                <c:pt idx="27787">
                  <c:v>0.62730644675925928</c:v>
                </c:pt>
                <c:pt idx="27788">
                  <c:v>0.62730760416666664</c:v>
                </c:pt>
                <c:pt idx="27789">
                  <c:v>0.62730876157407411</c:v>
                </c:pt>
                <c:pt idx="27790">
                  <c:v>0.62730993055555562</c:v>
                </c:pt>
                <c:pt idx="27791">
                  <c:v>0.62731108796296298</c:v>
                </c:pt>
                <c:pt idx="27792">
                  <c:v>0.62731234953703696</c:v>
                </c:pt>
                <c:pt idx="27793">
                  <c:v>0.62731353009259261</c:v>
                </c:pt>
                <c:pt idx="27794">
                  <c:v>0.62731604166666666</c:v>
                </c:pt>
                <c:pt idx="27795">
                  <c:v>0.62731947916666664</c:v>
                </c:pt>
                <c:pt idx="27796">
                  <c:v>0.62731987268518519</c:v>
                </c:pt>
                <c:pt idx="27797">
                  <c:v>0.62732119212962967</c:v>
                </c:pt>
                <c:pt idx="27798">
                  <c:v>0.62732229166666664</c:v>
                </c:pt>
                <c:pt idx="27799">
                  <c:v>0.62732337962962958</c:v>
                </c:pt>
                <c:pt idx="27800">
                  <c:v>0.62732542824074078</c:v>
                </c:pt>
                <c:pt idx="27801">
                  <c:v>0.62732576388888894</c:v>
                </c:pt>
                <c:pt idx="27802">
                  <c:v>0.62732668981481476</c:v>
                </c:pt>
                <c:pt idx="27803">
                  <c:v>0.6273278356481482</c:v>
                </c:pt>
                <c:pt idx="27804">
                  <c:v>0.62732900462962971</c:v>
                </c:pt>
                <c:pt idx="27805">
                  <c:v>0.62733016203703706</c:v>
                </c:pt>
                <c:pt idx="27806">
                  <c:v>0.62733131944444442</c:v>
                </c:pt>
                <c:pt idx="27807">
                  <c:v>0.62733247685185178</c:v>
                </c:pt>
                <c:pt idx="27808">
                  <c:v>0.62733363425925925</c:v>
                </c:pt>
                <c:pt idx="27809">
                  <c:v>0.62733479166666672</c:v>
                </c:pt>
                <c:pt idx="27810">
                  <c:v>0.62733594907407408</c:v>
                </c:pt>
                <c:pt idx="27811">
                  <c:v>0.62733710648148144</c:v>
                </c:pt>
                <c:pt idx="27812">
                  <c:v>0.6273383217592593</c:v>
                </c:pt>
                <c:pt idx="27813">
                  <c:v>0.62734006944444443</c:v>
                </c:pt>
                <c:pt idx="27814">
                  <c:v>0.62734127314814814</c:v>
                </c:pt>
                <c:pt idx="27815">
                  <c:v>0.6273417361111111</c:v>
                </c:pt>
                <c:pt idx="27816">
                  <c:v>0.62734353009259258</c:v>
                </c:pt>
                <c:pt idx="27817">
                  <c:v>0.62734457175925928</c:v>
                </c:pt>
                <c:pt idx="27818">
                  <c:v>0.62734520833333329</c:v>
                </c:pt>
                <c:pt idx="27819">
                  <c:v>0.62734712962962969</c:v>
                </c:pt>
                <c:pt idx="27820">
                  <c:v>0.62734810185185186</c:v>
                </c:pt>
                <c:pt idx="27821">
                  <c:v>0.62734868055555559</c:v>
                </c:pt>
                <c:pt idx="27822">
                  <c:v>0.62734983796296295</c:v>
                </c:pt>
                <c:pt idx="27823">
                  <c:v>0.62735100694444446</c:v>
                </c:pt>
                <c:pt idx="27824">
                  <c:v>0.62735215277777778</c:v>
                </c:pt>
                <c:pt idx="27825">
                  <c:v>0.62735331018518514</c:v>
                </c:pt>
                <c:pt idx="27826">
                  <c:v>0.62735446759259261</c:v>
                </c:pt>
                <c:pt idx="27827">
                  <c:v>0.62735562499999997</c:v>
                </c:pt>
                <c:pt idx="27828">
                  <c:v>0.62735678240740733</c:v>
                </c:pt>
                <c:pt idx="27829">
                  <c:v>0.6273579398148148</c:v>
                </c:pt>
                <c:pt idx="27830">
                  <c:v>0.62735908564814813</c:v>
                </c:pt>
                <c:pt idx="27831">
                  <c:v>0.62736026620370378</c:v>
                </c:pt>
                <c:pt idx="27832">
                  <c:v>0.62736240740740745</c:v>
                </c:pt>
                <c:pt idx="27833">
                  <c:v>0.62736361111111116</c:v>
                </c:pt>
                <c:pt idx="27834">
                  <c:v>0.62736371527777779</c:v>
                </c:pt>
                <c:pt idx="27835">
                  <c:v>0.62736524305555563</c:v>
                </c:pt>
                <c:pt idx="27836">
                  <c:v>0.62736615740740742</c:v>
                </c:pt>
                <c:pt idx="27837">
                  <c:v>0.62736719907407401</c:v>
                </c:pt>
                <c:pt idx="27838">
                  <c:v>0.62736835648148148</c:v>
                </c:pt>
                <c:pt idx="27839">
                  <c:v>0.62736951388888895</c:v>
                </c:pt>
                <c:pt idx="27840">
                  <c:v>0.62737067129629631</c:v>
                </c:pt>
                <c:pt idx="27841">
                  <c:v>0.62737182870370367</c:v>
                </c:pt>
                <c:pt idx="27842">
                  <c:v>0.62737298611111114</c:v>
                </c:pt>
                <c:pt idx="27843">
                  <c:v>0.6273741435185185</c:v>
                </c:pt>
                <c:pt idx="27844">
                  <c:v>0.62737530092592597</c:v>
                </c:pt>
                <c:pt idx="27845">
                  <c:v>0.62737646990740736</c:v>
                </c:pt>
                <c:pt idx="27846">
                  <c:v>0.62737761574074069</c:v>
                </c:pt>
                <c:pt idx="27847">
                  <c:v>0.6273790046296297</c:v>
                </c:pt>
                <c:pt idx="27848">
                  <c:v>0.6273802083333333</c:v>
                </c:pt>
                <c:pt idx="27849">
                  <c:v>0.62738138888888895</c:v>
                </c:pt>
                <c:pt idx="27850">
                  <c:v>0.62738271990740735</c:v>
                </c:pt>
                <c:pt idx="27851">
                  <c:v>0.62738347222222224</c:v>
                </c:pt>
                <c:pt idx="27852">
                  <c:v>0.62738513888888892</c:v>
                </c:pt>
                <c:pt idx="27853">
                  <c:v>0.62738594907407408</c:v>
                </c:pt>
                <c:pt idx="27854">
                  <c:v>0.62738821759259256</c:v>
                </c:pt>
                <c:pt idx="27855">
                  <c:v>0.62738951388888886</c:v>
                </c:pt>
                <c:pt idx="27856">
                  <c:v>0.62739065972222219</c:v>
                </c:pt>
                <c:pt idx="27857">
                  <c:v>0.62739181712962966</c:v>
                </c:pt>
                <c:pt idx="27858">
                  <c:v>0.62739297453703702</c:v>
                </c:pt>
                <c:pt idx="27859">
                  <c:v>0.62739413194444449</c:v>
                </c:pt>
                <c:pt idx="27860">
                  <c:v>0.6273952777777777</c:v>
                </c:pt>
                <c:pt idx="27861">
                  <c:v>0.62739644675925921</c:v>
                </c:pt>
                <c:pt idx="27862">
                  <c:v>0.62739759259259265</c:v>
                </c:pt>
                <c:pt idx="27863">
                  <c:v>0.62739876157407404</c:v>
                </c:pt>
                <c:pt idx="27864">
                  <c:v>0.62739991898148151</c:v>
                </c:pt>
                <c:pt idx="27865">
                  <c:v>0.62740107638888887</c:v>
                </c:pt>
                <c:pt idx="27866">
                  <c:v>0.62740231481481479</c:v>
                </c:pt>
                <c:pt idx="27867">
                  <c:v>0.62740385416666666</c:v>
                </c:pt>
                <c:pt idx="27868">
                  <c:v>0.62740458333333338</c:v>
                </c:pt>
                <c:pt idx="27869">
                  <c:v>0.62740743055555559</c:v>
                </c:pt>
                <c:pt idx="27870">
                  <c:v>0.62740880787037034</c:v>
                </c:pt>
                <c:pt idx="27871">
                  <c:v>0.62740940972222226</c:v>
                </c:pt>
                <c:pt idx="27872">
                  <c:v>0.62741118055555556</c:v>
                </c:pt>
                <c:pt idx="27873">
                  <c:v>0.62741171296296305</c:v>
                </c:pt>
                <c:pt idx="27874">
                  <c:v>0.62741357638888895</c:v>
                </c:pt>
                <c:pt idx="27875">
                  <c:v>0.62741420138888893</c:v>
                </c:pt>
                <c:pt idx="27876">
                  <c:v>0.62741513888888889</c:v>
                </c:pt>
                <c:pt idx="27877">
                  <c:v>0.62741630787037039</c:v>
                </c:pt>
                <c:pt idx="27878">
                  <c:v>0.62741746527777775</c:v>
                </c:pt>
                <c:pt idx="27879">
                  <c:v>0.62741862268518511</c:v>
                </c:pt>
                <c:pt idx="27880">
                  <c:v>0.62741976851851855</c:v>
                </c:pt>
                <c:pt idx="27881">
                  <c:v>0.62742093750000005</c:v>
                </c:pt>
                <c:pt idx="27882">
                  <c:v>0.62742208333333327</c:v>
                </c:pt>
                <c:pt idx="27883">
                  <c:v>0.62742324074074074</c:v>
                </c:pt>
                <c:pt idx="27884">
                  <c:v>0.62742439814814821</c:v>
                </c:pt>
                <c:pt idx="27885">
                  <c:v>0.62742556712962971</c:v>
                </c:pt>
                <c:pt idx="27886">
                  <c:v>0.62742672453703707</c:v>
                </c:pt>
                <c:pt idx="27887">
                  <c:v>0.62742960648148149</c:v>
                </c:pt>
                <c:pt idx="27888">
                  <c:v>0.6274297685185185</c:v>
                </c:pt>
                <c:pt idx="27889">
                  <c:v>0.62743075231481482</c:v>
                </c:pt>
                <c:pt idx="27890">
                  <c:v>0.62743189814814815</c:v>
                </c:pt>
                <c:pt idx="27891">
                  <c:v>0.62743265046296293</c:v>
                </c:pt>
                <c:pt idx="27892">
                  <c:v>0.62743377314814808</c:v>
                </c:pt>
                <c:pt idx="27893">
                  <c:v>0.62743493055555555</c:v>
                </c:pt>
                <c:pt idx="27894">
                  <c:v>0.62743597222222225</c:v>
                </c:pt>
                <c:pt idx="27895">
                  <c:v>0.62743712962962961</c:v>
                </c:pt>
                <c:pt idx="27896">
                  <c:v>0.62743828703703697</c:v>
                </c:pt>
                <c:pt idx="27897">
                  <c:v>0.62743944444444444</c:v>
                </c:pt>
                <c:pt idx="27898">
                  <c:v>0.62744060185185191</c:v>
                </c:pt>
                <c:pt idx="27899">
                  <c:v>0.62744175925925927</c:v>
                </c:pt>
                <c:pt idx="27900">
                  <c:v>0.62744292824074077</c:v>
                </c:pt>
                <c:pt idx="27901">
                  <c:v>0.6274440740740741</c:v>
                </c:pt>
                <c:pt idx="27902">
                  <c:v>0.62744523148148146</c:v>
                </c:pt>
                <c:pt idx="27903">
                  <c:v>0.62744638888888893</c:v>
                </c:pt>
                <c:pt idx="27904">
                  <c:v>0.62744890046296298</c:v>
                </c:pt>
                <c:pt idx="27905">
                  <c:v>0.62744949074074075</c:v>
                </c:pt>
                <c:pt idx="27906">
                  <c:v>0.62745015046296293</c:v>
                </c:pt>
                <c:pt idx="27907">
                  <c:v>0.62745280092592592</c:v>
                </c:pt>
                <c:pt idx="27908">
                  <c:v>0.62745359953703705</c:v>
                </c:pt>
                <c:pt idx="27909">
                  <c:v>0.62745475694444441</c:v>
                </c:pt>
                <c:pt idx="27910">
                  <c:v>0.6274566782407407</c:v>
                </c:pt>
                <c:pt idx="27911">
                  <c:v>0.62745707175925924</c:v>
                </c:pt>
                <c:pt idx="27912">
                  <c:v>0.62745887731481487</c:v>
                </c:pt>
                <c:pt idx="27913">
                  <c:v>0.6274598032407408</c:v>
                </c:pt>
                <c:pt idx="27914">
                  <c:v>0.62746048611111116</c:v>
                </c:pt>
                <c:pt idx="27915">
                  <c:v>0.62746165509259255</c:v>
                </c:pt>
                <c:pt idx="27916">
                  <c:v>0.62746281249999991</c:v>
                </c:pt>
                <c:pt idx="27917">
                  <c:v>0.62746395833333335</c:v>
                </c:pt>
                <c:pt idx="27918">
                  <c:v>0.62746511574074071</c:v>
                </c:pt>
                <c:pt idx="27919">
                  <c:v>0.62746627314814818</c:v>
                </c:pt>
                <c:pt idx="27920">
                  <c:v>0.62746743055555554</c:v>
                </c:pt>
                <c:pt idx="27921">
                  <c:v>0.62746858796296301</c:v>
                </c:pt>
                <c:pt idx="27922">
                  <c:v>0.62746974537037037</c:v>
                </c:pt>
                <c:pt idx="27923">
                  <c:v>0.62747090277777773</c:v>
                </c:pt>
                <c:pt idx="27924">
                  <c:v>0.62747226851851856</c:v>
                </c:pt>
                <c:pt idx="27925">
                  <c:v>0.62747378472222226</c:v>
                </c:pt>
                <c:pt idx="27926">
                  <c:v>0.6274750925925926</c:v>
                </c:pt>
                <c:pt idx="27927">
                  <c:v>0.62747583333333334</c:v>
                </c:pt>
                <c:pt idx="27928">
                  <c:v>0.62747722222222224</c:v>
                </c:pt>
                <c:pt idx="27929">
                  <c:v>0.62747842592592595</c:v>
                </c:pt>
                <c:pt idx="27930">
                  <c:v>0.62747902777777775</c:v>
                </c:pt>
                <c:pt idx="27931">
                  <c:v>0.62748099537037039</c:v>
                </c:pt>
                <c:pt idx="27932">
                  <c:v>0.62748265046296292</c:v>
                </c:pt>
                <c:pt idx="27933">
                  <c:v>0.62748379629629625</c:v>
                </c:pt>
                <c:pt idx="27934">
                  <c:v>0.62748494212962969</c:v>
                </c:pt>
                <c:pt idx="27935">
                  <c:v>0.62748611111111119</c:v>
                </c:pt>
                <c:pt idx="27936">
                  <c:v>0.6274872569444444</c:v>
                </c:pt>
                <c:pt idx="27937">
                  <c:v>0.62748842592592591</c:v>
                </c:pt>
                <c:pt idx="27938">
                  <c:v>0.62748958333333327</c:v>
                </c:pt>
                <c:pt idx="27939">
                  <c:v>0.62749072916666671</c:v>
                </c:pt>
                <c:pt idx="27940">
                  <c:v>0.62749189814814821</c:v>
                </c:pt>
                <c:pt idx="27941">
                  <c:v>0.62749305555555557</c:v>
                </c:pt>
                <c:pt idx="27942">
                  <c:v>0.62749421296296293</c:v>
                </c:pt>
                <c:pt idx="27943">
                  <c:v>0.6274953703703704</c:v>
                </c:pt>
                <c:pt idx="27944">
                  <c:v>0.62749655092592593</c:v>
                </c:pt>
                <c:pt idx="27945">
                  <c:v>0.62749877314814817</c:v>
                </c:pt>
                <c:pt idx="27946">
                  <c:v>0.62749891203703712</c:v>
                </c:pt>
                <c:pt idx="27947">
                  <c:v>0.62750037037037032</c:v>
                </c:pt>
                <c:pt idx="27948">
                  <c:v>0.62750193287037037</c:v>
                </c:pt>
                <c:pt idx="27949">
                  <c:v>0.62750232638888892</c:v>
                </c:pt>
                <c:pt idx="27950">
                  <c:v>0.62750453703703701</c:v>
                </c:pt>
                <c:pt idx="27951">
                  <c:v>0.62750554398148151</c:v>
                </c:pt>
                <c:pt idx="27952">
                  <c:v>0.62750577546296304</c:v>
                </c:pt>
                <c:pt idx="27953">
                  <c:v>0.62750694444444444</c:v>
                </c:pt>
                <c:pt idx="27954">
                  <c:v>0.62750809027777776</c:v>
                </c:pt>
                <c:pt idx="27955">
                  <c:v>0.62750925925925927</c:v>
                </c:pt>
                <c:pt idx="27956">
                  <c:v>0.62751040509259259</c:v>
                </c:pt>
                <c:pt idx="27957">
                  <c:v>0.6275115740740741</c:v>
                </c:pt>
                <c:pt idx="27958">
                  <c:v>0.62751273148148146</c:v>
                </c:pt>
                <c:pt idx="27959">
                  <c:v>0.62751388888888882</c:v>
                </c:pt>
                <c:pt idx="27960">
                  <c:v>0.62751504629629629</c:v>
                </c:pt>
                <c:pt idx="27961">
                  <c:v>0.62751621527777779</c:v>
                </c:pt>
                <c:pt idx="27962">
                  <c:v>0.62751736111111112</c:v>
                </c:pt>
                <c:pt idx="27963">
                  <c:v>0.62751946759259258</c:v>
                </c:pt>
                <c:pt idx="27964">
                  <c:v>0.62752086805555551</c:v>
                </c:pt>
                <c:pt idx="27965">
                  <c:v>0.62752131944444445</c:v>
                </c:pt>
                <c:pt idx="27966">
                  <c:v>0.62752207175925923</c:v>
                </c:pt>
                <c:pt idx="27967">
                  <c:v>0.62752334490740735</c:v>
                </c:pt>
                <c:pt idx="27968">
                  <c:v>0.62752450231481482</c:v>
                </c:pt>
                <c:pt idx="27969">
                  <c:v>0.62752622685185189</c:v>
                </c:pt>
                <c:pt idx="27970">
                  <c:v>0.62752688657407407</c:v>
                </c:pt>
                <c:pt idx="27971">
                  <c:v>0.62752858796296296</c:v>
                </c:pt>
                <c:pt idx="27972">
                  <c:v>0.62752953703703707</c:v>
                </c:pt>
                <c:pt idx="27973">
                  <c:v>0.62753009259259263</c:v>
                </c:pt>
                <c:pt idx="27974">
                  <c:v>0.62753123842592595</c:v>
                </c:pt>
                <c:pt idx="27975">
                  <c:v>0.62753240740740746</c:v>
                </c:pt>
                <c:pt idx="27976">
                  <c:v>0.62753355324074067</c:v>
                </c:pt>
                <c:pt idx="27977">
                  <c:v>0.62753472222222217</c:v>
                </c:pt>
                <c:pt idx="27978">
                  <c:v>0.62753587962962964</c:v>
                </c:pt>
                <c:pt idx="27979">
                  <c:v>0.627537037037037</c:v>
                </c:pt>
                <c:pt idx="27980">
                  <c:v>0.62753819444444447</c:v>
                </c:pt>
                <c:pt idx="27981">
                  <c:v>0.62753935185185183</c:v>
                </c:pt>
                <c:pt idx="27982">
                  <c:v>0.6275405092592593</c:v>
                </c:pt>
                <c:pt idx="27983">
                  <c:v>0.62754168981481484</c:v>
                </c:pt>
                <c:pt idx="27984">
                  <c:v>0.62754379629629631</c:v>
                </c:pt>
                <c:pt idx="27985">
                  <c:v>0.62754494212962963</c:v>
                </c:pt>
                <c:pt idx="27986">
                  <c:v>0.62754543981481481</c:v>
                </c:pt>
                <c:pt idx="27987">
                  <c:v>0.62754634259259257</c:v>
                </c:pt>
                <c:pt idx="27988">
                  <c:v>0.62754778935185185</c:v>
                </c:pt>
                <c:pt idx="27989">
                  <c:v>0.62754893518518517</c:v>
                </c:pt>
                <c:pt idx="27990">
                  <c:v>0.62755020833333341</c:v>
                </c:pt>
                <c:pt idx="27991">
                  <c:v>0.62755123842592597</c:v>
                </c:pt>
                <c:pt idx="27992">
                  <c:v>0.62755208333333334</c:v>
                </c:pt>
                <c:pt idx="27993">
                  <c:v>0.62755322916666667</c:v>
                </c:pt>
                <c:pt idx="27994">
                  <c:v>0.62755439814814806</c:v>
                </c:pt>
                <c:pt idx="27995">
                  <c:v>0.62755555555555564</c:v>
                </c:pt>
                <c:pt idx="27996">
                  <c:v>0.627556712962963</c:v>
                </c:pt>
                <c:pt idx="27997">
                  <c:v>0.62755787037037036</c:v>
                </c:pt>
                <c:pt idx="27998">
                  <c:v>0.62755901620370369</c:v>
                </c:pt>
                <c:pt idx="27999">
                  <c:v>0.62756018518518519</c:v>
                </c:pt>
                <c:pt idx="28000">
                  <c:v>0.62756134259259266</c:v>
                </c:pt>
                <c:pt idx="28001">
                  <c:v>0.62756250000000002</c:v>
                </c:pt>
                <c:pt idx="28002">
                  <c:v>0.62756502314814822</c:v>
                </c:pt>
                <c:pt idx="28003">
                  <c:v>0.62756587962962962</c:v>
                </c:pt>
                <c:pt idx="28004">
                  <c:v>0.62756656249999998</c:v>
                </c:pt>
                <c:pt idx="28005">
                  <c:v>0.62756804398148147</c:v>
                </c:pt>
                <c:pt idx="28006">
                  <c:v>0.62756917824074077</c:v>
                </c:pt>
                <c:pt idx="28007">
                  <c:v>0.62756958333333335</c:v>
                </c:pt>
                <c:pt idx="28008">
                  <c:v>0.62757144675925924</c:v>
                </c:pt>
                <c:pt idx="28009">
                  <c:v>0.62757226851851855</c:v>
                </c:pt>
                <c:pt idx="28010">
                  <c:v>0.62757300925925918</c:v>
                </c:pt>
                <c:pt idx="28011">
                  <c:v>0.62757451388888896</c:v>
                </c:pt>
                <c:pt idx="28012">
                  <c:v>0.62757554398148152</c:v>
                </c:pt>
                <c:pt idx="28013">
                  <c:v>0.62757638888888889</c:v>
                </c:pt>
                <c:pt idx="28014">
                  <c:v>0.62757754629629625</c:v>
                </c:pt>
                <c:pt idx="28015">
                  <c:v>0.62757870370370372</c:v>
                </c:pt>
                <c:pt idx="28016">
                  <c:v>0.62757986111111108</c:v>
                </c:pt>
                <c:pt idx="28017">
                  <c:v>0.62758101851851855</c:v>
                </c:pt>
                <c:pt idx="28018">
                  <c:v>0.62758217592592591</c:v>
                </c:pt>
                <c:pt idx="28019">
                  <c:v>0.62758332175925924</c:v>
                </c:pt>
                <c:pt idx="28020">
                  <c:v>0.62758449074074074</c:v>
                </c:pt>
                <c:pt idx="28021">
                  <c:v>0.62758564814814821</c:v>
                </c:pt>
                <c:pt idx="28022">
                  <c:v>0.62758679398148154</c:v>
                </c:pt>
                <c:pt idx="28023">
                  <c:v>0.62758809027777773</c:v>
                </c:pt>
                <c:pt idx="28024">
                  <c:v>0.62758916666666664</c:v>
                </c:pt>
                <c:pt idx="28025">
                  <c:v>0.62759028935185179</c:v>
                </c:pt>
                <c:pt idx="28026">
                  <c:v>0.6275917129629629</c:v>
                </c:pt>
                <c:pt idx="28027">
                  <c:v>0.62759270833333336</c:v>
                </c:pt>
                <c:pt idx="28028">
                  <c:v>0.62759402777777784</c:v>
                </c:pt>
                <c:pt idx="28029">
                  <c:v>0.62759494212962963</c:v>
                </c:pt>
                <c:pt idx="28030">
                  <c:v>0.62759638888888891</c:v>
                </c:pt>
                <c:pt idx="28031">
                  <c:v>0.62759731481481484</c:v>
                </c:pt>
                <c:pt idx="28032">
                  <c:v>0.62759837962962961</c:v>
                </c:pt>
                <c:pt idx="28033">
                  <c:v>0.62759952546296294</c:v>
                </c:pt>
                <c:pt idx="28034">
                  <c:v>0.62760069444444444</c:v>
                </c:pt>
                <c:pt idx="28035">
                  <c:v>0.62760185185185191</c:v>
                </c:pt>
                <c:pt idx="28036">
                  <c:v>0.62760299768518513</c:v>
                </c:pt>
                <c:pt idx="28037">
                  <c:v>0.62760416666666663</c:v>
                </c:pt>
                <c:pt idx="28038">
                  <c:v>0.6276053240740741</c:v>
                </c:pt>
                <c:pt idx="28039">
                  <c:v>0.62760648148148146</c:v>
                </c:pt>
                <c:pt idx="28040">
                  <c:v>0.62760763888888893</c:v>
                </c:pt>
                <c:pt idx="28041">
                  <c:v>0.62760879629629629</c:v>
                </c:pt>
                <c:pt idx="28042">
                  <c:v>0.62761004629629635</c:v>
                </c:pt>
                <c:pt idx="28043">
                  <c:v>0.6276111342592593</c:v>
                </c:pt>
                <c:pt idx="28044">
                  <c:v>0.62761320601851855</c:v>
                </c:pt>
                <c:pt idx="28045">
                  <c:v>0.62761361111111114</c:v>
                </c:pt>
                <c:pt idx="28046">
                  <c:v>0.62761464120370369</c:v>
                </c:pt>
                <c:pt idx="28047">
                  <c:v>0.62761648148148141</c:v>
                </c:pt>
                <c:pt idx="28048">
                  <c:v>0.62761706018518515</c:v>
                </c:pt>
                <c:pt idx="28049">
                  <c:v>0.62761876157407404</c:v>
                </c:pt>
                <c:pt idx="28050">
                  <c:v>0.62762009259259255</c:v>
                </c:pt>
                <c:pt idx="28051">
                  <c:v>0.6276203587962963</c:v>
                </c:pt>
                <c:pt idx="28052">
                  <c:v>0.62762151620370377</c:v>
                </c:pt>
                <c:pt idx="28053">
                  <c:v>0.62762267361111113</c:v>
                </c:pt>
                <c:pt idx="28054">
                  <c:v>0.62762384259259252</c:v>
                </c:pt>
                <c:pt idx="28055">
                  <c:v>0.62762499999999999</c:v>
                </c:pt>
                <c:pt idx="28056">
                  <c:v>0.62762614583333332</c:v>
                </c:pt>
                <c:pt idx="28057">
                  <c:v>0.62762731481481482</c:v>
                </c:pt>
                <c:pt idx="28058">
                  <c:v>0.62762846064814815</c:v>
                </c:pt>
                <c:pt idx="28059">
                  <c:v>0.62762962962962965</c:v>
                </c:pt>
                <c:pt idx="28060">
                  <c:v>0.62763078703703712</c:v>
                </c:pt>
                <c:pt idx="28061">
                  <c:v>0.6276322685185185</c:v>
                </c:pt>
                <c:pt idx="28062">
                  <c:v>0.62763326388888896</c:v>
                </c:pt>
                <c:pt idx="28063">
                  <c:v>0.62763553240740744</c:v>
                </c:pt>
                <c:pt idx="28064">
                  <c:v>0.62763684027777777</c:v>
                </c:pt>
                <c:pt idx="28065">
                  <c:v>0.62763802083333342</c:v>
                </c:pt>
                <c:pt idx="28066">
                  <c:v>0.62763917824074078</c:v>
                </c:pt>
                <c:pt idx="28067">
                  <c:v>0.62764037037037035</c:v>
                </c:pt>
                <c:pt idx="28068">
                  <c:v>0.62764195601851847</c:v>
                </c:pt>
                <c:pt idx="28069">
                  <c:v>0.62764285879629633</c:v>
                </c:pt>
                <c:pt idx="28070">
                  <c:v>0.6276436689814815</c:v>
                </c:pt>
                <c:pt idx="28071">
                  <c:v>0.627644837962963</c:v>
                </c:pt>
                <c:pt idx="28072">
                  <c:v>0.62764599537037036</c:v>
                </c:pt>
                <c:pt idx="28073">
                  <c:v>0.62764715277777783</c:v>
                </c:pt>
                <c:pt idx="28074">
                  <c:v>0.62764829861111116</c:v>
                </c:pt>
                <c:pt idx="28075">
                  <c:v>0.62764946759259255</c:v>
                </c:pt>
                <c:pt idx="28076">
                  <c:v>0.62765061342592587</c:v>
                </c:pt>
                <c:pt idx="28077">
                  <c:v>0.62765177083333334</c:v>
                </c:pt>
                <c:pt idx="28078">
                  <c:v>0.62765293981481485</c:v>
                </c:pt>
                <c:pt idx="28079">
                  <c:v>0.62765409722222221</c:v>
                </c:pt>
                <c:pt idx="28080">
                  <c:v>0.62765530092592592</c:v>
                </c:pt>
                <c:pt idx="28081">
                  <c:v>0.62765641203703704</c:v>
                </c:pt>
                <c:pt idx="28082">
                  <c:v>0.62765756944444451</c:v>
                </c:pt>
                <c:pt idx="28083">
                  <c:v>0.62765871527777783</c:v>
                </c:pt>
                <c:pt idx="28084">
                  <c:v>0.62766001157407403</c:v>
                </c:pt>
                <c:pt idx="28085">
                  <c:v>0.62766187499999992</c:v>
                </c:pt>
                <c:pt idx="28086">
                  <c:v>0.62766237268518521</c:v>
                </c:pt>
                <c:pt idx="28087">
                  <c:v>0.6276636342592592</c:v>
                </c:pt>
                <c:pt idx="28088">
                  <c:v>0.62766542824074067</c:v>
                </c:pt>
                <c:pt idx="28089">
                  <c:v>0.62766565972222221</c:v>
                </c:pt>
                <c:pt idx="28090">
                  <c:v>0.62766681712962968</c:v>
                </c:pt>
                <c:pt idx="28091">
                  <c:v>0.62766798611111119</c:v>
                </c:pt>
                <c:pt idx="28092">
                  <c:v>0.6276691319444444</c:v>
                </c:pt>
                <c:pt idx="28093">
                  <c:v>0.62767028935185187</c:v>
                </c:pt>
                <c:pt idx="28094">
                  <c:v>0.62767145833333327</c:v>
                </c:pt>
                <c:pt idx="28095">
                  <c:v>0.62767261574074074</c:v>
                </c:pt>
                <c:pt idx="28096">
                  <c:v>0.62767377314814821</c:v>
                </c:pt>
                <c:pt idx="28097">
                  <c:v>0.62767491898148142</c:v>
                </c:pt>
                <c:pt idx="28098">
                  <c:v>0.62767608796296293</c:v>
                </c:pt>
                <c:pt idx="28099">
                  <c:v>0.62767761574074077</c:v>
                </c:pt>
                <c:pt idx="28100">
                  <c:v>0.62767840277777776</c:v>
                </c:pt>
                <c:pt idx="28101">
                  <c:v>0.62768048611111105</c:v>
                </c:pt>
                <c:pt idx="28102">
                  <c:v>0.62768163194444448</c:v>
                </c:pt>
                <c:pt idx="28103">
                  <c:v>0.62768196759259265</c:v>
                </c:pt>
                <c:pt idx="28104">
                  <c:v>0.62768405092592594</c:v>
                </c:pt>
                <c:pt idx="28105">
                  <c:v>0.62768481481481486</c:v>
                </c:pt>
                <c:pt idx="28106">
                  <c:v>0.62768562500000002</c:v>
                </c:pt>
                <c:pt idx="28107">
                  <c:v>0.62768673611111114</c:v>
                </c:pt>
                <c:pt idx="28108">
                  <c:v>0.6276889351851852</c:v>
                </c:pt>
                <c:pt idx="28109">
                  <c:v>0.6276895023148148</c:v>
                </c:pt>
                <c:pt idx="28110">
                  <c:v>0.62768996527777776</c:v>
                </c:pt>
                <c:pt idx="28111">
                  <c:v>0.62769112268518512</c:v>
                </c:pt>
                <c:pt idx="28112">
                  <c:v>0.62769229166666674</c:v>
                </c:pt>
                <c:pt idx="28113">
                  <c:v>0.62769344907407409</c:v>
                </c:pt>
                <c:pt idx="28114">
                  <c:v>0.62769460648148145</c:v>
                </c:pt>
                <c:pt idx="28115">
                  <c:v>0.62769575231481478</c:v>
                </c:pt>
                <c:pt idx="28116">
                  <c:v>0.62769692129629628</c:v>
                </c:pt>
                <c:pt idx="28117">
                  <c:v>0.62769807870370375</c:v>
                </c:pt>
                <c:pt idx="28118">
                  <c:v>0.62769922453703708</c:v>
                </c:pt>
                <c:pt idx="28119">
                  <c:v>0.62770039351851847</c:v>
                </c:pt>
                <c:pt idx="28120">
                  <c:v>0.62770229166666669</c:v>
                </c:pt>
                <c:pt idx="28121">
                  <c:v>0.62770399305555558</c:v>
                </c:pt>
                <c:pt idx="28122">
                  <c:v>0.62770520833333332</c:v>
                </c:pt>
                <c:pt idx="28123">
                  <c:v>0.6277073842592592</c:v>
                </c:pt>
                <c:pt idx="28124">
                  <c:v>0.62770806712962957</c:v>
                </c:pt>
                <c:pt idx="28125">
                  <c:v>0.62770858796296292</c:v>
                </c:pt>
                <c:pt idx="28126">
                  <c:v>0.62770971064814818</c:v>
                </c:pt>
                <c:pt idx="28127">
                  <c:v>0.6277109490740741</c:v>
                </c:pt>
                <c:pt idx="28128">
                  <c:v>0.62771219907407405</c:v>
                </c:pt>
                <c:pt idx="28129">
                  <c:v>0.62771399305555553</c:v>
                </c:pt>
                <c:pt idx="28130">
                  <c:v>0.62771450231481485</c:v>
                </c:pt>
                <c:pt idx="28131">
                  <c:v>0.62771542824074067</c:v>
                </c:pt>
                <c:pt idx="28132">
                  <c:v>0.62771659722222217</c:v>
                </c:pt>
                <c:pt idx="28133">
                  <c:v>0.62771775462962964</c:v>
                </c:pt>
                <c:pt idx="28134">
                  <c:v>0.627718912037037</c:v>
                </c:pt>
                <c:pt idx="28135">
                  <c:v>0.62772006944444447</c:v>
                </c:pt>
                <c:pt idx="28136">
                  <c:v>0.62772122685185183</c:v>
                </c:pt>
                <c:pt idx="28137">
                  <c:v>0.6277223842592593</c:v>
                </c:pt>
                <c:pt idx="28138">
                  <c:v>0.62772354166666666</c:v>
                </c:pt>
                <c:pt idx="28139">
                  <c:v>0.62772468749999999</c:v>
                </c:pt>
                <c:pt idx="28140">
                  <c:v>0.62772585648148149</c:v>
                </c:pt>
                <c:pt idx="28141">
                  <c:v>0.62772701388888885</c:v>
                </c:pt>
                <c:pt idx="28142">
                  <c:v>0.62772834490740737</c:v>
                </c:pt>
                <c:pt idx="28143">
                  <c:v>0.6277296180555556</c:v>
                </c:pt>
                <c:pt idx="28144">
                  <c:v>0.62773048611111104</c:v>
                </c:pt>
                <c:pt idx="28145">
                  <c:v>0.62773248842592588</c:v>
                </c:pt>
                <c:pt idx="28146">
                  <c:v>0.62773278935185184</c:v>
                </c:pt>
                <c:pt idx="28147">
                  <c:v>0.62773581018518521</c:v>
                </c:pt>
                <c:pt idx="28148">
                  <c:v>0.62773740740740747</c:v>
                </c:pt>
                <c:pt idx="28149">
                  <c:v>0.62773835648148146</c:v>
                </c:pt>
                <c:pt idx="28150">
                  <c:v>0.62773951388888893</c:v>
                </c:pt>
                <c:pt idx="28151">
                  <c:v>0.62774067129629629</c:v>
                </c:pt>
                <c:pt idx="28152">
                  <c:v>0.62774182870370365</c:v>
                </c:pt>
                <c:pt idx="28153">
                  <c:v>0.62774298611111112</c:v>
                </c:pt>
                <c:pt idx="28154">
                  <c:v>0.62774414351851848</c:v>
                </c:pt>
                <c:pt idx="28155">
                  <c:v>0.62774528935185181</c:v>
                </c:pt>
                <c:pt idx="28156">
                  <c:v>0.62774644675925928</c:v>
                </c:pt>
                <c:pt idx="28157">
                  <c:v>0.62774761574074078</c:v>
                </c:pt>
                <c:pt idx="28158">
                  <c:v>0.62774877314814814</c:v>
                </c:pt>
                <c:pt idx="28159">
                  <c:v>0.62774997685185185</c:v>
                </c:pt>
                <c:pt idx="28160">
                  <c:v>0.62775121527777777</c:v>
                </c:pt>
                <c:pt idx="28161">
                  <c:v>0.6277524884259259</c:v>
                </c:pt>
                <c:pt idx="28162">
                  <c:v>0.62775366898148155</c:v>
                </c:pt>
                <c:pt idx="28163">
                  <c:v>0.62775468749999996</c:v>
                </c:pt>
                <c:pt idx="28164">
                  <c:v>0.62775607638888886</c:v>
                </c:pt>
                <c:pt idx="28165">
                  <c:v>0.62775704861111115</c:v>
                </c:pt>
                <c:pt idx="28166">
                  <c:v>0.62775884259259263</c:v>
                </c:pt>
                <c:pt idx="28167">
                  <c:v>0.62775998842592595</c:v>
                </c:pt>
                <c:pt idx="28168">
                  <c:v>0.62776035879629632</c:v>
                </c:pt>
                <c:pt idx="28169">
                  <c:v>0.62776150462962965</c:v>
                </c:pt>
                <c:pt idx="28170">
                  <c:v>0.62776266203703712</c:v>
                </c:pt>
                <c:pt idx="28171">
                  <c:v>0.62776380787037034</c:v>
                </c:pt>
                <c:pt idx="28172">
                  <c:v>0.62776497685185184</c:v>
                </c:pt>
                <c:pt idx="28173">
                  <c:v>0.62776612268518517</c:v>
                </c:pt>
                <c:pt idx="28174">
                  <c:v>0.62776729166666667</c:v>
                </c:pt>
                <c:pt idx="28175">
                  <c:v>0.62776844907407414</c:v>
                </c:pt>
                <c:pt idx="28176">
                  <c:v>0.6277696064814815</c:v>
                </c:pt>
                <c:pt idx="28177">
                  <c:v>0.62777075231481483</c:v>
                </c:pt>
                <c:pt idx="28178">
                  <c:v>0.62777192129629633</c:v>
                </c:pt>
                <c:pt idx="28179">
                  <c:v>0.62777464120370374</c:v>
                </c:pt>
                <c:pt idx="28180">
                  <c:v>0.62777578703703707</c:v>
                </c:pt>
                <c:pt idx="28181">
                  <c:v>0.62777712962962962</c:v>
                </c:pt>
                <c:pt idx="28182">
                  <c:v>0.62777881944444436</c:v>
                </c:pt>
                <c:pt idx="28183">
                  <c:v>0.62777950231481483</c:v>
                </c:pt>
                <c:pt idx="28184">
                  <c:v>0.62778118055555554</c:v>
                </c:pt>
                <c:pt idx="28185">
                  <c:v>0.62778209490740744</c:v>
                </c:pt>
                <c:pt idx="28186">
                  <c:v>0.62778284722222222</c:v>
                </c:pt>
                <c:pt idx="28187">
                  <c:v>0.62778478009259264</c:v>
                </c:pt>
                <c:pt idx="28188">
                  <c:v>0.62778574074074078</c:v>
                </c:pt>
                <c:pt idx="28189">
                  <c:v>0.62778609953703701</c:v>
                </c:pt>
                <c:pt idx="28190">
                  <c:v>0.62778724537037034</c:v>
                </c:pt>
                <c:pt idx="28191">
                  <c:v>0.62778841435185184</c:v>
                </c:pt>
                <c:pt idx="28192">
                  <c:v>0.62778957175925931</c:v>
                </c:pt>
                <c:pt idx="28193">
                  <c:v>0.62779072916666667</c:v>
                </c:pt>
                <c:pt idx="28194">
                  <c:v>0.62779188657407403</c:v>
                </c:pt>
                <c:pt idx="28195">
                  <c:v>0.62779303240740736</c:v>
                </c:pt>
                <c:pt idx="28196">
                  <c:v>0.62779420138888886</c:v>
                </c:pt>
                <c:pt idx="28197">
                  <c:v>0.62779535879629633</c:v>
                </c:pt>
                <c:pt idx="28198">
                  <c:v>0.62779651620370369</c:v>
                </c:pt>
                <c:pt idx="28199">
                  <c:v>0.62779767361111105</c:v>
                </c:pt>
                <c:pt idx="28200">
                  <c:v>0.62779888888888891</c:v>
                </c:pt>
                <c:pt idx="28201">
                  <c:v>0.62780123842592594</c:v>
                </c:pt>
                <c:pt idx="28202">
                  <c:v>0.62780149305555555</c:v>
                </c:pt>
                <c:pt idx="28203">
                  <c:v>0.6278024884259259</c:v>
                </c:pt>
                <c:pt idx="28204">
                  <c:v>0.62780416666666661</c:v>
                </c:pt>
                <c:pt idx="28205">
                  <c:v>0.62780506944444447</c:v>
                </c:pt>
                <c:pt idx="28206">
                  <c:v>0.62780607638888886</c:v>
                </c:pt>
                <c:pt idx="28207">
                  <c:v>0.62780699074074076</c:v>
                </c:pt>
                <c:pt idx="28208">
                  <c:v>0.6278082060185185</c:v>
                </c:pt>
                <c:pt idx="28209">
                  <c:v>0.62780999999999998</c:v>
                </c:pt>
                <c:pt idx="28210">
                  <c:v>0.62781039351851853</c:v>
                </c:pt>
                <c:pt idx="28211">
                  <c:v>0.62781156250000003</c:v>
                </c:pt>
                <c:pt idx="28212">
                  <c:v>0.62781271990740739</c:v>
                </c:pt>
                <c:pt idx="28213">
                  <c:v>0.62781387731481475</c:v>
                </c:pt>
                <c:pt idx="28214">
                  <c:v>0.62781503472222222</c:v>
                </c:pt>
                <c:pt idx="28215">
                  <c:v>0.62781619212962969</c:v>
                </c:pt>
                <c:pt idx="28216">
                  <c:v>0.62781734953703705</c:v>
                </c:pt>
                <c:pt idx="28217">
                  <c:v>0.62781850694444441</c:v>
                </c:pt>
                <c:pt idx="28218">
                  <c:v>0.62781966435185188</c:v>
                </c:pt>
                <c:pt idx="28219">
                  <c:v>0.62782082175925924</c:v>
                </c:pt>
                <c:pt idx="28220">
                  <c:v>0.62782359953703704</c:v>
                </c:pt>
                <c:pt idx="28221">
                  <c:v>0.62782434027777778</c:v>
                </c:pt>
                <c:pt idx="28222">
                  <c:v>0.62782562499999994</c:v>
                </c:pt>
                <c:pt idx="28223">
                  <c:v>0.6278268402777778</c:v>
                </c:pt>
                <c:pt idx="28224">
                  <c:v>0.62782799768518516</c:v>
                </c:pt>
                <c:pt idx="28225">
                  <c:v>0.62782932870370367</c:v>
                </c:pt>
                <c:pt idx="28226">
                  <c:v>0.627830949074074</c:v>
                </c:pt>
                <c:pt idx="28227">
                  <c:v>0.62783130787037034</c:v>
                </c:pt>
                <c:pt idx="28228">
                  <c:v>0.62783245370370377</c:v>
                </c:pt>
                <c:pt idx="28229">
                  <c:v>0.62783359953703699</c:v>
                </c:pt>
                <c:pt idx="28230">
                  <c:v>0.62783476851851849</c:v>
                </c:pt>
                <c:pt idx="28231">
                  <c:v>0.62783592592592585</c:v>
                </c:pt>
                <c:pt idx="28232">
                  <c:v>0.62783708333333332</c:v>
                </c:pt>
                <c:pt idx="28233">
                  <c:v>0.62783824074074079</c:v>
                </c:pt>
                <c:pt idx="28234">
                  <c:v>0.62783939814814815</c:v>
                </c:pt>
                <c:pt idx="28235">
                  <c:v>0.62784055555555551</c:v>
                </c:pt>
                <c:pt idx="28236">
                  <c:v>0.62784171296296298</c:v>
                </c:pt>
                <c:pt idx="28237">
                  <c:v>0.62784287037037045</c:v>
                </c:pt>
                <c:pt idx="28238">
                  <c:v>0.62784438657407404</c:v>
                </c:pt>
                <c:pt idx="28239">
                  <c:v>0.62784556712962969</c:v>
                </c:pt>
                <c:pt idx="28240">
                  <c:v>0.62784819444444451</c:v>
                </c:pt>
                <c:pt idx="28241">
                  <c:v>0.62785112268518517</c:v>
                </c:pt>
                <c:pt idx="28242">
                  <c:v>0.62785150462962969</c:v>
                </c:pt>
                <c:pt idx="28243">
                  <c:v>0.62785317129629636</c:v>
                </c:pt>
                <c:pt idx="28244">
                  <c:v>0.62785457175925929</c:v>
                </c:pt>
                <c:pt idx="28245">
                  <c:v>0.62785489583333332</c:v>
                </c:pt>
                <c:pt idx="28246">
                  <c:v>0.62785605324074067</c:v>
                </c:pt>
                <c:pt idx="28247">
                  <c:v>0.62785721064814815</c:v>
                </c:pt>
                <c:pt idx="28248">
                  <c:v>0.62785836805555562</c:v>
                </c:pt>
                <c:pt idx="28249">
                  <c:v>0.62785952546296298</c:v>
                </c:pt>
                <c:pt idx="28250">
                  <c:v>0.62786068287037033</c:v>
                </c:pt>
                <c:pt idx="28251">
                  <c:v>0.62786184027777781</c:v>
                </c:pt>
                <c:pt idx="28252">
                  <c:v>0.62786299768518516</c:v>
                </c:pt>
                <c:pt idx="28253">
                  <c:v>0.62786416666666667</c:v>
                </c:pt>
                <c:pt idx="28254">
                  <c:v>0.62786531249999999</c:v>
                </c:pt>
                <c:pt idx="28255">
                  <c:v>0.62786657407407409</c:v>
                </c:pt>
                <c:pt idx="28256">
                  <c:v>0.62786775462962963</c:v>
                </c:pt>
                <c:pt idx="28257">
                  <c:v>0.62786983796296292</c:v>
                </c:pt>
                <c:pt idx="28258">
                  <c:v>0.62787016203703705</c:v>
                </c:pt>
                <c:pt idx="28259">
                  <c:v>0.6278712847222222</c:v>
                </c:pt>
                <c:pt idx="28260">
                  <c:v>0.62787277777777772</c:v>
                </c:pt>
                <c:pt idx="28261">
                  <c:v>0.62787361111111106</c:v>
                </c:pt>
                <c:pt idx="28262">
                  <c:v>0.62787490740740737</c:v>
                </c:pt>
                <c:pt idx="28263">
                  <c:v>0.62787591435185186</c:v>
                </c:pt>
                <c:pt idx="28264">
                  <c:v>0.62787689814814818</c:v>
                </c:pt>
                <c:pt idx="28265">
                  <c:v>0.6278780439814815</c:v>
                </c:pt>
                <c:pt idx="28266">
                  <c:v>0.62787920138888886</c:v>
                </c:pt>
                <c:pt idx="28267">
                  <c:v>0.62788035879629622</c:v>
                </c:pt>
                <c:pt idx="28268">
                  <c:v>0.62788152777777773</c:v>
                </c:pt>
                <c:pt idx="28269">
                  <c:v>0.62788267361111116</c:v>
                </c:pt>
                <c:pt idx="28270">
                  <c:v>0.62788383101851852</c:v>
                </c:pt>
                <c:pt idx="28271">
                  <c:v>0.62788500000000003</c:v>
                </c:pt>
                <c:pt idx="28272">
                  <c:v>0.62788615740740739</c:v>
                </c:pt>
                <c:pt idx="28273">
                  <c:v>0.62788731481481486</c:v>
                </c:pt>
                <c:pt idx="28274">
                  <c:v>0.62788847222222222</c:v>
                </c:pt>
                <c:pt idx="28275">
                  <c:v>0.6278902662037037</c:v>
                </c:pt>
                <c:pt idx="28276">
                  <c:v>0.62789155092592597</c:v>
                </c:pt>
                <c:pt idx="28277">
                  <c:v>0.62789269675925918</c:v>
                </c:pt>
                <c:pt idx="28278">
                  <c:v>0.62789402777777781</c:v>
                </c:pt>
                <c:pt idx="28279">
                  <c:v>0.62789495370370374</c:v>
                </c:pt>
                <c:pt idx="28280">
                  <c:v>0.62789564814814813</c:v>
                </c:pt>
                <c:pt idx="28281">
                  <c:v>0.6278975</c:v>
                </c:pt>
                <c:pt idx="28282">
                  <c:v>0.62789846064814814</c:v>
                </c:pt>
                <c:pt idx="28283">
                  <c:v>0.62789887731481486</c:v>
                </c:pt>
                <c:pt idx="28284">
                  <c:v>0.62790003472222222</c:v>
                </c:pt>
                <c:pt idx="28285">
                  <c:v>0.62790119212962958</c:v>
                </c:pt>
                <c:pt idx="28286">
                  <c:v>0.62790234953703705</c:v>
                </c:pt>
                <c:pt idx="28287">
                  <c:v>0.62790350694444441</c:v>
                </c:pt>
                <c:pt idx="28288">
                  <c:v>0.62790466435185188</c:v>
                </c:pt>
                <c:pt idx="28289">
                  <c:v>0.62790582175925924</c:v>
                </c:pt>
                <c:pt idx="28290">
                  <c:v>0.62790697916666671</c:v>
                </c:pt>
                <c:pt idx="28291">
                  <c:v>0.62790813657407407</c:v>
                </c:pt>
                <c:pt idx="28292">
                  <c:v>0.62790929398148143</c:v>
                </c:pt>
                <c:pt idx="28293">
                  <c:v>0.62791060185185188</c:v>
                </c:pt>
                <c:pt idx="28294">
                  <c:v>0.62791173611111106</c:v>
                </c:pt>
                <c:pt idx="28295">
                  <c:v>0.62791435185185185</c:v>
                </c:pt>
                <c:pt idx="28296">
                  <c:v>0.62791471064814808</c:v>
                </c:pt>
                <c:pt idx="28297">
                  <c:v>0.62791542824074065</c:v>
                </c:pt>
                <c:pt idx="28298">
                  <c:v>0.62791682870370369</c:v>
                </c:pt>
                <c:pt idx="28299">
                  <c:v>0.62791767361111106</c:v>
                </c:pt>
                <c:pt idx="28300">
                  <c:v>0.6279186342592592</c:v>
                </c:pt>
                <c:pt idx="28301">
                  <c:v>0.62792041666666665</c:v>
                </c:pt>
                <c:pt idx="28302">
                  <c:v>0.62792151620370373</c:v>
                </c:pt>
                <c:pt idx="28303">
                  <c:v>0.62792202546296305</c:v>
                </c:pt>
                <c:pt idx="28304">
                  <c:v>0.62792318287037041</c:v>
                </c:pt>
                <c:pt idx="28305">
                  <c:v>0.62792434027777777</c:v>
                </c:pt>
                <c:pt idx="28306">
                  <c:v>0.62792550925925927</c:v>
                </c:pt>
                <c:pt idx="28307">
                  <c:v>0.6279266550925926</c:v>
                </c:pt>
                <c:pt idx="28308">
                  <c:v>0.62792781250000007</c:v>
                </c:pt>
                <c:pt idx="28309">
                  <c:v>0.62792898148148146</c:v>
                </c:pt>
                <c:pt idx="28310">
                  <c:v>0.62793012731481479</c:v>
                </c:pt>
                <c:pt idx="28311">
                  <c:v>0.62793130787037033</c:v>
                </c:pt>
                <c:pt idx="28312">
                  <c:v>0.62793244212962962</c:v>
                </c:pt>
                <c:pt idx="28313">
                  <c:v>0.62793371527777775</c:v>
                </c:pt>
                <c:pt idx="28314">
                  <c:v>0.62793523148148145</c:v>
                </c:pt>
                <c:pt idx="28315">
                  <c:v>0.62793605324074075</c:v>
                </c:pt>
                <c:pt idx="28316">
                  <c:v>0.62793771990740743</c:v>
                </c:pt>
                <c:pt idx="28317">
                  <c:v>0.62793900462962959</c:v>
                </c:pt>
                <c:pt idx="28318">
                  <c:v>0.62793951388888891</c:v>
                </c:pt>
                <c:pt idx="28319">
                  <c:v>0.62794153935185182</c:v>
                </c:pt>
                <c:pt idx="28320">
                  <c:v>0.62794253472222228</c:v>
                </c:pt>
                <c:pt idx="28321">
                  <c:v>0.62794292824074072</c:v>
                </c:pt>
                <c:pt idx="28322">
                  <c:v>0.6279440277777778</c:v>
                </c:pt>
                <c:pt idx="28323">
                  <c:v>0.62794531249999996</c:v>
                </c:pt>
                <c:pt idx="28324">
                  <c:v>0.62794633101851849</c:v>
                </c:pt>
                <c:pt idx="28325">
                  <c:v>0.62794748842592596</c:v>
                </c:pt>
                <c:pt idx="28326">
                  <c:v>0.62794864583333332</c:v>
                </c:pt>
                <c:pt idx="28327">
                  <c:v>0.62794980324074068</c:v>
                </c:pt>
                <c:pt idx="28328">
                  <c:v>0.62795096064814815</c:v>
                </c:pt>
                <c:pt idx="28329">
                  <c:v>0.62795211805555562</c:v>
                </c:pt>
                <c:pt idx="28330">
                  <c:v>0.62795327546296298</c:v>
                </c:pt>
                <c:pt idx="28331">
                  <c:v>0.62795443287037034</c:v>
                </c:pt>
                <c:pt idx="28332">
                  <c:v>0.6279555902777777</c:v>
                </c:pt>
                <c:pt idx="28333">
                  <c:v>0.62795675925925931</c:v>
                </c:pt>
                <c:pt idx="28334">
                  <c:v>0.62795798611111109</c:v>
                </c:pt>
                <c:pt idx="28335">
                  <c:v>0.62795988425925919</c:v>
                </c:pt>
                <c:pt idx="28336">
                  <c:v>0.62796086805555562</c:v>
                </c:pt>
                <c:pt idx="28337">
                  <c:v>0.62796144675925925</c:v>
                </c:pt>
                <c:pt idx="28338">
                  <c:v>0.62796318287037034</c:v>
                </c:pt>
                <c:pt idx="28339">
                  <c:v>0.62796398148148147</c:v>
                </c:pt>
                <c:pt idx="28340">
                  <c:v>0.62796497685185182</c:v>
                </c:pt>
                <c:pt idx="28341">
                  <c:v>0.62796600694444449</c:v>
                </c:pt>
                <c:pt idx="28342">
                  <c:v>0.62796717592592599</c:v>
                </c:pt>
                <c:pt idx="28343">
                  <c:v>0.62796832175925932</c:v>
                </c:pt>
                <c:pt idx="28344">
                  <c:v>0.62796947916666668</c:v>
                </c:pt>
                <c:pt idx="28345">
                  <c:v>0.62797063657407404</c:v>
                </c:pt>
                <c:pt idx="28346">
                  <c:v>0.62797179398148151</c:v>
                </c:pt>
                <c:pt idx="28347">
                  <c:v>0.62797295138888887</c:v>
                </c:pt>
                <c:pt idx="28348">
                  <c:v>0.62797410879629634</c:v>
                </c:pt>
                <c:pt idx="28349">
                  <c:v>0.6279752662037037</c:v>
                </c:pt>
                <c:pt idx="28350">
                  <c:v>0.62797642361111117</c:v>
                </c:pt>
                <c:pt idx="28351">
                  <c:v>0.62797758101851853</c:v>
                </c:pt>
                <c:pt idx="28352">
                  <c:v>0.62797932870370365</c:v>
                </c:pt>
                <c:pt idx="28353">
                  <c:v>0.62798164351851848</c:v>
                </c:pt>
                <c:pt idx="28354">
                  <c:v>0.62798206018518521</c:v>
                </c:pt>
                <c:pt idx="28355">
                  <c:v>0.62798221064814819</c:v>
                </c:pt>
                <c:pt idx="28356">
                  <c:v>0.6279842708333333</c:v>
                </c:pt>
                <c:pt idx="28357">
                  <c:v>0.62798562499999999</c:v>
                </c:pt>
                <c:pt idx="28358">
                  <c:v>0.62798592592592584</c:v>
                </c:pt>
                <c:pt idx="28359">
                  <c:v>0.62798701388888889</c:v>
                </c:pt>
                <c:pt idx="28360">
                  <c:v>0.62798848379629635</c:v>
                </c:pt>
                <c:pt idx="28361">
                  <c:v>0.62798915509259257</c:v>
                </c:pt>
                <c:pt idx="28362">
                  <c:v>0.62799031249999993</c:v>
                </c:pt>
                <c:pt idx="28363">
                  <c:v>0.6279914699074074</c:v>
                </c:pt>
                <c:pt idx="28364">
                  <c:v>0.62799262731481487</c:v>
                </c:pt>
                <c:pt idx="28365">
                  <c:v>0.62799378472222223</c:v>
                </c:pt>
                <c:pt idx="28366">
                  <c:v>0.62799495370370373</c:v>
                </c:pt>
                <c:pt idx="28367">
                  <c:v>0.62799611111111109</c:v>
                </c:pt>
                <c:pt idx="28368">
                  <c:v>0.62799725694444453</c:v>
                </c:pt>
                <c:pt idx="28369">
                  <c:v>0.62799841435185189</c:v>
                </c:pt>
                <c:pt idx="28370">
                  <c:v>0.62799957175925925</c:v>
                </c:pt>
                <c:pt idx="28371">
                  <c:v>0.62800108796296294</c:v>
                </c:pt>
                <c:pt idx="28372">
                  <c:v>0.62800195601851849</c:v>
                </c:pt>
                <c:pt idx="28373">
                  <c:v>0.62800386574074074</c:v>
                </c:pt>
                <c:pt idx="28374">
                  <c:v>0.62800491898148147</c:v>
                </c:pt>
                <c:pt idx="28375">
                  <c:v>0.62800543981481483</c:v>
                </c:pt>
                <c:pt idx="28376">
                  <c:v>0.62800833333333328</c:v>
                </c:pt>
                <c:pt idx="28377">
                  <c:v>0.62800856481481482</c:v>
                </c:pt>
                <c:pt idx="28378">
                  <c:v>0.6280089699074074</c:v>
                </c:pt>
                <c:pt idx="28379">
                  <c:v>0.62801087962962965</c:v>
                </c:pt>
                <c:pt idx="28380">
                  <c:v>0.62801249999999997</c:v>
                </c:pt>
                <c:pt idx="28381">
                  <c:v>0.62801365740740733</c:v>
                </c:pt>
                <c:pt idx="28382">
                  <c:v>0.62801480324074077</c:v>
                </c:pt>
                <c:pt idx="28383">
                  <c:v>0.62801598379629631</c:v>
                </c:pt>
                <c:pt idx="28384">
                  <c:v>0.62801712962962963</c:v>
                </c:pt>
                <c:pt idx="28385">
                  <c:v>0.62801828703703699</c:v>
                </c:pt>
                <c:pt idx="28386">
                  <c:v>0.62801944444444446</c:v>
                </c:pt>
                <c:pt idx="28387">
                  <c:v>0.62802060185185193</c:v>
                </c:pt>
                <c:pt idx="28388">
                  <c:v>0.62802175925925929</c:v>
                </c:pt>
                <c:pt idx="28389">
                  <c:v>0.62802291666666665</c:v>
                </c:pt>
                <c:pt idx="28390">
                  <c:v>0.62802407407407401</c:v>
                </c:pt>
                <c:pt idx="28391">
                  <c:v>0.62802579861111107</c:v>
                </c:pt>
                <c:pt idx="28392">
                  <c:v>0.62802701388888893</c:v>
                </c:pt>
                <c:pt idx="28393">
                  <c:v>0.62802755787037035</c:v>
                </c:pt>
                <c:pt idx="28394">
                  <c:v>0.62802927083333338</c:v>
                </c:pt>
                <c:pt idx="28395">
                  <c:v>0.62803055555555554</c:v>
                </c:pt>
                <c:pt idx="28396">
                  <c:v>0.62803126157407407</c:v>
                </c:pt>
                <c:pt idx="28397">
                  <c:v>0.62803239583333337</c:v>
                </c:pt>
                <c:pt idx="28398">
                  <c:v>0.62803350694444449</c:v>
                </c:pt>
                <c:pt idx="28399">
                  <c:v>0.62803459490740743</c:v>
                </c:pt>
                <c:pt idx="28400">
                  <c:v>0.62803638888888891</c:v>
                </c:pt>
                <c:pt idx="28401">
                  <c:v>0.62803690972222226</c:v>
                </c:pt>
                <c:pt idx="28402">
                  <c:v>0.62803796296296299</c:v>
                </c:pt>
                <c:pt idx="28403">
                  <c:v>0.62803913194444438</c:v>
                </c:pt>
                <c:pt idx="28404">
                  <c:v>0.62804027777777782</c:v>
                </c:pt>
                <c:pt idx="28405">
                  <c:v>0.62804143518518518</c:v>
                </c:pt>
                <c:pt idx="28406">
                  <c:v>0.6280427662037037</c:v>
                </c:pt>
                <c:pt idx="28407">
                  <c:v>0.62804375000000001</c:v>
                </c:pt>
                <c:pt idx="28408">
                  <c:v>0.62804491898148151</c:v>
                </c:pt>
                <c:pt idx="28409">
                  <c:v>0.62804606481481484</c:v>
                </c:pt>
                <c:pt idx="28410">
                  <c:v>0.6280472222222222</c:v>
                </c:pt>
                <c:pt idx="28411">
                  <c:v>0.62804837962962956</c:v>
                </c:pt>
                <c:pt idx="28412">
                  <c:v>0.62804958333333327</c:v>
                </c:pt>
                <c:pt idx="28413">
                  <c:v>0.6280510416666667</c:v>
                </c:pt>
                <c:pt idx="28414">
                  <c:v>0.62805207175925926</c:v>
                </c:pt>
                <c:pt idx="28415">
                  <c:v>0.62805307870370375</c:v>
                </c:pt>
                <c:pt idx="28416">
                  <c:v>0.62805513888888886</c:v>
                </c:pt>
                <c:pt idx="28417">
                  <c:v>0.62805531250000002</c:v>
                </c:pt>
                <c:pt idx="28418">
                  <c:v>0.62805680555555554</c:v>
                </c:pt>
                <c:pt idx="28419">
                  <c:v>0.62805837962962963</c:v>
                </c:pt>
                <c:pt idx="28420">
                  <c:v>0.62805879629629624</c:v>
                </c:pt>
                <c:pt idx="28421">
                  <c:v>0.62805996527777774</c:v>
                </c:pt>
                <c:pt idx="28422">
                  <c:v>0.62806109953703704</c:v>
                </c:pt>
                <c:pt idx="28423">
                  <c:v>0.62806226851851854</c:v>
                </c:pt>
                <c:pt idx="28424">
                  <c:v>0.62806341435185176</c:v>
                </c:pt>
                <c:pt idx="28425">
                  <c:v>0.62806458333333337</c:v>
                </c:pt>
                <c:pt idx="28426">
                  <c:v>0.62806574074074073</c:v>
                </c:pt>
                <c:pt idx="28427">
                  <c:v>0.6280668981481482</c:v>
                </c:pt>
                <c:pt idx="28428">
                  <c:v>0.62806805555555556</c:v>
                </c:pt>
                <c:pt idx="28429">
                  <c:v>0.62806921296296292</c:v>
                </c:pt>
                <c:pt idx="28430">
                  <c:v>0.6280706597222222</c:v>
                </c:pt>
                <c:pt idx="28431">
                  <c:v>0.62807175925925929</c:v>
                </c:pt>
                <c:pt idx="28432">
                  <c:v>0.62807289351851847</c:v>
                </c:pt>
                <c:pt idx="28433">
                  <c:v>0.62807510416666668</c:v>
                </c:pt>
                <c:pt idx="28434">
                  <c:v>0.62807546296296302</c:v>
                </c:pt>
                <c:pt idx="28435">
                  <c:v>0.62807644675925922</c:v>
                </c:pt>
                <c:pt idx="28436">
                  <c:v>0.62807857638888887</c:v>
                </c:pt>
                <c:pt idx="28437">
                  <c:v>0.62807903935185183</c:v>
                </c:pt>
                <c:pt idx="28438">
                  <c:v>0.62807979166666661</c:v>
                </c:pt>
                <c:pt idx="28439">
                  <c:v>0.62808175925925924</c:v>
                </c:pt>
                <c:pt idx="28440">
                  <c:v>0.6280819675925926</c:v>
                </c:pt>
                <c:pt idx="28441">
                  <c:v>0.62808310185185179</c:v>
                </c:pt>
                <c:pt idx="28442">
                  <c:v>0.62808425925925926</c:v>
                </c:pt>
                <c:pt idx="28443">
                  <c:v>0.62808541666666673</c:v>
                </c:pt>
                <c:pt idx="28444">
                  <c:v>0.62808657407407409</c:v>
                </c:pt>
                <c:pt idx="28445">
                  <c:v>0.62808774305555559</c:v>
                </c:pt>
                <c:pt idx="28446">
                  <c:v>0.62808888888888881</c:v>
                </c:pt>
                <c:pt idx="28447">
                  <c:v>0.62809020833333329</c:v>
                </c:pt>
                <c:pt idx="28448">
                  <c:v>0.62809120370370375</c:v>
                </c:pt>
                <c:pt idx="28449">
                  <c:v>0.62809236111111111</c:v>
                </c:pt>
                <c:pt idx="28450">
                  <c:v>0.62809353009259261</c:v>
                </c:pt>
                <c:pt idx="28451">
                  <c:v>0.62809518518518515</c:v>
                </c:pt>
                <c:pt idx="28452">
                  <c:v>0.62809645833333327</c:v>
                </c:pt>
                <c:pt idx="28453">
                  <c:v>0.62809782407407411</c:v>
                </c:pt>
                <c:pt idx="28454">
                  <c:v>0.62809819444444448</c:v>
                </c:pt>
                <c:pt idx="28455">
                  <c:v>0.62809975694444453</c:v>
                </c:pt>
                <c:pt idx="28456">
                  <c:v>0.62810075231481477</c:v>
                </c:pt>
                <c:pt idx="28457">
                  <c:v>0.62810166666666667</c:v>
                </c:pt>
                <c:pt idx="28458">
                  <c:v>0.62810342592592594</c:v>
                </c:pt>
                <c:pt idx="28459">
                  <c:v>0.62810409722222227</c:v>
                </c:pt>
                <c:pt idx="28460">
                  <c:v>0.62810509259259262</c:v>
                </c:pt>
                <c:pt idx="28461">
                  <c:v>0.62810624999999998</c:v>
                </c:pt>
                <c:pt idx="28462">
                  <c:v>0.62810740740740745</c:v>
                </c:pt>
                <c:pt idx="28463">
                  <c:v>0.62810856481481481</c:v>
                </c:pt>
                <c:pt idx="28464">
                  <c:v>0.62810972222222228</c:v>
                </c:pt>
                <c:pt idx="28465">
                  <c:v>0.62811087962962964</c:v>
                </c:pt>
                <c:pt idx="28466">
                  <c:v>0.628112037037037</c:v>
                </c:pt>
                <c:pt idx="28467">
                  <c:v>0.62811318287037032</c:v>
                </c:pt>
                <c:pt idx="28468">
                  <c:v>0.62811435185185183</c:v>
                </c:pt>
                <c:pt idx="28469">
                  <c:v>0.6281155092592593</c:v>
                </c:pt>
                <c:pt idx="28470">
                  <c:v>0.62811688657407405</c:v>
                </c:pt>
                <c:pt idx="28471">
                  <c:v>0.62811834490740748</c:v>
                </c:pt>
                <c:pt idx="28472">
                  <c:v>0.62811984953703703</c:v>
                </c:pt>
                <c:pt idx="28473">
                  <c:v>0.62812082175925932</c:v>
                </c:pt>
                <c:pt idx="28474">
                  <c:v>0.62812174768518514</c:v>
                </c:pt>
                <c:pt idx="28475">
                  <c:v>0.62812384259259257</c:v>
                </c:pt>
                <c:pt idx="28476">
                  <c:v>0.62812498842592601</c:v>
                </c:pt>
                <c:pt idx="28477">
                  <c:v>0.62812722222222228</c:v>
                </c:pt>
                <c:pt idx="28478">
                  <c:v>0.6281275462962963</c:v>
                </c:pt>
                <c:pt idx="28479">
                  <c:v>0.62812840277777782</c:v>
                </c:pt>
                <c:pt idx="28480">
                  <c:v>0.62812957175925921</c:v>
                </c:pt>
                <c:pt idx="28481">
                  <c:v>0.62813071759259254</c:v>
                </c:pt>
                <c:pt idx="28482">
                  <c:v>0.62813187500000001</c:v>
                </c:pt>
                <c:pt idx="28483">
                  <c:v>0.62813303240740748</c:v>
                </c:pt>
                <c:pt idx="28484">
                  <c:v>0.62813418981481484</c:v>
                </c:pt>
                <c:pt idx="28485">
                  <c:v>0.6281353472222222</c:v>
                </c:pt>
                <c:pt idx="28486">
                  <c:v>0.6281365162037037</c:v>
                </c:pt>
                <c:pt idx="28487">
                  <c:v>0.6281376851851852</c:v>
                </c:pt>
                <c:pt idx="28488">
                  <c:v>0.6281388194444445</c:v>
                </c:pt>
                <c:pt idx="28489">
                  <c:v>0.62814142361111114</c:v>
                </c:pt>
                <c:pt idx="28490">
                  <c:v>0.6281427083333333</c:v>
                </c:pt>
                <c:pt idx="28491">
                  <c:v>0.62814368055555558</c:v>
                </c:pt>
                <c:pt idx="28492">
                  <c:v>0.62814559027777783</c:v>
                </c:pt>
                <c:pt idx="28493">
                  <c:v>0.62814606481481483</c:v>
                </c:pt>
                <c:pt idx="28494">
                  <c:v>0.62814732638888882</c:v>
                </c:pt>
                <c:pt idx="28495">
                  <c:v>0.62814913194444444</c:v>
                </c:pt>
                <c:pt idx="28496">
                  <c:v>0.62814975694444453</c:v>
                </c:pt>
                <c:pt idx="28497">
                  <c:v>0.62815062499999996</c:v>
                </c:pt>
                <c:pt idx="28498">
                  <c:v>0.62815178240740743</c:v>
                </c:pt>
                <c:pt idx="28499">
                  <c:v>0.62815292824074076</c:v>
                </c:pt>
                <c:pt idx="28500">
                  <c:v>0.6281541087962963</c:v>
                </c:pt>
                <c:pt idx="28501">
                  <c:v>0.62815525462962962</c:v>
                </c:pt>
                <c:pt idx="28502">
                  <c:v>0.62815641203703698</c:v>
                </c:pt>
                <c:pt idx="28503">
                  <c:v>0.62815755787037042</c:v>
                </c:pt>
                <c:pt idx="28504">
                  <c:v>0.62815872685185181</c:v>
                </c:pt>
                <c:pt idx="28505">
                  <c:v>0.62815988425925928</c:v>
                </c:pt>
                <c:pt idx="28506">
                  <c:v>0.62816103009259261</c:v>
                </c:pt>
                <c:pt idx="28507">
                  <c:v>0.6281625115740741</c:v>
                </c:pt>
                <c:pt idx="28508">
                  <c:v>0.62816368055555549</c:v>
                </c:pt>
                <c:pt idx="28509">
                  <c:v>0.6281657638888889</c:v>
                </c:pt>
                <c:pt idx="28510">
                  <c:v>0.62816586805555563</c:v>
                </c:pt>
                <c:pt idx="28511">
                  <c:v>0.62816788194444451</c:v>
                </c:pt>
                <c:pt idx="28512">
                  <c:v>0.62816921296296291</c:v>
                </c:pt>
                <c:pt idx="28513">
                  <c:v>0.62817031249999999</c:v>
                </c:pt>
                <c:pt idx="28514">
                  <c:v>0.6281718634259259</c:v>
                </c:pt>
                <c:pt idx="28515">
                  <c:v>0.62817280092592587</c:v>
                </c:pt>
                <c:pt idx="28516">
                  <c:v>0.62817378472222218</c:v>
                </c:pt>
                <c:pt idx="28517">
                  <c:v>0.62817494212962965</c:v>
                </c:pt>
                <c:pt idx="28518">
                  <c:v>0.62817609953703701</c:v>
                </c:pt>
                <c:pt idx="28519">
                  <c:v>0.62817724537037045</c:v>
                </c:pt>
                <c:pt idx="28520">
                  <c:v>0.62817842592592599</c:v>
                </c:pt>
                <c:pt idx="28521">
                  <c:v>0.6281795717592592</c:v>
                </c:pt>
                <c:pt idx="28522">
                  <c:v>0.62818071759259253</c:v>
                </c:pt>
                <c:pt idx="28523">
                  <c:v>0.62818188657407403</c:v>
                </c:pt>
                <c:pt idx="28524">
                  <c:v>0.6281830439814815</c:v>
                </c:pt>
                <c:pt idx="28525">
                  <c:v>0.62818418981481483</c:v>
                </c:pt>
                <c:pt idx="28526">
                  <c:v>0.62818546296296296</c:v>
                </c:pt>
                <c:pt idx="28527">
                  <c:v>0.6281872106481482</c:v>
                </c:pt>
                <c:pt idx="28528">
                  <c:v>0.62818842592592594</c:v>
                </c:pt>
                <c:pt idx="28529">
                  <c:v>0.62818896990740747</c:v>
                </c:pt>
                <c:pt idx="28530">
                  <c:v>0.62819085648148154</c:v>
                </c:pt>
                <c:pt idx="28531">
                  <c:v>0.6281915393518519</c:v>
                </c:pt>
                <c:pt idx="28532">
                  <c:v>0.6281923611111111</c:v>
                </c:pt>
                <c:pt idx="28533">
                  <c:v>0.62819373842592596</c:v>
                </c:pt>
                <c:pt idx="28534">
                  <c:v>0.62819461805555554</c:v>
                </c:pt>
                <c:pt idx="28535">
                  <c:v>0.62819576388888887</c:v>
                </c:pt>
                <c:pt idx="28536">
                  <c:v>0.62819693287037037</c:v>
                </c:pt>
                <c:pt idx="28537">
                  <c:v>0.62819809027777784</c:v>
                </c:pt>
                <c:pt idx="28538">
                  <c:v>0.6281992476851852</c:v>
                </c:pt>
                <c:pt idx="28539">
                  <c:v>0.62820040509259256</c:v>
                </c:pt>
                <c:pt idx="28540">
                  <c:v>0.62820156249999992</c:v>
                </c:pt>
                <c:pt idx="28541">
                  <c:v>0.62820271990740739</c:v>
                </c:pt>
                <c:pt idx="28542">
                  <c:v>0.62820387731481486</c:v>
                </c:pt>
                <c:pt idx="28543">
                  <c:v>0.62820503472222222</c:v>
                </c:pt>
                <c:pt idx="28544">
                  <c:v>0.62820626157407411</c:v>
                </c:pt>
                <c:pt idx="28545">
                  <c:v>0.62820820601851846</c:v>
                </c:pt>
                <c:pt idx="28546">
                  <c:v>0.62820908564814815</c:v>
                </c:pt>
                <c:pt idx="28547">
                  <c:v>0.62821037037037031</c:v>
                </c:pt>
                <c:pt idx="28548">
                  <c:v>0.62821219907407411</c:v>
                </c:pt>
                <c:pt idx="28549">
                  <c:v>0.62821261574074072</c:v>
                </c:pt>
                <c:pt idx="28550">
                  <c:v>0.62821327546296302</c:v>
                </c:pt>
                <c:pt idx="28551">
                  <c:v>0.62821494212962958</c:v>
                </c:pt>
                <c:pt idx="28552">
                  <c:v>0.62821584490740745</c:v>
                </c:pt>
                <c:pt idx="28553">
                  <c:v>0.62821674768518521</c:v>
                </c:pt>
                <c:pt idx="28554">
                  <c:v>0.6282177546296297</c:v>
                </c:pt>
                <c:pt idx="28555">
                  <c:v>0.62821892361111109</c:v>
                </c:pt>
                <c:pt idx="28556">
                  <c:v>0.62822008101851845</c:v>
                </c:pt>
                <c:pt idx="28557">
                  <c:v>0.62822122685185189</c:v>
                </c:pt>
                <c:pt idx="28558">
                  <c:v>0.62822239583333339</c:v>
                </c:pt>
                <c:pt idx="28559">
                  <c:v>0.62822355324074075</c:v>
                </c:pt>
                <c:pt idx="28560">
                  <c:v>0.62822471064814811</c:v>
                </c:pt>
                <c:pt idx="28561">
                  <c:v>0.62822585648148144</c:v>
                </c:pt>
                <c:pt idx="28562">
                  <c:v>0.62822704861111112</c:v>
                </c:pt>
                <c:pt idx="28563">
                  <c:v>0.62822818287037041</c:v>
                </c:pt>
                <c:pt idx="28564">
                  <c:v>0.62822974537037035</c:v>
                </c:pt>
                <c:pt idx="28565">
                  <c:v>0.62823119212962963</c:v>
                </c:pt>
                <c:pt idx="28566">
                  <c:v>0.62823167824074067</c:v>
                </c:pt>
                <c:pt idx="28567">
                  <c:v>0.62823355324074071</c:v>
                </c:pt>
                <c:pt idx="28568">
                  <c:v>0.62823525462962959</c:v>
                </c:pt>
                <c:pt idx="28569">
                  <c:v>0.62823744212962962</c:v>
                </c:pt>
                <c:pt idx="28570">
                  <c:v>0.62823881944444449</c:v>
                </c:pt>
                <c:pt idx="28571">
                  <c:v>0.6282399652777777</c:v>
                </c:pt>
                <c:pt idx="28572">
                  <c:v>0.62824156250000007</c:v>
                </c:pt>
                <c:pt idx="28573">
                  <c:v>0.62824231481481485</c:v>
                </c:pt>
                <c:pt idx="28574">
                  <c:v>0.62824340277777779</c:v>
                </c:pt>
                <c:pt idx="28575">
                  <c:v>0.62824456018518515</c:v>
                </c:pt>
                <c:pt idx="28576">
                  <c:v>0.62824570601851848</c:v>
                </c:pt>
                <c:pt idx="28577">
                  <c:v>0.62824686342592595</c:v>
                </c:pt>
                <c:pt idx="28578">
                  <c:v>0.62824802083333331</c:v>
                </c:pt>
                <c:pt idx="28579">
                  <c:v>0.62824918981481481</c:v>
                </c:pt>
                <c:pt idx="28580">
                  <c:v>0.62825034722222228</c:v>
                </c:pt>
                <c:pt idx="28581">
                  <c:v>0.6282514930555555</c:v>
                </c:pt>
                <c:pt idx="28582">
                  <c:v>0.628252662037037</c:v>
                </c:pt>
                <c:pt idx="28583">
                  <c:v>0.62825380787037033</c:v>
                </c:pt>
                <c:pt idx="28584">
                  <c:v>0.62825549768518518</c:v>
                </c:pt>
                <c:pt idx="28585">
                  <c:v>0.62825627314814814</c:v>
                </c:pt>
                <c:pt idx="28586">
                  <c:v>0.62825782407407416</c:v>
                </c:pt>
                <c:pt idx="28587">
                  <c:v>0.62825853009259258</c:v>
                </c:pt>
                <c:pt idx="28588">
                  <c:v>0.62825959490740746</c:v>
                </c:pt>
                <c:pt idx="28589">
                  <c:v>0.62826083333333327</c:v>
                </c:pt>
                <c:pt idx="28590">
                  <c:v>0.62826225694444437</c:v>
                </c:pt>
                <c:pt idx="28591">
                  <c:v>0.62826348379629626</c:v>
                </c:pt>
                <c:pt idx="28592">
                  <c:v>0.62826458333333335</c:v>
                </c:pt>
                <c:pt idx="28593">
                  <c:v>0.62826571759259264</c:v>
                </c:pt>
                <c:pt idx="28594">
                  <c:v>0.62826653935185184</c:v>
                </c:pt>
                <c:pt idx="28595">
                  <c:v>0.6282676967592592</c:v>
                </c:pt>
                <c:pt idx="28596">
                  <c:v>0.62826885416666667</c:v>
                </c:pt>
                <c:pt idx="28597">
                  <c:v>0.62827001157407414</c:v>
                </c:pt>
                <c:pt idx="28598">
                  <c:v>0.62827118055555553</c:v>
                </c:pt>
                <c:pt idx="28599">
                  <c:v>0.628272337962963</c:v>
                </c:pt>
                <c:pt idx="28600">
                  <c:v>0.62827348379629622</c:v>
                </c:pt>
                <c:pt idx="28601">
                  <c:v>0.62827464120370369</c:v>
                </c:pt>
                <c:pt idx="28602">
                  <c:v>0.62827579861111116</c:v>
                </c:pt>
                <c:pt idx="28603">
                  <c:v>0.62827696759259255</c:v>
                </c:pt>
                <c:pt idx="28604">
                  <c:v>0.62827854166666675</c:v>
                </c:pt>
                <c:pt idx="28605">
                  <c:v>0.62827982638888891</c:v>
                </c:pt>
                <c:pt idx="28606">
                  <c:v>0.62828083333333329</c:v>
                </c:pt>
                <c:pt idx="28607">
                  <c:v>0.62828193287037037</c:v>
                </c:pt>
                <c:pt idx="28608">
                  <c:v>0.62828321759259254</c:v>
                </c:pt>
                <c:pt idx="28609">
                  <c:v>0.62828478009259259</c:v>
                </c:pt>
                <c:pt idx="28610">
                  <c:v>0.62828629629629629</c:v>
                </c:pt>
                <c:pt idx="28611">
                  <c:v>0.6282864583333333</c:v>
                </c:pt>
                <c:pt idx="28612">
                  <c:v>0.62828743055555558</c:v>
                </c:pt>
                <c:pt idx="28613">
                  <c:v>0.62828929398148148</c:v>
                </c:pt>
                <c:pt idx="28614">
                  <c:v>0.6282897453703703</c:v>
                </c:pt>
                <c:pt idx="28615">
                  <c:v>0.62829084490740739</c:v>
                </c:pt>
                <c:pt idx="28616">
                  <c:v>0.62829200231481475</c:v>
                </c:pt>
                <c:pt idx="28617">
                  <c:v>0.62829317129629625</c:v>
                </c:pt>
                <c:pt idx="28618">
                  <c:v>0.62829431712962969</c:v>
                </c:pt>
                <c:pt idx="28619">
                  <c:v>0.62829548611111119</c:v>
                </c:pt>
                <c:pt idx="28620">
                  <c:v>0.62829663194444441</c:v>
                </c:pt>
                <c:pt idx="28621">
                  <c:v>0.62829780092592591</c:v>
                </c:pt>
                <c:pt idx="28622">
                  <c:v>0.62829895833333327</c:v>
                </c:pt>
                <c:pt idx="28623">
                  <c:v>0.62830011574074074</c:v>
                </c:pt>
                <c:pt idx="28624">
                  <c:v>0.62830127314814821</c:v>
                </c:pt>
                <c:pt idx="28625">
                  <c:v>0.62830329861111112</c:v>
                </c:pt>
                <c:pt idx="28626">
                  <c:v>0.62830462962962963</c:v>
                </c:pt>
                <c:pt idx="28627">
                  <c:v>0.62830519675925933</c:v>
                </c:pt>
                <c:pt idx="28628">
                  <c:v>0.6283066435185185</c:v>
                </c:pt>
                <c:pt idx="28629">
                  <c:v>0.62830843749999998</c:v>
                </c:pt>
                <c:pt idx="28630">
                  <c:v>0.62830966435185187</c:v>
                </c:pt>
                <c:pt idx="28631">
                  <c:v>0.62831047453703703</c:v>
                </c:pt>
                <c:pt idx="28632">
                  <c:v>0.6283108101851852</c:v>
                </c:pt>
                <c:pt idx="28633">
                  <c:v>0.62831184027777776</c:v>
                </c:pt>
                <c:pt idx="28634">
                  <c:v>0.6283132407407408</c:v>
                </c:pt>
                <c:pt idx="28635">
                  <c:v>0.62831400462962961</c:v>
                </c:pt>
                <c:pt idx="28636">
                  <c:v>0.62831515046296293</c:v>
                </c:pt>
                <c:pt idx="28637">
                  <c:v>0.62831631944444444</c:v>
                </c:pt>
                <c:pt idx="28638">
                  <c:v>0.62831746527777776</c:v>
                </c:pt>
                <c:pt idx="28639">
                  <c:v>0.62831862268518512</c:v>
                </c:pt>
                <c:pt idx="28640">
                  <c:v>0.62831979166666674</c:v>
                </c:pt>
                <c:pt idx="28641">
                  <c:v>0.62832093749999995</c:v>
                </c:pt>
                <c:pt idx="28642">
                  <c:v>0.62832210648148146</c:v>
                </c:pt>
                <c:pt idx="28643">
                  <c:v>0.62832325231481478</c:v>
                </c:pt>
                <c:pt idx="28644">
                  <c:v>0.62832442129629629</c:v>
                </c:pt>
                <c:pt idx="28645">
                  <c:v>0.62832568287037038</c:v>
                </c:pt>
                <c:pt idx="28646">
                  <c:v>0.62832892361111115</c:v>
                </c:pt>
                <c:pt idx="28647">
                  <c:v>0.62832928240740737</c:v>
                </c:pt>
                <c:pt idx="28648">
                  <c:v>0.62833075231481483</c:v>
                </c:pt>
                <c:pt idx="28649">
                  <c:v>0.62833163194444452</c:v>
                </c:pt>
                <c:pt idx="28650">
                  <c:v>0.62833304398148149</c:v>
                </c:pt>
                <c:pt idx="28651">
                  <c:v>0.62833427083333326</c:v>
                </c:pt>
                <c:pt idx="28652">
                  <c:v>0.62833501157407401</c:v>
                </c:pt>
                <c:pt idx="28653">
                  <c:v>0.62833645833333329</c:v>
                </c:pt>
                <c:pt idx="28654">
                  <c:v>0.62833743055555558</c:v>
                </c:pt>
                <c:pt idx="28655">
                  <c:v>0.62833848379629631</c:v>
                </c:pt>
                <c:pt idx="28656">
                  <c:v>0.62833961805555549</c:v>
                </c:pt>
                <c:pt idx="28657">
                  <c:v>0.628340787037037</c:v>
                </c:pt>
                <c:pt idx="28658">
                  <c:v>0.62834194444444447</c:v>
                </c:pt>
                <c:pt idx="28659">
                  <c:v>0.62834310185185183</c:v>
                </c:pt>
                <c:pt idx="28660">
                  <c:v>0.62834427083333333</c:v>
                </c:pt>
                <c:pt idx="28661">
                  <c:v>0.62834541666666666</c:v>
                </c:pt>
                <c:pt idx="28662">
                  <c:v>0.62834657407407413</c:v>
                </c:pt>
                <c:pt idx="28663">
                  <c:v>0.62834771990740745</c:v>
                </c:pt>
                <c:pt idx="28664">
                  <c:v>0.62834888888888885</c:v>
                </c:pt>
                <c:pt idx="28665">
                  <c:v>0.62835033564814813</c:v>
                </c:pt>
                <c:pt idx="28666">
                  <c:v>0.62835167824074079</c:v>
                </c:pt>
                <c:pt idx="28667">
                  <c:v>0.62835283564814814</c:v>
                </c:pt>
                <c:pt idx="28668">
                  <c:v>0.62835357638888889</c:v>
                </c:pt>
                <c:pt idx="28669">
                  <c:v>0.62835579861111113</c:v>
                </c:pt>
                <c:pt idx="28670">
                  <c:v>0.62835636574074072</c:v>
                </c:pt>
                <c:pt idx="28671">
                  <c:v>0.62835724537037041</c:v>
                </c:pt>
                <c:pt idx="28672">
                  <c:v>0.62835839120370374</c:v>
                </c:pt>
                <c:pt idx="28673">
                  <c:v>0.62835931712962967</c:v>
                </c:pt>
                <c:pt idx="28674">
                  <c:v>0.62836046296296288</c:v>
                </c:pt>
                <c:pt idx="28675">
                  <c:v>0.62836163194444439</c:v>
                </c:pt>
                <c:pt idx="28676">
                  <c:v>0.62836277777777783</c:v>
                </c:pt>
                <c:pt idx="28677">
                  <c:v>0.62836393518518519</c:v>
                </c:pt>
                <c:pt idx="28678">
                  <c:v>0.62836509259259254</c:v>
                </c:pt>
                <c:pt idx="28679">
                  <c:v>0.62836625000000002</c:v>
                </c:pt>
                <c:pt idx="28680">
                  <c:v>0.62836743055555555</c:v>
                </c:pt>
                <c:pt idx="28681">
                  <c:v>0.62836856481481485</c:v>
                </c:pt>
                <c:pt idx="28682">
                  <c:v>0.6283697222222222</c:v>
                </c:pt>
                <c:pt idx="28683">
                  <c:v>0.62837087962962956</c:v>
                </c:pt>
                <c:pt idx="28684">
                  <c:v>0.62837203703703703</c:v>
                </c:pt>
                <c:pt idx="28685">
                  <c:v>0.62837342592592593</c:v>
                </c:pt>
                <c:pt idx="28686">
                  <c:v>0.62837464120370379</c:v>
                </c:pt>
                <c:pt idx="28687">
                  <c:v>0.62837629629629632</c:v>
                </c:pt>
                <c:pt idx="28688">
                  <c:v>0.62837712962962966</c:v>
                </c:pt>
                <c:pt idx="28689">
                  <c:v>0.62837793981481482</c:v>
                </c:pt>
                <c:pt idx="28690">
                  <c:v>0.6283792939814814</c:v>
                </c:pt>
                <c:pt idx="28691">
                  <c:v>0.62838031250000004</c:v>
                </c:pt>
                <c:pt idx="28692">
                  <c:v>0.62838224537037035</c:v>
                </c:pt>
                <c:pt idx="28693">
                  <c:v>0.62838244212962968</c:v>
                </c:pt>
                <c:pt idx="28694">
                  <c:v>0.62838361111111107</c:v>
                </c:pt>
                <c:pt idx="28695">
                  <c:v>0.62838479166666672</c:v>
                </c:pt>
                <c:pt idx="28696">
                  <c:v>0.6283859259259259</c:v>
                </c:pt>
                <c:pt idx="28697">
                  <c:v>0.62838708333333337</c:v>
                </c:pt>
                <c:pt idx="28698">
                  <c:v>0.62838824074074073</c:v>
                </c:pt>
                <c:pt idx="28699">
                  <c:v>0.62838939814814809</c:v>
                </c:pt>
                <c:pt idx="28700">
                  <c:v>0.6283905671296296</c:v>
                </c:pt>
                <c:pt idx="28701">
                  <c:v>0.62839171296296303</c:v>
                </c:pt>
                <c:pt idx="28702">
                  <c:v>0.62839287037037039</c:v>
                </c:pt>
                <c:pt idx="28703">
                  <c:v>0.62839444444444448</c:v>
                </c:pt>
                <c:pt idx="28704">
                  <c:v>0.62839554398148145</c:v>
                </c:pt>
                <c:pt idx="28705">
                  <c:v>0.62839658564814815</c:v>
                </c:pt>
                <c:pt idx="28706">
                  <c:v>0.62839813657407406</c:v>
                </c:pt>
                <c:pt idx="28707">
                  <c:v>0.62839883101851857</c:v>
                </c:pt>
                <c:pt idx="28708">
                  <c:v>0.62840075231481474</c:v>
                </c:pt>
                <c:pt idx="28709">
                  <c:v>0.62840166666666675</c:v>
                </c:pt>
                <c:pt idx="28710">
                  <c:v>0.62840233796296296</c:v>
                </c:pt>
                <c:pt idx="28711">
                  <c:v>0.62840358796296292</c:v>
                </c:pt>
                <c:pt idx="28712">
                  <c:v>0.62840443287037029</c:v>
                </c:pt>
                <c:pt idx="28713">
                  <c:v>0.62840560185185179</c:v>
                </c:pt>
                <c:pt idx="28714">
                  <c:v>0.62840674768518523</c:v>
                </c:pt>
                <c:pt idx="28715">
                  <c:v>0.62840793981481491</c:v>
                </c:pt>
                <c:pt idx="28716">
                  <c:v>0.62840907407407409</c:v>
                </c:pt>
                <c:pt idx="28717">
                  <c:v>0.62841023148148145</c:v>
                </c:pt>
                <c:pt idx="28718">
                  <c:v>0.62841138888888892</c:v>
                </c:pt>
                <c:pt idx="28719">
                  <c:v>0.62841254629629628</c:v>
                </c:pt>
                <c:pt idx="28720">
                  <c:v>0.62841372685185193</c:v>
                </c:pt>
                <c:pt idx="28721">
                  <c:v>0.62841486111111111</c:v>
                </c:pt>
                <c:pt idx="28722">
                  <c:v>0.62841601851851847</c:v>
                </c:pt>
                <c:pt idx="28723">
                  <c:v>0.62841719907407412</c:v>
                </c:pt>
                <c:pt idx="28724">
                  <c:v>0.62841883101851859</c:v>
                </c:pt>
                <c:pt idx="28725">
                  <c:v>0.62841956018518519</c:v>
                </c:pt>
                <c:pt idx="28726">
                  <c:v>0.62842124999999993</c:v>
                </c:pt>
                <c:pt idx="28727">
                  <c:v>0.62842197916666664</c:v>
                </c:pt>
                <c:pt idx="28728">
                  <c:v>0.62842307870370373</c:v>
                </c:pt>
                <c:pt idx="28729">
                  <c:v>0.62842431712962965</c:v>
                </c:pt>
                <c:pt idx="28730">
                  <c:v>0.62842562499999999</c:v>
                </c:pt>
                <c:pt idx="28731">
                  <c:v>0.62842643518518515</c:v>
                </c:pt>
                <c:pt idx="28732">
                  <c:v>0.62842758101851848</c:v>
                </c:pt>
                <c:pt idx="28733">
                  <c:v>0.62842874999999998</c:v>
                </c:pt>
                <c:pt idx="28734">
                  <c:v>0.62842990740740734</c:v>
                </c:pt>
                <c:pt idx="28735">
                  <c:v>0.62843107638888884</c:v>
                </c:pt>
                <c:pt idx="28736">
                  <c:v>0.62843222222222228</c:v>
                </c:pt>
                <c:pt idx="28737">
                  <c:v>0.62843337962962964</c:v>
                </c:pt>
                <c:pt idx="28738">
                  <c:v>0.628434537037037</c:v>
                </c:pt>
                <c:pt idx="28739">
                  <c:v>0.62843569444444436</c:v>
                </c:pt>
                <c:pt idx="28740">
                  <c:v>0.62843686342592597</c:v>
                </c:pt>
                <c:pt idx="28741">
                  <c:v>0.62843815972222228</c:v>
                </c:pt>
                <c:pt idx="28742">
                  <c:v>0.62844026620370375</c:v>
                </c:pt>
                <c:pt idx="28743">
                  <c:v>0.62844056712962959</c:v>
                </c:pt>
                <c:pt idx="28744">
                  <c:v>0.62844214120370367</c:v>
                </c:pt>
                <c:pt idx="28745">
                  <c:v>0.62844340277777777</c:v>
                </c:pt>
                <c:pt idx="28746">
                  <c:v>0.62844431712962967</c:v>
                </c:pt>
                <c:pt idx="28747">
                  <c:v>0.62844567129629625</c:v>
                </c:pt>
                <c:pt idx="28748">
                  <c:v>0.62844652777777776</c:v>
                </c:pt>
                <c:pt idx="28749">
                  <c:v>0.62844726851851851</c:v>
                </c:pt>
                <c:pt idx="28750">
                  <c:v>0.6284486226851852</c:v>
                </c:pt>
                <c:pt idx="28751">
                  <c:v>0.6284495717592592</c:v>
                </c:pt>
                <c:pt idx="28752">
                  <c:v>0.6284507407407407</c:v>
                </c:pt>
                <c:pt idx="28753">
                  <c:v>0.62845189814814817</c:v>
                </c:pt>
                <c:pt idx="28754">
                  <c:v>0.62845305555555553</c:v>
                </c:pt>
                <c:pt idx="28755">
                  <c:v>0.62845423611111118</c:v>
                </c:pt>
                <c:pt idx="28756">
                  <c:v>0.62845537037037036</c:v>
                </c:pt>
                <c:pt idx="28757">
                  <c:v>0.62845652777777783</c:v>
                </c:pt>
                <c:pt idx="28758">
                  <c:v>0.62845768518518519</c:v>
                </c:pt>
                <c:pt idx="28759">
                  <c:v>0.62845884259259255</c:v>
                </c:pt>
                <c:pt idx="28760">
                  <c:v>0.62846002314814819</c:v>
                </c:pt>
                <c:pt idx="28761">
                  <c:v>0.62846202546296293</c:v>
                </c:pt>
                <c:pt idx="28762">
                  <c:v>0.62846253472222224</c:v>
                </c:pt>
                <c:pt idx="28763">
                  <c:v>0.628464386574074</c:v>
                </c:pt>
                <c:pt idx="28764">
                  <c:v>0.6284661226851852</c:v>
                </c:pt>
                <c:pt idx="28765">
                  <c:v>0.62846642361111116</c:v>
                </c:pt>
                <c:pt idx="28766">
                  <c:v>0.62846707175925931</c:v>
                </c:pt>
                <c:pt idx="28767">
                  <c:v>0.62846858796296301</c:v>
                </c:pt>
                <c:pt idx="28768">
                  <c:v>0.62846925925925923</c:v>
                </c:pt>
                <c:pt idx="28769">
                  <c:v>0.62847164351851847</c:v>
                </c:pt>
                <c:pt idx="28770">
                  <c:v>0.62847412037037031</c:v>
                </c:pt>
                <c:pt idx="28771">
                  <c:v>0.62847500000000001</c:v>
                </c:pt>
                <c:pt idx="28772">
                  <c:v>0.62847615740740737</c:v>
                </c:pt>
                <c:pt idx="28773">
                  <c:v>0.62847738425925925</c:v>
                </c:pt>
                <c:pt idx="28774">
                  <c:v>0.62847846064814816</c:v>
                </c:pt>
                <c:pt idx="28775">
                  <c:v>0.62847962962962967</c:v>
                </c:pt>
                <c:pt idx="28776">
                  <c:v>0.62848078703703703</c:v>
                </c:pt>
                <c:pt idx="28777">
                  <c:v>0.62848194444444438</c:v>
                </c:pt>
                <c:pt idx="28778">
                  <c:v>0.62848317129629638</c:v>
                </c:pt>
                <c:pt idx="28779">
                  <c:v>0.62848425925925921</c:v>
                </c:pt>
                <c:pt idx="28780">
                  <c:v>0.62848541666666669</c:v>
                </c:pt>
                <c:pt idx="28781">
                  <c:v>0.62848673611111117</c:v>
                </c:pt>
                <c:pt idx="28782">
                  <c:v>0.62848853009259253</c:v>
                </c:pt>
                <c:pt idx="28783">
                  <c:v>0.62848939814814808</c:v>
                </c:pt>
                <c:pt idx="28784">
                  <c:v>0.62849101851851852</c:v>
                </c:pt>
                <c:pt idx="28785">
                  <c:v>0.62849201388888887</c:v>
                </c:pt>
                <c:pt idx="28786">
                  <c:v>0.62849269675925923</c:v>
                </c:pt>
                <c:pt idx="28787">
                  <c:v>0.62849400462962957</c:v>
                </c:pt>
                <c:pt idx="28788">
                  <c:v>0.62849535879629637</c:v>
                </c:pt>
                <c:pt idx="28789">
                  <c:v>0.62849582175925922</c:v>
                </c:pt>
                <c:pt idx="28790">
                  <c:v>0.62849699074074072</c:v>
                </c:pt>
                <c:pt idx="28791">
                  <c:v>0.62849814814814808</c:v>
                </c:pt>
                <c:pt idx="28792">
                  <c:v>0.62849929398148152</c:v>
                </c:pt>
                <c:pt idx="28793">
                  <c:v>0.6285005208333333</c:v>
                </c:pt>
                <c:pt idx="28794">
                  <c:v>0.62850162037037038</c:v>
                </c:pt>
                <c:pt idx="28795">
                  <c:v>0.62850277777777774</c:v>
                </c:pt>
                <c:pt idx="28796">
                  <c:v>0.62850393518518521</c:v>
                </c:pt>
                <c:pt idx="28797">
                  <c:v>0.62850508101851854</c:v>
                </c:pt>
                <c:pt idx="28798">
                  <c:v>0.62850631944444446</c:v>
                </c:pt>
                <c:pt idx="28799">
                  <c:v>0.62850767361111115</c:v>
                </c:pt>
                <c:pt idx="28800">
                  <c:v>0.62850908564814811</c:v>
                </c:pt>
                <c:pt idx="28801">
                  <c:v>0.62851012731481481</c:v>
                </c:pt>
                <c:pt idx="28802">
                  <c:v>0.62851293981481482</c:v>
                </c:pt>
                <c:pt idx="28803">
                  <c:v>0.62851313657407415</c:v>
                </c:pt>
                <c:pt idx="28804">
                  <c:v>0.62851354166666662</c:v>
                </c:pt>
                <c:pt idx="28805">
                  <c:v>0.62851521990740733</c:v>
                </c:pt>
                <c:pt idx="28806">
                  <c:v>0.62851664351851855</c:v>
                </c:pt>
                <c:pt idx="28807">
                  <c:v>0.62851701388888892</c:v>
                </c:pt>
                <c:pt idx="28808">
                  <c:v>0.62851805555555551</c:v>
                </c:pt>
                <c:pt idx="28809">
                  <c:v>0.62851954861111115</c:v>
                </c:pt>
                <c:pt idx="28810">
                  <c:v>0.62852013888888891</c:v>
                </c:pt>
                <c:pt idx="28811">
                  <c:v>0.62852128472222224</c:v>
                </c:pt>
                <c:pt idx="28812">
                  <c:v>0.62852245370370363</c:v>
                </c:pt>
                <c:pt idx="28813">
                  <c:v>0.62852363425925928</c:v>
                </c:pt>
                <c:pt idx="28814">
                  <c:v>0.62852475694444443</c:v>
                </c:pt>
                <c:pt idx="28815">
                  <c:v>0.62852592592592593</c:v>
                </c:pt>
                <c:pt idx="28816">
                  <c:v>0.62852707175925926</c:v>
                </c:pt>
                <c:pt idx="28817">
                  <c:v>0.62852824074074065</c:v>
                </c:pt>
                <c:pt idx="28818">
                  <c:v>0.62852943287037033</c:v>
                </c:pt>
                <c:pt idx="28819">
                  <c:v>0.62853055555555559</c:v>
                </c:pt>
                <c:pt idx="28820">
                  <c:v>0.62853180555555554</c:v>
                </c:pt>
                <c:pt idx="28821">
                  <c:v>0.62853511574074072</c:v>
                </c:pt>
                <c:pt idx="28822">
                  <c:v>0.62853533564814812</c:v>
                </c:pt>
                <c:pt idx="28823">
                  <c:v>0.6285374421296297</c:v>
                </c:pt>
                <c:pt idx="28824">
                  <c:v>0.62853881944444445</c:v>
                </c:pt>
                <c:pt idx="28825">
                  <c:v>0.62854033564814815</c:v>
                </c:pt>
                <c:pt idx="28826">
                  <c:v>0.62854175925925926</c:v>
                </c:pt>
                <c:pt idx="28827">
                  <c:v>0.62854292824074065</c:v>
                </c:pt>
                <c:pt idx="28828">
                  <c:v>0.62854390046296293</c:v>
                </c:pt>
                <c:pt idx="28829">
                  <c:v>0.6285447106481481</c:v>
                </c:pt>
                <c:pt idx="28830">
                  <c:v>0.6285457523148148</c:v>
                </c:pt>
                <c:pt idx="28831">
                  <c:v>0.6285469212962963</c:v>
                </c:pt>
                <c:pt idx="28832">
                  <c:v>0.62854806712962963</c:v>
                </c:pt>
                <c:pt idx="28833">
                  <c:v>0.62854922453703699</c:v>
                </c:pt>
                <c:pt idx="28834">
                  <c:v>0.62855039351851849</c:v>
                </c:pt>
                <c:pt idx="28835">
                  <c:v>0.62855155092592596</c:v>
                </c:pt>
                <c:pt idx="28836">
                  <c:v>0.62855269675925929</c:v>
                </c:pt>
                <c:pt idx="28837">
                  <c:v>0.62855385416666665</c:v>
                </c:pt>
                <c:pt idx="28838">
                  <c:v>0.62855501157407401</c:v>
                </c:pt>
                <c:pt idx="28839">
                  <c:v>0.62855616898148148</c:v>
                </c:pt>
                <c:pt idx="28840">
                  <c:v>0.62855755787037038</c:v>
                </c:pt>
                <c:pt idx="28841">
                  <c:v>0.62855861111111111</c:v>
                </c:pt>
                <c:pt idx="28842">
                  <c:v>0.62855966435185184</c:v>
                </c:pt>
                <c:pt idx="28843">
                  <c:v>0.62856199074074071</c:v>
                </c:pt>
                <c:pt idx="28844">
                  <c:v>0.62856320601851845</c:v>
                </c:pt>
                <c:pt idx="28845">
                  <c:v>0.62856342592592584</c:v>
                </c:pt>
                <c:pt idx="28846">
                  <c:v>0.62856487268518513</c:v>
                </c:pt>
                <c:pt idx="28847">
                  <c:v>0.62856574074074079</c:v>
                </c:pt>
                <c:pt idx="28848">
                  <c:v>0.62856678240740738</c:v>
                </c:pt>
                <c:pt idx="28849">
                  <c:v>0.62856788194444446</c:v>
                </c:pt>
                <c:pt idx="28850">
                  <c:v>0.62856890046296299</c:v>
                </c:pt>
                <c:pt idx="28851">
                  <c:v>0.62857006944444438</c:v>
                </c:pt>
                <c:pt idx="28852">
                  <c:v>0.62857121527777782</c:v>
                </c:pt>
                <c:pt idx="28853">
                  <c:v>0.62857237268518518</c:v>
                </c:pt>
                <c:pt idx="28854">
                  <c:v>0.62857354166666668</c:v>
                </c:pt>
                <c:pt idx="28855">
                  <c:v>0.62857469907407404</c:v>
                </c:pt>
                <c:pt idx="28856">
                  <c:v>0.62857584490740748</c:v>
                </c:pt>
                <c:pt idx="28857">
                  <c:v>0.62857700231481484</c:v>
                </c:pt>
                <c:pt idx="28858">
                  <c:v>0.6285781597222222</c:v>
                </c:pt>
                <c:pt idx="28859">
                  <c:v>0.62857931712962956</c:v>
                </c:pt>
                <c:pt idx="28860">
                  <c:v>0.6285805902777778</c:v>
                </c:pt>
                <c:pt idx="28861">
                  <c:v>0.6285816319444445</c:v>
                </c:pt>
                <c:pt idx="28862">
                  <c:v>0.62858391203703701</c:v>
                </c:pt>
                <c:pt idx="28863">
                  <c:v>0.62858408564814816</c:v>
                </c:pt>
                <c:pt idx="28864">
                  <c:v>0.62858511574074072</c:v>
                </c:pt>
                <c:pt idx="28865">
                  <c:v>0.62858636574074078</c:v>
                </c:pt>
                <c:pt idx="28866">
                  <c:v>0.62858766203703709</c:v>
                </c:pt>
                <c:pt idx="28867">
                  <c:v>0.62858916666666664</c:v>
                </c:pt>
                <c:pt idx="28868">
                  <c:v>0.62858986111111104</c:v>
                </c:pt>
                <c:pt idx="28869">
                  <c:v>0.62859089120370371</c:v>
                </c:pt>
                <c:pt idx="28870">
                  <c:v>0.62859206018518521</c:v>
                </c:pt>
                <c:pt idx="28871">
                  <c:v>0.62859320601851854</c:v>
                </c:pt>
                <c:pt idx="28872">
                  <c:v>0.62859437499999993</c:v>
                </c:pt>
                <c:pt idx="28873">
                  <c:v>0.62859552083333337</c:v>
                </c:pt>
                <c:pt idx="28874">
                  <c:v>0.62859668981481487</c:v>
                </c:pt>
                <c:pt idx="28875">
                  <c:v>0.62859784722222223</c:v>
                </c:pt>
                <c:pt idx="28876">
                  <c:v>0.62859900462962959</c:v>
                </c:pt>
                <c:pt idx="28877">
                  <c:v>0.62860015046296291</c:v>
                </c:pt>
                <c:pt idx="28878">
                  <c:v>0.62860130787037038</c:v>
                </c:pt>
                <c:pt idx="28879">
                  <c:v>0.62860254629629631</c:v>
                </c:pt>
                <c:pt idx="28880">
                  <c:v>0.62860431712962961</c:v>
                </c:pt>
                <c:pt idx="28881">
                  <c:v>0.62860493055555555</c:v>
                </c:pt>
                <c:pt idx="28882">
                  <c:v>0.62860778935185191</c:v>
                </c:pt>
                <c:pt idx="28883">
                  <c:v>0.62860791666666671</c:v>
                </c:pt>
                <c:pt idx="28884">
                  <c:v>0.62860872685185187</c:v>
                </c:pt>
                <c:pt idx="28885">
                  <c:v>0.62860976851851846</c:v>
                </c:pt>
                <c:pt idx="28886">
                  <c:v>0.62861141203703697</c:v>
                </c:pt>
                <c:pt idx="28887">
                  <c:v>0.62861202546296291</c:v>
                </c:pt>
                <c:pt idx="28888">
                  <c:v>0.62861340277777777</c:v>
                </c:pt>
                <c:pt idx="28889">
                  <c:v>0.62861434027777785</c:v>
                </c:pt>
                <c:pt idx="28890">
                  <c:v>0.62861519675925925</c:v>
                </c:pt>
                <c:pt idx="28891">
                  <c:v>0.62861636574074076</c:v>
                </c:pt>
                <c:pt idx="28892">
                  <c:v>0.62861752314814812</c:v>
                </c:pt>
                <c:pt idx="28893">
                  <c:v>0.62861868055555559</c:v>
                </c:pt>
                <c:pt idx="28894">
                  <c:v>0.62861983796296295</c:v>
                </c:pt>
                <c:pt idx="28895">
                  <c:v>0.62862099537037042</c:v>
                </c:pt>
                <c:pt idx="28896">
                  <c:v>0.62862215277777778</c:v>
                </c:pt>
                <c:pt idx="28897">
                  <c:v>0.62862331018518514</c:v>
                </c:pt>
                <c:pt idx="28898">
                  <c:v>0.62862446759259261</c:v>
                </c:pt>
                <c:pt idx="28899">
                  <c:v>0.62862562499999997</c:v>
                </c:pt>
                <c:pt idx="28900">
                  <c:v>0.62862732638888885</c:v>
                </c:pt>
                <c:pt idx="28901">
                  <c:v>0.62862818287037037</c:v>
                </c:pt>
                <c:pt idx="28902">
                  <c:v>0.62862921296296292</c:v>
                </c:pt>
                <c:pt idx="28903">
                  <c:v>0.62863061342592585</c:v>
                </c:pt>
                <c:pt idx="28904">
                  <c:v>0.62863188657407409</c:v>
                </c:pt>
                <c:pt idx="28905">
                  <c:v>0.62863284722222224</c:v>
                </c:pt>
                <c:pt idx="28906">
                  <c:v>0.62863401620370374</c:v>
                </c:pt>
                <c:pt idx="28907">
                  <c:v>0.62863490740740735</c:v>
                </c:pt>
                <c:pt idx="28908">
                  <c:v>0.62863708333333335</c:v>
                </c:pt>
                <c:pt idx="28909">
                  <c:v>0.62863839120370379</c:v>
                </c:pt>
                <c:pt idx="28910">
                  <c:v>0.62863854166666666</c:v>
                </c:pt>
                <c:pt idx="28911">
                  <c:v>0.6286395023148148</c:v>
                </c:pt>
                <c:pt idx="28912">
                  <c:v>0.62864067129629631</c:v>
                </c:pt>
                <c:pt idx="28913">
                  <c:v>0.62864182870370378</c:v>
                </c:pt>
                <c:pt idx="28914">
                  <c:v>0.62864297453703699</c:v>
                </c:pt>
                <c:pt idx="28915">
                  <c:v>0.62864414351851849</c:v>
                </c:pt>
                <c:pt idx="28916">
                  <c:v>0.62864530092592585</c:v>
                </c:pt>
                <c:pt idx="28917">
                  <c:v>0.62864644675925929</c:v>
                </c:pt>
                <c:pt idx="28918">
                  <c:v>0.62864761574074079</c:v>
                </c:pt>
                <c:pt idx="28919">
                  <c:v>0.62864876157407401</c:v>
                </c:pt>
                <c:pt idx="28920">
                  <c:v>0.62864993055555551</c:v>
                </c:pt>
                <c:pt idx="28921">
                  <c:v>0.6286511574074074</c:v>
                </c:pt>
                <c:pt idx="28922">
                  <c:v>0.62865266203703696</c:v>
                </c:pt>
                <c:pt idx="28923">
                  <c:v>0.6286539351851852</c:v>
                </c:pt>
                <c:pt idx="28924">
                  <c:v>0.6286547916666666</c:v>
                </c:pt>
                <c:pt idx="28925">
                  <c:v>0.6286559606481481</c:v>
                </c:pt>
                <c:pt idx="28926">
                  <c:v>0.62865716435185182</c:v>
                </c:pt>
                <c:pt idx="28927">
                  <c:v>0.62865804398148151</c:v>
                </c:pt>
                <c:pt idx="28928">
                  <c:v>0.62866023148148142</c:v>
                </c:pt>
                <c:pt idx="28929">
                  <c:v>0.62866045138888893</c:v>
                </c:pt>
                <c:pt idx="28930">
                  <c:v>0.62866149305555563</c:v>
                </c:pt>
                <c:pt idx="28931">
                  <c:v>0.62866267361111117</c:v>
                </c:pt>
                <c:pt idx="28932">
                  <c:v>0.62866381944444438</c:v>
                </c:pt>
                <c:pt idx="28933">
                  <c:v>0.62866497685185185</c:v>
                </c:pt>
                <c:pt idx="28934">
                  <c:v>0.62866613425925932</c:v>
                </c:pt>
                <c:pt idx="28935">
                  <c:v>0.62866729166666668</c:v>
                </c:pt>
                <c:pt idx="28936">
                  <c:v>0.62866843750000001</c:v>
                </c:pt>
                <c:pt idx="28937">
                  <c:v>0.6286696064814814</c:v>
                </c:pt>
                <c:pt idx="28938">
                  <c:v>0.62867075231481484</c:v>
                </c:pt>
                <c:pt idx="28939">
                  <c:v>0.6286719097222222</c:v>
                </c:pt>
                <c:pt idx="28940">
                  <c:v>0.62867335648148148</c:v>
                </c:pt>
                <c:pt idx="28941">
                  <c:v>0.62867489583333336</c:v>
                </c:pt>
                <c:pt idx="28942">
                  <c:v>0.62867603009259254</c:v>
                </c:pt>
                <c:pt idx="28943">
                  <c:v>0.62867653935185186</c:v>
                </c:pt>
                <c:pt idx="28944">
                  <c:v>0.62867848379629632</c:v>
                </c:pt>
                <c:pt idx="28945">
                  <c:v>0.62867885416666669</c:v>
                </c:pt>
                <c:pt idx="28946">
                  <c:v>0.62868124999999997</c:v>
                </c:pt>
                <c:pt idx="28947">
                  <c:v>0.62868233796296302</c:v>
                </c:pt>
                <c:pt idx="28948">
                  <c:v>0.6286830902777778</c:v>
                </c:pt>
                <c:pt idx="28949">
                  <c:v>0.62868348379629624</c:v>
                </c:pt>
                <c:pt idx="28950">
                  <c:v>0.62868465277777774</c:v>
                </c:pt>
                <c:pt idx="28951">
                  <c:v>0.62868579861111118</c:v>
                </c:pt>
                <c:pt idx="28952">
                  <c:v>0.62868695601851854</c:v>
                </c:pt>
                <c:pt idx="28953">
                  <c:v>0.62868812500000004</c:v>
                </c:pt>
                <c:pt idx="28954">
                  <c:v>0.6286892824074074</c:v>
                </c:pt>
                <c:pt idx="28955">
                  <c:v>0.62869043981481476</c:v>
                </c:pt>
                <c:pt idx="28956">
                  <c:v>0.62869159722222223</c:v>
                </c:pt>
                <c:pt idx="28957">
                  <c:v>0.62869275462962959</c:v>
                </c:pt>
                <c:pt idx="28958">
                  <c:v>0.62869391203703706</c:v>
                </c:pt>
                <c:pt idx="28959">
                  <c:v>0.62869607638888891</c:v>
                </c:pt>
                <c:pt idx="28960">
                  <c:v>0.62869736111111107</c:v>
                </c:pt>
                <c:pt idx="28961">
                  <c:v>0.62869761574074079</c:v>
                </c:pt>
                <c:pt idx="28962">
                  <c:v>0.62869946759259254</c:v>
                </c:pt>
                <c:pt idx="28963">
                  <c:v>0.62870056712962963</c:v>
                </c:pt>
                <c:pt idx="28964">
                  <c:v>0.62870092592592597</c:v>
                </c:pt>
                <c:pt idx="28965">
                  <c:v>0.62870207175925918</c:v>
                </c:pt>
                <c:pt idx="28966">
                  <c:v>0.62870319444444445</c:v>
                </c:pt>
                <c:pt idx="28967">
                  <c:v>0.62870538194444436</c:v>
                </c:pt>
                <c:pt idx="28968">
                  <c:v>0.62870635416666665</c:v>
                </c:pt>
                <c:pt idx="28969">
                  <c:v>0.62870682870370365</c:v>
                </c:pt>
                <c:pt idx="28970">
                  <c:v>0.6287077893518519</c:v>
                </c:pt>
                <c:pt idx="28971">
                  <c:v>0.62870894675925926</c:v>
                </c:pt>
                <c:pt idx="28972">
                  <c:v>0.62871011574074065</c:v>
                </c:pt>
                <c:pt idx="28973">
                  <c:v>0.62871126157407409</c:v>
                </c:pt>
                <c:pt idx="28974">
                  <c:v>0.62871243055555559</c:v>
                </c:pt>
                <c:pt idx="28975">
                  <c:v>0.62871358796296295</c:v>
                </c:pt>
                <c:pt idx="28976">
                  <c:v>0.62871474537037031</c:v>
                </c:pt>
                <c:pt idx="28977">
                  <c:v>0.62871589120370375</c:v>
                </c:pt>
                <c:pt idx="28978">
                  <c:v>0.62871706018518525</c:v>
                </c:pt>
                <c:pt idx="28979">
                  <c:v>0.62871821759259261</c:v>
                </c:pt>
                <c:pt idx="28980">
                  <c:v>0.62871945601851853</c:v>
                </c:pt>
                <c:pt idx="28981">
                  <c:v>0.62872123842592587</c:v>
                </c:pt>
                <c:pt idx="28982">
                  <c:v>0.62872199074074075</c:v>
                </c:pt>
                <c:pt idx="28983">
                  <c:v>0.62872332175925927</c:v>
                </c:pt>
                <c:pt idx="28984">
                  <c:v>0.62872464120370375</c:v>
                </c:pt>
                <c:pt idx="28985">
                  <c:v>0.62872521990740737</c:v>
                </c:pt>
                <c:pt idx="28986">
                  <c:v>0.62872708333333327</c:v>
                </c:pt>
                <c:pt idx="28987">
                  <c:v>0.6287278472222223</c:v>
                </c:pt>
                <c:pt idx="28988">
                  <c:v>0.62872874999999995</c:v>
                </c:pt>
                <c:pt idx="28989">
                  <c:v>0.62872978009259251</c:v>
                </c:pt>
                <c:pt idx="28990">
                  <c:v>0.62873094907407412</c:v>
                </c:pt>
                <c:pt idx="28991">
                  <c:v>0.62873209490740745</c:v>
                </c:pt>
                <c:pt idx="28992">
                  <c:v>0.62873325231481481</c:v>
                </c:pt>
                <c:pt idx="28993">
                  <c:v>0.62873442129629631</c:v>
                </c:pt>
                <c:pt idx="28994">
                  <c:v>0.62873557870370367</c:v>
                </c:pt>
                <c:pt idx="28995">
                  <c:v>0.62873673611111114</c:v>
                </c:pt>
                <c:pt idx="28996">
                  <c:v>0.62873788194444447</c:v>
                </c:pt>
                <c:pt idx="28997">
                  <c:v>0.62873903935185183</c:v>
                </c:pt>
                <c:pt idx="28998">
                  <c:v>0.62874020833333333</c:v>
                </c:pt>
                <c:pt idx="28999">
                  <c:v>0.62874138888888886</c:v>
                </c:pt>
                <c:pt idx="29000">
                  <c:v>0.62874324074074073</c:v>
                </c:pt>
                <c:pt idx="29001">
                  <c:v>0.62874408564814821</c:v>
                </c:pt>
                <c:pt idx="29002">
                  <c:v>0.62874555555555556</c:v>
                </c:pt>
                <c:pt idx="29003">
                  <c:v>0.62874645833333342</c:v>
                </c:pt>
                <c:pt idx="29004">
                  <c:v>0.62874714120370367</c:v>
                </c:pt>
                <c:pt idx="29005">
                  <c:v>0.62874947916666668</c:v>
                </c:pt>
                <c:pt idx="29006">
                  <c:v>0.62875099537037038</c:v>
                </c:pt>
                <c:pt idx="29007">
                  <c:v>0.62875180555555554</c:v>
                </c:pt>
                <c:pt idx="29008">
                  <c:v>0.62875296296296301</c:v>
                </c:pt>
                <c:pt idx="29009">
                  <c:v>0.62875413194444452</c:v>
                </c:pt>
                <c:pt idx="29010">
                  <c:v>0.62875527777777773</c:v>
                </c:pt>
                <c:pt idx="29011">
                  <c:v>0.62875642361111106</c:v>
                </c:pt>
                <c:pt idx="29012">
                  <c:v>0.62875759259259267</c:v>
                </c:pt>
                <c:pt idx="29013">
                  <c:v>0.62875875000000003</c:v>
                </c:pt>
                <c:pt idx="29014">
                  <c:v>0.62875991898148154</c:v>
                </c:pt>
                <c:pt idx="29015">
                  <c:v>0.6287610763888889</c:v>
                </c:pt>
                <c:pt idx="29016">
                  <c:v>0.62876223379629625</c:v>
                </c:pt>
                <c:pt idx="29017">
                  <c:v>0.62876353009259256</c:v>
                </c:pt>
                <c:pt idx="29018">
                  <c:v>0.62876665509259255</c:v>
                </c:pt>
                <c:pt idx="29019">
                  <c:v>0.62876730324074082</c:v>
                </c:pt>
                <c:pt idx="29020">
                  <c:v>0.62877032407407407</c:v>
                </c:pt>
                <c:pt idx="29021">
                  <c:v>0.62877064814814809</c:v>
                </c:pt>
                <c:pt idx="29022">
                  <c:v>0.6287721643518519</c:v>
                </c:pt>
                <c:pt idx="29023">
                  <c:v>0.62877371527777781</c:v>
                </c:pt>
                <c:pt idx="29024">
                  <c:v>0.62877430555555558</c:v>
                </c:pt>
                <c:pt idx="29025">
                  <c:v>0.62877549768518515</c:v>
                </c:pt>
                <c:pt idx="29026">
                  <c:v>0.6287762731481481</c:v>
                </c:pt>
                <c:pt idx="29027">
                  <c:v>0.62877743055555557</c:v>
                </c:pt>
                <c:pt idx="29028">
                  <c:v>0.62877858796296293</c:v>
                </c:pt>
                <c:pt idx="29029">
                  <c:v>0.6287797453703704</c:v>
                </c:pt>
                <c:pt idx="29030">
                  <c:v>0.62878091435185191</c:v>
                </c:pt>
                <c:pt idx="29031">
                  <c:v>0.62878206018518512</c:v>
                </c:pt>
                <c:pt idx="29032">
                  <c:v>0.62878321759259259</c:v>
                </c:pt>
                <c:pt idx="29033">
                  <c:v>0.62878437500000006</c:v>
                </c:pt>
                <c:pt idx="29034">
                  <c:v>0.62878553240740742</c:v>
                </c:pt>
                <c:pt idx="29035">
                  <c:v>0.62878670138888892</c:v>
                </c:pt>
                <c:pt idx="29036">
                  <c:v>0.62878802083333341</c:v>
                </c:pt>
                <c:pt idx="29037">
                  <c:v>0.62878981481481488</c:v>
                </c:pt>
                <c:pt idx="29038">
                  <c:v>0.62879129629629626</c:v>
                </c:pt>
                <c:pt idx="29039">
                  <c:v>0.62879206018518519</c:v>
                </c:pt>
                <c:pt idx="29040">
                  <c:v>0.62879289351851853</c:v>
                </c:pt>
                <c:pt idx="29041">
                  <c:v>0.62879379629629628</c:v>
                </c:pt>
                <c:pt idx="29042">
                  <c:v>0.62879488425925922</c:v>
                </c:pt>
                <c:pt idx="29043">
                  <c:v>0.62879778935185182</c:v>
                </c:pt>
                <c:pt idx="29044">
                  <c:v>0.62879795138888883</c:v>
                </c:pt>
                <c:pt idx="29045">
                  <c:v>0.62879848379629633</c:v>
                </c:pt>
                <c:pt idx="29046">
                  <c:v>0.62879942129629629</c:v>
                </c:pt>
                <c:pt idx="29047">
                  <c:v>0.62880057870370376</c:v>
                </c:pt>
                <c:pt idx="29048">
                  <c:v>0.62880173611111112</c:v>
                </c:pt>
                <c:pt idx="29049">
                  <c:v>0.62880289351851848</c:v>
                </c:pt>
                <c:pt idx="29050">
                  <c:v>0.62880406249999998</c:v>
                </c:pt>
                <c:pt idx="29051">
                  <c:v>0.62880520833333331</c:v>
                </c:pt>
                <c:pt idx="29052">
                  <c:v>0.62880636574074078</c:v>
                </c:pt>
                <c:pt idx="29053">
                  <c:v>0.62880753472222217</c:v>
                </c:pt>
                <c:pt idx="29054">
                  <c:v>0.62880869212962964</c:v>
                </c:pt>
                <c:pt idx="29055">
                  <c:v>0.62880984953703711</c:v>
                </c:pt>
                <c:pt idx="29056">
                  <c:v>0.62881181712962964</c:v>
                </c:pt>
                <c:pt idx="29057">
                  <c:v>0.62881290509259258</c:v>
                </c:pt>
                <c:pt idx="29058">
                  <c:v>0.62881368055555553</c:v>
                </c:pt>
                <c:pt idx="29059">
                  <c:v>0.62881568287037037</c:v>
                </c:pt>
                <c:pt idx="29060">
                  <c:v>0.62881656249999995</c:v>
                </c:pt>
                <c:pt idx="29061">
                  <c:v>0.62881701388888889</c:v>
                </c:pt>
                <c:pt idx="29062">
                  <c:v>0.62881880787037037</c:v>
                </c:pt>
                <c:pt idx="29063">
                  <c:v>0.62881931712962968</c:v>
                </c:pt>
                <c:pt idx="29064">
                  <c:v>0.62882054398148146</c:v>
                </c:pt>
                <c:pt idx="29065">
                  <c:v>0.62882141203703701</c:v>
                </c:pt>
                <c:pt idx="29066">
                  <c:v>0.62882258101851851</c:v>
                </c:pt>
                <c:pt idx="29067">
                  <c:v>0.62882372685185184</c:v>
                </c:pt>
                <c:pt idx="29068">
                  <c:v>0.62882489583333334</c:v>
                </c:pt>
                <c:pt idx="29069">
                  <c:v>0.62882604166666667</c:v>
                </c:pt>
                <c:pt idx="29070">
                  <c:v>0.62882719907407403</c:v>
                </c:pt>
                <c:pt idx="29071">
                  <c:v>0.6288283564814815</c:v>
                </c:pt>
                <c:pt idx="29072">
                  <c:v>0.62882951388888897</c:v>
                </c:pt>
                <c:pt idx="29073">
                  <c:v>0.62883067129629633</c:v>
                </c:pt>
                <c:pt idx="29074">
                  <c:v>0.62883184027777783</c:v>
                </c:pt>
                <c:pt idx="29075">
                  <c:v>0.62883304398148154</c:v>
                </c:pt>
                <c:pt idx="29076">
                  <c:v>0.62883518518518522</c:v>
                </c:pt>
                <c:pt idx="29077">
                  <c:v>0.62883541666666665</c:v>
                </c:pt>
                <c:pt idx="29078">
                  <c:v>0.62883709490740747</c:v>
                </c:pt>
                <c:pt idx="29079">
                  <c:v>0.62883834490740742</c:v>
                </c:pt>
                <c:pt idx="29080">
                  <c:v>0.62883924768518518</c:v>
                </c:pt>
                <c:pt idx="29081">
                  <c:v>0.62884056712962955</c:v>
                </c:pt>
                <c:pt idx="29082">
                  <c:v>0.6288417824074074</c:v>
                </c:pt>
                <c:pt idx="29083">
                  <c:v>0.62884241898148152</c:v>
                </c:pt>
                <c:pt idx="29084">
                  <c:v>0.62884379629629628</c:v>
                </c:pt>
                <c:pt idx="29085">
                  <c:v>0.6288445601851852</c:v>
                </c:pt>
                <c:pt idx="29086">
                  <c:v>0.6288457291666667</c:v>
                </c:pt>
                <c:pt idx="29087">
                  <c:v>0.62884687500000003</c:v>
                </c:pt>
                <c:pt idx="29088">
                  <c:v>0.62884803240740739</c:v>
                </c:pt>
                <c:pt idx="29089">
                  <c:v>0.62884918981481486</c:v>
                </c:pt>
                <c:pt idx="29090">
                  <c:v>0.62885035879629636</c:v>
                </c:pt>
                <c:pt idx="29091">
                  <c:v>0.62885150462962958</c:v>
                </c:pt>
                <c:pt idx="29092">
                  <c:v>0.62885266203703705</c:v>
                </c:pt>
                <c:pt idx="29093">
                  <c:v>0.62885381944444441</c:v>
                </c:pt>
                <c:pt idx="29094">
                  <c:v>0.62885497685185188</c:v>
                </c:pt>
                <c:pt idx="29095">
                  <c:v>0.62885619212962962</c:v>
                </c:pt>
                <c:pt idx="29096">
                  <c:v>0.62885810185185176</c:v>
                </c:pt>
                <c:pt idx="29097">
                  <c:v>0.62885938657407403</c:v>
                </c:pt>
                <c:pt idx="29098">
                  <c:v>0.62885960648148154</c:v>
                </c:pt>
                <c:pt idx="29099">
                  <c:v>0.62886168981481483</c:v>
                </c:pt>
                <c:pt idx="29100">
                  <c:v>0.62886256944444452</c:v>
                </c:pt>
                <c:pt idx="29101">
                  <c:v>0.62886307870370362</c:v>
                </c:pt>
                <c:pt idx="29102">
                  <c:v>0.62886490740740741</c:v>
                </c:pt>
                <c:pt idx="29103">
                  <c:v>0.6288661689814814</c:v>
                </c:pt>
                <c:pt idx="29104">
                  <c:v>0.62886671296296304</c:v>
                </c:pt>
                <c:pt idx="29105">
                  <c:v>0.62886793981481481</c:v>
                </c:pt>
                <c:pt idx="29106">
                  <c:v>0.62886886574074075</c:v>
                </c:pt>
                <c:pt idx="29107">
                  <c:v>0.62887003472222225</c:v>
                </c:pt>
                <c:pt idx="29108">
                  <c:v>0.62887119212962961</c:v>
                </c:pt>
                <c:pt idx="29109">
                  <c:v>0.62887234953703708</c:v>
                </c:pt>
                <c:pt idx="29110">
                  <c:v>0.62887349537037041</c:v>
                </c:pt>
                <c:pt idx="29111">
                  <c:v>0.62887465277777777</c:v>
                </c:pt>
                <c:pt idx="29112">
                  <c:v>0.62887581018518524</c:v>
                </c:pt>
                <c:pt idx="29113">
                  <c:v>0.6288769675925926</c:v>
                </c:pt>
                <c:pt idx="29114">
                  <c:v>0.62887812499999995</c:v>
                </c:pt>
                <c:pt idx="29115">
                  <c:v>0.62887929398148146</c:v>
                </c:pt>
                <c:pt idx="29116">
                  <c:v>0.62888119212962967</c:v>
                </c:pt>
                <c:pt idx="29117">
                  <c:v>0.62888193287037031</c:v>
                </c:pt>
                <c:pt idx="29118">
                  <c:v>0.62888460648148148</c:v>
                </c:pt>
                <c:pt idx="29119">
                  <c:v>0.62888482638888887</c:v>
                </c:pt>
                <c:pt idx="29120">
                  <c:v>0.6288853703703704</c:v>
                </c:pt>
                <c:pt idx="29121">
                  <c:v>0.62888671296296295</c:v>
                </c:pt>
                <c:pt idx="29122">
                  <c:v>0.62888829861111106</c:v>
                </c:pt>
                <c:pt idx="29123">
                  <c:v>0.62888871527777779</c:v>
                </c:pt>
                <c:pt idx="29124">
                  <c:v>0.62888993055555553</c:v>
                </c:pt>
                <c:pt idx="29125">
                  <c:v>0.62889109953703703</c:v>
                </c:pt>
                <c:pt idx="29126">
                  <c:v>0.62889201388888882</c:v>
                </c:pt>
                <c:pt idx="29127">
                  <c:v>0.62889317129629629</c:v>
                </c:pt>
                <c:pt idx="29128">
                  <c:v>0.62889432870370376</c:v>
                </c:pt>
                <c:pt idx="29129">
                  <c:v>0.62889548611111112</c:v>
                </c:pt>
                <c:pt idx="29130">
                  <c:v>0.62889664351851848</c:v>
                </c:pt>
                <c:pt idx="29131">
                  <c:v>0.62889780092592584</c:v>
                </c:pt>
                <c:pt idx="29132">
                  <c:v>0.62889895833333331</c:v>
                </c:pt>
                <c:pt idx="29133">
                  <c:v>0.62890011574074078</c:v>
                </c:pt>
                <c:pt idx="29134">
                  <c:v>0.62890127314814814</c:v>
                </c:pt>
                <c:pt idx="29135">
                  <c:v>0.62890244212962965</c:v>
                </c:pt>
                <c:pt idx="29136">
                  <c:v>0.6289039120370371</c:v>
                </c:pt>
                <c:pt idx="29137">
                  <c:v>0.62890484953703707</c:v>
                </c:pt>
                <c:pt idx="29138">
                  <c:v>0.62890675925925932</c:v>
                </c:pt>
                <c:pt idx="29139">
                  <c:v>0.62890755787037034</c:v>
                </c:pt>
                <c:pt idx="29140">
                  <c:v>0.62890832175925926</c:v>
                </c:pt>
                <c:pt idx="29141">
                  <c:v>0.62890973379629633</c:v>
                </c:pt>
                <c:pt idx="29142">
                  <c:v>0.62891086805555552</c:v>
                </c:pt>
                <c:pt idx="29143">
                  <c:v>0.62891180555555559</c:v>
                </c:pt>
                <c:pt idx="29144">
                  <c:v>0.62891429398148146</c:v>
                </c:pt>
                <c:pt idx="29145">
                  <c:v>0.62891439814814809</c:v>
                </c:pt>
                <c:pt idx="29146">
                  <c:v>0.62891516203703701</c:v>
                </c:pt>
                <c:pt idx="29147">
                  <c:v>0.62891631944444448</c:v>
                </c:pt>
                <c:pt idx="29148">
                  <c:v>0.62891747685185184</c:v>
                </c:pt>
                <c:pt idx="29149">
                  <c:v>0.62891864583333335</c:v>
                </c:pt>
                <c:pt idx="29150">
                  <c:v>0.62891980324074082</c:v>
                </c:pt>
                <c:pt idx="29151">
                  <c:v>0.62892094907407403</c:v>
                </c:pt>
                <c:pt idx="29152">
                  <c:v>0.62892211805555553</c:v>
                </c:pt>
                <c:pt idx="29153">
                  <c:v>0.62892326388888886</c:v>
                </c:pt>
                <c:pt idx="29154">
                  <c:v>0.6289244097222223</c:v>
                </c:pt>
                <c:pt idx="29155">
                  <c:v>0.62892559027777784</c:v>
                </c:pt>
                <c:pt idx="29156">
                  <c:v>0.62892725694444451</c:v>
                </c:pt>
                <c:pt idx="29157">
                  <c:v>0.6289281712962963</c:v>
                </c:pt>
                <c:pt idx="29158">
                  <c:v>0.62892917824074068</c:v>
                </c:pt>
                <c:pt idx="29159">
                  <c:v>0.62893084490740736</c:v>
                </c:pt>
                <c:pt idx="29160">
                  <c:v>0.62893170138888888</c:v>
                </c:pt>
                <c:pt idx="29161">
                  <c:v>0.62893265046296298</c:v>
                </c:pt>
                <c:pt idx="29162">
                  <c:v>0.62893403935185188</c:v>
                </c:pt>
                <c:pt idx="29163">
                  <c:v>0.62893495370370378</c:v>
                </c:pt>
                <c:pt idx="29164">
                  <c:v>0.62893633101851854</c:v>
                </c:pt>
                <c:pt idx="29165">
                  <c:v>0.62893796296296289</c:v>
                </c:pt>
                <c:pt idx="29166">
                  <c:v>0.6289383101851852</c:v>
                </c:pt>
                <c:pt idx="29167">
                  <c:v>0.62893946759259267</c:v>
                </c:pt>
                <c:pt idx="29168">
                  <c:v>0.62894063657407406</c:v>
                </c:pt>
                <c:pt idx="29169">
                  <c:v>0.62894178240740739</c:v>
                </c:pt>
                <c:pt idx="29170">
                  <c:v>0.62894293981481475</c:v>
                </c:pt>
                <c:pt idx="29171">
                  <c:v>0.62894410879629625</c:v>
                </c:pt>
                <c:pt idx="29172">
                  <c:v>0.62894525462962969</c:v>
                </c:pt>
                <c:pt idx="29173">
                  <c:v>0.62894641203703705</c:v>
                </c:pt>
                <c:pt idx="29174">
                  <c:v>0.62894756944444441</c:v>
                </c:pt>
                <c:pt idx="29175">
                  <c:v>0.62894872685185188</c:v>
                </c:pt>
                <c:pt idx="29176">
                  <c:v>0.62895001157407415</c:v>
                </c:pt>
                <c:pt idx="29177">
                  <c:v>0.62895231481481484</c:v>
                </c:pt>
                <c:pt idx="29178">
                  <c:v>0.62895366898148153</c:v>
                </c:pt>
                <c:pt idx="29179">
                  <c:v>0.62895601851851857</c:v>
                </c:pt>
                <c:pt idx="29180">
                  <c:v>0.62895704861111112</c:v>
                </c:pt>
                <c:pt idx="29181">
                  <c:v>0.6289572916666667</c:v>
                </c:pt>
                <c:pt idx="29182">
                  <c:v>0.62895837962962964</c:v>
                </c:pt>
                <c:pt idx="29183">
                  <c:v>0.62896052083333331</c:v>
                </c:pt>
                <c:pt idx="29184">
                  <c:v>0.62896071759259253</c:v>
                </c:pt>
                <c:pt idx="29185">
                  <c:v>0.62896168981481482</c:v>
                </c:pt>
                <c:pt idx="29186">
                  <c:v>0.62896284722222218</c:v>
                </c:pt>
                <c:pt idx="29187">
                  <c:v>0.62896400462962965</c:v>
                </c:pt>
                <c:pt idx="29188">
                  <c:v>0.62896516203703701</c:v>
                </c:pt>
                <c:pt idx="29189">
                  <c:v>0.62896640046296293</c:v>
                </c:pt>
                <c:pt idx="29190">
                  <c:v>0.62896747685185184</c:v>
                </c:pt>
                <c:pt idx="29191">
                  <c:v>0.62896863425925931</c:v>
                </c:pt>
                <c:pt idx="29192">
                  <c:v>0.62896979166666667</c:v>
                </c:pt>
                <c:pt idx="29193">
                  <c:v>0.62897094907407403</c:v>
                </c:pt>
                <c:pt idx="29194">
                  <c:v>0.62897271990740744</c:v>
                </c:pt>
                <c:pt idx="29195">
                  <c:v>0.62897371527777779</c:v>
                </c:pt>
                <c:pt idx="29196">
                  <c:v>0.62897442129629633</c:v>
                </c:pt>
                <c:pt idx="29197">
                  <c:v>0.62897598379629627</c:v>
                </c:pt>
                <c:pt idx="29198">
                  <c:v>0.62897712962962971</c:v>
                </c:pt>
                <c:pt idx="29199">
                  <c:v>0.62897806712962967</c:v>
                </c:pt>
                <c:pt idx="29200">
                  <c:v>0.62897929398148145</c:v>
                </c:pt>
                <c:pt idx="29201">
                  <c:v>0.62898090277777774</c:v>
                </c:pt>
                <c:pt idx="29202">
                  <c:v>0.62898137731481485</c:v>
                </c:pt>
                <c:pt idx="29203">
                  <c:v>0.62898454861111108</c:v>
                </c:pt>
                <c:pt idx="29204">
                  <c:v>0.6289853125</c:v>
                </c:pt>
                <c:pt idx="29205">
                  <c:v>0.62898638888888891</c:v>
                </c:pt>
                <c:pt idx="29206">
                  <c:v>0.62898753472222224</c:v>
                </c:pt>
                <c:pt idx="29207">
                  <c:v>0.62898870370370374</c:v>
                </c:pt>
                <c:pt idx="29208">
                  <c:v>0.62898984953703696</c:v>
                </c:pt>
                <c:pt idx="29209">
                  <c:v>0.62899101851851857</c:v>
                </c:pt>
                <c:pt idx="29210">
                  <c:v>0.6289921643518519</c:v>
                </c:pt>
                <c:pt idx="29211">
                  <c:v>0.62899333333333329</c:v>
                </c:pt>
                <c:pt idx="29212">
                  <c:v>0.62899449074074076</c:v>
                </c:pt>
                <c:pt idx="29213">
                  <c:v>0.62899564814814812</c:v>
                </c:pt>
                <c:pt idx="29214">
                  <c:v>0.62899680555555559</c:v>
                </c:pt>
                <c:pt idx="29215">
                  <c:v>0.62899802083333334</c:v>
                </c:pt>
                <c:pt idx="29216">
                  <c:v>0.62900111111111112</c:v>
                </c:pt>
                <c:pt idx="29217">
                  <c:v>0.62900144675925929</c:v>
                </c:pt>
                <c:pt idx="29218">
                  <c:v>0.62900336805555557</c:v>
                </c:pt>
                <c:pt idx="29219">
                  <c:v>0.6290046759259259</c:v>
                </c:pt>
                <c:pt idx="29220">
                  <c:v>0.62900509259259263</c:v>
                </c:pt>
                <c:pt idx="29221">
                  <c:v>0.62900623842592596</c:v>
                </c:pt>
                <c:pt idx="29222">
                  <c:v>0.62900810185185185</c:v>
                </c:pt>
                <c:pt idx="29223">
                  <c:v>0.62900846064814808</c:v>
                </c:pt>
                <c:pt idx="29224">
                  <c:v>0.62900953703703699</c:v>
                </c:pt>
                <c:pt idx="29225">
                  <c:v>0.6290107060185185</c:v>
                </c:pt>
                <c:pt idx="29226">
                  <c:v>0.62901185185185193</c:v>
                </c:pt>
                <c:pt idx="29227">
                  <c:v>0.62901302083333333</c:v>
                </c:pt>
                <c:pt idx="29228">
                  <c:v>0.62901417824074068</c:v>
                </c:pt>
                <c:pt idx="29229">
                  <c:v>0.62901532407407401</c:v>
                </c:pt>
                <c:pt idx="29230">
                  <c:v>0.62901649305555563</c:v>
                </c:pt>
                <c:pt idx="29231">
                  <c:v>0.62901765046296299</c:v>
                </c:pt>
                <c:pt idx="29232">
                  <c:v>0.62901880787037034</c:v>
                </c:pt>
                <c:pt idx="29233">
                  <c:v>0.6290199652777777</c:v>
                </c:pt>
                <c:pt idx="29234">
                  <c:v>0.62902158564814814</c:v>
                </c:pt>
                <c:pt idx="29235">
                  <c:v>0.62902297453703704</c:v>
                </c:pt>
                <c:pt idx="29236">
                  <c:v>0.62902344907407404</c:v>
                </c:pt>
                <c:pt idx="29237">
                  <c:v>0.62902506944444447</c:v>
                </c:pt>
                <c:pt idx="29238">
                  <c:v>0.62902622685185183</c:v>
                </c:pt>
                <c:pt idx="29239">
                  <c:v>0.62902732638888892</c:v>
                </c:pt>
                <c:pt idx="29240">
                  <c:v>0.62902916666666675</c:v>
                </c:pt>
                <c:pt idx="29241">
                  <c:v>0.62902962962962972</c:v>
                </c:pt>
                <c:pt idx="29242">
                  <c:v>0.62903042824074074</c:v>
                </c:pt>
                <c:pt idx="29243">
                  <c:v>0.62903152777777782</c:v>
                </c:pt>
                <c:pt idx="29244">
                  <c:v>0.62903269675925932</c:v>
                </c:pt>
                <c:pt idx="29245">
                  <c:v>0.62903384259259254</c:v>
                </c:pt>
                <c:pt idx="29246">
                  <c:v>0.62903501157407404</c:v>
                </c:pt>
                <c:pt idx="29247">
                  <c:v>0.62903616898148151</c:v>
                </c:pt>
                <c:pt idx="29248">
                  <c:v>0.62903731481481484</c:v>
                </c:pt>
                <c:pt idx="29249">
                  <c:v>0.62903848379629634</c:v>
                </c:pt>
                <c:pt idx="29250">
                  <c:v>0.62903962962962956</c:v>
                </c:pt>
                <c:pt idx="29251">
                  <c:v>0.62904079861111106</c:v>
                </c:pt>
                <c:pt idx="29252">
                  <c:v>0.62904195601851853</c:v>
                </c:pt>
                <c:pt idx="29253">
                  <c:v>0.62904363425925924</c:v>
                </c:pt>
                <c:pt idx="29254">
                  <c:v>0.62904427083333336</c:v>
                </c:pt>
                <c:pt idx="29255">
                  <c:v>0.62904594907407407</c:v>
                </c:pt>
                <c:pt idx="29256">
                  <c:v>0.62904728009259259</c:v>
                </c:pt>
                <c:pt idx="29257">
                  <c:v>0.62904777777777776</c:v>
                </c:pt>
                <c:pt idx="29258">
                  <c:v>0.62904976851851857</c:v>
                </c:pt>
                <c:pt idx="29259">
                  <c:v>0.62905052083333324</c:v>
                </c:pt>
                <c:pt idx="29260">
                  <c:v>0.62905122685185177</c:v>
                </c:pt>
                <c:pt idx="29261">
                  <c:v>0.62905237268518521</c:v>
                </c:pt>
                <c:pt idx="29262">
                  <c:v>0.62905351851851854</c:v>
                </c:pt>
                <c:pt idx="29263">
                  <c:v>0.62905468749999993</c:v>
                </c:pt>
                <c:pt idx="29264">
                  <c:v>0.62905583333333337</c:v>
                </c:pt>
                <c:pt idx="29265">
                  <c:v>0.62905700231481487</c:v>
                </c:pt>
                <c:pt idx="29266">
                  <c:v>0.62905815972222223</c:v>
                </c:pt>
                <c:pt idx="29267">
                  <c:v>0.62905930555555556</c:v>
                </c:pt>
                <c:pt idx="29268">
                  <c:v>0.62906046296296292</c:v>
                </c:pt>
                <c:pt idx="29269">
                  <c:v>0.62906163194444453</c:v>
                </c:pt>
                <c:pt idx="29270">
                  <c:v>0.62906278935185189</c:v>
                </c:pt>
                <c:pt idx="29271">
                  <c:v>0.62906394675925925</c:v>
                </c:pt>
                <c:pt idx="29272">
                  <c:v>0.62906562499999996</c:v>
                </c:pt>
                <c:pt idx="29273">
                  <c:v>0.62906659722222225</c:v>
                </c:pt>
                <c:pt idx="29274">
                  <c:v>0.62906753472222221</c:v>
                </c:pt>
                <c:pt idx="29275">
                  <c:v>0.62906893518518514</c:v>
                </c:pt>
                <c:pt idx="29276">
                  <c:v>0.6290697453703703</c:v>
                </c:pt>
                <c:pt idx="29277">
                  <c:v>0.6290720486111111</c:v>
                </c:pt>
                <c:pt idx="29278">
                  <c:v>0.62907285879629626</c:v>
                </c:pt>
                <c:pt idx="29279">
                  <c:v>0.62907327546296288</c:v>
                </c:pt>
                <c:pt idx="29280">
                  <c:v>0.62907435185185179</c:v>
                </c:pt>
                <c:pt idx="29281">
                  <c:v>0.62907550925925926</c:v>
                </c:pt>
                <c:pt idx="29282">
                  <c:v>0.62907667824074076</c:v>
                </c:pt>
                <c:pt idx="29283">
                  <c:v>0.62907782407407409</c:v>
                </c:pt>
                <c:pt idx="29284">
                  <c:v>0.62907899305555559</c:v>
                </c:pt>
                <c:pt idx="29285">
                  <c:v>0.62908013888888881</c:v>
                </c:pt>
                <c:pt idx="29286">
                  <c:v>0.62908130787037042</c:v>
                </c:pt>
                <c:pt idx="29287">
                  <c:v>0.62908246527777778</c:v>
                </c:pt>
                <c:pt idx="29288">
                  <c:v>0.62908361111111111</c:v>
                </c:pt>
                <c:pt idx="29289">
                  <c:v>0.62908478009259261</c:v>
                </c:pt>
                <c:pt idx="29290">
                  <c:v>0.62908633101851852</c:v>
                </c:pt>
                <c:pt idx="29291">
                  <c:v>0.62908745370370378</c:v>
                </c:pt>
                <c:pt idx="29292">
                  <c:v>0.62908848379629634</c:v>
                </c:pt>
                <c:pt idx="29293">
                  <c:v>0.62909027777777782</c:v>
                </c:pt>
                <c:pt idx="29294">
                  <c:v>0.62909056712962963</c:v>
                </c:pt>
                <c:pt idx="29295">
                  <c:v>0.62909173611111113</c:v>
                </c:pt>
                <c:pt idx="29296">
                  <c:v>0.62909369212962962</c:v>
                </c:pt>
                <c:pt idx="29297">
                  <c:v>0.62909405092592596</c:v>
                </c:pt>
                <c:pt idx="29298">
                  <c:v>0.62909623842592599</c:v>
                </c:pt>
                <c:pt idx="29299">
                  <c:v>0.62909634259259262</c:v>
                </c:pt>
                <c:pt idx="29300">
                  <c:v>0.62909751157407412</c:v>
                </c:pt>
                <c:pt idx="29301">
                  <c:v>0.62909866898148148</c:v>
                </c:pt>
                <c:pt idx="29302">
                  <c:v>0.62909981481481481</c:v>
                </c:pt>
                <c:pt idx="29303">
                  <c:v>0.62910098379629631</c:v>
                </c:pt>
                <c:pt idx="29304">
                  <c:v>0.62910212962962964</c:v>
                </c:pt>
                <c:pt idx="29305">
                  <c:v>0.629103287037037</c:v>
                </c:pt>
                <c:pt idx="29306">
                  <c:v>0.62910444444444447</c:v>
                </c:pt>
                <c:pt idx="29307">
                  <c:v>0.62910560185185183</c:v>
                </c:pt>
                <c:pt idx="29308">
                  <c:v>0.62910677083333333</c:v>
                </c:pt>
                <c:pt idx="29309">
                  <c:v>0.6291080555555556</c:v>
                </c:pt>
                <c:pt idx="29310">
                  <c:v>0.62910908564814816</c:v>
                </c:pt>
                <c:pt idx="29311">
                  <c:v>0.62911106481481482</c:v>
                </c:pt>
                <c:pt idx="29312">
                  <c:v>0.62911260416666659</c:v>
                </c:pt>
                <c:pt idx="29313">
                  <c:v>0.62911277777777774</c:v>
                </c:pt>
                <c:pt idx="29314">
                  <c:v>0.6291137731481482</c:v>
                </c:pt>
                <c:pt idx="29315">
                  <c:v>0.6291156365740741</c:v>
                </c:pt>
                <c:pt idx="29316">
                  <c:v>0.62911613425925927</c:v>
                </c:pt>
                <c:pt idx="29317">
                  <c:v>0.62911739583333337</c:v>
                </c:pt>
                <c:pt idx="29318">
                  <c:v>0.62911890046296293</c:v>
                </c:pt>
                <c:pt idx="29319">
                  <c:v>0.62911950231481484</c:v>
                </c:pt>
                <c:pt idx="29320">
                  <c:v>0.62912064814814816</c:v>
                </c:pt>
                <c:pt idx="29321">
                  <c:v>0.62912181712962967</c:v>
                </c:pt>
                <c:pt idx="29322">
                  <c:v>0.62912296296296299</c:v>
                </c:pt>
                <c:pt idx="29323">
                  <c:v>0.62912413194444439</c:v>
                </c:pt>
                <c:pt idx="29324">
                  <c:v>0.62912528935185186</c:v>
                </c:pt>
                <c:pt idx="29325">
                  <c:v>0.62912643518518518</c:v>
                </c:pt>
                <c:pt idx="29326">
                  <c:v>0.62912760416666669</c:v>
                </c:pt>
                <c:pt idx="29327">
                  <c:v>0.62912876157407405</c:v>
                </c:pt>
                <c:pt idx="29328">
                  <c:v>0.62912991898148141</c:v>
                </c:pt>
                <c:pt idx="29329">
                  <c:v>0.62913135416666666</c:v>
                </c:pt>
                <c:pt idx="29330">
                  <c:v>0.62913275462962959</c:v>
                </c:pt>
                <c:pt idx="29331">
                  <c:v>0.62913346064814812</c:v>
                </c:pt>
                <c:pt idx="29332">
                  <c:v>0.62913466435185184</c:v>
                </c:pt>
                <c:pt idx="29333">
                  <c:v>0.62913574074074075</c:v>
                </c:pt>
                <c:pt idx="29334">
                  <c:v>0.62913796296296287</c:v>
                </c:pt>
                <c:pt idx="29335">
                  <c:v>0.62913900462962968</c:v>
                </c:pt>
                <c:pt idx="29336">
                  <c:v>0.62913930555555553</c:v>
                </c:pt>
                <c:pt idx="29337">
                  <c:v>0.62914175925925919</c:v>
                </c:pt>
                <c:pt idx="29338">
                  <c:v>0.6291418518518519</c:v>
                </c:pt>
                <c:pt idx="29339">
                  <c:v>0.62914265046296303</c:v>
                </c:pt>
                <c:pt idx="29340">
                  <c:v>0.62914380787037039</c:v>
                </c:pt>
                <c:pt idx="29341">
                  <c:v>0.62914496527777775</c:v>
                </c:pt>
                <c:pt idx="29342">
                  <c:v>0.62914612268518522</c:v>
                </c:pt>
                <c:pt idx="29343">
                  <c:v>0.62914726851851854</c:v>
                </c:pt>
                <c:pt idx="29344">
                  <c:v>0.62914843750000005</c:v>
                </c:pt>
                <c:pt idx="29345">
                  <c:v>0.62914958333333326</c:v>
                </c:pt>
                <c:pt idx="29346">
                  <c:v>0.62915075231481477</c:v>
                </c:pt>
                <c:pt idx="29347">
                  <c:v>0.62915190972222224</c:v>
                </c:pt>
                <c:pt idx="29348">
                  <c:v>0.6291530671296296</c:v>
                </c:pt>
                <c:pt idx="29349">
                  <c:v>0.62915601851851854</c:v>
                </c:pt>
                <c:pt idx="29350">
                  <c:v>0.62915700231481486</c:v>
                </c:pt>
                <c:pt idx="29351">
                  <c:v>0.62915815972222222</c:v>
                </c:pt>
                <c:pt idx="29352">
                  <c:v>0.62915932870370372</c:v>
                </c:pt>
                <c:pt idx="29353">
                  <c:v>0.62916043981481484</c:v>
                </c:pt>
                <c:pt idx="29354">
                  <c:v>0.62916204861111114</c:v>
                </c:pt>
                <c:pt idx="29355">
                  <c:v>0.62916313657407408</c:v>
                </c:pt>
                <c:pt idx="29356">
                  <c:v>0.62916384259259261</c:v>
                </c:pt>
                <c:pt idx="29357">
                  <c:v>0.62916498842592594</c:v>
                </c:pt>
                <c:pt idx="29358">
                  <c:v>0.62916615740740733</c:v>
                </c:pt>
                <c:pt idx="29359">
                  <c:v>0.62916730324074077</c:v>
                </c:pt>
                <c:pt idx="29360">
                  <c:v>0.62916847222222227</c:v>
                </c:pt>
                <c:pt idx="29361">
                  <c:v>0.62916962962962963</c:v>
                </c:pt>
                <c:pt idx="29362">
                  <c:v>0.62917078703703699</c:v>
                </c:pt>
                <c:pt idx="29363">
                  <c:v>0.62917194444444446</c:v>
                </c:pt>
                <c:pt idx="29364">
                  <c:v>0.62917310185185182</c:v>
                </c:pt>
                <c:pt idx="29365">
                  <c:v>0.62917424768518515</c:v>
                </c:pt>
                <c:pt idx="29366">
                  <c:v>0.62917547453703704</c:v>
                </c:pt>
                <c:pt idx="29367">
                  <c:v>0.62917731481481476</c:v>
                </c:pt>
                <c:pt idx="29368">
                  <c:v>0.62917841435185184</c:v>
                </c:pt>
                <c:pt idx="29369">
                  <c:v>0.62917930555555557</c:v>
                </c:pt>
                <c:pt idx="29370">
                  <c:v>0.62918032407407409</c:v>
                </c:pt>
                <c:pt idx="29371">
                  <c:v>0.6291814930555556</c:v>
                </c:pt>
                <c:pt idx="29372">
                  <c:v>0.6291837384259259</c:v>
                </c:pt>
                <c:pt idx="29373">
                  <c:v>0.62918506944444441</c:v>
                </c:pt>
                <c:pt idx="29374">
                  <c:v>0.62918589120370372</c:v>
                </c:pt>
                <c:pt idx="29375">
                  <c:v>0.62918704861111108</c:v>
                </c:pt>
                <c:pt idx="29376">
                  <c:v>0.62918820601851844</c:v>
                </c:pt>
                <c:pt idx="29377">
                  <c:v>0.62918936342592591</c:v>
                </c:pt>
                <c:pt idx="29378">
                  <c:v>0.62919052083333338</c:v>
                </c:pt>
                <c:pt idx="29379">
                  <c:v>0.62919167824074074</c:v>
                </c:pt>
                <c:pt idx="29380">
                  <c:v>0.6291928356481481</c:v>
                </c:pt>
                <c:pt idx="29381">
                  <c:v>0.62919399305555557</c:v>
                </c:pt>
                <c:pt idx="29382">
                  <c:v>0.62919515046296304</c:v>
                </c:pt>
                <c:pt idx="29383">
                  <c:v>0.6291963078703704</c:v>
                </c:pt>
                <c:pt idx="29384">
                  <c:v>0.62919749999999997</c:v>
                </c:pt>
                <c:pt idx="29385">
                  <c:v>0.62919910879629626</c:v>
                </c:pt>
                <c:pt idx="29386">
                  <c:v>0.62919978009259259</c:v>
                </c:pt>
                <c:pt idx="29387">
                  <c:v>0.62920179398148157</c:v>
                </c:pt>
                <c:pt idx="29388">
                  <c:v>0.62920302083333335</c:v>
                </c:pt>
                <c:pt idx="29389">
                  <c:v>0.62920329861111113</c:v>
                </c:pt>
                <c:pt idx="29390">
                  <c:v>0.62920509259259261</c:v>
                </c:pt>
                <c:pt idx="29391">
                  <c:v>0.62920591435185191</c:v>
                </c:pt>
                <c:pt idx="29392">
                  <c:v>0.62920689814814823</c:v>
                </c:pt>
                <c:pt idx="29393">
                  <c:v>0.6292085648148148</c:v>
                </c:pt>
                <c:pt idx="29394">
                  <c:v>0.62920944444444449</c:v>
                </c:pt>
                <c:pt idx="29395">
                  <c:v>0.62921018518518523</c:v>
                </c:pt>
                <c:pt idx="29396">
                  <c:v>0.62921135416666663</c:v>
                </c:pt>
                <c:pt idx="29397">
                  <c:v>0.6292125115740741</c:v>
                </c:pt>
                <c:pt idx="29398">
                  <c:v>0.62921365740740742</c:v>
                </c:pt>
                <c:pt idx="29399">
                  <c:v>0.62921481481481489</c:v>
                </c:pt>
                <c:pt idx="29400">
                  <c:v>0.62921597222222225</c:v>
                </c:pt>
                <c:pt idx="29401">
                  <c:v>0.62921714120370364</c:v>
                </c:pt>
                <c:pt idx="29402">
                  <c:v>0.62921829861111112</c:v>
                </c:pt>
                <c:pt idx="29403">
                  <c:v>0.62921945601851859</c:v>
                </c:pt>
                <c:pt idx="29404">
                  <c:v>0.62922061342592595</c:v>
                </c:pt>
                <c:pt idx="29405">
                  <c:v>0.62922185185185187</c:v>
                </c:pt>
                <c:pt idx="29406">
                  <c:v>0.62922339120370363</c:v>
                </c:pt>
                <c:pt idx="29407">
                  <c:v>0.6292241666666667</c:v>
                </c:pt>
                <c:pt idx="29408">
                  <c:v>0.629226412037037</c:v>
                </c:pt>
                <c:pt idx="29409">
                  <c:v>0.62922737268518525</c:v>
                </c:pt>
                <c:pt idx="29410">
                  <c:v>0.62922767361111109</c:v>
                </c:pt>
                <c:pt idx="29411">
                  <c:v>0.6292294444444444</c:v>
                </c:pt>
                <c:pt idx="29412">
                  <c:v>0.62923067129629628</c:v>
                </c:pt>
                <c:pt idx="29413">
                  <c:v>0.62923119212962964</c:v>
                </c:pt>
                <c:pt idx="29414">
                  <c:v>0.62923218749999998</c:v>
                </c:pt>
                <c:pt idx="29415">
                  <c:v>0.62923334490740734</c:v>
                </c:pt>
                <c:pt idx="29416">
                  <c:v>0.62923449074074078</c:v>
                </c:pt>
                <c:pt idx="29417">
                  <c:v>0.62923565972222228</c:v>
                </c:pt>
                <c:pt idx="29418">
                  <c:v>0.6292368055555555</c:v>
                </c:pt>
                <c:pt idx="29419">
                  <c:v>0.629237974537037</c:v>
                </c:pt>
                <c:pt idx="29420">
                  <c:v>0.62923913194444447</c:v>
                </c:pt>
                <c:pt idx="29421">
                  <c:v>0.62924028935185183</c:v>
                </c:pt>
                <c:pt idx="29422">
                  <c:v>0.6292414467592593</c:v>
                </c:pt>
                <c:pt idx="29423">
                  <c:v>0.62924260416666666</c:v>
                </c:pt>
                <c:pt idx="29424">
                  <c:v>0.62924377314814806</c:v>
                </c:pt>
                <c:pt idx="29425">
                  <c:v>0.62924537037037043</c:v>
                </c:pt>
                <c:pt idx="29426">
                  <c:v>0.6292465972222222</c:v>
                </c:pt>
                <c:pt idx="29427">
                  <c:v>0.62924733796296295</c:v>
                </c:pt>
                <c:pt idx="29428">
                  <c:v>0.62924930555555558</c:v>
                </c:pt>
                <c:pt idx="29429">
                  <c:v>0.62924976851851855</c:v>
                </c:pt>
                <c:pt idx="29430">
                  <c:v>0.62925156250000003</c:v>
                </c:pt>
                <c:pt idx="29431">
                  <c:v>0.62925260416666673</c:v>
                </c:pt>
                <c:pt idx="29432">
                  <c:v>0.62925302083333334</c:v>
                </c:pt>
                <c:pt idx="29433">
                  <c:v>0.62925417824074081</c:v>
                </c:pt>
                <c:pt idx="29434">
                  <c:v>0.62925533564814817</c:v>
                </c:pt>
                <c:pt idx="29435">
                  <c:v>0.62925649305555553</c:v>
                </c:pt>
                <c:pt idx="29436">
                  <c:v>0.62925765046296289</c:v>
                </c:pt>
                <c:pt idx="29437">
                  <c:v>0.62925879629629633</c:v>
                </c:pt>
                <c:pt idx="29438">
                  <c:v>0.62925996527777783</c:v>
                </c:pt>
                <c:pt idx="29439">
                  <c:v>0.62926111111111116</c:v>
                </c:pt>
                <c:pt idx="29440">
                  <c:v>0.62926226851851852</c:v>
                </c:pt>
                <c:pt idx="29441">
                  <c:v>0.62926343750000002</c:v>
                </c:pt>
                <c:pt idx="29442">
                  <c:v>0.62926459490740749</c:v>
                </c:pt>
                <c:pt idx="29443">
                  <c:v>0.62926684027777779</c:v>
                </c:pt>
                <c:pt idx="29444">
                  <c:v>0.62926806712962957</c:v>
                </c:pt>
                <c:pt idx="29445">
                  <c:v>0.62926827546296293</c:v>
                </c:pt>
                <c:pt idx="29446">
                  <c:v>0.62926931712962964</c:v>
                </c:pt>
                <c:pt idx="29447">
                  <c:v>0.62927146990740745</c:v>
                </c:pt>
                <c:pt idx="29448">
                  <c:v>0.62927175925925927</c:v>
                </c:pt>
                <c:pt idx="29449">
                  <c:v>0.6292736342592592</c:v>
                </c:pt>
                <c:pt idx="29450">
                  <c:v>0.62927586805555558</c:v>
                </c:pt>
                <c:pt idx="29451">
                  <c:v>0.62927686342592593</c:v>
                </c:pt>
                <c:pt idx="29452">
                  <c:v>0.62927802083333328</c:v>
                </c:pt>
                <c:pt idx="29453">
                  <c:v>0.62927917824074076</c:v>
                </c:pt>
                <c:pt idx="29454">
                  <c:v>0.62928034722222226</c:v>
                </c:pt>
                <c:pt idx="29455">
                  <c:v>0.62928149305555559</c:v>
                </c:pt>
                <c:pt idx="29456">
                  <c:v>0.62928265046296294</c:v>
                </c:pt>
                <c:pt idx="29457">
                  <c:v>0.62928380787037042</c:v>
                </c:pt>
                <c:pt idx="29458">
                  <c:v>0.62928496527777777</c:v>
                </c:pt>
                <c:pt idx="29459">
                  <c:v>0.62928613425925928</c:v>
                </c:pt>
                <c:pt idx="29460">
                  <c:v>0.6292872800925926</c:v>
                </c:pt>
                <c:pt idx="29461">
                  <c:v>0.62928900462962967</c:v>
                </c:pt>
                <c:pt idx="29462">
                  <c:v>0.6292897106481482</c:v>
                </c:pt>
                <c:pt idx="29463">
                  <c:v>0.62929276620370367</c:v>
                </c:pt>
                <c:pt idx="29464">
                  <c:v>0.62929300925925924</c:v>
                </c:pt>
                <c:pt idx="29465">
                  <c:v>0.62929370370370374</c:v>
                </c:pt>
                <c:pt idx="29466">
                  <c:v>0.62929519675925927</c:v>
                </c:pt>
                <c:pt idx="29467">
                  <c:v>0.62929635416666674</c:v>
                </c:pt>
                <c:pt idx="29468">
                  <c:v>0.62929657407407413</c:v>
                </c:pt>
                <c:pt idx="29469">
                  <c:v>0.62929947916666662</c:v>
                </c:pt>
                <c:pt idx="29470">
                  <c:v>0.62930023148148151</c:v>
                </c:pt>
                <c:pt idx="29471">
                  <c:v>0.62930138888888887</c:v>
                </c:pt>
                <c:pt idx="29472">
                  <c:v>0.62930254629629623</c:v>
                </c:pt>
                <c:pt idx="29473">
                  <c:v>0.6293037037037037</c:v>
                </c:pt>
                <c:pt idx="29474">
                  <c:v>0.62930494212962962</c:v>
                </c:pt>
                <c:pt idx="29475">
                  <c:v>0.62930603009259256</c:v>
                </c:pt>
                <c:pt idx="29476">
                  <c:v>0.62930717592592589</c:v>
                </c:pt>
                <c:pt idx="29477">
                  <c:v>0.62930833333333336</c:v>
                </c:pt>
                <c:pt idx="29478">
                  <c:v>0.62930949074074072</c:v>
                </c:pt>
                <c:pt idx="29479">
                  <c:v>0.6293106828703704</c:v>
                </c:pt>
                <c:pt idx="29480">
                  <c:v>0.62931180555555555</c:v>
                </c:pt>
                <c:pt idx="29481">
                  <c:v>0.62931296296296291</c:v>
                </c:pt>
                <c:pt idx="29482">
                  <c:v>0.62931482638888891</c:v>
                </c:pt>
                <c:pt idx="29483">
                  <c:v>0.62931528935185188</c:v>
                </c:pt>
                <c:pt idx="29484">
                  <c:v>0.62931689814814817</c:v>
                </c:pt>
                <c:pt idx="29485">
                  <c:v>0.62931782407407399</c:v>
                </c:pt>
                <c:pt idx="29486">
                  <c:v>0.6293200347222222</c:v>
                </c:pt>
                <c:pt idx="29487">
                  <c:v>0.62932090277777775</c:v>
                </c:pt>
                <c:pt idx="29488">
                  <c:v>0.62932116898148149</c:v>
                </c:pt>
                <c:pt idx="29489">
                  <c:v>0.62932226851851858</c:v>
                </c:pt>
                <c:pt idx="29490">
                  <c:v>0.62932337962962959</c:v>
                </c:pt>
                <c:pt idx="29491">
                  <c:v>0.62932453703703706</c:v>
                </c:pt>
                <c:pt idx="29492">
                  <c:v>0.62932570601851856</c:v>
                </c:pt>
                <c:pt idx="29493">
                  <c:v>0.62932686342592592</c:v>
                </c:pt>
                <c:pt idx="29494">
                  <c:v>0.62932804398148146</c:v>
                </c:pt>
                <c:pt idx="29495">
                  <c:v>0.62932916666666672</c:v>
                </c:pt>
                <c:pt idx="29496">
                  <c:v>0.62933031250000004</c:v>
                </c:pt>
                <c:pt idx="29497">
                  <c:v>0.62933148148148144</c:v>
                </c:pt>
                <c:pt idx="29498">
                  <c:v>0.6293326388888888</c:v>
                </c:pt>
                <c:pt idx="29499">
                  <c:v>0.62933385416666665</c:v>
                </c:pt>
                <c:pt idx="29500">
                  <c:v>0.62933561342592592</c:v>
                </c:pt>
                <c:pt idx="29501">
                  <c:v>0.62933756944444452</c:v>
                </c:pt>
                <c:pt idx="29502">
                  <c:v>0.62933784722222219</c:v>
                </c:pt>
                <c:pt idx="29503">
                  <c:v>0.62933906249999993</c:v>
                </c:pt>
                <c:pt idx="29504">
                  <c:v>0.62933986111111107</c:v>
                </c:pt>
                <c:pt idx="29505">
                  <c:v>0.62934085648148153</c:v>
                </c:pt>
                <c:pt idx="29506">
                  <c:v>0.62934206018518524</c:v>
                </c:pt>
                <c:pt idx="29507">
                  <c:v>0.62934305555555559</c:v>
                </c:pt>
                <c:pt idx="29508">
                  <c:v>0.62934421296296295</c:v>
                </c:pt>
                <c:pt idx="29509">
                  <c:v>0.6293454629629629</c:v>
                </c:pt>
                <c:pt idx="29510">
                  <c:v>0.62934652777777778</c:v>
                </c:pt>
                <c:pt idx="29511">
                  <c:v>0.62934768518518514</c:v>
                </c:pt>
                <c:pt idx="29512">
                  <c:v>0.62934884259259261</c:v>
                </c:pt>
                <c:pt idx="29513">
                  <c:v>0.62935001157407411</c:v>
                </c:pt>
                <c:pt idx="29514">
                  <c:v>0.62935123842592589</c:v>
                </c:pt>
                <c:pt idx="29515">
                  <c:v>0.62935232638888883</c:v>
                </c:pt>
                <c:pt idx="29516">
                  <c:v>0.6293534837962963</c:v>
                </c:pt>
                <c:pt idx="29517">
                  <c:v>0.62935475694444443</c:v>
                </c:pt>
                <c:pt idx="29518">
                  <c:v>0.6293563888888889</c:v>
                </c:pt>
                <c:pt idx="29519">
                  <c:v>0.62935734953703704</c:v>
                </c:pt>
                <c:pt idx="29520">
                  <c:v>0.62935847222222219</c:v>
                </c:pt>
                <c:pt idx="29521">
                  <c:v>0.62935990740740744</c:v>
                </c:pt>
                <c:pt idx="29522">
                  <c:v>0.62936065972222222</c:v>
                </c:pt>
                <c:pt idx="29523">
                  <c:v>0.629361574074074</c:v>
                </c:pt>
                <c:pt idx="29524">
                  <c:v>0.6293629282407408</c:v>
                </c:pt>
                <c:pt idx="29525">
                  <c:v>0.62936394675925922</c:v>
                </c:pt>
                <c:pt idx="29526">
                  <c:v>0.6293650462962963</c:v>
                </c:pt>
                <c:pt idx="29527">
                  <c:v>0.62936621527777781</c:v>
                </c:pt>
                <c:pt idx="29528">
                  <c:v>0.62936736111111102</c:v>
                </c:pt>
                <c:pt idx="29529">
                  <c:v>0.62936858796296302</c:v>
                </c:pt>
                <c:pt idx="29530">
                  <c:v>0.62936967592592596</c:v>
                </c:pt>
                <c:pt idx="29531">
                  <c:v>0.62937083333333332</c:v>
                </c:pt>
                <c:pt idx="29532">
                  <c:v>0.62937199074074068</c:v>
                </c:pt>
                <c:pt idx="29533">
                  <c:v>0.62937314814814815</c:v>
                </c:pt>
                <c:pt idx="29534">
                  <c:v>0.62937437500000004</c:v>
                </c:pt>
                <c:pt idx="29535">
                  <c:v>0.62937546296296298</c:v>
                </c:pt>
                <c:pt idx="29536">
                  <c:v>0.62937673611111111</c:v>
                </c:pt>
                <c:pt idx="29537">
                  <c:v>0.62937854166666662</c:v>
                </c:pt>
                <c:pt idx="29538">
                  <c:v>0.62938043981481484</c:v>
                </c:pt>
                <c:pt idx="29539">
                  <c:v>0.62938156249999999</c:v>
                </c:pt>
                <c:pt idx="29540">
                  <c:v>0.62938315972222225</c:v>
                </c:pt>
                <c:pt idx="29541">
                  <c:v>0.62938427083333337</c:v>
                </c:pt>
                <c:pt idx="29542">
                  <c:v>0.62938531250000007</c:v>
                </c:pt>
                <c:pt idx="29543">
                  <c:v>0.62938668981481483</c:v>
                </c:pt>
                <c:pt idx="29544">
                  <c:v>0.62938728009259259</c:v>
                </c:pt>
                <c:pt idx="29545">
                  <c:v>0.62938843749999995</c:v>
                </c:pt>
                <c:pt idx="29546">
                  <c:v>0.62938960648148146</c:v>
                </c:pt>
                <c:pt idx="29547">
                  <c:v>0.62939075231481478</c:v>
                </c:pt>
                <c:pt idx="29548">
                  <c:v>0.62939192129629629</c:v>
                </c:pt>
                <c:pt idx="29549">
                  <c:v>0.62939307870370365</c:v>
                </c:pt>
                <c:pt idx="29550">
                  <c:v>0.62939422453703708</c:v>
                </c:pt>
                <c:pt idx="29551">
                  <c:v>0.62939539351851859</c:v>
                </c:pt>
                <c:pt idx="29552">
                  <c:v>0.6293965393518518</c:v>
                </c:pt>
                <c:pt idx="29553">
                  <c:v>0.62939769675925927</c:v>
                </c:pt>
                <c:pt idx="29554">
                  <c:v>0.6293995370370371</c:v>
                </c:pt>
                <c:pt idx="29555">
                  <c:v>0.62940134259259262</c:v>
                </c:pt>
                <c:pt idx="29556">
                  <c:v>0.62940202546296298</c:v>
                </c:pt>
                <c:pt idx="29557">
                  <c:v>0.62940237268518517</c:v>
                </c:pt>
                <c:pt idx="29558">
                  <c:v>0.62940412037037041</c:v>
                </c:pt>
                <c:pt idx="29559">
                  <c:v>0.62940539351851843</c:v>
                </c:pt>
                <c:pt idx="29560">
                  <c:v>0.62940591435185189</c:v>
                </c:pt>
                <c:pt idx="29561">
                  <c:v>0.6294071180555556</c:v>
                </c:pt>
                <c:pt idx="29562">
                  <c:v>0.62940813657407402</c:v>
                </c:pt>
                <c:pt idx="29563">
                  <c:v>0.62940927083333342</c:v>
                </c:pt>
                <c:pt idx="29564">
                  <c:v>0.62941041666666664</c:v>
                </c:pt>
                <c:pt idx="29565">
                  <c:v>0.62941158564814814</c:v>
                </c:pt>
                <c:pt idx="29566">
                  <c:v>0.6294127430555555</c:v>
                </c:pt>
                <c:pt idx="29567">
                  <c:v>0.629413912037037</c:v>
                </c:pt>
                <c:pt idx="29568">
                  <c:v>0.62941505787037044</c:v>
                </c:pt>
                <c:pt idx="29569">
                  <c:v>0.6294162152777778</c:v>
                </c:pt>
                <c:pt idx="29570">
                  <c:v>0.62941738425925919</c:v>
                </c:pt>
                <c:pt idx="29571">
                  <c:v>0.62941853009259263</c:v>
                </c:pt>
                <c:pt idx="29572">
                  <c:v>0.62941968749999999</c:v>
                </c:pt>
                <c:pt idx="29573">
                  <c:v>0.62942107638888889</c:v>
                </c:pt>
                <c:pt idx="29574">
                  <c:v>0.62942252314814817</c:v>
                </c:pt>
                <c:pt idx="29575">
                  <c:v>0.62942362268518515</c:v>
                </c:pt>
                <c:pt idx="29576">
                  <c:v>0.62942472222222223</c:v>
                </c:pt>
                <c:pt idx="29577">
                  <c:v>0.62942576388888882</c:v>
                </c:pt>
                <c:pt idx="29578">
                  <c:v>0.62942723379629628</c:v>
                </c:pt>
                <c:pt idx="29579">
                  <c:v>0.62942782407407405</c:v>
                </c:pt>
                <c:pt idx="29580">
                  <c:v>0.62942915509259256</c:v>
                </c:pt>
                <c:pt idx="29581">
                  <c:v>0.62943010416666667</c:v>
                </c:pt>
                <c:pt idx="29582">
                  <c:v>0.62943126157407403</c:v>
                </c:pt>
                <c:pt idx="29583">
                  <c:v>0.6294324189814815</c:v>
                </c:pt>
                <c:pt idx="29584">
                  <c:v>0.62943358796296289</c:v>
                </c:pt>
                <c:pt idx="29585">
                  <c:v>0.62943474537037036</c:v>
                </c:pt>
                <c:pt idx="29586">
                  <c:v>0.62943590277777783</c:v>
                </c:pt>
                <c:pt idx="29587">
                  <c:v>0.62943704861111105</c:v>
                </c:pt>
                <c:pt idx="29588">
                  <c:v>0.62943821759259255</c:v>
                </c:pt>
                <c:pt idx="29589">
                  <c:v>0.62943937500000002</c:v>
                </c:pt>
                <c:pt idx="29590">
                  <c:v>0.62944052083333335</c:v>
                </c:pt>
                <c:pt idx="29591">
                  <c:v>0.62944168981481485</c:v>
                </c:pt>
                <c:pt idx="29592">
                  <c:v>0.62944302083333337</c:v>
                </c:pt>
                <c:pt idx="29593">
                  <c:v>0.62944591435185182</c:v>
                </c:pt>
                <c:pt idx="29594">
                  <c:v>0.62944630787037037</c:v>
                </c:pt>
                <c:pt idx="29595">
                  <c:v>0.62944662037037036</c:v>
                </c:pt>
                <c:pt idx="29596">
                  <c:v>0.62944793981481484</c:v>
                </c:pt>
                <c:pt idx="29597">
                  <c:v>0.62944884259259259</c:v>
                </c:pt>
                <c:pt idx="29598">
                  <c:v>0.62945082175925926</c:v>
                </c:pt>
                <c:pt idx="29599">
                  <c:v>0.62945179398148154</c:v>
                </c:pt>
                <c:pt idx="29600">
                  <c:v>0.62945209490740739</c:v>
                </c:pt>
                <c:pt idx="29601">
                  <c:v>0.62945326388888889</c:v>
                </c:pt>
                <c:pt idx="29602">
                  <c:v>0.62945442129629636</c:v>
                </c:pt>
                <c:pt idx="29603">
                  <c:v>0.62945557870370372</c:v>
                </c:pt>
                <c:pt idx="29604">
                  <c:v>0.62945672453703705</c:v>
                </c:pt>
                <c:pt idx="29605">
                  <c:v>0.62945789351851844</c:v>
                </c:pt>
                <c:pt idx="29606">
                  <c:v>0.62945905092592591</c:v>
                </c:pt>
                <c:pt idx="29607">
                  <c:v>0.62946019675925924</c:v>
                </c:pt>
                <c:pt idx="29608">
                  <c:v>0.62946135416666671</c:v>
                </c:pt>
                <c:pt idx="29609">
                  <c:v>0.62946251157407407</c:v>
                </c:pt>
                <c:pt idx="29610">
                  <c:v>0.62946390046296297</c:v>
                </c:pt>
                <c:pt idx="29611">
                  <c:v>0.62946501157407408</c:v>
                </c:pt>
                <c:pt idx="29612">
                  <c:v>0.6294663425925926</c:v>
                </c:pt>
                <c:pt idx="29613">
                  <c:v>0.62946755787037045</c:v>
                </c:pt>
                <c:pt idx="29614">
                  <c:v>0.62946840277777782</c:v>
                </c:pt>
                <c:pt idx="29615">
                  <c:v>0.62946957175925933</c:v>
                </c:pt>
                <c:pt idx="29616">
                  <c:v>0.6294708912037037</c:v>
                </c:pt>
                <c:pt idx="29617">
                  <c:v>0.62947356481481487</c:v>
                </c:pt>
                <c:pt idx="29618">
                  <c:v>0.62947453703703704</c:v>
                </c:pt>
                <c:pt idx="29619">
                  <c:v>0.62947565972222219</c:v>
                </c:pt>
                <c:pt idx="29620">
                  <c:v>0.6294767361111111</c:v>
                </c:pt>
                <c:pt idx="29621">
                  <c:v>0.6294779050925926</c:v>
                </c:pt>
                <c:pt idx="29622">
                  <c:v>0.62947906250000007</c:v>
                </c:pt>
                <c:pt idx="29623">
                  <c:v>0.62948020833333329</c:v>
                </c:pt>
                <c:pt idx="29624">
                  <c:v>0.62948144675925921</c:v>
                </c:pt>
                <c:pt idx="29625">
                  <c:v>0.62948253472222215</c:v>
                </c:pt>
                <c:pt idx="29626">
                  <c:v>0.62948369212962962</c:v>
                </c:pt>
                <c:pt idx="29627">
                  <c:v>0.62948484953703709</c:v>
                </c:pt>
                <c:pt idx="29628">
                  <c:v>0.62948600694444445</c:v>
                </c:pt>
                <c:pt idx="29629">
                  <c:v>0.62948902777777782</c:v>
                </c:pt>
                <c:pt idx="29630">
                  <c:v>0.62948924768518522</c:v>
                </c:pt>
                <c:pt idx="29631">
                  <c:v>0.62948971064814818</c:v>
                </c:pt>
                <c:pt idx="29632">
                  <c:v>0.62949148148148149</c:v>
                </c:pt>
                <c:pt idx="29633">
                  <c:v>0.6294922453703703</c:v>
                </c:pt>
                <c:pt idx="29634">
                  <c:v>0.62949302083333336</c:v>
                </c:pt>
                <c:pt idx="29635">
                  <c:v>0.62949486111111108</c:v>
                </c:pt>
                <c:pt idx="29636">
                  <c:v>0.62949565972222221</c:v>
                </c:pt>
                <c:pt idx="29637">
                  <c:v>0.62949646990740749</c:v>
                </c:pt>
                <c:pt idx="29638">
                  <c:v>0.62949775462962965</c:v>
                </c:pt>
                <c:pt idx="29639">
                  <c:v>0.62949890046296297</c:v>
                </c:pt>
                <c:pt idx="29640">
                  <c:v>0.62949989583333332</c:v>
                </c:pt>
                <c:pt idx="29641">
                  <c:v>0.62950104166666665</c:v>
                </c:pt>
                <c:pt idx="29642">
                  <c:v>0.62950221064814815</c:v>
                </c:pt>
                <c:pt idx="29643">
                  <c:v>0.62950335648148148</c:v>
                </c:pt>
                <c:pt idx="29644">
                  <c:v>0.6295045949074074</c:v>
                </c:pt>
                <c:pt idx="29645">
                  <c:v>0.62950567129629631</c:v>
                </c:pt>
                <c:pt idx="29646">
                  <c:v>0.62950684027777781</c:v>
                </c:pt>
                <c:pt idx="29647">
                  <c:v>0.62950799768518517</c:v>
                </c:pt>
                <c:pt idx="29648">
                  <c:v>0.6295091435185185</c:v>
                </c:pt>
                <c:pt idx="29649">
                  <c:v>0.62951038194444442</c:v>
                </c:pt>
                <c:pt idx="29650">
                  <c:v>0.62951146990740736</c:v>
                </c:pt>
                <c:pt idx="29651">
                  <c:v>0.62951395833333335</c:v>
                </c:pt>
                <c:pt idx="29652">
                  <c:v>0.62951431712962957</c:v>
                </c:pt>
                <c:pt idx="29653">
                  <c:v>0.62951496527777784</c:v>
                </c:pt>
                <c:pt idx="29654">
                  <c:v>0.62951726851851852</c:v>
                </c:pt>
                <c:pt idx="29655">
                  <c:v>0.6295177662037037</c:v>
                </c:pt>
                <c:pt idx="29656">
                  <c:v>0.62951844907407406</c:v>
                </c:pt>
                <c:pt idx="29657">
                  <c:v>0.62951979166666672</c:v>
                </c:pt>
                <c:pt idx="29658">
                  <c:v>0.62952071759259254</c:v>
                </c:pt>
                <c:pt idx="29659">
                  <c:v>0.62952194444444454</c:v>
                </c:pt>
                <c:pt idx="29660">
                  <c:v>0.6295230439814814</c:v>
                </c:pt>
                <c:pt idx="29661">
                  <c:v>0.62952420138888898</c:v>
                </c:pt>
                <c:pt idx="29662">
                  <c:v>0.62952535879629634</c:v>
                </c:pt>
                <c:pt idx="29663">
                  <c:v>0.6295265162037037</c:v>
                </c:pt>
                <c:pt idx="29664">
                  <c:v>0.62952774305555559</c:v>
                </c:pt>
                <c:pt idx="29665">
                  <c:v>0.62952883101851853</c:v>
                </c:pt>
                <c:pt idx="29666">
                  <c:v>0.629529988425926</c:v>
                </c:pt>
                <c:pt idx="29667">
                  <c:v>0.62953114583333336</c:v>
                </c:pt>
                <c:pt idx="29668">
                  <c:v>0.62953328703703704</c:v>
                </c:pt>
                <c:pt idx="29669">
                  <c:v>0.62953372685185183</c:v>
                </c:pt>
                <c:pt idx="29670">
                  <c:v>0.62953480324074074</c:v>
                </c:pt>
                <c:pt idx="29671">
                  <c:v>0.62953641203703703</c:v>
                </c:pt>
                <c:pt idx="29672">
                  <c:v>0.62953716435185181</c:v>
                </c:pt>
                <c:pt idx="29673">
                  <c:v>0.62953843749999994</c:v>
                </c:pt>
                <c:pt idx="29674">
                  <c:v>0.62954018518518517</c:v>
                </c:pt>
                <c:pt idx="29675">
                  <c:v>0.62954077546296294</c:v>
                </c:pt>
                <c:pt idx="29676">
                  <c:v>0.6295423726851852</c:v>
                </c:pt>
                <c:pt idx="29677">
                  <c:v>0.62954317129629633</c:v>
                </c:pt>
                <c:pt idx="29678">
                  <c:v>0.62954386574074073</c:v>
                </c:pt>
                <c:pt idx="29679">
                  <c:v>0.62954509259259261</c:v>
                </c:pt>
                <c:pt idx="29680">
                  <c:v>0.62954619212962959</c:v>
                </c:pt>
                <c:pt idx="29681">
                  <c:v>0.62954733796296292</c:v>
                </c:pt>
                <c:pt idx="29682">
                  <c:v>0.62954850694444442</c:v>
                </c:pt>
                <c:pt idx="29683">
                  <c:v>0.62954965277777775</c:v>
                </c:pt>
                <c:pt idx="29684">
                  <c:v>0.62955089120370367</c:v>
                </c:pt>
                <c:pt idx="29685">
                  <c:v>0.62955197916666661</c:v>
                </c:pt>
                <c:pt idx="29686">
                  <c:v>0.62955312500000005</c:v>
                </c:pt>
                <c:pt idx="29687">
                  <c:v>0.62955429398148155</c:v>
                </c:pt>
                <c:pt idx="29688">
                  <c:v>0.62955545138888891</c:v>
                </c:pt>
                <c:pt idx="29689">
                  <c:v>0.6295580092592592</c:v>
                </c:pt>
                <c:pt idx="29690">
                  <c:v>0.6295587962962963</c:v>
                </c:pt>
                <c:pt idx="29691">
                  <c:v>0.62955918981481473</c:v>
                </c:pt>
                <c:pt idx="29692">
                  <c:v>0.62956013888888884</c:v>
                </c:pt>
                <c:pt idx="29693">
                  <c:v>0.62956204861111109</c:v>
                </c:pt>
                <c:pt idx="29694">
                  <c:v>0.62956256944444444</c:v>
                </c:pt>
                <c:pt idx="29695">
                  <c:v>0.62956424768518526</c:v>
                </c:pt>
                <c:pt idx="29696">
                  <c:v>0.62956516203703705</c:v>
                </c:pt>
                <c:pt idx="29697">
                  <c:v>0.62956586805555559</c:v>
                </c:pt>
                <c:pt idx="29698">
                  <c:v>0.6295670138888888</c:v>
                </c:pt>
                <c:pt idx="29699">
                  <c:v>0.62956825231481484</c:v>
                </c:pt>
                <c:pt idx="29700">
                  <c:v>0.62956934027777778</c:v>
                </c:pt>
                <c:pt idx="29701">
                  <c:v>0.62957049768518525</c:v>
                </c:pt>
                <c:pt idx="29702">
                  <c:v>0.62957165509259261</c:v>
                </c:pt>
                <c:pt idx="29703">
                  <c:v>0.62957281249999997</c:v>
                </c:pt>
                <c:pt idx="29704">
                  <c:v>0.62957403935185186</c:v>
                </c:pt>
                <c:pt idx="29705">
                  <c:v>0.6295751273148148</c:v>
                </c:pt>
                <c:pt idx="29706">
                  <c:v>0.62957628472222227</c:v>
                </c:pt>
                <c:pt idx="29707">
                  <c:v>0.62957765046296299</c:v>
                </c:pt>
                <c:pt idx="29708">
                  <c:v>0.62958009259259262</c:v>
                </c:pt>
                <c:pt idx="29709">
                  <c:v>0.62958145833333334</c:v>
                </c:pt>
                <c:pt idx="29710">
                  <c:v>0.62958317129629626</c:v>
                </c:pt>
                <c:pt idx="29711">
                  <c:v>0.62958392361111115</c:v>
                </c:pt>
                <c:pt idx="29712">
                  <c:v>0.62958555555555562</c:v>
                </c:pt>
                <c:pt idx="29713">
                  <c:v>0.62958645833333327</c:v>
                </c:pt>
                <c:pt idx="29714">
                  <c:v>0.629587037037037</c:v>
                </c:pt>
                <c:pt idx="29715">
                  <c:v>0.62958814814814812</c:v>
                </c:pt>
                <c:pt idx="29716">
                  <c:v>0.62958929398148145</c:v>
                </c:pt>
                <c:pt idx="29717">
                  <c:v>0.62959046296296295</c:v>
                </c:pt>
                <c:pt idx="29718">
                  <c:v>0.62959162037037042</c:v>
                </c:pt>
                <c:pt idx="29719">
                  <c:v>0.62959277777777778</c:v>
                </c:pt>
                <c:pt idx="29720">
                  <c:v>0.62959392361111111</c:v>
                </c:pt>
                <c:pt idx="29721">
                  <c:v>0.62959508101851847</c:v>
                </c:pt>
                <c:pt idx="29722">
                  <c:v>0.62959624999999997</c:v>
                </c:pt>
                <c:pt idx="29723">
                  <c:v>0.62959740740740744</c:v>
                </c:pt>
                <c:pt idx="29724">
                  <c:v>0.6295985648148148</c:v>
                </c:pt>
                <c:pt idx="29725">
                  <c:v>0.6295999537037037</c:v>
                </c:pt>
                <c:pt idx="29726">
                  <c:v>0.62960111111111117</c:v>
                </c:pt>
                <c:pt idx="29727">
                  <c:v>0.62960265046296293</c:v>
                </c:pt>
                <c:pt idx="29728">
                  <c:v>0.62960366898148146</c:v>
                </c:pt>
                <c:pt idx="29729">
                  <c:v>0.62960631944444445</c:v>
                </c:pt>
                <c:pt idx="29730">
                  <c:v>0.62960770833333335</c:v>
                </c:pt>
                <c:pt idx="29731">
                  <c:v>0.62960898148148148</c:v>
                </c:pt>
                <c:pt idx="29732">
                  <c:v>0.62960979166666664</c:v>
                </c:pt>
                <c:pt idx="29733">
                  <c:v>0.62961123842592592</c:v>
                </c:pt>
                <c:pt idx="29734">
                  <c:v>0.62961197916666667</c:v>
                </c:pt>
                <c:pt idx="29735">
                  <c:v>0.62961313657407403</c:v>
                </c:pt>
                <c:pt idx="29736">
                  <c:v>0.6296142939814815</c:v>
                </c:pt>
                <c:pt idx="29737">
                  <c:v>0.62961543981481483</c:v>
                </c:pt>
                <c:pt idx="29738">
                  <c:v>0.62961660879629633</c:v>
                </c:pt>
                <c:pt idx="29739">
                  <c:v>0.62961775462962966</c:v>
                </c:pt>
                <c:pt idx="29740">
                  <c:v>0.62961892361111105</c:v>
                </c:pt>
                <c:pt idx="29741">
                  <c:v>0.62962008101851852</c:v>
                </c:pt>
                <c:pt idx="29742">
                  <c:v>0.62962123842592599</c:v>
                </c:pt>
                <c:pt idx="29743">
                  <c:v>0.62962239583333335</c:v>
                </c:pt>
                <c:pt idx="29744">
                  <c:v>0.62962553240740737</c:v>
                </c:pt>
                <c:pt idx="29745">
                  <c:v>0.62962562500000008</c:v>
                </c:pt>
                <c:pt idx="29746">
                  <c:v>0.62962598379629631</c:v>
                </c:pt>
                <c:pt idx="29747">
                  <c:v>0.62962715277777781</c:v>
                </c:pt>
                <c:pt idx="29748">
                  <c:v>0.62962901620370371</c:v>
                </c:pt>
                <c:pt idx="29749">
                  <c:v>0.62962959490740744</c:v>
                </c:pt>
                <c:pt idx="29750">
                  <c:v>0.62963069444444442</c:v>
                </c:pt>
                <c:pt idx="29751">
                  <c:v>0.6296320138888889</c:v>
                </c:pt>
                <c:pt idx="29752">
                  <c:v>0.62963322916666664</c:v>
                </c:pt>
                <c:pt idx="29753">
                  <c:v>0.62963395833333335</c:v>
                </c:pt>
                <c:pt idx="29754">
                  <c:v>0.62963512731481475</c:v>
                </c:pt>
                <c:pt idx="29755">
                  <c:v>0.62963627314814818</c:v>
                </c:pt>
                <c:pt idx="29756">
                  <c:v>0.62963743055555554</c:v>
                </c:pt>
                <c:pt idx="29757">
                  <c:v>0.62963859953703705</c:v>
                </c:pt>
                <c:pt idx="29758">
                  <c:v>0.62963974537037037</c:v>
                </c:pt>
                <c:pt idx="29759">
                  <c:v>0.62964091435185188</c:v>
                </c:pt>
                <c:pt idx="29760">
                  <c:v>0.62964207175925924</c:v>
                </c:pt>
                <c:pt idx="29761">
                  <c:v>0.62964322916666671</c:v>
                </c:pt>
                <c:pt idx="29762">
                  <c:v>0.62964438657407407</c:v>
                </c:pt>
                <c:pt idx="29763">
                  <c:v>0.62964620370370372</c:v>
                </c:pt>
                <c:pt idx="29764">
                  <c:v>0.62964671296296304</c:v>
                </c:pt>
                <c:pt idx="29765">
                  <c:v>0.62964891203703699</c:v>
                </c:pt>
                <c:pt idx="29766">
                  <c:v>0.62965005787037032</c:v>
                </c:pt>
                <c:pt idx="29767">
                  <c:v>0.62965039351851859</c:v>
                </c:pt>
                <c:pt idx="29768">
                  <c:v>0.62965238425925929</c:v>
                </c:pt>
                <c:pt idx="29769">
                  <c:v>0.62965361111111107</c:v>
                </c:pt>
                <c:pt idx="29770">
                  <c:v>0.62965399305555558</c:v>
                </c:pt>
                <c:pt idx="29771">
                  <c:v>0.62965521990740747</c:v>
                </c:pt>
                <c:pt idx="29772">
                  <c:v>0.62965645833333328</c:v>
                </c:pt>
                <c:pt idx="29773">
                  <c:v>0.62965711805555558</c:v>
                </c:pt>
                <c:pt idx="29774">
                  <c:v>0.6296582638888889</c:v>
                </c:pt>
                <c:pt idx="29775">
                  <c:v>0.62965943287037029</c:v>
                </c:pt>
                <c:pt idx="29776">
                  <c:v>0.62966057870370373</c:v>
                </c:pt>
                <c:pt idx="29777">
                  <c:v>0.62966174768518524</c:v>
                </c:pt>
                <c:pt idx="29778">
                  <c:v>0.6296629050925926</c:v>
                </c:pt>
                <c:pt idx="29779">
                  <c:v>0.62966406249999995</c:v>
                </c:pt>
                <c:pt idx="29780">
                  <c:v>0.62966521990740743</c:v>
                </c:pt>
                <c:pt idx="29781">
                  <c:v>0.6296663773148149</c:v>
                </c:pt>
                <c:pt idx="29782">
                  <c:v>0.62966753472222226</c:v>
                </c:pt>
                <c:pt idx="29783">
                  <c:v>0.62966939814814815</c:v>
                </c:pt>
                <c:pt idx="29784">
                  <c:v>0.62967056712962954</c:v>
                </c:pt>
                <c:pt idx="29785">
                  <c:v>0.62967135416666675</c:v>
                </c:pt>
                <c:pt idx="29786">
                  <c:v>0.62967296296296293</c:v>
                </c:pt>
                <c:pt idx="29787">
                  <c:v>0.62967400462962964</c:v>
                </c:pt>
                <c:pt idx="29788">
                  <c:v>0.62967452546296299</c:v>
                </c:pt>
                <c:pt idx="29789">
                  <c:v>0.62967586805555553</c:v>
                </c:pt>
                <c:pt idx="29790">
                  <c:v>0.62967761574074077</c:v>
                </c:pt>
                <c:pt idx="29791">
                  <c:v>0.62967796296296297</c:v>
                </c:pt>
                <c:pt idx="29792">
                  <c:v>0.62967984953703704</c:v>
                </c:pt>
                <c:pt idx="29793">
                  <c:v>0.62968061342592596</c:v>
                </c:pt>
                <c:pt idx="29794">
                  <c:v>0.62968142361111112</c:v>
                </c:pt>
                <c:pt idx="29795">
                  <c:v>0.62968258101851848</c:v>
                </c:pt>
                <c:pt idx="29796">
                  <c:v>0.62968372685185181</c:v>
                </c:pt>
                <c:pt idx="29797">
                  <c:v>0.62968489583333331</c:v>
                </c:pt>
                <c:pt idx="29798">
                  <c:v>0.62968605324074078</c:v>
                </c:pt>
                <c:pt idx="29799">
                  <c:v>0.62968719907407411</c:v>
                </c:pt>
                <c:pt idx="29800">
                  <c:v>0.62968835648148147</c:v>
                </c:pt>
                <c:pt idx="29801">
                  <c:v>0.62968952546296297</c:v>
                </c:pt>
                <c:pt idx="29802">
                  <c:v>0.62969068287037033</c:v>
                </c:pt>
                <c:pt idx="29803">
                  <c:v>0.6296918402777778</c:v>
                </c:pt>
                <c:pt idx="29804">
                  <c:v>0.62969341435185189</c:v>
                </c:pt>
                <c:pt idx="29805">
                  <c:v>0.62969475694444443</c:v>
                </c:pt>
                <c:pt idx="29806">
                  <c:v>0.62969555555555556</c:v>
                </c:pt>
                <c:pt idx="29807">
                  <c:v>0.62969787037037039</c:v>
                </c:pt>
                <c:pt idx="29808">
                  <c:v>0.62969873842592594</c:v>
                </c:pt>
                <c:pt idx="29809">
                  <c:v>0.62969950231481475</c:v>
                </c:pt>
                <c:pt idx="29810">
                  <c:v>0.62970003472222225</c:v>
                </c:pt>
                <c:pt idx="29811">
                  <c:v>0.62970248842592591</c:v>
                </c:pt>
                <c:pt idx="29812">
                  <c:v>0.62970309027777782</c:v>
                </c:pt>
                <c:pt idx="29813">
                  <c:v>0.62970353009259261</c:v>
                </c:pt>
                <c:pt idx="29814">
                  <c:v>0.62970468749999997</c:v>
                </c:pt>
                <c:pt idx="29815">
                  <c:v>0.62970572916666667</c:v>
                </c:pt>
                <c:pt idx="29816">
                  <c:v>0.62970688657407414</c:v>
                </c:pt>
                <c:pt idx="29817">
                  <c:v>0.62970803240740736</c:v>
                </c:pt>
                <c:pt idx="29818">
                  <c:v>0.62970920138888886</c:v>
                </c:pt>
                <c:pt idx="29819">
                  <c:v>0.6297103472222223</c:v>
                </c:pt>
                <c:pt idx="29820">
                  <c:v>0.62971151620370369</c:v>
                </c:pt>
                <c:pt idx="29821">
                  <c:v>0.62971267361111116</c:v>
                </c:pt>
                <c:pt idx="29822">
                  <c:v>0.62971383101851852</c:v>
                </c:pt>
                <c:pt idx="29823">
                  <c:v>0.62971498842592588</c:v>
                </c:pt>
                <c:pt idx="29824">
                  <c:v>0.62971614583333335</c:v>
                </c:pt>
                <c:pt idx="29825">
                  <c:v>0.62971807870370367</c:v>
                </c:pt>
                <c:pt idx="29826">
                  <c:v>0.6297192245370371</c:v>
                </c:pt>
                <c:pt idx="29827">
                  <c:v>0.62971990740740746</c:v>
                </c:pt>
                <c:pt idx="29828">
                  <c:v>0.62972199074074076</c:v>
                </c:pt>
                <c:pt idx="29829">
                  <c:v>0.62972290509259266</c:v>
                </c:pt>
                <c:pt idx="29830">
                  <c:v>0.62972314814814812</c:v>
                </c:pt>
                <c:pt idx="29831">
                  <c:v>0.62972489583333335</c:v>
                </c:pt>
                <c:pt idx="29832">
                  <c:v>0.62972616898148148</c:v>
                </c:pt>
                <c:pt idx="29833">
                  <c:v>0.62972663194444445</c:v>
                </c:pt>
                <c:pt idx="29834">
                  <c:v>0.62972824074074074</c:v>
                </c:pt>
                <c:pt idx="29835">
                  <c:v>0.62972971064814809</c:v>
                </c:pt>
                <c:pt idx="29836">
                  <c:v>0.62973002314814819</c:v>
                </c:pt>
                <c:pt idx="29837">
                  <c:v>0.62973118055555555</c:v>
                </c:pt>
                <c:pt idx="29838">
                  <c:v>0.62973236111111108</c:v>
                </c:pt>
                <c:pt idx="29839">
                  <c:v>0.62973349537037038</c:v>
                </c:pt>
                <c:pt idx="29840">
                  <c:v>0.62973466435185177</c:v>
                </c:pt>
                <c:pt idx="29841">
                  <c:v>0.62973582175925924</c:v>
                </c:pt>
                <c:pt idx="29842">
                  <c:v>0.62973697916666671</c:v>
                </c:pt>
                <c:pt idx="29843">
                  <c:v>0.62973813657407407</c:v>
                </c:pt>
                <c:pt idx="29844">
                  <c:v>0.62973929398148143</c:v>
                </c:pt>
                <c:pt idx="29845">
                  <c:v>0.6297404513888889</c:v>
                </c:pt>
                <c:pt idx="29846">
                  <c:v>0.62974163194444444</c:v>
                </c:pt>
                <c:pt idx="29847">
                  <c:v>0.6297436111111111</c:v>
                </c:pt>
                <c:pt idx="29848">
                  <c:v>0.62974428240740743</c:v>
                </c:pt>
                <c:pt idx="29849">
                  <c:v>0.62974543981481479</c:v>
                </c:pt>
                <c:pt idx="29850">
                  <c:v>0.62974648148148149</c:v>
                </c:pt>
                <c:pt idx="29851">
                  <c:v>0.62974763888888896</c:v>
                </c:pt>
                <c:pt idx="29852">
                  <c:v>0.62974931712962967</c:v>
                </c:pt>
                <c:pt idx="29853">
                  <c:v>0.62975041666666665</c:v>
                </c:pt>
                <c:pt idx="29854">
                  <c:v>0.62975099537037038</c:v>
                </c:pt>
                <c:pt idx="29855">
                  <c:v>0.62975201388888891</c:v>
                </c:pt>
                <c:pt idx="29856">
                  <c:v>0.62975318287037041</c:v>
                </c:pt>
                <c:pt idx="29857">
                  <c:v>0.62975432870370363</c:v>
                </c:pt>
                <c:pt idx="29858">
                  <c:v>0.6297554861111111</c:v>
                </c:pt>
                <c:pt idx="29859">
                  <c:v>0.6297566550925926</c:v>
                </c:pt>
                <c:pt idx="29860">
                  <c:v>0.62975780092592593</c:v>
                </c:pt>
                <c:pt idx="29861">
                  <c:v>0.62975896990740743</c:v>
                </c:pt>
                <c:pt idx="29862">
                  <c:v>0.62976012731481479</c:v>
                </c:pt>
                <c:pt idx="29863">
                  <c:v>0.62976128472222226</c:v>
                </c:pt>
                <c:pt idx="29864">
                  <c:v>0.62976244212962962</c:v>
                </c:pt>
                <c:pt idx="29865">
                  <c:v>0.62976409722222226</c:v>
                </c:pt>
                <c:pt idx="29866">
                  <c:v>0.62976506944444444</c:v>
                </c:pt>
                <c:pt idx="29867">
                  <c:v>0.62976604166666672</c:v>
                </c:pt>
                <c:pt idx="29868">
                  <c:v>0.62976743055555562</c:v>
                </c:pt>
                <c:pt idx="29869">
                  <c:v>0.62976862268518519</c:v>
                </c:pt>
                <c:pt idx="29870">
                  <c:v>0.62976967592592592</c:v>
                </c:pt>
                <c:pt idx="29871">
                  <c:v>0.62977085648148146</c:v>
                </c:pt>
                <c:pt idx="29872">
                  <c:v>0.62977224537037035</c:v>
                </c:pt>
                <c:pt idx="29873">
                  <c:v>0.62977303240740745</c:v>
                </c:pt>
                <c:pt idx="29874">
                  <c:v>0.62977495370370362</c:v>
                </c:pt>
                <c:pt idx="29875">
                  <c:v>0.62977541666666659</c:v>
                </c:pt>
                <c:pt idx="29876">
                  <c:v>0.6297763310185186</c:v>
                </c:pt>
                <c:pt idx="29877">
                  <c:v>0.62977748842592596</c:v>
                </c:pt>
                <c:pt idx="29878">
                  <c:v>0.62977864583333332</c:v>
                </c:pt>
                <c:pt idx="29879">
                  <c:v>0.62977979166666664</c:v>
                </c:pt>
                <c:pt idx="29880">
                  <c:v>0.62978096064814815</c:v>
                </c:pt>
                <c:pt idx="29881">
                  <c:v>0.62978211805555562</c:v>
                </c:pt>
                <c:pt idx="29882">
                  <c:v>0.62978327546296298</c:v>
                </c:pt>
                <c:pt idx="29883">
                  <c:v>0.62978443287037034</c:v>
                </c:pt>
                <c:pt idx="29884">
                  <c:v>0.62978559027777781</c:v>
                </c:pt>
                <c:pt idx="29885">
                  <c:v>0.62978674768518517</c:v>
                </c:pt>
                <c:pt idx="29886">
                  <c:v>0.62978809027777771</c:v>
                </c:pt>
                <c:pt idx="29887">
                  <c:v>0.62978910879629635</c:v>
                </c:pt>
                <c:pt idx="29888">
                  <c:v>0.62979115740740743</c:v>
                </c:pt>
                <c:pt idx="29889">
                  <c:v>0.62979259259259257</c:v>
                </c:pt>
                <c:pt idx="29890">
                  <c:v>0.62979288194444449</c:v>
                </c:pt>
                <c:pt idx="29891">
                  <c:v>0.62979423611111118</c:v>
                </c:pt>
                <c:pt idx="29892">
                  <c:v>0.62979565972222229</c:v>
                </c:pt>
                <c:pt idx="29893">
                  <c:v>0.62979636574074083</c:v>
                </c:pt>
                <c:pt idx="29894">
                  <c:v>0.62979758101851846</c:v>
                </c:pt>
                <c:pt idx="29895">
                  <c:v>0.62979896990740747</c:v>
                </c:pt>
                <c:pt idx="29896">
                  <c:v>0.62979947916666668</c:v>
                </c:pt>
                <c:pt idx="29897">
                  <c:v>0.62980076388888884</c:v>
                </c:pt>
                <c:pt idx="29898">
                  <c:v>0.62980179398148151</c:v>
                </c:pt>
                <c:pt idx="29899">
                  <c:v>0.62980295138888887</c:v>
                </c:pt>
                <c:pt idx="29900">
                  <c:v>0.62980410879629622</c:v>
                </c:pt>
                <c:pt idx="29901">
                  <c:v>0.62980541666666667</c:v>
                </c:pt>
                <c:pt idx="29902">
                  <c:v>0.62980642361111117</c:v>
                </c:pt>
                <c:pt idx="29903">
                  <c:v>0.62980758101851853</c:v>
                </c:pt>
                <c:pt idx="29904">
                  <c:v>0.62980873842592588</c:v>
                </c:pt>
                <c:pt idx="29905">
                  <c:v>0.62980995370370374</c:v>
                </c:pt>
                <c:pt idx="29906">
                  <c:v>0.62981112268518513</c:v>
                </c:pt>
                <c:pt idx="29907">
                  <c:v>0.6298122800925926</c:v>
                </c:pt>
                <c:pt idx="29908">
                  <c:v>0.62981355324074073</c:v>
                </c:pt>
                <c:pt idx="29909">
                  <c:v>0.62981557870370364</c:v>
                </c:pt>
                <c:pt idx="29910">
                  <c:v>0.62981605324074075</c:v>
                </c:pt>
                <c:pt idx="29911">
                  <c:v>0.62981771990740731</c:v>
                </c:pt>
                <c:pt idx="29912">
                  <c:v>0.62981819444444442</c:v>
                </c:pt>
                <c:pt idx="29913">
                  <c:v>0.62981939814814814</c:v>
                </c:pt>
                <c:pt idx="29914">
                  <c:v>0.62982072916666665</c:v>
                </c:pt>
                <c:pt idx="29915">
                  <c:v>0.62982146990740739</c:v>
                </c:pt>
                <c:pt idx="29916">
                  <c:v>0.62982262731481486</c:v>
                </c:pt>
                <c:pt idx="29917">
                  <c:v>0.62982377314814808</c:v>
                </c:pt>
                <c:pt idx="29918">
                  <c:v>0.62982494212962958</c:v>
                </c:pt>
                <c:pt idx="29919">
                  <c:v>0.62982609953703705</c:v>
                </c:pt>
                <c:pt idx="29920">
                  <c:v>0.62982724537037038</c:v>
                </c:pt>
                <c:pt idx="29921">
                  <c:v>0.62982841435185188</c:v>
                </c:pt>
                <c:pt idx="29922">
                  <c:v>0.62982957175925924</c:v>
                </c:pt>
                <c:pt idx="29923">
                  <c:v>0.62983072916666671</c:v>
                </c:pt>
                <c:pt idx="29924">
                  <c:v>0.62983188657407407</c:v>
                </c:pt>
                <c:pt idx="29925">
                  <c:v>0.62983347222222219</c:v>
                </c:pt>
                <c:pt idx="29926">
                  <c:v>0.62983427083333332</c:v>
                </c:pt>
                <c:pt idx="29927">
                  <c:v>0.62983590277777779</c:v>
                </c:pt>
                <c:pt idx="29928">
                  <c:v>0.62983693287037035</c:v>
                </c:pt>
                <c:pt idx="29929">
                  <c:v>0.62983811342592588</c:v>
                </c:pt>
                <c:pt idx="29930">
                  <c:v>0.62983942129629622</c:v>
                </c:pt>
                <c:pt idx="29931">
                  <c:v>0.62984028935185188</c:v>
                </c:pt>
                <c:pt idx="29932">
                  <c:v>0.6298422222222223</c:v>
                </c:pt>
                <c:pt idx="29933">
                  <c:v>0.62984340277777784</c:v>
                </c:pt>
                <c:pt idx="29934">
                  <c:v>0.62984350694444446</c:v>
                </c:pt>
                <c:pt idx="29935">
                  <c:v>0.62984461805555547</c:v>
                </c:pt>
                <c:pt idx="29936">
                  <c:v>0.62984576388888891</c:v>
                </c:pt>
                <c:pt idx="29937">
                  <c:v>0.62984693287037041</c:v>
                </c:pt>
                <c:pt idx="29938">
                  <c:v>0.62984809027777777</c:v>
                </c:pt>
                <c:pt idx="29939">
                  <c:v>0.62984924768518513</c:v>
                </c:pt>
                <c:pt idx="29940">
                  <c:v>0.6298504050925926</c:v>
                </c:pt>
                <c:pt idx="29941">
                  <c:v>0.62985156250000007</c:v>
                </c:pt>
                <c:pt idx="29942">
                  <c:v>0.62985271990740743</c:v>
                </c:pt>
                <c:pt idx="29943">
                  <c:v>0.62985387731481479</c:v>
                </c:pt>
                <c:pt idx="29944">
                  <c:v>0.62985503472222215</c:v>
                </c:pt>
                <c:pt idx="29945">
                  <c:v>0.62985671296296297</c:v>
                </c:pt>
                <c:pt idx="29946">
                  <c:v>0.62985805555555552</c:v>
                </c:pt>
                <c:pt idx="29947">
                  <c:v>0.6298592476851852</c:v>
                </c:pt>
                <c:pt idx="29948">
                  <c:v>0.62985976851851855</c:v>
                </c:pt>
                <c:pt idx="29949">
                  <c:v>0.62986083333333331</c:v>
                </c:pt>
                <c:pt idx="29950">
                  <c:v>0.62986230324074077</c:v>
                </c:pt>
                <c:pt idx="29951">
                  <c:v>0.62986314814814814</c:v>
                </c:pt>
                <c:pt idx="29952">
                  <c:v>0.62986443287037031</c:v>
                </c:pt>
                <c:pt idx="29953">
                  <c:v>0.62986545138888894</c:v>
                </c:pt>
                <c:pt idx="29954">
                  <c:v>0.6298666087962963</c:v>
                </c:pt>
                <c:pt idx="29955">
                  <c:v>0.62986776620370366</c:v>
                </c:pt>
                <c:pt idx="29956">
                  <c:v>0.62986892361111113</c:v>
                </c:pt>
                <c:pt idx="29957">
                  <c:v>0.62987006944444446</c:v>
                </c:pt>
                <c:pt idx="29958">
                  <c:v>0.62987123842592596</c:v>
                </c:pt>
                <c:pt idx="29959">
                  <c:v>0.62987238425925929</c:v>
                </c:pt>
                <c:pt idx="29960">
                  <c:v>0.62987355324074068</c:v>
                </c:pt>
                <c:pt idx="29961">
                  <c:v>0.62987471064814815</c:v>
                </c:pt>
                <c:pt idx="29962">
                  <c:v>0.62987586805555562</c:v>
                </c:pt>
                <c:pt idx="29963">
                  <c:v>0.62987716435185193</c:v>
                </c:pt>
                <c:pt idx="29964">
                  <c:v>0.62987843750000005</c:v>
                </c:pt>
                <c:pt idx="29965">
                  <c:v>0.62987947916666664</c:v>
                </c:pt>
                <c:pt idx="29966">
                  <c:v>0.62988071759259268</c:v>
                </c:pt>
                <c:pt idx="29967">
                  <c:v>0.62988172453703706</c:v>
                </c:pt>
                <c:pt idx="29968">
                  <c:v>0.62988288194444442</c:v>
                </c:pt>
                <c:pt idx="29969">
                  <c:v>0.62988409722222216</c:v>
                </c:pt>
                <c:pt idx="29970">
                  <c:v>0.62988531250000002</c:v>
                </c:pt>
                <c:pt idx="29971">
                  <c:v>0.62988633101851843</c:v>
                </c:pt>
                <c:pt idx="29972">
                  <c:v>0.62988749999999993</c:v>
                </c:pt>
                <c:pt idx="29973">
                  <c:v>0.62988859953703702</c:v>
                </c:pt>
                <c:pt idx="29974">
                  <c:v>0.62988975694444438</c:v>
                </c:pt>
                <c:pt idx="29975">
                  <c:v>0.62989091435185185</c:v>
                </c:pt>
                <c:pt idx="29976">
                  <c:v>0.62989206018518518</c:v>
                </c:pt>
                <c:pt idx="29977">
                  <c:v>0.62989322916666668</c:v>
                </c:pt>
                <c:pt idx="29978">
                  <c:v>0.62989438657407404</c:v>
                </c:pt>
                <c:pt idx="29979">
                  <c:v>0.62989554398148151</c:v>
                </c:pt>
                <c:pt idx="29980">
                  <c:v>0.62989668981481484</c:v>
                </c:pt>
                <c:pt idx="29981">
                  <c:v>0.62989785879629634</c:v>
                </c:pt>
                <c:pt idx="29982">
                  <c:v>0.6299000578703704</c:v>
                </c:pt>
                <c:pt idx="29983">
                  <c:v>0.62990123842592594</c:v>
                </c:pt>
                <c:pt idx="29984">
                  <c:v>0.62990145833333333</c:v>
                </c:pt>
                <c:pt idx="29985">
                  <c:v>0.62990284722222223</c:v>
                </c:pt>
                <c:pt idx="29986">
                  <c:v>0.62990476851851851</c:v>
                </c:pt>
                <c:pt idx="29987">
                  <c:v>0.62990517361111109</c:v>
                </c:pt>
                <c:pt idx="29988">
                  <c:v>0.62990750000000006</c:v>
                </c:pt>
                <c:pt idx="29989">
                  <c:v>0.62990862268518522</c:v>
                </c:pt>
                <c:pt idx="29990">
                  <c:v>0.62990968749999998</c:v>
                </c:pt>
                <c:pt idx="29991">
                  <c:v>0.62991083333333331</c:v>
                </c:pt>
                <c:pt idx="29992">
                  <c:v>0.62991199074074078</c:v>
                </c:pt>
                <c:pt idx="29993">
                  <c:v>0.62991314814814814</c:v>
                </c:pt>
                <c:pt idx="29994">
                  <c:v>0.62991431712962964</c:v>
                </c:pt>
                <c:pt idx="29995">
                  <c:v>0.62991546296296297</c:v>
                </c:pt>
                <c:pt idx="29996">
                  <c:v>0.62991662037037044</c:v>
                </c:pt>
                <c:pt idx="29997">
                  <c:v>0.62991778935185183</c:v>
                </c:pt>
                <c:pt idx="29998">
                  <c:v>0.62991893518518516</c:v>
                </c:pt>
                <c:pt idx="29999">
                  <c:v>0.62992010416666666</c:v>
                </c:pt>
                <c:pt idx="30000">
                  <c:v>0.62992142361111114</c:v>
                </c:pt>
                <c:pt idx="30001">
                  <c:v>0.62992263888888889</c:v>
                </c:pt>
                <c:pt idx="30002">
                  <c:v>0.62992368055555559</c:v>
                </c:pt>
                <c:pt idx="30003">
                  <c:v>0.62992509259259255</c:v>
                </c:pt>
                <c:pt idx="30004">
                  <c:v>0.62992627314814809</c:v>
                </c:pt>
                <c:pt idx="30005">
                  <c:v>0.62992744212962959</c:v>
                </c:pt>
                <c:pt idx="30006">
                  <c:v>0.62992983796296298</c:v>
                </c:pt>
                <c:pt idx="30007">
                  <c:v>0.62993017361111103</c:v>
                </c:pt>
                <c:pt idx="30008">
                  <c:v>0.62993121527777773</c:v>
                </c:pt>
                <c:pt idx="30009">
                  <c:v>0.62993277777777779</c:v>
                </c:pt>
                <c:pt idx="30010">
                  <c:v>0.62993386574074073</c:v>
                </c:pt>
                <c:pt idx="30011">
                  <c:v>0.62993408564814812</c:v>
                </c:pt>
                <c:pt idx="30012">
                  <c:v>0.62993513888888886</c:v>
                </c:pt>
                <c:pt idx="30013">
                  <c:v>0.62993630787037036</c:v>
                </c:pt>
                <c:pt idx="30014">
                  <c:v>0.62993745370370369</c:v>
                </c:pt>
                <c:pt idx="30015">
                  <c:v>0.62993861111111116</c:v>
                </c:pt>
                <c:pt idx="30016">
                  <c:v>0.62993976851851852</c:v>
                </c:pt>
                <c:pt idx="30017">
                  <c:v>0.62994093750000002</c:v>
                </c:pt>
                <c:pt idx="30018">
                  <c:v>0.62994208333333335</c:v>
                </c:pt>
                <c:pt idx="30019">
                  <c:v>0.62994325231481485</c:v>
                </c:pt>
                <c:pt idx="30020">
                  <c:v>0.62994439814814818</c:v>
                </c:pt>
                <c:pt idx="30021">
                  <c:v>0.62994555555555554</c:v>
                </c:pt>
                <c:pt idx="30022">
                  <c:v>0.62994678240740742</c:v>
                </c:pt>
                <c:pt idx="30023">
                  <c:v>0.62994846064814813</c:v>
                </c:pt>
                <c:pt idx="30024">
                  <c:v>0.62995033564814817</c:v>
                </c:pt>
                <c:pt idx="30025">
                  <c:v>0.62995140046296294</c:v>
                </c:pt>
                <c:pt idx="30026">
                  <c:v>0.62995343749999999</c:v>
                </c:pt>
                <c:pt idx="30027">
                  <c:v>0.62995371527777777</c:v>
                </c:pt>
                <c:pt idx="30028">
                  <c:v>0.62995592592592597</c:v>
                </c:pt>
                <c:pt idx="30029">
                  <c:v>0.62995718749999996</c:v>
                </c:pt>
                <c:pt idx="30030">
                  <c:v>0.62995733796296294</c:v>
                </c:pt>
                <c:pt idx="30031">
                  <c:v>0.62995829861111108</c:v>
                </c:pt>
                <c:pt idx="30032">
                  <c:v>0.62995944444444441</c:v>
                </c:pt>
                <c:pt idx="30033">
                  <c:v>0.62996061342592591</c:v>
                </c:pt>
                <c:pt idx="30034">
                  <c:v>0.62996177083333338</c:v>
                </c:pt>
                <c:pt idx="30035">
                  <c:v>0.62996291666666671</c:v>
                </c:pt>
                <c:pt idx="30036">
                  <c:v>0.62996407407407407</c:v>
                </c:pt>
                <c:pt idx="30037">
                  <c:v>0.62996524305555557</c:v>
                </c:pt>
                <c:pt idx="30038">
                  <c:v>0.62996640046296293</c:v>
                </c:pt>
                <c:pt idx="30039">
                  <c:v>0.6299675578703704</c:v>
                </c:pt>
                <c:pt idx="30040">
                  <c:v>0.62996871527777776</c:v>
                </c:pt>
                <c:pt idx="30041">
                  <c:v>0.62997144675925931</c:v>
                </c:pt>
                <c:pt idx="30042">
                  <c:v>0.62997211805555553</c:v>
                </c:pt>
                <c:pt idx="30043">
                  <c:v>0.62997256944444446</c:v>
                </c:pt>
                <c:pt idx="30044">
                  <c:v>0.62997369212962961</c:v>
                </c:pt>
                <c:pt idx="30045">
                  <c:v>0.62997496527777774</c:v>
                </c:pt>
                <c:pt idx="30046">
                  <c:v>0.62997570601851849</c:v>
                </c:pt>
                <c:pt idx="30047">
                  <c:v>0.62997699074074076</c:v>
                </c:pt>
                <c:pt idx="30048">
                  <c:v>0.62997832175925927</c:v>
                </c:pt>
                <c:pt idx="30049">
                  <c:v>0.62997993055555557</c:v>
                </c:pt>
                <c:pt idx="30050">
                  <c:v>0.62998027777777776</c:v>
                </c:pt>
                <c:pt idx="30051">
                  <c:v>0.62998144675925927</c:v>
                </c:pt>
                <c:pt idx="30052">
                  <c:v>0.62998259259259259</c:v>
                </c:pt>
                <c:pt idx="30053">
                  <c:v>0.62998374999999995</c:v>
                </c:pt>
                <c:pt idx="30054">
                  <c:v>0.62998491898148146</c:v>
                </c:pt>
                <c:pt idx="30055">
                  <c:v>0.62998606481481489</c:v>
                </c:pt>
                <c:pt idx="30056">
                  <c:v>0.62998723379629629</c:v>
                </c:pt>
                <c:pt idx="30057">
                  <c:v>0.62998839120370376</c:v>
                </c:pt>
                <c:pt idx="30058">
                  <c:v>0.62998953703703697</c:v>
                </c:pt>
                <c:pt idx="30059">
                  <c:v>0.62999070601851848</c:v>
                </c:pt>
                <c:pt idx="30060">
                  <c:v>0.62999189814814816</c:v>
                </c:pt>
                <c:pt idx="30061">
                  <c:v>0.6299932407407407</c:v>
                </c:pt>
                <c:pt idx="30062">
                  <c:v>0.62999424768518519</c:v>
                </c:pt>
                <c:pt idx="30063">
                  <c:v>0.62999638888888887</c:v>
                </c:pt>
                <c:pt idx="30064">
                  <c:v>0.6299965856481482</c:v>
                </c:pt>
                <c:pt idx="30065">
                  <c:v>0.62999789351851854</c:v>
                </c:pt>
                <c:pt idx="30066">
                  <c:v>0.62999944444444445</c:v>
                </c:pt>
                <c:pt idx="30067">
                  <c:v>0.6299999652777778</c:v>
                </c:pt>
                <c:pt idx="30068">
                  <c:v>0.63000216435185186</c:v>
                </c:pt>
                <c:pt idx="30069">
                  <c:v>0.63000297453703702</c:v>
                </c:pt>
                <c:pt idx="30070">
                  <c:v>0.63000342592592595</c:v>
                </c:pt>
                <c:pt idx="30071">
                  <c:v>0.63000458333333331</c:v>
                </c:pt>
                <c:pt idx="30072">
                  <c:v>0.63000574074074078</c:v>
                </c:pt>
                <c:pt idx="30073">
                  <c:v>0.63000690972222229</c:v>
                </c:pt>
                <c:pt idx="30074">
                  <c:v>0.63000805555555561</c:v>
                </c:pt>
                <c:pt idx="30075">
                  <c:v>0.63000921296296297</c:v>
                </c:pt>
                <c:pt idx="30076">
                  <c:v>0.63001037037037033</c:v>
                </c:pt>
                <c:pt idx="30077">
                  <c:v>0.6300115277777778</c:v>
                </c:pt>
                <c:pt idx="30078">
                  <c:v>0.63001269675925931</c:v>
                </c:pt>
                <c:pt idx="30079">
                  <c:v>0.63001388888888887</c:v>
                </c:pt>
                <c:pt idx="30080">
                  <c:v>0.63001511574074065</c:v>
                </c:pt>
                <c:pt idx="30081">
                  <c:v>0.63001637731481486</c:v>
                </c:pt>
                <c:pt idx="30082">
                  <c:v>0.63001783564814817</c:v>
                </c:pt>
                <c:pt idx="30083">
                  <c:v>0.6300191087962963</c:v>
                </c:pt>
                <c:pt idx="30084">
                  <c:v>0.63002039351851857</c:v>
                </c:pt>
                <c:pt idx="30085">
                  <c:v>0.63002181712962968</c:v>
                </c:pt>
                <c:pt idx="30086">
                  <c:v>0.63002223379629629</c:v>
                </c:pt>
                <c:pt idx="30087">
                  <c:v>0.63002346064814818</c:v>
                </c:pt>
                <c:pt idx="30088">
                  <c:v>0.6300244444444445</c:v>
                </c:pt>
                <c:pt idx="30089">
                  <c:v>0.63002565972222213</c:v>
                </c:pt>
                <c:pt idx="30090">
                  <c:v>0.63002726851851854</c:v>
                </c:pt>
                <c:pt idx="30091">
                  <c:v>0.63002774305555553</c:v>
                </c:pt>
                <c:pt idx="30092">
                  <c:v>0.630028900462963</c:v>
                </c:pt>
                <c:pt idx="30093">
                  <c:v>0.63003004629629622</c:v>
                </c:pt>
                <c:pt idx="30094">
                  <c:v>0.63003121527777783</c:v>
                </c:pt>
                <c:pt idx="30095">
                  <c:v>0.63003236111111116</c:v>
                </c:pt>
                <c:pt idx="30096">
                  <c:v>0.63003353009259255</c:v>
                </c:pt>
                <c:pt idx="30097">
                  <c:v>0.63003468750000002</c:v>
                </c:pt>
                <c:pt idx="30098">
                  <c:v>0.63003583333333335</c:v>
                </c:pt>
                <c:pt idx="30099">
                  <c:v>0.63003700231481485</c:v>
                </c:pt>
                <c:pt idx="30100">
                  <c:v>0.63003814814814818</c:v>
                </c:pt>
                <c:pt idx="30101">
                  <c:v>0.63003967592592591</c:v>
                </c:pt>
                <c:pt idx="30102">
                  <c:v>0.6300404629629629</c:v>
                </c:pt>
                <c:pt idx="30103">
                  <c:v>0.63004209490740748</c:v>
                </c:pt>
                <c:pt idx="30104">
                  <c:v>0.6300438078703704</c:v>
                </c:pt>
                <c:pt idx="30105">
                  <c:v>0.63004410879629635</c:v>
                </c:pt>
                <c:pt idx="30106">
                  <c:v>0.63004604166666667</c:v>
                </c:pt>
                <c:pt idx="30107">
                  <c:v>0.63004706018518519</c:v>
                </c:pt>
                <c:pt idx="30108">
                  <c:v>0.63004765046296296</c:v>
                </c:pt>
                <c:pt idx="30109">
                  <c:v>0.63004879629629629</c:v>
                </c:pt>
                <c:pt idx="30110">
                  <c:v>0.63004972222222222</c:v>
                </c:pt>
                <c:pt idx="30111">
                  <c:v>0.63005087962962969</c:v>
                </c:pt>
                <c:pt idx="30112">
                  <c:v>0.63005204861111119</c:v>
                </c:pt>
                <c:pt idx="30113">
                  <c:v>0.63005320601851855</c:v>
                </c:pt>
                <c:pt idx="30114">
                  <c:v>0.63005435185185188</c:v>
                </c:pt>
                <c:pt idx="30115">
                  <c:v>0.63005552083333327</c:v>
                </c:pt>
                <c:pt idx="30116">
                  <c:v>0.63005667824074074</c:v>
                </c:pt>
                <c:pt idx="30117">
                  <c:v>0.63005783564814821</c:v>
                </c:pt>
                <c:pt idx="30118">
                  <c:v>0.63005899305555557</c:v>
                </c:pt>
                <c:pt idx="30119">
                  <c:v>0.63006015046296293</c:v>
                </c:pt>
                <c:pt idx="30120">
                  <c:v>0.63006145833333327</c:v>
                </c:pt>
                <c:pt idx="30121">
                  <c:v>0.63006259259259267</c:v>
                </c:pt>
                <c:pt idx="30122">
                  <c:v>0.63006469907407403</c:v>
                </c:pt>
                <c:pt idx="30123">
                  <c:v>0.63006583333333332</c:v>
                </c:pt>
                <c:pt idx="30124">
                  <c:v>0.63006599537037034</c:v>
                </c:pt>
                <c:pt idx="30125">
                  <c:v>0.63006802083333335</c:v>
                </c:pt>
                <c:pt idx="30126">
                  <c:v>0.63006922453703706</c:v>
                </c:pt>
                <c:pt idx="30127">
                  <c:v>0.63006939814814811</c:v>
                </c:pt>
                <c:pt idx="30128">
                  <c:v>0.63007093749999998</c:v>
                </c:pt>
                <c:pt idx="30129">
                  <c:v>0.63007189814814812</c:v>
                </c:pt>
                <c:pt idx="30130">
                  <c:v>0.63007288194444444</c:v>
                </c:pt>
                <c:pt idx="30131">
                  <c:v>0.63007402777777777</c:v>
                </c:pt>
                <c:pt idx="30132">
                  <c:v>0.63007519675925927</c:v>
                </c:pt>
                <c:pt idx="30133">
                  <c:v>0.6300763425925926</c:v>
                </c:pt>
                <c:pt idx="30134">
                  <c:v>0.6300775115740741</c:v>
                </c:pt>
                <c:pt idx="30135">
                  <c:v>0.63007865740740743</c:v>
                </c:pt>
                <c:pt idx="30136">
                  <c:v>0.63007981481481479</c:v>
                </c:pt>
                <c:pt idx="30137">
                  <c:v>0.63008098379629629</c:v>
                </c:pt>
                <c:pt idx="30138">
                  <c:v>0.63008212962962962</c:v>
                </c:pt>
                <c:pt idx="30139">
                  <c:v>0.63008329861111112</c:v>
                </c:pt>
                <c:pt idx="30140">
                  <c:v>0.63008493055555559</c:v>
                </c:pt>
                <c:pt idx="30141">
                  <c:v>0.63008751157407406</c:v>
                </c:pt>
                <c:pt idx="30142">
                  <c:v>0.63008769675925924</c:v>
                </c:pt>
                <c:pt idx="30143">
                  <c:v>0.63008815972222221</c:v>
                </c:pt>
                <c:pt idx="30144">
                  <c:v>0.6300900231481481</c:v>
                </c:pt>
                <c:pt idx="30145">
                  <c:v>0.63009122685185182</c:v>
                </c:pt>
                <c:pt idx="30146">
                  <c:v>0.63009138888888894</c:v>
                </c:pt>
                <c:pt idx="30147">
                  <c:v>0.63009348379629626</c:v>
                </c:pt>
                <c:pt idx="30148">
                  <c:v>0.63009416666666662</c:v>
                </c:pt>
                <c:pt idx="30149">
                  <c:v>0.63009513888888891</c:v>
                </c:pt>
                <c:pt idx="30150">
                  <c:v>0.6300960185185186</c:v>
                </c:pt>
                <c:pt idx="30151">
                  <c:v>0.63009718749999999</c:v>
                </c:pt>
                <c:pt idx="30152">
                  <c:v>0.63009833333333332</c:v>
                </c:pt>
                <c:pt idx="30153">
                  <c:v>0.63009949074074068</c:v>
                </c:pt>
                <c:pt idx="30154">
                  <c:v>0.63010064814814815</c:v>
                </c:pt>
                <c:pt idx="30155">
                  <c:v>0.63010181712962965</c:v>
                </c:pt>
                <c:pt idx="30156">
                  <c:v>0.63010296296296298</c:v>
                </c:pt>
                <c:pt idx="30157">
                  <c:v>0.63010412037037034</c:v>
                </c:pt>
                <c:pt idx="30158">
                  <c:v>0.63010528935185184</c:v>
                </c:pt>
                <c:pt idx="30159">
                  <c:v>0.63010643518518528</c:v>
                </c:pt>
                <c:pt idx="30160">
                  <c:v>0.63010868055555558</c:v>
                </c:pt>
                <c:pt idx="30161">
                  <c:v>0.63010967592592593</c:v>
                </c:pt>
                <c:pt idx="30162">
                  <c:v>0.63011038194444435</c:v>
                </c:pt>
                <c:pt idx="30163">
                  <c:v>0.63011280092592592</c:v>
                </c:pt>
                <c:pt idx="30164">
                  <c:v>0.63011438657407415</c:v>
                </c:pt>
                <c:pt idx="30165">
                  <c:v>0.63011586805555553</c:v>
                </c:pt>
                <c:pt idx="30166">
                  <c:v>0.63011650462962965</c:v>
                </c:pt>
                <c:pt idx="30167">
                  <c:v>0.6301173726851852</c:v>
                </c:pt>
                <c:pt idx="30168">
                  <c:v>0.63011873842592592</c:v>
                </c:pt>
                <c:pt idx="30169">
                  <c:v>0.63012008101851846</c:v>
                </c:pt>
                <c:pt idx="30170">
                  <c:v>0.63012079861111114</c:v>
                </c:pt>
                <c:pt idx="30171">
                  <c:v>0.63012189814814812</c:v>
                </c:pt>
                <c:pt idx="30172">
                  <c:v>0.63012304398148145</c:v>
                </c:pt>
                <c:pt idx="30173">
                  <c:v>0.63012421296296306</c:v>
                </c:pt>
                <c:pt idx="30174">
                  <c:v>0.63012535879629628</c:v>
                </c:pt>
                <c:pt idx="30175">
                  <c:v>0.63012652777777778</c:v>
                </c:pt>
                <c:pt idx="30176">
                  <c:v>0.63012767361111111</c:v>
                </c:pt>
                <c:pt idx="30177">
                  <c:v>0.63012884259259261</c:v>
                </c:pt>
                <c:pt idx="30178">
                  <c:v>0.63013000000000008</c:v>
                </c:pt>
                <c:pt idx="30179">
                  <c:v>0.63013115740740744</c:v>
                </c:pt>
                <c:pt idx="30180">
                  <c:v>0.6301323148148148</c:v>
                </c:pt>
                <c:pt idx="30181">
                  <c:v>0.63013387731481485</c:v>
                </c:pt>
                <c:pt idx="30182">
                  <c:v>0.63013464120370377</c:v>
                </c:pt>
                <c:pt idx="30183">
                  <c:v>0.63013582175925931</c:v>
                </c:pt>
                <c:pt idx="30184">
                  <c:v>0.63013814814814817</c:v>
                </c:pt>
                <c:pt idx="30185">
                  <c:v>0.63013849537037037</c:v>
                </c:pt>
                <c:pt idx="30186">
                  <c:v>0.63013927083333332</c:v>
                </c:pt>
                <c:pt idx="30187">
                  <c:v>0.63014164351851853</c:v>
                </c:pt>
                <c:pt idx="30188">
                  <c:v>0.63014196759259267</c:v>
                </c:pt>
                <c:pt idx="30189">
                  <c:v>0.63014280092592601</c:v>
                </c:pt>
                <c:pt idx="30190">
                  <c:v>0.63014452546296296</c:v>
                </c:pt>
                <c:pt idx="30191">
                  <c:v>0.63014534722222215</c:v>
                </c:pt>
                <c:pt idx="30192">
                  <c:v>0.63014619212962963</c:v>
                </c:pt>
                <c:pt idx="30193">
                  <c:v>0.63014734953703699</c:v>
                </c:pt>
                <c:pt idx="30194">
                  <c:v>0.6301485185185185</c:v>
                </c:pt>
                <c:pt idx="30195">
                  <c:v>0.63014966435185182</c:v>
                </c:pt>
                <c:pt idx="30196">
                  <c:v>0.63015083333333333</c:v>
                </c:pt>
                <c:pt idx="30197">
                  <c:v>0.63015197916666665</c:v>
                </c:pt>
                <c:pt idx="30198">
                  <c:v>0.63015313657407412</c:v>
                </c:pt>
                <c:pt idx="30199">
                  <c:v>0.63015430555555563</c:v>
                </c:pt>
                <c:pt idx="30200">
                  <c:v>0.63015545138888884</c:v>
                </c:pt>
                <c:pt idx="30201">
                  <c:v>0.63015662037037035</c:v>
                </c:pt>
                <c:pt idx="30202">
                  <c:v>0.63015817129629625</c:v>
                </c:pt>
                <c:pt idx="30203">
                  <c:v>0.63015984953703708</c:v>
                </c:pt>
                <c:pt idx="30204">
                  <c:v>0.63016054398148147</c:v>
                </c:pt>
                <c:pt idx="30205">
                  <c:v>0.6301622916666666</c:v>
                </c:pt>
                <c:pt idx="30206">
                  <c:v>0.63016339120370368</c:v>
                </c:pt>
                <c:pt idx="30207">
                  <c:v>0.63016372685185185</c:v>
                </c:pt>
                <c:pt idx="30208">
                  <c:v>0.63016592592592591</c:v>
                </c:pt>
                <c:pt idx="30209">
                  <c:v>0.63016692129629626</c:v>
                </c:pt>
                <c:pt idx="30210">
                  <c:v>0.63016738425925922</c:v>
                </c:pt>
                <c:pt idx="30211">
                  <c:v>0.63016836805555554</c:v>
                </c:pt>
                <c:pt idx="30212">
                  <c:v>0.63017068287037037</c:v>
                </c:pt>
                <c:pt idx="30213">
                  <c:v>0.63017084490740738</c:v>
                </c:pt>
                <c:pt idx="30214">
                  <c:v>0.63017166666666669</c:v>
                </c:pt>
                <c:pt idx="30215">
                  <c:v>0.63017281250000001</c:v>
                </c:pt>
                <c:pt idx="30216">
                  <c:v>0.63017396990740748</c:v>
                </c:pt>
                <c:pt idx="30217">
                  <c:v>0.63017513888888887</c:v>
                </c:pt>
                <c:pt idx="30218">
                  <c:v>0.6301762847222222</c:v>
                </c:pt>
                <c:pt idx="30219">
                  <c:v>0.63017744212962956</c:v>
                </c:pt>
                <c:pt idx="30220">
                  <c:v>0.63017859953703703</c:v>
                </c:pt>
                <c:pt idx="30221">
                  <c:v>0.63017976851851853</c:v>
                </c:pt>
                <c:pt idx="30222">
                  <c:v>0.63018091435185186</c:v>
                </c:pt>
                <c:pt idx="30223">
                  <c:v>0.63018208333333336</c:v>
                </c:pt>
                <c:pt idx="30224">
                  <c:v>0.63018335648148149</c:v>
                </c:pt>
                <c:pt idx="30225">
                  <c:v>0.63018445601851847</c:v>
                </c:pt>
                <c:pt idx="30226">
                  <c:v>0.63018641203703707</c:v>
                </c:pt>
                <c:pt idx="30227">
                  <c:v>0.630187337962963</c:v>
                </c:pt>
                <c:pt idx="30228">
                  <c:v>0.63018943287037033</c:v>
                </c:pt>
                <c:pt idx="30229">
                  <c:v>0.63019005787037041</c:v>
                </c:pt>
                <c:pt idx="30230">
                  <c:v>0.63019017361111107</c:v>
                </c:pt>
                <c:pt idx="30231">
                  <c:v>0.63019204861111111</c:v>
                </c:pt>
                <c:pt idx="30232">
                  <c:v>0.63019254629629629</c:v>
                </c:pt>
                <c:pt idx="30233">
                  <c:v>0.63019364583333337</c:v>
                </c:pt>
                <c:pt idx="30234">
                  <c:v>0.63019480324074073</c:v>
                </c:pt>
                <c:pt idx="30235">
                  <c:v>0.63019596064814809</c:v>
                </c:pt>
                <c:pt idx="30236">
                  <c:v>0.63019711805555556</c:v>
                </c:pt>
                <c:pt idx="30237">
                  <c:v>0.63019828703703706</c:v>
                </c:pt>
                <c:pt idx="30238">
                  <c:v>0.63019943287037039</c:v>
                </c:pt>
                <c:pt idx="30239">
                  <c:v>0.63020059027777775</c:v>
                </c:pt>
                <c:pt idx="30240">
                  <c:v>0.63020174768518511</c:v>
                </c:pt>
                <c:pt idx="30241">
                  <c:v>0.63020291666666661</c:v>
                </c:pt>
                <c:pt idx="30242">
                  <c:v>0.63020407407407408</c:v>
                </c:pt>
                <c:pt idx="30243">
                  <c:v>0.63020586805555556</c:v>
                </c:pt>
                <c:pt idx="30244">
                  <c:v>0.63020667824074084</c:v>
                </c:pt>
                <c:pt idx="30245">
                  <c:v>0.63020974537037044</c:v>
                </c:pt>
                <c:pt idx="30246">
                  <c:v>0.6302102083333333</c:v>
                </c:pt>
                <c:pt idx="30247">
                  <c:v>0.63021125</c:v>
                </c:pt>
                <c:pt idx="30248">
                  <c:v>0.63021269675925928</c:v>
                </c:pt>
                <c:pt idx="30249">
                  <c:v>0.63021362268518522</c:v>
                </c:pt>
                <c:pt idx="30250">
                  <c:v>0.6302151967592593</c:v>
                </c:pt>
                <c:pt idx="30251">
                  <c:v>0.6302160532407407</c:v>
                </c:pt>
                <c:pt idx="30252">
                  <c:v>0.63021690972222222</c:v>
                </c:pt>
                <c:pt idx="30253">
                  <c:v>0.63021805555555555</c:v>
                </c:pt>
                <c:pt idx="30254">
                  <c:v>0.63021927083333329</c:v>
                </c:pt>
                <c:pt idx="30255">
                  <c:v>0.63022038194444441</c:v>
                </c:pt>
                <c:pt idx="30256">
                  <c:v>0.63022153935185188</c:v>
                </c:pt>
                <c:pt idx="30257">
                  <c:v>0.63022269675925924</c:v>
                </c:pt>
                <c:pt idx="30258">
                  <c:v>0.63022385416666671</c:v>
                </c:pt>
                <c:pt idx="30259">
                  <c:v>0.63022501157407407</c:v>
                </c:pt>
                <c:pt idx="30260">
                  <c:v>0.63022616898148143</c:v>
                </c:pt>
                <c:pt idx="30261">
                  <c:v>0.6302273263888889</c:v>
                </c:pt>
                <c:pt idx="30262">
                  <c:v>0.63022853009259261</c:v>
                </c:pt>
                <c:pt idx="30263">
                  <c:v>0.63023017361111111</c:v>
                </c:pt>
                <c:pt idx="30264">
                  <c:v>0.63023144675925924</c:v>
                </c:pt>
                <c:pt idx="30265">
                  <c:v>0.63023254629629621</c:v>
                </c:pt>
                <c:pt idx="30266">
                  <c:v>0.63023315972222216</c:v>
                </c:pt>
                <c:pt idx="30267">
                  <c:v>0.63023493055555557</c:v>
                </c:pt>
                <c:pt idx="30268">
                  <c:v>0.63023555555555555</c:v>
                </c:pt>
                <c:pt idx="30269">
                  <c:v>0.63023666666666667</c:v>
                </c:pt>
                <c:pt idx="30270">
                  <c:v>0.63023891203703708</c:v>
                </c:pt>
                <c:pt idx="30271">
                  <c:v>0.63023913194444448</c:v>
                </c:pt>
                <c:pt idx="30272">
                  <c:v>0.63024005787037041</c:v>
                </c:pt>
                <c:pt idx="30273">
                  <c:v>0.63024121527777777</c:v>
                </c:pt>
                <c:pt idx="30274">
                  <c:v>0.63024237268518513</c:v>
                </c:pt>
                <c:pt idx="30275">
                  <c:v>0.6302435300925926</c:v>
                </c:pt>
                <c:pt idx="30276">
                  <c:v>0.63024468750000007</c:v>
                </c:pt>
                <c:pt idx="30277">
                  <c:v>0.63024584490740743</c:v>
                </c:pt>
                <c:pt idx="30278">
                  <c:v>0.63024699074074075</c:v>
                </c:pt>
                <c:pt idx="30279">
                  <c:v>0.63024815972222226</c:v>
                </c:pt>
                <c:pt idx="30280">
                  <c:v>0.63024931712962962</c:v>
                </c:pt>
                <c:pt idx="30281">
                  <c:v>0.63025047453703709</c:v>
                </c:pt>
                <c:pt idx="30282">
                  <c:v>0.63025181712962963</c:v>
                </c:pt>
                <c:pt idx="30283">
                  <c:v>0.63025303240740738</c:v>
                </c:pt>
                <c:pt idx="30284">
                  <c:v>0.63025484953703703</c:v>
                </c:pt>
                <c:pt idx="30285">
                  <c:v>0.63025523148148155</c:v>
                </c:pt>
                <c:pt idx="30286">
                  <c:v>0.63025672453703696</c:v>
                </c:pt>
                <c:pt idx="30287">
                  <c:v>0.63025754629629627</c:v>
                </c:pt>
                <c:pt idx="30288">
                  <c:v>0.63025864583333335</c:v>
                </c:pt>
                <c:pt idx="30289">
                  <c:v>0.63026003472222214</c:v>
                </c:pt>
                <c:pt idx="30290">
                  <c:v>0.63026101851851857</c:v>
                </c:pt>
                <c:pt idx="30291">
                  <c:v>0.63026204861111113</c:v>
                </c:pt>
                <c:pt idx="30292">
                  <c:v>0.63026320601851848</c:v>
                </c:pt>
                <c:pt idx="30293">
                  <c:v>0.63026436342592596</c:v>
                </c:pt>
                <c:pt idx="30294">
                  <c:v>0.63026550925925928</c:v>
                </c:pt>
                <c:pt idx="30295">
                  <c:v>0.63026666666666664</c:v>
                </c:pt>
                <c:pt idx="30296">
                  <c:v>0.63026783564814814</c:v>
                </c:pt>
                <c:pt idx="30297">
                  <c:v>0.63026899305555562</c:v>
                </c:pt>
                <c:pt idx="30298">
                  <c:v>0.63027015046296297</c:v>
                </c:pt>
                <c:pt idx="30299">
                  <c:v>0.63027130787037033</c:v>
                </c:pt>
                <c:pt idx="30300">
                  <c:v>0.63027246527777769</c:v>
                </c:pt>
                <c:pt idx="30301">
                  <c:v>0.63027364583333334</c:v>
                </c:pt>
                <c:pt idx="30302">
                  <c:v>0.63027480324074081</c:v>
                </c:pt>
                <c:pt idx="30303">
                  <c:v>0.63027642361111114</c:v>
                </c:pt>
                <c:pt idx="30304">
                  <c:v>0.63027709490740735</c:v>
                </c:pt>
                <c:pt idx="30305">
                  <c:v>0.63027898148148143</c:v>
                </c:pt>
                <c:pt idx="30306">
                  <c:v>0.63027975694444449</c:v>
                </c:pt>
                <c:pt idx="30307">
                  <c:v>0.63028056712962965</c:v>
                </c:pt>
                <c:pt idx="30308">
                  <c:v>0.63028203703703711</c:v>
                </c:pt>
                <c:pt idx="30309">
                  <c:v>0.63028300925925917</c:v>
                </c:pt>
                <c:pt idx="30310">
                  <c:v>0.63028403935185184</c:v>
                </c:pt>
                <c:pt idx="30311">
                  <c:v>0.63028518518518517</c:v>
                </c:pt>
                <c:pt idx="30312">
                  <c:v>0.63028635416666667</c:v>
                </c:pt>
                <c:pt idx="30313">
                  <c:v>0.63028751157407403</c:v>
                </c:pt>
                <c:pt idx="30314">
                  <c:v>0.63028865740740747</c:v>
                </c:pt>
                <c:pt idx="30315">
                  <c:v>0.63028982638888886</c:v>
                </c:pt>
                <c:pt idx="30316">
                  <c:v>0.63029098379629633</c:v>
                </c:pt>
                <c:pt idx="30317">
                  <c:v>0.63029214120370369</c:v>
                </c:pt>
                <c:pt idx="30318">
                  <c:v>0.63029329861111116</c:v>
                </c:pt>
                <c:pt idx="30319">
                  <c:v>0.63029445601851852</c:v>
                </c:pt>
                <c:pt idx="30320">
                  <c:v>0.6302956828703703</c:v>
                </c:pt>
                <c:pt idx="30321">
                  <c:v>0.63029684027777777</c:v>
                </c:pt>
                <c:pt idx="30322">
                  <c:v>0.63029909722222222</c:v>
                </c:pt>
                <c:pt idx="30323">
                  <c:v>0.63029974537037037</c:v>
                </c:pt>
                <c:pt idx="30324">
                  <c:v>0.63030048611111111</c:v>
                </c:pt>
                <c:pt idx="30325">
                  <c:v>0.63030321759259256</c:v>
                </c:pt>
                <c:pt idx="30326">
                  <c:v>0.63030339120370371</c:v>
                </c:pt>
                <c:pt idx="30327">
                  <c:v>0.63030402777777772</c:v>
                </c:pt>
                <c:pt idx="30328">
                  <c:v>0.63030524305555558</c:v>
                </c:pt>
                <c:pt idx="30329">
                  <c:v>0.63030604166666671</c:v>
                </c:pt>
                <c:pt idx="30330">
                  <c:v>0.63030718749999992</c:v>
                </c:pt>
                <c:pt idx="30331">
                  <c:v>0.63030834490740739</c:v>
                </c:pt>
                <c:pt idx="30332">
                  <c:v>0.63030950231481486</c:v>
                </c:pt>
                <c:pt idx="30333">
                  <c:v>0.63031064814814808</c:v>
                </c:pt>
                <c:pt idx="30334">
                  <c:v>0.63031181712962958</c:v>
                </c:pt>
                <c:pt idx="30335">
                  <c:v>0.63031297453703705</c:v>
                </c:pt>
                <c:pt idx="30336">
                  <c:v>0.63031413194444452</c:v>
                </c:pt>
                <c:pt idx="30337">
                  <c:v>0.63031528935185188</c:v>
                </c:pt>
                <c:pt idx="30338">
                  <c:v>0.63031644675925924</c:v>
                </c:pt>
                <c:pt idx="30339">
                  <c:v>0.6303176041666666</c:v>
                </c:pt>
                <c:pt idx="30340">
                  <c:v>0.63031964120370365</c:v>
                </c:pt>
                <c:pt idx="30341">
                  <c:v>0.63032086805555554</c:v>
                </c:pt>
                <c:pt idx="30342">
                  <c:v>0.63032123842592591</c:v>
                </c:pt>
                <c:pt idx="30343">
                  <c:v>0.63032266203703702</c:v>
                </c:pt>
                <c:pt idx="30344">
                  <c:v>0.63032375000000007</c:v>
                </c:pt>
                <c:pt idx="30345">
                  <c:v>0.63032484953703705</c:v>
                </c:pt>
                <c:pt idx="30346">
                  <c:v>0.6303259722222222</c:v>
                </c:pt>
                <c:pt idx="30347">
                  <c:v>0.63032716435185188</c:v>
                </c:pt>
                <c:pt idx="30348">
                  <c:v>0.63032802083333339</c:v>
                </c:pt>
                <c:pt idx="30349">
                  <c:v>0.63032916666666672</c:v>
                </c:pt>
                <c:pt idx="30350">
                  <c:v>0.63033033564814811</c:v>
                </c:pt>
                <c:pt idx="30351">
                  <c:v>0.63033148148148144</c:v>
                </c:pt>
                <c:pt idx="30352">
                  <c:v>0.63033265046296294</c:v>
                </c:pt>
                <c:pt idx="30353">
                  <c:v>0.63033380787037041</c:v>
                </c:pt>
                <c:pt idx="30354">
                  <c:v>0.63033496527777777</c:v>
                </c:pt>
                <c:pt idx="30355">
                  <c:v>0.63033612268518513</c:v>
                </c:pt>
                <c:pt idx="30356">
                  <c:v>0.63033726851851846</c:v>
                </c:pt>
                <c:pt idx="30357">
                  <c:v>0.63033843750000007</c:v>
                </c:pt>
                <c:pt idx="30358">
                  <c:v>0.63034064814814816</c:v>
                </c:pt>
                <c:pt idx="30359">
                  <c:v>0.63034189814814812</c:v>
                </c:pt>
                <c:pt idx="30360">
                  <c:v>0.63034215277777772</c:v>
                </c:pt>
                <c:pt idx="30361">
                  <c:v>0.63034488425925927</c:v>
                </c:pt>
                <c:pt idx="30362">
                  <c:v>0.63034497685185187</c:v>
                </c:pt>
                <c:pt idx="30363">
                  <c:v>0.63034563657407405</c:v>
                </c:pt>
                <c:pt idx="30364">
                  <c:v>0.63034770833333331</c:v>
                </c:pt>
                <c:pt idx="30365">
                  <c:v>0.63034862268518521</c:v>
                </c:pt>
                <c:pt idx="30366">
                  <c:v>0.63034924768518519</c:v>
                </c:pt>
                <c:pt idx="30367">
                  <c:v>0.63035046296296293</c:v>
                </c:pt>
                <c:pt idx="30368">
                  <c:v>0.63035135416666666</c:v>
                </c:pt>
                <c:pt idx="30369">
                  <c:v>0.63035232638888883</c:v>
                </c:pt>
                <c:pt idx="30370">
                  <c:v>0.63035347222222227</c:v>
                </c:pt>
                <c:pt idx="30371">
                  <c:v>0.63035464120370377</c:v>
                </c:pt>
                <c:pt idx="30372">
                  <c:v>0.63035578703703699</c:v>
                </c:pt>
                <c:pt idx="30373">
                  <c:v>0.63035695601851849</c:v>
                </c:pt>
                <c:pt idx="30374">
                  <c:v>0.63035811342592596</c:v>
                </c:pt>
                <c:pt idx="30375">
                  <c:v>0.63035927083333332</c:v>
                </c:pt>
                <c:pt idx="30376">
                  <c:v>0.63036042824074079</c:v>
                </c:pt>
                <c:pt idx="30377">
                  <c:v>0.63036158564814815</c:v>
                </c:pt>
                <c:pt idx="30378">
                  <c:v>0.63036274305555551</c:v>
                </c:pt>
                <c:pt idx="30379">
                  <c:v>0.63036530092592591</c:v>
                </c:pt>
                <c:pt idx="30380">
                  <c:v>0.63036618055555549</c:v>
                </c:pt>
                <c:pt idx="30381">
                  <c:v>0.63036645833333327</c:v>
                </c:pt>
                <c:pt idx="30382">
                  <c:v>0.63036837962962966</c:v>
                </c:pt>
                <c:pt idx="30383">
                  <c:v>0.63036953703703702</c:v>
                </c:pt>
                <c:pt idx="30384">
                  <c:v>0.63036974537037038</c:v>
                </c:pt>
                <c:pt idx="30385">
                  <c:v>0.63037091435185189</c:v>
                </c:pt>
                <c:pt idx="30386">
                  <c:v>0.63037207175925924</c:v>
                </c:pt>
                <c:pt idx="30387">
                  <c:v>0.63037369212962957</c:v>
                </c:pt>
                <c:pt idx="30388">
                  <c:v>0.63037624999999997</c:v>
                </c:pt>
                <c:pt idx="30389">
                  <c:v>0.63037642361111113</c:v>
                </c:pt>
                <c:pt idx="30390">
                  <c:v>0.63037662037037034</c:v>
                </c:pt>
                <c:pt idx="30391">
                  <c:v>0.63037777777777781</c:v>
                </c:pt>
                <c:pt idx="30392">
                  <c:v>0.63037894675925932</c:v>
                </c:pt>
                <c:pt idx="30393">
                  <c:v>0.63038010416666668</c:v>
                </c:pt>
                <c:pt idx="30394">
                  <c:v>0.63038125</c:v>
                </c:pt>
                <c:pt idx="30395">
                  <c:v>0.63038241898148151</c:v>
                </c:pt>
                <c:pt idx="30396">
                  <c:v>0.63038357638888898</c:v>
                </c:pt>
                <c:pt idx="30397">
                  <c:v>0.63038473379629634</c:v>
                </c:pt>
                <c:pt idx="30398">
                  <c:v>0.6303858912037037</c:v>
                </c:pt>
                <c:pt idx="30399">
                  <c:v>0.63038704861111106</c:v>
                </c:pt>
                <c:pt idx="30400">
                  <c:v>0.63038850694444448</c:v>
                </c:pt>
                <c:pt idx="30401">
                  <c:v>0.63039093749999997</c:v>
                </c:pt>
                <c:pt idx="30402">
                  <c:v>0.63039104166666671</c:v>
                </c:pt>
                <c:pt idx="30403">
                  <c:v>0.63039196759259264</c:v>
                </c:pt>
                <c:pt idx="30404">
                  <c:v>0.63039423611111112</c:v>
                </c:pt>
                <c:pt idx="30405">
                  <c:v>0.63039493055555562</c:v>
                </c:pt>
                <c:pt idx="30406">
                  <c:v>0.63039556712962963</c:v>
                </c:pt>
                <c:pt idx="30407">
                  <c:v>0.63039708333333333</c:v>
                </c:pt>
                <c:pt idx="30408">
                  <c:v>0.63039753472222226</c:v>
                </c:pt>
                <c:pt idx="30409">
                  <c:v>0.63039945601851854</c:v>
                </c:pt>
                <c:pt idx="30410">
                  <c:v>0.63040013888888891</c:v>
                </c:pt>
                <c:pt idx="30411">
                  <c:v>0.63040093750000004</c:v>
                </c:pt>
                <c:pt idx="30412">
                  <c:v>0.63040208333333336</c:v>
                </c:pt>
                <c:pt idx="30413">
                  <c:v>0.63040325231481487</c:v>
                </c:pt>
                <c:pt idx="30414">
                  <c:v>0.63040439814814819</c:v>
                </c:pt>
                <c:pt idx="30415">
                  <c:v>0.63040556712962958</c:v>
                </c:pt>
                <c:pt idx="30416">
                  <c:v>0.63040672453703706</c:v>
                </c:pt>
                <c:pt idx="30417">
                  <c:v>0.63040788194444441</c:v>
                </c:pt>
                <c:pt idx="30418">
                  <c:v>0.63040903935185189</c:v>
                </c:pt>
                <c:pt idx="30419">
                  <c:v>0.63041019675925924</c:v>
                </c:pt>
                <c:pt idx="30420">
                  <c:v>0.6304113541666666</c:v>
                </c:pt>
                <c:pt idx="30421">
                  <c:v>0.63041251157407407</c:v>
                </c:pt>
                <c:pt idx="30422">
                  <c:v>0.63041428240740738</c:v>
                </c:pt>
                <c:pt idx="30423">
                  <c:v>0.63041543981481485</c:v>
                </c:pt>
                <c:pt idx="30424">
                  <c:v>0.63041628472222222</c:v>
                </c:pt>
                <c:pt idx="30425">
                  <c:v>0.63041767361111112</c:v>
                </c:pt>
                <c:pt idx="30426">
                  <c:v>0.63041835648148148</c:v>
                </c:pt>
                <c:pt idx="30427">
                  <c:v>0.63041945601851856</c:v>
                </c:pt>
                <c:pt idx="30428">
                  <c:v>0.63042114583333331</c:v>
                </c:pt>
                <c:pt idx="30429">
                  <c:v>0.63042177083333328</c:v>
                </c:pt>
                <c:pt idx="30430">
                  <c:v>0.63042291666666672</c:v>
                </c:pt>
                <c:pt idx="30431">
                  <c:v>0.63042408564814822</c:v>
                </c:pt>
                <c:pt idx="30432">
                  <c:v>0.63042524305555558</c:v>
                </c:pt>
                <c:pt idx="30433">
                  <c:v>0.6304263888888888</c:v>
                </c:pt>
                <c:pt idx="30434">
                  <c:v>0.63042756944444445</c:v>
                </c:pt>
                <c:pt idx="30435">
                  <c:v>0.63042871527777777</c:v>
                </c:pt>
                <c:pt idx="30436">
                  <c:v>0.63042991898148149</c:v>
                </c:pt>
                <c:pt idx="30437">
                  <c:v>0.6304310300925926</c:v>
                </c:pt>
                <c:pt idx="30438">
                  <c:v>0.63043218749999996</c:v>
                </c:pt>
                <c:pt idx="30439">
                  <c:v>0.6304333680555555</c:v>
                </c:pt>
                <c:pt idx="30440">
                  <c:v>0.63043503472222218</c:v>
                </c:pt>
                <c:pt idx="30441">
                  <c:v>0.63043635416666666</c:v>
                </c:pt>
                <c:pt idx="30442">
                  <c:v>0.63043740740740739</c:v>
                </c:pt>
                <c:pt idx="30443">
                  <c:v>0.63043896990740744</c:v>
                </c:pt>
                <c:pt idx="30444">
                  <c:v>0.63043988425925923</c:v>
                </c:pt>
                <c:pt idx="30445">
                  <c:v>0.63044031249999999</c:v>
                </c:pt>
                <c:pt idx="30446">
                  <c:v>0.63044218750000003</c:v>
                </c:pt>
                <c:pt idx="30447">
                  <c:v>0.63044313657407403</c:v>
                </c:pt>
                <c:pt idx="30448">
                  <c:v>0.63044376157407411</c:v>
                </c:pt>
                <c:pt idx="30449">
                  <c:v>0.63044491898148147</c:v>
                </c:pt>
                <c:pt idx="30450">
                  <c:v>0.63044607638888883</c:v>
                </c:pt>
                <c:pt idx="30451">
                  <c:v>0.63044722222222227</c:v>
                </c:pt>
                <c:pt idx="30452">
                  <c:v>0.63044839120370377</c:v>
                </c:pt>
                <c:pt idx="30453">
                  <c:v>0.63044953703703699</c:v>
                </c:pt>
                <c:pt idx="30454">
                  <c:v>0.63045070601851849</c:v>
                </c:pt>
                <c:pt idx="30455">
                  <c:v>0.63045186342592585</c:v>
                </c:pt>
                <c:pt idx="30456">
                  <c:v>0.63045302083333332</c:v>
                </c:pt>
                <c:pt idx="30457">
                  <c:v>0.63045417824074079</c:v>
                </c:pt>
                <c:pt idx="30458">
                  <c:v>0.63045621527777784</c:v>
                </c:pt>
                <c:pt idx="30459">
                  <c:v>0.63045755787037039</c:v>
                </c:pt>
                <c:pt idx="30460">
                  <c:v>0.63045770833333337</c:v>
                </c:pt>
                <c:pt idx="30461">
                  <c:v>0.63045998842592599</c:v>
                </c:pt>
                <c:pt idx="30462">
                  <c:v>0.63046152777777775</c:v>
                </c:pt>
                <c:pt idx="30463">
                  <c:v>0.6304628356481482</c:v>
                </c:pt>
                <c:pt idx="30464">
                  <c:v>0.63046402777777777</c:v>
                </c:pt>
                <c:pt idx="30465">
                  <c:v>0.63046513888888889</c:v>
                </c:pt>
                <c:pt idx="30466">
                  <c:v>0.63046628472222221</c:v>
                </c:pt>
                <c:pt idx="30467">
                  <c:v>0.63046738425925919</c:v>
                </c:pt>
                <c:pt idx="30468">
                  <c:v>0.63046847222222224</c:v>
                </c:pt>
                <c:pt idx="30469">
                  <c:v>0.63046961805555557</c:v>
                </c:pt>
                <c:pt idx="30470">
                  <c:v>0.63047078703703707</c:v>
                </c:pt>
                <c:pt idx="30471">
                  <c:v>0.6304719328703704</c:v>
                </c:pt>
                <c:pt idx="30472">
                  <c:v>0.63047310185185179</c:v>
                </c:pt>
                <c:pt idx="30473">
                  <c:v>0.63047424768518512</c:v>
                </c:pt>
                <c:pt idx="30474">
                  <c:v>0.63047541666666673</c:v>
                </c:pt>
                <c:pt idx="30475">
                  <c:v>0.63047657407407409</c:v>
                </c:pt>
                <c:pt idx="30476">
                  <c:v>0.63047773148148145</c:v>
                </c:pt>
                <c:pt idx="30477">
                  <c:v>0.63047888888888881</c:v>
                </c:pt>
                <c:pt idx="30478">
                  <c:v>0.63048028935185185</c:v>
                </c:pt>
                <c:pt idx="30479">
                  <c:v>0.6304816319444444</c:v>
                </c:pt>
                <c:pt idx="30480">
                  <c:v>0.63048271990740745</c:v>
                </c:pt>
                <c:pt idx="30481">
                  <c:v>0.63048461805555556</c:v>
                </c:pt>
                <c:pt idx="30482">
                  <c:v>0.63048556712962966</c:v>
                </c:pt>
                <c:pt idx="30483">
                  <c:v>0.63048584490740744</c:v>
                </c:pt>
                <c:pt idx="30484">
                  <c:v>0.63048703703703701</c:v>
                </c:pt>
                <c:pt idx="30485">
                  <c:v>0.63048864583333331</c:v>
                </c:pt>
                <c:pt idx="30486">
                  <c:v>0.63048929398148146</c:v>
                </c:pt>
                <c:pt idx="30487">
                  <c:v>0.63049046296296296</c:v>
                </c:pt>
                <c:pt idx="30488">
                  <c:v>0.63049162037037043</c:v>
                </c:pt>
                <c:pt idx="30489">
                  <c:v>0.63049277777777779</c:v>
                </c:pt>
                <c:pt idx="30490">
                  <c:v>0.63049392361111112</c:v>
                </c:pt>
                <c:pt idx="30491">
                  <c:v>0.63049509259259262</c:v>
                </c:pt>
                <c:pt idx="30492">
                  <c:v>0.63049624999999998</c:v>
                </c:pt>
                <c:pt idx="30493">
                  <c:v>0.63049740740740745</c:v>
                </c:pt>
                <c:pt idx="30494">
                  <c:v>0.63049855324074067</c:v>
                </c:pt>
                <c:pt idx="30495">
                  <c:v>0.63049972222222217</c:v>
                </c:pt>
                <c:pt idx="30496">
                  <c:v>0.63050098379629638</c:v>
                </c:pt>
                <c:pt idx="30497">
                  <c:v>0.63050211805555556</c:v>
                </c:pt>
                <c:pt idx="30498">
                  <c:v>0.63050425925925924</c:v>
                </c:pt>
                <c:pt idx="30499">
                  <c:v>0.63050476851851855</c:v>
                </c:pt>
                <c:pt idx="30500">
                  <c:v>0.63050556712962957</c:v>
                </c:pt>
                <c:pt idx="30501">
                  <c:v>0.63050773148148154</c:v>
                </c:pt>
                <c:pt idx="30502">
                  <c:v>0.63050802083333324</c:v>
                </c:pt>
                <c:pt idx="30503">
                  <c:v>0.63050906250000005</c:v>
                </c:pt>
                <c:pt idx="30504">
                  <c:v>0.63051135416666659</c:v>
                </c:pt>
                <c:pt idx="30505">
                  <c:v>0.63051150462962968</c:v>
                </c:pt>
                <c:pt idx="30506">
                  <c:v>0.63051245370370368</c:v>
                </c:pt>
                <c:pt idx="30507">
                  <c:v>0.63051361111111104</c:v>
                </c:pt>
                <c:pt idx="30508">
                  <c:v>0.63051476851851851</c:v>
                </c:pt>
                <c:pt idx="30509">
                  <c:v>0.63051592592592598</c:v>
                </c:pt>
                <c:pt idx="30510">
                  <c:v>0.63051708333333334</c:v>
                </c:pt>
                <c:pt idx="30511">
                  <c:v>0.6305182407407407</c:v>
                </c:pt>
                <c:pt idx="30512">
                  <c:v>0.63051946759259259</c:v>
                </c:pt>
                <c:pt idx="30513">
                  <c:v>0.63052055555555553</c:v>
                </c:pt>
                <c:pt idx="30514">
                  <c:v>0.63052170138888886</c:v>
                </c:pt>
                <c:pt idx="30515">
                  <c:v>0.63052287037037036</c:v>
                </c:pt>
                <c:pt idx="30516">
                  <c:v>0.63052406250000004</c:v>
                </c:pt>
                <c:pt idx="30517">
                  <c:v>0.63052578703703699</c:v>
                </c:pt>
                <c:pt idx="30518">
                  <c:v>0.630527175925926</c:v>
                </c:pt>
                <c:pt idx="30519">
                  <c:v>0.63052758101851847</c:v>
                </c:pt>
                <c:pt idx="30520">
                  <c:v>0.63053140046296297</c:v>
                </c:pt>
                <c:pt idx="30521">
                  <c:v>0.63053170138888892</c:v>
                </c:pt>
                <c:pt idx="30522">
                  <c:v>0.63053342592592598</c:v>
                </c:pt>
                <c:pt idx="30523">
                  <c:v>0.63053429398148153</c:v>
                </c:pt>
                <c:pt idx="30524">
                  <c:v>0.63053527777777774</c:v>
                </c:pt>
                <c:pt idx="30525">
                  <c:v>0.63053708333333336</c:v>
                </c:pt>
                <c:pt idx="30526">
                  <c:v>0.63053741898148141</c:v>
                </c:pt>
                <c:pt idx="30527">
                  <c:v>0.63053858796296292</c:v>
                </c:pt>
                <c:pt idx="30528">
                  <c:v>0.63053974537037039</c:v>
                </c:pt>
                <c:pt idx="30529">
                  <c:v>0.63054090277777775</c:v>
                </c:pt>
                <c:pt idx="30530">
                  <c:v>0.63054206018518522</c:v>
                </c:pt>
                <c:pt idx="30531">
                  <c:v>0.63054321759259258</c:v>
                </c:pt>
                <c:pt idx="30532">
                  <c:v>0.63054437500000005</c:v>
                </c:pt>
                <c:pt idx="30533">
                  <c:v>0.63054553240740741</c:v>
                </c:pt>
                <c:pt idx="30534">
                  <c:v>0.63054668981481476</c:v>
                </c:pt>
                <c:pt idx="30535">
                  <c:v>0.63054784722222224</c:v>
                </c:pt>
                <c:pt idx="30536">
                  <c:v>0.63054912037037036</c:v>
                </c:pt>
                <c:pt idx="30537">
                  <c:v>0.63055038194444446</c:v>
                </c:pt>
                <c:pt idx="30538">
                  <c:v>0.63055214120370373</c:v>
                </c:pt>
                <c:pt idx="30539">
                  <c:v>0.63055291666666669</c:v>
                </c:pt>
                <c:pt idx="30540">
                  <c:v>0.63055379629629627</c:v>
                </c:pt>
                <c:pt idx="30541">
                  <c:v>0.63055525462962969</c:v>
                </c:pt>
                <c:pt idx="30542">
                  <c:v>0.63055594907407408</c:v>
                </c:pt>
                <c:pt idx="30543">
                  <c:v>0.63055752314814817</c:v>
                </c:pt>
                <c:pt idx="30544">
                  <c:v>0.6305586689814815</c:v>
                </c:pt>
                <c:pt idx="30545">
                  <c:v>0.63055940972222224</c:v>
                </c:pt>
                <c:pt idx="30546">
                  <c:v>0.63056057870370374</c:v>
                </c:pt>
                <c:pt idx="30547">
                  <c:v>0.6305617361111111</c:v>
                </c:pt>
                <c:pt idx="30548">
                  <c:v>0.63056288194444443</c:v>
                </c:pt>
                <c:pt idx="30549">
                  <c:v>0.6305640393518519</c:v>
                </c:pt>
                <c:pt idx="30550">
                  <c:v>0.6305652083333334</c:v>
                </c:pt>
                <c:pt idx="30551">
                  <c:v>0.63056636574074076</c:v>
                </c:pt>
                <c:pt idx="30552">
                  <c:v>0.63056752314814812</c:v>
                </c:pt>
                <c:pt idx="30553">
                  <c:v>0.63056868055555548</c:v>
                </c:pt>
                <c:pt idx="30554">
                  <c:v>0.63056983796296295</c:v>
                </c:pt>
                <c:pt idx="30555">
                  <c:v>0.63057210648148143</c:v>
                </c:pt>
                <c:pt idx="30556">
                  <c:v>0.63057312499999996</c:v>
                </c:pt>
                <c:pt idx="30557">
                  <c:v>0.63057366898148148</c:v>
                </c:pt>
                <c:pt idx="30558">
                  <c:v>0.63057454861111117</c:v>
                </c:pt>
                <c:pt idx="30559">
                  <c:v>0.63057597222222228</c:v>
                </c:pt>
                <c:pt idx="30560">
                  <c:v>0.63057678240740744</c:v>
                </c:pt>
                <c:pt idx="30561">
                  <c:v>0.63057880787037035</c:v>
                </c:pt>
                <c:pt idx="30562">
                  <c:v>0.63057973379629628</c:v>
                </c:pt>
                <c:pt idx="30563">
                  <c:v>0.63058025462962963</c:v>
                </c:pt>
                <c:pt idx="30564">
                  <c:v>0.63058141203703699</c:v>
                </c:pt>
                <c:pt idx="30565">
                  <c:v>0.63058265046296291</c:v>
                </c:pt>
                <c:pt idx="30566">
                  <c:v>0.63058372685185182</c:v>
                </c:pt>
                <c:pt idx="30567">
                  <c:v>0.63058488425925929</c:v>
                </c:pt>
                <c:pt idx="30568">
                  <c:v>0.63058604166666665</c:v>
                </c:pt>
                <c:pt idx="30569">
                  <c:v>0.63058719907407401</c:v>
                </c:pt>
                <c:pt idx="30570">
                  <c:v>0.63058835648148148</c:v>
                </c:pt>
                <c:pt idx="30571">
                  <c:v>0.63058951388888895</c:v>
                </c:pt>
                <c:pt idx="30572">
                  <c:v>0.63059067129629631</c:v>
                </c:pt>
                <c:pt idx="30573">
                  <c:v>0.63059182870370367</c:v>
                </c:pt>
                <c:pt idx="30574">
                  <c:v>0.63059305555555556</c:v>
                </c:pt>
                <c:pt idx="30575">
                  <c:v>0.6305942708333333</c:v>
                </c:pt>
                <c:pt idx="30576">
                  <c:v>0.63059555555555558</c:v>
                </c:pt>
                <c:pt idx="30577">
                  <c:v>0.63059664351851852</c:v>
                </c:pt>
                <c:pt idx="30578">
                  <c:v>0.63059806712962962</c:v>
                </c:pt>
                <c:pt idx="30579">
                  <c:v>0.63059883101851855</c:v>
                </c:pt>
                <c:pt idx="30580">
                  <c:v>0.63060023148148148</c:v>
                </c:pt>
                <c:pt idx="30581">
                  <c:v>0.63060119212962962</c:v>
                </c:pt>
                <c:pt idx="30582">
                  <c:v>0.63060247685185178</c:v>
                </c:pt>
                <c:pt idx="30583">
                  <c:v>0.63060375000000002</c:v>
                </c:pt>
                <c:pt idx="30584">
                  <c:v>0.63060494212962959</c:v>
                </c:pt>
                <c:pt idx="30585">
                  <c:v>0.63060571759259265</c:v>
                </c:pt>
                <c:pt idx="30586">
                  <c:v>0.63060686342592587</c:v>
                </c:pt>
                <c:pt idx="30587">
                  <c:v>0.63060803240740737</c:v>
                </c:pt>
                <c:pt idx="30588">
                  <c:v>0.63060918981481484</c:v>
                </c:pt>
                <c:pt idx="30589">
                  <c:v>0.6306103472222222</c:v>
                </c:pt>
                <c:pt idx="30590">
                  <c:v>0.63061150462962967</c:v>
                </c:pt>
                <c:pt idx="30591">
                  <c:v>0.63061266203703703</c:v>
                </c:pt>
                <c:pt idx="30592">
                  <c:v>0.63061381944444439</c:v>
                </c:pt>
                <c:pt idx="30593">
                  <c:v>0.63061497685185186</c:v>
                </c:pt>
                <c:pt idx="30594">
                  <c:v>0.63061613425925922</c:v>
                </c:pt>
                <c:pt idx="30595">
                  <c:v>0.63061746527777784</c:v>
                </c:pt>
                <c:pt idx="30596">
                  <c:v>0.6306186226851852</c:v>
                </c:pt>
                <c:pt idx="30597">
                  <c:v>0.63062042824074083</c:v>
                </c:pt>
                <c:pt idx="30598">
                  <c:v>0.63062099537037042</c:v>
                </c:pt>
                <c:pt idx="30599">
                  <c:v>0.6306221296296296</c:v>
                </c:pt>
                <c:pt idx="30600">
                  <c:v>0.63062435185185184</c:v>
                </c:pt>
                <c:pt idx="30601">
                  <c:v>0.63062459490740741</c:v>
                </c:pt>
                <c:pt idx="30602">
                  <c:v>0.63062547453703699</c:v>
                </c:pt>
                <c:pt idx="30603">
                  <c:v>0.63062662037037032</c:v>
                </c:pt>
                <c:pt idx="30604">
                  <c:v>0.63062770833333326</c:v>
                </c:pt>
                <c:pt idx="30605">
                  <c:v>0.6306288541666667</c:v>
                </c:pt>
                <c:pt idx="30606">
                  <c:v>0.63063004629629626</c:v>
                </c:pt>
                <c:pt idx="30607">
                  <c:v>0.63063118055555556</c:v>
                </c:pt>
                <c:pt idx="30608">
                  <c:v>0.63063233796296292</c:v>
                </c:pt>
                <c:pt idx="30609">
                  <c:v>0.63063349537037028</c:v>
                </c:pt>
                <c:pt idx="30610">
                  <c:v>0.63063465277777786</c:v>
                </c:pt>
                <c:pt idx="30611">
                  <c:v>0.63063579861111108</c:v>
                </c:pt>
                <c:pt idx="30612">
                  <c:v>0.63063696759259258</c:v>
                </c:pt>
                <c:pt idx="30613">
                  <c:v>0.63063812499999994</c:v>
                </c:pt>
                <c:pt idx="30614">
                  <c:v>0.63063928240740741</c:v>
                </c:pt>
                <c:pt idx="30615">
                  <c:v>0.63064153935185185</c:v>
                </c:pt>
                <c:pt idx="30616">
                  <c:v>0.63064270833333336</c:v>
                </c:pt>
                <c:pt idx="30617">
                  <c:v>0.63064285879629622</c:v>
                </c:pt>
                <c:pt idx="30618">
                  <c:v>0.630644837962963</c:v>
                </c:pt>
                <c:pt idx="30619">
                  <c:v>0.63064618055555555</c:v>
                </c:pt>
                <c:pt idx="30620">
                  <c:v>0.6306465740740741</c:v>
                </c:pt>
                <c:pt idx="30621">
                  <c:v>0.63064831018518519</c:v>
                </c:pt>
                <c:pt idx="30622">
                  <c:v>0.63064930555555554</c:v>
                </c:pt>
                <c:pt idx="30623">
                  <c:v>0.63064968750000006</c:v>
                </c:pt>
                <c:pt idx="30624">
                  <c:v>0.63065085648148145</c:v>
                </c:pt>
                <c:pt idx="30625">
                  <c:v>0.63065201388888892</c:v>
                </c:pt>
                <c:pt idx="30626">
                  <c:v>0.63065317129629628</c:v>
                </c:pt>
                <c:pt idx="30627">
                  <c:v>0.63065432870370375</c:v>
                </c:pt>
                <c:pt idx="30628">
                  <c:v>0.63065548611111111</c:v>
                </c:pt>
                <c:pt idx="30629">
                  <c:v>0.63065664351851847</c:v>
                </c:pt>
                <c:pt idx="30630">
                  <c:v>0.63065780092592594</c:v>
                </c:pt>
                <c:pt idx="30631">
                  <c:v>0.6306589583333333</c:v>
                </c:pt>
                <c:pt idx="30632">
                  <c:v>0.63066011574074077</c:v>
                </c:pt>
                <c:pt idx="30633">
                  <c:v>0.63066127314814813</c:v>
                </c:pt>
                <c:pt idx="30634">
                  <c:v>0.63066307870370375</c:v>
                </c:pt>
                <c:pt idx="30635">
                  <c:v>0.63066435185185188</c:v>
                </c:pt>
                <c:pt idx="30636">
                  <c:v>0.63066474537037043</c:v>
                </c:pt>
                <c:pt idx="30637">
                  <c:v>0.63066711805555564</c:v>
                </c:pt>
                <c:pt idx="30638">
                  <c:v>0.63066868055555558</c:v>
                </c:pt>
                <c:pt idx="30639">
                  <c:v>0.63066902777777778</c:v>
                </c:pt>
                <c:pt idx="30640">
                  <c:v>0.63067128472222223</c:v>
                </c:pt>
                <c:pt idx="30641">
                  <c:v>0.63067168981481481</c:v>
                </c:pt>
                <c:pt idx="30642">
                  <c:v>0.63067228009259257</c:v>
                </c:pt>
                <c:pt idx="30643">
                  <c:v>0.63067326388888889</c:v>
                </c:pt>
                <c:pt idx="30644">
                  <c:v>0.63067498842592595</c:v>
                </c:pt>
                <c:pt idx="30645">
                  <c:v>0.63067520833333335</c:v>
                </c:pt>
                <c:pt idx="30646">
                  <c:v>0.63067649305555551</c:v>
                </c:pt>
                <c:pt idx="30647">
                  <c:v>0.63067747685185183</c:v>
                </c:pt>
                <c:pt idx="30648">
                  <c:v>0.63067863425925919</c:v>
                </c:pt>
                <c:pt idx="30649">
                  <c:v>0.63067978009259262</c:v>
                </c:pt>
                <c:pt idx="30650">
                  <c:v>0.63068093749999998</c:v>
                </c:pt>
                <c:pt idx="30651">
                  <c:v>0.63068210648148149</c:v>
                </c:pt>
                <c:pt idx="30652">
                  <c:v>0.63068327546296299</c:v>
                </c:pt>
                <c:pt idx="30653">
                  <c:v>0.63068442129629632</c:v>
                </c:pt>
                <c:pt idx="30654">
                  <c:v>0.63068557870370368</c:v>
                </c:pt>
                <c:pt idx="30655">
                  <c:v>0.63068673611111115</c:v>
                </c:pt>
                <c:pt idx="30656">
                  <c:v>0.63068797453703707</c:v>
                </c:pt>
                <c:pt idx="30657">
                  <c:v>0.63068906250000001</c:v>
                </c:pt>
                <c:pt idx="30658">
                  <c:v>0.63069085648148149</c:v>
                </c:pt>
                <c:pt idx="30659">
                  <c:v>0.63069135416666666</c:v>
                </c:pt>
                <c:pt idx="30660">
                  <c:v>0.63069292824074075</c:v>
                </c:pt>
                <c:pt idx="30661">
                  <c:v>0.63069442129629627</c:v>
                </c:pt>
                <c:pt idx="30662">
                  <c:v>0.63069495370370376</c:v>
                </c:pt>
                <c:pt idx="30663">
                  <c:v>0.63069715277777771</c:v>
                </c:pt>
                <c:pt idx="30664">
                  <c:v>0.63069732638888898</c:v>
                </c:pt>
                <c:pt idx="30665">
                  <c:v>0.6306983796296296</c:v>
                </c:pt>
                <c:pt idx="30666">
                  <c:v>0.63070074074074078</c:v>
                </c:pt>
                <c:pt idx="30667">
                  <c:v>0.63070084490740741</c:v>
                </c:pt>
                <c:pt idx="30668">
                  <c:v>0.63070178240740737</c:v>
                </c:pt>
                <c:pt idx="30669">
                  <c:v>0.63070293981481473</c:v>
                </c:pt>
                <c:pt idx="30670">
                  <c:v>0.6307040972222222</c:v>
                </c:pt>
                <c:pt idx="30671">
                  <c:v>0.63070525462962967</c:v>
                </c:pt>
                <c:pt idx="30672">
                  <c:v>0.63070641203703703</c:v>
                </c:pt>
                <c:pt idx="30673">
                  <c:v>0.63070756944444439</c:v>
                </c:pt>
                <c:pt idx="30674">
                  <c:v>0.63070872685185186</c:v>
                </c:pt>
                <c:pt idx="30675">
                  <c:v>0.63070988425925933</c:v>
                </c:pt>
                <c:pt idx="30676">
                  <c:v>0.63071104166666669</c:v>
                </c:pt>
                <c:pt idx="30677">
                  <c:v>0.63071219907407405</c:v>
                </c:pt>
                <c:pt idx="30678">
                  <c:v>0.6307144560185185</c:v>
                </c:pt>
                <c:pt idx="30679">
                  <c:v>0.63071585648148143</c:v>
                </c:pt>
                <c:pt idx="30680">
                  <c:v>0.63071723379629629</c:v>
                </c:pt>
                <c:pt idx="30681">
                  <c:v>0.63071938657407411</c:v>
                </c:pt>
                <c:pt idx="30682">
                  <c:v>0.63072129629629625</c:v>
                </c:pt>
                <c:pt idx="30683">
                  <c:v>0.63072232638888892</c:v>
                </c:pt>
                <c:pt idx="30684">
                  <c:v>0.63072290509259266</c:v>
                </c:pt>
                <c:pt idx="30685">
                  <c:v>0.63072400462962963</c:v>
                </c:pt>
                <c:pt idx="30686">
                  <c:v>0.63072515046296296</c:v>
                </c:pt>
                <c:pt idx="30687">
                  <c:v>0.63072631944444446</c:v>
                </c:pt>
                <c:pt idx="30688">
                  <c:v>0.63072746527777779</c:v>
                </c:pt>
                <c:pt idx="30689">
                  <c:v>0.63072863425925918</c:v>
                </c:pt>
                <c:pt idx="30690">
                  <c:v>0.63072979166666665</c:v>
                </c:pt>
                <c:pt idx="30691">
                  <c:v>0.63073094907407412</c:v>
                </c:pt>
                <c:pt idx="30692">
                  <c:v>0.63073210648148148</c:v>
                </c:pt>
                <c:pt idx="30693">
                  <c:v>0.63073326388888884</c:v>
                </c:pt>
                <c:pt idx="30694">
                  <c:v>0.63073442129629631</c:v>
                </c:pt>
                <c:pt idx="30695">
                  <c:v>0.63073592592592598</c:v>
                </c:pt>
                <c:pt idx="30696">
                  <c:v>0.63073708333333334</c:v>
                </c:pt>
                <c:pt idx="30697">
                  <c:v>0.63073811342592589</c:v>
                </c:pt>
                <c:pt idx="30698">
                  <c:v>0.63073939814814817</c:v>
                </c:pt>
                <c:pt idx="30699">
                  <c:v>0.63074068287037044</c:v>
                </c:pt>
                <c:pt idx="30700">
                  <c:v>0.63074166666666664</c:v>
                </c:pt>
                <c:pt idx="30701">
                  <c:v>0.63074334490740736</c:v>
                </c:pt>
                <c:pt idx="30702">
                  <c:v>0.63074379629629629</c:v>
                </c:pt>
                <c:pt idx="30703">
                  <c:v>0.63074483796296299</c:v>
                </c:pt>
                <c:pt idx="30704">
                  <c:v>0.63074599537037035</c:v>
                </c:pt>
                <c:pt idx="30705">
                  <c:v>0.63074715277777771</c:v>
                </c:pt>
                <c:pt idx="30706">
                  <c:v>0.63074831018518518</c:v>
                </c:pt>
                <c:pt idx="30707">
                  <c:v>0.63074945601851851</c:v>
                </c:pt>
                <c:pt idx="30708">
                  <c:v>0.63075062500000001</c:v>
                </c:pt>
                <c:pt idx="30709">
                  <c:v>0.63075177083333334</c:v>
                </c:pt>
                <c:pt idx="30710">
                  <c:v>0.63075293981481473</c:v>
                </c:pt>
                <c:pt idx="30711">
                  <c:v>0.6307540972222222</c:v>
                </c:pt>
                <c:pt idx="30712">
                  <c:v>0.63075525462962967</c:v>
                </c:pt>
                <c:pt idx="30713">
                  <c:v>0.63075689814814817</c:v>
                </c:pt>
                <c:pt idx="30714">
                  <c:v>0.63075806712962967</c:v>
                </c:pt>
                <c:pt idx="30715">
                  <c:v>0.63075878472222224</c:v>
                </c:pt>
                <c:pt idx="30716">
                  <c:v>0.63076093750000006</c:v>
                </c:pt>
                <c:pt idx="30717">
                  <c:v>0.63076140046296303</c:v>
                </c:pt>
                <c:pt idx="30718">
                  <c:v>0.6307625925925926</c:v>
                </c:pt>
                <c:pt idx="30719">
                  <c:v>0.63076435185185187</c:v>
                </c:pt>
                <c:pt idx="30720">
                  <c:v>0.63076467592592589</c:v>
                </c:pt>
                <c:pt idx="30721">
                  <c:v>0.63076607638888882</c:v>
                </c:pt>
                <c:pt idx="30722">
                  <c:v>0.63076767361111108</c:v>
                </c:pt>
                <c:pt idx="30723">
                  <c:v>0.63076815972222222</c:v>
                </c:pt>
                <c:pt idx="30724">
                  <c:v>0.63076914351851854</c:v>
                </c:pt>
                <c:pt idx="30725">
                  <c:v>0.63077028935185186</c:v>
                </c:pt>
                <c:pt idx="30726">
                  <c:v>0.63077145833333337</c:v>
                </c:pt>
                <c:pt idx="30727">
                  <c:v>0.63077261574074073</c:v>
                </c:pt>
                <c:pt idx="30728">
                  <c:v>0.63077376157407405</c:v>
                </c:pt>
                <c:pt idx="30729">
                  <c:v>0.63077493055555556</c:v>
                </c:pt>
                <c:pt idx="30730">
                  <c:v>0.63077608796296292</c:v>
                </c:pt>
                <c:pt idx="30731">
                  <c:v>0.63077724537037039</c:v>
                </c:pt>
                <c:pt idx="30732">
                  <c:v>0.63077840277777775</c:v>
                </c:pt>
                <c:pt idx="30733">
                  <c:v>0.63077957175925925</c:v>
                </c:pt>
                <c:pt idx="30734">
                  <c:v>0.63078090277777776</c:v>
                </c:pt>
                <c:pt idx="30735">
                  <c:v>0.63078206018518523</c:v>
                </c:pt>
                <c:pt idx="30736">
                  <c:v>0.63078366898148153</c:v>
                </c:pt>
                <c:pt idx="30737">
                  <c:v>0.63078528935185185</c:v>
                </c:pt>
                <c:pt idx="30738">
                  <c:v>0.63078547453703704</c:v>
                </c:pt>
                <c:pt idx="30739">
                  <c:v>0.63078728009259255</c:v>
                </c:pt>
                <c:pt idx="30740">
                  <c:v>0.6307889351851852</c:v>
                </c:pt>
                <c:pt idx="30741">
                  <c:v>0.63078916666666673</c:v>
                </c:pt>
                <c:pt idx="30742">
                  <c:v>0.63079068287037043</c:v>
                </c:pt>
                <c:pt idx="30743">
                  <c:v>0.63079152777777781</c:v>
                </c:pt>
                <c:pt idx="30744">
                  <c:v>0.63079229166666662</c:v>
                </c:pt>
                <c:pt idx="30745">
                  <c:v>0.63079344907407409</c:v>
                </c:pt>
                <c:pt idx="30746">
                  <c:v>0.63079460648148156</c:v>
                </c:pt>
                <c:pt idx="30747">
                  <c:v>0.63079576388888892</c:v>
                </c:pt>
                <c:pt idx="30748">
                  <c:v>0.63079692129629628</c:v>
                </c:pt>
                <c:pt idx="30749">
                  <c:v>0.63079807870370364</c:v>
                </c:pt>
                <c:pt idx="30750">
                  <c:v>0.63079922453703707</c:v>
                </c:pt>
                <c:pt idx="30751">
                  <c:v>0.63080039351851858</c:v>
                </c:pt>
                <c:pt idx="30752">
                  <c:v>0.63080155092592594</c:v>
                </c:pt>
                <c:pt idx="30753">
                  <c:v>0.6308027083333333</c:v>
                </c:pt>
                <c:pt idx="30754">
                  <c:v>0.63080395833333336</c:v>
                </c:pt>
                <c:pt idx="30755">
                  <c:v>0.63080664351851856</c:v>
                </c:pt>
                <c:pt idx="30756">
                  <c:v>0.63080700231481479</c:v>
                </c:pt>
                <c:pt idx="30757">
                  <c:v>0.63080739583333334</c:v>
                </c:pt>
                <c:pt idx="30758">
                  <c:v>0.63080930555555559</c:v>
                </c:pt>
                <c:pt idx="30759">
                  <c:v>0.63081087962962956</c:v>
                </c:pt>
                <c:pt idx="30760">
                  <c:v>0.6308111111111111</c:v>
                </c:pt>
                <c:pt idx="30761">
                  <c:v>0.63081271990740739</c:v>
                </c:pt>
                <c:pt idx="30762">
                  <c:v>0.63081376157407409</c:v>
                </c:pt>
                <c:pt idx="30763">
                  <c:v>0.63081439814814821</c:v>
                </c:pt>
                <c:pt idx="30764">
                  <c:v>0.6308154398148148</c:v>
                </c:pt>
                <c:pt idx="30765">
                  <c:v>0.63081658564814813</c:v>
                </c:pt>
                <c:pt idx="30766">
                  <c:v>0.63081775462962963</c:v>
                </c:pt>
                <c:pt idx="30767">
                  <c:v>0.63081891203703699</c:v>
                </c:pt>
                <c:pt idx="30768">
                  <c:v>0.63082006944444446</c:v>
                </c:pt>
                <c:pt idx="30769">
                  <c:v>0.63082134259259259</c:v>
                </c:pt>
                <c:pt idx="30770">
                  <c:v>0.63082238425925918</c:v>
                </c:pt>
                <c:pt idx="30771">
                  <c:v>0.63082354166666665</c:v>
                </c:pt>
                <c:pt idx="30772">
                  <c:v>0.63082469907407412</c:v>
                </c:pt>
                <c:pt idx="30773">
                  <c:v>0.63082585648148148</c:v>
                </c:pt>
                <c:pt idx="30774">
                  <c:v>0.63082712962962961</c:v>
                </c:pt>
                <c:pt idx="30775">
                  <c:v>0.63082841435185177</c:v>
                </c:pt>
                <c:pt idx="30776">
                  <c:v>0.63082990740740741</c:v>
                </c:pt>
                <c:pt idx="30777">
                  <c:v>0.63083064814814815</c:v>
                </c:pt>
                <c:pt idx="30778">
                  <c:v>0.63083222222222224</c:v>
                </c:pt>
                <c:pt idx="30779">
                  <c:v>0.63083365740740738</c:v>
                </c:pt>
                <c:pt idx="30780">
                  <c:v>0.63083401620370372</c:v>
                </c:pt>
                <c:pt idx="30781">
                  <c:v>0.63083530092592588</c:v>
                </c:pt>
                <c:pt idx="30782">
                  <c:v>0.63083638888888893</c:v>
                </c:pt>
                <c:pt idx="30783">
                  <c:v>0.63083754629629629</c:v>
                </c:pt>
                <c:pt idx="30784">
                  <c:v>0.63083943287037036</c:v>
                </c:pt>
                <c:pt idx="30785">
                  <c:v>0.63083974537037035</c:v>
                </c:pt>
                <c:pt idx="30786">
                  <c:v>0.63084090277777782</c:v>
                </c:pt>
                <c:pt idx="30787">
                  <c:v>0.63084206018518518</c:v>
                </c:pt>
                <c:pt idx="30788">
                  <c:v>0.63084321759259254</c:v>
                </c:pt>
                <c:pt idx="30789">
                  <c:v>0.63084437500000001</c:v>
                </c:pt>
                <c:pt idx="30790">
                  <c:v>0.63084553240740737</c:v>
                </c:pt>
                <c:pt idx="30791">
                  <c:v>0.63084668981481484</c:v>
                </c:pt>
                <c:pt idx="30792">
                  <c:v>0.6308478472222222</c:v>
                </c:pt>
                <c:pt idx="30793">
                  <c:v>0.63084900462962967</c:v>
                </c:pt>
                <c:pt idx="30794">
                  <c:v>0.63085016203703703</c:v>
                </c:pt>
                <c:pt idx="30795">
                  <c:v>0.63085203703703707</c:v>
                </c:pt>
                <c:pt idx="30796">
                  <c:v>0.63085311342592598</c:v>
                </c:pt>
                <c:pt idx="30797">
                  <c:v>0.63085363425925922</c:v>
                </c:pt>
                <c:pt idx="30798">
                  <c:v>0.63085578703703704</c:v>
                </c:pt>
                <c:pt idx="30799">
                  <c:v>0.63085612268518521</c:v>
                </c:pt>
                <c:pt idx="30800">
                  <c:v>0.63085716435185191</c:v>
                </c:pt>
                <c:pt idx="30801">
                  <c:v>0.63085855324074069</c:v>
                </c:pt>
                <c:pt idx="30802">
                  <c:v>0.63085971064814816</c:v>
                </c:pt>
                <c:pt idx="30803">
                  <c:v>0.63086199074074079</c:v>
                </c:pt>
                <c:pt idx="30804">
                  <c:v>0.63086358796296294</c:v>
                </c:pt>
                <c:pt idx="30805">
                  <c:v>0.63086434027777771</c:v>
                </c:pt>
                <c:pt idx="30806">
                  <c:v>0.63086550925925922</c:v>
                </c:pt>
                <c:pt idx="30807">
                  <c:v>0.63086665509259265</c:v>
                </c:pt>
                <c:pt idx="30808">
                  <c:v>0.63086781250000001</c:v>
                </c:pt>
                <c:pt idx="30809">
                  <c:v>0.63086895833333334</c:v>
                </c:pt>
                <c:pt idx="30810">
                  <c:v>0.63087012731481473</c:v>
                </c:pt>
                <c:pt idx="30811">
                  <c:v>0.6308712847222222</c:v>
                </c:pt>
                <c:pt idx="30812">
                  <c:v>0.63087244212962967</c:v>
                </c:pt>
                <c:pt idx="30813">
                  <c:v>0.63087359953703703</c:v>
                </c:pt>
                <c:pt idx="30814">
                  <c:v>0.63087475694444439</c:v>
                </c:pt>
                <c:pt idx="30815">
                  <c:v>0.63087637731481483</c:v>
                </c:pt>
                <c:pt idx="30816">
                  <c:v>0.63087714120370375</c:v>
                </c:pt>
                <c:pt idx="30817">
                  <c:v>0.63087927083333328</c:v>
                </c:pt>
                <c:pt idx="30818">
                  <c:v>0.63088060185185191</c:v>
                </c:pt>
                <c:pt idx="30819">
                  <c:v>0.63088185185185186</c:v>
                </c:pt>
                <c:pt idx="30820">
                  <c:v>0.63088337962962959</c:v>
                </c:pt>
                <c:pt idx="30821">
                  <c:v>0.63088402777777774</c:v>
                </c:pt>
                <c:pt idx="30822">
                  <c:v>0.6308855902777778</c:v>
                </c:pt>
                <c:pt idx="30823">
                  <c:v>0.63088656249999997</c:v>
                </c:pt>
                <c:pt idx="30824">
                  <c:v>0.63088751157407408</c:v>
                </c:pt>
                <c:pt idx="30825">
                  <c:v>0.6308886574074074</c:v>
                </c:pt>
                <c:pt idx="30826">
                  <c:v>0.63088982638888891</c:v>
                </c:pt>
                <c:pt idx="30827">
                  <c:v>0.63089097222222223</c:v>
                </c:pt>
                <c:pt idx="30828">
                  <c:v>0.63089214120370374</c:v>
                </c:pt>
                <c:pt idx="30829">
                  <c:v>0.63089340277777783</c:v>
                </c:pt>
                <c:pt idx="30830">
                  <c:v>0.63089444444444442</c:v>
                </c:pt>
                <c:pt idx="30831">
                  <c:v>0.63089561342592593</c:v>
                </c:pt>
                <c:pt idx="30832">
                  <c:v>0.63089675925925925</c:v>
                </c:pt>
                <c:pt idx="30833">
                  <c:v>0.63089791666666672</c:v>
                </c:pt>
                <c:pt idx="30834">
                  <c:v>0.63089907407407408</c:v>
                </c:pt>
                <c:pt idx="30835">
                  <c:v>0.63090126157407411</c:v>
                </c:pt>
                <c:pt idx="30836">
                  <c:v>0.63090247685185186</c:v>
                </c:pt>
                <c:pt idx="30837">
                  <c:v>0.63090293981481482</c:v>
                </c:pt>
                <c:pt idx="30838">
                  <c:v>0.63090494212962955</c:v>
                </c:pt>
                <c:pt idx="30839">
                  <c:v>0.63090553240740743</c:v>
                </c:pt>
                <c:pt idx="30840">
                  <c:v>0.63090616898148144</c:v>
                </c:pt>
                <c:pt idx="30841">
                  <c:v>0.63090770833333332</c:v>
                </c:pt>
                <c:pt idx="30842">
                  <c:v>0.63090895833333338</c:v>
                </c:pt>
                <c:pt idx="30843">
                  <c:v>0.63090967592592595</c:v>
                </c:pt>
                <c:pt idx="30844">
                  <c:v>0.63091064814814812</c:v>
                </c:pt>
                <c:pt idx="30845">
                  <c:v>0.63091181712962963</c:v>
                </c:pt>
                <c:pt idx="30846">
                  <c:v>0.63091296296296295</c:v>
                </c:pt>
                <c:pt idx="30847">
                  <c:v>0.63091412037037042</c:v>
                </c:pt>
                <c:pt idx="30848">
                  <c:v>0.63091528935185182</c:v>
                </c:pt>
                <c:pt idx="30849">
                  <c:v>0.63091643518518514</c:v>
                </c:pt>
                <c:pt idx="30850">
                  <c:v>0.63091759259259261</c:v>
                </c:pt>
                <c:pt idx="30851">
                  <c:v>0.63091874999999997</c:v>
                </c:pt>
                <c:pt idx="30852">
                  <c:v>0.63091990740740744</c:v>
                </c:pt>
                <c:pt idx="30853">
                  <c:v>0.6309210648148148</c:v>
                </c:pt>
                <c:pt idx="30854">
                  <c:v>0.63092249999999994</c:v>
                </c:pt>
                <c:pt idx="30855">
                  <c:v>0.63092379629629625</c:v>
                </c:pt>
                <c:pt idx="30856">
                  <c:v>0.63092491898148151</c:v>
                </c:pt>
                <c:pt idx="30857">
                  <c:v>0.63092607638888887</c:v>
                </c:pt>
                <c:pt idx="30858">
                  <c:v>0.6309271296296296</c:v>
                </c:pt>
                <c:pt idx="30859">
                  <c:v>0.63092865740740733</c:v>
                </c:pt>
                <c:pt idx="30860">
                  <c:v>0.63092916666666665</c:v>
                </c:pt>
                <c:pt idx="30861">
                  <c:v>0.63093039351851854</c:v>
                </c:pt>
                <c:pt idx="30862">
                  <c:v>0.63093149305555551</c:v>
                </c:pt>
                <c:pt idx="30863">
                  <c:v>0.63093265046296299</c:v>
                </c:pt>
                <c:pt idx="30864">
                  <c:v>0.63093380787037034</c:v>
                </c:pt>
                <c:pt idx="30865">
                  <c:v>0.63093496527777782</c:v>
                </c:pt>
                <c:pt idx="30866">
                  <c:v>0.63093612268518517</c:v>
                </c:pt>
                <c:pt idx="30867">
                  <c:v>0.6309372685185185</c:v>
                </c:pt>
                <c:pt idx="30868">
                  <c:v>0.6309384375</c:v>
                </c:pt>
                <c:pt idx="30869">
                  <c:v>0.63093959490740736</c:v>
                </c:pt>
                <c:pt idx="30870">
                  <c:v>0.63094075231481483</c:v>
                </c:pt>
                <c:pt idx="30871">
                  <c:v>0.63094189814814816</c:v>
                </c:pt>
                <c:pt idx="30872">
                  <c:v>0.63094310185185176</c:v>
                </c:pt>
                <c:pt idx="30873">
                  <c:v>0.63094438657407403</c:v>
                </c:pt>
                <c:pt idx="30874">
                  <c:v>0.63094559027777775</c:v>
                </c:pt>
                <c:pt idx="30875">
                  <c:v>0.63094686342592599</c:v>
                </c:pt>
                <c:pt idx="30876">
                  <c:v>0.63094871527777774</c:v>
                </c:pt>
                <c:pt idx="30877">
                  <c:v>0.63094906250000005</c:v>
                </c:pt>
                <c:pt idx="30878">
                  <c:v>0.63095092592592594</c:v>
                </c:pt>
                <c:pt idx="30879">
                  <c:v>0.63095209490740745</c:v>
                </c:pt>
                <c:pt idx="30880">
                  <c:v>0.63095231481481484</c:v>
                </c:pt>
                <c:pt idx="30881">
                  <c:v>0.63095348379629634</c:v>
                </c:pt>
                <c:pt idx="30882">
                  <c:v>0.63095462962962967</c:v>
                </c:pt>
                <c:pt idx="30883">
                  <c:v>0.63095578703703703</c:v>
                </c:pt>
                <c:pt idx="30884">
                  <c:v>0.63095695601851853</c:v>
                </c:pt>
                <c:pt idx="30885">
                  <c:v>0.63095810185185186</c:v>
                </c:pt>
                <c:pt idx="30886">
                  <c:v>0.63095927083333336</c:v>
                </c:pt>
                <c:pt idx="30887">
                  <c:v>0.63096041666666669</c:v>
                </c:pt>
                <c:pt idx="30888">
                  <c:v>0.63096158564814808</c:v>
                </c:pt>
                <c:pt idx="30889">
                  <c:v>0.63096273148148152</c:v>
                </c:pt>
                <c:pt idx="30890">
                  <c:v>0.63096416666666666</c:v>
                </c:pt>
                <c:pt idx="30891">
                  <c:v>0.63096511574074077</c:v>
                </c:pt>
                <c:pt idx="30892">
                  <c:v>0.63096799768518519</c:v>
                </c:pt>
                <c:pt idx="30893">
                  <c:v>0.63096820601851855</c:v>
                </c:pt>
                <c:pt idx="30894">
                  <c:v>0.63096863425925931</c:v>
                </c:pt>
                <c:pt idx="30895">
                  <c:v>0.63097037037037029</c:v>
                </c:pt>
                <c:pt idx="30896">
                  <c:v>0.63097152777777776</c:v>
                </c:pt>
                <c:pt idx="30897">
                  <c:v>0.6309721064814815</c:v>
                </c:pt>
                <c:pt idx="30898">
                  <c:v>0.63097390046296298</c:v>
                </c:pt>
                <c:pt idx="30899">
                  <c:v>0.63097478009259256</c:v>
                </c:pt>
                <c:pt idx="30900">
                  <c:v>0.63097546296296292</c:v>
                </c:pt>
                <c:pt idx="30901">
                  <c:v>0.63097662037037039</c:v>
                </c:pt>
                <c:pt idx="30902">
                  <c:v>0.63097778935185189</c:v>
                </c:pt>
                <c:pt idx="30903">
                  <c:v>0.63097893518518522</c:v>
                </c:pt>
                <c:pt idx="30904">
                  <c:v>0.63098009259259258</c:v>
                </c:pt>
                <c:pt idx="30905">
                  <c:v>0.63098124999999994</c:v>
                </c:pt>
                <c:pt idx="30906">
                  <c:v>0.63098241898148144</c:v>
                </c:pt>
                <c:pt idx="30907">
                  <c:v>0.63099376157407405</c:v>
                </c:pt>
                <c:pt idx="30908">
                  <c:v>0.63099491898148152</c:v>
                </c:pt>
                <c:pt idx="30909">
                  <c:v>0.63099606481481474</c:v>
                </c:pt>
                <c:pt idx="30910">
                  <c:v>0.63099699074074078</c:v>
                </c:pt>
                <c:pt idx="30911">
                  <c:v>0.63099813657407411</c:v>
                </c:pt>
                <c:pt idx="30912">
                  <c:v>0.6309993055555555</c:v>
                </c:pt>
                <c:pt idx="30913">
                  <c:v>0.63100045138888883</c:v>
                </c:pt>
                <c:pt idx="30914">
                  <c:v>0.63100162037037033</c:v>
                </c:pt>
                <c:pt idx="30915">
                  <c:v>0.6310027777777778</c:v>
                </c:pt>
                <c:pt idx="30916">
                  <c:v>0.63100393518518516</c:v>
                </c:pt>
                <c:pt idx="30917">
                  <c:v>0.63100508101851849</c:v>
                </c:pt>
                <c:pt idx="30918">
                  <c:v>0.63100624999999999</c:v>
                </c:pt>
                <c:pt idx="30919">
                  <c:v>0.63100740740740746</c:v>
                </c:pt>
                <c:pt idx="30920">
                  <c:v>0.63100868055555559</c:v>
                </c:pt>
                <c:pt idx="30921">
                  <c:v>0.63101059027777784</c:v>
                </c:pt>
                <c:pt idx="30922">
                  <c:v>0.63101219907407402</c:v>
                </c:pt>
                <c:pt idx="30923">
                  <c:v>0.63101273148148151</c:v>
                </c:pt>
                <c:pt idx="30924">
                  <c:v>0.63101318287037034</c:v>
                </c:pt>
                <c:pt idx="30925">
                  <c:v>0.63101533564814816</c:v>
                </c:pt>
                <c:pt idx="30926">
                  <c:v>0.63101567129629632</c:v>
                </c:pt>
                <c:pt idx="30927">
                  <c:v>0.63101684027777782</c:v>
                </c:pt>
                <c:pt idx="30928">
                  <c:v>0.63101940972222215</c:v>
                </c:pt>
                <c:pt idx="30929">
                  <c:v>0.63101973379629628</c:v>
                </c:pt>
                <c:pt idx="30930">
                  <c:v>0.63102012731481483</c:v>
                </c:pt>
                <c:pt idx="30931">
                  <c:v>0.63102129629629622</c:v>
                </c:pt>
                <c:pt idx="30932">
                  <c:v>0.63102244212962966</c:v>
                </c:pt>
                <c:pt idx="30933">
                  <c:v>0.63102361111111116</c:v>
                </c:pt>
                <c:pt idx="30934">
                  <c:v>0.63102475694444438</c:v>
                </c:pt>
                <c:pt idx="30935">
                  <c:v>0.63102591435185185</c:v>
                </c:pt>
                <c:pt idx="30936">
                  <c:v>0.63102708333333335</c:v>
                </c:pt>
                <c:pt idx="30937">
                  <c:v>0.63102824074074071</c:v>
                </c:pt>
                <c:pt idx="30938">
                  <c:v>0.63102939814814818</c:v>
                </c:pt>
                <c:pt idx="30939">
                  <c:v>0.63103055555555554</c:v>
                </c:pt>
                <c:pt idx="30940">
                  <c:v>0.63103178240740743</c:v>
                </c:pt>
                <c:pt idx="30941">
                  <c:v>0.6310335416666667</c:v>
                </c:pt>
                <c:pt idx="30942">
                  <c:v>0.63103466435185185</c:v>
                </c:pt>
                <c:pt idx="30943">
                  <c:v>0.63103519675925923</c:v>
                </c:pt>
                <c:pt idx="30944">
                  <c:v>0.63103819444444442</c:v>
                </c:pt>
                <c:pt idx="30945">
                  <c:v>0.63103853009259259</c:v>
                </c:pt>
                <c:pt idx="30946">
                  <c:v>0.63103892361111114</c:v>
                </c:pt>
                <c:pt idx="30947">
                  <c:v>0.63104069444444444</c:v>
                </c:pt>
                <c:pt idx="30948">
                  <c:v>0.63104190972222218</c:v>
                </c:pt>
                <c:pt idx="30949">
                  <c:v>0.63104216435185179</c:v>
                </c:pt>
                <c:pt idx="30950">
                  <c:v>0.63104327546296302</c:v>
                </c:pt>
                <c:pt idx="30951">
                  <c:v>0.63104444444444441</c:v>
                </c:pt>
                <c:pt idx="30952">
                  <c:v>0.63104559027777773</c:v>
                </c:pt>
                <c:pt idx="30953">
                  <c:v>0.63104675925925924</c:v>
                </c:pt>
                <c:pt idx="30954">
                  <c:v>0.63104791666666671</c:v>
                </c:pt>
                <c:pt idx="30955">
                  <c:v>0.63104907407407407</c:v>
                </c:pt>
                <c:pt idx="30956">
                  <c:v>0.63105023148148143</c:v>
                </c:pt>
                <c:pt idx="30957">
                  <c:v>0.6310513888888889</c:v>
                </c:pt>
                <c:pt idx="30958">
                  <c:v>0.63105253472222222</c:v>
                </c:pt>
                <c:pt idx="30959">
                  <c:v>0.63105369212962958</c:v>
                </c:pt>
                <c:pt idx="30960">
                  <c:v>0.63105486111111109</c:v>
                </c:pt>
                <c:pt idx="30961">
                  <c:v>0.63105636574074075</c:v>
                </c:pt>
                <c:pt idx="30962">
                  <c:v>0.63105773148148148</c:v>
                </c:pt>
                <c:pt idx="30963">
                  <c:v>0.63105832175925924</c:v>
                </c:pt>
                <c:pt idx="30964">
                  <c:v>0.63105960648148152</c:v>
                </c:pt>
                <c:pt idx="30965">
                  <c:v>0.63106116898148146</c:v>
                </c:pt>
                <c:pt idx="30966">
                  <c:v>0.63106216435185181</c:v>
                </c:pt>
                <c:pt idx="30967">
                  <c:v>0.63106331018518524</c:v>
                </c:pt>
                <c:pt idx="30968">
                  <c:v>0.63106532407407412</c:v>
                </c:pt>
                <c:pt idx="30969">
                  <c:v>0.63106643518518513</c:v>
                </c:pt>
                <c:pt idx="30970">
                  <c:v>0.63106758101851856</c:v>
                </c:pt>
                <c:pt idx="30971">
                  <c:v>0.63106874999999996</c:v>
                </c:pt>
                <c:pt idx="30972">
                  <c:v>0.63106990740740743</c:v>
                </c:pt>
                <c:pt idx="30973">
                  <c:v>0.63107106481481479</c:v>
                </c:pt>
                <c:pt idx="30974">
                  <c:v>0.63107221064814822</c:v>
                </c:pt>
                <c:pt idx="30975">
                  <c:v>0.63107336805555558</c:v>
                </c:pt>
                <c:pt idx="30976">
                  <c:v>0.63107453703703698</c:v>
                </c:pt>
                <c:pt idx="30977">
                  <c:v>0.6310756828703703</c:v>
                </c:pt>
                <c:pt idx="30978">
                  <c:v>0.63107685185185192</c:v>
                </c:pt>
                <c:pt idx="30979">
                  <c:v>0.63107939814814817</c:v>
                </c:pt>
                <c:pt idx="30980">
                  <c:v>0.63108056712962957</c:v>
                </c:pt>
                <c:pt idx="30981">
                  <c:v>0.63108100694444447</c:v>
                </c:pt>
                <c:pt idx="30982">
                  <c:v>0.63108159722222223</c:v>
                </c:pt>
                <c:pt idx="30983">
                  <c:v>0.63108325231481477</c:v>
                </c:pt>
                <c:pt idx="30984">
                  <c:v>0.6310839236111111</c:v>
                </c:pt>
                <c:pt idx="30985">
                  <c:v>0.63108508101851846</c:v>
                </c:pt>
                <c:pt idx="30986">
                  <c:v>0.63108722222222224</c:v>
                </c:pt>
                <c:pt idx="30987">
                  <c:v>0.63108738425925925</c:v>
                </c:pt>
                <c:pt idx="30988">
                  <c:v>0.63108865740740738</c:v>
                </c:pt>
                <c:pt idx="30989">
                  <c:v>0.63109060185185184</c:v>
                </c:pt>
                <c:pt idx="30990">
                  <c:v>0.63109074074074067</c:v>
                </c:pt>
                <c:pt idx="30991">
                  <c:v>0.63109193287037035</c:v>
                </c:pt>
                <c:pt idx="30992">
                  <c:v>0.63109305555555562</c:v>
                </c:pt>
                <c:pt idx="30993">
                  <c:v>0.63109421296296297</c:v>
                </c:pt>
                <c:pt idx="30994">
                  <c:v>0.63109537037037033</c:v>
                </c:pt>
                <c:pt idx="30995">
                  <c:v>0.6310965277777778</c:v>
                </c:pt>
                <c:pt idx="30996">
                  <c:v>0.63109768518518516</c:v>
                </c:pt>
                <c:pt idx="30997">
                  <c:v>0.63109883101851849</c:v>
                </c:pt>
                <c:pt idx="30998">
                  <c:v>0.63109999999999999</c:v>
                </c:pt>
                <c:pt idx="30999">
                  <c:v>0.63110114583333332</c:v>
                </c:pt>
                <c:pt idx="31000">
                  <c:v>0.63110237268518521</c:v>
                </c:pt>
                <c:pt idx="31001">
                  <c:v>0.63110365740740737</c:v>
                </c:pt>
                <c:pt idx="31002">
                  <c:v>0.63110512731481483</c:v>
                </c:pt>
                <c:pt idx="31003">
                  <c:v>0.63110640046296296</c:v>
                </c:pt>
                <c:pt idx="31004">
                  <c:v>0.63110693287037045</c:v>
                </c:pt>
                <c:pt idx="31005">
                  <c:v>0.63110847222222222</c:v>
                </c:pt>
                <c:pt idx="31006">
                  <c:v>0.63110943287037036</c:v>
                </c:pt>
                <c:pt idx="31007">
                  <c:v>0.63111042824074071</c:v>
                </c:pt>
                <c:pt idx="31008">
                  <c:v>0.63111192129629634</c:v>
                </c:pt>
                <c:pt idx="31009">
                  <c:v>0.63111306712962967</c:v>
                </c:pt>
                <c:pt idx="31010">
                  <c:v>0.63111387731481483</c:v>
                </c:pt>
                <c:pt idx="31011">
                  <c:v>0.63111504629629622</c:v>
                </c:pt>
                <c:pt idx="31012">
                  <c:v>0.63111620370370369</c:v>
                </c:pt>
                <c:pt idx="31013">
                  <c:v>0.63111734953703702</c:v>
                </c:pt>
                <c:pt idx="31014">
                  <c:v>0.63111851851851852</c:v>
                </c:pt>
                <c:pt idx="31015">
                  <c:v>0.63111967592592588</c:v>
                </c:pt>
                <c:pt idx="31016">
                  <c:v>0.63112083333333324</c:v>
                </c:pt>
                <c:pt idx="31017">
                  <c:v>0.63112199074074071</c:v>
                </c:pt>
                <c:pt idx="31018">
                  <c:v>0.63112314814814818</c:v>
                </c:pt>
                <c:pt idx="31019">
                  <c:v>0.63112429398148151</c:v>
                </c:pt>
                <c:pt idx="31020">
                  <c:v>0.63112555555555561</c:v>
                </c:pt>
                <c:pt idx="31021">
                  <c:v>0.63112766203703707</c:v>
                </c:pt>
                <c:pt idx="31022">
                  <c:v>0.6311290625</c:v>
                </c:pt>
                <c:pt idx="31023">
                  <c:v>0.63112927083333337</c:v>
                </c:pt>
                <c:pt idx="31024">
                  <c:v>0.63113091435185187</c:v>
                </c:pt>
                <c:pt idx="31025">
                  <c:v>0.63113195601851846</c:v>
                </c:pt>
                <c:pt idx="31026">
                  <c:v>0.63113245370370363</c:v>
                </c:pt>
                <c:pt idx="31027">
                  <c:v>0.63113437500000003</c:v>
                </c:pt>
                <c:pt idx="31028">
                  <c:v>0.63113530092592585</c:v>
                </c:pt>
                <c:pt idx="31029">
                  <c:v>0.63113586805555555</c:v>
                </c:pt>
                <c:pt idx="31030">
                  <c:v>0.63113703703703705</c:v>
                </c:pt>
                <c:pt idx="31031">
                  <c:v>0.63113818287037038</c:v>
                </c:pt>
                <c:pt idx="31032">
                  <c:v>0.63113935185185188</c:v>
                </c:pt>
                <c:pt idx="31033">
                  <c:v>0.63114050925925924</c:v>
                </c:pt>
                <c:pt idx="31034">
                  <c:v>0.63114166666666671</c:v>
                </c:pt>
                <c:pt idx="31035">
                  <c:v>0.63114282407407407</c:v>
                </c:pt>
                <c:pt idx="31036">
                  <c:v>0.63114398148148143</c:v>
                </c:pt>
                <c:pt idx="31037">
                  <c:v>0.6311451388888889</c:v>
                </c:pt>
                <c:pt idx="31038">
                  <c:v>0.63114629629629626</c:v>
                </c:pt>
                <c:pt idx="31039">
                  <c:v>0.63114780092592593</c:v>
                </c:pt>
                <c:pt idx="31040">
                  <c:v>0.63114954861111117</c:v>
                </c:pt>
                <c:pt idx="31041">
                  <c:v>0.63115079861111112</c:v>
                </c:pt>
                <c:pt idx="31042">
                  <c:v>0.63115379629629631</c:v>
                </c:pt>
                <c:pt idx="31043">
                  <c:v>0.63115456018518523</c:v>
                </c:pt>
                <c:pt idx="31044">
                  <c:v>0.63115724537037032</c:v>
                </c:pt>
                <c:pt idx="31045">
                  <c:v>0.6311584375</c:v>
                </c:pt>
                <c:pt idx="31046">
                  <c:v>0.63115949074074074</c:v>
                </c:pt>
                <c:pt idx="31047">
                  <c:v>0.6311606481481481</c:v>
                </c:pt>
                <c:pt idx="31048">
                  <c:v>0.63116180555555557</c:v>
                </c:pt>
                <c:pt idx="31049">
                  <c:v>0.63116296296296304</c:v>
                </c:pt>
                <c:pt idx="31050">
                  <c:v>0.6311641203703704</c:v>
                </c:pt>
                <c:pt idx="31051">
                  <c:v>0.63116527777777776</c:v>
                </c:pt>
                <c:pt idx="31052">
                  <c:v>0.63116643518518523</c:v>
                </c:pt>
                <c:pt idx="31053">
                  <c:v>0.63116759259259259</c:v>
                </c:pt>
                <c:pt idx="31054">
                  <c:v>0.63116873842592591</c:v>
                </c:pt>
                <c:pt idx="31055">
                  <c:v>0.63116990740740742</c:v>
                </c:pt>
                <c:pt idx="31056">
                  <c:v>0.63117138888888891</c:v>
                </c:pt>
                <c:pt idx="31057">
                  <c:v>0.63117297453703702</c:v>
                </c:pt>
                <c:pt idx="31058">
                  <c:v>0.63117343749999999</c:v>
                </c:pt>
                <c:pt idx="31059">
                  <c:v>0.63117478009259254</c:v>
                </c:pt>
                <c:pt idx="31060">
                  <c:v>0.63117581018518509</c:v>
                </c:pt>
                <c:pt idx="31061">
                  <c:v>0.6311771990740741</c:v>
                </c:pt>
                <c:pt idx="31062">
                  <c:v>0.63117939814814816</c:v>
                </c:pt>
                <c:pt idx="31063">
                  <c:v>0.63117982638888892</c:v>
                </c:pt>
                <c:pt idx="31064">
                  <c:v>0.63118091435185186</c:v>
                </c:pt>
                <c:pt idx="31065">
                  <c:v>0.63118262731481478</c:v>
                </c:pt>
                <c:pt idx="31066">
                  <c:v>0.63118309027777775</c:v>
                </c:pt>
                <c:pt idx="31067">
                  <c:v>0.63118379629629628</c:v>
                </c:pt>
                <c:pt idx="31068">
                  <c:v>0.63118494212962961</c:v>
                </c:pt>
                <c:pt idx="31069">
                  <c:v>0.63118611111111111</c:v>
                </c:pt>
                <c:pt idx="31070">
                  <c:v>0.63118726851851858</c:v>
                </c:pt>
                <c:pt idx="31071">
                  <c:v>0.63118842592592594</c:v>
                </c:pt>
                <c:pt idx="31072">
                  <c:v>0.63118957175925927</c:v>
                </c:pt>
                <c:pt idx="31073">
                  <c:v>0.63119074074074066</c:v>
                </c:pt>
                <c:pt idx="31074">
                  <c:v>0.63119189814814813</c:v>
                </c:pt>
                <c:pt idx="31075">
                  <c:v>0.6311930555555556</c:v>
                </c:pt>
                <c:pt idx="31076">
                  <c:v>0.63119420138888882</c:v>
                </c:pt>
                <c:pt idx="31077">
                  <c:v>0.63119538194444447</c:v>
                </c:pt>
                <c:pt idx="31078">
                  <c:v>0.6311976967592593</c:v>
                </c:pt>
                <c:pt idx="31079">
                  <c:v>0.63119884259259262</c:v>
                </c:pt>
                <c:pt idx="31080">
                  <c:v>0.63119923611111117</c:v>
                </c:pt>
                <c:pt idx="31081">
                  <c:v>0.63120109953703707</c:v>
                </c:pt>
                <c:pt idx="31082">
                  <c:v>0.63120189814814809</c:v>
                </c:pt>
                <c:pt idx="31083">
                  <c:v>0.63120255787037038</c:v>
                </c:pt>
                <c:pt idx="31084">
                  <c:v>0.63120412037037033</c:v>
                </c:pt>
                <c:pt idx="31085">
                  <c:v>0.63120503472222222</c:v>
                </c:pt>
                <c:pt idx="31086">
                  <c:v>0.6312059143518518</c:v>
                </c:pt>
                <c:pt idx="31087">
                  <c:v>0.63120734953703705</c:v>
                </c:pt>
                <c:pt idx="31088">
                  <c:v>0.63120872685185192</c:v>
                </c:pt>
                <c:pt idx="31089">
                  <c:v>0.63120924768518516</c:v>
                </c:pt>
                <c:pt idx="31090">
                  <c:v>0.63121040509259252</c:v>
                </c:pt>
                <c:pt idx="31091">
                  <c:v>0.63121157407407402</c:v>
                </c:pt>
                <c:pt idx="31092">
                  <c:v>0.63121273148148149</c:v>
                </c:pt>
                <c:pt idx="31093">
                  <c:v>0.63121388888888885</c:v>
                </c:pt>
                <c:pt idx="31094">
                  <c:v>0.63121503472222218</c:v>
                </c:pt>
                <c:pt idx="31095">
                  <c:v>0.63121619212962965</c:v>
                </c:pt>
                <c:pt idx="31096">
                  <c:v>0.63121737268518519</c:v>
                </c:pt>
                <c:pt idx="31097">
                  <c:v>0.63121851851851851</c:v>
                </c:pt>
                <c:pt idx="31098">
                  <c:v>0.63121967592592587</c:v>
                </c:pt>
                <c:pt idx="31099">
                  <c:v>0.63122158564814812</c:v>
                </c:pt>
                <c:pt idx="31100">
                  <c:v>0.63122216435185186</c:v>
                </c:pt>
                <c:pt idx="31101">
                  <c:v>0.63122378472222218</c:v>
                </c:pt>
                <c:pt idx="31102">
                  <c:v>0.63122564814814819</c:v>
                </c:pt>
                <c:pt idx="31103">
                  <c:v>0.6312258101851852</c:v>
                </c:pt>
                <c:pt idx="31104">
                  <c:v>0.63122703703703709</c:v>
                </c:pt>
                <c:pt idx="31105">
                  <c:v>0.6312282407407408</c:v>
                </c:pt>
                <c:pt idx="31106">
                  <c:v>0.63122912037037038</c:v>
                </c:pt>
                <c:pt idx="31107">
                  <c:v>0.63123108796296301</c:v>
                </c:pt>
                <c:pt idx="31108">
                  <c:v>0.63123136574074068</c:v>
                </c:pt>
                <c:pt idx="31109">
                  <c:v>0.63123240740740749</c:v>
                </c:pt>
                <c:pt idx="31110">
                  <c:v>0.63123355324074071</c:v>
                </c:pt>
                <c:pt idx="31111">
                  <c:v>0.63123472222222221</c:v>
                </c:pt>
                <c:pt idx="31112">
                  <c:v>0.63123587962962957</c:v>
                </c:pt>
                <c:pt idx="31113">
                  <c:v>0.63123703703703704</c:v>
                </c:pt>
                <c:pt idx="31114">
                  <c:v>0.63123818287037037</c:v>
                </c:pt>
                <c:pt idx="31115">
                  <c:v>0.63123935185185187</c:v>
                </c:pt>
                <c:pt idx="31116">
                  <c:v>0.63124050925925923</c:v>
                </c:pt>
                <c:pt idx="31117">
                  <c:v>0.63124165509259267</c:v>
                </c:pt>
                <c:pt idx="31118">
                  <c:v>0.63124282407407406</c:v>
                </c:pt>
                <c:pt idx="31119">
                  <c:v>0.63124398148148153</c:v>
                </c:pt>
                <c:pt idx="31120">
                  <c:v>0.63124526620370369</c:v>
                </c:pt>
                <c:pt idx="31121">
                  <c:v>0.63124748842592593</c:v>
                </c:pt>
                <c:pt idx="31122">
                  <c:v>0.631249375</c:v>
                </c:pt>
                <c:pt idx="31123">
                  <c:v>0.63125023148148141</c:v>
                </c:pt>
                <c:pt idx="31124">
                  <c:v>0.63125156250000003</c:v>
                </c:pt>
                <c:pt idx="31125">
                  <c:v>0.63125289351851854</c:v>
                </c:pt>
                <c:pt idx="31126">
                  <c:v>0.6312543981481481</c:v>
                </c:pt>
                <c:pt idx="31127">
                  <c:v>0.63125526620370376</c:v>
                </c:pt>
                <c:pt idx="31128">
                  <c:v>0.63125601851851854</c:v>
                </c:pt>
                <c:pt idx="31129">
                  <c:v>0.63125717592592601</c:v>
                </c:pt>
                <c:pt idx="31130">
                  <c:v>0.63125833333333337</c:v>
                </c:pt>
                <c:pt idx="31131">
                  <c:v>0.63125950231481487</c:v>
                </c:pt>
                <c:pt idx="31132">
                  <c:v>0.63126064814814808</c:v>
                </c:pt>
                <c:pt idx="31133">
                  <c:v>0.63126182870370362</c:v>
                </c:pt>
                <c:pt idx="31134">
                  <c:v>0.63126296296296303</c:v>
                </c:pt>
                <c:pt idx="31135">
                  <c:v>0.63126412037037039</c:v>
                </c:pt>
                <c:pt idx="31136">
                  <c:v>0.63126526620370371</c:v>
                </c:pt>
                <c:pt idx="31137">
                  <c:v>0.63126643518518522</c:v>
                </c:pt>
                <c:pt idx="31138">
                  <c:v>0.63126799768518516</c:v>
                </c:pt>
                <c:pt idx="31139">
                  <c:v>0.63126909722222224</c:v>
                </c:pt>
                <c:pt idx="31140">
                  <c:v>0.63127146990740746</c:v>
                </c:pt>
                <c:pt idx="31141">
                  <c:v>0.63127277777777779</c:v>
                </c:pt>
                <c:pt idx="31142">
                  <c:v>0.63127390046296294</c:v>
                </c:pt>
                <c:pt idx="31143">
                  <c:v>0.63127557870370365</c:v>
                </c:pt>
                <c:pt idx="31144">
                  <c:v>0.63127609953703701</c:v>
                </c:pt>
                <c:pt idx="31145">
                  <c:v>0.63127719907407409</c:v>
                </c:pt>
                <c:pt idx="31146">
                  <c:v>0.63127835648148145</c:v>
                </c:pt>
                <c:pt idx="31147">
                  <c:v>0.6312795370370371</c:v>
                </c:pt>
                <c:pt idx="31148">
                  <c:v>0.63128067129629628</c:v>
                </c:pt>
                <c:pt idx="31149">
                  <c:v>0.63128182870370375</c:v>
                </c:pt>
                <c:pt idx="31150">
                  <c:v>0.63128297453703708</c:v>
                </c:pt>
                <c:pt idx="31151">
                  <c:v>0.63128414351851847</c:v>
                </c:pt>
                <c:pt idx="31152">
                  <c:v>0.63128530092592594</c:v>
                </c:pt>
                <c:pt idx="31153">
                  <c:v>0.6312864583333333</c:v>
                </c:pt>
                <c:pt idx="31154">
                  <c:v>0.63128761574074077</c:v>
                </c:pt>
                <c:pt idx="31155">
                  <c:v>0.63128880787037045</c:v>
                </c:pt>
                <c:pt idx="31156">
                  <c:v>0.63128994212962963</c:v>
                </c:pt>
                <c:pt idx="31157">
                  <c:v>0.63129118055555555</c:v>
                </c:pt>
                <c:pt idx="31158">
                  <c:v>0.63129324074074067</c:v>
                </c:pt>
                <c:pt idx="31159">
                  <c:v>0.63129340277777779</c:v>
                </c:pt>
                <c:pt idx="31160">
                  <c:v>0.63129526620370369</c:v>
                </c:pt>
                <c:pt idx="31161">
                  <c:v>0.63129629629629624</c:v>
                </c:pt>
                <c:pt idx="31162">
                  <c:v>0.63129704861111113</c:v>
                </c:pt>
                <c:pt idx="31163">
                  <c:v>0.63129855324074069</c:v>
                </c:pt>
                <c:pt idx="31164">
                  <c:v>0.63129917824074078</c:v>
                </c:pt>
                <c:pt idx="31165">
                  <c:v>0.63130034722222217</c:v>
                </c:pt>
                <c:pt idx="31166">
                  <c:v>0.63130149305555561</c:v>
                </c:pt>
                <c:pt idx="31167">
                  <c:v>0.63130266203703711</c:v>
                </c:pt>
                <c:pt idx="31168">
                  <c:v>0.63130380787037033</c:v>
                </c:pt>
                <c:pt idx="31169">
                  <c:v>0.63130497685185183</c:v>
                </c:pt>
                <c:pt idx="31170">
                  <c:v>0.63130612268518516</c:v>
                </c:pt>
                <c:pt idx="31171">
                  <c:v>0.63130728009259263</c:v>
                </c:pt>
                <c:pt idx="31172">
                  <c:v>0.63130844907407413</c:v>
                </c:pt>
                <c:pt idx="31173">
                  <c:v>0.63130960648148149</c:v>
                </c:pt>
                <c:pt idx="31174">
                  <c:v>0.63131083333333338</c:v>
                </c:pt>
                <c:pt idx="31175">
                  <c:v>0.63131296296296302</c:v>
                </c:pt>
                <c:pt idx="31176">
                  <c:v>0.63131413194444441</c:v>
                </c:pt>
                <c:pt idx="31177">
                  <c:v>0.63131423611111115</c:v>
                </c:pt>
                <c:pt idx="31178">
                  <c:v>0.63131609953703705</c:v>
                </c:pt>
                <c:pt idx="31179">
                  <c:v>0.63131695601851856</c:v>
                </c:pt>
                <c:pt idx="31180">
                  <c:v>0.63131771990740748</c:v>
                </c:pt>
                <c:pt idx="31181">
                  <c:v>0.63131984953703713</c:v>
                </c:pt>
                <c:pt idx="31182">
                  <c:v>0.63132026620370374</c:v>
                </c:pt>
                <c:pt idx="31183">
                  <c:v>0.63132165509259253</c:v>
                </c:pt>
                <c:pt idx="31184">
                  <c:v>0.63132239583333327</c:v>
                </c:pt>
                <c:pt idx="31185">
                  <c:v>0.63132349537037036</c:v>
                </c:pt>
                <c:pt idx="31186">
                  <c:v>0.63132465277777772</c:v>
                </c:pt>
                <c:pt idx="31187">
                  <c:v>0.63132581018518519</c:v>
                </c:pt>
                <c:pt idx="31188">
                  <c:v>0.63132695601851851</c:v>
                </c:pt>
                <c:pt idx="31189">
                  <c:v>0.63132812500000002</c:v>
                </c:pt>
                <c:pt idx="31190">
                  <c:v>0.63132928240740738</c:v>
                </c:pt>
                <c:pt idx="31191">
                  <c:v>0.6313304282407407</c:v>
                </c:pt>
                <c:pt idx="31192">
                  <c:v>0.63133159722222221</c:v>
                </c:pt>
                <c:pt idx="31193">
                  <c:v>0.63133275462962968</c:v>
                </c:pt>
                <c:pt idx="31194">
                  <c:v>0.63133391203703704</c:v>
                </c:pt>
                <c:pt idx="31195">
                  <c:v>0.63133541666666659</c:v>
                </c:pt>
                <c:pt idx="31196">
                  <c:v>0.63133635416666667</c:v>
                </c:pt>
                <c:pt idx="31197">
                  <c:v>0.63133756944444441</c:v>
                </c:pt>
                <c:pt idx="31198">
                  <c:v>0.63133907407407408</c:v>
                </c:pt>
                <c:pt idx="31199">
                  <c:v>0.63133971064814809</c:v>
                </c:pt>
                <c:pt idx="31200">
                  <c:v>0.63134138888888891</c:v>
                </c:pt>
                <c:pt idx="31201">
                  <c:v>0.6313426504629629</c:v>
                </c:pt>
                <c:pt idx="31202">
                  <c:v>0.63134346064814817</c:v>
                </c:pt>
                <c:pt idx="31203">
                  <c:v>0.63134509259259264</c:v>
                </c:pt>
                <c:pt idx="31204">
                  <c:v>0.63134616898148155</c:v>
                </c:pt>
                <c:pt idx="31205">
                  <c:v>0.63134664351851855</c:v>
                </c:pt>
                <c:pt idx="31206">
                  <c:v>0.63134778935185187</c:v>
                </c:pt>
                <c:pt idx="31207">
                  <c:v>0.63134895833333338</c:v>
                </c:pt>
                <c:pt idx="31208">
                  <c:v>0.63135011574074074</c:v>
                </c:pt>
                <c:pt idx="31209">
                  <c:v>0.63135126157407406</c:v>
                </c:pt>
                <c:pt idx="31210">
                  <c:v>0.63135243055555557</c:v>
                </c:pt>
                <c:pt idx="31211">
                  <c:v>0.63135357638888889</c:v>
                </c:pt>
                <c:pt idx="31212">
                  <c:v>0.63135476851851857</c:v>
                </c:pt>
                <c:pt idx="31213">
                  <c:v>0.63135590277777776</c:v>
                </c:pt>
                <c:pt idx="31214">
                  <c:v>0.63135706018518523</c:v>
                </c:pt>
                <c:pt idx="31215">
                  <c:v>0.63135839120370363</c:v>
                </c:pt>
                <c:pt idx="31216">
                  <c:v>0.6313595486111111</c:v>
                </c:pt>
                <c:pt idx="31217">
                  <c:v>0.63136280092592589</c:v>
                </c:pt>
                <c:pt idx="31218">
                  <c:v>0.63136302083333329</c:v>
                </c:pt>
                <c:pt idx="31219">
                  <c:v>0.63136431712962959</c:v>
                </c:pt>
                <c:pt idx="31220">
                  <c:v>0.63136642361111117</c:v>
                </c:pt>
                <c:pt idx="31221">
                  <c:v>0.63136666666666663</c:v>
                </c:pt>
                <c:pt idx="31222">
                  <c:v>0.63136765046296295</c:v>
                </c:pt>
                <c:pt idx="31223">
                  <c:v>0.63136972222222221</c:v>
                </c:pt>
                <c:pt idx="31224">
                  <c:v>0.63136998842592595</c:v>
                </c:pt>
                <c:pt idx="31225">
                  <c:v>0.6313710763888889</c:v>
                </c:pt>
                <c:pt idx="31226">
                  <c:v>0.63137222222222222</c:v>
                </c:pt>
                <c:pt idx="31227">
                  <c:v>0.63137337962962969</c:v>
                </c:pt>
                <c:pt idx="31228">
                  <c:v>0.63137453703703705</c:v>
                </c:pt>
                <c:pt idx="31229">
                  <c:v>0.63137569444444441</c:v>
                </c:pt>
                <c:pt idx="31230">
                  <c:v>0.63137685185185188</c:v>
                </c:pt>
                <c:pt idx="31231">
                  <c:v>0.63137800925925924</c:v>
                </c:pt>
                <c:pt idx="31232">
                  <c:v>0.63137916666666671</c:v>
                </c:pt>
                <c:pt idx="31233">
                  <c:v>0.63138033564814811</c:v>
                </c:pt>
                <c:pt idx="31234">
                  <c:v>0.63138165509259259</c:v>
                </c:pt>
                <c:pt idx="31235">
                  <c:v>0.63138304398148148</c:v>
                </c:pt>
                <c:pt idx="31236">
                  <c:v>0.63138483796296296</c:v>
                </c:pt>
                <c:pt idx="31237">
                  <c:v>0.63138545138888891</c:v>
                </c:pt>
                <c:pt idx="31238">
                  <c:v>0.63138664351851848</c:v>
                </c:pt>
                <c:pt idx="31239">
                  <c:v>0.63138836805555554</c:v>
                </c:pt>
                <c:pt idx="31240">
                  <c:v>0.63138866898148149</c:v>
                </c:pt>
                <c:pt idx="31241">
                  <c:v>0.63139033564814817</c:v>
                </c:pt>
                <c:pt idx="31242">
                  <c:v>0.63139177083333342</c:v>
                </c:pt>
                <c:pt idx="31243">
                  <c:v>0.6313919560185185</c:v>
                </c:pt>
                <c:pt idx="31244">
                  <c:v>0.63139305555555558</c:v>
                </c:pt>
                <c:pt idx="31245">
                  <c:v>0.63139421296296294</c:v>
                </c:pt>
                <c:pt idx="31246">
                  <c:v>0.6313953703703703</c:v>
                </c:pt>
                <c:pt idx="31247">
                  <c:v>0.63139652777777777</c:v>
                </c:pt>
                <c:pt idx="31248">
                  <c:v>0.63139769675925927</c:v>
                </c:pt>
                <c:pt idx="31249">
                  <c:v>0.6313988425925926</c:v>
                </c:pt>
                <c:pt idx="31250">
                  <c:v>0.63139999999999996</c:v>
                </c:pt>
                <c:pt idx="31251">
                  <c:v>0.63140116898148146</c:v>
                </c:pt>
                <c:pt idx="31252">
                  <c:v>0.63140230324074076</c:v>
                </c:pt>
                <c:pt idx="31253">
                  <c:v>0.63140347222222226</c:v>
                </c:pt>
                <c:pt idx="31254">
                  <c:v>0.63140482638888884</c:v>
                </c:pt>
                <c:pt idx="31255">
                  <c:v>0.6314062962962963</c:v>
                </c:pt>
                <c:pt idx="31256">
                  <c:v>0.63140696759259252</c:v>
                </c:pt>
                <c:pt idx="31257">
                  <c:v>0.63140915509259254</c:v>
                </c:pt>
                <c:pt idx="31258">
                  <c:v>0.6314093287037037</c:v>
                </c:pt>
                <c:pt idx="31259">
                  <c:v>0.63141119212962971</c:v>
                </c:pt>
                <c:pt idx="31260">
                  <c:v>0.63141237268518524</c:v>
                </c:pt>
                <c:pt idx="31261">
                  <c:v>0.63141280092592589</c:v>
                </c:pt>
                <c:pt idx="31262">
                  <c:v>0.63141417824074075</c:v>
                </c:pt>
                <c:pt idx="31263">
                  <c:v>0.63141523148148149</c:v>
                </c:pt>
                <c:pt idx="31264">
                  <c:v>0.6314174768518519</c:v>
                </c:pt>
                <c:pt idx="31265">
                  <c:v>0.63141863425925926</c:v>
                </c:pt>
                <c:pt idx="31266">
                  <c:v>0.63141980324074076</c:v>
                </c:pt>
                <c:pt idx="31267">
                  <c:v>0.63142094907407409</c:v>
                </c:pt>
                <c:pt idx="31268">
                  <c:v>0.63142211805555559</c:v>
                </c:pt>
                <c:pt idx="31269">
                  <c:v>0.63142326388888892</c:v>
                </c:pt>
                <c:pt idx="31270">
                  <c:v>0.63142442129629628</c:v>
                </c:pt>
                <c:pt idx="31271">
                  <c:v>0.63142557870370364</c:v>
                </c:pt>
                <c:pt idx="31272">
                  <c:v>0.63142674768518514</c:v>
                </c:pt>
                <c:pt idx="31273">
                  <c:v>0.63142790509259261</c:v>
                </c:pt>
                <c:pt idx="31274">
                  <c:v>0.63142906249999997</c:v>
                </c:pt>
                <c:pt idx="31275">
                  <c:v>0.63143056712962964</c:v>
                </c:pt>
                <c:pt idx="31276">
                  <c:v>0.63143143518518519</c:v>
                </c:pt>
                <c:pt idx="31277">
                  <c:v>0.63143370370370377</c:v>
                </c:pt>
                <c:pt idx="31278">
                  <c:v>0.63143530092592592</c:v>
                </c:pt>
                <c:pt idx="31279">
                  <c:v>0.63143641203703704</c:v>
                </c:pt>
                <c:pt idx="31280">
                  <c:v>0.63143842592592592</c:v>
                </c:pt>
                <c:pt idx="31281">
                  <c:v>0.63143865740740746</c:v>
                </c:pt>
                <c:pt idx="31282">
                  <c:v>0.6314398726851852</c:v>
                </c:pt>
                <c:pt idx="31283">
                  <c:v>0.63144103009259256</c:v>
                </c:pt>
                <c:pt idx="31284">
                  <c:v>0.63144212962962964</c:v>
                </c:pt>
                <c:pt idx="31285">
                  <c:v>0.631443287037037</c:v>
                </c:pt>
                <c:pt idx="31286">
                  <c:v>0.63144444444444447</c:v>
                </c:pt>
                <c:pt idx="31287">
                  <c:v>0.63144561342592587</c:v>
                </c:pt>
                <c:pt idx="31288">
                  <c:v>0.6314467592592593</c:v>
                </c:pt>
                <c:pt idx="31289">
                  <c:v>0.63144791666666666</c:v>
                </c:pt>
                <c:pt idx="31290">
                  <c:v>0.63144907407407402</c:v>
                </c:pt>
                <c:pt idx="31291">
                  <c:v>0.63145024305555553</c:v>
                </c:pt>
                <c:pt idx="31292">
                  <c:v>0.63145140046296289</c:v>
                </c:pt>
                <c:pt idx="31293">
                  <c:v>0.63145254629629632</c:v>
                </c:pt>
                <c:pt idx="31294">
                  <c:v>0.63145392361111108</c:v>
                </c:pt>
                <c:pt idx="31295">
                  <c:v>0.63145504629629634</c:v>
                </c:pt>
                <c:pt idx="31296">
                  <c:v>0.63145667824074081</c:v>
                </c:pt>
                <c:pt idx="31297">
                  <c:v>0.63145810185185192</c:v>
                </c:pt>
                <c:pt idx="31298">
                  <c:v>0.63145846064814815</c:v>
                </c:pt>
                <c:pt idx="31299">
                  <c:v>0.63146003472222223</c:v>
                </c:pt>
                <c:pt idx="31300">
                  <c:v>0.63146112268518517</c:v>
                </c:pt>
                <c:pt idx="31301">
                  <c:v>0.63146215277777784</c:v>
                </c:pt>
                <c:pt idx="31302">
                  <c:v>0.63146388888888894</c:v>
                </c:pt>
                <c:pt idx="31303">
                  <c:v>0.63146475694444448</c:v>
                </c:pt>
                <c:pt idx="31304">
                  <c:v>0.63146548611111109</c:v>
                </c:pt>
                <c:pt idx="31305">
                  <c:v>0.63146643518518519</c:v>
                </c:pt>
                <c:pt idx="31306">
                  <c:v>0.63146758101851852</c:v>
                </c:pt>
                <c:pt idx="31307">
                  <c:v>0.63146875000000002</c:v>
                </c:pt>
                <c:pt idx="31308">
                  <c:v>0.63146990740740738</c:v>
                </c:pt>
                <c:pt idx="31309">
                  <c:v>0.63147106481481485</c:v>
                </c:pt>
                <c:pt idx="31310">
                  <c:v>0.63147222222222221</c:v>
                </c:pt>
                <c:pt idx="31311">
                  <c:v>0.63147337962962968</c:v>
                </c:pt>
                <c:pt idx="31312">
                  <c:v>0.63147453703703704</c:v>
                </c:pt>
                <c:pt idx="31313">
                  <c:v>0.6314756944444444</c:v>
                </c:pt>
                <c:pt idx="31314">
                  <c:v>0.63147686342592591</c:v>
                </c:pt>
                <c:pt idx="31315">
                  <c:v>0.63147818287037027</c:v>
                </c:pt>
                <c:pt idx="31316">
                  <c:v>0.63147950231481476</c:v>
                </c:pt>
                <c:pt idx="31317">
                  <c:v>0.63148113425925922</c:v>
                </c:pt>
                <c:pt idx="31318">
                  <c:v>0.63148172453703699</c:v>
                </c:pt>
                <c:pt idx="31319">
                  <c:v>0.63148344907407405</c:v>
                </c:pt>
                <c:pt idx="31320">
                  <c:v>0.63148421296296298</c:v>
                </c:pt>
                <c:pt idx="31321">
                  <c:v>0.63148584490740745</c:v>
                </c:pt>
                <c:pt idx="31322">
                  <c:v>0.6314867476851852</c:v>
                </c:pt>
                <c:pt idx="31323">
                  <c:v>0.63148744212962959</c:v>
                </c:pt>
                <c:pt idx="31324">
                  <c:v>0.63148895833333329</c:v>
                </c:pt>
                <c:pt idx="31325">
                  <c:v>0.63148957175925924</c:v>
                </c:pt>
                <c:pt idx="31326">
                  <c:v>0.63149074074074074</c:v>
                </c:pt>
                <c:pt idx="31327">
                  <c:v>0.63149189814814821</c:v>
                </c:pt>
                <c:pt idx="31328">
                  <c:v>0.63149305555555557</c:v>
                </c:pt>
                <c:pt idx="31329">
                  <c:v>0.63149421296296293</c:v>
                </c:pt>
                <c:pt idx="31330">
                  <c:v>0.63149537037037029</c:v>
                </c:pt>
                <c:pt idx="31331">
                  <c:v>0.63149652777777776</c:v>
                </c:pt>
                <c:pt idx="31332">
                  <c:v>0.63149768518518523</c:v>
                </c:pt>
                <c:pt idx="31333">
                  <c:v>0.63149884259259259</c:v>
                </c:pt>
                <c:pt idx="31334">
                  <c:v>0.63149999999999995</c:v>
                </c:pt>
                <c:pt idx="31335">
                  <c:v>0.63150248842592593</c:v>
                </c:pt>
                <c:pt idx="31336">
                  <c:v>0.63150289351851852</c:v>
                </c:pt>
                <c:pt idx="31337">
                  <c:v>0.63150348379629628</c:v>
                </c:pt>
                <c:pt idx="31338">
                  <c:v>0.63150464120370364</c:v>
                </c:pt>
                <c:pt idx="31339">
                  <c:v>0.63150581018518515</c:v>
                </c:pt>
                <c:pt idx="31340">
                  <c:v>0.63150766203703712</c:v>
                </c:pt>
                <c:pt idx="31341">
                  <c:v>0.63150938657407407</c:v>
                </c:pt>
                <c:pt idx="31342">
                  <c:v>0.63151052083333337</c:v>
                </c:pt>
                <c:pt idx="31343">
                  <c:v>0.6315126157407408</c:v>
                </c:pt>
                <c:pt idx="31344">
                  <c:v>0.63151295138888885</c:v>
                </c:pt>
                <c:pt idx="31345">
                  <c:v>0.63151396990740738</c:v>
                </c:pt>
                <c:pt idx="31346">
                  <c:v>0.63151511574074082</c:v>
                </c:pt>
                <c:pt idx="31347">
                  <c:v>0.63151628472222221</c:v>
                </c:pt>
                <c:pt idx="31348">
                  <c:v>0.63151743055555554</c:v>
                </c:pt>
                <c:pt idx="31349">
                  <c:v>0.63151859953703704</c:v>
                </c:pt>
                <c:pt idx="31350">
                  <c:v>0.6315197569444444</c:v>
                </c:pt>
                <c:pt idx="31351">
                  <c:v>0.63152090277777784</c:v>
                </c:pt>
                <c:pt idx="31352">
                  <c:v>0.63152207175925923</c:v>
                </c:pt>
                <c:pt idx="31353">
                  <c:v>0.63152321759259256</c:v>
                </c:pt>
                <c:pt idx="31354">
                  <c:v>0.63152438657407406</c:v>
                </c:pt>
                <c:pt idx="31355">
                  <c:v>0.63152555555555556</c:v>
                </c:pt>
                <c:pt idx="31356">
                  <c:v>0.63152761574074068</c:v>
                </c:pt>
                <c:pt idx="31357">
                  <c:v>0.63152870370370373</c:v>
                </c:pt>
                <c:pt idx="31358">
                  <c:v>0.63152903935185178</c:v>
                </c:pt>
                <c:pt idx="31359">
                  <c:v>0.63153033564814809</c:v>
                </c:pt>
                <c:pt idx="31360">
                  <c:v>0.63153148148148153</c:v>
                </c:pt>
                <c:pt idx="31361">
                  <c:v>0.63153334490740742</c:v>
                </c:pt>
                <c:pt idx="31362">
                  <c:v>0.63153403935185182</c:v>
                </c:pt>
                <c:pt idx="31363">
                  <c:v>0.63153479166666671</c:v>
                </c:pt>
                <c:pt idx="31364">
                  <c:v>0.63153596064814821</c:v>
                </c:pt>
                <c:pt idx="31365">
                  <c:v>0.63153711805555557</c:v>
                </c:pt>
                <c:pt idx="31366">
                  <c:v>0.6315382638888889</c:v>
                </c:pt>
                <c:pt idx="31367">
                  <c:v>0.6315394328703704</c:v>
                </c:pt>
                <c:pt idx="31368">
                  <c:v>0.63154059027777787</c:v>
                </c:pt>
                <c:pt idx="31369">
                  <c:v>0.63154174768518523</c:v>
                </c:pt>
                <c:pt idx="31370">
                  <c:v>0.63154290509259259</c:v>
                </c:pt>
                <c:pt idx="31371">
                  <c:v>0.63154406249999995</c:v>
                </c:pt>
                <c:pt idx="31372">
                  <c:v>0.63154521990740742</c:v>
                </c:pt>
                <c:pt idx="31373">
                  <c:v>0.63154729166666668</c:v>
                </c:pt>
                <c:pt idx="31374">
                  <c:v>0.63154861111111116</c:v>
                </c:pt>
                <c:pt idx="31375">
                  <c:v>0.6315487847222222</c:v>
                </c:pt>
                <c:pt idx="31376">
                  <c:v>0.63155057870370368</c:v>
                </c:pt>
                <c:pt idx="31377">
                  <c:v>0.63155202546296296</c:v>
                </c:pt>
                <c:pt idx="31378">
                  <c:v>0.63155218749999997</c:v>
                </c:pt>
                <c:pt idx="31379">
                  <c:v>0.63155393518518521</c:v>
                </c:pt>
                <c:pt idx="31380">
                  <c:v>0.6315546296296296</c:v>
                </c:pt>
                <c:pt idx="31381">
                  <c:v>0.6315556365740741</c:v>
                </c:pt>
                <c:pt idx="31382">
                  <c:v>0.63155730324074077</c:v>
                </c:pt>
                <c:pt idx="31383">
                  <c:v>0.63155826388888892</c:v>
                </c:pt>
                <c:pt idx="31384">
                  <c:v>0.63155910879629629</c:v>
                </c:pt>
                <c:pt idx="31385">
                  <c:v>0.63156026620370376</c:v>
                </c:pt>
                <c:pt idx="31386">
                  <c:v>0.63156142361111112</c:v>
                </c:pt>
                <c:pt idx="31387">
                  <c:v>0.63156256944444444</c:v>
                </c:pt>
                <c:pt idx="31388">
                  <c:v>0.6315637268518518</c:v>
                </c:pt>
                <c:pt idx="31389">
                  <c:v>0.63156489583333331</c:v>
                </c:pt>
                <c:pt idx="31390">
                  <c:v>0.63156605324074078</c:v>
                </c:pt>
                <c:pt idx="31391">
                  <c:v>0.63156721064814814</c:v>
                </c:pt>
                <c:pt idx="31392">
                  <c:v>0.6315683680555555</c:v>
                </c:pt>
                <c:pt idx="31393">
                  <c:v>0.63156952546296297</c:v>
                </c:pt>
                <c:pt idx="31394">
                  <c:v>0.63157091435185186</c:v>
                </c:pt>
                <c:pt idx="31395">
                  <c:v>0.63157249999999998</c:v>
                </c:pt>
                <c:pt idx="31396">
                  <c:v>0.63157375000000004</c:v>
                </c:pt>
                <c:pt idx="31397">
                  <c:v>0.63157422453703704</c:v>
                </c:pt>
                <c:pt idx="31398">
                  <c:v>0.63157622685185189</c:v>
                </c:pt>
                <c:pt idx="31399">
                  <c:v>0.63157725694444444</c:v>
                </c:pt>
                <c:pt idx="31400">
                  <c:v>0.63157761574074067</c:v>
                </c:pt>
                <c:pt idx="31401">
                  <c:v>0.63158017361111118</c:v>
                </c:pt>
                <c:pt idx="31402">
                  <c:v>0.63158107638888894</c:v>
                </c:pt>
                <c:pt idx="31403">
                  <c:v>0.6315813194444444</c:v>
                </c:pt>
                <c:pt idx="31404">
                  <c:v>0.63158225694444448</c:v>
                </c:pt>
                <c:pt idx="31405">
                  <c:v>0.63158341435185184</c:v>
                </c:pt>
                <c:pt idx="31406">
                  <c:v>0.63158457175925931</c:v>
                </c:pt>
                <c:pt idx="31407">
                  <c:v>0.63158571759259263</c:v>
                </c:pt>
                <c:pt idx="31408">
                  <c:v>0.63158688657407414</c:v>
                </c:pt>
                <c:pt idx="31409">
                  <c:v>0.6315880439814815</c:v>
                </c:pt>
                <c:pt idx="31410">
                  <c:v>0.63158920138888885</c:v>
                </c:pt>
                <c:pt idx="31411">
                  <c:v>0.63159035879629633</c:v>
                </c:pt>
                <c:pt idx="31412">
                  <c:v>0.63159151620370368</c:v>
                </c:pt>
                <c:pt idx="31413">
                  <c:v>0.63159266203703701</c:v>
                </c:pt>
                <c:pt idx="31414">
                  <c:v>0.63159445601851849</c:v>
                </c:pt>
                <c:pt idx="31415">
                  <c:v>0.63159567129629635</c:v>
                </c:pt>
                <c:pt idx="31416">
                  <c:v>0.63159708333333331</c:v>
                </c:pt>
                <c:pt idx="31417">
                  <c:v>0.63159733796296302</c:v>
                </c:pt>
                <c:pt idx="31418">
                  <c:v>0.63159874999999999</c:v>
                </c:pt>
                <c:pt idx="31419">
                  <c:v>0.63159983796296304</c:v>
                </c:pt>
                <c:pt idx="31420">
                  <c:v>0.63160094907407405</c:v>
                </c:pt>
                <c:pt idx="31421">
                  <c:v>0.63160343749999992</c:v>
                </c:pt>
                <c:pt idx="31422">
                  <c:v>0.63160358796296301</c:v>
                </c:pt>
                <c:pt idx="31423">
                  <c:v>0.63160424768518519</c:v>
                </c:pt>
                <c:pt idx="31424">
                  <c:v>0.63160539351851852</c:v>
                </c:pt>
                <c:pt idx="31425">
                  <c:v>0.63160656250000002</c:v>
                </c:pt>
                <c:pt idx="31426">
                  <c:v>0.63160771990740738</c:v>
                </c:pt>
                <c:pt idx="31427">
                  <c:v>0.63160887731481474</c:v>
                </c:pt>
                <c:pt idx="31428">
                  <c:v>0.63161003472222221</c:v>
                </c:pt>
                <c:pt idx="31429">
                  <c:v>0.63161119212962968</c:v>
                </c:pt>
                <c:pt idx="31430">
                  <c:v>0.63161234953703704</c:v>
                </c:pt>
                <c:pt idx="31431">
                  <c:v>0.6316135069444444</c:v>
                </c:pt>
                <c:pt idx="31432">
                  <c:v>0.63161465277777784</c:v>
                </c:pt>
                <c:pt idx="31433">
                  <c:v>0.63161598379629624</c:v>
                </c:pt>
                <c:pt idx="31434">
                  <c:v>0.63161791666666667</c:v>
                </c:pt>
                <c:pt idx="31435">
                  <c:v>0.6316190972222222</c:v>
                </c:pt>
                <c:pt idx="31436">
                  <c:v>0.63161945601851854</c:v>
                </c:pt>
                <c:pt idx="31437">
                  <c:v>0.63162094907407407</c:v>
                </c:pt>
                <c:pt idx="31438">
                  <c:v>0.63162201388888883</c:v>
                </c:pt>
                <c:pt idx="31439">
                  <c:v>0.6316228587962962</c:v>
                </c:pt>
                <c:pt idx="31440">
                  <c:v>0.63162484953703701</c:v>
                </c:pt>
                <c:pt idx="31441">
                  <c:v>0.63162586805555554</c:v>
                </c:pt>
                <c:pt idx="31442">
                  <c:v>0.63162623842592591</c:v>
                </c:pt>
                <c:pt idx="31443">
                  <c:v>0.63162738425925924</c:v>
                </c:pt>
                <c:pt idx="31444">
                  <c:v>0.6316285416666666</c:v>
                </c:pt>
                <c:pt idx="31445">
                  <c:v>0.6316297106481481</c:v>
                </c:pt>
                <c:pt idx="31446">
                  <c:v>0.63163085648148154</c:v>
                </c:pt>
                <c:pt idx="31447">
                  <c:v>0.63163202546296293</c:v>
                </c:pt>
                <c:pt idx="31448">
                  <c:v>0.6316331828703704</c:v>
                </c:pt>
                <c:pt idx="31449">
                  <c:v>0.63163434027777776</c:v>
                </c:pt>
                <c:pt idx="31450">
                  <c:v>0.63163549768518523</c:v>
                </c:pt>
                <c:pt idx="31451">
                  <c:v>0.63163665509259259</c:v>
                </c:pt>
                <c:pt idx="31452">
                  <c:v>0.63163809027777784</c:v>
                </c:pt>
                <c:pt idx="31453">
                  <c:v>0.63163914351851858</c:v>
                </c:pt>
                <c:pt idx="31454">
                  <c:v>0.63164115740740745</c:v>
                </c:pt>
                <c:pt idx="31455">
                  <c:v>0.63164166666666666</c:v>
                </c:pt>
                <c:pt idx="31456">
                  <c:v>0.6316433564814814</c:v>
                </c:pt>
                <c:pt idx="31457">
                  <c:v>0.63164422453703706</c:v>
                </c:pt>
                <c:pt idx="31458">
                  <c:v>0.63164513888888885</c:v>
                </c:pt>
                <c:pt idx="31459">
                  <c:v>0.63164740740740744</c:v>
                </c:pt>
                <c:pt idx="31460">
                  <c:v>0.63164978009259254</c:v>
                </c:pt>
                <c:pt idx="31461">
                  <c:v>0.63165093750000001</c:v>
                </c:pt>
                <c:pt idx="31462">
                  <c:v>0.63165209490740748</c:v>
                </c:pt>
                <c:pt idx="31463">
                  <c:v>0.63165325231481484</c:v>
                </c:pt>
                <c:pt idx="31464">
                  <c:v>0.6316544097222222</c:v>
                </c:pt>
                <c:pt idx="31465">
                  <c:v>0.6316555787037037</c:v>
                </c:pt>
                <c:pt idx="31466">
                  <c:v>0.63165672453703703</c:v>
                </c:pt>
                <c:pt idx="31467">
                  <c:v>0.6316578819444445</c:v>
                </c:pt>
                <c:pt idx="31468">
                  <c:v>0.63165902777777772</c:v>
                </c:pt>
                <c:pt idx="31469">
                  <c:v>0.63166019675925922</c:v>
                </c:pt>
                <c:pt idx="31470">
                  <c:v>0.63166136574074072</c:v>
                </c:pt>
                <c:pt idx="31471">
                  <c:v>0.6316630324074074</c:v>
                </c:pt>
                <c:pt idx="31472">
                  <c:v>0.63166372685185179</c:v>
                </c:pt>
                <c:pt idx="31473">
                  <c:v>0.63166557870370377</c:v>
                </c:pt>
                <c:pt idx="31474">
                  <c:v>0.63166707175925929</c:v>
                </c:pt>
                <c:pt idx="31475">
                  <c:v>0.63166747685185187</c:v>
                </c:pt>
                <c:pt idx="31476">
                  <c:v>0.63166888888888895</c:v>
                </c:pt>
                <c:pt idx="31477">
                  <c:v>0.6316701388888889</c:v>
                </c:pt>
                <c:pt idx="31478">
                  <c:v>0.63167070601851849</c:v>
                </c:pt>
                <c:pt idx="31479">
                  <c:v>0.63167188657407414</c:v>
                </c:pt>
                <c:pt idx="31480">
                  <c:v>0.63167326388888889</c:v>
                </c:pt>
                <c:pt idx="31481">
                  <c:v>0.6316740856481482</c:v>
                </c:pt>
                <c:pt idx="31482">
                  <c:v>0.63167524305555556</c:v>
                </c:pt>
                <c:pt idx="31483">
                  <c:v>0.63167640046296292</c:v>
                </c:pt>
                <c:pt idx="31484">
                  <c:v>0.63167755787037039</c:v>
                </c:pt>
                <c:pt idx="31485">
                  <c:v>0.63167872685185189</c:v>
                </c:pt>
                <c:pt idx="31486">
                  <c:v>0.63167988425925925</c:v>
                </c:pt>
                <c:pt idx="31487">
                  <c:v>0.63168104166666661</c:v>
                </c:pt>
                <c:pt idx="31488">
                  <c:v>0.63168219907407408</c:v>
                </c:pt>
                <c:pt idx="31489">
                  <c:v>0.63168334490740741</c:v>
                </c:pt>
                <c:pt idx="31490">
                  <c:v>0.63168450231481477</c:v>
                </c:pt>
                <c:pt idx="31491">
                  <c:v>0.63168571759259262</c:v>
                </c:pt>
                <c:pt idx="31492">
                  <c:v>0.63168718749999997</c:v>
                </c:pt>
                <c:pt idx="31493">
                  <c:v>0.63168814814814811</c:v>
                </c:pt>
                <c:pt idx="31494">
                  <c:v>0.63168925925925923</c:v>
                </c:pt>
                <c:pt idx="31495">
                  <c:v>0.63169104166666667</c:v>
                </c:pt>
                <c:pt idx="31496">
                  <c:v>0.63169186342592598</c:v>
                </c:pt>
                <c:pt idx="31497">
                  <c:v>0.63169267361111114</c:v>
                </c:pt>
                <c:pt idx="31498">
                  <c:v>0.63169381944444447</c:v>
                </c:pt>
                <c:pt idx="31499">
                  <c:v>0.63169491898148145</c:v>
                </c:pt>
                <c:pt idx="31500">
                  <c:v>0.63169607638888881</c:v>
                </c:pt>
                <c:pt idx="31501">
                  <c:v>0.63169723379629639</c:v>
                </c:pt>
                <c:pt idx="31502">
                  <c:v>0.63169840277777778</c:v>
                </c:pt>
                <c:pt idx="31503">
                  <c:v>0.63169956018518514</c:v>
                </c:pt>
                <c:pt idx="31504">
                  <c:v>0.63170070601851847</c:v>
                </c:pt>
                <c:pt idx="31505">
                  <c:v>0.63170187499999997</c:v>
                </c:pt>
                <c:pt idx="31506">
                  <c:v>0.63170303240740744</c:v>
                </c:pt>
                <c:pt idx="31507">
                  <c:v>0.63170417824074077</c:v>
                </c:pt>
                <c:pt idx="31508">
                  <c:v>0.63170533564814813</c:v>
                </c:pt>
                <c:pt idx="31509">
                  <c:v>0.63170704861111115</c:v>
                </c:pt>
                <c:pt idx="31510">
                  <c:v>0.63170803240740736</c:v>
                </c:pt>
                <c:pt idx="31511">
                  <c:v>0.63170962962962962</c:v>
                </c:pt>
                <c:pt idx="31512">
                  <c:v>0.63171009259259259</c:v>
                </c:pt>
                <c:pt idx="31513">
                  <c:v>0.63171113425925918</c:v>
                </c:pt>
                <c:pt idx="31514">
                  <c:v>0.63171236111111106</c:v>
                </c:pt>
                <c:pt idx="31515">
                  <c:v>0.63171349537037036</c:v>
                </c:pt>
                <c:pt idx="31516">
                  <c:v>0.63171512731481483</c:v>
                </c:pt>
                <c:pt idx="31517">
                  <c:v>0.631716099537037</c:v>
                </c:pt>
                <c:pt idx="31518">
                  <c:v>0.63171692129629631</c:v>
                </c:pt>
                <c:pt idx="31519">
                  <c:v>0.63171807870370378</c:v>
                </c:pt>
                <c:pt idx="31520">
                  <c:v>0.63171923611111114</c:v>
                </c:pt>
                <c:pt idx="31521">
                  <c:v>0.63172038194444446</c:v>
                </c:pt>
                <c:pt idx="31522">
                  <c:v>0.63172155092592586</c:v>
                </c:pt>
                <c:pt idx="31523">
                  <c:v>0.63172269675925929</c:v>
                </c:pt>
                <c:pt idx="31524">
                  <c:v>0.6317238657407408</c:v>
                </c:pt>
                <c:pt idx="31525">
                  <c:v>0.63172502314814816</c:v>
                </c:pt>
                <c:pt idx="31526">
                  <c:v>0.63172618055555552</c:v>
                </c:pt>
                <c:pt idx="31527">
                  <c:v>0.63172733796296299</c:v>
                </c:pt>
                <c:pt idx="31528">
                  <c:v>0.63172857638888891</c:v>
                </c:pt>
                <c:pt idx="31529">
                  <c:v>0.63173201388888889</c:v>
                </c:pt>
                <c:pt idx="31530">
                  <c:v>0.63173234953703705</c:v>
                </c:pt>
                <c:pt idx="31531">
                  <c:v>0.63173452546296294</c:v>
                </c:pt>
                <c:pt idx="31532">
                  <c:v>0.63173622685185182</c:v>
                </c:pt>
                <c:pt idx="31533">
                  <c:v>0.63173809027777783</c:v>
                </c:pt>
                <c:pt idx="31534">
                  <c:v>0.63173917824074077</c:v>
                </c:pt>
                <c:pt idx="31535">
                  <c:v>0.63173978009259257</c:v>
                </c:pt>
                <c:pt idx="31536">
                  <c:v>0.63174133101851848</c:v>
                </c:pt>
                <c:pt idx="31537">
                  <c:v>0.63174215277777779</c:v>
                </c:pt>
                <c:pt idx="31538">
                  <c:v>0.63174300925925919</c:v>
                </c:pt>
                <c:pt idx="31539">
                  <c:v>0.63174417824074069</c:v>
                </c:pt>
                <c:pt idx="31540">
                  <c:v>0.63174532407407413</c:v>
                </c:pt>
                <c:pt idx="31541">
                  <c:v>0.63174648148148149</c:v>
                </c:pt>
                <c:pt idx="31542">
                  <c:v>0.63174763888888885</c:v>
                </c:pt>
                <c:pt idx="31543">
                  <c:v>0.63174879629629632</c:v>
                </c:pt>
                <c:pt idx="31544">
                  <c:v>0.63174995370370379</c:v>
                </c:pt>
                <c:pt idx="31545">
                  <c:v>0.63175111111111115</c:v>
                </c:pt>
                <c:pt idx="31546">
                  <c:v>0.63175226851851851</c:v>
                </c:pt>
                <c:pt idx="31547">
                  <c:v>0.63175342592592587</c:v>
                </c:pt>
                <c:pt idx="31548">
                  <c:v>0.63175458333333334</c:v>
                </c:pt>
                <c:pt idx="31549">
                  <c:v>0.63175574074074081</c:v>
                </c:pt>
                <c:pt idx="31550">
                  <c:v>0.63175695601851856</c:v>
                </c:pt>
                <c:pt idx="31551">
                  <c:v>0.63175835648148149</c:v>
                </c:pt>
                <c:pt idx="31552">
                  <c:v>0.63175939814814819</c:v>
                </c:pt>
                <c:pt idx="31553">
                  <c:v>0.63176142361111109</c:v>
                </c:pt>
                <c:pt idx="31554">
                  <c:v>0.63176177083333329</c:v>
                </c:pt>
                <c:pt idx="31555">
                  <c:v>0.63176293981481479</c:v>
                </c:pt>
                <c:pt idx="31556">
                  <c:v>0.63176384259259255</c:v>
                </c:pt>
                <c:pt idx="31557">
                  <c:v>0.63176500000000002</c:v>
                </c:pt>
                <c:pt idx="31558">
                  <c:v>0.63176615740740738</c:v>
                </c:pt>
                <c:pt idx="31559">
                  <c:v>0.63176731481481485</c:v>
                </c:pt>
                <c:pt idx="31560">
                  <c:v>0.63176847222222221</c:v>
                </c:pt>
                <c:pt idx="31561">
                  <c:v>0.63176962962962968</c:v>
                </c:pt>
                <c:pt idx="31562">
                  <c:v>0.63177078703703704</c:v>
                </c:pt>
                <c:pt idx="31563">
                  <c:v>0.63177193287037037</c:v>
                </c:pt>
                <c:pt idx="31564">
                  <c:v>0.63177310185185187</c:v>
                </c:pt>
                <c:pt idx="31565">
                  <c:v>0.63177425925925923</c:v>
                </c:pt>
                <c:pt idx="31566">
                  <c:v>0.63177577546296304</c:v>
                </c:pt>
                <c:pt idx="31567">
                  <c:v>0.63177667824074069</c:v>
                </c:pt>
                <c:pt idx="31568">
                  <c:v>0.631779837962963</c:v>
                </c:pt>
                <c:pt idx="31569">
                  <c:v>0.63178028935185193</c:v>
                </c:pt>
                <c:pt idx="31570">
                  <c:v>0.63178206018518523</c:v>
                </c:pt>
                <c:pt idx="31571">
                  <c:v>0.63178288194444443</c:v>
                </c:pt>
                <c:pt idx="31572">
                  <c:v>0.63178386574074075</c:v>
                </c:pt>
                <c:pt idx="31573">
                  <c:v>0.63178502314814822</c:v>
                </c:pt>
                <c:pt idx="31574">
                  <c:v>0.63178635416666662</c:v>
                </c:pt>
                <c:pt idx="31575">
                  <c:v>0.63178715277777786</c:v>
                </c:pt>
                <c:pt idx="31576">
                  <c:v>0.63178831018518522</c:v>
                </c:pt>
                <c:pt idx="31577">
                  <c:v>0.63178947916666661</c:v>
                </c:pt>
                <c:pt idx="31578">
                  <c:v>0.63179062499999994</c:v>
                </c:pt>
                <c:pt idx="31579">
                  <c:v>0.63179178240740741</c:v>
                </c:pt>
                <c:pt idx="31580">
                  <c:v>0.63179295138888891</c:v>
                </c:pt>
                <c:pt idx="31581">
                  <c:v>0.63179409722222224</c:v>
                </c:pt>
                <c:pt idx="31582">
                  <c:v>0.63179526620370363</c:v>
                </c:pt>
                <c:pt idx="31583">
                  <c:v>0.6317964236111111</c:v>
                </c:pt>
                <c:pt idx="31584">
                  <c:v>0.63179758101851857</c:v>
                </c:pt>
                <c:pt idx="31585">
                  <c:v>0.63179880787037035</c:v>
                </c:pt>
                <c:pt idx="31586">
                  <c:v>0.63180031250000002</c:v>
                </c:pt>
                <c:pt idx="31587">
                  <c:v>0.63180152777777776</c:v>
                </c:pt>
                <c:pt idx="31588">
                  <c:v>0.63180265046296302</c:v>
                </c:pt>
                <c:pt idx="31589">
                  <c:v>0.63180509259259254</c:v>
                </c:pt>
                <c:pt idx="31590">
                  <c:v>0.63180548611111109</c:v>
                </c:pt>
                <c:pt idx="31591">
                  <c:v>0.63180581018518511</c:v>
                </c:pt>
                <c:pt idx="31592">
                  <c:v>0.63180732638888892</c:v>
                </c:pt>
                <c:pt idx="31593">
                  <c:v>0.63180851851851849</c:v>
                </c:pt>
                <c:pt idx="31594">
                  <c:v>0.63180929398148145</c:v>
                </c:pt>
                <c:pt idx="31595">
                  <c:v>0.63181046296296295</c:v>
                </c:pt>
                <c:pt idx="31596">
                  <c:v>0.63181146990740744</c:v>
                </c:pt>
                <c:pt idx="31597">
                  <c:v>0.63181261574074077</c:v>
                </c:pt>
                <c:pt idx="31598">
                  <c:v>0.63181378472222227</c:v>
                </c:pt>
                <c:pt idx="31599">
                  <c:v>0.63181494212962963</c:v>
                </c:pt>
                <c:pt idx="31600">
                  <c:v>0.63181608796296296</c:v>
                </c:pt>
                <c:pt idx="31601">
                  <c:v>0.63181725694444446</c:v>
                </c:pt>
                <c:pt idx="31602">
                  <c:v>0.63181841435185182</c:v>
                </c:pt>
                <c:pt idx="31603">
                  <c:v>0.63181957175925929</c:v>
                </c:pt>
                <c:pt idx="31604">
                  <c:v>0.63182072916666665</c:v>
                </c:pt>
                <c:pt idx="31605">
                  <c:v>0.63182188657407412</c:v>
                </c:pt>
                <c:pt idx="31606">
                  <c:v>0.63182344907407406</c:v>
                </c:pt>
                <c:pt idx="31607">
                  <c:v>0.63182612268518523</c:v>
                </c:pt>
                <c:pt idx="31608">
                  <c:v>0.63182633101851848</c:v>
                </c:pt>
                <c:pt idx="31609">
                  <c:v>0.63182745370370375</c:v>
                </c:pt>
                <c:pt idx="31610">
                  <c:v>0.63182907407407407</c:v>
                </c:pt>
                <c:pt idx="31611">
                  <c:v>0.63182980324074078</c:v>
                </c:pt>
                <c:pt idx="31612">
                  <c:v>0.6318302199074074</c:v>
                </c:pt>
                <c:pt idx="31613">
                  <c:v>0.63183143518518514</c:v>
                </c:pt>
                <c:pt idx="31614">
                  <c:v>0.63183236111111107</c:v>
                </c:pt>
                <c:pt idx="31615">
                  <c:v>0.63183353009259258</c:v>
                </c:pt>
                <c:pt idx="31616">
                  <c:v>0.63183467592592601</c:v>
                </c:pt>
                <c:pt idx="31617">
                  <c:v>0.63183577546296288</c:v>
                </c:pt>
                <c:pt idx="31618">
                  <c:v>0.63183692129629632</c:v>
                </c:pt>
                <c:pt idx="31619">
                  <c:v>0.63183809027777782</c:v>
                </c:pt>
                <c:pt idx="31620">
                  <c:v>0.63183923611111115</c:v>
                </c:pt>
                <c:pt idx="31621">
                  <c:v>0.63184039351851851</c:v>
                </c:pt>
                <c:pt idx="31622">
                  <c:v>0.63184155092592598</c:v>
                </c:pt>
                <c:pt idx="31623">
                  <c:v>0.63184271990740748</c:v>
                </c:pt>
                <c:pt idx="31624">
                  <c:v>0.63184387731481484</c:v>
                </c:pt>
                <c:pt idx="31625">
                  <c:v>0.63184502314814817</c:v>
                </c:pt>
                <c:pt idx="31626">
                  <c:v>0.6318462037037037</c:v>
                </c:pt>
                <c:pt idx="31627">
                  <c:v>0.63184740740740741</c:v>
                </c:pt>
                <c:pt idx="31628">
                  <c:v>0.63184873842592593</c:v>
                </c:pt>
                <c:pt idx="31629">
                  <c:v>0.63184995370370378</c:v>
                </c:pt>
                <c:pt idx="31630">
                  <c:v>0.63185098379629634</c:v>
                </c:pt>
                <c:pt idx="31631">
                  <c:v>0.6318522685185185</c:v>
                </c:pt>
                <c:pt idx="31632">
                  <c:v>0.63185342592592586</c:v>
                </c:pt>
                <c:pt idx="31633">
                  <c:v>0.6318550462962963</c:v>
                </c:pt>
                <c:pt idx="31634">
                  <c:v>0.63185601851851858</c:v>
                </c:pt>
                <c:pt idx="31635">
                  <c:v>0.63185659722222232</c:v>
                </c:pt>
                <c:pt idx="31636">
                  <c:v>0.63185775462962968</c:v>
                </c:pt>
                <c:pt idx="31637">
                  <c:v>0.63185892361111107</c:v>
                </c:pt>
                <c:pt idx="31638">
                  <c:v>0.63186006944444439</c:v>
                </c:pt>
                <c:pt idx="31639">
                  <c:v>0.6318612384259259</c:v>
                </c:pt>
                <c:pt idx="31640">
                  <c:v>0.63186239583333337</c:v>
                </c:pt>
                <c:pt idx="31641">
                  <c:v>0.63186355324074073</c:v>
                </c:pt>
                <c:pt idx="31642">
                  <c:v>0.63186471064814809</c:v>
                </c:pt>
                <c:pt idx="31643">
                  <c:v>0.63186586805555556</c:v>
                </c:pt>
                <c:pt idx="31644">
                  <c:v>0.63186702546296303</c:v>
                </c:pt>
                <c:pt idx="31645">
                  <c:v>0.63186864583333335</c:v>
                </c:pt>
                <c:pt idx="31646">
                  <c:v>0.63186989583333331</c:v>
                </c:pt>
                <c:pt idx="31647">
                  <c:v>0.6318710300925926</c:v>
                </c:pt>
                <c:pt idx="31648">
                  <c:v>0.63187194444444439</c:v>
                </c:pt>
                <c:pt idx="31649">
                  <c:v>0.63187333333333329</c:v>
                </c:pt>
                <c:pt idx="31650">
                  <c:v>0.6318746643518518</c:v>
                </c:pt>
                <c:pt idx="31651">
                  <c:v>0.63187524305555554</c:v>
                </c:pt>
                <c:pt idx="31652">
                  <c:v>0.63187634259259262</c:v>
                </c:pt>
                <c:pt idx="31653">
                  <c:v>0.63187749999999998</c:v>
                </c:pt>
                <c:pt idx="31654">
                  <c:v>0.63187858796296292</c:v>
                </c:pt>
                <c:pt idx="31655">
                  <c:v>0.63187974537037039</c:v>
                </c:pt>
                <c:pt idx="31656">
                  <c:v>0.63188091435185179</c:v>
                </c:pt>
                <c:pt idx="31657">
                  <c:v>0.63188207175925926</c:v>
                </c:pt>
                <c:pt idx="31658">
                  <c:v>0.63188321759259258</c:v>
                </c:pt>
                <c:pt idx="31659">
                  <c:v>0.63188438657407409</c:v>
                </c:pt>
                <c:pt idx="31660">
                  <c:v>0.63188553240740741</c:v>
                </c:pt>
                <c:pt idx="31661">
                  <c:v>0.63188670138888892</c:v>
                </c:pt>
                <c:pt idx="31662">
                  <c:v>0.63188785879629628</c:v>
                </c:pt>
                <c:pt idx="31663">
                  <c:v>0.63188901620370375</c:v>
                </c:pt>
                <c:pt idx="31664">
                  <c:v>0.63189023148148149</c:v>
                </c:pt>
                <c:pt idx="31665">
                  <c:v>0.63189192129629634</c:v>
                </c:pt>
                <c:pt idx="31666">
                  <c:v>0.6318931712962963</c:v>
                </c:pt>
                <c:pt idx="31667">
                  <c:v>0.63189440972222222</c:v>
                </c:pt>
                <c:pt idx="31668">
                  <c:v>0.63189596064814813</c:v>
                </c:pt>
                <c:pt idx="31669">
                  <c:v>0.63189659722222224</c:v>
                </c:pt>
                <c:pt idx="31670">
                  <c:v>0.63189730324074078</c:v>
                </c:pt>
                <c:pt idx="31671">
                  <c:v>0.63189890046296304</c:v>
                </c:pt>
                <c:pt idx="31672">
                  <c:v>0.63189944444444446</c:v>
                </c:pt>
                <c:pt idx="31673">
                  <c:v>0.63190059027777778</c:v>
                </c:pt>
                <c:pt idx="31674">
                  <c:v>0.63190174768518526</c:v>
                </c:pt>
                <c:pt idx="31675">
                  <c:v>0.63190290509259261</c:v>
                </c:pt>
                <c:pt idx="31676">
                  <c:v>0.63190405092592594</c:v>
                </c:pt>
                <c:pt idx="31677">
                  <c:v>0.63190521990740733</c:v>
                </c:pt>
                <c:pt idx="31678">
                  <c:v>0.6319063773148148</c:v>
                </c:pt>
                <c:pt idx="31679">
                  <c:v>0.63190753472222227</c:v>
                </c:pt>
                <c:pt idx="31680">
                  <c:v>0.6319086805555556</c:v>
                </c:pt>
                <c:pt idx="31681">
                  <c:v>0.63190984953703699</c:v>
                </c:pt>
                <c:pt idx="31682">
                  <c:v>0.63191099537037043</c:v>
                </c:pt>
                <c:pt idx="31683">
                  <c:v>0.63191239583333336</c:v>
                </c:pt>
                <c:pt idx="31684">
                  <c:v>0.63191337962962957</c:v>
                </c:pt>
                <c:pt idx="31685">
                  <c:v>0.63191657407407409</c:v>
                </c:pt>
                <c:pt idx="31686">
                  <c:v>0.63191685185185187</c:v>
                </c:pt>
                <c:pt idx="31687">
                  <c:v>0.63191748842592599</c:v>
                </c:pt>
                <c:pt idx="31688">
                  <c:v>0.63191890046296295</c:v>
                </c:pt>
                <c:pt idx="31689">
                  <c:v>0.63191958333333331</c:v>
                </c:pt>
                <c:pt idx="31690">
                  <c:v>0.63192032407407406</c:v>
                </c:pt>
                <c:pt idx="31691">
                  <c:v>0.63192204861111112</c:v>
                </c:pt>
                <c:pt idx="31692">
                  <c:v>0.63192304398148147</c:v>
                </c:pt>
                <c:pt idx="31693">
                  <c:v>0.63192372685185183</c:v>
                </c:pt>
                <c:pt idx="31694">
                  <c:v>0.63192488425925919</c:v>
                </c:pt>
                <c:pt idx="31695">
                  <c:v>0.63192605324074069</c:v>
                </c:pt>
                <c:pt idx="31696">
                  <c:v>0.63192721064814816</c:v>
                </c:pt>
                <c:pt idx="31697">
                  <c:v>0.63192835648148149</c:v>
                </c:pt>
                <c:pt idx="31698">
                  <c:v>0.63192952546296299</c:v>
                </c:pt>
                <c:pt idx="31699">
                  <c:v>0.63193068287037035</c:v>
                </c:pt>
                <c:pt idx="31700">
                  <c:v>0.63193184027777782</c:v>
                </c:pt>
                <c:pt idx="31701">
                  <c:v>0.63193299768518518</c:v>
                </c:pt>
                <c:pt idx="31702">
                  <c:v>0.63193415509259254</c:v>
                </c:pt>
                <c:pt idx="31703">
                  <c:v>0.63193579861111104</c:v>
                </c:pt>
                <c:pt idx="31704">
                  <c:v>0.63193681712962968</c:v>
                </c:pt>
                <c:pt idx="31705">
                  <c:v>0.63193775462962964</c:v>
                </c:pt>
                <c:pt idx="31706">
                  <c:v>0.63193907407407413</c:v>
                </c:pt>
                <c:pt idx="31707">
                  <c:v>0.63194034722222225</c:v>
                </c:pt>
                <c:pt idx="31708">
                  <c:v>0.63194111111111106</c:v>
                </c:pt>
                <c:pt idx="31709">
                  <c:v>0.63194370370370367</c:v>
                </c:pt>
                <c:pt idx="31710">
                  <c:v>0.631943900462963</c:v>
                </c:pt>
                <c:pt idx="31711">
                  <c:v>0.63194458333333337</c:v>
                </c:pt>
                <c:pt idx="31712">
                  <c:v>0.63194614583333331</c:v>
                </c:pt>
                <c:pt idx="31713">
                  <c:v>0.63194688657407416</c:v>
                </c:pt>
                <c:pt idx="31714">
                  <c:v>0.63194804398148152</c:v>
                </c:pt>
                <c:pt idx="31715">
                  <c:v>0.63194918981481485</c:v>
                </c:pt>
                <c:pt idx="31716">
                  <c:v>0.63195035879629624</c:v>
                </c:pt>
                <c:pt idx="31717">
                  <c:v>0.63195150462962968</c:v>
                </c:pt>
                <c:pt idx="31718">
                  <c:v>0.63195266203703704</c:v>
                </c:pt>
                <c:pt idx="31719">
                  <c:v>0.63195383101851854</c:v>
                </c:pt>
                <c:pt idx="31720">
                  <c:v>0.63195497685185187</c:v>
                </c:pt>
                <c:pt idx="31721">
                  <c:v>0.63195613425925923</c:v>
                </c:pt>
                <c:pt idx="31722">
                  <c:v>0.63195730324074073</c:v>
                </c:pt>
                <c:pt idx="31723">
                  <c:v>0.6319584606481482</c:v>
                </c:pt>
                <c:pt idx="31724">
                  <c:v>0.63195973379629633</c:v>
                </c:pt>
                <c:pt idx="31725">
                  <c:v>0.63196089120370369</c:v>
                </c:pt>
                <c:pt idx="31726">
                  <c:v>0.63196223379629624</c:v>
                </c:pt>
                <c:pt idx="31727">
                  <c:v>0.63196377314814811</c:v>
                </c:pt>
                <c:pt idx="31728">
                  <c:v>0.63196459490740742</c:v>
                </c:pt>
                <c:pt idx="31729">
                  <c:v>0.63196599537037035</c:v>
                </c:pt>
                <c:pt idx="31730">
                  <c:v>0.63196714120370379</c:v>
                </c:pt>
                <c:pt idx="31731">
                  <c:v>0.63196770833333338</c:v>
                </c:pt>
                <c:pt idx="31732">
                  <c:v>0.63196934027777774</c:v>
                </c:pt>
                <c:pt idx="31733">
                  <c:v>0.63197019675925925</c:v>
                </c:pt>
                <c:pt idx="31734">
                  <c:v>0.6319711921296296</c:v>
                </c:pt>
                <c:pt idx="31735">
                  <c:v>0.63197233796296304</c:v>
                </c:pt>
                <c:pt idx="31736">
                  <c:v>0.63197350694444443</c:v>
                </c:pt>
                <c:pt idx="31737">
                  <c:v>0.63197466435185179</c:v>
                </c:pt>
                <c:pt idx="31738">
                  <c:v>0.63197582175925926</c:v>
                </c:pt>
                <c:pt idx="31739">
                  <c:v>0.63197696759259259</c:v>
                </c:pt>
                <c:pt idx="31740">
                  <c:v>0.63197813657407409</c:v>
                </c:pt>
                <c:pt idx="31741">
                  <c:v>0.63197929398148145</c:v>
                </c:pt>
                <c:pt idx="31742">
                  <c:v>0.63198043981481478</c:v>
                </c:pt>
                <c:pt idx="31743">
                  <c:v>0.63198160879629628</c:v>
                </c:pt>
                <c:pt idx="31744">
                  <c:v>0.63198314814814815</c:v>
                </c:pt>
                <c:pt idx="31745">
                  <c:v>0.63198473379629627</c:v>
                </c:pt>
                <c:pt idx="31746">
                  <c:v>0.63198520833333327</c:v>
                </c:pt>
                <c:pt idx="31747">
                  <c:v>0.63198687499999995</c:v>
                </c:pt>
                <c:pt idx="31748">
                  <c:v>0.6319882175925926</c:v>
                </c:pt>
                <c:pt idx="31749">
                  <c:v>0.63198871527777778</c:v>
                </c:pt>
                <c:pt idx="31750">
                  <c:v>0.63198989583333343</c:v>
                </c:pt>
                <c:pt idx="31751">
                  <c:v>0.63199116898148144</c:v>
                </c:pt>
                <c:pt idx="31752">
                  <c:v>0.63199202546296296</c:v>
                </c:pt>
                <c:pt idx="31753">
                  <c:v>0.63199318287037043</c:v>
                </c:pt>
                <c:pt idx="31754">
                  <c:v>0.63199439814814817</c:v>
                </c:pt>
                <c:pt idx="31755">
                  <c:v>0.63199549768518515</c:v>
                </c:pt>
                <c:pt idx="31756">
                  <c:v>0.63199664351851859</c:v>
                </c:pt>
                <c:pt idx="31757">
                  <c:v>0.63199781249999998</c:v>
                </c:pt>
                <c:pt idx="31758">
                  <c:v>0.6319989583333333</c:v>
                </c:pt>
                <c:pt idx="31759">
                  <c:v>0.63200012731481481</c:v>
                </c:pt>
                <c:pt idx="31760">
                  <c:v>0.63200128472222217</c:v>
                </c:pt>
                <c:pt idx="31761">
                  <c:v>0.63200244212962964</c:v>
                </c:pt>
                <c:pt idx="31762">
                  <c:v>0.632003599537037</c:v>
                </c:pt>
                <c:pt idx="31763">
                  <c:v>0.63200475694444447</c:v>
                </c:pt>
                <c:pt idx="31764">
                  <c:v>0.63200591435185183</c:v>
                </c:pt>
                <c:pt idx="31765">
                  <c:v>0.63200813657407406</c:v>
                </c:pt>
                <c:pt idx="31766">
                  <c:v>0.63200939814814816</c:v>
                </c:pt>
                <c:pt idx="31767">
                  <c:v>0.63200967592592594</c:v>
                </c:pt>
                <c:pt idx="31768">
                  <c:v>0.63201278935185179</c:v>
                </c:pt>
                <c:pt idx="31769">
                  <c:v>0.63201309027777774</c:v>
                </c:pt>
                <c:pt idx="31770">
                  <c:v>0.63201438657407405</c:v>
                </c:pt>
                <c:pt idx="31771">
                  <c:v>0.63201562499999997</c:v>
                </c:pt>
                <c:pt idx="31772">
                  <c:v>0.63201640046296292</c:v>
                </c:pt>
                <c:pt idx="31773">
                  <c:v>0.63201755787037039</c:v>
                </c:pt>
                <c:pt idx="31774">
                  <c:v>0.63201871527777775</c:v>
                </c:pt>
                <c:pt idx="31775">
                  <c:v>0.63201986111111119</c:v>
                </c:pt>
                <c:pt idx="31776">
                  <c:v>0.63202103009259258</c:v>
                </c:pt>
                <c:pt idx="31777">
                  <c:v>0.63202217592592591</c:v>
                </c:pt>
                <c:pt idx="31778">
                  <c:v>0.63202333333333327</c:v>
                </c:pt>
                <c:pt idx="31779">
                  <c:v>0.63202449074074074</c:v>
                </c:pt>
                <c:pt idx="31780">
                  <c:v>0.63202565972222224</c:v>
                </c:pt>
                <c:pt idx="31781">
                  <c:v>0.6320268171296296</c:v>
                </c:pt>
                <c:pt idx="31782">
                  <c:v>0.63202797453703696</c:v>
                </c:pt>
                <c:pt idx="31783">
                  <c:v>0.63202981481481479</c:v>
                </c:pt>
                <c:pt idx="31784">
                  <c:v>0.63203034722222218</c:v>
                </c:pt>
                <c:pt idx="31785">
                  <c:v>0.63203221064814818</c:v>
                </c:pt>
                <c:pt idx="31786">
                  <c:v>0.63203376157407409</c:v>
                </c:pt>
                <c:pt idx="31787">
                  <c:v>0.63203393518518525</c:v>
                </c:pt>
                <c:pt idx="31788">
                  <c:v>0.63203545138888884</c:v>
                </c:pt>
                <c:pt idx="31789">
                  <c:v>0.6320373032407407</c:v>
                </c:pt>
                <c:pt idx="31790">
                  <c:v>0.63203746527777771</c:v>
                </c:pt>
                <c:pt idx="31791">
                  <c:v>0.63203840277777779</c:v>
                </c:pt>
                <c:pt idx="31792">
                  <c:v>0.63204038194444445</c:v>
                </c:pt>
                <c:pt idx="31793">
                  <c:v>0.63204075231481482</c:v>
                </c:pt>
                <c:pt idx="31794">
                  <c:v>0.6320418518518518</c:v>
                </c:pt>
                <c:pt idx="31795">
                  <c:v>0.63204300925925927</c:v>
                </c:pt>
                <c:pt idx="31796">
                  <c:v>0.63204417824074077</c:v>
                </c:pt>
                <c:pt idx="31797">
                  <c:v>0.6320453240740741</c:v>
                </c:pt>
                <c:pt idx="31798">
                  <c:v>0.6320464930555556</c:v>
                </c:pt>
                <c:pt idx="31799">
                  <c:v>0.63204765046296296</c:v>
                </c:pt>
                <c:pt idx="31800">
                  <c:v>0.63204880787037032</c:v>
                </c:pt>
                <c:pt idx="31801">
                  <c:v>0.63204996527777779</c:v>
                </c:pt>
                <c:pt idx="31802">
                  <c:v>0.63205112268518515</c:v>
                </c:pt>
                <c:pt idx="31803">
                  <c:v>0.63205228009259262</c:v>
                </c:pt>
                <c:pt idx="31804">
                  <c:v>0.6320539467592593</c:v>
                </c:pt>
                <c:pt idx="31805">
                  <c:v>0.6320548958333333</c:v>
                </c:pt>
                <c:pt idx="31806">
                  <c:v>0.63205656249999997</c:v>
                </c:pt>
                <c:pt idx="31807">
                  <c:v>0.63205704861111112</c:v>
                </c:pt>
                <c:pt idx="31808">
                  <c:v>0.63205870370370376</c:v>
                </c:pt>
                <c:pt idx="31809">
                  <c:v>0.63205998842592592</c:v>
                </c:pt>
                <c:pt idx="31810">
                  <c:v>0.63206067129629628</c:v>
                </c:pt>
                <c:pt idx="31811">
                  <c:v>0.63206288194444449</c:v>
                </c:pt>
                <c:pt idx="31812">
                  <c:v>0.63206390046296301</c:v>
                </c:pt>
                <c:pt idx="31813">
                  <c:v>0.63206408564814809</c:v>
                </c:pt>
                <c:pt idx="31814">
                  <c:v>0.63206501157407413</c:v>
                </c:pt>
                <c:pt idx="31815">
                  <c:v>0.63206615740740746</c:v>
                </c:pt>
                <c:pt idx="31816">
                  <c:v>0.63206732638888885</c:v>
                </c:pt>
                <c:pt idx="31817">
                  <c:v>0.63206847222222218</c:v>
                </c:pt>
                <c:pt idx="31818">
                  <c:v>0.63206964120370368</c:v>
                </c:pt>
                <c:pt idx="31819">
                  <c:v>0.63207079861111115</c:v>
                </c:pt>
                <c:pt idx="31820">
                  <c:v>0.63207196759259254</c:v>
                </c:pt>
                <c:pt idx="31821">
                  <c:v>0.63207311342592587</c:v>
                </c:pt>
                <c:pt idx="31822">
                  <c:v>0.63207427083333334</c:v>
                </c:pt>
                <c:pt idx="31823">
                  <c:v>0.63207541666666667</c:v>
                </c:pt>
                <c:pt idx="31824">
                  <c:v>0.6320766898148148</c:v>
                </c:pt>
                <c:pt idx="31825">
                  <c:v>0.63207843749999992</c:v>
                </c:pt>
                <c:pt idx="31826">
                  <c:v>0.63207923611111116</c:v>
                </c:pt>
                <c:pt idx="31827">
                  <c:v>0.6320801041666666</c:v>
                </c:pt>
                <c:pt idx="31828">
                  <c:v>0.63208170138888886</c:v>
                </c:pt>
                <c:pt idx="31829">
                  <c:v>0.63208305555555555</c:v>
                </c:pt>
                <c:pt idx="31830">
                  <c:v>0.6320835763888889</c:v>
                </c:pt>
                <c:pt idx="31831">
                  <c:v>0.63208561342592595</c:v>
                </c:pt>
                <c:pt idx="31832">
                  <c:v>0.63208675925925928</c:v>
                </c:pt>
                <c:pt idx="31833">
                  <c:v>0.63208699074074071</c:v>
                </c:pt>
                <c:pt idx="31834">
                  <c:v>0.63208814814814807</c:v>
                </c:pt>
                <c:pt idx="31835">
                  <c:v>0.63208931712962968</c:v>
                </c:pt>
                <c:pt idx="31836">
                  <c:v>0.63209047453703704</c:v>
                </c:pt>
                <c:pt idx="31837">
                  <c:v>0.6320916319444444</c:v>
                </c:pt>
                <c:pt idx="31838">
                  <c:v>0.63209277777777773</c:v>
                </c:pt>
                <c:pt idx="31839">
                  <c:v>0.63209394675925923</c:v>
                </c:pt>
                <c:pt idx="31840">
                  <c:v>0.6320951041666667</c:v>
                </c:pt>
                <c:pt idx="31841">
                  <c:v>0.63209626157407406</c:v>
                </c:pt>
                <c:pt idx="31842">
                  <c:v>0.63209741898148142</c:v>
                </c:pt>
                <c:pt idx="31843">
                  <c:v>0.63209864583333331</c:v>
                </c:pt>
                <c:pt idx="31844">
                  <c:v>0.63209973379629636</c:v>
                </c:pt>
                <c:pt idx="31845">
                  <c:v>0.63210096064814814</c:v>
                </c:pt>
                <c:pt idx="31846">
                  <c:v>0.63210206018518522</c:v>
                </c:pt>
                <c:pt idx="31847">
                  <c:v>0.63210561342592597</c:v>
                </c:pt>
                <c:pt idx="31848">
                  <c:v>0.63210608796296297</c:v>
                </c:pt>
                <c:pt idx="31849">
                  <c:v>0.63210746527777772</c:v>
                </c:pt>
                <c:pt idx="31850">
                  <c:v>0.63210950231481478</c:v>
                </c:pt>
                <c:pt idx="31851">
                  <c:v>0.63210974537037035</c:v>
                </c:pt>
                <c:pt idx="31852">
                  <c:v>0.632110613425926</c:v>
                </c:pt>
                <c:pt idx="31853">
                  <c:v>0.63211175925925922</c:v>
                </c:pt>
                <c:pt idx="31854">
                  <c:v>0.63211292824074072</c:v>
                </c:pt>
                <c:pt idx="31855">
                  <c:v>0.63211408564814819</c:v>
                </c:pt>
                <c:pt idx="31856">
                  <c:v>0.63211524305555555</c:v>
                </c:pt>
                <c:pt idx="31857">
                  <c:v>0.63211638888888888</c:v>
                </c:pt>
                <c:pt idx="31858">
                  <c:v>0.63211754629629624</c:v>
                </c:pt>
                <c:pt idx="31859">
                  <c:v>0.63211870370370371</c:v>
                </c:pt>
                <c:pt idx="31860">
                  <c:v>0.63211987268518521</c:v>
                </c:pt>
                <c:pt idx="31861">
                  <c:v>0.63212103009259257</c:v>
                </c:pt>
                <c:pt idx="31862">
                  <c:v>0.63212293981481482</c:v>
                </c:pt>
                <c:pt idx="31863">
                  <c:v>0.63212415509259257</c:v>
                </c:pt>
                <c:pt idx="31864">
                  <c:v>0.63212454861111111</c:v>
                </c:pt>
                <c:pt idx="31865">
                  <c:v>0.6321263773148148</c:v>
                </c:pt>
                <c:pt idx="31866">
                  <c:v>0.63212766203703707</c:v>
                </c:pt>
                <c:pt idx="31867">
                  <c:v>0.63212813657407407</c:v>
                </c:pt>
                <c:pt idx="31868">
                  <c:v>0.63212976851851854</c:v>
                </c:pt>
                <c:pt idx="31869">
                  <c:v>0.63213069444444436</c:v>
                </c:pt>
                <c:pt idx="31870">
                  <c:v>0.63213150462962964</c:v>
                </c:pt>
                <c:pt idx="31871">
                  <c:v>0.63213289351851853</c:v>
                </c:pt>
                <c:pt idx="31872">
                  <c:v>0.63213388888888888</c:v>
                </c:pt>
                <c:pt idx="31873">
                  <c:v>0.63213491898148155</c:v>
                </c:pt>
                <c:pt idx="31874">
                  <c:v>0.63213606481481477</c:v>
                </c:pt>
                <c:pt idx="31875">
                  <c:v>0.63213731481481483</c:v>
                </c:pt>
                <c:pt idx="31876">
                  <c:v>0.6321383796296296</c:v>
                </c:pt>
                <c:pt idx="31877">
                  <c:v>0.63213953703703707</c:v>
                </c:pt>
                <c:pt idx="31878">
                  <c:v>0.63214069444444443</c:v>
                </c:pt>
                <c:pt idx="31879">
                  <c:v>0.63214186342592593</c:v>
                </c:pt>
                <c:pt idx="31880">
                  <c:v>0.63214302083333329</c:v>
                </c:pt>
                <c:pt idx="31881">
                  <c:v>0.63214416666666673</c:v>
                </c:pt>
                <c:pt idx="31882">
                  <c:v>0.63214533564814823</c:v>
                </c:pt>
                <c:pt idx="31883">
                  <c:v>0.63214655092592587</c:v>
                </c:pt>
                <c:pt idx="31884">
                  <c:v>0.63214822916666669</c:v>
                </c:pt>
                <c:pt idx="31885">
                  <c:v>0.63214957175925923</c:v>
                </c:pt>
                <c:pt idx="31886">
                  <c:v>0.63215008101851855</c:v>
                </c:pt>
                <c:pt idx="31887">
                  <c:v>0.63215177083333329</c:v>
                </c:pt>
                <c:pt idx="31888">
                  <c:v>0.6321530671296296</c:v>
                </c:pt>
                <c:pt idx="31889">
                  <c:v>0.63215348379629632</c:v>
                </c:pt>
                <c:pt idx="31890">
                  <c:v>0.63215505787037041</c:v>
                </c:pt>
                <c:pt idx="31891">
                  <c:v>0.63215651620370361</c:v>
                </c:pt>
                <c:pt idx="31892">
                  <c:v>0.63215689814814813</c:v>
                </c:pt>
                <c:pt idx="31893">
                  <c:v>0.63215805555555549</c:v>
                </c:pt>
                <c:pt idx="31894">
                  <c:v>0.63215921296296296</c:v>
                </c:pt>
                <c:pt idx="31895">
                  <c:v>0.63216038194444446</c:v>
                </c:pt>
                <c:pt idx="31896">
                  <c:v>0.63216152777777779</c:v>
                </c:pt>
                <c:pt idx="31897">
                  <c:v>0.63216268518518515</c:v>
                </c:pt>
                <c:pt idx="31898">
                  <c:v>0.63216384259259262</c:v>
                </c:pt>
                <c:pt idx="31899">
                  <c:v>0.63216501157407412</c:v>
                </c:pt>
                <c:pt idx="31900">
                  <c:v>0.63216616898148148</c:v>
                </c:pt>
                <c:pt idx="31901">
                  <c:v>0.63216732638888884</c:v>
                </c:pt>
                <c:pt idx="31902">
                  <c:v>0.63216848379629631</c:v>
                </c:pt>
                <c:pt idx="31903">
                  <c:v>0.63217002314814807</c:v>
                </c:pt>
                <c:pt idx="31904">
                  <c:v>0.63217090277777777</c:v>
                </c:pt>
                <c:pt idx="31905">
                  <c:v>0.63217233796296302</c:v>
                </c:pt>
                <c:pt idx="31906">
                  <c:v>0.63217351851851855</c:v>
                </c:pt>
                <c:pt idx="31907">
                  <c:v>0.63217444444444448</c:v>
                </c:pt>
                <c:pt idx="31908">
                  <c:v>0.63217572916666664</c:v>
                </c:pt>
                <c:pt idx="31909">
                  <c:v>0.63217686342592594</c:v>
                </c:pt>
                <c:pt idx="31910">
                  <c:v>0.63217797453703706</c:v>
                </c:pt>
                <c:pt idx="31911">
                  <c:v>0.63218021990740736</c:v>
                </c:pt>
                <c:pt idx="31912">
                  <c:v>0.6321804513888889</c:v>
                </c:pt>
                <c:pt idx="31913">
                  <c:v>0.63218121527777782</c:v>
                </c:pt>
                <c:pt idx="31914">
                  <c:v>0.63218236111111104</c:v>
                </c:pt>
                <c:pt idx="31915">
                  <c:v>0.63218353009259254</c:v>
                </c:pt>
                <c:pt idx="31916">
                  <c:v>0.63218467592592598</c:v>
                </c:pt>
                <c:pt idx="31917">
                  <c:v>0.63218584490740748</c:v>
                </c:pt>
                <c:pt idx="31918">
                  <c:v>0.6321869907407407</c:v>
                </c:pt>
                <c:pt idx="31919">
                  <c:v>0.63218814814814817</c:v>
                </c:pt>
                <c:pt idx="31920">
                  <c:v>0.63218931712962967</c:v>
                </c:pt>
                <c:pt idx="31921">
                  <c:v>0.63219047453703703</c:v>
                </c:pt>
                <c:pt idx="31922">
                  <c:v>0.6321916319444445</c:v>
                </c:pt>
                <c:pt idx="31923">
                  <c:v>0.63219355324074078</c:v>
                </c:pt>
                <c:pt idx="31924">
                  <c:v>0.63219505787037034</c:v>
                </c:pt>
                <c:pt idx="31925">
                  <c:v>0.63219549768518513</c:v>
                </c:pt>
                <c:pt idx="31926">
                  <c:v>0.6321970023148149</c:v>
                </c:pt>
                <c:pt idx="31927">
                  <c:v>0.63219792824074073</c:v>
                </c:pt>
                <c:pt idx="31928">
                  <c:v>0.63219872685185186</c:v>
                </c:pt>
                <c:pt idx="31929">
                  <c:v>0.6321997222222222</c:v>
                </c:pt>
                <c:pt idx="31930">
                  <c:v>0.63220128472222226</c:v>
                </c:pt>
                <c:pt idx="31931">
                  <c:v>0.63220208333333339</c:v>
                </c:pt>
                <c:pt idx="31932">
                  <c:v>0.63220331018518516</c:v>
                </c:pt>
                <c:pt idx="31933">
                  <c:v>0.6322043634259259</c:v>
                </c:pt>
                <c:pt idx="31934">
                  <c:v>0.63220552083333337</c:v>
                </c:pt>
                <c:pt idx="31935">
                  <c:v>0.63220667824074073</c:v>
                </c:pt>
                <c:pt idx="31936">
                  <c:v>0.63220782407407405</c:v>
                </c:pt>
                <c:pt idx="31937">
                  <c:v>0.63220898148148152</c:v>
                </c:pt>
                <c:pt idx="31938">
                  <c:v>0.63221015046296303</c:v>
                </c:pt>
                <c:pt idx="31939">
                  <c:v>0.63221130787037039</c:v>
                </c:pt>
                <c:pt idx="31940">
                  <c:v>0.63221246527777775</c:v>
                </c:pt>
                <c:pt idx="31941">
                  <c:v>0.63221362268518511</c:v>
                </c:pt>
                <c:pt idx="31942">
                  <c:v>0.63221478009259269</c:v>
                </c:pt>
                <c:pt idx="31943">
                  <c:v>0.63221604166666667</c:v>
                </c:pt>
                <c:pt idx="31944">
                  <c:v>0.63221716435185182</c:v>
                </c:pt>
                <c:pt idx="31945">
                  <c:v>0.63221894675925927</c:v>
                </c:pt>
                <c:pt idx="31946">
                  <c:v>0.63222067129629633</c:v>
                </c:pt>
                <c:pt idx="31947">
                  <c:v>0.63222077546296296</c:v>
                </c:pt>
                <c:pt idx="31948">
                  <c:v>0.63222288194444443</c:v>
                </c:pt>
                <c:pt idx="31949">
                  <c:v>0.63222387731481478</c:v>
                </c:pt>
                <c:pt idx="31950">
                  <c:v>0.63222422453703708</c:v>
                </c:pt>
                <c:pt idx="31951">
                  <c:v>0.63222542824074079</c:v>
                </c:pt>
                <c:pt idx="31952">
                  <c:v>0.6322271064814815</c:v>
                </c:pt>
                <c:pt idx="31953">
                  <c:v>0.63222749999999994</c:v>
                </c:pt>
                <c:pt idx="31954">
                  <c:v>0.63222865740740741</c:v>
                </c:pt>
                <c:pt idx="31955">
                  <c:v>0.63222982638888892</c:v>
                </c:pt>
                <c:pt idx="31956">
                  <c:v>0.63223098379629628</c:v>
                </c:pt>
                <c:pt idx="31957">
                  <c:v>0.6322321296296296</c:v>
                </c:pt>
                <c:pt idx="31958">
                  <c:v>0.63223329861111111</c:v>
                </c:pt>
                <c:pt idx="31959">
                  <c:v>0.63223444444444443</c:v>
                </c:pt>
                <c:pt idx="31960">
                  <c:v>0.6322356018518519</c:v>
                </c:pt>
                <c:pt idx="31961">
                  <c:v>0.63223675925925926</c:v>
                </c:pt>
                <c:pt idx="31962">
                  <c:v>0.63223792824074077</c:v>
                </c:pt>
                <c:pt idx="31963">
                  <c:v>0.63223946759259253</c:v>
                </c:pt>
                <c:pt idx="31964">
                  <c:v>0.63224023148148145</c:v>
                </c:pt>
                <c:pt idx="31965">
                  <c:v>0.63224168981481488</c:v>
                </c:pt>
                <c:pt idx="31966">
                  <c:v>0.63224307870370378</c:v>
                </c:pt>
                <c:pt idx="31967">
                  <c:v>0.63224394675925921</c:v>
                </c:pt>
                <c:pt idx="31968">
                  <c:v>0.63224516203703707</c:v>
                </c:pt>
                <c:pt idx="31969">
                  <c:v>0.63224609953703703</c:v>
                </c:pt>
                <c:pt idx="31970">
                  <c:v>0.63224718749999997</c:v>
                </c:pt>
                <c:pt idx="31971">
                  <c:v>0.63224863425925926</c:v>
                </c:pt>
                <c:pt idx="31972">
                  <c:v>0.63224982638888894</c:v>
                </c:pt>
                <c:pt idx="31973">
                  <c:v>0.63225065972222227</c:v>
                </c:pt>
                <c:pt idx="31974">
                  <c:v>0.63225181712962963</c:v>
                </c:pt>
                <c:pt idx="31975">
                  <c:v>0.63225297453703699</c:v>
                </c:pt>
                <c:pt idx="31976">
                  <c:v>0.63225413194444446</c:v>
                </c:pt>
                <c:pt idx="31977">
                  <c:v>0.63225527777777779</c:v>
                </c:pt>
                <c:pt idx="31978">
                  <c:v>0.63225643518518515</c:v>
                </c:pt>
                <c:pt idx="31979">
                  <c:v>0.63225759259259251</c:v>
                </c:pt>
                <c:pt idx="31980">
                  <c:v>0.63225876157407401</c:v>
                </c:pt>
                <c:pt idx="31981">
                  <c:v>0.63225991898148148</c:v>
                </c:pt>
                <c:pt idx="31982">
                  <c:v>0.63226107638888895</c:v>
                </c:pt>
                <c:pt idx="31983">
                  <c:v>0.63226228009259267</c:v>
                </c:pt>
                <c:pt idx="31984">
                  <c:v>0.63226473379629633</c:v>
                </c:pt>
                <c:pt idx="31985">
                  <c:v>0.63226505787037035</c:v>
                </c:pt>
                <c:pt idx="31986">
                  <c:v>0.63226575231481474</c:v>
                </c:pt>
                <c:pt idx="31987">
                  <c:v>0.63226820601851852</c:v>
                </c:pt>
                <c:pt idx="31988">
                  <c:v>0.63226865740740745</c:v>
                </c:pt>
                <c:pt idx="31989">
                  <c:v>0.63226923611111108</c:v>
                </c:pt>
                <c:pt idx="31990">
                  <c:v>0.63227079861111113</c:v>
                </c:pt>
                <c:pt idx="31991">
                  <c:v>0.63227156249999994</c:v>
                </c:pt>
                <c:pt idx="31992">
                  <c:v>0.63227311342592585</c:v>
                </c:pt>
                <c:pt idx="31993">
                  <c:v>0.63227395833333333</c:v>
                </c:pt>
                <c:pt idx="31994">
                  <c:v>0.63227496527777782</c:v>
                </c:pt>
                <c:pt idx="31995">
                  <c:v>0.63227611111111115</c:v>
                </c:pt>
                <c:pt idx="31996">
                  <c:v>0.63227728009259254</c:v>
                </c:pt>
                <c:pt idx="31997">
                  <c:v>0.63227842592592587</c:v>
                </c:pt>
                <c:pt idx="31998">
                  <c:v>0.63227959490740748</c:v>
                </c:pt>
                <c:pt idx="31999">
                  <c:v>0.63228075231481484</c:v>
                </c:pt>
                <c:pt idx="32000">
                  <c:v>0.63228192129629635</c:v>
                </c:pt>
                <c:pt idx="32001">
                  <c:v>0.63228306712962956</c:v>
                </c:pt>
                <c:pt idx="32002">
                  <c:v>0.63228422453703703</c:v>
                </c:pt>
                <c:pt idx="32003">
                  <c:v>0.6322853819444445</c:v>
                </c:pt>
                <c:pt idx="32004">
                  <c:v>0.63228659722222225</c:v>
                </c:pt>
                <c:pt idx="32005">
                  <c:v>0.63228839120370361</c:v>
                </c:pt>
                <c:pt idx="32006">
                  <c:v>0.63228931712962966</c:v>
                </c:pt>
                <c:pt idx="32007">
                  <c:v>0.63229005787037029</c:v>
                </c:pt>
                <c:pt idx="32008">
                  <c:v>0.63229167824074073</c:v>
                </c:pt>
                <c:pt idx="32009">
                  <c:v>0.632292488425926</c:v>
                </c:pt>
                <c:pt idx="32010">
                  <c:v>0.63229347222222221</c:v>
                </c:pt>
                <c:pt idx="32011">
                  <c:v>0.63229462962962968</c:v>
                </c:pt>
                <c:pt idx="32012">
                  <c:v>0.63229579861111118</c:v>
                </c:pt>
                <c:pt idx="32013">
                  <c:v>0.63229695601851854</c:v>
                </c:pt>
                <c:pt idx="32014">
                  <c:v>0.6322981134259259</c:v>
                </c:pt>
                <c:pt idx="32015">
                  <c:v>0.63229927083333337</c:v>
                </c:pt>
                <c:pt idx="32016">
                  <c:v>0.6323004166666667</c:v>
                </c:pt>
                <c:pt idx="32017">
                  <c:v>0.6323015856481482</c:v>
                </c:pt>
                <c:pt idx="32018">
                  <c:v>0.63230273148148142</c:v>
                </c:pt>
                <c:pt idx="32019">
                  <c:v>0.63230390046296292</c:v>
                </c:pt>
                <c:pt idx="32020">
                  <c:v>0.63230512731481481</c:v>
                </c:pt>
                <c:pt idx="32021">
                  <c:v>0.6323074652777777</c:v>
                </c:pt>
                <c:pt idx="32022">
                  <c:v>0.63230796296296299</c:v>
                </c:pt>
                <c:pt idx="32023">
                  <c:v>0.63230851851851855</c:v>
                </c:pt>
                <c:pt idx="32024">
                  <c:v>0.63231136574074076</c:v>
                </c:pt>
                <c:pt idx="32025">
                  <c:v>0.63231166666666672</c:v>
                </c:pt>
                <c:pt idx="32026">
                  <c:v>0.63231239583333332</c:v>
                </c:pt>
                <c:pt idx="32027">
                  <c:v>0.63231369212962962</c:v>
                </c:pt>
                <c:pt idx="32028">
                  <c:v>0.63231473379629632</c:v>
                </c:pt>
                <c:pt idx="32029">
                  <c:v>0.6323157060185185</c:v>
                </c:pt>
                <c:pt idx="32030">
                  <c:v>0.63231663194444443</c:v>
                </c:pt>
                <c:pt idx="32031">
                  <c:v>0.63231778935185179</c:v>
                </c:pt>
                <c:pt idx="32032">
                  <c:v>0.63231894675925926</c:v>
                </c:pt>
                <c:pt idx="32033">
                  <c:v>0.63232009259259259</c:v>
                </c:pt>
                <c:pt idx="32034">
                  <c:v>0.63232126157407409</c:v>
                </c:pt>
                <c:pt idx="32035">
                  <c:v>0.63232240740740742</c:v>
                </c:pt>
                <c:pt idx="32036">
                  <c:v>0.63232357638888881</c:v>
                </c:pt>
                <c:pt idx="32037">
                  <c:v>0.63232473379629639</c:v>
                </c:pt>
                <c:pt idx="32038">
                  <c:v>0.63232587962962961</c:v>
                </c:pt>
                <c:pt idx="32039">
                  <c:v>0.63232703703703697</c:v>
                </c:pt>
                <c:pt idx="32040">
                  <c:v>0.632328275462963</c:v>
                </c:pt>
                <c:pt idx="32041">
                  <c:v>0.63233011574074072</c:v>
                </c:pt>
                <c:pt idx="32042">
                  <c:v>0.63233127314814819</c:v>
                </c:pt>
                <c:pt idx="32043">
                  <c:v>0.63233194444444452</c:v>
                </c:pt>
                <c:pt idx="32044">
                  <c:v>0.632334375</c:v>
                </c:pt>
                <c:pt idx="32045">
                  <c:v>0.63233481481481479</c:v>
                </c:pt>
                <c:pt idx="32046">
                  <c:v>0.63233520833333334</c:v>
                </c:pt>
                <c:pt idx="32047">
                  <c:v>0.63233701388888885</c:v>
                </c:pt>
                <c:pt idx="32048">
                  <c:v>0.63233824074074074</c:v>
                </c:pt>
                <c:pt idx="32049">
                  <c:v>0.63233869212962968</c:v>
                </c:pt>
                <c:pt idx="32050">
                  <c:v>0.63233976851851859</c:v>
                </c:pt>
                <c:pt idx="32051">
                  <c:v>0.63234092592592595</c:v>
                </c:pt>
                <c:pt idx="32052">
                  <c:v>0.63234209490740745</c:v>
                </c:pt>
                <c:pt idx="32053">
                  <c:v>0.63234325231481481</c:v>
                </c:pt>
                <c:pt idx="32054">
                  <c:v>0.63234440972222228</c:v>
                </c:pt>
                <c:pt idx="32055">
                  <c:v>0.63234556712962964</c:v>
                </c:pt>
                <c:pt idx="32056">
                  <c:v>0.63234671296296296</c:v>
                </c:pt>
                <c:pt idx="32057">
                  <c:v>0.63234788194444447</c:v>
                </c:pt>
                <c:pt idx="32058">
                  <c:v>0.63234902777777779</c:v>
                </c:pt>
                <c:pt idx="32059">
                  <c:v>0.6323501967592593</c:v>
                </c:pt>
                <c:pt idx="32060">
                  <c:v>0.63235245370370374</c:v>
                </c:pt>
                <c:pt idx="32061">
                  <c:v>0.63235402777777772</c:v>
                </c:pt>
                <c:pt idx="32062">
                  <c:v>0.63235517361111115</c:v>
                </c:pt>
                <c:pt idx="32063">
                  <c:v>0.63235645833333332</c:v>
                </c:pt>
                <c:pt idx="32064">
                  <c:v>0.63235787037037039</c:v>
                </c:pt>
                <c:pt idx="32065">
                  <c:v>0.63235847222222219</c:v>
                </c:pt>
                <c:pt idx="32066">
                  <c:v>0.63235986111111109</c:v>
                </c:pt>
                <c:pt idx="32067">
                  <c:v>0.63236124999999999</c:v>
                </c:pt>
                <c:pt idx="32068">
                  <c:v>0.63236217592592592</c:v>
                </c:pt>
                <c:pt idx="32069">
                  <c:v>0.63236350694444443</c:v>
                </c:pt>
                <c:pt idx="32070">
                  <c:v>0.63236420138888894</c:v>
                </c:pt>
                <c:pt idx="32071">
                  <c:v>0.63236530092592591</c:v>
                </c:pt>
                <c:pt idx="32072">
                  <c:v>0.63236645833333338</c:v>
                </c:pt>
                <c:pt idx="32073">
                  <c:v>0.63236761574074074</c:v>
                </c:pt>
                <c:pt idx="32074">
                  <c:v>0.6323687731481481</c:v>
                </c:pt>
                <c:pt idx="32075">
                  <c:v>0.63236993055555557</c:v>
                </c:pt>
                <c:pt idx="32076">
                  <c:v>0.63237108796296293</c:v>
                </c:pt>
                <c:pt idx="32077">
                  <c:v>0.6323722453703704</c:v>
                </c:pt>
                <c:pt idx="32078">
                  <c:v>0.63237340277777776</c:v>
                </c:pt>
                <c:pt idx="32079">
                  <c:v>0.63237456018518512</c:v>
                </c:pt>
                <c:pt idx="32080">
                  <c:v>0.63237571759259259</c:v>
                </c:pt>
                <c:pt idx="32081">
                  <c:v>0.63237746527777783</c:v>
                </c:pt>
                <c:pt idx="32082">
                  <c:v>0.63237809027777769</c:v>
                </c:pt>
                <c:pt idx="32083">
                  <c:v>0.63238111111111117</c:v>
                </c:pt>
                <c:pt idx="32084">
                  <c:v>0.63238127314814818</c:v>
                </c:pt>
                <c:pt idx="32085">
                  <c:v>0.63238165509259259</c:v>
                </c:pt>
                <c:pt idx="32086">
                  <c:v>0.63238439814814817</c:v>
                </c:pt>
                <c:pt idx="32087">
                  <c:v>0.6323847569444444</c:v>
                </c:pt>
                <c:pt idx="32088">
                  <c:v>0.63238503472222229</c:v>
                </c:pt>
                <c:pt idx="32089">
                  <c:v>0.63238665509259262</c:v>
                </c:pt>
                <c:pt idx="32090">
                  <c:v>0.63238833333333333</c:v>
                </c:pt>
                <c:pt idx="32091">
                  <c:v>0.6323887962962963</c:v>
                </c:pt>
                <c:pt idx="32092">
                  <c:v>0.63238960648148146</c:v>
                </c:pt>
                <c:pt idx="32093">
                  <c:v>0.63239076388888882</c:v>
                </c:pt>
                <c:pt idx="32094">
                  <c:v>0.63239193287037032</c:v>
                </c:pt>
                <c:pt idx="32095">
                  <c:v>0.63239307870370376</c:v>
                </c:pt>
                <c:pt idx="32096">
                  <c:v>0.63239423611111112</c:v>
                </c:pt>
                <c:pt idx="32097">
                  <c:v>0.63239539351851848</c:v>
                </c:pt>
                <c:pt idx="32098">
                  <c:v>0.63239653935185192</c:v>
                </c:pt>
                <c:pt idx="32099">
                  <c:v>0.63239770833333331</c:v>
                </c:pt>
                <c:pt idx="32100">
                  <c:v>0.63239886574074078</c:v>
                </c:pt>
                <c:pt idx="32101">
                  <c:v>0.63240002314814814</c:v>
                </c:pt>
                <c:pt idx="32102">
                  <c:v>0.63240129629629627</c:v>
                </c:pt>
                <c:pt idx="32103">
                  <c:v>0.63240233796296297</c:v>
                </c:pt>
                <c:pt idx="32104">
                  <c:v>0.6324037384259259</c:v>
                </c:pt>
                <c:pt idx="32105">
                  <c:v>0.63240480324074078</c:v>
                </c:pt>
                <c:pt idx="32106">
                  <c:v>0.63240586805555554</c:v>
                </c:pt>
                <c:pt idx="32107">
                  <c:v>0.63240812499999999</c:v>
                </c:pt>
                <c:pt idx="32108">
                  <c:v>0.63240836805555556</c:v>
                </c:pt>
                <c:pt idx="32109">
                  <c:v>0.63240945601851861</c:v>
                </c:pt>
                <c:pt idx="32110">
                  <c:v>0.63241061342592597</c:v>
                </c:pt>
                <c:pt idx="32111">
                  <c:v>0.63241159722222229</c:v>
                </c:pt>
                <c:pt idx="32112">
                  <c:v>0.63241275462962965</c:v>
                </c:pt>
                <c:pt idx="32113">
                  <c:v>0.63241391203703701</c:v>
                </c:pt>
                <c:pt idx="32114">
                  <c:v>0.63241506944444437</c:v>
                </c:pt>
                <c:pt idx="32115">
                  <c:v>0.63241622685185184</c:v>
                </c:pt>
                <c:pt idx="32116">
                  <c:v>0.63241738425925931</c:v>
                </c:pt>
                <c:pt idx="32117">
                  <c:v>0.63241854166666667</c:v>
                </c:pt>
                <c:pt idx="32118">
                  <c:v>0.63241969907407403</c:v>
                </c:pt>
                <c:pt idx="32119">
                  <c:v>0.6324208564814815</c:v>
                </c:pt>
                <c:pt idx="32120">
                  <c:v>0.63242201388888897</c:v>
                </c:pt>
                <c:pt idx="32121">
                  <c:v>0.6324233564814814</c:v>
                </c:pt>
                <c:pt idx="32122">
                  <c:v>0.63242548611111105</c:v>
                </c:pt>
                <c:pt idx="32123">
                  <c:v>0.63242664351851852</c:v>
                </c:pt>
                <c:pt idx="32124">
                  <c:v>0.63242688657407409</c:v>
                </c:pt>
                <c:pt idx="32125">
                  <c:v>0.63242922453703709</c:v>
                </c:pt>
                <c:pt idx="32126">
                  <c:v>0.63243041666666666</c:v>
                </c:pt>
                <c:pt idx="32127">
                  <c:v>0.63243185185185191</c:v>
                </c:pt>
                <c:pt idx="32128">
                  <c:v>0.63243333333333329</c:v>
                </c:pt>
                <c:pt idx="32129">
                  <c:v>0.63243381944444443</c:v>
                </c:pt>
                <c:pt idx="32130">
                  <c:v>0.63243493055555555</c:v>
                </c:pt>
                <c:pt idx="32131">
                  <c:v>0.63243607638888888</c:v>
                </c:pt>
                <c:pt idx="32132">
                  <c:v>0.63243723379629624</c:v>
                </c:pt>
                <c:pt idx="32133">
                  <c:v>0.63243840277777774</c:v>
                </c:pt>
                <c:pt idx="32134">
                  <c:v>0.63243954861111118</c:v>
                </c:pt>
                <c:pt idx="32135">
                  <c:v>0.63244070601851854</c:v>
                </c:pt>
                <c:pt idx="32136">
                  <c:v>0.6324418634259259</c:v>
                </c:pt>
                <c:pt idx="32137">
                  <c:v>0.6324430324074074</c:v>
                </c:pt>
                <c:pt idx="32138">
                  <c:v>0.63244417824074073</c:v>
                </c:pt>
                <c:pt idx="32139">
                  <c:v>0.6324453356481482</c:v>
                </c:pt>
                <c:pt idx="32140">
                  <c:v>0.63244650462962959</c:v>
                </c:pt>
                <c:pt idx="32141">
                  <c:v>0.63244869212962962</c:v>
                </c:pt>
                <c:pt idx="32142">
                  <c:v>0.63245038194444447</c:v>
                </c:pt>
                <c:pt idx="32143">
                  <c:v>0.63245210648148154</c:v>
                </c:pt>
                <c:pt idx="32144">
                  <c:v>0.63245346064814811</c:v>
                </c:pt>
                <c:pt idx="32145">
                  <c:v>0.63245402777777771</c:v>
                </c:pt>
                <c:pt idx="32146">
                  <c:v>0.63245564814814814</c:v>
                </c:pt>
                <c:pt idx="32147">
                  <c:v>0.63245644675925927</c:v>
                </c:pt>
                <c:pt idx="32148">
                  <c:v>0.63245730324074079</c:v>
                </c:pt>
                <c:pt idx="32149">
                  <c:v>0.63245878472222217</c:v>
                </c:pt>
                <c:pt idx="32150">
                  <c:v>0.63245956018518523</c:v>
                </c:pt>
                <c:pt idx="32151">
                  <c:v>0.63246072916666674</c:v>
                </c:pt>
                <c:pt idx="32152">
                  <c:v>0.63246188657407409</c:v>
                </c:pt>
                <c:pt idx="32153">
                  <c:v>0.63246304398148145</c:v>
                </c:pt>
                <c:pt idx="32154">
                  <c:v>0.63246420138888892</c:v>
                </c:pt>
                <c:pt idx="32155">
                  <c:v>0.63246534722222225</c:v>
                </c:pt>
                <c:pt idx="32156">
                  <c:v>0.63246651620370375</c:v>
                </c:pt>
                <c:pt idx="32157">
                  <c:v>0.63246767361111111</c:v>
                </c:pt>
                <c:pt idx="32158">
                  <c:v>0.63246883101851847</c:v>
                </c:pt>
                <c:pt idx="32159">
                  <c:v>0.63246998842592594</c:v>
                </c:pt>
                <c:pt idx="32160">
                  <c:v>0.63247152777777782</c:v>
                </c:pt>
                <c:pt idx="32161">
                  <c:v>0.63247268518518518</c:v>
                </c:pt>
                <c:pt idx="32162">
                  <c:v>0.63247363425925929</c:v>
                </c:pt>
                <c:pt idx="32163">
                  <c:v>0.63247601851851853</c:v>
                </c:pt>
                <c:pt idx="32164">
                  <c:v>0.63247633101851852</c:v>
                </c:pt>
                <c:pt idx="32165">
                  <c:v>0.63247716435185186</c:v>
                </c:pt>
                <c:pt idx="32166">
                  <c:v>0.63247820601851845</c:v>
                </c:pt>
                <c:pt idx="32167">
                  <c:v>0.6324792592592593</c:v>
                </c:pt>
                <c:pt idx="32168">
                  <c:v>0.63248057870370367</c:v>
                </c:pt>
                <c:pt idx="32169">
                  <c:v>0.63248202546296295</c:v>
                </c:pt>
                <c:pt idx="32170">
                  <c:v>0.63248271990740734</c:v>
                </c:pt>
                <c:pt idx="32171">
                  <c:v>0.63248386574074078</c:v>
                </c:pt>
                <c:pt idx="32172">
                  <c:v>0.63248503472222228</c:v>
                </c:pt>
                <c:pt idx="32173">
                  <c:v>0.63248619212962964</c:v>
                </c:pt>
                <c:pt idx="32174">
                  <c:v>0.632487349537037</c:v>
                </c:pt>
                <c:pt idx="32175">
                  <c:v>0.63248850694444447</c:v>
                </c:pt>
                <c:pt idx="32176">
                  <c:v>0.63248966435185194</c:v>
                </c:pt>
                <c:pt idx="32177">
                  <c:v>0.63249083333333334</c:v>
                </c:pt>
                <c:pt idx="32178">
                  <c:v>0.63249197916666666</c:v>
                </c:pt>
                <c:pt idx="32179">
                  <c:v>0.63249313657407402</c:v>
                </c:pt>
                <c:pt idx="32180">
                  <c:v>0.63249443287037033</c:v>
                </c:pt>
                <c:pt idx="32181">
                  <c:v>0.63249575231481481</c:v>
                </c:pt>
                <c:pt idx="32182">
                  <c:v>0.63249793981481484</c:v>
                </c:pt>
                <c:pt idx="32183">
                  <c:v>0.63249863425925923</c:v>
                </c:pt>
                <c:pt idx="32184">
                  <c:v>0.63249903935185192</c:v>
                </c:pt>
                <c:pt idx="32185">
                  <c:v>0.63250106481481483</c:v>
                </c:pt>
                <c:pt idx="32186">
                  <c:v>0.63250146990740741</c:v>
                </c:pt>
                <c:pt idx="32187">
                  <c:v>0.63250304398148149</c:v>
                </c:pt>
                <c:pt idx="32188">
                  <c:v>0.63250394675925925</c:v>
                </c:pt>
                <c:pt idx="32189">
                  <c:v>0.63250489583333336</c:v>
                </c:pt>
                <c:pt idx="32190">
                  <c:v>0.63250674768518522</c:v>
                </c:pt>
                <c:pt idx="32191">
                  <c:v>0.63250760416666663</c:v>
                </c:pt>
                <c:pt idx="32192">
                  <c:v>0.63250818287037036</c:v>
                </c:pt>
                <c:pt idx="32193">
                  <c:v>0.63250934027777783</c:v>
                </c:pt>
                <c:pt idx="32194">
                  <c:v>0.63251049768518519</c:v>
                </c:pt>
                <c:pt idx="32195">
                  <c:v>0.63251165509259255</c:v>
                </c:pt>
                <c:pt idx="32196">
                  <c:v>0.63251280092592588</c:v>
                </c:pt>
                <c:pt idx="32197">
                  <c:v>0.63251398148148141</c:v>
                </c:pt>
                <c:pt idx="32198">
                  <c:v>0.63251512731481485</c:v>
                </c:pt>
                <c:pt idx="32199">
                  <c:v>0.63251628472222221</c:v>
                </c:pt>
                <c:pt idx="32200">
                  <c:v>0.63251744212962957</c:v>
                </c:pt>
                <c:pt idx="32201">
                  <c:v>0.63251859953703704</c:v>
                </c:pt>
                <c:pt idx="32202">
                  <c:v>0.63252028935185178</c:v>
                </c:pt>
                <c:pt idx="32203">
                  <c:v>0.63252100694444446</c:v>
                </c:pt>
                <c:pt idx="32204">
                  <c:v>0.63252305555555555</c:v>
                </c:pt>
                <c:pt idx="32205">
                  <c:v>0.63252422453703705</c:v>
                </c:pt>
                <c:pt idx="32206">
                  <c:v>0.6325244328703703</c:v>
                </c:pt>
                <c:pt idx="32207">
                  <c:v>0.63252556712962971</c:v>
                </c:pt>
                <c:pt idx="32208">
                  <c:v>0.63252709490740744</c:v>
                </c:pt>
                <c:pt idx="32209">
                  <c:v>0.63252792824074078</c:v>
                </c:pt>
                <c:pt idx="32210">
                  <c:v>0.63253012731481484</c:v>
                </c:pt>
                <c:pt idx="32211">
                  <c:v>0.63253104166666663</c:v>
                </c:pt>
                <c:pt idx="32212">
                  <c:v>0.63253133101851855</c:v>
                </c:pt>
                <c:pt idx="32213">
                  <c:v>0.63253248842592591</c:v>
                </c:pt>
                <c:pt idx="32214">
                  <c:v>0.63253364583333338</c:v>
                </c:pt>
                <c:pt idx="32215">
                  <c:v>0.63253480324074074</c:v>
                </c:pt>
                <c:pt idx="32216">
                  <c:v>0.63253594907407407</c:v>
                </c:pt>
                <c:pt idx="32217">
                  <c:v>0.63253711805555557</c:v>
                </c:pt>
                <c:pt idx="32218">
                  <c:v>0.63253827546296293</c:v>
                </c:pt>
                <c:pt idx="32219">
                  <c:v>0.6325394328703704</c:v>
                </c:pt>
                <c:pt idx="32220">
                  <c:v>0.63254059027777776</c:v>
                </c:pt>
                <c:pt idx="32221">
                  <c:v>0.63254174768518523</c:v>
                </c:pt>
                <c:pt idx="32222">
                  <c:v>0.63254292824074076</c:v>
                </c:pt>
                <c:pt idx="32223">
                  <c:v>0.63254488425925925</c:v>
                </c:pt>
                <c:pt idx="32224">
                  <c:v>0.6325462268518518</c:v>
                </c:pt>
                <c:pt idx="32225">
                  <c:v>0.63254656249999996</c:v>
                </c:pt>
                <c:pt idx="32226">
                  <c:v>0.63254754629629628</c:v>
                </c:pt>
                <c:pt idx="32227">
                  <c:v>0.63254898148148153</c:v>
                </c:pt>
                <c:pt idx="32228">
                  <c:v>0.63254984953703708</c:v>
                </c:pt>
                <c:pt idx="32229">
                  <c:v>0.63255123842592598</c:v>
                </c:pt>
                <c:pt idx="32230">
                  <c:v>0.63255239583333334</c:v>
                </c:pt>
                <c:pt idx="32231">
                  <c:v>0.6325535532407407</c:v>
                </c:pt>
                <c:pt idx="32232">
                  <c:v>0.63255482638888894</c:v>
                </c:pt>
                <c:pt idx="32233">
                  <c:v>0.6325556365740741</c:v>
                </c:pt>
                <c:pt idx="32234">
                  <c:v>0.63255679398148146</c:v>
                </c:pt>
                <c:pt idx="32235">
                  <c:v>0.63255795138888882</c:v>
                </c:pt>
                <c:pt idx="32236">
                  <c:v>0.63255910879629629</c:v>
                </c:pt>
                <c:pt idx="32237">
                  <c:v>0.63256026620370376</c:v>
                </c:pt>
                <c:pt idx="32238">
                  <c:v>0.63256142361111112</c:v>
                </c:pt>
                <c:pt idx="32239">
                  <c:v>0.63256258101851848</c:v>
                </c:pt>
                <c:pt idx="32240">
                  <c:v>0.63256373842592595</c:v>
                </c:pt>
                <c:pt idx="32241">
                  <c:v>0.63256489583333342</c:v>
                </c:pt>
                <c:pt idx="32242">
                  <c:v>0.63256605324074078</c:v>
                </c:pt>
                <c:pt idx="32243">
                  <c:v>0.6325675462962963</c:v>
                </c:pt>
                <c:pt idx="32244">
                  <c:v>0.6325683680555555</c:v>
                </c:pt>
                <c:pt idx="32245">
                  <c:v>0.63257021990740747</c:v>
                </c:pt>
                <c:pt idx="32246">
                  <c:v>0.63257068287037044</c:v>
                </c:pt>
                <c:pt idx="32247">
                  <c:v>0.63257215277777779</c:v>
                </c:pt>
                <c:pt idx="32248">
                  <c:v>0.63257324074074073</c:v>
                </c:pt>
                <c:pt idx="32249">
                  <c:v>0.63257480324074078</c:v>
                </c:pt>
                <c:pt idx="32250">
                  <c:v>0.63257577546296295</c:v>
                </c:pt>
                <c:pt idx="32251">
                  <c:v>0.63257646990740746</c:v>
                </c:pt>
                <c:pt idx="32252">
                  <c:v>0.63257762731481482</c:v>
                </c:pt>
                <c:pt idx="32253">
                  <c:v>0.63257878472222218</c:v>
                </c:pt>
                <c:pt idx="32254">
                  <c:v>0.63257994212962965</c:v>
                </c:pt>
                <c:pt idx="32255">
                  <c:v>0.63258109953703701</c:v>
                </c:pt>
                <c:pt idx="32256">
                  <c:v>0.63258225694444448</c:v>
                </c:pt>
                <c:pt idx="32257">
                  <c:v>0.63258341435185184</c:v>
                </c:pt>
                <c:pt idx="32258">
                  <c:v>0.63258457175925931</c:v>
                </c:pt>
                <c:pt idx="32259">
                  <c:v>0.63258571759259263</c:v>
                </c:pt>
                <c:pt idx="32260">
                  <c:v>0.63258688657407403</c:v>
                </c:pt>
                <c:pt idx="32261">
                  <c:v>0.63258805555555553</c:v>
                </c:pt>
                <c:pt idx="32262">
                  <c:v>0.63259003472222219</c:v>
                </c:pt>
                <c:pt idx="32263">
                  <c:v>0.63259105324074072</c:v>
                </c:pt>
                <c:pt idx="32264">
                  <c:v>0.63259151620370369</c:v>
                </c:pt>
                <c:pt idx="32265">
                  <c:v>0.63259336805555555</c:v>
                </c:pt>
                <c:pt idx="32266">
                  <c:v>0.63259413194444447</c:v>
                </c:pt>
                <c:pt idx="32267">
                  <c:v>0.63259500000000002</c:v>
                </c:pt>
                <c:pt idx="32268">
                  <c:v>0.63259651620370372</c:v>
                </c:pt>
                <c:pt idx="32269">
                  <c:v>0.63259766203703705</c:v>
                </c:pt>
                <c:pt idx="32270">
                  <c:v>0.63259846064814818</c:v>
                </c:pt>
                <c:pt idx="32271">
                  <c:v>0.63259961805555565</c:v>
                </c:pt>
                <c:pt idx="32272">
                  <c:v>0.63260077546296301</c:v>
                </c:pt>
                <c:pt idx="32273">
                  <c:v>0.6326019444444444</c:v>
                </c:pt>
                <c:pt idx="32274">
                  <c:v>0.63260309027777772</c:v>
                </c:pt>
                <c:pt idx="32275">
                  <c:v>0.63260424768518519</c:v>
                </c:pt>
                <c:pt idx="32276">
                  <c:v>0.63260540509259267</c:v>
                </c:pt>
                <c:pt idx="32277">
                  <c:v>0.63260656250000002</c:v>
                </c:pt>
                <c:pt idx="32278">
                  <c:v>0.63260771990740738</c:v>
                </c:pt>
                <c:pt idx="32279">
                  <c:v>0.63260887731481485</c:v>
                </c:pt>
                <c:pt idx="32280">
                  <c:v>0.6326100925925926</c:v>
                </c:pt>
                <c:pt idx="32281">
                  <c:v>0.63261143518518514</c:v>
                </c:pt>
                <c:pt idx="32282">
                  <c:v>0.63261258101851847</c:v>
                </c:pt>
                <c:pt idx="32283">
                  <c:v>0.63261445601851851</c:v>
                </c:pt>
                <c:pt idx="32284">
                  <c:v>0.63261560185185184</c:v>
                </c:pt>
                <c:pt idx="32285">
                  <c:v>0.63261582175925923</c:v>
                </c:pt>
                <c:pt idx="32286">
                  <c:v>0.63261819444444445</c:v>
                </c:pt>
                <c:pt idx="32287">
                  <c:v>0.63261890046296299</c:v>
                </c:pt>
                <c:pt idx="32288">
                  <c:v>0.63261929398148153</c:v>
                </c:pt>
                <c:pt idx="32289">
                  <c:v>0.63262045138888889</c:v>
                </c:pt>
                <c:pt idx="32290">
                  <c:v>0.63262160879629625</c:v>
                </c:pt>
                <c:pt idx="32291">
                  <c:v>0.63262276620370372</c:v>
                </c:pt>
                <c:pt idx="32292">
                  <c:v>0.63262393518518512</c:v>
                </c:pt>
                <c:pt idx="32293">
                  <c:v>0.63262508101851855</c:v>
                </c:pt>
                <c:pt idx="32294">
                  <c:v>0.63262623842592591</c:v>
                </c:pt>
                <c:pt idx="32295">
                  <c:v>0.63262738425925924</c:v>
                </c:pt>
                <c:pt idx="32296">
                  <c:v>0.63262855324074074</c:v>
                </c:pt>
                <c:pt idx="32297">
                  <c:v>0.63262972222222225</c:v>
                </c:pt>
                <c:pt idx="32298">
                  <c:v>0.63263086805555557</c:v>
                </c:pt>
                <c:pt idx="32299">
                  <c:v>0.63263244212962966</c:v>
                </c:pt>
                <c:pt idx="32300">
                  <c:v>0.63263342592592586</c:v>
                </c:pt>
                <c:pt idx="32301">
                  <c:v>0.63263498842592591</c:v>
                </c:pt>
                <c:pt idx="32302">
                  <c:v>0.63263597222222223</c:v>
                </c:pt>
                <c:pt idx="32303">
                  <c:v>0.6326383333333333</c:v>
                </c:pt>
                <c:pt idx="32304">
                  <c:v>0.63263876157407406</c:v>
                </c:pt>
                <c:pt idx="32305">
                  <c:v>0.63263931712962962</c:v>
                </c:pt>
                <c:pt idx="32306">
                  <c:v>0.63264075231481487</c:v>
                </c:pt>
                <c:pt idx="32307">
                  <c:v>0.63264203703703703</c:v>
                </c:pt>
                <c:pt idx="32308">
                  <c:v>0.63264254629629624</c:v>
                </c:pt>
                <c:pt idx="32309">
                  <c:v>0.63264359953703708</c:v>
                </c:pt>
                <c:pt idx="32310">
                  <c:v>0.63264475694444444</c:v>
                </c:pt>
                <c:pt idx="32311">
                  <c:v>0.63264591435185191</c:v>
                </c:pt>
                <c:pt idx="32312">
                  <c:v>0.63264706018518513</c:v>
                </c:pt>
                <c:pt idx="32313">
                  <c:v>0.63264822916666663</c:v>
                </c:pt>
                <c:pt idx="32314">
                  <c:v>0.6326493865740741</c:v>
                </c:pt>
                <c:pt idx="32315">
                  <c:v>0.63265054398148146</c:v>
                </c:pt>
                <c:pt idx="32316">
                  <c:v>0.63265168981481479</c:v>
                </c:pt>
                <c:pt idx="32317">
                  <c:v>0.63265285879629629</c:v>
                </c:pt>
                <c:pt idx="32318">
                  <c:v>0.63265401620370376</c:v>
                </c:pt>
                <c:pt idx="32319">
                  <c:v>0.6326557060185185</c:v>
                </c:pt>
                <c:pt idx="32320">
                  <c:v>0.6326573148148148</c:v>
                </c:pt>
                <c:pt idx="32321">
                  <c:v>0.63265755787037037</c:v>
                </c:pt>
                <c:pt idx="32322">
                  <c:v>0.63265981481481481</c:v>
                </c:pt>
                <c:pt idx="32323">
                  <c:v>0.63266101851851853</c:v>
                </c:pt>
                <c:pt idx="32324">
                  <c:v>0.63266114583333333</c:v>
                </c:pt>
                <c:pt idx="32325">
                  <c:v>0.63266327546296297</c:v>
                </c:pt>
                <c:pt idx="32326">
                  <c:v>0.63266396990740748</c:v>
                </c:pt>
                <c:pt idx="32327">
                  <c:v>0.63266468750000004</c:v>
                </c:pt>
                <c:pt idx="32328">
                  <c:v>0.63266600694444441</c:v>
                </c:pt>
                <c:pt idx="32329">
                  <c:v>0.6326669791666667</c:v>
                </c:pt>
                <c:pt idx="32330">
                  <c:v>0.63266790509259252</c:v>
                </c:pt>
                <c:pt idx="32331">
                  <c:v>0.63266906249999999</c:v>
                </c:pt>
                <c:pt idx="32332">
                  <c:v>0.63267021990740746</c:v>
                </c:pt>
                <c:pt idx="32333">
                  <c:v>0.63267137731481482</c:v>
                </c:pt>
                <c:pt idx="32334">
                  <c:v>0.63267254629629632</c:v>
                </c:pt>
                <c:pt idx="32335">
                  <c:v>0.63267370370370368</c:v>
                </c:pt>
                <c:pt idx="32336">
                  <c:v>0.63267484953703712</c:v>
                </c:pt>
                <c:pt idx="32337">
                  <c:v>0.63267600694444448</c:v>
                </c:pt>
                <c:pt idx="32338">
                  <c:v>0.63267716435185184</c:v>
                </c:pt>
                <c:pt idx="32339">
                  <c:v>0.6326783217592592</c:v>
                </c:pt>
                <c:pt idx="32340">
                  <c:v>0.63267960648148147</c:v>
                </c:pt>
                <c:pt idx="32341">
                  <c:v>0.63268244212962965</c:v>
                </c:pt>
                <c:pt idx="32342">
                  <c:v>0.63268276620370367</c:v>
                </c:pt>
                <c:pt idx="32343">
                  <c:v>0.63268311342592598</c:v>
                </c:pt>
                <c:pt idx="32344">
                  <c:v>0.63268494212962967</c:v>
                </c:pt>
                <c:pt idx="32345">
                  <c:v>0.63268567129629627</c:v>
                </c:pt>
                <c:pt idx="32346">
                  <c:v>0.6326865972222222</c:v>
                </c:pt>
                <c:pt idx="32347">
                  <c:v>0.63268806712962966</c:v>
                </c:pt>
                <c:pt idx="32348">
                  <c:v>0.63268879629629626</c:v>
                </c:pt>
                <c:pt idx="32349">
                  <c:v>0.63268989583333335</c:v>
                </c:pt>
                <c:pt idx="32350">
                  <c:v>0.63269105324074071</c:v>
                </c:pt>
                <c:pt idx="32351">
                  <c:v>0.63269221064814818</c:v>
                </c:pt>
                <c:pt idx="32352">
                  <c:v>0.63269335648148151</c:v>
                </c:pt>
                <c:pt idx="32353">
                  <c:v>0.63269452546296301</c:v>
                </c:pt>
                <c:pt idx="32354">
                  <c:v>0.63269569444444451</c:v>
                </c:pt>
                <c:pt idx="32355">
                  <c:v>0.63269684027777773</c:v>
                </c:pt>
                <c:pt idx="32356">
                  <c:v>0.6326979976851852</c:v>
                </c:pt>
                <c:pt idx="32357">
                  <c:v>0.6326991666666667</c:v>
                </c:pt>
                <c:pt idx="32358">
                  <c:v>0.63270031250000003</c:v>
                </c:pt>
                <c:pt idx="32359">
                  <c:v>0.63270269675925928</c:v>
                </c:pt>
                <c:pt idx="32360">
                  <c:v>0.63270386574074078</c:v>
                </c:pt>
                <c:pt idx="32361">
                  <c:v>0.63270438657407402</c:v>
                </c:pt>
                <c:pt idx="32362">
                  <c:v>0.63270524305555553</c:v>
                </c:pt>
                <c:pt idx="32363">
                  <c:v>0.63270751157407401</c:v>
                </c:pt>
                <c:pt idx="32364">
                  <c:v>0.63270814814814813</c:v>
                </c:pt>
                <c:pt idx="32365">
                  <c:v>0.63270890046296291</c:v>
                </c:pt>
                <c:pt idx="32366">
                  <c:v>0.63271046296296296</c:v>
                </c:pt>
                <c:pt idx="32367">
                  <c:v>0.63271084490740737</c:v>
                </c:pt>
                <c:pt idx="32368">
                  <c:v>0.63271224537037041</c:v>
                </c:pt>
                <c:pt idx="32369">
                  <c:v>0.63271369212962969</c:v>
                </c:pt>
                <c:pt idx="32370">
                  <c:v>0.63271443287037044</c:v>
                </c:pt>
                <c:pt idx="32371">
                  <c:v>0.63271535879629637</c:v>
                </c:pt>
                <c:pt idx="32372">
                  <c:v>0.63271651620370373</c:v>
                </c:pt>
                <c:pt idx="32373">
                  <c:v>0.63271767361111109</c:v>
                </c:pt>
                <c:pt idx="32374">
                  <c:v>0.63271881944444452</c:v>
                </c:pt>
                <c:pt idx="32375">
                  <c:v>0.63271998842592592</c:v>
                </c:pt>
                <c:pt idx="32376">
                  <c:v>0.63272114583333339</c:v>
                </c:pt>
                <c:pt idx="32377">
                  <c:v>0.63272230324074075</c:v>
                </c:pt>
                <c:pt idx="32378">
                  <c:v>0.63272344907407407</c:v>
                </c:pt>
                <c:pt idx="32379">
                  <c:v>0.63272460648148154</c:v>
                </c:pt>
                <c:pt idx="32380">
                  <c:v>0.63272577546296294</c:v>
                </c:pt>
                <c:pt idx="32381">
                  <c:v>0.63272763888888883</c:v>
                </c:pt>
                <c:pt idx="32382">
                  <c:v>0.63272928240740733</c:v>
                </c:pt>
                <c:pt idx="32383">
                  <c:v>0.63272959490740743</c:v>
                </c:pt>
                <c:pt idx="32384">
                  <c:v>0.63273111111111113</c:v>
                </c:pt>
                <c:pt idx="32385">
                  <c:v>0.63273261574074069</c:v>
                </c:pt>
                <c:pt idx="32386">
                  <c:v>0.63273276620370367</c:v>
                </c:pt>
                <c:pt idx="32387">
                  <c:v>0.63273440972222217</c:v>
                </c:pt>
                <c:pt idx="32388">
                  <c:v>0.63273509259259253</c:v>
                </c:pt>
                <c:pt idx="32389">
                  <c:v>0.63273690972222218</c:v>
                </c:pt>
                <c:pt idx="32390">
                  <c:v>0.63273781249999994</c:v>
                </c:pt>
                <c:pt idx="32391">
                  <c:v>0.63273850694444445</c:v>
                </c:pt>
                <c:pt idx="32392">
                  <c:v>0.63273966435185192</c:v>
                </c:pt>
                <c:pt idx="32393">
                  <c:v>0.63274082175925928</c:v>
                </c:pt>
                <c:pt idx="32394">
                  <c:v>0.63274197916666663</c:v>
                </c:pt>
                <c:pt idx="32395">
                  <c:v>0.63274313657407399</c:v>
                </c:pt>
                <c:pt idx="32396">
                  <c:v>0.63274429398148158</c:v>
                </c:pt>
                <c:pt idx="32397">
                  <c:v>0.63274545138888894</c:v>
                </c:pt>
                <c:pt idx="32398">
                  <c:v>0.63274660879629629</c:v>
                </c:pt>
                <c:pt idx="32399">
                  <c:v>0.63274776620370365</c:v>
                </c:pt>
                <c:pt idx="32400">
                  <c:v>0.63274892361111112</c:v>
                </c:pt>
                <c:pt idx="32401">
                  <c:v>0.63275084490740741</c:v>
                </c:pt>
                <c:pt idx="32402">
                  <c:v>0.63275130787037037</c:v>
                </c:pt>
                <c:pt idx="32403">
                  <c:v>0.63275364583333338</c:v>
                </c:pt>
                <c:pt idx="32404">
                  <c:v>0.63275462962962958</c:v>
                </c:pt>
                <c:pt idx="32405">
                  <c:v>0.6327553587962963</c:v>
                </c:pt>
                <c:pt idx="32406">
                  <c:v>0.6327566550925926</c:v>
                </c:pt>
                <c:pt idx="32407">
                  <c:v>0.63275813657407409</c:v>
                </c:pt>
                <c:pt idx="32408">
                  <c:v>0.63275841435185187</c:v>
                </c:pt>
                <c:pt idx="32409">
                  <c:v>0.63275982638888895</c:v>
                </c:pt>
                <c:pt idx="32410">
                  <c:v>0.63276143518518524</c:v>
                </c:pt>
                <c:pt idx="32411">
                  <c:v>0.63276177083333329</c:v>
                </c:pt>
                <c:pt idx="32412">
                  <c:v>0.63276281249999999</c:v>
                </c:pt>
                <c:pt idx="32413">
                  <c:v>0.63276396990740746</c:v>
                </c:pt>
                <c:pt idx="32414">
                  <c:v>0.63276512731481482</c:v>
                </c:pt>
                <c:pt idx="32415">
                  <c:v>0.63276628472222218</c:v>
                </c:pt>
                <c:pt idx="32416">
                  <c:v>0.63276744212962965</c:v>
                </c:pt>
                <c:pt idx="32417">
                  <c:v>0.63276859953703701</c:v>
                </c:pt>
                <c:pt idx="32418">
                  <c:v>0.63276975694444448</c:v>
                </c:pt>
                <c:pt idx="32419">
                  <c:v>0.63277092592592599</c:v>
                </c:pt>
                <c:pt idx="32420">
                  <c:v>0.6327720717592592</c:v>
                </c:pt>
                <c:pt idx="32421">
                  <c:v>0.63277322916666667</c:v>
                </c:pt>
                <c:pt idx="32422">
                  <c:v>0.6327745023148148</c:v>
                </c:pt>
                <c:pt idx="32423">
                  <c:v>0.63277634259259252</c:v>
                </c:pt>
                <c:pt idx="32424">
                  <c:v>0.63277703703703703</c:v>
                </c:pt>
                <c:pt idx="32425">
                  <c:v>0.63277785879629622</c:v>
                </c:pt>
                <c:pt idx="32426">
                  <c:v>0.63277920138888888</c:v>
                </c:pt>
                <c:pt idx="32427">
                  <c:v>0.63278024305555558</c:v>
                </c:pt>
                <c:pt idx="32428">
                  <c:v>0.63278192129629629</c:v>
                </c:pt>
                <c:pt idx="32429">
                  <c:v>0.63278283564814808</c:v>
                </c:pt>
                <c:pt idx="32430">
                  <c:v>0.63278364583333335</c:v>
                </c:pt>
                <c:pt idx="32431">
                  <c:v>0.63278480324074082</c:v>
                </c:pt>
                <c:pt idx="32432">
                  <c:v>0.63278594907407404</c:v>
                </c:pt>
                <c:pt idx="32433">
                  <c:v>0.63278711805555554</c:v>
                </c:pt>
                <c:pt idx="32434">
                  <c:v>0.63278828703703704</c:v>
                </c:pt>
                <c:pt idx="32435">
                  <c:v>0.63278943287037037</c:v>
                </c:pt>
                <c:pt idx="32436">
                  <c:v>0.63279059027777784</c:v>
                </c:pt>
                <c:pt idx="32437">
                  <c:v>0.6327917476851852</c:v>
                </c:pt>
                <c:pt idx="32438">
                  <c:v>0.63279290509259256</c:v>
                </c:pt>
                <c:pt idx="32439">
                  <c:v>0.632794050925926</c:v>
                </c:pt>
                <c:pt idx="32440">
                  <c:v>0.63279546296296296</c:v>
                </c:pt>
                <c:pt idx="32441">
                  <c:v>0.63279694444444445</c:v>
                </c:pt>
                <c:pt idx="32442">
                  <c:v>0.63279802083333336</c:v>
                </c:pt>
                <c:pt idx="32443">
                  <c:v>0.63279899305555554</c:v>
                </c:pt>
                <c:pt idx="32444">
                  <c:v>0.63280148148148152</c:v>
                </c:pt>
                <c:pt idx="32445">
                  <c:v>0.63280170138888892</c:v>
                </c:pt>
                <c:pt idx="32446">
                  <c:v>0.63280252314814811</c:v>
                </c:pt>
                <c:pt idx="32447">
                  <c:v>0.63280487268518515</c:v>
                </c:pt>
                <c:pt idx="32448">
                  <c:v>0.63280524305555552</c:v>
                </c:pt>
                <c:pt idx="32449">
                  <c:v>0.63280581018518522</c:v>
                </c:pt>
                <c:pt idx="32450">
                  <c:v>0.6328067824074074</c:v>
                </c:pt>
                <c:pt idx="32451">
                  <c:v>0.6328079513888889</c:v>
                </c:pt>
                <c:pt idx="32452">
                  <c:v>0.63280910879629637</c:v>
                </c:pt>
                <c:pt idx="32453">
                  <c:v>0.63281026620370373</c:v>
                </c:pt>
                <c:pt idx="32454">
                  <c:v>0.63281142361111109</c:v>
                </c:pt>
                <c:pt idx="32455">
                  <c:v>0.63281258101851845</c:v>
                </c:pt>
                <c:pt idx="32456">
                  <c:v>0.63281373842592592</c:v>
                </c:pt>
                <c:pt idx="32457">
                  <c:v>0.63281489583333339</c:v>
                </c:pt>
                <c:pt idx="32458">
                  <c:v>0.63281605324074075</c:v>
                </c:pt>
                <c:pt idx="32459">
                  <c:v>0.63281722222222225</c:v>
                </c:pt>
                <c:pt idx="32460">
                  <c:v>0.63281858796296298</c:v>
                </c:pt>
                <c:pt idx="32461">
                  <c:v>0.63282052083333329</c:v>
                </c:pt>
                <c:pt idx="32462">
                  <c:v>0.63282196759259257</c:v>
                </c:pt>
                <c:pt idx="32463">
                  <c:v>0.63282326388888888</c:v>
                </c:pt>
                <c:pt idx="32464">
                  <c:v>0.63282341435185185</c:v>
                </c:pt>
                <c:pt idx="32465">
                  <c:v>0.63282445601851856</c:v>
                </c:pt>
                <c:pt idx="32466">
                  <c:v>0.63282631944444445</c:v>
                </c:pt>
                <c:pt idx="32467">
                  <c:v>0.63282681712962963</c:v>
                </c:pt>
                <c:pt idx="32468">
                  <c:v>0.63282775462962959</c:v>
                </c:pt>
                <c:pt idx="32469">
                  <c:v>0.63282886574074071</c:v>
                </c:pt>
                <c:pt idx="32470">
                  <c:v>0.63283002314814818</c:v>
                </c:pt>
                <c:pt idx="32471">
                  <c:v>0.63283109953703709</c:v>
                </c:pt>
                <c:pt idx="32472">
                  <c:v>0.63283225694444445</c:v>
                </c:pt>
                <c:pt idx="32473">
                  <c:v>0.63283341435185181</c:v>
                </c:pt>
                <c:pt idx="32474">
                  <c:v>0.63283457175925928</c:v>
                </c:pt>
                <c:pt idx="32475">
                  <c:v>0.63283572916666664</c:v>
                </c:pt>
                <c:pt idx="32476">
                  <c:v>0.63283688657407411</c:v>
                </c:pt>
                <c:pt idx="32477">
                  <c:v>0.63283804398148147</c:v>
                </c:pt>
                <c:pt idx="32478">
                  <c:v>0.63283920138888894</c:v>
                </c:pt>
                <c:pt idx="32479">
                  <c:v>0.6328403587962963</c:v>
                </c:pt>
                <c:pt idx="32480">
                  <c:v>0.63284151620370366</c:v>
                </c:pt>
                <c:pt idx="32481">
                  <c:v>0.63284368055555562</c:v>
                </c:pt>
                <c:pt idx="32482">
                  <c:v>0.63284498842592596</c:v>
                </c:pt>
                <c:pt idx="32483">
                  <c:v>0.6328454745370371</c:v>
                </c:pt>
                <c:pt idx="32484">
                  <c:v>0.63284622685185177</c:v>
                </c:pt>
                <c:pt idx="32485">
                  <c:v>0.63284789351851845</c:v>
                </c:pt>
                <c:pt idx="32486">
                  <c:v>0.63284854166666671</c:v>
                </c:pt>
                <c:pt idx="32487">
                  <c:v>0.63285016203703703</c:v>
                </c:pt>
                <c:pt idx="32488">
                  <c:v>0.63285106481481479</c:v>
                </c:pt>
                <c:pt idx="32489">
                  <c:v>0.63285207175925928</c:v>
                </c:pt>
                <c:pt idx="32490">
                  <c:v>0.63285350694444442</c:v>
                </c:pt>
                <c:pt idx="32491">
                  <c:v>0.6328548263888889</c:v>
                </c:pt>
                <c:pt idx="32492">
                  <c:v>0.63285540509259264</c:v>
                </c:pt>
                <c:pt idx="32493">
                  <c:v>0.6328565625</c:v>
                </c:pt>
                <c:pt idx="32494">
                  <c:v>0.63285771990740736</c:v>
                </c:pt>
                <c:pt idx="32495">
                  <c:v>0.63285887731481483</c:v>
                </c:pt>
                <c:pt idx="32496">
                  <c:v>0.63286002314814815</c:v>
                </c:pt>
                <c:pt idx="32497">
                  <c:v>0.63286119212962966</c:v>
                </c:pt>
                <c:pt idx="32498">
                  <c:v>0.63286234953703702</c:v>
                </c:pt>
                <c:pt idx="32499">
                  <c:v>0.63286349537037045</c:v>
                </c:pt>
                <c:pt idx="32500">
                  <c:v>0.63286466435185185</c:v>
                </c:pt>
                <c:pt idx="32501">
                  <c:v>0.63286582175925932</c:v>
                </c:pt>
                <c:pt idx="32502">
                  <c:v>0.63286702546296303</c:v>
                </c:pt>
                <c:pt idx="32503">
                  <c:v>0.63286931712962957</c:v>
                </c:pt>
                <c:pt idx="32504">
                  <c:v>0.63287043981481483</c:v>
                </c:pt>
                <c:pt idx="32505">
                  <c:v>0.63287074074074068</c:v>
                </c:pt>
                <c:pt idx="32506">
                  <c:v>0.63287168981481479</c:v>
                </c:pt>
                <c:pt idx="32507">
                  <c:v>0.63287318287037042</c:v>
                </c:pt>
                <c:pt idx="32508">
                  <c:v>0.63287400462962962</c:v>
                </c:pt>
                <c:pt idx="32509">
                  <c:v>0.63287555555555552</c:v>
                </c:pt>
                <c:pt idx="32510">
                  <c:v>0.6328768402777778</c:v>
                </c:pt>
                <c:pt idx="32511">
                  <c:v>0.63287739583333336</c:v>
                </c:pt>
                <c:pt idx="32512">
                  <c:v>0.63287855324074072</c:v>
                </c:pt>
                <c:pt idx="32513">
                  <c:v>0.63287971064814819</c:v>
                </c:pt>
                <c:pt idx="32514">
                  <c:v>0.63288086805555555</c:v>
                </c:pt>
                <c:pt idx="32515">
                  <c:v>0.6328820254629629</c:v>
                </c:pt>
                <c:pt idx="32516">
                  <c:v>0.63288318287037038</c:v>
                </c:pt>
                <c:pt idx="32517">
                  <c:v>0.63288435185185188</c:v>
                </c:pt>
                <c:pt idx="32518">
                  <c:v>0.63288549768518521</c:v>
                </c:pt>
                <c:pt idx="32519">
                  <c:v>0.63288665509259256</c:v>
                </c:pt>
                <c:pt idx="32520">
                  <c:v>0.63288788194444445</c:v>
                </c:pt>
                <c:pt idx="32521">
                  <c:v>0.63288913194444441</c:v>
                </c:pt>
                <c:pt idx="32522">
                  <c:v>0.63289025462962967</c:v>
                </c:pt>
                <c:pt idx="32523">
                  <c:v>0.63289153935185183</c:v>
                </c:pt>
                <c:pt idx="32524">
                  <c:v>0.63289251157407411</c:v>
                </c:pt>
                <c:pt idx="32525">
                  <c:v>0.63289488425925933</c:v>
                </c:pt>
                <c:pt idx="32526">
                  <c:v>0.63289511574074075</c:v>
                </c:pt>
                <c:pt idx="32527">
                  <c:v>0.63289800925925921</c:v>
                </c:pt>
                <c:pt idx="32528">
                  <c:v>0.63289912037037033</c:v>
                </c:pt>
                <c:pt idx="32529">
                  <c:v>0.63290055555555558</c:v>
                </c:pt>
                <c:pt idx="32530">
                  <c:v>0.63290149305555554</c:v>
                </c:pt>
                <c:pt idx="32531">
                  <c:v>0.63290223379629629</c:v>
                </c:pt>
                <c:pt idx="32532">
                  <c:v>0.63290339120370376</c:v>
                </c:pt>
                <c:pt idx="32533">
                  <c:v>0.63290454861111112</c:v>
                </c:pt>
                <c:pt idx="32534">
                  <c:v>0.63290575231481483</c:v>
                </c:pt>
                <c:pt idx="32535">
                  <c:v>0.63290687499999998</c:v>
                </c:pt>
                <c:pt idx="32536">
                  <c:v>0.63290802083333331</c:v>
                </c:pt>
                <c:pt idx="32537">
                  <c:v>0.63290917824074078</c:v>
                </c:pt>
                <c:pt idx="32538">
                  <c:v>0.63291033564814814</c:v>
                </c:pt>
                <c:pt idx="32539">
                  <c:v>0.63291149305555561</c:v>
                </c:pt>
                <c:pt idx="32540">
                  <c:v>0.63291265046296297</c:v>
                </c:pt>
                <c:pt idx="32541">
                  <c:v>0.63291403935185186</c:v>
                </c:pt>
                <c:pt idx="32542">
                  <c:v>0.63291502314814818</c:v>
                </c:pt>
                <c:pt idx="32543">
                  <c:v>0.63291658564814812</c:v>
                </c:pt>
                <c:pt idx="32544">
                  <c:v>0.63291730324074069</c:v>
                </c:pt>
                <c:pt idx="32545">
                  <c:v>0.63291908564814814</c:v>
                </c:pt>
                <c:pt idx="32546">
                  <c:v>0.63292004629629628</c:v>
                </c:pt>
                <c:pt idx="32547">
                  <c:v>0.63292086805555547</c:v>
                </c:pt>
                <c:pt idx="32548">
                  <c:v>0.6329221990740741</c:v>
                </c:pt>
                <c:pt idx="32549">
                  <c:v>0.63292311342592589</c:v>
                </c:pt>
                <c:pt idx="32550">
                  <c:v>0.63292422453703701</c:v>
                </c:pt>
                <c:pt idx="32551">
                  <c:v>0.63292539351851851</c:v>
                </c:pt>
                <c:pt idx="32552">
                  <c:v>0.63292653935185184</c:v>
                </c:pt>
                <c:pt idx="32553">
                  <c:v>0.63292769675925931</c:v>
                </c:pt>
                <c:pt idx="32554">
                  <c:v>0.63292885416666667</c:v>
                </c:pt>
                <c:pt idx="32555">
                  <c:v>0.63293002314814817</c:v>
                </c:pt>
                <c:pt idx="32556">
                  <c:v>0.6329311689814815</c:v>
                </c:pt>
                <c:pt idx="32557">
                  <c:v>0.63293232638888897</c:v>
                </c:pt>
                <c:pt idx="32558">
                  <c:v>0.63293348379629633</c:v>
                </c:pt>
                <c:pt idx="32559">
                  <c:v>0.63293464120370369</c:v>
                </c:pt>
                <c:pt idx="32560">
                  <c:v>0.63293585648148154</c:v>
                </c:pt>
                <c:pt idx="32561">
                  <c:v>0.63293695601851852</c:v>
                </c:pt>
                <c:pt idx="32562">
                  <c:v>0.63293967592592593</c:v>
                </c:pt>
                <c:pt idx="32563">
                  <c:v>0.6329413078703704</c:v>
                </c:pt>
                <c:pt idx="32564">
                  <c:v>0.63294229166666671</c:v>
                </c:pt>
                <c:pt idx="32565">
                  <c:v>0.63294298611111111</c:v>
                </c:pt>
                <c:pt idx="32566">
                  <c:v>0.63294408564814808</c:v>
                </c:pt>
                <c:pt idx="32567">
                  <c:v>0.63294528935185179</c:v>
                </c:pt>
                <c:pt idx="32568">
                  <c:v>0.63294673611111107</c:v>
                </c:pt>
                <c:pt idx="32569">
                  <c:v>0.63294771990740739</c:v>
                </c:pt>
                <c:pt idx="32570">
                  <c:v>0.63294869212962968</c:v>
                </c:pt>
                <c:pt idx="32571">
                  <c:v>0.632949837962963</c:v>
                </c:pt>
                <c:pt idx="32572">
                  <c:v>0.63295099537037036</c:v>
                </c:pt>
                <c:pt idx="32573">
                  <c:v>0.63295215277777772</c:v>
                </c:pt>
                <c:pt idx="32574">
                  <c:v>0.63295332175925922</c:v>
                </c:pt>
                <c:pt idx="32575">
                  <c:v>0.63295447916666669</c:v>
                </c:pt>
                <c:pt idx="32576">
                  <c:v>0.63295563657407405</c:v>
                </c:pt>
                <c:pt idx="32577">
                  <c:v>0.63295678240740738</c:v>
                </c:pt>
                <c:pt idx="32578">
                  <c:v>0.63295795138888888</c:v>
                </c:pt>
                <c:pt idx="32579">
                  <c:v>0.63295910879629635</c:v>
                </c:pt>
                <c:pt idx="32580">
                  <c:v>0.63296081018518513</c:v>
                </c:pt>
                <c:pt idx="32581">
                  <c:v>0.63296143518518522</c:v>
                </c:pt>
                <c:pt idx="32582">
                  <c:v>0.63296270833333335</c:v>
                </c:pt>
                <c:pt idx="32583">
                  <c:v>0.63296479166666675</c:v>
                </c:pt>
                <c:pt idx="32584">
                  <c:v>0.63296505787037038</c:v>
                </c:pt>
                <c:pt idx="32585">
                  <c:v>0.63296636574074072</c:v>
                </c:pt>
                <c:pt idx="32586">
                  <c:v>0.63296739583333339</c:v>
                </c:pt>
                <c:pt idx="32587">
                  <c:v>0.63296925925925929</c:v>
                </c:pt>
                <c:pt idx="32588">
                  <c:v>0.63297069444444443</c:v>
                </c:pt>
                <c:pt idx="32589">
                  <c:v>0.63297085648148144</c:v>
                </c:pt>
                <c:pt idx="32590">
                  <c:v>0.63297182870370372</c:v>
                </c:pt>
                <c:pt idx="32591">
                  <c:v>0.63297298611111108</c:v>
                </c:pt>
                <c:pt idx="32592">
                  <c:v>0.63297415509259258</c:v>
                </c:pt>
                <c:pt idx="32593">
                  <c:v>0.63297531250000005</c:v>
                </c:pt>
                <c:pt idx="32594">
                  <c:v>0.63297645833333327</c:v>
                </c:pt>
                <c:pt idx="32595">
                  <c:v>0.63297761574074074</c:v>
                </c:pt>
                <c:pt idx="32596">
                  <c:v>0.63297878472222224</c:v>
                </c:pt>
                <c:pt idx="32597">
                  <c:v>0.6329799421296296</c:v>
                </c:pt>
                <c:pt idx="32598">
                  <c:v>0.63298109953703707</c:v>
                </c:pt>
                <c:pt idx="32599">
                  <c:v>0.63298225694444443</c:v>
                </c:pt>
                <c:pt idx="32600">
                  <c:v>0.63298349537037035</c:v>
                </c:pt>
                <c:pt idx="32601">
                  <c:v>0.63298569444444441</c:v>
                </c:pt>
                <c:pt idx="32602">
                  <c:v>0.63298712962962966</c:v>
                </c:pt>
                <c:pt idx="32603">
                  <c:v>0.63298740740740744</c:v>
                </c:pt>
                <c:pt idx="32604">
                  <c:v>0.63298968750000006</c:v>
                </c:pt>
                <c:pt idx="32605">
                  <c:v>0.63298983796296293</c:v>
                </c:pt>
                <c:pt idx="32606">
                  <c:v>0.63299065972222213</c:v>
                </c:pt>
                <c:pt idx="32607">
                  <c:v>0.63299199074074075</c:v>
                </c:pt>
                <c:pt idx="32608">
                  <c:v>0.63299290509259254</c:v>
                </c:pt>
                <c:pt idx="32609">
                  <c:v>0.63299387731481482</c:v>
                </c:pt>
                <c:pt idx="32610">
                  <c:v>0.63299619212962965</c:v>
                </c:pt>
                <c:pt idx="32611">
                  <c:v>0.6329971875</c:v>
                </c:pt>
                <c:pt idx="32612">
                  <c:v>0.63299732638888884</c:v>
                </c:pt>
                <c:pt idx="32613">
                  <c:v>0.6329984490740741</c:v>
                </c:pt>
                <c:pt idx="32614">
                  <c:v>0.63299960648148146</c:v>
                </c:pt>
                <c:pt idx="32615">
                  <c:v>0.63300077546296296</c:v>
                </c:pt>
                <c:pt idx="32616">
                  <c:v>0.63300193287037032</c:v>
                </c:pt>
                <c:pt idx="32617">
                  <c:v>0.63300309027777779</c:v>
                </c:pt>
                <c:pt idx="32618">
                  <c:v>0.63300423611111112</c:v>
                </c:pt>
                <c:pt idx="32619">
                  <c:v>0.63300539351851848</c:v>
                </c:pt>
                <c:pt idx="32620">
                  <c:v>0.63300656249999998</c:v>
                </c:pt>
                <c:pt idx="32621">
                  <c:v>0.63300770833333331</c:v>
                </c:pt>
                <c:pt idx="32622">
                  <c:v>0.63300900462962961</c:v>
                </c:pt>
                <c:pt idx="32623">
                  <c:v>0.63301144675925924</c:v>
                </c:pt>
                <c:pt idx="32624">
                  <c:v>0.63301216435185181</c:v>
                </c:pt>
                <c:pt idx="32625">
                  <c:v>0.63301303240740747</c:v>
                </c:pt>
                <c:pt idx="32626">
                  <c:v>0.63301408564814821</c:v>
                </c:pt>
                <c:pt idx="32627">
                  <c:v>0.63301515046296297</c:v>
                </c:pt>
                <c:pt idx="32628">
                  <c:v>0.63301584490740748</c:v>
                </c:pt>
                <c:pt idx="32629">
                  <c:v>0.63301722222222223</c:v>
                </c:pt>
                <c:pt idx="32630">
                  <c:v>0.63301813657407402</c:v>
                </c:pt>
                <c:pt idx="32631">
                  <c:v>0.63301935185185187</c:v>
                </c:pt>
                <c:pt idx="32632">
                  <c:v>0.63302059027777779</c:v>
                </c:pt>
                <c:pt idx="32633">
                  <c:v>0.63302159722222218</c:v>
                </c:pt>
                <c:pt idx="32634">
                  <c:v>0.63302276620370368</c:v>
                </c:pt>
                <c:pt idx="32635">
                  <c:v>0.63302392361111115</c:v>
                </c:pt>
                <c:pt idx="32636">
                  <c:v>0.63302508101851851</c:v>
                </c:pt>
                <c:pt idx="32637">
                  <c:v>0.63302623842592587</c:v>
                </c:pt>
                <c:pt idx="32638">
                  <c:v>0.6330273842592592</c:v>
                </c:pt>
                <c:pt idx="32639">
                  <c:v>0.63302854166666667</c:v>
                </c:pt>
                <c:pt idx="32640">
                  <c:v>0.63302971064814817</c:v>
                </c:pt>
                <c:pt idx="32641">
                  <c:v>0.6330308564814815</c:v>
                </c:pt>
                <c:pt idx="32642">
                  <c:v>0.63303201388888886</c:v>
                </c:pt>
                <c:pt idx="32643">
                  <c:v>0.63303342592592593</c:v>
                </c:pt>
                <c:pt idx="32644">
                  <c:v>0.63303459490740743</c:v>
                </c:pt>
                <c:pt idx="32645">
                  <c:v>0.63303556712962961</c:v>
                </c:pt>
                <c:pt idx="32646">
                  <c:v>0.63303748842592589</c:v>
                </c:pt>
                <c:pt idx="32647">
                  <c:v>0.63303806712962962</c:v>
                </c:pt>
                <c:pt idx="32648">
                  <c:v>0.63303967592592592</c:v>
                </c:pt>
                <c:pt idx="32649">
                  <c:v>0.63304118055555558</c:v>
                </c:pt>
                <c:pt idx="32650">
                  <c:v>0.63304148148148143</c:v>
                </c:pt>
                <c:pt idx="32651">
                  <c:v>0.63304258101851851</c:v>
                </c:pt>
                <c:pt idx="32652">
                  <c:v>0.63304447916666662</c:v>
                </c:pt>
                <c:pt idx="32653">
                  <c:v>0.63304478009259257</c:v>
                </c:pt>
                <c:pt idx="32654">
                  <c:v>0.63304591435185187</c:v>
                </c:pt>
                <c:pt idx="32655">
                  <c:v>0.63304707175925923</c:v>
                </c:pt>
                <c:pt idx="32656">
                  <c:v>0.6330482291666667</c:v>
                </c:pt>
                <c:pt idx="32657">
                  <c:v>0.63304938657407406</c:v>
                </c:pt>
                <c:pt idx="32658">
                  <c:v>0.63305054398148153</c:v>
                </c:pt>
                <c:pt idx="32659">
                  <c:v>0.63305168981481474</c:v>
                </c:pt>
                <c:pt idx="32660">
                  <c:v>0.63305285879629625</c:v>
                </c:pt>
                <c:pt idx="32661">
                  <c:v>0.63305401620370372</c:v>
                </c:pt>
                <c:pt idx="32662">
                  <c:v>0.63305516203703704</c:v>
                </c:pt>
                <c:pt idx="32663">
                  <c:v>0.6330563194444444</c:v>
                </c:pt>
                <c:pt idx="32664">
                  <c:v>0.63305778935185186</c:v>
                </c:pt>
                <c:pt idx="32665">
                  <c:v>0.63305915509259258</c:v>
                </c:pt>
                <c:pt idx="32666">
                  <c:v>0.63305999999999996</c:v>
                </c:pt>
                <c:pt idx="32667">
                  <c:v>0.63306160879629636</c:v>
                </c:pt>
                <c:pt idx="32668">
                  <c:v>0.63306288194444449</c:v>
                </c:pt>
                <c:pt idx="32669">
                  <c:v>0.63306334490740745</c:v>
                </c:pt>
                <c:pt idx="32670">
                  <c:v>0.63306480324074077</c:v>
                </c:pt>
                <c:pt idx="32671">
                  <c:v>0.63306557870370372</c:v>
                </c:pt>
                <c:pt idx="32672">
                  <c:v>0.63306674768518512</c:v>
                </c:pt>
                <c:pt idx="32673">
                  <c:v>0.63306789351851855</c:v>
                </c:pt>
                <c:pt idx="32674">
                  <c:v>0.63306906250000006</c:v>
                </c:pt>
                <c:pt idx="32675">
                  <c:v>0.63307021990740742</c:v>
                </c:pt>
                <c:pt idx="32676">
                  <c:v>0.63307136574074074</c:v>
                </c:pt>
                <c:pt idx="32677">
                  <c:v>0.63307253472222214</c:v>
                </c:pt>
                <c:pt idx="32678">
                  <c:v>0.63307369212962961</c:v>
                </c:pt>
                <c:pt idx="32679">
                  <c:v>0.63307483796296293</c:v>
                </c:pt>
                <c:pt idx="32680">
                  <c:v>0.63307600694444444</c:v>
                </c:pt>
                <c:pt idx="32681">
                  <c:v>0.63307717592592594</c:v>
                </c:pt>
                <c:pt idx="32682">
                  <c:v>0.63307885416666665</c:v>
                </c:pt>
                <c:pt idx="32683">
                  <c:v>0.63307999999999998</c:v>
                </c:pt>
                <c:pt idx="32684">
                  <c:v>0.63308077546296293</c:v>
                </c:pt>
                <c:pt idx="32685">
                  <c:v>0.63308244212962961</c:v>
                </c:pt>
                <c:pt idx="32686">
                  <c:v>0.63308356481481476</c:v>
                </c:pt>
                <c:pt idx="32687">
                  <c:v>0.63308418981481485</c:v>
                </c:pt>
                <c:pt idx="32688">
                  <c:v>0.63308579861111103</c:v>
                </c:pt>
                <c:pt idx="32689">
                  <c:v>0.63308659722222227</c:v>
                </c:pt>
                <c:pt idx="32690">
                  <c:v>0.63308756944444444</c:v>
                </c:pt>
                <c:pt idx="32691">
                  <c:v>0.63308873842592595</c:v>
                </c:pt>
                <c:pt idx="32692">
                  <c:v>0.6330898958333333</c:v>
                </c:pt>
                <c:pt idx="32693">
                  <c:v>0.63309104166666663</c:v>
                </c:pt>
                <c:pt idx="32694">
                  <c:v>0.63309221064814813</c:v>
                </c:pt>
                <c:pt idx="32695">
                  <c:v>0.63309339120370367</c:v>
                </c:pt>
                <c:pt idx="32696">
                  <c:v>0.63309451388888893</c:v>
                </c:pt>
                <c:pt idx="32697">
                  <c:v>0.63309568287037032</c:v>
                </c:pt>
                <c:pt idx="32698">
                  <c:v>0.63309684027777779</c:v>
                </c:pt>
                <c:pt idx="32699">
                  <c:v>0.63309799768518515</c:v>
                </c:pt>
                <c:pt idx="32700">
                  <c:v>0.63309927083333339</c:v>
                </c:pt>
                <c:pt idx="32701">
                  <c:v>0.63310079861111113</c:v>
                </c:pt>
                <c:pt idx="32702">
                  <c:v>0.63310232638888886</c:v>
                </c:pt>
                <c:pt idx="32703">
                  <c:v>0.63310275462962962</c:v>
                </c:pt>
                <c:pt idx="32704">
                  <c:v>0.63310424768518525</c:v>
                </c:pt>
                <c:pt idx="32705">
                  <c:v>0.63310531250000002</c:v>
                </c:pt>
                <c:pt idx="32706">
                  <c:v>0.63310642361111102</c:v>
                </c:pt>
                <c:pt idx="32707">
                  <c:v>0.63310749999999993</c:v>
                </c:pt>
                <c:pt idx="32708">
                  <c:v>0.63310848379629625</c:v>
                </c:pt>
                <c:pt idx="32709">
                  <c:v>0.6331095717592593</c:v>
                </c:pt>
                <c:pt idx="32710">
                  <c:v>0.63311071759259263</c:v>
                </c:pt>
                <c:pt idx="32711">
                  <c:v>0.63311188657407402</c:v>
                </c:pt>
                <c:pt idx="32712">
                  <c:v>0.63311303240740746</c:v>
                </c:pt>
                <c:pt idx="32713">
                  <c:v>0.63311418981481482</c:v>
                </c:pt>
                <c:pt idx="32714">
                  <c:v>0.63311535879629632</c:v>
                </c:pt>
                <c:pt idx="32715">
                  <c:v>0.63311651620370368</c:v>
                </c:pt>
                <c:pt idx="32716">
                  <c:v>0.63311767361111104</c:v>
                </c:pt>
                <c:pt idx="32717">
                  <c:v>0.63311883101851851</c:v>
                </c:pt>
                <c:pt idx="32718">
                  <c:v>0.63311998842592598</c:v>
                </c:pt>
                <c:pt idx="32719">
                  <c:v>0.63312150462962957</c:v>
                </c:pt>
                <c:pt idx="32720">
                  <c:v>0.63312336805555547</c:v>
                </c:pt>
                <c:pt idx="32721">
                  <c:v>0.63312377314814816</c:v>
                </c:pt>
                <c:pt idx="32722">
                  <c:v>0.63312480324074072</c:v>
                </c:pt>
                <c:pt idx="32723">
                  <c:v>0.633126724537037</c:v>
                </c:pt>
                <c:pt idx="32724">
                  <c:v>0.6331274189814815</c:v>
                </c:pt>
                <c:pt idx="32725">
                  <c:v>0.63312833333333329</c:v>
                </c:pt>
                <c:pt idx="32726">
                  <c:v>0.63312961805555557</c:v>
                </c:pt>
                <c:pt idx="32727">
                  <c:v>0.63313039351851852</c:v>
                </c:pt>
                <c:pt idx="32728">
                  <c:v>0.63313155092592588</c:v>
                </c:pt>
                <c:pt idx="32729">
                  <c:v>0.63313271990740738</c:v>
                </c:pt>
                <c:pt idx="32730">
                  <c:v>0.63313387731481485</c:v>
                </c:pt>
                <c:pt idx="32731">
                  <c:v>0.63313502314814818</c:v>
                </c:pt>
                <c:pt idx="32732">
                  <c:v>0.63313619212962957</c:v>
                </c:pt>
                <c:pt idx="32733">
                  <c:v>0.63313734953703704</c:v>
                </c:pt>
                <c:pt idx="32734">
                  <c:v>0.63313850694444451</c:v>
                </c:pt>
                <c:pt idx="32735">
                  <c:v>0.63313966435185187</c:v>
                </c:pt>
                <c:pt idx="32736">
                  <c:v>0.6331408101851852</c:v>
                </c:pt>
                <c:pt idx="32737">
                  <c:v>0.63314216435185189</c:v>
                </c:pt>
                <c:pt idx="32738">
                  <c:v>0.63314348379629637</c:v>
                </c:pt>
                <c:pt idx="32739">
                  <c:v>0.63314538194444447</c:v>
                </c:pt>
                <c:pt idx="32740">
                  <c:v>0.63314593750000003</c:v>
                </c:pt>
                <c:pt idx="32741">
                  <c:v>0.63314673611111105</c:v>
                </c:pt>
                <c:pt idx="32742">
                  <c:v>0.63314824074074072</c:v>
                </c:pt>
                <c:pt idx="32743">
                  <c:v>0.63314916666666665</c:v>
                </c:pt>
                <c:pt idx="32744">
                  <c:v>0.63315057870370373</c:v>
                </c:pt>
                <c:pt idx="32745">
                  <c:v>0.63315123842592591</c:v>
                </c:pt>
                <c:pt idx="32746">
                  <c:v>0.63315238425925924</c:v>
                </c:pt>
                <c:pt idx="32747">
                  <c:v>0.63315355324074074</c:v>
                </c:pt>
                <c:pt idx="32748">
                  <c:v>0.63315471064814821</c:v>
                </c:pt>
                <c:pt idx="32749">
                  <c:v>0.63315592592592596</c:v>
                </c:pt>
                <c:pt idx="32750">
                  <c:v>0.63315702546296293</c:v>
                </c:pt>
                <c:pt idx="32751">
                  <c:v>0.63315817129629637</c:v>
                </c:pt>
                <c:pt idx="32752">
                  <c:v>0.63315934027777776</c:v>
                </c:pt>
                <c:pt idx="32753">
                  <c:v>0.63316048611111109</c:v>
                </c:pt>
                <c:pt idx="32754">
                  <c:v>0.63316165509259259</c:v>
                </c:pt>
                <c:pt idx="32755">
                  <c:v>0.63316281249999995</c:v>
                </c:pt>
                <c:pt idx="32756">
                  <c:v>0.63316457175925933</c:v>
                </c:pt>
                <c:pt idx="32757">
                  <c:v>0.63316590277777773</c:v>
                </c:pt>
                <c:pt idx="32758">
                  <c:v>0.63316640046296291</c:v>
                </c:pt>
                <c:pt idx="32759">
                  <c:v>0.63316849537037034</c:v>
                </c:pt>
                <c:pt idx="32760">
                  <c:v>0.63316868055555553</c:v>
                </c:pt>
                <c:pt idx="32761">
                  <c:v>0.63317063657407402</c:v>
                </c:pt>
                <c:pt idx="32762">
                  <c:v>0.63317179398148149</c:v>
                </c:pt>
                <c:pt idx="32763">
                  <c:v>0.6331720833333333</c:v>
                </c:pt>
                <c:pt idx="32764">
                  <c:v>0.63317364583333335</c:v>
                </c:pt>
                <c:pt idx="32765">
                  <c:v>0.63317462962962967</c:v>
                </c:pt>
                <c:pt idx="32766">
                  <c:v>0.63317562500000002</c:v>
                </c:pt>
                <c:pt idx="32767">
                  <c:v>0.63317730324074073</c:v>
                </c:pt>
                <c:pt idx="32768">
                  <c:v>0.63317797453703706</c:v>
                </c:pt>
                <c:pt idx="32769">
                  <c:v>0.63317900462962962</c:v>
                </c:pt>
                <c:pt idx="32770">
                  <c:v>0.63318017361111112</c:v>
                </c:pt>
                <c:pt idx="32771">
                  <c:v>0.63318133101851848</c:v>
                </c:pt>
                <c:pt idx="32772">
                  <c:v>0.63318247685185181</c:v>
                </c:pt>
                <c:pt idx="32773">
                  <c:v>0.63318364583333342</c:v>
                </c:pt>
                <c:pt idx="32774">
                  <c:v>0.63318479166666664</c:v>
                </c:pt>
                <c:pt idx="32775">
                  <c:v>0.63318596064814814</c:v>
                </c:pt>
                <c:pt idx="32776">
                  <c:v>0.6331871180555555</c:v>
                </c:pt>
                <c:pt idx="32777">
                  <c:v>0.63318826388888894</c:v>
                </c:pt>
                <c:pt idx="32778">
                  <c:v>0.63318943287037044</c:v>
                </c:pt>
                <c:pt idx="32779">
                  <c:v>0.6331908449074074</c:v>
                </c:pt>
                <c:pt idx="32780">
                  <c:v>0.63319303240740732</c:v>
                </c:pt>
                <c:pt idx="32781">
                  <c:v>0.63319337962962963</c:v>
                </c:pt>
                <c:pt idx="32782">
                  <c:v>0.63319425925925921</c:v>
                </c:pt>
                <c:pt idx="32783">
                  <c:v>0.6331959953703703</c:v>
                </c:pt>
                <c:pt idx="32784">
                  <c:v>0.63319644675925923</c:v>
                </c:pt>
                <c:pt idx="32785">
                  <c:v>0.63319848379629629</c:v>
                </c:pt>
                <c:pt idx="32786">
                  <c:v>0.63319945601851846</c:v>
                </c:pt>
                <c:pt idx="32787">
                  <c:v>0.63319983796296297</c:v>
                </c:pt>
                <c:pt idx="32788">
                  <c:v>0.63320099537037033</c:v>
                </c:pt>
                <c:pt idx="32789">
                  <c:v>0.63320216435185184</c:v>
                </c:pt>
                <c:pt idx="32790">
                  <c:v>0.63320331018518528</c:v>
                </c:pt>
                <c:pt idx="32791">
                  <c:v>0.63320446759259263</c:v>
                </c:pt>
                <c:pt idx="32792">
                  <c:v>0.63320562499999999</c:v>
                </c:pt>
                <c:pt idx="32793">
                  <c:v>0.6332067939814815</c:v>
                </c:pt>
                <c:pt idx="32794">
                  <c:v>0.63320793981481482</c:v>
                </c:pt>
                <c:pt idx="32795">
                  <c:v>0.63320909722222229</c:v>
                </c:pt>
                <c:pt idx="32796">
                  <c:v>0.63321025462962965</c:v>
                </c:pt>
                <c:pt idx="32797">
                  <c:v>0.63321153935185182</c:v>
                </c:pt>
                <c:pt idx="32798">
                  <c:v>0.63321325231481485</c:v>
                </c:pt>
                <c:pt idx="32799">
                  <c:v>0.63321434027777779</c:v>
                </c:pt>
                <c:pt idx="32800">
                  <c:v>0.63321513888888892</c:v>
                </c:pt>
                <c:pt idx="32801">
                  <c:v>0.63321641203703705</c:v>
                </c:pt>
                <c:pt idx="32802">
                  <c:v>0.63321774305555556</c:v>
                </c:pt>
                <c:pt idx="32803">
                  <c:v>0.63321843749999995</c:v>
                </c:pt>
                <c:pt idx="32804">
                  <c:v>0.63321988425925924</c:v>
                </c:pt>
                <c:pt idx="32805">
                  <c:v>0.63322076388888882</c:v>
                </c:pt>
                <c:pt idx="32806">
                  <c:v>0.63322214120370368</c:v>
                </c:pt>
                <c:pt idx="32807">
                  <c:v>0.63322298611111116</c:v>
                </c:pt>
                <c:pt idx="32808">
                  <c:v>0.63322415509259267</c:v>
                </c:pt>
                <c:pt idx="32809">
                  <c:v>0.63322530092592588</c:v>
                </c:pt>
                <c:pt idx="32810">
                  <c:v>0.63322646990740739</c:v>
                </c:pt>
                <c:pt idx="32811">
                  <c:v>0.63322762731481474</c:v>
                </c:pt>
                <c:pt idx="32812">
                  <c:v>0.63322877314814818</c:v>
                </c:pt>
                <c:pt idx="32813">
                  <c:v>0.63322993055555554</c:v>
                </c:pt>
                <c:pt idx="32814">
                  <c:v>0.6332310879629629</c:v>
                </c:pt>
                <c:pt idx="32815">
                  <c:v>0.6332322569444444</c:v>
                </c:pt>
                <c:pt idx="32816">
                  <c:v>0.63323341435185188</c:v>
                </c:pt>
                <c:pt idx="32817">
                  <c:v>0.63323495370370375</c:v>
                </c:pt>
                <c:pt idx="32818">
                  <c:v>0.63323574074074074</c:v>
                </c:pt>
                <c:pt idx="32819">
                  <c:v>0.63323776620370376</c:v>
                </c:pt>
                <c:pt idx="32820">
                  <c:v>0.63323892361111112</c:v>
                </c:pt>
                <c:pt idx="32821">
                  <c:v>0.63323966435185186</c:v>
                </c:pt>
                <c:pt idx="32822">
                  <c:v>0.6332404976851852</c:v>
                </c:pt>
                <c:pt idx="32823">
                  <c:v>0.63324193287037045</c:v>
                </c:pt>
                <c:pt idx="32824">
                  <c:v>0.63324285879629627</c:v>
                </c:pt>
                <c:pt idx="32825">
                  <c:v>0.63324414351851854</c:v>
                </c:pt>
                <c:pt idx="32826">
                  <c:v>0.63324528935185176</c:v>
                </c:pt>
                <c:pt idx="32827">
                  <c:v>0.63324613425925924</c:v>
                </c:pt>
                <c:pt idx="32828">
                  <c:v>0.6332472916666666</c:v>
                </c:pt>
                <c:pt idx="32829">
                  <c:v>0.63324846064814821</c:v>
                </c:pt>
                <c:pt idx="32830">
                  <c:v>0.63324960648148154</c:v>
                </c:pt>
                <c:pt idx="32831">
                  <c:v>0.63325077546296293</c:v>
                </c:pt>
                <c:pt idx="32832">
                  <c:v>0.63325193287037029</c:v>
                </c:pt>
                <c:pt idx="32833">
                  <c:v>0.63325309027777776</c:v>
                </c:pt>
                <c:pt idx="32834">
                  <c:v>0.63325424768518523</c:v>
                </c:pt>
                <c:pt idx="32835">
                  <c:v>0.63325539351851856</c:v>
                </c:pt>
                <c:pt idx="32836">
                  <c:v>0.63325656249999995</c:v>
                </c:pt>
                <c:pt idx="32837">
                  <c:v>0.63325785879629626</c:v>
                </c:pt>
                <c:pt idx="32838">
                  <c:v>0.63325906249999997</c:v>
                </c:pt>
                <c:pt idx="32839">
                  <c:v>0.63326127314814817</c:v>
                </c:pt>
                <c:pt idx="32840">
                  <c:v>0.63326288194444447</c:v>
                </c:pt>
                <c:pt idx="32841">
                  <c:v>0.63326399305555559</c:v>
                </c:pt>
                <c:pt idx="32842">
                  <c:v>0.63326525462962968</c:v>
                </c:pt>
                <c:pt idx="32843">
                  <c:v>0.63326584490740745</c:v>
                </c:pt>
                <c:pt idx="32844">
                  <c:v>0.63326793981481477</c:v>
                </c:pt>
                <c:pt idx="32845">
                  <c:v>0.63326869212962966</c:v>
                </c:pt>
                <c:pt idx="32846">
                  <c:v>0.63326930555555561</c:v>
                </c:pt>
                <c:pt idx="32847">
                  <c:v>0.63327046296296297</c:v>
                </c:pt>
                <c:pt idx="32848">
                  <c:v>0.63327162037037033</c:v>
                </c:pt>
                <c:pt idx="32849">
                  <c:v>0.63327277777777768</c:v>
                </c:pt>
                <c:pt idx="32850">
                  <c:v>0.63327393518518527</c:v>
                </c:pt>
                <c:pt idx="32851">
                  <c:v>0.63327509259259263</c:v>
                </c:pt>
                <c:pt idx="32852">
                  <c:v>0.63327626157407413</c:v>
                </c:pt>
                <c:pt idx="32853">
                  <c:v>0.63327741898148149</c:v>
                </c:pt>
                <c:pt idx="32854">
                  <c:v>0.63327856481481481</c:v>
                </c:pt>
                <c:pt idx="32855">
                  <c:v>0.63327972222222229</c:v>
                </c:pt>
                <c:pt idx="32856">
                  <c:v>0.63328090277777782</c:v>
                </c:pt>
                <c:pt idx="32857">
                  <c:v>0.63328240740740738</c:v>
                </c:pt>
                <c:pt idx="32858">
                  <c:v>0.63328373842592589</c:v>
                </c:pt>
                <c:pt idx="32859">
                  <c:v>0.63328517361111114</c:v>
                </c:pt>
                <c:pt idx="32860">
                  <c:v>0.63328552083333334</c:v>
                </c:pt>
                <c:pt idx="32861">
                  <c:v>0.63328744212962962</c:v>
                </c:pt>
                <c:pt idx="32862">
                  <c:v>0.63328835648148152</c:v>
                </c:pt>
                <c:pt idx="32863">
                  <c:v>0.63328909722222226</c:v>
                </c:pt>
                <c:pt idx="32864">
                  <c:v>0.63329050925925934</c:v>
                </c:pt>
                <c:pt idx="32865">
                  <c:v>0.63329146990740748</c:v>
                </c:pt>
                <c:pt idx="32866">
                  <c:v>0.63329246527777772</c:v>
                </c:pt>
                <c:pt idx="32867">
                  <c:v>0.63329361111111115</c:v>
                </c:pt>
                <c:pt idx="32868">
                  <c:v>0.63329478009259266</c:v>
                </c:pt>
                <c:pt idx="32869">
                  <c:v>0.63329592592592587</c:v>
                </c:pt>
                <c:pt idx="32870">
                  <c:v>0.63329709490740738</c:v>
                </c:pt>
                <c:pt idx="32871">
                  <c:v>0.6332982407407407</c:v>
                </c:pt>
                <c:pt idx="32872">
                  <c:v>0.63329939814814817</c:v>
                </c:pt>
                <c:pt idx="32873">
                  <c:v>0.63330056712962968</c:v>
                </c:pt>
                <c:pt idx="32874">
                  <c:v>0.63330171296296289</c:v>
                </c:pt>
                <c:pt idx="32875">
                  <c:v>0.63330287037037036</c:v>
                </c:pt>
                <c:pt idx="32876">
                  <c:v>0.63330532407407414</c:v>
                </c:pt>
                <c:pt idx="32877">
                  <c:v>0.63330659722222227</c:v>
                </c:pt>
                <c:pt idx="32878">
                  <c:v>0.63330774305555548</c:v>
                </c:pt>
                <c:pt idx="32879">
                  <c:v>0.63331004629629628</c:v>
                </c:pt>
                <c:pt idx="32880">
                  <c:v>0.63331026620370368</c:v>
                </c:pt>
                <c:pt idx="32881">
                  <c:v>0.63331114583333337</c:v>
                </c:pt>
                <c:pt idx="32882">
                  <c:v>0.6333133680555556</c:v>
                </c:pt>
                <c:pt idx="32883">
                  <c:v>0.63331415509259259</c:v>
                </c:pt>
                <c:pt idx="32884">
                  <c:v>0.63331473379629621</c:v>
                </c:pt>
                <c:pt idx="32885">
                  <c:v>0.63331577546296292</c:v>
                </c:pt>
                <c:pt idx="32886">
                  <c:v>0.63331693287037039</c:v>
                </c:pt>
                <c:pt idx="32887">
                  <c:v>0.63331809027777775</c:v>
                </c:pt>
                <c:pt idx="32888">
                  <c:v>0.63331925925925925</c:v>
                </c:pt>
                <c:pt idx="32889">
                  <c:v>0.63332041666666661</c:v>
                </c:pt>
                <c:pt idx="32890">
                  <c:v>0.63332156250000005</c:v>
                </c:pt>
                <c:pt idx="32891">
                  <c:v>0.63332271990740741</c:v>
                </c:pt>
                <c:pt idx="32892">
                  <c:v>0.63332387731481476</c:v>
                </c:pt>
                <c:pt idx="32893">
                  <c:v>0.63332503472222224</c:v>
                </c:pt>
                <c:pt idx="32894">
                  <c:v>0.63332619212962959</c:v>
                </c:pt>
                <c:pt idx="32895">
                  <c:v>0.63332789351851848</c:v>
                </c:pt>
                <c:pt idx="32896">
                  <c:v>0.63332903935185181</c:v>
                </c:pt>
                <c:pt idx="32897">
                  <c:v>0.63332984953703708</c:v>
                </c:pt>
                <c:pt idx="32898">
                  <c:v>0.63333226851851854</c:v>
                </c:pt>
                <c:pt idx="32899">
                  <c:v>0.63333245370370372</c:v>
                </c:pt>
                <c:pt idx="32900">
                  <c:v>0.63333328703703706</c:v>
                </c:pt>
                <c:pt idx="32901">
                  <c:v>0.63333471064814817</c:v>
                </c:pt>
                <c:pt idx="32902">
                  <c:v>0.6333358564814815</c:v>
                </c:pt>
                <c:pt idx="32903">
                  <c:v>0.63333777777777778</c:v>
                </c:pt>
                <c:pt idx="32904">
                  <c:v>0.63333869212962968</c:v>
                </c:pt>
                <c:pt idx="32905">
                  <c:v>0.6333389236111111</c:v>
                </c:pt>
                <c:pt idx="32906">
                  <c:v>0.63334009259259261</c:v>
                </c:pt>
                <c:pt idx="32907">
                  <c:v>0.63334123842592593</c:v>
                </c:pt>
                <c:pt idx="32908">
                  <c:v>0.6333423958333334</c:v>
                </c:pt>
                <c:pt idx="32909">
                  <c:v>0.63334357638888894</c:v>
                </c:pt>
                <c:pt idx="32910">
                  <c:v>0.63334471064814812</c:v>
                </c:pt>
                <c:pt idx="32911">
                  <c:v>0.63334586805555559</c:v>
                </c:pt>
                <c:pt idx="32912">
                  <c:v>0.63334702546296295</c:v>
                </c:pt>
                <c:pt idx="32913">
                  <c:v>0.63334818287037042</c:v>
                </c:pt>
                <c:pt idx="32914">
                  <c:v>0.63334934027777778</c:v>
                </c:pt>
                <c:pt idx="32915">
                  <c:v>0.63335049768518514</c:v>
                </c:pt>
                <c:pt idx="32916">
                  <c:v>0.6333521875</c:v>
                </c:pt>
                <c:pt idx="32917">
                  <c:v>0.63335347222222216</c:v>
                </c:pt>
                <c:pt idx="32918">
                  <c:v>0.63335403935185186</c:v>
                </c:pt>
                <c:pt idx="32919">
                  <c:v>0.63335567129629633</c:v>
                </c:pt>
                <c:pt idx="32920">
                  <c:v>0.63335694444444446</c:v>
                </c:pt>
                <c:pt idx="32921">
                  <c:v>0.63335773148148145</c:v>
                </c:pt>
                <c:pt idx="32922">
                  <c:v>0.63335913194444449</c:v>
                </c:pt>
                <c:pt idx="32923">
                  <c:v>0.63336097222222221</c:v>
                </c:pt>
                <c:pt idx="32924">
                  <c:v>0.63336208333333333</c:v>
                </c:pt>
                <c:pt idx="32925">
                  <c:v>0.63336322916666665</c:v>
                </c:pt>
                <c:pt idx="32926">
                  <c:v>0.63336439814814816</c:v>
                </c:pt>
                <c:pt idx="32927">
                  <c:v>0.63336554398148148</c:v>
                </c:pt>
                <c:pt idx="32928">
                  <c:v>0.63336671296296299</c:v>
                </c:pt>
                <c:pt idx="32929">
                  <c:v>0.63336787037037034</c:v>
                </c:pt>
                <c:pt idx="32930">
                  <c:v>0.63336902777777782</c:v>
                </c:pt>
                <c:pt idx="32931">
                  <c:v>0.63337018518518517</c:v>
                </c:pt>
                <c:pt idx="32932">
                  <c:v>0.63337134259259253</c:v>
                </c:pt>
                <c:pt idx="32933">
                  <c:v>0.6333725</c:v>
                </c:pt>
                <c:pt idx="32934">
                  <c:v>0.63337417824074072</c:v>
                </c:pt>
                <c:pt idx="32935">
                  <c:v>0.63337515046296289</c:v>
                </c:pt>
                <c:pt idx="32936">
                  <c:v>0.63337596064814816</c:v>
                </c:pt>
                <c:pt idx="32937">
                  <c:v>0.63337776620370367</c:v>
                </c:pt>
                <c:pt idx="32938">
                  <c:v>0.63337978009259255</c:v>
                </c:pt>
                <c:pt idx="32939">
                  <c:v>0.63338061342592589</c:v>
                </c:pt>
                <c:pt idx="32940">
                  <c:v>0.63338228009259256</c:v>
                </c:pt>
                <c:pt idx="32941">
                  <c:v>0.63338261574074073</c:v>
                </c:pt>
                <c:pt idx="32942">
                  <c:v>0.63338313657407408</c:v>
                </c:pt>
                <c:pt idx="32943">
                  <c:v>0.63338495370370373</c:v>
                </c:pt>
                <c:pt idx="32944">
                  <c:v>0.6333852893518519</c:v>
                </c:pt>
                <c:pt idx="32945">
                  <c:v>0.63338712962962962</c:v>
                </c:pt>
                <c:pt idx="32946">
                  <c:v>0.6333875347222222</c:v>
                </c:pt>
                <c:pt idx="32947">
                  <c:v>0.6333887037037037</c:v>
                </c:pt>
                <c:pt idx="32948">
                  <c:v>0.63338986111111106</c:v>
                </c:pt>
                <c:pt idx="32949">
                  <c:v>0.63339101851851853</c:v>
                </c:pt>
                <c:pt idx="32950">
                  <c:v>0.633392175925926</c:v>
                </c:pt>
                <c:pt idx="32951">
                  <c:v>0.63339333333333336</c:v>
                </c:pt>
                <c:pt idx="32952">
                  <c:v>0.63339449074074072</c:v>
                </c:pt>
                <c:pt idx="32953">
                  <c:v>0.63339564814814808</c:v>
                </c:pt>
                <c:pt idx="32954">
                  <c:v>0.63339680555555555</c:v>
                </c:pt>
                <c:pt idx="32955">
                  <c:v>0.63339796296296302</c:v>
                </c:pt>
                <c:pt idx="32956">
                  <c:v>0.63339914351851856</c:v>
                </c:pt>
                <c:pt idx="32957">
                  <c:v>0.63340034722222227</c:v>
                </c:pt>
                <c:pt idx="32958">
                  <c:v>0.6334014930555556</c:v>
                </c:pt>
                <c:pt idx="32959">
                  <c:v>0.63340298611111112</c:v>
                </c:pt>
                <c:pt idx="32960">
                  <c:v>0.63340392361111109</c:v>
                </c:pt>
                <c:pt idx="32961">
                  <c:v>0.6334057291666666</c:v>
                </c:pt>
                <c:pt idx="32962">
                  <c:v>0.63340681712962965</c:v>
                </c:pt>
                <c:pt idx="32963">
                  <c:v>0.6334075578703704</c:v>
                </c:pt>
                <c:pt idx="32964">
                  <c:v>0.63340971064814822</c:v>
                </c:pt>
                <c:pt idx="32965">
                  <c:v>0.63341063657407404</c:v>
                </c:pt>
                <c:pt idx="32966">
                  <c:v>0.63341085648148143</c:v>
                </c:pt>
                <c:pt idx="32967">
                  <c:v>0.63341185185185189</c:v>
                </c:pt>
                <c:pt idx="32968">
                  <c:v>0.63341299768518522</c:v>
                </c:pt>
                <c:pt idx="32969">
                  <c:v>0.63341416666666661</c:v>
                </c:pt>
                <c:pt idx="32970">
                  <c:v>0.63341532407407408</c:v>
                </c:pt>
                <c:pt idx="32971">
                  <c:v>0.63341648148148144</c:v>
                </c:pt>
                <c:pt idx="32972">
                  <c:v>0.63341762731481488</c:v>
                </c:pt>
                <c:pt idx="32973">
                  <c:v>0.63341879629629627</c:v>
                </c:pt>
                <c:pt idx="32974">
                  <c:v>0.63341995370370363</c:v>
                </c:pt>
                <c:pt idx="32975">
                  <c:v>0.63342109953703707</c:v>
                </c:pt>
                <c:pt idx="32976">
                  <c:v>0.63342226851851857</c:v>
                </c:pt>
                <c:pt idx="32977">
                  <c:v>0.6334238888888889</c:v>
                </c:pt>
                <c:pt idx="32978">
                  <c:v>0.63342598379629622</c:v>
                </c:pt>
                <c:pt idx="32979">
                  <c:v>0.63342656249999996</c:v>
                </c:pt>
                <c:pt idx="32980">
                  <c:v>0.63342756944444445</c:v>
                </c:pt>
                <c:pt idx="32981">
                  <c:v>0.63342937500000007</c:v>
                </c:pt>
                <c:pt idx="32982">
                  <c:v>0.63343018518518523</c:v>
                </c:pt>
                <c:pt idx="32983">
                  <c:v>0.63343042824074081</c:v>
                </c:pt>
                <c:pt idx="32984">
                  <c:v>0.63343163194444452</c:v>
                </c:pt>
                <c:pt idx="32985">
                  <c:v>0.63343267361111111</c:v>
                </c:pt>
                <c:pt idx="32986">
                  <c:v>0.63343392361111106</c:v>
                </c:pt>
                <c:pt idx="32987">
                  <c:v>0.63343604166666667</c:v>
                </c:pt>
                <c:pt idx="32988">
                  <c:v>0.6334361458333333</c:v>
                </c:pt>
                <c:pt idx="32989">
                  <c:v>0.6334373148148148</c:v>
                </c:pt>
                <c:pt idx="32990">
                  <c:v>0.63343846064814813</c:v>
                </c:pt>
                <c:pt idx="32991">
                  <c:v>0.63343962962962963</c:v>
                </c:pt>
                <c:pt idx="32992">
                  <c:v>0.63344077546296296</c:v>
                </c:pt>
                <c:pt idx="32993">
                  <c:v>0.63344194444444446</c:v>
                </c:pt>
                <c:pt idx="32994">
                  <c:v>0.63344310185185182</c:v>
                </c:pt>
                <c:pt idx="32995">
                  <c:v>0.63344425925925929</c:v>
                </c:pt>
                <c:pt idx="32996">
                  <c:v>0.63344541666666665</c:v>
                </c:pt>
                <c:pt idx="32997">
                  <c:v>0.63344657407407412</c:v>
                </c:pt>
                <c:pt idx="32998">
                  <c:v>0.63344785879629628</c:v>
                </c:pt>
                <c:pt idx="32999">
                  <c:v>0.63344890046296298</c:v>
                </c:pt>
                <c:pt idx="33000">
                  <c:v>0.63345027777777774</c:v>
                </c:pt>
                <c:pt idx="33001">
                  <c:v>0.63345131944444444</c:v>
                </c:pt>
                <c:pt idx="33002">
                  <c:v>0.63345346064814811</c:v>
                </c:pt>
                <c:pt idx="33003">
                  <c:v>0.63345438657407416</c:v>
                </c:pt>
                <c:pt idx="33004">
                  <c:v>0.63345484953703712</c:v>
                </c:pt>
                <c:pt idx="33005">
                  <c:v>0.63345583333333333</c:v>
                </c:pt>
                <c:pt idx="33006">
                  <c:v>0.63345697916666666</c:v>
                </c:pt>
                <c:pt idx="33007">
                  <c:v>0.63345814814814816</c:v>
                </c:pt>
                <c:pt idx="33008">
                  <c:v>0.63345930555555552</c:v>
                </c:pt>
                <c:pt idx="33009">
                  <c:v>0.63346046296296288</c:v>
                </c:pt>
                <c:pt idx="33010">
                  <c:v>0.63346162037037035</c:v>
                </c:pt>
                <c:pt idx="33011">
                  <c:v>0.63346277777777782</c:v>
                </c:pt>
                <c:pt idx="33012">
                  <c:v>0.63346393518518518</c:v>
                </c:pt>
                <c:pt idx="33013">
                  <c:v>0.63346509259259254</c:v>
                </c:pt>
                <c:pt idx="33014">
                  <c:v>0.63346625000000001</c:v>
                </c:pt>
                <c:pt idx="33015">
                  <c:v>0.63346739583333334</c:v>
                </c:pt>
                <c:pt idx="33016">
                  <c:v>0.63346880787037041</c:v>
                </c:pt>
                <c:pt idx="33017">
                  <c:v>0.63346989583333335</c:v>
                </c:pt>
                <c:pt idx="33018">
                  <c:v>0.63347185185185184</c:v>
                </c:pt>
                <c:pt idx="33019">
                  <c:v>0.63347232638888884</c:v>
                </c:pt>
                <c:pt idx="33020">
                  <c:v>0.63347324074074074</c:v>
                </c:pt>
                <c:pt idx="33021">
                  <c:v>0.63347459490740743</c:v>
                </c:pt>
                <c:pt idx="33022">
                  <c:v>0.63347568287037037</c:v>
                </c:pt>
                <c:pt idx="33023">
                  <c:v>0.63347788194444443</c:v>
                </c:pt>
                <c:pt idx="33024">
                  <c:v>0.63347868055555556</c:v>
                </c:pt>
                <c:pt idx="33025">
                  <c:v>0.63347896990740737</c:v>
                </c:pt>
                <c:pt idx="33026">
                  <c:v>0.63348012731481473</c:v>
                </c:pt>
                <c:pt idx="33027">
                  <c:v>0.6334812847222222</c:v>
                </c:pt>
                <c:pt idx="33028">
                  <c:v>0.63348245370370371</c:v>
                </c:pt>
                <c:pt idx="33029">
                  <c:v>0.63348359953703703</c:v>
                </c:pt>
                <c:pt idx="33030">
                  <c:v>0.63348476851851854</c:v>
                </c:pt>
                <c:pt idx="33031">
                  <c:v>0.63348591435185186</c:v>
                </c:pt>
                <c:pt idx="33032">
                  <c:v>0.63348708333333337</c:v>
                </c:pt>
                <c:pt idx="33033">
                  <c:v>0.63348824074074073</c:v>
                </c:pt>
                <c:pt idx="33034">
                  <c:v>0.63348938657407405</c:v>
                </c:pt>
                <c:pt idx="33035">
                  <c:v>0.63349062499999997</c:v>
                </c:pt>
                <c:pt idx="33036">
                  <c:v>0.63349333333333335</c:v>
                </c:pt>
                <c:pt idx="33037">
                  <c:v>0.63349349537037036</c:v>
                </c:pt>
                <c:pt idx="33038">
                  <c:v>0.6334942013888889</c:v>
                </c:pt>
                <c:pt idx="33039">
                  <c:v>0.63349564814814807</c:v>
                </c:pt>
                <c:pt idx="33040">
                  <c:v>0.63349739583333342</c:v>
                </c:pt>
                <c:pt idx="33041">
                  <c:v>0.63349799768518522</c:v>
                </c:pt>
                <c:pt idx="33042">
                  <c:v>0.6334990046296296</c:v>
                </c:pt>
                <c:pt idx="33043">
                  <c:v>0.63349997685185189</c:v>
                </c:pt>
                <c:pt idx="33044">
                  <c:v>0.63350098379629627</c:v>
                </c:pt>
                <c:pt idx="33045">
                  <c:v>0.63350224537037036</c:v>
                </c:pt>
                <c:pt idx="33046">
                  <c:v>0.63350328703703707</c:v>
                </c:pt>
                <c:pt idx="33047">
                  <c:v>0.63350443287037039</c:v>
                </c:pt>
                <c:pt idx="33048">
                  <c:v>0.63350560185185179</c:v>
                </c:pt>
                <c:pt idx="33049">
                  <c:v>0.63350675925925926</c:v>
                </c:pt>
                <c:pt idx="33050">
                  <c:v>0.63350791666666673</c:v>
                </c:pt>
                <c:pt idx="33051">
                  <c:v>0.63350907407407409</c:v>
                </c:pt>
                <c:pt idx="33052">
                  <c:v>0.63351021990740741</c:v>
                </c:pt>
                <c:pt idx="33053">
                  <c:v>0.63351138888888892</c:v>
                </c:pt>
                <c:pt idx="33054">
                  <c:v>0.63351253472222224</c:v>
                </c:pt>
                <c:pt idx="33055">
                  <c:v>0.63351370370370375</c:v>
                </c:pt>
                <c:pt idx="33056">
                  <c:v>0.6335148611111111</c:v>
                </c:pt>
                <c:pt idx="33057">
                  <c:v>0.63351791666666668</c:v>
                </c:pt>
                <c:pt idx="33058">
                  <c:v>0.63351814814814811</c:v>
                </c:pt>
                <c:pt idx="33059">
                  <c:v>0.63351906250000001</c:v>
                </c:pt>
                <c:pt idx="33060">
                  <c:v>0.63352037037037046</c:v>
                </c:pt>
                <c:pt idx="33061">
                  <c:v>0.63352129629629628</c:v>
                </c:pt>
                <c:pt idx="33062">
                  <c:v>0.63352185185185184</c:v>
                </c:pt>
                <c:pt idx="33063">
                  <c:v>0.63352372685185177</c:v>
                </c:pt>
                <c:pt idx="33064">
                  <c:v>0.63352447916666665</c:v>
                </c:pt>
                <c:pt idx="33065">
                  <c:v>0.63352542824074076</c:v>
                </c:pt>
                <c:pt idx="33066">
                  <c:v>0.63352682870370369</c:v>
                </c:pt>
                <c:pt idx="33067">
                  <c:v>0.63352782407407404</c:v>
                </c:pt>
                <c:pt idx="33068">
                  <c:v>0.63352873842592594</c:v>
                </c:pt>
                <c:pt idx="33069">
                  <c:v>0.6335298958333333</c:v>
                </c:pt>
                <c:pt idx="33070">
                  <c:v>0.6335310648148148</c:v>
                </c:pt>
                <c:pt idx="33071">
                  <c:v>0.63353221064814813</c:v>
                </c:pt>
                <c:pt idx="33072">
                  <c:v>0.6335333680555556</c:v>
                </c:pt>
                <c:pt idx="33073">
                  <c:v>0.63353453703703699</c:v>
                </c:pt>
                <c:pt idx="33074">
                  <c:v>0.63353568287037032</c:v>
                </c:pt>
                <c:pt idx="33075">
                  <c:v>0.63353685185185193</c:v>
                </c:pt>
                <c:pt idx="33076">
                  <c:v>0.63353800925925929</c:v>
                </c:pt>
                <c:pt idx="33077">
                  <c:v>0.63353915509259262</c:v>
                </c:pt>
                <c:pt idx="33078">
                  <c:v>0.6335409490740741</c:v>
                </c:pt>
                <c:pt idx="33079">
                  <c:v>0.63354148148148148</c:v>
                </c:pt>
                <c:pt idx="33080">
                  <c:v>0.63354388888888891</c:v>
                </c:pt>
                <c:pt idx="33081">
                  <c:v>0.63354418981481486</c:v>
                </c:pt>
                <c:pt idx="33082">
                  <c:v>0.63354506944444444</c:v>
                </c:pt>
                <c:pt idx="33083">
                  <c:v>0.63354681712962968</c:v>
                </c:pt>
                <c:pt idx="33084">
                  <c:v>0.63354751157407407</c:v>
                </c:pt>
                <c:pt idx="33085">
                  <c:v>0.63354918981481478</c:v>
                </c:pt>
                <c:pt idx="33086">
                  <c:v>0.63355092592592599</c:v>
                </c:pt>
                <c:pt idx="33087">
                  <c:v>0.63355195601851855</c:v>
                </c:pt>
                <c:pt idx="33088">
                  <c:v>0.63355311342592591</c:v>
                </c:pt>
                <c:pt idx="33089">
                  <c:v>0.63355427083333338</c:v>
                </c:pt>
                <c:pt idx="33090">
                  <c:v>0.63355542824074074</c:v>
                </c:pt>
                <c:pt idx="33091">
                  <c:v>0.6335565856481481</c:v>
                </c:pt>
                <c:pt idx="33092">
                  <c:v>0.63355774305555557</c:v>
                </c:pt>
                <c:pt idx="33093">
                  <c:v>0.63355888888888889</c:v>
                </c:pt>
                <c:pt idx="33094">
                  <c:v>0.6335600578703704</c:v>
                </c:pt>
                <c:pt idx="33095">
                  <c:v>0.63356121527777776</c:v>
                </c:pt>
                <c:pt idx="33096">
                  <c:v>0.63356237268518512</c:v>
                </c:pt>
                <c:pt idx="33097">
                  <c:v>0.63356362268518518</c:v>
                </c:pt>
                <c:pt idx="33098">
                  <c:v>0.6335648611111111</c:v>
                </c:pt>
                <c:pt idx="33099">
                  <c:v>0.63356623842592596</c:v>
                </c:pt>
                <c:pt idx="33100">
                  <c:v>0.63356733796296294</c:v>
                </c:pt>
                <c:pt idx="33101">
                  <c:v>0.63357006944444438</c:v>
                </c:pt>
                <c:pt idx="33102">
                  <c:v>0.63357064814814812</c:v>
                </c:pt>
                <c:pt idx="33103">
                  <c:v>0.63357221064814817</c:v>
                </c:pt>
                <c:pt idx="33104">
                  <c:v>0.63357290509259256</c:v>
                </c:pt>
                <c:pt idx="33105">
                  <c:v>0.63357453703703703</c:v>
                </c:pt>
                <c:pt idx="33106">
                  <c:v>0.63357596064814814</c:v>
                </c:pt>
                <c:pt idx="33107">
                  <c:v>0.63357637731481486</c:v>
                </c:pt>
                <c:pt idx="33108">
                  <c:v>0.63357752314814808</c:v>
                </c:pt>
                <c:pt idx="33109">
                  <c:v>0.63357869212962958</c:v>
                </c:pt>
                <c:pt idx="33110">
                  <c:v>0.63357984953703705</c:v>
                </c:pt>
                <c:pt idx="33111">
                  <c:v>0.63358100694444441</c:v>
                </c:pt>
                <c:pt idx="33112">
                  <c:v>0.63358216435185188</c:v>
                </c:pt>
                <c:pt idx="33113">
                  <c:v>0.63358332175925924</c:v>
                </c:pt>
                <c:pt idx="33114">
                  <c:v>0.63358447916666671</c:v>
                </c:pt>
                <c:pt idx="33115">
                  <c:v>0.63358563657407407</c:v>
                </c:pt>
                <c:pt idx="33116">
                  <c:v>0.63358679398148143</c:v>
                </c:pt>
                <c:pt idx="33117">
                  <c:v>0.6335879513888889</c:v>
                </c:pt>
                <c:pt idx="33118">
                  <c:v>0.63358915509259262</c:v>
                </c:pt>
                <c:pt idx="33119">
                  <c:v>0.63359084490740747</c:v>
                </c:pt>
                <c:pt idx="33120">
                  <c:v>0.63359157407407407</c:v>
                </c:pt>
                <c:pt idx="33121">
                  <c:v>0.63359321759259257</c:v>
                </c:pt>
                <c:pt idx="33122">
                  <c:v>0.63359458333333329</c:v>
                </c:pt>
                <c:pt idx="33123">
                  <c:v>0.63359521990740741</c:v>
                </c:pt>
                <c:pt idx="33124">
                  <c:v>0.63359738425925927</c:v>
                </c:pt>
                <c:pt idx="33125">
                  <c:v>0.63359842592592597</c:v>
                </c:pt>
                <c:pt idx="33126">
                  <c:v>0.63359871527777778</c:v>
                </c:pt>
                <c:pt idx="33127">
                  <c:v>0.63359952546296305</c:v>
                </c:pt>
                <c:pt idx="33128">
                  <c:v>0.63360068287037041</c:v>
                </c:pt>
                <c:pt idx="33129">
                  <c:v>0.63360184027777777</c:v>
                </c:pt>
                <c:pt idx="33130">
                  <c:v>0.63360299768518513</c:v>
                </c:pt>
                <c:pt idx="33131">
                  <c:v>0.63360416666666663</c:v>
                </c:pt>
                <c:pt idx="33132">
                  <c:v>0.63360531250000007</c:v>
                </c:pt>
                <c:pt idx="33133">
                  <c:v>0.63360646990740743</c:v>
                </c:pt>
                <c:pt idx="33134">
                  <c:v>0.63360762731481479</c:v>
                </c:pt>
                <c:pt idx="33135">
                  <c:v>0.63360878472222226</c:v>
                </c:pt>
                <c:pt idx="33136">
                  <c:v>0.63360994212962962</c:v>
                </c:pt>
                <c:pt idx="33137">
                  <c:v>0.63361115740740737</c:v>
                </c:pt>
                <c:pt idx="33138">
                  <c:v>0.63361238425925925</c:v>
                </c:pt>
                <c:pt idx="33139">
                  <c:v>0.63361353009259258</c:v>
                </c:pt>
                <c:pt idx="33140">
                  <c:v>0.63361527777777782</c:v>
                </c:pt>
                <c:pt idx="33141">
                  <c:v>0.63361607638888884</c:v>
                </c:pt>
                <c:pt idx="33142">
                  <c:v>0.63361723379629631</c:v>
                </c:pt>
                <c:pt idx="33143">
                  <c:v>0.63361891203703702</c:v>
                </c:pt>
                <c:pt idx="33144">
                  <c:v>0.63361920138888894</c:v>
                </c:pt>
                <c:pt idx="33145">
                  <c:v>0.63362098379629628</c:v>
                </c:pt>
                <c:pt idx="33146">
                  <c:v>0.63362202546296298</c:v>
                </c:pt>
                <c:pt idx="33147">
                  <c:v>0.63362267361111113</c:v>
                </c:pt>
                <c:pt idx="33148">
                  <c:v>0.63362383101851849</c:v>
                </c:pt>
                <c:pt idx="33149">
                  <c:v>0.63362498842592596</c:v>
                </c:pt>
                <c:pt idx="33150">
                  <c:v>0.63362614583333332</c:v>
                </c:pt>
                <c:pt idx="33151">
                  <c:v>0.63362730324074068</c:v>
                </c:pt>
                <c:pt idx="33152">
                  <c:v>0.63362846064814815</c:v>
                </c:pt>
                <c:pt idx="33153">
                  <c:v>0.63362961805555562</c:v>
                </c:pt>
                <c:pt idx="33154">
                  <c:v>0.63363077546296298</c:v>
                </c:pt>
                <c:pt idx="33155">
                  <c:v>0.63363193287037034</c:v>
                </c:pt>
                <c:pt idx="33156">
                  <c:v>0.6336330902777777</c:v>
                </c:pt>
                <c:pt idx="33157">
                  <c:v>0.63363424768518517</c:v>
                </c:pt>
                <c:pt idx="33158">
                  <c:v>0.63363564814814821</c:v>
                </c:pt>
                <c:pt idx="33159">
                  <c:v>0.63363663194444442</c:v>
                </c:pt>
                <c:pt idx="33160">
                  <c:v>0.6336384259259259</c:v>
                </c:pt>
                <c:pt idx="33161">
                  <c:v>0.63363973379629623</c:v>
                </c:pt>
                <c:pt idx="33162">
                  <c:v>0.6336401620370371</c:v>
                </c:pt>
                <c:pt idx="33163">
                  <c:v>0.63364130787037032</c:v>
                </c:pt>
                <c:pt idx="33164">
                  <c:v>0.63364356481481476</c:v>
                </c:pt>
                <c:pt idx="33165">
                  <c:v>0.63364378472222216</c:v>
                </c:pt>
                <c:pt idx="33166">
                  <c:v>0.63364466435185185</c:v>
                </c:pt>
                <c:pt idx="33167">
                  <c:v>0.63364582175925932</c:v>
                </c:pt>
                <c:pt idx="33168">
                  <c:v>0.63364697916666668</c:v>
                </c:pt>
                <c:pt idx="33169">
                  <c:v>0.63364813657407404</c:v>
                </c:pt>
                <c:pt idx="33170">
                  <c:v>0.63364929398148151</c:v>
                </c:pt>
                <c:pt idx="33171">
                  <c:v>0.63365045138888887</c:v>
                </c:pt>
                <c:pt idx="33172">
                  <c:v>0.63365160879629634</c:v>
                </c:pt>
                <c:pt idx="33173">
                  <c:v>0.6336527662037037</c:v>
                </c:pt>
                <c:pt idx="33174">
                  <c:v>0.63365392361111117</c:v>
                </c:pt>
                <c:pt idx="33175">
                  <c:v>0.63365508101851853</c:v>
                </c:pt>
                <c:pt idx="33176">
                  <c:v>0.63365652777777781</c:v>
                </c:pt>
                <c:pt idx="33177">
                  <c:v>0.63365791666666671</c:v>
                </c:pt>
                <c:pt idx="33178">
                  <c:v>0.63365855324074072</c:v>
                </c:pt>
                <c:pt idx="33179">
                  <c:v>0.63366030092592596</c:v>
                </c:pt>
                <c:pt idx="33180">
                  <c:v>0.63366136574074072</c:v>
                </c:pt>
                <c:pt idx="33181">
                  <c:v>0.63366221064814821</c:v>
                </c:pt>
                <c:pt idx="33182">
                  <c:v>0.63366336805555556</c:v>
                </c:pt>
                <c:pt idx="33183">
                  <c:v>0.63366452546296292</c:v>
                </c:pt>
                <c:pt idx="33184">
                  <c:v>0.63366549768518521</c:v>
                </c:pt>
                <c:pt idx="33185">
                  <c:v>0.63366665509259257</c:v>
                </c:pt>
                <c:pt idx="33186">
                  <c:v>0.63366781249999993</c:v>
                </c:pt>
                <c:pt idx="33187">
                  <c:v>0.63366898148148143</c:v>
                </c:pt>
                <c:pt idx="33188">
                  <c:v>0.63367011574074072</c:v>
                </c:pt>
                <c:pt idx="33189">
                  <c:v>0.63367128472222223</c:v>
                </c:pt>
                <c:pt idx="33190">
                  <c:v>0.63367244212962959</c:v>
                </c:pt>
                <c:pt idx="33191">
                  <c:v>0.63367359953703706</c:v>
                </c:pt>
                <c:pt idx="33192">
                  <c:v>0.63367475694444453</c:v>
                </c:pt>
                <c:pt idx="33193">
                  <c:v>0.63367591435185189</c:v>
                </c:pt>
                <c:pt idx="33194">
                  <c:v>0.6336770601851851</c:v>
                </c:pt>
                <c:pt idx="33195">
                  <c:v>0.63367834490740738</c:v>
                </c:pt>
                <c:pt idx="33196">
                  <c:v>0.63368009259259261</c:v>
                </c:pt>
                <c:pt idx="33197">
                  <c:v>0.63368143518518516</c:v>
                </c:pt>
                <c:pt idx="33198">
                  <c:v>0.63368187500000006</c:v>
                </c:pt>
                <c:pt idx="33199">
                  <c:v>0.63368313657407405</c:v>
                </c:pt>
                <c:pt idx="33200">
                  <c:v>0.63368480324074072</c:v>
                </c:pt>
                <c:pt idx="33201">
                  <c:v>0.6336851736111111</c:v>
                </c:pt>
                <c:pt idx="33202">
                  <c:v>0.63368633101851857</c:v>
                </c:pt>
                <c:pt idx="33203">
                  <c:v>0.63368748842592593</c:v>
                </c:pt>
                <c:pt idx="33204">
                  <c:v>0.63368945601851856</c:v>
                </c:pt>
                <c:pt idx="33205">
                  <c:v>0.63368979166666672</c:v>
                </c:pt>
                <c:pt idx="33206">
                  <c:v>0.63369096064814812</c:v>
                </c:pt>
                <c:pt idx="33207">
                  <c:v>0.63369210648148144</c:v>
                </c:pt>
                <c:pt idx="33208">
                  <c:v>0.63369327546296295</c:v>
                </c:pt>
                <c:pt idx="33209">
                  <c:v>0.63369443287037042</c:v>
                </c:pt>
                <c:pt idx="33210">
                  <c:v>0.63369559027777778</c:v>
                </c:pt>
                <c:pt idx="33211">
                  <c:v>0.63369674768518514</c:v>
                </c:pt>
                <c:pt idx="33212">
                  <c:v>0.63369790509259261</c:v>
                </c:pt>
                <c:pt idx="33213">
                  <c:v>0.63369906250000008</c:v>
                </c:pt>
                <c:pt idx="33214">
                  <c:v>0.63370021990740744</c:v>
                </c:pt>
                <c:pt idx="33215">
                  <c:v>0.63370201388888892</c:v>
                </c:pt>
                <c:pt idx="33216">
                  <c:v>0.63370277777777773</c:v>
                </c:pt>
                <c:pt idx="33217">
                  <c:v>0.63370421296296298</c:v>
                </c:pt>
                <c:pt idx="33218">
                  <c:v>0.63370525462962957</c:v>
                </c:pt>
                <c:pt idx="33219">
                  <c:v>0.63370641203703704</c:v>
                </c:pt>
                <c:pt idx="33220">
                  <c:v>0.63370739583333335</c:v>
                </c:pt>
                <c:pt idx="33221">
                  <c:v>0.63370907407407406</c:v>
                </c:pt>
                <c:pt idx="33222">
                  <c:v>0.63370975694444442</c:v>
                </c:pt>
                <c:pt idx="33223">
                  <c:v>0.63371115740740736</c:v>
                </c:pt>
                <c:pt idx="33224">
                  <c:v>0.6337124652777778</c:v>
                </c:pt>
                <c:pt idx="33225">
                  <c:v>0.63371295138888883</c:v>
                </c:pt>
                <c:pt idx="33226">
                  <c:v>0.6337141087962963</c:v>
                </c:pt>
                <c:pt idx="33227">
                  <c:v>0.63371526620370378</c:v>
                </c:pt>
                <c:pt idx="33228">
                  <c:v>0.63371642361111113</c:v>
                </c:pt>
                <c:pt idx="33229">
                  <c:v>0.63371758101851849</c:v>
                </c:pt>
                <c:pt idx="33230">
                  <c:v>0.63371873842592596</c:v>
                </c:pt>
                <c:pt idx="33231">
                  <c:v>0.63371989583333332</c:v>
                </c:pt>
                <c:pt idx="33232">
                  <c:v>0.63372105324074079</c:v>
                </c:pt>
                <c:pt idx="33233">
                  <c:v>0.63372221064814815</c:v>
                </c:pt>
                <c:pt idx="33234">
                  <c:v>0.63372335648148148</c:v>
                </c:pt>
                <c:pt idx="33235">
                  <c:v>0.63372452546296298</c:v>
                </c:pt>
                <c:pt idx="33236">
                  <c:v>0.63372690972222223</c:v>
                </c:pt>
                <c:pt idx="33237">
                  <c:v>0.63372793981481479</c:v>
                </c:pt>
                <c:pt idx="33238">
                  <c:v>0.63372817129629633</c:v>
                </c:pt>
                <c:pt idx="33239">
                  <c:v>0.63372980324074069</c:v>
                </c:pt>
                <c:pt idx="33240">
                  <c:v>0.63373107638888881</c:v>
                </c:pt>
                <c:pt idx="33241">
                  <c:v>0.63373168981481476</c:v>
                </c:pt>
                <c:pt idx="33242">
                  <c:v>0.63373326388888884</c:v>
                </c:pt>
                <c:pt idx="33243">
                  <c:v>0.63373406249999997</c:v>
                </c:pt>
                <c:pt idx="33244">
                  <c:v>0.63373517361111109</c:v>
                </c:pt>
                <c:pt idx="33245">
                  <c:v>0.63373608796296299</c:v>
                </c:pt>
                <c:pt idx="33246">
                  <c:v>0.63373725694444438</c:v>
                </c:pt>
                <c:pt idx="33247">
                  <c:v>0.63373840277777782</c:v>
                </c:pt>
                <c:pt idx="33248">
                  <c:v>0.63373957175925932</c:v>
                </c:pt>
                <c:pt idx="33249">
                  <c:v>0.63374072916666668</c:v>
                </c:pt>
                <c:pt idx="33250">
                  <c:v>0.63374188657407404</c:v>
                </c:pt>
                <c:pt idx="33251">
                  <c:v>0.6337430439814814</c:v>
                </c:pt>
                <c:pt idx="33252">
                  <c:v>0.63374420138888898</c:v>
                </c:pt>
                <c:pt idx="33253">
                  <c:v>0.63374535879629634</c:v>
                </c:pt>
                <c:pt idx="33254">
                  <c:v>0.6337465162037037</c:v>
                </c:pt>
                <c:pt idx="33255">
                  <c:v>0.63374771990740741</c:v>
                </c:pt>
                <c:pt idx="33256">
                  <c:v>0.63374901620370372</c:v>
                </c:pt>
                <c:pt idx="33257">
                  <c:v>0.63375045138888886</c:v>
                </c:pt>
                <c:pt idx="33258">
                  <c:v>0.63375160879629633</c:v>
                </c:pt>
                <c:pt idx="33259">
                  <c:v>0.63375243055555552</c:v>
                </c:pt>
                <c:pt idx="33260">
                  <c:v>0.63375392361111116</c:v>
                </c:pt>
                <c:pt idx="33261">
                  <c:v>0.6337551388888889</c:v>
                </c:pt>
                <c:pt idx="33262">
                  <c:v>0.63375577546296302</c:v>
                </c:pt>
                <c:pt idx="33263">
                  <c:v>0.63375710648148154</c:v>
                </c:pt>
                <c:pt idx="33264">
                  <c:v>0.63375843749999994</c:v>
                </c:pt>
                <c:pt idx="33265">
                  <c:v>0.63375924768518521</c:v>
                </c:pt>
                <c:pt idx="33266">
                  <c:v>0.63376040509259257</c:v>
                </c:pt>
                <c:pt idx="33267">
                  <c:v>0.63376156250000004</c:v>
                </c:pt>
                <c:pt idx="33268">
                  <c:v>0.6337627199074074</c:v>
                </c:pt>
                <c:pt idx="33269">
                  <c:v>0.63376387731481487</c:v>
                </c:pt>
                <c:pt idx="33270">
                  <c:v>0.63376503472222223</c:v>
                </c:pt>
                <c:pt idx="33271">
                  <c:v>0.63376618055555556</c:v>
                </c:pt>
                <c:pt idx="33272">
                  <c:v>0.63376736111111109</c:v>
                </c:pt>
                <c:pt idx="33273">
                  <c:v>0.63376850694444442</c:v>
                </c:pt>
                <c:pt idx="33274">
                  <c:v>0.63376966435185189</c:v>
                </c:pt>
                <c:pt idx="33275">
                  <c:v>0.6337709953703704</c:v>
                </c:pt>
                <c:pt idx="33276">
                  <c:v>0.63377268518518515</c:v>
                </c:pt>
                <c:pt idx="33277">
                  <c:v>0.63377377314814809</c:v>
                </c:pt>
                <c:pt idx="33278">
                  <c:v>0.63377435185185182</c:v>
                </c:pt>
                <c:pt idx="33279">
                  <c:v>0.63377550925925918</c:v>
                </c:pt>
                <c:pt idx="33280">
                  <c:v>0.63377662037037041</c:v>
                </c:pt>
                <c:pt idx="33281">
                  <c:v>0.63377828703703709</c:v>
                </c:pt>
                <c:pt idx="33282">
                  <c:v>0.6337794907407408</c:v>
                </c:pt>
                <c:pt idx="33283">
                  <c:v>0.63378008101851857</c:v>
                </c:pt>
                <c:pt idx="33284">
                  <c:v>0.63378123842592593</c:v>
                </c:pt>
                <c:pt idx="33285">
                  <c:v>0.63378239583333329</c:v>
                </c:pt>
                <c:pt idx="33286">
                  <c:v>0.63378355324074076</c:v>
                </c:pt>
                <c:pt idx="33287">
                  <c:v>0.63378471064814823</c:v>
                </c:pt>
                <c:pt idx="33288">
                  <c:v>0.63378586805555559</c:v>
                </c:pt>
                <c:pt idx="33289">
                  <c:v>0.63378702546296295</c:v>
                </c:pt>
                <c:pt idx="33290">
                  <c:v>0.63378818287037031</c:v>
                </c:pt>
                <c:pt idx="33291">
                  <c:v>0.63378932870370375</c:v>
                </c:pt>
                <c:pt idx="33292">
                  <c:v>0.63379049768518525</c:v>
                </c:pt>
                <c:pt idx="33293">
                  <c:v>0.63379165509259261</c:v>
                </c:pt>
                <c:pt idx="33294">
                  <c:v>0.63379350694444447</c:v>
                </c:pt>
                <c:pt idx="33295">
                  <c:v>0.63379396990740744</c:v>
                </c:pt>
                <c:pt idx="33296">
                  <c:v>0.63379612268518515</c:v>
                </c:pt>
                <c:pt idx="33297">
                  <c:v>0.63379722222222223</c:v>
                </c:pt>
                <c:pt idx="33298">
                  <c:v>0.63379774305555558</c:v>
                </c:pt>
                <c:pt idx="33299">
                  <c:v>0.63379964120370369</c:v>
                </c:pt>
                <c:pt idx="33300">
                  <c:v>0.63380121527777777</c:v>
                </c:pt>
                <c:pt idx="33301">
                  <c:v>0.63380276620370368</c:v>
                </c:pt>
                <c:pt idx="33302">
                  <c:v>0.63380368055555558</c:v>
                </c:pt>
                <c:pt idx="33303">
                  <c:v>0.63380464120370372</c:v>
                </c:pt>
                <c:pt idx="33304">
                  <c:v>0.63380590277777782</c:v>
                </c:pt>
                <c:pt idx="33305">
                  <c:v>0.63380695601851855</c:v>
                </c:pt>
                <c:pt idx="33306">
                  <c:v>0.63380810185185177</c:v>
                </c:pt>
                <c:pt idx="33307">
                  <c:v>0.63380927083333327</c:v>
                </c:pt>
                <c:pt idx="33308">
                  <c:v>0.63381042824074074</c:v>
                </c:pt>
                <c:pt idx="33309">
                  <c:v>0.63381162037037042</c:v>
                </c:pt>
                <c:pt idx="33310">
                  <c:v>0.63381274305555557</c:v>
                </c:pt>
                <c:pt idx="33311">
                  <c:v>0.63381390046296293</c:v>
                </c:pt>
                <c:pt idx="33312">
                  <c:v>0.6338150578703704</c:v>
                </c:pt>
                <c:pt idx="33313">
                  <c:v>0.63381642361111112</c:v>
                </c:pt>
                <c:pt idx="33314">
                  <c:v>0.63381789351851858</c:v>
                </c:pt>
                <c:pt idx="33315">
                  <c:v>0.63381878472222219</c:v>
                </c:pt>
                <c:pt idx="33316">
                  <c:v>0.63382059027777782</c:v>
                </c:pt>
                <c:pt idx="33317">
                  <c:v>0.63382175925925921</c:v>
                </c:pt>
                <c:pt idx="33318">
                  <c:v>0.63382226851851853</c:v>
                </c:pt>
                <c:pt idx="33319">
                  <c:v>0.63382412037037039</c:v>
                </c:pt>
                <c:pt idx="33320">
                  <c:v>0.63382486111111114</c:v>
                </c:pt>
                <c:pt idx="33321">
                  <c:v>0.63382547453703708</c:v>
                </c:pt>
                <c:pt idx="33322">
                  <c:v>0.63382662037037041</c:v>
                </c:pt>
                <c:pt idx="33323">
                  <c:v>0.63382777777777777</c:v>
                </c:pt>
                <c:pt idx="33324">
                  <c:v>0.63382894675925927</c:v>
                </c:pt>
                <c:pt idx="33325">
                  <c:v>0.63383026620370364</c:v>
                </c:pt>
                <c:pt idx="33326">
                  <c:v>0.6338312615740741</c:v>
                </c:pt>
                <c:pt idx="33327">
                  <c:v>0.63383240740740743</c:v>
                </c:pt>
                <c:pt idx="33328">
                  <c:v>0.63383357638888882</c:v>
                </c:pt>
                <c:pt idx="33329">
                  <c:v>0.63383473379629629</c:v>
                </c:pt>
                <c:pt idx="33330">
                  <c:v>0.63383589120370376</c:v>
                </c:pt>
                <c:pt idx="33331">
                  <c:v>0.63383731481481487</c:v>
                </c:pt>
                <c:pt idx="33332">
                  <c:v>0.63383864583333338</c:v>
                </c:pt>
                <c:pt idx="33333">
                  <c:v>0.63384004629629631</c:v>
                </c:pt>
                <c:pt idx="33334">
                  <c:v>0.63384054398148149</c:v>
                </c:pt>
                <c:pt idx="33335">
                  <c:v>0.63384188657407403</c:v>
                </c:pt>
                <c:pt idx="33336">
                  <c:v>0.63384344907407408</c:v>
                </c:pt>
                <c:pt idx="33337">
                  <c:v>0.63384409722222224</c:v>
                </c:pt>
                <c:pt idx="33338">
                  <c:v>0.63384570601851853</c:v>
                </c:pt>
                <c:pt idx="33339">
                  <c:v>0.63384644675925927</c:v>
                </c:pt>
                <c:pt idx="33340">
                  <c:v>0.6338474652777778</c:v>
                </c:pt>
                <c:pt idx="33341">
                  <c:v>0.63384861111111113</c:v>
                </c:pt>
                <c:pt idx="33342">
                  <c:v>0.63384978009259263</c:v>
                </c:pt>
                <c:pt idx="33343">
                  <c:v>0.63385092592592596</c:v>
                </c:pt>
                <c:pt idx="33344">
                  <c:v>0.63385209490740746</c:v>
                </c:pt>
                <c:pt idx="33345">
                  <c:v>0.63385324074074068</c:v>
                </c:pt>
                <c:pt idx="33346">
                  <c:v>0.63385440972222218</c:v>
                </c:pt>
                <c:pt idx="33347">
                  <c:v>0.63385556712962965</c:v>
                </c:pt>
                <c:pt idx="33348">
                  <c:v>0.63385672453703701</c:v>
                </c:pt>
                <c:pt idx="33349">
                  <c:v>0.63385788194444448</c:v>
                </c:pt>
                <c:pt idx="33350">
                  <c:v>0.63385988425925921</c:v>
                </c:pt>
                <c:pt idx="33351">
                  <c:v>0.63386120370370369</c:v>
                </c:pt>
                <c:pt idx="33352">
                  <c:v>0.63386137731481484</c:v>
                </c:pt>
                <c:pt idx="33353">
                  <c:v>0.63386353009259255</c:v>
                </c:pt>
                <c:pt idx="33354">
                  <c:v>0.633864837962963</c:v>
                </c:pt>
                <c:pt idx="33355">
                  <c:v>0.63386530092592597</c:v>
                </c:pt>
                <c:pt idx="33356">
                  <c:v>0.63386658564814813</c:v>
                </c:pt>
                <c:pt idx="33357">
                  <c:v>0.63386759259259262</c:v>
                </c:pt>
                <c:pt idx="33358">
                  <c:v>0.63386832175925922</c:v>
                </c:pt>
                <c:pt idx="33359">
                  <c:v>0.63386989583333331</c:v>
                </c:pt>
                <c:pt idx="33360">
                  <c:v>0.63387063657407405</c:v>
                </c:pt>
                <c:pt idx="33361">
                  <c:v>0.63387177083333335</c:v>
                </c:pt>
                <c:pt idx="33362">
                  <c:v>0.63387291666666667</c:v>
                </c:pt>
                <c:pt idx="33363">
                  <c:v>0.63387408564814807</c:v>
                </c:pt>
                <c:pt idx="33364">
                  <c:v>0.63387524305555565</c:v>
                </c:pt>
                <c:pt idx="33365">
                  <c:v>0.63387638888888886</c:v>
                </c:pt>
                <c:pt idx="33366">
                  <c:v>0.63387755787037037</c:v>
                </c:pt>
                <c:pt idx="33367">
                  <c:v>0.63387870370370369</c:v>
                </c:pt>
                <c:pt idx="33368">
                  <c:v>0.6338798726851852</c:v>
                </c:pt>
                <c:pt idx="33369">
                  <c:v>0.63388103009259267</c:v>
                </c:pt>
                <c:pt idx="33370">
                  <c:v>0.63388218750000003</c:v>
                </c:pt>
                <c:pt idx="33371">
                  <c:v>0.63388358796296296</c:v>
                </c:pt>
                <c:pt idx="33372">
                  <c:v>0.63388465277777772</c:v>
                </c:pt>
                <c:pt idx="33373">
                  <c:v>0.63388690972222217</c:v>
                </c:pt>
                <c:pt idx="33374">
                  <c:v>0.63388718750000006</c:v>
                </c:pt>
                <c:pt idx="33375">
                  <c:v>0.6338881828703703</c:v>
                </c:pt>
                <c:pt idx="33376">
                  <c:v>0.63388922453703711</c:v>
                </c:pt>
                <c:pt idx="33377">
                  <c:v>0.63389049768518524</c:v>
                </c:pt>
                <c:pt idx="33378">
                  <c:v>0.63389234953703699</c:v>
                </c:pt>
                <c:pt idx="33379">
                  <c:v>0.63389357638888888</c:v>
                </c:pt>
                <c:pt idx="33380">
                  <c:v>0.63389375000000003</c:v>
                </c:pt>
                <c:pt idx="33381">
                  <c:v>0.63389490740740739</c:v>
                </c:pt>
                <c:pt idx="33382">
                  <c:v>0.6338960763888889</c:v>
                </c:pt>
                <c:pt idx="33383">
                  <c:v>0.63389723379629626</c:v>
                </c:pt>
                <c:pt idx="33384">
                  <c:v>0.63389839120370373</c:v>
                </c:pt>
                <c:pt idx="33385">
                  <c:v>0.63389954861111109</c:v>
                </c:pt>
                <c:pt idx="33386">
                  <c:v>0.63390070601851856</c:v>
                </c:pt>
                <c:pt idx="33387">
                  <c:v>0.63390185185185188</c:v>
                </c:pt>
                <c:pt idx="33388">
                  <c:v>0.63390302083333327</c:v>
                </c:pt>
                <c:pt idx="33389">
                  <c:v>0.63390417824074075</c:v>
                </c:pt>
                <c:pt idx="33390">
                  <c:v>0.63390549768518512</c:v>
                </c:pt>
                <c:pt idx="33391">
                  <c:v>0.63390651620370375</c:v>
                </c:pt>
                <c:pt idx="33392">
                  <c:v>0.6339079861111111</c:v>
                </c:pt>
                <c:pt idx="33393">
                  <c:v>0.63390905092592587</c:v>
                </c:pt>
                <c:pt idx="33394">
                  <c:v>0.63390999999999997</c:v>
                </c:pt>
                <c:pt idx="33395">
                  <c:v>0.63391214120370365</c:v>
                </c:pt>
                <c:pt idx="33396">
                  <c:v>0.63391236111111104</c:v>
                </c:pt>
                <c:pt idx="33397">
                  <c:v>0.6339145254629629</c:v>
                </c:pt>
                <c:pt idx="33398">
                  <c:v>0.63391549768518518</c:v>
                </c:pt>
                <c:pt idx="33399">
                  <c:v>0.63391574074074075</c:v>
                </c:pt>
                <c:pt idx="33400">
                  <c:v>0.63391689814814811</c:v>
                </c:pt>
                <c:pt idx="33401">
                  <c:v>0.63391806712962961</c:v>
                </c:pt>
                <c:pt idx="33402">
                  <c:v>0.63391922453703697</c:v>
                </c:pt>
                <c:pt idx="33403">
                  <c:v>0.63392037037037041</c:v>
                </c:pt>
                <c:pt idx="33404">
                  <c:v>0.63392153935185191</c:v>
                </c:pt>
                <c:pt idx="33405">
                  <c:v>0.63392269675925927</c:v>
                </c:pt>
                <c:pt idx="33406">
                  <c:v>0.63392385416666663</c:v>
                </c:pt>
                <c:pt idx="33407">
                  <c:v>0.6339250115740741</c:v>
                </c:pt>
                <c:pt idx="33408">
                  <c:v>0.63392616898148146</c:v>
                </c:pt>
                <c:pt idx="33409">
                  <c:v>0.63392770833333334</c:v>
                </c:pt>
                <c:pt idx="33410">
                  <c:v>0.63392853009259265</c:v>
                </c:pt>
                <c:pt idx="33411">
                  <c:v>0.63393067129629632</c:v>
                </c:pt>
                <c:pt idx="33412">
                  <c:v>0.6339320833333334</c:v>
                </c:pt>
                <c:pt idx="33413">
                  <c:v>0.63393245370370377</c:v>
                </c:pt>
                <c:pt idx="33414">
                  <c:v>0.63393414351851851</c:v>
                </c:pt>
                <c:pt idx="33415">
                  <c:v>0.63393650462962969</c:v>
                </c:pt>
                <c:pt idx="33416">
                  <c:v>0.63393793981481483</c:v>
                </c:pt>
                <c:pt idx="33417">
                  <c:v>0.63393876157407414</c:v>
                </c:pt>
                <c:pt idx="33418">
                  <c:v>0.63394015046296293</c:v>
                </c:pt>
                <c:pt idx="33419">
                  <c:v>0.63394100694444444</c:v>
                </c:pt>
                <c:pt idx="33420">
                  <c:v>0.63394217592592594</c:v>
                </c:pt>
                <c:pt idx="33421">
                  <c:v>0.63394332175925927</c:v>
                </c:pt>
                <c:pt idx="33422">
                  <c:v>0.63394447916666663</c:v>
                </c:pt>
                <c:pt idx="33423">
                  <c:v>0.6339456365740741</c:v>
                </c:pt>
                <c:pt idx="33424">
                  <c:v>0.6339468055555556</c:v>
                </c:pt>
                <c:pt idx="33425">
                  <c:v>0.63394795138888893</c:v>
                </c:pt>
                <c:pt idx="33426">
                  <c:v>0.63394910879629629</c:v>
                </c:pt>
                <c:pt idx="33427">
                  <c:v>0.63395027777777768</c:v>
                </c:pt>
                <c:pt idx="33428">
                  <c:v>0.63395142361111112</c:v>
                </c:pt>
                <c:pt idx="33429">
                  <c:v>0.63395259259259262</c:v>
                </c:pt>
                <c:pt idx="33430">
                  <c:v>0.63395398148148152</c:v>
                </c:pt>
                <c:pt idx="33431">
                  <c:v>0.6339550810185185</c:v>
                </c:pt>
                <c:pt idx="33432">
                  <c:v>0.6339565046296296</c:v>
                </c:pt>
                <c:pt idx="33433">
                  <c:v>0.63395831018518523</c:v>
                </c:pt>
                <c:pt idx="33434">
                  <c:v>0.63395971064814816</c:v>
                </c:pt>
                <c:pt idx="33435">
                  <c:v>0.63395999999999997</c:v>
                </c:pt>
                <c:pt idx="33436">
                  <c:v>0.63396138888888898</c:v>
                </c:pt>
                <c:pt idx="33437">
                  <c:v>0.63396269675925931</c:v>
                </c:pt>
                <c:pt idx="33438">
                  <c:v>0.63396318287037035</c:v>
                </c:pt>
                <c:pt idx="33439">
                  <c:v>0.63396415509259252</c:v>
                </c:pt>
                <c:pt idx="33440">
                  <c:v>0.63396532407407402</c:v>
                </c:pt>
                <c:pt idx="33441">
                  <c:v>0.63396646990740746</c:v>
                </c:pt>
                <c:pt idx="33442">
                  <c:v>0.63396763888888885</c:v>
                </c:pt>
                <c:pt idx="33443">
                  <c:v>0.63396879629629632</c:v>
                </c:pt>
                <c:pt idx="33444">
                  <c:v>0.63396994212962965</c:v>
                </c:pt>
                <c:pt idx="33445">
                  <c:v>0.63397111111111115</c:v>
                </c:pt>
                <c:pt idx="33446">
                  <c:v>0.63397225694444448</c:v>
                </c:pt>
                <c:pt idx="33447">
                  <c:v>0.63397361111111106</c:v>
                </c:pt>
                <c:pt idx="33448">
                  <c:v>0.63397458333333334</c:v>
                </c:pt>
                <c:pt idx="33449">
                  <c:v>0.6339763078703704</c:v>
                </c:pt>
                <c:pt idx="33450">
                  <c:v>0.63397741898148141</c:v>
                </c:pt>
                <c:pt idx="33451">
                  <c:v>0.63397806712962967</c:v>
                </c:pt>
                <c:pt idx="33452">
                  <c:v>0.63397957175925923</c:v>
                </c:pt>
                <c:pt idx="33453">
                  <c:v>0.63398043981481489</c:v>
                </c:pt>
                <c:pt idx="33454">
                  <c:v>0.6339815856481481</c:v>
                </c:pt>
                <c:pt idx="33455">
                  <c:v>0.63398273148148143</c:v>
                </c:pt>
                <c:pt idx="33456">
                  <c:v>0.63398395833333332</c:v>
                </c:pt>
                <c:pt idx="33457">
                  <c:v>0.63398571759259259</c:v>
                </c:pt>
                <c:pt idx="33458">
                  <c:v>0.63398614583333335</c:v>
                </c:pt>
                <c:pt idx="33459">
                  <c:v>0.63398731481481485</c:v>
                </c:pt>
                <c:pt idx="33460">
                  <c:v>0.63398846064814818</c:v>
                </c:pt>
                <c:pt idx="33461">
                  <c:v>0.63398962962962957</c:v>
                </c:pt>
                <c:pt idx="33462">
                  <c:v>0.63399077546296301</c:v>
                </c:pt>
                <c:pt idx="33463">
                  <c:v>0.63399194444444451</c:v>
                </c:pt>
                <c:pt idx="33464">
                  <c:v>0.63399310185185187</c:v>
                </c:pt>
                <c:pt idx="33465">
                  <c:v>0.63399425925925923</c:v>
                </c:pt>
                <c:pt idx="33466">
                  <c:v>0.63399541666666659</c:v>
                </c:pt>
                <c:pt idx="33467">
                  <c:v>0.63399656250000003</c:v>
                </c:pt>
                <c:pt idx="33468">
                  <c:v>0.63399790509259257</c:v>
                </c:pt>
                <c:pt idx="33469">
                  <c:v>0.63399893518518524</c:v>
                </c:pt>
                <c:pt idx="33470">
                  <c:v>0.63400027777777779</c:v>
                </c:pt>
                <c:pt idx="33471">
                  <c:v>0.63400387731481478</c:v>
                </c:pt>
                <c:pt idx="33472">
                  <c:v>0.63400428240740747</c:v>
                </c:pt>
                <c:pt idx="33473">
                  <c:v>0.63400605324074077</c:v>
                </c:pt>
                <c:pt idx="33474">
                  <c:v>0.63400704861111112</c:v>
                </c:pt>
                <c:pt idx="33475">
                  <c:v>0.63400770833333342</c:v>
                </c:pt>
                <c:pt idx="33476">
                  <c:v>0.63400887731481481</c:v>
                </c:pt>
                <c:pt idx="33477">
                  <c:v>0.63401003472222217</c:v>
                </c:pt>
                <c:pt idx="33478">
                  <c:v>0.63401119212962964</c:v>
                </c:pt>
                <c:pt idx="33479">
                  <c:v>0.634012349537037</c:v>
                </c:pt>
                <c:pt idx="33480">
                  <c:v>0.63401350694444447</c:v>
                </c:pt>
                <c:pt idx="33481">
                  <c:v>0.63401466435185183</c:v>
                </c:pt>
                <c:pt idx="33482">
                  <c:v>0.63401586805555554</c:v>
                </c:pt>
                <c:pt idx="33483">
                  <c:v>0.63401697916666666</c:v>
                </c:pt>
                <c:pt idx="33484">
                  <c:v>0.63401812499999999</c:v>
                </c:pt>
                <c:pt idx="33485">
                  <c:v>0.63401938657407408</c:v>
                </c:pt>
                <c:pt idx="33486">
                  <c:v>0.63402048611111117</c:v>
                </c:pt>
                <c:pt idx="33487">
                  <c:v>0.63402170138888891</c:v>
                </c:pt>
                <c:pt idx="33488">
                  <c:v>0.63402291666666666</c:v>
                </c:pt>
                <c:pt idx="33489">
                  <c:v>0.63402396990740739</c:v>
                </c:pt>
                <c:pt idx="33490">
                  <c:v>0.63402631944444443</c:v>
                </c:pt>
                <c:pt idx="33491">
                  <c:v>0.63402650462962962</c:v>
                </c:pt>
                <c:pt idx="33492">
                  <c:v>0.63402743055555555</c:v>
                </c:pt>
                <c:pt idx="33493">
                  <c:v>0.63402953703703702</c:v>
                </c:pt>
                <c:pt idx="33494">
                  <c:v>0.63402987268518518</c:v>
                </c:pt>
                <c:pt idx="33495">
                  <c:v>0.6340308564814815</c:v>
                </c:pt>
                <c:pt idx="33496">
                  <c:v>0.63403201388888886</c:v>
                </c:pt>
                <c:pt idx="33497">
                  <c:v>0.63403318287037036</c:v>
                </c:pt>
                <c:pt idx="33498">
                  <c:v>0.63403434027777783</c:v>
                </c:pt>
                <c:pt idx="33499">
                  <c:v>0.63403549768518519</c:v>
                </c:pt>
                <c:pt idx="33500">
                  <c:v>0.63403665509259255</c:v>
                </c:pt>
                <c:pt idx="33501">
                  <c:v>0.63403781250000002</c:v>
                </c:pt>
                <c:pt idx="33502">
                  <c:v>0.63403895833333335</c:v>
                </c:pt>
                <c:pt idx="33503">
                  <c:v>0.63404012731481485</c:v>
                </c:pt>
                <c:pt idx="33504">
                  <c:v>0.63404128472222221</c:v>
                </c:pt>
                <c:pt idx="33505">
                  <c:v>0.63404317129629628</c:v>
                </c:pt>
                <c:pt idx="33506">
                  <c:v>0.63404437499999999</c:v>
                </c:pt>
                <c:pt idx="33507">
                  <c:v>0.63404524305555554</c:v>
                </c:pt>
                <c:pt idx="33508">
                  <c:v>0.6340461458333333</c:v>
                </c:pt>
                <c:pt idx="33509">
                  <c:v>0.6340479745370371</c:v>
                </c:pt>
                <c:pt idx="33510">
                  <c:v>0.63404836805555553</c:v>
                </c:pt>
                <c:pt idx="33511">
                  <c:v>0.63405033564814817</c:v>
                </c:pt>
                <c:pt idx="33512">
                  <c:v>0.63405149305555553</c:v>
                </c:pt>
                <c:pt idx="33513">
                  <c:v>0.63405196759259252</c:v>
                </c:pt>
                <c:pt idx="33514">
                  <c:v>0.63405380787037036</c:v>
                </c:pt>
                <c:pt idx="33515">
                  <c:v>0.63405516203703705</c:v>
                </c:pt>
                <c:pt idx="33516">
                  <c:v>0.63405633101851844</c:v>
                </c:pt>
                <c:pt idx="33517">
                  <c:v>0.63405748842592591</c:v>
                </c:pt>
                <c:pt idx="33518">
                  <c:v>0.63405864583333338</c:v>
                </c:pt>
                <c:pt idx="33519">
                  <c:v>0.63405979166666671</c:v>
                </c:pt>
                <c:pt idx="33520">
                  <c:v>0.63406094907407407</c:v>
                </c:pt>
                <c:pt idx="33521">
                  <c:v>0.63406211805555557</c:v>
                </c:pt>
                <c:pt idx="33522">
                  <c:v>0.63406327546296304</c:v>
                </c:pt>
                <c:pt idx="33523">
                  <c:v>0.6340644328703704</c:v>
                </c:pt>
                <c:pt idx="33524">
                  <c:v>0.63406559027777776</c:v>
                </c:pt>
                <c:pt idx="33525">
                  <c:v>0.63406717592592599</c:v>
                </c:pt>
                <c:pt idx="33526">
                  <c:v>0.63406868055555554</c:v>
                </c:pt>
                <c:pt idx="33527">
                  <c:v>0.63406990740740743</c:v>
                </c:pt>
                <c:pt idx="33528">
                  <c:v>0.63407104166666661</c:v>
                </c:pt>
                <c:pt idx="33529">
                  <c:v>0.63407140046296295</c:v>
                </c:pt>
                <c:pt idx="33530">
                  <c:v>0.63407349537037039</c:v>
                </c:pt>
                <c:pt idx="33531">
                  <c:v>0.63407460648148151</c:v>
                </c:pt>
                <c:pt idx="33532">
                  <c:v>0.63407498842592591</c:v>
                </c:pt>
                <c:pt idx="33533">
                  <c:v>0.63407604166666665</c:v>
                </c:pt>
                <c:pt idx="33534">
                  <c:v>0.63407788194444437</c:v>
                </c:pt>
                <c:pt idx="33535">
                  <c:v>0.63407857638888887</c:v>
                </c:pt>
                <c:pt idx="33536">
                  <c:v>0.63407947916666663</c:v>
                </c:pt>
                <c:pt idx="33537">
                  <c:v>0.63408064814814813</c:v>
                </c:pt>
                <c:pt idx="33538">
                  <c:v>0.63408178240740742</c:v>
                </c:pt>
                <c:pt idx="33539">
                  <c:v>0.63408293981481489</c:v>
                </c:pt>
                <c:pt idx="33540">
                  <c:v>0.63408410879629629</c:v>
                </c:pt>
                <c:pt idx="33541">
                  <c:v>0.63408525462962961</c:v>
                </c:pt>
                <c:pt idx="33542">
                  <c:v>0.63408642361111112</c:v>
                </c:pt>
                <c:pt idx="33543">
                  <c:v>0.63408756944444444</c:v>
                </c:pt>
                <c:pt idx="33544">
                  <c:v>0.63408873842592595</c:v>
                </c:pt>
                <c:pt idx="33545">
                  <c:v>0.63408989583333331</c:v>
                </c:pt>
                <c:pt idx="33546">
                  <c:v>0.63409126157407403</c:v>
                </c:pt>
                <c:pt idx="33547">
                  <c:v>0.63409240740740747</c:v>
                </c:pt>
                <c:pt idx="33548">
                  <c:v>0.63409344907407406</c:v>
                </c:pt>
                <c:pt idx="33549">
                  <c:v>0.63409546296296293</c:v>
                </c:pt>
                <c:pt idx="33550">
                  <c:v>0.6340960532407407</c:v>
                </c:pt>
                <c:pt idx="33551">
                  <c:v>0.63409749999999998</c:v>
                </c:pt>
                <c:pt idx="33552">
                  <c:v>0.6340984837962963</c:v>
                </c:pt>
                <c:pt idx="33553">
                  <c:v>0.63409946759259261</c:v>
                </c:pt>
                <c:pt idx="33554">
                  <c:v>0.63410081018518516</c:v>
                </c:pt>
                <c:pt idx="33555">
                  <c:v>0.63410196759259263</c:v>
                </c:pt>
                <c:pt idx="33556">
                  <c:v>0.63410262731481482</c:v>
                </c:pt>
                <c:pt idx="33557">
                  <c:v>0.63410378472222229</c:v>
                </c:pt>
                <c:pt idx="33558">
                  <c:v>0.63410494212962965</c:v>
                </c:pt>
                <c:pt idx="33559">
                  <c:v>0.634106099537037</c:v>
                </c:pt>
                <c:pt idx="33560">
                  <c:v>0.63410725694444448</c:v>
                </c:pt>
                <c:pt idx="33561">
                  <c:v>0.63410841435185183</c:v>
                </c:pt>
                <c:pt idx="33562">
                  <c:v>0.63410957175925931</c:v>
                </c:pt>
                <c:pt idx="33563">
                  <c:v>0.63411071759259252</c:v>
                </c:pt>
                <c:pt idx="33564">
                  <c:v>0.63411187499999999</c:v>
                </c:pt>
                <c:pt idx="33565">
                  <c:v>0.63411303240740746</c:v>
                </c:pt>
                <c:pt idx="33566">
                  <c:v>0.63411444444444443</c:v>
                </c:pt>
                <c:pt idx="33567">
                  <c:v>0.63411574074074073</c:v>
                </c:pt>
                <c:pt idx="33568">
                  <c:v>0.63411758101851845</c:v>
                </c:pt>
                <c:pt idx="33569">
                  <c:v>0.63411788194444452</c:v>
                </c:pt>
                <c:pt idx="33570">
                  <c:v>0.63412000000000002</c:v>
                </c:pt>
                <c:pt idx="33571">
                  <c:v>0.63412010416666664</c:v>
                </c:pt>
                <c:pt idx="33572">
                  <c:v>0.63412136574074074</c:v>
                </c:pt>
                <c:pt idx="33573">
                  <c:v>0.63412253472222224</c:v>
                </c:pt>
                <c:pt idx="33574">
                  <c:v>0.63412354166666662</c:v>
                </c:pt>
                <c:pt idx="33575">
                  <c:v>0.6341248263888889</c:v>
                </c:pt>
                <c:pt idx="33576">
                  <c:v>0.63412593750000001</c:v>
                </c:pt>
                <c:pt idx="33577">
                  <c:v>0.63412693287037036</c:v>
                </c:pt>
                <c:pt idx="33578">
                  <c:v>0.63412809027777783</c:v>
                </c:pt>
                <c:pt idx="33579">
                  <c:v>0.63412924768518519</c:v>
                </c:pt>
                <c:pt idx="33580">
                  <c:v>0.63413039351851852</c:v>
                </c:pt>
                <c:pt idx="33581">
                  <c:v>0.63413156249999991</c:v>
                </c:pt>
                <c:pt idx="33582">
                  <c:v>0.63413271990740749</c:v>
                </c:pt>
                <c:pt idx="33583">
                  <c:v>0.63413387731481485</c:v>
                </c:pt>
                <c:pt idx="33584">
                  <c:v>0.63413503472222221</c:v>
                </c:pt>
                <c:pt idx="33585">
                  <c:v>0.63413619212962957</c:v>
                </c:pt>
                <c:pt idx="33586">
                  <c:v>0.63413734953703704</c:v>
                </c:pt>
                <c:pt idx="33587">
                  <c:v>0.63414042824074079</c:v>
                </c:pt>
                <c:pt idx="33588">
                  <c:v>0.63414053240740742</c:v>
                </c:pt>
                <c:pt idx="33589">
                  <c:v>0.63414097222222221</c:v>
                </c:pt>
                <c:pt idx="33590">
                  <c:v>0.63414288194444446</c:v>
                </c:pt>
                <c:pt idx="33591">
                  <c:v>0.63414366898148145</c:v>
                </c:pt>
                <c:pt idx="33592">
                  <c:v>0.63414447916666661</c:v>
                </c:pt>
                <c:pt idx="33593">
                  <c:v>0.63414565972222214</c:v>
                </c:pt>
                <c:pt idx="33594">
                  <c:v>0.6341467476851852</c:v>
                </c:pt>
                <c:pt idx="33595">
                  <c:v>0.63414855324074071</c:v>
                </c:pt>
                <c:pt idx="33596">
                  <c:v>0.63414969907407404</c:v>
                </c:pt>
                <c:pt idx="33597">
                  <c:v>0.63415006944444441</c:v>
                </c:pt>
                <c:pt idx="33598">
                  <c:v>0.63415123842592591</c:v>
                </c:pt>
                <c:pt idx="33599">
                  <c:v>0.63415239583333338</c:v>
                </c:pt>
                <c:pt idx="33600">
                  <c:v>0.63415355324074074</c:v>
                </c:pt>
                <c:pt idx="33601">
                  <c:v>0.63415469907407407</c:v>
                </c:pt>
                <c:pt idx="33602">
                  <c:v>0.63415586805555557</c:v>
                </c:pt>
                <c:pt idx="33603">
                  <c:v>0.63415702546296293</c:v>
                </c:pt>
                <c:pt idx="33604">
                  <c:v>0.6341581828703704</c:v>
                </c:pt>
                <c:pt idx="33605">
                  <c:v>0.63415934027777776</c:v>
                </c:pt>
                <c:pt idx="33606">
                  <c:v>0.63416049768518512</c:v>
                </c:pt>
                <c:pt idx="33607">
                  <c:v>0.63416347222222225</c:v>
                </c:pt>
                <c:pt idx="33608">
                  <c:v>0.63416371527777782</c:v>
                </c:pt>
                <c:pt idx="33609">
                  <c:v>0.63416435185185194</c:v>
                </c:pt>
                <c:pt idx="33610">
                  <c:v>0.63416559027777775</c:v>
                </c:pt>
                <c:pt idx="33611">
                  <c:v>0.63416677083333328</c:v>
                </c:pt>
                <c:pt idx="33612">
                  <c:v>0.63416766203703712</c:v>
                </c:pt>
                <c:pt idx="33613">
                  <c:v>0.63416925925925927</c:v>
                </c:pt>
                <c:pt idx="33614">
                  <c:v>0.63416978009259262</c:v>
                </c:pt>
                <c:pt idx="33615">
                  <c:v>0.63417136574074073</c:v>
                </c:pt>
                <c:pt idx="33616">
                  <c:v>0.63417226851851849</c:v>
                </c:pt>
                <c:pt idx="33617">
                  <c:v>0.63417322916666674</c:v>
                </c:pt>
                <c:pt idx="33618">
                  <c:v>0.6341743865740741</c:v>
                </c:pt>
                <c:pt idx="33619">
                  <c:v>0.63417554398148146</c:v>
                </c:pt>
                <c:pt idx="33620">
                  <c:v>0.63417668981481479</c:v>
                </c:pt>
                <c:pt idx="33621">
                  <c:v>0.63417785879629629</c:v>
                </c:pt>
                <c:pt idx="33622">
                  <c:v>0.63417901620370376</c:v>
                </c:pt>
                <c:pt idx="33623">
                  <c:v>0.63418017361111112</c:v>
                </c:pt>
                <c:pt idx="33624">
                  <c:v>0.63418133101851848</c:v>
                </c:pt>
                <c:pt idx="33625">
                  <c:v>0.63418248842592595</c:v>
                </c:pt>
                <c:pt idx="33626">
                  <c:v>0.63418364583333331</c:v>
                </c:pt>
                <c:pt idx="33627">
                  <c:v>0.63418520833333336</c:v>
                </c:pt>
                <c:pt idx="33628">
                  <c:v>0.63418644675925928</c:v>
                </c:pt>
                <c:pt idx="33629">
                  <c:v>0.6341880324074074</c:v>
                </c:pt>
                <c:pt idx="33630">
                  <c:v>0.63418905092592592</c:v>
                </c:pt>
                <c:pt idx="33631">
                  <c:v>0.63418957175925927</c:v>
                </c:pt>
                <c:pt idx="33632">
                  <c:v>0.63419090277777779</c:v>
                </c:pt>
                <c:pt idx="33633">
                  <c:v>0.63419188657407399</c:v>
                </c:pt>
                <c:pt idx="33634">
                  <c:v>0.63419450231481478</c:v>
                </c:pt>
                <c:pt idx="33635">
                  <c:v>0.63419541666666668</c:v>
                </c:pt>
                <c:pt idx="33636">
                  <c:v>0.63419658564814818</c:v>
                </c:pt>
                <c:pt idx="33637">
                  <c:v>0.63419773148148151</c:v>
                </c:pt>
                <c:pt idx="33638">
                  <c:v>0.63419890046296301</c:v>
                </c:pt>
                <c:pt idx="33639">
                  <c:v>0.63420004629629623</c:v>
                </c:pt>
                <c:pt idx="33640">
                  <c:v>0.63420121527777773</c:v>
                </c:pt>
                <c:pt idx="33641">
                  <c:v>0.63420236111111117</c:v>
                </c:pt>
                <c:pt idx="33642">
                  <c:v>0.63420353009259256</c:v>
                </c:pt>
                <c:pt idx="33643">
                  <c:v>0.63420468750000003</c:v>
                </c:pt>
                <c:pt idx="33644">
                  <c:v>0.63420584490740739</c:v>
                </c:pt>
                <c:pt idx="33645">
                  <c:v>0.63420700231481486</c:v>
                </c:pt>
                <c:pt idx="33646">
                  <c:v>0.63420896990740738</c:v>
                </c:pt>
                <c:pt idx="33647">
                  <c:v>0.63421001157407408</c:v>
                </c:pt>
                <c:pt idx="33648">
                  <c:v>0.63421048611111108</c:v>
                </c:pt>
                <c:pt idx="33649">
                  <c:v>0.63421233796296306</c:v>
                </c:pt>
                <c:pt idx="33650">
                  <c:v>0.6342131134259259</c:v>
                </c:pt>
                <c:pt idx="33651">
                  <c:v>0.63421403935185183</c:v>
                </c:pt>
                <c:pt idx="33652">
                  <c:v>0.63421634259259263</c:v>
                </c:pt>
                <c:pt idx="33653">
                  <c:v>0.63421653935185185</c:v>
                </c:pt>
                <c:pt idx="33654">
                  <c:v>0.6342174074074074</c:v>
                </c:pt>
                <c:pt idx="33655">
                  <c:v>0.6342185763888889</c:v>
                </c:pt>
                <c:pt idx="33656">
                  <c:v>0.63421973379629626</c:v>
                </c:pt>
                <c:pt idx="33657">
                  <c:v>0.63422089120370373</c:v>
                </c:pt>
                <c:pt idx="33658">
                  <c:v>0.63422203703703706</c:v>
                </c:pt>
                <c:pt idx="33659">
                  <c:v>0.63422320601851856</c:v>
                </c:pt>
                <c:pt idx="33660">
                  <c:v>0.63422435185185178</c:v>
                </c:pt>
                <c:pt idx="33661">
                  <c:v>0.63422552083333328</c:v>
                </c:pt>
                <c:pt idx="33662">
                  <c:v>0.63422667824074075</c:v>
                </c:pt>
                <c:pt idx="33663">
                  <c:v>0.63422782407407408</c:v>
                </c:pt>
                <c:pt idx="33664">
                  <c:v>0.63423031250000006</c:v>
                </c:pt>
                <c:pt idx="33665">
                  <c:v>0.63423116898148146</c:v>
                </c:pt>
                <c:pt idx="33666">
                  <c:v>0.63423203703703701</c:v>
                </c:pt>
                <c:pt idx="33667">
                  <c:v>0.63423285879629632</c:v>
                </c:pt>
                <c:pt idx="33668">
                  <c:v>0.63423447916666664</c:v>
                </c:pt>
                <c:pt idx="33669">
                  <c:v>0.6342349074074074</c:v>
                </c:pt>
                <c:pt idx="33670">
                  <c:v>0.63423594907407399</c:v>
                </c:pt>
                <c:pt idx="33671">
                  <c:v>0.63423741898148145</c:v>
                </c:pt>
                <c:pt idx="33672">
                  <c:v>0.63423834490740738</c:v>
                </c:pt>
                <c:pt idx="33673">
                  <c:v>0.63423967592592589</c:v>
                </c:pt>
                <c:pt idx="33674">
                  <c:v>0.63424064814814818</c:v>
                </c:pt>
                <c:pt idx="33675">
                  <c:v>0.63424172453703709</c:v>
                </c:pt>
                <c:pt idx="33676">
                  <c:v>0.63424287037037042</c:v>
                </c:pt>
                <c:pt idx="33677">
                  <c:v>0.63424403935185181</c:v>
                </c:pt>
                <c:pt idx="33678">
                  <c:v>0.63424518518518513</c:v>
                </c:pt>
                <c:pt idx="33679">
                  <c:v>0.63424635416666664</c:v>
                </c:pt>
                <c:pt idx="33680">
                  <c:v>0.63424749999999996</c:v>
                </c:pt>
                <c:pt idx="33681">
                  <c:v>0.63424865740740743</c:v>
                </c:pt>
                <c:pt idx="33682">
                  <c:v>0.63424982638888883</c:v>
                </c:pt>
                <c:pt idx="33683">
                  <c:v>0.6342509837962963</c:v>
                </c:pt>
                <c:pt idx="33684">
                  <c:v>0.63425212962962962</c:v>
                </c:pt>
                <c:pt idx="33685">
                  <c:v>0.63425406250000005</c:v>
                </c:pt>
                <c:pt idx="33686">
                  <c:v>0.63425521990740741</c:v>
                </c:pt>
                <c:pt idx="33687">
                  <c:v>0.63425586805555556</c:v>
                </c:pt>
                <c:pt idx="33688">
                  <c:v>0.6342576504629629</c:v>
                </c:pt>
                <c:pt idx="33689">
                  <c:v>0.6342588194444444</c:v>
                </c:pt>
                <c:pt idx="33690">
                  <c:v>0.63425931712962957</c:v>
                </c:pt>
                <c:pt idx="33691">
                  <c:v>0.63426113425925923</c:v>
                </c:pt>
                <c:pt idx="33692">
                  <c:v>0.63426180555555556</c:v>
                </c:pt>
                <c:pt idx="33693">
                  <c:v>0.6342625462962963</c:v>
                </c:pt>
                <c:pt idx="33694">
                  <c:v>0.63426370370370366</c:v>
                </c:pt>
                <c:pt idx="33695">
                  <c:v>0.63426487268518517</c:v>
                </c:pt>
                <c:pt idx="33696">
                  <c:v>0.63426603009259264</c:v>
                </c:pt>
                <c:pt idx="33697">
                  <c:v>0.63426717592592596</c:v>
                </c:pt>
                <c:pt idx="33698">
                  <c:v>0.63426834490740747</c:v>
                </c:pt>
                <c:pt idx="33699">
                  <c:v>0.63426949074074068</c:v>
                </c:pt>
                <c:pt idx="33700">
                  <c:v>0.63427064814814815</c:v>
                </c:pt>
                <c:pt idx="33701">
                  <c:v>0.63427181712962966</c:v>
                </c:pt>
                <c:pt idx="33702">
                  <c:v>0.63427297453703702</c:v>
                </c:pt>
                <c:pt idx="33703">
                  <c:v>0.6342743287037037</c:v>
                </c:pt>
                <c:pt idx="33704">
                  <c:v>0.63427585648148155</c:v>
                </c:pt>
                <c:pt idx="33705">
                  <c:v>0.63427656250000009</c:v>
                </c:pt>
                <c:pt idx="33706">
                  <c:v>0.63427938657407412</c:v>
                </c:pt>
                <c:pt idx="33707">
                  <c:v>0.63427971064814814</c:v>
                </c:pt>
                <c:pt idx="33708">
                  <c:v>0.63428009259259266</c:v>
                </c:pt>
                <c:pt idx="33709">
                  <c:v>0.63428170138888884</c:v>
                </c:pt>
                <c:pt idx="33710">
                  <c:v>0.6342825694444445</c:v>
                </c:pt>
                <c:pt idx="33711">
                  <c:v>0.63428349537037032</c:v>
                </c:pt>
                <c:pt idx="33712">
                  <c:v>0.63428453703703702</c:v>
                </c:pt>
                <c:pt idx="33713">
                  <c:v>0.63428569444444449</c:v>
                </c:pt>
                <c:pt idx="33714">
                  <c:v>0.634286863425926</c:v>
                </c:pt>
                <c:pt idx="33715">
                  <c:v>0.63428800925925921</c:v>
                </c:pt>
                <c:pt idx="33716">
                  <c:v>0.63428917824074071</c:v>
                </c:pt>
                <c:pt idx="33717">
                  <c:v>0.63429033564814807</c:v>
                </c:pt>
                <c:pt idx="33718">
                  <c:v>0.63429148148148151</c:v>
                </c:pt>
                <c:pt idx="33719">
                  <c:v>0.63429265046296301</c:v>
                </c:pt>
                <c:pt idx="33720">
                  <c:v>0.63429380787037037</c:v>
                </c:pt>
                <c:pt idx="33721">
                  <c:v>0.63429496527777773</c:v>
                </c:pt>
                <c:pt idx="33722">
                  <c:v>0.63429648148148143</c:v>
                </c:pt>
                <c:pt idx="33723">
                  <c:v>0.63429854166666666</c:v>
                </c:pt>
                <c:pt idx="33724">
                  <c:v>0.63430055555555553</c:v>
                </c:pt>
                <c:pt idx="33725">
                  <c:v>0.6343012384259259</c:v>
                </c:pt>
                <c:pt idx="33726">
                  <c:v>0.63430219907407404</c:v>
                </c:pt>
                <c:pt idx="33727">
                  <c:v>0.6343039236111111</c:v>
                </c:pt>
                <c:pt idx="33728">
                  <c:v>0.63430453703703704</c:v>
                </c:pt>
                <c:pt idx="33729">
                  <c:v>0.63430579861111114</c:v>
                </c:pt>
                <c:pt idx="33730">
                  <c:v>0.63430684027777773</c:v>
                </c:pt>
                <c:pt idx="33731">
                  <c:v>0.63430798611111106</c:v>
                </c:pt>
                <c:pt idx="33732">
                  <c:v>0.63430914351851853</c:v>
                </c:pt>
                <c:pt idx="33733">
                  <c:v>0.634310300925926</c:v>
                </c:pt>
                <c:pt idx="33734">
                  <c:v>0.63431145833333336</c:v>
                </c:pt>
                <c:pt idx="33735">
                  <c:v>0.63431261574074072</c:v>
                </c:pt>
                <c:pt idx="33736">
                  <c:v>0.63431378472222222</c:v>
                </c:pt>
                <c:pt idx="33737">
                  <c:v>0.63431493055555555</c:v>
                </c:pt>
                <c:pt idx="33738">
                  <c:v>0.63431608796296302</c:v>
                </c:pt>
                <c:pt idx="33739">
                  <c:v>0.63431790509259267</c:v>
                </c:pt>
                <c:pt idx="33740">
                  <c:v>0.63431869212962966</c:v>
                </c:pt>
                <c:pt idx="33741">
                  <c:v>0.63431973379629625</c:v>
                </c:pt>
                <c:pt idx="33742">
                  <c:v>0.63432090277777775</c:v>
                </c:pt>
                <c:pt idx="33743">
                  <c:v>0.63432218750000002</c:v>
                </c:pt>
                <c:pt idx="33744">
                  <c:v>0.63432304398148143</c:v>
                </c:pt>
                <c:pt idx="33745">
                  <c:v>0.63432450231481485</c:v>
                </c:pt>
                <c:pt idx="33746">
                  <c:v>0.63432577546296298</c:v>
                </c:pt>
                <c:pt idx="33747">
                  <c:v>0.63432667824074074</c:v>
                </c:pt>
                <c:pt idx="33748">
                  <c:v>0.63432765046296291</c:v>
                </c:pt>
                <c:pt idx="33749">
                  <c:v>0.63432883101851856</c:v>
                </c:pt>
                <c:pt idx="33750">
                  <c:v>0.63432997685185188</c:v>
                </c:pt>
                <c:pt idx="33751">
                  <c:v>0.63433113425925924</c:v>
                </c:pt>
                <c:pt idx="33752">
                  <c:v>0.6343322916666666</c:v>
                </c:pt>
                <c:pt idx="33753">
                  <c:v>0.63433344907407407</c:v>
                </c:pt>
                <c:pt idx="33754">
                  <c:v>0.63433460648148154</c:v>
                </c:pt>
                <c:pt idx="33755">
                  <c:v>0.63433577546296294</c:v>
                </c:pt>
                <c:pt idx="33756">
                  <c:v>0.63433692129629626</c:v>
                </c:pt>
                <c:pt idx="33757">
                  <c:v>0.63433807870370362</c:v>
                </c:pt>
                <c:pt idx="33758">
                  <c:v>0.63433956018518523</c:v>
                </c:pt>
                <c:pt idx="33759">
                  <c:v>0.63434112268518517</c:v>
                </c:pt>
                <c:pt idx="33760">
                  <c:v>0.63434172453703708</c:v>
                </c:pt>
                <c:pt idx="33761">
                  <c:v>0.63434300925925924</c:v>
                </c:pt>
                <c:pt idx="33762">
                  <c:v>0.63434506944444446</c:v>
                </c:pt>
                <c:pt idx="33763">
                  <c:v>0.63434531249999992</c:v>
                </c:pt>
                <c:pt idx="33764">
                  <c:v>0.63434686342592594</c:v>
                </c:pt>
                <c:pt idx="33765">
                  <c:v>0.63434848379629638</c:v>
                </c:pt>
                <c:pt idx="33766">
                  <c:v>0.63434864583333328</c:v>
                </c:pt>
                <c:pt idx="33767">
                  <c:v>0.63434975694444451</c:v>
                </c:pt>
                <c:pt idx="33768">
                  <c:v>0.63435111111111109</c:v>
                </c:pt>
                <c:pt idx="33769">
                  <c:v>0.6343519675925926</c:v>
                </c:pt>
                <c:pt idx="33770">
                  <c:v>0.63435312499999996</c:v>
                </c:pt>
                <c:pt idx="33771">
                  <c:v>0.63435428240740743</c:v>
                </c:pt>
                <c:pt idx="33772">
                  <c:v>0.63435542824074076</c:v>
                </c:pt>
                <c:pt idx="33773">
                  <c:v>0.6343566087962963</c:v>
                </c:pt>
                <c:pt idx="33774">
                  <c:v>0.63435775462962962</c:v>
                </c:pt>
                <c:pt idx="33775">
                  <c:v>0.63435891203703709</c:v>
                </c:pt>
                <c:pt idx="33776">
                  <c:v>0.6343600810185186</c:v>
                </c:pt>
                <c:pt idx="33777">
                  <c:v>0.63436122685185181</c:v>
                </c:pt>
                <c:pt idx="33778">
                  <c:v>0.63436238425925928</c:v>
                </c:pt>
                <c:pt idx="33779">
                  <c:v>0.63436358796296299</c:v>
                </c:pt>
                <c:pt idx="33780">
                  <c:v>0.6343659606481481</c:v>
                </c:pt>
                <c:pt idx="33781">
                  <c:v>0.63436612268518522</c:v>
                </c:pt>
                <c:pt idx="33782">
                  <c:v>0.63436719907407413</c:v>
                </c:pt>
                <c:pt idx="33783">
                  <c:v>0.63436907407407406</c:v>
                </c:pt>
                <c:pt idx="33784">
                  <c:v>0.63436942129629625</c:v>
                </c:pt>
                <c:pt idx="33785">
                  <c:v>0.63437062500000008</c:v>
                </c:pt>
                <c:pt idx="33786">
                  <c:v>0.63437247685185183</c:v>
                </c:pt>
                <c:pt idx="33787">
                  <c:v>0.63437280092592585</c:v>
                </c:pt>
                <c:pt idx="33788">
                  <c:v>0.63437395833333332</c:v>
                </c:pt>
                <c:pt idx="33789">
                  <c:v>0.63437511574074079</c:v>
                </c:pt>
                <c:pt idx="33790">
                  <c:v>0.63437627314814815</c:v>
                </c:pt>
                <c:pt idx="33791">
                  <c:v>0.63437743055555551</c:v>
                </c:pt>
                <c:pt idx="33792">
                  <c:v>0.63437858796296298</c:v>
                </c:pt>
                <c:pt idx="33793">
                  <c:v>0.63437974537037045</c:v>
                </c:pt>
                <c:pt idx="33794">
                  <c:v>0.63438090277777781</c:v>
                </c:pt>
                <c:pt idx="33795">
                  <c:v>0.63438206018518517</c:v>
                </c:pt>
                <c:pt idx="33796">
                  <c:v>0.63438321759259253</c:v>
                </c:pt>
                <c:pt idx="33797">
                  <c:v>0.6343845023148148</c:v>
                </c:pt>
                <c:pt idx="33798">
                  <c:v>0.63438565972222227</c:v>
                </c:pt>
                <c:pt idx="33799">
                  <c:v>0.63438791666666672</c:v>
                </c:pt>
                <c:pt idx="33800">
                  <c:v>0.63438827546296295</c:v>
                </c:pt>
                <c:pt idx="33801">
                  <c:v>0.63438995370370377</c:v>
                </c:pt>
                <c:pt idx="33802">
                  <c:v>0.63439068287037037</c:v>
                </c:pt>
                <c:pt idx="33803">
                  <c:v>0.63439143518518515</c:v>
                </c:pt>
                <c:pt idx="33804">
                  <c:v>0.63439303240740741</c:v>
                </c:pt>
                <c:pt idx="33805">
                  <c:v>0.63439460648148149</c:v>
                </c:pt>
                <c:pt idx="33806">
                  <c:v>0.63439478009259265</c:v>
                </c:pt>
                <c:pt idx="33807">
                  <c:v>0.63439594907407404</c:v>
                </c:pt>
                <c:pt idx="33808">
                  <c:v>0.63439710648148151</c:v>
                </c:pt>
                <c:pt idx="33809">
                  <c:v>0.6343982754629629</c:v>
                </c:pt>
                <c:pt idx="33810">
                  <c:v>0.63439942129629634</c:v>
                </c:pt>
                <c:pt idx="33811">
                  <c:v>0.63440059027777784</c:v>
                </c:pt>
                <c:pt idx="33812">
                  <c:v>0.6344017476851852</c:v>
                </c:pt>
                <c:pt idx="33813">
                  <c:v>0.63440290509259256</c:v>
                </c:pt>
                <c:pt idx="33814">
                  <c:v>0.634404050925926</c:v>
                </c:pt>
                <c:pt idx="33815">
                  <c:v>0.63440520833333336</c:v>
                </c:pt>
                <c:pt idx="33816">
                  <c:v>0.63440787037037027</c:v>
                </c:pt>
                <c:pt idx="33817">
                  <c:v>0.63440866898148152</c:v>
                </c:pt>
                <c:pt idx="33818">
                  <c:v>0.63440914351851851</c:v>
                </c:pt>
                <c:pt idx="33819">
                  <c:v>0.63441100694444441</c:v>
                </c:pt>
                <c:pt idx="33820">
                  <c:v>0.63441196759259266</c:v>
                </c:pt>
                <c:pt idx="33821">
                  <c:v>0.63441229166666668</c:v>
                </c:pt>
                <c:pt idx="33822">
                  <c:v>0.63441347222222222</c:v>
                </c:pt>
                <c:pt idx="33823">
                  <c:v>0.63441521990740735</c:v>
                </c:pt>
                <c:pt idx="33824">
                  <c:v>0.63441567129629628</c:v>
                </c:pt>
                <c:pt idx="33825">
                  <c:v>0.63441694444444452</c:v>
                </c:pt>
                <c:pt idx="33826">
                  <c:v>0.63441896990740743</c:v>
                </c:pt>
                <c:pt idx="33827">
                  <c:v>0.63441915509259261</c:v>
                </c:pt>
                <c:pt idx="33828">
                  <c:v>0.6344202546296297</c:v>
                </c:pt>
                <c:pt idx="33829">
                  <c:v>0.63442141203703706</c:v>
                </c:pt>
                <c:pt idx="33830">
                  <c:v>0.63442256944444442</c:v>
                </c:pt>
                <c:pt idx="33831">
                  <c:v>0.63442372685185189</c:v>
                </c:pt>
                <c:pt idx="33832">
                  <c:v>0.63442488425925925</c:v>
                </c:pt>
                <c:pt idx="33833">
                  <c:v>0.63442604166666672</c:v>
                </c:pt>
                <c:pt idx="33834">
                  <c:v>0.63442719907407408</c:v>
                </c:pt>
                <c:pt idx="33835">
                  <c:v>0.63442835648148144</c:v>
                </c:pt>
                <c:pt idx="33836">
                  <c:v>0.63442951388888891</c:v>
                </c:pt>
                <c:pt idx="33837">
                  <c:v>0.63443068287037041</c:v>
                </c:pt>
                <c:pt idx="33838">
                  <c:v>0.63443247685185189</c:v>
                </c:pt>
                <c:pt idx="33839">
                  <c:v>0.63443318287037043</c:v>
                </c:pt>
                <c:pt idx="33840">
                  <c:v>0.63443534722222217</c:v>
                </c:pt>
                <c:pt idx="33841">
                  <c:v>0.63443642361111108</c:v>
                </c:pt>
                <c:pt idx="33842">
                  <c:v>0.63443663194444444</c:v>
                </c:pt>
                <c:pt idx="33843">
                  <c:v>0.63443880787037032</c:v>
                </c:pt>
                <c:pt idx="33844">
                  <c:v>0.6344399652777778</c:v>
                </c:pt>
                <c:pt idx="33845">
                  <c:v>0.63444030092592596</c:v>
                </c:pt>
                <c:pt idx="33846">
                  <c:v>0.63444122685185189</c:v>
                </c:pt>
                <c:pt idx="33847">
                  <c:v>0.63444309027777779</c:v>
                </c:pt>
                <c:pt idx="33848">
                  <c:v>0.63444398148148151</c:v>
                </c:pt>
                <c:pt idx="33849">
                  <c:v>0.63444456018518525</c:v>
                </c:pt>
                <c:pt idx="33850">
                  <c:v>0.63444574074074078</c:v>
                </c:pt>
                <c:pt idx="33851">
                  <c:v>0.63444687499999997</c:v>
                </c:pt>
                <c:pt idx="33852">
                  <c:v>0.63444803240740733</c:v>
                </c:pt>
                <c:pt idx="33853">
                  <c:v>0.63444917824074076</c:v>
                </c:pt>
                <c:pt idx="33854">
                  <c:v>0.63445034722222227</c:v>
                </c:pt>
                <c:pt idx="33855">
                  <c:v>0.63445150462962963</c:v>
                </c:pt>
                <c:pt idx="33856">
                  <c:v>0.63445266203703699</c:v>
                </c:pt>
                <c:pt idx="33857">
                  <c:v>0.63445381944444446</c:v>
                </c:pt>
                <c:pt idx="33858">
                  <c:v>0.63445496527777778</c:v>
                </c:pt>
                <c:pt idx="33859">
                  <c:v>0.63445640046296303</c:v>
                </c:pt>
                <c:pt idx="33860">
                  <c:v>0.63445741898148145</c:v>
                </c:pt>
                <c:pt idx="33861">
                  <c:v>0.63445874999999996</c:v>
                </c:pt>
                <c:pt idx="33862">
                  <c:v>0.63445982638888887</c:v>
                </c:pt>
                <c:pt idx="33863">
                  <c:v>0.6344608796296296</c:v>
                </c:pt>
                <c:pt idx="33864">
                  <c:v>0.63446192129629631</c:v>
                </c:pt>
                <c:pt idx="33865">
                  <c:v>0.63446412037037037</c:v>
                </c:pt>
                <c:pt idx="33866">
                  <c:v>0.63446550925925926</c:v>
                </c:pt>
                <c:pt idx="33867">
                  <c:v>0.63446660879629635</c:v>
                </c:pt>
                <c:pt idx="33868">
                  <c:v>0.63446776620370371</c:v>
                </c:pt>
                <c:pt idx="33869">
                  <c:v>0.63446892361111107</c:v>
                </c:pt>
                <c:pt idx="33870">
                  <c:v>0.63447008101851843</c:v>
                </c:pt>
                <c:pt idx="33871">
                  <c:v>0.6344712384259259</c:v>
                </c:pt>
                <c:pt idx="33872">
                  <c:v>0.63447238425925923</c:v>
                </c:pt>
                <c:pt idx="33873">
                  <c:v>0.6344735416666667</c:v>
                </c:pt>
                <c:pt idx="33874">
                  <c:v>0.63447471064814809</c:v>
                </c:pt>
                <c:pt idx="33875">
                  <c:v>0.63447585648148153</c:v>
                </c:pt>
                <c:pt idx="33876">
                  <c:v>0.63447702546296303</c:v>
                </c:pt>
                <c:pt idx="33877">
                  <c:v>0.63447828703703701</c:v>
                </c:pt>
                <c:pt idx="33878">
                  <c:v>0.63448008101851849</c:v>
                </c:pt>
                <c:pt idx="33879">
                  <c:v>0.63448065972222223</c:v>
                </c:pt>
                <c:pt idx="33880">
                  <c:v>0.63448216435185179</c:v>
                </c:pt>
                <c:pt idx="33881">
                  <c:v>0.63448290509259253</c:v>
                </c:pt>
                <c:pt idx="33882">
                  <c:v>0.63448581018518524</c:v>
                </c:pt>
                <c:pt idx="33883">
                  <c:v>0.63448653935185184</c:v>
                </c:pt>
                <c:pt idx="33884">
                  <c:v>0.63448767361111114</c:v>
                </c:pt>
                <c:pt idx="33885">
                  <c:v>0.63448877314814822</c:v>
                </c:pt>
                <c:pt idx="33886">
                  <c:v>0.63448993055555558</c:v>
                </c:pt>
                <c:pt idx="33887">
                  <c:v>0.63449107638888891</c:v>
                </c:pt>
                <c:pt idx="33888">
                  <c:v>0.6344922453703703</c:v>
                </c:pt>
                <c:pt idx="33889">
                  <c:v>0.63449346064814816</c:v>
                </c:pt>
                <c:pt idx="33890">
                  <c:v>0.6344945486111111</c:v>
                </c:pt>
                <c:pt idx="33891">
                  <c:v>0.6344957175925926</c:v>
                </c:pt>
                <c:pt idx="33892">
                  <c:v>0.63449687499999996</c:v>
                </c:pt>
                <c:pt idx="33893">
                  <c:v>0.63449870370370376</c:v>
                </c:pt>
                <c:pt idx="33894">
                  <c:v>0.63449928240740738</c:v>
                </c:pt>
                <c:pt idx="33895">
                  <c:v>0.63450103009259262</c:v>
                </c:pt>
                <c:pt idx="33896">
                  <c:v>0.63450271990740748</c:v>
                </c:pt>
                <c:pt idx="33897">
                  <c:v>0.63450326388888889</c:v>
                </c:pt>
                <c:pt idx="33898">
                  <c:v>0.63450491898148142</c:v>
                </c:pt>
                <c:pt idx="33899">
                  <c:v>0.63450576388888891</c:v>
                </c:pt>
                <c:pt idx="33900">
                  <c:v>0.63450616898148149</c:v>
                </c:pt>
                <c:pt idx="33901">
                  <c:v>0.63450864583333333</c:v>
                </c:pt>
                <c:pt idx="33902">
                  <c:v>0.63450968750000003</c:v>
                </c:pt>
                <c:pt idx="33903">
                  <c:v>0.63451082175925921</c:v>
                </c:pt>
                <c:pt idx="33904">
                  <c:v>0.63451195601851851</c:v>
                </c:pt>
                <c:pt idx="33905">
                  <c:v>0.63451311342592587</c:v>
                </c:pt>
                <c:pt idx="33906">
                  <c:v>0.63451425925925931</c:v>
                </c:pt>
                <c:pt idx="33907">
                  <c:v>0.63451541666666667</c:v>
                </c:pt>
                <c:pt idx="33908">
                  <c:v>0.63451658564814817</c:v>
                </c:pt>
                <c:pt idx="33909">
                  <c:v>0.6345177314814815</c:v>
                </c:pt>
                <c:pt idx="33910">
                  <c:v>0.63451890046296289</c:v>
                </c:pt>
                <c:pt idx="33911">
                  <c:v>0.63452005787037036</c:v>
                </c:pt>
                <c:pt idx="33912">
                  <c:v>0.63452122685185186</c:v>
                </c:pt>
                <c:pt idx="33913">
                  <c:v>0.63452237268518519</c:v>
                </c:pt>
                <c:pt idx="33914">
                  <c:v>0.63452415509259263</c:v>
                </c:pt>
                <c:pt idx="33915">
                  <c:v>0.63452469907407405</c:v>
                </c:pt>
                <c:pt idx="33916">
                  <c:v>0.63452589120370362</c:v>
                </c:pt>
                <c:pt idx="33917">
                  <c:v>0.63452762731481482</c:v>
                </c:pt>
                <c:pt idx="33918">
                  <c:v>0.63452817129629624</c:v>
                </c:pt>
                <c:pt idx="33919">
                  <c:v>0.63453039351851848</c:v>
                </c:pt>
                <c:pt idx="33920">
                  <c:v>0.63453142361111115</c:v>
                </c:pt>
                <c:pt idx="33921">
                  <c:v>0.63453163194444451</c:v>
                </c:pt>
                <c:pt idx="33922">
                  <c:v>0.6345328009259259</c:v>
                </c:pt>
                <c:pt idx="33923">
                  <c:v>0.63453394675925923</c:v>
                </c:pt>
                <c:pt idx="33924">
                  <c:v>0.6345351041666667</c:v>
                </c:pt>
                <c:pt idx="33925">
                  <c:v>0.63453625000000002</c:v>
                </c:pt>
                <c:pt idx="33926">
                  <c:v>0.63453741898148153</c:v>
                </c:pt>
                <c:pt idx="33927">
                  <c:v>0.63453856481481474</c:v>
                </c:pt>
                <c:pt idx="33928">
                  <c:v>0.63453975694444442</c:v>
                </c:pt>
                <c:pt idx="33929">
                  <c:v>0.63454087962962968</c:v>
                </c:pt>
                <c:pt idx="33930">
                  <c:v>0.63454204861111108</c:v>
                </c:pt>
                <c:pt idx="33931">
                  <c:v>0.63454395833333332</c:v>
                </c:pt>
                <c:pt idx="33932">
                  <c:v>0.6345448379629629</c:v>
                </c:pt>
                <c:pt idx="33933">
                  <c:v>0.63454565972222221</c:v>
                </c:pt>
                <c:pt idx="33934">
                  <c:v>0.63454780092592589</c:v>
                </c:pt>
                <c:pt idx="33935">
                  <c:v>0.63454795138888886</c:v>
                </c:pt>
                <c:pt idx="33936">
                  <c:v>0.63454975694444449</c:v>
                </c:pt>
                <c:pt idx="33937">
                  <c:v>0.63455092592592588</c:v>
                </c:pt>
                <c:pt idx="33938">
                  <c:v>0.63455138888888885</c:v>
                </c:pt>
                <c:pt idx="33939">
                  <c:v>0.63455253472222217</c:v>
                </c:pt>
                <c:pt idx="33940">
                  <c:v>0.63455370370370368</c:v>
                </c:pt>
                <c:pt idx="33941">
                  <c:v>0.63455496527777777</c:v>
                </c:pt>
                <c:pt idx="33942">
                  <c:v>0.63455662037037042</c:v>
                </c:pt>
                <c:pt idx="33943">
                  <c:v>0.63455709490740742</c:v>
                </c:pt>
                <c:pt idx="33944">
                  <c:v>0.63455825231481477</c:v>
                </c:pt>
                <c:pt idx="33945">
                  <c:v>0.6345593981481481</c:v>
                </c:pt>
                <c:pt idx="33946">
                  <c:v>0.63456056712962972</c:v>
                </c:pt>
                <c:pt idx="33947">
                  <c:v>0.63456171296296293</c:v>
                </c:pt>
                <c:pt idx="33948">
                  <c:v>0.63456288194444443</c:v>
                </c:pt>
                <c:pt idx="33949">
                  <c:v>0.63456403935185179</c:v>
                </c:pt>
                <c:pt idx="33950">
                  <c:v>0.63456518518518523</c:v>
                </c:pt>
                <c:pt idx="33951">
                  <c:v>0.63456635416666674</c:v>
                </c:pt>
                <c:pt idx="33952">
                  <c:v>0.63456751157407409</c:v>
                </c:pt>
                <c:pt idx="33953">
                  <c:v>0.63456877314814808</c:v>
                </c:pt>
                <c:pt idx="33954">
                  <c:v>0.6345705787037037</c:v>
                </c:pt>
                <c:pt idx="33955">
                  <c:v>0.6345718402777778</c:v>
                </c:pt>
                <c:pt idx="33956">
                  <c:v>0.63457236111111115</c:v>
                </c:pt>
                <c:pt idx="33957">
                  <c:v>0.63457410879629628</c:v>
                </c:pt>
                <c:pt idx="33958">
                  <c:v>0.63457472222222222</c:v>
                </c:pt>
                <c:pt idx="33959">
                  <c:v>0.63457576388888881</c:v>
                </c:pt>
                <c:pt idx="33960">
                  <c:v>0.63457688657407407</c:v>
                </c:pt>
                <c:pt idx="33961">
                  <c:v>0.6345780324074074</c:v>
                </c:pt>
                <c:pt idx="33962">
                  <c:v>0.63457908564814813</c:v>
                </c:pt>
                <c:pt idx="33963">
                  <c:v>0.6345802430555556</c:v>
                </c:pt>
                <c:pt idx="33964">
                  <c:v>0.63458140046296296</c:v>
                </c:pt>
                <c:pt idx="33965">
                  <c:v>0.63458255787037032</c:v>
                </c:pt>
                <c:pt idx="33966">
                  <c:v>0.63458371527777779</c:v>
                </c:pt>
                <c:pt idx="33967">
                  <c:v>0.63458487268518515</c:v>
                </c:pt>
                <c:pt idx="33968">
                  <c:v>0.63458604166666666</c:v>
                </c:pt>
                <c:pt idx="33969">
                  <c:v>0.63458718749999998</c:v>
                </c:pt>
                <c:pt idx="33970">
                  <c:v>0.63458833333333331</c:v>
                </c:pt>
                <c:pt idx="33971">
                  <c:v>0.63458950231481481</c:v>
                </c:pt>
                <c:pt idx="33972">
                  <c:v>0.63459092592592592</c:v>
                </c:pt>
                <c:pt idx="33973">
                  <c:v>0.63459277777777778</c:v>
                </c:pt>
                <c:pt idx="33974">
                  <c:v>0.63459312499999998</c:v>
                </c:pt>
                <c:pt idx="33975">
                  <c:v>0.63459439814814811</c:v>
                </c:pt>
                <c:pt idx="33976">
                  <c:v>0.63459532407407404</c:v>
                </c:pt>
                <c:pt idx="33977">
                  <c:v>0.63459710648148149</c:v>
                </c:pt>
                <c:pt idx="33978">
                  <c:v>0.63459780092592588</c:v>
                </c:pt>
                <c:pt idx="33979">
                  <c:v>0.63459890046296297</c:v>
                </c:pt>
                <c:pt idx="33980">
                  <c:v>0.63460000000000005</c:v>
                </c:pt>
                <c:pt idx="33981">
                  <c:v>0.63460107638888896</c:v>
                </c:pt>
                <c:pt idx="33982">
                  <c:v>0.63460223379629632</c:v>
                </c:pt>
                <c:pt idx="33983">
                  <c:v>0.63460339120370368</c:v>
                </c:pt>
                <c:pt idx="33984">
                  <c:v>0.63460454861111104</c:v>
                </c:pt>
                <c:pt idx="33985">
                  <c:v>0.63460570601851851</c:v>
                </c:pt>
                <c:pt idx="33986">
                  <c:v>0.63460686342592598</c:v>
                </c:pt>
                <c:pt idx="33987">
                  <c:v>0.63460802083333334</c:v>
                </c:pt>
                <c:pt idx="33988">
                  <c:v>0.63460918981481473</c:v>
                </c:pt>
                <c:pt idx="33989">
                  <c:v>0.63461032407407414</c:v>
                </c:pt>
                <c:pt idx="33990">
                  <c:v>0.63461149305555553</c:v>
                </c:pt>
                <c:pt idx="33991">
                  <c:v>0.63461435185185189</c:v>
                </c:pt>
                <c:pt idx="33992">
                  <c:v>0.63461450231481475</c:v>
                </c:pt>
                <c:pt idx="33993">
                  <c:v>0.6346149884259259</c:v>
                </c:pt>
                <c:pt idx="33994">
                  <c:v>0.63461784722222225</c:v>
                </c:pt>
                <c:pt idx="33995">
                  <c:v>0.63461795138888888</c:v>
                </c:pt>
                <c:pt idx="33996">
                  <c:v>0.63461844907407405</c:v>
                </c:pt>
                <c:pt idx="33997">
                  <c:v>0.63462028935185189</c:v>
                </c:pt>
                <c:pt idx="33998">
                  <c:v>0.63462109953703705</c:v>
                </c:pt>
                <c:pt idx="33999">
                  <c:v>0.63462190972222221</c:v>
                </c:pt>
                <c:pt idx="34000">
                  <c:v>0.63462306712962957</c:v>
                </c:pt>
                <c:pt idx="34001">
                  <c:v>0.63462422453703704</c:v>
                </c:pt>
                <c:pt idx="34002">
                  <c:v>0.63462538194444451</c:v>
                </c:pt>
                <c:pt idx="34003">
                  <c:v>0.63462656250000005</c:v>
                </c:pt>
                <c:pt idx="34004">
                  <c:v>0.63462769675925923</c:v>
                </c:pt>
                <c:pt idx="34005">
                  <c:v>0.63462885416666659</c:v>
                </c:pt>
                <c:pt idx="34006">
                  <c:v>0.63463001157407406</c:v>
                </c:pt>
                <c:pt idx="34007">
                  <c:v>0.63463116898148153</c:v>
                </c:pt>
                <c:pt idx="34008">
                  <c:v>0.63463234953703707</c:v>
                </c:pt>
                <c:pt idx="34009">
                  <c:v>0.63463348379629625</c:v>
                </c:pt>
                <c:pt idx="34010">
                  <c:v>0.63463509259259265</c:v>
                </c:pt>
                <c:pt idx="34011">
                  <c:v>0.63463607638888886</c:v>
                </c:pt>
                <c:pt idx="34012">
                  <c:v>0.63463770833333333</c:v>
                </c:pt>
                <c:pt idx="34013">
                  <c:v>0.63463872685185185</c:v>
                </c:pt>
                <c:pt idx="34014">
                  <c:v>0.63463932870370376</c:v>
                </c:pt>
                <c:pt idx="34015">
                  <c:v>0.63464065972222228</c:v>
                </c:pt>
                <c:pt idx="34016">
                  <c:v>0.63464181712962964</c:v>
                </c:pt>
                <c:pt idx="34017">
                  <c:v>0.63464278935185192</c:v>
                </c:pt>
                <c:pt idx="34018">
                  <c:v>0.63464466435185185</c:v>
                </c:pt>
                <c:pt idx="34019">
                  <c:v>0.6346450578703704</c:v>
                </c:pt>
                <c:pt idx="34020">
                  <c:v>0.63464621527777776</c:v>
                </c:pt>
                <c:pt idx="34021">
                  <c:v>0.63464737268518523</c:v>
                </c:pt>
                <c:pt idx="34022">
                  <c:v>0.63464853009259259</c:v>
                </c:pt>
                <c:pt idx="34023">
                  <c:v>0.63464969907407409</c:v>
                </c:pt>
                <c:pt idx="34024">
                  <c:v>0.63465084490740742</c:v>
                </c:pt>
                <c:pt idx="34025">
                  <c:v>0.63465200231481478</c:v>
                </c:pt>
                <c:pt idx="34026">
                  <c:v>0.63465315972222225</c:v>
                </c:pt>
                <c:pt idx="34027">
                  <c:v>0.63465431712962961</c:v>
                </c:pt>
                <c:pt idx="34028">
                  <c:v>0.63465546296296305</c:v>
                </c:pt>
                <c:pt idx="34029">
                  <c:v>0.63465679398148145</c:v>
                </c:pt>
                <c:pt idx="34030">
                  <c:v>0.63465780092592594</c:v>
                </c:pt>
                <c:pt idx="34031">
                  <c:v>0.63465995370370376</c:v>
                </c:pt>
                <c:pt idx="34032">
                  <c:v>0.63466031249999999</c:v>
                </c:pt>
                <c:pt idx="34033">
                  <c:v>0.63466204861111108</c:v>
                </c:pt>
                <c:pt idx="34034">
                  <c:v>0.63466284722222222</c:v>
                </c:pt>
                <c:pt idx="34035">
                  <c:v>0.63466361111111114</c:v>
                </c:pt>
                <c:pt idx="34036">
                  <c:v>0.63466586805555558</c:v>
                </c:pt>
                <c:pt idx="34037">
                  <c:v>0.63466674768518516</c:v>
                </c:pt>
                <c:pt idx="34038">
                  <c:v>0.63466707175925929</c:v>
                </c:pt>
                <c:pt idx="34039">
                  <c:v>0.63466820601851848</c:v>
                </c:pt>
                <c:pt idx="34040">
                  <c:v>0.63466935185185192</c:v>
                </c:pt>
                <c:pt idx="34041">
                  <c:v>0.63467052083333342</c:v>
                </c:pt>
                <c:pt idx="34042">
                  <c:v>0.63467167824074078</c:v>
                </c:pt>
                <c:pt idx="34043">
                  <c:v>0.63467285879629631</c:v>
                </c:pt>
                <c:pt idx="34044">
                  <c:v>0.6346739930555555</c:v>
                </c:pt>
                <c:pt idx="34045">
                  <c:v>0.634675162037037</c:v>
                </c:pt>
                <c:pt idx="34046">
                  <c:v>0.63467644675925927</c:v>
                </c:pt>
                <c:pt idx="34047">
                  <c:v>0.6346774652777778</c:v>
                </c:pt>
                <c:pt idx="34048">
                  <c:v>0.63467863425925919</c:v>
                </c:pt>
                <c:pt idx="34049">
                  <c:v>0.63467979166666666</c:v>
                </c:pt>
                <c:pt idx="34050">
                  <c:v>0.63468170138888891</c:v>
                </c:pt>
                <c:pt idx="34051">
                  <c:v>0.63468248842592601</c:v>
                </c:pt>
                <c:pt idx="34052">
                  <c:v>0.63468466435185178</c:v>
                </c:pt>
                <c:pt idx="34053">
                  <c:v>0.63468523148148148</c:v>
                </c:pt>
                <c:pt idx="34054">
                  <c:v>0.63468556712962965</c:v>
                </c:pt>
                <c:pt idx="34055">
                  <c:v>0.63468689814814816</c:v>
                </c:pt>
                <c:pt idx="34056">
                  <c:v>0.63468788194444448</c:v>
                </c:pt>
                <c:pt idx="34057">
                  <c:v>0.63469043981481488</c:v>
                </c:pt>
                <c:pt idx="34058">
                  <c:v>0.63469059027777774</c:v>
                </c:pt>
                <c:pt idx="34059">
                  <c:v>0.63469135416666667</c:v>
                </c:pt>
                <c:pt idx="34060">
                  <c:v>0.63469251157407403</c:v>
                </c:pt>
                <c:pt idx="34061">
                  <c:v>0.6346936689814815</c:v>
                </c:pt>
                <c:pt idx="34062">
                  <c:v>0.63469482638888886</c:v>
                </c:pt>
                <c:pt idx="34063">
                  <c:v>0.6346960069444445</c:v>
                </c:pt>
                <c:pt idx="34064">
                  <c:v>0.63469714120370369</c:v>
                </c:pt>
                <c:pt idx="34065">
                  <c:v>0.63469829861111104</c:v>
                </c:pt>
                <c:pt idx="34066">
                  <c:v>0.63469945601851852</c:v>
                </c:pt>
                <c:pt idx="34067">
                  <c:v>0.63470060185185184</c:v>
                </c:pt>
                <c:pt idx="34068">
                  <c:v>0.63470179398148152</c:v>
                </c:pt>
                <c:pt idx="34069">
                  <c:v>0.63470372685185183</c:v>
                </c:pt>
                <c:pt idx="34070">
                  <c:v>0.63470434027777778</c:v>
                </c:pt>
                <c:pt idx="34071">
                  <c:v>0.63470540509259255</c:v>
                </c:pt>
                <c:pt idx="34072">
                  <c:v>0.63470659722222222</c:v>
                </c:pt>
                <c:pt idx="34073">
                  <c:v>0.63470777777777776</c:v>
                </c:pt>
                <c:pt idx="34074">
                  <c:v>0.63470893518518512</c:v>
                </c:pt>
                <c:pt idx="34075">
                  <c:v>0.63470993055555558</c:v>
                </c:pt>
                <c:pt idx="34076">
                  <c:v>0.63471113425925929</c:v>
                </c:pt>
                <c:pt idx="34077">
                  <c:v>0.63471224537037041</c:v>
                </c:pt>
                <c:pt idx="34078">
                  <c:v>0.63471336805555556</c:v>
                </c:pt>
                <c:pt idx="34079">
                  <c:v>0.63471450231481485</c:v>
                </c:pt>
                <c:pt idx="34080">
                  <c:v>0.63471565972222221</c:v>
                </c:pt>
                <c:pt idx="34081">
                  <c:v>0.63471681712962968</c:v>
                </c:pt>
                <c:pt idx="34082">
                  <c:v>0.63471797453703704</c:v>
                </c:pt>
                <c:pt idx="34083">
                  <c:v>0.63471916666666661</c:v>
                </c:pt>
                <c:pt idx="34084">
                  <c:v>0.63472028935185187</c:v>
                </c:pt>
                <c:pt idx="34085">
                  <c:v>0.63472144675925923</c:v>
                </c:pt>
                <c:pt idx="34086">
                  <c:v>0.6347226041666667</c:v>
                </c:pt>
                <c:pt idx="34087">
                  <c:v>0.63472376157407406</c:v>
                </c:pt>
                <c:pt idx="34088">
                  <c:v>0.63472508101851854</c:v>
                </c:pt>
                <c:pt idx="34089">
                  <c:v>0.63472609953703707</c:v>
                </c:pt>
                <c:pt idx="34090">
                  <c:v>0.63472807870370374</c:v>
                </c:pt>
                <c:pt idx="34091">
                  <c:v>0.63472855324074073</c:v>
                </c:pt>
                <c:pt idx="34092">
                  <c:v>0.63473015046296288</c:v>
                </c:pt>
                <c:pt idx="34093">
                  <c:v>0.63473124999999997</c:v>
                </c:pt>
                <c:pt idx="34094">
                  <c:v>0.63473212962962966</c:v>
                </c:pt>
                <c:pt idx="34095">
                  <c:v>0.63473380787037037</c:v>
                </c:pt>
                <c:pt idx="34096">
                  <c:v>0.63473427083333334</c:v>
                </c:pt>
                <c:pt idx="34097">
                  <c:v>0.63473620370370365</c:v>
                </c:pt>
                <c:pt idx="34098">
                  <c:v>0.63473733796296294</c:v>
                </c:pt>
                <c:pt idx="34099">
                  <c:v>0.63473766203703708</c:v>
                </c:pt>
                <c:pt idx="34100">
                  <c:v>0.63473880787037029</c:v>
                </c:pt>
                <c:pt idx="34101">
                  <c:v>0.63473996527777776</c:v>
                </c:pt>
                <c:pt idx="34102">
                  <c:v>0.63474112268518523</c:v>
                </c:pt>
                <c:pt idx="34103">
                  <c:v>0.63474230324074077</c:v>
                </c:pt>
                <c:pt idx="34104">
                  <c:v>0.63474343749999995</c:v>
                </c:pt>
                <c:pt idx="34105">
                  <c:v>0.63474459490740742</c:v>
                </c:pt>
                <c:pt idx="34106">
                  <c:v>0.63474575231481489</c:v>
                </c:pt>
                <c:pt idx="34107">
                  <c:v>0.63474690972222225</c:v>
                </c:pt>
                <c:pt idx="34108">
                  <c:v>0.63474810185185182</c:v>
                </c:pt>
                <c:pt idx="34109">
                  <c:v>0.63474934027777774</c:v>
                </c:pt>
                <c:pt idx="34110">
                  <c:v>0.63475043981481483</c:v>
                </c:pt>
                <c:pt idx="34111">
                  <c:v>0.63475156250000009</c:v>
                </c:pt>
                <c:pt idx="34112">
                  <c:v>0.63475269675925927</c:v>
                </c:pt>
                <c:pt idx="34113">
                  <c:v>0.63475456018518517</c:v>
                </c:pt>
                <c:pt idx="34114">
                  <c:v>0.6347557060185185</c:v>
                </c:pt>
                <c:pt idx="34115">
                  <c:v>0.63475629629629637</c:v>
                </c:pt>
                <c:pt idx="34116">
                  <c:v>0.63475755787037036</c:v>
                </c:pt>
                <c:pt idx="34117">
                  <c:v>0.63475848379629629</c:v>
                </c:pt>
                <c:pt idx="34118">
                  <c:v>0.63476027777777777</c:v>
                </c:pt>
                <c:pt idx="34119">
                  <c:v>0.63476078703703709</c:v>
                </c:pt>
                <c:pt idx="34120">
                  <c:v>0.63476195601851848</c:v>
                </c:pt>
                <c:pt idx="34121">
                  <c:v>0.63476311342592595</c:v>
                </c:pt>
                <c:pt idx="34122">
                  <c:v>0.63476427083333331</c:v>
                </c:pt>
                <c:pt idx="34123">
                  <c:v>0.63476545138888885</c:v>
                </c:pt>
                <c:pt idx="34124">
                  <c:v>0.63476658564814814</c:v>
                </c:pt>
                <c:pt idx="34125">
                  <c:v>0.6347677430555555</c:v>
                </c:pt>
                <c:pt idx="34126">
                  <c:v>0.63476890046296297</c:v>
                </c:pt>
                <c:pt idx="34127">
                  <c:v>0.63477005787037044</c:v>
                </c:pt>
                <c:pt idx="34128">
                  <c:v>0.63477123842592598</c:v>
                </c:pt>
                <c:pt idx="34129">
                  <c:v>0.63477243055555554</c:v>
                </c:pt>
                <c:pt idx="34130">
                  <c:v>0.63477361111111119</c:v>
                </c:pt>
                <c:pt idx="34131">
                  <c:v>0.63477482638888882</c:v>
                </c:pt>
                <c:pt idx="34132">
                  <c:v>0.63477656250000003</c:v>
                </c:pt>
                <c:pt idx="34133">
                  <c:v>0.63477744212962961</c:v>
                </c:pt>
                <c:pt idx="34134">
                  <c:v>0.63477821759259268</c:v>
                </c:pt>
                <c:pt idx="34135">
                  <c:v>0.63477954861111108</c:v>
                </c:pt>
                <c:pt idx="34136">
                  <c:v>0.63478052083333325</c:v>
                </c:pt>
                <c:pt idx="34137">
                  <c:v>0.6347820833333333</c:v>
                </c:pt>
                <c:pt idx="34138">
                  <c:v>0.63478298611111106</c:v>
                </c:pt>
                <c:pt idx="34139">
                  <c:v>0.6347839467592592</c:v>
                </c:pt>
                <c:pt idx="34140">
                  <c:v>0.63478510416666667</c:v>
                </c:pt>
                <c:pt idx="34141">
                  <c:v>0.63478626157407414</c:v>
                </c:pt>
                <c:pt idx="34142">
                  <c:v>0.6347874189814815</c:v>
                </c:pt>
                <c:pt idx="34143">
                  <c:v>0.63478859953703703</c:v>
                </c:pt>
                <c:pt idx="34144">
                  <c:v>0.63478973379629633</c:v>
                </c:pt>
                <c:pt idx="34145">
                  <c:v>0.63479089120370369</c:v>
                </c:pt>
                <c:pt idx="34146">
                  <c:v>0.63479207175925934</c:v>
                </c:pt>
                <c:pt idx="34147">
                  <c:v>0.63479320601851852</c:v>
                </c:pt>
                <c:pt idx="34148">
                  <c:v>0.63479438657407405</c:v>
                </c:pt>
                <c:pt idx="34149">
                  <c:v>0.63479554398148152</c:v>
                </c:pt>
                <c:pt idx="34150">
                  <c:v>0.6347968287037038</c:v>
                </c:pt>
                <c:pt idx="34151">
                  <c:v>0.63479866898148152</c:v>
                </c:pt>
                <c:pt idx="34152">
                  <c:v>0.63479929398148149</c:v>
                </c:pt>
                <c:pt idx="34153">
                  <c:v>0.63480070601851857</c:v>
                </c:pt>
                <c:pt idx="34154">
                  <c:v>0.63480202546296294</c:v>
                </c:pt>
                <c:pt idx="34155">
                  <c:v>0.63480255787037032</c:v>
                </c:pt>
                <c:pt idx="34156">
                  <c:v>0.63480416666666672</c:v>
                </c:pt>
                <c:pt idx="34157">
                  <c:v>0.6348047916666667</c:v>
                </c:pt>
                <c:pt idx="34158">
                  <c:v>0.6348059606481482</c:v>
                </c:pt>
                <c:pt idx="34159">
                  <c:v>0.63480708333333336</c:v>
                </c:pt>
                <c:pt idx="34160">
                  <c:v>0.63480825231481475</c:v>
                </c:pt>
                <c:pt idx="34161">
                  <c:v>0.63480940972222222</c:v>
                </c:pt>
                <c:pt idx="34162">
                  <c:v>0.63481056712962969</c:v>
                </c:pt>
                <c:pt idx="34163">
                  <c:v>0.63481174768518522</c:v>
                </c:pt>
                <c:pt idx="34164">
                  <c:v>0.63481289351851855</c:v>
                </c:pt>
                <c:pt idx="34165">
                  <c:v>0.63481405092592591</c:v>
                </c:pt>
                <c:pt idx="34166">
                  <c:v>0.63481519675925935</c:v>
                </c:pt>
                <c:pt idx="34167">
                  <c:v>0.63481635416666671</c:v>
                </c:pt>
                <c:pt idx="34168">
                  <c:v>0.63481758101851848</c:v>
                </c:pt>
                <c:pt idx="34169">
                  <c:v>0.63481932870370372</c:v>
                </c:pt>
                <c:pt idx="34170">
                  <c:v>0.63482041666666666</c:v>
                </c:pt>
                <c:pt idx="34171">
                  <c:v>0.63482133101851856</c:v>
                </c:pt>
                <c:pt idx="34172">
                  <c:v>0.63482225694444439</c:v>
                </c:pt>
                <c:pt idx="34173">
                  <c:v>0.63482383101851858</c:v>
                </c:pt>
                <c:pt idx="34174">
                  <c:v>0.63482464120370374</c:v>
                </c:pt>
                <c:pt idx="34175">
                  <c:v>0.63482653935185185</c:v>
                </c:pt>
                <c:pt idx="34176">
                  <c:v>0.63482741898148143</c:v>
                </c:pt>
                <c:pt idx="34177">
                  <c:v>0.63482807870370372</c:v>
                </c:pt>
                <c:pt idx="34178">
                  <c:v>0.63483012731481481</c:v>
                </c:pt>
                <c:pt idx="34179">
                  <c:v>0.63483040509259259</c:v>
                </c:pt>
                <c:pt idx="34180">
                  <c:v>0.63483140046296294</c:v>
                </c:pt>
                <c:pt idx="34181">
                  <c:v>0.63483255787037041</c:v>
                </c:pt>
                <c:pt idx="34182">
                  <c:v>0.63483371527777777</c:v>
                </c:pt>
                <c:pt idx="34183">
                  <c:v>0.63483488425925927</c:v>
                </c:pt>
                <c:pt idx="34184">
                  <c:v>0.6348360300925926</c:v>
                </c:pt>
                <c:pt idx="34185">
                  <c:v>0.63483718749999996</c:v>
                </c:pt>
                <c:pt idx="34186">
                  <c:v>0.63483834490740743</c:v>
                </c:pt>
                <c:pt idx="34187">
                  <c:v>0.63483950231481479</c:v>
                </c:pt>
                <c:pt idx="34188">
                  <c:v>0.63484068287037043</c:v>
                </c:pt>
                <c:pt idx="34189">
                  <c:v>0.63484181712962962</c:v>
                </c:pt>
                <c:pt idx="34190">
                  <c:v>0.63484357638888889</c:v>
                </c:pt>
                <c:pt idx="34191">
                  <c:v>0.63484475694444442</c:v>
                </c:pt>
                <c:pt idx="34192">
                  <c:v>0.63484559027777776</c:v>
                </c:pt>
                <c:pt idx="34193">
                  <c:v>0.63484666666666667</c:v>
                </c:pt>
                <c:pt idx="34194">
                  <c:v>0.6348479398148148</c:v>
                </c:pt>
                <c:pt idx="34195">
                  <c:v>0.63484880787037035</c:v>
                </c:pt>
                <c:pt idx="34196">
                  <c:v>0.63484991898148146</c:v>
                </c:pt>
                <c:pt idx="34197">
                  <c:v>0.63485106481481479</c:v>
                </c:pt>
                <c:pt idx="34198">
                  <c:v>0.63485225694444447</c:v>
                </c:pt>
                <c:pt idx="34199">
                  <c:v>0.63485339120370365</c:v>
                </c:pt>
                <c:pt idx="34200">
                  <c:v>0.63485454861111112</c:v>
                </c:pt>
                <c:pt idx="34201">
                  <c:v>0.6348557060185186</c:v>
                </c:pt>
                <c:pt idx="34202">
                  <c:v>0.63485686342592595</c:v>
                </c:pt>
                <c:pt idx="34203">
                  <c:v>0.63485802083333331</c:v>
                </c:pt>
                <c:pt idx="34204">
                  <c:v>0.63485917824074067</c:v>
                </c:pt>
                <c:pt idx="34205">
                  <c:v>0.63486033564814814</c:v>
                </c:pt>
                <c:pt idx="34206">
                  <c:v>0.63486233796296299</c:v>
                </c:pt>
                <c:pt idx="34207">
                  <c:v>0.63486331018518516</c:v>
                </c:pt>
                <c:pt idx="34208">
                  <c:v>0.63486388888888889</c:v>
                </c:pt>
                <c:pt idx="34209">
                  <c:v>0.63486562499999999</c:v>
                </c:pt>
                <c:pt idx="34210">
                  <c:v>0.63486688657407409</c:v>
                </c:pt>
                <c:pt idx="34211">
                  <c:v>0.63486741898148147</c:v>
                </c:pt>
                <c:pt idx="34212">
                  <c:v>0.63486875000000009</c:v>
                </c:pt>
                <c:pt idx="34213">
                  <c:v>0.63486980324074072</c:v>
                </c:pt>
                <c:pt idx="34214">
                  <c:v>0.63487089120370377</c:v>
                </c:pt>
                <c:pt idx="34215">
                  <c:v>0.63487285879629629</c:v>
                </c:pt>
                <c:pt idx="34216">
                  <c:v>0.63487309027777783</c:v>
                </c:pt>
                <c:pt idx="34217">
                  <c:v>0.63487422453703701</c:v>
                </c:pt>
                <c:pt idx="34218">
                  <c:v>0.63487540509259255</c:v>
                </c:pt>
                <c:pt idx="34219">
                  <c:v>0.63487653935185184</c:v>
                </c:pt>
                <c:pt idx="34220">
                  <c:v>0.63487768518518517</c:v>
                </c:pt>
                <c:pt idx="34221">
                  <c:v>0.63487885416666667</c:v>
                </c:pt>
                <c:pt idx="34222">
                  <c:v>0.63488001157407414</c:v>
                </c:pt>
                <c:pt idx="34223">
                  <c:v>0.63488119212962968</c:v>
                </c:pt>
                <c:pt idx="34224">
                  <c:v>0.63488232638888886</c:v>
                </c:pt>
                <c:pt idx="34225">
                  <c:v>0.63488348379629622</c:v>
                </c:pt>
                <c:pt idx="34226">
                  <c:v>0.63488564814814819</c:v>
                </c:pt>
                <c:pt idx="34227">
                  <c:v>0.63488614583333336</c:v>
                </c:pt>
                <c:pt idx="34228">
                  <c:v>0.63488806712962964</c:v>
                </c:pt>
                <c:pt idx="34229">
                  <c:v>0.63488853009259261</c:v>
                </c:pt>
                <c:pt idx="34230">
                  <c:v>0.63489113425925925</c:v>
                </c:pt>
                <c:pt idx="34231">
                  <c:v>0.63489159722222221</c:v>
                </c:pt>
                <c:pt idx="34232">
                  <c:v>0.63489193287037038</c:v>
                </c:pt>
                <c:pt idx="34233">
                  <c:v>0.63489372685185186</c:v>
                </c:pt>
                <c:pt idx="34234">
                  <c:v>0.63489499999999999</c:v>
                </c:pt>
                <c:pt idx="34235">
                  <c:v>0.63489517361111114</c:v>
                </c:pt>
                <c:pt idx="34236">
                  <c:v>0.63489621527777784</c:v>
                </c:pt>
                <c:pt idx="34237">
                  <c:v>0.63489738425925923</c:v>
                </c:pt>
                <c:pt idx="34238">
                  <c:v>0.63489855324074074</c:v>
                </c:pt>
                <c:pt idx="34239">
                  <c:v>0.63489968750000003</c:v>
                </c:pt>
                <c:pt idx="34240">
                  <c:v>0.63490084490740739</c:v>
                </c:pt>
                <c:pt idx="34241">
                  <c:v>0.63490200231481486</c:v>
                </c:pt>
                <c:pt idx="34242">
                  <c:v>0.63490314814814808</c:v>
                </c:pt>
                <c:pt idx="34243">
                  <c:v>0.63490431712962958</c:v>
                </c:pt>
                <c:pt idx="34244">
                  <c:v>0.63490548611111119</c:v>
                </c:pt>
                <c:pt idx="34245">
                  <c:v>0.63490663194444441</c:v>
                </c:pt>
                <c:pt idx="34246">
                  <c:v>0.63490783564814812</c:v>
                </c:pt>
                <c:pt idx="34247">
                  <c:v>0.63490945601851856</c:v>
                </c:pt>
                <c:pt idx="34248">
                  <c:v>0.63491143518518511</c:v>
                </c:pt>
                <c:pt idx="34249">
                  <c:v>0.6349120601851852</c:v>
                </c:pt>
                <c:pt idx="34250">
                  <c:v>0.63491247685185193</c:v>
                </c:pt>
                <c:pt idx="34251">
                  <c:v>0.63491425925925926</c:v>
                </c:pt>
                <c:pt idx="34252">
                  <c:v>0.63491511574074067</c:v>
                </c:pt>
                <c:pt idx="34253">
                  <c:v>0.63491598379629632</c:v>
                </c:pt>
                <c:pt idx="34254">
                  <c:v>0.63491704861111109</c:v>
                </c:pt>
                <c:pt idx="34255">
                  <c:v>0.63491820601851845</c:v>
                </c:pt>
                <c:pt idx="34256">
                  <c:v>0.63491936342592592</c:v>
                </c:pt>
                <c:pt idx="34257">
                  <c:v>0.63492053240740742</c:v>
                </c:pt>
                <c:pt idx="34258">
                  <c:v>0.63492168981481478</c:v>
                </c:pt>
                <c:pt idx="34259">
                  <c:v>0.63492283564814811</c:v>
                </c:pt>
                <c:pt idx="34260">
                  <c:v>0.63492399305555547</c:v>
                </c:pt>
                <c:pt idx="34261">
                  <c:v>0.63492515046296305</c:v>
                </c:pt>
                <c:pt idx="34262">
                  <c:v>0.63492630787037041</c:v>
                </c:pt>
                <c:pt idx="34263">
                  <c:v>0.63492749999999998</c:v>
                </c:pt>
                <c:pt idx="34264">
                  <c:v>0.63492862268518513</c:v>
                </c:pt>
                <c:pt idx="34265">
                  <c:v>0.63492986111111116</c:v>
                </c:pt>
                <c:pt idx="34266">
                  <c:v>0.63493096064814813</c:v>
                </c:pt>
                <c:pt idx="34267">
                  <c:v>0.63493234953703703</c:v>
                </c:pt>
                <c:pt idx="34268">
                  <c:v>0.63493342592592594</c:v>
                </c:pt>
                <c:pt idx="34269">
                  <c:v>0.63493444444444447</c:v>
                </c:pt>
                <c:pt idx="34270">
                  <c:v>0.63493616898148153</c:v>
                </c:pt>
                <c:pt idx="34271">
                  <c:v>0.63493680555555554</c:v>
                </c:pt>
                <c:pt idx="34272">
                  <c:v>0.63493906249999998</c:v>
                </c:pt>
                <c:pt idx="34273">
                  <c:v>0.63493997685185188</c:v>
                </c:pt>
                <c:pt idx="34274">
                  <c:v>0.63494019675925928</c:v>
                </c:pt>
                <c:pt idx="34275">
                  <c:v>0.63494135416666664</c:v>
                </c:pt>
                <c:pt idx="34276">
                  <c:v>0.63494249999999997</c:v>
                </c:pt>
                <c:pt idx="34277">
                  <c:v>0.63494366898148147</c:v>
                </c:pt>
                <c:pt idx="34278">
                  <c:v>0.634944849537037</c:v>
                </c:pt>
                <c:pt idx="34279">
                  <c:v>0.6349459837962963</c:v>
                </c:pt>
                <c:pt idx="34280">
                  <c:v>0.63494714120370366</c:v>
                </c:pt>
                <c:pt idx="34281">
                  <c:v>0.63494829861111113</c:v>
                </c:pt>
                <c:pt idx="34282">
                  <c:v>0.63494945601851849</c:v>
                </c:pt>
                <c:pt idx="34283">
                  <c:v>0.63495063657407413</c:v>
                </c:pt>
                <c:pt idx="34284">
                  <c:v>0.63495177083333332</c:v>
                </c:pt>
                <c:pt idx="34285">
                  <c:v>0.63495315972222222</c:v>
                </c:pt>
                <c:pt idx="34286">
                  <c:v>0.63495552083333329</c:v>
                </c:pt>
                <c:pt idx="34287">
                  <c:v>0.63495582175925924</c:v>
                </c:pt>
                <c:pt idx="34288">
                  <c:v>0.63495674768518517</c:v>
                </c:pt>
                <c:pt idx="34289">
                  <c:v>0.63495778935185188</c:v>
                </c:pt>
                <c:pt idx="34290">
                  <c:v>0.63495900462962962</c:v>
                </c:pt>
                <c:pt idx="34291">
                  <c:v>0.63496076388888889</c:v>
                </c:pt>
                <c:pt idx="34292">
                  <c:v>0.63496159722222223</c:v>
                </c:pt>
                <c:pt idx="34293">
                  <c:v>0.63496246527777778</c:v>
                </c:pt>
                <c:pt idx="34294">
                  <c:v>0.63496386574074071</c:v>
                </c:pt>
                <c:pt idx="34295">
                  <c:v>0.63496450231481483</c:v>
                </c:pt>
                <c:pt idx="34296">
                  <c:v>0.6349656597222223</c:v>
                </c:pt>
                <c:pt idx="34297">
                  <c:v>0.63496681712962966</c:v>
                </c:pt>
                <c:pt idx="34298">
                  <c:v>0.63496799768518519</c:v>
                </c:pt>
                <c:pt idx="34299">
                  <c:v>0.63496913194444438</c:v>
                </c:pt>
                <c:pt idx="34300">
                  <c:v>0.63497030092592599</c:v>
                </c:pt>
                <c:pt idx="34301">
                  <c:v>0.63497144675925932</c:v>
                </c:pt>
                <c:pt idx="34302">
                  <c:v>0.63497260416666668</c:v>
                </c:pt>
                <c:pt idx="34303">
                  <c:v>0.63497378472222221</c:v>
                </c:pt>
                <c:pt idx="34304">
                  <c:v>0.63497491898148151</c:v>
                </c:pt>
                <c:pt idx="34305">
                  <c:v>0.63497616898148146</c:v>
                </c:pt>
                <c:pt idx="34306">
                  <c:v>0.63497849537037032</c:v>
                </c:pt>
                <c:pt idx="34307">
                  <c:v>0.63497871527777783</c:v>
                </c:pt>
                <c:pt idx="34308">
                  <c:v>0.63498068287037035</c:v>
                </c:pt>
                <c:pt idx="34309">
                  <c:v>0.63498155092592601</c:v>
                </c:pt>
                <c:pt idx="34310">
                  <c:v>0.6349821180555556</c:v>
                </c:pt>
                <c:pt idx="34311">
                  <c:v>0.63498356481481488</c:v>
                </c:pt>
                <c:pt idx="34312">
                  <c:v>0.63498478009259252</c:v>
                </c:pt>
                <c:pt idx="34313">
                  <c:v>0.63498542824074078</c:v>
                </c:pt>
                <c:pt idx="34314">
                  <c:v>0.63498703703703696</c:v>
                </c:pt>
                <c:pt idx="34315">
                  <c:v>0.63498812500000001</c:v>
                </c:pt>
                <c:pt idx="34316">
                  <c:v>0.63498880787037038</c:v>
                </c:pt>
                <c:pt idx="34317">
                  <c:v>0.63498996527777785</c:v>
                </c:pt>
                <c:pt idx="34318">
                  <c:v>0.63499114583333338</c:v>
                </c:pt>
                <c:pt idx="34319">
                  <c:v>0.63499228009259256</c:v>
                </c:pt>
                <c:pt idx="34320">
                  <c:v>0.63499343749999992</c:v>
                </c:pt>
                <c:pt idx="34321">
                  <c:v>0.63499459490740739</c:v>
                </c:pt>
                <c:pt idx="34322">
                  <c:v>0.63499575231481487</c:v>
                </c:pt>
                <c:pt idx="34323">
                  <c:v>0.6349969328703704</c:v>
                </c:pt>
                <c:pt idx="34324">
                  <c:v>0.63499806712962958</c:v>
                </c:pt>
                <c:pt idx="34325">
                  <c:v>0.63499922453703705</c:v>
                </c:pt>
                <c:pt idx="34326">
                  <c:v>0.63500045138888883</c:v>
                </c:pt>
                <c:pt idx="34327">
                  <c:v>0.63500188657407408</c:v>
                </c:pt>
                <c:pt idx="34328">
                  <c:v>0.63500275462962963</c:v>
                </c:pt>
                <c:pt idx="34329">
                  <c:v>0.63500414351851853</c:v>
                </c:pt>
                <c:pt idx="34330">
                  <c:v>0.63500517361111108</c:v>
                </c:pt>
                <c:pt idx="34331">
                  <c:v>0.63500692129629632</c:v>
                </c:pt>
                <c:pt idx="34332">
                  <c:v>0.63500819444444445</c:v>
                </c:pt>
                <c:pt idx="34333">
                  <c:v>0.63500853009259262</c:v>
                </c:pt>
                <c:pt idx="34334">
                  <c:v>0.63501026620370371</c:v>
                </c:pt>
                <c:pt idx="34335">
                  <c:v>0.63501115740740743</c:v>
                </c:pt>
                <c:pt idx="34336">
                  <c:v>0.63501195601851856</c:v>
                </c:pt>
                <c:pt idx="34337">
                  <c:v>0.63501310185185178</c:v>
                </c:pt>
                <c:pt idx="34338">
                  <c:v>0.63501429398148146</c:v>
                </c:pt>
                <c:pt idx="34339">
                  <c:v>0.63501542824074075</c:v>
                </c:pt>
                <c:pt idx="34340">
                  <c:v>0.63501658564814811</c:v>
                </c:pt>
                <c:pt idx="34341">
                  <c:v>0.63501774305555558</c:v>
                </c:pt>
                <c:pt idx="34342">
                  <c:v>0.63501890046296294</c:v>
                </c:pt>
                <c:pt idx="34343">
                  <c:v>0.63502006944444445</c:v>
                </c:pt>
                <c:pt idx="34344">
                  <c:v>0.63502121527777777</c:v>
                </c:pt>
                <c:pt idx="34345">
                  <c:v>0.63502237268518513</c:v>
                </c:pt>
                <c:pt idx="34346">
                  <c:v>0.63502355324074078</c:v>
                </c:pt>
                <c:pt idx="34347">
                  <c:v>0.63502508101851851</c:v>
                </c:pt>
                <c:pt idx="34348">
                  <c:v>0.63502611111111118</c:v>
                </c:pt>
                <c:pt idx="34349">
                  <c:v>0.63502708333333324</c:v>
                </c:pt>
                <c:pt idx="34350">
                  <c:v>0.63503010416666672</c:v>
                </c:pt>
                <c:pt idx="34351">
                  <c:v>0.63503042824074074</c:v>
                </c:pt>
                <c:pt idx="34352">
                  <c:v>0.63503113425925928</c:v>
                </c:pt>
                <c:pt idx="34353">
                  <c:v>0.63503223379629636</c:v>
                </c:pt>
                <c:pt idx="34354">
                  <c:v>0.63503356481481488</c:v>
                </c:pt>
                <c:pt idx="34355">
                  <c:v>0.63503394675925928</c:v>
                </c:pt>
                <c:pt idx="34356">
                  <c:v>0.63503509259259261</c:v>
                </c:pt>
                <c:pt idx="34357">
                  <c:v>0.63503626157407411</c:v>
                </c:pt>
                <c:pt idx="34358">
                  <c:v>0.63503741898148147</c:v>
                </c:pt>
                <c:pt idx="34359">
                  <c:v>0.6350385648148148</c:v>
                </c:pt>
                <c:pt idx="34360">
                  <c:v>0.6350397337962963</c:v>
                </c:pt>
                <c:pt idx="34361">
                  <c:v>0.63504089120370377</c:v>
                </c:pt>
                <c:pt idx="34362">
                  <c:v>0.63504204861111113</c:v>
                </c:pt>
                <c:pt idx="34363">
                  <c:v>0.63504321759259252</c:v>
                </c:pt>
                <c:pt idx="34364">
                  <c:v>0.63504436342592596</c:v>
                </c:pt>
                <c:pt idx="34365">
                  <c:v>0.63504563657407409</c:v>
                </c:pt>
                <c:pt idx="34366">
                  <c:v>0.63504723379629624</c:v>
                </c:pt>
                <c:pt idx="34367">
                  <c:v>0.63504806712962958</c:v>
                </c:pt>
                <c:pt idx="34368">
                  <c:v>0.63505078703703699</c:v>
                </c:pt>
                <c:pt idx="34369">
                  <c:v>0.63505106481481477</c:v>
                </c:pt>
                <c:pt idx="34370">
                  <c:v>0.63505142361111111</c:v>
                </c:pt>
                <c:pt idx="34371">
                  <c:v>0.63505274305555559</c:v>
                </c:pt>
                <c:pt idx="34372">
                  <c:v>0.63505436342592592</c:v>
                </c:pt>
                <c:pt idx="34373">
                  <c:v>0.63505476851851861</c:v>
                </c:pt>
                <c:pt idx="34374">
                  <c:v>0.63505638888888893</c:v>
                </c:pt>
                <c:pt idx="34375">
                  <c:v>0.63505731481481476</c:v>
                </c:pt>
                <c:pt idx="34376">
                  <c:v>0.63505825231481483</c:v>
                </c:pt>
                <c:pt idx="34377">
                  <c:v>0.63505940972222219</c:v>
                </c:pt>
                <c:pt idx="34378">
                  <c:v>0.6350606134259259</c:v>
                </c:pt>
                <c:pt idx="34379">
                  <c:v>0.63506172453703702</c:v>
                </c:pt>
                <c:pt idx="34380">
                  <c:v>0.63506288194444438</c:v>
                </c:pt>
                <c:pt idx="34381">
                  <c:v>0.63506403935185185</c:v>
                </c:pt>
                <c:pt idx="34382">
                  <c:v>0.63506519675925932</c:v>
                </c:pt>
                <c:pt idx="34383">
                  <c:v>0.63506635416666668</c:v>
                </c:pt>
                <c:pt idx="34384">
                  <c:v>0.63506751157407404</c:v>
                </c:pt>
                <c:pt idx="34385">
                  <c:v>0.6350686689814814</c:v>
                </c:pt>
                <c:pt idx="34386">
                  <c:v>0.63507009259259251</c:v>
                </c:pt>
                <c:pt idx="34387">
                  <c:v>0.63507112268518517</c:v>
                </c:pt>
                <c:pt idx="34388">
                  <c:v>0.63507336805555559</c:v>
                </c:pt>
                <c:pt idx="34389">
                  <c:v>0.63507438657407411</c:v>
                </c:pt>
                <c:pt idx="34390">
                  <c:v>0.63507475694444449</c:v>
                </c:pt>
                <c:pt idx="34391">
                  <c:v>0.63507671296296297</c:v>
                </c:pt>
                <c:pt idx="34392">
                  <c:v>0.63507702546296296</c:v>
                </c:pt>
                <c:pt idx="34393">
                  <c:v>0.63507828703703706</c:v>
                </c:pt>
                <c:pt idx="34394">
                  <c:v>0.63507978009259258</c:v>
                </c:pt>
                <c:pt idx="34395">
                  <c:v>0.63508065972222216</c:v>
                </c:pt>
                <c:pt idx="34396">
                  <c:v>0.63508140046296302</c:v>
                </c:pt>
                <c:pt idx="34397">
                  <c:v>0.63508254629629624</c:v>
                </c:pt>
                <c:pt idx="34398">
                  <c:v>0.63508371527777774</c:v>
                </c:pt>
                <c:pt idx="34399">
                  <c:v>0.63508486111111118</c:v>
                </c:pt>
                <c:pt idx="34400">
                  <c:v>0.63508603009259257</c:v>
                </c:pt>
                <c:pt idx="34401">
                  <c:v>0.63508718750000004</c:v>
                </c:pt>
                <c:pt idx="34402">
                  <c:v>0.6350883449074074</c:v>
                </c:pt>
                <c:pt idx="34403">
                  <c:v>0.63508952546296293</c:v>
                </c:pt>
                <c:pt idx="34404">
                  <c:v>0.6350906481481482</c:v>
                </c:pt>
                <c:pt idx="34405">
                  <c:v>0.63509181712962959</c:v>
                </c:pt>
                <c:pt idx="34406">
                  <c:v>0.63509328703703705</c:v>
                </c:pt>
                <c:pt idx="34407">
                  <c:v>0.63509445601851855</c:v>
                </c:pt>
                <c:pt idx="34408">
                  <c:v>0.63509621527777782</c:v>
                </c:pt>
                <c:pt idx="34409">
                  <c:v>0.63509660879629637</c:v>
                </c:pt>
                <c:pt idx="34410">
                  <c:v>0.63509822916666669</c:v>
                </c:pt>
                <c:pt idx="34411">
                  <c:v>0.63509953703703703</c:v>
                </c:pt>
                <c:pt idx="34412">
                  <c:v>0.63510031249999999</c:v>
                </c:pt>
                <c:pt idx="34413">
                  <c:v>0.63510175925925927</c:v>
                </c:pt>
                <c:pt idx="34414">
                  <c:v>0.63510280092592586</c:v>
                </c:pt>
                <c:pt idx="34415">
                  <c:v>0.6351034143518518</c:v>
                </c:pt>
                <c:pt idx="34416">
                  <c:v>0.6351045486111111</c:v>
                </c:pt>
                <c:pt idx="34417">
                  <c:v>0.63510569444444442</c:v>
                </c:pt>
                <c:pt idx="34418">
                  <c:v>0.6351068865740741</c:v>
                </c:pt>
                <c:pt idx="34419">
                  <c:v>0.63510800925925925</c:v>
                </c:pt>
                <c:pt idx="34420">
                  <c:v>0.63510917824074076</c:v>
                </c:pt>
                <c:pt idx="34421">
                  <c:v>0.63511033564814823</c:v>
                </c:pt>
                <c:pt idx="34422">
                  <c:v>0.63511149305555559</c:v>
                </c:pt>
                <c:pt idx="34423">
                  <c:v>0.63511267361111112</c:v>
                </c:pt>
                <c:pt idx="34424">
                  <c:v>0.63511380787037031</c:v>
                </c:pt>
                <c:pt idx="34425">
                  <c:v>0.63511496527777778</c:v>
                </c:pt>
                <c:pt idx="34426">
                  <c:v>0.63511643518518512</c:v>
                </c:pt>
                <c:pt idx="34427">
                  <c:v>0.63511766203703701</c:v>
                </c:pt>
                <c:pt idx="34428">
                  <c:v>0.63511885416666669</c:v>
                </c:pt>
                <c:pt idx="34429">
                  <c:v>0.63512072916666662</c:v>
                </c:pt>
                <c:pt idx="34430">
                  <c:v>0.6351214467592593</c:v>
                </c:pt>
                <c:pt idx="34431">
                  <c:v>0.63512190972222227</c:v>
                </c:pt>
                <c:pt idx="34432">
                  <c:v>0.63512359953703701</c:v>
                </c:pt>
                <c:pt idx="34433">
                  <c:v>0.6351247337962963</c:v>
                </c:pt>
                <c:pt idx="34434">
                  <c:v>0.63512538194444446</c:v>
                </c:pt>
                <c:pt idx="34435">
                  <c:v>0.63512653935185182</c:v>
                </c:pt>
                <c:pt idx="34436">
                  <c:v>0.63512769675925929</c:v>
                </c:pt>
                <c:pt idx="34437">
                  <c:v>0.63512885416666665</c:v>
                </c:pt>
                <c:pt idx="34438">
                  <c:v>0.63513003472222218</c:v>
                </c:pt>
                <c:pt idx="34439">
                  <c:v>0.63513116898148148</c:v>
                </c:pt>
                <c:pt idx="34440">
                  <c:v>0.63513232638888883</c:v>
                </c:pt>
                <c:pt idx="34441">
                  <c:v>0.63513348379629631</c:v>
                </c:pt>
                <c:pt idx="34442">
                  <c:v>0.63513464120370378</c:v>
                </c:pt>
                <c:pt idx="34443">
                  <c:v>0.63513583333333334</c:v>
                </c:pt>
                <c:pt idx="34444">
                  <c:v>0.63513717592592589</c:v>
                </c:pt>
                <c:pt idx="34445">
                  <c:v>0.63513822916666662</c:v>
                </c:pt>
                <c:pt idx="34446">
                  <c:v>0.63513950231481486</c:v>
                </c:pt>
                <c:pt idx="34447">
                  <c:v>0.63514063657407405</c:v>
                </c:pt>
                <c:pt idx="34448">
                  <c:v>0.63514239583333332</c:v>
                </c:pt>
                <c:pt idx="34449">
                  <c:v>0.63514291666666667</c:v>
                </c:pt>
                <c:pt idx="34450">
                  <c:v>0.63514440972222219</c:v>
                </c:pt>
                <c:pt idx="34451">
                  <c:v>0.6351456134259259</c:v>
                </c:pt>
                <c:pt idx="34452">
                  <c:v>0.63514621527777781</c:v>
                </c:pt>
                <c:pt idx="34453">
                  <c:v>0.63514739583333335</c:v>
                </c:pt>
                <c:pt idx="34454">
                  <c:v>0.63514853009259253</c:v>
                </c:pt>
                <c:pt idx="34455">
                  <c:v>0.63514967592592597</c:v>
                </c:pt>
                <c:pt idx="34456">
                  <c:v>0.63515083333333333</c:v>
                </c:pt>
                <c:pt idx="34457">
                  <c:v>0.63515200231481483</c:v>
                </c:pt>
                <c:pt idx="34458">
                  <c:v>0.6351531944444444</c:v>
                </c:pt>
                <c:pt idx="34459">
                  <c:v>0.63515431712962966</c:v>
                </c:pt>
                <c:pt idx="34460">
                  <c:v>0.63515547453703702</c:v>
                </c:pt>
                <c:pt idx="34461">
                  <c:v>0.63515663194444449</c:v>
                </c:pt>
                <c:pt idx="34462">
                  <c:v>0.63515789351851848</c:v>
                </c:pt>
                <c:pt idx="34463">
                  <c:v>0.63516012731481486</c:v>
                </c:pt>
                <c:pt idx="34464">
                  <c:v>0.63516041666666667</c:v>
                </c:pt>
                <c:pt idx="34465">
                  <c:v>0.63516145833333326</c:v>
                </c:pt>
                <c:pt idx="34466">
                  <c:v>0.63516371527777771</c:v>
                </c:pt>
                <c:pt idx="34467">
                  <c:v>0.63516422453703703</c:v>
                </c:pt>
                <c:pt idx="34468">
                  <c:v>0.63516478009259258</c:v>
                </c:pt>
                <c:pt idx="34469">
                  <c:v>0.63516619212962955</c:v>
                </c:pt>
                <c:pt idx="34470">
                  <c:v>0.63516741898148144</c:v>
                </c:pt>
                <c:pt idx="34471">
                  <c:v>0.63516937499999993</c:v>
                </c:pt>
                <c:pt idx="34472">
                  <c:v>0.6351694560185186</c:v>
                </c:pt>
                <c:pt idx="34473">
                  <c:v>0.63517054398148154</c:v>
                </c:pt>
                <c:pt idx="34474">
                  <c:v>0.63517167824074072</c:v>
                </c:pt>
                <c:pt idx="34475">
                  <c:v>0.63517283564814808</c:v>
                </c:pt>
                <c:pt idx="34476">
                  <c:v>0.63517399305555555</c:v>
                </c:pt>
                <c:pt idx="34477">
                  <c:v>0.63517513888888888</c:v>
                </c:pt>
                <c:pt idx="34478">
                  <c:v>0.63517633101851856</c:v>
                </c:pt>
                <c:pt idx="34479">
                  <c:v>0.63517746527777774</c:v>
                </c:pt>
                <c:pt idx="34480">
                  <c:v>0.6351786226851851</c:v>
                </c:pt>
                <c:pt idx="34481">
                  <c:v>0.63517978009259268</c:v>
                </c:pt>
                <c:pt idx="34482">
                  <c:v>0.63518093750000004</c:v>
                </c:pt>
                <c:pt idx="34483">
                  <c:v>0.63518248842592595</c:v>
                </c:pt>
                <c:pt idx="34484">
                  <c:v>0.63518368055555563</c:v>
                </c:pt>
                <c:pt idx="34485">
                  <c:v>0.63518475694444443</c:v>
                </c:pt>
                <c:pt idx="34486">
                  <c:v>0.63518600694444449</c:v>
                </c:pt>
                <c:pt idx="34487">
                  <c:v>0.63518752314814808</c:v>
                </c:pt>
                <c:pt idx="34488">
                  <c:v>0.63518814814814817</c:v>
                </c:pt>
                <c:pt idx="34489">
                  <c:v>0.63519008101851859</c:v>
                </c:pt>
                <c:pt idx="34490">
                  <c:v>0.63519091435185193</c:v>
                </c:pt>
                <c:pt idx="34491">
                  <c:v>0.63519135416666672</c:v>
                </c:pt>
                <c:pt idx="34492">
                  <c:v>0.63519251157407408</c:v>
                </c:pt>
                <c:pt idx="34493">
                  <c:v>0.63519369212962962</c:v>
                </c:pt>
                <c:pt idx="34494">
                  <c:v>0.63519481481481488</c:v>
                </c:pt>
                <c:pt idx="34495">
                  <c:v>0.63519598379629627</c:v>
                </c:pt>
                <c:pt idx="34496">
                  <c:v>0.63519714120370374</c:v>
                </c:pt>
                <c:pt idx="34497">
                  <c:v>0.6351982986111111</c:v>
                </c:pt>
                <c:pt idx="34498">
                  <c:v>0.63519947916666664</c:v>
                </c:pt>
                <c:pt idx="34499">
                  <c:v>0.63520061342592593</c:v>
                </c:pt>
                <c:pt idx="34500">
                  <c:v>0.63520177083333329</c:v>
                </c:pt>
                <c:pt idx="34501">
                  <c:v>0.63520296296296297</c:v>
                </c:pt>
                <c:pt idx="34502">
                  <c:v>0.63520510416666665</c:v>
                </c:pt>
                <c:pt idx="34503">
                  <c:v>0.63520634259259257</c:v>
                </c:pt>
                <c:pt idx="34504">
                  <c:v>0.63520667824074073</c:v>
                </c:pt>
                <c:pt idx="34505">
                  <c:v>0.63520759259259263</c:v>
                </c:pt>
                <c:pt idx="34506">
                  <c:v>0.63520931712962958</c:v>
                </c:pt>
                <c:pt idx="34507">
                  <c:v>0.63521000000000005</c:v>
                </c:pt>
                <c:pt idx="34508">
                  <c:v>0.63521162037037038</c:v>
                </c:pt>
                <c:pt idx="34509">
                  <c:v>0.63521254629629631</c:v>
                </c:pt>
                <c:pt idx="34510">
                  <c:v>0.63521334490740733</c:v>
                </c:pt>
                <c:pt idx="34511">
                  <c:v>0.6352145023148148</c:v>
                </c:pt>
                <c:pt idx="34512">
                  <c:v>0.63521565972222227</c:v>
                </c:pt>
                <c:pt idx="34513">
                  <c:v>0.63521684027777781</c:v>
                </c:pt>
                <c:pt idx="34514">
                  <c:v>0.63521797453703699</c:v>
                </c:pt>
                <c:pt idx="34515">
                  <c:v>0.63521912037037043</c:v>
                </c:pt>
                <c:pt idx="34516">
                  <c:v>0.63522028935185193</c:v>
                </c:pt>
                <c:pt idx="34517">
                  <c:v>0.63522144675925929</c:v>
                </c:pt>
                <c:pt idx="34518">
                  <c:v>0.63522263888888886</c:v>
                </c:pt>
                <c:pt idx="34519">
                  <c:v>0.63522376157407401</c:v>
                </c:pt>
                <c:pt idx="34520">
                  <c:v>0.63522527777777782</c:v>
                </c:pt>
                <c:pt idx="34521">
                  <c:v>0.63522644675925932</c:v>
                </c:pt>
                <c:pt idx="34522">
                  <c:v>0.63522723379629631</c:v>
                </c:pt>
                <c:pt idx="34523">
                  <c:v>0.6352298842592593</c:v>
                </c:pt>
                <c:pt idx="34524">
                  <c:v>0.6352300462962962</c:v>
                </c:pt>
                <c:pt idx="34525">
                  <c:v>0.63523109953703705</c:v>
                </c:pt>
                <c:pt idx="34526">
                  <c:v>0.63523319444444448</c:v>
                </c:pt>
                <c:pt idx="34527">
                  <c:v>0.6352335185185185</c:v>
                </c:pt>
                <c:pt idx="34528">
                  <c:v>0.63523439814814819</c:v>
                </c:pt>
                <c:pt idx="34529">
                  <c:v>0.6352360416666667</c:v>
                </c:pt>
                <c:pt idx="34530">
                  <c:v>0.63523649305555552</c:v>
                </c:pt>
                <c:pt idx="34531">
                  <c:v>0.63523765046296299</c:v>
                </c:pt>
                <c:pt idx="34532">
                  <c:v>0.63523880787037035</c:v>
                </c:pt>
                <c:pt idx="34533">
                  <c:v>0.63523998842592588</c:v>
                </c:pt>
                <c:pt idx="34534">
                  <c:v>0.63524111111111115</c:v>
                </c:pt>
                <c:pt idx="34535">
                  <c:v>0.63524228009259254</c:v>
                </c:pt>
                <c:pt idx="34536">
                  <c:v>0.63524343750000001</c:v>
                </c:pt>
                <c:pt idx="34537">
                  <c:v>0.63524459490740748</c:v>
                </c:pt>
                <c:pt idx="34538">
                  <c:v>0.63524577546296301</c:v>
                </c:pt>
                <c:pt idx="34539">
                  <c:v>0.6352469097222222</c:v>
                </c:pt>
                <c:pt idx="34540">
                  <c:v>0.63524806712962956</c:v>
                </c:pt>
                <c:pt idx="34541">
                  <c:v>0.63525026620370373</c:v>
                </c:pt>
                <c:pt idx="34542">
                  <c:v>0.63525141203703706</c:v>
                </c:pt>
                <c:pt idx="34543">
                  <c:v>0.63525172453703704</c:v>
                </c:pt>
                <c:pt idx="34544">
                  <c:v>0.63525288194444451</c:v>
                </c:pt>
                <c:pt idx="34545">
                  <c:v>0.63525438657407407</c:v>
                </c:pt>
                <c:pt idx="34546">
                  <c:v>0.63525503472222222</c:v>
                </c:pt>
                <c:pt idx="34547">
                  <c:v>0.63525674768518514</c:v>
                </c:pt>
                <c:pt idx="34548">
                  <c:v>0.6352575231481481</c:v>
                </c:pt>
                <c:pt idx="34549">
                  <c:v>0.63525848379629624</c:v>
                </c:pt>
                <c:pt idx="34550">
                  <c:v>0.63525964120370371</c:v>
                </c:pt>
                <c:pt idx="34551">
                  <c:v>0.63526079861111118</c:v>
                </c:pt>
                <c:pt idx="34552">
                  <c:v>0.63526195601851854</c:v>
                </c:pt>
                <c:pt idx="34553">
                  <c:v>0.63526313657407407</c:v>
                </c:pt>
                <c:pt idx="34554">
                  <c:v>0.6352642824074074</c:v>
                </c:pt>
                <c:pt idx="34555">
                  <c:v>0.63526541666666669</c:v>
                </c:pt>
                <c:pt idx="34556">
                  <c:v>0.6352665856481482</c:v>
                </c:pt>
                <c:pt idx="34557">
                  <c:v>0.63526773148148141</c:v>
                </c:pt>
                <c:pt idx="34558">
                  <c:v>0.63526893518518512</c:v>
                </c:pt>
                <c:pt idx="34559">
                  <c:v>0.63527052083333335</c:v>
                </c:pt>
                <c:pt idx="34560">
                  <c:v>0.63527127314814813</c:v>
                </c:pt>
                <c:pt idx="34561">
                  <c:v>0.63527240740740742</c:v>
                </c:pt>
                <c:pt idx="34562">
                  <c:v>0.63527430555555553</c:v>
                </c:pt>
                <c:pt idx="34563">
                  <c:v>0.63527518518518511</c:v>
                </c:pt>
                <c:pt idx="34564">
                  <c:v>0.63527658564814815</c:v>
                </c:pt>
                <c:pt idx="34565">
                  <c:v>0.63527821759259262</c:v>
                </c:pt>
                <c:pt idx="34566">
                  <c:v>0.63528045138888889</c:v>
                </c:pt>
                <c:pt idx="34567">
                  <c:v>0.63528162037037039</c:v>
                </c:pt>
                <c:pt idx="34568">
                  <c:v>0.63528177083333337</c:v>
                </c:pt>
                <c:pt idx="34569">
                  <c:v>0.63528283564814814</c:v>
                </c:pt>
                <c:pt idx="34570">
                  <c:v>0.6352839930555555</c:v>
                </c:pt>
                <c:pt idx="34571">
                  <c:v>0.63528515046296297</c:v>
                </c:pt>
                <c:pt idx="34572">
                  <c:v>0.63528631944444447</c:v>
                </c:pt>
                <c:pt idx="34573">
                  <c:v>0.63528747685185194</c:v>
                </c:pt>
                <c:pt idx="34574">
                  <c:v>0.63528862268518516</c:v>
                </c:pt>
                <c:pt idx="34575">
                  <c:v>0.63528979166666666</c:v>
                </c:pt>
                <c:pt idx="34576">
                  <c:v>0.63529101851851855</c:v>
                </c:pt>
                <c:pt idx="34577">
                  <c:v>0.63529209490740746</c:v>
                </c:pt>
                <c:pt idx="34578">
                  <c:v>0.63529325231481482</c:v>
                </c:pt>
                <c:pt idx="34579">
                  <c:v>0.63529445601851853</c:v>
                </c:pt>
                <c:pt idx="34580">
                  <c:v>0.6352966898148148</c:v>
                </c:pt>
                <c:pt idx="34581">
                  <c:v>0.63529800925925928</c:v>
                </c:pt>
                <c:pt idx="34582">
                  <c:v>0.63529920138888896</c:v>
                </c:pt>
                <c:pt idx="34583">
                  <c:v>0.63529957175925933</c:v>
                </c:pt>
                <c:pt idx="34584">
                  <c:v>0.63530086805555563</c:v>
                </c:pt>
                <c:pt idx="34585">
                  <c:v>0.63530246527777778</c:v>
                </c:pt>
                <c:pt idx="34586">
                  <c:v>0.63530282407407401</c:v>
                </c:pt>
                <c:pt idx="34587">
                  <c:v>0.63530373842592591</c:v>
                </c:pt>
                <c:pt idx="34588">
                  <c:v>0.63530554398148142</c:v>
                </c:pt>
                <c:pt idx="34589">
                  <c:v>0.63530605324074074</c:v>
                </c:pt>
                <c:pt idx="34590">
                  <c:v>0.63530714120370368</c:v>
                </c:pt>
                <c:pt idx="34591">
                  <c:v>0.63530829861111116</c:v>
                </c:pt>
                <c:pt idx="34592">
                  <c:v>0.63530946759259255</c:v>
                </c:pt>
                <c:pt idx="34593">
                  <c:v>0.63531061342592587</c:v>
                </c:pt>
                <c:pt idx="34594">
                  <c:v>0.63531178240740738</c:v>
                </c:pt>
                <c:pt idx="34595">
                  <c:v>0.6353129282407407</c:v>
                </c:pt>
                <c:pt idx="34596">
                  <c:v>0.63531408564814817</c:v>
                </c:pt>
                <c:pt idx="34597">
                  <c:v>0.63531524305555553</c:v>
                </c:pt>
                <c:pt idx="34598">
                  <c:v>0.635316400462963</c:v>
                </c:pt>
                <c:pt idx="34599">
                  <c:v>0.63531755787037036</c:v>
                </c:pt>
                <c:pt idx="34600">
                  <c:v>0.63531918981481483</c:v>
                </c:pt>
                <c:pt idx="34601">
                  <c:v>0.63532068287037036</c:v>
                </c:pt>
                <c:pt idx="34602">
                  <c:v>0.63532113425925929</c:v>
                </c:pt>
                <c:pt idx="34603">
                  <c:v>0.63532298611111115</c:v>
                </c:pt>
                <c:pt idx="34604">
                  <c:v>0.63532414351851851</c:v>
                </c:pt>
                <c:pt idx="34605">
                  <c:v>0.63532465277777783</c:v>
                </c:pt>
                <c:pt idx="34606">
                  <c:v>0.63532586805555558</c:v>
                </c:pt>
                <c:pt idx="34607">
                  <c:v>0.63532700231481476</c:v>
                </c:pt>
                <c:pt idx="34608">
                  <c:v>0.63532812500000002</c:v>
                </c:pt>
                <c:pt idx="34609">
                  <c:v>0.6353295370370371</c:v>
                </c:pt>
                <c:pt idx="34610">
                  <c:v>0.63533028935185176</c:v>
                </c:pt>
                <c:pt idx="34611">
                  <c:v>0.63533144675925923</c:v>
                </c:pt>
                <c:pt idx="34612">
                  <c:v>0.6353326041666667</c:v>
                </c:pt>
                <c:pt idx="34613">
                  <c:v>0.63533376157407406</c:v>
                </c:pt>
                <c:pt idx="34614">
                  <c:v>0.63533491898148142</c:v>
                </c:pt>
                <c:pt idx="34615">
                  <c:v>0.63533608796296293</c:v>
                </c:pt>
                <c:pt idx="34616">
                  <c:v>0.6353372453703704</c:v>
                </c:pt>
                <c:pt idx="34617">
                  <c:v>0.63533840277777776</c:v>
                </c:pt>
                <c:pt idx="34618">
                  <c:v>0.63533954861111108</c:v>
                </c:pt>
                <c:pt idx="34619">
                  <c:v>0.63534070601851844</c:v>
                </c:pt>
                <c:pt idx="34620">
                  <c:v>0.6353421759259259</c:v>
                </c:pt>
                <c:pt idx="34621">
                  <c:v>0.63534339120370376</c:v>
                </c:pt>
                <c:pt idx="34622">
                  <c:v>0.63534456018518515</c:v>
                </c:pt>
                <c:pt idx="34623">
                  <c:v>0.63534623842592597</c:v>
                </c:pt>
                <c:pt idx="34624">
                  <c:v>0.63534659722222231</c:v>
                </c:pt>
                <c:pt idx="34625">
                  <c:v>0.63534766203703708</c:v>
                </c:pt>
                <c:pt idx="34626">
                  <c:v>0.63534968750000009</c:v>
                </c:pt>
                <c:pt idx="34627">
                  <c:v>0.63535008101851853</c:v>
                </c:pt>
                <c:pt idx="34628">
                  <c:v>0.63535146990740743</c:v>
                </c:pt>
                <c:pt idx="34629">
                  <c:v>0.63535262731481479</c:v>
                </c:pt>
                <c:pt idx="34630">
                  <c:v>0.63535453703703704</c:v>
                </c:pt>
                <c:pt idx="34631">
                  <c:v>0.63535462962962963</c:v>
                </c:pt>
                <c:pt idx="34632">
                  <c:v>0.63535575231481478</c:v>
                </c:pt>
                <c:pt idx="34633">
                  <c:v>0.63535690972222225</c:v>
                </c:pt>
                <c:pt idx="34634">
                  <c:v>0.63535806712962961</c:v>
                </c:pt>
                <c:pt idx="34635">
                  <c:v>0.63535922453703697</c:v>
                </c:pt>
                <c:pt idx="34636">
                  <c:v>0.63536038194444444</c:v>
                </c:pt>
                <c:pt idx="34637">
                  <c:v>0.63536153935185191</c:v>
                </c:pt>
                <c:pt idx="34638">
                  <c:v>0.63536269675925927</c:v>
                </c:pt>
                <c:pt idx="34639">
                  <c:v>0.63536385416666663</c:v>
                </c:pt>
                <c:pt idx="34640">
                  <c:v>0.63536501157407399</c:v>
                </c:pt>
                <c:pt idx="34641">
                  <c:v>0.63536656250000001</c:v>
                </c:pt>
                <c:pt idx="34642">
                  <c:v>0.63536732638888893</c:v>
                </c:pt>
                <c:pt idx="34643">
                  <c:v>0.63536951388888885</c:v>
                </c:pt>
                <c:pt idx="34644">
                  <c:v>0.63537078703703709</c:v>
                </c:pt>
                <c:pt idx="34645">
                  <c:v>0.63537135416666668</c:v>
                </c:pt>
                <c:pt idx="34646">
                  <c:v>0.63537307870370363</c:v>
                </c:pt>
                <c:pt idx="34647">
                  <c:v>0.63537343749999997</c:v>
                </c:pt>
                <c:pt idx="34648">
                  <c:v>0.63537443287037043</c:v>
                </c:pt>
                <c:pt idx="34649">
                  <c:v>0.6353757523148148</c:v>
                </c:pt>
                <c:pt idx="34650">
                  <c:v>0.6353767939814815</c:v>
                </c:pt>
                <c:pt idx="34651">
                  <c:v>0.63537774305555561</c:v>
                </c:pt>
                <c:pt idx="34652">
                  <c:v>0.63537890046296297</c:v>
                </c:pt>
                <c:pt idx="34653">
                  <c:v>0.63538005787037033</c:v>
                </c:pt>
                <c:pt idx="34654">
                  <c:v>0.6353812152777778</c:v>
                </c:pt>
                <c:pt idx="34655">
                  <c:v>0.6353823842592593</c:v>
                </c:pt>
                <c:pt idx="34656">
                  <c:v>0.63538353009259263</c:v>
                </c:pt>
                <c:pt idx="34657">
                  <c:v>0.63538468749999999</c:v>
                </c:pt>
                <c:pt idx="34658">
                  <c:v>0.63538584490740735</c:v>
                </c:pt>
                <c:pt idx="34659">
                  <c:v>0.63538701388888896</c:v>
                </c:pt>
                <c:pt idx="34660">
                  <c:v>0.63538815972222218</c:v>
                </c:pt>
                <c:pt idx="34661">
                  <c:v>0.63538967592592588</c:v>
                </c:pt>
                <c:pt idx="34662">
                  <c:v>0.63539181712962967</c:v>
                </c:pt>
                <c:pt idx="34663">
                  <c:v>0.63539269675925925</c:v>
                </c:pt>
                <c:pt idx="34664">
                  <c:v>0.63539333333333325</c:v>
                </c:pt>
                <c:pt idx="34665">
                  <c:v>0.63539534722222224</c:v>
                </c:pt>
                <c:pt idx="34666">
                  <c:v>0.6353961574074074</c:v>
                </c:pt>
                <c:pt idx="34667">
                  <c:v>0.63539725694444438</c:v>
                </c:pt>
                <c:pt idx="34668">
                  <c:v>0.63539787037037032</c:v>
                </c:pt>
                <c:pt idx="34669">
                  <c:v>0.63539879629629625</c:v>
                </c:pt>
                <c:pt idx="34670">
                  <c:v>0.63540089120370369</c:v>
                </c:pt>
                <c:pt idx="34671">
                  <c:v>0.6354011805555555</c:v>
                </c:pt>
                <c:pt idx="34672">
                  <c:v>0.63540204861111116</c:v>
                </c:pt>
                <c:pt idx="34673">
                  <c:v>0.63540320601851852</c:v>
                </c:pt>
                <c:pt idx="34674">
                  <c:v>0.63540436342592588</c:v>
                </c:pt>
                <c:pt idx="34675">
                  <c:v>0.63540552083333335</c:v>
                </c:pt>
                <c:pt idx="34676">
                  <c:v>0.63540668981481485</c:v>
                </c:pt>
                <c:pt idx="34677">
                  <c:v>0.63540783564814818</c:v>
                </c:pt>
                <c:pt idx="34678">
                  <c:v>0.63540899305555554</c:v>
                </c:pt>
                <c:pt idx="34679">
                  <c:v>0.6354101504629629</c:v>
                </c:pt>
                <c:pt idx="34680">
                  <c:v>0.6354113194444444</c:v>
                </c:pt>
                <c:pt idx="34681">
                  <c:v>0.63541246527777784</c:v>
                </c:pt>
                <c:pt idx="34682">
                  <c:v>0.63541489583333333</c:v>
                </c:pt>
                <c:pt idx="34683">
                  <c:v>0.63541648148148144</c:v>
                </c:pt>
                <c:pt idx="34684">
                  <c:v>0.63541799768518514</c:v>
                </c:pt>
                <c:pt idx="34685">
                  <c:v>0.63541932870370377</c:v>
                </c:pt>
                <c:pt idx="34686">
                  <c:v>0.63541996527777778</c:v>
                </c:pt>
                <c:pt idx="34687">
                  <c:v>0.63542239583333338</c:v>
                </c:pt>
                <c:pt idx="34688">
                  <c:v>0.63542256944444442</c:v>
                </c:pt>
                <c:pt idx="34689">
                  <c:v>0.6354236689814815</c:v>
                </c:pt>
                <c:pt idx="34690">
                  <c:v>0.63542554398148143</c:v>
                </c:pt>
                <c:pt idx="34691">
                  <c:v>0.63542589120370374</c:v>
                </c:pt>
                <c:pt idx="34692">
                  <c:v>0.63542674768518514</c:v>
                </c:pt>
                <c:pt idx="34693">
                  <c:v>0.63542789351851858</c:v>
                </c:pt>
                <c:pt idx="34694">
                  <c:v>0.63542906250000009</c:v>
                </c:pt>
                <c:pt idx="34695">
                  <c:v>0.63543021990740745</c:v>
                </c:pt>
                <c:pt idx="34696">
                  <c:v>0.6354313773148148</c:v>
                </c:pt>
                <c:pt idx="34697">
                  <c:v>0.63543252314814813</c:v>
                </c:pt>
                <c:pt idx="34698">
                  <c:v>0.63543369212962963</c:v>
                </c:pt>
                <c:pt idx="34699">
                  <c:v>0.63543483796296296</c:v>
                </c:pt>
                <c:pt idx="34700">
                  <c:v>0.63543599537037032</c:v>
                </c:pt>
                <c:pt idx="34701">
                  <c:v>0.63543715277777779</c:v>
                </c:pt>
                <c:pt idx="34702">
                  <c:v>0.63543864583333332</c:v>
                </c:pt>
                <c:pt idx="34703">
                  <c:v>0.63543966435185184</c:v>
                </c:pt>
                <c:pt idx="34704">
                  <c:v>0.63544098379629632</c:v>
                </c:pt>
                <c:pt idx="34705">
                  <c:v>0.63544289351851857</c:v>
                </c:pt>
                <c:pt idx="34706">
                  <c:v>0.63544336805555557</c:v>
                </c:pt>
                <c:pt idx="34707">
                  <c:v>0.6354442939814815</c:v>
                </c:pt>
                <c:pt idx="34708">
                  <c:v>0.63544556712962963</c:v>
                </c:pt>
                <c:pt idx="34709">
                  <c:v>0.63544678240740737</c:v>
                </c:pt>
                <c:pt idx="34710">
                  <c:v>0.63544770833333331</c:v>
                </c:pt>
                <c:pt idx="34711">
                  <c:v>0.63544898148148155</c:v>
                </c:pt>
                <c:pt idx="34712">
                  <c:v>0.6354498842592593</c:v>
                </c:pt>
                <c:pt idx="34713">
                  <c:v>0.63545104166666666</c:v>
                </c:pt>
                <c:pt idx="34714">
                  <c:v>0.63545219907407402</c:v>
                </c:pt>
                <c:pt idx="34715">
                  <c:v>0.63545335648148149</c:v>
                </c:pt>
                <c:pt idx="34716">
                  <c:v>0.63545451388888885</c:v>
                </c:pt>
                <c:pt idx="34717">
                  <c:v>0.63545567129629632</c:v>
                </c:pt>
                <c:pt idx="34718">
                  <c:v>0.63545684027777771</c:v>
                </c:pt>
                <c:pt idx="34719">
                  <c:v>0.63545798611111115</c:v>
                </c:pt>
                <c:pt idx="34720">
                  <c:v>0.63545914351851851</c:v>
                </c:pt>
                <c:pt idx="34721">
                  <c:v>0.63546030092592587</c:v>
                </c:pt>
                <c:pt idx="34722">
                  <c:v>0.63546152777777776</c:v>
                </c:pt>
                <c:pt idx="34723">
                  <c:v>0.63546262731481484</c:v>
                </c:pt>
                <c:pt idx="34724">
                  <c:v>0.63546436342592594</c:v>
                </c:pt>
                <c:pt idx="34725">
                  <c:v>0.63546499999999995</c:v>
                </c:pt>
                <c:pt idx="34726">
                  <c:v>0.63546724537037036</c:v>
                </c:pt>
                <c:pt idx="34727">
                  <c:v>0.63546821759259253</c:v>
                </c:pt>
                <c:pt idx="34728">
                  <c:v>0.63546856481481473</c:v>
                </c:pt>
                <c:pt idx="34729">
                  <c:v>0.63547006944444451</c:v>
                </c:pt>
                <c:pt idx="34730">
                  <c:v>0.63547082175925917</c:v>
                </c:pt>
                <c:pt idx="34731">
                  <c:v>0.63547187499999991</c:v>
                </c:pt>
                <c:pt idx="34732">
                  <c:v>0.63547303240740749</c:v>
                </c:pt>
                <c:pt idx="34733">
                  <c:v>0.63547418981481485</c:v>
                </c:pt>
                <c:pt idx="34734">
                  <c:v>0.63547534722222221</c:v>
                </c:pt>
                <c:pt idx="34735">
                  <c:v>0.63547650462962957</c:v>
                </c:pt>
                <c:pt idx="34736">
                  <c:v>0.63547766203703704</c:v>
                </c:pt>
                <c:pt idx="34737">
                  <c:v>0.63547881944444451</c:v>
                </c:pt>
                <c:pt idx="34738">
                  <c:v>0.63547997685185187</c:v>
                </c:pt>
                <c:pt idx="34739">
                  <c:v>0.63548114583333337</c:v>
                </c:pt>
                <c:pt idx="34740">
                  <c:v>0.6354822916666667</c:v>
                </c:pt>
                <c:pt idx="34741">
                  <c:v>0.63548359953703704</c:v>
                </c:pt>
                <c:pt idx="34742">
                  <c:v>0.63548468749999998</c:v>
                </c:pt>
                <c:pt idx="34743">
                  <c:v>0.63548703703703702</c:v>
                </c:pt>
                <c:pt idx="34744">
                  <c:v>0.6354875694444444</c:v>
                </c:pt>
                <c:pt idx="34745">
                  <c:v>0.6354882638888889</c:v>
                </c:pt>
                <c:pt idx="34746">
                  <c:v>0.63549030092592595</c:v>
                </c:pt>
                <c:pt idx="34747">
                  <c:v>0.63549092592592593</c:v>
                </c:pt>
                <c:pt idx="34748">
                  <c:v>0.63549155092592591</c:v>
                </c:pt>
                <c:pt idx="34749">
                  <c:v>0.63549423611111111</c:v>
                </c:pt>
                <c:pt idx="34750">
                  <c:v>0.63549468750000004</c:v>
                </c:pt>
                <c:pt idx="34751">
                  <c:v>0.6354950231481481</c:v>
                </c:pt>
                <c:pt idx="34752">
                  <c:v>0.6354961921296296</c:v>
                </c:pt>
                <c:pt idx="34753">
                  <c:v>0.63549733796296293</c:v>
                </c:pt>
                <c:pt idx="34754">
                  <c:v>0.63549850694444443</c:v>
                </c:pt>
                <c:pt idx="34755">
                  <c:v>0.6354996643518519</c:v>
                </c:pt>
                <c:pt idx="34756">
                  <c:v>0.63550081018518512</c:v>
                </c:pt>
                <c:pt idx="34757">
                  <c:v>0.63550196759259259</c:v>
                </c:pt>
                <c:pt idx="34758">
                  <c:v>0.63550312500000006</c:v>
                </c:pt>
                <c:pt idx="34759">
                  <c:v>0.63550428240740742</c:v>
                </c:pt>
                <c:pt idx="34760">
                  <c:v>0.63550545138888892</c:v>
                </c:pt>
                <c:pt idx="34761">
                  <c:v>0.63550695601851848</c:v>
                </c:pt>
                <c:pt idx="34762">
                  <c:v>0.63550810185185191</c:v>
                </c:pt>
                <c:pt idx="34763">
                  <c:v>0.63550996527777781</c:v>
                </c:pt>
                <c:pt idx="34764">
                  <c:v>0.63551174768518515</c:v>
                </c:pt>
                <c:pt idx="34765">
                  <c:v>0.63551280092592588</c:v>
                </c:pt>
                <c:pt idx="34766">
                  <c:v>0.63551491898148149</c:v>
                </c:pt>
                <c:pt idx="34767">
                  <c:v>0.63551527777777772</c:v>
                </c:pt>
                <c:pt idx="34768">
                  <c:v>0.63551688657407412</c:v>
                </c:pt>
                <c:pt idx="34769">
                  <c:v>0.6355176388888889</c:v>
                </c:pt>
                <c:pt idx="34770">
                  <c:v>0.63551856481481472</c:v>
                </c:pt>
                <c:pt idx="34771">
                  <c:v>0.63551972222222219</c:v>
                </c:pt>
                <c:pt idx="34772">
                  <c:v>0.6355208912037037</c:v>
                </c:pt>
                <c:pt idx="34773">
                  <c:v>0.63552204861111117</c:v>
                </c:pt>
                <c:pt idx="34774">
                  <c:v>0.63552320601851853</c:v>
                </c:pt>
                <c:pt idx="34775">
                  <c:v>0.63552436342592589</c:v>
                </c:pt>
                <c:pt idx="34776">
                  <c:v>0.63552553240740739</c:v>
                </c:pt>
                <c:pt idx="34777">
                  <c:v>0.63552667824074072</c:v>
                </c:pt>
                <c:pt idx="34778">
                  <c:v>0.63552783564814819</c:v>
                </c:pt>
                <c:pt idx="34779">
                  <c:v>0.63552899305555555</c:v>
                </c:pt>
                <c:pt idx="34780">
                  <c:v>0.63553028935185185</c:v>
                </c:pt>
                <c:pt idx="34781">
                  <c:v>0.63553275462962966</c:v>
                </c:pt>
                <c:pt idx="34782">
                  <c:v>0.63553403935185193</c:v>
                </c:pt>
                <c:pt idx="34783">
                  <c:v>0.63553512731481487</c:v>
                </c:pt>
                <c:pt idx="34784">
                  <c:v>0.63553643518518521</c:v>
                </c:pt>
                <c:pt idx="34785">
                  <c:v>0.63553763888888881</c:v>
                </c:pt>
                <c:pt idx="34786">
                  <c:v>0.63553959490740741</c:v>
                </c:pt>
                <c:pt idx="34787">
                  <c:v>0.63554047453703699</c:v>
                </c:pt>
                <c:pt idx="34788">
                  <c:v>0.63554091435185189</c:v>
                </c:pt>
                <c:pt idx="34789">
                  <c:v>0.63554201388888887</c:v>
                </c:pt>
                <c:pt idx="34790">
                  <c:v>0.63554317129629634</c:v>
                </c:pt>
                <c:pt idx="34791">
                  <c:v>0.63554434027777784</c:v>
                </c:pt>
                <c:pt idx="34792">
                  <c:v>0.63554548611111106</c:v>
                </c:pt>
                <c:pt idx="34793">
                  <c:v>0.63554670138888891</c:v>
                </c:pt>
                <c:pt idx="34794">
                  <c:v>0.63554781250000003</c:v>
                </c:pt>
                <c:pt idx="34795">
                  <c:v>0.63554896990740739</c:v>
                </c:pt>
                <c:pt idx="34796">
                  <c:v>0.63555012731481486</c:v>
                </c:pt>
                <c:pt idx="34797">
                  <c:v>0.63555128472222222</c:v>
                </c:pt>
                <c:pt idx="34798">
                  <c:v>0.63555266203703709</c:v>
                </c:pt>
                <c:pt idx="34799">
                  <c:v>0.63555370370370368</c:v>
                </c:pt>
                <c:pt idx="34800">
                  <c:v>0.63555493055555556</c:v>
                </c:pt>
                <c:pt idx="34801">
                  <c:v>0.63555664351851848</c:v>
                </c:pt>
                <c:pt idx="34802">
                  <c:v>0.63555785879629634</c:v>
                </c:pt>
                <c:pt idx="34803">
                  <c:v>0.63555861111111112</c:v>
                </c:pt>
                <c:pt idx="34804">
                  <c:v>0.63555943287037031</c:v>
                </c:pt>
                <c:pt idx="34805">
                  <c:v>0.63556108796296296</c:v>
                </c:pt>
                <c:pt idx="34806">
                  <c:v>0.63556232638888888</c:v>
                </c:pt>
                <c:pt idx="34807">
                  <c:v>0.63556288194444444</c:v>
                </c:pt>
                <c:pt idx="34808">
                  <c:v>0.63556417824074074</c:v>
                </c:pt>
                <c:pt idx="34809">
                  <c:v>0.63556516203703706</c:v>
                </c:pt>
                <c:pt idx="34810">
                  <c:v>0.63556633101851845</c:v>
                </c:pt>
                <c:pt idx="34811">
                  <c:v>0.63556747685185189</c:v>
                </c:pt>
                <c:pt idx="34812">
                  <c:v>0.63556864583333339</c:v>
                </c:pt>
                <c:pt idx="34813">
                  <c:v>0.63556983796296296</c:v>
                </c:pt>
                <c:pt idx="34814">
                  <c:v>0.63557096064814811</c:v>
                </c:pt>
                <c:pt idx="34815">
                  <c:v>0.63557211805555547</c:v>
                </c:pt>
                <c:pt idx="34816">
                  <c:v>0.63557327546296294</c:v>
                </c:pt>
                <c:pt idx="34817">
                  <c:v>0.63557443287037041</c:v>
                </c:pt>
                <c:pt idx="34818">
                  <c:v>0.63557563657407412</c:v>
                </c:pt>
                <c:pt idx="34819">
                  <c:v>0.63557692129629628</c:v>
                </c:pt>
                <c:pt idx="34820">
                  <c:v>0.63557866898148152</c:v>
                </c:pt>
                <c:pt idx="34821">
                  <c:v>0.63557982638888888</c:v>
                </c:pt>
                <c:pt idx="34822">
                  <c:v>0.6355807175925926</c:v>
                </c:pt>
                <c:pt idx="34823">
                  <c:v>0.63558190972222228</c:v>
                </c:pt>
                <c:pt idx="34824">
                  <c:v>0.63558271990740745</c:v>
                </c:pt>
                <c:pt idx="34825">
                  <c:v>0.63558375</c:v>
                </c:pt>
                <c:pt idx="34826">
                  <c:v>0.63558554398148148</c:v>
                </c:pt>
                <c:pt idx="34827">
                  <c:v>0.63558629629629637</c:v>
                </c:pt>
                <c:pt idx="34828">
                  <c:v>0.63558721064814816</c:v>
                </c:pt>
                <c:pt idx="34829">
                  <c:v>0.63558831018518525</c:v>
                </c:pt>
                <c:pt idx="34830">
                  <c:v>0.63558947916666664</c:v>
                </c:pt>
                <c:pt idx="34831">
                  <c:v>0.63559063657407411</c:v>
                </c:pt>
                <c:pt idx="34832">
                  <c:v>0.63559178240740732</c:v>
                </c:pt>
                <c:pt idx="34833">
                  <c:v>0.63559299768518518</c:v>
                </c:pt>
                <c:pt idx="34834">
                  <c:v>0.6355941087962963</c:v>
                </c:pt>
                <c:pt idx="34835">
                  <c:v>0.63559526620370366</c:v>
                </c:pt>
                <c:pt idx="34836">
                  <c:v>0.63559642361111113</c:v>
                </c:pt>
                <c:pt idx="34837">
                  <c:v>0.63559758101851849</c:v>
                </c:pt>
                <c:pt idx="34838">
                  <c:v>0.635598912037037</c:v>
                </c:pt>
                <c:pt idx="34839">
                  <c:v>0.63559993055555564</c:v>
                </c:pt>
                <c:pt idx="34840">
                  <c:v>0.63560150462962961</c:v>
                </c:pt>
                <c:pt idx="34841">
                  <c:v>0.63560266203703708</c:v>
                </c:pt>
                <c:pt idx="34842">
                  <c:v>0.63560355324074069</c:v>
                </c:pt>
                <c:pt idx="34843">
                  <c:v>0.63560651620370368</c:v>
                </c:pt>
                <c:pt idx="34844">
                  <c:v>0.63560716435185183</c:v>
                </c:pt>
                <c:pt idx="34845">
                  <c:v>0.63560900462962966</c:v>
                </c:pt>
                <c:pt idx="34846">
                  <c:v>0.63561011574074078</c:v>
                </c:pt>
                <c:pt idx="34847">
                  <c:v>0.63561062499999998</c:v>
                </c:pt>
                <c:pt idx="34848">
                  <c:v>0.6356116087962963</c:v>
                </c:pt>
                <c:pt idx="34849">
                  <c:v>0.63561276620370366</c:v>
                </c:pt>
                <c:pt idx="34850">
                  <c:v>0.63561392361111113</c:v>
                </c:pt>
                <c:pt idx="34851">
                  <c:v>0.63561508101851849</c:v>
                </c:pt>
                <c:pt idx="34852">
                  <c:v>0.63561624999999999</c:v>
                </c:pt>
                <c:pt idx="34853">
                  <c:v>0.63561740740740735</c:v>
                </c:pt>
                <c:pt idx="34854">
                  <c:v>0.63561856481481482</c:v>
                </c:pt>
                <c:pt idx="34855">
                  <c:v>0.63561972222222229</c:v>
                </c:pt>
                <c:pt idx="34856">
                  <c:v>0.63562086805555551</c:v>
                </c:pt>
                <c:pt idx="34857">
                  <c:v>0.63562203703703701</c:v>
                </c:pt>
                <c:pt idx="34858">
                  <c:v>0.63562403935185185</c:v>
                </c:pt>
                <c:pt idx="34859">
                  <c:v>0.63562436342592588</c:v>
                </c:pt>
                <c:pt idx="34860">
                  <c:v>0.63562658564814822</c:v>
                </c:pt>
                <c:pt idx="34861">
                  <c:v>0.63562774305555558</c:v>
                </c:pt>
                <c:pt idx="34862">
                  <c:v>0.6356279398148148</c:v>
                </c:pt>
                <c:pt idx="34863">
                  <c:v>0.63562929398148149</c:v>
                </c:pt>
                <c:pt idx="34864">
                  <c:v>0.63563034722222223</c:v>
                </c:pt>
                <c:pt idx="34865">
                  <c:v>0.63563164351851853</c:v>
                </c:pt>
                <c:pt idx="34866">
                  <c:v>0.63563393518518518</c:v>
                </c:pt>
                <c:pt idx="34867">
                  <c:v>0.63563417824074075</c:v>
                </c:pt>
                <c:pt idx="34868">
                  <c:v>0.63563476851851852</c:v>
                </c:pt>
                <c:pt idx="34869">
                  <c:v>0.63563591435185185</c:v>
                </c:pt>
                <c:pt idx="34870">
                  <c:v>0.63563708333333335</c:v>
                </c:pt>
                <c:pt idx="34871">
                  <c:v>0.63563822916666668</c:v>
                </c:pt>
                <c:pt idx="34872">
                  <c:v>0.63563939814814818</c:v>
                </c:pt>
                <c:pt idx="34873">
                  <c:v>0.63564055555555554</c:v>
                </c:pt>
                <c:pt idx="34874">
                  <c:v>0.63564170138888887</c:v>
                </c:pt>
                <c:pt idx="34875">
                  <c:v>0.63564287037037037</c:v>
                </c:pt>
                <c:pt idx="34876">
                  <c:v>0.63564402777777773</c:v>
                </c:pt>
                <c:pt idx="34877">
                  <c:v>0.6356451851851852</c:v>
                </c:pt>
                <c:pt idx="34878">
                  <c:v>0.63564890046296296</c:v>
                </c:pt>
                <c:pt idx="34879">
                  <c:v>0.63564913194444439</c:v>
                </c:pt>
                <c:pt idx="34880">
                  <c:v>0.63565107638888885</c:v>
                </c:pt>
                <c:pt idx="34881">
                  <c:v>0.63565201388888892</c:v>
                </c:pt>
                <c:pt idx="34882">
                  <c:v>0.63565292824074071</c:v>
                </c:pt>
                <c:pt idx="34883">
                  <c:v>0.63565443287037038</c:v>
                </c:pt>
                <c:pt idx="34884">
                  <c:v>0.63565540509259255</c:v>
                </c:pt>
                <c:pt idx="34885">
                  <c:v>0.63565606481481485</c:v>
                </c:pt>
                <c:pt idx="34886">
                  <c:v>0.63565812499999996</c:v>
                </c:pt>
                <c:pt idx="34887">
                  <c:v>0.63565899305555551</c:v>
                </c:pt>
                <c:pt idx="34888">
                  <c:v>0.6356594907407408</c:v>
                </c:pt>
                <c:pt idx="34889">
                  <c:v>0.63566063657407401</c:v>
                </c:pt>
                <c:pt idx="34890">
                  <c:v>0.63566179398148148</c:v>
                </c:pt>
                <c:pt idx="34891">
                  <c:v>0.63566295138888895</c:v>
                </c:pt>
                <c:pt idx="34892">
                  <c:v>0.63566412037037034</c:v>
                </c:pt>
                <c:pt idx="34893">
                  <c:v>0.6356653356481482</c:v>
                </c:pt>
                <c:pt idx="34894">
                  <c:v>0.63566643518518517</c:v>
                </c:pt>
                <c:pt idx="34895">
                  <c:v>0.6356675810185185</c:v>
                </c:pt>
                <c:pt idx="34896">
                  <c:v>0.63566873842592597</c:v>
                </c:pt>
                <c:pt idx="34897">
                  <c:v>0.63566989583333333</c:v>
                </c:pt>
                <c:pt idx="34898">
                  <c:v>0.63567155092592587</c:v>
                </c:pt>
                <c:pt idx="34899">
                  <c:v>0.63567249999999997</c:v>
                </c:pt>
                <c:pt idx="34900">
                  <c:v>0.63567368055555551</c:v>
                </c:pt>
                <c:pt idx="34901">
                  <c:v>0.63567476851851856</c:v>
                </c:pt>
                <c:pt idx="34902">
                  <c:v>0.63567721064814808</c:v>
                </c:pt>
                <c:pt idx="34903">
                  <c:v>0.63567777777777779</c:v>
                </c:pt>
                <c:pt idx="34904">
                  <c:v>0.6356780671296296</c:v>
                </c:pt>
                <c:pt idx="34905">
                  <c:v>0.635679675925926</c:v>
                </c:pt>
                <c:pt idx="34906">
                  <c:v>0.63568091435185181</c:v>
                </c:pt>
                <c:pt idx="34907">
                  <c:v>0.6356814814814814</c:v>
                </c:pt>
                <c:pt idx="34908">
                  <c:v>0.63568269675925926</c:v>
                </c:pt>
                <c:pt idx="34909">
                  <c:v>0.63568379629629634</c:v>
                </c:pt>
                <c:pt idx="34910">
                  <c:v>0.63568494212962956</c:v>
                </c:pt>
                <c:pt idx="34911">
                  <c:v>0.63568609953703703</c:v>
                </c:pt>
                <c:pt idx="34912">
                  <c:v>0.6356872569444445</c:v>
                </c:pt>
                <c:pt idx="34913">
                  <c:v>0.63568848379629628</c:v>
                </c:pt>
                <c:pt idx="34914">
                  <c:v>0.63568957175925922</c:v>
                </c:pt>
                <c:pt idx="34915">
                  <c:v>0.63569072916666658</c:v>
                </c:pt>
                <c:pt idx="34916">
                  <c:v>0.63569188657407405</c:v>
                </c:pt>
                <c:pt idx="34917">
                  <c:v>0.63569304398148152</c:v>
                </c:pt>
                <c:pt idx="34918">
                  <c:v>0.63569480324074079</c:v>
                </c:pt>
                <c:pt idx="34919">
                  <c:v>0.63569598379629633</c:v>
                </c:pt>
                <c:pt idx="34920">
                  <c:v>0.63569651620370371</c:v>
                </c:pt>
                <c:pt idx="34921">
                  <c:v>0.63569826388888895</c:v>
                </c:pt>
                <c:pt idx="34922">
                  <c:v>0.63569957175925929</c:v>
                </c:pt>
                <c:pt idx="34923">
                  <c:v>0.63570003472222225</c:v>
                </c:pt>
                <c:pt idx="34924">
                  <c:v>0.63570165509259258</c:v>
                </c:pt>
                <c:pt idx="34925">
                  <c:v>0.63570233796296294</c:v>
                </c:pt>
                <c:pt idx="34926">
                  <c:v>0.63570347222222223</c:v>
                </c:pt>
                <c:pt idx="34927">
                  <c:v>0.63570460648148142</c:v>
                </c:pt>
                <c:pt idx="34928">
                  <c:v>0.63570584490740745</c:v>
                </c:pt>
                <c:pt idx="34929">
                  <c:v>0.63570693287037039</c:v>
                </c:pt>
                <c:pt idx="34930">
                  <c:v>0.63570809027777775</c:v>
                </c:pt>
                <c:pt idx="34931">
                  <c:v>0.63570924768518522</c:v>
                </c:pt>
                <c:pt idx="34932">
                  <c:v>0.63571041666666661</c:v>
                </c:pt>
                <c:pt idx="34933">
                  <c:v>0.63571163194444447</c:v>
                </c:pt>
                <c:pt idx="34934">
                  <c:v>0.63571271990740741</c:v>
                </c:pt>
                <c:pt idx="34935">
                  <c:v>0.63571387731481477</c:v>
                </c:pt>
                <c:pt idx="34936">
                  <c:v>0.63571537037037029</c:v>
                </c:pt>
                <c:pt idx="34937">
                  <c:v>0.63571684027777775</c:v>
                </c:pt>
                <c:pt idx="34938">
                  <c:v>0.63571760416666667</c:v>
                </c:pt>
                <c:pt idx="34939">
                  <c:v>0.63571856481481481</c:v>
                </c:pt>
                <c:pt idx="34940">
                  <c:v>0.63572057870370369</c:v>
                </c:pt>
                <c:pt idx="34941">
                  <c:v>0.63572122685185184</c:v>
                </c:pt>
                <c:pt idx="34942">
                  <c:v>0.63572274305555554</c:v>
                </c:pt>
                <c:pt idx="34943">
                  <c:v>0.6357237731481481</c:v>
                </c:pt>
                <c:pt idx="34944">
                  <c:v>0.63572445601851857</c:v>
                </c:pt>
                <c:pt idx="34945">
                  <c:v>0.63572546296296295</c:v>
                </c:pt>
                <c:pt idx="34946">
                  <c:v>0.63572662037037031</c:v>
                </c:pt>
                <c:pt idx="34947">
                  <c:v>0.63572776620370375</c:v>
                </c:pt>
                <c:pt idx="34948">
                  <c:v>0.63572899305555552</c:v>
                </c:pt>
                <c:pt idx="34949">
                  <c:v>0.63573008101851847</c:v>
                </c:pt>
                <c:pt idx="34950">
                  <c:v>0.63573124999999997</c:v>
                </c:pt>
                <c:pt idx="34951">
                  <c:v>0.63573239583333341</c:v>
                </c:pt>
                <c:pt idx="34952">
                  <c:v>0.63573355324074077</c:v>
                </c:pt>
                <c:pt idx="34953">
                  <c:v>0.63573478009259254</c:v>
                </c:pt>
                <c:pt idx="34954">
                  <c:v>0.63573586805555549</c:v>
                </c:pt>
                <c:pt idx="34955">
                  <c:v>0.63573901620370377</c:v>
                </c:pt>
                <c:pt idx="34956">
                  <c:v>0.63573976851851854</c:v>
                </c:pt>
                <c:pt idx="34957">
                  <c:v>0.63574106481481485</c:v>
                </c:pt>
                <c:pt idx="34958">
                  <c:v>0.6357423148148148</c:v>
                </c:pt>
                <c:pt idx="34959">
                  <c:v>0.63574298611111113</c:v>
                </c:pt>
                <c:pt idx="34960">
                  <c:v>0.63574416666666667</c:v>
                </c:pt>
                <c:pt idx="34961">
                  <c:v>0.63574572916666661</c:v>
                </c:pt>
                <c:pt idx="34962">
                  <c:v>0.63574668981481486</c:v>
                </c:pt>
                <c:pt idx="34963">
                  <c:v>0.63574785879629625</c:v>
                </c:pt>
                <c:pt idx="34964">
                  <c:v>0.63574924768518515</c:v>
                </c:pt>
                <c:pt idx="34965">
                  <c:v>0.63574987268518512</c:v>
                </c:pt>
                <c:pt idx="34966">
                  <c:v>0.6357510300925926</c:v>
                </c:pt>
                <c:pt idx="34967">
                  <c:v>0.6357521990740741</c:v>
                </c:pt>
                <c:pt idx="34968">
                  <c:v>0.63575334490740742</c:v>
                </c:pt>
                <c:pt idx="34969">
                  <c:v>0.63575450231481478</c:v>
                </c:pt>
                <c:pt idx="34970">
                  <c:v>0.63575565972222214</c:v>
                </c:pt>
                <c:pt idx="34971">
                  <c:v>0.63575681712962961</c:v>
                </c:pt>
                <c:pt idx="34972">
                  <c:v>0.63575798611111112</c:v>
                </c:pt>
                <c:pt idx="34973">
                  <c:v>0.63575913194444444</c:v>
                </c:pt>
                <c:pt idx="34974">
                  <c:v>0.6357602893518518</c:v>
                </c:pt>
                <c:pt idx="34975">
                  <c:v>0.63576195601851848</c:v>
                </c:pt>
                <c:pt idx="34976">
                  <c:v>0.63576351851851853</c:v>
                </c:pt>
                <c:pt idx="34977">
                  <c:v>0.63576466435185186</c:v>
                </c:pt>
                <c:pt idx="34978">
                  <c:v>0.63576517361111107</c:v>
                </c:pt>
                <c:pt idx="34979">
                  <c:v>0.63576699074074072</c:v>
                </c:pt>
                <c:pt idx="34980">
                  <c:v>0.63576807870370367</c:v>
                </c:pt>
                <c:pt idx="34981">
                  <c:v>0.63576851851851857</c:v>
                </c:pt>
                <c:pt idx="34982">
                  <c:v>0.6357695717592593</c:v>
                </c:pt>
                <c:pt idx="34983">
                  <c:v>0.63577163194444442</c:v>
                </c:pt>
                <c:pt idx="34984">
                  <c:v>0.635772037037037</c:v>
                </c:pt>
                <c:pt idx="34985">
                  <c:v>0.63577303240740746</c:v>
                </c:pt>
                <c:pt idx="34986">
                  <c:v>0.63577417824074078</c:v>
                </c:pt>
                <c:pt idx="34987">
                  <c:v>0.63577533564814814</c:v>
                </c:pt>
                <c:pt idx="34988">
                  <c:v>0.6357764930555555</c:v>
                </c:pt>
                <c:pt idx="34989">
                  <c:v>0.63577765046296297</c:v>
                </c:pt>
                <c:pt idx="34990">
                  <c:v>0.63577880787037033</c:v>
                </c:pt>
                <c:pt idx="34991">
                  <c:v>0.6357799652777778</c:v>
                </c:pt>
                <c:pt idx="34992">
                  <c:v>0.63578112268518516</c:v>
                </c:pt>
                <c:pt idx="34993">
                  <c:v>0.63578229166666667</c:v>
                </c:pt>
                <c:pt idx="34994">
                  <c:v>0.63578343749999999</c:v>
                </c:pt>
                <c:pt idx="34995">
                  <c:v>0.63578465277777785</c:v>
                </c:pt>
                <c:pt idx="34996">
                  <c:v>0.63578626157407403</c:v>
                </c:pt>
                <c:pt idx="34997">
                  <c:v>0.63578803240740744</c:v>
                </c:pt>
                <c:pt idx="34998">
                  <c:v>0.63578829861111108</c:v>
                </c:pt>
                <c:pt idx="34999">
                  <c:v>0.63578995370370373</c:v>
                </c:pt>
                <c:pt idx="35000">
                  <c:v>0.63579118055555561</c:v>
                </c:pt>
                <c:pt idx="35001">
                  <c:v>0.63579156250000002</c:v>
                </c:pt>
                <c:pt idx="35002">
                  <c:v>0.63579271990740738</c:v>
                </c:pt>
                <c:pt idx="35003">
                  <c:v>0.63579439814814809</c:v>
                </c:pt>
                <c:pt idx="35004">
                  <c:v>0.63579506944444453</c:v>
                </c:pt>
                <c:pt idx="35005">
                  <c:v>0.63579615740740736</c:v>
                </c:pt>
                <c:pt idx="35006">
                  <c:v>0.63579732638888897</c:v>
                </c:pt>
                <c:pt idx="35007">
                  <c:v>0.63579848379629633</c:v>
                </c:pt>
                <c:pt idx="35008">
                  <c:v>0.63579964120370369</c:v>
                </c:pt>
                <c:pt idx="35009">
                  <c:v>0.63580079861111105</c:v>
                </c:pt>
                <c:pt idx="35010">
                  <c:v>0.63580195601851852</c:v>
                </c:pt>
                <c:pt idx="35011">
                  <c:v>0.63580311342592599</c:v>
                </c:pt>
                <c:pt idx="35012">
                  <c:v>0.63580427083333335</c:v>
                </c:pt>
                <c:pt idx="35013">
                  <c:v>0.63580542824074071</c:v>
                </c:pt>
                <c:pt idx="35014">
                  <c:v>0.63580658564814818</c:v>
                </c:pt>
                <c:pt idx="35015">
                  <c:v>0.63580793981481476</c:v>
                </c:pt>
                <c:pt idx="35016">
                  <c:v>0.63580918981481482</c:v>
                </c:pt>
                <c:pt idx="35017">
                  <c:v>0.63581050925925919</c:v>
                </c:pt>
                <c:pt idx="35018">
                  <c:v>0.63581208333333328</c:v>
                </c:pt>
                <c:pt idx="35019">
                  <c:v>0.63581263888888884</c:v>
                </c:pt>
                <c:pt idx="35020">
                  <c:v>0.63581427083333342</c:v>
                </c:pt>
                <c:pt idx="35021">
                  <c:v>0.63581535879629625</c:v>
                </c:pt>
                <c:pt idx="35022">
                  <c:v>0.6358160069444444</c:v>
                </c:pt>
                <c:pt idx="35023">
                  <c:v>0.6358172685185185</c:v>
                </c:pt>
                <c:pt idx="35024">
                  <c:v>0.63581841435185193</c:v>
                </c:pt>
                <c:pt idx="35025">
                  <c:v>0.63581931712962958</c:v>
                </c:pt>
                <c:pt idx="35026">
                  <c:v>0.63582048611111108</c:v>
                </c:pt>
                <c:pt idx="35027">
                  <c:v>0.63582163194444441</c:v>
                </c:pt>
                <c:pt idx="35028">
                  <c:v>0.63582278935185188</c:v>
                </c:pt>
                <c:pt idx="35029">
                  <c:v>0.63582394675925924</c:v>
                </c:pt>
                <c:pt idx="35030">
                  <c:v>0.6358251041666666</c:v>
                </c:pt>
                <c:pt idx="35031">
                  <c:v>0.63582626157407407</c:v>
                </c:pt>
                <c:pt idx="35032">
                  <c:v>0.63582741898148154</c:v>
                </c:pt>
                <c:pt idx="35033">
                  <c:v>0.6358285763888889</c:v>
                </c:pt>
                <c:pt idx="35034">
                  <c:v>0.63582973379629626</c:v>
                </c:pt>
                <c:pt idx="35035">
                  <c:v>0.63583103009259256</c:v>
                </c:pt>
                <c:pt idx="35036">
                  <c:v>0.63583418981481488</c:v>
                </c:pt>
                <c:pt idx="35037">
                  <c:v>0.63583462962962967</c:v>
                </c:pt>
                <c:pt idx="35038">
                  <c:v>0.6358353356481482</c:v>
                </c:pt>
                <c:pt idx="35039">
                  <c:v>0.63583638888888894</c:v>
                </c:pt>
                <c:pt idx="35040">
                  <c:v>0.63583748842592591</c:v>
                </c:pt>
                <c:pt idx="35041">
                  <c:v>0.63583788194444435</c:v>
                </c:pt>
                <c:pt idx="35042">
                  <c:v>0.63583937499999998</c:v>
                </c:pt>
                <c:pt idx="35043">
                  <c:v>0.6358403587962963</c:v>
                </c:pt>
                <c:pt idx="35044">
                  <c:v>0.63584135416666665</c:v>
                </c:pt>
                <c:pt idx="35045">
                  <c:v>0.63584247685185191</c:v>
                </c:pt>
                <c:pt idx="35046">
                  <c:v>0.63584362268518524</c:v>
                </c:pt>
                <c:pt idx="35047">
                  <c:v>0.6358447800925926</c:v>
                </c:pt>
                <c:pt idx="35048">
                  <c:v>0.63584593749999996</c:v>
                </c:pt>
                <c:pt idx="35049">
                  <c:v>0.63584709490740743</c:v>
                </c:pt>
                <c:pt idx="35050">
                  <c:v>0.63584825231481479</c:v>
                </c:pt>
                <c:pt idx="35051">
                  <c:v>0.63584940972222226</c:v>
                </c:pt>
                <c:pt idx="35052">
                  <c:v>0.63585056712962962</c:v>
                </c:pt>
                <c:pt idx="35053">
                  <c:v>0.63585172453703709</c:v>
                </c:pt>
                <c:pt idx="35054">
                  <c:v>0.63585288194444445</c:v>
                </c:pt>
                <c:pt idx="35055">
                  <c:v>0.63585417824074075</c:v>
                </c:pt>
                <c:pt idx="35056">
                  <c:v>0.63585627314814819</c:v>
                </c:pt>
                <c:pt idx="35057">
                  <c:v>0.63585788194444448</c:v>
                </c:pt>
                <c:pt idx="35058">
                  <c:v>0.63585898148148146</c:v>
                </c:pt>
                <c:pt idx="35059">
                  <c:v>0.63586104166666668</c:v>
                </c:pt>
                <c:pt idx="35060">
                  <c:v>0.6358614583333333</c:v>
                </c:pt>
                <c:pt idx="35061">
                  <c:v>0.63586312499999997</c:v>
                </c:pt>
                <c:pt idx="35062">
                  <c:v>0.63586400462962966</c:v>
                </c:pt>
                <c:pt idx="35063">
                  <c:v>0.63586452546296302</c:v>
                </c:pt>
                <c:pt idx="35064">
                  <c:v>0.63586568287037037</c:v>
                </c:pt>
                <c:pt idx="35065">
                  <c:v>0.63586684027777773</c:v>
                </c:pt>
                <c:pt idx="35066">
                  <c:v>0.6358679976851852</c:v>
                </c:pt>
                <c:pt idx="35067">
                  <c:v>0.63586915509259256</c:v>
                </c:pt>
                <c:pt idx="35068">
                  <c:v>0.63587031250000003</c:v>
                </c:pt>
                <c:pt idx="35069">
                  <c:v>0.63587146990740739</c:v>
                </c:pt>
                <c:pt idx="35070">
                  <c:v>0.6358726388888889</c:v>
                </c:pt>
                <c:pt idx="35071">
                  <c:v>0.63587378472222222</c:v>
                </c:pt>
                <c:pt idx="35072">
                  <c:v>0.63587494212962969</c:v>
                </c:pt>
                <c:pt idx="35073">
                  <c:v>0.63587619212962965</c:v>
                </c:pt>
                <c:pt idx="35074">
                  <c:v>0.63587877314814811</c:v>
                </c:pt>
                <c:pt idx="35075">
                  <c:v>0.63587900462962965</c:v>
                </c:pt>
                <c:pt idx="35076">
                  <c:v>0.63587998842592597</c:v>
                </c:pt>
                <c:pt idx="35077">
                  <c:v>0.63588230324074069</c:v>
                </c:pt>
                <c:pt idx="35078">
                  <c:v>0.63588254629629626</c:v>
                </c:pt>
                <c:pt idx="35079">
                  <c:v>0.63588305555555558</c:v>
                </c:pt>
                <c:pt idx="35080">
                  <c:v>0.63588450231481486</c:v>
                </c:pt>
                <c:pt idx="35081">
                  <c:v>0.63588589120370365</c:v>
                </c:pt>
                <c:pt idx="35082">
                  <c:v>0.63588655092592594</c:v>
                </c:pt>
                <c:pt idx="35083">
                  <c:v>0.63588865740740741</c:v>
                </c:pt>
                <c:pt idx="35084">
                  <c:v>0.63588881944444442</c:v>
                </c:pt>
                <c:pt idx="35085">
                  <c:v>0.63588998842592592</c:v>
                </c:pt>
                <c:pt idx="35086">
                  <c:v>0.63589114583333339</c:v>
                </c:pt>
                <c:pt idx="35087">
                  <c:v>0.63589229166666661</c:v>
                </c:pt>
                <c:pt idx="35088">
                  <c:v>0.63589346064814811</c:v>
                </c:pt>
                <c:pt idx="35089">
                  <c:v>0.63589461805555558</c:v>
                </c:pt>
                <c:pt idx="35090">
                  <c:v>0.63589577546296294</c:v>
                </c:pt>
                <c:pt idx="35091">
                  <c:v>0.63589693287037041</c:v>
                </c:pt>
                <c:pt idx="35092">
                  <c:v>0.63589809027777777</c:v>
                </c:pt>
                <c:pt idx="35093">
                  <c:v>0.63589924768518513</c:v>
                </c:pt>
                <c:pt idx="35094">
                  <c:v>0.6359004050925926</c:v>
                </c:pt>
                <c:pt idx="35095">
                  <c:v>0.63590175925925918</c:v>
                </c:pt>
                <c:pt idx="35096">
                  <c:v>0.63590315972222222</c:v>
                </c:pt>
                <c:pt idx="35097">
                  <c:v>0.63590406249999998</c:v>
                </c:pt>
                <c:pt idx="35098">
                  <c:v>0.63590609953703703</c:v>
                </c:pt>
                <c:pt idx="35099">
                  <c:v>0.635906724537037</c:v>
                </c:pt>
                <c:pt idx="35100">
                  <c:v>0.63590734953703698</c:v>
                </c:pt>
                <c:pt idx="35101">
                  <c:v>0.63590894675925924</c:v>
                </c:pt>
                <c:pt idx="35102">
                  <c:v>0.63590966435185181</c:v>
                </c:pt>
                <c:pt idx="35103">
                  <c:v>0.63591082175925928</c:v>
                </c:pt>
                <c:pt idx="35104">
                  <c:v>0.63591197916666664</c:v>
                </c:pt>
                <c:pt idx="35105">
                  <c:v>0.635913136574074</c:v>
                </c:pt>
                <c:pt idx="35106">
                  <c:v>0.63591428240740744</c:v>
                </c:pt>
                <c:pt idx="35107">
                  <c:v>0.63591545138888894</c:v>
                </c:pt>
                <c:pt idx="35108">
                  <c:v>0.6359166087962963</c:v>
                </c:pt>
                <c:pt idx="35109">
                  <c:v>0.63591776620370366</c:v>
                </c:pt>
                <c:pt idx="35110">
                  <c:v>0.63591892361111102</c:v>
                </c:pt>
                <c:pt idx="35111">
                  <c:v>0.6359200810185186</c:v>
                </c:pt>
                <c:pt idx="35112">
                  <c:v>0.63592129629629623</c:v>
                </c:pt>
                <c:pt idx="35113">
                  <c:v>0.63592348379629626</c:v>
                </c:pt>
                <c:pt idx="35114">
                  <c:v>0.63592466435185191</c:v>
                </c:pt>
                <c:pt idx="35115">
                  <c:v>0.63592491898148151</c:v>
                </c:pt>
                <c:pt idx="35116">
                  <c:v>0.63592682870370376</c:v>
                </c:pt>
                <c:pt idx="35117">
                  <c:v>0.63592775462962969</c:v>
                </c:pt>
                <c:pt idx="35118">
                  <c:v>0.63592832175925929</c:v>
                </c:pt>
                <c:pt idx="35119">
                  <c:v>0.63592984953703702</c:v>
                </c:pt>
                <c:pt idx="35120">
                  <c:v>0.63593086805555554</c:v>
                </c:pt>
                <c:pt idx="35121">
                  <c:v>0.63593165509259264</c:v>
                </c:pt>
                <c:pt idx="35122">
                  <c:v>0.6359328125</c:v>
                </c:pt>
                <c:pt idx="35123">
                  <c:v>0.63593396990740736</c:v>
                </c:pt>
                <c:pt idx="35124">
                  <c:v>0.63593512731481483</c:v>
                </c:pt>
                <c:pt idx="35125">
                  <c:v>0.63593628472222219</c:v>
                </c:pt>
                <c:pt idx="35126">
                  <c:v>0.63593744212962966</c:v>
                </c:pt>
                <c:pt idx="35127">
                  <c:v>0.63593859953703702</c:v>
                </c:pt>
                <c:pt idx="35128">
                  <c:v>0.63593975694444449</c:v>
                </c:pt>
                <c:pt idx="35129">
                  <c:v>0.63594091435185185</c:v>
                </c:pt>
                <c:pt idx="35130">
                  <c:v>0.63594207175925921</c:v>
                </c:pt>
                <c:pt idx="35131">
                  <c:v>0.63594332175925927</c:v>
                </c:pt>
                <c:pt idx="35132">
                  <c:v>0.63594491898148153</c:v>
                </c:pt>
                <c:pt idx="35133">
                  <c:v>0.63594582175925918</c:v>
                </c:pt>
                <c:pt idx="35134">
                  <c:v>0.63594697916666665</c:v>
                </c:pt>
                <c:pt idx="35135">
                  <c:v>0.63594849537037035</c:v>
                </c:pt>
                <c:pt idx="35136">
                  <c:v>0.63594950231481473</c:v>
                </c:pt>
                <c:pt idx="35137">
                  <c:v>0.63595033564814807</c:v>
                </c:pt>
                <c:pt idx="35138">
                  <c:v>0.63595149305555554</c:v>
                </c:pt>
                <c:pt idx="35139">
                  <c:v>0.63595275462962964</c:v>
                </c:pt>
                <c:pt idx="35140">
                  <c:v>0.63595364583333325</c:v>
                </c:pt>
                <c:pt idx="35141">
                  <c:v>0.63595479166666669</c:v>
                </c:pt>
                <c:pt idx="35142">
                  <c:v>0.63595596064814819</c:v>
                </c:pt>
                <c:pt idx="35143">
                  <c:v>0.63595710648148152</c:v>
                </c:pt>
                <c:pt idx="35144">
                  <c:v>0.63595827546296291</c:v>
                </c:pt>
                <c:pt idx="35145">
                  <c:v>0.63595943287037038</c:v>
                </c:pt>
                <c:pt idx="35146">
                  <c:v>0.63596057870370371</c:v>
                </c:pt>
                <c:pt idx="35147">
                  <c:v>0.63596174768518521</c:v>
                </c:pt>
                <c:pt idx="35148">
                  <c:v>0.63596290509259257</c:v>
                </c:pt>
                <c:pt idx="35149">
                  <c:v>0.63596406249999993</c:v>
                </c:pt>
                <c:pt idx="35150">
                  <c:v>0.63596537037037038</c:v>
                </c:pt>
                <c:pt idx="35151">
                  <c:v>0.63596667824074071</c:v>
                </c:pt>
                <c:pt idx="35152">
                  <c:v>0.63596776620370365</c:v>
                </c:pt>
                <c:pt idx="35153">
                  <c:v>0.63596890046296295</c:v>
                </c:pt>
                <c:pt idx="35154">
                  <c:v>0.63597084490740741</c:v>
                </c:pt>
                <c:pt idx="35155">
                  <c:v>0.63597118055555557</c:v>
                </c:pt>
                <c:pt idx="35156">
                  <c:v>0.63597251157407408</c:v>
                </c:pt>
                <c:pt idx="35157">
                  <c:v>0.63597418981481479</c:v>
                </c:pt>
                <c:pt idx="35158">
                  <c:v>0.63597464120370373</c:v>
                </c:pt>
                <c:pt idx="35159">
                  <c:v>0.63597563657407408</c:v>
                </c:pt>
                <c:pt idx="35160">
                  <c:v>0.63597679398148144</c:v>
                </c:pt>
                <c:pt idx="35161">
                  <c:v>0.63597795138888891</c:v>
                </c:pt>
                <c:pt idx="35162">
                  <c:v>0.63597909722222223</c:v>
                </c:pt>
                <c:pt idx="35163">
                  <c:v>0.63598026620370374</c:v>
                </c:pt>
                <c:pt idx="35164">
                  <c:v>0.6359814236111111</c:v>
                </c:pt>
                <c:pt idx="35165">
                  <c:v>0.63598258101851846</c:v>
                </c:pt>
                <c:pt idx="35166">
                  <c:v>0.63598373842592593</c:v>
                </c:pt>
                <c:pt idx="35167">
                  <c:v>0.63598488425925925</c:v>
                </c:pt>
                <c:pt idx="35168">
                  <c:v>0.63598605324074076</c:v>
                </c:pt>
                <c:pt idx="35169">
                  <c:v>0.63598743055555551</c:v>
                </c:pt>
                <c:pt idx="35170">
                  <c:v>0.63598850694444442</c:v>
                </c:pt>
                <c:pt idx="35171">
                  <c:v>0.63599039351851849</c:v>
                </c:pt>
                <c:pt idx="35172">
                  <c:v>0.63599203703703699</c:v>
                </c:pt>
                <c:pt idx="35173">
                  <c:v>0.63599215277777776</c:v>
                </c:pt>
                <c:pt idx="35174">
                  <c:v>0.6359931134259259</c:v>
                </c:pt>
                <c:pt idx="35175">
                  <c:v>0.6359949768518518</c:v>
                </c:pt>
                <c:pt idx="35176">
                  <c:v>0.63599543981481488</c:v>
                </c:pt>
                <c:pt idx="35177">
                  <c:v>0.63599674768518522</c:v>
                </c:pt>
                <c:pt idx="35178">
                  <c:v>0.63599839120370372</c:v>
                </c:pt>
                <c:pt idx="35179">
                  <c:v>0.63599893518518513</c:v>
                </c:pt>
                <c:pt idx="35180">
                  <c:v>0.63599994212962963</c:v>
                </c:pt>
                <c:pt idx="35181">
                  <c:v>0.63600111111111113</c:v>
                </c:pt>
                <c:pt idx="35182">
                  <c:v>0.63600225694444446</c:v>
                </c:pt>
                <c:pt idx="35183">
                  <c:v>0.63600340277777778</c:v>
                </c:pt>
                <c:pt idx="35184">
                  <c:v>0.63600457175925929</c:v>
                </c:pt>
                <c:pt idx="35185">
                  <c:v>0.63600572916666664</c:v>
                </c:pt>
                <c:pt idx="35186">
                  <c:v>0.63600688657407412</c:v>
                </c:pt>
                <c:pt idx="35187">
                  <c:v>0.63600804398148147</c:v>
                </c:pt>
                <c:pt idx="35188">
                  <c:v>0.63600920138888883</c:v>
                </c:pt>
                <c:pt idx="35189">
                  <c:v>0.6360103587962963</c:v>
                </c:pt>
                <c:pt idx="35190">
                  <c:v>0.63601206018518519</c:v>
                </c:pt>
                <c:pt idx="35191">
                  <c:v>0.63601368055555563</c:v>
                </c:pt>
                <c:pt idx="35192">
                  <c:v>0.63601414351851859</c:v>
                </c:pt>
                <c:pt idx="35193">
                  <c:v>0.63601506944444441</c:v>
                </c:pt>
                <c:pt idx="35194">
                  <c:v>0.63601618055555553</c:v>
                </c:pt>
                <c:pt idx="35195">
                  <c:v>0.63601836805555556</c:v>
                </c:pt>
                <c:pt idx="35196">
                  <c:v>0.63601951388888889</c:v>
                </c:pt>
                <c:pt idx="35197">
                  <c:v>0.63601991898148147</c:v>
                </c:pt>
                <c:pt idx="35198">
                  <c:v>0.63602076388888895</c:v>
                </c:pt>
                <c:pt idx="35199">
                  <c:v>0.63602193287037034</c:v>
                </c:pt>
                <c:pt idx="35200">
                  <c:v>0.6360230902777777</c:v>
                </c:pt>
                <c:pt idx="35201">
                  <c:v>0.63602424768518517</c:v>
                </c:pt>
                <c:pt idx="35202">
                  <c:v>0.63602540509259264</c:v>
                </c:pt>
                <c:pt idx="35203">
                  <c:v>0.6360265625</c:v>
                </c:pt>
                <c:pt idx="35204">
                  <c:v>0.63602771990740736</c:v>
                </c:pt>
                <c:pt idx="35205">
                  <c:v>0.63602887731481472</c:v>
                </c:pt>
                <c:pt idx="35206">
                  <c:v>0.6360300347222223</c:v>
                </c:pt>
                <c:pt idx="35207">
                  <c:v>0.63603145833333341</c:v>
                </c:pt>
                <c:pt idx="35208">
                  <c:v>0.63603263888888895</c:v>
                </c:pt>
                <c:pt idx="35209">
                  <c:v>0.63603368055555554</c:v>
                </c:pt>
                <c:pt idx="35210">
                  <c:v>0.6360355324074074</c:v>
                </c:pt>
                <c:pt idx="35211">
                  <c:v>0.63603660879629631</c:v>
                </c:pt>
                <c:pt idx="35212">
                  <c:v>0.63603701388888889</c:v>
                </c:pt>
                <c:pt idx="35213">
                  <c:v>0.63603910879629633</c:v>
                </c:pt>
                <c:pt idx="35214">
                  <c:v>0.63604020833333341</c:v>
                </c:pt>
                <c:pt idx="35215">
                  <c:v>0.63604047453703705</c:v>
                </c:pt>
                <c:pt idx="35216">
                  <c:v>0.63604239583333333</c:v>
                </c:pt>
                <c:pt idx="35217">
                  <c:v>0.63604306712962966</c:v>
                </c:pt>
                <c:pt idx="35218">
                  <c:v>0.63604392361111106</c:v>
                </c:pt>
                <c:pt idx="35219">
                  <c:v>0.63604508101851853</c:v>
                </c:pt>
                <c:pt idx="35220">
                  <c:v>0.63604623842592589</c:v>
                </c:pt>
                <c:pt idx="35221">
                  <c:v>0.63604738425925922</c:v>
                </c:pt>
                <c:pt idx="35222">
                  <c:v>0.63604855324074072</c:v>
                </c:pt>
                <c:pt idx="35223">
                  <c:v>0.63604971064814819</c:v>
                </c:pt>
                <c:pt idx="35224">
                  <c:v>0.63605086805555555</c:v>
                </c:pt>
                <c:pt idx="35225">
                  <c:v>0.63605202546296291</c:v>
                </c:pt>
                <c:pt idx="35226">
                  <c:v>0.63605317129629624</c:v>
                </c:pt>
                <c:pt idx="35227">
                  <c:v>0.63605434027777774</c:v>
                </c:pt>
                <c:pt idx="35228">
                  <c:v>0.63605567129629625</c:v>
                </c:pt>
                <c:pt idx="35229">
                  <c:v>0.6360575810185185</c:v>
                </c:pt>
                <c:pt idx="35230">
                  <c:v>0.6360580555555555</c:v>
                </c:pt>
                <c:pt idx="35231">
                  <c:v>0.63605902777777779</c:v>
                </c:pt>
                <c:pt idx="35232">
                  <c:v>0.63606116898148146</c:v>
                </c:pt>
                <c:pt idx="35233">
                  <c:v>0.63606151620370366</c:v>
                </c:pt>
                <c:pt idx="35234">
                  <c:v>0.63606325231481475</c:v>
                </c:pt>
                <c:pt idx="35235">
                  <c:v>0.63606445601851846</c:v>
                </c:pt>
                <c:pt idx="35236">
                  <c:v>0.63606479166666663</c:v>
                </c:pt>
                <c:pt idx="35237">
                  <c:v>0.63606590277777775</c:v>
                </c:pt>
                <c:pt idx="35238">
                  <c:v>0.63606706018518522</c:v>
                </c:pt>
                <c:pt idx="35239">
                  <c:v>0.63606822916666661</c:v>
                </c:pt>
                <c:pt idx="35240">
                  <c:v>0.63606937500000005</c:v>
                </c:pt>
                <c:pt idx="35241">
                  <c:v>0.63607054398148155</c:v>
                </c:pt>
                <c:pt idx="35242">
                  <c:v>0.63607170138888891</c:v>
                </c:pt>
                <c:pt idx="35243">
                  <c:v>0.63607284722222224</c:v>
                </c:pt>
                <c:pt idx="35244">
                  <c:v>0.63607401620370363</c:v>
                </c:pt>
                <c:pt idx="35245">
                  <c:v>0.6360751736111111</c:v>
                </c:pt>
                <c:pt idx="35246">
                  <c:v>0.63607633101851857</c:v>
                </c:pt>
                <c:pt idx="35247">
                  <c:v>0.63607819444444447</c:v>
                </c:pt>
                <c:pt idx="35248">
                  <c:v>0.63607906250000001</c:v>
                </c:pt>
                <c:pt idx="35249">
                  <c:v>0.63607998842592595</c:v>
                </c:pt>
                <c:pt idx="35250">
                  <c:v>0.6360814930555555</c:v>
                </c:pt>
                <c:pt idx="35251">
                  <c:v>0.6360829745370371</c:v>
                </c:pt>
                <c:pt idx="35252">
                  <c:v>0.6360834490740741</c:v>
                </c:pt>
                <c:pt idx="35253">
                  <c:v>0.63608466435185185</c:v>
                </c:pt>
                <c:pt idx="35254">
                  <c:v>0.63608575231481479</c:v>
                </c:pt>
                <c:pt idx="35255">
                  <c:v>0.63608686342592591</c:v>
                </c:pt>
                <c:pt idx="35256">
                  <c:v>0.63608817129629625</c:v>
                </c:pt>
                <c:pt idx="35257">
                  <c:v>0.63608923611111112</c:v>
                </c:pt>
                <c:pt idx="35258">
                  <c:v>0.63609021990740744</c:v>
                </c:pt>
                <c:pt idx="35259">
                  <c:v>0.6360913773148148</c:v>
                </c:pt>
                <c:pt idx="35260">
                  <c:v>0.63609253472222216</c:v>
                </c:pt>
                <c:pt idx="35261">
                  <c:v>0.6360936805555556</c:v>
                </c:pt>
                <c:pt idx="35262">
                  <c:v>0.63609483796296296</c:v>
                </c:pt>
                <c:pt idx="35263">
                  <c:v>0.63609600694444446</c:v>
                </c:pt>
                <c:pt idx="35264">
                  <c:v>0.63609716435185182</c:v>
                </c:pt>
                <c:pt idx="35265">
                  <c:v>0.63609832175925918</c:v>
                </c:pt>
                <c:pt idx="35266">
                  <c:v>0.63609947916666665</c:v>
                </c:pt>
                <c:pt idx="35267">
                  <c:v>0.63610063657407412</c:v>
                </c:pt>
                <c:pt idx="35268">
                  <c:v>0.63610223379629627</c:v>
                </c:pt>
                <c:pt idx="35269">
                  <c:v>0.63610313657407414</c:v>
                </c:pt>
                <c:pt idx="35270">
                  <c:v>0.63610478009259264</c:v>
                </c:pt>
                <c:pt idx="35271">
                  <c:v>0.63610641203703699</c:v>
                </c:pt>
                <c:pt idx="35272">
                  <c:v>0.63610673611111113</c:v>
                </c:pt>
                <c:pt idx="35273">
                  <c:v>0.63610853009259261</c:v>
                </c:pt>
                <c:pt idx="35274">
                  <c:v>0.63610921296296297</c:v>
                </c:pt>
                <c:pt idx="35275">
                  <c:v>0.63610997685185189</c:v>
                </c:pt>
                <c:pt idx="35276">
                  <c:v>0.6361110532407408</c:v>
                </c:pt>
                <c:pt idx="35277">
                  <c:v>0.63611219907407401</c:v>
                </c:pt>
                <c:pt idx="35278">
                  <c:v>0.63611336805555552</c:v>
                </c:pt>
                <c:pt idx="35279">
                  <c:v>0.63611452546296299</c:v>
                </c:pt>
                <c:pt idx="35280">
                  <c:v>0.63611567129629631</c:v>
                </c:pt>
                <c:pt idx="35281">
                  <c:v>0.63611684027777782</c:v>
                </c:pt>
                <c:pt idx="35282">
                  <c:v>0.63611798611111103</c:v>
                </c:pt>
                <c:pt idx="35283">
                  <c:v>0.63611915509259254</c:v>
                </c:pt>
                <c:pt idx="35284">
                  <c:v>0.63612031250000001</c:v>
                </c:pt>
                <c:pt idx="35285">
                  <c:v>0.63612146990740737</c:v>
                </c:pt>
                <c:pt idx="35286">
                  <c:v>0.63612276620370367</c:v>
                </c:pt>
                <c:pt idx="35287">
                  <c:v>0.63612516203703706</c:v>
                </c:pt>
                <c:pt idx="35288">
                  <c:v>0.63612554398148147</c:v>
                </c:pt>
                <c:pt idx="35289">
                  <c:v>0.63612623842592597</c:v>
                </c:pt>
                <c:pt idx="35290">
                  <c:v>0.63612782407407409</c:v>
                </c:pt>
                <c:pt idx="35291">
                  <c:v>0.63612849537037042</c:v>
                </c:pt>
                <c:pt idx="35292">
                  <c:v>0.63613059027777774</c:v>
                </c:pt>
                <c:pt idx="35293">
                  <c:v>0.63613137731481473</c:v>
                </c:pt>
                <c:pt idx="35294">
                  <c:v>0.63613195601851846</c:v>
                </c:pt>
                <c:pt idx="35295">
                  <c:v>0.63613303240740737</c:v>
                </c:pt>
                <c:pt idx="35296">
                  <c:v>0.63613420138888888</c:v>
                </c:pt>
                <c:pt idx="35297">
                  <c:v>0.63613535879629635</c:v>
                </c:pt>
                <c:pt idx="35298">
                  <c:v>0.63613650462962967</c:v>
                </c:pt>
                <c:pt idx="35299">
                  <c:v>0.63613767361111107</c:v>
                </c:pt>
                <c:pt idx="35300">
                  <c:v>0.63613881944444439</c:v>
                </c:pt>
                <c:pt idx="35301">
                  <c:v>0.63613997685185186</c:v>
                </c:pt>
                <c:pt idx="35302">
                  <c:v>0.63614114583333337</c:v>
                </c:pt>
                <c:pt idx="35303">
                  <c:v>0.63614229166666669</c:v>
                </c:pt>
                <c:pt idx="35304">
                  <c:v>0.63614346064814808</c:v>
                </c:pt>
                <c:pt idx="35305">
                  <c:v>0.63614467592592594</c:v>
                </c:pt>
                <c:pt idx="35306">
                  <c:v>0.63614668981481481</c:v>
                </c:pt>
                <c:pt idx="35307">
                  <c:v>0.63614731481481479</c:v>
                </c:pt>
                <c:pt idx="35308">
                  <c:v>0.63614915509259251</c:v>
                </c:pt>
                <c:pt idx="35309">
                  <c:v>0.63615048611111114</c:v>
                </c:pt>
                <c:pt idx="35310">
                  <c:v>0.63615071759259256</c:v>
                </c:pt>
                <c:pt idx="35311">
                  <c:v>0.63615160879629629</c:v>
                </c:pt>
                <c:pt idx="35312">
                  <c:v>0.63615373842592593</c:v>
                </c:pt>
                <c:pt idx="35313">
                  <c:v>0.63615403935185189</c:v>
                </c:pt>
                <c:pt idx="35314">
                  <c:v>0.63615503472222223</c:v>
                </c:pt>
                <c:pt idx="35315">
                  <c:v>0.63615619212962959</c:v>
                </c:pt>
                <c:pt idx="35316">
                  <c:v>0.63615734953703706</c:v>
                </c:pt>
                <c:pt idx="35317">
                  <c:v>0.63615849537037039</c:v>
                </c:pt>
                <c:pt idx="35318">
                  <c:v>0.63615966435185189</c:v>
                </c:pt>
                <c:pt idx="35319">
                  <c:v>0.63616082175925925</c:v>
                </c:pt>
                <c:pt idx="35320">
                  <c:v>0.63616197916666661</c:v>
                </c:pt>
                <c:pt idx="35321">
                  <c:v>0.63616313657407408</c:v>
                </c:pt>
                <c:pt idx="35322">
                  <c:v>0.63616429398148144</c:v>
                </c:pt>
                <c:pt idx="35323">
                  <c:v>0.63616545138888891</c:v>
                </c:pt>
                <c:pt idx="35324">
                  <c:v>0.63616715277777769</c:v>
                </c:pt>
                <c:pt idx="35325">
                  <c:v>0.63616829861111113</c:v>
                </c:pt>
                <c:pt idx="35326">
                  <c:v>0.63616976851851847</c:v>
                </c:pt>
                <c:pt idx="35327">
                  <c:v>0.63617119212962958</c:v>
                </c:pt>
                <c:pt idx="35328">
                  <c:v>0.63617153935185178</c:v>
                </c:pt>
                <c:pt idx="35329">
                  <c:v>0.63617331018518519</c:v>
                </c:pt>
                <c:pt idx="35330">
                  <c:v>0.63617403935185179</c:v>
                </c:pt>
                <c:pt idx="35331">
                  <c:v>0.63617487268518513</c:v>
                </c:pt>
                <c:pt idx="35332">
                  <c:v>0.63617756944444448</c:v>
                </c:pt>
                <c:pt idx="35333">
                  <c:v>0.6361788078703704</c:v>
                </c:pt>
                <c:pt idx="35334">
                  <c:v>0.63617996527777776</c:v>
                </c:pt>
                <c:pt idx="35335">
                  <c:v>0.63618115740740744</c:v>
                </c:pt>
                <c:pt idx="35336">
                  <c:v>0.63618226851851856</c:v>
                </c:pt>
                <c:pt idx="35337">
                  <c:v>0.63618342592592592</c:v>
                </c:pt>
                <c:pt idx="35338">
                  <c:v>0.63618458333333328</c:v>
                </c:pt>
                <c:pt idx="35339">
                  <c:v>0.63618575231481478</c:v>
                </c:pt>
                <c:pt idx="35340">
                  <c:v>0.63618690972222225</c:v>
                </c:pt>
                <c:pt idx="35341">
                  <c:v>0.63618806712962961</c:v>
                </c:pt>
                <c:pt idx="35342">
                  <c:v>0.63618921296296294</c:v>
                </c:pt>
                <c:pt idx="35343">
                  <c:v>0.63619038194444444</c:v>
                </c:pt>
                <c:pt idx="35344">
                  <c:v>0.63619248842592591</c:v>
                </c:pt>
                <c:pt idx="35345">
                  <c:v>0.63619348379629626</c:v>
                </c:pt>
                <c:pt idx="35346">
                  <c:v>0.63619392361111105</c:v>
                </c:pt>
                <c:pt idx="35347">
                  <c:v>0.63619549768518513</c:v>
                </c:pt>
                <c:pt idx="35348">
                  <c:v>0.63619694444444441</c:v>
                </c:pt>
                <c:pt idx="35349">
                  <c:v>0.63619745370370373</c:v>
                </c:pt>
                <c:pt idx="35350">
                  <c:v>0.63619878472222224</c:v>
                </c:pt>
                <c:pt idx="35351">
                  <c:v>0.63620004629629634</c:v>
                </c:pt>
                <c:pt idx="35352">
                  <c:v>0.63620078703703709</c:v>
                </c:pt>
                <c:pt idx="35353">
                  <c:v>0.63620195601851859</c:v>
                </c:pt>
                <c:pt idx="35354">
                  <c:v>0.6362031018518518</c:v>
                </c:pt>
                <c:pt idx="35355">
                  <c:v>0.63620427083333331</c:v>
                </c:pt>
                <c:pt idx="35356">
                  <c:v>0.63620542824074067</c:v>
                </c:pt>
                <c:pt idx="35357">
                  <c:v>0.63620658564814814</c:v>
                </c:pt>
                <c:pt idx="35358">
                  <c:v>0.63620773148148146</c:v>
                </c:pt>
                <c:pt idx="35359">
                  <c:v>0.63620888888888882</c:v>
                </c:pt>
                <c:pt idx="35360">
                  <c:v>0.63621005787037033</c:v>
                </c:pt>
                <c:pt idx="35361">
                  <c:v>0.6362112152777778</c:v>
                </c:pt>
                <c:pt idx="35362">
                  <c:v>0.63621245370370372</c:v>
                </c:pt>
                <c:pt idx="35363">
                  <c:v>0.63621564814814813</c:v>
                </c:pt>
                <c:pt idx="35364">
                  <c:v>0.63621592592592591</c:v>
                </c:pt>
                <c:pt idx="35365">
                  <c:v>0.63621708333333338</c:v>
                </c:pt>
                <c:pt idx="35366">
                  <c:v>0.63621825231481477</c:v>
                </c:pt>
                <c:pt idx="35367">
                  <c:v>0.63621935185185186</c:v>
                </c:pt>
                <c:pt idx="35368">
                  <c:v>0.63622049768518518</c:v>
                </c:pt>
                <c:pt idx="35369">
                  <c:v>0.63622194444444446</c:v>
                </c:pt>
                <c:pt idx="35370">
                  <c:v>0.63622327546296298</c:v>
                </c:pt>
                <c:pt idx="35371">
                  <c:v>0.63622445601851851</c:v>
                </c:pt>
                <c:pt idx="35372">
                  <c:v>0.63622512731481484</c:v>
                </c:pt>
                <c:pt idx="35373">
                  <c:v>0.6362262847222222</c:v>
                </c:pt>
                <c:pt idx="35374">
                  <c:v>0.63622743055555564</c:v>
                </c:pt>
                <c:pt idx="35375">
                  <c:v>0.63622859953703703</c:v>
                </c:pt>
                <c:pt idx="35376">
                  <c:v>0.63622976851851853</c:v>
                </c:pt>
                <c:pt idx="35377">
                  <c:v>0.63623091435185186</c:v>
                </c:pt>
                <c:pt idx="35378">
                  <c:v>0.63623206018518519</c:v>
                </c:pt>
                <c:pt idx="35379">
                  <c:v>0.63623322916666669</c:v>
                </c:pt>
                <c:pt idx="35380">
                  <c:v>0.63623438657407405</c:v>
                </c:pt>
                <c:pt idx="35381">
                  <c:v>0.63623554398148141</c:v>
                </c:pt>
                <c:pt idx="35382">
                  <c:v>0.63623714120370378</c:v>
                </c:pt>
                <c:pt idx="35383">
                  <c:v>0.63623822916666661</c:v>
                </c:pt>
                <c:pt idx="35384">
                  <c:v>0.63623905092592592</c:v>
                </c:pt>
                <c:pt idx="35385">
                  <c:v>0.63624054398148144</c:v>
                </c:pt>
                <c:pt idx="35386">
                  <c:v>0.6362417592592593</c:v>
                </c:pt>
                <c:pt idx="35387">
                  <c:v>0.63624251157407408</c:v>
                </c:pt>
                <c:pt idx="35388">
                  <c:v>0.63624372685185182</c:v>
                </c:pt>
                <c:pt idx="35389">
                  <c:v>0.63624533564814811</c:v>
                </c:pt>
                <c:pt idx="35390">
                  <c:v>0.63624614583333339</c:v>
                </c:pt>
                <c:pt idx="35391">
                  <c:v>0.63624752314814814</c:v>
                </c:pt>
                <c:pt idx="35392">
                  <c:v>0.63624872685185185</c:v>
                </c:pt>
                <c:pt idx="35393">
                  <c:v>0.63624943287037039</c:v>
                </c:pt>
                <c:pt idx="35394">
                  <c:v>0.63625059027777775</c:v>
                </c:pt>
                <c:pt idx="35395">
                  <c:v>0.63625175925925925</c:v>
                </c:pt>
                <c:pt idx="35396">
                  <c:v>0.63625290509259258</c:v>
                </c:pt>
                <c:pt idx="35397">
                  <c:v>0.63625406250000005</c:v>
                </c:pt>
                <c:pt idx="35398">
                  <c:v>0.63625521990740741</c:v>
                </c:pt>
                <c:pt idx="35399">
                  <c:v>0.63625637731481477</c:v>
                </c:pt>
                <c:pt idx="35400">
                  <c:v>0.63625753472222224</c:v>
                </c:pt>
                <c:pt idx="35401">
                  <c:v>0.63625870370370374</c:v>
                </c:pt>
                <c:pt idx="35402">
                  <c:v>0.63625984953703707</c:v>
                </c:pt>
                <c:pt idx="35403">
                  <c:v>0.63626103009259261</c:v>
                </c:pt>
                <c:pt idx="35404">
                  <c:v>0.63626253472222216</c:v>
                </c:pt>
                <c:pt idx="35405">
                  <c:v>0.63626335648148147</c:v>
                </c:pt>
                <c:pt idx="35406">
                  <c:v>0.63626468749999998</c:v>
                </c:pt>
                <c:pt idx="35407">
                  <c:v>0.63626604166666667</c:v>
                </c:pt>
                <c:pt idx="35408">
                  <c:v>0.63626687500000001</c:v>
                </c:pt>
                <c:pt idx="35409">
                  <c:v>0.63626832175925929</c:v>
                </c:pt>
                <c:pt idx="35410">
                  <c:v>0.63626946759259262</c:v>
                </c:pt>
                <c:pt idx="35411">
                  <c:v>0.6362712615740741</c:v>
                </c:pt>
                <c:pt idx="35412">
                  <c:v>0.63627254629629626</c:v>
                </c:pt>
                <c:pt idx="35413">
                  <c:v>0.63627262731481482</c:v>
                </c:pt>
                <c:pt idx="35414">
                  <c:v>0.63627373842592594</c:v>
                </c:pt>
                <c:pt idx="35415">
                  <c:v>0.6362748958333333</c:v>
                </c:pt>
                <c:pt idx="35416">
                  <c:v>0.63627605324074066</c:v>
                </c:pt>
                <c:pt idx="35417">
                  <c:v>0.63627721064814813</c:v>
                </c:pt>
                <c:pt idx="35418">
                  <c:v>0.6362783680555556</c:v>
                </c:pt>
                <c:pt idx="35419">
                  <c:v>0.63627952546296296</c:v>
                </c:pt>
                <c:pt idx="35420">
                  <c:v>0.63628068287037032</c:v>
                </c:pt>
                <c:pt idx="35421">
                  <c:v>0.63628184027777779</c:v>
                </c:pt>
                <c:pt idx="35422">
                  <c:v>0.63628299768518526</c:v>
                </c:pt>
                <c:pt idx="35423">
                  <c:v>0.63628415509259262</c:v>
                </c:pt>
                <c:pt idx="35424">
                  <c:v>0.63628575231481477</c:v>
                </c:pt>
                <c:pt idx="35425">
                  <c:v>0.63628697916666666</c:v>
                </c:pt>
                <c:pt idx="35426">
                  <c:v>0.63628787037037038</c:v>
                </c:pt>
                <c:pt idx="35427">
                  <c:v>0.63628893518518526</c:v>
                </c:pt>
                <c:pt idx="35428">
                  <c:v>0.63629004629629626</c:v>
                </c:pt>
                <c:pt idx="35429">
                  <c:v>0.63629275462962964</c:v>
                </c:pt>
                <c:pt idx="35430">
                  <c:v>0.63629284722222224</c:v>
                </c:pt>
                <c:pt idx="35431">
                  <c:v>0.63629341435185183</c:v>
                </c:pt>
                <c:pt idx="35432">
                  <c:v>0.6362945717592593</c:v>
                </c:pt>
                <c:pt idx="35433">
                  <c:v>0.63629572916666666</c:v>
                </c:pt>
                <c:pt idx="35434">
                  <c:v>0.63629689814814816</c:v>
                </c:pt>
                <c:pt idx="35435">
                  <c:v>0.63629804398148149</c:v>
                </c:pt>
                <c:pt idx="35436">
                  <c:v>0.63629920138888885</c:v>
                </c:pt>
                <c:pt idx="35437">
                  <c:v>0.63630034722222217</c:v>
                </c:pt>
                <c:pt idx="35438">
                  <c:v>0.63630151620370368</c:v>
                </c:pt>
                <c:pt idx="35439">
                  <c:v>0.63630267361111115</c:v>
                </c:pt>
                <c:pt idx="35440">
                  <c:v>0.63630383101851851</c:v>
                </c:pt>
                <c:pt idx="35441">
                  <c:v>0.63630550925925933</c:v>
                </c:pt>
                <c:pt idx="35442">
                  <c:v>0.63630614583333334</c:v>
                </c:pt>
                <c:pt idx="35443">
                  <c:v>0.63630788194444443</c:v>
                </c:pt>
                <c:pt idx="35444">
                  <c:v>0.63630918981481488</c:v>
                </c:pt>
                <c:pt idx="35445">
                  <c:v>0.63630978009259265</c:v>
                </c:pt>
                <c:pt idx="35446">
                  <c:v>0.63631083333333338</c:v>
                </c:pt>
                <c:pt idx="35447">
                  <c:v>0.63631197916666671</c:v>
                </c:pt>
                <c:pt idx="35448">
                  <c:v>0.63631409722222221</c:v>
                </c:pt>
                <c:pt idx="35449">
                  <c:v>0.63631502314814814</c:v>
                </c:pt>
                <c:pt idx="35450">
                  <c:v>0.63631540509259255</c:v>
                </c:pt>
                <c:pt idx="35451">
                  <c:v>0.6363165624999999</c:v>
                </c:pt>
                <c:pt idx="35452">
                  <c:v>0.63631771990740749</c:v>
                </c:pt>
                <c:pt idx="35453">
                  <c:v>0.63631887731481485</c:v>
                </c:pt>
                <c:pt idx="35454">
                  <c:v>0.63632004629629635</c:v>
                </c:pt>
                <c:pt idx="35455">
                  <c:v>0.63632120370370371</c:v>
                </c:pt>
                <c:pt idx="35456">
                  <c:v>0.63632234953703704</c:v>
                </c:pt>
                <c:pt idx="35457">
                  <c:v>0.63632350694444451</c:v>
                </c:pt>
                <c:pt idx="35458">
                  <c:v>0.63632466435185187</c:v>
                </c:pt>
                <c:pt idx="35459">
                  <c:v>0.63632582175925922</c:v>
                </c:pt>
                <c:pt idx="35460">
                  <c:v>0.6363271064814815</c:v>
                </c:pt>
                <c:pt idx="35461">
                  <c:v>0.6363284953703704</c:v>
                </c:pt>
                <c:pt idx="35462">
                  <c:v>0.63632959490740737</c:v>
                </c:pt>
                <c:pt idx="35463">
                  <c:v>0.63633069444444446</c:v>
                </c:pt>
                <c:pt idx="35464">
                  <c:v>0.63633300925925929</c:v>
                </c:pt>
                <c:pt idx="35465">
                  <c:v>0.63633409722222223</c:v>
                </c:pt>
                <c:pt idx="35466">
                  <c:v>0.63633606481481486</c:v>
                </c:pt>
                <c:pt idx="35467">
                  <c:v>0.63633721064814819</c:v>
                </c:pt>
                <c:pt idx="35468">
                  <c:v>0.63633773148148154</c:v>
                </c:pt>
                <c:pt idx="35469">
                  <c:v>0.63633862268518515</c:v>
                </c:pt>
                <c:pt idx="35470">
                  <c:v>0.63633978009259262</c:v>
                </c:pt>
                <c:pt idx="35471">
                  <c:v>0.63634094907407412</c:v>
                </c:pt>
                <c:pt idx="35472">
                  <c:v>0.63634210648148148</c:v>
                </c:pt>
                <c:pt idx="35473">
                  <c:v>0.63634325231481481</c:v>
                </c:pt>
                <c:pt idx="35474">
                  <c:v>0.63634442129629631</c:v>
                </c:pt>
                <c:pt idx="35475">
                  <c:v>0.63634557870370367</c:v>
                </c:pt>
                <c:pt idx="35476">
                  <c:v>0.63634673611111114</c:v>
                </c:pt>
                <c:pt idx="35477">
                  <c:v>0.6363478935185185</c:v>
                </c:pt>
                <c:pt idx="35478">
                  <c:v>0.63634903935185183</c:v>
                </c:pt>
                <c:pt idx="35479">
                  <c:v>0.63635021990740737</c:v>
                </c:pt>
                <c:pt idx="35480">
                  <c:v>0.6363520601851852</c:v>
                </c:pt>
                <c:pt idx="35481">
                  <c:v>0.63635366898148149</c:v>
                </c:pt>
                <c:pt idx="35482">
                  <c:v>0.63635548611111115</c:v>
                </c:pt>
                <c:pt idx="35483">
                  <c:v>0.63635645833333332</c:v>
                </c:pt>
                <c:pt idx="35484">
                  <c:v>0.63635781250000001</c:v>
                </c:pt>
                <c:pt idx="35485">
                  <c:v>0.6363591666666667</c:v>
                </c:pt>
                <c:pt idx="35486">
                  <c:v>0.63635945601851851</c:v>
                </c:pt>
                <c:pt idx="35487">
                  <c:v>0.63636062500000001</c:v>
                </c:pt>
                <c:pt idx="35488">
                  <c:v>0.63636177083333334</c:v>
                </c:pt>
                <c:pt idx="35489">
                  <c:v>0.63636293981481484</c:v>
                </c:pt>
                <c:pt idx="35490">
                  <c:v>0.6363640972222222</c:v>
                </c:pt>
                <c:pt idx="35491">
                  <c:v>0.63636525462962956</c:v>
                </c:pt>
                <c:pt idx="35492">
                  <c:v>0.636366400462963</c:v>
                </c:pt>
                <c:pt idx="35493">
                  <c:v>0.6363675694444445</c:v>
                </c:pt>
                <c:pt idx="35494">
                  <c:v>0.63636872685185186</c:v>
                </c:pt>
                <c:pt idx="35495">
                  <c:v>0.63636988425925922</c:v>
                </c:pt>
                <c:pt idx="35496">
                  <c:v>0.63637146990740745</c:v>
                </c:pt>
                <c:pt idx="35497">
                  <c:v>0.63637278935185182</c:v>
                </c:pt>
                <c:pt idx="35498">
                  <c:v>0.63637355324074074</c:v>
                </c:pt>
                <c:pt idx="35499">
                  <c:v>0.63637510416666665</c:v>
                </c:pt>
                <c:pt idx="35500">
                  <c:v>0.63637567129629635</c:v>
                </c:pt>
                <c:pt idx="35501">
                  <c:v>0.63637793981481472</c:v>
                </c:pt>
                <c:pt idx="35502">
                  <c:v>0.63637902777777777</c:v>
                </c:pt>
                <c:pt idx="35503">
                  <c:v>0.63637932870370373</c:v>
                </c:pt>
                <c:pt idx="35504">
                  <c:v>0.63638053240740744</c:v>
                </c:pt>
                <c:pt idx="35505">
                  <c:v>0.63638162037037038</c:v>
                </c:pt>
                <c:pt idx="35506">
                  <c:v>0.63638261574074073</c:v>
                </c:pt>
                <c:pt idx="35507">
                  <c:v>0.63638377314814809</c:v>
                </c:pt>
                <c:pt idx="35508">
                  <c:v>0.63638493055555556</c:v>
                </c:pt>
                <c:pt idx="35509">
                  <c:v>0.63638608796296303</c:v>
                </c:pt>
                <c:pt idx="35510">
                  <c:v>0.63638723379629636</c:v>
                </c:pt>
                <c:pt idx="35511">
                  <c:v>0.63638840277777775</c:v>
                </c:pt>
                <c:pt idx="35512">
                  <c:v>0.63638954861111108</c:v>
                </c:pt>
                <c:pt idx="35513">
                  <c:v>0.63639070601851855</c:v>
                </c:pt>
                <c:pt idx="35514">
                  <c:v>0.63639187500000005</c:v>
                </c:pt>
                <c:pt idx="35515">
                  <c:v>0.63639302083333338</c:v>
                </c:pt>
                <c:pt idx="35516">
                  <c:v>0.63639444444444448</c:v>
                </c:pt>
                <c:pt idx="35517">
                  <c:v>0.63639565972222223</c:v>
                </c:pt>
                <c:pt idx="35518">
                  <c:v>0.63639733796296305</c:v>
                </c:pt>
                <c:pt idx="35519">
                  <c:v>0.63639814814814821</c:v>
                </c:pt>
                <c:pt idx="35520">
                  <c:v>0.63639942129629634</c:v>
                </c:pt>
                <c:pt idx="35521">
                  <c:v>0.63640078703703706</c:v>
                </c:pt>
                <c:pt idx="35522">
                  <c:v>0.63640131944444445</c:v>
                </c:pt>
                <c:pt idx="35523">
                  <c:v>0.6364028819444445</c:v>
                </c:pt>
                <c:pt idx="35524">
                  <c:v>0.63640396990740744</c:v>
                </c:pt>
                <c:pt idx="35525">
                  <c:v>0.63640460648148145</c:v>
                </c:pt>
                <c:pt idx="35526">
                  <c:v>0.63640575231481489</c:v>
                </c:pt>
                <c:pt idx="35527">
                  <c:v>0.63640692129629628</c:v>
                </c:pt>
                <c:pt idx="35528">
                  <c:v>0.63640807870370375</c:v>
                </c:pt>
                <c:pt idx="35529">
                  <c:v>0.63640923611111111</c:v>
                </c:pt>
                <c:pt idx="35530">
                  <c:v>0.63641039351851847</c:v>
                </c:pt>
                <c:pt idx="35531">
                  <c:v>0.63641155092592594</c:v>
                </c:pt>
                <c:pt idx="35532">
                  <c:v>0.6364127083333333</c:v>
                </c:pt>
                <c:pt idx="35533">
                  <c:v>0.63641386574074077</c:v>
                </c:pt>
                <c:pt idx="35534">
                  <c:v>0.63641502314814813</c:v>
                </c:pt>
                <c:pt idx="35535">
                  <c:v>0.63641623842592587</c:v>
                </c:pt>
                <c:pt idx="35536">
                  <c:v>0.63641773148148151</c:v>
                </c:pt>
                <c:pt idx="35537">
                  <c:v>0.63641976851851845</c:v>
                </c:pt>
                <c:pt idx="35538">
                  <c:v>0.63641999999999999</c:v>
                </c:pt>
                <c:pt idx="35539">
                  <c:v>0.63642163194444445</c:v>
                </c:pt>
                <c:pt idx="35540">
                  <c:v>0.63642278935185181</c:v>
                </c:pt>
                <c:pt idx="35541">
                  <c:v>0.63642335648148152</c:v>
                </c:pt>
                <c:pt idx="35542">
                  <c:v>0.63642498842592587</c:v>
                </c:pt>
                <c:pt idx="35543">
                  <c:v>0.63642582175925921</c:v>
                </c:pt>
                <c:pt idx="35544">
                  <c:v>0.63642688657407409</c:v>
                </c:pt>
                <c:pt idx="35545">
                  <c:v>0.63642774305555561</c:v>
                </c:pt>
                <c:pt idx="35546">
                  <c:v>0.636428912037037</c:v>
                </c:pt>
                <c:pt idx="35547">
                  <c:v>0.63643006944444436</c:v>
                </c:pt>
                <c:pt idx="35548">
                  <c:v>0.63643122685185194</c:v>
                </c:pt>
                <c:pt idx="35549">
                  <c:v>0.6364323842592593</c:v>
                </c:pt>
                <c:pt idx="35550">
                  <c:v>0.63643354166666666</c:v>
                </c:pt>
                <c:pt idx="35551">
                  <c:v>0.63643469907407402</c:v>
                </c:pt>
                <c:pt idx="35552">
                  <c:v>0.63643585648148149</c:v>
                </c:pt>
                <c:pt idx="35553">
                  <c:v>0.63643700231481481</c:v>
                </c:pt>
                <c:pt idx="35554">
                  <c:v>0.63643817129629632</c:v>
                </c:pt>
                <c:pt idx="35555">
                  <c:v>0.6364396180555556</c:v>
                </c:pt>
                <c:pt idx="35556">
                  <c:v>0.63644069444444451</c:v>
                </c:pt>
                <c:pt idx="35557">
                  <c:v>0.63644181712962955</c:v>
                </c:pt>
                <c:pt idx="35558">
                  <c:v>0.63644361111111114</c:v>
                </c:pt>
                <c:pt idx="35559">
                  <c:v>0.63644437500000006</c:v>
                </c:pt>
                <c:pt idx="35560">
                  <c:v>0.63644604166666674</c:v>
                </c:pt>
                <c:pt idx="35561">
                  <c:v>0.63644737268518514</c:v>
                </c:pt>
                <c:pt idx="35562">
                  <c:v>0.63644770833333331</c:v>
                </c:pt>
                <c:pt idx="35563">
                  <c:v>0.63644952546296296</c:v>
                </c:pt>
                <c:pt idx="35564">
                  <c:v>0.63645059027777773</c:v>
                </c:pt>
                <c:pt idx="35565">
                  <c:v>0.63645090277777783</c:v>
                </c:pt>
                <c:pt idx="35566">
                  <c:v>0.63645206018518519</c:v>
                </c:pt>
                <c:pt idx="35567">
                  <c:v>0.63645321759259255</c:v>
                </c:pt>
                <c:pt idx="35568">
                  <c:v>0.63645437500000002</c:v>
                </c:pt>
                <c:pt idx="35569">
                  <c:v>0.63645553240740738</c:v>
                </c:pt>
                <c:pt idx="35570">
                  <c:v>0.63645668981481485</c:v>
                </c:pt>
                <c:pt idx="35571">
                  <c:v>0.63645784722222221</c:v>
                </c:pt>
                <c:pt idx="35572">
                  <c:v>0.6364589814814815</c:v>
                </c:pt>
                <c:pt idx="35573">
                  <c:v>0.63646016203703704</c:v>
                </c:pt>
                <c:pt idx="35574">
                  <c:v>0.63646130787037036</c:v>
                </c:pt>
                <c:pt idx="35575">
                  <c:v>0.63646247685185187</c:v>
                </c:pt>
                <c:pt idx="35576">
                  <c:v>0.63646392361111115</c:v>
                </c:pt>
                <c:pt idx="35577">
                  <c:v>0.63646484953703708</c:v>
                </c:pt>
                <c:pt idx="35578">
                  <c:v>0.63646607638888886</c:v>
                </c:pt>
                <c:pt idx="35579">
                  <c:v>0.63646834490740734</c:v>
                </c:pt>
                <c:pt idx="35580">
                  <c:v>0.63646901620370377</c:v>
                </c:pt>
                <c:pt idx="35581">
                  <c:v>0.63646978009259259</c:v>
                </c:pt>
                <c:pt idx="35582">
                  <c:v>0.63647099537037033</c:v>
                </c:pt>
                <c:pt idx="35583">
                  <c:v>0.6364719328703704</c:v>
                </c:pt>
                <c:pt idx="35584">
                  <c:v>0.6364728819444444</c:v>
                </c:pt>
                <c:pt idx="35585">
                  <c:v>0.6364740509259259</c:v>
                </c:pt>
                <c:pt idx="35586">
                  <c:v>0.63647520833333326</c:v>
                </c:pt>
                <c:pt idx="35587">
                  <c:v>0.63647636574074073</c:v>
                </c:pt>
                <c:pt idx="35588">
                  <c:v>0.63647752314814821</c:v>
                </c:pt>
                <c:pt idx="35589">
                  <c:v>0.63647868055555556</c:v>
                </c:pt>
                <c:pt idx="35590">
                  <c:v>0.63647983796296292</c:v>
                </c:pt>
                <c:pt idx="35591">
                  <c:v>0.63648099537037039</c:v>
                </c:pt>
                <c:pt idx="35592">
                  <c:v>0.63648214120370372</c:v>
                </c:pt>
                <c:pt idx="35593">
                  <c:v>0.63648331018518522</c:v>
                </c:pt>
                <c:pt idx="35594">
                  <c:v>0.63648454861111115</c:v>
                </c:pt>
                <c:pt idx="35595">
                  <c:v>0.63648637731481483</c:v>
                </c:pt>
                <c:pt idx="35596">
                  <c:v>0.63648686342592586</c:v>
                </c:pt>
                <c:pt idx="35597">
                  <c:v>0.63648979166666664</c:v>
                </c:pt>
                <c:pt idx="35598">
                  <c:v>0.63649003472222221</c:v>
                </c:pt>
                <c:pt idx="35599">
                  <c:v>0.63649031249999999</c:v>
                </c:pt>
                <c:pt idx="35600">
                  <c:v>0.63649216435185185</c:v>
                </c:pt>
                <c:pt idx="35601">
                  <c:v>0.63649325231481479</c:v>
                </c:pt>
                <c:pt idx="35602">
                  <c:v>0.63649386574074074</c:v>
                </c:pt>
                <c:pt idx="35603">
                  <c:v>0.63649488425925926</c:v>
                </c:pt>
                <c:pt idx="35604">
                  <c:v>0.63649604166666673</c:v>
                </c:pt>
                <c:pt idx="35605">
                  <c:v>0.63649719907407409</c:v>
                </c:pt>
                <c:pt idx="35606">
                  <c:v>0.63649835648148145</c:v>
                </c:pt>
                <c:pt idx="35607">
                  <c:v>0.63649951388888881</c:v>
                </c:pt>
                <c:pt idx="35608">
                  <c:v>0.63650067129629628</c:v>
                </c:pt>
                <c:pt idx="35609">
                  <c:v>0.63650182870370375</c:v>
                </c:pt>
                <c:pt idx="35610">
                  <c:v>0.63650298611111111</c:v>
                </c:pt>
                <c:pt idx="35611">
                  <c:v>0.63650414351851847</c:v>
                </c:pt>
                <c:pt idx="35612">
                  <c:v>0.63650530092592594</c:v>
                </c:pt>
                <c:pt idx="35613">
                  <c:v>0.63650702546296301</c:v>
                </c:pt>
                <c:pt idx="35614">
                  <c:v>0.63650812500000009</c:v>
                </c:pt>
                <c:pt idx="35615">
                  <c:v>0.63650932870370369</c:v>
                </c:pt>
                <c:pt idx="35616">
                  <c:v>0.63651049768518519</c:v>
                </c:pt>
                <c:pt idx="35617">
                  <c:v>0.63651172453703697</c:v>
                </c:pt>
                <c:pt idx="35618">
                  <c:v>0.63651251157407407</c:v>
                </c:pt>
                <c:pt idx="35619">
                  <c:v>0.63651396990740738</c:v>
                </c:pt>
                <c:pt idx="35620">
                  <c:v>0.63651564814814809</c:v>
                </c:pt>
                <c:pt idx="35621">
                  <c:v>0.63651592592592598</c:v>
                </c:pt>
                <c:pt idx="35622">
                  <c:v>0.6365169444444444</c:v>
                </c:pt>
                <c:pt idx="35623">
                  <c:v>0.63651802083333331</c:v>
                </c:pt>
                <c:pt idx="35624">
                  <c:v>0.63651918981481481</c:v>
                </c:pt>
                <c:pt idx="35625">
                  <c:v>0.63652033564814814</c:v>
                </c:pt>
                <c:pt idx="35626">
                  <c:v>0.63652150462962964</c:v>
                </c:pt>
                <c:pt idx="35627">
                  <c:v>0.636522662037037</c:v>
                </c:pt>
                <c:pt idx="35628">
                  <c:v>0.63652381944444447</c:v>
                </c:pt>
                <c:pt idx="35629">
                  <c:v>0.63652497685185183</c:v>
                </c:pt>
                <c:pt idx="35630">
                  <c:v>0.63652612268518527</c:v>
                </c:pt>
                <c:pt idx="35631">
                  <c:v>0.63652729166666666</c:v>
                </c:pt>
                <c:pt idx="35632">
                  <c:v>0.63652843749999999</c:v>
                </c:pt>
                <c:pt idx="35633">
                  <c:v>0.63652974537037033</c:v>
                </c:pt>
                <c:pt idx="35634">
                  <c:v>0.63653105324074077</c:v>
                </c:pt>
                <c:pt idx="35635">
                  <c:v>0.63653195601851853</c:v>
                </c:pt>
                <c:pt idx="35636">
                  <c:v>0.63653364583333327</c:v>
                </c:pt>
                <c:pt idx="35637">
                  <c:v>0.63653434027777778</c:v>
                </c:pt>
                <c:pt idx="35638">
                  <c:v>0.63653568287037032</c:v>
                </c:pt>
                <c:pt idx="35639">
                  <c:v>0.63653657407407405</c:v>
                </c:pt>
                <c:pt idx="35640">
                  <c:v>0.63653769675925931</c:v>
                </c:pt>
                <c:pt idx="35641">
                  <c:v>0.63653885416666667</c:v>
                </c:pt>
                <c:pt idx="35642">
                  <c:v>0.63654001157407403</c:v>
                </c:pt>
                <c:pt idx="35643">
                  <c:v>0.6365411689814815</c:v>
                </c:pt>
                <c:pt idx="35644">
                  <c:v>0.636542337962963</c:v>
                </c:pt>
                <c:pt idx="35645">
                  <c:v>0.63654349537037036</c:v>
                </c:pt>
                <c:pt idx="35646">
                  <c:v>0.63654465277777772</c:v>
                </c:pt>
                <c:pt idx="35647">
                  <c:v>0.63654581018518519</c:v>
                </c:pt>
                <c:pt idx="35648">
                  <c:v>0.63654696759259266</c:v>
                </c:pt>
                <c:pt idx="35649">
                  <c:v>0.63654812500000002</c:v>
                </c:pt>
                <c:pt idx="35650">
                  <c:v>0.63654951388888881</c:v>
                </c:pt>
                <c:pt idx="35651">
                  <c:v>0.63655199074074076</c:v>
                </c:pt>
                <c:pt idx="35652">
                  <c:v>0.6365532060185185</c:v>
                </c:pt>
                <c:pt idx="35653">
                  <c:v>0.63655547453703698</c:v>
                </c:pt>
                <c:pt idx="35654">
                  <c:v>0.63655589120370371</c:v>
                </c:pt>
                <c:pt idx="35655">
                  <c:v>0.63655671296296301</c:v>
                </c:pt>
                <c:pt idx="35656">
                  <c:v>0.63655890046296293</c:v>
                </c:pt>
                <c:pt idx="35657">
                  <c:v>0.63655906250000005</c:v>
                </c:pt>
                <c:pt idx="35658">
                  <c:v>0.63656039351851856</c:v>
                </c:pt>
                <c:pt idx="35659">
                  <c:v>0.63656121527777776</c:v>
                </c:pt>
                <c:pt idx="35660">
                  <c:v>0.63656237268518523</c:v>
                </c:pt>
                <c:pt idx="35661">
                  <c:v>0.63656351851851856</c:v>
                </c:pt>
                <c:pt idx="35662">
                  <c:v>0.63656468749999995</c:v>
                </c:pt>
                <c:pt idx="35663">
                  <c:v>0.63656584490740742</c:v>
                </c:pt>
                <c:pt idx="35664">
                  <c:v>0.63656699074074075</c:v>
                </c:pt>
                <c:pt idx="35665">
                  <c:v>0.63656815972222225</c:v>
                </c:pt>
                <c:pt idx="35666">
                  <c:v>0.63656931712962961</c:v>
                </c:pt>
                <c:pt idx="35667">
                  <c:v>0.63657047453703697</c:v>
                </c:pt>
                <c:pt idx="35668">
                  <c:v>0.63657163194444444</c:v>
                </c:pt>
                <c:pt idx="35669">
                  <c:v>0.63657465277777781</c:v>
                </c:pt>
                <c:pt idx="35670">
                  <c:v>0.63657527777777778</c:v>
                </c:pt>
                <c:pt idx="35671">
                  <c:v>0.63657552083333335</c:v>
                </c:pt>
                <c:pt idx="35672">
                  <c:v>0.63657703703703705</c:v>
                </c:pt>
                <c:pt idx="35673">
                  <c:v>0.63657834490740739</c:v>
                </c:pt>
                <c:pt idx="35674">
                  <c:v>0.63657951388888889</c:v>
                </c:pt>
                <c:pt idx="35675">
                  <c:v>0.63658124999999999</c:v>
                </c:pt>
                <c:pt idx="35676">
                  <c:v>0.63658170138888892</c:v>
                </c:pt>
                <c:pt idx="35677">
                  <c:v>0.63658222222222216</c:v>
                </c:pt>
                <c:pt idx="35678">
                  <c:v>0.63658356481481482</c:v>
                </c:pt>
                <c:pt idx="35679">
                  <c:v>0.63658436342592595</c:v>
                </c:pt>
                <c:pt idx="35680">
                  <c:v>0.63658552083333331</c:v>
                </c:pt>
                <c:pt idx="35681">
                  <c:v>0.63658666666666675</c:v>
                </c:pt>
                <c:pt idx="35682">
                  <c:v>0.63658783564814814</c:v>
                </c:pt>
                <c:pt idx="35683">
                  <c:v>0.63658900462962964</c:v>
                </c:pt>
                <c:pt idx="35684">
                  <c:v>0.63659015046296297</c:v>
                </c:pt>
                <c:pt idx="35685">
                  <c:v>0.63659130787037044</c:v>
                </c:pt>
                <c:pt idx="35686">
                  <c:v>0.63659245370370376</c:v>
                </c:pt>
                <c:pt idx="35687">
                  <c:v>0.63659362268518516</c:v>
                </c:pt>
                <c:pt idx="35688">
                  <c:v>0.63659478009259252</c:v>
                </c:pt>
                <c:pt idx="35689">
                  <c:v>0.63659593749999999</c:v>
                </c:pt>
                <c:pt idx="35690">
                  <c:v>0.63659815972222222</c:v>
                </c:pt>
                <c:pt idx="35691">
                  <c:v>0.63659913194444451</c:v>
                </c:pt>
                <c:pt idx="35692">
                  <c:v>0.63659976851851852</c:v>
                </c:pt>
                <c:pt idx="35693">
                  <c:v>0.63660111111111117</c:v>
                </c:pt>
                <c:pt idx="35694">
                  <c:v>0.63660197916666672</c:v>
                </c:pt>
                <c:pt idx="35695">
                  <c:v>0.63660296296296293</c:v>
                </c:pt>
                <c:pt idx="35696">
                  <c:v>0.63660523148148151</c:v>
                </c:pt>
                <c:pt idx="35697">
                  <c:v>0.6366056712962963</c:v>
                </c:pt>
                <c:pt idx="35698">
                  <c:v>0.63660659722222224</c:v>
                </c:pt>
                <c:pt idx="35699">
                  <c:v>0.63660771990740739</c:v>
                </c:pt>
                <c:pt idx="35700">
                  <c:v>0.6366086689814815</c:v>
                </c:pt>
                <c:pt idx="35701">
                  <c:v>0.63660982638888886</c:v>
                </c:pt>
                <c:pt idx="35702">
                  <c:v>0.63661098379629633</c:v>
                </c:pt>
                <c:pt idx="35703">
                  <c:v>0.63661214120370369</c:v>
                </c:pt>
                <c:pt idx="35704">
                  <c:v>0.63661329861111116</c:v>
                </c:pt>
                <c:pt idx="35705">
                  <c:v>0.63661445601851852</c:v>
                </c:pt>
                <c:pt idx="35706">
                  <c:v>0.63661561342592587</c:v>
                </c:pt>
                <c:pt idx="35707">
                  <c:v>0.63661677083333335</c:v>
                </c:pt>
                <c:pt idx="35708">
                  <c:v>0.6366179282407407</c:v>
                </c:pt>
                <c:pt idx="35709">
                  <c:v>0.63661908564814818</c:v>
                </c:pt>
                <c:pt idx="35710">
                  <c:v>0.63662081018518524</c:v>
                </c:pt>
                <c:pt idx="35711">
                  <c:v>0.63662159722222222</c:v>
                </c:pt>
                <c:pt idx="35712">
                  <c:v>0.63662322916666669</c:v>
                </c:pt>
                <c:pt idx="35713">
                  <c:v>0.63662430555555549</c:v>
                </c:pt>
                <c:pt idx="35714">
                  <c:v>0.6366249074074074</c:v>
                </c:pt>
                <c:pt idx="35715">
                  <c:v>0.63662652777777773</c:v>
                </c:pt>
                <c:pt idx="35716">
                  <c:v>0.63662732638888897</c:v>
                </c:pt>
                <c:pt idx="35717">
                  <c:v>0.63662869212962958</c:v>
                </c:pt>
                <c:pt idx="35718">
                  <c:v>0.63663011574074069</c:v>
                </c:pt>
                <c:pt idx="35719">
                  <c:v>0.63663065972222221</c:v>
                </c:pt>
                <c:pt idx="35720">
                  <c:v>0.63663181712962968</c:v>
                </c:pt>
                <c:pt idx="35721">
                  <c:v>0.63663296296296301</c:v>
                </c:pt>
                <c:pt idx="35722">
                  <c:v>0.6366341319444444</c:v>
                </c:pt>
                <c:pt idx="35723">
                  <c:v>0.63663528935185176</c:v>
                </c:pt>
                <c:pt idx="35724">
                  <c:v>0.63663644675925934</c:v>
                </c:pt>
                <c:pt idx="35725">
                  <c:v>0.6366376041666667</c:v>
                </c:pt>
                <c:pt idx="35726">
                  <c:v>0.63663876157407406</c:v>
                </c:pt>
                <c:pt idx="35727">
                  <c:v>0.63663993055555557</c:v>
                </c:pt>
                <c:pt idx="35728">
                  <c:v>0.63664108796296293</c:v>
                </c:pt>
                <c:pt idx="35729">
                  <c:v>0.63664320601851854</c:v>
                </c:pt>
                <c:pt idx="35730">
                  <c:v>0.63664361111111112</c:v>
                </c:pt>
                <c:pt idx="35731">
                  <c:v>0.6366455324074074</c:v>
                </c:pt>
                <c:pt idx="35732">
                  <c:v>0.6366467939814815</c:v>
                </c:pt>
                <c:pt idx="35733">
                  <c:v>0.63664714120370369</c:v>
                </c:pt>
                <c:pt idx="35734">
                  <c:v>0.63664836805555558</c:v>
                </c:pt>
                <c:pt idx="35735">
                  <c:v>0.63664952546296294</c:v>
                </c:pt>
                <c:pt idx="35736">
                  <c:v>0.63665074074074079</c:v>
                </c:pt>
                <c:pt idx="35737">
                  <c:v>0.63665206018518516</c:v>
                </c:pt>
                <c:pt idx="35738">
                  <c:v>0.63665292824074071</c:v>
                </c:pt>
                <c:pt idx="35739">
                  <c:v>0.6366538078703704</c:v>
                </c:pt>
                <c:pt idx="35740">
                  <c:v>0.63665495370370373</c:v>
                </c:pt>
                <c:pt idx="35741">
                  <c:v>0.63665612268518523</c:v>
                </c:pt>
                <c:pt idx="35742">
                  <c:v>0.63665728009259259</c:v>
                </c:pt>
                <c:pt idx="35743">
                  <c:v>0.6366584490740741</c:v>
                </c:pt>
                <c:pt idx="35744">
                  <c:v>0.63665959490740742</c:v>
                </c:pt>
                <c:pt idx="35745">
                  <c:v>0.63666075231481478</c:v>
                </c:pt>
                <c:pt idx="35746">
                  <c:v>0.63666190972222225</c:v>
                </c:pt>
                <c:pt idx="35747">
                  <c:v>0.63666306712962961</c:v>
                </c:pt>
                <c:pt idx="35748">
                  <c:v>0.63666422453703697</c:v>
                </c:pt>
                <c:pt idx="35749">
                  <c:v>0.63666565972222222</c:v>
                </c:pt>
                <c:pt idx="35750">
                  <c:v>0.63666805555555561</c:v>
                </c:pt>
                <c:pt idx="35751">
                  <c:v>0.63666843750000002</c:v>
                </c:pt>
                <c:pt idx="35752">
                  <c:v>0.63666895833333326</c:v>
                </c:pt>
                <c:pt idx="35753">
                  <c:v>0.63667042824074072</c:v>
                </c:pt>
                <c:pt idx="35754">
                  <c:v>0.63667145833333327</c:v>
                </c:pt>
                <c:pt idx="35755">
                  <c:v>0.63667249999999997</c:v>
                </c:pt>
                <c:pt idx="35756">
                  <c:v>0.63667400462962964</c:v>
                </c:pt>
                <c:pt idx="35757">
                  <c:v>0.63667475694444442</c:v>
                </c:pt>
                <c:pt idx="35758">
                  <c:v>0.63667636574074082</c:v>
                </c:pt>
                <c:pt idx="35759">
                  <c:v>0.6366777199074074</c:v>
                </c:pt>
                <c:pt idx="35760">
                  <c:v>0.63667811342592595</c:v>
                </c:pt>
                <c:pt idx="35761">
                  <c:v>0.63667927083333331</c:v>
                </c:pt>
                <c:pt idx="35762">
                  <c:v>0.63668042824074067</c:v>
                </c:pt>
                <c:pt idx="35763">
                  <c:v>0.63668158564814814</c:v>
                </c:pt>
                <c:pt idx="35764">
                  <c:v>0.63668274305555561</c:v>
                </c:pt>
                <c:pt idx="35765">
                  <c:v>0.63668390046296297</c:v>
                </c:pt>
                <c:pt idx="35766">
                  <c:v>0.63668505787037033</c:v>
                </c:pt>
                <c:pt idx="35767">
                  <c:v>0.6366862152777778</c:v>
                </c:pt>
                <c:pt idx="35768">
                  <c:v>0.63668737268518516</c:v>
                </c:pt>
                <c:pt idx="35769">
                  <c:v>0.63668853009259263</c:v>
                </c:pt>
                <c:pt idx="35770">
                  <c:v>0.63668971064814817</c:v>
                </c:pt>
                <c:pt idx="35771">
                  <c:v>0.63669097222222215</c:v>
                </c:pt>
                <c:pt idx="35772">
                  <c:v>0.63669224537037039</c:v>
                </c:pt>
                <c:pt idx="35773">
                  <c:v>0.63669315972222218</c:v>
                </c:pt>
                <c:pt idx="35774">
                  <c:v>0.63669532407407414</c:v>
                </c:pt>
                <c:pt idx="35775">
                  <c:v>0.63669652777777774</c:v>
                </c:pt>
                <c:pt idx="35776">
                  <c:v>0.63669675925925928</c:v>
                </c:pt>
                <c:pt idx="35777">
                  <c:v>0.63669781250000002</c:v>
                </c:pt>
                <c:pt idx="35778">
                  <c:v>0.63669915509259256</c:v>
                </c:pt>
                <c:pt idx="35779">
                  <c:v>0.63670010416666667</c:v>
                </c:pt>
                <c:pt idx="35780">
                  <c:v>0.63670126157407414</c:v>
                </c:pt>
                <c:pt idx="35781">
                  <c:v>0.6367024189814815</c:v>
                </c:pt>
                <c:pt idx="35782">
                  <c:v>0.63670357638888886</c:v>
                </c:pt>
                <c:pt idx="35783">
                  <c:v>0.63670473379629622</c:v>
                </c:pt>
                <c:pt idx="35784">
                  <c:v>0.63670587962962966</c:v>
                </c:pt>
                <c:pt idx="35785">
                  <c:v>0.63670704861111116</c:v>
                </c:pt>
                <c:pt idx="35786">
                  <c:v>0.63670820601851852</c:v>
                </c:pt>
                <c:pt idx="35787">
                  <c:v>0.63670936342592588</c:v>
                </c:pt>
                <c:pt idx="35788">
                  <c:v>0.63671052083333335</c:v>
                </c:pt>
                <c:pt idx="35789">
                  <c:v>0.6367126851851852</c:v>
                </c:pt>
                <c:pt idx="35790">
                  <c:v>0.63671344907407412</c:v>
                </c:pt>
                <c:pt idx="35791">
                  <c:v>0.63671409722222216</c:v>
                </c:pt>
                <c:pt idx="35792">
                  <c:v>0.63671586805555547</c:v>
                </c:pt>
                <c:pt idx="35793">
                  <c:v>0.63671638888888893</c:v>
                </c:pt>
                <c:pt idx="35794">
                  <c:v>0.63671831018518521</c:v>
                </c:pt>
                <c:pt idx="35795">
                  <c:v>0.63671982638888891</c:v>
                </c:pt>
                <c:pt idx="35796">
                  <c:v>0.6367200462962963</c:v>
                </c:pt>
                <c:pt idx="35797">
                  <c:v>0.63672114583333339</c:v>
                </c:pt>
                <c:pt idx="35798">
                  <c:v>0.63672337962962966</c:v>
                </c:pt>
                <c:pt idx="35799">
                  <c:v>0.63672351851851849</c:v>
                </c:pt>
                <c:pt idx="35800">
                  <c:v>0.63672440972222222</c:v>
                </c:pt>
                <c:pt idx="35801">
                  <c:v>0.63672556712962958</c:v>
                </c:pt>
                <c:pt idx="35802">
                  <c:v>0.63672672453703705</c:v>
                </c:pt>
                <c:pt idx="35803">
                  <c:v>0.63672788194444441</c:v>
                </c:pt>
                <c:pt idx="35804">
                  <c:v>0.63672902777777773</c:v>
                </c:pt>
                <c:pt idx="35805">
                  <c:v>0.63673019675925924</c:v>
                </c:pt>
                <c:pt idx="35806">
                  <c:v>0.63673135416666671</c:v>
                </c:pt>
                <c:pt idx="35807">
                  <c:v>0.63673251157407407</c:v>
                </c:pt>
                <c:pt idx="35808">
                  <c:v>0.63673366898148143</c:v>
                </c:pt>
                <c:pt idx="35809">
                  <c:v>0.6367348263888889</c:v>
                </c:pt>
                <c:pt idx="35810">
                  <c:v>0.63673601851851847</c:v>
                </c:pt>
                <c:pt idx="35811">
                  <c:v>0.63673792824074071</c:v>
                </c:pt>
                <c:pt idx="35812">
                  <c:v>0.63673912037037039</c:v>
                </c:pt>
                <c:pt idx="35813">
                  <c:v>0.63673949074074077</c:v>
                </c:pt>
                <c:pt idx="35814">
                  <c:v>0.63674158564814809</c:v>
                </c:pt>
                <c:pt idx="35815">
                  <c:v>0.63674268518518518</c:v>
                </c:pt>
                <c:pt idx="35816">
                  <c:v>0.63674303240740737</c:v>
                </c:pt>
                <c:pt idx="35817">
                  <c:v>0.63674447916666665</c:v>
                </c:pt>
                <c:pt idx="35818">
                  <c:v>0.63674540509259259</c:v>
                </c:pt>
                <c:pt idx="35819">
                  <c:v>0.63674640046296305</c:v>
                </c:pt>
                <c:pt idx="35820">
                  <c:v>0.63674755787037041</c:v>
                </c:pt>
                <c:pt idx="35821">
                  <c:v>0.63674871527777777</c:v>
                </c:pt>
                <c:pt idx="35822">
                  <c:v>0.63674988425925927</c:v>
                </c:pt>
                <c:pt idx="35823">
                  <c:v>0.6367510300925926</c:v>
                </c:pt>
                <c:pt idx="35824">
                  <c:v>0.63675218750000007</c:v>
                </c:pt>
                <c:pt idx="35825">
                  <c:v>0.63675334490740743</c:v>
                </c:pt>
                <c:pt idx="35826">
                  <c:v>0.63675451388888882</c:v>
                </c:pt>
                <c:pt idx="35827">
                  <c:v>0.63675565972222226</c:v>
                </c:pt>
                <c:pt idx="35828">
                  <c:v>0.63675681712962962</c:v>
                </c:pt>
                <c:pt idx="35829">
                  <c:v>0.63675798611111112</c:v>
                </c:pt>
                <c:pt idx="35830">
                  <c:v>0.63675950231481482</c:v>
                </c:pt>
                <c:pt idx="35831">
                  <c:v>0.63676053240740738</c:v>
                </c:pt>
                <c:pt idx="35832">
                  <c:v>0.63676156250000004</c:v>
                </c:pt>
                <c:pt idx="35833">
                  <c:v>0.63676302083333325</c:v>
                </c:pt>
                <c:pt idx="35834">
                  <c:v>0.63676405092592592</c:v>
                </c:pt>
                <c:pt idx="35835">
                  <c:v>0.63676586805555557</c:v>
                </c:pt>
                <c:pt idx="35836">
                  <c:v>0.6367670138888889</c:v>
                </c:pt>
                <c:pt idx="35837">
                  <c:v>0.63676723379629629</c:v>
                </c:pt>
                <c:pt idx="35838">
                  <c:v>0.63676839120370365</c:v>
                </c:pt>
                <c:pt idx="35839">
                  <c:v>0.63676953703703698</c:v>
                </c:pt>
                <c:pt idx="35840">
                  <c:v>0.63677070601851848</c:v>
                </c:pt>
                <c:pt idx="35841">
                  <c:v>0.63677186342592595</c:v>
                </c:pt>
                <c:pt idx="35842">
                  <c:v>0.63677302083333331</c:v>
                </c:pt>
                <c:pt idx="35843">
                  <c:v>0.63677417824074067</c:v>
                </c:pt>
                <c:pt idx="35844">
                  <c:v>0.63677533564814814</c:v>
                </c:pt>
                <c:pt idx="35845">
                  <c:v>0.63677649305555561</c:v>
                </c:pt>
                <c:pt idx="35846">
                  <c:v>0.63677765046296297</c:v>
                </c:pt>
                <c:pt idx="35847">
                  <c:v>0.63677951388888887</c:v>
                </c:pt>
                <c:pt idx="35848">
                  <c:v>0.63678017361111117</c:v>
                </c:pt>
                <c:pt idx="35849">
                  <c:v>0.63678241898148147</c:v>
                </c:pt>
                <c:pt idx="35850">
                  <c:v>0.6367826851851851</c:v>
                </c:pt>
                <c:pt idx="35851">
                  <c:v>0.6367845138888889</c:v>
                </c:pt>
                <c:pt idx="35852">
                  <c:v>0.63678524305555562</c:v>
                </c:pt>
                <c:pt idx="35853">
                  <c:v>0.63678583333333338</c:v>
                </c:pt>
                <c:pt idx="35854">
                  <c:v>0.63678692129629633</c:v>
                </c:pt>
                <c:pt idx="35855">
                  <c:v>0.63678809027777783</c:v>
                </c:pt>
                <c:pt idx="35856">
                  <c:v>0.63678922453703701</c:v>
                </c:pt>
                <c:pt idx="35857">
                  <c:v>0.63679038194444437</c:v>
                </c:pt>
                <c:pt idx="35858">
                  <c:v>0.63679153935185184</c:v>
                </c:pt>
                <c:pt idx="35859">
                  <c:v>0.63679269675925931</c:v>
                </c:pt>
                <c:pt idx="35860">
                  <c:v>0.63679385416666667</c:v>
                </c:pt>
                <c:pt idx="35861">
                  <c:v>0.63679501157407403</c:v>
                </c:pt>
                <c:pt idx="35862">
                  <c:v>0.6367961689814815</c:v>
                </c:pt>
                <c:pt idx="35863">
                  <c:v>0.63679732638888886</c:v>
                </c:pt>
                <c:pt idx="35864">
                  <c:v>0.63679848379629633</c:v>
                </c:pt>
                <c:pt idx="35865">
                  <c:v>0.63679964120370369</c:v>
                </c:pt>
                <c:pt idx="35866">
                  <c:v>0.63680157407407412</c:v>
                </c:pt>
                <c:pt idx="35867">
                  <c:v>0.6368019791666667</c:v>
                </c:pt>
                <c:pt idx="35868">
                  <c:v>0.63680402777777778</c:v>
                </c:pt>
                <c:pt idx="35869">
                  <c:v>0.6368052662037037</c:v>
                </c:pt>
                <c:pt idx="35870">
                  <c:v>0.63680562500000004</c:v>
                </c:pt>
                <c:pt idx="35871">
                  <c:v>0.636807037037037</c:v>
                </c:pt>
                <c:pt idx="35872">
                  <c:v>0.63680783564814814</c:v>
                </c:pt>
                <c:pt idx="35873">
                  <c:v>0.6368110763888889</c:v>
                </c:pt>
                <c:pt idx="35874">
                  <c:v>0.6368121180555556</c:v>
                </c:pt>
                <c:pt idx="35875">
                  <c:v>0.63681289351851855</c:v>
                </c:pt>
                <c:pt idx="35876">
                  <c:v>0.63681406250000006</c:v>
                </c:pt>
                <c:pt idx="35877">
                  <c:v>0.63681520833333338</c:v>
                </c:pt>
                <c:pt idx="35878">
                  <c:v>0.6368163541666666</c:v>
                </c:pt>
                <c:pt idx="35879">
                  <c:v>0.63681751157407407</c:v>
                </c:pt>
                <c:pt idx="35880">
                  <c:v>0.63681868055555557</c:v>
                </c:pt>
                <c:pt idx="35881">
                  <c:v>0.63681984953703707</c:v>
                </c:pt>
                <c:pt idx="35882">
                  <c:v>0.6368209953703704</c:v>
                </c:pt>
                <c:pt idx="35883">
                  <c:v>0.63682215277777776</c:v>
                </c:pt>
                <c:pt idx="35884">
                  <c:v>0.6368232986111112</c:v>
                </c:pt>
                <c:pt idx="35885">
                  <c:v>0.63682490740740738</c:v>
                </c:pt>
                <c:pt idx="35886">
                  <c:v>0.63682564814814813</c:v>
                </c:pt>
                <c:pt idx="35887">
                  <c:v>0.63682851851851852</c:v>
                </c:pt>
                <c:pt idx="35888">
                  <c:v>0.63682868055555553</c:v>
                </c:pt>
                <c:pt idx="35889">
                  <c:v>0.63682954861111107</c:v>
                </c:pt>
                <c:pt idx="35890">
                  <c:v>0.63683059027777777</c:v>
                </c:pt>
                <c:pt idx="35891">
                  <c:v>0.63683197916666667</c:v>
                </c:pt>
                <c:pt idx="35892">
                  <c:v>0.63683256944444444</c:v>
                </c:pt>
                <c:pt idx="35893">
                  <c:v>0.63683469907407408</c:v>
                </c:pt>
                <c:pt idx="35894">
                  <c:v>0.63683540509259262</c:v>
                </c:pt>
                <c:pt idx="35895">
                  <c:v>0.63683604166666663</c:v>
                </c:pt>
                <c:pt idx="35896">
                  <c:v>0.63683721064814813</c:v>
                </c:pt>
                <c:pt idx="35897">
                  <c:v>0.63683835648148146</c:v>
                </c:pt>
                <c:pt idx="35898">
                  <c:v>0.63683950231481479</c:v>
                </c:pt>
                <c:pt idx="35899">
                  <c:v>0.63684067129629629</c:v>
                </c:pt>
                <c:pt idx="35900">
                  <c:v>0.63684182870370365</c:v>
                </c:pt>
                <c:pt idx="35901">
                  <c:v>0.63684300925925919</c:v>
                </c:pt>
                <c:pt idx="35902">
                  <c:v>0.63684413194444445</c:v>
                </c:pt>
                <c:pt idx="35903">
                  <c:v>0.63684530092592595</c:v>
                </c:pt>
                <c:pt idx="35904">
                  <c:v>0.63684645833333331</c:v>
                </c:pt>
                <c:pt idx="35905">
                  <c:v>0.63684803240740739</c:v>
                </c:pt>
                <c:pt idx="35906">
                  <c:v>0.63685021990740742</c:v>
                </c:pt>
                <c:pt idx="35907">
                  <c:v>0.63685057870370365</c:v>
                </c:pt>
                <c:pt idx="35908">
                  <c:v>0.63685162037037035</c:v>
                </c:pt>
                <c:pt idx="35909">
                  <c:v>0.63685369212962961</c:v>
                </c:pt>
                <c:pt idx="35910">
                  <c:v>0.63685405092592595</c:v>
                </c:pt>
                <c:pt idx="35911">
                  <c:v>0.6368545717592593</c:v>
                </c:pt>
                <c:pt idx="35912">
                  <c:v>0.63685594907407406</c:v>
                </c:pt>
                <c:pt idx="35913">
                  <c:v>0.63685688657407402</c:v>
                </c:pt>
                <c:pt idx="35914">
                  <c:v>0.63685803240740735</c:v>
                </c:pt>
                <c:pt idx="35915">
                  <c:v>0.63685918981481482</c:v>
                </c:pt>
                <c:pt idx="35916">
                  <c:v>0.63686037037037035</c:v>
                </c:pt>
                <c:pt idx="35917">
                  <c:v>0.63686149305555551</c:v>
                </c:pt>
                <c:pt idx="35918">
                  <c:v>0.63686266203703701</c:v>
                </c:pt>
                <c:pt idx="35919">
                  <c:v>0.63686380787037045</c:v>
                </c:pt>
                <c:pt idx="35920">
                  <c:v>0.63686496527777781</c:v>
                </c:pt>
                <c:pt idx="35921">
                  <c:v>0.63686615740740737</c:v>
                </c:pt>
                <c:pt idx="35922">
                  <c:v>0.63686729166666667</c:v>
                </c:pt>
                <c:pt idx="35923">
                  <c:v>0.63686844907407414</c:v>
                </c:pt>
                <c:pt idx="35924">
                  <c:v>0.63687182870370374</c:v>
                </c:pt>
                <c:pt idx="35925">
                  <c:v>0.63687197916666671</c:v>
                </c:pt>
                <c:pt idx="35926">
                  <c:v>0.63687356481481483</c:v>
                </c:pt>
                <c:pt idx="35927">
                  <c:v>0.63687534722222217</c:v>
                </c:pt>
                <c:pt idx="35928">
                  <c:v>0.63687582175925928</c:v>
                </c:pt>
                <c:pt idx="35929">
                  <c:v>0.63687677083333327</c:v>
                </c:pt>
                <c:pt idx="35930">
                  <c:v>0.63687802083333334</c:v>
                </c:pt>
                <c:pt idx="35931">
                  <c:v>0.63687905092592589</c:v>
                </c:pt>
                <c:pt idx="35932">
                  <c:v>0.63688004629629635</c:v>
                </c:pt>
                <c:pt idx="35933">
                  <c:v>0.63688120370370371</c:v>
                </c:pt>
                <c:pt idx="35934">
                  <c:v>0.63688236111111107</c:v>
                </c:pt>
                <c:pt idx="35935">
                  <c:v>0.63688351851851843</c:v>
                </c:pt>
                <c:pt idx="35936">
                  <c:v>0.63688467592592601</c:v>
                </c:pt>
                <c:pt idx="35937">
                  <c:v>0.63688583333333337</c:v>
                </c:pt>
                <c:pt idx="35938">
                  <c:v>0.63688699074074073</c:v>
                </c:pt>
                <c:pt idx="35939">
                  <c:v>0.63688814814814809</c:v>
                </c:pt>
                <c:pt idx="35940">
                  <c:v>0.63688930555555556</c:v>
                </c:pt>
                <c:pt idx="35941">
                  <c:v>0.63689046296296303</c:v>
                </c:pt>
                <c:pt idx="35942">
                  <c:v>0.63689215277777778</c:v>
                </c:pt>
                <c:pt idx="35943">
                  <c:v>0.63689362268518512</c:v>
                </c:pt>
                <c:pt idx="35944">
                  <c:v>0.63689462962962962</c:v>
                </c:pt>
                <c:pt idx="35945">
                  <c:v>0.63689596064814813</c:v>
                </c:pt>
                <c:pt idx="35946">
                  <c:v>0.63689721064814819</c:v>
                </c:pt>
                <c:pt idx="35947">
                  <c:v>0.63689752314814818</c:v>
                </c:pt>
                <c:pt idx="35948">
                  <c:v>0.63689944444444446</c:v>
                </c:pt>
                <c:pt idx="35949">
                  <c:v>0.63690012731481482</c:v>
                </c:pt>
                <c:pt idx="35950">
                  <c:v>0.63690108796296296</c:v>
                </c:pt>
                <c:pt idx="35951">
                  <c:v>0.63690222222222226</c:v>
                </c:pt>
                <c:pt idx="35952">
                  <c:v>0.63690319444444443</c:v>
                </c:pt>
                <c:pt idx="35953">
                  <c:v>0.6369043518518519</c:v>
                </c:pt>
                <c:pt idx="35954">
                  <c:v>0.63690550925925926</c:v>
                </c:pt>
                <c:pt idx="35955">
                  <c:v>0.63690666666666662</c:v>
                </c:pt>
                <c:pt idx="35956">
                  <c:v>0.63690782407407409</c:v>
                </c:pt>
                <c:pt idx="35957">
                  <c:v>0.63690899305555548</c:v>
                </c:pt>
                <c:pt idx="35958">
                  <c:v>0.63691013888888892</c:v>
                </c:pt>
                <c:pt idx="35959">
                  <c:v>0.63691129629629628</c:v>
                </c:pt>
                <c:pt idx="35960">
                  <c:v>0.63691245370370364</c:v>
                </c:pt>
                <c:pt idx="35961">
                  <c:v>0.63691361111111111</c:v>
                </c:pt>
                <c:pt idx="35962">
                  <c:v>0.63691583333333335</c:v>
                </c:pt>
                <c:pt idx="35963">
                  <c:v>0.63691722222222225</c:v>
                </c:pt>
                <c:pt idx="35964">
                  <c:v>0.63691796296296299</c:v>
                </c:pt>
                <c:pt idx="35965">
                  <c:v>0.63691947916666669</c:v>
                </c:pt>
                <c:pt idx="35966">
                  <c:v>0.63692045138888898</c:v>
                </c:pt>
                <c:pt idx="35967">
                  <c:v>0.63692069444444444</c:v>
                </c:pt>
                <c:pt idx="35968">
                  <c:v>0.63692174768518517</c:v>
                </c:pt>
                <c:pt idx="35969">
                  <c:v>0.63692381944444443</c:v>
                </c:pt>
                <c:pt idx="35970">
                  <c:v>0.63692432870370375</c:v>
                </c:pt>
                <c:pt idx="35971">
                  <c:v>0.63692625000000003</c:v>
                </c:pt>
                <c:pt idx="35972">
                  <c:v>0.63692699074074077</c:v>
                </c:pt>
                <c:pt idx="35973">
                  <c:v>0.63692749999999998</c:v>
                </c:pt>
                <c:pt idx="35974">
                  <c:v>0.63692865740740734</c:v>
                </c:pt>
                <c:pt idx="35975">
                  <c:v>0.63692981481481481</c:v>
                </c:pt>
                <c:pt idx="35976">
                  <c:v>0.63693097222222228</c:v>
                </c:pt>
                <c:pt idx="35977">
                  <c:v>0.63693212962962964</c:v>
                </c:pt>
                <c:pt idx="35978">
                  <c:v>0.636933287037037</c:v>
                </c:pt>
                <c:pt idx="35979">
                  <c:v>0.63693444444444447</c:v>
                </c:pt>
                <c:pt idx="35980">
                  <c:v>0.63693560185185183</c:v>
                </c:pt>
                <c:pt idx="35981">
                  <c:v>0.6369367592592593</c:v>
                </c:pt>
                <c:pt idx="35982">
                  <c:v>0.63693791666666666</c:v>
                </c:pt>
                <c:pt idx="35983">
                  <c:v>0.63693921296296296</c:v>
                </c:pt>
                <c:pt idx="35984">
                  <c:v>0.63694159722222221</c:v>
                </c:pt>
                <c:pt idx="35985">
                  <c:v>0.63694187499999999</c:v>
                </c:pt>
                <c:pt idx="35986">
                  <c:v>0.63694281249999996</c:v>
                </c:pt>
                <c:pt idx="35987">
                  <c:v>0.63694509259259258</c:v>
                </c:pt>
                <c:pt idx="35988">
                  <c:v>0.63694540509259256</c:v>
                </c:pt>
                <c:pt idx="35989">
                  <c:v>0.6369461111111111</c:v>
                </c:pt>
                <c:pt idx="35990">
                  <c:v>0.6369475</c:v>
                </c:pt>
                <c:pt idx="35991">
                  <c:v>0.63694859953703697</c:v>
                </c:pt>
                <c:pt idx="35992">
                  <c:v>0.63695011574074067</c:v>
                </c:pt>
                <c:pt idx="35993">
                  <c:v>0.63695160879629631</c:v>
                </c:pt>
                <c:pt idx="35994">
                  <c:v>0.63695180555555553</c:v>
                </c:pt>
                <c:pt idx="35995">
                  <c:v>0.63695296296296289</c:v>
                </c:pt>
                <c:pt idx="35996">
                  <c:v>0.63695412037037036</c:v>
                </c:pt>
                <c:pt idx="35997">
                  <c:v>0.63695527777777783</c:v>
                </c:pt>
                <c:pt idx="35998">
                  <c:v>0.63695642361111116</c:v>
                </c:pt>
                <c:pt idx="35999">
                  <c:v>0.63695760416666669</c:v>
                </c:pt>
                <c:pt idx="36000">
                  <c:v>0.63695875000000002</c:v>
                </c:pt>
                <c:pt idx="36001">
                  <c:v>0.63695990740740749</c:v>
                </c:pt>
                <c:pt idx="36002">
                  <c:v>0.63696106481481485</c:v>
                </c:pt>
                <c:pt idx="36003">
                  <c:v>0.63696222222222221</c:v>
                </c:pt>
                <c:pt idx="36004">
                  <c:v>0.63696341435185189</c:v>
                </c:pt>
                <c:pt idx="36005">
                  <c:v>0.63696531249999999</c:v>
                </c:pt>
                <c:pt idx="36006">
                  <c:v>0.63696650462962967</c:v>
                </c:pt>
                <c:pt idx="36007">
                  <c:v>0.63696693287037032</c:v>
                </c:pt>
                <c:pt idx="36008">
                  <c:v>0.6369686342592592</c:v>
                </c:pt>
                <c:pt idx="36009">
                  <c:v>0.63697026620370367</c:v>
                </c:pt>
                <c:pt idx="36010">
                  <c:v>0.63697053240740742</c:v>
                </c:pt>
                <c:pt idx="36011">
                  <c:v>0.63697217592592592</c:v>
                </c:pt>
                <c:pt idx="36012">
                  <c:v>0.63697357638888885</c:v>
                </c:pt>
                <c:pt idx="36013">
                  <c:v>0.63697420138888894</c:v>
                </c:pt>
                <c:pt idx="36014">
                  <c:v>0.63697495370370372</c:v>
                </c:pt>
                <c:pt idx="36015">
                  <c:v>0.63697611111111108</c:v>
                </c:pt>
                <c:pt idx="36016">
                  <c:v>0.63697726851851855</c:v>
                </c:pt>
                <c:pt idx="36017">
                  <c:v>0.63697842592592591</c:v>
                </c:pt>
                <c:pt idx="36018">
                  <c:v>0.63697959490740741</c:v>
                </c:pt>
                <c:pt idx="36019">
                  <c:v>0.63698075231481488</c:v>
                </c:pt>
                <c:pt idx="36020">
                  <c:v>0.6369818981481481</c:v>
                </c:pt>
                <c:pt idx="36021">
                  <c:v>0.6369830671296296</c:v>
                </c:pt>
                <c:pt idx="36022">
                  <c:v>0.63698421296296293</c:v>
                </c:pt>
                <c:pt idx="36023">
                  <c:v>0.6369853703703704</c:v>
                </c:pt>
                <c:pt idx="36024">
                  <c:v>0.63698677083333333</c:v>
                </c:pt>
                <c:pt idx="36025">
                  <c:v>0.63698931712962958</c:v>
                </c:pt>
                <c:pt idx="36026">
                  <c:v>0.63699056712962965</c:v>
                </c:pt>
                <c:pt idx="36027">
                  <c:v>0.63699259259259267</c:v>
                </c:pt>
                <c:pt idx="36028">
                  <c:v>0.63699331018518524</c:v>
                </c:pt>
                <c:pt idx="36029">
                  <c:v>0.63699386574074068</c:v>
                </c:pt>
                <c:pt idx="36030">
                  <c:v>0.63699584490740735</c:v>
                </c:pt>
                <c:pt idx="36031">
                  <c:v>0.6369961458333333</c:v>
                </c:pt>
                <c:pt idx="36032">
                  <c:v>0.63699795138888893</c:v>
                </c:pt>
                <c:pt idx="36033">
                  <c:v>0.63699978009259262</c:v>
                </c:pt>
                <c:pt idx="36034">
                  <c:v>0.63700077546296296</c:v>
                </c:pt>
                <c:pt idx="36035">
                  <c:v>0.63700201388888888</c:v>
                </c:pt>
                <c:pt idx="36036">
                  <c:v>0.63700309027777779</c:v>
                </c:pt>
                <c:pt idx="36037">
                  <c:v>0.63700423611111112</c:v>
                </c:pt>
                <c:pt idx="36038">
                  <c:v>0.63700540509259262</c:v>
                </c:pt>
                <c:pt idx="36039">
                  <c:v>0.63700655092592595</c:v>
                </c:pt>
                <c:pt idx="36040">
                  <c:v>0.63700771990740734</c:v>
                </c:pt>
                <c:pt idx="36041">
                  <c:v>0.63700886574074078</c:v>
                </c:pt>
                <c:pt idx="36042">
                  <c:v>0.63701003472222228</c:v>
                </c:pt>
                <c:pt idx="36043">
                  <c:v>0.63701118055555561</c:v>
                </c:pt>
                <c:pt idx="36044">
                  <c:v>0.63701233796296297</c:v>
                </c:pt>
                <c:pt idx="36045">
                  <c:v>0.63701350694444436</c:v>
                </c:pt>
                <c:pt idx="36046">
                  <c:v>0.63701476851851857</c:v>
                </c:pt>
                <c:pt idx="36047">
                  <c:v>0.63701679398148148</c:v>
                </c:pt>
                <c:pt idx="36048">
                  <c:v>0.63701732638888886</c:v>
                </c:pt>
                <c:pt idx="36049">
                  <c:v>0.63701866898148152</c:v>
                </c:pt>
                <c:pt idx="36050">
                  <c:v>0.63701987268518523</c:v>
                </c:pt>
                <c:pt idx="36051">
                  <c:v>0.63702075231481481</c:v>
                </c:pt>
                <c:pt idx="36052">
                  <c:v>0.63702254629629629</c:v>
                </c:pt>
                <c:pt idx="36053">
                  <c:v>0.63702347222222222</c:v>
                </c:pt>
                <c:pt idx="36054">
                  <c:v>0.63702391203703701</c:v>
                </c:pt>
                <c:pt idx="36055">
                  <c:v>0.63702506944444448</c:v>
                </c:pt>
                <c:pt idx="36056">
                  <c:v>0.63702623842592598</c:v>
                </c:pt>
                <c:pt idx="36057">
                  <c:v>0.63702739583333334</c:v>
                </c:pt>
                <c:pt idx="36058">
                  <c:v>0.6370285532407407</c:v>
                </c:pt>
                <c:pt idx="36059">
                  <c:v>0.63702971064814817</c:v>
                </c:pt>
                <c:pt idx="36060">
                  <c:v>0.6370308564814815</c:v>
                </c:pt>
                <c:pt idx="36061">
                  <c:v>0.637032025462963</c:v>
                </c:pt>
                <c:pt idx="36062">
                  <c:v>0.63703318287037036</c:v>
                </c:pt>
                <c:pt idx="36063">
                  <c:v>0.63703434027777772</c:v>
                </c:pt>
                <c:pt idx="36064">
                  <c:v>0.63703552083333337</c:v>
                </c:pt>
                <c:pt idx="36065">
                  <c:v>0.63703719907407408</c:v>
                </c:pt>
                <c:pt idx="36066">
                  <c:v>0.63703898148148141</c:v>
                </c:pt>
                <c:pt idx="36067">
                  <c:v>0.63703971064814813</c:v>
                </c:pt>
                <c:pt idx="36068">
                  <c:v>0.6370419444444444</c:v>
                </c:pt>
                <c:pt idx="36069">
                  <c:v>0.63704266203703697</c:v>
                </c:pt>
                <c:pt idx="36070">
                  <c:v>0.63704287037037033</c:v>
                </c:pt>
                <c:pt idx="36071">
                  <c:v>0.63704429398148144</c:v>
                </c:pt>
                <c:pt idx="36072">
                  <c:v>0.63704577546296293</c:v>
                </c:pt>
                <c:pt idx="36073">
                  <c:v>0.63704621527777772</c:v>
                </c:pt>
                <c:pt idx="36074">
                  <c:v>0.63704783564814815</c:v>
                </c:pt>
                <c:pt idx="36075">
                  <c:v>0.63704858796296293</c:v>
                </c:pt>
                <c:pt idx="36076">
                  <c:v>0.63704937500000003</c:v>
                </c:pt>
                <c:pt idx="36077">
                  <c:v>0.63705053240740739</c:v>
                </c:pt>
                <c:pt idx="36078">
                  <c:v>0.63705168981481486</c:v>
                </c:pt>
                <c:pt idx="36079">
                  <c:v>0.63705284722222222</c:v>
                </c:pt>
                <c:pt idx="36080">
                  <c:v>0.63705400462962969</c:v>
                </c:pt>
                <c:pt idx="36081">
                  <c:v>0.63705517361111119</c:v>
                </c:pt>
                <c:pt idx="36082">
                  <c:v>0.63705633101851855</c:v>
                </c:pt>
                <c:pt idx="36083">
                  <c:v>0.63705747685185188</c:v>
                </c:pt>
                <c:pt idx="36084">
                  <c:v>0.63705863425925924</c:v>
                </c:pt>
                <c:pt idx="36085">
                  <c:v>0.63705979166666671</c:v>
                </c:pt>
                <c:pt idx="36086">
                  <c:v>0.63706105324074069</c:v>
                </c:pt>
                <c:pt idx="36087">
                  <c:v>0.63706251157407412</c:v>
                </c:pt>
                <c:pt idx="36088">
                  <c:v>0.63706349537037033</c:v>
                </c:pt>
                <c:pt idx="36089">
                  <c:v>0.63706458333333327</c:v>
                </c:pt>
                <c:pt idx="36090">
                  <c:v>0.63706714120370378</c:v>
                </c:pt>
                <c:pt idx="36091">
                  <c:v>0.63706740740740742</c:v>
                </c:pt>
                <c:pt idx="36092">
                  <c:v>0.63706822916666661</c:v>
                </c:pt>
                <c:pt idx="36093">
                  <c:v>0.63706951388888888</c:v>
                </c:pt>
                <c:pt idx="36094">
                  <c:v>0.63707048611111106</c:v>
                </c:pt>
                <c:pt idx="36095">
                  <c:v>0.63707136574074075</c:v>
                </c:pt>
                <c:pt idx="36096">
                  <c:v>0.63707252314814811</c:v>
                </c:pt>
                <c:pt idx="36097">
                  <c:v>0.63707369212962961</c:v>
                </c:pt>
                <c:pt idx="36098">
                  <c:v>0.63707483796296305</c:v>
                </c:pt>
                <c:pt idx="36099">
                  <c:v>0.63707600694444444</c:v>
                </c:pt>
                <c:pt idx="36100">
                  <c:v>0.6370771643518518</c:v>
                </c:pt>
                <c:pt idx="36101">
                  <c:v>0.63707831018518513</c:v>
                </c:pt>
                <c:pt idx="36102">
                  <c:v>0.63707947916666663</c:v>
                </c:pt>
                <c:pt idx="36103">
                  <c:v>0.63708062500000007</c:v>
                </c:pt>
                <c:pt idx="36104">
                  <c:v>0.63708178240740743</c:v>
                </c:pt>
                <c:pt idx="36105">
                  <c:v>0.63708374999999995</c:v>
                </c:pt>
                <c:pt idx="36106">
                  <c:v>0.63708473379629627</c:v>
                </c:pt>
                <c:pt idx="36107">
                  <c:v>0.63708554398148143</c:v>
                </c:pt>
                <c:pt idx="36108">
                  <c:v>0.63708645833333333</c:v>
                </c:pt>
                <c:pt idx="36109">
                  <c:v>0.63708833333333337</c:v>
                </c:pt>
                <c:pt idx="36110">
                  <c:v>0.63708879629629633</c:v>
                </c:pt>
                <c:pt idx="36111">
                  <c:v>0.63709063657407405</c:v>
                </c:pt>
                <c:pt idx="36112">
                  <c:v>0.63709159722222219</c:v>
                </c:pt>
                <c:pt idx="36113">
                  <c:v>0.63709219907407411</c:v>
                </c:pt>
                <c:pt idx="36114">
                  <c:v>0.6370933680555555</c:v>
                </c:pt>
                <c:pt idx="36115">
                  <c:v>0.63709451388888894</c:v>
                </c:pt>
                <c:pt idx="36116">
                  <c:v>0.63709568287037044</c:v>
                </c:pt>
                <c:pt idx="36117">
                  <c:v>0.6370968402777778</c:v>
                </c:pt>
                <c:pt idx="36118">
                  <c:v>0.63709798611111113</c:v>
                </c:pt>
                <c:pt idx="36119">
                  <c:v>0.63709914351851848</c:v>
                </c:pt>
                <c:pt idx="36120">
                  <c:v>0.63710031249999999</c:v>
                </c:pt>
                <c:pt idx="36121">
                  <c:v>0.63710146990740746</c:v>
                </c:pt>
                <c:pt idx="36122">
                  <c:v>0.63710261574074067</c:v>
                </c:pt>
                <c:pt idx="36123">
                  <c:v>0.6371040740740741</c:v>
                </c:pt>
                <c:pt idx="36124">
                  <c:v>0.63710524305555549</c:v>
                </c:pt>
                <c:pt idx="36125">
                  <c:v>0.63710640046296296</c:v>
                </c:pt>
                <c:pt idx="36126">
                  <c:v>0.63710759259259253</c:v>
                </c:pt>
                <c:pt idx="36127">
                  <c:v>0.63710853009259261</c:v>
                </c:pt>
                <c:pt idx="36128">
                  <c:v>0.63711062500000004</c:v>
                </c:pt>
                <c:pt idx="36129">
                  <c:v>0.63711098379629638</c:v>
                </c:pt>
                <c:pt idx="36130">
                  <c:v>0.63711199074074076</c:v>
                </c:pt>
                <c:pt idx="36131">
                  <c:v>0.63711444444444443</c:v>
                </c:pt>
                <c:pt idx="36132">
                  <c:v>0.63711489583333336</c:v>
                </c:pt>
                <c:pt idx="36133">
                  <c:v>0.63711534722222229</c:v>
                </c:pt>
                <c:pt idx="36134">
                  <c:v>0.63711650462962965</c:v>
                </c:pt>
                <c:pt idx="36135">
                  <c:v>0.63711766203703701</c:v>
                </c:pt>
                <c:pt idx="36136">
                  <c:v>0.63711880787037045</c:v>
                </c:pt>
                <c:pt idx="36137">
                  <c:v>0.63711997685185184</c:v>
                </c:pt>
                <c:pt idx="36138">
                  <c:v>0.63712113425925931</c:v>
                </c:pt>
                <c:pt idx="36139">
                  <c:v>0.63712229166666667</c:v>
                </c:pt>
                <c:pt idx="36140">
                  <c:v>0.63712344907407403</c:v>
                </c:pt>
                <c:pt idx="36141">
                  <c:v>0.63712461805555554</c:v>
                </c:pt>
                <c:pt idx="36142">
                  <c:v>0.63712577546296301</c:v>
                </c:pt>
                <c:pt idx="36143">
                  <c:v>0.63712700231481478</c:v>
                </c:pt>
                <c:pt idx="36144">
                  <c:v>0.63712857638888887</c:v>
                </c:pt>
                <c:pt idx="36145">
                  <c:v>0.63712978009259258</c:v>
                </c:pt>
                <c:pt idx="36146">
                  <c:v>0.6371305439814815</c:v>
                </c:pt>
                <c:pt idx="36147">
                  <c:v>0.63713271990740739</c:v>
                </c:pt>
                <c:pt idx="36148">
                  <c:v>0.63713353009259255</c:v>
                </c:pt>
                <c:pt idx="36149">
                  <c:v>0.63713398148148148</c:v>
                </c:pt>
                <c:pt idx="36150">
                  <c:v>0.63713541666666662</c:v>
                </c:pt>
                <c:pt idx="36151">
                  <c:v>0.63713626157407399</c:v>
                </c:pt>
                <c:pt idx="36152">
                  <c:v>0.63713762731481483</c:v>
                </c:pt>
                <c:pt idx="36153">
                  <c:v>0.63713866898148153</c:v>
                </c:pt>
                <c:pt idx="36154">
                  <c:v>0.63713965277777784</c:v>
                </c:pt>
                <c:pt idx="36155">
                  <c:v>0.6371408101851852</c:v>
                </c:pt>
                <c:pt idx="36156">
                  <c:v>0.63714197916666671</c:v>
                </c:pt>
                <c:pt idx="36157">
                  <c:v>0.63714312499999992</c:v>
                </c:pt>
                <c:pt idx="36158">
                  <c:v>0.63714429398148142</c:v>
                </c:pt>
                <c:pt idx="36159">
                  <c:v>0.63714545138888889</c:v>
                </c:pt>
                <c:pt idx="36160">
                  <c:v>0.63714660879629625</c:v>
                </c:pt>
                <c:pt idx="36161">
                  <c:v>0.63714775462962958</c:v>
                </c:pt>
                <c:pt idx="36162">
                  <c:v>0.63714891203703705</c:v>
                </c:pt>
                <c:pt idx="36163">
                  <c:v>0.63715008101851855</c:v>
                </c:pt>
                <c:pt idx="36164">
                  <c:v>0.63715137731481486</c:v>
                </c:pt>
                <c:pt idx="36165">
                  <c:v>0.63715333333333335</c:v>
                </c:pt>
                <c:pt idx="36166">
                  <c:v>0.63715449074074071</c:v>
                </c:pt>
                <c:pt idx="36167">
                  <c:v>0.63715479166666666</c:v>
                </c:pt>
                <c:pt idx="36168">
                  <c:v>0.63715620370370374</c:v>
                </c:pt>
                <c:pt idx="36169">
                  <c:v>0.6371572337962963</c:v>
                </c:pt>
                <c:pt idx="36170">
                  <c:v>0.637158275462963</c:v>
                </c:pt>
                <c:pt idx="36171">
                  <c:v>0.6371594444444445</c:v>
                </c:pt>
                <c:pt idx="36172">
                  <c:v>0.63716048611111109</c:v>
                </c:pt>
                <c:pt idx="36173">
                  <c:v>0.63716164351851856</c:v>
                </c:pt>
                <c:pt idx="36174">
                  <c:v>0.63716280092592592</c:v>
                </c:pt>
                <c:pt idx="36175">
                  <c:v>0.63716395833333339</c:v>
                </c:pt>
                <c:pt idx="36176">
                  <c:v>0.63716512731481489</c:v>
                </c:pt>
                <c:pt idx="36177">
                  <c:v>0.63716627314814811</c:v>
                </c:pt>
                <c:pt idx="36178">
                  <c:v>0.63716743055555558</c:v>
                </c:pt>
                <c:pt idx="36179">
                  <c:v>0.63716859953703697</c:v>
                </c:pt>
                <c:pt idx="36180">
                  <c:v>0.63716974537037041</c:v>
                </c:pt>
                <c:pt idx="36181">
                  <c:v>0.63717090277777777</c:v>
                </c:pt>
                <c:pt idx="36182">
                  <c:v>0.63717240740740744</c:v>
                </c:pt>
                <c:pt idx="36183">
                  <c:v>0.63717349537037038</c:v>
                </c:pt>
                <c:pt idx="36184">
                  <c:v>0.63717484953703707</c:v>
                </c:pt>
                <c:pt idx="36185">
                  <c:v>0.63717553240740743</c:v>
                </c:pt>
                <c:pt idx="36186">
                  <c:v>0.63717755787037045</c:v>
                </c:pt>
                <c:pt idx="36187">
                  <c:v>0.63717883101851847</c:v>
                </c:pt>
                <c:pt idx="36188">
                  <c:v>0.63717929398148143</c:v>
                </c:pt>
                <c:pt idx="36189">
                  <c:v>0.63718065972222226</c:v>
                </c:pt>
                <c:pt idx="36190">
                  <c:v>0.63718241898148154</c:v>
                </c:pt>
                <c:pt idx="36191">
                  <c:v>0.63718261574074075</c:v>
                </c:pt>
                <c:pt idx="36192">
                  <c:v>0.63718363425925928</c:v>
                </c:pt>
                <c:pt idx="36193">
                  <c:v>0.63718479166666675</c:v>
                </c:pt>
                <c:pt idx="36194">
                  <c:v>0.63718596064814814</c:v>
                </c:pt>
                <c:pt idx="36195">
                  <c:v>0.6371871180555555</c:v>
                </c:pt>
                <c:pt idx="36196">
                  <c:v>0.63718826388888883</c:v>
                </c:pt>
                <c:pt idx="36197">
                  <c:v>0.63718943287037033</c:v>
                </c:pt>
                <c:pt idx="36198">
                  <c:v>0.6371905902777778</c:v>
                </c:pt>
                <c:pt idx="36199">
                  <c:v>0.63719174768518516</c:v>
                </c:pt>
                <c:pt idx="36200">
                  <c:v>0.63719291666666666</c:v>
                </c:pt>
                <c:pt idx="36201">
                  <c:v>0.63719417824074076</c:v>
                </c:pt>
                <c:pt idx="36202">
                  <c:v>0.63719533564814823</c:v>
                </c:pt>
                <c:pt idx="36203">
                  <c:v>0.63719648148148145</c:v>
                </c:pt>
                <c:pt idx="36204">
                  <c:v>0.63719759259259268</c:v>
                </c:pt>
                <c:pt idx="36205">
                  <c:v>0.63719944444444443</c:v>
                </c:pt>
                <c:pt idx="36206">
                  <c:v>0.63720054398148152</c:v>
                </c:pt>
                <c:pt idx="36207">
                  <c:v>0.6372010763888889</c:v>
                </c:pt>
                <c:pt idx="36208">
                  <c:v>0.63720245370370376</c:v>
                </c:pt>
                <c:pt idx="36209">
                  <c:v>0.63720343749999997</c:v>
                </c:pt>
                <c:pt idx="36210">
                  <c:v>0.63720446759259264</c:v>
                </c:pt>
                <c:pt idx="36211">
                  <c:v>0.637205625</c:v>
                </c:pt>
                <c:pt idx="36212">
                  <c:v>0.6372067939814815</c:v>
                </c:pt>
                <c:pt idx="36213">
                  <c:v>0.63720793981481483</c:v>
                </c:pt>
                <c:pt idx="36214">
                  <c:v>0.6372090972222223</c:v>
                </c:pt>
                <c:pt idx="36215">
                  <c:v>0.63721026620370369</c:v>
                </c:pt>
                <c:pt idx="36216">
                  <c:v>0.63721141203703702</c:v>
                </c:pt>
                <c:pt idx="36217">
                  <c:v>0.63721258101851852</c:v>
                </c:pt>
                <c:pt idx="36218">
                  <c:v>0.63721372685185185</c:v>
                </c:pt>
                <c:pt idx="36219">
                  <c:v>0.63721489583333335</c:v>
                </c:pt>
                <c:pt idx="36220">
                  <c:v>0.63721637731481484</c:v>
                </c:pt>
                <c:pt idx="36221">
                  <c:v>0.63721877314814812</c:v>
                </c:pt>
                <c:pt idx="36222">
                  <c:v>0.63721900462962966</c:v>
                </c:pt>
                <c:pt idx="36223">
                  <c:v>0.63721958333333328</c:v>
                </c:pt>
                <c:pt idx="36224">
                  <c:v>0.63722122685185179</c:v>
                </c:pt>
                <c:pt idx="36225">
                  <c:v>0.63722250000000003</c:v>
                </c:pt>
                <c:pt idx="36226">
                  <c:v>0.63722321759259259</c:v>
                </c:pt>
                <c:pt idx="36227">
                  <c:v>0.6372248958333333</c:v>
                </c:pt>
                <c:pt idx="36228">
                  <c:v>0.63722562500000002</c:v>
                </c:pt>
                <c:pt idx="36229">
                  <c:v>0.63722645833333336</c:v>
                </c:pt>
                <c:pt idx="36230">
                  <c:v>0.63722761574074072</c:v>
                </c:pt>
                <c:pt idx="36231">
                  <c:v>0.63722878472222222</c:v>
                </c:pt>
                <c:pt idx="36232">
                  <c:v>0.63722993055555555</c:v>
                </c:pt>
                <c:pt idx="36233">
                  <c:v>0.63723108796296302</c:v>
                </c:pt>
                <c:pt idx="36234">
                  <c:v>0.63723224537037038</c:v>
                </c:pt>
                <c:pt idx="36235">
                  <c:v>0.63723340277777774</c:v>
                </c:pt>
                <c:pt idx="36236">
                  <c:v>0.63723457175925924</c:v>
                </c:pt>
                <c:pt idx="36237">
                  <c:v>0.63723571759259257</c:v>
                </c:pt>
                <c:pt idx="36238">
                  <c:v>0.63723688657407407</c:v>
                </c:pt>
                <c:pt idx="36239">
                  <c:v>0.63723817129629623</c:v>
                </c:pt>
                <c:pt idx="36240">
                  <c:v>0.63724031250000002</c:v>
                </c:pt>
                <c:pt idx="36241">
                  <c:v>0.63724100694444441</c:v>
                </c:pt>
                <c:pt idx="36242">
                  <c:v>0.63724159722222218</c:v>
                </c:pt>
                <c:pt idx="36243">
                  <c:v>0.63724341435185183</c:v>
                </c:pt>
                <c:pt idx="36244">
                  <c:v>0.63724388888888894</c:v>
                </c:pt>
                <c:pt idx="36245">
                  <c:v>0.63724500000000006</c:v>
                </c:pt>
                <c:pt idx="36246">
                  <c:v>0.63724666666666663</c:v>
                </c:pt>
                <c:pt idx="36247">
                  <c:v>0.63724737268518516</c:v>
                </c:pt>
                <c:pt idx="36248">
                  <c:v>0.63724846064814811</c:v>
                </c:pt>
                <c:pt idx="36249">
                  <c:v>0.63724960648148155</c:v>
                </c:pt>
                <c:pt idx="36250">
                  <c:v>0.63725077546296294</c:v>
                </c:pt>
                <c:pt idx="36251">
                  <c:v>0.63725193287037041</c:v>
                </c:pt>
                <c:pt idx="36252">
                  <c:v>0.63725309027777777</c:v>
                </c:pt>
                <c:pt idx="36253">
                  <c:v>0.63725423611111109</c:v>
                </c:pt>
                <c:pt idx="36254">
                  <c:v>0.6372554050925926</c:v>
                </c:pt>
                <c:pt idx="36255">
                  <c:v>0.63725656249999996</c:v>
                </c:pt>
                <c:pt idx="36256">
                  <c:v>0.63725770833333328</c:v>
                </c:pt>
                <c:pt idx="36257">
                  <c:v>0.63725886574074075</c:v>
                </c:pt>
                <c:pt idx="36258">
                  <c:v>0.63726087962962963</c:v>
                </c:pt>
                <c:pt idx="36259">
                  <c:v>0.63726118055555558</c:v>
                </c:pt>
                <c:pt idx="36260">
                  <c:v>0.63726237268518515</c:v>
                </c:pt>
                <c:pt idx="36261">
                  <c:v>0.63726473379629633</c:v>
                </c:pt>
                <c:pt idx="36262">
                  <c:v>0.63726506944444439</c:v>
                </c:pt>
                <c:pt idx="36263">
                  <c:v>0.63726606481481485</c:v>
                </c:pt>
                <c:pt idx="36264">
                  <c:v>0.63726850694444448</c:v>
                </c:pt>
                <c:pt idx="36265">
                  <c:v>0.63726896990740733</c:v>
                </c:pt>
                <c:pt idx="36266">
                  <c:v>0.63726936342592588</c:v>
                </c:pt>
                <c:pt idx="36267">
                  <c:v>0.6372711342592593</c:v>
                </c:pt>
                <c:pt idx="36268">
                  <c:v>0.63727226851851848</c:v>
                </c:pt>
                <c:pt idx="36269">
                  <c:v>0.63727275462962962</c:v>
                </c:pt>
                <c:pt idx="36270">
                  <c:v>0.63727392361111113</c:v>
                </c:pt>
                <c:pt idx="36271">
                  <c:v>0.6372750810185186</c:v>
                </c:pt>
                <c:pt idx="36272">
                  <c:v>0.63727623842592596</c:v>
                </c:pt>
                <c:pt idx="36273">
                  <c:v>0.63727738425925928</c:v>
                </c:pt>
                <c:pt idx="36274">
                  <c:v>0.63727855324074068</c:v>
                </c:pt>
                <c:pt idx="36275">
                  <c:v>0.63727969907407411</c:v>
                </c:pt>
                <c:pt idx="36276">
                  <c:v>0.63728086805555562</c:v>
                </c:pt>
                <c:pt idx="36277">
                  <c:v>0.63728202546296298</c:v>
                </c:pt>
                <c:pt idx="36278">
                  <c:v>0.6372831712962963</c:v>
                </c:pt>
                <c:pt idx="36279">
                  <c:v>0.63728432870370377</c:v>
                </c:pt>
                <c:pt idx="36280">
                  <c:v>0.63728635416666668</c:v>
                </c:pt>
                <c:pt idx="36281">
                  <c:v>0.63728758101851846</c:v>
                </c:pt>
                <c:pt idx="36282">
                  <c:v>0.63728791666666662</c:v>
                </c:pt>
                <c:pt idx="36283">
                  <c:v>0.63728986111111108</c:v>
                </c:pt>
                <c:pt idx="36284">
                  <c:v>0.63729134259259257</c:v>
                </c:pt>
                <c:pt idx="36285">
                  <c:v>0.63729165509259267</c:v>
                </c:pt>
                <c:pt idx="36286">
                  <c:v>0.63729245370370369</c:v>
                </c:pt>
                <c:pt idx="36287">
                  <c:v>0.63729431712962958</c:v>
                </c:pt>
                <c:pt idx="36288">
                  <c:v>0.63729489583333332</c:v>
                </c:pt>
                <c:pt idx="36289">
                  <c:v>0.63729591435185184</c:v>
                </c:pt>
                <c:pt idx="36290">
                  <c:v>0.63729706018518517</c:v>
                </c:pt>
                <c:pt idx="36291">
                  <c:v>0.63729822916666667</c:v>
                </c:pt>
                <c:pt idx="36292">
                  <c:v>0.637299375</c:v>
                </c:pt>
                <c:pt idx="36293">
                  <c:v>0.6373005439814815</c:v>
                </c:pt>
                <c:pt idx="36294">
                  <c:v>0.63730170138888886</c:v>
                </c:pt>
                <c:pt idx="36295">
                  <c:v>0.63730284722222219</c:v>
                </c:pt>
                <c:pt idx="36296">
                  <c:v>0.63730401620370369</c:v>
                </c:pt>
                <c:pt idx="36297">
                  <c:v>0.63730516203703702</c:v>
                </c:pt>
                <c:pt idx="36298">
                  <c:v>0.63730633101851852</c:v>
                </c:pt>
                <c:pt idx="36299">
                  <c:v>0.6373075231481482</c:v>
                </c:pt>
                <c:pt idx="36300">
                  <c:v>0.63730944444444448</c:v>
                </c:pt>
                <c:pt idx="36301">
                  <c:v>0.63731100694444442</c:v>
                </c:pt>
                <c:pt idx="36302">
                  <c:v>0.63731141203703701</c:v>
                </c:pt>
                <c:pt idx="36303">
                  <c:v>0.63731363425925924</c:v>
                </c:pt>
                <c:pt idx="36304">
                  <c:v>0.6373138078703704</c:v>
                </c:pt>
                <c:pt idx="36305">
                  <c:v>0.63731460648148153</c:v>
                </c:pt>
                <c:pt idx="36306">
                  <c:v>0.63731608796296302</c:v>
                </c:pt>
                <c:pt idx="36307">
                  <c:v>0.63731741898148142</c:v>
                </c:pt>
                <c:pt idx="36308">
                  <c:v>0.63731799768518516</c:v>
                </c:pt>
                <c:pt idx="36309">
                  <c:v>0.63732071759259257</c:v>
                </c:pt>
                <c:pt idx="36310">
                  <c:v>0.63732222222222223</c:v>
                </c:pt>
                <c:pt idx="36311">
                  <c:v>0.63732327546296297</c:v>
                </c:pt>
                <c:pt idx="36312">
                  <c:v>0.63732443287037033</c:v>
                </c:pt>
                <c:pt idx="36313">
                  <c:v>0.63732559027777769</c:v>
                </c:pt>
                <c:pt idx="36314">
                  <c:v>0.63732674768518527</c:v>
                </c:pt>
                <c:pt idx="36315">
                  <c:v>0.63732790509259263</c:v>
                </c:pt>
                <c:pt idx="36316">
                  <c:v>0.63732910879629634</c:v>
                </c:pt>
                <c:pt idx="36317">
                  <c:v>0.63733021990740735</c:v>
                </c:pt>
                <c:pt idx="36318">
                  <c:v>0.63733137731481482</c:v>
                </c:pt>
                <c:pt idx="36319">
                  <c:v>0.63733253472222229</c:v>
                </c:pt>
                <c:pt idx="36320">
                  <c:v>0.63733369212962965</c:v>
                </c:pt>
                <c:pt idx="36321">
                  <c:v>0.63733496527777778</c:v>
                </c:pt>
                <c:pt idx="36322">
                  <c:v>0.63733601851851851</c:v>
                </c:pt>
                <c:pt idx="36323">
                  <c:v>0.63733759259259259</c:v>
                </c:pt>
                <c:pt idx="36324">
                  <c:v>0.63733833333333334</c:v>
                </c:pt>
                <c:pt idx="36325">
                  <c:v>0.63734035879629636</c:v>
                </c:pt>
                <c:pt idx="36326">
                  <c:v>0.63734129629629632</c:v>
                </c:pt>
                <c:pt idx="36327">
                  <c:v>0.63734200231481486</c:v>
                </c:pt>
                <c:pt idx="36328">
                  <c:v>0.6373434375</c:v>
                </c:pt>
                <c:pt idx="36329">
                  <c:v>0.63734415509259268</c:v>
                </c:pt>
                <c:pt idx="36330">
                  <c:v>0.63734526620370369</c:v>
                </c:pt>
                <c:pt idx="36331">
                  <c:v>0.63734648148148143</c:v>
                </c:pt>
                <c:pt idx="36332">
                  <c:v>0.63734758101851852</c:v>
                </c:pt>
                <c:pt idx="36333">
                  <c:v>0.63734872685185184</c:v>
                </c:pt>
                <c:pt idx="36334">
                  <c:v>0.6373498842592592</c:v>
                </c:pt>
                <c:pt idx="36335">
                  <c:v>0.63735106481481474</c:v>
                </c:pt>
                <c:pt idx="36336">
                  <c:v>0.63735226851851845</c:v>
                </c:pt>
                <c:pt idx="36337">
                  <c:v>0.63735336805555554</c:v>
                </c:pt>
                <c:pt idx="36338">
                  <c:v>0.6373545254629629</c:v>
                </c:pt>
                <c:pt idx="36339">
                  <c:v>0.63735568287037037</c:v>
                </c:pt>
                <c:pt idx="36340">
                  <c:v>0.63735706018518523</c:v>
                </c:pt>
                <c:pt idx="36341">
                  <c:v>0.63735851851851855</c:v>
                </c:pt>
                <c:pt idx="36342">
                  <c:v>0.6373591666666667</c:v>
                </c:pt>
                <c:pt idx="36343">
                  <c:v>0.63736148148148142</c:v>
                </c:pt>
                <c:pt idx="36344">
                  <c:v>0.63736246527777773</c:v>
                </c:pt>
                <c:pt idx="36345">
                  <c:v>0.63736295138888888</c:v>
                </c:pt>
                <c:pt idx="36346">
                  <c:v>0.63736416666666673</c:v>
                </c:pt>
                <c:pt idx="36347">
                  <c:v>0.63736613425925925</c:v>
                </c:pt>
                <c:pt idx="36348">
                  <c:v>0.63736660879629625</c:v>
                </c:pt>
                <c:pt idx="36349">
                  <c:v>0.63736725694444452</c:v>
                </c:pt>
                <c:pt idx="36350">
                  <c:v>0.63736841435185188</c:v>
                </c:pt>
                <c:pt idx="36351">
                  <c:v>0.63736961805555559</c:v>
                </c:pt>
                <c:pt idx="36352">
                  <c:v>0.63737072916666659</c:v>
                </c:pt>
                <c:pt idx="36353">
                  <c:v>0.63737187500000003</c:v>
                </c:pt>
                <c:pt idx="36354">
                  <c:v>0.63737304398148154</c:v>
                </c:pt>
                <c:pt idx="36355">
                  <c:v>0.63737421296296293</c:v>
                </c:pt>
                <c:pt idx="36356">
                  <c:v>0.63737541666666664</c:v>
                </c:pt>
                <c:pt idx="36357">
                  <c:v>0.63737651620370372</c:v>
                </c:pt>
                <c:pt idx="36358">
                  <c:v>0.63737766203703705</c:v>
                </c:pt>
                <c:pt idx="36359">
                  <c:v>0.63737887731481491</c:v>
                </c:pt>
                <c:pt idx="36360">
                  <c:v>0.63738012731481475</c:v>
                </c:pt>
                <c:pt idx="36361">
                  <c:v>0.63738130787037039</c:v>
                </c:pt>
                <c:pt idx="36362">
                  <c:v>0.6373829513888889</c:v>
                </c:pt>
                <c:pt idx="36363">
                  <c:v>0.6373836805555555</c:v>
                </c:pt>
                <c:pt idx="36364">
                  <c:v>0.63738473379629623</c:v>
                </c:pt>
                <c:pt idx="36365">
                  <c:v>0.63738678240740743</c:v>
                </c:pt>
                <c:pt idx="36366">
                  <c:v>0.6373875347222222</c:v>
                </c:pt>
                <c:pt idx="36367">
                  <c:v>0.63738922453703695</c:v>
                </c:pt>
                <c:pt idx="36368">
                  <c:v>0.63738998842592598</c:v>
                </c:pt>
                <c:pt idx="36369">
                  <c:v>0.63739040509259259</c:v>
                </c:pt>
                <c:pt idx="36370">
                  <c:v>0.63739155092592592</c:v>
                </c:pt>
                <c:pt idx="36371">
                  <c:v>0.63739276620370366</c:v>
                </c:pt>
                <c:pt idx="36372">
                  <c:v>0.63739386574074075</c:v>
                </c:pt>
                <c:pt idx="36373">
                  <c:v>0.63739502314814811</c:v>
                </c:pt>
                <c:pt idx="36374">
                  <c:v>0.63739619212962961</c:v>
                </c:pt>
                <c:pt idx="36375">
                  <c:v>0.63739734953703708</c:v>
                </c:pt>
                <c:pt idx="36376">
                  <c:v>0.6373985532407408</c:v>
                </c:pt>
                <c:pt idx="36377">
                  <c:v>0.6373996643518518</c:v>
                </c:pt>
                <c:pt idx="36378">
                  <c:v>0.63740082175925927</c:v>
                </c:pt>
                <c:pt idx="36379">
                  <c:v>0.63740202546296298</c:v>
                </c:pt>
                <c:pt idx="36380">
                  <c:v>0.63740358796296293</c:v>
                </c:pt>
                <c:pt idx="36381">
                  <c:v>0.63740481481481481</c:v>
                </c:pt>
                <c:pt idx="36382">
                  <c:v>0.63740545138888882</c:v>
                </c:pt>
                <c:pt idx="36383">
                  <c:v>0.63740760416666664</c:v>
                </c:pt>
                <c:pt idx="36384">
                  <c:v>0.6374079050925926</c:v>
                </c:pt>
                <c:pt idx="36385">
                  <c:v>0.63740971064814811</c:v>
                </c:pt>
                <c:pt idx="36386">
                  <c:v>0.63741085648148155</c:v>
                </c:pt>
                <c:pt idx="36387">
                  <c:v>0.63741126157407402</c:v>
                </c:pt>
                <c:pt idx="36388">
                  <c:v>0.63741238425925928</c:v>
                </c:pt>
                <c:pt idx="36389">
                  <c:v>0.63741354166666664</c:v>
                </c:pt>
                <c:pt idx="36390">
                  <c:v>0.63741471064814814</c:v>
                </c:pt>
                <c:pt idx="36391">
                  <c:v>0.63741590277777771</c:v>
                </c:pt>
                <c:pt idx="36392">
                  <c:v>0.63741702546296297</c:v>
                </c:pt>
                <c:pt idx="36393">
                  <c:v>0.63741818287037033</c:v>
                </c:pt>
                <c:pt idx="36394">
                  <c:v>0.6374193402777778</c:v>
                </c:pt>
                <c:pt idx="36395">
                  <c:v>0.63742049768518516</c:v>
                </c:pt>
                <c:pt idx="36396">
                  <c:v>0.63742170138888887</c:v>
                </c:pt>
                <c:pt idx="36397">
                  <c:v>0.63742281249999999</c:v>
                </c:pt>
                <c:pt idx="36398">
                  <c:v>0.63742399305555553</c:v>
                </c:pt>
                <c:pt idx="36399">
                  <c:v>0.63742653935185178</c:v>
                </c:pt>
                <c:pt idx="36400">
                  <c:v>0.63742666666666659</c:v>
                </c:pt>
                <c:pt idx="36401">
                  <c:v>0.63742760416666666</c:v>
                </c:pt>
                <c:pt idx="36402">
                  <c:v>0.63742917824074075</c:v>
                </c:pt>
                <c:pt idx="36403">
                  <c:v>0.63743003472222226</c:v>
                </c:pt>
                <c:pt idx="36404">
                  <c:v>0.63743091435185184</c:v>
                </c:pt>
                <c:pt idx="36405">
                  <c:v>0.63743230324074074</c:v>
                </c:pt>
                <c:pt idx="36406">
                  <c:v>0.63743334490740744</c:v>
                </c:pt>
                <c:pt idx="36407">
                  <c:v>0.63743438657407403</c:v>
                </c:pt>
                <c:pt idx="36408">
                  <c:v>0.6374355439814815</c:v>
                </c:pt>
                <c:pt idx="36409">
                  <c:v>0.63743670138888897</c:v>
                </c:pt>
                <c:pt idx="36410">
                  <c:v>0.63743785879629633</c:v>
                </c:pt>
                <c:pt idx="36411">
                  <c:v>0.63743906250000004</c:v>
                </c:pt>
                <c:pt idx="36412">
                  <c:v>0.63744017361111105</c:v>
                </c:pt>
                <c:pt idx="36413">
                  <c:v>0.63744133101851852</c:v>
                </c:pt>
                <c:pt idx="36414">
                  <c:v>0.63744248842592599</c:v>
                </c:pt>
                <c:pt idx="36415">
                  <c:v>0.63744364583333335</c:v>
                </c:pt>
                <c:pt idx="36416">
                  <c:v>0.63744483796296292</c:v>
                </c:pt>
                <c:pt idx="36417">
                  <c:v>0.63744630787037038</c:v>
                </c:pt>
                <c:pt idx="36418">
                  <c:v>0.63744746527777785</c:v>
                </c:pt>
                <c:pt idx="36419">
                  <c:v>0.6374488425925926</c:v>
                </c:pt>
                <c:pt idx="36420">
                  <c:v>0.63744969907407412</c:v>
                </c:pt>
                <c:pt idx="36421">
                  <c:v>0.63745109953703705</c:v>
                </c:pt>
                <c:pt idx="36422">
                  <c:v>0.63745231481481479</c:v>
                </c:pt>
                <c:pt idx="36423">
                  <c:v>0.63745319444444437</c:v>
                </c:pt>
                <c:pt idx="36424">
                  <c:v>0.63745526620370374</c:v>
                </c:pt>
                <c:pt idx="36425">
                  <c:v>0.63745627314814812</c:v>
                </c:pt>
                <c:pt idx="36426">
                  <c:v>0.63745652777777773</c:v>
                </c:pt>
                <c:pt idx="36427">
                  <c:v>0.63745753472222222</c:v>
                </c:pt>
                <c:pt idx="36428">
                  <c:v>0.63745869212962958</c:v>
                </c:pt>
                <c:pt idx="36429">
                  <c:v>0.63745984953703705</c:v>
                </c:pt>
                <c:pt idx="36430">
                  <c:v>0.63746100694444441</c:v>
                </c:pt>
                <c:pt idx="36431">
                  <c:v>0.63746219907407409</c:v>
                </c:pt>
                <c:pt idx="36432">
                  <c:v>0.63746332175925924</c:v>
                </c:pt>
                <c:pt idx="36433">
                  <c:v>0.63746446759259257</c:v>
                </c:pt>
                <c:pt idx="36434">
                  <c:v>0.63746563657407407</c:v>
                </c:pt>
                <c:pt idx="36435">
                  <c:v>0.63746679398148154</c:v>
                </c:pt>
                <c:pt idx="36436">
                  <c:v>0.63746798611111111</c:v>
                </c:pt>
                <c:pt idx="36437">
                  <c:v>0.6374691203703704</c:v>
                </c:pt>
                <c:pt idx="36438">
                  <c:v>0.63747133101851849</c:v>
                </c:pt>
                <c:pt idx="36439">
                  <c:v>0.6374717129629629</c:v>
                </c:pt>
                <c:pt idx="36440">
                  <c:v>0.63747278935185181</c:v>
                </c:pt>
                <c:pt idx="36441">
                  <c:v>0.63747442129629628</c:v>
                </c:pt>
                <c:pt idx="36442">
                  <c:v>0.63747495370370377</c:v>
                </c:pt>
                <c:pt idx="36443">
                  <c:v>0.63747678240740735</c:v>
                </c:pt>
                <c:pt idx="36444">
                  <c:v>0.63747810185185183</c:v>
                </c:pt>
                <c:pt idx="36445">
                  <c:v>0.63747866898148142</c:v>
                </c:pt>
                <c:pt idx="36446">
                  <c:v>0.63747957175925929</c:v>
                </c:pt>
                <c:pt idx="36447">
                  <c:v>0.63748067129629626</c:v>
                </c:pt>
                <c:pt idx="36448">
                  <c:v>0.63748184027777777</c:v>
                </c:pt>
                <c:pt idx="36449">
                  <c:v>0.63748299768518524</c:v>
                </c:pt>
                <c:pt idx="36450">
                  <c:v>0.6374841550925926</c:v>
                </c:pt>
                <c:pt idx="36451">
                  <c:v>0.63748535879629631</c:v>
                </c:pt>
                <c:pt idx="36452">
                  <c:v>0.63748646990740743</c:v>
                </c:pt>
                <c:pt idx="36453">
                  <c:v>0.63748761574074075</c:v>
                </c:pt>
                <c:pt idx="36454">
                  <c:v>0.63748878472222226</c:v>
                </c:pt>
                <c:pt idx="36455">
                  <c:v>0.63748994212962962</c:v>
                </c:pt>
                <c:pt idx="36456">
                  <c:v>0.63749130787037045</c:v>
                </c:pt>
                <c:pt idx="36457">
                  <c:v>0.63749232638888886</c:v>
                </c:pt>
                <c:pt idx="36458">
                  <c:v>0.63749473379629629</c:v>
                </c:pt>
                <c:pt idx="36459">
                  <c:v>0.63749586805555547</c:v>
                </c:pt>
                <c:pt idx="36460">
                  <c:v>0.63749607638888894</c:v>
                </c:pt>
                <c:pt idx="36461">
                  <c:v>0.63749826388888886</c:v>
                </c:pt>
                <c:pt idx="36462">
                  <c:v>0.63749930555555556</c:v>
                </c:pt>
                <c:pt idx="36463">
                  <c:v>0.63750046296296292</c:v>
                </c:pt>
                <c:pt idx="36464">
                  <c:v>0.63750163194444454</c:v>
                </c:pt>
                <c:pt idx="36465">
                  <c:v>0.6375027893518519</c:v>
                </c:pt>
                <c:pt idx="36466">
                  <c:v>0.63750394675925925</c:v>
                </c:pt>
                <c:pt idx="36467">
                  <c:v>0.63750510416666661</c:v>
                </c:pt>
                <c:pt idx="36468">
                  <c:v>0.63750625000000005</c:v>
                </c:pt>
                <c:pt idx="36469">
                  <c:v>0.63750741898148156</c:v>
                </c:pt>
                <c:pt idx="36470">
                  <c:v>0.63750856481481477</c:v>
                </c:pt>
                <c:pt idx="36471">
                  <c:v>0.63750973379629627</c:v>
                </c:pt>
                <c:pt idx="36472">
                  <c:v>0.63751087962962971</c:v>
                </c:pt>
                <c:pt idx="36473">
                  <c:v>0.63751208333333331</c:v>
                </c:pt>
                <c:pt idx="36474">
                  <c:v>0.63751376157407402</c:v>
                </c:pt>
                <c:pt idx="36475">
                  <c:v>0.63751489583333332</c:v>
                </c:pt>
                <c:pt idx="36476">
                  <c:v>0.63751587962962963</c:v>
                </c:pt>
                <c:pt idx="36477">
                  <c:v>0.63751728009259256</c:v>
                </c:pt>
                <c:pt idx="36478">
                  <c:v>0.6375178587962963</c:v>
                </c:pt>
                <c:pt idx="36479">
                  <c:v>0.63751966435185181</c:v>
                </c:pt>
                <c:pt idx="36480">
                  <c:v>0.6375207638888889</c:v>
                </c:pt>
                <c:pt idx="36481">
                  <c:v>0.63752135416666667</c:v>
                </c:pt>
                <c:pt idx="36482">
                  <c:v>0.63752309027777776</c:v>
                </c:pt>
                <c:pt idx="36483">
                  <c:v>0.63752361111111111</c:v>
                </c:pt>
                <c:pt idx="36484">
                  <c:v>0.63752476851851847</c:v>
                </c:pt>
                <c:pt idx="36485">
                  <c:v>0.63752592592592594</c:v>
                </c:pt>
                <c:pt idx="36486">
                  <c:v>0.63752709490740744</c:v>
                </c:pt>
                <c:pt idx="36487">
                  <c:v>0.6375282523148148</c:v>
                </c:pt>
                <c:pt idx="36488">
                  <c:v>0.63752940972222216</c:v>
                </c:pt>
                <c:pt idx="36489">
                  <c:v>0.63753056712962963</c:v>
                </c:pt>
                <c:pt idx="36490">
                  <c:v>0.63753171296296296</c:v>
                </c:pt>
                <c:pt idx="36491">
                  <c:v>0.63753288194444446</c:v>
                </c:pt>
                <c:pt idx="36492">
                  <c:v>0.63753402777777779</c:v>
                </c:pt>
                <c:pt idx="36493">
                  <c:v>0.63753542824074072</c:v>
                </c:pt>
                <c:pt idx="36494">
                  <c:v>0.63753648148148145</c:v>
                </c:pt>
                <c:pt idx="36495">
                  <c:v>0.6375376620370371</c:v>
                </c:pt>
                <c:pt idx="36496">
                  <c:v>0.63753878472222225</c:v>
                </c:pt>
                <c:pt idx="36497">
                  <c:v>0.63753984953703702</c:v>
                </c:pt>
                <c:pt idx="36498">
                  <c:v>0.63754222222222223</c:v>
                </c:pt>
                <c:pt idx="36499">
                  <c:v>0.63754252314814819</c:v>
                </c:pt>
                <c:pt idx="36500">
                  <c:v>0.637543287037037</c:v>
                </c:pt>
                <c:pt idx="36501">
                  <c:v>0.6375444560185185</c:v>
                </c:pt>
                <c:pt idx="36502">
                  <c:v>0.63754561342592586</c:v>
                </c:pt>
                <c:pt idx="36503">
                  <c:v>0.6375467592592593</c:v>
                </c:pt>
                <c:pt idx="36504">
                  <c:v>0.6375479282407408</c:v>
                </c:pt>
                <c:pt idx="36505">
                  <c:v>0.63754908564814816</c:v>
                </c:pt>
                <c:pt idx="36506">
                  <c:v>0.63755023148148149</c:v>
                </c:pt>
                <c:pt idx="36507">
                  <c:v>0.63755138888888896</c:v>
                </c:pt>
                <c:pt idx="36508">
                  <c:v>0.63755255787037035</c:v>
                </c:pt>
                <c:pt idx="36509">
                  <c:v>0.63755370370370368</c:v>
                </c:pt>
                <c:pt idx="36510">
                  <c:v>0.63755494212962971</c:v>
                </c:pt>
                <c:pt idx="36511">
                  <c:v>0.63755699074074068</c:v>
                </c:pt>
                <c:pt idx="36512">
                  <c:v>0.63755828703703699</c:v>
                </c:pt>
                <c:pt idx="36513">
                  <c:v>0.63755849537037035</c:v>
                </c:pt>
                <c:pt idx="36514">
                  <c:v>0.63756015046296299</c:v>
                </c:pt>
                <c:pt idx="36515">
                  <c:v>0.6375618287037037</c:v>
                </c:pt>
                <c:pt idx="36516">
                  <c:v>0.63756216435185187</c:v>
                </c:pt>
                <c:pt idx="36517">
                  <c:v>0.63756467592592592</c:v>
                </c:pt>
                <c:pt idx="36518">
                  <c:v>0.6375661226851852</c:v>
                </c:pt>
                <c:pt idx="36519">
                  <c:v>0.63756710648148152</c:v>
                </c:pt>
                <c:pt idx="36520">
                  <c:v>0.63756826388888888</c:v>
                </c:pt>
                <c:pt idx="36521">
                  <c:v>0.63756942129629635</c:v>
                </c:pt>
                <c:pt idx="36522">
                  <c:v>0.63757057870370371</c:v>
                </c:pt>
                <c:pt idx="36523">
                  <c:v>0.63757173611111106</c:v>
                </c:pt>
                <c:pt idx="36524">
                  <c:v>0.63757289351851854</c:v>
                </c:pt>
                <c:pt idx="36525">
                  <c:v>0.63757405092592589</c:v>
                </c:pt>
                <c:pt idx="36526">
                  <c:v>0.6375752199074074</c:v>
                </c:pt>
                <c:pt idx="36527">
                  <c:v>0.63757636574074072</c:v>
                </c:pt>
                <c:pt idx="36528">
                  <c:v>0.63757752314814808</c:v>
                </c:pt>
                <c:pt idx="36529">
                  <c:v>0.63757927083333332</c:v>
                </c:pt>
                <c:pt idx="36530">
                  <c:v>0.63758023148148146</c:v>
                </c:pt>
                <c:pt idx="36531">
                  <c:v>0.63758101851851856</c:v>
                </c:pt>
                <c:pt idx="36532">
                  <c:v>0.6375821990740741</c:v>
                </c:pt>
                <c:pt idx="36533">
                  <c:v>0.63758357638888885</c:v>
                </c:pt>
                <c:pt idx="36534">
                  <c:v>0.63758506944444437</c:v>
                </c:pt>
                <c:pt idx="36535">
                  <c:v>0.63758565972222225</c:v>
                </c:pt>
                <c:pt idx="36536">
                  <c:v>0.63758793981481476</c:v>
                </c:pt>
                <c:pt idx="36537">
                  <c:v>0.63758932870370366</c:v>
                </c:pt>
                <c:pt idx="36538">
                  <c:v>0.63759042824074075</c:v>
                </c:pt>
                <c:pt idx="36539">
                  <c:v>0.63759158564814811</c:v>
                </c:pt>
                <c:pt idx="36540">
                  <c:v>0.63759274305555558</c:v>
                </c:pt>
                <c:pt idx="36541">
                  <c:v>0.63759390046296294</c:v>
                </c:pt>
                <c:pt idx="36542">
                  <c:v>0.63759505787037041</c:v>
                </c:pt>
                <c:pt idx="36543">
                  <c:v>0.63759621527777777</c:v>
                </c:pt>
                <c:pt idx="36544">
                  <c:v>0.63759736111111109</c:v>
                </c:pt>
                <c:pt idx="36545">
                  <c:v>0.6375985300925926</c:v>
                </c:pt>
                <c:pt idx="36546">
                  <c:v>0.63759967592592592</c:v>
                </c:pt>
                <c:pt idx="36547">
                  <c:v>0.63760084490740743</c:v>
                </c:pt>
                <c:pt idx="36548">
                  <c:v>0.63760393518518521</c:v>
                </c:pt>
                <c:pt idx="36549">
                  <c:v>0.63760428240740741</c:v>
                </c:pt>
                <c:pt idx="36550">
                  <c:v>0.63760454861111115</c:v>
                </c:pt>
                <c:pt idx="36551">
                  <c:v>0.63760658564814821</c:v>
                </c:pt>
                <c:pt idx="36552">
                  <c:v>0.63760776620370374</c:v>
                </c:pt>
                <c:pt idx="36553">
                  <c:v>0.63760804398148152</c:v>
                </c:pt>
                <c:pt idx="36554">
                  <c:v>0.63761026620370376</c:v>
                </c:pt>
                <c:pt idx="36555">
                  <c:v>0.63761186342592591</c:v>
                </c:pt>
                <c:pt idx="36556">
                  <c:v>0.63761292824074067</c:v>
                </c:pt>
                <c:pt idx="36557">
                  <c:v>0.63761408564814814</c:v>
                </c:pt>
                <c:pt idx="36558">
                  <c:v>0.63761524305555561</c:v>
                </c:pt>
                <c:pt idx="36559">
                  <c:v>0.63761640046296297</c:v>
                </c:pt>
                <c:pt idx="36560">
                  <c:v>0.63761755787037033</c:v>
                </c:pt>
                <c:pt idx="36561">
                  <c:v>0.6376187152777778</c:v>
                </c:pt>
                <c:pt idx="36562">
                  <c:v>0.63761987268518527</c:v>
                </c:pt>
                <c:pt idx="36563">
                  <c:v>0.63762104166666667</c:v>
                </c:pt>
                <c:pt idx="36564">
                  <c:v>0.63762219907407403</c:v>
                </c:pt>
                <c:pt idx="36565">
                  <c:v>0.63762334490740735</c:v>
                </c:pt>
                <c:pt idx="36566">
                  <c:v>0.63762619212962957</c:v>
                </c:pt>
                <c:pt idx="36567">
                  <c:v>0.63762712962962964</c:v>
                </c:pt>
                <c:pt idx="36568">
                  <c:v>0.63762851851851854</c:v>
                </c:pt>
                <c:pt idx="36569">
                  <c:v>0.63763090277777779</c:v>
                </c:pt>
                <c:pt idx="36570">
                  <c:v>0.63763153935185179</c:v>
                </c:pt>
                <c:pt idx="36571">
                  <c:v>0.63763189814814814</c:v>
                </c:pt>
                <c:pt idx="36572">
                  <c:v>0.63763300925925925</c:v>
                </c:pt>
                <c:pt idx="36573">
                  <c:v>0.63763446759259257</c:v>
                </c:pt>
                <c:pt idx="36574">
                  <c:v>0.63763649305555548</c:v>
                </c:pt>
                <c:pt idx="36575">
                  <c:v>0.63763762731481488</c:v>
                </c:pt>
                <c:pt idx="36576">
                  <c:v>0.63763872685185186</c:v>
                </c:pt>
                <c:pt idx="36577">
                  <c:v>0.63763987268518518</c:v>
                </c:pt>
                <c:pt idx="36578">
                  <c:v>0.63764104166666669</c:v>
                </c:pt>
                <c:pt idx="36579">
                  <c:v>0.63764219907407405</c:v>
                </c:pt>
                <c:pt idx="36580">
                  <c:v>0.63764335648148152</c:v>
                </c:pt>
                <c:pt idx="36581">
                  <c:v>0.63764451388888888</c:v>
                </c:pt>
                <c:pt idx="36582">
                  <c:v>0.63764567129629635</c:v>
                </c:pt>
                <c:pt idx="36583">
                  <c:v>0.63764682870370371</c:v>
                </c:pt>
                <c:pt idx="36584">
                  <c:v>0.63764798611111106</c:v>
                </c:pt>
                <c:pt idx="36585">
                  <c:v>0.63764914351851854</c:v>
                </c:pt>
                <c:pt idx="36586">
                  <c:v>0.63765030092592589</c:v>
                </c:pt>
                <c:pt idx="36587">
                  <c:v>0.63765188657407412</c:v>
                </c:pt>
                <c:pt idx="36588">
                  <c:v>0.63765280092592591</c:v>
                </c:pt>
                <c:pt idx="36589">
                  <c:v>0.63765387731481482</c:v>
                </c:pt>
                <c:pt idx="36590">
                  <c:v>0.63765597222222226</c:v>
                </c:pt>
                <c:pt idx="36591">
                  <c:v>0.6376563657407408</c:v>
                </c:pt>
                <c:pt idx="36592">
                  <c:v>0.63765741898148154</c:v>
                </c:pt>
                <c:pt idx="36593">
                  <c:v>0.63765891203703706</c:v>
                </c:pt>
                <c:pt idx="36594">
                  <c:v>0.63766062499999998</c:v>
                </c:pt>
                <c:pt idx="36595">
                  <c:v>0.63766081018518517</c:v>
                </c:pt>
                <c:pt idx="36596">
                  <c:v>0.63766187499999993</c:v>
                </c:pt>
                <c:pt idx="36597">
                  <c:v>0.6376630324074074</c:v>
                </c:pt>
                <c:pt idx="36598">
                  <c:v>0.63766420138888891</c:v>
                </c:pt>
                <c:pt idx="36599">
                  <c:v>0.63766534722222223</c:v>
                </c:pt>
                <c:pt idx="36600">
                  <c:v>0.63766650462962959</c:v>
                </c:pt>
                <c:pt idx="36601">
                  <c:v>0.63766766203703695</c:v>
                </c:pt>
                <c:pt idx="36602">
                  <c:v>0.63766880787037039</c:v>
                </c:pt>
                <c:pt idx="36603">
                  <c:v>0.63766997685185189</c:v>
                </c:pt>
                <c:pt idx="36604">
                  <c:v>0.63767113425925925</c:v>
                </c:pt>
                <c:pt idx="36605">
                  <c:v>0.63767229166666661</c:v>
                </c:pt>
                <c:pt idx="36606">
                  <c:v>0.63767358796296292</c:v>
                </c:pt>
                <c:pt idx="36607">
                  <c:v>0.63767627314814823</c:v>
                </c:pt>
                <c:pt idx="36608">
                  <c:v>0.63767652777777784</c:v>
                </c:pt>
                <c:pt idx="36609">
                  <c:v>0.63767719907407405</c:v>
                </c:pt>
                <c:pt idx="36610">
                  <c:v>0.63767836805555556</c:v>
                </c:pt>
                <c:pt idx="36611">
                  <c:v>0.63767961805555551</c:v>
                </c:pt>
                <c:pt idx="36612">
                  <c:v>0.63768050925925923</c:v>
                </c:pt>
                <c:pt idx="36613">
                  <c:v>0.63768186342592592</c:v>
                </c:pt>
                <c:pt idx="36614">
                  <c:v>0.63768299768518522</c:v>
                </c:pt>
                <c:pt idx="36615">
                  <c:v>0.63768484953703697</c:v>
                </c:pt>
                <c:pt idx="36616">
                  <c:v>0.63768631944444443</c:v>
                </c:pt>
                <c:pt idx="36617">
                  <c:v>0.6376873842592593</c:v>
                </c:pt>
                <c:pt idx="36618">
                  <c:v>0.63768854166666666</c:v>
                </c:pt>
                <c:pt idx="36619">
                  <c:v>0.63768969907407402</c:v>
                </c:pt>
                <c:pt idx="36620">
                  <c:v>0.63769085648148149</c:v>
                </c:pt>
                <c:pt idx="36621">
                  <c:v>0.63769201388888885</c:v>
                </c:pt>
                <c:pt idx="36622">
                  <c:v>0.63769317129629632</c:v>
                </c:pt>
                <c:pt idx="36623">
                  <c:v>0.63769431712962954</c:v>
                </c:pt>
                <c:pt idx="36624">
                  <c:v>0.63769548611111115</c:v>
                </c:pt>
                <c:pt idx="36625">
                  <c:v>0.63769664351851851</c:v>
                </c:pt>
                <c:pt idx="36626">
                  <c:v>0.63769788194444443</c:v>
                </c:pt>
                <c:pt idx="36627">
                  <c:v>0.63770023148148147</c:v>
                </c:pt>
                <c:pt idx="36628">
                  <c:v>0.63770047453703704</c:v>
                </c:pt>
                <c:pt idx="36629">
                  <c:v>0.63770234953703708</c:v>
                </c:pt>
                <c:pt idx="36630">
                  <c:v>0.63770331018518522</c:v>
                </c:pt>
                <c:pt idx="36631">
                  <c:v>0.63770366898148145</c:v>
                </c:pt>
                <c:pt idx="36632">
                  <c:v>0.6377047569444444</c:v>
                </c:pt>
                <c:pt idx="36633">
                  <c:v>0.63770655092592587</c:v>
                </c:pt>
                <c:pt idx="36634">
                  <c:v>0.63770708333333337</c:v>
                </c:pt>
                <c:pt idx="36635">
                  <c:v>0.63770899305555562</c:v>
                </c:pt>
                <c:pt idx="36636">
                  <c:v>0.63770937499999991</c:v>
                </c:pt>
                <c:pt idx="36637">
                  <c:v>0.63771053240740738</c:v>
                </c:pt>
                <c:pt idx="36638">
                  <c:v>0.63771167824074071</c:v>
                </c:pt>
                <c:pt idx="36639">
                  <c:v>0.63771284722222221</c:v>
                </c:pt>
                <c:pt idx="36640">
                  <c:v>0.63771400462962957</c:v>
                </c:pt>
                <c:pt idx="36641">
                  <c:v>0.63771516203703704</c:v>
                </c:pt>
                <c:pt idx="36642">
                  <c:v>0.63771631944444451</c:v>
                </c:pt>
                <c:pt idx="36643">
                  <c:v>0.63771747685185187</c:v>
                </c:pt>
                <c:pt idx="36644">
                  <c:v>0.63771863425925923</c:v>
                </c:pt>
                <c:pt idx="36645">
                  <c:v>0.63771979166666659</c:v>
                </c:pt>
                <c:pt idx="36646">
                  <c:v>0.63772103009259262</c:v>
                </c:pt>
                <c:pt idx="36647">
                  <c:v>0.63772363425925926</c:v>
                </c:pt>
                <c:pt idx="36648">
                  <c:v>0.63772413194444444</c:v>
                </c:pt>
                <c:pt idx="36649">
                  <c:v>0.63772476851851845</c:v>
                </c:pt>
                <c:pt idx="36650">
                  <c:v>0.63772756944444442</c:v>
                </c:pt>
                <c:pt idx="36651">
                  <c:v>0.63772959490740744</c:v>
                </c:pt>
                <c:pt idx="36652">
                  <c:v>0.63773079861111115</c:v>
                </c:pt>
                <c:pt idx="36653">
                  <c:v>0.63773112268518517</c:v>
                </c:pt>
                <c:pt idx="36654">
                  <c:v>0.63773260416666666</c:v>
                </c:pt>
                <c:pt idx="36655">
                  <c:v>0.63773324074074078</c:v>
                </c:pt>
                <c:pt idx="36656">
                  <c:v>0.63773440972222217</c:v>
                </c:pt>
                <c:pt idx="36657">
                  <c:v>0.6377355555555555</c:v>
                </c:pt>
                <c:pt idx="36658">
                  <c:v>0.637736724537037</c:v>
                </c:pt>
                <c:pt idx="36659">
                  <c:v>0.63773787037037044</c:v>
                </c:pt>
                <c:pt idx="36660">
                  <c:v>0.63773903935185183</c:v>
                </c:pt>
                <c:pt idx="36661">
                  <c:v>0.63774019675925919</c:v>
                </c:pt>
                <c:pt idx="36662">
                  <c:v>0.63774135416666666</c:v>
                </c:pt>
                <c:pt idx="36663">
                  <c:v>0.63774251157407413</c:v>
                </c:pt>
                <c:pt idx="36664">
                  <c:v>0.63774365740740746</c:v>
                </c:pt>
                <c:pt idx="36665">
                  <c:v>0.6377448726851852</c:v>
                </c:pt>
                <c:pt idx="36666">
                  <c:v>0.63774604166666671</c:v>
                </c:pt>
                <c:pt idx="36667">
                  <c:v>0.63774881944444439</c:v>
                </c:pt>
                <c:pt idx="36668">
                  <c:v>0.63774939814814813</c:v>
                </c:pt>
                <c:pt idx="36669">
                  <c:v>0.63775038194444444</c:v>
                </c:pt>
                <c:pt idx="36670">
                  <c:v>0.63775107638888884</c:v>
                </c:pt>
                <c:pt idx="36671">
                  <c:v>0.63775215277777775</c:v>
                </c:pt>
                <c:pt idx="36672">
                  <c:v>0.63775325231481483</c:v>
                </c:pt>
                <c:pt idx="36673">
                  <c:v>0.63775505787037035</c:v>
                </c:pt>
                <c:pt idx="36674">
                  <c:v>0.63775667824074078</c:v>
                </c:pt>
                <c:pt idx="36675">
                  <c:v>0.63775723379629623</c:v>
                </c:pt>
                <c:pt idx="36676">
                  <c:v>0.63775754629629633</c:v>
                </c:pt>
                <c:pt idx="36677">
                  <c:v>0.63775870370370369</c:v>
                </c:pt>
                <c:pt idx="36678">
                  <c:v>0.63775986111111105</c:v>
                </c:pt>
                <c:pt idx="36679">
                  <c:v>0.63776103009259255</c:v>
                </c:pt>
                <c:pt idx="36680">
                  <c:v>0.63776218750000002</c:v>
                </c:pt>
                <c:pt idx="36681">
                  <c:v>0.63776333333333335</c:v>
                </c:pt>
                <c:pt idx="36682">
                  <c:v>0.63776450231481485</c:v>
                </c:pt>
                <c:pt idx="36683">
                  <c:v>0.63776565972222221</c:v>
                </c:pt>
                <c:pt idx="36684">
                  <c:v>0.63776680555555565</c:v>
                </c:pt>
                <c:pt idx="36685">
                  <c:v>0.63776797453703704</c:v>
                </c:pt>
                <c:pt idx="36686">
                  <c:v>0.63776945601851853</c:v>
                </c:pt>
                <c:pt idx="36687">
                  <c:v>0.63777043981481485</c:v>
                </c:pt>
                <c:pt idx="36688">
                  <c:v>0.63777186342592596</c:v>
                </c:pt>
                <c:pt idx="36689">
                  <c:v>0.63777327546296292</c:v>
                </c:pt>
                <c:pt idx="36690">
                  <c:v>0.63777385416666665</c:v>
                </c:pt>
                <c:pt idx="36691">
                  <c:v>0.63777597222222215</c:v>
                </c:pt>
                <c:pt idx="36692">
                  <c:v>0.63777629629629629</c:v>
                </c:pt>
                <c:pt idx="36693">
                  <c:v>0.63777723379629636</c:v>
                </c:pt>
                <c:pt idx="36694">
                  <c:v>0.63777837962962969</c:v>
                </c:pt>
                <c:pt idx="36695">
                  <c:v>0.63777954861111108</c:v>
                </c:pt>
                <c:pt idx="36696">
                  <c:v>0.63778070601851844</c:v>
                </c:pt>
                <c:pt idx="36697">
                  <c:v>0.63778186342592591</c:v>
                </c:pt>
                <c:pt idx="36698">
                  <c:v>0.63778302083333338</c:v>
                </c:pt>
                <c:pt idx="36699">
                  <c:v>0.63778417824074074</c:v>
                </c:pt>
                <c:pt idx="36700">
                  <c:v>0.6377853356481481</c:v>
                </c:pt>
                <c:pt idx="36701">
                  <c:v>0.63778648148148154</c:v>
                </c:pt>
                <c:pt idx="36702">
                  <c:v>0.63778765046296304</c:v>
                </c:pt>
                <c:pt idx="36703">
                  <c:v>0.63778929398148154</c:v>
                </c:pt>
                <c:pt idx="36704">
                  <c:v>0.63779017361111112</c:v>
                </c:pt>
                <c:pt idx="36705">
                  <c:v>0.63779249999999998</c:v>
                </c:pt>
                <c:pt idx="36706">
                  <c:v>0.63779358796296304</c:v>
                </c:pt>
                <c:pt idx="36707">
                  <c:v>0.63779386574074071</c:v>
                </c:pt>
                <c:pt idx="36708">
                  <c:v>0.63779603009259256</c:v>
                </c:pt>
                <c:pt idx="36709">
                  <c:v>0.63779729166666665</c:v>
                </c:pt>
                <c:pt idx="36710">
                  <c:v>0.63779769675925924</c:v>
                </c:pt>
                <c:pt idx="36711">
                  <c:v>0.63779874999999997</c:v>
                </c:pt>
                <c:pt idx="36712">
                  <c:v>0.63780013888888887</c:v>
                </c:pt>
                <c:pt idx="36713">
                  <c:v>0.6378003703703703</c:v>
                </c:pt>
                <c:pt idx="36714">
                  <c:v>0.63780152777777777</c:v>
                </c:pt>
                <c:pt idx="36715">
                  <c:v>0.63780268518518524</c:v>
                </c:pt>
                <c:pt idx="36716">
                  <c:v>0.63780385416666663</c:v>
                </c:pt>
                <c:pt idx="36717">
                  <c:v>0.6378050115740741</c:v>
                </c:pt>
                <c:pt idx="36718">
                  <c:v>0.63780615740740743</c:v>
                </c:pt>
                <c:pt idx="36719">
                  <c:v>0.63780732638888893</c:v>
                </c:pt>
                <c:pt idx="36720">
                  <c:v>0.63780848379629629</c:v>
                </c:pt>
                <c:pt idx="36721">
                  <c:v>0.63780964120370365</c:v>
                </c:pt>
                <c:pt idx="36722">
                  <c:v>0.63781079861111112</c:v>
                </c:pt>
                <c:pt idx="36723">
                  <c:v>0.63781223379629626</c:v>
                </c:pt>
                <c:pt idx="36724">
                  <c:v>0.6378146180555555</c:v>
                </c:pt>
                <c:pt idx="36725">
                  <c:v>0.63781594907407413</c:v>
                </c:pt>
                <c:pt idx="36726">
                  <c:v>0.63781680555555564</c:v>
                </c:pt>
                <c:pt idx="36727">
                  <c:v>0.63781810185185184</c:v>
                </c:pt>
                <c:pt idx="36728">
                  <c:v>0.63781916666666671</c:v>
                </c:pt>
                <c:pt idx="36729">
                  <c:v>0.63782039351851849</c:v>
                </c:pt>
                <c:pt idx="36730">
                  <c:v>0.63782164351851856</c:v>
                </c:pt>
                <c:pt idx="36731">
                  <c:v>0.63782454861111104</c:v>
                </c:pt>
                <c:pt idx="36732">
                  <c:v>0.63782537037037035</c:v>
                </c:pt>
                <c:pt idx="36733">
                  <c:v>0.63782652777777782</c:v>
                </c:pt>
                <c:pt idx="36734">
                  <c:v>0.63782769675925932</c:v>
                </c:pt>
                <c:pt idx="36735">
                  <c:v>0.63782884259259254</c:v>
                </c:pt>
                <c:pt idx="36736">
                  <c:v>0.63783000000000001</c:v>
                </c:pt>
                <c:pt idx="36737">
                  <c:v>0.63783115740740737</c:v>
                </c:pt>
                <c:pt idx="36738">
                  <c:v>0.63783231481481484</c:v>
                </c:pt>
                <c:pt idx="36739">
                  <c:v>0.6378334722222222</c:v>
                </c:pt>
                <c:pt idx="36740">
                  <c:v>0.63783462962962956</c:v>
                </c:pt>
                <c:pt idx="36741">
                  <c:v>0.63783578703703703</c:v>
                </c:pt>
                <c:pt idx="36742">
                  <c:v>0.6378370717592593</c:v>
                </c:pt>
                <c:pt idx="36743">
                  <c:v>0.63783839120370367</c:v>
                </c:pt>
                <c:pt idx="36744">
                  <c:v>0.63783999999999996</c:v>
                </c:pt>
                <c:pt idx="36745">
                  <c:v>0.63784079861111109</c:v>
                </c:pt>
                <c:pt idx="36746">
                  <c:v>0.63784239583333335</c:v>
                </c:pt>
                <c:pt idx="36747">
                  <c:v>0.63784362268518513</c:v>
                </c:pt>
                <c:pt idx="36748">
                  <c:v>0.63784393518518523</c:v>
                </c:pt>
                <c:pt idx="36749">
                  <c:v>0.63784589120370372</c:v>
                </c:pt>
                <c:pt idx="36750">
                  <c:v>0.63784712962962964</c:v>
                </c:pt>
                <c:pt idx="36751">
                  <c:v>0.63784758101851857</c:v>
                </c:pt>
                <c:pt idx="36752">
                  <c:v>0.63784938657407408</c:v>
                </c:pt>
                <c:pt idx="36753">
                  <c:v>0.63784966435185186</c:v>
                </c:pt>
                <c:pt idx="36754">
                  <c:v>0.63785083333333326</c:v>
                </c:pt>
                <c:pt idx="36755">
                  <c:v>0.63785197916666669</c:v>
                </c:pt>
                <c:pt idx="36756">
                  <c:v>0.6378531481481482</c:v>
                </c:pt>
                <c:pt idx="36757">
                  <c:v>0.63785430555555556</c:v>
                </c:pt>
                <c:pt idx="36758">
                  <c:v>0.63785545138888888</c:v>
                </c:pt>
                <c:pt idx="36759">
                  <c:v>0.63785662037037039</c:v>
                </c:pt>
                <c:pt idx="36760">
                  <c:v>0.63785776620370371</c:v>
                </c:pt>
                <c:pt idx="36761">
                  <c:v>0.63785893518518522</c:v>
                </c:pt>
                <c:pt idx="36762">
                  <c:v>0.63786009259259258</c:v>
                </c:pt>
                <c:pt idx="36763">
                  <c:v>0.63786194444444444</c:v>
                </c:pt>
                <c:pt idx="36764">
                  <c:v>0.63786256944444442</c:v>
                </c:pt>
                <c:pt idx="36765">
                  <c:v>0.63786450231481484</c:v>
                </c:pt>
                <c:pt idx="36766">
                  <c:v>0.63786576388888883</c:v>
                </c:pt>
                <c:pt idx="36767">
                  <c:v>0.63786604166666661</c:v>
                </c:pt>
                <c:pt idx="36768">
                  <c:v>0.63786778935185184</c:v>
                </c:pt>
                <c:pt idx="36769">
                  <c:v>0.6378692592592593</c:v>
                </c:pt>
                <c:pt idx="36770">
                  <c:v>0.63786951388888891</c:v>
                </c:pt>
                <c:pt idx="36771">
                  <c:v>0.63787057870370367</c:v>
                </c:pt>
                <c:pt idx="36772">
                  <c:v>0.63787214120370372</c:v>
                </c:pt>
                <c:pt idx="36773">
                  <c:v>0.63787282407407409</c:v>
                </c:pt>
                <c:pt idx="36774">
                  <c:v>0.63787396990740741</c:v>
                </c:pt>
                <c:pt idx="36775">
                  <c:v>0.6378751388888888</c:v>
                </c:pt>
                <c:pt idx="36776">
                  <c:v>0.63787629629629627</c:v>
                </c:pt>
                <c:pt idx="36777">
                  <c:v>0.63787745370370375</c:v>
                </c:pt>
                <c:pt idx="36778">
                  <c:v>0.6378786111111111</c:v>
                </c:pt>
                <c:pt idx="36779">
                  <c:v>0.63787976851851846</c:v>
                </c:pt>
                <c:pt idx="36780">
                  <c:v>0.63788092592592593</c:v>
                </c:pt>
                <c:pt idx="36781">
                  <c:v>0.63788208333333341</c:v>
                </c:pt>
                <c:pt idx="36782">
                  <c:v>0.63788324074074076</c:v>
                </c:pt>
                <c:pt idx="36783">
                  <c:v>0.63788449074074072</c:v>
                </c:pt>
                <c:pt idx="36784">
                  <c:v>0.63788665509259257</c:v>
                </c:pt>
                <c:pt idx="36785">
                  <c:v>0.63788682870370372</c:v>
                </c:pt>
                <c:pt idx="36786">
                  <c:v>0.63788994212962957</c:v>
                </c:pt>
                <c:pt idx="36787">
                  <c:v>0.6378903587962963</c:v>
                </c:pt>
                <c:pt idx="36788">
                  <c:v>0.6378916550925926</c:v>
                </c:pt>
                <c:pt idx="36789">
                  <c:v>0.63789284722222228</c:v>
                </c:pt>
                <c:pt idx="36790">
                  <c:v>0.63789413194444444</c:v>
                </c:pt>
                <c:pt idx="36791">
                  <c:v>0.63789491898148143</c:v>
                </c:pt>
                <c:pt idx="36792">
                  <c:v>0.63789608796296293</c:v>
                </c:pt>
                <c:pt idx="36793">
                  <c:v>0.6378972453703704</c:v>
                </c:pt>
                <c:pt idx="36794">
                  <c:v>0.63789840277777776</c:v>
                </c:pt>
                <c:pt idx="36795">
                  <c:v>0.63789956018518512</c:v>
                </c:pt>
                <c:pt idx="36796">
                  <c:v>0.63790070601851856</c:v>
                </c:pt>
                <c:pt idx="36797">
                  <c:v>0.63790187500000006</c:v>
                </c:pt>
                <c:pt idx="36798">
                  <c:v>0.63790303240740742</c:v>
                </c:pt>
                <c:pt idx="36799">
                  <c:v>0.63790418981481478</c:v>
                </c:pt>
                <c:pt idx="36800">
                  <c:v>0.63790533564814811</c:v>
                </c:pt>
                <c:pt idx="36801">
                  <c:v>0.63790677083333325</c:v>
                </c:pt>
                <c:pt idx="36802">
                  <c:v>0.63790788194444448</c:v>
                </c:pt>
                <c:pt idx="36803">
                  <c:v>0.63790893518518521</c:v>
                </c:pt>
                <c:pt idx="36804">
                  <c:v>0.6379114583333334</c:v>
                </c:pt>
                <c:pt idx="36805">
                  <c:v>0.63791175925925925</c:v>
                </c:pt>
                <c:pt idx="36806">
                  <c:v>0.63791247685185182</c:v>
                </c:pt>
                <c:pt idx="36807">
                  <c:v>0.63791373842592591</c:v>
                </c:pt>
                <c:pt idx="36808">
                  <c:v>0.63791528935185182</c:v>
                </c:pt>
                <c:pt idx="36809">
                  <c:v>0.63791581018518517</c:v>
                </c:pt>
                <c:pt idx="36810">
                  <c:v>0.63791719907407407</c:v>
                </c:pt>
                <c:pt idx="36811">
                  <c:v>0.63791857638888894</c:v>
                </c:pt>
                <c:pt idx="36812">
                  <c:v>0.63791922453703698</c:v>
                </c:pt>
                <c:pt idx="36813">
                  <c:v>0.63792039351851848</c:v>
                </c:pt>
                <c:pt idx="36814">
                  <c:v>0.63792155092592595</c:v>
                </c:pt>
                <c:pt idx="36815">
                  <c:v>0.63792269675925928</c:v>
                </c:pt>
                <c:pt idx="36816">
                  <c:v>0.63792386574074078</c:v>
                </c:pt>
                <c:pt idx="36817">
                  <c:v>0.63792502314814814</c:v>
                </c:pt>
                <c:pt idx="36818">
                  <c:v>0.63792616898148147</c:v>
                </c:pt>
                <c:pt idx="36819">
                  <c:v>0.63792732638888894</c:v>
                </c:pt>
                <c:pt idx="36820">
                  <c:v>0.6379284837962963</c:v>
                </c:pt>
                <c:pt idx="36821">
                  <c:v>0.6379296527777778</c:v>
                </c:pt>
                <c:pt idx="36822">
                  <c:v>0.63793079861111113</c:v>
                </c:pt>
                <c:pt idx="36823">
                  <c:v>0.63793267361111117</c:v>
                </c:pt>
                <c:pt idx="36824">
                  <c:v>0.63793383101851853</c:v>
                </c:pt>
                <c:pt idx="36825">
                  <c:v>0.63793427083333332</c:v>
                </c:pt>
                <c:pt idx="36826">
                  <c:v>0.63793634259259258</c:v>
                </c:pt>
                <c:pt idx="36827">
                  <c:v>0.6379370138888889</c:v>
                </c:pt>
                <c:pt idx="36828">
                  <c:v>0.63793797453703704</c:v>
                </c:pt>
                <c:pt idx="36829">
                  <c:v>0.63793996527777774</c:v>
                </c:pt>
                <c:pt idx="36830">
                  <c:v>0.63794082175925926</c:v>
                </c:pt>
                <c:pt idx="36831">
                  <c:v>0.63794138888888885</c:v>
                </c:pt>
                <c:pt idx="36832">
                  <c:v>0.63794238425925931</c:v>
                </c:pt>
                <c:pt idx="36833">
                  <c:v>0.63794354166666667</c:v>
                </c:pt>
                <c:pt idx="36834">
                  <c:v>0.63794469907407403</c:v>
                </c:pt>
                <c:pt idx="36835">
                  <c:v>0.63794584490740747</c:v>
                </c:pt>
                <c:pt idx="36836">
                  <c:v>0.63794701388888897</c:v>
                </c:pt>
                <c:pt idx="36837">
                  <c:v>0.63794815972222219</c:v>
                </c:pt>
                <c:pt idx="36838">
                  <c:v>0.63794932870370369</c:v>
                </c:pt>
                <c:pt idx="36839">
                  <c:v>0.63795047453703702</c:v>
                </c:pt>
                <c:pt idx="36840">
                  <c:v>0.63795164351851852</c:v>
                </c:pt>
                <c:pt idx="36841">
                  <c:v>0.63795278935185185</c:v>
                </c:pt>
                <c:pt idx="36842">
                  <c:v>0.63795428240740737</c:v>
                </c:pt>
                <c:pt idx="36843">
                  <c:v>0.63795518518518524</c:v>
                </c:pt>
                <c:pt idx="36844">
                  <c:v>0.63795894675925924</c:v>
                </c:pt>
                <c:pt idx="36845">
                  <c:v>0.63795944444444452</c:v>
                </c:pt>
                <c:pt idx="36846">
                  <c:v>0.63796028935185189</c:v>
                </c:pt>
                <c:pt idx="36847">
                  <c:v>0.63796224537037038</c:v>
                </c:pt>
                <c:pt idx="36848">
                  <c:v>0.63796297453703699</c:v>
                </c:pt>
                <c:pt idx="36849">
                  <c:v>0.63796462962962963</c:v>
                </c:pt>
                <c:pt idx="36850">
                  <c:v>0.63796549768518518</c:v>
                </c:pt>
                <c:pt idx="36851">
                  <c:v>0.63796605324074074</c:v>
                </c:pt>
                <c:pt idx="36852">
                  <c:v>0.6379672106481481</c:v>
                </c:pt>
                <c:pt idx="36853">
                  <c:v>0.6379683796296296</c:v>
                </c:pt>
                <c:pt idx="36854">
                  <c:v>0.63796953703703707</c:v>
                </c:pt>
                <c:pt idx="36855">
                  <c:v>0.63797069444444443</c:v>
                </c:pt>
                <c:pt idx="36856">
                  <c:v>0.63797185185185179</c:v>
                </c:pt>
                <c:pt idx="36857">
                  <c:v>0.63797300925925926</c:v>
                </c:pt>
                <c:pt idx="36858">
                  <c:v>0.63797416666666662</c:v>
                </c:pt>
                <c:pt idx="36859">
                  <c:v>0.63797532407407409</c:v>
                </c:pt>
                <c:pt idx="36860">
                  <c:v>0.63797648148148145</c:v>
                </c:pt>
                <c:pt idx="36861">
                  <c:v>0.63797765046296295</c:v>
                </c:pt>
                <c:pt idx="36862">
                  <c:v>0.63797934027777781</c:v>
                </c:pt>
                <c:pt idx="36863">
                  <c:v>0.63798048611111113</c:v>
                </c:pt>
                <c:pt idx="36864">
                  <c:v>0.63798113425925929</c:v>
                </c:pt>
                <c:pt idx="36865">
                  <c:v>0.63798298611111115</c:v>
                </c:pt>
                <c:pt idx="36866">
                  <c:v>0.6379838541666667</c:v>
                </c:pt>
                <c:pt idx="36867">
                  <c:v>0.63798565972222221</c:v>
                </c:pt>
                <c:pt idx="36868">
                  <c:v>0.63798690972222227</c:v>
                </c:pt>
                <c:pt idx="36869">
                  <c:v>0.63798835648148156</c:v>
                </c:pt>
                <c:pt idx="36870">
                  <c:v>0.63798921296296296</c:v>
                </c:pt>
                <c:pt idx="36871">
                  <c:v>0.63799037037037043</c:v>
                </c:pt>
                <c:pt idx="36872">
                  <c:v>0.63799152777777779</c:v>
                </c:pt>
                <c:pt idx="36873">
                  <c:v>0.63799267361111112</c:v>
                </c:pt>
                <c:pt idx="36874">
                  <c:v>0.63799384259259262</c:v>
                </c:pt>
                <c:pt idx="36875">
                  <c:v>0.63799498842592595</c:v>
                </c:pt>
                <c:pt idx="36876">
                  <c:v>0.63799615740740745</c:v>
                </c:pt>
                <c:pt idx="36877">
                  <c:v>0.63799730324074067</c:v>
                </c:pt>
                <c:pt idx="36878">
                  <c:v>0.63799846064814814</c:v>
                </c:pt>
                <c:pt idx="36879">
                  <c:v>0.63799962962962964</c:v>
                </c:pt>
                <c:pt idx="36880">
                  <c:v>0.63800099537037036</c:v>
                </c:pt>
                <c:pt idx="36881">
                  <c:v>0.63800278935185184</c:v>
                </c:pt>
                <c:pt idx="36882">
                  <c:v>0.63800314814814818</c:v>
                </c:pt>
                <c:pt idx="36883">
                  <c:v>0.63800517361111109</c:v>
                </c:pt>
                <c:pt idx="36884">
                  <c:v>0.63800643518518518</c:v>
                </c:pt>
                <c:pt idx="36885">
                  <c:v>0.63800662037037037</c:v>
                </c:pt>
                <c:pt idx="36886">
                  <c:v>0.63800872685185184</c:v>
                </c:pt>
                <c:pt idx="36887">
                  <c:v>0.63800976851851854</c:v>
                </c:pt>
                <c:pt idx="36888">
                  <c:v>0.63801028935185189</c:v>
                </c:pt>
                <c:pt idx="36889">
                  <c:v>0.6380124421296296</c:v>
                </c:pt>
                <c:pt idx="36890">
                  <c:v>0.6380138310185185</c:v>
                </c:pt>
                <c:pt idx="36891">
                  <c:v>0.6380147800925926</c:v>
                </c:pt>
                <c:pt idx="36892">
                  <c:v>0.63801593749999996</c:v>
                </c:pt>
                <c:pt idx="36893">
                  <c:v>0.63801709490740743</c:v>
                </c:pt>
                <c:pt idx="36894">
                  <c:v>0.63801824074074076</c:v>
                </c:pt>
                <c:pt idx="36895">
                  <c:v>0.63801940972222226</c:v>
                </c:pt>
                <c:pt idx="36896">
                  <c:v>0.63802056712962962</c:v>
                </c:pt>
                <c:pt idx="36897">
                  <c:v>0.63802171296296295</c:v>
                </c:pt>
                <c:pt idx="36898">
                  <c:v>0.63802288194444445</c:v>
                </c:pt>
                <c:pt idx="36899">
                  <c:v>0.63802402777777778</c:v>
                </c:pt>
                <c:pt idx="36900">
                  <c:v>0.63802519675925928</c:v>
                </c:pt>
                <c:pt idx="36901">
                  <c:v>0.63802743055555555</c:v>
                </c:pt>
                <c:pt idx="36902">
                  <c:v>0.63802848379629629</c:v>
                </c:pt>
                <c:pt idx="36903">
                  <c:v>0.63802868055555551</c:v>
                </c:pt>
                <c:pt idx="36904">
                  <c:v>0.63803104166666669</c:v>
                </c:pt>
                <c:pt idx="36905">
                  <c:v>0.63803212962962963</c:v>
                </c:pt>
                <c:pt idx="36906">
                  <c:v>0.63803231481481482</c:v>
                </c:pt>
                <c:pt idx="36907">
                  <c:v>0.6380341435185185</c:v>
                </c:pt>
                <c:pt idx="36908">
                  <c:v>0.63803497685185184</c:v>
                </c:pt>
                <c:pt idx="36909">
                  <c:v>0.63803568287037038</c:v>
                </c:pt>
                <c:pt idx="36910">
                  <c:v>0.63803700231481475</c:v>
                </c:pt>
                <c:pt idx="36911">
                  <c:v>0.63803805555555548</c:v>
                </c:pt>
                <c:pt idx="36912">
                  <c:v>0.63803907407407412</c:v>
                </c:pt>
                <c:pt idx="36913">
                  <c:v>0.63804024305555562</c:v>
                </c:pt>
                <c:pt idx="36914">
                  <c:v>0.63804140046296298</c:v>
                </c:pt>
                <c:pt idx="36915">
                  <c:v>0.63804255787037034</c:v>
                </c:pt>
                <c:pt idx="36916">
                  <c:v>0.63804370370370378</c:v>
                </c:pt>
                <c:pt idx="36917">
                  <c:v>0.63804487268518517</c:v>
                </c:pt>
                <c:pt idx="36918">
                  <c:v>0.6380460185185185</c:v>
                </c:pt>
                <c:pt idx="36919">
                  <c:v>0.6380471875</c:v>
                </c:pt>
                <c:pt idx="36920">
                  <c:v>0.63804833333333333</c:v>
                </c:pt>
                <c:pt idx="36921">
                  <c:v>0.6380494907407408</c:v>
                </c:pt>
                <c:pt idx="36922">
                  <c:v>0.63805082175925931</c:v>
                </c:pt>
                <c:pt idx="36923">
                  <c:v>0.63805237268518522</c:v>
                </c:pt>
                <c:pt idx="36924">
                  <c:v>0.63805344907407402</c:v>
                </c:pt>
                <c:pt idx="36925">
                  <c:v>0.63805413194444449</c:v>
                </c:pt>
                <c:pt idx="36926">
                  <c:v>0.63805584490740741</c:v>
                </c:pt>
                <c:pt idx="36927">
                  <c:v>0.638056886574074</c:v>
                </c:pt>
                <c:pt idx="36928">
                  <c:v>0.63805761574074071</c:v>
                </c:pt>
                <c:pt idx="36929">
                  <c:v>0.63805958333333335</c:v>
                </c:pt>
                <c:pt idx="36930">
                  <c:v>0.63805990740740737</c:v>
                </c:pt>
                <c:pt idx="36931">
                  <c:v>0.63806106481481484</c:v>
                </c:pt>
                <c:pt idx="36932">
                  <c:v>0.6380622222222222</c:v>
                </c:pt>
                <c:pt idx="36933">
                  <c:v>0.63806337962962967</c:v>
                </c:pt>
                <c:pt idx="36934">
                  <c:v>0.63806453703703703</c:v>
                </c:pt>
                <c:pt idx="36935">
                  <c:v>0.63806570601851853</c:v>
                </c:pt>
                <c:pt idx="36936">
                  <c:v>0.63806686342592589</c:v>
                </c:pt>
                <c:pt idx="36937">
                  <c:v>0.63806802083333325</c:v>
                </c:pt>
                <c:pt idx="36938">
                  <c:v>0.63806916666666669</c:v>
                </c:pt>
                <c:pt idx="36939">
                  <c:v>0.63807033564814819</c:v>
                </c:pt>
                <c:pt idx="36940">
                  <c:v>0.63807148148148141</c:v>
                </c:pt>
                <c:pt idx="36941">
                  <c:v>0.63807333333333338</c:v>
                </c:pt>
                <c:pt idx="36942">
                  <c:v>0.63807466435185178</c:v>
                </c:pt>
                <c:pt idx="36943">
                  <c:v>0.63807582175925925</c:v>
                </c:pt>
                <c:pt idx="36944">
                  <c:v>0.63807616898148156</c:v>
                </c:pt>
                <c:pt idx="36945">
                  <c:v>0.63807822916666668</c:v>
                </c:pt>
                <c:pt idx="36946">
                  <c:v>0.63807976851851844</c:v>
                </c:pt>
                <c:pt idx="36947">
                  <c:v>0.63808082175925918</c:v>
                </c:pt>
                <c:pt idx="36948">
                  <c:v>0.63808222222222222</c:v>
                </c:pt>
                <c:pt idx="36949">
                  <c:v>0.63808332175925919</c:v>
                </c:pt>
                <c:pt idx="36950">
                  <c:v>0.63808431712962965</c:v>
                </c:pt>
                <c:pt idx="36951">
                  <c:v>0.63808545138888884</c:v>
                </c:pt>
                <c:pt idx="36952">
                  <c:v>0.63808660879629631</c:v>
                </c:pt>
                <c:pt idx="36953">
                  <c:v>0.63808776620370378</c:v>
                </c:pt>
                <c:pt idx="36954">
                  <c:v>0.63808892361111114</c:v>
                </c:pt>
                <c:pt idx="36955">
                  <c:v>0.63809010416666667</c:v>
                </c:pt>
                <c:pt idx="36956">
                  <c:v>0.63809123842592597</c:v>
                </c:pt>
                <c:pt idx="36957">
                  <c:v>0.63809239583333333</c:v>
                </c:pt>
                <c:pt idx="36958">
                  <c:v>0.63809356481481483</c:v>
                </c:pt>
                <c:pt idx="36959">
                  <c:v>0.63809471064814816</c:v>
                </c:pt>
                <c:pt idx="36960">
                  <c:v>0.63809605324074081</c:v>
                </c:pt>
                <c:pt idx="36961">
                  <c:v>0.63809732638888883</c:v>
                </c:pt>
                <c:pt idx="36962">
                  <c:v>0.63809854166666669</c:v>
                </c:pt>
                <c:pt idx="36963">
                  <c:v>0.63810053240740738</c:v>
                </c:pt>
                <c:pt idx="36964">
                  <c:v>0.63810167824074071</c:v>
                </c:pt>
                <c:pt idx="36965">
                  <c:v>0.63810383101851853</c:v>
                </c:pt>
                <c:pt idx="36966">
                  <c:v>0.63810498842592589</c:v>
                </c:pt>
                <c:pt idx="36967">
                  <c:v>0.63810518518518522</c:v>
                </c:pt>
                <c:pt idx="36968">
                  <c:v>0.63810630787037037</c:v>
                </c:pt>
                <c:pt idx="36969">
                  <c:v>0.63810746527777773</c:v>
                </c:pt>
                <c:pt idx="36970">
                  <c:v>0.63810863425925934</c:v>
                </c:pt>
                <c:pt idx="36971">
                  <c:v>0.63810978009259256</c:v>
                </c:pt>
                <c:pt idx="36972">
                  <c:v>0.63811094907407406</c:v>
                </c:pt>
                <c:pt idx="36973">
                  <c:v>0.63811210648148142</c:v>
                </c:pt>
                <c:pt idx="36974">
                  <c:v>0.63811326388888889</c:v>
                </c:pt>
                <c:pt idx="36975">
                  <c:v>0.63811440972222222</c:v>
                </c:pt>
                <c:pt idx="36976">
                  <c:v>0.63811556712962958</c:v>
                </c:pt>
                <c:pt idx="36977">
                  <c:v>0.63811672453703705</c:v>
                </c:pt>
                <c:pt idx="36978">
                  <c:v>0.63811829861111113</c:v>
                </c:pt>
                <c:pt idx="36979">
                  <c:v>0.63811931712962966</c:v>
                </c:pt>
                <c:pt idx="36980">
                  <c:v>0.63812042824074078</c:v>
                </c:pt>
                <c:pt idx="36981">
                  <c:v>0.63812149305555554</c:v>
                </c:pt>
                <c:pt idx="36982">
                  <c:v>0.63812410879629633</c:v>
                </c:pt>
                <c:pt idx="36983">
                  <c:v>0.63812438657407411</c:v>
                </c:pt>
                <c:pt idx="36984">
                  <c:v>0.63812491898148149</c:v>
                </c:pt>
                <c:pt idx="36985">
                  <c:v>0.6381268171296296</c:v>
                </c:pt>
                <c:pt idx="36986">
                  <c:v>0.63812714120370373</c:v>
                </c:pt>
                <c:pt idx="36987">
                  <c:v>0.63812831018518523</c:v>
                </c:pt>
                <c:pt idx="36988">
                  <c:v>0.63812945601851856</c:v>
                </c:pt>
                <c:pt idx="36989">
                  <c:v>0.63813061342592592</c:v>
                </c:pt>
                <c:pt idx="36990">
                  <c:v>0.63813177083333328</c:v>
                </c:pt>
                <c:pt idx="36991">
                  <c:v>0.63813292824074075</c:v>
                </c:pt>
                <c:pt idx="36992">
                  <c:v>0.63813409722222225</c:v>
                </c:pt>
                <c:pt idx="36993">
                  <c:v>0.63813524305555558</c:v>
                </c:pt>
                <c:pt idx="36994">
                  <c:v>0.63813640046296294</c:v>
                </c:pt>
                <c:pt idx="36995">
                  <c:v>0.63813755787037041</c:v>
                </c:pt>
                <c:pt idx="36996">
                  <c:v>0.63813892361111113</c:v>
                </c:pt>
                <c:pt idx="36997">
                  <c:v>0.63814034722222224</c:v>
                </c:pt>
                <c:pt idx="36998">
                  <c:v>0.63814118055555558</c:v>
                </c:pt>
                <c:pt idx="36999">
                  <c:v>0.63814428240740739</c:v>
                </c:pt>
                <c:pt idx="37000">
                  <c:v>0.63814450231481479</c:v>
                </c:pt>
                <c:pt idx="37001">
                  <c:v>0.63814538194444448</c:v>
                </c:pt>
                <c:pt idx="37002">
                  <c:v>0.63814658564814808</c:v>
                </c:pt>
                <c:pt idx="37003">
                  <c:v>0.63814746527777777</c:v>
                </c:pt>
                <c:pt idx="37004">
                  <c:v>0.63814815972222216</c:v>
                </c:pt>
                <c:pt idx="37005">
                  <c:v>0.63815013888888883</c:v>
                </c:pt>
                <c:pt idx="37006">
                  <c:v>0.63815075231481477</c:v>
                </c:pt>
                <c:pt idx="37007">
                  <c:v>0.63815144675925928</c:v>
                </c:pt>
                <c:pt idx="37008">
                  <c:v>0.63815260416666664</c:v>
                </c:pt>
                <c:pt idx="37009">
                  <c:v>0.63815376157407411</c:v>
                </c:pt>
                <c:pt idx="37010">
                  <c:v>0.63815491898148147</c:v>
                </c:pt>
                <c:pt idx="37011">
                  <c:v>0.63815607638888883</c:v>
                </c:pt>
                <c:pt idx="37012">
                  <c:v>0.63815724537037033</c:v>
                </c:pt>
                <c:pt idx="37013">
                  <c:v>0.6381584027777778</c:v>
                </c:pt>
                <c:pt idx="37014">
                  <c:v>0.63815954861111113</c:v>
                </c:pt>
                <c:pt idx="37015">
                  <c:v>0.63816070601851849</c:v>
                </c:pt>
                <c:pt idx="37016">
                  <c:v>0.63816186342592585</c:v>
                </c:pt>
                <c:pt idx="37017">
                  <c:v>0.63816306712962956</c:v>
                </c:pt>
                <c:pt idx="37018">
                  <c:v>0.63816418981481482</c:v>
                </c:pt>
                <c:pt idx="37019">
                  <c:v>0.63816594907407409</c:v>
                </c:pt>
                <c:pt idx="37020">
                  <c:v>0.63816697916666665</c:v>
                </c:pt>
                <c:pt idx="37021">
                  <c:v>0.63816952546296302</c:v>
                </c:pt>
                <c:pt idx="37022">
                  <c:v>0.63816988425925925</c:v>
                </c:pt>
                <c:pt idx="37023">
                  <c:v>0.63817012731481482</c:v>
                </c:pt>
                <c:pt idx="37024">
                  <c:v>0.63817240740740733</c:v>
                </c:pt>
                <c:pt idx="37025">
                  <c:v>0.6381730902777778</c:v>
                </c:pt>
                <c:pt idx="37026">
                  <c:v>0.63817359953703701</c:v>
                </c:pt>
                <c:pt idx="37027">
                  <c:v>0.63817459490740747</c:v>
                </c:pt>
                <c:pt idx="37028">
                  <c:v>0.63817576388888886</c:v>
                </c:pt>
                <c:pt idx="37029">
                  <c:v>0.63817690972222219</c:v>
                </c:pt>
                <c:pt idx="37030">
                  <c:v>0.63817806712962966</c:v>
                </c:pt>
                <c:pt idx="37031">
                  <c:v>0.63817922453703702</c:v>
                </c:pt>
                <c:pt idx="37032">
                  <c:v>0.63818039351851852</c:v>
                </c:pt>
                <c:pt idx="37033">
                  <c:v>0.63818153935185185</c:v>
                </c:pt>
                <c:pt idx="37034">
                  <c:v>0.63818269675925932</c:v>
                </c:pt>
                <c:pt idx="37035">
                  <c:v>0.63818386574074082</c:v>
                </c:pt>
                <c:pt idx="37036">
                  <c:v>0.63818502314814818</c:v>
                </c:pt>
                <c:pt idx="37037">
                  <c:v>0.63818694444444446</c:v>
                </c:pt>
                <c:pt idx="37038">
                  <c:v>0.63818758101851847</c:v>
                </c:pt>
                <c:pt idx="37039">
                  <c:v>0.63818879629629632</c:v>
                </c:pt>
                <c:pt idx="37040">
                  <c:v>0.63819024305555561</c:v>
                </c:pt>
                <c:pt idx="37041">
                  <c:v>0.63819099537037038</c:v>
                </c:pt>
                <c:pt idx="37042">
                  <c:v>0.63819263888888889</c:v>
                </c:pt>
                <c:pt idx="37043">
                  <c:v>0.63819378472222221</c:v>
                </c:pt>
                <c:pt idx="37044">
                  <c:v>0.63819430555555556</c:v>
                </c:pt>
                <c:pt idx="37045">
                  <c:v>0.63819579861111109</c:v>
                </c:pt>
                <c:pt idx="37046">
                  <c:v>0.63819666666666675</c:v>
                </c:pt>
                <c:pt idx="37047">
                  <c:v>0.63819774305555554</c:v>
                </c:pt>
                <c:pt idx="37048">
                  <c:v>0.63819891203703705</c:v>
                </c:pt>
                <c:pt idx="37049">
                  <c:v>0.63820005787037037</c:v>
                </c:pt>
                <c:pt idx="37050">
                  <c:v>0.63820121527777773</c:v>
                </c:pt>
                <c:pt idx="37051">
                  <c:v>0.6382023726851852</c:v>
                </c:pt>
                <c:pt idx="37052">
                  <c:v>0.63820353009259267</c:v>
                </c:pt>
                <c:pt idx="37053">
                  <c:v>0.63820469907407407</c:v>
                </c:pt>
                <c:pt idx="37054">
                  <c:v>0.63820584490740739</c:v>
                </c:pt>
                <c:pt idx="37055">
                  <c:v>0.63820700231481475</c:v>
                </c:pt>
                <c:pt idx="37056">
                  <c:v>0.63820815972222222</c:v>
                </c:pt>
                <c:pt idx="37057">
                  <c:v>0.63821015046296303</c:v>
                </c:pt>
                <c:pt idx="37058">
                  <c:v>0.63821143518518519</c:v>
                </c:pt>
                <c:pt idx="37059">
                  <c:v>0.6382118171296296</c:v>
                </c:pt>
                <c:pt idx="37060">
                  <c:v>0.63821362268518522</c:v>
                </c:pt>
                <c:pt idx="37061">
                  <c:v>0.638214849537037</c:v>
                </c:pt>
                <c:pt idx="37062">
                  <c:v>0.63821518518518516</c:v>
                </c:pt>
                <c:pt idx="37063">
                  <c:v>0.63821717592592597</c:v>
                </c:pt>
                <c:pt idx="37064">
                  <c:v>0.63821813657407411</c:v>
                </c:pt>
                <c:pt idx="37065">
                  <c:v>0.63821859953703708</c:v>
                </c:pt>
                <c:pt idx="37066">
                  <c:v>0.63821973379629626</c:v>
                </c:pt>
                <c:pt idx="37067">
                  <c:v>0.63822089120370373</c:v>
                </c:pt>
                <c:pt idx="37068">
                  <c:v>0.63822204861111109</c:v>
                </c:pt>
                <c:pt idx="37069">
                  <c:v>0.63822320601851856</c:v>
                </c:pt>
                <c:pt idx="37070">
                  <c:v>0.63822436342592592</c:v>
                </c:pt>
                <c:pt idx="37071">
                  <c:v>0.63822552083333328</c:v>
                </c:pt>
                <c:pt idx="37072">
                  <c:v>0.63822667824074075</c:v>
                </c:pt>
                <c:pt idx="37073">
                  <c:v>0.63822783564814822</c:v>
                </c:pt>
                <c:pt idx="37074">
                  <c:v>0.63822899305555558</c:v>
                </c:pt>
                <c:pt idx="37075">
                  <c:v>0.63823013888888891</c:v>
                </c:pt>
                <c:pt idx="37076">
                  <c:v>0.63823131944444444</c:v>
                </c:pt>
                <c:pt idx="37077">
                  <c:v>0.63823347222222226</c:v>
                </c:pt>
                <c:pt idx="37078">
                  <c:v>0.63823462962962962</c:v>
                </c:pt>
                <c:pt idx="37079">
                  <c:v>0.63823503472222221</c:v>
                </c:pt>
                <c:pt idx="37080">
                  <c:v>0.6382370254629629</c:v>
                </c:pt>
                <c:pt idx="37081">
                  <c:v>0.63823805555555546</c:v>
                </c:pt>
                <c:pt idx="37082">
                  <c:v>0.6382386342592592</c:v>
                </c:pt>
                <c:pt idx="37083">
                  <c:v>0.63824047453703703</c:v>
                </c:pt>
                <c:pt idx="37084">
                  <c:v>0.63824166666666671</c:v>
                </c:pt>
                <c:pt idx="37085">
                  <c:v>0.63824181712962968</c:v>
                </c:pt>
                <c:pt idx="37086">
                  <c:v>0.63824288194444445</c:v>
                </c:pt>
                <c:pt idx="37087">
                  <c:v>0.63824403935185192</c:v>
                </c:pt>
                <c:pt idx="37088">
                  <c:v>0.63824519675925928</c:v>
                </c:pt>
                <c:pt idx="37089">
                  <c:v>0.63824635416666664</c:v>
                </c:pt>
                <c:pt idx="37090">
                  <c:v>0.63824752314814814</c:v>
                </c:pt>
                <c:pt idx="37091">
                  <c:v>0.63824866898148147</c:v>
                </c:pt>
                <c:pt idx="37092">
                  <c:v>0.63824982638888894</c:v>
                </c:pt>
                <c:pt idx="37093">
                  <c:v>0.6382509837962963</c:v>
                </c:pt>
                <c:pt idx="37094">
                  <c:v>0.63825214120370366</c:v>
                </c:pt>
                <c:pt idx="37095">
                  <c:v>0.63825429398148148</c:v>
                </c:pt>
                <c:pt idx="37096">
                  <c:v>0.6382551851851852</c:v>
                </c:pt>
                <c:pt idx="37097">
                  <c:v>0.63825576388888894</c:v>
                </c:pt>
                <c:pt idx="37098">
                  <c:v>0.63825732638888888</c:v>
                </c:pt>
                <c:pt idx="37099">
                  <c:v>0.6382588773148149</c:v>
                </c:pt>
                <c:pt idx="37100">
                  <c:v>0.63825917824074074</c:v>
                </c:pt>
                <c:pt idx="37101">
                  <c:v>0.63826090277777781</c:v>
                </c:pt>
                <c:pt idx="37102">
                  <c:v>0.63826241898148151</c:v>
                </c:pt>
                <c:pt idx="37103">
                  <c:v>0.63826259259259255</c:v>
                </c:pt>
                <c:pt idx="37104">
                  <c:v>0.63826434027777779</c:v>
                </c:pt>
                <c:pt idx="37105">
                  <c:v>0.63826587962962966</c:v>
                </c:pt>
                <c:pt idx="37106">
                  <c:v>0.63826616898148147</c:v>
                </c:pt>
                <c:pt idx="37107">
                  <c:v>0.6382671875</c:v>
                </c:pt>
                <c:pt idx="37108">
                  <c:v>0.63826834490740747</c:v>
                </c:pt>
                <c:pt idx="37109">
                  <c:v>0.63826950231481483</c:v>
                </c:pt>
                <c:pt idx="37110">
                  <c:v>0.63827065972222219</c:v>
                </c:pt>
                <c:pt idx="37111">
                  <c:v>0.63827181712962955</c:v>
                </c:pt>
                <c:pt idx="37112">
                  <c:v>0.63827297453703713</c:v>
                </c:pt>
                <c:pt idx="37113">
                  <c:v>0.63827414351851852</c:v>
                </c:pt>
                <c:pt idx="37114">
                  <c:v>0.63827528935185185</c:v>
                </c:pt>
                <c:pt idx="37115">
                  <c:v>0.63827644675925921</c:v>
                </c:pt>
                <c:pt idx="37116">
                  <c:v>0.63827760416666668</c:v>
                </c:pt>
                <c:pt idx="37117">
                  <c:v>0.63827890046296298</c:v>
                </c:pt>
                <c:pt idx="37118">
                  <c:v>0.63828046296296292</c:v>
                </c:pt>
                <c:pt idx="37119">
                  <c:v>0.6382812731481482</c:v>
                </c:pt>
                <c:pt idx="37120">
                  <c:v>0.6382832638888889</c:v>
                </c:pt>
                <c:pt idx="37121">
                  <c:v>0.63828480324074077</c:v>
                </c:pt>
                <c:pt idx="37122">
                  <c:v>0.63828598379629631</c:v>
                </c:pt>
                <c:pt idx="37123">
                  <c:v>0.63828843749999997</c:v>
                </c:pt>
                <c:pt idx="37124">
                  <c:v>0.63828873842592593</c:v>
                </c:pt>
                <c:pt idx="37125">
                  <c:v>0.63828920138888889</c:v>
                </c:pt>
                <c:pt idx="37126">
                  <c:v>0.63829047453703702</c:v>
                </c:pt>
                <c:pt idx="37127">
                  <c:v>0.63829150462962958</c:v>
                </c:pt>
                <c:pt idx="37128">
                  <c:v>0.63829266203703705</c:v>
                </c:pt>
                <c:pt idx="37129">
                  <c:v>0.63829380787037038</c:v>
                </c:pt>
                <c:pt idx="37130">
                  <c:v>0.63829497685185188</c:v>
                </c:pt>
                <c:pt idx="37131">
                  <c:v>0.63829613425925924</c:v>
                </c:pt>
                <c:pt idx="37132">
                  <c:v>0.6382972916666666</c:v>
                </c:pt>
                <c:pt idx="37133">
                  <c:v>0.63829844907407407</c:v>
                </c:pt>
                <c:pt idx="37134">
                  <c:v>0.63829960648148154</c:v>
                </c:pt>
                <c:pt idx="37135">
                  <c:v>0.6383007638888889</c:v>
                </c:pt>
                <c:pt idx="37136">
                  <c:v>0.63830192129629626</c:v>
                </c:pt>
                <c:pt idx="37137">
                  <c:v>0.63830334490740737</c:v>
                </c:pt>
                <c:pt idx="37138">
                  <c:v>0.63830456018518522</c:v>
                </c:pt>
                <c:pt idx="37139">
                  <c:v>0.63830574074074076</c:v>
                </c:pt>
                <c:pt idx="37140">
                  <c:v>0.63830694444444447</c:v>
                </c:pt>
                <c:pt idx="37141">
                  <c:v>0.63830864583333335</c:v>
                </c:pt>
                <c:pt idx="37142">
                  <c:v>0.63830916666666659</c:v>
                </c:pt>
                <c:pt idx="37143">
                  <c:v>0.63831113425925934</c:v>
                </c:pt>
                <c:pt idx="37144">
                  <c:v>0.63831218750000007</c:v>
                </c:pt>
                <c:pt idx="37145">
                  <c:v>0.63831232638888891</c:v>
                </c:pt>
                <c:pt idx="37146">
                  <c:v>0.63831349537037041</c:v>
                </c:pt>
                <c:pt idx="37147">
                  <c:v>0.63831464120370374</c:v>
                </c:pt>
                <c:pt idx="37148">
                  <c:v>0.63831581018518513</c:v>
                </c:pt>
                <c:pt idx="37149">
                  <c:v>0.6383169675925926</c:v>
                </c:pt>
                <c:pt idx="37150">
                  <c:v>0.63831812500000007</c:v>
                </c:pt>
                <c:pt idx="37151">
                  <c:v>0.63831928240740743</c:v>
                </c:pt>
                <c:pt idx="37152">
                  <c:v>0.63832043981481479</c:v>
                </c:pt>
                <c:pt idx="37153">
                  <c:v>0.63832159722222215</c:v>
                </c:pt>
                <c:pt idx="37154">
                  <c:v>0.63832275462962962</c:v>
                </c:pt>
                <c:pt idx="37155">
                  <c:v>0.63832398148148151</c:v>
                </c:pt>
                <c:pt idx="37156">
                  <c:v>0.63832568287037039</c:v>
                </c:pt>
                <c:pt idx="37157">
                  <c:v>0.63832682870370372</c:v>
                </c:pt>
                <c:pt idx="37158">
                  <c:v>0.63832769675925927</c:v>
                </c:pt>
                <c:pt idx="37159">
                  <c:v>0.63832914351851855</c:v>
                </c:pt>
                <c:pt idx="37160">
                  <c:v>0.63833047453703695</c:v>
                </c:pt>
                <c:pt idx="37161">
                  <c:v>0.63833085648148147</c:v>
                </c:pt>
                <c:pt idx="37162">
                  <c:v>0.63833266203703709</c:v>
                </c:pt>
                <c:pt idx="37163">
                  <c:v>0.63833376157407407</c:v>
                </c:pt>
                <c:pt idx="37164">
                  <c:v>0.63833451388888884</c:v>
                </c:pt>
                <c:pt idx="37165">
                  <c:v>0.63833547453703698</c:v>
                </c:pt>
                <c:pt idx="37166">
                  <c:v>0.63833664351851849</c:v>
                </c:pt>
                <c:pt idx="37167">
                  <c:v>0.63833780092592596</c:v>
                </c:pt>
                <c:pt idx="37168">
                  <c:v>0.63833894675925928</c:v>
                </c:pt>
                <c:pt idx="37169">
                  <c:v>0.63834011574074079</c:v>
                </c:pt>
                <c:pt idx="37170">
                  <c:v>0.638341261574074</c:v>
                </c:pt>
                <c:pt idx="37171">
                  <c:v>0.63834243055555551</c:v>
                </c:pt>
                <c:pt idx="37172">
                  <c:v>0.63834358796296298</c:v>
                </c:pt>
                <c:pt idx="37173">
                  <c:v>0.6383447337962963</c:v>
                </c:pt>
                <c:pt idx="37174">
                  <c:v>0.63834590277777781</c:v>
                </c:pt>
                <c:pt idx="37175">
                  <c:v>0.63834706018518517</c:v>
                </c:pt>
                <c:pt idx="37176">
                  <c:v>0.6383482407407407</c:v>
                </c:pt>
                <c:pt idx="37177">
                  <c:v>0.6383495023148148</c:v>
                </c:pt>
                <c:pt idx="37178">
                  <c:v>0.63835116898148148</c:v>
                </c:pt>
                <c:pt idx="37179">
                  <c:v>0.63835167824074068</c:v>
                </c:pt>
                <c:pt idx="37180">
                  <c:v>0.63835346064814813</c:v>
                </c:pt>
                <c:pt idx="37181">
                  <c:v>0.63835458333333339</c:v>
                </c:pt>
                <c:pt idx="37182">
                  <c:v>0.63835541666666673</c:v>
                </c:pt>
                <c:pt idx="37183">
                  <c:v>0.63835686342592601</c:v>
                </c:pt>
                <c:pt idx="37184">
                  <c:v>0.63835762731481482</c:v>
                </c:pt>
                <c:pt idx="37185">
                  <c:v>0.63835863425925932</c:v>
                </c:pt>
                <c:pt idx="37186">
                  <c:v>0.63835979166666668</c:v>
                </c:pt>
                <c:pt idx="37187">
                  <c:v>0.63836094907407404</c:v>
                </c:pt>
                <c:pt idx="37188">
                  <c:v>0.6383621064814814</c:v>
                </c:pt>
                <c:pt idx="37189">
                  <c:v>0.63836325231481483</c:v>
                </c:pt>
                <c:pt idx="37190">
                  <c:v>0.63836442129629634</c:v>
                </c:pt>
                <c:pt idx="37191">
                  <c:v>0.63836556712962966</c:v>
                </c:pt>
                <c:pt idx="37192">
                  <c:v>0.63836673611111105</c:v>
                </c:pt>
                <c:pt idx="37193">
                  <c:v>0.63836788194444449</c:v>
                </c:pt>
                <c:pt idx="37194">
                  <c:v>0.638369050925926</c:v>
                </c:pt>
                <c:pt idx="37195">
                  <c:v>0.63837033564814816</c:v>
                </c:pt>
                <c:pt idx="37196">
                  <c:v>0.63837185185185186</c:v>
                </c:pt>
                <c:pt idx="37197">
                  <c:v>0.63837317129629634</c:v>
                </c:pt>
                <c:pt idx="37198">
                  <c:v>0.63837393518518526</c:v>
                </c:pt>
                <c:pt idx="37199">
                  <c:v>0.63837516203703704</c:v>
                </c:pt>
                <c:pt idx="37200">
                  <c:v>0.63837629629629633</c:v>
                </c:pt>
                <c:pt idx="37201">
                  <c:v>0.63837756944444446</c:v>
                </c:pt>
                <c:pt idx="37202">
                  <c:v>0.63837931712962959</c:v>
                </c:pt>
                <c:pt idx="37203">
                  <c:v>0.63837978009259255</c:v>
                </c:pt>
                <c:pt idx="37204">
                  <c:v>0.63838062500000003</c:v>
                </c:pt>
                <c:pt idx="37205">
                  <c:v>0.63838177083333336</c:v>
                </c:pt>
                <c:pt idx="37206">
                  <c:v>0.63838293981481486</c:v>
                </c:pt>
                <c:pt idx="37207">
                  <c:v>0.63838409722222222</c:v>
                </c:pt>
                <c:pt idx="37208">
                  <c:v>0.63838525462962958</c:v>
                </c:pt>
                <c:pt idx="37209">
                  <c:v>0.63838641203703705</c:v>
                </c:pt>
                <c:pt idx="37210">
                  <c:v>0.63838756944444441</c:v>
                </c:pt>
                <c:pt idx="37211">
                  <c:v>0.63838872685185188</c:v>
                </c:pt>
                <c:pt idx="37212">
                  <c:v>0.63838987268518521</c:v>
                </c:pt>
                <c:pt idx="37213">
                  <c:v>0.6383910416666666</c:v>
                </c:pt>
                <c:pt idx="37214">
                  <c:v>0.6383930902777778</c:v>
                </c:pt>
                <c:pt idx="37215">
                  <c:v>0.63839469907407409</c:v>
                </c:pt>
                <c:pt idx="37216">
                  <c:v>0.63839533564814821</c:v>
                </c:pt>
                <c:pt idx="37217">
                  <c:v>0.63839615740740741</c:v>
                </c:pt>
                <c:pt idx="37218">
                  <c:v>0.63839806712962965</c:v>
                </c:pt>
                <c:pt idx="37219">
                  <c:v>0.6383983680555555</c:v>
                </c:pt>
                <c:pt idx="37220">
                  <c:v>0.63840020833333333</c:v>
                </c:pt>
                <c:pt idx="37221">
                  <c:v>0.63840078703703707</c:v>
                </c:pt>
                <c:pt idx="37222">
                  <c:v>0.63840145833333328</c:v>
                </c:pt>
                <c:pt idx="37223">
                  <c:v>0.63840399305555562</c:v>
                </c:pt>
                <c:pt idx="37224">
                  <c:v>0.63840423611111108</c:v>
                </c:pt>
                <c:pt idx="37225">
                  <c:v>0.63840510416666663</c:v>
                </c:pt>
                <c:pt idx="37226">
                  <c:v>0.63840608796296294</c:v>
                </c:pt>
                <c:pt idx="37227">
                  <c:v>0.6384072453703703</c:v>
                </c:pt>
                <c:pt idx="37228">
                  <c:v>0.63840840277777777</c:v>
                </c:pt>
                <c:pt idx="37229">
                  <c:v>0.6384095486111111</c:v>
                </c:pt>
                <c:pt idx="37230">
                  <c:v>0.6384107175925926</c:v>
                </c:pt>
                <c:pt idx="37231">
                  <c:v>0.63841186342592593</c:v>
                </c:pt>
                <c:pt idx="37232">
                  <c:v>0.63841303240740743</c:v>
                </c:pt>
                <c:pt idx="37233">
                  <c:v>0.63841417824074076</c:v>
                </c:pt>
                <c:pt idx="37234">
                  <c:v>0.6384153587962963</c:v>
                </c:pt>
                <c:pt idx="37235">
                  <c:v>0.63841650462962962</c:v>
                </c:pt>
                <c:pt idx="37236">
                  <c:v>0.63841811342592591</c:v>
                </c:pt>
                <c:pt idx="37237">
                  <c:v>0.63841969907407403</c:v>
                </c:pt>
                <c:pt idx="37238">
                  <c:v>0.63842010416666672</c:v>
                </c:pt>
                <c:pt idx="37239">
                  <c:v>0.63842209490740742</c:v>
                </c:pt>
                <c:pt idx="37240">
                  <c:v>0.63842324074074075</c:v>
                </c:pt>
                <c:pt idx="37241">
                  <c:v>0.63842357638888891</c:v>
                </c:pt>
                <c:pt idx="37242">
                  <c:v>0.63842509259259261</c:v>
                </c:pt>
                <c:pt idx="37243">
                  <c:v>0.63842658564814814</c:v>
                </c:pt>
                <c:pt idx="37244">
                  <c:v>0.6384269212962963</c:v>
                </c:pt>
                <c:pt idx="37245">
                  <c:v>0.63842806712962963</c:v>
                </c:pt>
                <c:pt idx="37246">
                  <c:v>0.63842923611111113</c:v>
                </c:pt>
                <c:pt idx="37247">
                  <c:v>0.63843039351851849</c:v>
                </c:pt>
                <c:pt idx="37248">
                  <c:v>0.63843153935185182</c:v>
                </c:pt>
                <c:pt idx="37249">
                  <c:v>0.63843270833333332</c:v>
                </c:pt>
                <c:pt idx="37250">
                  <c:v>0.63843385416666665</c:v>
                </c:pt>
                <c:pt idx="37251">
                  <c:v>0.63843502314814815</c:v>
                </c:pt>
                <c:pt idx="37252">
                  <c:v>0.63843618055555551</c:v>
                </c:pt>
                <c:pt idx="37253">
                  <c:v>0.63843732638888895</c:v>
                </c:pt>
                <c:pt idx="37254">
                  <c:v>0.63843849537037045</c:v>
                </c:pt>
                <c:pt idx="37255">
                  <c:v>0.63844067129629622</c:v>
                </c:pt>
                <c:pt idx="37256">
                  <c:v>0.63844193287037043</c:v>
                </c:pt>
                <c:pt idx="37257">
                  <c:v>0.63844273148148145</c:v>
                </c:pt>
                <c:pt idx="37258">
                  <c:v>0.63844408564814814</c:v>
                </c:pt>
                <c:pt idx="37259">
                  <c:v>0.63844510416666667</c:v>
                </c:pt>
                <c:pt idx="37260">
                  <c:v>0.63844556712962963</c:v>
                </c:pt>
                <c:pt idx="37261">
                  <c:v>0.63844789351851849</c:v>
                </c:pt>
                <c:pt idx="37262">
                  <c:v>0.63844883101851846</c:v>
                </c:pt>
                <c:pt idx="37263">
                  <c:v>0.6384494444444444</c:v>
                </c:pt>
                <c:pt idx="37264">
                  <c:v>0.63845006944444449</c:v>
                </c:pt>
                <c:pt idx="37265">
                  <c:v>0.63845121527777771</c:v>
                </c:pt>
                <c:pt idx="37266">
                  <c:v>0.63845238425925921</c:v>
                </c:pt>
                <c:pt idx="37267">
                  <c:v>0.63845353009259265</c:v>
                </c:pt>
                <c:pt idx="37268">
                  <c:v>0.63845468750000001</c:v>
                </c:pt>
                <c:pt idx="37269">
                  <c:v>0.63845585648148151</c:v>
                </c:pt>
                <c:pt idx="37270">
                  <c:v>0.63845700231481484</c:v>
                </c:pt>
                <c:pt idx="37271">
                  <c:v>0.63845817129629634</c:v>
                </c:pt>
                <c:pt idx="37272">
                  <c:v>0.63845934027777784</c:v>
                </c:pt>
                <c:pt idx="37273">
                  <c:v>0.63846048611111106</c:v>
                </c:pt>
                <c:pt idx="37274">
                  <c:v>0.63846212962962956</c:v>
                </c:pt>
                <c:pt idx="37275">
                  <c:v>0.63846281250000003</c:v>
                </c:pt>
                <c:pt idx="37276">
                  <c:v>0.63846546296296292</c:v>
                </c:pt>
                <c:pt idx="37277">
                  <c:v>0.63846658564814818</c:v>
                </c:pt>
                <c:pt idx="37278">
                  <c:v>0.63846777777777775</c:v>
                </c:pt>
                <c:pt idx="37279">
                  <c:v>0.63846913194444443</c:v>
                </c:pt>
                <c:pt idx="37280">
                  <c:v>0.6384699421296296</c:v>
                </c:pt>
                <c:pt idx="37281">
                  <c:v>0.63847108796296304</c:v>
                </c:pt>
                <c:pt idx="37282">
                  <c:v>0.63847225694444443</c:v>
                </c:pt>
                <c:pt idx="37283">
                  <c:v>0.6384734143518519</c:v>
                </c:pt>
                <c:pt idx="37284">
                  <c:v>0.63847457175925926</c:v>
                </c:pt>
                <c:pt idx="37285">
                  <c:v>0.63847572916666662</c:v>
                </c:pt>
                <c:pt idx="37286">
                  <c:v>0.63847688657407409</c:v>
                </c:pt>
                <c:pt idx="37287">
                  <c:v>0.63847803240740741</c:v>
                </c:pt>
                <c:pt idx="37288">
                  <c:v>0.63847920138888892</c:v>
                </c:pt>
                <c:pt idx="37289">
                  <c:v>0.63848035879629628</c:v>
                </c:pt>
                <c:pt idx="37290">
                  <c:v>0.63848151620370375</c:v>
                </c:pt>
                <c:pt idx="37291">
                  <c:v>0.63848354166666665</c:v>
                </c:pt>
                <c:pt idx="37292">
                  <c:v>0.6384844097222222</c:v>
                </c:pt>
                <c:pt idx="37293">
                  <c:v>0.63848533564814813</c:v>
                </c:pt>
                <c:pt idx="37294">
                  <c:v>0.63848631944444445</c:v>
                </c:pt>
                <c:pt idx="37295">
                  <c:v>0.63848752314814816</c:v>
                </c:pt>
                <c:pt idx="37296">
                  <c:v>0.63848996527777779</c:v>
                </c:pt>
                <c:pt idx="37297">
                  <c:v>0.63849122685185189</c:v>
                </c:pt>
                <c:pt idx="37298">
                  <c:v>0.6384923032407408</c:v>
                </c:pt>
                <c:pt idx="37299">
                  <c:v>0.63849343749999998</c:v>
                </c:pt>
                <c:pt idx="37300">
                  <c:v>0.63849459490740734</c:v>
                </c:pt>
                <c:pt idx="37301">
                  <c:v>0.63849575231481481</c:v>
                </c:pt>
                <c:pt idx="37302">
                  <c:v>0.63849690972222228</c:v>
                </c:pt>
                <c:pt idx="37303">
                  <c:v>0.63849809027777782</c:v>
                </c:pt>
                <c:pt idx="37304">
                  <c:v>0.63849921296296297</c:v>
                </c:pt>
                <c:pt idx="37305">
                  <c:v>0.63850038194444436</c:v>
                </c:pt>
                <c:pt idx="37306">
                  <c:v>0.6385015277777778</c:v>
                </c:pt>
                <c:pt idx="37307">
                  <c:v>0.6385026967592593</c:v>
                </c:pt>
                <c:pt idx="37308">
                  <c:v>0.63850395833333329</c:v>
                </c:pt>
                <c:pt idx="37309">
                  <c:v>0.63850501157407402</c:v>
                </c:pt>
                <c:pt idx="37310">
                  <c:v>0.63850817129629633</c:v>
                </c:pt>
                <c:pt idx="37311">
                  <c:v>0.63850890046296294</c:v>
                </c:pt>
                <c:pt idx="37312">
                  <c:v>0.63850924768518524</c:v>
                </c:pt>
                <c:pt idx="37313">
                  <c:v>0.63851059027777779</c:v>
                </c:pt>
                <c:pt idx="37314">
                  <c:v>0.63851167824074073</c:v>
                </c:pt>
                <c:pt idx="37315">
                  <c:v>0.63851206018518525</c:v>
                </c:pt>
                <c:pt idx="37316">
                  <c:v>0.63851392361111114</c:v>
                </c:pt>
                <c:pt idx="37317">
                  <c:v>0.63851473379629631</c:v>
                </c:pt>
                <c:pt idx="37318">
                  <c:v>0.63851545138888888</c:v>
                </c:pt>
                <c:pt idx="37319">
                  <c:v>0.63851658564814817</c:v>
                </c:pt>
                <c:pt idx="37320">
                  <c:v>0.63851774305555553</c:v>
                </c:pt>
                <c:pt idx="37321">
                  <c:v>0.638518900462963</c:v>
                </c:pt>
                <c:pt idx="37322">
                  <c:v>0.63852004629629622</c:v>
                </c:pt>
                <c:pt idx="37323">
                  <c:v>0.63852126157407407</c:v>
                </c:pt>
                <c:pt idx="37324">
                  <c:v>0.63852236111111116</c:v>
                </c:pt>
                <c:pt idx="37325">
                  <c:v>0.63852351851851852</c:v>
                </c:pt>
                <c:pt idx="37326">
                  <c:v>0.63852468750000002</c:v>
                </c:pt>
                <c:pt idx="37327">
                  <c:v>0.63852584490740738</c:v>
                </c:pt>
                <c:pt idx="37328">
                  <c:v>0.63852726851851849</c:v>
                </c:pt>
                <c:pt idx="37329">
                  <c:v>0.63852989583333331</c:v>
                </c:pt>
                <c:pt idx="37330">
                  <c:v>0.63853005787037043</c:v>
                </c:pt>
                <c:pt idx="37331">
                  <c:v>0.63853054398148146</c:v>
                </c:pt>
                <c:pt idx="37332">
                  <c:v>0.63853343749999991</c:v>
                </c:pt>
                <c:pt idx="37333">
                  <c:v>0.6385337152777778</c:v>
                </c:pt>
                <c:pt idx="37334">
                  <c:v>0.63853452546296297</c:v>
                </c:pt>
                <c:pt idx="37335">
                  <c:v>0.63853528935185189</c:v>
                </c:pt>
                <c:pt idx="37336">
                  <c:v>0.63853635416666665</c:v>
                </c:pt>
                <c:pt idx="37337">
                  <c:v>0.63853811342592592</c:v>
                </c:pt>
                <c:pt idx="37338">
                  <c:v>0.63853885416666667</c:v>
                </c:pt>
                <c:pt idx="37339">
                  <c:v>0.63853972222222222</c:v>
                </c:pt>
                <c:pt idx="37340">
                  <c:v>0.63854089120370372</c:v>
                </c:pt>
                <c:pt idx="37341">
                  <c:v>0.63854204861111119</c:v>
                </c:pt>
                <c:pt idx="37342">
                  <c:v>0.63854320601851855</c:v>
                </c:pt>
                <c:pt idx="37343">
                  <c:v>0.63854437499999994</c:v>
                </c:pt>
                <c:pt idx="37344">
                  <c:v>0.63854552083333327</c:v>
                </c:pt>
                <c:pt idx="37345">
                  <c:v>0.63854667824074074</c:v>
                </c:pt>
                <c:pt idx="37346">
                  <c:v>0.63854783564814821</c:v>
                </c:pt>
                <c:pt idx="37347">
                  <c:v>0.63854899305555557</c:v>
                </c:pt>
                <c:pt idx="37348">
                  <c:v>0.63855018518518514</c:v>
                </c:pt>
                <c:pt idx="37349">
                  <c:v>0.63855275462962957</c:v>
                </c:pt>
                <c:pt idx="37350">
                  <c:v>0.63855337962962966</c:v>
                </c:pt>
                <c:pt idx="37351">
                  <c:v>0.63855400462962963</c:v>
                </c:pt>
                <c:pt idx="37352">
                  <c:v>0.63855498842592595</c:v>
                </c:pt>
                <c:pt idx="37353">
                  <c:v>0.63855681712962964</c:v>
                </c:pt>
                <c:pt idx="37354">
                  <c:v>0.63855714120370366</c:v>
                </c:pt>
                <c:pt idx="37355">
                  <c:v>0.63855956018518523</c:v>
                </c:pt>
                <c:pt idx="37356">
                  <c:v>0.63856082175925921</c:v>
                </c:pt>
                <c:pt idx="37357">
                  <c:v>0.63856189814814812</c:v>
                </c:pt>
                <c:pt idx="37358">
                  <c:v>0.63856305555555548</c:v>
                </c:pt>
                <c:pt idx="37359">
                  <c:v>0.63856420138888892</c:v>
                </c:pt>
                <c:pt idx="37360">
                  <c:v>0.63856537037037042</c:v>
                </c:pt>
                <c:pt idx="37361">
                  <c:v>0.63856652777777778</c:v>
                </c:pt>
                <c:pt idx="37362">
                  <c:v>0.63856768518518514</c:v>
                </c:pt>
                <c:pt idx="37363">
                  <c:v>0.63856884259259261</c:v>
                </c:pt>
                <c:pt idx="37364">
                  <c:v>0.63856999999999997</c:v>
                </c:pt>
                <c:pt idx="37365">
                  <c:v>0.63857115740740744</c:v>
                </c:pt>
                <c:pt idx="37366">
                  <c:v>0.63857243055555557</c:v>
                </c:pt>
                <c:pt idx="37367">
                  <c:v>0.63857365740740746</c:v>
                </c:pt>
                <c:pt idx="37368">
                  <c:v>0.63857501157407404</c:v>
                </c:pt>
                <c:pt idx="37369">
                  <c:v>0.63857590277777776</c:v>
                </c:pt>
                <c:pt idx="37370">
                  <c:v>0.63857737268518522</c:v>
                </c:pt>
                <c:pt idx="37371">
                  <c:v>0.63857810185185182</c:v>
                </c:pt>
                <c:pt idx="37372">
                  <c:v>0.63858071759259261</c:v>
                </c:pt>
                <c:pt idx="37373">
                  <c:v>0.63858215277777775</c:v>
                </c:pt>
                <c:pt idx="37374">
                  <c:v>0.63858315972222224</c:v>
                </c:pt>
                <c:pt idx="37375">
                  <c:v>0.6385843171296296</c:v>
                </c:pt>
                <c:pt idx="37376">
                  <c:v>0.6385854861111111</c:v>
                </c:pt>
                <c:pt idx="37377">
                  <c:v>0.63858664351851846</c:v>
                </c:pt>
                <c:pt idx="37378">
                  <c:v>0.6385877893518519</c:v>
                </c:pt>
                <c:pt idx="37379">
                  <c:v>0.63858894675925926</c:v>
                </c:pt>
                <c:pt idx="37380">
                  <c:v>0.63859010416666662</c:v>
                </c:pt>
                <c:pt idx="37381">
                  <c:v>0.63859126157407409</c:v>
                </c:pt>
                <c:pt idx="37382">
                  <c:v>0.63859243055555559</c:v>
                </c:pt>
                <c:pt idx="37383">
                  <c:v>0.63859357638888892</c:v>
                </c:pt>
                <c:pt idx="37384">
                  <c:v>0.63859488425925925</c:v>
                </c:pt>
                <c:pt idx="37385">
                  <c:v>0.63859802083333328</c:v>
                </c:pt>
                <c:pt idx="37386">
                  <c:v>0.6385985300925926</c:v>
                </c:pt>
                <c:pt idx="37387">
                  <c:v>0.63859908564814816</c:v>
                </c:pt>
                <c:pt idx="37388">
                  <c:v>0.63860149305555558</c:v>
                </c:pt>
                <c:pt idx="37389">
                  <c:v>0.6386019444444444</c:v>
                </c:pt>
                <c:pt idx="37390">
                  <c:v>0.63860379629629627</c:v>
                </c:pt>
                <c:pt idx="37391">
                  <c:v>0.63860519675925931</c:v>
                </c:pt>
                <c:pt idx="37392">
                  <c:v>0.63860553240740736</c:v>
                </c:pt>
                <c:pt idx="37393">
                  <c:v>0.63860640046296302</c:v>
                </c:pt>
                <c:pt idx="37394">
                  <c:v>0.63860754629629635</c:v>
                </c:pt>
                <c:pt idx="37395">
                  <c:v>0.63860868055555553</c:v>
                </c:pt>
                <c:pt idx="37396">
                  <c:v>0.638609837962963</c:v>
                </c:pt>
                <c:pt idx="37397">
                  <c:v>0.63861099537037036</c:v>
                </c:pt>
                <c:pt idx="37398">
                  <c:v>0.63861215277777772</c:v>
                </c:pt>
                <c:pt idx="37399">
                  <c:v>0.63861331018518519</c:v>
                </c:pt>
                <c:pt idx="37400">
                  <c:v>0.63861447916666658</c:v>
                </c:pt>
                <c:pt idx="37401">
                  <c:v>0.63861563657407416</c:v>
                </c:pt>
                <c:pt idx="37402">
                  <c:v>0.63861678240740738</c:v>
                </c:pt>
                <c:pt idx="37403">
                  <c:v>0.63861793981481474</c:v>
                </c:pt>
                <c:pt idx="37404">
                  <c:v>0.6386191898148148</c:v>
                </c:pt>
                <c:pt idx="37405">
                  <c:v>0.63862035879629631</c:v>
                </c:pt>
                <c:pt idx="37406">
                  <c:v>0.63862202546296298</c:v>
                </c:pt>
                <c:pt idx="37407">
                  <c:v>0.63862312499999996</c:v>
                </c:pt>
                <c:pt idx="37408">
                  <c:v>0.6386238310185185</c:v>
                </c:pt>
                <c:pt idx="37409">
                  <c:v>0.63862498842592597</c:v>
                </c:pt>
                <c:pt idx="37410">
                  <c:v>0.63862607638888891</c:v>
                </c:pt>
                <c:pt idx="37411">
                  <c:v>0.6386274305555556</c:v>
                </c:pt>
                <c:pt idx="37412">
                  <c:v>0.63862979166666667</c:v>
                </c:pt>
                <c:pt idx="37413">
                  <c:v>0.63862994212962965</c:v>
                </c:pt>
                <c:pt idx="37414">
                  <c:v>0.63863067129629636</c:v>
                </c:pt>
                <c:pt idx="37415">
                  <c:v>0.63863184027777775</c:v>
                </c:pt>
                <c:pt idx="37416">
                  <c:v>0.63863299768518522</c:v>
                </c:pt>
                <c:pt idx="37417">
                  <c:v>0.63863414351851855</c:v>
                </c:pt>
                <c:pt idx="37418">
                  <c:v>0.63863530092592591</c:v>
                </c:pt>
                <c:pt idx="37419">
                  <c:v>0.63863645833333338</c:v>
                </c:pt>
                <c:pt idx="37420">
                  <c:v>0.63863761574074074</c:v>
                </c:pt>
                <c:pt idx="37421">
                  <c:v>0.6386387731481481</c:v>
                </c:pt>
                <c:pt idx="37422">
                  <c:v>0.63863993055555557</c:v>
                </c:pt>
                <c:pt idx="37423">
                  <c:v>0.63864108796296293</c:v>
                </c:pt>
                <c:pt idx="37424">
                  <c:v>0.63864226851851857</c:v>
                </c:pt>
                <c:pt idx="37425">
                  <c:v>0.6386440162037037</c:v>
                </c:pt>
                <c:pt idx="37426">
                  <c:v>0.63864469907407406</c:v>
                </c:pt>
                <c:pt idx="37427">
                  <c:v>0.63864584490740739</c:v>
                </c:pt>
                <c:pt idx="37428">
                  <c:v>0.63864767361111108</c:v>
                </c:pt>
                <c:pt idx="37429">
                  <c:v>0.63864805555555559</c:v>
                </c:pt>
                <c:pt idx="37430">
                  <c:v>0.63865108796296299</c:v>
                </c:pt>
                <c:pt idx="37431">
                  <c:v>0.63865188657407412</c:v>
                </c:pt>
                <c:pt idx="37432">
                  <c:v>0.63865305555555563</c:v>
                </c:pt>
                <c:pt idx="37433">
                  <c:v>0.63865421296296299</c:v>
                </c:pt>
                <c:pt idx="37434">
                  <c:v>0.63865537037037035</c:v>
                </c:pt>
                <c:pt idx="37435">
                  <c:v>0.63865651620370378</c:v>
                </c:pt>
                <c:pt idx="37436">
                  <c:v>0.63865767361111114</c:v>
                </c:pt>
                <c:pt idx="37437">
                  <c:v>0.63865884259259265</c:v>
                </c:pt>
                <c:pt idx="37438">
                  <c:v>0.63866000000000001</c:v>
                </c:pt>
                <c:pt idx="37439">
                  <c:v>0.63866115740740736</c:v>
                </c:pt>
                <c:pt idx="37440">
                  <c:v>0.63866231481481484</c:v>
                </c:pt>
                <c:pt idx="37441">
                  <c:v>0.63866347222222219</c:v>
                </c:pt>
                <c:pt idx="37442">
                  <c:v>0.63866484953703695</c:v>
                </c:pt>
                <c:pt idx="37443">
                  <c:v>0.63866578703703702</c:v>
                </c:pt>
                <c:pt idx="37444">
                  <c:v>0.6386669444444445</c:v>
                </c:pt>
                <c:pt idx="37445">
                  <c:v>0.63866895833333337</c:v>
                </c:pt>
                <c:pt idx="37446">
                  <c:v>0.63866931712962971</c:v>
                </c:pt>
                <c:pt idx="37447">
                  <c:v>0.63867053240740734</c:v>
                </c:pt>
                <c:pt idx="37448">
                  <c:v>0.63867156250000001</c:v>
                </c:pt>
                <c:pt idx="37449">
                  <c:v>0.63867277777777776</c:v>
                </c:pt>
                <c:pt idx="37450">
                  <c:v>0.6386750347222222</c:v>
                </c:pt>
                <c:pt idx="37451">
                  <c:v>0.63867524305555556</c:v>
                </c:pt>
                <c:pt idx="37452">
                  <c:v>0.63867619212962967</c:v>
                </c:pt>
                <c:pt idx="37453">
                  <c:v>0.63867736111111117</c:v>
                </c:pt>
                <c:pt idx="37454">
                  <c:v>0.63867851851851853</c:v>
                </c:pt>
                <c:pt idx="37455">
                  <c:v>0.63867966435185186</c:v>
                </c:pt>
                <c:pt idx="37456">
                  <c:v>0.63868083333333325</c:v>
                </c:pt>
                <c:pt idx="37457">
                  <c:v>0.63868197916666669</c:v>
                </c:pt>
                <c:pt idx="37458">
                  <c:v>0.63868314814814819</c:v>
                </c:pt>
                <c:pt idx="37459">
                  <c:v>0.63868430555555555</c:v>
                </c:pt>
                <c:pt idx="37460">
                  <c:v>0.63868545138888888</c:v>
                </c:pt>
                <c:pt idx="37461">
                  <c:v>0.63868662037037038</c:v>
                </c:pt>
                <c:pt idx="37462">
                  <c:v>0.63868880787037041</c:v>
                </c:pt>
                <c:pt idx="37463">
                  <c:v>0.63868903935185184</c:v>
                </c:pt>
                <c:pt idx="37464">
                  <c:v>0.6386901967592592</c:v>
                </c:pt>
                <c:pt idx="37465">
                  <c:v>0.63869201388888885</c:v>
                </c:pt>
                <c:pt idx="37466">
                  <c:v>0.6386925</c:v>
                </c:pt>
                <c:pt idx="37467">
                  <c:v>0.63869407407407408</c:v>
                </c:pt>
                <c:pt idx="37468">
                  <c:v>0.63869528935185182</c:v>
                </c:pt>
                <c:pt idx="37469">
                  <c:v>0.63869604166666671</c:v>
                </c:pt>
                <c:pt idx="37470">
                  <c:v>0.63869773148148146</c:v>
                </c:pt>
                <c:pt idx="37471">
                  <c:v>0.63869818287037039</c:v>
                </c:pt>
                <c:pt idx="37472">
                  <c:v>0.63869935185185189</c:v>
                </c:pt>
                <c:pt idx="37473">
                  <c:v>0.63870049768518511</c:v>
                </c:pt>
                <c:pt idx="37474">
                  <c:v>0.63870165509259258</c:v>
                </c:pt>
                <c:pt idx="37475">
                  <c:v>0.63870282407407408</c:v>
                </c:pt>
                <c:pt idx="37476">
                  <c:v>0.63870396990740741</c:v>
                </c:pt>
                <c:pt idx="37477">
                  <c:v>0.63870513888888891</c:v>
                </c:pt>
                <c:pt idx="37478">
                  <c:v>0.63870628472222224</c:v>
                </c:pt>
                <c:pt idx="37479">
                  <c:v>0.63870745370370374</c:v>
                </c:pt>
                <c:pt idx="37480">
                  <c:v>0.63870859953703707</c:v>
                </c:pt>
                <c:pt idx="37481">
                  <c:v>0.63871045138888882</c:v>
                </c:pt>
                <c:pt idx="37482">
                  <c:v>0.63871118055555554</c:v>
                </c:pt>
                <c:pt idx="37483">
                  <c:v>0.63871212962962964</c:v>
                </c:pt>
                <c:pt idx="37484">
                  <c:v>0.63871376157407411</c:v>
                </c:pt>
                <c:pt idx="37485">
                  <c:v>0.6387146759259259</c:v>
                </c:pt>
                <c:pt idx="37486">
                  <c:v>0.63871596064814817</c:v>
                </c:pt>
                <c:pt idx="37487">
                  <c:v>0.6387175810185185</c:v>
                </c:pt>
                <c:pt idx="37488">
                  <c:v>0.63871803240740743</c:v>
                </c:pt>
                <c:pt idx="37489">
                  <c:v>0.63871938657407412</c:v>
                </c:pt>
                <c:pt idx="37490">
                  <c:v>0.63872202546296297</c:v>
                </c:pt>
                <c:pt idx="37491">
                  <c:v>0.63872234953703699</c:v>
                </c:pt>
                <c:pt idx="37492">
                  <c:v>0.63872248842592594</c:v>
                </c:pt>
                <c:pt idx="37493">
                  <c:v>0.63872365740740744</c:v>
                </c:pt>
                <c:pt idx="37494">
                  <c:v>0.6387248148148148</c:v>
                </c:pt>
                <c:pt idx="37495">
                  <c:v>0.63872597222222216</c:v>
                </c:pt>
                <c:pt idx="37496">
                  <c:v>0.6387271180555556</c:v>
                </c:pt>
                <c:pt idx="37497">
                  <c:v>0.6387282870370371</c:v>
                </c:pt>
                <c:pt idx="37498">
                  <c:v>0.63872943287037032</c:v>
                </c:pt>
                <c:pt idx="37499">
                  <c:v>0.63873061342592585</c:v>
                </c:pt>
                <c:pt idx="37500">
                  <c:v>0.63873175925925929</c:v>
                </c:pt>
                <c:pt idx="37501">
                  <c:v>0.63873291666666665</c:v>
                </c:pt>
                <c:pt idx="37502">
                  <c:v>0.63873430555555555</c:v>
                </c:pt>
                <c:pt idx="37503">
                  <c:v>0.63873570601851848</c:v>
                </c:pt>
                <c:pt idx="37504">
                  <c:v>0.63873748842592593</c:v>
                </c:pt>
                <c:pt idx="37505">
                  <c:v>0.63873815972222225</c:v>
                </c:pt>
                <c:pt idx="37506">
                  <c:v>0.6387404166666667</c:v>
                </c:pt>
                <c:pt idx="37507">
                  <c:v>0.6387406712962963</c:v>
                </c:pt>
                <c:pt idx="37508">
                  <c:v>0.63874120370370369</c:v>
                </c:pt>
                <c:pt idx="37509">
                  <c:v>0.63874244212962961</c:v>
                </c:pt>
                <c:pt idx="37510">
                  <c:v>0.63874351851851852</c:v>
                </c:pt>
                <c:pt idx="37511">
                  <c:v>0.63874447916666666</c:v>
                </c:pt>
                <c:pt idx="37512">
                  <c:v>0.63874564814814816</c:v>
                </c:pt>
                <c:pt idx="37513">
                  <c:v>0.63874680555555563</c:v>
                </c:pt>
                <c:pt idx="37514">
                  <c:v>0.63874795138888885</c:v>
                </c:pt>
                <c:pt idx="37515">
                  <c:v>0.63874913194444449</c:v>
                </c:pt>
                <c:pt idx="37516">
                  <c:v>0.63875027777777771</c:v>
                </c:pt>
                <c:pt idx="37517">
                  <c:v>0.63875142361111115</c:v>
                </c:pt>
                <c:pt idx="37518">
                  <c:v>0.63875259259259265</c:v>
                </c:pt>
                <c:pt idx="37519">
                  <c:v>0.63875375000000001</c:v>
                </c:pt>
                <c:pt idx="37520">
                  <c:v>0.63875490740740737</c:v>
                </c:pt>
                <c:pt idx="37521">
                  <c:v>0.6387561805555555</c:v>
                </c:pt>
                <c:pt idx="37522">
                  <c:v>0.63875797453703698</c:v>
                </c:pt>
                <c:pt idx="37523">
                  <c:v>0.63875891203703705</c:v>
                </c:pt>
                <c:pt idx="37524">
                  <c:v>0.63876010416666662</c:v>
                </c:pt>
                <c:pt idx="37525">
                  <c:v>0.6387612962962963</c:v>
                </c:pt>
                <c:pt idx="37526">
                  <c:v>0.63876231481481482</c:v>
                </c:pt>
                <c:pt idx="37527">
                  <c:v>0.6387635995370371</c:v>
                </c:pt>
                <c:pt idx="37528">
                  <c:v>0.63876487268518523</c:v>
                </c:pt>
                <c:pt idx="37529">
                  <c:v>0.63876532407407405</c:v>
                </c:pt>
                <c:pt idx="37530">
                  <c:v>0.63876820601851847</c:v>
                </c:pt>
                <c:pt idx="37531">
                  <c:v>0.63876984953703697</c:v>
                </c:pt>
                <c:pt idx="37532">
                  <c:v>0.63877069444444445</c:v>
                </c:pt>
                <c:pt idx="37533">
                  <c:v>0.63877186342592596</c:v>
                </c:pt>
                <c:pt idx="37534">
                  <c:v>0.63877302083333332</c:v>
                </c:pt>
                <c:pt idx="37535">
                  <c:v>0.63877417824074079</c:v>
                </c:pt>
                <c:pt idx="37536">
                  <c:v>0.63877533564814815</c:v>
                </c:pt>
                <c:pt idx="37537">
                  <c:v>0.63877649305555551</c:v>
                </c:pt>
                <c:pt idx="37538">
                  <c:v>0.63877765046296298</c:v>
                </c:pt>
                <c:pt idx="37539">
                  <c:v>0.63877880787037034</c:v>
                </c:pt>
                <c:pt idx="37540">
                  <c:v>0.63877996527777781</c:v>
                </c:pt>
                <c:pt idx="37541">
                  <c:v>0.63878111111111113</c:v>
                </c:pt>
                <c:pt idx="37542">
                  <c:v>0.63878241898148147</c:v>
                </c:pt>
                <c:pt idx="37543">
                  <c:v>0.63878408564814815</c:v>
                </c:pt>
                <c:pt idx="37544">
                  <c:v>0.63878519675925927</c:v>
                </c:pt>
                <c:pt idx="37545">
                  <c:v>0.638785775462963</c:v>
                </c:pt>
                <c:pt idx="37546">
                  <c:v>0.63878699074074075</c:v>
                </c:pt>
                <c:pt idx="37547">
                  <c:v>0.63878809027777772</c:v>
                </c:pt>
                <c:pt idx="37548">
                  <c:v>0.63879138888888887</c:v>
                </c:pt>
                <c:pt idx="37549">
                  <c:v>0.63879224537037038</c:v>
                </c:pt>
                <c:pt idx="37550">
                  <c:v>0.6387932291666667</c:v>
                </c:pt>
                <c:pt idx="37551">
                  <c:v>0.63879434027777771</c:v>
                </c:pt>
                <c:pt idx="37552">
                  <c:v>0.63879549768518518</c:v>
                </c:pt>
                <c:pt idx="37553">
                  <c:v>0.63879665509259265</c:v>
                </c:pt>
                <c:pt idx="37554">
                  <c:v>0.63879780092592586</c:v>
                </c:pt>
                <c:pt idx="37555">
                  <c:v>0.63879902777777775</c:v>
                </c:pt>
                <c:pt idx="37556">
                  <c:v>0.63880012731481484</c:v>
                </c:pt>
                <c:pt idx="37557">
                  <c:v>0.6388012847222222</c:v>
                </c:pt>
                <c:pt idx="37558">
                  <c:v>0.63880243055555552</c:v>
                </c:pt>
                <c:pt idx="37559">
                  <c:v>0.63880359953703703</c:v>
                </c:pt>
                <c:pt idx="37560">
                  <c:v>0.63880504629629631</c:v>
                </c:pt>
                <c:pt idx="37561">
                  <c:v>0.63880649305555559</c:v>
                </c:pt>
                <c:pt idx="37562">
                  <c:v>0.63880730324074075</c:v>
                </c:pt>
                <c:pt idx="37563">
                  <c:v>0.63880870370370368</c:v>
                </c:pt>
                <c:pt idx="37564">
                  <c:v>0.63880944444444443</c:v>
                </c:pt>
                <c:pt idx="37565">
                  <c:v>0.63881148148148148</c:v>
                </c:pt>
                <c:pt idx="37566">
                  <c:v>0.63881207175925925</c:v>
                </c:pt>
                <c:pt idx="37567">
                  <c:v>0.6388128472222222</c:v>
                </c:pt>
                <c:pt idx="37568">
                  <c:v>0.63881400462962956</c:v>
                </c:pt>
                <c:pt idx="37569">
                  <c:v>0.63881517361111118</c:v>
                </c:pt>
                <c:pt idx="37570">
                  <c:v>0.63881637731481478</c:v>
                </c:pt>
                <c:pt idx="37571">
                  <c:v>0.63881747685185186</c:v>
                </c:pt>
                <c:pt idx="37572">
                  <c:v>0.63881864583333325</c:v>
                </c:pt>
                <c:pt idx="37573">
                  <c:v>0.63881979166666669</c:v>
                </c:pt>
                <c:pt idx="37574">
                  <c:v>0.6388209606481482</c:v>
                </c:pt>
                <c:pt idx="37575">
                  <c:v>0.63882217592592594</c:v>
                </c:pt>
                <c:pt idx="37576">
                  <c:v>0.63882327546296291</c:v>
                </c:pt>
                <c:pt idx="37577">
                  <c:v>0.63882497685185191</c:v>
                </c:pt>
                <c:pt idx="37578">
                  <c:v>0.63882605324074082</c:v>
                </c:pt>
                <c:pt idx="37579">
                  <c:v>0.63882682870370366</c:v>
                </c:pt>
                <c:pt idx="37580">
                  <c:v>0.63882856481481487</c:v>
                </c:pt>
                <c:pt idx="37581">
                  <c:v>0.63883001157407404</c:v>
                </c:pt>
                <c:pt idx="37582">
                  <c:v>0.6388302199074074</c:v>
                </c:pt>
                <c:pt idx="37583">
                  <c:v>0.63883180555555552</c:v>
                </c:pt>
                <c:pt idx="37584">
                  <c:v>0.63883261574074068</c:v>
                </c:pt>
                <c:pt idx="37585">
                  <c:v>0.63883393518518516</c:v>
                </c:pt>
                <c:pt idx="37586">
                  <c:v>0.63883643518518518</c:v>
                </c:pt>
                <c:pt idx="37587">
                  <c:v>0.63883658564814816</c:v>
                </c:pt>
                <c:pt idx="37588">
                  <c:v>0.63883715277777775</c:v>
                </c:pt>
                <c:pt idx="37589">
                  <c:v>0.63883832175925925</c:v>
                </c:pt>
                <c:pt idx="37590">
                  <c:v>0.638839537037037</c:v>
                </c:pt>
                <c:pt idx="37591">
                  <c:v>0.63884062500000005</c:v>
                </c:pt>
                <c:pt idx="37592">
                  <c:v>0.63884178240740741</c:v>
                </c:pt>
                <c:pt idx="37593">
                  <c:v>0.63884295138888891</c:v>
                </c:pt>
                <c:pt idx="37594">
                  <c:v>0.63884409722222224</c:v>
                </c:pt>
                <c:pt idx="37595">
                  <c:v>0.63884533564814816</c:v>
                </c:pt>
                <c:pt idx="37596">
                  <c:v>0.63884643518518525</c:v>
                </c:pt>
                <c:pt idx="37597">
                  <c:v>0.63884758101851846</c:v>
                </c:pt>
                <c:pt idx="37598">
                  <c:v>0.63884934027777773</c:v>
                </c:pt>
                <c:pt idx="37599">
                  <c:v>0.63885043981481482</c:v>
                </c:pt>
                <c:pt idx="37600">
                  <c:v>0.6388517013888888</c:v>
                </c:pt>
                <c:pt idx="37601">
                  <c:v>0.63885324074074068</c:v>
                </c:pt>
                <c:pt idx="37602">
                  <c:v>0.63885366898148155</c:v>
                </c:pt>
                <c:pt idx="37603">
                  <c:v>0.63885511574074072</c:v>
                </c:pt>
                <c:pt idx="37604">
                  <c:v>0.63885674768518519</c:v>
                </c:pt>
                <c:pt idx="37605">
                  <c:v>0.63885708333333335</c:v>
                </c:pt>
                <c:pt idx="37606">
                  <c:v>0.63885802083333332</c:v>
                </c:pt>
                <c:pt idx="37607">
                  <c:v>0.63886028935185191</c:v>
                </c:pt>
                <c:pt idx="37608">
                  <c:v>0.63886054398148151</c:v>
                </c:pt>
                <c:pt idx="37609">
                  <c:v>0.63886146990740744</c:v>
                </c:pt>
                <c:pt idx="37610">
                  <c:v>0.63886268518518519</c:v>
                </c:pt>
                <c:pt idx="37611">
                  <c:v>0.63886378472222216</c:v>
                </c:pt>
                <c:pt idx="37612">
                  <c:v>0.63886494212962963</c:v>
                </c:pt>
                <c:pt idx="37613">
                  <c:v>0.6388660995370371</c:v>
                </c:pt>
                <c:pt idx="37614">
                  <c:v>0.63886725694444446</c:v>
                </c:pt>
                <c:pt idx="37615">
                  <c:v>0.63886846064814817</c:v>
                </c:pt>
                <c:pt idx="37616">
                  <c:v>0.63886957175925929</c:v>
                </c:pt>
                <c:pt idx="37617">
                  <c:v>0.63887071759259262</c:v>
                </c:pt>
                <c:pt idx="37618">
                  <c:v>0.63887188657407412</c:v>
                </c:pt>
                <c:pt idx="37619">
                  <c:v>0.63887347222222224</c:v>
                </c:pt>
                <c:pt idx="37620">
                  <c:v>0.63887497685185191</c:v>
                </c:pt>
                <c:pt idx="37621">
                  <c:v>0.63887626157407407</c:v>
                </c:pt>
                <c:pt idx="37622">
                  <c:v>0.6388768402777778</c:v>
                </c:pt>
                <c:pt idx="37623">
                  <c:v>0.63887807870370372</c:v>
                </c:pt>
                <c:pt idx="37624">
                  <c:v>0.63887915509259263</c:v>
                </c:pt>
                <c:pt idx="37625">
                  <c:v>0.63888024305555557</c:v>
                </c:pt>
                <c:pt idx="37626">
                  <c:v>0.63888204861111109</c:v>
                </c:pt>
                <c:pt idx="37627">
                  <c:v>0.63888249999999991</c:v>
                </c:pt>
                <c:pt idx="37628">
                  <c:v>0.63888346064814816</c:v>
                </c:pt>
                <c:pt idx="37629">
                  <c:v>0.63888461805555552</c:v>
                </c:pt>
                <c:pt idx="37630">
                  <c:v>0.63888582175925923</c:v>
                </c:pt>
                <c:pt idx="37631">
                  <c:v>0.63888692129629632</c:v>
                </c:pt>
                <c:pt idx="37632">
                  <c:v>0.63888809027777771</c:v>
                </c:pt>
                <c:pt idx="37633">
                  <c:v>0.63888924768518518</c:v>
                </c:pt>
                <c:pt idx="37634">
                  <c:v>0.63889040509259265</c:v>
                </c:pt>
                <c:pt idx="37635">
                  <c:v>0.63889159722222222</c:v>
                </c:pt>
                <c:pt idx="37636">
                  <c:v>0.63889270833333334</c:v>
                </c:pt>
                <c:pt idx="37637">
                  <c:v>0.6388938657407407</c:v>
                </c:pt>
                <c:pt idx="37638">
                  <c:v>0.63889540509259257</c:v>
                </c:pt>
                <c:pt idx="37639">
                  <c:v>0.63889722222222223</c:v>
                </c:pt>
                <c:pt idx="37640">
                  <c:v>0.63889741898148145</c:v>
                </c:pt>
                <c:pt idx="37641">
                  <c:v>0.63889901620370371</c:v>
                </c:pt>
                <c:pt idx="37642">
                  <c:v>0.63890078703703701</c:v>
                </c:pt>
                <c:pt idx="37643">
                  <c:v>0.63890142361111113</c:v>
                </c:pt>
                <c:pt idx="37644">
                  <c:v>0.63890216435185176</c:v>
                </c:pt>
                <c:pt idx="37645">
                  <c:v>0.63890427083333334</c:v>
                </c:pt>
                <c:pt idx="37646">
                  <c:v>0.63890473379629631</c:v>
                </c:pt>
                <c:pt idx="37647">
                  <c:v>0.63890548611111109</c:v>
                </c:pt>
                <c:pt idx="37648">
                  <c:v>0.63890660879629635</c:v>
                </c:pt>
                <c:pt idx="37649">
                  <c:v>0.63890776620370371</c:v>
                </c:pt>
                <c:pt idx="37650">
                  <c:v>0.63890896990740742</c:v>
                </c:pt>
                <c:pt idx="37651">
                  <c:v>0.63891006944444451</c:v>
                </c:pt>
                <c:pt idx="37652">
                  <c:v>0.6389112384259259</c:v>
                </c:pt>
                <c:pt idx="37653">
                  <c:v>0.63891239583333337</c:v>
                </c:pt>
                <c:pt idx="37654">
                  <c:v>0.63891355324074073</c:v>
                </c:pt>
                <c:pt idx="37655">
                  <c:v>0.63891475694444444</c:v>
                </c:pt>
                <c:pt idx="37656">
                  <c:v>0.63891586805555556</c:v>
                </c:pt>
                <c:pt idx="37657">
                  <c:v>0.63891701388888889</c:v>
                </c:pt>
                <c:pt idx="37658">
                  <c:v>0.63891931712962968</c:v>
                </c:pt>
                <c:pt idx="37659">
                  <c:v>0.6389201157407407</c:v>
                </c:pt>
                <c:pt idx="37660">
                  <c:v>0.6389216319444444</c:v>
                </c:pt>
                <c:pt idx="37661">
                  <c:v>0.63892179398148152</c:v>
                </c:pt>
                <c:pt idx="37662">
                  <c:v>0.63892284722222226</c:v>
                </c:pt>
                <c:pt idx="37663">
                  <c:v>0.63892478009259257</c:v>
                </c:pt>
                <c:pt idx="37664">
                  <c:v>0.63892511574074073</c:v>
                </c:pt>
                <c:pt idx="37665">
                  <c:v>0.63892736111111115</c:v>
                </c:pt>
                <c:pt idx="37666">
                  <c:v>0.63892858796296292</c:v>
                </c:pt>
                <c:pt idx="37667">
                  <c:v>0.63892869212962966</c:v>
                </c:pt>
                <c:pt idx="37668">
                  <c:v>0.63892974537037039</c:v>
                </c:pt>
                <c:pt idx="37669">
                  <c:v>0.6389309143518519</c:v>
                </c:pt>
                <c:pt idx="37670">
                  <c:v>0.63893211805555561</c:v>
                </c:pt>
                <c:pt idx="37671">
                  <c:v>0.63893321759259258</c:v>
                </c:pt>
                <c:pt idx="37672">
                  <c:v>0.63893437500000005</c:v>
                </c:pt>
                <c:pt idx="37673">
                  <c:v>0.63893554398148156</c:v>
                </c:pt>
                <c:pt idx="37674">
                  <c:v>0.63893668981481477</c:v>
                </c:pt>
                <c:pt idx="37675">
                  <c:v>0.63893790509259263</c:v>
                </c:pt>
                <c:pt idx="37676">
                  <c:v>0.63893901620370364</c:v>
                </c:pt>
                <c:pt idx="37677">
                  <c:v>0.63894017361111111</c:v>
                </c:pt>
                <c:pt idx="37678">
                  <c:v>0.63894133101851858</c:v>
                </c:pt>
                <c:pt idx="37679">
                  <c:v>0.63894439814814818</c:v>
                </c:pt>
                <c:pt idx="37680">
                  <c:v>0.63894479166666673</c:v>
                </c:pt>
                <c:pt idx="37681">
                  <c:v>0.63894548611111113</c:v>
                </c:pt>
                <c:pt idx="37682">
                  <c:v>0.63894612268518514</c:v>
                </c:pt>
                <c:pt idx="37683">
                  <c:v>0.6389471180555556</c:v>
                </c:pt>
                <c:pt idx="37684">
                  <c:v>0.6389488888888889</c:v>
                </c:pt>
                <c:pt idx="37685">
                  <c:v>0.63894995370370367</c:v>
                </c:pt>
                <c:pt idx="37686">
                  <c:v>0.63895057870370375</c:v>
                </c:pt>
                <c:pt idx="37687">
                  <c:v>0.63895174768518515</c:v>
                </c:pt>
                <c:pt idx="37688">
                  <c:v>0.63895289351851847</c:v>
                </c:pt>
                <c:pt idx="37689">
                  <c:v>0.63895406249999998</c:v>
                </c:pt>
                <c:pt idx="37690">
                  <c:v>0.63895526620370369</c:v>
                </c:pt>
                <c:pt idx="37691">
                  <c:v>0.63895637731481481</c:v>
                </c:pt>
                <c:pt idx="37692">
                  <c:v>0.63895753472222216</c:v>
                </c:pt>
                <c:pt idx="37693">
                  <c:v>0.63895868055555549</c:v>
                </c:pt>
                <c:pt idx="37694">
                  <c:v>0.63895984953703711</c:v>
                </c:pt>
                <c:pt idx="37695">
                  <c:v>0.63896105324074071</c:v>
                </c:pt>
                <c:pt idx="37696">
                  <c:v>0.63896233796296298</c:v>
                </c:pt>
                <c:pt idx="37697">
                  <c:v>0.63896332175925918</c:v>
                </c:pt>
                <c:pt idx="37698">
                  <c:v>0.63896517361111116</c:v>
                </c:pt>
                <c:pt idx="37699">
                  <c:v>0.63896608796296295</c:v>
                </c:pt>
                <c:pt idx="37700">
                  <c:v>0.63896690972222225</c:v>
                </c:pt>
                <c:pt idx="37701">
                  <c:v>0.63896864583333335</c:v>
                </c:pt>
                <c:pt idx="37702">
                  <c:v>0.63896957175925928</c:v>
                </c:pt>
                <c:pt idx="37703">
                  <c:v>0.63897033564814809</c:v>
                </c:pt>
                <c:pt idx="37704">
                  <c:v>0.63897211805555554</c:v>
                </c:pt>
                <c:pt idx="37705">
                  <c:v>0.63897332175925925</c:v>
                </c:pt>
                <c:pt idx="37706">
                  <c:v>0.63897372685185183</c:v>
                </c:pt>
                <c:pt idx="37707">
                  <c:v>0.63897489583333333</c:v>
                </c:pt>
                <c:pt idx="37708">
                  <c:v>0.6389760532407408</c:v>
                </c:pt>
                <c:pt idx="37709">
                  <c:v>0.63897719907407402</c:v>
                </c:pt>
                <c:pt idx="37710">
                  <c:v>0.63897841435185188</c:v>
                </c:pt>
                <c:pt idx="37711">
                  <c:v>0.63897952546296299</c:v>
                </c:pt>
                <c:pt idx="37712">
                  <c:v>0.63898067129629632</c:v>
                </c:pt>
                <c:pt idx="37713">
                  <c:v>0.63898184027777782</c:v>
                </c:pt>
                <c:pt idx="37714">
                  <c:v>0.63898299768518518</c:v>
                </c:pt>
                <c:pt idx="37715">
                  <c:v>0.63898420138888889</c:v>
                </c:pt>
                <c:pt idx="37716">
                  <c:v>0.63898538194444443</c:v>
                </c:pt>
                <c:pt idx="37717">
                  <c:v>0.63898652777777776</c:v>
                </c:pt>
                <c:pt idx="37718">
                  <c:v>0.6389884027777778</c:v>
                </c:pt>
                <c:pt idx="37719">
                  <c:v>0.63899006944444448</c:v>
                </c:pt>
                <c:pt idx="37720">
                  <c:v>0.63899059027777771</c:v>
                </c:pt>
                <c:pt idx="37721">
                  <c:v>0.63899255787037035</c:v>
                </c:pt>
                <c:pt idx="37722">
                  <c:v>0.6389929513888889</c:v>
                </c:pt>
                <c:pt idx="37723">
                  <c:v>0.63899341435185186</c:v>
                </c:pt>
                <c:pt idx="37724">
                  <c:v>0.63899509259259257</c:v>
                </c:pt>
                <c:pt idx="37725">
                  <c:v>0.63899607638888889</c:v>
                </c:pt>
                <c:pt idx="37726">
                  <c:v>0.63899687500000002</c:v>
                </c:pt>
                <c:pt idx="37727">
                  <c:v>0.63899803240740738</c:v>
                </c:pt>
                <c:pt idx="37728">
                  <c:v>0.63899920138888888</c:v>
                </c:pt>
                <c:pt idx="37729">
                  <c:v>0.63900034722222221</c:v>
                </c:pt>
                <c:pt idx="37730">
                  <c:v>0.63900157407407399</c:v>
                </c:pt>
                <c:pt idx="37731">
                  <c:v>0.63900267361111107</c:v>
                </c:pt>
                <c:pt idx="37732">
                  <c:v>0.6390038194444444</c:v>
                </c:pt>
                <c:pt idx="37733">
                  <c:v>0.6390049884259259</c:v>
                </c:pt>
                <c:pt idx="37734">
                  <c:v>0.63900614583333337</c:v>
                </c:pt>
                <c:pt idx="37735">
                  <c:v>0.63900734953703708</c:v>
                </c:pt>
                <c:pt idx="37736">
                  <c:v>0.63900847222222223</c:v>
                </c:pt>
                <c:pt idx="37737">
                  <c:v>0.63901002314814814</c:v>
                </c:pt>
                <c:pt idx="37738">
                  <c:v>0.63901103009259264</c:v>
                </c:pt>
                <c:pt idx="37739">
                  <c:v>0.63901275462962959</c:v>
                </c:pt>
                <c:pt idx="37740">
                  <c:v>0.63901398148148147</c:v>
                </c:pt>
                <c:pt idx="37741">
                  <c:v>0.63901423611111108</c:v>
                </c:pt>
                <c:pt idx="37742">
                  <c:v>0.63901641203703696</c:v>
                </c:pt>
                <c:pt idx="37743">
                  <c:v>0.63901759259259261</c:v>
                </c:pt>
                <c:pt idx="37744">
                  <c:v>0.63901774305555559</c:v>
                </c:pt>
                <c:pt idx="37745">
                  <c:v>0.63901892361111112</c:v>
                </c:pt>
                <c:pt idx="37746">
                  <c:v>0.63902003472222224</c:v>
                </c:pt>
                <c:pt idx="37747">
                  <c:v>0.6390211921296296</c:v>
                </c:pt>
                <c:pt idx="37748">
                  <c:v>0.63902233796296293</c:v>
                </c:pt>
                <c:pt idx="37749">
                  <c:v>0.63902350694444443</c:v>
                </c:pt>
                <c:pt idx="37750">
                  <c:v>0.63902471064814814</c:v>
                </c:pt>
                <c:pt idx="37751">
                  <c:v>0.63902581018518523</c:v>
                </c:pt>
                <c:pt idx="37752">
                  <c:v>0.63902696759259259</c:v>
                </c:pt>
                <c:pt idx="37753">
                  <c:v>0.63902813657407409</c:v>
                </c:pt>
                <c:pt idx="37754">
                  <c:v>0.63902931712962963</c:v>
                </c:pt>
                <c:pt idx="37755">
                  <c:v>0.63903255787037039</c:v>
                </c:pt>
                <c:pt idx="37756">
                  <c:v>0.63903371527777775</c:v>
                </c:pt>
                <c:pt idx="37757">
                  <c:v>0.63903510416666665</c:v>
                </c:pt>
                <c:pt idx="37758">
                  <c:v>0.63903682870370371</c:v>
                </c:pt>
                <c:pt idx="37759">
                  <c:v>0.63903740740740744</c:v>
                </c:pt>
                <c:pt idx="37760">
                  <c:v>0.6390391666666666</c:v>
                </c:pt>
                <c:pt idx="37761">
                  <c:v>0.63904027777777783</c:v>
                </c:pt>
                <c:pt idx="37762">
                  <c:v>0.63904060185185185</c:v>
                </c:pt>
                <c:pt idx="37763">
                  <c:v>0.63904148148148154</c:v>
                </c:pt>
                <c:pt idx="37764">
                  <c:v>0.6390426388888889</c:v>
                </c:pt>
                <c:pt idx="37765">
                  <c:v>0.63904379629629626</c:v>
                </c:pt>
                <c:pt idx="37766">
                  <c:v>0.63904496527777777</c:v>
                </c:pt>
                <c:pt idx="37767">
                  <c:v>0.63904611111111109</c:v>
                </c:pt>
                <c:pt idx="37768">
                  <c:v>0.6390472800925926</c:v>
                </c:pt>
                <c:pt idx="37769">
                  <c:v>0.63904842592592592</c:v>
                </c:pt>
                <c:pt idx="37770">
                  <c:v>0.63904958333333328</c:v>
                </c:pt>
                <c:pt idx="37771">
                  <c:v>0.63905075231481479</c:v>
                </c:pt>
                <c:pt idx="37772">
                  <c:v>0.63905189814814822</c:v>
                </c:pt>
                <c:pt idx="37773">
                  <c:v>0.63905363425925921</c:v>
                </c:pt>
                <c:pt idx="37774">
                  <c:v>0.63905516203703705</c:v>
                </c:pt>
                <c:pt idx="37775">
                  <c:v>0.63905539351851848</c:v>
                </c:pt>
                <c:pt idx="37776">
                  <c:v>0.63905734953703708</c:v>
                </c:pt>
                <c:pt idx="37777">
                  <c:v>0.63905865740740742</c:v>
                </c:pt>
                <c:pt idx="37778">
                  <c:v>0.63905886574074078</c:v>
                </c:pt>
                <c:pt idx="37779">
                  <c:v>0.63906059027777773</c:v>
                </c:pt>
                <c:pt idx="37780">
                  <c:v>0.63906133101851847</c:v>
                </c:pt>
                <c:pt idx="37781">
                  <c:v>0.63906240740740738</c:v>
                </c:pt>
                <c:pt idx="37782">
                  <c:v>0.63906422453703704</c:v>
                </c:pt>
                <c:pt idx="37783">
                  <c:v>0.63906462962962962</c:v>
                </c:pt>
                <c:pt idx="37784">
                  <c:v>0.63906579861111112</c:v>
                </c:pt>
                <c:pt idx="37785">
                  <c:v>0.63906695601851859</c:v>
                </c:pt>
                <c:pt idx="37786">
                  <c:v>0.63906811342592595</c:v>
                </c:pt>
                <c:pt idx="37787">
                  <c:v>0.63906925925925928</c:v>
                </c:pt>
                <c:pt idx="37788">
                  <c:v>0.63907041666666664</c:v>
                </c:pt>
                <c:pt idx="37789">
                  <c:v>0.63907158564814814</c:v>
                </c:pt>
                <c:pt idx="37790">
                  <c:v>0.63907274305555561</c:v>
                </c:pt>
                <c:pt idx="37791">
                  <c:v>0.63907388888888883</c:v>
                </c:pt>
                <c:pt idx="37792">
                  <c:v>0.6390750462962963</c:v>
                </c:pt>
                <c:pt idx="37793">
                  <c:v>0.63907631944444443</c:v>
                </c:pt>
                <c:pt idx="37794">
                  <c:v>0.63907776620370371</c:v>
                </c:pt>
                <c:pt idx="37795">
                  <c:v>0.63907915509259261</c:v>
                </c:pt>
                <c:pt idx="37796">
                  <c:v>0.6390808912037037</c:v>
                </c:pt>
                <c:pt idx="37797">
                  <c:v>0.63908167824074069</c:v>
                </c:pt>
                <c:pt idx="37798">
                  <c:v>0.63908291666666672</c:v>
                </c:pt>
                <c:pt idx="37799">
                  <c:v>0.63908350694444449</c:v>
                </c:pt>
                <c:pt idx="37800">
                  <c:v>0.63908519675925934</c:v>
                </c:pt>
                <c:pt idx="37801">
                  <c:v>0.63908598379629633</c:v>
                </c:pt>
                <c:pt idx="37802">
                  <c:v>0.63908673611111111</c:v>
                </c:pt>
                <c:pt idx="37803">
                  <c:v>0.63908855324074065</c:v>
                </c:pt>
                <c:pt idx="37804">
                  <c:v>0.63908893518518517</c:v>
                </c:pt>
                <c:pt idx="37805">
                  <c:v>0.63909009259259253</c:v>
                </c:pt>
                <c:pt idx="37806">
                  <c:v>0.63909127314814806</c:v>
                </c:pt>
                <c:pt idx="37807">
                  <c:v>0.6390924189814815</c:v>
                </c:pt>
                <c:pt idx="37808">
                  <c:v>0.63909356481481483</c:v>
                </c:pt>
                <c:pt idx="37809">
                  <c:v>0.63909472222222219</c:v>
                </c:pt>
                <c:pt idx="37810">
                  <c:v>0.63909589120370369</c:v>
                </c:pt>
                <c:pt idx="37811">
                  <c:v>0.63909704861111116</c:v>
                </c:pt>
                <c:pt idx="37812">
                  <c:v>0.63909819444444449</c:v>
                </c:pt>
                <c:pt idx="37813">
                  <c:v>0.63909936342592588</c:v>
                </c:pt>
                <c:pt idx="37814">
                  <c:v>0.63910099537037035</c:v>
                </c:pt>
                <c:pt idx="37815">
                  <c:v>0.63910202546296302</c:v>
                </c:pt>
                <c:pt idx="37816">
                  <c:v>0.63910351851851854</c:v>
                </c:pt>
                <c:pt idx="37817">
                  <c:v>0.63910452546296292</c:v>
                </c:pt>
                <c:pt idx="37818">
                  <c:v>0.63910518518518522</c:v>
                </c:pt>
                <c:pt idx="37819">
                  <c:v>0.63910637731481479</c:v>
                </c:pt>
                <c:pt idx="37820">
                  <c:v>0.63910747685185187</c:v>
                </c:pt>
                <c:pt idx="37821">
                  <c:v>0.63910969907407411</c:v>
                </c:pt>
                <c:pt idx="37822">
                  <c:v>0.63911034722222215</c:v>
                </c:pt>
                <c:pt idx="37823">
                  <c:v>0.63911093749999992</c:v>
                </c:pt>
                <c:pt idx="37824">
                  <c:v>0.63911208333333336</c:v>
                </c:pt>
                <c:pt idx="37825">
                  <c:v>0.63911325231481486</c:v>
                </c:pt>
                <c:pt idx="37826">
                  <c:v>0.63911440972222222</c:v>
                </c:pt>
                <c:pt idx="37827">
                  <c:v>0.63911555555555555</c:v>
                </c:pt>
                <c:pt idx="37828">
                  <c:v>0.63911672453703705</c:v>
                </c:pt>
                <c:pt idx="37829">
                  <c:v>0.63911788194444452</c:v>
                </c:pt>
                <c:pt idx="37830">
                  <c:v>0.63911903935185188</c:v>
                </c:pt>
                <c:pt idx="37831">
                  <c:v>0.63912019675925924</c:v>
                </c:pt>
                <c:pt idx="37832">
                  <c:v>0.63912134259259257</c:v>
                </c:pt>
                <c:pt idx="37833">
                  <c:v>0.63912252314814821</c:v>
                </c:pt>
                <c:pt idx="37834">
                  <c:v>0.63912366898148154</c:v>
                </c:pt>
                <c:pt idx="37835">
                  <c:v>0.63912515046296292</c:v>
                </c:pt>
                <c:pt idx="37836">
                  <c:v>0.63912696759259258</c:v>
                </c:pt>
                <c:pt idx="37837">
                  <c:v>0.63912743055555554</c:v>
                </c:pt>
                <c:pt idx="37838">
                  <c:v>0.639128425925926</c:v>
                </c:pt>
                <c:pt idx="37839">
                  <c:v>0.63912964120370375</c:v>
                </c:pt>
                <c:pt idx="37840">
                  <c:v>0.63913148148148147</c:v>
                </c:pt>
                <c:pt idx="37841">
                  <c:v>0.63913248842592596</c:v>
                </c:pt>
                <c:pt idx="37842">
                  <c:v>0.63913291666666672</c:v>
                </c:pt>
                <c:pt idx="37843">
                  <c:v>0.63913407407407408</c:v>
                </c:pt>
                <c:pt idx="37844">
                  <c:v>0.63913523148148144</c:v>
                </c:pt>
                <c:pt idx="37845">
                  <c:v>0.63913640046296294</c:v>
                </c:pt>
                <c:pt idx="37846">
                  <c:v>0.63913755787037041</c:v>
                </c:pt>
                <c:pt idx="37847">
                  <c:v>0.63913871527777777</c:v>
                </c:pt>
                <c:pt idx="37848">
                  <c:v>0.6391398611111111</c:v>
                </c:pt>
                <c:pt idx="37849">
                  <c:v>0.63914101851851857</c:v>
                </c:pt>
                <c:pt idx="37850">
                  <c:v>0.63914217592592593</c:v>
                </c:pt>
                <c:pt idx="37851">
                  <c:v>0.63914335648148146</c:v>
                </c:pt>
                <c:pt idx="37852">
                  <c:v>0.63914464120370373</c:v>
                </c:pt>
                <c:pt idx="37853">
                  <c:v>0.63914586805555562</c:v>
                </c:pt>
                <c:pt idx="37854">
                  <c:v>0.63914792824074074</c:v>
                </c:pt>
                <c:pt idx="37855">
                  <c:v>0.63914862268518513</c:v>
                </c:pt>
                <c:pt idx="37856">
                  <c:v>0.6391494328703704</c:v>
                </c:pt>
                <c:pt idx="37857">
                  <c:v>0.63915089120370372</c:v>
                </c:pt>
                <c:pt idx="37858">
                  <c:v>0.63915149305555552</c:v>
                </c:pt>
                <c:pt idx="37859">
                  <c:v>0.63915260416666675</c:v>
                </c:pt>
                <c:pt idx="37860">
                  <c:v>0.63915469907407407</c:v>
                </c:pt>
                <c:pt idx="37861">
                  <c:v>0.63915502314814809</c:v>
                </c:pt>
                <c:pt idx="37862">
                  <c:v>0.63915606481481479</c:v>
                </c:pt>
                <c:pt idx="37863">
                  <c:v>0.63915722222222227</c:v>
                </c:pt>
                <c:pt idx="37864">
                  <c:v>0.63915839120370377</c:v>
                </c:pt>
                <c:pt idx="37865">
                  <c:v>0.63915953703703698</c:v>
                </c:pt>
                <c:pt idx="37866">
                  <c:v>0.63916071759259252</c:v>
                </c:pt>
                <c:pt idx="37867">
                  <c:v>0.63916185185185193</c:v>
                </c:pt>
                <c:pt idx="37868">
                  <c:v>0.63916300925925928</c:v>
                </c:pt>
                <c:pt idx="37869">
                  <c:v>0.63916416666666664</c:v>
                </c:pt>
                <c:pt idx="37870">
                  <c:v>0.639165324074074</c:v>
                </c:pt>
                <c:pt idx="37871">
                  <c:v>0.63916648148148147</c:v>
                </c:pt>
                <c:pt idx="37872">
                  <c:v>0.63916813657407412</c:v>
                </c:pt>
                <c:pt idx="37873">
                  <c:v>0.63916947916666667</c:v>
                </c:pt>
                <c:pt idx="37874">
                  <c:v>0.63917043981481481</c:v>
                </c:pt>
                <c:pt idx="37875">
                  <c:v>0.63917322916666675</c:v>
                </c:pt>
                <c:pt idx="37876">
                  <c:v>0.63917357638888894</c:v>
                </c:pt>
                <c:pt idx="37877">
                  <c:v>0.63917474537037033</c:v>
                </c:pt>
                <c:pt idx="37878">
                  <c:v>0.63917675925925932</c:v>
                </c:pt>
                <c:pt idx="37879">
                  <c:v>0.63917699074074075</c:v>
                </c:pt>
                <c:pt idx="37880">
                  <c:v>0.63917810185185187</c:v>
                </c:pt>
                <c:pt idx="37881">
                  <c:v>0.63917924768518519</c:v>
                </c:pt>
                <c:pt idx="37882">
                  <c:v>0.6391804166666667</c:v>
                </c:pt>
                <c:pt idx="37883">
                  <c:v>0.63918157407407405</c:v>
                </c:pt>
                <c:pt idx="37884">
                  <c:v>0.63918273148148153</c:v>
                </c:pt>
                <c:pt idx="37885">
                  <c:v>0.63918388888888888</c:v>
                </c:pt>
                <c:pt idx="37886">
                  <c:v>0.63918504629629636</c:v>
                </c:pt>
                <c:pt idx="37887">
                  <c:v>0.63918620370370371</c:v>
                </c:pt>
                <c:pt idx="37888">
                  <c:v>0.63918736111111107</c:v>
                </c:pt>
                <c:pt idx="37889">
                  <c:v>0.63918851851851854</c:v>
                </c:pt>
                <c:pt idx="37890">
                  <c:v>0.63918971064814822</c:v>
                </c:pt>
                <c:pt idx="37891">
                  <c:v>0.6391909375</c:v>
                </c:pt>
                <c:pt idx="37892">
                  <c:v>0.63919212962962957</c:v>
                </c:pt>
                <c:pt idx="37893">
                  <c:v>0.6391934953703704</c:v>
                </c:pt>
                <c:pt idx="37894">
                  <c:v>0.63919446759259257</c:v>
                </c:pt>
                <c:pt idx="37895">
                  <c:v>0.63919552083333331</c:v>
                </c:pt>
                <c:pt idx="37896">
                  <c:v>0.63919685185185182</c:v>
                </c:pt>
                <c:pt idx="37897">
                  <c:v>0.63919796296296294</c:v>
                </c:pt>
                <c:pt idx="37898">
                  <c:v>0.63919910879629627</c:v>
                </c:pt>
                <c:pt idx="37899">
                  <c:v>0.63920013888888894</c:v>
                </c:pt>
                <c:pt idx="37900">
                  <c:v>0.63920124999999994</c:v>
                </c:pt>
                <c:pt idx="37901">
                  <c:v>0.63920240740740741</c:v>
                </c:pt>
                <c:pt idx="37902">
                  <c:v>0.63920355324074074</c:v>
                </c:pt>
                <c:pt idx="37903">
                  <c:v>0.63920472222222224</c:v>
                </c:pt>
                <c:pt idx="37904">
                  <c:v>0.6392058796296296</c:v>
                </c:pt>
                <c:pt idx="37905">
                  <c:v>0.63920703703703696</c:v>
                </c:pt>
                <c:pt idx="37906">
                  <c:v>0.63920819444444443</c:v>
                </c:pt>
                <c:pt idx="37907">
                  <c:v>0.6392093518518519</c:v>
                </c:pt>
                <c:pt idx="37908">
                  <c:v>0.63921049768518512</c:v>
                </c:pt>
                <c:pt idx="37909">
                  <c:v>0.63921166666666662</c:v>
                </c:pt>
                <c:pt idx="37910">
                  <c:v>0.63921304398148149</c:v>
                </c:pt>
                <c:pt idx="37911">
                  <c:v>0.63921427083333326</c:v>
                </c:pt>
                <c:pt idx="37912">
                  <c:v>0.63921594907407409</c:v>
                </c:pt>
                <c:pt idx="37913">
                  <c:v>0.63921731481481481</c:v>
                </c:pt>
                <c:pt idx="37914">
                  <c:v>0.63921748842592596</c:v>
                </c:pt>
                <c:pt idx="37915">
                  <c:v>0.63921908564814822</c:v>
                </c:pt>
                <c:pt idx="37916">
                  <c:v>0.63922057870370375</c:v>
                </c:pt>
                <c:pt idx="37917">
                  <c:v>0.63922134259259267</c:v>
                </c:pt>
                <c:pt idx="37918">
                  <c:v>0.63922273148148145</c:v>
                </c:pt>
                <c:pt idx="37919">
                  <c:v>0.63922358796296297</c:v>
                </c:pt>
                <c:pt idx="37920">
                  <c:v>0.6392243865740741</c:v>
                </c:pt>
                <c:pt idx="37921">
                  <c:v>0.6392255555555556</c:v>
                </c:pt>
                <c:pt idx="37922">
                  <c:v>0.63922671296296296</c:v>
                </c:pt>
                <c:pt idx="37923">
                  <c:v>0.63922787037037032</c:v>
                </c:pt>
                <c:pt idx="37924">
                  <c:v>0.63922902777777779</c:v>
                </c:pt>
                <c:pt idx="37925">
                  <c:v>0.63923018518518515</c:v>
                </c:pt>
                <c:pt idx="37926">
                  <c:v>0.63923134259259262</c:v>
                </c:pt>
                <c:pt idx="37927">
                  <c:v>0.63923249999999998</c:v>
                </c:pt>
                <c:pt idx="37928">
                  <c:v>0.63923364583333331</c:v>
                </c:pt>
                <c:pt idx="37929">
                  <c:v>0.63923480324074078</c:v>
                </c:pt>
                <c:pt idx="37930">
                  <c:v>0.63923605324074073</c:v>
                </c:pt>
                <c:pt idx="37931">
                  <c:v>0.63923877314814814</c:v>
                </c:pt>
                <c:pt idx="37932">
                  <c:v>0.63923903935185178</c:v>
                </c:pt>
                <c:pt idx="37933">
                  <c:v>0.63923968750000004</c:v>
                </c:pt>
                <c:pt idx="37934">
                  <c:v>0.63924158564814815</c:v>
                </c:pt>
                <c:pt idx="37935">
                  <c:v>0.6392422337962963</c:v>
                </c:pt>
                <c:pt idx="37936">
                  <c:v>0.63924304398148146</c:v>
                </c:pt>
                <c:pt idx="37937">
                  <c:v>0.63924553240740734</c:v>
                </c:pt>
                <c:pt idx="37938">
                  <c:v>0.63924581018518523</c:v>
                </c:pt>
                <c:pt idx="37939">
                  <c:v>0.63924637731481482</c:v>
                </c:pt>
                <c:pt idx="37940">
                  <c:v>0.63924754629629632</c:v>
                </c:pt>
                <c:pt idx="37941">
                  <c:v>0.63924870370370379</c:v>
                </c:pt>
                <c:pt idx="37942">
                  <c:v>0.63924986111111115</c:v>
                </c:pt>
                <c:pt idx="37943">
                  <c:v>0.63925101851851851</c:v>
                </c:pt>
                <c:pt idx="37944">
                  <c:v>0.63925217592592587</c:v>
                </c:pt>
                <c:pt idx="37945">
                  <c:v>0.63925332175925931</c:v>
                </c:pt>
                <c:pt idx="37946">
                  <c:v>0.63925449074074081</c:v>
                </c:pt>
                <c:pt idx="37947">
                  <c:v>0.63925563657407403</c:v>
                </c:pt>
                <c:pt idx="37948">
                  <c:v>0.63925680555555553</c:v>
                </c:pt>
                <c:pt idx="37949">
                  <c:v>0.63925865740740739</c:v>
                </c:pt>
                <c:pt idx="37950">
                  <c:v>0.6392594791666667</c:v>
                </c:pt>
                <c:pt idx="37951">
                  <c:v>0.63926027777777783</c:v>
                </c:pt>
                <c:pt idx="37952">
                  <c:v>0.6392625115740741</c:v>
                </c:pt>
                <c:pt idx="37953">
                  <c:v>0.63926270833333332</c:v>
                </c:pt>
                <c:pt idx="37954">
                  <c:v>0.63926392361111106</c:v>
                </c:pt>
                <c:pt idx="37955">
                  <c:v>0.63926552083333332</c:v>
                </c:pt>
                <c:pt idx="37956">
                  <c:v>0.63926608796296291</c:v>
                </c:pt>
                <c:pt idx="37957">
                  <c:v>0.63926782407407401</c:v>
                </c:pt>
                <c:pt idx="37958">
                  <c:v>0.63926863425925928</c:v>
                </c:pt>
                <c:pt idx="37959">
                  <c:v>0.63926953703703704</c:v>
                </c:pt>
                <c:pt idx="37960">
                  <c:v>0.6392706944444444</c:v>
                </c:pt>
                <c:pt idx="37961">
                  <c:v>0.63927185185185187</c:v>
                </c:pt>
                <c:pt idx="37962">
                  <c:v>0.63927300925925923</c:v>
                </c:pt>
                <c:pt idx="37963">
                  <c:v>0.63927415509259256</c:v>
                </c:pt>
                <c:pt idx="37964">
                  <c:v>0.63927532407407406</c:v>
                </c:pt>
                <c:pt idx="37965">
                  <c:v>0.63927646990740739</c:v>
                </c:pt>
                <c:pt idx="37966">
                  <c:v>0.63927763888888889</c:v>
                </c:pt>
                <c:pt idx="37967">
                  <c:v>0.63927879629629636</c:v>
                </c:pt>
                <c:pt idx="37968">
                  <c:v>0.63927995370370372</c:v>
                </c:pt>
                <c:pt idx="37969">
                  <c:v>0.63928113425925925</c:v>
                </c:pt>
                <c:pt idx="37970">
                  <c:v>0.63928324074074072</c:v>
                </c:pt>
                <c:pt idx="37971">
                  <c:v>0.63928449074074079</c:v>
                </c:pt>
                <c:pt idx="37972">
                  <c:v>0.63928479166666663</c:v>
                </c:pt>
                <c:pt idx="37973">
                  <c:v>0.63928606481481476</c:v>
                </c:pt>
                <c:pt idx="37974">
                  <c:v>0.63928726851851847</c:v>
                </c:pt>
                <c:pt idx="37975">
                  <c:v>0.63928807870370363</c:v>
                </c:pt>
                <c:pt idx="37976">
                  <c:v>0.63928975694444445</c:v>
                </c:pt>
                <c:pt idx="37977">
                  <c:v>0.63929177083333333</c:v>
                </c:pt>
                <c:pt idx="37978">
                  <c:v>0.63929293981481483</c:v>
                </c:pt>
                <c:pt idx="37979">
                  <c:v>0.63929408564814816</c:v>
                </c:pt>
                <c:pt idx="37980">
                  <c:v>0.63929525462962966</c:v>
                </c:pt>
                <c:pt idx="37981">
                  <c:v>0.63929641203703702</c:v>
                </c:pt>
                <c:pt idx="37982">
                  <c:v>0.63929755787037035</c:v>
                </c:pt>
                <c:pt idx="37983">
                  <c:v>0.63929872685185185</c:v>
                </c:pt>
                <c:pt idx="37984">
                  <c:v>0.63929988425925932</c:v>
                </c:pt>
                <c:pt idx="37985">
                  <c:v>0.63930104166666668</c:v>
                </c:pt>
                <c:pt idx="37986">
                  <c:v>0.63930219907407404</c:v>
                </c:pt>
                <c:pt idx="37987">
                  <c:v>0.63930348379629631</c:v>
                </c:pt>
                <c:pt idx="37988">
                  <c:v>0.63930458333333329</c:v>
                </c:pt>
                <c:pt idx="37989">
                  <c:v>0.63930585648148142</c:v>
                </c:pt>
                <c:pt idx="37990">
                  <c:v>0.63930707175925927</c:v>
                </c:pt>
                <c:pt idx="37991">
                  <c:v>0.6393086921296296</c:v>
                </c:pt>
                <c:pt idx="37992">
                  <c:v>0.63930968750000006</c:v>
                </c:pt>
                <c:pt idx="37993">
                  <c:v>0.639310300925926</c:v>
                </c:pt>
                <c:pt idx="37994">
                  <c:v>0.63931170138888893</c:v>
                </c:pt>
                <c:pt idx="37995">
                  <c:v>0.63931261574074072</c:v>
                </c:pt>
                <c:pt idx="37996">
                  <c:v>0.63931377314814819</c:v>
                </c:pt>
                <c:pt idx="37997">
                  <c:v>0.63931493055555555</c:v>
                </c:pt>
                <c:pt idx="37998">
                  <c:v>0.63931608796296302</c:v>
                </c:pt>
                <c:pt idx="37999">
                  <c:v>0.63931723379629624</c:v>
                </c:pt>
                <c:pt idx="38000">
                  <c:v>0.63931841435185177</c:v>
                </c:pt>
                <c:pt idx="38001">
                  <c:v>0.63931956018518521</c:v>
                </c:pt>
                <c:pt idx="38002">
                  <c:v>0.63932071759259257</c:v>
                </c:pt>
                <c:pt idx="38003">
                  <c:v>0.63932187500000004</c:v>
                </c:pt>
                <c:pt idx="38004">
                  <c:v>0.6393230324074074</c:v>
                </c:pt>
                <c:pt idx="38005">
                  <c:v>0.63932418981481487</c:v>
                </c:pt>
                <c:pt idx="38006">
                  <c:v>0.63932578703703702</c:v>
                </c:pt>
                <c:pt idx="38007">
                  <c:v>0.63932668981481477</c:v>
                </c:pt>
                <c:pt idx="38008">
                  <c:v>0.63932843750000001</c:v>
                </c:pt>
                <c:pt idx="38009">
                  <c:v>0.63932993055555554</c:v>
                </c:pt>
                <c:pt idx="38010">
                  <c:v>0.63933045138888889</c:v>
                </c:pt>
                <c:pt idx="38011">
                  <c:v>0.63933114583333339</c:v>
                </c:pt>
                <c:pt idx="38012">
                  <c:v>0.63933298611111111</c:v>
                </c:pt>
                <c:pt idx="38013">
                  <c:v>0.63933346064814811</c:v>
                </c:pt>
                <c:pt idx="38014">
                  <c:v>0.63933460648148155</c:v>
                </c:pt>
                <c:pt idx="38015">
                  <c:v>0.63933576388888891</c:v>
                </c:pt>
                <c:pt idx="38016">
                  <c:v>0.63933692129629627</c:v>
                </c:pt>
                <c:pt idx="38017">
                  <c:v>0.63933806712962959</c:v>
                </c:pt>
                <c:pt idx="38018">
                  <c:v>0.6393392361111111</c:v>
                </c:pt>
                <c:pt idx="38019">
                  <c:v>0.63934039351851857</c:v>
                </c:pt>
                <c:pt idx="38020">
                  <c:v>0.63934153935185178</c:v>
                </c:pt>
                <c:pt idx="38021">
                  <c:v>0.63934270833333329</c:v>
                </c:pt>
                <c:pt idx="38022">
                  <c:v>0.63934386574074076</c:v>
                </c:pt>
                <c:pt idx="38023">
                  <c:v>0.63934502314814823</c:v>
                </c:pt>
                <c:pt idx="38024">
                  <c:v>0.63934712962962958</c:v>
                </c:pt>
                <c:pt idx="38025">
                  <c:v>0.63934858796296301</c:v>
                </c:pt>
                <c:pt idx="38026">
                  <c:v>0.63934983796296296</c:v>
                </c:pt>
                <c:pt idx="38027">
                  <c:v>0.63935129629629628</c:v>
                </c:pt>
                <c:pt idx="38028">
                  <c:v>0.6393522800925926</c:v>
                </c:pt>
                <c:pt idx="38029">
                  <c:v>0.63935355324074072</c:v>
                </c:pt>
                <c:pt idx="38030">
                  <c:v>0.63935471064814819</c:v>
                </c:pt>
                <c:pt idx="38031">
                  <c:v>0.63935547453703701</c:v>
                </c:pt>
                <c:pt idx="38032">
                  <c:v>0.63935663194444448</c:v>
                </c:pt>
                <c:pt idx="38033">
                  <c:v>0.63935778935185184</c:v>
                </c:pt>
                <c:pt idx="38034">
                  <c:v>0.63935894675925919</c:v>
                </c:pt>
                <c:pt idx="38035">
                  <c:v>0.63936010416666667</c:v>
                </c:pt>
                <c:pt idx="38036">
                  <c:v>0.63936126157407414</c:v>
                </c:pt>
                <c:pt idx="38037">
                  <c:v>0.6393624189814815</c:v>
                </c:pt>
                <c:pt idx="38038">
                  <c:v>0.63936357638888885</c:v>
                </c:pt>
                <c:pt idx="38039">
                  <c:v>0.63936473379629621</c:v>
                </c:pt>
                <c:pt idx="38040">
                  <c:v>0.6393658912037038</c:v>
                </c:pt>
                <c:pt idx="38041">
                  <c:v>0.6393672222222222</c:v>
                </c:pt>
                <c:pt idx="38042">
                  <c:v>0.63936837962962967</c:v>
                </c:pt>
                <c:pt idx="38043">
                  <c:v>0.63937006944444441</c:v>
                </c:pt>
                <c:pt idx="38044">
                  <c:v>0.63937064814814815</c:v>
                </c:pt>
                <c:pt idx="38045">
                  <c:v>0.63937255787037028</c:v>
                </c:pt>
                <c:pt idx="38046">
                  <c:v>0.6393729398148148</c:v>
                </c:pt>
                <c:pt idx="38047">
                  <c:v>0.63937475694444446</c:v>
                </c:pt>
                <c:pt idx="38048">
                  <c:v>0.63937553240740741</c:v>
                </c:pt>
                <c:pt idx="38049">
                  <c:v>0.63937630787037036</c:v>
                </c:pt>
                <c:pt idx="38050">
                  <c:v>0.63937746527777783</c:v>
                </c:pt>
                <c:pt idx="38051">
                  <c:v>0.63937862268518519</c:v>
                </c:pt>
                <c:pt idx="38052">
                  <c:v>0.63937978009259255</c:v>
                </c:pt>
                <c:pt idx="38053">
                  <c:v>0.63938093750000002</c:v>
                </c:pt>
                <c:pt idx="38054">
                  <c:v>0.63938209490740738</c:v>
                </c:pt>
                <c:pt idx="38055">
                  <c:v>0.63938325231481485</c:v>
                </c:pt>
                <c:pt idx="38056">
                  <c:v>0.63938440972222221</c:v>
                </c:pt>
                <c:pt idx="38057">
                  <c:v>0.63938557870370372</c:v>
                </c:pt>
                <c:pt idx="38058">
                  <c:v>0.63938673611111119</c:v>
                </c:pt>
                <c:pt idx="38059">
                  <c:v>0.63938915509259253</c:v>
                </c:pt>
                <c:pt idx="38060">
                  <c:v>0.63939037037037039</c:v>
                </c:pt>
                <c:pt idx="38061">
                  <c:v>0.63939067129629634</c:v>
                </c:pt>
                <c:pt idx="38062">
                  <c:v>0.63939150462962957</c:v>
                </c:pt>
                <c:pt idx="38063">
                  <c:v>0.63939388888888882</c:v>
                </c:pt>
                <c:pt idx="38064">
                  <c:v>0.63939407407407411</c:v>
                </c:pt>
                <c:pt idx="38065">
                  <c:v>0.6393949884259259</c:v>
                </c:pt>
                <c:pt idx="38066">
                  <c:v>0.63939635416666663</c:v>
                </c:pt>
                <c:pt idx="38067">
                  <c:v>0.63939714120370372</c:v>
                </c:pt>
                <c:pt idx="38068">
                  <c:v>0.63939913194444442</c:v>
                </c:pt>
                <c:pt idx="38069">
                  <c:v>0.63939991898148152</c:v>
                </c:pt>
                <c:pt idx="38070">
                  <c:v>0.63940061342592591</c:v>
                </c:pt>
                <c:pt idx="38071">
                  <c:v>0.63940177083333338</c:v>
                </c:pt>
                <c:pt idx="38072">
                  <c:v>0.63940292824074074</c:v>
                </c:pt>
                <c:pt idx="38073">
                  <c:v>0.6394040856481481</c:v>
                </c:pt>
                <c:pt idx="38074">
                  <c:v>0.63940524305555557</c:v>
                </c:pt>
                <c:pt idx="38075">
                  <c:v>0.63940640046296304</c:v>
                </c:pt>
                <c:pt idx="38076">
                  <c:v>0.6394075578703704</c:v>
                </c:pt>
                <c:pt idx="38077">
                  <c:v>0.63940871527777776</c:v>
                </c:pt>
                <c:pt idx="38078">
                  <c:v>0.63940987268518512</c:v>
                </c:pt>
                <c:pt idx="38079">
                  <c:v>0.63941103009259259</c:v>
                </c:pt>
                <c:pt idx="38080">
                  <c:v>0.63941267361111109</c:v>
                </c:pt>
                <c:pt idx="38081">
                  <c:v>0.63941423611111115</c:v>
                </c:pt>
                <c:pt idx="38082">
                  <c:v>0.63941474537037035</c:v>
                </c:pt>
                <c:pt idx="38083">
                  <c:v>0.63941752314814815</c:v>
                </c:pt>
                <c:pt idx="38084">
                  <c:v>0.63941769675925919</c:v>
                </c:pt>
                <c:pt idx="38085">
                  <c:v>0.63941810185185188</c:v>
                </c:pt>
                <c:pt idx="38086">
                  <c:v>0.63942093749999995</c:v>
                </c:pt>
                <c:pt idx="38087">
                  <c:v>0.63942118055555552</c:v>
                </c:pt>
                <c:pt idx="38088">
                  <c:v>0.63942174768518512</c:v>
                </c:pt>
                <c:pt idx="38089">
                  <c:v>0.63942332175925931</c:v>
                </c:pt>
                <c:pt idx="38090">
                  <c:v>0.63942474537037042</c:v>
                </c:pt>
                <c:pt idx="38091">
                  <c:v>0.63942504629629626</c:v>
                </c:pt>
                <c:pt idx="38092">
                  <c:v>0.63942607638888893</c:v>
                </c:pt>
                <c:pt idx="38093">
                  <c:v>0.63942723379629629</c:v>
                </c:pt>
                <c:pt idx="38094">
                  <c:v>0.63942839120370365</c:v>
                </c:pt>
                <c:pt idx="38095">
                  <c:v>0.63942954861111112</c:v>
                </c:pt>
                <c:pt idx="38096">
                  <c:v>0.63943070601851859</c:v>
                </c:pt>
                <c:pt idx="38097">
                  <c:v>0.63943186342592595</c:v>
                </c:pt>
                <c:pt idx="38098">
                  <c:v>0.63943302083333331</c:v>
                </c:pt>
                <c:pt idx="38099">
                  <c:v>0.63943417824074067</c:v>
                </c:pt>
                <c:pt idx="38100">
                  <c:v>0.63943533564814814</c:v>
                </c:pt>
                <c:pt idx="38101">
                  <c:v>0.63943649305555561</c:v>
                </c:pt>
                <c:pt idx="38102">
                  <c:v>0.63943807870370362</c:v>
                </c:pt>
                <c:pt idx="38103">
                  <c:v>0.63943928240740733</c:v>
                </c:pt>
                <c:pt idx="38104">
                  <c:v>0.63944260416666665</c:v>
                </c:pt>
                <c:pt idx="38105">
                  <c:v>0.63944270833333328</c:v>
                </c:pt>
                <c:pt idx="38106">
                  <c:v>0.63944401620370372</c:v>
                </c:pt>
                <c:pt idx="38107">
                  <c:v>0.63944554398148146</c:v>
                </c:pt>
                <c:pt idx="38108">
                  <c:v>0.63944623842592596</c:v>
                </c:pt>
                <c:pt idx="38109">
                  <c:v>0.63944768518518513</c:v>
                </c:pt>
                <c:pt idx="38110">
                  <c:v>0.6394488425925926</c:v>
                </c:pt>
                <c:pt idx="38111">
                  <c:v>0.63944966435185191</c:v>
                </c:pt>
                <c:pt idx="38112">
                  <c:v>0.63945082175925927</c:v>
                </c:pt>
                <c:pt idx="38113">
                  <c:v>0.63945197916666663</c:v>
                </c:pt>
                <c:pt idx="38114">
                  <c:v>0.63945314814814813</c:v>
                </c:pt>
                <c:pt idx="38115">
                  <c:v>0.63945429398148146</c:v>
                </c:pt>
                <c:pt idx="38116">
                  <c:v>0.63945543981481479</c:v>
                </c:pt>
                <c:pt idx="38117">
                  <c:v>0.63945660879629629</c:v>
                </c:pt>
                <c:pt idx="38118">
                  <c:v>0.63945776620370365</c:v>
                </c:pt>
                <c:pt idx="38119">
                  <c:v>0.63945892361111112</c:v>
                </c:pt>
                <c:pt idx="38120">
                  <c:v>0.63946008101851859</c:v>
                </c:pt>
                <c:pt idx="38121">
                  <c:v>0.63946177083333333</c:v>
                </c:pt>
                <c:pt idx="38122">
                  <c:v>0.63946326388888886</c:v>
                </c:pt>
                <c:pt idx="38123">
                  <c:v>0.63946390046296298</c:v>
                </c:pt>
                <c:pt idx="38124">
                  <c:v>0.63946481481481487</c:v>
                </c:pt>
                <c:pt idx="38125">
                  <c:v>0.63946730324074075</c:v>
                </c:pt>
                <c:pt idx="38126">
                  <c:v>0.63946747685185179</c:v>
                </c:pt>
                <c:pt idx="38127">
                  <c:v>0.63946853009259252</c:v>
                </c:pt>
                <c:pt idx="38128">
                  <c:v>0.63947026620370373</c:v>
                </c:pt>
                <c:pt idx="38129">
                  <c:v>0.63947077546296294</c:v>
                </c:pt>
                <c:pt idx="38130">
                  <c:v>0.63947165509259263</c:v>
                </c:pt>
                <c:pt idx="38131">
                  <c:v>0.63947282407407402</c:v>
                </c:pt>
                <c:pt idx="38132">
                  <c:v>0.63947398148148149</c:v>
                </c:pt>
                <c:pt idx="38133">
                  <c:v>0.63947512731481482</c:v>
                </c:pt>
                <c:pt idx="38134">
                  <c:v>0.63947628472222218</c:v>
                </c:pt>
                <c:pt idx="38135">
                  <c:v>0.63947744212962965</c:v>
                </c:pt>
                <c:pt idx="38136">
                  <c:v>0.63947859953703701</c:v>
                </c:pt>
                <c:pt idx="38137">
                  <c:v>0.63947976851851851</c:v>
                </c:pt>
                <c:pt idx="38138">
                  <c:v>0.6394809027777778</c:v>
                </c:pt>
                <c:pt idx="38139">
                  <c:v>0.6394820717592592</c:v>
                </c:pt>
                <c:pt idx="38140">
                  <c:v>0.6394840277777778</c:v>
                </c:pt>
                <c:pt idx="38141">
                  <c:v>0.63948495370370373</c:v>
                </c:pt>
                <c:pt idx="38142">
                  <c:v>0.63948569444444447</c:v>
                </c:pt>
                <c:pt idx="38143">
                  <c:v>0.63948677083333327</c:v>
                </c:pt>
                <c:pt idx="38144">
                  <c:v>0.63948841435185189</c:v>
                </c:pt>
                <c:pt idx="38145">
                  <c:v>0.63948916666666666</c:v>
                </c:pt>
                <c:pt idx="38146">
                  <c:v>0.63949109953703709</c:v>
                </c:pt>
                <c:pt idx="38147">
                  <c:v>0.6394919560185186</c:v>
                </c:pt>
                <c:pt idx="38148">
                  <c:v>0.63949251157407405</c:v>
                </c:pt>
                <c:pt idx="38149">
                  <c:v>0.6394940393518519</c:v>
                </c:pt>
                <c:pt idx="38150">
                  <c:v>0.63949506944444445</c:v>
                </c:pt>
                <c:pt idx="38151">
                  <c:v>0.63949596064814818</c:v>
                </c:pt>
                <c:pt idx="38152">
                  <c:v>0.63949711805555554</c:v>
                </c:pt>
                <c:pt idx="38153">
                  <c:v>0.6394982754629629</c:v>
                </c:pt>
                <c:pt idx="38154">
                  <c:v>0.63949943287037037</c:v>
                </c:pt>
                <c:pt idx="38155">
                  <c:v>0.63950059027777784</c:v>
                </c:pt>
                <c:pt idx="38156">
                  <c:v>0.63950175925925923</c:v>
                </c:pt>
                <c:pt idx="38157">
                  <c:v>0.63950290509259256</c:v>
                </c:pt>
                <c:pt idx="38158">
                  <c:v>0.63950405092592599</c:v>
                </c:pt>
                <c:pt idx="38159">
                  <c:v>0.63950523148148153</c:v>
                </c:pt>
                <c:pt idx="38160">
                  <c:v>0.63950637731481486</c:v>
                </c:pt>
                <c:pt idx="38161">
                  <c:v>0.63950791666666662</c:v>
                </c:pt>
                <c:pt idx="38162">
                  <c:v>0.63951081018518519</c:v>
                </c:pt>
                <c:pt idx="38163">
                  <c:v>0.63951098379629634</c:v>
                </c:pt>
                <c:pt idx="38164">
                  <c:v>0.63951144675925919</c:v>
                </c:pt>
                <c:pt idx="38165">
                  <c:v>0.63951434027777776</c:v>
                </c:pt>
                <c:pt idx="38166">
                  <c:v>0.63951466435185189</c:v>
                </c:pt>
                <c:pt idx="38167">
                  <c:v>0.63951606481481482</c:v>
                </c:pt>
                <c:pt idx="38168">
                  <c:v>0.63951716435185191</c:v>
                </c:pt>
                <c:pt idx="38169">
                  <c:v>0.63951799768518525</c:v>
                </c:pt>
                <c:pt idx="38170">
                  <c:v>0.63951913194444443</c:v>
                </c:pt>
                <c:pt idx="38171">
                  <c:v>0.63952030092592593</c:v>
                </c:pt>
                <c:pt idx="38172">
                  <c:v>0.63952144675925926</c:v>
                </c:pt>
                <c:pt idx="38173">
                  <c:v>0.63952261574074076</c:v>
                </c:pt>
                <c:pt idx="38174">
                  <c:v>0.63952376157407409</c:v>
                </c:pt>
                <c:pt idx="38175">
                  <c:v>0.63952493055555548</c:v>
                </c:pt>
                <c:pt idx="38176">
                  <c:v>0.63952608796296295</c:v>
                </c:pt>
                <c:pt idx="38177">
                  <c:v>0.63952723379629628</c:v>
                </c:pt>
                <c:pt idx="38178">
                  <c:v>0.63952840277777778</c:v>
                </c:pt>
                <c:pt idx="38179">
                  <c:v>0.63952990740740734</c:v>
                </c:pt>
                <c:pt idx="38180">
                  <c:v>0.63953086805555548</c:v>
                </c:pt>
                <c:pt idx="38181">
                  <c:v>0.63953225694444449</c:v>
                </c:pt>
                <c:pt idx="38182">
                  <c:v>0.63953324074074069</c:v>
                </c:pt>
                <c:pt idx="38183">
                  <c:v>0.63953434027777778</c:v>
                </c:pt>
                <c:pt idx="38184">
                  <c:v>0.63953543981481487</c:v>
                </c:pt>
                <c:pt idx="38185">
                  <c:v>0.63953689814814807</c:v>
                </c:pt>
                <c:pt idx="38186">
                  <c:v>0.63953804398148151</c:v>
                </c:pt>
                <c:pt idx="38187">
                  <c:v>0.63953917824074069</c:v>
                </c:pt>
                <c:pt idx="38188">
                  <c:v>0.63954071759259257</c:v>
                </c:pt>
                <c:pt idx="38189">
                  <c:v>0.63954113425925929</c:v>
                </c:pt>
                <c:pt idx="38190">
                  <c:v>0.63954228009259262</c:v>
                </c:pt>
                <c:pt idx="38191">
                  <c:v>0.63954343749999998</c:v>
                </c:pt>
                <c:pt idx="38192">
                  <c:v>0.63954460648148148</c:v>
                </c:pt>
                <c:pt idx="38193">
                  <c:v>0.63954575231481481</c:v>
                </c:pt>
                <c:pt idx="38194">
                  <c:v>0.63954692129629631</c:v>
                </c:pt>
                <c:pt idx="38195">
                  <c:v>0.63954806712962964</c:v>
                </c:pt>
                <c:pt idx="38196">
                  <c:v>0.639549224537037</c:v>
                </c:pt>
                <c:pt idx="38197">
                  <c:v>0.6395503935185185</c:v>
                </c:pt>
                <c:pt idx="38198">
                  <c:v>0.63955155092592597</c:v>
                </c:pt>
                <c:pt idx="38199">
                  <c:v>0.63955297453703708</c:v>
                </c:pt>
                <c:pt idx="38200">
                  <c:v>0.63955395833333328</c:v>
                </c:pt>
                <c:pt idx="38201">
                  <c:v>0.63955581018518526</c:v>
                </c:pt>
                <c:pt idx="38202">
                  <c:v>0.639557025462963</c:v>
                </c:pt>
                <c:pt idx="38203">
                  <c:v>0.63955768518518519</c:v>
                </c:pt>
                <c:pt idx="38204">
                  <c:v>0.63955922453703706</c:v>
                </c:pt>
                <c:pt idx="38205">
                  <c:v>0.63956089120370374</c:v>
                </c:pt>
                <c:pt idx="38206">
                  <c:v>0.63956112268518517</c:v>
                </c:pt>
                <c:pt idx="38207">
                  <c:v>0.63956211805555552</c:v>
                </c:pt>
                <c:pt idx="38208">
                  <c:v>0.63956430555555555</c:v>
                </c:pt>
                <c:pt idx="38209">
                  <c:v>0.63956459490740747</c:v>
                </c:pt>
                <c:pt idx="38210">
                  <c:v>0.63956542824074081</c:v>
                </c:pt>
                <c:pt idx="38211">
                  <c:v>0.6395665972222222</c:v>
                </c:pt>
                <c:pt idx="38212">
                  <c:v>0.63956775462962967</c:v>
                </c:pt>
                <c:pt idx="38213">
                  <c:v>0.63956890046296289</c:v>
                </c:pt>
                <c:pt idx="38214">
                  <c:v>0.63957006944444439</c:v>
                </c:pt>
                <c:pt idx="38215">
                  <c:v>0.63957122685185186</c:v>
                </c:pt>
                <c:pt idx="38216">
                  <c:v>0.63957239583333336</c:v>
                </c:pt>
                <c:pt idx="38217">
                  <c:v>0.63957354166666669</c:v>
                </c:pt>
                <c:pt idx="38218">
                  <c:v>0.63957469907407405</c:v>
                </c:pt>
                <c:pt idx="38219">
                  <c:v>0.63957585648148152</c:v>
                </c:pt>
                <c:pt idx="38220">
                  <c:v>0.63957702546296302</c:v>
                </c:pt>
                <c:pt idx="38221">
                  <c:v>0.63957848379629623</c:v>
                </c:pt>
                <c:pt idx="38222">
                  <c:v>0.63957968749999994</c:v>
                </c:pt>
                <c:pt idx="38223">
                  <c:v>0.6395804976851851</c:v>
                </c:pt>
                <c:pt idx="38224">
                  <c:v>0.63958260416666668</c:v>
                </c:pt>
                <c:pt idx="38225">
                  <c:v>0.63958350694444444</c:v>
                </c:pt>
                <c:pt idx="38226">
                  <c:v>0.63958408564814817</c:v>
                </c:pt>
                <c:pt idx="38227">
                  <c:v>0.6395854861111111</c:v>
                </c:pt>
                <c:pt idx="38228">
                  <c:v>0.63958679398148144</c:v>
                </c:pt>
                <c:pt idx="38229">
                  <c:v>0.63958755787037036</c:v>
                </c:pt>
                <c:pt idx="38230">
                  <c:v>0.63958857638888889</c:v>
                </c:pt>
                <c:pt idx="38231">
                  <c:v>0.63958974537037028</c:v>
                </c:pt>
                <c:pt idx="38232">
                  <c:v>0.63959089120370372</c:v>
                </c:pt>
                <c:pt idx="38233">
                  <c:v>0.63959206018518522</c:v>
                </c:pt>
                <c:pt idx="38234">
                  <c:v>0.63959320601851855</c:v>
                </c:pt>
                <c:pt idx="38235">
                  <c:v>0.63959437499999994</c:v>
                </c:pt>
                <c:pt idx="38236">
                  <c:v>0.63959553240740741</c:v>
                </c:pt>
                <c:pt idx="38237">
                  <c:v>0.63959667824074073</c:v>
                </c:pt>
                <c:pt idx="38238">
                  <c:v>0.63959784722222224</c:v>
                </c:pt>
                <c:pt idx="38239">
                  <c:v>0.6395990046296296</c:v>
                </c:pt>
                <c:pt idx="38240">
                  <c:v>0.63960144675925934</c:v>
                </c:pt>
                <c:pt idx="38241">
                  <c:v>0.63960196759259258</c:v>
                </c:pt>
                <c:pt idx="38242">
                  <c:v>0.63960248842592593</c:v>
                </c:pt>
                <c:pt idx="38243">
                  <c:v>0.63960543981481488</c:v>
                </c:pt>
                <c:pt idx="38244">
                  <c:v>0.63960555555555554</c:v>
                </c:pt>
                <c:pt idx="38245">
                  <c:v>0.63960622685185187</c:v>
                </c:pt>
                <c:pt idx="38246">
                  <c:v>0.63960752314814806</c:v>
                </c:pt>
                <c:pt idx="38247">
                  <c:v>0.63960885416666668</c:v>
                </c:pt>
                <c:pt idx="38248">
                  <c:v>0.6396096527777777</c:v>
                </c:pt>
                <c:pt idx="38249">
                  <c:v>0.63961099537037036</c:v>
                </c:pt>
                <c:pt idx="38250">
                  <c:v>0.63961222222222225</c:v>
                </c:pt>
                <c:pt idx="38251">
                  <c:v>0.63961289351851847</c:v>
                </c:pt>
                <c:pt idx="38252">
                  <c:v>0.63961403935185179</c:v>
                </c:pt>
                <c:pt idx="38253">
                  <c:v>0.6396152083333333</c:v>
                </c:pt>
                <c:pt idx="38254">
                  <c:v>0.63961636574074077</c:v>
                </c:pt>
                <c:pt idx="38255">
                  <c:v>0.63961751157407409</c:v>
                </c:pt>
                <c:pt idx="38256">
                  <c:v>0.63961868055555549</c:v>
                </c:pt>
                <c:pt idx="38257">
                  <c:v>0.63961983796296296</c:v>
                </c:pt>
                <c:pt idx="38258">
                  <c:v>0.63962099537037043</c:v>
                </c:pt>
                <c:pt idx="38259">
                  <c:v>0.63962215277777779</c:v>
                </c:pt>
                <c:pt idx="38260">
                  <c:v>0.63962331018518515</c:v>
                </c:pt>
                <c:pt idx="38261">
                  <c:v>0.639624525462963</c:v>
                </c:pt>
                <c:pt idx="38262">
                  <c:v>0.63962567129629633</c:v>
                </c:pt>
                <c:pt idx="38263">
                  <c:v>0.63962747685185184</c:v>
                </c:pt>
                <c:pt idx="38264">
                  <c:v>0.63962811342592596</c:v>
                </c:pt>
                <c:pt idx="38265">
                  <c:v>0.6396292013888889</c:v>
                </c:pt>
                <c:pt idx="38266">
                  <c:v>0.63963054398148145</c:v>
                </c:pt>
                <c:pt idx="38267">
                  <c:v>0.6396316319444445</c:v>
                </c:pt>
                <c:pt idx="38268">
                  <c:v>0.63963278935185186</c:v>
                </c:pt>
                <c:pt idx="38269">
                  <c:v>0.63963383101851845</c:v>
                </c:pt>
                <c:pt idx="38270">
                  <c:v>0.63963488425925918</c:v>
                </c:pt>
                <c:pt idx="38271">
                  <c:v>0.63963603009259262</c:v>
                </c:pt>
                <c:pt idx="38272">
                  <c:v>0.63963719907407413</c:v>
                </c:pt>
                <c:pt idx="38273">
                  <c:v>0.63963834490740734</c:v>
                </c:pt>
                <c:pt idx="38274">
                  <c:v>0.63963951388888884</c:v>
                </c:pt>
                <c:pt idx="38275">
                  <c:v>0.63964067129629631</c:v>
                </c:pt>
                <c:pt idx="38276">
                  <c:v>0.63964182870370367</c:v>
                </c:pt>
                <c:pt idx="38277">
                  <c:v>0.63964298611111114</c:v>
                </c:pt>
                <c:pt idx="38278">
                  <c:v>0.6396441435185185</c:v>
                </c:pt>
                <c:pt idx="38279">
                  <c:v>0.63964530092592586</c:v>
                </c:pt>
                <c:pt idx="38280">
                  <c:v>0.639647962962963</c:v>
                </c:pt>
                <c:pt idx="38281">
                  <c:v>0.63964863425925922</c:v>
                </c:pt>
                <c:pt idx="38282">
                  <c:v>0.63964886574074065</c:v>
                </c:pt>
                <c:pt idx="38283">
                  <c:v>0.63965100694444443</c:v>
                </c:pt>
                <c:pt idx="38284">
                  <c:v>0.6396524189814814</c:v>
                </c:pt>
                <c:pt idx="38285">
                  <c:v>0.63965256944444449</c:v>
                </c:pt>
                <c:pt idx="38286">
                  <c:v>0.63965373842592588</c:v>
                </c:pt>
                <c:pt idx="38287">
                  <c:v>0.63965501157407412</c:v>
                </c:pt>
                <c:pt idx="38288">
                  <c:v>0.63965581018518525</c:v>
                </c:pt>
                <c:pt idx="38289">
                  <c:v>0.6396577893518518</c:v>
                </c:pt>
                <c:pt idx="38290">
                  <c:v>0.6396585763888889</c:v>
                </c:pt>
                <c:pt idx="38291">
                  <c:v>0.63965918981481473</c:v>
                </c:pt>
                <c:pt idx="38292">
                  <c:v>0.63966033564814817</c:v>
                </c:pt>
                <c:pt idx="38293">
                  <c:v>0.63966150462962967</c:v>
                </c:pt>
                <c:pt idx="38294">
                  <c:v>0.63966266203703703</c:v>
                </c:pt>
                <c:pt idx="38295">
                  <c:v>0.63966381944444439</c:v>
                </c:pt>
                <c:pt idx="38296">
                  <c:v>0.63966497685185186</c:v>
                </c:pt>
                <c:pt idx="38297">
                  <c:v>0.63966612268518519</c:v>
                </c:pt>
                <c:pt idx="38298">
                  <c:v>0.63966729166666669</c:v>
                </c:pt>
                <c:pt idx="38299">
                  <c:v>0.63966844907407405</c:v>
                </c:pt>
                <c:pt idx="38300">
                  <c:v>0.63966960648148141</c:v>
                </c:pt>
                <c:pt idx="38301">
                  <c:v>0.63967098379629628</c:v>
                </c:pt>
                <c:pt idx="38302">
                  <c:v>0.63967329861111111</c:v>
                </c:pt>
                <c:pt idx="38303">
                  <c:v>0.63967350694444447</c:v>
                </c:pt>
                <c:pt idx="38304">
                  <c:v>0.63967449074074068</c:v>
                </c:pt>
                <c:pt idx="38305">
                  <c:v>0.63967651620370369</c:v>
                </c:pt>
                <c:pt idx="38306">
                  <c:v>0.63967687500000003</c:v>
                </c:pt>
                <c:pt idx="38307">
                  <c:v>0.63967861111111113</c:v>
                </c:pt>
                <c:pt idx="38308">
                  <c:v>0.6396796412037038</c:v>
                </c:pt>
                <c:pt idx="38309">
                  <c:v>0.63968004629629627</c:v>
                </c:pt>
                <c:pt idx="38310">
                  <c:v>0.63968152777777776</c:v>
                </c:pt>
                <c:pt idx="38311">
                  <c:v>0.63968233796296292</c:v>
                </c:pt>
                <c:pt idx="38312">
                  <c:v>0.63968349537037039</c:v>
                </c:pt>
                <c:pt idx="38313">
                  <c:v>0.63968465277777775</c:v>
                </c:pt>
                <c:pt idx="38314">
                  <c:v>0.63968581018518522</c:v>
                </c:pt>
                <c:pt idx="38315">
                  <c:v>0.63968696759259258</c:v>
                </c:pt>
                <c:pt idx="38316">
                  <c:v>0.63968811342592591</c:v>
                </c:pt>
                <c:pt idx="38317">
                  <c:v>0.63968928240740741</c:v>
                </c:pt>
                <c:pt idx="38318">
                  <c:v>0.63969043981481477</c:v>
                </c:pt>
                <c:pt idx="38319">
                  <c:v>0.63969159722222224</c:v>
                </c:pt>
                <c:pt idx="38320">
                  <c:v>0.6396927546296296</c:v>
                </c:pt>
                <c:pt idx="38321">
                  <c:v>0.63969412037037032</c:v>
                </c:pt>
                <c:pt idx="38322">
                  <c:v>0.63969509259259261</c:v>
                </c:pt>
                <c:pt idx="38323">
                  <c:v>0.63969700231481486</c:v>
                </c:pt>
                <c:pt idx="38324">
                  <c:v>0.63969790509259261</c:v>
                </c:pt>
                <c:pt idx="38325">
                  <c:v>0.63969861111111115</c:v>
                </c:pt>
                <c:pt idx="38326">
                  <c:v>0.6397000810185185</c:v>
                </c:pt>
                <c:pt idx="38327">
                  <c:v>0.63970104166666664</c:v>
                </c:pt>
                <c:pt idx="38328">
                  <c:v>0.63970300925925927</c:v>
                </c:pt>
                <c:pt idx="38329">
                  <c:v>0.63970364583333328</c:v>
                </c:pt>
                <c:pt idx="38330">
                  <c:v>0.63970432870370364</c:v>
                </c:pt>
                <c:pt idx="38331">
                  <c:v>0.63970547453703708</c:v>
                </c:pt>
                <c:pt idx="38332">
                  <c:v>0.63970664351851858</c:v>
                </c:pt>
                <c:pt idx="38333">
                  <c:v>0.63970780092592594</c:v>
                </c:pt>
                <c:pt idx="38334">
                  <c:v>0.63970894675925927</c:v>
                </c:pt>
                <c:pt idx="38335">
                  <c:v>0.63971011574074077</c:v>
                </c:pt>
                <c:pt idx="38336">
                  <c:v>0.63971127314814813</c:v>
                </c:pt>
                <c:pt idx="38337">
                  <c:v>0.6397124305555556</c:v>
                </c:pt>
                <c:pt idx="38338">
                  <c:v>0.63971358796296296</c:v>
                </c:pt>
                <c:pt idx="38339">
                  <c:v>0.63971474537037032</c:v>
                </c:pt>
                <c:pt idx="38340">
                  <c:v>0.63971597222222221</c:v>
                </c:pt>
                <c:pt idx="38341">
                  <c:v>0.63971762731481485</c:v>
                </c:pt>
                <c:pt idx="38342">
                  <c:v>0.63971876157407404</c:v>
                </c:pt>
                <c:pt idx="38343">
                  <c:v>0.63971982638888891</c:v>
                </c:pt>
                <c:pt idx="38344">
                  <c:v>0.63972228009259258</c:v>
                </c:pt>
                <c:pt idx="38345">
                  <c:v>0.63972307870370371</c:v>
                </c:pt>
                <c:pt idx="38346">
                  <c:v>0.63972436342592587</c:v>
                </c:pt>
                <c:pt idx="38347">
                  <c:v>0.63972563657407411</c:v>
                </c:pt>
                <c:pt idx="38348">
                  <c:v>0.63972648148148148</c:v>
                </c:pt>
                <c:pt idx="38349">
                  <c:v>0.63972763888888895</c:v>
                </c:pt>
                <c:pt idx="38350">
                  <c:v>0.63972879629629631</c:v>
                </c:pt>
                <c:pt idx="38351">
                  <c:v>0.63972995370370367</c:v>
                </c:pt>
                <c:pt idx="38352">
                  <c:v>0.63973111111111103</c:v>
                </c:pt>
                <c:pt idx="38353">
                  <c:v>0.6397322685185185</c:v>
                </c:pt>
                <c:pt idx="38354">
                  <c:v>0.63973342592592597</c:v>
                </c:pt>
                <c:pt idx="38355">
                  <c:v>0.63973458333333333</c:v>
                </c:pt>
                <c:pt idx="38356">
                  <c:v>0.63973574074074069</c:v>
                </c:pt>
                <c:pt idx="38357">
                  <c:v>0.63973689814814816</c:v>
                </c:pt>
                <c:pt idx="38358">
                  <c:v>0.63973805555555563</c:v>
                </c:pt>
                <c:pt idx="38359">
                  <c:v>0.63973939814814806</c:v>
                </c:pt>
                <c:pt idx="38360">
                  <c:v>0.63974040509259267</c:v>
                </c:pt>
                <c:pt idx="38361">
                  <c:v>0.63974181712962963</c:v>
                </c:pt>
                <c:pt idx="38362">
                  <c:v>0.63974290509259257</c:v>
                </c:pt>
                <c:pt idx="38363">
                  <c:v>0.63974523148148144</c:v>
                </c:pt>
                <c:pt idx="38364">
                  <c:v>0.63974547453703701</c:v>
                </c:pt>
                <c:pt idx="38365">
                  <c:v>0.63974644675925929</c:v>
                </c:pt>
                <c:pt idx="38366">
                  <c:v>0.63974790509259261</c:v>
                </c:pt>
                <c:pt idx="38367">
                  <c:v>0.6397490393518519</c:v>
                </c:pt>
                <c:pt idx="38368">
                  <c:v>0.63974962962962967</c:v>
                </c:pt>
                <c:pt idx="38369">
                  <c:v>0.63975078703703703</c:v>
                </c:pt>
                <c:pt idx="38370">
                  <c:v>0.63975193287037035</c:v>
                </c:pt>
                <c:pt idx="38371">
                  <c:v>0.63975310185185186</c:v>
                </c:pt>
                <c:pt idx="38372">
                  <c:v>0.63975425925925922</c:v>
                </c:pt>
                <c:pt idx="38373">
                  <c:v>0.63975541666666669</c:v>
                </c:pt>
                <c:pt idx="38374">
                  <c:v>0.63975658564814808</c:v>
                </c:pt>
                <c:pt idx="38375">
                  <c:v>0.63975773148148152</c:v>
                </c:pt>
                <c:pt idx="38376">
                  <c:v>0.63975888888888888</c:v>
                </c:pt>
                <c:pt idx="38377">
                  <c:v>0.63976004629629624</c:v>
                </c:pt>
                <c:pt idx="38378">
                  <c:v>0.63976178240740733</c:v>
                </c:pt>
                <c:pt idx="38379">
                  <c:v>0.63976300925925922</c:v>
                </c:pt>
                <c:pt idx="38380">
                  <c:v>0.63976363425925931</c:v>
                </c:pt>
                <c:pt idx="38381">
                  <c:v>0.63976577546296298</c:v>
                </c:pt>
                <c:pt idx="38382">
                  <c:v>0.63976674768518516</c:v>
                </c:pt>
                <c:pt idx="38383">
                  <c:v>0.6397671412037037</c:v>
                </c:pt>
                <c:pt idx="38384">
                  <c:v>0.63976885416666673</c:v>
                </c:pt>
                <c:pt idx="38385">
                  <c:v>0.63977005787037033</c:v>
                </c:pt>
                <c:pt idx="38386">
                  <c:v>0.63977057870370369</c:v>
                </c:pt>
                <c:pt idx="38387">
                  <c:v>0.63977234953703699</c:v>
                </c:pt>
                <c:pt idx="38388">
                  <c:v>0.63977357638888888</c:v>
                </c:pt>
                <c:pt idx="38389">
                  <c:v>0.63977393518518522</c:v>
                </c:pt>
                <c:pt idx="38390">
                  <c:v>0.63977509259259258</c:v>
                </c:pt>
                <c:pt idx="38391">
                  <c:v>0.63977624999999994</c:v>
                </c:pt>
                <c:pt idx="38392">
                  <c:v>0.63977740740740741</c:v>
                </c:pt>
                <c:pt idx="38393">
                  <c:v>0.63977856481481488</c:v>
                </c:pt>
                <c:pt idx="38394">
                  <c:v>0.63977971064814809</c:v>
                </c:pt>
                <c:pt idx="38395">
                  <c:v>0.63978086805555556</c:v>
                </c:pt>
                <c:pt idx="38396">
                  <c:v>0.63978203703703707</c:v>
                </c:pt>
                <c:pt idx="38397">
                  <c:v>0.63978319444444443</c:v>
                </c:pt>
                <c:pt idx="38398">
                  <c:v>0.6397843518518519</c:v>
                </c:pt>
                <c:pt idx="38399">
                  <c:v>0.6397859953703704</c:v>
                </c:pt>
                <c:pt idx="38400">
                  <c:v>0.639786724537037</c:v>
                </c:pt>
                <c:pt idx="38401">
                  <c:v>0.63978804398148148</c:v>
                </c:pt>
                <c:pt idx="38402">
                  <c:v>0.6397896296296296</c:v>
                </c:pt>
                <c:pt idx="38403">
                  <c:v>0.63979093749999993</c:v>
                </c:pt>
                <c:pt idx="38404">
                  <c:v>0.63979146990740743</c:v>
                </c:pt>
                <c:pt idx="38405">
                  <c:v>0.63979275462962959</c:v>
                </c:pt>
                <c:pt idx="38406">
                  <c:v>0.6397952199074074</c:v>
                </c:pt>
                <c:pt idx="38407">
                  <c:v>0.63979614583333333</c:v>
                </c:pt>
                <c:pt idx="38408">
                  <c:v>0.6397973032407408</c:v>
                </c:pt>
                <c:pt idx="38409">
                  <c:v>0.63979846064814816</c:v>
                </c:pt>
                <c:pt idx="38410">
                  <c:v>0.63979961805555552</c:v>
                </c:pt>
                <c:pt idx="38411">
                  <c:v>0.63980077546296288</c:v>
                </c:pt>
                <c:pt idx="38412">
                  <c:v>0.63980193287037035</c:v>
                </c:pt>
                <c:pt idx="38413">
                  <c:v>0.63980309027777782</c:v>
                </c:pt>
                <c:pt idx="38414">
                  <c:v>0.63980424768518518</c:v>
                </c:pt>
                <c:pt idx="38415">
                  <c:v>0.63980540509259254</c:v>
                </c:pt>
                <c:pt idx="38416">
                  <c:v>0.63980655092592598</c:v>
                </c:pt>
                <c:pt idx="38417">
                  <c:v>0.63980788194444438</c:v>
                </c:pt>
                <c:pt idx="38418">
                  <c:v>0.63981008101851855</c:v>
                </c:pt>
                <c:pt idx="38419">
                  <c:v>0.63981061342592593</c:v>
                </c:pt>
                <c:pt idx="38420">
                  <c:v>0.63981182870370368</c:v>
                </c:pt>
                <c:pt idx="38421">
                  <c:v>0.63981291666666673</c:v>
                </c:pt>
                <c:pt idx="38422">
                  <c:v>0.63981356481481477</c:v>
                </c:pt>
                <c:pt idx="38423">
                  <c:v>0.63981512731481482</c:v>
                </c:pt>
                <c:pt idx="38424">
                  <c:v>0.63981615740740738</c:v>
                </c:pt>
                <c:pt idx="38425">
                  <c:v>0.63981719907407408</c:v>
                </c:pt>
                <c:pt idx="38426">
                  <c:v>0.6398190972222223</c:v>
                </c:pt>
                <c:pt idx="38427">
                  <c:v>0.63981928240740737</c:v>
                </c:pt>
                <c:pt idx="38428">
                  <c:v>0.63982043981481473</c:v>
                </c:pt>
                <c:pt idx="38429">
                  <c:v>0.6398215972222222</c:v>
                </c:pt>
                <c:pt idx="38430">
                  <c:v>0.63982276620370371</c:v>
                </c:pt>
                <c:pt idx="38431">
                  <c:v>0.63982391203703703</c:v>
                </c:pt>
                <c:pt idx="38432">
                  <c:v>0.63982508101851854</c:v>
                </c:pt>
                <c:pt idx="38433">
                  <c:v>0.6398262384259259</c:v>
                </c:pt>
                <c:pt idx="38434">
                  <c:v>0.63982738425925934</c:v>
                </c:pt>
                <c:pt idx="38435">
                  <c:v>0.63982855324074073</c:v>
                </c:pt>
                <c:pt idx="38436">
                  <c:v>0.63982971064814809</c:v>
                </c:pt>
                <c:pt idx="38437">
                  <c:v>0.63983090277777777</c:v>
                </c:pt>
                <c:pt idx="38438">
                  <c:v>0.63983210648148148</c:v>
                </c:pt>
                <c:pt idx="38439">
                  <c:v>0.63983396990740737</c:v>
                </c:pt>
                <c:pt idx="38440">
                  <c:v>0.63983443287037034</c:v>
                </c:pt>
                <c:pt idx="38441">
                  <c:v>0.63983548611111107</c:v>
                </c:pt>
                <c:pt idx="38442">
                  <c:v>0.6398376736111111</c:v>
                </c:pt>
                <c:pt idx="38443">
                  <c:v>0.63983819444444445</c:v>
                </c:pt>
                <c:pt idx="38444">
                  <c:v>0.63983915509259259</c:v>
                </c:pt>
                <c:pt idx="38445">
                  <c:v>0.63984068287037033</c:v>
                </c:pt>
                <c:pt idx="38446">
                  <c:v>0.6398412731481482</c:v>
                </c:pt>
                <c:pt idx="38447">
                  <c:v>0.63984243055555556</c:v>
                </c:pt>
                <c:pt idx="38448">
                  <c:v>0.63984358796296292</c:v>
                </c:pt>
                <c:pt idx="38449">
                  <c:v>0.63984474537037039</c:v>
                </c:pt>
                <c:pt idx="38450">
                  <c:v>0.63984591435185179</c:v>
                </c:pt>
                <c:pt idx="38451">
                  <c:v>0.63984707175925926</c:v>
                </c:pt>
                <c:pt idx="38452">
                  <c:v>0.63984821759259258</c:v>
                </c:pt>
                <c:pt idx="38453">
                  <c:v>0.63984937499999994</c:v>
                </c:pt>
                <c:pt idx="38454">
                  <c:v>0.63985053240740741</c:v>
                </c:pt>
                <c:pt idx="38455">
                  <c:v>0.63985170138888892</c:v>
                </c:pt>
                <c:pt idx="38456">
                  <c:v>0.63985314814814809</c:v>
                </c:pt>
                <c:pt idx="38457">
                  <c:v>0.63985410879629623</c:v>
                </c:pt>
                <c:pt idx="38458">
                  <c:v>0.63985560185185186</c:v>
                </c:pt>
                <c:pt idx="38459">
                  <c:v>0.63985721064814816</c:v>
                </c:pt>
                <c:pt idx="38460">
                  <c:v>0.63985754629629632</c:v>
                </c:pt>
                <c:pt idx="38461">
                  <c:v>0.63985937500000001</c:v>
                </c:pt>
                <c:pt idx="38462">
                  <c:v>0.63986054398148151</c:v>
                </c:pt>
                <c:pt idx="38463">
                  <c:v>0.63986131944444435</c:v>
                </c:pt>
                <c:pt idx="38464">
                  <c:v>0.6398628472222222</c:v>
                </c:pt>
                <c:pt idx="38465">
                  <c:v>0.63986398148148149</c:v>
                </c:pt>
                <c:pt idx="38466">
                  <c:v>0.63986442129629628</c:v>
                </c:pt>
                <c:pt idx="38467">
                  <c:v>0.63986559027777778</c:v>
                </c:pt>
                <c:pt idx="38468">
                  <c:v>0.63986674768518514</c:v>
                </c:pt>
                <c:pt idx="38469">
                  <c:v>0.63986789351851858</c:v>
                </c:pt>
                <c:pt idx="38470">
                  <c:v>0.63986905092592594</c:v>
                </c:pt>
                <c:pt idx="38471">
                  <c:v>0.6398702083333333</c:v>
                </c:pt>
                <c:pt idx="38472">
                  <c:v>0.6398713773148148</c:v>
                </c:pt>
                <c:pt idx="38473">
                  <c:v>0.63987253472222227</c:v>
                </c:pt>
                <c:pt idx="38474">
                  <c:v>0.6398736805555556</c:v>
                </c:pt>
                <c:pt idx="38475">
                  <c:v>0.63987484953703699</c:v>
                </c:pt>
                <c:pt idx="38476">
                  <c:v>0.63987620370370368</c:v>
                </c:pt>
                <c:pt idx="38477">
                  <c:v>0.63987880787037044</c:v>
                </c:pt>
                <c:pt idx="38478">
                  <c:v>0.63987950231481483</c:v>
                </c:pt>
                <c:pt idx="38479">
                  <c:v>0.63987976851851858</c:v>
                </c:pt>
                <c:pt idx="38480">
                  <c:v>0.63988067129629633</c:v>
                </c:pt>
                <c:pt idx="38481">
                  <c:v>0.6398830324074074</c:v>
                </c:pt>
                <c:pt idx="38482">
                  <c:v>0.63988340277777778</c:v>
                </c:pt>
                <c:pt idx="38483">
                  <c:v>0.63988523148148146</c:v>
                </c:pt>
                <c:pt idx="38484">
                  <c:v>0.63988630787037037</c:v>
                </c:pt>
                <c:pt idx="38485">
                  <c:v>0.63988655092592583</c:v>
                </c:pt>
                <c:pt idx="38486">
                  <c:v>0.63988809027777771</c:v>
                </c:pt>
                <c:pt idx="38487">
                  <c:v>0.63988872685185183</c:v>
                </c:pt>
                <c:pt idx="38488">
                  <c:v>0.63988989583333333</c:v>
                </c:pt>
                <c:pt idx="38489">
                  <c:v>0.63989104166666666</c:v>
                </c:pt>
                <c:pt idx="38490">
                  <c:v>0.63989221064814816</c:v>
                </c:pt>
                <c:pt idx="38491">
                  <c:v>0.63989335648148149</c:v>
                </c:pt>
                <c:pt idx="38492">
                  <c:v>0.63989451388888885</c:v>
                </c:pt>
                <c:pt idx="38493">
                  <c:v>0.63989569444444439</c:v>
                </c:pt>
                <c:pt idx="38494">
                  <c:v>0.63989682870370379</c:v>
                </c:pt>
                <c:pt idx="38495">
                  <c:v>0.63989799768518518</c:v>
                </c:pt>
                <c:pt idx="38496">
                  <c:v>0.63989914351851851</c:v>
                </c:pt>
                <c:pt idx="38497">
                  <c:v>0.63990060185185182</c:v>
                </c:pt>
                <c:pt idx="38498">
                  <c:v>0.63990333333333338</c:v>
                </c:pt>
                <c:pt idx="38499">
                  <c:v>0.639903912037037</c:v>
                </c:pt>
                <c:pt idx="38500">
                  <c:v>0.63990431712962959</c:v>
                </c:pt>
                <c:pt idx="38501">
                  <c:v>0.63990621527777769</c:v>
                </c:pt>
                <c:pt idx="38502">
                  <c:v>0.6399073842592593</c:v>
                </c:pt>
                <c:pt idx="38503">
                  <c:v>0.63990775462962957</c:v>
                </c:pt>
                <c:pt idx="38504">
                  <c:v>0.63990951388888895</c:v>
                </c:pt>
                <c:pt idx="38505">
                  <c:v>0.63991025462962958</c:v>
                </c:pt>
                <c:pt idx="38506">
                  <c:v>0.63991072916666658</c:v>
                </c:pt>
                <c:pt idx="38507">
                  <c:v>0.63991187500000002</c:v>
                </c:pt>
                <c:pt idx="38508">
                  <c:v>0.63991303240740738</c:v>
                </c:pt>
                <c:pt idx="38509">
                  <c:v>0.63991420138888888</c:v>
                </c:pt>
                <c:pt idx="38510">
                  <c:v>0.63991535879629624</c:v>
                </c:pt>
                <c:pt idx="38511">
                  <c:v>0.63991651620370371</c:v>
                </c:pt>
                <c:pt idx="38512">
                  <c:v>0.63991767361111118</c:v>
                </c:pt>
                <c:pt idx="38513">
                  <c:v>0.6399188194444444</c:v>
                </c:pt>
                <c:pt idx="38514">
                  <c:v>0.63991997685185187</c:v>
                </c:pt>
                <c:pt idx="38515">
                  <c:v>0.63992114583333326</c:v>
                </c:pt>
                <c:pt idx="38516">
                  <c:v>0.63992230324074073</c:v>
                </c:pt>
                <c:pt idx="38517">
                  <c:v>0.63992553240740735</c:v>
                </c:pt>
                <c:pt idx="38518">
                  <c:v>0.63992589120370369</c:v>
                </c:pt>
                <c:pt idx="38519">
                  <c:v>0.63992640046296301</c:v>
                </c:pt>
                <c:pt idx="38520">
                  <c:v>0.63992717592592596</c:v>
                </c:pt>
                <c:pt idx="38521">
                  <c:v>0.63992842592592591</c:v>
                </c:pt>
                <c:pt idx="38522">
                  <c:v>0.6399293981481482</c:v>
                </c:pt>
                <c:pt idx="38523">
                  <c:v>0.6399309143518519</c:v>
                </c:pt>
                <c:pt idx="38524">
                  <c:v>0.63993177083333341</c:v>
                </c:pt>
                <c:pt idx="38525">
                  <c:v>0.63993289351851845</c:v>
                </c:pt>
                <c:pt idx="38526">
                  <c:v>0.63993391203703709</c:v>
                </c:pt>
                <c:pt idx="38527">
                  <c:v>0.6399350231481481</c:v>
                </c:pt>
                <c:pt idx="38528">
                  <c:v>0.6399361921296296</c:v>
                </c:pt>
                <c:pt idx="38529">
                  <c:v>0.63993734953703707</c:v>
                </c:pt>
                <c:pt idx="38530">
                  <c:v>0.63993850694444443</c:v>
                </c:pt>
                <c:pt idx="38531">
                  <c:v>0.63993966435185179</c:v>
                </c:pt>
                <c:pt idx="38532">
                  <c:v>0.63994082175925926</c:v>
                </c:pt>
                <c:pt idx="38533">
                  <c:v>0.63994197916666673</c:v>
                </c:pt>
                <c:pt idx="38534">
                  <c:v>0.63994313657407409</c:v>
                </c:pt>
                <c:pt idx="38535">
                  <c:v>0.63994428240740742</c:v>
                </c:pt>
                <c:pt idx="38536">
                  <c:v>0.63994543981481478</c:v>
                </c:pt>
                <c:pt idx="38537">
                  <c:v>0.63994706018518521</c:v>
                </c:pt>
                <c:pt idx="38538">
                  <c:v>0.6399497106481481</c:v>
                </c:pt>
                <c:pt idx="38539">
                  <c:v>0.63995190972222227</c:v>
                </c:pt>
                <c:pt idx="38540">
                  <c:v>0.639952962962963</c:v>
                </c:pt>
                <c:pt idx="38541">
                  <c:v>0.63995329861111105</c:v>
                </c:pt>
                <c:pt idx="38542">
                  <c:v>0.63995451388888891</c:v>
                </c:pt>
                <c:pt idx="38543">
                  <c:v>0.63995625</c:v>
                </c:pt>
                <c:pt idx="38544">
                  <c:v>0.63995677083333335</c:v>
                </c:pt>
                <c:pt idx="38545">
                  <c:v>0.63995765046296293</c:v>
                </c:pt>
                <c:pt idx="38546">
                  <c:v>0.63995880787037041</c:v>
                </c:pt>
                <c:pt idx="38547">
                  <c:v>0.63995996527777776</c:v>
                </c:pt>
                <c:pt idx="38548">
                  <c:v>0.63996113425925927</c:v>
                </c:pt>
                <c:pt idx="38549">
                  <c:v>0.63996228009259259</c:v>
                </c:pt>
                <c:pt idx="38550">
                  <c:v>0.63996343749999995</c:v>
                </c:pt>
                <c:pt idx="38551">
                  <c:v>0.63996458333333339</c:v>
                </c:pt>
                <c:pt idx="38552">
                  <c:v>0.63996575231481478</c:v>
                </c:pt>
                <c:pt idx="38553">
                  <c:v>0.63996690972222225</c:v>
                </c:pt>
                <c:pt idx="38554">
                  <c:v>0.63996806712962961</c:v>
                </c:pt>
                <c:pt idx="38555">
                  <c:v>0.63996956018518525</c:v>
                </c:pt>
                <c:pt idx="38556">
                  <c:v>0.63997193287037035</c:v>
                </c:pt>
                <c:pt idx="38557">
                  <c:v>0.63997226851851852</c:v>
                </c:pt>
                <c:pt idx="38558">
                  <c:v>0.63997296296296291</c:v>
                </c:pt>
                <c:pt idx="38559">
                  <c:v>0.63997533564814812</c:v>
                </c:pt>
                <c:pt idx="38560">
                  <c:v>0.63997575231481485</c:v>
                </c:pt>
                <c:pt idx="38561">
                  <c:v>0.63997660879629625</c:v>
                </c:pt>
                <c:pt idx="38562">
                  <c:v>0.63997798611111112</c:v>
                </c:pt>
                <c:pt idx="38563">
                  <c:v>0.6399786458333333</c:v>
                </c:pt>
                <c:pt idx="38564">
                  <c:v>0.6399803819444444</c:v>
                </c:pt>
                <c:pt idx="38565">
                  <c:v>0.63998140046296292</c:v>
                </c:pt>
                <c:pt idx="38566">
                  <c:v>0.63998195601851848</c:v>
                </c:pt>
                <c:pt idx="38567">
                  <c:v>0.63998311342592584</c:v>
                </c:pt>
                <c:pt idx="38568">
                  <c:v>0.63998427083333342</c:v>
                </c:pt>
                <c:pt idx="38569">
                  <c:v>0.63998542824074078</c:v>
                </c:pt>
                <c:pt idx="38570">
                  <c:v>0.63998658564814814</c:v>
                </c:pt>
                <c:pt idx="38571">
                  <c:v>0.63998775462962965</c:v>
                </c:pt>
                <c:pt idx="38572">
                  <c:v>0.63998890046296297</c:v>
                </c:pt>
                <c:pt idx="38573">
                  <c:v>0.63999005787037044</c:v>
                </c:pt>
                <c:pt idx="38574">
                  <c:v>0.6399912152777778</c:v>
                </c:pt>
                <c:pt idx="38575">
                  <c:v>0.63999237268518516</c:v>
                </c:pt>
                <c:pt idx="38576">
                  <c:v>0.63999354166666667</c:v>
                </c:pt>
                <c:pt idx="38577">
                  <c:v>0.6399957638888889</c:v>
                </c:pt>
                <c:pt idx="38578">
                  <c:v>0.63999703703703703</c:v>
                </c:pt>
                <c:pt idx="38579">
                  <c:v>0.63999820601851853</c:v>
                </c:pt>
                <c:pt idx="38580">
                  <c:v>0.64000026620370376</c:v>
                </c:pt>
                <c:pt idx="38581">
                  <c:v>0.64000063657407402</c:v>
                </c:pt>
                <c:pt idx="38582">
                  <c:v>0.64000270833333328</c:v>
                </c:pt>
                <c:pt idx="38583">
                  <c:v>0.64000373842592584</c:v>
                </c:pt>
                <c:pt idx="38584">
                  <c:v>0.64000402777777776</c:v>
                </c:pt>
                <c:pt idx="38585">
                  <c:v>0.64000512731481485</c:v>
                </c:pt>
                <c:pt idx="38586">
                  <c:v>0.64000628472222221</c:v>
                </c:pt>
                <c:pt idx="38587">
                  <c:v>0.64000743055555553</c:v>
                </c:pt>
                <c:pt idx="38588">
                  <c:v>0.64000859953703704</c:v>
                </c:pt>
                <c:pt idx="38589">
                  <c:v>0.64000974537037036</c:v>
                </c:pt>
                <c:pt idx="38590">
                  <c:v>0.64001090277777783</c:v>
                </c:pt>
                <c:pt idx="38591">
                  <c:v>0.64001207175925923</c:v>
                </c:pt>
                <c:pt idx="38592">
                  <c:v>0.64001322916666659</c:v>
                </c:pt>
                <c:pt idx="38593">
                  <c:v>0.64001438657407406</c:v>
                </c:pt>
                <c:pt idx="38594">
                  <c:v>0.64001554398148153</c:v>
                </c:pt>
                <c:pt idx="38595">
                  <c:v>0.64001701388888887</c:v>
                </c:pt>
                <c:pt idx="38596">
                  <c:v>0.64001797453703702</c:v>
                </c:pt>
                <c:pt idx="38597">
                  <c:v>0.64001965277777773</c:v>
                </c:pt>
                <c:pt idx="38598">
                  <c:v>0.64002167824074074</c:v>
                </c:pt>
                <c:pt idx="38599">
                  <c:v>0.64002271990740744</c:v>
                </c:pt>
                <c:pt idx="38600">
                  <c:v>0.64002439814814815</c:v>
                </c:pt>
                <c:pt idx="38601">
                  <c:v>0.64002509259259255</c:v>
                </c:pt>
                <c:pt idx="38602">
                  <c:v>0.64002702546296297</c:v>
                </c:pt>
                <c:pt idx="38603">
                  <c:v>0.64002861111111109</c:v>
                </c:pt>
                <c:pt idx="38604">
                  <c:v>0.64002975694444453</c:v>
                </c:pt>
                <c:pt idx="38605">
                  <c:v>0.64003092592592592</c:v>
                </c:pt>
                <c:pt idx="38606">
                  <c:v>0.64003208333333328</c:v>
                </c:pt>
                <c:pt idx="38607">
                  <c:v>0.64003322916666661</c:v>
                </c:pt>
                <c:pt idx="38608">
                  <c:v>0.64003438657407408</c:v>
                </c:pt>
                <c:pt idx="38609">
                  <c:v>0.64003554398148155</c:v>
                </c:pt>
                <c:pt idx="38610">
                  <c:v>0.64003671296296294</c:v>
                </c:pt>
                <c:pt idx="38611">
                  <c:v>0.6400378703703703</c:v>
                </c:pt>
                <c:pt idx="38612">
                  <c:v>0.64003901620370374</c:v>
                </c:pt>
                <c:pt idx="38613">
                  <c:v>0.6400401736111111</c:v>
                </c:pt>
                <c:pt idx="38614">
                  <c:v>0.64004150462962961</c:v>
                </c:pt>
                <c:pt idx="38615">
                  <c:v>0.64004271990740735</c:v>
                </c:pt>
                <c:pt idx="38616">
                  <c:v>0.64004434027777779</c:v>
                </c:pt>
                <c:pt idx="38617">
                  <c:v>0.64004480324074076</c:v>
                </c:pt>
                <c:pt idx="38618">
                  <c:v>0.64004633101851849</c:v>
                </c:pt>
                <c:pt idx="38619">
                  <c:v>0.6400474074074074</c:v>
                </c:pt>
                <c:pt idx="38620">
                  <c:v>0.64005001157407415</c:v>
                </c:pt>
                <c:pt idx="38621">
                  <c:v>0.6400506944444444</c:v>
                </c:pt>
                <c:pt idx="38622">
                  <c:v>0.64005179398148149</c:v>
                </c:pt>
                <c:pt idx="38623">
                  <c:v>0.64005296296296299</c:v>
                </c:pt>
                <c:pt idx="38624">
                  <c:v>0.64005412037037035</c:v>
                </c:pt>
                <c:pt idx="38625">
                  <c:v>0.64005526620370368</c:v>
                </c:pt>
                <c:pt idx="38626">
                  <c:v>0.64005643518518518</c:v>
                </c:pt>
                <c:pt idx="38627">
                  <c:v>0.64005759259259265</c:v>
                </c:pt>
                <c:pt idx="38628">
                  <c:v>0.64005873842592587</c:v>
                </c:pt>
                <c:pt idx="38629">
                  <c:v>0.64005989583333334</c:v>
                </c:pt>
                <c:pt idx="38630">
                  <c:v>0.64006106481481484</c:v>
                </c:pt>
                <c:pt idx="38631">
                  <c:v>0.6400622222222222</c:v>
                </c:pt>
                <c:pt idx="38632">
                  <c:v>0.64006431712962963</c:v>
                </c:pt>
                <c:pt idx="38633">
                  <c:v>0.64006579861111113</c:v>
                </c:pt>
                <c:pt idx="38634">
                  <c:v>0.6400665509259259</c:v>
                </c:pt>
                <c:pt idx="38635">
                  <c:v>0.6400679398148148</c:v>
                </c:pt>
                <c:pt idx="38636">
                  <c:v>0.64006875000000008</c:v>
                </c:pt>
                <c:pt idx="38637">
                  <c:v>0.64007068287037039</c:v>
                </c:pt>
                <c:pt idx="38638">
                  <c:v>0.64007175925925919</c:v>
                </c:pt>
                <c:pt idx="38639">
                  <c:v>0.64007194444444449</c:v>
                </c:pt>
                <c:pt idx="38640">
                  <c:v>0.64007268518518512</c:v>
                </c:pt>
                <c:pt idx="38641">
                  <c:v>0.64007379629629624</c:v>
                </c:pt>
                <c:pt idx="38642">
                  <c:v>0.64007495370370371</c:v>
                </c:pt>
                <c:pt idx="38643">
                  <c:v>0.64007611111111107</c:v>
                </c:pt>
                <c:pt idx="38644">
                  <c:v>0.64007726851851854</c:v>
                </c:pt>
                <c:pt idx="38645">
                  <c:v>0.6400784259259259</c:v>
                </c:pt>
                <c:pt idx="38646">
                  <c:v>0.64007957175925922</c:v>
                </c:pt>
                <c:pt idx="38647">
                  <c:v>0.64008074074074073</c:v>
                </c:pt>
                <c:pt idx="38648">
                  <c:v>0.6400818981481482</c:v>
                </c:pt>
                <c:pt idx="38649">
                  <c:v>0.64008304398148153</c:v>
                </c:pt>
                <c:pt idx="38650">
                  <c:v>0.64008421296296292</c:v>
                </c:pt>
                <c:pt idx="38651">
                  <c:v>0.64008689814814812</c:v>
                </c:pt>
                <c:pt idx="38652">
                  <c:v>0.64008829861111116</c:v>
                </c:pt>
                <c:pt idx="38653">
                  <c:v>0.64008969907407409</c:v>
                </c:pt>
                <c:pt idx="38654">
                  <c:v>0.64009130787037039</c:v>
                </c:pt>
                <c:pt idx="38655">
                  <c:v>0.64009190972222219</c:v>
                </c:pt>
                <c:pt idx="38656">
                  <c:v>0.64009340277777782</c:v>
                </c:pt>
                <c:pt idx="38657">
                  <c:v>0.64009427083333326</c:v>
                </c:pt>
                <c:pt idx="38658">
                  <c:v>0.64009512731481477</c:v>
                </c:pt>
                <c:pt idx="38659">
                  <c:v>0.64009629629629627</c:v>
                </c:pt>
                <c:pt idx="38660">
                  <c:v>0.64009745370370363</c:v>
                </c:pt>
                <c:pt idx="38661">
                  <c:v>0.6400986111111111</c:v>
                </c:pt>
                <c:pt idx="38662">
                  <c:v>0.64009976851851857</c:v>
                </c:pt>
                <c:pt idx="38663">
                  <c:v>0.64010092592592593</c:v>
                </c:pt>
                <c:pt idx="38664">
                  <c:v>0.64010208333333329</c:v>
                </c:pt>
                <c:pt idx="38665">
                  <c:v>0.64010322916666673</c:v>
                </c:pt>
                <c:pt idx="38666">
                  <c:v>0.64010439814814812</c:v>
                </c:pt>
                <c:pt idx="38667">
                  <c:v>0.64010555555555559</c:v>
                </c:pt>
                <c:pt idx="38668">
                  <c:v>0.64010688657407411</c:v>
                </c:pt>
                <c:pt idx="38669">
                  <c:v>0.64010898148148143</c:v>
                </c:pt>
                <c:pt idx="38670">
                  <c:v>0.64010966435185179</c:v>
                </c:pt>
                <c:pt idx="38671">
                  <c:v>0.64011123842592588</c:v>
                </c:pt>
                <c:pt idx="38672">
                  <c:v>0.6401123842592592</c:v>
                </c:pt>
                <c:pt idx="38673">
                  <c:v>0.64011274305555554</c:v>
                </c:pt>
                <c:pt idx="38674">
                  <c:v>0.64011464120370365</c:v>
                </c:pt>
                <c:pt idx="38675">
                  <c:v>0.6401157291666667</c:v>
                </c:pt>
                <c:pt idx="38676">
                  <c:v>0.6401164236111111</c:v>
                </c:pt>
                <c:pt idx="38677">
                  <c:v>0.64011753472222221</c:v>
                </c:pt>
                <c:pt idx="38678">
                  <c:v>0.64011862268518527</c:v>
                </c:pt>
                <c:pt idx="38679">
                  <c:v>0.64011944444444446</c:v>
                </c:pt>
                <c:pt idx="38680">
                  <c:v>0.64012060185185182</c:v>
                </c:pt>
                <c:pt idx="38681">
                  <c:v>0.64012175925925918</c:v>
                </c:pt>
                <c:pt idx="38682">
                  <c:v>0.64012291666666665</c:v>
                </c:pt>
                <c:pt idx="38683">
                  <c:v>0.64012407407407412</c:v>
                </c:pt>
                <c:pt idx="38684">
                  <c:v>0.64012521990740745</c:v>
                </c:pt>
                <c:pt idx="38685">
                  <c:v>0.64012637731481481</c:v>
                </c:pt>
                <c:pt idx="38686">
                  <c:v>0.64012754629629631</c:v>
                </c:pt>
                <c:pt idx="38687">
                  <c:v>0.64012870370370378</c:v>
                </c:pt>
                <c:pt idx="38688">
                  <c:v>0.64012986111111114</c:v>
                </c:pt>
                <c:pt idx="38689">
                  <c:v>0.64013108796296292</c:v>
                </c:pt>
                <c:pt idx="38690">
                  <c:v>0.64013293981481478</c:v>
                </c:pt>
                <c:pt idx="38691">
                  <c:v>0.64013350694444449</c:v>
                </c:pt>
                <c:pt idx="38692">
                  <c:v>0.64013658564814813</c:v>
                </c:pt>
                <c:pt idx="38693">
                  <c:v>0.64013680555555552</c:v>
                </c:pt>
                <c:pt idx="38694">
                  <c:v>0.64013719907407407</c:v>
                </c:pt>
                <c:pt idx="38695">
                  <c:v>0.64013890046296296</c:v>
                </c:pt>
                <c:pt idx="38696">
                  <c:v>0.64014061342592588</c:v>
                </c:pt>
                <c:pt idx="38697">
                  <c:v>0.64014195601851853</c:v>
                </c:pt>
                <c:pt idx="38698">
                  <c:v>0.64014370370370366</c:v>
                </c:pt>
                <c:pt idx="38699">
                  <c:v>0.64014391203703702</c:v>
                </c:pt>
                <c:pt idx="38700">
                  <c:v>0.64014508101851852</c:v>
                </c:pt>
                <c:pt idx="38701">
                  <c:v>0.640146238425926</c:v>
                </c:pt>
                <c:pt idx="38702">
                  <c:v>0.64014739583333335</c:v>
                </c:pt>
                <c:pt idx="38703">
                  <c:v>0.64014855324074071</c:v>
                </c:pt>
                <c:pt idx="38704">
                  <c:v>0.64014971064814807</c:v>
                </c:pt>
                <c:pt idx="38705">
                  <c:v>0.64015086805555554</c:v>
                </c:pt>
                <c:pt idx="38706">
                  <c:v>0.64015203703703705</c:v>
                </c:pt>
                <c:pt idx="38707">
                  <c:v>0.64015319444444441</c:v>
                </c:pt>
                <c:pt idx="38708">
                  <c:v>0.64015434027777773</c:v>
                </c:pt>
                <c:pt idx="38709">
                  <c:v>0.64015550925925924</c:v>
                </c:pt>
                <c:pt idx="38710">
                  <c:v>0.64015665509259267</c:v>
                </c:pt>
                <c:pt idx="38711">
                  <c:v>0.64015863425925923</c:v>
                </c:pt>
                <c:pt idx="38712">
                  <c:v>0.64015953703703699</c:v>
                </c:pt>
                <c:pt idx="38713">
                  <c:v>0.64016047453703706</c:v>
                </c:pt>
                <c:pt idx="38714">
                  <c:v>0.64016248842592594</c:v>
                </c:pt>
                <c:pt idx="38715">
                  <c:v>0.64016300925925929</c:v>
                </c:pt>
                <c:pt idx="38716">
                  <c:v>0.64016362268518523</c:v>
                </c:pt>
                <c:pt idx="38717">
                  <c:v>0.64016498842592584</c:v>
                </c:pt>
                <c:pt idx="38718">
                  <c:v>0.64016636574074082</c:v>
                </c:pt>
                <c:pt idx="38719">
                  <c:v>0.64016711805555548</c:v>
                </c:pt>
                <c:pt idx="38720">
                  <c:v>0.64016824074074075</c:v>
                </c:pt>
                <c:pt idx="38721">
                  <c:v>0.64016938657407407</c:v>
                </c:pt>
                <c:pt idx="38722">
                  <c:v>0.64017054398148154</c:v>
                </c:pt>
                <c:pt idx="38723">
                  <c:v>0.6401717013888889</c:v>
                </c:pt>
                <c:pt idx="38724">
                  <c:v>0.64017285879629626</c:v>
                </c:pt>
                <c:pt idx="38725">
                  <c:v>0.64017402777777777</c:v>
                </c:pt>
                <c:pt idx="38726">
                  <c:v>0.64017518518518512</c:v>
                </c:pt>
                <c:pt idx="38727">
                  <c:v>0.6401763425925926</c:v>
                </c:pt>
                <c:pt idx="38728">
                  <c:v>0.64017748842592592</c:v>
                </c:pt>
                <c:pt idx="38729">
                  <c:v>0.64017864583333328</c:v>
                </c:pt>
                <c:pt idx="38730">
                  <c:v>0.64017987268518517</c:v>
                </c:pt>
                <c:pt idx="38731">
                  <c:v>0.64018172453703703</c:v>
                </c:pt>
                <c:pt idx="38732">
                  <c:v>0.64018293981481478</c:v>
                </c:pt>
                <c:pt idx="38733">
                  <c:v>0.64018339120370371</c:v>
                </c:pt>
                <c:pt idx="38734">
                  <c:v>0.64018495370370376</c:v>
                </c:pt>
                <c:pt idx="38735">
                  <c:v>0.6401860069444445</c:v>
                </c:pt>
                <c:pt idx="38736">
                  <c:v>0.64018680555555552</c:v>
                </c:pt>
                <c:pt idx="38737">
                  <c:v>0.64018809027777779</c:v>
                </c:pt>
                <c:pt idx="38738">
                  <c:v>0.64018922453703708</c:v>
                </c:pt>
                <c:pt idx="38739">
                  <c:v>0.64019021990740743</c:v>
                </c:pt>
                <c:pt idx="38740">
                  <c:v>0.6401913773148149</c:v>
                </c:pt>
                <c:pt idx="38741">
                  <c:v>0.64019253472222226</c:v>
                </c:pt>
                <c:pt idx="38742">
                  <c:v>0.64019369212962962</c:v>
                </c:pt>
                <c:pt idx="38743">
                  <c:v>0.64019484953703698</c:v>
                </c:pt>
                <c:pt idx="38744">
                  <c:v>0.64019600694444445</c:v>
                </c:pt>
                <c:pt idx="38745">
                  <c:v>0.64019716435185192</c:v>
                </c:pt>
                <c:pt idx="38746">
                  <c:v>0.64019832175925928</c:v>
                </c:pt>
                <c:pt idx="38747">
                  <c:v>0.64019947916666664</c:v>
                </c:pt>
                <c:pt idx="38748">
                  <c:v>0.64020063657407411</c:v>
                </c:pt>
                <c:pt idx="38749">
                  <c:v>0.64020184027777771</c:v>
                </c:pt>
                <c:pt idx="38750">
                  <c:v>0.64020438657407408</c:v>
                </c:pt>
                <c:pt idx="38751">
                  <c:v>0.64020506944444444</c:v>
                </c:pt>
                <c:pt idx="38752">
                  <c:v>0.64020751157407407</c:v>
                </c:pt>
                <c:pt idx="38753">
                  <c:v>0.64020774305555561</c:v>
                </c:pt>
                <c:pt idx="38754">
                  <c:v>0.64020908564814816</c:v>
                </c:pt>
                <c:pt idx="38755">
                  <c:v>0.64021118055555559</c:v>
                </c:pt>
                <c:pt idx="38756">
                  <c:v>0.64021138888888895</c:v>
                </c:pt>
                <c:pt idx="38757">
                  <c:v>0.64021224537037036</c:v>
                </c:pt>
                <c:pt idx="38758">
                  <c:v>0.64021340277777783</c:v>
                </c:pt>
                <c:pt idx="38759">
                  <c:v>0.64021457175925922</c:v>
                </c:pt>
                <c:pt idx="38760">
                  <c:v>0.64021571759259255</c:v>
                </c:pt>
                <c:pt idx="38761">
                  <c:v>0.64021687500000002</c:v>
                </c:pt>
                <c:pt idx="38762">
                  <c:v>0.64021803240740749</c:v>
                </c:pt>
                <c:pt idx="38763">
                  <c:v>0.64021920138888888</c:v>
                </c:pt>
                <c:pt idx="38764">
                  <c:v>0.64022034722222221</c:v>
                </c:pt>
                <c:pt idx="38765">
                  <c:v>0.64022150462962957</c:v>
                </c:pt>
                <c:pt idx="38766">
                  <c:v>0.64022266203703704</c:v>
                </c:pt>
                <c:pt idx="38767">
                  <c:v>0.64022593750000001</c:v>
                </c:pt>
                <c:pt idx="38768">
                  <c:v>0.64022609953703713</c:v>
                </c:pt>
                <c:pt idx="38769">
                  <c:v>0.6402268518518518</c:v>
                </c:pt>
                <c:pt idx="38770">
                  <c:v>0.64022812500000004</c:v>
                </c:pt>
                <c:pt idx="38771">
                  <c:v>0.64022938657407413</c:v>
                </c:pt>
                <c:pt idx="38772">
                  <c:v>0.64022972222222219</c:v>
                </c:pt>
                <c:pt idx="38773">
                  <c:v>0.64023126157407406</c:v>
                </c:pt>
                <c:pt idx="38774">
                  <c:v>0.64023217592592585</c:v>
                </c:pt>
                <c:pt idx="38775">
                  <c:v>0.64023311342592593</c:v>
                </c:pt>
                <c:pt idx="38776">
                  <c:v>0.64023423611111108</c:v>
                </c:pt>
                <c:pt idx="38777">
                  <c:v>0.64023540509259258</c:v>
                </c:pt>
                <c:pt idx="38778">
                  <c:v>0.64023655092592591</c:v>
                </c:pt>
                <c:pt idx="38779">
                  <c:v>0.64023771990740741</c:v>
                </c:pt>
                <c:pt idx="38780">
                  <c:v>0.64023887731481488</c:v>
                </c:pt>
                <c:pt idx="38781">
                  <c:v>0.6402400231481481</c:v>
                </c:pt>
                <c:pt idx="38782">
                  <c:v>0.64024118055555557</c:v>
                </c:pt>
                <c:pt idx="38783">
                  <c:v>0.64024233796296304</c:v>
                </c:pt>
                <c:pt idx="38784">
                  <c:v>0.64024350694444443</c:v>
                </c:pt>
                <c:pt idx="38785">
                  <c:v>0.6402446643518519</c:v>
                </c:pt>
                <c:pt idx="38786">
                  <c:v>0.64024642361111106</c:v>
                </c:pt>
                <c:pt idx="38787">
                  <c:v>0.64024699074074065</c:v>
                </c:pt>
                <c:pt idx="38788">
                  <c:v>0.64024925925925924</c:v>
                </c:pt>
                <c:pt idx="38789">
                  <c:v>0.64025030092592594</c:v>
                </c:pt>
                <c:pt idx="38790">
                  <c:v>0.64025056712962958</c:v>
                </c:pt>
                <c:pt idx="38791">
                  <c:v>0.64025222222222222</c:v>
                </c:pt>
                <c:pt idx="38792">
                  <c:v>0.64025329861111113</c:v>
                </c:pt>
                <c:pt idx="38793">
                  <c:v>0.64025391203703708</c:v>
                </c:pt>
                <c:pt idx="38794">
                  <c:v>0.64025506944444444</c:v>
                </c:pt>
                <c:pt idx="38795">
                  <c:v>0.6402562268518518</c:v>
                </c:pt>
                <c:pt idx="38796">
                  <c:v>0.64025738425925927</c:v>
                </c:pt>
                <c:pt idx="38797">
                  <c:v>0.64025854166666674</c:v>
                </c:pt>
                <c:pt idx="38798">
                  <c:v>0.64025971064814813</c:v>
                </c:pt>
                <c:pt idx="38799">
                  <c:v>0.64026085648148146</c:v>
                </c:pt>
                <c:pt idx="38800">
                  <c:v>0.64026201388888893</c:v>
                </c:pt>
                <c:pt idx="38801">
                  <c:v>0.64026318287037043</c:v>
                </c:pt>
                <c:pt idx="38802">
                  <c:v>0.64026432870370376</c:v>
                </c:pt>
                <c:pt idx="38803">
                  <c:v>0.64026549768518515</c:v>
                </c:pt>
                <c:pt idx="38804">
                  <c:v>0.64026724537037027</c:v>
                </c:pt>
                <c:pt idx="38805">
                  <c:v>0.64026855324074072</c:v>
                </c:pt>
                <c:pt idx="38806">
                  <c:v>0.64026896990740745</c:v>
                </c:pt>
                <c:pt idx="38807">
                  <c:v>0.64027103009259256</c:v>
                </c:pt>
                <c:pt idx="38808">
                  <c:v>0.64027216435185186</c:v>
                </c:pt>
                <c:pt idx="38809">
                  <c:v>0.64027263888888886</c:v>
                </c:pt>
                <c:pt idx="38810">
                  <c:v>0.64027425925925929</c:v>
                </c:pt>
                <c:pt idx="38811">
                  <c:v>0.64027538194444444</c:v>
                </c:pt>
                <c:pt idx="38812">
                  <c:v>0.64027591435185183</c:v>
                </c:pt>
                <c:pt idx="38813">
                  <c:v>0.64027740740740746</c:v>
                </c:pt>
                <c:pt idx="38814">
                  <c:v>0.64027829861111107</c:v>
                </c:pt>
                <c:pt idx="38815">
                  <c:v>0.64027937499999998</c:v>
                </c:pt>
                <c:pt idx="38816">
                  <c:v>0.64028053240740734</c:v>
                </c:pt>
                <c:pt idx="38817">
                  <c:v>0.64028168981481481</c:v>
                </c:pt>
                <c:pt idx="38818">
                  <c:v>0.64028284722222228</c:v>
                </c:pt>
                <c:pt idx="38819">
                  <c:v>0.64028401620370368</c:v>
                </c:pt>
                <c:pt idx="38820">
                  <c:v>0.640285162037037</c:v>
                </c:pt>
                <c:pt idx="38821">
                  <c:v>0.64028631944444436</c:v>
                </c:pt>
                <c:pt idx="38822">
                  <c:v>0.64028748842592598</c:v>
                </c:pt>
                <c:pt idx="38823">
                  <c:v>0.6402886342592593</c:v>
                </c:pt>
                <c:pt idx="38824">
                  <c:v>0.6402898032407407</c:v>
                </c:pt>
                <c:pt idx="38825">
                  <c:v>0.64029129629629622</c:v>
                </c:pt>
                <c:pt idx="38826">
                  <c:v>0.64029260416666667</c:v>
                </c:pt>
                <c:pt idx="38827">
                  <c:v>0.64029346064814818</c:v>
                </c:pt>
                <c:pt idx="38828">
                  <c:v>0.64029486111111111</c:v>
                </c:pt>
                <c:pt idx="38829">
                  <c:v>0.64029641203703702</c:v>
                </c:pt>
                <c:pt idx="38830">
                  <c:v>0.64029699074074076</c:v>
                </c:pt>
                <c:pt idx="38831">
                  <c:v>0.64029862268518523</c:v>
                </c:pt>
                <c:pt idx="38832">
                  <c:v>0.64030004629629633</c:v>
                </c:pt>
                <c:pt idx="38833">
                  <c:v>0.64030027777777776</c:v>
                </c:pt>
                <c:pt idx="38834">
                  <c:v>0.64030195601851847</c:v>
                </c:pt>
                <c:pt idx="38835">
                  <c:v>0.64030259259259259</c:v>
                </c:pt>
                <c:pt idx="38836">
                  <c:v>0.64030368055555553</c:v>
                </c:pt>
                <c:pt idx="38837">
                  <c:v>0.640304837962963</c:v>
                </c:pt>
                <c:pt idx="38838">
                  <c:v>0.64030599537037036</c:v>
                </c:pt>
                <c:pt idx="38839">
                  <c:v>0.64030715277777783</c:v>
                </c:pt>
                <c:pt idx="38840">
                  <c:v>0.64030831018518519</c:v>
                </c:pt>
                <c:pt idx="38841">
                  <c:v>0.6403094791666667</c:v>
                </c:pt>
                <c:pt idx="38842">
                  <c:v>0.64031063657407405</c:v>
                </c:pt>
                <c:pt idx="38843">
                  <c:v>0.64031179398148141</c:v>
                </c:pt>
                <c:pt idx="38844">
                  <c:v>0.64031293981481485</c:v>
                </c:pt>
                <c:pt idx="38845">
                  <c:v>0.64031409722222221</c:v>
                </c:pt>
                <c:pt idx="38846">
                  <c:v>0.64031525462962957</c:v>
                </c:pt>
                <c:pt idx="38847">
                  <c:v>0.64031702546296299</c:v>
                </c:pt>
                <c:pt idx="38848">
                  <c:v>0.64031876157407408</c:v>
                </c:pt>
                <c:pt idx="38849">
                  <c:v>0.64031909722222224</c:v>
                </c:pt>
                <c:pt idx="38850">
                  <c:v>0.64032055555555556</c:v>
                </c:pt>
                <c:pt idx="38851">
                  <c:v>0.6403221180555555</c:v>
                </c:pt>
                <c:pt idx="38852">
                  <c:v>0.64032236111111107</c:v>
                </c:pt>
                <c:pt idx="38853">
                  <c:v>0.64032459490740734</c:v>
                </c:pt>
                <c:pt idx="38854">
                  <c:v>0.64032575231481481</c:v>
                </c:pt>
                <c:pt idx="38855">
                  <c:v>0.64032590277777779</c:v>
                </c:pt>
                <c:pt idx="38856">
                  <c:v>0.64032682870370372</c:v>
                </c:pt>
                <c:pt idx="38857">
                  <c:v>0.64032798611111119</c:v>
                </c:pt>
                <c:pt idx="38858">
                  <c:v>0.64032914351851855</c:v>
                </c:pt>
                <c:pt idx="38859">
                  <c:v>0.64033030092592591</c:v>
                </c:pt>
                <c:pt idx="38860">
                  <c:v>0.64033146990740741</c:v>
                </c:pt>
                <c:pt idx="38861">
                  <c:v>0.64033261574074074</c:v>
                </c:pt>
                <c:pt idx="38862">
                  <c:v>0.64033377314814821</c:v>
                </c:pt>
                <c:pt idx="38863">
                  <c:v>0.64033493055555557</c:v>
                </c:pt>
                <c:pt idx="38864">
                  <c:v>0.64033608796296293</c:v>
                </c:pt>
                <c:pt idx="38865">
                  <c:v>0.6403372453703704</c:v>
                </c:pt>
                <c:pt idx="38866">
                  <c:v>0.64033856481481477</c:v>
                </c:pt>
                <c:pt idx="38867">
                  <c:v>0.640340625</c:v>
                </c:pt>
                <c:pt idx="38868">
                  <c:v>0.64034098379629634</c:v>
                </c:pt>
                <c:pt idx="38869">
                  <c:v>0.64034189814814813</c:v>
                </c:pt>
                <c:pt idx="38870">
                  <c:v>0.64034418981481478</c:v>
                </c:pt>
                <c:pt idx="38871">
                  <c:v>0.64034468750000006</c:v>
                </c:pt>
                <c:pt idx="38872">
                  <c:v>0.64034575231481483</c:v>
                </c:pt>
                <c:pt idx="38873">
                  <c:v>0.64034787037037033</c:v>
                </c:pt>
                <c:pt idx="38874">
                  <c:v>0.64034862268518522</c:v>
                </c:pt>
                <c:pt idx="38875">
                  <c:v>0.64034910879629625</c:v>
                </c:pt>
                <c:pt idx="38876">
                  <c:v>0.64035030092592593</c:v>
                </c:pt>
                <c:pt idx="38877">
                  <c:v>0.64035113425925927</c:v>
                </c:pt>
                <c:pt idx="38878">
                  <c:v>0.64035229166666674</c:v>
                </c:pt>
                <c:pt idx="38879">
                  <c:v>0.6403534490740741</c:v>
                </c:pt>
                <c:pt idx="38880">
                  <c:v>0.64035460648148146</c:v>
                </c:pt>
                <c:pt idx="38881">
                  <c:v>0.64035576388888882</c:v>
                </c:pt>
                <c:pt idx="38882">
                  <c:v>0.64035692129629629</c:v>
                </c:pt>
                <c:pt idx="38883">
                  <c:v>0.64035807870370376</c:v>
                </c:pt>
                <c:pt idx="38884">
                  <c:v>0.64035923611111112</c:v>
                </c:pt>
                <c:pt idx="38885">
                  <c:v>0.64036039351851848</c:v>
                </c:pt>
                <c:pt idx="38886">
                  <c:v>0.64036156249999998</c:v>
                </c:pt>
                <c:pt idx="38887">
                  <c:v>0.64036284722222225</c:v>
                </c:pt>
                <c:pt idx="38888">
                  <c:v>0.64036471064814815</c:v>
                </c:pt>
                <c:pt idx="38889">
                  <c:v>0.6403658333333333</c:v>
                </c:pt>
                <c:pt idx="38890">
                  <c:v>0.64036626157407406</c:v>
                </c:pt>
                <c:pt idx="38891">
                  <c:v>0.64036829861111111</c:v>
                </c:pt>
                <c:pt idx="38892">
                  <c:v>0.64036945601851858</c:v>
                </c:pt>
                <c:pt idx="38893">
                  <c:v>0.64036967592592597</c:v>
                </c:pt>
                <c:pt idx="38894">
                  <c:v>0.64037187499999992</c:v>
                </c:pt>
                <c:pt idx="38895">
                  <c:v>0.64037262731481481</c:v>
                </c:pt>
                <c:pt idx="38896">
                  <c:v>0.64037312499999999</c:v>
                </c:pt>
                <c:pt idx="38897">
                  <c:v>0.64037428240740746</c:v>
                </c:pt>
                <c:pt idx="38898">
                  <c:v>0.64037543981481482</c:v>
                </c:pt>
                <c:pt idx="38899">
                  <c:v>0.64037659722222218</c:v>
                </c:pt>
                <c:pt idx="38900">
                  <c:v>0.64037775462962965</c:v>
                </c:pt>
                <c:pt idx="38901">
                  <c:v>0.64037891203703701</c:v>
                </c:pt>
                <c:pt idx="38902">
                  <c:v>0.64038006944444448</c:v>
                </c:pt>
                <c:pt idx="38903">
                  <c:v>0.64038122685185184</c:v>
                </c:pt>
                <c:pt idx="38904">
                  <c:v>0.64038238425925931</c:v>
                </c:pt>
                <c:pt idx="38905">
                  <c:v>0.64038354166666667</c:v>
                </c:pt>
                <c:pt idx="38906">
                  <c:v>0.6403848148148148</c:v>
                </c:pt>
                <c:pt idx="38907">
                  <c:v>0.64038600694444447</c:v>
                </c:pt>
                <c:pt idx="38908">
                  <c:v>0.64038703703703703</c:v>
                </c:pt>
                <c:pt idx="38909">
                  <c:v>0.64038843749999996</c:v>
                </c:pt>
                <c:pt idx="38910">
                  <c:v>0.64039000000000001</c:v>
                </c:pt>
                <c:pt idx="38911">
                  <c:v>0.64039121527777776</c:v>
                </c:pt>
                <c:pt idx="38912">
                  <c:v>0.64039172453703708</c:v>
                </c:pt>
                <c:pt idx="38913">
                  <c:v>0.64039346064814817</c:v>
                </c:pt>
                <c:pt idx="38914">
                  <c:v>0.64039437499999996</c:v>
                </c:pt>
                <c:pt idx="38915">
                  <c:v>0.64039512731481485</c:v>
                </c:pt>
                <c:pt idx="38916">
                  <c:v>0.64039627314814807</c:v>
                </c:pt>
                <c:pt idx="38917">
                  <c:v>0.64039744212962968</c:v>
                </c:pt>
                <c:pt idx="38918">
                  <c:v>0.64039858796296301</c:v>
                </c:pt>
                <c:pt idx="38919">
                  <c:v>0.64039974537037037</c:v>
                </c:pt>
                <c:pt idx="38920">
                  <c:v>0.64040090277777773</c:v>
                </c:pt>
                <c:pt idx="38921">
                  <c:v>0.6404020601851852</c:v>
                </c:pt>
                <c:pt idx="38922">
                  <c:v>0.64040321759259267</c:v>
                </c:pt>
                <c:pt idx="38923">
                  <c:v>0.64040437500000003</c:v>
                </c:pt>
                <c:pt idx="38924">
                  <c:v>0.64040553240740739</c:v>
                </c:pt>
                <c:pt idx="38925">
                  <c:v>0.64040678240740745</c:v>
                </c:pt>
                <c:pt idx="38926">
                  <c:v>0.64040841435185181</c:v>
                </c:pt>
                <c:pt idx="38927">
                  <c:v>0.64040978009259253</c:v>
                </c:pt>
                <c:pt idx="38928">
                  <c:v>0.64041032407407406</c:v>
                </c:pt>
                <c:pt idx="38929">
                  <c:v>0.64041320601851848</c:v>
                </c:pt>
                <c:pt idx="38930">
                  <c:v>0.64041336805555549</c:v>
                </c:pt>
                <c:pt idx="38931">
                  <c:v>0.64041390046296298</c:v>
                </c:pt>
                <c:pt idx="38932">
                  <c:v>0.64041564814814811</c:v>
                </c:pt>
                <c:pt idx="38933">
                  <c:v>0.64041695601851856</c:v>
                </c:pt>
                <c:pt idx="38934">
                  <c:v>0.64041743055555556</c:v>
                </c:pt>
                <c:pt idx="38935">
                  <c:v>0.64041846064814811</c:v>
                </c:pt>
                <c:pt idx="38936">
                  <c:v>0.64042065972222229</c:v>
                </c:pt>
                <c:pt idx="38937">
                  <c:v>0.64042082175925918</c:v>
                </c:pt>
                <c:pt idx="38938">
                  <c:v>0.64042173611111108</c:v>
                </c:pt>
                <c:pt idx="38939">
                  <c:v>0.64042289351851855</c:v>
                </c:pt>
                <c:pt idx="38940">
                  <c:v>0.64042405092592591</c:v>
                </c:pt>
                <c:pt idx="38941">
                  <c:v>0.64042520833333327</c:v>
                </c:pt>
                <c:pt idx="38942">
                  <c:v>0.64042637731481478</c:v>
                </c:pt>
                <c:pt idx="38943">
                  <c:v>0.64042752314814821</c:v>
                </c:pt>
                <c:pt idx="38944">
                  <c:v>0.64042868055555557</c:v>
                </c:pt>
                <c:pt idx="38945">
                  <c:v>0.64042983796296293</c:v>
                </c:pt>
                <c:pt idx="38946">
                  <c:v>0.64043099537037029</c:v>
                </c:pt>
                <c:pt idx="38947">
                  <c:v>0.64043215277777776</c:v>
                </c:pt>
                <c:pt idx="38948">
                  <c:v>0.64043344907407407</c:v>
                </c:pt>
                <c:pt idx="38949">
                  <c:v>0.64043524305555555</c:v>
                </c:pt>
                <c:pt idx="38950">
                  <c:v>0.64043570601851851</c:v>
                </c:pt>
                <c:pt idx="38951">
                  <c:v>0.64043686342592598</c:v>
                </c:pt>
                <c:pt idx="38952">
                  <c:v>0.64043942129629627</c:v>
                </c:pt>
                <c:pt idx="38953">
                  <c:v>0.6404408217592592</c:v>
                </c:pt>
                <c:pt idx="38954">
                  <c:v>0.6404429976851852</c:v>
                </c:pt>
                <c:pt idx="38955">
                  <c:v>0.64044340277777778</c:v>
                </c:pt>
                <c:pt idx="38956">
                  <c:v>0.64044402777777776</c:v>
                </c:pt>
                <c:pt idx="38957">
                  <c:v>0.64044518518518523</c:v>
                </c:pt>
                <c:pt idx="38958">
                  <c:v>0.64044635416666673</c:v>
                </c:pt>
                <c:pt idx="38959">
                  <c:v>0.64044749999999995</c:v>
                </c:pt>
                <c:pt idx="38960">
                  <c:v>0.64044865740740742</c:v>
                </c:pt>
                <c:pt idx="38961">
                  <c:v>0.64044981481481478</c:v>
                </c:pt>
                <c:pt idx="38962">
                  <c:v>0.64045097222222225</c:v>
                </c:pt>
                <c:pt idx="38963">
                  <c:v>0.64045212962962961</c:v>
                </c:pt>
                <c:pt idx="38964">
                  <c:v>0.64045328703703697</c:v>
                </c:pt>
                <c:pt idx="38965">
                  <c:v>0.64045444444444444</c:v>
                </c:pt>
                <c:pt idx="38966">
                  <c:v>0.64045562499999997</c:v>
                </c:pt>
                <c:pt idx="38967">
                  <c:v>0.64045805555555557</c:v>
                </c:pt>
                <c:pt idx="38968">
                  <c:v>0.64045833333333335</c:v>
                </c:pt>
                <c:pt idx="38969">
                  <c:v>0.6404593287037037</c:v>
                </c:pt>
                <c:pt idx="38970">
                  <c:v>0.64046079861111116</c:v>
                </c:pt>
                <c:pt idx="38971">
                  <c:v>0.64046145833333334</c:v>
                </c:pt>
                <c:pt idx="38972">
                  <c:v>0.64046325231481482</c:v>
                </c:pt>
                <c:pt idx="38973">
                  <c:v>0.64046418981481479</c:v>
                </c:pt>
                <c:pt idx="38974">
                  <c:v>0.64046487268518515</c:v>
                </c:pt>
                <c:pt idx="38975">
                  <c:v>0.64046636574074078</c:v>
                </c:pt>
                <c:pt idx="38976">
                  <c:v>0.64046717592592595</c:v>
                </c:pt>
                <c:pt idx="38977">
                  <c:v>0.64046833333333331</c:v>
                </c:pt>
                <c:pt idx="38978">
                  <c:v>0.64046947916666674</c:v>
                </c:pt>
                <c:pt idx="38979">
                  <c:v>0.64047065972222228</c:v>
                </c:pt>
                <c:pt idx="38980">
                  <c:v>0.64047180555555561</c:v>
                </c:pt>
                <c:pt idx="38981">
                  <c:v>0.64047296296296297</c:v>
                </c:pt>
                <c:pt idx="38982">
                  <c:v>0.64047412037037033</c:v>
                </c:pt>
                <c:pt idx="38983">
                  <c:v>0.6404752777777778</c:v>
                </c:pt>
                <c:pt idx="38984">
                  <c:v>0.64047643518518516</c:v>
                </c:pt>
                <c:pt idx="38985">
                  <c:v>0.64047759259259263</c:v>
                </c:pt>
                <c:pt idx="38986">
                  <c:v>0.64047957175925918</c:v>
                </c:pt>
                <c:pt idx="38987">
                  <c:v>0.64048003472222226</c:v>
                </c:pt>
                <c:pt idx="38988">
                  <c:v>0.64048182870370363</c:v>
                </c:pt>
                <c:pt idx="38989">
                  <c:v>0.64048328703703705</c:v>
                </c:pt>
                <c:pt idx="38990">
                  <c:v>0.6404836805555556</c:v>
                </c:pt>
                <c:pt idx="38991">
                  <c:v>0.64048547453703708</c:v>
                </c:pt>
                <c:pt idx="38992">
                  <c:v>0.64048616898148147</c:v>
                </c:pt>
                <c:pt idx="38993">
                  <c:v>0.64048703703703702</c:v>
                </c:pt>
                <c:pt idx="38994">
                  <c:v>0.6404888310185185</c:v>
                </c:pt>
                <c:pt idx="38995">
                  <c:v>0.6404898726851852</c:v>
                </c:pt>
                <c:pt idx="38996">
                  <c:v>0.64049032407407414</c:v>
                </c:pt>
                <c:pt idx="38997">
                  <c:v>0.64049148148148149</c:v>
                </c:pt>
                <c:pt idx="38998">
                  <c:v>0.64049263888888885</c:v>
                </c:pt>
                <c:pt idx="38999">
                  <c:v>0.64049378472222218</c:v>
                </c:pt>
                <c:pt idx="39000">
                  <c:v>0.64049495370370368</c:v>
                </c:pt>
                <c:pt idx="39001">
                  <c:v>0.64049611111111115</c:v>
                </c:pt>
                <c:pt idx="39002">
                  <c:v>0.64049726851851851</c:v>
                </c:pt>
                <c:pt idx="39003">
                  <c:v>0.64049842592592587</c:v>
                </c:pt>
                <c:pt idx="39004">
                  <c:v>0.64049958333333334</c:v>
                </c:pt>
                <c:pt idx="39005">
                  <c:v>0.64050074074074081</c:v>
                </c:pt>
                <c:pt idx="39006">
                  <c:v>0.64050194444444442</c:v>
                </c:pt>
                <c:pt idx="39007">
                  <c:v>0.64050362268518513</c:v>
                </c:pt>
                <c:pt idx="39008">
                  <c:v>0.64050472222222221</c:v>
                </c:pt>
                <c:pt idx="39009">
                  <c:v>0.6405055092592592</c:v>
                </c:pt>
                <c:pt idx="39010">
                  <c:v>0.64050670138888888</c:v>
                </c:pt>
                <c:pt idx="39011">
                  <c:v>0.64050787037037038</c:v>
                </c:pt>
                <c:pt idx="39012">
                  <c:v>0.64050950231481485</c:v>
                </c:pt>
                <c:pt idx="39013">
                  <c:v>0.64051151620370372</c:v>
                </c:pt>
                <c:pt idx="39014">
                  <c:v>0.64051241898148148</c:v>
                </c:pt>
                <c:pt idx="39015">
                  <c:v>0.64051357638888884</c:v>
                </c:pt>
                <c:pt idx="39016">
                  <c:v>0.64051474537037034</c:v>
                </c:pt>
                <c:pt idx="39017">
                  <c:v>0.64051589120370367</c:v>
                </c:pt>
                <c:pt idx="39018">
                  <c:v>0.64051706018518517</c:v>
                </c:pt>
                <c:pt idx="39019">
                  <c:v>0.6405182060185185</c:v>
                </c:pt>
                <c:pt idx="39020">
                  <c:v>0.64051936342592597</c:v>
                </c:pt>
                <c:pt idx="39021">
                  <c:v>0.64052052083333333</c:v>
                </c:pt>
                <c:pt idx="39022">
                  <c:v>0.64052167824074069</c:v>
                </c:pt>
                <c:pt idx="39023">
                  <c:v>0.64052283564814816</c:v>
                </c:pt>
                <c:pt idx="39024">
                  <c:v>0.64052428240740744</c:v>
                </c:pt>
                <c:pt idx="39025">
                  <c:v>0.64052586805555556</c:v>
                </c:pt>
                <c:pt idx="39026">
                  <c:v>0.6405265740740741</c:v>
                </c:pt>
                <c:pt idx="39027">
                  <c:v>0.64052831018518519</c:v>
                </c:pt>
                <c:pt idx="39028">
                  <c:v>0.64052945601851852</c:v>
                </c:pt>
                <c:pt idx="39029">
                  <c:v>0.6405298611111111</c:v>
                </c:pt>
                <c:pt idx="39030">
                  <c:v>0.64053182870370362</c:v>
                </c:pt>
                <c:pt idx="39031">
                  <c:v>0.64053285879629629</c:v>
                </c:pt>
                <c:pt idx="39032">
                  <c:v>0.6405333333333334</c:v>
                </c:pt>
                <c:pt idx="39033">
                  <c:v>0.6405344097222222</c:v>
                </c:pt>
                <c:pt idx="39034">
                  <c:v>0.6405355787037037</c:v>
                </c:pt>
                <c:pt idx="39035">
                  <c:v>0.64053672453703703</c:v>
                </c:pt>
                <c:pt idx="39036">
                  <c:v>0.64053788194444439</c:v>
                </c:pt>
                <c:pt idx="39037">
                  <c:v>0.64053903935185186</c:v>
                </c:pt>
                <c:pt idx="39038">
                  <c:v>0.64054019675925933</c:v>
                </c:pt>
                <c:pt idx="39039">
                  <c:v>0.64054135416666669</c:v>
                </c:pt>
                <c:pt idx="39040">
                  <c:v>0.64054252314814819</c:v>
                </c:pt>
                <c:pt idx="39041">
                  <c:v>0.64054366898148141</c:v>
                </c:pt>
                <c:pt idx="39042">
                  <c:v>0.64054482638888888</c:v>
                </c:pt>
                <c:pt idx="39043">
                  <c:v>0.64054648148148152</c:v>
                </c:pt>
                <c:pt idx="39044">
                  <c:v>0.64054769675925927</c:v>
                </c:pt>
                <c:pt idx="39045">
                  <c:v>0.64054861111111117</c:v>
                </c:pt>
                <c:pt idx="39046">
                  <c:v>0.64054989583333333</c:v>
                </c:pt>
                <c:pt idx="39047">
                  <c:v>0.64055070601851849</c:v>
                </c:pt>
                <c:pt idx="39048">
                  <c:v>0.64055185185185182</c:v>
                </c:pt>
                <c:pt idx="39049">
                  <c:v>0.64055312500000006</c:v>
                </c:pt>
                <c:pt idx="39050">
                  <c:v>0.64055440972222222</c:v>
                </c:pt>
                <c:pt idx="39051">
                  <c:v>0.64055524305555556</c:v>
                </c:pt>
                <c:pt idx="39052">
                  <c:v>0.64055640046296292</c:v>
                </c:pt>
                <c:pt idx="39053">
                  <c:v>0.64055755787037039</c:v>
                </c:pt>
                <c:pt idx="39054">
                  <c:v>0.64055871527777775</c:v>
                </c:pt>
                <c:pt idx="39055">
                  <c:v>0.64055988425925925</c:v>
                </c:pt>
                <c:pt idx="39056">
                  <c:v>0.64056103009259258</c:v>
                </c:pt>
                <c:pt idx="39057">
                  <c:v>0.64056218749999994</c:v>
                </c:pt>
                <c:pt idx="39058">
                  <c:v>0.64056334490740741</c:v>
                </c:pt>
                <c:pt idx="39059">
                  <c:v>0.64056450231481488</c:v>
                </c:pt>
                <c:pt idx="39060">
                  <c:v>0.64056567129629638</c:v>
                </c:pt>
                <c:pt idx="39061">
                  <c:v>0.64056707175925931</c:v>
                </c:pt>
                <c:pt idx="39062">
                  <c:v>0.64056835648148147</c:v>
                </c:pt>
                <c:pt idx="39063">
                  <c:v>0.64056984953703699</c:v>
                </c:pt>
                <c:pt idx="39064">
                  <c:v>0.6405705439814815</c:v>
                </c:pt>
                <c:pt idx="39065">
                  <c:v>0.64057232638888895</c:v>
                </c:pt>
                <c:pt idx="39066">
                  <c:v>0.64057280092592594</c:v>
                </c:pt>
                <c:pt idx="39067">
                  <c:v>0.64057468750000002</c:v>
                </c:pt>
                <c:pt idx="39068">
                  <c:v>0.64057575231481489</c:v>
                </c:pt>
                <c:pt idx="39069">
                  <c:v>0.64057607638888892</c:v>
                </c:pt>
                <c:pt idx="39070">
                  <c:v>0.64057723379629627</c:v>
                </c:pt>
                <c:pt idx="39071">
                  <c:v>0.64057839120370363</c:v>
                </c:pt>
                <c:pt idx="39072">
                  <c:v>0.64057956018518514</c:v>
                </c:pt>
                <c:pt idx="39073">
                  <c:v>0.64058071759259261</c:v>
                </c:pt>
                <c:pt idx="39074">
                  <c:v>0.64058187499999997</c:v>
                </c:pt>
                <c:pt idx="39075">
                  <c:v>0.64058303240740744</c:v>
                </c:pt>
                <c:pt idx="39076">
                  <c:v>0.6405841898148148</c:v>
                </c:pt>
                <c:pt idx="39077">
                  <c:v>0.64058533564814812</c:v>
                </c:pt>
                <c:pt idx="39078">
                  <c:v>0.64058649305555559</c:v>
                </c:pt>
                <c:pt idx="39079">
                  <c:v>0.64058790509259256</c:v>
                </c:pt>
                <c:pt idx="39080">
                  <c:v>0.64059001157407403</c:v>
                </c:pt>
                <c:pt idx="39081">
                  <c:v>0.6405905671296297</c:v>
                </c:pt>
                <c:pt idx="39082">
                  <c:v>0.64059201388888887</c:v>
                </c:pt>
                <c:pt idx="39083">
                  <c:v>0.64059324074074075</c:v>
                </c:pt>
                <c:pt idx="39084">
                  <c:v>0.6405936342592593</c:v>
                </c:pt>
                <c:pt idx="39085">
                  <c:v>0.64059508101851848</c:v>
                </c:pt>
                <c:pt idx="39086">
                  <c:v>0.64059606481481479</c:v>
                </c:pt>
                <c:pt idx="39087">
                  <c:v>0.64059728009259265</c:v>
                </c:pt>
                <c:pt idx="39088">
                  <c:v>0.640599386574074</c:v>
                </c:pt>
                <c:pt idx="39089">
                  <c:v>0.64059959490740737</c:v>
                </c:pt>
                <c:pt idx="39090">
                  <c:v>0.64060038194444446</c:v>
                </c:pt>
                <c:pt idx="39091">
                  <c:v>0.64060153935185182</c:v>
                </c:pt>
                <c:pt idx="39092">
                  <c:v>0.64060270833333333</c:v>
                </c:pt>
                <c:pt idx="39093">
                  <c:v>0.64060385416666665</c:v>
                </c:pt>
                <c:pt idx="39094">
                  <c:v>0.64060501157407412</c:v>
                </c:pt>
                <c:pt idx="39095">
                  <c:v>0.64060618055555563</c:v>
                </c:pt>
                <c:pt idx="39096">
                  <c:v>0.64060733796296299</c:v>
                </c:pt>
                <c:pt idx="39097">
                  <c:v>0.64060848379629631</c:v>
                </c:pt>
                <c:pt idx="39098">
                  <c:v>0.64060964120370378</c:v>
                </c:pt>
                <c:pt idx="39099">
                  <c:v>0.64061079861111114</c:v>
                </c:pt>
                <c:pt idx="39100">
                  <c:v>0.64061254629629627</c:v>
                </c:pt>
                <c:pt idx="39101">
                  <c:v>0.64061328703703702</c:v>
                </c:pt>
                <c:pt idx="39102">
                  <c:v>0.6406149884259259</c:v>
                </c:pt>
                <c:pt idx="39103">
                  <c:v>0.64061581018518521</c:v>
                </c:pt>
                <c:pt idx="39104">
                  <c:v>0.64061666666666661</c:v>
                </c:pt>
                <c:pt idx="39105">
                  <c:v>0.64061856481481483</c:v>
                </c:pt>
                <c:pt idx="39106">
                  <c:v>0.64061974537037036</c:v>
                </c:pt>
                <c:pt idx="39107">
                  <c:v>0.64062008101851853</c:v>
                </c:pt>
                <c:pt idx="39108">
                  <c:v>0.64062271990740738</c:v>
                </c:pt>
                <c:pt idx="39109">
                  <c:v>0.64062424768518511</c:v>
                </c:pt>
                <c:pt idx="39110">
                  <c:v>0.64062510416666663</c:v>
                </c:pt>
                <c:pt idx="39111">
                  <c:v>0.64062624999999995</c:v>
                </c:pt>
                <c:pt idx="39112">
                  <c:v>0.64062741898148146</c:v>
                </c:pt>
                <c:pt idx="39113">
                  <c:v>0.64062856481481478</c:v>
                </c:pt>
                <c:pt idx="39114">
                  <c:v>0.64062973379629629</c:v>
                </c:pt>
                <c:pt idx="39115">
                  <c:v>0.64063087962962961</c:v>
                </c:pt>
                <c:pt idx="39116">
                  <c:v>0.64063204861111112</c:v>
                </c:pt>
                <c:pt idx="39117">
                  <c:v>0.64063320601851859</c:v>
                </c:pt>
                <c:pt idx="39118">
                  <c:v>0.6406343518518518</c:v>
                </c:pt>
                <c:pt idx="39119">
                  <c:v>0.64063550925925927</c:v>
                </c:pt>
                <c:pt idx="39120">
                  <c:v>0.64063697916666673</c:v>
                </c:pt>
                <c:pt idx="39121">
                  <c:v>0.6406378240740741</c:v>
                </c:pt>
                <c:pt idx="39122">
                  <c:v>0.64064096064814813</c:v>
                </c:pt>
                <c:pt idx="39123">
                  <c:v>0.64064130787037032</c:v>
                </c:pt>
                <c:pt idx="39124">
                  <c:v>0.64064189814814809</c:v>
                </c:pt>
                <c:pt idx="39125">
                  <c:v>0.6406425</c:v>
                </c:pt>
                <c:pt idx="39126">
                  <c:v>0.64064427083333331</c:v>
                </c:pt>
                <c:pt idx="39127">
                  <c:v>0.64064479166666666</c:v>
                </c:pt>
                <c:pt idx="39128">
                  <c:v>0.64064593749999998</c:v>
                </c:pt>
                <c:pt idx="39129">
                  <c:v>0.64064708333333342</c:v>
                </c:pt>
                <c:pt idx="39130">
                  <c:v>0.64064825231481481</c:v>
                </c:pt>
                <c:pt idx="39131">
                  <c:v>0.64064939814814814</c:v>
                </c:pt>
                <c:pt idx="39132">
                  <c:v>0.6406505555555555</c:v>
                </c:pt>
                <c:pt idx="39133">
                  <c:v>0.64065171296296297</c:v>
                </c:pt>
                <c:pt idx="39134">
                  <c:v>0.64065288194444447</c:v>
                </c:pt>
                <c:pt idx="39135">
                  <c:v>0.64065403935185183</c:v>
                </c:pt>
                <c:pt idx="39136">
                  <c:v>0.64065518518518516</c:v>
                </c:pt>
                <c:pt idx="39137">
                  <c:v>0.64065635416666666</c:v>
                </c:pt>
                <c:pt idx="39138">
                  <c:v>0.64065775462962959</c:v>
                </c:pt>
                <c:pt idx="39139">
                  <c:v>0.64065873842592591</c:v>
                </c:pt>
                <c:pt idx="39140">
                  <c:v>0.64066123842592593</c:v>
                </c:pt>
                <c:pt idx="39141">
                  <c:v>0.64066199074074082</c:v>
                </c:pt>
                <c:pt idx="39142">
                  <c:v>0.64066239583333329</c:v>
                </c:pt>
                <c:pt idx="39143">
                  <c:v>0.6406647685185185</c:v>
                </c:pt>
                <c:pt idx="39144">
                  <c:v>0.6406658101851852</c:v>
                </c:pt>
                <c:pt idx="39145">
                  <c:v>0.6406670138888888</c:v>
                </c:pt>
                <c:pt idx="39146">
                  <c:v>0.64066936342592595</c:v>
                </c:pt>
                <c:pt idx="39147">
                  <c:v>0.64066960648148152</c:v>
                </c:pt>
                <c:pt idx="39148">
                  <c:v>0.64067037037037033</c:v>
                </c:pt>
                <c:pt idx="39149">
                  <c:v>0.64067152777777769</c:v>
                </c:pt>
                <c:pt idx="39150">
                  <c:v>0.64067268518518516</c:v>
                </c:pt>
                <c:pt idx="39151">
                  <c:v>0.64067384259259264</c:v>
                </c:pt>
                <c:pt idx="39152">
                  <c:v>0.64067499999999999</c:v>
                </c:pt>
                <c:pt idx="39153">
                  <c:v>0.64067615740740735</c:v>
                </c:pt>
                <c:pt idx="39154">
                  <c:v>0.64067731481481482</c:v>
                </c:pt>
                <c:pt idx="39155">
                  <c:v>0.64067848379629633</c:v>
                </c:pt>
                <c:pt idx="39156">
                  <c:v>0.64067962962962965</c:v>
                </c:pt>
                <c:pt idx="39157">
                  <c:v>0.64068078703703701</c:v>
                </c:pt>
                <c:pt idx="39158">
                  <c:v>0.6406820138888889</c:v>
                </c:pt>
                <c:pt idx="39159">
                  <c:v>0.64068321759259261</c:v>
                </c:pt>
                <c:pt idx="39160">
                  <c:v>0.64068432870370362</c:v>
                </c:pt>
                <c:pt idx="39161">
                  <c:v>0.6406859606481482</c:v>
                </c:pt>
                <c:pt idx="39162">
                  <c:v>0.64068704861111103</c:v>
                </c:pt>
                <c:pt idx="39163">
                  <c:v>0.6406889930555556</c:v>
                </c:pt>
                <c:pt idx="39164">
                  <c:v>0.64069074074074073</c:v>
                </c:pt>
                <c:pt idx="39165">
                  <c:v>0.64069137731481485</c:v>
                </c:pt>
                <c:pt idx="39166">
                  <c:v>0.64069247685185182</c:v>
                </c:pt>
                <c:pt idx="39167">
                  <c:v>0.64069363425925929</c:v>
                </c:pt>
                <c:pt idx="39168">
                  <c:v>0.64069479166666665</c:v>
                </c:pt>
                <c:pt idx="39169">
                  <c:v>0.64069593749999998</c:v>
                </c:pt>
                <c:pt idx="39170">
                  <c:v>0.6406971759259259</c:v>
                </c:pt>
                <c:pt idx="39171">
                  <c:v>0.64069826388888895</c:v>
                </c:pt>
                <c:pt idx="39172">
                  <c:v>0.64069942129629631</c:v>
                </c:pt>
                <c:pt idx="39173">
                  <c:v>0.64070057870370367</c:v>
                </c:pt>
                <c:pt idx="39174">
                  <c:v>0.64070173611111103</c:v>
                </c:pt>
                <c:pt idx="39175">
                  <c:v>0.64070307870370369</c:v>
                </c:pt>
                <c:pt idx="39176">
                  <c:v>0.64070475694444451</c:v>
                </c:pt>
                <c:pt idx="39177">
                  <c:v>0.64070543981481476</c:v>
                </c:pt>
                <c:pt idx="39178">
                  <c:v>0.64070673611111106</c:v>
                </c:pt>
                <c:pt idx="39179">
                  <c:v>0.64070765046296296</c:v>
                </c:pt>
                <c:pt idx="39180">
                  <c:v>0.64070873842592591</c:v>
                </c:pt>
                <c:pt idx="39181">
                  <c:v>0.64070983796296299</c:v>
                </c:pt>
                <c:pt idx="39182">
                  <c:v>0.64071107638888891</c:v>
                </c:pt>
                <c:pt idx="39183">
                  <c:v>0.64071331018518518</c:v>
                </c:pt>
                <c:pt idx="39184">
                  <c:v>0.64071372685185179</c:v>
                </c:pt>
                <c:pt idx="39185">
                  <c:v>0.64071452546296292</c:v>
                </c:pt>
                <c:pt idx="39186">
                  <c:v>0.64071562500000001</c:v>
                </c:pt>
                <c:pt idx="39187">
                  <c:v>0.64071678240740737</c:v>
                </c:pt>
                <c:pt idx="39188">
                  <c:v>0.64071793981481484</c:v>
                </c:pt>
                <c:pt idx="39189">
                  <c:v>0.6407190972222222</c:v>
                </c:pt>
                <c:pt idx="39190">
                  <c:v>0.64072031250000006</c:v>
                </c:pt>
                <c:pt idx="39191">
                  <c:v>0.64072141203703703</c:v>
                </c:pt>
                <c:pt idx="39192">
                  <c:v>0.6407225694444445</c:v>
                </c:pt>
                <c:pt idx="39193">
                  <c:v>0.64072372685185186</c:v>
                </c:pt>
                <c:pt idx="39194">
                  <c:v>0.64072488425925922</c:v>
                </c:pt>
                <c:pt idx="39195">
                  <c:v>0.64072783564814817</c:v>
                </c:pt>
                <c:pt idx="39196">
                  <c:v>0.64072829861111114</c:v>
                </c:pt>
                <c:pt idx="39197">
                  <c:v>0.64072847222222229</c:v>
                </c:pt>
                <c:pt idx="39198">
                  <c:v>0.64073008101851847</c:v>
                </c:pt>
                <c:pt idx="39199">
                  <c:v>0.64073171296296294</c:v>
                </c:pt>
                <c:pt idx="39200">
                  <c:v>0.64073217592592591</c:v>
                </c:pt>
                <c:pt idx="39201">
                  <c:v>0.64073415509259257</c:v>
                </c:pt>
                <c:pt idx="39202">
                  <c:v>0.64073512731481486</c:v>
                </c:pt>
                <c:pt idx="39203">
                  <c:v>0.64073559027777782</c:v>
                </c:pt>
                <c:pt idx="39204">
                  <c:v>0.64073817129629629</c:v>
                </c:pt>
                <c:pt idx="39205">
                  <c:v>0.64073943287037038</c:v>
                </c:pt>
                <c:pt idx="39206">
                  <c:v>0.64074056712962968</c:v>
                </c:pt>
                <c:pt idx="39207">
                  <c:v>0.64074165509259262</c:v>
                </c:pt>
                <c:pt idx="39208">
                  <c:v>0.64074281249999998</c:v>
                </c:pt>
                <c:pt idx="39209">
                  <c:v>0.64074396990740745</c:v>
                </c:pt>
                <c:pt idx="39210">
                  <c:v>0.64074511574074067</c:v>
                </c:pt>
                <c:pt idx="39211">
                  <c:v>0.64074636574074073</c:v>
                </c:pt>
                <c:pt idx="39212">
                  <c:v>0.64074744212962964</c:v>
                </c:pt>
                <c:pt idx="39213">
                  <c:v>0.640748599537037</c:v>
                </c:pt>
                <c:pt idx="39214">
                  <c:v>0.64074974537037033</c:v>
                </c:pt>
                <c:pt idx="39215">
                  <c:v>0.64075104166666663</c:v>
                </c:pt>
                <c:pt idx="39216">
                  <c:v>0.64075303240740733</c:v>
                </c:pt>
                <c:pt idx="39217">
                  <c:v>0.64075405092592597</c:v>
                </c:pt>
                <c:pt idx="39218">
                  <c:v>0.64075457175925921</c:v>
                </c:pt>
                <c:pt idx="39219">
                  <c:v>0.64075655092592598</c:v>
                </c:pt>
                <c:pt idx="39220">
                  <c:v>0.64075724537037038</c:v>
                </c:pt>
                <c:pt idx="39221">
                  <c:v>0.64075798611111112</c:v>
                </c:pt>
                <c:pt idx="39222">
                  <c:v>0.6407606944444445</c:v>
                </c:pt>
                <c:pt idx="39223">
                  <c:v>0.64076190972222224</c:v>
                </c:pt>
                <c:pt idx="39224">
                  <c:v>0.64076297453703701</c:v>
                </c:pt>
                <c:pt idx="39225">
                  <c:v>0.64076412037037034</c:v>
                </c:pt>
                <c:pt idx="39226">
                  <c:v>0.64076528935185184</c:v>
                </c:pt>
                <c:pt idx="39227">
                  <c:v>0.6407664467592592</c:v>
                </c:pt>
                <c:pt idx="39228">
                  <c:v>0.64076759259259264</c:v>
                </c:pt>
                <c:pt idx="39229">
                  <c:v>0.64076876157407414</c:v>
                </c:pt>
                <c:pt idx="39230">
                  <c:v>0.64076990740740736</c:v>
                </c:pt>
                <c:pt idx="39231">
                  <c:v>0.64077107638888886</c:v>
                </c:pt>
                <c:pt idx="39232">
                  <c:v>0.64077223379629622</c:v>
                </c:pt>
                <c:pt idx="39233">
                  <c:v>0.64077339120370369</c:v>
                </c:pt>
                <c:pt idx="39234">
                  <c:v>0.6407745949074074</c:v>
                </c:pt>
                <c:pt idx="39235">
                  <c:v>0.64077618055555552</c:v>
                </c:pt>
                <c:pt idx="39236">
                  <c:v>0.64077725694444443</c:v>
                </c:pt>
                <c:pt idx="39237">
                  <c:v>0.64077825231481489</c:v>
                </c:pt>
                <c:pt idx="39238">
                  <c:v>0.64077930555555562</c:v>
                </c:pt>
                <c:pt idx="39239">
                  <c:v>0.64078034722222221</c:v>
                </c:pt>
                <c:pt idx="39240">
                  <c:v>0.64078247685185186</c:v>
                </c:pt>
                <c:pt idx="39241">
                  <c:v>0.64078381944444451</c:v>
                </c:pt>
                <c:pt idx="39242">
                  <c:v>0.64078497685185187</c:v>
                </c:pt>
                <c:pt idx="39243">
                  <c:v>0.64078613425925923</c:v>
                </c:pt>
                <c:pt idx="39244">
                  <c:v>0.64078729166666659</c:v>
                </c:pt>
                <c:pt idx="39245">
                  <c:v>0.64078844907407406</c:v>
                </c:pt>
                <c:pt idx="39246">
                  <c:v>0.64078960648148153</c:v>
                </c:pt>
                <c:pt idx="39247">
                  <c:v>0.64079076388888889</c:v>
                </c:pt>
                <c:pt idx="39248">
                  <c:v>0.6407919328703704</c:v>
                </c:pt>
                <c:pt idx="39249">
                  <c:v>0.64079309027777775</c:v>
                </c:pt>
                <c:pt idx="39250">
                  <c:v>0.64079423611111119</c:v>
                </c:pt>
                <c:pt idx="39251">
                  <c:v>0.64079539351851855</c:v>
                </c:pt>
                <c:pt idx="39252">
                  <c:v>0.64079655092592591</c:v>
                </c:pt>
                <c:pt idx="39253">
                  <c:v>0.64079837962962971</c:v>
                </c:pt>
                <c:pt idx="39254">
                  <c:v>0.64079887731481477</c:v>
                </c:pt>
                <c:pt idx="39255">
                  <c:v>0.64080111111111115</c:v>
                </c:pt>
                <c:pt idx="39256">
                  <c:v>0.64080185185185179</c:v>
                </c:pt>
                <c:pt idx="39257">
                  <c:v>0.64080238425925928</c:v>
                </c:pt>
                <c:pt idx="39258">
                  <c:v>0.64080421296296297</c:v>
                </c:pt>
                <c:pt idx="39259">
                  <c:v>0.64080565972222214</c:v>
                </c:pt>
                <c:pt idx="39260">
                  <c:v>0.64080579861111109</c:v>
                </c:pt>
                <c:pt idx="39261">
                  <c:v>0.64080696759259259</c:v>
                </c:pt>
                <c:pt idx="39262">
                  <c:v>0.64080811342592592</c:v>
                </c:pt>
                <c:pt idx="39263">
                  <c:v>0.64080928240740742</c:v>
                </c:pt>
                <c:pt idx="39264">
                  <c:v>0.64081043981481478</c:v>
                </c:pt>
                <c:pt idx="39265">
                  <c:v>0.64081159722222225</c:v>
                </c:pt>
                <c:pt idx="39266">
                  <c:v>0.64081275462962961</c:v>
                </c:pt>
                <c:pt idx="39267">
                  <c:v>0.64081391203703708</c:v>
                </c:pt>
                <c:pt idx="39268">
                  <c:v>0.64081506944444444</c:v>
                </c:pt>
                <c:pt idx="39269">
                  <c:v>0.6408162268518518</c:v>
                </c:pt>
                <c:pt idx="39270">
                  <c:v>0.64081829861111117</c:v>
                </c:pt>
                <c:pt idx="39271">
                  <c:v>0.64081915509259257</c:v>
                </c:pt>
                <c:pt idx="39272">
                  <c:v>0.64081986111111111</c:v>
                </c:pt>
                <c:pt idx="39273">
                  <c:v>0.64082165509259259</c:v>
                </c:pt>
                <c:pt idx="39274">
                  <c:v>0.6408228587962963</c:v>
                </c:pt>
                <c:pt idx="39275">
                  <c:v>0.64082373842592599</c:v>
                </c:pt>
                <c:pt idx="39276">
                  <c:v>0.64082557870370371</c:v>
                </c:pt>
                <c:pt idx="39277">
                  <c:v>0.64082604166666668</c:v>
                </c:pt>
                <c:pt idx="39278">
                  <c:v>0.64082692129629637</c:v>
                </c:pt>
                <c:pt idx="39279">
                  <c:v>0.64082998842592598</c:v>
                </c:pt>
                <c:pt idx="39280">
                  <c:v>0.6408304398148148</c:v>
                </c:pt>
                <c:pt idx="39281">
                  <c:v>0.64083150462962957</c:v>
                </c:pt>
                <c:pt idx="39282">
                  <c:v>0.64083266203703704</c:v>
                </c:pt>
                <c:pt idx="39283">
                  <c:v>0.64083381944444451</c:v>
                </c:pt>
                <c:pt idx="39284">
                  <c:v>0.64083496527777783</c:v>
                </c:pt>
                <c:pt idx="39285">
                  <c:v>0.64083613425925923</c:v>
                </c:pt>
                <c:pt idx="39286">
                  <c:v>0.64083729166666659</c:v>
                </c:pt>
                <c:pt idx="39287">
                  <c:v>0.64083844907407406</c:v>
                </c:pt>
                <c:pt idx="39288">
                  <c:v>0.64083960648148153</c:v>
                </c:pt>
                <c:pt idx="39289">
                  <c:v>0.64084076388888889</c:v>
                </c:pt>
                <c:pt idx="39290">
                  <c:v>0.64084192129629625</c:v>
                </c:pt>
                <c:pt idx="39291">
                  <c:v>0.64084381944444446</c:v>
                </c:pt>
                <c:pt idx="39292">
                  <c:v>0.64084484953703702</c:v>
                </c:pt>
                <c:pt idx="39293">
                  <c:v>0.64084548611111114</c:v>
                </c:pt>
                <c:pt idx="39294">
                  <c:v>0.64084741898148145</c:v>
                </c:pt>
                <c:pt idx="39295">
                  <c:v>0.64084873842592593</c:v>
                </c:pt>
                <c:pt idx="39296">
                  <c:v>0.64084899305555554</c:v>
                </c:pt>
                <c:pt idx="39297">
                  <c:v>0.64085100694444441</c:v>
                </c:pt>
                <c:pt idx="39298">
                  <c:v>0.64085196759259255</c:v>
                </c:pt>
                <c:pt idx="39299">
                  <c:v>0.64085232638888889</c:v>
                </c:pt>
                <c:pt idx="39300">
                  <c:v>0.64085348379629636</c:v>
                </c:pt>
                <c:pt idx="39301">
                  <c:v>0.64085465277777776</c:v>
                </c:pt>
                <c:pt idx="39302">
                  <c:v>0.64085581018518523</c:v>
                </c:pt>
                <c:pt idx="39303">
                  <c:v>0.64085696759259259</c:v>
                </c:pt>
                <c:pt idx="39304">
                  <c:v>0.64085812499999995</c:v>
                </c:pt>
                <c:pt idx="39305">
                  <c:v>0.64085928240740742</c:v>
                </c:pt>
                <c:pt idx="39306">
                  <c:v>0.64086043981481478</c:v>
                </c:pt>
                <c:pt idx="39307">
                  <c:v>0.64086159722222225</c:v>
                </c:pt>
                <c:pt idx="39308">
                  <c:v>0.64086275462962961</c:v>
                </c:pt>
                <c:pt idx="39309">
                  <c:v>0.64086391203703708</c:v>
                </c:pt>
                <c:pt idx="39310">
                  <c:v>0.64086535879629625</c:v>
                </c:pt>
                <c:pt idx="39311">
                  <c:v>0.64086638888888892</c:v>
                </c:pt>
                <c:pt idx="39312">
                  <c:v>0.6408675231481481</c:v>
                </c:pt>
                <c:pt idx="39313">
                  <c:v>0.6408696064814815</c:v>
                </c:pt>
                <c:pt idx="39314">
                  <c:v>0.64087025462962965</c:v>
                </c:pt>
                <c:pt idx="39315">
                  <c:v>0.64087125</c:v>
                </c:pt>
                <c:pt idx="39316">
                  <c:v>0.64087303240740745</c:v>
                </c:pt>
                <c:pt idx="39317">
                  <c:v>0.64087366898148146</c:v>
                </c:pt>
                <c:pt idx="39318">
                  <c:v>0.64087431712962961</c:v>
                </c:pt>
                <c:pt idx="39319">
                  <c:v>0.64087547453703708</c:v>
                </c:pt>
                <c:pt idx="39320">
                  <c:v>0.64087664351851847</c:v>
                </c:pt>
                <c:pt idx="39321">
                  <c:v>0.6408777893518518</c:v>
                </c:pt>
                <c:pt idx="39322">
                  <c:v>0.64087895833333341</c:v>
                </c:pt>
                <c:pt idx="39323">
                  <c:v>0.64088011574074077</c:v>
                </c:pt>
                <c:pt idx="39324">
                  <c:v>0.64088127314814813</c:v>
                </c:pt>
                <c:pt idx="39325">
                  <c:v>0.64088241898148146</c:v>
                </c:pt>
                <c:pt idx="39326">
                  <c:v>0.64088357638888893</c:v>
                </c:pt>
                <c:pt idx="39327">
                  <c:v>0.64088474537037043</c:v>
                </c:pt>
                <c:pt idx="39328">
                  <c:v>0.64088601851851856</c:v>
                </c:pt>
                <c:pt idx="39329">
                  <c:v>0.64088774305555551</c:v>
                </c:pt>
                <c:pt idx="39330">
                  <c:v>0.64088912037037038</c:v>
                </c:pt>
                <c:pt idx="39331">
                  <c:v>0.64088953703703699</c:v>
                </c:pt>
                <c:pt idx="39332">
                  <c:v>0.64089057870370369</c:v>
                </c:pt>
                <c:pt idx="39333">
                  <c:v>0.64089218749999999</c:v>
                </c:pt>
                <c:pt idx="39334">
                  <c:v>0.64089365740740745</c:v>
                </c:pt>
                <c:pt idx="39335">
                  <c:v>0.64089519675925932</c:v>
                </c:pt>
                <c:pt idx="39336">
                  <c:v>0.64089555555555555</c:v>
                </c:pt>
                <c:pt idx="39337">
                  <c:v>0.64089715277777781</c:v>
                </c:pt>
                <c:pt idx="39338">
                  <c:v>0.64089747685185183</c:v>
                </c:pt>
                <c:pt idx="39339">
                  <c:v>0.6408986342592593</c:v>
                </c:pt>
                <c:pt idx="39340">
                  <c:v>0.64089979166666666</c:v>
                </c:pt>
                <c:pt idx="39341">
                  <c:v>0.64090094907407402</c:v>
                </c:pt>
                <c:pt idx="39342">
                  <c:v>0.64090210648148149</c:v>
                </c:pt>
                <c:pt idx="39343">
                  <c:v>0.64090326388888885</c:v>
                </c:pt>
                <c:pt idx="39344">
                  <c:v>0.64090442129629632</c:v>
                </c:pt>
                <c:pt idx="39345">
                  <c:v>0.64090557870370368</c:v>
                </c:pt>
                <c:pt idx="39346">
                  <c:v>0.64090673611111104</c:v>
                </c:pt>
                <c:pt idx="39347">
                  <c:v>0.64090789351851851</c:v>
                </c:pt>
                <c:pt idx="39348">
                  <c:v>0.64090951388888895</c:v>
                </c:pt>
                <c:pt idx="39349">
                  <c:v>0.64091024305555555</c:v>
                </c:pt>
                <c:pt idx="39350">
                  <c:v>0.64091175925925925</c:v>
                </c:pt>
                <c:pt idx="39351">
                  <c:v>0.64091403935185187</c:v>
                </c:pt>
                <c:pt idx="39352">
                  <c:v>0.64091417824074071</c:v>
                </c:pt>
                <c:pt idx="39353">
                  <c:v>0.64091500000000001</c:v>
                </c:pt>
                <c:pt idx="39354">
                  <c:v>0.6409169560185185</c:v>
                </c:pt>
                <c:pt idx="39355">
                  <c:v>0.64091741898148147</c:v>
                </c:pt>
                <c:pt idx="39356">
                  <c:v>0.64091946759259266</c:v>
                </c:pt>
                <c:pt idx="39357">
                  <c:v>0.6409204282407408</c:v>
                </c:pt>
                <c:pt idx="39358">
                  <c:v>0.64092061342592588</c:v>
                </c:pt>
                <c:pt idx="39359">
                  <c:v>0.64092178240740738</c:v>
                </c:pt>
                <c:pt idx="39360">
                  <c:v>0.64092293981481474</c:v>
                </c:pt>
                <c:pt idx="39361">
                  <c:v>0.64092409722222221</c:v>
                </c:pt>
                <c:pt idx="39362">
                  <c:v>0.64092525462962968</c:v>
                </c:pt>
                <c:pt idx="39363">
                  <c:v>0.64092641203703704</c:v>
                </c:pt>
                <c:pt idx="39364">
                  <c:v>0.6409275694444444</c:v>
                </c:pt>
                <c:pt idx="39365">
                  <c:v>0.64092872685185187</c:v>
                </c:pt>
                <c:pt idx="39366">
                  <c:v>0.6409298726851852</c:v>
                </c:pt>
                <c:pt idx="39367">
                  <c:v>0.6409310416666667</c:v>
                </c:pt>
                <c:pt idx="39368">
                  <c:v>0.64093225694444445</c:v>
                </c:pt>
                <c:pt idx="39369">
                  <c:v>0.64093385416666659</c:v>
                </c:pt>
                <c:pt idx="39370">
                  <c:v>0.6409346759259259</c:v>
                </c:pt>
                <c:pt idx="39371">
                  <c:v>0.64093583333333337</c:v>
                </c:pt>
                <c:pt idx="39372">
                  <c:v>0.64093688657407411</c:v>
                </c:pt>
                <c:pt idx="39373">
                  <c:v>0.64093989583333333</c:v>
                </c:pt>
                <c:pt idx="39374">
                  <c:v>0.64094021990740746</c:v>
                </c:pt>
                <c:pt idx="39375">
                  <c:v>0.64094056712962966</c:v>
                </c:pt>
                <c:pt idx="39376">
                  <c:v>0.64094229166666661</c:v>
                </c:pt>
                <c:pt idx="39377">
                  <c:v>0.64094399305555561</c:v>
                </c:pt>
                <c:pt idx="39378">
                  <c:v>0.64094555555555555</c:v>
                </c:pt>
                <c:pt idx="39379">
                  <c:v>0.64094619212962956</c:v>
                </c:pt>
                <c:pt idx="39380">
                  <c:v>0.64094734953703703</c:v>
                </c:pt>
                <c:pt idx="39381">
                  <c:v>0.6409485069444445</c:v>
                </c:pt>
                <c:pt idx="39382">
                  <c:v>0.64094966435185186</c:v>
                </c:pt>
                <c:pt idx="39383">
                  <c:v>0.64095082175925921</c:v>
                </c:pt>
                <c:pt idx="39384">
                  <c:v>0.64095197916666657</c:v>
                </c:pt>
                <c:pt idx="39385">
                  <c:v>0.64095313657407416</c:v>
                </c:pt>
                <c:pt idx="39386">
                  <c:v>0.64095429398148152</c:v>
                </c:pt>
                <c:pt idx="39387">
                  <c:v>0.64095545138888887</c:v>
                </c:pt>
                <c:pt idx="39388">
                  <c:v>0.64095660879629623</c:v>
                </c:pt>
                <c:pt idx="39389">
                  <c:v>0.64095788194444447</c:v>
                </c:pt>
                <c:pt idx="39390">
                  <c:v>0.64095893518518521</c:v>
                </c:pt>
                <c:pt idx="39391">
                  <c:v>0.6409611458333333</c:v>
                </c:pt>
                <c:pt idx="39392">
                  <c:v>0.64096221064814818</c:v>
                </c:pt>
                <c:pt idx="39393">
                  <c:v>0.64096254629629623</c:v>
                </c:pt>
                <c:pt idx="39394">
                  <c:v>0.64096453703703704</c:v>
                </c:pt>
                <c:pt idx="39395">
                  <c:v>0.64096579861111114</c:v>
                </c:pt>
                <c:pt idx="39396">
                  <c:v>0.64096591435185191</c:v>
                </c:pt>
                <c:pt idx="39397">
                  <c:v>0.64096773148148145</c:v>
                </c:pt>
                <c:pt idx="39398">
                  <c:v>0.6409699884259259</c:v>
                </c:pt>
                <c:pt idx="39399">
                  <c:v>0.64097109953703701</c:v>
                </c:pt>
                <c:pt idx="39400">
                  <c:v>0.64097226851851852</c:v>
                </c:pt>
                <c:pt idx="39401">
                  <c:v>0.64097341435185184</c:v>
                </c:pt>
                <c:pt idx="39402">
                  <c:v>0.64097457175925932</c:v>
                </c:pt>
                <c:pt idx="39403">
                  <c:v>0.64097572916666667</c:v>
                </c:pt>
                <c:pt idx="39404">
                  <c:v>0.64097688657407403</c:v>
                </c:pt>
                <c:pt idx="39405">
                  <c:v>0.64097804398148139</c:v>
                </c:pt>
                <c:pt idx="39406">
                  <c:v>0.64097921296296301</c:v>
                </c:pt>
                <c:pt idx="39407">
                  <c:v>0.64098037037037037</c:v>
                </c:pt>
                <c:pt idx="39408">
                  <c:v>0.64098151620370369</c:v>
                </c:pt>
                <c:pt idx="39409">
                  <c:v>0.64098269675925923</c:v>
                </c:pt>
                <c:pt idx="39410">
                  <c:v>0.64098434027777773</c:v>
                </c:pt>
                <c:pt idx="39411">
                  <c:v>0.64098518518518521</c:v>
                </c:pt>
                <c:pt idx="39412">
                  <c:v>0.64098636574074075</c:v>
                </c:pt>
                <c:pt idx="39413">
                  <c:v>0.64098797453703704</c:v>
                </c:pt>
                <c:pt idx="39414">
                  <c:v>0.64098982638888891</c:v>
                </c:pt>
                <c:pt idx="39415">
                  <c:v>0.64099225694444439</c:v>
                </c:pt>
                <c:pt idx="39416">
                  <c:v>0.64099329861111121</c:v>
                </c:pt>
                <c:pt idx="39417">
                  <c:v>0.6409944675925926</c:v>
                </c:pt>
                <c:pt idx="39418">
                  <c:v>0.64099562499999996</c:v>
                </c:pt>
                <c:pt idx="39419">
                  <c:v>0.64099678240740743</c:v>
                </c:pt>
                <c:pt idx="39420">
                  <c:v>0.64099792824074076</c:v>
                </c:pt>
                <c:pt idx="39421">
                  <c:v>0.64099908564814823</c:v>
                </c:pt>
                <c:pt idx="39422">
                  <c:v>0.64100025462962962</c:v>
                </c:pt>
                <c:pt idx="39423">
                  <c:v>0.64100140046296294</c:v>
                </c:pt>
                <c:pt idx="39424">
                  <c:v>0.64100256944444445</c:v>
                </c:pt>
                <c:pt idx="39425">
                  <c:v>0.64100371527777777</c:v>
                </c:pt>
                <c:pt idx="39426">
                  <c:v>0.64100487268518525</c:v>
                </c:pt>
                <c:pt idx="39427">
                  <c:v>0.64100642361111115</c:v>
                </c:pt>
                <c:pt idx="39428">
                  <c:v>0.64100746527777774</c:v>
                </c:pt>
                <c:pt idx="39429">
                  <c:v>0.64100873842592587</c:v>
                </c:pt>
                <c:pt idx="39430">
                  <c:v>0.64101065972222226</c:v>
                </c:pt>
                <c:pt idx="39431">
                  <c:v>0.64101151620370367</c:v>
                </c:pt>
                <c:pt idx="39432">
                  <c:v>0.64101181712962962</c:v>
                </c:pt>
                <c:pt idx="39433">
                  <c:v>0.6410136111111111</c:v>
                </c:pt>
                <c:pt idx="39434">
                  <c:v>0.64101422453703705</c:v>
                </c:pt>
                <c:pt idx="39435">
                  <c:v>0.64101528935185181</c:v>
                </c:pt>
                <c:pt idx="39436">
                  <c:v>0.64101644675925928</c:v>
                </c:pt>
                <c:pt idx="39437">
                  <c:v>0.64101761574074068</c:v>
                </c:pt>
                <c:pt idx="39438">
                  <c:v>0.64101876157407411</c:v>
                </c:pt>
                <c:pt idx="39439">
                  <c:v>0.64101993055555562</c:v>
                </c:pt>
                <c:pt idx="39440">
                  <c:v>0.64102107638888883</c:v>
                </c:pt>
                <c:pt idx="39441">
                  <c:v>0.6410222337962963</c:v>
                </c:pt>
                <c:pt idx="39442">
                  <c:v>0.64102339120370377</c:v>
                </c:pt>
                <c:pt idx="39443">
                  <c:v>0.64102454861111113</c:v>
                </c:pt>
                <c:pt idx="39444">
                  <c:v>0.64102570601851849</c:v>
                </c:pt>
                <c:pt idx="39445">
                  <c:v>0.64102819444444448</c:v>
                </c:pt>
                <c:pt idx="39446">
                  <c:v>0.6410293402777778</c:v>
                </c:pt>
                <c:pt idx="39447">
                  <c:v>0.64102974537037039</c:v>
                </c:pt>
                <c:pt idx="39448">
                  <c:v>0.64103043981481478</c:v>
                </c:pt>
                <c:pt idx="39449">
                  <c:v>0.64103222222222223</c:v>
                </c:pt>
                <c:pt idx="39450">
                  <c:v>0.64103281249999999</c:v>
                </c:pt>
                <c:pt idx="39451">
                  <c:v>0.64103501157407405</c:v>
                </c:pt>
                <c:pt idx="39452">
                  <c:v>0.64103599537037037</c:v>
                </c:pt>
                <c:pt idx="39453">
                  <c:v>0.64103645833333334</c:v>
                </c:pt>
                <c:pt idx="39454">
                  <c:v>0.64103743055555551</c:v>
                </c:pt>
                <c:pt idx="39455">
                  <c:v>0.64103962962962968</c:v>
                </c:pt>
                <c:pt idx="39456">
                  <c:v>0.64103983796296293</c:v>
                </c:pt>
                <c:pt idx="39457">
                  <c:v>0.64104076388888886</c:v>
                </c:pt>
                <c:pt idx="39458">
                  <c:v>0.64104190972222219</c:v>
                </c:pt>
                <c:pt idx="39459">
                  <c:v>0.64104307870370369</c:v>
                </c:pt>
                <c:pt idx="39460">
                  <c:v>0.64104423611111117</c:v>
                </c:pt>
                <c:pt idx="39461">
                  <c:v>0.64104538194444449</c:v>
                </c:pt>
                <c:pt idx="39462">
                  <c:v>0.64104653935185185</c:v>
                </c:pt>
                <c:pt idx="39463">
                  <c:v>0.64104769675925921</c:v>
                </c:pt>
                <c:pt idx="39464">
                  <c:v>0.64104885416666668</c:v>
                </c:pt>
                <c:pt idx="39465">
                  <c:v>0.64105001157407404</c:v>
                </c:pt>
                <c:pt idx="39466">
                  <c:v>0.64105118055555554</c:v>
                </c:pt>
                <c:pt idx="39467">
                  <c:v>0.64105305555555547</c:v>
                </c:pt>
                <c:pt idx="39468">
                  <c:v>0.64105453703703708</c:v>
                </c:pt>
                <c:pt idx="39469">
                  <c:v>0.64105494212962955</c:v>
                </c:pt>
                <c:pt idx="39470">
                  <c:v>0.64105600694444442</c:v>
                </c:pt>
                <c:pt idx="39471">
                  <c:v>0.64105716435185189</c:v>
                </c:pt>
                <c:pt idx="39472">
                  <c:v>0.64105832175925925</c:v>
                </c:pt>
                <c:pt idx="39473">
                  <c:v>0.64106111111111108</c:v>
                </c:pt>
                <c:pt idx="39474">
                  <c:v>0.64106203703703701</c:v>
                </c:pt>
                <c:pt idx="39475">
                  <c:v>0.64106319444444448</c:v>
                </c:pt>
                <c:pt idx="39476">
                  <c:v>0.64106434027777781</c:v>
                </c:pt>
                <c:pt idx="39477">
                  <c:v>0.6410655092592592</c:v>
                </c:pt>
                <c:pt idx="39478">
                  <c:v>0.64106665509259264</c:v>
                </c:pt>
                <c:pt idx="39479">
                  <c:v>0.64106782407407414</c:v>
                </c:pt>
                <c:pt idx="39480">
                  <c:v>0.6410689814814815</c:v>
                </c:pt>
                <c:pt idx="39481">
                  <c:v>0.64107013888888886</c:v>
                </c:pt>
                <c:pt idx="39482">
                  <c:v>0.64107129629629622</c:v>
                </c:pt>
                <c:pt idx="39483">
                  <c:v>0.64107245370370369</c:v>
                </c:pt>
                <c:pt idx="39484">
                  <c:v>0.64107359953703702</c:v>
                </c:pt>
                <c:pt idx="39485">
                  <c:v>0.64107481481481488</c:v>
                </c:pt>
                <c:pt idx="39486">
                  <c:v>0.64107673611111105</c:v>
                </c:pt>
                <c:pt idx="39487">
                  <c:v>0.64107804398148149</c:v>
                </c:pt>
                <c:pt idx="39488">
                  <c:v>0.64107828703703695</c:v>
                </c:pt>
                <c:pt idx="39489">
                  <c:v>0.6410805439814814</c:v>
                </c:pt>
                <c:pt idx="39490">
                  <c:v>0.64108105324074072</c:v>
                </c:pt>
                <c:pt idx="39491">
                  <c:v>0.64108173611111108</c:v>
                </c:pt>
                <c:pt idx="39492">
                  <c:v>0.64108460648148147</c:v>
                </c:pt>
                <c:pt idx="39493">
                  <c:v>0.64108493055555549</c:v>
                </c:pt>
                <c:pt idx="39494">
                  <c:v>0.64108517361111106</c:v>
                </c:pt>
                <c:pt idx="39495">
                  <c:v>0.64108634259259256</c:v>
                </c:pt>
                <c:pt idx="39496">
                  <c:v>0.64108750000000003</c:v>
                </c:pt>
                <c:pt idx="39497">
                  <c:v>0.64108865740740739</c:v>
                </c:pt>
                <c:pt idx="39498">
                  <c:v>0.64108980324074072</c:v>
                </c:pt>
                <c:pt idx="39499">
                  <c:v>0.64109097222222222</c:v>
                </c:pt>
                <c:pt idx="39500">
                  <c:v>0.64109211805555555</c:v>
                </c:pt>
                <c:pt idx="39501">
                  <c:v>0.64109328703703705</c:v>
                </c:pt>
                <c:pt idx="39502">
                  <c:v>0.64109444444444441</c:v>
                </c:pt>
                <c:pt idx="39503">
                  <c:v>0.64109559027777774</c:v>
                </c:pt>
                <c:pt idx="39504">
                  <c:v>0.6410969675925926</c:v>
                </c:pt>
                <c:pt idx="39505">
                  <c:v>0.64109797453703699</c:v>
                </c:pt>
                <c:pt idx="39506">
                  <c:v>0.64109939814814809</c:v>
                </c:pt>
                <c:pt idx="39507">
                  <c:v>0.64110238425925925</c:v>
                </c:pt>
                <c:pt idx="39508">
                  <c:v>0.64110251157407405</c:v>
                </c:pt>
                <c:pt idx="39509">
                  <c:v>0.64110317129629624</c:v>
                </c:pt>
                <c:pt idx="39510">
                  <c:v>0.64110496527777772</c:v>
                </c:pt>
                <c:pt idx="39511">
                  <c:v>0.64110600694444442</c:v>
                </c:pt>
                <c:pt idx="39512">
                  <c:v>0.64110627314814816</c:v>
                </c:pt>
                <c:pt idx="39513">
                  <c:v>0.64110717592592592</c:v>
                </c:pt>
                <c:pt idx="39514">
                  <c:v>0.64110833333333339</c:v>
                </c:pt>
                <c:pt idx="39515">
                  <c:v>0.64110949074074075</c:v>
                </c:pt>
                <c:pt idx="39516">
                  <c:v>0.64111064814814811</c:v>
                </c:pt>
                <c:pt idx="39517">
                  <c:v>0.64111179398148155</c:v>
                </c:pt>
                <c:pt idx="39518">
                  <c:v>0.64111296296296305</c:v>
                </c:pt>
                <c:pt idx="39519">
                  <c:v>0.64111412037037041</c:v>
                </c:pt>
                <c:pt idx="39520">
                  <c:v>0.64111527777777777</c:v>
                </c:pt>
                <c:pt idx="39521">
                  <c:v>0.64111643518518513</c:v>
                </c:pt>
                <c:pt idx="39522">
                  <c:v>0.6411175925925926</c:v>
                </c:pt>
                <c:pt idx="39523">
                  <c:v>0.64111918981481475</c:v>
                </c:pt>
                <c:pt idx="39524">
                  <c:v>0.64112002314814809</c:v>
                </c:pt>
                <c:pt idx="39525">
                  <c:v>0.64112140046296295</c:v>
                </c:pt>
                <c:pt idx="39526">
                  <c:v>0.64112306712962963</c:v>
                </c:pt>
                <c:pt idx="39527">
                  <c:v>0.64112377314814817</c:v>
                </c:pt>
                <c:pt idx="39528">
                  <c:v>0.64112568287037031</c:v>
                </c:pt>
                <c:pt idx="39529">
                  <c:v>0.64112680555555557</c:v>
                </c:pt>
                <c:pt idx="39530">
                  <c:v>0.64112768518518515</c:v>
                </c:pt>
                <c:pt idx="39531">
                  <c:v>0.6411290277777778</c:v>
                </c:pt>
                <c:pt idx="39532">
                  <c:v>0.64112983796296297</c:v>
                </c:pt>
                <c:pt idx="39533">
                  <c:v>0.64113031249999997</c:v>
                </c:pt>
                <c:pt idx="39534">
                  <c:v>0.64113148148148147</c:v>
                </c:pt>
                <c:pt idx="39535">
                  <c:v>0.64113263888888894</c:v>
                </c:pt>
                <c:pt idx="39536">
                  <c:v>0.6411337962962963</c:v>
                </c:pt>
                <c:pt idx="39537">
                  <c:v>0.64113494212962963</c:v>
                </c:pt>
                <c:pt idx="39538">
                  <c:v>0.64113609953703699</c:v>
                </c:pt>
                <c:pt idx="39539">
                  <c:v>0.64113726851851849</c:v>
                </c:pt>
                <c:pt idx="39540">
                  <c:v>0.64113842592592596</c:v>
                </c:pt>
                <c:pt idx="39541">
                  <c:v>0.64113958333333332</c:v>
                </c:pt>
                <c:pt idx="39542">
                  <c:v>0.64114074074074068</c:v>
                </c:pt>
                <c:pt idx="39543">
                  <c:v>0.64114245370370371</c:v>
                </c:pt>
                <c:pt idx="39544">
                  <c:v>0.64114331018518522</c:v>
                </c:pt>
                <c:pt idx="39545">
                  <c:v>0.64114471064814815</c:v>
                </c:pt>
                <c:pt idx="39546">
                  <c:v>0.64114555555555564</c:v>
                </c:pt>
                <c:pt idx="39547">
                  <c:v>0.64114712962962961</c:v>
                </c:pt>
                <c:pt idx="39548">
                  <c:v>0.6411479513888888</c:v>
                </c:pt>
                <c:pt idx="39549">
                  <c:v>0.64114892361111109</c:v>
                </c:pt>
                <c:pt idx="39550">
                  <c:v>0.64115094907407411</c:v>
                </c:pt>
                <c:pt idx="39551">
                  <c:v>0.64115204861111108</c:v>
                </c:pt>
                <c:pt idx="39552">
                  <c:v>0.6411523032407408</c:v>
                </c:pt>
                <c:pt idx="39553">
                  <c:v>0.6411534722222223</c:v>
                </c:pt>
                <c:pt idx="39554">
                  <c:v>0.64115464120370369</c:v>
                </c:pt>
                <c:pt idx="39555">
                  <c:v>0.64115578703703702</c:v>
                </c:pt>
                <c:pt idx="39556">
                  <c:v>0.64115693287037046</c:v>
                </c:pt>
                <c:pt idx="39557">
                  <c:v>0.64115810185185185</c:v>
                </c:pt>
                <c:pt idx="39558">
                  <c:v>0.64115924768518517</c:v>
                </c:pt>
                <c:pt idx="39559">
                  <c:v>0.64116040509259253</c:v>
                </c:pt>
                <c:pt idx="39560">
                  <c:v>0.64116157407407404</c:v>
                </c:pt>
                <c:pt idx="39561">
                  <c:v>0.64116271990740747</c:v>
                </c:pt>
                <c:pt idx="39562">
                  <c:v>0.64116392361111119</c:v>
                </c:pt>
                <c:pt idx="39563">
                  <c:v>0.64116565972222228</c:v>
                </c:pt>
                <c:pt idx="39564">
                  <c:v>0.64116697916666665</c:v>
                </c:pt>
                <c:pt idx="39565">
                  <c:v>0.64116739583333326</c:v>
                </c:pt>
                <c:pt idx="39566">
                  <c:v>0.64116900462962967</c:v>
                </c:pt>
                <c:pt idx="39567">
                  <c:v>0.64116969907407406</c:v>
                </c:pt>
                <c:pt idx="39568">
                  <c:v>0.64117178240740735</c:v>
                </c:pt>
                <c:pt idx="39569">
                  <c:v>0.64117275462962964</c:v>
                </c:pt>
                <c:pt idx="39570">
                  <c:v>0.64117315972222222</c:v>
                </c:pt>
                <c:pt idx="39571">
                  <c:v>0.64117430555555555</c:v>
                </c:pt>
                <c:pt idx="39572">
                  <c:v>0.64117546296296291</c:v>
                </c:pt>
                <c:pt idx="39573">
                  <c:v>0.64117662037037038</c:v>
                </c:pt>
                <c:pt idx="39574">
                  <c:v>0.64117777777777785</c:v>
                </c:pt>
                <c:pt idx="39575">
                  <c:v>0.64117893518518521</c:v>
                </c:pt>
                <c:pt idx="39576">
                  <c:v>0.64118009259259257</c:v>
                </c:pt>
                <c:pt idx="39577">
                  <c:v>0.64118123842592589</c:v>
                </c:pt>
                <c:pt idx="39578">
                  <c:v>0.6411824074074074</c:v>
                </c:pt>
                <c:pt idx="39579">
                  <c:v>0.64118355324074072</c:v>
                </c:pt>
                <c:pt idx="39580">
                  <c:v>0.64118472222222223</c:v>
                </c:pt>
                <c:pt idx="39581">
                  <c:v>0.64118611111111112</c:v>
                </c:pt>
                <c:pt idx="39582">
                  <c:v>0.64118762731481482</c:v>
                </c:pt>
                <c:pt idx="39583">
                  <c:v>0.64118878472222229</c:v>
                </c:pt>
                <c:pt idx="39584">
                  <c:v>0.64118937500000006</c:v>
                </c:pt>
                <c:pt idx="39585">
                  <c:v>0.64119070601851857</c:v>
                </c:pt>
                <c:pt idx="39586">
                  <c:v>0.64119283564814822</c:v>
                </c:pt>
                <c:pt idx="39587">
                  <c:v>0.64119329861111118</c:v>
                </c:pt>
                <c:pt idx="39588">
                  <c:v>0.64119451388888882</c:v>
                </c:pt>
                <c:pt idx="39589">
                  <c:v>0.64119582175925927</c:v>
                </c:pt>
                <c:pt idx="39590">
                  <c:v>0.64119628472222223</c:v>
                </c:pt>
                <c:pt idx="39591">
                  <c:v>0.64119745370370373</c:v>
                </c:pt>
                <c:pt idx="39592">
                  <c:v>0.64119861111111109</c:v>
                </c:pt>
                <c:pt idx="39593">
                  <c:v>0.64119976851851856</c:v>
                </c:pt>
                <c:pt idx="39594">
                  <c:v>0.64120092592592592</c:v>
                </c:pt>
                <c:pt idx="39595">
                  <c:v>0.64120208333333339</c:v>
                </c:pt>
                <c:pt idx="39596">
                  <c:v>0.64120322916666672</c:v>
                </c:pt>
                <c:pt idx="39597">
                  <c:v>0.64120438657407408</c:v>
                </c:pt>
                <c:pt idx="39598">
                  <c:v>0.64120555555555558</c:v>
                </c:pt>
                <c:pt idx="39599">
                  <c:v>0.64120670138888891</c:v>
                </c:pt>
                <c:pt idx="39600">
                  <c:v>0.64120795138888886</c:v>
                </c:pt>
                <c:pt idx="39601">
                  <c:v>0.64120910879629622</c:v>
                </c:pt>
                <c:pt idx="39602">
                  <c:v>0.64121031250000005</c:v>
                </c:pt>
                <c:pt idx="39603">
                  <c:v>0.64121141203703702</c:v>
                </c:pt>
                <c:pt idx="39604">
                  <c:v>0.64121350694444446</c:v>
                </c:pt>
                <c:pt idx="39605">
                  <c:v>0.64121452546296298</c:v>
                </c:pt>
                <c:pt idx="39606">
                  <c:v>0.64121495370370374</c:v>
                </c:pt>
                <c:pt idx="39607">
                  <c:v>0.64121662037037042</c:v>
                </c:pt>
                <c:pt idx="39608">
                  <c:v>0.6412175</c:v>
                </c:pt>
                <c:pt idx="39609">
                  <c:v>0.64121828703703709</c:v>
                </c:pt>
                <c:pt idx="39610">
                  <c:v>0.64121944444444445</c:v>
                </c:pt>
                <c:pt idx="39611">
                  <c:v>0.64122060185185181</c:v>
                </c:pt>
                <c:pt idx="39612">
                  <c:v>0.64122175925925928</c:v>
                </c:pt>
                <c:pt idx="39613">
                  <c:v>0.64122291666666675</c:v>
                </c:pt>
                <c:pt idx="39614">
                  <c:v>0.64122407407407411</c:v>
                </c:pt>
                <c:pt idx="39615">
                  <c:v>0.64122523148148147</c:v>
                </c:pt>
                <c:pt idx="39616">
                  <c:v>0.64122640046296298</c:v>
                </c:pt>
                <c:pt idx="39617">
                  <c:v>0.6412275462962963</c:v>
                </c:pt>
                <c:pt idx="39618">
                  <c:v>0.64122869212962963</c:v>
                </c:pt>
                <c:pt idx="39619">
                  <c:v>0.64122984953703699</c:v>
                </c:pt>
                <c:pt idx="39620">
                  <c:v>0.64123120370370368</c:v>
                </c:pt>
                <c:pt idx="39621">
                  <c:v>0.64123237268518518</c:v>
                </c:pt>
                <c:pt idx="39622">
                  <c:v>0.64123357638888889</c:v>
                </c:pt>
                <c:pt idx="39623">
                  <c:v>0.64123635416666669</c:v>
                </c:pt>
                <c:pt idx="39624">
                  <c:v>0.64123680555555551</c:v>
                </c:pt>
                <c:pt idx="39625">
                  <c:v>0.64123738425925925</c:v>
                </c:pt>
                <c:pt idx="39626">
                  <c:v>0.64123861111111113</c:v>
                </c:pt>
                <c:pt idx="39627">
                  <c:v>0.64123953703703707</c:v>
                </c:pt>
                <c:pt idx="39628">
                  <c:v>0.64124027777777781</c:v>
                </c:pt>
                <c:pt idx="39629">
                  <c:v>0.64124143518518517</c:v>
                </c:pt>
                <c:pt idx="39630">
                  <c:v>0.64124259259259264</c:v>
                </c:pt>
                <c:pt idx="39631">
                  <c:v>0.64124375</c:v>
                </c:pt>
                <c:pt idx="39632">
                  <c:v>0.64124490740740736</c:v>
                </c:pt>
                <c:pt idx="39633">
                  <c:v>0.64124606481481483</c:v>
                </c:pt>
                <c:pt idx="39634">
                  <c:v>0.64124722222222219</c:v>
                </c:pt>
                <c:pt idx="39635">
                  <c:v>0.64124837962962966</c:v>
                </c:pt>
                <c:pt idx="39636">
                  <c:v>0.64124953703703702</c:v>
                </c:pt>
                <c:pt idx="39637">
                  <c:v>0.64125068287037035</c:v>
                </c:pt>
                <c:pt idx="39638">
                  <c:v>0.64125184027777782</c:v>
                </c:pt>
                <c:pt idx="39639">
                  <c:v>0.6412531944444444</c:v>
                </c:pt>
                <c:pt idx="39640">
                  <c:v>0.64125450231481484</c:v>
                </c:pt>
                <c:pt idx="39641">
                  <c:v>0.64125614583333335</c:v>
                </c:pt>
                <c:pt idx="39642">
                  <c:v>0.6412566666666667</c:v>
                </c:pt>
                <c:pt idx="39643">
                  <c:v>0.64125861111111104</c:v>
                </c:pt>
                <c:pt idx="39644">
                  <c:v>0.64125890046296297</c:v>
                </c:pt>
                <c:pt idx="39645">
                  <c:v>0.64126012731481485</c:v>
                </c:pt>
                <c:pt idx="39646">
                  <c:v>0.64126197916666672</c:v>
                </c:pt>
                <c:pt idx="39647">
                  <c:v>0.6412622569444445</c:v>
                </c:pt>
                <c:pt idx="39648">
                  <c:v>0.641263425925926</c:v>
                </c:pt>
                <c:pt idx="39649">
                  <c:v>0.64126458333333336</c:v>
                </c:pt>
                <c:pt idx="39650">
                  <c:v>0.64126574074074072</c:v>
                </c:pt>
                <c:pt idx="39651">
                  <c:v>0.64126689814814819</c:v>
                </c:pt>
                <c:pt idx="39652">
                  <c:v>0.64126805555555555</c:v>
                </c:pt>
                <c:pt idx="39653">
                  <c:v>0.64126920138888888</c:v>
                </c:pt>
                <c:pt idx="39654">
                  <c:v>0.64127037037037038</c:v>
                </c:pt>
                <c:pt idx="39655">
                  <c:v>0.64127152777777774</c:v>
                </c:pt>
                <c:pt idx="39656">
                  <c:v>0.64127268518518521</c:v>
                </c:pt>
                <c:pt idx="39657">
                  <c:v>0.64127383101851854</c:v>
                </c:pt>
                <c:pt idx="39658">
                  <c:v>0.64127509259259252</c:v>
                </c:pt>
                <c:pt idx="39659">
                  <c:v>0.64127662037037036</c:v>
                </c:pt>
                <c:pt idx="39660">
                  <c:v>0.64127730324074073</c:v>
                </c:pt>
                <c:pt idx="39661">
                  <c:v>0.64127934027777778</c:v>
                </c:pt>
                <c:pt idx="39662">
                  <c:v>0.64128049768518525</c:v>
                </c:pt>
                <c:pt idx="39663">
                  <c:v>0.6412808333333333</c:v>
                </c:pt>
                <c:pt idx="39664">
                  <c:v>0.64128280092592593</c:v>
                </c:pt>
                <c:pt idx="39665">
                  <c:v>0.64128337962962956</c:v>
                </c:pt>
                <c:pt idx="39666">
                  <c:v>0.64128424768518522</c:v>
                </c:pt>
                <c:pt idx="39667">
                  <c:v>0.64128540509259258</c:v>
                </c:pt>
                <c:pt idx="39668">
                  <c:v>0.64128658564814811</c:v>
                </c:pt>
                <c:pt idx="39669">
                  <c:v>0.64128773148148155</c:v>
                </c:pt>
                <c:pt idx="39670">
                  <c:v>0.64128888888888891</c:v>
                </c:pt>
                <c:pt idx="39671">
                  <c:v>0.64129004629629627</c:v>
                </c:pt>
                <c:pt idx="39672">
                  <c:v>0.64129119212962959</c:v>
                </c:pt>
                <c:pt idx="39673">
                  <c:v>0.6412923611111111</c:v>
                </c:pt>
                <c:pt idx="39674">
                  <c:v>0.64129351851851857</c:v>
                </c:pt>
                <c:pt idx="39675">
                  <c:v>0.64129467592592593</c:v>
                </c:pt>
                <c:pt idx="39676">
                  <c:v>0.64129584490740743</c:v>
                </c:pt>
                <c:pt idx="39677">
                  <c:v>0.64129762731481477</c:v>
                </c:pt>
                <c:pt idx="39678">
                  <c:v>0.64129843749999993</c:v>
                </c:pt>
                <c:pt idx="39679">
                  <c:v>0.64129947916666663</c:v>
                </c:pt>
                <c:pt idx="39680">
                  <c:v>0.64130155092592589</c:v>
                </c:pt>
                <c:pt idx="39681">
                  <c:v>0.64130243055555558</c:v>
                </c:pt>
                <c:pt idx="39682">
                  <c:v>0.64130280092592595</c:v>
                </c:pt>
                <c:pt idx="39683">
                  <c:v>0.64130482638888886</c:v>
                </c:pt>
                <c:pt idx="39684">
                  <c:v>0.64130576388888894</c:v>
                </c:pt>
                <c:pt idx="39685">
                  <c:v>0.64130624999999997</c:v>
                </c:pt>
                <c:pt idx="39686">
                  <c:v>0.64130740740740744</c:v>
                </c:pt>
                <c:pt idx="39687">
                  <c:v>0.6413085648148148</c:v>
                </c:pt>
                <c:pt idx="39688">
                  <c:v>0.64130972222222227</c:v>
                </c:pt>
                <c:pt idx="39689">
                  <c:v>0.64131087962962963</c:v>
                </c:pt>
                <c:pt idx="39690">
                  <c:v>0.6413120370370371</c:v>
                </c:pt>
                <c:pt idx="39691">
                  <c:v>0.64131319444444446</c:v>
                </c:pt>
                <c:pt idx="39692">
                  <c:v>0.64131434027777778</c:v>
                </c:pt>
                <c:pt idx="39693">
                  <c:v>0.64131550925925929</c:v>
                </c:pt>
                <c:pt idx="39694">
                  <c:v>0.64131666666666665</c:v>
                </c:pt>
                <c:pt idx="39695">
                  <c:v>0.64131809027777775</c:v>
                </c:pt>
                <c:pt idx="39696">
                  <c:v>0.64131931712962964</c:v>
                </c:pt>
                <c:pt idx="39697">
                  <c:v>0.64132064814814815</c:v>
                </c:pt>
                <c:pt idx="39698">
                  <c:v>0.64132135416666669</c:v>
                </c:pt>
                <c:pt idx="39699">
                  <c:v>0.64132309027777779</c:v>
                </c:pt>
                <c:pt idx="39700">
                  <c:v>0.64132370370370373</c:v>
                </c:pt>
                <c:pt idx="39701">
                  <c:v>0.64132510416666666</c:v>
                </c:pt>
                <c:pt idx="39702">
                  <c:v>0.64132621527777778</c:v>
                </c:pt>
                <c:pt idx="39703">
                  <c:v>0.64132724537037034</c:v>
                </c:pt>
                <c:pt idx="39704">
                  <c:v>0.6413282407407408</c:v>
                </c:pt>
                <c:pt idx="39705">
                  <c:v>0.64132938657407401</c:v>
                </c:pt>
                <c:pt idx="39706">
                  <c:v>0.64133055555555551</c:v>
                </c:pt>
                <c:pt idx="39707">
                  <c:v>0.64133170138888895</c:v>
                </c:pt>
                <c:pt idx="39708">
                  <c:v>0.64133287037037046</c:v>
                </c:pt>
                <c:pt idx="39709">
                  <c:v>0.64133402777777782</c:v>
                </c:pt>
                <c:pt idx="39710">
                  <c:v>0.64133518518518517</c:v>
                </c:pt>
                <c:pt idx="39711">
                  <c:v>0.64133634259259253</c:v>
                </c:pt>
                <c:pt idx="39712">
                  <c:v>0.6413375</c:v>
                </c:pt>
                <c:pt idx="39713">
                  <c:v>0.64133865740740748</c:v>
                </c:pt>
                <c:pt idx="39714">
                  <c:v>0.64133996527777781</c:v>
                </c:pt>
                <c:pt idx="39715">
                  <c:v>0.64134124999999997</c:v>
                </c:pt>
                <c:pt idx="39716">
                  <c:v>0.64134298611111107</c:v>
                </c:pt>
                <c:pt idx="39717">
                  <c:v>0.64134366898148154</c:v>
                </c:pt>
                <c:pt idx="39718">
                  <c:v>0.64134535879629628</c:v>
                </c:pt>
                <c:pt idx="39719">
                  <c:v>0.64134592592592599</c:v>
                </c:pt>
                <c:pt idx="39720">
                  <c:v>0.64134793981481486</c:v>
                </c:pt>
                <c:pt idx="39721">
                  <c:v>0.64134869212962964</c:v>
                </c:pt>
                <c:pt idx="39722">
                  <c:v>0.6413491203703704</c:v>
                </c:pt>
                <c:pt idx="39723">
                  <c:v>0.64135021990740737</c:v>
                </c:pt>
                <c:pt idx="39724">
                  <c:v>0.64135138888888887</c:v>
                </c:pt>
                <c:pt idx="39725">
                  <c:v>0.64135254629629634</c:v>
                </c:pt>
                <c:pt idx="39726">
                  <c:v>0.6413537037037037</c:v>
                </c:pt>
                <c:pt idx="39727">
                  <c:v>0.64135486111111106</c:v>
                </c:pt>
                <c:pt idx="39728">
                  <c:v>0.64135601851851853</c:v>
                </c:pt>
                <c:pt idx="39729">
                  <c:v>0.641357175925926</c:v>
                </c:pt>
                <c:pt idx="39730">
                  <c:v>0.64135833333333336</c:v>
                </c:pt>
                <c:pt idx="39731">
                  <c:v>0.64135949074074072</c:v>
                </c:pt>
                <c:pt idx="39732">
                  <c:v>0.64136064814814808</c:v>
                </c:pt>
                <c:pt idx="39733">
                  <c:v>0.64136196759259256</c:v>
                </c:pt>
                <c:pt idx="39734">
                  <c:v>0.64136432870370363</c:v>
                </c:pt>
                <c:pt idx="39735">
                  <c:v>0.64136478009259257</c:v>
                </c:pt>
                <c:pt idx="39736">
                  <c:v>0.64136530092592592</c:v>
                </c:pt>
                <c:pt idx="39737">
                  <c:v>0.64136646990740742</c:v>
                </c:pt>
                <c:pt idx="39738">
                  <c:v>0.64136761574074075</c:v>
                </c:pt>
                <c:pt idx="39739">
                  <c:v>0.64136959490740741</c:v>
                </c:pt>
                <c:pt idx="39740">
                  <c:v>0.64137120370370371</c:v>
                </c:pt>
                <c:pt idx="39741">
                  <c:v>0.64137223379629626</c:v>
                </c:pt>
                <c:pt idx="39742">
                  <c:v>0.64137340277777777</c:v>
                </c:pt>
                <c:pt idx="39743">
                  <c:v>0.64137456018518524</c:v>
                </c:pt>
                <c:pt idx="39744">
                  <c:v>0.64137570601851845</c:v>
                </c:pt>
                <c:pt idx="39745">
                  <c:v>0.64137687499999996</c:v>
                </c:pt>
                <c:pt idx="39746">
                  <c:v>0.6413780208333334</c:v>
                </c:pt>
                <c:pt idx="39747">
                  <c:v>0.64137918981481479</c:v>
                </c:pt>
                <c:pt idx="39748">
                  <c:v>0.64138034722222226</c:v>
                </c:pt>
                <c:pt idx="39749">
                  <c:v>0.64138150462962962</c:v>
                </c:pt>
                <c:pt idx="39750">
                  <c:v>0.64138266203703698</c:v>
                </c:pt>
                <c:pt idx="39751">
                  <c:v>0.6413857638888889</c:v>
                </c:pt>
                <c:pt idx="39752">
                  <c:v>0.64138616898148149</c:v>
                </c:pt>
                <c:pt idx="39753">
                  <c:v>0.64138665509259263</c:v>
                </c:pt>
                <c:pt idx="39754">
                  <c:v>0.64138868055555565</c:v>
                </c:pt>
                <c:pt idx="39755">
                  <c:v>0.64138950231481484</c:v>
                </c:pt>
                <c:pt idx="39756">
                  <c:v>0.64138983796296301</c:v>
                </c:pt>
                <c:pt idx="39757">
                  <c:v>0.64139168981481476</c:v>
                </c:pt>
                <c:pt idx="39758">
                  <c:v>0.64139261574074069</c:v>
                </c:pt>
                <c:pt idx="39759">
                  <c:v>0.64139307870370377</c:v>
                </c:pt>
                <c:pt idx="39760">
                  <c:v>0.64139459490740747</c:v>
                </c:pt>
                <c:pt idx="39761">
                  <c:v>0.64139574074074068</c:v>
                </c:pt>
                <c:pt idx="39762">
                  <c:v>0.64139655092592585</c:v>
                </c:pt>
                <c:pt idx="39763">
                  <c:v>0.64139770833333332</c:v>
                </c:pt>
                <c:pt idx="39764">
                  <c:v>0.64139886574074079</c:v>
                </c:pt>
                <c:pt idx="39765">
                  <c:v>0.64140001157407411</c:v>
                </c:pt>
                <c:pt idx="39766">
                  <c:v>0.64140118055555551</c:v>
                </c:pt>
                <c:pt idx="39767">
                  <c:v>0.64140233796296298</c:v>
                </c:pt>
                <c:pt idx="39768">
                  <c:v>0.64140349537037045</c:v>
                </c:pt>
                <c:pt idx="39769">
                  <c:v>0.64140465277777781</c:v>
                </c:pt>
                <c:pt idx="39770">
                  <c:v>0.64140581018518517</c:v>
                </c:pt>
                <c:pt idx="39771">
                  <c:v>0.64140696759259253</c:v>
                </c:pt>
                <c:pt idx="39772">
                  <c:v>0.64140822916666673</c:v>
                </c:pt>
                <c:pt idx="39773">
                  <c:v>0.64141072916666675</c:v>
                </c:pt>
                <c:pt idx="39774">
                  <c:v>0.64141103009259259</c:v>
                </c:pt>
                <c:pt idx="39775">
                  <c:v>0.64141177083333334</c:v>
                </c:pt>
                <c:pt idx="39776">
                  <c:v>0.64141332175925925</c:v>
                </c:pt>
                <c:pt idx="39777">
                  <c:v>0.64141424768518518</c:v>
                </c:pt>
                <c:pt idx="39778">
                  <c:v>0.64141510416666669</c:v>
                </c:pt>
                <c:pt idx="39779">
                  <c:v>0.64141745370370373</c:v>
                </c:pt>
                <c:pt idx="39780">
                  <c:v>0.64141754629629633</c:v>
                </c:pt>
                <c:pt idx="39781">
                  <c:v>0.64141854166666668</c:v>
                </c:pt>
                <c:pt idx="39782">
                  <c:v>0.6414196875</c:v>
                </c:pt>
                <c:pt idx="39783">
                  <c:v>0.64142085648148151</c:v>
                </c:pt>
                <c:pt idx="39784">
                  <c:v>0.64142201388888886</c:v>
                </c:pt>
                <c:pt idx="39785">
                  <c:v>0.64142317129629633</c:v>
                </c:pt>
                <c:pt idx="39786">
                  <c:v>0.64142432870370369</c:v>
                </c:pt>
                <c:pt idx="39787">
                  <c:v>0.64142548611111105</c:v>
                </c:pt>
                <c:pt idx="39788">
                  <c:v>0.64142663194444438</c:v>
                </c:pt>
                <c:pt idx="39789">
                  <c:v>0.64142780092592588</c:v>
                </c:pt>
                <c:pt idx="39790">
                  <c:v>0.64142895833333335</c:v>
                </c:pt>
                <c:pt idx="39791">
                  <c:v>0.64143027777777784</c:v>
                </c:pt>
                <c:pt idx="39792">
                  <c:v>0.64143224537037036</c:v>
                </c:pt>
                <c:pt idx="39793">
                  <c:v>0.64143305555555552</c:v>
                </c:pt>
                <c:pt idx="39794">
                  <c:v>0.64143453703703712</c:v>
                </c:pt>
                <c:pt idx="39795">
                  <c:v>0.64143555555555554</c:v>
                </c:pt>
                <c:pt idx="39796">
                  <c:v>0.64143600694444447</c:v>
                </c:pt>
                <c:pt idx="39797">
                  <c:v>0.64143733796296298</c:v>
                </c:pt>
                <c:pt idx="39798">
                  <c:v>0.64143878472222227</c:v>
                </c:pt>
                <c:pt idx="39799">
                  <c:v>0.64143937500000003</c:v>
                </c:pt>
                <c:pt idx="39800">
                  <c:v>0.64144053240740739</c:v>
                </c:pt>
                <c:pt idx="39801">
                  <c:v>0.64144168981481475</c:v>
                </c:pt>
                <c:pt idx="39802">
                  <c:v>0.64144284722222222</c:v>
                </c:pt>
                <c:pt idx="39803">
                  <c:v>0.64144400462962969</c:v>
                </c:pt>
                <c:pt idx="39804">
                  <c:v>0.64144517361111109</c:v>
                </c:pt>
                <c:pt idx="39805">
                  <c:v>0.64144630787037038</c:v>
                </c:pt>
                <c:pt idx="39806">
                  <c:v>0.64144747685185188</c:v>
                </c:pt>
                <c:pt idx="39807">
                  <c:v>0.64144863425925924</c:v>
                </c:pt>
                <c:pt idx="39808">
                  <c:v>0.64144979166666671</c:v>
                </c:pt>
                <c:pt idx="39809">
                  <c:v>0.64145098379629628</c:v>
                </c:pt>
                <c:pt idx="39810">
                  <c:v>0.64145302083333333</c:v>
                </c:pt>
                <c:pt idx="39811">
                  <c:v>0.64145354166666668</c:v>
                </c:pt>
                <c:pt idx="39812">
                  <c:v>0.64145466435185183</c:v>
                </c:pt>
                <c:pt idx="39813">
                  <c:v>0.64145665509259264</c:v>
                </c:pt>
                <c:pt idx="39814">
                  <c:v>0.64145695601851849</c:v>
                </c:pt>
                <c:pt idx="39815">
                  <c:v>0.64145892361111112</c:v>
                </c:pt>
                <c:pt idx="39816">
                  <c:v>0.64146006944444445</c:v>
                </c:pt>
                <c:pt idx="39817">
                  <c:v>0.64146023148148146</c:v>
                </c:pt>
                <c:pt idx="39818">
                  <c:v>0.6414621064814815</c:v>
                </c:pt>
                <c:pt idx="39819">
                  <c:v>0.64146296296296301</c:v>
                </c:pt>
                <c:pt idx="39820">
                  <c:v>0.64146368055555558</c:v>
                </c:pt>
                <c:pt idx="39821">
                  <c:v>0.64146482638888891</c:v>
                </c:pt>
                <c:pt idx="39822">
                  <c:v>0.6414659953703703</c:v>
                </c:pt>
                <c:pt idx="39823">
                  <c:v>0.64146714120370374</c:v>
                </c:pt>
                <c:pt idx="39824">
                  <c:v>0.64146831018518524</c:v>
                </c:pt>
                <c:pt idx="39825">
                  <c:v>0.64146945601851857</c:v>
                </c:pt>
                <c:pt idx="39826">
                  <c:v>0.64147061342592593</c:v>
                </c:pt>
                <c:pt idx="39827">
                  <c:v>0.64147178240740732</c:v>
                </c:pt>
                <c:pt idx="39828">
                  <c:v>0.64147293981481479</c:v>
                </c:pt>
                <c:pt idx="39829">
                  <c:v>0.64147409722222226</c:v>
                </c:pt>
                <c:pt idx="39830">
                  <c:v>0.64147546296296298</c:v>
                </c:pt>
                <c:pt idx="39831">
                  <c:v>0.64147656249999996</c:v>
                </c:pt>
                <c:pt idx="39832">
                  <c:v>0.64147784722222223</c:v>
                </c:pt>
                <c:pt idx="39833">
                  <c:v>0.6414788194444444</c:v>
                </c:pt>
                <c:pt idx="39834">
                  <c:v>0.64148096064814819</c:v>
                </c:pt>
                <c:pt idx="39835">
                  <c:v>0.64148149305555546</c:v>
                </c:pt>
                <c:pt idx="39836">
                  <c:v>0.6414822569444445</c:v>
                </c:pt>
                <c:pt idx="39837">
                  <c:v>0.64148386574074068</c:v>
                </c:pt>
                <c:pt idx="39838">
                  <c:v>0.64148453703703712</c:v>
                </c:pt>
                <c:pt idx="39839">
                  <c:v>0.64148635416666666</c:v>
                </c:pt>
                <c:pt idx="39840">
                  <c:v>0.64148711805555558</c:v>
                </c:pt>
                <c:pt idx="39841">
                  <c:v>0.64148798611111113</c:v>
                </c:pt>
                <c:pt idx="39842">
                  <c:v>0.64148914351851849</c:v>
                </c:pt>
                <c:pt idx="39843">
                  <c:v>0.64149028935185182</c:v>
                </c:pt>
                <c:pt idx="39844">
                  <c:v>0.64149145833333332</c:v>
                </c:pt>
                <c:pt idx="39845">
                  <c:v>0.64149261574074079</c:v>
                </c:pt>
                <c:pt idx="39846">
                  <c:v>0.64149376157407412</c:v>
                </c:pt>
                <c:pt idx="39847">
                  <c:v>0.64149493055555551</c:v>
                </c:pt>
                <c:pt idx="39848">
                  <c:v>0.64149608796296298</c:v>
                </c:pt>
                <c:pt idx="39849">
                  <c:v>0.64149724537037034</c:v>
                </c:pt>
                <c:pt idx="39850">
                  <c:v>0.64149840277777781</c:v>
                </c:pt>
                <c:pt idx="39851">
                  <c:v>0.64149994212962969</c:v>
                </c:pt>
                <c:pt idx="39852">
                  <c:v>0.64150086805555562</c:v>
                </c:pt>
                <c:pt idx="39853">
                  <c:v>0.64150289351851852</c:v>
                </c:pt>
                <c:pt idx="39854">
                  <c:v>0.64150312500000006</c:v>
                </c:pt>
                <c:pt idx="39855">
                  <c:v>0.64150457175925923</c:v>
                </c:pt>
                <c:pt idx="39856">
                  <c:v>0.64150567129629621</c:v>
                </c:pt>
                <c:pt idx="39857">
                  <c:v>0.64150659722222225</c:v>
                </c:pt>
                <c:pt idx="39858">
                  <c:v>0.64150778935185182</c:v>
                </c:pt>
                <c:pt idx="39859">
                  <c:v>0.6415088541666667</c:v>
                </c:pt>
                <c:pt idx="39860">
                  <c:v>0.64151076388888884</c:v>
                </c:pt>
                <c:pt idx="39861">
                  <c:v>0.64151112268518518</c:v>
                </c:pt>
                <c:pt idx="39862">
                  <c:v>0.64151229166666668</c:v>
                </c:pt>
                <c:pt idx="39863">
                  <c:v>0.64151344907407415</c:v>
                </c:pt>
                <c:pt idx="39864">
                  <c:v>0.64151460648148151</c:v>
                </c:pt>
                <c:pt idx="39865">
                  <c:v>0.64151575231481484</c:v>
                </c:pt>
                <c:pt idx="39866">
                  <c:v>0.6415169097222222</c:v>
                </c:pt>
                <c:pt idx="39867">
                  <c:v>0.64151806712962967</c:v>
                </c:pt>
                <c:pt idx="39868">
                  <c:v>0.64151923611111117</c:v>
                </c:pt>
                <c:pt idx="39869">
                  <c:v>0.64152039351851853</c:v>
                </c:pt>
                <c:pt idx="39870">
                  <c:v>0.64152155092592589</c:v>
                </c:pt>
                <c:pt idx="39871">
                  <c:v>0.64152342592592593</c:v>
                </c:pt>
                <c:pt idx="39872">
                  <c:v>0.6415245833333334</c:v>
                </c:pt>
                <c:pt idx="39873">
                  <c:v>0.64152579861111114</c:v>
                </c:pt>
                <c:pt idx="39874">
                  <c:v>0.64152678240740735</c:v>
                </c:pt>
                <c:pt idx="39875">
                  <c:v>0.64152857638888894</c:v>
                </c:pt>
                <c:pt idx="39876">
                  <c:v>0.64152886574074075</c:v>
                </c:pt>
                <c:pt idx="39877">
                  <c:v>0.64153092592592587</c:v>
                </c:pt>
                <c:pt idx="39878">
                  <c:v>0.64153129629629624</c:v>
                </c:pt>
                <c:pt idx="39879">
                  <c:v>0.64153200231481478</c:v>
                </c:pt>
                <c:pt idx="39880">
                  <c:v>0.6415332754629629</c:v>
                </c:pt>
                <c:pt idx="39881">
                  <c:v>0.64153436342592596</c:v>
                </c:pt>
                <c:pt idx="39882">
                  <c:v>0.64153543981481476</c:v>
                </c:pt>
                <c:pt idx="39883">
                  <c:v>0.64153658564814808</c:v>
                </c:pt>
                <c:pt idx="39884">
                  <c:v>0.64153775462962959</c:v>
                </c:pt>
                <c:pt idx="39885">
                  <c:v>0.64153890046296302</c:v>
                </c:pt>
                <c:pt idx="39886">
                  <c:v>0.64154006944444442</c:v>
                </c:pt>
                <c:pt idx="39887">
                  <c:v>0.64154122685185178</c:v>
                </c:pt>
                <c:pt idx="39888">
                  <c:v>0.64154238425925925</c:v>
                </c:pt>
                <c:pt idx="39889">
                  <c:v>0.64154354166666672</c:v>
                </c:pt>
                <c:pt idx="39890">
                  <c:v>0.64154469907407408</c:v>
                </c:pt>
                <c:pt idx="39891">
                  <c:v>0.64154585648148144</c:v>
                </c:pt>
                <c:pt idx="39892">
                  <c:v>0.64154707175925929</c:v>
                </c:pt>
                <c:pt idx="39893">
                  <c:v>0.64154917824074076</c:v>
                </c:pt>
                <c:pt idx="39894">
                  <c:v>0.64155043981481485</c:v>
                </c:pt>
                <c:pt idx="39895">
                  <c:v>0.64155084490740744</c:v>
                </c:pt>
                <c:pt idx="39896">
                  <c:v>0.64155201388888883</c:v>
                </c:pt>
                <c:pt idx="39897">
                  <c:v>0.64155341435185176</c:v>
                </c:pt>
                <c:pt idx="39898">
                  <c:v>0.64155396990740743</c:v>
                </c:pt>
                <c:pt idx="39899">
                  <c:v>0.6415556018518519</c:v>
                </c:pt>
                <c:pt idx="39900">
                  <c:v>0.64155682870370367</c:v>
                </c:pt>
                <c:pt idx="39901">
                  <c:v>0.64155741898148155</c:v>
                </c:pt>
                <c:pt idx="39902">
                  <c:v>0.64155858796296295</c:v>
                </c:pt>
                <c:pt idx="39903">
                  <c:v>0.64155974537037042</c:v>
                </c:pt>
                <c:pt idx="39904">
                  <c:v>0.64156089120370363</c:v>
                </c:pt>
                <c:pt idx="39905">
                  <c:v>0.64156206018518513</c:v>
                </c:pt>
                <c:pt idx="39906">
                  <c:v>0.64156320601851857</c:v>
                </c:pt>
                <c:pt idx="39907">
                  <c:v>0.64156436342592593</c:v>
                </c:pt>
                <c:pt idx="39908">
                  <c:v>0.64156552083333329</c:v>
                </c:pt>
                <c:pt idx="39909">
                  <c:v>0.64156668981481479</c:v>
                </c:pt>
                <c:pt idx="39910">
                  <c:v>0.64156784722222227</c:v>
                </c:pt>
                <c:pt idx="39911">
                  <c:v>0.6415692824074074</c:v>
                </c:pt>
                <c:pt idx="39912">
                  <c:v>0.64157087962962966</c:v>
                </c:pt>
                <c:pt idx="39913">
                  <c:v>0.64157185185185184</c:v>
                </c:pt>
                <c:pt idx="39914">
                  <c:v>0.64157480324074079</c:v>
                </c:pt>
                <c:pt idx="39915">
                  <c:v>0.64157503472222221</c:v>
                </c:pt>
                <c:pt idx="39916">
                  <c:v>0.64157694444444446</c:v>
                </c:pt>
                <c:pt idx="39917">
                  <c:v>0.64157820601851856</c:v>
                </c:pt>
                <c:pt idx="39918">
                  <c:v>0.64157856481481479</c:v>
                </c:pt>
                <c:pt idx="39919">
                  <c:v>0.64158030092592588</c:v>
                </c:pt>
                <c:pt idx="39920">
                  <c:v>0.64158143518518518</c:v>
                </c:pt>
                <c:pt idx="39921">
                  <c:v>0.64158203703703709</c:v>
                </c:pt>
                <c:pt idx="39922">
                  <c:v>0.6415837152777778</c:v>
                </c:pt>
                <c:pt idx="39923">
                  <c:v>0.64158429398148153</c:v>
                </c:pt>
                <c:pt idx="39924">
                  <c:v>0.64158547453703707</c:v>
                </c:pt>
                <c:pt idx="39925">
                  <c:v>0.64158660879629625</c:v>
                </c:pt>
                <c:pt idx="39926">
                  <c:v>0.64158777777777776</c:v>
                </c:pt>
                <c:pt idx="39927">
                  <c:v>0.64158892361111119</c:v>
                </c:pt>
                <c:pt idx="39928">
                  <c:v>0.64159009259259259</c:v>
                </c:pt>
                <c:pt idx="39929">
                  <c:v>0.64159126157407409</c:v>
                </c:pt>
                <c:pt idx="39930">
                  <c:v>0.64159240740740742</c:v>
                </c:pt>
                <c:pt idx="39931">
                  <c:v>0.64159355324074074</c:v>
                </c:pt>
                <c:pt idx="39932">
                  <c:v>0.64159471064814821</c:v>
                </c:pt>
                <c:pt idx="39933">
                  <c:v>0.64159619212962959</c:v>
                </c:pt>
                <c:pt idx="39934">
                  <c:v>0.64159746527777783</c:v>
                </c:pt>
                <c:pt idx="39935">
                  <c:v>0.64159862268518519</c:v>
                </c:pt>
                <c:pt idx="39936">
                  <c:v>0.6415996990740741</c:v>
                </c:pt>
                <c:pt idx="39937">
                  <c:v>0.64160049768518523</c:v>
                </c:pt>
                <c:pt idx="39938">
                  <c:v>0.64160299768518525</c:v>
                </c:pt>
                <c:pt idx="39939">
                  <c:v>0.64160346064814811</c:v>
                </c:pt>
                <c:pt idx="39940">
                  <c:v>0.64160420138888896</c:v>
                </c:pt>
                <c:pt idx="39941">
                  <c:v>0.64160512731481478</c:v>
                </c:pt>
                <c:pt idx="39942">
                  <c:v>0.64160628472222225</c:v>
                </c:pt>
                <c:pt idx="39943">
                  <c:v>0.64160743055555558</c:v>
                </c:pt>
                <c:pt idx="39944">
                  <c:v>0.64160863425925918</c:v>
                </c:pt>
                <c:pt idx="39945">
                  <c:v>0.64160974537037041</c:v>
                </c:pt>
                <c:pt idx="39946">
                  <c:v>0.6416109143518518</c:v>
                </c:pt>
                <c:pt idx="39947">
                  <c:v>0.64161207175925927</c:v>
                </c:pt>
                <c:pt idx="39948">
                  <c:v>0.64161322916666663</c:v>
                </c:pt>
                <c:pt idx="39949">
                  <c:v>0.64161440972222228</c:v>
                </c:pt>
                <c:pt idx="39950">
                  <c:v>0.64161554398148146</c:v>
                </c:pt>
                <c:pt idx="39951">
                  <c:v>0.64161671296296297</c:v>
                </c:pt>
                <c:pt idx="39952">
                  <c:v>0.64161832175925926</c:v>
                </c:pt>
                <c:pt idx="39953">
                  <c:v>0.6416201967592593</c:v>
                </c:pt>
                <c:pt idx="39954">
                  <c:v>0.64162144675925925</c:v>
                </c:pt>
                <c:pt idx="39955">
                  <c:v>0.64162277777777776</c:v>
                </c:pt>
                <c:pt idx="39956">
                  <c:v>0.6416237037037037</c:v>
                </c:pt>
                <c:pt idx="39957">
                  <c:v>0.6416248726851852</c:v>
                </c:pt>
                <c:pt idx="39958">
                  <c:v>0.64162623842592592</c:v>
                </c:pt>
                <c:pt idx="39959">
                  <c:v>0.64162747685185184</c:v>
                </c:pt>
                <c:pt idx="39960">
                  <c:v>0.6416295486111111</c:v>
                </c:pt>
                <c:pt idx="39961">
                  <c:v>0.64162975694444446</c:v>
                </c:pt>
                <c:pt idx="39962">
                  <c:v>0.64163060185185183</c:v>
                </c:pt>
                <c:pt idx="39963">
                  <c:v>0.64163177083333334</c:v>
                </c:pt>
                <c:pt idx="39964">
                  <c:v>0.64163291666666666</c:v>
                </c:pt>
                <c:pt idx="39965">
                  <c:v>0.64163408564814817</c:v>
                </c:pt>
                <c:pt idx="39966">
                  <c:v>0.64163523148148149</c:v>
                </c:pt>
                <c:pt idx="39967">
                  <c:v>0.641636400462963</c:v>
                </c:pt>
                <c:pt idx="39968">
                  <c:v>0.64163755787037036</c:v>
                </c:pt>
                <c:pt idx="39969">
                  <c:v>0.64163871527777772</c:v>
                </c:pt>
                <c:pt idx="39970">
                  <c:v>0.64163986111111115</c:v>
                </c:pt>
                <c:pt idx="39971">
                  <c:v>0.64164101851851851</c:v>
                </c:pt>
                <c:pt idx="39972">
                  <c:v>0.64164217592592587</c:v>
                </c:pt>
                <c:pt idx="39973">
                  <c:v>0.6416443634259259</c:v>
                </c:pt>
                <c:pt idx="39974">
                  <c:v>0.64164510416666665</c:v>
                </c:pt>
                <c:pt idx="39975">
                  <c:v>0.64164570601851845</c:v>
                </c:pt>
                <c:pt idx="39976">
                  <c:v>0.64164699074074072</c:v>
                </c:pt>
                <c:pt idx="39977">
                  <c:v>0.6416481828703704</c:v>
                </c:pt>
                <c:pt idx="39978">
                  <c:v>0.64164934027777776</c:v>
                </c:pt>
                <c:pt idx="39979">
                  <c:v>0.64165136574074078</c:v>
                </c:pt>
                <c:pt idx="39980">
                  <c:v>0.64165219907407411</c:v>
                </c:pt>
                <c:pt idx="39981">
                  <c:v>0.64165261574074073</c:v>
                </c:pt>
                <c:pt idx="39982">
                  <c:v>0.64165376157407406</c:v>
                </c:pt>
                <c:pt idx="39983">
                  <c:v>0.64165493055555556</c:v>
                </c:pt>
                <c:pt idx="39984">
                  <c:v>0.64165607638888889</c:v>
                </c:pt>
                <c:pt idx="39985">
                  <c:v>0.64165722222222221</c:v>
                </c:pt>
                <c:pt idx="39986">
                  <c:v>0.64165837962962957</c:v>
                </c:pt>
                <c:pt idx="39987">
                  <c:v>0.64165953703703704</c:v>
                </c:pt>
                <c:pt idx="39988">
                  <c:v>0.64166071759259258</c:v>
                </c:pt>
                <c:pt idx="39989">
                  <c:v>0.64166185185185187</c:v>
                </c:pt>
                <c:pt idx="39990">
                  <c:v>0.64166300925925923</c:v>
                </c:pt>
                <c:pt idx="39991">
                  <c:v>0.64166417824074073</c:v>
                </c:pt>
                <c:pt idx="39992">
                  <c:v>0.64166578703703703</c:v>
                </c:pt>
                <c:pt idx="39993">
                  <c:v>0.64166664351851854</c:v>
                </c:pt>
                <c:pt idx="39994">
                  <c:v>0.64166809027777783</c:v>
                </c:pt>
                <c:pt idx="39995">
                  <c:v>0.64166902777777779</c:v>
                </c:pt>
                <c:pt idx="39996">
                  <c:v>0.64167059027777773</c:v>
                </c:pt>
                <c:pt idx="39997">
                  <c:v>0.64167144675925925</c:v>
                </c:pt>
                <c:pt idx="39998">
                  <c:v>0.64167329861111111</c:v>
                </c:pt>
                <c:pt idx="39999">
                  <c:v>0.64167409722222224</c:v>
                </c:pt>
                <c:pt idx="40000">
                  <c:v>0.64167458333333338</c:v>
                </c:pt>
                <c:pt idx="40001">
                  <c:v>0.64167575231481488</c:v>
                </c:pt>
                <c:pt idx="40002">
                  <c:v>0.64167690972222224</c:v>
                </c:pt>
                <c:pt idx="40003">
                  <c:v>0.64167807870370364</c:v>
                </c:pt>
                <c:pt idx="40004">
                  <c:v>0.64167922453703707</c:v>
                </c:pt>
                <c:pt idx="40005">
                  <c:v>0.6416803703703704</c:v>
                </c:pt>
                <c:pt idx="40006">
                  <c:v>0.6416815393518519</c:v>
                </c:pt>
                <c:pt idx="40007">
                  <c:v>0.64168268518518512</c:v>
                </c:pt>
                <c:pt idx="40008">
                  <c:v>0.64168386574074066</c:v>
                </c:pt>
                <c:pt idx="40009">
                  <c:v>0.64168501157407409</c:v>
                </c:pt>
                <c:pt idx="40010">
                  <c:v>0.64168673611111104</c:v>
                </c:pt>
                <c:pt idx="40011">
                  <c:v>0.64168732638888892</c:v>
                </c:pt>
                <c:pt idx="40012">
                  <c:v>0.64168956018518519</c:v>
                </c:pt>
                <c:pt idx="40013">
                  <c:v>0.64169065972222217</c:v>
                </c:pt>
                <c:pt idx="40014">
                  <c:v>0.64169091435185188</c:v>
                </c:pt>
                <c:pt idx="40015">
                  <c:v>0.64169285879629634</c:v>
                </c:pt>
                <c:pt idx="40016">
                  <c:v>0.64169390046296304</c:v>
                </c:pt>
                <c:pt idx="40017">
                  <c:v>0.64169425925925927</c:v>
                </c:pt>
                <c:pt idx="40018">
                  <c:v>0.64169615740740749</c:v>
                </c:pt>
                <c:pt idx="40019">
                  <c:v>0.64169731481481485</c:v>
                </c:pt>
                <c:pt idx="40020">
                  <c:v>0.64169773148148146</c:v>
                </c:pt>
                <c:pt idx="40021">
                  <c:v>0.64169890046296296</c:v>
                </c:pt>
                <c:pt idx="40022">
                  <c:v>0.64170005787037043</c:v>
                </c:pt>
                <c:pt idx="40023">
                  <c:v>0.64170122685185182</c:v>
                </c:pt>
                <c:pt idx="40024">
                  <c:v>0.64170236111111112</c:v>
                </c:pt>
                <c:pt idx="40025">
                  <c:v>0.64170353009259251</c:v>
                </c:pt>
                <c:pt idx="40026">
                  <c:v>0.64170467592592595</c:v>
                </c:pt>
                <c:pt idx="40027">
                  <c:v>0.64170584490740745</c:v>
                </c:pt>
                <c:pt idx="40028">
                  <c:v>0.64170701388888884</c:v>
                </c:pt>
                <c:pt idx="40029">
                  <c:v>0.64170815972222217</c:v>
                </c:pt>
                <c:pt idx="40030">
                  <c:v>0.64170980324074078</c:v>
                </c:pt>
                <c:pt idx="40031">
                  <c:v>0.64171078703703699</c:v>
                </c:pt>
                <c:pt idx="40032">
                  <c:v>0.64171184027777772</c:v>
                </c:pt>
                <c:pt idx="40033">
                  <c:v>0.6417137268518518</c:v>
                </c:pt>
                <c:pt idx="40034">
                  <c:v>0.64171447916666668</c:v>
                </c:pt>
                <c:pt idx="40035">
                  <c:v>0.64171513888888887</c:v>
                </c:pt>
                <c:pt idx="40036">
                  <c:v>0.6417166319444445</c:v>
                </c:pt>
                <c:pt idx="40037">
                  <c:v>0.64171774305555551</c:v>
                </c:pt>
                <c:pt idx="40038">
                  <c:v>0.64172005787037034</c:v>
                </c:pt>
                <c:pt idx="40039">
                  <c:v>0.64172016203703708</c:v>
                </c:pt>
                <c:pt idx="40040">
                  <c:v>0.64172087962962965</c:v>
                </c:pt>
                <c:pt idx="40041">
                  <c:v>0.64172204861111115</c:v>
                </c:pt>
                <c:pt idx="40042">
                  <c:v>0.64172319444444448</c:v>
                </c:pt>
                <c:pt idx="40043">
                  <c:v>0.64172436342592598</c:v>
                </c:pt>
                <c:pt idx="40044">
                  <c:v>0.64172550925925931</c:v>
                </c:pt>
                <c:pt idx="40045">
                  <c:v>0.64172666666666667</c:v>
                </c:pt>
                <c:pt idx="40046">
                  <c:v>0.64172783564814817</c:v>
                </c:pt>
                <c:pt idx="40047">
                  <c:v>0.6417289814814815</c:v>
                </c:pt>
                <c:pt idx="40048">
                  <c:v>0.64173016203703703</c:v>
                </c:pt>
                <c:pt idx="40049">
                  <c:v>0.64173130787037036</c:v>
                </c:pt>
                <c:pt idx="40050">
                  <c:v>0.64173296296296301</c:v>
                </c:pt>
                <c:pt idx="40051">
                  <c:v>0.64173394675925932</c:v>
                </c:pt>
                <c:pt idx="40052">
                  <c:v>0.64173644675925934</c:v>
                </c:pt>
                <c:pt idx="40053">
                  <c:v>0.64173673611111104</c:v>
                </c:pt>
                <c:pt idx="40054">
                  <c:v>0.64173775462962968</c:v>
                </c:pt>
                <c:pt idx="40055">
                  <c:v>0.64173932870370365</c:v>
                </c:pt>
                <c:pt idx="40056">
                  <c:v>0.64173990740740738</c:v>
                </c:pt>
                <c:pt idx="40057">
                  <c:v>0.64174064814814813</c:v>
                </c:pt>
                <c:pt idx="40058">
                  <c:v>0.64174230324074077</c:v>
                </c:pt>
                <c:pt idx="40059">
                  <c:v>0.64174287037037037</c:v>
                </c:pt>
                <c:pt idx="40060">
                  <c:v>0.64174402777777784</c:v>
                </c:pt>
                <c:pt idx="40061">
                  <c:v>0.64174519675925934</c:v>
                </c:pt>
                <c:pt idx="40062">
                  <c:v>0.6417463541666667</c:v>
                </c:pt>
                <c:pt idx="40063">
                  <c:v>0.64174751157407406</c:v>
                </c:pt>
                <c:pt idx="40064">
                  <c:v>0.64174865740740739</c:v>
                </c:pt>
                <c:pt idx="40065">
                  <c:v>0.64174981481481486</c:v>
                </c:pt>
                <c:pt idx="40066">
                  <c:v>0.64175098379629636</c:v>
                </c:pt>
                <c:pt idx="40067">
                  <c:v>0.64175214120370372</c:v>
                </c:pt>
                <c:pt idx="40068">
                  <c:v>0.64175331018518511</c:v>
                </c:pt>
                <c:pt idx="40069">
                  <c:v>0.64175445601851855</c:v>
                </c:pt>
                <c:pt idx="40070">
                  <c:v>0.6417557060185185</c:v>
                </c:pt>
                <c:pt idx="40071">
                  <c:v>0.64175746527777777</c:v>
                </c:pt>
                <c:pt idx="40072">
                  <c:v>0.6417591782407408</c:v>
                </c:pt>
                <c:pt idx="40073">
                  <c:v>0.6417598726851852</c:v>
                </c:pt>
                <c:pt idx="40074">
                  <c:v>0.64176160879629629</c:v>
                </c:pt>
                <c:pt idx="40075">
                  <c:v>0.64176172453703706</c:v>
                </c:pt>
                <c:pt idx="40076">
                  <c:v>0.64176276620370365</c:v>
                </c:pt>
                <c:pt idx="40077">
                  <c:v>0.6417639814814815</c:v>
                </c:pt>
                <c:pt idx="40078">
                  <c:v>0.6417653703703704</c:v>
                </c:pt>
                <c:pt idx="40079">
                  <c:v>0.64176659722222218</c:v>
                </c:pt>
                <c:pt idx="40080">
                  <c:v>0.64176722222222227</c:v>
                </c:pt>
                <c:pt idx="40081">
                  <c:v>0.64176833333333327</c:v>
                </c:pt>
                <c:pt idx="40082">
                  <c:v>0.64176949074074074</c:v>
                </c:pt>
                <c:pt idx="40083">
                  <c:v>0.64177065972222225</c:v>
                </c:pt>
                <c:pt idx="40084">
                  <c:v>0.64177181712962961</c:v>
                </c:pt>
                <c:pt idx="40085">
                  <c:v>0.64177296296296293</c:v>
                </c:pt>
                <c:pt idx="40086">
                  <c:v>0.6417741203703704</c:v>
                </c:pt>
                <c:pt idx="40087">
                  <c:v>0.64177527777777776</c:v>
                </c:pt>
                <c:pt idx="40088">
                  <c:v>0.6417764583333333</c:v>
                </c:pt>
                <c:pt idx="40089">
                  <c:v>0.64177759259259259</c:v>
                </c:pt>
                <c:pt idx="40090">
                  <c:v>0.6417787615740741</c:v>
                </c:pt>
                <c:pt idx="40091">
                  <c:v>0.64178001157407405</c:v>
                </c:pt>
                <c:pt idx="40092">
                  <c:v>0.6417812268518519</c:v>
                </c:pt>
                <c:pt idx="40093">
                  <c:v>0.64178348379629635</c:v>
                </c:pt>
                <c:pt idx="40094">
                  <c:v>0.64178429398148151</c:v>
                </c:pt>
                <c:pt idx="40095">
                  <c:v>0.64178504629629629</c:v>
                </c:pt>
                <c:pt idx="40096">
                  <c:v>0.64178667824074076</c:v>
                </c:pt>
                <c:pt idx="40097">
                  <c:v>0.64178724537037035</c:v>
                </c:pt>
                <c:pt idx="40098">
                  <c:v>0.64178805555555551</c:v>
                </c:pt>
                <c:pt idx="40099">
                  <c:v>0.64179059027777785</c:v>
                </c:pt>
                <c:pt idx="40100">
                  <c:v>0.64179204861111105</c:v>
                </c:pt>
                <c:pt idx="40101">
                  <c:v>0.64179275462962959</c:v>
                </c:pt>
                <c:pt idx="40102">
                  <c:v>0.64179385416666668</c:v>
                </c:pt>
                <c:pt idx="40103">
                  <c:v>0.64179502314814807</c:v>
                </c:pt>
                <c:pt idx="40104">
                  <c:v>0.64179618055555554</c:v>
                </c:pt>
                <c:pt idx="40105">
                  <c:v>0.64179732638888887</c:v>
                </c:pt>
                <c:pt idx="40106">
                  <c:v>0.64179849537037037</c:v>
                </c:pt>
                <c:pt idx="40107">
                  <c:v>0.64179965277777773</c:v>
                </c:pt>
                <c:pt idx="40108">
                  <c:v>0.64180079861111106</c:v>
                </c:pt>
                <c:pt idx="40109">
                  <c:v>0.64180196759259267</c:v>
                </c:pt>
                <c:pt idx="40110">
                  <c:v>0.64180312500000003</c:v>
                </c:pt>
                <c:pt idx="40111">
                  <c:v>0.64180427083333336</c:v>
                </c:pt>
                <c:pt idx="40112">
                  <c:v>0.64180564814814822</c:v>
                </c:pt>
                <c:pt idx="40113">
                  <c:v>0.64180675925925923</c:v>
                </c:pt>
                <c:pt idx="40114">
                  <c:v>0.64180920138888886</c:v>
                </c:pt>
                <c:pt idx="40115">
                  <c:v>0.641810162037037</c:v>
                </c:pt>
                <c:pt idx="40116">
                  <c:v>0.64181071759259267</c:v>
                </c:pt>
                <c:pt idx="40117">
                  <c:v>0.64181178240740744</c:v>
                </c:pt>
                <c:pt idx="40118">
                  <c:v>0.64181321759259258</c:v>
                </c:pt>
                <c:pt idx="40119">
                  <c:v>0.64181357638888892</c:v>
                </c:pt>
                <c:pt idx="40120">
                  <c:v>0.6418161921296297</c:v>
                </c:pt>
                <c:pt idx="40121">
                  <c:v>0.64181733796296292</c:v>
                </c:pt>
                <c:pt idx="40122">
                  <c:v>0.64181827546296299</c:v>
                </c:pt>
                <c:pt idx="40123">
                  <c:v>0.64181943287037035</c:v>
                </c:pt>
                <c:pt idx="40124">
                  <c:v>0.64182059027777771</c:v>
                </c:pt>
                <c:pt idx="40125">
                  <c:v>0.64182174768518518</c:v>
                </c:pt>
                <c:pt idx="40126">
                  <c:v>0.64182290509259265</c:v>
                </c:pt>
                <c:pt idx="40127">
                  <c:v>0.64182406250000001</c:v>
                </c:pt>
                <c:pt idx="40128">
                  <c:v>0.64182520833333334</c:v>
                </c:pt>
                <c:pt idx="40129">
                  <c:v>0.64182637731481484</c:v>
                </c:pt>
                <c:pt idx="40130">
                  <c:v>0.64182754629629635</c:v>
                </c:pt>
                <c:pt idx="40131">
                  <c:v>0.64182869212962967</c:v>
                </c:pt>
                <c:pt idx="40132">
                  <c:v>0.64183001157407404</c:v>
                </c:pt>
                <c:pt idx="40133">
                  <c:v>0.6418310995370371</c:v>
                </c:pt>
                <c:pt idx="40134">
                  <c:v>0.64183307870370365</c:v>
                </c:pt>
                <c:pt idx="40135">
                  <c:v>0.64183346064814817</c:v>
                </c:pt>
                <c:pt idx="40136">
                  <c:v>0.64183627314814817</c:v>
                </c:pt>
                <c:pt idx="40137">
                  <c:v>0.64183678240740738</c:v>
                </c:pt>
                <c:pt idx="40138">
                  <c:v>0.64183694444444439</c:v>
                </c:pt>
                <c:pt idx="40139">
                  <c:v>0.6418382407407407</c:v>
                </c:pt>
                <c:pt idx="40140">
                  <c:v>0.6418401967592593</c:v>
                </c:pt>
                <c:pt idx="40141">
                  <c:v>0.64184071759259265</c:v>
                </c:pt>
                <c:pt idx="40142">
                  <c:v>0.64184141203703704</c:v>
                </c:pt>
                <c:pt idx="40143">
                  <c:v>0.64184258101851854</c:v>
                </c:pt>
                <c:pt idx="40144">
                  <c:v>0.6418437384259259</c:v>
                </c:pt>
                <c:pt idx="40145">
                  <c:v>0.64184489583333326</c:v>
                </c:pt>
                <c:pt idx="40146">
                  <c:v>0.64184605324074073</c:v>
                </c:pt>
                <c:pt idx="40147">
                  <c:v>0.6418472106481482</c:v>
                </c:pt>
                <c:pt idx="40148">
                  <c:v>0.64184836805555556</c:v>
                </c:pt>
                <c:pt idx="40149">
                  <c:v>0.64184952546296292</c:v>
                </c:pt>
                <c:pt idx="40150">
                  <c:v>0.64185068287037039</c:v>
                </c:pt>
                <c:pt idx="40151">
                  <c:v>0.64185184027777786</c:v>
                </c:pt>
                <c:pt idx="40152">
                  <c:v>0.64185356481481481</c:v>
                </c:pt>
                <c:pt idx="40153">
                  <c:v>0.64185414351851844</c:v>
                </c:pt>
                <c:pt idx="40154">
                  <c:v>0.64185599537037041</c:v>
                </c:pt>
                <c:pt idx="40155">
                  <c:v>0.64185714120370374</c:v>
                </c:pt>
                <c:pt idx="40156">
                  <c:v>0.64185777777777786</c:v>
                </c:pt>
                <c:pt idx="40157">
                  <c:v>0.6418612037037037</c:v>
                </c:pt>
                <c:pt idx="40158">
                  <c:v>0.64186153935185186</c:v>
                </c:pt>
                <c:pt idx="40159">
                  <c:v>0.64186333333333334</c:v>
                </c:pt>
                <c:pt idx="40160">
                  <c:v>0.64186512731481482</c:v>
                </c:pt>
                <c:pt idx="40161">
                  <c:v>0.6418662268518518</c:v>
                </c:pt>
                <c:pt idx="40162">
                  <c:v>0.64186740740740733</c:v>
                </c:pt>
                <c:pt idx="40163">
                  <c:v>0.64186850694444442</c:v>
                </c:pt>
                <c:pt idx="40164">
                  <c:v>0.64186967592592592</c:v>
                </c:pt>
                <c:pt idx="40165">
                  <c:v>0.64187082175925925</c:v>
                </c:pt>
                <c:pt idx="40166">
                  <c:v>0.64187197916666672</c:v>
                </c:pt>
                <c:pt idx="40167">
                  <c:v>0.64187313657407408</c:v>
                </c:pt>
                <c:pt idx="40168">
                  <c:v>0.64187429398148144</c:v>
                </c:pt>
                <c:pt idx="40169">
                  <c:v>0.64187545138888891</c:v>
                </c:pt>
                <c:pt idx="40170">
                  <c:v>0.64187660879629638</c:v>
                </c:pt>
                <c:pt idx="40171">
                  <c:v>0.64187776620370374</c:v>
                </c:pt>
                <c:pt idx="40172">
                  <c:v>0.6418789236111111</c:v>
                </c:pt>
                <c:pt idx="40173">
                  <c:v>0.64188035879629635</c:v>
                </c:pt>
                <c:pt idx="40174">
                  <c:v>0.64188261574074079</c:v>
                </c:pt>
                <c:pt idx="40175">
                  <c:v>0.64188405092592593</c:v>
                </c:pt>
                <c:pt idx="40176">
                  <c:v>0.6418856828703704</c:v>
                </c:pt>
                <c:pt idx="40177">
                  <c:v>0.64188678240740737</c:v>
                </c:pt>
                <c:pt idx="40178">
                  <c:v>0.64188730324074073</c:v>
                </c:pt>
                <c:pt idx="40179">
                  <c:v>0.64188880787037039</c:v>
                </c:pt>
                <c:pt idx="40180">
                  <c:v>0.64188990740740737</c:v>
                </c:pt>
                <c:pt idx="40181">
                  <c:v>0.64189065972222226</c:v>
                </c:pt>
                <c:pt idx="40182">
                  <c:v>0.64189181712962962</c:v>
                </c:pt>
                <c:pt idx="40183">
                  <c:v>0.64189298611111112</c:v>
                </c:pt>
                <c:pt idx="40184">
                  <c:v>0.64189413194444445</c:v>
                </c:pt>
                <c:pt idx="40185">
                  <c:v>0.64189530092592595</c:v>
                </c:pt>
                <c:pt idx="40186">
                  <c:v>0.64189644675925928</c:v>
                </c:pt>
                <c:pt idx="40187">
                  <c:v>0.64189762731481481</c:v>
                </c:pt>
                <c:pt idx="40188">
                  <c:v>0.64189876157407411</c:v>
                </c:pt>
                <c:pt idx="40189">
                  <c:v>0.64189991898148147</c:v>
                </c:pt>
                <c:pt idx="40190">
                  <c:v>0.64190107638888882</c:v>
                </c:pt>
                <c:pt idx="40191">
                  <c:v>0.64190229166666668</c:v>
                </c:pt>
                <c:pt idx="40192">
                  <c:v>0.64190356481481481</c:v>
                </c:pt>
                <c:pt idx="40193">
                  <c:v>0.64190582175925925</c:v>
                </c:pt>
                <c:pt idx="40194">
                  <c:v>0.64190616898148145</c:v>
                </c:pt>
                <c:pt idx="40195">
                  <c:v>0.64190730324074075</c:v>
                </c:pt>
                <c:pt idx="40196">
                  <c:v>0.64190819444444447</c:v>
                </c:pt>
                <c:pt idx="40197">
                  <c:v>0.64191075231481476</c:v>
                </c:pt>
                <c:pt idx="40198">
                  <c:v>0.64191178240740743</c:v>
                </c:pt>
                <c:pt idx="40199">
                  <c:v>0.64191283564814816</c:v>
                </c:pt>
                <c:pt idx="40200">
                  <c:v>0.64191399305555552</c:v>
                </c:pt>
                <c:pt idx="40201">
                  <c:v>0.64191515046296288</c:v>
                </c:pt>
                <c:pt idx="40202">
                  <c:v>0.64191630787037046</c:v>
                </c:pt>
                <c:pt idx="40203">
                  <c:v>0.64191746527777782</c:v>
                </c:pt>
                <c:pt idx="40204">
                  <c:v>0.64191861111111104</c:v>
                </c:pt>
                <c:pt idx="40205">
                  <c:v>0.64191978009259254</c:v>
                </c:pt>
                <c:pt idx="40206">
                  <c:v>0.64192093750000001</c:v>
                </c:pt>
                <c:pt idx="40207">
                  <c:v>0.64192209490740748</c:v>
                </c:pt>
                <c:pt idx="40208">
                  <c:v>0.6419232407407407</c:v>
                </c:pt>
                <c:pt idx="40209">
                  <c:v>0.64192442129629623</c:v>
                </c:pt>
                <c:pt idx="40210">
                  <c:v>0.64192556712962967</c:v>
                </c:pt>
                <c:pt idx="40211">
                  <c:v>0.64192672453703703</c:v>
                </c:pt>
                <c:pt idx="40212">
                  <c:v>0.64192846064814812</c:v>
                </c:pt>
                <c:pt idx="40213">
                  <c:v>0.64192923611111108</c:v>
                </c:pt>
                <c:pt idx="40214">
                  <c:v>0.64193024305555557</c:v>
                </c:pt>
                <c:pt idx="40215">
                  <c:v>0.64193175925925927</c:v>
                </c:pt>
                <c:pt idx="40216">
                  <c:v>0.6419339467592593</c:v>
                </c:pt>
                <c:pt idx="40217">
                  <c:v>0.64193495370370368</c:v>
                </c:pt>
                <c:pt idx="40218">
                  <c:v>0.64193611111111115</c:v>
                </c:pt>
                <c:pt idx="40219">
                  <c:v>0.64193726851851851</c:v>
                </c:pt>
                <c:pt idx="40220">
                  <c:v>0.64193848379629626</c:v>
                </c:pt>
                <c:pt idx="40221">
                  <c:v>0.64193958333333334</c:v>
                </c:pt>
                <c:pt idx="40222">
                  <c:v>0.6419407407407407</c:v>
                </c:pt>
                <c:pt idx="40223">
                  <c:v>0.64194189814814817</c:v>
                </c:pt>
                <c:pt idx="40224">
                  <c:v>0.64194305555555553</c:v>
                </c:pt>
                <c:pt idx="40225">
                  <c:v>0.64194427083333339</c:v>
                </c:pt>
                <c:pt idx="40226">
                  <c:v>0.64194537037037036</c:v>
                </c:pt>
                <c:pt idx="40227">
                  <c:v>0.64194656249999993</c:v>
                </c:pt>
                <c:pt idx="40228">
                  <c:v>0.64194865740740747</c:v>
                </c:pt>
                <c:pt idx="40229">
                  <c:v>0.64194991898148146</c:v>
                </c:pt>
                <c:pt idx="40230">
                  <c:v>0.64195032407407404</c:v>
                </c:pt>
                <c:pt idx="40231">
                  <c:v>0.64195125000000008</c:v>
                </c:pt>
                <c:pt idx="40232">
                  <c:v>0.64195240740740744</c:v>
                </c:pt>
                <c:pt idx="40233">
                  <c:v>0.6419535648148148</c:v>
                </c:pt>
                <c:pt idx="40234">
                  <c:v>0.64195548611111108</c:v>
                </c:pt>
                <c:pt idx="40235">
                  <c:v>0.64195658564814817</c:v>
                </c:pt>
                <c:pt idx="40236">
                  <c:v>0.64195694444444451</c:v>
                </c:pt>
                <c:pt idx="40237">
                  <c:v>0.64195810185185187</c:v>
                </c:pt>
                <c:pt idx="40238">
                  <c:v>0.64195925925925923</c:v>
                </c:pt>
                <c:pt idx="40239">
                  <c:v>0.64196041666666659</c:v>
                </c:pt>
                <c:pt idx="40240">
                  <c:v>0.64196163194444444</c:v>
                </c:pt>
                <c:pt idx="40241">
                  <c:v>0.64196273148148153</c:v>
                </c:pt>
                <c:pt idx="40242">
                  <c:v>0.64196388888888889</c:v>
                </c:pt>
                <c:pt idx="40243">
                  <c:v>0.64196504629629625</c:v>
                </c:pt>
                <c:pt idx="40244">
                  <c:v>0.64196620370370372</c:v>
                </c:pt>
                <c:pt idx="40245">
                  <c:v>0.64196741898148146</c:v>
                </c:pt>
                <c:pt idx="40246">
                  <c:v>0.64196855324074076</c:v>
                </c:pt>
                <c:pt idx="40247">
                  <c:v>0.64196982638888889</c:v>
                </c:pt>
                <c:pt idx="40248">
                  <c:v>0.6419711574074074</c:v>
                </c:pt>
                <c:pt idx="40249">
                  <c:v>0.64197229166666669</c:v>
                </c:pt>
                <c:pt idx="40250">
                  <c:v>0.64197348379629626</c:v>
                </c:pt>
                <c:pt idx="40251">
                  <c:v>0.64197486111111113</c:v>
                </c:pt>
                <c:pt idx="40252">
                  <c:v>0.64197572916666668</c:v>
                </c:pt>
                <c:pt idx="40253">
                  <c:v>0.64197702546296298</c:v>
                </c:pt>
                <c:pt idx="40254">
                  <c:v>0.64197777777777776</c:v>
                </c:pt>
                <c:pt idx="40255">
                  <c:v>0.64197900462962965</c:v>
                </c:pt>
                <c:pt idx="40256">
                  <c:v>0.64198009259259259</c:v>
                </c:pt>
                <c:pt idx="40257">
                  <c:v>0.64198126157407409</c:v>
                </c:pt>
                <c:pt idx="40258">
                  <c:v>0.64198240740740742</c:v>
                </c:pt>
                <c:pt idx="40259">
                  <c:v>0.64198356481481478</c:v>
                </c:pt>
                <c:pt idx="40260">
                  <c:v>0.64198479166666667</c:v>
                </c:pt>
                <c:pt idx="40261">
                  <c:v>0.64198587962962961</c:v>
                </c:pt>
                <c:pt idx="40262">
                  <c:v>0.64198703703703708</c:v>
                </c:pt>
                <c:pt idx="40263">
                  <c:v>0.64198819444444444</c:v>
                </c:pt>
                <c:pt idx="40264">
                  <c:v>0.64198945601851853</c:v>
                </c:pt>
                <c:pt idx="40265">
                  <c:v>0.64199087962962964</c:v>
                </c:pt>
                <c:pt idx="40266">
                  <c:v>0.6419918171296296</c:v>
                </c:pt>
                <c:pt idx="40267">
                  <c:v>0.64199401620370378</c:v>
                </c:pt>
                <c:pt idx="40268">
                  <c:v>0.64199436342592597</c:v>
                </c:pt>
                <c:pt idx="40269">
                  <c:v>0.64199582175925929</c:v>
                </c:pt>
                <c:pt idx="40270">
                  <c:v>0.64199690972222223</c:v>
                </c:pt>
                <c:pt idx="40271">
                  <c:v>0.64199754629629635</c:v>
                </c:pt>
                <c:pt idx="40272">
                  <c:v>0.64199903935185176</c:v>
                </c:pt>
                <c:pt idx="40273">
                  <c:v>0.64200047453703701</c:v>
                </c:pt>
                <c:pt idx="40274">
                  <c:v>0.64200092592592595</c:v>
                </c:pt>
                <c:pt idx="40275">
                  <c:v>0.64200214120370369</c:v>
                </c:pt>
                <c:pt idx="40276">
                  <c:v>0.64200324074074078</c:v>
                </c:pt>
                <c:pt idx="40277">
                  <c:v>0.64200439814814814</c:v>
                </c:pt>
                <c:pt idx="40278">
                  <c:v>0.6420055555555555</c:v>
                </c:pt>
                <c:pt idx="40279">
                  <c:v>0.64200671296296297</c:v>
                </c:pt>
                <c:pt idx="40280">
                  <c:v>0.64200793981481474</c:v>
                </c:pt>
                <c:pt idx="40281">
                  <c:v>0.6420090277777778</c:v>
                </c:pt>
                <c:pt idx="40282">
                  <c:v>0.64201018518518516</c:v>
                </c:pt>
                <c:pt idx="40283">
                  <c:v>0.64201134259259263</c:v>
                </c:pt>
                <c:pt idx="40284">
                  <c:v>0.64201305555555555</c:v>
                </c:pt>
                <c:pt idx="40285">
                  <c:v>0.64201567129629633</c:v>
                </c:pt>
                <c:pt idx="40286">
                  <c:v>0.64201700231481484</c:v>
                </c:pt>
                <c:pt idx="40287">
                  <c:v>0.64201758101851858</c:v>
                </c:pt>
                <c:pt idx="40288">
                  <c:v>0.64201918981481476</c:v>
                </c:pt>
                <c:pt idx="40289">
                  <c:v>0.64201984953703706</c:v>
                </c:pt>
                <c:pt idx="40290">
                  <c:v>0.64202165509259257</c:v>
                </c:pt>
                <c:pt idx="40291">
                  <c:v>0.64202237268518514</c:v>
                </c:pt>
                <c:pt idx="40292">
                  <c:v>0.64202329861111118</c:v>
                </c:pt>
                <c:pt idx="40293">
                  <c:v>0.64202446759259257</c:v>
                </c:pt>
                <c:pt idx="40294">
                  <c:v>0.6420256134259259</c:v>
                </c:pt>
                <c:pt idx="40295">
                  <c:v>0.64202677083333326</c:v>
                </c:pt>
                <c:pt idx="40296">
                  <c:v>0.6420279166666667</c:v>
                </c:pt>
                <c:pt idx="40297">
                  <c:v>0.6420290856481482</c:v>
                </c:pt>
                <c:pt idx="40298">
                  <c:v>0.64203023148148142</c:v>
                </c:pt>
                <c:pt idx="40299">
                  <c:v>0.64203140046296292</c:v>
                </c:pt>
                <c:pt idx="40300">
                  <c:v>0.64203255787037039</c:v>
                </c:pt>
                <c:pt idx="40301">
                  <c:v>0.64203370370370372</c:v>
                </c:pt>
                <c:pt idx="40302">
                  <c:v>0.64203520833333327</c:v>
                </c:pt>
                <c:pt idx="40303">
                  <c:v>0.64203662037037035</c:v>
                </c:pt>
                <c:pt idx="40304">
                  <c:v>0.64203737268518524</c:v>
                </c:pt>
                <c:pt idx="40305">
                  <c:v>0.6420384375</c:v>
                </c:pt>
                <c:pt idx="40306">
                  <c:v>0.64204054398148147</c:v>
                </c:pt>
                <c:pt idx="40307">
                  <c:v>0.64204106481481482</c:v>
                </c:pt>
                <c:pt idx="40308">
                  <c:v>0.64204196759259258</c:v>
                </c:pt>
                <c:pt idx="40309">
                  <c:v>0.64204378472222223</c:v>
                </c:pt>
                <c:pt idx="40310">
                  <c:v>0.64204413194444443</c:v>
                </c:pt>
                <c:pt idx="40311">
                  <c:v>0.6420452893518519</c:v>
                </c:pt>
                <c:pt idx="40312">
                  <c:v>0.64204643518518512</c:v>
                </c:pt>
                <c:pt idx="40313">
                  <c:v>0.64204760416666662</c:v>
                </c:pt>
                <c:pt idx="40314">
                  <c:v>0.64204875000000006</c:v>
                </c:pt>
                <c:pt idx="40315">
                  <c:v>0.64204991898148145</c:v>
                </c:pt>
                <c:pt idx="40316">
                  <c:v>0.64205107638888892</c:v>
                </c:pt>
                <c:pt idx="40317">
                  <c:v>0.64205223379629628</c:v>
                </c:pt>
                <c:pt idx="40318">
                  <c:v>0.64205339120370375</c:v>
                </c:pt>
                <c:pt idx="40319">
                  <c:v>0.64205454861111111</c:v>
                </c:pt>
                <c:pt idx="40320">
                  <c:v>0.64205576388888896</c:v>
                </c:pt>
                <c:pt idx="40321">
                  <c:v>0.64205790509259264</c:v>
                </c:pt>
                <c:pt idx="40322">
                  <c:v>0.64205954861111114</c:v>
                </c:pt>
                <c:pt idx="40323">
                  <c:v>0.64205986111111113</c:v>
                </c:pt>
                <c:pt idx="40324">
                  <c:v>0.64206224537037038</c:v>
                </c:pt>
                <c:pt idx="40325">
                  <c:v>0.64206271990740738</c:v>
                </c:pt>
                <c:pt idx="40326">
                  <c:v>0.64206354166666668</c:v>
                </c:pt>
                <c:pt idx="40327">
                  <c:v>0.6420652546296296</c:v>
                </c:pt>
                <c:pt idx="40328">
                  <c:v>0.64206560185185191</c:v>
                </c:pt>
                <c:pt idx="40329">
                  <c:v>0.64206658564814811</c:v>
                </c:pt>
                <c:pt idx="40330">
                  <c:v>0.6420674652777778</c:v>
                </c:pt>
                <c:pt idx="40331">
                  <c:v>0.64206842592592595</c:v>
                </c:pt>
                <c:pt idx="40332">
                  <c:v>0.64206959490740745</c:v>
                </c:pt>
                <c:pt idx="40333">
                  <c:v>0.64207074074074066</c:v>
                </c:pt>
                <c:pt idx="40334">
                  <c:v>0.64207190972222217</c:v>
                </c:pt>
                <c:pt idx="40335">
                  <c:v>0.64207306712962964</c:v>
                </c:pt>
                <c:pt idx="40336">
                  <c:v>0.64207423611111114</c:v>
                </c:pt>
                <c:pt idx="40337">
                  <c:v>0.64207538194444447</c:v>
                </c:pt>
                <c:pt idx="40338">
                  <c:v>0.64207653935185183</c:v>
                </c:pt>
                <c:pt idx="40339">
                  <c:v>0.6420776967592593</c:v>
                </c:pt>
                <c:pt idx="40340">
                  <c:v>0.64207885416666666</c:v>
                </c:pt>
                <c:pt idx="40341">
                  <c:v>0.64208001157407413</c:v>
                </c:pt>
                <c:pt idx="40342">
                  <c:v>0.64208145833333341</c:v>
                </c:pt>
                <c:pt idx="40343">
                  <c:v>0.64208268518518519</c:v>
                </c:pt>
                <c:pt idx="40344">
                  <c:v>0.6420838888888889</c:v>
                </c:pt>
                <c:pt idx="40345">
                  <c:v>0.64208469907407406</c:v>
                </c:pt>
                <c:pt idx="40346">
                  <c:v>0.64208579861111115</c:v>
                </c:pt>
                <c:pt idx="40347">
                  <c:v>0.64208696759259254</c:v>
                </c:pt>
                <c:pt idx="40348">
                  <c:v>0.64208895833333335</c:v>
                </c:pt>
                <c:pt idx="40349">
                  <c:v>0.64208980324074072</c:v>
                </c:pt>
                <c:pt idx="40350">
                  <c:v>0.6420904282407407</c:v>
                </c:pt>
                <c:pt idx="40351">
                  <c:v>0.64209157407407402</c:v>
                </c:pt>
                <c:pt idx="40352">
                  <c:v>0.64209274305555553</c:v>
                </c:pt>
                <c:pt idx="40353">
                  <c:v>0.642093900462963</c:v>
                </c:pt>
                <c:pt idx="40354">
                  <c:v>0.64209504629629632</c:v>
                </c:pt>
                <c:pt idx="40355">
                  <c:v>0.64209621527777772</c:v>
                </c:pt>
                <c:pt idx="40356">
                  <c:v>0.64209737268518519</c:v>
                </c:pt>
                <c:pt idx="40357">
                  <c:v>0.64209853009259266</c:v>
                </c:pt>
                <c:pt idx="40358">
                  <c:v>0.64209968750000002</c:v>
                </c:pt>
                <c:pt idx="40359">
                  <c:v>0.64210084490740738</c:v>
                </c:pt>
                <c:pt idx="40360">
                  <c:v>0.64210229166666666</c:v>
                </c:pt>
                <c:pt idx="40361">
                  <c:v>0.64210417824074073</c:v>
                </c:pt>
                <c:pt idx="40362">
                  <c:v>0.64210443287037033</c:v>
                </c:pt>
                <c:pt idx="40363">
                  <c:v>0.64210565972222222</c:v>
                </c:pt>
                <c:pt idx="40364">
                  <c:v>0.64210709490740736</c:v>
                </c:pt>
                <c:pt idx="40365">
                  <c:v>0.6421084953703704</c:v>
                </c:pt>
                <c:pt idx="40366">
                  <c:v>0.64210929398148153</c:v>
                </c:pt>
                <c:pt idx="40367">
                  <c:v>0.64211091435185186</c:v>
                </c:pt>
                <c:pt idx="40368">
                  <c:v>0.64211130787037041</c:v>
                </c:pt>
                <c:pt idx="40369">
                  <c:v>0.64211276620370372</c:v>
                </c:pt>
                <c:pt idx="40370">
                  <c:v>0.64211376157407407</c:v>
                </c:pt>
                <c:pt idx="40371">
                  <c:v>0.64211473379629636</c:v>
                </c:pt>
                <c:pt idx="40372">
                  <c:v>0.64211589120370371</c:v>
                </c:pt>
                <c:pt idx="40373">
                  <c:v>0.64211704861111107</c:v>
                </c:pt>
                <c:pt idx="40374">
                  <c:v>0.64211820601851854</c:v>
                </c:pt>
                <c:pt idx="40375">
                  <c:v>0.6421193634259259</c:v>
                </c:pt>
                <c:pt idx="40376">
                  <c:v>0.64212052083333337</c:v>
                </c:pt>
                <c:pt idx="40377">
                  <c:v>0.64212167824074073</c:v>
                </c:pt>
                <c:pt idx="40378">
                  <c:v>0.6421228356481482</c:v>
                </c:pt>
                <c:pt idx="40379">
                  <c:v>0.64212399305555556</c:v>
                </c:pt>
                <c:pt idx="40380">
                  <c:v>0.64212513888888889</c:v>
                </c:pt>
                <c:pt idx="40381">
                  <c:v>0.64212640046296299</c:v>
                </c:pt>
                <c:pt idx="40382">
                  <c:v>0.64212746527777775</c:v>
                </c:pt>
                <c:pt idx="40383">
                  <c:v>0.6421288078703703</c:v>
                </c:pt>
                <c:pt idx="40384">
                  <c:v>0.64212995370370374</c:v>
                </c:pt>
                <c:pt idx="40385">
                  <c:v>0.64213233796296287</c:v>
                </c:pt>
                <c:pt idx="40386">
                  <c:v>0.64213446759259252</c:v>
                </c:pt>
                <c:pt idx="40387">
                  <c:v>0.64213579861111114</c:v>
                </c:pt>
                <c:pt idx="40388">
                  <c:v>0.64213614583333334</c:v>
                </c:pt>
                <c:pt idx="40389">
                  <c:v>0.64213690972222226</c:v>
                </c:pt>
                <c:pt idx="40390">
                  <c:v>0.64213814814814807</c:v>
                </c:pt>
                <c:pt idx="40391">
                  <c:v>0.64213922453703698</c:v>
                </c:pt>
                <c:pt idx="40392">
                  <c:v>0.64214038194444445</c:v>
                </c:pt>
                <c:pt idx="40393">
                  <c:v>0.64214153935185192</c:v>
                </c:pt>
                <c:pt idx="40394">
                  <c:v>0.64214269675925928</c:v>
                </c:pt>
                <c:pt idx="40395">
                  <c:v>0.64214392361111117</c:v>
                </c:pt>
                <c:pt idx="40396">
                  <c:v>0.642145011574074</c:v>
                </c:pt>
                <c:pt idx="40397">
                  <c:v>0.64214616898148147</c:v>
                </c:pt>
                <c:pt idx="40398">
                  <c:v>0.64214732638888894</c:v>
                </c:pt>
                <c:pt idx="40399">
                  <c:v>0.64214868055555552</c:v>
                </c:pt>
                <c:pt idx="40400">
                  <c:v>0.64214983796296299</c:v>
                </c:pt>
                <c:pt idx="40401">
                  <c:v>0.64215100694444449</c:v>
                </c:pt>
                <c:pt idx="40402">
                  <c:v>0.64215291666666674</c:v>
                </c:pt>
                <c:pt idx="40403">
                  <c:v>0.64215379629629632</c:v>
                </c:pt>
                <c:pt idx="40404">
                  <c:v>0.64215576388888895</c:v>
                </c:pt>
                <c:pt idx="40405">
                  <c:v>0.64215668981481488</c:v>
                </c:pt>
                <c:pt idx="40406">
                  <c:v>0.64215721064814812</c:v>
                </c:pt>
                <c:pt idx="40407">
                  <c:v>0.64215855324074078</c:v>
                </c:pt>
                <c:pt idx="40408">
                  <c:v>0.64215971064814814</c:v>
                </c:pt>
                <c:pt idx="40409">
                  <c:v>0.64216021990740735</c:v>
                </c:pt>
                <c:pt idx="40410">
                  <c:v>0.64216128472222223</c:v>
                </c:pt>
                <c:pt idx="40411">
                  <c:v>0.64216237268518517</c:v>
                </c:pt>
                <c:pt idx="40412">
                  <c:v>0.64216353009259253</c:v>
                </c:pt>
                <c:pt idx="40413">
                  <c:v>0.64216469907407403</c:v>
                </c:pt>
                <c:pt idx="40414">
                  <c:v>0.6421658564814815</c:v>
                </c:pt>
                <c:pt idx="40415">
                  <c:v>0.64216707175925924</c:v>
                </c:pt>
                <c:pt idx="40416">
                  <c:v>0.64216815972222219</c:v>
                </c:pt>
                <c:pt idx="40417">
                  <c:v>0.64216932870370369</c:v>
                </c:pt>
                <c:pt idx="40418">
                  <c:v>0.64217047453703702</c:v>
                </c:pt>
                <c:pt idx="40419">
                  <c:v>0.64217164351851852</c:v>
                </c:pt>
                <c:pt idx="40420">
                  <c:v>0.6421734375</c:v>
                </c:pt>
                <c:pt idx="40421">
                  <c:v>0.64217487268518514</c:v>
                </c:pt>
                <c:pt idx="40422">
                  <c:v>0.64217510416666668</c:v>
                </c:pt>
                <c:pt idx="40423">
                  <c:v>0.64217741898148151</c:v>
                </c:pt>
                <c:pt idx="40424">
                  <c:v>0.64217759259259255</c:v>
                </c:pt>
                <c:pt idx="40425">
                  <c:v>0.64217902777777769</c:v>
                </c:pt>
                <c:pt idx="40426">
                  <c:v>0.6421805439814815</c:v>
                </c:pt>
                <c:pt idx="40427">
                  <c:v>0.64218105324074071</c:v>
                </c:pt>
                <c:pt idx="40428">
                  <c:v>0.64218261574074076</c:v>
                </c:pt>
                <c:pt idx="40429">
                  <c:v>0.64218329861111112</c:v>
                </c:pt>
                <c:pt idx="40430">
                  <c:v>0.64218444444444445</c:v>
                </c:pt>
                <c:pt idx="40431">
                  <c:v>0.64218552083333336</c:v>
                </c:pt>
                <c:pt idx="40432">
                  <c:v>0.64218667824074072</c:v>
                </c:pt>
                <c:pt idx="40433">
                  <c:v>0.64218783564814819</c:v>
                </c:pt>
                <c:pt idx="40434">
                  <c:v>0.64218899305555555</c:v>
                </c:pt>
                <c:pt idx="40435">
                  <c:v>0.64219023148148147</c:v>
                </c:pt>
                <c:pt idx="40436">
                  <c:v>0.64219130787037038</c:v>
                </c:pt>
                <c:pt idx="40437">
                  <c:v>0.64219246527777774</c:v>
                </c:pt>
                <c:pt idx="40438">
                  <c:v>0.64219362268518521</c:v>
                </c:pt>
                <c:pt idx="40439">
                  <c:v>0.6421947916666666</c:v>
                </c:pt>
                <c:pt idx="40440">
                  <c:v>0.64219717592592596</c:v>
                </c:pt>
                <c:pt idx="40441">
                  <c:v>0.64219880787037031</c:v>
                </c:pt>
                <c:pt idx="40442">
                  <c:v>0.64219961805555559</c:v>
                </c:pt>
                <c:pt idx="40443">
                  <c:v>0.64220118055555553</c:v>
                </c:pt>
                <c:pt idx="40444">
                  <c:v>0.64220185185185186</c:v>
                </c:pt>
                <c:pt idx="40445">
                  <c:v>0.64220391203703697</c:v>
                </c:pt>
                <c:pt idx="40446">
                  <c:v>0.64220490740740743</c:v>
                </c:pt>
                <c:pt idx="40447">
                  <c:v>0.64220531250000001</c:v>
                </c:pt>
                <c:pt idx="40448">
                  <c:v>0.64220646990740748</c:v>
                </c:pt>
                <c:pt idx="40449">
                  <c:v>0.64220763888888888</c:v>
                </c:pt>
                <c:pt idx="40450">
                  <c:v>0.6422087847222222</c:v>
                </c:pt>
                <c:pt idx="40451">
                  <c:v>0.64220993055555553</c:v>
                </c:pt>
                <c:pt idx="40452">
                  <c:v>0.64221109953703703</c:v>
                </c:pt>
                <c:pt idx="40453">
                  <c:v>0.6422122569444445</c:v>
                </c:pt>
                <c:pt idx="40454">
                  <c:v>0.64221341435185186</c:v>
                </c:pt>
                <c:pt idx="40455">
                  <c:v>0.64221457175925922</c:v>
                </c:pt>
                <c:pt idx="40456">
                  <c:v>0.64221572916666669</c:v>
                </c:pt>
                <c:pt idx="40457">
                  <c:v>0.64221688657407405</c:v>
                </c:pt>
                <c:pt idx="40458">
                  <c:v>0.6422180671296297</c:v>
                </c:pt>
                <c:pt idx="40459">
                  <c:v>0.6422197106481482</c:v>
                </c:pt>
                <c:pt idx="40460">
                  <c:v>0.64222069444444452</c:v>
                </c:pt>
                <c:pt idx="40461">
                  <c:v>0.64222224537037043</c:v>
                </c:pt>
                <c:pt idx="40462">
                  <c:v>0.64222340277777779</c:v>
                </c:pt>
                <c:pt idx="40463">
                  <c:v>0.64222393518518517</c:v>
                </c:pt>
                <c:pt idx="40464">
                  <c:v>0.64222578703703703</c:v>
                </c:pt>
                <c:pt idx="40465">
                  <c:v>0.64222677083333324</c:v>
                </c:pt>
                <c:pt idx="40466">
                  <c:v>0.64222730324074073</c:v>
                </c:pt>
                <c:pt idx="40467">
                  <c:v>0.64222846064814809</c:v>
                </c:pt>
                <c:pt idx="40468">
                  <c:v>0.64222961805555556</c:v>
                </c:pt>
                <c:pt idx="40469">
                  <c:v>0.64223077546296303</c:v>
                </c:pt>
                <c:pt idx="40470">
                  <c:v>0.64223194444444442</c:v>
                </c:pt>
                <c:pt idx="40471">
                  <c:v>0.64223309027777775</c:v>
                </c:pt>
                <c:pt idx="40472">
                  <c:v>0.64223424768518511</c:v>
                </c:pt>
                <c:pt idx="40473">
                  <c:v>0.64223540509259258</c:v>
                </c:pt>
                <c:pt idx="40474">
                  <c:v>0.64223656250000005</c:v>
                </c:pt>
                <c:pt idx="40475">
                  <c:v>0.64223771990740741</c:v>
                </c:pt>
                <c:pt idx="40476">
                  <c:v>0.64223888888888891</c:v>
                </c:pt>
                <c:pt idx="40477">
                  <c:v>0.64224026620370367</c:v>
                </c:pt>
                <c:pt idx="40478">
                  <c:v>0.64224187499999996</c:v>
                </c:pt>
                <c:pt idx="40479">
                  <c:v>0.64224326388888886</c:v>
                </c:pt>
                <c:pt idx="40480">
                  <c:v>0.6422436226851852</c:v>
                </c:pt>
                <c:pt idx="40481">
                  <c:v>0.64224571759259252</c:v>
                </c:pt>
                <c:pt idx="40482">
                  <c:v>0.64224666666666663</c:v>
                </c:pt>
                <c:pt idx="40483">
                  <c:v>0.64224719907407413</c:v>
                </c:pt>
                <c:pt idx="40484">
                  <c:v>0.64224887731481484</c:v>
                </c:pt>
                <c:pt idx="40485">
                  <c:v>0.64224974537037038</c:v>
                </c:pt>
                <c:pt idx="40486">
                  <c:v>0.64225045138888892</c:v>
                </c:pt>
                <c:pt idx="40487">
                  <c:v>0.64225160879629628</c:v>
                </c:pt>
                <c:pt idx="40488">
                  <c:v>0.64225276620370375</c:v>
                </c:pt>
                <c:pt idx="40489">
                  <c:v>0.64225392361111111</c:v>
                </c:pt>
                <c:pt idx="40490">
                  <c:v>0.6422550925925925</c:v>
                </c:pt>
                <c:pt idx="40491">
                  <c:v>0.64225623842592594</c:v>
                </c:pt>
                <c:pt idx="40492">
                  <c:v>0.64225740740740744</c:v>
                </c:pt>
                <c:pt idx="40493">
                  <c:v>0.6422585648148148</c:v>
                </c:pt>
                <c:pt idx="40494">
                  <c:v>0.64225971064814813</c:v>
                </c:pt>
                <c:pt idx="40495">
                  <c:v>0.6422608680555556</c:v>
                </c:pt>
                <c:pt idx="40496">
                  <c:v>0.64226222222222218</c:v>
                </c:pt>
                <c:pt idx="40497">
                  <c:v>0.64226334490740744</c:v>
                </c:pt>
                <c:pt idx="40498">
                  <c:v>0.64226618055555562</c:v>
                </c:pt>
                <c:pt idx="40499">
                  <c:v>0.64226656250000003</c:v>
                </c:pt>
                <c:pt idx="40500">
                  <c:v>0.64226688657407405</c:v>
                </c:pt>
                <c:pt idx="40501">
                  <c:v>0.64226869212962967</c:v>
                </c:pt>
                <c:pt idx="40502">
                  <c:v>0.64227002314814807</c:v>
                </c:pt>
                <c:pt idx="40503">
                  <c:v>0.64227039351851845</c:v>
                </c:pt>
                <c:pt idx="40504">
                  <c:v>0.64227190972222215</c:v>
                </c:pt>
                <c:pt idx="40505">
                  <c:v>0.64227270833333339</c:v>
                </c:pt>
                <c:pt idx="40506">
                  <c:v>0.642273599537037</c:v>
                </c:pt>
                <c:pt idx="40507">
                  <c:v>0.64227475694444436</c:v>
                </c:pt>
                <c:pt idx="40508">
                  <c:v>0.64227592592592597</c:v>
                </c:pt>
                <c:pt idx="40509">
                  <c:v>0.6422770717592593</c:v>
                </c:pt>
                <c:pt idx="40510">
                  <c:v>0.64227822916666666</c:v>
                </c:pt>
                <c:pt idx="40511">
                  <c:v>0.64227938657407402</c:v>
                </c:pt>
                <c:pt idx="40512">
                  <c:v>0.64228055555555552</c:v>
                </c:pt>
                <c:pt idx="40513">
                  <c:v>0.64228170138888896</c:v>
                </c:pt>
                <c:pt idx="40514">
                  <c:v>0.64228285879629632</c:v>
                </c:pt>
                <c:pt idx="40515">
                  <c:v>0.64228401620370368</c:v>
                </c:pt>
                <c:pt idx="40516">
                  <c:v>0.64228525462962971</c:v>
                </c:pt>
                <c:pt idx="40517">
                  <c:v>0.64228771990740741</c:v>
                </c:pt>
                <c:pt idx="40518">
                  <c:v>0.64228909722222216</c:v>
                </c:pt>
                <c:pt idx="40519">
                  <c:v>0.64228951388888889</c:v>
                </c:pt>
                <c:pt idx="40520">
                  <c:v>0.64229025462962963</c:v>
                </c:pt>
                <c:pt idx="40521">
                  <c:v>0.64229238425925927</c:v>
                </c:pt>
                <c:pt idx="40522">
                  <c:v>0.64229275462962965</c:v>
                </c:pt>
                <c:pt idx="40523">
                  <c:v>0.64229335648148145</c:v>
                </c:pt>
                <c:pt idx="40524">
                  <c:v>0.64229505787037033</c:v>
                </c:pt>
                <c:pt idx="40525">
                  <c:v>0.64229563657407407</c:v>
                </c:pt>
                <c:pt idx="40526">
                  <c:v>0.64229674768518519</c:v>
                </c:pt>
                <c:pt idx="40527">
                  <c:v>0.64229791666666669</c:v>
                </c:pt>
                <c:pt idx="40528">
                  <c:v>0.64229906250000002</c:v>
                </c:pt>
                <c:pt idx="40529">
                  <c:v>0.64230021990740738</c:v>
                </c:pt>
                <c:pt idx="40530">
                  <c:v>0.64230137731481485</c:v>
                </c:pt>
                <c:pt idx="40531">
                  <c:v>0.64230253472222221</c:v>
                </c:pt>
                <c:pt idx="40532">
                  <c:v>0.64230369212962957</c:v>
                </c:pt>
                <c:pt idx="40533">
                  <c:v>0.64230484953703704</c:v>
                </c:pt>
                <c:pt idx="40534">
                  <c:v>0.64230600694444451</c:v>
                </c:pt>
                <c:pt idx="40535">
                  <c:v>0.64230716435185187</c:v>
                </c:pt>
                <c:pt idx="40536">
                  <c:v>0.64230842592592585</c:v>
                </c:pt>
                <c:pt idx="40537">
                  <c:v>0.64230971064814812</c:v>
                </c:pt>
                <c:pt idx="40538">
                  <c:v>0.64231083333333339</c:v>
                </c:pt>
                <c:pt idx="40539">
                  <c:v>0.64231243055555554</c:v>
                </c:pt>
                <c:pt idx="40540">
                  <c:v>0.64231306712962966</c:v>
                </c:pt>
                <c:pt idx="40541">
                  <c:v>0.64231542824074073</c:v>
                </c:pt>
                <c:pt idx="40542">
                  <c:v>0.64231641203703704</c:v>
                </c:pt>
                <c:pt idx="40543">
                  <c:v>0.64231664351851858</c:v>
                </c:pt>
                <c:pt idx="40544">
                  <c:v>0.64231758101851855</c:v>
                </c:pt>
                <c:pt idx="40545">
                  <c:v>0.64231873842592591</c:v>
                </c:pt>
                <c:pt idx="40546">
                  <c:v>0.64231989583333327</c:v>
                </c:pt>
                <c:pt idx="40547">
                  <c:v>0.64232105324074074</c:v>
                </c:pt>
                <c:pt idx="40548">
                  <c:v>0.64232221064814821</c:v>
                </c:pt>
                <c:pt idx="40549">
                  <c:v>0.6423233796296296</c:v>
                </c:pt>
                <c:pt idx="40550">
                  <c:v>0.64232452546296293</c:v>
                </c:pt>
                <c:pt idx="40551">
                  <c:v>0.6423256828703704</c:v>
                </c:pt>
                <c:pt idx="40552">
                  <c:v>0.6423268518518519</c:v>
                </c:pt>
                <c:pt idx="40553">
                  <c:v>0.64232799768518523</c:v>
                </c:pt>
                <c:pt idx="40554">
                  <c:v>0.64232950231481478</c:v>
                </c:pt>
                <c:pt idx="40555">
                  <c:v>0.64233082175925926</c:v>
                </c:pt>
                <c:pt idx="40556">
                  <c:v>0.64233151620370366</c:v>
                </c:pt>
                <c:pt idx="40557">
                  <c:v>0.64233325231481486</c:v>
                </c:pt>
                <c:pt idx="40558">
                  <c:v>0.64233398148148146</c:v>
                </c:pt>
                <c:pt idx="40559">
                  <c:v>0.64233586805555554</c:v>
                </c:pt>
                <c:pt idx="40560">
                  <c:v>0.64233689814814821</c:v>
                </c:pt>
                <c:pt idx="40561">
                  <c:v>0.6423373726851852</c:v>
                </c:pt>
                <c:pt idx="40562">
                  <c:v>0.64233921296296292</c:v>
                </c:pt>
                <c:pt idx="40563">
                  <c:v>0.64234118055555556</c:v>
                </c:pt>
                <c:pt idx="40564">
                  <c:v>0.64234234953703706</c:v>
                </c:pt>
                <c:pt idx="40565">
                  <c:v>0.64234357638888895</c:v>
                </c:pt>
                <c:pt idx="40566">
                  <c:v>0.64234466435185178</c:v>
                </c:pt>
                <c:pt idx="40567">
                  <c:v>0.64234582175925925</c:v>
                </c:pt>
                <c:pt idx="40568">
                  <c:v>0.64234697916666672</c:v>
                </c:pt>
                <c:pt idx="40569">
                  <c:v>0.64234813657407408</c:v>
                </c:pt>
                <c:pt idx="40570">
                  <c:v>0.64234936342592597</c:v>
                </c:pt>
                <c:pt idx="40571">
                  <c:v>0.64235045138888891</c:v>
                </c:pt>
                <c:pt idx="40572">
                  <c:v>0.64235160879629627</c:v>
                </c:pt>
                <c:pt idx="40573">
                  <c:v>0.64235278935185192</c:v>
                </c:pt>
                <c:pt idx="40574">
                  <c:v>0.64235437499999992</c:v>
                </c:pt>
                <c:pt idx="40575">
                  <c:v>0.64235581018518517</c:v>
                </c:pt>
                <c:pt idx="40576">
                  <c:v>0.64235773148148145</c:v>
                </c:pt>
                <c:pt idx="40577">
                  <c:v>0.64235791666666664</c:v>
                </c:pt>
                <c:pt idx="40578">
                  <c:v>0.64235855324074076</c:v>
                </c:pt>
                <c:pt idx="40579">
                  <c:v>0.64236067129629626</c:v>
                </c:pt>
                <c:pt idx="40580">
                  <c:v>0.64236108796296298</c:v>
                </c:pt>
                <c:pt idx="40581">
                  <c:v>0.64236210648148151</c:v>
                </c:pt>
                <c:pt idx="40582">
                  <c:v>0.64236387731481481</c:v>
                </c:pt>
                <c:pt idx="40583">
                  <c:v>0.64236438657407413</c:v>
                </c:pt>
                <c:pt idx="40584">
                  <c:v>0.64236548611111111</c:v>
                </c:pt>
                <c:pt idx="40585">
                  <c:v>0.64236673611111106</c:v>
                </c:pt>
                <c:pt idx="40586">
                  <c:v>0.64236780092592594</c:v>
                </c:pt>
                <c:pt idx="40587">
                  <c:v>0.64236896990740733</c:v>
                </c:pt>
                <c:pt idx="40588">
                  <c:v>0.6423701273148148</c:v>
                </c:pt>
                <c:pt idx="40589">
                  <c:v>0.64237127314814813</c:v>
                </c:pt>
                <c:pt idx="40590">
                  <c:v>0.64237250000000001</c:v>
                </c:pt>
                <c:pt idx="40591">
                  <c:v>0.64237359953703699</c:v>
                </c:pt>
                <c:pt idx="40592">
                  <c:v>0.64237475694444446</c:v>
                </c:pt>
                <c:pt idx="40593">
                  <c:v>0.64237591435185193</c:v>
                </c:pt>
                <c:pt idx="40594">
                  <c:v>0.64237712962962956</c:v>
                </c:pt>
                <c:pt idx="40595">
                  <c:v>0.64237949074074074</c:v>
                </c:pt>
                <c:pt idx="40596">
                  <c:v>0.64237972222222217</c:v>
                </c:pt>
                <c:pt idx="40597">
                  <c:v>0.64238068287037031</c:v>
                </c:pt>
                <c:pt idx="40598">
                  <c:v>0.64238186342592585</c:v>
                </c:pt>
                <c:pt idx="40599">
                  <c:v>0.64238290509259266</c:v>
                </c:pt>
                <c:pt idx="40600">
                  <c:v>0.64238483796296297</c:v>
                </c:pt>
                <c:pt idx="40601">
                  <c:v>0.64238568287037034</c:v>
                </c:pt>
                <c:pt idx="40602">
                  <c:v>0.6423863310185185</c:v>
                </c:pt>
                <c:pt idx="40603">
                  <c:v>0.64238747685185182</c:v>
                </c:pt>
                <c:pt idx="40604">
                  <c:v>0.64238864583333333</c:v>
                </c:pt>
                <c:pt idx="40605">
                  <c:v>0.64238987268518521</c:v>
                </c:pt>
                <c:pt idx="40606">
                  <c:v>0.64239096064814816</c:v>
                </c:pt>
                <c:pt idx="40607">
                  <c:v>0.64239210648148148</c:v>
                </c:pt>
                <c:pt idx="40608">
                  <c:v>0.64239327546296299</c:v>
                </c:pt>
                <c:pt idx="40609">
                  <c:v>0.64239443287037035</c:v>
                </c:pt>
                <c:pt idx="40610">
                  <c:v>0.64239564814814809</c:v>
                </c:pt>
                <c:pt idx="40611">
                  <c:v>0.64239673611111114</c:v>
                </c:pt>
                <c:pt idx="40612">
                  <c:v>0.64239802083333331</c:v>
                </c:pt>
                <c:pt idx="40613">
                  <c:v>0.64239968749999998</c:v>
                </c:pt>
                <c:pt idx="40614">
                  <c:v>0.64240035879629631</c:v>
                </c:pt>
                <c:pt idx="40615">
                  <c:v>0.64240166666666665</c:v>
                </c:pt>
                <c:pt idx="40616">
                  <c:v>0.64240258101851855</c:v>
                </c:pt>
                <c:pt idx="40617">
                  <c:v>0.64240508101851845</c:v>
                </c:pt>
                <c:pt idx="40618">
                  <c:v>0.64240657407407409</c:v>
                </c:pt>
                <c:pt idx="40619">
                  <c:v>0.64240773148148145</c:v>
                </c:pt>
                <c:pt idx="40620">
                  <c:v>0.64241021990740743</c:v>
                </c:pt>
                <c:pt idx="40621">
                  <c:v>0.64241032407407406</c:v>
                </c:pt>
                <c:pt idx="40622">
                  <c:v>0.64241098379629635</c:v>
                </c:pt>
                <c:pt idx="40623">
                  <c:v>0.64241215277777786</c:v>
                </c:pt>
                <c:pt idx="40624">
                  <c:v>0.64241331018518522</c:v>
                </c:pt>
                <c:pt idx="40625">
                  <c:v>0.64241445601851843</c:v>
                </c:pt>
                <c:pt idx="40626">
                  <c:v>0.6424156134259259</c:v>
                </c:pt>
                <c:pt idx="40627">
                  <c:v>0.64241677083333337</c:v>
                </c:pt>
                <c:pt idx="40628">
                  <c:v>0.64241792824074073</c:v>
                </c:pt>
                <c:pt idx="40629">
                  <c:v>0.64241909722222224</c:v>
                </c:pt>
                <c:pt idx="40630">
                  <c:v>0.64242024305555556</c:v>
                </c:pt>
                <c:pt idx="40631">
                  <c:v>0.64242140046296303</c:v>
                </c:pt>
                <c:pt idx="40632">
                  <c:v>0.64242277777777779</c:v>
                </c:pt>
                <c:pt idx="40633">
                  <c:v>0.6424242361111111</c:v>
                </c:pt>
                <c:pt idx="40634">
                  <c:v>0.64242550925925923</c:v>
                </c:pt>
                <c:pt idx="40635">
                  <c:v>0.64242624999999998</c:v>
                </c:pt>
                <c:pt idx="40636">
                  <c:v>0.64242763888888887</c:v>
                </c:pt>
                <c:pt idx="40637">
                  <c:v>0.64242914351851843</c:v>
                </c:pt>
                <c:pt idx="40638">
                  <c:v>0.64242966435185189</c:v>
                </c:pt>
                <c:pt idx="40639">
                  <c:v>0.64243093750000002</c:v>
                </c:pt>
                <c:pt idx="40640">
                  <c:v>0.6424323842592593</c:v>
                </c:pt>
                <c:pt idx="40641">
                  <c:v>0.64243400462962963</c:v>
                </c:pt>
                <c:pt idx="40642">
                  <c:v>0.64243420138888896</c:v>
                </c:pt>
                <c:pt idx="40643">
                  <c:v>0.6424352893518519</c:v>
                </c:pt>
                <c:pt idx="40644">
                  <c:v>0.64243644675925926</c:v>
                </c:pt>
                <c:pt idx="40645">
                  <c:v>0.64243760416666662</c:v>
                </c:pt>
                <c:pt idx="40646">
                  <c:v>0.64243877314814812</c:v>
                </c:pt>
                <c:pt idx="40647">
                  <c:v>0.64243993055555548</c:v>
                </c:pt>
                <c:pt idx="40648">
                  <c:v>0.64244107638888892</c:v>
                </c:pt>
                <c:pt idx="40649">
                  <c:v>0.64244223379629628</c:v>
                </c:pt>
                <c:pt idx="40650">
                  <c:v>0.64244339120370364</c:v>
                </c:pt>
                <c:pt idx="40651">
                  <c:v>0.64244454861111111</c:v>
                </c:pt>
                <c:pt idx="40652">
                  <c:v>0.64244575231481482</c:v>
                </c:pt>
                <c:pt idx="40653">
                  <c:v>0.64244758101851851</c:v>
                </c:pt>
                <c:pt idx="40654">
                  <c:v>0.6424487152777778</c:v>
                </c:pt>
                <c:pt idx="40655">
                  <c:v>0.6424492824074074</c:v>
                </c:pt>
                <c:pt idx="40656">
                  <c:v>0.6424505787037037</c:v>
                </c:pt>
                <c:pt idx="40657">
                  <c:v>0.64245221064814817</c:v>
                </c:pt>
                <c:pt idx="40658">
                  <c:v>0.64245292824074074</c:v>
                </c:pt>
                <c:pt idx="40659">
                  <c:v>0.64245501157407403</c:v>
                </c:pt>
                <c:pt idx="40660">
                  <c:v>0.6424556018518518</c:v>
                </c:pt>
                <c:pt idx="40661">
                  <c:v>0.64245628472222216</c:v>
                </c:pt>
                <c:pt idx="40662">
                  <c:v>0.64245729166666665</c:v>
                </c:pt>
                <c:pt idx="40663">
                  <c:v>0.64245844907407412</c:v>
                </c:pt>
                <c:pt idx="40664">
                  <c:v>0.64245959490740734</c:v>
                </c:pt>
                <c:pt idx="40665">
                  <c:v>0.64246075231481481</c:v>
                </c:pt>
                <c:pt idx="40666">
                  <c:v>0.64246190972222228</c:v>
                </c:pt>
                <c:pt idx="40667">
                  <c:v>0.64246307870370367</c:v>
                </c:pt>
                <c:pt idx="40668">
                  <c:v>0.642464224537037</c:v>
                </c:pt>
                <c:pt idx="40669">
                  <c:v>0.64246538194444447</c:v>
                </c:pt>
                <c:pt idx="40670">
                  <c:v>0.64246653935185183</c:v>
                </c:pt>
                <c:pt idx="40671">
                  <c:v>0.6424676967592593</c:v>
                </c:pt>
                <c:pt idx="40672">
                  <c:v>0.64246953703703702</c:v>
                </c:pt>
                <c:pt idx="40673">
                  <c:v>0.64247076388888891</c:v>
                </c:pt>
                <c:pt idx="40674">
                  <c:v>0.64247116898148149</c:v>
                </c:pt>
                <c:pt idx="40675">
                  <c:v>0.64247302083333335</c:v>
                </c:pt>
                <c:pt idx="40676">
                  <c:v>0.6424737615740741</c:v>
                </c:pt>
                <c:pt idx="40677">
                  <c:v>0.64247466435185185</c:v>
                </c:pt>
                <c:pt idx="40678">
                  <c:v>0.64247631944444439</c:v>
                </c:pt>
                <c:pt idx="40679">
                  <c:v>0.64247746527777783</c:v>
                </c:pt>
                <c:pt idx="40680">
                  <c:v>0.64247844907407403</c:v>
                </c:pt>
                <c:pt idx="40681">
                  <c:v>0.64247946759259267</c:v>
                </c:pt>
                <c:pt idx="40682">
                  <c:v>0.64248065972222224</c:v>
                </c:pt>
                <c:pt idx="40683">
                  <c:v>0.64248159722222231</c:v>
                </c:pt>
                <c:pt idx="40684">
                  <c:v>0.64248274305555553</c:v>
                </c:pt>
                <c:pt idx="40685">
                  <c:v>0.64248391203703703</c:v>
                </c:pt>
                <c:pt idx="40686">
                  <c:v>0.64248505787037036</c:v>
                </c:pt>
                <c:pt idx="40687">
                  <c:v>0.64248622685185186</c:v>
                </c:pt>
                <c:pt idx="40688">
                  <c:v>0.64248737268518519</c:v>
                </c:pt>
                <c:pt idx="40689">
                  <c:v>0.64248853009259255</c:v>
                </c:pt>
                <c:pt idx="40690">
                  <c:v>0.64248968750000002</c:v>
                </c:pt>
                <c:pt idx="40691">
                  <c:v>0.64249085648148152</c:v>
                </c:pt>
                <c:pt idx="40692">
                  <c:v>0.64249201388888888</c:v>
                </c:pt>
                <c:pt idx="40693">
                  <c:v>0.64249425925925929</c:v>
                </c:pt>
                <c:pt idx="40694">
                  <c:v>0.64249540509259262</c:v>
                </c:pt>
                <c:pt idx="40695">
                  <c:v>0.64249579861111117</c:v>
                </c:pt>
                <c:pt idx="40696">
                  <c:v>0.64249784722222225</c:v>
                </c:pt>
                <c:pt idx="40697">
                  <c:v>0.64249893518518519</c:v>
                </c:pt>
                <c:pt idx="40698">
                  <c:v>0.64249945601851854</c:v>
                </c:pt>
                <c:pt idx="40699">
                  <c:v>0.64250136574074079</c:v>
                </c:pt>
                <c:pt idx="40700">
                  <c:v>0.64250210648148154</c:v>
                </c:pt>
                <c:pt idx="40701">
                  <c:v>0.64250259259259257</c:v>
                </c:pt>
                <c:pt idx="40702">
                  <c:v>0.64250483796296298</c:v>
                </c:pt>
                <c:pt idx="40703">
                  <c:v>0.64250540509259257</c:v>
                </c:pt>
                <c:pt idx="40704">
                  <c:v>0.64250589120370372</c:v>
                </c:pt>
                <c:pt idx="40705">
                  <c:v>0.64250706018518522</c:v>
                </c:pt>
                <c:pt idx="40706">
                  <c:v>0.64250820601851855</c:v>
                </c:pt>
                <c:pt idx="40707">
                  <c:v>0.64250937499999994</c:v>
                </c:pt>
                <c:pt idx="40708">
                  <c:v>0.64251052083333338</c:v>
                </c:pt>
                <c:pt idx="40709">
                  <c:v>0.64251167824074074</c:v>
                </c:pt>
                <c:pt idx="40710">
                  <c:v>0.6425128356481481</c:v>
                </c:pt>
                <c:pt idx="40711">
                  <c:v>0.6425140046296296</c:v>
                </c:pt>
                <c:pt idx="40712">
                  <c:v>0.64251515046296293</c:v>
                </c:pt>
                <c:pt idx="40713">
                  <c:v>0.6425163078703704</c:v>
                </c:pt>
                <c:pt idx="40714">
                  <c:v>0.6425179513888889</c:v>
                </c:pt>
                <c:pt idx="40715">
                  <c:v>0.64251894675925925</c:v>
                </c:pt>
                <c:pt idx="40716">
                  <c:v>0.64251978009259259</c:v>
                </c:pt>
                <c:pt idx="40717">
                  <c:v>0.64252194444444444</c:v>
                </c:pt>
                <c:pt idx="40718">
                  <c:v>0.64252321759259257</c:v>
                </c:pt>
                <c:pt idx="40719">
                  <c:v>0.64252359953703697</c:v>
                </c:pt>
                <c:pt idx="40720">
                  <c:v>0.64252468750000002</c:v>
                </c:pt>
                <c:pt idx="40721">
                  <c:v>0.6425268287037037</c:v>
                </c:pt>
                <c:pt idx="40722">
                  <c:v>0.6425271759259259</c:v>
                </c:pt>
                <c:pt idx="40723">
                  <c:v>0.64252788194444443</c:v>
                </c:pt>
                <c:pt idx="40724">
                  <c:v>0.64252905092592594</c:v>
                </c:pt>
                <c:pt idx="40725">
                  <c:v>0.64253019675925926</c:v>
                </c:pt>
                <c:pt idx="40726">
                  <c:v>0.64253135416666673</c:v>
                </c:pt>
                <c:pt idx="40727">
                  <c:v>0.64253251157407409</c:v>
                </c:pt>
                <c:pt idx="40728">
                  <c:v>0.64253366898148145</c:v>
                </c:pt>
                <c:pt idx="40729">
                  <c:v>0.64253483796296296</c:v>
                </c:pt>
                <c:pt idx="40730">
                  <c:v>0.64253598379629628</c:v>
                </c:pt>
                <c:pt idx="40731">
                  <c:v>0.64253714120370375</c:v>
                </c:pt>
                <c:pt idx="40732">
                  <c:v>0.64253831018518515</c:v>
                </c:pt>
                <c:pt idx="40733">
                  <c:v>0.64253973379629625</c:v>
                </c:pt>
                <c:pt idx="40734">
                  <c:v>0.64254100694444438</c:v>
                </c:pt>
                <c:pt idx="40735">
                  <c:v>0.64254253472222222</c:v>
                </c:pt>
                <c:pt idx="40736">
                  <c:v>0.64254309027777778</c:v>
                </c:pt>
                <c:pt idx="40737">
                  <c:v>0.64254443287037033</c:v>
                </c:pt>
                <c:pt idx="40738">
                  <c:v>0.64254627314814816</c:v>
                </c:pt>
                <c:pt idx="40739">
                  <c:v>0.6425466319444445</c:v>
                </c:pt>
                <c:pt idx="40740">
                  <c:v>0.64254782407407407</c:v>
                </c:pt>
                <c:pt idx="40741">
                  <c:v>0.64254928240740738</c:v>
                </c:pt>
                <c:pt idx="40742">
                  <c:v>0.64255025462962956</c:v>
                </c:pt>
                <c:pt idx="40743">
                  <c:v>0.64255148148148145</c:v>
                </c:pt>
                <c:pt idx="40744">
                  <c:v>0.64255292824074073</c:v>
                </c:pt>
                <c:pt idx="40745">
                  <c:v>0.64255335648148149</c:v>
                </c:pt>
                <c:pt idx="40746">
                  <c:v>0.64255450231481481</c:v>
                </c:pt>
                <c:pt idx="40747">
                  <c:v>0.64255565972222228</c:v>
                </c:pt>
                <c:pt idx="40748">
                  <c:v>0.64255681712962964</c:v>
                </c:pt>
                <c:pt idx="40749">
                  <c:v>0.642557974537037</c:v>
                </c:pt>
                <c:pt idx="40750">
                  <c:v>0.64255914351851851</c:v>
                </c:pt>
                <c:pt idx="40751">
                  <c:v>0.64256030092592586</c:v>
                </c:pt>
                <c:pt idx="40752">
                  <c:v>0.6425614467592593</c:v>
                </c:pt>
                <c:pt idx="40753">
                  <c:v>0.64256260416666666</c:v>
                </c:pt>
                <c:pt idx="40754">
                  <c:v>0.64256377314814817</c:v>
                </c:pt>
                <c:pt idx="40755">
                  <c:v>0.64256496527777773</c:v>
                </c:pt>
                <c:pt idx="40756">
                  <c:v>0.64256636574074066</c:v>
                </c:pt>
                <c:pt idx="40757">
                  <c:v>0.64256803240740734</c:v>
                </c:pt>
                <c:pt idx="40758">
                  <c:v>0.64256842592592589</c:v>
                </c:pt>
                <c:pt idx="40759">
                  <c:v>0.64257096064814812</c:v>
                </c:pt>
                <c:pt idx="40760">
                  <c:v>0.64257150462962964</c:v>
                </c:pt>
                <c:pt idx="40761">
                  <c:v>0.64257190972222222</c:v>
                </c:pt>
                <c:pt idx="40762">
                  <c:v>0.64257339120370371</c:v>
                </c:pt>
                <c:pt idx="40763">
                  <c:v>0.64257547453703701</c:v>
                </c:pt>
                <c:pt idx="40764">
                  <c:v>0.64257601851851853</c:v>
                </c:pt>
                <c:pt idx="40765">
                  <c:v>0.64257649305555553</c:v>
                </c:pt>
                <c:pt idx="40766">
                  <c:v>0.642577650462963</c:v>
                </c:pt>
                <c:pt idx="40767">
                  <c:v>0.64257881944444439</c:v>
                </c:pt>
                <c:pt idx="40768">
                  <c:v>0.64257997685185186</c:v>
                </c:pt>
                <c:pt idx="40769">
                  <c:v>0.64258113425925933</c:v>
                </c:pt>
                <c:pt idx="40770">
                  <c:v>0.64258229166666669</c:v>
                </c:pt>
                <c:pt idx="40771">
                  <c:v>0.64258343750000002</c:v>
                </c:pt>
                <c:pt idx="40772">
                  <c:v>0.64258460648148141</c:v>
                </c:pt>
                <c:pt idx="40773">
                  <c:v>0.64258576388888888</c:v>
                </c:pt>
                <c:pt idx="40774">
                  <c:v>0.64258690972222221</c:v>
                </c:pt>
                <c:pt idx="40775">
                  <c:v>0.64258909722222224</c:v>
                </c:pt>
                <c:pt idx="40776">
                  <c:v>0.64258989583333337</c:v>
                </c:pt>
                <c:pt idx="40777">
                  <c:v>0.64259096064814814</c:v>
                </c:pt>
                <c:pt idx="40778">
                  <c:v>0.6425916435185185</c:v>
                </c:pt>
                <c:pt idx="40779">
                  <c:v>0.64259358796296295</c:v>
                </c:pt>
                <c:pt idx="40780">
                  <c:v>0.64259414351851851</c:v>
                </c:pt>
                <c:pt idx="40781">
                  <c:v>0.64259503472222224</c:v>
                </c:pt>
                <c:pt idx="40782">
                  <c:v>0.64259680555555554</c:v>
                </c:pt>
                <c:pt idx="40783">
                  <c:v>0.64259744212962966</c:v>
                </c:pt>
                <c:pt idx="40784">
                  <c:v>0.64259934027777776</c:v>
                </c:pt>
                <c:pt idx="40785">
                  <c:v>0.64260032407407408</c:v>
                </c:pt>
                <c:pt idx="40786">
                  <c:v>0.64260079861111119</c:v>
                </c:pt>
                <c:pt idx="40787">
                  <c:v>0.64260195601851855</c:v>
                </c:pt>
                <c:pt idx="40788">
                  <c:v>0.64260312500000005</c:v>
                </c:pt>
                <c:pt idx="40789">
                  <c:v>0.64260427083333327</c:v>
                </c:pt>
                <c:pt idx="40790">
                  <c:v>0.64260542824074074</c:v>
                </c:pt>
                <c:pt idx="40791">
                  <c:v>0.64260658564814821</c:v>
                </c:pt>
                <c:pt idx="40792">
                  <c:v>0.64260774305555557</c:v>
                </c:pt>
                <c:pt idx="40793">
                  <c:v>0.64260890046296293</c:v>
                </c:pt>
                <c:pt idx="40794">
                  <c:v>0.6426100578703704</c:v>
                </c:pt>
                <c:pt idx="40795">
                  <c:v>0.64261121527777776</c:v>
                </c:pt>
                <c:pt idx="40796">
                  <c:v>0.64261259259259262</c:v>
                </c:pt>
                <c:pt idx="40797">
                  <c:v>0.64261401620370373</c:v>
                </c:pt>
                <c:pt idx="40798">
                  <c:v>0.64261479166666668</c:v>
                </c:pt>
                <c:pt idx="40799">
                  <c:v>0.64261711805555555</c:v>
                </c:pt>
                <c:pt idx="40800">
                  <c:v>0.64261804398148148</c:v>
                </c:pt>
                <c:pt idx="40801">
                  <c:v>0.64261865740740742</c:v>
                </c:pt>
                <c:pt idx="40802">
                  <c:v>0.64262098379629629</c:v>
                </c:pt>
                <c:pt idx="40803">
                  <c:v>0.64262122685185186</c:v>
                </c:pt>
                <c:pt idx="40804">
                  <c:v>0.64262168981481482</c:v>
                </c:pt>
                <c:pt idx="40805">
                  <c:v>0.6426236111111111</c:v>
                </c:pt>
                <c:pt idx="40806">
                  <c:v>0.64262481481481482</c:v>
                </c:pt>
                <c:pt idx="40807">
                  <c:v>0.64262525462962961</c:v>
                </c:pt>
                <c:pt idx="40808">
                  <c:v>0.6426262615740741</c:v>
                </c:pt>
                <c:pt idx="40809">
                  <c:v>0.64262741898148146</c:v>
                </c:pt>
                <c:pt idx="40810">
                  <c:v>0.64262858796296296</c:v>
                </c:pt>
                <c:pt idx="40811">
                  <c:v>0.64262973379629629</c:v>
                </c:pt>
                <c:pt idx="40812">
                  <c:v>0.64263089120370376</c:v>
                </c:pt>
                <c:pt idx="40813">
                  <c:v>0.64263206018518526</c:v>
                </c:pt>
                <c:pt idx="40814">
                  <c:v>0.64263320601851848</c:v>
                </c:pt>
                <c:pt idx="40815">
                  <c:v>0.64263436342592584</c:v>
                </c:pt>
                <c:pt idx="40816">
                  <c:v>0.64263552083333342</c:v>
                </c:pt>
                <c:pt idx="40817">
                  <c:v>0.64263668981481481</c:v>
                </c:pt>
                <c:pt idx="40818">
                  <c:v>0.64263783564814814</c:v>
                </c:pt>
                <c:pt idx="40819">
                  <c:v>0.64263921296296289</c:v>
                </c:pt>
                <c:pt idx="40820">
                  <c:v>0.64264070601851853</c:v>
                </c:pt>
                <c:pt idx="40821">
                  <c:v>0.64264152777777783</c:v>
                </c:pt>
                <c:pt idx="40822">
                  <c:v>0.64264256944444442</c:v>
                </c:pt>
                <c:pt idx="40823">
                  <c:v>0.64264395833333332</c:v>
                </c:pt>
                <c:pt idx="40824">
                  <c:v>0.64264512731481482</c:v>
                </c:pt>
                <c:pt idx="40825">
                  <c:v>0.64264650462962969</c:v>
                </c:pt>
                <c:pt idx="40826">
                  <c:v>0.64264731481481485</c:v>
                </c:pt>
                <c:pt idx="40827">
                  <c:v>0.64264876157407413</c:v>
                </c:pt>
                <c:pt idx="40828">
                  <c:v>0.64264940972222218</c:v>
                </c:pt>
                <c:pt idx="40829">
                  <c:v>0.64265056712962965</c:v>
                </c:pt>
                <c:pt idx="40830">
                  <c:v>0.64265172453703701</c:v>
                </c:pt>
                <c:pt idx="40831">
                  <c:v>0.64265288194444448</c:v>
                </c:pt>
                <c:pt idx="40832">
                  <c:v>0.64265403935185184</c:v>
                </c:pt>
                <c:pt idx="40833">
                  <c:v>0.64265518518518527</c:v>
                </c:pt>
                <c:pt idx="40834">
                  <c:v>0.64265635416666667</c:v>
                </c:pt>
                <c:pt idx="40835">
                  <c:v>0.64265751157407403</c:v>
                </c:pt>
                <c:pt idx="40836">
                  <c:v>0.6426586689814815</c:v>
                </c:pt>
                <c:pt idx="40837">
                  <c:v>0.64265982638888886</c:v>
                </c:pt>
                <c:pt idx="40838">
                  <c:v>0.64266254629629627</c:v>
                </c:pt>
                <c:pt idx="40839">
                  <c:v>0.64266306712962962</c:v>
                </c:pt>
                <c:pt idx="40840">
                  <c:v>0.64266332175925922</c:v>
                </c:pt>
                <c:pt idx="40841">
                  <c:v>0.64266531250000003</c:v>
                </c:pt>
                <c:pt idx="40842">
                  <c:v>0.64266653935185192</c:v>
                </c:pt>
                <c:pt idx="40843">
                  <c:v>0.64266706018518516</c:v>
                </c:pt>
                <c:pt idx="40844">
                  <c:v>0.64266843750000002</c:v>
                </c:pt>
                <c:pt idx="40845">
                  <c:v>0.64266923611111115</c:v>
                </c:pt>
                <c:pt idx="40846">
                  <c:v>0.64267027777777774</c:v>
                </c:pt>
                <c:pt idx="40847">
                  <c:v>0.64267353009259265</c:v>
                </c:pt>
                <c:pt idx="40848">
                  <c:v>0.6426737384259259</c:v>
                </c:pt>
                <c:pt idx="40849">
                  <c:v>0.6426749074074074</c:v>
                </c:pt>
                <c:pt idx="40850">
                  <c:v>0.64267606481481476</c:v>
                </c:pt>
                <c:pt idx="40851">
                  <c:v>0.64267722222222223</c:v>
                </c:pt>
                <c:pt idx="40852">
                  <c:v>0.64267837962962959</c:v>
                </c:pt>
                <c:pt idx="40853">
                  <c:v>0.64267953703703706</c:v>
                </c:pt>
                <c:pt idx="40854">
                  <c:v>0.64268069444444442</c:v>
                </c:pt>
                <c:pt idx="40855">
                  <c:v>0.64268185185185189</c:v>
                </c:pt>
                <c:pt idx="40856">
                  <c:v>0.64268300925925925</c:v>
                </c:pt>
                <c:pt idx="40857">
                  <c:v>0.64268416666666661</c:v>
                </c:pt>
                <c:pt idx="40858">
                  <c:v>0.64268534722222226</c:v>
                </c:pt>
                <c:pt idx="40859">
                  <c:v>0.64268689814814817</c:v>
                </c:pt>
                <c:pt idx="40860">
                  <c:v>0.64268799768518525</c:v>
                </c:pt>
                <c:pt idx="40861">
                  <c:v>0.64268902777777781</c:v>
                </c:pt>
                <c:pt idx="40862">
                  <c:v>0.64269078703703697</c:v>
                </c:pt>
                <c:pt idx="40863">
                  <c:v>0.64269170138888887</c:v>
                </c:pt>
                <c:pt idx="40864">
                  <c:v>0.6426923726851852</c:v>
                </c:pt>
                <c:pt idx="40865">
                  <c:v>0.6426940162037037</c:v>
                </c:pt>
                <c:pt idx="40866">
                  <c:v>0.64269523148148155</c:v>
                </c:pt>
                <c:pt idx="40867">
                  <c:v>0.64269574074074065</c:v>
                </c:pt>
                <c:pt idx="40868">
                  <c:v>0.64269689814814812</c:v>
                </c:pt>
                <c:pt idx="40869">
                  <c:v>0.64269805555555559</c:v>
                </c:pt>
                <c:pt idx="40870">
                  <c:v>0.64269921296296295</c:v>
                </c:pt>
                <c:pt idx="40871">
                  <c:v>0.64270037037037031</c:v>
                </c:pt>
                <c:pt idx="40872">
                  <c:v>0.64270152777777778</c:v>
                </c:pt>
                <c:pt idx="40873">
                  <c:v>0.64270268518518525</c:v>
                </c:pt>
                <c:pt idx="40874">
                  <c:v>0.64270384259259261</c:v>
                </c:pt>
                <c:pt idx="40875">
                  <c:v>0.64270499999999997</c:v>
                </c:pt>
                <c:pt idx="40876">
                  <c:v>0.64270615740740733</c:v>
                </c:pt>
                <c:pt idx="40877">
                  <c:v>0.64270762731481479</c:v>
                </c:pt>
                <c:pt idx="40878">
                  <c:v>0.64270947916666665</c:v>
                </c:pt>
                <c:pt idx="40879">
                  <c:v>0.64270995370370365</c:v>
                </c:pt>
                <c:pt idx="40880">
                  <c:v>0.64271141203703708</c:v>
                </c:pt>
                <c:pt idx="40881">
                  <c:v>0.64271224537037042</c:v>
                </c:pt>
                <c:pt idx="40882">
                  <c:v>0.64271314814814817</c:v>
                </c:pt>
                <c:pt idx="40883">
                  <c:v>0.64271538194444444</c:v>
                </c:pt>
                <c:pt idx="40884">
                  <c:v>0.64271565972222222</c:v>
                </c:pt>
                <c:pt idx="40885">
                  <c:v>0.64271798611111119</c:v>
                </c:pt>
                <c:pt idx="40886">
                  <c:v>0.64271818287037041</c:v>
                </c:pt>
                <c:pt idx="40887">
                  <c:v>0.64271888888888884</c:v>
                </c:pt>
                <c:pt idx="40888">
                  <c:v>0.64272004629629631</c:v>
                </c:pt>
                <c:pt idx="40889">
                  <c:v>0.64272120370370367</c:v>
                </c:pt>
                <c:pt idx="40890">
                  <c:v>0.64272236111111114</c:v>
                </c:pt>
                <c:pt idx="40891">
                  <c:v>0.6427235185185185</c:v>
                </c:pt>
                <c:pt idx="40892">
                  <c:v>0.64272467592592586</c:v>
                </c:pt>
                <c:pt idx="40893">
                  <c:v>0.64272583333333333</c:v>
                </c:pt>
                <c:pt idx="40894">
                  <c:v>0.6427269907407408</c:v>
                </c:pt>
                <c:pt idx="40895">
                  <c:v>0.6427281597222223</c:v>
                </c:pt>
                <c:pt idx="40896">
                  <c:v>0.64272930555555552</c:v>
                </c:pt>
                <c:pt idx="40897">
                  <c:v>0.64273122685185191</c:v>
                </c:pt>
                <c:pt idx="40898">
                  <c:v>0.64273174768518515</c:v>
                </c:pt>
                <c:pt idx="40899">
                  <c:v>0.6427340046296296</c:v>
                </c:pt>
                <c:pt idx="40900">
                  <c:v>0.64273417824074075</c:v>
                </c:pt>
                <c:pt idx="40901">
                  <c:v>0.64273521990740734</c:v>
                </c:pt>
                <c:pt idx="40902">
                  <c:v>0.64273675925925922</c:v>
                </c:pt>
                <c:pt idx="40903">
                  <c:v>0.64273747685185179</c:v>
                </c:pt>
                <c:pt idx="40904">
                  <c:v>0.64273909722222222</c:v>
                </c:pt>
                <c:pt idx="40905">
                  <c:v>0.64274009259259257</c:v>
                </c:pt>
                <c:pt idx="40906">
                  <c:v>0.64274109953703706</c:v>
                </c:pt>
                <c:pt idx="40907">
                  <c:v>0.64274203703703703</c:v>
                </c:pt>
                <c:pt idx="40908">
                  <c:v>0.6427431944444445</c:v>
                </c:pt>
                <c:pt idx="40909">
                  <c:v>0.64274435185185186</c:v>
                </c:pt>
                <c:pt idx="40910">
                  <c:v>0.64274550925925922</c:v>
                </c:pt>
                <c:pt idx="40911">
                  <c:v>0.64274666666666669</c:v>
                </c:pt>
                <c:pt idx="40912">
                  <c:v>0.64274782407407405</c:v>
                </c:pt>
                <c:pt idx="40913">
                  <c:v>0.64274898148148152</c:v>
                </c:pt>
                <c:pt idx="40914">
                  <c:v>0.64275013888888888</c:v>
                </c:pt>
                <c:pt idx="40915">
                  <c:v>0.64275129629629624</c:v>
                </c:pt>
                <c:pt idx="40916">
                  <c:v>0.64275245370370371</c:v>
                </c:pt>
                <c:pt idx="40917">
                  <c:v>0.64275420138888895</c:v>
                </c:pt>
                <c:pt idx="40918">
                  <c:v>0.64275582175925927</c:v>
                </c:pt>
                <c:pt idx="40919">
                  <c:v>0.64275626157407406</c:v>
                </c:pt>
                <c:pt idx="40920">
                  <c:v>0.64275715277777778</c:v>
                </c:pt>
                <c:pt idx="40921">
                  <c:v>0.64275888888888888</c:v>
                </c:pt>
                <c:pt idx="40922">
                  <c:v>0.64275946759259261</c:v>
                </c:pt>
                <c:pt idx="40923">
                  <c:v>0.64276146990740746</c:v>
                </c:pt>
                <c:pt idx="40924">
                  <c:v>0.64276247685185184</c:v>
                </c:pt>
                <c:pt idx="40925">
                  <c:v>0.64276287037037039</c:v>
                </c:pt>
                <c:pt idx="40926">
                  <c:v>0.64276402777777775</c:v>
                </c:pt>
                <c:pt idx="40927">
                  <c:v>0.64276519675925925</c:v>
                </c:pt>
                <c:pt idx="40928">
                  <c:v>0.64276634259259258</c:v>
                </c:pt>
                <c:pt idx="40929">
                  <c:v>0.64276750000000005</c:v>
                </c:pt>
                <c:pt idx="40930">
                  <c:v>0.64276865740740741</c:v>
                </c:pt>
                <c:pt idx="40931">
                  <c:v>0.64276981481481477</c:v>
                </c:pt>
                <c:pt idx="40932">
                  <c:v>0.64277098379629627</c:v>
                </c:pt>
                <c:pt idx="40933">
                  <c:v>0.64277212962962971</c:v>
                </c:pt>
                <c:pt idx="40934">
                  <c:v>0.64277328703703707</c:v>
                </c:pt>
                <c:pt idx="40935">
                  <c:v>0.64277486111111115</c:v>
                </c:pt>
                <c:pt idx="40936">
                  <c:v>0.64277574074074073</c:v>
                </c:pt>
                <c:pt idx="40937">
                  <c:v>0.64277789351851855</c:v>
                </c:pt>
                <c:pt idx="40938">
                  <c:v>0.64277945601851849</c:v>
                </c:pt>
                <c:pt idx="40939">
                  <c:v>0.64278035879629625</c:v>
                </c:pt>
                <c:pt idx="40940">
                  <c:v>0.6427815740740741</c:v>
                </c:pt>
                <c:pt idx="40941">
                  <c:v>0.64278261574074069</c:v>
                </c:pt>
                <c:pt idx="40942">
                  <c:v>0.64278424768518516</c:v>
                </c:pt>
                <c:pt idx="40943">
                  <c:v>0.64278488425925928</c:v>
                </c:pt>
                <c:pt idx="40944">
                  <c:v>0.64278604166666664</c:v>
                </c:pt>
                <c:pt idx="40945">
                  <c:v>0.64278719907407411</c:v>
                </c:pt>
                <c:pt idx="40946">
                  <c:v>0.64278835648148147</c:v>
                </c:pt>
                <c:pt idx="40947">
                  <c:v>0.6427895023148148</c:v>
                </c:pt>
                <c:pt idx="40948">
                  <c:v>0.64279065972222216</c:v>
                </c:pt>
                <c:pt idx="40949">
                  <c:v>0.64279182870370366</c:v>
                </c:pt>
                <c:pt idx="40950">
                  <c:v>0.6427929745370371</c:v>
                </c:pt>
                <c:pt idx="40951">
                  <c:v>0.64279414351851849</c:v>
                </c:pt>
                <c:pt idx="40952">
                  <c:v>0.64279528935185182</c:v>
                </c:pt>
                <c:pt idx="40953">
                  <c:v>0.64279744212962964</c:v>
                </c:pt>
                <c:pt idx="40954">
                  <c:v>0.6427982523148148</c:v>
                </c:pt>
                <c:pt idx="40955">
                  <c:v>0.64279987268518524</c:v>
                </c:pt>
                <c:pt idx="40956">
                  <c:v>0.64280099537037039</c:v>
                </c:pt>
                <c:pt idx="40957">
                  <c:v>0.64280142361111103</c:v>
                </c:pt>
                <c:pt idx="40958">
                  <c:v>0.64280234953703708</c:v>
                </c:pt>
                <c:pt idx="40959">
                  <c:v>0.64280414351851844</c:v>
                </c:pt>
                <c:pt idx="40960">
                  <c:v>0.64280465277777776</c:v>
                </c:pt>
                <c:pt idx="40961">
                  <c:v>0.64280622685185185</c:v>
                </c:pt>
                <c:pt idx="40962">
                  <c:v>0.64280738425925921</c:v>
                </c:pt>
                <c:pt idx="40963">
                  <c:v>0.64280803240740747</c:v>
                </c:pt>
                <c:pt idx="40964">
                  <c:v>0.6428091782407408</c:v>
                </c:pt>
                <c:pt idx="40965">
                  <c:v>0.64281034722222219</c:v>
                </c:pt>
                <c:pt idx="40966">
                  <c:v>0.64281149305555552</c:v>
                </c:pt>
                <c:pt idx="40967">
                  <c:v>0.64281266203703702</c:v>
                </c:pt>
                <c:pt idx="40968">
                  <c:v>0.64281380787037035</c:v>
                </c:pt>
                <c:pt idx="40969">
                  <c:v>0.64281496527777782</c:v>
                </c:pt>
                <c:pt idx="40970">
                  <c:v>0.64281613425925921</c:v>
                </c:pt>
                <c:pt idx="40971">
                  <c:v>0.64281729166666668</c:v>
                </c:pt>
                <c:pt idx="40972">
                  <c:v>0.64281844907407415</c:v>
                </c:pt>
                <c:pt idx="40973">
                  <c:v>0.64281959490740737</c:v>
                </c:pt>
                <c:pt idx="40974">
                  <c:v>0.64282092592592599</c:v>
                </c:pt>
                <c:pt idx="40975">
                  <c:v>0.64282208333333335</c:v>
                </c:pt>
                <c:pt idx="40976">
                  <c:v>0.64282401620370377</c:v>
                </c:pt>
                <c:pt idx="40977">
                  <c:v>0.64282510416666672</c:v>
                </c:pt>
                <c:pt idx="40978">
                  <c:v>0.6428260185185185</c:v>
                </c:pt>
                <c:pt idx="40979">
                  <c:v>0.64282671296296301</c:v>
                </c:pt>
                <c:pt idx="40980">
                  <c:v>0.64282770833333336</c:v>
                </c:pt>
                <c:pt idx="40981">
                  <c:v>0.6428296180555555</c:v>
                </c:pt>
                <c:pt idx="40982">
                  <c:v>0.64283111111111113</c:v>
                </c:pt>
                <c:pt idx="40983">
                  <c:v>0.64283126157407411</c:v>
                </c:pt>
                <c:pt idx="40984">
                  <c:v>0.64283233796296291</c:v>
                </c:pt>
                <c:pt idx="40985">
                  <c:v>0.64283349537037038</c:v>
                </c:pt>
                <c:pt idx="40986">
                  <c:v>0.64283465277777774</c:v>
                </c:pt>
                <c:pt idx="40987">
                  <c:v>0.64283581018518521</c:v>
                </c:pt>
                <c:pt idx="40988">
                  <c:v>0.64283696759259257</c:v>
                </c:pt>
                <c:pt idx="40989">
                  <c:v>0.64283811342592601</c:v>
                </c:pt>
                <c:pt idx="40990">
                  <c:v>0.6428392824074074</c:v>
                </c:pt>
                <c:pt idx="40991">
                  <c:v>0.64284042824074072</c:v>
                </c:pt>
                <c:pt idx="40992">
                  <c:v>0.64284159722222223</c:v>
                </c:pt>
                <c:pt idx="40993">
                  <c:v>0.64284281249999997</c:v>
                </c:pt>
                <c:pt idx="40994">
                  <c:v>0.64284581018518516</c:v>
                </c:pt>
                <c:pt idx="40995">
                  <c:v>0.64284615740740747</c:v>
                </c:pt>
                <c:pt idx="40996">
                  <c:v>0.64284646990740735</c:v>
                </c:pt>
                <c:pt idx="40997">
                  <c:v>0.64284771990740741</c:v>
                </c:pt>
                <c:pt idx="40998">
                  <c:v>0.64284873842592594</c:v>
                </c:pt>
                <c:pt idx="40999">
                  <c:v>0.64284979166666667</c:v>
                </c:pt>
                <c:pt idx="41000">
                  <c:v>0.6428516666666666</c:v>
                </c:pt>
                <c:pt idx="41001">
                  <c:v>0.64285270833333341</c:v>
                </c:pt>
                <c:pt idx="41002">
                  <c:v>0.64285315972222223</c:v>
                </c:pt>
                <c:pt idx="41003">
                  <c:v>0.64285432870370374</c:v>
                </c:pt>
                <c:pt idx="41004">
                  <c:v>0.6428554861111111</c:v>
                </c:pt>
                <c:pt idx="41005">
                  <c:v>0.64285664351851846</c:v>
                </c:pt>
                <c:pt idx="41006">
                  <c:v>0.64285780092592593</c:v>
                </c:pt>
                <c:pt idx="41007">
                  <c:v>0.6428589583333334</c:v>
                </c:pt>
                <c:pt idx="41008">
                  <c:v>0.64286011574074076</c:v>
                </c:pt>
                <c:pt idx="41009">
                  <c:v>0.64286127314814812</c:v>
                </c:pt>
                <c:pt idx="41010">
                  <c:v>0.64286243055555559</c:v>
                </c:pt>
                <c:pt idx="41011">
                  <c:v>0.64286358796296295</c:v>
                </c:pt>
                <c:pt idx="41012">
                  <c:v>0.6428650231481482</c:v>
                </c:pt>
                <c:pt idx="41013">
                  <c:v>0.64286606481481479</c:v>
                </c:pt>
                <c:pt idx="41014">
                  <c:v>0.64286792824074068</c:v>
                </c:pt>
                <c:pt idx="41015">
                  <c:v>0.64286844907407414</c:v>
                </c:pt>
                <c:pt idx="41016">
                  <c:v>0.64287012731481485</c:v>
                </c:pt>
                <c:pt idx="41017">
                  <c:v>0.64287173611111115</c:v>
                </c:pt>
                <c:pt idx="41018">
                  <c:v>0.64287197916666672</c:v>
                </c:pt>
                <c:pt idx="41019">
                  <c:v>0.64287295138888889</c:v>
                </c:pt>
                <c:pt idx="41020">
                  <c:v>0.64287421296296299</c:v>
                </c:pt>
                <c:pt idx="41021">
                  <c:v>0.64287516203703698</c:v>
                </c:pt>
                <c:pt idx="41022">
                  <c:v>0.64287631944444446</c:v>
                </c:pt>
                <c:pt idx="41023">
                  <c:v>0.64287746527777778</c:v>
                </c:pt>
                <c:pt idx="41024">
                  <c:v>0.64287863425925929</c:v>
                </c:pt>
                <c:pt idx="41025">
                  <c:v>0.64287978009259261</c:v>
                </c:pt>
                <c:pt idx="41026">
                  <c:v>0.64288093749999997</c:v>
                </c:pt>
                <c:pt idx="41027">
                  <c:v>0.64288210648148147</c:v>
                </c:pt>
                <c:pt idx="41028">
                  <c:v>0.6428832523148148</c:v>
                </c:pt>
                <c:pt idx="41029">
                  <c:v>0.6428844212962963</c:v>
                </c:pt>
                <c:pt idx="41030">
                  <c:v>0.64288557870370366</c:v>
                </c:pt>
                <c:pt idx="41031">
                  <c:v>0.64288736111111111</c:v>
                </c:pt>
                <c:pt idx="41032">
                  <c:v>0.6428883680555556</c:v>
                </c:pt>
                <c:pt idx="41033">
                  <c:v>0.64288973379629633</c:v>
                </c:pt>
                <c:pt idx="41034">
                  <c:v>0.64289101851851849</c:v>
                </c:pt>
                <c:pt idx="41035">
                  <c:v>0.6428915277777778</c:v>
                </c:pt>
                <c:pt idx="41036">
                  <c:v>0.6428933912037037</c:v>
                </c:pt>
                <c:pt idx="41037">
                  <c:v>0.64289436342592587</c:v>
                </c:pt>
                <c:pt idx="41038">
                  <c:v>0.64289488425925934</c:v>
                </c:pt>
                <c:pt idx="41039">
                  <c:v>0.64289645833333331</c:v>
                </c:pt>
                <c:pt idx="41040">
                  <c:v>0.64289714120370378</c:v>
                </c:pt>
                <c:pt idx="41041">
                  <c:v>0.64289831018518517</c:v>
                </c:pt>
                <c:pt idx="41042">
                  <c:v>0.64289946759259264</c:v>
                </c:pt>
                <c:pt idx="41043">
                  <c:v>0.642900625</c:v>
                </c:pt>
                <c:pt idx="41044">
                  <c:v>0.64290178240740736</c:v>
                </c:pt>
                <c:pt idx="41045">
                  <c:v>0.64290293981481483</c:v>
                </c:pt>
                <c:pt idx="41046">
                  <c:v>0.64290409722222219</c:v>
                </c:pt>
                <c:pt idx="41047">
                  <c:v>0.64290525462962966</c:v>
                </c:pt>
                <c:pt idx="41048">
                  <c:v>0.64290640046296288</c:v>
                </c:pt>
                <c:pt idx="41049">
                  <c:v>0.64290756944444449</c:v>
                </c:pt>
                <c:pt idx="41050">
                  <c:v>0.64290883101851848</c:v>
                </c:pt>
                <c:pt idx="41051">
                  <c:v>0.64291087962962967</c:v>
                </c:pt>
                <c:pt idx="41052">
                  <c:v>0.64291208333333327</c:v>
                </c:pt>
                <c:pt idx="41053">
                  <c:v>0.64291230324074078</c:v>
                </c:pt>
                <c:pt idx="41054">
                  <c:v>0.64291432870370369</c:v>
                </c:pt>
                <c:pt idx="41055">
                  <c:v>0.64291552083333336</c:v>
                </c:pt>
                <c:pt idx="41056">
                  <c:v>0.64291584490740739</c:v>
                </c:pt>
                <c:pt idx="41057">
                  <c:v>0.64291741898148147</c:v>
                </c:pt>
                <c:pt idx="41058">
                  <c:v>0.64291832175925923</c:v>
                </c:pt>
                <c:pt idx="41059">
                  <c:v>0.64291914351851853</c:v>
                </c:pt>
                <c:pt idx="41060">
                  <c:v>0.64292028935185186</c:v>
                </c:pt>
                <c:pt idx="41061">
                  <c:v>0.64292145833333325</c:v>
                </c:pt>
                <c:pt idx="41062">
                  <c:v>0.64292261574074072</c:v>
                </c:pt>
                <c:pt idx="41063">
                  <c:v>0.64292376157407405</c:v>
                </c:pt>
                <c:pt idx="41064">
                  <c:v>0.64292493055555555</c:v>
                </c:pt>
                <c:pt idx="41065">
                  <c:v>0.64292608796296291</c:v>
                </c:pt>
                <c:pt idx="41066">
                  <c:v>0.64292724537037038</c:v>
                </c:pt>
                <c:pt idx="41067">
                  <c:v>0.64292839120370371</c:v>
                </c:pt>
                <c:pt idx="41068">
                  <c:v>0.64292956018518521</c:v>
                </c:pt>
                <c:pt idx="41069">
                  <c:v>0.64293146990740746</c:v>
                </c:pt>
                <c:pt idx="41070">
                  <c:v>0.64293250000000002</c:v>
                </c:pt>
                <c:pt idx="41071">
                  <c:v>0.64293319444444441</c:v>
                </c:pt>
                <c:pt idx="41072">
                  <c:v>0.64293497685185186</c:v>
                </c:pt>
                <c:pt idx="41073">
                  <c:v>0.6429360648148148</c:v>
                </c:pt>
                <c:pt idx="41074">
                  <c:v>0.64293679398148151</c:v>
                </c:pt>
                <c:pt idx="41075">
                  <c:v>0.64293842592592587</c:v>
                </c:pt>
                <c:pt idx="41076">
                  <c:v>0.64293952546296296</c:v>
                </c:pt>
                <c:pt idx="41077">
                  <c:v>0.64294009259259255</c:v>
                </c:pt>
                <c:pt idx="41078">
                  <c:v>0.64294182870370364</c:v>
                </c:pt>
                <c:pt idx="41079">
                  <c:v>0.64294239583333335</c:v>
                </c:pt>
                <c:pt idx="41080">
                  <c:v>0.64294343750000005</c:v>
                </c:pt>
                <c:pt idx="41081">
                  <c:v>0.64294460648148144</c:v>
                </c:pt>
                <c:pt idx="41082">
                  <c:v>0.64294576388888891</c:v>
                </c:pt>
                <c:pt idx="41083">
                  <c:v>0.64294692129629627</c:v>
                </c:pt>
                <c:pt idx="41084">
                  <c:v>0.64294807870370374</c:v>
                </c:pt>
                <c:pt idx="41085">
                  <c:v>0.6429492361111111</c:v>
                </c:pt>
                <c:pt idx="41086">
                  <c:v>0.64295039351851846</c:v>
                </c:pt>
                <c:pt idx="41087">
                  <c:v>0.64295155092592593</c:v>
                </c:pt>
                <c:pt idx="41088">
                  <c:v>0.6429527083333334</c:v>
                </c:pt>
                <c:pt idx="41089">
                  <c:v>0.64295386574074076</c:v>
                </c:pt>
                <c:pt idx="41090">
                  <c:v>0.64295577546296301</c:v>
                </c:pt>
                <c:pt idx="41091">
                  <c:v>0.64295732638888892</c:v>
                </c:pt>
                <c:pt idx="41092">
                  <c:v>0.64295765046296294</c:v>
                </c:pt>
                <c:pt idx="41093">
                  <c:v>0.6429591203703704</c:v>
                </c:pt>
                <c:pt idx="41094">
                  <c:v>0.64296027777777776</c:v>
                </c:pt>
                <c:pt idx="41095">
                  <c:v>0.64296085648148149</c:v>
                </c:pt>
                <c:pt idx="41096">
                  <c:v>0.64296335648148151</c:v>
                </c:pt>
                <c:pt idx="41097">
                  <c:v>0.64296443287037042</c:v>
                </c:pt>
                <c:pt idx="41098">
                  <c:v>0.64296513888888895</c:v>
                </c:pt>
                <c:pt idx="41099">
                  <c:v>0.6429656944444444</c:v>
                </c:pt>
                <c:pt idx="41100">
                  <c:v>0.64296665509259265</c:v>
                </c:pt>
                <c:pt idx="41101">
                  <c:v>0.64296775462962963</c:v>
                </c:pt>
                <c:pt idx="41102">
                  <c:v>0.6429689120370371</c:v>
                </c:pt>
                <c:pt idx="41103">
                  <c:v>0.64297006944444446</c:v>
                </c:pt>
                <c:pt idx="41104">
                  <c:v>0.64297122685185182</c:v>
                </c:pt>
                <c:pt idx="41105">
                  <c:v>0.64297238425925929</c:v>
                </c:pt>
                <c:pt idx="41106">
                  <c:v>0.64297354166666665</c:v>
                </c:pt>
                <c:pt idx="41107">
                  <c:v>0.64297469907407412</c:v>
                </c:pt>
                <c:pt idx="41108">
                  <c:v>0.64297585648148148</c:v>
                </c:pt>
                <c:pt idx="41109">
                  <c:v>0.64297701388888884</c:v>
                </c:pt>
                <c:pt idx="41110">
                  <c:v>0.64297840277777785</c:v>
                </c:pt>
                <c:pt idx="41111">
                  <c:v>0.64297954861111106</c:v>
                </c:pt>
                <c:pt idx="41112">
                  <c:v>0.64298064814814815</c:v>
                </c:pt>
                <c:pt idx="41113">
                  <c:v>0.64298223379629627</c:v>
                </c:pt>
                <c:pt idx="41114">
                  <c:v>0.64298296296296298</c:v>
                </c:pt>
                <c:pt idx="41115">
                  <c:v>0.64298494212962964</c:v>
                </c:pt>
                <c:pt idx="41116">
                  <c:v>0.64298608796296297</c:v>
                </c:pt>
                <c:pt idx="41117">
                  <c:v>0.64298672453703709</c:v>
                </c:pt>
                <c:pt idx="41118">
                  <c:v>0.64298835648148156</c:v>
                </c:pt>
                <c:pt idx="41119">
                  <c:v>0.64298962962962958</c:v>
                </c:pt>
                <c:pt idx="41120">
                  <c:v>0.64299008101851851</c:v>
                </c:pt>
                <c:pt idx="41121">
                  <c:v>0.64299157407407415</c:v>
                </c:pt>
                <c:pt idx="41122">
                  <c:v>0.64299204861111114</c:v>
                </c:pt>
                <c:pt idx="41123">
                  <c:v>0.6429932060185185</c:v>
                </c:pt>
                <c:pt idx="41124">
                  <c:v>0.64299436342592597</c:v>
                </c:pt>
                <c:pt idx="41125">
                  <c:v>0.64299553240740737</c:v>
                </c:pt>
                <c:pt idx="41126">
                  <c:v>0.64299668981481473</c:v>
                </c:pt>
                <c:pt idx="41127">
                  <c:v>0.64299784722222231</c:v>
                </c:pt>
                <c:pt idx="41128">
                  <c:v>0.64299899305555552</c:v>
                </c:pt>
                <c:pt idx="41129">
                  <c:v>0.64300016203703703</c:v>
                </c:pt>
                <c:pt idx="41130">
                  <c:v>0.64300131944444439</c:v>
                </c:pt>
                <c:pt idx="41131">
                  <c:v>0.64300247685185186</c:v>
                </c:pt>
                <c:pt idx="41132">
                  <c:v>0.64300362268518518</c:v>
                </c:pt>
                <c:pt idx="41133">
                  <c:v>0.64300479166666669</c:v>
                </c:pt>
                <c:pt idx="41134">
                  <c:v>0.64300755787037045</c:v>
                </c:pt>
                <c:pt idx="41135">
                  <c:v>0.64300793981481474</c:v>
                </c:pt>
                <c:pt idx="41136">
                  <c:v>0.64300871527777781</c:v>
                </c:pt>
                <c:pt idx="41137">
                  <c:v>0.64300964120370374</c:v>
                </c:pt>
                <c:pt idx="41138">
                  <c:v>0.64301179398148145</c:v>
                </c:pt>
                <c:pt idx="41139">
                  <c:v>0.64301200231481481</c:v>
                </c:pt>
                <c:pt idx="41140">
                  <c:v>0.64301371527777784</c:v>
                </c:pt>
                <c:pt idx="41141">
                  <c:v>0.64301526620370375</c:v>
                </c:pt>
                <c:pt idx="41142">
                  <c:v>0.64301571759259257</c:v>
                </c:pt>
                <c:pt idx="41143">
                  <c:v>0.64301635416666669</c:v>
                </c:pt>
                <c:pt idx="41144">
                  <c:v>0.64301751157407416</c:v>
                </c:pt>
                <c:pt idx="41145">
                  <c:v>0.64301868055555556</c:v>
                </c:pt>
                <c:pt idx="41146">
                  <c:v>0.64301983796296291</c:v>
                </c:pt>
                <c:pt idx="41147">
                  <c:v>0.64302099537037039</c:v>
                </c:pt>
                <c:pt idx="41148">
                  <c:v>0.64302215277777774</c:v>
                </c:pt>
                <c:pt idx="41149">
                  <c:v>0.64302329861111118</c:v>
                </c:pt>
                <c:pt idx="41150">
                  <c:v>0.64302446759259257</c:v>
                </c:pt>
                <c:pt idx="41151">
                  <c:v>0.64302562499999993</c:v>
                </c:pt>
                <c:pt idx="41152">
                  <c:v>0.64302677083333337</c:v>
                </c:pt>
                <c:pt idx="41153">
                  <c:v>0.64302793981481488</c:v>
                </c:pt>
                <c:pt idx="41154">
                  <c:v>0.64302974537037039</c:v>
                </c:pt>
                <c:pt idx="41155">
                  <c:v>0.64303092592592592</c:v>
                </c:pt>
                <c:pt idx="41156">
                  <c:v>0.64303186342592589</c:v>
                </c:pt>
                <c:pt idx="41157">
                  <c:v>0.64303313657407413</c:v>
                </c:pt>
                <c:pt idx="41158">
                  <c:v>0.64303443287037043</c:v>
                </c:pt>
                <c:pt idx="41159">
                  <c:v>0.64303491898148146</c:v>
                </c:pt>
                <c:pt idx="41160">
                  <c:v>0.64303620370370373</c:v>
                </c:pt>
                <c:pt idx="41161">
                  <c:v>0.64303718750000005</c:v>
                </c:pt>
                <c:pt idx="41162">
                  <c:v>0.64303950231481477</c:v>
                </c:pt>
                <c:pt idx="41163">
                  <c:v>0.64304013888888889</c:v>
                </c:pt>
                <c:pt idx="41164">
                  <c:v>0.64304067129629627</c:v>
                </c:pt>
                <c:pt idx="41165">
                  <c:v>0.6430418171296296</c:v>
                </c:pt>
                <c:pt idx="41166">
                  <c:v>0.6430429861111111</c:v>
                </c:pt>
                <c:pt idx="41167">
                  <c:v>0.64304414351851857</c:v>
                </c:pt>
                <c:pt idx="41168">
                  <c:v>0.64304530092592593</c:v>
                </c:pt>
                <c:pt idx="41169">
                  <c:v>0.64304645833333329</c:v>
                </c:pt>
                <c:pt idx="41170">
                  <c:v>0.64304761574074076</c:v>
                </c:pt>
                <c:pt idx="41171">
                  <c:v>0.64304877314814812</c:v>
                </c:pt>
                <c:pt idx="41172">
                  <c:v>0.64304991898148145</c:v>
                </c:pt>
                <c:pt idx="41173">
                  <c:v>0.64305108796296295</c:v>
                </c:pt>
                <c:pt idx="41174">
                  <c:v>0.64305224537037042</c:v>
                </c:pt>
                <c:pt idx="41175">
                  <c:v>0.64305420138888891</c:v>
                </c:pt>
                <c:pt idx="41176">
                  <c:v>0.64305543981481483</c:v>
                </c:pt>
                <c:pt idx="41177">
                  <c:v>0.6430562847222222</c:v>
                </c:pt>
                <c:pt idx="41178">
                  <c:v>0.64305702546296295</c:v>
                </c:pt>
                <c:pt idx="41179">
                  <c:v>0.64305803240740744</c:v>
                </c:pt>
                <c:pt idx="41180">
                  <c:v>0.6430591898148148</c:v>
                </c:pt>
                <c:pt idx="41181">
                  <c:v>0.64306081018518513</c:v>
                </c:pt>
                <c:pt idx="41182">
                  <c:v>0.64306150462962963</c:v>
                </c:pt>
                <c:pt idx="41183">
                  <c:v>0.6430633564814815</c:v>
                </c:pt>
                <c:pt idx="41184">
                  <c:v>0.64306459490740742</c:v>
                </c:pt>
                <c:pt idx="41185">
                  <c:v>0.64306496527777779</c:v>
                </c:pt>
                <c:pt idx="41186">
                  <c:v>0.64306612268518515</c:v>
                </c:pt>
                <c:pt idx="41187">
                  <c:v>0.64306728009259262</c:v>
                </c:pt>
                <c:pt idx="41188">
                  <c:v>0.64306844907407412</c:v>
                </c:pt>
                <c:pt idx="41189">
                  <c:v>0.64306960648148148</c:v>
                </c:pt>
                <c:pt idx="41190">
                  <c:v>0.64307076388888884</c:v>
                </c:pt>
                <c:pt idx="41191">
                  <c:v>0.64307192129629631</c:v>
                </c:pt>
                <c:pt idx="41192">
                  <c:v>0.64307307870370378</c:v>
                </c:pt>
                <c:pt idx="41193">
                  <c:v>0.64307423611111114</c:v>
                </c:pt>
                <c:pt idx="41194">
                  <c:v>0.64307538194444447</c:v>
                </c:pt>
                <c:pt idx="41195">
                  <c:v>0.64307763888888891</c:v>
                </c:pt>
                <c:pt idx="41196">
                  <c:v>0.64307799768518514</c:v>
                </c:pt>
                <c:pt idx="41197">
                  <c:v>0.64308078703703708</c:v>
                </c:pt>
                <c:pt idx="41198">
                  <c:v>0.64308093749999995</c:v>
                </c:pt>
                <c:pt idx="41199">
                  <c:v>0.64308149305555562</c:v>
                </c:pt>
                <c:pt idx="41200">
                  <c:v>0.64308266203703701</c:v>
                </c:pt>
                <c:pt idx="41201">
                  <c:v>0.64308355324074074</c:v>
                </c:pt>
                <c:pt idx="41202">
                  <c:v>0.64308502314814819</c:v>
                </c:pt>
                <c:pt idx="41203">
                  <c:v>0.64308770833333329</c:v>
                </c:pt>
                <c:pt idx="41204">
                  <c:v>0.64308805555555548</c:v>
                </c:pt>
                <c:pt idx="41205">
                  <c:v>0.64308837962962961</c:v>
                </c:pt>
                <c:pt idx="41206">
                  <c:v>0.64308927083333334</c:v>
                </c:pt>
                <c:pt idx="41207">
                  <c:v>0.64309043981481484</c:v>
                </c:pt>
                <c:pt idx="41208">
                  <c:v>0.64309158564814817</c:v>
                </c:pt>
                <c:pt idx="41209">
                  <c:v>0.64309275462962967</c:v>
                </c:pt>
                <c:pt idx="41210">
                  <c:v>0.64309391203703703</c:v>
                </c:pt>
                <c:pt idx="41211">
                  <c:v>0.64309506944444439</c:v>
                </c:pt>
                <c:pt idx="41212">
                  <c:v>0.64309622685185186</c:v>
                </c:pt>
                <c:pt idx="41213">
                  <c:v>0.64309738425925933</c:v>
                </c:pt>
                <c:pt idx="41214">
                  <c:v>0.64309854166666669</c:v>
                </c:pt>
                <c:pt idx="41215">
                  <c:v>0.64309969907407405</c:v>
                </c:pt>
                <c:pt idx="41216">
                  <c:v>0.64310118055555554</c:v>
                </c:pt>
                <c:pt idx="41217">
                  <c:v>0.64310230324074069</c:v>
                </c:pt>
                <c:pt idx="41218">
                  <c:v>0.64310339120370374</c:v>
                </c:pt>
                <c:pt idx="41219">
                  <c:v>0.64310532407407406</c:v>
                </c:pt>
                <c:pt idx="41220">
                  <c:v>0.64310658564814815</c:v>
                </c:pt>
                <c:pt idx="41221">
                  <c:v>0.64310686342592593</c:v>
                </c:pt>
                <c:pt idx="41222">
                  <c:v>0.64310881944444442</c:v>
                </c:pt>
                <c:pt idx="41223">
                  <c:v>0.64310894675925923</c:v>
                </c:pt>
                <c:pt idx="41224">
                  <c:v>0.64311011574074073</c:v>
                </c:pt>
                <c:pt idx="41225">
                  <c:v>0.64311127314814809</c:v>
                </c:pt>
                <c:pt idx="41226">
                  <c:v>0.64311243055555556</c:v>
                </c:pt>
                <c:pt idx="41227">
                  <c:v>0.64311358796296303</c:v>
                </c:pt>
                <c:pt idx="41228">
                  <c:v>0.64311473379629625</c:v>
                </c:pt>
                <c:pt idx="41229">
                  <c:v>0.64311590277777775</c:v>
                </c:pt>
                <c:pt idx="41230">
                  <c:v>0.64311704861111119</c:v>
                </c:pt>
                <c:pt idx="41231">
                  <c:v>0.64311821759259258</c:v>
                </c:pt>
                <c:pt idx="41232">
                  <c:v>0.64311937500000005</c:v>
                </c:pt>
                <c:pt idx="41233">
                  <c:v>0.64312067129629624</c:v>
                </c:pt>
                <c:pt idx="41234">
                  <c:v>0.64312186342592592</c:v>
                </c:pt>
                <c:pt idx="41235">
                  <c:v>0.64312311342592587</c:v>
                </c:pt>
                <c:pt idx="41236">
                  <c:v>0.64312537037037032</c:v>
                </c:pt>
                <c:pt idx="41237">
                  <c:v>0.64312584490740732</c:v>
                </c:pt>
                <c:pt idx="41238">
                  <c:v>0.6431264351851852</c:v>
                </c:pt>
                <c:pt idx="41239">
                  <c:v>0.64312782407407409</c:v>
                </c:pt>
                <c:pt idx="41240">
                  <c:v>0.64312891203703704</c:v>
                </c:pt>
                <c:pt idx="41241">
                  <c:v>0.64313008101851854</c:v>
                </c:pt>
                <c:pt idx="41242">
                  <c:v>0.64313093749999994</c:v>
                </c:pt>
                <c:pt idx="41243">
                  <c:v>0.64313210648148145</c:v>
                </c:pt>
                <c:pt idx="41244">
                  <c:v>0.64313325231481488</c:v>
                </c:pt>
                <c:pt idx="41245">
                  <c:v>0.64313442129629628</c:v>
                </c:pt>
                <c:pt idx="41246">
                  <c:v>0.64313557870370364</c:v>
                </c:pt>
                <c:pt idx="41247">
                  <c:v>0.64313673611111111</c:v>
                </c:pt>
                <c:pt idx="41248">
                  <c:v>0.64313788194444443</c:v>
                </c:pt>
                <c:pt idx="41249">
                  <c:v>0.64313905092592594</c:v>
                </c:pt>
                <c:pt idx="41250">
                  <c:v>0.6431402083333333</c:v>
                </c:pt>
                <c:pt idx="41251">
                  <c:v>0.64314135416666662</c:v>
                </c:pt>
                <c:pt idx="41252">
                  <c:v>0.64314252314814813</c:v>
                </c:pt>
                <c:pt idx="41253">
                  <c:v>0.64314525462962968</c:v>
                </c:pt>
                <c:pt idx="41254">
                  <c:v>0.64314634259259251</c:v>
                </c:pt>
                <c:pt idx="41255">
                  <c:v>0.64314825231481476</c:v>
                </c:pt>
                <c:pt idx="41256">
                  <c:v>0.64314981481481481</c:v>
                </c:pt>
                <c:pt idx="41257">
                  <c:v>0.64315011574074077</c:v>
                </c:pt>
                <c:pt idx="41258">
                  <c:v>0.64315115740740747</c:v>
                </c:pt>
                <c:pt idx="41259">
                  <c:v>0.64315218750000003</c:v>
                </c:pt>
                <c:pt idx="41260">
                  <c:v>0.64315398148148151</c:v>
                </c:pt>
                <c:pt idx="41261">
                  <c:v>0.64315478009259253</c:v>
                </c:pt>
                <c:pt idx="41262">
                  <c:v>0.64315554398148156</c:v>
                </c:pt>
                <c:pt idx="41263">
                  <c:v>0.64315668981481477</c:v>
                </c:pt>
                <c:pt idx="41264">
                  <c:v>0.64315784722222225</c:v>
                </c:pt>
                <c:pt idx="41265">
                  <c:v>0.64315901620370364</c:v>
                </c:pt>
                <c:pt idx="41266">
                  <c:v>0.64316016203703708</c:v>
                </c:pt>
                <c:pt idx="41267">
                  <c:v>0.64316133101851858</c:v>
                </c:pt>
                <c:pt idx="41268">
                  <c:v>0.64316247685185179</c:v>
                </c:pt>
                <c:pt idx="41269">
                  <c:v>0.64316363425925926</c:v>
                </c:pt>
                <c:pt idx="41270">
                  <c:v>0.64316479166666674</c:v>
                </c:pt>
                <c:pt idx="41271">
                  <c:v>0.64316594907407409</c:v>
                </c:pt>
                <c:pt idx="41272">
                  <c:v>0.64316895833333332</c:v>
                </c:pt>
                <c:pt idx="41273">
                  <c:v>0.64316947916666667</c:v>
                </c:pt>
                <c:pt idx="41274">
                  <c:v>0.6431697106481481</c:v>
                </c:pt>
                <c:pt idx="41275">
                  <c:v>0.64317137731481477</c:v>
                </c:pt>
                <c:pt idx="41276">
                  <c:v>0.64317255787037031</c:v>
                </c:pt>
                <c:pt idx="41277">
                  <c:v>0.64317295138888886</c:v>
                </c:pt>
                <c:pt idx="41278">
                  <c:v>0.64317424768518516</c:v>
                </c:pt>
                <c:pt idx="41279">
                  <c:v>0.64317533564814822</c:v>
                </c:pt>
                <c:pt idx="41280">
                  <c:v>0.64317638888888895</c:v>
                </c:pt>
                <c:pt idx="41281">
                  <c:v>0.64317783564814812</c:v>
                </c:pt>
                <c:pt idx="41282">
                  <c:v>0.64317868055555549</c:v>
                </c:pt>
                <c:pt idx="41283">
                  <c:v>0.64317983796296296</c:v>
                </c:pt>
                <c:pt idx="41284">
                  <c:v>0.64318099537037043</c:v>
                </c:pt>
                <c:pt idx="41285">
                  <c:v>0.64318215277777779</c:v>
                </c:pt>
                <c:pt idx="41286">
                  <c:v>0.64318332175925919</c:v>
                </c:pt>
                <c:pt idx="41287">
                  <c:v>0.64318447916666666</c:v>
                </c:pt>
                <c:pt idx="41288">
                  <c:v>0.64318562499999998</c:v>
                </c:pt>
                <c:pt idx="41289">
                  <c:v>0.64318679398148149</c:v>
                </c:pt>
                <c:pt idx="41290">
                  <c:v>0.64318793981481481</c:v>
                </c:pt>
                <c:pt idx="41291">
                  <c:v>0.64318909722222217</c:v>
                </c:pt>
                <c:pt idx="41292">
                  <c:v>0.64319049768518521</c:v>
                </c:pt>
                <c:pt idx="41293">
                  <c:v>0.64319153935185192</c:v>
                </c:pt>
                <c:pt idx="41294">
                  <c:v>0.64319317129629627</c:v>
                </c:pt>
                <c:pt idx="41295">
                  <c:v>0.64319443287037037</c:v>
                </c:pt>
                <c:pt idx="41296">
                  <c:v>0.64319541666666669</c:v>
                </c:pt>
                <c:pt idx="41297">
                  <c:v>0.64319629629629638</c:v>
                </c:pt>
                <c:pt idx="41298">
                  <c:v>0.64319719907407402</c:v>
                </c:pt>
                <c:pt idx="41299">
                  <c:v>0.64319907407407406</c:v>
                </c:pt>
                <c:pt idx="41300">
                  <c:v>0.64320075231481477</c:v>
                </c:pt>
                <c:pt idx="41301">
                  <c:v>0.64320190972222213</c:v>
                </c:pt>
                <c:pt idx="41302">
                  <c:v>0.64320306712962971</c:v>
                </c:pt>
                <c:pt idx="41303">
                  <c:v>0.64320422453703707</c:v>
                </c:pt>
                <c:pt idx="41304">
                  <c:v>0.64320538194444443</c:v>
                </c:pt>
                <c:pt idx="41305">
                  <c:v>0.64320653935185179</c:v>
                </c:pt>
                <c:pt idx="41306">
                  <c:v>0.64320769675925926</c:v>
                </c:pt>
                <c:pt idx="41307">
                  <c:v>0.64320885416666673</c:v>
                </c:pt>
                <c:pt idx="41308">
                  <c:v>0.64320999999999995</c:v>
                </c:pt>
                <c:pt idx="41309">
                  <c:v>0.64321116898148145</c:v>
                </c:pt>
                <c:pt idx="41310">
                  <c:v>0.64321232638888892</c:v>
                </c:pt>
                <c:pt idx="41311">
                  <c:v>0.64321386574074069</c:v>
                </c:pt>
                <c:pt idx="41312">
                  <c:v>0.64321491898148153</c:v>
                </c:pt>
                <c:pt idx="41313">
                  <c:v>0.64321630787037043</c:v>
                </c:pt>
                <c:pt idx="41314">
                  <c:v>0.64321700231481482</c:v>
                </c:pt>
                <c:pt idx="41315">
                  <c:v>0.64321878472222227</c:v>
                </c:pt>
                <c:pt idx="41316">
                  <c:v>0.6432192708333333</c:v>
                </c:pt>
                <c:pt idx="41317">
                  <c:v>0.64322212962962966</c:v>
                </c:pt>
                <c:pt idx="41318">
                  <c:v>0.64322293981481482</c:v>
                </c:pt>
                <c:pt idx="41319">
                  <c:v>0.64322406249999997</c:v>
                </c:pt>
                <c:pt idx="41320">
                  <c:v>0.64322521990740744</c:v>
                </c:pt>
                <c:pt idx="41321">
                  <c:v>0.6432263773148148</c:v>
                </c:pt>
                <c:pt idx="41322">
                  <c:v>0.64322753472222216</c:v>
                </c:pt>
                <c:pt idx="41323">
                  <c:v>0.64322869212962963</c:v>
                </c:pt>
                <c:pt idx="41324">
                  <c:v>0.6432298495370371</c:v>
                </c:pt>
                <c:pt idx="41325">
                  <c:v>0.64323100694444446</c:v>
                </c:pt>
                <c:pt idx="41326">
                  <c:v>0.64323216435185182</c:v>
                </c:pt>
                <c:pt idx="41327">
                  <c:v>0.64323333333333332</c:v>
                </c:pt>
                <c:pt idx="41328">
                  <c:v>0.64323447916666665</c:v>
                </c:pt>
                <c:pt idx="41329">
                  <c:v>0.64323732638888886</c:v>
                </c:pt>
                <c:pt idx="41330">
                  <c:v>0.64323747685185184</c:v>
                </c:pt>
                <c:pt idx="41331">
                  <c:v>0.64323805555555547</c:v>
                </c:pt>
                <c:pt idx="41332">
                  <c:v>0.64323968750000005</c:v>
                </c:pt>
                <c:pt idx="41333">
                  <c:v>0.64324089120370365</c:v>
                </c:pt>
                <c:pt idx="41334">
                  <c:v>0.64324163194444439</c:v>
                </c:pt>
                <c:pt idx="41335">
                  <c:v>0.64324274305555562</c:v>
                </c:pt>
                <c:pt idx="41336">
                  <c:v>0.64324378472222221</c:v>
                </c:pt>
                <c:pt idx="41337">
                  <c:v>0.64324524305555564</c:v>
                </c:pt>
                <c:pt idx="41338">
                  <c:v>0.6432467824074074</c:v>
                </c:pt>
                <c:pt idx="41339">
                  <c:v>0.64324730324074075</c:v>
                </c:pt>
                <c:pt idx="41340">
                  <c:v>0.64324836805555552</c:v>
                </c:pt>
                <c:pt idx="41341">
                  <c:v>0.64324952546296299</c:v>
                </c:pt>
                <c:pt idx="41342">
                  <c:v>0.64325069444444449</c:v>
                </c:pt>
                <c:pt idx="41343">
                  <c:v>0.64325184027777782</c:v>
                </c:pt>
                <c:pt idx="41344">
                  <c:v>0.64325299768518518</c:v>
                </c:pt>
                <c:pt idx="41345">
                  <c:v>0.64325415509259254</c:v>
                </c:pt>
                <c:pt idx="41346">
                  <c:v>0.64325531250000001</c:v>
                </c:pt>
                <c:pt idx="41347">
                  <c:v>0.64325646990740737</c:v>
                </c:pt>
                <c:pt idx="41348">
                  <c:v>0.64325762731481484</c:v>
                </c:pt>
                <c:pt idx="41349">
                  <c:v>0.64325879629629623</c:v>
                </c:pt>
                <c:pt idx="41350">
                  <c:v>0.64326050925925926</c:v>
                </c:pt>
                <c:pt idx="41351">
                  <c:v>0.64326115740740741</c:v>
                </c:pt>
                <c:pt idx="41352">
                  <c:v>0.64326228009259256</c:v>
                </c:pt>
                <c:pt idx="41353">
                  <c:v>0.64326423611111105</c:v>
                </c:pt>
                <c:pt idx="41354">
                  <c:v>0.64326525462962969</c:v>
                </c:pt>
                <c:pt idx="41355">
                  <c:v>0.64326593750000005</c:v>
                </c:pt>
                <c:pt idx="41356">
                  <c:v>0.64326700231481482</c:v>
                </c:pt>
                <c:pt idx="41357">
                  <c:v>0.64326804398148141</c:v>
                </c:pt>
                <c:pt idx="41358">
                  <c:v>0.64326920138888888</c:v>
                </c:pt>
                <c:pt idx="41359">
                  <c:v>0.64327035879629635</c:v>
                </c:pt>
                <c:pt idx="41360">
                  <c:v>0.64327151620370371</c:v>
                </c:pt>
                <c:pt idx="41361">
                  <c:v>0.64327267361111107</c:v>
                </c:pt>
                <c:pt idx="41362">
                  <c:v>0.64327383101851843</c:v>
                </c:pt>
                <c:pt idx="41363">
                  <c:v>0.64327498842592601</c:v>
                </c:pt>
                <c:pt idx="41364">
                  <c:v>0.64327614583333337</c:v>
                </c:pt>
                <c:pt idx="41365">
                  <c:v>0.64327731481481487</c:v>
                </c:pt>
                <c:pt idx="41366">
                  <c:v>0.64327846064814809</c:v>
                </c:pt>
                <c:pt idx="41367">
                  <c:v>0.64328019675925929</c:v>
                </c:pt>
                <c:pt idx="41368">
                  <c:v>0.64328093749999993</c:v>
                </c:pt>
                <c:pt idx="41369">
                  <c:v>0.64328203703703701</c:v>
                </c:pt>
                <c:pt idx="41370">
                  <c:v>0.64328315972222228</c:v>
                </c:pt>
                <c:pt idx="41371">
                  <c:v>0.64328523148148142</c:v>
                </c:pt>
                <c:pt idx="41372">
                  <c:v>0.64328562499999997</c:v>
                </c:pt>
                <c:pt idx="41373">
                  <c:v>0.64328726851851847</c:v>
                </c:pt>
                <c:pt idx="41374">
                  <c:v>0.64328805555555557</c:v>
                </c:pt>
                <c:pt idx="41375">
                  <c:v>0.64328890046296294</c:v>
                </c:pt>
                <c:pt idx="41376">
                  <c:v>0.64329010416666665</c:v>
                </c:pt>
                <c:pt idx="41377">
                  <c:v>0.6432911921296296</c:v>
                </c:pt>
                <c:pt idx="41378">
                  <c:v>0.64329234953703707</c:v>
                </c:pt>
                <c:pt idx="41379">
                  <c:v>0.64329350694444443</c:v>
                </c:pt>
                <c:pt idx="41380">
                  <c:v>0.64329467592592593</c:v>
                </c:pt>
                <c:pt idx="41381">
                  <c:v>0.64329582175925926</c:v>
                </c:pt>
                <c:pt idx="41382">
                  <c:v>0.64329697916666662</c:v>
                </c:pt>
                <c:pt idx="41383">
                  <c:v>0.64329813657407409</c:v>
                </c:pt>
                <c:pt idx="41384">
                  <c:v>0.64329928240740741</c:v>
                </c:pt>
                <c:pt idx="41385">
                  <c:v>0.64330046296296295</c:v>
                </c:pt>
                <c:pt idx="41386">
                  <c:v>0.64330160879629628</c:v>
                </c:pt>
                <c:pt idx="41387">
                  <c:v>0.64330281249999999</c:v>
                </c:pt>
                <c:pt idx="41388">
                  <c:v>0.64330420138888889</c:v>
                </c:pt>
                <c:pt idx="41389">
                  <c:v>0.64330606481481478</c:v>
                </c:pt>
                <c:pt idx="41390">
                  <c:v>0.64330629629629621</c:v>
                </c:pt>
                <c:pt idx="41391">
                  <c:v>0.6433085648148148</c:v>
                </c:pt>
                <c:pt idx="41392">
                  <c:v>0.6433097337962963</c:v>
                </c:pt>
                <c:pt idx="41393">
                  <c:v>0.64330987268518514</c:v>
                </c:pt>
                <c:pt idx="41394">
                  <c:v>0.64331098379629637</c:v>
                </c:pt>
                <c:pt idx="41395">
                  <c:v>0.64331248842592592</c:v>
                </c:pt>
                <c:pt idx="41396">
                  <c:v>0.64331318287037031</c:v>
                </c:pt>
                <c:pt idx="41397">
                  <c:v>0.64331434027777779</c:v>
                </c:pt>
                <c:pt idx="41398">
                  <c:v>0.64331549768518526</c:v>
                </c:pt>
                <c:pt idx="41399">
                  <c:v>0.64331665509259262</c:v>
                </c:pt>
                <c:pt idx="41400">
                  <c:v>0.64331781249999997</c:v>
                </c:pt>
                <c:pt idx="41401">
                  <c:v>0.64331896990740733</c:v>
                </c:pt>
                <c:pt idx="41402">
                  <c:v>0.6433201273148148</c:v>
                </c:pt>
                <c:pt idx="41403">
                  <c:v>0.64332129629629631</c:v>
                </c:pt>
                <c:pt idx="41404">
                  <c:v>0.64332245370370367</c:v>
                </c:pt>
                <c:pt idx="41405">
                  <c:v>0.64332359953703699</c:v>
                </c:pt>
                <c:pt idx="41406">
                  <c:v>0.64332484953703706</c:v>
                </c:pt>
                <c:pt idx="41407">
                  <c:v>0.64332621527777778</c:v>
                </c:pt>
                <c:pt idx="41408">
                  <c:v>0.64332829861111118</c:v>
                </c:pt>
                <c:pt idx="41409">
                  <c:v>0.64332879629629625</c:v>
                </c:pt>
                <c:pt idx="41410">
                  <c:v>0.64332972222222229</c:v>
                </c:pt>
                <c:pt idx="41411">
                  <c:v>0.64333130787037029</c:v>
                </c:pt>
                <c:pt idx="41412">
                  <c:v>0.64333186342592596</c:v>
                </c:pt>
                <c:pt idx="41413">
                  <c:v>0.64333325231481486</c:v>
                </c:pt>
                <c:pt idx="41414">
                  <c:v>0.64333562499999997</c:v>
                </c:pt>
                <c:pt idx="41415">
                  <c:v>0.6433362037037037</c:v>
                </c:pt>
                <c:pt idx="41416">
                  <c:v>0.64333646990740745</c:v>
                </c:pt>
                <c:pt idx="41417">
                  <c:v>0.64333748842592586</c:v>
                </c:pt>
                <c:pt idx="41418">
                  <c:v>0.64333864583333333</c:v>
                </c:pt>
                <c:pt idx="41419">
                  <c:v>0.6433398032407408</c:v>
                </c:pt>
                <c:pt idx="41420">
                  <c:v>0.64334096064814816</c:v>
                </c:pt>
                <c:pt idx="41421">
                  <c:v>0.64334211805555552</c:v>
                </c:pt>
                <c:pt idx="41422">
                  <c:v>0.64334327546296288</c:v>
                </c:pt>
                <c:pt idx="41423">
                  <c:v>0.64334443287037035</c:v>
                </c:pt>
                <c:pt idx="41424">
                  <c:v>0.64334559027777782</c:v>
                </c:pt>
                <c:pt idx="41425">
                  <c:v>0.64334675925925933</c:v>
                </c:pt>
                <c:pt idx="41426">
                  <c:v>0.64334790509259254</c:v>
                </c:pt>
                <c:pt idx="41427">
                  <c:v>0.64334998842592594</c:v>
                </c:pt>
                <c:pt idx="41428">
                  <c:v>0.64335108796296292</c:v>
                </c:pt>
                <c:pt idx="41429">
                  <c:v>0.64335175925925925</c:v>
                </c:pt>
                <c:pt idx="41430">
                  <c:v>0.64335420138888888</c:v>
                </c:pt>
                <c:pt idx="41431">
                  <c:v>0.6433546180555556</c:v>
                </c:pt>
                <c:pt idx="41432">
                  <c:v>0.6433549652777778</c:v>
                </c:pt>
                <c:pt idx="41433">
                  <c:v>0.64335644675925929</c:v>
                </c:pt>
                <c:pt idx="41434">
                  <c:v>0.64335807870370365</c:v>
                </c:pt>
                <c:pt idx="41435">
                  <c:v>0.64335848379629634</c:v>
                </c:pt>
                <c:pt idx="41436">
                  <c:v>0.64335947916666669</c:v>
                </c:pt>
                <c:pt idx="41437">
                  <c:v>0.64336120370370375</c:v>
                </c:pt>
                <c:pt idx="41438">
                  <c:v>0.64336179398148152</c:v>
                </c:pt>
                <c:pt idx="41439">
                  <c:v>0.64336295138888888</c:v>
                </c:pt>
                <c:pt idx="41440">
                  <c:v>0.64336412037037038</c:v>
                </c:pt>
                <c:pt idx="41441">
                  <c:v>0.64336526620370371</c:v>
                </c:pt>
                <c:pt idx="41442">
                  <c:v>0.64336643518518521</c:v>
                </c:pt>
                <c:pt idx="41443">
                  <c:v>0.6433675694444444</c:v>
                </c:pt>
                <c:pt idx="41444">
                  <c:v>0.64336872685185187</c:v>
                </c:pt>
                <c:pt idx="41445">
                  <c:v>0.64336989583333337</c:v>
                </c:pt>
                <c:pt idx="41446">
                  <c:v>0.64337106481481487</c:v>
                </c:pt>
                <c:pt idx="41447">
                  <c:v>0.64337221064814809</c:v>
                </c:pt>
                <c:pt idx="41448">
                  <c:v>0.64337337962962959</c:v>
                </c:pt>
                <c:pt idx="41449">
                  <c:v>0.64337574074074066</c:v>
                </c:pt>
                <c:pt idx="41450">
                  <c:v>0.6433769791666667</c:v>
                </c:pt>
                <c:pt idx="41451">
                  <c:v>0.64337734953703707</c:v>
                </c:pt>
                <c:pt idx="41452">
                  <c:v>0.64337881944444442</c:v>
                </c:pt>
                <c:pt idx="41453">
                  <c:v>0.64337990740740736</c:v>
                </c:pt>
                <c:pt idx="41454">
                  <c:v>0.64338042824074082</c:v>
                </c:pt>
                <c:pt idx="41455">
                  <c:v>0.6433822222222223</c:v>
                </c:pt>
                <c:pt idx="41456">
                  <c:v>0.64338299768518514</c:v>
                </c:pt>
                <c:pt idx="41457">
                  <c:v>0.64338378472222213</c:v>
                </c:pt>
                <c:pt idx="41458">
                  <c:v>0.64338494212962971</c:v>
                </c:pt>
                <c:pt idx="41459">
                  <c:v>0.64338609953703707</c:v>
                </c:pt>
                <c:pt idx="41460">
                  <c:v>0.64338725694444443</c:v>
                </c:pt>
                <c:pt idx="41461">
                  <c:v>0.64338841435185179</c:v>
                </c:pt>
                <c:pt idx="41462">
                  <c:v>0.64338957175925926</c:v>
                </c:pt>
                <c:pt idx="41463">
                  <c:v>0.64339072916666673</c:v>
                </c:pt>
                <c:pt idx="41464">
                  <c:v>0.64339188657407409</c:v>
                </c:pt>
                <c:pt idx="41465">
                  <c:v>0.64339304398148145</c:v>
                </c:pt>
                <c:pt idx="41466">
                  <c:v>0.64339421296296295</c:v>
                </c:pt>
                <c:pt idx="41467">
                  <c:v>0.64339750000000007</c:v>
                </c:pt>
                <c:pt idx="41468">
                  <c:v>0.64339777777777774</c:v>
                </c:pt>
                <c:pt idx="41469">
                  <c:v>0.64339807870370369</c:v>
                </c:pt>
                <c:pt idx="41470">
                  <c:v>0.643398900462963</c:v>
                </c:pt>
                <c:pt idx="41471">
                  <c:v>0.64340042824074073</c:v>
                </c:pt>
                <c:pt idx="41472">
                  <c:v>0.64340120370370368</c:v>
                </c:pt>
                <c:pt idx="41473">
                  <c:v>0.64340277777777777</c:v>
                </c:pt>
                <c:pt idx="41474">
                  <c:v>0.6434039583333333</c:v>
                </c:pt>
                <c:pt idx="41475">
                  <c:v>0.6434046527777777</c:v>
                </c:pt>
                <c:pt idx="41476">
                  <c:v>0.64340619212962957</c:v>
                </c:pt>
                <c:pt idx="41477">
                  <c:v>0.64340703703703706</c:v>
                </c:pt>
                <c:pt idx="41478">
                  <c:v>0.64340809027777779</c:v>
                </c:pt>
                <c:pt idx="41479">
                  <c:v>0.64340924768518515</c:v>
                </c:pt>
                <c:pt idx="41480">
                  <c:v>0.64341041666666676</c:v>
                </c:pt>
                <c:pt idx="41481">
                  <c:v>0.64341156249999998</c:v>
                </c:pt>
                <c:pt idx="41482">
                  <c:v>0.64341273148148148</c:v>
                </c:pt>
                <c:pt idx="41483">
                  <c:v>0.64341386574074078</c:v>
                </c:pt>
                <c:pt idx="41484">
                  <c:v>0.64341503472222228</c:v>
                </c:pt>
                <c:pt idx="41485">
                  <c:v>0.64341620370370378</c:v>
                </c:pt>
                <c:pt idx="41486">
                  <c:v>0.643417349537037</c:v>
                </c:pt>
                <c:pt idx="41487">
                  <c:v>0.64341850694444436</c:v>
                </c:pt>
                <c:pt idx="41488">
                  <c:v>0.64342031249999998</c:v>
                </c:pt>
                <c:pt idx="41489">
                  <c:v>0.64342238425925935</c:v>
                </c:pt>
                <c:pt idx="41490">
                  <c:v>0.64342275462962961</c:v>
                </c:pt>
                <c:pt idx="41491">
                  <c:v>0.64342324074074075</c:v>
                </c:pt>
                <c:pt idx="41492">
                  <c:v>0.64342569444444453</c:v>
                </c:pt>
                <c:pt idx="41493">
                  <c:v>0.64342630787037036</c:v>
                </c:pt>
                <c:pt idx="41494">
                  <c:v>0.64342671296296294</c:v>
                </c:pt>
                <c:pt idx="41495">
                  <c:v>0.64342843750000001</c:v>
                </c:pt>
                <c:pt idx="41496">
                  <c:v>0.64342920138888893</c:v>
                </c:pt>
                <c:pt idx="41497">
                  <c:v>0.64343008101851851</c:v>
                </c:pt>
                <c:pt idx="41498">
                  <c:v>0.64343123842592598</c:v>
                </c:pt>
                <c:pt idx="41499">
                  <c:v>0.64343239583333334</c:v>
                </c:pt>
                <c:pt idx="41500">
                  <c:v>0.6434335532407407</c:v>
                </c:pt>
                <c:pt idx="41501">
                  <c:v>0.6434347222222222</c:v>
                </c:pt>
                <c:pt idx="41502">
                  <c:v>0.64343586805555553</c:v>
                </c:pt>
                <c:pt idx="41503">
                  <c:v>0.643437025462963</c:v>
                </c:pt>
                <c:pt idx="41504">
                  <c:v>0.64343818287037036</c:v>
                </c:pt>
                <c:pt idx="41505">
                  <c:v>0.64343934027777783</c:v>
                </c:pt>
                <c:pt idx="41506">
                  <c:v>0.64344049768518519</c:v>
                </c:pt>
                <c:pt idx="41507">
                  <c:v>0.64344187499999994</c:v>
                </c:pt>
                <c:pt idx="41508">
                  <c:v>0.64344354166666662</c:v>
                </c:pt>
                <c:pt idx="41509">
                  <c:v>0.64344418981481488</c:v>
                </c:pt>
                <c:pt idx="41510">
                  <c:v>0.64344577546296289</c:v>
                </c:pt>
                <c:pt idx="41511">
                  <c:v>0.64344690972222229</c:v>
                </c:pt>
                <c:pt idx="41512">
                  <c:v>0.64344748842592592</c:v>
                </c:pt>
                <c:pt idx="41513">
                  <c:v>0.64344875000000001</c:v>
                </c:pt>
                <c:pt idx="41514">
                  <c:v>0.64345002314814814</c:v>
                </c:pt>
                <c:pt idx="41515">
                  <c:v>0.64345112268518523</c:v>
                </c:pt>
                <c:pt idx="41516">
                  <c:v>0.64345281249999997</c:v>
                </c:pt>
                <c:pt idx="41517">
                  <c:v>0.64345322916666658</c:v>
                </c:pt>
                <c:pt idx="41518">
                  <c:v>0.64345438657407406</c:v>
                </c:pt>
                <c:pt idx="41519">
                  <c:v>0.64345554398148153</c:v>
                </c:pt>
                <c:pt idx="41520">
                  <c:v>0.64345670138888889</c:v>
                </c:pt>
                <c:pt idx="41521">
                  <c:v>0.64345785879629624</c:v>
                </c:pt>
                <c:pt idx="41522">
                  <c:v>0.64345901620370372</c:v>
                </c:pt>
                <c:pt idx="41523">
                  <c:v>0.64346017361111119</c:v>
                </c:pt>
                <c:pt idx="41524">
                  <c:v>0.64346133101851855</c:v>
                </c:pt>
                <c:pt idx="41525">
                  <c:v>0.64346250000000005</c:v>
                </c:pt>
                <c:pt idx="41526">
                  <c:v>0.64346364583333326</c:v>
                </c:pt>
                <c:pt idx="41527">
                  <c:v>0.64346486111111112</c:v>
                </c:pt>
                <c:pt idx="41528">
                  <c:v>0.64346599537037041</c:v>
                </c:pt>
                <c:pt idx="41529">
                  <c:v>0.6434681712962963</c:v>
                </c:pt>
                <c:pt idx="41530">
                  <c:v>0.64346827546296292</c:v>
                </c:pt>
                <c:pt idx="41531">
                  <c:v>0.64347059027777775</c:v>
                </c:pt>
                <c:pt idx="41532">
                  <c:v>0.64347219907407405</c:v>
                </c:pt>
                <c:pt idx="41533">
                  <c:v>0.64347324074074075</c:v>
                </c:pt>
                <c:pt idx="41534">
                  <c:v>0.64347464120370368</c:v>
                </c:pt>
                <c:pt idx="41535">
                  <c:v>0.6434752777777778</c:v>
                </c:pt>
                <c:pt idx="41536">
                  <c:v>0.64347712962962966</c:v>
                </c:pt>
                <c:pt idx="41537">
                  <c:v>0.64347822916666664</c:v>
                </c:pt>
                <c:pt idx="41538">
                  <c:v>0.64347873842592596</c:v>
                </c:pt>
                <c:pt idx="41539">
                  <c:v>0.64347989583333332</c:v>
                </c:pt>
                <c:pt idx="41540">
                  <c:v>0.64348105324074067</c:v>
                </c:pt>
                <c:pt idx="41541">
                  <c:v>0.64348222222222229</c:v>
                </c:pt>
                <c:pt idx="41542">
                  <c:v>0.64348336805555562</c:v>
                </c:pt>
                <c:pt idx="41543">
                  <c:v>0.64348453703703701</c:v>
                </c:pt>
                <c:pt idx="41544">
                  <c:v>0.64348568287037033</c:v>
                </c:pt>
                <c:pt idx="41545">
                  <c:v>0.64348684027777781</c:v>
                </c:pt>
                <c:pt idx="41546">
                  <c:v>0.64348799768518516</c:v>
                </c:pt>
                <c:pt idx="41547">
                  <c:v>0.64348915509259264</c:v>
                </c:pt>
                <c:pt idx="41548">
                  <c:v>0.6434904398148148</c:v>
                </c:pt>
                <c:pt idx="41549">
                  <c:v>0.6434916087962963</c:v>
                </c:pt>
                <c:pt idx="41550">
                  <c:v>0.6434940393518519</c:v>
                </c:pt>
                <c:pt idx="41551">
                  <c:v>0.64349436342592592</c:v>
                </c:pt>
                <c:pt idx="41552">
                  <c:v>0.64349504629629628</c:v>
                </c:pt>
                <c:pt idx="41553">
                  <c:v>0.64349622685185182</c:v>
                </c:pt>
                <c:pt idx="41554">
                  <c:v>0.64349740740740735</c:v>
                </c:pt>
                <c:pt idx="41555">
                  <c:v>0.64349841435185184</c:v>
                </c:pt>
                <c:pt idx="41556">
                  <c:v>0.64349986111111113</c:v>
                </c:pt>
                <c:pt idx="41557">
                  <c:v>0.64350072916666667</c:v>
                </c:pt>
                <c:pt idx="41558">
                  <c:v>0.64350224537037037</c:v>
                </c:pt>
                <c:pt idx="41559">
                  <c:v>0.6435030439814815</c:v>
                </c:pt>
                <c:pt idx="41560">
                  <c:v>0.64350420138888886</c:v>
                </c:pt>
                <c:pt idx="41561">
                  <c:v>0.64350535879629622</c:v>
                </c:pt>
                <c:pt idx="41562">
                  <c:v>0.64350651620370369</c:v>
                </c:pt>
                <c:pt idx="41563">
                  <c:v>0.64350766203703702</c:v>
                </c:pt>
                <c:pt idx="41564">
                  <c:v>0.64350883101851852</c:v>
                </c:pt>
                <c:pt idx="41565">
                  <c:v>0.64350998842592588</c:v>
                </c:pt>
                <c:pt idx="41566">
                  <c:v>0.64351114583333335</c:v>
                </c:pt>
                <c:pt idx="41567">
                  <c:v>0.64351231481481486</c:v>
                </c:pt>
                <c:pt idx="41568">
                  <c:v>0.64351346064814818</c:v>
                </c:pt>
                <c:pt idx="41569">
                  <c:v>0.64351480324074073</c:v>
                </c:pt>
                <c:pt idx="41570">
                  <c:v>0.64351611111111118</c:v>
                </c:pt>
                <c:pt idx="41571">
                  <c:v>0.64351751157407411</c:v>
                </c:pt>
                <c:pt idx="41572">
                  <c:v>0.64351868055555561</c:v>
                </c:pt>
                <c:pt idx="41573">
                  <c:v>0.64351998842592595</c:v>
                </c:pt>
                <c:pt idx="41574">
                  <c:v>0.64352046296296295</c:v>
                </c:pt>
                <c:pt idx="41575">
                  <c:v>0.64352244212962961</c:v>
                </c:pt>
                <c:pt idx="41576">
                  <c:v>0.64352311342592594</c:v>
                </c:pt>
                <c:pt idx="41577">
                  <c:v>0.6435238888888889</c:v>
                </c:pt>
                <c:pt idx="41578">
                  <c:v>0.64352539351851845</c:v>
                </c:pt>
                <c:pt idx="41579">
                  <c:v>0.64352619212962958</c:v>
                </c:pt>
                <c:pt idx="41580">
                  <c:v>0.6435273611111112</c:v>
                </c:pt>
                <c:pt idx="41581">
                  <c:v>0.64352850694444441</c:v>
                </c:pt>
                <c:pt idx="41582">
                  <c:v>0.64352966435185188</c:v>
                </c:pt>
                <c:pt idx="41583">
                  <c:v>0.64353082175925924</c:v>
                </c:pt>
                <c:pt idx="41584">
                  <c:v>0.64353199074074074</c:v>
                </c:pt>
                <c:pt idx="41585">
                  <c:v>0.64353313657407407</c:v>
                </c:pt>
                <c:pt idx="41586">
                  <c:v>0.64353429398148143</c:v>
                </c:pt>
                <c:pt idx="41587">
                  <c:v>0.6435354513888889</c:v>
                </c:pt>
                <c:pt idx="41588">
                  <c:v>0.64353660879629637</c:v>
                </c:pt>
                <c:pt idx="41589">
                  <c:v>0.64353853009259254</c:v>
                </c:pt>
                <c:pt idx="41590">
                  <c:v>0.64353954861111118</c:v>
                </c:pt>
                <c:pt idx="41591">
                  <c:v>0.64354020833333336</c:v>
                </c:pt>
                <c:pt idx="41592">
                  <c:v>0.64354333333333336</c:v>
                </c:pt>
                <c:pt idx="41593">
                  <c:v>0.64354361111111114</c:v>
                </c:pt>
                <c:pt idx="41594">
                  <c:v>0.64354413194444449</c:v>
                </c:pt>
                <c:pt idx="41595">
                  <c:v>0.64354564814814808</c:v>
                </c:pt>
                <c:pt idx="41596">
                  <c:v>0.64354652777777777</c:v>
                </c:pt>
                <c:pt idx="41597">
                  <c:v>0.64354703703703708</c:v>
                </c:pt>
                <c:pt idx="41598">
                  <c:v>0.64354818287037041</c:v>
                </c:pt>
                <c:pt idx="41599">
                  <c:v>0.64354993055555554</c:v>
                </c:pt>
                <c:pt idx="41600">
                  <c:v>0.64355049768518513</c:v>
                </c:pt>
                <c:pt idx="41601">
                  <c:v>0.6435516550925926</c:v>
                </c:pt>
                <c:pt idx="41602">
                  <c:v>0.64355281250000007</c:v>
                </c:pt>
                <c:pt idx="41603">
                  <c:v>0.64355396990740743</c:v>
                </c:pt>
                <c:pt idx="41604">
                  <c:v>0.64355512731481479</c:v>
                </c:pt>
                <c:pt idx="41605">
                  <c:v>0.64355628472222226</c:v>
                </c:pt>
                <c:pt idx="41606">
                  <c:v>0.64355744212962962</c:v>
                </c:pt>
                <c:pt idx="41607">
                  <c:v>0.64355861111111112</c:v>
                </c:pt>
                <c:pt idx="41608">
                  <c:v>0.64355975694444445</c:v>
                </c:pt>
                <c:pt idx="41609">
                  <c:v>0.64356091435185181</c:v>
                </c:pt>
                <c:pt idx="41610">
                  <c:v>0.64356217592592591</c:v>
                </c:pt>
                <c:pt idx="41611">
                  <c:v>0.64356328703703702</c:v>
                </c:pt>
                <c:pt idx="41612">
                  <c:v>0.64356480324074083</c:v>
                </c:pt>
                <c:pt idx="41613">
                  <c:v>0.64356641203703702</c:v>
                </c:pt>
                <c:pt idx="41614">
                  <c:v>0.64356681712962971</c:v>
                </c:pt>
                <c:pt idx="41615">
                  <c:v>0.64356802083333331</c:v>
                </c:pt>
                <c:pt idx="41616">
                  <c:v>0.64356936342592586</c:v>
                </c:pt>
                <c:pt idx="41617">
                  <c:v>0.64357017361111113</c:v>
                </c:pt>
                <c:pt idx="41618">
                  <c:v>0.64357232638888884</c:v>
                </c:pt>
                <c:pt idx="41619">
                  <c:v>0.64357329861111112</c:v>
                </c:pt>
                <c:pt idx="41620">
                  <c:v>0.64357364583333332</c:v>
                </c:pt>
                <c:pt idx="41621">
                  <c:v>0.64357480324074068</c:v>
                </c:pt>
                <c:pt idx="41622">
                  <c:v>0.64357596064814815</c:v>
                </c:pt>
                <c:pt idx="41623">
                  <c:v>0.64357711805555562</c:v>
                </c:pt>
                <c:pt idx="41624">
                  <c:v>0.64357827546296298</c:v>
                </c:pt>
                <c:pt idx="41625">
                  <c:v>0.64357943287037034</c:v>
                </c:pt>
                <c:pt idx="41626">
                  <c:v>0.6435805902777777</c:v>
                </c:pt>
                <c:pt idx="41627">
                  <c:v>0.64358174768518528</c:v>
                </c:pt>
                <c:pt idx="41628">
                  <c:v>0.64358291666666667</c:v>
                </c:pt>
                <c:pt idx="41629">
                  <c:v>0.6435840625</c:v>
                </c:pt>
                <c:pt idx="41630">
                  <c:v>0.64358547453703707</c:v>
                </c:pt>
                <c:pt idx="41631">
                  <c:v>0.64358637731481483</c:v>
                </c:pt>
                <c:pt idx="41632">
                  <c:v>0.64358805555555554</c:v>
                </c:pt>
                <c:pt idx="41633">
                  <c:v>0.64358984953703702</c:v>
                </c:pt>
                <c:pt idx="41634">
                  <c:v>0.64359042824074075</c:v>
                </c:pt>
                <c:pt idx="41635">
                  <c:v>0.64359100694444449</c:v>
                </c:pt>
                <c:pt idx="41636">
                  <c:v>0.64359291666666663</c:v>
                </c:pt>
                <c:pt idx="41637">
                  <c:v>0.64359332175925932</c:v>
                </c:pt>
                <c:pt idx="41638">
                  <c:v>0.64359512731481483</c:v>
                </c:pt>
                <c:pt idx="41639">
                  <c:v>0.64359628472222219</c:v>
                </c:pt>
                <c:pt idx="41640">
                  <c:v>0.64359679398148151</c:v>
                </c:pt>
                <c:pt idx="41641">
                  <c:v>0.64359795138888887</c:v>
                </c:pt>
                <c:pt idx="41642">
                  <c:v>0.64359910879629634</c:v>
                </c:pt>
                <c:pt idx="41643">
                  <c:v>0.64360027777777773</c:v>
                </c:pt>
                <c:pt idx="41644">
                  <c:v>0.64360142361111117</c:v>
                </c:pt>
                <c:pt idx="41645">
                  <c:v>0.64360258101851853</c:v>
                </c:pt>
                <c:pt idx="41646">
                  <c:v>0.64360373842592589</c:v>
                </c:pt>
                <c:pt idx="41647">
                  <c:v>0.64360489583333336</c:v>
                </c:pt>
                <c:pt idx="41648">
                  <c:v>0.64360606481481475</c:v>
                </c:pt>
                <c:pt idx="41649">
                  <c:v>0.64360721064814819</c:v>
                </c:pt>
                <c:pt idx="41650">
                  <c:v>0.6436085416666667</c:v>
                </c:pt>
                <c:pt idx="41651">
                  <c:v>0.64360964120370368</c:v>
                </c:pt>
                <c:pt idx="41652">
                  <c:v>0.64361105324074075</c:v>
                </c:pt>
                <c:pt idx="41653">
                  <c:v>0.64361240740740744</c:v>
                </c:pt>
                <c:pt idx="41654">
                  <c:v>0.64361344907407403</c:v>
                </c:pt>
                <c:pt idx="41655">
                  <c:v>0.64361458333333332</c:v>
                </c:pt>
                <c:pt idx="41656">
                  <c:v>0.6436161226851852</c:v>
                </c:pt>
                <c:pt idx="41657">
                  <c:v>0.6436165972222222</c:v>
                </c:pt>
                <c:pt idx="41658">
                  <c:v>0.64361859953703704</c:v>
                </c:pt>
                <c:pt idx="41659">
                  <c:v>0.64361972222222219</c:v>
                </c:pt>
                <c:pt idx="41660">
                  <c:v>0.64361999999999997</c:v>
                </c:pt>
                <c:pt idx="41661">
                  <c:v>0.64362109953703706</c:v>
                </c:pt>
                <c:pt idx="41662">
                  <c:v>0.64362225694444453</c:v>
                </c:pt>
                <c:pt idx="41663">
                  <c:v>0.64362341435185189</c:v>
                </c:pt>
                <c:pt idx="41664">
                  <c:v>0.64362459490740742</c:v>
                </c:pt>
                <c:pt idx="41665">
                  <c:v>0.6436257291666666</c:v>
                </c:pt>
                <c:pt idx="41666">
                  <c:v>0.64362688657407408</c:v>
                </c:pt>
                <c:pt idx="41667">
                  <c:v>0.64362804398148155</c:v>
                </c:pt>
                <c:pt idx="41668">
                  <c:v>0.64362920138888891</c:v>
                </c:pt>
                <c:pt idx="41669">
                  <c:v>0.64363035879629626</c:v>
                </c:pt>
                <c:pt idx="41670">
                  <c:v>0.64363152777777777</c:v>
                </c:pt>
                <c:pt idx="41671">
                  <c:v>0.64363267361111109</c:v>
                </c:pt>
                <c:pt idx="41672">
                  <c:v>0.64363391203703701</c:v>
                </c:pt>
                <c:pt idx="41673">
                  <c:v>0.64363568287037032</c:v>
                </c:pt>
                <c:pt idx="41674">
                  <c:v>0.64363621527777781</c:v>
                </c:pt>
                <c:pt idx="41675">
                  <c:v>0.64363789351851852</c:v>
                </c:pt>
                <c:pt idx="41676">
                  <c:v>0.64363881944444445</c:v>
                </c:pt>
                <c:pt idx="41677">
                  <c:v>0.64363967592592597</c:v>
                </c:pt>
                <c:pt idx="41678">
                  <c:v>0.64364101851851852</c:v>
                </c:pt>
                <c:pt idx="41679">
                  <c:v>0.64364193287037041</c:v>
                </c:pt>
                <c:pt idx="41680">
                  <c:v>0.64364309027777777</c:v>
                </c:pt>
                <c:pt idx="41681">
                  <c:v>0.64364424768518513</c:v>
                </c:pt>
                <c:pt idx="41682">
                  <c:v>0.6436454050925926</c:v>
                </c:pt>
                <c:pt idx="41683">
                  <c:v>0.64364656250000007</c:v>
                </c:pt>
                <c:pt idx="41684">
                  <c:v>0.64364771990740743</c:v>
                </c:pt>
                <c:pt idx="41685">
                  <c:v>0.64364887731481479</c:v>
                </c:pt>
                <c:pt idx="41686">
                  <c:v>0.64365003472222215</c:v>
                </c:pt>
                <c:pt idx="41687">
                  <c:v>0.64365119212962962</c:v>
                </c:pt>
                <c:pt idx="41688">
                  <c:v>0.64365234953703709</c:v>
                </c:pt>
                <c:pt idx="41689">
                  <c:v>0.64365350694444445</c:v>
                </c:pt>
                <c:pt idx="41690">
                  <c:v>0.64365495370370374</c:v>
                </c:pt>
                <c:pt idx="41691">
                  <c:v>0.64365593749999994</c:v>
                </c:pt>
                <c:pt idx="41692">
                  <c:v>0.6436572800925926</c:v>
                </c:pt>
                <c:pt idx="41693">
                  <c:v>0.64365894675925928</c:v>
                </c:pt>
                <c:pt idx="41694">
                  <c:v>0.64365962962962964</c:v>
                </c:pt>
                <c:pt idx="41695">
                  <c:v>0.64366162037037034</c:v>
                </c:pt>
                <c:pt idx="41696">
                  <c:v>0.64366196759259264</c:v>
                </c:pt>
                <c:pt idx="41697">
                  <c:v>0.64366280092592598</c:v>
                </c:pt>
                <c:pt idx="41698">
                  <c:v>0.64366496527777772</c:v>
                </c:pt>
                <c:pt idx="41699">
                  <c:v>0.64366542824074069</c:v>
                </c:pt>
                <c:pt idx="41700">
                  <c:v>0.64366623842592596</c:v>
                </c:pt>
                <c:pt idx="41701">
                  <c:v>0.64366739583333332</c:v>
                </c:pt>
                <c:pt idx="41702">
                  <c:v>0.64366855324074079</c:v>
                </c:pt>
                <c:pt idx="41703">
                  <c:v>0.64366971064814815</c:v>
                </c:pt>
                <c:pt idx="41704">
                  <c:v>0.64367087962962954</c:v>
                </c:pt>
                <c:pt idx="41705">
                  <c:v>0.64367202546296298</c:v>
                </c:pt>
                <c:pt idx="41706">
                  <c:v>0.64367318287037034</c:v>
                </c:pt>
                <c:pt idx="41707">
                  <c:v>0.64367434027777781</c:v>
                </c:pt>
                <c:pt idx="41708">
                  <c:v>0.64367549768518517</c:v>
                </c:pt>
                <c:pt idx="41709">
                  <c:v>0.64367665509259264</c:v>
                </c:pt>
                <c:pt idx="41710">
                  <c:v>0.64367821759259258</c:v>
                </c:pt>
                <c:pt idx="41711">
                  <c:v>0.64367972222222225</c:v>
                </c:pt>
                <c:pt idx="41712">
                  <c:v>0.64368124999999998</c:v>
                </c:pt>
                <c:pt idx="41713">
                  <c:v>0.64368221064814812</c:v>
                </c:pt>
                <c:pt idx="41714">
                  <c:v>0.64368372685185182</c:v>
                </c:pt>
                <c:pt idx="41715">
                  <c:v>0.64368407407407402</c:v>
                </c:pt>
                <c:pt idx="41716">
                  <c:v>0.64368476851851852</c:v>
                </c:pt>
                <c:pt idx="41717">
                  <c:v>0.64368601851851859</c:v>
                </c:pt>
                <c:pt idx="41718">
                  <c:v>0.64368707175925932</c:v>
                </c:pt>
                <c:pt idx="41719">
                  <c:v>0.64368822916666668</c:v>
                </c:pt>
                <c:pt idx="41720">
                  <c:v>0.64368938657407404</c:v>
                </c:pt>
                <c:pt idx="41721">
                  <c:v>0.64369055555555554</c:v>
                </c:pt>
                <c:pt idx="41722">
                  <c:v>0.64369170138888898</c:v>
                </c:pt>
                <c:pt idx="41723">
                  <c:v>0.64369287037037037</c:v>
                </c:pt>
                <c:pt idx="41724">
                  <c:v>0.6436940162037037</c:v>
                </c:pt>
                <c:pt idx="41725">
                  <c:v>0.6436951851851852</c:v>
                </c:pt>
                <c:pt idx="41726">
                  <c:v>0.64369634259259256</c:v>
                </c:pt>
                <c:pt idx="41727">
                  <c:v>0.643697488425926</c:v>
                </c:pt>
                <c:pt idx="41728">
                  <c:v>0.64369865740740739</c:v>
                </c:pt>
                <c:pt idx="41729">
                  <c:v>0.64370021990740744</c:v>
                </c:pt>
                <c:pt idx="41730">
                  <c:v>0.64370144675925922</c:v>
                </c:pt>
                <c:pt idx="41731">
                  <c:v>0.6437028587962963</c:v>
                </c:pt>
                <c:pt idx="41732">
                  <c:v>0.64370350694444445</c:v>
                </c:pt>
                <c:pt idx="41733">
                  <c:v>0.64370491898148152</c:v>
                </c:pt>
                <c:pt idx="41734">
                  <c:v>0.64370593750000005</c:v>
                </c:pt>
                <c:pt idx="41735">
                  <c:v>0.64370697916666675</c:v>
                </c:pt>
                <c:pt idx="41736">
                  <c:v>0.64370820601851853</c:v>
                </c:pt>
                <c:pt idx="41737">
                  <c:v>0.64370913194444446</c:v>
                </c:pt>
                <c:pt idx="41738">
                  <c:v>0.64371023148148143</c:v>
                </c:pt>
                <c:pt idx="41739">
                  <c:v>0.6437113888888889</c:v>
                </c:pt>
                <c:pt idx="41740">
                  <c:v>0.64371253472222223</c:v>
                </c:pt>
                <c:pt idx="41741">
                  <c:v>0.64371369212962959</c:v>
                </c:pt>
                <c:pt idx="41742">
                  <c:v>0.64371484953703706</c:v>
                </c:pt>
                <c:pt idx="41743">
                  <c:v>0.64371600694444442</c:v>
                </c:pt>
                <c:pt idx="41744">
                  <c:v>0.64371716435185189</c:v>
                </c:pt>
                <c:pt idx="41745">
                  <c:v>0.64371832175925925</c:v>
                </c:pt>
                <c:pt idx="41746">
                  <c:v>0.64371947916666661</c:v>
                </c:pt>
                <c:pt idx="41747">
                  <c:v>0.64372063657407408</c:v>
                </c:pt>
                <c:pt idx="41748">
                  <c:v>0.64372253472222218</c:v>
                </c:pt>
                <c:pt idx="41749">
                  <c:v>0.64372362268518513</c:v>
                </c:pt>
                <c:pt idx="41750">
                  <c:v>0.64372422453703704</c:v>
                </c:pt>
                <c:pt idx="41751">
                  <c:v>0.64372612268518514</c:v>
                </c:pt>
                <c:pt idx="41752">
                  <c:v>0.64372692129629627</c:v>
                </c:pt>
                <c:pt idx="41753">
                  <c:v>0.64372763888888884</c:v>
                </c:pt>
                <c:pt idx="41754">
                  <c:v>0.64372949074074082</c:v>
                </c:pt>
                <c:pt idx="41755">
                  <c:v>0.64373070601851845</c:v>
                </c:pt>
                <c:pt idx="41756">
                  <c:v>0.64373116898148153</c:v>
                </c:pt>
                <c:pt idx="41757">
                  <c:v>0.64373303240740742</c:v>
                </c:pt>
                <c:pt idx="41758">
                  <c:v>0.64373374999999999</c:v>
                </c:pt>
                <c:pt idx="41759">
                  <c:v>0.64373452546296295</c:v>
                </c:pt>
                <c:pt idx="41760">
                  <c:v>0.64373568287037031</c:v>
                </c:pt>
                <c:pt idx="41761">
                  <c:v>0.64373684027777778</c:v>
                </c:pt>
                <c:pt idx="41762">
                  <c:v>0.64373799768518525</c:v>
                </c:pt>
                <c:pt idx="41763">
                  <c:v>0.64373916666666664</c:v>
                </c:pt>
                <c:pt idx="41764">
                  <c:v>0.64374031249999997</c:v>
                </c:pt>
                <c:pt idx="41765">
                  <c:v>0.64374148148148147</c:v>
                </c:pt>
                <c:pt idx="41766">
                  <c:v>0.6437426273148148</c:v>
                </c:pt>
                <c:pt idx="41767">
                  <c:v>0.64374378472222227</c:v>
                </c:pt>
                <c:pt idx="41768">
                  <c:v>0.64374494212962963</c:v>
                </c:pt>
                <c:pt idx="41769">
                  <c:v>0.64374616898148151</c:v>
                </c:pt>
                <c:pt idx="41770">
                  <c:v>0.64374831018518519</c:v>
                </c:pt>
                <c:pt idx="41771">
                  <c:v>0.64374962962962967</c:v>
                </c:pt>
                <c:pt idx="41772">
                  <c:v>0.64375120370370364</c:v>
                </c:pt>
                <c:pt idx="41773">
                  <c:v>0.64375305555555562</c:v>
                </c:pt>
                <c:pt idx="41774">
                  <c:v>0.64375344907407406</c:v>
                </c:pt>
                <c:pt idx="41775">
                  <c:v>0.64375427083333336</c:v>
                </c:pt>
                <c:pt idx="41776">
                  <c:v>0.64375571759259254</c:v>
                </c:pt>
                <c:pt idx="41777">
                  <c:v>0.64375686342592597</c:v>
                </c:pt>
                <c:pt idx="41778">
                  <c:v>0.64375774305555555</c:v>
                </c:pt>
                <c:pt idx="41779">
                  <c:v>0.64375888888888888</c:v>
                </c:pt>
                <c:pt idx="41780">
                  <c:v>0.64376005787037038</c:v>
                </c:pt>
                <c:pt idx="41781">
                  <c:v>0.64376121527777774</c:v>
                </c:pt>
                <c:pt idx="41782">
                  <c:v>0.64376237268518521</c:v>
                </c:pt>
                <c:pt idx="41783">
                  <c:v>0.64376353009259257</c:v>
                </c:pt>
                <c:pt idx="41784">
                  <c:v>0.64376468750000004</c:v>
                </c:pt>
                <c:pt idx="41785">
                  <c:v>0.6437658449074074</c:v>
                </c:pt>
                <c:pt idx="41786">
                  <c:v>0.64376700231481476</c:v>
                </c:pt>
                <c:pt idx="41787">
                  <c:v>0.64376815972222223</c:v>
                </c:pt>
                <c:pt idx="41788">
                  <c:v>0.64376936342592594</c:v>
                </c:pt>
                <c:pt idx="41789">
                  <c:v>0.64377056712962966</c:v>
                </c:pt>
                <c:pt idx="41790">
                  <c:v>0.64377248842592594</c:v>
                </c:pt>
                <c:pt idx="41791">
                  <c:v>0.64377331018518524</c:v>
                </c:pt>
                <c:pt idx="41792">
                  <c:v>0.64377439814814819</c:v>
                </c:pt>
                <c:pt idx="41793">
                  <c:v>0.64377512731481479</c:v>
                </c:pt>
                <c:pt idx="41794">
                  <c:v>0.6437771180555556</c:v>
                </c:pt>
                <c:pt idx="41795">
                  <c:v>0.64377856481481477</c:v>
                </c:pt>
                <c:pt idx="41796">
                  <c:v>0.64377872685185189</c:v>
                </c:pt>
                <c:pt idx="41797">
                  <c:v>0.64378103009259258</c:v>
                </c:pt>
                <c:pt idx="41798">
                  <c:v>0.64378112268518517</c:v>
                </c:pt>
                <c:pt idx="41799">
                  <c:v>0.6437820486111111</c:v>
                </c:pt>
                <c:pt idx="41800">
                  <c:v>0.64378320601851846</c:v>
                </c:pt>
                <c:pt idx="41801">
                  <c:v>0.6437843518518519</c:v>
                </c:pt>
                <c:pt idx="41802">
                  <c:v>0.64378550925925926</c:v>
                </c:pt>
                <c:pt idx="41803">
                  <c:v>0.64378667824074076</c:v>
                </c:pt>
                <c:pt idx="41804">
                  <c:v>0.64378783564814812</c:v>
                </c:pt>
                <c:pt idx="41805">
                  <c:v>0.64378899305555559</c:v>
                </c:pt>
                <c:pt idx="41806">
                  <c:v>0.64379015046296295</c:v>
                </c:pt>
                <c:pt idx="41807">
                  <c:v>0.64379130787037042</c:v>
                </c:pt>
                <c:pt idx="41808">
                  <c:v>0.64379246527777778</c:v>
                </c:pt>
                <c:pt idx="41809">
                  <c:v>0.64379442129629638</c:v>
                </c:pt>
                <c:pt idx="41810">
                  <c:v>0.6437954398148148</c:v>
                </c:pt>
                <c:pt idx="41811">
                  <c:v>0.64379600694444439</c:v>
                </c:pt>
                <c:pt idx="41812">
                  <c:v>0.64379842592592595</c:v>
                </c:pt>
                <c:pt idx="41813">
                  <c:v>0.64379893518518527</c:v>
                </c:pt>
                <c:pt idx="41814">
                  <c:v>0.64379946759259254</c:v>
                </c:pt>
                <c:pt idx="41815">
                  <c:v>0.64380127314814817</c:v>
                </c:pt>
                <c:pt idx="41816">
                  <c:v>0.64380184027777776</c:v>
                </c:pt>
                <c:pt idx="41817">
                  <c:v>0.64380298611111109</c:v>
                </c:pt>
                <c:pt idx="41818">
                  <c:v>0.64380483796296295</c:v>
                </c:pt>
                <c:pt idx="41819">
                  <c:v>0.64380518518518515</c:v>
                </c:pt>
                <c:pt idx="41820">
                  <c:v>0.64380635416666665</c:v>
                </c:pt>
                <c:pt idx="41821">
                  <c:v>0.64380751157407401</c:v>
                </c:pt>
                <c:pt idx="41822">
                  <c:v>0.64380866898148148</c:v>
                </c:pt>
                <c:pt idx="41823">
                  <c:v>0.64380981481481481</c:v>
                </c:pt>
                <c:pt idx="41824">
                  <c:v>0.64381098379629631</c:v>
                </c:pt>
                <c:pt idx="41825">
                  <c:v>0.64381212962962964</c:v>
                </c:pt>
                <c:pt idx="41826">
                  <c:v>0.64381329861111103</c:v>
                </c:pt>
                <c:pt idx="41827">
                  <c:v>0.6438144560185185</c:v>
                </c:pt>
                <c:pt idx="41828">
                  <c:v>0.64381561342592597</c:v>
                </c:pt>
                <c:pt idx="41829">
                  <c:v>0.64381715277777785</c:v>
                </c:pt>
                <c:pt idx="41830">
                  <c:v>0.64381815972222223</c:v>
                </c:pt>
                <c:pt idx="41831">
                  <c:v>0.64381943287037036</c:v>
                </c:pt>
                <c:pt idx="41832">
                  <c:v>0.6438206481481481</c:v>
                </c:pt>
                <c:pt idx="41833">
                  <c:v>0.64382167824074077</c:v>
                </c:pt>
                <c:pt idx="41834">
                  <c:v>0.64382357638888899</c:v>
                </c:pt>
                <c:pt idx="41835">
                  <c:v>0.64382417824074079</c:v>
                </c:pt>
                <c:pt idx="41836">
                  <c:v>0.64382520833333334</c:v>
                </c:pt>
                <c:pt idx="41837">
                  <c:v>0.64382650462962965</c:v>
                </c:pt>
                <c:pt idx="41838">
                  <c:v>0.64382718750000001</c:v>
                </c:pt>
                <c:pt idx="41839">
                  <c:v>0.64382833333333334</c:v>
                </c:pt>
                <c:pt idx="41840">
                  <c:v>0.64382950231481484</c:v>
                </c:pt>
                <c:pt idx="41841">
                  <c:v>0.64383064814814817</c:v>
                </c:pt>
                <c:pt idx="41842">
                  <c:v>0.64383181712962967</c:v>
                </c:pt>
                <c:pt idx="41843">
                  <c:v>0.64383297453703703</c:v>
                </c:pt>
                <c:pt idx="41844">
                  <c:v>0.6438341319444445</c:v>
                </c:pt>
                <c:pt idx="41845">
                  <c:v>0.64383528935185186</c:v>
                </c:pt>
                <c:pt idx="41846">
                  <c:v>0.64383644675925922</c:v>
                </c:pt>
                <c:pt idx="41847">
                  <c:v>0.64383760416666669</c:v>
                </c:pt>
                <c:pt idx="41848">
                  <c:v>0.64383950231481479</c:v>
                </c:pt>
                <c:pt idx="41849">
                  <c:v>0.64383990740740737</c:v>
                </c:pt>
                <c:pt idx="41850">
                  <c:v>0.64384194444444454</c:v>
                </c:pt>
                <c:pt idx="41851">
                  <c:v>0.64384280092592583</c:v>
                </c:pt>
                <c:pt idx="41852">
                  <c:v>0.64384372685185187</c:v>
                </c:pt>
                <c:pt idx="41853">
                  <c:v>0.64384570601851854</c:v>
                </c:pt>
                <c:pt idx="41854">
                  <c:v>0.64384609953703709</c:v>
                </c:pt>
                <c:pt idx="41855">
                  <c:v>0.6438468634259259</c:v>
                </c:pt>
                <c:pt idx="41856">
                  <c:v>0.64384986111111109</c:v>
                </c:pt>
                <c:pt idx="41857">
                  <c:v>0.64385032407407405</c:v>
                </c:pt>
                <c:pt idx="41858">
                  <c:v>0.64385056712962963</c:v>
                </c:pt>
                <c:pt idx="41859">
                  <c:v>0.64385149305555556</c:v>
                </c:pt>
                <c:pt idx="41860">
                  <c:v>0.64385265046296292</c:v>
                </c:pt>
                <c:pt idx="41861">
                  <c:v>0.64385380787037039</c:v>
                </c:pt>
                <c:pt idx="41862">
                  <c:v>0.64385495370370371</c:v>
                </c:pt>
                <c:pt idx="41863">
                  <c:v>0.64385612268518522</c:v>
                </c:pt>
                <c:pt idx="41864">
                  <c:v>0.64385728009259258</c:v>
                </c:pt>
                <c:pt idx="41865">
                  <c:v>0.64385843749999994</c:v>
                </c:pt>
                <c:pt idx="41866">
                  <c:v>0.64385959490740741</c:v>
                </c:pt>
                <c:pt idx="41867">
                  <c:v>0.64386075231481488</c:v>
                </c:pt>
                <c:pt idx="41868">
                  <c:v>0.64386189814814809</c:v>
                </c:pt>
                <c:pt idx="41869">
                  <c:v>0.64386403935185188</c:v>
                </c:pt>
                <c:pt idx="41870">
                  <c:v>0.64386531250000001</c:v>
                </c:pt>
                <c:pt idx="41871">
                  <c:v>0.64386554398148144</c:v>
                </c:pt>
                <c:pt idx="41872">
                  <c:v>0.64386664351851852</c:v>
                </c:pt>
                <c:pt idx="41873">
                  <c:v>0.64386837962962962</c:v>
                </c:pt>
                <c:pt idx="41874">
                  <c:v>0.64386918981481489</c:v>
                </c:pt>
                <c:pt idx="41875">
                  <c:v>0.6438713425925926</c:v>
                </c:pt>
                <c:pt idx="41876">
                  <c:v>0.64387255787037034</c:v>
                </c:pt>
                <c:pt idx="41877">
                  <c:v>0.64387371527777781</c:v>
                </c:pt>
                <c:pt idx="41878">
                  <c:v>0.64387504629629622</c:v>
                </c:pt>
                <c:pt idx="41879">
                  <c:v>0.64387619212962965</c:v>
                </c:pt>
                <c:pt idx="41880">
                  <c:v>0.64387714120370376</c:v>
                </c:pt>
                <c:pt idx="41881">
                  <c:v>0.64387829861111112</c:v>
                </c:pt>
                <c:pt idx="41882">
                  <c:v>0.64387945601851848</c:v>
                </c:pt>
                <c:pt idx="41883">
                  <c:v>0.64388061342592595</c:v>
                </c:pt>
                <c:pt idx="41884">
                  <c:v>0.64388177083333331</c:v>
                </c:pt>
                <c:pt idx="41885">
                  <c:v>0.64388293981481481</c:v>
                </c:pt>
                <c:pt idx="41886">
                  <c:v>0.64388407407407411</c:v>
                </c:pt>
                <c:pt idx="41887">
                  <c:v>0.6438852430555555</c:v>
                </c:pt>
                <c:pt idx="41888">
                  <c:v>0.64388640046296297</c:v>
                </c:pt>
                <c:pt idx="41889">
                  <c:v>0.64388755787037044</c:v>
                </c:pt>
                <c:pt idx="41890">
                  <c:v>0.64388922453703701</c:v>
                </c:pt>
                <c:pt idx="41891">
                  <c:v>0.64389002314814814</c:v>
                </c:pt>
                <c:pt idx="41892">
                  <c:v>0.64389158564814819</c:v>
                </c:pt>
                <c:pt idx="41893">
                  <c:v>0.6438928819444445</c:v>
                </c:pt>
                <c:pt idx="41894">
                  <c:v>0.64389333333333332</c:v>
                </c:pt>
                <c:pt idx="41895">
                  <c:v>0.64389506944444441</c:v>
                </c:pt>
                <c:pt idx="41896">
                  <c:v>0.64389598379629631</c:v>
                </c:pt>
                <c:pt idx="41897">
                  <c:v>0.64389681712962965</c:v>
                </c:pt>
                <c:pt idx="41898">
                  <c:v>0.64389834490740749</c:v>
                </c:pt>
                <c:pt idx="41899">
                  <c:v>0.64389924768518514</c:v>
                </c:pt>
                <c:pt idx="41900">
                  <c:v>0.64390028935185184</c:v>
                </c:pt>
                <c:pt idx="41901">
                  <c:v>0.6439014467592592</c:v>
                </c:pt>
                <c:pt idx="41902">
                  <c:v>0.64390260416666667</c:v>
                </c:pt>
                <c:pt idx="41903">
                  <c:v>0.64390376157407414</c:v>
                </c:pt>
                <c:pt idx="41904">
                  <c:v>0.6439049189814815</c:v>
                </c:pt>
                <c:pt idx="41905">
                  <c:v>0.64390607638888886</c:v>
                </c:pt>
                <c:pt idx="41906">
                  <c:v>0.64390723379629633</c:v>
                </c:pt>
                <c:pt idx="41907">
                  <c:v>0.64390839120370369</c:v>
                </c:pt>
                <c:pt idx="41908">
                  <c:v>0.64390954861111116</c:v>
                </c:pt>
                <c:pt idx="41909">
                  <c:v>0.64391070601851852</c:v>
                </c:pt>
                <c:pt idx="41910">
                  <c:v>0.64391195601851858</c:v>
                </c:pt>
                <c:pt idx="41911">
                  <c:v>0.64391358796296294</c:v>
                </c:pt>
                <c:pt idx="41912">
                  <c:v>0.6439143981481481</c:v>
                </c:pt>
                <c:pt idx="41913">
                  <c:v>0.64391533564814818</c:v>
                </c:pt>
                <c:pt idx="41914">
                  <c:v>0.64391681712962967</c:v>
                </c:pt>
                <c:pt idx="41915">
                  <c:v>0.64391782407407405</c:v>
                </c:pt>
                <c:pt idx="41916">
                  <c:v>0.64391947916666659</c:v>
                </c:pt>
                <c:pt idx="41917">
                  <c:v>0.64392070601851858</c:v>
                </c:pt>
                <c:pt idx="41918">
                  <c:v>0.64392140046296298</c:v>
                </c:pt>
                <c:pt idx="41919">
                  <c:v>0.64392226851851853</c:v>
                </c:pt>
                <c:pt idx="41920">
                  <c:v>0.64392344907407406</c:v>
                </c:pt>
                <c:pt idx="41921">
                  <c:v>0.64392459490740739</c:v>
                </c:pt>
                <c:pt idx="41922">
                  <c:v>0.64392575231481475</c:v>
                </c:pt>
                <c:pt idx="41923">
                  <c:v>0.64392690972222222</c:v>
                </c:pt>
                <c:pt idx="41924">
                  <c:v>0.64392806712962969</c:v>
                </c:pt>
                <c:pt idx="41925">
                  <c:v>0.64392922453703705</c:v>
                </c:pt>
                <c:pt idx="41926">
                  <c:v>0.64393038194444441</c:v>
                </c:pt>
                <c:pt idx="41927">
                  <c:v>0.64393153935185188</c:v>
                </c:pt>
                <c:pt idx="41928">
                  <c:v>0.64393269675925935</c:v>
                </c:pt>
                <c:pt idx="41929">
                  <c:v>0.64393406249999996</c:v>
                </c:pt>
                <c:pt idx="41930">
                  <c:v>0.64393520833333329</c:v>
                </c:pt>
                <c:pt idx="41931">
                  <c:v>0.64393634259259258</c:v>
                </c:pt>
                <c:pt idx="41932">
                  <c:v>0.64393761574074071</c:v>
                </c:pt>
                <c:pt idx="41933">
                  <c:v>0.64394004629629631</c:v>
                </c:pt>
                <c:pt idx="41934">
                  <c:v>0.64394018518518514</c:v>
                </c:pt>
                <c:pt idx="41935">
                  <c:v>0.64394099537037042</c:v>
                </c:pt>
                <c:pt idx="41936">
                  <c:v>0.64394211805555557</c:v>
                </c:pt>
                <c:pt idx="41937">
                  <c:v>0.64394337962962966</c:v>
                </c:pt>
                <c:pt idx="41938">
                  <c:v>0.64394427083333339</c:v>
                </c:pt>
                <c:pt idx="41939">
                  <c:v>0.6439454166666666</c:v>
                </c:pt>
                <c:pt idx="41940">
                  <c:v>0.64394659722222214</c:v>
                </c:pt>
                <c:pt idx="41941">
                  <c:v>0.64394774305555558</c:v>
                </c:pt>
                <c:pt idx="41942">
                  <c:v>0.64394890046296294</c:v>
                </c:pt>
                <c:pt idx="41943">
                  <c:v>0.64395005787037041</c:v>
                </c:pt>
                <c:pt idx="41944">
                  <c:v>0.64395120370370373</c:v>
                </c:pt>
                <c:pt idx="41945">
                  <c:v>0.64395237268518524</c:v>
                </c:pt>
                <c:pt idx="41946">
                  <c:v>0.6439535300925926</c:v>
                </c:pt>
                <c:pt idx="41947">
                  <c:v>0.64395467592592592</c:v>
                </c:pt>
                <c:pt idx="41948">
                  <c:v>0.64395584490740743</c:v>
                </c:pt>
                <c:pt idx="41949">
                  <c:v>0.64395752314814814</c:v>
                </c:pt>
                <c:pt idx="41950">
                  <c:v>0.64395987268518518</c:v>
                </c:pt>
                <c:pt idx="41951">
                  <c:v>0.64396027777777776</c:v>
                </c:pt>
                <c:pt idx="41952">
                  <c:v>0.64396056712962957</c:v>
                </c:pt>
                <c:pt idx="41953">
                  <c:v>0.64396266203703711</c:v>
                </c:pt>
                <c:pt idx="41954">
                  <c:v>0.64396333333333333</c:v>
                </c:pt>
                <c:pt idx="41955">
                  <c:v>0.64396395833333331</c:v>
                </c:pt>
                <c:pt idx="41956">
                  <c:v>0.6439654398148148</c:v>
                </c:pt>
                <c:pt idx="41957">
                  <c:v>0.64396675925925928</c:v>
                </c:pt>
                <c:pt idx="41958">
                  <c:v>0.64396741898148158</c:v>
                </c:pt>
                <c:pt idx="41959">
                  <c:v>0.64396857638888894</c:v>
                </c:pt>
                <c:pt idx="41960">
                  <c:v>0.64396974537037033</c:v>
                </c:pt>
                <c:pt idx="41961">
                  <c:v>0.64397087962962962</c:v>
                </c:pt>
                <c:pt idx="41962">
                  <c:v>0.64397204861111113</c:v>
                </c:pt>
                <c:pt idx="41963">
                  <c:v>0.6439732060185186</c:v>
                </c:pt>
                <c:pt idx="41964">
                  <c:v>0.64397436342592596</c:v>
                </c:pt>
                <c:pt idx="41965">
                  <c:v>0.64397553240740735</c:v>
                </c:pt>
                <c:pt idx="41966">
                  <c:v>0.64397667824074079</c:v>
                </c:pt>
                <c:pt idx="41967">
                  <c:v>0.64397783564814814</c:v>
                </c:pt>
                <c:pt idx="41968">
                  <c:v>0.64397902777777782</c:v>
                </c:pt>
                <c:pt idx="41969">
                  <c:v>0.64398042824074075</c:v>
                </c:pt>
                <c:pt idx="41970">
                  <c:v>0.6439820833333334</c:v>
                </c:pt>
                <c:pt idx="41971">
                  <c:v>0.64398262731481482</c:v>
                </c:pt>
                <c:pt idx="41972">
                  <c:v>0.64398402777777775</c:v>
                </c:pt>
                <c:pt idx="41973">
                  <c:v>0.64398510416666666</c:v>
                </c:pt>
                <c:pt idx="41974">
                  <c:v>0.64398593749999999</c:v>
                </c:pt>
                <c:pt idx="41975">
                  <c:v>0.64398749999999993</c:v>
                </c:pt>
                <c:pt idx="41976">
                  <c:v>0.64398825231481482</c:v>
                </c:pt>
                <c:pt idx="41977">
                  <c:v>0.64398962962962958</c:v>
                </c:pt>
                <c:pt idx="41978">
                  <c:v>0.64399100694444444</c:v>
                </c:pt>
                <c:pt idx="41979">
                  <c:v>0.64399172453703701</c:v>
                </c:pt>
                <c:pt idx="41980">
                  <c:v>0.64399289351851852</c:v>
                </c:pt>
                <c:pt idx="41981">
                  <c:v>0.64399403935185184</c:v>
                </c:pt>
                <c:pt idx="41982">
                  <c:v>0.6439951967592592</c:v>
                </c:pt>
                <c:pt idx="41983">
                  <c:v>0.64399635416666667</c:v>
                </c:pt>
                <c:pt idx="41984">
                  <c:v>0.64399751157407414</c:v>
                </c:pt>
                <c:pt idx="41985">
                  <c:v>0.64399868055555554</c:v>
                </c:pt>
                <c:pt idx="41986">
                  <c:v>0.64399982638888886</c:v>
                </c:pt>
                <c:pt idx="41987">
                  <c:v>0.64400098379629622</c:v>
                </c:pt>
                <c:pt idx="41988">
                  <c:v>0.64400214120370369</c:v>
                </c:pt>
                <c:pt idx="41989">
                  <c:v>0.64400348379629624</c:v>
                </c:pt>
                <c:pt idx="41990">
                  <c:v>0.64400488425925928</c:v>
                </c:pt>
                <c:pt idx="41991">
                  <c:v>0.64400590277777781</c:v>
                </c:pt>
                <c:pt idx="41992">
                  <c:v>0.64400704861111113</c:v>
                </c:pt>
                <c:pt idx="41993">
                  <c:v>0.64400809027777772</c:v>
                </c:pt>
                <c:pt idx="41994">
                  <c:v>0.64400943287037038</c:v>
                </c:pt>
                <c:pt idx="41995">
                  <c:v>0.64401027777777775</c:v>
                </c:pt>
                <c:pt idx="41996">
                  <c:v>0.64401215277777779</c:v>
                </c:pt>
                <c:pt idx="41997">
                  <c:v>0.64401276620370373</c:v>
                </c:pt>
                <c:pt idx="41998">
                  <c:v>0.64401371527777784</c:v>
                </c:pt>
                <c:pt idx="41999">
                  <c:v>0.64401486111111106</c:v>
                </c:pt>
                <c:pt idx="42000">
                  <c:v>0.64401603009259256</c:v>
                </c:pt>
                <c:pt idx="42001">
                  <c:v>0.64401718750000003</c:v>
                </c:pt>
                <c:pt idx="42002">
                  <c:v>0.64401833333333336</c:v>
                </c:pt>
                <c:pt idx="42003">
                  <c:v>0.64401950231481486</c:v>
                </c:pt>
                <c:pt idx="42004">
                  <c:v>0.64402065972222222</c:v>
                </c:pt>
                <c:pt idx="42005">
                  <c:v>0.64402182870370372</c:v>
                </c:pt>
                <c:pt idx="42006">
                  <c:v>0.64402297453703705</c:v>
                </c:pt>
                <c:pt idx="42007">
                  <c:v>0.64402412037037038</c:v>
                </c:pt>
                <c:pt idx="42008">
                  <c:v>0.64402581018518523</c:v>
                </c:pt>
                <c:pt idx="42009">
                  <c:v>0.64402682870370365</c:v>
                </c:pt>
                <c:pt idx="42010">
                  <c:v>0.64402825231481475</c:v>
                </c:pt>
                <c:pt idx="42011">
                  <c:v>0.6440295601851852</c:v>
                </c:pt>
                <c:pt idx="42012">
                  <c:v>0.64402999999999999</c:v>
                </c:pt>
                <c:pt idx="42013">
                  <c:v>0.64403116898148149</c:v>
                </c:pt>
                <c:pt idx="42014">
                  <c:v>0.64403261574074067</c:v>
                </c:pt>
                <c:pt idx="42015">
                  <c:v>0.644033449074074</c:v>
                </c:pt>
                <c:pt idx="42016">
                  <c:v>0.64403476851851849</c:v>
                </c:pt>
                <c:pt idx="42017">
                  <c:v>0.64403582175925922</c:v>
                </c:pt>
                <c:pt idx="42018">
                  <c:v>0.64403686342592592</c:v>
                </c:pt>
                <c:pt idx="42019">
                  <c:v>0.64403802083333339</c:v>
                </c:pt>
                <c:pt idx="42020">
                  <c:v>0.64403917824074075</c:v>
                </c:pt>
                <c:pt idx="42021">
                  <c:v>0.64404033564814811</c:v>
                </c:pt>
                <c:pt idx="42022">
                  <c:v>0.64404149305555558</c:v>
                </c:pt>
                <c:pt idx="42023">
                  <c:v>0.64404265046296305</c:v>
                </c:pt>
                <c:pt idx="42024">
                  <c:v>0.64404380787037041</c:v>
                </c:pt>
                <c:pt idx="42025">
                  <c:v>0.6440449768518518</c:v>
                </c:pt>
                <c:pt idx="42026">
                  <c:v>0.64404612268518513</c:v>
                </c:pt>
                <c:pt idx="42027">
                  <c:v>0.6440472800925926</c:v>
                </c:pt>
                <c:pt idx="42028">
                  <c:v>0.64404846064814814</c:v>
                </c:pt>
                <c:pt idx="42029">
                  <c:v>0.64405055555555557</c:v>
                </c:pt>
                <c:pt idx="42030">
                  <c:v>0.64405131944444449</c:v>
                </c:pt>
                <c:pt idx="42031">
                  <c:v>0.64405260416666665</c:v>
                </c:pt>
                <c:pt idx="42032">
                  <c:v>0.64405408564814814</c:v>
                </c:pt>
                <c:pt idx="42033">
                  <c:v>0.6440546064814815</c:v>
                </c:pt>
                <c:pt idx="42034">
                  <c:v>0.64405652777777778</c:v>
                </c:pt>
                <c:pt idx="42035">
                  <c:v>0.64405819444444445</c:v>
                </c:pt>
                <c:pt idx="42036">
                  <c:v>0.64405920138888884</c:v>
                </c:pt>
                <c:pt idx="42037">
                  <c:v>0.64406034722222216</c:v>
                </c:pt>
                <c:pt idx="42038">
                  <c:v>0.6440615277777777</c:v>
                </c:pt>
                <c:pt idx="42039">
                  <c:v>0.64406267361111114</c:v>
                </c:pt>
                <c:pt idx="42040">
                  <c:v>0.64406381944444446</c:v>
                </c:pt>
                <c:pt idx="42041">
                  <c:v>0.64406498842592586</c:v>
                </c:pt>
                <c:pt idx="42042">
                  <c:v>0.64406614583333333</c:v>
                </c:pt>
                <c:pt idx="42043">
                  <c:v>0.6440673032407408</c:v>
                </c:pt>
                <c:pt idx="42044">
                  <c:v>0.64406846064814816</c:v>
                </c:pt>
                <c:pt idx="42045">
                  <c:v>0.64406961805555552</c:v>
                </c:pt>
                <c:pt idx="42046">
                  <c:v>0.64407091435185182</c:v>
                </c:pt>
                <c:pt idx="42047">
                  <c:v>0.64407256944444446</c:v>
                </c:pt>
                <c:pt idx="42048">
                  <c:v>0.64407336805555548</c:v>
                </c:pt>
                <c:pt idx="42049">
                  <c:v>0.64407508101851851</c:v>
                </c:pt>
                <c:pt idx="42050">
                  <c:v>0.644075925925926</c:v>
                </c:pt>
                <c:pt idx="42051">
                  <c:v>0.6440765625</c:v>
                </c:pt>
                <c:pt idx="42052">
                  <c:v>0.64407877314814821</c:v>
                </c:pt>
                <c:pt idx="42053">
                  <c:v>0.64407950231481481</c:v>
                </c:pt>
                <c:pt idx="42054">
                  <c:v>0.64408003472222219</c:v>
                </c:pt>
                <c:pt idx="42055">
                  <c:v>0.6440816435185186</c:v>
                </c:pt>
                <c:pt idx="42056">
                  <c:v>0.64408240740740741</c:v>
                </c:pt>
                <c:pt idx="42057">
                  <c:v>0.64408350694444449</c:v>
                </c:pt>
                <c:pt idx="42058">
                  <c:v>0.64408467592592589</c:v>
                </c:pt>
                <c:pt idx="42059">
                  <c:v>0.64408582175925921</c:v>
                </c:pt>
                <c:pt idx="42060">
                  <c:v>0.64408697916666668</c:v>
                </c:pt>
                <c:pt idx="42061">
                  <c:v>0.64408813657407404</c:v>
                </c:pt>
                <c:pt idx="42062">
                  <c:v>0.64408929398148151</c:v>
                </c:pt>
                <c:pt idx="42063">
                  <c:v>0.64409045138888887</c:v>
                </c:pt>
                <c:pt idx="42064">
                  <c:v>0.6440915972222222</c:v>
                </c:pt>
                <c:pt idx="42065">
                  <c:v>0.6440927662037037</c:v>
                </c:pt>
                <c:pt idx="42066">
                  <c:v>0.64409392361111106</c:v>
                </c:pt>
                <c:pt idx="42067">
                  <c:v>0.64409517361111113</c:v>
                </c:pt>
                <c:pt idx="42068">
                  <c:v>0.64409646990740743</c:v>
                </c:pt>
                <c:pt idx="42069">
                  <c:v>0.6440974421296296</c:v>
                </c:pt>
                <c:pt idx="42070">
                  <c:v>0.64409881944444447</c:v>
                </c:pt>
                <c:pt idx="42071">
                  <c:v>0.64410046296296297</c:v>
                </c:pt>
                <c:pt idx="42072">
                  <c:v>0.64410142361111111</c:v>
                </c:pt>
                <c:pt idx="42073">
                  <c:v>0.64410212962962965</c:v>
                </c:pt>
                <c:pt idx="42074">
                  <c:v>0.64410479166666668</c:v>
                </c:pt>
                <c:pt idx="42075">
                  <c:v>0.64410620370370364</c:v>
                </c:pt>
                <c:pt idx="42076">
                  <c:v>0.64410733796296304</c:v>
                </c:pt>
                <c:pt idx="42077">
                  <c:v>0.64410848379629626</c:v>
                </c:pt>
                <c:pt idx="42078">
                  <c:v>0.64410965277777776</c:v>
                </c:pt>
                <c:pt idx="42079">
                  <c:v>0.64411079861111109</c:v>
                </c:pt>
                <c:pt idx="42080">
                  <c:v>0.64411196759259259</c:v>
                </c:pt>
                <c:pt idx="42081">
                  <c:v>0.64411312500000006</c:v>
                </c:pt>
                <c:pt idx="42082">
                  <c:v>0.64411428240740742</c:v>
                </c:pt>
                <c:pt idx="42083">
                  <c:v>0.64411543981481478</c:v>
                </c:pt>
                <c:pt idx="42084">
                  <c:v>0.64411658564814822</c:v>
                </c:pt>
                <c:pt idx="42085">
                  <c:v>0.64411774305555558</c:v>
                </c:pt>
                <c:pt idx="42086">
                  <c:v>0.64411931712962966</c:v>
                </c:pt>
                <c:pt idx="42087">
                  <c:v>0.64412059027777779</c:v>
                </c:pt>
                <c:pt idx="42088">
                  <c:v>0.64412190972222227</c:v>
                </c:pt>
                <c:pt idx="42089">
                  <c:v>0.64412241898148148</c:v>
                </c:pt>
                <c:pt idx="42090">
                  <c:v>0.64412388888888883</c:v>
                </c:pt>
                <c:pt idx="42091">
                  <c:v>0.64412497685185188</c:v>
                </c:pt>
                <c:pt idx="42092">
                  <c:v>0.64412597222222223</c:v>
                </c:pt>
                <c:pt idx="42093">
                  <c:v>0.64412777777777774</c:v>
                </c:pt>
                <c:pt idx="42094">
                  <c:v>0.64412847222222214</c:v>
                </c:pt>
                <c:pt idx="42095">
                  <c:v>0.64412938657407415</c:v>
                </c:pt>
                <c:pt idx="42096">
                  <c:v>0.64413059027777775</c:v>
                </c:pt>
                <c:pt idx="42097">
                  <c:v>0.64413164351851859</c:v>
                </c:pt>
                <c:pt idx="42098">
                  <c:v>0.64413280092592595</c:v>
                </c:pt>
                <c:pt idx="42099">
                  <c:v>0.64413394675925928</c:v>
                </c:pt>
                <c:pt idx="42100">
                  <c:v>0.64413510416666664</c:v>
                </c:pt>
                <c:pt idx="42101">
                  <c:v>0.64413627314814814</c:v>
                </c:pt>
                <c:pt idx="42102">
                  <c:v>0.64413743055555561</c:v>
                </c:pt>
                <c:pt idx="42103">
                  <c:v>0.64413858796296297</c:v>
                </c:pt>
                <c:pt idx="42104">
                  <c:v>0.64413974537037033</c:v>
                </c:pt>
                <c:pt idx="42105">
                  <c:v>0.6441409027777778</c:v>
                </c:pt>
                <c:pt idx="42106">
                  <c:v>0.64414206018518527</c:v>
                </c:pt>
                <c:pt idx="42107">
                  <c:v>0.64414321759259263</c:v>
                </c:pt>
                <c:pt idx="42108">
                  <c:v>0.64414489583333334</c:v>
                </c:pt>
                <c:pt idx="42109">
                  <c:v>0.64414603009259253</c:v>
                </c:pt>
                <c:pt idx="42110">
                  <c:v>0.64414675925925924</c:v>
                </c:pt>
                <c:pt idx="42111">
                  <c:v>0.64414819444444449</c:v>
                </c:pt>
                <c:pt idx="42112">
                  <c:v>0.64414917824074081</c:v>
                </c:pt>
                <c:pt idx="42113">
                  <c:v>0.64415016203703701</c:v>
                </c:pt>
                <c:pt idx="42114">
                  <c:v>0.64415130787037045</c:v>
                </c:pt>
                <c:pt idx="42115">
                  <c:v>0.64415247685185184</c:v>
                </c:pt>
                <c:pt idx="42116">
                  <c:v>0.64415363425925931</c:v>
                </c:pt>
                <c:pt idx="42117">
                  <c:v>0.64415479166666667</c:v>
                </c:pt>
                <c:pt idx="42118">
                  <c:v>0.64415594907407403</c:v>
                </c:pt>
                <c:pt idx="42119">
                  <c:v>0.6441571064814815</c:v>
                </c:pt>
                <c:pt idx="42120">
                  <c:v>0.64415826388888886</c:v>
                </c:pt>
                <c:pt idx="42121">
                  <c:v>0.64415942129629633</c:v>
                </c:pt>
                <c:pt idx="42122">
                  <c:v>0.64416057870370369</c:v>
                </c:pt>
                <c:pt idx="42123">
                  <c:v>0.64416219907407413</c:v>
                </c:pt>
                <c:pt idx="42124">
                  <c:v>0.64416290509259266</c:v>
                </c:pt>
                <c:pt idx="42125">
                  <c:v>0.64416562500000007</c:v>
                </c:pt>
                <c:pt idx="42126">
                  <c:v>0.64416710648148146</c:v>
                </c:pt>
                <c:pt idx="42127">
                  <c:v>0.64416778935185182</c:v>
                </c:pt>
                <c:pt idx="42128">
                  <c:v>0.64416903935185188</c:v>
                </c:pt>
                <c:pt idx="42129">
                  <c:v>0.64417024305555559</c:v>
                </c:pt>
                <c:pt idx="42130">
                  <c:v>0.64417126157407401</c:v>
                </c:pt>
                <c:pt idx="42131">
                  <c:v>0.6441730902777778</c:v>
                </c:pt>
                <c:pt idx="42132">
                  <c:v>0.64417355324074077</c:v>
                </c:pt>
                <c:pt idx="42133">
                  <c:v>0.64417471064814813</c:v>
                </c:pt>
                <c:pt idx="42134">
                  <c:v>0.64417586805555549</c:v>
                </c:pt>
                <c:pt idx="42135">
                  <c:v>0.64417702546296296</c:v>
                </c:pt>
                <c:pt idx="42136">
                  <c:v>0.64417818287037043</c:v>
                </c:pt>
                <c:pt idx="42137">
                  <c:v>0.64417934027777779</c:v>
                </c:pt>
                <c:pt idx="42138">
                  <c:v>0.64418049768518515</c:v>
                </c:pt>
                <c:pt idx="42139">
                  <c:v>0.64418165509259262</c:v>
                </c:pt>
                <c:pt idx="42140">
                  <c:v>0.64418281249999998</c:v>
                </c:pt>
                <c:pt idx="42141">
                  <c:v>0.64418396990740745</c:v>
                </c:pt>
                <c:pt idx="42142">
                  <c:v>0.64418559027777778</c:v>
                </c:pt>
                <c:pt idx="42143">
                  <c:v>0.6441868634259259</c:v>
                </c:pt>
                <c:pt idx="42144">
                  <c:v>0.64418750000000002</c:v>
                </c:pt>
                <c:pt idx="42145">
                  <c:v>0.64418922453703709</c:v>
                </c:pt>
                <c:pt idx="42146">
                  <c:v>0.64419072916666664</c:v>
                </c:pt>
                <c:pt idx="42147">
                  <c:v>0.64419094907407404</c:v>
                </c:pt>
                <c:pt idx="42148">
                  <c:v>0.64419222222222217</c:v>
                </c:pt>
                <c:pt idx="42149">
                  <c:v>0.6441938425925926</c:v>
                </c:pt>
                <c:pt idx="42150">
                  <c:v>0.64419450231481479</c:v>
                </c:pt>
                <c:pt idx="42151">
                  <c:v>0.64419622685185185</c:v>
                </c:pt>
                <c:pt idx="42152">
                  <c:v>0.64419703703703712</c:v>
                </c:pt>
                <c:pt idx="42153">
                  <c:v>0.64419785879629632</c:v>
                </c:pt>
                <c:pt idx="42154">
                  <c:v>0.64419901620370368</c:v>
                </c:pt>
                <c:pt idx="42155">
                  <c:v>0.64420017361111104</c:v>
                </c:pt>
                <c:pt idx="42156">
                  <c:v>0.64420133101851851</c:v>
                </c:pt>
                <c:pt idx="42157">
                  <c:v>0.64420248842592598</c:v>
                </c:pt>
                <c:pt idx="42158">
                  <c:v>0.64420364583333334</c:v>
                </c:pt>
                <c:pt idx="42159">
                  <c:v>0.6442048032407407</c:v>
                </c:pt>
                <c:pt idx="42160">
                  <c:v>0.64420596064814806</c:v>
                </c:pt>
                <c:pt idx="42161">
                  <c:v>0.64420711805555564</c:v>
                </c:pt>
                <c:pt idx="42162">
                  <c:v>0.644208275462963</c:v>
                </c:pt>
                <c:pt idx="42163">
                  <c:v>0.64421023148148149</c:v>
                </c:pt>
                <c:pt idx="42164">
                  <c:v>0.64421159722222221</c:v>
                </c:pt>
                <c:pt idx="42165">
                  <c:v>0.644212037037037</c:v>
                </c:pt>
                <c:pt idx="42166">
                  <c:v>0.64421296296296293</c:v>
                </c:pt>
                <c:pt idx="42167">
                  <c:v>0.64421480324074076</c:v>
                </c:pt>
                <c:pt idx="42168">
                  <c:v>0.64421543981481477</c:v>
                </c:pt>
                <c:pt idx="42169">
                  <c:v>0.64421700231481482</c:v>
                </c:pt>
                <c:pt idx="42170">
                  <c:v>0.64421828703703699</c:v>
                </c:pt>
                <c:pt idx="42171">
                  <c:v>0.64421878472222216</c:v>
                </c:pt>
                <c:pt idx="42172">
                  <c:v>0.64422049768518519</c:v>
                </c:pt>
                <c:pt idx="42173">
                  <c:v>0.64422138888888891</c:v>
                </c:pt>
                <c:pt idx="42174">
                  <c:v>0.64422216435185187</c:v>
                </c:pt>
                <c:pt idx="42175">
                  <c:v>0.64422332175925923</c:v>
                </c:pt>
                <c:pt idx="42176">
                  <c:v>0.6442244791666667</c:v>
                </c:pt>
                <c:pt idx="42177">
                  <c:v>0.64422563657407406</c:v>
                </c:pt>
                <c:pt idx="42178">
                  <c:v>0.64422679398148153</c:v>
                </c:pt>
                <c:pt idx="42179">
                  <c:v>0.64422793981481485</c:v>
                </c:pt>
                <c:pt idx="42180">
                  <c:v>0.64422910879629625</c:v>
                </c:pt>
                <c:pt idx="42181">
                  <c:v>0.64423026620370372</c:v>
                </c:pt>
                <c:pt idx="42182">
                  <c:v>0.64423142361111108</c:v>
                </c:pt>
                <c:pt idx="42183">
                  <c:v>0.64423258101851855</c:v>
                </c:pt>
                <c:pt idx="42184">
                  <c:v>0.64423420138888887</c:v>
                </c:pt>
                <c:pt idx="42185">
                  <c:v>0.64423528935185181</c:v>
                </c:pt>
                <c:pt idx="42186">
                  <c:v>0.64423657407407409</c:v>
                </c:pt>
                <c:pt idx="42187">
                  <c:v>0.6442377777777778</c:v>
                </c:pt>
                <c:pt idx="42188">
                  <c:v>0.64423873842592594</c:v>
                </c:pt>
                <c:pt idx="42189">
                  <c:v>0.64423997685185186</c:v>
                </c:pt>
                <c:pt idx="42190">
                  <c:v>0.64424120370370375</c:v>
                </c:pt>
                <c:pt idx="42191">
                  <c:v>0.64424317129629627</c:v>
                </c:pt>
                <c:pt idx="42192">
                  <c:v>0.64424350694444443</c:v>
                </c:pt>
                <c:pt idx="42193">
                  <c:v>0.64424415509259259</c:v>
                </c:pt>
                <c:pt idx="42194">
                  <c:v>0.64424530092592591</c:v>
                </c:pt>
                <c:pt idx="42195">
                  <c:v>0.64424646990740742</c:v>
                </c:pt>
                <c:pt idx="42196">
                  <c:v>0.64424761574074074</c:v>
                </c:pt>
                <c:pt idx="42197">
                  <c:v>0.64424878472222225</c:v>
                </c:pt>
                <c:pt idx="42198">
                  <c:v>0.6442499421296296</c:v>
                </c:pt>
                <c:pt idx="42199">
                  <c:v>0.64425109953703696</c:v>
                </c:pt>
                <c:pt idx="42200">
                  <c:v>0.64425225694444443</c:v>
                </c:pt>
                <c:pt idx="42201">
                  <c:v>0.64425340277777776</c:v>
                </c:pt>
                <c:pt idx="42202">
                  <c:v>0.64425457175925926</c:v>
                </c:pt>
                <c:pt idx="42203">
                  <c:v>0.6442560069444444</c:v>
                </c:pt>
                <c:pt idx="42204">
                  <c:v>0.6442575231481481</c:v>
                </c:pt>
                <c:pt idx="42205">
                  <c:v>0.64425803240740742</c:v>
                </c:pt>
                <c:pt idx="42206">
                  <c:v>0.64425966435185189</c:v>
                </c:pt>
                <c:pt idx="42207">
                  <c:v>0.64426084490740743</c:v>
                </c:pt>
                <c:pt idx="42208">
                  <c:v>0.64426151620370375</c:v>
                </c:pt>
                <c:pt idx="42209">
                  <c:v>0.64426312500000005</c:v>
                </c:pt>
                <c:pt idx="42210">
                  <c:v>0.64426388888888886</c:v>
                </c:pt>
                <c:pt idx="42211">
                  <c:v>0.64426511574074075</c:v>
                </c:pt>
                <c:pt idx="42212">
                  <c:v>0.64426613425925927</c:v>
                </c:pt>
                <c:pt idx="42213">
                  <c:v>0.64426730324074077</c:v>
                </c:pt>
                <c:pt idx="42214">
                  <c:v>0.6442684490740741</c:v>
                </c:pt>
                <c:pt idx="42215">
                  <c:v>0.64426960648148146</c:v>
                </c:pt>
                <c:pt idx="42216">
                  <c:v>0.64427077546296296</c:v>
                </c:pt>
                <c:pt idx="42217">
                  <c:v>0.64427192129629629</c:v>
                </c:pt>
                <c:pt idx="42218">
                  <c:v>0.64427309027777779</c:v>
                </c:pt>
                <c:pt idx="42219">
                  <c:v>0.64427424768518515</c:v>
                </c:pt>
                <c:pt idx="42220">
                  <c:v>0.64427539351851848</c:v>
                </c:pt>
                <c:pt idx="42221">
                  <c:v>0.64427656249999998</c:v>
                </c:pt>
                <c:pt idx="42222">
                  <c:v>0.6442778935185185</c:v>
                </c:pt>
                <c:pt idx="42223">
                  <c:v>0.64427894675925923</c:v>
                </c:pt>
                <c:pt idx="42224">
                  <c:v>0.64428025462962957</c:v>
                </c:pt>
                <c:pt idx="42225">
                  <c:v>0.64428130787037041</c:v>
                </c:pt>
                <c:pt idx="42226">
                  <c:v>0.64428263888888881</c:v>
                </c:pt>
                <c:pt idx="42227">
                  <c:v>0.64428372685185187</c:v>
                </c:pt>
                <c:pt idx="42228">
                  <c:v>0.64428476851851846</c:v>
                </c:pt>
                <c:pt idx="42229">
                  <c:v>0.64428611111111111</c:v>
                </c:pt>
                <c:pt idx="42230">
                  <c:v>0.64428748842592587</c:v>
                </c:pt>
                <c:pt idx="42231">
                  <c:v>0.64428835648148153</c:v>
                </c:pt>
                <c:pt idx="42232">
                  <c:v>0.64428929398148149</c:v>
                </c:pt>
                <c:pt idx="42233">
                  <c:v>0.64429043981481482</c:v>
                </c:pt>
                <c:pt idx="42234">
                  <c:v>0.64429160879629632</c:v>
                </c:pt>
                <c:pt idx="42235">
                  <c:v>0.64429276620370368</c:v>
                </c:pt>
                <c:pt idx="42236">
                  <c:v>0.64429392361111115</c:v>
                </c:pt>
                <c:pt idx="42237">
                  <c:v>0.64429508101851851</c:v>
                </c:pt>
                <c:pt idx="42238">
                  <c:v>0.64429623842592587</c:v>
                </c:pt>
                <c:pt idx="42239">
                  <c:v>0.64429739583333334</c:v>
                </c:pt>
                <c:pt idx="42240">
                  <c:v>0.64429854166666667</c:v>
                </c:pt>
                <c:pt idx="42241">
                  <c:v>0.64429969907407403</c:v>
                </c:pt>
                <c:pt idx="42242">
                  <c:v>0.64430122685185176</c:v>
                </c:pt>
                <c:pt idx="42243">
                  <c:v>0.64430239583333337</c:v>
                </c:pt>
                <c:pt idx="42244">
                  <c:v>0.64430328703703699</c:v>
                </c:pt>
                <c:pt idx="42245">
                  <c:v>0.64430461805555561</c:v>
                </c:pt>
                <c:pt idx="42246">
                  <c:v>0.644305787037037</c:v>
                </c:pt>
                <c:pt idx="42247">
                  <c:v>0.64430688657407409</c:v>
                </c:pt>
                <c:pt idx="42248">
                  <c:v>0.64430890046296296</c:v>
                </c:pt>
                <c:pt idx="42249">
                  <c:v>0.64430918981481478</c:v>
                </c:pt>
                <c:pt idx="42250">
                  <c:v>0.64431113425925934</c:v>
                </c:pt>
                <c:pt idx="42251">
                  <c:v>0.64431194444444451</c:v>
                </c:pt>
                <c:pt idx="42252">
                  <c:v>0.64431244212962968</c:v>
                </c:pt>
                <c:pt idx="42253">
                  <c:v>0.64431358796296301</c:v>
                </c:pt>
                <c:pt idx="42254">
                  <c:v>0.6443147569444444</c:v>
                </c:pt>
                <c:pt idx="42255">
                  <c:v>0.64431590277777773</c:v>
                </c:pt>
                <c:pt idx="42256">
                  <c:v>0.64431707175925934</c:v>
                </c:pt>
                <c:pt idx="42257">
                  <c:v>0.6443182291666667</c:v>
                </c:pt>
                <c:pt idx="42258">
                  <c:v>0.64431938657407406</c:v>
                </c:pt>
                <c:pt idx="42259">
                  <c:v>0.64432054398148142</c:v>
                </c:pt>
                <c:pt idx="42260">
                  <c:v>0.64432170138888889</c:v>
                </c:pt>
                <c:pt idx="42261">
                  <c:v>0.64432285879629636</c:v>
                </c:pt>
                <c:pt idx="42262">
                  <c:v>0.64432435185185188</c:v>
                </c:pt>
                <c:pt idx="42263">
                  <c:v>0.64432655092592594</c:v>
                </c:pt>
                <c:pt idx="42264">
                  <c:v>0.64432707175925918</c:v>
                </c:pt>
                <c:pt idx="42265">
                  <c:v>0.64432759259259265</c:v>
                </c:pt>
                <c:pt idx="42266">
                  <c:v>0.64432898148148143</c:v>
                </c:pt>
                <c:pt idx="42267">
                  <c:v>0.64433065972222225</c:v>
                </c:pt>
                <c:pt idx="42268">
                  <c:v>0.64433099537037031</c:v>
                </c:pt>
                <c:pt idx="42269">
                  <c:v>0.6443328587962962</c:v>
                </c:pt>
                <c:pt idx="42270">
                  <c:v>0.6443332638888889</c:v>
                </c:pt>
                <c:pt idx="42271">
                  <c:v>0.6443344328703704</c:v>
                </c:pt>
                <c:pt idx="42272">
                  <c:v>0.64433559027777776</c:v>
                </c:pt>
                <c:pt idx="42273">
                  <c:v>0.64433674768518523</c:v>
                </c:pt>
                <c:pt idx="42274">
                  <c:v>0.64433789351851856</c:v>
                </c:pt>
                <c:pt idx="42275">
                  <c:v>0.64433906249999995</c:v>
                </c:pt>
                <c:pt idx="42276">
                  <c:v>0.64434021990740742</c:v>
                </c:pt>
                <c:pt idx="42277">
                  <c:v>0.64434137731481478</c:v>
                </c:pt>
                <c:pt idx="42278">
                  <c:v>0.64434252314814822</c:v>
                </c:pt>
                <c:pt idx="42279">
                  <c:v>0.64434369212962961</c:v>
                </c:pt>
                <c:pt idx="42280">
                  <c:v>0.64434484953703697</c:v>
                </c:pt>
                <c:pt idx="42281">
                  <c:v>0.64434627314814807</c:v>
                </c:pt>
                <c:pt idx="42282">
                  <c:v>0.64434790509259254</c:v>
                </c:pt>
                <c:pt idx="42283">
                  <c:v>0.64434927083333338</c:v>
                </c:pt>
                <c:pt idx="42284">
                  <c:v>0.64434957175925922</c:v>
                </c:pt>
                <c:pt idx="42285">
                  <c:v>0.64435150462962965</c:v>
                </c:pt>
                <c:pt idx="42286">
                  <c:v>0.6443528819444444</c:v>
                </c:pt>
                <c:pt idx="42287">
                  <c:v>0.64435336805555554</c:v>
                </c:pt>
                <c:pt idx="42288">
                  <c:v>0.64435554398148154</c:v>
                </c:pt>
                <c:pt idx="42289">
                  <c:v>0.64435634259259256</c:v>
                </c:pt>
                <c:pt idx="42290">
                  <c:v>0.64435671296296293</c:v>
                </c:pt>
                <c:pt idx="42291">
                  <c:v>0.64435758101851859</c:v>
                </c:pt>
                <c:pt idx="42292">
                  <c:v>0.6443587268518518</c:v>
                </c:pt>
                <c:pt idx="42293">
                  <c:v>0.64435989583333331</c:v>
                </c:pt>
                <c:pt idx="42294">
                  <c:v>0.64436105324074067</c:v>
                </c:pt>
                <c:pt idx="42295">
                  <c:v>0.64436221064814814</c:v>
                </c:pt>
                <c:pt idx="42296">
                  <c:v>0.64436336805555561</c:v>
                </c:pt>
                <c:pt idx="42297">
                  <c:v>0.64436451388888882</c:v>
                </c:pt>
                <c:pt idx="42298">
                  <c:v>0.64436568287037033</c:v>
                </c:pt>
                <c:pt idx="42299">
                  <c:v>0.6443668402777778</c:v>
                </c:pt>
                <c:pt idx="42300">
                  <c:v>0.64436799768518516</c:v>
                </c:pt>
                <c:pt idx="42301">
                  <c:v>0.64436921296296301</c:v>
                </c:pt>
                <c:pt idx="42302">
                  <c:v>0.64437103009259256</c:v>
                </c:pt>
                <c:pt idx="42303">
                  <c:v>0.64437209490740743</c:v>
                </c:pt>
                <c:pt idx="42304">
                  <c:v>0.64437263888888896</c:v>
                </c:pt>
                <c:pt idx="42305">
                  <c:v>0.6443750578703703</c:v>
                </c:pt>
                <c:pt idx="42306">
                  <c:v>0.64437613425925921</c:v>
                </c:pt>
                <c:pt idx="42307">
                  <c:v>0.64437648148148141</c:v>
                </c:pt>
                <c:pt idx="42308">
                  <c:v>0.64437765046296291</c:v>
                </c:pt>
                <c:pt idx="42309">
                  <c:v>0.64437913194444452</c:v>
                </c:pt>
                <c:pt idx="42310">
                  <c:v>0.64437973379629632</c:v>
                </c:pt>
                <c:pt idx="42311">
                  <c:v>0.64438072916666667</c:v>
                </c:pt>
                <c:pt idx="42312">
                  <c:v>0.64438187499999999</c:v>
                </c:pt>
                <c:pt idx="42313">
                  <c:v>0.6443830439814815</c:v>
                </c:pt>
                <c:pt idx="42314">
                  <c:v>0.64438420138888886</c:v>
                </c:pt>
                <c:pt idx="42315">
                  <c:v>0.64438534722222218</c:v>
                </c:pt>
                <c:pt idx="42316">
                  <c:v>0.64438651620370369</c:v>
                </c:pt>
                <c:pt idx="42317">
                  <c:v>0.64438767361111116</c:v>
                </c:pt>
                <c:pt idx="42318">
                  <c:v>0.64438883101851852</c:v>
                </c:pt>
                <c:pt idx="42319">
                  <c:v>0.64438998842592587</c:v>
                </c:pt>
                <c:pt idx="42320">
                  <c:v>0.64439114583333335</c:v>
                </c:pt>
                <c:pt idx="42321">
                  <c:v>0.64439234953703706</c:v>
                </c:pt>
                <c:pt idx="42322">
                  <c:v>0.64439427083333334</c:v>
                </c:pt>
                <c:pt idx="42323">
                  <c:v>0.64439546296296291</c:v>
                </c:pt>
                <c:pt idx="42324">
                  <c:v>0.64439587962962963</c:v>
                </c:pt>
                <c:pt idx="42325">
                  <c:v>0.64439710648148152</c:v>
                </c:pt>
                <c:pt idx="42326">
                  <c:v>0.64439929398148155</c:v>
                </c:pt>
                <c:pt idx="42327">
                  <c:v>0.64439959490740739</c:v>
                </c:pt>
                <c:pt idx="42328">
                  <c:v>0.64440050925925918</c:v>
                </c:pt>
                <c:pt idx="42329">
                  <c:v>0.64440224537037039</c:v>
                </c:pt>
                <c:pt idx="42330">
                  <c:v>0.64440282407407412</c:v>
                </c:pt>
                <c:pt idx="42331">
                  <c:v>0.64440387731481485</c:v>
                </c:pt>
                <c:pt idx="42332">
                  <c:v>0.64440503472222221</c:v>
                </c:pt>
                <c:pt idx="42333">
                  <c:v>0.64440619212962957</c:v>
                </c:pt>
                <c:pt idx="42334">
                  <c:v>0.64440733796296301</c:v>
                </c:pt>
                <c:pt idx="42335">
                  <c:v>0.6444085069444444</c:v>
                </c:pt>
                <c:pt idx="42336">
                  <c:v>0.64440966435185187</c:v>
                </c:pt>
                <c:pt idx="42337">
                  <c:v>0.64441082175925923</c:v>
                </c:pt>
                <c:pt idx="42338">
                  <c:v>0.6444119791666667</c:v>
                </c:pt>
                <c:pt idx="42339">
                  <c:v>0.64441313657407406</c:v>
                </c:pt>
                <c:pt idx="42340">
                  <c:v>0.64441428240740739</c:v>
                </c:pt>
                <c:pt idx="42341">
                  <c:v>0.64441682870370376</c:v>
                </c:pt>
                <c:pt idx="42342">
                  <c:v>0.64441744212962959</c:v>
                </c:pt>
                <c:pt idx="42343">
                  <c:v>0.64441793981481477</c:v>
                </c:pt>
                <c:pt idx="42344">
                  <c:v>0.64442006944444441</c:v>
                </c:pt>
                <c:pt idx="42345">
                  <c:v>0.64442054398148141</c:v>
                </c:pt>
                <c:pt idx="42346">
                  <c:v>0.64442148148148148</c:v>
                </c:pt>
                <c:pt idx="42347">
                  <c:v>0.64442349537037036</c:v>
                </c:pt>
                <c:pt idx="42348">
                  <c:v>0.64442390046296294</c:v>
                </c:pt>
                <c:pt idx="42349">
                  <c:v>0.64442516203703704</c:v>
                </c:pt>
                <c:pt idx="42350">
                  <c:v>0.64442684027777775</c:v>
                </c:pt>
                <c:pt idx="42351">
                  <c:v>0.64442730324074071</c:v>
                </c:pt>
                <c:pt idx="42352">
                  <c:v>0.6444281828703704</c:v>
                </c:pt>
                <c:pt idx="42353">
                  <c:v>0.64442932870370373</c:v>
                </c:pt>
                <c:pt idx="42354">
                  <c:v>0.64443049768518512</c:v>
                </c:pt>
                <c:pt idx="42355">
                  <c:v>0.64443165509259259</c:v>
                </c:pt>
                <c:pt idx="42356">
                  <c:v>0.64443281250000006</c:v>
                </c:pt>
                <c:pt idx="42357">
                  <c:v>0.64443396990740742</c:v>
                </c:pt>
                <c:pt idx="42358">
                  <c:v>0.64443512731481478</c:v>
                </c:pt>
                <c:pt idx="42359">
                  <c:v>0.64443628472222225</c:v>
                </c:pt>
                <c:pt idx="42360">
                  <c:v>0.64443744212962961</c:v>
                </c:pt>
                <c:pt idx="42361">
                  <c:v>0.64443859953703708</c:v>
                </c:pt>
                <c:pt idx="42362">
                  <c:v>0.64443980324074079</c:v>
                </c:pt>
                <c:pt idx="42363">
                  <c:v>0.64444107638888892</c:v>
                </c:pt>
                <c:pt idx="42364">
                  <c:v>0.64444293981481482</c:v>
                </c:pt>
                <c:pt idx="42365">
                  <c:v>0.64444385416666672</c:v>
                </c:pt>
                <c:pt idx="42366">
                  <c:v>0.64444523148148147</c:v>
                </c:pt>
                <c:pt idx="42367">
                  <c:v>0.64444618055555558</c:v>
                </c:pt>
                <c:pt idx="42368">
                  <c:v>0.64444675925925921</c:v>
                </c:pt>
                <c:pt idx="42369">
                  <c:v>0.64444790509259253</c:v>
                </c:pt>
                <c:pt idx="42370">
                  <c:v>0.64444994212962958</c:v>
                </c:pt>
                <c:pt idx="42371">
                  <c:v>0.64445055555555553</c:v>
                </c:pt>
                <c:pt idx="42372">
                  <c:v>0.64445133101851848</c:v>
                </c:pt>
                <c:pt idx="42373">
                  <c:v>0.64445248842592595</c:v>
                </c:pt>
                <c:pt idx="42374">
                  <c:v>0.64445364583333331</c:v>
                </c:pt>
                <c:pt idx="42375">
                  <c:v>0.64445481481481481</c:v>
                </c:pt>
                <c:pt idx="42376">
                  <c:v>0.64445596064814814</c:v>
                </c:pt>
                <c:pt idx="42377">
                  <c:v>0.64445711805555561</c:v>
                </c:pt>
                <c:pt idx="42378">
                  <c:v>0.64445827546296297</c:v>
                </c:pt>
                <c:pt idx="42379">
                  <c:v>0.64445943287037033</c:v>
                </c:pt>
                <c:pt idx="42380">
                  <c:v>0.64446059027777769</c:v>
                </c:pt>
                <c:pt idx="42381">
                  <c:v>0.64446174768518516</c:v>
                </c:pt>
                <c:pt idx="42382">
                  <c:v>0.64446377314814818</c:v>
                </c:pt>
                <c:pt idx="42383">
                  <c:v>0.64446406249999999</c:v>
                </c:pt>
                <c:pt idx="42384">
                  <c:v>0.64446549768518524</c:v>
                </c:pt>
                <c:pt idx="42385">
                  <c:v>0.64446684027777779</c:v>
                </c:pt>
                <c:pt idx="42386">
                  <c:v>0.64446769675925919</c:v>
                </c:pt>
                <c:pt idx="42387">
                  <c:v>0.64446960648148144</c:v>
                </c:pt>
                <c:pt idx="42388">
                  <c:v>0.6444705439814814</c:v>
                </c:pt>
                <c:pt idx="42389">
                  <c:v>0.64447157407407407</c:v>
                </c:pt>
                <c:pt idx="42390">
                  <c:v>0.64447244212962962</c:v>
                </c:pt>
                <c:pt idx="42391">
                  <c:v>0.64447371527777786</c:v>
                </c:pt>
                <c:pt idx="42392">
                  <c:v>0.64447447916666667</c:v>
                </c:pt>
                <c:pt idx="42393">
                  <c:v>0.644475625</c:v>
                </c:pt>
                <c:pt idx="42394">
                  <c:v>0.6444767939814815</c:v>
                </c:pt>
                <c:pt idx="42395">
                  <c:v>0.64447795138888886</c:v>
                </c:pt>
                <c:pt idx="42396">
                  <c:v>0.64447910879629633</c:v>
                </c:pt>
                <c:pt idx="42397">
                  <c:v>0.64448026620370369</c:v>
                </c:pt>
                <c:pt idx="42398">
                  <c:v>0.64448142361111116</c:v>
                </c:pt>
                <c:pt idx="42399">
                  <c:v>0.64448258101851852</c:v>
                </c:pt>
                <c:pt idx="42400">
                  <c:v>0.64448373842592588</c:v>
                </c:pt>
                <c:pt idx="42401">
                  <c:v>0.64448489583333335</c:v>
                </c:pt>
                <c:pt idx="42402">
                  <c:v>0.64448703703703702</c:v>
                </c:pt>
                <c:pt idx="42403">
                  <c:v>0.64448829861111112</c:v>
                </c:pt>
                <c:pt idx="42404">
                  <c:v>0.64448875000000005</c:v>
                </c:pt>
                <c:pt idx="42405">
                  <c:v>0.64448988425925924</c:v>
                </c:pt>
                <c:pt idx="42406">
                  <c:v>0.6444916087962963</c:v>
                </c:pt>
                <c:pt idx="42407">
                  <c:v>0.6444925231481482</c:v>
                </c:pt>
                <c:pt idx="42408">
                  <c:v>0.64449327546296298</c:v>
                </c:pt>
                <c:pt idx="42409">
                  <c:v>0.64449495370370369</c:v>
                </c:pt>
                <c:pt idx="42410">
                  <c:v>0.64449565972222222</c:v>
                </c:pt>
                <c:pt idx="42411">
                  <c:v>0.64449714120370372</c:v>
                </c:pt>
                <c:pt idx="42412">
                  <c:v>0.64449819444444445</c:v>
                </c:pt>
                <c:pt idx="42413">
                  <c:v>0.64449878472222222</c:v>
                </c:pt>
                <c:pt idx="42414">
                  <c:v>0.64449993055555554</c:v>
                </c:pt>
                <c:pt idx="42415">
                  <c:v>0.64450109953703705</c:v>
                </c:pt>
                <c:pt idx="42416">
                  <c:v>0.64450225694444452</c:v>
                </c:pt>
                <c:pt idx="42417">
                  <c:v>0.64450340277777773</c:v>
                </c:pt>
                <c:pt idx="42418">
                  <c:v>0.64450457175925924</c:v>
                </c:pt>
                <c:pt idx="42419">
                  <c:v>0.6445057291666666</c:v>
                </c:pt>
                <c:pt idx="42420">
                  <c:v>0.64450688657407407</c:v>
                </c:pt>
                <c:pt idx="42421">
                  <c:v>0.64450804398148154</c:v>
                </c:pt>
                <c:pt idx="42422">
                  <c:v>0.6445092013888889</c:v>
                </c:pt>
                <c:pt idx="42423">
                  <c:v>0.64451075231481481</c:v>
                </c:pt>
                <c:pt idx="42424">
                  <c:v>0.6445121412037037</c:v>
                </c:pt>
                <c:pt idx="42425">
                  <c:v>0.64451329861111106</c:v>
                </c:pt>
                <c:pt idx="42426">
                  <c:v>0.64451431712962959</c:v>
                </c:pt>
                <c:pt idx="42427">
                  <c:v>0.64451523148148149</c:v>
                </c:pt>
                <c:pt idx="42428">
                  <c:v>0.64451619212962963</c:v>
                </c:pt>
                <c:pt idx="42429">
                  <c:v>0.64451856481481484</c:v>
                </c:pt>
                <c:pt idx="42430">
                  <c:v>0.64451938657407404</c:v>
                </c:pt>
                <c:pt idx="42431">
                  <c:v>0.6445198148148148</c:v>
                </c:pt>
                <c:pt idx="42432">
                  <c:v>0.64452077546296294</c:v>
                </c:pt>
                <c:pt idx="42433">
                  <c:v>0.64452193287037041</c:v>
                </c:pt>
                <c:pt idx="42434">
                  <c:v>0.64452309027777777</c:v>
                </c:pt>
                <c:pt idx="42435">
                  <c:v>0.64452424768518513</c:v>
                </c:pt>
                <c:pt idx="42436">
                  <c:v>0.64452539351851845</c:v>
                </c:pt>
                <c:pt idx="42437">
                  <c:v>0.64452656250000007</c:v>
                </c:pt>
                <c:pt idx="42438">
                  <c:v>0.64452770833333339</c:v>
                </c:pt>
                <c:pt idx="42439">
                  <c:v>0.64452887731481479</c:v>
                </c:pt>
                <c:pt idx="42440">
                  <c:v>0.64453003472222214</c:v>
                </c:pt>
                <c:pt idx="42441">
                  <c:v>0.64453119212962962</c:v>
                </c:pt>
                <c:pt idx="42442">
                  <c:v>0.64453239583333333</c:v>
                </c:pt>
                <c:pt idx="42443">
                  <c:v>0.64453364583333339</c:v>
                </c:pt>
                <c:pt idx="42444">
                  <c:v>0.64453560185185177</c:v>
                </c:pt>
                <c:pt idx="42445">
                  <c:v>0.64453668981481482</c:v>
                </c:pt>
                <c:pt idx="42446">
                  <c:v>0.64453782407407412</c:v>
                </c:pt>
                <c:pt idx="42447">
                  <c:v>0.64453824074074073</c:v>
                </c:pt>
                <c:pt idx="42448">
                  <c:v>0.64454032407407402</c:v>
                </c:pt>
                <c:pt idx="42449">
                  <c:v>0.6445411342592593</c:v>
                </c:pt>
                <c:pt idx="42450">
                  <c:v>0.64454177083333331</c:v>
                </c:pt>
                <c:pt idx="42451">
                  <c:v>0.64454355324074075</c:v>
                </c:pt>
                <c:pt idx="42452">
                  <c:v>0.64454422453703708</c:v>
                </c:pt>
                <c:pt idx="42453">
                  <c:v>0.64454508101851848</c:v>
                </c:pt>
                <c:pt idx="42454">
                  <c:v>0.64454623842592595</c:v>
                </c:pt>
                <c:pt idx="42455">
                  <c:v>0.64454739583333331</c:v>
                </c:pt>
                <c:pt idx="42456">
                  <c:v>0.64454854166666664</c:v>
                </c:pt>
                <c:pt idx="42457">
                  <c:v>0.64454971064814814</c:v>
                </c:pt>
                <c:pt idx="42458">
                  <c:v>0.6445508680555555</c:v>
                </c:pt>
                <c:pt idx="42459">
                  <c:v>0.64455202546296297</c:v>
                </c:pt>
                <c:pt idx="42460">
                  <c:v>0.64455318287037033</c:v>
                </c:pt>
                <c:pt idx="42461">
                  <c:v>0.64455432870370366</c:v>
                </c:pt>
                <c:pt idx="42462">
                  <c:v>0.64455549768518516</c:v>
                </c:pt>
                <c:pt idx="42463">
                  <c:v>0.64455672453703705</c:v>
                </c:pt>
                <c:pt idx="42464">
                  <c:v>0.64455912037037044</c:v>
                </c:pt>
                <c:pt idx="42465">
                  <c:v>0.6445593634259259</c:v>
                </c:pt>
                <c:pt idx="42466">
                  <c:v>0.64456037037037039</c:v>
                </c:pt>
                <c:pt idx="42467">
                  <c:v>0.64456209490740746</c:v>
                </c:pt>
                <c:pt idx="42468">
                  <c:v>0.64456244212962965</c:v>
                </c:pt>
                <c:pt idx="42469">
                  <c:v>0.64456400462962959</c:v>
                </c:pt>
                <c:pt idx="42470">
                  <c:v>0.64456532407407408</c:v>
                </c:pt>
                <c:pt idx="42471">
                  <c:v>0.64456601851851858</c:v>
                </c:pt>
                <c:pt idx="42472">
                  <c:v>0.64456737268518516</c:v>
                </c:pt>
                <c:pt idx="42473">
                  <c:v>0.64456829861111109</c:v>
                </c:pt>
                <c:pt idx="42474">
                  <c:v>0.64456938657407403</c:v>
                </c:pt>
                <c:pt idx="42475">
                  <c:v>0.64457054398148139</c:v>
                </c:pt>
                <c:pt idx="42476">
                  <c:v>0.64457170138888897</c:v>
                </c:pt>
                <c:pt idx="42477">
                  <c:v>0.64457285879629633</c:v>
                </c:pt>
                <c:pt idx="42478">
                  <c:v>0.64457401620370369</c:v>
                </c:pt>
                <c:pt idx="42479">
                  <c:v>0.64457517361111105</c:v>
                </c:pt>
                <c:pt idx="42480">
                  <c:v>0.64457633101851852</c:v>
                </c:pt>
                <c:pt idx="42481">
                  <c:v>0.64457748842592599</c:v>
                </c:pt>
                <c:pt idx="42482">
                  <c:v>0.64457864583333335</c:v>
                </c:pt>
                <c:pt idx="42483">
                  <c:v>0.64457980324074071</c:v>
                </c:pt>
                <c:pt idx="42484">
                  <c:v>0.64458131944444441</c:v>
                </c:pt>
                <c:pt idx="42485">
                  <c:v>0.64458243055555553</c:v>
                </c:pt>
                <c:pt idx="42486">
                  <c:v>0.64458349537037041</c:v>
                </c:pt>
                <c:pt idx="42487">
                  <c:v>0.64458534722222216</c:v>
                </c:pt>
                <c:pt idx="42488">
                  <c:v>0.64458593749999993</c:v>
                </c:pt>
                <c:pt idx="42489">
                  <c:v>0.6445882638888889</c:v>
                </c:pt>
                <c:pt idx="42490">
                  <c:v>0.64458898148148147</c:v>
                </c:pt>
                <c:pt idx="42491">
                  <c:v>0.64458950231481482</c:v>
                </c:pt>
                <c:pt idx="42492">
                  <c:v>0.64459097222222228</c:v>
                </c:pt>
                <c:pt idx="42493">
                  <c:v>0.6445919560185186</c:v>
                </c:pt>
                <c:pt idx="42494">
                  <c:v>0.64459252314814819</c:v>
                </c:pt>
                <c:pt idx="42495">
                  <c:v>0.64459368055555555</c:v>
                </c:pt>
                <c:pt idx="42496">
                  <c:v>0.64459484953703705</c:v>
                </c:pt>
                <c:pt idx="42497">
                  <c:v>0.64459599537037038</c:v>
                </c:pt>
                <c:pt idx="42498">
                  <c:v>0.64459716435185188</c:v>
                </c:pt>
                <c:pt idx="42499">
                  <c:v>0.64459832175925924</c:v>
                </c:pt>
                <c:pt idx="42500">
                  <c:v>0.6445994791666666</c:v>
                </c:pt>
                <c:pt idx="42501">
                  <c:v>0.64460063657407407</c:v>
                </c:pt>
                <c:pt idx="42502">
                  <c:v>0.64460179398148154</c:v>
                </c:pt>
                <c:pt idx="42503">
                  <c:v>0.6446029513888889</c:v>
                </c:pt>
                <c:pt idx="42504">
                  <c:v>0.64460413194444444</c:v>
                </c:pt>
                <c:pt idx="42505">
                  <c:v>0.64460532407407412</c:v>
                </c:pt>
                <c:pt idx="42506">
                  <c:v>0.64460706018518521</c:v>
                </c:pt>
                <c:pt idx="42507">
                  <c:v>0.64460759259259259</c:v>
                </c:pt>
                <c:pt idx="42508">
                  <c:v>0.64460988425925925</c:v>
                </c:pt>
                <c:pt idx="42509">
                  <c:v>0.6446108796296296</c:v>
                </c:pt>
                <c:pt idx="42510">
                  <c:v>0.64461134259259256</c:v>
                </c:pt>
                <c:pt idx="42511">
                  <c:v>0.64461312500000001</c:v>
                </c:pt>
                <c:pt idx="42512">
                  <c:v>0.64461380787037037</c:v>
                </c:pt>
                <c:pt idx="42513">
                  <c:v>0.64461457175925929</c:v>
                </c:pt>
                <c:pt idx="42514">
                  <c:v>0.6446156828703703</c:v>
                </c:pt>
                <c:pt idx="42515">
                  <c:v>0.64461682870370374</c:v>
                </c:pt>
                <c:pt idx="42516">
                  <c:v>0.64461799768518524</c:v>
                </c:pt>
                <c:pt idx="42517">
                  <c:v>0.64461914351851846</c:v>
                </c:pt>
                <c:pt idx="42518">
                  <c:v>0.64462031249999996</c:v>
                </c:pt>
                <c:pt idx="42519">
                  <c:v>0.64462146990740743</c:v>
                </c:pt>
                <c:pt idx="42520">
                  <c:v>0.64462262731481479</c:v>
                </c:pt>
                <c:pt idx="42521">
                  <c:v>0.64462378472222226</c:v>
                </c:pt>
                <c:pt idx="42522">
                  <c:v>0.64462494212962962</c:v>
                </c:pt>
                <c:pt idx="42523">
                  <c:v>0.64462609953703698</c:v>
                </c:pt>
                <c:pt idx="42524">
                  <c:v>0.64462861111111103</c:v>
                </c:pt>
                <c:pt idx="42525">
                  <c:v>0.6446302083333334</c:v>
                </c:pt>
                <c:pt idx="42526">
                  <c:v>0.64463136574074076</c:v>
                </c:pt>
                <c:pt idx="42527">
                  <c:v>0.64463311342592589</c:v>
                </c:pt>
                <c:pt idx="42528">
                  <c:v>0.64463379629629636</c:v>
                </c:pt>
                <c:pt idx="42529">
                  <c:v>0.6446352314814815</c:v>
                </c:pt>
                <c:pt idx="42530">
                  <c:v>0.64463633101851847</c:v>
                </c:pt>
                <c:pt idx="42531">
                  <c:v>0.64463724537037037</c:v>
                </c:pt>
                <c:pt idx="42532">
                  <c:v>0.64463876157407407</c:v>
                </c:pt>
                <c:pt idx="42533">
                  <c:v>0.64463946759259261</c:v>
                </c:pt>
                <c:pt idx="42534">
                  <c:v>0.64464062499999997</c:v>
                </c:pt>
                <c:pt idx="42535">
                  <c:v>0.64464178240740744</c:v>
                </c:pt>
                <c:pt idx="42536">
                  <c:v>0.6446429398148148</c:v>
                </c:pt>
                <c:pt idx="42537">
                  <c:v>0.6446441087962963</c:v>
                </c:pt>
                <c:pt idx="42538">
                  <c:v>0.64464525462962963</c:v>
                </c:pt>
                <c:pt idx="42539">
                  <c:v>0.64464641203703699</c:v>
                </c:pt>
                <c:pt idx="42540">
                  <c:v>0.64464756944444446</c:v>
                </c:pt>
                <c:pt idx="42541">
                  <c:v>0.64464872685185182</c:v>
                </c:pt>
                <c:pt idx="42542">
                  <c:v>0.64464988425925929</c:v>
                </c:pt>
                <c:pt idx="42543">
                  <c:v>0.64465203703703711</c:v>
                </c:pt>
                <c:pt idx="42544">
                  <c:v>0.64465230324074074</c:v>
                </c:pt>
                <c:pt idx="42545">
                  <c:v>0.64465357638888887</c:v>
                </c:pt>
                <c:pt idx="42546">
                  <c:v>0.64465526620370361</c:v>
                </c:pt>
                <c:pt idx="42547">
                  <c:v>0.64465577546296293</c:v>
                </c:pt>
                <c:pt idx="42548">
                  <c:v>0.64465765046296297</c:v>
                </c:pt>
                <c:pt idx="42549">
                  <c:v>0.64465861111111111</c:v>
                </c:pt>
                <c:pt idx="42550">
                  <c:v>0.64465920138888888</c:v>
                </c:pt>
                <c:pt idx="42551">
                  <c:v>0.64466126157407411</c:v>
                </c:pt>
                <c:pt idx="42552">
                  <c:v>0.64466144675925929</c:v>
                </c:pt>
                <c:pt idx="42553">
                  <c:v>0.64466261574074069</c:v>
                </c:pt>
                <c:pt idx="42554">
                  <c:v>0.64466377314814816</c:v>
                </c:pt>
                <c:pt idx="42555">
                  <c:v>0.64466494212962966</c:v>
                </c:pt>
                <c:pt idx="42556">
                  <c:v>0.64466608796296299</c:v>
                </c:pt>
                <c:pt idx="42557">
                  <c:v>0.64466724537037035</c:v>
                </c:pt>
                <c:pt idx="42558">
                  <c:v>0.64466840277777782</c:v>
                </c:pt>
                <c:pt idx="42559">
                  <c:v>0.64466956018518518</c:v>
                </c:pt>
                <c:pt idx="42560">
                  <c:v>0.64467071759259265</c:v>
                </c:pt>
                <c:pt idx="42561">
                  <c:v>0.64467187500000001</c:v>
                </c:pt>
                <c:pt idx="42562">
                  <c:v>0.64467303240740736</c:v>
                </c:pt>
                <c:pt idx="42563">
                  <c:v>0.64467420138888887</c:v>
                </c:pt>
                <c:pt idx="42564">
                  <c:v>0.64467672453703706</c:v>
                </c:pt>
                <c:pt idx="42565">
                  <c:v>0.64467711805555561</c:v>
                </c:pt>
                <c:pt idx="42566">
                  <c:v>0.64467818287037038</c:v>
                </c:pt>
                <c:pt idx="42567">
                  <c:v>0.64467979166666667</c:v>
                </c:pt>
                <c:pt idx="42568">
                  <c:v>0.64468025462962963</c:v>
                </c:pt>
                <c:pt idx="42569">
                  <c:v>0.64468206018518515</c:v>
                </c:pt>
                <c:pt idx="42570">
                  <c:v>0.64468309027777781</c:v>
                </c:pt>
                <c:pt idx="42571">
                  <c:v>0.64468344907407404</c:v>
                </c:pt>
                <c:pt idx="42572">
                  <c:v>0.64468460648148151</c:v>
                </c:pt>
                <c:pt idx="42573">
                  <c:v>0.64468576388888887</c:v>
                </c:pt>
                <c:pt idx="42574">
                  <c:v>0.64468693287037038</c:v>
                </c:pt>
                <c:pt idx="42575">
                  <c:v>0.64468810185185188</c:v>
                </c:pt>
                <c:pt idx="42576">
                  <c:v>0.64468924768518521</c:v>
                </c:pt>
                <c:pt idx="42577">
                  <c:v>0.64469039351851853</c:v>
                </c:pt>
                <c:pt idx="42578">
                  <c:v>0.64469155092592589</c:v>
                </c:pt>
                <c:pt idx="42579">
                  <c:v>0.6446927199074074</c:v>
                </c:pt>
                <c:pt idx="42580">
                  <c:v>0.64469386574074072</c:v>
                </c:pt>
                <c:pt idx="42581">
                  <c:v>0.64469530092592586</c:v>
                </c:pt>
                <c:pt idx="42582">
                  <c:v>0.6446963194444445</c:v>
                </c:pt>
                <c:pt idx="42583">
                  <c:v>0.64469824074074078</c:v>
                </c:pt>
                <c:pt idx="42584">
                  <c:v>0.64469866898148143</c:v>
                </c:pt>
                <c:pt idx="42585">
                  <c:v>0.64470047453703705</c:v>
                </c:pt>
                <c:pt idx="42586">
                  <c:v>0.64470165509259258</c:v>
                </c:pt>
                <c:pt idx="42587">
                  <c:v>0.64470201388888893</c:v>
                </c:pt>
                <c:pt idx="42588">
                  <c:v>0.64470347222222224</c:v>
                </c:pt>
                <c:pt idx="42589">
                  <c:v>0.64470451388888894</c:v>
                </c:pt>
                <c:pt idx="42590">
                  <c:v>0.64470555555555553</c:v>
                </c:pt>
                <c:pt idx="42591">
                  <c:v>0.64470659722222223</c:v>
                </c:pt>
                <c:pt idx="42592">
                  <c:v>0.64470776620370362</c:v>
                </c:pt>
                <c:pt idx="42593">
                  <c:v>0.6447089236111111</c:v>
                </c:pt>
                <c:pt idx="42594">
                  <c:v>0.64471008101851857</c:v>
                </c:pt>
                <c:pt idx="42595">
                  <c:v>0.64471123842592593</c:v>
                </c:pt>
                <c:pt idx="42596">
                  <c:v>0.64471238425925925</c:v>
                </c:pt>
                <c:pt idx="42597">
                  <c:v>0.64471354166666661</c:v>
                </c:pt>
                <c:pt idx="42598">
                  <c:v>0.64471469907407408</c:v>
                </c:pt>
                <c:pt idx="42599">
                  <c:v>0.64471585648148144</c:v>
                </c:pt>
                <c:pt idx="42600">
                  <c:v>0.64471701388888891</c:v>
                </c:pt>
                <c:pt idx="42601">
                  <c:v>0.64471879629629625</c:v>
                </c:pt>
                <c:pt idx="42602">
                  <c:v>0.64471956018518517</c:v>
                </c:pt>
                <c:pt idx="42603">
                  <c:v>0.64472252314814815</c:v>
                </c:pt>
                <c:pt idx="42604">
                  <c:v>0.64472267361111113</c:v>
                </c:pt>
                <c:pt idx="42605">
                  <c:v>0.64472311342592592</c:v>
                </c:pt>
                <c:pt idx="42606">
                  <c:v>0.64472476851851857</c:v>
                </c:pt>
                <c:pt idx="42607">
                  <c:v>0.64472574074074074</c:v>
                </c:pt>
                <c:pt idx="42608">
                  <c:v>0.64472637731481475</c:v>
                </c:pt>
                <c:pt idx="42609">
                  <c:v>0.64472773148148155</c:v>
                </c:pt>
                <c:pt idx="42610">
                  <c:v>0.64472874999999996</c:v>
                </c:pt>
                <c:pt idx="42611">
                  <c:v>0.64472975694444445</c:v>
                </c:pt>
                <c:pt idx="42612">
                  <c:v>0.64473090277777778</c:v>
                </c:pt>
                <c:pt idx="42613">
                  <c:v>0.64473206018518514</c:v>
                </c:pt>
                <c:pt idx="42614">
                  <c:v>0.64473321759259261</c:v>
                </c:pt>
                <c:pt idx="42615">
                  <c:v>0.64473438657407411</c:v>
                </c:pt>
                <c:pt idx="42616">
                  <c:v>0.64473554398148147</c:v>
                </c:pt>
                <c:pt idx="42617">
                  <c:v>0.64473670138888883</c:v>
                </c:pt>
                <c:pt idx="42618">
                  <c:v>0.64473784722222216</c:v>
                </c:pt>
                <c:pt idx="42619">
                  <c:v>0.64473900462962963</c:v>
                </c:pt>
                <c:pt idx="42620">
                  <c:v>0.64474017361111113</c:v>
                </c:pt>
                <c:pt idx="42621">
                  <c:v>0.64474239583333337</c:v>
                </c:pt>
                <c:pt idx="42622">
                  <c:v>0.6447434490740741</c:v>
                </c:pt>
                <c:pt idx="42623">
                  <c:v>0.64474375000000006</c:v>
                </c:pt>
                <c:pt idx="42624">
                  <c:v>0.64474590277777777</c:v>
                </c:pt>
                <c:pt idx="42625">
                  <c:v>0.64474697916666668</c:v>
                </c:pt>
                <c:pt idx="42626">
                  <c:v>0.64474724537037031</c:v>
                </c:pt>
                <c:pt idx="42627">
                  <c:v>0.64474899305555555</c:v>
                </c:pt>
                <c:pt idx="42628">
                  <c:v>0.64474987268518524</c:v>
                </c:pt>
                <c:pt idx="42629">
                  <c:v>0.64475063657407405</c:v>
                </c:pt>
                <c:pt idx="42630">
                  <c:v>0.64475214120370372</c:v>
                </c:pt>
                <c:pt idx="42631">
                  <c:v>0.6447528935185185</c:v>
                </c:pt>
                <c:pt idx="42632">
                  <c:v>0.64475405092592597</c:v>
                </c:pt>
                <c:pt idx="42633">
                  <c:v>0.64475521990740747</c:v>
                </c:pt>
                <c:pt idx="42634">
                  <c:v>0.64475637731481483</c:v>
                </c:pt>
                <c:pt idx="42635">
                  <c:v>0.64475754629629634</c:v>
                </c:pt>
                <c:pt idx="42636">
                  <c:v>0.64475869212962955</c:v>
                </c:pt>
                <c:pt idx="42637">
                  <c:v>0.64475984953703702</c:v>
                </c:pt>
                <c:pt idx="42638">
                  <c:v>0.64476099537037035</c:v>
                </c:pt>
                <c:pt idx="42639">
                  <c:v>0.64476216435185185</c:v>
                </c:pt>
                <c:pt idx="42640">
                  <c:v>0.64476332175925921</c:v>
                </c:pt>
                <c:pt idx="42641">
                  <c:v>0.64476516203703704</c:v>
                </c:pt>
                <c:pt idx="42642">
                  <c:v>0.64476636574074075</c:v>
                </c:pt>
                <c:pt idx="42643">
                  <c:v>0.64476682870370372</c:v>
                </c:pt>
                <c:pt idx="42644">
                  <c:v>0.64476851851851846</c:v>
                </c:pt>
                <c:pt idx="42645">
                  <c:v>0.64477019675925917</c:v>
                </c:pt>
                <c:pt idx="42646">
                  <c:v>0.64477054398148148</c:v>
                </c:pt>
                <c:pt idx="42647">
                  <c:v>0.64477233796296296</c:v>
                </c:pt>
                <c:pt idx="42648">
                  <c:v>0.6447734259259259</c:v>
                </c:pt>
                <c:pt idx="42649">
                  <c:v>0.64477372685185186</c:v>
                </c:pt>
                <c:pt idx="42650">
                  <c:v>0.64477575231481477</c:v>
                </c:pt>
                <c:pt idx="42651">
                  <c:v>0.64477660879629628</c:v>
                </c:pt>
                <c:pt idx="42652">
                  <c:v>0.64477719907407405</c:v>
                </c:pt>
                <c:pt idx="42653">
                  <c:v>0.64477835648148152</c:v>
                </c:pt>
                <c:pt idx="42654">
                  <c:v>0.64477951388888888</c:v>
                </c:pt>
                <c:pt idx="42655">
                  <c:v>0.64478067129629635</c:v>
                </c:pt>
                <c:pt idx="42656">
                  <c:v>0.64478182870370371</c:v>
                </c:pt>
                <c:pt idx="42657">
                  <c:v>0.6447829976851851</c:v>
                </c:pt>
                <c:pt idx="42658">
                  <c:v>0.64478414351851854</c:v>
                </c:pt>
                <c:pt idx="42659">
                  <c:v>0.6447853009259259</c:v>
                </c:pt>
                <c:pt idx="42660">
                  <c:v>0.6447864699074074</c:v>
                </c:pt>
                <c:pt idx="42661">
                  <c:v>0.64478762731481476</c:v>
                </c:pt>
                <c:pt idx="42662">
                  <c:v>0.64478883101851847</c:v>
                </c:pt>
                <c:pt idx="42663">
                  <c:v>0.64479075231481486</c:v>
                </c:pt>
                <c:pt idx="42664">
                  <c:v>0.64479195601851858</c:v>
                </c:pt>
                <c:pt idx="42665">
                  <c:v>0.64479234953703701</c:v>
                </c:pt>
                <c:pt idx="42666">
                  <c:v>0.64479409722222225</c:v>
                </c:pt>
                <c:pt idx="42667">
                  <c:v>0.64479519675925923</c:v>
                </c:pt>
                <c:pt idx="42668">
                  <c:v>0.64479584490740738</c:v>
                </c:pt>
                <c:pt idx="42669">
                  <c:v>0.64479699074074071</c:v>
                </c:pt>
                <c:pt idx="42670">
                  <c:v>0.64479843749999999</c:v>
                </c:pt>
                <c:pt idx="42671">
                  <c:v>0.64479920138888891</c:v>
                </c:pt>
                <c:pt idx="42672">
                  <c:v>0.64480035879629627</c:v>
                </c:pt>
                <c:pt idx="42673">
                  <c:v>0.64480151620370374</c:v>
                </c:pt>
                <c:pt idx="42674">
                  <c:v>0.6448026736111111</c:v>
                </c:pt>
                <c:pt idx="42675">
                  <c:v>0.64480381944444443</c:v>
                </c:pt>
                <c:pt idx="42676">
                  <c:v>0.64480498842592593</c:v>
                </c:pt>
                <c:pt idx="42677">
                  <c:v>0.64480613425925926</c:v>
                </c:pt>
                <c:pt idx="42678">
                  <c:v>0.64480730324074076</c:v>
                </c:pt>
                <c:pt idx="42679">
                  <c:v>0.64480844907407409</c:v>
                </c:pt>
                <c:pt idx="42680">
                  <c:v>0.64480961805555559</c:v>
                </c:pt>
                <c:pt idx="42681">
                  <c:v>0.64481083333333333</c:v>
                </c:pt>
                <c:pt idx="42682">
                  <c:v>0.64481210648148157</c:v>
                </c:pt>
                <c:pt idx="42683">
                  <c:v>0.64481359953703699</c:v>
                </c:pt>
                <c:pt idx="42684">
                  <c:v>0.64481423611111111</c:v>
                </c:pt>
                <c:pt idx="42685">
                  <c:v>0.64481615740740739</c:v>
                </c:pt>
                <c:pt idx="42686">
                  <c:v>0.64481785879629627</c:v>
                </c:pt>
                <c:pt idx="42687">
                  <c:v>0.64481834490740741</c:v>
                </c:pt>
                <c:pt idx="42688">
                  <c:v>0.64481961805555554</c:v>
                </c:pt>
                <c:pt idx="42689">
                  <c:v>0.6448203009259259</c:v>
                </c:pt>
                <c:pt idx="42690">
                  <c:v>0.64482135416666664</c:v>
                </c:pt>
                <c:pt idx="42691">
                  <c:v>0.64482281249999995</c:v>
                </c:pt>
                <c:pt idx="42692">
                  <c:v>0.64482349537037043</c:v>
                </c:pt>
                <c:pt idx="42693">
                  <c:v>0.64482466435185193</c:v>
                </c:pt>
                <c:pt idx="42694">
                  <c:v>0.64482582175925929</c:v>
                </c:pt>
                <c:pt idx="42695">
                  <c:v>0.64482699074074079</c:v>
                </c:pt>
                <c:pt idx="42696">
                  <c:v>0.64482812499999997</c:v>
                </c:pt>
                <c:pt idx="42697">
                  <c:v>0.64482928240740744</c:v>
                </c:pt>
                <c:pt idx="42698">
                  <c:v>0.64483045138888895</c:v>
                </c:pt>
                <c:pt idx="42699">
                  <c:v>0.64483160879629631</c:v>
                </c:pt>
                <c:pt idx="42700">
                  <c:v>0.64483276620370367</c:v>
                </c:pt>
                <c:pt idx="42701">
                  <c:v>0.64483392361111114</c:v>
                </c:pt>
                <c:pt idx="42702">
                  <c:v>0.64483547453703705</c:v>
                </c:pt>
                <c:pt idx="42703">
                  <c:v>0.64483674768518517</c:v>
                </c:pt>
                <c:pt idx="42704">
                  <c:v>0.64483784722222215</c:v>
                </c:pt>
                <c:pt idx="42705">
                  <c:v>0.64483877314814819</c:v>
                </c:pt>
                <c:pt idx="42706">
                  <c:v>0.64484034722222217</c:v>
                </c:pt>
                <c:pt idx="42707">
                  <c:v>0.64484086805555552</c:v>
                </c:pt>
                <c:pt idx="42708">
                  <c:v>0.64484207175925934</c:v>
                </c:pt>
                <c:pt idx="42709">
                  <c:v>0.64484434027777782</c:v>
                </c:pt>
                <c:pt idx="42710">
                  <c:v>0.64484461805555549</c:v>
                </c:pt>
                <c:pt idx="42711">
                  <c:v>0.64484564814814815</c:v>
                </c:pt>
                <c:pt idx="42712">
                  <c:v>0.6448473379629629</c:v>
                </c:pt>
                <c:pt idx="42713">
                  <c:v>0.64484780092592586</c:v>
                </c:pt>
                <c:pt idx="42714">
                  <c:v>0.64484895833333333</c:v>
                </c:pt>
                <c:pt idx="42715">
                  <c:v>0.6448501157407408</c:v>
                </c:pt>
                <c:pt idx="42716">
                  <c:v>0.6448512847222222</c:v>
                </c:pt>
                <c:pt idx="42717">
                  <c:v>0.64485243055555552</c:v>
                </c:pt>
                <c:pt idx="42718">
                  <c:v>0.64485359953703703</c:v>
                </c:pt>
                <c:pt idx="42719">
                  <c:v>0.64485474537037035</c:v>
                </c:pt>
                <c:pt idx="42720">
                  <c:v>0.64485590277777782</c:v>
                </c:pt>
                <c:pt idx="42721">
                  <c:v>0.64485707175925921</c:v>
                </c:pt>
                <c:pt idx="42722">
                  <c:v>0.64485821759259254</c:v>
                </c:pt>
                <c:pt idx="42723">
                  <c:v>0.6448595601851852</c:v>
                </c:pt>
                <c:pt idx="42724">
                  <c:v>0.64486100694444448</c:v>
                </c:pt>
                <c:pt idx="42725">
                  <c:v>0.64486232638888896</c:v>
                </c:pt>
                <c:pt idx="42726">
                  <c:v>0.64486314814814816</c:v>
                </c:pt>
                <c:pt idx="42727">
                  <c:v>0.64486412037037044</c:v>
                </c:pt>
                <c:pt idx="42728">
                  <c:v>0.64486598379629634</c:v>
                </c:pt>
                <c:pt idx="42729">
                  <c:v>0.64486643518518516</c:v>
                </c:pt>
                <c:pt idx="42730">
                  <c:v>0.64486759259259252</c:v>
                </c:pt>
                <c:pt idx="42731">
                  <c:v>0.64486916666666672</c:v>
                </c:pt>
                <c:pt idx="42732">
                  <c:v>0.64486979166666669</c:v>
                </c:pt>
                <c:pt idx="42733">
                  <c:v>0.64487094907407405</c:v>
                </c:pt>
                <c:pt idx="42734">
                  <c:v>0.64487210648148141</c:v>
                </c:pt>
                <c:pt idx="42735">
                  <c:v>0.64487326388888888</c:v>
                </c:pt>
                <c:pt idx="42736">
                  <c:v>0.64487443287037038</c:v>
                </c:pt>
                <c:pt idx="42737">
                  <c:v>0.64487557870370371</c:v>
                </c:pt>
                <c:pt idx="42738">
                  <c:v>0.64487673611111107</c:v>
                </c:pt>
                <c:pt idx="42739">
                  <c:v>0.64487790509259257</c:v>
                </c:pt>
                <c:pt idx="42740">
                  <c:v>0.64487905092592601</c:v>
                </c:pt>
                <c:pt idx="42741">
                  <c:v>0.64488020833333337</c:v>
                </c:pt>
                <c:pt idx="42742">
                  <c:v>0.6448814814814815</c:v>
                </c:pt>
                <c:pt idx="42743">
                  <c:v>0.644883599537037</c:v>
                </c:pt>
                <c:pt idx="42744">
                  <c:v>0.64488506944444446</c:v>
                </c:pt>
                <c:pt idx="42745">
                  <c:v>0.64488540509259262</c:v>
                </c:pt>
                <c:pt idx="42746">
                  <c:v>0.64488671296296296</c:v>
                </c:pt>
                <c:pt idx="42747">
                  <c:v>0.64488744212962967</c:v>
                </c:pt>
                <c:pt idx="42748">
                  <c:v>0.64488831018518522</c:v>
                </c:pt>
                <c:pt idx="42749">
                  <c:v>0.64489008101851852</c:v>
                </c:pt>
                <c:pt idx="42750">
                  <c:v>0.64489062500000005</c:v>
                </c:pt>
                <c:pt idx="42751">
                  <c:v>0.64489178240740741</c:v>
                </c:pt>
                <c:pt idx="42752">
                  <c:v>0.64489293981481477</c:v>
                </c:pt>
                <c:pt idx="42753">
                  <c:v>0.64489409722222224</c:v>
                </c:pt>
                <c:pt idx="42754">
                  <c:v>0.6448952546296296</c:v>
                </c:pt>
                <c:pt idx="42755">
                  <c:v>0.64489643518518525</c:v>
                </c:pt>
                <c:pt idx="42756">
                  <c:v>0.64489756944444443</c:v>
                </c:pt>
                <c:pt idx="42757">
                  <c:v>0.6448987268518519</c:v>
                </c:pt>
                <c:pt idx="42758">
                  <c:v>0.64489988425925926</c:v>
                </c:pt>
                <c:pt idx="42759">
                  <c:v>0.64490105324074076</c:v>
                </c:pt>
                <c:pt idx="42760">
                  <c:v>0.64490327546296289</c:v>
                </c:pt>
                <c:pt idx="42761">
                  <c:v>0.64490370370370376</c:v>
                </c:pt>
                <c:pt idx="42762">
                  <c:v>0.64490456018518516</c:v>
                </c:pt>
                <c:pt idx="42763">
                  <c:v>0.64490740740740737</c:v>
                </c:pt>
                <c:pt idx="42764">
                  <c:v>0.64490767361111112</c:v>
                </c:pt>
                <c:pt idx="42765">
                  <c:v>0.6449081712962963</c:v>
                </c:pt>
                <c:pt idx="42766">
                  <c:v>0.64490983796296297</c:v>
                </c:pt>
                <c:pt idx="42767">
                  <c:v>0.6449111111111111</c:v>
                </c:pt>
                <c:pt idx="42768">
                  <c:v>0.6449115856481481</c:v>
                </c:pt>
                <c:pt idx="42769">
                  <c:v>0.64491267361111115</c:v>
                </c:pt>
                <c:pt idx="42770">
                  <c:v>0.64491402777777773</c:v>
                </c:pt>
                <c:pt idx="42771">
                  <c:v>0.6449149305555556</c:v>
                </c:pt>
                <c:pt idx="42772">
                  <c:v>0.64491608796296296</c:v>
                </c:pt>
                <c:pt idx="42773">
                  <c:v>0.64491725694444446</c:v>
                </c:pt>
                <c:pt idx="42774">
                  <c:v>0.64491841435185182</c:v>
                </c:pt>
                <c:pt idx="42775">
                  <c:v>0.64491957175925929</c:v>
                </c:pt>
                <c:pt idx="42776">
                  <c:v>0.64492071759259262</c:v>
                </c:pt>
                <c:pt idx="42777">
                  <c:v>0.64492187499999998</c:v>
                </c:pt>
                <c:pt idx="42778">
                  <c:v>0.64492304398148148</c:v>
                </c:pt>
                <c:pt idx="42779">
                  <c:v>0.64492418981481481</c:v>
                </c:pt>
                <c:pt idx="42780">
                  <c:v>0.64492534722222228</c:v>
                </c:pt>
                <c:pt idx="42781">
                  <c:v>0.64492719907407403</c:v>
                </c:pt>
                <c:pt idx="42782">
                  <c:v>0.64492767361111103</c:v>
                </c:pt>
                <c:pt idx="42783">
                  <c:v>0.64492986111111117</c:v>
                </c:pt>
                <c:pt idx="42784">
                  <c:v>0.64493130787037045</c:v>
                </c:pt>
                <c:pt idx="42785">
                  <c:v>0.64493246527777781</c:v>
                </c:pt>
                <c:pt idx="42786">
                  <c:v>0.64493444444444448</c:v>
                </c:pt>
                <c:pt idx="42787">
                  <c:v>0.64493495370370368</c:v>
                </c:pt>
                <c:pt idx="42788">
                  <c:v>0.64493675925925931</c:v>
                </c:pt>
                <c:pt idx="42789">
                  <c:v>0.64493797453703705</c:v>
                </c:pt>
                <c:pt idx="42790">
                  <c:v>0.64493819444444445</c:v>
                </c:pt>
                <c:pt idx="42791">
                  <c:v>0.64493925925925921</c:v>
                </c:pt>
                <c:pt idx="42792">
                  <c:v>0.64494041666666668</c:v>
                </c:pt>
                <c:pt idx="42793">
                  <c:v>0.64494157407407404</c:v>
                </c:pt>
                <c:pt idx="42794">
                  <c:v>0.64494273148148151</c:v>
                </c:pt>
                <c:pt idx="42795">
                  <c:v>0.64494388888888887</c:v>
                </c:pt>
                <c:pt idx="42796">
                  <c:v>0.64494504629629634</c:v>
                </c:pt>
                <c:pt idx="42797">
                  <c:v>0.6449462037037037</c:v>
                </c:pt>
                <c:pt idx="42798">
                  <c:v>0.64494736111111106</c:v>
                </c:pt>
                <c:pt idx="42799">
                  <c:v>0.64494851851851853</c:v>
                </c:pt>
                <c:pt idx="42800">
                  <c:v>0.644949675925926</c:v>
                </c:pt>
                <c:pt idx="42801">
                  <c:v>0.64495094907407413</c:v>
                </c:pt>
                <c:pt idx="42802">
                  <c:v>0.64495354166666663</c:v>
                </c:pt>
                <c:pt idx="42803">
                  <c:v>0.64495371527777778</c:v>
                </c:pt>
                <c:pt idx="42804">
                  <c:v>0.64495453703703709</c:v>
                </c:pt>
                <c:pt idx="42805">
                  <c:v>0.64495555555555562</c:v>
                </c:pt>
                <c:pt idx="42806">
                  <c:v>0.64495678240740739</c:v>
                </c:pt>
                <c:pt idx="42807">
                  <c:v>0.64495841435185186</c:v>
                </c:pt>
                <c:pt idx="42808">
                  <c:v>0.64495954861111104</c:v>
                </c:pt>
                <c:pt idx="42809">
                  <c:v>0.64496010416666671</c:v>
                </c:pt>
                <c:pt idx="42810">
                  <c:v>0.64496125000000004</c:v>
                </c:pt>
                <c:pt idx="42811">
                  <c:v>0.6449624074074074</c:v>
                </c:pt>
                <c:pt idx="42812">
                  <c:v>0.64496356481481476</c:v>
                </c:pt>
                <c:pt idx="42813">
                  <c:v>0.64496473379629626</c:v>
                </c:pt>
                <c:pt idx="42814">
                  <c:v>0.6449658796296297</c:v>
                </c:pt>
                <c:pt idx="42815">
                  <c:v>0.64496703703703706</c:v>
                </c:pt>
                <c:pt idx="42816">
                  <c:v>0.64496819444444442</c:v>
                </c:pt>
                <c:pt idx="42817">
                  <c:v>0.64496935185185189</c:v>
                </c:pt>
                <c:pt idx="42818">
                  <c:v>0.64497050925925925</c:v>
                </c:pt>
                <c:pt idx="42819">
                  <c:v>0.64497166666666672</c:v>
                </c:pt>
                <c:pt idx="42820">
                  <c:v>0.64497315972222213</c:v>
                </c:pt>
                <c:pt idx="42821">
                  <c:v>0.64497454861111114</c:v>
                </c:pt>
                <c:pt idx="42822">
                  <c:v>0.64497559027777784</c:v>
                </c:pt>
                <c:pt idx="42823">
                  <c:v>0.64497650462962963</c:v>
                </c:pt>
                <c:pt idx="42824">
                  <c:v>0.64497785879629632</c:v>
                </c:pt>
                <c:pt idx="42825">
                  <c:v>0.64497958333333327</c:v>
                </c:pt>
                <c:pt idx="42826">
                  <c:v>0.64497998842592597</c:v>
                </c:pt>
                <c:pt idx="42827">
                  <c:v>0.64498119212962968</c:v>
                </c:pt>
                <c:pt idx="42828">
                  <c:v>0.64498230324074068</c:v>
                </c:pt>
                <c:pt idx="42829">
                  <c:v>0.64498333333333335</c:v>
                </c:pt>
                <c:pt idx="42830">
                  <c:v>0.64498440972222215</c:v>
                </c:pt>
                <c:pt idx="42831">
                  <c:v>0.64498555555555559</c:v>
                </c:pt>
                <c:pt idx="42832">
                  <c:v>0.64498671296296295</c:v>
                </c:pt>
                <c:pt idx="42833">
                  <c:v>0.64498785879629628</c:v>
                </c:pt>
                <c:pt idx="42834">
                  <c:v>0.64498902777777778</c:v>
                </c:pt>
                <c:pt idx="42835">
                  <c:v>0.64499018518518525</c:v>
                </c:pt>
                <c:pt idx="42836">
                  <c:v>0.64499134259259261</c:v>
                </c:pt>
                <c:pt idx="42837">
                  <c:v>0.64499249999999997</c:v>
                </c:pt>
                <c:pt idx="42838">
                  <c:v>0.64499365740740733</c:v>
                </c:pt>
                <c:pt idx="42839">
                  <c:v>0.6449948148148148</c:v>
                </c:pt>
                <c:pt idx="42840">
                  <c:v>0.64499706018518521</c:v>
                </c:pt>
                <c:pt idx="42841">
                  <c:v>0.64499833333333334</c:v>
                </c:pt>
                <c:pt idx="42842">
                  <c:v>0.64499902777777773</c:v>
                </c:pt>
                <c:pt idx="42843">
                  <c:v>0.6450016666666667</c:v>
                </c:pt>
                <c:pt idx="42844">
                  <c:v>0.64500202546296304</c:v>
                </c:pt>
                <c:pt idx="42845">
                  <c:v>0.64500297453703703</c:v>
                </c:pt>
                <c:pt idx="42846">
                  <c:v>0.64500440972222228</c:v>
                </c:pt>
                <c:pt idx="42847">
                  <c:v>0.64500527777777772</c:v>
                </c:pt>
                <c:pt idx="42848">
                  <c:v>0.64500753472222216</c:v>
                </c:pt>
                <c:pt idx="42849">
                  <c:v>0.64500839120370368</c:v>
                </c:pt>
                <c:pt idx="42850">
                  <c:v>0.64500891203703703</c:v>
                </c:pt>
                <c:pt idx="42851">
                  <c:v>0.64500989583333335</c:v>
                </c:pt>
                <c:pt idx="42852">
                  <c:v>0.64501105324074071</c:v>
                </c:pt>
                <c:pt idx="42853">
                  <c:v>0.64501222222222221</c:v>
                </c:pt>
                <c:pt idx="42854">
                  <c:v>0.64501337962962968</c:v>
                </c:pt>
                <c:pt idx="42855">
                  <c:v>0.6450145254629629</c:v>
                </c:pt>
                <c:pt idx="42856">
                  <c:v>0.6450156944444444</c:v>
                </c:pt>
                <c:pt idx="42857">
                  <c:v>0.64501685185185187</c:v>
                </c:pt>
                <c:pt idx="42858">
                  <c:v>0.6450179976851852</c:v>
                </c:pt>
                <c:pt idx="42859">
                  <c:v>0.6450191666666667</c:v>
                </c:pt>
                <c:pt idx="42860">
                  <c:v>0.64502032407407406</c:v>
                </c:pt>
                <c:pt idx="42861">
                  <c:v>0.64502172453703699</c:v>
                </c:pt>
                <c:pt idx="42862">
                  <c:v>0.64502269675925927</c:v>
                </c:pt>
                <c:pt idx="42863">
                  <c:v>0.6450240972222222</c:v>
                </c:pt>
                <c:pt idx="42864">
                  <c:v>0.64502506944444438</c:v>
                </c:pt>
                <c:pt idx="42865">
                  <c:v>0.64502629629629626</c:v>
                </c:pt>
                <c:pt idx="42866">
                  <c:v>0.64502820601851851</c:v>
                </c:pt>
                <c:pt idx="42867">
                  <c:v>0.64502847222222226</c:v>
                </c:pt>
                <c:pt idx="42868">
                  <c:v>0.64502981481481481</c:v>
                </c:pt>
                <c:pt idx="42869">
                  <c:v>0.64503158564814811</c:v>
                </c:pt>
                <c:pt idx="42870">
                  <c:v>0.64503201388888898</c:v>
                </c:pt>
                <c:pt idx="42871">
                  <c:v>0.64503304398148154</c:v>
                </c:pt>
                <c:pt idx="42872">
                  <c:v>0.64503421296296293</c:v>
                </c:pt>
                <c:pt idx="42873">
                  <c:v>0.64503535879629625</c:v>
                </c:pt>
                <c:pt idx="42874">
                  <c:v>0.64503652777777776</c:v>
                </c:pt>
                <c:pt idx="42875">
                  <c:v>0.64503768518518523</c:v>
                </c:pt>
                <c:pt idx="42876">
                  <c:v>0.64503884259259259</c:v>
                </c:pt>
                <c:pt idx="42877">
                  <c:v>0.64503999999999995</c:v>
                </c:pt>
                <c:pt idx="42878">
                  <c:v>0.64504115740740742</c:v>
                </c:pt>
                <c:pt idx="42879">
                  <c:v>0.64504231481481489</c:v>
                </c:pt>
                <c:pt idx="42880">
                  <c:v>0.64504347222222225</c:v>
                </c:pt>
                <c:pt idx="42881">
                  <c:v>0.64504509259259257</c:v>
                </c:pt>
                <c:pt idx="42882">
                  <c:v>0.64504703703703703</c:v>
                </c:pt>
                <c:pt idx="42883">
                  <c:v>0.64504758101851845</c:v>
                </c:pt>
                <c:pt idx="42884">
                  <c:v>0.64504811342592594</c:v>
                </c:pt>
                <c:pt idx="42885">
                  <c:v>0.64505002314814819</c:v>
                </c:pt>
                <c:pt idx="42886">
                  <c:v>0.64505062499999999</c:v>
                </c:pt>
                <c:pt idx="42887">
                  <c:v>0.64505168981481487</c:v>
                </c:pt>
                <c:pt idx="42888">
                  <c:v>0.64505273148148146</c:v>
                </c:pt>
                <c:pt idx="42889">
                  <c:v>0.64505388888888893</c:v>
                </c:pt>
                <c:pt idx="42890">
                  <c:v>0.64505504629629629</c:v>
                </c:pt>
                <c:pt idx="42891">
                  <c:v>0.64505619212962961</c:v>
                </c:pt>
                <c:pt idx="42892">
                  <c:v>0.64505736111111112</c:v>
                </c:pt>
                <c:pt idx="42893">
                  <c:v>0.64505850694444444</c:v>
                </c:pt>
                <c:pt idx="42894">
                  <c:v>0.64505967592592595</c:v>
                </c:pt>
                <c:pt idx="42895">
                  <c:v>0.64506083333333331</c:v>
                </c:pt>
                <c:pt idx="42896">
                  <c:v>0.64506199074074078</c:v>
                </c:pt>
                <c:pt idx="42897">
                  <c:v>0.64506314814814814</c:v>
                </c:pt>
                <c:pt idx="42898">
                  <c:v>0.64506429398148146</c:v>
                </c:pt>
                <c:pt idx="42899">
                  <c:v>0.64506546296296297</c:v>
                </c:pt>
                <c:pt idx="42900">
                  <c:v>0.64506813657407414</c:v>
                </c:pt>
                <c:pt idx="42901">
                  <c:v>0.64506848379629633</c:v>
                </c:pt>
                <c:pt idx="42902">
                  <c:v>0.64506934027777785</c:v>
                </c:pt>
                <c:pt idx="42903">
                  <c:v>0.6450708449074074</c:v>
                </c:pt>
                <c:pt idx="42904">
                  <c:v>0.64507201388888891</c:v>
                </c:pt>
                <c:pt idx="42905">
                  <c:v>0.64507241898148149</c:v>
                </c:pt>
                <c:pt idx="42906">
                  <c:v>0.64507375</c:v>
                </c:pt>
                <c:pt idx="42907">
                  <c:v>0.64507495370370371</c:v>
                </c:pt>
                <c:pt idx="42908">
                  <c:v>0.64507657407407415</c:v>
                </c:pt>
                <c:pt idx="42909">
                  <c:v>0.64507781249999996</c:v>
                </c:pt>
                <c:pt idx="42910">
                  <c:v>0.64507818287037033</c:v>
                </c:pt>
                <c:pt idx="42911">
                  <c:v>0.64507935185185183</c:v>
                </c:pt>
                <c:pt idx="42912">
                  <c:v>0.64508050925925919</c:v>
                </c:pt>
                <c:pt idx="42913">
                  <c:v>0.64508166666666666</c:v>
                </c:pt>
                <c:pt idx="42914">
                  <c:v>0.64508281249999999</c:v>
                </c:pt>
                <c:pt idx="42915">
                  <c:v>0.64508398148148149</c:v>
                </c:pt>
                <c:pt idx="42916">
                  <c:v>0.64508513888888885</c:v>
                </c:pt>
                <c:pt idx="42917">
                  <c:v>0.64508629629629632</c:v>
                </c:pt>
                <c:pt idx="42918">
                  <c:v>0.64508745370370368</c:v>
                </c:pt>
                <c:pt idx="42919">
                  <c:v>0.64508861111111115</c:v>
                </c:pt>
                <c:pt idx="42920">
                  <c:v>0.64509011574074071</c:v>
                </c:pt>
                <c:pt idx="42921">
                  <c:v>0.64509145833333337</c:v>
                </c:pt>
                <c:pt idx="42922">
                  <c:v>0.64509296296296292</c:v>
                </c:pt>
                <c:pt idx="42923">
                  <c:v>0.64509325231481485</c:v>
                </c:pt>
                <c:pt idx="42924">
                  <c:v>0.64509468749999999</c:v>
                </c:pt>
                <c:pt idx="42925">
                  <c:v>0.64509556712962957</c:v>
                </c:pt>
                <c:pt idx="42926">
                  <c:v>0.64509708333333338</c:v>
                </c:pt>
                <c:pt idx="42927">
                  <c:v>0.64509898148148148</c:v>
                </c:pt>
                <c:pt idx="42928">
                  <c:v>0.64509920138888888</c:v>
                </c:pt>
                <c:pt idx="42929">
                  <c:v>0.64510018518518519</c:v>
                </c:pt>
                <c:pt idx="42930">
                  <c:v>0.64510133101851852</c:v>
                </c:pt>
                <c:pt idx="42931">
                  <c:v>0.64510250000000002</c:v>
                </c:pt>
                <c:pt idx="42932">
                  <c:v>0.64510364583333335</c:v>
                </c:pt>
                <c:pt idx="42933">
                  <c:v>0.64510480324074071</c:v>
                </c:pt>
                <c:pt idx="42934">
                  <c:v>0.64510598379629625</c:v>
                </c:pt>
                <c:pt idx="42935">
                  <c:v>0.64510712962962968</c:v>
                </c:pt>
                <c:pt idx="42936">
                  <c:v>0.64510828703703704</c:v>
                </c:pt>
                <c:pt idx="42937">
                  <c:v>0.6451094444444444</c:v>
                </c:pt>
                <c:pt idx="42938">
                  <c:v>0.64511060185185176</c:v>
                </c:pt>
                <c:pt idx="42939">
                  <c:v>0.64511193287037039</c:v>
                </c:pt>
                <c:pt idx="42940">
                  <c:v>0.64511460648148156</c:v>
                </c:pt>
                <c:pt idx="42941">
                  <c:v>0.64511486111111105</c:v>
                </c:pt>
                <c:pt idx="42942">
                  <c:v>0.64511563657407411</c:v>
                </c:pt>
                <c:pt idx="42943">
                  <c:v>0.64511685185185186</c:v>
                </c:pt>
                <c:pt idx="42944">
                  <c:v>0.64511818287037037</c:v>
                </c:pt>
                <c:pt idx="42945">
                  <c:v>0.64511893518518515</c:v>
                </c:pt>
                <c:pt idx="42946">
                  <c:v>0.64512026620370377</c:v>
                </c:pt>
                <c:pt idx="42947">
                  <c:v>0.64512153935185179</c:v>
                </c:pt>
                <c:pt idx="42948">
                  <c:v>0.64512262731481484</c:v>
                </c:pt>
                <c:pt idx="42949">
                  <c:v>0.64512409722222219</c:v>
                </c:pt>
                <c:pt idx="42950">
                  <c:v>0.6451244791666666</c:v>
                </c:pt>
                <c:pt idx="42951">
                  <c:v>0.6451256481481481</c:v>
                </c:pt>
                <c:pt idx="42952">
                  <c:v>0.64512680555555557</c:v>
                </c:pt>
                <c:pt idx="42953">
                  <c:v>0.64512796296296293</c:v>
                </c:pt>
                <c:pt idx="42954">
                  <c:v>0.6451291203703704</c:v>
                </c:pt>
                <c:pt idx="42955">
                  <c:v>0.64513027777777776</c:v>
                </c:pt>
                <c:pt idx="42956">
                  <c:v>0.64513143518518523</c:v>
                </c:pt>
                <c:pt idx="42957">
                  <c:v>0.64513259259259259</c:v>
                </c:pt>
                <c:pt idx="42958">
                  <c:v>0.64513374999999995</c:v>
                </c:pt>
                <c:pt idx="42959">
                  <c:v>0.64513490740740742</c:v>
                </c:pt>
                <c:pt idx="42960">
                  <c:v>0.64513629629629632</c:v>
                </c:pt>
                <c:pt idx="42961">
                  <c:v>0.64513722222222225</c:v>
                </c:pt>
                <c:pt idx="42962">
                  <c:v>0.64513840277777779</c:v>
                </c:pt>
                <c:pt idx="42963">
                  <c:v>0.64513971064814823</c:v>
                </c:pt>
                <c:pt idx="42964">
                  <c:v>0.645140775462963</c:v>
                </c:pt>
                <c:pt idx="42965">
                  <c:v>0.64514296296296292</c:v>
                </c:pt>
                <c:pt idx="42966">
                  <c:v>0.64514398148148155</c:v>
                </c:pt>
                <c:pt idx="42967">
                  <c:v>0.6451441550925926</c:v>
                </c:pt>
                <c:pt idx="42968">
                  <c:v>0.6451461458333333</c:v>
                </c:pt>
                <c:pt idx="42969">
                  <c:v>0.64514740740740739</c:v>
                </c:pt>
                <c:pt idx="42970">
                  <c:v>0.64514762731481479</c:v>
                </c:pt>
                <c:pt idx="42971">
                  <c:v>0.64514878472222226</c:v>
                </c:pt>
                <c:pt idx="42972">
                  <c:v>0.64514994212962962</c:v>
                </c:pt>
                <c:pt idx="42973">
                  <c:v>0.64515111111111112</c:v>
                </c:pt>
                <c:pt idx="42974">
                  <c:v>0.64515226851851859</c:v>
                </c:pt>
                <c:pt idx="42975">
                  <c:v>0.64515342592592595</c:v>
                </c:pt>
                <c:pt idx="42976">
                  <c:v>0.64515457175925928</c:v>
                </c:pt>
                <c:pt idx="42977">
                  <c:v>0.64515574074074067</c:v>
                </c:pt>
                <c:pt idx="42978">
                  <c:v>0.64515689814814814</c:v>
                </c:pt>
                <c:pt idx="42979">
                  <c:v>0.64515805555555561</c:v>
                </c:pt>
                <c:pt idx="42980">
                  <c:v>0.645159224537037</c:v>
                </c:pt>
                <c:pt idx="42981">
                  <c:v>0.64516046296296303</c:v>
                </c:pt>
                <c:pt idx="42982">
                  <c:v>0.64516217592592595</c:v>
                </c:pt>
                <c:pt idx="42983">
                  <c:v>0.6451629166666667</c:v>
                </c:pt>
                <c:pt idx="42984">
                  <c:v>0.6451640856481482</c:v>
                </c:pt>
                <c:pt idx="42985">
                  <c:v>0.6451658564814815</c:v>
                </c:pt>
                <c:pt idx="42986">
                  <c:v>0.64516634259259265</c:v>
                </c:pt>
                <c:pt idx="42987">
                  <c:v>0.64516831018518517</c:v>
                </c:pt>
                <c:pt idx="42988">
                  <c:v>0.6451691087962963</c:v>
                </c:pt>
                <c:pt idx="42989">
                  <c:v>0.64516962962962965</c:v>
                </c:pt>
                <c:pt idx="42990">
                  <c:v>0.64517078703703701</c:v>
                </c:pt>
                <c:pt idx="42991">
                  <c:v>0.64517194444444448</c:v>
                </c:pt>
                <c:pt idx="42992">
                  <c:v>0.64517310185185184</c:v>
                </c:pt>
                <c:pt idx="42993">
                  <c:v>0.64517424768518516</c:v>
                </c:pt>
                <c:pt idx="42994">
                  <c:v>0.64517541666666667</c:v>
                </c:pt>
                <c:pt idx="42995">
                  <c:v>0.64517656249999999</c:v>
                </c:pt>
                <c:pt idx="42996">
                  <c:v>0.6451777314814815</c:v>
                </c:pt>
                <c:pt idx="42997">
                  <c:v>0.64517888888888886</c:v>
                </c:pt>
                <c:pt idx="42998">
                  <c:v>0.64518004629629622</c:v>
                </c:pt>
                <c:pt idx="42999">
                  <c:v>0.64518137731481484</c:v>
                </c:pt>
                <c:pt idx="43000">
                  <c:v>0.645182662037037</c:v>
                </c:pt>
                <c:pt idx="43001">
                  <c:v>0.64518394675925916</c:v>
                </c:pt>
                <c:pt idx="43002">
                  <c:v>0.64518491898148145</c:v>
                </c:pt>
                <c:pt idx="43003">
                  <c:v>0.64518620370370372</c:v>
                </c:pt>
                <c:pt idx="43004">
                  <c:v>0.64518710648148148</c:v>
                </c:pt>
                <c:pt idx="43005">
                  <c:v>0.64518961805555552</c:v>
                </c:pt>
                <c:pt idx="43006">
                  <c:v>0.64519005787037043</c:v>
                </c:pt>
                <c:pt idx="43007">
                  <c:v>0.64519057870370367</c:v>
                </c:pt>
                <c:pt idx="43008">
                  <c:v>0.64519162037037037</c:v>
                </c:pt>
                <c:pt idx="43009">
                  <c:v>0.64519276620370369</c:v>
                </c:pt>
                <c:pt idx="43010">
                  <c:v>0.6451939351851852</c:v>
                </c:pt>
                <c:pt idx="43011">
                  <c:v>0.64519508101851852</c:v>
                </c:pt>
                <c:pt idx="43012">
                  <c:v>0.64519625000000003</c:v>
                </c:pt>
                <c:pt idx="43013">
                  <c:v>0.64519740740740739</c:v>
                </c:pt>
                <c:pt idx="43014">
                  <c:v>0.64519856481481486</c:v>
                </c:pt>
                <c:pt idx="43015">
                  <c:v>0.64519972222222222</c:v>
                </c:pt>
                <c:pt idx="43016">
                  <c:v>0.64520087962962958</c:v>
                </c:pt>
                <c:pt idx="43017">
                  <c:v>0.64520203703703705</c:v>
                </c:pt>
                <c:pt idx="43018">
                  <c:v>0.64520384259259256</c:v>
                </c:pt>
                <c:pt idx="43019">
                  <c:v>0.64520487268518523</c:v>
                </c:pt>
                <c:pt idx="43020">
                  <c:v>0.64520556712962962</c:v>
                </c:pt>
                <c:pt idx="43021">
                  <c:v>0.64520738425925928</c:v>
                </c:pt>
                <c:pt idx="43022">
                  <c:v>0.64520858796296288</c:v>
                </c:pt>
                <c:pt idx="43023">
                  <c:v>0.64520930555555556</c:v>
                </c:pt>
                <c:pt idx="43024">
                  <c:v>0.64521050925925927</c:v>
                </c:pt>
                <c:pt idx="43025">
                  <c:v>0.64521131944444443</c:v>
                </c:pt>
                <c:pt idx="43026">
                  <c:v>0.64521245370370373</c:v>
                </c:pt>
                <c:pt idx="43027">
                  <c:v>0.64521359953703705</c:v>
                </c:pt>
                <c:pt idx="43028">
                  <c:v>0.64521476851851844</c:v>
                </c:pt>
                <c:pt idx="43029">
                  <c:v>0.64521591435185188</c:v>
                </c:pt>
                <c:pt idx="43030">
                  <c:v>0.64521708333333339</c:v>
                </c:pt>
                <c:pt idx="43031">
                  <c:v>0.64521824074074074</c:v>
                </c:pt>
                <c:pt idx="43032">
                  <c:v>0.64521938657407407</c:v>
                </c:pt>
                <c:pt idx="43033">
                  <c:v>0.64522055555555546</c:v>
                </c:pt>
                <c:pt idx="43034">
                  <c:v>0.64522171296296305</c:v>
                </c:pt>
                <c:pt idx="43035">
                  <c:v>0.6452228703703704</c:v>
                </c:pt>
                <c:pt idx="43036">
                  <c:v>0.64522415509259257</c:v>
                </c:pt>
                <c:pt idx="43037">
                  <c:v>0.64522601851851846</c:v>
                </c:pt>
                <c:pt idx="43038">
                  <c:v>0.64522722222222217</c:v>
                </c:pt>
                <c:pt idx="43039">
                  <c:v>0.64522773148148149</c:v>
                </c:pt>
                <c:pt idx="43040">
                  <c:v>0.64522914351851857</c:v>
                </c:pt>
                <c:pt idx="43041">
                  <c:v>0.64523023148148151</c:v>
                </c:pt>
                <c:pt idx="43042">
                  <c:v>0.64523108796296291</c:v>
                </c:pt>
                <c:pt idx="43043">
                  <c:v>0.64523273148148153</c:v>
                </c:pt>
                <c:pt idx="43044">
                  <c:v>0.64523380787037043</c:v>
                </c:pt>
                <c:pt idx="43045">
                  <c:v>0.64523445601851848</c:v>
                </c:pt>
                <c:pt idx="43046">
                  <c:v>0.64523631944444437</c:v>
                </c:pt>
                <c:pt idx="43047">
                  <c:v>0.64523674768518524</c:v>
                </c:pt>
                <c:pt idx="43048">
                  <c:v>0.64523791666666663</c:v>
                </c:pt>
                <c:pt idx="43049">
                  <c:v>0.6452390740740741</c:v>
                </c:pt>
                <c:pt idx="43050">
                  <c:v>0.64524023148148146</c:v>
                </c:pt>
                <c:pt idx="43051">
                  <c:v>0.64524138888888893</c:v>
                </c:pt>
                <c:pt idx="43052">
                  <c:v>0.64524255787037044</c:v>
                </c:pt>
                <c:pt idx="43053">
                  <c:v>0.64524369212962962</c:v>
                </c:pt>
                <c:pt idx="43054">
                  <c:v>0.64524486111111112</c:v>
                </c:pt>
                <c:pt idx="43055">
                  <c:v>0.64524603009259252</c:v>
                </c:pt>
                <c:pt idx="43056">
                  <c:v>0.64524717592592595</c:v>
                </c:pt>
                <c:pt idx="43057">
                  <c:v>0.64524853009259253</c:v>
                </c:pt>
                <c:pt idx="43058">
                  <c:v>0.64524966435185194</c:v>
                </c:pt>
                <c:pt idx="43059">
                  <c:v>0.64525070601851853</c:v>
                </c:pt>
                <c:pt idx="43060">
                  <c:v>0.64525315972222219</c:v>
                </c:pt>
                <c:pt idx="43061">
                  <c:v>0.64525337962962959</c:v>
                </c:pt>
                <c:pt idx="43062">
                  <c:v>0.64525428240740745</c:v>
                </c:pt>
                <c:pt idx="43063">
                  <c:v>0.64525553240740741</c:v>
                </c:pt>
                <c:pt idx="43064">
                  <c:v>0.64525674768518515</c:v>
                </c:pt>
                <c:pt idx="43065">
                  <c:v>0.64525951388888891</c:v>
                </c:pt>
                <c:pt idx="43066">
                  <c:v>0.6452606481481481</c:v>
                </c:pt>
                <c:pt idx="43067">
                  <c:v>0.6452618171296296</c:v>
                </c:pt>
                <c:pt idx="43068">
                  <c:v>0.64526297453703696</c:v>
                </c:pt>
                <c:pt idx="43069">
                  <c:v>0.64526413194444443</c:v>
                </c:pt>
                <c:pt idx="43070">
                  <c:v>0.6452652893518519</c:v>
                </c:pt>
                <c:pt idx="43071">
                  <c:v>0.64526644675925926</c:v>
                </c:pt>
                <c:pt idx="43072">
                  <c:v>0.64526760416666662</c:v>
                </c:pt>
                <c:pt idx="43073">
                  <c:v>0.64526876157407409</c:v>
                </c:pt>
                <c:pt idx="43074">
                  <c:v>0.64526991898148156</c:v>
                </c:pt>
                <c:pt idx="43075">
                  <c:v>0.64527107638888892</c:v>
                </c:pt>
                <c:pt idx="43076">
                  <c:v>0.64527223379629628</c:v>
                </c:pt>
                <c:pt idx="43077">
                  <c:v>0.64527344907407402</c:v>
                </c:pt>
                <c:pt idx="43078">
                  <c:v>0.64527549768518522</c:v>
                </c:pt>
                <c:pt idx="43079">
                  <c:v>0.64527609953703713</c:v>
                </c:pt>
                <c:pt idx="43080">
                  <c:v>0.64527715277777786</c:v>
                </c:pt>
                <c:pt idx="43081">
                  <c:v>0.64527884259259261</c:v>
                </c:pt>
                <c:pt idx="43082">
                  <c:v>0.64527935185185181</c:v>
                </c:pt>
                <c:pt idx="43083">
                  <c:v>0.64528145833333328</c:v>
                </c:pt>
                <c:pt idx="43084">
                  <c:v>0.64528259259259257</c:v>
                </c:pt>
                <c:pt idx="43085">
                  <c:v>0.64528275462962958</c:v>
                </c:pt>
                <c:pt idx="43086">
                  <c:v>0.64528380787037043</c:v>
                </c:pt>
                <c:pt idx="43087">
                  <c:v>0.64528496527777779</c:v>
                </c:pt>
                <c:pt idx="43088">
                  <c:v>0.64528612268518515</c:v>
                </c:pt>
                <c:pt idx="43089">
                  <c:v>0.64528728009259262</c:v>
                </c:pt>
                <c:pt idx="43090">
                  <c:v>0.64528843749999998</c:v>
                </c:pt>
                <c:pt idx="43091">
                  <c:v>0.64528959490740745</c:v>
                </c:pt>
                <c:pt idx="43092">
                  <c:v>0.64529075231481481</c:v>
                </c:pt>
                <c:pt idx="43093">
                  <c:v>0.64529190972222217</c:v>
                </c:pt>
                <c:pt idx="43094">
                  <c:v>0.64529306712962964</c:v>
                </c:pt>
                <c:pt idx="43095">
                  <c:v>0.64529422453703711</c:v>
                </c:pt>
                <c:pt idx="43096">
                  <c:v>0.64529549768518524</c:v>
                </c:pt>
                <c:pt idx="43097">
                  <c:v>0.6452966550925926</c:v>
                </c:pt>
                <c:pt idx="43098">
                  <c:v>0.64529769675925919</c:v>
                </c:pt>
                <c:pt idx="43099">
                  <c:v>0.64529885416666666</c:v>
                </c:pt>
                <c:pt idx="43100">
                  <c:v>0.64530001157407413</c:v>
                </c:pt>
                <c:pt idx="43101">
                  <c:v>0.64530116898148149</c:v>
                </c:pt>
                <c:pt idx="43102">
                  <c:v>0.64530232638888885</c:v>
                </c:pt>
                <c:pt idx="43103">
                  <c:v>0.64530348379629632</c:v>
                </c:pt>
                <c:pt idx="43104">
                  <c:v>0.64530464120370379</c:v>
                </c:pt>
                <c:pt idx="43105">
                  <c:v>0.64530579861111115</c:v>
                </c:pt>
                <c:pt idx="43106">
                  <c:v>0.64530695601851851</c:v>
                </c:pt>
                <c:pt idx="43107">
                  <c:v>0.64530811342592587</c:v>
                </c:pt>
                <c:pt idx="43108">
                  <c:v>0.64530927083333334</c:v>
                </c:pt>
                <c:pt idx="43109">
                  <c:v>0.64531090277777781</c:v>
                </c:pt>
                <c:pt idx="43110">
                  <c:v>0.6453115972222222</c:v>
                </c:pt>
                <c:pt idx="43111">
                  <c:v>0.64531281250000005</c:v>
                </c:pt>
                <c:pt idx="43112">
                  <c:v>0.64531396990740741</c:v>
                </c:pt>
                <c:pt idx="43113">
                  <c:v>0.64531505787037036</c:v>
                </c:pt>
                <c:pt idx="43114">
                  <c:v>0.64531621527777783</c:v>
                </c:pt>
                <c:pt idx="43115">
                  <c:v>0.64531737268518519</c:v>
                </c:pt>
                <c:pt idx="43116">
                  <c:v>0.64531853009259255</c:v>
                </c:pt>
                <c:pt idx="43117">
                  <c:v>0.64531968750000002</c:v>
                </c:pt>
                <c:pt idx="43118">
                  <c:v>0.64532084490740738</c:v>
                </c:pt>
                <c:pt idx="43119">
                  <c:v>0.64532200231481485</c:v>
                </c:pt>
                <c:pt idx="43120">
                  <c:v>0.64532315972222221</c:v>
                </c:pt>
                <c:pt idx="43121">
                  <c:v>0.64532431712962968</c:v>
                </c:pt>
                <c:pt idx="43122">
                  <c:v>0.64532547453703704</c:v>
                </c:pt>
                <c:pt idx="43123">
                  <c:v>0.64532679398148152</c:v>
                </c:pt>
                <c:pt idx="43124">
                  <c:v>0.64532784722222225</c:v>
                </c:pt>
                <c:pt idx="43125">
                  <c:v>0.64532900462962961</c:v>
                </c:pt>
                <c:pt idx="43126">
                  <c:v>0.64533018518518515</c:v>
                </c:pt>
                <c:pt idx="43127">
                  <c:v>0.64533126157407406</c:v>
                </c:pt>
                <c:pt idx="43128">
                  <c:v>0.64533241898148141</c:v>
                </c:pt>
                <c:pt idx="43129">
                  <c:v>0.64533357638888889</c:v>
                </c:pt>
                <c:pt idx="43130">
                  <c:v>0.64533473379629636</c:v>
                </c:pt>
                <c:pt idx="43131">
                  <c:v>0.64533589120370372</c:v>
                </c:pt>
                <c:pt idx="43132">
                  <c:v>0.64533704861111107</c:v>
                </c:pt>
                <c:pt idx="43133">
                  <c:v>0.64533820601851855</c:v>
                </c:pt>
                <c:pt idx="43134">
                  <c:v>0.64533936342592602</c:v>
                </c:pt>
                <c:pt idx="43135">
                  <c:v>0.64534052083333338</c:v>
                </c:pt>
                <c:pt idx="43136">
                  <c:v>0.64534167824074073</c:v>
                </c:pt>
                <c:pt idx="43137">
                  <c:v>0.64534283564814809</c:v>
                </c:pt>
                <c:pt idx="43138">
                  <c:v>0.64534405092592595</c:v>
                </c:pt>
                <c:pt idx="43139">
                  <c:v>0.64534521990740734</c:v>
                </c:pt>
                <c:pt idx="43140">
                  <c:v>0.64534636574074078</c:v>
                </c:pt>
                <c:pt idx="43141">
                  <c:v>0.64534752314814814</c:v>
                </c:pt>
                <c:pt idx="43142">
                  <c:v>0.64534862268518522</c:v>
                </c:pt>
                <c:pt idx="43143">
                  <c:v>0.64534978009259258</c:v>
                </c:pt>
                <c:pt idx="43144">
                  <c:v>0.64535093750000005</c:v>
                </c:pt>
                <c:pt idx="43145">
                  <c:v>0.64535209490740741</c:v>
                </c:pt>
                <c:pt idx="43146">
                  <c:v>0.64535325231481477</c:v>
                </c:pt>
                <c:pt idx="43147">
                  <c:v>0.64535440972222224</c:v>
                </c:pt>
                <c:pt idx="43148">
                  <c:v>0.6453555671296296</c:v>
                </c:pt>
                <c:pt idx="43149">
                  <c:v>0.64535672453703707</c:v>
                </c:pt>
                <c:pt idx="43150">
                  <c:v>0.64535788194444443</c:v>
                </c:pt>
                <c:pt idx="43151">
                  <c:v>0.6453590393518519</c:v>
                </c:pt>
                <c:pt idx="43152">
                  <c:v>0.64536038194444445</c:v>
                </c:pt>
                <c:pt idx="43153">
                  <c:v>0.64536136574074077</c:v>
                </c:pt>
                <c:pt idx="43154">
                  <c:v>0.64536258101851851</c:v>
                </c:pt>
                <c:pt idx="43155">
                  <c:v>0.64536378472222222</c:v>
                </c:pt>
                <c:pt idx="43156">
                  <c:v>0.64536482638888892</c:v>
                </c:pt>
                <c:pt idx="43157">
                  <c:v>0.64536598379629628</c:v>
                </c:pt>
                <c:pt idx="43158">
                  <c:v>0.64536714120370364</c:v>
                </c:pt>
                <c:pt idx="43159">
                  <c:v>0.64536829861111111</c:v>
                </c:pt>
                <c:pt idx="43160">
                  <c:v>0.64536945601851858</c:v>
                </c:pt>
                <c:pt idx="43161">
                  <c:v>0.64537061342592594</c:v>
                </c:pt>
                <c:pt idx="43162">
                  <c:v>0.6453717708333333</c:v>
                </c:pt>
                <c:pt idx="43163">
                  <c:v>0.64537292824074066</c:v>
                </c:pt>
                <c:pt idx="43164">
                  <c:v>0.64537408564814824</c:v>
                </c:pt>
                <c:pt idx="43165">
                  <c:v>0.6453752430555556</c:v>
                </c:pt>
                <c:pt idx="43166">
                  <c:v>0.64537652777777776</c:v>
                </c:pt>
                <c:pt idx="43167">
                  <c:v>0.64537798611111119</c:v>
                </c:pt>
                <c:pt idx="43168">
                  <c:v>0.64537918981481479</c:v>
                </c:pt>
                <c:pt idx="43169">
                  <c:v>0.64538011574074072</c:v>
                </c:pt>
                <c:pt idx="43170">
                  <c:v>0.64538103009259262</c:v>
                </c:pt>
                <c:pt idx="43171">
                  <c:v>0.64538218749999998</c:v>
                </c:pt>
                <c:pt idx="43172">
                  <c:v>0.64538334490740745</c:v>
                </c:pt>
                <c:pt idx="43173">
                  <c:v>0.64538450231481481</c:v>
                </c:pt>
                <c:pt idx="43174">
                  <c:v>0.64538565972222228</c:v>
                </c:pt>
                <c:pt idx="43175">
                  <c:v>0.64538681712962964</c:v>
                </c:pt>
                <c:pt idx="43176">
                  <c:v>0.645387974537037</c:v>
                </c:pt>
                <c:pt idx="43177">
                  <c:v>0.64538913194444447</c:v>
                </c:pt>
                <c:pt idx="43178">
                  <c:v>0.64539028935185183</c:v>
                </c:pt>
                <c:pt idx="43179">
                  <c:v>0.6453914467592593</c:v>
                </c:pt>
                <c:pt idx="43180">
                  <c:v>0.64539261574074069</c:v>
                </c:pt>
                <c:pt idx="43181">
                  <c:v>0.64539376157407413</c:v>
                </c:pt>
                <c:pt idx="43182">
                  <c:v>0.64539502314814812</c:v>
                </c:pt>
                <c:pt idx="43183">
                  <c:v>0.64539615740740741</c:v>
                </c:pt>
                <c:pt idx="43184">
                  <c:v>0.64539729166666671</c:v>
                </c:pt>
                <c:pt idx="43185">
                  <c:v>0.64539839120370368</c:v>
                </c:pt>
                <c:pt idx="43186">
                  <c:v>0.64539954861111115</c:v>
                </c:pt>
                <c:pt idx="43187">
                  <c:v>0.64540070601851851</c:v>
                </c:pt>
                <c:pt idx="43188">
                  <c:v>0.64540186342592587</c:v>
                </c:pt>
                <c:pt idx="43189">
                  <c:v>0.64540302083333334</c:v>
                </c:pt>
                <c:pt idx="43190">
                  <c:v>0.64540417824074081</c:v>
                </c:pt>
                <c:pt idx="43191">
                  <c:v>0.64540533564814817</c:v>
                </c:pt>
                <c:pt idx="43192">
                  <c:v>0.64540649305555553</c:v>
                </c:pt>
                <c:pt idx="43193">
                  <c:v>0.64540765046296289</c:v>
                </c:pt>
                <c:pt idx="43194">
                  <c:v>0.64540880787037036</c:v>
                </c:pt>
                <c:pt idx="43195">
                  <c:v>0.64541015046296291</c:v>
                </c:pt>
                <c:pt idx="43196">
                  <c:v>0.64541153935185192</c:v>
                </c:pt>
                <c:pt idx="43197">
                  <c:v>0.64541262731481475</c:v>
                </c:pt>
                <c:pt idx="43198">
                  <c:v>0.64541343750000002</c:v>
                </c:pt>
                <c:pt idx="43199">
                  <c:v>0.64541459490740749</c:v>
                </c:pt>
                <c:pt idx="43200">
                  <c:v>0.64541575231481485</c:v>
                </c:pt>
                <c:pt idx="43201">
                  <c:v>0.64541690972222221</c:v>
                </c:pt>
                <c:pt idx="43202">
                  <c:v>0.64541806712962957</c:v>
                </c:pt>
                <c:pt idx="43203">
                  <c:v>0.64541922453703704</c:v>
                </c:pt>
                <c:pt idx="43204">
                  <c:v>0.64542038194444451</c:v>
                </c:pt>
                <c:pt idx="43205">
                  <c:v>0.64542153935185187</c:v>
                </c:pt>
                <c:pt idx="43206">
                  <c:v>0.64542269675925923</c:v>
                </c:pt>
                <c:pt idx="43207">
                  <c:v>0.6454238541666667</c:v>
                </c:pt>
                <c:pt idx="43208">
                  <c:v>0.64542503472222224</c:v>
                </c:pt>
                <c:pt idx="43209">
                  <c:v>0.64542619212962959</c:v>
                </c:pt>
                <c:pt idx="43210">
                  <c:v>0.64542751157407408</c:v>
                </c:pt>
                <c:pt idx="43211">
                  <c:v>0.6454287847222222</c:v>
                </c:pt>
                <c:pt idx="43212">
                  <c:v>0.64542964120370372</c:v>
                </c:pt>
                <c:pt idx="43213">
                  <c:v>0.64543079861111108</c:v>
                </c:pt>
                <c:pt idx="43214">
                  <c:v>0.64543195601851855</c:v>
                </c:pt>
                <c:pt idx="43215">
                  <c:v>0.64543311342592591</c:v>
                </c:pt>
                <c:pt idx="43216">
                  <c:v>0.64543427083333338</c:v>
                </c:pt>
                <c:pt idx="43217">
                  <c:v>0.64543542824074074</c:v>
                </c:pt>
                <c:pt idx="43218">
                  <c:v>0.6454365856481481</c:v>
                </c:pt>
                <c:pt idx="43219">
                  <c:v>0.64543774305555557</c:v>
                </c:pt>
                <c:pt idx="43220">
                  <c:v>0.64543890046296304</c:v>
                </c:pt>
                <c:pt idx="43221">
                  <c:v>0.6454400578703704</c:v>
                </c:pt>
                <c:pt idx="43222">
                  <c:v>0.64544134259259256</c:v>
                </c:pt>
                <c:pt idx="43223">
                  <c:v>0.64544238425925926</c:v>
                </c:pt>
                <c:pt idx="43224">
                  <c:v>0.64544400462962959</c:v>
                </c:pt>
                <c:pt idx="43225">
                  <c:v>0.64544471064814812</c:v>
                </c:pt>
                <c:pt idx="43226">
                  <c:v>0.64544591435185183</c:v>
                </c:pt>
                <c:pt idx="43227">
                  <c:v>0.64544700231481478</c:v>
                </c:pt>
                <c:pt idx="43228">
                  <c:v>0.64544815972222225</c:v>
                </c:pt>
                <c:pt idx="43229">
                  <c:v>0.64544931712962972</c:v>
                </c:pt>
                <c:pt idx="43230">
                  <c:v>0.64545047453703708</c:v>
                </c:pt>
                <c:pt idx="43231">
                  <c:v>0.64545163194444444</c:v>
                </c:pt>
                <c:pt idx="43232">
                  <c:v>0.6454527893518518</c:v>
                </c:pt>
                <c:pt idx="43233">
                  <c:v>0.64545394675925927</c:v>
                </c:pt>
                <c:pt idx="43234">
                  <c:v>0.64545510416666674</c:v>
                </c:pt>
                <c:pt idx="43235">
                  <c:v>0.6454562615740741</c:v>
                </c:pt>
                <c:pt idx="43236">
                  <c:v>0.64545741898148146</c:v>
                </c:pt>
                <c:pt idx="43237">
                  <c:v>0.64545857638888893</c:v>
                </c:pt>
                <c:pt idx="43238">
                  <c:v>0.6454598032407407</c:v>
                </c:pt>
                <c:pt idx="43239">
                  <c:v>0.64546090277777779</c:v>
                </c:pt>
                <c:pt idx="43240">
                  <c:v>0.64546204861111112</c:v>
                </c:pt>
                <c:pt idx="43241">
                  <c:v>0.64546320601851848</c:v>
                </c:pt>
                <c:pt idx="43242">
                  <c:v>0.64546436342592595</c:v>
                </c:pt>
                <c:pt idx="43243">
                  <c:v>0.64546552083333331</c:v>
                </c:pt>
                <c:pt idx="43244">
                  <c:v>0.64546667824074078</c:v>
                </c:pt>
                <c:pt idx="43245">
                  <c:v>0.64546783564814814</c:v>
                </c:pt>
                <c:pt idx="43246">
                  <c:v>0.64546899305555561</c:v>
                </c:pt>
                <c:pt idx="43247">
                  <c:v>0.64547015046296297</c:v>
                </c:pt>
                <c:pt idx="43248">
                  <c:v>0.64547130787037033</c:v>
                </c:pt>
                <c:pt idx="43249">
                  <c:v>0.6454724652777778</c:v>
                </c:pt>
                <c:pt idx="43250">
                  <c:v>0.64547369212962968</c:v>
                </c:pt>
                <c:pt idx="43251">
                  <c:v>0.64547484953703704</c:v>
                </c:pt>
                <c:pt idx="43252">
                  <c:v>0.64547606481481479</c:v>
                </c:pt>
                <c:pt idx="43253">
                  <c:v>0.64547709490740734</c:v>
                </c:pt>
                <c:pt idx="43254">
                  <c:v>0.64547825231481482</c:v>
                </c:pt>
                <c:pt idx="43255">
                  <c:v>0.64547940972222229</c:v>
                </c:pt>
                <c:pt idx="43256">
                  <c:v>0.64548056712962965</c:v>
                </c:pt>
                <c:pt idx="43257">
                  <c:v>0.645481724537037</c:v>
                </c:pt>
                <c:pt idx="43258">
                  <c:v>0.64548288194444436</c:v>
                </c:pt>
                <c:pt idx="43259">
                  <c:v>0.64548403935185195</c:v>
                </c:pt>
                <c:pt idx="43260">
                  <c:v>0.64548519675925931</c:v>
                </c:pt>
                <c:pt idx="43261">
                  <c:v>0.64548635416666666</c:v>
                </c:pt>
                <c:pt idx="43262">
                  <c:v>0.64548751157407402</c:v>
                </c:pt>
                <c:pt idx="43263">
                  <c:v>0.64548866898148149</c:v>
                </c:pt>
                <c:pt idx="43264">
                  <c:v>0.64548995370370377</c:v>
                </c:pt>
                <c:pt idx="43265">
                  <c:v>0.6454912268518519</c:v>
                </c:pt>
                <c:pt idx="43266">
                  <c:v>0.64549238425925926</c:v>
                </c:pt>
                <c:pt idx="43267">
                  <c:v>0.64549329861111115</c:v>
                </c:pt>
                <c:pt idx="43268">
                  <c:v>0.64549445601851851</c:v>
                </c:pt>
                <c:pt idx="43269">
                  <c:v>0.64549561342592598</c:v>
                </c:pt>
                <c:pt idx="43270">
                  <c:v>0.64549677083333334</c:v>
                </c:pt>
                <c:pt idx="43271">
                  <c:v>0.6454979282407407</c:v>
                </c:pt>
                <c:pt idx="43272">
                  <c:v>0.64549908564814817</c:v>
                </c:pt>
                <c:pt idx="43273">
                  <c:v>0.64550024305555553</c:v>
                </c:pt>
                <c:pt idx="43274">
                  <c:v>0.645501400462963</c:v>
                </c:pt>
                <c:pt idx="43275">
                  <c:v>0.64550255787037036</c:v>
                </c:pt>
                <c:pt idx="43276">
                  <c:v>0.64550371527777783</c:v>
                </c:pt>
                <c:pt idx="43277">
                  <c:v>0.64550535879629634</c:v>
                </c:pt>
                <c:pt idx="43278">
                  <c:v>0.64550605324074073</c:v>
                </c:pt>
                <c:pt idx="43279">
                  <c:v>0.64550731481481483</c:v>
                </c:pt>
                <c:pt idx="43280">
                  <c:v>0.64550864583333334</c:v>
                </c:pt>
                <c:pt idx="43281">
                  <c:v>0.64550952546296303</c:v>
                </c:pt>
                <c:pt idx="43282">
                  <c:v>0.64551065972222221</c:v>
                </c:pt>
                <c:pt idx="43283">
                  <c:v>0.64551181712962957</c:v>
                </c:pt>
                <c:pt idx="43284">
                  <c:v>0.64551297453703704</c:v>
                </c:pt>
                <c:pt idx="43285">
                  <c:v>0.64551413194444451</c:v>
                </c:pt>
                <c:pt idx="43286">
                  <c:v>0.64551528935185187</c:v>
                </c:pt>
                <c:pt idx="43287">
                  <c:v>0.64551644675925923</c:v>
                </c:pt>
                <c:pt idx="43288">
                  <c:v>0.64551760416666659</c:v>
                </c:pt>
                <c:pt idx="43289">
                  <c:v>0.64551876157407406</c:v>
                </c:pt>
                <c:pt idx="43290">
                  <c:v>0.64551991898148153</c:v>
                </c:pt>
                <c:pt idx="43291">
                  <c:v>0.64552107638888889</c:v>
                </c:pt>
                <c:pt idx="43292">
                  <c:v>0.64552225694444443</c:v>
                </c:pt>
                <c:pt idx="43293">
                  <c:v>0.64552341435185179</c:v>
                </c:pt>
                <c:pt idx="43294">
                  <c:v>0.64552456018518523</c:v>
                </c:pt>
                <c:pt idx="43295">
                  <c:v>0.64552572916666673</c:v>
                </c:pt>
                <c:pt idx="43296">
                  <c:v>0.64552686342592591</c:v>
                </c:pt>
                <c:pt idx="43297">
                  <c:v>0.64552802083333327</c:v>
                </c:pt>
                <c:pt idx="43298">
                  <c:v>0.64552917824074074</c:v>
                </c:pt>
                <c:pt idx="43299">
                  <c:v>0.64553033564814821</c:v>
                </c:pt>
                <c:pt idx="43300">
                  <c:v>0.64553149305555557</c:v>
                </c:pt>
                <c:pt idx="43301">
                  <c:v>0.64553265046296293</c:v>
                </c:pt>
                <c:pt idx="43302">
                  <c:v>0.6455338078703704</c:v>
                </c:pt>
                <c:pt idx="43303">
                  <c:v>0.64553496527777776</c:v>
                </c:pt>
                <c:pt idx="43304">
                  <c:v>0.64553612268518523</c:v>
                </c:pt>
                <c:pt idx="43305">
                  <c:v>0.64553728009259259</c:v>
                </c:pt>
                <c:pt idx="43306">
                  <c:v>0.64553851851851851</c:v>
                </c:pt>
                <c:pt idx="43307">
                  <c:v>0.64553960648148156</c:v>
                </c:pt>
                <c:pt idx="43308">
                  <c:v>0.64554077546296296</c:v>
                </c:pt>
                <c:pt idx="43309">
                  <c:v>0.64554197916666667</c:v>
                </c:pt>
                <c:pt idx="43310">
                  <c:v>0.64554306712962961</c:v>
                </c:pt>
                <c:pt idx="43311">
                  <c:v>0.64554422453703708</c:v>
                </c:pt>
                <c:pt idx="43312">
                  <c:v>0.64554538194444444</c:v>
                </c:pt>
                <c:pt idx="43313">
                  <c:v>0.6455465393518518</c:v>
                </c:pt>
                <c:pt idx="43314">
                  <c:v>0.64554769675925927</c:v>
                </c:pt>
                <c:pt idx="43315">
                  <c:v>0.64554885416666674</c:v>
                </c:pt>
                <c:pt idx="43316">
                  <c:v>0.6455500115740741</c:v>
                </c:pt>
                <c:pt idx="43317">
                  <c:v>0.64555116898148146</c:v>
                </c:pt>
                <c:pt idx="43318">
                  <c:v>0.64555232638888882</c:v>
                </c:pt>
                <c:pt idx="43319">
                  <c:v>0.64555348379629629</c:v>
                </c:pt>
                <c:pt idx="43320">
                  <c:v>0.64555483796296298</c:v>
                </c:pt>
                <c:pt idx="43321">
                  <c:v>0.64555644675925927</c:v>
                </c:pt>
                <c:pt idx="43322">
                  <c:v>0.6455573726851852</c:v>
                </c:pt>
                <c:pt idx="43323">
                  <c:v>0.64555813657407402</c:v>
                </c:pt>
                <c:pt idx="43324">
                  <c:v>0.64555927083333342</c:v>
                </c:pt>
                <c:pt idx="43325">
                  <c:v>0.64556042824074078</c:v>
                </c:pt>
                <c:pt idx="43326">
                  <c:v>0.64556158564814814</c:v>
                </c:pt>
                <c:pt idx="43327">
                  <c:v>0.6455627430555555</c:v>
                </c:pt>
                <c:pt idx="43328">
                  <c:v>0.64556390046296297</c:v>
                </c:pt>
                <c:pt idx="43329">
                  <c:v>0.64556505787037044</c:v>
                </c:pt>
                <c:pt idx="43330">
                  <c:v>0.6455662152777778</c:v>
                </c:pt>
                <c:pt idx="43331">
                  <c:v>0.64556737268518516</c:v>
                </c:pt>
                <c:pt idx="43332">
                  <c:v>0.64556853009259263</c:v>
                </c:pt>
                <c:pt idx="43333">
                  <c:v>0.64556968749999999</c:v>
                </c:pt>
                <c:pt idx="43334">
                  <c:v>0.64557084490740746</c:v>
                </c:pt>
                <c:pt idx="43335">
                  <c:v>0.64557203703703703</c:v>
                </c:pt>
                <c:pt idx="43336">
                  <c:v>0.64557322916666671</c:v>
                </c:pt>
                <c:pt idx="43337">
                  <c:v>0.64557434027777783</c:v>
                </c:pt>
                <c:pt idx="43338">
                  <c:v>0.64557549768518518</c:v>
                </c:pt>
                <c:pt idx="43339">
                  <c:v>0.64557663194444448</c:v>
                </c:pt>
                <c:pt idx="43340">
                  <c:v>0.64557778935185184</c:v>
                </c:pt>
                <c:pt idx="43341">
                  <c:v>0.64557894675925931</c:v>
                </c:pt>
                <c:pt idx="43342">
                  <c:v>0.64558010416666667</c:v>
                </c:pt>
                <c:pt idx="43343">
                  <c:v>0.64558126157407403</c:v>
                </c:pt>
                <c:pt idx="43344">
                  <c:v>0.6455824189814815</c:v>
                </c:pt>
                <c:pt idx="43345">
                  <c:v>0.64558357638888886</c:v>
                </c:pt>
                <c:pt idx="43346">
                  <c:v>0.64558473379629633</c:v>
                </c:pt>
                <c:pt idx="43347">
                  <c:v>0.64558589120370369</c:v>
                </c:pt>
                <c:pt idx="43348">
                  <c:v>0.64558704861111105</c:v>
                </c:pt>
                <c:pt idx="43349">
                  <c:v>0.64558827546296293</c:v>
                </c:pt>
                <c:pt idx="43350">
                  <c:v>0.64558937500000002</c:v>
                </c:pt>
                <c:pt idx="43351">
                  <c:v>0.64559053240740738</c:v>
                </c:pt>
                <c:pt idx="43352">
                  <c:v>0.64559193287037031</c:v>
                </c:pt>
                <c:pt idx="43353">
                  <c:v>0.64559283564814807</c:v>
                </c:pt>
                <c:pt idx="43354">
                  <c:v>0.64559399305555565</c:v>
                </c:pt>
                <c:pt idx="43355">
                  <c:v>0.64559515046296301</c:v>
                </c:pt>
                <c:pt idx="43356">
                  <c:v>0.64559630787037037</c:v>
                </c:pt>
                <c:pt idx="43357">
                  <c:v>0.64559746527777773</c:v>
                </c:pt>
                <c:pt idx="43358">
                  <c:v>0.6455986226851852</c:v>
                </c:pt>
                <c:pt idx="43359">
                  <c:v>0.64559978009259267</c:v>
                </c:pt>
                <c:pt idx="43360">
                  <c:v>0.64560093750000003</c:v>
                </c:pt>
                <c:pt idx="43361">
                  <c:v>0.64560209490740739</c:v>
                </c:pt>
                <c:pt idx="43362">
                  <c:v>0.64560325231481486</c:v>
                </c:pt>
                <c:pt idx="43363">
                  <c:v>0.64560447916666663</c:v>
                </c:pt>
                <c:pt idx="43364">
                  <c:v>0.64560556712962969</c:v>
                </c:pt>
                <c:pt idx="43365">
                  <c:v>0.64560685185185185</c:v>
                </c:pt>
                <c:pt idx="43366">
                  <c:v>0.64560811342592594</c:v>
                </c:pt>
                <c:pt idx="43367">
                  <c:v>0.64560928240740745</c:v>
                </c:pt>
                <c:pt idx="43368">
                  <c:v>0.64561038194444442</c:v>
                </c:pt>
                <c:pt idx="43369">
                  <c:v>0.64561135416666671</c:v>
                </c:pt>
                <c:pt idx="43370">
                  <c:v>0.64561251157407407</c:v>
                </c:pt>
                <c:pt idx="43371">
                  <c:v>0.64561366898148154</c:v>
                </c:pt>
                <c:pt idx="43372">
                  <c:v>0.6456148263888889</c:v>
                </c:pt>
                <c:pt idx="43373">
                  <c:v>0.64561598379629626</c:v>
                </c:pt>
                <c:pt idx="43374">
                  <c:v>0.64561714120370373</c:v>
                </c:pt>
                <c:pt idx="43375">
                  <c:v>0.64561829861111109</c:v>
                </c:pt>
                <c:pt idx="43376">
                  <c:v>0.64561945601851856</c:v>
                </c:pt>
                <c:pt idx="43377">
                  <c:v>0.64562061342592592</c:v>
                </c:pt>
                <c:pt idx="43378">
                  <c:v>0.64562177083333327</c:v>
                </c:pt>
                <c:pt idx="43379">
                  <c:v>0.64562312500000008</c:v>
                </c:pt>
                <c:pt idx="43380">
                  <c:v>0.64562416666666667</c:v>
                </c:pt>
                <c:pt idx="43381">
                  <c:v>0.64562538194444452</c:v>
                </c:pt>
                <c:pt idx="43382">
                  <c:v>0.64562642361111111</c:v>
                </c:pt>
                <c:pt idx="43383">
                  <c:v>0.64562755787037029</c:v>
                </c:pt>
                <c:pt idx="43384">
                  <c:v>0.64562871527777776</c:v>
                </c:pt>
                <c:pt idx="43385">
                  <c:v>0.64562987268518524</c:v>
                </c:pt>
                <c:pt idx="43386">
                  <c:v>0.64563103009259259</c:v>
                </c:pt>
                <c:pt idx="43387">
                  <c:v>0.64563218749999995</c:v>
                </c:pt>
                <c:pt idx="43388">
                  <c:v>0.64563334490740742</c:v>
                </c:pt>
                <c:pt idx="43389">
                  <c:v>0.6456345023148149</c:v>
                </c:pt>
                <c:pt idx="43390">
                  <c:v>0.64563565972222225</c:v>
                </c:pt>
                <c:pt idx="43391">
                  <c:v>0.64563681712962961</c:v>
                </c:pt>
                <c:pt idx="43392">
                  <c:v>0.64563797453703697</c:v>
                </c:pt>
                <c:pt idx="43393">
                  <c:v>0.64563932870370366</c:v>
                </c:pt>
                <c:pt idx="43394">
                  <c:v>0.6456403819444444</c:v>
                </c:pt>
                <c:pt idx="43395">
                  <c:v>0.64564158564814811</c:v>
                </c:pt>
                <c:pt idx="43396">
                  <c:v>0.64564260416666663</c:v>
                </c:pt>
                <c:pt idx="43397">
                  <c:v>0.6456437615740741</c:v>
                </c:pt>
                <c:pt idx="43398">
                  <c:v>0.64564491898148146</c:v>
                </c:pt>
                <c:pt idx="43399">
                  <c:v>0.64564607638888893</c:v>
                </c:pt>
                <c:pt idx="43400">
                  <c:v>0.64564723379629629</c:v>
                </c:pt>
                <c:pt idx="43401">
                  <c:v>0.64564839120370376</c:v>
                </c:pt>
                <c:pt idx="43402">
                  <c:v>0.64564954861111112</c:v>
                </c:pt>
                <c:pt idx="43403">
                  <c:v>0.64565070601851848</c:v>
                </c:pt>
                <c:pt idx="43404">
                  <c:v>0.64565186342592595</c:v>
                </c:pt>
                <c:pt idx="43405">
                  <c:v>0.64565302083333331</c:v>
                </c:pt>
                <c:pt idx="43406">
                  <c:v>0.64565431712962962</c:v>
                </c:pt>
                <c:pt idx="43407">
                  <c:v>0.64565548611111112</c:v>
                </c:pt>
                <c:pt idx="43408">
                  <c:v>0.64565657407407406</c:v>
                </c:pt>
                <c:pt idx="43409">
                  <c:v>0.64565768518518518</c:v>
                </c:pt>
                <c:pt idx="43410">
                  <c:v>0.64565880787037044</c:v>
                </c:pt>
                <c:pt idx="43411">
                  <c:v>0.6456599652777778</c:v>
                </c:pt>
                <c:pt idx="43412">
                  <c:v>0.64566112268518516</c:v>
                </c:pt>
                <c:pt idx="43413">
                  <c:v>0.64566228009259252</c:v>
                </c:pt>
                <c:pt idx="43414">
                  <c:v>0.64566343749999999</c:v>
                </c:pt>
                <c:pt idx="43415">
                  <c:v>0.64566459490740746</c:v>
                </c:pt>
                <c:pt idx="43416">
                  <c:v>0.64566575231481482</c:v>
                </c:pt>
                <c:pt idx="43417">
                  <c:v>0.64566690972222218</c:v>
                </c:pt>
                <c:pt idx="43418">
                  <c:v>0.64566806712962965</c:v>
                </c:pt>
                <c:pt idx="43419">
                  <c:v>0.64566922453703712</c:v>
                </c:pt>
                <c:pt idx="43420">
                  <c:v>0.64567047453703696</c:v>
                </c:pt>
                <c:pt idx="43421">
                  <c:v>0.64567167824074079</c:v>
                </c:pt>
                <c:pt idx="43422">
                  <c:v>0.64567278935185191</c:v>
                </c:pt>
                <c:pt idx="43423">
                  <c:v>0.6456741782407408</c:v>
                </c:pt>
                <c:pt idx="43424">
                  <c:v>0.64567501157407414</c:v>
                </c:pt>
                <c:pt idx="43425">
                  <c:v>0.6456761689814815</c:v>
                </c:pt>
                <c:pt idx="43426">
                  <c:v>0.64567732638888886</c:v>
                </c:pt>
                <c:pt idx="43427">
                  <c:v>0.64567848379629633</c:v>
                </c:pt>
                <c:pt idx="43428">
                  <c:v>0.64567964120370369</c:v>
                </c:pt>
                <c:pt idx="43429">
                  <c:v>0.64568079861111116</c:v>
                </c:pt>
                <c:pt idx="43430">
                  <c:v>0.64568195601851852</c:v>
                </c:pt>
                <c:pt idx="43431">
                  <c:v>0.64568311342592588</c:v>
                </c:pt>
                <c:pt idx="43432">
                  <c:v>0.64568427083333335</c:v>
                </c:pt>
                <c:pt idx="43433">
                  <c:v>0.64568542824074071</c:v>
                </c:pt>
                <c:pt idx="43434">
                  <c:v>0.64568662037037039</c:v>
                </c:pt>
                <c:pt idx="43435">
                  <c:v>0.64568775462962957</c:v>
                </c:pt>
                <c:pt idx="43436">
                  <c:v>0.64568902777777781</c:v>
                </c:pt>
                <c:pt idx="43437">
                  <c:v>0.64569015046296296</c:v>
                </c:pt>
                <c:pt idx="43438">
                  <c:v>0.64569121527777773</c:v>
                </c:pt>
                <c:pt idx="43439">
                  <c:v>0.6456923726851852</c:v>
                </c:pt>
                <c:pt idx="43440">
                  <c:v>0.64569353009259267</c:v>
                </c:pt>
                <c:pt idx="43441">
                  <c:v>0.64569468750000003</c:v>
                </c:pt>
                <c:pt idx="43442">
                  <c:v>0.64569584490740739</c:v>
                </c:pt>
                <c:pt idx="43443">
                  <c:v>0.64569700231481475</c:v>
                </c:pt>
                <c:pt idx="43444">
                  <c:v>0.64569815972222222</c:v>
                </c:pt>
                <c:pt idx="43445">
                  <c:v>0.64569931712962969</c:v>
                </c:pt>
                <c:pt idx="43446">
                  <c:v>0.64570047453703705</c:v>
                </c:pt>
                <c:pt idx="43447">
                  <c:v>0.64570163194444441</c:v>
                </c:pt>
                <c:pt idx="43448">
                  <c:v>0.64570281249999995</c:v>
                </c:pt>
                <c:pt idx="43449">
                  <c:v>0.6457041550925926</c:v>
                </c:pt>
                <c:pt idx="43450">
                  <c:v>0.64570527777777775</c:v>
                </c:pt>
                <c:pt idx="43451">
                  <c:v>0.64570628472222225</c:v>
                </c:pt>
                <c:pt idx="43452">
                  <c:v>0.64570741898148143</c:v>
                </c:pt>
                <c:pt idx="43453">
                  <c:v>0.6457085763888889</c:v>
                </c:pt>
                <c:pt idx="43454">
                  <c:v>0.64570973379629637</c:v>
                </c:pt>
                <c:pt idx="43455">
                  <c:v>0.64571089120370373</c:v>
                </c:pt>
                <c:pt idx="43456">
                  <c:v>0.64571204861111109</c:v>
                </c:pt>
                <c:pt idx="43457">
                  <c:v>0.64571320601851856</c:v>
                </c:pt>
                <c:pt idx="43458">
                  <c:v>0.64571436342592592</c:v>
                </c:pt>
                <c:pt idx="43459">
                  <c:v>0.64571552083333339</c:v>
                </c:pt>
                <c:pt idx="43460">
                  <c:v>0.64571667824074075</c:v>
                </c:pt>
                <c:pt idx="43461">
                  <c:v>0.64571783564814811</c:v>
                </c:pt>
                <c:pt idx="43462">
                  <c:v>0.64571903935185182</c:v>
                </c:pt>
                <c:pt idx="43463">
                  <c:v>0.64572047453703707</c:v>
                </c:pt>
                <c:pt idx="43464">
                  <c:v>0.64572140046296289</c:v>
                </c:pt>
                <c:pt idx="43465">
                  <c:v>0.64572249999999998</c:v>
                </c:pt>
                <c:pt idx="43466">
                  <c:v>0.6457236458333333</c:v>
                </c:pt>
                <c:pt idx="43467">
                  <c:v>0.6457247800925926</c:v>
                </c:pt>
                <c:pt idx="43468">
                  <c:v>0.64572593749999996</c:v>
                </c:pt>
                <c:pt idx="43469">
                  <c:v>0.64572709490740743</c:v>
                </c:pt>
                <c:pt idx="43470">
                  <c:v>0.64572825231481479</c:v>
                </c:pt>
                <c:pt idx="43471">
                  <c:v>0.64572940972222226</c:v>
                </c:pt>
                <c:pt idx="43472">
                  <c:v>0.64573056712962962</c:v>
                </c:pt>
                <c:pt idx="43473">
                  <c:v>0.64573172453703698</c:v>
                </c:pt>
                <c:pt idx="43474">
                  <c:v>0.64573288194444445</c:v>
                </c:pt>
                <c:pt idx="43475">
                  <c:v>0.64573403935185192</c:v>
                </c:pt>
                <c:pt idx="43476">
                  <c:v>0.64573519675925928</c:v>
                </c:pt>
                <c:pt idx="43477">
                  <c:v>0.64573637731481481</c:v>
                </c:pt>
                <c:pt idx="43478">
                  <c:v>0.645737511574074</c:v>
                </c:pt>
                <c:pt idx="43479">
                  <c:v>0.64573869212962964</c:v>
                </c:pt>
                <c:pt idx="43480">
                  <c:v>0.64573983796296297</c:v>
                </c:pt>
                <c:pt idx="43481">
                  <c:v>0.64574101851851851</c:v>
                </c:pt>
                <c:pt idx="43482">
                  <c:v>0.64574214120370366</c:v>
                </c:pt>
                <c:pt idx="43483">
                  <c:v>0.64574329861111113</c:v>
                </c:pt>
                <c:pt idx="43484">
                  <c:v>0.6457444560185186</c:v>
                </c:pt>
                <c:pt idx="43485">
                  <c:v>0.64574561342592596</c:v>
                </c:pt>
                <c:pt idx="43486">
                  <c:v>0.64574677083333332</c:v>
                </c:pt>
                <c:pt idx="43487">
                  <c:v>0.64574792824074068</c:v>
                </c:pt>
                <c:pt idx="43488">
                  <c:v>0.64574908564814815</c:v>
                </c:pt>
                <c:pt idx="43489">
                  <c:v>0.64575024305555562</c:v>
                </c:pt>
                <c:pt idx="43490">
                  <c:v>0.64575140046296298</c:v>
                </c:pt>
                <c:pt idx="43491">
                  <c:v>0.64575255787037034</c:v>
                </c:pt>
                <c:pt idx="43492">
                  <c:v>0.64575375000000002</c:v>
                </c:pt>
                <c:pt idx="43493">
                  <c:v>0.64575541666666658</c:v>
                </c:pt>
                <c:pt idx="43494">
                  <c:v>0.6457560532407407</c:v>
                </c:pt>
                <c:pt idx="43495">
                  <c:v>0.64575719907407403</c:v>
                </c:pt>
                <c:pt idx="43496">
                  <c:v>0.64575834490740747</c:v>
                </c:pt>
                <c:pt idx="43497">
                  <c:v>0.64575950231481483</c:v>
                </c:pt>
                <c:pt idx="43498">
                  <c:v>0.64576065972222219</c:v>
                </c:pt>
                <c:pt idx="43499">
                  <c:v>0.64576181712962966</c:v>
                </c:pt>
                <c:pt idx="43500">
                  <c:v>0.64576297453703702</c:v>
                </c:pt>
                <c:pt idx="43501">
                  <c:v>0.64576413194444449</c:v>
                </c:pt>
                <c:pt idx="43502">
                  <c:v>0.64576530092592599</c:v>
                </c:pt>
                <c:pt idx="43503">
                  <c:v>0.64576644675925921</c:v>
                </c:pt>
                <c:pt idx="43504">
                  <c:v>0.64576760416666668</c:v>
                </c:pt>
                <c:pt idx="43505">
                  <c:v>0.64576876157407415</c:v>
                </c:pt>
                <c:pt idx="43506">
                  <c:v>0.64576994212962968</c:v>
                </c:pt>
                <c:pt idx="43507">
                  <c:v>0.64577109953703704</c:v>
                </c:pt>
                <c:pt idx="43508">
                  <c:v>0.64577237268518517</c:v>
                </c:pt>
                <c:pt idx="43509">
                  <c:v>0.64577353009259253</c:v>
                </c:pt>
                <c:pt idx="43510">
                  <c:v>0.64577454861111117</c:v>
                </c:pt>
                <c:pt idx="43511">
                  <c:v>0.64577570601851852</c:v>
                </c:pt>
                <c:pt idx="43512">
                  <c:v>0.64577686342592588</c:v>
                </c:pt>
                <c:pt idx="43513">
                  <c:v>0.64577802083333335</c:v>
                </c:pt>
                <c:pt idx="43514">
                  <c:v>0.64577917824074083</c:v>
                </c:pt>
                <c:pt idx="43515">
                  <c:v>0.64578033564814818</c:v>
                </c:pt>
                <c:pt idx="43516">
                  <c:v>0.64578149305555554</c:v>
                </c:pt>
                <c:pt idx="43517">
                  <c:v>0.6457826504629629</c:v>
                </c:pt>
                <c:pt idx="43518">
                  <c:v>0.64578380787037037</c:v>
                </c:pt>
                <c:pt idx="43519">
                  <c:v>0.64578496527777784</c:v>
                </c:pt>
                <c:pt idx="43520">
                  <c:v>0.6457870717592592</c:v>
                </c:pt>
                <c:pt idx="43521">
                  <c:v>0.64578730324074074</c:v>
                </c:pt>
                <c:pt idx="43522">
                  <c:v>0.6457885879629629</c:v>
                </c:pt>
                <c:pt idx="43523">
                  <c:v>0.64578961805555557</c:v>
                </c:pt>
                <c:pt idx="43524">
                  <c:v>0.64579077546296293</c:v>
                </c:pt>
                <c:pt idx="43525">
                  <c:v>0.6457919328703704</c:v>
                </c:pt>
                <c:pt idx="43526">
                  <c:v>0.64579306712962958</c:v>
                </c:pt>
                <c:pt idx="43527">
                  <c:v>0.64579422453703705</c:v>
                </c:pt>
                <c:pt idx="43528">
                  <c:v>0.64579538194444441</c:v>
                </c:pt>
                <c:pt idx="43529">
                  <c:v>0.64579653935185188</c:v>
                </c:pt>
                <c:pt idx="43530">
                  <c:v>0.64579769675925924</c:v>
                </c:pt>
                <c:pt idx="43531">
                  <c:v>0.64579885416666671</c:v>
                </c:pt>
                <c:pt idx="43532">
                  <c:v>0.64580002314814822</c:v>
                </c:pt>
                <c:pt idx="43533">
                  <c:v>0.64580116898148143</c:v>
                </c:pt>
                <c:pt idx="43534">
                  <c:v>0.6458023263888889</c:v>
                </c:pt>
                <c:pt idx="43535">
                  <c:v>0.64580348379629637</c:v>
                </c:pt>
                <c:pt idx="43536">
                  <c:v>0.64580489583333334</c:v>
                </c:pt>
                <c:pt idx="43537">
                  <c:v>0.64580604166666666</c:v>
                </c:pt>
                <c:pt idx="43538">
                  <c:v>0.6458070949074074</c:v>
                </c:pt>
                <c:pt idx="43539">
                  <c:v>0.64580825231481476</c:v>
                </c:pt>
                <c:pt idx="43540">
                  <c:v>0.64580927083333339</c:v>
                </c:pt>
                <c:pt idx="43541">
                  <c:v>0.64581042824074075</c:v>
                </c:pt>
                <c:pt idx="43542">
                  <c:v>0.64581158564814811</c:v>
                </c:pt>
                <c:pt idx="43543">
                  <c:v>0.64581274305555558</c:v>
                </c:pt>
                <c:pt idx="43544">
                  <c:v>0.64581390046296305</c:v>
                </c:pt>
                <c:pt idx="43545">
                  <c:v>0.64581505787037041</c:v>
                </c:pt>
                <c:pt idx="43546">
                  <c:v>0.64581621527777777</c:v>
                </c:pt>
                <c:pt idx="43547">
                  <c:v>0.64581737268518513</c:v>
                </c:pt>
                <c:pt idx="43548">
                  <c:v>0.6458185300925926</c:v>
                </c:pt>
                <c:pt idx="43549">
                  <c:v>0.64581968750000007</c:v>
                </c:pt>
                <c:pt idx="43550">
                  <c:v>0.64582109953703704</c:v>
                </c:pt>
                <c:pt idx="43551">
                  <c:v>0.64582202546296297</c:v>
                </c:pt>
                <c:pt idx="43552">
                  <c:v>0.64582319444444447</c:v>
                </c:pt>
                <c:pt idx="43553">
                  <c:v>0.64582435185185183</c:v>
                </c:pt>
                <c:pt idx="43554">
                  <c:v>0.64582548611111112</c:v>
                </c:pt>
                <c:pt idx="43555">
                  <c:v>0.64582663194444445</c:v>
                </c:pt>
                <c:pt idx="43556">
                  <c:v>0.64582778935185181</c:v>
                </c:pt>
                <c:pt idx="43557">
                  <c:v>0.64582894675925928</c:v>
                </c:pt>
                <c:pt idx="43558">
                  <c:v>0.64583010416666664</c:v>
                </c:pt>
                <c:pt idx="43559">
                  <c:v>0.64583126157407411</c:v>
                </c:pt>
                <c:pt idx="43560">
                  <c:v>0.64583241898148147</c:v>
                </c:pt>
                <c:pt idx="43561">
                  <c:v>0.64583357638888894</c:v>
                </c:pt>
                <c:pt idx="43562">
                  <c:v>0.6458347337962963</c:v>
                </c:pt>
                <c:pt idx="43563">
                  <c:v>0.64583589120370366</c:v>
                </c:pt>
                <c:pt idx="43564">
                  <c:v>0.64583704861111113</c:v>
                </c:pt>
                <c:pt idx="43565">
                  <c:v>0.6458382407407407</c:v>
                </c:pt>
                <c:pt idx="43566">
                  <c:v>0.64583954861111104</c:v>
                </c:pt>
                <c:pt idx="43567">
                  <c:v>0.6458405439814815</c:v>
                </c:pt>
                <c:pt idx="43568">
                  <c:v>0.64584167824074068</c:v>
                </c:pt>
                <c:pt idx="43569">
                  <c:v>0.64584283564814815</c:v>
                </c:pt>
                <c:pt idx="43570">
                  <c:v>0.64584399305555562</c:v>
                </c:pt>
                <c:pt idx="43571">
                  <c:v>0.64584515046296298</c:v>
                </c:pt>
                <c:pt idx="43572">
                  <c:v>0.64584630787037034</c:v>
                </c:pt>
                <c:pt idx="43573">
                  <c:v>0.6458474652777777</c:v>
                </c:pt>
                <c:pt idx="43574">
                  <c:v>0.64584862268518528</c:v>
                </c:pt>
                <c:pt idx="43575">
                  <c:v>0.64584978009259264</c:v>
                </c:pt>
                <c:pt idx="43576">
                  <c:v>0.6458509375</c:v>
                </c:pt>
                <c:pt idx="43577">
                  <c:v>0.64585209490740736</c:v>
                </c:pt>
                <c:pt idx="43578">
                  <c:v>0.64585339120370366</c:v>
                </c:pt>
                <c:pt idx="43579">
                  <c:v>0.64585443287037037</c:v>
                </c:pt>
                <c:pt idx="43580">
                  <c:v>0.64585559027777784</c:v>
                </c:pt>
                <c:pt idx="43581">
                  <c:v>0.6458567476851852</c:v>
                </c:pt>
                <c:pt idx="43582">
                  <c:v>0.64585796296296294</c:v>
                </c:pt>
                <c:pt idx="43583">
                  <c:v>0.64585903935185185</c:v>
                </c:pt>
                <c:pt idx="43584">
                  <c:v>0.64586019675925932</c:v>
                </c:pt>
                <c:pt idx="43585">
                  <c:v>0.64586135416666668</c:v>
                </c:pt>
                <c:pt idx="43586">
                  <c:v>0.64586251157407404</c:v>
                </c:pt>
                <c:pt idx="43587">
                  <c:v>0.64586366898148151</c:v>
                </c:pt>
                <c:pt idx="43588">
                  <c:v>0.64586482638888887</c:v>
                </c:pt>
                <c:pt idx="43589">
                  <c:v>0.64586598379629634</c:v>
                </c:pt>
                <c:pt idx="43590">
                  <c:v>0.6458671412037037</c:v>
                </c:pt>
                <c:pt idx="43591">
                  <c:v>0.64586829861111117</c:v>
                </c:pt>
                <c:pt idx="43592">
                  <c:v>0.64586945601851853</c:v>
                </c:pt>
                <c:pt idx="43593">
                  <c:v>0.64587075231481483</c:v>
                </c:pt>
                <c:pt idx="43594">
                  <c:v>0.64587199074074075</c:v>
                </c:pt>
                <c:pt idx="43595">
                  <c:v>0.6458730787037037</c:v>
                </c:pt>
                <c:pt idx="43596">
                  <c:v>0.64587410879629625</c:v>
                </c:pt>
                <c:pt idx="43597">
                  <c:v>0.64587534722222217</c:v>
                </c:pt>
                <c:pt idx="43598">
                  <c:v>0.64587648148148147</c:v>
                </c:pt>
                <c:pt idx="43599">
                  <c:v>0.64587755787037038</c:v>
                </c:pt>
                <c:pt idx="43600">
                  <c:v>0.64587871527777785</c:v>
                </c:pt>
                <c:pt idx="43601">
                  <c:v>0.64587987268518521</c:v>
                </c:pt>
                <c:pt idx="43602">
                  <c:v>0.64588103009259257</c:v>
                </c:pt>
                <c:pt idx="43603">
                  <c:v>0.64588218749999993</c:v>
                </c:pt>
                <c:pt idx="43604">
                  <c:v>0.6458833449074074</c:v>
                </c:pt>
                <c:pt idx="43605">
                  <c:v>0.64588450231481487</c:v>
                </c:pt>
                <c:pt idx="43606">
                  <c:v>0.64588565972222223</c:v>
                </c:pt>
                <c:pt idx="43607">
                  <c:v>0.64588681712962959</c:v>
                </c:pt>
                <c:pt idx="43608">
                  <c:v>0.64588797453703706</c:v>
                </c:pt>
                <c:pt idx="43609">
                  <c:v>0.6458895023148149</c:v>
                </c:pt>
                <c:pt idx="43610">
                  <c:v>0.64589072916666668</c:v>
                </c:pt>
                <c:pt idx="43611">
                  <c:v>0.64589193287037039</c:v>
                </c:pt>
                <c:pt idx="43612">
                  <c:v>0.64589261574074075</c:v>
                </c:pt>
                <c:pt idx="43613">
                  <c:v>0.64589376157407408</c:v>
                </c:pt>
                <c:pt idx="43614">
                  <c:v>0.64589491898148155</c:v>
                </c:pt>
                <c:pt idx="43615">
                  <c:v>0.64589607638888891</c:v>
                </c:pt>
                <c:pt idx="43616">
                  <c:v>0.64589723379629627</c:v>
                </c:pt>
                <c:pt idx="43617">
                  <c:v>0.64589839120370374</c:v>
                </c:pt>
                <c:pt idx="43618">
                  <c:v>0.6458995486111111</c:v>
                </c:pt>
                <c:pt idx="43619">
                  <c:v>0.64590070601851857</c:v>
                </c:pt>
                <c:pt idx="43620">
                  <c:v>0.64590186342592593</c:v>
                </c:pt>
                <c:pt idx="43621">
                  <c:v>0.64590302083333329</c:v>
                </c:pt>
                <c:pt idx="43622">
                  <c:v>0.64590417824074076</c:v>
                </c:pt>
                <c:pt idx="43623">
                  <c:v>0.64590549768518524</c:v>
                </c:pt>
                <c:pt idx="43624">
                  <c:v>0.64590651620370365</c:v>
                </c:pt>
                <c:pt idx="43625">
                  <c:v>0.64590775462962968</c:v>
                </c:pt>
                <c:pt idx="43626">
                  <c:v>0.64590880787037042</c:v>
                </c:pt>
                <c:pt idx="43627">
                  <c:v>0.64590996527777778</c:v>
                </c:pt>
                <c:pt idx="43628">
                  <c:v>0.64591112268518514</c:v>
                </c:pt>
                <c:pt idx="43629">
                  <c:v>0.64591228009259261</c:v>
                </c:pt>
                <c:pt idx="43630">
                  <c:v>0.64591343750000008</c:v>
                </c:pt>
                <c:pt idx="43631">
                  <c:v>0.64591459490740744</c:v>
                </c:pt>
                <c:pt idx="43632">
                  <c:v>0.6459157523148148</c:v>
                </c:pt>
                <c:pt idx="43633">
                  <c:v>0.64591690972222215</c:v>
                </c:pt>
                <c:pt idx="43634">
                  <c:v>0.64591806712962963</c:v>
                </c:pt>
                <c:pt idx="43635">
                  <c:v>0.6459192245370371</c:v>
                </c:pt>
                <c:pt idx="43636">
                  <c:v>0.6459204629629629</c:v>
                </c:pt>
                <c:pt idx="43637">
                  <c:v>0.64592156249999999</c:v>
                </c:pt>
                <c:pt idx="43638">
                  <c:v>0.64592329861111109</c:v>
                </c:pt>
                <c:pt idx="43639">
                  <c:v>0.64592387731481482</c:v>
                </c:pt>
                <c:pt idx="43640">
                  <c:v>0.64592503472222229</c:v>
                </c:pt>
                <c:pt idx="43641">
                  <c:v>0.64592616898148147</c:v>
                </c:pt>
                <c:pt idx="43642">
                  <c:v>0.64592732638888883</c:v>
                </c:pt>
                <c:pt idx="43643">
                  <c:v>0.6459284837962963</c:v>
                </c:pt>
                <c:pt idx="43644">
                  <c:v>0.64592964120370377</c:v>
                </c:pt>
                <c:pt idx="43645">
                  <c:v>0.64593079861111113</c:v>
                </c:pt>
                <c:pt idx="43646">
                  <c:v>0.64593195601851849</c:v>
                </c:pt>
                <c:pt idx="43647">
                  <c:v>0.64593311342592596</c:v>
                </c:pt>
                <c:pt idx="43648">
                  <c:v>0.64593427083333332</c:v>
                </c:pt>
                <c:pt idx="43649">
                  <c:v>0.64593542824074079</c:v>
                </c:pt>
                <c:pt idx="43650">
                  <c:v>0.64593658564814815</c:v>
                </c:pt>
                <c:pt idx="43651">
                  <c:v>0.64593783564814822</c:v>
                </c:pt>
                <c:pt idx="43652">
                  <c:v>0.64593898148148143</c:v>
                </c:pt>
                <c:pt idx="43653">
                  <c:v>0.64594021990740746</c:v>
                </c:pt>
                <c:pt idx="43654">
                  <c:v>0.64594121527777781</c:v>
                </c:pt>
                <c:pt idx="43655">
                  <c:v>0.64594237268518517</c:v>
                </c:pt>
                <c:pt idx="43656">
                  <c:v>0.64594353009259264</c:v>
                </c:pt>
                <c:pt idx="43657">
                  <c:v>0.6459446875</c:v>
                </c:pt>
                <c:pt idx="43658">
                  <c:v>0.64594584490740736</c:v>
                </c:pt>
                <c:pt idx="43659">
                  <c:v>0.64594700231481483</c:v>
                </c:pt>
                <c:pt idx="43660">
                  <c:v>0.64594815972222219</c:v>
                </c:pt>
                <c:pt idx="43661">
                  <c:v>0.64594931712962966</c:v>
                </c:pt>
                <c:pt idx="43662">
                  <c:v>0.64595047453703702</c:v>
                </c:pt>
                <c:pt idx="43663">
                  <c:v>0.64595163194444438</c:v>
                </c:pt>
                <c:pt idx="43664">
                  <c:v>0.64595278935185185</c:v>
                </c:pt>
                <c:pt idx="43665">
                  <c:v>0.64595396990740739</c:v>
                </c:pt>
                <c:pt idx="43666">
                  <c:v>0.64595518518518513</c:v>
                </c:pt>
                <c:pt idx="43667">
                  <c:v>0.64595633101851857</c:v>
                </c:pt>
                <c:pt idx="43668">
                  <c:v>0.64595746527777775</c:v>
                </c:pt>
                <c:pt idx="43669">
                  <c:v>0.64595857638888898</c:v>
                </c:pt>
                <c:pt idx="43670">
                  <c:v>0.64595973379629634</c:v>
                </c:pt>
                <c:pt idx="43671">
                  <c:v>0.6459608912037037</c:v>
                </c:pt>
                <c:pt idx="43672">
                  <c:v>0.64596204861111106</c:v>
                </c:pt>
                <c:pt idx="43673">
                  <c:v>0.64596320601851853</c:v>
                </c:pt>
                <c:pt idx="43674">
                  <c:v>0.645964363425926</c:v>
                </c:pt>
                <c:pt idx="43675">
                  <c:v>0.64596552083333336</c:v>
                </c:pt>
                <c:pt idx="43676">
                  <c:v>0.64596667824074072</c:v>
                </c:pt>
                <c:pt idx="43677">
                  <c:v>0.64596783564814819</c:v>
                </c:pt>
                <c:pt idx="43678">
                  <c:v>0.64596899305555555</c:v>
                </c:pt>
                <c:pt idx="43679">
                  <c:v>0.6459702083333333</c:v>
                </c:pt>
                <c:pt idx="43680">
                  <c:v>0.64597199074074074</c:v>
                </c:pt>
                <c:pt idx="43681">
                  <c:v>0.64597251157407409</c:v>
                </c:pt>
                <c:pt idx="43682">
                  <c:v>0.64597364583333328</c:v>
                </c:pt>
                <c:pt idx="43683">
                  <c:v>0.64597478009259257</c:v>
                </c:pt>
                <c:pt idx="43684">
                  <c:v>0.64597593750000004</c:v>
                </c:pt>
                <c:pt idx="43685">
                  <c:v>0.6459770949074074</c:v>
                </c:pt>
                <c:pt idx="43686">
                  <c:v>0.64597825231481487</c:v>
                </c:pt>
                <c:pt idx="43687">
                  <c:v>0.64597940972222223</c:v>
                </c:pt>
                <c:pt idx="43688">
                  <c:v>0.64598056712962959</c:v>
                </c:pt>
                <c:pt idx="43689">
                  <c:v>0.64598172453703706</c:v>
                </c:pt>
                <c:pt idx="43690">
                  <c:v>0.64598288194444442</c:v>
                </c:pt>
                <c:pt idx="43691">
                  <c:v>0.64598403935185189</c:v>
                </c:pt>
                <c:pt idx="43692">
                  <c:v>0.64598519675925925</c:v>
                </c:pt>
                <c:pt idx="43693">
                  <c:v>0.64598638888888893</c:v>
                </c:pt>
                <c:pt idx="43694">
                  <c:v>0.64598783564814821</c:v>
                </c:pt>
                <c:pt idx="43695">
                  <c:v>0.64598892361111115</c:v>
                </c:pt>
                <c:pt idx="43696">
                  <c:v>0.64598986111111112</c:v>
                </c:pt>
                <c:pt idx="43697">
                  <c:v>0.64599098379629627</c:v>
                </c:pt>
                <c:pt idx="43698">
                  <c:v>0.64599214120370363</c:v>
                </c:pt>
                <c:pt idx="43699">
                  <c:v>0.6459932986111111</c:v>
                </c:pt>
                <c:pt idx="43700">
                  <c:v>0.64599445601851857</c:v>
                </c:pt>
                <c:pt idx="43701">
                  <c:v>0.64599561342592593</c:v>
                </c:pt>
                <c:pt idx="43702">
                  <c:v>0.64599677083333329</c:v>
                </c:pt>
                <c:pt idx="43703">
                  <c:v>0.64599792824074076</c:v>
                </c:pt>
                <c:pt idx="43704">
                  <c:v>0.64599909722222226</c:v>
                </c:pt>
                <c:pt idx="43705">
                  <c:v>0.64600024305555559</c:v>
                </c:pt>
                <c:pt idx="43706">
                  <c:v>0.64600140046296295</c:v>
                </c:pt>
                <c:pt idx="43707">
                  <c:v>0.64600276620370378</c:v>
                </c:pt>
                <c:pt idx="43708">
                  <c:v>0.64600398148148142</c:v>
                </c:pt>
                <c:pt idx="43709">
                  <c:v>0.6460050810185185</c:v>
                </c:pt>
                <c:pt idx="43710">
                  <c:v>0.64600641203703701</c:v>
                </c:pt>
                <c:pt idx="43711">
                  <c:v>0.64600718749999997</c:v>
                </c:pt>
                <c:pt idx="43712">
                  <c:v>0.64600834490740744</c:v>
                </c:pt>
                <c:pt idx="43713">
                  <c:v>0.6460095023148148</c:v>
                </c:pt>
                <c:pt idx="43714">
                  <c:v>0.64601065972222227</c:v>
                </c:pt>
                <c:pt idx="43715">
                  <c:v>0.64601181712962963</c:v>
                </c:pt>
                <c:pt idx="43716">
                  <c:v>0.6460129745370371</c:v>
                </c:pt>
                <c:pt idx="43717">
                  <c:v>0.64601413194444446</c:v>
                </c:pt>
                <c:pt idx="43718">
                  <c:v>0.64601528935185182</c:v>
                </c:pt>
                <c:pt idx="43719">
                  <c:v>0.64601644675925929</c:v>
                </c:pt>
                <c:pt idx="43720">
                  <c:v>0.64601760416666665</c:v>
                </c:pt>
                <c:pt idx="43721">
                  <c:v>0.64601896990740737</c:v>
                </c:pt>
                <c:pt idx="43722">
                  <c:v>0.64602018518518523</c:v>
                </c:pt>
                <c:pt idx="43723">
                  <c:v>0.6460211574074074</c:v>
                </c:pt>
                <c:pt idx="43724">
                  <c:v>0.64602225694444437</c:v>
                </c:pt>
                <c:pt idx="43725">
                  <c:v>0.64602339120370378</c:v>
                </c:pt>
                <c:pt idx="43726">
                  <c:v>0.64602454861111114</c:v>
                </c:pt>
                <c:pt idx="43727">
                  <c:v>0.6460257060185185</c:v>
                </c:pt>
                <c:pt idx="43728">
                  <c:v>0.64602686342592586</c:v>
                </c:pt>
                <c:pt idx="43729">
                  <c:v>0.64602802083333333</c:v>
                </c:pt>
                <c:pt idx="43730">
                  <c:v>0.6460291782407408</c:v>
                </c:pt>
                <c:pt idx="43731">
                  <c:v>0.64603034722222219</c:v>
                </c:pt>
                <c:pt idx="43732">
                  <c:v>0.64603149305555552</c:v>
                </c:pt>
                <c:pt idx="43733">
                  <c:v>0.64603265046296299</c:v>
                </c:pt>
                <c:pt idx="43734">
                  <c:v>0.64603380787037046</c:v>
                </c:pt>
                <c:pt idx="43735">
                  <c:v>0.64603526620370366</c:v>
                </c:pt>
                <c:pt idx="43736">
                  <c:v>0.6460364467592592</c:v>
                </c:pt>
                <c:pt idx="43737">
                  <c:v>0.64603738425925927</c:v>
                </c:pt>
                <c:pt idx="43738">
                  <c:v>0.64603847222222222</c:v>
                </c:pt>
                <c:pt idx="43739">
                  <c:v>0.64603959490740748</c:v>
                </c:pt>
                <c:pt idx="43740">
                  <c:v>0.64604075231481484</c:v>
                </c:pt>
                <c:pt idx="43741">
                  <c:v>0.6460419097222222</c:v>
                </c:pt>
                <c:pt idx="43742">
                  <c:v>0.64604306712962967</c:v>
                </c:pt>
                <c:pt idx="43743">
                  <c:v>0.64604422453703703</c:v>
                </c:pt>
                <c:pt idx="43744">
                  <c:v>0.6460453819444445</c:v>
                </c:pt>
                <c:pt idx="43745">
                  <c:v>0.64604653935185186</c:v>
                </c:pt>
                <c:pt idx="43746">
                  <c:v>0.64604769675925922</c:v>
                </c:pt>
                <c:pt idx="43747">
                  <c:v>0.64604885416666669</c:v>
                </c:pt>
                <c:pt idx="43748">
                  <c:v>0.64605001157407405</c:v>
                </c:pt>
                <c:pt idx="43749">
                  <c:v>0.646051261574074</c:v>
                </c:pt>
                <c:pt idx="43750">
                  <c:v>0.64605241898148147</c:v>
                </c:pt>
                <c:pt idx="43751">
                  <c:v>0.64605387731481478</c:v>
                </c:pt>
                <c:pt idx="43752">
                  <c:v>0.64605497685185187</c:v>
                </c:pt>
                <c:pt idx="43753">
                  <c:v>0.64605579861111107</c:v>
                </c:pt>
                <c:pt idx="43754">
                  <c:v>0.64605695601851854</c:v>
                </c:pt>
                <c:pt idx="43755">
                  <c:v>0.6460581134259259</c:v>
                </c:pt>
                <c:pt idx="43756">
                  <c:v>0.64605927083333337</c:v>
                </c:pt>
                <c:pt idx="43757">
                  <c:v>0.64606042824074073</c:v>
                </c:pt>
                <c:pt idx="43758">
                  <c:v>0.64606158564814808</c:v>
                </c:pt>
                <c:pt idx="43759">
                  <c:v>0.64606274305555556</c:v>
                </c:pt>
                <c:pt idx="43760">
                  <c:v>0.64606390046296303</c:v>
                </c:pt>
                <c:pt idx="43761">
                  <c:v>0.64606505787037039</c:v>
                </c:pt>
                <c:pt idx="43762">
                  <c:v>0.64606621527777774</c:v>
                </c:pt>
                <c:pt idx="43763">
                  <c:v>0.64606775462962962</c:v>
                </c:pt>
                <c:pt idx="43764">
                  <c:v>0.64606855324074075</c:v>
                </c:pt>
                <c:pt idx="43765">
                  <c:v>0.64606983796296302</c:v>
                </c:pt>
                <c:pt idx="43766">
                  <c:v>0.64607087962962961</c:v>
                </c:pt>
                <c:pt idx="43767">
                  <c:v>0.64607200231481476</c:v>
                </c:pt>
                <c:pt idx="43768">
                  <c:v>0.64607315972222223</c:v>
                </c:pt>
                <c:pt idx="43769">
                  <c:v>0.64607432870370374</c:v>
                </c:pt>
                <c:pt idx="43770">
                  <c:v>0.64607547453703706</c:v>
                </c:pt>
                <c:pt idx="43771">
                  <c:v>0.64607663194444442</c:v>
                </c:pt>
                <c:pt idx="43772">
                  <c:v>0.64607778935185189</c:v>
                </c:pt>
                <c:pt idx="43773">
                  <c:v>0.64607894675925925</c:v>
                </c:pt>
                <c:pt idx="43774">
                  <c:v>0.64608010416666672</c:v>
                </c:pt>
                <c:pt idx="43775">
                  <c:v>0.64608126157407408</c:v>
                </c:pt>
                <c:pt idx="43776">
                  <c:v>0.64608241898148144</c:v>
                </c:pt>
                <c:pt idx="43777">
                  <c:v>0.64608361111111112</c:v>
                </c:pt>
                <c:pt idx="43778">
                  <c:v>0.64608478009259263</c:v>
                </c:pt>
                <c:pt idx="43779">
                  <c:v>0.64608593749999998</c:v>
                </c:pt>
                <c:pt idx="43780">
                  <c:v>0.64608709490740746</c:v>
                </c:pt>
                <c:pt idx="43781">
                  <c:v>0.64608820601851857</c:v>
                </c:pt>
                <c:pt idx="43782">
                  <c:v>0.64608936342592593</c:v>
                </c:pt>
                <c:pt idx="43783">
                  <c:v>0.64609052083333329</c:v>
                </c:pt>
                <c:pt idx="43784">
                  <c:v>0.64609167824074076</c:v>
                </c:pt>
                <c:pt idx="43785">
                  <c:v>0.64609283564814812</c:v>
                </c:pt>
                <c:pt idx="43786">
                  <c:v>0.64609399305555559</c:v>
                </c:pt>
                <c:pt idx="43787">
                  <c:v>0.64609515046296295</c:v>
                </c:pt>
                <c:pt idx="43788">
                  <c:v>0.64609630787037031</c:v>
                </c:pt>
                <c:pt idx="43789">
                  <c:v>0.64609746527777778</c:v>
                </c:pt>
                <c:pt idx="43790">
                  <c:v>0.64609862268518525</c:v>
                </c:pt>
                <c:pt idx="43791">
                  <c:v>0.64610000000000001</c:v>
                </c:pt>
                <c:pt idx="43792">
                  <c:v>0.64610108796296295</c:v>
                </c:pt>
                <c:pt idx="43793">
                  <c:v>0.64610212962962965</c:v>
                </c:pt>
                <c:pt idx="43794">
                  <c:v>0.6461033449074074</c:v>
                </c:pt>
                <c:pt idx="43795">
                  <c:v>0.64610440972222227</c:v>
                </c:pt>
                <c:pt idx="43796">
                  <c:v>0.64610556712962963</c:v>
                </c:pt>
                <c:pt idx="43797">
                  <c:v>0.64610672453703699</c:v>
                </c:pt>
                <c:pt idx="43798">
                  <c:v>0.64610788194444446</c:v>
                </c:pt>
                <c:pt idx="43799">
                  <c:v>0.64610903935185193</c:v>
                </c:pt>
                <c:pt idx="43800">
                  <c:v>0.64611019675925929</c:v>
                </c:pt>
                <c:pt idx="43801">
                  <c:v>0.64611135416666665</c:v>
                </c:pt>
                <c:pt idx="43802">
                  <c:v>0.64611251157407401</c:v>
                </c:pt>
                <c:pt idx="43803">
                  <c:v>0.64611366898148148</c:v>
                </c:pt>
                <c:pt idx="43804">
                  <c:v>0.64611482638888895</c:v>
                </c:pt>
                <c:pt idx="43805">
                  <c:v>0.64611619212962956</c:v>
                </c:pt>
                <c:pt idx="43806">
                  <c:v>0.64611744212962963</c:v>
                </c:pt>
                <c:pt idx="43807">
                  <c:v>0.64611834490740738</c:v>
                </c:pt>
                <c:pt idx="43808">
                  <c:v>0.64611972222222225</c:v>
                </c:pt>
                <c:pt idx="43809">
                  <c:v>0.64612061342592597</c:v>
                </c:pt>
                <c:pt idx="43810">
                  <c:v>0.64612177083333333</c:v>
                </c:pt>
                <c:pt idx="43811">
                  <c:v>0.6461229282407408</c:v>
                </c:pt>
                <c:pt idx="43812">
                  <c:v>0.64612408564814816</c:v>
                </c:pt>
                <c:pt idx="43813">
                  <c:v>0.64612524305555552</c:v>
                </c:pt>
                <c:pt idx="43814">
                  <c:v>0.64612640046296299</c:v>
                </c:pt>
                <c:pt idx="43815">
                  <c:v>0.64612755787037035</c:v>
                </c:pt>
                <c:pt idx="43816">
                  <c:v>0.64612871527777782</c:v>
                </c:pt>
                <c:pt idx="43817">
                  <c:v>0.64612987268518518</c:v>
                </c:pt>
                <c:pt idx="43818">
                  <c:v>0.64613103009259254</c:v>
                </c:pt>
                <c:pt idx="43819">
                  <c:v>0.64613223379629625</c:v>
                </c:pt>
                <c:pt idx="43820">
                  <c:v>0.64613349537037035</c:v>
                </c:pt>
                <c:pt idx="43821">
                  <c:v>0.64613465277777782</c:v>
                </c:pt>
                <c:pt idx="43822">
                  <c:v>0.64613593749999998</c:v>
                </c:pt>
                <c:pt idx="43823">
                  <c:v>0.64613681712962956</c:v>
                </c:pt>
                <c:pt idx="43824">
                  <c:v>0.64613797453703703</c:v>
                </c:pt>
                <c:pt idx="43825">
                  <c:v>0.6461391319444445</c:v>
                </c:pt>
                <c:pt idx="43826">
                  <c:v>0.64614028935185186</c:v>
                </c:pt>
                <c:pt idx="43827">
                  <c:v>0.64614144675925922</c:v>
                </c:pt>
                <c:pt idx="43828">
                  <c:v>0.64614260416666669</c:v>
                </c:pt>
                <c:pt idx="43829">
                  <c:v>0.64614376157407416</c:v>
                </c:pt>
                <c:pt idx="43830">
                  <c:v>0.64614491898148152</c:v>
                </c:pt>
                <c:pt idx="43831">
                  <c:v>0.64614607638888888</c:v>
                </c:pt>
                <c:pt idx="43832">
                  <c:v>0.64614723379629624</c:v>
                </c:pt>
                <c:pt idx="43833">
                  <c:v>0.64614843749999995</c:v>
                </c:pt>
                <c:pt idx="43834">
                  <c:v>0.64614967592592598</c:v>
                </c:pt>
                <c:pt idx="43835">
                  <c:v>0.64615085648148152</c:v>
                </c:pt>
                <c:pt idx="43836">
                  <c:v>0.64615202546296302</c:v>
                </c:pt>
                <c:pt idx="43837">
                  <c:v>0.64615302083333337</c:v>
                </c:pt>
                <c:pt idx="43838">
                  <c:v>0.64615417824074073</c:v>
                </c:pt>
                <c:pt idx="43839">
                  <c:v>0.6461553356481482</c:v>
                </c:pt>
                <c:pt idx="43840">
                  <c:v>0.64615649305555556</c:v>
                </c:pt>
                <c:pt idx="43841">
                  <c:v>0.64615765046296292</c:v>
                </c:pt>
                <c:pt idx="43842">
                  <c:v>0.64615880787037039</c:v>
                </c:pt>
                <c:pt idx="43843">
                  <c:v>0.64615996527777775</c:v>
                </c:pt>
                <c:pt idx="43844">
                  <c:v>0.64616112268518522</c:v>
                </c:pt>
                <c:pt idx="43845">
                  <c:v>0.64616228009259258</c:v>
                </c:pt>
                <c:pt idx="43846">
                  <c:v>0.64616343750000005</c:v>
                </c:pt>
                <c:pt idx="43847">
                  <c:v>0.6461646875</c:v>
                </c:pt>
                <c:pt idx="43848">
                  <c:v>0.64616603009259266</c:v>
                </c:pt>
                <c:pt idx="43849">
                  <c:v>0.64616706018518522</c:v>
                </c:pt>
                <c:pt idx="43850">
                  <c:v>0.64616807870370374</c:v>
                </c:pt>
                <c:pt idx="43851">
                  <c:v>0.64616922453703707</c:v>
                </c:pt>
                <c:pt idx="43852">
                  <c:v>0.64617038194444443</c:v>
                </c:pt>
                <c:pt idx="43853">
                  <c:v>0.64617153935185179</c:v>
                </c:pt>
                <c:pt idx="43854">
                  <c:v>0.64617269675925926</c:v>
                </c:pt>
                <c:pt idx="43855">
                  <c:v>0.64617385416666673</c:v>
                </c:pt>
                <c:pt idx="43856">
                  <c:v>0.64617501157407409</c:v>
                </c:pt>
                <c:pt idx="43857">
                  <c:v>0.64617616898148145</c:v>
                </c:pt>
                <c:pt idx="43858">
                  <c:v>0.64617732638888892</c:v>
                </c:pt>
                <c:pt idx="43859">
                  <c:v>0.64617848379629639</c:v>
                </c:pt>
                <c:pt idx="43860">
                  <c:v>0.64617964120370375</c:v>
                </c:pt>
                <c:pt idx="43861">
                  <c:v>0.64618115740740745</c:v>
                </c:pt>
                <c:pt idx="43862">
                  <c:v>0.64618222222222221</c:v>
                </c:pt>
                <c:pt idx="43863">
                  <c:v>0.64618343750000007</c:v>
                </c:pt>
                <c:pt idx="43864">
                  <c:v>0.64618431712962965</c:v>
                </c:pt>
                <c:pt idx="43865">
                  <c:v>0.64618542824074077</c:v>
                </c:pt>
                <c:pt idx="43866">
                  <c:v>0.64618658564814813</c:v>
                </c:pt>
                <c:pt idx="43867">
                  <c:v>0.6461877430555556</c:v>
                </c:pt>
                <c:pt idx="43868">
                  <c:v>0.6461889120370371</c:v>
                </c:pt>
                <c:pt idx="43869">
                  <c:v>0.64619005787037043</c:v>
                </c:pt>
                <c:pt idx="43870">
                  <c:v>0.64619121527777779</c:v>
                </c:pt>
                <c:pt idx="43871">
                  <c:v>0.64619237268518515</c:v>
                </c:pt>
                <c:pt idx="43872">
                  <c:v>0.64619353009259262</c:v>
                </c:pt>
                <c:pt idx="43873">
                  <c:v>0.64619468749999998</c:v>
                </c:pt>
                <c:pt idx="43874">
                  <c:v>0.64619584490740745</c:v>
                </c:pt>
                <c:pt idx="43875">
                  <c:v>0.64619704861111116</c:v>
                </c:pt>
                <c:pt idx="43876">
                  <c:v>0.64619818287037034</c:v>
                </c:pt>
                <c:pt idx="43877">
                  <c:v>0.64619934027777781</c:v>
                </c:pt>
                <c:pt idx="43878">
                  <c:v>0.64620068287037036</c:v>
                </c:pt>
                <c:pt idx="43879">
                  <c:v>0.64620163194444447</c:v>
                </c:pt>
                <c:pt idx="43880">
                  <c:v>0.64620278935185183</c:v>
                </c:pt>
                <c:pt idx="43881">
                  <c:v>0.6462039467592593</c:v>
                </c:pt>
                <c:pt idx="43882">
                  <c:v>0.64620510416666666</c:v>
                </c:pt>
                <c:pt idx="43883">
                  <c:v>0.64620626157407401</c:v>
                </c:pt>
                <c:pt idx="43884">
                  <c:v>0.64620741898148149</c:v>
                </c:pt>
                <c:pt idx="43885">
                  <c:v>0.64620857638888896</c:v>
                </c:pt>
                <c:pt idx="43886">
                  <c:v>0.64620973379629632</c:v>
                </c:pt>
                <c:pt idx="43887">
                  <c:v>0.64621089120370367</c:v>
                </c:pt>
                <c:pt idx="43888">
                  <c:v>0.64621204861111103</c:v>
                </c:pt>
                <c:pt idx="43889">
                  <c:v>0.64621325231481475</c:v>
                </c:pt>
                <c:pt idx="43890">
                  <c:v>0.64621437500000001</c:v>
                </c:pt>
                <c:pt idx="43891">
                  <c:v>0.64621562499999996</c:v>
                </c:pt>
                <c:pt idx="43892">
                  <c:v>0.6462167708333334</c:v>
                </c:pt>
                <c:pt idx="43893">
                  <c:v>0.6462178472222222</c:v>
                </c:pt>
                <c:pt idx="43894">
                  <c:v>0.64621899305555563</c:v>
                </c:pt>
                <c:pt idx="43895">
                  <c:v>0.64622015046296299</c:v>
                </c:pt>
                <c:pt idx="43896">
                  <c:v>0.64622130787037035</c:v>
                </c:pt>
                <c:pt idx="43897">
                  <c:v>0.64622246527777771</c:v>
                </c:pt>
                <c:pt idx="43898">
                  <c:v>0.64622362268518518</c:v>
                </c:pt>
                <c:pt idx="43899">
                  <c:v>0.64622478009259265</c:v>
                </c:pt>
                <c:pt idx="43900">
                  <c:v>0.64622593750000001</c:v>
                </c:pt>
                <c:pt idx="43901">
                  <c:v>0.64622709490740737</c:v>
                </c:pt>
                <c:pt idx="43902">
                  <c:v>0.64622825231481484</c:v>
                </c:pt>
                <c:pt idx="43903">
                  <c:v>0.6462294097222222</c:v>
                </c:pt>
                <c:pt idx="43904">
                  <c:v>0.64623060185185188</c:v>
                </c:pt>
                <c:pt idx="43905">
                  <c:v>0.64623200231481481</c:v>
                </c:pt>
                <c:pt idx="43906">
                  <c:v>0.64623309027777776</c:v>
                </c:pt>
                <c:pt idx="43907">
                  <c:v>0.64623437500000003</c:v>
                </c:pt>
                <c:pt idx="43908">
                  <c:v>0.64623523148148154</c:v>
                </c:pt>
                <c:pt idx="43909">
                  <c:v>0.64623635416666669</c:v>
                </c:pt>
                <c:pt idx="43910">
                  <c:v>0.64623751157407405</c:v>
                </c:pt>
                <c:pt idx="43911">
                  <c:v>0.64623866898148152</c:v>
                </c:pt>
                <c:pt idx="43912">
                  <c:v>0.64623982638888888</c:v>
                </c:pt>
                <c:pt idx="43913">
                  <c:v>0.64624098379629624</c:v>
                </c:pt>
                <c:pt idx="43914">
                  <c:v>0.64624214120370371</c:v>
                </c:pt>
                <c:pt idx="43915">
                  <c:v>0.64624329861111118</c:v>
                </c:pt>
                <c:pt idx="43916">
                  <c:v>0.64624445601851854</c:v>
                </c:pt>
                <c:pt idx="43917">
                  <c:v>0.6462456134259259</c:v>
                </c:pt>
                <c:pt idx="43918">
                  <c:v>0.64624677083333326</c:v>
                </c:pt>
                <c:pt idx="43919">
                  <c:v>0.64624819444444437</c:v>
                </c:pt>
                <c:pt idx="43920">
                  <c:v>0.64624951388888885</c:v>
                </c:pt>
                <c:pt idx="43921">
                  <c:v>0.64625056712962958</c:v>
                </c:pt>
                <c:pt idx="43922">
                  <c:v>0.64625178240740744</c:v>
                </c:pt>
                <c:pt idx="43923">
                  <c:v>0.64625255787037039</c:v>
                </c:pt>
                <c:pt idx="43924">
                  <c:v>0.64625371527777786</c:v>
                </c:pt>
                <c:pt idx="43925">
                  <c:v>0.64625487268518522</c:v>
                </c:pt>
                <c:pt idx="43926">
                  <c:v>0.64625603009259258</c:v>
                </c:pt>
                <c:pt idx="43927">
                  <c:v>0.64625718749999994</c:v>
                </c:pt>
                <c:pt idx="43928">
                  <c:v>0.64625834490740741</c:v>
                </c:pt>
                <c:pt idx="43929">
                  <c:v>0.64625950231481488</c:v>
                </c:pt>
                <c:pt idx="43930">
                  <c:v>0.64626065972222224</c:v>
                </c:pt>
                <c:pt idx="43931">
                  <c:v>0.6462618171296296</c:v>
                </c:pt>
                <c:pt idx="43932">
                  <c:v>0.64626297453703707</c:v>
                </c:pt>
                <c:pt idx="43933">
                  <c:v>0.64626434027777779</c:v>
                </c:pt>
                <c:pt idx="43934">
                  <c:v>0.6462657638888889</c:v>
                </c:pt>
                <c:pt idx="43935">
                  <c:v>0.64626665509259262</c:v>
                </c:pt>
                <c:pt idx="43936">
                  <c:v>0.64626763888888883</c:v>
                </c:pt>
                <c:pt idx="43937">
                  <c:v>0.64626880787037033</c:v>
                </c:pt>
                <c:pt idx="43938">
                  <c:v>0.64626991898148145</c:v>
                </c:pt>
                <c:pt idx="43939">
                  <c:v>0.64627107638888892</c:v>
                </c:pt>
                <c:pt idx="43940">
                  <c:v>0.64627223379629628</c:v>
                </c:pt>
                <c:pt idx="43941">
                  <c:v>0.64627339120370375</c:v>
                </c:pt>
                <c:pt idx="43942">
                  <c:v>0.64627454861111111</c:v>
                </c:pt>
                <c:pt idx="43943">
                  <c:v>0.64627570601851847</c:v>
                </c:pt>
                <c:pt idx="43944">
                  <c:v>0.64627686342592594</c:v>
                </c:pt>
                <c:pt idx="43945">
                  <c:v>0.64627802083333341</c:v>
                </c:pt>
                <c:pt idx="43946">
                  <c:v>0.64627917824074077</c:v>
                </c:pt>
                <c:pt idx="43947">
                  <c:v>0.64628033564814813</c:v>
                </c:pt>
                <c:pt idx="43948">
                  <c:v>0.64628170138888885</c:v>
                </c:pt>
                <c:pt idx="43949">
                  <c:v>0.64628285879629632</c:v>
                </c:pt>
                <c:pt idx="43950">
                  <c:v>0.6462839583333333</c:v>
                </c:pt>
                <c:pt idx="43951">
                  <c:v>0.64628496527777779</c:v>
                </c:pt>
                <c:pt idx="43952">
                  <c:v>0.64628612268518515</c:v>
                </c:pt>
                <c:pt idx="43953">
                  <c:v>0.64628728009259262</c:v>
                </c:pt>
                <c:pt idx="43954">
                  <c:v>0.64628843750000009</c:v>
                </c:pt>
                <c:pt idx="43955">
                  <c:v>0.64628959490740745</c:v>
                </c:pt>
                <c:pt idx="43956">
                  <c:v>0.64629075231481481</c:v>
                </c:pt>
                <c:pt idx="43957">
                  <c:v>0.64629190972222217</c:v>
                </c:pt>
                <c:pt idx="43958">
                  <c:v>0.64629306712962964</c:v>
                </c:pt>
                <c:pt idx="43959">
                  <c:v>0.64629422453703711</c:v>
                </c:pt>
                <c:pt idx="43960">
                  <c:v>0.64629538194444447</c:v>
                </c:pt>
                <c:pt idx="43961">
                  <c:v>0.64629653935185183</c:v>
                </c:pt>
                <c:pt idx="43962">
                  <c:v>0.6462976967592593</c:v>
                </c:pt>
                <c:pt idx="43963">
                  <c:v>0.6462989004629629</c:v>
                </c:pt>
                <c:pt idx="43964">
                  <c:v>0.64630004629629634</c:v>
                </c:pt>
                <c:pt idx="43965">
                  <c:v>0.6463012037037037</c:v>
                </c:pt>
                <c:pt idx="43966">
                  <c:v>0.64630232638888885</c:v>
                </c:pt>
                <c:pt idx="43967">
                  <c:v>0.64630348379629632</c:v>
                </c:pt>
                <c:pt idx="43968">
                  <c:v>0.64630464120370368</c:v>
                </c:pt>
                <c:pt idx="43969">
                  <c:v>0.64630579861111115</c:v>
                </c:pt>
                <c:pt idx="43970">
                  <c:v>0.64630695601851851</c:v>
                </c:pt>
                <c:pt idx="43971">
                  <c:v>0.64630811342592598</c:v>
                </c:pt>
                <c:pt idx="43972">
                  <c:v>0.64630927083333334</c:v>
                </c:pt>
                <c:pt idx="43973">
                  <c:v>0.6463104282407407</c:v>
                </c:pt>
                <c:pt idx="43974">
                  <c:v>0.64631158564814817</c:v>
                </c:pt>
                <c:pt idx="43975">
                  <c:v>0.64631274305555553</c:v>
                </c:pt>
                <c:pt idx="43976">
                  <c:v>0.64631405092592598</c:v>
                </c:pt>
                <c:pt idx="43977">
                  <c:v>0.64631505787037036</c:v>
                </c:pt>
                <c:pt idx="43978">
                  <c:v>0.64631636574074069</c:v>
                </c:pt>
                <c:pt idx="43979">
                  <c:v>0.64631752314814817</c:v>
                </c:pt>
                <c:pt idx="43980">
                  <c:v>0.64631853009259266</c:v>
                </c:pt>
                <c:pt idx="43981">
                  <c:v>0.64631968750000002</c:v>
                </c:pt>
                <c:pt idx="43982">
                  <c:v>0.64632084490740738</c:v>
                </c:pt>
                <c:pt idx="43983">
                  <c:v>0.64632200231481474</c:v>
                </c:pt>
                <c:pt idx="43984">
                  <c:v>0.64632315972222232</c:v>
                </c:pt>
                <c:pt idx="43985">
                  <c:v>0.64632431712962968</c:v>
                </c:pt>
                <c:pt idx="43986">
                  <c:v>0.64632547453703704</c:v>
                </c:pt>
                <c:pt idx="43987">
                  <c:v>0.6463266319444444</c:v>
                </c:pt>
                <c:pt idx="43988">
                  <c:v>0.64632778935185187</c:v>
                </c:pt>
                <c:pt idx="43989">
                  <c:v>0.64632894675925934</c:v>
                </c:pt>
                <c:pt idx="43990">
                  <c:v>0.64633015046296305</c:v>
                </c:pt>
                <c:pt idx="43991">
                  <c:v>0.646331400462963</c:v>
                </c:pt>
                <c:pt idx="43992">
                  <c:v>0.64633252314814815</c:v>
                </c:pt>
                <c:pt idx="43993">
                  <c:v>0.64633358796296303</c:v>
                </c:pt>
                <c:pt idx="43994">
                  <c:v>0.64633473379629636</c:v>
                </c:pt>
                <c:pt idx="43995">
                  <c:v>0.64633589120370372</c:v>
                </c:pt>
                <c:pt idx="43996">
                  <c:v>0.64633704861111108</c:v>
                </c:pt>
                <c:pt idx="43997">
                  <c:v>0.64633820601851855</c:v>
                </c:pt>
                <c:pt idx="43998">
                  <c:v>0.64633936342592591</c:v>
                </c:pt>
                <c:pt idx="43999">
                  <c:v>0.64634052083333338</c:v>
                </c:pt>
                <c:pt idx="44000">
                  <c:v>0.64634167824074074</c:v>
                </c:pt>
                <c:pt idx="44001">
                  <c:v>0.64634283564814821</c:v>
                </c:pt>
                <c:pt idx="44002">
                  <c:v>0.64634399305555557</c:v>
                </c:pt>
                <c:pt idx="44003">
                  <c:v>0.64634515046296293</c:v>
                </c:pt>
                <c:pt idx="44004">
                  <c:v>0.64634657407407403</c:v>
                </c:pt>
                <c:pt idx="44005">
                  <c:v>0.64634761574074073</c:v>
                </c:pt>
                <c:pt idx="44006">
                  <c:v>0.64634871527777782</c:v>
                </c:pt>
                <c:pt idx="44007">
                  <c:v>0.64634978009259259</c:v>
                </c:pt>
                <c:pt idx="44008">
                  <c:v>0.64635093749999994</c:v>
                </c:pt>
                <c:pt idx="44009">
                  <c:v>0.64635209490740742</c:v>
                </c:pt>
                <c:pt idx="44010">
                  <c:v>0.64635325231481489</c:v>
                </c:pt>
                <c:pt idx="44011">
                  <c:v>0.64635440972222225</c:v>
                </c:pt>
                <c:pt idx="44012">
                  <c:v>0.6463555671296296</c:v>
                </c:pt>
                <c:pt idx="44013">
                  <c:v>0.64635672453703696</c:v>
                </c:pt>
                <c:pt idx="44014">
                  <c:v>0.64635788194444443</c:v>
                </c:pt>
                <c:pt idx="44015">
                  <c:v>0.64635903935185191</c:v>
                </c:pt>
                <c:pt idx="44016">
                  <c:v>0.64636019675925926</c:v>
                </c:pt>
                <c:pt idx="44017">
                  <c:v>0.64636156249999999</c:v>
                </c:pt>
                <c:pt idx="44018">
                  <c:v>0.64636266203703696</c:v>
                </c:pt>
                <c:pt idx="44019">
                  <c:v>0.64636422453703701</c:v>
                </c:pt>
                <c:pt idx="44020">
                  <c:v>0.64636486111111113</c:v>
                </c:pt>
                <c:pt idx="44021">
                  <c:v>0.64636619212962965</c:v>
                </c:pt>
                <c:pt idx="44022">
                  <c:v>0.64636714120370364</c:v>
                </c:pt>
                <c:pt idx="44023">
                  <c:v>0.64636829861111111</c:v>
                </c:pt>
                <c:pt idx="44024">
                  <c:v>0.64636945601851858</c:v>
                </c:pt>
                <c:pt idx="44025">
                  <c:v>0.64637061342592594</c:v>
                </c:pt>
                <c:pt idx="44026">
                  <c:v>0.6463717708333333</c:v>
                </c:pt>
                <c:pt idx="44027">
                  <c:v>0.64637292824074077</c:v>
                </c:pt>
                <c:pt idx="44028">
                  <c:v>0.64637408564814813</c:v>
                </c:pt>
                <c:pt idx="44029">
                  <c:v>0.6463752430555556</c:v>
                </c:pt>
                <c:pt idx="44030">
                  <c:v>0.64637640046296296</c:v>
                </c:pt>
                <c:pt idx="44031">
                  <c:v>0.64637755787037032</c:v>
                </c:pt>
                <c:pt idx="44032">
                  <c:v>0.64637898148148143</c:v>
                </c:pt>
                <c:pt idx="44033">
                  <c:v>0.64638002314814813</c:v>
                </c:pt>
                <c:pt idx="44034">
                  <c:v>0.6463811805555556</c:v>
                </c:pt>
                <c:pt idx="44035">
                  <c:v>0.64638233796296296</c:v>
                </c:pt>
                <c:pt idx="44036">
                  <c:v>0.64638334490740745</c:v>
                </c:pt>
                <c:pt idx="44037">
                  <c:v>0.64638450231481481</c:v>
                </c:pt>
                <c:pt idx="44038">
                  <c:v>0.64638565972222217</c:v>
                </c:pt>
                <c:pt idx="44039">
                  <c:v>0.64638681712962964</c:v>
                </c:pt>
                <c:pt idx="44040">
                  <c:v>0.64638797453703711</c:v>
                </c:pt>
                <c:pt idx="44041">
                  <c:v>0.64638913194444447</c:v>
                </c:pt>
                <c:pt idx="44042">
                  <c:v>0.64639028935185183</c:v>
                </c:pt>
                <c:pt idx="44043">
                  <c:v>0.64639144675925919</c:v>
                </c:pt>
                <c:pt idx="44044">
                  <c:v>0.64639260416666666</c:v>
                </c:pt>
                <c:pt idx="44045">
                  <c:v>0.64639376157407413</c:v>
                </c:pt>
                <c:pt idx="44046">
                  <c:v>0.64639506944444447</c:v>
                </c:pt>
                <c:pt idx="44047">
                  <c:v>0.64639611111111117</c:v>
                </c:pt>
                <c:pt idx="44048">
                  <c:v>0.64639732638888892</c:v>
                </c:pt>
                <c:pt idx="44049">
                  <c:v>0.64639842592592589</c:v>
                </c:pt>
                <c:pt idx="44050">
                  <c:v>0.64639954861111115</c:v>
                </c:pt>
                <c:pt idx="44051">
                  <c:v>0.64640070601851851</c:v>
                </c:pt>
                <c:pt idx="44052">
                  <c:v>0.64640186342592587</c:v>
                </c:pt>
                <c:pt idx="44053">
                  <c:v>0.64640302083333334</c:v>
                </c:pt>
                <c:pt idx="44054">
                  <c:v>0.64640417824074081</c:v>
                </c:pt>
                <c:pt idx="44055">
                  <c:v>0.64640533564814817</c:v>
                </c:pt>
                <c:pt idx="44056">
                  <c:v>0.64640649305555553</c:v>
                </c:pt>
                <c:pt idx="44057">
                  <c:v>0.646407650462963</c:v>
                </c:pt>
                <c:pt idx="44058">
                  <c:v>0.64640880787037036</c:v>
                </c:pt>
                <c:pt idx="44059">
                  <c:v>0.64640996527777783</c:v>
                </c:pt>
                <c:pt idx="44060">
                  <c:v>0.64641121527777778</c:v>
                </c:pt>
                <c:pt idx="44061">
                  <c:v>0.64641248842592591</c:v>
                </c:pt>
                <c:pt idx="44062">
                  <c:v>0.64641347222222223</c:v>
                </c:pt>
                <c:pt idx="44063">
                  <c:v>0.6464146296296297</c:v>
                </c:pt>
                <c:pt idx="44064">
                  <c:v>0.64641575231481485</c:v>
                </c:pt>
                <c:pt idx="44065">
                  <c:v>0.64641692129629624</c:v>
                </c:pt>
                <c:pt idx="44066">
                  <c:v>0.64641806712962968</c:v>
                </c:pt>
                <c:pt idx="44067">
                  <c:v>0.64641922453703704</c:v>
                </c:pt>
                <c:pt idx="44068">
                  <c:v>0.6464203819444444</c:v>
                </c:pt>
                <c:pt idx="44069">
                  <c:v>0.64642153935185187</c:v>
                </c:pt>
                <c:pt idx="44070">
                  <c:v>0.64642269675925923</c:v>
                </c:pt>
                <c:pt idx="44071">
                  <c:v>0.6464238541666667</c:v>
                </c:pt>
                <c:pt idx="44072">
                  <c:v>0.64642501157407406</c:v>
                </c:pt>
                <c:pt idx="44073">
                  <c:v>0.64642616898148142</c:v>
                </c:pt>
                <c:pt idx="44074">
                  <c:v>0.64642737268518513</c:v>
                </c:pt>
                <c:pt idx="44075">
                  <c:v>0.64642858796296299</c:v>
                </c:pt>
                <c:pt idx="44076">
                  <c:v>0.64642965277777775</c:v>
                </c:pt>
                <c:pt idx="44077">
                  <c:v>0.64643081018518522</c:v>
                </c:pt>
                <c:pt idx="44078">
                  <c:v>0.64643210648148142</c:v>
                </c:pt>
                <c:pt idx="44079">
                  <c:v>0.64643311342592602</c:v>
                </c:pt>
                <c:pt idx="44080">
                  <c:v>0.64643427083333338</c:v>
                </c:pt>
                <c:pt idx="44081">
                  <c:v>0.64643542824074074</c:v>
                </c:pt>
                <c:pt idx="44082">
                  <c:v>0.6464365856481481</c:v>
                </c:pt>
                <c:pt idx="44083">
                  <c:v>0.64643774305555557</c:v>
                </c:pt>
                <c:pt idx="44084">
                  <c:v>0.64643890046296304</c:v>
                </c:pt>
                <c:pt idx="44085">
                  <c:v>0.6464400578703704</c:v>
                </c:pt>
                <c:pt idx="44086">
                  <c:v>0.64644121527777776</c:v>
                </c:pt>
                <c:pt idx="44087">
                  <c:v>0.64644237268518523</c:v>
                </c:pt>
                <c:pt idx="44088">
                  <c:v>0.64644353009259259</c:v>
                </c:pt>
                <c:pt idx="44089">
                  <c:v>0.6464447337962963</c:v>
                </c:pt>
                <c:pt idx="44090">
                  <c:v>0.64644605324074067</c:v>
                </c:pt>
                <c:pt idx="44091">
                  <c:v>0.64644703703703699</c:v>
                </c:pt>
                <c:pt idx="44092">
                  <c:v>0.64644831018518512</c:v>
                </c:pt>
                <c:pt idx="44093">
                  <c:v>0.64644931712962961</c:v>
                </c:pt>
                <c:pt idx="44094">
                  <c:v>0.64645047453703708</c:v>
                </c:pt>
                <c:pt idx="44095">
                  <c:v>0.64645163194444444</c:v>
                </c:pt>
                <c:pt idx="44096">
                  <c:v>0.64645278935185191</c:v>
                </c:pt>
                <c:pt idx="44097">
                  <c:v>0.64645394675925927</c:v>
                </c:pt>
                <c:pt idx="44098">
                  <c:v>0.64645510416666663</c:v>
                </c:pt>
                <c:pt idx="44099">
                  <c:v>0.6464562615740741</c:v>
                </c:pt>
                <c:pt idx="44100">
                  <c:v>0.64645741898148146</c:v>
                </c:pt>
                <c:pt idx="44101">
                  <c:v>0.64645857638888893</c:v>
                </c:pt>
                <c:pt idx="44102">
                  <c:v>0.64645973379629629</c:v>
                </c:pt>
                <c:pt idx="44103">
                  <c:v>0.64646098379629624</c:v>
                </c:pt>
                <c:pt idx="44104">
                  <c:v>0.6464621990740741</c:v>
                </c:pt>
                <c:pt idx="44105">
                  <c:v>0.64646325231481483</c:v>
                </c:pt>
                <c:pt idx="44106">
                  <c:v>0.64646439814814816</c:v>
                </c:pt>
                <c:pt idx="44107">
                  <c:v>0.64646552083333331</c:v>
                </c:pt>
                <c:pt idx="44108">
                  <c:v>0.64646667824074067</c:v>
                </c:pt>
                <c:pt idx="44109">
                  <c:v>0.64646783564814814</c:v>
                </c:pt>
                <c:pt idx="44110">
                  <c:v>0.64646899305555561</c:v>
                </c:pt>
                <c:pt idx="44111">
                  <c:v>0.64647015046296297</c:v>
                </c:pt>
                <c:pt idx="44112">
                  <c:v>0.64647130787037033</c:v>
                </c:pt>
                <c:pt idx="44113">
                  <c:v>0.6464724652777778</c:v>
                </c:pt>
                <c:pt idx="44114">
                  <c:v>0.64647362268518527</c:v>
                </c:pt>
                <c:pt idx="44115">
                  <c:v>0.64647478009259263</c:v>
                </c:pt>
                <c:pt idx="44116">
                  <c:v>0.64647593749999999</c:v>
                </c:pt>
                <c:pt idx="44117">
                  <c:v>0.64647731481481485</c:v>
                </c:pt>
                <c:pt idx="44118">
                  <c:v>0.64647828703703702</c:v>
                </c:pt>
                <c:pt idx="44119">
                  <c:v>0.64647940972222229</c:v>
                </c:pt>
                <c:pt idx="44120">
                  <c:v>0.6464807754629629</c:v>
                </c:pt>
                <c:pt idx="44121">
                  <c:v>0.64648172453703701</c:v>
                </c:pt>
                <c:pt idx="44122">
                  <c:v>0.64648288194444448</c:v>
                </c:pt>
                <c:pt idx="44123">
                  <c:v>0.64648403935185184</c:v>
                </c:pt>
                <c:pt idx="44124">
                  <c:v>0.64648519675925931</c:v>
                </c:pt>
                <c:pt idx="44125">
                  <c:v>0.64648635416666667</c:v>
                </c:pt>
                <c:pt idx="44126">
                  <c:v>0.64648751157407414</c:v>
                </c:pt>
                <c:pt idx="44127">
                  <c:v>0.6464886689814815</c:v>
                </c:pt>
                <c:pt idx="44128">
                  <c:v>0.64648982638888886</c:v>
                </c:pt>
                <c:pt idx="44129">
                  <c:v>0.64649098379629633</c:v>
                </c:pt>
                <c:pt idx="44130">
                  <c:v>0.64649214120370369</c:v>
                </c:pt>
                <c:pt idx="44131">
                  <c:v>0.64649363425925932</c:v>
                </c:pt>
                <c:pt idx="44132">
                  <c:v>0.64649446759259266</c:v>
                </c:pt>
                <c:pt idx="44133">
                  <c:v>0.64649582175925924</c:v>
                </c:pt>
                <c:pt idx="44134">
                  <c:v>0.64649697916666671</c:v>
                </c:pt>
                <c:pt idx="44135">
                  <c:v>0.64649792824074082</c:v>
                </c:pt>
                <c:pt idx="44136">
                  <c:v>0.64649908564814818</c:v>
                </c:pt>
                <c:pt idx="44137">
                  <c:v>0.64650024305555553</c:v>
                </c:pt>
                <c:pt idx="44138">
                  <c:v>0.64650140046296289</c:v>
                </c:pt>
                <c:pt idx="44139">
                  <c:v>0.64650255787037036</c:v>
                </c:pt>
                <c:pt idx="44140">
                  <c:v>0.64650371527777784</c:v>
                </c:pt>
                <c:pt idx="44141">
                  <c:v>0.64650487268518519</c:v>
                </c:pt>
                <c:pt idx="44142">
                  <c:v>0.64650603009259255</c:v>
                </c:pt>
                <c:pt idx="44143">
                  <c:v>0.64650718750000002</c:v>
                </c:pt>
                <c:pt idx="44144">
                  <c:v>0.6465083449074075</c:v>
                </c:pt>
                <c:pt idx="44145">
                  <c:v>0.64650959490740734</c:v>
                </c:pt>
                <c:pt idx="44146">
                  <c:v>0.64651114583333336</c:v>
                </c:pt>
                <c:pt idx="44147">
                  <c:v>0.64651185185185189</c:v>
                </c:pt>
                <c:pt idx="44148">
                  <c:v>0.64651306712962964</c:v>
                </c:pt>
                <c:pt idx="44149">
                  <c:v>0.64651413194444451</c:v>
                </c:pt>
                <c:pt idx="44150">
                  <c:v>0.64651528935185187</c:v>
                </c:pt>
                <c:pt idx="44151">
                  <c:v>0.64651644675925923</c:v>
                </c:pt>
                <c:pt idx="44152">
                  <c:v>0.6465176041666667</c:v>
                </c:pt>
                <c:pt idx="44153">
                  <c:v>0.64651876157407406</c:v>
                </c:pt>
                <c:pt idx="44154">
                  <c:v>0.64651991898148153</c:v>
                </c:pt>
                <c:pt idx="44155">
                  <c:v>0.64652107638888889</c:v>
                </c:pt>
                <c:pt idx="44156">
                  <c:v>0.64652223379629625</c:v>
                </c:pt>
                <c:pt idx="44157">
                  <c:v>0.64652339120370372</c:v>
                </c:pt>
                <c:pt idx="44158">
                  <c:v>0.64652454861111108</c:v>
                </c:pt>
                <c:pt idx="44159">
                  <c:v>0.64652596064814816</c:v>
                </c:pt>
                <c:pt idx="44160">
                  <c:v>0.64652706018518524</c:v>
                </c:pt>
                <c:pt idx="44161">
                  <c:v>0.64652817129629625</c:v>
                </c:pt>
                <c:pt idx="44162">
                  <c:v>0.64652940972222228</c:v>
                </c:pt>
                <c:pt idx="44163">
                  <c:v>0.6465303356481481</c:v>
                </c:pt>
                <c:pt idx="44164">
                  <c:v>0.64653149305555557</c:v>
                </c:pt>
                <c:pt idx="44165">
                  <c:v>0.64653265046296293</c:v>
                </c:pt>
                <c:pt idx="44166">
                  <c:v>0.6465338078703704</c:v>
                </c:pt>
                <c:pt idx="44167">
                  <c:v>0.64653496527777776</c:v>
                </c:pt>
                <c:pt idx="44168">
                  <c:v>0.64653612268518512</c:v>
                </c:pt>
                <c:pt idx="44169">
                  <c:v>0.64653728009259259</c:v>
                </c:pt>
                <c:pt idx="44170">
                  <c:v>0.64653843750000006</c:v>
                </c:pt>
                <c:pt idx="44171">
                  <c:v>0.64653959490740742</c:v>
                </c:pt>
                <c:pt idx="44172">
                  <c:v>0.64654075231481478</c:v>
                </c:pt>
                <c:pt idx="44173">
                  <c:v>0.64654217592592589</c:v>
                </c:pt>
                <c:pt idx="44174">
                  <c:v>0.64654344907407402</c:v>
                </c:pt>
                <c:pt idx="44175">
                  <c:v>0.64654466435185187</c:v>
                </c:pt>
                <c:pt idx="44176">
                  <c:v>0.64654564814814819</c:v>
                </c:pt>
                <c:pt idx="44177">
                  <c:v>0.64654686342592593</c:v>
                </c:pt>
                <c:pt idx="44178">
                  <c:v>0.64654769675925927</c:v>
                </c:pt>
                <c:pt idx="44179">
                  <c:v>0.64654885416666674</c:v>
                </c:pt>
                <c:pt idx="44180">
                  <c:v>0.6465500115740741</c:v>
                </c:pt>
                <c:pt idx="44181">
                  <c:v>0.64655116898148146</c:v>
                </c:pt>
                <c:pt idx="44182">
                  <c:v>0.64655232638888893</c:v>
                </c:pt>
                <c:pt idx="44183">
                  <c:v>0.64655348379629629</c:v>
                </c:pt>
                <c:pt idx="44184">
                  <c:v>0.64655464120370376</c:v>
                </c:pt>
                <c:pt idx="44185">
                  <c:v>0.64655579861111112</c:v>
                </c:pt>
                <c:pt idx="44186">
                  <c:v>0.64655695601851848</c:v>
                </c:pt>
                <c:pt idx="44187">
                  <c:v>0.64655811342592595</c:v>
                </c:pt>
                <c:pt idx="44188">
                  <c:v>0.64655935185185187</c:v>
                </c:pt>
                <c:pt idx="44189">
                  <c:v>0.64656060185185193</c:v>
                </c:pt>
                <c:pt idx="44190">
                  <c:v>0.6465617013888888</c:v>
                </c:pt>
                <c:pt idx="44191">
                  <c:v>0.64656284722222224</c:v>
                </c:pt>
                <c:pt idx="44192">
                  <c:v>0.64656422453703699</c:v>
                </c:pt>
                <c:pt idx="44193">
                  <c:v>0.64656505787037033</c:v>
                </c:pt>
                <c:pt idx="44194">
                  <c:v>0.6465662152777778</c:v>
                </c:pt>
                <c:pt idx="44195">
                  <c:v>0.64656737268518516</c:v>
                </c:pt>
                <c:pt idx="44196">
                  <c:v>0.64656853009259263</c:v>
                </c:pt>
                <c:pt idx="44197">
                  <c:v>0.64656968749999999</c:v>
                </c:pt>
                <c:pt idx="44198">
                  <c:v>0.64657084490740735</c:v>
                </c:pt>
                <c:pt idx="44199">
                  <c:v>0.64657200231481482</c:v>
                </c:pt>
                <c:pt idx="44200">
                  <c:v>0.64657315972222229</c:v>
                </c:pt>
                <c:pt idx="44201">
                  <c:v>0.64657431712962965</c:v>
                </c:pt>
                <c:pt idx="44202">
                  <c:v>0.64657547453703701</c:v>
                </c:pt>
                <c:pt idx="44203">
                  <c:v>0.64657706018518524</c:v>
                </c:pt>
                <c:pt idx="44204">
                  <c:v>0.64657813657407415</c:v>
                </c:pt>
                <c:pt idx="44205">
                  <c:v>0.64657927083333333</c:v>
                </c:pt>
                <c:pt idx="44206">
                  <c:v>0.64658015046296302</c:v>
                </c:pt>
                <c:pt idx="44207">
                  <c:v>0.64658135416666662</c:v>
                </c:pt>
                <c:pt idx="44208">
                  <c:v>0.6465824189814815</c:v>
                </c:pt>
                <c:pt idx="44209">
                  <c:v>0.64658357638888897</c:v>
                </c:pt>
                <c:pt idx="44210">
                  <c:v>0.64658473379629633</c:v>
                </c:pt>
                <c:pt idx="44211">
                  <c:v>0.64658589120370369</c:v>
                </c:pt>
                <c:pt idx="44212">
                  <c:v>0.64658704861111105</c:v>
                </c:pt>
                <c:pt idx="44213">
                  <c:v>0.64658820601851852</c:v>
                </c:pt>
                <c:pt idx="44214">
                  <c:v>0.64658936342592599</c:v>
                </c:pt>
                <c:pt idx="44215">
                  <c:v>0.64659052083333335</c:v>
                </c:pt>
                <c:pt idx="44216">
                  <c:v>0.64659167824074071</c:v>
                </c:pt>
                <c:pt idx="44217">
                  <c:v>0.64659283564814818</c:v>
                </c:pt>
                <c:pt idx="44218">
                  <c:v>0.64659399305555554</c:v>
                </c:pt>
                <c:pt idx="44219">
                  <c:v>0.64659519675925925</c:v>
                </c:pt>
                <c:pt idx="44220">
                  <c:v>0.64659646990740738</c:v>
                </c:pt>
                <c:pt idx="44221">
                  <c:v>0.64659774305555551</c:v>
                </c:pt>
                <c:pt idx="44222">
                  <c:v>0.64659901620370364</c:v>
                </c:pt>
                <c:pt idx="44223">
                  <c:v>0.64659978009259256</c:v>
                </c:pt>
                <c:pt idx="44224">
                  <c:v>0.64660093750000003</c:v>
                </c:pt>
                <c:pt idx="44225">
                  <c:v>0.64660209490740739</c:v>
                </c:pt>
                <c:pt idx="44226">
                  <c:v>0.64660325231481486</c:v>
                </c:pt>
                <c:pt idx="44227">
                  <c:v>0.64660440972222222</c:v>
                </c:pt>
                <c:pt idx="44228">
                  <c:v>0.64660556712962958</c:v>
                </c:pt>
                <c:pt idx="44229">
                  <c:v>0.64660672453703705</c:v>
                </c:pt>
                <c:pt idx="44230">
                  <c:v>0.64660788194444452</c:v>
                </c:pt>
                <c:pt idx="44231">
                  <c:v>0.64660903935185188</c:v>
                </c:pt>
                <c:pt idx="44232">
                  <c:v>0.64661019675925924</c:v>
                </c:pt>
                <c:pt idx="44233">
                  <c:v>0.64661163194444449</c:v>
                </c:pt>
                <c:pt idx="44234">
                  <c:v>0.64661251157407407</c:v>
                </c:pt>
                <c:pt idx="44235">
                  <c:v>0.64661369212962971</c:v>
                </c:pt>
                <c:pt idx="44236">
                  <c:v>0.64661488425925928</c:v>
                </c:pt>
                <c:pt idx="44237">
                  <c:v>0.64661598379629626</c:v>
                </c:pt>
                <c:pt idx="44238">
                  <c:v>0.64661714120370373</c:v>
                </c:pt>
                <c:pt idx="44239">
                  <c:v>0.6466182986111112</c:v>
                </c:pt>
                <c:pt idx="44240">
                  <c:v>0.64661945601851856</c:v>
                </c:pt>
                <c:pt idx="44241">
                  <c:v>0.64662061342592592</c:v>
                </c:pt>
                <c:pt idx="44242">
                  <c:v>0.64662177083333328</c:v>
                </c:pt>
                <c:pt idx="44243">
                  <c:v>0.64662292824074075</c:v>
                </c:pt>
                <c:pt idx="44244">
                  <c:v>0.64662408564814822</c:v>
                </c:pt>
                <c:pt idx="44245">
                  <c:v>0.64662524305555558</c:v>
                </c:pt>
                <c:pt idx="44246">
                  <c:v>0.64662640046296294</c:v>
                </c:pt>
                <c:pt idx="44247">
                  <c:v>0.64662766203703703</c:v>
                </c:pt>
                <c:pt idx="44248">
                  <c:v>0.6466288194444445</c:v>
                </c:pt>
                <c:pt idx="44249">
                  <c:v>0.64663003472222225</c:v>
                </c:pt>
                <c:pt idx="44250">
                  <c:v>0.64663148148148142</c:v>
                </c:pt>
                <c:pt idx="44251">
                  <c:v>0.64663218749999996</c:v>
                </c:pt>
                <c:pt idx="44252">
                  <c:v>0.64663334490740743</c:v>
                </c:pt>
                <c:pt idx="44253">
                  <c:v>0.64663450231481479</c:v>
                </c:pt>
                <c:pt idx="44254">
                  <c:v>0.64663565972222226</c:v>
                </c:pt>
                <c:pt idx="44255">
                  <c:v>0.64663681712962962</c:v>
                </c:pt>
                <c:pt idx="44256">
                  <c:v>0.64663797453703709</c:v>
                </c:pt>
                <c:pt idx="44257">
                  <c:v>0.64663913194444445</c:v>
                </c:pt>
                <c:pt idx="44258">
                  <c:v>0.6466402893518518</c:v>
                </c:pt>
                <c:pt idx="44259">
                  <c:v>0.64664144675925928</c:v>
                </c:pt>
                <c:pt idx="44260">
                  <c:v>0.64664260416666675</c:v>
                </c:pt>
                <c:pt idx="44261">
                  <c:v>0.6466443287037037</c:v>
                </c:pt>
                <c:pt idx="44262">
                  <c:v>0.64664502314814809</c:v>
                </c:pt>
                <c:pt idx="44263">
                  <c:v>0.64664612268518518</c:v>
                </c:pt>
                <c:pt idx="44264">
                  <c:v>0.64664728009259254</c:v>
                </c:pt>
                <c:pt idx="44265">
                  <c:v>0.64664846064814818</c:v>
                </c:pt>
                <c:pt idx="44266">
                  <c:v>0.64664954861111112</c:v>
                </c:pt>
                <c:pt idx="44267">
                  <c:v>0.64665070601851848</c:v>
                </c:pt>
                <c:pt idx="44268">
                  <c:v>0.64665186342592595</c:v>
                </c:pt>
                <c:pt idx="44269">
                  <c:v>0.64665302083333343</c:v>
                </c:pt>
                <c:pt idx="44270">
                  <c:v>0.64665417824074078</c:v>
                </c:pt>
                <c:pt idx="44271">
                  <c:v>0.64665533564814814</c:v>
                </c:pt>
                <c:pt idx="44272">
                  <c:v>0.6466564930555555</c:v>
                </c:pt>
                <c:pt idx="44273">
                  <c:v>0.64665765046296297</c:v>
                </c:pt>
                <c:pt idx="44274">
                  <c:v>0.64665880787037044</c:v>
                </c:pt>
                <c:pt idx="44275">
                  <c:v>0.6466599652777778</c:v>
                </c:pt>
                <c:pt idx="44276">
                  <c:v>0.64666168981481487</c:v>
                </c:pt>
                <c:pt idx="44277">
                  <c:v>0.64666245370370368</c:v>
                </c:pt>
                <c:pt idx="44278">
                  <c:v>0.64666343749999999</c:v>
                </c:pt>
                <c:pt idx="44279">
                  <c:v>0.64666459490740746</c:v>
                </c:pt>
                <c:pt idx="44280">
                  <c:v>0.64666585648148145</c:v>
                </c:pt>
                <c:pt idx="44281">
                  <c:v>0.64666690972222218</c:v>
                </c:pt>
                <c:pt idx="44282">
                  <c:v>0.64666806712962965</c:v>
                </c:pt>
                <c:pt idx="44283">
                  <c:v>0.64666922453703701</c:v>
                </c:pt>
                <c:pt idx="44284">
                  <c:v>0.64667038194444448</c:v>
                </c:pt>
                <c:pt idx="44285">
                  <c:v>0.64667153935185184</c:v>
                </c:pt>
                <c:pt idx="44286">
                  <c:v>0.64667269675925931</c:v>
                </c:pt>
                <c:pt idx="44287">
                  <c:v>0.64667385416666667</c:v>
                </c:pt>
                <c:pt idx="44288">
                  <c:v>0.64667501157407403</c:v>
                </c:pt>
                <c:pt idx="44289">
                  <c:v>0.6466761689814815</c:v>
                </c:pt>
                <c:pt idx="44290">
                  <c:v>0.64667732638888886</c:v>
                </c:pt>
                <c:pt idx="44291">
                  <c:v>0.64667864583333334</c:v>
                </c:pt>
                <c:pt idx="44292">
                  <c:v>0.64667987268518523</c:v>
                </c:pt>
                <c:pt idx="44293">
                  <c:v>0.64668090277777779</c:v>
                </c:pt>
                <c:pt idx="44294">
                  <c:v>0.64668206018518526</c:v>
                </c:pt>
                <c:pt idx="44295">
                  <c:v>0.64668311342592599</c:v>
                </c:pt>
                <c:pt idx="44296">
                  <c:v>0.64668427083333335</c:v>
                </c:pt>
                <c:pt idx="44297">
                  <c:v>0.64668542824074071</c:v>
                </c:pt>
                <c:pt idx="44298">
                  <c:v>0.64668658564814807</c:v>
                </c:pt>
                <c:pt idx="44299">
                  <c:v>0.64668774305555554</c:v>
                </c:pt>
                <c:pt idx="44300">
                  <c:v>0.64668890046296301</c:v>
                </c:pt>
                <c:pt idx="44301">
                  <c:v>0.64669005787037037</c:v>
                </c:pt>
                <c:pt idx="44302">
                  <c:v>0.64669121527777773</c:v>
                </c:pt>
                <c:pt idx="44303">
                  <c:v>0.6466923726851852</c:v>
                </c:pt>
                <c:pt idx="44304">
                  <c:v>0.64669353009259267</c:v>
                </c:pt>
                <c:pt idx="44305">
                  <c:v>0.64669497685185184</c:v>
                </c:pt>
                <c:pt idx="44306">
                  <c:v>0.64669594907407402</c:v>
                </c:pt>
                <c:pt idx="44307">
                  <c:v>0.6466970486111111</c:v>
                </c:pt>
                <c:pt idx="44308">
                  <c:v>0.6466984375</c:v>
                </c:pt>
                <c:pt idx="44309">
                  <c:v>0.64669931712962969</c:v>
                </c:pt>
                <c:pt idx="44310">
                  <c:v>0.64670047453703705</c:v>
                </c:pt>
                <c:pt idx="44311">
                  <c:v>0.64670163194444441</c:v>
                </c:pt>
                <c:pt idx="44312">
                  <c:v>0.64670278935185188</c:v>
                </c:pt>
                <c:pt idx="44313">
                  <c:v>0.64670394675925924</c:v>
                </c:pt>
                <c:pt idx="44314">
                  <c:v>0.64670510416666671</c:v>
                </c:pt>
                <c:pt idx="44315">
                  <c:v>0.64670626157407407</c:v>
                </c:pt>
                <c:pt idx="44316">
                  <c:v>0.64670741898148154</c:v>
                </c:pt>
                <c:pt idx="44317">
                  <c:v>0.6467085763888889</c:v>
                </c:pt>
                <c:pt idx="44318">
                  <c:v>0.64670973379629626</c:v>
                </c:pt>
                <c:pt idx="44319">
                  <c:v>0.64671111111111113</c:v>
                </c:pt>
                <c:pt idx="44320">
                  <c:v>0.6467122685185186</c:v>
                </c:pt>
                <c:pt idx="44321">
                  <c:v>0.64671320601851856</c:v>
                </c:pt>
                <c:pt idx="44322">
                  <c:v>0.64671449074074072</c:v>
                </c:pt>
                <c:pt idx="44323">
                  <c:v>0.64671552083333328</c:v>
                </c:pt>
                <c:pt idx="44324">
                  <c:v>0.64671667824074075</c:v>
                </c:pt>
                <c:pt idx="44325">
                  <c:v>0.64671783564814822</c:v>
                </c:pt>
                <c:pt idx="44326">
                  <c:v>0.64671899305555558</c:v>
                </c:pt>
                <c:pt idx="44327">
                  <c:v>0.64672015046296294</c:v>
                </c:pt>
                <c:pt idx="44328">
                  <c:v>0.6467213078703703</c:v>
                </c:pt>
                <c:pt idx="44329">
                  <c:v>0.64672246527777777</c:v>
                </c:pt>
                <c:pt idx="44330">
                  <c:v>0.64672362268518524</c:v>
                </c:pt>
                <c:pt idx="44331">
                  <c:v>0.6467247800925926</c:v>
                </c:pt>
                <c:pt idx="44332">
                  <c:v>0.64672593749999996</c:v>
                </c:pt>
                <c:pt idx="44333">
                  <c:v>0.64672709490740743</c:v>
                </c:pt>
                <c:pt idx="44334">
                  <c:v>0.64672827546296296</c:v>
                </c:pt>
                <c:pt idx="44335">
                  <c:v>0.64672947916666668</c:v>
                </c:pt>
                <c:pt idx="44336">
                  <c:v>0.646730625</c:v>
                </c:pt>
                <c:pt idx="44337">
                  <c:v>0.64673177083333333</c:v>
                </c:pt>
                <c:pt idx="44338">
                  <c:v>0.64673288194444445</c:v>
                </c:pt>
                <c:pt idx="44339">
                  <c:v>0.64673403935185192</c:v>
                </c:pt>
                <c:pt idx="44340">
                  <c:v>0.64673519675925928</c:v>
                </c:pt>
                <c:pt idx="44341">
                  <c:v>0.64673635416666664</c:v>
                </c:pt>
                <c:pt idx="44342">
                  <c:v>0.64673751157407411</c:v>
                </c:pt>
                <c:pt idx="44343">
                  <c:v>0.64673866898148147</c:v>
                </c:pt>
                <c:pt idx="44344">
                  <c:v>0.64673982638888894</c:v>
                </c:pt>
                <c:pt idx="44345">
                  <c:v>0.6467409837962963</c:v>
                </c:pt>
                <c:pt idx="44346">
                  <c:v>0.64674214120370366</c:v>
                </c:pt>
                <c:pt idx="44347">
                  <c:v>0.64674329861111113</c:v>
                </c:pt>
                <c:pt idx="44348">
                  <c:v>0.64674474537037041</c:v>
                </c:pt>
                <c:pt idx="44349">
                  <c:v>0.64674584490740739</c:v>
                </c:pt>
                <c:pt idx="44350">
                  <c:v>0.64674699074074071</c:v>
                </c:pt>
                <c:pt idx="44351">
                  <c:v>0.64674803240740741</c:v>
                </c:pt>
                <c:pt idx="44352">
                  <c:v>0.64674908564814815</c:v>
                </c:pt>
                <c:pt idx="44353">
                  <c:v>0.64675024305555551</c:v>
                </c:pt>
                <c:pt idx="44354">
                  <c:v>0.64675140046296298</c:v>
                </c:pt>
                <c:pt idx="44355">
                  <c:v>0.64675255787037045</c:v>
                </c:pt>
                <c:pt idx="44356">
                  <c:v>0.64675371527777781</c:v>
                </c:pt>
                <c:pt idx="44357">
                  <c:v>0.64675487268518517</c:v>
                </c:pt>
                <c:pt idx="44358">
                  <c:v>0.64675603009259253</c:v>
                </c:pt>
                <c:pt idx="44359">
                  <c:v>0.6467571875</c:v>
                </c:pt>
                <c:pt idx="44360">
                  <c:v>0.64675834490740747</c:v>
                </c:pt>
                <c:pt idx="44361">
                  <c:v>0.64675950231481483</c:v>
                </c:pt>
                <c:pt idx="44362">
                  <c:v>0.64676071759259257</c:v>
                </c:pt>
                <c:pt idx="44363">
                  <c:v>0.64676181712962966</c:v>
                </c:pt>
                <c:pt idx="44364">
                  <c:v>0.64676319444444441</c:v>
                </c:pt>
                <c:pt idx="44365">
                  <c:v>0.64676423611111111</c:v>
                </c:pt>
                <c:pt idx="44366">
                  <c:v>0.64676528935185185</c:v>
                </c:pt>
                <c:pt idx="44367">
                  <c:v>0.64676644675925921</c:v>
                </c:pt>
                <c:pt idx="44368">
                  <c:v>0.64676760416666668</c:v>
                </c:pt>
                <c:pt idx="44369">
                  <c:v>0.64676876157407415</c:v>
                </c:pt>
                <c:pt idx="44370">
                  <c:v>0.64676991898148151</c:v>
                </c:pt>
                <c:pt idx="44371">
                  <c:v>0.64677107638888887</c:v>
                </c:pt>
                <c:pt idx="44372">
                  <c:v>0.64677223379629634</c:v>
                </c:pt>
                <c:pt idx="44373">
                  <c:v>0.6467733912037037</c:v>
                </c:pt>
                <c:pt idx="44374">
                  <c:v>0.64677454861111117</c:v>
                </c:pt>
                <c:pt idx="44375">
                  <c:v>0.64677570601851853</c:v>
                </c:pt>
                <c:pt idx="44376">
                  <c:v>0.6467773726851852</c:v>
                </c:pt>
                <c:pt idx="44377">
                  <c:v>0.64677813657407413</c:v>
                </c:pt>
                <c:pt idx="44378">
                  <c:v>0.64677929398148148</c:v>
                </c:pt>
                <c:pt idx="44379">
                  <c:v>0.64678038194444443</c:v>
                </c:pt>
                <c:pt idx="44380">
                  <c:v>0.6467815393518519</c:v>
                </c:pt>
                <c:pt idx="44381">
                  <c:v>0.64678265046296302</c:v>
                </c:pt>
                <c:pt idx="44382">
                  <c:v>0.64678380787037038</c:v>
                </c:pt>
                <c:pt idx="44383">
                  <c:v>0.64678496527777773</c:v>
                </c:pt>
                <c:pt idx="44384">
                  <c:v>0.64678612268518521</c:v>
                </c:pt>
                <c:pt idx="44385">
                  <c:v>0.64678728009259256</c:v>
                </c:pt>
                <c:pt idx="44386">
                  <c:v>0.64678843750000004</c:v>
                </c:pt>
                <c:pt idx="44387">
                  <c:v>0.64678959490740739</c:v>
                </c:pt>
                <c:pt idx="44388">
                  <c:v>0.64679075231481475</c:v>
                </c:pt>
                <c:pt idx="44389">
                  <c:v>0.64679190972222222</c:v>
                </c:pt>
                <c:pt idx="44390">
                  <c:v>0.6467930671296297</c:v>
                </c:pt>
                <c:pt idx="44391">
                  <c:v>0.64679462962962964</c:v>
                </c:pt>
                <c:pt idx="44392">
                  <c:v>0.64679565972222219</c:v>
                </c:pt>
                <c:pt idx="44393">
                  <c:v>0.64679653935185177</c:v>
                </c:pt>
                <c:pt idx="44394">
                  <c:v>0.64679771990740742</c:v>
                </c:pt>
                <c:pt idx="44395">
                  <c:v>0.64679885416666671</c:v>
                </c:pt>
                <c:pt idx="44396">
                  <c:v>0.64680001157407407</c:v>
                </c:pt>
                <c:pt idx="44397">
                  <c:v>0.64680116898148143</c:v>
                </c:pt>
                <c:pt idx="44398">
                  <c:v>0.6468023263888889</c:v>
                </c:pt>
                <c:pt idx="44399">
                  <c:v>0.64680348379629637</c:v>
                </c:pt>
                <c:pt idx="44400">
                  <c:v>0.64680464120370373</c:v>
                </c:pt>
                <c:pt idx="44401">
                  <c:v>0.64680581018518513</c:v>
                </c:pt>
                <c:pt idx="44402">
                  <c:v>0.64680695601851856</c:v>
                </c:pt>
                <c:pt idx="44403">
                  <c:v>0.6468081365740741</c:v>
                </c:pt>
                <c:pt idx="44404">
                  <c:v>0.64680927083333339</c:v>
                </c:pt>
                <c:pt idx="44405">
                  <c:v>0.64681054398148141</c:v>
                </c:pt>
                <c:pt idx="44406">
                  <c:v>0.64681163194444447</c:v>
                </c:pt>
                <c:pt idx="44407">
                  <c:v>0.64681274305555558</c:v>
                </c:pt>
                <c:pt idx="44408">
                  <c:v>0.64681395833333333</c:v>
                </c:pt>
                <c:pt idx="44409">
                  <c:v>0.6468152777777777</c:v>
                </c:pt>
                <c:pt idx="44410">
                  <c:v>0.64681621527777777</c:v>
                </c:pt>
                <c:pt idx="44411">
                  <c:v>0.64681737268518524</c:v>
                </c:pt>
                <c:pt idx="44412">
                  <c:v>0.6468185300925926</c:v>
                </c:pt>
                <c:pt idx="44413">
                  <c:v>0.64681968749999996</c:v>
                </c:pt>
                <c:pt idx="44414">
                  <c:v>0.64682084490740743</c:v>
                </c:pt>
                <c:pt idx="44415">
                  <c:v>0.64682200231481479</c:v>
                </c:pt>
                <c:pt idx="44416">
                  <c:v>0.64682315972222226</c:v>
                </c:pt>
                <c:pt idx="44417">
                  <c:v>0.64682431712962962</c:v>
                </c:pt>
                <c:pt idx="44418">
                  <c:v>0.64682547453703698</c:v>
                </c:pt>
                <c:pt idx="44419">
                  <c:v>0.64682663194444445</c:v>
                </c:pt>
                <c:pt idx="44420">
                  <c:v>0.64682790509259258</c:v>
                </c:pt>
                <c:pt idx="44421">
                  <c:v>0.64682951388888887</c:v>
                </c:pt>
                <c:pt idx="44422">
                  <c:v>0.64683015046296299</c:v>
                </c:pt>
                <c:pt idx="44423">
                  <c:v>0.64683130787037035</c:v>
                </c:pt>
                <c:pt idx="44424">
                  <c:v>0.64683241898148147</c:v>
                </c:pt>
                <c:pt idx="44425">
                  <c:v>0.64683357638888894</c:v>
                </c:pt>
                <c:pt idx="44426">
                  <c:v>0.6468347337962963</c:v>
                </c:pt>
                <c:pt idx="44427">
                  <c:v>0.64683589120370366</c:v>
                </c:pt>
                <c:pt idx="44428">
                  <c:v>0.64683704861111113</c:v>
                </c:pt>
                <c:pt idx="44429">
                  <c:v>0.6468382060185186</c:v>
                </c:pt>
                <c:pt idx="44430">
                  <c:v>0.64683936342592596</c:v>
                </c:pt>
                <c:pt idx="44431">
                  <c:v>0.64684053240740735</c:v>
                </c:pt>
                <c:pt idx="44432">
                  <c:v>0.64684167824074068</c:v>
                </c:pt>
                <c:pt idx="44433">
                  <c:v>0.64684283564814815</c:v>
                </c:pt>
                <c:pt idx="44434">
                  <c:v>0.6468446180555556</c:v>
                </c:pt>
                <c:pt idx="44435">
                  <c:v>0.64684519675925933</c:v>
                </c:pt>
                <c:pt idx="44436">
                  <c:v>0.64684635416666669</c:v>
                </c:pt>
                <c:pt idx="44437">
                  <c:v>0.64684756944444444</c:v>
                </c:pt>
                <c:pt idx="44438">
                  <c:v>0.64684862268518517</c:v>
                </c:pt>
                <c:pt idx="44439">
                  <c:v>0.64684978009259264</c:v>
                </c:pt>
                <c:pt idx="44440">
                  <c:v>0.6468509375</c:v>
                </c:pt>
                <c:pt idx="44441">
                  <c:v>0.64685214120370371</c:v>
                </c:pt>
                <c:pt idx="44442">
                  <c:v>0.64685325231481483</c:v>
                </c:pt>
                <c:pt idx="44443">
                  <c:v>0.64685440972222219</c:v>
                </c:pt>
                <c:pt idx="44444">
                  <c:v>0.64685556712962966</c:v>
                </c:pt>
                <c:pt idx="44445">
                  <c:v>0.64685672453703702</c:v>
                </c:pt>
                <c:pt idx="44446">
                  <c:v>0.64685788194444449</c:v>
                </c:pt>
                <c:pt idx="44447">
                  <c:v>0.64685903935185185</c:v>
                </c:pt>
                <c:pt idx="44448">
                  <c:v>0.64686054398148141</c:v>
                </c:pt>
                <c:pt idx="44449">
                  <c:v>0.64686135416666668</c:v>
                </c:pt>
                <c:pt idx="44450">
                  <c:v>0.64686267361111105</c:v>
                </c:pt>
                <c:pt idx="44451">
                  <c:v>0.64686383101851852</c:v>
                </c:pt>
                <c:pt idx="44452">
                  <c:v>0.64686482638888887</c:v>
                </c:pt>
                <c:pt idx="44453">
                  <c:v>0.64686598379629623</c:v>
                </c:pt>
                <c:pt idx="44454">
                  <c:v>0.6468671412037037</c:v>
                </c:pt>
                <c:pt idx="44455">
                  <c:v>0.64686829861111117</c:v>
                </c:pt>
                <c:pt idx="44456">
                  <c:v>0.64686945601851853</c:v>
                </c:pt>
                <c:pt idx="44457">
                  <c:v>0.64687061342592589</c:v>
                </c:pt>
                <c:pt idx="44458">
                  <c:v>0.64687177083333336</c:v>
                </c:pt>
                <c:pt idx="44459">
                  <c:v>0.64687292824074083</c:v>
                </c:pt>
                <c:pt idx="44460">
                  <c:v>0.64687408564814819</c:v>
                </c:pt>
                <c:pt idx="44461">
                  <c:v>0.64687524305555555</c:v>
                </c:pt>
                <c:pt idx="44462">
                  <c:v>0.64687667824074069</c:v>
                </c:pt>
                <c:pt idx="44463">
                  <c:v>0.64687755787037038</c:v>
                </c:pt>
                <c:pt idx="44464">
                  <c:v>0.64687922453703706</c:v>
                </c:pt>
                <c:pt idx="44465">
                  <c:v>0.64687993055555559</c:v>
                </c:pt>
                <c:pt idx="44466">
                  <c:v>0.64688103009259257</c:v>
                </c:pt>
                <c:pt idx="44467">
                  <c:v>0.64688218750000004</c:v>
                </c:pt>
                <c:pt idx="44468">
                  <c:v>0.6468833449074074</c:v>
                </c:pt>
                <c:pt idx="44469">
                  <c:v>0.64688450231481487</c:v>
                </c:pt>
                <c:pt idx="44470">
                  <c:v>0.64688565972222223</c:v>
                </c:pt>
                <c:pt idx="44471">
                  <c:v>0.64690237268518513</c:v>
                </c:pt>
                <c:pt idx="44472">
                  <c:v>0.64690351851851857</c:v>
                </c:pt>
                <c:pt idx="44473">
                  <c:v>0.64690467592592593</c:v>
                </c:pt>
                <c:pt idx="44474">
                  <c:v>0.64690583333333329</c:v>
                </c:pt>
                <c:pt idx="44475">
                  <c:v>0.64690699074074076</c:v>
                </c:pt>
                <c:pt idx="44476">
                  <c:v>0.64690814814814812</c:v>
                </c:pt>
                <c:pt idx="44477">
                  <c:v>0.64690935185185183</c:v>
                </c:pt>
                <c:pt idx="44478">
                  <c:v>0.64691089120370371</c:v>
                </c:pt>
                <c:pt idx="44479">
                  <c:v>0.64691170138888887</c:v>
                </c:pt>
                <c:pt idx="44480">
                  <c:v>0.64691277777777778</c:v>
                </c:pt>
                <c:pt idx="44481">
                  <c:v>0.64691393518518525</c:v>
                </c:pt>
                <c:pt idx="44482">
                  <c:v>0.64691509259259261</c:v>
                </c:pt>
                <c:pt idx="44483">
                  <c:v>0.64691624999999997</c:v>
                </c:pt>
                <c:pt idx="44484">
                  <c:v>0.64691740740740733</c:v>
                </c:pt>
                <c:pt idx="44485">
                  <c:v>0.6469185648148148</c:v>
                </c:pt>
                <c:pt idx="44486">
                  <c:v>0.64691972222222227</c:v>
                </c:pt>
                <c:pt idx="44487">
                  <c:v>0.64692087962962963</c:v>
                </c:pt>
                <c:pt idx="44488">
                  <c:v>0.64692222222222229</c:v>
                </c:pt>
                <c:pt idx="44489">
                  <c:v>0.64692320601851849</c:v>
                </c:pt>
                <c:pt idx="44490">
                  <c:v>0.64692478009259258</c:v>
                </c:pt>
                <c:pt idx="44491">
                  <c:v>0.64692593749999994</c:v>
                </c:pt>
                <c:pt idx="44492">
                  <c:v>0.64692686342592587</c:v>
                </c:pt>
                <c:pt idx="44493">
                  <c:v>0.64692800925925931</c:v>
                </c:pt>
                <c:pt idx="44494">
                  <c:v>0.64692898148148148</c:v>
                </c:pt>
                <c:pt idx="44495">
                  <c:v>0.64693013888888895</c:v>
                </c:pt>
                <c:pt idx="44496">
                  <c:v>0.64693129629629631</c:v>
                </c:pt>
                <c:pt idx="44497">
                  <c:v>0.64693260416666665</c:v>
                </c:pt>
                <c:pt idx="44498">
                  <c:v>0.64693361111111114</c:v>
                </c:pt>
                <c:pt idx="44499">
                  <c:v>0.64693478009259264</c:v>
                </c:pt>
                <c:pt idx="44500">
                  <c:v>0.64693592592592597</c:v>
                </c:pt>
                <c:pt idx="44501">
                  <c:v>0.64693708333333333</c:v>
                </c:pt>
                <c:pt idx="44502">
                  <c:v>0.64693825231481472</c:v>
                </c:pt>
                <c:pt idx="44503">
                  <c:v>0.64693939814814816</c:v>
                </c:pt>
                <c:pt idx="44504">
                  <c:v>0.64694103009259263</c:v>
                </c:pt>
                <c:pt idx="44505">
                  <c:v>0.64694172453703702</c:v>
                </c:pt>
                <c:pt idx="44506">
                  <c:v>0.64694289351851852</c:v>
                </c:pt>
                <c:pt idx="44507">
                  <c:v>0.64694403935185185</c:v>
                </c:pt>
                <c:pt idx="44508">
                  <c:v>0.64694519675925932</c:v>
                </c:pt>
                <c:pt idx="44509">
                  <c:v>0.64694635416666668</c:v>
                </c:pt>
                <c:pt idx="44510">
                  <c:v>0.64694750000000001</c:v>
                </c:pt>
                <c:pt idx="44511">
                  <c:v>0.64694865740740737</c:v>
                </c:pt>
                <c:pt idx="44512">
                  <c:v>0.64694981481481484</c:v>
                </c:pt>
                <c:pt idx="44513">
                  <c:v>0.6469509722222222</c:v>
                </c:pt>
                <c:pt idx="44514">
                  <c:v>0.64695212962962956</c:v>
                </c:pt>
                <c:pt idx="44515">
                  <c:v>0.64695329861111106</c:v>
                </c:pt>
                <c:pt idx="44516">
                  <c:v>0.6469544444444445</c:v>
                </c:pt>
                <c:pt idx="44517">
                  <c:v>0.64695560185185186</c:v>
                </c:pt>
                <c:pt idx="44518">
                  <c:v>0.64695675925925922</c:v>
                </c:pt>
                <c:pt idx="44519">
                  <c:v>0.64695844907407407</c:v>
                </c:pt>
                <c:pt idx="44520">
                  <c:v>0.64695929398148155</c:v>
                </c:pt>
                <c:pt idx="44521">
                  <c:v>0.64696030092592594</c:v>
                </c:pt>
                <c:pt idx="44522">
                  <c:v>0.64696146990740733</c:v>
                </c:pt>
                <c:pt idx="44523">
                  <c:v>0.64696255787037038</c:v>
                </c:pt>
                <c:pt idx="44524">
                  <c:v>0.64696371527777774</c:v>
                </c:pt>
                <c:pt idx="44525">
                  <c:v>0.64696486111111118</c:v>
                </c:pt>
                <c:pt idx="44526">
                  <c:v>0.64696601851851854</c:v>
                </c:pt>
                <c:pt idx="44527">
                  <c:v>0.6469671759259259</c:v>
                </c:pt>
                <c:pt idx="44528">
                  <c:v>0.64696833333333337</c:v>
                </c:pt>
                <c:pt idx="44529">
                  <c:v>0.64696950231481487</c:v>
                </c:pt>
                <c:pt idx="44530">
                  <c:v>0.6469706481481482</c:v>
                </c:pt>
                <c:pt idx="44531">
                  <c:v>0.64697180555555556</c:v>
                </c:pt>
                <c:pt idx="44532">
                  <c:v>0.64697296296296292</c:v>
                </c:pt>
                <c:pt idx="44533">
                  <c:v>0.64697454861111114</c:v>
                </c:pt>
                <c:pt idx="44534">
                  <c:v>0.6469755787037037</c:v>
                </c:pt>
                <c:pt idx="44535">
                  <c:v>0.64697645833333339</c:v>
                </c:pt>
                <c:pt idx="44536">
                  <c:v>0.64697789351851853</c:v>
                </c:pt>
                <c:pt idx="44537">
                  <c:v>0.64697875000000005</c:v>
                </c:pt>
                <c:pt idx="44538">
                  <c:v>0.64697989583333337</c:v>
                </c:pt>
                <c:pt idx="44539">
                  <c:v>0.64698106481481477</c:v>
                </c:pt>
                <c:pt idx="44540">
                  <c:v>0.64698222222222224</c:v>
                </c:pt>
                <c:pt idx="44541">
                  <c:v>0.6469833796296296</c:v>
                </c:pt>
                <c:pt idx="44542">
                  <c:v>0.64698453703703707</c:v>
                </c:pt>
                <c:pt idx="44543">
                  <c:v>0.64698569444444443</c:v>
                </c:pt>
                <c:pt idx="44544">
                  <c:v>0.64698685185185179</c:v>
                </c:pt>
                <c:pt idx="44545">
                  <c:v>0.64698800925925926</c:v>
                </c:pt>
                <c:pt idx="44546">
                  <c:v>0.64698916666666673</c:v>
                </c:pt>
                <c:pt idx="44547">
                  <c:v>0.6469903935185185</c:v>
                </c:pt>
                <c:pt idx="44548">
                  <c:v>0.64699150462962962</c:v>
                </c:pt>
                <c:pt idx="44549">
                  <c:v>0.64699266203703698</c:v>
                </c:pt>
                <c:pt idx="44550">
                  <c:v>0.64699381944444445</c:v>
                </c:pt>
                <c:pt idx="44551">
                  <c:v>0.64699495370370375</c:v>
                </c:pt>
                <c:pt idx="44552">
                  <c:v>0.64699611111111111</c:v>
                </c:pt>
                <c:pt idx="44553">
                  <c:v>0.64699726851851846</c:v>
                </c:pt>
                <c:pt idx="44554">
                  <c:v>0.64699842592592594</c:v>
                </c:pt>
                <c:pt idx="44555">
                  <c:v>0.64699958333333341</c:v>
                </c:pt>
                <c:pt idx="44556">
                  <c:v>0.64700074074074077</c:v>
                </c:pt>
                <c:pt idx="44557">
                  <c:v>0.64700189814814812</c:v>
                </c:pt>
                <c:pt idx="44558">
                  <c:v>0.64700305555555548</c:v>
                </c:pt>
                <c:pt idx="44559">
                  <c:v>0.6470042245370371</c:v>
                </c:pt>
                <c:pt idx="44560">
                  <c:v>0.64700537037037043</c:v>
                </c:pt>
                <c:pt idx="44561">
                  <c:v>0.64700711805555555</c:v>
                </c:pt>
                <c:pt idx="44562">
                  <c:v>0.64700799768518524</c:v>
                </c:pt>
                <c:pt idx="44563">
                  <c:v>0.64700886574074068</c:v>
                </c:pt>
                <c:pt idx="44564">
                  <c:v>0.64701008101851853</c:v>
                </c:pt>
                <c:pt idx="44565">
                  <c:v>0.64701123842592589</c:v>
                </c:pt>
                <c:pt idx="44566">
                  <c:v>0.6470123148148148</c:v>
                </c:pt>
                <c:pt idx="44567">
                  <c:v>0.64701347222222227</c:v>
                </c:pt>
                <c:pt idx="44568">
                  <c:v>0.64701462962962963</c:v>
                </c:pt>
                <c:pt idx="44569">
                  <c:v>0.64701579861111114</c:v>
                </c:pt>
                <c:pt idx="44570">
                  <c:v>0.64701694444444446</c:v>
                </c:pt>
                <c:pt idx="44571">
                  <c:v>0.64701811342592586</c:v>
                </c:pt>
                <c:pt idx="44572">
                  <c:v>0.64701927083333333</c:v>
                </c:pt>
                <c:pt idx="44573">
                  <c:v>0.64702041666666665</c:v>
                </c:pt>
                <c:pt idx="44574">
                  <c:v>0.64702442129629634</c:v>
                </c:pt>
                <c:pt idx="44575">
                  <c:v>0.64702563657407408</c:v>
                </c:pt>
                <c:pt idx="44576">
                  <c:v>0.64702690972222221</c:v>
                </c:pt>
                <c:pt idx="44577">
                  <c:v>0.64702784722222217</c:v>
                </c:pt>
                <c:pt idx="44578">
                  <c:v>0.64702900462962964</c:v>
                </c:pt>
                <c:pt idx="44579">
                  <c:v>0.64703016203703712</c:v>
                </c:pt>
                <c:pt idx="44580">
                  <c:v>0.64703131944444447</c:v>
                </c:pt>
                <c:pt idx="44581">
                  <c:v>0.64703247685185183</c:v>
                </c:pt>
                <c:pt idx="44582">
                  <c:v>0.64703363425925919</c:v>
                </c:pt>
                <c:pt idx="44583">
                  <c:v>0.64703479166666666</c:v>
                </c:pt>
                <c:pt idx="44584">
                  <c:v>0.64703594907407413</c:v>
                </c:pt>
                <c:pt idx="44585">
                  <c:v>0.64703710648148149</c:v>
                </c:pt>
                <c:pt idx="44586">
                  <c:v>0.64703826388888885</c:v>
                </c:pt>
                <c:pt idx="44587">
                  <c:v>0.64703964120370372</c:v>
                </c:pt>
                <c:pt idx="44588">
                  <c:v>0.64704068287037042</c:v>
                </c:pt>
                <c:pt idx="44589">
                  <c:v>0.64704185185185181</c:v>
                </c:pt>
                <c:pt idx="44590">
                  <c:v>0.64704293981481487</c:v>
                </c:pt>
                <c:pt idx="44591">
                  <c:v>0.64704406250000002</c:v>
                </c:pt>
                <c:pt idx="44592">
                  <c:v>0.64704520833333334</c:v>
                </c:pt>
                <c:pt idx="44593">
                  <c:v>0.6470463657407407</c:v>
                </c:pt>
                <c:pt idx="44594">
                  <c:v>0.64704752314814817</c:v>
                </c:pt>
                <c:pt idx="44595">
                  <c:v>0.64704868055555553</c:v>
                </c:pt>
                <c:pt idx="44596">
                  <c:v>0.647049837962963</c:v>
                </c:pt>
                <c:pt idx="44597">
                  <c:v>0.64705099537037036</c:v>
                </c:pt>
                <c:pt idx="44598">
                  <c:v>0.64705215277777772</c:v>
                </c:pt>
                <c:pt idx="44599">
                  <c:v>0.64705331018518519</c:v>
                </c:pt>
                <c:pt idx="44600">
                  <c:v>0.64705446759259255</c:v>
                </c:pt>
                <c:pt idx="44601">
                  <c:v>0.64705562500000002</c:v>
                </c:pt>
                <c:pt idx="44602">
                  <c:v>0.64705700231481478</c:v>
                </c:pt>
                <c:pt idx="44603">
                  <c:v>0.64705803240740734</c:v>
                </c:pt>
                <c:pt idx="44604">
                  <c:v>0.6470591550925926</c:v>
                </c:pt>
                <c:pt idx="44605">
                  <c:v>0.6470603240740741</c:v>
                </c:pt>
                <c:pt idx="44606">
                  <c:v>0.64706141203703704</c:v>
                </c:pt>
                <c:pt idx="44607">
                  <c:v>0.6470625694444444</c:v>
                </c:pt>
                <c:pt idx="44608">
                  <c:v>0.64706372685185176</c:v>
                </c:pt>
                <c:pt idx="44609">
                  <c:v>0.64706488425925934</c:v>
                </c:pt>
                <c:pt idx="44610">
                  <c:v>0.6470660416666667</c:v>
                </c:pt>
                <c:pt idx="44611">
                  <c:v>0.64706721064814821</c:v>
                </c:pt>
                <c:pt idx="44612">
                  <c:v>0.64706835648148142</c:v>
                </c:pt>
                <c:pt idx="44613">
                  <c:v>0.64706951388888889</c:v>
                </c:pt>
                <c:pt idx="44614">
                  <c:v>0.64707067129629636</c:v>
                </c:pt>
                <c:pt idx="44615">
                  <c:v>0.64707182870370372</c:v>
                </c:pt>
                <c:pt idx="44616">
                  <c:v>0.64707304398148147</c:v>
                </c:pt>
                <c:pt idx="44617">
                  <c:v>0.64707415509259258</c:v>
                </c:pt>
                <c:pt idx="44618">
                  <c:v>0.64707530092592591</c:v>
                </c:pt>
                <c:pt idx="44619">
                  <c:v>0.64707650462962962</c:v>
                </c:pt>
                <c:pt idx="44620">
                  <c:v>0.64707762731481477</c:v>
                </c:pt>
                <c:pt idx="44621">
                  <c:v>0.6470787731481481</c:v>
                </c:pt>
                <c:pt idx="44622">
                  <c:v>0.64707993055555557</c:v>
                </c:pt>
                <c:pt idx="44623">
                  <c:v>0.64708108796296293</c:v>
                </c:pt>
                <c:pt idx="44624">
                  <c:v>0.6470822453703704</c:v>
                </c:pt>
                <c:pt idx="44625">
                  <c:v>0.64708340277777776</c:v>
                </c:pt>
                <c:pt idx="44626">
                  <c:v>0.64708456018518523</c:v>
                </c:pt>
                <c:pt idx="44627">
                  <c:v>0.64708572916666673</c:v>
                </c:pt>
                <c:pt idx="44628">
                  <c:v>0.64708687499999995</c:v>
                </c:pt>
                <c:pt idx="44629">
                  <c:v>0.64708803240740742</c:v>
                </c:pt>
                <c:pt idx="44630">
                  <c:v>0.64708959490740736</c:v>
                </c:pt>
                <c:pt idx="44631">
                  <c:v>0.64709084490740743</c:v>
                </c:pt>
                <c:pt idx="44632">
                  <c:v>0.64709184027777777</c:v>
                </c:pt>
                <c:pt idx="44633">
                  <c:v>0.64709271990740747</c:v>
                </c:pt>
                <c:pt idx="44634">
                  <c:v>0.64709381944444444</c:v>
                </c:pt>
                <c:pt idx="44635">
                  <c:v>0.64709501157407401</c:v>
                </c:pt>
                <c:pt idx="44636">
                  <c:v>0.64709613425925927</c:v>
                </c:pt>
                <c:pt idx="44637">
                  <c:v>0.64709729166666663</c:v>
                </c:pt>
                <c:pt idx="44638">
                  <c:v>0.64709844907407399</c:v>
                </c:pt>
                <c:pt idx="44639">
                  <c:v>0.64709960648148146</c:v>
                </c:pt>
                <c:pt idx="44640">
                  <c:v>0.64710076388888893</c:v>
                </c:pt>
                <c:pt idx="44641">
                  <c:v>0.64710192129629629</c:v>
                </c:pt>
                <c:pt idx="44642">
                  <c:v>0.64710307870370365</c:v>
                </c:pt>
                <c:pt idx="44643">
                  <c:v>0.64710423611111112</c:v>
                </c:pt>
                <c:pt idx="44644">
                  <c:v>0.64710568287037029</c:v>
                </c:pt>
                <c:pt idx="44645">
                  <c:v>0.64710659722222219</c:v>
                </c:pt>
                <c:pt idx="44646">
                  <c:v>0.64710781249999993</c:v>
                </c:pt>
                <c:pt idx="44647">
                  <c:v>0.64710896990740741</c:v>
                </c:pt>
                <c:pt idx="44648">
                  <c:v>0.64711002314814814</c:v>
                </c:pt>
                <c:pt idx="44649">
                  <c:v>0.64711118055555561</c:v>
                </c:pt>
                <c:pt idx="44650">
                  <c:v>0.64711233796296297</c:v>
                </c:pt>
                <c:pt idx="44651">
                  <c:v>0.64711349537037033</c:v>
                </c:pt>
                <c:pt idx="44652">
                  <c:v>0.6471146527777778</c:v>
                </c:pt>
                <c:pt idx="44653">
                  <c:v>0.64711581018518516</c:v>
                </c:pt>
                <c:pt idx="44654">
                  <c:v>0.64711696759259263</c:v>
                </c:pt>
                <c:pt idx="44655">
                  <c:v>0.64711812499999999</c:v>
                </c:pt>
                <c:pt idx="44656">
                  <c:v>0.64711928240740746</c:v>
                </c:pt>
                <c:pt idx="44657">
                  <c:v>0.64712043981481482</c:v>
                </c:pt>
                <c:pt idx="44658">
                  <c:v>0.64712170138888891</c:v>
                </c:pt>
                <c:pt idx="44659">
                  <c:v>0.64712285879629627</c:v>
                </c:pt>
                <c:pt idx="44660">
                  <c:v>0.64712407407407402</c:v>
                </c:pt>
                <c:pt idx="44661">
                  <c:v>0.64712506944444448</c:v>
                </c:pt>
                <c:pt idx="44662">
                  <c:v>0.64712622685185184</c:v>
                </c:pt>
                <c:pt idx="44663">
                  <c:v>0.6471273842592592</c:v>
                </c:pt>
                <c:pt idx="44664">
                  <c:v>0.64712854166666667</c:v>
                </c:pt>
                <c:pt idx="44665">
                  <c:v>0.64712969907407414</c:v>
                </c:pt>
                <c:pt idx="44666">
                  <c:v>0.6471308564814815</c:v>
                </c:pt>
                <c:pt idx="44667">
                  <c:v>0.64713201388888886</c:v>
                </c:pt>
                <c:pt idx="44668">
                  <c:v>0.64713317129629622</c:v>
                </c:pt>
                <c:pt idx="44669">
                  <c:v>0.64713432870370369</c:v>
                </c:pt>
                <c:pt idx="44670">
                  <c:v>0.64713548611111116</c:v>
                </c:pt>
                <c:pt idx="44671">
                  <c:v>0.64713664351851852</c:v>
                </c:pt>
                <c:pt idx="44672">
                  <c:v>0.64713784722222223</c:v>
                </c:pt>
                <c:pt idx="44673">
                  <c:v>0.64713902777777776</c:v>
                </c:pt>
                <c:pt idx="44674">
                  <c:v>0.64714030092592589</c:v>
                </c:pt>
                <c:pt idx="44675">
                  <c:v>0.64714127314814818</c:v>
                </c:pt>
                <c:pt idx="44676">
                  <c:v>0.64714243055555554</c:v>
                </c:pt>
                <c:pt idx="44677">
                  <c:v>0.64714373842592587</c:v>
                </c:pt>
                <c:pt idx="44678">
                  <c:v>0.64714474537037037</c:v>
                </c:pt>
                <c:pt idx="44679">
                  <c:v>0.64714590277777784</c:v>
                </c:pt>
                <c:pt idx="44680">
                  <c:v>0.6471470601851852</c:v>
                </c:pt>
                <c:pt idx="44681">
                  <c:v>0.64714821759259256</c:v>
                </c:pt>
                <c:pt idx="44682">
                  <c:v>0.64714937500000003</c:v>
                </c:pt>
                <c:pt idx="44683">
                  <c:v>0.64715053240740739</c:v>
                </c:pt>
                <c:pt idx="44684">
                  <c:v>0.64715168981481486</c:v>
                </c:pt>
                <c:pt idx="44685">
                  <c:v>0.64715284722222222</c:v>
                </c:pt>
                <c:pt idx="44686">
                  <c:v>0.64715406249999996</c:v>
                </c:pt>
                <c:pt idx="44687">
                  <c:v>0.64715516203703705</c:v>
                </c:pt>
                <c:pt idx="44688">
                  <c:v>0.64715649305555556</c:v>
                </c:pt>
                <c:pt idx="44689">
                  <c:v>0.64715747685185188</c:v>
                </c:pt>
                <c:pt idx="44690">
                  <c:v>0.64715863425925924</c:v>
                </c:pt>
                <c:pt idx="44691">
                  <c:v>0.64715980324074074</c:v>
                </c:pt>
                <c:pt idx="44692">
                  <c:v>0.64716094907407407</c:v>
                </c:pt>
                <c:pt idx="44693">
                  <c:v>0.64716210648148143</c:v>
                </c:pt>
                <c:pt idx="44694">
                  <c:v>0.6471632638888889</c:v>
                </c:pt>
                <c:pt idx="44695">
                  <c:v>0.64716442129629626</c:v>
                </c:pt>
                <c:pt idx="44696">
                  <c:v>0.64716557870370373</c:v>
                </c:pt>
                <c:pt idx="44697">
                  <c:v>0.64716673611111108</c:v>
                </c:pt>
                <c:pt idx="44698">
                  <c:v>0.64716789351851844</c:v>
                </c:pt>
                <c:pt idx="44699">
                  <c:v>0.64716925925925928</c:v>
                </c:pt>
                <c:pt idx="44700">
                  <c:v>0.64717025462962963</c:v>
                </c:pt>
                <c:pt idx="44701">
                  <c:v>0.64717146990740737</c:v>
                </c:pt>
                <c:pt idx="44702">
                  <c:v>0.6471725231481481</c:v>
                </c:pt>
                <c:pt idx="44703">
                  <c:v>0.64717368055555546</c:v>
                </c:pt>
                <c:pt idx="44704">
                  <c:v>0.64717483796296305</c:v>
                </c:pt>
                <c:pt idx="44705">
                  <c:v>0.6471759953703704</c:v>
                </c:pt>
                <c:pt idx="44706">
                  <c:v>0.64717715277777776</c:v>
                </c:pt>
                <c:pt idx="44707">
                  <c:v>0.64717831018518512</c:v>
                </c:pt>
                <c:pt idx="44708">
                  <c:v>0.64717946759259259</c:v>
                </c:pt>
                <c:pt idx="44709">
                  <c:v>0.64718062500000006</c:v>
                </c:pt>
                <c:pt idx="44710">
                  <c:v>0.64718178240740742</c:v>
                </c:pt>
                <c:pt idx="44711">
                  <c:v>0.64718295138888893</c:v>
                </c:pt>
                <c:pt idx="44712">
                  <c:v>0.64718409722222225</c:v>
                </c:pt>
                <c:pt idx="44713">
                  <c:v>0.64718541666666662</c:v>
                </c:pt>
                <c:pt idx="44714">
                  <c:v>0.64718686342592591</c:v>
                </c:pt>
                <c:pt idx="44715">
                  <c:v>0.64718762731481483</c:v>
                </c:pt>
                <c:pt idx="44716">
                  <c:v>0.64718883101851854</c:v>
                </c:pt>
                <c:pt idx="44717">
                  <c:v>0.64719000000000004</c:v>
                </c:pt>
                <c:pt idx="44718">
                  <c:v>0.64719104166666663</c:v>
                </c:pt>
                <c:pt idx="44719">
                  <c:v>0.6471921990740741</c:v>
                </c:pt>
                <c:pt idx="44720">
                  <c:v>0.64719335648148146</c:v>
                </c:pt>
                <c:pt idx="44721">
                  <c:v>0.64719451388888893</c:v>
                </c:pt>
                <c:pt idx="44722">
                  <c:v>0.64719567129629629</c:v>
                </c:pt>
                <c:pt idx="44723">
                  <c:v>0.64719682870370365</c:v>
                </c:pt>
                <c:pt idx="44724">
                  <c:v>0.64719798611111112</c:v>
                </c:pt>
                <c:pt idx="44725">
                  <c:v>0.64719914351851848</c:v>
                </c:pt>
                <c:pt idx="44726">
                  <c:v>0.64720030092592595</c:v>
                </c:pt>
                <c:pt idx="44727">
                  <c:v>0.64720145833333331</c:v>
                </c:pt>
                <c:pt idx="44728">
                  <c:v>0.64720263888888885</c:v>
                </c:pt>
                <c:pt idx="44729">
                  <c:v>0.64720378472222218</c:v>
                </c:pt>
                <c:pt idx="44730">
                  <c:v>0.64720493055555561</c:v>
                </c:pt>
                <c:pt idx="44731">
                  <c:v>0.64720613425925921</c:v>
                </c:pt>
                <c:pt idx="44732">
                  <c:v>0.64720729166666668</c:v>
                </c:pt>
                <c:pt idx="44733">
                  <c:v>0.64720840277777769</c:v>
                </c:pt>
                <c:pt idx="44734">
                  <c:v>0.64720956018518516</c:v>
                </c:pt>
                <c:pt idx="44735">
                  <c:v>0.64721071759259263</c:v>
                </c:pt>
                <c:pt idx="44736">
                  <c:v>0.64721187499999999</c:v>
                </c:pt>
                <c:pt idx="44737">
                  <c:v>0.64721303240740735</c:v>
                </c:pt>
                <c:pt idx="44738">
                  <c:v>0.64721418981481482</c:v>
                </c:pt>
                <c:pt idx="44739">
                  <c:v>0.64721534722222229</c:v>
                </c:pt>
                <c:pt idx="44740">
                  <c:v>0.64721650462962965</c:v>
                </c:pt>
                <c:pt idx="44741">
                  <c:v>0.64721767361111116</c:v>
                </c:pt>
                <c:pt idx="44742">
                  <c:v>0.64721881944444437</c:v>
                </c:pt>
                <c:pt idx="44743">
                  <c:v>0.64722090277777777</c:v>
                </c:pt>
                <c:pt idx="44744">
                  <c:v>0.64722119212962959</c:v>
                </c:pt>
                <c:pt idx="44745">
                  <c:v>0.64722232638888888</c:v>
                </c:pt>
                <c:pt idx="44746">
                  <c:v>0.64722351851851856</c:v>
                </c:pt>
                <c:pt idx="44747">
                  <c:v>0.64722461805555553</c:v>
                </c:pt>
                <c:pt idx="44748">
                  <c:v>0.64722576388888886</c:v>
                </c:pt>
                <c:pt idx="44749">
                  <c:v>0.64722692129629633</c:v>
                </c:pt>
                <c:pt idx="44750">
                  <c:v>0.64722807870370369</c:v>
                </c:pt>
                <c:pt idx="44751">
                  <c:v>0.64722923611111116</c:v>
                </c:pt>
                <c:pt idx="44752">
                  <c:v>0.64723039351851852</c:v>
                </c:pt>
                <c:pt idx="44753">
                  <c:v>0.64723155092592588</c:v>
                </c:pt>
                <c:pt idx="44754">
                  <c:v>0.64723270833333335</c:v>
                </c:pt>
                <c:pt idx="44755">
                  <c:v>0.64723386574074071</c:v>
                </c:pt>
                <c:pt idx="44756">
                  <c:v>0.64723503472222221</c:v>
                </c:pt>
                <c:pt idx="44757">
                  <c:v>0.64723618055555554</c:v>
                </c:pt>
                <c:pt idx="44758">
                  <c:v>0.64723774305555559</c:v>
                </c:pt>
                <c:pt idx="44759">
                  <c:v>0.64723895833333334</c:v>
                </c:pt>
                <c:pt idx="44760">
                  <c:v>0.6472398958333333</c:v>
                </c:pt>
                <c:pt idx="44761">
                  <c:v>0.6472408101851852</c:v>
                </c:pt>
                <c:pt idx="44762">
                  <c:v>0.64724196759259256</c:v>
                </c:pt>
                <c:pt idx="44763">
                  <c:v>0.64724312499999992</c:v>
                </c:pt>
                <c:pt idx="44764">
                  <c:v>0.64724428240740739</c:v>
                </c:pt>
                <c:pt idx="44765">
                  <c:v>0.64724543981481486</c:v>
                </c:pt>
                <c:pt idx="44766">
                  <c:v>0.64724659722222222</c:v>
                </c:pt>
                <c:pt idx="44767">
                  <c:v>0.64724775462962958</c:v>
                </c:pt>
                <c:pt idx="44768">
                  <c:v>0.64724891203703705</c:v>
                </c:pt>
                <c:pt idx="44769">
                  <c:v>0.64725006944444452</c:v>
                </c:pt>
                <c:pt idx="44770">
                  <c:v>0.64725122685185188</c:v>
                </c:pt>
                <c:pt idx="44771">
                  <c:v>0.64725244212962962</c:v>
                </c:pt>
                <c:pt idx="44772">
                  <c:v>0.64725359953703709</c:v>
                </c:pt>
                <c:pt idx="44773">
                  <c:v>0.64725480324074081</c:v>
                </c:pt>
                <c:pt idx="44774">
                  <c:v>0.6472559722222222</c:v>
                </c:pt>
                <c:pt idx="44775">
                  <c:v>0.6472570138888889</c:v>
                </c:pt>
                <c:pt idx="44776">
                  <c:v>0.64725817129629626</c:v>
                </c:pt>
                <c:pt idx="44777">
                  <c:v>0.64725932870370373</c:v>
                </c:pt>
                <c:pt idx="44778">
                  <c:v>0.64726048611111109</c:v>
                </c:pt>
                <c:pt idx="44779">
                  <c:v>0.64726164351851856</c:v>
                </c:pt>
                <c:pt idx="44780">
                  <c:v>0.64726282407407409</c:v>
                </c:pt>
                <c:pt idx="44781">
                  <c:v>0.64726395833333328</c:v>
                </c:pt>
                <c:pt idx="44782">
                  <c:v>0.64726511574074075</c:v>
                </c:pt>
                <c:pt idx="44783">
                  <c:v>0.64726627314814811</c:v>
                </c:pt>
                <c:pt idx="44784">
                  <c:v>0.64726743055555558</c:v>
                </c:pt>
                <c:pt idx="44785">
                  <c:v>0.64726858796296294</c:v>
                </c:pt>
                <c:pt idx="44786">
                  <c:v>0.64727020833333337</c:v>
                </c:pt>
                <c:pt idx="44787">
                  <c:v>0.64727097222222219</c:v>
                </c:pt>
                <c:pt idx="44788">
                  <c:v>0.64727210648148148</c:v>
                </c:pt>
                <c:pt idx="44789">
                  <c:v>0.6472732175925926</c:v>
                </c:pt>
                <c:pt idx="44790">
                  <c:v>0.64727437500000007</c:v>
                </c:pt>
                <c:pt idx="44791">
                  <c:v>0.64727553240740743</c:v>
                </c:pt>
                <c:pt idx="44792">
                  <c:v>0.64727668981481479</c:v>
                </c:pt>
                <c:pt idx="44793">
                  <c:v>0.64727784722222215</c:v>
                </c:pt>
                <c:pt idx="44794">
                  <c:v>0.64727900462962962</c:v>
                </c:pt>
                <c:pt idx="44795">
                  <c:v>0.64728016203703709</c:v>
                </c:pt>
                <c:pt idx="44796">
                  <c:v>0.64728131944444445</c:v>
                </c:pt>
                <c:pt idx="44797">
                  <c:v>0.64728247685185181</c:v>
                </c:pt>
                <c:pt idx="44798">
                  <c:v>0.64728363425925928</c:v>
                </c:pt>
                <c:pt idx="44799">
                  <c:v>0.64728480324074078</c:v>
                </c:pt>
                <c:pt idx="44800">
                  <c:v>0.64728598379629632</c:v>
                </c:pt>
                <c:pt idx="44801">
                  <c:v>0.64728712962962964</c:v>
                </c:pt>
                <c:pt idx="44802">
                  <c:v>0.64728827546296297</c:v>
                </c:pt>
                <c:pt idx="44803">
                  <c:v>0.64728953703703707</c:v>
                </c:pt>
                <c:pt idx="44804">
                  <c:v>0.6472905902777778</c:v>
                </c:pt>
                <c:pt idx="44805">
                  <c:v>0.64729173611111113</c:v>
                </c:pt>
                <c:pt idx="44806">
                  <c:v>0.64729289351851849</c:v>
                </c:pt>
                <c:pt idx="44807">
                  <c:v>0.64729405092592596</c:v>
                </c:pt>
                <c:pt idx="44808">
                  <c:v>0.64729520833333332</c:v>
                </c:pt>
                <c:pt idx="44809">
                  <c:v>0.64729636574074079</c:v>
                </c:pt>
                <c:pt idx="44810">
                  <c:v>0.64729752314814815</c:v>
                </c:pt>
                <c:pt idx="44811">
                  <c:v>0.64729868055555551</c:v>
                </c:pt>
                <c:pt idx="44812">
                  <c:v>0.64729983796296298</c:v>
                </c:pt>
                <c:pt idx="44813">
                  <c:v>0.64730100694444448</c:v>
                </c:pt>
                <c:pt idx="44814">
                  <c:v>0.64730238425925923</c:v>
                </c:pt>
                <c:pt idx="44815">
                  <c:v>0.64730354166666659</c:v>
                </c:pt>
                <c:pt idx="44816">
                  <c:v>0.64730464120370368</c:v>
                </c:pt>
                <c:pt idx="44817">
                  <c:v>0.647305625</c:v>
                </c:pt>
                <c:pt idx="44818">
                  <c:v>0.64730678240740736</c:v>
                </c:pt>
                <c:pt idx="44819">
                  <c:v>0.64730793981481483</c:v>
                </c:pt>
                <c:pt idx="44820">
                  <c:v>0.64730909722222219</c:v>
                </c:pt>
                <c:pt idx="44821">
                  <c:v>0.64731025462962966</c:v>
                </c:pt>
                <c:pt idx="44822">
                  <c:v>0.64731141203703702</c:v>
                </c:pt>
                <c:pt idx="44823">
                  <c:v>0.64731256944444437</c:v>
                </c:pt>
                <c:pt idx="44824">
                  <c:v>0.64731372685185185</c:v>
                </c:pt>
                <c:pt idx="44825">
                  <c:v>0.64731488425925932</c:v>
                </c:pt>
                <c:pt idx="44826">
                  <c:v>0.64731604166666667</c:v>
                </c:pt>
                <c:pt idx="44827">
                  <c:v>0.64731726851851856</c:v>
                </c:pt>
                <c:pt idx="44828">
                  <c:v>0.64731853009259266</c:v>
                </c:pt>
                <c:pt idx="44829">
                  <c:v>0.64731951388888886</c:v>
                </c:pt>
                <c:pt idx="44830">
                  <c:v>0.64732082175925931</c:v>
                </c:pt>
                <c:pt idx="44831">
                  <c:v>0.64732182870370369</c:v>
                </c:pt>
                <c:pt idx="44832">
                  <c:v>0.64732298611111105</c:v>
                </c:pt>
                <c:pt idx="44833">
                  <c:v>0.64732414351851852</c:v>
                </c:pt>
                <c:pt idx="44834">
                  <c:v>0.64732530092592599</c:v>
                </c:pt>
                <c:pt idx="44835">
                  <c:v>0.64732645833333335</c:v>
                </c:pt>
                <c:pt idx="44836">
                  <c:v>0.64732761574074071</c:v>
                </c:pt>
                <c:pt idx="44837">
                  <c:v>0.64732877314814807</c:v>
                </c:pt>
                <c:pt idx="44838">
                  <c:v>0.64732993055555554</c:v>
                </c:pt>
                <c:pt idx="44839">
                  <c:v>0.64733108796296301</c:v>
                </c:pt>
                <c:pt idx="44840">
                  <c:v>0.64733224537037037</c:v>
                </c:pt>
                <c:pt idx="44841">
                  <c:v>0.64733363425925927</c:v>
                </c:pt>
                <c:pt idx="44842">
                  <c:v>0.6473346527777778</c:v>
                </c:pt>
                <c:pt idx="44843">
                  <c:v>0.64733577546296295</c:v>
                </c:pt>
                <c:pt idx="44844">
                  <c:v>0.64733687500000003</c:v>
                </c:pt>
                <c:pt idx="44845">
                  <c:v>0.64733804398148143</c:v>
                </c:pt>
                <c:pt idx="44846">
                  <c:v>0.64733918981481486</c:v>
                </c:pt>
                <c:pt idx="44847">
                  <c:v>0.64734034722222222</c:v>
                </c:pt>
                <c:pt idx="44848">
                  <c:v>0.64734150462962958</c:v>
                </c:pt>
                <c:pt idx="44849">
                  <c:v>0.64734266203703705</c:v>
                </c:pt>
                <c:pt idx="44850">
                  <c:v>0.64734381944444441</c:v>
                </c:pt>
                <c:pt idx="44851">
                  <c:v>0.64734497685185188</c:v>
                </c:pt>
                <c:pt idx="44852">
                  <c:v>0.64734614583333339</c:v>
                </c:pt>
                <c:pt idx="44853">
                  <c:v>0.64734730324074075</c:v>
                </c:pt>
                <c:pt idx="44854">
                  <c:v>0.64734844907407407</c:v>
                </c:pt>
                <c:pt idx="44855">
                  <c:v>0.64734960648148154</c:v>
                </c:pt>
                <c:pt idx="44856">
                  <c:v>0.64735078703703708</c:v>
                </c:pt>
                <c:pt idx="44857">
                  <c:v>0.64735193287037041</c:v>
                </c:pt>
                <c:pt idx="44858">
                  <c:v>0.6473531018518518</c:v>
                </c:pt>
                <c:pt idx="44859">
                  <c:v>0.64735423611111109</c:v>
                </c:pt>
                <c:pt idx="44860">
                  <c:v>0.64735539351851856</c:v>
                </c:pt>
                <c:pt idx="44861">
                  <c:v>0.64735655092592592</c:v>
                </c:pt>
                <c:pt idx="44862">
                  <c:v>0.64735770833333328</c:v>
                </c:pt>
                <c:pt idx="44863">
                  <c:v>0.64735886574074075</c:v>
                </c:pt>
                <c:pt idx="44864">
                  <c:v>0.64736002314814822</c:v>
                </c:pt>
                <c:pt idx="44865">
                  <c:v>0.64736118055555558</c:v>
                </c:pt>
                <c:pt idx="44866">
                  <c:v>0.64736233796296294</c:v>
                </c:pt>
                <c:pt idx="44867">
                  <c:v>0.6473634953703703</c:v>
                </c:pt>
                <c:pt idx="44868">
                  <c:v>0.64736465277777777</c:v>
                </c:pt>
                <c:pt idx="44869">
                  <c:v>0.64736582175925927</c:v>
                </c:pt>
                <c:pt idx="44870">
                  <c:v>0.64736743055555557</c:v>
                </c:pt>
                <c:pt idx="44871">
                  <c:v>0.6473681365740741</c:v>
                </c:pt>
                <c:pt idx="44872">
                  <c:v>0.64736929398148146</c:v>
                </c:pt>
                <c:pt idx="44873">
                  <c:v>0.64737043981481479</c:v>
                </c:pt>
                <c:pt idx="44874">
                  <c:v>0.64737159722222226</c:v>
                </c:pt>
                <c:pt idx="44875">
                  <c:v>0.64737275462962962</c:v>
                </c:pt>
                <c:pt idx="44876">
                  <c:v>0.64737391203703698</c:v>
                </c:pt>
                <c:pt idx="44877">
                  <c:v>0.64737506944444445</c:v>
                </c:pt>
                <c:pt idx="44878">
                  <c:v>0.64737622685185181</c:v>
                </c:pt>
                <c:pt idx="44879">
                  <c:v>0.64737738425925928</c:v>
                </c:pt>
                <c:pt idx="44880">
                  <c:v>0.64737854166666664</c:v>
                </c:pt>
                <c:pt idx="44881">
                  <c:v>0.64737969907407411</c:v>
                </c:pt>
                <c:pt idx="44882">
                  <c:v>0.64738085648148147</c:v>
                </c:pt>
                <c:pt idx="44883">
                  <c:v>0.64738219907407413</c:v>
                </c:pt>
                <c:pt idx="44884">
                  <c:v>0.64738343749999994</c:v>
                </c:pt>
                <c:pt idx="44885">
                  <c:v>0.64738450231481481</c:v>
                </c:pt>
                <c:pt idx="44886">
                  <c:v>0.6473855439814814</c:v>
                </c:pt>
                <c:pt idx="44887">
                  <c:v>0.64738664351851849</c:v>
                </c:pt>
                <c:pt idx="44888">
                  <c:v>0.64738797453703711</c:v>
                </c:pt>
                <c:pt idx="44889">
                  <c:v>0.64738895833333332</c:v>
                </c:pt>
                <c:pt idx="44890">
                  <c:v>0.64739011574074079</c:v>
                </c:pt>
                <c:pt idx="44891">
                  <c:v>0.64739128472222229</c:v>
                </c:pt>
                <c:pt idx="44892">
                  <c:v>0.64739243055555551</c:v>
                </c:pt>
                <c:pt idx="44893">
                  <c:v>0.64739358796296298</c:v>
                </c:pt>
                <c:pt idx="44894">
                  <c:v>0.64739474537037045</c:v>
                </c:pt>
                <c:pt idx="44895">
                  <c:v>0.64739590277777781</c:v>
                </c:pt>
                <c:pt idx="44896">
                  <c:v>0.64739706018518517</c:v>
                </c:pt>
                <c:pt idx="44897">
                  <c:v>0.64739821759259253</c:v>
                </c:pt>
                <c:pt idx="44898">
                  <c:v>0.647399375</c:v>
                </c:pt>
                <c:pt idx="44899">
                  <c:v>0.64740064814814813</c:v>
                </c:pt>
                <c:pt idx="44900">
                  <c:v>0.64740203703703703</c:v>
                </c:pt>
                <c:pt idx="44901">
                  <c:v>0.64740296296296296</c:v>
                </c:pt>
                <c:pt idx="44902">
                  <c:v>0.64740400462962966</c:v>
                </c:pt>
                <c:pt idx="44903">
                  <c:v>0.64740516203703702</c:v>
                </c:pt>
                <c:pt idx="44904">
                  <c:v>0.64740631944444449</c:v>
                </c:pt>
                <c:pt idx="44905">
                  <c:v>0.64740747685185185</c:v>
                </c:pt>
                <c:pt idx="44906">
                  <c:v>0.64740863425925921</c:v>
                </c:pt>
                <c:pt idx="44907">
                  <c:v>0.64740979166666668</c:v>
                </c:pt>
                <c:pt idx="44908">
                  <c:v>0.64741096064814818</c:v>
                </c:pt>
                <c:pt idx="44909">
                  <c:v>0.64741210648148151</c:v>
                </c:pt>
                <c:pt idx="44910">
                  <c:v>0.64741326388888887</c:v>
                </c:pt>
                <c:pt idx="44911">
                  <c:v>0.64741442129629634</c:v>
                </c:pt>
                <c:pt idx="44912">
                  <c:v>0.64741564814814812</c:v>
                </c:pt>
                <c:pt idx="44913">
                  <c:v>0.64741673611111106</c:v>
                </c:pt>
                <c:pt idx="44914">
                  <c:v>0.64741807870370371</c:v>
                </c:pt>
                <c:pt idx="44915">
                  <c:v>0.64741917824074069</c:v>
                </c:pt>
                <c:pt idx="44916">
                  <c:v>0.64742026620370363</c:v>
                </c:pt>
                <c:pt idx="44917">
                  <c:v>0.64742135416666668</c:v>
                </c:pt>
                <c:pt idx="44918">
                  <c:v>0.64742252314814808</c:v>
                </c:pt>
                <c:pt idx="44919">
                  <c:v>0.64742368055555555</c:v>
                </c:pt>
                <c:pt idx="44920">
                  <c:v>0.64742483796296302</c:v>
                </c:pt>
                <c:pt idx="44921">
                  <c:v>0.64742599537037038</c:v>
                </c:pt>
                <c:pt idx="44922">
                  <c:v>0.64742715277777774</c:v>
                </c:pt>
                <c:pt idx="44923">
                  <c:v>0.6474283101851851</c:v>
                </c:pt>
                <c:pt idx="44924">
                  <c:v>0.64742946759259268</c:v>
                </c:pt>
                <c:pt idx="44925">
                  <c:v>0.64743062500000004</c:v>
                </c:pt>
                <c:pt idx="44926">
                  <c:v>0.6474317824074074</c:v>
                </c:pt>
                <c:pt idx="44927">
                  <c:v>0.64743293981481476</c:v>
                </c:pt>
                <c:pt idx="44928">
                  <c:v>0.64743427083333338</c:v>
                </c:pt>
                <c:pt idx="44929">
                  <c:v>0.64743548611111112</c:v>
                </c:pt>
                <c:pt idx="44930">
                  <c:v>0.64743643518518523</c:v>
                </c:pt>
                <c:pt idx="44931">
                  <c:v>0.64743756944444442</c:v>
                </c:pt>
                <c:pt idx="44932">
                  <c:v>0.64743872685185189</c:v>
                </c:pt>
                <c:pt idx="44933">
                  <c:v>0.64743988425925925</c:v>
                </c:pt>
                <c:pt idx="44934">
                  <c:v>0.64744104166666672</c:v>
                </c:pt>
                <c:pt idx="44935">
                  <c:v>0.64744219907407408</c:v>
                </c:pt>
                <c:pt idx="44936">
                  <c:v>0.64744335648148144</c:v>
                </c:pt>
                <c:pt idx="44937">
                  <c:v>0.64744451388888891</c:v>
                </c:pt>
                <c:pt idx="44938">
                  <c:v>0.64744567129629627</c:v>
                </c:pt>
                <c:pt idx="44939">
                  <c:v>0.64744682870370374</c:v>
                </c:pt>
                <c:pt idx="44940">
                  <c:v>0.6474479861111111</c:v>
                </c:pt>
                <c:pt idx="44941">
                  <c:v>0.64744973379629633</c:v>
                </c:pt>
                <c:pt idx="44942">
                  <c:v>0.64745093749999993</c:v>
                </c:pt>
                <c:pt idx="44943">
                  <c:v>0.64745146990740743</c:v>
                </c:pt>
                <c:pt idx="44944">
                  <c:v>0.64745268518518517</c:v>
                </c:pt>
                <c:pt idx="44945">
                  <c:v>0.64745377314814812</c:v>
                </c:pt>
                <c:pt idx="44946">
                  <c:v>0.64745493055555559</c:v>
                </c:pt>
                <c:pt idx="44947">
                  <c:v>0.64745608796296295</c:v>
                </c:pt>
                <c:pt idx="44948">
                  <c:v>0.6474572453703703</c:v>
                </c:pt>
                <c:pt idx="44949">
                  <c:v>0.64745840277777778</c:v>
                </c:pt>
                <c:pt idx="44950">
                  <c:v>0.64745956018518525</c:v>
                </c:pt>
                <c:pt idx="44951">
                  <c:v>0.64746071759259261</c:v>
                </c:pt>
                <c:pt idx="44952">
                  <c:v>0.64746187499999996</c:v>
                </c:pt>
                <c:pt idx="44953">
                  <c:v>0.64746303240740732</c:v>
                </c:pt>
                <c:pt idx="44954">
                  <c:v>0.64746418981481479</c:v>
                </c:pt>
                <c:pt idx="44955">
                  <c:v>0.64746534722222226</c:v>
                </c:pt>
                <c:pt idx="44956">
                  <c:v>0.64746668981481481</c:v>
                </c:pt>
                <c:pt idx="44957">
                  <c:v>0.64746767361111113</c:v>
                </c:pt>
                <c:pt idx="44958">
                  <c:v>0.64746881944444445</c:v>
                </c:pt>
                <c:pt idx="44959">
                  <c:v>0.64746997685185192</c:v>
                </c:pt>
                <c:pt idx="44960">
                  <c:v>0.64747113425925928</c:v>
                </c:pt>
                <c:pt idx="44961">
                  <c:v>0.64747229166666664</c:v>
                </c:pt>
                <c:pt idx="44962">
                  <c:v>0.647473449074074</c:v>
                </c:pt>
                <c:pt idx="44963">
                  <c:v>0.64747460648148147</c:v>
                </c:pt>
                <c:pt idx="44964">
                  <c:v>0.64747576388888894</c:v>
                </c:pt>
                <c:pt idx="44965">
                  <c:v>0.6474769212962963</c:v>
                </c:pt>
                <c:pt idx="44966">
                  <c:v>0.64747807870370366</c:v>
                </c:pt>
                <c:pt idx="44967">
                  <c:v>0.64747923611111113</c:v>
                </c:pt>
                <c:pt idx="44968">
                  <c:v>0.64748039351851849</c:v>
                </c:pt>
                <c:pt idx="44969">
                  <c:v>0.64748155092592596</c:v>
                </c:pt>
                <c:pt idx="44970">
                  <c:v>0.64748282407407409</c:v>
                </c:pt>
                <c:pt idx="44971">
                  <c:v>0.64748416666666664</c:v>
                </c:pt>
                <c:pt idx="44972">
                  <c:v>0.64748513888888892</c:v>
                </c:pt>
                <c:pt idx="44973">
                  <c:v>0.64748618055555551</c:v>
                </c:pt>
                <c:pt idx="44974">
                  <c:v>0.64748733796296298</c:v>
                </c:pt>
                <c:pt idx="44975">
                  <c:v>0.64748849537037034</c:v>
                </c:pt>
                <c:pt idx="44976">
                  <c:v>0.64748965277777781</c:v>
                </c:pt>
                <c:pt idx="44977">
                  <c:v>0.64749081018518517</c:v>
                </c:pt>
                <c:pt idx="44978">
                  <c:v>0.64749196759259253</c:v>
                </c:pt>
                <c:pt idx="44979">
                  <c:v>0.647493125</c:v>
                </c:pt>
                <c:pt idx="44980">
                  <c:v>0.64749428240740747</c:v>
                </c:pt>
                <c:pt idx="44981">
                  <c:v>0.64749543981481483</c:v>
                </c:pt>
                <c:pt idx="44982">
                  <c:v>0.64749660879629634</c:v>
                </c:pt>
                <c:pt idx="44983">
                  <c:v>0.64749775462962955</c:v>
                </c:pt>
                <c:pt idx="44984">
                  <c:v>0.64749914351851856</c:v>
                </c:pt>
                <c:pt idx="44985">
                  <c:v>0.6475005787037037</c:v>
                </c:pt>
                <c:pt idx="44986">
                  <c:v>0.64750140046296301</c:v>
                </c:pt>
                <c:pt idx="44987">
                  <c:v>0.64750238425925921</c:v>
                </c:pt>
                <c:pt idx="44988">
                  <c:v>0.64750354166666668</c:v>
                </c:pt>
                <c:pt idx="44989">
                  <c:v>0.64750469907407415</c:v>
                </c:pt>
                <c:pt idx="44990">
                  <c:v>0.64750585648148151</c:v>
                </c:pt>
                <c:pt idx="44991">
                  <c:v>0.64750701388888887</c:v>
                </c:pt>
                <c:pt idx="44992">
                  <c:v>0.64750817129629623</c:v>
                </c:pt>
                <c:pt idx="44993">
                  <c:v>0.6475093287037037</c:v>
                </c:pt>
                <c:pt idx="44994">
                  <c:v>0.64751048611111117</c:v>
                </c:pt>
                <c:pt idx="44995">
                  <c:v>0.64751164351851853</c:v>
                </c:pt>
                <c:pt idx="44996">
                  <c:v>0.64751280092592589</c:v>
                </c:pt>
                <c:pt idx="44997">
                  <c:v>0.64751401620370375</c:v>
                </c:pt>
                <c:pt idx="44998">
                  <c:v>0.64751523148148149</c:v>
                </c:pt>
                <c:pt idx="44999">
                  <c:v>0.64751633101851847</c:v>
                </c:pt>
                <c:pt idx="45000">
                  <c:v>0.64751758101851853</c:v>
                </c:pt>
                <c:pt idx="45001">
                  <c:v>0.64751858796296291</c:v>
                </c:pt>
                <c:pt idx="45002">
                  <c:v>0.64751974537037038</c:v>
                </c:pt>
                <c:pt idx="45003">
                  <c:v>0.64752090277777774</c:v>
                </c:pt>
                <c:pt idx="45004">
                  <c:v>0.64752206018518521</c:v>
                </c:pt>
                <c:pt idx="45005">
                  <c:v>0.64752321759259257</c:v>
                </c:pt>
                <c:pt idx="45006">
                  <c:v>0.64752437500000004</c:v>
                </c:pt>
                <c:pt idx="45007">
                  <c:v>0.6475255324074074</c:v>
                </c:pt>
                <c:pt idx="45008">
                  <c:v>0.64752668981481476</c:v>
                </c:pt>
                <c:pt idx="45009">
                  <c:v>0.64752784722222223</c:v>
                </c:pt>
                <c:pt idx="45010">
                  <c:v>0.64752900462962959</c:v>
                </c:pt>
                <c:pt idx="45011">
                  <c:v>0.64753016203703706</c:v>
                </c:pt>
                <c:pt idx="45012">
                  <c:v>0.64753175925925921</c:v>
                </c:pt>
                <c:pt idx="45013">
                  <c:v>0.64753265046296304</c:v>
                </c:pt>
                <c:pt idx="45014">
                  <c:v>0.6475338078703704</c:v>
                </c:pt>
                <c:pt idx="45015">
                  <c:v>0.64753496527777776</c:v>
                </c:pt>
                <c:pt idx="45016">
                  <c:v>0.64753596064814822</c:v>
                </c:pt>
                <c:pt idx="45017">
                  <c:v>0.64753710648148144</c:v>
                </c:pt>
                <c:pt idx="45018">
                  <c:v>0.6475382638888888</c:v>
                </c:pt>
                <c:pt idx="45019">
                  <c:v>0.64753942129629638</c:v>
                </c:pt>
                <c:pt idx="45020">
                  <c:v>0.64754057870370374</c:v>
                </c:pt>
                <c:pt idx="45021">
                  <c:v>0.6475417361111111</c:v>
                </c:pt>
                <c:pt idx="45022">
                  <c:v>0.64754289351851846</c:v>
                </c:pt>
                <c:pt idx="45023">
                  <c:v>0.64754405092592593</c:v>
                </c:pt>
                <c:pt idx="45024">
                  <c:v>0.6475452083333334</c:v>
                </c:pt>
                <c:pt idx="45025">
                  <c:v>0.64754636574074076</c:v>
                </c:pt>
                <c:pt idx="45026">
                  <c:v>0.64754765046296292</c:v>
                </c:pt>
                <c:pt idx="45027">
                  <c:v>0.64754869212962962</c:v>
                </c:pt>
                <c:pt idx="45028">
                  <c:v>0.64755018518518526</c:v>
                </c:pt>
                <c:pt idx="45029">
                  <c:v>0.64755105324074069</c:v>
                </c:pt>
                <c:pt idx="45030">
                  <c:v>0.64755215277777778</c:v>
                </c:pt>
                <c:pt idx="45031">
                  <c:v>0.64755331018518514</c:v>
                </c:pt>
                <c:pt idx="45032">
                  <c:v>0.64755446759259261</c:v>
                </c:pt>
                <c:pt idx="45033">
                  <c:v>0.64755563657407411</c:v>
                </c:pt>
                <c:pt idx="45034">
                  <c:v>0.64755678240740744</c:v>
                </c:pt>
                <c:pt idx="45035">
                  <c:v>0.6475579398148148</c:v>
                </c:pt>
                <c:pt idx="45036">
                  <c:v>0.64755909722222227</c:v>
                </c:pt>
                <c:pt idx="45037">
                  <c:v>0.64756025462962963</c:v>
                </c:pt>
                <c:pt idx="45038">
                  <c:v>0.64756141203703699</c:v>
                </c:pt>
                <c:pt idx="45039">
                  <c:v>0.64756256944444446</c:v>
                </c:pt>
                <c:pt idx="45040">
                  <c:v>0.64756373842592585</c:v>
                </c:pt>
                <c:pt idx="45041">
                  <c:v>0.64756497685185188</c:v>
                </c:pt>
                <c:pt idx="45042">
                  <c:v>0.64756609953703703</c:v>
                </c:pt>
                <c:pt idx="45043">
                  <c:v>0.64756719907407401</c:v>
                </c:pt>
                <c:pt idx="45044">
                  <c:v>0.64756835648148148</c:v>
                </c:pt>
                <c:pt idx="45045">
                  <c:v>0.64756960648148154</c:v>
                </c:pt>
                <c:pt idx="45046">
                  <c:v>0.64757067129629631</c:v>
                </c:pt>
                <c:pt idx="45047">
                  <c:v>0.64757182870370367</c:v>
                </c:pt>
                <c:pt idx="45048">
                  <c:v>0.64757298611111103</c:v>
                </c:pt>
                <c:pt idx="45049">
                  <c:v>0.6475741435185185</c:v>
                </c:pt>
                <c:pt idx="45050">
                  <c:v>0.64757530092592597</c:v>
                </c:pt>
                <c:pt idx="45051">
                  <c:v>0.64757645833333333</c:v>
                </c:pt>
                <c:pt idx="45052">
                  <c:v>0.64757761574074069</c:v>
                </c:pt>
                <c:pt idx="45053">
                  <c:v>0.64757884259259257</c:v>
                </c:pt>
                <c:pt idx="45054">
                  <c:v>0.64757999999999993</c:v>
                </c:pt>
                <c:pt idx="45055">
                  <c:v>0.64758108796296299</c:v>
                </c:pt>
                <c:pt idx="45056">
                  <c:v>0.64758224537037035</c:v>
                </c:pt>
                <c:pt idx="45057">
                  <c:v>0.6475834606481482</c:v>
                </c:pt>
                <c:pt idx="45058">
                  <c:v>0.64758456018518518</c:v>
                </c:pt>
                <c:pt idx="45059">
                  <c:v>0.64758571759259265</c:v>
                </c:pt>
                <c:pt idx="45060">
                  <c:v>0.64758687500000001</c:v>
                </c:pt>
                <c:pt idx="45061">
                  <c:v>0.64758803240740737</c:v>
                </c:pt>
                <c:pt idx="45062">
                  <c:v>0.64758918981481484</c:v>
                </c:pt>
                <c:pt idx="45063">
                  <c:v>0.6475903472222222</c:v>
                </c:pt>
                <c:pt idx="45064">
                  <c:v>0.64759150462962967</c:v>
                </c:pt>
                <c:pt idx="45065">
                  <c:v>0.64759266203703703</c:v>
                </c:pt>
                <c:pt idx="45066">
                  <c:v>0.6475938194444445</c:v>
                </c:pt>
                <c:pt idx="45067">
                  <c:v>0.647594988425926</c:v>
                </c:pt>
                <c:pt idx="45068">
                  <c:v>0.64759613425925922</c:v>
                </c:pt>
                <c:pt idx="45069">
                  <c:v>0.64759752314814811</c:v>
                </c:pt>
                <c:pt idx="45070">
                  <c:v>0.64759873842592597</c:v>
                </c:pt>
                <c:pt idx="45071">
                  <c:v>0.64759960648148152</c:v>
                </c:pt>
                <c:pt idx="45072">
                  <c:v>0.64760082175925926</c:v>
                </c:pt>
                <c:pt idx="45073">
                  <c:v>0.64760192129629623</c:v>
                </c:pt>
                <c:pt idx="45074">
                  <c:v>0.64760309027777774</c:v>
                </c:pt>
                <c:pt idx="45075">
                  <c:v>0.64760423611111118</c:v>
                </c:pt>
                <c:pt idx="45076">
                  <c:v>0.64760539351851854</c:v>
                </c:pt>
                <c:pt idx="45077">
                  <c:v>0.64760655092592589</c:v>
                </c:pt>
                <c:pt idx="45078">
                  <c:v>0.64760770833333325</c:v>
                </c:pt>
                <c:pt idx="45079">
                  <c:v>0.64760886574074072</c:v>
                </c:pt>
                <c:pt idx="45080">
                  <c:v>0.6476100231481482</c:v>
                </c:pt>
                <c:pt idx="45081">
                  <c:v>0.64761118055555555</c:v>
                </c:pt>
                <c:pt idx="45082">
                  <c:v>0.64761233796296291</c:v>
                </c:pt>
                <c:pt idx="45083">
                  <c:v>0.64761355324074077</c:v>
                </c:pt>
                <c:pt idx="45084">
                  <c:v>0.64761471064814813</c:v>
                </c:pt>
                <c:pt idx="45085">
                  <c:v>0.64761592592592598</c:v>
                </c:pt>
                <c:pt idx="45086">
                  <c:v>0.64761709490740738</c:v>
                </c:pt>
                <c:pt idx="45087">
                  <c:v>0.64761812499999993</c:v>
                </c:pt>
                <c:pt idx="45088">
                  <c:v>0.6476192824074074</c:v>
                </c:pt>
                <c:pt idx="45089">
                  <c:v>0.64762043981481487</c:v>
                </c:pt>
                <c:pt idx="45090">
                  <c:v>0.64762159722222223</c:v>
                </c:pt>
                <c:pt idx="45091">
                  <c:v>0.64762276620370374</c:v>
                </c:pt>
                <c:pt idx="45092">
                  <c:v>0.64762391203703706</c:v>
                </c:pt>
                <c:pt idx="45093">
                  <c:v>0.64762506944444442</c:v>
                </c:pt>
                <c:pt idx="45094">
                  <c:v>0.64762622685185189</c:v>
                </c:pt>
                <c:pt idx="45095">
                  <c:v>0.64762738425925925</c:v>
                </c:pt>
                <c:pt idx="45096">
                  <c:v>0.64762854166666661</c:v>
                </c:pt>
                <c:pt idx="45097">
                  <c:v>0.64762975694444447</c:v>
                </c:pt>
                <c:pt idx="45098">
                  <c:v>0.64763091435185183</c:v>
                </c:pt>
                <c:pt idx="45099">
                  <c:v>0.64763218750000007</c:v>
                </c:pt>
                <c:pt idx="45100">
                  <c:v>0.64763328703703704</c:v>
                </c:pt>
                <c:pt idx="45101">
                  <c:v>0.64763432870370374</c:v>
                </c:pt>
                <c:pt idx="45102">
                  <c:v>0.6476354861111111</c:v>
                </c:pt>
                <c:pt idx="45103">
                  <c:v>0.64763664351851846</c:v>
                </c:pt>
                <c:pt idx="45104">
                  <c:v>0.64763780092592593</c:v>
                </c:pt>
                <c:pt idx="45105">
                  <c:v>0.64763895833333329</c:v>
                </c:pt>
                <c:pt idx="45106">
                  <c:v>0.64764011574074076</c:v>
                </c:pt>
                <c:pt idx="45107">
                  <c:v>0.64764128472222227</c:v>
                </c:pt>
                <c:pt idx="45108">
                  <c:v>0.64764243055555548</c:v>
                </c:pt>
                <c:pt idx="45109">
                  <c:v>0.64764358796296295</c:v>
                </c:pt>
                <c:pt idx="45110">
                  <c:v>0.64764475694444446</c:v>
                </c:pt>
                <c:pt idx="45111">
                  <c:v>0.64764601851851855</c:v>
                </c:pt>
                <c:pt idx="45112">
                  <c:v>0.6476472337962963</c:v>
                </c:pt>
                <c:pt idx="45113">
                  <c:v>0.64764833333333327</c:v>
                </c:pt>
                <c:pt idx="45114">
                  <c:v>0.64764954861111113</c:v>
                </c:pt>
                <c:pt idx="45115">
                  <c:v>0.64765053240740744</c:v>
                </c:pt>
                <c:pt idx="45116">
                  <c:v>0.6476516898148148</c:v>
                </c:pt>
                <c:pt idx="45117">
                  <c:v>0.6476528587962963</c:v>
                </c:pt>
                <c:pt idx="45118">
                  <c:v>0.64765400462962963</c:v>
                </c:pt>
                <c:pt idx="45119">
                  <c:v>0.6476551620370371</c:v>
                </c:pt>
                <c:pt idx="45120">
                  <c:v>0.64765631944444446</c:v>
                </c:pt>
                <c:pt idx="45121">
                  <c:v>0.64765747685185182</c:v>
                </c:pt>
                <c:pt idx="45122">
                  <c:v>0.64765863425925929</c:v>
                </c:pt>
                <c:pt idx="45123">
                  <c:v>0.64765979166666665</c:v>
                </c:pt>
                <c:pt idx="45124">
                  <c:v>0.64766094907407412</c:v>
                </c:pt>
                <c:pt idx="45125">
                  <c:v>0.64766211805555551</c:v>
                </c:pt>
                <c:pt idx="45126">
                  <c:v>0.64766333333333337</c:v>
                </c:pt>
                <c:pt idx="45127">
                  <c:v>0.64766449074074073</c:v>
                </c:pt>
                <c:pt idx="45128">
                  <c:v>0.64766570601851858</c:v>
                </c:pt>
                <c:pt idx="45129">
                  <c:v>0.64766674768518517</c:v>
                </c:pt>
                <c:pt idx="45130">
                  <c:v>0.6476678935185185</c:v>
                </c:pt>
                <c:pt idx="45131">
                  <c:v>0.64766905092592597</c:v>
                </c:pt>
                <c:pt idx="45132">
                  <c:v>0.64767020833333333</c:v>
                </c:pt>
                <c:pt idx="45133">
                  <c:v>0.64767136574074069</c:v>
                </c:pt>
                <c:pt idx="45134">
                  <c:v>0.64767252314814816</c:v>
                </c:pt>
                <c:pt idx="45135">
                  <c:v>0.64767368055555552</c:v>
                </c:pt>
                <c:pt idx="45136">
                  <c:v>0.64767483796296299</c:v>
                </c:pt>
                <c:pt idx="45137">
                  <c:v>0.64767599537037035</c:v>
                </c:pt>
                <c:pt idx="45138">
                  <c:v>0.64767715277777771</c:v>
                </c:pt>
                <c:pt idx="45139">
                  <c:v>0.64767831018518518</c:v>
                </c:pt>
                <c:pt idx="45140">
                  <c:v>0.64767965277777773</c:v>
                </c:pt>
                <c:pt idx="45141">
                  <c:v>0.64768097222222221</c:v>
                </c:pt>
                <c:pt idx="45142">
                  <c:v>0.64768179398148151</c:v>
                </c:pt>
                <c:pt idx="45143">
                  <c:v>0.64768317129629627</c:v>
                </c:pt>
                <c:pt idx="45144">
                  <c:v>0.6476840972222222</c:v>
                </c:pt>
                <c:pt idx="45145">
                  <c:v>0.64768525462962967</c:v>
                </c:pt>
                <c:pt idx="45146">
                  <c:v>0.64768641203703703</c:v>
                </c:pt>
                <c:pt idx="45147">
                  <c:v>0.64768756944444439</c:v>
                </c:pt>
                <c:pt idx="45148">
                  <c:v>0.6476888310185186</c:v>
                </c:pt>
                <c:pt idx="45149">
                  <c:v>0.64768988425925933</c:v>
                </c:pt>
                <c:pt idx="45150">
                  <c:v>0.64769104166666669</c:v>
                </c:pt>
                <c:pt idx="45151">
                  <c:v>0.64769219907407405</c:v>
                </c:pt>
                <c:pt idx="45152">
                  <c:v>0.64769335648148141</c:v>
                </c:pt>
                <c:pt idx="45153">
                  <c:v>0.64769451388888888</c:v>
                </c:pt>
                <c:pt idx="45154">
                  <c:v>0.64769567129629635</c:v>
                </c:pt>
                <c:pt idx="45155">
                  <c:v>0.64769688657407409</c:v>
                </c:pt>
                <c:pt idx="45156">
                  <c:v>0.6476980555555556</c:v>
                </c:pt>
                <c:pt idx="45157">
                  <c:v>0.64769915509259257</c:v>
                </c:pt>
                <c:pt idx="45158">
                  <c:v>0.64770031250000004</c:v>
                </c:pt>
                <c:pt idx="45159">
                  <c:v>0.64770145833333337</c:v>
                </c:pt>
                <c:pt idx="45160">
                  <c:v>0.64770261574074073</c:v>
                </c:pt>
                <c:pt idx="45161">
                  <c:v>0.6477037731481482</c:v>
                </c:pt>
                <c:pt idx="45162">
                  <c:v>0.64770493055555556</c:v>
                </c:pt>
                <c:pt idx="45163">
                  <c:v>0.64770608796296292</c:v>
                </c:pt>
                <c:pt idx="45164">
                  <c:v>0.64770724537037039</c:v>
                </c:pt>
                <c:pt idx="45165">
                  <c:v>0.64770840277777775</c:v>
                </c:pt>
                <c:pt idx="45166">
                  <c:v>0.64770956018518522</c:v>
                </c:pt>
                <c:pt idx="45167">
                  <c:v>0.64771071759259258</c:v>
                </c:pt>
                <c:pt idx="45168">
                  <c:v>0.64771187499999994</c:v>
                </c:pt>
                <c:pt idx="45169">
                  <c:v>0.64771332175925922</c:v>
                </c:pt>
                <c:pt idx="45170">
                  <c:v>0.64771473379629629</c:v>
                </c:pt>
                <c:pt idx="45171">
                  <c:v>0.64771569444444443</c:v>
                </c:pt>
                <c:pt idx="45172">
                  <c:v>0.64771690972222229</c:v>
                </c:pt>
                <c:pt idx="45173">
                  <c:v>0.64771806712962965</c:v>
                </c:pt>
                <c:pt idx="45174">
                  <c:v>0.64771881944444443</c:v>
                </c:pt>
                <c:pt idx="45175">
                  <c:v>0.6477199768518519</c:v>
                </c:pt>
                <c:pt idx="45176">
                  <c:v>0.64772113425925926</c:v>
                </c:pt>
                <c:pt idx="45177">
                  <c:v>0.64772229166666662</c:v>
                </c:pt>
                <c:pt idx="45178">
                  <c:v>0.64772344907407409</c:v>
                </c:pt>
                <c:pt idx="45179">
                  <c:v>0.64772460648148156</c:v>
                </c:pt>
                <c:pt idx="45180">
                  <c:v>0.64772576388888892</c:v>
                </c:pt>
                <c:pt idx="45181">
                  <c:v>0.64772692129629628</c:v>
                </c:pt>
                <c:pt idx="45182">
                  <c:v>0.64772807870370364</c:v>
                </c:pt>
                <c:pt idx="45183">
                  <c:v>0.64772923611111111</c:v>
                </c:pt>
                <c:pt idx="45184">
                  <c:v>0.64773116898148142</c:v>
                </c:pt>
                <c:pt idx="45185">
                  <c:v>0.64773157407407411</c:v>
                </c:pt>
                <c:pt idx="45186">
                  <c:v>0.64773271990740744</c:v>
                </c:pt>
                <c:pt idx="45187">
                  <c:v>0.64773386574074077</c:v>
                </c:pt>
                <c:pt idx="45188">
                  <c:v>0.64773502314814813</c:v>
                </c:pt>
                <c:pt idx="45189">
                  <c:v>0.6477361805555556</c:v>
                </c:pt>
                <c:pt idx="45190">
                  <c:v>0.64773733796296296</c:v>
                </c:pt>
                <c:pt idx="45191">
                  <c:v>0.64773849537037032</c:v>
                </c:pt>
                <c:pt idx="45192">
                  <c:v>0.64773965277777779</c:v>
                </c:pt>
                <c:pt idx="45193">
                  <c:v>0.64774081018518515</c:v>
                </c:pt>
                <c:pt idx="45194">
                  <c:v>0.64774196759259262</c:v>
                </c:pt>
                <c:pt idx="45195">
                  <c:v>0.64774312499999998</c:v>
                </c:pt>
                <c:pt idx="45196">
                  <c:v>0.64774428240740745</c:v>
                </c:pt>
                <c:pt idx="45197">
                  <c:v>0.64774543981481481</c:v>
                </c:pt>
                <c:pt idx="45198">
                  <c:v>0.64774659722222216</c:v>
                </c:pt>
                <c:pt idx="45199">
                  <c:v>0.64774781250000002</c:v>
                </c:pt>
                <c:pt idx="45200">
                  <c:v>0.64774896990740738</c:v>
                </c:pt>
                <c:pt idx="45201">
                  <c:v>0.64775018518518523</c:v>
                </c:pt>
                <c:pt idx="45202">
                  <c:v>0.64775128472222221</c:v>
                </c:pt>
                <c:pt idx="45203">
                  <c:v>0.64775238425925918</c:v>
                </c:pt>
                <c:pt idx="45204">
                  <c:v>0.64775354166666665</c:v>
                </c:pt>
                <c:pt idx="45205">
                  <c:v>0.64775469907407413</c:v>
                </c:pt>
                <c:pt idx="45206">
                  <c:v>0.64775585648148148</c:v>
                </c:pt>
                <c:pt idx="45207">
                  <c:v>0.64775701388888884</c:v>
                </c:pt>
                <c:pt idx="45208">
                  <c:v>0.64775817129629631</c:v>
                </c:pt>
                <c:pt idx="45209">
                  <c:v>0.64775932870370379</c:v>
                </c:pt>
                <c:pt idx="45210">
                  <c:v>0.64776048611111114</c:v>
                </c:pt>
                <c:pt idx="45211">
                  <c:v>0.6477616435185185</c:v>
                </c:pt>
                <c:pt idx="45212">
                  <c:v>0.64776280092592586</c:v>
                </c:pt>
                <c:pt idx="45213">
                  <c:v>0.64776414351851852</c:v>
                </c:pt>
                <c:pt idx="45214">
                  <c:v>0.64776523148148146</c:v>
                </c:pt>
                <c:pt idx="45215">
                  <c:v>0.64776634259259258</c:v>
                </c:pt>
                <c:pt idx="45216">
                  <c:v>0.64776754629629629</c:v>
                </c:pt>
                <c:pt idx="45217">
                  <c:v>0.64776858796296299</c:v>
                </c:pt>
                <c:pt idx="45218">
                  <c:v>0.64776974537037035</c:v>
                </c:pt>
                <c:pt idx="45219">
                  <c:v>0.64777090277777782</c:v>
                </c:pt>
                <c:pt idx="45220">
                  <c:v>0.64777206018518518</c:v>
                </c:pt>
                <c:pt idx="45221">
                  <c:v>0.64777322916666669</c:v>
                </c:pt>
                <c:pt idx="45222">
                  <c:v>0.64777437500000001</c:v>
                </c:pt>
                <c:pt idx="45223">
                  <c:v>0.64777553240740737</c:v>
                </c:pt>
                <c:pt idx="45224">
                  <c:v>0.64777668981481484</c:v>
                </c:pt>
                <c:pt idx="45225">
                  <c:v>0.6477778472222222</c:v>
                </c:pt>
                <c:pt idx="45226">
                  <c:v>0.64777900462962967</c:v>
                </c:pt>
                <c:pt idx="45227">
                  <c:v>0.64778041666666675</c:v>
                </c:pt>
                <c:pt idx="45228">
                  <c:v>0.64778143518518516</c:v>
                </c:pt>
                <c:pt idx="45229">
                  <c:v>0.64778255787037042</c:v>
                </c:pt>
                <c:pt idx="45230">
                  <c:v>0.64778363425925922</c:v>
                </c:pt>
                <c:pt idx="45231">
                  <c:v>0.64778479166666669</c:v>
                </c:pt>
                <c:pt idx="45232">
                  <c:v>0.6477859606481482</c:v>
                </c:pt>
                <c:pt idx="45233">
                  <c:v>0.64778710648148141</c:v>
                </c:pt>
                <c:pt idx="45234">
                  <c:v>0.64778826388888888</c:v>
                </c:pt>
                <c:pt idx="45235">
                  <c:v>0.64778942129629635</c:v>
                </c:pt>
                <c:pt idx="45236">
                  <c:v>0.64779057870370371</c:v>
                </c:pt>
                <c:pt idx="45237">
                  <c:v>0.64779173611111107</c:v>
                </c:pt>
                <c:pt idx="45238">
                  <c:v>0.64779289351851843</c:v>
                </c:pt>
                <c:pt idx="45239">
                  <c:v>0.6477940509259259</c:v>
                </c:pt>
                <c:pt idx="45240">
                  <c:v>0.64779552083333336</c:v>
                </c:pt>
                <c:pt idx="45241">
                  <c:v>0.6477964814814815</c:v>
                </c:pt>
                <c:pt idx="45242">
                  <c:v>0.64779763888888886</c:v>
                </c:pt>
                <c:pt idx="45243">
                  <c:v>0.64779879629629633</c:v>
                </c:pt>
                <c:pt idx="45244">
                  <c:v>0.64779983796296303</c:v>
                </c:pt>
                <c:pt idx="45245">
                  <c:v>0.64780099537037039</c:v>
                </c:pt>
                <c:pt idx="45246">
                  <c:v>0.64780215277777775</c:v>
                </c:pt>
                <c:pt idx="45247">
                  <c:v>0.64780331018518511</c:v>
                </c:pt>
                <c:pt idx="45248">
                  <c:v>0.64780446759259258</c:v>
                </c:pt>
                <c:pt idx="45249">
                  <c:v>0.64780562500000005</c:v>
                </c:pt>
                <c:pt idx="45250">
                  <c:v>0.64780678240740741</c:v>
                </c:pt>
                <c:pt idx="45251">
                  <c:v>0.64780810185185189</c:v>
                </c:pt>
                <c:pt idx="45252">
                  <c:v>0.64780909722222224</c:v>
                </c:pt>
                <c:pt idx="45253">
                  <c:v>0.6478102546296296</c:v>
                </c:pt>
                <c:pt idx="45254">
                  <c:v>0.64781152777777773</c:v>
                </c:pt>
                <c:pt idx="45255">
                  <c:v>0.64781256944444443</c:v>
                </c:pt>
                <c:pt idx="45256">
                  <c:v>0.64781384259259256</c:v>
                </c:pt>
                <c:pt idx="45257">
                  <c:v>0.64781488425925926</c:v>
                </c:pt>
                <c:pt idx="45258">
                  <c:v>0.64781604166666662</c:v>
                </c:pt>
                <c:pt idx="45259">
                  <c:v>0.64781719907407409</c:v>
                </c:pt>
                <c:pt idx="45260">
                  <c:v>0.64781835648148145</c:v>
                </c:pt>
                <c:pt idx="45261">
                  <c:v>0.64781951388888892</c:v>
                </c:pt>
                <c:pt idx="45262">
                  <c:v>0.64782067129629628</c:v>
                </c:pt>
                <c:pt idx="45263">
                  <c:v>0.64782182870370364</c:v>
                </c:pt>
                <c:pt idx="45264">
                  <c:v>0.64782298611111111</c:v>
                </c:pt>
                <c:pt idx="45265">
                  <c:v>0.64782414351851858</c:v>
                </c:pt>
                <c:pt idx="45266">
                  <c:v>0.64782530092592594</c:v>
                </c:pt>
                <c:pt idx="45267">
                  <c:v>0.6478264583333333</c:v>
                </c:pt>
                <c:pt idx="45268">
                  <c:v>0.64782761574074066</c:v>
                </c:pt>
                <c:pt idx="45269">
                  <c:v>0.6478288888888889</c:v>
                </c:pt>
                <c:pt idx="45270">
                  <c:v>0.6478299305555556</c:v>
                </c:pt>
                <c:pt idx="45271">
                  <c:v>0.64783108796296296</c:v>
                </c:pt>
                <c:pt idx="45272">
                  <c:v>0.64783224537037032</c:v>
                </c:pt>
                <c:pt idx="45273">
                  <c:v>0.64783340277777779</c:v>
                </c:pt>
                <c:pt idx="45274">
                  <c:v>0.64783456018518526</c:v>
                </c:pt>
                <c:pt idx="45275">
                  <c:v>0.64783571759259262</c:v>
                </c:pt>
                <c:pt idx="45276">
                  <c:v>0.64783687499999998</c:v>
                </c:pt>
                <c:pt idx="45277">
                  <c:v>0.64783803240740734</c:v>
                </c:pt>
                <c:pt idx="45278">
                  <c:v>0.64783918981481481</c:v>
                </c:pt>
                <c:pt idx="45279">
                  <c:v>0.64784034722222228</c:v>
                </c:pt>
                <c:pt idx="45280">
                  <c:v>0.64784150462962964</c:v>
                </c:pt>
                <c:pt idx="45281">
                  <c:v>0.64784273148148153</c:v>
                </c:pt>
                <c:pt idx="45282">
                  <c:v>0.64784384259259253</c:v>
                </c:pt>
                <c:pt idx="45283">
                  <c:v>0.647845</c:v>
                </c:pt>
                <c:pt idx="45284">
                  <c:v>0.64784615740740747</c:v>
                </c:pt>
                <c:pt idx="45285">
                  <c:v>0.64784737268518522</c:v>
                </c:pt>
                <c:pt idx="45286">
                  <c:v>0.64784844907407402</c:v>
                </c:pt>
                <c:pt idx="45287">
                  <c:v>0.64784960648148149</c:v>
                </c:pt>
                <c:pt idx="45288">
                  <c:v>0.64785076388888885</c:v>
                </c:pt>
                <c:pt idx="45289">
                  <c:v>0.64785192129629632</c:v>
                </c:pt>
                <c:pt idx="45290">
                  <c:v>0.64785307870370368</c:v>
                </c:pt>
                <c:pt idx="45291">
                  <c:v>0.64785423611111115</c:v>
                </c:pt>
                <c:pt idx="45292">
                  <c:v>0.64785539351851851</c:v>
                </c:pt>
                <c:pt idx="45293">
                  <c:v>0.64785655092592587</c:v>
                </c:pt>
                <c:pt idx="45294">
                  <c:v>0.64785770833333334</c:v>
                </c:pt>
                <c:pt idx="45295">
                  <c:v>0.64785887731481484</c:v>
                </c:pt>
                <c:pt idx="45296">
                  <c:v>0.64786004629629634</c:v>
                </c:pt>
                <c:pt idx="45297">
                  <c:v>0.64786118055555553</c:v>
                </c:pt>
                <c:pt idx="45298">
                  <c:v>0.64786240740740741</c:v>
                </c:pt>
                <c:pt idx="45299">
                  <c:v>0.64786366898148151</c:v>
                </c:pt>
                <c:pt idx="45300">
                  <c:v>0.64786472222222224</c:v>
                </c:pt>
                <c:pt idx="45301">
                  <c:v>0.64786581018518519</c:v>
                </c:pt>
                <c:pt idx="45302">
                  <c:v>0.64786696759259255</c:v>
                </c:pt>
                <c:pt idx="45303">
                  <c:v>0.64786812500000002</c:v>
                </c:pt>
                <c:pt idx="45304">
                  <c:v>0.64786928240740749</c:v>
                </c:pt>
                <c:pt idx="45305">
                  <c:v>0.64787043981481485</c:v>
                </c:pt>
                <c:pt idx="45306">
                  <c:v>0.64787159722222221</c:v>
                </c:pt>
                <c:pt idx="45307">
                  <c:v>0.64787275462962957</c:v>
                </c:pt>
                <c:pt idx="45308">
                  <c:v>0.64787391203703704</c:v>
                </c:pt>
                <c:pt idx="45309">
                  <c:v>0.64787506944444451</c:v>
                </c:pt>
                <c:pt idx="45310">
                  <c:v>0.64787626157407407</c:v>
                </c:pt>
                <c:pt idx="45311">
                  <c:v>0.6478776273148148</c:v>
                </c:pt>
                <c:pt idx="45312">
                  <c:v>0.64787856481481476</c:v>
                </c:pt>
                <c:pt idx="45313">
                  <c:v>0.64787978009259262</c:v>
                </c:pt>
                <c:pt idx="45314">
                  <c:v>0.64788093749999998</c:v>
                </c:pt>
                <c:pt idx="45315">
                  <c:v>0.64788201388888889</c:v>
                </c:pt>
                <c:pt idx="45316">
                  <c:v>0.64788317129629625</c:v>
                </c:pt>
                <c:pt idx="45317">
                  <c:v>0.64788432870370372</c:v>
                </c:pt>
                <c:pt idx="45318">
                  <c:v>0.64788548611111108</c:v>
                </c:pt>
                <c:pt idx="45319">
                  <c:v>0.64788664351851855</c:v>
                </c:pt>
                <c:pt idx="45320">
                  <c:v>0.64788780092592591</c:v>
                </c:pt>
                <c:pt idx="45321">
                  <c:v>0.64788895833333338</c:v>
                </c:pt>
                <c:pt idx="45322">
                  <c:v>0.64789011574074074</c:v>
                </c:pt>
                <c:pt idx="45323">
                  <c:v>0.64789127314814809</c:v>
                </c:pt>
                <c:pt idx="45324">
                  <c:v>0.64789243055555557</c:v>
                </c:pt>
                <c:pt idx="45325">
                  <c:v>0.64789394675925926</c:v>
                </c:pt>
                <c:pt idx="45326">
                  <c:v>0.64789476851851857</c:v>
                </c:pt>
                <c:pt idx="45327">
                  <c:v>0.64789597222222217</c:v>
                </c:pt>
                <c:pt idx="45328">
                  <c:v>0.64789707175925926</c:v>
                </c:pt>
                <c:pt idx="45329">
                  <c:v>0.64789821759259258</c:v>
                </c:pt>
                <c:pt idx="45330">
                  <c:v>0.64789937500000006</c:v>
                </c:pt>
                <c:pt idx="45331">
                  <c:v>0.64790053240740741</c:v>
                </c:pt>
                <c:pt idx="45332">
                  <c:v>0.64790168981481477</c:v>
                </c:pt>
                <c:pt idx="45333">
                  <c:v>0.64790284722222213</c:v>
                </c:pt>
                <c:pt idx="45334">
                  <c:v>0.64790400462962972</c:v>
                </c:pt>
                <c:pt idx="45335">
                  <c:v>0.64790516203703707</c:v>
                </c:pt>
                <c:pt idx="45336">
                  <c:v>0.64790633101851858</c:v>
                </c:pt>
                <c:pt idx="45337">
                  <c:v>0.64790747685185179</c:v>
                </c:pt>
                <c:pt idx="45338">
                  <c:v>0.64790863425925926</c:v>
                </c:pt>
                <c:pt idx="45339">
                  <c:v>0.64790979166666673</c:v>
                </c:pt>
                <c:pt idx="45340">
                  <c:v>0.64791108796296293</c:v>
                </c:pt>
                <c:pt idx="45341">
                  <c:v>0.64791217592592598</c:v>
                </c:pt>
                <c:pt idx="45342">
                  <c:v>0.64791333333333334</c:v>
                </c:pt>
                <c:pt idx="45343">
                  <c:v>0.64791459490740744</c:v>
                </c:pt>
                <c:pt idx="45344">
                  <c:v>0.64791559027777779</c:v>
                </c:pt>
                <c:pt idx="45345">
                  <c:v>0.64791673611111111</c:v>
                </c:pt>
                <c:pt idx="45346">
                  <c:v>0.64791789351851847</c:v>
                </c:pt>
                <c:pt idx="45347">
                  <c:v>0.64791906249999998</c:v>
                </c:pt>
                <c:pt idx="45348">
                  <c:v>0.6479202083333333</c:v>
                </c:pt>
                <c:pt idx="45349">
                  <c:v>0.64792136574074077</c:v>
                </c:pt>
                <c:pt idx="45350">
                  <c:v>0.64792252314814813</c:v>
                </c:pt>
                <c:pt idx="45351">
                  <c:v>0.6479236805555556</c:v>
                </c:pt>
                <c:pt idx="45352">
                  <c:v>0.64792483796296296</c:v>
                </c:pt>
                <c:pt idx="45353">
                  <c:v>0.64792599537037032</c:v>
                </c:pt>
                <c:pt idx="45354">
                  <c:v>0.64792759259259258</c:v>
                </c:pt>
                <c:pt idx="45355">
                  <c:v>0.64792837962962968</c:v>
                </c:pt>
                <c:pt idx="45356">
                  <c:v>0.64792959490740742</c:v>
                </c:pt>
                <c:pt idx="45357">
                  <c:v>0.64793075231481478</c:v>
                </c:pt>
                <c:pt idx="45358">
                  <c:v>0.64793178240740734</c:v>
                </c:pt>
                <c:pt idx="45359">
                  <c:v>0.64793293981481481</c:v>
                </c:pt>
                <c:pt idx="45360">
                  <c:v>0.64793409722222228</c:v>
                </c:pt>
                <c:pt idx="45361">
                  <c:v>0.64793525462962964</c:v>
                </c:pt>
                <c:pt idx="45362">
                  <c:v>0.647936412037037</c:v>
                </c:pt>
                <c:pt idx="45363">
                  <c:v>0.64793756944444436</c:v>
                </c:pt>
                <c:pt idx="45364">
                  <c:v>0.64793872685185183</c:v>
                </c:pt>
                <c:pt idx="45365">
                  <c:v>0.6479398842592593</c:v>
                </c:pt>
                <c:pt idx="45366">
                  <c:v>0.64794104166666666</c:v>
                </c:pt>
                <c:pt idx="45367">
                  <c:v>0.64794219907407402</c:v>
                </c:pt>
                <c:pt idx="45368">
                  <c:v>0.64794335648148149</c:v>
                </c:pt>
                <c:pt idx="45369">
                  <c:v>0.64794451388888896</c:v>
                </c:pt>
                <c:pt idx="45370">
                  <c:v>0.64794574074074074</c:v>
                </c:pt>
                <c:pt idx="45371">
                  <c:v>0.64794707175925925</c:v>
                </c:pt>
                <c:pt idx="45372">
                  <c:v>0.64794798611111104</c:v>
                </c:pt>
                <c:pt idx="45373">
                  <c:v>0.64794914351851851</c:v>
                </c:pt>
                <c:pt idx="45374">
                  <c:v>0.64795030092592598</c:v>
                </c:pt>
                <c:pt idx="45375">
                  <c:v>0.64795145833333334</c:v>
                </c:pt>
                <c:pt idx="45376">
                  <c:v>0.6479526157407407</c:v>
                </c:pt>
                <c:pt idx="45377">
                  <c:v>0.64795377314814817</c:v>
                </c:pt>
                <c:pt idx="45378">
                  <c:v>0.64795493055555553</c:v>
                </c:pt>
                <c:pt idx="45379">
                  <c:v>0.647956087962963</c:v>
                </c:pt>
                <c:pt idx="45380">
                  <c:v>0.64795724537037036</c:v>
                </c:pt>
                <c:pt idx="45381">
                  <c:v>0.64795840277777772</c:v>
                </c:pt>
                <c:pt idx="45382">
                  <c:v>0.64795957175925933</c:v>
                </c:pt>
                <c:pt idx="45383">
                  <c:v>0.64796071759259255</c:v>
                </c:pt>
                <c:pt idx="45384">
                  <c:v>0.64796187500000002</c:v>
                </c:pt>
                <c:pt idx="45385">
                  <c:v>0.64796304398148141</c:v>
                </c:pt>
                <c:pt idx="45386">
                  <c:v>0.64796418981481485</c:v>
                </c:pt>
                <c:pt idx="45387">
                  <c:v>0.64796535879629635</c:v>
                </c:pt>
                <c:pt idx="45388">
                  <c:v>0.64796650462962957</c:v>
                </c:pt>
                <c:pt idx="45389">
                  <c:v>0.64796766203703704</c:v>
                </c:pt>
                <c:pt idx="45390">
                  <c:v>0.64796881944444451</c:v>
                </c:pt>
                <c:pt idx="45391">
                  <c:v>0.64796997685185187</c:v>
                </c:pt>
                <c:pt idx="45392">
                  <c:v>0.64797113425925923</c:v>
                </c:pt>
                <c:pt idx="45393">
                  <c:v>0.64797229166666659</c:v>
                </c:pt>
                <c:pt idx="45394">
                  <c:v>0.64797344907407406</c:v>
                </c:pt>
                <c:pt idx="45395">
                  <c:v>0.64797460648148153</c:v>
                </c:pt>
                <c:pt idx="45396">
                  <c:v>0.64797583333333331</c:v>
                </c:pt>
                <c:pt idx="45397">
                  <c:v>0.64797728009259259</c:v>
                </c:pt>
                <c:pt idx="45398">
                  <c:v>0.64797858796296293</c:v>
                </c:pt>
                <c:pt idx="45399">
                  <c:v>0.64797924768518522</c:v>
                </c:pt>
                <c:pt idx="45400">
                  <c:v>0.64798040509259258</c:v>
                </c:pt>
                <c:pt idx="45401">
                  <c:v>0.64798155092592591</c:v>
                </c:pt>
                <c:pt idx="45402">
                  <c:v>0.64798270833333327</c:v>
                </c:pt>
                <c:pt idx="45403">
                  <c:v>0.64798386574074074</c:v>
                </c:pt>
                <c:pt idx="45404">
                  <c:v>0.64798502314814821</c:v>
                </c:pt>
                <c:pt idx="45405">
                  <c:v>0.64798618055555557</c:v>
                </c:pt>
                <c:pt idx="45406">
                  <c:v>0.64798733796296293</c:v>
                </c:pt>
                <c:pt idx="45407">
                  <c:v>0.6479884953703704</c:v>
                </c:pt>
                <c:pt idx="45408">
                  <c:v>0.64798965277777776</c:v>
                </c:pt>
                <c:pt idx="45409">
                  <c:v>0.64799081018518523</c:v>
                </c:pt>
                <c:pt idx="45410">
                  <c:v>0.64799196759259259</c:v>
                </c:pt>
                <c:pt idx="45411">
                  <c:v>0.6479931712962963</c:v>
                </c:pt>
                <c:pt idx="45412">
                  <c:v>0.64799430555555559</c:v>
                </c:pt>
                <c:pt idx="45413">
                  <c:v>0.64799562499999996</c:v>
                </c:pt>
                <c:pt idx="45414">
                  <c:v>0.64799672453703705</c:v>
                </c:pt>
                <c:pt idx="45415">
                  <c:v>0.64799776620370364</c:v>
                </c:pt>
                <c:pt idx="45416">
                  <c:v>0.64799892361111111</c:v>
                </c:pt>
                <c:pt idx="45417">
                  <c:v>0.64800006944444444</c:v>
                </c:pt>
                <c:pt idx="45418">
                  <c:v>0.6480012268518518</c:v>
                </c:pt>
                <c:pt idx="45419">
                  <c:v>0.64800238425925927</c:v>
                </c:pt>
                <c:pt idx="45420">
                  <c:v>0.64800354166666663</c:v>
                </c:pt>
                <c:pt idx="45421">
                  <c:v>0.6480046990740741</c:v>
                </c:pt>
                <c:pt idx="45422">
                  <c:v>0.64800585648148146</c:v>
                </c:pt>
                <c:pt idx="45423">
                  <c:v>0.64800701388888882</c:v>
                </c:pt>
                <c:pt idx="45424">
                  <c:v>0.64800817129629629</c:v>
                </c:pt>
                <c:pt idx="45425">
                  <c:v>0.64800932870370376</c:v>
                </c:pt>
                <c:pt idx="45426">
                  <c:v>0.64801078703703696</c:v>
                </c:pt>
                <c:pt idx="45427">
                  <c:v>0.64801182870370377</c:v>
                </c:pt>
                <c:pt idx="45428">
                  <c:v>0.64801280092592584</c:v>
                </c:pt>
                <c:pt idx="45429">
                  <c:v>0.64801395833333342</c:v>
                </c:pt>
                <c:pt idx="45430">
                  <c:v>0.64801511574074078</c:v>
                </c:pt>
                <c:pt idx="45431">
                  <c:v>0.64801627314814814</c:v>
                </c:pt>
                <c:pt idx="45432">
                  <c:v>0.6480174305555555</c:v>
                </c:pt>
                <c:pt idx="45433">
                  <c:v>0.64801858796296297</c:v>
                </c:pt>
                <c:pt idx="45434">
                  <c:v>0.64801974537037044</c:v>
                </c:pt>
                <c:pt idx="45435">
                  <c:v>0.6480209027777778</c:v>
                </c:pt>
                <c:pt idx="45436">
                  <c:v>0.64802206018518516</c:v>
                </c:pt>
                <c:pt idx="45437">
                  <c:v>0.64802321759259263</c:v>
                </c:pt>
                <c:pt idx="45438">
                  <c:v>0.64802437499999999</c:v>
                </c:pt>
                <c:pt idx="45439">
                  <c:v>0.64802553240740746</c:v>
                </c:pt>
                <c:pt idx="45440">
                  <c:v>0.64802668981481482</c:v>
                </c:pt>
                <c:pt idx="45441">
                  <c:v>0.64802803240740747</c:v>
                </c:pt>
                <c:pt idx="45442">
                  <c:v>0.64802907407407406</c:v>
                </c:pt>
                <c:pt idx="45443">
                  <c:v>0.64803016203703701</c:v>
                </c:pt>
                <c:pt idx="45444">
                  <c:v>0.64803131944444448</c:v>
                </c:pt>
                <c:pt idx="45445">
                  <c:v>0.64803247685185184</c:v>
                </c:pt>
                <c:pt idx="45446">
                  <c:v>0.64803363425925931</c:v>
                </c:pt>
                <c:pt idx="45447">
                  <c:v>0.64803479166666667</c:v>
                </c:pt>
                <c:pt idx="45448">
                  <c:v>0.64803594907407402</c:v>
                </c:pt>
                <c:pt idx="45449">
                  <c:v>0.6480371064814815</c:v>
                </c:pt>
                <c:pt idx="45450">
                  <c:v>0.64803826388888885</c:v>
                </c:pt>
                <c:pt idx="45451">
                  <c:v>0.64803942129629633</c:v>
                </c:pt>
                <c:pt idx="45452">
                  <c:v>0.64804057870370368</c:v>
                </c:pt>
                <c:pt idx="45453">
                  <c:v>0.64804180555555557</c:v>
                </c:pt>
                <c:pt idx="45454">
                  <c:v>0.6480432060185185</c:v>
                </c:pt>
                <c:pt idx="45455">
                  <c:v>0.64804423611111106</c:v>
                </c:pt>
                <c:pt idx="45456">
                  <c:v>0.64804525462962959</c:v>
                </c:pt>
                <c:pt idx="45457">
                  <c:v>0.64804637731481485</c:v>
                </c:pt>
                <c:pt idx="45458">
                  <c:v>0.64804752314814806</c:v>
                </c:pt>
                <c:pt idx="45459">
                  <c:v>0.64804868055555553</c:v>
                </c:pt>
                <c:pt idx="45460">
                  <c:v>0.648049837962963</c:v>
                </c:pt>
                <c:pt idx="45461">
                  <c:v>0.64805099537037036</c:v>
                </c:pt>
                <c:pt idx="45462">
                  <c:v>0.64805215277777772</c:v>
                </c:pt>
                <c:pt idx="45463">
                  <c:v>0.64805331018518519</c:v>
                </c:pt>
                <c:pt idx="45464">
                  <c:v>0.64805446759259266</c:v>
                </c:pt>
                <c:pt idx="45465">
                  <c:v>0.64805562500000002</c:v>
                </c:pt>
                <c:pt idx="45466">
                  <c:v>0.64805678240740738</c:v>
                </c:pt>
                <c:pt idx="45467">
                  <c:v>0.64805793981481474</c:v>
                </c:pt>
                <c:pt idx="45468">
                  <c:v>0.64805952546296297</c:v>
                </c:pt>
                <c:pt idx="45469">
                  <c:v>0.64806059027777774</c:v>
                </c:pt>
                <c:pt idx="45470">
                  <c:v>0.64806165509259261</c:v>
                </c:pt>
                <c:pt idx="45471">
                  <c:v>0.64806266203703711</c:v>
                </c:pt>
                <c:pt idx="45472">
                  <c:v>0.64806372685185187</c:v>
                </c:pt>
                <c:pt idx="45473">
                  <c:v>0.64806488425925923</c:v>
                </c:pt>
                <c:pt idx="45474">
                  <c:v>0.6480660416666667</c:v>
                </c:pt>
                <c:pt idx="45475">
                  <c:v>0.64806719907407406</c:v>
                </c:pt>
                <c:pt idx="45476">
                  <c:v>0.64806835648148153</c:v>
                </c:pt>
                <c:pt idx="45477">
                  <c:v>0.64806951388888889</c:v>
                </c:pt>
                <c:pt idx="45478">
                  <c:v>0.64807067129629625</c:v>
                </c:pt>
                <c:pt idx="45479">
                  <c:v>0.64807182870370372</c:v>
                </c:pt>
                <c:pt idx="45480">
                  <c:v>0.64807298611111108</c:v>
                </c:pt>
                <c:pt idx="45481">
                  <c:v>0.64807414351851855</c:v>
                </c:pt>
                <c:pt idx="45482">
                  <c:v>0.64807549768518513</c:v>
                </c:pt>
                <c:pt idx="45483">
                  <c:v>0.64807658564814818</c:v>
                </c:pt>
                <c:pt idx="45484">
                  <c:v>0.64807780092592593</c:v>
                </c:pt>
                <c:pt idx="45485">
                  <c:v>0.64807884259259263</c:v>
                </c:pt>
                <c:pt idx="45486">
                  <c:v>0.64807993055555557</c:v>
                </c:pt>
                <c:pt idx="45487">
                  <c:v>0.64808108796296293</c:v>
                </c:pt>
                <c:pt idx="45488">
                  <c:v>0.64808224537037029</c:v>
                </c:pt>
                <c:pt idx="45489">
                  <c:v>0.64808340277777776</c:v>
                </c:pt>
                <c:pt idx="45490">
                  <c:v>0.64808456018518523</c:v>
                </c:pt>
                <c:pt idx="45491">
                  <c:v>0.64808571759259259</c:v>
                </c:pt>
                <c:pt idx="45492">
                  <c:v>0.64808687499999995</c:v>
                </c:pt>
                <c:pt idx="45493">
                  <c:v>0.64808804398148145</c:v>
                </c:pt>
                <c:pt idx="45494">
                  <c:v>0.64808920138888892</c:v>
                </c:pt>
                <c:pt idx="45495">
                  <c:v>0.64809034722222225</c:v>
                </c:pt>
                <c:pt idx="45496">
                  <c:v>0.64809152777777779</c:v>
                </c:pt>
                <c:pt idx="45497">
                  <c:v>0.64809280092592592</c:v>
                </c:pt>
                <c:pt idx="45498">
                  <c:v>0.64809396990740742</c:v>
                </c:pt>
                <c:pt idx="45499">
                  <c:v>0.64809500000000009</c:v>
                </c:pt>
                <c:pt idx="45500">
                  <c:v>0.64809613425925927</c:v>
                </c:pt>
                <c:pt idx="45501">
                  <c:v>0.64809729166666663</c:v>
                </c:pt>
                <c:pt idx="45502">
                  <c:v>0.6480984490740741</c:v>
                </c:pt>
                <c:pt idx="45503">
                  <c:v>0.64809960648148146</c:v>
                </c:pt>
                <c:pt idx="45504">
                  <c:v>0.64810076388888893</c:v>
                </c:pt>
                <c:pt idx="45505">
                  <c:v>0.64810192129629629</c:v>
                </c:pt>
                <c:pt idx="45506">
                  <c:v>0.64810307870370365</c:v>
                </c:pt>
                <c:pt idx="45507">
                  <c:v>0.64810423611111112</c:v>
                </c:pt>
                <c:pt idx="45508">
                  <c:v>0.64810539351851848</c:v>
                </c:pt>
                <c:pt idx="45509">
                  <c:v>0.64810655092592595</c:v>
                </c:pt>
                <c:pt idx="45510">
                  <c:v>0.64810777777777784</c:v>
                </c:pt>
                <c:pt idx="45511">
                  <c:v>0.64810888888888885</c:v>
                </c:pt>
                <c:pt idx="45512">
                  <c:v>0.64811033564814813</c:v>
                </c:pt>
                <c:pt idx="45513">
                  <c:v>0.64811148148148146</c:v>
                </c:pt>
                <c:pt idx="45514">
                  <c:v>0.64811258101851854</c:v>
                </c:pt>
                <c:pt idx="45515">
                  <c:v>0.64811349537037033</c:v>
                </c:pt>
                <c:pt idx="45516">
                  <c:v>0.6481147800925926</c:v>
                </c:pt>
                <c:pt idx="45517">
                  <c:v>0.6481158217592593</c:v>
                </c:pt>
                <c:pt idx="45518">
                  <c:v>0.64811696759259252</c:v>
                </c:pt>
                <c:pt idx="45519">
                  <c:v>0.64811812499999999</c:v>
                </c:pt>
                <c:pt idx="45520">
                  <c:v>0.64811928240740746</c:v>
                </c:pt>
                <c:pt idx="45521">
                  <c:v>0.64812043981481482</c:v>
                </c:pt>
                <c:pt idx="45522">
                  <c:v>0.64812159722222218</c:v>
                </c:pt>
                <c:pt idx="45523">
                  <c:v>0.64812275462962954</c:v>
                </c:pt>
                <c:pt idx="45524">
                  <c:v>0.64812391203703712</c:v>
                </c:pt>
                <c:pt idx="45525">
                  <c:v>0.64812508101851851</c:v>
                </c:pt>
                <c:pt idx="45526">
                  <c:v>0.64812648148148144</c:v>
                </c:pt>
                <c:pt idx="45527">
                  <c:v>0.64812739583333334</c:v>
                </c:pt>
                <c:pt idx="45528">
                  <c:v>0.6481286805555555</c:v>
                </c:pt>
                <c:pt idx="45529">
                  <c:v>0.64812969907407414</c:v>
                </c:pt>
                <c:pt idx="45530">
                  <c:v>0.6481308564814815</c:v>
                </c:pt>
                <c:pt idx="45531">
                  <c:v>0.64813201388888886</c:v>
                </c:pt>
                <c:pt idx="45532">
                  <c:v>0.64813317129629633</c:v>
                </c:pt>
                <c:pt idx="45533">
                  <c:v>0.64813432870370369</c:v>
                </c:pt>
                <c:pt idx="45534">
                  <c:v>0.64813548611111116</c:v>
                </c:pt>
                <c:pt idx="45535">
                  <c:v>0.64813664351851852</c:v>
                </c:pt>
                <c:pt idx="45536">
                  <c:v>0.64813780092592588</c:v>
                </c:pt>
                <c:pt idx="45537">
                  <c:v>0.64813895833333335</c:v>
                </c:pt>
                <c:pt idx="45538">
                  <c:v>0.64814012731481485</c:v>
                </c:pt>
                <c:pt idx="45539">
                  <c:v>0.64814127314814818</c:v>
                </c:pt>
                <c:pt idx="45540">
                  <c:v>0.64814245370370371</c:v>
                </c:pt>
                <c:pt idx="45541">
                  <c:v>0.64814365740740743</c:v>
                </c:pt>
                <c:pt idx="45542">
                  <c:v>0.64814476851851854</c:v>
                </c:pt>
                <c:pt idx="45543">
                  <c:v>0.64814598379629629</c:v>
                </c:pt>
                <c:pt idx="45544">
                  <c:v>0.6481470601851852</c:v>
                </c:pt>
                <c:pt idx="45545">
                  <c:v>0.64814821759259256</c:v>
                </c:pt>
                <c:pt idx="45546">
                  <c:v>0.64814937500000003</c:v>
                </c:pt>
                <c:pt idx="45547">
                  <c:v>0.64815053240740739</c:v>
                </c:pt>
                <c:pt idx="45548">
                  <c:v>0.64815168981481475</c:v>
                </c:pt>
                <c:pt idx="45549">
                  <c:v>0.64815284722222222</c:v>
                </c:pt>
                <c:pt idx="45550">
                  <c:v>0.64815400462962969</c:v>
                </c:pt>
                <c:pt idx="45551">
                  <c:v>0.64815516203703705</c:v>
                </c:pt>
                <c:pt idx="45552">
                  <c:v>0.64815633101851855</c:v>
                </c:pt>
                <c:pt idx="45553">
                  <c:v>0.64815747685185177</c:v>
                </c:pt>
                <c:pt idx="45554">
                  <c:v>0.64815887731481481</c:v>
                </c:pt>
                <c:pt idx="45555">
                  <c:v>0.64816026620370371</c:v>
                </c:pt>
                <c:pt idx="45556">
                  <c:v>0.64816101851851848</c:v>
                </c:pt>
                <c:pt idx="45557">
                  <c:v>0.648162349537037</c:v>
                </c:pt>
                <c:pt idx="45558">
                  <c:v>0.6481632638888889</c:v>
                </c:pt>
                <c:pt idx="45559">
                  <c:v>0.64816442129629637</c:v>
                </c:pt>
                <c:pt idx="45560">
                  <c:v>0.64816557870370373</c:v>
                </c:pt>
                <c:pt idx="45561">
                  <c:v>0.64816673611111109</c:v>
                </c:pt>
                <c:pt idx="45562">
                  <c:v>0.64816789351851845</c:v>
                </c:pt>
                <c:pt idx="45563">
                  <c:v>0.64816905092592592</c:v>
                </c:pt>
                <c:pt idx="45564">
                  <c:v>0.64817020833333339</c:v>
                </c:pt>
                <c:pt idx="45565">
                  <c:v>0.64817136574074075</c:v>
                </c:pt>
                <c:pt idx="45566">
                  <c:v>0.64817252314814811</c:v>
                </c:pt>
                <c:pt idx="45567">
                  <c:v>0.64817369212962961</c:v>
                </c:pt>
                <c:pt idx="45568">
                  <c:v>0.64817510416666668</c:v>
                </c:pt>
                <c:pt idx="45569">
                  <c:v>0.64817628472222222</c:v>
                </c:pt>
                <c:pt idx="45570">
                  <c:v>0.64817717592592594</c:v>
                </c:pt>
                <c:pt idx="45571">
                  <c:v>0.64817832175925927</c:v>
                </c:pt>
                <c:pt idx="45572">
                  <c:v>0.6481794675925926</c:v>
                </c:pt>
                <c:pt idx="45573">
                  <c:v>0.64818062499999995</c:v>
                </c:pt>
                <c:pt idx="45574">
                  <c:v>0.64818178240740743</c:v>
                </c:pt>
                <c:pt idx="45575">
                  <c:v>0.64818293981481478</c:v>
                </c:pt>
                <c:pt idx="45576">
                  <c:v>0.64818409722222226</c:v>
                </c:pt>
                <c:pt idx="45577">
                  <c:v>0.64818525462962961</c:v>
                </c:pt>
                <c:pt idx="45578">
                  <c:v>0.64818641203703697</c:v>
                </c:pt>
                <c:pt idx="45579">
                  <c:v>0.64818756944444444</c:v>
                </c:pt>
                <c:pt idx="45580">
                  <c:v>0.64818872685185192</c:v>
                </c:pt>
                <c:pt idx="45581">
                  <c:v>0.64818988425925927</c:v>
                </c:pt>
                <c:pt idx="45582">
                  <c:v>0.64819134259259259</c:v>
                </c:pt>
                <c:pt idx="45583">
                  <c:v>0.64819238425925929</c:v>
                </c:pt>
                <c:pt idx="45584">
                  <c:v>0.64819365740740742</c:v>
                </c:pt>
                <c:pt idx="45585">
                  <c:v>0.64819451388888893</c:v>
                </c:pt>
                <c:pt idx="45586">
                  <c:v>0.64819567129629629</c:v>
                </c:pt>
                <c:pt idx="45587">
                  <c:v>0.6481968402777778</c:v>
                </c:pt>
                <c:pt idx="45588">
                  <c:v>0.64819798611111112</c:v>
                </c:pt>
                <c:pt idx="45589">
                  <c:v>0.64819914351851859</c:v>
                </c:pt>
                <c:pt idx="45590">
                  <c:v>0.64820030092592595</c:v>
                </c:pt>
                <c:pt idx="45591">
                  <c:v>0.64820145833333331</c:v>
                </c:pt>
                <c:pt idx="45592">
                  <c:v>0.64820261574074067</c:v>
                </c:pt>
                <c:pt idx="45593">
                  <c:v>0.64820377314814814</c:v>
                </c:pt>
                <c:pt idx="45594">
                  <c:v>0.64820493055555561</c:v>
                </c:pt>
                <c:pt idx="45595">
                  <c:v>0.64820612268518518</c:v>
                </c:pt>
                <c:pt idx="45596">
                  <c:v>0.64820726851851851</c:v>
                </c:pt>
                <c:pt idx="45597">
                  <c:v>0.64820842592592587</c:v>
                </c:pt>
                <c:pt idx="45598">
                  <c:v>0.64820962962962958</c:v>
                </c:pt>
                <c:pt idx="45599">
                  <c:v>0.64821079861111108</c:v>
                </c:pt>
                <c:pt idx="45600">
                  <c:v>0.64821187499999999</c:v>
                </c:pt>
                <c:pt idx="45601">
                  <c:v>0.64821303240740735</c:v>
                </c:pt>
                <c:pt idx="45602">
                  <c:v>0.64821418981481482</c:v>
                </c:pt>
                <c:pt idx="45603">
                  <c:v>0.64821534722222218</c:v>
                </c:pt>
                <c:pt idx="45604">
                  <c:v>0.64821650462962965</c:v>
                </c:pt>
                <c:pt idx="45605">
                  <c:v>0.64821766203703701</c:v>
                </c:pt>
                <c:pt idx="45606">
                  <c:v>0.64821881944444448</c:v>
                </c:pt>
                <c:pt idx="45607">
                  <c:v>0.64821997685185184</c:v>
                </c:pt>
                <c:pt idx="45608">
                  <c:v>0.6482211342592592</c:v>
                </c:pt>
                <c:pt idx="45609">
                  <c:v>0.64822229166666667</c:v>
                </c:pt>
                <c:pt idx="45610">
                  <c:v>0.64822347222222221</c:v>
                </c:pt>
                <c:pt idx="45611">
                  <c:v>0.64822462962962968</c:v>
                </c:pt>
                <c:pt idx="45612">
                  <c:v>0.64822578703703704</c:v>
                </c:pt>
                <c:pt idx="45613">
                  <c:v>0.64822699074074075</c:v>
                </c:pt>
                <c:pt idx="45614">
                  <c:v>0.64822810185185187</c:v>
                </c:pt>
                <c:pt idx="45615">
                  <c:v>0.64822923611111116</c:v>
                </c:pt>
                <c:pt idx="45616">
                  <c:v>0.64823039351851852</c:v>
                </c:pt>
                <c:pt idx="45617">
                  <c:v>0.64823155092592588</c:v>
                </c:pt>
                <c:pt idx="45618">
                  <c:v>0.64823270833333335</c:v>
                </c:pt>
                <c:pt idx="45619">
                  <c:v>0.64823402777777772</c:v>
                </c:pt>
                <c:pt idx="45620">
                  <c:v>0.64823502314814818</c:v>
                </c:pt>
                <c:pt idx="45621">
                  <c:v>0.64823618055555554</c:v>
                </c:pt>
                <c:pt idx="45622">
                  <c:v>0.6482373379629629</c:v>
                </c:pt>
                <c:pt idx="45623">
                  <c:v>0.64823849537037037</c:v>
                </c:pt>
                <c:pt idx="45624">
                  <c:v>0.64823965277777784</c:v>
                </c:pt>
                <c:pt idx="45625">
                  <c:v>0.64824082175925923</c:v>
                </c:pt>
                <c:pt idx="45626">
                  <c:v>0.6482419791666667</c:v>
                </c:pt>
                <c:pt idx="45627">
                  <c:v>0.64824320601851859</c:v>
                </c:pt>
                <c:pt idx="45628">
                  <c:v>0.64824435185185181</c:v>
                </c:pt>
                <c:pt idx="45629">
                  <c:v>0.64824550925925917</c:v>
                </c:pt>
                <c:pt idx="45630">
                  <c:v>0.64824659722222222</c:v>
                </c:pt>
                <c:pt idx="45631">
                  <c:v>0.64824775462962958</c:v>
                </c:pt>
                <c:pt idx="45632">
                  <c:v>0.64824891203703705</c:v>
                </c:pt>
                <c:pt idx="45633">
                  <c:v>0.64825006944444441</c:v>
                </c:pt>
                <c:pt idx="45634">
                  <c:v>0.64825122685185188</c:v>
                </c:pt>
                <c:pt idx="45635">
                  <c:v>0.64825238425925924</c:v>
                </c:pt>
                <c:pt idx="45636">
                  <c:v>0.64825403935185177</c:v>
                </c:pt>
                <c:pt idx="45637">
                  <c:v>0.64825469907407407</c:v>
                </c:pt>
                <c:pt idx="45638">
                  <c:v>0.64825585648148143</c:v>
                </c:pt>
                <c:pt idx="45639">
                  <c:v>0.6482570138888889</c:v>
                </c:pt>
                <c:pt idx="45640">
                  <c:v>0.64825824074074079</c:v>
                </c:pt>
                <c:pt idx="45641">
                  <c:v>0.64825951388888892</c:v>
                </c:pt>
                <c:pt idx="45642">
                  <c:v>0.64826049768518523</c:v>
                </c:pt>
                <c:pt idx="45643">
                  <c:v>0.64826165509259259</c:v>
                </c:pt>
                <c:pt idx="45644">
                  <c:v>0.64826280092592592</c:v>
                </c:pt>
                <c:pt idx="45645">
                  <c:v>0.64826395833333339</c:v>
                </c:pt>
                <c:pt idx="45646">
                  <c:v>0.64826511574074075</c:v>
                </c:pt>
                <c:pt idx="45647">
                  <c:v>0.64826627314814811</c:v>
                </c:pt>
                <c:pt idx="45648">
                  <c:v>0.64826743055555547</c:v>
                </c:pt>
                <c:pt idx="45649">
                  <c:v>0.64826858796296294</c:v>
                </c:pt>
                <c:pt idx="45650">
                  <c:v>0.64826974537037041</c:v>
                </c:pt>
                <c:pt idx="45651">
                  <c:v>0.64827090277777777</c:v>
                </c:pt>
                <c:pt idx="45652">
                  <c:v>0.64827206018518513</c:v>
                </c:pt>
                <c:pt idx="45653">
                  <c:v>0.6482732175925926</c:v>
                </c:pt>
                <c:pt idx="45654">
                  <c:v>0.64827457175925929</c:v>
                </c:pt>
                <c:pt idx="45655">
                  <c:v>0.64827554398148146</c:v>
                </c:pt>
                <c:pt idx="45656">
                  <c:v>0.64827670138888893</c:v>
                </c:pt>
                <c:pt idx="45657">
                  <c:v>0.64827791666666668</c:v>
                </c:pt>
                <c:pt idx="45658">
                  <c:v>0.64827900462962962</c:v>
                </c:pt>
                <c:pt idx="45659">
                  <c:v>0.64828016203703709</c:v>
                </c:pt>
                <c:pt idx="45660">
                  <c:v>0.64828131944444445</c:v>
                </c:pt>
                <c:pt idx="45661">
                  <c:v>0.64828247685185181</c:v>
                </c:pt>
                <c:pt idx="45662">
                  <c:v>0.64828363425925928</c:v>
                </c:pt>
                <c:pt idx="45663">
                  <c:v>0.64828479166666664</c:v>
                </c:pt>
                <c:pt idx="45664">
                  <c:v>0.64828594907407411</c:v>
                </c:pt>
                <c:pt idx="45665">
                  <c:v>0.64828710648148147</c:v>
                </c:pt>
                <c:pt idx="45666">
                  <c:v>0.64828826388888894</c:v>
                </c:pt>
                <c:pt idx="45667">
                  <c:v>0.6482894212962963</c:v>
                </c:pt>
                <c:pt idx="45668">
                  <c:v>0.64829067129629625</c:v>
                </c:pt>
                <c:pt idx="45669">
                  <c:v>0.64829180555555554</c:v>
                </c:pt>
                <c:pt idx="45670">
                  <c:v>0.64829307870370367</c:v>
                </c:pt>
                <c:pt idx="45671">
                  <c:v>0.64829413194444441</c:v>
                </c:pt>
                <c:pt idx="45672">
                  <c:v>0.64829521990740746</c:v>
                </c:pt>
                <c:pt idx="45673">
                  <c:v>0.64829637731481482</c:v>
                </c:pt>
                <c:pt idx="45674">
                  <c:v>0.64829752314814815</c:v>
                </c:pt>
                <c:pt idx="45675">
                  <c:v>0.64829868055555562</c:v>
                </c:pt>
                <c:pt idx="45676">
                  <c:v>0.64829983796296298</c:v>
                </c:pt>
                <c:pt idx="45677">
                  <c:v>0.64830099537037034</c:v>
                </c:pt>
                <c:pt idx="45678">
                  <c:v>0.6483021527777777</c:v>
                </c:pt>
                <c:pt idx="45679">
                  <c:v>0.64830331018518517</c:v>
                </c:pt>
                <c:pt idx="45680">
                  <c:v>0.64830446759259264</c:v>
                </c:pt>
                <c:pt idx="45681">
                  <c:v>0.648305625</c:v>
                </c:pt>
                <c:pt idx="45682">
                  <c:v>0.64830678240740736</c:v>
                </c:pt>
                <c:pt idx="45683">
                  <c:v>0.64830826388888896</c:v>
                </c:pt>
                <c:pt idx="45684">
                  <c:v>0.64830975694444448</c:v>
                </c:pt>
                <c:pt idx="45685">
                  <c:v>0.64831026620370369</c:v>
                </c:pt>
                <c:pt idx="45686">
                  <c:v>0.64831142361111116</c:v>
                </c:pt>
                <c:pt idx="45687">
                  <c:v>0.64831256944444438</c:v>
                </c:pt>
                <c:pt idx="45688">
                  <c:v>0.64831372685185185</c:v>
                </c:pt>
                <c:pt idx="45689">
                  <c:v>0.64831488425925932</c:v>
                </c:pt>
                <c:pt idx="45690">
                  <c:v>0.64831604166666668</c:v>
                </c:pt>
                <c:pt idx="45691">
                  <c:v>0.64831719907407404</c:v>
                </c:pt>
                <c:pt idx="45692">
                  <c:v>0.64831835648148151</c:v>
                </c:pt>
                <c:pt idx="45693">
                  <c:v>0.64831951388888887</c:v>
                </c:pt>
                <c:pt idx="45694">
                  <c:v>0.64832067129629634</c:v>
                </c:pt>
                <c:pt idx="45695">
                  <c:v>0.6483218287037037</c:v>
                </c:pt>
                <c:pt idx="45696">
                  <c:v>0.64832298611111105</c:v>
                </c:pt>
                <c:pt idx="45697">
                  <c:v>0.64832427083333333</c:v>
                </c:pt>
                <c:pt idx="45698">
                  <c:v>0.6483254282407408</c:v>
                </c:pt>
                <c:pt idx="45699">
                  <c:v>0.64832652777777777</c:v>
                </c:pt>
                <c:pt idx="45700">
                  <c:v>0.64832768518518524</c:v>
                </c:pt>
                <c:pt idx="45701">
                  <c:v>0.6483288425925926</c:v>
                </c:pt>
                <c:pt idx="45702">
                  <c:v>0.64832993055555554</c:v>
                </c:pt>
                <c:pt idx="45703">
                  <c:v>0.6483310879629629</c:v>
                </c:pt>
                <c:pt idx="45704">
                  <c:v>0.64833224537037037</c:v>
                </c:pt>
                <c:pt idx="45705">
                  <c:v>0.64833340277777785</c:v>
                </c:pt>
                <c:pt idx="45706">
                  <c:v>0.6483345601851852</c:v>
                </c:pt>
                <c:pt idx="45707">
                  <c:v>0.64833571759259256</c:v>
                </c:pt>
                <c:pt idx="45708">
                  <c:v>0.64833688657407407</c:v>
                </c:pt>
                <c:pt idx="45709">
                  <c:v>0.64833803240740739</c:v>
                </c:pt>
                <c:pt idx="45710">
                  <c:v>0.64833918981481486</c:v>
                </c:pt>
                <c:pt idx="45711">
                  <c:v>0.64834034722222222</c:v>
                </c:pt>
                <c:pt idx="45712">
                  <c:v>0.64834152777777776</c:v>
                </c:pt>
                <c:pt idx="45713">
                  <c:v>0.64834274305555561</c:v>
                </c:pt>
                <c:pt idx="45714">
                  <c:v>0.64834385416666662</c:v>
                </c:pt>
                <c:pt idx="45715">
                  <c:v>0.64834501157407409</c:v>
                </c:pt>
                <c:pt idx="45716">
                  <c:v>0.64834613425925924</c:v>
                </c:pt>
                <c:pt idx="45717">
                  <c:v>0.6483472916666666</c:v>
                </c:pt>
                <c:pt idx="45718">
                  <c:v>0.64834844907407407</c:v>
                </c:pt>
                <c:pt idx="45719">
                  <c:v>0.64834960648148154</c:v>
                </c:pt>
                <c:pt idx="45720">
                  <c:v>0.6483507638888889</c:v>
                </c:pt>
                <c:pt idx="45721">
                  <c:v>0.64835192129629626</c:v>
                </c:pt>
                <c:pt idx="45722">
                  <c:v>0.64835307870370373</c:v>
                </c:pt>
                <c:pt idx="45723">
                  <c:v>0.64835423611111109</c:v>
                </c:pt>
                <c:pt idx="45724">
                  <c:v>0.64835539351851856</c:v>
                </c:pt>
                <c:pt idx="45725">
                  <c:v>0.64835655092592592</c:v>
                </c:pt>
                <c:pt idx="45726">
                  <c:v>0.64835776620370367</c:v>
                </c:pt>
                <c:pt idx="45727">
                  <c:v>0.64835974537037033</c:v>
                </c:pt>
                <c:pt idx="45728">
                  <c:v>0.64836049768518522</c:v>
                </c:pt>
                <c:pt idx="45729">
                  <c:v>0.64836119212962962</c:v>
                </c:pt>
                <c:pt idx="45730">
                  <c:v>0.64836233796296294</c:v>
                </c:pt>
                <c:pt idx="45731">
                  <c:v>0.64836349537037041</c:v>
                </c:pt>
                <c:pt idx="45732">
                  <c:v>0.64836465277777777</c:v>
                </c:pt>
                <c:pt idx="45733">
                  <c:v>0.64836581018518513</c:v>
                </c:pt>
                <c:pt idx="45734">
                  <c:v>0.6483669675925926</c:v>
                </c:pt>
                <c:pt idx="45735">
                  <c:v>0.64836812499999996</c:v>
                </c:pt>
                <c:pt idx="45736">
                  <c:v>0.64836928240740743</c:v>
                </c:pt>
                <c:pt idx="45737">
                  <c:v>0.64837043981481479</c:v>
                </c:pt>
                <c:pt idx="45738">
                  <c:v>0.64837159722222215</c:v>
                </c:pt>
                <c:pt idx="45739">
                  <c:v>0.64837275462962962</c:v>
                </c:pt>
                <c:pt idx="45740">
                  <c:v>0.64837391203703709</c:v>
                </c:pt>
                <c:pt idx="45741">
                  <c:v>0.6483750810185186</c:v>
                </c:pt>
                <c:pt idx="45742">
                  <c:v>0.64837630787037037</c:v>
                </c:pt>
                <c:pt idx="45743">
                  <c:v>0.64837751157407408</c:v>
                </c:pt>
                <c:pt idx="45744">
                  <c:v>0.64837861111111106</c:v>
                </c:pt>
                <c:pt idx="45745">
                  <c:v>0.64837971064814814</c:v>
                </c:pt>
                <c:pt idx="45746">
                  <c:v>0.64838085648148147</c:v>
                </c:pt>
                <c:pt idx="45747">
                  <c:v>0.64838202546296297</c:v>
                </c:pt>
                <c:pt idx="45748">
                  <c:v>0.6483831712962963</c:v>
                </c:pt>
                <c:pt idx="45749">
                  <c:v>0.64838432870370377</c:v>
                </c:pt>
                <c:pt idx="45750">
                  <c:v>0.64838548611111113</c:v>
                </c:pt>
                <c:pt idx="45751">
                  <c:v>0.64838664351851849</c:v>
                </c:pt>
                <c:pt idx="45752">
                  <c:v>0.64838780092592596</c:v>
                </c:pt>
                <c:pt idx="45753">
                  <c:v>0.64838895833333332</c:v>
                </c:pt>
                <c:pt idx="45754">
                  <c:v>0.64839011574074079</c:v>
                </c:pt>
                <c:pt idx="45755">
                  <c:v>0.64839152777777775</c:v>
                </c:pt>
                <c:pt idx="45756">
                  <c:v>0.64839263888888898</c:v>
                </c:pt>
                <c:pt idx="45757">
                  <c:v>0.64839371527777778</c:v>
                </c:pt>
                <c:pt idx="45758">
                  <c:v>0.64839500000000005</c:v>
                </c:pt>
                <c:pt idx="45759">
                  <c:v>0.64839590277777781</c:v>
                </c:pt>
                <c:pt idx="45760">
                  <c:v>0.64839706018518517</c:v>
                </c:pt>
                <c:pt idx="45761">
                  <c:v>0.64839821759259264</c:v>
                </c:pt>
                <c:pt idx="45762">
                  <c:v>0.648399375</c:v>
                </c:pt>
                <c:pt idx="45763">
                  <c:v>0.64840053240740736</c:v>
                </c:pt>
                <c:pt idx="45764">
                  <c:v>0.64840168981481483</c:v>
                </c:pt>
                <c:pt idx="45765">
                  <c:v>0.64840284722222219</c:v>
                </c:pt>
                <c:pt idx="45766">
                  <c:v>0.64840400462962966</c:v>
                </c:pt>
                <c:pt idx="45767">
                  <c:v>0.64840516203703702</c:v>
                </c:pt>
                <c:pt idx="45768">
                  <c:v>0.64840631944444438</c:v>
                </c:pt>
                <c:pt idx="45769">
                  <c:v>0.64840747685185185</c:v>
                </c:pt>
                <c:pt idx="45770">
                  <c:v>0.64840866898148142</c:v>
                </c:pt>
                <c:pt idx="45771">
                  <c:v>0.64840982638888889</c:v>
                </c:pt>
                <c:pt idx="45772">
                  <c:v>0.64841096064814818</c:v>
                </c:pt>
                <c:pt idx="45773">
                  <c:v>0.6484121064814814</c:v>
                </c:pt>
                <c:pt idx="45774">
                  <c:v>0.64841326388888887</c:v>
                </c:pt>
                <c:pt idx="45775">
                  <c:v>0.64841442129629634</c:v>
                </c:pt>
                <c:pt idx="45776">
                  <c:v>0.6484155787037037</c:v>
                </c:pt>
                <c:pt idx="45777">
                  <c:v>0.64841673611111106</c:v>
                </c:pt>
                <c:pt idx="45778">
                  <c:v>0.64841789351851853</c:v>
                </c:pt>
                <c:pt idx="45779">
                  <c:v>0.648419050925926</c:v>
                </c:pt>
                <c:pt idx="45780">
                  <c:v>0.64842020833333336</c:v>
                </c:pt>
                <c:pt idx="45781">
                  <c:v>0.64842136574074072</c:v>
                </c:pt>
                <c:pt idx="45782">
                  <c:v>0.64842252314814808</c:v>
                </c:pt>
                <c:pt idx="45783">
                  <c:v>0.64842370370370372</c:v>
                </c:pt>
                <c:pt idx="45784">
                  <c:v>0.64842489583333329</c:v>
                </c:pt>
                <c:pt idx="45785">
                  <c:v>0.64842599537037038</c:v>
                </c:pt>
                <c:pt idx="45786">
                  <c:v>0.64842715277777774</c:v>
                </c:pt>
                <c:pt idx="45787">
                  <c:v>0.64842831018518521</c:v>
                </c:pt>
                <c:pt idx="45788">
                  <c:v>0.64842946759259257</c:v>
                </c:pt>
                <c:pt idx="45789">
                  <c:v>0.64843062500000004</c:v>
                </c:pt>
                <c:pt idx="45790">
                  <c:v>0.6484317824074074</c:v>
                </c:pt>
                <c:pt idx="45791">
                  <c:v>0.64843293981481476</c:v>
                </c:pt>
                <c:pt idx="45792">
                  <c:v>0.64843409722222223</c:v>
                </c:pt>
                <c:pt idx="45793">
                  <c:v>0.64843525462962959</c:v>
                </c:pt>
                <c:pt idx="45794">
                  <c:v>0.64843641203703706</c:v>
                </c:pt>
                <c:pt idx="45795">
                  <c:v>0.64843756944444442</c:v>
                </c:pt>
                <c:pt idx="45796">
                  <c:v>0.64843873842592592</c:v>
                </c:pt>
                <c:pt idx="45797">
                  <c:v>0.64843991898148146</c:v>
                </c:pt>
                <c:pt idx="45798">
                  <c:v>0.64844106481481478</c:v>
                </c:pt>
                <c:pt idx="45799">
                  <c:v>0.64844219907407408</c:v>
                </c:pt>
                <c:pt idx="45800">
                  <c:v>0.64844335648148155</c:v>
                </c:pt>
                <c:pt idx="45801">
                  <c:v>0.64844451388888891</c:v>
                </c:pt>
                <c:pt idx="45802">
                  <c:v>0.64844567129629627</c:v>
                </c:pt>
                <c:pt idx="45803">
                  <c:v>0.64844682870370363</c:v>
                </c:pt>
                <c:pt idx="45804">
                  <c:v>0.6484479861111111</c:v>
                </c:pt>
                <c:pt idx="45805">
                  <c:v>0.64844914351851857</c:v>
                </c:pt>
                <c:pt idx="45806">
                  <c:v>0.64845030092592593</c:v>
                </c:pt>
                <c:pt idx="45807">
                  <c:v>0.64845145833333329</c:v>
                </c:pt>
                <c:pt idx="45808">
                  <c:v>0.64845261574074076</c:v>
                </c:pt>
                <c:pt idx="45809">
                  <c:v>0.64845377314814823</c:v>
                </c:pt>
                <c:pt idx="45810">
                  <c:v>0.64845493055555559</c:v>
                </c:pt>
                <c:pt idx="45811">
                  <c:v>0.64845612268518515</c:v>
                </c:pt>
                <c:pt idx="45812">
                  <c:v>0.64845725694444445</c:v>
                </c:pt>
                <c:pt idx="45813">
                  <c:v>0.64845840277777778</c:v>
                </c:pt>
                <c:pt idx="45814">
                  <c:v>0.64845956018518525</c:v>
                </c:pt>
                <c:pt idx="45815">
                  <c:v>0.64846071759259261</c:v>
                </c:pt>
                <c:pt idx="45816">
                  <c:v>0.64846187499999997</c:v>
                </c:pt>
                <c:pt idx="45817">
                  <c:v>0.64846303240740744</c:v>
                </c:pt>
                <c:pt idx="45818">
                  <c:v>0.6484641898148148</c:v>
                </c:pt>
                <c:pt idx="45819">
                  <c:v>0.64846534722222227</c:v>
                </c:pt>
                <c:pt idx="45820">
                  <c:v>0.64846650462962963</c:v>
                </c:pt>
                <c:pt idx="45821">
                  <c:v>0.64846766203703698</c:v>
                </c:pt>
                <c:pt idx="45822">
                  <c:v>0.64846881944444446</c:v>
                </c:pt>
                <c:pt idx="45823">
                  <c:v>0.64846998842592596</c:v>
                </c:pt>
                <c:pt idx="45824">
                  <c:v>0.64847113425925929</c:v>
                </c:pt>
                <c:pt idx="45825">
                  <c:v>0.64847312499999998</c:v>
                </c:pt>
                <c:pt idx="45826">
                  <c:v>0.64847422453703707</c:v>
                </c:pt>
                <c:pt idx="45827">
                  <c:v>0.64847600694444441</c:v>
                </c:pt>
                <c:pt idx="45828">
                  <c:v>0.64847631944444439</c:v>
                </c:pt>
                <c:pt idx="45829">
                  <c:v>0.64847754629629628</c:v>
                </c:pt>
                <c:pt idx="45830">
                  <c:v>0.64847806712962963</c:v>
                </c:pt>
                <c:pt idx="45831">
                  <c:v>0.64847923611111113</c:v>
                </c:pt>
                <c:pt idx="45832">
                  <c:v>0.64848039351851849</c:v>
                </c:pt>
                <c:pt idx="45833">
                  <c:v>0.64848155092592585</c:v>
                </c:pt>
                <c:pt idx="45834">
                  <c:v>0.64848270833333332</c:v>
                </c:pt>
                <c:pt idx="45835">
                  <c:v>0.64848386574074079</c:v>
                </c:pt>
                <c:pt idx="45836">
                  <c:v>0.64848502314814815</c:v>
                </c:pt>
                <c:pt idx="45837">
                  <c:v>0.64848619212962966</c:v>
                </c:pt>
                <c:pt idx="45838">
                  <c:v>0.64848733796296287</c:v>
                </c:pt>
                <c:pt idx="45839">
                  <c:v>0.64848849537037045</c:v>
                </c:pt>
                <c:pt idx="45840">
                  <c:v>0.64849038194444453</c:v>
                </c:pt>
                <c:pt idx="45841">
                  <c:v>0.64849086805555556</c:v>
                </c:pt>
                <c:pt idx="45842">
                  <c:v>0.64849482638888889</c:v>
                </c:pt>
                <c:pt idx="45843">
                  <c:v>0.64849511574074081</c:v>
                </c:pt>
                <c:pt idx="45844">
                  <c:v>0.64849642361111115</c:v>
                </c:pt>
                <c:pt idx="45845">
                  <c:v>0.64849753472222216</c:v>
                </c:pt>
                <c:pt idx="45846">
                  <c:v>0.64849862268518521</c:v>
                </c:pt>
                <c:pt idx="45847">
                  <c:v>0.64850084490740734</c:v>
                </c:pt>
                <c:pt idx="45848">
                  <c:v>0.64850178240740741</c:v>
                </c:pt>
                <c:pt idx="45849">
                  <c:v>0.64850229166666662</c:v>
                </c:pt>
                <c:pt idx="45850">
                  <c:v>0.64850314814814813</c:v>
                </c:pt>
                <c:pt idx="45851">
                  <c:v>0.64850430555555549</c:v>
                </c:pt>
                <c:pt idx="45852">
                  <c:v>0.64850546296296296</c:v>
                </c:pt>
                <c:pt idx="45853">
                  <c:v>0.64850662037037043</c:v>
                </c:pt>
                <c:pt idx="45854">
                  <c:v>0.64850776620370376</c:v>
                </c:pt>
                <c:pt idx="45855">
                  <c:v>0.64850893518518515</c:v>
                </c:pt>
                <c:pt idx="45856">
                  <c:v>0.64851009259259251</c:v>
                </c:pt>
                <c:pt idx="45857">
                  <c:v>0.64851124999999998</c:v>
                </c:pt>
                <c:pt idx="45858">
                  <c:v>0.64851240740740745</c:v>
                </c:pt>
                <c:pt idx="45859">
                  <c:v>0.64851356481481481</c:v>
                </c:pt>
                <c:pt idx="45860">
                  <c:v>0.64851577546296291</c:v>
                </c:pt>
                <c:pt idx="45861">
                  <c:v>0.6485159606481482</c:v>
                </c:pt>
                <c:pt idx="45862">
                  <c:v>0.64851739583333334</c:v>
                </c:pt>
                <c:pt idx="45863">
                  <c:v>0.64851883101851859</c:v>
                </c:pt>
                <c:pt idx="45864">
                  <c:v>0.64851971064814817</c:v>
                </c:pt>
                <c:pt idx="45865">
                  <c:v>0.64852116898148149</c:v>
                </c:pt>
                <c:pt idx="45866">
                  <c:v>0.64852214120370377</c:v>
                </c:pt>
                <c:pt idx="45867">
                  <c:v>0.64852282407407413</c:v>
                </c:pt>
                <c:pt idx="45868">
                  <c:v>0.64852497685185184</c:v>
                </c:pt>
                <c:pt idx="45869">
                  <c:v>0.64852555555555558</c:v>
                </c:pt>
                <c:pt idx="45870">
                  <c:v>0.64852629629629632</c:v>
                </c:pt>
                <c:pt idx="45871">
                  <c:v>0.64852744212962965</c:v>
                </c:pt>
                <c:pt idx="45872">
                  <c:v>0.64852861111111115</c:v>
                </c:pt>
                <c:pt idx="45873">
                  <c:v>0.64852976851851851</c:v>
                </c:pt>
                <c:pt idx="45874">
                  <c:v>0.64853092592592587</c:v>
                </c:pt>
                <c:pt idx="45875">
                  <c:v>0.64853208333333334</c:v>
                </c:pt>
                <c:pt idx="45876">
                  <c:v>0.6485332407407407</c:v>
                </c:pt>
                <c:pt idx="45877">
                  <c:v>0.64853439814814817</c:v>
                </c:pt>
                <c:pt idx="45878">
                  <c:v>0.64853555555555553</c:v>
                </c:pt>
                <c:pt idx="45879">
                  <c:v>0.648536712962963</c:v>
                </c:pt>
                <c:pt idx="45880">
                  <c:v>0.64853799768518516</c:v>
                </c:pt>
                <c:pt idx="45881">
                  <c:v>0.64854026620370375</c:v>
                </c:pt>
                <c:pt idx="45882">
                  <c:v>0.64854042824074065</c:v>
                </c:pt>
                <c:pt idx="45883">
                  <c:v>0.64854262731481482</c:v>
                </c:pt>
                <c:pt idx="45884">
                  <c:v>0.6485437268518518</c:v>
                </c:pt>
                <c:pt idx="45885">
                  <c:v>0.64854412037037035</c:v>
                </c:pt>
                <c:pt idx="45886">
                  <c:v>0.64854586805555547</c:v>
                </c:pt>
                <c:pt idx="45887">
                  <c:v>0.64854707175925919</c:v>
                </c:pt>
                <c:pt idx="45888">
                  <c:v>0.64854730324074072</c:v>
                </c:pt>
                <c:pt idx="45889">
                  <c:v>0.64854862268518521</c:v>
                </c:pt>
                <c:pt idx="45890">
                  <c:v>0.64855016203703697</c:v>
                </c:pt>
                <c:pt idx="45891">
                  <c:v>0.64855060185185187</c:v>
                </c:pt>
                <c:pt idx="45892">
                  <c:v>0.64855196759259259</c:v>
                </c:pt>
                <c:pt idx="45893">
                  <c:v>0.6485529166666667</c:v>
                </c:pt>
                <c:pt idx="45894">
                  <c:v>0.64855407407407406</c:v>
                </c:pt>
                <c:pt idx="45895">
                  <c:v>0.64855523148148142</c:v>
                </c:pt>
                <c:pt idx="45896">
                  <c:v>0.64855638888888889</c:v>
                </c:pt>
                <c:pt idx="45897">
                  <c:v>0.64855754629629636</c:v>
                </c:pt>
                <c:pt idx="45898">
                  <c:v>0.64855870370370372</c:v>
                </c:pt>
                <c:pt idx="45899">
                  <c:v>0.64855986111111108</c:v>
                </c:pt>
                <c:pt idx="45900">
                  <c:v>0.64856101851851855</c:v>
                </c:pt>
                <c:pt idx="45901">
                  <c:v>0.64856247685185187</c:v>
                </c:pt>
                <c:pt idx="45902">
                  <c:v>0.64856386574074076</c:v>
                </c:pt>
                <c:pt idx="45903">
                  <c:v>0.64856524305555552</c:v>
                </c:pt>
                <c:pt idx="45904">
                  <c:v>0.64856570601851848</c:v>
                </c:pt>
                <c:pt idx="45905">
                  <c:v>0.64856784722222227</c:v>
                </c:pt>
                <c:pt idx="45906">
                  <c:v>0.64856871527777782</c:v>
                </c:pt>
                <c:pt idx="45907">
                  <c:v>0.64856945601851845</c:v>
                </c:pt>
                <c:pt idx="45908">
                  <c:v>0.64857064814814813</c:v>
                </c:pt>
                <c:pt idx="45909">
                  <c:v>0.64857156250000003</c:v>
                </c:pt>
                <c:pt idx="45910">
                  <c:v>0.64857321759259257</c:v>
                </c:pt>
                <c:pt idx="45911">
                  <c:v>0.64857380787037044</c:v>
                </c:pt>
                <c:pt idx="45912">
                  <c:v>0.64857490740740742</c:v>
                </c:pt>
                <c:pt idx="45913">
                  <c:v>0.64857605324074075</c:v>
                </c:pt>
                <c:pt idx="45914">
                  <c:v>0.64857721064814822</c:v>
                </c:pt>
                <c:pt idx="45915">
                  <c:v>0.64857837962962961</c:v>
                </c:pt>
                <c:pt idx="45916">
                  <c:v>0.64857953703703697</c:v>
                </c:pt>
                <c:pt idx="45917">
                  <c:v>0.64858069444444444</c:v>
                </c:pt>
                <c:pt idx="45918">
                  <c:v>0.64858185185185191</c:v>
                </c:pt>
                <c:pt idx="45919">
                  <c:v>0.64858300925925927</c:v>
                </c:pt>
                <c:pt idx="45920">
                  <c:v>0.64858416666666663</c:v>
                </c:pt>
                <c:pt idx="45921">
                  <c:v>0.64858531249999996</c:v>
                </c:pt>
                <c:pt idx="45922">
                  <c:v>0.64858648148148157</c:v>
                </c:pt>
                <c:pt idx="45923">
                  <c:v>0.64858863425925928</c:v>
                </c:pt>
                <c:pt idx="45924">
                  <c:v>0.64859010416666663</c:v>
                </c:pt>
                <c:pt idx="45925">
                  <c:v>0.64859041666666661</c:v>
                </c:pt>
                <c:pt idx="45926">
                  <c:v>0.64859141203703707</c:v>
                </c:pt>
                <c:pt idx="45927">
                  <c:v>0.64859310185185193</c:v>
                </c:pt>
                <c:pt idx="45928">
                  <c:v>0.64859372685185179</c:v>
                </c:pt>
                <c:pt idx="45929">
                  <c:v>0.64859500000000003</c:v>
                </c:pt>
                <c:pt idx="45930">
                  <c:v>0.6485960648148148</c:v>
                </c:pt>
                <c:pt idx="45931">
                  <c:v>0.64859702546296305</c:v>
                </c:pt>
                <c:pt idx="45932">
                  <c:v>0.64859870370370365</c:v>
                </c:pt>
                <c:pt idx="45933">
                  <c:v>0.64859921296296297</c:v>
                </c:pt>
                <c:pt idx="45934">
                  <c:v>0.64860037037037033</c:v>
                </c:pt>
                <c:pt idx="45935">
                  <c:v>0.6486015277777778</c:v>
                </c:pt>
                <c:pt idx="45936">
                  <c:v>0.64860268518518516</c:v>
                </c:pt>
                <c:pt idx="45937">
                  <c:v>0.64860384259259263</c:v>
                </c:pt>
                <c:pt idx="45938">
                  <c:v>0.64860499999999999</c:v>
                </c:pt>
                <c:pt idx="45939">
                  <c:v>0.64860615740740746</c:v>
                </c:pt>
                <c:pt idx="45940">
                  <c:v>0.64860731481481482</c:v>
                </c:pt>
                <c:pt idx="45941">
                  <c:v>0.64860847222222218</c:v>
                </c:pt>
                <c:pt idx="45942">
                  <c:v>0.64860962962962965</c:v>
                </c:pt>
                <c:pt idx="45943">
                  <c:v>0.64861104166666661</c:v>
                </c:pt>
                <c:pt idx="45944">
                  <c:v>0.64861340277777779</c:v>
                </c:pt>
                <c:pt idx="45945">
                  <c:v>0.64861359953703701</c:v>
                </c:pt>
                <c:pt idx="45946">
                  <c:v>0.64861467592592592</c:v>
                </c:pt>
                <c:pt idx="45947">
                  <c:v>0.64861606481481482</c:v>
                </c:pt>
                <c:pt idx="45948">
                  <c:v>0.64861708333333334</c:v>
                </c:pt>
                <c:pt idx="45949">
                  <c:v>0.64861866898148146</c:v>
                </c:pt>
                <c:pt idx="45950">
                  <c:v>0.64861983796296296</c:v>
                </c:pt>
                <c:pt idx="45951">
                  <c:v>0.64862016203703698</c:v>
                </c:pt>
                <c:pt idx="45952">
                  <c:v>0.64862207175925923</c:v>
                </c:pt>
                <c:pt idx="45953">
                  <c:v>0.64862263888888883</c:v>
                </c:pt>
                <c:pt idx="45954">
                  <c:v>0.64862351851851852</c:v>
                </c:pt>
                <c:pt idx="45955">
                  <c:v>0.64862467592592588</c:v>
                </c:pt>
                <c:pt idx="45956">
                  <c:v>0.64862583333333335</c:v>
                </c:pt>
                <c:pt idx="45957">
                  <c:v>0.64862699074074082</c:v>
                </c:pt>
                <c:pt idx="45958">
                  <c:v>0.64862814814814818</c:v>
                </c:pt>
                <c:pt idx="45959">
                  <c:v>0.64862930555555554</c:v>
                </c:pt>
                <c:pt idx="45960">
                  <c:v>0.64863046296296289</c:v>
                </c:pt>
                <c:pt idx="45961">
                  <c:v>0.64863162037037037</c:v>
                </c:pt>
                <c:pt idx="45962">
                  <c:v>0.64863277777777784</c:v>
                </c:pt>
                <c:pt idx="45963">
                  <c:v>0.64863392361111105</c:v>
                </c:pt>
                <c:pt idx="45964">
                  <c:v>0.64863554398148149</c:v>
                </c:pt>
                <c:pt idx="45965">
                  <c:v>0.64863655092592587</c:v>
                </c:pt>
                <c:pt idx="45966">
                  <c:v>0.64863740740740738</c:v>
                </c:pt>
                <c:pt idx="45967">
                  <c:v>0.64863858796296303</c:v>
                </c:pt>
                <c:pt idx="45968">
                  <c:v>0.64864065972222218</c:v>
                </c:pt>
                <c:pt idx="45969">
                  <c:v>0.64864089120370372</c:v>
                </c:pt>
                <c:pt idx="45970">
                  <c:v>0.64864203703703704</c:v>
                </c:pt>
                <c:pt idx="45971">
                  <c:v>0.6486431944444444</c:v>
                </c:pt>
                <c:pt idx="45972">
                  <c:v>0.64864435185185187</c:v>
                </c:pt>
                <c:pt idx="45973">
                  <c:v>0.64864550925925923</c:v>
                </c:pt>
                <c:pt idx="45974">
                  <c:v>0.64864665509259267</c:v>
                </c:pt>
                <c:pt idx="45975">
                  <c:v>0.64864782407407406</c:v>
                </c:pt>
                <c:pt idx="45976">
                  <c:v>0.64864898148148142</c:v>
                </c:pt>
                <c:pt idx="45977">
                  <c:v>0.64865013888888889</c:v>
                </c:pt>
                <c:pt idx="45978">
                  <c:v>0.64865129629629636</c:v>
                </c:pt>
                <c:pt idx="45979">
                  <c:v>0.64865245370370372</c:v>
                </c:pt>
                <c:pt idx="45980">
                  <c:v>0.6486539930555556</c:v>
                </c:pt>
                <c:pt idx="45981">
                  <c:v>0.64865535879629621</c:v>
                </c:pt>
                <c:pt idx="45982">
                  <c:v>0.64865666666666666</c:v>
                </c:pt>
                <c:pt idx="45983">
                  <c:v>0.64865708333333338</c:v>
                </c:pt>
                <c:pt idx="45984">
                  <c:v>0.64865865740740736</c:v>
                </c:pt>
                <c:pt idx="45985">
                  <c:v>0.64866000000000001</c:v>
                </c:pt>
                <c:pt idx="45986">
                  <c:v>0.64866068287037038</c:v>
                </c:pt>
                <c:pt idx="45987">
                  <c:v>0.64866240740740744</c:v>
                </c:pt>
                <c:pt idx="45988">
                  <c:v>0.64866299768518521</c:v>
                </c:pt>
                <c:pt idx="45989">
                  <c:v>0.64866467592592592</c:v>
                </c:pt>
                <c:pt idx="45990">
                  <c:v>0.64866575231481483</c:v>
                </c:pt>
                <c:pt idx="45991">
                  <c:v>0.64866634259259259</c:v>
                </c:pt>
                <c:pt idx="45992">
                  <c:v>0.64866750000000006</c:v>
                </c:pt>
                <c:pt idx="45993">
                  <c:v>0.64866865740740742</c:v>
                </c:pt>
                <c:pt idx="45994">
                  <c:v>0.64866982638888881</c:v>
                </c:pt>
                <c:pt idx="45995">
                  <c:v>0.64867097222222225</c:v>
                </c:pt>
                <c:pt idx="45996">
                  <c:v>0.64867219907407403</c:v>
                </c:pt>
                <c:pt idx="45997">
                  <c:v>0.64867328703703708</c:v>
                </c:pt>
                <c:pt idx="45998">
                  <c:v>0.64867444444444444</c:v>
                </c:pt>
                <c:pt idx="45999">
                  <c:v>0.64867561342592583</c:v>
                </c:pt>
                <c:pt idx="46000">
                  <c:v>0.64867675925925927</c:v>
                </c:pt>
                <c:pt idx="46001">
                  <c:v>0.64867791666666663</c:v>
                </c:pt>
                <c:pt idx="46002">
                  <c:v>0.64868053240740742</c:v>
                </c:pt>
                <c:pt idx="46003">
                  <c:v>0.64868082175925923</c:v>
                </c:pt>
                <c:pt idx="46004">
                  <c:v>0.64868206018518515</c:v>
                </c:pt>
                <c:pt idx="46005">
                  <c:v>0.64868366898148144</c:v>
                </c:pt>
                <c:pt idx="46006">
                  <c:v>0.64868427083333335</c:v>
                </c:pt>
                <c:pt idx="46007">
                  <c:v>0.64868533564814812</c:v>
                </c:pt>
                <c:pt idx="46008">
                  <c:v>0.64868672453703702</c:v>
                </c:pt>
                <c:pt idx="46009">
                  <c:v>0.64868717592592595</c:v>
                </c:pt>
                <c:pt idx="46010">
                  <c:v>0.64868932870370377</c:v>
                </c:pt>
                <c:pt idx="46011">
                  <c:v>0.64869031249999998</c:v>
                </c:pt>
                <c:pt idx="46012">
                  <c:v>0.64869063657407411</c:v>
                </c:pt>
                <c:pt idx="46013">
                  <c:v>0.64869179398148147</c:v>
                </c:pt>
                <c:pt idx="46014">
                  <c:v>0.64869296296296297</c:v>
                </c:pt>
                <c:pt idx="46015">
                  <c:v>0.64869412037037033</c:v>
                </c:pt>
                <c:pt idx="46016">
                  <c:v>0.64869527777777769</c:v>
                </c:pt>
                <c:pt idx="46017">
                  <c:v>0.64869643518518527</c:v>
                </c:pt>
                <c:pt idx="46018">
                  <c:v>0.64869759259259263</c:v>
                </c:pt>
                <c:pt idx="46019">
                  <c:v>0.64869874999999999</c:v>
                </c:pt>
                <c:pt idx="46020">
                  <c:v>0.64869990740740735</c:v>
                </c:pt>
                <c:pt idx="46021">
                  <c:v>0.64870106481481482</c:v>
                </c:pt>
                <c:pt idx="46022">
                  <c:v>0.64870236111111113</c:v>
                </c:pt>
                <c:pt idx="46023">
                  <c:v>0.64870496527777777</c:v>
                </c:pt>
                <c:pt idx="46024">
                  <c:v>0.6487052893518519</c:v>
                </c:pt>
                <c:pt idx="46025">
                  <c:v>0.64870614583333341</c:v>
                </c:pt>
                <c:pt idx="46026">
                  <c:v>0.64870743055555558</c:v>
                </c:pt>
                <c:pt idx="46027">
                  <c:v>0.64870859953703708</c:v>
                </c:pt>
                <c:pt idx="46028">
                  <c:v>0.64870928240740744</c:v>
                </c:pt>
                <c:pt idx="46029">
                  <c:v>0.64871108796296295</c:v>
                </c:pt>
                <c:pt idx="46030">
                  <c:v>0.64871224537037031</c:v>
                </c:pt>
                <c:pt idx="46031">
                  <c:v>0.64871269675925924</c:v>
                </c:pt>
                <c:pt idx="46032">
                  <c:v>0.64871422453703709</c:v>
                </c:pt>
                <c:pt idx="46033">
                  <c:v>0.64871495370370369</c:v>
                </c:pt>
                <c:pt idx="46034">
                  <c:v>0.64871609953703713</c:v>
                </c:pt>
                <c:pt idx="46035">
                  <c:v>0.64871726851851852</c:v>
                </c:pt>
                <c:pt idx="46036">
                  <c:v>0.64871842592592588</c:v>
                </c:pt>
                <c:pt idx="46037">
                  <c:v>0.64871958333333335</c:v>
                </c:pt>
                <c:pt idx="46038">
                  <c:v>0.64872074074074071</c:v>
                </c:pt>
                <c:pt idx="46039">
                  <c:v>0.64872190972222221</c:v>
                </c:pt>
                <c:pt idx="46040">
                  <c:v>0.64872305555555554</c:v>
                </c:pt>
                <c:pt idx="46041">
                  <c:v>0.6487242129629629</c:v>
                </c:pt>
                <c:pt idx="46042">
                  <c:v>0.64872537037037037</c:v>
                </c:pt>
                <c:pt idx="46043">
                  <c:v>0.64872658564814811</c:v>
                </c:pt>
                <c:pt idx="46044">
                  <c:v>0.64872787037037039</c:v>
                </c:pt>
                <c:pt idx="46045">
                  <c:v>0.64872929398148149</c:v>
                </c:pt>
                <c:pt idx="46046">
                  <c:v>0.64873039351851847</c:v>
                </c:pt>
                <c:pt idx="46047">
                  <c:v>0.64873249999999993</c:v>
                </c:pt>
                <c:pt idx="46048">
                  <c:v>0.64873278935185186</c:v>
                </c:pt>
                <c:pt idx="46049">
                  <c:v>0.64873354166666664</c:v>
                </c:pt>
                <c:pt idx="46050">
                  <c:v>0.64873637731481482</c:v>
                </c:pt>
                <c:pt idx="46051">
                  <c:v>0.64873666666666663</c:v>
                </c:pt>
                <c:pt idx="46052">
                  <c:v>0.64873693287037038</c:v>
                </c:pt>
                <c:pt idx="46053">
                  <c:v>0.64873819444444447</c:v>
                </c:pt>
                <c:pt idx="46054">
                  <c:v>0.64873925925925924</c:v>
                </c:pt>
                <c:pt idx="46055">
                  <c:v>0.6487404166666666</c:v>
                </c:pt>
                <c:pt idx="46056">
                  <c:v>0.64874156250000004</c:v>
                </c:pt>
                <c:pt idx="46057">
                  <c:v>0.64874273148148154</c:v>
                </c:pt>
                <c:pt idx="46058">
                  <c:v>0.6487438888888889</c:v>
                </c:pt>
                <c:pt idx="46059">
                  <c:v>0.64874504629629626</c:v>
                </c:pt>
                <c:pt idx="46060">
                  <c:v>0.64874620370370373</c:v>
                </c:pt>
                <c:pt idx="46061">
                  <c:v>0.64874736111111109</c:v>
                </c:pt>
                <c:pt idx="46062">
                  <c:v>0.64874887731481479</c:v>
                </c:pt>
                <c:pt idx="46063">
                  <c:v>0.64874991898148149</c:v>
                </c:pt>
                <c:pt idx="46064">
                  <c:v>0.64875101851851857</c:v>
                </c:pt>
                <c:pt idx="46065">
                  <c:v>0.64875226851851853</c:v>
                </c:pt>
                <c:pt idx="46066">
                  <c:v>0.64875333333333329</c:v>
                </c:pt>
                <c:pt idx="46067">
                  <c:v>0.64875589120370369</c:v>
                </c:pt>
                <c:pt idx="46068">
                  <c:v>0.64875668981481482</c:v>
                </c:pt>
                <c:pt idx="46069">
                  <c:v>0.64875793981481478</c:v>
                </c:pt>
                <c:pt idx="46070">
                  <c:v>0.64876004629629636</c:v>
                </c:pt>
                <c:pt idx="46071">
                  <c:v>0.6487602199074074</c:v>
                </c:pt>
                <c:pt idx="46072">
                  <c:v>0.64876127314814813</c:v>
                </c:pt>
                <c:pt idx="46073">
                  <c:v>0.6487624305555556</c:v>
                </c:pt>
                <c:pt idx="46074">
                  <c:v>0.64876358796296296</c:v>
                </c:pt>
                <c:pt idx="46075">
                  <c:v>0.64876474537037032</c:v>
                </c:pt>
                <c:pt idx="46076">
                  <c:v>0.64876590277777779</c:v>
                </c:pt>
                <c:pt idx="46077">
                  <c:v>0.64876706018518526</c:v>
                </c:pt>
                <c:pt idx="46078">
                  <c:v>0.64876821759259262</c:v>
                </c:pt>
                <c:pt idx="46079">
                  <c:v>0.64876937499999998</c:v>
                </c:pt>
                <c:pt idx="46080">
                  <c:v>0.64877053240740734</c:v>
                </c:pt>
                <c:pt idx="46081">
                  <c:v>0.64877168981481481</c:v>
                </c:pt>
                <c:pt idx="46082">
                  <c:v>0.6487730439814815</c:v>
                </c:pt>
                <c:pt idx="46083">
                  <c:v>0.64877415509259262</c:v>
                </c:pt>
                <c:pt idx="46084">
                  <c:v>0.64877565972222218</c:v>
                </c:pt>
                <c:pt idx="46085">
                  <c:v>0.64877636574074071</c:v>
                </c:pt>
                <c:pt idx="46086">
                  <c:v>0.64877752314814807</c:v>
                </c:pt>
                <c:pt idx="46087">
                  <c:v>0.64877901620370371</c:v>
                </c:pt>
                <c:pt idx="46088">
                  <c:v>0.64877983796296301</c:v>
                </c:pt>
                <c:pt idx="46089">
                  <c:v>0.64878123842592594</c:v>
                </c:pt>
                <c:pt idx="46090">
                  <c:v>0.64878238425925927</c:v>
                </c:pt>
                <c:pt idx="46091">
                  <c:v>0.64878326388888896</c:v>
                </c:pt>
                <c:pt idx="46092">
                  <c:v>0.64878442129629632</c:v>
                </c:pt>
                <c:pt idx="46093">
                  <c:v>0.64878557870370368</c:v>
                </c:pt>
                <c:pt idx="46094">
                  <c:v>0.64878674768518518</c:v>
                </c:pt>
                <c:pt idx="46095">
                  <c:v>0.64878789351851851</c:v>
                </c:pt>
                <c:pt idx="46096">
                  <c:v>0.64878905092592598</c:v>
                </c:pt>
                <c:pt idx="46097">
                  <c:v>0.64879020833333334</c:v>
                </c:pt>
                <c:pt idx="46098">
                  <c:v>0.6487913657407407</c:v>
                </c:pt>
                <c:pt idx="46099">
                  <c:v>0.64879252314814817</c:v>
                </c:pt>
                <c:pt idx="46100">
                  <c:v>0.64879368055555553</c:v>
                </c:pt>
                <c:pt idx="46101">
                  <c:v>0.64879537037037038</c:v>
                </c:pt>
                <c:pt idx="46102">
                  <c:v>0.64879599537037036</c:v>
                </c:pt>
                <c:pt idx="46103">
                  <c:v>0.64879778935185184</c:v>
                </c:pt>
                <c:pt idx="46104">
                  <c:v>0.64879893518518517</c:v>
                </c:pt>
                <c:pt idx="46105">
                  <c:v>0.64879946759259255</c:v>
                </c:pt>
                <c:pt idx="46106">
                  <c:v>0.64880167824074075</c:v>
                </c:pt>
                <c:pt idx="46107">
                  <c:v>0.64880275462962955</c:v>
                </c:pt>
                <c:pt idx="46108">
                  <c:v>0.64880311342592589</c:v>
                </c:pt>
                <c:pt idx="46109">
                  <c:v>0.64880467592592594</c:v>
                </c:pt>
                <c:pt idx="46110">
                  <c:v>0.64880616898148147</c:v>
                </c:pt>
                <c:pt idx="46111">
                  <c:v>0.64880641203703704</c:v>
                </c:pt>
                <c:pt idx="46112">
                  <c:v>0.64880755787037037</c:v>
                </c:pt>
                <c:pt idx="46113">
                  <c:v>0.64880872685185187</c:v>
                </c:pt>
                <c:pt idx="46114">
                  <c:v>0.64880988425925923</c:v>
                </c:pt>
                <c:pt idx="46115">
                  <c:v>0.64881104166666659</c:v>
                </c:pt>
                <c:pt idx="46116">
                  <c:v>0.64881219907407406</c:v>
                </c:pt>
                <c:pt idx="46117">
                  <c:v>0.64881335648148153</c:v>
                </c:pt>
                <c:pt idx="46118">
                  <c:v>0.64881451388888889</c:v>
                </c:pt>
                <c:pt idx="46119">
                  <c:v>0.64881567129629625</c:v>
                </c:pt>
                <c:pt idx="46120">
                  <c:v>0.64881684027777775</c:v>
                </c:pt>
                <c:pt idx="46121">
                  <c:v>0.64881818287037041</c:v>
                </c:pt>
                <c:pt idx="46122">
                  <c:v>0.64881973379629632</c:v>
                </c:pt>
                <c:pt idx="46123">
                  <c:v>0.64882079861111108</c:v>
                </c:pt>
                <c:pt idx="46124">
                  <c:v>0.64882179398148154</c:v>
                </c:pt>
                <c:pt idx="46125">
                  <c:v>0.64882267361111112</c:v>
                </c:pt>
                <c:pt idx="46126">
                  <c:v>0.64882377314814821</c:v>
                </c:pt>
                <c:pt idx="46127">
                  <c:v>0.64882631944444447</c:v>
                </c:pt>
                <c:pt idx="46128">
                  <c:v>0.64882736111111117</c:v>
                </c:pt>
                <c:pt idx="46129">
                  <c:v>0.64882758101851856</c:v>
                </c:pt>
                <c:pt idx="46130">
                  <c:v>0.64882868055555554</c:v>
                </c:pt>
                <c:pt idx="46131">
                  <c:v>0.64882978009259251</c:v>
                </c:pt>
                <c:pt idx="46132">
                  <c:v>0.64883071759259259</c:v>
                </c:pt>
                <c:pt idx="46133">
                  <c:v>0.64883187500000006</c:v>
                </c:pt>
                <c:pt idx="46134">
                  <c:v>0.64883303240740742</c:v>
                </c:pt>
                <c:pt idx="46135">
                  <c:v>0.64883418981481478</c:v>
                </c:pt>
                <c:pt idx="46136">
                  <c:v>0.64883534722222225</c:v>
                </c:pt>
                <c:pt idx="46137">
                  <c:v>0.64883650462962961</c:v>
                </c:pt>
                <c:pt idx="46138">
                  <c:v>0.64883766203703708</c:v>
                </c:pt>
                <c:pt idx="46139">
                  <c:v>0.64883881944444444</c:v>
                </c:pt>
                <c:pt idx="46140">
                  <c:v>0.6488399768518518</c:v>
                </c:pt>
                <c:pt idx="46141">
                  <c:v>0.64884113425925927</c:v>
                </c:pt>
                <c:pt idx="46142">
                  <c:v>0.64884425925925926</c:v>
                </c:pt>
                <c:pt idx="46143">
                  <c:v>0.64884437500000003</c:v>
                </c:pt>
                <c:pt idx="46144">
                  <c:v>0.64884478009259261</c:v>
                </c:pt>
                <c:pt idx="46145">
                  <c:v>0.64884760416666665</c:v>
                </c:pt>
                <c:pt idx="46146">
                  <c:v>0.6488479050925926</c:v>
                </c:pt>
                <c:pt idx="46147">
                  <c:v>0.64884833333333336</c:v>
                </c:pt>
                <c:pt idx="46148">
                  <c:v>0.6488496412037037</c:v>
                </c:pt>
                <c:pt idx="46149">
                  <c:v>0.64885045138888886</c:v>
                </c:pt>
                <c:pt idx="46150">
                  <c:v>0.6488525810185185</c:v>
                </c:pt>
                <c:pt idx="46151">
                  <c:v>0.64885373842592597</c:v>
                </c:pt>
                <c:pt idx="46152">
                  <c:v>0.6488539699074074</c:v>
                </c:pt>
                <c:pt idx="46153">
                  <c:v>0.64885502314814814</c:v>
                </c:pt>
                <c:pt idx="46154">
                  <c:v>0.64885616898148146</c:v>
                </c:pt>
                <c:pt idx="46155">
                  <c:v>0.64885733796296297</c:v>
                </c:pt>
                <c:pt idx="46156">
                  <c:v>0.64885850694444447</c:v>
                </c:pt>
                <c:pt idx="46157">
                  <c:v>0.6488596527777778</c:v>
                </c:pt>
                <c:pt idx="46158">
                  <c:v>0.64886081018518516</c:v>
                </c:pt>
                <c:pt idx="46159">
                  <c:v>0.64886196759259263</c:v>
                </c:pt>
                <c:pt idx="46160">
                  <c:v>0.64886312499999999</c:v>
                </c:pt>
                <c:pt idx="46161">
                  <c:v>0.64886428240740746</c:v>
                </c:pt>
                <c:pt idx="46162">
                  <c:v>0.64886543981481482</c:v>
                </c:pt>
                <c:pt idx="46163">
                  <c:v>0.64886843750000001</c:v>
                </c:pt>
                <c:pt idx="46164">
                  <c:v>0.64886884259259259</c:v>
                </c:pt>
                <c:pt idx="46165">
                  <c:v>0.64886953703703709</c:v>
                </c:pt>
                <c:pt idx="46166">
                  <c:v>0.64887075231481484</c:v>
                </c:pt>
                <c:pt idx="46167">
                  <c:v>0.64887230324074074</c:v>
                </c:pt>
                <c:pt idx="46168">
                  <c:v>0.6488724189814814</c:v>
                </c:pt>
                <c:pt idx="46169">
                  <c:v>0.64887434027777779</c:v>
                </c:pt>
                <c:pt idx="46170">
                  <c:v>0.64887515046296296</c:v>
                </c:pt>
                <c:pt idx="46171">
                  <c:v>0.64887594907407409</c:v>
                </c:pt>
                <c:pt idx="46172">
                  <c:v>0.64887729166666663</c:v>
                </c:pt>
                <c:pt idx="46173">
                  <c:v>0.64887868055555553</c:v>
                </c:pt>
                <c:pt idx="46174">
                  <c:v>0.64887932870370368</c:v>
                </c:pt>
                <c:pt idx="46175">
                  <c:v>0.64888048611111104</c:v>
                </c:pt>
                <c:pt idx="46176">
                  <c:v>0.64888165509259255</c:v>
                </c:pt>
                <c:pt idx="46177">
                  <c:v>0.64888280092592598</c:v>
                </c:pt>
                <c:pt idx="46178">
                  <c:v>0.64888395833333334</c:v>
                </c:pt>
                <c:pt idx="46179">
                  <c:v>0.6488851157407407</c:v>
                </c:pt>
                <c:pt idx="46180">
                  <c:v>0.64888627314814817</c:v>
                </c:pt>
                <c:pt idx="46181">
                  <c:v>0.64888743055555564</c:v>
                </c:pt>
                <c:pt idx="46182">
                  <c:v>0.64888859953703704</c:v>
                </c:pt>
                <c:pt idx="46183">
                  <c:v>0.64888973379629622</c:v>
                </c:pt>
                <c:pt idx="46184">
                  <c:v>0.64889120370370368</c:v>
                </c:pt>
                <c:pt idx="46185">
                  <c:v>0.64889356481481486</c:v>
                </c:pt>
                <c:pt idx="46186">
                  <c:v>0.64889385416666667</c:v>
                </c:pt>
                <c:pt idx="46187">
                  <c:v>0.64889437500000002</c:v>
                </c:pt>
                <c:pt idx="46188">
                  <c:v>0.64889746527777781</c:v>
                </c:pt>
                <c:pt idx="46189">
                  <c:v>0.64889777777777768</c:v>
                </c:pt>
                <c:pt idx="46190">
                  <c:v>0.64889800925925922</c:v>
                </c:pt>
                <c:pt idx="46191">
                  <c:v>0.6488999305555555</c:v>
                </c:pt>
                <c:pt idx="46192">
                  <c:v>0.64890153935185191</c:v>
                </c:pt>
                <c:pt idx="46193">
                  <c:v>0.64890252314814811</c:v>
                </c:pt>
                <c:pt idx="46194">
                  <c:v>0.64890368055555558</c:v>
                </c:pt>
                <c:pt idx="46195">
                  <c:v>0.64890483796296294</c:v>
                </c:pt>
                <c:pt idx="46196">
                  <c:v>0.64890599537037041</c:v>
                </c:pt>
                <c:pt idx="46197">
                  <c:v>0.64890715277777777</c:v>
                </c:pt>
                <c:pt idx="46198">
                  <c:v>0.64890832175925917</c:v>
                </c:pt>
                <c:pt idx="46199">
                  <c:v>0.6489094675925926</c:v>
                </c:pt>
                <c:pt idx="46200">
                  <c:v>0.64891062499999996</c:v>
                </c:pt>
                <c:pt idx="46201">
                  <c:v>0.64891178240740743</c:v>
                </c:pt>
                <c:pt idx="46202">
                  <c:v>0.64891295138888883</c:v>
                </c:pt>
                <c:pt idx="46203">
                  <c:v>0.64891427083333331</c:v>
                </c:pt>
                <c:pt idx="46204">
                  <c:v>0.64891672453703697</c:v>
                </c:pt>
                <c:pt idx="46205">
                  <c:v>0.64891687499999995</c:v>
                </c:pt>
                <c:pt idx="46206">
                  <c:v>0.64891774305555561</c:v>
                </c:pt>
                <c:pt idx="46207">
                  <c:v>0.64892005787037033</c:v>
                </c:pt>
                <c:pt idx="46208">
                  <c:v>0.64892041666666667</c:v>
                </c:pt>
                <c:pt idx="46209">
                  <c:v>0.64892182870370363</c:v>
                </c:pt>
                <c:pt idx="46210">
                  <c:v>0.64892341435185186</c:v>
                </c:pt>
                <c:pt idx="46211">
                  <c:v>0.64892393518518521</c:v>
                </c:pt>
                <c:pt idx="46212">
                  <c:v>0.64892486111111114</c:v>
                </c:pt>
                <c:pt idx="46213">
                  <c:v>0.64892604166666668</c:v>
                </c:pt>
                <c:pt idx="46214">
                  <c:v>0.64892682870370366</c:v>
                </c:pt>
                <c:pt idx="46215">
                  <c:v>0.64892798611111102</c:v>
                </c:pt>
                <c:pt idx="46216">
                  <c:v>0.6489291435185186</c:v>
                </c:pt>
                <c:pt idx="46217">
                  <c:v>0.64893030092592596</c:v>
                </c:pt>
                <c:pt idx="46218">
                  <c:v>0.64893145833333332</c:v>
                </c:pt>
                <c:pt idx="46219">
                  <c:v>0.64893261574074068</c:v>
                </c:pt>
                <c:pt idx="46220">
                  <c:v>0.64893377314814815</c:v>
                </c:pt>
                <c:pt idx="46221">
                  <c:v>0.64893494212962965</c:v>
                </c:pt>
                <c:pt idx="46222">
                  <c:v>0.64893608796296298</c:v>
                </c:pt>
                <c:pt idx="46223">
                  <c:v>0.64893724537037034</c:v>
                </c:pt>
                <c:pt idx="46224">
                  <c:v>0.64893864583333327</c:v>
                </c:pt>
                <c:pt idx="46225">
                  <c:v>0.64894003472222228</c:v>
                </c:pt>
                <c:pt idx="46226">
                  <c:v>0.64894133101851859</c:v>
                </c:pt>
                <c:pt idx="46227">
                  <c:v>0.64894229166666673</c:v>
                </c:pt>
                <c:pt idx="46228">
                  <c:v>0.64894414351851848</c:v>
                </c:pt>
                <c:pt idx="46229">
                  <c:v>0.64894436342592587</c:v>
                </c:pt>
                <c:pt idx="46230">
                  <c:v>0.64894546296296296</c:v>
                </c:pt>
                <c:pt idx="46231">
                  <c:v>0.64894704861111108</c:v>
                </c:pt>
                <c:pt idx="46232">
                  <c:v>0.64894767361111105</c:v>
                </c:pt>
                <c:pt idx="46233">
                  <c:v>0.64894881944444449</c:v>
                </c:pt>
                <c:pt idx="46234">
                  <c:v>0.64894997685185185</c:v>
                </c:pt>
                <c:pt idx="46235">
                  <c:v>0.64895113425925921</c:v>
                </c:pt>
                <c:pt idx="46236">
                  <c:v>0.64895230324074071</c:v>
                </c:pt>
                <c:pt idx="46237">
                  <c:v>0.64895344907407404</c:v>
                </c:pt>
                <c:pt idx="46238">
                  <c:v>0.64895460648148151</c:v>
                </c:pt>
                <c:pt idx="46239">
                  <c:v>0.64895576388888887</c:v>
                </c:pt>
                <c:pt idx="46240">
                  <c:v>0.64895692129629623</c:v>
                </c:pt>
                <c:pt idx="46241">
                  <c:v>0.6489580787037037</c:v>
                </c:pt>
                <c:pt idx="46242">
                  <c:v>0.64895923611111117</c:v>
                </c:pt>
                <c:pt idx="46243">
                  <c:v>0.64896094907407409</c:v>
                </c:pt>
                <c:pt idx="46244">
                  <c:v>0.64896156250000003</c:v>
                </c:pt>
                <c:pt idx="46245">
                  <c:v>0.64896346064814814</c:v>
                </c:pt>
                <c:pt idx="46246">
                  <c:v>0.64896469907407406</c:v>
                </c:pt>
                <c:pt idx="46247">
                  <c:v>0.64896577546296297</c:v>
                </c:pt>
                <c:pt idx="46248">
                  <c:v>0.64896652777777775</c:v>
                </c:pt>
                <c:pt idx="46249">
                  <c:v>0.64896734953703705</c:v>
                </c:pt>
                <c:pt idx="46250">
                  <c:v>0.64896873842592595</c:v>
                </c:pt>
                <c:pt idx="46251">
                  <c:v>0.64896983796296293</c:v>
                </c:pt>
                <c:pt idx="46252">
                  <c:v>0.64897081018518521</c:v>
                </c:pt>
                <c:pt idx="46253">
                  <c:v>0.6489719791666666</c:v>
                </c:pt>
                <c:pt idx="46254">
                  <c:v>0.64897312499999993</c:v>
                </c:pt>
                <c:pt idx="46255">
                  <c:v>0.6489742824074074</c:v>
                </c:pt>
                <c:pt idx="46256">
                  <c:v>0.64897543981481487</c:v>
                </c:pt>
                <c:pt idx="46257">
                  <c:v>0.64897659722222223</c:v>
                </c:pt>
                <c:pt idx="46258">
                  <c:v>0.64897775462962959</c:v>
                </c:pt>
                <c:pt idx="46259">
                  <c:v>0.64897892361111109</c:v>
                </c:pt>
                <c:pt idx="46260">
                  <c:v>0.64898006944444442</c:v>
                </c:pt>
                <c:pt idx="46261">
                  <c:v>0.64898122685185189</c:v>
                </c:pt>
                <c:pt idx="46262">
                  <c:v>0.64898248842592587</c:v>
                </c:pt>
                <c:pt idx="46263">
                  <c:v>0.64898409722222228</c:v>
                </c:pt>
                <c:pt idx="46264">
                  <c:v>0.64898509259259252</c:v>
                </c:pt>
                <c:pt idx="46265">
                  <c:v>0.64898586805555558</c:v>
                </c:pt>
                <c:pt idx="46266">
                  <c:v>0.64898755787037044</c:v>
                </c:pt>
                <c:pt idx="46267">
                  <c:v>0.64898840277777781</c:v>
                </c:pt>
                <c:pt idx="46268">
                  <c:v>0.64898956018518517</c:v>
                </c:pt>
                <c:pt idx="46269">
                  <c:v>0.6489904861111111</c:v>
                </c:pt>
                <c:pt idx="46270">
                  <c:v>0.64899164351851846</c:v>
                </c:pt>
                <c:pt idx="46271">
                  <c:v>0.64899280092592593</c:v>
                </c:pt>
                <c:pt idx="46272">
                  <c:v>0.6489939583333334</c:v>
                </c:pt>
                <c:pt idx="46273">
                  <c:v>0.64899511574074076</c:v>
                </c:pt>
                <c:pt idx="46274">
                  <c:v>0.64899627314814812</c:v>
                </c:pt>
                <c:pt idx="46275">
                  <c:v>0.64899744212962962</c:v>
                </c:pt>
                <c:pt idx="46276">
                  <c:v>0.64899858796296295</c:v>
                </c:pt>
                <c:pt idx="46277">
                  <c:v>0.64899974537037042</c:v>
                </c:pt>
                <c:pt idx="46278">
                  <c:v>0.64900091435185181</c:v>
                </c:pt>
                <c:pt idx="46279">
                  <c:v>0.64900207175925928</c:v>
                </c:pt>
                <c:pt idx="46280">
                  <c:v>0.64900392361111114</c:v>
                </c:pt>
                <c:pt idx="46281">
                  <c:v>0.64900490740740735</c:v>
                </c:pt>
                <c:pt idx="46282">
                  <c:v>0.64900571759259251</c:v>
                </c:pt>
                <c:pt idx="46283">
                  <c:v>0.64900732638888892</c:v>
                </c:pt>
                <c:pt idx="46284">
                  <c:v>0.64900843749999992</c:v>
                </c:pt>
                <c:pt idx="46285">
                  <c:v>0.6490090277777778</c:v>
                </c:pt>
                <c:pt idx="46286">
                  <c:v>0.64901062499999995</c:v>
                </c:pt>
                <c:pt idx="46287">
                  <c:v>0.64901138888888887</c:v>
                </c:pt>
                <c:pt idx="46288">
                  <c:v>0.64901247685185182</c:v>
                </c:pt>
                <c:pt idx="46289">
                  <c:v>0.64901369212962967</c:v>
                </c:pt>
                <c:pt idx="46290">
                  <c:v>0.64901480324074079</c:v>
                </c:pt>
                <c:pt idx="46291">
                  <c:v>0.64901594907407412</c:v>
                </c:pt>
                <c:pt idx="46292">
                  <c:v>0.64901710648148148</c:v>
                </c:pt>
                <c:pt idx="46293">
                  <c:v>0.64901826388888884</c:v>
                </c:pt>
                <c:pt idx="46294">
                  <c:v>0.64901942129629631</c:v>
                </c:pt>
                <c:pt idx="46295">
                  <c:v>0.64902057870370367</c:v>
                </c:pt>
                <c:pt idx="46296">
                  <c:v>0.64902173611111114</c:v>
                </c:pt>
                <c:pt idx="46297">
                  <c:v>0.6490228935185185</c:v>
                </c:pt>
                <c:pt idx="46298">
                  <c:v>0.64902416666666674</c:v>
                </c:pt>
                <c:pt idx="46299">
                  <c:v>0.64902543981481486</c:v>
                </c:pt>
                <c:pt idx="46300">
                  <c:v>0.64902694444444442</c:v>
                </c:pt>
                <c:pt idx="46301">
                  <c:v>0.64902769675925931</c:v>
                </c:pt>
                <c:pt idx="46302">
                  <c:v>0.64902903935185186</c:v>
                </c:pt>
                <c:pt idx="46303">
                  <c:v>0.64902994212962961</c:v>
                </c:pt>
                <c:pt idx="46304">
                  <c:v>0.6490311689814815</c:v>
                </c:pt>
                <c:pt idx="46305">
                  <c:v>0.64903280092592597</c:v>
                </c:pt>
                <c:pt idx="46306">
                  <c:v>0.64903331018518517</c:v>
                </c:pt>
                <c:pt idx="46307">
                  <c:v>0.64903446759259265</c:v>
                </c:pt>
                <c:pt idx="46308">
                  <c:v>0.649035625</c:v>
                </c:pt>
                <c:pt idx="46309">
                  <c:v>0.64903679398148151</c:v>
                </c:pt>
                <c:pt idx="46310">
                  <c:v>0.64903793981481483</c:v>
                </c:pt>
                <c:pt idx="46311">
                  <c:v>0.64903908564814816</c:v>
                </c:pt>
                <c:pt idx="46312">
                  <c:v>0.64904025462962966</c:v>
                </c:pt>
                <c:pt idx="46313">
                  <c:v>0.64904141203703702</c:v>
                </c:pt>
                <c:pt idx="46314">
                  <c:v>0.64904258101851853</c:v>
                </c:pt>
                <c:pt idx="46315">
                  <c:v>0.64904372685185185</c:v>
                </c:pt>
                <c:pt idx="46316">
                  <c:v>0.64904581018518515</c:v>
                </c:pt>
                <c:pt idx="46317">
                  <c:v>0.64904619212962966</c:v>
                </c:pt>
                <c:pt idx="46318">
                  <c:v>0.64904780092592596</c:v>
                </c:pt>
                <c:pt idx="46319">
                  <c:v>0.64904960648148147</c:v>
                </c:pt>
                <c:pt idx="46320">
                  <c:v>0.64905016203703703</c:v>
                </c:pt>
                <c:pt idx="46321">
                  <c:v>0.64905075231481479</c:v>
                </c:pt>
                <c:pt idx="46322">
                  <c:v>0.649052488425926</c:v>
                </c:pt>
                <c:pt idx="46323">
                  <c:v>0.64905305555555559</c:v>
                </c:pt>
                <c:pt idx="46324">
                  <c:v>0.64905454861111112</c:v>
                </c:pt>
                <c:pt idx="46325">
                  <c:v>0.64905581018518521</c:v>
                </c:pt>
                <c:pt idx="46326">
                  <c:v>0.64905645833333336</c:v>
                </c:pt>
                <c:pt idx="46327">
                  <c:v>0.64905762731481476</c:v>
                </c:pt>
                <c:pt idx="46328">
                  <c:v>0.64905878472222223</c:v>
                </c:pt>
                <c:pt idx="46329">
                  <c:v>0.6490599421296297</c:v>
                </c:pt>
                <c:pt idx="46330">
                  <c:v>0.64906108796296291</c:v>
                </c:pt>
                <c:pt idx="46331">
                  <c:v>0.64906224537037038</c:v>
                </c:pt>
                <c:pt idx="46332">
                  <c:v>0.64906339120370371</c:v>
                </c:pt>
                <c:pt idx="46333">
                  <c:v>0.64906456018518521</c:v>
                </c:pt>
                <c:pt idx="46334">
                  <c:v>0.64906571759259257</c:v>
                </c:pt>
                <c:pt idx="46335">
                  <c:v>0.64906688657407408</c:v>
                </c:pt>
                <c:pt idx="46336">
                  <c:v>0.64906868055555555</c:v>
                </c:pt>
                <c:pt idx="46337">
                  <c:v>0.6490703356481482</c:v>
                </c:pt>
                <c:pt idx="46338">
                  <c:v>0.649070462962963</c:v>
                </c:pt>
                <c:pt idx="46339">
                  <c:v>0.64907243055555552</c:v>
                </c:pt>
                <c:pt idx="46340">
                  <c:v>0.64907383101851857</c:v>
                </c:pt>
                <c:pt idx="46341">
                  <c:v>0.64907498842592593</c:v>
                </c:pt>
                <c:pt idx="46342">
                  <c:v>0.64907662037037039</c:v>
                </c:pt>
                <c:pt idx="46343">
                  <c:v>0.64907730324074076</c:v>
                </c:pt>
                <c:pt idx="46344">
                  <c:v>0.64907856481481485</c:v>
                </c:pt>
                <c:pt idx="46345">
                  <c:v>0.64908070601851853</c:v>
                </c:pt>
                <c:pt idx="46346">
                  <c:v>0.64908093749999995</c:v>
                </c:pt>
                <c:pt idx="46347">
                  <c:v>0.6490819328703703</c:v>
                </c:pt>
                <c:pt idx="46348">
                  <c:v>0.64908309027777777</c:v>
                </c:pt>
                <c:pt idx="46349">
                  <c:v>0.64908424768518524</c:v>
                </c:pt>
                <c:pt idx="46350">
                  <c:v>0.64908539351851857</c:v>
                </c:pt>
                <c:pt idx="46351">
                  <c:v>0.64908656249999996</c:v>
                </c:pt>
                <c:pt idx="46352">
                  <c:v>0.64908770833333329</c:v>
                </c:pt>
                <c:pt idx="46353">
                  <c:v>0.64908887731481479</c:v>
                </c:pt>
                <c:pt idx="46354">
                  <c:v>0.64909003472222226</c:v>
                </c:pt>
                <c:pt idx="46355">
                  <c:v>0.64909119212962962</c:v>
                </c:pt>
                <c:pt idx="46356">
                  <c:v>0.64909234953703698</c:v>
                </c:pt>
                <c:pt idx="46357">
                  <c:v>0.64909401620370366</c:v>
                </c:pt>
                <c:pt idx="46358">
                  <c:v>0.64909644675925926</c:v>
                </c:pt>
                <c:pt idx="46359">
                  <c:v>0.64909760416666673</c:v>
                </c:pt>
                <c:pt idx="46360">
                  <c:v>0.64909913194444446</c:v>
                </c:pt>
                <c:pt idx="46361">
                  <c:v>0.6491000925925926</c:v>
                </c:pt>
                <c:pt idx="46362">
                  <c:v>0.64910107638888892</c:v>
                </c:pt>
                <c:pt idx="46363">
                  <c:v>0.64910241898148147</c:v>
                </c:pt>
                <c:pt idx="46364">
                  <c:v>0.6491032175925926</c:v>
                </c:pt>
                <c:pt idx="46365">
                  <c:v>0.64910434027777775</c:v>
                </c:pt>
                <c:pt idx="46366">
                  <c:v>0.64910548611111107</c:v>
                </c:pt>
                <c:pt idx="46367">
                  <c:v>0.64910665509259258</c:v>
                </c:pt>
                <c:pt idx="46368">
                  <c:v>0.6491078009259259</c:v>
                </c:pt>
                <c:pt idx="46369">
                  <c:v>0.64910896990740741</c:v>
                </c:pt>
                <c:pt idx="46370">
                  <c:v>0.64911011574074073</c:v>
                </c:pt>
                <c:pt idx="46371">
                  <c:v>0.64911127314814809</c:v>
                </c:pt>
                <c:pt idx="46372">
                  <c:v>0.64911243055555556</c:v>
                </c:pt>
                <c:pt idx="46373">
                  <c:v>0.64911358796296292</c:v>
                </c:pt>
                <c:pt idx="46374">
                  <c:v>0.64911474537037039</c:v>
                </c:pt>
                <c:pt idx="46375">
                  <c:v>0.64911608796296294</c:v>
                </c:pt>
                <c:pt idx="46376">
                  <c:v>0.6491171180555555</c:v>
                </c:pt>
                <c:pt idx="46377">
                  <c:v>0.64911900462962957</c:v>
                </c:pt>
                <c:pt idx="46378">
                  <c:v>0.64912018518518511</c:v>
                </c:pt>
                <c:pt idx="46379">
                  <c:v>0.6491205902777778</c:v>
                </c:pt>
                <c:pt idx="46380">
                  <c:v>0.64912238425925928</c:v>
                </c:pt>
                <c:pt idx="46381">
                  <c:v>0.64912296296296301</c:v>
                </c:pt>
                <c:pt idx="46382">
                  <c:v>0.64912410879629623</c:v>
                </c:pt>
                <c:pt idx="46383">
                  <c:v>0.64912543981481485</c:v>
                </c:pt>
                <c:pt idx="46384">
                  <c:v>0.64912682870370364</c:v>
                </c:pt>
                <c:pt idx="46385">
                  <c:v>0.64912748842592594</c:v>
                </c:pt>
                <c:pt idx="46386">
                  <c:v>0.6491286458333333</c:v>
                </c:pt>
                <c:pt idx="46387">
                  <c:v>0.64912979166666662</c:v>
                </c:pt>
                <c:pt idx="46388">
                  <c:v>0.64913094907407409</c:v>
                </c:pt>
                <c:pt idx="46389">
                  <c:v>0.6491321180555556</c:v>
                </c:pt>
                <c:pt idx="46390">
                  <c:v>0.64913327546296296</c:v>
                </c:pt>
                <c:pt idx="46391">
                  <c:v>0.64913442129629628</c:v>
                </c:pt>
                <c:pt idx="46392">
                  <c:v>0.64913557870370364</c:v>
                </c:pt>
                <c:pt idx="46393">
                  <c:v>0.64913673611111111</c:v>
                </c:pt>
                <c:pt idx="46394">
                  <c:v>0.64913789351851858</c:v>
                </c:pt>
                <c:pt idx="46395">
                  <c:v>0.64913908564814815</c:v>
                </c:pt>
                <c:pt idx="46396">
                  <c:v>0.64914129629629624</c:v>
                </c:pt>
                <c:pt idx="46397">
                  <c:v>0.6491422916666667</c:v>
                </c:pt>
                <c:pt idx="46398">
                  <c:v>0.6491428587962963</c:v>
                </c:pt>
                <c:pt idx="46399">
                  <c:v>0.64914425925925923</c:v>
                </c:pt>
                <c:pt idx="46400">
                  <c:v>0.64914540509259255</c:v>
                </c:pt>
                <c:pt idx="46401">
                  <c:v>0.64914609953703706</c:v>
                </c:pt>
                <c:pt idx="46402">
                  <c:v>0.64914737268518519</c:v>
                </c:pt>
                <c:pt idx="46403">
                  <c:v>0.6491483564814815</c:v>
                </c:pt>
                <c:pt idx="46404">
                  <c:v>0.64914947916666665</c:v>
                </c:pt>
                <c:pt idx="46405">
                  <c:v>0.64915062499999998</c:v>
                </c:pt>
                <c:pt idx="46406">
                  <c:v>0.64915179398148148</c:v>
                </c:pt>
                <c:pt idx="46407">
                  <c:v>0.64915293981481481</c:v>
                </c:pt>
                <c:pt idx="46408">
                  <c:v>0.64915409722222217</c:v>
                </c:pt>
                <c:pt idx="46409">
                  <c:v>0.64915526620370367</c:v>
                </c:pt>
                <c:pt idx="46410">
                  <c:v>0.649156412037037</c:v>
                </c:pt>
                <c:pt idx="46411">
                  <c:v>0.6491575810185185</c:v>
                </c:pt>
                <c:pt idx="46412">
                  <c:v>0.64915872685185183</c:v>
                </c:pt>
                <c:pt idx="46413">
                  <c:v>0.64915988425925919</c:v>
                </c:pt>
                <c:pt idx="46414">
                  <c:v>0.64916248842592594</c:v>
                </c:pt>
                <c:pt idx="46415">
                  <c:v>0.64916276620370372</c:v>
                </c:pt>
                <c:pt idx="46416">
                  <c:v>0.64916353009259253</c:v>
                </c:pt>
                <c:pt idx="46417">
                  <c:v>0.64916597222222228</c:v>
                </c:pt>
                <c:pt idx="46418">
                  <c:v>0.6491662962962963</c:v>
                </c:pt>
                <c:pt idx="46419">
                  <c:v>0.64916693287037042</c:v>
                </c:pt>
                <c:pt idx="46420">
                  <c:v>0.64916840277777776</c:v>
                </c:pt>
                <c:pt idx="46421">
                  <c:v>0.64916918981481486</c:v>
                </c:pt>
                <c:pt idx="46422">
                  <c:v>0.64917031250000001</c:v>
                </c:pt>
                <c:pt idx="46423">
                  <c:v>0.64917145833333334</c:v>
                </c:pt>
                <c:pt idx="46424">
                  <c:v>0.64917261574074081</c:v>
                </c:pt>
                <c:pt idx="46425">
                  <c:v>0.64917377314814817</c:v>
                </c:pt>
                <c:pt idx="46426">
                  <c:v>0.64917494212962956</c:v>
                </c:pt>
                <c:pt idx="46427">
                  <c:v>0.649176087962963</c:v>
                </c:pt>
                <c:pt idx="46428">
                  <c:v>0.64917724537037036</c:v>
                </c:pt>
                <c:pt idx="46429">
                  <c:v>0.64917840277777783</c:v>
                </c:pt>
                <c:pt idx="46430">
                  <c:v>0.64917956018518519</c:v>
                </c:pt>
                <c:pt idx="46431">
                  <c:v>0.64918071759259255</c:v>
                </c:pt>
                <c:pt idx="46432">
                  <c:v>0.64918217592592586</c:v>
                </c:pt>
                <c:pt idx="46433">
                  <c:v>0.64918332175925919</c:v>
                </c:pt>
                <c:pt idx="46434">
                  <c:v>0.64918423611111109</c:v>
                </c:pt>
                <c:pt idx="46435">
                  <c:v>0.64918542824074077</c:v>
                </c:pt>
                <c:pt idx="46436">
                  <c:v>0.64918672453703707</c:v>
                </c:pt>
                <c:pt idx="46437">
                  <c:v>0.64918775462962963</c:v>
                </c:pt>
                <c:pt idx="46438">
                  <c:v>0.64918984953703696</c:v>
                </c:pt>
                <c:pt idx="46439">
                  <c:v>0.64919042824074069</c:v>
                </c:pt>
                <c:pt idx="46440">
                  <c:v>0.64919221064814814</c:v>
                </c:pt>
                <c:pt idx="46441">
                  <c:v>0.64919305555555551</c:v>
                </c:pt>
                <c:pt idx="46442">
                  <c:v>0.64919344907407406</c:v>
                </c:pt>
                <c:pt idx="46443">
                  <c:v>0.64919460648148142</c:v>
                </c:pt>
                <c:pt idx="46444">
                  <c:v>0.64919576388888889</c:v>
                </c:pt>
                <c:pt idx="46445">
                  <c:v>0.64919693287037039</c:v>
                </c:pt>
                <c:pt idx="46446">
                  <c:v>0.64919807870370372</c:v>
                </c:pt>
                <c:pt idx="46447">
                  <c:v>0.64919924768518522</c:v>
                </c:pt>
                <c:pt idx="46448">
                  <c:v>0.64920039351851844</c:v>
                </c:pt>
                <c:pt idx="46449">
                  <c:v>0.64920155092592591</c:v>
                </c:pt>
                <c:pt idx="46450">
                  <c:v>0.64920270833333338</c:v>
                </c:pt>
                <c:pt idx="46451">
                  <c:v>0.64920386574074074</c:v>
                </c:pt>
                <c:pt idx="46452">
                  <c:v>0.6492051504629629</c:v>
                </c:pt>
                <c:pt idx="46453">
                  <c:v>0.649206412037037</c:v>
                </c:pt>
                <c:pt idx="46454">
                  <c:v>0.64920815972222223</c:v>
                </c:pt>
                <c:pt idx="46455">
                  <c:v>0.64920878472222221</c:v>
                </c:pt>
                <c:pt idx="46456">
                  <c:v>0.64920999999999995</c:v>
                </c:pt>
                <c:pt idx="46457">
                  <c:v>0.64921133101851847</c:v>
                </c:pt>
                <c:pt idx="46458">
                  <c:v>0.64921207175925932</c:v>
                </c:pt>
                <c:pt idx="46459">
                  <c:v>0.64921400462962964</c:v>
                </c:pt>
                <c:pt idx="46460">
                  <c:v>0.64921498842592595</c:v>
                </c:pt>
                <c:pt idx="46461">
                  <c:v>0.64921543981481478</c:v>
                </c:pt>
                <c:pt idx="46462">
                  <c:v>0.64921659722222225</c:v>
                </c:pt>
                <c:pt idx="46463">
                  <c:v>0.64921775462962961</c:v>
                </c:pt>
                <c:pt idx="46464">
                  <c:v>0.64921892361111111</c:v>
                </c:pt>
                <c:pt idx="46465">
                  <c:v>0.64922006944444444</c:v>
                </c:pt>
                <c:pt idx="46466">
                  <c:v>0.6492212268518518</c:v>
                </c:pt>
                <c:pt idx="46467">
                  <c:v>0.64922238425925927</c:v>
                </c:pt>
                <c:pt idx="46468">
                  <c:v>0.64922354166666663</c:v>
                </c:pt>
                <c:pt idx="46469">
                  <c:v>0.6492246990740741</c:v>
                </c:pt>
                <c:pt idx="46470">
                  <c:v>0.64922585648148146</c:v>
                </c:pt>
                <c:pt idx="46471">
                  <c:v>0.64922741898148151</c:v>
                </c:pt>
                <c:pt idx="46472">
                  <c:v>0.64923025462962958</c:v>
                </c:pt>
                <c:pt idx="46473">
                  <c:v>0.64923064814814813</c:v>
                </c:pt>
                <c:pt idx="46474">
                  <c:v>0.64923190972222222</c:v>
                </c:pt>
                <c:pt idx="46475">
                  <c:v>0.64923344907407399</c:v>
                </c:pt>
                <c:pt idx="46476">
                  <c:v>0.64923412037037043</c:v>
                </c:pt>
                <c:pt idx="46477">
                  <c:v>0.64923592592592594</c:v>
                </c:pt>
                <c:pt idx="46478">
                  <c:v>0.64923774305555559</c:v>
                </c:pt>
                <c:pt idx="46479">
                  <c:v>0.64923887731481478</c:v>
                </c:pt>
                <c:pt idx="46480">
                  <c:v>0.64924002314814822</c:v>
                </c:pt>
                <c:pt idx="46481">
                  <c:v>0.64924119212962961</c:v>
                </c:pt>
                <c:pt idx="46482">
                  <c:v>0.64924234953703697</c:v>
                </c:pt>
                <c:pt idx="46483">
                  <c:v>0.64924350694444444</c:v>
                </c:pt>
                <c:pt idx="46484">
                  <c:v>0.64924466435185191</c:v>
                </c:pt>
                <c:pt idx="46485">
                  <c:v>0.64924582175925927</c:v>
                </c:pt>
                <c:pt idx="46486">
                  <c:v>0.64924697916666663</c:v>
                </c:pt>
                <c:pt idx="46487">
                  <c:v>0.64924813657407399</c:v>
                </c:pt>
                <c:pt idx="46488">
                  <c:v>0.6492493055555556</c:v>
                </c:pt>
                <c:pt idx="46489">
                  <c:v>0.64925081018518516</c:v>
                </c:pt>
                <c:pt idx="46490">
                  <c:v>0.6492516435185185</c:v>
                </c:pt>
                <c:pt idx="46491">
                  <c:v>0.64925318287037037</c:v>
                </c:pt>
                <c:pt idx="46492">
                  <c:v>0.6492542013888889</c:v>
                </c:pt>
                <c:pt idx="46493">
                  <c:v>0.64925515046296289</c:v>
                </c:pt>
                <c:pt idx="46494">
                  <c:v>0.64925728009259254</c:v>
                </c:pt>
                <c:pt idx="46495">
                  <c:v>0.64925848379629625</c:v>
                </c:pt>
                <c:pt idx="46496">
                  <c:v>0.64925876157407414</c:v>
                </c:pt>
                <c:pt idx="46497">
                  <c:v>0.64925987268518515</c:v>
                </c:pt>
                <c:pt idx="46498">
                  <c:v>0.64926153935185182</c:v>
                </c:pt>
                <c:pt idx="46499">
                  <c:v>0.64926207175925932</c:v>
                </c:pt>
                <c:pt idx="46500">
                  <c:v>0.64926318287037033</c:v>
                </c:pt>
                <c:pt idx="46501">
                  <c:v>0.64926432870370376</c:v>
                </c:pt>
                <c:pt idx="46502">
                  <c:v>0.64926549768518516</c:v>
                </c:pt>
                <c:pt idx="46503">
                  <c:v>0.64926665509259263</c:v>
                </c:pt>
                <c:pt idx="46504">
                  <c:v>0.64926781249999999</c:v>
                </c:pt>
                <c:pt idx="46505">
                  <c:v>0.64926896990740746</c:v>
                </c:pt>
                <c:pt idx="46506">
                  <c:v>0.64927012731481482</c:v>
                </c:pt>
                <c:pt idx="46507">
                  <c:v>0.64927128472222218</c:v>
                </c:pt>
                <c:pt idx="46508">
                  <c:v>0.64927244212962965</c:v>
                </c:pt>
                <c:pt idx="46509">
                  <c:v>0.64927359953703701</c:v>
                </c:pt>
                <c:pt idx="46510">
                  <c:v>0.64927487268518524</c:v>
                </c:pt>
                <c:pt idx="46511">
                  <c:v>0.64927719907407411</c:v>
                </c:pt>
                <c:pt idx="46512">
                  <c:v>0.64927766203703696</c:v>
                </c:pt>
                <c:pt idx="46513">
                  <c:v>0.64927844907407406</c:v>
                </c:pt>
                <c:pt idx="46514">
                  <c:v>0.64928125000000003</c:v>
                </c:pt>
                <c:pt idx="46515">
                  <c:v>0.6492816203703704</c:v>
                </c:pt>
                <c:pt idx="46516">
                  <c:v>0.64928199074074078</c:v>
                </c:pt>
                <c:pt idx="46517">
                  <c:v>0.64928406249999993</c:v>
                </c:pt>
                <c:pt idx="46518">
                  <c:v>0.6492852199074074</c:v>
                </c:pt>
                <c:pt idx="46519">
                  <c:v>0.64928533564814817</c:v>
                </c:pt>
                <c:pt idx="46520">
                  <c:v>0.64928633101851851</c:v>
                </c:pt>
                <c:pt idx="46521">
                  <c:v>0.64928748842592587</c:v>
                </c:pt>
                <c:pt idx="46522">
                  <c:v>0.64928864583333334</c:v>
                </c:pt>
                <c:pt idx="46523">
                  <c:v>0.64928980324074081</c:v>
                </c:pt>
                <c:pt idx="46524">
                  <c:v>0.64929096064814817</c:v>
                </c:pt>
                <c:pt idx="46525">
                  <c:v>0.64929211805555553</c:v>
                </c:pt>
                <c:pt idx="46526">
                  <c:v>0.64929327546296289</c:v>
                </c:pt>
                <c:pt idx="46527">
                  <c:v>0.64929444444444451</c:v>
                </c:pt>
                <c:pt idx="46528">
                  <c:v>0.64929559027777783</c:v>
                </c:pt>
                <c:pt idx="46529">
                  <c:v>0.64929674768518519</c:v>
                </c:pt>
                <c:pt idx="46530">
                  <c:v>0.64929986111111115</c:v>
                </c:pt>
                <c:pt idx="46531">
                  <c:v>0.64929997685185181</c:v>
                </c:pt>
                <c:pt idx="46532">
                  <c:v>0.64930100694444448</c:v>
                </c:pt>
                <c:pt idx="46533">
                  <c:v>0.64930162037037042</c:v>
                </c:pt>
                <c:pt idx="46534">
                  <c:v>0.6493025925925926</c:v>
                </c:pt>
                <c:pt idx="46535">
                  <c:v>0.64930479166666666</c:v>
                </c:pt>
                <c:pt idx="46536">
                  <c:v>0.64930606481481479</c:v>
                </c:pt>
                <c:pt idx="46537">
                  <c:v>0.64930724537037032</c:v>
                </c:pt>
                <c:pt idx="46538">
                  <c:v>0.6493084375</c:v>
                </c:pt>
                <c:pt idx="46539">
                  <c:v>0.6493095138888888</c:v>
                </c:pt>
                <c:pt idx="46540">
                  <c:v>0.64931068287037041</c:v>
                </c:pt>
                <c:pt idx="46541">
                  <c:v>0.64931184027777777</c:v>
                </c:pt>
                <c:pt idx="46542">
                  <c:v>0.64931300925925928</c:v>
                </c:pt>
                <c:pt idx="46543">
                  <c:v>0.6493142476851852</c:v>
                </c:pt>
                <c:pt idx="46544">
                  <c:v>0.649315324074074</c:v>
                </c:pt>
                <c:pt idx="46545">
                  <c:v>0.64931646990740743</c:v>
                </c:pt>
                <c:pt idx="46546">
                  <c:v>0.64931763888888894</c:v>
                </c:pt>
                <c:pt idx="46547">
                  <c:v>0.64931878472222215</c:v>
                </c:pt>
                <c:pt idx="46548">
                  <c:v>0.64931994212962962</c:v>
                </c:pt>
                <c:pt idx="46549">
                  <c:v>0.64932115740740737</c:v>
                </c:pt>
                <c:pt idx="46550">
                  <c:v>0.64932322916666674</c:v>
                </c:pt>
                <c:pt idx="46551">
                  <c:v>0.64932340277777778</c:v>
                </c:pt>
                <c:pt idx="46552">
                  <c:v>0.64932618055555558</c:v>
                </c:pt>
                <c:pt idx="46553">
                  <c:v>0.64932739583333332</c:v>
                </c:pt>
                <c:pt idx="46554">
                  <c:v>0.64932856481481482</c:v>
                </c:pt>
                <c:pt idx="46555">
                  <c:v>0.6493304861111111</c:v>
                </c:pt>
                <c:pt idx="46556">
                  <c:v>0.64933082175925927</c:v>
                </c:pt>
                <c:pt idx="46557">
                  <c:v>0.64933303240740747</c:v>
                </c:pt>
                <c:pt idx="46558">
                  <c:v>0.64933395833333329</c:v>
                </c:pt>
                <c:pt idx="46559">
                  <c:v>0.64933418981481483</c:v>
                </c:pt>
                <c:pt idx="46560">
                  <c:v>0.64933534722222219</c:v>
                </c:pt>
                <c:pt idx="46561">
                  <c:v>0.64933649305555563</c:v>
                </c:pt>
                <c:pt idx="46562">
                  <c:v>0.64933766203703702</c:v>
                </c:pt>
                <c:pt idx="46563">
                  <c:v>0.64933881944444449</c:v>
                </c:pt>
                <c:pt idx="46564">
                  <c:v>0.64933997685185185</c:v>
                </c:pt>
                <c:pt idx="46565">
                  <c:v>0.64934113425925921</c:v>
                </c:pt>
                <c:pt idx="46566">
                  <c:v>0.64934229166666668</c:v>
                </c:pt>
                <c:pt idx="46567">
                  <c:v>0.64934344907407404</c:v>
                </c:pt>
                <c:pt idx="46568">
                  <c:v>0.64934460648148151</c:v>
                </c:pt>
                <c:pt idx="46569">
                  <c:v>0.6493457754629629</c:v>
                </c:pt>
                <c:pt idx="46570">
                  <c:v>0.64934806712962967</c:v>
                </c:pt>
                <c:pt idx="46571">
                  <c:v>0.64934841435185187</c:v>
                </c:pt>
                <c:pt idx="46572">
                  <c:v>0.64935089120370371</c:v>
                </c:pt>
                <c:pt idx="46573">
                  <c:v>0.64935231481481481</c:v>
                </c:pt>
                <c:pt idx="46574">
                  <c:v>0.64935359953703697</c:v>
                </c:pt>
                <c:pt idx="46575">
                  <c:v>0.64935629629629632</c:v>
                </c:pt>
                <c:pt idx="46576">
                  <c:v>0.64935665509259255</c:v>
                </c:pt>
                <c:pt idx="46577">
                  <c:v>0.64935690972222215</c:v>
                </c:pt>
                <c:pt idx="46578">
                  <c:v>0.64935787037037029</c:v>
                </c:pt>
                <c:pt idx="46579">
                  <c:v>0.64935902777777776</c:v>
                </c:pt>
                <c:pt idx="46580">
                  <c:v>0.64936018518518523</c:v>
                </c:pt>
                <c:pt idx="46581">
                  <c:v>0.64936133101851856</c:v>
                </c:pt>
                <c:pt idx="46582">
                  <c:v>0.64936249999999995</c:v>
                </c:pt>
                <c:pt idx="46583">
                  <c:v>0.64936365740740742</c:v>
                </c:pt>
                <c:pt idx="46584">
                  <c:v>0.64936481481481489</c:v>
                </c:pt>
                <c:pt idx="46585">
                  <c:v>0.64936597222222225</c:v>
                </c:pt>
                <c:pt idx="46586">
                  <c:v>0.64936712962962961</c:v>
                </c:pt>
                <c:pt idx="46587">
                  <c:v>0.64936828703703697</c:v>
                </c:pt>
                <c:pt idx="46588">
                  <c:v>0.64936972222222222</c:v>
                </c:pt>
                <c:pt idx="46589">
                  <c:v>0.64937111111111112</c:v>
                </c:pt>
                <c:pt idx="46590">
                  <c:v>0.64937197916666667</c:v>
                </c:pt>
                <c:pt idx="46591">
                  <c:v>0.64937313657407403</c:v>
                </c:pt>
                <c:pt idx="46592">
                  <c:v>0.64937468749999994</c:v>
                </c:pt>
                <c:pt idx="46593">
                  <c:v>0.64937562500000001</c:v>
                </c:pt>
                <c:pt idx="46594">
                  <c:v>0.64937696759259256</c:v>
                </c:pt>
                <c:pt idx="46595">
                  <c:v>0.64937755787037033</c:v>
                </c:pt>
                <c:pt idx="46596">
                  <c:v>0.64937984953703709</c:v>
                </c:pt>
                <c:pt idx="46597">
                  <c:v>0.64938094907407407</c:v>
                </c:pt>
                <c:pt idx="46598">
                  <c:v>0.64938128472222223</c:v>
                </c:pt>
                <c:pt idx="46599">
                  <c:v>0.64938217592592595</c:v>
                </c:pt>
                <c:pt idx="46600">
                  <c:v>0.64938332175925928</c:v>
                </c:pt>
                <c:pt idx="46601">
                  <c:v>0.64938449074074078</c:v>
                </c:pt>
                <c:pt idx="46602">
                  <c:v>0.64938564814814814</c:v>
                </c:pt>
                <c:pt idx="46603">
                  <c:v>0.6493868055555555</c:v>
                </c:pt>
                <c:pt idx="46604">
                  <c:v>0.64938796296296297</c:v>
                </c:pt>
                <c:pt idx="46605">
                  <c:v>0.64938912037037033</c:v>
                </c:pt>
                <c:pt idx="46606">
                  <c:v>0.6493902777777778</c:v>
                </c:pt>
                <c:pt idx="46607">
                  <c:v>0.64939142361111113</c:v>
                </c:pt>
                <c:pt idx="46608">
                  <c:v>0.64939259259259252</c:v>
                </c:pt>
                <c:pt idx="46609">
                  <c:v>0.64939387731481479</c:v>
                </c:pt>
                <c:pt idx="46610">
                  <c:v>0.64939651620370364</c:v>
                </c:pt>
                <c:pt idx="46611">
                  <c:v>0.64939674768518518</c:v>
                </c:pt>
                <c:pt idx="46612">
                  <c:v>0.6493973842592593</c:v>
                </c:pt>
                <c:pt idx="46613">
                  <c:v>0.64940017361111113</c:v>
                </c:pt>
                <c:pt idx="46614">
                  <c:v>0.64940038194444438</c:v>
                </c:pt>
                <c:pt idx="46615">
                  <c:v>0.64940092592592591</c:v>
                </c:pt>
                <c:pt idx="46616">
                  <c:v>0.64940247685185193</c:v>
                </c:pt>
                <c:pt idx="46617">
                  <c:v>0.64940351851851852</c:v>
                </c:pt>
                <c:pt idx="46618">
                  <c:v>0.64940421296296291</c:v>
                </c:pt>
                <c:pt idx="46619">
                  <c:v>0.64940532407407414</c:v>
                </c:pt>
                <c:pt idx="46620">
                  <c:v>0.6494064814814815</c:v>
                </c:pt>
                <c:pt idx="46621">
                  <c:v>0.64940763888888886</c:v>
                </c:pt>
                <c:pt idx="46622">
                  <c:v>0.64940879629629633</c:v>
                </c:pt>
                <c:pt idx="46623">
                  <c:v>0.64940995370370369</c:v>
                </c:pt>
                <c:pt idx="46624">
                  <c:v>0.64941111111111116</c:v>
                </c:pt>
                <c:pt idx="46625">
                  <c:v>0.64941226851851852</c:v>
                </c:pt>
                <c:pt idx="46626">
                  <c:v>0.64941342592592588</c:v>
                </c:pt>
                <c:pt idx="46627">
                  <c:v>0.64941458333333335</c:v>
                </c:pt>
                <c:pt idx="46628">
                  <c:v>0.64941574074074071</c:v>
                </c:pt>
                <c:pt idx="46629">
                  <c:v>0.64941763888888893</c:v>
                </c:pt>
                <c:pt idx="46630">
                  <c:v>0.64941894675925926</c:v>
                </c:pt>
                <c:pt idx="46631">
                  <c:v>0.64941936342592588</c:v>
                </c:pt>
                <c:pt idx="46632">
                  <c:v>0.64942134259259265</c:v>
                </c:pt>
                <c:pt idx="46633">
                  <c:v>0.64942283564814818</c:v>
                </c:pt>
                <c:pt idx="46634">
                  <c:v>0.64942311342592596</c:v>
                </c:pt>
                <c:pt idx="46635">
                  <c:v>0.64942400462962957</c:v>
                </c:pt>
                <c:pt idx="46636">
                  <c:v>0.64942538194444444</c:v>
                </c:pt>
                <c:pt idx="46637">
                  <c:v>0.64942689814814814</c:v>
                </c:pt>
                <c:pt idx="46638">
                  <c:v>0.64942826388888886</c:v>
                </c:pt>
                <c:pt idx="46639">
                  <c:v>0.64942927083333335</c:v>
                </c:pt>
                <c:pt idx="46640">
                  <c:v>0.64942996527777785</c:v>
                </c:pt>
                <c:pt idx="46641">
                  <c:v>0.64943078703703705</c:v>
                </c:pt>
                <c:pt idx="46642">
                  <c:v>0.64943194444444441</c:v>
                </c:pt>
                <c:pt idx="46643">
                  <c:v>0.64943310185185177</c:v>
                </c:pt>
                <c:pt idx="46644">
                  <c:v>0.64943424768518521</c:v>
                </c:pt>
                <c:pt idx="46645">
                  <c:v>0.64943541666666671</c:v>
                </c:pt>
                <c:pt idx="46646">
                  <c:v>0.64943657407407407</c:v>
                </c:pt>
                <c:pt idx="46647">
                  <c:v>0.64943773148148143</c:v>
                </c:pt>
                <c:pt idx="46648">
                  <c:v>0.6494388888888889</c:v>
                </c:pt>
                <c:pt idx="46649">
                  <c:v>0.64944004629629637</c:v>
                </c:pt>
                <c:pt idx="46650">
                  <c:v>0.64944120370370373</c:v>
                </c:pt>
                <c:pt idx="46651">
                  <c:v>0.64944310185185183</c:v>
                </c:pt>
                <c:pt idx="46652">
                  <c:v>0.64944351851851845</c:v>
                </c:pt>
                <c:pt idx="46653">
                  <c:v>0.64944616898148144</c:v>
                </c:pt>
                <c:pt idx="46654">
                  <c:v>0.64944638888888884</c:v>
                </c:pt>
                <c:pt idx="46655">
                  <c:v>0.64944704861111113</c:v>
                </c:pt>
                <c:pt idx="46656">
                  <c:v>0.64944976851851854</c:v>
                </c:pt>
                <c:pt idx="46657">
                  <c:v>0.64945000000000008</c:v>
                </c:pt>
                <c:pt idx="46658">
                  <c:v>0.64945050925925918</c:v>
                </c:pt>
                <c:pt idx="46659">
                  <c:v>0.64945225694444453</c:v>
                </c:pt>
                <c:pt idx="46660">
                  <c:v>0.6494534837962963</c:v>
                </c:pt>
                <c:pt idx="46661">
                  <c:v>0.64945393518518513</c:v>
                </c:pt>
                <c:pt idx="46662">
                  <c:v>0.6494550925925926</c:v>
                </c:pt>
                <c:pt idx="46663">
                  <c:v>0.6494562615740741</c:v>
                </c:pt>
                <c:pt idx="46664">
                  <c:v>0.64945740740740743</c:v>
                </c:pt>
                <c:pt idx="46665">
                  <c:v>0.64945856481481479</c:v>
                </c:pt>
                <c:pt idx="46666">
                  <c:v>0.64945972222222226</c:v>
                </c:pt>
                <c:pt idx="46667">
                  <c:v>0.64946087962962962</c:v>
                </c:pt>
                <c:pt idx="46668">
                  <c:v>0.64946203703703698</c:v>
                </c:pt>
                <c:pt idx="46669">
                  <c:v>0.64946319444444445</c:v>
                </c:pt>
                <c:pt idx="46670">
                  <c:v>0.64946435185185192</c:v>
                </c:pt>
                <c:pt idx="46671">
                  <c:v>0.64946601851851848</c:v>
                </c:pt>
                <c:pt idx="46672">
                  <c:v>0.64946672453703702</c:v>
                </c:pt>
                <c:pt idx="46673">
                  <c:v>0.64946792824074073</c:v>
                </c:pt>
                <c:pt idx="46674">
                  <c:v>0.64946972222222221</c:v>
                </c:pt>
                <c:pt idx="46675">
                  <c:v>0.64947019675925921</c:v>
                </c:pt>
                <c:pt idx="46676">
                  <c:v>0.64947219907407405</c:v>
                </c:pt>
                <c:pt idx="46677">
                  <c:v>0.64947283564814817</c:v>
                </c:pt>
                <c:pt idx="46678">
                  <c:v>0.64947365740740737</c:v>
                </c:pt>
                <c:pt idx="46679">
                  <c:v>0.6494758796296296</c:v>
                </c:pt>
                <c:pt idx="46680">
                  <c:v>0.64947672453703698</c:v>
                </c:pt>
                <c:pt idx="46681">
                  <c:v>0.64947725694444447</c:v>
                </c:pt>
                <c:pt idx="46682">
                  <c:v>0.64947824074074068</c:v>
                </c:pt>
                <c:pt idx="46683">
                  <c:v>0.64947939814814815</c:v>
                </c:pt>
                <c:pt idx="46684">
                  <c:v>0.64948055555555562</c:v>
                </c:pt>
                <c:pt idx="46685">
                  <c:v>0.64948171296296298</c:v>
                </c:pt>
                <c:pt idx="46686">
                  <c:v>0.64948287037037034</c:v>
                </c:pt>
                <c:pt idx="46687">
                  <c:v>0.64948402777777781</c:v>
                </c:pt>
                <c:pt idx="46688">
                  <c:v>0.64948518518518517</c:v>
                </c:pt>
                <c:pt idx="46689">
                  <c:v>0.64948633101851849</c:v>
                </c:pt>
                <c:pt idx="46690">
                  <c:v>0.6494875</c:v>
                </c:pt>
                <c:pt idx="46691">
                  <c:v>0.64948864583333332</c:v>
                </c:pt>
                <c:pt idx="46692">
                  <c:v>0.64948990740740742</c:v>
                </c:pt>
                <c:pt idx="46693">
                  <c:v>0.6494914814814815</c:v>
                </c:pt>
                <c:pt idx="46694">
                  <c:v>0.64949222222222214</c:v>
                </c:pt>
                <c:pt idx="46695">
                  <c:v>0.64949344907407403</c:v>
                </c:pt>
                <c:pt idx="46696">
                  <c:v>0.64949482638888889</c:v>
                </c:pt>
                <c:pt idx="46697">
                  <c:v>0.64949564814814809</c:v>
                </c:pt>
                <c:pt idx="46698">
                  <c:v>0.64949722222222217</c:v>
                </c:pt>
                <c:pt idx="46699">
                  <c:v>0.64949819444444445</c:v>
                </c:pt>
                <c:pt idx="46700">
                  <c:v>0.64949912037037039</c:v>
                </c:pt>
                <c:pt idx="46701">
                  <c:v>0.64950021990740747</c:v>
                </c:pt>
                <c:pt idx="46702">
                  <c:v>0.64950138888888886</c:v>
                </c:pt>
                <c:pt idx="46703">
                  <c:v>0.64950254629629622</c:v>
                </c:pt>
                <c:pt idx="46704">
                  <c:v>0.64950369212962966</c:v>
                </c:pt>
                <c:pt idx="46705">
                  <c:v>0.64950486111111116</c:v>
                </c:pt>
                <c:pt idx="46706">
                  <c:v>0.64950601851851852</c:v>
                </c:pt>
                <c:pt idx="46707">
                  <c:v>0.64950717592592588</c:v>
                </c:pt>
                <c:pt idx="46708">
                  <c:v>0.64950833333333324</c:v>
                </c:pt>
                <c:pt idx="46709">
                  <c:v>0.64950949074074082</c:v>
                </c:pt>
                <c:pt idx="46710">
                  <c:v>0.64951064814814818</c:v>
                </c:pt>
                <c:pt idx="46711">
                  <c:v>0.64951196759259266</c:v>
                </c:pt>
                <c:pt idx="46712">
                  <c:v>0.64951381944444442</c:v>
                </c:pt>
                <c:pt idx="46713">
                  <c:v>0.64951484953703698</c:v>
                </c:pt>
                <c:pt idx="46714">
                  <c:v>0.64951550925925927</c:v>
                </c:pt>
                <c:pt idx="46715">
                  <c:v>0.64951672453703702</c:v>
                </c:pt>
                <c:pt idx="46716">
                  <c:v>0.64951759259259256</c:v>
                </c:pt>
                <c:pt idx="46717">
                  <c:v>0.64951954861111116</c:v>
                </c:pt>
                <c:pt idx="46718">
                  <c:v>0.64952033564814815</c:v>
                </c:pt>
                <c:pt idx="46719">
                  <c:v>0.64952106481481486</c:v>
                </c:pt>
                <c:pt idx="46720">
                  <c:v>0.64952221064814808</c:v>
                </c:pt>
                <c:pt idx="46721">
                  <c:v>0.64952337962962958</c:v>
                </c:pt>
                <c:pt idx="46722">
                  <c:v>0.64952453703703705</c:v>
                </c:pt>
                <c:pt idx="46723">
                  <c:v>0.64952569444444441</c:v>
                </c:pt>
                <c:pt idx="46724">
                  <c:v>0.64952685185185188</c:v>
                </c:pt>
                <c:pt idx="46725">
                  <c:v>0.64952800925925924</c:v>
                </c:pt>
                <c:pt idx="46726">
                  <c:v>0.64952916666666671</c:v>
                </c:pt>
                <c:pt idx="46727">
                  <c:v>0.64953032407407407</c:v>
                </c:pt>
                <c:pt idx="46728">
                  <c:v>0.64953148148148143</c:v>
                </c:pt>
                <c:pt idx="46729">
                  <c:v>0.64953269675925929</c:v>
                </c:pt>
                <c:pt idx="46730">
                  <c:v>0.64953392361111106</c:v>
                </c:pt>
                <c:pt idx="46731">
                  <c:v>0.64953564814814813</c:v>
                </c:pt>
                <c:pt idx="46732">
                  <c:v>0.64953630787037031</c:v>
                </c:pt>
                <c:pt idx="46733">
                  <c:v>0.64953855324074072</c:v>
                </c:pt>
                <c:pt idx="46734">
                  <c:v>0.64953951388888886</c:v>
                </c:pt>
                <c:pt idx="46735">
                  <c:v>0.64953993055555559</c:v>
                </c:pt>
                <c:pt idx="46736">
                  <c:v>0.64954078703703699</c:v>
                </c:pt>
                <c:pt idx="46737">
                  <c:v>0.64954317129629624</c:v>
                </c:pt>
                <c:pt idx="46738">
                  <c:v>0.64954351851851844</c:v>
                </c:pt>
                <c:pt idx="46739">
                  <c:v>0.64954421296296294</c:v>
                </c:pt>
                <c:pt idx="46740">
                  <c:v>0.64954535879629627</c:v>
                </c:pt>
                <c:pt idx="46741">
                  <c:v>0.64954652777777777</c:v>
                </c:pt>
                <c:pt idx="46742">
                  <c:v>0.64954768518518513</c:v>
                </c:pt>
                <c:pt idx="46743">
                  <c:v>0.6495488425925926</c:v>
                </c:pt>
                <c:pt idx="46744">
                  <c:v>0.64955000000000007</c:v>
                </c:pt>
                <c:pt idx="46745">
                  <c:v>0.64955115740740743</c:v>
                </c:pt>
                <c:pt idx="46746">
                  <c:v>0.64955231481481479</c:v>
                </c:pt>
                <c:pt idx="46747">
                  <c:v>0.64955347222222215</c:v>
                </c:pt>
                <c:pt idx="46748">
                  <c:v>0.64955462962962962</c:v>
                </c:pt>
                <c:pt idx="46749">
                  <c:v>0.64955687500000003</c:v>
                </c:pt>
                <c:pt idx="46750">
                  <c:v>0.64955748842592598</c:v>
                </c:pt>
                <c:pt idx="46751">
                  <c:v>0.64956047453703702</c:v>
                </c:pt>
                <c:pt idx="46752">
                  <c:v>0.64956068287037039</c:v>
                </c:pt>
                <c:pt idx="46753">
                  <c:v>0.64956381944444441</c:v>
                </c:pt>
                <c:pt idx="46754">
                  <c:v>0.6495642245370371</c:v>
                </c:pt>
                <c:pt idx="46755">
                  <c:v>0.64956452546296295</c:v>
                </c:pt>
                <c:pt idx="46756">
                  <c:v>0.64956562500000004</c:v>
                </c:pt>
                <c:pt idx="46757">
                  <c:v>0.64956684027777778</c:v>
                </c:pt>
                <c:pt idx="46758">
                  <c:v>0.64956753472222228</c:v>
                </c:pt>
                <c:pt idx="46759">
                  <c:v>0.64956918981481482</c:v>
                </c:pt>
                <c:pt idx="46760">
                  <c:v>0.6495702546296297</c:v>
                </c:pt>
                <c:pt idx="46761">
                  <c:v>0.64957100694444436</c:v>
                </c:pt>
                <c:pt idx="46762">
                  <c:v>0.64957217592592598</c:v>
                </c:pt>
                <c:pt idx="46763">
                  <c:v>0.64957333333333334</c:v>
                </c:pt>
                <c:pt idx="46764">
                  <c:v>0.6495744907407407</c:v>
                </c:pt>
                <c:pt idx="46765">
                  <c:v>0.64957564814814817</c:v>
                </c:pt>
                <c:pt idx="46766">
                  <c:v>0.64957679398148149</c:v>
                </c:pt>
                <c:pt idx="46767">
                  <c:v>0.64957795138888896</c:v>
                </c:pt>
                <c:pt idx="46768">
                  <c:v>0.64957912037037036</c:v>
                </c:pt>
                <c:pt idx="46769">
                  <c:v>0.64958026620370368</c:v>
                </c:pt>
                <c:pt idx="46770">
                  <c:v>0.64958142361111115</c:v>
                </c:pt>
                <c:pt idx="46771">
                  <c:v>0.64958269675925928</c:v>
                </c:pt>
                <c:pt idx="46772">
                  <c:v>0.64958540509259255</c:v>
                </c:pt>
                <c:pt idx="46773">
                  <c:v>0.64958562499999994</c:v>
                </c:pt>
                <c:pt idx="46774">
                  <c:v>0.64958644675925925</c:v>
                </c:pt>
                <c:pt idx="46775">
                  <c:v>0.64958814814814814</c:v>
                </c:pt>
                <c:pt idx="46776">
                  <c:v>0.64958878472222215</c:v>
                </c:pt>
                <c:pt idx="46777">
                  <c:v>0.64959035879629634</c:v>
                </c:pt>
                <c:pt idx="46778">
                  <c:v>0.6495916435185185</c:v>
                </c:pt>
                <c:pt idx="46779">
                  <c:v>0.64959201388888888</c:v>
                </c:pt>
                <c:pt idx="46780">
                  <c:v>0.64959385416666671</c:v>
                </c:pt>
                <c:pt idx="46781">
                  <c:v>0.64959518518518511</c:v>
                </c:pt>
                <c:pt idx="46782">
                  <c:v>0.64959530092592588</c:v>
                </c:pt>
                <c:pt idx="46783">
                  <c:v>0.64959648148148141</c:v>
                </c:pt>
                <c:pt idx="46784">
                  <c:v>0.64959763888888888</c:v>
                </c:pt>
                <c:pt idx="46785">
                  <c:v>0.64959879629629635</c:v>
                </c:pt>
                <c:pt idx="46786">
                  <c:v>0.64959994212962957</c:v>
                </c:pt>
                <c:pt idx="46787">
                  <c:v>0.64960111111111107</c:v>
                </c:pt>
                <c:pt idx="46788">
                  <c:v>0.64960230324074075</c:v>
                </c:pt>
                <c:pt idx="46789">
                  <c:v>0.6496034259259259</c:v>
                </c:pt>
                <c:pt idx="46790">
                  <c:v>0.64960458333333337</c:v>
                </c:pt>
                <c:pt idx="46791">
                  <c:v>0.64960572916666659</c:v>
                </c:pt>
                <c:pt idx="46792">
                  <c:v>0.64960700231481483</c:v>
                </c:pt>
                <c:pt idx="46793">
                  <c:v>0.64960826388888893</c:v>
                </c:pt>
                <c:pt idx="46794">
                  <c:v>0.64961032407407415</c:v>
                </c:pt>
                <c:pt idx="46795">
                  <c:v>0.64961057870370364</c:v>
                </c:pt>
                <c:pt idx="46796">
                  <c:v>0.64961241898148148</c:v>
                </c:pt>
                <c:pt idx="46797">
                  <c:v>0.64961335648148144</c:v>
                </c:pt>
                <c:pt idx="46798">
                  <c:v>0.64961446759259267</c:v>
                </c:pt>
                <c:pt idx="46799">
                  <c:v>0.64961613425925924</c:v>
                </c:pt>
                <c:pt idx="46800">
                  <c:v>0.64961711805555555</c:v>
                </c:pt>
                <c:pt idx="46801">
                  <c:v>0.64961736111111112</c:v>
                </c:pt>
                <c:pt idx="46802">
                  <c:v>0.64961847222222224</c:v>
                </c:pt>
                <c:pt idx="46803">
                  <c:v>0.6496196296296296</c:v>
                </c:pt>
                <c:pt idx="46804">
                  <c:v>0.64962078703703696</c:v>
                </c:pt>
                <c:pt idx="46805">
                  <c:v>0.6496219328703704</c:v>
                </c:pt>
                <c:pt idx="46806">
                  <c:v>0.6496231018518519</c:v>
                </c:pt>
                <c:pt idx="46807">
                  <c:v>0.64962425925925926</c:v>
                </c:pt>
                <c:pt idx="46808">
                  <c:v>0.64962541666666662</c:v>
                </c:pt>
                <c:pt idx="46809">
                  <c:v>0.64962657407407409</c:v>
                </c:pt>
                <c:pt idx="46810">
                  <c:v>0.64962771990740742</c:v>
                </c:pt>
                <c:pt idx="46811">
                  <c:v>0.64962887731481478</c:v>
                </c:pt>
                <c:pt idx="46812">
                  <c:v>0.64963065972222223</c:v>
                </c:pt>
                <c:pt idx="46813">
                  <c:v>0.64963129629629635</c:v>
                </c:pt>
                <c:pt idx="46814">
                  <c:v>0.64963341435185185</c:v>
                </c:pt>
                <c:pt idx="46815">
                  <c:v>0.64963454861111114</c:v>
                </c:pt>
                <c:pt idx="46816">
                  <c:v>0.64963488425925919</c:v>
                </c:pt>
                <c:pt idx="46817">
                  <c:v>0.64963623842592599</c:v>
                </c:pt>
                <c:pt idx="46818">
                  <c:v>0.64963789351851853</c:v>
                </c:pt>
                <c:pt idx="46819">
                  <c:v>0.64963836805555553</c:v>
                </c:pt>
                <c:pt idx="46820">
                  <c:v>0.64963976851851846</c:v>
                </c:pt>
                <c:pt idx="46821">
                  <c:v>0.6496414236111111</c:v>
                </c:pt>
                <c:pt idx="46822">
                  <c:v>0.64964160879629629</c:v>
                </c:pt>
                <c:pt idx="46823">
                  <c:v>0.64964276620370376</c:v>
                </c:pt>
                <c:pt idx="46824">
                  <c:v>0.64964392361111112</c:v>
                </c:pt>
                <c:pt idx="46825">
                  <c:v>0.64964509259259262</c:v>
                </c:pt>
                <c:pt idx="46826">
                  <c:v>0.64964623842592595</c:v>
                </c:pt>
                <c:pt idx="46827">
                  <c:v>0.64964740740740745</c:v>
                </c:pt>
                <c:pt idx="46828">
                  <c:v>0.64964856481481481</c:v>
                </c:pt>
                <c:pt idx="46829">
                  <c:v>0.64964972222222217</c:v>
                </c:pt>
                <c:pt idx="46830">
                  <c:v>0.64965087962962964</c:v>
                </c:pt>
                <c:pt idx="46831">
                  <c:v>0.649652037037037</c:v>
                </c:pt>
                <c:pt idx="46832">
                  <c:v>0.64965423611111106</c:v>
                </c:pt>
                <c:pt idx="46833">
                  <c:v>0.64965532407407411</c:v>
                </c:pt>
                <c:pt idx="46834">
                  <c:v>0.64965549768518516</c:v>
                </c:pt>
                <c:pt idx="46835">
                  <c:v>0.64965770833333336</c:v>
                </c:pt>
                <c:pt idx="46836">
                  <c:v>0.64965884259259254</c:v>
                </c:pt>
                <c:pt idx="46837">
                  <c:v>0.64965902777777784</c:v>
                </c:pt>
                <c:pt idx="46838">
                  <c:v>0.64966092592592595</c:v>
                </c:pt>
                <c:pt idx="46839">
                  <c:v>0.64966214120370369</c:v>
                </c:pt>
                <c:pt idx="46840">
                  <c:v>0.64966247685185186</c:v>
                </c:pt>
                <c:pt idx="46841">
                  <c:v>0.64966428240740737</c:v>
                </c:pt>
                <c:pt idx="46842">
                  <c:v>0.64966516203703706</c:v>
                </c:pt>
                <c:pt idx="46843">
                  <c:v>0.64966591435185184</c:v>
                </c:pt>
                <c:pt idx="46844">
                  <c:v>0.64966707175925931</c:v>
                </c:pt>
                <c:pt idx="46845">
                  <c:v>0.64966824074074081</c:v>
                </c:pt>
                <c:pt idx="46846">
                  <c:v>0.64966938657407403</c:v>
                </c:pt>
                <c:pt idx="46847">
                  <c:v>0.6496705439814815</c:v>
                </c:pt>
                <c:pt idx="46848">
                  <c:v>0.649671712962963</c:v>
                </c:pt>
                <c:pt idx="46849">
                  <c:v>0.64967287037037036</c:v>
                </c:pt>
                <c:pt idx="46850">
                  <c:v>0.64967402777777783</c:v>
                </c:pt>
                <c:pt idx="46851">
                  <c:v>0.64967518518518519</c:v>
                </c:pt>
                <c:pt idx="46852">
                  <c:v>0.64967634259259255</c:v>
                </c:pt>
                <c:pt idx="46853">
                  <c:v>0.64967828703703701</c:v>
                </c:pt>
                <c:pt idx="46854">
                  <c:v>0.64967944444444437</c:v>
                </c:pt>
                <c:pt idx="46855">
                  <c:v>0.64967990740740733</c:v>
                </c:pt>
                <c:pt idx="46856">
                  <c:v>0.64968175925925931</c:v>
                </c:pt>
                <c:pt idx="46857">
                  <c:v>0.6496825810185185</c:v>
                </c:pt>
                <c:pt idx="46858">
                  <c:v>0.64968337962962963</c:v>
                </c:pt>
                <c:pt idx="46859">
                  <c:v>0.6496858680555555</c:v>
                </c:pt>
                <c:pt idx="46860">
                  <c:v>0.64968638888888897</c:v>
                </c:pt>
                <c:pt idx="46861">
                  <c:v>0.64968714120370363</c:v>
                </c:pt>
                <c:pt idx="46862">
                  <c:v>0.64968888888888887</c:v>
                </c:pt>
                <c:pt idx="46863">
                  <c:v>0.64968957175925923</c:v>
                </c:pt>
                <c:pt idx="46864">
                  <c:v>0.64969021990740738</c:v>
                </c:pt>
                <c:pt idx="46865">
                  <c:v>0.64969137731481486</c:v>
                </c:pt>
                <c:pt idx="46866">
                  <c:v>0.64969254629629636</c:v>
                </c:pt>
                <c:pt idx="46867">
                  <c:v>0.64969370370370372</c:v>
                </c:pt>
                <c:pt idx="46868">
                  <c:v>0.64969486111111108</c:v>
                </c:pt>
                <c:pt idx="46869">
                  <c:v>0.64969601851851844</c:v>
                </c:pt>
                <c:pt idx="46870">
                  <c:v>0.64969716435185187</c:v>
                </c:pt>
                <c:pt idx="46871">
                  <c:v>0.64969833333333338</c:v>
                </c:pt>
                <c:pt idx="46872">
                  <c:v>0.64969949074074074</c:v>
                </c:pt>
                <c:pt idx="46873">
                  <c:v>0.6497006481481481</c:v>
                </c:pt>
                <c:pt idx="46874">
                  <c:v>0.6497019097222223</c:v>
                </c:pt>
                <c:pt idx="46875">
                  <c:v>0.6497045023148148</c:v>
                </c:pt>
                <c:pt idx="46876">
                  <c:v>0.64970474537037037</c:v>
                </c:pt>
                <c:pt idx="46877">
                  <c:v>0.64970543981481488</c:v>
                </c:pt>
                <c:pt idx="46878">
                  <c:v>0.64970672453703704</c:v>
                </c:pt>
                <c:pt idx="46879">
                  <c:v>0.6497076273148148</c:v>
                </c:pt>
                <c:pt idx="46880">
                  <c:v>0.6497095254629629</c:v>
                </c:pt>
                <c:pt idx="46881">
                  <c:v>0.64971074074074076</c:v>
                </c:pt>
                <c:pt idx="46882">
                  <c:v>0.64971116898148151</c:v>
                </c:pt>
                <c:pt idx="46883">
                  <c:v>0.64971221064814821</c:v>
                </c:pt>
                <c:pt idx="46884">
                  <c:v>0.64971337962962961</c:v>
                </c:pt>
                <c:pt idx="46885">
                  <c:v>0.64971453703703708</c:v>
                </c:pt>
                <c:pt idx="46886">
                  <c:v>0.64971568287037029</c:v>
                </c:pt>
                <c:pt idx="46887">
                  <c:v>0.64971684027777776</c:v>
                </c:pt>
                <c:pt idx="46888">
                  <c:v>0.64971800925925927</c:v>
                </c:pt>
                <c:pt idx="46889">
                  <c:v>0.64971916666666663</c:v>
                </c:pt>
                <c:pt idx="46890">
                  <c:v>0.6497203240740741</c:v>
                </c:pt>
                <c:pt idx="46891">
                  <c:v>0.64972146990740742</c:v>
                </c:pt>
                <c:pt idx="46892">
                  <c:v>0.64972262731481489</c:v>
                </c:pt>
                <c:pt idx="46893">
                  <c:v>0.64972422453703704</c:v>
                </c:pt>
                <c:pt idx="46894">
                  <c:v>0.64972540509259258</c:v>
                </c:pt>
                <c:pt idx="46895">
                  <c:v>0.64972613425925929</c:v>
                </c:pt>
                <c:pt idx="46896">
                  <c:v>0.64972789351851845</c:v>
                </c:pt>
                <c:pt idx="46897">
                  <c:v>0.6497289814814815</c:v>
                </c:pt>
                <c:pt idx="46898">
                  <c:v>0.64972962962962966</c:v>
                </c:pt>
                <c:pt idx="46899">
                  <c:v>0.64973166666666671</c:v>
                </c:pt>
                <c:pt idx="46900">
                  <c:v>0.6497318865740741</c:v>
                </c:pt>
                <c:pt idx="46901">
                  <c:v>0.64973322916666665</c:v>
                </c:pt>
                <c:pt idx="46902">
                  <c:v>0.64973548611111109</c:v>
                </c:pt>
                <c:pt idx="46903">
                  <c:v>0.64973562500000004</c:v>
                </c:pt>
                <c:pt idx="46904">
                  <c:v>0.64973651620370376</c:v>
                </c:pt>
                <c:pt idx="46905">
                  <c:v>0.64973768518518527</c:v>
                </c:pt>
                <c:pt idx="46906">
                  <c:v>0.64973883101851848</c:v>
                </c:pt>
                <c:pt idx="46907">
                  <c:v>0.64974005787037037</c:v>
                </c:pt>
                <c:pt idx="46908">
                  <c:v>0.64974115740740734</c:v>
                </c:pt>
                <c:pt idx="46909">
                  <c:v>0.64974231481481481</c:v>
                </c:pt>
                <c:pt idx="46910">
                  <c:v>0.64974346064814814</c:v>
                </c:pt>
                <c:pt idx="46911">
                  <c:v>0.6497446180555555</c:v>
                </c:pt>
                <c:pt idx="46912">
                  <c:v>0.649745787037037</c:v>
                </c:pt>
                <c:pt idx="46913">
                  <c:v>0.64974694444444447</c:v>
                </c:pt>
                <c:pt idx="46914">
                  <c:v>0.64974810185185183</c:v>
                </c:pt>
                <c:pt idx="46915">
                  <c:v>0.64974966435185189</c:v>
                </c:pt>
                <c:pt idx="46916">
                  <c:v>0.64975076388888886</c:v>
                </c:pt>
                <c:pt idx="46917">
                  <c:v>0.649752199074074</c:v>
                </c:pt>
                <c:pt idx="46918">
                  <c:v>0.64975335648148147</c:v>
                </c:pt>
                <c:pt idx="46919">
                  <c:v>0.64975393518518521</c:v>
                </c:pt>
                <c:pt idx="46920">
                  <c:v>0.64975583333333331</c:v>
                </c:pt>
                <c:pt idx="46921">
                  <c:v>0.64975657407407406</c:v>
                </c:pt>
                <c:pt idx="46922">
                  <c:v>0.64975741898148143</c:v>
                </c:pt>
                <c:pt idx="46923">
                  <c:v>0.64975850694444448</c:v>
                </c:pt>
                <c:pt idx="46924">
                  <c:v>0.64975967592592587</c:v>
                </c:pt>
                <c:pt idx="46925">
                  <c:v>0.6497608217592592</c:v>
                </c:pt>
                <c:pt idx="46926">
                  <c:v>0.64976199074074081</c:v>
                </c:pt>
                <c:pt idx="46927">
                  <c:v>0.64976313657407414</c:v>
                </c:pt>
                <c:pt idx="46928">
                  <c:v>0.64976430555555553</c:v>
                </c:pt>
                <c:pt idx="46929">
                  <c:v>0.64976546296296289</c:v>
                </c:pt>
                <c:pt idx="46930">
                  <c:v>0.64976662037037036</c:v>
                </c:pt>
                <c:pt idx="46931">
                  <c:v>0.64976777777777783</c:v>
                </c:pt>
                <c:pt idx="46932">
                  <c:v>0.64976893518518519</c:v>
                </c:pt>
                <c:pt idx="46933">
                  <c:v>0.64977019675925918</c:v>
                </c:pt>
                <c:pt idx="46934">
                  <c:v>0.64977186342592586</c:v>
                </c:pt>
                <c:pt idx="46935">
                  <c:v>0.64977336805555552</c:v>
                </c:pt>
                <c:pt idx="46936">
                  <c:v>0.64977402777777782</c:v>
                </c:pt>
                <c:pt idx="46937">
                  <c:v>0.64977535879629633</c:v>
                </c:pt>
                <c:pt idx="46938">
                  <c:v>0.64977586805555554</c:v>
                </c:pt>
                <c:pt idx="46939">
                  <c:v>0.64977707175925925</c:v>
                </c:pt>
                <c:pt idx="46940">
                  <c:v>0.64977846064814815</c:v>
                </c:pt>
                <c:pt idx="46941">
                  <c:v>0.64977938657407408</c:v>
                </c:pt>
                <c:pt idx="46942">
                  <c:v>0.64978074074074066</c:v>
                </c:pt>
                <c:pt idx="46943">
                  <c:v>0.6497816666666667</c:v>
                </c:pt>
                <c:pt idx="46944">
                  <c:v>0.64978282407407406</c:v>
                </c:pt>
                <c:pt idx="46945">
                  <c:v>0.64978398148148153</c:v>
                </c:pt>
                <c:pt idx="46946">
                  <c:v>0.64978513888888889</c:v>
                </c:pt>
                <c:pt idx="46947">
                  <c:v>0.64978629629629625</c:v>
                </c:pt>
                <c:pt idx="46948">
                  <c:v>0.64978745370370372</c:v>
                </c:pt>
                <c:pt idx="46949">
                  <c:v>0.64978861111111108</c:v>
                </c:pt>
                <c:pt idx="46950">
                  <c:v>0.64978976851851855</c:v>
                </c:pt>
                <c:pt idx="46951">
                  <c:v>0.64979092592592591</c:v>
                </c:pt>
                <c:pt idx="46952">
                  <c:v>0.64979207175925935</c:v>
                </c:pt>
                <c:pt idx="46953">
                  <c:v>0.64979373842592592</c:v>
                </c:pt>
                <c:pt idx="46954">
                  <c:v>0.64979472222222223</c:v>
                </c:pt>
                <c:pt idx="46955">
                  <c:v>0.64979601851851843</c:v>
                </c:pt>
                <c:pt idx="46956">
                  <c:v>0.64979813657407404</c:v>
                </c:pt>
                <c:pt idx="46957">
                  <c:v>0.64979855324074076</c:v>
                </c:pt>
                <c:pt idx="46958">
                  <c:v>0.6497996412037037</c:v>
                </c:pt>
                <c:pt idx="46959">
                  <c:v>0.64980086805555548</c:v>
                </c:pt>
                <c:pt idx="46960">
                  <c:v>0.64980133101851856</c:v>
                </c:pt>
                <c:pt idx="46961">
                  <c:v>0.64980306712962965</c:v>
                </c:pt>
                <c:pt idx="46962">
                  <c:v>0.64980364583333339</c:v>
                </c:pt>
                <c:pt idx="46963">
                  <c:v>0.64980481481481478</c:v>
                </c:pt>
                <c:pt idx="46964">
                  <c:v>0.64980596064814811</c:v>
                </c:pt>
                <c:pt idx="46965">
                  <c:v>0.64980712962962961</c:v>
                </c:pt>
                <c:pt idx="46966">
                  <c:v>0.64980828703703708</c:v>
                </c:pt>
                <c:pt idx="46967">
                  <c:v>0.64980944444444444</c:v>
                </c:pt>
                <c:pt idx="46968">
                  <c:v>0.64981059027777777</c:v>
                </c:pt>
                <c:pt idx="46969">
                  <c:v>0.64981175925925927</c:v>
                </c:pt>
                <c:pt idx="46970">
                  <c:v>0.64981291666666674</c:v>
                </c:pt>
                <c:pt idx="46971">
                  <c:v>0.6498140740740741</c:v>
                </c:pt>
                <c:pt idx="46972">
                  <c:v>0.64981523148148146</c:v>
                </c:pt>
                <c:pt idx="46973">
                  <c:v>0.64981689814814814</c:v>
                </c:pt>
                <c:pt idx="46974">
                  <c:v>0.64981851851851846</c:v>
                </c:pt>
                <c:pt idx="46975">
                  <c:v>0.6498196643518519</c:v>
                </c:pt>
                <c:pt idx="46976">
                  <c:v>0.64981984953703698</c:v>
                </c:pt>
                <c:pt idx="46977">
                  <c:v>0.64982182870370375</c:v>
                </c:pt>
                <c:pt idx="46978">
                  <c:v>0.64982251157407411</c:v>
                </c:pt>
                <c:pt idx="46979">
                  <c:v>0.64982343750000005</c:v>
                </c:pt>
                <c:pt idx="46980">
                  <c:v>0.64982574074074073</c:v>
                </c:pt>
                <c:pt idx="46981">
                  <c:v>0.6498259837962963</c:v>
                </c:pt>
                <c:pt idx="46982">
                  <c:v>0.6498268981481482</c:v>
                </c:pt>
                <c:pt idx="46983">
                  <c:v>0.64982824074074075</c:v>
                </c:pt>
                <c:pt idx="46984">
                  <c:v>0.64982956018518512</c:v>
                </c:pt>
                <c:pt idx="46985">
                  <c:v>0.6498302777777778</c:v>
                </c:pt>
                <c:pt idx="46986">
                  <c:v>0.64983142361111113</c:v>
                </c:pt>
                <c:pt idx="46987">
                  <c:v>0.64983259259259263</c:v>
                </c:pt>
                <c:pt idx="46988">
                  <c:v>0.64983373842592596</c:v>
                </c:pt>
                <c:pt idx="46989">
                  <c:v>0.64983490740740735</c:v>
                </c:pt>
                <c:pt idx="46990">
                  <c:v>0.64983606481481482</c:v>
                </c:pt>
                <c:pt idx="46991">
                  <c:v>0.64983722222222229</c:v>
                </c:pt>
                <c:pt idx="46992">
                  <c:v>0.64983837962962965</c:v>
                </c:pt>
                <c:pt idx="46993">
                  <c:v>0.64983953703703701</c:v>
                </c:pt>
                <c:pt idx="46994">
                  <c:v>0.64984069444444437</c:v>
                </c:pt>
                <c:pt idx="46995">
                  <c:v>0.64984194444444443</c:v>
                </c:pt>
                <c:pt idx="46996">
                  <c:v>0.64984385416666668</c:v>
                </c:pt>
                <c:pt idx="46997">
                  <c:v>0.64984415509259263</c:v>
                </c:pt>
                <c:pt idx="46998">
                  <c:v>0.64984756944444444</c:v>
                </c:pt>
                <c:pt idx="46999">
                  <c:v>0.64984800925925923</c:v>
                </c:pt>
                <c:pt idx="47000">
                  <c:v>0.64984912037037035</c:v>
                </c:pt>
                <c:pt idx="47001">
                  <c:v>0.64985082175925923</c:v>
                </c:pt>
                <c:pt idx="47002">
                  <c:v>0.64985144675925932</c:v>
                </c:pt>
                <c:pt idx="47003">
                  <c:v>0.64985278935185187</c:v>
                </c:pt>
                <c:pt idx="47004">
                  <c:v>0.64985363425925924</c:v>
                </c:pt>
                <c:pt idx="47005">
                  <c:v>0.6498547916666666</c:v>
                </c:pt>
                <c:pt idx="47006">
                  <c:v>0.64985594907407407</c:v>
                </c:pt>
                <c:pt idx="47007">
                  <c:v>0.64985710648148154</c:v>
                </c:pt>
                <c:pt idx="47008">
                  <c:v>0.6498582638888889</c:v>
                </c:pt>
                <c:pt idx="47009">
                  <c:v>0.6498594328703704</c:v>
                </c:pt>
                <c:pt idx="47010">
                  <c:v>0.64986059027777776</c:v>
                </c:pt>
                <c:pt idx="47011">
                  <c:v>0.64986172453703706</c:v>
                </c:pt>
                <c:pt idx="47012">
                  <c:v>0.64986290509259259</c:v>
                </c:pt>
                <c:pt idx="47013">
                  <c:v>0.64986405092592592</c:v>
                </c:pt>
                <c:pt idx="47014">
                  <c:v>0.64986556712962962</c:v>
                </c:pt>
                <c:pt idx="47015">
                  <c:v>0.64986657407407411</c:v>
                </c:pt>
                <c:pt idx="47016">
                  <c:v>0.64986752314814811</c:v>
                </c:pt>
                <c:pt idx="47017">
                  <c:v>0.64986932870370373</c:v>
                </c:pt>
                <c:pt idx="47018">
                  <c:v>0.64987035879629629</c:v>
                </c:pt>
                <c:pt idx="47019">
                  <c:v>0.64987118055555559</c:v>
                </c:pt>
                <c:pt idx="47020">
                  <c:v>0.64987274305555554</c:v>
                </c:pt>
                <c:pt idx="47021">
                  <c:v>0.64987344907407407</c:v>
                </c:pt>
                <c:pt idx="47022">
                  <c:v>0.64987447916666663</c:v>
                </c:pt>
                <c:pt idx="47023">
                  <c:v>0.64987563657407399</c:v>
                </c:pt>
                <c:pt idx="47024">
                  <c:v>0.64987678240740743</c:v>
                </c:pt>
                <c:pt idx="47025">
                  <c:v>0.64987793981481479</c:v>
                </c:pt>
                <c:pt idx="47026">
                  <c:v>0.64987909722222215</c:v>
                </c:pt>
                <c:pt idx="47027">
                  <c:v>0.64988026620370365</c:v>
                </c:pt>
                <c:pt idx="47028">
                  <c:v>0.64988141203703709</c:v>
                </c:pt>
                <c:pt idx="47029">
                  <c:v>0.64988256944444445</c:v>
                </c:pt>
                <c:pt idx="47030">
                  <c:v>0.64988372685185181</c:v>
                </c:pt>
                <c:pt idx="47031">
                  <c:v>0.64988488425925917</c:v>
                </c:pt>
                <c:pt idx="47032">
                  <c:v>0.64988640046296298</c:v>
                </c:pt>
                <c:pt idx="47033">
                  <c:v>0.64988784722222215</c:v>
                </c:pt>
                <c:pt idx="47034">
                  <c:v>0.64989017361111112</c:v>
                </c:pt>
                <c:pt idx="47035">
                  <c:v>0.64989135416666666</c:v>
                </c:pt>
                <c:pt idx="47036">
                  <c:v>0.64989298611111113</c:v>
                </c:pt>
                <c:pt idx="47037">
                  <c:v>0.64989356481481475</c:v>
                </c:pt>
                <c:pt idx="47038">
                  <c:v>0.64989560185185191</c:v>
                </c:pt>
                <c:pt idx="47039">
                  <c:v>0.64989752314814819</c:v>
                </c:pt>
                <c:pt idx="47040">
                  <c:v>0.64989878472222218</c:v>
                </c:pt>
                <c:pt idx="47041">
                  <c:v>0.64989993055555551</c:v>
                </c:pt>
                <c:pt idx="47042">
                  <c:v>0.64990098379629624</c:v>
                </c:pt>
                <c:pt idx="47043">
                  <c:v>0.64990214120370371</c:v>
                </c:pt>
                <c:pt idx="47044">
                  <c:v>0.64990329861111107</c:v>
                </c:pt>
                <c:pt idx="47045">
                  <c:v>0.64990445601851854</c:v>
                </c:pt>
                <c:pt idx="47046">
                  <c:v>0.6499056134259259</c:v>
                </c:pt>
                <c:pt idx="47047">
                  <c:v>0.6499067824074074</c:v>
                </c:pt>
                <c:pt idx="47048">
                  <c:v>0.64990792824074073</c:v>
                </c:pt>
                <c:pt idx="47049">
                  <c:v>0.64990908564814809</c:v>
                </c:pt>
                <c:pt idx="47050">
                  <c:v>0.64991025462962959</c:v>
                </c:pt>
                <c:pt idx="47051">
                  <c:v>0.64991140046296303</c:v>
                </c:pt>
                <c:pt idx="47052">
                  <c:v>0.64991290509259259</c:v>
                </c:pt>
                <c:pt idx="47053">
                  <c:v>0.64991417824074071</c:v>
                </c:pt>
                <c:pt idx="47054">
                  <c:v>0.64991505787037041</c:v>
                </c:pt>
                <c:pt idx="47055">
                  <c:v>0.64991643518518516</c:v>
                </c:pt>
                <c:pt idx="47056">
                  <c:v>0.64991746527777772</c:v>
                </c:pt>
                <c:pt idx="47057">
                  <c:v>0.64991877314814817</c:v>
                </c:pt>
                <c:pt idx="47058">
                  <c:v>0.6499205555555555</c:v>
                </c:pt>
                <c:pt idx="47059">
                  <c:v>0.64992065972222224</c:v>
                </c:pt>
                <c:pt idx="47060">
                  <c:v>0.64992226851851853</c:v>
                </c:pt>
                <c:pt idx="47061">
                  <c:v>0.64992359953703704</c:v>
                </c:pt>
                <c:pt idx="47062">
                  <c:v>0.6499241203703704</c:v>
                </c:pt>
                <c:pt idx="47063">
                  <c:v>0.64992530092592593</c:v>
                </c:pt>
                <c:pt idx="47064">
                  <c:v>0.64992645833333329</c:v>
                </c:pt>
                <c:pt idx="47065">
                  <c:v>0.64992760416666673</c:v>
                </c:pt>
                <c:pt idx="47066">
                  <c:v>0.64992876157407409</c:v>
                </c:pt>
                <c:pt idx="47067">
                  <c:v>0.64992991898148145</c:v>
                </c:pt>
                <c:pt idx="47068">
                  <c:v>0.64993107638888892</c:v>
                </c:pt>
                <c:pt idx="47069">
                  <c:v>0.64993223379629628</c:v>
                </c:pt>
                <c:pt idx="47070">
                  <c:v>0.64993339120370375</c:v>
                </c:pt>
                <c:pt idx="47071">
                  <c:v>0.64993454861111111</c:v>
                </c:pt>
                <c:pt idx="47072">
                  <c:v>0.64993674768518528</c:v>
                </c:pt>
                <c:pt idx="47073">
                  <c:v>0.64993796296296291</c:v>
                </c:pt>
                <c:pt idx="47074">
                  <c:v>0.64993818287037042</c:v>
                </c:pt>
                <c:pt idx="47075">
                  <c:v>0.64993929398148143</c:v>
                </c:pt>
                <c:pt idx="47076">
                  <c:v>0.64994063657407408</c:v>
                </c:pt>
                <c:pt idx="47077">
                  <c:v>0.64994202546296298</c:v>
                </c:pt>
                <c:pt idx="47078">
                  <c:v>0.64994298611111112</c:v>
                </c:pt>
                <c:pt idx="47079">
                  <c:v>0.64994415509259262</c:v>
                </c:pt>
                <c:pt idx="47080">
                  <c:v>0.64994592592592593</c:v>
                </c:pt>
                <c:pt idx="47081">
                  <c:v>0.6499465509259259</c:v>
                </c:pt>
                <c:pt idx="47082">
                  <c:v>0.64994729166666676</c:v>
                </c:pt>
                <c:pt idx="47083">
                  <c:v>0.64994844907407412</c:v>
                </c:pt>
                <c:pt idx="47084">
                  <c:v>0.64994959490740734</c:v>
                </c:pt>
                <c:pt idx="47085">
                  <c:v>0.64995075231481481</c:v>
                </c:pt>
                <c:pt idx="47086">
                  <c:v>0.64995190972222228</c:v>
                </c:pt>
                <c:pt idx="47087">
                  <c:v>0.64995307870370378</c:v>
                </c:pt>
                <c:pt idx="47088">
                  <c:v>0.64995423611111114</c:v>
                </c:pt>
                <c:pt idx="47089">
                  <c:v>0.6499553935185185</c:v>
                </c:pt>
                <c:pt idx="47090">
                  <c:v>0.64995653935185194</c:v>
                </c:pt>
                <c:pt idx="47091">
                  <c:v>0.6499576967592593</c:v>
                </c:pt>
                <c:pt idx="47092">
                  <c:v>0.64995885416666666</c:v>
                </c:pt>
                <c:pt idx="47093">
                  <c:v>0.64996081018518526</c:v>
                </c:pt>
                <c:pt idx="47094">
                  <c:v>0.6499613310185185</c:v>
                </c:pt>
                <c:pt idx="47095">
                  <c:v>0.64996407407407408</c:v>
                </c:pt>
                <c:pt idx="47096">
                  <c:v>0.64996435185185186</c:v>
                </c:pt>
                <c:pt idx="47097">
                  <c:v>0.64996468750000003</c:v>
                </c:pt>
                <c:pt idx="47098">
                  <c:v>0.64996620370370373</c:v>
                </c:pt>
                <c:pt idx="47099">
                  <c:v>0.64996723379629628</c:v>
                </c:pt>
                <c:pt idx="47100">
                  <c:v>0.64996967592592592</c:v>
                </c:pt>
                <c:pt idx="47101">
                  <c:v>0.64997070601851847</c:v>
                </c:pt>
                <c:pt idx="47102">
                  <c:v>0.64997171296296297</c:v>
                </c:pt>
                <c:pt idx="47103">
                  <c:v>0.64997287037037044</c:v>
                </c:pt>
                <c:pt idx="47104">
                  <c:v>0.6499740277777778</c:v>
                </c:pt>
                <c:pt idx="47105">
                  <c:v>0.64997518518518516</c:v>
                </c:pt>
                <c:pt idx="47106">
                  <c:v>0.64997634259259263</c:v>
                </c:pt>
                <c:pt idx="47107">
                  <c:v>0.64997749999999999</c:v>
                </c:pt>
                <c:pt idx="47108">
                  <c:v>0.64997864583333331</c:v>
                </c:pt>
                <c:pt idx="47109">
                  <c:v>0.64997981481481482</c:v>
                </c:pt>
                <c:pt idx="47110">
                  <c:v>0.64998097222222218</c:v>
                </c:pt>
                <c:pt idx="47111">
                  <c:v>0.64998211805555561</c:v>
                </c:pt>
                <c:pt idx="47112">
                  <c:v>0.64998336805555557</c:v>
                </c:pt>
                <c:pt idx="47113">
                  <c:v>0.64998518518518522</c:v>
                </c:pt>
                <c:pt idx="47114">
                  <c:v>0.6499871064814815</c:v>
                </c:pt>
                <c:pt idx="47115">
                  <c:v>0.64999004629629631</c:v>
                </c:pt>
                <c:pt idx="47116">
                  <c:v>0.64999039351851851</c:v>
                </c:pt>
                <c:pt idx="47117">
                  <c:v>0.64999185185185182</c:v>
                </c:pt>
                <c:pt idx="47118">
                  <c:v>0.64999321759259254</c:v>
                </c:pt>
                <c:pt idx="47119">
                  <c:v>0.6499940856481482</c:v>
                </c:pt>
                <c:pt idx="47120">
                  <c:v>0.64999496527777778</c:v>
                </c:pt>
                <c:pt idx="47121">
                  <c:v>0.64999613425925928</c:v>
                </c:pt>
                <c:pt idx="47122">
                  <c:v>0.64999729166666675</c:v>
                </c:pt>
                <c:pt idx="47123">
                  <c:v>0.64999844907407411</c:v>
                </c:pt>
                <c:pt idx="47124">
                  <c:v>0.64999960648148147</c:v>
                </c:pt>
                <c:pt idx="47125">
                  <c:v>0.6500007523148148</c:v>
                </c:pt>
                <c:pt idx="47126">
                  <c:v>0.65000190972222227</c:v>
                </c:pt>
                <c:pt idx="47127">
                  <c:v>0.65000307870370377</c:v>
                </c:pt>
                <c:pt idx="47128">
                  <c:v>0.65000422453703699</c:v>
                </c:pt>
                <c:pt idx="47129">
                  <c:v>0.65000539351851849</c:v>
                </c:pt>
                <c:pt idx="47130">
                  <c:v>0.65000734953703709</c:v>
                </c:pt>
                <c:pt idx="47131">
                  <c:v>0.65000861111111108</c:v>
                </c:pt>
                <c:pt idx="47132">
                  <c:v>0.65000886574074079</c:v>
                </c:pt>
                <c:pt idx="47133">
                  <c:v>0.65001002314814815</c:v>
                </c:pt>
                <c:pt idx="47134">
                  <c:v>0.65001180555555549</c:v>
                </c:pt>
                <c:pt idx="47135">
                  <c:v>0.65001233796296298</c:v>
                </c:pt>
                <c:pt idx="47136">
                  <c:v>0.65001447916666666</c:v>
                </c:pt>
                <c:pt idx="47137">
                  <c:v>0.65001574074074076</c:v>
                </c:pt>
                <c:pt idx="47138">
                  <c:v>0.6500160416666666</c:v>
                </c:pt>
                <c:pt idx="47139">
                  <c:v>0.65001707175925927</c:v>
                </c:pt>
                <c:pt idx="47140">
                  <c:v>0.65001822916666663</c:v>
                </c:pt>
                <c:pt idx="47141">
                  <c:v>0.65001928240740736</c:v>
                </c:pt>
                <c:pt idx="47142">
                  <c:v>0.65002043981481483</c:v>
                </c:pt>
                <c:pt idx="47143">
                  <c:v>0.65002159722222219</c:v>
                </c:pt>
                <c:pt idx="47144">
                  <c:v>0.65002274305555552</c:v>
                </c:pt>
                <c:pt idx="47145">
                  <c:v>0.65002391203703702</c:v>
                </c:pt>
                <c:pt idx="47146">
                  <c:v>0.65002506944444438</c:v>
                </c:pt>
                <c:pt idx="47147">
                  <c:v>0.65002622685185185</c:v>
                </c:pt>
                <c:pt idx="47148">
                  <c:v>0.65002737268518518</c:v>
                </c:pt>
                <c:pt idx="47149">
                  <c:v>0.65002854166666668</c:v>
                </c:pt>
                <c:pt idx="47150">
                  <c:v>0.65002969907407404</c:v>
                </c:pt>
                <c:pt idx="47151">
                  <c:v>0.65003111111111112</c:v>
                </c:pt>
                <c:pt idx="47152">
                  <c:v>0.65003334490740738</c:v>
                </c:pt>
                <c:pt idx="47153">
                  <c:v>0.65003361111111113</c:v>
                </c:pt>
                <c:pt idx="47154">
                  <c:v>0.65003436342592591</c:v>
                </c:pt>
                <c:pt idx="47155">
                  <c:v>0.65003693287037034</c:v>
                </c:pt>
                <c:pt idx="47156">
                  <c:v>0.65003721064814812</c:v>
                </c:pt>
                <c:pt idx="47157">
                  <c:v>0.65003788194444445</c:v>
                </c:pt>
                <c:pt idx="47158">
                  <c:v>0.65003900462962971</c:v>
                </c:pt>
                <c:pt idx="47159">
                  <c:v>0.65004067129629628</c:v>
                </c:pt>
                <c:pt idx="47160">
                  <c:v>0.65004127314814808</c:v>
                </c:pt>
                <c:pt idx="47161">
                  <c:v>0.65004243055555555</c:v>
                </c:pt>
                <c:pt idx="47162">
                  <c:v>0.65004358796296302</c:v>
                </c:pt>
                <c:pt idx="47163">
                  <c:v>0.65004474537037038</c:v>
                </c:pt>
                <c:pt idx="47164">
                  <c:v>0.65004590277777774</c:v>
                </c:pt>
                <c:pt idx="47165">
                  <c:v>0.65004706018518521</c:v>
                </c:pt>
                <c:pt idx="47166">
                  <c:v>0.65004820601851854</c:v>
                </c:pt>
                <c:pt idx="47167">
                  <c:v>0.65004937500000004</c:v>
                </c:pt>
                <c:pt idx="47168">
                  <c:v>0.6500505324074074</c:v>
                </c:pt>
                <c:pt idx="47169">
                  <c:v>0.65005168981481487</c:v>
                </c:pt>
                <c:pt idx="47170">
                  <c:v>0.65005289351851847</c:v>
                </c:pt>
                <c:pt idx="47171">
                  <c:v>0.65005533564814821</c:v>
                </c:pt>
                <c:pt idx="47172">
                  <c:v>0.65005549768518511</c:v>
                </c:pt>
                <c:pt idx="47173">
                  <c:v>0.65005658564814817</c:v>
                </c:pt>
                <c:pt idx="47174">
                  <c:v>0.65005768518518514</c:v>
                </c:pt>
                <c:pt idx="47175">
                  <c:v>0.65005886574074079</c:v>
                </c:pt>
                <c:pt idx="47176">
                  <c:v>0.65006012731481477</c:v>
                </c:pt>
                <c:pt idx="47177">
                  <c:v>0.65006173611111118</c:v>
                </c:pt>
                <c:pt idx="47178">
                  <c:v>0.65006225694444442</c:v>
                </c:pt>
                <c:pt idx="47179">
                  <c:v>0.65006326388888891</c:v>
                </c:pt>
                <c:pt idx="47180">
                  <c:v>0.65006442129629627</c:v>
                </c:pt>
                <c:pt idx="47181">
                  <c:v>0.6500656597222223</c:v>
                </c:pt>
                <c:pt idx="47182">
                  <c:v>0.6500667361111111</c:v>
                </c:pt>
                <c:pt idx="47183">
                  <c:v>0.65006789351851857</c:v>
                </c:pt>
                <c:pt idx="47184">
                  <c:v>0.65006903935185179</c:v>
                </c:pt>
                <c:pt idx="47185">
                  <c:v>0.65007019675925926</c:v>
                </c:pt>
                <c:pt idx="47186">
                  <c:v>0.65007136574074076</c:v>
                </c:pt>
                <c:pt idx="47187">
                  <c:v>0.65007252314814823</c:v>
                </c:pt>
                <c:pt idx="47188">
                  <c:v>0.65007368055555559</c:v>
                </c:pt>
                <c:pt idx="47189">
                  <c:v>0.65007495370370372</c:v>
                </c:pt>
                <c:pt idx="47190">
                  <c:v>0.65007599537037031</c:v>
                </c:pt>
                <c:pt idx="47191">
                  <c:v>0.65007732638888882</c:v>
                </c:pt>
                <c:pt idx="47192">
                  <c:v>0.65007869212962965</c:v>
                </c:pt>
                <c:pt idx="47193">
                  <c:v>0.65007957175925923</c:v>
                </c:pt>
                <c:pt idx="47194">
                  <c:v>0.65008171296296291</c:v>
                </c:pt>
                <c:pt idx="47195">
                  <c:v>0.65008229166666665</c:v>
                </c:pt>
                <c:pt idx="47196">
                  <c:v>0.65008313657407402</c:v>
                </c:pt>
                <c:pt idx="47197">
                  <c:v>0.65008454861111109</c:v>
                </c:pt>
                <c:pt idx="47198">
                  <c:v>0.65008525462962963</c:v>
                </c:pt>
                <c:pt idx="47199">
                  <c:v>0.65008641203703699</c:v>
                </c:pt>
                <c:pt idx="47200">
                  <c:v>0.65008756944444446</c:v>
                </c:pt>
                <c:pt idx="47201">
                  <c:v>0.65008872685185182</c:v>
                </c:pt>
                <c:pt idx="47202">
                  <c:v>0.65008988425925929</c:v>
                </c:pt>
                <c:pt idx="47203">
                  <c:v>0.65009103009259261</c:v>
                </c:pt>
                <c:pt idx="47204">
                  <c:v>0.65009218749999997</c:v>
                </c:pt>
                <c:pt idx="47205">
                  <c:v>0.65009335648148148</c:v>
                </c:pt>
                <c:pt idx="47206">
                  <c:v>0.6500945023148148</c:v>
                </c:pt>
                <c:pt idx="47207">
                  <c:v>0.65009567129629631</c:v>
                </c:pt>
                <c:pt idx="47208">
                  <c:v>0.6500974074074074</c:v>
                </c:pt>
                <c:pt idx="47209">
                  <c:v>0.65009835648148151</c:v>
                </c:pt>
                <c:pt idx="47210">
                  <c:v>0.65010057870370375</c:v>
                </c:pt>
                <c:pt idx="47211">
                  <c:v>0.65010068287037037</c:v>
                </c:pt>
                <c:pt idx="47212">
                  <c:v>0.65010197916666668</c:v>
                </c:pt>
                <c:pt idx="47213">
                  <c:v>0.65010354166666673</c:v>
                </c:pt>
                <c:pt idx="47214">
                  <c:v>0.65010398148148141</c:v>
                </c:pt>
                <c:pt idx="47215">
                  <c:v>0.65010585648148145</c:v>
                </c:pt>
                <c:pt idx="47216">
                  <c:v>0.65010675925925931</c:v>
                </c:pt>
                <c:pt idx="47217">
                  <c:v>0.65010724537037046</c:v>
                </c:pt>
                <c:pt idx="47218">
                  <c:v>0.6501093171296296</c:v>
                </c:pt>
                <c:pt idx="47219">
                  <c:v>0.65011012731481477</c:v>
                </c:pt>
                <c:pt idx="47220">
                  <c:v>0.65011071759259254</c:v>
                </c:pt>
                <c:pt idx="47221">
                  <c:v>0.65011186342592597</c:v>
                </c:pt>
                <c:pt idx="47222">
                  <c:v>0.65011303240740748</c:v>
                </c:pt>
                <c:pt idx="47223">
                  <c:v>0.65011418981481484</c:v>
                </c:pt>
                <c:pt idx="47224">
                  <c:v>0.6501153472222222</c:v>
                </c:pt>
                <c:pt idx="47225">
                  <c:v>0.65011650462962967</c:v>
                </c:pt>
                <c:pt idx="47226">
                  <c:v>0.65011765046296299</c:v>
                </c:pt>
                <c:pt idx="47227">
                  <c:v>0.6501188194444445</c:v>
                </c:pt>
                <c:pt idx="47228">
                  <c:v>0.65011997685185186</c:v>
                </c:pt>
                <c:pt idx="47229">
                  <c:v>0.65012112268518518</c:v>
                </c:pt>
                <c:pt idx="47230">
                  <c:v>0.65012234953703707</c:v>
                </c:pt>
                <c:pt idx="47231">
                  <c:v>0.65012414351851855</c:v>
                </c:pt>
                <c:pt idx="47232">
                  <c:v>0.65012468749999996</c:v>
                </c:pt>
                <c:pt idx="47233">
                  <c:v>0.65012760416666671</c:v>
                </c:pt>
                <c:pt idx="47234">
                  <c:v>0.65012788194444449</c:v>
                </c:pt>
                <c:pt idx="47235">
                  <c:v>0.65012812499999995</c:v>
                </c:pt>
                <c:pt idx="47236">
                  <c:v>0.65012938657407404</c:v>
                </c:pt>
                <c:pt idx="47237">
                  <c:v>0.65013050925925919</c:v>
                </c:pt>
                <c:pt idx="47238">
                  <c:v>0.65013155092592589</c:v>
                </c:pt>
                <c:pt idx="47239">
                  <c:v>0.65013270833333336</c:v>
                </c:pt>
                <c:pt idx="47240">
                  <c:v>0.65013385416666669</c:v>
                </c:pt>
                <c:pt idx="47241">
                  <c:v>0.65013502314814808</c:v>
                </c:pt>
                <c:pt idx="47242">
                  <c:v>0.65013618055555555</c:v>
                </c:pt>
                <c:pt idx="47243">
                  <c:v>0.65013733796296302</c:v>
                </c:pt>
                <c:pt idx="47244">
                  <c:v>0.65013849537037038</c:v>
                </c:pt>
                <c:pt idx="47245">
                  <c:v>0.65013964120370371</c:v>
                </c:pt>
                <c:pt idx="47246">
                  <c:v>0.6501408101851851</c:v>
                </c:pt>
                <c:pt idx="47247">
                  <c:v>0.65014196759259268</c:v>
                </c:pt>
                <c:pt idx="47248">
                  <c:v>0.6501431134259259</c:v>
                </c:pt>
                <c:pt idx="47249">
                  <c:v>0.65014446759259259</c:v>
                </c:pt>
                <c:pt idx="47250">
                  <c:v>0.65014606481481485</c:v>
                </c:pt>
                <c:pt idx="47251">
                  <c:v>0.65014756944444441</c:v>
                </c:pt>
                <c:pt idx="47252">
                  <c:v>0.65014785879629633</c:v>
                </c:pt>
                <c:pt idx="47253">
                  <c:v>0.65014927083333329</c:v>
                </c:pt>
                <c:pt idx="47254">
                  <c:v>0.65015099537037035</c:v>
                </c:pt>
                <c:pt idx="47255">
                  <c:v>0.65015137731481476</c:v>
                </c:pt>
                <c:pt idx="47256">
                  <c:v>0.65015329861111115</c:v>
                </c:pt>
                <c:pt idx="47257">
                  <c:v>0.65015408564814814</c:v>
                </c:pt>
                <c:pt idx="47258">
                  <c:v>0.65015468749999994</c:v>
                </c:pt>
                <c:pt idx="47259">
                  <c:v>0.65015585648148144</c:v>
                </c:pt>
                <c:pt idx="47260">
                  <c:v>0.65015701388888891</c:v>
                </c:pt>
                <c:pt idx="47261">
                  <c:v>0.65015817129629627</c:v>
                </c:pt>
                <c:pt idx="47262">
                  <c:v>0.65015932870370374</c:v>
                </c:pt>
                <c:pt idx="47263">
                  <c:v>0.6501604861111111</c:v>
                </c:pt>
                <c:pt idx="47264">
                  <c:v>0.65016170138888885</c:v>
                </c:pt>
                <c:pt idx="47265">
                  <c:v>0.65016280092592593</c:v>
                </c:pt>
                <c:pt idx="47266">
                  <c:v>0.65016395833333329</c:v>
                </c:pt>
                <c:pt idx="47267">
                  <c:v>0.65016510416666662</c:v>
                </c:pt>
                <c:pt idx="47268">
                  <c:v>0.65016627314814812</c:v>
                </c:pt>
                <c:pt idx="47269">
                  <c:v>0.65016820601851855</c:v>
                </c:pt>
                <c:pt idx="47270">
                  <c:v>0.65016869212962958</c:v>
                </c:pt>
                <c:pt idx="47271">
                  <c:v>0.65016984953703705</c:v>
                </c:pt>
                <c:pt idx="47272">
                  <c:v>0.65017119212962959</c:v>
                </c:pt>
                <c:pt idx="47273">
                  <c:v>0.65017210648148149</c:v>
                </c:pt>
                <c:pt idx="47274">
                  <c:v>0.65017379629629635</c:v>
                </c:pt>
                <c:pt idx="47275">
                  <c:v>0.65017505787037033</c:v>
                </c:pt>
                <c:pt idx="47276">
                  <c:v>0.65017555555555551</c:v>
                </c:pt>
                <c:pt idx="47277">
                  <c:v>0.65017743055555555</c:v>
                </c:pt>
                <c:pt idx="47278">
                  <c:v>0.65017783564814813</c:v>
                </c:pt>
                <c:pt idx="47279">
                  <c:v>0.65017900462962963</c:v>
                </c:pt>
                <c:pt idx="47280">
                  <c:v>0.65018016203703699</c:v>
                </c:pt>
                <c:pt idx="47281">
                  <c:v>0.65018131944444446</c:v>
                </c:pt>
                <c:pt idx="47282">
                  <c:v>0.65018247685185193</c:v>
                </c:pt>
                <c:pt idx="47283">
                  <c:v>0.65018363425925929</c:v>
                </c:pt>
                <c:pt idx="47284">
                  <c:v>0.65018478009259251</c:v>
                </c:pt>
                <c:pt idx="47285">
                  <c:v>0.65018594907407401</c:v>
                </c:pt>
                <c:pt idx="47286">
                  <c:v>0.65018709490740745</c:v>
                </c:pt>
                <c:pt idx="47287">
                  <c:v>0.65018826388888895</c:v>
                </c:pt>
                <c:pt idx="47288">
                  <c:v>0.6501898611111111</c:v>
                </c:pt>
                <c:pt idx="47289">
                  <c:v>0.6501908101851851</c:v>
                </c:pt>
                <c:pt idx="47290">
                  <c:v>0.65019357638888886</c:v>
                </c:pt>
                <c:pt idx="47291">
                  <c:v>0.65019375000000001</c:v>
                </c:pt>
                <c:pt idx="47292">
                  <c:v>0.65019420138888895</c:v>
                </c:pt>
                <c:pt idx="47293">
                  <c:v>0.6501959259259259</c:v>
                </c:pt>
                <c:pt idx="47294">
                  <c:v>0.6501972222222222</c:v>
                </c:pt>
                <c:pt idx="47295">
                  <c:v>0.65019751157407413</c:v>
                </c:pt>
                <c:pt idx="47296">
                  <c:v>0.6502</c:v>
                </c:pt>
                <c:pt idx="47297">
                  <c:v>0.65020028935185181</c:v>
                </c:pt>
                <c:pt idx="47298">
                  <c:v>0.65020248842592598</c:v>
                </c:pt>
                <c:pt idx="47299">
                  <c:v>0.65020260416666664</c:v>
                </c:pt>
                <c:pt idx="47300">
                  <c:v>0.65020341435185181</c:v>
                </c:pt>
                <c:pt idx="47301">
                  <c:v>0.65020446759259254</c:v>
                </c:pt>
                <c:pt idx="47302">
                  <c:v>0.65020562500000001</c:v>
                </c:pt>
                <c:pt idx="47303">
                  <c:v>0.65020678240740748</c:v>
                </c:pt>
                <c:pt idx="47304">
                  <c:v>0.6502079282407407</c:v>
                </c:pt>
                <c:pt idx="47305">
                  <c:v>0.65020908564814817</c:v>
                </c:pt>
                <c:pt idx="47306">
                  <c:v>0.65021025462962956</c:v>
                </c:pt>
                <c:pt idx="47307">
                  <c:v>0.650211400462963</c:v>
                </c:pt>
                <c:pt idx="47308">
                  <c:v>0.6502125694444445</c:v>
                </c:pt>
                <c:pt idx="47309">
                  <c:v>0.65021371527777772</c:v>
                </c:pt>
                <c:pt idx="47310">
                  <c:v>0.65021505787037037</c:v>
                </c:pt>
                <c:pt idx="47311">
                  <c:v>0.6502175925925926</c:v>
                </c:pt>
                <c:pt idx="47312">
                  <c:v>0.65021841435185179</c:v>
                </c:pt>
                <c:pt idx="47313">
                  <c:v>0.65021900462962956</c:v>
                </c:pt>
                <c:pt idx="47314">
                  <c:v>0.65022031250000001</c:v>
                </c:pt>
                <c:pt idx="47315">
                  <c:v>0.65022134259259268</c:v>
                </c:pt>
                <c:pt idx="47316">
                  <c:v>0.65022187499999995</c:v>
                </c:pt>
                <c:pt idx="47317">
                  <c:v>0.6502237847222222</c:v>
                </c:pt>
                <c:pt idx="47318">
                  <c:v>0.65022452546296294</c:v>
                </c:pt>
                <c:pt idx="47319">
                  <c:v>0.6502253009259259</c:v>
                </c:pt>
                <c:pt idx="47320">
                  <c:v>0.65022645833333337</c:v>
                </c:pt>
                <c:pt idx="47321">
                  <c:v>0.65022761574074073</c:v>
                </c:pt>
                <c:pt idx="47322">
                  <c:v>0.6502287731481482</c:v>
                </c:pt>
                <c:pt idx="47323">
                  <c:v>0.65022993055555556</c:v>
                </c:pt>
                <c:pt idx="47324">
                  <c:v>0.65023107638888888</c:v>
                </c:pt>
                <c:pt idx="47325">
                  <c:v>0.65023224537037039</c:v>
                </c:pt>
                <c:pt idx="47326">
                  <c:v>0.65023340277777775</c:v>
                </c:pt>
                <c:pt idx="47327">
                  <c:v>0.65023454861111107</c:v>
                </c:pt>
                <c:pt idx="47328">
                  <c:v>0.65023571759259258</c:v>
                </c:pt>
                <c:pt idx="47329">
                  <c:v>0.65023747685185185</c:v>
                </c:pt>
                <c:pt idx="47330">
                  <c:v>0.65023814814814818</c:v>
                </c:pt>
                <c:pt idx="47331">
                  <c:v>0.65024038194444445</c:v>
                </c:pt>
                <c:pt idx="47332">
                  <c:v>0.6502415046296296</c:v>
                </c:pt>
                <c:pt idx="47333">
                  <c:v>0.65024182870370373</c:v>
                </c:pt>
                <c:pt idx="47334">
                  <c:v>0.65024281250000004</c:v>
                </c:pt>
                <c:pt idx="47335">
                  <c:v>0.65024438657407402</c:v>
                </c:pt>
                <c:pt idx="47336">
                  <c:v>0.65024513888888891</c:v>
                </c:pt>
                <c:pt idx="47337">
                  <c:v>0.65024699074074066</c:v>
                </c:pt>
                <c:pt idx="47338">
                  <c:v>0.65024829861111111</c:v>
                </c:pt>
                <c:pt idx="47339">
                  <c:v>0.65024843749999994</c:v>
                </c:pt>
                <c:pt idx="47340">
                  <c:v>0.65024960648148145</c:v>
                </c:pt>
                <c:pt idx="47341">
                  <c:v>0.65025075231481477</c:v>
                </c:pt>
                <c:pt idx="47342">
                  <c:v>0.65025190972222224</c:v>
                </c:pt>
                <c:pt idx="47343">
                  <c:v>0.65025307870370375</c:v>
                </c:pt>
                <c:pt idx="47344">
                  <c:v>0.65025422453703696</c:v>
                </c:pt>
                <c:pt idx="47345">
                  <c:v>0.65025539351851847</c:v>
                </c:pt>
                <c:pt idx="47346">
                  <c:v>0.65025655092592594</c:v>
                </c:pt>
                <c:pt idx="47347">
                  <c:v>0.65025771990740744</c:v>
                </c:pt>
                <c:pt idx="47348">
                  <c:v>0.65025885416666662</c:v>
                </c:pt>
                <c:pt idx="47349">
                  <c:v>0.65026018518518525</c:v>
                </c:pt>
                <c:pt idx="47350">
                  <c:v>0.65026170138888884</c:v>
                </c:pt>
                <c:pt idx="47351">
                  <c:v>0.65026283564814813</c:v>
                </c:pt>
                <c:pt idx="47352">
                  <c:v>0.65026395833333328</c:v>
                </c:pt>
                <c:pt idx="47353">
                  <c:v>0.6502648148148148</c:v>
                </c:pt>
                <c:pt idx="47354">
                  <c:v>0.65026679398148146</c:v>
                </c:pt>
                <c:pt idx="47355">
                  <c:v>0.65026741898148155</c:v>
                </c:pt>
                <c:pt idx="47356">
                  <c:v>0.65026840277777775</c:v>
                </c:pt>
                <c:pt idx="47357">
                  <c:v>0.6502704398148148</c:v>
                </c:pt>
                <c:pt idx="47358">
                  <c:v>0.65027101851851854</c:v>
                </c:pt>
                <c:pt idx="47359">
                  <c:v>0.65027159722222228</c:v>
                </c:pt>
                <c:pt idx="47360">
                  <c:v>0.65027275462962963</c:v>
                </c:pt>
                <c:pt idx="47361">
                  <c:v>0.65027391203703699</c:v>
                </c:pt>
                <c:pt idx="47362">
                  <c:v>0.65027506944444446</c:v>
                </c:pt>
                <c:pt idx="47363">
                  <c:v>0.65027622685185182</c:v>
                </c:pt>
                <c:pt idx="47364">
                  <c:v>0.65027738425925929</c:v>
                </c:pt>
                <c:pt idx="47365">
                  <c:v>0.6502785532407408</c:v>
                </c:pt>
                <c:pt idx="47366">
                  <c:v>0.65027969907407401</c:v>
                </c:pt>
                <c:pt idx="47367">
                  <c:v>0.65028085648148148</c:v>
                </c:pt>
                <c:pt idx="47368">
                  <c:v>0.65028200231481481</c:v>
                </c:pt>
                <c:pt idx="47369">
                  <c:v>0.65028341435185189</c:v>
                </c:pt>
                <c:pt idx="47370">
                  <c:v>0.65028432870370367</c:v>
                </c:pt>
                <c:pt idx="47371">
                  <c:v>0.65028599537037035</c:v>
                </c:pt>
                <c:pt idx="47372">
                  <c:v>0.65028726851851848</c:v>
                </c:pt>
                <c:pt idx="47373">
                  <c:v>0.65028809027777779</c:v>
                </c:pt>
                <c:pt idx="47374">
                  <c:v>0.65028998842592589</c:v>
                </c:pt>
                <c:pt idx="47375">
                  <c:v>0.65029038194444444</c:v>
                </c:pt>
                <c:pt idx="47376">
                  <c:v>0.65029163194444439</c:v>
                </c:pt>
                <c:pt idx="47377">
                  <c:v>0.65029335648148145</c:v>
                </c:pt>
                <c:pt idx="47378">
                  <c:v>0.65029379629629624</c:v>
                </c:pt>
                <c:pt idx="47379">
                  <c:v>0.65029474537037035</c:v>
                </c:pt>
                <c:pt idx="47380">
                  <c:v>0.65029590277777771</c:v>
                </c:pt>
                <c:pt idx="47381">
                  <c:v>0.65029706018518518</c:v>
                </c:pt>
                <c:pt idx="47382">
                  <c:v>0.65029821759259265</c:v>
                </c:pt>
                <c:pt idx="47383">
                  <c:v>0.65029937500000001</c:v>
                </c:pt>
                <c:pt idx="47384">
                  <c:v>0.65030052083333334</c:v>
                </c:pt>
                <c:pt idx="47385">
                  <c:v>0.65030168981481484</c:v>
                </c:pt>
                <c:pt idx="47386">
                  <c:v>0.6503028472222222</c:v>
                </c:pt>
                <c:pt idx="47387">
                  <c:v>0.65030399305555553</c:v>
                </c:pt>
                <c:pt idx="47388">
                  <c:v>0.65030516203703703</c:v>
                </c:pt>
                <c:pt idx="47389">
                  <c:v>0.6503066666666667</c:v>
                </c:pt>
                <c:pt idx="47390">
                  <c:v>0.65030802083333328</c:v>
                </c:pt>
                <c:pt idx="47391">
                  <c:v>0.65030891203703711</c:v>
                </c:pt>
                <c:pt idx="47392">
                  <c:v>0.65031045138888888</c:v>
                </c:pt>
                <c:pt idx="47393">
                  <c:v>0.65031111111111106</c:v>
                </c:pt>
                <c:pt idx="47394">
                  <c:v>0.65031249999999996</c:v>
                </c:pt>
                <c:pt idx="47395">
                  <c:v>0.65031326388888888</c:v>
                </c:pt>
                <c:pt idx="47396">
                  <c:v>0.65031445601851856</c:v>
                </c:pt>
                <c:pt idx="47397">
                  <c:v>0.65031731481481481</c:v>
                </c:pt>
                <c:pt idx="47398">
                  <c:v>0.65031765046296297</c:v>
                </c:pt>
                <c:pt idx="47399">
                  <c:v>0.6503178819444444</c:v>
                </c:pt>
                <c:pt idx="47400">
                  <c:v>0.6503190509259259</c:v>
                </c:pt>
                <c:pt idx="47401">
                  <c:v>0.65032020833333326</c:v>
                </c:pt>
                <c:pt idx="47402">
                  <c:v>0.65032136574074073</c:v>
                </c:pt>
                <c:pt idx="47403">
                  <c:v>0.6503225231481482</c:v>
                </c:pt>
                <c:pt idx="47404">
                  <c:v>0.65032368055555556</c:v>
                </c:pt>
                <c:pt idx="47405">
                  <c:v>0.65032483796296292</c:v>
                </c:pt>
                <c:pt idx="47406">
                  <c:v>0.65032598379629636</c:v>
                </c:pt>
                <c:pt idx="47407">
                  <c:v>0.65032715277777786</c:v>
                </c:pt>
                <c:pt idx="47408">
                  <c:v>0.65032831018518522</c:v>
                </c:pt>
                <c:pt idx="47409">
                  <c:v>0.65032968749999998</c:v>
                </c:pt>
                <c:pt idx="47410">
                  <c:v>0.65033067129629629</c:v>
                </c:pt>
                <c:pt idx="47411">
                  <c:v>0.65033246527777777</c:v>
                </c:pt>
                <c:pt idx="47412">
                  <c:v>0.6503336111111111</c:v>
                </c:pt>
                <c:pt idx="47413">
                  <c:v>0.65033431712962964</c:v>
                </c:pt>
                <c:pt idx="47414">
                  <c:v>0.65033554398148152</c:v>
                </c:pt>
                <c:pt idx="47415">
                  <c:v>0.6503365162037037</c:v>
                </c:pt>
                <c:pt idx="47416">
                  <c:v>0.65033848379629633</c:v>
                </c:pt>
                <c:pt idx="47417">
                  <c:v>0.65034033564814808</c:v>
                </c:pt>
                <c:pt idx="47418">
                  <c:v>0.65034121527777777</c:v>
                </c:pt>
                <c:pt idx="47419">
                  <c:v>0.65034238425925928</c:v>
                </c:pt>
                <c:pt idx="47420">
                  <c:v>0.65034354166666664</c:v>
                </c:pt>
                <c:pt idx="47421">
                  <c:v>0.65034469907407411</c:v>
                </c:pt>
                <c:pt idx="47422">
                  <c:v>0.65034585648148147</c:v>
                </c:pt>
                <c:pt idx="47423">
                  <c:v>0.65034701388888894</c:v>
                </c:pt>
                <c:pt idx="47424">
                  <c:v>0.65034815972222215</c:v>
                </c:pt>
                <c:pt idx="47425">
                  <c:v>0.6503493402777778</c:v>
                </c:pt>
                <c:pt idx="47426">
                  <c:v>0.65035047453703709</c:v>
                </c:pt>
                <c:pt idx="47427">
                  <c:v>0.65035164351851849</c:v>
                </c:pt>
                <c:pt idx="47428">
                  <c:v>0.6503538888888889</c:v>
                </c:pt>
                <c:pt idx="47429">
                  <c:v>0.65035497685185184</c:v>
                </c:pt>
                <c:pt idx="47430">
                  <c:v>0.65035520833333338</c:v>
                </c:pt>
                <c:pt idx="47431">
                  <c:v>0.65035689814814823</c:v>
                </c:pt>
                <c:pt idx="47432">
                  <c:v>0.6503576157407408</c:v>
                </c:pt>
                <c:pt idx="47433">
                  <c:v>0.6503586921296296</c:v>
                </c:pt>
                <c:pt idx="47434">
                  <c:v>0.65036083333333328</c:v>
                </c:pt>
                <c:pt idx="47435">
                  <c:v>0.65036106481481482</c:v>
                </c:pt>
                <c:pt idx="47436">
                  <c:v>0.65036214120370361</c:v>
                </c:pt>
                <c:pt idx="47437">
                  <c:v>0.65036321759259252</c:v>
                </c:pt>
                <c:pt idx="47438">
                  <c:v>0.65036437499999999</c:v>
                </c:pt>
                <c:pt idx="47439">
                  <c:v>0.65036553240740747</c:v>
                </c:pt>
                <c:pt idx="47440">
                  <c:v>0.65036668981481482</c:v>
                </c:pt>
                <c:pt idx="47441">
                  <c:v>0.65036784722222218</c:v>
                </c:pt>
                <c:pt idx="47442">
                  <c:v>0.65036900462962965</c:v>
                </c:pt>
                <c:pt idx="47443">
                  <c:v>0.65037016203703713</c:v>
                </c:pt>
                <c:pt idx="47444">
                  <c:v>0.65037131944444448</c:v>
                </c:pt>
                <c:pt idx="47445">
                  <c:v>0.65037247685185184</c:v>
                </c:pt>
                <c:pt idx="47446">
                  <c:v>0.6503736342592592</c:v>
                </c:pt>
                <c:pt idx="47447">
                  <c:v>0.65037534722222223</c:v>
                </c:pt>
                <c:pt idx="47448">
                  <c:v>0.65037608796296298</c:v>
                </c:pt>
                <c:pt idx="47449">
                  <c:v>0.65037715277777786</c:v>
                </c:pt>
                <c:pt idx="47450">
                  <c:v>0.65037842592592598</c:v>
                </c:pt>
                <c:pt idx="47451">
                  <c:v>0.65037952546296296</c:v>
                </c:pt>
                <c:pt idx="47452">
                  <c:v>0.65038060185185187</c:v>
                </c:pt>
                <c:pt idx="47453">
                  <c:v>0.65038258101851854</c:v>
                </c:pt>
                <c:pt idx="47454">
                  <c:v>0.65038299768518515</c:v>
                </c:pt>
                <c:pt idx="47455">
                  <c:v>0.65038496527777778</c:v>
                </c:pt>
                <c:pt idx="47456">
                  <c:v>0.65038599537037034</c:v>
                </c:pt>
                <c:pt idx="47457">
                  <c:v>0.65038635416666668</c:v>
                </c:pt>
                <c:pt idx="47458">
                  <c:v>0.65038752314814818</c:v>
                </c:pt>
                <c:pt idx="47459">
                  <c:v>0.65038868055555554</c:v>
                </c:pt>
                <c:pt idx="47460">
                  <c:v>0.65038984953703705</c:v>
                </c:pt>
                <c:pt idx="47461">
                  <c:v>0.65039099537037037</c:v>
                </c:pt>
                <c:pt idx="47462">
                  <c:v>0.65039215277777773</c:v>
                </c:pt>
                <c:pt idx="47463">
                  <c:v>0.6503933101851852</c:v>
                </c:pt>
                <c:pt idx="47464">
                  <c:v>0.65039446759259256</c:v>
                </c:pt>
                <c:pt idx="47465">
                  <c:v>0.65039562500000003</c:v>
                </c:pt>
                <c:pt idx="47466">
                  <c:v>0.65041342592592599</c:v>
                </c:pt>
                <c:pt idx="47467">
                  <c:v>0.65041458333333335</c:v>
                </c:pt>
                <c:pt idx="47468">
                  <c:v>0.65041574074074071</c:v>
                </c:pt>
                <c:pt idx="47469">
                  <c:v>0.65041689814814807</c:v>
                </c:pt>
                <c:pt idx="47470">
                  <c:v>0.65041805555555554</c:v>
                </c:pt>
                <c:pt idx="47471">
                  <c:v>0.65041921296296301</c:v>
                </c:pt>
                <c:pt idx="47472">
                  <c:v>0.65042037037037037</c:v>
                </c:pt>
                <c:pt idx="47473">
                  <c:v>0.65042152777777773</c:v>
                </c:pt>
                <c:pt idx="47474">
                  <c:v>0.6504226851851852</c:v>
                </c:pt>
                <c:pt idx="47475">
                  <c:v>0.65042383101851853</c:v>
                </c:pt>
                <c:pt idx="47476">
                  <c:v>0.65042530092592588</c:v>
                </c:pt>
                <c:pt idx="47477">
                  <c:v>0.65042690972222228</c:v>
                </c:pt>
                <c:pt idx="47478">
                  <c:v>0.6504277083333333</c:v>
                </c:pt>
                <c:pt idx="47479">
                  <c:v>0.65042905092592596</c:v>
                </c:pt>
                <c:pt idx="47480">
                  <c:v>0.65043126157407405</c:v>
                </c:pt>
                <c:pt idx="47481">
                  <c:v>0.65043385416666666</c:v>
                </c:pt>
                <c:pt idx="47482">
                  <c:v>0.65043478009259259</c:v>
                </c:pt>
                <c:pt idx="47483">
                  <c:v>0.65043535879629633</c:v>
                </c:pt>
                <c:pt idx="47484">
                  <c:v>0.65043576388888891</c:v>
                </c:pt>
                <c:pt idx="47485">
                  <c:v>0.6504369328703703</c:v>
                </c:pt>
                <c:pt idx="47486">
                  <c:v>0.65043809027777777</c:v>
                </c:pt>
                <c:pt idx="47487">
                  <c:v>0.6504392361111111</c:v>
                </c:pt>
                <c:pt idx="47488">
                  <c:v>0.6504404050925926</c:v>
                </c:pt>
                <c:pt idx="47489">
                  <c:v>0.65044156249999996</c:v>
                </c:pt>
                <c:pt idx="47490">
                  <c:v>0.65044270833333329</c:v>
                </c:pt>
                <c:pt idx="47491">
                  <c:v>0.65044387731481479</c:v>
                </c:pt>
                <c:pt idx="47492">
                  <c:v>0.65044503472222226</c:v>
                </c:pt>
                <c:pt idx="47493">
                  <c:v>0.65044618055555559</c:v>
                </c:pt>
                <c:pt idx="47494">
                  <c:v>0.65044814814814811</c:v>
                </c:pt>
                <c:pt idx="47495">
                  <c:v>0.65044855324074069</c:v>
                </c:pt>
                <c:pt idx="47496">
                  <c:v>0.65045006944444439</c:v>
                </c:pt>
                <c:pt idx="47497">
                  <c:v>0.65045202546296299</c:v>
                </c:pt>
                <c:pt idx="47498">
                  <c:v>0.65045243055555546</c:v>
                </c:pt>
                <c:pt idx="47499">
                  <c:v>0.65045412037037031</c:v>
                </c:pt>
                <c:pt idx="47500">
                  <c:v>0.65045567129629633</c:v>
                </c:pt>
                <c:pt idx="47501">
                  <c:v>0.65045688657407408</c:v>
                </c:pt>
                <c:pt idx="47502">
                  <c:v>0.65045827546296298</c:v>
                </c:pt>
                <c:pt idx="47503">
                  <c:v>0.65045946759259254</c:v>
                </c:pt>
                <c:pt idx="47504">
                  <c:v>0.65046030092592588</c:v>
                </c:pt>
                <c:pt idx="47505">
                  <c:v>0.65046145833333335</c:v>
                </c:pt>
                <c:pt idx="47506">
                  <c:v>0.65046262731481475</c:v>
                </c:pt>
                <c:pt idx="47507">
                  <c:v>0.65046377314814818</c:v>
                </c:pt>
                <c:pt idx="47508">
                  <c:v>0.65046493055555554</c:v>
                </c:pt>
                <c:pt idx="47509">
                  <c:v>0.6504660879629629</c:v>
                </c:pt>
                <c:pt idx="47510">
                  <c:v>0.65046724537037037</c:v>
                </c:pt>
                <c:pt idx="47511">
                  <c:v>0.65046840277777784</c:v>
                </c:pt>
                <c:pt idx="47512">
                  <c:v>0.6504695601851852</c:v>
                </c:pt>
                <c:pt idx="47513">
                  <c:v>0.65047070601851853</c:v>
                </c:pt>
                <c:pt idx="47514">
                  <c:v>0.65047228009259261</c:v>
                </c:pt>
                <c:pt idx="47515">
                  <c:v>0.6504733217592592</c:v>
                </c:pt>
                <c:pt idx="47516">
                  <c:v>0.65047425925925928</c:v>
                </c:pt>
                <c:pt idx="47517">
                  <c:v>0.65047582175925922</c:v>
                </c:pt>
                <c:pt idx="47518">
                  <c:v>0.65047767361111108</c:v>
                </c:pt>
                <c:pt idx="47519">
                  <c:v>0.65047802083333328</c:v>
                </c:pt>
                <c:pt idx="47520">
                  <c:v>0.6504788773148148</c:v>
                </c:pt>
                <c:pt idx="47521">
                  <c:v>0.6504800462962963</c:v>
                </c:pt>
                <c:pt idx="47522">
                  <c:v>0.65048119212962963</c:v>
                </c:pt>
                <c:pt idx="47523">
                  <c:v>0.65048230324074074</c:v>
                </c:pt>
                <c:pt idx="47524">
                  <c:v>0.65048344907407407</c:v>
                </c:pt>
                <c:pt idx="47525">
                  <c:v>0.65048460648148154</c:v>
                </c:pt>
                <c:pt idx="47526">
                  <c:v>0.6504857638888889</c:v>
                </c:pt>
                <c:pt idx="47527">
                  <c:v>0.65048690972222223</c:v>
                </c:pt>
                <c:pt idx="47528">
                  <c:v>0.65048807870370373</c:v>
                </c:pt>
                <c:pt idx="47529">
                  <c:v>0.65048923611111109</c:v>
                </c:pt>
                <c:pt idx="47530">
                  <c:v>0.65049039351851856</c:v>
                </c:pt>
                <c:pt idx="47531">
                  <c:v>0.65049155092592592</c:v>
                </c:pt>
                <c:pt idx="47532">
                  <c:v>0.65049270833333328</c:v>
                </c:pt>
                <c:pt idx="47533">
                  <c:v>0.65049392361111114</c:v>
                </c:pt>
                <c:pt idx="47534">
                  <c:v>0.65049567129629626</c:v>
                </c:pt>
                <c:pt idx="47535">
                  <c:v>0.65049708333333334</c:v>
                </c:pt>
                <c:pt idx="47536">
                  <c:v>0.65049740740740747</c:v>
                </c:pt>
                <c:pt idx="47537">
                  <c:v>0.65049947916666662</c:v>
                </c:pt>
                <c:pt idx="47538">
                  <c:v>0.65049995370370373</c:v>
                </c:pt>
                <c:pt idx="47539">
                  <c:v>0.65050155092592599</c:v>
                </c:pt>
                <c:pt idx="47540">
                  <c:v>0.65050620370370371</c:v>
                </c:pt>
                <c:pt idx="47541">
                  <c:v>0.65050736111111118</c:v>
                </c:pt>
                <c:pt idx="47542">
                  <c:v>0.65050851851851854</c:v>
                </c:pt>
                <c:pt idx="47543">
                  <c:v>0.6505096759259259</c:v>
                </c:pt>
                <c:pt idx="47544">
                  <c:v>0.65051083333333337</c:v>
                </c:pt>
                <c:pt idx="47545">
                  <c:v>0.65051199074074073</c:v>
                </c:pt>
                <c:pt idx="47546">
                  <c:v>0.6505131481481482</c:v>
                </c:pt>
                <c:pt idx="47547">
                  <c:v>0.65051429398148142</c:v>
                </c:pt>
                <c:pt idx="47548">
                  <c:v>0.65051546296296292</c:v>
                </c:pt>
                <c:pt idx="47549">
                  <c:v>0.65051707175925932</c:v>
                </c:pt>
                <c:pt idx="47550">
                  <c:v>0.65051841435185187</c:v>
                </c:pt>
                <c:pt idx="47551">
                  <c:v>0.65051927083333327</c:v>
                </c:pt>
                <c:pt idx="47552">
                  <c:v>0.65052129629629629</c:v>
                </c:pt>
                <c:pt idx="47553">
                  <c:v>0.65052168981481484</c:v>
                </c:pt>
                <c:pt idx="47554">
                  <c:v>0.65052245370370365</c:v>
                </c:pt>
                <c:pt idx="47555">
                  <c:v>0.65052374999999996</c:v>
                </c:pt>
                <c:pt idx="47556">
                  <c:v>0.6505247106481481</c:v>
                </c:pt>
                <c:pt idx="47557">
                  <c:v>0.6505258796296296</c:v>
                </c:pt>
                <c:pt idx="47558">
                  <c:v>0.65052703703703707</c:v>
                </c:pt>
                <c:pt idx="47559">
                  <c:v>0.6505281828703704</c:v>
                </c:pt>
                <c:pt idx="47560">
                  <c:v>0.65052935185185179</c:v>
                </c:pt>
                <c:pt idx="47561">
                  <c:v>0.65053049768518523</c:v>
                </c:pt>
                <c:pt idx="47562">
                  <c:v>0.65053166666666673</c:v>
                </c:pt>
                <c:pt idx="47563">
                  <c:v>0.65053282407407409</c:v>
                </c:pt>
                <c:pt idx="47564">
                  <c:v>0.65053398148148145</c:v>
                </c:pt>
                <c:pt idx="47565">
                  <c:v>0.65053513888888881</c:v>
                </c:pt>
                <c:pt idx="47566">
                  <c:v>0.65053634259259252</c:v>
                </c:pt>
                <c:pt idx="47567">
                  <c:v>0.65053756944444452</c:v>
                </c:pt>
                <c:pt idx="47568">
                  <c:v>0.65053929398148147</c:v>
                </c:pt>
                <c:pt idx="47569">
                  <c:v>0.65054045138888894</c:v>
                </c:pt>
                <c:pt idx="47570">
                  <c:v>0.65054098379629632</c:v>
                </c:pt>
                <c:pt idx="47571">
                  <c:v>0.65054276620370366</c:v>
                </c:pt>
                <c:pt idx="47572">
                  <c:v>0.65054334490740739</c:v>
                </c:pt>
                <c:pt idx="47573">
                  <c:v>0.65054439814814813</c:v>
                </c:pt>
                <c:pt idx="47574">
                  <c:v>0.65054635416666673</c:v>
                </c:pt>
                <c:pt idx="47575">
                  <c:v>0.65054670138888893</c:v>
                </c:pt>
                <c:pt idx="47576">
                  <c:v>0.65054785879629629</c:v>
                </c:pt>
                <c:pt idx="47577">
                  <c:v>0.65054902777777779</c:v>
                </c:pt>
                <c:pt idx="47578">
                  <c:v>0.65055018518518515</c:v>
                </c:pt>
                <c:pt idx="47579">
                  <c:v>0.65055134259259262</c:v>
                </c:pt>
                <c:pt idx="47580">
                  <c:v>0.65055249999999998</c:v>
                </c:pt>
                <c:pt idx="47581">
                  <c:v>0.65055365740740745</c:v>
                </c:pt>
                <c:pt idx="47582">
                  <c:v>0.65055481481481481</c:v>
                </c:pt>
                <c:pt idx="47583">
                  <c:v>0.65055597222222217</c:v>
                </c:pt>
                <c:pt idx="47584">
                  <c:v>0.65055712962962964</c:v>
                </c:pt>
                <c:pt idx="47585">
                  <c:v>0.65055853009259257</c:v>
                </c:pt>
                <c:pt idx="47586">
                  <c:v>0.65055989583333329</c:v>
                </c:pt>
                <c:pt idx="47587">
                  <c:v>0.65056116898148153</c:v>
                </c:pt>
                <c:pt idx="47588">
                  <c:v>0.65056194444444448</c:v>
                </c:pt>
                <c:pt idx="47589">
                  <c:v>0.65056359953703702</c:v>
                </c:pt>
                <c:pt idx="47590">
                  <c:v>0.65056406249999998</c:v>
                </c:pt>
                <c:pt idx="47591">
                  <c:v>0.65056562500000004</c:v>
                </c:pt>
                <c:pt idx="47592">
                  <c:v>0.65056673611111115</c:v>
                </c:pt>
                <c:pt idx="47593">
                  <c:v>0.65056875000000003</c:v>
                </c:pt>
                <c:pt idx="47594">
                  <c:v>0.65056987268518518</c:v>
                </c:pt>
                <c:pt idx="47595">
                  <c:v>0.65057031249999997</c:v>
                </c:pt>
                <c:pt idx="47596">
                  <c:v>0.65057100694444447</c:v>
                </c:pt>
                <c:pt idx="47597">
                  <c:v>0.65057217592592598</c:v>
                </c:pt>
                <c:pt idx="47598">
                  <c:v>0.6505733217592593</c:v>
                </c:pt>
                <c:pt idx="47599">
                  <c:v>0.6505744907407407</c:v>
                </c:pt>
                <c:pt idx="47600">
                  <c:v>0.65057564814814817</c:v>
                </c:pt>
                <c:pt idx="47601">
                  <c:v>0.65057679398148149</c:v>
                </c:pt>
                <c:pt idx="47602">
                  <c:v>0.650577962962963</c:v>
                </c:pt>
                <c:pt idx="47603">
                  <c:v>0.65057912037037036</c:v>
                </c:pt>
                <c:pt idx="47604">
                  <c:v>0.65058026620370368</c:v>
                </c:pt>
                <c:pt idx="47605">
                  <c:v>0.65058142361111115</c:v>
                </c:pt>
                <c:pt idx="47606">
                  <c:v>0.65058287037037033</c:v>
                </c:pt>
                <c:pt idx="47607">
                  <c:v>0.65058496527777776</c:v>
                </c:pt>
                <c:pt idx="47608">
                  <c:v>0.65058619212962965</c:v>
                </c:pt>
                <c:pt idx="47609">
                  <c:v>0.65058825231481476</c:v>
                </c:pt>
                <c:pt idx="47610">
                  <c:v>0.65058877314814823</c:v>
                </c:pt>
                <c:pt idx="47611">
                  <c:v>0.65059005787037039</c:v>
                </c:pt>
                <c:pt idx="47612">
                  <c:v>0.65059178240740734</c:v>
                </c:pt>
                <c:pt idx="47613">
                  <c:v>0.65059200231481473</c:v>
                </c:pt>
                <c:pt idx="47614">
                  <c:v>0.65059306712962961</c:v>
                </c:pt>
                <c:pt idx="47615">
                  <c:v>0.65059422453703708</c:v>
                </c:pt>
                <c:pt idx="47616">
                  <c:v>0.65059539351851858</c:v>
                </c:pt>
                <c:pt idx="47617">
                  <c:v>0.6505965393518518</c:v>
                </c:pt>
                <c:pt idx="47618">
                  <c:v>0.6505977083333333</c:v>
                </c:pt>
                <c:pt idx="47619">
                  <c:v>0.65059885416666674</c:v>
                </c:pt>
                <c:pt idx="47620">
                  <c:v>0.65060002314814813</c:v>
                </c:pt>
                <c:pt idx="47621">
                  <c:v>0.65060116898148146</c:v>
                </c:pt>
                <c:pt idx="47622">
                  <c:v>0.65060232638888882</c:v>
                </c:pt>
                <c:pt idx="47623">
                  <c:v>0.65060348379629629</c:v>
                </c:pt>
                <c:pt idx="47624">
                  <c:v>0.65060471064814818</c:v>
                </c:pt>
                <c:pt idx="47625">
                  <c:v>0.65060614583333332</c:v>
                </c:pt>
                <c:pt idx="47626">
                  <c:v>0.65060707175925925</c:v>
                </c:pt>
                <c:pt idx="47627">
                  <c:v>0.65060868055555554</c:v>
                </c:pt>
                <c:pt idx="47628">
                  <c:v>0.65060983796296301</c:v>
                </c:pt>
                <c:pt idx="47629">
                  <c:v>0.65061057870370376</c:v>
                </c:pt>
                <c:pt idx="47630">
                  <c:v>0.65061284722222223</c:v>
                </c:pt>
                <c:pt idx="47631">
                  <c:v>0.65061322916666664</c:v>
                </c:pt>
                <c:pt idx="47632">
                  <c:v>0.650613912037037</c:v>
                </c:pt>
                <c:pt idx="47633">
                  <c:v>0.65061506944444447</c:v>
                </c:pt>
                <c:pt idx="47634">
                  <c:v>0.6506162152777778</c:v>
                </c:pt>
                <c:pt idx="47635">
                  <c:v>0.65061737268518516</c:v>
                </c:pt>
                <c:pt idx="47636">
                  <c:v>0.65061854166666666</c:v>
                </c:pt>
                <c:pt idx="47637">
                  <c:v>0.65061968749999999</c:v>
                </c:pt>
                <c:pt idx="47638">
                  <c:v>0.65062085648148149</c:v>
                </c:pt>
                <c:pt idx="47639">
                  <c:v>0.65062201388888885</c:v>
                </c:pt>
                <c:pt idx="47640">
                  <c:v>0.65062317129629621</c:v>
                </c:pt>
                <c:pt idx="47641">
                  <c:v>0.65062432870370368</c:v>
                </c:pt>
                <c:pt idx="47642">
                  <c:v>0.65062565972222219</c:v>
                </c:pt>
                <c:pt idx="47643">
                  <c:v>0.65062795138888885</c:v>
                </c:pt>
                <c:pt idx="47644">
                  <c:v>0.65062824074074077</c:v>
                </c:pt>
                <c:pt idx="47645">
                  <c:v>0.6506290393518519</c:v>
                </c:pt>
                <c:pt idx="47646">
                  <c:v>0.6506306828703704</c:v>
                </c:pt>
                <c:pt idx="47647">
                  <c:v>0.65063130787037038</c:v>
                </c:pt>
                <c:pt idx="47648">
                  <c:v>0.65063245370370371</c:v>
                </c:pt>
                <c:pt idx="47649">
                  <c:v>0.65063454861111103</c:v>
                </c:pt>
                <c:pt idx="47650">
                  <c:v>0.65063473379629633</c:v>
                </c:pt>
                <c:pt idx="47651">
                  <c:v>0.65063589120370369</c:v>
                </c:pt>
                <c:pt idx="47652">
                  <c:v>0.65063704861111105</c:v>
                </c:pt>
                <c:pt idx="47653">
                  <c:v>0.65063821759259255</c:v>
                </c:pt>
                <c:pt idx="47654">
                  <c:v>0.65063936342592599</c:v>
                </c:pt>
                <c:pt idx="47655">
                  <c:v>0.65064052083333335</c:v>
                </c:pt>
                <c:pt idx="47656">
                  <c:v>0.65064167824074071</c:v>
                </c:pt>
                <c:pt idx="47657">
                  <c:v>0.65064283564814807</c:v>
                </c:pt>
                <c:pt idx="47658">
                  <c:v>0.65064399305555565</c:v>
                </c:pt>
                <c:pt idx="47659">
                  <c:v>0.65064517361111118</c:v>
                </c:pt>
                <c:pt idx="47660">
                  <c:v>0.65064630787037037</c:v>
                </c:pt>
                <c:pt idx="47661">
                  <c:v>0.65064828703703703</c:v>
                </c:pt>
                <c:pt idx="47662">
                  <c:v>0.65064937499999997</c:v>
                </c:pt>
                <c:pt idx="47663">
                  <c:v>0.65064986111111112</c:v>
                </c:pt>
                <c:pt idx="47664">
                  <c:v>0.65065246527777776</c:v>
                </c:pt>
                <c:pt idx="47665">
                  <c:v>0.65065296296296293</c:v>
                </c:pt>
                <c:pt idx="47666">
                  <c:v>0.6506532986111111</c:v>
                </c:pt>
                <c:pt idx="47667">
                  <c:v>0.65065482638888883</c:v>
                </c:pt>
                <c:pt idx="47668">
                  <c:v>0.65065591435185188</c:v>
                </c:pt>
                <c:pt idx="47669">
                  <c:v>0.65065681712962964</c:v>
                </c:pt>
                <c:pt idx="47670">
                  <c:v>0.65065789351851844</c:v>
                </c:pt>
                <c:pt idx="47671">
                  <c:v>0.65065905092592591</c:v>
                </c:pt>
                <c:pt idx="47672">
                  <c:v>0.65066020833333338</c:v>
                </c:pt>
                <c:pt idx="47673">
                  <c:v>0.65066135416666671</c:v>
                </c:pt>
                <c:pt idx="47674">
                  <c:v>0.6506625231481481</c:v>
                </c:pt>
                <c:pt idx="47675">
                  <c:v>0.65066366898148154</c:v>
                </c:pt>
                <c:pt idx="47676">
                  <c:v>0.65066483796296304</c:v>
                </c:pt>
                <c:pt idx="47677">
                  <c:v>0.65066598379629625</c:v>
                </c:pt>
                <c:pt idx="47678">
                  <c:v>0.65066715277777776</c:v>
                </c:pt>
                <c:pt idx="47679">
                  <c:v>0.65066840277777782</c:v>
                </c:pt>
                <c:pt idx="47680">
                  <c:v>0.65066978009259258</c:v>
                </c:pt>
                <c:pt idx="47681">
                  <c:v>0.65067061342592591</c:v>
                </c:pt>
                <c:pt idx="47682">
                  <c:v>0.65067249999999999</c:v>
                </c:pt>
                <c:pt idx="47683">
                  <c:v>0.65067349537037045</c:v>
                </c:pt>
                <c:pt idx="47684">
                  <c:v>0.65067408564814821</c:v>
                </c:pt>
                <c:pt idx="47685">
                  <c:v>0.65067612268518515</c:v>
                </c:pt>
                <c:pt idx="47686">
                  <c:v>0.65067708333333329</c:v>
                </c:pt>
                <c:pt idx="47687">
                  <c:v>0.65067755787037029</c:v>
                </c:pt>
                <c:pt idx="47688">
                  <c:v>0.65067871527777776</c:v>
                </c:pt>
                <c:pt idx="47689">
                  <c:v>0.65067988425925927</c:v>
                </c:pt>
                <c:pt idx="47690">
                  <c:v>0.65068103009259259</c:v>
                </c:pt>
                <c:pt idx="47691">
                  <c:v>0.6506821990740741</c:v>
                </c:pt>
                <c:pt idx="47692">
                  <c:v>0.65068334490740742</c:v>
                </c:pt>
                <c:pt idx="47693">
                  <c:v>0.65068450231481489</c:v>
                </c:pt>
                <c:pt idx="47694">
                  <c:v>0.65068567129629629</c:v>
                </c:pt>
                <c:pt idx="47695">
                  <c:v>0.65068681712962961</c:v>
                </c:pt>
                <c:pt idx="47696">
                  <c:v>0.65068798611111112</c:v>
                </c:pt>
                <c:pt idx="47697">
                  <c:v>0.65069009259259258</c:v>
                </c:pt>
                <c:pt idx="47698">
                  <c:v>0.65069108796296293</c:v>
                </c:pt>
                <c:pt idx="47699">
                  <c:v>0.6506915509259259</c:v>
                </c:pt>
                <c:pt idx="47700">
                  <c:v>0.6506935416666666</c:v>
                </c:pt>
                <c:pt idx="47701">
                  <c:v>0.65069468750000004</c:v>
                </c:pt>
                <c:pt idx="47702">
                  <c:v>0.6506950231481482</c:v>
                </c:pt>
                <c:pt idx="47703">
                  <c:v>0.65069694444444448</c:v>
                </c:pt>
                <c:pt idx="47704">
                  <c:v>0.65069810185185184</c:v>
                </c:pt>
                <c:pt idx="47705">
                  <c:v>0.65069868055555558</c:v>
                </c:pt>
                <c:pt idx="47706">
                  <c:v>0.65070041666666667</c:v>
                </c:pt>
                <c:pt idx="47707">
                  <c:v>0.6507015625</c:v>
                </c:pt>
                <c:pt idx="47708">
                  <c:v>0.65070186342592595</c:v>
                </c:pt>
                <c:pt idx="47709">
                  <c:v>0.65070303240740734</c:v>
                </c:pt>
                <c:pt idx="47710">
                  <c:v>0.65070418981481482</c:v>
                </c:pt>
                <c:pt idx="47711">
                  <c:v>0.65070533564814814</c:v>
                </c:pt>
                <c:pt idx="47712">
                  <c:v>0.65070650462962965</c:v>
                </c:pt>
                <c:pt idx="47713">
                  <c:v>0.650707662037037</c:v>
                </c:pt>
                <c:pt idx="47714">
                  <c:v>0.65070880787037044</c:v>
                </c:pt>
                <c:pt idx="47715">
                  <c:v>0.65070997685185183</c:v>
                </c:pt>
                <c:pt idx="47716">
                  <c:v>0.65071113425925931</c:v>
                </c:pt>
                <c:pt idx="47717">
                  <c:v>0.65071229166666666</c:v>
                </c:pt>
                <c:pt idx="47718">
                  <c:v>0.65071395833333334</c:v>
                </c:pt>
                <c:pt idx="47719">
                  <c:v>0.65071475694444436</c:v>
                </c:pt>
                <c:pt idx="47720">
                  <c:v>0.65071576388888885</c:v>
                </c:pt>
                <c:pt idx="47721">
                  <c:v>0.65071725694444438</c:v>
                </c:pt>
                <c:pt idx="47722">
                  <c:v>0.65071847222222223</c:v>
                </c:pt>
                <c:pt idx="47723">
                  <c:v>0.65071950231481479</c:v>
                </c:pt>
                <c:pt idx="47724">
                  <c:v>0.6507208333333333</c:v>
                </c:pt>
                <c:pt idx="47725">
                  <c:v>0.65072158564814819</c:v>
                </c:pt>
                <c:pt idx="47726">
                  <c:v>0.65072310185185189</c:v>
                </c:pt>
                <c:pt idx="47727">
                  <c:v>0.65072425925925925</c:v>
                </c:pt>
                <c:pt idx="47728">
                  <c:v>0.65072501157407414</c:v>
                </c:pt>
                <c:pt idx="47729">
                  <c:v>0.65072618055555553</c:v>
                </c:pt>
                <c:pt idx="47730">
                  <c:v>0.65072734953703704</c:v>
                </c:pt>
                <c:pt idx="47731">
                  <c:v>0.65072849537037036</c:v>
                </c:pt>
                <c:pt idx="47732">
                  <c:v>0.65072965277777783</c:v>
                </c:pt>
                <c:pt idx="47733">
                  <c:v>0.65073081018518519</c:v>
                </c:pt>
                <c:pt idx="47734">
                  <c:v>0.65073196759259255</c:v>
                </c:pt>
                <c:pt idx="47735">
                  <c:v>0.65073312499999991</c:v>
                </c:pt>
                <c:pt idx="47736">
                  <c:v>0.65073428240740749</c:v>
                </c:pt>
                <c:pt idx="47737">
                  <c:v>0.65073543981481485</c:v>
                </c:pt>
                <c:pt idx="47738">
                  <c:v>0.65073681712962961</c:v>
                </c:pt>
                <c:pt idx="47739">
                  <c:v>0.65073814814814812</c:v>
                </c:pt>
                <c:pt idx="47740">
                  <c:v>0.65073990740740739</c:v>
                </c:pt>
                <c:pt idx="47741">
                  <c:v>0.65074057870370372</c:v>
                </c:pt>
                <c:pt idx="47742">
                  <c:v>0.65074160879629628</c:v>
                </c:pt>
                <c:pt idx="47743">
                  <c:v>0.65074261574074066</c:v>
                </c:pt>
                <c:pt idx="47744">
                  <c:v>0.65074380787037034</c:v>
                </c:pt>
                <c:pt idx="47745">
                  <c:v>0.65074567129629624</c:v>
                </c:pt>
                <c:pt idx="47746">
                  <c:v>0.65074646990740748</c:v>
                </c:pt>
                <c:pt idx="47747">
                  <c:v>0.65074700231481475</c:v>
                </c:pt>
                <c:pt idx="47748">
                  <c:v>0.65074817129629625</c:v>
                </c:pt>
                <c:pt idx="47749">
                  <c:v>0.65074931712962969</c:v>
                </c:pt>
                <c:pt idx="47750">
                  <c:v>0.65075047453703705</c:v>
                </c:pt>
                <c:pt idx="47751">
                  <c:v>0.65075163194444441</c:v>
                </c:pt>
                <c:pt idx="47752">
                  <c:v>0.65075280092592591</c:v>
                </c:pt>
                <c:pt idx="47753">
                  <c:v>0.65075395833333338</c:v>
                </c:pt>
                <c:pt idx="47754">
                  <c:v>0.65075511574074074</c:v>
                </c:pt>
                <c:pt idx="47755">
                  <c:v>0.65075626157407407</c:v>
                </c:pt>
                <c:pt idx="47756">
                  <c:v>0.65075743055555557</c:v>
                </c:pt>
                <c:pt idx="47757">
                  <c:v>0.6507593981481482</c:v>
                </c:pt>
                <c:pt idx="47758">
                  <c:v>0.65075982638888885</c:v>
                </c:pt>
                <c:pt idx="47759">
                  <c:v>0.65076181712962966</c:v>
                </c:pt>
                <c:pt idx="47760">
                  <c:v>0.65076302083333337</c:v>
                </c:pt>
                <c:pt idx="47761">
                  <c:v>0.6507633796296296</c:v>
                </c:pt>
                <c:pt idx="47762">
                  <c:v>0.65076674768518517</c:v>
                </c:pt>
                <c:pt idx="47763">
                  <c:v>0.6507669444444445</c:v>
                </c:pt>
                <c:pt idx="47764">
                  <c:v>0.65076842592592588</c:v>
                </c:pt>
                <c:pt idx="47765">
                  <c:v>0.65077008101851852</c:v>
                </c:pt>
                <c:pt idx="47766">
                  <c:v>0.65077042824074072</c:v>
                </c:pt>
                <c:pt idx="47767">
                  <c:v>0.6507716203703704</c:v>
                </c:pt>
                <c:pt idx="47768">
                  <c:v>0.65077267361111113</c:v>
                </c:pt>
                <c:pt idx="47769">
                  <c:v>0.65077381944444446</c:v>
                </c:pt>
                <c:pt idx="47770">
                  <c:v>0.65077497685185182</c:v>
                </c:pt>
                <c:pt idx="47771">
                  <c:v>0.65077614583333332</c:v>
                </c:pt>
                <c:pt idx="47772">
                  <c:v>0.65077729166666676</c:v>
                </c:pt>
                <c:pt idx="47773">
                  <c:v>0.65077846064814815</c:v>
                </c:pt>
                <c:pt idx="47774">
                  <c:v>0.65077961805555551</c:v>
                </c:pt>
                <c:pt idx="47775">
                  <c:v>0.65078077546296298</c:v>
                </c:pt>
                <c:pt idx="47776">
                  <c:v>0.65078194444444437</c:v>
                </c:pt>
                <c:pt idx="47777">
                  <c:v>0.65078315972222223</c:v>
                </c:pt>
                <c:pt idx="47778">
                  <c:v>0.65078451388888892</c:v>
                </c:pt>
                <c:pt idx="47779">
                  <c:v>0.65078553240740744</c:v>
                </c:pt>
                <c:pt idx="47780">
                  <c:v>0.6507866898148148</c:v>
                </c:pt>
                <c:pt idx="47781">
                  <c:v>0.65078866898148147</c:v>
                </c:pt>
                <c:pt idx="47782">
                  <c:v>0.65078925925925935</c:v>
                </c:pt>
                <c:pt idx="47783">
                  <c:v>0.65079039351851853</c:v>
                </c:pt>
                <c:pt idx="47784">
                  <c:v>0.65079271990740739</c:v>
                </c:pt>
                <c:pt idx="47785">
                  <c:v>0.65079322916666671</c:v>
                </c:pt>
                <c:pt idx="47786">
                  <c:v>0.65079349537037035</c:v>
                </c:pt>
                <c:pt idx="47787">
                  <c:v>0.65079466435185185</c:v>
                </c:pt>
                <c:pt idx="47788">
                  <c:v>0.65079582175925921</c:v>
                </c:pt>
                <c:pt idx="47789">
                  <c:v>0.65079699074074071</c:v>
                </c:pt>
                <c:pt idx="47790">
                  <c:v>0.65079812500000001</c:v>
                </c:pt>
                <c:pt idx="47791">
                  <c:v>0.65079928240740736</c:v>
                </c:pt>
                <c:pt idx="47792">
                  <c:v>0.65080045138888887</c:v>
                </c:pt>
                <c:pt idx="47793">
                  <c:v>0.65080160879629623</c:v>
                </c:pt>
                <c:pt idx="47794">
                  <c:v>0.6508027662037037</c:v>
                </c:pt>
                <c:pt idx="47795">
                  <c:v>0.65080392361111117</c:v>
                </c:pt>
                <c:pt idx="47796">
                  <c:v>0.65080511574074074</c:v>
                </c:pt>
                <c:pt idx="47797">
                  <c:v>0.65080737268518518</c:v>
                </c:pt>
                <c:pt idx="47798">
                  <c:v>0.65080840277777774</c:v>
                </c:pt>
                <c:pt idx="47799">
                  <c:v>0.65080863425925928</c:v>
                </c:pt>
                <c:pt idx="47800">
                  <c:v>0.6508107291666666</c:v>
                </c:pt>
                <c:pt idx="47801">
                  <c:v>0.65081211805555561</c:v>
                </c:pt>
                <c:pt idx="47802">
                  <c:v>0.65081322916666662</c:v>
                </c:pt>
                <c:pt idx="47803">
                  <c:v>0.65081447916666668</c:v>
                </c:pt>
                <c:pt idx="47804">
                  <c:v>0.65081603009259259</c:v>
                </c:pt>
                <c:pt idx="47805">
                  <c:v>0.65081667824074074</c:v>
                </c:pt>
                <c:pt idx="47806">
                  <c:v>0.6508178356481481</c:v>
                </c:pt>
                <c:pt idx="47807">
                  <c:v>0.65081899305555557</c:v>
                </c:pt>
                <c:pt idx="47808">
                  <c:v>0.65082015046296293</c:v>
                </c:pt>
                <c:pt idx="47809">
                  <c:v>0.6508213078703704</c:v>
                </c:pt>
                <c:pt idx="47810">
                  <c:v>0.65082246527777776</c:v>
                </c:pt>
                <c:pt idx="47811">
                  <c:v>0.65082362268518523</c:v>
                </c:pt>
                <c:pt idx="47812">
                  <c:v>0.65082478009259259</c:v>
                </c:pt>
                <c:pt idx="47813">
                  <c:v>0.65082593749999995</c:v>
                </c:pt>
                <c:pt idx="47814">
                  <c:v>0.65082709490740742</c:v>
                </c:pt>
                <c:pt idx="47815">
                  <c:v>0.65082872685185189</c:v>
                </c:pt>
                <c:pt idx="47816">
                  <c:v>0.65082952546296302</c:v>
                </c:pt>
                <c:pt idx="47817">
                  <c:v>0.65083159722222217</c:v>
                </c:pt>
                <c:pt idx="47818">
                  <c:v>0.65083339120370365</c:v>
                </c:pt>
                <c:pt idx="47819">
                  <c:v>0.65083407407407401</c:v>
                </c:pt>
                <c:pt idx="47820">
                  <c:v>0.65083584490740742</c:v>
                </c:pt>
                <c:pt idx="47821">
                  <c:v>0.6508364699074074</c:v>
                </c:pt>
                <c:pt idx="47822">
                  <c:v>0.65083843750000003</c:v>
                </c:pt>
                <c:pt idx="47823">
                  <c:v>0.65083918981481481</c:v>
                </c:pt>
                <c:pt idx="47824">
                  <c:v>0.65083986111111114</c:v>
                </c:pt>
                <c:pt idx="47825">
                  <c:v>0.65084100694444447</c:v>
                </c:pt>
                <c:pt idx="47826">
                  <c:v>0.6508421875</c:v>
                </c:pt>
                <c:pt idx="47827">
                  <c:v>0.65084333333333333</c:v>
                </c:pt>
                <c:pt idx="47828">
                  <c:v>0.65084449074074069</c:v>
                </c:pt>
                <c:pt idx="47829">
                  <c:v>0.65084564814814816</c:v>
                </c:pt>
                <c:pt idx="47830">
                  <c:v>0.65084679398148149</c:v>
                </c:pt>
                <c:pt idx="47831">
                  <c:v>0.65084796296296299</c:v>
                </c:pt>
                <c:pt idx="47832">
                  <c:v>0.65084912037037035</c:v>
                </c:pt>
                <c:pt idx="47833">
                  <c:v>0.65085027777777782</c:v>
                </c:pt>
                <c:pt idx="47834">
                  <c:v>0.65085144675925932</c:v>
                </c:pt>
                <c:pt idx="47835">
                  <c:v>0.65085259259259254</c:v>
                </c:pt>
                <c:pt idx="47836">
                  <c:v>0.65085461805555556</c:v>
                </c:pt>
                <c:pt idx="47837">
                  <c:v>0.65085493055555554</c:v>
                </c:pt>
                <c:pt idx="47838">
                  <c:v>0.65085679398148155</c:v>
                </c:pt>
                <c:pt idx="47839">
                  <c:v>0.65085795138888891</c:v>
                </c:pt>
                <c:pt idx="47840">
                  <c:v>0.65085847222222226</c:v>
                </c:pt>
                <c:pt idx="47841">
                  <c:v>0.65086002314814806</c:v>
                </c:pt>
                <c:pt idx="47842">
                  <c:v>0.65086141203703707</c:v>
                </c:pt>
                <c:pt idx="47843">
                  <c:v>0.65086185185185186</c:v>
                </c:pt>
                <c:pt idx="47844">
                  <c:v>0.65086299768518519</c:v>
                </c:pt>
                <c:pt idx="47845">
                  <c:v>0.65086416666666658</c:v>
                </c:pt>
                <c:pt idx="47846">
                  <c:v>0.65086532407407416</c:v>
                </c:pt>
                <c:pt idx="47847">
                  <c:v>0.65086648148148152</c:v>
                </c:pt>
                <c:pt idx="47848">
                  <c:v>0.65086763888888888</c:v>
                </c:pt>
                <c:pt idx="47849">
                  <c:v>0.6508687847222222</c:v>
                </c:pt>
                <c:pt idx="47850">
                  <c:v>0.65086994212962967</c:v>
                </c:pt>
                <c:pt idx="47851">
                  <c:v>0.65087111111111118</c:v>
                </c:pt>
                <c:pt idx="47852">
                  <c:v>0.65087226851851854</c:v>
                </c:pt>
                <c:pt idx="47853">
                  <c:v>0.65087361111111119</c:v>
                </c:pt>
                <c:pt idx="47854">
                  <c:v>0.65087460648148143</c:v>
                </c:pt>
                <c:pt idx="47855">
                  <c:v>0.65087675925925925</c:v>
                </c:pt>
                <c:pt idx="47856">
                  <c:v>0.65087694444444444</c:v>
                </c:pt>
                <c:pt idx="47857">
                  <c:v>0.65087825231481478</c:v>
                </c:pt>
                <c:pt idx="47858">
                  <c:v>0.65087997685185184</c:v>
                </c:pt>
                <c:pt idx="47859">
                  <c:v>0.65088049768518519</c:v>
                </c:pt>
                <c:pt idx="47860">
                  <c:v>0.65088203703703706</c:v>
                </c:pt>
                <c:pt idx="47861">
                  <c:v>0.65088269675925925</c:v>
                </c:pt>
                <c:pt idx="47862">
                  <c:v>0.65088384259259258</c:v>
                </c:pt>
                <c:pt idx="47863">
                  <c:v>0.65088500000000005</c:v>
                </c:pt>
                <c:pt idx="47864">
                  <c:v>0.65088615740740741</c:v>
                </c:pt>
                <c:pt idx="47865">
                  <c:v>0.65088731481481477</c:v>
                </c:pt>
                <c:pt idx="47866">
                  <c:v>0.65088847222222224</c:v>
                </c:pt>
                <c:pt idx="47867">
                  <c:v>0.6508896296296296</c:v>
                </c:pt>
                <c:pt idx="47868">
                  <c:v>0.65089077546296303</c:v>
                </c:pt>
                <c:pt idx="47869">
                  <c:v>0.65089194444444443</c:v>
                </c:pt>
                <c:pt idx="47870">
                  <c:v>0.65089310185185179</c:v>
                </c:pt>
                <c:pt idx="47871">
                  <c:v>0.65089493055555558</c:v>
                </c:pt>
                <c:pt idx="47872">
                  <c:v>0.65089557870370363</c:v>
                </c:pt>
                <c:pt idx="47873">
                  <c:v>0.6508973032407408</c:v>
                </c:pt>
                <c:pt idx="47874">
                  <c:v>0.65089834490740739</c:v>
                </c:pt>
                <c:pt idx="47875">
                  <c:v>0.65089890046296295</c:v>
                </c:pt>
                <c:pt idx="47876">
                  <c:v>0.65090019675925925</c:v>
                </c:pt>
                <c:pt idx="47877">
                  <c:v>0.65090134259259258</c:v>
                </c:pt>
                <c:pt idx="47878">
                  <c:v>0.65090268518518513</c:v>
                </c:pt>
                <c:pt idx="47879">
                  <c:v>0.65090556712962966</c:v>
                </c:pt>
                <c:pt idx="47880">
                  <c:v>0.65090592592592589</c:v>
                </c:pt>
                <c:pt idx="47881">
                  <c:v>0.65090703703703712</c:v>
                </c:pt>
                <c:pt idx="47882">
                  <c:v>0.65090818287037033</c:v>
                </c:pt>
                <c:pt idx="47883">
                  <c:v>0.65090935185185184</c:v>
                </c:pt>
                <c:pt idx="47884">
                  <c:v>0.65091049768518516</c:v>
                </c:pt>
                <c:pt idx="47885">
                  <c:v>0.65091170138888887</c:v>
                </c:pt>
                <c:pt idx="47886">
                  <c:v>0.65091282407407414</c:v>
                </c:pt>
                <c:pt idx="47887">
                  <c:v>0.65091396990740735</c:v>
                </c:pt>
                <c:pt idx="47888">
                  <c:v>0.65091513888888886</c:v>
                </c:pt>
                <c:pt idx="47889">
                  <c:v>0.65091629629629633</c:v>
                </c:pt>
                <c:pt idx="47890">
                  <c:v>0.65091745370370369</c:v>
                </c:pt>
                <c:pt idx="47891">
                  <c:v>0.650919386574074</c:v>
                </c:pt>
                <c:pt idx="47892">
                  <c:v>0.65092050925925926</c:v>
                </c:pt>
                <c:pt idx="47893">
                  <c:v>0.65092094907407405</c:v>
                </c:pt>
                <c:pt idx="47894">
                  <c:v>0.65092349537037042</c:v>
                </c:pt>
                <c:pt idx="47895">
                  <c:v>0.6509240277777778</c:v>
                </c:pt>
                <c:pt idx="47896">
                  <c:v>0.65092446759259259</c:v>
                </c:pt>
                <c:pt idx="47897">
                  <c:v>0.65092583333333331</c:v>
                </c:pt>
                <c:pt idx="47898">
                  <c:v>0.65092785879629633</c:v>
                </c:pt>
                <c:pt idx="47899">
                  <c:v>0.65092854166666669</c:v>
                </c:pt>
                <c:pt idx="47900">
                  <c:v>0.65092986111111106</c:v>
                </c:pt>
                <c:pt idx="47901">
                  <c:v>0.65093107638888892</c:v>
                </c:pt>
                <c:pt idx="47902">
                  <c:v>0.65093134259259255</c:v>
                </c:pt>
                <c:pt idx="47903">
                  <c:v>0.65093250000000002</c:v>
                </c:pt>
                <c:pt idx="47904">
                  <c:v>0.65093365740740738</c:v>
                </c:pt>
                <c:pt idx="47905">
                  <c:v>0.65093481481481474</c:v>
                </c:pt>
                <c:pt idx="47906">
                  <c:v>0.65093597222222221</c:v>
                </c:pt>
                <c:pt idx="47907">
                  <c:v>0.65093712962962968</c:v>
                </c:pt>
                <c:pt idx="47908">
                  <c:v>0.65093827546296301</c:v>
                </c:pt>
                <c:pt idx="47909">
                  <c:v>0.6509394444444444</c:v>
                </c:pt>
                <c:pt idx="47910">
                  <c:v>0.65094060185185176</c:v>
                </c:pt>
                <c:pt idx="47911">
                  <c:v>0.65094175925925923</c:v>
                </c:pt>
                <c:pt idx="47912">
                  <c:v>0.65094305555555554</c:v>
                </c:pt>
                <c:pt idx="47913">
                  <c:v>0.65094498842592585</c:v>
                </c:pt>
                <c:pt idx="47914">
                  <c:v>0.6509459490740741</c:v>
                </c:pt>
                <c:pt idx="47915">
                  <c:v>0.65094652777777773</c:v>
                </c:pt>
                <c:pt idx="47916">
                  <c:v>0.6509485416666666</c:v>
                </c:pt>
                <c:pt idx="47917">
                  <c:v>0.65094972222222214</c:v>
                </c:pt>
                <c:pt idx="47918">
                  <c:v>0.65095005787037041</c:v>
                </c:pt>
                <c:pt idx="47919">
                  <c:v>0.65095192129629631</c:v>
                </c:pt>
                <c:pt idx="47920">
                  <c:v>0.65095290509259263</c:v>
                </c:pt>
                <c:pt idx="47921">
                  <c:v>0.65095347222222222</c:v>
                </c:pt>
                <c:pt idx="47922">
                  <c:v>0.65095543981481485</c:v>
                </c:pt>
                <c:pt idx="47923">
                  <c:v>0.65095622685185184</c:v>
                </c:pt>
                <c:pt idx="47924">
                  <c:v>0.65095680555555557</c:v>
                </c:pt>
                <c:pt idx="47925">
                  <c:v>0.65095797453703708</c:v>
                </c:pt>
                <c:pt idx="47926">
                  <c:v>0.6509591203703704</c:v>
                </c:pt>
                <c:pt idx="47927">
                  <c:v>0.65096026620370362</c:v>
                </c:pt>
                <c:pt idx="47928">
                  <c:v>0.65096143518518512</c:v>
                </c:pt>
                <c:pt idx="47929">
                  <c:v>0.65096259259259259</c:v>
                </c:pt>
                <c:pt idx="47930">
                  <c:v>0.65096374999999995</c:v>
                </c:pt>
                <c:pt idx="47931">
                  <c:v>0.65096490740740742</c:v>
                </c:pt>
                <c:pt idx="47932">
                  <c:v>0.65096606481481478</c:v>
                </c:pt>
                <c:pt idx="47933">
                  <c:v>0.65096722222222225</c:v>
                </c:pt>
                <c:pt idx="47934">
                  <c:v>0.65096932870370372</c:v>
                </c:pt>
                <c:pt idx="47935">
                  <c:v>0.65096974537037033</c:v>
                </c:pt>
                <c:pt idx="47936">
                  <c:v>0.650970775462963</c:v>
                </c:pt>
                <c:pt idx="47937">
                  <c:v>0.65097265046296293</c:v>
                </c:pt>
                <c:pt idx="47938">
                  <c:v>0.65097326388888888</c:v>
                </c:pt>
                <c:pt idx="47939">
                  <c:v>0.65097437499999999</c:v>
                </c:pt>
                <c:pt idx="47940">
                  <c:v>0.65097653935185185</c:v>
                </c:pt>
                <c:pt idx="47941">
                  <c:v>0.65097685185185183</c:v>
                </c:pt>
                <c:pt idx="47942">
                  <c:v>0.65097787037037036</c:v>
                </c:pt>
                <c:pt idx="47943">
                  <c:v>0.65097945601851848</c:v>
                </c:pt>
                <c:pt idx="47944">
                  <c:v>0.65097998842592597</c:v>
                </c:pt>
                <c:pt idx="47945">
                  <c:v>0.65098109953703709</c:v>
                </c:pt>
                <c:pt idx="47946">
                  <c:v>0.65098226851851859</c:v>
                </c:pt>
                <c:pt idx="47947">
                  <c:v>0.65098341435185181</c:v>
                </c:pt>
                <c:pt idx="47948">
                  <c:v>0.65098457175925928</c:v>
                </c:pt>
                <c:pt idx="47949">
                  <c:v>0.65098574074074067</c:v>
                </c:pt>
                <c:pt idx="47950">
                  <c:v>0.65098689814814814</c:v>
                </c:pt>
                <c:pt idx="47951">
                  <c:v>0.65098805555555561</c:v>
                </c:pt>
                <c:pt idx="47952">
                  <c:v>0.65098921296296297</c:v>
                </c:pt>
                <c:pt idx="47953">
                  <c:v>0.65099037037037033</c:v>
                </c:pt>
                <c:pt idx="47954">
                  <c:v>0.6509915277777778</c:v>
                </c:pt>
                <c:pt idx="47955">
                  <c:v>0.65099271990740737</c:v>
                </c:pt>
                <c:pt idx="47956">
                  <c:v>0.65099509259259258</c:v>
                </c:pt>
                <c:pt idx="47957">
                  <c:v>0.6509953819444444</c:v>
                </c:pt>
                <c:pt idx="47958">
                  <c:v>0.65099634259259265</c:v>
                </c:pt>
                <c:pt idx="47959">
                  <c:v>0.65099822916666672</c:v>
                </c:pt>
                <c:pt idx="47960">
                  <c:v>0.65099873842592593</c:v>
                </c:pt>
                <c:pt idx="47961">
                  <c:v>0.65100024305555559</c:v>
                </c:pt>
                <c:pt idx="47962">
                  <c:v>0.65100170138888891</c:v>
                </c:pt>
                <c:pt idx="47963">
                  <c:v>0.65100202546296293</c:v>
                </c:pt>
                <c:pt idx="47964">
                  <c:v>0.65100388888888883</c:v>
                </c:pt>
                <c:pt idx="47965">
                  <c:v>0.6510050462962963</c:v>
                </c:pt>
                <c:pt idx="47966">
                  <c:v>0.65100541666666667</c:v>
                </c:pt>
                <c:pt idx="47967">
                  <c:v>0.65100657407407403</c:v>
                </c:pt>
                <c:pt idx="47968">
                  <c:v>0.65100771990740747</c:v>
                </c:pt>
                <c:pt idx="47969">
                  <c:v>0.65100888888888886</c:v>
                </c:pt>
                <c:pt idx="47970">
                  <c:v>0.65101004629629622</c:v>
                </c:pt>
                <c:pt idx="47971">
                  <c:v>0.65101120370370369</c:v>
                </c:pt>
                <c:pt idx="47972">
                  <c:v>0.65101236111111116</c:v>
                </c:pt>
                <c:pt idx="47973">
                  <c:v>0.65101351851851852</c:v>
                </c:pt>
                <c:pt idx="47974">
                  <c:v>0.65101467592592588</c:v>
                </c:pt>
                <c:pt idx="47975">
                  <c:v>0.65101583333333324</c:v>
                </c:pt>
                <c:pt idx="47976">
                  <c:v>0.65101699074074082</c:v>
                </c:pt>
                <c:pt idx="47977">
                  <c:v>0.65101824074074077</c:v>
                </c:pt>
                <c:pt idx="47978">
                  <c:v>0.65102032407407406</c:v>
                </c:pt>
                <c:pt idx="47979">
                  <c:v>0.65102053240740743</c:v>
                </c:pt>
                <c:pt idx="47980">
                  <c:v>0.65102174768518517</c:v>
                </c:pt>
                <c:pt idx="47981">
                  <c:v>0.65102344907407406</c:v>
                </c:pt>
                <c:pt idx="47982">
                  <c:v>0.65102398148148155</c:v>
                </c:pt>
                <c:pt idx="47983">
                  <c:v>0.65102577546296292</c:v>
                </c:pt>
                <c:pt idx="47984">
                  <c:v>0.651026238425926</c:v>
                </c:pt>
                <c:pt idx="47985">
                  <c:v>0.65102740740740739</c:v>
                </c:pt>
                <c:pt idx="47986">
                  <c:v>0.65102856481481486</c:v>
                </c:pt>
                <c:pt idx="47987">
                  <c:v>0.65102972222222222</c:v>
                </c:pt>
                <c:pt idx="47988">
                  <c:v>0.65103087962962958</c:v>
                </c:pt>
                <c:pt idx="47989">
                  <c:v>0.65103202546296302</c:v>
                </c:pt>
                <c:pt idx="47990">
                  <c:v>0.65103319444444441</c:v>
                </c:pt>
                <c:pt idx="47991">
                  <c:v>0.65103435185185188</c:v>
                </c:pt>
                <c:pt idx="47992">
                  <c:v>0.65103550925925924</c:v>
                </c:pt>
                <c:pt idx="47993">
                  <c:v>0.65103666666666671</c:v>
                </c:pt>
                <c:pt idx="47994">
                  <c:v>0.65103895833333336</c:v>
                </c:pt>
                <c:pt idx="47995">
                  <c:v>0.65103931712962959</c:v>
                </c:pt>
                <c:pt idx="47996">
                  <c:v>0.65104016203703707</c:v>
                </c:pt>
                <c:pt idx="47997">
                  <c:v>0.65104146990740741</c:v>
                </c:pt>
                <c:pt idx="47998">
                  <c:v>0.65104277777777775</c:v>
                </c:pt>
                <c:pt idx="47999">
                  <c:v>0.65104388888888887</c:v>
                </c:pt>
                <c:pt idx="48000">
                  <c:v>0.6510448148148148</c:v>
                </c:pt>
                <c:pt idx="48001">
                  <c:v>0.65104630787037032</c:v>
                </c:pt>
                <c:pt idx="48002">
                  <c:v>0.65104741898148155</c:v>
                </c:pt>
                <c:pt idx="48003">
                  <c:v>0.65104843749999997</c:v>
                </c:pt>
                <c:pt idx="48004">
                  <c:v>0.65104939814814811</c:v>
                </c:pt>
                <c:pt idx="48005">
                  <c:v>0.65105054398148143</c:v>
                </c:pt>
                <c:pt idx="48006">
                  <c:v>0.65105178240740746</c:v>
                </c:pt>
                <c:pt idx="48007">
                  <c:v>0.65105285879629626</c:v>
                </c:pt>
                <c:pt idx="48008">
                  <c:v>0.65105402777777777</c:v>
                </c:pt>
                <c:pt idx="48009">
                  <c:v>0.65105518518518513</c:v>
                </c:pt>
                <c:pt idx="48010">
                  <c:v>0.6510563425925926</c:v>
                </c:pt>
                <c:pt idx="48011">
                  <c:v>0.65105750000000007</c:v>
                </c:pt>
                <c:pt idx="48012">
                  <c:v>0.65105865740740743</c:v>
                </c:pt>
                <c:pt idx="48013">
                  <c:v>0.65105981481481479</c:v>
                </c:pt>
                <c:pt idx="48014">
                  <c:v>0.65106107638888888</c:v>
                </c:pt>
                <c:pt idx="48015">
                  <c:v>0.65106408564814811</c:v>
                </c:pt>
                <c:pt idx="48016">
                  <c:v>0.65106422453703705</c:v>
                </c:pt>
                <c:pt idx="48017">
                  <c:v>0.65106511574074066</c:v>
                </c:pt>
                <c:pt idx="48018">
                  <c:v>0.65106615740740748</c:v>
                </c:pt>
                <c:pt idx="48019">
                  <c:v>0.65106753472222223</c:v>
                </c:pt>
                <c:pt idx="48020">
                  <c:v>0.65106800925925923</c:v>
                </c:pt>
                <c:pt idx="48021">
                  <c:v>0.65106974537037032</c:v>
                </c:pt>
                <c:pt idx="48022">
                  <c:v>0.65107099537037039</c:v>
                </c:pt>
                <c:pt idx="48023">
                  <c:v>0.65107138888888894</c:v>
                </c:pt>
                <c:pt idx="48024">
                  <c:v>0.6510725462962963</c:v>
                </c:pt>
                <c:pt idx="48025">
                  <c:v>0.65107370370370365</c:v>
                </c:pt>
                <c:pt idx="48026">
                  <c:v>0.65107486111111113</c:v>
                </c:pt>
                <c:pt idx="48027">
                  <c:v>0.65107603009259252</c:v>
                </c:pt>
                <c:pt idx="48028">
                  <c:v>0.65107717592592596</c:v>
                </c:pt>
                <c:pt idx="48029">
                  <c:v>0.65107832175925928</c:v>
                </c:pt>
                <c:pt idx="48030">
                  <c:v>0.65107949074074067</c:v>
                </c:pt>
                <c:pt idx="48031">
                  <c:v>0.65108064814814814</c:v>
                </c:pt>
                <c:pt idx="48032">
                  <c:v>0.65108180555555561</c:v>
                </c:pt>
                <c:pt idx="48033">
                  <c:v>0.65108300925925922</c:v>
                </c:pt>
                <c:pt idx="48034">
                  <c:v>0.65108467592592589</c:v>
                </c:pt>
                <c:pt idx="48035">
                  <c:v>0.65108571759259259</c:v>
                </c:pt>
                <c:pt idx="48036">
                  <c:v>0.65108648148148152</c:v>
                </c:pt>
                <c:pt idx="48037">
                  <c:v>0.65108785879629627</c:v>
                </c:pt>
                <c:pt idx="48038">
                  <c:v>0.65108924768518517</c:v>
                </c:pt>
                <c:pt idx="48039">
                  <c:v>0.65109105324074079</c:v>
                </c:pt>
                <c:pt idx="48040">
                  <c:v>0.65109225694444439</c:v>
                </c:pt>
                <c:pt idx="48041">
                  <c:v>0.65109275462962957</c:v>
                </c:pt>
                <c:pt idx="48042">
                  <c:v>0.65109405092592587</c:v>
                </c:pt>
                <c:pt idx="48043">
                  <c:v>0.65109537037037035</c:v>
                </c:pt>
                <c:pt idx="48044">
                  <c:v>0.65109569444444437</c:v>
                </c:pt>
                <c:pt idx="48045">
                  <c:v>0.65109685185185184</c:v>
                </c:pt>
                <c:pt idx="48046">
                  <c:v>0.65109800925925931</c:v>
                </c:pt>
                <c:pt idx="48047">
                  <c:v>0.65109917824074071</c:v>
                </c:pt>
                <c:pt idx="48048">
                  <c:v>0.6511003125</c:v>
                </c:pt>
                <c:pt idx="48049">
                  <c:v>0.6511014814814815</c:v>
                </c:pt>
                <c:pt idx="48050">
                  <c:v>0.65110263888888886</c:v>
                </c:pt>
                <c:pt idx="48051">
                  <c:v>0.65110379629629633</c:v>
                </c:pt>
                <c:pt idx="48052">
                  <c:v>0.65110495370370369</c:v>
                </c:pt>
                <c:pt idx="48053">
                  <c:v>0.65110613425925923</c:v>
                </c:pt>
                <c:pt idx="48054">
                  <c:v>0.6511074189814815</c:v>
                </c:pt>
                <c:pt idx="48055">
                  <c:v>0.65110875000000001</c:v>
                </c:pt>
                <c:pt idx="48056">
                  <c:v>0.65111089120370369</c:v>
                </c:pt>
                <c:pt idx="48057">
                  <c:v>0.65111135416666666</c:v>
                </c:pt>
                <c:pt idx="48058">
                  <c:v>0.65111210648148155</c:v>
                </c:pt>
                <c:pt idx="48059">
                  <c:v>0.65111337962962967</c:v>
                </c:pt>
                <c:pt idx="48060">
                  <c:v>0.65111436342592599</c:v>
                </c:pt>
                <c:pt idx="48061">
                  <c:v>0.65111615740740747</c:v>
                </c:pt>
                <c:pt idx="48062">
                  <c:v>0.6511165162037037</c:v>
                </c:pt>
                <c:pt idx="48063">
                  <c:v>0.6511176851851852</c:v>
                </c:pt>
                <c:pt idx="48064">
                  <c:v>0.65111884259259256</c:v>
                </c:pt>
                <c:pt idx="48065">
                  <c:v>0.65111999999999992</c:v>
                </c:pt>
                <c:pt idx="48066">
                  <c:v>0.65112114583333336</c:v>
                </c:pt>
                <c:pt idx="48067">
                  <c:v>0.65112230324074072</c:v>
                </c:pt>
                <c:pt idx="48068">
                  <c:v>0.65112347222222222</c:v>
                </c:pt>
                <c:pt idx="48069">
                  <c:v>0.65112462962962958</c:v>
                </c:pt>
                <c:pt idx="48070">
                  <c:v>0.65112578703703694</c:v>
                </c:pt>
                <c:pt idx="48071">
                  <c:v>0.65112694444444452</c:v>
                </c:pt>
                <c:pt idx="48072">
                  <c:v>0.65112811342592591</c:v>
                </c:pt>
                <c:pt idx="48073">
                  <c:v>0.65112935185185183</c:v>
                </c:pt>
                <c:pt idx="48074">
                  <c:v>0.65113074074074073</c:v>
                </c:pt>
                <c:pt idx="48075">
                  <c:v>0.65113214120370377</c:v>
                </c:pt>
                <c:pt idx="48076">
                  <c:v>0.65113317129629633</c:v>
                </c:pt>
                <c:pt idx="48077">
                  <c:v>0.65113450231481484</c:v>
                </c:pt>
                <c:pt idx="48078">
                  <c:v>0.65113554398148143</c:v>
                </c:pt>
                <c:pt idx="48079">
                  <c:v>0.65113621527777776</c:v>
                </c:pt>
                <c:pt idx="48080">
                  <c:v>0.65113833333333337</c:v>
                </c:pt>
                <c:pt idx="48081">
                  <c:v>0.65113903935185191</c:v>
                </c:pt>
                <c:pt idx="48082">
                  <c:v>0.65113967592592592</c:v>
                </c:pt>
                <c:pt idx="48083">
                  <c:v>0.65114083333333328</c:v>
                </c:pt>
                <c:pt idx="48084">
                  <c:v>0.65114199074074075</c:v>
                </c:pt>
                <c:pt idx="48085">
                  <c:v>0.65114314814814811</c:v>
                </c:pt>
                <c:pt idx="48086">
                  <c:v>0.65114429398148144</c:v>
                </c:pt>
                <c:pt idx="48087">
                  <c:v>0.65114546296296294</c:v>
                </c:pt>
                <c:pt idx="48088">
                  <c:v>0.65114660879629638</c:v>
                </c:pt>
                <c:pt idx="48089">
                  <c:v>0.65114777777777777</c:v>
                </c:pt>
                <c:pt idx="48090">
                  <c:v>0.65114893518518513</c:v>
                </c:pt>
                <c:pt idx="48091">
                  <c:v>0.65115008101851846</c:v>
                </c:pt>
                <c:pt idx="48092">
                  <c:v>0.6511513541666667</c:v>
                </c:pt>
                <c:pt idx="48093">
                  <c:v>0.65115259259259262</c:v>
                </c:pt>
                <c:pt idx="48094">
                  <c:v>0.65115400462962958</c:v>
                </c:pt>
                <c:pt idx="48095">
                  <c:v>0.65115540509259251</c:v>
                </c:pt>
                <c:pt idx="48096">
                  <c:v>0.65115631944444452</c:v>
                </c:pt>
                <c:pt idx="48097">
                  <c:v>0.65115712962962968</c:v>
                </c:pt>
                <c:pt idx="48098">
                  <c:v>0.65115899305555558</c:v>
                </c:pt>
                <c:pt idx="48099">
                  <c:v>0.65116002314814814</c:v>
                </c:pt>
                <c:pt idx="48100">
                  <c:v>0.65116065972222226</c:v>
                </c:pt>
                <c:pt idx="48101">
                  <c:v>0.65116165509259261</c:v>
                </c:pt>
                <c:pt idx="48102">
                  <c:v>0.65116282407407411</c:v>
                </c:pt>
                <c:pt idx="48103">
                  <c:v>0.65116396990740744</c:v>
                </c:pt>
                <c:pt idx="48104">
                  <c:v>0.65116513888888883</c:v>
                </c:pt>
                <c:pt idx="48105">
                  <c:v>0.6511662962962963</c:v>
                </c:pt>
                <c:pt idx="48106">
                  <c:v>0.65116745370370377</c:v>
                </c:pt>
                <c:pt idx="48107">
                  <c:v>0.65116861111111113</c:v>
                </c:pt>
                <c:pt idx="48108">
                  <c:v>0.65116975694444446</c:v>
                </c:pt>
                <c:pt idx="48109">
                  <c:v>0.65117092592592585</c:v>
                </c:pt>
                <c:pt idx="48110">
                  <c:v>0.65117208333333332</c:v>
                </c:pt>
                <c:pt idx="48111">
                  <c:v>0.65117328703703703</c:v>
                </c:pt>
                <c:pt idx="48112">
                  <c:v>0.65117439814814815</c:v>
                </c:pt>
                <c:pt idx="48113">
                  <c:v>0.65117695601851855</c:v>
                </c:pt>
                <c:pt idx="48114">
                  <c:v>0.65117732638888881</c:v>
                </c:pt>
                <c:pt idx="48115">
                  <c:v>0.65117793981481475</c:v>
                </c:pt>
                <c:pt idx="48116">
                  <c:v>0.65117930555555559</c:v>
                </c:pt>
                <c:pt idx="48117">
                  <c:v>0.65118040509259256</c:v>
                </c:pt>
                <c:pt idx="48118">
                  <c:v>0.65118143518518523</c:v>
                </c:pt>
                <c:pt idx="48119">
                  <c:v>0.65118293981481479</c:v>
                </c:pt>
                <c:pt idx="48120">
                  <c:v>0.65118368055555553</c:v>
                </c:pt>
                <c:pt idx="48121">
                  <c:v>0.65118481481481483</c:v>
                </c:pt>
                <c:pt idx="48122">
                  <c:v>0.65118597222222219</c:v>
                </c:pt>
                <c:pt idx="48123">
                  <c:v>0.65118712962962966</c:v>
                </c:pt>
                <c:pt idx="48124">
                  <c:v>0.65118828703703702</c:v>
                </c:pt>
                <c:pt idx="48125">
                  <c:v>0.65118944444444438</c:v>
                </c:pt>
                <c:pt idx="48126">
                  <c:v>0.65119060185185185</c:v>
                </c:pt>
                <c:pt idx="48127">
                  <c:v>0.65119187500000009</c:v>
                </c:pt>
                <c:pt idx="48128">
                  <c:v>0.65119291666666668</c:v>
                </c:pt>
                <c:pt idx="48129">
                  <c:v>0.65119407407407404</c:v>
                </c:pt>
                <c:pt idx="48130">
                  <c:v>0.65119546296296293</c:v>
                </c:pt>
                <c:pt idx="48131">
                  <c:v>0.65119648148148146</c:v>
                </c:pt>
                <c:pt idx="48132">
                  <c:v>0.65119817129629631</c:v>
                </c:pt>
                <c:pt idx="48133">
                  <c:v>0.65119937499999991</c:v>
                </c:pt>
                <c:pt idx="48134">
                  <c:v>0.65119989583333338</c:v>
                </c:pt>
                <c:pt idx="48135">
                  <c:v>0.65120193287037043</c:v>
                </c:pt>
                <c:pt idx="48136">
                  <c:v>0.65120321759259259</c:v>
                </c:pt>
                <c:pt idx="48137">
                  <c:v>0.6512035995370371</c:v>
                </c:pt>
                <c:pt idx="48138">
                  <c:v>0.65120531250000002</c:v>
                </c:pt>
                <c:pt idx="48139">
                  <c:v>0.65120637731481479</c:v>
                </c:pt>
                <c:pt idx="48140">
                  <c:v>0.65120690972222228</c:v>
                </c:pt>
                <c:pt idx="48141">
                  <c:v>0.65120795138888887</c:v>
                </c:pt>
                <c:pt idx="48142">
                  <c:v>0.65120910879629623</c:v>
                </c:pt>
                <c:pt idx="48143">
                  <c:v>0.65121027777777774</c:v>
                </c:pt>
                <c:pt idx="48144">
                  <c:v>0.65121142361111117</c:v>
                </c:pt>
                <c:pt idx="48145">
                  <c:v>0.65121259259259257</c:v>
                </c:pt>
                <c:pt idx="48146">
                  <c:v>0.65121375000000004</c:v>
                </c:pt>
                <c:pt idx="48147">
                  <c:v>0.65121489583333325</c:v>
                </c:pt>
                <c:pt idx="48148">
                  <c:v>0.65121606481481475</c:v>
                </c:pt>
                <c:pt idx="48149">
                  <c:v>0.65121721064814819</c:v>
                </c:pt>
                <c:pt idx="48150">
                  <c:v>0.65121837962962958</c:v>
                </c:pt>
                <c:pt idx="48151">
                  <c:v>0.65121969907407407</c:v>
                </c:pt>
                <c:pt idx="48152">
                  <c:v>0.65122078703703712</c:v>
                </c:pt>
                <c:pt idx="48153">
                  <c:v>0.65122311342592598</c:v>
                </c:pt>
                <c:pt idx="48154">
                  <c:v>0.65122334490740741</c:v>
                </c:pt>
                <c:pt idx="48155">
                  <c:v>0.65122478009259266</c:v>
                </c:pt>
                <c:pt idx="48156">
                  <c:v>0.65122616898148145</c:v>
                </c:pt>
                <c:pt idx="48157">
                  <c:v>0.65122652777777779</c:v>
                </c:pt>
                <c:pt idx="48158">
                  <c:v>0.65122836805555562</c:v>
                </c:pt>
                <c:pt idx="48159">
                  <c:v>0.65122928240740741</c:v>
                </c:pt>
                <c:pt idx="48160">
                  <c:v>0.65122995370370362</c:v>
                </c:pt>
                <c:pt idx="48161">
                  <c:v>0.65123109953703706</c:v>
                </c:pt>
                <c:pt idx="48162">
                  <c:v>0.65123226851851856</c:v>
                </c:pt>
                <c:pt idx="48163">
                  <c:v>0.65123342592592592</c:v>
                </c:pt>
                <c:pt idx="48164">
                  <c:v>0.65123458333333328</c:v>
                </c:pt>
                <c:pt idx="48165">
                  <c:v>0.65123575231481479</c:v>
                </c:pt>
                <c:pt idx="48166">
                  <c:v>0.65123688657407408</c:v>
                </c:pt>
                <c:pt idx="48167">
                  <c:v>0.65123804398148144</c:v>
                </c:pt>
                <c:pt idx="48168">
                  <c:v>0.65123921296296294</c:v>
                </c:pt>
                <c:pt idx="48169">
                  <c:v>0.65124035879629627</c:v>
                </c:pt>
                <c:pt idx="48170">
                  <c:v>0.65124156249999998</c:v>
                </c:pt>
                <c:pt idx="48171">
                  <c:v>0.65124296296296291</c:v>
                </c:pt>
                <c:pt idx="48172">
                  <c:v>0.65124409722222221</c:v>
                </c:pt>
                <c:pt idx="48173">
                  <c:v>0.65124531250000006</c:v>
                </c:pt>
                <c:pt idx="48174">
                  <c:v>0.65124689814814818</c:v>
                </c:pt>
                <c:pt idx="48175">
                  <c:v>0.65124746527777777</c:v>
                </c:pt>
                <c:pt idx="48176">
                  <c:v>0.65124968750000001</c:v>
                </c:pt>
                <c:pt idx="48177">
                  <c:v>0.65125052083333335</c:v>
                </c:pt>
                <c:pt idx="48178">
                  <c:v>0.65125105324074073</c:v>
                </c:pt>
                <c:pt idx="48179">
                  <c:v>0.65125194444444445</c:v>
                </c:pt>
                <c:pt idx="48180">
                  <c:v>0.65125309027777778</c:v>
                </c:pt>
                <c:pt idx="48181">
                  <c:v>0.65125425925925928</c:v>
                </c:pt>
                <c:pt idx="48182">
                  <c:v>0.65125540509259261</c:v>
                </c:pt>
                <c:pt idx="48183">
                  <c:v>0.65125658564814815</c:v>
                </c:pt>
                <c:pt idx="48184">
                  <c:v>0.65125773148148147</c:v>
                </c:pt>
                <c:pt idx="48185">
                  <c:v>0.65125890046296298</c:v>
                </c:pt>
                <c:pt idx="48186">
                  <c:v>0.6512600462962963</c:v>
                </c:pt>
                <c:pt idx="48187">
                  <c:v>0.65126119212962963</c:v>
                </c:pt>
                <c:pt idx="48188">
                  <c:v>0.6512623495370371</c:v>
                </c:pt>
                <c:pt idx="48189">
                  <c:v>0.65126369212962965</c:v>
                </c:pt>
                <c:pt idx="48190">
                  <c:v>0.65126564814814814</c:v>
                </c:pt>
                <c:pt idx="48191">
                  <c:v>0.65126609953703707</c:v>
                </c:pt>
                <c:pt idx="48192">
                  <c:v>0.65126748842592586</c:v>
                </c:pt>
                <c:pt idx="48193">
                  <c:v>0.65126923611111109</c:v>
                </c:pt>
                <c:pt idx="48194">
                  <c:v>0.65126986111111107</c:v>
                </c:pt>
                <c:pt idx="48195">
                  <c:v>0.65127083333333335</c:v>
                </c:pt>
                <c:pt idx="48196">
                  <c:v>0.65127332175925923</c:v>
                </c:pt>
                <c:pt idx="48197">
                  <c:v>0.65127379629629623</c:v>
                </c:pt>
                <c:pt idx="48198">
                  <c:v>0.65127401620370362</c:v>
                </c:pt>
                <c:pt idx="48199">
                  <c:v>0.65127509259259253</c:v>
                </c:pt>
                <c:pt idx="48200">
                  <c:v>0.65127625</c:v>
                </c:pt>
                <c:pt idx="48201">
                  <c:v>0.65127740740740747</c:v>
                </c:pt>
                <c:pt idx="48202">
                  <c:v>0.65127855324074069</c:v>
                </c:pt>
                <c:pt idx="48203">
                  <c:v>0.65127973379629633</c:v>
                </c:pt>
                <c:pt idx="48204">
                  <c:v>0.65128086805555552</c:v>
                </c:pt>
                <c:pt idx="48205">
                  <c:v>0.65128203703703702</c:v>
                </c:pt>
                <c:pt idx="48206">
                  <c:v>0.65128319444444449</c:v>
                </c:pt>
                <c:pt idx="48207">
                  <c:v>0.65128435185185185</c:v>
                </c:pt>
                <c:pt idx="48208">
                  <c:v>0.65128550925925921</c:v>
                </c:pt>
                <c:pt idx="48209">
                  <c:v>0.65128751157407405</c:v>
                </c:pt>
                <c:pt idx="48210">
                  <c:v>0.65128924768518526</c:v>
                </c:pt>
                <c:pt idx="48211">
                  <c:v>0.65128952546296293</c:v>
                </c:pt>
                <c:pt idx="48212">
                  <c:v>0.6512902430555555</c:v>
                </c:pt>
                <c:pt idx="48213">
                  <c:v>0.65129246527777784</c:v>
                </c:pt>
                <c:pt idx="48214">
                  <c:v>0.65129283564814811</c:v>
                </c:pt>
                <c:pt idx="48215">
                  <c:v>0.65129368055555548</c:v>
                </c:pt>
                <c:pt idx="48216">
                  <c:v>0.65129631944444444</c:v>
                </c:pt>
                <c:pt idx="48217">
                  <c:v>0.65129660879629636</c:v>
                </c:pt>
                <c:pt idx="48218">
                  <c:v>0.65129708333333336</c:v>
                </c:pt>
                <c:pt idx="48219">
                  <c:v>0.65129822916666669</c:v>
                </c:pt>
                <c:pt idx="48220">
                  <c:v>0.65129939814814808</c:v>
                </c:pt>
                <c:pt idx="48221">
                  <c:v>0.65130055555555555</c:v>
                </c:pt>
                <c:pt idx="48222">
                  <c:v>0.65130170138888888</c:v>
                </c:pt>
                <c:pt idx="48223">
                  <c:v>0.65130287037037038</c:v>
                </c:pt>
                <c:pt idx="48224">
                  <c:v>0.65130402777777774</c:v>
                </c:pt>
                <c:pt idx="48225">
                  <c:v>0.6513051851851851</c:v>
                </c:pt>
                <c:pt idx="48226">
                  <c:v>0.6513063541666666</c:v>
                </c:pt>
                <c:pt idx="48227">
                  <c:v>0.65130750000000004</c:v>
                </c:pt>
                <c:pt idx="48228">
                  <c:v>0.65130902777777777</c:v>
                </c:pt>
                <c:pt idx="48229">
                  <c:v>0.6513104282407407</c:v>
                </c:pt>
                <c:pt idx="48230">
                  <c:v>0.65131107638888897</c:v>
                </c:pt>
                <c:pt idx="48231">
                  <c:v>0.65131420138888885</c:v>
                </c:pt>
                <c:pt idx="48232">
                  <c:v>0.65131454861111104</c:v>
                </c:pt>
                <c:pt idx="48233">
                  <c:v>0.65131575231481476</c:v>
                </c:pt>
                <c:pt idx="48234">
                  <c:v>0.65131754629629635</c:v>
                </c:pt>
                <c:pt idx="48235">
                  <c:v>0.6513180092592592</c:v>
                </c:pt>
                <c:pt idx="48236">
                  <c:v>0.65131930555555551</c:v>
                </c:pt>
                <c:pt idx="48237">
                  <c:v>0.65132159722222227</c:v>
                </c:pt>
                <c:pt idx="48238">
                  <c:v>0.65132193287037032</c:v>
                </c:pt>
                <c:pt idx="48239">
                  <c:v>0.65132260416666665</c:v>
                </c:pt>
                <c:pt idx="48240">
                  <c:v>0.65132375000000009</c:v>
                </c:pt>
                <c:pt idx="48241">
                  <c:v>0.65132491898148148</c:v>
                </c:pt>
                <c:pt idx="48242">
                  <c:v>0.65132607638888884</c:v>
                </c:pt>
                <c:pt idx="48243">
                  <c:v>0.65132723379629631</c:v>
                </c:pt>
                <c:pt idx="48244">
                  <c:v>0.65132839120370367</c:v>
                </c:pt>
                <c:pt idx="48245">
                  <c:v>0.65132953703703711</c:v>
                </c:pt>
                <c:pt idx="48246">
                  <c:v>0.6513307060185185</c:v>
                </c:pt>
                <c:pt idx="48247">
                  <c:v>0.65133194444444442</c:v>
                </c:pt>
                <c:pt idx="48248">
                  <c:v>0.65133302083333333</c:v>
                </c:pt>
                <c:pt idx="48249">
                  <c:v>0.65133480324074067</c:v>
                </c:pt>
                <c:pt idx="48250">
                  <c:v>0.65133635416666669</c:v>
                </c:pt>
                <c:pt idx="48251">
                  <c:v>0.65133659722222226</c:v>
                </c:pt>
                <c:pt idx="48252">
                  <c:v>0.65133862268518516</c:v>
                </c:pt>
                <c:pt idx="48253">
                  <c:v>0.65133991898148147</c:v>
                </c:pt>
                <c:pt idx="48254">
                  <c:v>0.65134023148148146</c:v>
                </c:pt>
                <c:pt idx="48255">
                  <c:v>0.65134215277777774</c:v>
                </c:pt>
                <c:pt idx="48256">
                  <c:v>0.65134348379629625</c:v>
                </c:pt>
                <c:pt idx="48257">
                  <c:v>0.65134381944444442</c:v>
                </c:pt>
                <c:pt idx="48258">
                  <c:v>0.65134461805555555</c:v>
                </c:pt>
                <c:pt idx="48259">
                  <c:v>0.65134575231481484</c:v>
                </c:pt>
                <c:pt idx="48260">
                  <c:v>0.6513469097222222</c:v>
                </c:pt>
                <c:pt idx="48261">
                  <c:v>0.65134805555555553</c:v>
                </c:pt>
                <c:pt idx="48262">
                  <c:v>0.65134922453703703</c:v>
                </c:pt>
                <c:pt idx="48263">
                  <c:v>0.6513503819444445</c:v>
                </c:pt>
                <c:pt idx="48264">
                  <c:v>0.65135152777777772</c:v>
                </c:pt>
                <c:pt idx="48265">
                  <c:v>0.65135269675925922</c:v>
                </c:pt>
                <c:pt idx="48266">
                  <c:v>0.65135384259259266</c:v>
                </c:pt>
                <c:pt idx="48267">
                  <c:v>0.65135501157407405</c:v>
                </c:pt>
                <c:pt idx="48268">
                  <c:v>0.65135616898148152</c:v>
                </c:pt>
                <c:pt idx="48269">
                  <c:v>0.65135828703703702</c:v>
                </c:pt>
                <c:pt idx="48270">
                  <c:v>0.65135880787037037</c:v>
                </c:pt>
                <c:pt idx="48271">
                  <c:v>0.65135975694444448</c:v>
                </c:pt>
                <c:pt idx="48272">
                  <c:v>0.65136204861111102</c:v>
                </c:pt>
                <c:pt idx="48273">
                  <c:v>0.65136258101851852</c:v>
                </c:pt>
                <c:pt idx="48274">
                  <c:v>0.65136326388888888</c:v>
                </c:pt>
                <c:pt idx="48275">
                  <c:v>0.6513648495370371</c:v>
                </c:pt>
                <c:pt idx="48276">
                  <c:v>0.65136592592592601</c:v>
                </c:pt>
                <c:pt idx="48277">
                  <c:v>0.65136696759259261</c:v>
                </c:pt>
                <c:pt idx="48278">
                  <c:v>0.65136825231481477</c:v>
                </c:pt>
                <c:pt idx="48279">
                  <c:v>0.6513690509259259</c:v>
                </c:pt>
                <c:pt idx="48280">
                  <c:v>0.65137005787037039</c:v>
                </c:pt>
                <c:pt idx="48281">
                  <c:v>0.65137121527777775</c:v>
                </c:pt>
                <c:pt idx="48282">
                  <c:v>0.65137238425925925</c:v>
                </c:pt>
                <c:pt idx="48283">
                  <c:v>0.65137351851851855</c:v>
                </c:pt>
                <c:pt idx="48284">
                  <c:v>0.65137467592592591</c:v>
                </c:pt>
                <c:pt idx="48285">
                  <c:v>0.65137584490740741</c:v>
                </c:pt>
                <c:pt idx="48286">
                  <c:v>0.65137699074074074</c:v>
                </c:pt>
                <c:pt idx="48287">
                  <c:v>0.65137815972222224</c:v>
                </c:pt>
                <c:pt idx="48288">
                  <c:v>0.65137930555555557</c:v>
                </c:pt>
                <c:pt idx="48289">
                  <c:v>0.65138047453703707</c:v>
                </c:pt>
                <c:pt idx="48290">
                  <c:v>0.65138164351851857</c:v>
                </c:pt>
                <c:pt idx="48291">
                  <c:v>0.65138349537037032</c:v>
                </c:pt>
                <c:pt idx="48292">
                  <c:v>0.65138410879629627</c:v>
                </c:pt>
                <c:pt idx="48293">
                  <c:v>0.6513862037037037</c:v>
                </c:pt>
                <c:pt idx="48294">
                  <c:v>0.65138710648148146</c:v>
                </c:pt>
                <c:pt idx="48295">
                  <c:v>0.6513874652777778</c:v>
                </c:pt>
                <c:pt idx="48296">
                  <c:v>0.65138912037037033</c:v>
                </c:pt>
                <c:pt idx="48297">
                  <c:v>0.65138984953703705</c:v>
                </c:pt>
                <c:pt idx="48298">
                  <c:v>0.65139093749999999</c:v>
                </c:pt>
                <c:pt idx="48299">
                  <c:v>0.65139204861111111</c:v>
                </c:pt>
                <c:pt idx="48300">
                  <c:v>0.65139320601851847</c:v>
                </c:pt>
                <c:pt idx="48301">
                  <c:v>0.65139436342592594</c:v>
                </c:pt>
                <c:pt idx="48302">
                  <c:v>0.65139550925925926</c:v>
                </c:pt>
                <c:pt idx="48303">
                  <c:v>0.65139667824074077</c:v>
                </c:pt>
                <c:pt idx="48304">
                  <c:v>0.65139782407407409</c:v>
                </c:pt>
                <c:pt idx="48305">
                  <c:v>0.6513989930555556</c:v>
                </c:pt>
                <c:pt idx="48306">
                  <c:v>0.65140013888888892</c:v>
                </c:pt>
                <c:pt idx="48307">
                  <c:v>0.65140130787037032</c:v>
                </c:pt>
                <c:pt idx="48308">
                  <c:v>0.65140327546296295</c:v>
                </c:pt>
                <c:pt idx="48309">
                  <c:v>0.65140458333333329</c:v>
                </c:pt>
                <c:pt idx="48310">
                  <c:v>0.65140494212962963</c:v>
                </c:pt>
                <c:pt idx="48311">
                  <c:v>0.65140765046296301</c:v>
                </c:pt>
                <c:pt idx="48312">
                  <c:v>0.65140886574074075</c:v>
                </c:pt>
                <c:pt idx="48313">
                  <c:v>0.65141052083333328</c:v>
                </c:pt>
                <c:pt idx="48314">
                  <c:v>0.65141129629629635</c:v>
                </c:pt>
                <c:pt idx="48315">
                  <c:v>0.65141222222222228</c:v>
                </c:pt>
                <c:pt idx="48316">
                  <c:v>0.65141339120370367</c:v>
                </c:pt>
                <c:pt idx="48317">
                  <c:v>0.651414537037037</c:v>
                </c:pt>
                <c:pt idx="48318">
                  <c:v>0.65141569444444447</c:v>
                </c:pt>
                <c:pt idx="48319">
                  <c:v>0.65141686342592597</c:v>
                </c:pt>
                <c:pt idx="48320">
                  <c:v>0.6514180092592593</c:v>
                </c:pt>
                <c:pt idx="48321">
                  <c:v>0.65141916666666666</c:v>
                </c:pt>
                <c:pt idx="48322">
                  <c:v>0.65142042824074076</c:v>
                </c:pt>
                <c:pt idx="48323">
                  <c:v>0.65142148148148149</c:v>
                </c:pt>
                <c:pt idx="48324">
                  <c:v>0.65142263888888885</c:v>
                </c:pt>
                <c:pt idx="48325">
                  <c:v>0.65142388888888891</c:v>
                </c:pt>
                <c:pt idx="48326">
                  <c:v>0.65142521990740743</c:v>
                </c:pt>
                <c:pt idx="48327">
                  <c:v>0.65142622685185192</c:v>
                </c:pt>
                <c:pt idx="48328">
                  <c:v>0.65142866898148144</c:v>
                </c:pt>
                <c:pt idx="48329">
                  <c:v>0.65142906249999999</c:v>
                </c:pt>
                <c:pt idx="48330">
                  <c:v>0.65142975694444449</c:v>
                </c:pt>
                <c:pt idx="48331">
                  <c:v>0.65143145833333338</c:v>
                </c:pt>
                <c:pt idx="48332">
                  <c:v>0.65143254629629621</c:v>
                </c:pt>
                <c:pt idx="48333">
                  <c:v>0.65143305555555553</c:v>
                </c:pt>
                <c:pt idx="48334">
                  <c:v>0.65143504629629623</c:v>
                </c:pt>
                <c:pt idx="48335">
                  <c:v>0.65143535879629633</c:v>
                </c:pt>
                <c:pt idx="48336">
                  <c:v>0.65143652777777783</c:v>
                </c:pt>
                <c:pt idx="48337">
                  <c:v>0.65143769675925922</c:v>
                </c:pt>
                <c:pt idx="48338">
                  <c:v>0.65143884259259255</c:v>
                </c:pt>
                <c:pt idx="48339">
                  <c:v>0.65144000000000002</c:v>
                </c:pt>
                <c:pt idx="48340">
                  <c:v>0.65144115740740749</c:v>
                </c:pt>
                <c:pt idx="48341">
                  <c:v>0.65144231481481485</c:v>
                </c:pt>
                <c:pt idx="48342">
                  <c:v>0.65144347222222221</c:v>
                </c:pt>
                <c:pt idx="48343">
                  <c:v>0.65144462962962957</c:v>
                </c:pt>
                <c:pt idx="48344">
                  <c:v>0.65144578703703704</c:v>
                </c:pt>
                <c:pt idx="48345">
                  <c:v>0.65144765046296293</c:v>
                </c:pt>
                <c:pt idx="48346">
                  <c:v>0.65144815972222225</c:v>
                </c:pt>
                <c:pt idx="48347">
                  <c:v>0.65145141203703705</c:v>
                </c:pt>
                <c:pt idx="48348">
                  <c:v>0.65145271990740738</c:v>
                </c:pt>
                <c:pt idx="48349">
                  <c:v>0.6514535763888889</c:v>
                </c:pt>
                <c:pt idx="48350">
                  <c:v>0.65145511574074078</c:v>
                </c:pt>
                <c:pt idx="48351">
                  <c:v>0.6514555671296296</c:v>
                </c:pt>
                <c:pt idx="48352">
                  <c:v>0.65145687500000005</c:v>
                </c:pt>
                <c:pt idx="48353">
                  <c:v>0.65145822916666674</c:v>
                </c:pt>
                <c:pt idx="48354">
                  <c:v>0.6514588194444445</c:v>
                </c:pt>
                <c:pt idx="48355">
                  <c:v>0.65145975694444447</c:v>
                </c:pt>
                <c:pt idx="48356">
                  <c:v>0.65146090277777779</c:v>
                </c:pt>
                <c:pt idx="48357">
                  <c:v>0.65146206018518515</c:v>
                </c:pt>
                <c:pt idx="48358">
                  <c:v>0.65146321759259262</c:v>
                </c:pt>
                <c:pt idx="48359">
                  <c:v>0.65146437499999998</c:v>
                </c:pt>
                <c:pt idx="48360">
                  <c:v>0.65146552083333331</c:v>
                </c:pt>
                <c:pt idx="48361">
                  <c:v>0.65146668981481481</c:v>
                </c:pt>
                <c:pt idx="48362">
                  <c:v>0.65146784722222217</c:v>
                </c:pt>
                <c:pt idx="48363">
                  <c:v>0.65146900462962964</c:v>
                </c:pt>
                <c:pt idx="48364">
                  <c:v>0.651470162037037</c:v>
                </c:pt>
                <c:pt idx="48365">
                  <c:v>0.65147131944444447</c:v>
                </c:pt>
                <c:pt idx="48366">
                  <c:v>0.65147329861111114</c:v>
                </c:pt>
                <c:pt idx="48367">
                  <c:v>0.65147425925925917</c:v>
                </c:pt>
                <c:pt idx="48368">
                  <c:v>0.65147530092592598</c:v>
                </c:pt>
                <c:pt idx="48369">
                  <c:v>0.65147645833333334</c:v>
                </c:pt>
                <c:pt idx="48370">
                  <c:v>0.6514778356481481</c:v>
                </c:pt>
                <c:pt idx="48371">
                  <c:v>0.65147888888888883</c:v>
                </c:pt>
                <c:pt idx="48372">
                  <c:v>0.65148024305555552</c:v>
                </c:pt>
                <c:pt idx="48373">
                  <c:v>0.65148160879629624</c:v>
                </c:pt>
                <c:pt idx="48374">
                  <c:v>0.65148185185185181</c:v>
                </c:pt>
                <c:pt idx="48375">
                  <c:v>0.65148319444444447</c:v>
                </c:pt>
                <c:pt idx="48376">
                  <c:v>0.65148473379629634</c:v>
                </c:pt>
                <c:pt idx="48377">
                  <c:v>0.65148531249999997</c:v>
                </c:pt>
                <c:pt idx="48378">
                  <c:v>0.6514863657407407</c:v>
                </c:pt>
                <c:pt idx="48379">
                  <c:v>0.65148752314814806</c:v>
                </c:pt>
                <c:pt idx="48380">
                  <c:v>0.65148868055555564</c:v>
                </c:pt>
                <c:pt idx="48381">
                  <c:v>0.651489837962963</c:v>
                </c:pt>
                <c:pt idx="48382">
                  <c:v>0.65149099537037036</c:v>
                </c:pt>
                <c:pt idx="48383">
                  <c:v>0.65149215277777772</c:v>
                </c:pt>
                <c:pt idx="48384">
                  <c:v>0.65149331018518519</c:v>
                </c:pt>
                <c:pt idx="48385">
                  <c:v>0.65149446759259266</c:v>
                </c:pt>
                <c:pt idx="48386">
                  <c:v>0.65149562500000002</c:v>
                </c:pt>
                <c:pt idx="48387">
                  <c:v>0.65149678240740738</c:v>
                </c:pt>
                <c:pt idx="48388">
                  <c:v>0.65149957175925932</c:v>
                </c:pt>
                <c:pt idx="48389">
                  <c:v>0.65149986111111113</c:v>
                </c:pt>
                <c:pt idx="48390">
                  <c:v>0.65150035879629631</c:v>
                </c:pt>
                <c:pt idx="48391">
                  <c:v>0.65150285879629632</c:v>
                </c:pt>
                <c:pt idx="48392">
                  <c:v>0.65150296296296295</c:v>
                </c:pt>
                <c:pt idx="48393">
                  <c:v>0.65150421296296301</c:v>
                </c:pt>
                <c:pt idx="48394">
                  <c:v>0.65150597222222228</c:v>
                </c:pt>
                <c:pt idx="48395">
                  <c:v>0.6515062615740741</c:v>
                </c:pt>
                <c:pt idx="48396">
                  <c:v>0.65150747685185184</c:v>
                </c:pt>
                <c:pt idx="48397">
                  <c:v>0.65150924768518514</c:v>
                </c:pt>
                <c:pt idx="48398">
                  <c:v>0.65150973379629629</c:v>
                </c:pt>
                <c:pt idx="48399">
                  <c:v>0.65151067129629625</c:v>
                </c:pt>
                <c:pt idx="48400">
                  <c:v>0.65151182870370372</c:v>
                </c:pt>
                <c:pt idx="48401">
                  <c:v>0.65151298611111108</c:v>
                </c:pt>
                <c:pt idx="48402">
                  <c:v>0.65151414351851855</c:v>
                </c:pt>
                <c:pt idx="48403">
                  <c:v>0.65151530092592591</c:v>
                </c:pt>
                <c:pt idx="48404">
                  <c:v>0.65151645833333327</c:v>
                </c:pt>
                <c:pt idx="48405">
                  <c:v>0.65151761574074074</c:v>
                </c:pt>
                <c:pt idx="48406">
                  <c:v>0.65151878472222224</c:v>
                </c:pt>
                <c:pt idx="48407">
                  <c:v>0.65151993055555557</c:v>
                </c:pt>
                <c:pt idx="48408">
                  <c:v>0.65152108796296293</c:v>
                </c:pt>
                <c:pt idx="48409">
                  <c:v>0.65152339120370373</c:v>
                </c:pt>
                <c:pt idx="48410">
                  <c:v>0.65152386574074073</c:v>
                </c:pt>
                <c:pt idx="48411">
                  <c:v>0.651524675925926</c:v>
                </c:pt>
                <c:pt idx="48412">
                  <c:v>0.65152616898148141</c:v>
                </c:pt>
                <c:pt idx="48413">
                  <c:v>0.65152748842592589</c:v>
                </c:pt>
                <c:pt idx="48414">
                  <c:v>0.65152806712962963</c:v>
                </c:pt>
                <c:pt idx="48415">
                  <c:v>0.65152981481481476</c:v>
                </c:pt>
                <c:pt idx="48416">
                  <c:v>0.65153039351851849</c:v>
                </c:pt>
                <c:pt idx="48417">
                  <c:v>0.65153153935185182</c:v>
                </c:pt>
                <c:pt idx="48418">
                  <c:v>0.65153317129629629</c:v>
                </c:pt>
                <c:pt idx="48419">
                  <c:v>0.65153381944444444</c:v>
                </c:pt>
                <c:pt idx="48420">
                  <c:v>0.65153497685185191</c:v>
                </c:pt>
                <c:pt idx="48421">
                  <c:v>0.65153613425925927</c:v>
                </c:pt>
                <c:pt idx="48422">
                  <c:v>0.65153729166666663</c:v>
                </c:pt>
                <c:pt idx="48423">
                  <c:v>0.6515384490740741</c:v>
                </c:pt>
                <c:pt idx="48424">
                  <c:v>0.65153960648148146</c:v>
                </c:pt>
                <c:pt idx="48425">
                  <c:v>0.65154076388888893</c:v>
                </c:pt>
                <c:pt idx="48426">
                  <c:v>0.65154192129629629</c:v>
                </c:pt>
                <c:pt idx="48427">
                  <c:v>0.65154307870370376</c:v>
                </c:pt>
                <c:pt idx="48428">
                  <c:v>0.65154423611111112</c:v>
                </c:pt>
                <c:pt idx="48429">
                  <c:v>0.65154543981481483</c:v>
                </c:pt>
                <c:pt idx="48430">
                  <c:v>0.65154756944444447</c:v>
                </c:pt>
                <c:pt idx="48431">
                  <c:v>0.65154880787037039</c:v>
                </c:pt>
                <c:pt idx="48432">
                  <c:v>0.65154902777777779</c:v>
                </c:pt>
                <c:pt idx="48433">
                  <c:v>0.65155026620370371</c:v>
                </c:pt>
                <c:pt idx="48434">
                  <c:v>0.65155182870370376</c:v>
                </c:pt>
                <c:pt idx="48435">
                  <c:v>0.65155284722222218</c:v>
                </c:pt>
                <c:pt idx="48436">
                  <c:v>0.65155391203703705</c:v>
                </c:pt>
                <c:pt idx="48437">
                  <c:v>0.65155527777777777</c:v>
                </c:pt>
                <c:pt idx="48438">
                  <c:v>0.65155581018518516</c:v>
                </c:pt>
                <c:pt idx="48439">
                  <c:v>0.65155696759259252</c:v>
                </c:pt>
                <c:pt idx="48440">
                  <c:v>0.65155812499999999</c:v>
                </c:pt>
                <c:pt idx="48441">
                  <c:v>0.65155928240740746</c:v>
                </c:pt>
                <c:pt idx="48442">
                  <c:v>0.65156050925925924</c:v>
                </c:pt>
                <c:pt idx="48443">
                  <c:v>0.65156159722222218</c:v>
                </c:pt>
                <c:pt idx="48444">
                  <c:v>0.65156275462962965</c:v>
                </c:pt>
                <c:pt idx="48445">
                  <c:v>0.65156391203703712</c:v>
                </c:pt>
                <c:pt idx="48446">
                  <c:v>0.65156506944444448</c:v>
                </c:pt>
                <c:pt idx="48447">
                  <c:v>0.65156623842592587</c:v>
                </c:pt>
                <c:pt idx="48448">
                  <c:v>0.65156754629629632</c:v>
                </c:pt>
                <c:pt idx="48449">
                  <c:v>0.65156930555555559</c:v>
                </c:pt>
                <c:pt idx="48450">
                  <c:v>0.65156996527777777</c:v>
                </c:pt>
                <c:pt idx="48451">
                  <c:v>0.65157090277777785</c:v>
                </c:pt>
                <c:pt idx="48452">
                  <c:v>0.65157222222222222</c:v>
                </c:pt>
                <c:pt idx="48453">
                  <c:v>0.65157334490740737</c:v>
                </c:pt>
                <c:pt idx="48454">
                  <c:v>0.65157437499999993</c:v>
                </c:pt>
                <c:pt idx="48455">
                  <c:v>0.65157555555555557</c:v>
                </c:pt>
                <c:pt idx="48456">
                  <c:v>0.65157664351851852</c:v>
                </c:pt>
                <c:pt idx="48457">
                  <c:v>0.65157878472222219</c:v>
                </c:pt>
                <c:pt idx="48458">
                  <c:v>0.65158004629629629</c:v>
                </c:pt>
                <c:pt idx="48459">
                  <c:v>0.65158023148148148</c:v>
                </c:pt>
                <c:pt idx="48460">
                  <c:v>0.65158127314814818</c:v>
                </c:pt>
                <c:pt idx="48461">
                  <c:v>0.65158243055555554</c:v>
                </c:pt>
                <c:pt idx="48462">
                  <c:v>0.65158358796296301</c:v>
                </c:pt>
                <c:pt idx="48463">
                  <c:v>0.65158474537037037</c:v>
                </c:pt>
                <c:pt idx="48464">
                  <c:v>0.65158590277777773</c:v>
                </c:pt>
                <c:pt idx="48465">
                  <c:v>0.65158704861111105</c:v>
                </c:pt>
                <c:pt idx="48466">
                  <c:v>0.65158821759259256</c:v>
                </c:pt>
                <c:pt idx="48467">
                  <c:v>0.65158937500000003</c:v>
                </c:pt>
                <c:pt idx="48468">
                  <c:v>0.65159054398148153</c:v>
                </c:pt>
                <c:pt idx="48469">
                  <c:v>0.65159167824074071</c:v>
                </c:pt>
                <c:pt idx="48470">
                  <c:v>0.65159348379629634</c:v>
                </c:pt>
                <c:pt idx="48471">
                  <c:v>0.65159423611111111</c:v>
                </c:pt>
                <c:pt idx="48472">
                  <c:v>0.65159530092592599</c:v>
                </c:pt>
                <c:pt idx="48473">
                  <c:v>0.65159644675925921</c:v>
                </c:pt>
                <c:pt idx="48474">
                  <c:v>0.65159806712962964</c:v>
                </c:pt>
                <c:pt idx="48475">
                  <c:v>0.65159879629629625</c:v>
                </c:pt>
                <c:pt idx="48476">
                  <c:v>0.65159990740740747</c:v>
                </c:pt>
                <c:pt idx="48477">
                  <c:v>0.65160128472222223</c:v>
                </c:pt>
                <c:pt idx="48478">
                  <c:v>0.65160210648148142</c:v>
                </c:pt>
                <c:pt idx="48479">
                  <c:v>0.6516032638888889</c:v>
                </c:pt>
                <c:pt idx="48480">
                  <c:v>0.65160442129629637</c:v>
                </c:pt>
                <c:pt idx="48481">
                  <c:v>0.65160557870370373</c:v>
                </c:pt>
                <c:pt idx="48482">
                  <c:v>0.65160673611111108</c:v>
                </c:pt>
                <c:pt idx="48483">
                  <c:v>0.65160789351851855</c:v>
                </c:pt>
                <c:pt idx="48484">
                  <c:v>0.65160905092592591</c:v>
                </c:pt>
                <c:pt idx="48485">
                  <c:v>0.65161020833333338</c:v>
                </c:pt>
                <c:pt idx="48486">
                  <c:v>0.65161136574074074</c:v>
                </c:pt>
                <c:pt idx="48487">
                  <c:v>0.6516125231481481</c:v>
                </c:pt>
                <c:pt idx="48488">
                  <c:v>0.65161379629629634</c:v>
                </c:pt>
                <c:pt idx="48489">
                  <c:v>0.65161674768518518</c:v>
                </c:pt>
                <c:pt idx="48490">
                  <c:v>0.65161697916666672</c:v>
                </c:pt>
                <c:pt idx="48491">
                  <c:v>0.65161745370370372</c:v>
                </c:pt>
                <c:pt idx="48492">
                  <c:v>0.65161923611111117</c:v>
                </c:pt>
                <c:pt idx="48493">
                  <c:v>0.65162078703703707</c:v>
                </c:pt>
                <c:pt idx="48494">
                  <c:v>0.65162096064814812</c:v>
                </c:pt>
                <c:pt idx="48495">
                  <c:v>0.65162208333333338</c:v>
                </c:pt>
                <c:pt idx="48496">
                  <c:v>0.65162386574074083</c:v>
                </c:pt>
                <c:pt idx="48497">
                  <c:v>0.65162425925925926</c:v>
                </c:pt>
                <c:pt idx="48498">
                  <c:v>0.65162525462962961</c:v>
                </c:pt>
                <c:pt idx="48499">
                  <c:v>0.65162641203703697</c:v>
                </c:pt>
                <c:pt idx="48500">
                  <c:v>0.65162756944444444</c:v>
                </c:pt>
                <c:pt idx="48501">
                  <c:v>0.65162872685185191</c:v>
                </c:pt>
                <c:pt idx="48502">
                  <c:v>0.65162988425925927</c:v>
                </c:pt>
                <c:pt idx="48503">
                  <c:v>0.65163104166666663</c:v>
                </c:pt>
                <c:pt idx="48504">
                  <c:v>0.65163219907407399</c:v>
                </c:pt>
                <c:pt idx="48505">
                  <c:v>0.65163336805555561</c:v>
                </c:pt>
                <c:pt idx="48506">
                  <c:v>0.65163452546296297</c:v>
                </c:pt>
                <c:pt idx="48507">
                  <c:v>0.65163567129629629</c:v>
                </c:pt>
                <c:pt idx="48508">
                  <c:v>0.651637349537037</c:v>
                </c:pt>
                <c:pt idx="48509">
                  <c:v>0.65163843750000006</c:v>
                </c:pt>
                <c:pt idx="48510">
                  <c:v>0.65163937500000002</c:v>
                </c:pt>
                <c:pt idx="48511">
                  <c:v>0.65164180555555551</c:v>
                </c:pt>
                <c:pt idx="48512">
                  <c:v>0.65164215277777771</c:v>
                </c:pt>
                <c:pt idx="48513">
                  <c:v>0.65164290509259259</c:v>
                </c:pt>
                <c:pt idx="48514">
                  <c:v>0.65164453703703706</c:v>
                </c:pt>
                <c:pt idx="48515">
                  <c:v>0.65164550925925924</c:v>
                </c:pt>
                <c:pt idx="48516">
                  <c:v>0.65164614583333336</c:v>
                </c:pt>
                <c:pt idx="48517">
                  <c:v>0.65164760416666667</c:v>
                </c:pt>
                <c:pt idx="48518">
                  <c:v>0.65164870370370365</c:v>
                </c:pt>
                <c:pt idx="48519">
                  <c:v>0.65164956018518516</c:v>
                </c:pt>
                <c:pt idx="48520">
                  <c:v>0.65165071759259263</c:v>
                </c:pt>
                <c:pt idx="48521">
                  <c:v>0.65165187499999999</c:v>
                </c:pt>
                <c:pt idx="48522">
                  <c:v>0.65165303240740746</c:v>
                </c:pt>
                <c:pt idx="48523">
                  <c:v>0.65165418981481482</c:v>
                </c:pt>
                <c:pt idx="48524">
                  <c:v>0.65165534722222218</c:v>
                </c:pt>
                <c:pt idx="48525">
                  <c:v>0.65165650462962965</c:v>
                </c:pt>
                <c:pt idx="48526">
                  <c:v>0.65165767361111104</c:v>
                </c:pt>
                <c:pt idx="48527">
                  <c:v>0.65165881944444448</c:v>
                </c:pt>
                <c:pt idx="48528">
                  <c:v>0.65165998842592598</c:v>
                </c:pt>
                <c:pt idx="48529">
                  <c:v>0.65166122685185179</c:v>
                </c:pt>
                <c:pt idx="48530">
                  <c:v>0.6516632175925926</c:v>
                </c:pt>
                <c:pt idx="48531">
                  <c:v>0.65166344907407414</c:v>
                </c:pt>
                <c:pt idx="48532">
                  <c:v>0.65166560185185185</c:v>
                </c:pt>
                <c:pt idx="48533">
                  <c:v>0.65166675925925932</c:v>
                </c:pt>
                <c:pt idx="48534">
                  <c:v>0.65166708333333334</c:v>
                </c:pt>
                <c:pt idx="48535">
                  <c:v>0.65166906250000001</c:v>
                </c:pt>
                <c:pt idx="48536">
                  <c:v>0.65166974537037037</c:v>
                </c:pt>
                <c:pt idx="48537">
                  <c:v>0.65167039351851852</c:v>
                </c:pt>
                <c:pt idx="48538">
                  <c:v>0.65167153935185185</c:v>
                </c:pt>
                <c:pt idx="48539">
                  <c:v>0.65167270833333335</c:v>
                </c:pt>
                <c:pt idx="48540">
                  <c:v>0.65167386574074082</c:v>
                </c:pt>
                <c:pt idx="48541">
                  <c:v>0.65167502314814818</c:v>
                </c:pt>
                <c:pt idx="48542">
                  <c:v>0.65167618055555554</c:v>
                </c:pt>
                <c:pt idx="48543">
                  <c:v>0.6516773379629629</c:v>
                </c:pt>
                <c:pt idx="48544">
                  <c:v>0.65167848379629634</c:v>
                </c:pt>
                <c:pt idx="48545">
                  <c:v>0.65167965277777784</c:v>
                </c:pt>
                <c:pt idx="48546">
                  <c:v>0.6516808101851852</c:v>
                </c:pt>
                <c:pt idx="48547">
                  <c:v>0.65168196759259256</c:v>
                </c:pt>
                <c:pt idx="48548">
                  <c:v>0.65168353009259261</c:v>
                </c:pt>
                <c:pt idx="48549">
                  <c:v>0.6516847569444445</c:v>
                </c:pt>
                <c:pt idx="48550">
                  <c:v>0.65168715277777778</c:v>
                </c:pt>
                <c:pt idx="48551">
                  <c:v>0.65168828703703707</c:v>
                </c:pt>
                <c:pt idx="48552">
                  <c:v>0.65168915509259262</c:v>
                </c:pt>
                <c:pt idx="48553">
                  <c:v>0.65169112268518514</c:v>
                </c:pt>
                <c:pt idx="48554">
                  <c:v>0.65169145833333331</c:v>
                </c:pt>
                <c:pt idx="48555">
                  <c:v>0.65169273148148144</c:v>
                </c:pt>
                <c:pt idx="48556">
                  <c:v>0.65169439814814811</c:v>
                </c:pt>
                <c:pt idx="48557">
                  <c:v>0.65169488425925926</c:v>
                </c:pt>
                <c:pt idx="48558">
                  <c:v>0.65169603009259258</c:v>
                </c:pt>
                <c:pt idx="48559">
                  <c:v>0.65169719907407408</c:v>
                </c:pt>
                <c:pt idx="48560">
                  <c:v>0.65169835648148144</c:v>
                </c:pt>
                <c:pt idx="48561">
                  <c:v>0.65169951388888891</c:v>
                </c:pt>
                <c:pt idx="48562">
                  <c:v>0.65170067129629627</c:v>
                </c:pt>
                <c:pt idx="48563">
                  <c:v>0.65170184027777778</c:v>
                </c:pt>
                <c:pt idx="48564">
                  <c:v>0.65170299768518525</c:v>
                </c:pt>
                <c:pt idx="48565">
                  <c:v>0.65170414351851846</c:v>
                </c:pt>
                <c:pt idx="48566">
                  <c:v>0.65170530092592593</c:v>
                </c:pt>
                <c:pt idx="48567">
                  <c:v>0.651707025462963</c:v>
                </c:pt>
                <c:pt idx="48568">
                  <c:v>0.65170903935185187</c:v>
                </c:pt>
                <c:pt idx="48569">
                  <c:v>0.65170964120370378</c:v>
                </c:pt>
                <c:pt idx="48570">
                  <c:v>0.6517100925925926</c:v>
                </c:pt>
                <c:pt idx="48571">
                  <c:v>0.65171207175925927</c:v>
                </c:pt>
                <c:pt idx="48572">
                  <c:v>0.65171344907407414</c:v>
                </c:pt>
                <c:pt idx="48573">
                  <c:v>0.65171385416666661</c:v>
                </c:pt>
                <c:pt idx="48574">
                  <c:v>0.65171525462962954</c:v>
                </c:pt>
                <c:pt idx="48575">
                  <c:v>0.65171616898148155</c:v>
                </c:pt>
                <c:pt idx="48576">
                  <c:v>0.65171709490740748</c:v>
                </c:pt>
                <c:pt idx="48577">
                  <c:v>0.65171881944444443</c:v>
                </c:pt>
                <c:pt idx="48578">
                  <c:v>0.6517191898148148</c:v>
                </c:pt>
                <c:pt idx="48579">
                  <c:v>0.65172034722222216</c:v>
                </c:pt>
                <c:pt idx="48580">
                  <c:v>0.65172150462962963</c:v>
                </c:pt>
                <c:pt idx="48581">
                  <c:v>0.65172270833333334</c:v>
                </c:pt>
                <c:pt idx="48582">
                  <c:v>0.65172381944444446</c:v>
                </c:pt>
                <c:pt idx="48583">
                  <c:v>0.65172496527777779</c:v>
                </c:pt>
                <c:pt idx="48584">
                  <c:v>0.65172613425925929</c:v>
                </c:pt>
                <c:pt idx="48585">
                  <c:v>0.65172729166666665</c:v>
                </c:pt>
                <c:pt idx="48586">
                  <c:v>0.65172846064814816</c:v>
                </c:pt>
                <c:pt idx="48587">
                  <c:v>0.65172960648148148</c:v>
                </c:pt>
                <c:pt idx="48588">
                  <c:v>0.65173081018518519</c:v>
                </c:pt>
                <c:pt idx="48589">
                  <c:v>0.65173237268518525</c:v>
                </c:pt>
                <c:pt idx="48590">
                  <c:v>0.65173342592592587</c:v>
                </c:pt>
                <c:pt idx="48591">
                  <c:v>0.65173427083333335</c:v>
                </c:pt>
                <c:pt idx="48592">
                  <c:v>0.65173569444444446</c:v>
                </c:pt>
                <c:pt idx="48593">
                  <c:v>0.65173697916666662</c:v>
                </c:pt>
                <c:pt idx="48594">
                  <c:v>0.65173790509259255</c:v>
                </c:pt>
                <c:pt idx="48595">
                  <c:v>0.65173913194444444</c:v>
                </c:pt>
                <c:pt idx="48596">
                  <c:v>0.65174017361111114</c:v>
                </c:pt>
                <c:pt idx="48597">
                  <c:v>0.65174149305555551</c:v>
                </c:pt>
                <c:pt idx="48598">
                  <c:v>0.65174260416666674</c:v>
                </c:pt>
                <c:pt idx="48599">
                  <c:v>0.65174349537037035</c:v>
                </c:pt>
                <c:pt idx="48600">
                  <c:v>0.65174465277777771</c:v>
                </c:pt>
                <c:pt idx="48601">
                  <c:v>0.65174581018518518</c:v>
                </c:pt>
                <c:pt idx="48602">
                  <c:v>0.65174697916666668</c:v>
                </c:pt>
                <c:pt idx="48603">
                  <c:v>0.65174812500000001</c:v>
                </c:pt>
                <c:pt idx="48604">
                  <c:v>0.65174928240740737</c:v>
                </c:pt>
                <c:pt idx="48605">
                  <c:v>0.65175043981481484</c:v>
                </c:pt>
                <c:pt idx="48606">
                  <c:v>0.65175159722222231</c:v>
                </c:pt>
                <c:pt idx="48607">
                  <c:v>0.65175275462962967</c:v>
                </c:pt>
                <c:pt idx="48608">
                  <c:v>0.65175391203703703</c:v>
                </c:pt>
                <c:pt idx="48609">
                  <c:v>0.65175534722222217</c:v>
                </c:pt>
                <c:pt idx="48610">
                  <c:v>0.65175783564814815</c:v>
                </c:pt>
                <c:pt idx="48611">
                  <c:v>0.6517600925925926</c:v>
                </c:pt>
                <c:pt idx="48612">
                  <c:v>0.65176141203703708</c:v>
                </c:pt>
                <c:pt idx="48613">
                  <c:v>0.65176175925925928</c:v>
                </c:pt>
                <c:pt idx="48614">
                  <c:v>0.65176258101851847</c:v>
                </c:pt>
                <c:pt idx="48615">
                  <c:v>0.65176431712962957</c:v>
                </c:pt>
                <c:pt idx="48616">
                  <c:v>0.6517648958333333</c:v>
                </c:pt>
                <c:pt idx="48617">
                  <c:v>0.65176660879629633</c:v>
                </c:pt>
                <c:pt idx="48618">
                  <c:v>0.6517674537037037</c:v>
                </c:pt>
                <c:pt idx="48619">
                  <c:v>0.65176813657407406</c:v>
                </c:pt>
                <c:pt idx="48620">
                  <c:v>0.65176929398148142</c:v>
                </c:pt>
                <c:pt idx="48621">
                  <c:v>0.65177045138888889</c:v>
                </c:pt>
                <c:pt idx="48622">
                  <c:v>0.65177159722222222</c:v>
                </c:pt>
                <c:pt idx="48623">
                  <c:v>0.65177276620370372</c:v>
                </c:pt>
                <c:pt idx="48624">
                  <c:v>0.65177392361111108</c:v>
                </c:pt>
                <c:pt idx="48625">
                  <c:v>0.65177508101851855</c:v>
                </c:pt>
                <c:pt idx="48626">
                  <c:v>0.65177623842592591</c:v>
                </c:pt>
                <c:pt idx="48627">
                  <c:v>0.65177739583333338</c:v>
                </c:pt>
                <c:pt idx="48628">
                  <c:v>0.65177855324074074</c:v>
                </c:pt>
                <c:pt idx="48629">
                  <c:v>0.65178035879629626</c:v>
                </c:pt>
                <c:pt idx="48630">
                  <c:v>0.65178103009259258</c:v>
                </c:pt>
                <c:pt idx="48631">
                  <c:v>0.6517822685185185</c:v>
                </c:pt>
                <c:pt idx="48632">
                  <c:v>0.65178402777777777</c:v>
                </c:pt>
                <c:pt idx="48633">
                  <c:v>0.65178471064814814</c:v>
                </c:pt>
                <c:pt idx="48634">
                  <c:v>0.65178590277777781</c:v>
                </c:pt>
                <c:pt idx="48635">
                  <c:v>0.65178670138888883</c:v>
                </c:pt>
                <c:pt idx="48636">
                  <c:v>0.65179003472222219</c:v>
                </c:pt>
                <c:pt idx="48637">
                  <c:v>0.65179125000000004</c:v>
                </c:pt>
                <c:pt idx="48638">
                  <c:v>0.65179226851851846</c:v>
                </c:pt>
                <c:pt idx="48639">
                  <c:v>0.65179342592592593</c:v>
                </c:pt>
                <c:pt idx="48640">
                  <c:v>0.6517945833333334</c:v>
                </c:pt>
                <c:pt idx="48641">
                  <c:v>0.65179574074074076</c:v>
                </c:pt>
                <c:pt idx="48642">
                  <c:v>0.65179689814814812</c:v>
                </c:pt>
                <c:pt idx="48643">
                  <c:v>0.65179805555555559</c:v>
                </c:pt>
                <c:pt idx="48644">
                  <c:v>0.65179921296296295</c:v>
                </c:pt>
                <c:pt idx="48645">
                  <c:v>0.65180037037037042</c:v>
                </c:pt>
                <c:pt idx="48646">
                  <c:v>0.65180151620370363</c:v>
                </c:pt>
                <c:pt idx="48647">
                  <c:v>0.65180269675925917</c:v>
                </c:pt>
                <c:pt idx="48648">
                  <c:v>0.65180408564814818</c:v>
                </c:pt>
                <c:pt idx="48649">
                  <c:v>0.65180524305555554</c:v>
                </c:pt>
                <c:pt idx="48650">
                  <c:v>0.65180660879629626</c:v>
                </c:pt>
                <c:pt idx="48651">
                  <c:v>0.65180734953703701</c:v>
                </c:pt>
                <c:pt idx="48652">
                  <c:v>0.6518093402777777</c:v>
                </c:pt>
                <c:pt idx="48653">
                  <c:v>0.65181039351851844</c:v>
                </c:pt>
                <c:pt idx="48654">
                  <c:v>0.6518117708333333</c:v>
                </c:pt>
                <c:pt idx="48655">
                  <c:v>0.65181314814814817</c:v>
                </c:pt>
                <c:pt idx="48656">
                  <c:v>0.65181331018518518</c:v>
                </c:pt>
                <c:pt idx="48657">
                  <c:v>0.65181425925925929</c:v>
                </c:pt>
                <c:pt idx="48658">
                  <c:v>0.65181541666666665</c:v>
                </c:pt>
                <c:pt idx="48659">
                  <c:v>0.65181657407407401</c:v>
                </c:pt>
                <c:pt idx="48660">
                  <c:v>0.65181771990740744</c:v>
                </c:pt>
                <c:pt idx="48661">
                  <c:v>0.65181888888888895</c:v>
                </c:pt>
                <c:pt idx="48662">
                  <c:v>0.65182004629629631</c:v>
                </c:pt>
                <c:pt idx="48663">
                  <c:v>0.65182120370370367</c:v>
                </c:pt>
                <c:pt idx="48664">
                  <c:v>0.65182236111111114</c:v>
                </c:pt>
                <c:pt idx="48665">
                  <c:v>0.65182351851851861</c:v>
                </c:pt>
                <c:pt idx="48666">
                  <c:v>0.65182467592592597</c:v>
                </c:pt>
                <c:pt idx="48667">
                  <c:v>0.6518259490740741</c:v>
                </c:pt>
                <c:pt idx="48668">
                  <c:v>0.65182762731481481</c:v>
                </c:pt>
                <c:pt idx="48669">
                  <c:v>0.65182822916666672</c:v>
                </c:pt>
                <c:pt idx="48670">
                  <c:v>0.65182994212962964</c:v>
                </c:pt>
                <c:pt idx="48671">
                  <c:v>0.65183121527777776</c:v>
                </c:pt>
                <c:pt idx="48672">
                  <c:v>0.6518317939814815</c:v>
                </c:pt>
                <c:pt idx="48673">
                  <c:v>0.65183304398148145</c:v>
                </c:pt>
                <c:pt idx="48674">
                  <c:v>0.65183399305555556</c:v>
                </c:pt>
                <c:pt idx="48675">
                  <c:v>0.65183509259259265</c:v>
                </c:pt>
                <c:pt idx="48676">
                  <c:v>0.6518369444444444</c:v>
                </c:pt>
                <c:pt idx="48677">
                  <c:v>0.65183740740740737</c:v>
                </c:pt>
                <c:pt idx="48678">
                  <c:v>0.65183856481481484</c:v>
                </c:pt>
                <c:pt idx="48679">
                  <c:v>0.65183973379629634</c:v>
                </c:pt>
                <c:pt idx="48680">
                  <c:v>0.65184087962962967</c:v>
                </c:pt>
                <c:pt idx="48681">
                  <c:v>0.65184202546296299</c:v>
                </c:pt>
                <c:pt idx="48682">
                  <c:v>0.6518431944444445</c:v>
                </c:pt>
                <c:pt idx="48683">
                  <c:v>0.65184435185185186</c:v>
                </c:pt>
                <c:pt idx="48684">
                  <c:v>0.65184550925925921</c:v>
                </c:pt>
                <c:pt idx="48685">
                  <c:v>0.65184666666666669</c:v>
                </c:pt>
                <c:pt idx="48686">
                  <c:v>0.65184782407407404</c:v>
                </c:pt>
                <c:pt idx="48687">
                  <c:v>0.65184898148148152</c:v>
                </c:pt>
                <c:pt idx="48688">
                  <c:v>0.65185100694444453</c:v>
                </c:pt>
                <c:pt idx="48689">
                  <c:v>0.6518521990740741</c:v>
                </c:pt>
                <c:pt idx="48690">
                  <c:v>0.65185275462962966</c:v>
                </c:pt>
                <c:pt idx="48691">
                  <c:v>0.65185379629629625</c:v>
                </c:pt>
                <c:pt idx="48692">
                  <c:v>0.65185518518518515</c:v>
                </c:pt>
                <c:pt idx="48693">
                  <c:v>0.65185592592592589</c:v>
                </c:pt>
                <c:pt idx="48694">
                  <c:v>0.6518576967592592</c:v>
                </c:pt>
                <c:pt idx="48695">
                  <c:v>0.65185834490740746</c:v>
                </c:pt>
                <c:pt idx="48696">
                  <c:v>0.65185939814814819</c:v>
                </c:pt>
                <c:pt idx="48697">
                  <c:v>0.65186055555555555</c:v>
                </c:pt>
                <c:pt idx="48698">
                  <c:v>0.65186171296296291</c:v>
                </c:pt>
                <c:pt idx="48699">
                  <c:v>0.65186287037037038</c:v>
                </c:pt>
                <c:pt idx="48700">
                  <c:v>0.65186402777777785</c:v>
                </c:pt>
                <c:pt idx="48701">
                  <c:v>0.65186517361111107</c:v>
                </c:pt>
                <c:pt idx="48702">
                  <c:v>0.65186634259259257</c:v>
                </c:pt>
                <c:pt idx="48703">
                  <c:v>0.65186749999999993</c:v>
                </c:pt>
                <c:pt idx="48704">
                  <c:v>0.6518686574074074</c:v>
                </c:pt>
                <c:pt idx="48705">
                  <c:v>0.65186980324074073</c:v>
                </c:pt>
                <c:pt idx="48706">
                  <c:v>0.65187103009259262</c:v>
                </c:pt>
                <c:pt idx="48707">
                  <c:v>0.65187324074074071</c:v>
                </c:pt>
                <c:pt idx="48708">
                  <c:v>0.65187339120370369</c:v>
                </c:pt>
                <c:pt idx="48709">
                  <c:v>0.65187456018518519</c:v>
                </c:pt>
                <c:pt idx="48710">
                  <c:v>0.65187616898148149</c:v>
                </c:pt>
                <c:pt idx="48711">
                  <c:v>0.65187677083333329</c:v>
                </c:pt>
                <c:pt idx="48712">
                  <c:v>0.65187884259259266</c:v>
                </c:pt>
                <c:pt idx="48713">
                  <c:v>0.65187959490740732</c:v>
                </c:pt>
                <c:pt idx="48714">
                  <c:v>0.65188023148148144</c:v>
                </c:pt>
                <c:pt idx="48715">
                  <c:v>0.65188138888888891</c:v>
                </c:pt>
                <c:pt idx="48716">
                  <c:v>0.65188254629629627</c:v>
                </c:pt>
                <c:pt idx="48717">
                  <c:v>0.65188371527777778</c:v>
                </c:pt>
                <c:pt idx="48718">
                  <c:v>0.65188489583333342</c:v>
                </c:pt>
                <c:pt idx="48719">
                  <c:v>0.65188613425925923</c:v>
                </c:pt>
                <c:pt idx="48720">
                  <c:v>0.65188717592592593</c:v>
                </c:pt>
                <c:pt idx="48721">
                  <c:v>0.6518883333333334</c:v>
                </c:pt>
                <c:pt idx="48722">
                  <c:v>0.65188950231481479</c:v>
                </c:pt>
                <c:pt idx="48723">
                  <c:v>0.65189064814814812</c:v>
                </c:pt>
                <c:pt idx="48724">
                  <c:v>0.65189249999999999</c:v>
                </c:pt>
                <c:pt idx="48725">
                  <c:v>0.65189365740740746</c:v>
                </c:pt>
                <c:pt idx="48726">
                  <c:v>0.65189457175925924</c:v>
                </c:pt>
                <c:pt idx="48727">
                  <c:v>0.65189592592592593</c:v>
                </c:pt>
                <c:pt idx="48728">
                  <c:v>0.65189719907407406</c:v>
                </c:pt>
                <c:pt idx="48729">
                  <c:v>0.65189797453703702</c:v>
                </c:pt>
                <c:pt idx="48730">
                  <c:v>0.65189951388888889</c:v>
                </c:pt>
                <c:pt idx="48731">
                  <c:v>0.65190082175925923</c:v>
                </c:pt>
                <c:pt idx="48732">
                  <c:v>0.6519011921296296</c:v>
                </c:pt>
                <c:pt idx="48733">
                  <c:v>0.65190228009259266</c:v>
                </c:pt>
                <c:pt idx="48734">
                  <c:v>0.65190413194444441</c:v>
                </c:pt>
                <c:pt idx="48735">
                  <c:v>0.65190476851851853</c:v>
                </c:pt>
                <c:pt idx="48736">
                  <c:v>0.65190569444444446</c:v>
                </c:pt>
                <c:pt idx="48737">
                  <c:v>0.65190685185185182</c:v>
                </c:pt>
                <c:pt idx="48738">
                  <c:v>0.65190800925925929</c:v>
                </c:pt>
                <c:pt idx="48739">
                  <c:v>0.65190916666666665</c:v>
                </c:pt>
                <c:pt idx="48740">
                  <c:v>0.65191032407407412</c:v>
                </c:pt>
                <c:pt idx="48741">
                  <c:v>0.65191146990740734</c:v>
                </c:pt>
                <c:pt idx="48742">
                  <c:v>0.65191263888888884</c:v>
                </c:pt>
                <c:pt idx="48743">
                  <c:v>0.65191379629629631</c:v>
                </c:pt>
                <c:pt idx="48744">
                  <c:v>0.65191495370370367</c:v>
                </c:pt>
                <c:pt idx="48745">
                  <c:v>0.65191611111111114</c:v>
                </c:pt>
                <c:pt idx="48746">
                  <c:v>0.65191785879629627</c:v>
                </c:pt>
                <c:pt idx="48747">
                  <c:v>0.65191909722222219</c:v>
                </c:pt>
                <c:pt idx="48748">
                  <c:v>0.65191959490740747</c:v>
                </c:pt>
                <c:pt idx="48749">
                  <c:v>0.65192274305555553</c:v>
                </c:pt>
                <c:pt idx="48750">
                  <c:v>0.65192321759259253</c:v>
                </c:pt>
                <c:pt idx="48751">
                  <c:v>0.6519249768518518</c:v>
                </c:pt>
                <c:pt idx="48752">
                  <c:v>0.65192564814814813</c:v>
                </c:pt>
                <c:pt idx="48753">
                  <c:v>0.65192662037037041</c:v>
                </c:pt>
                <c:pt idx="48754">
                  <c:v>0.65192849537037045</c:v>
                </c:pt>
                <c:pt idx="48755">
                  <c:v>0.65192901620370369</c:v>
                </c:pt>
                <c:pt idx="48756">
                  <c:v>0.65193005787037039</c:v>
                </c:pt>
                <c:pt idx="48757">
                  <c:v>0.65193121527777786</c:v>
                </c:pt>
                <c:pt idx="48758">
                  <c:v>0.65193236111111108</c:v>
                </c:pt>
                <c:pt idx="48759">
                  <c:v>0.65193353009259258</c:v>
                </c:pt>
                <c:pt idx="48760">
                  <c:v>0.65193468749999994</c:v>
                </c:pt>
                <c:pt idx="48761">
                  <c:v>0.65193584490740741</c:v>
                </c:pt>
                <c:pt idx="48762">
                  <c:v>0.65193699074074074</c:v>
                </c:pt>
                <c:pt idx="48763">
                  <c:v>0.65193815972222224</c:v>
                </c:pt>
                <c:pt idx="48764">
                  <c:v>0.6519393171296296</c:v>
                </c:pt>
                <c:pt idx="48765">
                  <c:v>0.65194047453703707</c:v>
                </c:pt>
                <c:pt idx="48766">
                  <c:v>0.65194168981481482</c:v>
                </c:pt>
                <c:pt idx="48767">
                  <c:v>0.65194302083333333</c:v>
                </c:pt>
                <c:pt idx="48768">
                  <c:v>0.65194410879629627</c:v>
                </c:pt>
                <c:pt idx="48769">
                  <c:v>0.65194532407407413</c:v>
                </c:pt>
                <c:pt idx="48770">
                  <c:v>0.65194681712962965</c:v>
                </c:pt>
                <c:pt idx="48771">
                  <c:v>0.65194759259259261</c:v>
                </c:pt>
                <c:pt idx="48772">
                  <c:v>0.65194880787037035</c:v>
                </c:pt>
                <c:pt idx="48773">
                  <c:v>0.65195025462962963</c:v>
                </c:pt>
                <c:pt idx="48774">
                  <c:v>0.65195089120370375</c:v>
                </c:pt>
                <c:pt idx="48775">
                  <c:v>0.65195204861111111</c:v>
                </c:pt>
                <c:pt idx="48776">
                  <c:v>0.65195320601851847</c:v>
                </c:pt>
                <c:pt idx="48777">
                  <c:v>0.65195436342592594</c:v>
                </c:pt>
                <c:pt idx="48778">
                  <c:v>0.65195552083333341</c:v>
                </c:pt>
                <c:pt idx="48779">
                  <c:v>0.65195667824074077</c:v>
                </c:pt>
                <c:pt idx="48780">
                  <c:v>0.65195783564814813</c:v>
                </c:pt>
                <c:pt idx="48781">
                  <c:v>0.65195899305555549</c:v>
                </c:pt>
                <c:pt idx="48782">
                  <c:v>0.65196015046296296</c:v>
                </c:pt>
                <c:pt idx="48783">
                  <c:v>0.65196130787037043</c:v>
                </c:pt>
                <c:pt idx="48784">
                  <c:v>0.65196253472222221</c:v>
                </c:pt>
                <c:pt idx="48785">
                  <c:v>0.65196368055555554</c:v>
                </c:pt>
                <c:pt idx="48786">
                  <c:v>0.65196596064814816</c:v>
                </c:pt>
                <c:pt idx="48787">
                  <c:v>0.65196628472222229</c:v>
                </c:pt>
                <c:pt idx="48788">
                  <c:v>0.65196724537037043</c:v>
                </c:pt>
                <c:pt idx="48789">
                  <c:v>0.65196901620370373</c:v>
                </c:pt>
                <c:pt idx="48790">
                  <c:v>0.65197005787037043</c:v>
                </c:pt>
                <c:pt idx="48791">
                  <c:v>0.65197062500000003</c:v>
                </c:pt>
                <c:pt idx="48792">
                  <c:v>0.65197277777777773</c:v>
                </c:pt>
                <c:pt idx="48793">
                  <c:v>0.65197293981481486</c:v>
                </c:pt>
                <c:pt idx="48794">
                  <c:v>0.65197422453703702</c:v>
                </c:pt>
                <c:pt idx="48795">
                  <c:v>0.65197642361111108</c:v>
                </c:pt>
                <c:pt idx="48796">
                  <c:v>0.65197657407407406</c:v>
                </c:pt>
                <c:pt idx="48797">
                  <c:v>0.65197751157407413</c:v>
                </c:pt>
                <c:pt idx="48798">
                  <c:v>0.65197865740740735</c:v>
                </c:pt>
                <c:pt idx="48799">
                  <c:v>0.65197981481481482</c:v>
                </c:pt>
                <c:pt idx="48800">
                  <c:v>0.65198098379629632</c:v>
                </c:pt>
                <c:pt idx="48801">
                  <c:v>0.65198214120370368</c:v>
                </c:pt>
                <c:pt idx="48802">
                  <c:v>0.65198328703703701</c:v>
                </c:pt>
                <c:pt idx="48803">
                  <c:v>0.65198445601851851</c:v>
                </c:pt>
                <c:pt idx="48804">
                  <c:v>0.65198561342592598</c:v>
                </c:pt>
                <c:pt idx="48805">
                  <c:v>0.65198677083333334</c:v>
                </c:pt>
                <c:pt idx="48806">
                  <c:v>0.6519879282407407</c:v>
                </c:pt>
                <c:pt idx="48807">
                  <c:v>0.65199008101851852</c:v>
                </c:pt>
                <c:pt idx="48808">
                  <c:v>0.65199123842592588</c:v>
                </c:pt>
                <c:pt idx="48809">
                  <c:v>0.65199170138888884</c:v>
                </c:pt>
                <c:pt idx="48810">
                  <c:v>0.65199261574074074</c:v>
                </c:pt>
                <c:pt idx="48811">
                  <c:v>0.65199429398148145</c:v>
                </c:pt>
                <c:pt idx="48812">
                  <c:v>0.65199523148148142</c:v>
                </c:pt>
                <c:pt idx="48813">
                  <c:v>0.65199644675925927</c:v>
                </c:pt>
                <c:pt idx="48814">
                  <c:v>0.65199788194444441</c:v>
                </c:pt>
                <c:pt idx="48815">
                  <c:v>0.65199840277777776</c:v>
                </c:pt>
                <c:pt idx="48816">
                  <c:v>0.65200121527777777</c:v>
                </c:pt>
                <c:pt idx="48817">
                  <c:v>0.65200245370370369</c:v>
                </c:pt>
                <c:pt idx="48818">
                  <c:v>0.65200356481481481</c:v>
                </c:pt>
                <c:pt idx="48819">
                  <c:v>0.65200471064814813</c:v>
                </c:pt>
                <c:pt idx="48820">
                  <c:v>0.65200587962962964</c:v>
                </c:pt>
                <c:pt idx="48821">
                  <c:v>0.65200702546296296</c:v>
                </c:pt>
                <c:pt idx="48822">
                  <c:v>0.65200818287037032</c:v>
                </c:pt>
                <c:pt idx="48823">
                  <c:v>0.65200934027777779</c:v>
                </c:pt>
                <c:pt idx="48824">
                  <c:v>0.65201049768518526</c:v>
                </c:pt>
                <c:pt idx="48825">
                  <c:v>0.65201165509259262</c:v>
                </c:pt>
                <c:pt idx="48826">
                  <c:v>0.65201281249999998</c:v>
                </c:pt>
                <c:pt idx="48827">
                  <c:v>0.65201396990740734</c:v>
                </c:pt>
                <c:pt idx="48828">
                  <c:v>0.65201541666666663</c:v>
                </c:pt>
                <c:pt idx="48829">
                  <c:v>0.65201628472222228</c:v>
                </c:pt>
                <c:pt idx="48830">
                  <c:v>0.65201767361111107</c:v>
                </c:pt>
                <c:pt idx="48831">
                  <c:v>0.65201923611111112</c:v>
                </c:pt>
                <c:pt idx="48832">
                  <c:v>0.65201993055555552</c:v>
                </c:pt>
                <c:pt idx="48833">
                  <c:v>0.65202212962962958</c:v>
                </c:pt>
                <c:pt idx="48834">
                  <c:v>0.6520227662037037</c:v>
                </c:pt>
                <c:pt idx="48835">
                  <c:v>0.65202353009259262</c:v>
                </c:pt>
                <c:pt idx="48836">
                  <c:v>0.65202508101851853</c:v>
                </c:pt>
                <c:pt idx="48837">
                  <c:v>0.65202658564814819</c:v>
                </c:pt>
                <c:pt idx="48838">
                  <c:v>0.65202672453703703</c:v>
                </c:pt>
                <c:pt idx="48839">
                  <c:v>0.65202787037037035</c:v>
                </c:pt>
                <c:pt idx="48840">
                  <c:v>0.65202901620370368</c:v>
                </c:pt>
                <c:pt idx="48841">
                  <c:v>0.65203017361111115</c:v>
                </c:pt>
                <c:pt idx="48842">
                  <c:v>0.65203133101851851</c:v>
                </c:pt>
                <c:pt idx="48843">
                  <c:v>0.65203248842592598</c:v>
                </c:pt>
                <c:pt idx="48844">
                  <c:v>0.65203364583333334</c:v>
                </c:pt>
                <c:pt idx="48845">
                  <c:v>0.65203481481481473</c:v>
                </c:pt>
                <c:pt idx="48846">
                  <c:v>0.65203596064814817</c:v>
                </c:pt>
                <c:pt idx="48847">
                  <c:v>0.65203711805555553</c:v>
                </c:pt>
                <c:pt idx="48848">
                  <c:v>0.65203931712962959</c:v>
                </c:pt>
                <c:pt idx="48849">
                  <c:v>0.65203978009259256</c:v>
                </c:pt>
                <c:pt idx="48850">
                  <c:v>0.65204119212962963</c:v>
                </c:pt>
                <c:pt idx="48851">
                  <c:v>0.65204187499999999</c:v>
                </c:pt>
                <c:pt idx="48852">
                  <c:v>0.65204299768518514</c:v>
                </c:pt>
                <c:pt idx="48853">
                  <c:v>0.65204428240740742</c:v>
                </c:pt>
                <c:pt idx="48854">
                  <c:v>0.65204528935185191</c:v>
                </c:pt>
                <c:pt idx="48855">
                  <c:v>0.65204643518518512</c:v>
                </c:pt>
                <c:pt idx="48856">
                  <c:v>0.65204770833333336</c:v>
                </c:pt>
                <c:pt idx="48857">
                  <c:v>0.65204869212962957</c:v>
                </c:pt>
                <c:pt idx="48858">
                  <c:v>0.65204984953703704</c:v>
                </c:pt>
                <c:pt idx="48859">
                  <c:v>0.65205101851851854</c:v>
                </c:pt>
                <c:pt idx="48860">
                  <c:v>0.65205216435185187</c:v>
                </c:pt>
                <c:pt idx="48861">
                  <c:v>0.65205332175925923</c:v>
                </c:pt>
                <c:pt idx="48862">
                  <c:v>0.65205447916666659</c:v>
                </c:pt>
                <c:pt idx="48863">
                  <c:v>0.65205563657407417</c:v>
                </c:pt>
                <c:pt idx="48864">
                  <c:v>0.65205680555555556</c:v>
                </c:pt>
                <c:pt idx="48865">
                  <c:v>0.65205796296296292</c:v>
                </c:pt>
                <c:pt idx="48866">
                  <c:v>0.65205910879629625</c:v>
                </c:pt>
                <c:pt idx="48867">
                  <c:v>0.65206026620370372</c:v>
                </c:pt>
                <c:pt idx="48868">
                  <c:v>0.65206194444444443</c:v>
                </c:pt>
                <c:pt idx="48869">
                  <c:v>0.65206263888888893</c:v>
                </c:pt>
                <c:pt idx="48870">
                  <c:v>0.65206462962962963</c:v>
                </c:pt>
                <c:pt idx="48871">
                  <c:v>0.65206528935185182</c:v>
                </c:pt>
                <c:pt idx="48872">
                  <c:v>0.65206605324074074</c:v>
                </c:pt>
                <c:pt idx="48873">
                  <c:v>0.65206819444444453</c:v>
                </c:pt>
                <c:pt idx="48874">
                  <c:v>0.65206935185185189</c:v>
                </c:pt>
                <c:pt idx="48875">
                  <c:v>0.6520697685185185</c:v>
                </c:pt>
                <c:pt idx="48876">
                  <c:v>0.65207085648148144</c:v>
                </c:pt>
                <c:pt idx="48877">
                  <c:v>0.6520725462962963</c:v>
                </c:pt>
                <c:pt idx="48878">
                  <c:v>0.65207317129629638</c:v>
                </c:pt>
                <c:pt idx="48879">
                  <c:v>0.65207415509259259</c:v>
                </c:pt>
                <c:pt idx="48880">
                  <c:v>0.65207532407407409</c:v>
                </c:pt>
                <c:pt idx="48881">
                  <c:v>0.65207658564814819</c:v>
                </c:pt>
                <c:pt idx="48882">
                  <c:v>0.65207762731481478</c:v>
                </c:pt>
                <c:pt idx="48883">
                  <c:v>0.65207878472222225</c:v>
                </c:pt>
                <c:pt idx="48884">
                  <c:v>0.65207994212962961</c:v>
                </c:pt>
                <c:pt idx="48885">
                  <c:v>0.65208109953703708</c:v>
                </c:pt>
                <c:pt idx="48886">
                  <c:v>0.65208225694444444</c:v>
                </c:pt>
                <c:pt idx="48887">
                  <c:v>0.6520834143518518</c:v>
                </c:pt>
                <c:pt idx="48888">
                  <c:v>0.65208457175925927</c:v>
                </c:pt>
                <c:pt idx="48889">
                  <c:v>0.6520865393518519</c:v>
                </c:pt>
                <c:pt idx="48890">
                  <c:v>0.6520870138888889</c:v>
                </c:pt>
                <c:pt idx="48891">
                  <c:v>0.65209015046296293</c:v>
                </c:pt>
                <c:pt idx="48892">
                  <c:v>0.65209048611111109</c:v>
                </c:pt>
                <c:pt idx="48893">
                  <c:v>0.65209222222222218</c:v>
                </c:pt>
                <c:pt idx="48894">
                  <c:v>0.65209395833333328</c:v>
                </c:pt>
                <c:pt idx="48895">
                  <c:v>0.65209423611111117</c:v>
                </c:pt>
                <c:pt idx="48896">
                  <c:v>0.65209521990740738</c:v>
                </c:pt>
                <c:pt idx="48897">
                  <c:v>0.65209736111111105</c:v>
                </c:pt>
                <c:pt idx="48898">
                  <c:v>0.6520979398148149</c:v>
                </c:pt>
                <c:pt idx="48899">
                  <c:v>0.65209870370370371</c:v>
                </c:pt>
                <c:pt idx="48900">
                  <c:v>0.65210113425925931</c:v>
                </c:pt>
                <c:pt idx="48901">
                  <c:v>0.65210130787037035</c:v>
                </c:pt>
                <c:pt idx="48902">
                  <c:v>0.65210199074074071</c:v>
                </c:pt>
                <c:pt idx="48903">
                  <c:v>0.65210314814814818</c:v>
                </c:pt>
                <c:pt idx="48904">
                  <c:v>0.65210430555555554</c:v>
                </c:pt>
                <c:pt idx="48905">
                  <c:v>0.6521054629629629</c:v>
                </c:pt>
                <c:pt idx="48906">
                  <c:v>0.65210662037037037</c:v>
                </c:pt>
                <c:pt idx="48907">
                  <c:v>0.65210777777777784</c:v>
                </c:pt>
                <c:pt idx="48908">
                  <c:v>0.6521089351851852</c:v>
                </c:pt>
                <c:pt idx="48909">
                  <c:v>0.65211009259259256</c:v>
                </c:pt>
                <c:pt idx="48910">
                  <c:v>0.65211126157407406</c:v>
                </c:pt>
                <c:pt idx="48911">
                  <c:v>0.65211240740740739</c:v>
                </c:pt>
                <c:pt idx="48912">
                  <c:v>0.65211356481481486</c:v>
                </c:pt>
                <c:pt idx="48913">
                  <c:v>0.65211553240740738</c:v>
                </c:pt>
                <c:pt idx="48914">
                  <c:v>0.65211687500000004</c:v>
                </c:pt>
                <c:pt idx="48915">
                  <c:v>0.65211738425925925</c:v>
                </c:pt>
                <c:pt idx="48916">
                  <c:v>0.65211849537037037</c:v>
                </c:pt>
                <c:pt idx="48917">
                  <c:v>0.65211991898148147</c:v>
                </c:pt>
                <c:pt idx="48918">
                  <c:v>0.65212068287037039</c:v>
                </c:pt>
                <c:pt idx="48919">
                  <c:v>0.65212184027777775</c:v>
                </c:pt>
                <c:pt idx="48920">
                  <c:v>0.65212299768518522</c:v>
                </c:pt>
                <c:pt idx="48921">
                  <c:v>0.65212428240740739</c:v>
                </c:pt>
                <c:pt idx="48922">
                  <c:v>0.65212519675925928</c:v>
                </c:pt>
                <c:pt idx="48923">
                  <c:v>0.65212629629629626</c:v>
                </c:pt>
                <c:pt idx="48924">
                  <c:v>0.65212745370370373</c:v>
                </c:pt>
                <c:pt idx="48925">
                  <c:v>0.65212861111111109</c:v>
                </c:pt>
                <c:pt idx="48926">
                  <c:v>0.65212978009259259</c:v>
                </c:pt>
                <c:pt idx="48927">
                  <c:v>0.65213091435185178</c:v>
                </c:pt>
                <c:pt idx="48928">
                  <c:v>0.65213208333333328</c:v>
                </c:pt>
                <c:pt idx="48929">
                  <c:v>0.65213324074074075</c:v>
                </c:pt>
                <c:pt idx="48930">
                  <c:v>0.65213439814814811</c:v>
                </c:pt>
                <c:pt idx="48931">
                  <c:v>0.65213556712962961</c:v>
                </c:pt>
                <c:pt idx="48932">
                  <c:v>0.65213671296296294</c:v>
                </c:pt>
                <c:pt idx="48933">
                  <c:v>0.65213881944444452</c:v>
                </c:pt>
                <c:pt idx="48934">
                  <c:v>0.65213920138888881</c:v>
                </c:pt>
                <c:pt idx="48935">
                  <c:v>0.65214024305555562</c:v>
                </c:pt>
                <c:pt idx="48936">
                  <c:v>0.65214239583333333</c:v>
                </c:pt>
                <c:pt idx="48937">
                  <c:v>0.65214280092592591</c:v>
                </c:pt>
                <c:pt idx="48938">
                  <c:v>0.65214388888888897</c:v>
                </c:pt>
                <c:pt idx="48939">
                  <c:v>0.65214563657407409</c:v>
                </c:pt>
                <c:pt idx="48940">
                  <c:v>0.65214614583333341</c:v>
                </c:pt>
                <c:pt idx="48941">
                  <c:v>0.65214796296296296</c:v>
                </c:pt>
                <c:pt idx="48942">
                  <c:v>0.65214900462962966</c:v>
                </c:pt>
                <c:pt idx="48943">
                  <c:v>0.65214944444444445</c:v>
                </c:pt>
                <c:pt idx="48944">
                  <c:v>0.65215059027777778</c:v>
                </c:pt>
                <c:pt idx="48945">
                  <c:v>0.65215177083333331</c:v>
                </c:pt>
                <c:pt idx="48946">
                  <c:v>0.65215291666666675</c:v>
                </c:pt>
                <c:pt idx="48947">
                  <c:v>0.65215407407407411</c:v>
                </c:pt>
                <c:pt idx="48948">
                  <c:v>0.65215523148148147</c:v>
                </c:pt>
                <c:pt idx="48949">
                  <c:v>0.65215638888888883</c:v>
                </c:pt>
                <c:pt idx="48950">
                  <c:v>0.6521575462962963</c:v>
                </c:pt>
                <c:pt idx="48951">
                  <c:v>0.65215870370370377</c:v>
                </c:pt>
                <c:pt idx="48952">
                  <c:v>0.65215986111111113</c:v>
                </c:pt>
                <c:pt idx="48953">
                  <c:v>0.65216107638888887</c:v>
                </c:pt>
                <c:pt idx="48954">
                  <c:v>0.65216374999999993</c:v>
                </c:pt>
                <c:pt idx="48955">
                  <c:v>0.65216414351851859</c:v>
                </c:pt>
                <c:pt idx="48956">
                  <c:v>0.65216472222222222</c:v>
                </c:pt>
                <c:pt idx="48957">
                  <c:v>0.65216634259259254</c:v>
                </c:pt>
                <c:pt idx="48958">
                  <c:v>0.65216756944444443</c:v>
                </c:pt>
                <c:pt idx="48959">
                  <c:v>0.65216796296296298</c:v>
                </c:pt>
                <c:pt idx="48960">
                  <c:v>0.65216951388888889</c:v>
                </c:pt>
                <c:pt idx="48961">
                  <c:v>0.65217091435185193</c:v>
                </c:pt>
                <c:pt idx="48962">
                  <c:v>0.65217166666666659</c:v>
                </c:pt>
                <c:pt idx="48963">
                  <c:v>0.65217421296296296</c:v>
                </c:pt>
                <c:pt idx="48964">
                  <c:v>0.65217447916666671</c:v>
                </c:pt>
                <c:pt idx="48965">
                  <c:v>0.65217490740740736</c:v>
                </c:pt>
                <c:pt idx="48966">
                  <c:v>0.65217606481481483</c:v>
                </c:pt>
                <c:pt idx="48967">
                  <c:v>0.65217722222222219</c:v>
                </c:pt>
                <c:pt idx="48968">
                  <c:v>0.65217837962962966</c:v>
                </c:pt>
                <c:pt idx="48969">
                  <c:v>0.65217954861111116</c:v>
                </c:pt>
                <c:pt idx="48970">
                  <c:v>0.65218069444444438</c:v>
                </c:pt>
                <c:pt idx="48971">
                  <c:v>0.65218185185185185</c:v>
                </c:pt>
                <c:pt idx="48972">
                  <c:v>0.65218300925925932</c:v>
                </c:pt>
                <c:pt idx="48973">
                  <c:v>0.65218416666666668</c:v>
                </c:pt>
                <c:pt idx="48974">
                  <c:v>0.6521853125</c:v>
                </c:pt>
                <c:pt idx="48975">
                  <c:v>0.6521878703703704</c:v>
                </c:pt>
                <c:pt idx="48976">
                  <c:v>0.6521884722222222</c:v>
                </c:pt>
                <c:pt idx="48977">
                  <c:v>0.65218903935185191</c:v>
                </c:pt>
                <c:pt idx="48978">
                  <c:v>0.65219128472222221</c:v>
                </c:pt>
                <c:pt idx="48979">
                  <c:v>0.6521914699074074</c:v>
                </c:pt>
                <c:pt idx="48980">
                  <c:v>0.65219439814814817</c:v>
                </c:pt>
                <c:pt idx="48981">
                  <c:v>0.65219493055555555</c:v>
                </c:pt>
                <c:pt idx="48982">
                  <c:v>0.65219592592592601</c:v>
                </c:pt>
                <c:pt idx="48983">
                  <c:v>0.65220019675925933</c:v>
                </c:pt>
                <c:pt idx="48984">
                  <c:v>0.65220048611111114</c:v>
                </c:pt>
                <c:pt idx="48985">
                  <c:v>0.65220158564814812</c:v>
                </c:pt>
                <c:pt idx="48986">
                  <c:v>0.65220274305555559</c:v>
                </c:pt>
                <c:pt idx="48987">
                  <c:v>0.65220391203703698</c:v>
                </c:pt>
                <c:pt idx="48988">
                  <c:v>0.65220505787037042</c:v>
                </c:pt>
                <c:pt idx="48989">
                  <c:v>0.65220621527777778</c:v>
                </c:pt>
                <c:pt idx="48990">
                  <c:v>0.65220737268518514</c:v>
                </c:pt>
                <c:pt idx="48991">
                  <c:v>0.65220853009259261</c:v>
                </c:pt>
                <c:pt idx="48992">
                  <c:v>0.65220968749999997</c:v>
                </c:pt>
                <c:pt idx="48993">
                  <c:v>0.65221084490740744</c:v>
                </c:pt>
                <c:pt idx="48994">
                  <c:v>0.6522120023148148</c:v>
                </c:pt>
                <c:pt idx="48995">
                  <c:v>0.65221387731481484</c:v>
                </c:pt>
                <c:pt idx="48996">
                  <c:v>0.6522154745370371</c:v>
                </c:pt>
                <c:pt idx="48997">
                  <c:v>0.65221565972222217</c:v>
                </c:pt>
                <c:pt idx="48998">
                  <c:v>0.65221768518518519</c:v>
                </c:pt>
                <c:pt idx="48999">
                  <c:v>0.65221909722222227</c:v>
                </c:pt>
                <c:pt idx="49000">
                  <c:v>0.65222023148148145</c:v>
                </c:pt>
                <c:pt idx="49001">
                  <c:v>0.65222248842592589</c:v>
                </c:pt>
                <c:pt idx="49002">
                  <c:v>0.65222266203703705</c:v>
                </c:pt>
                <c:pt idx="49003">
                  <c:v>0.65222376157407413</c:v>
                </c:pt>
                <c:pt idx="49004">
                  <c:v>0.65222474537037034</c:v>
                </c:pt>
                <c:pt idx="49005">
                  <c:v>0.65222590277777781</c:v>
                </c:pt>
                <c:pt idx="49006">
                  <c:v>0.65222704861111114</c:v>
                </c:pt>
                <c:pt idx="49007">
                  <c:v>0.6522282060185185</c:v>
                </c:pt>
                <c:pt idx="49008">
                  <c:v>0.65222936342592586</c:v>
                </c:pt>
                <c:pt idx="49009">
                  <c:v>0.65223052083333333</c:v>
                </c:pt>
                <c:pt idx="49010">
                  <c:v>0.65223168981481483</c:v>
                </c:pt>
                <c:pt idx="49011">
                  <c:v>0.65223284722222219</c:v>
                </c:pt>
                <c:pt idx="49012">
                  <c:v>0.65223400462962955</c:v>
                </c:pt>
                <c:pt idx="49013">
                  <c:v>0.65223516203703702</c:v>
                </c:pt>
                <c:pt idx="49014">
                  <c:v>0.65223650462962957</c:v>
                </c:pt>
                <c:pt idx="49015">
                  <c:v>0.65223846064814817</c:v>
                </c:pt>
                <c:pt idx="49016">
                  <c:v>0.65224001157407407</c:v>
                </c:pt>
                <c:pt idx="49017">
                  <c:v>0.65224112268518519</c:v>
                </c:pt>
                <c:pt idx="49018">
                  <c:v>0.65224246527777785</c:v>
                </c:pt>
                <c:pt idx="49019">
                  <c:v>0.65224354166666665</c:v>
                </c:pt>
                <c:pt idx="49020">
                  <c:v>0.65224458333333335</c:v>
                </c:pt>
                <c:pt idx="49021">
                  <c:v>0.65224729166666662</c:v>
                </c:pt>
                <c:pt idx="49022">
                  <c:v>0.65224765046296296</c:v>
                </c:pt>
                <c:pt idx="49023">
                  <c:v>0.65224799768518515</c:v>
                </c:pt>
                <c:pt idx="49024">
                  <c:v>0.65224915509259251</c:v>
                </c:pt>
                <c:pt idx="49025">
                  <c:v>0.65225031249999998</c:v>
                </c:pt>
                <c:pt idx="49026">
                  <c:v>0.65225148148148149</c:v>
                </c:pt>
                <c:pt idx="49027">
                  <c:v>0.65225263888888885</c:v>
                </c:pt>
                <c:pt idx="49028">
                  <c:v>0.65225378472222217</c:v>
                </c:pt>
                <c:pt idx="49029">
                  <c:v>0.65225495370370368</c:v>
                </c:pt>
                <c:pt idx="49030">
                  <c:v>0.65225611111111115</c:v>
                </c:pt>
                <c:pt idx="49031">
                  <c:v>0.65225726851851851</c:v>
                </c:pt>
                <c:pt idx="49032">
                  <c:v>0.65225842592592587</c:v>
                </c:pt>
                <c:pt idx="49033">
                  <c:v>0.65226015046296304</c:v>
                </c:pt>
                <c:pt idx="49034">
                  <c:v>0.65226084490740743</c:v>
                </c:pt>
                <c:pt idx="49035">
                  <c:v>0.65226438657407404</c:v>
                </c:pt>
                <c:pt idx="49036">
                  <c:v>0.65226461805555558</c:v>
                </c:pt>
                <c:pt idx="49037">
                  <c:v>0.65226656250000004</c:v>
                </c:pt>
                <c:pt idx="49038">
                  <c:v>0.65226832175925931</c:v>
                </c:pt>
                <c:pt idx="49039">
                  <c:v>0.65227063657407403</c:v>
                </c:pt>
                <c:pt idx="49040">
                  <c:v>0.65227190972222215</c:v>
                </c:pt>
                <c:pt idx="49041">
                  <c:v>0.65227224537037032</c:v>
                </c:pt>
                <c:pt idx="49042">
                  <c:v>0.6522742245370371</c:v>
                </c:pt>
                <c:pt idx="49043">
                  <c:v>0.65227531250000004</c:v>
                </c:pt>
                <c:pt idx="49044">
                  <c:v>0.65227541666666666</c:v>
                </c:pt>
                <c:pt idx="49045">
                  <c:v>0.6522763773148148</c:v>
                </c:pt>
                <c:pt idx="49046">
                  <c:v>0.65227752314814813</c:v>
                </c:pt>
                <c:pt idx="49047">
                  <c:v>0.65227869212962963</c:v>
                </c:pt>
                <c:pt idx="49048">
                  <c:v>0.65227983796296296</c:v>
                </c:pt>
                <c:pt idx="49049">
                  <c:v>0.65228099537037043</c:v>
                </c:pt>
                <c:pt idx="49050">
                  <c:v>0.65228216435185182</c:v>
                </c:pt>
                <c:pt idx="49051">
                  <c:v>0.65228332175925929</c:v>
                </c:pt>
                <c:pt idx="49052">
                  <c:v>0.65228450231481483</c:v>
                </c:pt>
                <c:pt idx="49053">
                  <c:v>0.65228563657407401</c:v>
                </c:pt>
                <c:pt idx="49054">
                  <c:v>0.65228679398148148</c:v>
                </c:pt>
                <c:pt idx="49055">
                  <c:v>0.65228833333333336</c:v>
                </c:pt>
                <c:pt idx="49056">
                  <c:v>0.65228932870370371</c:v>
                </c:pt>
                <c:pt idx="49057">
                  <c:v>0.65229071759259261</c:v>
                </c:pt>
                <c:pt idx="49058">
                  <c:v>0.65229146990740738</c:v>
                </c:pt>
                <c:pt idx="49059">
                  <c:v>0.65229269675925927</c:v>
                </c:pt>
                <c:pt idx="49060">
                  <c:v>0.65229395833333326</c:v>
                </c:pt>
                <c:pt idx="49061">
                  <c:v>0.65229512731481476</c:v>
                </c:pt>
                <c:pt idx="49062">
                  <c:v>0.65229666666666664</c:v>
                </c:pt>
                <c:pt idx="49063">
                  <c:v>0.65229721064814816</c:v>
                </c:pt>
                <c:pt idx="49064">
                  <c:v>0.65229835648148149</c:v>
                </c:pt>
                <c:pt idx="49065">
                  <c:v>0.65229951388888885</c:v>
                </c:pt>
                <c:pt idx="49066">
                  <c:v>0.65230068287037035</c:v>
                </c:pt>
                <c:pt idx="49067">
                  <c:v>0.65230182870370368</c:v>
                </c:pt>
                <c:pt idx="49068">
                  <c:v>0.65230299768518518</c:v>
                </c:pt>
                <c:pt idx="49069">
                  <c:v>0.65230415509259254</c:v>
                </c:pt>
                <c:pt idx="49070">
                  <c:v>0.65230531250000001</c:v>
                </c:pt>
                <c:pt idx="49071">
                  <c:v>0.65230646990740748</c:v>
                </c:pt>
                <c:pt idx="49072">
                  <c:v>0.65230762731481484</c:v>
                </c:pt>
                <c:pt idx="49073">
                  <c:v>0.6523087847222222</c:v>
                </c:pt>
                <c:pt idx="49074">
                  <c:v>0.6523105208333333</c:v>
                </c:pt>
                <c:pt idx="49075">
                  <c:v>0.65231142361111116</c:v>
                </c:pt>
                <c:pt idx="49076">
                  <c:v>0.6523124189814814</c:v>
                </c:pt>
                <c:pt idx="49077">
                  <c:v>0.6523142476851852</c:v>
                </c:pt>
                <c:pt idx="49078">
                  <c:v>0.65231461805555557</c:v>
                </c:pt>
                <c:pt idx="49079">
                  <c:v>0.65231612268518513</c:v>
                </c:pt>
                <c:pt idx="49080">
                  <c:v>0.65231803240740738</c:v>
                </c:pt>
                <c:pt idx="49081">
                  <c:v>0.652318136574074</c:v>
                </c:pt>
                <c:pt idx="49082">
                  <c:v>0.65231953703703704</c:v>
                </c:pt>
                <c:pt idx="49083">
                  <c:v>0.65232114583333334</c:v>
                </c:pt>
                <c:pt idx="49084">
                  <c:v>0.65232151620370371</c:v>
                </c:pt>
                <c:pt idx="49085">
                  <c:v>0.65232266203703704</c:v>
                </c:pt>
                <c:pt idx="49086">
                  <c:v>0.6523238194444444</c:v>
                </c:pt>
                <c:pt idx="49087">
                  <c:v>0.6523249884259259</c:v>
                </c:pt>
                <c:pt idx="49088">
                  <c:v>0.65232614583333337</c:v>
                </c:pt>
                <c:pt idx="49089">
                  <c:v>0.65232730324074073</c:v>
                </c:pt>
                <c:pt idx="49090">
                  <c:v>0.65232846064814809</c:v>
                </c:pt>
                <c:pt idx="49091">
                  <c:v>0.65232961805555556</c:v>
                </c:pt>
                <c:pt idx="49092">
                  <c:v>0.65233077546296292</c:v>
                </c:pt>
                <c:pt idx="49093">
                  <c:v>0.65233193287037039</c:v>
                </c:pt>
                <c:pt idx="49094">
                  <c:v>0.65233365740740734</c:v>
                </c:pt>
                <c:pt idx="49095">
                  <c:v>0.65233424768518511</c:v>
                </c:pt>
                <c:pt idx="49096">
                  <c:v>0.65233627314814813</c:v>
                </c:pt>
                <c:pt idx="49097">
                  <c:v>0.65233712962962964</c:v>
                </c:pt>
                <c:pt idx="49098">
                  <c:v>0.65233771990740741</c:v>
                </c:pt>
                <c:pt idx="49099">
                  <c:v>0.65233962962962966</c:v>
                </c:pt>
                <c:pt idx="49100">
                  <c:v>0.65234048611111117</c:v>
                </c:pt>
                <c:pt idx="49101">
                  <c:v>0.65234124999999998</c:v>
                </c:pt>
                <c:pt idx="49102">
                  <c:v>0.65234263888888888</c:v>
                </c:pt>
                <c:pt idx="49103">
                  <c:v>0.65234424768518517</c:v>
                </c:pt>
                <c:pt idx="49104">
                  <c:v>0.65234466435185179</c:v>
                </c:pt>
                <c:pt idx="49105">
                  <c:v>0.65234581018518523</c:v>
                </c:pt>
                <c:pt idx="49106">
                  <c:v>0.65234697916666673</c:v>
                </c:pt>
                <c:pt idx="49107">
                  <c:v>0.65234813657407409</c:v>
                </c:pt>
                <c:pt idx="49108">
                  <c:v>0.65234936342592598</c:v>
                </c:pt>
                <c:pt idx="49109">
                  <c:v>0.65235045138888892</c:v>
                </c:pt>
                <c:pt idx="49110">
                  <c:v>0.65235160879629628</c:v>
                </c:pt>
                <c:pt idx="49111">
                  <c:v>0.65235276620370375</c:v>
                </c:pt>
                <c:pt idx="49112">
                  <c:v>0.65235392361111111</c:v>
                </c:pt>
                <c:pt idx="49113">
                  <c:v>0.65235508101851847</c:v>
                </c:pt>
                <c:pt idx="49114">
                  <c:v>0.65235622685185191</c:v>
                </c:pt>
                <c:pt idx="49115">
                  <c:v>0.6523573958333333</c:v>
                </c:pt>
                <c:pt idx="49116">
                  <c:v>0.65235946759259256</c:v>
                </c:pt>
                <c:pt idx="49117">
                  <c:v>0.65236003472222226</c:v>
                </c:pt>
                <c:pt idx="49118">
                  <c:v>0.65236150462962961</c:v>
                </c:pt>
                <c:pt idx="49119">
                  <c:v>0.65236265046296293</c:v>
                </c:pt>
                <c:pt idx="49120">
                  <c:v>0.65236348379629627</c:v>
                </c:pt>
                <c:pt idx="49121">
                  <c:v>0.6523651967592593</c:v>
                </c:pt>
                <c:pt idx="49122">
                  <c:v>0.6523655439814815</c:v>
                </c:pt>
                <c:pt idx="49123">
                  <c:v>0.65236763888888882</c:v>
                </c:pt>
                <c:pt idx="49124">
                  <c:v>0.65236885416666668</c:v>
                </c:pt>
                <c:pt idx="49125">
                  <c:v>0.65236899305555551</c:v>
                </c:pt>
                <c:pt idx="49126">
                  <c:v>0.65237011574074077</c:v>
                </c:pt>
                <c:pt idx="49127">
                  <c:v>0.65237127314814813</c:v>
                </c:pt>
                <c:pt idx="49128">
                  <c:v>0.6523724305555556</c:v>
                </c:pt>
                <c:pt idx="49129">
                  <c:v>0.65237358796296296</c:v>
                </c:pt>
                <c:pt idx="49130">
                  <c:v>0.65237475694444436</c:v>
                </c:pt>
                <c:pt idx="49131">
                  <c:v>0.65237591435185183</c:v>
                </c:pt>
                <c:pt idx="49132">
                  <c:v>0.6523770717592593</c:v>
                </c:pt>
                <c:pt idx="49133">
                  <c:v>0.65237822916666666</c:v>
                </c:pt>
                <c:pt idx="49134">
                  <c:v>0.65237938657407402</c:v>
                </c:pt>
                <c:pt idx="49135">
                  <c:v>0.65238065972222226</c:v>
                </c:pt>
                <c:pt idx="49136">
                  <c:v>0.65238201388888883</c:v>
                </c:pt>
                <c:pt idx="49137">
                  <c:v>0.65238348379629629</c:v>
                </c:pt>
                <c:pt idx="49138">
                  <c:v>0.65238464120370376</c:v>
                </c:pt>
                <c:pt idx="49139">
                  <c:v>0.65238523148148153</c:v>
                </c:pt>
                <c:pt idx="49140">
                  <c:v>0.65238702546296301</c:v>
                </c:pt>
                <c:pt idx="49141">
                  <c:v>0.6523879398148148</c:v>
                </c:pt>
                <c:pt idx="49142">
                  <c:v>0.65238864583333334</c:v>
                </c:pt>
                <c:pt idx="49143">
                  <c:v>0.65239031250000001</c:v>
                </c:pt>
                <c:pt idx="49144">
                  <c:v>0.65239123842592595</c:v>
                </c:pt>
                <c:pt idx="49145">
                  <c:v>0.65239211805555553</c:v>
                </c:pt>
                <c:pt idx="49146">
                  <c:v>0.652393275462963</c:v>
                </c:pt>
                <c:pt idx="49147">
                  <c:v>0.65239443287037036</c:v>
                </c:pt>
                <c:pt idx="49148">
                  <c:v>0.65239557870370368</c:v>
                </c:pt>
                <c:pt idx="49149">
                  <c:v>0.65239674768518519</c:v>
                </c:pt>
                <c:pt idx="49150">
                  <c:v>0.65239790509259254</c:v>
                </c:pt>
                <c:pt idx="49151">
                  <c:v>0.65239907407407405</c:v>
                </c:pt>
                <c:pt idx="49152">
                  <c:v>0.65240021990740737</c:v>
                </c:pt>
                <c:pt idx="49153">
                  <c:v>0.65240137731481485</c:v>
                </c:pt>
                <c:pt idx="49154">
                  <c:v>0.6524025347222222</c:v>
                </c:pt>
                <c:pt idx="49155">
                  <c:v>0.65240386574074083</c:v>
                </c:pt>
                <c:pt idx="49156">
                  <c:v>0.65240576388888893</c:v>
                </c:pt>
                <c:pt idx="49157">
                  <c:v>0.65240618055555555</c:v>
                </c:pt>
                <c:pt idx="49158">
                  <c:v>0.65240854166666662</c:v>
                </c:pt>
                <c:pt idx="49159">
                  <c:v>0.65240952546296294</c:v>
                </c:pt>
                <c:pt idx="49160">
                  <c:v>0.65240996527777773</c:v>
                </c:pt>
                <c:pt idx="49161">
                  <c:v>0.65241064814814809</c:v>
                </c:pt>
                <c:pt idx="49162">
                  <c:v>0.6524118518518518</c:v>
                </c:pt>
                <c:pt idx="49163">
                  <c:v>0.65241304398148148</c:v>
                </c:pt>
                <c:pt idx="49164">
                  <c:v>0.65241413194444442</c:v>
                </c:pt>
                <c:pt idx="49165">
                  <c:v>0.65241560185185188</c:v>
                </c:pt>
                <c:pt idx="49166">
                  <c:v>0.65241642361111118</c:v>
                </c:pt>
                <c:pt idx="49167">
                  <c:v>0.6524175694444444</c:v>
                </c:pt>
                <c:pt idx="49168">
                  <c:v>0.65241872685185187</c:v>
                </c:pt>
                <c:pt idx="49169">
                  <c:v>0.65241989583333326</c:v>
                </c:pt>
                <c:pt idx="49170">
                  <c:v>0.65242105324074073</c:v>
                </c:pt>
                <c:pt idx="49171">
                  <c:v>0.6524222106481482</c:v>
                </c:pt>
                <c:pt idx="49172">
                  <c:v>0.65242336805555556</c:v>
                </c:pt>
                <c:pt idx="49173">
                  <c:v>0.65242452546296292</c:v>
                </c:pt>
                <c:pt idx="49174">
                  <c:v>0.65242568287037039</c:v>
                </c:pt>
                <c:pt idx="49175">
                  <c:v>0.65242684027777775</c:v>
                </c:pt>
                <c:pt idx="49176">
                  <c:v>0.65242804398148146</c:v>
                </c:pt>
                <c:pt idx="49177">
                  <c:v>0.65242938657407401</c:v>
                </c:pt>
                <c:pt idx="49178">
                  <c:v>0.65243059027777772</c:v>
                </c:pt>
                <c:pt idx="49179">
                  <c:v>0.65243201388888883</c:v>
                </c:pt>
                <c:pt idx="49180">
                  <c:v>0.65243313657407409</c:v>
                </c:pt>
                <c:pt idx="49181">
                  <c:v>0.65243440972222222</c:v>
                </c:pt>
                <c:pt idx="49182">
                  <c:v>0.65243533564814815</c:v>
                </c:pt>
                <c:pt idx="49183">
                  <c:v>0.65243788194444441</c:v>
                </c:pt>
                <c:pt idx="49184">
                  <c:v>0.65243934027777772</c:v>
                </c:pt>
                <c:pt idx="49185">
                  <c:v>0.65244021990740741</c:v>
                </c:pt>
                <c:pt idx="49186">
                  <c:v>0.65244137731481477</c:v>
                </c:pt>
                <c:pt idx="49187">
                  <c:v>0.65244253472222224</c:v>
                </c:pt>
                <c:pt idx="49188">
                  <c:v>0.6524436921296296</c:v>
                </c:pt>
                <c:pt idx="49189">
                  <c:v>0.65244484953703707</c:v>
                </c:pt>
                <c:pt idx="49190">
                  <c:v>0.65244600694444443</c:v>
                </c:pt>
                <c:pt idx="49191">
                  <c:v>0.65244716435185179</c:v>
                </c:pt>
                <c:pt idx="49192">
                  <c:v>0.65244832175925926</c:v>
                </c:pt>
                <c:pt idx="49193">
                  <c:v>0.65244949074074077</c:v>
                </c:pt>
                <c:pt idx="49194">
                  <c:v>0.65245063657407409</c:v>
                </c:pt>
                <c:pt idx="49195">
                  <c:v>0.65245263888888894</c:v>
                </c:pt>
                <c:pt idx="49196">
                  <c:v>0.65245406250000004</c:v>
                </c:pt>
                <c:pt idx="49197">
                  <c:v>0.65245431712962965</c:v>
                </c:pt>
                <c:pt idx="49198">
                  <c:v>0.65245622685185189</c:v>
                </c:pt>
                <c:pt idx="49199">
                  <c:v>0.65245738425925925</c:v>
                </c:pt>
                <c:pt idx="49200">
                  <c:v>0.65245761574074079</c:v>
                </c:pt>
                <c:pt idx="49201">
                  <c:v>0.65245895833333334</c:v>
                </c:pt>
                <c:pt idx="49202">
                  <c:v>0.65246039351851859</c:v>
                </c:pt>
                <c:pt idx="49203">
                  <c:v>0.65246114583333326</c:v>
                </c:pt>
                <c:pt idx="49204">
                  <c:v>0.65246282407407408</c:v>
                </c:pt>
                <c:pt idx="49205">
                  <c:v>0.65246351851851847</c:v>
                </c:pt>
                <c:pt idx="49206">
                  <c:v>0.65246452546296296</c:v>
                </c:pt>
                <c:pt idx="49207">
                  <c:v>0.65246568287037043</c:v>
                </c:pt>
                <c:pt idx="49208">
                  <c:v>0.65246684027777779</c:v>
                </c:pt>
                <c:pt idx="49209">
                  <c:v>0.65246800925925919</c:v>
                </c:pt>
                <c:pt idx="49210">
                  <c:v>0.65246915509259262</c:v>
                </c:pt>
                <c:pt idx="49211">
                  <c:v>0.65247031249999998</c:v>
                </c:pt>
                <c:pt idx="49212">
                  <c:v>0.65247146990740745</c:v>
                </c:pt>
                <c:pt idx="49213">
                  <c:v>0.65247262731481481</c:v>
                </c:pt>
                <c:pt idx="49214">
                  <c:v>0.65247379629629632</c:v>
                </c:pt>
                <c:pt idx="49215">
                  <c:v>0.65247494212962964</c:v>
                </c:pt>
                <c:pt idx="49216">
                  <c:v>0.65247629629629622</c:v>
                </c:pt>
                <c:pt idx="49217">
                  <c:v>0.65247839120370377</c:v>
                </c:pt>
                <c:pt idx="49218">
                  <c:v>0.65247978009259255</c:v>
                </c:pt>
                <c:pt idx="49219">
                  <c:v>0.65248052083333341</c:v>
                </c:pt>
                <c:pt idx="49220">
                  <c:v>0.65248274305555554</c:v>
                </c:pt>
                <c:pt idx="49221">
                  <c:v>0.65248406250000002</c:v>
                </c:pt>
                <c:pt idx="49222">
                  <c:v>0.652486550925926</c:v>
                </c:pt>
                <c:pt idx="49223">
                  <c:v>0.6524868981481482</c:v>
                </c:pt>
                <c:pt idx="49224">
                  <c:v>0.65248747685185182</c:v>
                </c:pt>
                <c:pt idx="49225">
                  <c:v>0.65248853009259256</c:v>
                </c:pt>
                <c:pt idx="49226">
                  <c:v>0.65248972222222223</c:v>
                </c:pt>
                <c:pt idx="49227">
                  <c:v>0.65249084490740739</c:v>
                </c:pt>
                <c:pt idx="49228">
                  <c:v>0.65249200231481486</c:v>
                </c:pt>
                <c:pt idx="49229">
                  <c:v>0.65249315972222222</c:v>
                </c:pt>
                <c:pt idx="49230">
                  <c:v>0.65249431712962958</c:v>
                </c:pt>
                <c:pt idx="49231">
                  <c:v>0.65249550925925925</c:v>
                </c:pt>
                <c:pt idx="49232">
                  <c:v>0.65249664351851855</c:v>
                </c:pt>
                <c:pt idx="49233">
                  <c:v>0.65249778935185188</c:v>
                </c:pt>
                <c:pt idx="49234">
                  <c:v>0.65249894675925924</c:v>
                </c:pt>
                <c:pt idx="49235">
                  <c:v>0.65250293981481478</c:v>
                </c:pt>
                <c:pt idx="49236">
                  <c:v>0.65250333333333332</c:v>
                </c:pt>
                <c:pt idx="49237">
                  <c:v>0.65250508101851845</c:v>
                </c:pt>
                <c:pt idx="49238">
                  <c:v>0.65250640046296293</c:v>
                </c:pt>
                <c:pt idx="49239">
                  <c:v>0.65250658564814823</c:v>
                </c:pt>
                <c:pt idx="49240">
                  <c:v>0.6525085995370371</c:v>
                </c:pt>
                <c:pt idx="49241">
                  <c:v>0.65250969907407408</c:v>
                </c:pt>
                <c:pt idx="49242">
                  <c:v>0.65251027777777781</c:v>
                </c:pt>
                <c:pt idx="49243">
                  <c:v>0.65251231481481475</c:v>
                </c:pt>
                <c:pt idx="49244">
                  <c:v>0.65251241898148149</c:v>
                </c:pt>
                <c:pt idx="49245">
                  <c:v>0.65251349537037029</c:v>
                </c:pt>
                <c:pt idx="49246">
                  <c:v>0.65251465277777787</c:v>
                </c:pt>
                <c:pt idx="49247">
                  <c:v>0.65251581018518523</c:v>
                </c:pt>
                <c:pt idx="49248">
                  <c:v>0.65251696759259259</c:v>
                </c:pt>
                <c:pt idx="49249">
                  <c:v>0.65251812499999995</c:v>
                </c:pt>
                <c:pt idx="49250">
                  <c:v>0.65251928240740742</c:v>
                </c:pt>
                <c:pt idx="49251">
                  <c:v>0.65252043981481489</c:v>
                </c:pt>
                <c:pt idx="49252">
                  <c:v>0.65252159722222225</c:v>
                </c:pt>
                <c:pt idx="49253">
                  <c:v>0.65252275462962961</c:v>
                </c:pt>
                <c:pt idx="49254">
                  <c:v>0.6525241087962963</c:v>
                </c:pt>
                <c:pt idx="49255">
                  <c:v>0.65252618055555556</c:v>
                </c:pt>
                <c:pt idx="49256">
                  <c:v>0.65252649305555555</c:v>
                </c:pt>
                <c:pt idx="49257">
                  <c:v>0.65252810185185184</c:v>
                </c:pt>
                <c:pt idx="49258">
                  <c:v>0.65252996527777773</c:v>
                </c:pt>
                <c:pt idx="49259">
                  <c:v>0.65253164351851844</c:v>
                </c:pt>
                <c:pt idx="49260">
                  <c:v>0.65253267361111111</c:v>
                </c:pt>
                <c:pt idx="49261">
                  <c:v>0.65253342592592589</c:v>
                </c:pt>
                <c:pt idx="49262">
                  <c:v>0.65253505787037036</c:v>
                </c:pt>
                <c:pt idx="49263">
                  <c:v>0.65253629629629628</c:v>
                </c:pt>
                <c:pt idx="49264">
                  <c:v>0.6525368055555556</c:v>
                </c:pt>
                <c:pt idx="49265">
                  <c:v>0.65253795138888893</c:v>
                </c:pt>
                <c:pt idx="49266">
                  <c:v>0.65253910879629629</c:v>
                </c:pt>
                <c:pt idx="49267">
                  <c:v>0.65254026620370364</c:v>
                </c:pt>
                <c:pt idx="49268">
                  <c:v>0.65254142361111112</c:v>
                </c:pt>
                <c:pt idx="49269">
                  <c:v>0.65254258101851847</c:v>
                </c:pt>
                <c:pt idx="49270">
                  <c:v>0.65254373842592595</c:v>
                </c:pt>
                <c:pt idx="49271">
                  <c:v>0.6525448958333333</c:v>
                </c:pt>
                <c:pt idx="49272">
                  <c:v>0.65254605324074078</c:v>
                </c:pt>
                <c:pt idx="49273">
                  <c:v>0.65254721064814813</c:v>
                </c:pt>
                <c:pt idx="49274">
                  <c:v>0.65254835648148146</c:v>
                </c:pt>
                <c:pt idx="49275">
                  <c:v>0.65254952546296296</c:v>
                </c:pt>
                <c:pt idx="49276">
                  <c:v>0.65255079861111109</c:v>
                </c:pt>
                <c:pt idx="49277">
                  <c:v>0.65255200231481481</c:v>
                </c:pt>
                <c:pt idx="49278">
                  <c:v>0.65255427083333328</c:v>
                </c:pt>
                <c:pt idx="49279">
                  <c:v>0.6525551273148148</c:v>
                </c:pt>
                <c:pt idx="49280">
                  <c:v>0.65255570601851853</c:v>
                </c:pt>
                <c:pt idx="49281">
                  <c:v>0.65255747685185184</c:v>
                </c:pt>
                <c:pt idx="49282">
                  <c:v>0.6525585416666666</c:v>
                </c:pt>
                <c:pt idx="49283">
                  <c:v>0.65255890046296294</c:v>
                </c:pt>
                <c:pt idx="49284">
                  <c:v>0.65255994212962953</c:v>
                </c:pt>
                <c:pt idx="49285">
                  <c:v>0.65256109953703711</c:v>
                </c:pt>
                <c:pt idx="49286">
                  <c:v>0.65256225694444447</c:v>
                </c:pt>
                <c:pt idx="49287">
                  <c:v>0.65256341435185183</c:v>
                </c:pt>
                <c:pt idx="49288">
                  <c:v>0.65256457175925919</c:v>
                </c:pt>
                <c:pt idx="49289">
                  <c:v>0.65256572916666666</c:v>
                </c:pt>
                <c:pt idx="49290">
                  <c:v>0.65256688657407413</c:v>
                </c:pt>
                <c:pt idx="49291">
                  <c:v>0.65256804398148149</c:v>
                </c:pt>
                <c:pt idx="49292">
                  <c:v>0.65256920138888885</c:v>
                </c:pt>
                <c:pt idx="49293">
                  <c:v>0.65257035879629632</c:v>
                </c:pt>
                <c:pt idx="49294">
                  <c:v>0.65257179398148146</c:v>
                </c:pt>
                <c:pt idx="49295">
                  <c:v>0.65257289351851855</c:v>
                </c:pt>
                <c:pt idx="49296">
                  <c:v>0.65257532407407415</c:v>
                </c:pt>
                <c:pt idx="49297">
                  <c:v>0.65257664351851852</c:v>
                </c:pt>
                <c:pt idx="49298">
                  <c:v>0.65257859953703701</c:v>
                </c:pt>
                <c:pt idx="49299">
                  <c:v>0.65257896990740738</c:v>
                </c:pt>
                <c:pt idx="49300">
                  <c:v>0.65257961805555553</c:v>
                </c:pt>
                <c:pt idx="49301">
                  <c:v>0.65258223379629632</c:v>
                </c:pt>
                <c:pt idx="49302">
                  <c:v>0.65258342592592589</c:v>
                </c:pt>
                <c:pt idx="49303">
                  <c:v>0.652584537037037</c:v>
                </c:pt>
                <c:pt idx="49304">
                  <c:v>0.65258568287037033</c:v>
                </c:pt>
                <c:pt idx="49305">
                  <c:v>0.65258685185185183</c:v>
                </c:pt>
                <c:pt idx="49306">
                  <c:v>0.65258807870370372</c:v>
                </c:pt>
                <c:pt idx="49307">
                  <c:v>0.65258916666666666</c:v>
                </c:pt>
                <c:pt idx="49308">
                  <c:v>0.65259031249999999</c:v>
                </c:pt>
                <c:pt idx="49309">
                  <c:v>0.65259148148148149</c:v>
                </c:pt>
                <c:pt idx="49310">
                  <c:v>0.65259263888888885</c:v>
                </c:pt>
                <c:pt idx="49311">
                  <c:v>0.65259386574074074</c:v>
                </c:pt>
                <c:pt idx="49312">
                  <c:v>0.65259495370370368</c:v>
                </c:pt>
                <c:pt idx="49313">
                  <c:v>0.65259611111111104</c:v>
                </c:pt>
                <c:pt idx="49314">
                  <c:v>0.65259795138888888</c:v>
                </c:pt>
                <c:pt idx="49315">
                  <c:v>0.65259870370370365</c:v>
                </c:pt>
                <c:pt idx="49316">
                  <c:v>0.65260034722222215</c:v>
                </c:pt>
                <c:pt idx="49317">
                  <c:v>0.65260149305555559</c:v>
                </c:pt>
                <c:pt idx="49318">
                  <c:v>0.65260201388888883</c:v>
                </c:pt>
                <c:pt idx="49319">
                  <c:v>0.65260324074074072</c:v>
                </c:pt>
                <c:pt idx="49320">
                  <c:v>0.65260425925925925</c:v>
                </c:pt>
                <c:pt idx="49321">
                  <c:v>0.65260618055555553</c:v>
                </c:pt>
                <c:pt idx="49322">
                  <c:v>0.65260687499999992</c:v>
                </c:pt>
                <c:pt idx="49323">
                  <c:v>0.65260768518518519</c:v>
                </c:pt>
                <c:pt idx="49324">
                  <c:v>0.65260884259259266</c:v>
                </c:pt>
                <c:pt idx="49325">
                  <c:v>0.65261000000000002</c:v>
                </c:pt>
                <c:pt idx="49326">
                  <c:v>0.65261122685185191</c:v>
                </c:pt>
                <c:pt idx="49327">
                  <c:v>0.65261231481481474</c:v>
                </c:pt>
                <c:pt idx="49328">
                  <c:v>0.65261348379629625</c:v>
                </c:pt>
                <c:pt idx="49329">
                  <c:v>0.65261462962962968</c:v>
                </c:pt>
                <c:pt idx="49330">
                  <c:v>0.65261578703703704</c:v>
                </c:pt>
                <c:pt idx="49331">
                  <c:v>0.65261709490740738</c:v>
                </c:pt>
                <c:pt idx="49332">
                  <c:v>0.65261810185185187</c:v>
                </c:pt>
                <c:pt idx="49333">
                  <c:v>0.65261976851851855</c:v>
                </c:pt>
                <c:pt idx="49334">
                  <c:v>0.65262081018518525</c:v>
                </c:pt>
                <c:pt idx="49335">
                  <c:v>0.65262251157407403</c:v>
                </c:pt>
                <c:pt idx="49336">
                  <c:v>0.65262289351851854</c:v>
                </c:pt>
                <c:pt idx="49337">
                  <c:v>0.65262407407407408</c:v>
                </c:pt>
                <c:pt idx="49338">
                  <c:v>0.6526254398148148</c:v>
                </c:pt>
                <c:pt idx="49339">
                  <c:v>0.65262638888888891</c:v>
                </c:pt>
                <c:pt idx="49340">
                  <c:v>0.65262756944444444</c:v>
                </c:pt>
                <c:pt idx="49341">
                  <c:v>0.6526286921296296</c:v>
                </c:pt>
                <c:pt idx="49342">
                  <c:v>0.65262967592592591</c:v>
                </c:pt>
                <c:pt idx="49343">
                  <c:v>0.65263083333333327</c:v>
                </c:pt>
                <c:pt idx="49344">
                  <c:v>0.65263199074074074</c:v>
                </c:pt>
                <c:pt idx="49345">
                  <c:v>0.65263314814814821</c:v>
                </c:pt>
                <c:pt idx="49346">
                  <c:v>0.65263435185185181</c:v>
                </c:pt>
                <c:pt idx="49347">
                  <c:v>0.65263546296296293</c:v>
                </c:pt>
                <c:pt idx="49348">
                  <c:v>0.65263662037037029</c:v>
                </c:pt>
                <c:pt idx="49349">
                  <c:v>0.65263777777777776</c:v>
                </c:pt>
                <c:pt idx="49350">
                  <c:v>0.65263893518518523</c:v>
                </c:pt>
                <c:pt idx="49351">
                  <c:v>0.65264012731481491</c:v>
                </c:pt>
                <c:pt idx="49352">
                  <c:v>0.65264187500000004</c:v>
                </c:pt>
                <c:pt idx="49353">
                  <c:v>0.65264240740740742</c:v>
                </c:pt>
                <c:pt idx="49354">
                  <c:v>0.65264460648148148</c:v>
                </c:pt>
                <c:pt idx="49355">
                  <c:v>0.65264562500000001</c:v>
                </c:pt>
                <c:pt idx="49356">
                  <c:v>0.65264605324074076</c:v>
                </c:pt>
                <c:pt idx="49357">
                  <c:v>0.65264837962962963</c:v>
                </c:pt>
                <c:pt idx="49358">
                  <c:v>0.65264910879629634</c:v>
                </c:pt>
                <c:pt idx="49359">
                  <c:v>0.65264934027777777</c:v>
                </c:pt>
                <c:pt idx="49360">
                  <c:v>0.65265056712962966</c:v>
                </c:pt>
                <c:pt idx="49361">
                  <c:v>0.65265243055555555</c:v>
                </c:pt>
                <c:pt idx="49362">
                  <c:v>0.6526528240740741</c:v>
                </c:pt>
                <c:pt idx="49363">
                  <c:v>0.65265398148148146</c:v>
                </c:pt>
                <c:pt idx="49364">
                  <c:v>0.65265513888888893</c:v>
                </c:pt>
                <c:pt idx="49365">
                  <c:v>0.65265629629629629</c:v>
                </c:pt>
                <c:pt idx="49366">
                  <c:v>0.65265748842592597</c:v>
                </c:pt>
                <c:pt idx="49367">
                  <c:v>0.65265859953703709</c:v>
                </c:pt>
                <c:pt idx="49368">
                  <c:v>0.65265976851851848</c:v>
                </c:pt>
                <c:pt idx="49369">
                  <c:v>0.65266092592592595</c:v>
                </c:pt>
                <c:pt idx="49370">
                  <c:v>0.65266208333333331</c:v>
                </c:pt>
                <c:pt idx="49371">
                  <c:v>0.6526633101851852</c:v>
                </c:pt>
                <c:pt idx="49372">
                  <c:v>0.65266576388888886</c:v>
                </c:pt>
                <c:pt idx="49373">
                  <c:v>0.6526661226851852</c:v>
                </c:pt>
                <c:pt idx="49374">
                  <c:v>0.65266695601851854</c:v>
                </c:pt>
                <c:pt idx="49375">
                  <c:v>0.65266792824074071</c:v>
                </c:pt>
                <c:pt idx="49376">
                  <c:v>0.6526695023148148</c:v>
                </c:pt>
                <c:pt idx="49377">
                  <c:v>0.65267033564814814</c:v>
                </c:pt>
                <c:pt idx="49378">
                  <c:v>0.65267197916666664</c:v>
                </c:pt>
                <c:pt idx="49379">
                  <c:v>0.652672662037037</c:v>
                </c:pt>
                <c:pt idx="49380">
                  <c:v>0.65267442129629627</c:v>
                </c:pt>
                <c:pt idx="49381">
                  <c:v>0.6526754398148148</c:v>
                </c:pt>
                <c:pt idx="49382">
                  <c:v>0.65267596064814815</c:v>
                </c:pt>
                <c:pt idx="49383">
                  <c:v>0.65267712962962954</c:v>
                </c:pt>
                <c:pt idx="49384">
                  <c:v>0.65267828703703701</c:v>
                </c:pt>
                <c:pt idx="49385">
                  <c:v>0.65267944444444448</c:v>
                </c:pt>
                <c:pt idx="49386">
                  <c:v>0.65268067129629626</c:v>
                </c:pt>
                <c:pt idx="49387">
                  <c:v>0.6526817592592592</c:v>
                </c:pt>
                <c:pt idx="49388">
                  <c:v>0.65268291666666667</c:v>
                </c:pt>
                <c:pt idx="49389">
                  <c:v>0.65268407407407414</c:v>
                </c:pt>
                <c:pt idx="49390">
                  <c:v>0.6526852314814815</c:v>
                </c:pt>
                <c:pt idx="49391">
                  <c:v>0.65268645833333339</c:v>
                </c:pt>
                <c:pt idx="49392">
                  <c:v>0.65268759259259257</c:v>
                </c:pt>
                <c:pt idx="49393">
                  <c:v>0.65268888888888887</c:v>
                </c:pt>
                <c:pt idx="49394">
                  <c:v>0.65269118055555553</c:v>
                </c:pt>
                <c:pt idx="49395">
                  <c:v>0.65269134259259254</c:v>
                </c:pt>
                <c:pt idx="49396">
                  <c:v>0.65269265046296288</c:v>
                </c:pt>
                <c:pt idx="49397">
                  <c:v>0.65269401620370371</c:v>
                </c:pt>
                <c:pt idx="49398">
                  <c:v>0.65269531250000001</c:v>
                </c:pt>
                <c:pt idx="49399">
                  <c:v>0.6526959722222222</c:v>
                </c:pt>
                <c:pt idx="49400">
                  <c:v>0.65269690972222216</c:v>
                </c:pt>
                <c:pt idx="49401">
                  <c:v>0.65269829861111117</c:v>
                </c:pt>
                <c:pt idx="49402">
                  <c:v>0.65269951388888892</c:v>
                </c:pt>
                <c:pt idx="49403">
                  <c:v>0.65270027777777773</c:v>
                </c:pt>
                <c:pt idx="49404">
                  <c:v>0.65270142361111105</c:v>
                </c:pt>
                <c:pt idx="49405">
                  <c:v>0.65270259259259256</c:v>
                </c:pt>
                <c:pt idx="49406">
                  <c:v>0.65270387731481483</c:v>
                </c:pt>
                <c:pt idx="49407">
                  <c:v>0.65270489583333335</c:v>
                </c:pt>
                <c:pt idx="49408">
                  <c:v>0.65270606481481475</c:v>
                </c:pt>
                <c:pt idx="49409">
                  <c:v>0.65270722222222222</c:v>
                </c:pt>
                <c:pt idx="49410">
                  <c:v>0.65270836805555554</c:v>
                </c:pt>
                <c:pt idx="49411">
                  <c:v>0.65270965277777782</c:v>
                </c:pt>
                <c:pt idx="49412">
                  <c:v>0.65271069444444441</c:v>
                </c:pt>
                <c:pt idx="49413">
                  <c:v>0.65271210648148148</c:v>
                </c:pt>
                <c:pt idx="49414">
                  <c:v>0.65271340277777778</c:v>
                </c:pt>
                <c:pt idx="49415">
                  <c:v>0.65271564814814809</c:v>
                </c:pt>
                <c:pt idx="49416">
                  <c:v>0.65271769675925928</c:v>
                </c:pt>
                <c:pt idx="49417">
                  <c:v>0.65271885416666664</c:v>
                </c:pt>
                <c:pt idx="49418">
                  <c:v>0.65271913194444442</c:v>
                </c:pt>
                <c:pt idx="49419">
                  <c:v>0.65272157407407405</c:v>
                </c:pt>
                <c:pt idx="49420">
                  <c:v>0.65272249999999998</c:v>
                </c:pt>
                <c:pt idx="49421">
                  <c:v>0.65272306712962969</c:v>
                </c:pt>
                <c:pt idx="49422">
                  <c:v>0.6527237384259259</c:v>
                </c:pt>
                <c:pt idx="49423">
                  <c:v>0.65272489583333326</c:v>
                </c:pt>
                <c:pt idx="49424">
                  <c:v>0.65272605324074073</c:v>
                </c:pt>
                <c:pt idx="49425">
                  <c:v>0.6527272106481482</c:v>
                </c:pt>
                <c:pt idx="49426">
                  <c:v>0.65272837962962971</c:v>
                </c:pt>
                <c:pt idx="49427">
                  <c:v>0.65272952546296292</c:v>
                </c:pt>
                <c:pt idx="49428">
                  <c:v>0.65273069444444443</c:v>
                </c:pt>
                <c:pt idx="49429">
                  <c:v>0.65273184027777786</c:v>
                </c:pt>
                <c:pt idx="49430">
                  <c:v>0.65273299768518522</c:v>
                </c:pt>
                <c:pt idx="49431">
                  <c:v>0.65273416666666673</c:v>
                </c:pt>
                <c:pt idx="49432">
                  <c:v>0.65273638888888885</c:v>
                </c:pt>
                <c:pt idx="49433">
                  <c:v>0.65273658564814818</c:v>
                </c:pt>
                <c:pt idx="49434">
                  <c:v>0.65273781249999996</c:v>
                </c:pt>
                <c:pt idx="49435">
                  <c:v>0.65273991898148143</c:v>
                </c:pt>
                <c:pt idx="49436">
                  <c:v>0.65274002314814816</c:v>
                </c:pt>
                <c:pt idx="49437">
                  <c:v>0.65274141203703706</c:v>
                </c:pt>
                <c:pt idx="49438">
                  <c:v>0.65274269675925922</c:v>
                </c:pt>
                <c:pt idx="49439">
                  <c:v>0.65274356481481488</c:v>
                </c:pt>
                <c:pt idx="49440">
                  <c:v>0.65274483796296301</c:v>
                </c:pt>
                <c:pt idx="49441">
                  <c:v>0.65274642361111113</c:v>
                </c:pt>
                <c:pt idx="49442">
                  <c:v>0.65274690972222216</c:v>
                </c:pt>
                <c:pt idx="49443">
                  <c:v>0.65274804398148145</c:v>
                </c:pt>
                <c:pt idx="49444">
                  <c:v>0.65274920138888892</c:v>
                </c:pt>
                <c:pt idx="49445">
                  <c:v>0.65275035879629628</c:v>
                </c:pt>
                <c:pt idx="49446">
                  <c:v>0.65275151620370375</c:v>
                </c:pt>
                <c:pt idx="49447">
                  <c:v>0.65275268518518526</c:v>
                </c:pt>
                <c:pt idx="49448">
                  <c:v>0.65275384259259261</c:v>
                </c:pt>
                <c:pt idx="49449">
                  <c:v>0.65275498842592594</c:v>
                </c:pt>
                <c:pt idx="49450">
                  <c:v>0.6527561458333333</c:v>
                </c:pt>
                <c:pt idx="49451">
                  <c:v>0.65275730324074077</c:v>
                </c:pt>
                <c:pt idx="49452">
                  <c:v>0.65275846064814813</c:v>
                </c:pt>
                <c:pt idx="49453">
                  <c:v>0.65275989583333338</c:v>
                </c:pt>
                <c:pt idx="49454">
                  <c:v>0.65276157407407409</c:v>
                </c:pt>
                <c:pt idx="49455">
                  <c:v>0.65276202546296302</c:v>
                </c:pt>
                <c:pt idx="49456">
                  <c:v>0.65276364583333335</c:v>
                </c:pt>
                <c:pt idx="49457">
                  <c:v>0.6527645138888889</c:v>
                </c:pt>
                <c:pt idx="49458">
                  <c:v>0.65276549768518521</c:v>
                </c:pt>
                <c:pt idx="49459">
                  <c:v>0.65276687499999997</c:v>
                </c:pt>
                <c:pt idx="49460">
                  <c:v>0.65276803240740744</c:v>
                </c:pt>
                <c:pt idx="49461">
                  <c:v>0.65276887731481481</c:v>
                </c:pt>
                <c:pt idx="49462">
                  <c:v>0.65277003472222217</c:v>
                </c:pt>
                <c:pt idx="49463">
                  <c:v>0.65277119212962964</c:v>
                </c:pt>
                <c:pt idx="49464">
                  <c:v>0.65277234953703711</c:v>
                </c:pt>
                <c:pt idx="49465">
                  <c:v>0.65277350694444447</c:v>
                </c:pt>
                <c:pt idx="49466">
                  <c:v>0.65277466435185183</c:v>
                </c:pt>
                <c:pt idx="49467">
                  <c:v>0.65277583333333333</c:v>
                </c:pt>
                <c:pt idx="49468">
                  <c:v>0.65277697916666666</c:v>
                </c:pt>
                <c:pt idx="49469">
                  <c:v>0.65277814814814816</c:v>
                </c:pt>
                <c:pt idx="49470">
                  <c:v>0.65277956018518524</c:v>
                </c:pt>
                <c:pt idx="49471">
                  <c:v>0.65278089120370375</c:v>
                </c:pt>
                <c:pt idx="49472">
                  <c:v>0.652783275462963</c:v>
                </c:pt>
                <c:pt idx="49473">
                  <c:v>0.65278359953703702</c:v>
                </c:pt>
                <c:pt idx="49474">
                  <c:v>0.65278452546296295</c:v>
                </c:pt>
                <c:pt idx="49475">
                  <c:v>0.6527855208333333</c:v>
                </c:pt>
                <c:pt idx="49476">
                  <c:v>0.65278663194444442</c:v>
                </c:pt>
                <c:pt idx="49477">
                  <c:v>0.65278858796296302</c:v>
                </c:pt>
                <c:pt idx="49478">
                  <c:v>0.65278952546296298</c:v>
                </c:pt>
                <c:pt idx="49479">
                  <c:v>0.65278979166666662</c:v>
                </c:pt>
                <c:pt idx="49480">
                  <c:v>0.65279109953703707</c:v>
                </c:pt>
                <c:pt idx="49481">
                  <c:v>0.65279322916666671</c:v>
                </c:pt>
                <c:pt idx="49482">
                  <c:v>0.6527933217592593</c:v>
                </c:pt>
                <c:pt idx="49483">
                  <c:v>0.65279434027777772</c:v>
                </c:pt>
                <c:pt idx="49484">
                  <c:v>0.65279549768518519</c:v>
                </c:pt>
                <c:pt idx="49485">
                  <c:v>0.65279665509259266</c:v>
                </c:pt>
                <c:pt idx="49486">
                  <c:v>0.65279781250000002</c:v>
                </c:pt>
                <c:pt idx="49487">
                  <c:v>0.65279896990740738</c:v>
                </c:pt>
                <c:pt idx="49488">
                  <c:v>0.65280012731481474</c:v>
                </c:pt>
                <c:pt idx="49489">
                  <c:v>0.65280128472222221</c:v>
                </c:pt>
                <c:pt idx="49490">
                  <c:v>0.65280245370370371</c:v>
                </c:pt>
                <c:pt idx="49491">
                  <c:v>0.65280359953703704</c:v>
                </c:pt>
                <c:pt idx="49492">
                  <c:v>0.6528047569444444</c:v>
                </c:pt>
                <c:pt idx="49493">
                  <c:v>0.65280594907407408</c:v>
                </c:pt>
                <c:pt idx="49494">
                  <c:v>0.65280728009259259</c:v>
                </c:pt>
                <c:pt idx="49495">
                  <c:v>0.65280850694444448</c:v>
                </c:pt>
                <c:pt idx="49496">
                  <c:v>0.65281023148148143</c:v>
                </c:pt>
                <c:pt idx="49497">
                  <c:v>0.65281144675925928</c:v>
                </c:pt>
                <c:pt idx="49498">
                  <c:v>0.65281184027777772</c:v>
                </c:pt>
                <c:pt idx="49499">
                  <c:v>0.65281318287037038</c:v>
                </c:pt>
                <c:pt idx="49500">
                  <c:v>0.65281415509259255</c:v>
                </c:pt>
                <c:pt idx="49501">
                  <c:v>0.65281543981481482</c:v>
                </c:pt>
                <c:pt idx="49502">
                  <c:v>0.65281666666666671</c:v>
                </c:pt>
                <c:pt idx="49503">
                  <c:v>0.65281748842592591</c:v>
                </c:pt>
                <c:pt idx="49504">
                  <c:v>0.65281864583333338</c:v>
                </c:pt>
                <c:pt idx="49505">
                  <c:v>0.65281980324074074</c:v>
                </c:pt>
                <c:pt idx="49506">
                  <c:v>0.6528209606481481</c:v>
                </c:pt>
                <c:pt idx="49507">
                  <c:v>0.6528221296296296</c:v>
                </c:pt>
                <c:pt idx="49508">
                  <c:v>0.65282327546296293</c:v>
                </c:pt>
                <c:pt idx="49509">
                  <c:v>0.6528244328703704</c:v>
                </c:pt>
                <c:pt idx="49510">
                  <c:v>0.65282560185185179</c:v>
                </c:pt>
                <c:pt idx="49511">
                  <c:v>0.65282674768518523</c:v>
                </c:pt>
                <c:pt idx="49512">
                  <c:v>0.65282790509259259</c:v>
                </c:pt>
                <c:pt idx="49513">
                  <c:v>0.65282927083333331</c:v>
                </c:pt>
                <c:pt idx="49514">
                  <c:v>0.65283065972222221</c:v>
                </c:pt>
                <c:pt idx="49515">
                  <c:v>0.65283188657407409</c:v>
                </c:pt>
                <c:pt idx="49516">
                  <c:v>0.65283280092592588</c:v>
                </c:pt>
                <c:pt idx="49517">
                  <c:v>0.65283483796296293</c:v>
                </c:pt>
                <c:pt idx="49518">
                  <c:v>0.65283527777777783</c:v>
                </c:pt>
                <c:pt idx="49519">
                  <c:v>0.65283600694444444</c:v>
                </c:pt>
                <c:pt idx="49520">
                  <c:v>0.65283716435185191</c:v>
                </c:pt>
                <c:pt idx="49521">
                  <c:v>0.65283833333333341</c:v>
                </c:pt>
                <c:pt idx="49522">
                  <c:v>0.65283949074074077</c:v>
                </c:pt>
                <c:pt idx="49523">
                  <c:v>0.65284063657407398</c:v>
                </c:pt>
                <c:pt idx="49524">
                  <c:v>0.65284179398148157</c:v>
                </c:pt>
                <c:pt idx="49525">
                  <c:v>0.65284295138888893</c:v>
                </c:pt>
                <c:pt idx="49526">
                  <c:v>0.65284412037037043</c:v>
                </c:pt>
                <c:pt idx="49527">
                  <c:v>0.65284526620370364</c:v>
                </c:pt>
                <c:pt idx="49528">
                  <c:v>0.65284643518518515</c:v>
                </c:pt>
                <c:pt idx="49529">
                  <c:v>0.65284820601851856</c:v>
                </c:pt>
                <c:pt idx="49530">
                  <c:v>0.65284917824074074</c:v>
                </c:pt>
                <c:pt idx="49531">
                  <c:v>0.65284994212962966</c:v>
                </c:pt>
                <c:pt idx="49532">
                  <c:v>0.65285155092592595</c:v>
                </c:pt>
                <c:pt idx="49533">
                  <c:v>0.65285299768518523</c:v>
                </c:pt>
                <c:pt idx="49534">
                  <c:v>0.65285339120370378</c:v>
                </c:pt>
                <c:pt idx="49535">
                  <c:v>0.65285531249999995</c:v>
                </c:pt>
                <c:pt idx="49536">
                  <c:v>0.65285611111111108</c:v>
                </c:pt>
                <c:pt idx="49537">
                  <c:v>0.65285686342592586</c:v>
                </c:pt>
                <c:pt idx="49538">
                  <c:v>0.65285850694444447</c:v>
                </c:pt>
                <c:pt idx="49539">
                  <c:v>0.65286053240740738</c:v>
                </c:pt>
                <c:pt idx="49540">
                  <c:v>0.65286097222222228</c:v>
                </c:pt>
                <c:pt idx="49541">
                  <c:v>0.65286185185185186</c:v>
                </c:pt>
                <c:pt idx="49542">
                  <c:v>0.65286262731481481</c:v>
                </c:pt>
                <c:pt idx="49543">
                  <c:v>0.65286378472222217</c:v>
                </c:pt>
                <c:pt idx="49544">
                  <c:v>0.65286494212962964</c:v>
                </c:pt>
                <c:pt idx="49545">
                  <c:v>0.652866099537037</c:v>
                </c:pt>
                <c:pt idx="49546">
                  <c:v>0.65286725694444447</c:v>
                </c:pt>
                <c:pt idx="49547">
                  <c:v>0.65286841435185183</c:v>
                </c:pt>
                <c:pt idx="49548">
                  <c:v>0.65286957175925919</c:v>
                </c:pt>
                <c:pt idx="49549">
                  <c:v>0.65287072916666666</c:v>
                </c:pt>
                <c:pt idx="49550">
                  <c:v>0.65287189814814817</c:v>
                </c:pt>
                <c:pt idx="49551">
                  <c:v>0.65287304398148149</c:v>
                </c:pt>
                <c:pt idx="49552">
                  <c:v>0.65287430555555548</c:v>
                </c:pt>
                <c:pt idx="49553">
                  <c:v>0.65287543981481488</c:v>
                </c:pt>
                <c:pt idx="49554">
                  <c:v>0.65287672453703705</c:v>
                </c:pt>
                <c:pt idx="49555">
                  <c:v>0.65287811342592594</c:v>
                </c:pt>
                <c:pt idx="49556">
                  <c:v>0.65287892361111111</c:v>
                </c:pt>
                <c:pt idx="49557">
                  <c:v>0.65288020833333327</c:v>
                </c:pt>
                <c:pt idx="49558">
                  <c:v>0.65288116898148141</c:v>
                </c:pt>
                <c:pt idx="49559">
                  <c:v>0.65288256944444445</c:v>
                </c:pt>
                <c:pt idx="49560">
                  <c:v>0.65288413194444439</c:v>
                </c:pt>
                <c:pt idx="49561">
                  <c:v>0.65288461805555553</c:v>
                </c:pt>
                <c:pt idx="49562">
                  <c:v>0.65288577546296289</c:v>
                </c:pt>
                <c:pt idx="49563">
                  <c:v>0.65288693287037036</c:v>
                </c:pt>
                <c:pt idx="49564">
                  <c:v>0.65288809027777783</c:v>
                </c:pt>
                <c:pt idx="49565">
                  <c:v>0.65288924768518519</c:v>
                </c:pt>
                <c:pt idx="49566">
                  <c:v>0.65289040509259255</c:v>
                </c:pt>
                <c:pt idx="49567">
                  <c:v>0.65289156250000002</c:v>
                </c:pt>
                <c:pt idx="49568">
                  <c:v>0.65289271990740738</c:v>
                </c:pt>
                <c:pt idx="49569">
                  <c:v>0.65289388888888888</c:v>
                </c:pt>
                <c:pt idx="49570">
                  <c:v>0.65289503472222221</c:v>
                </c:pt>
                <c:pt idx="49571">
                  <c:v>0.65289645833333332</c:v>
                </c:pt>
                <c:pt idx="49572">
                  <c:v>0.65289783564814818</c:v>
                </c:pt>
                <c:pt idx="49573">
                  <c:v>0.65289895833333333</c:v>
                </c:pt>
                <c:pt idx="49574">
                  <c:v>0.65290031250000002</c:v>
                </c:pt>
                <c:pt idx="49575">
                  <c:v>0.65290086805555558</c:v>
                </c:pt>
                <c:pt idx="49576">
                  <c:v>0.65290200231481477</c:v>
                </c:pt>
                <c:pt idx="49577">
                  <c:v>0.65290322916666665</c:v>
                </c:pt>
                <c:pt idx="49578">
                  <c:v>0.65290525462962967</c:v>
                </c:pt>
                <c:pt idx="49579">
                  <c:v>0.65290613425925925</c:v>
                </c:pt>
                <c:pt idx="49580">
                  <c:v>0.65290660879629636</c:v>
                </c:pt>
                <c:pt idx="49581">
                  <c:v>0.65290776620370372</c:v>
                </c:pt>
                <c:pt idx="49582">
                  <c:v>0.65290892361111108</c:v>
                </c:pt>
                <c:pt idx="49583">
                  <c:v>0.65291008101851844</c:v>
                </c:pt>
                <c:pt idx="49584">
                  <c:v>0.65291123842592591</c:v>
                </c:pt>
                <c:pt idx="49585">
                  <c:v>0.65291239583333338</c:v>
                </c:pt>
                <c:pt idx="49586">
                  <c:v>0.65291355324074074</c:v>
                </c:pt>
                <c:pt idx="49587">
                  <c:v>0.6529147106481481</c:v>
                </c:pt>
                <c:pt idx="49588">
                  <c:v>0.65291586805555557</c:v>
                </c:pt>
                <c:pt idx="49589">
                  <c:v>0.65291703703703707</c:v>
                </c:pt>
                <c:pt idx="49590">
                  <c:v>0.65291821759259261</c:v>
                </c:pt>
                <c:pt idx="49591">
                  <c:v>0.6529199537037037</c:v>
                </c:pt>
                <c:pt idx="49592">
                  <c:v>0.65292063657407406</c:v>
                </c:pt>
                <c:pt idx="49593">
                  <c:v>0.6529216898148148</c:v>
                </c:pt>
                <c:pt idx="49594">
                  <c:v>0.65292302083333331</c:v>
                </c:pt>
                <c:pt idx="49595">
                  <c:v>0.65292401620370377</c:v>
                </c:pt>
                <c:pt idx="49596">
                  <c:v>0.65292546296296294</c:v>
                </c:pt>
                <c:pt idx="49597">
                  <c:v>0.65292656250000003</c:v>
                </c:pt>
                <c:pt idx="49598">
                  <c:v>0.65292776620370374</c:v>
                </c:pt>
                <c:pt idx="49599">
                  <c:v>0.65292938657407407</c:v>
                </c:pt>
                <c:pt idx="49600">
                  <c:v>0.65292990740740742</c:v>
                </c:pt>
                <c:pt idx="49601">
                  <c:v>0.6529309143518518</c:v>
                </c:pt>
                <c:pt idx="49602">
                  <c:v>0.65293208333333341</c:v>
                </c:pt>
                <c:pt idx="49603">
                  <c:v>0.65293322916666663</c:v>
                </c:pt>
                <c:pt idx="49604">
                  <c:v>0.6529343865740741</c:v>
                </c:pt>
                <c:pt idx="49605">
                  <c:v>0.65293554398148146</c:v>
                </c:pt>
                <c:pt idx="49606">
                  <c:v>0.65293670138888893</c:v>
                </c:pt>
                <c:pt idx="49607">
                  <c:v>0.65293785879629629</c:v>
                </c:pt>
                <c:pt idx="49608">
                  <c:v>0.65293901620370365</c:v>
                </c:pt>
                <c:pt idx="49609">
                  <c:v>0.65294017361111112</c:v>
                </c:pt>
                <c:pt idx="49610">
                  <c:v>0.65294133101851848</c:v>
                </c:pt>
                <c:pt idx="49611">
                  <c:v>0.65294263888888893</c:v>
                </c:pt>
                <c:pt idx="49612">
                  <c:v>0.65294396990740733</c:v>
                </c:pt>
                <c:pt idx="49613">
                  <c:v>0.6529458217592593</c:v>
                </c:pt>
                <c:pt idx="49614">
                  <c:v>0.65294646990740735</c:v>
                </c:pt>
                <c:pt idx="49615">
                  <c:v>0.65294778935185183</c:v>
                </c:pt>
                <c:pt idx="49616">
                  <c:v>0.65294930555555553</c:v>
                </c:pt>
                <c:pt idx="49617">
                  <c:v>0.65294993055555561</c:v>
                </c:pt>
                <c:pt idx="49618">
                  <c:v>0.65295155092592594</c:v>
                </c:pt>
                <c:pt idx="49619">
                  <c:v>0.65295281250000003</c:v>
                </c:pt>
                <c:pt idx="49620">
                  <c:v>0.65295298611111108</c:v>
                </c:pt>
                <c:pt idx="49621">
                  <c:v>0.65295406249999999</c:v>
                </c:pt>
                <c:pt idx="49622">
                  <c:v>0.65295521990740735</c:v>
                </c:pt>
                <c:pt idx="49623">
                  <c:v>0.65295637731481482</c:v>
                </c:pt>
                <c:pt idx="49624">
                  <c:v>0.65295753472222229</c:v>
                </c:pt>
                <c:pt idx="49625">
                  <c:v>0.65295869212962965</c:v>
                </c:pt>
                <c:pt idx="49626">
                  <c:v>0.65295984953703701</c:v>
                </c:pt>
                <c:pt idx="49627">
                  <c:v>0.65296101851851851</c:v>
                </c:pt>
                <c:pt idx="49628">
                  <c:v>0.65296216435185184</c:v>
                </c:pt>
                <c:pt idx="49629">
                  <c:v>0.65296333333333334</c:v>
                </c:pt>
                <c:pt idx="49630">
                  <c:v>0.65296447916666667</c:v>
                </c:pt>
                <c:pt idx="49631">
                  <c:v>0.65296672453703697</c:v>
                </c:pt>
                <c:pt idx="49632">
                  <c:v>0.65296711805555552</c:v>
                </c:pt>
                <c:pt idx="49633">
                  <c:v>0.65296903935185191</c:v>
                </c:pt>
                <c:pt idx="49634">
                  <c:v>0.65297035879629628</c:v>
                </c:pt>
                <c:pt idx="49635">
                  <c:v>0.65297148148148143</c:v>
                </c:pt>
                <c:pt idx="49636">
                  <c:v>0.65297412037037039</c:v>
                </c:pt>
                <c:pt idx="49637">
                  <c:v>0.65297557870370371</c:v>
                </c:pt>
                <c:pt idx="49638">
                  <c:v>0.65297777777777777</c:v>
                </c:pt>
                <c:pt idx="49639">
                  <c:v>0.65297924768518523</c:v>
                </c:pt>
                <c:pt idx="49640">
                  <c:v>0.65298031249999999</c:v>
                </c:pt>
                <c:pt idx="49641">
                  <c:v>0.6529812615740741</c:v>
                </c:pt>
                <c:pt idx="49642">
                  <c:v>0.65298240740740743</c:v>
                </c:pt>
                <c:pt idx="49643">
                  <c:v>0.65298356481481479</c:v>
                </c:pt>
                <c:pt idx="49644">
                  <c:v>0.65298472222222215</c:v>
                </c:pt>
                <c:pt idx="49645">
                  <c:v>0.65298587962962962</c:v>
                </c:pt>
                <c:pt idx="49646">
                  <c:v>0.65298703703703709</c:v>
                </c:pt>
                <c:pt idx="49647">
                  <c:v>0.65298819444444445</c:v>
                </c:pt>
                <c:pt idx="49648">
                  <c:v>0.65298934027777777</c:v>
                </c:pt>
                <c:pt idx="49649">
                  <c:v>0.65299050925925928</c:v>
                </c:pt>
                <c:pt idx="49650">
                  <c:v>0.65299166666666675</c:v>
                </c:pt>
                <c:pt idx="49651">
                  <c:v>0.6529931365740741</c:v>
                </c:pt>
                <c:pt idx="49652">
                  <c:v>0.65299401620370368</c:v>
                </c:pt>
                <c:pt idx="49653">
                  <c:v>0.65299587962962957</c:v>
                </c:pt>
                <c:pt idx="49654">
                  <c:v>0.6529971527777777</c:v>
                </c:pt>
                <c:pt idx="49655">
                  <c:v>0.65299748842592598</c:v>
                </c:pt>
                <c:pt idx="49656">
                  <c:v>0.65299993055555561</c:v>
                </c:pt>
                <c:pt idx="49657">
                  <c:v>0.653000150462963</c:v>
                </c:pt>
                <c:pt idx="49658">
                  <c:v>0.65300119212962959</c:v>
                </c:pt>
                <c:pt idx="49659">
                  <c:v>0.65300253472222225</c:v>
                </c:pt>
                <c:pt idx="49660">
                  <c:v>0.65300329861111117</c:v>
                </c:pt>
                <c:pt idx="49661">
                  <c:v>0.65300439814814815</c:v>
                </c:pt>
                <c:pt idx="49662">
                  <c:v>0.65300554398148147</c:v>
                </c:pt>
                <c:pt idx="49663">
                  <c:v>0.65300671296296298</c:v>
                </c:pt>
                <c:pt idx="49664">
                  <c:v>0.65300787037037034</c:v>
                </c:pt>
                <c:pt idx="49665">
                  <c:v>0.65300902777777781</c:v>
                </c:pt>
                <c:pt idx="49666">
                  <c:v>0.65301018518518517</c:v>
                </c:pt>
                <c:pt idx="49667">
                  <c:v>0.65301134259259264</c:v>
                </c:pt>
                <c:pt idx="49668">
                  <c:v>0.6530125</c:v>
                </c:pt>
                <c:pt idx="49669">
                  <c:v>0.65301364583333332</c:v>
                </c:pt>
                <c:pt idx="49670">
                  <c:v>0.65301481481481483</c:v>
                </c:pt>
                <c:pt idx="49671">
                  <c:v>0.65301603009259257</c:v>
                </c:pt>
                <c:pt idx="49672">
                  <c:v>0.65301778935185184</c:v>
                </c:pt>
                <c:pt idx="49673">
                  <c:v>0.65301833333333337</c:v>
                </c:pt>
                <c:pt idx="49674">
                  <c:v>0.65301974537037044</c:v>
                </c:pt>
                <c:pt idx="49675">
                  <c:v>0.65302106481481481</c:v>
                </c:pt>
                <c:pt idx="49676">
                  <c:v>0.65302192129629621</c:v>
                </c:pt>
                <c:pt idx="49677">
                  <c:v>0.65302388888888896</c:v>
                </c:pt>
                <c:pt idx="49678">
                  <c:v>0.65302562499999994</c:v>
                </c:pt>
                <c:pt idx="49679">
                  <c:v>0.65302666666666664</c:v>
                </c:pt>
                <c:pt idx="49680">
                  <c:v>0.65302783564814815</c:v>
                </c:pt>
                <c:pt idx="49681">
                  <c:v>0.65302898148148147</c:v>
                </c:pt>
                <c:pt idx="49682">
                  <c:v>0.65303013888888883</c:v>
                </c:pt>
                <c:pt idx="49683">
                  <c:v>0.6530312962962963</c:v>
                </c:pt>
                <c:pt idx="49684">
                  <c:v>0.65303245370370366</c:v>
                </c:pt>
                <c:pt idx="49685">
                  <c:v>0.65303361111111113</c:v>
                </c:pt>
                <c:pt idx="49686">
                  <c:v>0.65303478009259264</c:v>
                </c:pt>
                <c:pt idx="49687">
                  <c:v>0.65303592592592585</c:v>
                </c:pt>
                <c:pt idx="49688">
                  <c:v>0.65303708333333332</c:v>
                </c:pt>
                <c:pt idx="49689">
                  <c:v>0.6530383680555556</c:v>
                </c:pt>
                <c:pt idx="49690">
                  <c:v>0.6530395717592592</c:v>
                </c:pt>
                <c:pt idx="49691">
                  <c:v>0.65304090277777771</c:v>
                </c:pt>
                <c:pt idx="49692">
                  <c:v>0.65304188657407414</c:v>
                </c:pt>
                <c:pt idx="49693">
                  <c:v>0.65304438657407415</c:v>
                </c:pt>
                <c:pt idx="49694">
                  <c:v>0.65304473379629635</c:v>
                </c:pt>
                <c:pt idx="49695">
                  <c:v>0.65304535879629633</c:v>
                </c:pt>
                <c:pt idx="49696">
                  <c:v>0.65304776620370364</c:v>
                </c:pt>
                <c:pt idx="49697">
                  <c:v>0.65304837962962958</c:v>
                </c:pt>
                <c:pt idx="49698">
                  <c:v>0.6530488888888889</c:v>
                </c:pt>
                <c:pt idx="49699">
                  <c:v>0.65305018518518521</c:v>
                </c:pt>
                <c:pt idx="49700">
                  <c:v>0.65305236111111109</c:v>
                </c:pt>
                <c:pt idx="49701">
                  <c:v>0.65305351851851856</c:v>
                </c:pt>
                <c:pt idx="49702">
                  <c:v>0.65305468750000006</c:v>
                </c:pt>
                <c:pt idx="49703">
                  <c:v>0.65305583333333328</c:v>
                </c:pt>
                <c:pt idx="49704">
                  <c:v>0.65305700231481478</c:v>
                </c:pt>
                <c:pt idx="49705">
                  <c:v>0.65305815972222225</c:v>
                </c:pt>
                <c:pt idx="49706">
                  <c:v>0.65305931712962961</c:v>
                </c:pt>
                <c:pt idx="49707">
                  <c:v>0.65306047453703708</c:v>
                </c:pt>
                <c:pt idx="49708">
                  <c:v>0.65306163194444444</c:v>
                </c:pt>
                <c:pt idx="49709">
                  <c:v>0.65306277777777777</c:v>
                </c:pt>
                <c:pt idx="49710">
                  <c:v>0.65306451388888886</c:v>
                </c:pt>
                <c:pt idx="49711">
                  <c:v>0.65306539351851856</c:v>
                </c:pt>
                <c:pt idx="49712">
                  <c:v>0.65306817129629624</c:v>
                </c:pt>
                <c:pt idx="49713">
                  <c:v>0.65306862268518517</c:v>
                </c:pt>
                <c:pt idx="49714">
                  <c:v>0.65306896990740737</c:v>
                </c:pt>
                <c:pt idx="49715">
                  <c:v>0.65306987268518524</c:v>
                </c:pt>
                <c:pt idx="49716">
                  <c:v>0.65307197916666671</c:v>
                </c:pt>
                <c:pt idx="49717">
                  <c:v>0.65307256944444447</c:v>
                </c:pt>
                <c:pt idx="49718">
                  <c:v>0.65307372685185183</c:v>
                </c:pt>
                <c:pt idx="49719">
                  <c:v>0.65307541666666669</c:v>
                </c:pt>
                <c:pt idx="49720">
                  <c:v>0.6530757986111112</c:v>
                </c:pt>
                <c:pt idx="49721">
                  <c:v>0.65307684027777779</c:v>
                </c:pt>
                <c:pt idx="49722">
                  <c:v>0.65307892361111108</c:v>
                </c:pt>
                <c:pt idx="49723">
                  <c:v>0.65307909722222224</c:v>
                </c:pt>
                <c:pt idx="49724">
                  <c:v>0.65308015046296297</c:v>
                </c:pt>
                <c:pt idx="49725">
                  <c:v>0.6530812962962963</c:v>
                </c:pt>
                <c:pt idx="49726">
                  <c:v>0.65308245370370366</c:v>
                </c:pt>
                <c:pt idx="49727">
                  <c:v>0.65308361111111113</c:v>
                </c:pt>
                <c:pt idx="49728">
                  <c:v>0.65308478009259263</c:v>
                </c:pt>
                <c:pt idx="49729">
                  <c:v>0.65308592592592596</c:v>
                </c:pt>
                <c:pt idx="49730">
                  <c:v>0.65308708333333332</c:v>
                </c:pt>
                <c:pt idx="49731">
                  <c:v>0.65308824074074079</c:v>
                </c:pt>
                <c:pt idx="49732">
                  <c:v>0.65308939814814815</c:v>
                </c:pt>
                <c:pt idx="49733">
                  <c:v>0.65309055555555551</c:v>
                </c:pt>
                <c:pt idx="49734">
                  <c:v>0.65309363425925926</c:v>
                </c:pt>
                <c:pt idx="49735">
                  <c:v>0.65309391203703704</c:v>
                </c:pt>
                <c:pt idx="49736">
                  <c:v>0.65309414351851858</c:v>
                </c:pt>
                <c:pt idx="49737">
                  <c:v>0.65309616898148148</c:v>
                </c:pt>
                <c:pt idx="49738">
                  <c:v>0.65309710648148145</c:v>
                </c:pt>
                <c:pt idx="49739">
                  <c:v>0.6530976273148148</c:v>
                </c:pt>
                <c:pt idx="49740">
                  <c:v>0.65309994212962963</c:v>
                </c:pt>
                <c:pt idx="49741">
                  <c:v>0.65310103009259257</c:v>
                </c:pt>
                <c:pt idx="49742">
                  <c:v>0.65310243055555561</c:v>
                </c:pt>
                <c:pt idx="49743">
                  <c:v>0.65310335648148143</c:v>
                </c:pt>
                <c:pt idx="49744">
                  <c:v>0.65310450231481476</c:v>
                </c:pt>
                <c:pt idx="49745">
                  <c:v>0.65310567129629626</c:v>
                </c:pt>
                <c:pt idx="49746">
                  <c:v>0.65310682870370373</c:v>
                </c:pt>
                <c:pt idx="49747">
                  <c:v>0.65310798611111109</c:v>
                </c:pt>
                <c:pt idx="49748">
                  <c:v>0.65310914351851845</c:v>
                </c:pt>
                <c:pt idx="49749">
                  <c:v>0.65311030092592592</c:v>
                </c:pt>
                <c:pt idx="49750">
                  <c:v>0.65311145833333339</c:v>
                </c:pt>
                <c:pt idx="49751">
                  <c:v>0.65311261574074075</c:v>
                </c:pt>
                <c:pt idx="49752">
                  <c:v>0.65311377314814811</c:v>
                </c:pt>
                <c:pt idx="49753">
                  <c:v>0.65311502314814818</c:v>
                </c:pt>
                <c:pt idx="49754">
                  <c:v>0.65311607638888891</c:v>
                </c:pt>
                <c:pt idx="49755">
                  <c:v>0.65311822916666673</c:v>
                </c:pt>
                <c:pt idx="49756">
                  <c:v>0.65311937500000006</c:v>
                </c:pt>
                <c:pt idx="49757">
                  <c:v>0.65311981481481485</c:v>
                </c:pt>
                <c:pt idx="49758">
                  <c:v>0.65312087962962961</c:v>
                </c:pt>
                <c:pt idx="49759">
                  <c:v>0.65312267361111109</c:v>
                </c:pt>
                <c:pt idx="49760">
                  <c:v>0.65312359953703703</c:v>
                </c:pt>
                <c:pt idx="49761">
                  <c:v>0.65312476851851853</c:v>
                </c:pt>
                <c:pt idx="49762">
                  <c:v>0.65312550925925927</c:v>
                </c:pt>
                <c:pt idx="49763">
                  <c:v>0.65312649305555559</c:v>
                </c:pt>
                <c:pt idx="49764">
                  <c:v>0.65312765046296295</c:v>
                </c:pt>
                <c:pt idx="49765">
                  <c:v>0.65312880787037031</c:v>
                </c:pt>
                <c:pt idx="49766">
                  <c:v>0.65312996527777778</c:v>
                </c:pt>
                <c:pt idx="49767">
                  <c:v>0.65313112268518525</c:v>
                </c:pt>
                <c:pt idx="49768">
                  <c:v>0.65313228009259261</c:v>
                </c:pt>
                <c:pt idx="49769">
                  <c:v>0.65313344907407411</c:v>
                </c:pt>
                <c:pt idx="49770">
                  <c:v>0.65313460648148147</c:v>
                </c:pt>
                <c:pt idx="49771">
                  <c:v>0.65313576388888894</c:v>
                </c:pt>
                <c:pt idx="49772">
                  <c:v>0.6531369212962963</c:v>
                </c:pt>
                <c:pt idx="49773">
                  <c:v>0.65313813657407405</c:v>
                </c:pt>
                <c:pt idx="49774">
                  <c:v>0.65313930555555555</c:v>
                </c:pt>
                <c:pt idx="49775">
                  <c:v>0.6531415972222222</c:v>
                </c:pt>
                <c:pt idx="49776">
                  <c:v>0.6531419444444444</c:v>
                </c:pt>
                <c:pt idx="49777">
                  <c:v>0.65314283564814812</c:v>
                </c:pt>
                <c:pt idx="49778">
                  <c:v>0.65314399305555559</c:v>
                </c:pt>
                <c:pt idx="49779">
                  <c:v>0.6531454166666667</c:v>
                </c:pt>
                <c:pt idx="49780">
                  <c:v>0.65314663194444444</c:v>
                </c:pt>
                <c:pt idx="49781">
                  <c:v>0.65314803240740738</c:v>
                </c:pt>
                <c:pt idx="49782">
                  <c:v>0.65314912037037043</c:v>
                </c:pt>
                <c:pt idx="49783">
                  <c:v>0.65314964120370367</c:v>
                </c:pt>
                <c:pt idx="49784">
                  <c:v>0.65315081018518517</c:v>
                </c:pt>
                <c:pt idx="49785">
                  <c:v>0.65315196759259264</c:v>
                </c:pt>
                <c:pt idx="49786">
                  <c:v>0.653153125</c:v>
                </c:pt>
                <c:pt idx="49787">
                  <c:v>0.65315427083333333</c:v>
                </c:pt>
                <c:pt idx="49788">
                  <c:v>0.65315543981481483</c:v>
                </c:pt>
                <c:pt idx="49789">
                  <c:v>0.6531565972222223</c:v>
                </c:pt>
                <c:pt idx="49790">
                  <c:v>0.65315775462962966</c:v>
                </c:pt>
                <c:pt idx="49791">
                  <c:v>0.65315890046296288</c:v>
                </c:pt>
                <c:pt idx="49792">
                  <c:v>0.65316006944444438</c:v>
                </c:pt>
                <c:pt idx="49793">
                  <c:v>0.65316163194444443</c:v>
                </c:pt>
                <c:pt idx="49794">
                  <c:v>0.65316267361111113</c:v>
                </c:pt>
                <c:pt idx="49795">
                  <c:v>0.6531638310185186</c:v>
                </c:pt>
                <c:pt idx="49796">
                  <c:v>0.65316480324074078</c:v>
                </c:pt>
                <c:pt idx="49797">
                  <c:v>0.65316722222222223</c:v>
                </c:pt>
                <c:pt idx="49798">
                  <c:v>0.65316741898148145</c:v>
                </c:pt>
                <c:pt idx="49799">
                  <c:v>0.65316844907407412</c:v>
                </c:pt>
                <c:pt idx="49800">
                  <c:v>0.65316982638888887</c:v>
                </c:pt>
                <c:pt idx="49801">
                  <c:v>0.65317090277777778</c:v>
                </c:pt>
                <c:pt idx="49802">
                  <c:v>0.65317164351851853</c:v>
                </c:pt>
                <c:pt idx="49803">
                  <c:v>0.65317280092592589</c:v>
                </c:pt>
                <c:pt idx="49804">
                  <c:v>0.65317395833333336</c:v>
                </c:pt>
                <c:pt idx="49805">
                  <c:v>0.65317510416666669</c:v>
                </c:pt>
                <c:pt idx="49806">
                  <c:v>0.65317627314814819</c:v>
                </c:pt>
                <c:pt idx="49807">
                  <c:v>0.65317743055555555</c:v>
                </c:pt>
                <c:pt idx="49808">
                  <c:v>0.65317858796296291</c:v>
                </c:pt>
                <c:pt idx="49809">
                  <c:v>0.65317973379629624</c:v>
                </c:pt>
                <c:pt idx="49810">
                  <c:v>0.65318089120370371</c:v>
                </c:pt>
                <c:pt idx="49811">
                  <c:v>0.65318206018518521</c:v>
                </c:pt>
                <c:pt idx="49812">
                  <c:v>0.65318350694444449</c:v>
                </c:pt>
                <c:pt idx="49813">
                  <c:v>0.65318562499999999</c:v>
                </c:pt>
                <c:pt idx="49814">
                  <c:v>0.65318593749999998</c:v>
                </c:pt>
                <c:pt idx="49815">
                  <c:v>0.6531868287037037</c:v>
                </c:pt>
                <c:pt idx="49816">
                  <c:v>0.65318894675925931</c:v>
                </c:pt>
                <c:pt idx="49817">
                  <c:v>0.65318945601851852</c:v>
                </c:pt>
                <c:pt idx="49818">
                  <c:v>0.65319028935185186</c:v>
                </c:pt>
                <c:pt idx="49819">
                  <c:v>0.6531919097222223</c:v>
                </c:pt>
                <c:pt idx="49820">
                  <c:v>0.65319248842592592</c:v>
                </c:pt>
                <c:pt idx="49821">
                  <c:v>0.65319363425925925</c:v>
                </c:pt>
                <c:pt idx="49822">
                  <c:v>0.65319478009259258</c:v>
                </c:pt>
                <c:pt idx="49823">
                  <c:v>0.65319594907407408</c:v>
                </c:pt>
                <c:pt idx="49824">
                  <c:v>0.65319709490740741</c:v>
                </c:pt>
                <c:pt idx="49825">
                  <c:v>0.65319825231481476</c:v>
                </c:pt>
                <c:pt idx="49826">
                  <c:v>0.65319942129629627</c:v>
                </c:pt>
                <c:pt idx="49827">
                  <c:v>0.65320057870370374</c:v>
                </c:pt>
                <c:pt idx="49828">
                  <c:v>0.6532017361111111</c:v>
                </c:pt>
                <c:pt idx="49829">
                  <c:v>0.65320288194444442</c:v>
                </c:pt>
                <c:pt idx="49830">
                  <c:v>0.65320405092592593</c:v>
                </c:pt>
                <c:pt idx="49831">
                  <c:v>0.65320520833333329</c:v>
                </c:pt>
                <c:pt idx="49832">
                  <c:v>0.65320646990740738</c:v>
                </c:pt>
                <c:pt idx="49833">
                  <c:v>0.65320753472222226</c:v>
                </c:pt>
                <c:pt idx="49834">
                  <c:v>0.65320940972222219</c:v>
                </c:pt>
                <c:pt idx="49835">
                  <c:v>0.65321065972222225</c:v>
                </c:pt>
                <c:pt idx="49836">
                  <c:v>0.65321173611111105</c:v>
                </c:pt>
                <c:pt idx="49837">
                  <c:v>0.65321297453703708</c:v>
                </c:pt>
                <c:pt idx="49838">
                  <c:v>0.65321358796296303</c:v>
                </c:pt>
                <c:pt idx="49839">
                  <c:v>0.65321469907407403</c:v>
                </c:pt>
                <c:pt idx="49840">
                  <c:v>0.65321678240740744</c:v>
                </c:pt>
                <c:pt idx="49841">
                  <c:v>0.65321775462962961</c:v>
                </c:pt>
                <c:pt idx="49842">
                  <c:v>0.65321815972222219</c:v>
                </c:pt>
                <c:pt idx="49843">
                  <c:v>0.65321909722222216</c:v>
                </c:pt>
                <c:pt idx="49844">
                  <c:v>0.65322024305555559</c:v>
                </c:pt>
                <c:pt idx="49845">
                  <c:v>0.6532214120370371</c:v>
                </c:pt>
                <c:pt idx="49846">
                  <c:v>0.65322255787037031</c:v>
                </c:pt>
                <c:pt idx="49847">
                  <c:v>0.65322372685185182</c:v>
                </c:pt>
                <c:pt idx="49848">
                  <c:v>0.65322488425925918</c:v>
                </c:pt>
                <c:pt idx="49849">
                  <c:v>0.65322604166666676</c:v>
                </c:pt>
                <c:pt idx="49850">
                  <c:v>0.65322719907407412</c:v>
                </c:pt>
                <c:pt idx="49851">
                  <c:v>0.65322835648148148</c:v>
                </c:pt>
                <c:pt idx="49852">
                  <c:v>0.6532296296296296</c:v>
                </c:pt>
                <c:pt idx="49853">
                  <c:v>0.65323067129629631</c:v>
                </c:pt>
                <c:pt idx="49854">
                  <c:v>0.65323406250000005</c:v>
                </c:pt>
                <c:pt idx="49855">
                  <c:v>0.65323430555555562</c:v>
                </c:pt>
                <c:pt idx="49856">
                  <c:v>0.65323646990740747</c:v>
                </c:pt>
                <c:pt idx="49857">
                  <c:v>0.6532376157407408</c:v>
                </c:pt>
                <c:pt idx="49858">
                  <c:v>0.65323802083333338</c:v>
                </c:pt>
                <c:pt idx="49859">
                  <c:v>0.65323979166666668</c:v>
                </c:pt>
                <c:pt idx="49860">
                  <c:v>0.65324078703703703</c:v>
                </c:pt>
                <c:pt idx="49861">
                  <c:v>0.65324112268518519</c:v>
                </c:pt>
                <c:pt idx="49862">
                  <c:v>0.65324228009259266</c:v>
                </c:pt>
                <c:pt idx="49863">
                  <c:v>0.65324343750000002</c:v>
                </c:pt>
                <c:pt idx="49864">
                  <c:v>0.65324459490740738</c:v>
                </c:pt>
                <c:pt idx="49865">
                  <c:v>0.65324575231481474</c:v>
                </c:pt>
                <c:pt idx="49866">
                  <c:v>0.65324690972222221</c:v>
                </c:pt>
                <c:pt idx="49867">
                  <c:v>0.65324806712962968</c:v>
                </c:pt>
                <c:pt idx="49868">
                  <c:v>0.65324922453703704</c:v>
                </c:pt>
                <c:pt idx="49869">
                  <c:v>0.6532503819444444</c:v>
                </c:pt>
                <c:pt idx="49870">
                  <c:v>0.65325152777777784</c:v>
                </c:pt>
                <c:pt idx="49871">
                  <c:v>0.65325306712962961</c:v>
                </c:pt>
                <c:pt idx="49872">
                  <c:v>0.65325475694444446</c:v>
                </c:pt>
                <c:pt idx="49873">
                  <c:v>0.65325555555555559</c:v>
                </c:pt>
                <c:pt idx="49874">
                  <c:v>0.65325700231481476</c:v>
                </c:pt>
                <c:pt idx="49875">
                  <c:v>0.65325810185185185</c:v>
                </c:pt>
                <c:pt idx="49876">
                  <c:v>0.65325885416666674</c:v>
                </c:pt>
                <c:pt idx="49877">
                  <c:v>0.65325964120370372</c:v>
                </c:pt>
                <c:pt idx="49878">
                  <c:v>0.65326140046296299</c:v>
                </c:pt>
                <c:pt idx="49879">
                  <c:v>0.65326196759259259</c:v>
                </c:pt>
                <c:pt idx="49880">
                  <c:v>0.65326311342592591</c:v>
                </c:pt>
                <c:pt idx="49881">
                  <c:v>0.65326427083333338</c:v>
                </c:pt>
                <c:pt idx="49882">
                  <c:v>0.65326542824074074</c:v>
                </c:pt>
                <c:pt idx="49883">
                  <c:v>0.6532665856481481</c:v>
                </c:pt>
                <c:pt idx="49884">
                  <c:v>0.65326773148148154</c:v>
                </c:pt>
                <c:pt idx="49885">
                  <c:v>0.65326890046296293</c:v>
                </c:pt>
                <c:pt idx="49886">
                  <c:v>0.65327004629629626</c:v>
                </c:pt>
                <c:pt idx="49887">
                  <c:v>0.65327122685185179</c:v>
                </c:pt>
                <c:pt idx="49888">
                  <c:v>0.65327237268518523</c:v>
                </c:pt>
                <c:pt idx="49889">
                  <c:v>0.65327353009259259</c:v>
                </c:pt>
                <c:pt idx="49890">
                  <c:v>0.65327481481481486</c:v>
                </c:pt>
                <c:pt idx="49891">
                  <c:v>0.65327626157407415</c:v>
                </c:pt>
                <c:pt idx="49892">
                  <c:v>0.65327703703703699</c:v>
                </c:pt>
                <c:pt idx="49893">
                  <c:v>0.65327954861111115</c:v>
                </c:pt>
                <c:pt idx="49894">
                  <c:v>0.65327986111111103</c:v>
                </c:pt>
                <c:pt idx="49895">
                  <c:v>0.65328077546296304</c:v>
                </c:pt>
                <c:pt idx="49896">
                  <c:v>0.6532821875</c:v>
                </c:pt>
                <c:pt idx="49897">
                  <c:v>0.65328351851851851</c:v>
                </c:pt>
                <c:pt idx="49898">
                  <c:v>0.65328396990740745</c:v>
                </c:pt>
                <c:pt idx="49899">
                  <c:v>0.65328510416666663</c:v>
                </c:pt>
                <c:pt idx="49900">
                  <c:v>0.65328626157407399</c:v>
                </c:pt>
                <c:pt idx="49901">
                  <c:v>0.65328741898148157</c:v>
                </c:pt>
                <c:pt idx="49902">
                  <c:v>0.65328857638888893</c:v>
                </c:pt>
                <c:pt idx="49903">
                  <c:v>0.65328973379629629</c:v>
                </c:pt>
                <c:pt idx="49904">
                  <c:v>0.65329089120370365</c:v>
                </c:pt>
                <c:pt idx="49905">
                  <c:v>0.65329203703703709</c:v>
                </c:pt>
                <c:pt idx="49906">
                  <c:v>0.65329320601851859</c:v>
                </c:pt>
                <c:pt idx="49907">
                  <c:v>0.65329436342592595</c:v>
                </c:pt>
                <c:pt idx="49908">
                  <c:v>0.65329552083333331</c:v>
                </c:pt>
                <c:pt idx="49909">
                  <c:v>0.65329686342592597</c:v>
                </c:pt>
                <c:pt idx="49910">
                  <c:v>0.6532981712962963</c:v>
                </c:pt>
                <c:pt idx="49911">
                  <c:v>0.65329949074074078</c:v>
                </c:pt>
                <c:pt idx="49912">
                  <c:v>0.65330067129629632</c:v>
                </c:pt>
                <c:pt idx="49913">
                  <c:v>0.65330283564814817</c:v>
                </c:pt>
                <c:pt idx="49914">
                  <c:v>0.65330318287037037</c:v>
                </c:pt>
                <c:pt idx="49915">
                  <c:v>0.6533037615740741</c:v>
                </c:pt>
                <c:pt idx="49916">
                  <c:v>0.65330491898148146</c:v>
                </c:pt>
                <c:pt idx="49917">
                  <c:v>0.65330695601851851</c:v>
                </c:pt>
                <c:pt idx="49918">
                  <c:v>0.65330710648148149</c:v>
                </c:pt>
                <c:pt idx="49919">
                  <c:v>0.65330826388888896</c:v>
                </c:pt>
                <c:pt idx="49920">
                  <c:v>0.65330940972222218</c:v>
                </c:pt>
                <c:pt idx="49921">
                  <c:v>0.65331056712962965</c:v>
                </c:pt>
                <c:pt idx="49922">
                  <c:v>0.65331172453703701</c:v>
                </c:pt>
                <c:pt idx="49923">
                  <c:v>0.65331288194444448</c:v>
                </c:pt>
                <c:pt idx="49924">
                  <c:v>0.65331403935185184</c:v>
                </c:pt>
                <c:pt idx="49925">
                  <c:v>0.6533151967592592</c:v>
                </c:pt>
                <c:pt idx="49926">
                  <c:v>0.6533163657407407</c:v>
                </c:pt>
                <c:pt idx="49927">
                  <c:v>0.65331751157407414</c:v>
                </c:pt>
                <c:pt idx="49928">
                  <c:v>0.6533186689814815</c:v>
                </c:pt>
                <c:pt idx="49929">
                  <c:v>0.65332008101851857</c:v>
                </c:pt>
                <c:pt idx="49930">
                  <c:v>0.65332199074074071</c:v>
                </c:pt>
                <c:pt idx="49931">
                  <c:v>0.65332225694444446</c:v>
                </c:pt>
                <c:pt idx="49932">
                  <c:v>0.65332341435185182</c:v>
                </c:pt>
                <c:pt idx="49933">
                  <c:v>0.65332454861111111</c:v>
                </c:pt>
                <c:pt idx="49934">
                  <c:v>0.65332570601851847</c:v>
                </c:pt>
                <c:pt idx="49935">
                  <c:v>0.65332679398148141</c:v>
                </c:pt>
                <c:pt idx="49936">
                  <c:v>0.65332819444444445</c:v>
                </c:pt>
                <c:pt idx="49937">
                  <c:v>0.65332910879629635</c:v>
                </c:pt>
                <c:pt idx="49938">
                  <c:v>0.65333024305555554</c:v>
                </c:pt>
                <c:pt idx="49939">
                  <c:v>0.65333141203703704</c:v>
                </c:pt>
                <c:pt idx="49940">
                  <c:v>0.65333255787037037</c:v>
                </c:pt>
                <c:pt idx="49941">
                  <c:v>0.65333371527777784</c:v>
                </c:pt>
                <c:pt idx="49942">
                  <c:v>0.6533348726851852</c:v>
                </c:pt>
                <c:pt idx="49943">
                  <c:v>0.65333601851851852</c:v>
                </c:pt>
                <c:pt idx="49944">
                  <c:v>0.65333718750000003</c:v>
                </c:pt>
                <c:pt idx="49945">
                  <c:v>0.65333834490740739</c:v>
                </c:pt>
                <c:pt idx="49946">
                  <c:v>0.65333950231481486</c:v>
                </c:pt>
                <c:pt idx="49947">
                  <c:v>0.65334065972222222</c:v>
                </c:pt>
                <c:pt idx="49948">
                  <c:v>0.65334195601851852</c:v>
                </c:pt>
                <c:pt idx="49949">
                  <c:v>0.65334377314814818</c:v>
                </c:pt>
                <c:pt idx="49950">
                  <c:v>0.6533454861111111</c:v>
                </c:pt>
                <c:pt idx="49951">
                  <c:v>0.65334559027777783</c:v>
                </c:pt>
                <c:pt idx="49952">
                  <c:v>0.65334646990740741</c:v>
                </c:pt>
                <c:pt idx="49953">
                  <c:v>0.65334844907407408</c:v>
                </c:pt>
                <c:pt idx="49954">
                  <c:v>0.65334894675925925</c:v>
                </c:pt>
                <c:pt idx="49955">
                  <c:v>0.65335092592592592</c:v>
                </c:pt>
                <c:pt idx="49956">
                  <c:v>0.65335184027777782</c:v>
                </c:pt>
                <c:pt idx="49957">
                  <c:v>0.65335223379629637</c:v>
                </c:pt>
                <c:pt idx="49958">
                  <c:v>0.65335339120370373</c:v>
                </c:pt>
                <c:pt idx="49959">
                  <c:v>0.65335454861111109</c:v>
                </c:pt>
                <c:pt idx="49960">
                  <c:v>0.65335570601851845</c:v>
                </c:pt>
                <c:pt idx="49961">
                  <c:v>0.65335687499999995</c:v>
                </c:pt>
                <c:pt idx="49962">
                  <c:v>0.6533582175925926</c:v>
                </c:pt>
                <c:pt idx="49963">
                  <c:v>0.65335917824074075</c:v>
                </c:pt>
                <c:pt idx="49964">
                  <c:v>0.65336033564814811</c:v>
                </c:pt>
                <c:pt idx="49965">
                  <c:v>0.65336149305555558</c:v>
                </c:pt>
                <c:pt idx="49966">
                  <c:v>0.65336265046296305</c:v>
                </c:pt>
                <c:pt idx="49967">
                  <c:v>0.65336394675925924</c:v>
                </c:pt>
                <c:pt idx="49968">
                  <c:v>0.65336521990740737</c:v>
                </c:pt>
                <c:pt idx="49969">
                  <c:v>0.65336658564814809</c:v>
                </c:pt>
                <c:pt idx="49970">
                  <c:v>0.65336747685185181</c:v>
                </c:pt>
                <c:pt idx="49971">
                  <c:v>0.65336899305555551</c:v>
                </c:pt>
                <c:pt idx="49972">
                  <c:v>0.65336986111111117</c:v>
                </c:pt>
                <c:pt idx="49973">
                  <c:v>0.65337075231481478</c:v>
                </c:pt>
                <c:pt idx="49974">
                  <c:v>0.65337190972222225</c:v>
                </c:pt>
                <c:pt idx="49975">
                  <c:v>0.65337307870370376</c:v>
                </c:pt>
                <c:pt idx="49976">
                  <c:v>0.65337422453703708</c:v>
                </c:pt>
                <c:pt idx="49977">
                  <c:v>0.65337539351851848</c:v>
                </c:pt>
                <c:pt idx="49978">
                  <c:v>0.65337655092592584</c:v>
                </c:pt>
                <c:pt idx="49979">
                  <c:v>0.65337769675925927</c:v>
                </c:pt>
                <c:pt idx="49980">
                  <c:v>0.65337885416666663</c:v>
                </c:pt>
                <c:pt idx="49981">
                  <c:v>0.6533800115740741</c:v>
                </c:pt>
                <c:pt idx="49982">
                  <c:v>0.65338116898148146</c:v>
                </c:pt>
                <c:pt idx="49983">
                  <c:v>0.65338281249999997</c:v>
                </c:pt>
                <c:pt idx="49984">
                  <c:v>0.65338415509259262</c:v>
                </c:pt>
                <c:pt idx="49985">
                  <c:v>0.65338528935185192</c:v>
                </c:pt>
                <c:pt idx="49986">
                  <c:v>0.65338593749999996</c:v>
                </c:pt>
                <c:pt idx="49987">
                  <c:v>0.65338807870370375</c:v>
                </c:pt>
                <c:pt idx="49988">
                  <c:v>0.65338832175925921</c:v>
                </c:pt>
                <c:pt idx="49989">
                  <c:v>0.65338940972222226</c:v>
                </c:pt>
                <c:pt idx="49990">
                  <c:v>0.65339090277777778</c:v>
                </c:pt>
                <c:pt idx="49991">
                  <c:v>0.65339172453703698</c:v>
                </c:pt>
                <c:pt idx="49992">
                  <c:v>0.65339293981481483</c:v>
                </c:pt>
                <c:pt idx="49993">
                  <c:v>0.65339436342592594</c:v>
                </c:pt>
                <c:pt idx="49994">
                  <c:v>0.65339505787037033</c:v>
                </c:pt>
                <c:pt idx="49995">
                  <c:v>0.65339621527777769</c:v>
                </c:pt>
                <c:pt idx="49996">
                  <c:v>0.65339737268518527</c:v>
                </c:pt>
                <c:pt idx="49997">
                  <c:v>0.65339853009259263</c:v>
                </c:pt>
                <c:pt idx="49998">
                  <c:v>0.65339968749999999</c:v>
                </c:pt>
                <c:pt idx="49999">
                  <c:v>0.65340084490740735</c:v>
                </c:pt>
                <c:pt idx="50000">
                  <c:v>0.65340202546296289</c:v>
                </c:pt>
                <c:pt idx="50001">
                  <c:v>0.65340317129629633</c:v>
                </c:pt>
                <c:pt idx="50002">
                  <c:v>0.65340431712962965</c:v>
                </c:pt>
                <c:pt idx="50003">
                  <c:v>0.65340547453703701</c:v>
                </c:pt>
                <c:pt idx="50004">
                  <c:v>0.6534071759259259</c:v>
                </c:pt>
                <c:pt idx="50005">
                  <c:v>0.65340844907407403</c:v>
                </c:pt>
                <c:pt idx="50006">
                  <c:v>0.65340896990740749</c:v>
                </c:pt>
                <c:pt idx="50007">
                  <c:v>0.65341076388888897</c:v>
                </c:pt>
                <c:pt idx="50008">
                  <c:v>0.65341138888888883</c:v>
                </c:pt>
                <c:pt idx="50009">
                  <c:v>0.65341249999999995</c:v>
                </c:pt>
                <c:pt idx="50010">
                  <c:v>0.65341458333333324</c:v>
                </c:pt>
                <c:pt idx="50011">
                  <c:v>0.65341488425925931</c:v>
                </c:pt>
                <c:pt idx="50012">
                  <c:v>0.65341606481481485</c:v>
                </c:pt>
                <c:pt idx="50013">
                  <c:v>0.65341814814814814</c:v>
                </c:pt>
                <c:pt idx="50014">
                  <c:v>0.65341839120370371</c:v>
                </c:pt>
                <c:pt idx="50015">
                  <c:v>0.65341936342592588</c:v>
                </c:pt>
                <c:pt idx="50016">
                  <c:v>0.65342052083333335</c:v>
                </c:pt>
                <c:pt idx="50017">
                  <c:v>0.65342167824074071</c:v>
                </c:pt>
                <c:pt idx="50018">
                  <c:v>0.65342283564814818</c:v>
                </c:pt>
                <c:pt idx="50019">
                  <c:v>0.65342399305555554</c:v>
                </c:pt>
                <c:pt idx="50020">
                  <c:v>0.6534251504629629</c:v>
                </c:pt>
                <c:pt idx="50021">
                  <c:v>0.65342630787037037</c:v>
                </c:pt>
                <c:pt idx="50022">
                  <c:v>0.65342746527777784</c:v>
                </c:pt>
                <c:pt idx="50023">
                  <c:v>0.6534286226851852</c:v>
                </c:pt>
                <c:pt idx="50024">
                  <c:v>0.65342978009259256</c:v>
                </c:pt>
                <c:pt idx="50025">
                  <c:v>0.65343125000000002</c:v>
                </c:pt>
                <c:pt idx="50026">
                  <c:v>0.65343311342592592</c:v>
                </c:pt>
                <c:pt idx="50027">
                  <c:v>0.65343356481481485</c:v>
                </c:pt>
                <c:pt idx="50028">
                  <c:v>0.65343634259259264</c:v>
                </c:pt>
                <c:pt idx="50029">
                  <c:v>0.65343663194444446</c:v>
                </c:pt>
                <c:pt idx="50030">
                  <c:v>0.65343685185185185</c:v>
                </c:pt>
                <c:pt idx="50031">
                  <c:v>0.65343877314814813</c:v>
                </c:pt>
                <c:pt idx="50032">
                  <c:v>0.65343981481481483</c:v>
                </c:pt>
                <c:pt idx="50033">
                  <c:v>0.65344019675925924</c:v>
                </c:pt>
                <c:pt idx="50034">
                  <c:v>0.6534413541666666</c:v>
                </c:pt>
                <c:pt idx="50035">
                  <c:v>0.65344251157407407</c:v>
                </c:pt>
                <c:pt idx="50036">
                  <c:v>0.65344366898148154</c:v>
                </c:pt>
                <c:pt idx="50037">
                  <c:v>0.6534448263888889</c:v>
                </c:pt>
                <c:pt idx="50038">
                  <c:v>0.65344598379629626</c:v>
                </c:pt>
                <c:pt idx="50039">
                  <c:v>0.65344715277777776</c:v>
                </c:pt>
                <c:pt idx="50040">
                  <c:v>0.65344829861111109</c:v>
                </c:pt>
                <c:pt idx="50041">
                  <c:v>0.65344945601851856</c:v>
                </c:pt>
                <c:pt idx="50042">
                  <c:v>0.65345061342592592</c:v>
                </c:pt>
                <c:pt idx="50043">
                  <c:v>0.65345177083333339</c:v>
                </c:pt>
                <c:pt idx="50044">
                  <c:v>0.65345354166666669</c:v>
                </c:pt>
                <c:pt idx="50045">
                  <c:v>0.65345503472222222</c:v>
                </c:pt>
                <c:pt idx="50046">
                  <c:v>0.65345525462962961</c:v>
                </c:pt>
                <c:pt idx="50047">
                  <c:v>0.65345699074074071</c:v>
                </c:pt>
                <c:pt idx="50048">
                  <c:v>0.65345822916666663</c:v>
                </c:pt>
                <c:pt idx="50049">
                  <c:v>0.65345879629629622</c:v>
                </c:pt>
                <c:pt idx="50050">
                  <c:v>0.65346052083333339</c:v>
                </c:pt>
                <c:pt idx="50051">
                  <c:v>0.65346145833333336</c:v>
                </c:pt>
                <c:pt idx="50052">
                  <c:v>0.65346226851851852</c:v>
                </c:pt>
                <c:pt idx="50053">
                  <c:v>0.65346359953703703</c:v>
                </c:pt>
                <c:pt idx="50054">
                  <c:v>0.65346452546296296</c:v>
                </c:pt>
                <c:pt idx="50055">
                  <c:v>0.65346565972222215</c:v>
                </c:pt>
                <c:pt idx="50056">
                  <c:v>0.65346681712962962</c:v>
                </c:pt>
                <c:pt idx="50057">
                  <c:v>0.65346797453703709</c:v>
                </c:pt>
                <c:pt idx="50058">
                  <c:v>0.65346913194444445</c:v>
                </c:pt>
                <c:pt idx="50059">
                  <c:v>0.65347028935185181</c:v>
                </c:pt>
                <c:pt idx="50060">
                  <c:v>0.65347144675925928</c:v>
                </c:pt>
                <c:pt idx="50061">
                  <c:v>0.65347260416666675</c:v>
                </c:pt>
                <c:pt idx="50062">
                  <c:v>0.65347376157407411</c:v>
                </c:pt>
                <c:pt idx="50063">
                  <c:v>0.65347491898148147</c:v>
                </c:pt>
                <c:pt idx="50064">
                  <c:v>0.65347607638888883</c:v>
                </c:pt>
                <c:pt idx="50065">
                  <c:v>0.6534779282407408</c:v>
                </c:pt>
                <c:pt idx="50066">
                  <c:v>0.65347842592592598</c:v>
                </c:pt>
                <c:pt idx="50067">
                  <c:v>0.65348015046296293</c:v>
                </c:pt>
                <c:pt idx="50068">
                  <c:v>0.65348157407407403</c:v>
                </c:pt>
                <c:pt idx="50069">
                  <c:v>0.65348187499999999</c:v>
                </c:pt>
                <c:pt idx="50070">
                  <c:v>0.653483738425926</c:v>
                </c:pt>
                <c:pt idx="50071">
                  <c:v>0.65348450231481481</c:v>
                </c:pt>
                <c:pt idx="50072">
                  <c:v>0.65348534722222218</c:v>
                </c:pt>
                <c:pt idx="50073">
                  <c:v>0.6534875</c:v>
                </c:pt>
                <c:pt idx="50074">
                  <c:v>0.65348908564814823</c:v>
                </c:pt>
                <c:pt idx="50075">
                  <c:v>0.65348998842592598</c:v>
                </c:pt>
                <c:pt idx="50076">
                  <c:v>0.65349114583333334</c:v>
                </c:pt>
                <c:pt idx="50077">
                  <c:v>0.6534923032407407</c:v>
                </c:pt>
                <c:pt idx="50078">
                  <c:v>0.65349344907407414</c:v>
                </c:pt>
                <c:pt idx="50079">
                  <c:v>0.65349461805555553</c:v>
                </c:pt>
                <c:pt idx="50080">
                  <c:v>0.65349578703703703</c:v>
                </c:pt>
                <c:pt idx="50081">
                  <c:v>0.65349693287037036</c:v>
                </c:pt>
                <c:pt idx="50082">
                  <c:v>0.65349809027777783</c:v>
                </c:pt>
                <c:pt idx="50083">
                  <c:v>0.65349924768518519</c:v>
                </c:pt>
                <c:pt idx="50084">
                  <c:v>0.65350039351851852</c:v>
                </c:pt>
                <c:pt idx="50085">
                  <c:v>0.65350208333333337</c:v>
                </c:pt>
                <c:pt idx="50086">
                  <c:v>0.65350283564814815</c:v>
                </c:pt>
                <c:pt idx="50087">
                  <c:v>0.6535041782407407</c:v>
                </c:pt>
                <c:pt idx="50088">
                  <c:v>0.65350503472222221</c:v>
                </c:pt>
                <c:pt idx="50089">
                  <c:v>0.65350619212962957</c:v>
                </c:pt>
                <c:pt idx="50090">
                  <c:v>0.65350817129629635</c:v>
                </c:pt>
                <c:pt idx="50091">
                  <c:v>0.65350898148148151</c:v>
                </c:pt>
                <c:pt idx="50092">
                  <c:v>0.65351055555555548</c:v>
                </c:pt>
                <c:pt idx="50093">
                  <c:v>0.6535111921296296</c:v>
                </c:pt>
                <c:pt idx="50094">
                  <c:v>0.65351197916666659</c:v>
                </c:pt>
                <c:pt idx="50095">
                  <c:v>0.65351313657407406</c:v>
                </c:pt>
                <c:pt idx="50096">
                  <c:v>0.65351430555555556</c:v>
                </c:pt>
                <c:pt idx="50097">
                  <c:v>0.65351545138888889</c:v>
                </c:pt>
                <c:pt idx="50098">
                  <c:v>0.65351660879629625</c:v>
                </c:pt>
                <c:pt idx="50099">
                  <c:v>0.65351776620370372</c:v>
                </c:pt>
                <c:pt idx="50100">
                  <c:v>0.65351892361111119</c:v>
                </c:pt>
                <c:pt idx="50101">
                  <c:v>0.65352008101851855</c:v>
                </c:pt>
                <c:pt idx="50102">
                  <c:v>0.65352123842592591</c:v>
                </c:pt>
                <c:pt idx="50103">
                  <c:v>0.65352239583333327</c:v>
                </c:pt>
                <c:pt idx="50104">
                  <c:v>0.6535238541666667</c:v>
                </c:pt>
                <c:pt idx="50105">
                  <c:v>0.65352478009259252</c:v>
                </c:pt>
                <c:pt idx="50106">
                  <c:v>0.65352721064814812</c:v>
                </c:pt>
                <c:pt idx="50107">
                  <c:v>0.65352731481481485</c:v>
                </c:pt>
                <c:pt idx="50108">
                  <c:v>0.65352833333333327</c:v>
                </c:pt>
                <c:pt idx="50109">
                  <c:v>0.65353055555555561</c:v>
                </c:pt>
                <c:pt idx="50110">
                  <c:v>0.65353079861111107</c:v>
                </c:pt>
                <c:pt idx="50111">
                  <c:v>0.65353177083333325</c:v>
                </c:pt>
                <c:pt idx="50112">
                  <c:v>0.65353281250000006</c:v>
                </c:pt>
                <c:pt idx="50113">
                  <c:v>0.65353415509259261</c:v>
                </c:pt>
                <c:pt idx="50114">
                  <c:v>0.65353512731481478</c:v>
                </c:pt>
                <c:pt idx="50115">
                  <c:v>0.65353628472222225</c:v>
                </c:pt>
                <c:pt idx="50116">
                  <c:v>0.65353744212962961</c:v>
                </c:pt>
                <c:pt idx="50117">
                  <c:v>0.65353859953703708</c:v>
                </c:pt>
                <c:pt idx="50118">
                  <c:v>0.65353978009259261</c:v>
                </c:pt>
                <c:pt idx="50119">
                  <c:v>0.65354092592592594</c:v>
                </c:pt>
                <c:pt idx="50120">
                  <c:v>0.65354207175925927</c:v>
                </c:pt>
                <c:pt idx="50121">
                  <c:v>0.65354324074074077</c:v>
                </c:pt>
                <c:pt idx="50122">
                  <c:v>0.6535443865740741</c:v>
                </c:pt>
                <c:pt idx="50123">
                  <c:v>0.65354553240740743</c:v>
                </c:pt>
                <c:pt idx="50124">
                  <c:v>0.65354688657407412</c:v>
                </c:pt>
                <c:pt idx="50125">
                  <c:v>0.65354803240740744</c:v>
                </c:pt>
                <c:pt idx="50126">
                  <c:v>0.6535498842592592</c:v>
                </c:pt>
                <c:pt idx="50127">
                  <c:v>0.65355056712962967</c:v>
                </c:pt>
                <c:pt idx="50128">
                  <c:v>0.65355263888888881</c:v>
                </c:pt>
                <c:pt idx="50129">
                  <c:v>0.65355340277777785</c:v>
                </c:pt>
                <c:pt idx="50130">
                  <c:v>0.65355399305555562</c:v>
                </c:pt>
                <c:pt idx="50131">
                  <c:v>0.65355526620370374</c:v>
                </c:pt>
                <c:pt idx="50132">
                  <c:v>0.65355648148148149</c:v>
                </c:pt>
                <c:pt idx="50133">
                  <c:v>0.6535571180555555</c:v>
                </c:pt>
                <c:pt idx="50134">
                  <c:v>0.65355925925925917</c:v>
                </c:pt>
                <c:pt idx="50135">
                  <c:v>0.65355942129629629</c:v>
                </c:pt>
                <c:pt idx="50136">
                  <c:v>0.6535605902777778</c:v>
                </c:pt>
                <c:pt idx="50137">
                  <c:v>0.65356174768518516</c:v>
                </c:pt>
                <c:pt idx="50138">
                  <c:v>0.65356290509259263</c:v>
                </c:pt>
                <c:pt idx="50139">
                  <c:v>0.65356406249999999</c:v>
                </c:pt>
                <c:pt idx="50140">
                  <c:v>0.65356523148148149</c:v>
                </c:pt>
                <c:pt idx="50141">
                  <c:v>0.65356637731481482</c:v>
                </c:pt>
                <c:pt idx="50142">
                  <c:v>0.65356753472222218</c:v>
                </c:pt>
                <c:pt idx="50143">
                  <c:v>0.65356869212962965</c:v>
                </c:pt>
                <c:pt idx="50144">
                  <c:v>0.65356986111111115</c:v>
                </c:pt>
                <c:pt idx="50145">
                  <c:v>0.65357130787037043</c:v>
                </c:pt>
                <c:pt idx="50146">
                  <c:v>0.65357216435185184</c:v>
                </c:pt>
                <c:pt idx="50147">
                  <c:v>0.65357420138888889</c:v>
                </c:pt>
                <c:pt idx="50148">
                  <c:v>0.65357581018518518</c:v>
                </c:pt>
                <c:pt idx="50149">
                  <c:v>0.65357605324074075</c:v>
                </c:pt>
                <c:pt idx="50150">
                  <c:v>0.6535767939814815</c:v>
                </c:pt>
                <c:pt idx="50151">
                  <c:v>0.65357895833333335</c:v>
                </c:pt>
                <c:pt idx="50152">
                  <c:v>0.65357945601851852</c:v>
                </c:pt>
                <c:pt idx="50153">
                  <c:v>0.65358119212962962</c:v>
                </c:pt>
                <c:pt idx="50154">
                  <c:v>0.65358232638888891</c:v>
                </c:pt>
                <c:pt idx="50155">
                  <c:v>0.65358258101851852</c:v>
                </c:pt>
                <c:pt idx="50156">
                  <c:v>0.65358373842592599</c:v>
                </c:pt>
                <c:pt idx="50157">
                  <c:v>0.65358489583333335</c:v>
                </c:pt>
                <c:pt idx="50158">
                  <c:v>0.65358605324074071</c:v>
                </c:pt>
                <c:pt idx="50159">
                  <c:v>0.65358721064814818</c:v>
                </c:pt>
                <c:pt idx="50160">
                  <c:v>0.65358836805555565</c:v>
                </c:pt>
                <c:pt idx="50161">
                  <c:v>0.65358952546296301</c:v>
                </c:pt>
                <c:pt idx="50162">
                  <c:v>0.65359068287037037</c:v>
                </c:pt>
                <c:pt idx="50163">
                  <c:v>0.65359184027777772</c:v>
                </c:pt>
                <c:pt idx="50164">
                  <c:v>0.6535929976851852</c:v>
                </c:pt>
                <c:pt idx="50165">
                  <c:v>0.65359415509259267</c:v>
                </c:pt>
                <c:pt idx="50166">
                  <c:v>0.65359587962962962</c:v>
                </c:pt>
                <c:pt idx="50167">
                  <c:v>0.65359716435185178</c:v>
                </c:pt>
                <c:pt idx="50168">
                  <c:v>0.65359774305555562</c:v>
                </c:pt>
                <c:pt idx="50169">
                  <c:v>0.65359953703703699</c:v>
                </c:pt>
                <c:pt idx="50170">
                  <c:v>0.65360024305555553</c:v>
                </c:pt>
                <c:pt idx="50171">
                  <c:v>0.6536012731481482</c:v>
                </c:pt>
                <c:pt idx="50172">
                  <c:v>0.65360347222222215</c:v>
                </c:pt>
                <c:pt idx="50173">
                  <c:v>0.65360369212962954</c:v>
                </c:pt>
                <c:pt idx="50174">
                  <c:v>0.65360457175925923</c:v>
                </c:pt>
                <c:pt idx="50175">
                  <c:v>0.6536057291666667</c:v>
                </c:pt>
                <c:pt idx="50176">
                  <c:v>0.65360688657407406</c:v>
                </c:pt>
                <c:pt idx="50177">
                  <c:v>0.65360804398148153</c:v>
                </c:pt>
                <c:pt idx="50178">
                  <c:v>0.65360920138888889</c:v>
                </c:pt>
                <c:pt idx="50179">
                  <c:v>0.65361035879629625</c:v>
                </c:pt>
                <c:pt idx="50180">
                  <c:v>0.65361152777777776</c:v>
                </c:pt>
                <c:pt idx="50181">
                  <c:v>0.65361267361111108</c:v>
                </c:pt>
                <c:pt idx="50182">
                  <c:v>0.65361383101851855</c:v>
                </c:pt>
                <c:pt idx="50183">
                  <c:v>0.65361498842592591</c:v>
                </c:pt>
                <c:pt idx="50184">
                  <c:v>0.6536165625</c:v>
                </c:pt>
                <c:pt idx="50185">
                  <c:v>0.6536182060185185</c:v>
                </c:pt>
                <c:pt idx="50186">
                  <c:v>0.65361891203703704</c:v>
                </c:pt>
                <c:pt idx="50187">
                  <c:v>0.65362037037037035</c:v>
                </c:pt>
                <c:pt idx="50188">
                  <c:v>0.6536217129629629</c:v>
                </c:pt>
                <c:pt idx="50189">
                  <c:v>0.65362210648148145</c:v>
                </c:pt>
                <c:pt idx="50190">
                  <c:v>0.65362385416666668</c:v>
                </c:pt>
                <c:pt idx="50191">
                  <c:v>0.65362500000000001</c:v>
                </c:pt>
                <c:pt idx="50192">
                  <c:v>0.65362555555555557</c:v>
                </c:pt>
                <c:pt idx="50193">
                  <c:v>0.65362754629629627</c:v>
                </c:pt>
                <c:pt idx="50194">
                  <c:v>0.65362851851851855</c:v>
                </c:pt>
                <c:pt idx="50195">
                  <c:v>0.65362887731481489</c:v>
                </c:pt>
                <c:pt idx="50196">
                  <c:v>0.65363003472222225</c:v>
                </c:pt>
                <c:pt idx="50197">
                  <c:v>0.65363119212962961</c:v>
                </c:pt>
                <c:pt idx="50198">
                  <c:v>0.65363234953703697</c:v>
                </c:pt>
                <c:pt idx="50199">
                  <c:v>0.65363350694444444</c:v>
                </c:pt>
                <c:pt idx="50200">
                  <c:v>0.65363466435185191</c:v>
                </c:pt>
                <c:pt idx="50201">
                  <c:v>0.65363582175925927</c:v>
                </c:pt>
                <c:pt idx="50202">
                  <c:v>0.65363697916666663</c:v>
                </c:pt>
                <c:pt idx="50203">
                  <c:v>0.6536381365740741</c:v>
                </c:pt>
                <c:pt idx="50204">
                  <c:v>0.65363929398148146</c:v>
                </c:pt>
                <c:pt idx="50205">
                  <c:v>0.65364143518518525</c:v>
                </c:pt>
                <c:pt idx="50206">
                  <c:v>0.65364254629629626</c:v>
                </c:pt>
                <c:pt idx="50207">
                  <c:v>0.65364288194444442</c:v>
                </c:pt>
                <c:pt idx="50208">
                  <c:v>0.65364427083333332</c:v>
                </c:pt>
                <c:pt idx="50209">
                  <c:v>0.65364577546296299</c:v>
                </c:pt>
                <c:pt idx="50210">
                  <c:v>0.65364635416666661</c:v>
                </c:pt>
                <c:pt idx="50211">
                  <c:v>0.6536475810185185</c:v>
                </c:pt>
                <c:pt idx="50212">
                  <c:v>0.65364878472222221</c:v>
                </c:pt>
                <c:pt idx="50213">
                  <c:v>0.65364971064814814</c:v>
                </c:pt>
                <c:pt idx="50214">
                  <c:v>0.65365087962962964</c:v>
                </c:pt>
                <c:pt idx="50215">
                  <c:v>0.65365202546296297</c:v>
                </c:pt>
                <c:pt idx="50216">
                  <c:v>0.65365318287037044</c:v>
                </c:pt>
                <c:pt idx="50217">
                  <c:v>0.6536543402777778</c:v>
                </c:pt>
                <c:pt idx="50218">
                  <c:v>0.65365549768518516</c:v>
                </c:pt>
                <c:pt idx="50219">
                  <c:v>0.65365666666666666</c:v>
                </c:pt>
                <c:pt idx="50220">
                  <c:v>0.65365781249999999</c:v>
                </c:pt>
                <c:pt idx="50221">
                  <c:v>0.65365896990740746</c:v>
                </c:pt>
                <c:pt idx="50222">
                  <c:v>0.65366012731481482</c:v>
                </c:pt>
                <c:pt idx="50223">
                  <c:v>0.65366129629629632</c:v>
                </c:pt>
                <c:pt idx="50224">
                  <c:v>0.65366284722222223</c:v>
                </c:pt>
                <c:pt idx="50225">
                  <c:v>0.65366394675925932</c:v>
                </c:pt>
                <c:pt idx="50226">
                  <c:v>0.65366481481481475</c:v>
                </c:pt>
                <c:pt idx="50227">
                  <c:v>0.653666724537037</c:v>
                </c:pt>
                <c:pt idx="50228">
                  <c:v>0.65366718749999997</c:v>
                </c:pt>
                <c:pt idx="50229">
                  <c:v>0.65366887731481482</c:v>
                </c:pt>
                <c:pt idx="50230">
                  <c:v>0.65367006944444439</c:v>
                </c:pt>
                <c:pt idx="50231">
                  <c:v>0.65367060185185188</c:v>
                </c:pt>
                <c:pt idx="50232">
                  <c:v>0.65367170138888886</c:v>
                </c:pt>
                <c:pt idx="50233">
                  <c:v>0.65367285879629633</c:v>
                </c:pt>
                <c:pt idx="50234">
                  <c:v>0.65367401620370369</c:v>
                </c:pt>
                <c:pt idx="50235">
                  <c:v>0.65367517361111116</c:v>
                </c:pt>
                <c:pt idx="50236">
                  <c:v>0.65367633101851852</c:v>
                </c:pt>
                <c:pt idx="50237">
                  <c:v>0.65367748842592588</c:v>
                </c:pt>
                <c:pt idx="50238">
                  <c:v>0.65367864583333335</c:v>
                </c:pt>
                <c:pt idx="50239">
                  <c:v>0.65367980324074071</c:v>
                </c:pt>
                <c:pt idx="50240">
                  <c:v>0.65368096064814818</c:v>
                </c:pt>
                <c:pt idx="50241">
                  <c:v>0.65368212962962957</c:v>
                </c:pt>
                <c:pt idx="50242">
                  <c:v>0.65368327546296301</c:v>
                </c:pt>
                <c:pt idx="50243">
                  <c:v>0.65368449074074075</c:v>
                </c:pt>
                <c:pt idx="50244">
                  <c:v>0.65368582175925927</c:v>
                </c:pt>
                <c:pt idx="50245">
                  <c:v>0.65368781249999997</c:v>
                </c:pt>
                <c:pt idx="50246">
                  <c:v>0.65368848379629629</c:v>
                </c:pt>
                <c:pt idx="50247">
                  <c:v>0.65368929398148146</c:v>
                </c:pt>
                <c:pt idx="50248">
                  <c:v>0.65369136574074072</c:v>
                </c:pt>
                <c:pt idx="50249">
                  <c:v>0.65369243055555548</c:v>
                </c:pt>
                <c:pt idx="50250">
                  <c:v>0.65369252314814819</c:v>
                </c:pt>
                <c:pt idx="50251">
                  <c:v>0.65369369212962969</c:v>
                </c:pt>
                <c:pt idx="50252">
                  <c:v>0.65369484953703705</c:v>
                </c:pt>
                <c:pt idx="50253">
                  <c:v>0.65369600694444441</c:v>
                </c:pt>
                <c:pt idx="50254">
                  <c:v>0.65369716435185188</c:v>
                </c:pt>
                <c:pt idx="50255">
                  <c:v>0.65369832175925935</c:v>
                </c:pt>
                <c:pt idx="50256">
                  <c:v>0.65369947916666671</c:v>
                </c:pt>
                <c:pt idx="50257">
                  <c:v>0.65370063657407407</c:v>
                </c:pt>
                <c:pt idx="50258">
                  <c:v>0.65370179398148143</c:v>
                </c:pt>
                <c:pt idx="50259">
                  <c:v>0.6537029513888889</c:v>
                </c:pt>
                <c:pt idx="50260">
                  <c:v>0.6537041203703704</c:v>
                </c:pt>
                <c:pt idx="50261">
                  <c:v>0.65370530092592594</c:v>
                </c:pt>
                <c:pt idx="50262">
                  <c:v>0.65370701388888885</c:v>
                </c:pt>
                <c:pt idx="50263">
                  <c:v>0.6537077546296296</c:v>
                </c:pt>
                <c:pt idx="50264">
                  <c:v>0.65370891203703696</c:v>
                </c:pt>
                <c:pt idx="50265">
                  <c:v>0.65371025462962962</c:v>
                </c:pt>
                <c:pt idx="50266">
                  <c:v>0.65371113425925931</c:v>
                </c:pt>
                <c:pt idx="50267">
                  <c:v>0.65371245370370368</c:v>
                </c:pt>
                <c:pt idx="50268">
                  <c:v>0.65371365740740739</c:v>
                </c:pt>
                <c:pt idx="50269">
                  <c:v>0.65371552083333329</c:v>
                </c:pt>
                <c:pt idx="50270">
                  <c:v>0.65371567129629626</c:v>
                </c:pt>
                <c:pt idx="50271">
                  <c:v>0.6537168518518518</c:v>
                </c:pt>
                <c:pt idx="50272">
                  <c:v>0.65371799768518524</c:v>
                </c:pt>
                <c:pt idx="50273">
                  <c:v>0.6537191550925926</c:v>
                </c:pt>
                <c:pt idx="50274">
                  <c:v>0.65372031249999996</c:v>
                </c:pt>
                <c:pt idx="50275">
                  <c:v>0.65372146990740743</c:v>
                </c:pt>
                <c:pt idx="50276">
                  <c:v>0.65372262731481479</c:v>
                </c:pt>
                <c:pt idx="50277">
                  <c:v>0.65372378472222226</c:v>
                </c:pt>
                <c:pt idx="50278">
                  <c:v>0.65372494212962962</c:v>
                </c:pt>
                <c:pt idx="50279">
                  <c:v>0.65372611111111112</c:v>
                </c:pt>
                <c:pt idx="50280">
                  <c:v>0.65372725694444445</c:v>
                </c:pt>
                <c:pt idx="50281">
                  <c:v>0.65372859953703699</c:v>
                </c:pt>
                <c:pt idx="50282">
                  <c:v>0.65373016203703704</c:v>
                </c:pt>
                <c:pt idx="50283">
                  <c:v>0.65373077546296299</c:v>
                </c:pt>
                <c:pt idx="50284">
                  <c:v>0.65373200231481476</c:v>
                </c:pt>
                <c:pt idx="50285">
                  <c:v>0.65373369212962962</c:v>
                </c:pt>
                <c:pt idx="50286">
                  <c:v>0.65373435185185191</c:v>
                </c:pt>
                <c:pt idx="50287">
                  <c:v>0.65373555555555551</c:v>
                </c:pt>
                <c:pt idx="50288">
                  <c:v>0.65373697916666662</c:v>
                </c:pt>
                <c:pt idx="50289">
                  <c:v>0.65373767361111113</c:v>
                </c:pt>
                <c:pt idx="50290">
                  <c:v>0.6537388310185186</c:v>
                </c:pt>
                <c:pt idx="50291">
                  <c:v>0.65373998842592596</c:v>
                </c:pt>
                <c:pt idx="50292">
                  <c:v>0.65374114583333331</c:v>
                </c:pt>
                <c:pt idx="50293">
                  <c:v>0.65374229166666664</c:v>
                </c:pt>
                <c:pt idx="50294">
                  <c:v>0.65374346064814814</c:v>
                </c:pt>
                <c:pt idx="50295">
                  <c:v>0.65374461805555562</c:v>
                </c:pt>
                <c:pt idx="50296">
                  <c:v>0.65374577546296297</c:v>
                </c:pt>
                <c:pt idx="50297">
                  <c:v>0.65374694444444437</c:v>
                </c:pt>
                <c:pt idx="50298">
                  <c:v>0.6537480902777778</c:v>
                </c:pt>
                <c:pt idx="50299">
                  <c:v>0.65374924768518516</c:v>
                </c:pt>
                <c:pt idx="50300">
                  <c:v>0.65375319444444446</c:v>
                </c:pt>
                <c:pt idx="50301">
                  <c:v>0.65375350694444445</c:v>
                </c:pt>
                <c:pt idx="50302">
                  <c:v>0.65375471064814816</c:v>
                </c:pt>
                <c:pt idx="50303">
                  <c:v>0.65375638888888887</c:v>
                </c:pt>
                <c:pt idx="50304">
                  <c:v>0.65375707175925923</c:v>
                </c:pt>
                <c:pt idx="50305">
                  <c:v>0.65375815972222229</c:v>
                </c:pt>
                <c:pt idx="50306">
                  <c:v>0.65375927083333329</c:v>
                </c:pt>
                <c:pt idx="50307">
                  <c:v>0.65376106481481477</c:v>
                </c:pt>
                <c:pt idx="50308">
                  <c:v>0.65376194444444446</c:v>
                </c:pt>
                <c:pt idx="50309">
                  <c:v>0.65376260416666665</c:v>
                </c:pt>
                <c:pt idx="50310">
                  <c:v>0.65376376157407401</c:v>
                </c:pt>
                <c:pt idx="50311">
                  <c:v>0.65376493055555551</c:v>
                </c:pt>
                <c:pt idx="50312">
                  <c:v>0.65376607638888895</c:v>
                </c:pt>
                <c:pt idx="50313">
                  <c:v>0.65376723379629631</c:v>
                </c:pt>
                <c:pt idx="50314">
                  <c:v>0.6537684027777777</c:v>
                </c:pt>
                <c:pt idx="50315">
                  <c:v>0.65376954861111114</c:v>
                </c:pt>
                <c:pt idx="50316">
                  <c:v>0.65377071759259264</c:v>
                </c:pt>
                <c:pt idx="50317">
                  <c:v>0.653771875</c:v>
                </c:pt>
                <c:pt idx="50318">
                  <c:v>0.65377302083333333</c:v>
                </c:pt>
                <c:pt idx="50319">
                  <c:v>0.65377472222222222</c:v>
                </c:pt>
                <c:pt idx="50320">
                  <c:v>0.6537753472222223</c:v>
                </c:pt>
                <c:pt idx="50321">
                  <c:v>0.65377681712962965</c:v>
                </c:pt>
                <c:pt idx="50322">
                  <c:v>0.65377770833333337</c:v>
                </c:pt>
                <c:pt idx="50323">
                  <c:v>0.65377899305555554</c:v>
                </c:pt>
                <c:pt idx="50324">
                  <c:v>0.65378040509259261</c:v>
                </c:pt>
                <c:pt idx="50325">
                  <c:v>0.65378143518518517</c:v>
                </c:pt>
                <c:pt idx="50326">
                  <c:v>0.65378268518518523</c:v>
                </c:pt>
                <c:pt idx="50327">
                  <c:v>0.65378358796296299</c:v>
                </c:pt>
                <c:pt idx="50328">
                  <c:v>0.65378459490740737</c:v>
                </c:pt>
                <c:pt idx="50329">
                  <c:v>0.65378576388888887</c:v>
                </c:pt>
                <c:pt idx="50330">
                  <c:v>0.65378692129629634</c:v>
                </c:pt>
                <c:pt idx="50331">
                  <c:v>0.6537880787037037</c:v>
                </c:pt>
                <c:pt idx="50332">
                  <c:v>0.65378923611111106</c:v>
                </c:pt>
                <c:pt idx="50333">
                  <c:v>0.65379039351851853</c:v>
                </c:pt>
                <c:pt idx="50334">
                  <c:v>0.65379153935185186</c:v>
                </c:pt>
                <c:pt idx="50335">
                  <c:v>0.65379270833333336</c:v>
                </c:pt>
                <c:pt idx="50336">
                  <c:v>0.65379385416666658</c:v>
                </c:pt>
                <c:pt idx="50337">
                  <c:v>0.65379502314814819</c:v>
                </c:pt>
                <c:pt idx="50338">
                  <c:v>0.65379628472222229</c:v>
                </c:pt>
                <c:pt idx="50339">
                  <c:v>0.65379839120370364</c:v>
                </c:pt>
                <c:pt idx="50340">
                  <c:v>0.65379974537037044</c:v>
                </c:pt>
                <c:pt idx="50341">
                  <c:v>0.65380187500000009</c:v>
                </c:pt>
                <c:pt idx="50342">
                  <c:v>0.65380317129629628</c:v>
                </c:pt>
                <c:pt idx="50343">
                  <c:v>0.65380347222222224</c:v>
                </c:pt>
                <c:pt idx="50344">
                  <c:v>0.65380464120370363</c:v>
                </c:pt>
                <c:pt idx="50345">
                  <c:v>0.65380607638888888</c:v>
                </c:pt>
                <c:pt idx="50346">
                  <c:v>0.65380668981481482</c:v>
                </c:pt>
                <c:pt idx="50347">
                  <c:v>0.65380784722222218</c:v>
                </c:pt>
                <c:pt idx="50348">
                  <c:v>0.65380901620370369</c:v>
                </c:pt>
                <c:pt idx="50349">
                  <c:v>0.65381017361111116</c:v>
                </c:pt>
                <c:pt idx="50350">
                  <c:v>0.65381133101851852</c:v>
                </c:pt>
                <c:pt idx="50351">
                  <c:v>0.65381248842592588</c:v>
                </c:pt>
                <c:pt idx="50352">
                  <c:v>0.65381364583333335</c:v>
                </c:pt>
                <c:pt idx="50353">
                  <c:v>0.65381480324074082</c:v>
                </c:pt>
                <c:pt idx="50354">
                  <c:v>0.65381594907407403</c:v>
                </c:pt>
                <c:pt idx="50355">
                  <c:v>0.6538171064814815</c:v>
                </c:pt>
                <c:pt idx="50356">
                  <c:v>0.65381842592592587</c:v>
                </c:pt>
                <c:pt idx="50357">
                  <c:v>0.65381973379629632</c:v>
                </c:pt>
                <c:pt idx="50358">
                  <c:v>0.65382077546296291</c:v>
                </c:pt>
                <c:pt idx="50359">
                  <c:v>0.65382206018518518</c:v>
                </c:pt>
                <c:pt idx="50360">
                  <c:v>0.65382313657407409</c:v>
                </c:pt>
                <c:pt idx="50361">
                  <c:v>0.65382444444444443</c:v>
                </c:pt>
                <c:pt idx="50362">
                  <c:v>0.65382525462962959</c:v>
                </c:pt>
                <c:pt idx="50363">
                  <c:v>0.65382726851851847</c:v>
                </c:pt>
                <c:pt idx="50364">
                  <c:v>0.65382831018518517</c:v>
                </c:pt>
                <c:pt idx="50365">
                  <c:v>0.65382868055555554</c:v>
                </c:pt>
                <c:pt idx="50366">
                  <c:v>0.65382983796296301</c:v>
                </c:pt>
                <c:pt idx="50367">
                  <c:v>0.65383100694444451</c:v>
                </c:pt>
                <c:pt idx="50368">
                  <c:v>0.65383216435185187</c:v>
                </c:pt>
                <c:pt idx="50369">
                  <c:v>0.65383332175925923</c:v>
                </c:pt>
                <c:pt idx="50370">
                  <c:v>0.6538344791666667</c:v>
                </c:pt>
                <c:pt idx="50371">
                  <c:v>0.65383563657407406</c:v>
                </c:pt>
                <c:pt idx="50372">
                  <c:v>0.65383679398148153</c:v>
                </c:pt>
                <c:pt idx="50373">
                  <c:v>0.65383795138888889</c:v>
                </c:pt>
                <c:pt idx="50374">
                  <c:v>0.65383909722222222</c:v>
                </c:pt>
                <c:pt idx="50375">
                  <c:v>0.65384025462962969</c:v>
                </c:pt>
                <c:pt idx="50376">
                  <c:v>0.65384202546296299</c:v>
                </c:pt>
                <c:pt idx="50377">
                  <c:v>0.65384317129629632</c:v>
                </c:pt>
                <c:pt idx="50378">
                  <c:v>0.6538437962962963</c:v>
                </c:pt>
                <c:pt idx="50379">
                  <c:v>0.65384572916666672</c:v>
                </c:pt>
                <c:pt idx="50380">
                  <c:v>0.65384611111111102</c:v>
                </c:pt>
                <c:pt idx="50381">
                  <c:v>0.65384805555555559</c:v>
                </c:pt>
                <c:pt idx="50382">
                  <c:v>0.65384896990740737</c:v>
                </c:pt>
                <c:pt idx="50383">
                  <c:v>0.65384954861111111</c:v>
                </c:pt>
                <c:pt idx="50384">
                  <c:v>0.65385097222222222</c:v>
                </c:pt>
                <c:pt idx="50385">
                  <c:v>0.65385212962962969</c:v>
                </c:pt>
                <c:pt idx="50386">
                  <c:v>0.65385299768518512</c:v>
                </c:pt>
                <c:pt idx="50387">
                  <c:v>0.65385414351851856</c:v>
                </c:pt>
                <c:pt idx="50388">
                  <c:v>0.65385531250000006</c:v>
                </c:pt>
                <c:pt idx="50389">
                  <c:v>0.65385645833333328</c:v>
                </c:pt>
                <c:pt idx="50390">
                  <c:v>0.65385762731481478</c:v>
                </c:pt>
                <c:pt idx="50391">
                  <c:v>0.65385877314814811</c:v>
                </c:pt>
                <c:pt idx="50392">
                  <c:v>0.65385993055555558</c:v>
                </c:pt>
                <c:pt idx="50393">
                  <c:v>0.65386109953703708</c:v>
                </c:pt>
                <c:pt idx="50394">
                  <c:v>0.6538622453703703</c:v>
                </c:pt>
                <c:pt idx="50395">
                  <c:v>0.6538634143518518</c:v>
                </c:pt>
                <c:pt idx="50396">
                  <c:v>0.65386545138888885</c:v>
                </c:pt>
                <c:pt idx="50397">
                  <c:v>0.65386678240740737</c:v>
                </c:pt>
                <c:pt idx="50398">
                  <c:v>0.65386707175925929</c:v>
                </c:pt>
                <c:pt idx="50399">
                  <c:v>0.653869224537037</c:v>
                </c:pt>
                <c:pt idx="50400">
                  <c:v>0.6538700462962963</c:v>
                </c:pt>
                <c:pt idx="50401">
                  <c:v>0.65387060185185186</c:v>
                </c:pt>
                <c:pt idx="50402">
                  <c:v>0.65387195601851844</c:v>
                </c:pt>
                <c:pt idx="50403">
                  <c:v>0.65387314814814812</c:v>
                </c:pt>
                <c:pt idx="50404">
                  <c:v>0.65387414351851858</c:v>
                </c:pt>
                <c:pt idx="50405">
                  <c:v>0.65387532407407412</c:v>
                </c:pt>
                <c:pt idx="50406">
                  <c:v>0.65387685185185185</c:v>
                </c:pt>
                <c:pt idx="50407">
                  <c:v>0.65387729166666664</c:v>
                </c:pt>
                <c:pt idx="50408">
                  <c:v>0.653878449074074</c:v>
                </c:pt>
                <c:pt idx="50409">
                  <c:v>0.65387961805555561</c:v>
                </c:pt>
                <c:pt idx="50410">
                  <c:v>0.65388076388888894</c:v>
                </c:pt>
                <c:pt idx="50411">
                  <c:v>0.6538819212962963</c:v>
                </c:pt>
                <c:pt idx="50412">
                  <c:v>0.6538830902777778</c:v>
                </c:pt>
                <c:pt idx="50413">
                  <c:v>0.65388424768518516</c:v>
                </c:pt>
                <c:pt idx="50414">
                  <c:v>0.65388540509259263</c:v>
                </c:pt>
                <c:pt idx="50415">
                  <c:v>0.65388656249999999</c:v>
                </c:pt>
                <c:pt idx="50416">
                  <c:v>0.65388771990740735</c:v>
                </c:pt>
                <c:pt idx="50417">
                  <c:v>0.65388907407407415</c:v>
                </c:pt>
                <c:pt idx="50418">
                  <c:v>0.65389093750000005</c:v>
                </c:pt>
                <c:pt idx="50419">
                  <c:v>0.6538919675925926</c:v>
                </c:pt>
                <c:pt idx="50420">
                  <c:v>0.65389236111111115</c:v>
                </c:pt>
                <c:pt idx="50421">
                  <c:v>0.65389381944444447</c:v>
                </c:pt>
                <c:pt idx="50422">
                  <c:v>0.65389473379629626</c:v>
                </c:pt>
                <c:pt idx="50423">
                  <c:v>0.65389723379629627</c:v>
                </c:pt>
                <c:pt idx="50424">
                  <c:v>0.6538983796296296</c:v>
                </c:pt>
                <c:pt idx="50425">
                  <c:v>0.65389861111111103</c:v>
                </c:pt>
                <c:pt idx="50426">
                  <c:v>0.6538992939814815</c:v>
                </c:pt>
                <c:pt idx="50427">
                  <c:v>0.65390043981481483</c:v>
                </c:pt>
                <c:pt idx="50428">
                  <c:v>0.65390160879629633</c:v>
                </c:pt>
                <c:pt idx="50429">
                  <c:v>0.65390275462962955</c:v>
                </c:pt>
                <c:pt idx="50430">
                  <c:v>0.65390392361111105</c:v>
                </c:pt>
                <c:pt idx="50431">
                  <c:v>0.65390508101851852</c:v>
                </c:pt>
                <c:pt idx="50432">
                  <c:v>0.65390623842592599</c:v>
                </c:pt>
                <c:pt idx="50433">
                  <c:v>0.65390739583333335</c:v>
                </c:pt>
                <c:pt idx="50434">
                  <c:v>0.65390855324074071</c:v>
                </c:pt>
                <c:pt idx="50435">
                  <c:v>0.65390969907407415</c:v>
                </c:pt>
                <c:pt idx="50436">
                  <c:v>0.65391089120370371</c:v>
                </c:pt>
                <c:pt idx="50437">
                  <c:v>0.65391233796296289</c:v>
                </c:pt>
                <c:pt idx="50438">
                  <c:v>0.65391453703703706</c:v>
                </c:pt>
                <c:pt idx="50439">
                  <c:v>0.6539152777777778</c:v>
                </c:pt>
                <c:pt idx="50440">
                  <c:v>0.65391581018518519</c:v>
                </c:pt>
                <c:pt idx="50441">
                  <c:v>0.65391759259259263</c:v>
                </c:pt>
                <c:pt idx="50442">
                  <c:v>0.65391782407407406</c:v>
                </c:pt>
                <c:pt idx="50443">
                  <c:v>0.65391906250000009</c:v>
                </c:pt>
                <c:pt idx="50444">
                  <c:v>0.65392071759259263</c:v>
                </c:pt>
                <c:pt idx="50445">
                  <c:v>0.65392137731481481</c:v>
                </c:pt>
                <c:pt idx="50446">
                  <c:v>0.65392369212962964</c:v>
                </c:pt>
                <c:pt idx="50447">
                  <c:v>0.65392532407407411</c:v>
                </c:pt>
                <c:pt idx="50448">
                  <c:v>0.65392645833333329</c:v>
                </c:pt>
                <c:pt idx="50449">
                  <c:v>0.6539276273148148</c:v>
                </c:pt>
                <c:pt idx="50450">
                  <c:v>0.65392878472222227</c:v>
                </c:pt>
                <c:pt idx="50451">
                  <c:v>0.65392991898148145</c:v>
                </c:pt>
                <c:pt idx="50452">
                  <c:v>0.65393109953703699</c:v>
                </c:pt>
                <c:pt idx="50453">
                  <c:v>0.65393224537037031</c:v>
                </c:pt>
                <c:pt idx="50454">
                  <c:v>0.65393340277777778</c:v>
                </c:pt>
                <c:pt idx="50455">
                  <c:v>0.65393456018518525</c:v>
                </c:pt>
                <c:pt idx="50456">
                  <c:v>0.65393571759259261</c:v>
                </c:pt>
                <c:pt idx="50457">
                  <c:v>0.65393687499999997</c:v>
                </c:pt>
                <c:pt idx="50458">
                  <c:v>0.65393879629629625</c:v>
                </c:pt>
                <c:pt idx="50459">
                  <c:v>0.65394052083333332</c:v>
                </c:pt>
                <c:pt idx="50460">
                  <c:v>0.65394383101851861</c:v>
                </c:pt>
                <c:pt idx="50461">
                  <c:v>0.65394399305555551</c:v>
                </c:pt>
                <c:pt idx="50462">
                  <c:v>0.6539443981481482</c:v>
                </c:pt>
                <c:pt idx="50463">
                  <c:v>0.65394619212962968</c:v>
                </c:pt>
                <c:pt idx="50464">
                  <c:v>0.65394730324074068</c:v>
                </c:pt>
                <c:pt idx="50465">
                  <c:v>0.65394751157407405</c:v>
                </c:pt>
                <c:pt idx="50466">
                  <c:v>0.6539494560185185</c:v>
                </c:pt>
                <c:pt idx="50467">
                  <c:v>0.6539502777777777</c:v>
                </c:pt>
                <c:pt idx="50468">
                  <c:v>0.6539509375</c:v>
                </c:pt>
                <c:pt idx="50469">
                  <c:v>0.65395209490740747</c:v>
                </c:pt>
                <c:pt idx="50470">
                  <c:v>0.65395325231481483</c:v>
                </c:pt>
                <c:pt idx="50471">
                  <c:v>0.65395440972222219</c:v>
                </c:pt>
                <c:pt idx="50472">
                  <c:v>0.65395556712962966</c:v>
                </c:pt>
                <c:pt idx="50473">
                  <c:v>0.65395671296296298</c:v>
                </c:pt>
                <c:pt idx="50474">
                  <c:v>0.65395788194444449</c:v>
                </c:pt>
                <c:pt idx="50475">
                  <c:v>0.6539590277777777</c:v>
                </c:pt>
                <c:pt idx="50476">
                  <c:v>0.6539601967592592</c:v>
                </c:pt>
                <c:pt idx="50477">
                  <c:v>0.65396135416666668</c:v>
                </c:pt>
                <c:pt idx="50478">
                  <c:v>0.65396280092592596</c:v>
                </c:pt>
                <c:pt idx="50479">
                  <c:v>0.6539641435185185</c:v>
                </c:pt>
                <c:pt idx="50480">
                  <c:v>0.6539650578703704</c:v>
                </c:pt>
                <c:pt idx="50481">
                  <c:v>0.6539659722222223</c:v>
                </c:pt>
                <c:pt idx="50482">
                  <c:v>0.65396810185185184</c:v>
                </c:pt>
                <c:pt idx="50483">
                  <c:v>0.65396863425925922</c:v>
                </c:pt>
                <c:pt idx="50484">
                  <c:v>0.65397043981481484</c:v>
                </c:pt>
                <c:pt idx="50485">
                  <c:v>0.65397152777777778</c:v>
                </c:pt>
                <c:pt idx="50486">
                  <c:v>0.65397184027777777</c:v>
                </c:pt>
                <c:pt idx="50487">
                  <c:v>0.65397379629629637</c:v>
                </c:pt>
                <c:pt idx="50488">
                  <c:v>0.65397407407407404</c:v>
                </c:pt>
                <c:pt idx="50489">
                  <c:v>0.65397524305555554</c:v>
                </c:pt>
                <c:pt idx="50490">
                  <c:v>0.65397640046296301</c:v>
                </c:pt>
                <c:pt idx="50491">
                  <c:v>0.65397755787037037</c:v>
                </c:pt>
                <c:pt idx="50492">
                  <c:v>0.65397871527777773</c:v>
                </c:pt>
                <c:pt idx="50493">
                  <c:v>0.6539798726851852</c:v>
                </c:pt>
                <c:pt idx="50494">
                  <c:v>0.65398104166666671</c:v>
                </c:pt>
                <c:pt idx="50495">
                  <c:v>0.65398218750000003</c:v>
                </c:pt>
                <c:pt idx="50496">
                  <c:v>0.65398334490740739</c:v>
                </c:pt>
                <c:pt idx="50497">
                  <c:v>0.65398450231481475</c:v>
                </c:pt>
                <c:pt idx="50498">
                  <c:v>0.65398607638888884</c:v>
                </c:pt>
                <c:pt idx="50499">
                  <c:v>0.65398699074074074</c:v>
                </c:pt>
                <c:pt idx="50500">
                  <c:v>0.65399018518518515</c:v>
                </c:pt>
                <c:pt idx="50501">
                  <c:v>0.65399069444444446</c:v>
                </c:pt>
                <c:pt idx="50502">
                  <c:v>0.65399185185185182</c:v>
                </c:pt>
                <c:pt idx="50503">
                  <c:v>0.65399325231481487</c:v>
                </c:pt>
                <c:pt idx="50504">
                  <c:v>0.65399388888888887</c:v>
                </c:pt>
                <c:pt idx="50505">
                  <c:v>0.65399564814814815</c:v>
                </c:pt>
                <c:pt idx="50506">
                  <c:v>0.65399699074074069</c:v>
                </c:pt>
                <c:pt idx="50507">
                  <c:v>0.65399728009259261</c:v>
                </c:pt>
                <c:pt idx="50508">
                  <c:v>0.65399843749999997</c:v>
                </c:pt>
                <c:pt idx="50509">
                  <c:v>0.65399959490740744</c:v>
                </c:pt>
                <c:pt idx="50510">
                  <c:v>0.65400076388888884</c:v>
                </c:pt>
                <c:pt idx="50511">
                  <c:v>0.65400190972222216</c:v>
                </c:pt>
                <c:pt idx="50512">
                  <c:v>0.65400306712962963</c:v>
                </c:pt>
                <c:pt idx="50513">
                  <c:v>0.65400423611111114</c:v>
                </c:pt>
                <c:pt idx="50514">
                  <c:v>0.65400538194444446</c:v>
                </c:pt>
                <c:pt idx="50515">
                  <c:v>0.65400652777777779</c:v>
                </c:pt>
                <c:pt idx="50516">
                  <c:v>0.65400769675925929</c:v>
                </c:pt>
                <c:pt idx="50517">
                  <c:v>0.6540091203703704</c:v>
                </c:pt>
                <c:pt idx="50518">
                  <c:v>0.65401009259259257</c:v>
                </c:pt>
                <c:pt idx="50519">
                  <c:v>0.65401119212962966</c:v>
                </c:pt>
                <c:pt idx="50520">
                  <c:v>0.65401304398148152</c:v>
                </c:pt>
                <c:pt idx="50521">
                  <c:v>0.6540136689814815</c:v>
                </c:pt>
                <c:pt idx="50522">
                  <c:v>0.65401530092592586</c:v>
                </c:pt>
                <c:pt idx="50523">
                  <c:v>0.654016261574074</c:v>
                </c:pt>
                <c:pt idx="50524">
                  <c:v>0.65401723379629628</c:v>
                </c:pt>
                <c:pt idx="50525">
                  <c:v>0.65401829861111105</c:v>
                </c:pt>
                <c:pt idx="50526">
                  <c:v>0.65401928240740748</c:v>
                </c:pt>
                <c:pt idx="50527">
                  <c:v>0.65402042824074069</c:v>
                </c:pt>
                <c:pt idx="50528">
                  <c:v>0.6540215972222222</c:v>
                </c:pt>
                <c:pt idx="50529">
                  <c:v>0.65402274305555563</c:v>
                </c:pt>
                <c:pt idx="50530">
                  <c:v>0.65402390046296299</c:v>
                </c:pt>
                <c:pt idx="50531">
                  <c:v>0.65402505787037035</c:v>
                </c:pt>
                <c:pt idx="50532">
                  <c:v>0.65402621527777771</c:v>
                </c:pt>
                <c:pt idx="50533">
                  <c:v>0.65402737268518518</c:v>
                </c:pt>
                <c:pt idx="50534">
                  <c:v>0.65402851851851851</c:v>
                </c:pt>
                <c:pt idx="50535">
                  <c:v>0.65402969907407404</c:v>
                </c:pt>
                <c:pt idx="50536">
                  <c:v>0.65403085648148152</c:v>
                </c:pt>
                <c:pt idx="50537">
                  <c:v>0.6540322453703703</c:v>
                </c:pt>
                <c:pt idx="50538">
                  <c:v>0.65403474537037032</c:v>
                </c:pt>
                <c:pt idx="50539">
                  <c:v>0.65403572916666664</c:v>
                </c:pt>
                <c:pt idx="50540">
                  <c:v>0.65403717592592592</c:v>
                </c:pt>
                <c:pt idx="50541">
                  <c:v>0.65403864583333327</c:v>
                </c:pt>
                <c:pt idx="50542">
                  <c:v>0.65403912037037037</c:v>
                </c:pt>
                <c:pt idx="50543">
                  <c:v>0.65404098379629638</c:v>
                </c:pt>
                <c:pt idx="50544">
                  <c:v>0.65404177083333337</c:v>
                </c:pt>
                <c:pt idx="50545">
                  <c:v>0.65404260416666671</c:v>
                </c:pt>
                <c:pt idx="50546">
                  <c:v>0.65404376157407407</c:v>
                </c:pt>
                <c:pt idx="50547">
                  <c:v>0.65404491898148143</c:v>
                </c:pt>
                <c:pt idx="50548">
                  <c:v>0.6540460763888889</c:v>
                </c:pt>
                <c:pt idx="50549">
                  <c:v>0.65404723379629626</c:v>
                </c:pt>
                <c:pt idx="50550">
                  <c:v>0.65404839120370373</c:v>
                </c:pt>
                <c:pt idx="50551">
                  <c:v>0.65404954861111109</c:v>
                </c:pt>
                <c:pt idx="50552">
                  <c:v>0.65405069444444452</c:v>
                </c:pt>
                <c:pt idx="50553">
                  <c:v>0.65405186342592592</c:v>
                </c:pt>
                <c:pt idx="50554">
                  <c:v>0.65405302083333328</c:v>
                </c:pt>
                <c:pt idx="50555">
                  <c:v>0.65405449074074073</c:v>
                </c:pt>
                <c:pt idx="50556">
                  <c:v>0.65405569444444445</c:v>
                </c:pt>
                <c:pt idx="50557">
                  <c:v>0.65405701388888882</c:v>
                </c:pt>
                <c:pt idx="50558">
                  <c:v>0.65405817129629629</c:v>
                </c:pt>
                <c:pt idx="50559">
                  <c:v>0.65405886574074079</c:v>
                </c:pt>
                <c:pt idx="50560">
                  <c:v>0.65406060185185189</c:v>
                </c:pt>
                <c:pt idx="50561">
                  <c:v>0.65406142361111108</c:v>
                </c:pt>
                <c:pt idx="50562">
                  <c:v>0.65406307870370373</c:v>
                </c:pt>
                <c:pt idx="50563">
                  <c:v>0.65406400462962955</c:v>
                </c:pt>
                <c:pt idx="50564">
                  <c:v>0.65406458333333328</c:v>
                </c:pt>
                <c:pt idx="50565">
                  <c:v>0.65406574074074075</c:v>
                </c:pt>
                <c:pt idx="50566">
                  <c:v>0.65406690972222226</c:v>
                </c:pt>
                <c:pt idx="50567">
                  <c:v>0.65406806712962962</c:v>
                </c:pt>
                <c:pt idx="50568">
                  <c:v>0.65406922453703698</c:v>
                </c:pt>
                <c:pt idx="50569">
                  <c:v>0.65407037037037041</c:v>
                </c:pt>
                <c:pt idx="50570">
                  <c:v>0.65407153935185192</c:v>
                </c:pt>
                <c:pt idx="50571">
                  <c:v>0.65407269675925928</c:v>
                </c:pt>
                <c:pt idx="50572">
                  <c:v>0.65407385416666664</c:v>
                </c:pt>
                <c:pt idx="50573">
                  <c:v>0.65407501157407411</c:v>
                </c:pt>
                <c:pt idx="50574">
                  <c:v>0.65407651620370377</c:v>
                </c:pt>
                <c:pt idx="50575">
                  <c:v>0.65407767361111113</c:v>
                </c:pt>
                <c:pt idx="50576">
                  <c:v>0.65407909722222224</c:v>
                </c:pt>
                <c:pt idx="50577">
                  <c:v>0.65408010416666662</c:v>
                </c:pt>
                <c:pt idx="50578">
                  <c:v>0.65408120370370371</c:v>
                </c:pt>
                <c:pt idx="50579">
                  <c:v>0.65408347222222218</c:v>
                </c:pt>
                <c:pt idx="50580">
                  <c:v>0.65408399305555565</c:v>
                </c:pt>
                <c:pt idx="50581">
                  <c:v>0.65408427083333331</c:v>
                </c:pt>
                <c:pt idx="50582">
                  <c:v>0.6540858449074074</c:v>
                </c:pt>
                <c:pt idx="50583">
                  <c:v>0.65408745370370369</c:v>
                </c:pt>
                <c:pt idx="50584">
                  <c:v>0.65408773148148147</c:v>
                </c:pt>
                <c:pt idx="50585">
                  <c:v>0.65408890046296297</c:v>
                </c:pt>
                <c:pt idx="50586">
                  <c:v>0.65409005787037033</c:v>
                </c:pt>
                <c:pt idx="50587">
                  <c:v>0.6540912152777778</c:v>
                </c:pt>
                <c:pt idx="50588">
                  <c:v>0.65409237268518516</c:v>
                </c:pt>
                <c:pt idx="50589">
                  <c:v>0.65409353009259252</c:v>
                </c:pt>
                <c:pt idx="50590">
                  <c:v>0.65409468749999999</c:v>
                </c:pt>
                <c:pt idx="50591">
                  <c:v>0.65409584490740746</c:v>
                </c:pt>
                <c:pt idx="50592">
                  <c:v>0.65409699074074079</c:v>
                </c:pt>
                <c:pt idx="50593">
                  <c:v>0.65409814814814815</c:v>
                </c:pt>
                <c:pt idx="50594">
                  <c:v>0.65409947916666666</c:v>
                </c:pt>
                <c:pt idx="50595">
                  <c:v>0.65410047453703701</c:v>
                </c:pt>
                <c:pt idx="50596">
                  <c:v>0.65410303240740741</c:v>
                </c:pt>
                <c:pt idx="50597">
                  <c:v>0.65410359953703701</c:v>
                </c:pt>
                <c:pt idx="50598">
                  <c:v>0.6541039467592592</c:v>
                </c:pt>
                <c:pt idx="50599">
                  <c:v>0.65410568287037041</c:v>
                </c:pt>
                <c:pt idx="50600">
                  <c:v>0.6541063773148148</c:v>
                </c:pt>
                <c:pt idx="50601">
                  <c:v>0.65410807870370369</c:v>
                </c:pt>
                <c:pt idx="50602">
                  <c:v>0.65410950231481479</c:v>
                </c:pt>
                <c:pt idx="50603">
                  <c:v>0.65410980324074075</c:v>
                </c:pt>
                <c:pt idx="50604">
                  <c:v>0.65411089120370369</c:v>
                </c:pt>
                <c:pt idx="50605">
                  <c:v>0.65411204861111116</c:v>
                </c:pt>
                <c:pt idx="50606">
                  <c:v>0.65411320601851852</c:v>
                </c:pt>
                <c:pt idx="50607">
                  <c:v>0.65411436342592588</c:v>
                </c:pt>
                <c:pt idx="50608">
                  <c:v>0.65411552083333335</c:v>
                </c:pt>
                <c:pt idx="50609">
                  <c:v>0.65411667824074071</c:v>
                </c:pt>
                <c:pt idx="50610">
                  <c:v>0.65411783564814818</c:v>
                </c:pt>
                <c:pt idx="50611">
                  <c:v>0.65411899305555554</c:v>
                </c:pt>
                <c:pt idx="50612">
                  <c:v>0.65412015046296301</c:v>
                </c:pt>
                <c:pt idx="50613">
                  <c:v>0.65412130787037037</c:v>
                </c:pt>
                <c:pt idx="50614">
                  <c:v>0.65412247685185188</c:v>
                </c:pt>
                <c:pt idx="50615">
                  <c:v>0.65412420138888883</c:v>
                </c:pt>
                <c:pt idx="50616">
                  <c:v>0.65412489583333333</c:v>
                </c:pt>
                <c:pt idx="50617">
                  <c:v>0.65412600694444445</c:v>
                </c:pt>
                <c:pt idx="50618">
                  <c:v>0.65412826388888889</c:v>
                </c:pt>
                <c:pt idx="50619">
                  <c:v>0.65412877314814821</c:v>
                </c:pt>
                <c:pt idx="50620">
                  <c:v>0.6541298148148148</c:v>
                </c:pt>
                <c:pt idx="50621">
                  <c:v>0.6541320254629629</c:v>
                </c:pt>
                <c:pt idx="50622">
                  <c:v>0.65413217592592587</c:v>
                </c:pt>
                <c:pt idx="50623">
                  <c:v>0.65413287037037038</c:v>
                </c:pt>
                <c:pt idx="50624">
                  <c:v>0.65413403935185177</c:v>
                </c:pt>
                <c:pt idx="50625">
                  <c:v>0.65413519675925924</c:v>
                </c:pt>
                <c:pt idx="50626">
                  <c:v>0.65413635416666671</c:v>
                </c:pt>
                <c:pt idx="50627">
                  <c:v>0.65413752314814821</c:v>
                </c:pt>
                <c:pt idx="50628">
                  <c:v>0.65413866898148143</c:v>
                </c:pt>
                <c:pt idx="50629">
                  <c:v>0.6541398263888889</c:v>
                </c:pt>
                <c:pt idx="50630">
                  <c:v>0.65414098379629637</c:v>
                </c:pt>
                <c:pt idx="50631">
                  <c:v>0.65414214120370373</c:v>
                </c:pt>
                <c:pt idx="50632">
                  <c:v>0.65414329861111109</c:v>
                </c:pt>
                <c:pt idx="50633">
                  <c:v>0.65414474537037037</c:v>
                </c:pt>
                <c:pt idx="50634">
                  <c:v>0.65414604166666668</c:v>
                </c:pt>
                <c:pt idx="50635">
                  <c:v>0.6541470601851852</c:v>
                </c:pt>
                <c:pt idx="50636">
                  <c:v>0.65414854166666669</c:v>
                </c:pt>
                <c:pt idx="50637">
                  <c:v>0.65414909722222225</c:v>
                </c:pt>
                <c:pt idx="50638">
                  <c:v>0.65415076388888882</c:v>
                </c:pt>
                <c:pt idx="50639">
                  <c:v>0.65415140046296294</c:v>
                </c:pt>
                <c:pt idx="50640">
                  <c:v>0.65415260416666676</c:v>
                </c:pt>
                <c:pt idx="50641">
                  <c:v>0.65415436342592592</c:v>
                </c:pt>
                <c:pt idx="50642">
                  <c:v>0.6541548611111111</c:v>
                </c:pt>
                <c:pt idx="50643">
                  <c:v>0.6541560300925926</c:v>
                </c:pt>
                <c:pt idx="50644">
                  <c:v>0.65415717592592593</c:v>
                </c:pt>
                <c:pt idx="50645">
                  <c:v>0.65415834490740743</c:v>
                </c:pt>
                <c:pt idx="50646">
                  <c:v>0.65415950231481479</c:v>
                </c:pt>
                <c:pt idx="50647">
                  <c:v>0.65416065972222226</c:v>
                </c:pt>
                <c:pt idx="50648">
                  <c:v>0.65416181712962962</c:v>
                </c:pt>
                <c:pt idx="50649">
                  <c:v>0.65416297453703698</c:v>
                </c:pt>
                <c:pt idx="50650">
                  <c:v>0.65416412037037031</c:v>
                </c:pt>
                <c:pt idx="50651">
                  <c:v>0.65416528935185192</c:v>
                </c:pt>
                <c:pt idx="50652">
                  <c:v>0.65416703703703705</c:v>
                </c:pt>
                <c:pt idx="50653">
                  <c:v>0.6541680324074074</c:v>
                </c:pt>
                <c:pt idx="50654">
                  <c:v>0.654168761574074</c:v>
                </c:pt>
                <c:pt idx="50655">
                  <c:v>0.65417130787037037</c:v>
                </c:pt>
                <c:pt idx="50656">
                  <c:v>0.65417155092592594</c:v>
                </c:pt>
                <c:pt idx="50657">
                  <c:v>0.65417292824074069</c:v>
                </c:pt>
                <c:pt idx="50658">
                  <c:v>0.65417450231481489</c:v>
                </c:pt>
                <c:pt idx="50659">
                  <c:v>0.65417506944444448</c:v>
                </c:pt>
                <c:pt idx="50660">
                  <c:v>0.65417660879629624</c:v>
                </c:pt>
                <c:pt idx="50661">
                  <c:v>0.65417797453703708</c:v>
                </c:pt>
                <c:pt idx="50662">
                  <c:v>0.65417818287037044</c:v>
                </c:pt>
                <c:pt idx="50663">
                  <c:v>0.65417917824074068</c:v>
                </c:pt>
                <c:pt idx="50664">
                  <c:v>0.65418032407407412</c:v>
                </c:pt>
                <c:pt idx="50665">
                  <c:v>0.65418149305555562</c:v>
                </c:pt>
                <c:pt idx="50666">
                  <c:v>0.65418265046296298</c:v>
                </c:pt>
                <c:pt idx="50667">
                  <c:v>0.65418380787037034</c:v>
                </c:pt>
                <c:pt idx="50668">
                  <c:v>0.65418496527777781</c:v>
                </c:pt>
                <c:pt idx="50669">
                  <c:v>0.65418612268518517</c:v>
                </c:pt>
                <c:pt idx="50670">
                  <c:v>0.65418728009259264</c:v>
                </c:pt>
                <c:pt idx="50671">
                  <c:v>0.6541884375</c:v>
                </c:pt>
                <c:pt idx="50672">
                  <c:v>0.65418959490740736</c:v>
                </c:pt>
                <c:pt idx="50673">
                  <c:v>0.65419109953703702</c:v>
                </c:pt>
                <c:pt idx="50674">
                  <c:v>0.65419225694444449</c:v>
                </c:pt>
                <c:pt idx="50675">
                  <c:v>0.65419319444444446</c:v>
                </c:pt>
                <c:pt idx="50676">
                  <c:v>0.65419432870370364</c:v>
                </c:pt>
                <c:pt idx="50677">
                  <c:v>0.65419538194444449</c:v>
                </c:pt>
                <c:pt idx="50678">
                  <c:v>0.65419729166666662</c:v>
                </c:pt>
                <c:pt idx="50679">
                  <c:v>0.65419856481481486</c:v>
                </c:pt>
                <c:pt idx="50680">
                  <c:v>0.65419885416666668</c:v>
                </c:pt>
                <c:pt idx="50681">
                  <c:v>0.65420041666666662</c:v>
                </c:pt>
                <c:pt idx="50682">
                  <c:v>0.65420187500000004</c:v>
                </c:pt>
                <c:pt idx="50683">
                  <c:v>0.65420238425925925</c:v>
                </c:pt>
                <c:pt idx="50684">
                  <c:v>0.65420347222222219</c:v>
                </c:pt>
                <c:pt idx="50685">
                  <c:v>0.6542046412037037</c:v>
                </c:pt>
                <c:pt idx="50686">
                  <c:v>0.65420579861111117</c:v>
                </c:pt>
                <c:pt idx="50687">
                  <c:v>0.65420694444444449</c:v>
                </c:pt>
                <c:pt idx="50688">
                  <c:v>0.65420811342592589</c:v>
                </c:pt>
                <c:pt idx="50689">
                  <c:v>0.65420925925925921</c:v>
                </c:pt>
                <c:pt idx="50690">
                  <c:v>0.65421041666666668</c:v>
                </c:pt>
                <c:pt idx="50691">
                  <c:v>0.65421158564814819</c:v>
                </c:pt>
                <c:pt idx="50692">
                  <c:v>0.65421274305555555</c:v>
                </c:pt>
                <c:pt idx="50693">
                  <c:v>0.65421390046296291</c:v>
                </c:pt>
                <c:pt idx="50694">
                  <c:v>0.65421511574074076</c:v>
                </c:pt>
                <c:pt idx="50695">
                  <c:v>0.65421679398148147</c:v>
                </c:pt>
                <c:pt idx="50696">
                  <c:v>0.6542177199074074</c:v>
                </c:pt>
                <c:pt idx="50697">
                  <c:v>0.65421935185185187</c:v>
                </c:pt>
                <c:pt idx="50698">
                  <c:v>0.65422043981481481</c:v>
                </c:pt>
                <c:pt idx="50699">
                  <c:v>0.65422085648148154</c:v>
                </c:pt>
                <c:pt idx="50700">
                  <c:v>0.65422262731481484</c:v>
                </c:pt>
                <c:pt idx="50701">
                  <c:v>0.65422346064814818</c:v>
                </c:pt>
                <c:pt idx="50702">
                  <c:v>0.65422431712962958</c:v>
                </c:pt>
                <c:pt idx="50703">
                  <c:v>0.65422547453703706</c:v>
                </c:pt>
                <c:pt idx="50704">
                  <c:v>0.65422663194444441</c:v>
                </c:pt>
                <c:pt idx="50705">
                  <c:v>0.65422777777777774</c:v>
                </c:pt>
                <c:pt idx="50706">
                  <c:v>0.6542289351851851</c:v>
                </c:pt>
                <c:pt idx="50707">
                  <c:v>0.65423010416666671</c:v>
                </c:pt>
                <c:pt idx="50708">
                  <c:v>0.65423125000000004</c:v>
                </c:pt>
                <c:pt idx="50709">
                  <c:v>0.65423241898148143</c:v>
                </c:pt>
                <c:pt idx="50710">
                  <c:v>0.6542335763888889</c:v>
                </c:pt>
                <c:pt idx="50711">
                  <c:v>0.65423473379629626</c:v>
                </c:pt>
                <c:pt idx="50712">
                  <c:v>0.65423665509259255</c:v>
                </c:pt>
                <c:pt idx="50713">
                  <c:v>0.65423756944444444</c:v>
                </c:pt>
                <c:pt idx="50714">
                  <c:v>0.6542382175925926</c:v>
                </c:pt>
                <c:pt idx="50715">
                  <c:v>0.65423989583333331</c:v>
                </c:pt>
                <c:pt idx="50716">
                  <c:v>0.65424125</c:v>
                </c:pt>
                <c:pt idx="50717">
                  <c:v>0.65424171296296296</c:v>
                </c:pt>
                <c:pt idx="50718">
                  <c:v>0.65424364583333328</c:v>
                </c:pt>
                <c:pt idx="50719">
                  <c:v>0.65424399305555547</c:v>
                </c:pt>
                <c:pt idx="50720">
                  <c:v>0.65424637731481483</c:v>
                </c:pt>
                <c:pt idx="50721">
                  <c:v>0.65424770833333334</c:v>
                </c:pt>
                <c:pt idx="50722">
                  <c:v>0.65424884259259253</c:v>
                </c:pt>
                <c:pt idx="50723">
                  <c:v>0.65425001157407403</c:v>
                </c:pt>
                <c:pt idx="50724">
                  <c:v>0.6542511689814815</c:v>
                </c:pt>
                <c:pt idx="50725">
                  <c:v>0.65425231481481483</c:v>
                </c:pt>
                <c:pt idx="50726">
                  <c:v>0.65425348379629622</c:v>
                </c:pt>
                <c:pt idx="50727">
                  <c:v>0.65425464120370369</c:v>
                </c:pt>
                <c:pt idx="50728">
                  <c:v>0.65425578703703702</c:v>
                </c:pt>
                <c:pt idx="50729">
                  <c:v>0.65425694444444449</c:v>
                </c:pt>
                <c:pt idx="50730">
                  <c:v>0.65425834490740742</c:v>
                </c:pt>
                <c:pt idx="50731">
                  <c:v>0.65425927083333324</c:v>
                </c:pt>
                <c:pt idx="50732">
                  <c:v>0.65426067129629628</c:v>
                </c:pt>
                <c:pt idx="50733">
                  <c:v>0.65426189814814817</c:v>
                </c:pt>
                <c:pt idx="50734">
                  <c:v>0.65426296296296294</c:v>
                </c:pt>
                <c:pt idx="50735">
                  <c:v>0.65426407407407405</c:v>
                </c:pt>
                <c:pt idx="50736">
                  <c:v>0.65426583333333332</c:v>
                </c:pt>
                <c:pt idx="50737">
                  <c:v>0.65426644675925927</c:v>
                </c:pt>
                <c:pt idx="50738">
                  <c:v>0.65426738425925923</c:v>
                </c:pt>
                <c:pt idx="50739">
                  <c:v>0.65426891203703708</c:v>
                </c:pt>
                <c:pt idx="50740">
                  <c:v>0.654269675925926</c:v>
                </c:pt>
                <c:pt idx="50741">
                  <c:v>0.65427083333333336</c:v>
                </c:pt>
                <c:pt idx="50742">
                  <c:v>0.65427200231481486</c:v>
                </c:pt>
                <c:pt idx="50743">
                  <c:v>0.65427315972222222</c:v>
                </c:pt>
                <c:pt idx="50744">
                  <c:v>0.65427431712962958</c:v>
                </c:pt>
                <c:pt idx="50745">
                  <c:v>0.65427547453703705</c:v>
                </c:pt>
                <c:pt idx="50746">
                  <c:v>0.65427663194444441</c:v>
                </c:pt>
                <c:pt idx="50747">
                  <c:v>0.65427777777777774</c:v>
                </c:pt>
                <c:pt idx="50748">
                  <c:v>0.65427894675925924</c:v>
                </c:pt>
                <c:pt idx="50749">
                  <c:v>0.65428010416666671</c:v>
                </c:pt>
                <c:pt idx="50750">
                  <c:v>0.65428149305555561</c:v>
                </c:pt>
                <c:pt idx="50751">
                  <c:v>0.65428254629629634</c:v>
                </c:pt>
                <c:pt idx="50752">
                  <c:v>0.65428371527777773</c:v>
                </c:pt>
                <c:pt idx="50753">
                  <c:v>0.65428486111111106</c:v>
                </c:pt>
                <c:pt idx="50754">
                  <c:v>0.65428612268518527</c:v>
                </c:pt>
                <c:pt idx="50755">
                  <c:v>0.6542875231481482</c:v>
                </c:pt>
                <c:pt idx="50756">
                  <c:v>0.65428835648148154</c:v>
                </c:pt>
                <c:pt idx="50757">
                  <c:v>0.65429094907407404</c:v>
                </c:pt>
                <c:pt idx="50758">
                  <c:v>0.65429208333333333</c:v>
                </c:pt>
                <c:pt idx="50759">
                  <c:v>0.65429319444444445</c:v>
                </c:pt>
                <c:pt idx="50760">
                  <c:v>0.65429434027777778</c:v>
                </c:pt>
                <c:pt idx="50761">
                  <c:v>0.65429550925925928</c:v>
                </c:pt>
                <c:pt idx="50762">
                  <c:v>0.65429665509259261</c:v>
                </c:pt>
                <c:pt idx="50763">
                  <c:v>0.65429782407407411</c:v>
                </c:pt>
                <c:pt idx="50764">
                  <c:v>0.65429896990740732</c:v>
                </c:pt>
                <c:pt idx="50765">
                  <c:v>0.65430012731481479</c:v>
                </c:pt>
                <c:pt idx="50766">
                  <c:v>0.65430128472222226</c:v>
                </c:pt>
                <c:pt idx="50767">
                  <c:v>0.65430244212962962</c:v>
                </c:pt>
                <c:pt idx="50768">
                  <c:v>0.65430359953703698</c:v>
                </c:pt>
                <c:pt idx="50769">
                  <c:v>0.65430482638888887</c:v>
                </c:pt>
                <c:pt idx="50770">
                  <c:v>0.65430603009259258</c:v>
                </c:pt>
                <c:pt idx="50771">
                  <c:v>0.65430747685185187</c:v>
                </c:pt>
                <c:pt idx="50772">
                  <c:v>0.65430829861111117</c:v>
                </c:pt>
                <c:pt idx="50773">
                  <c:v>0.65430996527777774</c:v>
                </c:pt>
                <c:pt idx="50774">
                  <c:v>0.65431060185185186</c:v>
                </c:pt>
                <c:pt idx="50775">
                  <c:v>0.65431174768518519</c:v>
                </c:pt>
                <c:pt idx="50776">
                  <c:v>0.65431332175925927</c:v>
                </c:pt>
                <c:pt idx="50777">
                  <c:v>0.65431402777777781</c:v>
                </c:pt>
                <c:pt idx="50778">
                  <c:v>0.65431517361111113</c:v>
                </c:pt>
                <c:pt idx="50779">
                  <c:v>0.65431633101851849</c:v>
                </c:pt>
                <c:pt idx="50780">
                  <c:v>0.6543175</c:v>
                </c:pt>
                <c:pt idx="50781">
                  <c:v>0.65431864583333332</c:v>
                </c:pt>
                <c:pt idx="50782">
                  <c:v>0.65431981481481483</c:v>
                </c:pt>
                <c:pt idx="50783">
                  <c:v>0.6543209722222223</c:v>
                </c:pt>
                <c:pt idx="50784">
                  <c:v>0.65432212962962966</c:v>
                </c:pt>
                <c:pt idx="50785">
                  <c:v>0.65432327546296298</c:v>
                </c:pt>
                <c:pt idx="50786">
                  <c:v>0.65432443287037034</c:v>
                </c:pt>
                <c:pt idx="50787">
                  <c:v>0.65432574074074068</c:v>
                </c:pt>
                <c:pt idx="50788">
                  <c:v>0.65432803240740744</c:v>
                </c:pt>
                <c:pt idx="50789">
                  <c:v>0.65432927083333337</c:v>
                </c:pt>
                <c:pt idx="50790">
                  <c:v>0.65433062499999994</c:v>
                </c:pt>
                <c:pt idx="50791">
                  <c:v>0.6543321875</c:v>
                </c:pt>
                <c:pt idx="50792">
                  <c:v>0.65433265046296296</c:v>
                </c:pt>
                <c:pt idx="50793">
                  <c:v>0.65433457175925924</c:v>
                </c:pt>
                <c:pt idx="50794">
                  <c:v>0.65433541666666672</c:v>
                </c:pt>
                <c:pt idx="50795">
                  <c:v>0.65433606481481477</c:v>
                </c:pt>
                <c:pt idx="50796">
                  <c:v>0.65433722222222224</c:v>
                </c:pt>
                <c:pt idx="50797">
                  <c:v>0.65433837962962971</c:v>
                </c:pt>
                <c:pt idx="50798">
                  <c:v>0.6543395486111111</c:v>
                </c:pt>
                <c:pt idx="50799">
                  <c:v>0.65434070601851846</c:v>
                </c:pt>
                <c:pt idx="50800">
                  <c:v>0.65434186342592593</c:v>
                </c:pt>
                <c:pt idx="50801">
                  <c:v>0.6543430208333334</c:v>
                </c:pt>
                <c:pt idx="50802">
                  <c:v>0.65434417824074076</c:v>
                </c:pt>
                <c:pt idx="50803">
                  <c:v>0.65434533564814812</c:v>
                </c:pt>
                <c:pt idx="50804">
                  <c:v>0.65434648148148145</c:v>
                </c:pt>
                <c:pt idx="50805">
                  <c:v>0.65434787037037045</c:v>
                </c:pt>
                <c:pt idx="50806">
                  <c:v>0.65434902777777781</c:v>
                </c:pt>
                <c:pt idx="50807">
                  <c:v>0.65435078703703708</c:v>
                </c:pt>
                <c:pt idx="50808">
                  <c:v>0.65435134259259253</c:v>
                </c:pt>
                <c:pt idx="50809">
                  <c:v>0.65435281249999999</c:v>
                </c:pt>
                <c:pt idx="50810">
                  <c:v>0.65435384259259255</c:v>
                </c:pt>
                <c:pt idx="50811">
                  <c:v>0.6543549305555556</c:v>
                </c:pt>
                <c:pt idx="50812">
                  <c:v>0.65435606481481479</c:v>
                </c:pt>
                <c:pt idx="50813">
                  <c:v>0.65435695601851851</c:v>
                </c:pt>
                <c:pt idx="50814">
                  <c:v>0.6543580555555556</c:v>
                </c:pt>
                <c:pt idx="50815">
                  <c:v>0.65435921296296296</c:v>
                </c:pt>
                <c:pt idx="50816">
                  <c:v>0.65436038194444446</c:v>
                </c:pt>
                <c:pt idx="50817">
                  <c:v>0.65436152777777778</c:v>
                </c:pt>
                <c:pt idx="50818">
                  <c:v>0.65436268518518526</c:v>
                </c:pt>
                <c:pt idx="50819">
                  <c:v>0.65436385416666665</c:v>
                </c:pt>
                <c:pt idx="50820">
                  <c:v>0.65436501157407412</c:v>
                </c:pt>
                <c:pt idx="50821">
                  <c:v>0.65436616898148148</c:v>
                </c:pt>
                <c:pt idx="50822">
                  <c:v>0.65436732638888884</c:v>
                </c:pt>
                <c:pt idx="50823">
                  <c:v>0.65436848379629631</c:v>
                </c:pt>
                <c:pt idx="50824">
                  <c:v>0.6543705671296296</c:v>
                </c:pt>
                <c:pt idx="50825">
                  <c:v>0.65437141203703708</c:v>
                </c:pt>
                <c:pt idx="50826">
                  <c:v>0.65437223379629628</c:v>
                </c:pt>
                <c:pt idx="50827">
                  <c:v>0.65437370370370374</c:v>
                </c:pt>
                <c:pt idx="50828">
                  <c:v>0.65437478009259264</c:v>
                </c:pt>
                <c:pt idx="50829">
                  <c:v>0.65437711805555554</c:v>
                </c:pt>
                <c:pt idx="50830">
                  <c:v>0.65437807870370379</c:v>
                </c:pt>
                <c:pt idx="50831">
                  <c:v>0.65437942129629623</c:v>
                </c:pt>
                <c:pt idx="50832">
                  <c:v>0.65438068287037043</c:v>
                </c:pt>
                <c:pt idx="50833">
                  <c:v>0.654381400462963</c:v>
                </c:pt>
                <c:pt idx="50834">
                  <c:v>0.65438256944444451</c:v>
                </c:pt>
                <c:pt idx="50835">
                  <c:v>0.65438371527777772</c:v>
                </c:pt>
                <c:pt idx="50836">
                  <c:v>0.65438486111111105</c:v>
                </c:pt>
                <c:pt idx="50837">
                  <c:v>0.65438603009259266</c:v>
                </c:pt>
                <c:pt idx="50838">
                  <c:v>0.65438717592592599</c:v>
                </c:pt>
                <c:pt idx="50839">
                  <c:v>0.65438833333333335</c:v>
                </c:pt>
                <c:pt idx="50840">
                  <c:v>0.65438950231481474</c:v>
                </c:pt>
                <c:pt idx="50841">
                  <c:v>0.65439065972222221</c:v>
                </c:pt>
                <c:pt idx="50842">
                  <c:v>0.65439181712962968</c:v>
                </c:pt>
                <c:pt idx="50843">
                  <c:v>0.65439297453703704</c:v>
                </c:pt>
                <c:pt idx="50844">
                  <c:v>0.65439414351851855</c:v>
                </c:pt>
                <c:pt idx="50845">
                  <c:v>0.65439601851851847</c:v>
                </c:pt>
                <c:pt idx="50846">
                  <c:v>0.65439659722222221</c:v>
                </c:pt>
                <c:pt idx="50847">
                  <c:v>0.6543980787037037</c:v>
                </c:pt>
                <c:pt idx="50848">
                  <c:v>0.65439983796296297</c:v>
                </c:pt>
                <c:pt idx="50849">
                  <c:v>0.65440012731481489</c:v>
                </c:pt>
                <c:pt idx="50850">
                  <c:v>0.65440128472222225</c:v>
                </c:pt>
                <c:pt idx="50851">
                  <c:v>0.65440255787037038</c:v>
                </c:pt>
                <c:pt idx="50852">
                  <c:v>0.65440371527777774</c:v>
                </c:pt>
                <c:pt idx="50853">
                  <c:v>0.65440454861111108</c:v>
                </c:pt>
                <c:pt idx="50854">
                  <c:v>0.65440570601851855</c:v>
                </c:pt>
                <c:pt idx="50855">
                  <c:v>0.65440687500000005</c:v>
                </c:pt>
                <c:pt idx="50856">
                  <c:v>0.65440802083333338</c:v>
                </c:pt>
                <c:pt idx="50857">
                  <c:v>0.6544091666666666</c:v>
                </c:pt>
                <c:pt idx="50858">
                  <c:v>0.6544103356481481</c:v>
                </c:pt>
                <c:pt idx="50859">
                  <c:v>0.65441149305555557</c:v>
                </c:pt>
                <c:pt idx="50860">
                  <c:v>0.6544126388888889</c:v>
                </c:pt>
                <c:pt idx="50861">
                  <c:v>0.6544138078703704</c:v>
                </c:pt>
                <c:pt idx="50862">
                  <c:v>0.65441496527777776</c:v>
                </c:pt>
                <c:pt idx="50863">
                  <c:v>0.6544161458333333</c:v>
                </c:pt>
                <c:pt idx="50864">
                  <c:v>0.65441831018518515</c:v>
                </c:pt>
                <c:pt idx="50865">
                  <c:v>0.65441964120370377</c:v>
                </c:pt>
                <c:pt idx="50866">
                  <c:v>0.65441980324074078</c:v>
                </c:pt>
                <c:pt idx="50867">
                  <c:v>0.65442202546296302</c:v>
                </c:pt>
                <c:pt idx="50868">
                  <c:v>0.65442299768518519</c:v>
                </c:pt>
                <c:pt idx="50869">
                  <c:v>0.65442317129629624</c:v>
                </c:pt>
                <c:pt idx="50870">
                  <c:v>0.65442554398148145</c:v>
                </c:pt>
                <c:pt idx="50871">
                  <c:v>0.65442675925925931</c:v>
                </c:pt>
                <c:pt idx="50872">
                  <c:v>0.65442784722222225</c:v>
                </c:pt>
                <c:pt idx="50873">
                  <c:v>0.65442901620370375</c:v>
                </c:pt>
                <c:pt idx="50874">
                  <c:v>0.65443017361111111</c:v>
                </c:pt>
                <c:pt idx="50875">
                  <c:v>0.65443133101851847</c:v>
                </c:pt>
                <c:pt idx="50876">
                  <c:v>0.65443248842592594</c:v>
                </c:pt>
                <c:pt idx="50877">
                  <c:v>0.65443364583333341</c:v>
                </c:pt>
                <c:pt idx="50878">
                  <c:v>0.65443479166666663</c:v>
                </c:pt>
                <c:pt idx="50879">
                  <c:v>0.65443596064814813</c:v>
                </c:pt>
                <c:pt idx="50880">
                  <c:v>0.65443710648148146</c:v>
                </c:pt>
                <c:pt idx="50881">
                  <c:v>0.65443827546296296</c:v>
                </c:pt>
                <c:pt idx="50882">
                  <c:v>0.65443952546296291</c:v>
                </c:pt>
                <c:pt idx="50883">
                  <c:v>0.65444093749999999</c:v>
                </c:pt>
                <c:pt idx="50884">
                  <c:v>0.65444185185185177</c:v>
                </c:pt>
                <c:pt idx="50885">
                  <c:v>0.65444304398148145</c:v>
                </c:pt>
                <c:pt idx="50886">
                  <c:v>0.65444442129629632</c:v>
                </c:pt>
                <c:pt idx="50887">
                  <c:v>0.65444534722222225</c:v>
                </c:pt>
                <c:pt idx="50888">
                  <c:v>0.65444658564814817</c:v>
                </c:pt>
                <c:pt idx="50889">
                  <c:v>0.65444755787037034</c:v>
                </c:pt>
                <c:pt idx="50890">
                  <c:v>0.65444868055555561</c:v>
                </c:pt>
                <c:pt idx="50891">
                  <c:v>0.65444983796296297</c:v>
                </c:pt>
                <c:pt idx="50892">
                  <c:v>0.65445122685185186</c:v>
                </c:pt>
                <c:pt idx="50893">
                  <c:v>0.6544521527777778</c:v>
                </c:pt>
                <c:pt idx="50894">
                  <c:v>0.6544533217592593</c:v>
                </c:pt>
                <c:pt idx="50895">
                  <c:v>0.65445447916666666</c:v>
                </c:pt>
                <c:pt idx="50896">
                  <c:v>0.65445563657407402</c:v>
                </c:pt>
                <c:pt idx="50897">
                  <c:v>0.65445678240740734</c:v>
                </c:pt>
                <c:pt idx="50898">
                  <c:v>0.65445795138888896</c:v>
                </c:pt>
                <c:pt idx="50899">
                  <c:v>0.65445909722222229</c:v>
                </c:pt>
                <c:pt idx="50900">
                  <c:v>0.65446056712962963</c:v>
                </c:pt>
                <c:pt idx="50901">
                  <c:v>0.65446153935185181</c:v>
                </c:pt>
                <c:pt idx="50902">
                  <c:v>0.6544639351851852</c:v>
                </c:pt>
                <c:pt idx="50903">
                  <c:v>0.65446483796296295</c:v>
                </c:pt>
                <c:pt idx="50904">
                  <c:v>0.65446506944444438</c:v>
                </c:pt>
                <c:pt idx="50905">
                  <c:v>0.65446609953703705</c:v>
                </c:pt>
                <c:pt idx="50906">
                  <c:v>0.65446833333333332</c:v>
                </c:pt>
                <c:pt idx="50907">
                  <c:v>0.65446853009259254</c:v>
                </c:pt>
                <c:pt idx="50908">
                  <c:v>0.65446962962962962</c:v>
                </c:pt>
                <c:pt idx="50909">
                  <c:v>0.6544714236111111</c:v>
                </c:pt>
                <c:pt idx="50910">
                  <c:v>0.65447182870370368</c:v>
                </c:pt>
                <c:pt idx="50911">
                  <c:v>0.65447298611111115</c:v>
                </c:pt>
                <c:pt idx="50912">
                  <c:v>0.65447414351851851</c:v>
                </c:pt>
                <c:pt idx="50913">
                  <c:v>0.65447531250000002</c:v>
                </c:pt>
                <c:pt idx="50914">
                  <c:v>0.65447646990740738</c:v>
                </c:pt>
                <c:pt idx="50915">
                  <c:v>0.65447762731481485</c:v>
                </c:pt>
                <c:pt idx="50916">
                  <c:v>0.65447878472222221</c:v>
                </c:pt>
                <c:pt idx="50917">
                  <c:v>0.65447993055555553</c:v>
                </c:pt>
                <c:pt idx="50918">
                  <c:v>0.65448109953703704</c:v>
                </c:pt>
                <c:pt idx="50919">
                  <c:v>0.6544822569444444</c:v>
                </c:pt>
                <c:pt idx="50920">
                  <c:v>0.65448340277777783</c:v>
                </c:pt>
                <c:pt idx="50921">
                  <c:v>0.65448511574074075</c:v>
                </c:pt>
                <c:pt idx="50922">
                  <c:v>0.65448656250000004</c:v>
                </c:pt>
                <c:pt idx="50923">
                  <c:v>0.6544877546296296</c:v>
                </c:pt>
                <c:pt idx="50924">
                  <c:v>0.65448855324074073</c:v>
                </c:pt>
                <c:pt idx="50925">
                  <c:v>0.65448923611111109</c:v>
                </c:pt>
                <c:pt idx="50926">
                  <c:v>0.65449119212962958</c:v>
                </c:pt>
                <c:pt idx="50927">
                  <c:v>0.6544917939814815</c:v>
                </c:pt>
                <c:pt idx="50928">
                  <c:v>0.65449270833333328</c:v>
                </c:pt>
                <c:pt idx="50929">
                  <c:v>0.65449381944444451</c:v>
                </c:pt>
                <c:pt idx="50930">
                  <c:v>0.65449498842592591</c:v>
                </c:pt>
                <c:pt idx="50931">
                  <c:v>0.65449614583333326</c:v>
                </c:pt>
                <c:pt idx="50932">
                  <c:v>0.65449730324074074</c:v>
                </c:pt>
                <c:pt idx="50933">
                  <c:v>0.65449846064814821</c:v>
                </c:pt>
                <c:pt idx="50934">
                  <c:v>0.65449961805555557</c:v>
                </c:pt>
                <c:pt idx="50935">
                  <c:v>0.65450076388888889</c:v>
                </c:pt>
                <c:pt idx="50936">
                  <c:v>0.65450193287037028</c:v>
                </c:pt>
                <c:pt idx="50937">
                  <c:v>0.65450307870370372</c:v>
                </c:pt>
                <c:pt idx="50938">
                  <c:v>0.65450424768518523</c:v>
                </c:pt>
                <c:pt idx="50939">
                  <c:v>0.65450543981481479</c:v>
                </c:pt>
                <c:pt idx="50940">
                  <c:v>0.65450665509259254</c:v>
                </c:pt>
                <c:pt idx="50941">
                  <c:v>0.65450920138888891</c:v>
                </c:pt>
                <c:pt idx="50942">
                  <c:v>0.65451047453703703</c:v>
                </c:pt>
                <c:pt idx="50943">
                  <c:v>0.65451057870370366</c:v>
                </c:pt>
                <c:pt idx="50944">
                  <c:v>0.6545111921296296</c:v>
                </c:pt>
                <c:pt idx="50945">
                  <c:v>0.65451249999999994</c:v>
                </c:pt>
                <c:pt idx="50946">
                  <c:v>0.65451369212962962</c:v>
                </c:pt>
                <c:pt idx="50947">
                  <c:v>0.6545148842592593</c:v>
                </c:pt>
                <c:pt idx="50948">
                  <c:v>0.65451611111111119</c:v>
                </c:pt>
                <c:pt idx="50949">
                  <c:v>0.65451697916666662</c:v>
                </c:pt>
                <c:pt idx="50950">
                  <c:v>0.65451812500000006</c:v>
                </c:pt>
                <c:pt idx="50951">
                  <c:v>0.65451928240740742</c:v>
                </c:pt>
                <c:pt idx="50952">
                  <c:v>0.65452043981481478</c:v>
                </c:pt>
                <c:pt idx="50953">
                  <c:v>0.65452159722222214</c:v>
                </c:pt>
                <c:pt idx="50954">
                  <c:v>0.65452276620370375</c:v>
                </c:pt>
                <c:pt idx="50955">
                  <c:v>0.65452391203703708</c:v>
                </c:pt>
                <c:pt idx="50956">
                  <c:v>0.65452508101851847</c:v>
                </c:pt>
                <c:pt idx="50957">
                  <c:v>0.6545262268518518</c:v>
                </c:pt>
                <c:pt idx="50958">
                  <c:v>0.65452738425925927</c:v>
                </c:pt>
                <c:pt idx="50959">
                  <c:v>0.65452921296296296</c:v>
                </c:pt>
                <c:pt idx="50960">
                  <c:v>0.65453045138888888</c:v>
                </c:pt>
                <c:pt idx="50961">
                  <c:v>0.6545312152777778</c:v>
                </c:pt>
                <c:pt idx="50962">
                  <c:v>0.65453284722222216</c:v>
                </c:pt>
                <c:pt idx="50963">
                  <c:v>0.65453457175925922</c:v>
                </c:pt>
                <c:pt idx="50964">
                  <c:v>0.65453480324074076</c:v>
                </c:pt>
                <c:pt idx="50965">
                  <c:v>0.65453555555555554</c:v>
                </c:pt>
                <c:pt idx="50966">
                  <c:v>0.654537025462963</c:v>
                </c:pt>
                <c:pt idx="50967">
                  <c:v>0.65453804398148152</c:v>
                </c:pt>
                <c:pt idx="50968">
                  <c:v>0.65453896990740745</c:v>
                </c:pt>
                <c:pt idx="50969">
                  <c:v>0.65454011574074078</c:v>
                </c:pt>
                <c:pt idx="50970">
                  <c:v>0.65454128472222217</c:v>
                </c:pt>
                <c:pt idx="50971">
                  <c:v>0.65454244212962964</c:v>
                </c:pt>
                <c:pt idx="50972">
                  <c:v>0.65454359953703711</c:v>
                </c:pt>
                <c:pt idx="50973">
                  <c:v>0.65454475694444447</c:v>
                </c:pt>
                <c:pt idx="50974">
                  <c:v>0.65454591435185183</c:v>
                </c:pt>
                <c:pt idx="50975">
                  <c:v>0.65454707175925919</c:v>
                </c:pt>
                <c:pt idx="50976">
                  <c:v>0.65454822916666666</c:v>
                </c:pt>
                <c:pt idx="50977">
                  <c:v>0.65454937499999999</c:v>
                </c:pt>
                <c:pt idx="50978">
                  <c:v>0.65455060185185188</c:v>
                </c:pt>
                <c:pt idx="50979">
                  <c:v>0.65455391203703706</c:v>
                </c:pt>
                <c:pt idx="50980">
                  <c:v>0.65455429398148146</c:v>
                </c:pt>
                <c:pt idx="50981">
                  <c:v>0.65455606481481476</c:v>
                </c:pt>
                <c:pt idx="50982">
                  <c:v>0.65455744212962963</c:v>
                </c:pt>
                <c:pt idx="50983">
                  <c:v>0.65455771990740741</c:v>
                </c:pt>
                <c:pt idx="50984">
                  <c:v>0.65455886574074074</c:v>
                </c:pt>
                <c:pt idx="50985">
                  <c:v>0.6545613773148149</c:v>
                </c:pt>
                <c:pt idx="50986">
                  <c:v>0.65456187499999996</c:v>
                </c:pt>
                <c:pt idx="50987">
                  <c:v>0.65456217592592592</c:v>
                </c:pt>
                <c:pt idx="50988">
                  <c:v>0.65456333333333327</c:v>
                </c:pt>
                <c:pt idx="50989">
                  <c:v>0.65456450231481478</c:v>
                </c:pt>
                <c:pt idx="50990">
                  <c:v>0.65456565972222225</c:v>
                </c:pt>
                <c:pt idx="50991">
                  <c:v>0.65456681712962961</c:v>
                </c:pt>
                <c:pt idx="50992">
                  <c:v>0.65456797453703708</c:v>
                </c:pt>
                <c:pt idx="50993">
                  <c:v>0.65456912037037029</c:v>
                </c:pt>
                <c:pt idx="50994">
                  <c:v>0.65457027777777776</c:v>
                </c:pt>
                <c:pt idx="50995">
                  <c:v>0.65457144675925927</c:v>
                </c:pt>
                <c:pt idx="50996">
                  <c:v>0.65457259259259259</c:v>
                </c:pt>
                <c:pt idx="50997">
                  <c:v>0.65457381944444448</c:v>
                </c:pt>
                <c:pt idx="50998">
                  <c:v>0.65457547453703713</c:v>
                </c:pt>
                <c:pt idx="50999">
                  <c:v>0.65457678240740746</c:v>
                </c:pt>
                <c:pt idx="51000">
                  <c:v>0.65457782407407406</c:v>
                </c:pt>
                <c:pt idx="51001">
                  <c:v>0.65457905092592594</c:v>
                </c:pt>
                <c:pt idx="51002">
                  <c:v>0.65457983796296293</c:v>
                </c:pt>
                <c:pt idx="51003">
                  <c:v>0.65458196759259257</c:v>
                </c:pt>
                <c:pt idx="51004">
                  <c:v>0.65458275462962956</c:v>
                </c:pt>
                <c:pt idx="51005">
                  <c:v>0.65458337962962965</c:v>
                </c:pt>
                <c:pt idx="51006">
                  <c:v>0.65458495370370373</c:v>
                </c:pt>
                <c:pt idx="51007">
                  <c:v>0.65458583333333331</c:v>
                </c:pt>
                <c:pt idx="51008">
                  <c:v>0.65458648148148146</c:v>
                </c:pt>
                <c:pt idx="51009">
                  <c:v>0.65458763888888893</c:v>
                </c:pt>
                <c:pt idx="51010">
                  <c:v>0.65458879629629629</c:v>
                </c:pt>
                <c:pt idx="51011">
                  <c:v>0.65458995370370365</c:v>
                </c:pt>
                <c:pt idx="51012">
                  <c:v>0.65459111111111112</c:v>
                </c:pt>
                <c:pt idx="51013">
                  <c:v>0.65459228009259263</c:v>
                </c:pt>
                <c:pt idx="51014">
                  <c:v>0.65459342592592595</c:v>
                </c:pt>
                <c:pt idx="51015">
                  <c:v>0.65459458333333331</c:v>
                </c:pt>
                <c:pt idx="51016">
                  <c:v>0.65459574074074078</c:v>
                </c:pt>
                <c:pt idx="51017">
                  <c:v>0.65459689814814814</c:v>
                </c:pt>
                <c:pt idx="51018">
                  <c:v>0.65459831018518522</c:v>
                </c:pt>
                <c:pt idx="51019">
                  <c:v>0.65459998842592593</c:v>
                </c:pt>
                <c:pt idx="51020">
                  <c:v>0.65460082175925927</c:v>
                </c:pt>
                <c:pt idx="51021">
                  <c:v>0.65460173611111105</c:v>
                </c:pt>
                <c:pt idx="51022">
                  <c:v>0.6546031712962963</c:v>
                </c:pt>
                <c:pt idx="51023">
                  <c:v>0.65460385416666667</c:v>
                </c:pt>
                <c:pt idx="51024">
                  <c:v>0.65460575231481477</c:v>
                </c:pt>
                <c:pt idx="51025">
                  <c:v>0.65460784722222221</c:v>
                </c:pt>
                <c:pt idx="51026">
                  <c:v>0.65460901620370371</c:v>
                </c:pt>
                <c:pt idx="51027">
                  <c:v>0.65461017361111118</c:v>
                </c:pt>
                <c:pt idx="51028">
                  <c:v>0.65461133101851854</c:v>
                </c:pt>
                <c:pt idx="51029">
                  <c:v>0.65461247685185187</c:v>
                </c:pt>
                <c:pt idx="51030">
                  <c:v>0.65461364583333337</c:v>
                </c:pt>
                <c:pt idx="51031">
                  <c:v>0.6546147916666667</c:v>
                </c:pt>
                <c:pt idx="51032">
                  <c:v>0.6546159606481482</c:v>
                </c:pt>
                <c:pt idx="51033">
                  <c:v>0.65461711805555556</c:v>
                </c:pt>
                <c:pt idx="51034">
                  <c:v>0.65461826388888888</c:v>
                </c:pt>
                <c:pt idx="51035">
                  <c:v>0.65461943287037039</c:v>
                </c:pt>
                <c:pt idx="51036">
                  <c:v>0.65462216435185194</c:v>
                </c:pt>
                <c:pt idx="51037">
                  <c:v>0.65462239583333337</c:v>
                </c:pt>
                <c:pt idx="51038">
                  <c:v>0.65462292824074075</c:v>
                </c:pt>
                <c:pt idx="51039">
                  <c:v>0.65462434027777772</c:v>
                </c:pt>
                <c:pt idx="51040">
                  <c:v>0.65462575231481479</c:v>
                </c:pt>
                <c:pt idx="51041">
                  <c:v>0.65462665509259266</c:v>
                </c:pt>
                <c:pt idx="51042">
                  <c:v>0.65462758101851848</c:v>
                </c:pt>
                <c:pt idx="51043">
                  <c:v>0.65462905092592594</c:v>
                </c:pt>
                <c:pt idx="51044">
                  <c:v>0.65463002314814811</c:v>
                </c:pt>
                <c:pt idx="51045">
                  <c:v>0.65463135416666662</c:v>
                </c:pt>
                <c:pt idx="51046">
                  <c:v>0.6546325462962963</c:v>
                </c:pt>
                <c:pt idx="51047">
                  <c:v>0.65463332175925926</c:v>
                </c:pt>
                <c:pt idx="51048">
                  <c:v>0.65463447916666673</c:v>
                </c:pt>
                <c:pt idx="51049">
                  <c:v>0.65463563657407409</c:v>
                </c:pt>
                <c:pt idx="51050">
                  <c:v>0.65463679398148145</c:v>
                </c:pt>
                <c:pt idx="51051">
                  <c:v>0.65463795138888881</c:v>
                </c:pt>
                <c:pt idx="51052">
                  <c:v>0.65463910879629639</c:v>
                </c:pt>
                <c:pt idx="51053">
                  <c:v>0.65464026620370375</c:v>
                </c:pt>
                <c:pt idx="51054">
                  <c:v>0.65464142361111111</c:v>
                </c:pt>
                <c:pt idx="51055">
                  <c:v>0.65464258101851847</c:v>
                </c:pt>
                <c:pt idx="51056">
                  <c:v>0.65464373842592594</c:v>
                </c:pt>
                <c:pt idx="51057">
                  <c:v>0.65464611111111115</c:v>
                </c:pt>
                <c:pt idx="51058">
                  <c:v>0.65464731481481475</c:v>
                </c:pt>
                <c:pt idx="51059">
                  <c:v>0.65464854166666664</c:v>
                </c:pt>
                <c:pt idx="51060">
                  <c:v>0.65465055555555551</c:v>
                </c:pt>
                <c:pt idx="51061">
                  <c:v>0.65465084490740744</c:v>
                </c:pt>
                <c:pt idx="51062">
                  <c:v>0.65465306712962967</c:v>
                </c:pt>
                <c:pt idx="51063">
                  <c:v>0.65465413194444444</c:v>
                </c:pt>
                <c:pt idx="51064">
                  <c:v>0.65465436342592598</c:v>
                </c:pt>
                <c:pt idx="51065">
                  <c:v>0.65465541666666671</c:v>
                </c:pt>
                <c:pt idx="51066">
                  <c:v>0.65465657407407407</c:v>
                </c:pt>
                <c:pt idx="51067">
                  <c:v>0.65465773148148143</c:v>
                </c:pt>
                <c:pt idx="51068">
                  <c:v>0.6546588888888889</c:v>
                </c:pt>
                <c:pt idx="51069">
                  <c:v>0.65466004629629626</c:v>
                </c:pt>
                <c:pt idx="51070">
                  <c:v>0.65466120370370373</c:v>
                </c:pt>
                <c:pt idx="51071">
                  <c:v>0.65466236111111109</c:v>
                </c:pt>
                <c:pt idx="51072">
                  <c:v>0.65466351851851856</c:v>
                </c:pt>
                <c:pt idx="51073">
                  <c:v>0.65466468750000006</c:v>
                </c:pt>
                <c:pt idx="51074">
                  <c:v>0.65466583333333328</c:v>
                </c:pt>
                <c:pt idx="51075">
                  <c:v>0.65466752314814813</c:v>
                </c:pt>
                <c:pt idx="51076">
                  <c:v>0.65466857638888887</c:v>
                </c:pt>
                <c:pt idx="51077">
                  <c:v>0.6546699768518518</c:v>
                </c:pt>
                <c:pt idx="51078">
                  <c:v>0.65467100694444436</c:v>
                </c:pt>
                <c:pt idx="51079">
                  <c:v>0.65467187500000001</c:v>
                </c:pt>
                <c:pt idx="51080">
                  <c:v>0.65467349537037034</c:v>
                </c:pt>
                <c:pt idx="51081">
                  <c:v>0.65467449074074069</c:v>
                </c:pt>
                <c:pt idx="51082">
                  <c:v>0.65467513888888895</c:v>
                </c:pt>
                <c:pt idx="51083">
                  <c:v>0.65467624999999996</c:v>
                </c:pt>
                <c:pt idx="51084">
                  <c:v>0.65467741898148146</c:v>
                </c:pt>
                <c:pt idx="51085">
                  <c:v>0.6546785648148149</c:v>
                </c:pt>
                <c:pt idx="51086">
                  <c:v>0.65467972222222226</c:v>
                </c:pt>
                <c:pt idx="51087">
                  <c:v>0.65468087962962962</c:v>
                </c:pt>
                <c:pt idx="51088">
                  <c:v>0.65468204861111112</c:v>
                </c:pt>
                <c:pt idx="51089">
                  <c:v>0.65468319444444445</c:v>
                </c:pt>
                <c:pt idx="51090">
                  <c:v>0.65468436342592595</c:v>
                </c:pt>
                <c:pt idx="51091">
                  <c:v>0.65468550925925928</c:v>
                </c:pt>
                <c:pt idx="51092">
                  <c:v>0.65468666666666664</c:v>
                </c:pt>
                <c:pt idx="51093">
                  <c:v>0.65468927083333328</c:v>
                </c:pt>
                <c:pt idx="51094">
                  <c:v>0.6546897800925926</c:v>
                </c:pt>
                <c:pt idx="51095">
                  <c:v>0.65469013888888894</c:v>
                </c:pt>
                <c:pt idx="51096">
                  <c:v>0.65469165509259253</c:v>
                </c:pt>
                <c:pt idx="51097">
                  <c:v>0.65469269675925923</c:v>
                </c:pt>
                <c:pt idx="51098">
                  <c:v>0.65469371527777775</c:v>
                </c:pt>
                <c:pt idx="51099">
                  <c:v>0.65469554398148144</c:v>
                </c:pt>
                <c:pt idx="51100">
                  <c:v>0.65469605324074076</c:v>
                </c:pt>
                <c:pt idx="51101">
                  <c:v>0.65469793981481483</c:v>
                </c:pt>
                <c:pt idx="51102">
                  <c:v>0.65469822916666676</c:v>
                </c:pt>
                <c:pt idx="51103">
                  <c:v>0.65469939814814815</c:v>
                </c:pt>
                <c:pt idx="51104">
                  <c:v>0.65470056712962965</c:v>
                </c:pt>
                <c:pt idx="51105">
                  <c:v>0.65470171296296298</c:v>
                </c:pt>
                <c:pt idx="51106">
                  <c:v>0.65470287037037034</c:v>
                </c:pt>
                <c:pt idx="51107">
                  <c:v>0.65470402777777781</c:v>
                </c:pt>
                <c:pt idx="51108">
                  <c:v>0.65470517361111114</c:v>
                </c:pt>
                <c:pt idx="51109">
                  <c:v>0.65470634259259253</c:v>
                </c:pt>
                <c:pt idx="51110">
                  <c:v>0.6547075</c:v>
                </c:pt>
                <c:pt idx="51111">
                  <c:v>0.65470865740740747</c:v>
                </c:pt>
                <c:pt idx="51112">
                  <c:v>0.65471042824074077</c:v>
                </c:pt>
                <c:pt idx="51113">
                  <c:v>0.65471253472222224</c:v>
                </c:pt>
                <c:pt idx="51114">
                  <c:v>0.65471298611111106</c:v>
                </c:pt>
                <c:pt idx="51115">
                  <c:v>0.65471328703703702</c:v>
                </c:pt>
                <c:pt idx="51116">
                  <c:v>0.65471659722222231</c:v>
                </c:pt>
                <c:pt idx="51117">
                  <c:v>0.65471690972222218</c:v>
                </c:pt>
                <c:pt idx="51118">
                  <c:v>0.65471863425925925</c:v>
                </c:pt>
                <c:pt idx="51119">
                  <c:v>0.65471958333333335</c:v>
                </c:pt>
                <c:pt idx="51120">
                  <c:v>0.65472035879629631</c:v>
                </c:pt>
                <c:pt idx="51121">
                  <c:v>0.6547214004629629</c:v>
                </c:pt>
                <c:pt idx="51122">
                  <c:v>0.65472255787037037</c:v>
                </c:pt>
                <c:pt idx="51123">
                  <c:v>0.65472371527777784</c:v>
                </c:pt>
                <c:pt idx="51124">
                  <c:v>0.6547248726851852</c:v>
                </c:pt>
                <c:pt idx="51125">
                  <c:v>0.65472601851851853</c:v>
                </c:pt>
                <c:pt idx="51126">
                  <c:v>0.65472718749999992</c:v>
                </c:pt>
                <c:pt idx="51127">
                  <c:v>0.65472834490740739</c:v>
                </c:pt>
                <c:pt idx="51128">
                  <c:v>0.65472950231481486</c:v>
                </c:pt>
                <c:pt idx="51129">
                  <c:v>0.65473065972222222</c:v>
                </c:pt>
                <c:pt idx="51130">
                  <c:v>0.65473181712962958</c:v>
                </c:pt>
                <c:pt idx="51131">
                  <c:v>0.65473307870370367</c:v>
                </c:pt>
                <c:pt idx="51132">
                  <c:v>0.65473517361111111</c:v>
                </c:pt>
                <c:pt idx="51133">
                  <c:v>0.65473562500000004</c:v>
                </c:pt>
                <c:pt idx="51134">
                  <c:v>0.65473704861111115</c:v>
                </c:pt>
                <c:pt idx="51135">
                  <c:v>0.65473784722222217</c:v>
                </c:pt>
                <c:pt idx="51136">
                  <c:v>0.65473876157407407</c:v>
                </c:pt>
                <c:pt idx="51137">
                  <c:v>0.65474127314814812</c:v>
                </c:pt>
                <c:pt idx="51138">
                  <c:v>0.65474143518518524</c:v>
                </c:pt>
                <c:pt idx="51139">
                  <c:v>0.65474222222222223</c:v>
                </c:pt>
                <c:pt idx="51140">
                  <c:v>0.65474339120370373</c:v>
                </c:pt>
                <c:pt idx="51141">
                  <c:v>0.65474454861111109</c:v>
                </c:pt>
                <c:pt idx="51142">
                  <c:v>0.65474570601851856</c:v>
                </c:pt>
                <c:pt idx="51143">
                  <c:v>0.65474686342592592</c:v>
                </c:pt>
                <c:pt idx="51144">
                  <c:v>0.65474802083333328</c:v>
                </c:pt>
                <c:pt idx="51145">
                  <c:v>0.65474916666666672</c:v>
                </c:pt>
                <c:pt idx="51146">
                  <c:v>0.65475033564814811</c:v>
                </c:pt>
                <c:pt idx="51147">
                  <c:v>0.65475149305555558</c:v>
                </c:pt>
                <c:pt idx="51148">
                  <c:v>0.6547526388888889</c:v>
                </c:pt>
                <c:pt idx="51149">
                  <c:v>0.65475385416666665</c:v>
                </c:pt>
                <c:pt idx="51150">
                  <c:v>0.65475672453703704</c:v>
                </c:pt>
                <c:pt idx="51151">
                  <c:v>0.65475708333333338</c:v>
                </c:pt>
                <c:pt idx="51152">
                  <c:v>0.65475729166666663</c:v>
                </c:pt>
                <c:pt idx="51153">
                  <c:v>0.65475848379629631</c:v>
                </c:pt>
                <c:pt idx="51154">
                  <c:v>0.65475998842592587</c:v>
                </c:pt>
                <c:pt idx="51155">
                  <c:v>0.65476099537037036</c:v>
                </c:pt>
                <c:pt idx="51156">
                  <c:v>0.65476284722222222</c:v>
                </c:pt>
                <c:pt idx="51157">
                  <c:v>0.65476307870370365</c:v>
                </c:pt>
                <c:pt idx="51158">
                  <c:v>0.65476422453703709</c:v>
                </c:pt>
                <c:pt idx="51159">
                  <c:v>0.65476537037037041</c:v>
                </c:pt>
                <c:pt idx="51160">
                  <c:v>0.65476653935185181</c:v>
                </c:pt>
                <c:pt idx="51161">
                  <c:v>0.65476769675925917</c:v>
                </c:pt>
                <c:pt idx="51162">
                  <c:v>0.65476885416666675</c:v>
                </c:pt>
                <c:pt idx="51163">
                  <c:v>0.65477001157407411</c:v>
                </c:pt>
                <c:pt idx="51164">
                  <c:v>0.65477116898148147</c:v>
                </c:pt>
                <c:pt idx="51165">
                  <c:v>0.65477232638888883</c:v>
                </c:pt>
                <c:pt idx="51166">
                  <c:v>0.65477347222222226</c:v>
                </c:pt>
                <c:pt idx="51167">
                  <c:v>0.65477464120370377</c:v>
                </c:pt>
                <c:pt idx="51168">
                  <c:v>0.65477734953703703</c:v>
                </c:pt>
                <c:pt idx="51169">
                  <c:v>0.65477795138888895</c:v>
                </c:pt>
                <c:pt idx="51170">
                  <c:v>0.65477870370370372</c:v>
                </c:pt>
                <c:pt idx="51171">
                  <c:v>0.65478004629629627</c:v>
                </c:pt>
                <c:pt idx="51172">
                  <c:v>0.65478137731481478</c:v>
                </c:pt>
                <c:pt idx="51173">
                  <c:v>0.65478182870370372</c:v>
                </c:pt>
                <c:pt idx="51174">
                  <c:v>0.65478356481481481</c:v>
                </c:pt>
                <c:pt idx="51175">
                  <c:v>0.65478484953703708</c:v>
                </c:pt>
                <c:pt idx="51176">
                  <c:v>0.65478518518518525</c:v>
                </c:pt>
                <c:pt idx="51177">
                  <c:v>0.65478724537037036</c:v>
                </c:pt>
                <c:pt idx="51178">
                  <c:v>0.65478736111111102</c:v>
                </c:pt>
                <c:pt idx="51179">
                  <c:v>0.65478853009259264</c:v>
                </c:pt>
                <c:pt idx="51180">
                  <c:v>0.65478968749999999</c:v>
                </c:pt>
                <c:pt idx="51181">
                  <c:v>0.65479084490740735</c:v>
                </c:pt>
                <c:pt idx="51182">
                  <c:v>0.65479200231481482</c:v>
                </c:pt>
                <c:pt idx="51183">
                  <c:v>0.65479314814814815</c:v>
                </c:pt>
                <c:pt idx="51184">
                  <c:v>0.65479431712962965</c:v>
                </c:pt>
                <c:pt idx="51185">
                  <c:v>0.65479547453703701</c:v>
                </c:pt>
                <c:pt idx="51186">
                  <c:v>0.65479663194444437</c:v>
                </c:pt>
                <c:pt idx="51187">
                  <c:v>0.65479778935185184</c:v>
                </c:pt>
                <c:pt idx="51188">
                  <c:v>0.65479924768518516</c:v>
                </c:pt>
                <c:pt idx="51189">
                  <c:v>0.65480010416666667</c:v>
                </c:pt>
                <c:pt idx="51190">
                  <c:v>0.65480129629629635</c:v>
                </c:pt>
                <c:pt idx="51191">
                  <c:v>0.65480283564814812</c:v>
                </c:pt>
                <c:pt idx="51192">
                  <c:v>0.65480387731481482</c:v>
                </c:pt>
                <c:pt idx="51193">
                  <c:v>0.65480562499999995</c:v>
                </c:pt>
                <c:pt idx="51194">
                  <c:v>0.65480677083333338</c:v>
                </c:pt>
                <c:pt idx="51195">
                  <c:v>0.65480707175925923</c:v>
                </c:pt>
                <c:pt idx="51196">
                  <c:v>0.65480827546296294</c:v>
                </c:pt>
                <c:pt idx="51197">
                  <c:v>0.65481064814814816</c:v>
                </c:pt>
                <c:pt idx="51198">
                  <c:v>0.65481093749999997</c:v>
                </c:pt>
                <c:pt idx="51199">
                  <c:v>0.65481167824074071</c:v>
                </c:pt>
                <c:pt idx="51200">
                  <c:v>0.65481282407407404</c:v>
                </c:pt>
                <c:pt idx="51201">
                  <c:v>0.65481399305555554</c:v>
                </c:pt>
                <c:pt idx="51202">
                  <c:v>0.65481515046296301</c:v>
                </c:pt>
                <c:pt idx="51203">
                  <c:v>0.65481630787037037</c:v>
                </c:pt>
                <c:pt idx="51204">
                  <c:v>0.65481746527777773</c:v>
                </c:pt>
                <c:pt idx="51205">
                  <c:v>0.65481861111111117</c:v>
                </c:pt>
                <c:pt idx="51206">
                  <c:v>0.65481978009259256</c:v>
                </c:pt>
                <c:pt idx="51207">
                  <c:v>0.65482093750000003</c:v>
                </c:pt>
                <c:pt idx="51208">
                  <c:v>0.65482208333333325</c:v>
                </c:pt>
                <c:pt idx="51209">
                  <c:v>0.6548232638888889</c:v>
                </c:pt>
                <c:pt idx="51210">
                  <c:v>0.65482502314814817</c:v>
                </c:pt>
                <c:pt idx="51211">
                  <c:v>0.65482627314814812</c:v>
                </c:pt>
                <c:pt idx="51212">
                  <c:v>0.65482685185185185</c:v>
                </c:pt>
                <c:pt idx="51213">
                  <c:v>0.65482847222222218</c:v>
                </c:pt>
                <c:pt idx="51214">
                  <c:v>0.65482951388888888</c:v>
                </c:pt>
                <c:pt idx="51215">
                  <c:v>0.65483020833333339</c:v>
                </c:pt>
                <c:pt idx="51216">
                  <c:v>0.65483208333333331</c:v>
                </c:pt>
                <c:pt idx="51217">
                  <c:v>0.65483310185185184</c:v>
                </c:pt>
                <c:pt idx="51218">
                  <c:v>0.6548336574074074</c:v>
                </c:pt>
                <c:pt idx="51219">
                  <c:v>0.65483481481481487</c:v>
                </c:pt>
                <c:pt idx="51220">
                  <c:v>0.65483598379629626</c:v>
                </c:pt>
                <c:pt idx="51221">
                  <c:v>0.65483714120370362</c:v>
                </c:pt>
                <c:pt idx="51222">
                  <c:v>0.65483829861111109</c:v>
                </c:pt>
                <c:pt idx="51223">
                  <c:v>0.65483945601851856</c:v>
                </c:pt>
                <c:pt idx="51224">
                  <c:v>0.65484060185185189</c:v>
                </c:pt>
                <c:pt idx="51225">
                  <c:v>0.65484177083333328</c:v>
                </c:pt>
                <c:pt idx="51226">
                  <c:v>0.65484291666666672</c:v>
                </c:pt>
                <c:pt idx="51227">
                  <c:v>0.65484408564814822</c:v>
                </c:pt>
                <c:pt idx="51228">
                  <c:v>0.65484554398148143</c:v>
                </c:pt>
                <c:pt idx="51229">
                  <c:v>0.65484681712962967</c:v>
                </c:pt>
                <c:pt idx="51230">
                  <c:v>0.65484813657407404</c:v>
                </c:pt>
                <c:pt idx="51231">
                  <c:v>0.65484890046296296</c:v>
                </c:pt>
                <c:pt idx="51232">
                  <c:v>0.65485057870370367</c:v>
                </c:pt>
                <c:pt idx="51233">
                  <c:v>0.65485127314814817</c:v>
                </c:pt>
                <c:pt idx="51234">
                  <c:v>0.65485248842592592</c:v>
                </c:pt>
                <c:pt idx="51235">
                  <c:v>0.65485387731481481</c:v>
                </c:pt>
                <c:pt idx="51236">
                  <c:v>0.65485489583333334</c:v>
                </c:pt>
                <c:pt idx="51237">
                  <c:v>0.65485660879629626</c:v>
                </c:pt>
                <c:pt idx="51238">
                  <c:v>0.65485774305555555</c:v>
                </c:pt>
                <c:pt idx="51239">
                  <c:v>0.65485796296296295</c:v>
                </c:pt>
                <c:pt idx="51240">
                  <c:v>0.65485913194444445</c:v>
                </c:pt>
                <c:pt idx="51241">
                  <c:v>0.65486028935185181</c:v>
                </c:pt>
                <c:pt idx="51242">
                  <c:v>0.65486144675925928</c:v>
                </c:pt>
                <c:pt idx="51243">
                  <c:v>0.65486259259259261</c:v>
                </c:pt>
                <c:pt idx="51244">
                  <c:v>0.65486376157407411</c:v>
                </c:pt>
                <c:pt idx="51245">
                  <c:v>0.65486491898148147</c:v>
                </c:pt>
                <c:pt idx="51246">
                  <c:v>0.6548660648148148</c:v>
                </c:pt>
                <c:pt idx="51247">
                  <c:v>0.6548672337962963</c:v>
                </c:pt>
                <c:pt idx="51248">
                  <c:v>0.65486837962962963</c:v>
                </c:pt>
                <c:pt idx="51249">
                  <c:v>0.65486990740740747</c:v>
                </c:pt>
                <c:pt idx="51250">
                  <c:v>0.65487181712962972</c:v>
                </c:pt>
                <c:pt idx="51251">
                  <c:v>0.65487263888888891</c:v>
                </c:pt>
                <c:pt idx="51252">
                  <c:v>0.65487321759259265</c:v>
                </c:pt>
                <c:pt idx="51253">
                  <c:v>0.65487668981481484</c:v>
                </c:pt>
                <c:pt idx="51254">
                  <c:v>0.654877025462963</c:v>
                </c:pt>
                <c:pt idx="51255">
                  <c:v>0.65487917824074071</c:v>
                </c:pt>
                <c:pt idx="51256">
                  <c:v>0.65488011574074079</c:v>
                </c:pt>
                <c:pt idx="51257">
                  <c:v>0.65488072916666662</c:v>
                </c:pt>
                <c:pt idx="51258">
                  <c:v>0.65488210648148149</c:v>
                </c:pt>
                <c:pt idx="51259">
                  <c:v>0.65488310185185183</c:v>
                </c:pt>
                <c:pt idx="51260">
                  <c:v>0.65488380787037037</c:v>
                </c:pt>
                <c:pt idx="51261">
                  <c:v>0.6548849537037037</c:v>
                </c:pt>
                <c:pt idx="51262">
                  <c:v>0.6548861226851852</c:v>
                </c:pt>
                <c:pt idx="51263">
                  <c:v>0.65488728009259256</c:v>
                </c:pt>
                <c:pt idx="51264">
                  <c:v>0.65488843749999992</c:v>
                </c:pt>
                <c:pt idx="51265">
                  <c:v>0.65488959490740739</c:v>
                </c:pt>
                <c:pt idx="51266">
                  <c:v>0.65489075231481486</c:v>
                </c:pt>
                <c:pt idx="51267">
                  <c:v>0.65489190972222222</c:v>
                </c:pt>
                <c:pt idx="51268">
                  <c:v>0.65489307870370372</c:v>
                </c:pt>
                <c:pt idx="51269">
                  <c:v>0.65489422453703705</c:v>
                </c:pt>
                <c:pt idx="51270">
                  <c:v>0.65489577546296296</c:v>
                </c:pt>
                <c:pt idx="51271">
                  <c:v>0.65489659722222215</c:v>
                </c:pt>
                <c:pt idx="51272">
                  <c:v>0.65489791666666664</c:v>
                </c:pt>
                <c:pt idx="51273">
                  <c:v>0.6548988541666666</c:v>
                </c:pt>
                <c:pt idx="51274">
                  <c:v>0.65490009259259263</c:v>
                </c:pt>
                <c:pt idx="51275">
                  <c:v>0.65490221064814813</c:v>
                </c:pt>
                <c:pt idx="51276">
                  <c:v>0.65490237268518525</c:v>
                </c:pt>
                <c:pt idx="51277">
                  <c:v>0.65490370370370365</c:v>
                </c:pt>
                <c:pt idx="51278">
                  <c:v>0.65490516203703697</c:v>
                </c:pt>
                <c:pt idx="51279">
                  <c:v>0.65490579861111109</c:v>
                </c:pt>
                <c:pt idx="51280">
                  <c:v>0.65490695601851856</c:v>
                </c:pt>
                <c:pt idx="51281">
                  <c:v>0.65490811342592592</c:v>
                </c:pt>
                <c:pt idx="51282">
                  <c:v>0.65490927083333328</c:v>
                </c:pt>
                <c:pt idx="51283">
                  <c:v>0.65491042824074075</c:v>
                </c:pt>
                <c:pt idx="51284">
                  <c:v>0.65491159722222225</c:v>
                </c:pt>
                <c:pt idx="51285">
                  <c:v>0.65491274305555558</c:v>
                </c:pt>
                <c:pt idx="51286">
                  <c:v>0.65491390046296294</c:v>
                </c:pt>
                <c:pt idx="51287">
                  <c:v>0.65491505787037041</c:v>
                </c:pt>
                <c:pt idx="51288">
                  <c:v>0.65491621527777777</c:v>
                </c:pt>
                <c:pt idx="51289">
                  <c:v>0.65491770833333329</c:v>
                </c:pt>
                <c:pt idx="51290">
                  <c:v>0.65491890046296297</c:v>
                </c:pt>
                <c:pt idx="51291">
                  <c:v>0.65491972222222217</c:v>
                </c:pt>
                <c:pt idx="51292">
                  <c:v>0.65492164351851856</c:v>
                </c:pt>
                <c:pt idx="51293">
                  <c:v>0.65492206018518517</c:v>
                </c:pt>
                <c:pt idx="51294">
                  <c:v>0.65492349537037031</c:v>
                </c:pt>
                <c:pt idx="51295">
                  <c:v>0.65492528935185179</c:v>
                </c:pt>
                <c:pt idx="51296">
                  <c:v>0.65492553240740736</c:v>
                </c:pt>
                <c:pt idx="51297">
                  <c:v>0.65492760416666673</c:v>
                </c:pt>
                <c:pt idx="51298">
                  <c:v>0.65492876157407409</c:v>
                </c:pt>
                <c:pt idx="51299">
                  <c:v>0.65492912037037032</c:v>
                </c:pt>
                <c:pt idx="51300">
                  <c:v>0.65493010416666675</c:v>
                </c:pt>
                <c:pt idx="51301">
                  <c:v>0.65493126157407411</c:v>
                </c:pt>
                <c:pt idx="51302">
                  <c:v>0.65493241898148147</c:v>
                </c:pt>
                <c:pt idx="51303">
                  <c:v>0.65493357638888883</c:v>
                </c:pt>
                <c:pt idx="51304">
                  <c:v>0.6549347337962963</c:v>
                </c:pt>
                <c:pt idx="51305">
                  <c:v>0.65493589120370377</c:v>
                </c:pt>
                <c:pt idx="51306">
                  <c:v>0.65493706018518516</c:v>
                </c:pt>
                <c:pt idx="51307">
                  <c:v>0.65493821759259252</c:v>
                </c:pt>
                <c:pt idx="51308">
                  <c:v>0.65493936342592596</c:v>
                </c:pt>
                <c:pt idx="51309">
                  <c:v>0.65494052083333332</c:v>
                </c:pt>
                <c:pt idx="51310">
                  <c:v>0.65494185185185183</c:v>
                </c:pt>
                <c:pt idx="51311">
                  <c:v>0.65494324074074073</c:v>
                </c:pt>
                <c:pt idx="51312">
                  <c:v>0.65494406250000003</c:v>
                </c:pt>
                <c:pt idx="51313">
                  <c:v>0.65494584490740748</c:v>
                </c:pt>
                <c:pt idx="51314">
                  <c:v>0.65494675925925927</c:v>
                </c:pt>
                <c:pt idx="51315">
                  <c:v>0.65494756944444443</c:v>
                </c:pt>
                <c:pt idx="51316">
                  <c:v>0.65494925925925929</c:v>
                </c:pt>
                <c:pt idx="51317">
                  <c:v>0.65494978009259264</c:v>
                </c:pt>
                <c:pt idx="51318">
                  <c:v>0.6549509375</c:v>
                </c:pt>
                <c:pt idx="51319">
                  <c:v>0.65495209490740736</c:v>
                </c:pt>
                <c:pt idx="51320">
                  <c:v>0.65495325231481483</c:v>
                </c:pt>
                <c:pt idx="51321">
                  <c:v>0.65495440972222219</c:v>
                </c:pt>
                <c:pt idx="51322">
                  <c:v>0.65495557870370369</c:v>
                </c:pt>
                <c:pt idx="51323">
                  <c:v>0.65495672453703702</c:v>
                </c:pt>
                <c:pt idx="51324">
                  <c:v>0.65495788194444438</c:v>
                </c:pt>
                <c:pt idx="51325">
                  <c:v>0.65495903935185185</c:v>
                </c:pt>
                <c:pt idx="51326">
                  <c:v>0.65496018518518517</c:v>
                </c:pt>
                <c:pt idx="51327">
                  <c:v>0.65496141203703706</c:v>
                </c:pt>
                <c:pt idx="51328">
                  <c:v>0.65496359953703709</c:v>
                </c:pt>
                <c:pt idx="51329">
                  <c:v>0.65496481481481483</c:v>
                </c:pt>
                <c:pt idx="51330">
                  <c:v>0.6549649305555556</c:v>
                </c:pt>
                <c:pt idx="51331">
                  <c:v>0.65496621527777776</c:v>
                </c:pt>
                <c:pt idx="51332">
                  <c:v>0.65496822916666664</c:v>
                </c:pt>
                <c:pt idx="51333">
                  <c:v>0.65496840277777779</c:v>
                </c:pt>
                <c:pt idx="51334">
                  <c:v>0.65496962962962957</c:v>
                </c:pt>
                <c:pt idx="51335">
                  <c:v>0.654970613425926</c:v>
                </c:pt>
                <c:pt idx="51336">
                  <c:v>0.65497177083333336</c:v>
                </c:pt>
                <c:pt idx="51337">
                  <c:v>0.65497292824074071</c:v>
                </c:pt>
                <c:pt idx="51338">
                  <c:v>0.65497408564814819</c:v>
                </c:pt>
                <c:pt idx="51339">
                  <c:v>0.65497524305555554</c:v>
                </c:pt>
                <c:pt idx="51340">
                  <c:v>0.65497640046296302</c:v>
                </c:pt>
                <c:pt idx="51341">
                  <c:v>0.65497755787037037</c:v>
                </c:pt>
                <c:pt idx="51342">
                  <c:v>0.65497871527777773</c:v>
                </c:pt>
                <c:pt idx="51343">
                  <c:v>0.6549798726851852</c:v>
                </c:pt>
                <c:pt idx="51344">
                  <c:v>0.65498103009259256</c:v>
                </c:pt>
                <c:pt idx="51345">
                  <c:v>0.65498260416666665</c:v>
                </c:pt>
                <c:pt idx="51346">
                  <c:v>0.65498431712962957</c:v>
                </c:pt>
                <c:pt idx="51347">
                  <c:v>0.65498459490740746</c:v>
                </c:pt>
                <c:pt idx="51348">
                  <c:v>0.65498582175925923</c:v>
                </c:pt>
                <c:pt idx="51349">
                  <c:v>0.65498715277777775</c:v>
                </c:pt>
                <c:pt idx="51350">
                  <c:v>0.65498965277777776</c:v>
                </c:pt>
                <c:pt idx="51351">
                  <c:v>0.65498994212962969</c:v>
                </c:pt>
                <c:pt idx="51352">
                  <c:v>0.65499034722222216</c:v>
                </c:pt>
                <c:pt idx="51353">
                  <c:v>0.65499214120370375</c:v>
                </c:pt>
                <c:pt idx="51354">
                  <c:v>0.65499318287037034</c:v>
                </c:pt>
                <c:pt idx="51355">
                  <c:v>0.65499376157407407</c:v>
                </c:pt>
                <c:pt idx="51356">
                  <c:v>0.65499493055555558</c:v>
                </c:pt>
                <c:pt idx="51357">
                  <c:v>0.6549960763888889</c:v>
                </c:pt>
                <c:pt idx="51358">
                  <c:v>0.65499723379629626</c:v>
                </c:pt>
                <c:pt idx="51359">
                  <c:v>0.65499839120370362</c:v>
                </c:pt>
                <c:pt idx="51360">
                  <c:v>0.65499956018518513</c:v>
                </c:pt>
                <c:pt idx="51361">
                  <c:v>0.65500069444444442</c:v>
                </c:pt>
                <c:pt idx="51362">
                  <c:v>0.65500186342592592</c:v>
                </c:pt>
                <c:pt idx="51363">
                  <c:v>0.65500302083333328</c:v>
                </c:pt>
                <c:pt idx="51364">
                  <c:v>0.65500417824074075</c:v>
                </c:pt>
                <c:pt idx="51365">
                  <c:v>0.65500549768518512</c:v>
                </c:pt>
                <c:pt idx="51366">
                  <c:v>0.65500696759259258</c:v>
                </c:pt>
                <c:pt idx="51367">
                  <c:v>0.65500909722222223</c:v>
                </c:pt>
                <c:pt idx="51368">
                  <c:v>0.65500950231481481</c:v>
                </c:pt>
                <c:pt idx="51369">
                  <c:v>0.65501002314814816</c:v>
                </c:pt>
                <c:pt idx="51370">
                  <c:v>0.65501122685185187</c:v>
                </c:pt>
                <c:pt idx="51371">
                  <c:v>0.6550125</c:v>
                </c:pt>
                <c:pt idx="51372">
                  <c:v>0.65501469907407406</c:v>
                </c:pt>
                <c:pt idx="51373">
                  <c:v>0.65501575231481479</c:v>
                </c:pt>
                <c:pt idx="51374">
                  <c:v>0.65501585648148153</c:v>
                </c:pt>
                <c:pt idx="51375">
                  <c:v>0.65501690972222226</c:v>
                </c:pt>
                <c:pt idx="51376">
                  <c:v>0.65501806712962962</c:v>
                </c:pt>
                <c:pt idx="51377">
                  <c:v>0.65501923611111112</c:v>
                </c:pt>
                <c:pt idx="51378">
                  <c:v>0.65502038194444445</c:v>
                </c:pt>
                <c:pt idx="51379">
                  <c:v>0.65502153935185181</c:v>
                </c:pt>
                <c:pt idx="51380">
                  <c:v>0.65502269675925928</c:v>
                </c:pt>
                <c:pt idx="51381">
                  <c:v>0.65502385416666664</c:v>
                </c:pt>
                <c:pt idx="51382">
                  <c:v>0.65502501157407411</c:v>
                </c:pt>
                <c:pt idx="51383">
                  <c:v>0.65502616898148147</c:v>
                </c:pt>
                <c:pt idx="51384">
                  <c:v>0.65502732638888883</c:v>
                </c:pt>
                <c:pt idx="51385">
                  <c:v>0.65502951388888897</c:v>
                </c:pt>
                <c:pt idx="51386">
                  <c:v>0.65503067129629633</c:v>
                </c:pt>
                <c:pt idx="51387">
                  <c:v>0.65503107638888891</c:v>
                </c:pt>
                <c:pt idx="51388">
                  <c:v>0.65503241898148146</c:v>
                </c:pt>
                <c:pt idx="51389">
                  <c:v>0.6550335069444444</c:v>
                </c:pt>
                <c:pt idx="51390">
                  <c:v>0.65503437500000006</c:v>
                </c:pt>
                <c:pt idx="51391">
                  <c:v>0.65503622685185181</c:v>
                </c:pt>
                <c:pt idx="51392">
                  <c:v>0.65503660879629633</c:v>
                </c:pt>
                <c:pt idx="51393">
                  <c:v>0.6550383680555556</c:v>
                </c:pt>
                <c:pt idx="51394">
                  <c:v>0.6550398842592593</c:v>
                </c:pt>
                <c:pt idx="51395">
                  <c:v>0.65504005787037045</c:v>
                </c:pt>
                <c:pt idx="51396">
                  <c:v>0.65504121527777781</c:v>
                </c:pt>
                <c:pt idx="51397">
                  <c:v>0.65504237268518517</c:v>
                </c:pt>
                <c:pt idx="51398">
                  <c:v>0.65504353009259253</c:v>
                </c:pt>
                <c:pt idx="51399">
                  <c:v>0.6550446875</c:v>
                </c:pt>
                <c:pt idx="51400">
                  <c:v>0.65504584490740747</c:v>
                </c:pt>
                <c:pt idx="51401">
                  <c:v>0.65504700231481483</c:v>
                </c:pt>
                <c:pt idx="51402">
                  <c:v>0.65504815972222219</c:v>
                </c:pt>
                <c:pt idx="51403">
                  <c:v>0.65504931712962966</c:v>
                </c:pt>
                <c:pt idx="51404">
                  <c:v>0.65505047453703702</c:v>
                </c:pt>
                <c:pt idx="51405">
                  <c:v>0.65505209490740735</c:v>
                </c:pt>
                <c:pt idx="51406">
                  <c:v>0.65505332175925934</c:v>
                </c:pt>
                <c:pt idx="51407">
                  <c:v>0.65505395833333324</c:v>
                </c:pt>
                <c:pt idx="51408">
                  <c:v>0.65505538194444446</c:v>
                </c:pt>
                <c:pt idx="51409">
                  <c:v>0.65505682870370374</c:v>
                </c:pt>
                <c:pt idx="51410">
                  <c:v>0.65505788194444436</c:v>
                </c:pt>
                <c:pt idx="51411">
                  <c:v>0.65505921296296299</c:v>
                </c:pt>
                <c:pt idx="51412">
                  <c:v>0.6550600694444445</c:v>
                </c:pt>
                <c:pt idx="51413">
                  <c:v>0.65506087962962967</c:v>
                </c:pt>
                <c:pt idx="51414">
                  <c:v>0.65506204861111106</c:v>
                </c:pt>
                <c:pt idx="51415">
                  <c:v>0.65506321759259256</c:v>
                </c:pt>
                <c:pt idx="51416">
                  <c:v>0.65506436342592589</c:v>
                </c:pt>
                <c:pt idx="51417">
                  <c:v>0.65506550925925933</c:v>
                </c:pt>
                <c:pt idx="51418">
                  <c:v>0.65506667824074072</c:v>
                </c:pt>
                <c:pt idx="51419">
                  <c:v>0.65506783564814808</c:v>
                </c:pt>
                <c:pt idx="51420">
                  <c:v>0.65506899305555555</c:v>
                </c:pt>
                <c:pt idx="51421">
                  <c:v>0.65507015046296302</c:v>
                </c:pt>
                <c:pt idx="51422">
                  <c:v>0.65507130787037038</c:v>
                </c:pt>
                <c:pt idx="51423">
                  <c:v>0.65507246527777774</c:v>
                </c:pt>
                <c:pt idx="51424">
                  <c:v>0.65507472222222218</c:v>
                </c:pt>
                <c:pt idx="51425">
                  <c:v>0.65507587962962954</c:v>
                </c:pt>
                <c:pt idx="51426">
                  <c:v>0.65507604166666666</c:v>
                </c:pt>
                <c:pt idx="51427">
                  <c:v>0.65507807870370371</c:v>
                </c:pt>
                <c:pt idx="51428">
                  <c:v>0.65507923611111107</c:v>
                </c:pt>
                <c:pt idx="51429">
                  <c:v>0.65507944444444444</c:v>
                </c:pt>
                <c:pt idx="51430">
                  <c:v>0.6550808564814814</c:v>
                </c:pt>
                <c:pt idx="51431">
                  <c:v>0.65508218750000002</c:v>
                </c:pt>
                <c:pt idx="51432">
                  <c:v>0.65508313657407402</c:v>
                </c:pt>
                <c:pt idx="51433">
                  <c:v>0.65508403935185189</c:v>
                </c:pt>
                <c:pt idx="51434">
                  <c:v>0.65508519675925925</c:v>
                </c:pt>
                <c:pt idx="51435">
                  <c:v>0.65508636574074075</c:v>
                </c:pt>
                <c:pt idx="51436">
                  <c:v>0.65508751157407408</c:v>
                </c:pt>
                <c:pt idx="51437">
                  <c:v>0.65508866898148144</c:v>
                </c:pt>
                <c:pt idx="51438">
                  <c:v>0.65508982638888891</c:v>
                </c:pt>
                <c:pt idx="51439">
                  <c:v>0.65509098379629627</c:v>
                </c:pt>
                <c:pt idx="51440">
                  <c:v>0.65509214120370374</c:v>
                </c:pt>
                <c:pt idx="51441">
                  <c:v>0.6550932986111111</c:v>
                </c:pt>
                <c:pt idx="51442">
                  <c:v>0.65509445601851857</c:v>
                </c:pt>
                <c:pt idx="51443">
                  <c:v>0.65509770833333336</c:v>
                </c:pt>
                <c:pt idx="51444">
                  <c:v>0.65509787037037037</c:v>
                </c:pt>
                <c:pt idx="51445">
                  <c:v>0.65509890046296293</c:v>
                </c:pt>
                <c:pt idx="51446">
                  <c:v>0.65509995370370366</c:v>
                </c:pt>
                <c:pt idx="51447">
                  <c:v>0.65510126157407411</c:v>
                </c:pt>
                <c:pt idx="51448">
                  <c:v>0.65510145833333333</c:v>
                </c:pt>
                <c:pt idx="51449">
                  <c:v>0.65510256944444445</c:v>
                </c:pt>
                <c:pt idx="51450">
                  <c:v>0.65510422453703698</c:v>
                </c:pt>
                <c:pt idx="51451">
                  <c:v>0.65510494212962966</c:v>
                </c:pt>
                <c:pt idx="51452">
                  <c:v>0.65510655092592596</c:v>
                </c:pt>
                <c:pt idx="51453">
                  <c:v>0.65510730324074073</c:v>
                </c:pt>
                <c:pt idx="51454">
                  <c:v>0.65510834490740733</c:v>
                </c:pt>
                <c:pt idx="51455">
                  <c:v>0.65510951388888883</c:v>
                </c:pt>
                <c:pt idx="51456">
                  <c:v>0.65511065972222227</c:v>
                </c:pt>
                <c:pt idx="51457">
                  <c:v>0.65511181712962963</c:v>
                </c:pt>
                <c:pt idx="51458">
                  <c:v>0.65511296296296295</c:v>
                </c:pt>
                <c:pt idx="51459">
                  <c:v>0.65511413194444446</c:v>
                </c:pt>
                <c:pt idx="51460">
                  <c:v>0.65511528935185193</c:v>
                </c:pt>
                <c:pt idx="51461">
                  <c:v>0.65511644675925929</c:v>
                </c:pt>
                <c:pt idx="51462">
                  <c:v>0.65511760416666664</c:v>
                </c:pt>
                <c:pt idx="51463">
                  <c:v>0.655118761574074</c:v>
                </c:pt>
                <c:pt idx="51464">
                  <c:v>0.65512025462962964</c:v>
                </c:pt>
                <c:pt idx="51465">
                  <c:v>0.65512108796296298</c:v>
                </c:pt>
                <c:pt idx="51466">
                  <c:v>0.6551225810185185</c:v>
                </c:pt>
                <c:pt idx="51467">
                  <c:v>0.65512398148148143</c:v>
                </c:pt>
                <c:pt idx="51468">
                  <c:v>0.655124699074074</c:v>
                </c:pt>
                <c:pt idx="51469">
                  <c:v>0.65512663194444443</c:v>
                </c:pt>
                <c:pt idx="51470">
                  <c:v>0.65512716435185181</c:v>
                </c:pt>
                <c:pt idx="51471">
                  <c:v>0.65512940972222222</c:v>
                </c:pt>
                <c:pt idx="51472">
                  <c:v>0.65513121527777773</c:v>
                </c:pt>
                <c:pt idx="51473">
                  <c:v>0.65513201388888886</c:v>
                </c:pt>
                <c:pt idx="51474">
                  <c:v>0.65513317129629633</c:v>
                </c:pt>
                <c:pt idx="51475">
                  <c:v>0.65513432870370369</c:v>
                </c:pt>
                <c:pt idx="51476">
                  <c:v>0.65513548611111105</c:v>
                </c:pt>
                <c:pt idx="51477">
                  <c:v>0.65513664351851852</c:v>
                </c:pt>
                <c:pt idx="51478">
                  <c:v>0.65513781250000003</c:v>
                </c:pt>
                <c:pt idx="51479">
                  <c:v>0.65513895833333335</c:v>
                </c:pt>
                <c:pt idx="51480">
                  <c:v>0.65514011574074071</c:v>
                </c:pt>
                <c:pt idx="51481">
                  <c:v>0.65514127314814807</c:v>
                </c:pt>
                <c:pt idx="51482">
                  <c:v>0.65514243055555554</c:v>
                </c:pt>
                <c:pt idx="51483">
                  <c:v>0.65514376157407406</c:v>
                </c:pt>
                <c:pt idx="51484">
                  <c:v>0.65514613425925927</c:v>
                </c:pt>
                <c:pt idx="51485">
                  <c:v>0.65514635416666667</c:v>
                </c:pt>
                <c:pt idx="51486">
                  <c:v>0.6551470601851852</c:v>
                </c:pt>
                <c:pt idx="51487">
                  <c:v>0.65514956018518522</c:v>
                </c:pt>
                <c:pt idx="51488">
                  <c:v>0.65514972222222223</c:v>
                </c:pt>
                <c:pt idx="51489">
                  <c:v>0.65515059027777778</c:v>
                </c:pt>
                <c:pt idx="51490">
                  <c:v>0.65515197916666668</c:v>
                </c:pt>
                <c:pt idx="51491">
                  <c:v>0.65515314814814818</c:v>
                </c:pt>
                <c:pt idx="51492">
                  <c:v>0.65515406249999997</c:v>
                </c:pt>
                <c:pt idx="51493">
                  <c:v>0.65515533564814821</c:v>
                </c:pt>
                <c:pt idx="51494">
                  <c:v>0.65515631944444441</c:v>
                </c:pt>
                <c:pt idx="51495">
                  <c:v>0.65515747685185188</c:v>
                </c:pt>
                <c:pt idx="51496">
                  <c:v>0.65515863425925924</c:v>
                </c:pt>
                <c:pt idx="51497">
                  <c:v>0.6551597916666666</c:v>
                </c:pt>
                <c:pt idx="51498">
                  <c:v>0.65516093750000004</c:v>
                </c:pt>
                <c:pt idx="51499">
                  <c:v>0.65516210648148154</c:v>
                </c:pt>
                <c:pt idx="51500">
                  <c:v>0.6551632638888889</c:v>
                </c:pt>
                <c:pt idx="51501">
                  <c:v>0.65516442129629626</c:v>
                </c:pt>
                <c:pt idx="51502">
                  <c:v>0.65516557870370362</c:v>
                </c:pt>
                <c:pt idx="51503">
                  <c:v>0.65516673611111109</c:v>
                </c:pt>
                <c:pt idx="51504">
                  <c:v>0.65516864583333334</c:v>
                </c:pt>
                <c:pt idx="51505">
                  <c:v>0.65516981481481484</c:v>
                </c:pt>
                <c:pt idx="51506">
                  <c:v>0.65517031249999991</c:v>
                </c:pt>
                <c:pt idx="51507">
                  <c:v>0.65517160879629621</c:v>
                </c:pt>
                <c:pt idx="51508">
                  <c:v>0.65517315972222223</c:v>
                </c:pt>
                <c:pt idx="51509">
                  <c:v>0.65517372685185182</c:v>
                </c:pt>
                <c:pt idx="51510">
                  <c:v>0.65517628472222222</c:v>
                </c:pt>
                <c:pt idx="51511">
                  <c:v>0.6551767824074074</c:v>
                </c:pt>
                <c:pt idx="51512">
                  <c:v>0.65517738425925931</c:v>
                </c:pt>
                <c:pt idx="51513">
                  <c:v>0.65517957175925923</c:v>
                </c:pt>
                <c:pt idx="51514">
                  <c:v>0.65517980324074077</c:v>
                </c:pt>
                <c:pt idx="51515">
                  <c:v>0.65518100694444448</c:v>
                </c:pt>
                <c:pt idx="51516">
                  <c:v>0.65518313657407401</c:v>
                </c:pt>
                <c:pt idx="51517">
                  <c:v>0.6551832291666666</c:v>
                </c:pt>
                <c:pt idx="51518">
                  <c:v>0.65518409722222226</c:v>
                </c:pt>
                <c:pt idx="51519">
                  <c:v>0.65518525462962962</c:v>
                </c:pt>
                <c:pt idx="51520">
                  <c:v>0.65518641203703698</c:v>
                </c:pt>
                <c:pt idx="51521">
                  <c:v>0.65518756944444445</c:v>
                </c:pt>
                <c:pt idx="51522">
                  <c:v>0.65518873842592595</c:v>
                </c:pt>
                <c:pt idx="51523">
                  <c:v>0.65518988425925928</c:v>
                </c:pt>
                <c:pt idx="51524">
                  <c:v>0.65519104166666664</c:v>
                </c:pt>
                <c:pt idx="51525">
                  <c:v>0.65519219907407411</c:v>
                </c:pt>
                <c:pt idx="51526">
                  <c:v>0.65519335648148147</c:v>
                </c:pt>
                <c:pt idx="51527">
                  <c:v>0.65519451388888883</c:v>
                </c:pt>
                <c:pt idx="51528">
                  <c:v>0.65519615740740733</c:v>
                </c:pt>
                <c:pt idx="51529">
                  <c:v>0.65519717592592597</c:v>
                </c:pt>
                <c:pt idx="51530">
                  <c:v>0.65519831018518515</c:v>
                </c:pt>
                <c:pt idx="51531">
                  <c:v>0.65520070601851854</c:v>
                </c:pt>
                <c:pt idx="51532">
                  <c:v>0.65520196759259253</c:v>
                </c:pt>
                <c:pt idx="51533">
                  <c:v>0.65520297453703702</c:v>
                </c:pt>
                <c:pt idx="51534">
                  <c:v>0.65520469907407408</c:v>
                </c:pt>
                <c:pt idx="51535">
                  <c:v>0.65520525462962964</c:v>
                </c:pt>
                <c:pt idx="51536">
                  <c:v>0.65520642361111114</c:v>
                </c:pt>
                <c:pt idx="51537">
                  <c:v>0.65520756944444447</c:v>
                </c:pt>
                <c:pt idx="51538">
                  <c:v>0.65520872685185183</c:v>
                </c:pt>
                <c:pt idx="51539">
                  <c:v>0.65520988425925919</c:v>
                </c:pt>
                <c:pt idx="51540">
                  <c:v>0.65521104166666666</c:v>
                </c:pt>
                <c:pt idx="51541">
                  <c:v>0.65521219907407413</c:v>
                </c:pt>
                <c:pt idx="51542">
                  <c:v>0.65521334490740735</c:v>
                </c:pt>
                <c:pt idx="51543">
                  <c:v>0.65521451388888885</c:v>
                </c:pt>
                <c:pt idx="51544">
                  <c:v>0.65521567129629632</c:v>
                </c:pt>
                <c:pt idx="51545">
                  <c:v>0.65521706018518522</c:v>
                </c:pt>
                <c:pt idx="51546">
                  <c:v>0.6552182523148149</c:v>
                </c:pt>
                <c:pt idx="51547">
                  <c:v>0.65521979166666666</c:v>
                </c:pt>
                <c:pt idx="51548">
                  <c:v>0.65522100694444441</c:v>
                </c:pt>
                <c:pt idx="51549">
                  <c:v>0.65522149305555555</c:v>
                </c:pt>
                <c:pt idx="51550">
                  <c:v>0.65522439814814815</c:v>
                </c:pt>
                <c:pt idx="51551">
                  <c:v>0.65522472222222217</c:v>
                </c:pt>
                <c:pt idx="51552">
                  <c:v>0.65522513888888889</c:v>
                </c:pt>
                <c:pt idx="51553">
                  <c:v>0.65522664351851856</c:v>
                </c:pt>
                <c:pt idx="51554">
                  <c:v>0.65522752314814814</c:v>
                </c:pt>
                <c:pt idx="51555">
                  <c:v>0.65522840277777772</c:v>
                </c:pt>
                <c:pt idx="51556">
                  <c:v>0.65522954861111105</c:v>
                </c:pt>
                <c:pt idx="51557">
                  <c:v>0.65523071759259266</c:v>
                </c:pt>
                <c:pt idx="51558">
                  <c:v>0.65523187500000002</c:v>
                </c:pt>
                <c:pt idx="51559">
                  <c:v>0.65523303240740738</c:v>
                </c:pt>
                <c:pt idx="51560">
                  <c:v>0.65523418981481474</c:v>
                </c:pt>
                <c:pt idx="51561">
                  <c:v>0.65523534722222221</c:v>
                </c:pt>
                <c:pt idx="51562">
                  <c:v>0.65523650462962968</c:v>
                </c:pt>
                <c:pt idx="51563">
                  <c:v>0.65523766203703704</c:v>
                </c:pt>
                <c:pt idx="51564">
                  <c:v>0.6552388194444444</c:v>
                </c:pt>
                <c:pt idx="51565">
                  <c:v>0.65524181712962959</c:v>
                </c:pt>
                <c:pt idx="51566">
                  <c:v>0.65524203703703698</c:v>
                </c:pt>
                <c:pt idx="51567">
                  <c:v>0.65524262731481486</c:v>
                </c:pt>
                <c:pt idx="51568">
                  <c:v>0.65524369212962963</c:v>
                </c:pt>
                <c:pt idx="51569">
                  <c:v>0.6552452314814815</c:v>
                </c:pt>
                <c:pt idx="51570">
                  <c:v>0.65524591435185187</c:v>
                </c:pt>
                <c:pt idx="51571">
                  <c:v>0.65524724537037038</c:v>
                </c:pt>
                <c:pt idx="51572">
                  <c:v>0.65524841435185188</c:v>
                </c:pt>
                <c:pt idx="51573">
                  <c:v>0.65524944444444444</c:v>
                </c:pt>
                <c:pt idx="51574">
                  <c:v>0.65525064814814815</c:v>
                </c:pt>
                <c:pt idx="51575">
                  <c:v>0.65525166666666668</c:v>
                </c:pt>
                <c:pt idx="51576">
                  <c:v>0.65525270833333338</c:v>
                </c:pt>
                <c:pt idx="51577">
                  <c:v>0.65525386574074074</c:v>
                </c:pt>
                <c:pt idx="51578">
                  <c:v>0.6552550231481481</c:v>
                </c:pt>
                <c:pt idx="51579">
                  <c:v>0.65525618055555557</c:v>
                </c:pt>
                <c:pt idx="51580">
                  <c:v>0.65525733796296293</c:v>
                </c:pt>
                <c:pt idx="51581">
                  <c:v>0.6552584953703704</c:v>
                </c:pt>
                <c:pt idx="51582">
                  <c:v>0.65525965277777776</c:v>
                </c:pt>
                <c:pt idx="51583">
                  <c:v>0.65526081018518523</c:v>
                </c:pt>
                <c:pt idx="51584">
                  <c:v>0.65526196759259259</c:v>
                </c:pt>
                <c:pt idx="51585">
                  <c:v>0.65526312499999995</c:v>
                </c:pt>
                <c:pt idx="51586">
                  <c:v>0.65526436342592598</c:v>
                </c:pt>
                <c:pt idx="51587">
                  <c:v>0.65526671296296302</c:v>
                </c:pt>
                <c:pt idx="51588">
                  <c:v>0.65526704861111107</c:v>
                </c:pt>
                <c:pt idx="51589">
                  <c:v>0.65526788194444441</c:v>
                </c:pt>
                <c:pt idx="51590">
                  <c:v>0.65527018518518521</c:v>
                </c:pt>
                <c:pt idx="51591">
                  <c:v>0.65527057870370364</c:v>
                </c:pt>
                <c:pt idx="51592">
                  <c:v>0.65527148148148151</c:v>
                </c:pt>
                <c:pt idx="51593">
                  <c:v>0.65527354166666663</c:v>
                </c:pt>
                <c:pt idx="51594">
                  <c:v>0.65527400462962959</c:v>
                </c:pt>
                <c:pt idx="51595">
                  <c:v>0.65527478009259266</c:v>
                </c:pt>
                <c:pt idx="51596">
                  <c:v>0.6552770370370371</c:v>
                </c:pt>
                <c:pt idx="51597">
                  <c:v>0.6552771296296297</c:v>
                </c:pt>
                <c:pt idx="51598">
                  <c:v>0.65527817129629629</c:v>
                </c:pt>
                <c:pt idx="51599">
                  <c:v>0.65527932870370365</c:v>
                </c:pt>
                <c:pt idx="51600">
                  <c:v>0.65528048611111112</c:v>
                </c:pt>
                <c:pt idx="51601">
                  <c:v>0.65528164351851859</c:v>
                </c:pt>
                <c:pt idx="51602">
                  <c:v>0.65528280092592595</c:v>
                </c:pt>
                <c:pt idx="51603">
                  <c:v>0.65528395833333331</c:v>
                </c:pt>
                <c:pt idx="51604">
                  <c:v>0.65528511574074066</c:v>
                </c:pt>
                <c:pt idx="51605">
                  <c:v>0.65528627314814814</c:v>
                </c:pt>
                <c:pt idx="51606">
                  <c:v>0.65528743055555561</c:v>
                </c:pt>
                <c:pt idx="51607">
                  <c:v>0.65528858796296297</c:v>
                </c:pt>
                <c:pt idx="51608">
                  <c:v>0.65529004629629628</c:v>
                </c:pt>
                <c:pt idx="51609">
                  <c:v>0.6552915972222223</c:v>
                </c:pt>
                <c:pt idx="51610">
                  <c:v>0.65529221064814813</c:v>
                </c:pt>
                <c:pt idx="51611">
                  <c:v>0.65529322916666666</c:v>
                </c:pt>
                <c:pt idx="51612">
                  <c:v>0.65529461805555556</c:v>
                </c:pt>
                <c:pt idx="51613">
                  <c:v>0.65529556712962955</c:v>
                </c:pt>
                <c:pt idx="51614">
                  <c:v>0.65529701388888884</c:v>
                </c:pt>
                <c:pt idx="51615">
                  <c:v>0.65529809027777774</c:v>
                </c:pt>
                <c:pt idx="51616">
                  <c:v>0.65529900462962964</c:v>
                </c:pt>
                <c:pt idx="51617">
                  <c:v>0.655300162037037</c:v>
                </c:pt>
                <c:pt idx="51618">
                  <c:v>0.65530131944444447</c:v>
                </c:pt>
                <c:pt idx="51619">
                  <c:v>0.65530247685185183</c:v>
                </c:pt>
                <c:pt idx="51620">
                  <c:v>0.65530365740740737</c:v>
                </c:pt>
                <c:pt idx="51621">
                  <c:v>0.65530479166666666</c:v>
                </c:pt>
                <c:pt idx="51622">
                  <c:v>0.65530594907407413</c:v>
                </c:pt>
                <c:pt idx="51623">
                  <c:v>0.65530710648148149</c:v>
                </c:pt>
                <c:pt idx="51624">
                  <c:v>0.65530826388888885</c:v>
                </c:pt>
                <c:pt idx="51625">
                  <c:v>0.65530942129629621</c:v>
                </c:pt>
                <c:pt idx="51626">
                  <c:v>0.65531060185185186</c:v>
                </c:pt>
                <c:pt idx="51627">
                  <c:v>0.65531226851851854</c:v>
                </c:pt>
                <c:pt idx="51628">
                  <c:v>0.6553133333333333</c:v>
                </c:pt>
                <c:pt idx="51629">
                  <c:v>0.65531427083333327</c:v>
                </c:pt>
                <c:pt idx="51630">
                  <c:v>0.65531572916666669</c:v>
                </c:pt>
                <c:pt idx="51631">
                  <c:v>0.65531646990740744</c:v>
                </c:pt>
                <c:pt idx="51632">
                  <c:v>0.65531804398148152</c:v>
                </c:pt>
                <c:pt idx="51633">
                  <c:v>0.65531954861111108</c:v>
                </c:pt>
                <c:pt idx="51634">
                  <c:v>0.65531989583333339</c:v>
                </c:pt>
                <c:pt idx="51635">
                  <c:v>0.65532099537037036</c:v>
                </c:pt>
                <c:pt idx="51636">
                  <c:v>0.65532215277777783</c:v>
                </c:pt>
                <c:pt idx="51637">
                  <c:v>0.65532331018518519</c:v>
                </c:pt>
                <c:pt idx="51638">
                  <c:v>0.65532446759259255</c:v>
                </c:pt>
                <c:pt idx="51639">
                  <c:v>0.65532562500000002</c:v>
                </c:pt>
                <c:pt idx="51640">
                  <c:v>0.65532678240740738</c:v>
                </c:pt>
                <c:pt idx="51641">
                  <c:v>0.65532792824074071</c:v>
                </c:pt>
                <c:pt idx="51642">
                  <c:v>0.65532909722222221</c:v>
                </c:pt>
                <c:pt idx="51643">
                  <c:v>0.65533025462962957</c:v>
                </c:pt>
                <c:pt idx="51644">
                  <c:v>0.65533141203703704</c:v>
                </c:pt>
                <c:pt idx="51645">
                  <c:v>0.65533391203703706</c:v>
                </c:pt>
                <c:pt idx="51646">
                  <c:v>0.65533495370370376</c:v>
                </c:pt>
                <c:pt idx="51647">
                  <c:v>0.6553352546296296</c:v>
                </c:pt>
                <c:pt idx="51648">
                  <c:v>0.65533611111111112</c:v>
                </c:pt>
                <c:pt idx="51649">
                  <c:v>0.65533798611111105</c:v>
                </c:pt>
                <c:pt idx="51650">
                  <c:v>0.65533859953703699</c:v>
                </c:pt>
                <c:pt idx="51651">
                  <c:v>0.6553398958333333</c:v>
                </c:pt>
                <c:pt idx="51652">
                  <c:v>0.65534111111111115</c:v>
                </c:pt>
                <c:pt idx="51653">
                  <c:v>0.65534190972222217</c:v>
                </c:pt>
                <c:pt idx="51654">
                  <c:v>0.65534321759259262</c:v>
                </c:pt>
                <c:pt idx="51655">
                  <c:v>0.65534432870370374</c:v>
                </c:pt>
                <c:pt idx="51656">
                  <c:v>0.65534530092592591</c:v>
                </c:pt>
                <c:pt idx="51657">
                  <c:v>0.65534646990740741</c:v>
                </c:pt>
                <c:pt idx="51658">
                  <c:v>0.65534761574074074</c:v>
                </c:pt>
                <c:pt idx="51659">
                  <c:v>0.65534878472222224</c:v>
                </c:pt>
                <c:pt idx="51660">
                  <c:v>0.65534993055555557</c:v>
                </c:pt>
                <c:pt idx="51661">
                  <c:v>0.65535136574074071</c:v>
                </c:pt>
                <c:pt idx="51662">
                  <c:v>0.65535223379629626</c:v>
                </c:pt>
                <c:pt idx="51663">
                  <c:v>0.65535340277777776</c:v>
                </c:pt>
                <c:pt idx="51664">
                  <c:v>0.65535456018518512</c:v>
                </c:pt>
                <c:pt idx="51665">
                  <c:v>0.65535571759259259</c:v>
                </c:pt>
                <c:pt idx="51666">
                  <c:v>0.65535718749999994</c:v>
                </c:pt>
                <c:pt idx="51667">
                  <c:v>0.65535846064814807</c:v>
                </c:pt>
                <c:pt idx="51668">
                  <c:v>0.65535994212962967</c:v>
                </c:pt>
                <c:pt idx="51669">
                  <c:v>0.65536059027777771</c:v>
                </c:pt>
                <c:pt idx="51670">
                  <c:v>0.65536211805555555</c:v>
                </c:pt>
                <c:pt idx="51671">
                  <c:v>0.65536313657407408</c:v>
                </c:pt>
                <c:pt idx="51672">
                  <c:v>0.655363900462963</c:v>
                </c:pt>
                <c:pt idx="51673">
                  <c:v>0.65536575231481486</c:v>
                </c:pt>
                <c:pt idx="51674">
                  <c:v>0.65536685185185184</c:v>
                </c:pt>
                <c:pt idx="51675">
                  <c:v>0.65536729166666663</c:v>
                </c:pt>
                <c:pt idx="51676">
                  <c:v>0.6553684490740741</c:v>
                </c:pt>
                <c:pt idx="51677">
                  <c:v>0.65536960648148146</c:v>
                </c:pt>
                <c:pt idx="51678">
                  <c:v>0.65537076388888893</c:v>
                </c:pt>
                <c:pt idx="51679">
                  <c:v>0.65537193287037043</c:v>
                </c:pt>
                <c:pt idx="51680">
                  <c:v>0.65537307870370365</c:v>
                </c:pt>
                <c:pt idx="51681">
                  <c:v>0.65537423611111112</c:v>
                </c:pt>
                <c:pt idx="51682">
                  <c:v>0.65537539351851848</c:v>
                </c:pt>
                <c:pt idx="51683">
                  <c:v>0.65537655092592595</c:v>
                </c:pt>
                <c:pt idx="51684">
                  <c:v>0.65537770833333331</c:v>
                </c:pt>
                <c:pt idx="51685">
                  <c:v>0.65537968749999997</c:v>
                </c:pt>
                <c:pt idx="51686">
                  <c:v>0.65538076388888888</c:v>
                </c:pt>
                <c:pt idx="51687">
                  <c:v>0.65538166666666664</c:v>
                </c:pt>
                <c:pt idx="51688">
                  <c:v>0.65538288194444438</c:v>
                </c:pt>
                <c:pt idx="51689">
                  <c:v>0.65538403935185185</c:v>
                </c:pt>
                <c:pt idx="51690">
                  <c:v>0.65538474537037039</c:v>
                </c:pt>
                <c:pt idx="51691">
                  <c:v>0.65538687500000004</c:v>
                </c:pt>
                <c:pt idx="51692">
                  <c:v>0.65538739583333327</c:v>
                </c:pt>
                <c:pt idx="51693">
                  <c:v>0.65539005787037041</c:v>
                </c:pt>
                <c:pt idx="51694">
                  <c:v>0.65539108796296297</c:v>
                </c:pt>
                <c:pt idx="51695">
                  <c:v>0.65539203703703708</c:v>
                </c:pt>
                <c:pt idx="51696">
                  <c:v>0.65539319444444444</c:v>
                </c:pt>
                <c:pt idx="51697">
                  <c:v>0.65539435185185191</c:v>
                </c:pt>
                <c:pt idx="51698">
                  <c:v>0.65539549768518524</c:v>
                </c:pt>
                <c:pt idx="51699">
                  <c:v>0.65539666666666663</c:v>
                </c:pt>
                <c:pt idx="51700">
                  <c:v>0.6553978240740741</c:v>
                </c:pt>
                <c:pt idx="51701">
                  <c:v>0.65539898148148146</c:v>
                </c:pt>
                <c:pt idx="51702">
                  <c:v>0.65540013888888893</c:v>
                </c:pt>
                <c:pt idx="51703">
                  <c:v>0.65540129629629629</c:v>
                </c:pt>
                <c:pt idx="51704">
                  <c:v>0.65540245370370365</c:v>
                </c:pt>
                <c:pt idx="51705">
                  <c:v>0.65540440972222225</c:v>
                </c:pt>
                <c:pt idx="51706">
                  <c:v>0.65540568287037038</c:v>
                </c:pt>
                <c:pt idx="51707">
                  <c:v>0.65540607638888893</c:v>
                </c:pt>
                <c:pt idx="51708">
                  <c:v>0.65540793981481482</c:v>
                </c:pt>
                <c:pt idx="51709">
                  <c:v>0.65540918981481477</c:v>
                </c:pt>
                <c:pt idx="51710">
                  <c:v>0.65540943287037035</c:v>
                </c:pt>
                <c:pt idx="51711">
                  <c:v>0.65541194444444439</c:v>
                </c:pt>
                <c:pt idx="51712">
                  <c:v>0.65541326388888888</c:v>
                </c:pt>
                <c:pt idx="51713">
                  <c:v>0.65541437499999999</c:v>
                </c:pt>
                <c:pt idx="51714">
                  <c:v>0.65541563657407409</c:v>
                </c:pt>
                <c:pt idx="51715">
                  <c:v>0.65541668981481482</c:v>
                </c:pt>
                <c:pt idx="51716">
                  <c:v>0.65541784722222218</c:v>
                </c:pt>
                <c:pt idx="51717">
                  <c:v>0.65541899305555562</c:v>
                </c:pt>
                <c:pt idx="51718">
                  <c:v>0.65542016203703712</c:v>
                </c:pt>
                <c:pt idx="51719">
                  <c:v>0.65542131944444448</c:v>
                </c:pt>
                <c:pt idx="51720">
                  <c:v>0.65542247685185184</c:v>
                </c:pt>
                <c:pt idx="51721">
                  <c:v>0.65542362268518517</c:v>
                </c:pt>
                <c:pt idx="51722">
                  <c:v>0.65542479166666667</c:v>
                </c:pt>
                <c:pt idx="51723">
                  <c:v>0.65542796296296302</c:v>
                </c:pt>
                <c:pt idx="51724">
                  <c:v>0.65542842592592598</c:v>
                </c:pt>
                <c:pt idx="51725">
                  <c:v>0.65543005787037034</c:v>
                </c:pt>
                <c:pt idx="51726">
                  <c:v>0.6554316550925926</c:v>
                </c:pt>
                <c:pt idx="51727">
                  <c:v>0.65543195601851856</c:v>
                </c:pt>
                <c:pt idx="51728">
                  <c:v>0.65543409722222223</c:v>
                </c:pt>
                <c:pt idx="51729">
                  <c:v>0.65543483796296298</c:v>
                </c:pt>
                <c:pt idx="51730">
                  <c:v>0.65543531249999998</c:v>
                </c:pt>
                <c:pt idx="51731">
                  <c:v>0.6554368055555555</c:v>
                </c:pt>
                <c:pt idx="51732">
                  <c:v>0.65543895833333332</c:v>
                </c:pt>
                <c:pt idx="51733">
                  <c:v>0.65543929398148149</c:v>
                </c:pt>
                <c:pt idx="51734">
                  <c:v>0.65543988425925925</c:v>
                </c:pt>
                <c:pt idx="51735">
                  <c:v>0.65544104166666661</c:v>
                </c:pt>
                <c:pt idx="51736">
                  <c:v>0.65544219907407408</c:v>
                </c:pt>
                <c:pt idx="51737">
                  <c:v>0.65544335648148144</c:v>
                </c:pt>
                <c:pt idx="51738">
                  <c:v>0.65544450231481477</c:v>
                </c:pt>
                <c:pt idx="51739">
                  <c:v>0.65544567129629627</c:v>
                </c:pt>
                <c:pt idx="51740">
                  <c:v>0.65544682870370374</c:v>
                </c:pt>
                <c:pt idx="51741">
                  <c:v>0.6554479861111111</c:v>
                </c:pt>
                <c:pt idx="51742">
                  <c:v>0.65544913194444443</c:v>
                </c:pt>
                <c:pt idx="51743">
                  <c:v>0.65545030092592593</c:v>
                </c:pt>
                <c:pt idx="51744">
                  <c:v>0.65545157407407406</c:v>
                </c:pt>
                <c:pt idx="51745">
                  <c:v>0.65545348379629631</c:v>
                </c:pt>
                <c:pt idx="51746">
                  <c:v>0.65545406250000005</c:v>
                </c:pt>
                <c:pt idx="51747">
                  <c:v>0.65545550925925922</c:v>
                </c:pt>
                <c:pt idx="51748">
                  <c:v>0.65545684027777773</c:v>
                </c:pt>
                <c:pt idx="51749">
                  <c:v>0.65545723379629628</c:v>
                </c:pt>
                <c:pt idx="51750">
                  <c:v>0.65545841435185193</c:v>
                </c:pt>
                <c:pt idx="51751">
                  <c:v>0.65545974537037044</c:v>
                </c:pt>
                <c:pt idx="51752">
                  <c:v>0.65546084490740741</c:v>
                </c:pt>
                <c:pt idx="51753">
                  <c:v>0.65546297453703695</c:v>
                </c:pt>
                <c:pt idx="51754">
                  <c:v>0.65546454861111114</c:v>
                </c:pt>
                <c:pt idx="51755">
                  <c:v>0.65546569444444436</c:v>
                </c:pt>
                <c:pt idx="51756">
                  <c:v>0.6554668402777778</c:v>
                </c:pt>
                <c:pt idx="51757">
                  <c:v>0.6554680092592593</c:v>
                </c:pt>
                <c:pt idx="51758">
                  <c:v>0.65546915509259263</c:v>
                </c:pt>
                <c:pt idx="51759">
                  <c:v>0.65547032407407402</c:v>
                </c:pt>
                <c:pt idx="51760">
                  <c:v>0.65547146990740746</c:v>
                </c:pt>
                <c:pt idx="51761">
                  <c:v>0.65547262731481482</c:v>
                </c:pt>
                <c:pt idx="51762">
                  <c:v>0.65547379629629632</c:v>
                </c:pt>
                <c:pt idx="51763">
                  <c:v>0.65547494212962965</c:v>
                </c:pt>
                <c:pt idx="51764">
                  <c:v>0.65547611111111115</c:v>
                </c:pt>
                <c:pt idx="51765">
                  <c:v>0.65547846064814819</c:v>
                </c:pt>
                <c:pt idx="51766">
                  <c:v>0.65547956018518516</c:v>
                </c:pt>
                <c:pt idx="51767">
                  <c:v>0.65547968749999996</c:v>
                </c:pt>
                <c:pt idx="51768">
                  <c:v>0.65548166666666674</c:v>
                </c:pt>
                <c:pt idx="51769">
                  <c:v>0.65548312499999994</c:v>
                </c:pt>
                <c:pt idx="51770">
                  <c:v>0.65548322916666668</c:v>
                </c:pt>
                <c:pt idx="51771">
                  <c:v>0.65548496527777778</c:v>
                </c:pt>
                <c:pt idx="51772">
                  <c:v>0.65548593750000006</c:v>
                </c:pt>
                <c:pt idx="51773">
                  <c:v>0.65548681712962964</c:v>
                </c:pt>
                <c:pt idx="51774">
                  <c:v>0.65548780092592596</c:v>
                </c:pt>
                <c:pt idx="51775">
                  <c:v>0.65548883101851851</c:v>
                </c:pt>
                <c:pt idx="51776">
                  <c:v>0.65548998842592587</c:v>
                </c:pt>
                <c:pt idx="51777">
                  <c:v>0.65549114583333334</c:v>
                </c:pt>
                <c:pt idx="51778">
                  <c:v>0.65549231481481485</c:v>
                </c:pt>
                <c:pt idx="51779">
                  <c:v>0.65549346064814817</c:v>
                </c:pt>
                <c:pt idx="51780">
                  <c:v>0.65549462962962957</c:v>
                </c:pt>
                <c:pt idx="51781">
                  <c:v>0.65549578703703704</c:v>
                </c:pt>
                <c:pt idx="51782">
                  <c:v>0.65549693287037036</c:v>
                </c:pt>
                <c:pt idx="51783">
                  <c:v>0.65549810185185187</c:v>
                </c:pt>
                <c:pt idx="51784">
                  <c:v>0.65549924768518519</c:v>
                </c:pt>
                <c:pt idx="51785">
                  <c:v>0.65550041666666659</c:v>
                </c:pt>
                <c:pt idx="51786">
                  <c:v>0.65550204861111117</c:v>
                </c:pt>
                <c:pt idx="51787">
                  <c:v>0.655503136574074</c:v>
                </c:pt>
                <c:pt idx="51788">
                  <c:v>0.65550450231481483</c:v>
                </c:pt>
                <c:pt idx="51789">
                  <c:v>0.65550505787037039</c:v>
                </c:pt>
                <c:pt idx="51790">
                  <c:v>0.65550679398148148</c:v>
                </c:pt>
                <c:pt idx="51791">
                  <c:v>0.6555079976851852</c:v>
                </c:pt>
                <c:pt idx="51792">
                  <c:v>0.65550851851851855</c:v>
                </c:pt>
                <c:pt idx="51793">
                  <c:v>0.65551083333333326</c:v>
                </c:pt>
                <c:pt idx="51794">
                  <c:v>0.65551221064814813</c:v>
                </c:pt>
                <c:pt idx="51795">
                  <c:v>0.65551320601851848</c:v>
                </c:pt>
                <c:pt idx="51796">
                  <c:v>0.65551435185185192</c:v>
                </c:pt>
                <c:pt idx="51797">
                  <c:v>0.65551552083333331</c:v>
                </c:pt>
                <c:pt idx="51798">
                  <c:v>0.65551666666666664</c:v>
                </c:pt>
                <c:pt idx="51799">
                  <c:v>0.65551783564814814</c:v>
                </c:pt>
                <c:pt idx="51800">
                  <c:v>0.65551899305555561</c:v>
                </c:pt>
                <c:pt idx="51801">
                  <c:v>0.65552031249999998</c:v>
                </c:pt>
                <c:pt idx="51802">
                  <c:v>0.65552130787037033</c:v>
                </c:pt>
                <c:pt idx="51803">
                  <c:v>0.6555224652777778</c:v>
                </c:pt>
                <c:pt idx="51804">
                  <c:v>0.65552362268518516</c:v>
                </c:pt>
                <c:pt idx="51805">
                  <c:v>0.65552490740740743</c:v>
                </c:pt>
                <c:pt idx="51806">
                  <c:v>0.65552745370370369</c:v>
                </c:pt>
                <c:pt idx="51807">
                  <c:v>0.65552895833333336</c:v>
                </c:pt>
                <c:pt idx="51808">
                  <c:v>0.65552998842592591</c:v>
                </c:pt>
                <c:pt idx="51809">
                  <c:v>0.65553189814814816</c:v>
                </c:pt>
                <c:pt idx="51810">
                  <c:v>0.65553240740740737</c:v>
                </c:pt>
                <c:pt idx="51811">
                  <c:v>0.65553310185185187</c:v>
                </c:pt>
                <c:pt idx="51812">
                  <c:v>0.65553467592592596</c:v>
                </c:pt>
                <c:pt idx="51813">
                  <c:v>0.65553540509259256</c:v>
                </c:pt>
                <c:pt idx="51814">
                  <c:v>0.65553657407407406</c:v>
                </c:pt>
                <c:pt idx="51815">
                  <c:v>0.65553771990740739</c:v>
                </c:pt>
                <c:pt idx="51816">
                  <c:v>0.65553887731481486</c:v>
                </c:pt>
                <c:pt idx="51817">
                  <c:v>0.65554003472222222</c:v>
                </c:pt>
                <c:pt idx="51818">
                  <c:v>0.65554119212962958</c:v>
                </c:pt>
                <c:pt idx="51819">
                  <c:v>0.65554234953703705</c:v>
                </c:pt>
                <c:pt idx="51820">
                  <c:v>0.65554351851851855</c:v>
                </c:pt>
                <c:pt idx="51821">
                  <c:v>0.65554467592592591</c:v>
                </c:pt>
                <c:pt idx="51822">
                  <c:v>0.65554581018518521</c:v>
                </c:pt>
                <c:pt idx="51823">
                  <c:v>0.65554732638888891</c:v>
                </c:pt>
                <c:pt idx="51824">
                  <c:v>0.65554888888888885</c:v>
                </c:pt>
                <c:pt idx="51825">
                  <c:v>0.65555004629629632</c:v>
                </c:pt>
                <c:pt idx="51826">
                  <c:v>0.65555053240740735</c:v>
                </c:pt>
                <c:pt idx="51827">
                  <c:v>0.65555221064814817</c:v>
                </c:pt>
                <c:pt idx="51828">
                  <c:v>0.6555530092592593</c:v>
                </c:pt>
                <c:pt idx="51829">
                  <c:v>0.65555393518518523</c:v>
                </c:pt>
                <c:pt idx="51830">
                  <c:v>0.65555506944444442</c:v>
                </c:pt>
                <c:pt idx="51831">
                  <c:v>0.65555623842592592</c:v>
                </c:pt>
                <c:pt idx="51832">
                  <c:v>0.65555739583333328</c:v>
                </c:pt>
                <c:pt idx="51833">
                  <c:v>0.65555855324074075</c:v>
                </c:pt>
                <c:pt idx="51834">
                  <c:v>0.65555971064814811</c:v>
                </c:pt>
                <c:pt idx="51835">
                  <c:v>0.65556086805555558</c:v>
                </c:pt>
                <c:pt idx="51836">
                  <c:v>0.65556202546296294</c:v>
                </c:pt>
                <c:pt idx="51837">
                  <c:v>0.65556318287037041</c:v>
                </c:pt>
                <c:pt idx="51838">
                  <c:v>0.65556434027777777</c:v>
                </c:pt>
                <c:pt idx="51839">
                  <c:v>0.65556549768518513</c:v>
                </c:pt>
                <c:pt idx="51840">
                  <c:v>0.65556685185185193</c:v>
                </c:pt>
                <c:pt idx="51841">
                  <c:v>0.6555680787037037</c:v>
                </c:pt>
                <c:pt idx="51842">
                  <c:v>0.65556928240740742</c:v>
                </c:pt>
                <c:pt idx="51843">
                  <c:v>0.65557031249999997</c:v>
                </c:pt>
                <c:pt idx="51844">
                  <c:v>0.65557218750000001</c:v>
                </c:pt>
                <c:pt idx="51845">
                  <c:v>0.65557339120370373</c:v>
                </c:pt>
                <c:pt idx="51846">
                  <c:v>0.65557395833333332</c:v>
                </c:pt>
                <c:pt idx="51847">
                  <c:v>0.65557524305555559</c:v>
                </c:pt>
                <c:pt idx="51848">
                  <c:v>0.6555765740740741</c:v>
                </c:pt>
                <c:pt idx="51849">
                  <c:v>0.65557707175925917</c:v>
                </c:pt>
                <c:pt idx="51850">
                  <c:v>0.65557822916666675</c:v>
                </c:pt>
                <c:pt idx="51851">
                  <c:v>0.65557938657407411</c:v>
                </c:pt>
                <c:pt idx="51852">
                  <c:v>0.65558054398148147</c:v>
                </c:pt>
                <c:pt idx="51853">
                  <c:v>0.65558170138888883</c:v>
                </c:pt>
                <c:pt idx="51854">
                  <c:v>0.6555828587962963</c:v>
                </c:pt>
                <c:pt idx="51855">
                  <c:v>0.65558400462962962</c:v>
                </c:pt>
                <c:pt idx="51856">
                  <c:v>0.65558517361111113</c:v>
                </c:pt>
                <c:pt idx="51857">
                  <c:v>0.65558631944444445</c:v>
                </c:pt>
                <c:pt idx="51858">
                  <c:v>0.65558749999999999</c:v>
                </c:pt>
                <c:pt idx="51859">
                  <c:v>0.65558891203703706</c:v>
                </c:pt>
                <c:pt idx="51860">
                  <c:v>0.655590474537037</c:v>
                </c:pt>
                <c:pt idx="51861">
                  <c:v>0.65559098379629632</c:v>
                </c:pt>
                <c:pt idx="51862">
                  <c:v>0.65559339120370375</c:v>
                </c:pt>
                <c:pt idx="51863">
                  <c:v>0.65559452546296293</c:v>
                </c:pt>
                <c:pt idx="51864">
                  <c:v>0.65559468750000005</c:v>
                </c:pt>
                <c:pt idx="51865">
                  <c:v>0.65559677083333334</c:v>
                </c:pt>
                <c:pt idx="51866">
                  <c:v>0.65559798611111109</c:v>
                </c:pt>
                <c:pt idx="51867">
                  <c:v>0.65559821759259262</c:v>
                </c:pt>
                <c:pt idx="51868">
                  <c:v>0.65559920138888894</c:v>
                </c:pt>
                <c:pt idx="51869">
                  <c:v>0.65560087962962965</c:v>
                </c:pt>
                <c:pt idx="51870">
                  <c:v>0.65560137731481483</c:v>
                </c:pt>
                <c:pt idx="51871">
                  <c:v>0.65560253472222219</c:v>
                </c:pt>
                <c:pt idx="51872">
                  <c:v>0.65560368055555562</c:v>
                </c:pt>
                <c:pt idx="51873">
                  <c:v>0.65560484953703702</c:v>
                </c:pt>
                <c:pt idx="51874">
                  <c:v>0.65560600694444437</c:v>
                </c:pt>
                <c:pt idx="51875">
                  <c:v>0.65560716435185185</c:v>
                </c:pt>
                <c:pt idx="51876">
                  <c:v>0.65560848379629622</c:v>
                </c:pt>
                <c:pt idx="51877">
                  <c:v>0.65560947916666668</c:v>
                </c:pt>
                <c:pt idx="51878">
                  <c:v>0.65561063657407403</c:v>
                </c:pt>
                <c:pt idx="51879">
                  <c:v>0.65561179398148139</c:v>
                </c:pt>
                <c:pt idx="51880">
                  <c:v>0.6556130902777777</c:v>
                </c:pt>
                <c:pt idx="51881">
                  <c:v>0.65561586805555561</c:v>
                </c:pt>
                <c:pt idx="51882">
                  <c:v>0.65561603009259262</c:v>
                </c:pt>
                <c:pt idx="51883">
                  <c:v>0.65561685185185192</c:v>
                </c:pt>
                <c:pt idx="51884">
                  <c:v>0.65561910879629637</c:v>
                </c:pt>
                <c:pt idx="51885">
                  <c:v>0.65561945601851856</c:v>
                </c:pt>
                <c:pt idx="51886">
                  <c:v>0.65561989583333335</c:v>
                </c:pt>
                <c:pt idx="51887">
                  <c:v>0.65562179398148146</c:v>
                </c:pt>
                <c:pt idx="51888">
                  <c:v>0.65562349537037035</c:v>
                </c:pt>
                <c:pt idx="51889">
                  <c:v>0.65562458333333329</c:v>
                </c:pt>
                <c:pt idx="51890">
                  <c:v>0.65562574074074076</c:v>
                </c:pt>
                <c:pt idx="51891">
                  <c:v>0.65562689814814812</c:v>
                </c:pt>
                <c:pt idx="51892">
                  <c:v>0.65562805555555559</c:v>
                </c:pt>
                <c:pt idx="51893">
                  <c:v>0.65562920138888892</c:v>
                </c:pt>
                <c:pt idx="51894">
                  <c:v>0.65563037037037042</c:v>
                </c:pt>
                <c:pt idx="51895">
                  <c:v>0.65563151620370375</c:v>
                </c:pt>
                <c:pt idx="51896">
                  <c:v>0.65563268518518514</c:v>
                </c:pt>
                <c:pt idx="51897">
                  <c:v>0.65563384259259261</c:v>
                </c:pt>
                <c:pt idx="51898">
                  <c:v>0.65563499999999997</c:v>
                </c:pt>
                <c:pt idx="51899">
                  <c:v>0.65563618055555561</c:v>
                </c:pt>
                <c:pt idx="51900">
                  <c:v>0.65563822916666659</c:v>
                </c:pt>
                <c:pt idx="51901">
                  <c:v>0.65563978009259261</c:v>
                </c:pt>
                <c:pt idx="51902">
                  <c:v>0.65564093749999997</c:v>
                </c:pt>
                <c:pt idx="51903">
                  <c:v>0.65564223379629627</c:v>
                </c:pt>
                <c:pt idx="51904">
                  <c:v>0.65564341435185181</c:v>
                </c:pt>
                <c:pt idx="51905">
                  <c:v>0.65564497685185186</c:v>
                </c:pt>
                <c:pt idx="51906">
                  <c:v>0.65564601851851856</c:v>
                </c:pt>
                <c:pt idx="51907">
                  <c:v>0.65564729166666669</c:v>
                </c:pt>
                <c:pt idx="51908">
                  <c:v>0.65564788194444446</c:v>
                </c:pt>
                <c:pt idx="51909">
                  <c:v>0.65564902777777778</c:v>
                </c:pt>
                <c:pt idx="51910">
                  <c:v>0.65565019675925928</c:v>
                </c:pt>
                <c:pt idx="51911">
                  <c:v>0.65565135416666664</c:v>
                </c:pt>
                <c:pt idx="51912">
                  <c:v>0.65565251157407411</c:v>
                </c:pt>
                <c:pt idx="51913">
                  <c:v>0.65565366898148147</c:v>
                </c:pt>
                <c:pt idx="51914">
                  <c:v>0.65565482638888883</c:v>
                </c:pt>
                <c:pt idx="51915">
                  <c:v>0.6556559837962963</c:v>
                </c:pt>
                <c:pt idx="51916">
                  <c:v>0.65565714120370377</c:v>
                </c:pt>
                <c:pt idx="51917">
                  <c:v>0.65565829861111113</c:v>
                </c:pt>
                <c:pt idx="51918">
                  <c:v>0.65565957175925926</c:v>
                </c:pt>
                <c:pt idx="51919">
                  <c:v>0.65566108796296296</c:v>
                </c:pt>
                <c:pt idx="51920">
                  <c:v>0.65566246527777783</c:v>
                </c:pt>
                <c:pt idx="51921">
                  <c:v>0.65566302083333339</c:v>
                </c:pt>
                <c:pt idx="51922">
                  <c:v>0.65566408564814815</c:v>
                </c:pt>
                <c:pt idx="51923">
                  <c:v>0.65566534722222214</c:v>
                </c:pt>
                <c:pt idx="51924">
                  <c:v>0.65566650462962961</c:v>
                </c:pt>
                <c:pt idx="51925">
                  <c:v>0.65566810185185187</c:v>
                </c:pt>
                <c:pt idx="51926">
                  <c:v>0.65566916666666664</c:v>
                </c:pt>
                <c:pt idx="51927">
                  <c:v>0.65566987268518517</c:v>
                </c:pt>
                <c:pt idx="51928">
                  <c:v>0.65567103009259253</c:v>
                </c:pt>
                <c:pt idx="51929">
                  <c:v>0.6556721875</c:v>
                </c:pt>
                <c:pt idx="51930">
                  <c:v>0.65567334490740747</c:v>
                </c:pt>
                <c:pt idx="51931">
                  <c:v>0.65567450231481483</c:v>
                </c:pt>
                <c:pt idx="51932">
                  <c:v>0.65567565972222219</c:v>
                </c:pt>
                <c:pt idx="51933">
                  <c:v>0.65567681712962966</c:v>
                </c:pt>
                <c:pt idx="51934">
                  <c:v>0.65567797453703702</c:v>
                </c:pt>
                <c:pt idx="51935">
                  <c:v>0.65567913194444449</c:v>
                </c:pt>
                <c:pt idx="51936">
                  <c:v>0.65568028935185185</c:v>
                </c:pt>
                <c:pt idx="51937">
                  <c:v>0.65568156249999998</c:v>
                </c:pt>
                <c:pt idx="51938">
                  <c:v>0.65568465277777777</c:v>
                </c:pt>
                <c:pt idx="51939">
                  <c:v>0.65568490740740737</c:v>
                </c:pt>
                <c:pt idx="51940">
                  <c:v>0.6556857060185185</c:v>
                </c:pt>
                <c:pt idx="51941">
                  <c:v>0.65568664351851857</c:v>
                </c:pt>
                <c:pt idx="51942">
                  <c:v>0.65568855324074071</c:v>
                </c:pt>
                <c:pt idx="51943">
                  <c:v>0.65569138888888889</c:v>
                </c:pt>
                <c:pt idx="51944">
                  <c:v>0.65569214120370367</c:v>
                </c:pt>
                <c:pt idx="51945">
                  <c:v>0.65569325231481479</c:v>
                </c:pt>
                <c:pt idx="51946">
                  <c:v>0.65569440972222226</c:v>
                </c:pt>
                <c:pt idx="51947">
                  <c:v>0.65569557870370365</c:v>
                </c:pt>
                <c:pt idx="51948">
                  <c:v>0.65569672453703709</c:v>
                </c:pt>
                <c:pt idx="51949">
                  <c:v>0.65569788194444445</c:v>
                </c:pt>
                <c:pt idx="51950">
                  <c:v>0.65569905092592595</c:v>
                </c:pt>
                <c:pt idx="51951">
                  <c:v>0.65570019675925928</c:v>
                </c:pt>
                <c:pt idx="51952">
                  <c:v>0.65570136574074067</c:v>
                </c:pt>
                <c:pt idx="51953">
                  <c:v>0.65570251157407411</c:v>
                </c:pt>
                <c:pt idx="51954">
                  <c:v>0.65570366898148147</c:v>
                </c:pt>
                <c:pt idx="51955">
                  <c:v>0.65570493055555557</c:v>
                </c:pt>
                <c:pt idx="51956">
                  <c:v>0.65570650462962965</c:v>
                </c:pt>
                <c:pt idx="51957">
                  <c:v>0.65570768518518519</c:v>
                </c:pt>
                <c:pt idx="51958">
                  <c:v>0.65570829861111113</c:v>
                </c:pt>
                <c:pt idx="51959">
                  <c:v>0.65571060185185182</c:v>
                </c:pt>
                <c:pt idx="51960">
                  <c:v>0.65571082175925932</c:v>
                </c:pt>
                <c:pt idx="51961">
                  <c:v>0.65571179398148149</c:v>
                </c:pt>
                <c:pt idx="51962">
                  <c:v>0.65571361111111115</c:v>
                </c:pt>
                <c:pt idx="51963">
                  <c:v>0.65571418981481477</c:v>
                </c:pt>
                <c:pt idx="51964">
                  <c:v>0.65571524305555551</c:v>
                </c:pt>
                <c:pt idx="51965">
                  <c:v>0.65571640046296298</c:v>
                </c:pt>
                <c:pt idx="51966">
                  <c:v>0.65571756944444448</c:v>
                </c:pt>
                <c:pt idx="51967">
                  <c:v>0.65571871527777781</c:v>
                </c:pt>
                <c:pt idx="51968">
                  <c:v>0.6557198842592592</c:v>
                </c:pt>
                <c:pt idx="51969">
                  <c:v>0.65572104166666667</c:v>
                </c:pt>
                <c:pt idx="51970">
                  <c:v>0.6557221875</c:v>
                </c:pt>
                <c:pt idx="51971">
                  <c:v>0.6557233564814815</c:v>
                </c:pt>
                <c:pt idx="51972">
                  <c:v>0.65572450231481483</c:v>
                </c:pt>
                <c:pt idx="51973">
                  <c:v>0.65572567129629622</c:v>
                </c:pt>
                <c:pt idx="51974">
                  <c:v>0.65572697916666667</c:v>
                </c:pt>
                <c:pt idx="51975">
                  <c:v>0.65572835648148153</c:v>
                </c:pt>
                <c:pt idx="51976">
                  <c:v>0.6557292939814815</c:v>
                </c:pt>
                <c:pt idx="51977">
                  <c:v>0.65573050925925924</c:v>
                </c:pt>
                <c:pt idx="51978">
                  <c:v>0.65573175925925931</c:v>
                </c:pt>
                <c:pt idx="51979">
                  <c:v>0.65573276620370369</c:v>
                </c:pt>
                <c:pt idx="51980">
                  <c:v>0.6557345717592592</c:v>
                </c:pt>
                <c:pt idx="51981">
                  <c:v>0.65573502314814813</c:v>
                </c:pt>
                <c:pt idx="51982">
                  <c:v>0.65573622685185184</c:v>
                </c:pt>
                <c:pt idx="51983">
                  <c:v>0.65573724537037037</c:v>
                </c:pt>
                <c:pt idx="51984">
                  <c:v>0.65573840277777784</c:v>
                </c:pt>
                <c:pt idx="51985">
                  <c:v>0.65573954861111106</c:v>
                </c:pt>
                <c:pt idx="51986">
                  <c:v>0.65574071759259256</c:v>
                </c:pt>
                <c:pt idx="51987">
                  <c:v>0.65574187500000003</c:v>
                </c:pt>
                <c:pt idx="51988">
                  <c:v>0.65574302083333336</c:v>
                </c:pt>
                <c:pt idx="51989">
                  <c:v>0.65574417824074072</c:v>
                </c:pt>
                <c:pt idx="51990">
                  <c:v>0.65574533564814808</c:v>
                </c:pt>
                <c:pt idx="51991">
                  <c:v>0.65574649305555555</c:v>
                </c:pt>
                <c:pt idx="51992">
                  <c:v>0.65574766203703705</c:v>
                </c:pt>
                <c:pt idx="51993">
                  <c:v>0.65574954861111112</c:v>
                </c:pt>
                <c:pt idx="51994">
                  <c:v>0.6557509953703704</c:v>
                </c:pt>
                <c:pt idx="51995">
                  <c:v>0.65575141203703702</c:v>
                </c:pt>
                <c:pt idx="51996">
                  <c:v>0.65575324074074071</c:v>
                </c:pt>
                <c:pt idx="51997">
                  <c:v>0.65575371527777782</c:v>
                </c:pt>
                <c:pt idx="51998">
                  <c:v>0.65575487268518518</c:v>
                </c:pt>
                <c:pt idx="51999">
                  <c:v>0.65575673611111107</c:v>
                </c:pt>
                <c:pt idx="52000">
                  <c:v>0.65575708333333327</c:v>
                </c:pt>
                <c:pt idx="52001">
                  <c:v>0.65575829861111112</c:v>
                </c:pt>
                <c:pt idx="52002">
                  <c:v>0.6557604398148148</c:v>
                </c:pt>
                <c:pt idx="52003">
                  <c:v>0.65576071759259258</c:v>
                </c:pt>
                <c:pt idx="52004">
                  <c:v>0.65576153935185189</c:v>
                </c:pt>
                <c:pt idx="52005">
                  <c:v>0.65576269675925924</c:v>
                </c:pt>
                <c:pt idx="52006">
                  <c:v>0.65576386574074075</c:v>
                </c:pt>
                <c:pt idx="52007">
                  <c:v>0.65576501157407407</c:v>
                </c:pt>
                <c:pt idx="52008">
                  <c:v>0.65576618055555547</c:v>
                </c:pt>
                <c:pt idx="52009">
                  <c:v>0.65576733796296294</c:v>
                </c:pt>
                <c:pt idx="52010">
                  <c:v>0.65576848379629626</c:v>
                </c:pt>
                <c:pt idx="52011">
                  <c:v>0.65576965277777777</c:v>
                </c:pt>
                <c:pt idx="52012">
                  <c:v>0.65577079861111109</c:v>
                </c:pt>
                <c:pt idx="52013">
                  <c:v>0.65577195601851856</c:v>
                </c:pt>
                <c:pt idx="52014">
                  <c:v>0.6557731365740741</c:v>
                </c:pt>
                <c:pt idx="52015">
                  <c:v>0.65577479166666675</c:v>
                </c:pt>
                <c:pt idx="52016">
                  <c:v>0.65577576388888892</c:v>
                </c:pt>
                <c:pt idx="52017">
                  <c:v>0.6557766435185185</c:v>
                </c:pt>
                <c:pt idx="52018">
                  <c:v>0.6557780324074074</c:v>
                </c:pt>
                <c:pt idx="52019">
                  <c:v>0.65577953703703706</c:v>
                </c:pt>
                <c:pt idx="52020">
                  <c:v>0.6557802777777777</c:v>
                </c:pt>
                <c:pt idx="52021">
                  <c:v>0.65578178240740748</c:v>
                </c:pt>
                <c:pt idx="52022">
                  <c:v>0.65578299768518511</c:v>
                </c:pt>
                <c:pt idx="52023">
                  <c:v>0.6557835300925926</c:v>
                </c:pt>
                <c:pt idx="52024">
                  <c:v>0.65578469907407411</c:v>
                </c:pt>
                <c:pt idx="52025">
                  <c:v>0.65578584490740732</c:v>
                </c:pt>
                <c:pt idx="52026">
                  <c:v>0.65578701388888894</c:v>
                </c:pt>
                <c:pt idx="52027">
                  <c:v>0.65578815972222226</c:v>
                </c:pt>
                <c:pt idx="52028">
                  <c:v>0.65578932870370366</c:v>
                </c:pt>
                <c:pt idx="52029">
                  <c:v>0.65579048611111113</c:v>
                </c:pt>
                <c:pt idx="52030">
                  <c:v>0.65579163194444445</c:v>
                </c:pt>
                <c:pt idx="52031">
                  <c:v>0.65579280092592596</c:v>
                </c:pt>
                <c:pt idx="52032">
                  <c:v>0.65579394675925928</c:v>
                </c:pt>
                <c:pt idx="52033">
                  <c:v>0.6557953125</c:v>
                </c:pt>
                <c:pt idx="52034">
                  <c:v>0.65579648148148151</c:v>
                </c:pt>
                <c:pt idx="52035">
                  <c:v>0.65579765046296301</c:v>
                </c:pt>
                <c:pt idx="52036">
                  <c:v>0.65579863425925922</c:v>
                </c:pt>
                <c:pt idx="52037">
                  <c:v>0.65580151620370364</c:v>
                </c:pt>
                <c:pt idx="52038">
                  <c:v>0.65580170138888894</c:v>
                </c:pt>
                <c:pt idx="52039">
                  <c:v>0.65580225694444449</c:v>
                </c:pt>
                <c:pt idx="52040">
                  <c:v>0.65580476851851854</c:v>
                </c:pt>
                <c:pt idx="52041">
                  <c:v>0.65580534722222228</c:v>
                </c:pt>
                <c:pt idx="52042">
                  <c:v>0.65580562499999995</c:v>
                </c:pt>
                <c:pt idx="52043">
                  <c:v>0.65580802083333334</c:v>
                </c:pt>
                <c:pt idx="52044">
                  <c:v>0.65580893518518524</c:v>
                </c:pt>
                <c:pt idx="52045">
                  <c:v>0.65580944444444444</c:v>
                </c:pt>
                <c:pt idx="52046">
                  <c:v>0.65581015046296298</c:v>
                </c:pt>
                <c:pt idx="52047">
                  <c:v>0.65581131944444437</c:v>
                </c:pt>
                <c:pt idx="52048">
                  <c:v>0.65581247685185184</c:v>
                </c:pt>
                <c:pt idx="52049">
                  <c:v>0.65581363425925931</c:v>
                </c:pt>
                <c:pt idx="52050">
                  <c:v>0.65581479166666667</c:v>
                </c:pt>
                <c:pt idx="52051">
                  <c:v>0.6558159375</c:v>
                </c:pt>
                <c:pt idx="52052">
                  <c:v>0.6558171064814815</c:v>
                </c:pt>
                <c:pt idx="52053">
                  <c:v>0.65581825231481483</c:v>
                </c:pt>
                <c:pt idx="52054">
                  <c:v>0.65581942129629633</c:v>
                </c:pt>
                <c:pt idx="52055">
                  <c:v>0.65582056712962955</c:v>
                </c:pt>
                <c:pt idx="52056">
                  <c:v>0.65582182870370376</c:v>
                </c:pt>
                <c:pt idx="52057">
                  <c:v>0.65582318287037034</c:v>
                </c:pt>
                <c:pt idx="52058">
                  <c:v>0.65582554398148141</c:v>
                </c:pt>
                <c:pt idx="52059">
                  <c:v>0.65582591435185178</c:v>
                </c:pt>
                <c:pt idx="52060">
                  <c:v>0.65582640046296292</c:v>
                </c:pt>
                <c:pt idx="52061">
                  <c:v>0.65582820601851854</c:v>
                </c:pt>
                <c:pt idx="52062">
                  <c:v>0.65582929398148149</c:v>
                </c:pt>
                <c:pt idx="52063">
                  <c:v>0.65583004629629627</c:v>
                </c:pt>
                <c:pt idx="52064">
                  <c:v>0.65583194444444437</c:v>
                </c:pt>
                <c:pt idx="52065">
                  <c:v>0.65583309027777781</c:v>
                </c:pt>
                <c:pt idx="52066">
                  <c:v>0.65583357638888895</c:v>
                </c:pt>
                <c:pt idx="52067">
                  <c:v>0.65583445601851853</c:v>
                </c:pt>
                <c:pt idx="52068">
                  <c:v>0.65583561342592589</c:v>
                </c:pt>
                <c:pt idx="52069">
                  <c:v>0.65583678240740739</c:v>
                </c:pt>
                <c:pt idx="52070">
                  <c:v>0.65583792824074072</c:v>
                </c:pt>
                <c:pt idx="52071">
                  <c:v>0.65583908564814819</c:v>
                </c:pt>
                <c:pt idx="52072">
                  <c:v>0.65584025462962958</c:v>
                </c:pt>
                <c:pt idx="52073">
                  <c:v>0.65584140046296291</c:v>
                </c:pt>
                <c:pt idx="52074">
                  <c:v>0.65584256944444452</c:v>
                </c:pt>
                <c:pt idx="52075">
                  <c:v>0.65584372685185188</c:v>
                </c:pt>
                <c:pt idx="52076">
                  <c:v>0.65584488425925924</c:v>
                </c:pt>
                <c:pt idx="52077">
                  <c:v>0.65584607638888892</c:v>
                </c:pt>
                <c:pt idx="52078">
                  <c:v>0.6558477430555556</c:v>
                </c:pt>
                <c:pt idx="52079">
                  <c:v>0.65584857638888894</c:v>
                </c:pt>
                <c:pt idx="52080">
                  <c:v>0.6558497337962963</c:v>
                </c:pt>
                <c:pt idx="52081">
                  <c:v>0.65585067129629626</c:v>
                </c:pt>
                <c:pt idx="52082">
                  <c:v>0.65585278935185176</c:v>
                </c:pt>
                <c:pt idx="52083">
                  <c:v>0.65585394675925934</c:v>
                </c:pt>
                <c:pt idx="52084">
                  <c:v>0.65585413194444442</c:v>
                </c:pt>
                <c:pt idx="52085">
                  <c:v>0.65585590277777772</c:v>
                </c:pt>
                <c:pt idx="52086">
                  <c:v>0.65585660879629626</c:v>
                </c:pt>
                <c:pt idx="52087">
                  <c:v>0.65585760416666672</c:v>
                </c:pt>
                <c:pt idx="52088">
                  <c:v>0.65585877314814811</c:v>
                </c:pt>
                <c:pt idx="52089">
                  <c:v>0.65585993055555558</c:v>
                </c:pt>
                <c:pt idx="52090">
                  <c:v>0.65586108796296294</c:v>
                </c:pt>
                <c:pt idx="52091">
                  <c:v>0.65586224537037041</c:v>
                </c:pt>
                <c:pt idx="52092">
                  <c:v>0.65586340277777777</c:v>
                </c:pt>
                <c:pt idx="52093">
                  <c:v>0.6558645486111111</c:v>
                </c:pt>
                <c:pt idx="52094">
                  <c:v>0.65586570601851846</c:v>
                </c:pt>
                <c:pt idx="52095">
                  <c:v>0.65586686342592593</c:v>
                </c:pt>
                <c:pt idx="52096">
                  <c:v>0.6558680208333334</c:v>
                </c:pt>
                <c:pt idx="52097">
                  <c:v>0.65586922453703711</c:v>
                </c:pt>
                <c:pt idx="52098">
                  <c:v>0.65587112268518521</c:v>
                </c:pt>
                <c:pt idx="52099">
                  <c:v>0.65587172453703702</c:v>
                </c:pt>
                <c:pt idx="52100">
                  <c:v>0.65587351851851849</c:v>
                </c:pt>
                <c:pt idx="52101">
                  <c:v>0.65587461805555558</c:v>
                </c:pt>
                <c:pt idx="52102">
                  <c:v>0.65587535879629633</c:v>
                </c:pt>
                <c:pt idx="52103">
                  <c:v>0.65587655092592589</c:v>
                </c:pt>
                <c:pt idx="52104">
                  <c:v>0.65587775462962972</c:v>
                </c:pt>
                <c:pt idx="52105">
                  <c:v>0.65587848379629632</c:v>
                </c:pt>
                <c:pt idx="52106">
                  <c:v>0.65587959490740744</c:v>
                </c:pt>
                <c:pt idx="52107">
                  <c:v>0.65588076388888883</c:v>
                </c:pt>
                <c:pt idx="52108">
                  <c:v>0.6558819212962963</c:v>
                </c:pt>
                <c:pt idx="52109">
                  <c:v>0.65588307870370377</c:v>
                </c:pt>
                <c:pt idx="52110">
                  <c:v>0.65588422453703699</c:v>
                </c:pt>
                <c:pt idx="52111">
                  <c:v>0.65588539351851849</c:v>
                </c:pt>
                <c:pt idx="52112">
                  <c:v>0.65588653935185182</c:v>
                </c:pt>
                <c:pt idx="52113">
                  <c:v>0.65588770833333332</c:v>
                </c:pt>
                <c:pt idx="52114">
                  <c:v>0.65588885416666665</c:v>
                </c:pt>
                <c:pt idx="52115">
                  <c:v>0.65589002314814815</c:v>
                </c:pt>
                <c:pt idx="52116">
                  <c:v>0.65589277777777777</c:v>
                </c:pt>
                <c:pt idx="52117">
                  <c:v>0.65589324074074074</c:v>
                </c:pt>
                <c:pt idx="52118">
                  <c:v>0.65589384259259265</c:v>
                </c:pt>
                <c:pt idx="52119">
                  <c:v>0.65589497685185183</c:v>
                </c:pt>
                <c:pt idx="52120">
                  <c:v>0.6558960069444445</c:v>
                </c:pt>
                <c:pt idx="52121">
                  <c:v>0.65589714120370368</c:v>
                </c:pt>
                <c:pt idx="52122">
                  <c:v>0.65589857638888893</c:v>
                </c:pt>
                <c:pt idx="52123">
                  <c:v>0.65589950231481475</c:v>
                </c:pt>
                <c:pt idx="52124">
                  <c:v>0.6559012847222222</c:v>
                </c:pt>
                <c:pt idx="52125">
                  <c:v>0.65590216435185189</c:v>
                </c:pt>
                <c:pt idx="52126">
                  <c:v>0.65590274305555563</c:v>
                </c:pt>
                <c:pt idx="52127">
                  <c:v>0.65590390046296299</c:v>
                </c:pt>
                <c:pt idx="52128">
                  <c:v>0.65590506944444438</c:v>
                </c:pt>
                <c:pt idx="52129">
                  <c:v>0.65590622685185185</c:v>
                </c:pt>
                <c:pt idx="52130">
                  <c:v>0.65590737268518517</c:v>
                </c:pt>
                <c:pt idx="52131">
                  <c:v>0.65590853009259265</c:v>
                </c:pt>
                <c:pt idx="52132">
                  <c:v>0.6559096875</c:v>
                </c:pt>
                <c:pt idx="52133">
                  <c:v>0.6559108564814814</c:v>
                </c:pt>
                <c:pt idx="52134">
                  <c:v>0.65591200231481483</c:v>
                </c:pt>
                <c:pt idx="52135">
                  <c:v>0.65591317129629634</c:v>
                </c:pt>
                <c:pt idx="52136">
                  <c:v>0.65591521990740742</c:v>
                </c:pt>
                <c:pt idx="52137">
                  <c:v>0.65591599537037037</c:v>
                </c:pt>
                <c:pt idx="52138">
                  <c:v>0.65591673611111112</c:v>
                </c:pt>
                <c:pt idx="52139">
                  <c:v>0.6559181828703704</c:v>
                </c:pt>
                <c:pt idx="52140">
                  <c:v>0.65591940972222218</c:v>
                </c:pt>
                <c:pt idx="52141">
                  <c:v>0.65592035879629629</c:v>
                </c:pt>
                <c:pt idx="52142">
                  <c:v>0.65592166666666663</c:v>
                </c:pt>
                <c:pt idx="52143">
                  <c:v>0.65592252314814814</c:v>
                </c:pt>
                <c:pt idx="52144">
                  <c:v>0.65592438657407404</c:v>
                </c:pt>
                <c:pt idx="52145">
                  <c:v>0.65592473379629623</c:v>
                </c:pt>
                <c:pt idx="52146">
                  <c:v>0.65592590277777774</c:v>
                </c:pt>
                <c:pt idx="52147">
                  <c:v>0.65592704861111117</c:v>
                </c:pt>
                <c:pt idx="52148">
                  <c:v>0.65592821759259257</c:v>
                </c:pt>
                <c:pt idx="52149">
                  <c:v>0.65592937500000004</c:v>
                </c:pt>
                <c:pt idx="52150">
                  <c:v>0.65593052083333325</c:v>
                </c:pt>
                <c:pt idx="52151">
                  <c:v>0.65593167824074072</c:v>
                </c:pt>
                <c:pt idx="52152">
                  <c:v>0.65593282407407405</c:v>
                </c:pt>
                <c:pt idx="52153">
                  <c:v>0.65593399305555555</c:v>
                </c:pt>
                <c:pt idx="52154">
                  <c:v>0.65593515046296291</c:v>
                </c:pt>
                <c:pt idx="52155">
                  <c:v>0.65593652777777778</c:v>
                </c:pt>
                <c:pt idx="52156">
                  <c:v>0.65593762731481475</c:v>
                </c:pt>
                <c:pt idx="52157">
                  <c:v>0.65593989583333334</c:v>
                </c:pt>
                <c:pt idx="52158">
                  <c:v>0.65594011574074074</c:v>
                </c:pt>
                <c:pt idx="52159">
                  <c:v>0.65594122685185186</c:v>
                </c:pt>
                <c:pt idx="52160">
                  <c:v>0.65594251157407402</c:v>
                </c:pt>
                <c:pt idx="52161">
                  <c:v>0.65594371527777773</c:v>
                </c:pt>
                <c:pt idx="52162">
                  <c:v>0.65594464120370366</c:v>
                </c:pt>
                <c:pt idx="52163">
                  <c:v>0.65594574074074075</c:v>
                </c:pt>
                <c:pt idx="52164">
                  <c:v>0.65594682870370369</c:v>
                </c:pt>
                <c:pt idx="52165">
                  <c:v>0.65594789351851857</c:v>
                </c:pt>
                <c:pt idx="52166">
                  <c:v>0.65594903935185189</c:v>
                </c:pt>
                <c:pt idx="52167">
                  <c:v>0.65595019675925925</c:v>
                </c:pt>
                <c:pt idx="52168">
                  <c:v>0.65595135416666672</c:v>
                </c:pt>
                <c:pt idx="52169">
                  <c:v>0.65595251157407408</c:v>
                </c:pt>
                <c:pt idx="52170">
                  <c:v>0.65595366898148144</c:v>
                </c:pt>
                <c:pt idx="52171">
                  <c:v>0.65595483796296294</c:v>
                </c:pt>
                <c:pt idx="52172">
                  <c:v>0.6559559953703703</c:v>
                </c:pt>
                <c:pt idx="52173">
                  <c:v>0.65595715277777777</c:v>
                </c:pt>
                <c:pt idx="52174">
                  <c:v>0.65595831018518524</c:v>
                </c:pt>
                <c:pt idx="52175">
                  <c:v>0.65595998842592596</c:v>
                </c:pt>
                <c:pt idx="52176">
                  <c:v>0.65596077546296294</c:v>
                </c:pt>
                <c:pt idx="52177">
                  <c:v>0.65596252314814807</c:v>
                </c:pt>
                <c:pt idx="52178">
                  <c:v>0.65596332175925931</c:v>
                </c:pt>
                <c:pt idx="52179">
                  <c:v>0.65596412037037044</c:v>
                </c:pt>
                <c:pt idx="52180">
                  <c:v>0.65596605324074075</c:v>
                </c:pt>
                <c:pt idx="52181">
                  <c:v>0.65596748842592589</c:v>
                </c:pt>
                <c:pt idx="52182">
                  <c:v>0.65596785879629627</c:v>
                </c:pt>
                <c:pt idx="52183">
                  <c:v>0.65596883101851855</c:v>
                </c:pt>
                <c:pt idx="52184">
                  <c:v>0.65597038194444446</c:v>
                </c:pt>
                <c:pt idx="52185">
                  <c:v>0.65597103009259261</c:v>
                </c:pt>
                <c:pt idx="52186">
                  <c:v>0.65597218750000008</c:v>
                </c:pt>
                <c:pt idx="52187">
                  <c:v>0.65597334490740744</c:v>
                </c:pt>
                <c:pt idx="52188">
                  <c:v>0.6559745023148148</c:v>
                </c:pt>
                <c:pt idx="52189">
                  <c:v>0.65597565972222216</c:v>
                </c:pt>
                <c:pt idx="52190">
                  <c:v>0.65597681712962963</c:v>
                </c:pt>
                <c:pt idx="52191">
                  <c:v>0.6559779745370371</c:v>
                </c:pt>
                <c:pt idx="52192">
                  <c:v>0.65597913194444446</c:v>
                </c:pt>
                <c:pt idx="52193">
                  <c:v>0.65598030092592585</c:v>
                </c:pt>
                <c:pt idx="52194">
                  <c:v>0.65598145833333332</c:v>
                </c:pt>
                <c:pt idx="52195">
                  <c:v>0.65598262731481483</c:v>
                </c:pt>
                <c:pt idx="52196">
                  <c:v>0.65598393518518516</c:v>
                </c:pt>
                <c:pt idx="52197">
                  <c:v>0.65598547453703704</c:v>
                </c:pt>
                <c:pt idx="52198">
                  <c:v>0.65598609953703702</c:v>
                </c:pt>
                <c:pt idx="52199">
                  <c:v>0.65598832175925925</c:v>
                </c:pt>
                <c:pt idx="52200">
                  <c:v>0.65598965277777777</c:v>
                </c:pt>
                <c:pt idx="52201">
                  <c:v>0.65598976851851853</c:v>
                </c:pt>
                <c:pt idx="52202">
                  <c:v>0.65599238425925921</c:v>
                </c:pt>
                <c:pt idx="52203">
                  <c:v>0.65599384259259264</c:v>
                </c:pt>
                <c:pt idx="52204">
                  <c:v>0.65599476851851846</c:v>
                </c:pt>
                <c:pt idx="52205">
                  <c:v>0.65599592592592593</c:v>
                </c:pt>
                <c:pt idx="52206">
                  <c:v>0.6559970833333334</c:v>
                </c:pt>
                <c:pt idx="52207">
                  <c:v>0.65599824074074076</c:v>
                </c:pt>
                <c:pt idx="52208">
                  <c:v>0.65599939814814812</c:v>
                </c:pt>
                <c:pt idx="52209">
                  <c:v>0.65600055555555548</c:v>
                </c:pt>
                <c:pt idx="52210">
                  <c:v>0.65600170138888891</c:v>
                </c:pt>
                <c:pt idx="52211">
                  <c:v>0.65600287037037042</c:v>
                </c:pt>
                <c:pt idx="52212">
                  <c:v>0.65600402777777778</c:v>
                </c:pt>
                <c:pt idx="52213">
                  <c:v>0.65600518518518514</c:v>
                </c:pt>
                <c:pt idx="52214">
                  <c:v>0.65600642361111117</c:v>
                </c:pt>
                <c:pt idx="52215">
                  <c:v>0.65600831018518524</c:v>
                </c:pt>
                <c:pt idx="52216">
                  <c:v>0.65600879629629638</c:v>
                </c:pt>
                <c:pt idx="52217">
                  <c:v>0.65600986111111115</c:v>
                </c:pt>
                <c:pt idx="52218">
                  <c:v>0.65601159722222224</c:v>
                </c:pt>
                <c:pt idx="52219">
                  <c:v>0.65601223379629636</c:v>
                </c:pt>
                <c:pt idx="52220">
                  <c:v>0.656014837962963</c:v>
                </c:pt>
                <c:pt idx="52221">
                  <c:v>0.65601583333333324</c:v>
                </c:pt>
                <c:pt idx="52222">
                  <c:v>0.65601699074074071</c:v>
                </c:pt>
                <c:pt idx="52223">
                  <c:v>0.65601814814814818</c:v>
                </c:pt>
                <c:pt idx="52224">
                  <c:v>0.65601930555555554</c:v>
                </c:pt>
                <c:pt idx="52225">
                  <c:v>0.6560204629629629</c:v>
                </c:pt>
                <c:pt idx="52226">
                  <c:v>0.65602160879629634</c:v>
                </c:pt>
                <c:pt idx="52227">
                  <c:v>0.65602277777777784</c:v>
                </c:pt>
                <c:pt idx="52228">
                  <c:v>0.6560239351851852</c:v>
                </c:pt>
                <c:pt idx="52229">
                  <c:v>0.65602509259259256</c:v>
                </c:pt>
                <c:pt idx="52230">
                  <c:v>0.65602624999999992</c:v>
                </c:pt>
                <c:pt idx="52231">
                  <c:v>0.65602739583333336</c:v>
                </c:pt>
                <c:pt idx="52232">
                  <c:v>0.65602868055555552</c:v>
                </c:pt>
                <c:pt idx="52233">
                  <c:v>0.65603030092592585</c:v>
                </c:pt>
                <c:pt idx="52234">
                  <c:v>0.65603162037037033</c:v>
                </c:pt>
                <c:pt idx="52235">
                  <c:v>0.65603226851851859</c:v>
                </c:pt>
                <c:pt idx="52236">
                  <c:v>0.65603383101851853</c:v>
                </c:pt>
                <c:pt idx="52237">
                  <c:v>0.656034988425926</c:v>
                </c:pt>
                <c:pt idx="52238">
                  <c:v>0.65603550925925924</c:v>
                </c:pt>
                <c:pt idx="52239">
                  <c:v>0.65603711805555565</c:v>
                </c:pt>
                <c:pt idx="52240">
                  <c:v>0.65603850694444443</c:v>
                </c:pt>
                <c:pt idx="52241">
                  <c:v>0.65603898148148143</c:v>
                </c:pt>
                <c:pt idx="52242">
                  <c:v>0.65604082175925926</c:v>
                </c:pt>
                <c:pt idx="52243">
                  <c:v>0.65604128472222223</c:v>
                </c:pt>
                <c:pt idx="52244">
                  <c:v>0.65604245370370373</c:v>
                </c:pt>
                <c:pt idx="52245">
                  <c:v>0.65604361111111109</c:v>
                </c:pt>
                <c:pt idx="52246">
                  <c:v>0.65604475694444442</c:v>
                </c:pt>
                <c:pt idx="52247">
                  <c:v>0.65604592592592592</c:v>
                </c:pt>
                <c:pt idx="52248">
                  <c:v>0.65604707175925925</c:v>
                </c:pt>
                <c:pt idx="52249">
                  <c:v>0.65604824074074075</c:v>
                </c:pt>
                <c:pt idx="52250">
                  <c:v>0.65604938657407408</c:v>
                </c:pt>
                <c:pt idx="52251">
                  <c:v>0.65605055555555547</c:v>
                </c:pt>
                <c:pt idx="52252">
                  <c:v>0.65605171296296294</c:v>
                </c:pt>
                <c:pt idx="52253">
                  <c:v>0.65605337962962962</c:v>
                </c:pt>
                <c:pt idx="52254">
                  <c:v>0.65605406250000009</c:v>
                </c:pt>
                <c:pt idx="52255">
                  <c:v>0.65605572916666666</c:v>
                </c:pt>
                <c:pt idx="52256">
                  <c:v>0.65605662037037038</c:v>
                </c:pt>
                <c:pt idx="52257">
                  <c:v>0.65605853009259263</c:v>
                </c:pt>
                <c:pt idx="52258">
                  <c:v>0.65605928240740741</c:v>
                </c:pt>
                <c:pt idx="52259">
                  <c:v>0.65606137731481484</c:v>
                </c:pt>
                <c:pt idx="52260">
                  <c:v>0.65606311342592594</c:v>
                </c:pt>
                <c:pt idx="52261">
                  <c:v>0.6560637962962963</c:v>
                </c:pt>
                <c:pt idx="52262">
                  <c:v>0.65606482638888886</c:v>
                </c:pt>
                <c:pt idx="52263">
                  <c:v>0.65606598379629633</c:v>
                </c:pt>
                <c:pt idx="52264">
                  <c:v>0.65606714120370369</c:v>
                </c:pt>
                <c:pt idx="52265">
                  <c:v>0.65606829861111116</c:v>
                </c:pt>
                <c:pt idx="52266">
                  <c:v>0.65606946759259266</c:v>
                </c:pt>
                <c:pt idx="52267">
                  <c:v>0.65607061342592587</c:v>
                </c:pt>
                <c:pt idx="52268">
                  <c:v>0.65607177083333335</c:v>
                </c:pt>
                <c:pt idx="52269">
                  <c:v>0.6560729282407407</c:v>
                </c:pt>
                <c:pt idx="52270">
                  <c:v>0.65607409722222221</c:v>
                </c:pt>
                <c:pt idx="52271">
                  <c:v>0.65607524305555553</c:v>
                </c:pt>
                <c:pt idx="52272">
                  <c:v>0.65607699074074077</c:v>
                </c:pt>
                <c:pt idx="52273">
                  <c:v>0.65607827546296293</c:v>
                </c:pt>
                <c:pt idx="52274">
                  <c:v>0.65608</c:v>
                </c:pt>
                <c:pt idx="52275">
                  <c:v>0.65608076388888881</c:v>
                </c:pt>
                <c:pt idx="52276">
                  <c:v>0.65608121527777774</c:v>
                </c:pt>
                <c:pt idx="52277">
                  <c:v>0.65608406249999995</c:v>
                </c:pt>
                <c:pt idx="52278">
                  <c:v>0.65608438657407409</c:v>
                </c:pt>
                <c:pt idx="52279">
                  <c:v>0.65608462962962966</c:v>
                </c:pt>
                <c:pt idx="52280">
                  <c:v>0.65608620370370363</c:v>
                </c:pt>
                <c:pt idx="52281">
                  <c:v>0.65608751157407408</c:v>
                </c:pt>
                <c:pt idx="52282">
                  <c:v>0.65608797453703704</c:v>
                </c:pt>
                <c:pt idx="52283">
                  <c:v>0.65608939814814815</c:v>
                </c:pt>
                <c:pt idx="52284">
                  <c:v>0.65609028935185187</c:v>
                </c:pt>
                <c:pt idx="52285">
                  <c:v>0.65609144675925923</c:v>
                </c:pt>
                <c:pt idx="52286">
                  <c:v>0.65609260416666659</c:v>
                </c:pt>
                <c:pt idx="52287">
                  <c:v>0.65609376157407406</c:v>
                </c:pt>
                <c:pt idx="52288">
                  <c:v>0.65609491898148153</c:v>
                </c:pt>
                <c:pt idx="52289">
                  <c:v>0.65609608796296293</c:v>
                </c:pt>
                <c:pt idx="52290">
                  <c:v>0.65609723379629625</c:v>
                </c:pt>
                <c:pt idx="52291">
                  <c:v>0.65609839120370372</c:v>
                </c:pt>
                <c:pt idx="52292">
                  <c:v>0.65609954861111108</c:v>
                </c:pt>
                <c:pt idx="52293">
                  <c:v>0.65610071759259259</c:v>
                </c:pt>
                <c:pt idx="52294">
                  <c:v>0.65610256944444445</c:v>
                </c:pt>
                <c:pt idx="52295">
                  <c:v>0.65610304398148145</c:v>
                </c:pt>
                <c:pt idx="52296">
                  <c:v>0.65610422453703698</c:v>
                </c:pt>
                <c:pt idx="52297">
                  <c:v>0.65610540509259252</c:v>
                </c:pt>
                <c:pt idx="52298">
                  <c:v>0.65610655092592596</c:v>
                </c:pt>
                <c:pt idx="52299">
                  <c:v>0.65610876157407405</c:v>
                </c:pt>
                <c:pt idx="52300">
                  <c:v>0.65610997685185191</c:v>
                </c:pt>
                <c:pt idx="52301">
                  <c:v>0.65611008101851853</c:v>
                </c:pt>
                <c:pt idx="52302">
                  <c:v>0.65611112268518512</c:v>
                </c:pt>
                <c:pt idx="52303">
                  <c:v>0.65611228009259259</c:v>
                </c:pt>
                <c:pt idx="52304">
                  <c:v>0.65611343750000006</c:v>
                </c:pt>
                <c:pt idx="52305">
                  <c:v>0.65611459490740742</c:v>
                </c:pt>
                <c:pt idx="52306">
                  <c:v>0.65611575231481478</c:v>
                </c:pt>
                <c:pt idx="52307">
                  <c:v>0.65611690972222214</c:v>
                </c:pt>
                <c:pt idx="52308">
                  <c:v>0.65611807870370364</c:v>
                </c:pt>
                <c:pt idx="52309">
                  <c:v>0.65611922453703708</c:v>
                </c:pt>
                <c:pt idx="52310">
                  <c:v>0.65612038194444444</c:v>
                </c:pt>
                <c:pt idx="52311">
                  <c:v>0.6561215393518518</c:v>
                </c:pt>
                <c:pt idx="52312">
                  <c:v>0.65612340277777781</c:v>
                </c:pt>
                <c:pt idx="52313">
                  <c:v>0.65612415509259259</c:v>
                </c:pt>
                <c:pt idx="52314">
                  <c:v>0.65612635416666665</c:v>
                </c:pt>
                <c:pt idx="52315">
                  <c:v>0.65612756944444439</c:v>
                </c:pt>
                <c:pt idx="52316">
                  <c:v>0.65612767361111113</c:v>
                </c:pt>
                <c:pt idx="52317">
                  <c:v>0.65612937500000001</c:v>
                </c:pt>
                <c:pt idx="52318">
                  <c:v>0.65613011574074076</c:v>
                </c:pt>
                <c:pt idx="52319">
                  <c:v>0.65613083333333333</c:v>
                </c:pt>
                <c:pt idx="52320">
                  <c:v>0.65613248842592597</c:v>
                </c:pt>
                <c:pt idx="52321">
                  <c:v>0.65613359953703698</c:v>
                </c:pt>
                <c:pt idx="52322">
                  <c:v>0.65613427083333331</c:v>
                </c:pt>
                <c:pt idx="52323">
                  <c:v>0.65613542824074078</c:v>
                </c:pt>
                <c:pt idx="52324">
                  <c:v>0.65613658564814814</c:v>
                </c:pt>
                <c:pt idx="52325">
                  <c:v>0.65613775462962964</c:v>
                </c:pt>
                <c:pt idx="52326">
                  <c:v>0.65613890046296297</c:v>
                </c:pt>
                <c:pt idx="52327">
                  <c:v>0.65614006944444447</c:v>
                </c:pt>
                <c:pt idx="52328">
                  <c:v>0.6561412152777778</c:v>
                </c:pt>
                <c:pt idx="52329">
                  <c:v>0.65614237268518516</c:v>
                </c:pt>
                <c:pt idx="52330">
                  <c:v>0.65614353009259263</c:v>
                </c:pt>
                <c:pt idx="52331">
                  <c:v>0.65614468749999999</c:v>
                </c:pt>
                <c:pt idx="52332">
                  <c:v>0.65614584490740735</c:v>
                </c:pt>
                <c:pt idx="52333">
                  <c:v>0.65614784722222219</c:v>
                </c:pt>
                <c:pt idx="52334">
                  <c:v>0.65614839120370372</c:v>
                </c:pt>
                <c:pt idx="52335">
                  <c:v>0.65614932870370379</c:v>
                </c:pt>
                <c:pt idx="52336">
                  <c:v>0.65615124999999996</c:v>
                </c:pt>
                <c:pt idx="52337">
                  <c:v>0.65615186342592591</c:v>
                </c:pt>
                <c:pt idx="52338">
                  <c:v>0.65615282407407405</c:v>
                </c:pt>
                <c:pt idx="52339">
                  <c:v>0.65615407407407411</c:v>
                </c:pt>
                <c:pt idx="52340">
                  <c:v>0.65615517361111109</c:v>
                </c:pt>
                <c:pt idx="52341">
                  <c:v>0.65615626157407403</c:v>
                </c:pt>
                <c:pt idx="52342">
                  <c:v>0.65615743055555553</c:v>
                </c:pt>
                <c:pt idx="52343">
                  <c:v>0.65615857638888897</c:v>
                </c:pt>
                <c:pt idx="52344">
                  <c:v>0.65615973379629633</c:v>
                </c:pt>
                <c:pt idx="52345">
                  <c:v>0.65616090277777783</c:v>
                </c:pt>
                <c:pt idx="52346">
                  <c:v>0.65616203703703702</c:v>
                </c:pt>
                <c:pt idx="52347">
                  <c:v>0.65616320601851852</c:v>
                </c:pt>
                <c:pt idx="52348">
                  <c:v>0.65616435185185185</c:v>
                </c:pt>
                <c:pt idx="52349">
                  <c:v>0.65616550925925921</c:v>
                </c:pt>
                <c:pt idx="52350">
                  <c:v>0.65616667824074071</c:v>
                </c:pt>
                <c:pt idx="52351">
                  <c:v>0.65616854166666672</c:v>
                </c:pt>
                <c:pt idx="52352">
                  <c:v>0.65616975694444446</c:v>
                </c:pt>
                <c:pt idx="52353">
                  <c:v>0.65617027777777781</c:v>
                </c:pt>
                <c:pt idx="52354">
                  <c:v>0.65617162037037036</c:v>
                </c:pt>
                <c:pt idx="52355">
                  <c:v>0.65617268518518523</c:v>
                </c:pt>
                <c:pt idx="52356">
                  <c:v>0.65617375</c:v>
                </c:pt>
                <c:pt idx="52357">
                  <c:v>0.65617497685185178</c:v>
                </c:pt>
                <c:pt idx="52358">
                  <c:v>0.65617612268518521</c:v>
                </c:pt>
                <c:pt idx="52359">
                  <c:v>0.65617710648148142</c:v>
                </c:pt>
                <c:pt idx="52360">
                  <c:v>0.65617848379629629</c:v>
                </c:pt>
                <c:pt idx="52361">
                  <c:v>0.65617953703703702</c:v>
                </c:pt>
                <c:pt idx="52362">
                  <c:v>0.65618056712962958</c:v>
                </c:pt>
                <c:pt idx="52363">
                  <c:v>0.65618172453703705</c:v>
                </c:pt>
                <c:pt idx="52364">
                  <c:v>0.65618288194444441</c:v>
                </c:pt>
                <c:pt idx="52365">
                  <c:v>0.65618403935185188</c:v>
                </c:pt>
                <c:pt idx="52366">
                  <c:v>0.65618519675925924</c:v>
                </c:pt>
                <c:pt idx="52367">
                  <c:v>0.6561863541666666</c:v>
                </c:pt>
                <c:pt idx="52368">
                  <c:v>0.65618751157407407</c:v>
                </c:pt>
                <c:pt idx="52369">
                  <c:v>0.65618865740740739</c:v>
                </c:pt>
                <c:pt idx="52370">
                  <c:v>0.6561898263888889</c:v>
                </c:pt>
                <c:pt idx="52371">
                  <c:v>0.65619097222222222</c:v>
                </c:pt>
                <c:pt idx="52372">
                  <c:v>0.65619249999999996</c:v>
                </c:pt>
                <c:pt idx="52373">
                  <c:v>0.65619339120370368</c:v>
                </c:pt>
                <c:pt idx="52374">
                  <c:v>0.65619487268518517</c:v>
                </c:pt>
                <c:pt idx="52375">
                  <c:v>0.65619643518518522</c:v>
                </c:pt>
                <c:pt idx="52376">
                  <c:v>0.65619700231481481</c:v>
                </c:pt>
                <c:pt idx="52377">
                  <c:v>0.65619875000000005</c:v>
                </c:pt>
                <c:pt idx="52378">
                  <c:v>0.65619938657407406</c:v>
                </c:pt>
                <c:pt idx="52379">
                  <c:v>0.65620031249999999</c:v>
                </c:pt>
                <c:pt idx="52380">
                  <c:v>0.6562017361111111</c:v>
                </c:pt>
                <c:pt idx="52381">
                  <c:v>0.65620297453703702</c:v>
                </c:pt>
                <c:pt idx="52382">
                  <c:v>0.65620371527777777</c:v>
                </c:pt>
                <c:pt idx="52383">
                  <c:v>0.65620486111111109</c:v>
                </c:pt>
                <c:pt idx="52384">
                  <c:v>0.6562060300925926</c:v>
                </c:pt>
                <c:pt idx="52385">
                  <c:v>0.65620718749999996</c:v>
                </c:pt>
                <c:pt idx="52386">
                  <c:v>0.65620834490740743</c:v>
                </c:pt>
                <c:pt idx="52387">
                  <c:v>0.65620950231481479</c:v>
                </c:pt>
                <c:pt idx="52388">
                  <c:v>0.65621067129629629</c:v>
                </c:pt>
                <c:pt idx="52389">
                  <c:v>0.65621182870370365</c:v>
                </c:pt>
                <c:pt idx="52390">
                  <c:v>0.65621297453703709</c:v>
                </c:pt>
                <c:pt idx="52391">
                  <c:v>0.65621413194444445</c:v>
                </c:pt>
                <c:pt idx="52392">
                  <c:v>0.65621557870370373</c:v>
                </c:pt>
                <c:pt idx="52393">
                  <c:v>0.65621651620370369</c:v>
                </c:pt>
                <c:pt idx="52394">
                  <c:v>0.65621778935185182</c:v>
                </c:pt>
                <c:pt idx="52395">
                  <c:v>0.65622018518518521</c:v>
                </c:pt>
                <c:pt idx="52396">
                  <c:v>0.65622114583333335</c:v>
                </c:pt>
                <c:pt idx="52397">
                  <c:v>0.65622137731481489</c:v>
                </c:pt>
                <c:pt idx="52398">
                  <c:v>0.65622260416666667</c:v>
                </c:pt>
                <c:pt idx="52399">
                  <c:v>0.65622555555555551</c:v>
                </c:pt>
                <c:pt idx="52400">
                  <c:v>0.6562259027777777</c:v>
                </c:pt>
                <c:pt idx="52401">
                  <c:v>0.65622704861111114</c:v>
                </c:pt>
                <c:pt idx="52402">
                  <c:v>0.65622821759259264</c:v>
                </c:pt>
                <c:pt idx="52403">
                  <c:v>0.65622936342592586</c:v>
                </c:pt>
                <c:pt idx="52404">
                  <c:v>0.65623052083333333</c:v>
                </c:pt>
                <c:pt idx="52405">
                  <c:v>0.6562316782407408</c:v>
                </c:pt>
                <c:pt idx="52406">
                  <c:v>0.65623283564814816</c:v>
                </c:pt>
                <c:pt idx="52407">
                  <c:v>0.65623399305555552</c:v>
                </c:pt>
                <c:pt idx="52408">
                  <c:v>0.65623515046296288</c:v>
                </c:pt>
                <c:pt idx="52409">
                  <c:v>0.65623630787037035</c:v>
                </c:pt>
                <c:pt idx="52410">
                  <c:v>0.65623746527777782</c:v>
                </c:pt>
                <c:pt idx="52411">
                  <c:v>0.65623862268518518</c:v>
                </c:pt>
                <c:pt idx="52412">
                  <c:v>0.65623989583333331</c:v>
                </c:pt>
                <c:pt idx="52413">
                  <c:v>0.65624122685185182</c:v>
                </c:pt>
                <c:pt idx="52414">
                  <c:v>0.65624219907407411</c:v>
                </c:pt>
                <c:pt idx="52415">
                  <c:v>0.65624401620370365</c:v>
                </c:pt>
                <c:pt idx="52416">
                  <c:v>0.6562445949074075</c:v>
                </c:pt>
                <c:pt idx="52417">
                  <c:v>0.65624614583333329</c:v>
                </c:pt>
                <c:pt idx="52418">
                  <c:v>0.65624708333333337</c:v>
                </c:pt>
                <c:pt idx="52419">
                  <c:v>0.6562478819444445</c:v>
                </c:pt>
                <c:pt idx="52420">
                  <c:v>0.65624903935185186</c:v>
                </c:pt>
                <c:pt idx="52421">
                  <c:v>0.65625019675925922</c:v>
                </c:pt>
                <c:pt idx="52422">
                  <c:v>0.65625143518518525</c:v>
                </c:pt>
                <c:pt idx="52423">
                  <c:v>0.65625251157407405</c:v>
                </c:pt>
                <c:pt idx="52424">
                  <c:v>0.65625368055555555</c:v>
                </c:pt>
                <c:pt idx="52425">
                  <c:v>0.65625482638888888</c:v>
                </c:pt>
                <c:pt idx="52426">
                  <c:v>0.65625598379629635</c:v>
                </c:pt>
                <c:pt idx="52427">
                  <c:v>0.65625714120370371</c:v>
                </c:pt>
                <c:pt idx="52428">
                  <c:v>0.65625829861111107</c:v>
                </c:pt>
                <c:pt idx="52429">
                  <c:v>0.65625952546296296</c:v>
                </c:pt>
                <c:pt idx="52430">
                  <c:v>0.6562608333333334</c:v>
                </c:pt>
                <c:pt idx="52431">
                  <c:v>0.65626194444444441</c:v>
                </c:pt>
                <c:pt idx="52432">
                  <c:v>0.65626339120370369</c:v>
                </c:pt>
                <c:pt idx="52433">
                  <c:v>0.65626409722222223</c:v>
                </c:pt>
                <c:pt idx="52434">
                  <c:v>0.65626630787037032</c:v>
                </c:pt>
                <c:pt idx="52435">
                  <c:v>0.65626738425925923</c:v>
                </c:pt>
                <c:pt idx="52436">
                  <c:v>0.65626755787037039</c:v>
                </c:pt>
                <c:pt idx="52437">
                  <c:v>0.65626947916666667</c:v>
                </c:pt>
                <c:pt idx="52438">
                  <c:v>0.65627019675925924</c:v>
                </c:pt>
                <c:pt idx="52439">
                  <c:v>0.65627103009259258</c:v>
                </c:pt>
                <c:pt idx="52440">
                  <c:v>0.65627218750000005</c:v>
                </c:pt>
                <c:pt idx="52441">
                  <c:v>0.65627334490740741</c:v>
                </c:pt>
                <c:pt idx="52442">
                  <c:v>0.65627450231481477</c:v>
                </c:pt>
                <c:pt idx="52443">
                  <c:v>0.65627567129629627</c:v>
                </c:pt>
                <c:pt idx="52444">
                  <c:v>0.65627682870370374</c:v>
                </c:pt>
                <c:pt idx="52445">
                  <c:v>0.65627797453703707</c:v>
                </c:pt>
                <c:pt idx="52446">
                  <c:v>0.65627913194444443</c:v>
                </c:pt>
                <c:pt idx="52447">
                  <c:v>0.65628028935185179</c:v>
                </c:pt>
                <c:pt idx="52448">
                  <c:v>0.65628144675925926</c:v>
                </c:pt>
                <c:pt idx="52449">
                  <c:v>0.65628318287037035</c:v>
                </c:pt>
                <c:pt idx="52450">
                  <c:v>0.65628412037037032</c:v>
                </c:pt>
                <c:pt idx="52451">
                  <c:v>0.65628491898148145</c:v>
                </c:pt>
                <c:pt idx="52452">
                  <c:v>0.65628759259259262</c:v>
                </c:pt>
                <c:pt idx="52453">
                  <c:v>0.65628797453703702</c:v>
                </c:pt>
                <c:pt idx="52454">
                  <c:v>0.65628839120370375</c:v>
                </c:pt>
                <c:pt idx="52455">
                  <c:v>0.656290300925926</c:v>
                </c:pt>
                <c:pt idx="52456">
                  <c:v>0.65629140046296297</c:v>
                </c:pt>
                <c:pt idx="52457">
                  <c:v>0.65629192129629632</c:v>
                </c:pt>
                <c:pt idx="52458">
                  <c:v>0.6562930208333333</c:v>
                </c:pt>
                <c:pt idx="52459">
                  <c:v>0.65629417824074077</c:v>
                </c:pt>
                <c:pt idx="52460">
                  <c:v>0.65629533564814813</c:v>
                </c:pt>
                <c:pt idx="52461">
                  <c:v>0.65629650462962963</c:v>
                </c:pt>
                <c:pt idx="52462">
                  <c:v>0.65629765046296296</c:v>
                </c:pt>
                <c:pt idx="52463">
                  <c:v>0.65629880787037032</c:v>
                </c:pt>
                <c:pt idx="52464">
                  <c:v>0.65629997685185182</c:v>
                </c:pt>
                <c:pt idx="52465">
                  <c:v>0.65630112268518515</c:v>
                </c:pt>
                <c:pt idx="52466">
                  <c:v>0.65630228009259262</c:v>
                </c:pt>
                <c:pt idx="52467">
                  <c:v>0.65630343749999998</c:v>
                </c:pt>
                <c:pt idx="52468">
                  <c:v>0.65630460648148148</c:v>
                </c:pt>
                <c:pt idx="52469">
                  <c:v>0.65630614583333335</c:v>
                </c:pt>
                <c:pt idx="52470">
                  <c:v>0.65630760416666667</c:v>
                </c:pt>
                <c:pt idx="52471">
                  <c:v>0.65630886574074077</c:v>
                </c:pt>
                <c:pt idx="52472">
                  <c:v>0.6563093518518518</c:v>
                </c:pt>
                <c:pt idx="52473">
                  <c:v>0.65631082175925926</c:v>
                </c:pt>
                <c:pt idx="52474">
                  <c:v>0.6563117824074074</c:v>
                </c:pt>
                <c:pt idx="52475">
                  <c:v>0.65631275462962957</c:v>
                </c:pt>
                <c:pt idx="52476">
                  <c:v>0.65631391203703704</c:v>
                </c:pt>
                <c:pt idx="52477">
                  <c:v>0.65631509259259269</c:v>
                </c:pt>
                <c:pt idx="52478">
                  <c:v>0.65631616898148148</c:v>
                </c:pt>
                <c:pt idx="52479">
                  <c:v>0.65631732638888896</c:v>
                </c:pt>
                <c:pt idx="52480">
                  <c:v>0.65631848379629631</c:v>
                </c:pt>
                <c:pt idx="52481">
                  <c:v>0.65631964120370367</c:v>
                </c:pt>
                <c:pt idx="52482">
                  <c:v>0.65632081018518518</c:v>
                </c:pt>
                <c:pt idx="52483">
                  <c:v>0.65632196759259265</c:v>
                </c:pt>
                <c:pt idx="52484">
                  <c:v>0.65632311342592597</c:v>
                </c:pt>
                <c:pt idx="52485">
                  <c:v>0.65632427083333333</c:v>
                </c:pt>
                <c:pt idx="52486">
                  <c:v>0.65632542824074069</c:v>
                </c:pt>
                <c:pt idx="52487">
                  <c:v>0.65632657407407413</c:v>
                </c:pt>
                <c:pt idx="52488">
                  <c:v>0.65632780092592591</c:v>
                </c:pt>
                <c:pt idx="52489">
                  <c:v>0.65632914351851857</c:v>
                </c:pt>
                <c:pt idx="52490">
                  <c:v>0.65633047453703708</c:v>
                </c:pt>
                <c:pt idx="52491">
                  <c:v>0.6563312731481481</c:v>
                </c:pt>
                <c:pt idx="52492">
                  <c:v>0.65633260416666672</c:v>
                </c:pt>
                <c:pt idx="52493">
                  <c:v>0.65633381944444447</c:v>
                </c:pt>
                <c:pt idx="52494">
                  <c:v>0.65633491898148144</c:v>
                </c:pt>
                <c:pt idx="52495">
                  <c:v>0.65633603009259256</c:v>
                </c:pt>
                <c:pt idx="52496">
                  <c:v>0.65633700231481484</c:v>
                </c:pt>
                <c:pt idx="52497">
                  <c:v>0.65633817129629635</c:v>
                </c:pt>
                <c:pt idx="52498">
                  <c:v>0.65633932870370371</c:v>
                </c:pt>
                <c:pt idx="52499">
                  <c:v>0.65634047453703703</c:v>
                </c:pt>
                <c:pt idx="52500">
                  <c:v>0.6563416319444445</c:v>
                </c:pt>
                <c:pt idx="52501">
                  <c:v>0.65634278935185186</c:v>
                </c:pt>
                <c:pt idx="52502">
                  <c:v>0.65634395833333337</c:v>
                </c:pt>
                <c:pt idx="52503">
                  <c:v>0.65634511574074073</c:v>
                </c:pt>
                <c:pt idx="52504">
                  <c:v>0.65634627314814808</c:v>
                </c:pt>
                <c:pt idx="52505">
                  <c:v>0.65634741898148152</c:v>
                </c:pt>
                <c:pt idx="52506">
                  <c:v>0.6563493055555556</c:v>
                </c:pt>
                <c:pt idx="52507">
                  <c:v>0.65635008101851844</c:v>
                </c:pt>
                <c:pt idx="52508">
                  <c:v>0.65635149305555551</c:v>
                </c:pt>
                <c:pt idx="52509">
                  <c:v>0.65635256944444442</c:v>
                </c:pt>
                <c:pt idx="52510">
                  <c:v>0.65635362268518516</c:v>
                </c:pt>
                <c:pt idx="52511">
                  <c:v>0.65635450231481485</c:v>
                </c:pt>
                <c:pt idx="52512">
                  <c:v>0.65635597222222231</c:v>
                </c:pt>
                <c:pt idx="52513">
                  <c:v>0.65635670138888891</c:v>
                </c:pt>
                <c:pt idx="52514">
                  <c:v>0.65635836805555547</c:v>
                </c:pt>
                <c:pt idx="52515">
                  <c:v>0.65635915509259257</c:v>
                </c:pt>
                <c:pt idx="52516">
                  <c:v>0.65636015046296292</c:v>
                </c:pt>
                <c:pt idx="52517">
                  <c:v>0.65636130787037039</c:v>
                </c:pt>
                <c:pt idx="52518">
                  <c:v>0.65636246527777775</c:v>
                </c:pt>
                <c:pt idx="52519">
                  <c:v>0.65636363425925925</c:v>
                </c:pt>
                <c:pt idx="52520">
                  <c:v>0.65636478009259258</c:v>
                </c:pt>
                <c:pt idx="52521">
                  <c:v>0.65636593750000005</c:v>
                </c:pt>
                <c:pt idx="52522">
                  <c:v>0.65636709490740741</c:v>
                </c:pt>
                <c:pt idx="52523">
                  <c:v>0.65636825231481477</c:v>
                </c:pt>
                <c:pt idx="52524">
                  <c:v>0.65636940972222224</c:v>
                </c:pt>
                <c:pt idx="52525">
                  <c:v>0.6563705671296296</c:v>
                </c:pt>
                <c:pt idx="52526">
                  <c:v>0.65637172453703707</c:v>
                </c:pt>
                <c:pt idx="52527">
                  <c:v>0.65637353009259258</c:v>
                </c:pt>
                <c:pt idx="52528">
                  <c:v>0.65637405092592593</c:v>
                </c:pt>
                <c:pt idx="52529">
                  <c:v>0.65637572916666664</c:v>
                </c:pt>
                <c:pt idx="52530">
                  <c:v>0.65637722222222217</c:v>
                </c:pt>
                <c:pt idx="52531">
                  <c:v>0.65637752314814812</c:v>
                </c:pt>
                <c:pt idx="52532">
                  <c:v>0.65637920138888894</c:v>
                </c:pt>
                <c:pt idx="52533">
                  <c:v>0.65638075231481485</c:v>
                </c:pt>
                <c:pt idx="52534">
                  <c:v>0.65638098379629628</c:v>
                </c:pt>
                <c:pt idx="52535">
                  <c:v>0.65638214120370375</c:v>
                </c:pt>
                <c:pt idx="52536">
                  <c:v>0.65638331018518514</c:v>
                </c:pt>
                <c:pt idx="52537">
                  <c:v>0.65638445601851847</c:v>
                </c:pt>
                <c:pt idx="52538">
                  <c:v>0.65638561342592594</c:v>
                </c:pt>
                <c:pt idx="52539">
                  <c:v>0.65638678240740744</c:v>
                </c:pt>
                <c:pt idx="52540">
                  <c:v>0.65638792824074077</c:v>
                </c:pt>
                <c:pt idx="52541">
                  <c:v>0.65638909722222216</c:v>
                </c:pt>
                <c:pt idx="52542">
                  <c:v>0.65639024305555549</c:v>
                </c:pt>
                <c:pt idx="52543">
                  <c:v>0.65639140046296296</c:v>
                </c:pt>
                <c:pt idx="52544">
                  <c:v>0.65639255787037043</c:v>
                </c:pt>
                <c:pt idx="52545">
                  <c:v>0.65639553240740744</c:v>
                </c:pt>
                <c:pt idx="52546">
                  <c:v>0.65639642361111106</c:v>
                </c:pt>
                <c:pt idx="52547">
                  <c:v>0.6563979513888889</c:v>
                </c:pt>
                <c:pt idx="52548">
                  <c:v>0.65639881944444445</c:v>
                </c:pt>
                <c:pt idx="52549">
                  <c:v>0.65639996527777777</c:v>
                </c:pt>
                <c:pt idx="52550">
                  <c:v>0.65640151620370368</c:v>
                </c:pt>
                <c:pt idx="52551">
                  <c:v>0.65640217592592598</c:v>
                </c:pt>
                <c:pt idx="52552">
                  <c:v>0.65640333333333334</c:v>
                </c:pt>
                <c:pt idx="52553">
                  <c:v>0.6564044907407407</c:v>
                </c:pt>
                <c:pt idx="52554">
                  <c:v>0.65640564814814806</c:v>
                </c:pt>
                <c:pt idx="52555">
                  <c:v>0.65640680555555564</c:v>
                </c:pt>
                <c:pt idx="52556">
                  <c:v>0.656407962962963</c:v>
                </c:pt>
                <c:pt idx="52557">
                  <c:v>0.65640912037037036</c:v>
                </c:pt>
                <c:pt idx="52558">
                  <c:v>0.65641026620370369</c:v>
                </c:pt>
                <c:pt idx="52559">
                  <c:v>0.65641142361111116</c:v>
                </c:pt>
                <c:pt idx="52560">
                  <c:v>0.65641259259259266</c:v>
                </c:pt>
                <c:pt idx="52561">
                  <c:v>0.65641476851851843</c:v>
                </c:pt>
                <c:pt idx="52562">
                  <c:v>0.65641542824074073</c:v>
                </c:pt>
                <c:pt idx="52563">
                  <c:v>0.65641646990740743</c:v>
                </c:pt>
                <c:pt idx="52564">
                  <c:v>0.65641770833333335</c:v>
                </c:pt>
                <c:pt idx="52565">
                  <c:v>0.65641871527777773</c:v>
                </c:pt>
                <c:pt idx="52566">
                  <c:v>0.65641971064814819</c:v>
                </c:pt>
                <c:pt idx="52567">
                  <c:v>0.65642085648148152</c:v>
                </c:pt>
                <c:pt idx="52568">
                  <c:v>0.65642188657407408</c:v>
                </c:pt>
                <c:pt idx="52569">
                  <c:v>0.65642327546296297</c:v>
                </c:pt>
                <c:pt idx="52570">
                  <c:v>0.6564242939814815</c:v>
                </c:pt>
                <c:pt idx="52571">
                  <c:v>0.65642532407407406</c:v>
                </c:pt>
                <c:pt idx="52572">
                  <c:v>0.65642646990740749</c:v>
                </c:pt>
                <c:pt idx="52573">
                  <c:v>0.65642763888888889</c:v>
                </c:pt>
                <c:pt idx="52574">
                  <c:v>0.65642879629629625</c:v>
                </c:pt>
                <c:pt idx="52575">
                  <c:v>0.65642995370370372</c:v>
                </c:pt>
                <c:pt idx="52576">
                  <c:v>0.65643111111111108</c:v>
                </c:pt>
                <c:pt idx="52577">
                  <c:v>0.65643226851851855</c:v>
                </c:pt>
                <c:pt idx="52578">
                  <c:v>0.65643342592592591</c:v>
                </c:pt>
                <c:pt idx="52579">
                  <c:v>0.65643458333333327</c:v>
                </c:pt>
                <c:pt idx="52580">
                  <c:v>0.65643574074074074</c:v>
                </c:pt>
                <c:pt idx="52581">
                  <c:v>0.65643765046296298</c:v>
                </c:pt>
                <c:pt idx="52582">
                  <c:v>0.65643804398148153</c:v>
                </c:pt>
                <c:pt idx="52583">
                  <c:v>0.65643989583333329</c:v>
                </c:pt>
                <c:pt idx="52584">
                  <c:v>0.65644085648148143</c:v>
                </c:pt>
                <c:pt idx="52585">
                  <c:v>0.65644165509259256</c:v>
                </c:pt>
                <c:pt idx="52586">
                  <c:v>0.65644285879629627</c:v>
                </c:pt>
                <c:pt idx="52587">
                  <c:v>0.65644408564814816</c:v>
                </c:pt>
                <c:pt idx="52588">
                  <c:v>0.65644499999999995</c:v>
                </c:pt>
                <c:pt idx="52589">
                  <c:v>0.6564462152777778</c:v>
                </c:pt>
                <c:pt idx="52590">
                  <c:v>0.65644776620370371</c:v>
                </c:pt>
                <c:pt idx="52591">
                  <c:v>0.6564484606481481</c:v>
                </c:pt>
                <c:pt idx="52592">
                  <c:v>0.65644962962962961</c:v>
                </c:pt>
                <c:pt idx="52593">
                  <c:v>0.65645078703703696</c:v>
                </c:pt>
                <c:pt idx="52594">
                  <c:v>0.65645194444444444</c:v>
                </c:pt>
                <c:pt idx="52595">
                  <c:v>0.65645310185185191</c:v>
                </c:pt>
                <c:pt idx="52596">
                  <c:v>0.65645425925925927</c:v>
                </c:pt>
                <c:pt idx="52597">
                  <c:v>0.65645541666666662</c:v>
                </c:pt>
                <c:pt idx="52598">
                  <c:v>0.65645656250000006</c:v>
                </c:pt>
                <c:pt idx="52599">
                  <c:v>0.65645773148148145</c:v>
                </c:pt>
                <c:pt idx="52600">
                  <c:v>0.65645893518518528</c:v>
                </c:pt>
                <c:pt idx="52601">
                  <c:v>0.65646004629629628</c:v>
                </c:pt>
                <c:pt idx="52602">
                  <c:v>0.65646155092592595</c:v>
                </c:pt>
                <c:pt idx="52603">
                  <c:v>0.6564645023148149</c:v>
                </c:pt>
                <c:pt idx="52604">
                  <c:v>0.65646495370370372</c:v>
                </c:pt>
                <c:pt idx="52605">
                  <c:v>0.65646733796296297</c:v>
                </c:pt>
                <c:pt idx="52606">
                  <c:v>0.65646784722222218</c:v>
                </c:pt>
                <c:pt idx="52607">
                  <c:v>0.65646832175925918</c:v>
                </c:pt>
                <c:pt idx="52608">
                  <c:v>0.65647035879629623</c:v>
                </c:pt>
                <c:pt idx="52609">
                  <c:v>0.65647068287037036</c:v>
                </c:pt>
                <c:pt idx="52610">
                  <c:v>0.65647231481481483</c:v>
                </c:pt>
                <c:pt idx="52611">
                  <c:v>0.65647324074074076</c:v>
                </c:pt>
                <c:pt idx="52612">
                  <c:v>0.6564739467592593</c:v>
                </c:pt>
                <c:pt idx="52613">
                  <c:v>0.65647510416666666</c:v>
                </c:pt>
                <c:pt idx="52614">
                  <c:v>0.65647626157407402</c:v>
                </c:pt>
                <c:pt idx="52615">
                  <c:v>0.65647741898148149</c:v>
                </c:pt>
                <c:pt idx="52616">
                  <c:v>0.65647856481481481</c:v>
                </c:pt>
                <c:pt idx="52617">
                  <c:v>0.65647973379629632</c:v>
                </c:pt>
                <c:pt idx="52618">
                  <c:v>0.65648087962962964</c:v>
                </c:pt>
                <c:pt idx="52619">
                  <c:v>0.65648204861111115</c:v>
                </c:pt>
                <c:pt idx="52620">
                  <c:v>0.65648320601851851</c:v>
                </c:pt>
                <c:pt idx="52621">
                  <c:v>0.65648436342592598</c:v>
                </c:pt>
                <c:pt idx="52622">
                  <c:v>0.65648562499999996</c:v>
                </c:pt>
                <c:pt idx="52623">
                  <c:v>0.65648741898148144</c:v>
                </c:pt>
                <c:pt idx="52624">
                  <c:v>0.65648879629629631</c:v>
                </c:pt>
                <c:pt idx="52625">
                  <c:v>0.6564891435185185</c:v>
                </c:pt>
                <c:pt idx="52626">
                  <c:v>0.65649119212962959</c:v>
                </c:pt>
                <c:pt idx="52627">
                  <c:v>0.65649232638888888</c:v>
                </c:pt>
                <c:pt idx="52628">
                  <c:v>0.65649254629629628</c:v>
                </c:pt>
                <c:pt idx="52629">
                  <c:v>0.65649371527777778</c:v>
                </c:pt>
                <c:pt idx="52630">
                  <c:v>0.65649517361111109</c:v>
                </c:pt>
                <c:pt idx="52631">
                  <c:v>0.65649603009259261</c:v>
                </c:pt>
                <c:pt idx="52632">
                  <c:v>0.65649708333333334</c:v>
                </c:pt>
                <c:pt idx="52633">
                  <c:v>0.65649825231481485</c:v>
                </c:pt>
                <c:pt idx="52634">
                  <c:v>0.6564994097222222</c:v>
                </c:pt>
                <c:pt idx="52635">
                  <c:v>0.65650055555555553</c:v>
                </c:pt>
                <c:pt idx="52636">
                  <c:v>0.65650172453703703</c:v>
                </c:pt>
                <c:pt idx="52637">
                  <c:v>0.65650288194444451</c:v>
                </c:pt>
                <c:pt idx="52638">
                  <c:v>0.65650403935185186</c:v>
                </c:pt>
                <c:pt idx="52639">
                  <c:v>0.65650519675925922</c:v>
                </c:pt>
                <c:pt idx="52640">
                  <c:v>0.65650635416666658</c:v>
                </c:pt>
                <c:pt idx="52641">
                  <c:v>0.65650750000000002</c:v>
                </c:pt>
                <c:pt idx="52642">
                  <c:v>0.65650866898148152</c:v>
                </c:pt>
                <c:pt idx="52643">
                  <c:v>0.65651109953703701</c:v>
                </c:pt>
                <c:pt idx="52644">
                  <c:v>0.65651126157407402</c:v>
                </c:pt>
                <c:pt idx="52645">
                  <c:v>0.65651230324074072</c:v>
                </c:pt>
                <c:pt idx="52646">
                  <c:v>0.65651403935185182</c:v>
                </c:pt>
                <c:pt idx="52647">
                  <c:v>0.65651461805555555</c:v>
                </c:pt>
                <c:pt idx="52648">
                  <c:v>0.65651733796296297</c:v>
                </c:pt>
                <c:pt idx="52649">
                  <c:v>0.6565181712962963</c:v>
                </c:pt>
                <c:pt idx="52650">
                  <c:v>0.65651932870370366</c:v>
                </c:pt>
                <c:pt idx="52651">
                  <c:v>0.65652047453703699</c:v>
                </c:pt>
                <c:pt idx="52652">
                  <c:v>0.65652163194444446</c:v>
                </c:pt>
                <c:pt idx="52653">
                  <c:v>0.65652278935185193</c:v>
                </c:pt>
                <c:pt idx="52654">
                  <c:v>0.65652395833333332</c:v>
                </c:pt>
                <c:pt idx="52655">
                  <c:v>0.65652511574074068</c:v>
                </c:pt>
                <c:pt idx="52656">
                  <c:v>0.65652627314814815</c:v>
                </c:pt>
                <c:pt idx="52657">
                  <c:v>0.65652743055555562</c:v>
                </c:pt>
                <c:pt idx="52658">
                  <c:v>0.65652858796296298</c:v>
                </c:pt>
                <c:pt idx="52659">
                  <c:v>0.65652974537037034</c:v>
                </c:pt>
                <c:pt idx="52660">
                  <c:v>0.65653092592592588</c:v>
                </c:pt>
                <c:pt idx="52661">
                  <c:v>0.65653262731481488</c:v>
                </c:pt>
                <c:pt idx="52662">
                  <c:v>0.65653353009259263</c:v>
                </c:pt>
                <c:pt idx="52663">
                  <c:v>0.65653487268518518</c:v>
                </c:pt>
                <c:pt idx="52664">
                  <c:v>0.65653614583333331</c:v>
                </c:pt>
                <c:pt idx="52665">
                  <c:v>0.65653677083333339</c:v>
                </c:pt>
                <c:pt idx="52666">
                  <c:v>0.65653811342592583</c:v>
                </c:pt>
                <c:pt idx="52667">
                  <c:v>0.65653974537037041</c:v>
                </c:pt>
                <c:pt idx="52668">
                  <c:v>0.65654016203703702</c:v>
                </c:pt>
                <c:pt idx="52669">
                  <c:v>0.65654130787037035</c:v>
                </c:pt>
                <c:pt idx="52670">
                  <c:v>0.65654247685185185</c:v>
                </c:pt>
                <c:pt idx="52671">
                  <c:v>0.65654362268518518</c:v>
                </c:pt>
                <c:pt idx="52672">
                  <c:v>0.65654479166666668</c:v>
                </c:pt>
                <c:pt idx="52673">
                  <c:v>0.65654594907407404</c:v>
                </c:pt>
                <c:pt idx="52674">
                  <c:v>0.65654710648148151</c:v>
                </c:pt>
                <c:pt idx="52675">
                  <c:v>0.65654826388888887</c:v>
                </c:pt>
                <c:pt idx="52676">
                  <c:v>0.6565494097222222</c:v>
                </c:pt>
                <c:pt idx="52677">
                  <c:v>0.6565505787037037</c:v>
                </c:pt>
                <c:pt idx="52678">
                  <c:v>0.65655182870370377</c:v>
                </c:pt>
                <c:pt idx="52679">
                  <c:v>0.65655306712962958</c:v>
                </c:pt>
                <c:pt idx="52680">
                  <c:v>0.65655415509259263</c:v>
                </c:pt>
                <c:pt idx="52681">
                  <c:v>0.65655570601851854</c:v>
                </c:pt>
                <c:pt idx="52682">
                  <c:v>0.65655693287037042</c:v>
                </c:pt>
                <c:pt idx="52683">
                  <c:v>0.65655784722222221</c:v>
                </c:pt>
                <c:pt idx="52684">
                  <c:v>0.65655981481481474</c:v>
                </c:pt>
                <c:pt idx="52685">
                  <c:v>0.65656003472222213</c:v>
                </c:pt>
                <c:pt idx="52686">
                  <c:v>0.65656101851851856</c:v>
                </c:pt>
                <c:pt idx="52687">
                  <c:v>0.65656341435185184</c:v>
                </c:pt>
                <c:pt idx="52688">
                  <c:v>0.65656392361111116</c:v>
                </c:pt>
                <c:pt idx="52689">
                  <c:v>0.65656445601851854</c:v>
                </c:pt>
                <c:pt idx="52690">
                  <c:v>0.65656562499999993</c:v>
                </c:pt>
                <c:pt idx="52691">
                  <c:v>0.6565667824074074</c:v>
                </c:pt>
                <c:pt idx="52692">
                  <c:v>0.65656793981481487</c:v>
                </c:pt>
                <c:pt idx="52693">
                  <c:v>0.65656909722222223</c:v>
                </c:pt>
                <c:pt idx="52694">
                  <c:v>0.65657025462962959</c:v>
                </c:pt>
                <c:pt idx="52695">
                  <c:v>0.65657141203703695</c:v>
                </c:pt>
                <c:pt idx="52696">
                  <c:v>0.65657256944444442</c:v>
                </c:pt>
                <c:pt idx="52697">
                  <c:v>0.65657372685185189</c:v>
                </c:pt>
                <c:pt idx="52698">
                  <c:v>0.65657488425925925</c:v>
                </c:pt>
                <c:pt idx="52699">
                  <c:v>0.65657694444444448</c:v>
                </c:pt>
                <c:pt idx="52700">
                  <c:v>0.65657738425925927</c:v>
                </c:pt>
                <c:pt idx="52701">
                  <c:v>0.65657909722222219</c:v>
                </c:pt>
                <c:pt idx="52702">
                  <c:v>0.65657986111111111</c:v>
                </c:pt>
                <c:pt idx="52703">
                  <c:v>0.65658083333333339</c:v>
                </c:pt>
                <c:pt idx="52704">
                  <c:v>0.65658255787037034</c:v>
                </c:pt>
                <c:pt idx="52705">
                  <c:v>0.65658317129629629</c:v>
                </c:pt>
                <c:pt idx="52706">
                  <c:v>0.65658440972222221</c:v>
                </c:pt>
                <c:pt idx="52707">
                  <c:v>0.65658678240740742</c:v>
                </c:pt>
                <c:pt idx="52708">
                  <c:v>0.65658688657407416</c:v>
                </c:pt>
                <c:pt idx="52709">
                  <c:v>0.65658761574074076</c:v>
                </c:pt>
                <c:pt idx="52710">
                  <c:v>0.65658876157407409</c:v>
                </c:pt>
                <c:pt idx="52711">
                  <c:v>0.65658993055555559</c:v>
                </c:pt>
                <c:pt idx="52712">
                  <c:v>0.65659108796296295</c:v>
                </c:pt>
                <c:pt idx="52713">
                  <c:v>0.65659224537037042</c:v>
                </c:pt>
                <c:pt idx="52714">
                  <c:v>0.65659340277777778</c:v>
                </c:pt>
                <c:pt idx="52715">
                  <c:v>0.65659456018518514</c:v>
                </c:pt>
                <c:pt idx="52716">
                  <c:v>0.65659571759259261</c:v>
                </c:pt>
                <c:pt idx="52717">
                  <c:v>0.65659687499999997</c:v>
                </c:pt>
                <c:pt idx="52718">
                  <c:v>0.65659802083333341</c:v>
                </c:pt>
                <c:pt idx="52719">
                  <c:v>0.65659935185185192</c:v>
                </c:pt>
                <c:pt idx="52720">
                  <c:v>0.65660101851851849</c:v>
                </c:pt>
                <c:pt idx="52721">
                  <c:v>0.65660236111111114</c:v>
                </c:pt>
                <c:pt idx="52722">
                  <c:v>0.65660275462962969</c:v>
                </c:pt>
                <c:pt idx="52723">
                  <c:v>0.65660409722222224</c:v>
                </c:pt>
                <c:pt idx="52724">
                  <c:v>0.65660501157407414</c:v>
                </c:pt>
                <c:pt idx="52725">
                  <c:v>0.65660623842592591</c:v>
                </c:pt>
                <c:pt idx="52726">
                  <c:v>0.65660802083333325</c:v>
                </c:pt>
                <c:pt idx="52727">
                  <c:v>0.65660861111111102</c:v>
                </c:pt>
                <c:pt idx="52728">
                  <c:v>0.65660960648148148</c:v>
                </c:pt>
                <c:pt idx="52729">
                  <c:v>0.65661076388888884</c:v>
                </c:pt>
                <c:pt idx="52730">
                  <c:v>0.65661192129629631</c:v>
                </c:pt>
                <c:pt idx="52731">
                  <c:v>0.65661307870370378</c:v>
                </c:pt>
                <c:pt idx="52732">
                  <c:v>0.65661423611111114</c:v>
                </c:pt>
                <c:pt idx="52733">
                  <c:v>0.6566153935185185</c:v>
                </c:pt>
                <c:pt idx="52734">
                  <c:v>0.65661655092592586</c:v>
                </c:pt>
                <c:pt idx="52735">
                  <c:v>0.65661770833333333</c:v>
                </c:pt>
                <c:pt idx="52736">
                  <c:v>0.6566188657407408</c:v>
                </c:pt>
                <c:pt idx="52737">
                  <c:v>0.65662001157407401</c:v>
                </c:pt>
                <c:pt idx="52738">
                  <c:v>0.65662118055555552</c:v>
                </c:pt>
                <c:pt idx="52739">
                  <c:v>0.65662253472222221</c:v>
                </c:pt>
                <c:pt idx="52740">
                  <c:v>0.65662443287037042</c:v>
                </c:pt>
                <c:pt idx="52741">
                  <c:v>0.65662484953703704</c:v>
                </c:pt>
                <c:pt idx="52742">
                  <c:v>0.65662620370370373</c:v>
                </c:pt>
                <c:pt idx="52743">
                  <c:v>0.65662793981481482</c:v>
                </c:pt>
                <c:pt idx="52744">
                  <c:v>0.65662855324074076</c:v>
                </c:pt>
                <c:pt idx="52745">
                  <c:v>0.65662935185185178</c:v>
                </c:pt>
                <c:pt idx="52746">
                  <c:v>0.65663105324074078</c:v>
                </c:pt>
                <c:pt idx="52747">
                  <c:v>0.6566315972222222</c:v>
                </c:pt>
                <c:pt idx="52748">
                  <c:v>0.65663407407407404</c:v>
                </c:pt>
                <c:pt idx="52749">
                  <c:v>0.65663510416666671</c:v>
                </c:pt>
                <c:pt idx="52750">
                  <c:v>0.65663539351851852</c:v>
                </c:pt>
                <c:pt idx="52751">
                  <c:v>0.65663622685185186</c:v>
                </c:pt>
                <c:pt idx="52752">
                  <c:v>0.65663738425925933</c:v>
                </c:pt>
                <c:pt idx="52753">
                  <c:v>0.65663854166666669</c:v>
                </c:pt>
                <c:pt idx="52754">
                  <c:v>0.65663969907407405</c:v>
                </c:pt>
                <c:pt idx="52755">
                  <c:v>0.65664085648148141</c:v>
                </c:pt>
                <c:pt idx="52756">
                  <c:v>0.65664201388888888</c:v>
                </c:pt>
                <c:pt idx="52757">
                  <c:v>0.65664317129629635</c:v>
                </c:pt>
                <c:pt idx="52758">
                  <c:v>0.65664431712962967</c:v>
                </c:pt>
                <c:pt idx="52759">
                  <c:v>0.65664548611111107</c:v>
                </c:pt>
                <c:pt idx="52760">
                  <c:v>0.65664663194444439</c:v>
                </c:pt>
                <c:pt idx="52761">
                  <c:v>0.65664807870370367</c:v>
                </c:pt>
                <c:pt idx="52762">
                  <c:v>0.65665159722222222</c:v>
                </c:pt>
                <c:pt idx="52763">
                  <c:v>0.65665175925925923</c:v>
                </c:pt>
                <c:pt idx="52764">
                  <c:v>0.65665333333333331</c:v>
                </c:pt>
                <c:pt idx="52765">
                  <c:v>0.65665479166666674</c:v>
                </c:pt>
                <c:pt idx="52766">
                  <c:v>0.65665535879629633</c:v>
                </c:pt>
                <c:pt idx="52767">
                  <c:v>0.65665644675925927</c:v>
                </c:pt>
                <c:pt idx="52768">
                  <c:v>0.6566581944444444</c:v>
                </c:pt>
                <c:pt idx="52769">
                  <c:v>0.65665865740740736</c:v>
                </c:pt>
                <c:pt idx="52770">
                  <c:v>0.65665982638888887</c:v>
                </c:pt>
                <c:pt idx="52771">
                  <c:v>0.65666098379629623</c:v>
                </c:pt>
                <c:pt idx="52772">
                  <c:v>0.65666212962962967</c:v>
                </c:pt>
                <c:pt idx="52773">
                  <c:v>0.65666329861111117</c:v>
                </c:pt>
                <c:pt idx="52774">
                  <c:v>0.65666445601851853</c:v>
                </c:pt>
                <c:pt idx="52775">
                  <c:v>0.65666561342592589</c:v>
                </c:pt>
                <c:pt idx="52776">
                  <c:v>0.65666677083333336</c:v>
                </c:pt>
                <c:pt idx="52777">
                  <c:v>0.65666792824074072</c:v>
                </c:pt>
                <c:pt idx="52778">
                  <c:v>0.65666907407407404</c:v>
                </c:pt>
                <c:pt idx="52779">
                  <c:v>0.6566706365740741</c:v>
                </c:pt>
                <c:pt idx="52780">
                  <c:v>0.65667185185185184</c:v>
                </c:pt>
                <c:pt idx="52781">
                  <c:v>0.65667283564814816</c:v>
                </c:pt>
                <c:pt idx="52782">
                  <c:v>0.65667399305555563</c:v>
                </c:pt>
                <c:pt idx="52783">
                  <c:v>0.65667503472222222</c:v>
                </c:pt>
                <c:pt idx="52784">
                  <c:v>0.65667689814814811</c:v>
                </c:pt>
                <c:pt idx="52785">
                  <c:v>0.65667769675925924</c:v>
                </c:pt>
                <c:pt idx="52786">
                  <c:v>0.65667921296296294</c:v>
                </c:pt>
                <c:pt idx="52787">
                  <c:v>0.65668041666666666</c:v>
                </c:pt>
                <c:pt idx="52788">
                  <c:v>0.65668069444444443</c:v>
                </c:pt>
                <c:pt idx="52789">
                  <c:v>0.65668239583333332</c:v>
                </c:pt>
                <c:pt idx="52790">
                  <c:v>0.65668296296296302</c:v>
                </c:pt>
                <c:pt idx="52791">
                  <c:v>0.65668413194444442</c:v>
                </c:pt>
                <c:pt idx="52792">
                  <c:v>0.65668528935185178</c:v>
                </c:pt>
                <c:pt idx="52793">
                  <c:v>0.65668644675925925</c:v>
                </c:pt>
                <c:pt idx="52794">
                  <c:v>0.65668759259259257</c:v>
                </c:pt>
                <c:pt idx="52795">
                  <c:v>0.65668876157407408</c:v>
                </c:pt>
                <c:pt idx="52796">
                  <c:v>0.65668991898148144</c:v>
                </c:pt>
                <c:pt idx="52797">
                  <c:v>0.65669106481481476</c:v>
                </c:pt>
                <c:pt idx="52798">
                  <c:v>0.65669223379629638</c:v>
                </c:pt>
                <c:pt idx="52799">
                  <c:v>0.65669339120370374</c:v>
                </c:pt>
                <c:pt idx="52800">
                  <c:v>0.65669486111111108</c:v>
                </c:pt>
                <c:pt idx="52801">
                  <c:v>0.65669576388888895</c:v>
                </c:pt>
                <c:pt idx="52802">
                  <c:v>0.65669732638888889</c:v>
                </c:pt>
                <c:pt idx="52803">
                  <c:v>0.65669905092592595</c:v>
                </c:pt>
                <c:pt idx="52804">
                  <c:v>0.65669953703703698</c:v>
                </c:pt>
                <c:pt idx="52805">
                  <c:v>0.65670104166666665</c:v>
                </c:pt>
                <c:pt idx="52806">
                  <c:v>0.65670255787037035</c:v>
                </c:pt>
                <c:pt idx="52807">
                  <c:v>0.65670343750000004</c:v>
                </c:pt>
                <c:pt idx="52808">
                  <c:v>0.65670604166666668</c:v>
                </c:pt>
                <c:pt idx="52809">
                  <c:v>0.65670630787037043</c:v>
                </c:pt>
                <c:pt idx="52810">
                  <c:v>0.65670731481481481</c:v>
                </c:pt>
                <c:pt idx="52811">
                  <c:v>0.65670847222222228</c:v>
                </c:pt>
                <c:pt idx="52812">
                  <c:v>0.65670962962962964</c:v>
                </c:pt>
                <c:pt idx="52813">
                  <c:v>0.65671077546296297</c:v>
                </c:pt>
                <c:pt idx="52814">
                  <c:v>0.65671193287037033</c:v>
                </c:pt>
                <c:pt idx="52815">
                  <c:v>0.65671310185185183</c:v>
                </c:pt>
                <c:pt idx="52816">
                  <c:v>0.6567142592592593</c:v>
                </c:pt>
                <c:pt idx="52817">
                  <c:v>0.65671541666666666</c:v>
                </c:pt>
                <c:pt idx="52818">
                  <c:v>0.65671657407407402</c:v>
                </c:pt>
                <c:pt idx="52819">
                  <c:v>0.65671771990740746</c:v>
                </c:pt>
                <c:pt idx="52820">
                  <c:v>0.65671888888888896</c:v>
                </c:pt>
                <c:pt idx="52821">
                  <c:v>0.6567204513888889</c:v>
                </c:pt>
                <c:pt idx="52822">
                  <c:v>0.65672202546296299</c:v>
                </c:pt>
                <c:pt idx="52823">
                  <c:v>0.65672268518518517</c:v>
                </c:pt>
                <c:pt idx="52824">
                  <c:v>0.65672369212962967</c:v>
                </c:pt>
                <c:pt idx="52825">
                  <c:v>0.6567250925925926</c:v>
                </c:pt>
                <c:pt idx="52826">
                  <c:v>0.65672623842592592</c:v>
                </c:pt>
                <c:pt idx="52827">
                  <c:v>0.65672792824074067</c:v>
                </c:pt>
                <c:pt idx="52828">
                  <c:v>0.65672888888888881</c:v>
                </c:pt>
                <c:pt idx="52829">
                  <c:v>0.65672930555555553</c:v>
                </c:pt>
                <c:pt idx="52830">
                  <c:v>0.656730462962963</c:v>
                </c:pt>
                <c:pt idx="52831">
                  <c:v>0.65673162037037036</c:v>
                </c:pt>
                <c:pt idx="52832">
                  <c:v>0.65673277777777772</c:v>
                </c:pt>
                <c:pt idx="52833">
                  <c:v>0.65673393518518519</c:v>
                </c:pt>
                <c:pt idx="52834">
                  <c:v>0.65673509259259255</c:v>
                </c:pt>
                <c:pt idx="52835">
                  <c:v>0.65673623842592588</c:v>
                </c:pt>
                <c:pt idx="52836">
                  <c:v>0.65673740740740738</c:v>
                </c:pt>
                <c:pt idx="52837">
                  <c:v>0.65673856481481485</c:v>
                </c:pt>
                <c:pt idx="52838">
                  <c:v>0.65673972222222221</c:v>
                </c:pt>
                <c:pt idx="52839">
                  <c:v>0.65674086805555554</c:v>
                </c:pt>
                <c:pt idx="52840">
                  <c:v>0.65674247685185183</c:v>
                </c:pt>
                <c:pt idx="52841">
                  <c:v>0.65674435185185187</c:v>
                </c:pt>
                <c:pt idx="52842">
                  <c:v>0.65674512731481482</c:v>
                </c:pt>
                <c:pt idx="52843">
                  <c:v>0.65674678240740736</c:v>
                </c:pt>
                <c:pt idx="52844">
                  <c:v>0.65674789351851848</c:v>
                </c:pt>
                <c:pt idx="52845">
                  <c:v>0.65674847222222221</c:v>
                </c:pt>
                <c:pt idx="52846">
                  <c:v>0.65674916666666661</c:v>
                </c:pt>
                <c:pt idx="52847">
                  <c:v>0.65675098379629637</c:v>
                </c:pt>
                <c:pt idx="52848">
                  <c:v>0.6567514351851852</c:v>
                </c:pt>
                <c:pt idx="52849">
                  <c:v>0.65675244212962958</c:v>
                </c:pt>
                <c:pt idx="52850">
                  <c:v>0.65675361111111119</c:v>
                </c:pt>
                <c:pt idx="52851">
                  <c:v>0.65675476851851855</c:v>
                </c:pt>
                <c:pt idx="52852">
                  <c:v>0.65675592592592591</c:v>
                </c:pt>
                <c:pt idx="52853">
                  <c:v>0.65675708333333327</c:v>
                </c:pt>
                <c:pt idx="52854">
                  <c:v>0.65675824074074074</c:v>
                </c:pt>
                <c:pt idx="52855">
                  <c:v>0.65675939814814821</c:v>
                </c:pt>
                <c:pt idx="52856">
                  <c:v>0.65676055555555557</c:v>
                </c:pt>
                <c:pt idx="52857">
                  <c:v>0.65676171296296293</c:v>
                </c:pt>
                <c:pt idx="52858">
                  <c:v>0.6567628703703704</c:v>
                </c:pt>
                <c:pt idx="52859">
                  <c:v>0.6567641666666667</c:v>
                </c:pt>
                <c:pt idx="52860">
                  <c:v>0.65676557870370378</c:v>
                </c:pt>
                <c:pt idx="52861">
                  <c:v>0.65676653935185181</c:v>
                </c:pt>
                <c:pt idx="52862">
                  <c:v>0.6567677662037037</c:v>
                </c:pt>
                <c:pt idx="52863">
                  <c:v>0.65676890046296299</c:v>
                </c:pt>
                <c:pt idx="52864">
                  <c:v>0.65677004629629632</c:v>
                </c:pt>
                <c:pt idx="52865">
                  <c:v>0.656771875</c:v>
                </c:pt>
                <c:pt idx="52866">
                  <c:v>0.65677251157407401</c:v>
                </c:pt>
                <c:pt idx="52867">
                  <c:v>0.65677368055555552</c:v>
                </c:pt>
                <c:pt idx="52868">
                  <c:v>0.65677443287037041</c:v>
                </c:pt>
                <c:pt idx="52869">
                  <c:v>0.6567756018518518</c:v>
                </c:pt>
                <c:pt idx="52870">
                  <c:v>0.65677674768518512</c:v>
                </c:pt>
                <c:pt idx="52871">
                  <c:v>0.65677791666666663</c:v>
                </c:pt>
                <c:pt idx="52872">
                  <c:v>0.6567790740740741</c:v>
                </c:pt>
                <c:pt idx="52873">
                  <c:v>0.65678023148148146</c:v>
                </c:pt>
                <c:pt idx="52874">
                  <c:v>0.65678137731481478</c:v>
                </c:pt>
                <c:pt idx="52875">
                  <c:v>0.65678254629629629</c:v>
                </c:pt>
                <c:pt idx="52876">
                  <c:v>0.65678369212962961</c:v>
                </c:pt>
                <c:pt idx="52877">
                  <c:v>0.65678486111111112</c:v>
                </c:pt>
                <c:pt idx="52878">
                  <c:v>0.6567867824074074</c:v>
                </c:pt>
                <c:pt idx="52879">
                  <c:v>0.65678774305555554</c:v>
                </c:pt>
                <c:pt idx="52880">
                  <c:v>0.65678879629629638</c:v>
                </c:pt>
                <c:pt idx="52881">
                  <c:v>0.65679012731481479</c:v>
                </c:pt>
                <c:pt idx="52882">
                  <c:v>0.65679134259259253</c:v>
                </c:pt>
                <c:pt idx="52883">
                  <c:v>0.65679244212962962</c:v>
                </c:pt>
                <c:pt idx="52884">
                  <c:v>0.65679440972222214</c:v>
                </c:pt>
                <c:pt idx="52885">
                  <c:v>0.65679498842592587</c:v>
                </c:pt>
                <c:pt idx="52886">
                  <c:v>0.65679562499999999</c:v>
                </c:pt>
                <c:pt idx="52887">
                  <c:v>0.65679684027777785</c:v>
                </c:pt>
                <c:pt idx="52888">
                  <c:v>0.65679776620370367</c:v>
                </c:pt>
                <c:pt idx="52889">
                  <c:v>0.65679874999999999</c:v>
                </c:pt>
                <c:pt idx="52890">
                  <c:v>0.65679990740740746</c:v>
                </c:pt>
                <c:pt idx="52891">
                  <c:v>0.65680106481481482</c:v>
                </c:pt>
                <c:pt idx="52892">
                  <c:v>0.65680222222222218</c:v>
                </c:pt>
                <c:pt idx="52893">
                  <c:v>0.65680336805555561</c:v>
                </c:pt>
                <c:pt idx="52894">
                  <c:v>0.65680453703703701</c:v>
                </c:pt>
                <c:pt idx="52895">
                  <c:v>0.65680569444444448</c:v>
                </c:pt>
                <c:pt idx="52896">
                  <c:v>0.65680684027777769</c:v>
                </c:pt>
                <c:pt idx="52897">
                  <c:v>0.65680800925925931</c:v>
                </c:pt>
                <c:pt idx="52898">
                  <c:v>0.65680915509259263</c:v>
                </c:pt>
                <c:pt idx="52899">
                  <c:v>0.6568103472222222</c:v>
                </c:pt>
                <c:pt idx="52900">
                  <c:v>0.65681243055555549</c:v>
                </c:pt>
                <c:pt idx="52901">
                  <c:v>0.65681340277777778</c:v>
                </c:pt>
                <c:pt idx="52902">
                  <c:v>0.65681393518518516</c:v>
                </c:pt>
                <c:pt idx="52903">
                  <c:v>0.65681613425925922</c:v>
                </c:pt>
                <c:pt idx="52904">
                  <c:v>0.65681658564814815</c:v>
                </c:pt>
                <c:pt idx="52905">
                  <c:v>0.6568175810185185</c:v>
                </c:pt>
                <c:pt idx="52906">
                  <c:v>0.65681908564814817</c:v>
                </c:pt>
                <c:pt idx="52907">
                  <c:v>0.65681978009259256</c:v>
                </c:pt>
                <c:pt idx="52908">
                  <c:v>0.65682155092592587</c:v>
                </c:pt>
                <c:pt idx="52909">
                  <c:v>0.65682188657407403</c:v>
                </c:pt>
                <c:pt idx="52910">
                  <c:v>0.65682305555555554</c:v>
                </c:pt>
                <c:pt idx="52911">
                  <c:v>0.65682420138888886</c:v>
                </c:pt>
                <c:pt idx="52912">
                  <c:v>0.65682537037037036</c:v>
                </c:pt>
                <c:pt idx="52913">
                  <c:v>0.65682652777777772</c:v>
                </c:pt>
                <c:pt idx="52914">
                  <c:v>0.65682767361111116</c:v>
                </c:pt>
                <c:pt idx="52915">
                  <c:v>0.65682883101851852</c:v>
                </c:pt>
                <c:pt idx="52916">
                  <c:v>0.65683010416666665</c:v>
                </c:pt>
                <c:pt idx="52917">
                  <c:v>0.65683115740740738</c:v>
                </c:pt>
                <c:pt idx="52918">
                  <c:v>0.65683230324074071</c:v>
                </c:pt>
                <c:pt idx="52919">
                  <c:v>0.65683377314814817</c:v>
                </c:pt>
                <c:pt idx="52920">
                  <c:v>0.65683495370370371</c:v>
                </c:pt>
                <c:pt idx="52921">
                  <c:v>0.6568377314814815</c:v>
                </c:pt>
                <c:pt idx="52922">
                  <c:v>0.65683810185185187</c:v>
                </c:pt>
                <c:pt idx="52923">
                  <c:v>0.656838900462963</c:v>
                </c:pt>
                <c:pt idx="52924">
                  <c:v>0.65683971064814817</c:v>
                </c:pt>
                <c:pt idx="52925">
                  <c:v>0.65684138888888888</c:v>
                </c:pt>
                <c:pt idx="52926">
                  <c:v>0.65684202546296289</c:v>
                </c:pt>
                <c:pt idx="52927">
                  <c:v>0.65684295138888893</c:v>
                </c:pt>
                <c:pt idx="52928">
                  <c:v>0.65684422453703706</c:v>
                </c:pt>
                <c:pt idx="52929">
                  <c:v>0.65684630787037035</c:v>
                </c:pt>
                <c:pt idx="52930">
                  <c:v>0.65684724537037031</c:v>
                </c:pt>
                <c:pt idx="52931">
                  <c:v>0.65684734953703705</c:v>
                </c:pt>
                <c:pt idx="52932">
                  <c:v>0.65684850694444452</c:v>
                </c:pt>
                <c:pt idx="52933">
                  <c:v>0.65684967592592591</c:v>
                </c:pt>
                <c:pt idx="52934">
                  <c:v>0.65685083333333327</c:v>
                </c:pt>
                <c:pt idx="52935">
                  <c:v>0.6568519791666666</c:v>
                </c:pt>
                <c:pt idx="52936">
                  <c:v>0.65685314814814821</c:v>
                </c:pt>
                <c:pt idx="52937">
                  <c:v>0.65685430555555557</c:v>
                </c:pt>
                <c:pt idx="52938">
                  <c:v>0.65685546296296293</c:v>
                </c:pt>
                <c:pt idx="52939">
                  <c:v>0.65685662037037029</c:v>
                </c:pt>
                <c:pt idx="52940">
                  <c:v>0.65685776620370373</c:v>
                </c:pt>
                <c:pt idx="52941">
                  <c:v>0.6568598726851852</c:v>
                </c:pt>
                <c:pt idx="52942">
                  <c:v>0.65686087962962958</c:v>
                </c:pt>
                <c:pt idx="52943">
                  <c:v>0.65686160879629629</c:v>
                </c:pt>
                <c:pt idx="52944">
                  <c:v>0.65686284722222221</c:v>
                </c:pt>
                <c:pt idx="52945">
                  <c:v>0.65686406249999996</c:v>
                </c:pt>
                <c:pt idx="52946">
                  <c:v>0.65686478009259253</c:v>
                </c:pt>
                <c:pt idx="52947">
                  <c:v>0.65686652777777776</c:v>
                </c:pt>
                <c:pt idx="52948">
                  <c:v>0.65686746527777784</c:v>
                </c:pt>
                <c:pt idx="52949">
                  <c:v>0.65686825231481483</c:v>
                </c:pt>
                <c:pt idx="52950">
                  <c:v>0.65686934027777777</c:v>
                </c:pt>
                <c:pt idx="52951">
                  <c:v>0.65687050925925927</c:v>
                </c:pt>
                <c:pt idx="52952">
                  <c:v>0.65687166666666663</c:v>
                </c:pt>
                <c:pt idx="52953">
                  <c:v>0.65687281250000007</c:v>
                </c:pt>
                <c:pt idx="52954">
                  <c:v>0.65687398148148146</c:v>
                </c:pt>
                <c:pt idx="52955">
                  <c:v>0.65687513888888893</c:v>
                </c:pt>
                <c:pt idx="52956">
                  <c:v>0.65687629629629629</c:v>
                </c:pt>
                <c:pt idx="52957">
                  <c:v>0.65687745370370365</c:v>
                </c:pt>
                <c:pt idx="52958">
                  <c:v>0.65687861111111112</c:v>
                </c:pt>
                <c:pt idx="52959">
                  <c:v>0.65687976851851848</c:v>
                </c:pt>
                <c:pt idx="52960">
                  <c:v>0.65688182870370371</c:v>
                </c:pt>
                <c:pt idx="52961">
                  <c:v>0.65688304398148145</c:v>
                </c:pt>
                <c:pt idx="52962">
                  <c:v>0.65688336805555558</c:v>
                </c:pt>
                <c:pt idx="52963">
                  <c:v>0.6568853009259259</c:v>
                </c:pt>
                <c:pt idx="52964">
                  <c:v>0.65688653935185193</c:v>
                </c:pt>
                <c:pt idx="52965">
                  <c:v>0.65688702546296296</c:v>
                </c:pt>
                <c:pt idx="52966">
                  <c:v>0.6568882407407407</c:v>
                </c:pt>
                <c:pt idx="52967">
                  <c:v>0.65688916666666664</c:v>
                </c:pt>
                <c:pt idx="52968">
                  <c:v>0.65689026620370372</c:v>
                </c:pt>
                <c:pt idx="52969">
                  <c:v>0.65689165509259262</c:v>
                </c:pt>
                <c:pt idx="52970">
                  <c:v>0.65689249999999999</c:v>
                </c:pt>
                <c:pt idx="52971">
                  <c:v>0.65689365740740746</c:v>
                </c:pt>
                <c:pt idx="52972">
                  <c:v>0.65689481481481482</c:v>
                </c:pt>
                <c:pt idx="52973">
                  <c:v>0.65689597222222218</c:v>
                </c:pt>
                <c:pt idx="52974">
                  <c:v>0.65689712962962954</c:v>
                </c:pt>
                <c:pt idx="52975">
                  <c:v>0.65689828703703712</c:v>
                </c:pt>
                <c:pt idx="52976">
                  <c:v>0.65689944444444448</c:v>
                </c:pt>
                <c:pt idx="52977">
                  <c:v>0.65690060185185184</c:v>
                </c:pt>
                <c:pt idx="52978">
                  <c:v>0.6569017592592592</c:v>
                </c:pt>
                <c:pt idx="52979">
                  <c:v>0.65690290509259264</c:v>
                </c:pt>
                <c:pt idx="52980">
                  <c:v>0.65690412037037038</c:v>
                </c:pt>
                <c:pt idx="52981">
                  <c:v>0.65690527777777785</c:v>
                </c:pt>
                <c:pt idx="52982">
                  <c:v>0.65690765046296296</c:v>
                </c:pt>
                <c:pt idx="52983">
                  <c:v>0.65690775462962969</c:v>
                </c:pt>
                <c:pt idx="52984">
                  <c:v>0.65690872685185187</c:v>
                </c:pt>
                <c:pt idx="52985">
                  <c:v>0.65691035879629633</c:v>
                </c:pt>
                <c:pt idx="52986">
                  <c:v>0.65691101851851852</c:v>
                </c:pt>
                <c:pt idx="52987">
                  <c:v>0.65691292824074077</c:v>
                </c:pt>
                <c:pt idx="52988">
                  <c:v>0.65691518518518521</c:v>
                </c:pt>
                <c:pt idx="52989">
                  <c:v>0.65691627314814816</c:v>
                </c:pt>
                <c:pt idx="52990">
                  <c:v>0.65691743055555551</c:v>
                </c:pt>
                <c:pt idx="52991">
                  <c:v>0.65691858796296299</c:v>
                </c:pt>
                <c:pt idx="52992">
                  <c:v>0.65691974537037034</c:v>
                </c:pt>
                <c:pt idx="52993">
                  <c:v>0.65692090277777782</c:v>
                </c:pt>
                <c:pt idx="52994">
                  <c:v>0.65692206018518517</c:v>
                </c:pt>
                <c:pt idx="52995">
                  <c:v>0.65692321759259253</c:v>
                </c:pt>
                <c:pt idx="52996">
                  <c:v>0.656924375</c:v>
                </c:pt>
                <c:pt idx="52997">
                  <c:v>0.65692553240740748</c:v>
                </c:pt>
                <c:pt idx="52998">
                  <c:v>0.65692668981481483</c:v>
                </c:pt>
                <c:pt idx="52999">
                  <c:v>0.65692947916666666</c:v>
                </c:pt>
                <c:pt idx="53000">
                  <c:v>0.65693024305555558</c:v>
                </c:pt>
                <c:pt idx="53001">
                  <c:v>0.65693136574074074</c:v>
                </c:pt>
                <c:pt idx="53002">
                  <c:v>0.65693312500000001</c:v>
                </c:pt>
                <c:pt idx="53003">
                  <c:v>0.65693371527777777</c:v>
                </c:pt>
                <c:pt idx="53004">
                  <c:v>0.65693484953703707</c:v>
                </c:pt>
                <c:pt idx="53005">
                  <c:v>0.65693712962962969</c:v>
                </c:pt>
                <c:pt idx="53006">
                  <c:v>0.65693724537037035</c:v>
                </c:pt>
                <c:pt idx="53007">
                  <c:v>0.65693829861111108</c:v>
                </c:pt>
                <c:pt idx="53008">
                  <c:v>0.65693945601851855</c:v>
                </c:pt>
                <c:pt idx="53009">
                  <c:v>0.65694061342592591</c:v>
                </c:pt>
                <c:pt idx="53010">
                  <c:v>0.65694175925925924</c:v>
                </c:pt>
                <c:pt idx="53011">
                  <c:v>0.65694291666666671</c:v>
                </c:pt>
                <c:pt idx="53012">
                  <c:v>0.65694407407407407</c:v>
                </c:pt>
                <c:pt idx="53013">
                  <c:v>0.6569452199074074</c:v>
                </c:pt>
                <c:pt idx="53014">
                  <c:v>0.65694640046296293</c:v>
                </c:pt>
                <c:pt idx="53015">
                  <c:v>0.6569475578703704</c:v>
                </c:pt>
                <c:pt idx="53016">
                  <c:v>0.65694870370370373</c:v>
                </c:pt>
                <c:pt idx="53017">
                  <c:v>0.65694996527777771</c:v>
                </c:pt>
                <c:pt idx="53018">
                  <c:v>0.65695271990740733</c:v>
                </c:pt>
                <c:pt idx="53019">
                  <c:v>0.65695329861111107</c:v>
                </c:pt>
                <c:pt idx="53020">
                  <c:v>0.65695356481481482</c:v>
                </c:pt>
                <c:pt idx="53021">
                  <c:v>0.65695467592592593</c:v>
                </c:pt>
                <c:pt idx="53022">
                  <c:v>0.65695623842592588</c:v>
                </c:pt>
                <c:pt idx="53023">
                  <c:v>0.65695710648148142</c:v>
                </c:pt>
                <c:pt idx="53024">
                  <c:v>0.65695873842592589</c:v>
                </c:pt>
                <c:pt idx="53025">
                  <c:v>0.65695971064814818</c:v>
                </c:pt>
                <c:pt idx="53026">
                  <c:v>0.6569603472222223</c:v>
                </c:pt>
                <c:pt idx="53027">
                  <c:v>0.65696157407407407</c:v>
                </c:pt>
                <c:pt idx="53028">
                  <c:v>0.6569625925925926</c:v>
                </c:pt>
                <c:pt idx="53029">
                  <c:v>0.65696374999999996</c:v>
                </c:pt>
                <c:pt idx="53030">
                  <c:v>0.65696490740740732</c:v>
                </c:pt>
                <c:pt idx="53031">
                  <c:v>0.65696607638888882</c:v>
                </c:pt>
                <c:pt idx="53032">
                  <c:v>0.65696722222222226</c:v>
                </c:pt>
                <c:pt idx="53033">
                  <c:v>0.65696837962962962</c:v>
                </c:pt>
                <c:pt idx="53034">
                  <c:v>0.65696954861111112</c:v>
                </c:pt>
                <c:pt idx="53035">
                  <c:v>0.65697069444444445</c:v>
                </c:pt>
                <c:pt idx="53036">
                  <c:v>0.65697185185185192</c:v>
                </c:pt>
                <c:pt idx="53037">
                  <c:v>0.65697302083333331</c:v>
                </c:pt>
                <c:pt idx="53038">
                  <c:v>0.65697482638888893</c:v>
                </c:pt>
                <c:pt idx="53039">
                  <c:v>0.65697540509259267</c:v>
                </c:pt>
                <c:pt idx="53040">
                  <c:v>0.6569771527777778</c:v>
                </c:pt>
                <c:pt idx="53041">
                  <c:v>0.65697854166666669</c:v>
                </c:pt>
                <c:pt idx="53042">
                  <c:v>0.65697888888888889</c:v>
                </c:pt>
                <c:pt idx="53043">
                  <c:v>0.65698103009259257</c:v>
                </c:pt>
                <c:pt idx="53044">
                  <c:v>0.65698126157407399</c:v>
                </c:pt>
                <c:pt idx="53045">
                  <c:v>0.65698247685185185</c:v>
                </c:pt>
                <c:pt idx="53046">
                  <c:v>0.65698519675925926</c:v>
                </c:pt>
                <c:pt idx="53047">
                  <c:v>0.65698548611111118</c:v>
                </c:pt>
                <c:pt idx="53048">
                  <c:v>0.65698596064814818</c:v>
                </c:pt>
                <c:pt idx="53049">
                  <c:v>0.65698689814814815</c:v>
                </c:pt>
                <c:pt idx="53050">
                  <c:v>0.65698806712962965</c:v>
                </c:pt>
                <c:pt idx="53051">
                  <c:v>0.65698921296296298</c:v>
                </c:pt>
                <c:pt idx="53052">
                  <c:v>0.65699037037037034</c:v>
                </c:pt>
                <c:pt idx="53053">
                  <c:v>0.65699152777777781</c:v>
                </c:pt>
                <c:pt idx="53054">
                  <c:v>0.65699268518518517</c:v>
                </c:pt>
                <c:pt idx="53055">
                  <c:v>0.65699385416666667</c:v>
                </c:pt>
                <c:pt idx="53056">
                  <c:v>0.656995</c:v>
                </c:pt>
                <c:pt idx="53057">
                  <c:v>0.65699615740740747</c:v>
                </c:pt>
                <c:pt idx="53058">
                  <c:v>0.65699732638888897</c:v>
                </c:pt>
                <c:pt idx="53059">
                  <c:v>0.65699980324074081</c:v>
                </c:pt>
                <c:pt idx="53060">
                  <c:v>0.65700091435185182</c:v>
                </c:pt>
                <c:pt idx="53061">
                  <c:v>0.65700229166666668</c:v>
                </c:pt>
                <c:pt idx="53062">
                  <c:v>0.65700376157407403</c:v>
                </c:pt>
                <c:pt idx="53063">
                  <c:v>0.65700458333333334</c:v>
                </c:pt>
                <c:pt idx="53064">
                  <c:v>0.6570066898148148</c:v>
                </c:pt>
                <c:pt idx="53065">
                  <c:v>0.65700784722222227</c:v>
                </c:pt>
                <c:pt idx="53066">
                  <c:v>0.65700831018518513</c:v>
                </c:pt>
                <c:pt idx="53067">
                  <c:v>0.65700982638888883</c:v>
                </c:pt>
                <c:pt idx="53068">
                  <c:v>0.65701049768518516</c:v>
                </c:pt>
                <c:pt idx="53069">
                  <c:v>0.6570113310185185</c:v>
                </c:pt>
                <c:pt idx="53070">
                  <c:v>0.65701248842592597</c:v>
                </c:pt>
                <c:pt idx="53071">
                  <c:v>0.65701364583333333</c:v>
                </c:pt>
                <c:pt idx="53072">
                  <c:v>0.65701479166666665</c:v>
                </c:pt>
                <c:pt idx="53073">
                  <c:v>0.65701596064814816</c:v>
                </c:pt>
                <c:pt idx="53074">
                  <c:v>0.65701711805555563</c:v>
                </c:pt>
                <c:pt idx="53075">
                  <c:v>0.65701827546296299</c:v>
                </c:pt>
                <c:pt idx="53076">
                  <c:v>0.65701943287037035</c:v>
                </c:pt>
                <c:pt idx="53077">
                  <c:v>0.65702059027777771</c:v>
                </c:pt>
                <c:pt idx="53078">
                  <c:v>0.65702175925925921</c:v>
                </c:pt>
                <c:pt idx="53079">
                  <c:v>0.65702351851851859</c:v>
                </c:pt>
                <c:pt idx="53080">
                  <c:v>0.65702458333333336</c:v>
                </c:pt>
                <c:pt idx="53081">
                  <c:v>0.65702574074074072</c:v>
                </c:pt>
                <c:pt idx="53082">
                  <c:v>0.65702642361111108</c:v>
                </c:pt>
                <c:pt idx="53083">
                  <c:v>0.65702828703703697</c:v>
                </c:pt>
                <c:pt idx="53084">
                  <c:v>0.65702880787037032</c:v>
                </c:pt>
                <c:pt idx="53085">
                  <c:v>0.65703114583333333</c:v>
                </c:pt>
                <c:pt idx="53086">
                  <c:v>0.65703188657407408</c:v>
                </c:pt>
                <c:pt idx="53087">
                  <c:v>0.657032175925926</c:v>
                </c:pt>
                <c:pt idx="53088">
                  <c:v>0.65703332175925921</c:v>
                </c:pt>
                <c:pt idx="53089">
                  <c:v>0.65703447916666669</c:v>
                </c:pt>
                <c:pt idx="53090">
                  <c:v>0.65703563657407404</c:v>
                </c:pt>
                <c:pt idx="53091">
                  <c:v>0.65703679398148152</c:v>
                </c:pt>
                <c:pt idx="53092">
                  <c:v>0.65703795138888887</c:v>
                </c:pt>
                <c:pt idx="53093">
                  <c:v>0.65703910879629623</c:v>
                </c:pt>
                <c:pt idx="53094">
                  <c:v>0.6570402662037037</c:v>
                </c:pt>
                <c:pt idx="53095">
                  <c:v>0.65704142361111117</c:v>
                </c:pt>
                <c:pt idx="53096">
                  <c:v>0.65704258101851853</c:v>
                </c:pt>
                <c:pt idx="53097">
                  <c:v>0.65704373842592589</c:v>
                </c:pt>
                <c:pt idx="53098">
                  <c:v>0.65704569444444449</c:v>
                </c:pt>
                <c:pt idx="53099">
                  <c:v>0.65704613425925928</c:v>
                </c:pt>
                <c:pt idx="53100">
                  <c:v>0.65704792824074076</c:v>
                </c:pt>
                <c:pt idx="53101">
                  <c:v>0.65704914351851851</c:v>
                </c:pt>
                <c:pt idx="53102">
                  <c:v>0.65704973379629628</c:v>
                </c:pt>
                <c:pt idx="53103">
                  <c:v>0.65705193287037034</c:v>
                </c:pt>
                <c:pt idx="53104">
                  <c:v>0.65705319444444443</c:v>
                </c:pt>
                <c:pt idx="53105">
                  <c:v>0.65705336805555559</c:v>
                </c:pt>
                <c:pt idx="53106">
                  <c:v>0.65705493055555553</c:v>
                </c:pt>
                <c:pt idx="53107">
                  <c:v>0.65705684027777778</c:v>
                </c:pt>
                <c:pt idx="53108">
                  <c:v>0.65705784722222227</c:v>
                </c:pt>
                <c:pt idx="53109">
                  <c:v>0.65705900462962963</c:v>
                </c:pt>
                <c:pt idx="53110">
                  <c:v>0.65706016203703699</c:v>
                </c:pt>
                <c:pt idx="53111">
                  <c:v>0.65706131944444446</c:v>
                </c:pt>
                <c:pt idx="53112">
                  <c:v>0.65706247685185182</c:v>
                </c:pt>
                <c:pt idx="53113">
                  <c:v>0.65706363425925929</c:v>
                </c:pt>
                <c:pt idx="53114">
                  <c:v>0.65706479166666665</c:v>
                </c:pt>
                <c:pt idx="53115">
                  <c:v>0.65706593750000009</c:v>
                </c:pt>
                <c:pt idx="53116">
                  <c:v>0.65706710648148148</c:v>
                </c:pt>
                <c:pt idx="53117">
                  <c:v>0.6570682523148148</c:v>
                </c:pt>
                <c:pt idx="53118">
                  <c:v>0.65706974537037033</c:v>
                </c:pt>
                <c:pt idx="53119">
                  <c:v>0.6570709027777778</c:v>
                </c:pt>
                <c:pt idx="53120">
                  <c:v>0.65707209490740748</c:v>
                </c:pt>
                <c:pt idx="53121">
                  <c:v>0.6570728935185185</c:v>
                </c:pt>
                <c:pt idx="53122">
                  <c:v>0.65707422453703712</c:v>
                </c:pt>
                <c:pt idx="53123">
                  <c:v>0.65707526620370371</c:v>
                </c:pt>
                <c:pt idx="53124">
                  <c:v>0.65707758101851843</c:v>
                </c:pt>
                <c:pt idx="53125">
                  <c:v>0.6570776967592592</c:v>
                </c:pt>
                <c:pt idx="53126">
                  <c:v>0.65707920138888887</c:v>
                </c:pt>
                <c:pt idx="53127">
                  <c:v>0.65707983796296288</c:v>
                </c:pt>
                <c:pt idx="53128">
                  <c:v>0.65708099537037035</c:v>
                </c:pt>
                <c:pt idx="53129">
                  <c:v>0.65708215277777782</c:v>
                </c:pt>
                <c:pt idx="53130">
                  <c:v>0.65708331018518518</c:v>
                </c:pt>
                <c:pt idx="53131">
                  <c:v>0.65708446759259254</c:v>
                </c:pt>
                <c:pt idx="53132">
                  <c:v>0.65708562500000001</c:v>
                </c:pt>
                <c:pt idx="53133">
                  <c:v>0.65708678240740748</c:v>
                </c:pt>
                <c:pt idx="53134">
                  <c:v>0.65708793981481484</c:v>
                </c:pt>
                <c:pt idx="53135">
                  <c:v>0.65708908564814816</c:v>
                </c:pt>
                <c:pt idx="53136">
                  <c:v>0.65709025462962956</c:v>
                </c:pt>
                <c:pt idx="53137">
                  <c:v>0.65709226851851854</c:v>
                </c:pt>
                <c:pt idx="53138">
                  <c:v>0.65709297453703697</c:v>
                </c:pt>
                <c:pt idx="53139">
                  <c:v>0.65709375000000003</c:v>
                </c:pt>
                <c:pt idx="53140">
                  <c:v>0.65709496527777778</c:v>
                </c:pt>
                <c:pt idx="53141">
                  <c:v>0.65709622685185187</c:v>
                </c:pt>
                <c:pt idx="53142">
                  <c:v>0.65709821759259257</c:v>
                </c:pt>
                <c:pt idx="53143">
                  <c:v>0.65709924768518524</c:v>
                </c:pt>
                <c:pt idx="53144">
                  <c:v>0.6570998726851851</c:v>
                </c:pt>
                <c:pt idx="53145">
                  <c:v>0.65710067129629635</c:v>
                </c:pt>
                <c:pt idx="53146">
                  <c:v>0.65710182870370371</c:v>
                </c:pt>
                <c:pt idx="53147">
                  <c:v>0.65710298611111106</c:v>
                </c:pt>
                <c:pt idx="53148">
                  <c:v>0.65710414351851854</c:v>
                </c:pt>
                <c:pt idx="53149">
                  <c:v>0.65710531249999993</c:v>
                </c:pt>
                <c:pt idx="53150">
                  <c:v>0.65710645833333337</c:v>
                </c:pt>
                <c:pt idx="53151">
                  <c:v>0.65710761574074072</c:v>
                </c:pt>
                <c:pt idx="53152">
                  <c:v>0.65710877314814808</c:v>
                </c:pt>
                <c:pt idx="53153">
                  <c:v>0.65710993055555555</c:v>
                </c:pt>
                <c:pt idx="53154">
                  <c:v>0.65711108796296303</c:v>
                </c:pt>
                <c:pt idx="53155">
                  <c:v>0.65711229166666663</c:v>
                </c:pt>
                <c:pt idx="53156">
                  <c:v>0.65711494212962962</c:v>
                </c:pt>
                <c:pt idx="53157">
                  <c:v>0.65711510416666674</c:v>
                </c:pt>
                <c:pt idx="53158">
                  <c:v>0.65711609953703698</c:v>
                </c:pt>
                <c:pt idx="53159">
                  <c:v>0.65711766203703703</c:v>
                </c:pt>
                <c:pt idx="53160">
                  <c:v>0.65711841435185192</c:v>
                </c:pt>
                <c:pt idx="53161">
                  <c:v>0.65711974537037032</c:v>
                </c:pt>
                <c:pt idx="53162">
                  <c:v>0.65712042824074079</c:v>
                </c:pt>
                <c:pt idx="53163">
                  <c:v>0.65712149305555556</c:v>
                </c:pt>
                <c:pt idx="53164">
                  <c:v>0.65712265046296292</c:v>
                </c:pt>
                <c:pt idx="53165">
                  <c:v>0.65712381944444442</c:v>
                </c:pt>
                <c:pt idx="53166">
                  <c:v>0.65712497685185178</c:v>
                </c:pt>
                <c:pt idx="53167">
                  <c:v>0.65712613425925925</c:v>
                </c:pt>
                <c:pt idx="53168">
                  <c:v>0.65712729166666672</c:v>
                </c:pt>
                <c:pt idx="53169">
                  <c:v>0.65712843749999994</c:v>
                </c:pt>
                <c:pt idx="53170">
                  <c:v>0.65712960648148144</c:v>
                </c:pt>
                <c:pt idx="53171">
                  <c:v>0.65713076388888891</c:v>
                </c:pt>
                <c:pt idx="53172">
                  <c:v>0.65713192129629627</c:v>
                </c:pt>
                <c:pt idx="53173">
                  <c:v>0.65713326388888882</c:v>
                </c:pt>
                <c:pt idx="53174">
                  <c:v>0.65713618055555556</c:v>
                </c:pt>
                <c:pt idx="53175">
                  <c:v>0.65713678240740747</c:v>
                </c:pt>
                <c:pt idx="53176">
                  <c:v>0.65713706018518514</c:v>
                </c:pt>
                <c:pt idx="53177">
                  <c:v>0.65713822916666664</c:v>
                </c:pt>
                <c:pt idx="53178">
                  <c:v>0.65713959490740737</c:v>
                </c:pt>
                <c:pt idx="53179">
                  <c:v>0.65714035879629629</c:v>
                </c:pt>
                <c:pt idx="53180">
                  <c:v>0.65714177083333336</c:v>
                </c:pt>
                <c:pt idx="53181">
                  <c:v>0.65714302083333331</c:v>
                </c:pt>
                <c:pt idx="53182">
                  <c:v>0.65714356481481484</c:v>
                </c:pt>
                <c:pt idx="53183">
                  <c:v>0.6571452893518519</c:v>
                </c:pt>
                <c:pt idx="53184">
                  <c:v>0.65714604166666668</c:v>
                </c:pt>
                <c:pt idx="53185">
                  <c:v>0.65714695601851858</c:v>
                </c:pt>
                <c:pt idx="53186">
                  <c:v>0.65714812499999997</c:v>
                </c:pt>
                <c:pt idx="53187">
                  <c:v>0.65714928240740733</c:v>
                </c:pt>
                <c:pt idx="53188">
                  <c:v>0.6571504398148148</c:v>
                </c:pt>
                <c:pt idx="53189">
                  <c:v>0.65715159722222227</c:v>
                </c:pt>
                <c:pt idx="53190">
                  <c:v>0.65715275462962963</c:v>
                </c:pt>
                <c:pt idx="53191">
                  <c:v>0.65715391203703699</c:v>
                </c:pt>
                <c:pt idx="53192">
                  <c:v>0.65715506944444435</c:v>
                </c:pt>
                <c:pt idx="53193">
                  <c:v>0.65715622685185193</c:v>
                </c:pt>
                <c:pt idx="53194">
                  <c:v>0.65715737268518515</c:v>
                </c:pt>
                <c:pt idx="53195">
                  <c:v>0.65715866898148145</c:v>
                </c:pt>
                <c:pt idx="53196">
                  <c:v>0.65716059027777785</c:v>
                </c:pt>
                <c:pt idx="53197">
                  <c:v>0.65716186342592597</c:v>
                </c:pt>
                <c:pt idx="53198">
                  <c:v>0.65716212962962961</c:v>
                </c:pt>
                <c:pt idx="53199">
                  <c:v>0.65716400462962965</c:v>
                </c:pt>
                <c:pt idx="53200">
                  <c:v>0.65716520833333336</c:v>
                </c:pt>
                <c:pt idx="53201">
                  <c:v>0.65716561342592594</c:v>
                </c:pt>
                <c:pt idx="53202">
                  <c:v>0.65716771990740741</c:v>
                </c:pt>
                <c:pt idx="53203">
                  <c:v>0.6571688541666667</c:v>
                </c:pt>
                <c:pt idx="53204">
                  <c:v>0.65716921296296293</c:v>
                </c:pt>
                <c:pt idx="53205">
                  <c:v>0.65717011574074069</c:v>
                </c:pt>
                <c:pt idx="53206">
                  <c:v>0.65717126157407413</c:v>
                </c:pt>
                <c:pt idx="53207">
                  <c:v>0.65717243055555552</c:v>
                </c:pt>
                <c:pt idx="53208">
                  <c:v>0.65717358796296299</c:v>
                </c:pt>
                <c:pt idx="53209">
                  <c:v>0.65717474537037035</c:v>
                </c:pt>
                <c:pt idx="53210">
                  <c:v>0.65717590277777782</c:v>
                </c:pt>
                <c:pt idx="53211">
                  <c:v>0.65717706018518518</c:v>
                </c:pt>
                <c:pt idx="53212">
                  <c:v>0.65717821759259254</c:v>
                </c:pt>
                <c:pt idx="53213">
                  <c:v>0.65717937500000001</c:v>
                </c:pt>
                <c:pt idx="53214">
                  <c:v>0.65718053240740737</c:v>
                </c:pt>
                <c:pt idx="53215">
                  <c:v>0.65718190972222224</c:v>
                </c:pt>
                <c:pt idx="53216">
                  <c:v>0.65718380787037034</c:v>
                </c:pt>
                <c:pt idx="53217">
                  <c:v>0.65718486111111107</c:v>
                </c:pt>
                <c:pt idx="53218">
                  <c:v>0.65718531250000001</c:v>
                </c:pt>
                <c:pt idx="53219">
                  <c:v>0.65718671296296294</c:v>
                </c:pt>
                <c:pt idx="53220">
                  <c:v>0.65718819444444443</c:v>
                </c:pt>
                <c:pt idx="53221">
                  <c:v>0.65718885416666661</c:v>
                </c:pt>
                <c:pt idx="53222">
                  <c:v>0.65719046296296302</c:v>
                </c:pt>
                <c:pt idx="53223">
                  <c:v>0.65719179398148142</c:v>
                </c:pt>
                <c:pt idx="53224">
                  <c:v>0.6571922569444445</c:v>
                </c:pt>
                <c:pt idx="53225">
                  <c:v>0.65719326388888888</c:v>
                </c:pt>
                <c:pt idx="53226">
                  <c:v>0.65719442129629624</c:v>
                </c:pt>
                <c:pt idx="53227">
                  <c:v>0.65719557870370371</c:v>
                </c:pt>
                <c:pt idx="53228">
                  <c:v>0.65719673611111118</c:v>
                </c:pt>
                <c:pt idx="53229">
                  <c:v>0.65719789351851854</c:v>
                </c:pt>
                <c:pt idx="53230">
                  <c:v>0.65719903935185187</c:v>
                </c:pt>
                <c:pt idx="53231">
                  <c:v>0.65720020833333326</c:v>
                </c:pt>
                <c:pt idx="53232">
                  <c:v>0.65720136574074073</c:v>
                </c:pt>
                <c:pt idx="53233">
                  <c:v>0.6572025231481482</c:v>
                </c:pt>
                <c:pt idx="53234">
                  <c:v>0.65720369212962959</c:v>
                </c:pt>
                <c:pt idx="53235">
                  <c:v>0.65720519675925926</c:v>
                </c:pt>
                <c:pt idx="53236">
                  <c:v>0.65720712962962968</c:v>
                </c:pt>
                <c:pt idx="53237">
                  <c:v>0.65720748842592591</c:v>
                </c:pt>
                <c:pt idx="53238">
                  <c:v>0.65720832175925925</c:v>
                </c:pt>
                <c:pt idx="53239">
                  <c:v>0.65720991898148151</c:v>
                </c:pt>
                <c:pt idx="53240">
                  <c:v>0.65721097222222224</c:v>
                </c:pt>
                <c:pt idx="53241">
                  <c:v>0.65721241898148142</c:v>
                </c:pt>
                <c:pt idx="53242">
                  <c:v>0.65721322916666669</c:v>
                </c:pt>
                <c:pt idx="53243">
                  <c:v>0.65721410879629627</c:v>
                </c:pt>
                <c:pt idx="53244">
                  <c:v>0.65721539351851854</c:v>
                </c:pt>
                <c:pt idx="53245">
                  <c:v>0.65721687500000003</c:v>
                </c:pt>
                <c:pt idx="53246">
                  <c:v>0.65721756944444443</c:v>
                </c:pt>
                <c:pt idx="53247">
                  <c:v>0.65721872685185179</c:v>
                </c:pt>
                <c:pt idx="53248">
                  <c:v>0.65721988425925926</c:v>
                </c:pt>
                <c:pt idx="53249">
                  <c:v>0.65722103009259258</c:v>
                </c:pt>
                <c:pt idx="53250">
                  <c:v>0.65722219907407409</c:v>
                </c:pt>
                <c:pt idx="53251">
                  <c:v>0.65722335648148145</c:v>
                </c:pt>
                <c:pt idx="53252">
                  <c:v>0.65722451388888881</c:v>
                </c:pt>
                <c:pt idx="53253">
                  <c:v>0.65722567129629628</c:v>
                </c:pt>
                <c:pt idx="53254">
                  <c:v>0.65722682870370375</c:v>
                </c:pt>
                <c:pt idx="53255">
                  <c:v>0.65722798611111111</c:v>
                </c:pt>
                <c:pt idx="53256">
                  <c:v>0.65722927083333327</c:v>
                </c:pt>
                <c:pt idx="53257">
                  <c:v>0.65723101851851851</c:v>
                </c:pt>
                <c:pt idx="53258">
                  <c:v>0.65723216435185183</c:v>
                </c:pt>
                <c:pt idx="53259">
                  <c:v>0.65723268518518518</c:v>
                </c:pt>
                <c:pt idx="53260">
                  <c:v>0.65723425925925927</c:v>
                </c:pt>
                <c:pt idx="53261">
                  <c:v>0.65723500000000001</c:v>
                </c:pt>
                <c:pt idx="53262">
                  <c:v>0.65723607638888892</c:v>
                </c:pt>
                <c:pt idx="53263">
                  <c:v>0.65723724537037043</c:v>
                </c:pt>
                <c:pt idx="53264">
                  <c:v>0.65723840277777779</c:v>
                </c:pt>
                <c:pt idx="53265">
                  <c:v>0.65723954861111111</c:v>
                </c:pt>
                <c:pt idx="53266">
                  <c:v>0.65724071759259262</c:v>
                </c:pt>
                <c:pt idx="53267">
                  <c:v>0.65724187499999998</c:v>
                </c:pt>
                <c:pt idx="53268">
                  <c:v>0.6572430208333333</c:v>
                </c:pt>
                <c:pt idx="53269">
                  <c:v>0.65724418981481481</c:v>
                </c:pt>
                <c:pt idx="53270">
                  <c:v>0.65724534722222216</c:v>
                </c:pt>
                <c:pt idx="53271">
                  <c:v>0.65724650462962964</c:v>
                </c:pt>
                <c:pt idx="53272">
                  <c:v>0.65724768518518517</c:v>
                </c:pt>
                <c:pt idx="53273">
                  <c:v>0.65724886574074082</c:v>
                </c:pt>
                <c:pt idx="53274">
                  <c:v>0.65725042824074076</c:v>
                </c:pt>
                <c:pt idx="53275">
                  <c:v>0.65725116898148139</c:v>
                </c:pt>
                <c:pt idx="53276">
                  <c:v>0.65725285879629625</c:v>
                </c:pt>
                <c:pt idx="53277">
                  <c:v>0.65725358796296296</c:v>
                </c:pt>
                <c:pt idx="53278">
                  <c:v>0.65725466435185187</c:v>
                </c:pt>
                <c:pt idx="53279">
                  <c:v>0.65725627314814816</c:v>
                </c:pt>
                <c:pt idx="53280">
                  <c:v>0.65725692129629631</c:v>
                </c:pt>
                <c:pt idx="53281">
                  <c:v>0.65725807870370367</c:v>
                </c:pt>
                <c:pt idx="53282">
                  <c:v>0.657259224537037</c:v>
                </c:pt>
                <c:pt idx="53283">
                  <c:v>0.6572603935185185</c:v>
                </c:pt>
                <c:pt idx="53284">
                  <c:v>0.65726155092592597</c:v>
                </c:pt>
                <c:pt idx="53285">
                  <c:v>0.65726270833333333</c:v>
                </c:pt>
                <c:pt idx="53286">
                  <c:v>0.65726386574074069</c:v>
                </c:pt>
                <c:pt idx="53287">
                  <c:v>0.65726502314814816</c:v>
                </c:pt>
                <c:pt idx="53288">
                  <c:v>0.65726618055555563</c:v>
                </c:pt>
                <c:pt idx="53289">
                  <c:v>0.65726733796296299</c:v>
                </c:pt>
                <c:pt idx="53290">
                  <c:v>0.65726849537037035</c:v>
                </c:pt>
                <c:pt idx="53291">
                  <c:v>0.65726981481481483</c:v>
                </c:pt>
                <c:pt idx="53292">
                  <c:v>0.65727105324074075</c:v>
                </c:pt>
                <c:pt idx="53293">
                  <c:v>0.65727237268518512</c:v>
                </c:pt>
                <c:pt idx="53294">
                  <c:v>0.65727392361111103</c:v>
                </c:pt>
                <c:pt idx="53295">
                  <c:v>0.6572746064814815</c:v>
                </c:pt>
                <c:pt idx="53296">
                  <c:v>0.65727645833333337</c:v>
                </c:pt>
                <c:pt idx="53297">
                  <c:v>0.65727721064814815</c:v>
                </c:pt>
                <c:pt idx="53298">
                  <c:v>0.65727780092592591</c:v>
                </c:pt>
                <c:pt idx="53299">
                  <c:v>0.65727891203703703</c:v>
                </c:pt>
                <c:pt idx="53300">
                  <c:v>0.65728015046296295</c:v>
                </c:pt>
                <c:pt idx="53301">
                  <c:v>0.65728122685185186</c:v>
                </c:pt>
                <c:pt idx="53302">
                  <c:v>0.65728238425925922</c:v>
                </c:pt>
                <c:pt idx="53303">
                  <c:v>0.65728353009259255</c:v>
                </c:pt>
                <c:pt idx="53304">
                  <c:v>0.65728469907407405</c:v>
                </c:pt>
                <c:pt idx="53305">
                  <c:v>0.65728585648148152</c:v>
                </c:pt>
                <c:pt idx="53306">
                  <c:v>0.65728700231481485</c:v>
                </c:pt>
                <c:pt idx="53307">
                  <c:v>0.65728817129629624</c:v>
                </c:pt>
                <c:pt idx="53308">
                  <c:v>0.65728932870370371</c:v>
                </c:pt>
                <c:pt idx="53309">
                  <c:v>0.65729062500000002</c:v>
                </c:pt>
                <c:pt idx="53310">
                  <c:v>0.65729246527777785</c:v>
                </c:pt>
                <c:pt idx="53311">
                  <c:v>0.65729366898148156</c:v>
                </c:pt>
                <c:pt idx="53312">
                  <c:v>0.6572939699074074</c:v>
                </c:pt>
                <c:pt idx="53313">
                  <c:v>0.65729587962962965</c:v>
                </c:pt>
                <c:pt idx="53314">
                  <c:v>0.65729715277777778</c:v>
                </c:pt>
                <c:pt idx="53315">
                  <c:v>0.65729754629629633</c:v>
                </c:pt>
                <c:pt idx="53316">
                  <c:v>0.65729902777777771</c:v>
                </c:pt>
                <c:pt idx="53317">
                  <c:v>0.65729975694444442</c:v>
                </c:pt>
                <c:pt idx="53318">
                  <c:v>0.65730090277777775</c:v>
                </c:pt>
                <c:pt idx="53319">
                  <c:v>0.65730206018518522</c:v>
                </c:pt>
                <c:pt idx="53320">
                  <c:v>0.65730321759259258</c:v>
                </c:pt>
                <c:pt idx="53321">
                  <c:v>0.65730437499999994</c:v>
                </c:pt>
                <c:pt idx="53322">
                  <c:v>0.65730554398148144</c:v>
                </c:pt>
                <c:pt idx="53323">
                  <c:v>0.65730668981481488</c:v>
                </c:pt>
                <c:pt idx="53324">
                  <c:v>0.6573078356481481</c:v>
                </c:pt>
                <c:pt idx="53325">
                  <c:v>0.6573090046296296</c:v>
                </c:pt>
                <c:pt idx="53326">
                  <c:v>0.65731016203703696</c:v>
                </c:pt>
                <c:pt idx="53327">
                  <c:v>0.65731131944444443</c:v>
                </c:pt>
                <c:pt idx="53328">
                  <c:v>0.65731344907407407</c:v>
                </c:pt>
                <c:pt idx="53329">
                  <c:v>0.65731369212962965</c:v>
                </c:pt>
                <c:pt idx="53330">
                  <c:v>0.65731523148148152</c:v>
                </c:pt>
                <c:pt idx="53331">
                  <c:v>0.65731709490740742</c:v>
                </c:pt>
                <c:pt idx="53332">
                  <c:v>0.65731761574074077</c:v>
                </c:pt>
                <c:pt idx="53333">
                  <c:v>0.6573185416666667</c:v>
                </c:pt>
                <c:pt idx="53334">
                  <c:v>0.65731946759259263</c:v>
                </c:pt>
                <c:pt idx="53335">
                  <c:v>0.65732062499999999</c:v>
                </c:pt>
                <c:pt idx="53336">
                  <c:v>0.65732312500000001</c:v>
                </c:pt>
                <c:pt idx="53337">
                  <c:v>0.65732402777777776</c:v>
                </c:pt>
                <c:pt idx="53338">
                  <c:v>0.65732428240740737</c:v>
                </c:pt>
                <c:pt idx="53339">
                  <c:v>0.6573252083333333</c:v>
                </c:pt>
                <c:pt idx="53340">
                  <c:v>0.65732638888888884</c:v>
                </c:pt>
                <c:pt idx="53341">
                  <c:v>0.65732752314814813</c:v>
                </c:pt>
                <c:pt idx="53342">
                  <c:v>0.65732868055555549</c:v>
                </c:pt>
                <c:pt idx="53343">
                  <c:v>0.65732983796296296</c:v>
                </c:pt>
                <c:pt idx="53344">
                  <c:v>0.65733099537037043</c:v>
                </c:pt>
                <c:pt idx="53345">
                  <c:v>0.65733216435185193</c:v>
                </c:pt>
                <c:pt idx="53346">
                  <c:v>0.65733331018518515</c:v>
                </c:pt>
                <c:pt idx="53347">
                  <c:v>0.65733446759259251</c:v>
                </c:pt>
                <c:pt idx="53348">
                  <c:v>0.65733562499999998</c:v>
                </c:pt>
                <c:pt idx="53349">
                  <c:v>0.65733697916666667</c:v>
                </c:pt>
                <c:pt idx="53350">
                  <c:v>0.65733908564814814</c:v>
                </c:pt>
                <c:pt idx="53351">
                  <c:v>0.65733938657407409</c:v>
                </c:pt>
                <c:pt idx="53352">
                  <c:v>0.65734048611111107</c:v>
                </c:pt>
                <c:pt idx="53353">
                  <c:v>0.65734252314814812</c:v>
                </c:pt>
                <c:pt idx="53354">
                  <c:v>0.65734287037037031</c:v>
                </c:pt>
                <c:pt idx="53355">
                  <c:v>0.65734534722222226</c:v>
                </c:pt>
                <c:pt idx="53356">
                  <c:v>0.65734657407407404</c:v>
                </c:pt>
                <c:pt idx="53357">
                  <c:v>0.6573474421296297</c:v>
                </c:pt>
                <c:pt idx="53358">
                  <c:v>0.65734858796296292</c:v>
                </c:pt>
                <c:pt idx="53359">
                  <c:v>0.65734975694444442</c:v>
                </c:pt>
                <c:pt idx="53360">
                  <c:v>0.65735091435185189</c:v>
                </c:pt>
                <c:pt idx="53361">
                  <c:v>0.65735207175925925</c:v>
                </c:pt>
                <c:pt idx="53362">
                  <c:v>0.65735322916666672</c:v>
                </c:pt>
                <c:pt idx="53363">
                  <c:v>0.65735438657407408</c:v>
                </c:pt>
                <c:pt idx="53364">
                  <c:v>0.65735554398148144</c:v>
                </c:pt>
                <c:pt idx="53365">
                  <c:v>0.65735670138888891</c:v>
                </c:pt>
                <c:pt idx="53366">
                  <c:v>0.65735785879629627</c:v>
                </c:pt>
                <c:pt idx="53367">
                  <c:v>0.65735943287037035</c:v>
                </c:pt>
                <c:pt idx="53368">
                  <c:v>0.65736040509259253</c:v>
                </c:pt>
                <c:pt idx="53369">
                  <c:v>0.65736162037037038</c:v>
                </c:pt>
                <c:pt idx="53370">
                  <c:v>0.65736388888888886</c:v>
                </c:pt>
                <c:pt idx="53371">
                  <c:v>0.65736497685185191</c:v>
                </c:pt>
                <c:pt idx="53372">
                  <c:v>0.65736521990740748</c:v>
                </c:pt>
                <c:pt idx="53373">
                  <c:v>0.65736653935185185</c:v>
                </c:pt>
                <c:pt idx="53374">
                  <c:v>0.65736812499999997</c:v>
                </c:pt>
                <c:pt idx="53375">
                  <c:v>0.65736827546296295</c:v>
                </c:pt>
                <c:pt idx="53376">
                  <c:v>0.65736944444444445</c:v>
                </c:pt>
                <c:pt idx="53377">
                  <c:v>0.65737057870370375</c:v>
                </c:pt>
                <c:pt idx="53378">
                  <c:v>0.65737174768518525</c:v>
                </c:pt>
                <c:pt idx="53379">
                  <c:v>0.65737289351851846</c:v>
                </c:pt>
                <c:pt idx="53380">
                  <c:v>0.65737406249999997</c:v>
                </c:pt>
                <c:pt idx="53381">
                  <c:v>0.65737521990740733</c:v>
                </c:pt>
                <c:pt idx="53382">
                  <c:v>0.65737636574074076</c:v>
                </c:pt>
                <c:pt idx="53383">
                  <c:v>0.65737753472222227</c:v>
                </c:pt>
                <c:pt idx="53384">
                  <c:v>0.65737869212962963</c:v>
                </c:pt>
                <c:pt idx="53385">
                  <c:v>0.65737984953703699</c:v>
                </c:pt>
                <c:pt idx="53386">
                  <c:v>0.65738100694444446</c:v>
                </c:pt>
                <c:pt idx="53387">
                  <c:v>0.65738228009259259</c:v>
                </c:pt>
                <c:pt idx="53388">
                  <c:v>0.65738344907407409</c:v>
                </c:pt>
                <c:pt idx="53389">
                  <c:v>0.65738519675925922</c:v>
                </c:pt>
                <c:pt idx="53390">
                  <c:v>0.65738641203703707</c:v>
                </c:pt>
                <c:pt idx="53391">
                  <c:v>0.65738681712962965</c:v>
                </c:pt>
                <c:pt idx="53392">
                  <c:v>0.65738839120370374</c:v>
                </c:pt>
                <c:pt idx="53393">
                  <c:v>0.65738925925925928</c:v>
                </c:pt>
                <c:pt idx="53394">
                  <c:v>0.65739025462962963</c:v>
                </c:pt>
                <c:pt idx="53395">
                  <c:v>0.65739142361111114</c:v>
                </c:pt>
                <c:pt idx="53396">
                  <c:v>0.6573925810185185</c:v>
                </c:pt>
                <c:pt idx="53397">
                  <c:v>0.65739373842592597</c:v>
                </c:pt>
                <c:pt idx="53398">
                  <c:v>0.65739489583333333</c:v>
                </c:pt>
                <c:pt idx="53399">
                  <c:v>0.6573960532407408</c:v>
                </c:pt>
                <c:pt idx="53400">
                  <c:v>0.65739721064814816</c:v>
                </c:pt>
                <c:pt idx="53401">
                  <c:v>0.65739836805555552</c:v>
                </c:pt>
                <c:pt idx="53402">
                  <c:v>0.65739951388888884</c:v>
                </c:pt>
                <c:pt idx="53403">
                  <c:v>0.65740068287037035</c:v>
                </c:pt>
                <c:pt idx="53404">
                  <c:v>0.6574025</c:v>
                </c:pt>
                <c:pt idx="53405">
                  <c:v>0.65740313657407412</c:v>
                </c:pt>
                <c:pt idx="53406">
                  <c:v>0.6574043634259259</c:v>
                </c:pt>
                <c:pt idx="53407">
                  <c:v>0.65740579861111104</c:v>
                </c:pt>
                <c:pt idx="53408">
                  <c:v>0.65740680555555553</c:v>
                </c:pt>
                <c:pt idx="53409">
                  <c:v>0.65740765046296301</c:v>
                </c:pt>
                <c:pt idx="53410">
                  <c:v>0.6574100810185185</c:v>
                </c:pt>
                <c:pt idx="53411">
                  <c:v>0.65741039351851849</c:v>
                </c:pt>
                <c:pt idx="53412">
                  <c:v>0.65741149305555557</c:v>
                </c:pt>
                <c:pt idx="53413">
                  <c:v>0.65741224537037035</c:v>
                </c:pt>
                <c:pt idx="53414">
                  <c:v>0.65741340277777771</c:v>
                </c:pt>
                <c:pt idx="53415">
                  <c:v>0.65741457175925921</c:v>
                </c:pt>
                <c:pt idx="53416">
                  <c:v>0.65741571759259265</c:v>
                </c:pt>
                <c:pt idx="53417">
                  <c:v>0.65741688657407416</c:v>
                </c:pt>
                <c:pt idx="53418">
                  <c:v>0.65741804398148151</c:v>
                </c:pt>
                <c:pt idx="53419">
                  <c:v>0.65741920138888887</c:v>
                </c:pt>
                <c:pt idx="53420">
                  <c:v>0.65742035879629623</c:v>
                </c:pt>
                <c:pt idx="53421">
                  <c:v>0.65742152777777774</c:v>
                </c:pt>
                <c:pt idx="53422">
                  <c:v>0.65742268518518521</c:v>
                </c:pt>
                <c:pt idx="53423">
                  <c:v>0.65742428240740736</c:v>
                </c:pt>
                <c:pt idx="53424">
                  <c:v>0.65742549768518521</c:v>
                </c:pt>
                <c:pt idx="53425">
                  <c:v>0.65742621527777778</c:v>
                </c:pt>
                <c:pt idx="53426">
                  <c:v>0.65742752314814812</c:v>
                </c:pt>
                <c:pt idx="53427">
                  <c:v>0.65742873842592597</c:v>
                </c:pt>
                <c:pt idx="53428">
                  <c:v>0.65742971064814815</c:v>
                </c:pt>
                <c:pt idx="53429">
                  <c:v>0.65743099537037042</c:v>
                </c:pt>
                <c:pt idx="53430">
                  <c:v>0.65743218749999999</c:v>
                </c:pt>
                <c:pt idx="53431">
                  <c:v>0.65743324074074083</c:v>
                </c:pt>
                <c:pt idx="53432">
                  <c:v>0.65743552083333334</c:v>
                </c:pt>
                <c:pt idx="53433">
                  <c:v>0.65743570601851853</c:v>
                </c:pt>
                <c:pt idx="53434">
                  <c:v>0.65743656250000004</c:v>
                </c:pt>
                <c:pt idx="53435">
                  <c:v>0.65743773148148155</c:v>
                </c:pt>
                <c:pt idx="53436">
                  <c:v>0.65743887731481476</c:v>
                </c:pt>
                <c:pt idx="53437">
                  <c:v>0.65744003472222223</c:v>
                </c:pt>
                <c:pt idx="53438">
                  <c:v>0.6574411921296297</c:v>
                </c:pt>
                <c:pt idx="53439">
                  <c:v>0.65744234953703706</c:v>
                </c:pt>
                <c:pt idx="53440">
                  <c:v>0.65744350694444442</c:v>
                </c:pt>
                <c:pt idx="53441">
                  <c:v>0.65744466435185178</c:v>
                </c:pt>
                <c:pt idx="53442">
                  <c:v>0.65744583333333328</c:v>
                </c:pt>
                <c:pt idx="53443">
                  <c:v>0.65744697916666672</c:v>
                </c:pt>
                <c:pt idx="53444">
                  <c:v>0.6574483333333333</c:v>
                </c:pt>
                <c:pt idx="53445">
                  <c:v>0.657449849537037</c:v>
                </c:pt>
                <c:pt idx="53446">
                  <c:v>0.65745059027777775</c:v>
                </c:pt>
                <c:pt idx="53447">
                  <c:v>0.65745408564814822</c:v>
                </c:pt>
                <c:pt idx="53448">
                  <c:v>0.65745438657407407</c:v>
                </c:pt>
                <c:pt idx="53449">
                  <c:v>0.65745620370370372</c:v>
                </c:pt>
                <c:pt idx="53450">
                  <c:v>0.6574569560185185</c:v>
                </c:pt>
                <c:pt idx="53451">
                  <c:v>0.65745788194444443</c:v>
                </c:pt>
                <c:pt idx="53452">
                  <c:v>0.6574596412037037</c:v>
                </c:pt>
                <c:pt idx="53453">
                  <c:v>0.65746016203703705</c:v>
                </c:pt>
                <c:pt idx="53454">
                  <c:v>0.65746133101851856</c:v>
                </c:pt>
                <c:pt idx="53455">
                  <c:v>0.65746247685185188</c:v>
                </c:pt>
                <c:pt idx="53456">
                  <c:v>0.65746364583333328</c:v>
                </c:pt>
                <c:pt idx="53457">
                  <c:v>0.65746480324074075</c:v>
                </c:pt>
                <c:pt idx="53458">
                  <c:v>0.65746594907407407</c:v>
                </c:pt>
                <c:pt idx="53459">
                  <c:v>0.65746710648148154</c:v>
                </c:pt>
                <c:pt idx="53460">
                  <c:v>0.65746827546296294</c:v>
                </c:pt>
                <c:pt idx="53461">
                  <c:v>0.6574694328703703</c:v>
                </c:pt>
                <c:pt idx="53462">
                  <c:v>0.65747059027777777</c:v>
                </c:pt>
                <c:pt idx="53463">
                  <c:v>0.65747216435185185</c:v>
                </c:pt>
                <c:pt idx="53464">
                  <c:v>0.65747313657407402</c:v>
                </c:pt>
                <c:pt idx="53465">
                  <c:v>0.65747499999999992</c:v>
                </c:pt>
                <c:pt idx="53466">
                  <c:v>0.65747557870370366</c:v>
                </c:pt>
                <c:pt idx="53467">
                  <c:v>0.6574763773148149</c:v>
                </c:pt>
                <c:pt idx="53468">
                  <c:v>0.6574784953703704</c:v>
                </c:pt>
                <c:pt idx="53469">
                  <c:v>0.65747914351851844</c:v>
                </c:pt>
                <c:pt idx="53470">
                  <c:v>0.65747999999999995</c:v>
                </c:pt>
                <c:pt idx="53471">
                  <c:v>0.65748179398148154</c:v>
                </c:pt>
                <c:pt idx="53472">
                  <c:v>0.6574822569444444</c:v>
                </c:pt>
                <c:pt idx="53473">
                  <c:v>0.65748331018518513</c:v>
                </c:pt>
                <c:pt idx="53474">
                  <c:v>0.65748447916666664</c:v>
                </c:pt>
                <c:pt idx="53475">
                  <c:v>0.65748563657407411</c:v>
                </c:pt>
                <c:pt idx="53476">
                  <c:v>0.65748678240740743</c:v>
                </c:pt>
                <c:pt idx="53477">
                  <c:v>0.65748795138888894</c:v>
                </c:pt>
                <c:pt idx="53478">
                  <c:v>0.65748909722222215</c:v>
                </c:pt>
                <c:pt idx="53479">
                  <c:v>0.65749025462962962</c:v>
                </c:pt>
                <c:pt idx="53480">
                  <c:v>0.65749142361111113</c:v>
                </c:pt>
                <c:pt idx="53481">
                  <c:v>0.65749256944444445</c:v>
                </c:pt>
                <c:pt idx="53482">
                  <c:v>0.65749373842592596</c:v>
                </c:pt>
                <c:pt idx="53483">
                  <c:v>0.65749520833333341</c:v>
                </c:pt>
                <c:pt idx="53484">
                  <c:v>0.65749724537037035</c:v>
                </c:pt>
                <c:pt idx="53485">
                  <c:v>0.65749795138888889</c:v>
                </c:pt>
                <c:pt idx="53486">
                  <c:v>0.65749854166666666</c:v>
                </c:pt>
                <c:pt idx="53487">
                  <c:v>0.6575007986111111</c:v>
                </c:pt>
                <c:pt idx="53488">
                  <c:v>0.65750143518518522</c:v>
                </c:pt>
                <c:pt idx="53489">
                  <c:v>0.65750195601851857</c:v>
                </c:pt>
                <c:pt idx="53490">
                  <c:v>0.65750351851851851</c:v>
                </c:pt>
                <c:pt idx="53491">
                  <c:v>0.65750427083333329</c:v>
                </c:pt>
                <c:pt idx="53492">
                  <c:v>0.65750530092592596</c:v>
                </c:pt>
                <c:pt idx="53493">
                  <c:v>0.65750646990740746</c:v>
                </c:pt>
                <c:pt idx="53494">
                  <c:v>0.65750762731481482</c:v>
                </c:pt>
                <c:pt idx="53495">
                  <c:v>0.65750878472222218</c:v>
                </c:pt>
                <c:pt idx="53496">
                  <c:v>0.65750994212962954</c:v>
                </c:pt>
                <c:pt idx="53497">
                  <c:v>0.65751109953703701</c:v>
                </c:pt>
                <c:pt idx="53498">
                  <c:v>0.65751225694444448</c:v>
                </c:pt>
                <c:pt idx="53499">
                  <c:v>0.65751341435185184</c:v>
                </c:pt>
                <c:pt idx="53500">
                  <c:v>0.6575145717592592</c:v>
                </c:pt>
                <c:pt idx="53501">
                  <c:v>0.65751572916666667</c:v>
                </c:pt>
                <c:pt idx="53502">
                  <c:v>0.65751702546296298</c:v>
                </c:pt>
                <c:pt idx="53503">
                  <c:v>0.65751944444444443</c:v>
                </c:pt>
                <c:pt idx="53504">
                  <c:v>0.65752171296296291</c:v>
                </c:pt>
                <c:pt idx="53505">
                  <c:v>0.6575224652777778</c:v>
                </c:pt>
                <c:pt idx="53506">
                  <c:v>0.65752291666666673</c:v>
                </c:pt>
                <c:pt idx="53507">
                  <c:v>0.65752494212962964</c:v>
                </c:pt>
                <c:pt idx="53508">
                  <c:v>0.65752606481481479</c:v>
                </c:pt>
                <c:pt idx="53509">
                  <c:v>0.65752641203703699</c:v>
                </c:pt>
                <c:pt idx="53510">
                  <c:v>0.65752754629629628</c:v>
                </c:pt>
                <c:pt idx="53511">
                  <c:v>0.65752870370370375</c:v>
                </c:pt>
                <c:pt idx="53512">
                  <c:v>0.65752986111111111</c:v>
                </c:pt>
                <c:pt idx="53513">
                  <c:v>0.65753101851851847</c:v>
                </c:pt>
                <c:pt idx="53514">
                  <c:v>0.65753217592592594</c:v>
                </c:pt>
                <c:pt idx="53515">
                  <c:v>0.6575333333333333</c:v>
                </c:pt>
                <c:pt idx="53516">
                  <c:v>0.65753449074074077</c:v>
                </c:pt>
                <c:pt idx="53517">
                  <c:v>0.65753564814814813</c:v>
                </c:pt>
                <c:pt idx="53518">
                  <c:v>0.65753681712962964</c:v>
                </c:pt>
                <c:pt idx="53519">
                  <c:v>0.65753796296296296</c:v>
                </c:pt>
                <c:pt idx="53520">
                  <c:v>0.65753924768518524</c:v>
                </c:pt>
                <c:pt idx="53521">
                  <c:v>0.65754069444444452</c:v>
                </c:pt>
                <c:pt idx="53522">
                  <c:v>0.65754143518518515</c:v>
                </c:pt>
                <c:pt idx="53523">
                  <c:v>0.65754290509259261</c:v>
                </c:pt>
                <c:pt idx="53524">
                  <c:v>0.65754385416666661</c:v>
                </c:pt>
                <c:pt idx="53525">
                  <c:v>0.65754493055555552</c:v>
                </c:pt>
                <c:pt idx="53526">
                  <c:v>0.65754651620370375</c:v>
                </c:pt>
                <c:pt idx="53527">
                  <c:v>0.65754773148148149</c:v>
                </c:pt>
                <c:pt idx="53528">
                  <c:v>0.65754837962962964</c:v>
                </c:pt>
                <c:pt idx="53529">
                  <c:v>0.657549537037037</c:v>
                </c:pt>
                <c:pt idx="53530">
                  <c:v>0.65755069444444436</c:v>
                </c:pt>
                <c:pt idx="53531">
                  <c:v>0.65755185185185194</c:v>
                </c:pt>
                <c:pt idx="53532">
                  <c:v>0.6575530092592593</c:v>
                </c:pt>
                <c:pt idx="53533">
                  <c:v>0.65755417824074069</c:v>
                </c:pt>
                <c:pt idx="53534">
                  <c:v>0.65755533564814816</c:v>
                </c:pt>
                <c:pt idx="53535">
                  <c:v>0.65755649305555552</c:v>
                </c:pt>
                <c:pt idx="53536">
                  <c:v>0.65755763888888896</c:v>
                </c:pt>
                <c:pt idx="53537">
                  <c:v>0.65755879629629632</c:v>
                </c:pt>
                <c:pt idx="53538">
                  <c:v>0.65756042824074068</c:v>
                </c:pt>
                <c:pt idx="53539">
                  <c:v>0.65756112268518518</c:v>
                </c:pt>
                <c:pt idx="53540">
                  <c:v>0.65756251157407408</c:v>
                </c:pt>
                <c:pt idx="53541">
                  <c:v>0.65756344907407416</c:v>
                </c:pt>
                <c:pt idx="53542">
                  <c:v>0.65756521990740746</c:v>
                </c:pt>
                <c:pt idx="53543">
                  <c:v>0.65756606481481483</c:v>
                </c:pt>
                <c:pt idx="53544">
                  <c:v>0.6575670023148148</c:v>
                </c:pt>
                <c:pt idx="53545">
                  <c:v>0.65756875000000004</c:v>
                </c:pt>
                <c:pt idx="53546">
                  <c:v>0.65756950231481481</c:v>
                </c:pt>
                <c:pt idx="53547">
                  <c:v>0.65757037037037036</c:v>
                </c:pt>
                <c:pt idx="53548">
                  <c:v>0.65757152777777783</c:v>
                </c:pt>
                <c:pt idx="53549">
                  <c:v>0.65757268518518519</c:v>
                </c:pt>
                <c:pt idx="53550">
                  <c:v>0.65757384259259255</c:v>
                </c:pt>
                <c:pt idx="53551">
                  <c:v>0.65757500000000002</c:v>
                </c:pt>
                <c:pt idx="53552">
                  <c:v>0.65757615740740738</c:v>
                </c:pt>
                <c:pt idx="53553">
                  <c:v>0.65757731481481485</c:v>
                </c:pt>
                <c:pt idx="53554">
                  <c:v>0.65757847222222221</c:v>
                </c:pt>
                <c:pt idx="53555">
                  <c:v>0.65757962962962957</c:v>
                </c:pt>
                <c:pt idx="53556">
                  <c:v>0.65758078703703704</c:v>
                </c:pt>
                <c:pt idx="53557">
                  <c:v>0.65758291666666668</c:v>
                </c:pt>
                <c:pt idx="53558">
                  <c:v>0.65758406250000001</c:v>
                </c:pt>
                <c:pt idx="53559">
                  <c:v>0.65758458333333325</c:v>
                </c:pt>
                <c:pt idx="53560">
                  <c:v>0.65758638888888887</c:v>
                </c:pt>
                <c:pt idx="53561">
                  <c:v>0.65758696759259261</c:v>
                </c:pt>
                <c:pt idx="53562">
                  <c:v>0.65758990740740741</c:v>
                </c:pt>
                <c:pt idx="53563">
                  <c:v>0.65759076388888882</c:v>
                </c:pt>
                <c:pt idx="53564">
                  <c:v>0.65759190972222226</c:v>
                </c:pt>
                <c:pt idx="53565">
                  <c:v>0.65759362268518518</c:v>
                </c:pt>
                <c:pt idx="53566">
                  <c:v>0.6575939467592592</c:v>
                </c:pt>
                <c:pt idx="53567">
                  <c:v>0.65759510416666667</c:v>
                </c:pt>
                <c:pt idx="53568">
                  <c:v>0.65759626157407414</c:v>
                </c:pt>
                <c:pt idx="53569">
                  <c:v>0.6575974189814815</c:v>
                </c:pt>
                <c:pt idx="53570">
                  <c:v>0.65759858796296289</c:v>
                </c:pt>
                <c:pt idx="53571">
                  <c:v>0.65759973379629633</c:v>
                </c:pt>
                <c:pt idx="53572">
                  <c:v>0.65760089120370369</c:v>
                </c:pt>
                <c:pt idx="53573">
                  <c:v>0.65760206018518519</c:v>
                </c:pt>
                <c:pt idx="53574">
                  <c:v>0.65760321759259255</c:v>
                </c:pt>
                <c:pt idx="53575">
                  <c:v>0.65760436342592588</c:v>
                </c:pt>
                <c:pt idx="53576">
                  <c:v>0.65760600694444449</c:v>
                </c:pt>
                <c:pt idx="53577">
                  <c:v>0.65760696759259263</c:v>
                </c:pt>
                <c:pt idx="53578">
                  <c:v>0.6576088541666667</c:v>
                </c:pt>
                <c:pt idx="53579">
                  <c:v>0.65760998842592588</c:v>
                </c:pt>
                <c:pt idx="53580">
                  <c:v>0.65761016203703704</c:v>
                </c:pt>
                <c:pt idx="53581">
                  <c:v>0.65761212962962967</c:v>
                </c:pt>
                <c:pt idx="53582">
                  <c:v>0.65761348379629625</c:v>
                </c:pt>
                <c:pt idx="53583">
                  <c:v>0.65761371527777779</c:v>
                </c:pt>
                <c:pt idx="53584">
                  <c:v>0.65761587962962964</c:v>
                </c:pt>
                <c:pt idx="53585">
                  <c:v>0.65761696759259258</c:v>
                </c:pt>
                <c:pt idx="53586">
                  <c:v>0.6576171296296297</c:v>
                </c:pt>
                <c:pt idx="53587">
                  <c:v>0.65761826388888889</c:v>
                </c:pt>
                <c:pt idx="53588">
                  <c:v>0.65761942129629625</c:v>
                </c:pt>
                <c:pt idx="53589">
                  <c:v>0.65762057870370372</c:v>
                </c:pt>
                <c:pt idx="53590">
                  <c:v>0.65762173611111108</c:v>
                </c:pt>
                <c:pt idx="53591">
                  <c:v>0.65762289351851855</c:v>
                </c:pt>
                <c:pt idx="53592">
                  <c:v>0.65762403935185176</c:v>
                </c:pt>
                <c:pt idx="53593">
                  <c:v>0.65762520833333338</c:v>
                </c:pt>
                <c:pt idx="53594">
                  <c:v>0.65762636574074074</c:v>
                </c:pt>
                <c:pt idx="53595">
                  <c:v>0.6576275231481481</c:v>
                </c:pt>
                <c:pt idx="53596">
                  <c:v>0.65762868055555557</c:v>
                </c:pt>
                <c:pt idx="53597">
                  <c:v>0.65762990740740745</c:v>
                </c:pt>
                <c:pt idx="53598">
                  <c:v>0.6576311226851852</c:v>
                </c:pt>
                <c:pt idx="53599">
                  <c:v>0.6576321643518519</c:v>
                </c:pt>
                <c:pt idx="53600">
                  <c:v>0.65763468749999998</c:v>
                </c:pt>
                <c:pt idx="53601">
                  <c:v>0.65763549768518526</c:v>
                </c:pt>
                <c:pt idx="53602">
                  <c:v>0.65763577546296292</c:v>
                </c:pt>
                <c:pt idx="53603">
                  <c:v>0.65763677083333338</c:v>
                </c:pt>
                <c:pt idx="53604">
                  <c:v>0.65763793981481478</c:v>
                </c:pt>
                <c:pt idx="53605">
                  <c:v>0.65763909722222214</c:v>
                </c:pt>
                <c:pt idx="53606">
                  <c:v>0.65764025462962961</c:v>
                </c:pt>
                <c:pt idx="53607">
                  <c:v>0.65764141203703708</c:v>
                </c:pt>
                <c:pt idx="53608">
                  <c:v>0.65764256944444444</c:v>
                </c:pt>
                <c:pt idx="53609">
                  <c:v>0.6576437268518518</c:v>
                </c:pt>
                <c:pt idx="53610">
                  <c:v>0.65764488425925927</c:v>
                </c:pt>
                <c:pt idx="53611">
                  <c:v>0.65764604166666674</c:v>
                </c:pt>
                <c:pt idx="53612">
                  <c:v>0.6576471990740741</c:v>
                </c:pt>
                <c:pt idx="53613">
                  <c:v>0.65764835648148146</c:v>
                </c:pt>
                <c:pt idx="53614">
                  <c:v>0.65765004629629631</c:v>
                </c:pt>
                <c:pt idx="53615">
                  <c:v>0.65765156250000001</c:v>
                </c:pt>
                <c:pt idx="53616">
                  <c:v>0.65765208333333336</c:v>
                </c:pt>
                <c:pt idx="53617">
                  <c:v>0.65765341435185187</c:v>
                </c:pt>
                <c:pt idx="53618">
                  <c:v>0.65765414351851847</c:v>
                </c:pt>
                <c:pt idx="53619">
                  <c:v>0.65765552083333334</c:v>
                </c:pt>
                <c:pt idx="53620">
                  <c:v>0.6576566782407407</c:v>
                </c:pt>
                <c:pt idx="53621">
                  <c:v>0.65765925925925928</c:v>
                </c:pt>
                <c:pt idx="53622">
                  <c:v>0.65766001157407405</c:v>
                </c:pt>
                <c:pt idx="53623">
                  <c:v>0.65766118055555556</c:v>
                </c:pt>
                <c:pt idx="53624">
                  <c:v>0.65766233796296292</c:v>
                </c:pt>
                <c:pt idx="53625">
                  <c:v>0.65766349537037028</c:v>
                </c:pt>
                <c:pt idx="53626">
                  <c:v>0.65766464120370371</c:v>
                </c:pt>
                <c:pt idx="53627">
                  <c:v>0.65766592592592599</c:v>
                </c:pt>
                <c:pt idx="53628">
                  <c:v>0.65766696759259258</c:v>
                </c:pt>
                <c:pt idx="53629">
                  <c:v>0.65766812499999994</c:v>
                </c:pt>
                <c:pt idx="53630">
                  <c:v>0.65766928240740741</c:v>
                </c:pt>
                <c:pt idx="53631">
                  <c:v>0.65767043981481488</c:v>
                </c:pt>
                <c:pt idx="53632">
                  <c:v>0.65767217592592586</c:v>
                </c:pt>
                <c:pt idx="53633">
                  <c:v>0.65767287037037037</c:v>
                </c:pt>
                <c:pt idx="53634">
                  <c:v>0.65767415509259253</c:v>
                </c:pt>
                <c:pt idx="53635">
                  <c:v>0.65767589120370373</c:v>
                </c:pt>
                <c:pt idx="53636">
                  <c:v>0.65767678240740735</c:v>
                </c:pt>
                <c:pt idx="53637">
                  <c:v>0.65767788194444443</c:v>
                </c:pt>
                <c:pt idx="53638">
                  <c:v>0.65767886574074075</c:v>
                </c:pt>
                <c:pt idx="53639">
                  <c:v>0.65767975694444447</c:v>
                </c:pt>
                <c:pt idx="53640">
                  <c:v>0.65768131944444441</c:v>
                </c:pt>
                <c:pt idx="53641">
                  <c:v>0.65768200231481477</c:v>
                </c:pt>
                <c:pt idx="53642">
                  <c:v>0.65768317129629628</c:v>
                </c:pt>
                <c:pt idx="53643">
                  <c:v>0.65768431712962971</c:v>
                </c:pt>
                <c:pt idx="53644">
                  <c:v>0.65768547453703707</c:v>
                </c:pt>
                <c:pt idx="53645">
                  <c:v>0.65768663194444443</c:v>
                </c:pt>
                <c:pt idx="53646">
                  <c:v>0.65768780092592594</c:v>
                </c:pt>
                <c:pt idx="53647">
                  <c:v>0.6576889583333333</c:v>
                </c:pt>
                <c:pt idx="53648">
                  <c:v>0.65769011574074077</c:v>
                </c:pt>
                <c:pt idx="53649">
                  <c:v>0.65769127314814813</c:v>
                </c:pt>
                <c:pt idx="53650">
                  <c:v>0.65769241898148145</c:v>
                </c:pt>
                <c:pt idx="53651">
                  <c:v>0.65769357638888892</c:v>
                </c:pt>
                <c:pt idx="53652">
                  <c:v>0.65769476851851849</c:v>
                </c:pt>
                <c:pt idx="53653">
                  <c:v>0.65769651620370373</c:v>
                </c:pt>
                <c:pt idx="53654">
                  <c:v>0.65769791666666666</c:v>
                </c:pt>
                <c:pt idx="53655">
                  <c:v>0.65769825231481482</c:v>
                </c:pt>
                <c:pt idx="53656">
                  <c:v>0.65769943287037036</c:v>
                </c:pt>
                <c:pt idx="53657">
                  <c:v>0.65770053240740745</c:v>
                </c:pt>
                <c:pt idx="53658">
                  <c:v>0.65770210648148153</c:v>
                </c:pt>
                <c:pt idx="53659">
                  <c:v>0.65770321759259254</c:v>
                </c:pt>
                <c:pt idx="53660">
                  <c:v>0.65770414351851847</c:v>
                </c:pt>
                <c:pt idx="53661">
                  <c:v>0.65770554398148151</c:v>
                </c:pt>
                <c:pt idx="53662">
                  <c:v>0.65770630787037032</c:v>
                </c:pt>
                <c:pt idx="53663">
                  <c:v>0.65770747685185182</c:v>
                </c:pt>
                <c:pt idx="53664">
                  <c:v>0.65770863425925918</c:v>
                </c:pt>
                <c:pt idx="53665">
                  <c:v>0.65770979166666665</c:v>
                </c:pt>
                <c:pt idx="53666">
                  <c:v>0.65771093749999998</c:v>
                </c:pt>
                <c:pt idx="53667">
                  <c:v>0.65771209490740734</c:v>
                </c:pt>
                <c:pt idx="53668">
                  <c:v>0.65771326388888884</c:v>
                </c:pt>
                <c:pt idx="53669">
                  <c:v>0.65771440972222228</c:v>
                </c:pt>
                <c:pt idx="53670">
                  <c:v>0.65771557870370367</c:v>
                </c:pt>
                <c:pt idx="53671">
                  <c:v>0.65771673611111114</c:v>
                </c:pt>
                <c:pt idx="53672">
                  <c:v>0.65771841435185185</c:v>
                </c:pt>
                <c:pt idx="53673">
                  <c:v>0.65771910879629625</c:v>
                </c:pt>
                <c:pt idx="53674">
                  <c:v>0.65772025462962957</c:v>
                </c:pt>
                <c:pt idx="53675">
                  <c:v>0.65772252314814816</c:v>
                </c:pt>
                <c:pt idx="53676">
                  <c:v>0.65772270833333335</c:v>
                </c:pt>
                <c:pt idx="53677">
                  <c:v>0.65772372685185188</c:v>
                </c:pt>
                <c:pt idx="53678">
                  <c:v>0.65772546296296297</c:v>
                </c:pt>
                <c:pt idx="53679">
                  <c:v>0.65772609953703709</c:v>
                </c:pt>
                <c:pt idx="53680">
                  <c:v>0.65772796296296299</c:v>
                </c:pt>
                <c:pt idx="53681">
                  <c:v>0.65772888888888892</c:v>
                </c:pt>
                <c:pt idx="53682">
                  <c:v>0.65772945601851851</c:v>
                </c:pt>
                <c:pt idx="53683">
                  <c:v>0.65773062500000001</c:v>
                </c:pt>
                <c:pt idx="53684">
                  <c:v>0.65773178240740737</c:v>
                </c:pt>
                <c:pt idx="53685">
                  <c:v>0.65773293981481473</c:v>
                </c:pt>
                <c:pt idx="53686">
                  <c:v>0.65773408564814817</c:v>
                </c:pt>
                <c:pt idx="53687">
                  <c:v>0.65773525462962967</c:v>
                </c:pt>
                <c:pt idx="53688">
                  <c:v>0.657736400462963</c:v>
                </c:pt>
                <c:pt idx="53689">
                  <c:v>0.65773756944444439</c:v>
                </c:pt>
                <c:pt idx="53690">
                  <c:v>0.65773872685185186</c:v>
                </c:pt>
                <c:pt idx="53691">
                  <c:v>0.65773988425925933</c:v>
                </c:pt>
                <c:pt idx="53692">
                  <c:v>0.65774112268518514</c:v>
                </c:pt>
                <c:pt idx="53693">
                  <c:v>0.65774326388888882</c:v>
                </c:pt>
                <c:pt idx="53694">
                  <c:v>0.65774434027777773</c:v>
                </c:pt>
                <c:pt idx="53695">
                  <c:v>0.65774466435185186</c:v>
                </c:pt>
                <c:pt idx="53696">
                  <c:v>0.65774642361111113</c:v>
                </c:pt>
                <c:pt idx="53697">
                  <c:v>0.65774763888888887</c:v>
                </c:pt>
                <c:pt idx="53698">
                  <c:v>0.65774815972222223</c:v>
                </c:pt>
                <c:pt idx="53699">
                  <c:v>0.65775012731481475</c:v>
                </c:pt>
                <c:pt idx="53700">
                  <c:v>0.65775145833333337</c:v>
                </c:pt>
                <c:pt idx="53701">
                  <c:v>0.65775261574074073</c:v>
                </c:pt>
                <c:pt idx="53702">
                  <c:v>0.65775377314814809</c:v>
                </c:pt>
                <c:pt idx="53703">
                  <c:v>0.6577549421296297</c:v>
                </c:pt>
                <c:pt idx="53704">
                  <c:v>0.65775609953703706</c:v>
                </c:pt>
                <c:pt idx="53705">
                  <c:v>0.65775724537037039</c:v>
                </c:pt>
                <c:pt idx="53706">
                  <c:v>0.65775841435185178</c:v>
                </c:pt>
                <c:pt idx="53707">
                  <c:v>0.65775956018518522</c:v>
                </c:pt>
                <c:pt idx="53708">
                  <c:v>0.65776071759259258</c:v>
                </c:pt>
                <c:pt idx="53709">
                  <c:v>0.65776187499999994</c:v>
                </c:pt>
                <c:pt idx="53710">
                  <c:v>0.65776303240740741</c:v>
                </c:pt>
                <c:pt idx="53711">
                  <c:v>0.6577642592592593</c:v>
                </c:pt>
                <c:pt idx="53712">
                  <c:v>0.65776622685185182</c:v>
                </c:pt>
                <c:pt idx="53713">
                  <c:v>0.65776738425925929</c:v>
                </c:pt>
                <c:pt idx="53714">
                  <c:v>0.65776795138888888</c:v>
                </c:pt>
                <c:pt idx="53715">
                  <c:v>0.65776888888888896</c:v>
                </c:pt>
                <c:pt idx="53716">
                  <c:v>0.65777020833333333</c:v>
                </c:pt>
                <c:pt idx="53717">
                  <c:v>0.65777142361111107</c:v>
                </c:pt>
                <c:pt idx="53718">
                  <c:v>0.65777266203703699</c:v>
                </c:pt>
                <c:pt idx="53719">
                  <c:v>0.65777385416666667</c:v>
                </c:pt>
                <c:pt idx="53720">
                  <c:v>0.65777460648148156</c:v>
                </c:pt>
                <c:pt idx="53721">
                  <c:v>0.65777576388888892</c:v>
                </c:pt>
                <c:pt idx="53722">
                  <c:v>0.65777693287037042</c:v>
                </c:pt>
                <c:pt idx="53723">
                  <c:v>0.65777809027777778</c:v>
                </c:pt>
                <c:pt idx="53724">
                  <c:v>0.65777924768518514</c:v>
                </c:pt>
                <c:pt idx="53725">
                  <c:v>0.65778040509259261</c:v>
                </c:pt>
                <c:pt idx="53726">
                  <c:v>0.65778155092592594</c:v>
                </c:pt>
                <c:pt idx="53727">
                  <c:v>0.65778271990740744</c:v>
                </c:pt>
                <c:pt idx="53728">
                  <c:v>0.65778386574074077</c:v>
                </c:pt>
                <c:pt idx="53729">
                  <c:v>0.65778503472222227</c:v>
                </c:pt>
                <c:pt idx="53730">
                  <c:v>0.6577861805555556</c:v>
                </c:pt>
                <c:pt idx="53731">
                  <c:v>0.65778734953703699</c:v>
                </c:pt>
                <c:pt idx="53732">
                  <c:v>0.6577895949074074</c:v>
                </c:pt>
                <c:pt idx="53733">
                  <c:v>0.65778983796296298</c:v>
                </c:pt>
                <c:pt idx="53734">
                  <c:v>0.65779097222222227</c:v>
                </c:pt>
                <c:pt idx="53735">
                  <c:v>0.65779243055555559</c:v>
                </c:pt>
                <c:pt idx="53736">
                  <c:v>0.65779315972222219</c:v>
                </c:pt>
                <c:pt idx="53737">
                  <c:v>0.65779481481481483</c:v>
                </c:pt>
                <c:pt idx="53738">
                  <c:v>0.65779555555555558</c:v>
                </c:pt>
                <c:pt idx="53739">
                  <c:v>0.65779659722222217</c:v>
                </c:pt>
                <c:pt idx="53740">
                  <c:v>0.65779775462962964</c:v>
                </c:pt>
                <c:pt idx="53741">
                  <c:v>0.657798912037037</c:v>
                </c:pt>
                <c:pt idx="53742">
                  <c:v>0.65780008101851861</c:v>
                </c:pt>
                <c:pt idx="53743">
                  <c:v>0.65780122685185183</c:v>
                </c:pt>
                <c:pt idx="53744">
                  <c:v>0.65780239583333333</c:v>
                </c:pt>
                <c:pt idx="53745">
                  <c:v>0.65780355324074069</c:v>
                </c:pt>
                <c:pt idx="53746">
                  <c:v>0.65780471064814816</c:v>
                </c:pt>
                <c:pt idx="53747">
                  <c:v>0.65780586805555563</c:v>
                </c:pt>
                <c:pt idx="53748">
                  <c:v>0.65780702546296299</c:v>
                </c:pt>
                <c:pt idx="53749">
                  <c:v>0.65780818287037035</c:v>
                </c:pt>
                <c:pt idx="53750">
                  <c:v>0.65781025462962961</c:v>
                </c:pt>
                <c:pt idx="53751">
                  <c:v>0.6578113541666667</c:v>
                </c:pt>
                <c:pt idx="53752">
                  <c:v>0.65781165509259265</c:v>
                </c:pt>
                <c:pt idx="53753">
                  <c:v>0.65781384259259257</c:v>
                </c:pt>
                <c:pt idx="53754">
                  <c:v>0.65781453703703707</c:v>
                </c:pt>
                <c:pt idx="53755">
                  <c:v>0.65781513888888887</c:v>
                </c:pt>
                <c:pt idx="53756">
                  <c:v>0.65781800925925926</c:v>
                </c:pt>
                <c:pt idx="53757">
                  <c:v>0.65781886574074078</c:v>
                </c:pt>
                <c:pt idx="53758">
                  <c:v>0.6578198842592593</c:v>
                </c:pt>
                <c:pt idx="53759">
                  <c:v>0.65782104166666666</c:v>
                </c:pt>
                <c:pt idx="53760">
                  <c:v>0.65782219907407413</c:v>
                </c:pt>
                <c:pt idx="53761">
                  <c:v>0.65782335648148149</c:v>
                </c:pt>
                <c:pt idx="53762">
                  <c:v>0.65782451388888885</c:v>
                </c:pt>
                <c:pt idx="53763">
                  <c:v>0.65782565972222229</c:v>
                </c:pt>
                <c:pt idx="53764">
                  <c:v>0.65782682870370368</c:v>
                </c:pt>
                <c:pt idx="53765">
                  <c:v>0.65782798611111115</c:v>
                </c:pt>
                <c:pt idx="53766">
                  <c:v>0.65782913194444437</c:v>
                </c:pt>
                <c:pt idx="53767">
                  <c:v>0.65783030092592598</c:v>
                </c:pt>
                <c:pt idx="53768">
                  <c:v>0.65783146990740748</c:v>
                </c:pt>
                <c:pt idx="53769">
                  <c:v>0.65783328703703703</c:v>
                </c:pt>
                <c:pt idx="53770">
                  <c:v>0.65783443287037036</c:v>
                </c:pt>
                <c:pt idx="53771">
                  <c:v>0.65783497685185188</c:v>
                </c:pt>
                <c:pt idx="53772">
                  <c:v>0.65783622685185184</c:v>
                </c:pt>
                <c:pt idx="53773">
                  <c:v>0.65783734953703699</c:v>
                </c:pt>
                <c:pt idx="53774">
                  <c:v>0.65783881944444444</c:v>
                </c:pt>
                <c:pt idx="53775">
                  <c:v>0.65783978009259259</c:v>
                </c:pt>
                <c:pt idx="53776">
                  <c:v>0.65784070601851852</c:v>
                </c:pt>
                <c:pt idx="53777">
                  <c:v>0.65784187500000002</c:v>
                </c:pt>
                <c:pt idx="53778">
                  <c:v>0.65784303240740738</c:v>
                </c:pt>
                <c:pt idx="53779">
                  <c:v>0.65784417824074071</c:v>
                </c:pt>
                <c:pt idx="53780">
                  <c:v>0.65784534722222221</c:v>
                </c:pt>
                <c:pt idx="53781">
                  <c:v>0.65784650462962968</c:v>
                </c:pt>
                <c:pt idx="53782">
                  <c:v>0.6578476504629629</c:v>
                </c:pt>
                <c:pt idx="53783">
                  <c:v>0.65784880787037037</c:v>
                </c:pt>
                <c:pt idx="53784">
                  <c:v>0.65784997685185187</c:v>
                </c:pt>
                <c:pt idx="53785">
                  <c:v>0.6578511226851852</c:v>
                </c:pt>
                <c:pt idx="53786">
                  <c:v>0.65785233796296294</c:v>
                </c:pt>
                <c:pt idx="53787">
                  <c:v>0.65785443287037038</c:v>
                </c:pt>
                <c:pt idx="53788">
                  <c:v>0.65785562500000005</c:v>
                </c:pt>
                <c:pt idx="53789">
                  <c:v>0.65785581018518513</c:v>
                </c:pt>
                <c:pt idx="53790">
                  <c:v>0.65785737268518518</c:v>
                </c:pt>
                <c:pt idx="53791">
                  <c:v>0.65785903935185186</c:v>
                </c:pt>
                <c:pt idx="53792">
                  <c:v>0.65785964120370366</c:v>
                </c:pt>
                <c:pt idx="53793">
                  <c:v>0.65786106481481488</c:v>
                </c:pt>
                <c:pt idx="53794">
                  <c:v>0.6578621180555555</c:v>
                </c:pt>
                <c:pt idx="53795">
                  <c:v>0.65786274305555559</c:v>
                </c:pt>
                <c:pt idx="53796">
                  <c:v>0.6578638541666666</c:v>
                </c:pt>
                <c:pt idx="53797">
                  <c:v>0.6578650231481481</c:v>
                </c:pt>
                <c:pt idx="53798">
                  <c:v>0.65786618055555557</c:v>
                </c:pt>
                <c:pt idx="53799">
                  <c:v>0.65786733796296293</c:v>
                </c:pt>
                <c:pt idx="53800">
                  <c:v>0.6578684953703704</c:v>
                </c:pt>
                <c:pt idx="53801">
                  <c:v>0.65786965277777776</c:v>
                </c:pt>
                <c:pt idx="53802">
                  <c:v>0.65787081018518523</c:v>
                </c:pt>
                <c:pt idx="53803">
                  <c:v>0.65787196759259259</c:v>
                </c:pt>
                <c:pt idx="53804">
                  <c:v>0.65787312499999995</c:v>
                </c:pt>
                <c:pt idx="53805">
                  <c:v>0.65787428240740742</c:v>
                </c:pt>
                <c:pt idx="53806">
                  <c:v>0.65787611111111111</c:v>
                </c:pt>
                <c:pt idx="53807">
                  <c:v>0.65787674768518523</c:v>
                </c:pt>
                <c:pt idx="53808">
                  <c:v>0.65787821759259257</c:v>
                </c:pt>
                <c:pt idx="53809">
                  <c:v>0.6578793634259259</c:v>
                </c:pt>
                <c:pt idx="53810">
                  <c:v>0.65788045138888884</c:v>
                </c:pt>
                <c:pt idx="53811">
                  <c:v>0.6578814467592593</c:v>
                </c:pt>
                <c:pt idx="53812">
                  <c:v>0.65788300925925924</c:v>
                </c:pt>
                <c:pt idx="53813">
                  <c:v>0.65788473379629631</c:v>
                </c:pt>
                <c:pt idx="53814">
                  <c:v>0.65788560185185185</c:v>
                </c:pt>
                <c:pt idx="53815">
                  <c:v>0.65788584490740742</c:v>
                </c:pt>
                <c:pt idx="53816">
                  <c:v>0.65788701388888893</c:v>
                </c:pt>
                <c:pt idx="53817">
                  <c:v>0.65788815972222214</c:v>
                </c:pt>
                <c:pt idx="53818">
                  <c:v>0.65788932870370365</c:v>
                </c:pt>
                <c:pt idx="53819">
                  <c:v>0.65789048611111112</c:v>
                </c:pt>
                <c:pt idx="53820">
                  <c:v>0.65789164351851859</c:v>
                </c:pt>
                <c:pt idx="53821">
                  <c:v>0.6578927893518518</c:v>
                </c:pt>
                <c:pt idx="53822">
                  <c:v>0.65789395833333331</c:v>
                </c:pt>
                <c:pt idx="53823">
                  <c:v>0.65789511574074078</c:v>
                </c:pt>
                <c:pt idx="53824">
                  <c:v>0.65789627314814814</c:v>
                </c:pt>
                <c:pt idx="53825">
                  <c:v>0.65789758101851858</c:v>
                </c:pt>
                <c:pt idx="53826">
                  <c:v>0.65789903935185179</c:v>
                </c:pt>
                <c:pt idx="53827">
                  <c:v>0.65790053240740742</c:v>
                </c:pt>
                <c:pt idx="53828">
                  <c:v>0.65790099537037039</c:v>
                </c:pt>
                <c:pt idx="53829">
                  <c:v>0.65790238425925929</c:v>
                </c:pt>
                <c:pt idx="53830">
                  <c:v>0.65790343750000002</c:v>
                </c:pt>
                <c:pt idx="53831">
                  <c:v>0.65790517361111112</c:v>
                </c:pt>
                <c:pt idx="53832">
                  <c:v>0.65790614583333329</c:v>
                </c:pt>
                <c:pt idx="53833">
                  <c:v>0.65790678240740741</c:v>
                </c:pt>
                <c:pt idx="53834">
                  <c:v>0.65790869212962966</c:v>
                </c:pt>
                <c:pt idx="53835">
                  <c:v>0.6579089930555555</c:v>
                </c:pt>
                <c:pt idx="53836">
                  <c:v>0.65791016203703701</c:v>
                </c:pt>
                <c:pt idx="53837">
                  <c:v>0.65791131944444448</c:v>
                </c:pt>
                <c:pt idx="53838">
                  <c:v>0.6579124652777778</c:v>
                </c:pt>
                <c:pt idx="53839">
                  <c:v>0.65791363425925919</c:v>
                </c:pt>
                <c:pt idx="53840">
                  <c:v>0.65791478009259263</c:v>
                </c:pt>
                <c:pt idx="53841">
                  <c:v>0.65791593749999999</c:v>
                </c:pt>
                <c:pt idx="53842">
                  <c:v>0.65791709490740735</c:v>
                </c:pt>
                <c:pt idx="53843">
                  <c:v>0.65791826388888885</c:v>
                </c:pt>
                <c:pt idx="53844">
                  <c:v>0.65791942129629621</c:v>
                </c:pt>
                <c:pt idx="53845">
                  <c:v>0.65792067129629628</c:v>
                </c:pt>
                <c:pt idx="53846">
                  <c:v>0.65792182870370375</c:v>
                </c:pt>
                <c:pt idx="53847">
                  <c:v>0.65792310185185177</c:v>
                </c:pt>
                <c:pt idx="53848">
                  <c:v>0.65792420138888885</c:v>
                </c:pt>
                <c:pt idx="53849">
                  <c:v>0.65792531250000008</c:v>
                </c:pt>
                <c:pt idx="53850">
                  <c:v>0.65792668981481484</c:v>
                </c:pt>
                <c:pt idx="53851">
                  <c:v>0.65792773148148143</c:v>
                </c:pt>
                <c:pt idx="53852">
                  <c:v>0.65792932870370369</c:v>
                </c:pt>
                <c:pt idx="53853">
                  <c:v>0.65792982638888897</c:v>
                </c:pt>
                <c:pt idx="53854">
                  <c:v>0.65793099537037036</c:v>
                </c:pt>
                <c:pt idx="53855">
                  <c:v>0.65793214120370369</c:v>
                </c:pt>
                <c:pt idx="53856">
                  <c:v>0.65793329861111105</c:v>
                </c:pt>
                <c:pt idx="53857">
                  <c:v>0.65793445601851852</c:v>
                </c:pt>
                <c:pt idx="53858">
                  <c:v>0.65793562500000002</c:v>
                </c:pt>
                <c:pt idx="53859">
                  <c:v>0.65793678240740738</c:v>
                </c:pt>
                <c:pt idx="53860">
                  <c:v>0.65793795138888889</c:v>
                </c:pt>
                <c:pt idx="53861">
                  <c:v>0.65793909722222221</c:v>
                </c:pt>
                <c:pt idx="53862">
                  <c:v>0.65794024305555554</c:v>
                </c:pt>
                <c:pt idx="53863">
                  <c:v>0.65794201388888895</c:v>
                </c:pt>
                <c:pt idx="53864">
                  <c:v>0.65794306712962969</c:v>
                </c:pt>
                <c:pt idx="53865">
                  <c:v>0.65794400462962965</c:v>
                </c:pt>
                <c:pt idx="53866">
                  <c:v>0.65794489583333327</c:v>
                </c:pt>
                <c:pt idx="53867">
                  <c:v>0.65794630787037034</c:v>
                </c:pt>
                <c:pt idx="53868">
                  <c:v>0.65794783564814818</c:v>
                </c:pt>
                <c:pt idx="53869">
                  <c:v>0.65794918981481476</c:v>
                </c:pt>
                <c:pt idx="53870">
                  <c:v>0.65794950231481486</c:v>
                </c:pt>
                <c:pt idx="53871">
                  <c:v>0.65795123842592595</c:v>
                </c:pt>
                <c:pt idx="53872">
                  <c:v>0.65795209490740747</c:v>
                </c:pt>
                <c:pt idx="53873">
                  <c:v>0.65795297453703705</c:v>
                </c:pt>
                <c:pt idx="53874">
                  <c:v>0.65795414351851844</c:v>
                </c:pt>
                <c:pt idx="53875">
                  <c:v>0.65795530092592591</c:v>
                </c:pt>
                <c:pt idx="53876">
                  <c:v>0.65795644675925924</c:v>
                </c:pt>
                <c:pt idx="53877">
                  <c:v>0.6579576041666666</c:v>
                </c:pt>
                <c:pt idx="53878">
                  <c:v>0.6579587731481481</c:v>
                </c:pt>
                <c:pt idx="53879">
                  <c:v>0.65795991898148154</c:v>
                </c:pt>
                <c:pt idx="53880">
                  <c:v>0.65796108796296304</c:v>
                </c:pt>
                <c:pt idx="53881">
                  <c:v>0.6579622453703704</c:v>
                </c:pt>
                <c:pt idx="53882">
                  <c:v>0.65796340277777776</c:v>
                </c:pt>
                <c:pt idx="53883">
                  <c:v>0.65796465277777783</c:v>
                </c:pt>
                <c:pt idx="53884">
                  <c:v>0.65796576388888883</c:v>
                </c:pt>
                <c:pt idx="53885">
                  <c:v>0.65796728009259253</c:v>
                </c:pt>
                <c:pt idx="53886">
                  <c:v>0.65796814814814808</c:v>
                </c:pt>
                <c:pt idx="53887">
                  <c:v>0.65797050925925926</c:v>
                </c:pt>
                <c:pt idx="53888">
                  <c:v>0.65797149305555558</c:v>
                </c:pt>
                <c:pt idx="53889">
                  <c:v>0.65797177083333336</c:v>
                </c:pt>
                <c:pt idx="53890">
                  <c:v>0.65797375000000002</c:v>
                </c:pt>
                <c:pt idx="53891">
                  <c:v>0.65797454861111104</c:v>
                </c:pt>
                <c:pt idx="53892">
                  <c:v>0.65797496527777777</c:v>
                </c:pt>
                <c:pt idx="53893">
                  <c:v>0.65797612268518524</c:v>
                </c:pt>
                <c:pt idx="53894">
                  <c:v>0.6579772800925926</c:v>
                </c:pt>
                <c:pt idx="53895">
                  <c:v>0.6579784490740741</c:v>
                </c:pt>
                <c:pt idx="53896">
                  <c:v>0.65797960648148146</c:v>
                </c:pt>
                <c:pt idx="53897">
                  <c:v>0.65798076388888893</c:v>
                </c:pt>
                <c:pt idx="53898">
                  <c:v>0.65798190972222226</c:v>
                </c:pt>
                <c:pt idx="53899">
                  <c:v>0.65798307870370365</c:v>
                </c:pt>
                <c:pt idx="53900">
                  <c:v>0.65798423611111112</c:v>
                </c:pt>
                <c:pt idx="53901">
                  <c:v>0.65798539351851859</c:v>
                </c:pt>
                <c:pt idx="53902">
                  <c:v>0.65798674768518517</c:v>
                </c:pt>
                <c:pt idx="53903">
                  <c:v>0.65798774305555563</c:v>
                </c:pt>
                <c:pt idx="53904">
                  <c:v>0.65798950231481479</c:v>
                </c:pt>
                <c:pt idx="53905">
                  <c:v>0.65799034722222227</c:v>
                </c:pt>
                <c:pt idx="53906">
                  <c:v>0.65799156250000002</c:v>
                </c:pt>
                <c:pt idx="53907">
                  <c:v>0.6579925694444444</c:v>
                </c:pt>
                <c:pt idx="53908">
                  <c:v>0.65799349537037033</c:v>
                </c:pt>
                <c:pt idx="53909">
                  <c:v>0.65799479166666663</c:v>
                </c:pt>
                <c:pt idx="53910">
                  <c:v>0.65799644675925917</c:v>
                </c:pt>
                <c:pt idx="53911">
                  <c:v>0.65799695601851849</c:v>
                </c:pt>
                <c:pt idx="53912">
                  <c:v>0.65799812499999999</c:v>
                </c:pt>
                <c:pt idx="53913">
                  <c:v>0.65799928240740735</c:v>
                </c:pt>
                <c:pt idx="53914">
                  <c:v>0.65800042824074079</c:v>
                </c:pt>
                <c:pt idx="53915">
                  <c:v>0.65800159722222229</c:v>
                </c:pt>
                <c:pt idx="53916">
                  <c:v>0.65800275462962965</c:v>
                </c:pt>
                <c:pt idx="53917">
                  <c:v>0.65800391203703701</c:v>
                </c:pt>
                <c:pt idx="53918">
                  <c:v>0.65800506944444448</c:v>
                </c:pt>
                <c:pt idx="53919">
                  <c:v>0.65800622685185184</c:v>
                </c:pt>
                <c:pt idx="53920">
                  <c:v>0.65800737268518517</c:v>
                </c:pt>
                <c:pt idx="53921">
                  <c:v>0.65800854166666667</c:v>
                </c:pt>
                <c:pt idx="53922">
                  <c:v>0.65801009259259258</c:v>
                </c:pt>
                <c:pt idx="53923">
                  <c:v>0.65801258101851845</c:v>
                </c:pt>
                <c:pt idx="53924">
                  <c:v>0.65801281249999999</c:v>
                </c:pt>
                <c:pt idx="53925">
                  <c:v>0.65801337962962958</c:v>
                </c:pt>
                <c:pt idx="53926">
                  <c:v>0.65801437500000004</c:v>
                </c:pt>
                <c:pt idx="53927">
                  <c:v>0.65801561342592596</c:v>
                </c:pt>
                <c:pt idx="53928">
                  <c:v>0.65801686342592591</c:v>
                </c:pt>
                <c:pt idx="53929">
                  <c:v>0.65801866898148154</c:v>
                </c:pt>
                <c:pt idx="53930">
                  <c:v>0.65801905092592594</c:v>
                </c:pt>
                <c:pt idx="53931">
                  <c:v>0.65802103009259261</c:v>
                </c:pt>
                <c:pt idx="53932">
                  <c:v>0.65802126157407403</c:v>
                </c:pt>
                <c:pt idx="53933">
                  <c:v>0.65802243055555554</c:v>
                </c:pt>
                <c:pt idx="53934">
                  <c:v>0.65802357638888886</c:v>
                </c:pt>
                <c:pt idx="53935">
                  <c:v>0.65802474537037037</c:v>
                </c:pt>
                <c:pt idx="53936">
                  <c:v>0.65802590277777784</c:v>
                </c:pt>
                <c:pt idx="53937">
                  <c:v>0.65802704861111105</c:v>
                </c:pt>
                <c:pt idx="53938">
                  <c:v>0.65802821759259256</c:v>
                </c:pt>
                <c:pt idx="53939">
                  <c:v>0.65802936342592588</c:v>
                </c:pt>
                <c:pt idx="53940">
                  <c:v>0.6580305324074075</c:v>
                </c:pt>
                <c:pt idx="53941">
                  <c:v>0.65803168981481486</c:v>
                </c:pt>
                <c:pt idx="53942">
                  <c:v>0.65803387731481477</c:v>
                </c:pt>
                <c:pt idx="53943">
                  <c:v>0.65803506944444445</c:v>
                </c:pt>
                <c:pt idx="53944">
                  <c:v>0.65803525462962964</c:v>
                </c:pt>
                <c:pt idx="53945">
                  <c:v>0.65803634259259258</c:v>
                </c:pt>
                <c:pt idx="53946">
                  <c:v>0.65803850694444443</c:v>
                </c:pt>
                <c:pt idx="53947">
                  <c:v>0.65803866898148144</c:v>
                </c:pt>
                <c:pt idx="53948">
                  <c:v>0.65804090277777771</c:v>
                </c:pt>
                <c:pt idx="53949">
                  <c:v>0.65804186342592597</c:v>
                </c:pt>
                <c:pt idx="53950">
                  <c:v>0.65804209490740739</c:v>
                </c:pt>
                <c:pt idx="53951">
                  <c:v>0.65804380787037042</c:v>
                </c:pt>
                <c:pt idx="53952">
                  <c:v>0.65804480324074077</c:v>
                </c:pt>
                <c:pt idx="53953">
                  <c:v>0.65804557870370373</c:v>
                </c:pt>
                <c:pt idx="53954">
                  <c:v>0.65804672453703705</c:v>
                </c:pt>
                <c:pt idx="53955">
                  <c:v>0.65804789351851856</c:v>
                </c:pt>
                <c:pt idx="53956">
                  <c:v>0.65804905092592592</c:v>
                </c:pt>
                <c:pt idx="53957">
                  <c:v>0.65805020833333339</c:v>
                </c:pt>
                <c:pt idx="53958">
                  <c:v>0.65805135416666671</c:v>
                </c:pt>
                <c:pt idx="53959">
                  <c:v>0.65805251157407407</c:v>
                </c:pt>
                <c:pt idx="53960">
                  <c:v>0.65805368055555558</c:v>
                </c:pt>
                <c:pt idx="53961">
                  <c:v>0.65805483796296294</c:v>
                </c:pt>
                <c:pt idx="53962">
                  <c:v>0.65805599537037041</c:v>
                </c:pt>
                <c:pt idx="53963">
                  <c:v>0.65805774305555553</c:v>
                </c:pt>
                <c:pt idx="53964">
                  <c:v>0.65805877314814809</c:v>
                </c:pt>
                <c:pt idx="53965">
                  <c:v>0.6580594675925926</c:v>
                </c:pt>
                <c:pt idx="53966">
                  <c:v>0.65806171296296301</c:v>
                </c:pt>
                <c:pt idx="53967">
                  <c:v>0.65806263888888894</c:v>
                </c:pt>
                <c:pt idx="53968">
                  <c:v>0.65806292824074075</c:v>
                </c:pt>
                <c:pt idx="53969">
                  <c:v>0.658064837962963</c:v>
                </c:pt>
                <c:pt idx="53970">
                  <c:v>0.65806575231481479</c:v>
                </c:pt>
                <c:pt idx="53971">
                  <c:v>0.65806645833333333</c:v>
                </c:pt>
                <c:pt idx="53972">
                  <c:v>0.65806842592592596</c:v>
                </c:pt>
                <c:pt idx="53973">
                  <c:v>0.65806975694444447</c:v>
                </c:pt>
                <c:pt idx="53974">
                  <c:v>0.65806987268518524</c:v>
                </c:pt>
                <c:pt idx="53975">
                  <c:v>0.6580710300925926</c:v>
                </c:pt>
                <c:pt idx="53976">
                  <c:v>0.65807218749999996</c:v>
                </c:pt>
                <c:pt idx="53977">
                  <c:v>0.65807335648148146</c:v>
                </c:pt>
                <c:pt idx="53978">
                  <c:v>0.65807450231481479</c:v>
                </c:pt>
                <c:pt idx="53979">
                  <c:v>0.65807567129629629</c:v>
                </c:pt>
                <c:pt idx="53980">
                  <c:v>0.65807682870370376</c:v>
                </c:pt>
                <c:pt idx="53981">
                  <c:v>0.65807798611111112</c:v>
                </c:pt>
                <c:pt idx="53982">
                  <c:v>0.65807913194444445</c:v>
                </c:pt>
                <c:pt idx="53983">
                  <c:v>0.65808028935185192</c:v>
                </c:pt>
                <c:pt idx="53984">
                  <c:v>0.65808145833333331</c:v>
                </c:pt>
                <c:pt idx="53985">
                  <c:v>0.65808312499999999</c:v>
                </c:pt>
                <c:pt idx="53986">
                  <c:v>0.65808378472222218</c:v>
                </c:pt>
                <c:pt idx="53987">
                  <c:v>0.65808541666666664</c:v>
                </c:pt>
                <c:pt idx="53988">
                  <c:v>0.65808626157407402</c:v>
                </c:pt>
                <c:pt idx="53989">
                  <c:v>0.65808724537037033</c:v>
                </c:pt>
                <c:pt idx="53990">
                  <c:v>0.65808931712962959</c:v>
                </c:pt>
                <c:pt idx="53991">
                  <c:v>0.65809000000000006</c:v>
                </c:pt>
                <c:pt idx="53992">
                  <c:v>0.65809197916666662</c:v>
                </c:pt>
                <c:pt idx="53993">
                  <c:v>0.65809297453703708</c:v>
                </c:pt>
                <c:pt idx="53994">
                  <c:v>0.65809312499999995</c:v>
                </c:pt>
                <c:pt idx="53995">
                  <c:v>0.65809417824074079</c:v>
                </c:pt>
                <c:pt idx="53996">
                  <c:v>0.65809533564814815</c:v>
                </c:pt>
                <c:pt idx="53997">
                  <c:v>0.65809650462962965</c:v>
                </c:pt>
                <c:pt idx="53998">
                  <c:v>0.65809765046296298</c:v>
                </c:pt>
                <c:pt idx="53999">
                  <c:v>0.65809881944444437</c:v>
                </c:pt>
                <c:pt idx="54000">
                  <c:v>0.65809996527777781</c:v>
                </c:pt>
                <c:pt idx="54001">
                  <c:v>0.65810113425925931</c:v>
                </c:pt>
                <c:pt idx="54002">
                  <c:v>0.65810229166666667</c:v>
                </c:pt>
                <c:pt idx="54003">
                  <c:v>0.65810344907407403</c:v>
                </c:pt>
                <c:pt idx="54004">
                  <c:v>0.6581046064814815</c:v>
                </c:pt>
                <c:pt idx="54005">
                  <c:v>0.65810638888888884</c:v>
                </c:pt>
                <c:pt idx="54006">
                  <c:v>0.65810730324074074</c:v>
                </c:pt>
                <c:pt idx="54007">
                  <c:v>0.65810807870370369</c:v>
                </c:pt>
                <c:pt idx="54008">
                  <c:v>0.65811026620370372</c:v>
                </c:pt>
                <c:pt idx="54009">
                  <c:v>0.65811083333333331</c:v>
                </c:pt>
                <c:pt idx="54010">
                  <c:v>0.65811207175925923</c:v>
                </c:pt>
                <c:pt idx="54011">
                  <c:v>0.65811292824074075</c:v>
                </c:pt>
                <c:pt idx="54012">
                  <c:v>0.65811427083333329</c:v>
                </c:pt>
                <c:pt idx="54013">
                  <c:v>0.65811615740740737</c:v>
                </c:pt>
                <c:pt idx="54014">
                  <c:v>0.65811656250000006</c:v>
                </c:pt>
                <c:pt idx="54015">
                  <c:v>0.65811733796296301</c:v>
                </c:pt>
                <c:pt idx="54016">
                  <c:v>0.65811849537037037</c:v>
                </c:pt>
                <c:pt idx="54017">
                  <c:v>0.65811965277777773</c:v>
                </c:pt>
                <c:pt idx="54018">
                  <c:v>0.6581208101851852</c:v>
                </c:pt>
                <c:pt idx="54019">
                  <c:v>0.65812196759259256</c:v>
                </c:pt>
                <c:pt idx="54020">
                  <c:v>0.65812312500000003</c:v>
                </c:pt>
                <c:pt idx="54021">
                  <c:v>0.65812427083333336</c:v>
                </c:pt>
                <c:pt idx="54022">
                  <c:v>0.65812543981481486</c:v>
                </c:pt>
                <c:pt idx="54023">
                  <c:v>0.65812659722222222</c:v>
                </c:pt>
                <c:pt idx="54024">
                  <c:v>0.65812775462962958</c:v>
                </c:pt>
                <c:pt idx="54025">
                  <c:v>0.65812891203703705</c:v>
                </c:pt>
                <c:pt idx="54026">
                  <c:v>0.65813028935185192</c:v>
                </c:pt>
                <c:pt idx="54027">
                  <c:v>0.65813204861111108</c:v>
                </c:pt>
                <c:pt idx="54028">
                  <c:v>0.65813278935185193</c:v>
                </c:pt>
                <c:pt idx="54029">
                  <c:v>0.65813406250000006</c:v>
                </c:pt>
                <c:pt idx="54030">
                  <c:v>0.65813521990740742</c:v>
                </c:pt>
                <c:pt idx="54031">
                  <c:v>0.65813585648148154</c:v>
                </c:pt>
                <c:pt idx="54032">
                  <c:v>0.65813708333333332</c:v>
                </c:pt>
                <c:pt idx="54033">
                  <c:v>0.65813815972222223</c:v>
                </c:pt>
                <c:pt idx="54034">
                  <c:v>0.65813932870370373</c:v>
                </c:pt>
                <c:pt idx="54035">
                  <c:v>0.6581404861111112</c:v>
                </c:pt>
                <c:pt idx="54036">
                  <c:v>0.65814164351851856</c:v>
                </c:pt>
                <c:pt idx="54037">
                  <c:v>0.65814278935185178</c:v>
                </c:pt>
                <c:pt idx="54038">
                  <c:v>0.65814395833333328</c:v>
                </c:pt>
                <c:pt idx="54039">
                  <c:v>0.65814511574074075</c:v>
                </c:pt>
                <c:pt idx="54040">
                  <c:v>0.65814627314814822</c:v>
                </c:pt>
                <c:pt idx="54041">
                  <c:v>0.65814743055555558</c:v>
                </c:pt>
                <c:pt idx="54042">
                  <c:v>0.6581485763888888</c:v>
                </c:pt>
                <c:pt idx="54043">
                  <c:v>0.65815002314814808</c:v>
                </c:pt>
                <c:pt idx="54044">
                  <c:v>0.65815112268518516</c:v>
                </c:pt>
                <c:pt idx="54045">
                  <c:v>0.65815216435185186</c:v>
                </c:pt>
                <c:pt idx="54046">
                  <c:v>0.65815355324074065</c:v>
                </c:pt>
                <c:pt idx="54047">
                  <c:v>0.6581555208333334</c:v>
                </c:pt>
                <c:pt idx="54048">
                  <c:v>0.65815725694444438</c:v>
                </c:pt>
                <c:pt idx="54049">
                  <c:v>0.65815835648148147</c:v>
                </c:pt>
                <c:pt idx="54050">
                  <c:v>0.65816039351851852</c:v>
                </c:pt>
                <c:pt idx="54051">
                  <c:v>0.65816065972222215</c:v>
                </c:pt>
                <c:pt idx="54052">
                  <c:v>0.65816149305555549</c:v>
                </c:pt>
                <c:pt idx="54053">
                  <c:v>0.65816265046296296</c:v>
                </c:pt>
                <c:pt idx="54054">
                  <c:v>0.65816381944444446</c:v>
                </c:pt>
                <c:pt idx="54055">
                  <c:v>0.65816497685185182</c:v>
                </c:pt>
                <c:pt idx="54056">
                  <c:v>0.65816613425925918</c:v>
                </c:pt>
                <c:pt idx="54057">
                  <c:v>0.65816729166666665</c:v>
                </c:pt>
                <c:pt idx="54058">
                  <c:v>0.65816843749999998</c:v>
                </c:pt>
                <c:pt idx="54059">
                  <c:v>0.65816960648148148</c:v>
                </c:pt>
                <c:pt idx="54060">
                  <c:v>0.65817076388888884</c:v>
                </c:pt>
                <c:pt idx="54061">
                  <c:v>0.6581719212962962</c:v>
                </c:pt>
                <c:pt idx="54062">
                  <c:v>0.65817343750000001</c:v>
                </c:pt>
                <c:pt idx="54063">
                  <c:v>0.65817423611111114</c:v>
                </c:pt>
                <c:pt idx="54064">
                  <c:v>0.6581757407407407</c:v>
                </c:pt>
                <c:pt idx="54065">
                  <c:v>0.65817695601851856</c:v>
                </c:pt>
                <c:pt idx="54066">
                  <c:v>0.65817778935185189</c:v>
                </c:pt>
                <c:pt idx="54067">
                  <c:v>0.65818053240740748</c:v>
                </c:pt>
                <c:pt idx="54068">
                  <c:v>0.65818119212962967</c:v>
                </c:pt>
                <c:pt idx="54069">
                  <c:v>0.6581816782407407</c:v>
                </c:pt>
                <c:pt idx="54070">
                  <c:v>0.65818292824074076</c:v>
                </c:pt>
                <c:pt idx="54071">
                  <c:v>0.6581837615740741</c:v>
                </c:pt>
                <c:pt idx="54072">
                  <c:v>0.65818511574074079</c:v>
                </c:pt>
                <c:pt idx="54073">
                  <c:v>0.65818626157407401</c:v>
                </c:pt>
                <c:pt idx="54074">
                  <c:v>0.65818695601851851</c:v>
                </c:pt>
                <c:pt idx="54075">
                  <c:v>0.65818811342592598</c:v>
                </c:pt>
                <c:pt idx="54076">
                  <c:v>0.65818928240740737</c:v>
                </c:pt>
                <c:pt idx="54077">
                  <c:v>0.65819043981481484</c:v>
                </c:pt>
                <c:pt idx="54078">
                  <c:v>0.65819160879629623</c:v>
                </c:pt>
                <c:pt idx="54079">
                  <c:v>0.65819275462962967</c:v>
                </c:pt>
                <c:pt idx="54080">
                  <c:v>0.65819391203703703</c:v>
                </c:pt>
                <c:pt idx="54081">
                  <c:v>0.65819505787037036</c:v>
                </c:pt>
                <c:pt idx="54082">
                  <c:v>0.65819622685185186</c:v>
                </c:pt>
                <c:pt idx="54083">
                  <c:v>0.65819738425925922</c:v>
                </c:pt>
                <c:pt idx="54084">
                  <c:v>0.65819888888888889</c:v>
                </c:pt>
                <c:pt idx="54085">
                  <c:v>0.65819984953703703</c:v>
                </c:pt>
                <c:pt idx="54086">
                  <c:v>0.65820136574074073</c:v>
                </c:pt>
                <c:pt idx="54087">
                  <c:v>0.65820261574074068</c:v>
                </c:pt>
                <c:pt idx="54088">
                  <c:v>0.65820319444444442</c:v>
                </c:pt>
                <c:pt idx="54089">
                  <c:v>0.65820472222222226</c:v>
                </c:pt>
                <c:pt idx="54090">
                  <c:v>0.65820549768518521</c:v>
                </c:pt>
                <c:pt idx="54091">
                  <c:v>0.65820701388888891</c:v>
                </c:pt>
                <c:pt idx="54092">
                  <c:v>0.65820828703703704</c:v>
                </c:pt>
                <c:pt idx="54093">
                  <c:v>0.65820894675925923</c:v>
                </c:pt>
                <c:pt idx="54094">
                  <c:v>0.6582101041666667</c:v>
                </c:pt>
                <c:pt idx="54095">
                  <c:v>0.65821127314814809</c:v>
                </c:pt>
                <c:pt idx="54096">
                  <c:v>0.65821243055555556</c:v>
                </c:pt>
                <c:pt idx="54097">
                  <c:v>0.65821358796296303</c:v>
                </c:pt>
                <c:pt idx="54098">
                  <c:v>0.65821474537037039</c:v>
                </c:pt>
                <c:pt idx="54099">
                  <c:v>0.65821590277777775</c:v>
                </c:pt>
                <c:pt idx="54100">
                  <c:v>0.65821706018518511</c:v>
                </c:pt>
                <c:pt idx="54101">
                  <c:v>0.65821821759259258</c:v>
                </c:pt>
                <c:pt idx="54102">
                  <c:v>0.65821937500000005</c:v>
                </c:pt>
                <c:pt idx="54103">
                  <c:v>0.65822070601851856</c:v>
                </c:pt>
                <c:pt idx="54104">
                  <c:v>0.65822193287037034</c:v>
                </c:pt>
                <c:pt idx="54105">
                  <c:v>0.65822366898148155</c:v>
                </c:pt>
                <c:pt idx="54106">
                  <c:v>0.65822410879629634</c:v>
                </c:pt>
                <c:pt idx="54107">
                  <c:v>0.65822715277777777</c:v>
                </c:pt>
                <c:pt idx="54108">
                  <c:v>0.65822743055555555</c:v>
                </c:pt>
                <c:pt idx="54109">
                  <c:v>0.65822777777777774</c:v>
                </c:pt>
                <c:pt idx="54110">
                  <c:v>0.65822866898148147</c:v>
                </c:pt>
                <c:pt idx="54111">
                  <c:v>0.6582307638888889</c:v>
                </c:pt>
                <c:pt idx="54112">
                  <c:v>0.65823107638888889</c:v>
                </c:pt>
                <c:pt idx="54113">
                  <c:v>0.65823334490740737</c:v>
                </c:pt>
                <c:pt idx="54114">
                  <c:v>0.6582344560185186</c:v>
                </c:pt>
                <c:pt idx="54115">
                  <c:v>0.65823462962962964</c:v>
                </c:pt>
                <c:pt idx="54116">
                  <c:v>0.65823556712962961</c:v>
                </c:pt>
                <c:pt idx="54117">
                  <c:v>0.65823673611111111</c:v>
                </c:pt>
                <c:pt idx="54118">
                  <c:v>0.65823788194444444</c:v>
                </c:pt>
                <c:pt idx="54119">
                  <c:v>0.65823905092592594</c:v>
                </c:pt>
                <c:pt idx="54120">
                  <c:v>0.6582402083333333</c:v>
                </c:pt>
                <c:pt idx="54121">
                  <c:v>0.65824136574074066</c:v>
                </c:pt>
                <c:pt idx="54122">
                  <c:v>0.6582425115740741</c:v>
                </c:pt>
                <c:pt idx="54123">
                  <c:v>0.6582436805555556</c:v>
                </c:pt>
                <c:pt idx="54124">
                  <c:v>0.65824483796296296</c:v>
                </c:pt>
                <c:pt idx="54125">
                  <c:v>0.65824598379629629</c:v>
                </c:pt>
                <c:pt idx="54126">
                  <c:v>0.65824728009259259</c:v>
                </c:pt>
                <c:pt idx="54127">
                  <c:v>0.65824847222222216</c:v>
                </c:pt>
                <c:pt idx="54128">
                  <c:v>0.65825018518518519</c:v>
                </c:pt>
                <c:pt idx="54129">
                  <c:v>0.65825069444444451</c:v>
                </c:pt>
                <c:pt idx="54130">
                  <c:v>0.65825186342592601</c:v>
                </c:pt>
                <c:pt idx="54131">
                  <c:v>0.65825373842592594</c:v>
                </c:pt>
                <c:pt idx="54132">
                  <c:v>0.65825434027777785</c:v>
                </c:pt>
                <c:pt idx="54133">
                  <c:v>0.65825543981481482</c:v>
                </c:pt>
                <c:pt idx="54134">
                  <c:v>0.65825765046296303</c:v>
                </c:pt>
                <c:pt idx="54135">
                  <c:v>0.65825775462962965</c:v>
                </c:pt>
                <c:pt idx="54136">
                  <c:v>0.65825872685185183</c:v>
                </c:pt>
                <c:pt idx="54137">
                  <c:v>0.65825987268518515</c:v>
                </c:pt>
                <c:pt idx="54138">
                  <c:v>0.65826104166666666</c:v>
                </c:pt>
                <c:pt idx="54139">
                  <c:v>0.65826218749999998</c:v>
                </c:pt>
                <c:pt idx="54140">
                  <c:v>0.65826335648148149</c:v>
                </c:pt>
                <c:pt idx="54141">
                  <c:v>0.65826450231481481</c:v>
                </c:pt>
                <c:pt idx="54142">
                  <c:v>0.65826567129629632</c:v>
                </c:pt>
                <c:pt idx="54143">
                  <c:v>0.65826682870370368</c:v>
                </c:pt>
                <c:pt idx="54144">
                  <c:v>0.65826798611111115</c:v>
                </c:pt>
                <c:pt idx="54145">
                  <c:v>0.65826914351851851</c:v>
                </c:pt>
                <c:pt idx="54146">
                  <c:v>0.65827054398148144</c:v>
                </c:pt>
                <c:pt idx="54147">
                  <c:v>0.65827269675925926</c:v>
                </c:pt>
                <c:pt idx="54148">
                  <c:v>0.65827312500000001</c:v>
                </c:pt>
                <c:pt idx="54149">
                  <c:v>0.65827468749999996</c:v>
                </c:pt>
                <c:pt idx="54150">
                  <c:v>0.65827560185185185</c:v>
                </c:pt>
                <c:pt idx="54151">
                  <c:v>0.65827611111111106</c:v>
                </c:pt>
                <c:pt idx="54152">
                  <c:v>0.6582783333333333</c:v>
                </c:pt>
                <c:pt idx="54153">
                  <c:v>0.65827842592592589</c:v>
                </c:pt>
                <c:pt idx="54154">
                  <c:v>0.65827954861111115</c:v>
                </c:pt>
                <c:pt idx="54155">
                  <c:v>0.65828071759259255</c:v>
                </c:pt>
                <c:pt idx="54156">
                  <c:v>0.65828187499999991</c:v>
                </c:pt>
                <c:pt idx="54157">
                  <c:v>0.65828302083333334</c:v>
                </c:pt>
                <c:pt idx="54158">
                  <c:v>0.65828418981481485</c:v>
                </c:pt>
                <c:pt idx="54159">
                  <c:v>0.65828534722222221</c:v>
                </c:pt>
                <c:pt idx="54160">
                  <c:v>0.65828649305555553</c:v>
                </c:pt>
                <c:pt idx="54161">
                  <c:v>0.65828766203703704</c:v>
                </c:pt>
                <c:pt idx="54162">
                  <c:v>0.65828881944444451</c:v>
                </c:pt>
                <c:pt idx="54163">
                  <c:v>0.65828996527777772</c:v>
                </c:pt>
                <c:pt idx="54164">
                  <c:v>0.65829114583333337</c:v>
                </c:pt>
                <c:pt idx="54165">
                  <c:v>0.65829243055555553</c:v>
                </c:pt>
                <c:pt idx="54166">
                  <c:v>0.65829359953703703</c:v>
                </c:pt>
                <c:pt idx="54167">
                  <c:v>0.65829525462962957</c:v>
                </c:pt>
                <c:pt idx="54168">
                  <c:v>0.65829689814814818</c:v>
                </c:pt>
                <c:pt idx="54169">
                  <c:v>0.65829729166666662</c:v>
                </c:pt>
                <c:pt idx="54170">
                  <c:v>0.6582981365740741</c:v>
                </c:pt>
                <c:pt idx="54171">
                  <c:v>0.65829958333333338</c:v>
                </c:pt>
                <c:pt idx="54172">
                  <c:v>0.65830185185185186</c:v>
                </c:pt>
                <c:pt idx="54173">
                  <c:v>0.65830265046296299</c:v>
                </c:pt>
                <c:pt idx="54174">
                  <c:v>0.6583028125</c:v>
                </c:pt>
                <c:pt idx="54175">
                  <c:v>0.65830386574074073</c:v>
                </c:pt>
                <c:pt idx="54176">
                  <c:v>0.65830501157407406</c:v>
                </c:pt>
                <c:pt idx="54177">
                  <c:v>0.65830618055555556</c:v>
                </c:pt>
                <c:pt idx="54178">
                  <c:v>0.65830732638888889</c:v>
                </c:pt>
                <c:pt idx="54179">
                  <c:v>0.65830849537037039</c:v>
                </c:pt>
                <c:pt idx="54180">
                  <c:v>0.65830965277777775</c:v>
                </c:pt>
                <c:pt idx="54181">
                  <c:v>0.65831081018518511</c:v>
                </c:pt>
                <c:pt idx="54182">
                  <c:v>0.65831197916666662</c:v>
                </c:pt>
                <c:pt idx="54183">
                  <c:v>0.65831312500000005</c:v>
                </c:pt>
                <c:pt idx="54184">
                  <c:v>0.65831427083333338</c:v>
                </c:pt>
                <c:pt idx="54185">
                  <c:v>0.65831556712962958</c:v>
                </c:pt>
                <c:pt idx="54186">
                  <c:v>0.65831665509259263</c:v>
                </c:pt>
                <c:pt idx="54187">
                  <c:v>0.65831815972222218</c:v>
                </c:pt>
                <c:pt idx="54188">
                  <c:v>0.65831895833333332</c:v>
                </c:pt>
                <c:pt idx="54189">
                  <c:v>0.65832012731481482</c:v>
                </c:pt>
                <c:pt idx="54190">
                  <c:v>0.65832168981481476</c:v>
                </c:pt>
                <c:pt idx="54191">
                  <c:v>0.65832244212962965</c:v>
                </c:pt>
                <c:pt idx="54192">
                  <c:v>0.65832374999999999</c:v>
                </c:pt>
                <c:pt idx="54193">
                  <c:v>0.65832489583333331</c:v>
                </c:pt>
                <c:pt idx="54194">
                  <c:v>0.65832584490740742</c:v>
                </c:pt>
                <c:pt idx="54195">
                  <c:v>0.65832700231481478</c:v>
                </c:pt>
                <c:pt idx="54196">
                  <c:v>0.65832817129629628</c:v>
                </c:pt>
                <c:pt idx="54197">
                  <c:v>0.65832934027777779</c:v>
                </c:pt>
                <c:pt idx="54198">
                  <c:v>0.65833048611111111</c:v>
                </c:pt>
                <c:pt idx="54199">
                  <c:v>0.65833164351851847</c:v>
                </c:pt>
                <c:pt idx="54200">
                  <c:v>0.65833280092592594</c:v>
                </c:pt>
                <c:pt idx="54201">
                  <c:v>0.6583339583333333</c:v>
                </c:pt>
                <c:pt idx="54202">
                  <c:v>0.65833511574074077</c:v>
                </c:pt>
                <c:pt idx="54203">
                  <c:v>0.65833627314814813</c:v>
                </c:pt>
                <c:pt idx="54204">
                  <c:v>0.65833773148148145</c:v>
                </c:pt>
                <c:pt idx="54205">
                  <c:v>0.65833922453703697</c:v>
                </c:pt>
                <c:pt idx="54206">
                  <c:v>0.65834020833333329</c:v>
                </c:pt>
                <c:pt idx="54207">
                  <c:v>0.65834097222222221</c:v>
                </c:pt>
                <c:pt idx="54208">
                  <c:v>0.6583429282407407</c:v>
                </c:pt>
                <c:pt idx="54209">
                  <c:v>0.65834408564814806</c:v>
                </c:pt>
                <c:pt idx="54210">
                  <c:v>0.6583444444444444</c:v>
                </c:pt>
                <c:pt idx="54211">
                  <c:v>0.65834636574074068</c:v>
                </c:pt>
                <c:pt idx="54212">
                  <c:v>0.65834697916666662</c:v>
                </c:pt>
                <c:pt idx="54213">
                  <c:v>0.65834784722222228</c:v>
                </c:pt>
                <c:pt idx="54214">
                  <c:v>0.65834900462962964</c:v>
                </c:pt>
                <c:pt idx="54215">
                  <c:v>0.658350162037037</c:v>
                </c:pt>
                <c:pt idx="54216">
                  <c:v>0.65835131944444436</c:v>
                </c:pt>
                <c:pt idx="54217">
                  <c:v>0.65835247685185183</c:v>
                </c:pt>
                <c:pt idx="54218">
                  <c:v>0.65835362268518516</c:v>
                </c:pt>
                <c:pt idx="54219">
                  <c:v>0.65835479166666666</c:v>
                </c:pt>
                <c:pt idx="54220">
                  <c:v>0.65835594907407402</c:v>
                </c:pt>
                <c:pt idx="54221">
                  <c:v>0.65835710648148149</c:v>
                </c:pt>
                <c:pt idx="54222">
                  <c:v>0.65835826388888896</c:v>
                </c:pt>
                <c:pt idx="54223">
                  <c:v>0.65836024305555552</c:v>
                </c:pt>
                <c:pt idx="54224">
                  <c:v>0.65836069444444445</c:v>
                </c:pt>
                <c:pt idx="54225">
                  <c:v>0.65836261574074073</c:v>
                </c:pt>
                <c:pt idx="54226">
                  <c:v>0.65836388888888886</c:v>
                </c:pt>
                <c:pt idx="54227">
                  <c:v>0.65836435185185183</c:v>
                </c:pt>
                <c:pt idx="54228">
                  <c:v>0.65836597222222226</c:v>
                </c:pt>
                <c:pt idx="54229">
                  <c:v>0.65836721064814818</c:v>
                </c:pt>
                <c:pt idx="54230">
                  <c:v>0.6583677546296296</c:v>
                </c:pt>
                <c:pt idx="54231">
                  <c:v>0.65836973379629626</c:v>
                </c:pt>
                <c:pt idx="54232">
                  <c:v>0.65837064814814816</c:v>
                </c:pt>
                <c:pt idx="54233">
                  <c:v>0.65837098379629622</c:v>
                </c:pt>
                <c:pt idx="54234">
                  <c:v>0.65837215277777772</c:v>
                </c:pt>
                <c:pt idx="54235">
                  <c:v>0.65837331018518519</c:v>
                </c:pt>
                <c:pt idx="54236">
                  <c:v>0.65837446759259255</c:v>
                </c:pt>
                <c:pt idx="54237">
                  <c:v>0.65837561342592588</c:v>
                </c:pt>
                <c:pt idx="54238">
                  <c:v>0.65837677083333335</c:v>
                </c:pt>
                <c:pt idx="54239">
                  <c:v>0.65837793981481485</c:v>
                </c:pt>
                <c:pt idx="54240">
                  <c:v>0.65837909722222221</c:v>
                </c:pt>
                <c:pt idx="54241">
                  <c:v>0.65838025462962957</c:v>
                </c:pt>
                <c:pt idx="54242">
                  <c:v>0.65838141203703704</c:v>
                </c:pt>
                <c:pt idx="54243">
                  <c:v>0.65838258101851854</c:v>
                </c:pt>
                <c:pt idx="54244">
                  <c:v>0.65838535879629634</c:v>
                </c:pt>
                <c:pt idx="54245">
                  <c:v>0.65838586805555555</c:v>
                </c:pt>
                <c:pt idx="54246">
                  <c:v>0.65838627314814813</c:v>
                </c:pt>
                <c:pt idx="54247">
                  <c:v>0.65838905092592592</c:v>
                </c:pt>
                <c:pt idx="54248">
                  <c:v>0.65839021990740743</c:v>
                </c:pt>
                <c:pt idx="54249">
                  <c:v>0.65839150462962959</c:v>
                </c:pt>
                <c:pt idx="54250">
                  <c:v>0.65839509259259266</c:v>
                </c:pt>
                <c:pt idx="54251">
                  <c:v>0.65839559027777783</c:v>
                </c:pt>
                <c:pt idx="54252">
                  <c:v>0.65839635416666664</c:v>
                </c:pt>
                <c:pt idx="54253">
                  <c:v>0.65839752314814814</c:v>
                </c:pt>
                <c:pt idx="54254">
                  <c:v>0.65839868055555562</c:v>
                </c:pt>
                <c:pt idx="54255">
                  <c:v>0.65839983796296297</c:v>
                </c:pt>
                <c:pt idx="54256">
                  <c:v>0.65840099537037033</c:v>
                </c:pt>
                <c:pt idx="54257">
                  <c:v>0.6584021527777778</c:v>
                </c:pt>
                <c:pt idx="54258">
                  <c:v>0.65840331018518516</c:v>
                </c:pt>
                <c:pt idx="54259">
                  <c:v>0.65840446759259263</c:v>
                </c:pt>
                <c:pt idx="54260">
                  <c:v>0.65840561342592596</c:v>
                </c:pt>
                <c:pt idx="54261">
                  <c:v>0.6584067939814815</c:v>
                </c:pt>
                <c:pt idx="54262">
                  <c:v>0.6584084375</c:v>
                </c:pt>
                <c:pt idx="54263">
                  <c:v>0.65840966435185189</c:v>
                </c:pt>
                <c:pt idx="54264">
                  <c:v>0.65841093750000002</c:v>
                </c:pt>
                <c:pt idx="54265">
                  <c:v>0.6584115972222222</c:v>
                </c:pt>
                <c:pt idx="54266">
                  <c:v>0.65841274305555553</c:v>
                </c:pt>
                <c:pt idx="54267">
                  <c:v>0.65841383101851858</c:v>
                </c:pt>
                <c:pt idx="54268">
                  <c:v>0.6584163310185186</c:v>
                </c:pt>
                <c:pt idx="54269">
                  <c:v>0.65841734953703701</c:v>
                </c:pt>
                <c:pt idx="54270">
                  <c:v>0.65841781249999998</c:v>
                </c:pt>
                <c:pt idx="54271">
                  <c:v>0.65841834490740747</c:v>
                </c:pt>
                <c:pt idx="54272">
                  <c:v>0.65841950231481483</c:v>
                </c:pt>
                <c:pt idx="54273">
                  <c:v>0.65842065972222219</c:v>
                </c:pt>
                <c:pt idx="54274">
                  <c:v>0.65842182870370369</c:v>
                </c:pt>
                <c:pt idx="54275">
                  <c:v>0.65842298611111105</c:v>
                </c:pt>
                <c:pt idx="54276">
                  <c:v>0.65842413194444449</c:v>
                </c:pt>
                <c:pt idx="54277">
                  <c:v>0.65842530092592599</c:v>
                </c:pt>
                <c:pt idx="54278">
                  <c:v>0.65842645833333335</c:v>
                </c:pt>
                <c:pt idx="54279">
                  <c:v>0.65842760416666668</c:v>
                </c:pt>
                <c:pt idx="54280">
                  <c:v>0.65842877314814818</c:v>
                </c:pt>
                <c:pt idx="54281">
                  <c:v>0.65843037037037033</c:v>
                </c:pt>
                <c:pt idx="54282">
                  <c:v>0.65843152777777769</c:v>
                </c:pt>
                <c:pt idx="54283">
                  <c:v>0.6584333912037037</c:v>
                </c:pt>
                <c:pt idx="54284">
                  <c:v>0.65843452546296299</c:v>
                </c:pt>
                <c:pt idx="54285">
                  <c:v>0.65843469907407415</c:v>
                </c:pt>
                <c:pt idx="54286">
                  <c:v>0.6584358217592593</c:v>
                </c:pt>
                <c:pt idx="54287">
                  <c:v>0.65843744212962962</c:v>
                </c:pt>
                <c:pt idx="54288">
                  <c:v>0.65843807870370374</c:v>
                </c:pt>
                <c:pt idx="54289">
                  <c:v>0.658440150462963</c:v>
                </c:pt>
                <c:pt idx="54290">
                  <c:v>0.65844032407407405</c:v>
                </c:pt>
                <c:pt idx="54291">
                  <c:v>0.65844150462962958</c:v>
                </c:pt>
                <c:pt idx="54292">
                  <c:v>0.65844265046296291</c:v>
                </c:pt>
                <c:pt idx="54293">
                  <c:v>0.65844381944444452</c:v>
                </c:pt>
                <c:pt idx="54294">
                  <c:v>0.65844497685185188</c:v>
                </c:pt>
                <c:pt idx="54295">
                  <c:v>0.65844612268518521</c:v>
                </c:pt>
                <c:pt idx="54296">
                  <c:v>0.6584472916666666</c:v>
                </c:pt>
                <c:pt idx="54297">
                  <c:v>0.65844844907407407</c:v>
                </c:pt>
                <c:pt idx="54298">
                  <c:v>0.6584495949074074</c:v>
                </c:pt>
                <c:pt idx="54299">
                  <c:v>0.6584507638888889</c:v>
                </c:pt>
                <c:pt idx="54300">
                  <c:v>0.65845192129629626</c:v>
                </c:pt>
                <c:pt idx="54301">
                  <c:v>0.65845369212962956</c:v>
                </c:pt>
                <c:pt idx="54302">
                  <c:v>0.65845479166666665</c:v>
                </c:pt>
                <c:pt idx="54303">
                  <c:v>0.65845548611111104</c:v>
                </c:pt>
                <c:pt idx="54304">
                  <c:v>0.65845762731481483</c:v>
                </c:pt>
                <c:pt idx="54305">
                  <c:v>0.65845827546296298</c:v>
                </c:pt>
                <c:pt idx="54306">
                  <c:v>0.65845896990740749</c:v>
                </c:pt>
                <c:pt idx="54307">
                  <c:v>0.65846082175925924</c:v>
                </c:pt>
                <c:pt idx="54308">
                  <c:v>0.65846121527777779</c:v>
                </c:pt>
                <c:pt idx="54309">
                  <c:v>0.65846329861111108</c:v>
                </c:pt>
                <c:pt idx="54310">
                  <c:v>0.65846451388888894</c:v>
                </c:pt>
                <c:pt idx="54311">
                  <c:v>0.65846473379629633</c:v>
                </c:pt>
                <c:pt idx="54312">
                  <c:v>0.6584657986111111</c:v>
                </c:pt>
                <c:pt idx="54313">
                  <c:v>0.65846695601851846</c:v>
                </c:pt>
                <c:pt idx="54314">
                  <c:v>0.65846811342592593</c:v>
                </c:pt>
                <c:pt idx="54315">
                  <c:v>0.65846928240740743</c:v>
                </c:pt>
                <c:pt idx="54316">
                  <c:v>0.65847042824074076</c:v>
                </c:pt>
                <c:pt idx="54317">
                  <c:v>0.65847159722222226</c:v>
                </c:pt>
                <c:pt idx="54318">
                  <c:v>0.65847274305555559</c:v>
                </c:pt>
                <c:pt idx="54319">
                  <c:v>0.65847391203703709</c:v>
                </c:pt>
                <c:pt idx="54320">
                  <c:v>0.65847506944444445</c:v>
                </c:pt>
                <c:pt idx="54321">
                  <c:v>0.65847622685185181</c:v>
                </c:pt>
                <c:pt idx="54322">
                  <c:v>0.65847738425925928</c:v>
                </c:pt>
                <c:pt idx="54323">
                  <c:v>0.65847935185185191</c:v>
                </c:pt>
                <c:pt idx="54324">
                  <c:v>0.65848002314814813</c:v>
                </c:pt>
                <c:pt idx="54325">
                  <c:v>0.65848111111111107</c:v>
                </c:pt>
                <c:pt idx="54326">
                  <c:v>0.65848288194444449</c:v>
                </c:pt>
                <c:pt idx="54327">
                  <c:v>0.65848384259259263</c:v>
                </c:pt>
                <c:pt idx="54328">
                  <c:v>0.65848447916666664</c:v>
                </c:pt>
                <c:pt idx="54329">
                  <c:v>0.65848552083333334</c:v>
                </c:pt>
                <c:pt idx="54330">
                  <c:v>0.65848663194444446</c:v>
                </c:pt>
                <c:pt idx="54331">
                  <c:v>0.65848778935185182</c:v>
                </c:pt>
                <c:pt idx="54332">
                  <c:v>0.65848894675925929</c:v>
                </c:pt>
                <c:pt idx="54333">
                  <c:v>0.65849010416666665</c:v>
                </c:pt>
                <c:pt idx="54334">
                  <c:v>0.658491261574074</c:v>
                </c:pt>
                <c:pt idx="54335">
                  <c:v>0.65849243055555551</c:v>
                </c:pt>
                <c:pt idx="54336">
                  <c:v>0.65849357638888895</c:v>
                </c:pt>
                <c:pt idx="54337">
                  <c:v>0.65849473379629631</c:v>
                </c:pt>
                <c:pt idx="54338">
                  <c:v>0.65849589120370366</c:v>
                </c:pt>
                <c:pt idx="54339">
                  <c:v>0.65849706018518517</c:v>
                </c:pt>
                <c:pt idx="54340">
                  <c:v>0.658498425925926</c:v>
                </c:pt>
                <c:pt idx="54341">
                  <c:v>0.65849971064814816</c:v>
                </c:pt>
                <c:pt idx="54342">
                  <c:v>0.65850068287037045</c:v>
                </c:pt>
                <c:pt idx="54343">
                  <c:v>0.65850259259259258</c:v>
                </c:pt>
                <c:pt idx="54344">
                  <c:v>0.65850317129629632</c:v>
                </c:pt>
                <c:pt idx="54345">
                  <c:v>0.65850484953703703</c:v>
                </c:pt>
                <c:pt idx="54346">
                  <c:v>0.6585060069444445</c:v>
                </c:pt>
                <c:pt idx="54347">
                  <c:v>0.65850643518518515</c:v>
                </c:pt>
                <c:pt idx="54348">
                  <c:v>0.65850751157407406</c:v>
                </c:pt>
                <c:pt idx="54349">
                  <c:v>0.65850914351851852</c:v>
                </c:pt>
                <c:pt idx="54350">
                  <c:v>0.65850986111111109</c:v>
                </c:pt>
                <c:pt idx="54351">
                  <c:v>0.65851094907407404</c:v>
                </c:pt>
                <c:pt idx="54352">
                  <c:v>0.65851209490740736</c:v>
                </c:pt>
                <c:pt idx="54353">
                  <c:v>0.65851326388888887</c:v>
                </c:pt>
                <c:pt idx="54354">
                  <c:v>0.65851442129629634</c:v>
                </c:pt>
                <c:pt idx="54355">
                  <c:v>0.6585155787037037</c:v>
                </c:pt>
                <c:pt idx="54356">
                  <c:v>0.65851672453703702</c:v>
                </c:pt>
                <c:pt idx="54357">
                  <c:v>0.65851789351851853</c:v>
                </c:pt>
                <c:pt idx="54358">
                  <c:v>0.65851903935185185</c:v>
                </c:pt>
                <c:pt idx="54359">
                  <c:v>0.65852020833333336</c:v>
                </c:pt>
                <c:pt idx="54360">
                  <c:v>0.65852136574074072</c:v>
                </c:pt>
                <c:pt idx="54361">
                  <c:v>0.65852311342592584</c:v>
                </c:pt>
                <c:pt idx="54362">
                  <c:v>0.65852452546296292</c:v>
                </c:pt>
                <c:pt idx="54363">
                  <c:v>0.65852482638888887</c:v>
                </c:pt>
                <c:pt idx="54364">
                  <c:v>0.65852643518518517</c:v>
                </c:pt>
                <c:pt idx="54365">
                  <c:v>0.65852822916666665</c:v>
                </c:pt>
                <c:pt idx="54366">
                  <c:v>0.65852856481481481</c:v>
                </c:pt>
                <c:pt idx="54367">
                  <c:v>0.65852958333333333</c:v>
                </c:pt>
                <c:pt idx="54368">
                  <c:v>0.65853107638888886</c:v>
                </c:pt>
                <c:pt idx="54369">
                  <c:v>0.65853177083333325</c:v>
                </c:pt>
                <c:pt idx="54370">
                  <c:v>0.65853321759259253</c:v>
                </c:pt>
                <c:pt idx="54371">
                  <c:v>0.65853456018518519</c:v>
                </c:pt>
                <c:pt idx="54372">
                  <c:v>0.6585352546296297</c:v>
                </c:pt>
                <c:pt idx="54373">
                  <c:v>0.65853640046296291</c:v>
                </c:pt>
                <c:pt idx="54374">
                  <c:v>0.65853755787037038</c:v>
                </c:pt>
                <c:pt idx="54375">
                  <c:v>0.65853872685185189</c:v>
                </c:pt>
                <c:pt idx="54376">
                  <c:v>0.65853987268518521</c:v>
                </c:pt>
                <c:pt idx="54377">
                  <c:v>0.65854104166666672</c:v>
                </c:pt>
                <c:pt idx="54378">
                  <c:v>0.65854219907407407</c:v>
                </c:pt>
                <c:pt idx="54379">
                  <c:v>0.65854335648148143</c:v>
                </c:pt>
                <c:pt idx="54380">
                  <c:v>0.6585445138888889</c:v>
                </c:pt>
                <c:pt idx="54381">
                  <c:v>0.65854565972222223</c:v>
                </c:pt>
                <c:pt idx="54382">
                  <c:v>0.65854686342592594</c:v>
                </c:pt>
                <c:pt idx="54383">
                  <c:v>0.65854831018518523</c:v>
                </c:pt>
                <c:pt idx="54384">
                  <c:v>0.65854942129629623</c:v>
                </c:pt>
                <c:pt idx="54385">
                  <c:v>0.6585505787037037</c:v>
                </c:pt>
                <c:pt idx="54386">
                  <c:v>0.65855232638888894</c:v>
                </c:pt>
                <c:pt idx="54387">
                  <c:v>0.65855329861111112</c:v>
                </c:pt>
                <c:pt idx="54388">
                  <c:v>0.65855380787037032</c:v>
                </c:pt>
                <c:pt idx="54389">
                  <c:v>0.6585557291666666</c:v>
                </c:pt>
                <c:pt idx="54390">
                  <c:v>0.65855607638888891</c:v>
                </c:pt>
                <c:pt idx="54391">
                  <c:v>0.6585572453703703</c:v>
                </c:pt>
                <c:pt idx="54392">
                  <c:v>0.65855839120370374</c:v>
                </c:pt>
                <c:pt idx="54393">
                  <c:v>0.65855956018518524</c:v>
                </c:pt>
                <c:pt idx="54394">
                  <c:v>0.6585607175925926</c:v>
                </c:pt>
                <c:pt idx="54395">
                  <c:v>0.65856187499999996</c:v>
                </c:pt>
                <c:pt idx="54396">
                  <c:v>0.65856303240740743</c:v>
                </c:pt>
                <c:pt idx="54397">
                  <c:v>0.6585641898148149</c:v>
                </c:pt>
                <c:pt idx="54398">
                  <c:v>0.65856533564814812</c:v>
                </c:pt>
                <c:pt idx="54399">
                  <c:v>0.65856649305555548</c:v>
                </c:pt>
                <c:pt idx="54400">
                  <c:v>0.65856765046296295</c:v>
                </c:pt>
                <c:pt idx="54401">
                  <c:v>0.6585695601851852</c:v>
                </c:pt>
                <c:pt idx="54402">
                  <c:v>0.65857039351851854</c:v>
                </c:pt>
                <c:pt idx="54403">
                  <c:v>0.65857112268518514</c:v>
                </c:pt>
                <c:pt idx="54404">
                  <c:v>0.65857232638888885</c:v>
                </c:pt>
                <c:pt idx="54405">
                  <c:v>0.65857371527777775</c:v>
                </c:pt>
                <c:pt idx="54406">
                  <c:v>0.65857518518518521</c:v>
                </c:pt>
                <c:pt idx="54407">
                  <c:v>0.65857684027777774</c:v>
                </c:pt>
                <c:pt idx="54408">
                  <c:v>0.65857724537037032</c:v>
                </c:pt>
                <c:pt idx="54409">
                  <c:v>0.65857807870370366</c:v>
                </c:pt>
                <c:pt idx="54410">
                  <c:v>0.65857923611111113</c:v>
                </c:pt>
                <c:pt idx="54411">
                  <c:v>0.65858038194444446</c:v>
                </c:pt>
                <c:pt idx="54412">
                  <c:v>0.65858153935185182</c:v>
                </c:pt>
                <c:pt idx="54413">
                  <c:v>0.65858270833333332</c:v>
                </c:pt>
                <c:pt idx="54414">
                  <c:v>0.65858385416666665</c:v>
                </c:pt>
                <c:pt idx="54415">
                  <c:v>0.65858501157407412</c:v>
                </c:pt>
                <c:pt idx="54416">
                  <c:v>0.65858618055555551</c:v>
                </c:pt>
                <c:pt idx="54417">
                  <c:v>0.65858732638888884</c:v>
                </c:pt>
                <c:pt idx="54418">
                  <c:v>0.65858849537037034</c:v>
                </c:pt>
                <c:pt idx="54419">
                  <c:v>0.65858973379629626</c:v>
                </c:pt>
                <c:pt idx="54420">
                  <c:v>0.65859086805555556</c:v>
                </c:pt>
                <c:pt idx="54421">
                  <c:v>0.65859218749999993</c:v>
                </c:pt>
                <c:pt idx="54422">
                  <c:v>0.65859350694444441</c:v>
                </c:pt>
                <c:pt idx="54423">
                  <c:v>0.65859454861111111</c:v>
                </c:pt>
                <c:pt idx="54424">
                  <c:v>0.65859561342592587</c:v>
                </c:pt>
                <c:pt idx="54425">
                  <c:v>0.65859739583333332</c:v>
                </c:pt>
                <c:pt idx="54426">
                  <c:v>0.65859818287037042</c:v>
                </c:pt>
                <c:pt idx="54427">
                  <c:v>0.65859890046296299</c:v>
                </c:pt>
                <c:pt idx="54428">
                  <c:v>0.65860006944444449</c:v>
                </c:pt>
                <c:pt idx="54429">
                  <c:v>0.65860122685185185</c:v>
                </c:pt>
                <c:pt idx="54430">
                  <c:v>0.65860237268518518</c:v>
                </c:pt>
                <c:pt idx="54431">
                  <c:v>0.65860354166666668</c:v>
                </c:pt>
                <c:pt idx="54432">
                  <c:v>0.65860468750000001</c:v>
                </c:pt>
                <c:pt idx="54433">
                  <c:v>0.65860584490740737</c:v>
                </c:pt>
                <c:pt idx="54434">
                  <c:v>0.65860701388888887</c:v>
                </c:pt>
                <c:pt idx="54435">
                  <c:v>0.65860817129629634</c:v>
                </c:pt>
                <c:pt idx="54436">
                  <c:v>0.65860931712962967</c:v>
                </c:pt>
                <c:pt idx="54437">
                  <c:v>0.65861197916666658</c:v>
                </c:pt>
                <c:pt idx="54438">
                  <c:v>0.6586130208333334</c:v>
                </c:pt>
                <c:pt idx="54439">
                  <c:v>0.65861432870370373</c:v>
                </c:pt>
                <c:pt idx="54440">
                  <c:v>0.6586164351851852</c:v>
                </c:pt>
                <c:pt idx="54441">
                  <c:v>0.65861700231481479</c:v>
                </c:pt>
                <c:pt idx="54442">
                  <c:v>0.65861752314814814</c:v>
                </c:pt>
                <c:pt idx="54443">
                  <c:v>0.65861866898148147</c:v>
                </c:pt>
                <c:pt idx="54444">
                  <c:v>0.65861979166666662</c:v>
                </c:pt>
                <c:pt idx="54445">
                  <c:v>0.65862094907407409</c:v>
                </c:pt>
                <c:pt idx="54446">
                  <c:v>0.65862211805555559</c:v>
                </c:pt>
                <c:pt idx="54447">
                  <c:v>0.65862327546296295</c:v>
                </c:pt>
                <c:pt idx="54448">
                  <c:v>0.65862443287037031</c:v>
                </c:pt>
                <c:pt idx="54449">
                  <c:v>0.65862559027777778</c:v>
                </c:pt>
                <c:pt idx="54450">
                  <c:v>0.65862674768518525</c:v>
                </c:pt>
                <c:pt idx="54451">
                  <c:v>0.65862790509259261</c:v>
                </c:pt>
                <c:pt idx="54452">
                  <c:v>0.65862906249999997</c:v>
                </c:pt>
                <c:pt idx="54453">
                  <c:v>0.65863034722222213</c:v>
                </c:pt>
                <c:pt idx="54454">
                  <c:v>0.6586313773148148</c:v>
                </c:pt>
                <c:pt idx="54455">
                  <c:v>0.65863253472222227</c:v>
                </c:pt>
                <c:pt idx="54456">
                  <c:v>0.65863565972222227</c:v>
                </c:pt>
                <c:pt idx="54457">
                  <c:v>0.65863606481481485</c:v>
                </c:pt>
                <c:pt idx="54458">
                  <c:v>0.65863770833333335</c:v>
                </c:pt>
                <c:pt idx="54459">
                  <c:v>0.65863909722222225</c:v>
                </c:pt>
                <c:pt idx="54460">
                  <c:v>0.65864028935185182</c:v>
                </c:pt>
                <c:pt idx="54461">
                  <c:v>0.65864188657407408</c:v>
                </c:pt>
                <c:pt idx="54462">
                  <c:v>0.65864254629629626</c:v>
                </c:pt>
                <c:pt idx="54463">
                  <c:v>0.6586436921296297</c:v>
                </c:pt>
                <c:pt idx="54464">
                  <c:v>0.65864535879629638</c:v>
                </c:pt>
                <c:pt idx="54465">
                  <c:v>0.65864597222222221</c:v>
                </c:pt>
                <c:pt idx="54466">
                  <c:v>0.65864712962962968</c:v>
                </c:pt>
                <c:pt idx="54467">
                  <c:v>0.65864829861111118</c:v>
                </c:pt>
                <c:pt idx="54468">
                  <c:v>0.6586494444444444</c:v>
                </c:pt>
                <c:pt idx="54469">
                  <c:v>0.6586506134259259</c:v>
                </c:pt>
                <c:pt idx="54470">
                  <c:v>0.65865177083333337</c:v>
                </c:pt>
                <c:pt idx="54471">
                  <c:v>0.65865292824074073</c:v>
                </c:pt>
                <c:pt idx="54472">
                  <c:v>0.6586540856481482</c:v>
                </c:pt>
                <c:pt idx="54473">
                  <c:v>0.65865524305555556</c:v>
                </c:pt>
                <c:pt idx="54474">
                  <c:v>0.65865640046296292</c:v>
                </c:pt>
                <c:pt idx="54475">
                  <c:v>0.65865769675925923</c:v>
                </c:pt>
                <c:pt idx="54476">
                  <c:v>0.65865987268518522</c:v>
                </c:pt>
                <c:pt idx="54477">
                  <c:v>0.65866093749999999</c:v>
                </c:pt>
                <c:pt idx="54478">
                  <c:v>0.65866111111111114</c:v>
                </c:pt>
                <c:pt idx="54479">
                  <c:v>0.65866293981481483</c:v>
                </c:pt>
                <c:pt idx="54480">
                  <c:v>0.65866393518518518</c:v>
                </c:pt>
                <c:pt idx="54481">
                  <c:v>0.65866458333333333</c:v>
                </c:pt>
                <c:pt idx="54482">
                  <c:v>0.65866708333333335</c:v>
                </c:pt>
                <c:pt idx="54483">
                  <c:v>0.65866840277777772</c:v>
                </c:pt>
                <c:pt idx="54484">
                  <c:v>0.6586695023148148</c:v>
                </c:pt>
                <c:pt idx="54485">
                  <c:v>0.65867065972222216</c:v>
                </c:pt>
                <c:pt idx="54486">
                  <c:v>0.65867181712962963</c:v>
                </c:pt>
                <c:pt idx="54487">
                  <c:v>0.6586729745370371</c:v>
                </c:pt>
                <c:pt idx="54488">
                  <c:v>0.65867412037037043</c:v>
                </c:pt>
                <c:pt idx="54489">
                  <c:v>0.65867528935185182</c:v>
                </c:pt>
                <c:pt idx="54490">
                  <c:v>0.65867644675925918</c:v>
                </c:pt>
                <c:pt idx="54491">
                  <c:v>0.65867760416666665</c:v>
                </c:pt>
                <c:pt idx="54492">
                  <c:v>0.65867876157407412</c:v>
                </c:pt>
                <c:pt idx="54493">
                  <c:v>0.65867991898148148</c:v>
                </c:pt>
                <c:pt idx="54494">
                  <c:v>0.65868127314814817</c:v>
                </c:pt>
                <c:pt idx="54495">
                  <c:v>0.65868305555555551</c:v>
                </c:pt>
                <c:pt idx="54496">
                  <c:v>0.65868337962962964</c:v>
                </c:pt>
                <c:pt idx="54497">
                  <c:v>0.65868652777777781</c:v>
                </c:pt>
                <c:pt idx="54498">
                  <c:v>0.65868685185185183</c:v>
                </c:pt>
                <c:pt idx="54499">
                  <c:v>0.65868702546296298</c:v>
                </c:pt>
                <c:pt idx="54500">
                  <c:v>0.65868894675925926</c:v>
                </c:pt>
                <c:pt idx="54501">
                  <c:v>0.65869005787037038</c:v>
                </c:pt>
                <c:pt idx="54502">
                  <c:v>0.65869034722222219</c:v>
                </c:pt>
                <c:pt idx="54503">
                  <c:v>0.65869149305555552</c:v>
                </c:pt>
                <c:pt idx="54504">
                  <c:v>0.65869265046296299</c:v>
                </c:pt>
                <c:pt idx="54505">
                  <c:v>0.65869380787037035</c:v>
                </c:pt>
                <c:pt idx="54506">
                  <c:v>0.65869496527777782</c:v>
                </c:pt>
                <c:pt idx="54507">
                  <c:v>0.65869612268518518</c:v>
                </c:pt>
                <c:pt idx="54508">
                  <c:v>0.65869726851851851</c:v>
                </c:pt>
                <c:pt idx="54509">
                  <c:v>0.65869843750000001</c:v>
                </c:pt>
                <c:pt idx="54510">
                  <c:v>0.65869958333333334</c:v>
                </c:pt>
                <c:pt idx="54511">
                  <c:v>0.65870075231481484</c:v>
                </c:pt>
                <c:pt idx="54512">
                  <c:v>0.6587019097222222</c:v>
                </c:pt>
                <c:pt idx="54513">
                  <c:v>0.65870353009259264</c:v>
                </c:pt>
                <c:pt idx="54514">
                  <c:v>0.65870487268518518</c:v>
                </c:pt>
                <c:pt idx="54515">
                  <c:v>0.65870619212962955</c:v>
                </c:pt>
                <c:pt idx="54516">
                  <c:v>0.65870723379629625</c:v>
                </c:pt>
                <c:pt idx="54517">
                  <c:v>0.65870884259259266</c:v>
                </c:pt>
                <c:pt idx="54518">
                  <c:v>0.65870908564814812</c:v>
                </c:pt>
                <c:pt idx="54519">
                  <c:v>0.65871001157407405</c:v>
                </c:pt>
                <c:pt idx="54520">
                  <c:v>0.6587114467592593</c:v>
                </c:pt>
                <c:pt idx="54521">
                  <c:v>0.65871237268518523</c:v>
                </c:pt>
                <c:pt idx="54522">
                  <c:v>0.65871371527777778</c:v>
                </c:pt>
                <c:pt idx="54523">
                  <c:v>0.65871468749999995</c:v>
                </c:pt>
                <c:pt idx="54524">
                  <c:v>0.65871579861111107</c:v>
                </c:pt>
                <c:pt idx="54525">
                  <c:v>0.65871695601851843</c:v>
                </c:pt>
                <c:pt idx="54526">
                  <c:v>0.65871811342592601</c:v>
                </c:pt>
                <c:pt idx="54527">
                  <c:v>0.65871925925925923</c:v>
                </c:pt>
                <c:pt idx="54528">
                  <c:v>0.65872043981481487</c:v>
                </c:pt>
                <c:pt idx="54529">
                  <c:v>0.65872158564814809</c:v>
                </c:pt>
                <c:pt idx="54530">
                  <c:v>0.65872274305555556</c:v>
                </c:pt>
                <c:pt idx="54531">
                  <c:v>0.65872390046296303</c:v>
                </c:pt>
                <c:pt idx="54532">
                  <c:v>0.65872505787037039</c:v>
                </c:pt>
                <c:pt idx="54533">
                  <c:v>0.65872621527777775</c:v>
                </c:pt>
                <c:pt idx="54534">
                  <c:v>0.65872753472222223</c:v>
                </c:pt>
                <c:pt idx="54535">
                  <c:v>0.65872943287037033</c:v>
                </c:pt>
                <c:pt idx="54536">
                  <c:v>0.65873124999999999</c:v>
                </c:pt>
                <c:pt idx="54537">
                  <c:v>0.65873146990740739</c:v>
                </c:pt>
                <c:pt idx="54538">
                  <c:v>0.65873312500000003</c:v>
                </c:pt>
                <c:pt idx="54539">
                  <c:v>0.65873373842592597</c:v>
                </c:pt>
                <c:pt idx="54540">
                  <c:v>0.65873489583333333</c:v>
                </c:pt>
                <c:pt idx="54541">
                  <c:v>0.65873569444444446</c:v>
                </c:pt>
                <c:pt idx="54542">
                  <c:v>0.65873673611111105</c:v>
                </c:pt>
                <c:pt idx="54543">
                  <c:v>0.65873981481481481</c:v>
                </c:pt>
                <c:pt idx="54544">
                  <c:v>0.65874035879629633</c:v>
                </c:pt>
                <c:pt idx="54545">
                  <c:v>0.65874151620370369</c:v>
                </c:pt>
                <c:pt idx="54546">
                  <c:v>0.65874267361111105</c:v>
                </c:pt>
                <c:pt idx="54547">
                  <c:v>0.65874383101851852</c:v>
                </c:pt>
                <c:pt idx="54548">
                  <c:v>0.65874498842592599</c:v>
                </c:pt>
                <c:pt idx="54549">
                  <c:v>0.65874614583333335</c:v>
                </c:pt>
                <c:pt idx="54550">
                  <c:v>0.65874730324074071</c:v>
                </c:pt>
                <c:pt idx="54551">
                  <c:v>0.65874846064814818</c:v>
                </c:pt>
                <c:pt idx="54552">
                  <c:v>0.65874961805555554</c:v>
                </c:pt>
                <c:pt idx="54553">
                  <c:v>0.65875077546296301</c:v>
                </c:pt>
                <c:pt idx="54554">
                  <c:v>0.65875218749999997</c:v>
                </c:pt>
                <c:pt idx="54555">
                  <c:v>0.65875351851851849</c:v>
                </c:pt>
                <c:pt idx="54556">
                  <c:v>0.65875462962962961</c:v>
                </c:pt>
                <c:pt idx="54557">
                  <c:v>0.65875578703703708</c:v>
                </c:pt>
                <c:pt idx="54558">
                  <c:v>0.65875718750000001</c:v>
                </c:pt>
                <c:pt idx="54559">
                  <c:v>0.65875873842592592</c:v>
                </c:pt>
                <c:pt idx="54560">
                  <c:v>0.65875924768518512</c:v>
                </c:pt>
                <c:pt idx="54561">
                  <c:v>0.65876111111111113</c:v>
                </c:pt>
                <c:pt idx="54562">
                  <c:v>0.65876202546296292</c:v>
                </c:pt>
                <c:pt idx="54563">
                  <c:v>0.65876237268518523</c:v>
                </c:pt>
                <c:pt idx="54564">
                  <c:v>0.65876349537037038</c:v>
                </c:pt>
                <c:pt idx="54565">
                  <c:v>0.65876466435185188</c:v>
                </c:pt>
                <c:pt idx="54566">
                  <c:v>0.65876582175925924</c:v>
                </c:pt>
                <c:pt idx="54567">
                  <c:v>0.6587669791666666</c:v>
                </c:pt>
                <c:pt idx="54568">
                  <c:v>0.65876813657407407</c:v>
                </c:pt>
                <c:pt idx="54569">
                  <c:v>0.65876929398148154</c:v>
                </c:pt>
                <c:pt idx="54570">
                  <c:v>0.6587704513888889</c:v>
                </c:pt>
                <c:pt idx="54571">
                  <c:v>0.65877160879629626</c:v>
                </c:pt>
                <c:pt idx="54572">
                  <c:v>0.65877276620370362</c:v>
                </c:pt>
                <c:pt idx="54573">
                  <c:v>0.65877392361111109</c:v>
                </c:pt>
                <c:pt idx="54574">
                  <c:v>0.65877594907407411</c:v>
                </c:pt>
                <c:pt idx="54575">
                  <c:v>0.65877708333333329</c:v>
                </c:pt>
                <c:pt idx="54576">
                  <c:v>0.65877754629629626</c:v>
                </c:pt>
                <c:pt idx="54577">
                  <c:v>0.65877922453703708</c:v>
                </c:pt>
                <c:pt idx="54578">
                  <c:v>0.65878048611111106</c:v>
                </c:pt>
                <c:pt idx="54579">
                  <c:v>0.65878087962962961</c:v>
                </c:pt>
                <c:pt idx="54580">
                  <c:v>0.65878203703703697</c:v>
                </c:pt>
                <c:pt idx="54581">
                  <c:v>0.65878344907407405</c:v>
                </c:pt>
                <c:pt idx="54582">
                  <c:v>0.65878446759259257</c:v>
                </c:pt>
                <c:pt idx="54583">
                  <c:v>0.6587854861111111</c:v>
                </c:pt>
                <c:pt idx="54584">
                  <c:v>0.65878666666666663</c:v>
                </c:pt>
                <c:pt idx="54585">
                  <c:v>0.65878781249999996</c:v>
                </c:pt>
                <c:pt idx="54586">
                  <c:v>0.65878896990740743</c:v>
                </c:pt>
                <c:pt idx="54587">
                  <c:v>0.65879012731481479</c:v>
                </c:pt>
                <c:pt idx="54588">
                  <c:v>0.65879128472222226</c:v>
                </c:pt>
                <c:pt idx="54589">
                  <c:v>0.65879244212962962</c:v>
                </c:pt>
                <c:pt idx="54590">
                  <c:v>0.65879359953703709</c:v>
                </c:pt>
                <c:pt idx="54591">
                  <c:v>0.65879475694444445</c:v>
                </c:pt>
                <c:pt idx="54592">
                  <c:v>0.65879591435185181</c:v>
                </c:pt>
                <c:pt idx="54593">
                  <c:v>0.65879733796296291</c:v>
                </c:pt>
                <c:pt idx="54594">
                  <c:v>0.65879824074074067</c:v>
                </c:pt>
                <c:pt idx="54595">
                  <c:v>0.65880005787037033</c:v>
                </c:pt>
                <c:pt idx="54596">
                  <c:v>0.65880087962962963</c:v>
                </c:pt>
                <c:pt idx="54597">
                  <c:v>0.65880239583333333</c:v>
                </c:pt>
                <c:pt idx="54598">
                  <c:v>0.6588029861111111</c:v>
                </c:pt>
                <c:pt idx="54599">
                  <c:v>0.65880451388888883</c:v>
                </c:pt>
                <c:pt idx="54600">
                  <c:v>0.65880533564814814</c:v>
                </c:pt>
                <c:pt idx="54601">
                  <c:v>0.6588064004629629</c:v>
                </c:pt>
                <c:pt idx="54602">
                  <c:v>0.65880840277777786</c:v>
                </c:pt>
                <c:pt idx="54603">
                  <c:v>0.65880864583333332</c:v>
                </c:pt>
                <c:pt idx="54604">
                  <c:v>0.65880981481481482</c:v>
                </c:pt>
                <c:pt idx="54605">
                  <c:v>0.65881097222222218</c:v>
                </c:pt>
                <c:pt idx="54606">
                  <c:v>0.65881211805555551</c:v>
                </c:pt>
                <c:pt idx="54607">
                  <c:v>0.65881327546296298</c:v>
                </c:pt>
                <c:pt idx="54608">
                  <c:v>0.65881443287037045</c:v>
                </c:pt>
                <c:pt idx="54609">
                  <c:v>0.65881560185185184</c:v>
                </c:pt>
                <c:pt idx="54610">
                  <c:v>0.65881674768518517</c:v>
                </c:pt>
                <c:pt idx="54611">
                  <c:v>0.65881790509259253</c:v>
                </c:pt>
                <c:pt idx="54612">
                  <c:v>0.6588190625</c:v>
                </c:pt>
                <c:pt idx="54613">
                  <c:v>0.65882040509259254</c:v>
                </c:pt>
                <c:pt idx="54614">
                  <c:v>0.65882216435185181</c:v>
                </c:pt>
                <c:pt idx="54615">
                  <c:v>0.65882256944444439</c:v>
                </c:pt>
                <c:pt idx="54616">
                  <c:v>0.65882495370370375</c:v>
                </c:pt>
                <c:pt idx="54617">
                  <c:v>0.65882592592592593</c:v>
                </c:pt>
                <c:pt idx="54618">
                  <c:v>0.65882611111111111</c:v>
                </c:pt>
                <c:pt idx="54619">
                  <c:v>0.65882737268518521</c:v>
                </c:pt>
                <c:pt idx="54620">
                  <c:v>0.65882864583333334</c:v>
                </c:pt>
                <c:pt idx="54621">
                  <c:v>0.65882957175925927</c:v>
                </c:pt>
                <c:pt idx="54622">
                  <c:v>0.65883148148148152</c:v>
                </c:pt>
                <c:pt idx="54623">
                  <c:v>0.65883245370370369</c:v>
                </c:pt>
                <c:pt idx="54624">
                  <c:v>0.65883295138888887</c:v>
                </c:pt>
                <c:pt idx="54625">
                  <c:v>0.65883410879629634</c:v>
                </c:pt>
                <c:pt idx="54626">
                  <c:v>0.65883528935185187</c:v>
                </c:pt>
                <c:pt idx="54627">
                  <c:v>0.65883642361111106</c:v>
                </c:pt>
                <c:pt idx="54628">
                  <c:v>0.65883758101851853</c:v>
                </c:pt>
                <c:pt idx="54629">
                  <c:v>0.658838738425926</c:v>
                </c:pt>
                <c:pt idx="54630">
                  <c:v>0.65883989583333336</c:v>
                </c:pt>
                <c:pt idx="54631">
                  <c:v>0.65884105324074071</c:v>
                </c:pt>
                <c:pt idx="54632">
                  <c:v>0.65884221064814807</c:v>
                </c:pt>
                <c:pt idx="54633">
                  <c:v>0.65884336805555554</c:v>
                </c:pt>
                <c:pt idx="54634">
                  <c:v>0.65884487268518521</c:v>
                </c:pt>
                <c:pt idx="54635">
                  <c:v>0.65884583333333335</c:v>
                </c:pt>
                <c:pt idx="54636">
                  <c:v>0.65884699074074071</c:v>
                </c:pt>
                <c:pt idx="54637">
                  <c:v>0.65884824074074066</c:v>
                </c:pt>
                <c:pt idx="54638">
                  <c:v>0.65884935185185189</c:v>
                </c:pt>
                <c:pt idx="54639">
                  <c:v>0.65885082175925924</c:v>
                </c:pt>
                <c:pt idx="54640">
                  <c:v>0.65885162037037037</c:v>
                </c:pt>
                <c:pt idx="54641">
                  <c:v>0.65885319444444446</c:v>
                </c:pt>
                <c:pt idx="54642">
                  <c:v>0.65885423611111116</c:v>
                </c:pt>
                <c:pt idx="54643">
                  <c:v>0.65885493055555555</c:v>
                </c:pt>
                <c:pt idx="54644">
                  <c:v>0.65885609953703705</c:v>
                </c:pt>
                <c:pt idx="54645">
                  <c:v>0.65885725694444441</c:v>
                </c:pt>
                <c:pt idx="54646">
                  <c:v>0.65885841435185188</c:v>
                </c:pt>
                <c:pt idx="54647">
                  <c:v>0.65885957175925924</c:v>
                </c:pt>
                <c:pt idx="54648">
                  <c:v>0.65886072916666671</c:v>
                </c:pt>
                <c:pt idx="54649">
                  <c:v>0.65886188657407407</c:v>
                </c:pt>
                <c:pt idx="54650">
                  <c:v>0.65886304398148143</c:v>
                </c:pt>
                <c:pt idx="54651">
                  <c:v>0.65886421296296294</c:v>
                </c:pt>
                <c:pt idx="54652">
                  <c:v>0.65886535879629626</c:v>
                </c:pt>
                <c:pt idx="54653">
                  <c:v>0.65886762731481485</c:v>
                </c:pt>
                <c:pt idx="54654">
                  <c:v>0.65886791666666666</c:v>
                </c:pt>
                <c:pt idx="54655">
                  <c:v>0.65886908564814817</c:v>
                </c:pt>
                <c:pt idx="54656">
                  <c:v>0.65887076388888888</c:v>
                </c:pt>
                <c:pt idx="54657">
                  <c:v>0.65887135416666665</c:v>
                </c:pt>
                <c:pt idx="54658">
                  <c:v>0.65887263888888892</c:v>
                </c:pt>
                <c:pt idx="54659">
                  <c:v>0.65887391203703705</c:v>
                </c:pt>
                <c:pt idx="54660">
                  <c:v>0.65887476851851845</c:v>
                </c:pt>
                <c:pt idx="54661">
                  <c:v>0.65887685185185185</c:v>
                </c:pt>
                <c:pt idx="54662">
                  <c:v>0.65887788194444441</c:v>
                </c:pt>
                <c:pt idx="54663">
                  <c:v>0.65887811342592595</c:v>
                </c:pt>
                <c:pt idx="54664">
                  <c:v>0.65887924768518524</c:v>
                </c:pt>
                <c:pt idx="54665">
                  <c:v>0.6588804050925926</c:v>
                </c:pt>
                <c:pt idx="54666">
                  <c:v>0.65888156249999996</c:v>
                </c:pt>
                <c:pt idx="54667">
                  <c:v>0.65888273148148147</c:v>
                </c:pt>
                <c:pt idx="54668">
                  <c:v>0.65888387731481479</c:v>
                </c:pt>
                <c:pt idx="54669">
                  <c:v>0.65888503472222226</c:v>
                </c:pt>
                <c:pt idx="54670">
                  <c:v>0.65888619212962962</c:v>
                </c:pt>
                <c:pt idx="54671">
                  <c:v>0.65888753472222228</c:v>
                </c:pt>
                <c:pt idx="54672">
                  <c:v>0.65888850694444445</c:v>
                </c:pt>
                <c:pt idx="54673">
                  <c:v>0.65888966435185192</c:v>
                </c:pt>
                <c:pt idx="54674">
                  <c:v>0.65889097222222226</c:v>
                </c:pt>
                <c:pt idx="54675">
                  <c:v>0.65889224537037039</c:v>
                </c:pt>
                <c:pt idx="54676">
                  <c:v>0.65889347222222228</c:v>
                </c:pt>
                <c:pt idx="54677">
                  <c:v>0.65889550925925922</c:v>
                </c:pt>
                <c:pt idx="54678">
                  <c:v>0.65889670138888889</c:v>
                </c:pt>
                <c:pt idx="54679">
                  <c:v>0.65889706018518512</c:v>
                </c:pt>
                <c:pt idx="54680">
                  <c:v>0.65889832175925933</c:v>
                </c:pt>
                <c:pt idx="54681">
                  <c:v>0.65889952546296293</c:v>
                </c:pt>
                <c:pt idx="54682">
                  <c:v>0.65890016203703705</c:v>
                </c:pt>
                <c:pt idx="54683">
                  <c:v>0.65890179398148141</c:v>
                </c:pt>
                <c:pt idx="54684">
                  <c:v>0.65890239583333332</c:v>
                </c:pt>
                <c:pt idx="54685">
                  <c:v>0.65890355324074079</c:v>
                </c:pt>
                <c:pt idx="54686">
                  <c:v>0.65890471064814815</c:v>
                </c:pt>
                <c:pt idx="54687">
                  <c:v>0.65890586805555551</c:v>
                </c:pt>
                <c:pt idx="54688">
                  <c:v>0.65890702546296298</c:v>
                </c:pt>
                <c:pt idx="54689">
                  <c:v>0.65890818287037034</c:v>
                </c:pt>
                <c:pt idx="54690">
                  <c:v>0.65890934027777781</c:v>
                </c:pt>
                <c:pt idx="54691">
                  <c:v>0.65891049768518517</c:v>
                </c:pt>
                <c:pt idx="54692">
                  <c:v>0.65891165509259253</c:v>
                </c:pt>
                <c:pt idx="54693">
                  <c:v>0.65891282407407403</c:v>
                </c:pt>
                <c:pt idx="54694">
                  <c:v>0.65891490740740744</c:v>
                </c:pt>
                <c:pt idx="54695">
                  <c:v>0.65891530092592587</c:v>
                </c:pt>
                <c:pt idx="54696">
                  <c:v>0.65891703703703708</c:v>
                </c:pt>
                <c:pt idx="54697">
                  <c:v>0.65891837962962962</c:v>
                </c:pt>
                <c:pt idx="54698">
                  <c:v>0.6589188773148148</c:v>
                </c:pt>
                <c:pt idx="54699">
                  <c:v>0.65891976851851852</c:v>
                </c:pt>
                <c:pt idx="54700">
                  <c:v>0.65892100694444444</c:v>
                </c:pt>
                <c:pt idx="54701">
                  <c:v>0.65892239583333334</c:v>
                </c:pt>
                <c:pt idx="54702">
                  <c:v>0.65892363425925926</c:v>
                </c:pt>
                <c:pt idx="54703">
                  <c:v>0.65892589120370371</c:v>
                </c:pt>
                <c:pt idx="54704">
                  <c:v>0.65892618055555552</c:v>
                </c:pt>
                <c:pt idx="54705">
                  <c:v>0.65892670138888887</c:v>
                </c:pt>
                <c:pt idx="54706">
                  <c:v>0.65892785879629623</c:v>
                </c:pt>
                <c:pt idx="54707">
                  <c:v>0.6589290162037037</c:v>
                </c:pt>
                <c:pt idx="54708">
                  <c:v>0.6589301851851852</c:v>
                </c:pt>
                <c:pt idx="54709">
                  <c:v>0.65893133101851853</c:v>
                </c:pt>
                <c:pt idx="54710">
                  <c:v>0.65893248842592589</c:v>
                </c:pt>
                <c:pt idx="54711">
                  <c:v>0.65893364583333336</c:v>
                </c:pt>
                <c:pt idx="54712">
                  <c:v>0.65893481481481486</c:v>
                </c:pt>
                <c:pt idx="54713">
                  <c:v>0.65893597222222222</c:v>
                </c:pt>
                <c:pt idx="54714">
                  <c:v>0.65893711805555555</c:v>
                </c:pt>
                <c:pt idx="54715">
                  <c:v>0.65893862268518522</c:v>
                </c:pt>
                <c:pt idx="54716">
                  <c:v>0.65893949074074076</c:v>
                </c:pt>
                <c:pt idx="54717">
                  <c:v>0.65894226851851856</c:v>
                </c:pt>
                <c:pt idx="54718">
                  <c:v>0.65894287037037036</c:v>
                </c:pt>
                <c:pt idx="54719">
                  <c:v>0.65894339120370371</c:v>
                </c:pt>
                <c:pt idx="54720">
                  <c:v>0.65894530092592596</c:v>
                </c:pt>
                <c:pt idx="54721">
                  <c:v>0.65894557870370374</c:v>
                </c:pt>
                <c:pt idx="54722">
                  <c:v>0.65894675925925927</c:v>
                </c:pt>
                <c:pt idx="54723">
                  <c:v>0.6589477777777778</c:v>
                </c:pt>
                <c:pt idx="54724">
                  <c:v>0.6589486921296297</c:v>
                </c:pt>
                <c:pt idx="54725">
                  <c:v>0.65894984953703706</c:v>
                </c:pt>
                <c:pt idx="54726">
                  <c:v>0.65895100694444442</c:v>
                </c:pt>
                <c:pt idx="54727">
                  <c:v>0.65895216435185178</c:v>
                </c:pt>
                <c:pt idx="54728">
                  <c:v>0.65895333333333328</c:v>
                </c:pt>
                <c:pt idx="54729">
                  <c:v>0.65895450231481478</c:v>
                </c:pt>
                <c:pt idx="54730">
                  <c:v>0.65895563657407408</c:v>
                </c:pt>
                <c:pt idx="54731">
                  <c:v>0.65895681712962961</c:v>
                </c:pt>
                <c:pt idx="54732">
                  <c:v>0.65895795138888891</c:v>
                </c:pt>
                <c:pt idx="54733">
                  <c:v>0.65895909722222223</c:v>
                </c:pt>
                <c:pt idx="54734">
                  <c:v>0.65896026620370374</c:v>
                </c:pt>
                <c:pt idx="54735">
                  <c:v>0.65896145833333331</c:v>
                </c:pt>
                <c:pt idx="54736">
                  <c:v>0.6589635069444445</c:v>
                </c:pt>
                <c:pt idx="54737">
                  <c:v>0.65896428240740745</c:v>
                </c:pt>
                <c:pt idx="54738">
                  <c:v>0.65896493055555561</c:v>
                </c:pt>
                <c:pt idx="54739">
                  <c:v>0.65896665509259256</c:v>
                </c:pt>
                <c:pt idx="54740">
                  <c:v>0.65896776620370368</c:v>
                </c:pt>
                <c:pt idx="54741">
                  <c:v>0.6589684027777778</c:v>
                </c:pt>
                <c:pt idx="54742">
                  <c:v>0.65897031250000004</c:v>
                </c:pt>
                <c:pt idx="54743">
                  <c:v>0.65897118055555559</c:v>
                </c:pt>
                <c:pt idx="54744">
                  <c:v>0.65897184027777778</c:v>
                </c:pt>
                <c:pt idx="54745">
                  <c:v>0.65897300925925917</c:v>
                </c:pt>
                <c:pt idx="54746">
                  <c:v>0.65897416666666664</c:v>
                </c:pt>
                <c:pt idx="54747">
                  <c:v>0.65897531249999997</c:v>
                </c:pt>
                <c:pt idx="54748">
                  <c:v>0.65897646990740744</c:v>
                </c:pt>
                <c:pt idx="54749">
                  <c:v>0.6589776273148148</c:v>
                </c:pt>
                <c:pt idx="54750">
                  <c:v>0.6589787962962963</c:v>
                </c:pt>
                <c:pt idx="54751">
                  <c:v>0.65897994212962963</c:v>
                </c:pt>
                <c:pt idx="54752">
                  <c:v>0.65898109953703699</c:v>
                </c:pt>
                <c:pt idx="54753">
                  <c:v>0.65898225694444446</c:v>
                </c:pt>
                <c:pt idx="54754">
                  <c:v>0.65898369212962959</c:v>
                </c:pt>
                <c:pt idx="54755">
                  <c:v>0.65898604166666663</c:v>
                </c:pt>
                <c:pt idx="54756">
                  <c:v>0.65898616898148143</c:v>
                </c:pt>
                <c:pt idx="54757">
                  <c:v>0.658986886574074</c:v>
                </c:pt>
                <c:pt idx="54758">
                  <c:v>0.65898819444444445</c:v>
                </c:pt>
                <c:pt idx="54759">
                  <c:v>0.65898936342592584</c:v>
                </c:pt>
                <c:pt idx="54760">
                  <c:v>0.65899068287037033</c:v>
                </c:pt>
                <c:pt idx="54761">
                  <c:v>0.6589919675925926</c:v>
                </c:pt>
                <c:pt idx="54762">
                  <c:v>0.65899270833333334</c:v>
                </c:pt>
                <c:pt idx="54763">
                  <c:v>0.65899381944444446</c:v>
                </c:pt>
                <c:pt idx="54764">
                  <c:v>0.65899497685185182</c:v>
                </c:pt>
                <c:pt idx="54765">
                  <c:v>0.65899614583333332</c:v>
                </c:pt>
                <c:pt idx="54766">
                  <c:v>0.65899730324074068</c:v>
                </c:pt>
                <c:pt idx="54767">
                  <c:v>0.65899846064814815</c:v>
                </c:pt>
                <c:pt idx="54768">
                  <c:v>0.65899961805555562</c:v>
                </c:pt>
                <c:pt idx="54769">
                  <c:v>0.65900078703703702</c:v>
                </c:pt>
                <c:pt idx="54770">
                  <c:v>0.65900193287037034</c:v>
                </c:pt>
                <c:pt idx="54771">
                  <c:v>0.65900309027777781</c:v>
                </c:pt>
                <c:pt idx="54772">
                  <c:v>0.65900425925925932</c:v>
                </c:pt>
                <c:pt idx="54773">
                  <c:v>0.65900604166666665</c:v>
                </c:pt>
                <c:pt idx="54774">
                  <c:v>0.65900694444444441</c:v>
                </c:pt>
                <c:pt idx="54775">
                  <c:v>0.65900774305555554</c:v>
                </c:pt>
                <c:pt idx="54776">
                  <c:v>0.65900932870370377</c:v>
                </c:pt>
                <c:pt idx="54777">
                  <c:v>0.65901004629629634</c:v>
                </c:pt>
                <c:pt idx="54778">
                  <c:v>0.65901172453703705</c:v>
                </c:pt>
                <c:pt idx="54779">
                  <c:v>0.65901278935185192</c:v>
                </c:pt>
                <c:pt idx="54780">
                  <c:v>0.6590138888888889</c:v>
                </c:pt>
                <c:pt idx="54781">
                  <c:v>0.65901504629629626</c:v>
                </c:pt>
                <c:pt idx="54782">
                  <c:v>0.65901608796296296</c:v>
                </c:pt>
                <c:pt idx="54783">
                  <c:v>0.65901697916666668</c:v>
                </c:pt>
                <c:pt idx="54784">
                  <c:v>0.65901813657407404</c:v>
                </c:pt>
                <c:pt idx="54785">
                  <c:v>0.65901929398148151</c:v>
                </c:pt>
                <c:pt idx="54786">
                  <c:v>0.65902045138888887</c:v>
                </c:pt>
                <c:pt idx="54787">
                  <c:v>0.65902160879629623</c:v>
                </c:pt>
                <c:pt idx="54788">
                  <c:v>0.6590227662037037</c:v>
                </c:pt>
                <c:pt idx="54789">
                  <c:v>0.65902392361111117</c:v>
                </c:pt>
                <c:pt idx="54790">
                  <c:v>0.65902508101851853</c:v>
                </c:pt>
                <c:pt idx="54791">
                  <c:v>0.65902623842592589</c:v>
                </c:pt>
                <c:pt idx="54792">
                  <c:v>0.65902739583333325</c:v>
                </c:pt>
                <c:pt idx="54793">
                  <c:v>0.65902899305555562</c:v>
                </c:pt>
                <c:pt idx="54794">
                  <c:v>0.65902986111111106</c:v>
                </c:pt>
                <c:pt idx="54795">
                  <c:v>0.65903240740740743</c:v>
                </c:pt>
                <c:pt idx="54796">
                  <c:v>0.6590325231481482</c:v>
                </c:pt>
                <c:pt idx="54797">
                  <c:v>0.65903356481481479</c:v>
                </c:pt>
                <c:pt idx="54798">
                  <c:v>0.65903570601851846</c:v>
                </c:pt>
                <c:pt idx="54799">
                  <c:v>0.65903612268518519</c:v>
                </c:pt>
                <c:pt idx="54800">
                  <c:v>0.65903686342592593</c:v>
                </c:pt>
                <c:pt idx="54801">
                  <c:v>0.65903923611111104</c:v>
                </c:pt>
                <c:pt idx="54802">
                  <c:v>0.65903962962962959</c:v>
                </c:pt>
                <c:pt idx="54803">
                  <c:v>0.65904069444444446</c:v>
                </c:pt>
                <c:pt idx="54804">
                  <c:v>0.65904131944444444</c:v>
                </c:pt>
                <c:pt idx="54805">
                  <c:v>0.65904244212962959</c:v>
                </c:pt>
                <c:pt idx="54806">
                  <c:v>0.65904359953703706</c:v>
                </c:pt>
                <c:pt idx="54807">
                  <c:v>0.65904475694444442</c:v>
                </c:pt>
                <c:pt idx="54808">
                  <c:v>0.65904591435185189</c:v>
                </c:pt>
                <c:pt idx="54809">
                  <c:v>0.65904707175925925</c:v>
                </c:pt>
                <c:pt idx="54810">
                  <c:v>0.65904824074074075</c:v>
                </c:pt>
                <c:pt idx="54811">
                  <c:v>0.65904938657407408</c:v>
                </c:pt>
                <c:pt idx="54812">
                  <c:v>0.65905054398148144</c:v>
                </c:pt>
                <c:pt idx="54813">
                  <c:v>0.65905170138888891</c:v>
                </c:pt>
                <c:pt idx="54814">
                  <c:v>0.65905317129629637</c:v>
                </c:pt>
                <c:pt idx="54815">
                  <c:v>0.6590546990740741</c:v>
                </c:pt>
                <c:pt idx="54816">
                  <c:v>0.65905527777777773</c:v>
                </c:pt>
                <c:pt idx="54817">
                  <c:v>0.65905700231481479</c:v>
                </c:pt>
                <c:pt idx="54818">
                  <c:v>0.6590579861111111</c:v>
                </c:pt>
                <c:pt idx="54819">
                  <c:v>0.65905873842592599</c:v>
                </c:pt>
                <c:pt idx="54820">
                  <c:v>0.6590599768518518</c:v>
                </c:pt>
                <c:pt idx="54821">
                  <c:v>0.65906099537037044</c:v>
                </c:pt>
                <c:pt idx="54822">
                  <c:v>0.6590621527777778</c:v>
                </c:pt>
                <c:pt idx="54823">
                  <c:v>0.65906453703703705</c:v>
                </c:pt>
                <c:pt idx="54824">
                  <c:v>0.65906464120370367</c:v>
                </c:pt>
                <c:pt idx="54825">
                  <c:v>0.65906559027777778</c:v>
                </c:pt>
                <c:pt idx="54826">
                  <c:v>0.65906674768518514</c:v>
                </c:pt>
                <c:pt idx="54827">
                  <c:v>0.65906790509259261</c:v>
                </c:pt>
                <c:pt idx="54828">
                  <c:v>0.65906906250000008</c:v>
                </c:pt>
                <c:pt idx="54829">
                  <c:v>0.65907023148148147</c:v>
                </c:pt>
                <c:pt idx="54830">
                  <c:v>0.6590713773148148</c:v>
                </c:pt>
                <c:pt idx="54831">
                  <c:v>0.65907253472222216</c:v>
                </c:pt>
                <c:pt idx="54832">
                  <c:v>0.65907369212962963</c:v>
                </c:pt>
                <c:pt idx="54833">
                  <c:v>0.6590748495370371</c:v>
                </c:pt>
                <c:pt idx="54834">
                  <c:v>0.65907600694444446</c:v>
                </c:pt>
                <c:pt idx="54835">
                  <c:v>0.65907936342592599</c:v>
                </c:pt>
                <c:pt idx="54836">
                  <c:v>0.65907952546296289</c:v>
                </c:pt>
                <c:pt idx="54837">
                  <c:v>0.65907993055555558</c:v>
                </c:pt>
                <c:pt idx="54838">
                  <c:v>0.65908063657407412</c:v>
                </c:pt>
                <c:pt idx="54839">
                  <c:v>0.65908288194444442</c:v>
                </c:pt>
                <c:pt idx="54840">
                  <c:v>0.65908311342592596</c:v>
                </c:pt>
                <c:pt idx="54841">
                  <c:v>0.6590846759259259</c:v>
                </c:pt>
                <c:pt idx="54842">
                  <c:v>0.6590855902777778</c:v>
                </c:pt>
                <c:pt idx="54843">
                  <c:v>0.65908657407407412</c:v>
                </c:pt>
                <c:pt idx="54844">
                  <c:v>0.65908760416666667</c:v>
                </c:pt>
                <c:pt idx="54845">
                  <c:v>0.65908873842592597</c:v>
                </c:pt>
                <c:pt idx="54846">
                  <c:v>0.65908989583333333</c:v>
                </c:pt>
                <c:pt idx="54847">
                  <c:v>0.65909105324074069</c:v>
                </c:pt>
                <c:pt idx="54848">
                  <c:v>0.65909221064814816</c:v>
                </c:pt>
                <c:pt idx="54849">
                  <c:v>0.65909336805555552</c:v>
                </c:pt>
                <c:pt idx="54850">
                  <c:v>0.65909453703703702</c:v>
                </c:pt>
                <c:pt idx="54851">
                  <c:v>0.65909568287037035</c:v>
                </c:pt>
                <c:pt idx="54852">
                  <c:v>0.65909686342592588</c:v>
                </c:pt>
                <c:pt idx="54853">
                  <c:v>0.65909799768518518</c:v>
                </c:pt>
                <c:pt idx="54854">
                  <c:v>0.65909916666666668</c:v>
                </c:pt>
                <c:pt idx="54855">
                  <c:v>0.6591004050925926</c:v>
                </c:pt>
                <c:pt idx="54856">
                  <c:v>0.65910303240740742</c:v>
                </c:pt>
                <c:pt idx="54857">
                  <c:v>0.6591033101851852</c:v>
                </c:pt>
                <c:pt idx="54858">
                  <c:v>0.6591040393518518</c:v>
                </c:pt>
                <c:pt idx="54859">
                  <c:v>0.65910520833333341</c:v>
                </c:pt>
                <c:pt idx="54860">
                  <c:v>0.65910667824074076</c:v>
                </c:pt>
                <c:pt idx="54861">
                  <c:v>0.65910728009259256</c:v>
                </c:pt>
                <c:pt idx="54862">
                  <c:v>0.65910927083333326</c:v>
                </c:pt>
                <c:pt idx="54863">
                  <c:v>0.65910960648148142</c:v>
                </c:pt>
                <c:pt idx="54864">
                  <c:v>0.65911071759259254</c:v>
                </c:pt>
                <c:pt idx="54865">
                  <c:v>0.65911187500000001</c:v>
                </c:pt>
                <c:pt idx="54866">
                  <c:v>0.65911305555555555</c:v>
                </c:pt>
                <c:pt idx="54867">
                  <c:v>0.65911420138888888</c:v>
                </c:pt>
                <c:pt idx="54868">
                  <c:v>0.65911535879629635</c:v>
                </c:pt>
                <c:pt idx="54869">
                  <c:v>0.65911651620370371</c:v>
                </c:pt>
                <c:pt idx="54870">
                  <c:v>0.6591176851851851</c:v>
                </c:pt>
                <c:pt idx="54871">
                  <c:v>0.65911883101851854</c:v>
                </c:pt>
                <c:pt idx="54872">
                  <c:v>0.6591199884259259</c:v>
                </c:pt>
                <c:pt idx="54873">
                  <c:v>0.65912114583333337</c:v>
                </c:pt>
                <c:pt idx="54874">
                  <c:v>0.65912240740740735</c:v>
                </c:pt>
                <c:pt idx="54875">
                  <c:v>0.6591245717592592</c:v>
                </c:pt>
                <c:pt idx="54876">
                  <c:v>0.65912476851851853</c:v>
                </c:pt>
                <c:pt idx="54877">
                  <c:v>0.65912744212962959</c:v>
                </c:pt>
                <c:pt idx="54878">
                  <c:v>0.65912754629629633</c:v>
                </c:pt>
                <c:pt idx="54879">
                  <c:v>0.65912824074074072</c:v>
                </c:pt>
                <c:pt idx="54880">
                  <c:v>0.65912947916666664</c:v>
                </c:pt>
                <c:pt idx="54881">
                  <c:v>0.65913097222222217</c:v>
                </c:pt>
                <c:pt idx="54882">
                  <c:v>0.65913156249999993</c:v>
                </c:pt>
                <c:pt idx="54883">
                  <c:v>0.65913405092592592</c:v>
                </c:pt>
                <c:pt idx="54884">
                  <c:v>0.65913467592592589</c:v>
                </c:pt>
                <c:pt idx="54885">
                  <c:v>0.65913503472222224</c:v>
                </c:pt>
                <c:pt idx="54886">
                  <c:v>0.65913619212962959</c:v>
                </c:pt>
                <c:pt idx="54887">
                  <c:v>0.6591373611111111</c:v>
                </c:pt>
                <c:pt idx="54888">
                  <c:v>0.65913850694444442</c:v>
                </c:pt>
                <c:pt idx="54889">
                  <c:v>0.65913966435185189</c:v>
                </c:pt>
                <c:pt idx="54890">
                  <c:v>0.65914082175925925</c:v>
                </c:pt>
                <c:pt idx="54891">
                  <c:v>0.65914197916666661</c:v>
                </c:pt>
                <c:pt idx="54892">
                  <c:v>0.65914313657407408</c:v>
                </c:pt>
                <c:pt idx="54893">
                  <c:v>0.65914430555555559</c:v>
                </c:pt>
                <c:pt idx="54894">
                  <c:v>0.65914545138888891</c:v>
                </c:pt>
                <c:pt idx="54895">
                  <c:v>0.65914663194444445</c:v>
                </c:pt>
                <c:pt idx="54896">
                  <c:v>0.65914780092592595</c:v>
                </c:pt>
                <c:pt idx="54897">
                  <c:v>0.6591490162037037</c:v>
                </c:pt>
                <c:pt idx="54898">
                  <c:v>0.65915067129629634</c:v>
                </c:pt>
                <c:pt idx="54899">
                  <c:v>0.65915136574074074</c:v>
                </c:pt>
                <c:pt idx="54900">
                  <c:v>0.65915245370370368</c:v>
                </c:pt>
                <c:pt idx="54901">
                  <c:v>0.65915412037037036</c:v>
                </c:pt>
                <c:pt idx="54902">
                  <c:v>0.65915475694444436</c:v>
                </c:pt>
                <c:pt idx="54903">
                  <c:v>0.65915707175925931</c:v>
                </c:pt>
                <c:pt idx="54904">
                  <c:v>0.65915828703703705</c:v>
                </c:pt>
                <c:pt idx="54905">
                  <c:v>0.65915937499999999</c:v>
                </c:pt>
                <c:pt idx="54906">
                  <c:v>0.65916054398148149</c:v>
                </c:pt>
                <c:pt idx="54907">
                  <c:v>0.65916170138888897</c:v>
                </c:pt>
                <c:pt idx="54908">
                  <c:v>0.65916285879629632</c:v>
                </c:pt>
                <c:pt idx="54909">
                  <c:v>0.65916401620370368</c:v>
                </c:pt>
                <c:pt idx="54910">
                  <c:v>0.65916516203703712</c:v>
                </c:pt>
                <c:pt idx="54911">
                  <c:v>0.65916633101851851</c:v>
                </c:pt>
                <c:pt idx="54912">
                  <c:v>0.65916747685185184</c:v>
                </c:pt>
                <c:pt idx="54913">
                  <c:v>0.6591686342592592</c:v>
                </c:pt>
                <c:pt idx="54914">
                  <c:v>0.65916979166666667</c:v>
                </c:pt>
                <c:pt idx="54915">
                  <c:v>0.65917099537037038</c:v>
                </c:pt>
                <c:pt idx="54916">
                  <c:v>0.65917310185185185</c:v>
                </c:pt>
                <c:pt idx="54917">
                  <c:v>0.65917408564814817</c:v>
                </c:pt>
                <c:pt idx="54918">
                  <c:v>0.65917446759259257</c:v>
                </c:pt>
                <c:pt idx="54919">
                  <c:v>0.65917576388888888</c:v>
                </c:pt>
                <c:pt idx="54920">
                  <c:v>0.65917721064814816</c:v>
                </c:pt>
                <c:pt idx="54921">
                  <c:v>0.65917795138888891</c:v>
                </c:pt>
                <c:pt idx="54922">
                  <c:v>0.65917969907407403</c:v>
                </c:pt>
                <c:pt idx="54923">
                  <c:v>0.65918043981481489</c:v>
                </c:pt>
                <c:pt idx="54924">
                  <c:v>0.65918136574074071</c:v>
                </c:pt>
                <c:pt idx="54925">
                  <c:v>0.65918252314814818</c:v>
                </c:pt>
                <c:pt idx="54926">
                  <c:v>0.65918369212962957</c:v>
                </c:pt>
                <c:pt idx="54927">
                  <c:v>0.65918483796296301</c:v>
                </c:pt>
                <c:pt idx="54928">
                  <c:v>0.65918599537037037</c:v>
                </c:pt>
                <c:pt idx="54929">
                  <c:v>0.65918715277777773</c:v>
                </c:pt>
                <c:pt idx="54930">
                  <c:v>0.65918832175925923</c:v>
                </c:pt>
                <c:pt idx="54931">
                  <c:v>0.65918946759259256</c:v>
                </c:pt>
                <c:pt idx="54932">
                  <c:v>0.65919062500000003</c:v>
                </c:pt>
                <c:pt idx="54933">
                  <c:v>0.65919178240740739</c:v>
                </c:pt>
                <c:pt idx="54934">
                  <c:v>0.65919319444444446</c:v>
                </c:pt>
                <c:pt idx="54935">
                  <c:v>0.65919409722222222</c:v>
                </c:pt>
                <c:pt idx="54936">
                  <c:v>0.6591958912037037</c:v>
                </c:pt>
                <c:pt idx="54937">
                  <c:v>0.65919749999999999</c:v>
                </c:pt>
                <c:pt idx="54938">
                  <c:v>0.65919762731481479</c:v>
                </c:pt>
                <c:pt idx="54939">
                  <c:v>0.65919942129629627</c:v>
                </c:pt>
                <c:pt idx="54940">
                  <c:v>0.65920028935185182</c:v>
                </c:pt>
                <c:pt idx="54941">
                  <c:v>0.65920105324074074</c:v>
                </c:pt>
                <c:pt idx="54942">
                  <c:v>0.65920295138888896</c:v>
                </c:pt>
                <c:pt idx="54943">
                  <c:v>0.65920370370370363</c:v>
                </c:pt>
                <c:pt idx="54944">
                  <c:v>0.6592045138888889</c:v>
                </c:pt>
                <c:pt idx="54945">
                  <c:v>0.6592056828703704</c:v>
                </c:pt>
                <c:pt idx="54946">
                  <c:v>0.65920684027777776</c:v>
                </c:pt>
                <c:pt idx="54947">
                  <c:v>0.65920798611111109</c:v>
                </c:pt>
                <c:pt idx="54948">
                  <c:v>0.65920915509259259</c:v>
                </c:pt>
                <c:pt idx="54949">
                  <c:v>0.65921031250000006</c:v>
                </c:pt>
                <c:pt idx="54950">
                  <c:v>0.65921145833333339</c:v>
                </c:pt>
                <c:pt idx="54951">
                  <c:v>0.65921261574074075</c:v>
                </c:pt>
                <c:pt idx="54952">
                  <c:v>0.65921378472222225</c:v>
                </c:pt>
                <c:pt idx="54953">
                  <c:v>0.65921493055555558</c:v>
                </c:pt>
                <c:pt idx="54954">
                  <c:v>0.65921620370370371</c:v>
                </c:pt>
                <c:pt idx="54955">
                  <c:v>0.65921731481481483</c:v>
                </c:pt>
                <c:pt idx="54956">
                  <c:v>0.65921858796296295</c:v>
                </c:pt>
                <c:pt idx="54957">
                  <c:v>0.65922006944444445</c:v>
                </c:pt>
                <c:pt idx="54958">
                  <c:v>0.65922165509259256</c:v>
                </c:pt>
                <c:pt idx="54959">
                  <c:v>0.65922262731481485</c:v>
                </c:pt>
                <c:pt idx="54960">
                  <c:v>0.65922314814814809</c:v>
                </c:pt>
                <c:pt idx="54961">
                  <c:v>0.65922501157407409</c:v>
                </c:pt>
                <c:pt idx="54962">
                  <c:v>0.65922569444444445</c:v>
                </c:pt>
                <c:pt idx="54963">
                  <c:v>0.65922650462962962</c:v>
                </c:pt>
                <c:pt idx="54964">
                  <c:v>0.65922766203703698</c:v>
                </c:pt>
                <c:pt idx="54965">
                  <c:v>0.65922883101851848</c:v>
                </c:pt>
                <c:pt idx="54966">
                  <c:v>0.65922998842592595</c:v>
                </c:pt>
                <c:pt idx="54967">
                  <c:v>0.65923114583333342</c:v>
                </c:pt>
                <c:pt idx="54968">
                  <c:v>0.65923230324074078</c:v>
                </c:pt>
                <c:pt idx="54969">
                  <c:v>0.65923346064814814</c:v>
                </c:pt>
                <c:pt idx="54970">
                  <c:v>0.6592346180555555</c:v>
                </c:pt>
                <c:pt idx="54971">
                  <c:v>0.65923577546296297</c:v>
                </c:pt>
                <c:pt idx="54972">
                  <c:v>0.65923693287037044</c:v>
                </c:pt>
                <c:pt idx="54973">
                  <c:v>0.6592399537037037</c:v>
                </c:pt>
                <c:pt idx="54974">
                  <c:v>0.65924131944444442</c:v>
                </c:pt>
                <c:pt idx="54975">
                  <c:v>0.65924312500000004</c:v>
                </c:pt>
                <c:pt idx="54976">
                  <c:v>0.65924421296296298</c:v>
                </c:pt>
                <c:pt idx="54977">
                  <c:v>0.6592446296296296</c:v>
                </c:pt>
                <c:pt idx="54978">
                  <c:v>0.6592457986111111</c:v>
                </c:pt>
                <c:pt idx="54979">
                  <c:v>0.6592468402777778</c:v>
                </c:pt>
                <c:pt idx="54980">
                  <c:v>0.65924954861111107</c:v>
                </c:pt>
                <c:pt idx="54981">
                  <c:v>0.65925086805555555</c:v>
                </c:pt>
                <c:pt idx="54982">
                  <c:v>0.65925188657407408</c:v>
                </c:pt>
                <c:pt idx="54983">
                  <c:v>0.65925305555555558</c:v>
                </c:pt>
                <c:pt idx="54984">
                  <c:v>0.65925420138888891</c:v>
                </c:pt>
                <c:pt idx="54985">
                  <c:v>0.65925535879629626</c:v>
                </c:pt>
                <c:pt idx="54986">
                  <c:v>0.65925651620370374</c:v>
                </c:pt>
                <c:pt idx="54987">
                  <c:v>0.65925767361111109</c:v>
                </c:pt>
                <c:pt idx="54988">
                  <c:v>0.6592588425925926</c:v>
                </c:pt>
                <c:pt idx="54989">
                  <c:v>0.65925999999999996</c:v>
                </c:pt>
                <c:pt idx="54990">
                  <c:v>0.65926114583333328</c:v>
                </c:pt>
                <c:pt idx="54991">
                  <c:v>0.65926230324074075</c:v>
                </c:pt>
                <c:pt idx="54992">
                  <c:v>0.65926372685185186</c:v>
                </c:pt>
                <c:pt idx="54993">
                  <c:v>0.65926553240740737</c:v>
                </c:pt>
                <c:pt idx="54994">
                  <c:v>0.6592662037037037</c:v>
                </c:pt>
                <c:pt idx="54995">
                  <c:v>0.65926725694444444</c:v>
                </c:pt>
                <c:pt idx="54996">
                  <c:v>0.65926865740740737</c:v>
                </c:pt>
                <c:pt idx="54997">
                  <c:v>0.65926929398148149</c:v>
                </c:pt>
                <c:pt idx="54998">
                  <c:v>0.65927108796296297</c:v>
                </c:pt>
                <c:pt idx="54999">
                  <c:v>0.65927217592592591</c:v>
                </c:pt>
                <c:pt idx="55000">
                  <c:v>0.65927281250000003</c:v>
                </c:pt>
                <c:pt idx="55001">
                  <c:v>0.65927387731481479</c:v>
                </c:pt>
                <c:pt idx="55002">
                  <c:v>0.65927503472222215</c:v>
                </c:pt>
                <c:pt idx="55003">
                  <c:v>0.65927620370370366</c:v>
                </c:pt>
                <c:pt idx="55004">
                  <c:v>0.65927734953703709</c:v>
                </c:pt>
                <c:pt idx="55005">
                  <c:v>0.65927850694444445</c:v>
                </c:pt>
                <c:pt idx="55006">
                  <c:v>0.65927966435185181</c:v>
                </c:pt>
                <c:pt idx="55007">
                  <c:v>0.65928082175925928</c:v>
                </c:pt>
                <c:pt idx="55008">
                  <c:v>0.65928197916666675</c:v>
                </c:pt>
                <c:pt idx="55009">
                  <c:v>0.65928314814814815</c:v>
                </c:pt>
                <c:pt idx="55010">
                  <c:v>0.65928429398148147</c:v>
                </c:pt>
                <c:pt idx="55011">
                  <c:v>0.65928567129629634</c:v>
                </c:pt>
                <c:pt idx="55012">
                  <c:v>0.65928751157407406</c:v>
                </c:pt>
                <c:pt idx="55013">
                  <c:v>0.65928864583333335</c:v>
                </c:pt>
                <c:pt idx="55014">
                  <c:v>0.65928912037037035</c:v>
                </c:pt>
                <c:pt idx="55015">
                  <c:v>0.65929046296296301</c:v>
                </c:pt>
                <c:pt idx="55016">
                  <c:v>0.65929196759259256</c:v>
                </c:pt>
                <c:pt idx="55017">
                  <c:v>0.6592926736111111</c:v>
                </c:pt>
                <c:pt idx="55018">
                  <c:v>0.65929387731481481</c:v>
                </c:pt>
                <c:pt idx="55019">
                  <c:v>0.65929508101851853</c:v>
                </c:pt>
                <c:pt idx="55020">
                  <c:v>0.65929586805555551</c:v>
                </c:pt>
                <c:pt idx="55021">
                  <c:v>0.65929703703703701</c:v>
                </c:pt>
                <c:pt idx="55022">
                  <c:v>0.65929819444444449</c:v>
                </c:pt>
                <c:pt idx="55023">
                  <c:v>0.65929934027777781</c:v>
                </c:pt>
                <c:pt idx="55024">
                  <c:v>0.6593005092592592</c:v>
                </c:pt>
                <c:pt idx="55025">
                  <c:v>0.65930165509259264</c:v>
                </c:pt>
                <c:pt idx="55026">
                  <c:v>0.65930282407407415</c:v>
                </c:pt>
                <c:pt idx="55027">
                  <c:v>0.6593039814814815</c:v>
                </c:pt>
                <c:pt idx="55028">
                  <c:v>0.65930512731481483</c:v>
                </c:pt>
                <c:pt idx="55029">
                  <c:v>0.65930627314814816</c:v>
                </c:pt>
                <c:pt idx="55030">
                  <c:v>0.65930745370370369</c:v>
                </c:pt>
                <c:pt idx="55031">
                  <c:v>0.6593102662037037</c:v>
                </c:pt>
                <c:pt idx="55032">
                  <c:v>0.65931077546296302</c:v>
                </c:pt>
                <c:pt idx="55033">
                  <c:v>0.65931097222222224</c:v>
                </c:pt>
                <c:pt idx="55034">
                  <c:v>0.65931277777777786</c:v>
                </c:pt>
                <c:pt idx="55035">
                  <c:v>0.65931339120370369</c:v>
                </c:pt>
                <c:pt idx="55036">
                  <c:v>0.65931495370370363</c:v>
                </c:pt>
                <c:pt idx="55037">
                  <c:v>0.6593161111111111</c:v>
                </c:pt>
                <c:pt idx="55038">
                  <c:v>0.65931670138888898</c:v>
                </c:pt>
                <c:pt idx="55039">
                  <c:v>0.65931787037037037</c:v>
                </c:pt>
                <c:pt idx="55040">
                  <c:v>0.65931902777777773</c:v>
                </c:pt>
                <c:pt idx="55041">
                  <c:v>0.65932017361111106</c:v>
                </c:pt>
                <c:pt idx="55042">
                  <c:v>0.65932133101851853</c:v>
                </c:pt>
                <c:pt idx="55043">
                  <c:v>0.65932250000000003</c:v>
                </c:pt>
                <c:pt idx="55044">
                  <c:v>0.65932364583333336</c:v>
                </c:pt>
                <c:pt idx="55045">
                  <c:v>0.65932481481481475</c:v>
                </c:pt>
                <c:pt idx="55046">
                  <c:v>0.65932596064814819</c:v>
                </c:pt>
                <c:pt idx="55047">
                  <c:v>0.65932711805555555</c:v>
                </c:pt>
                <c:pt idx="55048">
                  <c:v>0.65932832175925926</c:v>
                </c:pt>
                <c:pt idx="55049">
                  <c:v>0.65933056712962967</c:v>
                </c:pt>
                <c:pt idx="55050">
                  <c:v>0.65933185185185184</c:v>
                </c:pt>
                <c:pt idx="55051">
                  <c:v>0.6593321875</c:v>
                </c:pt>
                <c:pt idx="55052">
                  <c:v>0.65933311342592593</c:v>
                </c:pt>
                <c:pt idx="55053">
                  <c:v>0.65933537037037038</c:v>
                </c:pt>
                <c:pt idx="55054">
                  <c:v>0.6593358796296297</c:v>
                </c:pt>
                <c:pt idx="55055">
                  <c:v>0.65933652777777774</c:v>
                </c:pt>
                <c:pt idx="55056">
                  <c:v>0.65933774305555559</c:v>
                </c:pt>
                <c:pt idx="55057">
                  <c:v>0.65933872685185191</c:v>
                </c:pt>
                <c:pt idx="55058">
                  <c:v>0.65933984953703706</c:v>
                </c:pt>
                <c:pt idx="55059">
                  <c:v>0.65934099537037039</c:v>
                </c:pt>
                <c:pt idx="55060">
                  <c:v>0.65934217592592592</c:v>
                </c:pt>
                <c:pt idx="55061">
                  <c:v>0.65934332175925925</c:v>
                </c:pt>
                <c:pt idx="55062">
                  <c:v>0.65934449074074075</c:v>
                </c:pt>
                <c:pt idx="55063">
                  <c:v>0.65934563657407408</c:v>
                </c:pt>
                <c:pt idx="55064">
                  <c:v>0.65934679398148155</c:v>
                </c:pt>
                <c:pt idx="55065">
                  <c:v>0.65934796296296294</c:v>
                </c:pt>
                <c:pt idx="55066">
                  <c:v>0.65934910879629627</c:v>
                </c:pt>
                <c:pt idx="55067">
                  <c:v>0.65935026620370363</c:v>
                </c:pt>
                <c:pt idx="55068">
                  <c:v>0.65935151620370369</c:v>
                </c:pt>
                <c:pt idx="55069">
                  <c:v>0.65935278935185182</c:v>
                </c:pt>
                <c:pt idx="55070">
                  <c:v>0.65935464120370368</c:v>
                </c:pt>
                <c:pt idx="55071">
                  <c:v>0.659355150462963</c:v>
                </c:pt>
                <c:pt idx="55072">
                  <c:v>0.65935643518518516</c:v>
                </c:pt>
                <c:pt idx="55073">
                  <c:v>0.65935781250000003</c:v>
                </c:pt>
                <c:pt idx="55074">
                  <c:v>0.65935837962962962</c:v>
                </c:pt>
                <c:pt idx="55075">
                  <c:v>0.65936013888888889</c:v>
                </c:pt>
                <c:pt idx="55076">
                  <c:v>0.6593612152777778</c:v>
                </c:pt>
                <c:pt idx="55077">
                  <c:v>0.65936184027777778</c:v>
                </c:pt>
                <c:pt idx="55078">
                  <c:v>0.65936299768518525</c:v>
                </c:pt>
                <c:pt idx="55079">
                  <c:v>0.65936416666666664</c:v>
                </c:pt>
                <c:pt idx="55080">
                  <c:v>0.659365324074074</c:v>
                </c:pt>
                <c:pt idx="55081">
                  <c:v>0.65936646990740744</c:v>
                </c:pt>
                <c:pt idx="55082">
                  <c:v>0.6593676273148148</c:v>
                </c:pt>
                <c:pt idx="55083">
                  <c:v>0.6593687962962963</c:v>
                </c:pt>
                <c:pt idx="55084">
                  <c:v>0.65936994212962963</c:v>
                </c:pt>
                <c:pt idx="55085">
                  <c:v>0.65937111111111113</c:v>
                </c:pt>
                <c:pt idx="55086">
                  <c:v>0.65937225694444446</c:v>
                </c:pt>
                <c:pt idx="55087">
                  <c:v>0.65937342592592596</c:v>
                </c:pt>
                <c:pt idx="55088">
                  <c:v>0.65937472222222226</c:v>
                </c:pt>
                <c:pt idx="55089">
                  <c:v>0.65937649305555557</c:v>
                </c:pt>
                <c:pt idx="55090">
                  <c:v>0.65937689814814815</c:v>
                </c:pt>
                <c:pt idx="55091">
                  <c:v>0.65937826388888887</c:v>
                </c:pt>
                <c:pt idx="55092">
                  <c:v>0.6593804513888889</c:v>
                </c:pt>
                <c:pt idx="55093">
                  <c:v>0.65938062499999994</c:v>
                </c:pt>
                <c:pt idx="55094">
                  <c:v>0.65938155092592587</c:v>
                </c:pt>
                <c:pt idx="55095">
                  <c:v>0.65938340277777785</c:v>
                </c:pt>
                <c:pt idx="55096">
                  <c:v>0.6593838310185185</c:v>
                </c:pt>
                <c:pt idx="55097">
                  <c:v>0.659385</c:v>
                </c:pt>
                <c:pt idx="55098">
                  <c:v>0.65938615740740736</c:v>
                </c:pt>
                <c:pt idx="55099">
                  <c:v>0.65938731481481483</c:v>
                </c:pt>
                <c:pt idx="55100">
                  <c:v>0.65938847222222219</c:v>
                </c:pt>
                <c:pt idx="55101">
                  <c:v>0.65938961805555552</c:v>
                </c:pt>
                <c:pt idx="55102">
                  <c:v>0.65939078703703702</c:v>
                </c:pt>
                <c:pt idx="55103">
                  <c:v>0.65939193287037046</c:v>
                </c:pt>
                <c:pt idx="55104">
                  <c:v>0.65939309027777782</c:v>
                </c:pt>
                <c:pt idx="55105">
                  <c:v>0.65939425925925921</c:v>
                </c:pt>
                <c:pt idx="55106">
                  <c:v>0.65939564814814811</c:v>
                </c:pt>
                <c:pt idx="55107">
                  <c:v>0.65939755787037035</c:v>
                </c:pt>
                <c:pt idx="55108">
                  <c:v>0.65939902777777781</c:v>
                </c:pt>
                <c:pt idx="55109">
                  <c:v>0.65939936342592598</c:v>
                </c:pt>
                <c:pt idx="55110">
                  <c:v>0.65940012731481479</c:v>
                </c:pt>
                <c:pt idx="55111">
                  <c:v>0.65940182870370367</c:v>
                </c:pt>
                <c:pt idx="55112">
                  <c:v>0.65940383101851852</c:v>
                </c:pt>
                <c:pt idx="55113">
                  <c:v>0.65940400462962967</c:v>
                </c:pt>
                <c:pt idx="55114">
                  <c:v>0.65940593749999998</c:v>
                </c:pt>
                <c:pt idx="55115">
                  <c:v>0.65940695601851851</c:v>
                </c:pt>
                <c:pt idx="55116">
                  <c:v>0.65940706018518513</c:v>
                </c:pt>
                <c:pt idx="55117">
                  <c:v>0.65940813657407404</c:v>
                </c:pt>
                <c:pt idx="55118">
                  <c:v>0.65940929398148151</c:v>
                </c:pt>
                <c:pt idx="55119">
                  <c:v>0.65941045138888887</c:v>
                </c:pt>
                <c:pt idx="55120">
                  <c:v>0.65941160879629634</c:v>
                </c:pt>
                <c:pt idx="55121">
                  <c:v>0.6594127662037037</c:v>
                </c:pt>
                <c:pt idx="55122">
                  <c:v>0.65941393518518521</c:v>
                </c:pt>
                <c:pt idx="55123">
                  <c:v>0.65941509259259257</c:v>
                </c:pt>
                <c:pt idx="55124">
                  <c:v>0.65941623842592589</c:v>
                </c:pt>
                <c:pt idx="55125">
                  <c:v>0.65941739583333336</c:v>
                </c:pt>
                <c:pt idx="55126">
                  <c:v>0.65941855324074072</c:v>
                </c:pt>
                <c:pt idx="55127">
                  <c:v>0.65942026620370375</c:v>
                </c:pt>
                <c:pt idx="55128">
                  <c:v>0.65942240740740743</c:v>
                </c:pt>
                <c:pt idx="55129">
                  <c:v>0.65942304398148144</c:v>
                </c:pt>
                <c:pt idx="55130">
                  <c:v>0.65942343749999999</c:v>
                </c:pt>
                <c:pt idx="55131">
                  <c:v>0.65942443287037034</c:v>
                </c:pt>
                <c:pt idx="55132">
                  <c:v>0.65942587962962962</c:v>
                </c:pt>
                <c:pt idx="55133">
                  <c:v>0.65942680555555555</c:v>
                </c:pt>
                <c:pt idx="55134">
                  <c:v>0.65942809027777782</c:v>
                </c:pt>
                <c:pt idx="55135">
                  <c:v>0.6594289699074074</c:v>
                </c:pt>
                <c:pt idx="55136">
                  <c:v>0.65943012731481476</c:v>
                </c:pt>
                <c:pt idx="55137">
                  <c:v>0.65943128472222223</c:v>
                </c:pt>
                <c:pt idx="55138">
                  <c:v>0.6594324421296297</c:v>
                </c:pt>
                <c:pt idx="55139">
                  <c:v>0.6594336111111111</c:v>
                </c:pt>
                <c:pt idx="55140">
                  <c:v>0.65943476851851845</c:v>
                </c:pt>
                <c:pt idx="55141">
                  <c:v>0.65943591435185189</c:v>
                </c:pt>
                <c:pt idx="55142">
                  <c:v>0.65943707175925925</c:v>
                </c:pt>
                <c:pt idx="55143">
                  <c:v>0.65943822916666672</c:v>
                </c:pt>
                <c:pt idx="55144">
                  <c:v>0.65943938657407408</c:v>
                </c:pt>
                <c:pt idx="55145">
                  <c:v>0.65944059027777779</c:v>
                </c:pt>
                <c:pt idx="55146">
                  <c:v>0.65944246527777772</c:v>
                </c:pt>
                <c:pt idx="55147">
                  <c:v>0.65944388888888883</c:v>
                </c:pt>
                <c:pt idx="55148">
                  <c:v>0.65944410879629622</c:v>
                </c:pt>
                <c:pt idx="55149">
                  <c:v>0.65944601851851847</c:v>
                </c:pt>
                <c:pt idx="55150">
                  <c:v>0.65944740740740737</c:v>
                </c:pt>
                <c:pt idx="55151">
                  <c:v>0.65944787037037045</c:v>
                </c:pt>
                <c:pt idx="55152">
                  <c:v>0.65944920138888885</c:v>
                </c:pt>
                <c:pt idx="55153">
                  <c:v>0.65944989583333335</c:v>
                </c:pt>
                <c:pt idx="55154">
                  <c:v>0.65945096064814812</c:v>
                </c:pt>
                <c:pt idx="55155">
                  <c:v>0.65945211805555559</c:v>
                </c:pt>
                <c:pt idx="55156">
                  <c:v>0.65945327546296295</c:v>
                </c:pt>
                <c:pt idx="55157">
                  <c:v>0.65945443287037031</c:v>
                </c:pt>
                <c:pt idx="55158">
                  <c:v>0.65945560185185181</c:v>
                </c:pt>
                <c:pt idx="55159">
                  <c:v>0.65945675925925928</c:v>
                </c:pt>
                <c:pt idx="55160">
                  <c:v>0.65945791666666664</c:v>
                </c:pt>
                <c:pt idx="55161">
                  <c:v>0.65945906249999997</c:v>
                </c:pt>
                <c:pt idx="55162">
                  <c:v>0.65946021990740733</c:v>
                </c:pt>
                <c:pt idx="55163">
                  <c:v>0.65946138888888883</c:v>
                </c:pt>
                <c:pt idx="55164">
                  <c:v>0.65946328703703705</c:v>
                </c:pt>
                <c:pt idx="55165">
                  <c:v>0.65946436342592585</c:v>
                </c:pt>
                <c:pt idx="55166">
                  <c:v>0.65946552083333343</c:v>
                </c:pt>
                <c:pt idx="55167">
                  <c:v>0.659466712962963</c:v>
                </c:pt>
                <c:pt idx="55168">
                  <c:v>0.65946802083333333</c:v>
                </c:pt>
                <c:pt idx="55169">
                  <c:v>0.6594683564814815</c:v>
                </c:pt>
                <c:pt idx="55170">
                  <c:v>0.65947039351851855</c:v>
                </c:pt>
                <c:pt idx="55171">
                  <c:v>0.65947124999999995</c:v>
                </c:pt>
                <c:pt idx="55172">
                  <c:v>0.65947200231481484</c:v>
                </c:pt>
                <c:pt idx="55173">
                  <c:v>0.65947443287037033</c:v>
                </c:pt>
                <c:pt idx="55174">
                  <c:v>0.65947541666666665</c:v>
                </c:pt>
                <c:pt idx="55175">
                  <c:v>0.65947557870370377</c:v>
                </c:pt>
                <c:pt idx="55176">
                  <c:v>0.65947642361111114</c:v>
                </c:pt>
                <c:pt idx="55177">
                  <c:v>0.6594775810185185</c:v>
                </c:pt>
                <c:pt idx="55178">
                  <c:v>0.65947873842592597</c:v>
                </c:pt>
                <c:pt idx="55179">
                  <c:v>0.65947988425925919</c:v>
                </c:pt>
                <c:pt idx="55180">
                  <c:v>0.6594810532407408</c:v>
                </c:pt>
                <c:pt idx="55181">
                  <c:v>0.65948221064814816</c:v>
                </c:pt>
                <c:pt idx="55182">
                  <c:v>0.65948337962962966</c:v>
                </c:pt>
                <c:pt idx="55183">
                  <c:v>0.65948452546296299</c:v>
                </c:pt>
                <c:pt idx="55184">
                  <c:v>0.65948569444444438</c:v>
                </c:pt>
                <c:pt idx="55185">
                  <c:v>0.65948684027777782</c:v>
                </c:pt>
                <c:pt idx="55186">
                  <c:v>0.65948809027777777</c:v>
                </c:pt>
                <c:pt idx="55187">
                  <c:v>0.65948982638888887</c:v>
                </c:pt>
                <c:pt idx="55188">
                  <c:v>0.65949112268518517</c:v>
                </c:pt>
                <c:pt idx="55189">
                  <c:v>0.65949189814814813</c:v>
                </c:pt>
                <c:pt idx="55190">
                  <c:v>0.65949324074074078</c:v>
                </c:pt>
                <c:pt idx="55191">
                  <c:v>0.65949452546296294</c:v>
                </c:pt>
                <c:pt idx="55192">
                  <c:v>0.65949497685185188</c:v>
                </c:pt>
                <c:pt idx="55193">
                  <c:v>0.65949746527777775</c:v>
                </c:pt>
                <c:pt idx="55194">
                  <c:v>0.65949856481481484</c:v>
                </c:pt>
                <c:pt idx="55195">
                  <c:v>0.65949879629629637</c:v>
                </c:pt>
                <c:pt idx="55196">
                  <c:v>0.65949958333333336</c:v>
                </c:pt>
                <c:pt idx="55197">
                  <c:v>0.65950072916666669</c:v>
                </c:pt>
                <c:pt idx="55198">
                  <c:v>0.65950188657407416</c:v>
                </c:pt>
                <c:pt idx="55199">
                  <c:v>0.65950305555555555</c:v>
                </c:pt>
                <c:pt idx="55200">
                  <c:v>0.65950420138888888</c:v>
                </c:pt>
                <c:pt idx="55201">
                  <c:v>0.65950535879629624</c:v>
                </c:pt>
                <c:pt idx="55202">
                  <c:v>0.65950652777777774</c:v>
                </c:pt>
                <c:pt idx="55203">
                  <c:v>0.65950767361111118</c:v>
                </c:pt>
                <c:pt idx="55204">
                  <c:v>0.65950883101851854</c:v>
                </c:pt>
                <c:pt idx="55205">
                  <c:v>0.65950999999999993</c:v>
                </c:pt>
                <c:pt idx="55206">
                  <c:v>0.65951152777777777</c:v>
                </c:pt>
                <c:pt idx="55207">
                  <c:v>0.65951295138888888</c:v>
                </c:pt>
                <c:pt idx="55208">
                  <c:v>0.65951354166666665</c:v>
                </c:pt>
                <c:pt idx="55209">
                  <c:v>0.65951528935185189</c:v>
                </c:pt>
                <c:pt idx="55210">
                  <c:v>0.65951590277777772</c:v>
                </c:pt>
                <c:pt idx="55211">
                  <c:v>0.65951743055555556</c:v>
                </c:pt>
                <c:pt idx="55212">
                  <c:v>0.6595188310185186</c:v>
                </c:pt>
                <c:pt idx="55213">
                  <c:v>0.65951928240740743</c:v>
                </c:pt>
                <c:pt idx="55214">
                  <c:v>0.6595215509259259</c:v>
                </c:pt>
                <c:pt idx="55215">
                  <c:v>0.65952256944444443</c:v>
                </c:pt>
                <c:pt idx="55216">
                  <c:v>0.65952287037037038</c:v>
                </c:pt>
                <c:pt idx="55217">
                  <c:v>0.65952387731481477</c:v>
                </c:pt>
                <c:pt idx="55218">
                  <c:v>0.65952504629629627</c:v>
                </c:pt>
                <c:pt idx="55219">
                  <c:v>0.65952620370370374</c:v>
                </c:pt>
                <c:pt idx="55220">
                  <c:v>0.65952734953703707</c:v>
                </c:pt>
                <c:pt idx="55221">
                  <c:v>0.65952850694444443</c:v>
                </c:pt>
                <c:pt idx="55222">
                  <c:v>0.65952966435185179</c:v>
                </c:pt>
                <c:pt idx="55223">
                  <c:v>0.65953083333333329</c:v>
                </c:pt>
                <c:pt idx="55224">
                  <c:v>0.65953199074074076</c:v>
                </c:pt>
                <c:pt idx="55225">
                  <c:v>0.65953314814814812</c:v>
                </c:pt>
                <c:pt idx="55226">
                  <c:v>0.65953429398148145</c:v>
                </c:pt>
                <c:pt idx="55227">
                  <c:v>0.65953665509259252</c:v>
                </c:pt>
                <c:pt idx="55228">
                  <c:v>0.65953774305555557</c:v>
                </c:pt>
                <c:pt idx="55229">
                  <c:v>0.65953804398148153</c:v>
                </c:pt>
                <c:pt idx="55230">
                  <c:v>0.65953900462962955</c:v>
                </c:pt>
                <c:pt idx="55231">
                  <c:v>0.65954128472222218</c:v>
                </c:pt>
                <c:pt idx="55232">
                  <c:v>0.65954149305555554</c:v>
                </c:pt>
                <c:pt idx="55233">
                  <c:v>0.65954304398148145</c:v>
                </c:pt>
                <c:pt idx="55234">
                  <c:v>0.65954412037037036</c:v>
                </c:pt>
                <c:pt idx="55235">
                  <c:v>0.6595447337962963</c:v>
                </c:pt>
                <c:pt idx="55236">
                  <c:v>0.65954656249999999</c:v>
                </c:pt>
                <c:pt idx="55237">
                  <c:v>0.65954752314814813</c:v>
                </c:pt>
                <c:pt idx="55238">
                  <c:v>0.65954818287037043</c:v>
                </c:pt>
                <c:pt idx="55239">
                  <c:v>0.65954935185185182</c:v>
                </c:pt>
                <c:pt idx="55240">
                  <c:v>0.65955049768518514</c:v>
                </c:pt>
                <c:pt idx="55241">
                  <c:v>0.65955165509259261</c:v>
                </c:pt>
                <c:pt idx="55242">
                  <c:v>0.65955282407407412</c:v>
                </c:pt>
                <c:pt idx="55243">
                  <c:v>0.65955398148148148</c:v>
                </c:pt>
                <c:pt idx="55244">
                  <c:v>0.65955513888888884</c:v>
                </c:pt>
                <c:pt idx="55245">
                  <c:v>0.65955628472222227</c:v>
                </c:pt>
                <c:pt idx="55246">
                  <c:v>0.65955744212962963</c:v>
                </c:pt>
                <c:pt idx="55247">
                  <c:v>0.65955861111111114</c:v>
                </c:pt>
                <c:pt idx="55248">
                  <c:v>0.65955979166666667</c:v>
                </c:pt>
                <c:pt idx="55249">
                  <c:v>0.65956113425925933</c:v>
                </c:pt>
                <c:pt idx="55250">
                  <c:v>0.65956222222222216</c:v>
                </c:pt>
                <c:pt idx="55251">
                  <c:v>0.65956333333333328</c:v>
                </c:pt>
                <c:pt idx="55252">
                  <c:v>0.65956461805555555</c:v>
                </c:pt>
                <c:pt idx="55253">
                  <c:v>0.65956569444444446</c:v>
                </c:pt>
                <c:pt idx="55254">
                  <c:v>0.65956789351851852</c:v>
                </c:pt>
                <c:pt idx="55255">
                  <c:v>0.6595689930555555</c:v>
                </c:pt>
                <c:pt idx="55256">
                  <c:v>0.65956920138888897</c:v>
                </c:pt>
                <c:pt idx="55257">
                  <c:v>0.65957018518518518</c:v>
                </c:pt>
                <c:pt idx="55258">
                  <c:v>0.6595713310185185</c:v>
                </c:pt>
                <c:pt idx="55259">
                  <c:v>0.65957248842592597</c:v>
                </c:pt>
                <c:pt idx="55260">
                  <c:v>0.65957364583333333</c:v>
                </c:pt>
                <c:pt idx="55261">
                  <c:v>0.65957480324074069</c:v>
                </c:pt>
                <c:pt idx="55262">
                  <c:v>0.65957596064814816</c:v>
                </c:pt>
                <c:pt idx="55263">
                  <c:v>0.65957711805555563</c:v>
                </c:pt>
                <c:pt idx="55264">
                  <c:v>0.65957828703703703</c:v>
                </c:pt>
                <c:pt idx="55265">
                  <c:v>0.65957943287037035</c:v>
                </c:pt>
                <c:pt idx="55266">
                  <c:v>0.65958060185185186</c:v>
                </c:pt>
                <c:pt idx="55267">
                  <c:v>0.65958271990740736</c:v>
                </c:pt>
                <c:pt idx="55268">
                  <c:v>0.65958375000000002</c:v>
                </c:pt>
                <c:pt idx="55269">
                  <c:v>0.65958421296296299</c:v>
                </c:pt>
                <c:pt idx="55270">
                  <c:v>0.65958612268518524</c:v>
                </c:pt>
                <c:pt idx="55271">
                  <c:v>0.65958681712962963</c:v>
                </c:pt>
                <c:pt idx="55272">
                  <c:v>0.65958768518518518</c:v>
                </c:pt>
                <c:pt idx="55273">
                  <c:v>0.65958885416666668</c:v>
                </c:pt>
                <c:pt idx="55274">
                  <c:v>0.65959000000000001</c:v>
                </c:pt>
                <c:pt idx="55275">
                  <c:v>0.6595910069444445</c:v>
                </c:pt>
                <c:pt idx="55276">
                  <c:v>0.65959217592592601</c:v>
                </c:pt>
                <c:pt idx="55277">
                  <c:v>0.65959332175925922</c:v>
                </c:pt>
                <c:pt idx="55278">
                  <c:v>0.65959462962962967</c:v>
                </c:pt>
                <c:pt idx="55279">
                  <c:v>0.65959563657407405</c:v>
                </c:pt>
                <c:pt idx="55280">
                  <c:v>0.65959679398148152</c:v>
                </c:pt>
                <c:pt idx="55281">
                  <c:v>0.65959795138888888</c:v>
                </c:pt>
                <c:pt idx="55282">
                  <c:v>0.65959910879629624</c:v>
                </c:pt>
                <c:pt idx="55283">
                  <c:v>0.65960027777777774</c:v>
                </c:pt>
                <c:pt idx="55284">
                  <c:v>0.65960142361111118</c:v>
                </c:pt>
                <c:pt idx="55285">
                  <c:v>0.6596036111111111</c:v>
                </c:pt>
                <c:pt idx="55286">
                  <c:v>0.65960428240740743</c:v>
                </c:pt>
                <c:pt idx="55287">
                  <c:v>0.65960504629629624</c:v>
                </c:pt>
                <c:pt idx="55288">
                  <c:v>0.65960760416666664</c:v>
                </c:pt>
                <c:pt idx="55289">
                  <c:v>0.65960770833333338</c:v>
                </c:pt>
                <c:pt idx="55290">
                  <c:v>0.65960857638888881</c:v>
                </c:pt>
                <c:pt idx="55291">
                  <c:v>0.65960973379629628</c:v>
                </c:pt>
                <c:pt idx="55292">
                  <c:v>0.65961101851851855</c:v>
                </c:pt>
                <c:pt idx="55293">
                  <c:v>0.65961195601851852</c:v>
                </c:pt>
                <c:pt idx="55294">
                  <c:v>0.65961299768518522</c:v>
                </c:pt>
                <c:pt idx="55295">
                  <c:v>0.65961416666666661</c:v>
                </c:pt>
                <c:pt idx="55296">
                  <c:v>0.65961531249999994</c:v>
                </c:pt>
                <c:pt idx="55297">
                  <c:v>0.65961646990740741</c:v>
                </c:pt>
                <c:pt idx="55298">
                  <c:v>0.65961762731481488</c:v>
                </c:pt>
                <c:pt idx="55299">
                  <c:v>0.65961878472222224</c:v>
                </c:pt>
                <c:pt idx="55300">
                  <c:v>0.6596199421296296</c:v>
                </c:pt>
                <c:pt idx="55301">
                  <c:v>0.65962109953703707</c:v>
                </c:pt>
                <c:pt idx="55302">
                  <c:v>0.65962225694444443</c:v>
                </c:pt>
                <c:pt idx="55303">
                  <c:v>0.6596234143518519</c:v>
                </c:pt>
                <c:pt idx="55304">
                  <c:v>0.65962490740740742</c:v>
                </c:pt>
                <c:pt idx="55305">
                  <c:v>0.65962593749999998</c:v>
                </c:pt>
                <c:pt idx="55306">
                  <c:v>0.65962734953703706</c:v>
                </c:pt>
                <c:pt idx="55307">
                  <c:v>0.65962853009259259</c:v>
                </c:pt>
                <c:pt idx="55308">
                  <c:v>0.65962946759259256</c:v>
                </c:pt>
                <c:pt idx="55309">
                  <c:v>0.65963079861111118</c:v>
                </c:pt>
                <c:pt idx="55310">
                  <c:v>0.65963208333333334</c:v>
                </c:pt>
                <c:pt idx="55311">
                  <c:v>0.65963269675925928</c:v>
                </c:pt>
                <c:pt idx="55312">
                  <c:v>0.65963384259259261</c:v>
                </c:pt>
                <c:pt idx="55313">
                  <c:v>0.65963499999999997</c:v>
                </c:pt>
                <c:pt idx="55314">
                  <c:v>0.65963614583333341</c:v>
                </c:pt>
                <c:pt idx="55315">
                  <c:v>0.65963730324074077</c:v>
                </c:pt>
                <c:pt idx="55316">
                  <c:v>0.65963846064814813</c:v>
                </c:pt>
                <c:pt idx="55317">
                  <c:v>0.65963961805555549</c:v>
                </c:pt>
                <c:pt idx="55318">
                  <c:v>0.65964077546296296</c:v>
                </c:pt>
                <c:pt idx="55319">
                  <c:v>0.65964193287037043</c:v>
                </c:pt>
                <c:pt idx="55320">
                  <c:v>0.65964309027777779</c:v>
                </c:pt>
                <c:pt idx="55321">
                  <c:v>0.65964424768518515</c:v>
                </c:pt>
                <c:pt idx="55322">
                  <c:v>0.65964665509259257</c:v>
                </c:pt>
                <c:pt idx="55323">
                  <c:v>0.65964707175925918</c:v>
                </c:pt>
                <c:pt idx="55324">
                  <c:v>0.65964828703703704</c:v>
                </c:pt>
                <c:pt idx="55325">
                  <c:v>0.65964945601851854</c:v>
                </c:pt>
                <c:pt idx="55326">
                  <c:v>0.65965083333333341</c:v>
                </c:pt>
                <c:pt idx="55327">
                  <c:v>0.65965122685185185</c:v>
                </c:pt>
                <c:pt idx="55328">
                  <c:v>0.65965292824074073</c:v>
                </c:pt>
                <c:pt idx="55329">
                  <c:v>0.65965357638888888</c:v>
                </c:pt>
                <c:pt idx="55330">
                  <c:v>0.65965471064814818</c:v>
                </c:pt>
                <c:pt idx="55331">
                  <c:v>0.65965592592592592</c:v>
                </c:pt>
                <c:pt idx="55332">
                  <c:v>0.65965700231481483</c:v>
                </c:pt>
                <c:pt idx="55333">
                  <c:v>0.65965814814814816</c:v>
                </c:pt>
                <c:pt idx="55334">
                  <c:v>0.65965929398148149</c:v>
                </c:pt>
                <c:pt idx="55335">
                  <c:v>0.65966045138888885</c:v>
                </c:pt>
                <c:pt idx="55336">
                  <c:v>0.65966160879629632</c:v>
                </c:pt>
                <c:pt idx="55337">
                  <c:v>0.65966276620370368</c:v>
                </c:pt>
                <c:pt idx="55338">
                  <c:v>0.65966392361111115</c:v>
                </c:pt>
                <c:pt idx="55339">
                  <c:v>0.65966509259259254</c:v>
                </c:pt>
                <c:pt idx="55340">
                  <c:v>0.65966625000000001</c:v>
                </c:pt>
                <c:pt idx="55341">
                  <c:v>0.65966740740740748</c:v>
                </c:pt>
                <c:pt idx="55342">
                  <c:v>0.65966856481481484</c:v>
                </c:pt>
                <c:pt idx="55343">
                  <c:v>0.65966993055555556</c:v>
                </c:pt>
                <c:pt idx="55344">
                  <c:v>0.65967090277777773</c:v>
                </c:pt>
                <c:pt idx="55345">
                  <c:v>0.65967292824074075</c:v>
                </c:pt>
                <c:pt idx="55346">
                  <c:v>0.65967358796296294</c:v>
                </c:pt>
                <c:pt idx="55347">
                  <c:v>0.65967442129629628</c:v>
                </c:pt>
                <c:pt idx="55348">
                  <c:v>0.65967622685185179</c:v>
                </c:pt>
                <c:pt idx="55349">
                  <c:v>0.65967671296296293</c:v>
                </c:pt>
                <c:pt idx="55350">
                  <c:v>0.65967931712962957</c:v>
                </c:pt>
                <c:pt idx="55351">
                  <c:v>0.65968060185185184</c:v>
                </c:pt>
                <c:pt idx="55352">
                  <c:v>0.65968171296296296</c:v>
                </c:pt>
                <c:pt idx="55353">
                  <c:v>0.65968287037037032</c:v>
                </c:pt>
                <c:pt idx="55354">
                  <c:v>0.65968402777777779</c:v>
                </c:pt>
                <c:pt idx="55355">
                  <c:v>0.65968518518518526</c:v>
                </c:pt>
                <c:pt idx="55356">
                  <c:v>0.65968633101851848</c:v>
                </c:pt>
                <c:pt idx="55357">
                  <c:v>0.65968748842592595</c:v>
                </c:pt>
                <c:pt idx="55358">
                  <c:v>0.65968864583333331</c:v>
                </c:pt>
                <c:pt idx="55359">
                  <c:v>0.65968980324074078</c:v>
                </c:pt>
                <c:pt idx="55360">
                  <c:v>0.65969097222222228</c:v>
                </c:pt>
                <c:pt idx="55361">
                  <c:v>0.65969214120370367</c:v>
                </c:pt>
                <c:pt idx="55362">
                  <c:v>0.6596934143518518</c:v>
                </c:pt>
                <c:pt idx="55363">
                  <c:v>0.65969552083333327</c:v>
                </c:pt>
                <c:pt idx="55364">
                  <c:v>0.65969701388888891</c:v>
                </c:pt>
                <c:pt idx="55365">
                  <c:v>0.65969811342592599</c:v>
                </c:pt>
                <c:pt idx="55366">
                  <c:v>0.65970015046296293</c:v>
                </c:pt>
                <c:pt idx="55367">
                  <c:v>0.65970062499999993</c:v>
                </c:pt>
                <c:pt idx="55368">
                  <c:v>0.65970192129629623</c:v>
                </c:pt>
                <c:pt idx="55369">
                  <c:v>0.65970347222222214</c:v>
                </c:pt>
                <c:pt idx="55370">
                  <c:v>0.65970371527777771</c:v>
                </c:pt>
                <c:pt idx="55371">
                  <c:v>0.65970487268518518</c:v>
                </c:pt>
                <c:pt idx="55372">
                  <c:v>0.65970603009259265</c:v>
                </c:pt>
                <c:pt idx="55373">
                  <c:v>0.65970719907407405</c:v>
                </c:pt>
                <c:pt idx="55374">
                  <c:v>0.65970834490740737</c:v>
                </c:pt>
                <c:pt idx="55375">
                  <c:v>0.65970951388888888</c:v>
                </c:pt>
                <c:pt idx="55376">
                  <c:v>0.65971067129629635</c:v>
                </c:pt>
                <c:pt idx="55377">
                  <c:v>0.65971181712962967</c:v>
                </c:pt>
                <c:pt idx="55378">
                  <c:v>0.65971298611111107</c:v>
                </c:pt>
                <c:pt idx="55379">
                  <c:v>0.65971413194444439</c:v>
                </c:pt>
                <c:pt idx="55380">
                  <c:v>0.6597153009259259</c:v>
                </c:pt>
                <c:pt idx="55381">
                  <c:v>0.65971666666666662</c:v>
                </c:pt>
                <c:pt idx="55382">
                  <c:v>0.65971809027777772</c:v>
                </c:pt>
                <c:pt idx="55383">
                  <c:v>0.65971917824074078</c:v>
                </c:pt>
                <c:pt idx="55384">
                  <c:v>0.65972031249999996</c:v>
                </c:pt>
                <c:pt idx="55385">
                  <c:v>0.65972288194444451</c:v>
                </c:pt>
                <c:pt idx="55386">
                  <c:v>0.65972339120370371</c:v>
                </c:pt>
                <c:pt idx="55387">
                  <c:v>0.65972396990740734</c:v>
                </c:pt>
                <c:pt idx="55388">
                  <c:v>0.65972557870370374</c:v>
                </c:pt>
                <c:pt idx="55389">
                  <c:v>0.65972645833333332</c:v>
                </c:pt>
                <c:pt idx="55390">
                  <c:v>0.6597268634259259</c:v>
                </c:pt>
                <c:pt idx="55391">
                  <c:v>0.65972803240740741</c:v>
                </c:pt>
                <c:pt idx="55392">
                  <c:v>0.65972917824074073</c:v>
                </c:pt>
                <c:pt idx="55393">
                  <c:v>0.65973034722222224</c:v>
                </c:pt>
                <c:pt idx="55394">
                  <c:v>0.65973150462962971</c:v>
                </c:pt>
                <c:pt idx="55395">
                  <c:v>0.65973265046296292</c:v>
                </c:pt>
                <c:pt idx="55396">
                  <c:v>0.65973380787037028</c:v>
                </c:pt>
                <c:pt idx="55397">
                  <c:v>0.65973496527777775</c:v>
                </c:pt>
                <c:pt idx="55398">
                  <c:v>0.65973612268518522</c:v>
                </c:pt>
                <c:pt idx="55399">
                  <c:v>0.65973729166666673</c:v>
                </c:pt>
                <c:pt idx="55400">
                  <c:v>0.65973880787037031</c:v>
                </c:pt>
                <c:pt idx="55401">
                  <c:v>0.65974005787037038</c:v>
                </c:pt>
                <c:pt idx="55402">
                  <c:v>0.65974104166666658</c:v>
                </c:pt>
                <c:pt idx="55403">
                  <c:v>0.65974300925925933</c:v>
                </c:pt>
                <c:pt idx="55404">
                  <c:v>0.65974370370370372</c:v>
                </c:pt>
                <c:pt idx="55405">
                  <c:v>0.659745150462963</c:v>
                </c:pt>
                <c:pt idx="55406">
                  <c:v>0.65974603009259258</c:v>
                </c:pt>
                <c:pt idx="55407">
                  <c:v>0.6597465393518519</c:v>
                </c:pt>
                <c:pt idx="55408">
                  <c:v>0.65974876157407403</c:v>
                </c:pt>
                <c:pt idx="55409">
                  <c:v>0.65974978009259255</c:v>
                </c:pt>
                <c:pt idx="55410">
                  <c:v>0.65975001157407409</c:v>
                </c:pt>
                <c:pt idx="55411">
                  <c:v>0.65975118055555559</c:v>
                </c:pt>
                <c:pt idx="55412">
                  <c:v>0.65975232638888892</c:v>
                </c:pt>
                <c:pt idx="55413">
                  <c:v>0.65975349537037031</c:v>
                </c:pt>
                <c:pt idx="55414">
                  <c:v>0.65975464120370375</c:v>
                </c:pt>
                <c:pt idx="55415">
                  <c:v>0.65975581018518525</c:v>
                </c:pt>
                <c:pt idx="55416">
                  <c:v>0.65975695601851847</c:v>
                </c:pt>
                <c:pt idx="55417">
                  <c:v>0.65975811342592594</c:v>
                </c:pt>
                <c:pt idx="55418">
                  <c:v>0.65975928240740733</c:v>
                </c:pt>
                <c:pt idx="55419">
                  <c:v>0.6597604398148148</c:v>
                </c:pt>
                <c:pt idx="55420">
                  <c:v>0.65976158564814813</c:v>
                </c:pt>
                <c:pt idx="55421">
                  <c:v>0.65976275462962963</c:v>
                </c:pt>
                <c:pt idx="55422">
                  <c:v>0.65976535879629628</c:v>
                </c:pt>
                <c:pt idx="55423">
                  <c:v>0.65976581018518521</c:v>
                </c:pt>
                <c:pt idx="55424">
                  <c:v>0.65976622685185193</c:v>
                </c:pt>
                <c:pt idx="55425">
                  <c:v>0.6597681134259259</c:v>
                </c:pt>
                <c:pt idx="55426">
                  <c:v>0.65976905092592597</c:v>
                </c:pt>
                <c:pt idx="55427">
                  <c:v>0.65976998842592594</c:v>
                </c:pt>
                <c:pt idx="55428">
                  <c:v>0.65977142361111107</c:v>
                </c:pt>
                <c:pt idx="55429">
                  <c:v>0.65977270833333335</c:v>
                </c:pt>
                <c:pt idx="55430">
                  <c:v>0.65977315972222217</c:v>
                </c:pt>
                <c:pt idx="55431">
                  <c:v>0.65977431712962964</c:v>
                </c:pt>
                <c:pt idx="55432">
                  <c:v>0.65977547453703711</c:v>
                </c:pt>
                <c:pt idx="55433">
                  <c:v>0.6597766435185185</c:v>
                </c:pt>
                <c:pt idx="55434">
                  <c:v>0.65977780092592597</c:v>
                </c:pt>
                <c:pt idx="55435">
                  <c:v>0.65977894675925919</c:v>
                </c:pt>
                <c:pt idx="55436">
                  <c:v>0.65978010416666666</c:v>
                </c:pt>
                <c:pt idx="55437">
                  <c:v>0.65978127314814816</c:v>
                </c:pt>
                <c:pt idx="55438">
                  <c:v>0.65978241898148149</c:v>
                </c:pt>
                <c:pt idx="55439">
                  <c:v>0.65978358796296299</c:v>
                </c:pt>
                <c:pt idx="55440">
                  <c:v>0.65978554398148148</c:v>
                </c:pt>
                <c:pt idx="55441">
                  <c:v>0.65978606481481483</c:v>
                </c:pt>
                <c:pt idx="55442">
                  <c:v>0.65978774305555554</c:v>
                </c:pt>
                <c:pt idx="55443">
                  <c:v>0.65978959490740741</c:v>
                </c:pt>
                <c:pt idx="55444">
                  <c:v>0.65978999999999999</c:v>
                </c:pt>
                <c:pt idx="55445">
                  <c:v>0.65979134259259264</c:v>
                </c:pt>
                <c:pt idx="55446">
                  <c:v>0.65979234953703703</c:v>
                </c:pt>
                <c:pt idx="55447">
                  <c:v>0.6597928472222222</c:v>
                </c:pt>
                <c:pt idx="55448">
                  <c:v>0.65979439814814811</c:v>
                </c:pt>
                <c:pt idx="55449">
                  <c:v>0.65979542824074067</c:v>
                </c:pt>
                <c:pt idx="55450">
                  <c:v>0.65979630787037036</c:v>
                </c:pt>
                <c:pt idx="55451">
                  <c:v>0.65979747685185186</c:v>
                </c:pt>
                <c:pt idx="55452">
                  <c:v>0.65979863425925922</c:v>
                </c:pt>
                <c:pt idx="55453">
                  <c:v>0.65979978009259266</c:v>
                </c:pt>
                <c:pt idx="55454">
                  <c:v>0.65980093750000002</c:v>
                </c:pt>
                <c:pt idx="55455">
                  <c:v>0.65980210648148152</c:v>
                </c:pt>
                <c:pt idx="55456">
                  <c:v>0.65980325231481474</c:v>
                </c:pt>
                <c:pt idx="55457">
                  <c:v>0.65980442129629624</c:v>
                </c:pt>
                <c:pt idx="55458">
                  <c:v>0.65980557870370371</c:v>
                </c:pt>
                <c:pt idx="55459">
                  <c:v>0.65980672453703704</c:v>
                </c:pt>
                <c:pt idx="55460">
                  <c:v>0.65980795138888892</c:v>
                </c:pt>
                <c:pt idx="55461">
                  <c:v>0.65981019675925934</c:v>
                </c:pt>
                <c:pt idx="55462">
                  <c:v>0.65981129629629631</c:v>
                </c:pt>
                <c:pt idx="55463">
                  <c:v>0.65981146990740747</c:v>
                </c:pt>
                <c:pt idx="55464">
                  <c:v>0.6598133449074074</c:v>
                </c:pt>
                <c:pt idx="55465">
                  <c:v>0.65981449074074072</c:v>
                </c:pt>
                <c:pt idx="55466">
                  <c:v>0.65981482638888889</c:v>
                </c:pt>
                <c:pt idx="55467">
                  <c:v>0.65981667824074075</c:v>
                </c:pt>
                <c:pt idx="55468">
                  <c:v>0.65981783564814811</c:v>
                </c:pt>
                <c:pt idx="55469">
                  <c:v>0.65981829861111108</c:v>
                </c:pt>
                <c:pt idx="55470">
                  <c:v>0.65981945601851855</c:v>
                </c:pt>
                <c:pt idx="55471">
                  <c:v>0.65982061342592591</c:v>
                </c:pt>
                <c:pt idx="55472">
                  <c:v>0.65982177083333338</c:v>
                </c:pt>
                <c:pt idx="55473">
                  <c:v>0.65982293981481477</c:v>
                </c:pt>
                <c:pt idx="55474">
                  <c:v>0.65982409722222224</c:v>
                </c:pt>
                <c:pt idx="55475">
                  <c:v>0.65982524305555557</c:v>
                </c:pt>
                <c:pt idx="55476">
                  <c:v>0.65982640046296293</c:v>
                </c:pt>
                <c:pt idx="55477">
                  <c:v>0.6598275578703704</c:v>
                </c:pt>
                <c:pt idx="55478">
                  <c:v>0.65982871527777776</c:v>
                </c:pt>
                <c:pt idx="55479">
                  <c:v>0.65982988425925926</c:v>
                </c:pt>
                <c:pt idx="55480">
                  <c:v>0.65983212962962967</c:v>
                </c:pt>
                <c:pt idx="55481">
                  <c:v>0.65983241898148148</c:v>
                </c:pt>
                <c:pt idx="55482">
                  <c:v>0.65983525462962966</c:v>
                </c:pt>
                <c:pt idx="55483">
                  <c:v>0.65983548611111109</c:v>
                </c:pt>
                <c:pt idx="55484">
                  <c:v>0.65983612268518521</c:v>
                </c:pt>
                <c:pt idx="55485">
                  <c:v>0.65983787037037034</c:v>
                </c:pt>
                <c:pt idx="55486">
                  <c:v>0.6598390277777777</c:v>
                </c:pt>
                <c:pt idx="55487">
                  <c:v>0.65983942129629625</c:v>
                </c:pt>
                <c:pt idx="55488">
                  <c:v>0.65984197916666665</c:v>
                </c:pt>
                <c:pt idx="55489">
                  <c:v>0.65984278935185192</c:v>
                </c:pt>
                <c:pt idx="55490">
                  <c:v>0.6598438888888889</c:v>
                </c:pt>
                <c:pt idx="55491">
                  <c:v>0.65984505787037029</c:v>
                </c:pt>
                <c:pt idx="55492">
                  <c:v>0.65984621527777787</c:v>
                </c:pt>
                <c:pt idx="55493">
                  <c:v>0.65984737268518523</c:v>
                </c:pt>
                <c:pt idx="55494">
                  <c:v>0.65984853009259259</c:v>
                </c:pt>
                <c:pt idx="55495">
                  <c:v>0.65984968749999995</c:v>
                </c:pt>
                <c:pt idx="55496">
                  <c:v>0.65985083333333339</c:v>
                </c:pt>
                <c:pt idx="55497">
                  <c:v>0.65985200231481489</c:v>
                </c:pt>
                <c:pt idx="55498">
                  <c:v>0.65985315972222225</c:v>
                </c:pt>
                <c:pt idx="55499">
                  <c:v>0.65985431712962961</c:v>
                </c:pt>
                <c:pt idx="55500">
                  <c:v>0.65985638888888887</c:v>
                </c:pt>
                <c:pt idx="55501">
                  <c:v>0.65985714120370365</c:v>
                </c:pt>
                <c:pt idx="55502">
                  <c:v>0.65985822916666659</c:v>
                </c:pt>
                <c:pt idx="55503">
                  <c:v>0.65985945601851859</c:v>
                </c:pt>
                <c:pt idx="55504">
                  <c:v>0.65986071759259257</c:v>
                </c:pt>
                <c:pt idx="55505">
                  <c:v>0.65986125000000007</c:v>
                </c:pt>
                <c:pt idx="55506">
                  <c:v>0.65986305555555558</c:v>
                </c:pt>
                <c:pt idx="55507">
                  <c:v>0.65986474537037032</c:v>
                </c:pt>
                <c:pt idx="55508">
                  <c:v>0.65986517361111119</c:v>
                </c:pt>
                <c:pt idx="55509">
                  <c:v>0.65986587962962961</c:v>
                </c:pt>
                <c:pt idx="55510">
                  <c:v>0.65986704861111112</c:v>
                </c:pt>
                <c:pt idx="55511">
                  <c:v>0.65986820601851848</c:v>
                </c:pt>
                <c:pt idx="55512">
                  <c:v>0.6598693518518518</c:v>
                </c:pt>
                <c:pt idx="55513">
                  <c:v>0.65987052083333331</c:v>
                </c:pt>
                <c:pt idx="55514">
                  <c:v>0.65987167824074078</c:v>
                </c:pt>
                <c:pt idx="55515">
                  <c:v>0.6598728240740741</c:v>
                </c:pt>
                <c:pt idx="55516">
                  <c:v>0.6598739930555555</c:v>
                </c:pt>
                <c:pt idx="55517">
                  <c:v>0.65987515046296297</c:v>
                </c:pt>
                <c:pt idx="55518">
                  <c:v>0.65987630787037044</c:v>
                </c:pt>
                <c:pt idx="55519">
                  <c:v>0.65987798611111115</c:v>
                </c:pt>
                <c:pt idx="55520">
                  <c:v>0.65987877314814813</c:v>
                </c:pt>
                <c:pt idx="55521">
                  <c:v>0.65988004629629626</c:v>
                </c:pt>
                <c:pt idx="55522">
                  <c:v>0.65988209490740746</c:v>
                </c:pt>
                <c:pt idx="55523">
                  <c:v>0.65988248842592589</c:v>
                </c:pt>
                <c:pt idx="55524">
                  <c:v>0.65988327546296299</c:v>
                </c:pt>
                <c:pt idx="55525">
                  <c:v>0.65988561342592589</c:v>
                </c:pt>
                <c:pt idx="55526">
                  <c:v>0.65988682870370374</c:v>
                </c:pt>
                <c:pt idx="55527">
                  <c:v>0.65988843749999992</c:v>
                </c:pt>
                <c:pt idx="55528">
                  <c:v>0.65988908564814819</c:v>
                </c:pt>
                <c:pt idx="55529">
                  <c:v>0.6598901967592592</c:v>
                </c:pt>
                <c:pt idx="55530">
                  <c:v>0.65989135416666667</c:v>
                </c:pt>
                <c:pt idx="55531">
                  <c:v>0.65989251157407414</c:v>
                </c:pt>
                <c:pt idx="55532">
                  <c:v>0.6598936689814815</c:v>
                </c:pt>
                <c:pt idx="55533">
                  <c:v>0.65989482638888886</c:v>
                </c:pt>
                <c:pt idx="55534">
                  <c:v>0.65989597222222229</c:v>
                </c:pt>
                <c:pt idx="55535">
                  <c:v>0.65989712962962965</c:v>
                </c:pt>
                <c:pt idx="55536">
                  <c:v>0.65989829861111116</c:v>
                </c:pt>
                <c:pt idx="55537">
                  <c:v>0.65989945601851852</c:v>
                </c:pt>
                <c:pt idx="55538">
                  <c:v>0.65990060185185184</c:v>
                </c:pt>
                <c:pt idx="55539">
                  <c:v>0.65990194444444439</c:v>
                </c:pt>
                <c:pt idx="55540">
                  <c:v>0.65990298611111109</c:v>
                </c:pt>
                <c:pt idx="55541">
                  <c:v>0.65990434027777778</c:v>
                </c:pt>
                <c:pt idx="55542">
                  <c:v>0.6599053240740741</c:v>
                </c:pt>
                <c:pt idx="55543">
                  <c:v>0.65990731481481479</c:v>
                </c:pt>
                <c:pt idx="55544">
                  <c:v>0.65990767361111113</c:v>
                </c:pt>
                <c:pt idx="55545">
                  <c:v>0.65991015046296297</c:v>
                </c:pt>
                <c:pt idx="55546">
                  <c:v>0.65991123842592592</c:v>
                </c:pt>
                <c:pt idx="55547">
                  <c:v>0.65991240740740742</c:v>
                </c:pt>
                <c:pt idx="55548">
                  <c:v>0.65991356481481478</c:v>
                </c:pt>
                <c:pt idx="55549">
                  <c:v>0.65991472222222225</c:v>
                </c:pt>
                <c:pt idx="55550">
                  <c:v>0.65991587962962972</c:v>
                </c:pt>
                <c:pt idx="55551">
                  <c:v>0.65991703703703708</c:v>
                </c:pt>
                <c:pt idx="55552">
                  <c:v>0.6599181828703703</c:v>
                </c:pt>
                <c:pt idx="55553">
                  <c:v>0.6599193518518518</c:v>
                </c:pt>
                <c:pt idx="55554">
                  <c:v>0.65992050925925927</c:v>
                </c:pt>
                <c:pt idx="55555">
                  <c:v>0.65992166666666674</c:v>
                </c:pt>
                <c:pt idx="55556">
                  <c:v>0.6599228240740741</c:v>
                </c:pt>
                <c:pt idx="55557">
                  <c:v>0.65992438657407404</c:v>
                </c:pt>
                <c:pt idx="55558">
                  <c:v>0.6599257291666667</c:v>
                </c:pt>
                <c:pt idx="55559">
                  <c:v>0.65992629629629629</c:v>
                </c:pt>
                <c:pt idx="55560">
                  <c:v>0.65992751157407403</c:v>
                </c:pt>
                <c:pt idx="55561">
                  <c:v>0.65992916666666668</c:v>
                </c:pt>
                <c:pt idx="55562">
                  <c:v>0.65992994212962963</c:v>
                </c:pt>
                <c:pt idx="55563">
                  <c:v>0.65993093749999998</c:v>
                </c:pt>
                <c:pt idx="55564">
                  <c:v>0.65993247685185186</c:v>
                </c:pt>
                <c:pt idx="55565">
                  <c:v>0.65993440972222217</c:v>
                </c:pt>
                <c:pt idx="55566">
                  <c:v>0.65993606481481482</c:v>
                </c:pt>
                <c:pt idx="55567">
                  <c:v>0.65993684027777777</c:v>
                </c:pt>
                <c:pt idx="55568">
                  <c:v>0.65993799768518513</c:v>
                </c:pt>
                <c:pt idx="55569">
                  <c:v>0.6599391550925926</c:v>
                </c:pt>
                <c:pt idx="55570">
                  <c:v>0.65994030092592593</c:v>
                </c:pt>
                <c:pt idx="55571">
                  <c:v>0.65994146990740743</c:v>
                </c:pt>
                <c:pt idx="55572">
                  <c:v>0.65994262731481479</c:v>
                </c:pt>
                <c:pt idx="55573">
                  <c:v>0.65994378472222215</c:v>
                </c:pt>
                <c:pt idx="55574">
                  <c:v>0.65994494212962962</c:v>
                </c:pt>
                <c:pt idx="55575">
                  <c:v>0.65994609953703709</c:v>
                </c:pt>
                <c:pt idx="55576">
                  <c:v>0.65994725694444445</c:v>
                </c:pt>
                <c:pt idx="55577">
                  <c:v>0.65994936342592592</c:v>
                </c:pt>
                <c:pt idx="55578">
                  <c:v>0.65995048611111118</c:v>
                </c:pt>
                <c:pt idx="55579">
                  <c:v>0.65995082175925923</c:v>
                </c:pt>
                <c:pt idx="55580">
                  <c:v>0.65995281250000004</c:v>
                </c:pt>
                <c:pt idx="55581">
                  <c:v>0.65995423611111115</c:v>
                </c:pt>
                <c:pt idx="55582">
                  <c:v>0.65995447916666672</c:v>
                </c:pt>
                <c:pt idx="55583">
                  <c:v>0.65995604166666666</c:v>
                </c:pt>
                <c:pt idx="55584">
                  <c:v>0.65995696759259259</c:v>
                </c:pt>
                <c:pt idx="55585">
                  <c:v>0.65995782407407411</c:v>
                </c:pt>
                <c:pt idx="55586">
                  <c:v>0.65995928240740742</c:v>
                </c:pt>
                <c:pt idx="55587">
                  <c:v>0.65996071759259256</c:v>
                </c:pt>
                <c:pt idx="55588">
                  <c:v>0.65996114583333332</c:v>
                </c:pt>
                <c:pt idx="55589">
                  <c:v>0.65996229166666665</c:v>
                </c:pt>
                <c:pt idx="55590">
                  <c:v>0.65996346064814815</c:v>
                </c:pt>
                <c:pt idx="55591">
                  <c:v>0.65996461805555551</c:v>
                </c:pt>
                <c:pt idx="55592">
                  <c:v>0.65996577546296298</c:v>
                </c:pt>
                <c:pt idx="55593">
                  <c:v>0.65996693287037034</c:v>
                </c:pt>
                <c:pt idx="55594">
                  <c:v>0.65996809027777781</c:v>
                </c:pt>
                <c:pt idx="55595">
                  <c:v>0.65996924768518517</c:v>
                </c:pt>
                <c:pt idx="55596">
                  <c:v>0.65997040509259264</c:v>
                </c:pt>
                <c:pt idx="55597">
                  <c:v>0.6599715625</c:v>
                </c:pt>
                <c:pt idx="55598">
                  <c:v>0.65997291666666669</c:v>
                </c:pt>
                <c:pt idx="55599">
                  <c:v>0.65997524305555555</c:v>
                </c:pt>
                <c:pt idx="55600">
                  <c:v>0.65997629629629628</c:v>
                </c:pt>
                <c:pt idx="55601">
                  <c:v>0.65997877314814812</c:v>
                </c:pt>
                <c:pt idx="55602">
                  <c:v>0.65998060185185181</c:v>
                </c:pt>
                <c:pt idx="55603">
                  <c:v>0.65998207175925927</c:v>
                </c:pt>
                <c:pt idx="55604">
                  <c:v>0.65998248842592588</c:v>
                </c:pt>
                <c:pt idx="55605">
                  <c:v>0.6599834722222222</c:v>
                </c:pt>
                <c:pt idx="55606">
                  <c:v>0.65998561342592588</c:v>
                </c:pt>
                <c:pt idx="55607">
                  <c:v>0.65998571759259261</c:v>
                </c:pt>
                <c:pt idx="55608">
                  <c:v>0.65998687499999997</c:v>
                </c:pt>
                <c:pt idx="55609">
                  <c:v>0.65998804398148148</c:v>
                </c:pt>
                <c:pt idx="55610">
                  <c:v>0.65998920138888895</c:v>
                </c:pt>
                <c:pt idx="55611">
                  <c:v>0.65999034722222216</c:v>
                </c:pt>
                <c:pt idx="55612">
                  <c:v>0.65999151620370367</c:v>
                </c:pt>
                <c:pt idx="55613">
                  <c:v>0.65999267361111114</c:v>
                </c:pt>
                <c:pt idx="55614">
                  <c:v>0.6599938310185185</c:v>
                </c:pt>
                <c:pt idx="55615">
                  <c:v>0.65999498842592597</c:v>
                </c:pt>
                <c:pt idx="55616">
                  <c:v>0.65999614583333333</c:v>
                </c:pt>
                <c:pt idx="55617">
                  <c:v>0.65999789351851856</c:v>
                </c:pt>
                <c:pt idx="55618">
                  <c:v>0.65999846064814816</c:v>
                </c:pt>
                <c:pt idx="55619">
                  <c:v>0.66000042824074068</c:v>
                </c:pt>
                <c:pt idx="55620">
                  <c:v>0.66000146990740738</c:v>
                </c:pt>
                <c:pt idx="55621">
                  <c:v>0.66000208333333332</c:v>
                </c:pt>
                <c:pt idx="55622">
                  <c:v>0.66000333333333339</c:v>
                </c:pt>
                <c:pt idx="55623">
                  <c:v>0.66000440972222219</c:v>
                </c:pt>
                <c:pt idx="55624">
                  <c:v>0.66000564814814811</c:v>
                </c:pt>
                <c:pt idx="55625">
                  <c:v>0.66000696759259259</c:v>
                </c:pt>
                <c:pt idx="55626">
                  <c:v>0.66000771990740748</c:v>
                </c:pt>
                <c:pt idx="55627">
                  <c:v>0.66000887731481483</c:v>
                </c:pt>
                <c:pt idx="55628">
                  <c:v>0.66001003472222219</c:v>
                </c:pt>
                <c:pt idx="55629">
                  <c:v>0.66001119212962955</c:v>
                </c:pt>
                <c:pt idx="55630">
                  <c:v>0.66001234953703702</c:v>
                </c:pt>
                <c:pt idx="55631">
                  <c:v>0.66001350694444449</c:v>
                </c:pt>
                <c:pt idx="55632">
                  <c:v>0.66001465277777782</c:v>
                </c:pt>
                <c:pt idx="55633">
                  <c:v>0.66001582175925921</c:v>
                </c:pt>
                <c:pt idx="55634">
                  <c:v>0.66001697916666668</c:v>
                </c:pt>
                <c:pt idx="55635">
                  <c:v>0.66001812500000001</c:v>
                </c:pt>
                <c:pt idx="55636">
                  <c:v>0.66001950231481477</c:v>
                </c:pt>
                <c:pt idx="55637">
                  <c:v>0.6600220717592592</c:v>
                </c:pt>
                <c:pt idx="55638">
                  <c:v>0.66002224537037035</c:v>
                </c:pt>
                <c:pt idx="55639">
                  <c:v>0.66002313657407408</c:v>
                </c:pt>
                <c:pt idx="55640">
                  <c:v>0.66002451388888894</c:v>
                </c:pt>
                <c:pt idx="55641">
                  <c:v>0.6600256712962963</c:v>
                </c:pt>
                <c:pt idx="55642">
                  <c:v>0.66002635416666666</c:v>
                </c:pt>
                <c:pt idx="55643">
                  <c:v>0.66002763888888882</c:v>
                </c:pt>
                <c:pt idx="55644">
                  <c:v>0.66002873842592591</c:v>
                </c:pt>
                <c:pt idx="55645">
                  <c:v>0.66003040509259259</c:v>
                </c:pt>
                <c:pt idx="55646">
                  <c:v>0.66003121527777775</c:v>
                </c:pt>
                <c:pt idx="55647">
                  <c:v>0.66003201388888888</c:v>
                </c:pt>
                <c:pt idx="55648">
                  <c:v>0.66003318287037038</c:v>
                </c:pt>
                <c:pt idx="55649">
                  <c:v>0.66003432870370371</c:v>
                </c:pt>
                <c:pt idx="55650">
                  <c:v>0.66003548611111107</c:v>
                </c:pt>
                <c:pt idx="55651">
                  <c:v>0.66003665509259257</c:v>
                </c:pt>
                <c:pt idx="55652">
                  <c:v>0.66003781250000004</c:v>
                </c:pt>
                <c:pt idx="55653">
                  <c:v>0.6600389699074074</c:v>
                </c:pt>
                <c:pt idx="55654">
                  <c:v>0.66004011574074073</c:v>
                </c:pt>
                <c:pt idx="55655">
                  <c:v>0.66004128472222223</c:v>
                </c:pt>
                <c:pt idx="55656">
                  <c:v>0.66004244212962959</c:v>
                </c:pt>
                <c:pt idx="55657">
                  <c:v>0.66004377314814811</c:v>
                </c:pt>
                <c:pt idx="55658">
                  <c:v>0.66004498842592596</c:v>
                </c:pt>
                <c:pt idx="55659">
                  <c:v>0.66004627314814812</c:v>
                </c:pt>
                <c:pt idx="55660">
                  <c:v>0.66004712962962964</c:v>
                </c:pt>
                <c:pt idx="55661">
                  <c:v>0.66004851851851853</c:v>
                </c:pt>
                <c:pt idx="55662">
                  <c:v>0.66004982638888887</c:v>
                </c:pt>
                <c:pt idx="55663">
                  <c:v>0.66005094907407413</c:v>
                </c:pt>
                <c:pt idx="55664">
                  <c:v>0.66005245370370369</c:v>
                </c:pt>
                <c:pt idx="55665">
                  <c:v>0.66005302083333328</c:v>
                </c:pt>
                <c:pt idx="55666">
                  <c:v>0.66005454861111112</c:v>
                </c:pt>
                <c:pt idx="55667">
                  <c:v>0.6600551736111111</c:v>
                </c:pt>
                <c:pt idx="55668">
                  <c:v>0.66005633101851846</c:v>
                </c:pt>
                <c:pt idx="55669">
                  <c:v>0.66005748842592593</c:v>
                </c:pt>
                <c:pt idx="55670">
                  <c:v>0.6600586458333334</c:v>
                </c:pt>
                <c:pt idx="55671">
                  <c:v>0.66005980324074076</c:v>
                </c:pt>
                <c:pt idx="55672">
                  <c:v>0.66006096064814812</c:v>
                </c:pt>
                <c:pt idx="55673">
                  <c:v>0.66006210648148145</c:v>
                </c:pt>
                <c:pt idx="55674">
                  <c:v>0.66006327546296295</c:v>
                </c:pt>
                <c:pt idx="55675">
                  <c:v>0.66006443287037042</c:v>
                </c:pt>
                <c:pt idx="55676">
                  <c:v>0.66006557870370364</c:v>
                </c:pt>
                <c:pt idx="55677">
                  <c:v>0.66006699074074071</c:v>
                </c:pt>
                <c:pt idx="55678">
                  <c:v>0.66006880787037037</c:v>
                </c:pt>
                <c:pt idx="55679">
                  <c:v>0.66006994212962955</c:v>
                </c:pt>
                <c:pt idx="55680">
                  <c:v>0.66007050925925925</c:v>
                </c:pt>
                <c:pt idx="55681">
                  <c:v>0.66007207175925919</c:v>
                </c:pt>
                <c:pt idx="55682">
                  <c:v>0.66007322916666666</c:v>
                </c:pt>
                <c:pt idx="55683">
                  <c:v>0.66007391203703702</c:v>
                </c:pt>
                <c:pt idx="55684">
                  <c:v>0.66007575231481475</c:v>
                </c:pt>
                <c:pt idx="55685">
                  <c:v>0.66007668981481482</c:v>
                </c:pt>
                <c:pt idx="55686">
                  <c:v>0.66007715277777779</c:v>
                </c:pt>
                <c:pt idx="55687">
                  <c:v>0.66007831018518526</c:v>
                </c:pt>
                <c:pt idx="55688">
                  <c:v>0.66007947916666665</c:v>
                </c:pt>
                <c:pt idx="55689">
                  <c:v>0.66008062499999998</c:v>
                </c:pt>
                <c:pt idx="55690">
                  <c:v>0.66008178240740745</c:v>
                </c:pt>
                <c:pt idx="55691">
                  <c:v>0.66008295138888895</c:v>
                </c:pt>
                <c:pt idx="55692">
                  <c:v>0.66008409722222228</c:v>
                </c:pt>
                <c:pt idx="55693">
                  <c:v>0.66008526620370367</c:v>
                </c:pt>
                <c:pt idx="55694">
                  <c:v>0.66008642361111103</c:v>
                </c:pt>
                <c:pt idx="55695">
                  <c:v>0.6600875810185185</c:v>
                </c:pt>
                <c:pt idx="55696">
                  <c:v>0.66008888888888895</c:v>
                </c:pt>
                <c:pt idx="55697">
                  <c:v>0.66009002314814813</c:v>
                </c:pt>
                <c:pt idx="55698">
                  <c:v>0.66009197916666662</c:v>
                </c:pt>
                <c:pt idx="55699">
                  <c:v>0.66009276620370372</c:v>
                </c:pt>
                <c:pt idx="55700">
                  <c:v>0.66009510416666661</c:v>
                </c:pt>
                <c:pt idx="55701">
                  <c:v>0.6600956018518519</c:v>
                </c:pt>
                <c:pt idx="55702">
                  <c:v>0.66009603009259255</c:v>
                </c:pt>
                <c:pt idx="55703">
                  <c:v>0.66009684027777771</c:v>
                </c:pt>
                <c:pt idx="55704">
                  <c:v>0.66009817129629633</c:v>
                </c:pt>
                <c:pt idx="55705">
                  <c:v>0.66009920138888889</c:v>
                </c:pt>
                <c:pt idx="55706">
                  <c:v>0.6601008796296296</c:v>
                </c:pt>
                <c:pt idx="55707">
                  <c:v>0.66010145833333334</c:v>
                </c:pt>
                <c:pt idx="55708">
                  <c:v>0.66010262731481484</c:v>
                </c:pt>
                <c:pt idx="55709">
                  <c:v>0.6601037847222222</c:v>
                </c:pt>
                <c:pt idx="55710">
                  <c:v>0.66010493055555552</c:v>
                </c:pt>
                <c:pt idx="55711">
                  <c:v>0.66010609953703703</c:v>
                </c:pt>
                <c:pt idx="55712">
                  <c:v>0.66010725694444439</c:v>
                </c:pt>
                <c:pt idx="55713">
                  <c:v>0.66010841435185186</c:v>
                </c:pt>
                <c:pt idx="55714">
                  <c:v>0.66010957175925922</c:v>
                </c:pt>
                <c:pt idx="55715">
                  <c:v>0.66011071759259254</c:v>
                </c:pt>
                <c:pt idx="55716">
                  <c:v>0.66011188657407405</c:v>
                </c:pt>
                <c:pt idx="55717">
                  <c:v>0.66011328703703709</c:v>
                </c:pt>
                <c:pt idx="55718">
                  <c:v>0.66011508101851846</c:v>
                </c:pt>
                <c:pt idx="55719">
                  <c:v>0.66011541666666673</c:v>
                </c:pt>
                <c:pt idx="55720">
                  <c:v>0.66011732638888887</c:v>
                </c:pt>
                <c:pt idx="55721">
                  <c:v>0.66011850694444441</c:v>
                </c:pt>
                <c:pt idx="55722">
                  <c:v>0.6601188194444445</c:v>
                </c:pt>
                <c:pt idx="55723">
                  <c:v>0.66012010416666667</c:v>
                </c:pt>
                <c:pt idx="55724">
                  <c:v>0.66012113425925922</c:v>
                </c:pt>
                <c:pt idx="55725">
                  <c:v>0.6601230555555555</c:v>
                </c:pt>
                <c:pt idx="55726">
                  <c:v>0.66012445601851844</c:v>
                </c:pt>
                <c:pt idx="55727">
                  <c:v>0.66012486111111113</c:v>
                </c:pt>
                <c:pt idx="55728">
                  <c:v>0.66012577546296292</c:v>
                </c:pt>
                <c:pt idx="55729">
                  <c:v>0.66012693287037039</c:v>
                </c:pt>
                <c:pt idx="55730">
                  <c:v>0.66012809027777786</c:v>
                </c:pt>
                <c:pt idx="55731">
                  <c:v>0.66012924768518522</c:v>
                </c:pt>
                <c:pt idx="55732">
                  <c:v>0.66013040509259258</c:v>
                </c:pt>
                <c:pt idx="55733">
                  <c:v>0.66013156249999994</c:v>
                </c:pt>
                <c:pt idx="55734">
                  <c:v>0.66013271990740741</c:v>
                </c:pt>
                <c:pt idx="55735">
                  <c:v>0.66013387731481488</c:v>
                </c:pt>
                <c:pt idx="55736">
                  <c:v>0.66013503472222224</c:v>
                </c:pt>
                <c:pt idx="55737">
                  <c:v>0.6601361921296296</c:v>
                </c:pt>
                <c:pt idx="55738">
                  <c:v>0.66013787037037031</c:v>
                </c:pt>
                <c:pt idx="55739">
                  <c:v>0.66013909722222219</c:v>
                </c:pt>
                <c:pt idx="55740">
                  <c:v>0.66014025462962966</c:v>
                </c:pt>
                <c:pt idx="55741">
                  <c:v>0.66014083333333329</c:v>
                </c:pt>
                <c:pt idx="55742">
                  <c:v>0.66014244212962969</c:v>
                </c:pt>
                <c:pt idx="55743">
                  <c:v>0.66014319444444447</c:v>
                </c:pt>
                <c:pt idx="55744">
                  <c:v>0.66014429398148144</c:v>
                </c:pt>
                <c:pt idx="55745">
                  <c:v>0.66014545138888892</c:v>
                </c:pt>
                <c:pt idx="55746">
                  <c:v>0.66014659722222224</c:v>
                </c:pt>
                <c:pt idx="55747">
                  <c:v>0.66014776620370375</c:v>
                </c:pt>
                <c:pt idx="55748">
                  <c:v>0.6601489236111111</c:v>
                </c:pt>
                <c:pt idx="55749">
                  <c:v>0.66015008101851846</c:v>
                </c:pt>
                <c:pt idx="55750">
                  <c:v>0.66015122685185179</c:v>
                </c:pt>
                <c:pt idx="55751">
                  <c:v>0.66015239583333329</c:v>
                </c:pt>
                <c:pt idx="55752">
                  <c:v>0.66015355324074076</c:v>
                </c:pt>
                <c:pt idx="55753">
                  <c:v>0.66015471064814812</c:v>
                </c:pt>
                <c:pt idx="55754">
                  <c:v>0.66015586805555548</c:v>
                </c:pt>
                <c:pt idx="55755">
                  <c:v>0.66015702546296295</c:v>
                </c:pt>
                <c:pt idx="55756">
                  <c:v>0.66015833333333329</c:v>
                </c:pt>
                <c:pt idx="55757">
                  <c:v>0.66015964120370363</c:v>
                </c:pt>
                <c:pt idx="55758">
                  <c:v>0.6601606712962963</c:v>
                </c:pt>
                <c:pt idx="55759">
                  <c:v>0.66016185185185183</c:v>
                </c:pt>
                <c:pt idx="55760">
                  <c:v>0.66016302083333334</c:v>
                </c:pt>
                <c:pt idx="55761">
                  <c:v>0.66016425925925926</c:v>
                </c:pt>
                <c:pt idx="55762">
                  <c:v>0.66016535879629623</c:v>
                </c:pt>
                <c:pt idx="55763">
                  <c:v>0.66016778935185194</c:v>
                </c:pt>
                <c:pt idx="55764">
                  <c:v>0.66016812499999999</c:v>
                </c:pt>
                <c:pt idx="55765">
                  <c:v>0.6601685995370371</c:v>
                </c:pt>
                <c:pt idx="55766">
                  <c:v>0.66016975694444446</c:v>
                </c:pt>
                <c:pt idx="55767">
                  <c:v>0.66017091435185182</c:v>
                </c:pt>
                <c:pt idx="55768">
                  <c:v>0.66017207175925929</c:v>
                </c:pt>
                <c:pt idx="55769">
                  <c:v>0.66017340277777781</c:v>
                </c:pt>
                <c:pt idx="55770">
                  <c:v>0.66017437499999998</c:v>
                </c:pt>
                <c:pt idx="55771">
                  <c:v>0.66017554398148148</c:v>
                </c:pt>
                <c:pt idx="55772">
                  <c:v>0.66017670138888884</c:v>
                </c:pt>
                <c:pt idx="55773">
                  <c:v>0.66017785879629631</c:v>
                </c:pt>
                <c:pt idx="55774">
                  <c:v>0.66017901620370367</c:v>
                </c:pt>
                <c:pt idx="55775">
                  <c:v>0.66018046296296296</c:v>
                </c:pt>
                <c:pt idx="55776">
                  <c:v>0.66018260416666674</c:v>
                </c:pt>
                <c:pt idx="55777">
                  <c:v>0.66018278935185182</c:v>
                </c:pt>
                <c:pt idx="55778">
                  <c:v>0.66018379629629631</c:v>
                </c:pt>
                <c:pt idx="55779">
                  <c:v>0.66018559027777779</c:v>
                </c:pt>
                <c:pt idx="55780">
                  <c:v>0.66018613425925932</c:v>
                </c:pt>
                <c:pt idx="55781">
                  <c:v>0.66018729166666668</c:v>
                </c:pt>
                <c:pt idx="55782">
                  <c:v>0.66018902777777777</c:v>
                </c:pt>
                <c:pt idx="55783">
                  <c:v>0.66018960648148151</c:v>
                </c:pt>
                <c:pt idx="55784">
                  <c:v>0.6601913425925926</c:v>
                </c:pt>
                <c:pt idx="55785">
                  <c:v>0.66019212962962959</c:v>
                </c:pt>
                <c:pt idx="55786">
                  <c:v>0.66019290509259265</c:v>
                </c:pt>
                <c:pt idx="55787">
                  <c:v>0.66019405092592598</c:v>
                </c:pt>
                <c:pt idx="55788">
                  <c:v>0.66019520833333334</c:v>
                </c:pt>
                <c:pt idx="55789">
                  <c:v>0.66019637731481473</c:v>
                </c:pt>
                <c:pt idx="55790">
                  <c:v>0.66019752314814817</c:v>
                </c:pt>
                <c:pt idx="55791">
                  <c:v>0.66019869212962967</c:v>
                </c:pt>
                <c:pt idx="55792">
                  <c:v>0.660199837962963</c:v>
                </c:pt>
                <c:pt idx="55793">
                  <c:v>0.66020100694444439</c:v>
                </c:pt>
                <c:pt idx="55794">
                  <c:v>0.66020216435185186</c:v>
                </c:pt>
                <c:pt idx="55795">
                  <c:v>0.66020332175925933</c:v>
                </c:pt>
                <c:pt idx="55796">
                  <c:v>0.66020570601851858</c:v>
                </c:pt>
                <c:pt idx="55797">
                  <c:v>0.66020679398148141</c:v>
                </c:pt>
                <c:pt idx="55798">
                  <c:v>0.66020709490740737</c:v>
                </c:pt>
                <c:pt idx="55799">
                  <c:v>0.66020812500000003</c:v>
                </c:pt>
                <c:pt idx="55800">
                  <c:v>0.66021038194444448</c:v>
                </c:pt>
                <c:pt idx="55801">
                  <c:v>0.66021166666666664</c:v>
                </c:pt>
                <c:pt idx="55802">
                  <c:v>0.66021277777777776</c:v>
                </c:pt>
                <c:pt idx="55803">
                  <c:v>0.6602144328703704</c:v>
                </c:pt>
                <c:pt idx="55804">
                  <c:v>0.6602151273148148</c:v>
                </c:pt>
                <c:pt idx="55805">
                  <c:v>0.66021622685185188</c:v>
                </c:pt>
                <c:pt idx="55806">
                  <c:v>0.66021739583333339</c:v>
                </c:pt>
                <c:pt idx="55807">
                  <c:v>0.6602185416666666</c:v>
                </c:pt>
                <c:pt idx="55808">
                  <c:v>0.66021969907407407</c:v>
                </c:pt>
                <c:pt idx="55809">
                  <c:v>0.66022085648148154</c:v>
                </c:pt>
                <c:pt idx="55810">
                  <c:v>0.6602220138888889</c:v>
                </c:pt>
                <c:pt idx="55811">
                  <c:v>0.66022318287037041</c:v>
                </c:pt>
                <c:pt idx="55812">
                  <c:v>0.66022432870370373</c:v>
                </c:pt>
                <c:pt idx="55813">
                  <c:v>0.66022549768518524</c:v>
                </c:pt>
                <c:pt idx="55814">
                  <c:v>0.66022664351851856</c:v>
                </c:pt>
                <c:pt idx="55815">
                  <c:v>0.66022965277777779</c:v>
                </c:pt>
                <c:pt idx="55816">
                  <c:v>0.66023017361111114</c:v>
                </c:pt>
                <c:pt idx="55817">
                  <c:v>0.66023041666666671</c:v>
                </c:pt>
                <c:pt idx="55818">
                  <c:v>0.66023215277777769</c:v>
                </c:pt>
                <c:pt idx="55819">
                  <c:v>0.66023313657407401</c:v>
                </c:pt>
                <c:pt idx="55820">
                  <c:v>0.66023377314814813</c:v>
                </c:pt>
                <c:pt idx="55821">
                  <c:v>0.66023509259259261</c:v>
                </c:pt>
                <c:pt idx="55822">
                  <c:v>0.66023665509259255</c:v>
                </c:pt>
                <c:pt idx="55823">
                  <c:v>0.66023723379629629</c:v>
                </c:pt>
                <c:pt idx="55824">
                  <c:v>0.66023844907407403</c:v>
                </c:pt>
                <c:pt idx="55825">
                  <c:v>0.66023959490740747</c:v>
                </c:pt>
                <c:pt idx="55826">
                  <c:v>0.66024054398148146</c:v>
                </c:pt>
                <c:pt idx="55827">
                  <c:v>0.66024170138888894</c:v>
                </c:pt>
                <c:pt idx="55828">
                  <c:v>0.66024285879629629</c:v>
                </c:pt>
                <c:pt idx="55829">
                  <c:v>0.66024399305555559</c:v>
                </c:pt>
                <c:pt idx="55830">
                  <c:v>0.66024517361111112</c:v>
                </c:pt>
                <c:pt idx="55831">
                  <c:v>0.6602463310185186</c:v>
                </c:pt>
                <c:pt idx="55832">
                  <c:v>0.66024747685185181</c:v>
                </c:pt>
                <c:pt idx="55833">
                  <c:v>0.66024863425925928</c:v>
                </c:pt>
                <c:pt idx="55834">
                  <c:v>0.66024979166666664</c:v>
                </c:pt>
                <c:pt idx="55835">
                  <c:v>0.66025094907407411</c:v>
                </c:pt>
                <c:pt idx="55836">
                  <c:v>0.66025211805555561</c:v>
                </c:pt>
                <c:pt idx="55837">
                  <c:v>0.6602533796296296</c:v>
                </c:pt>
                <c:pt idx="55838">
                  <c:v>0.66025465277777773</c:v>
                </c:pt>
                <c:pt idx="55839">
                  <c:v>0.6602559375</c:v>
                </c:pt>
                <c:pt idx="55840">
                  <c:v>0.66025714120370371</c:v>
                </c:pt>
                <c:pt idx="55841">
                  <c:v>0.66025847222222223</c:v>
                </c:pt>
                <c:pt idx="55842">
                  <c:v>0.66025952546296296</c:v>
                </c:pt>
                <c:pt idx="55843">
                  <c:v>0.66026085648148147</c:v>
                </c:pt>
                <c:pt idx="55844">
                  <c:v>0.66026172453703702</c:v>
                </c:pt>
                <c:pt idx="55845">
                  <c:v>0.66026252314814815</c:v>
                </c:pt>
                <c:pt idx="55846">
                  <c:v>0.66026368055555551</c:v>
                </c:pt>
                <c:pt idx="55847">
                  <c:v>0.66026483796296298</c:v>
                </c:pt>
                <c:pt idx="55848">
                  <c:v>0.66026599537037045</c:v>
                </c:pt>
                <c:pt idx="55849">
                  <c:v>0.66026715277777781</c:v>
                </c:pt>
                <c:pt idx="55850">
                  <c:v>0.66026831018518517</c:v>
                </c:pt>
                <c:pt idx="55851">
                  <c:v>0.66026946759259253</c:v>
                </c:pt>
                <c:pt idx="55852">
                  <c:v>0.660270625</c:v>
                </c:pt>
                <c:pt idx="55853">
                  <c:v>0.66027178240740747</c:v>
                </c:pt>
                <c:pt idx="55854">
                  <c:v>0.66027295138888886</c:v>
                </c:pt>
                <c:pt idx="55855">
                  <c:v>0.66027418981481489</c:v>
                </c:pt>
                <c:pt idx="55856">
                  <c:v>0.66027531249999993</c:v>
                </c:pt>
                <c:pt idx="55857">
                  <c:v>0.66027670138888883</c:v>
                </c:pt>
                <c:pt idx="55858">
                  <c:v>0.66027913194444443</c:v>
                </c:pt>
                <c:pt idx="55859">
                  <c:v>0.66027953703703701</c:v>
                </c:pt>
                <c:pt idx="55860">
                  <c:v>0.66027999999999998</c:v>
                </c:pt>
                <c:pt idx="55861">
                  <c:v>0.66028138888888888</c:v>
                </c:pt>
                <c:pt idx="55862">
                  <c:v>0.66028283564814816</c:v>
                </c:pt>
                <c:pt idx="55863">
                  <c:v>0.66028336805555554</c:v>
                </c:pt>
                <c:pt idx="55864">
                  <c:v>0.66028501157407404</c:v>
                </c:pt>
                <c:pt idx="55865">
                  <c:v>0.66028567129629634</c:v>
                </c:pt>
                <c:pt idx="55866">
                  <c:v>0.6602868287037037</c:v>
                </c:pt>
                <c:pt idx="55867">
                  <c:v>0.66028798611111106</c:v>
                </c:pt>
                <c:pt idx="55868">
                  <c:v>0.66028915509259256</c:v>
                </c:pt>
                <c:pt idx="55869">
                  <c:v>0.660290300925926</c:v>
                </c:pt>
                <c:pt idx="55870">
                  <c:v>0.66029145833333336</c:v>
                </c:pt>
                <c:pt idx="55871">
                  <c:v>0.66029261574074072</c:v>
                </c:pt>
                <c:pt idx="55872">
                  <c:v>0.66029377314814808</c:v>
                </c:pt>
                <c:pt idx="55873">
                  <c:v>0.66029493055555555</c:v>
                </c:pt>
                <c:pt idx="55874">
                  <c:v>0.66029608796296302</c:v>
                </c:pt>
                <c:pt idx="55875">
                  <c:v>0.66029748842592595</c:v>
                </c:pt>
                <c:pt idx="55876">
                  <c:v>0.66029866898148148</c:v>
                </c:pt>
                <c:pt idx="55877">
                  <c:v>0.66029988425925934</c:v>
                </c:pt>
                <c:pt idx="55878">
                  <c:v>0.66030084490740748</c:v>
                </c:pt>
                <c:pt idx="55879">
                  <c:v>0.66030245370370366</c:v>
                </c:pt>
                <c:pt idx="55880">
                  <c:v>0.6603042013888889</c:v>
                </c:pt>
                <c:pt idx="55881">
                  <c:v>0.66030471064814811</c:v>
                </c:pt>
                <c:pt idx="55882">
                  <c:v>0.66030561342592586</c:v>
                </c:pt>
                <c:pt idx="55883">
                  <c:v>0.66030760416666667</c:v>
                </c:pt>
                <c:pt idx="55884">
                  <c:v>0.66030770833333341</c:v>
                </c:pt>
                <c:pt idx="55885">
                  <c:v>0.66030883101851845</c:v>
                </c:pt>
                <c:pt idx="55886">
                  <c:v>0.66030997685185189</c:v>
                </c:pt>
                <c:pt idx="55887">
                  <c:v>0.66031114583333339</c:v>
                </c:pt>
                <c:pt idx="55888">
                  <c:v>0.66031229166666672</c:v>
                </c:pt>
                <c:pt idx="55889">
                  <c:v>0.66031346064814811</c:v>
                </c:pt>
                <c:pt idx="55890">
                  <c:v>0.66031461805555547</c:v>
                </c:pt>
                <c:pt idx="55891">
                  <c:v>0.66031577546296305</c:v>
                </c:pt>
                <c:pt idx="55892">
                  <c:v>0.66031693287037041</c:v>
                </c:pt>
                <c:pt idx="55893">
                  <c:v>0.66031807870370374</c:v>
                </c:pt>
                <c:pt idx="55894">
                  <c:v>0.66031930555555562</c:v>
                </c:pt>
                <c:pt idx="55895">
                  <c:v>0.66032115740740738</c:v>
                </c:pt>
                <c:pt idx="55896">
                  <c:v>0.66032156250000007</c:v>
                </c:pt>
                <c:pt idx="55897">
                  <c:v>0.66032396990740738</c:v>
                </c:pt>
                <c:pt idx="55898">
                  <c:v>0.66032513888888889</c:v>
                </c:pt>
                <c:pt idx="55899">
                  <c:v>0.66032633101851856</c:v>
                </c:pt>
                <c:pt idx="55900">
                  <c:v>0.66032762731481487</c:v>
                </c:pt>
                <c:pt idx="55901">
                  <c:v>0.66032872685185184</c:v>
                </c:pt>
                <c:pt idx="55902">
                  <c:v>0.66033034722222228</c:v>
                </c:pt>
                <c:pt idx="55903">
                  <c:v>0.66033156249999991</c:v>
                </c:pt>
                <c:pt idx="55904">
                  <c:v>0.66033208333333338</c:v>
                </c:pt>
                <c:pt idx="55905">
                  <c:v>0.66033325231481477</c:v>
                </c:pt>
                <c:pt idx="55906">
                  <c:v>0.66033440972222213</c:v>
                </c:pt>
                <c:pt idx="55907">
                  <c:v>0.66033556712962971</c:v>
                </c:pt>
                <c:pt idx="55908">
                  <c:v>0.66033671296296292</c:v>
                </c:pt>
                <c:pt idx="55909">
                  <c:v>0.66033788194444443</c:v>
                </c:pt>
                <c:pt idx="55910">
                  <c:v>0.66033902777777775</c:v>
                </c:pt>
                <c:pt idx="55911">
                  <c:v>0.66034018518518522</c:v>
                </c:pt>
                <c:pt idx="55912">
                  <c:v>0.66034134259259258</c:v>
                </c:pt>
                <c:pt idx="55913">
                  <c:v>0.66034251157407409</c:v>
                </c:pt>
                <c:pt idx="55914">
                  <c:v>0.66034421296296297</c:v>
                </c:pt>
                <c:pt idx="55915">
                  <c:v>0.66034528935185188</c:v>
                </c:pt>
                <c:pt idx="55916">
                  <c:v>0.66034597222222224</c:v>
                </c:pt>
                <c:pt idx="55917">
                  <c:v>0.66034781249999996</c:v>
                </c:pt>
                <c:pt idx="55918">
                  <c:v>0.66034909722222224</c:v>
                </c:pt>
                <c:pt idx="55919">
                  <c:v>0.66034945601851847</c:v>
                </c:pt>
                <c:pt idx="55920">
                  <c:v>0.66035103009259255</c:v>
                </c:pt>
                <c:pt idx="55921">
                  <c:v>0.66035199074074069</c:v>
                </c:pt>
                <c:pt idx="55922">
                  <c:v>0.66035292824074077</c:v>
                </c:pt>
                <c:pt idx="55923">
                  <c:v>0.66035408564814813</c:v>
                </c:pt>
                <c:pt idx="55924">
                  <c:v>0.66035523148148156</c:v>
                </c:pt>
                <c:pt idx="55925">
                  <c:v>0.66035638888888892</c:v>
                </c:pt>
                <c:pt idx="55926">
                  <c:v>0.66035754629629628</c:v>
                </c:pt>
                <c:pt idx="55927">
                  <c:v>0.66035870370370364</c:v>
                </c:pt>
                <c:pt idx="55928">
                  <c:v>0.66035987268518515</c:v>
                </c:pt>
                <c:pt idx="55929">
                  <c:v>0.66036101851851858</c:v>
                </c:pt>
                <c:pt idx="55930">
                  <c:v>0.66036217592592594</c:v>
                </c:pt>
                <c:pt idx="55931">
                  <c:v>0.6603633333333333</c:v>
                </c:pt>
                <c:pt idx="55932">
                  <c:v>0.66036450231481481</c:v>
                </c:pt>
                <c:pt idx="55933">
                  <c:v>0.66036644675925926</c:v>
                </c:pt>
                <c:pt idx="55934">
                  <c:v>0.66036843749999996</c:v>
                </c:pt>
                <c:pt idx="55935">
                  <c:v>0.66036935185185186</c:v>
                </c:pt>
                <c:pt idx="55936">
                  <c:v>0.6603710995370371</c:v>
                </c:pt>
                <c:pt idx="55937">
                  <c:v>0.66037190972222226</c:v>
                </c:pt>
                <c:pt idx="55938">
                  <c:v>0.66037331018518519</c:v>
                </c:pt>
                <c:pt idx="55939">
                  <c:v>0.66037422453703698</c:v>
                </c:pt>
                <c:pt idx="55940">
                  <c:v>0.66037502314814822</c:v>
                </c:pt>
                <c:pt idx="55941">
                  <c:v>0.66037671296296296</c:v>
                </c:pt>
                <c:pt idx="55942">
                  <c:v>0.66037738425925929</c:v>
                </c:pt>
                <c:pt idx="55943">
                  <c:v>0.66037843750000003</c:v>
                </c:pt>
                <c:pt idx="55944">
                  <c:v>0.66037959490740739</c:v>
                </c:pt>
                <c:pt idx="55945">
                  <c:v>0.66038075231481475</c:v>
                </c:pt>
                <c:pt idx="55946">
                  <c:v>0.66038190972222222</c:v>
                </c:pt>
                <c:pt idx="55947">
                  <c:v>0.66038306712962969</c:v>
                </c:pt>
                <c:pt idx="55948">
                  <c:v>0.66038422453703705</c:v>
                </c:pt>
                <c:pt idx="55949">
                  <c:v>0.66038539351851855</c:v>
                </c:pt>
                <c:pt idx="55950">
                  <c:v>0.66038653935185176</c:v>
                </c:pt>
                <c:pt idx="55951">
                  <c:v>0.66038770833333338</c:v>
                </c:pt>
                <c:pt idx="55952">
                  <c:v>0.66038885416666671</c:v>
                </c:pt>
                <c:pt idx="55953">
                  <c:v>0.66039091435185182</c:v>
                </c:pt>
                <c:pt idx="55954">
                  <c:v>0.66039122685185192</c:v>
                </c:pt>
                <c:pt idx="55955">
                  <c:v>0.66039412037037037</c:v>
                </c:pt>
                <c:pt idx="55956">
                  <c:v>0.66039503472222227</c:v>
                </c:pt>
                <c:pt idx="55957">
                  <c:v>0.66039738425925931</c:v>
                </c:pt>
                <c:pt idx="55958">
                  <c:v>0.66039847222222225</c:v>
                </c:pt>
                <c:pt idx="55959">
                  <c:v>0.66039961805555558</c:v>
                </c:pt>
                <c:pt idx="55960">
                  <c:v>0.66040071759259267</c:v>
                </c:pt>
                <c:pt idx="55961">
                  <c:v>0.66040187500000003</c:v>
                </c:pt>
                <c:pt idx="55962">
                  <c:v>0.66040304398148142</c:v>
                </c:pt>
                <c:pt idx="55963">
                  <c:v>0.66040420138888889</c:v>
                </c:pt>
                <c:pt idx="55964">
                  <c:v>0.66040535879629636</c:v>
                </c:pt>
                <c:pt idx="55965">
                  <c:v>0.66040650462962969</c:v>
                </c:pt>
                <c:pt idx="55966">
                  <c:v>0.66040766203703705</c:v>
                </c:pt>
                <c:pt idx="55967">
                  <c:v>0.66040881944444441</c:v>
                </c:pt>
                <c:pt idx="55968">
                  <c:v>0.66040997685185188</c:v>
                </c:pt>
                <c:pt idx="55969">
                  <c:v>0.66041113425925924</c:v>
                </c:pt>
                <c:pt idx="55970">
                  <c:v>0.6604129861111111</c:v>
                </c:pt>
                <c:pt idx="55971">
                  <c:v>0.66041499999999997</c:v>
                </c:pt>
                <c:pt idx="55972">
                  <c:v>0.66041626157407407</c:v>
                </c:pt>
                <c:pt idx="55973">
                  <c:v>0.66041815972222229</c:v>
                </c:pt>
                <c:pt idx="55974">
                  <c:v>0.66041834490740736</c:v>
                </c:pt>
                <c:pt idx="55975">
                  <c:v>0.66041997685185183</c:v>
                </c:pt>
                <c:pt idx="55976">
                  <c:v>0.66042141203703708</c:v>
                </c:pt>
                <c:pt idx="55977">
                  <c:v>0.66042224537037042</c:v>
                </c:pt>
                <c:pt idx="55978">
                  <c:v>0.66042361111111114</c:v>
                </c:pt>
                <c:pt idx="55979">
                  <c:v>0.66042410879629621</c:v>
                </c:pt>
                <c:pt idx="55980">
                  <c:v>0.66042601851851845</c:v>
                </c:pt>
                <c:pt idx="55981">
                  <c:v>0.66042666666666672</c:v>
                </c:pt>
                <c:pt idx="55982">
                  <c:v>0.66042756944444447</c:v>
                </c:pt>
                <c:pt idx="55983">
                  <c:v>0.6604287152777778</c:v>
                </c:pt>
                <c:pt idx="55984">
                  <c:v>0.66042987268518527</c:v>
                </c:pt>
                <c:pt idx="55985">
                  <c:v>0.66043103009259263</c:v>
                </c:pt>
                <c:pt idx="55986">
                  <c:v>0.66043221064814817</c:v>
                </c:pt>
                <c:pt idx="55987">
                  <c:v>0.66043334490740735</c:v>
                </c:pt>
                <c:pt idx="55988">
                  <c:v>0.66043450231481482</c:v>
                </c:pt>
                <c:pt idx="55989">
                  <c:v>0.66043565972222229</c:v>
                </c:pt>
                <c:pt idx="55990">
                  <c:v>0.66043682870370368</c:v>
                </c:pt>
                <c:pt idx="55991">
                  <c:v>0.66043798611111104</c:v>
                </c:pt>
                <c:pt idx="55992">
                  <c:v>0.66043915509259254</c:v>
                </c:pt>
                <c:pt idx="55993">
                  <c:v>0.66044103009259258</c:v>
                </c:pt>
                <c:pt idx="55994">
                  <c:v>0.6604421412037037</c:v>
                </c:pt>
                <c:pt idx="55995">
                  <c:v>0.6604426157407407</c:v>
                </c:pt>
                <c:pt idx="55996">
                  <c:v>0.66044414351851854</c:v>
                </c:pt>
                <c:pt idx="55997">
                  <c:v>0.66044510416666669</c:v>
                </c:pt>
                <c:pt idx="55998">
                  <c:v>0.66044637731481481</c:v>
                </c:pt>
                <c:pt idx="55999">
                  <c:v>0.66044789351851851</c:v>
                </c:pt>
                <c:pt idx="56000">
                  <c:v>0.66044839120370369</c:v>
                </c:pt>
                <c:pt idx="56001">
                  <c:v>0.66044954861111116</c:v>
                </c:pt>
                <c:pt idx="56002">
                  <c:v>0.66045070601851852</c:v>
                </c:pt>
                <c:pt idx="56003">
                  <c:v>0.66045186342592588</c:v>
                </c:pt>
                <c:pt idx="56004">
                  <c:v>0.66045303240740738</c:v>
                </c:pt>
                <c:pt idx="56005">
                  <c:v>0.66045417824074071</c:v>
                </c:pt>
                <c:pt idx="56006">
                  <c:v>0.66045533564814818</c:v>
                </c:pt>
                <c:pt idx="56007">
                  <c:v>0.66045649305555554</c:v>
                </c:pt>
                <c:pt idx="56008">
                  <c:v>0.6604576504629629</c:v>
                </c:pt>
                <c:pt idx="56009">
                  <c:v>0.66045880787037037</c:v>
                </c:pt>
                <c:pt idx="56010">
                  <c:v>0.66045997685185187</c:v>
                </c:pt>
                <c:pt idx="56011">
                  <c:v>0.66046120370370365</c:v>
                </c:pt>
                <c:pt idx="56012">
                  <c:v>0.66046303240740745</c:v>
                </c:pt>
                <c:pt idx="56013">
                  <c:v>0.66046346064814809</c:v>
                </c:pt>
                <c:pt idx="56014">
                  <c:v>0.6604646296296296</c:v>
                </c:pt>
                <c:pt idx="56015">
                  <c:v>0.66046664351851847</c:v>
                </c:pt>
                <c:pt idx="56016">
                  <c:v>0.66046702546296299</c:v>
                </c:pt>
                <c:pt idx="56017">
                  <c:v>0.66046907407407407</c:v>
                </c:pt>
                <c:pt idx="56018">
                  <c:v>0.66047062499999998</c:v>
                </c:pt>
                <c:pt idx="56019">
                  <c:v>0.66047160879629629</c:v>
                </c:pt>
                <c:pt idx="56020">
                  <c:v>0.66047276620370376</c:v>
                </c:pt>
                <c:pt idx="56021">
                  <c:v>0.66047393518518516</c:v>
                </c:pt>
                <c:pt idx="56022">
                  <c:v>0.66047508101851848</c:v>
                </c:pt>
                <c:pt idx="56023">
                  <c:v>0.66047624999999999</c:v>
                </c:pt>
                <c:pt idx="56024">
                  <c:v>0.66047740740740746</c:v>
                </c:pt>
                <c:pt idx="56025">
                  <c:v>0.66047855324074078</c:v>
                </c:pt>
                <c:pt idx="56026">
                  <c:v>0.66047972222222218</c:v>
                </c:pt>
                <c:pt idx="56027">
                  <c:v>0.6604808680555555</c:v>
                </c:pt>
                <c:pt idx="56028">
                  <c:v>0.66048203703703701</c:v>
                </c:pt>
                <c:pt idx="56029">
                  <c:v>0.6604834259259259</c:v>
                </c:pt>
                <c:pt idx="56030">
                  <c:v>0.66048542824074075</c:v>
                </c:pt>
                <c:pt idx="56031">
                  <c:v>0.66048586805555554</c:v>
                </c:pt>
                <c:pt idx="56032">
                  <c:v>0.66048696759259262</c:v>
                </c:pt>
                <c:pt idx="56033">
                  <c:v>0.66048829861111114</c:v>
                </c:pt>
                <c:pt idx="56034">
                  <c:v>0.66048914351851851</c:v>
                </c:pt>
                <c:pt idx="56035">
                  <c:v>0.66049037037037039</c:v>
                </c:pt>
                <c:pt idx="56036">
                  <c:v>0.66049151620370372</c:v>
                </c:pt>
                <c:pt idx="56037">
                  <c:v>0.66049326388888896</c:v>
                </c:pt>
                <c:pt idx="56038">
                  <c:v>0.66049414351851854</c:v>
                </c:pt>
                <c:pt idx="56039">
                  <c:v>0.66049487268518514</c:v>
                </c:pt>
                <c:pt idx="56040">
                  <c:v>0.66049591435185184</c:v>
                </c:pt>
                <c:pt idx="56041">
                  <c:v>0.66049708333333335</c:v>
                </c:pt>
                <c:pt idx="56042">
                  <c:v>0.66049822916666667</c:v>
                </c:pt>
                <c:pt idx="56043">
                  <c:v>0.66049939814814818</c:v>
                </c:pt>
                <c:pt idx="56044">
                  <c:v>0.6605005439814815</c:v>
                </c:pt>
                <c:pt idx="56045">
                  <c:v>0.66050171296296289</c:v>
                </c:pt>
                <c:pt idx="56046">
                  <c:v>0.66050285879629633</c:v>
                </c:pt>
                <c:pt idx="56047">
                  <c:v>0.66050401620370369</c:v>
                </c:pt>
                <c:pt idx="56048">
                  <c:v>0.66050517361111105</c:v>
                </c:pt>
                <c:pt idx="56049">
                  <c:v>0.66050668981481475</c:v>
                </c:pt>
                <c:pt idx="56050">
                  <c:v>0.66050771990740742</c:v>
                </c:pt>
                <c:pt idx="56051">
                  <c:v>0.66050865740740738</c:v>
                </c:pt>
                <c:pt idx="56052">
                  <c:v>0.66051079861111117</c:v>
                </c:pt>
                <c:pt idx="56053">
                  <c:v>0.66051124999999999</c:v>
                </c:pt>
                <c:pt idx="56054">
                  <c:v>0.6605122916666667</c:v>
                </c:pt>
                <c:pt idx="56055">
                  <c:v>0.66051337962962964</c:v>
                </c:pt>
                <c:pt idx="56056">
                  <c:v>0.66051460648148153</c:v>
                </c:pt>
                <c:pt idx="56057">
                  <c:v>0.66051626157407406</c:v>
                </c:pt>
                <c:pt idx="56058">
                  <c:v>0.66051697916666663</c:v>
                </c:pt>
                <c:pt idx="56059">
                  <c:v>0.6605179166666667</c:v>
                </c:pt>
                <c:pt idx="56060">
                  <c:v>0.66051907407407406</c:v>
                </c:pt>
                <c:pt idx="56061">
                  <c:v>0.66052023148148142</c:v>
                </c:pt>
                <c:pt idx="56062">
                  <c:v>0.66052143518518525</c:v>
                </c:pt>
                <c:pt idx="56063">
                  <c:v>0.66052254629629625</c:v>
                </c:pt>
                <c:pt idx="56064">
                  <c:v>0.66052370370370372</c:v>
                </c:pt>
                <c:pt idx="56065">
                  <c:v>0.66052484953703705</c:v>
                </c:pt>
                <c:pt idx="56066">
                  <c:v>0.66052601851851844</c:v>
                </c:pt>
                <c:pt idx="56067">
                  <c:v>0.66052717592592591</c:v>
                </c:pt>
                <c:pt idx="56068">
                  <c:v>0.66052833333333338</c:v>
                </c:pt>
                <c:pt idx="56069">
                  <c:v>0.66052949074074074</c:v>
                </c:pt>
                <c:pt idx="56070">
                  <c:v>0.66053157407407403</c:v>
                </c:pt>
                <c:pt idx="56071">
                  <c:v>0.66053278935185189</c:v>
                </c:pt>
                <c:pt idx="56072">
                  <c:v>0.66053293981481487</c:v>
                </c:pt>
                <c:pt idx="56073">
                  <c:v>0.66053429398148145</c:v>
                </c:pt>
                <c:pt idx="56074">
                  <c:v>0.66053608796296293</c:v>
                </c:pt>
                <c:pt idx="56075">
                  <c:v>0.6605364583333333</c:v>
                </c:pt>
                <c:pt idx="56076">
                  <c:v>0.66053817129629633</c:v>
                </c:pt>
                <c:pt idx="56077">
                  <c:v>0.66053891203703696</c:v>
                </c:pt>
                <c:pt idx="56078">
                  <c:v>0.66053990740740742</c:v>
                </c:pt>
                <c:pt idx="56079">
                  <c:v>0.66054106481481478</c:v>
                </c:pt>
                <c:pt idx="56080">
                  <c:v>0.66054221064814822</c:v>
                </c:pt>
                <c:pt idx="56081">
                  <c:v>0.66054336805555558</c:v>
                </c:pt>
                <c:pt idx="56082">
                  <c:v>0.66054452546296294</c:v>
                </c:pt>
                <c:pt idx="56083">
                  <c:v>0.6605456828703703</c:v>
                </c:pt>
                <c:pt idx="56084">
                  <c:v>0.6605468518518518</c:v>
                </c:pt>
                <c:pt idx="56085">
                  <c:v>0.66054799768518524</c:v>
                </c:pt>
                <c:pt idx="56086">
                  <c:v>0.66054916666666663</c:v>
                </c:pt>
                <c:pt idx="56087">
                  <c:v>0.66055031249999996</c:v>
                </c:pt>
                <c:pt idx="56088">
                  <c:v>0.66055153935185185</c:v>
                </c:pt>
                <c:pt idx="56089">
                  <c:v>0.66055268518518517</c:v>
                </c:pt>
                <c:pt idx="56090">
                  <c:v>0.66055577546296296</c:v>
                </c:pt>
                <c:pt idx="56091">
                  <c:v>0.66055631944444448</c:v>
                </c:pt>
                <c:pt idx="56092">
                  <c:v>0.66055802083333337</c:v>
                </c:pt>
                <c:pt idx="56093">
                  <c:v>0.66055939814814812</c:v>
                </c:pt>
                <c:pt idx="56094">
                  <c:v>0.66056017361111108</c:v>
                </c:pt>
                <c:pt idx="56095">
                  <c:v>0.660561412037037</c:v>
                </c:pt>
                <c:pt idx="56096">
                  <c:v>0.66056287037037031</c:v>
                </c:pt>
                <c:pt idx="56097">
                  <c:v>0.66056322916666665</c:v>
                </c:pt>
                <c:pt idx="56098">
                  <c:v>0.66056438657407401</c:v>
                </c:pt>
                <c:pt idx="56099">
                  <c:v>0.66056554398148148</c:v>
                </c:pt>
                <c:pt idx="56100">
                  <c:v>0.66056670138888895</c:v>
                </c:pt>
                <c:pt idx="56101">
                  <c:v>0.66056785879629631</c:v>
                </c:pt>
                <c:pt idx="56102">
                  <c:v>0.66056901620370367</c:v>
                </c:pt>
                <c:pt idx="56103">
                  <c:v>0.66057017361111114</c:v>
                </c:pt>
                <c:pt idx="56104">
                  <c:v>0.6605713310185185</c:v>
                </c:pt>
                <c:pt idx="56105">
                  <c:v>0.66057248842592597</c:v>
                </c:pt>
                <c:pt idx="56106">
                  <c:v>0.66057364583333333</c:v>
                </c:pt>
                <c:pt idx="56107">
                  <c:v>0.66057491898148146</c:v>
                </c:pt>
                <c:pt idx="56108">
                  <c:v>0.66057723379629629</c:v>
                </c:pt>
                <c:pt idx="56109">
                  <c:v>0.6605781828703704</c:v>
                </c:pt>
                <c:pt idx="56110">
                  <c:v>0.66057850694444442</c:v>
                </c:pt>
                <c:pt idx="56111">
                  <c:v>0.66057978009259255</c:v>
                </c:pt>
                <c:pt idx="56112">
                  <c:v>0.6605814699074074</c:v>
                </c:pt>
                <c:pt idx="56113">
                  <c:v>0.66058196759259258</c:v>
                </c:pt>
                <c:pt idx="56114">
                  <c:v>0.66058383101851847</c:v>
                </c:pt>
                <c:pt idx="56115">
                  <c:v>0.66058405092592587</c:v>
                </c:pt>
                <c:pt idx="56116">
                  <c:v>0.66058521990740748</c:v>
                </c:pt>
                <c:pt idx="56117">
                  <c:v>0.66058637731481484</c:v>
                </c:pt>
                <c:pt idx="56118">
                  <c:v>0.6605875347222222</c:v>
                </c:pt>
                <c:pt idx="56119">
                  <c:v>0.66058869212962956</c:v>
                </c:pt>
                <c:pt idx="56120">
                  <c:v>0.66058986111111107</c:v>
                </c:pt>
                <c:pt idx="56121">
                  <c:v>0.6605910069444445</c:v>
                </c:pt>
                <c:pt idx="56122">
                  <c:v>0.66059215277777772</c:v>
                </c:pt>
                <c:pt idx="56123">
                  <c:v>0.66059332175925922</c:v>
                </c:pt>
                <c:pt idx="56124">
                  <c:v>0.66059447916666669</c:v>
                </c:pt>
                <c:pt idx="56125">
                  <c:v>0.66059570601851847</c:v>
                </c:pt>
                <c:pt idx="56126">
                  <c:v>0.66059795138888888</c:v>
                </c:pt>
                <c:pt idx="56127">
                  <c:v>0.66059920138888895</c:v>
                </c:pt>
                <c:pt idx="56128">
                  <c:v>0.66059944444444441</c:v>
                </c:pt>
                <c:pt idx="56129">
                  <c:v>0.66060130787037041</c:v>
                </c:pt>
                <c:pt idx="56130">
                  <c:v>0.6606029166666666</c:v>
                </c:pt>
                <c:pt idx="56131">
                  <c:v>0.66060420138888887</c:v>
                </c:pt>
                <c:pt idx="56132">
                  <c:v>0.6606060416666667</c:v>
                </c:pt>
                <c:pt idx="56133">
                  <c:v>0.66060620370370371</c:v>
                </c:pt>
                <c:pt idx="56134">
                  <c:v>0.66060723379629627</c:v>
                </c:pt>
                <c:pt idx="56135">
                  <c:v>0.66060837962962959</c:v>
                </c:pt>
                <c:pt idx="56136">
                  <c:v>0.6606095486111111</c:v>
                </c:pt>
                <c:pt idx="56137">
                  <c:v>0.66061070601851846</c:v>
                </c:pt>
                <c:pt idx="56138">
                  <c:v>0.66061186342592593</c:v>
                </c:pt>
                <c:pt idx="56139">
                  <c:v>0.66061302083333329</c:v>
                </c:pt>
                <c:pt idx="56140">
                  <c:v>0.66061417824074076</c:v>
                </c:pt>
                <c:pt idx="56141">
                  <c:v>0.66061533564814812</c:v>
                </c:pt>
                <c:pt idx="56142">
                  <c:v>0.66061649305555559</c:v>
                </c:pt>
                <c:pt idx="56143">
                  <c:v>0.66061765046296295</c:v>
                </c:pt>
                <c:pt idx="56144">
                  <c:v>0.66061918981481482</c:v>
                </c:pt>
                <c:pt idx="56145">
                  <c:v>0.66062069444444438</c:v>
                </c:pt>
                <c:pt idx="56146">
                  <c:v>0.66062223379629625</c:v>
                </c:pt>
                <c:pt idx="56147">
                  <c:v>0.6606223726851852</c:v>
                </c:pt>
                <c:pt idx="56148">
                  <c:v>0.66062445601851849</c:v>
                </c:pt>
                <c:pt idx="56149">
                  <c:v>0.66062568287037038</c:v>
                </c:pt>
                <c:pt idx="56150">
                  <c:v>0.66062589120370363</c:v>
                </c:pt>
                <c:pt idx="56151">
                  <c:v>0.66062697916666668</c:v>
                </c:pt>
                <c:pt idx="56152">
                  <c:v>0.66062937499999996</c:v>
                </c:pt>
                <c:pt idx="56153">
                  <c:v>0.66062976851851851</c:v>
                </c:pt>
                <c:pt idx="56154">
                  <c:v>0.66063037037037042</c:v>
                </c:pt>
                <c:pt idx="56155">
                  <c:v>0.66063152777777778</c:v>
                </c:pt>
                <c:pt idx="56156">
                  <c:v>0.66063269675925929</c:v>
                </c:pt>
                <c:pt idx="56157">
                  <c:v>0.66063385416666665</c:v>
                </c:pt>
                <c:pt idx="56158">
                  <c:v>0.660635011574074</c:v>
                </c:pt>
                <c:pt idx="56159">
                  <c:v>0.66063616898148148</c:v>
                </c:pt>
                <c:pt idx="56160">
                  <c:v>0.66063732638888895</c:v>
                </c:pt>
                <c:pt idx="56161">
                  <c:v>0.66063848379629631</c:v>
                </c:pt>
                <c:pt idx="56162">
                  <c:v>0.66063964120370366</c:v>
                </c:pt>
                <c:pt idx="56163">
                  <c:v>0.66064079861111114</c:v>
                </c:pt>
                <c:pt idx="56164">
                  <c:v>0.66064206018518523</c:v>
                </c:pt>
                <c:pt idx="56165">
                  <c:v>0.66064370370370373</c:v>
                </c:pt>
                <c:pt idx="56166">
                  <c:v>0.66064483796296292</c:v>
                </c:pt>
                <c:pt idx="56167">
                  <c:v>0.66064586805555559</c:v>
                </c:pt>
                <c:pt idx="56168">
                  <c:v>0.66064725694444448</c:v>
                </c:pt>
                <c:pt idx="56169">
                  <c:v>0.66064777777777783</c:v>
                </c:pt>
                <c:pt idx="56170">
                  <c:v>0.66064991898148151</c:v>
                </c:pt>
                <c:pt idx="56171">
                  <c:v>0.66065120370370378</c:v>
                </c:pt>
                <c:pt idx="56172">
                  <c:v>0.66065136574074068</c:v>
                </c:pt>
                <c:pt idx="56173">
                  <c:v>0.66065237268518517</c:v>
                </c:pt>
                <c:pt idx="56174">
                  <c:v>0.66065353009259253</c:v>
                </c:pt>
                <c:pt idx="56175">
                  <c:v>0.6606546875</c:v>
                </c:pt>
                <c:pt idx="56176">
                  <c:v>0.66065583333333333</c:v>
                </c:pt>
                <c:pt idx="56177">
                  <c:v>0.66065700231481483</c:v>
                </c:pt>
                <c:pt idx="56178">
                  <c:v>0.66065814814814816</c:v>
                </c:pt>
                <c:pt idx="56179">
                  <c:v>0.66065931712962955</c:v>
                </c:pt>
                <c:pt idx="56180">
                  <c:v>0.66066046296296299</c:v>
                </c:pt>
                <c:pt idx="56181">
                  <c:v>0.66066163194444449</c:v>
                </c:pt>
                <c:pt idx="56182">
                  <c:v>0.66066278935185185</c:v>
                </c:pt>
                <c:pt idx="56183">
                  <c:v>0.66066440972222218</c:v>
                </c:pt>
                <c:pt idx="56184">
                  <c:v>0.66066548611111109</c:v>
                </c:pt>
                <c:pt idx="56185">
                  <c:v>0.66066628472222222</c:v>
                </c:pt>
                <c:pt idx="56186">
                  <c:v>0.66066843749999993</c:v>
                </c:pt>
                <c:pt idx="56187">
                  <c:v>0.66066890046296289</c:v>
                </c:pt>
                <c:pt idx="56188">
                  <c:v>0.66067086805555564</c:v>
                </c:pt>
                <c:pt idx="56189">
                  <c:v>0.6606716782407408</c:v>
                </c:pt>
                <c:pt idx="56190">
                  <c:v>0.66067209490740741</c:v>
                </c:pt>
                <c:pt idx="56191">
                  <c:v>0.66067437500000004</c:v>
                </c:pt>
                <c:pt idx="56192">
                  <c:v>0.66067538194444453</c:v>
                </c:pt>
                <c:pt idx="56193">
                  <c:v>0.66067550925925933</c:v>
                </c:pt>
                <c:pt idx="56194">
                  <c:v>0.66067666666666669</c:v>
                </c:pt>
                <c:pt idx="56195">
                  <c:v>0.66067783564814819</c:v>
                </c:pt>
                <c:pt idx="56196">
                  <c:v>0.66067899305555555</c:v>
                </c:pt>
                <c:pt idx="56197">
                  <c:v>0.66068013888888888</c:v>
                </c:pt>
                <c:pt idx="56198">
                  <c:v>0.66068130787037038</c:v>
                </c:pt>
                <c:pt idx="56199">
                  <c:v>0.66068245370370371</c:v>
                </c:pt>
                <c:pt idx="56200">
                  <c:v>0.66068361111111107</c:v>
                </c:pt>
                <c:pt idx="56201">
                  <c:v>0.66068478009259257</c:v>
                </c:pt>
                <c:pt idx="56202">
                  <c:v>0.66068593750000004</c:v>
                </c:pt>
                <c:pt idx="56203">
                  <c:v>0.66068718749999999</c:v>
                </c:pt>
                <c:pt idx="56204">
                  <c:v>0.66068837962962967</c:v>
                </c:pt>
                <c:pt idx="56205">
                  <c:v>0.66069008101851856</c:v>
                </c:pt>
                <c:pt idx="56206">
                  <c:v>0.66069067129629633</c:v>
                </c:pt>
                <c:pt idx="56207">
                  <c:v>0.66069175925925927</c:v>
                </c:pt>
                <c:pt idx="56208">
                  <c:v>0.66069396990740747</c:v>
                </c:pt>
                <c:pt idx="56209">
                  <c:v>0.66069425925925918</c:v>
                </c:pt>
                <c:pt idx="56210">
                  <c:v>0.66069535879629626</c:v>
                </c:pt>
                <c:pt idx="56211">
                  <c:v>0.6606989699074074</c:v>
                </c:pt>
                <c:pt idx="56212">
                  <c:v>0.6606990972222222</c:v>
                </c:pt>
                <c:pt idx="56213">
                  <c:v>0.66070021990740746</c:v>
                </c:pt>
                <c:pt idx="56214">
                  <c:v>0.66070138888888885</c:v>
                </c:pt>
                <c:pt idx="56215">
                  <c:v>0.66070254629629621</c:v>
                </c:pt>
                <c:pt idx="56216">
                  <c:v>0.66070370370370368</c:v>
                </c:pt>
                <c:pt idx="56217">
                  <c:v>0.66070486111111115</c:v>
                </c:pt>
                <c:pt idx="56218">
                  <c:v>0.66070600694444448</c:v>
                </c:pt>
                <c:pt idx="56219">
                  <c:v>0.66070717592592587</c:v>
                </c:pt>
                <c:pt idx="56220">
                  <c:v>0.66070833333333334</c:v>
                </c:pt>
                <c:pt idx="56221">
                  <c:v>0.66070947916666667</c:v>
                </c:pt>
                <c:pt idx="56222">
                  <c:v>0.66071064814814817</c:v>
                </c:pt>
                <c:pt idx="56223">
                  <c:v>0.66071249999999992</c:v>
                </c:pt>
                <c:pt idx="56224">
                  <c:v>0.66071467592592592</c:v>
                </c:pt>
                <c:pt idx="56225">
                  <c:v>0.66071497685185188</c:v>
                </c:pt>
                <c:pt idx="56226">
                  <c:v>0.66071543981481484</c:v>
                </c:pt>
                <c:pt idx="56227">
                  <c:v>0.66071711805555555</c:v>
                </c:pt>
                <c:pt idx="56228">
                  <c:v>0.66071804398148148</c:v>
                </c:pt>
                <c:pt idx="56229">
                  <c:v>0.66071895833333338</c:v>
                </c:pt>
                <c:pt idx="56230">
                  <c:v>0.66072052083333332</c:v>
                </c:pt>
                <c:pt idx="56231">
                  <c:v>0.66072115740740733</c:v>
                </c:pt>
                <c:pt idx="56232">
                  <c:v>0.66072283564814815</c:v>
                </c:pt>
                <c:pt idx="56233">
                  <c:v>0.66072336805555565</c:v>
                </c:pt>
                <c:pt idx="56234">
                  <c:v>0.66072453703703704</c:v>
                </c:pt>
                <c:pt idx="56235">
                  <c:v>0.66072568287037037</c:v>
                </c:pt>
                <c:pt idx="56236">
                  <c:v>0.66072685185185187</c:v>
                </c:pt>
                <c:pt idx="56237">
                  <c:v>0.66072800925925923</c:v>
                </c:pt>
                <c:pt idx="56238">
                  <c:v>0.66072915509259267</c:v>
                </c:pt>
                <c:pt idx="56239">
                  <c:v>0.66073032407407406</c:v>
                </c:pt>
                <c:pt idx="56240">
                  <c:v>0.66073148148148142</c:v>
                </c:pt>
                <c:pt idx="56241">
                  <c:v>0.66073263888888889</c:v>
                </c:pt>
                <c:pt idx="56242">
                  <c:v>0.66073379629629636</c:v>
                </c:pt>
                <c:pt idx="56243">
                  <c:v>0.66073521990740747</c:v>
                </c:pt>
                <c:pt idx="56244">
                  <c:v>0.6607364351851851</c:v>
                </c:pt>
                <c:pt idx="56245">
                  <c:v>0.66073739583333335</c:v>
                </c:pt>
                <c:pt idx="56246">
                  <c:v>0.66073890046296302</c:v>
                </c:pt>
                <c:pt idx="56247">
                  <c:v>0.66074002314814817</c:v>
                </c:pt>
                <c:pt idx="56248">
                  <c:v>0.66074228009259262</c:v>
                </c:pt>
                <c:pt idx="56249">
                  <c:v>0.66074239583333327</c:v>
                </c:pt>
                <c:pt idx="56250">
                  <c:v>0.66074349537037036</c:v>
                </c:pt>
                <c:pt idx="56251">
                  <c:v>0.66074453703703706</c:v>
                </c:pt>
                <c:pt idx="56252">
                  <c:v>0.6607453703703704</c:v>
                </c:pt>
                <c:pt idx="56253">
                  <c:v>0.66074652777777776</c:v>
                </c:pt>
                <c:pt idx="56254">
                  <c:v>0.66074767361111109</c:v>
                </c:pt>
                <c:pt idx="56255">
                  <c:v>0.66074884259259259</c:v>
                </c:pt>
                <c:pt idx="56256">
                  <c:v>0.66074998842592592</c:v>
                </c:pt>
                <c:pt idx="56257">
                  <c:v>0.66075114583333328</c:v>
                </c:pt>
                <c:pt idx="56258">
                  <c:v>0.66075231481481478</c:v>
                </c:pt>
                <c:pt idx="56259">
                  <c:v>0.66075347222222225</c:v>
                </c:pt>
                <c:pt idx="56260">
                  <c:v>0.66075462962962961</c:v>
                </c:pt>
                <c:pt idx="56261">
                  <c:v>0.66075577546296294</c:v>
                </c:pt>
                <c:pt idx="56262">
                  <c:v>0.66075699074074079</c:v>
                </c:pt>
                <c:pt idx="56263">
                  <c:v>0.6607597106481482</c:v>
                </c:pt>
                <c:pt idx="56264">
                  <c:v>0.66076085648148142</c:v>
                </c:pt>
                <c:pt idx="56265">
                  <c:v>0.66076269675925925</c:v>
                </c:pt>
                <c:pt idx="56266">
                  <c:v>0.6607652083333333</c:v>
                </c:pt>
                <c:pt idx="56267">
                  <c:v>0.66076555555555561</c:v>
                </c:pt>
                <c:pt idx="56268">
                  <c:v>0.66076774305555552</c:v>
                </c:pt>
                <c:pt idx="56269">
                  <c:v>0.6607690277777778</c:v>
                </c:pt>
                <c:pt idx="56270">
                  <c:v>0.66076917824074077</c:v>
                </c:pt>
                <c:pt idx="56271">
                  <c:v>0.66077011574074074</c:v>
                </c:pt>
                <c:pt idx="56272">
                  <c:v>0.6607712731481481</c:v>
                </c:pt>
                <c:pt idx="56273">
                  <c:v>0.66077243055555557</c:v>
                </c:pt>
                <c:pt idx="56274">
                  <c:v>0.66077358796296304</c:v>
                </c:pt>
                <c:pt idx="56275">
                  <c:v>0.6607747453703704</c:v>
                </c:pt>
                <c:pt idx="56276">
                  <c:v>0.66077590277777776</c:v>
                </c:pt>
                <c:pt idx="56277">
                  <c:v>0.66077707175925926</c:v>
                </c:pt>
                <c:pt idx="56278">
                  <c:v>0.66077821759259259</c:v>
                </c:pt>
                <c:pt idx="56279">
                  <c:v>0.66077937500000006</c:v>
                </c:pt>
                <c:pt idx="56280">
                  <c:v>0.66078054398148145</c:v>
                </c:pt>
                <c:pt idx="56281">
                  <c:v>0.66078180555555555</c:v>
                </c:pt>
                <c:pt idx="56282">
                  <c:v>0.66078296296296302</c:v>
                </c:pt>
                <c:pt idx="56283">
                  <c:v>0.66078430555555556</c:v>
                </c:pt>
                <c:pt idx="56284">
                  <c:v>0.6607860532407408</c:v>
                </c:pt>
                <c:pt idx="56285">
                  <c:v>0.6607869097222222</c:v>
                </c:pt>
                <c:pt idx="56286">
                  <c:v>0.6607893402777778</c:v>
                </c:pt>
                <c:pt idx="56287">
                  <c:v>0.66078967592592597</c:v>
                </c:pt>
                <c:pt idx="56288">
                  <c:v>0.66078997685185181</c:v>
                </c:pt>
                <c:pt idx="56289">
                  <c:v>0.6607915509259259</c:v>
                </c:pt>
                <c:pt idx="56290">
                  <c:v>0.66079292824074076</c:v>
                </c:pt>
                <c:pt idx="56291">
                  <c:v>0.6607933217592592</c:v>
                </c:pt>
                <c:pt idx="56292">
                  <c:v>0.66079505787037041</c:v>
                </c:pt>
                <c:pt idx="56293">
                  <c:v>0.66079557870370365</c:v>
                </c:pt>
                <c:pt idx="56294">
                  <c:v>0.66079673611111112</c:v>
                </c:pt>
                <c:pt idx="56295">
                  <c:v>0.66079789351851859</c:v>
                </c:pt>
                <c:pt idx="56296">
                  <c:v>0.66079905092592595</c:v>
                </c:pt>
                <c:pt idx="56297">
                  <c:v>0.66080020833333331</c:v>
                </c:pt>
                <c:pt idx="56298">
                  <c:v>0.66080136574074066</c:v>
                </c:pt>
                <c:pt idx="56299">
                  <c:v>0.66080252314814814</c:v>
                </c:pt>
                <c:pt idx="56300">
                  <c:v>0.66080369212962964</c:v>
                </c:pt>
                <c:pt idx="56301">
                  <c:v>0.660804849537037</c:v>
                </c:pt>
                <c:pt idx="56302">
                  <c:v>0.66080599537037032</c:v>
                </c:pt>
                <c:pt idx="56303">
                  <c:v>0.66080751157407402</c:v>
                </c:pt>
                <c:pt idx="56304">
                  <c:v>0.66080848379629631</c:v>
                </c:pt>
                <c:pt idx="56305">
                  <c:v>0.66081016203703702</c:v>
                </c:pt>
                <c:pt idx="56306">
                  <c:v>0.66081131944444438</c:v>
                </c:pt>
                <c:pt idx="56307">
                  <c:v>0.66081207175925927</c:v>
                </c:pt>
                <c:pt idx="56308">
                  <c:v>0.66081324074074077</c:v>
                </c:pt>
                <c:pt idx="56309">
                  <c:v>0.66081415509259256</c:v>
                </c:pt>
                <c:pt idx="56310">
                  <c:v>0.66081618055555547</c:v>
                </c:pt>
                <c:pt idx="56311">
                  <c:v>0.66081721064814813</c:v>
                </c:pt>
                <c:pt idx="56312">
                  <c:v>0.66081756944444447</c:v>
                </c:pt>
                <c:pt idx="56313">
                  <c:v>0.66081872685185183</c:v>
                </c:pt>
                <c:pt idx="56314">
                  <c:v>0.6608198842592593</c:v>
                </c:pt>
                <c:pt idx="56315">
                  <c:v>0.6608210532407407</c:v>
                </c:pt>
                <c:pt idx="56316">
                  <c:v>0.66082219907407413</c:v>
                </c:pt>
                <c:pt idx="56317">
                  <c:v>0.66082336805555564</c:v>
                </c:pt>
                <c:pt idx="56318">
                  <c:v>0.66082451388888885</c:v>
                </c:pt>
                <c:pt idx="56319">
                  <c:v>0.66082567129629632</c:v>
                </c:pt>
                <c:pt idx="56320">
                  <c:v>0.66082682870370368</c:v>
                </c:pt>
                <c:pt idx="56321">
                  <c:v>0.66082799768518519</c:v>
                </c:pt>
                <c:pt idx="56322">
                  <c:v>0.66082915509259266</c:v>
                </c:pt>
                <c:pt idx="56323">
                  <c:v>0.66083180555555554</c:v>
                </c:pt>
                <c:pt idx="56324">
                  <c:v>0.66083190972222228</c:v>
                </c:pt>
                <c:pt idx="56325">
                  <c:v>0.66083295138888887</c:v>
                </c:pt>
                <c:pt idx="56326">
                  <c:v>0.66083476851851852</c:v>
                </c:pt>
                <c:pt idx="56327">
                  <c:v>0.66083556712962965</c:v>
                </c:pt>
                <c:pt idx="56328">
                  <c:v>0.66083799768518514</c:v>
                </c:pt>
                <c:pt idx="56329">
                  <c:v>0.66083835648148148</c:v>
                </c:pt>
                <c:pt idx="56330">
                  <c:v>0.66083875000000003</c:v>
                </c:pt>
                <c:pt idx="56331">
                  <c:v>0.66084043981481488</c:v>
                </c:pt>
                <c:pt idx="56332">
                  <c:v>0.66084175925925925</c:v>
                </c:pt>
                <c:pt idx="56333">
                  <c:v>0.66084199074074068</c:v>
                </c:pt>
                <c:pt idx="56334">
                  <c:v>0.66084337962962969</c:v>
                </c:pt>
                <c:pt idx="56335">
                  <c:v>0.66084418981481485</c:v>
                </c:pt>
                <c:pt idx="56336">
                  <c:v>0.66084534722222221</c:v>
                </c:pt>
                <c:pt idx="56337">
                  <c:v>0.66084650462962957</c:v>
                </c:pt>
                <c:pt idx="56338">
                  <c:v>0.66084766203703704</c:v>
                </c:pt>
                <c:pt idx="56339">
                  <c:v>0.66084881944444451</c:v>
                </c:pt>
                <c:pt idx="56340">
                  <c:v>0.66084997685185187</c:v>
                </c:pt>
                <c:pt idx="56341">
                  <c:v>0.66085113425925923</c:v>
                </c:pt>
                <c:pt idx="56342">
                  <c:v>0.66085230324074073</c:v>
                </c:pt>
                <c:pt idx="56343">
                  <c:v>0.66085344907407406</c:v>
                </c:pt>
                <c:pt idx="56344">
                  <c:v>0.66085460648148153</c:v>
                </c:pt>
                <c:pt idx="56345">
                  <c:v>0.66085578703703707</c:v>
                </c:pt>
                <c:pt idx="56346">
                  <c:v>0.66085785879629633</c:v>
                </c:pt>
                <c:pt idx="56347">
                  <c:v>0.6608586111111111</c:v>
                </c:pt>
                <c:pt idx="56348">
                  <c:v>0.6608609143518519</c:v>
                </c:pt>
                <c:pt idx="56349">
                  <c:v>0.66086120370370371</c:v>
                </c:pt>
                <c:pt idx="56350">
                  <c:v>0.66086155092592591</c:v>
                </c:pt>
                <c:pt idx="56351">
                  <c:v>0.66086357638888882</c:v>
                </c:pt>
                <c:pt idx="56352">
                  <c:v>0.66086479166666667</c:v>
                </c:pt>
                <c:pt idx="56353">
                  <c:v>0.66086501157407407</c:v>
                </c:pt>
                <c:pt idx="56354">
                  <c:v>0.66086618055555557</c:v>
                </c:pt>
                <c:pt idx="56355">
                  <c:v>0.66086733796296293</c:v>
                </c:pt>
                <c:pt idx="56356">
                  <c:v>0.66086850694444443</c:v>
                </c:pt>
                <c:pt idx="56357">
                  <c:v>0.66086965277777776</c:v>
                </c:pt>
                <c:pt idx="56358">
                  <c:v>0.66087081018518512</c:v>
                </c:pt>
                <c:pt idx="56359">
                  <c:v>0.66087196759259259</c:v>
                </c:pt>
                <c:pt idx="56360">
                  <c:v>0.66087312500000006</c:v>
                </c:pt>
                <c:pt idx="56361">
                  <c:v>0.66087428240740742</c:v>
                </c:pt>
                <c:pt idx="56362">
                  <c:v>0.66087545138888892</c:v>
                </c:pt>
                <c:pt idx="56363">
                  <c:v>0.66087659722222214</c:v>
                </c:pt>
                <c:pt idx="56364">
                  <c:v>0.66087804398148142</c:v>
                </c:pt>
                <c:pt idx="56365">
                  <c:v>0.66087924768518513</c:v>
                </c:pt>
                <c:pt idx="56366">
                  <c:v>0.66088030092592587</c:v>
                </c:pt>
                <c:pt idx="56367">
                  <c:v>0.66088163194444449</c:v>
                </c:pt>
                <c:pt idx="56368">
                  <c:v>0.66088278935185185</c:v>
                </c:pt>
                <c:pt idx="56369">
                  <c:v>0.66088355324074077</c:v>
                </c:pt>
                <c:pt idx="56370">
                  <c:v>0.66088523148148148</c:v>
                </c:pt>
                <c:pt idx="56371">
                  <c:v>0.66088587962962964</c:v>
                </c:pt>
                <c:pt idx="56372">
                  <c:v>0.66088769675925929</c:v>
                </c:pt>
                <c:pt idx="56373">
                  <c:v>0.66088827546296303</c:v>
                </c:pt>
                <c:pt idx="56374">
                  <c:v>0.66088932870370376</c:v>
                </c:pt>
                <c:pt idx="56375">
                  <c:v>0.66089048611111112</c:v>
                </c:pt>
                <c:pt idx="56376">
                  <c:v>0.66089164351851848</c:v>
                </c:pt>
                <c:pt idx="56377">
                  <c:v>0.66089280092592595</c:v>
                </c:pt>
                <c:pt idx="56378">
                  <c:v>0.66089395833333331</c:v>
                </c:pt>
                <c:pt idx="56379">
                  <c:v>0.66089512731481481</c:v>
                </c:pt>
                <c:pt idx="56380">
                  <c:v>0.66089627314814814</c:v>
                </c:pt>
                <c:pt idx="56381">
                  <c:v>0.66089743055555561</c:v>
                </c:pt>
                <c:pt idx="56382">
                  <c:v>0.66089858796296297</c:v>
                </c:pt>
                <c:pt idx="56383">
                  <c:v>0.66089974537037033</c:v>
                </c:pt>
                <c:pt idx="56384">
                  <c:v>0.66090136574074065</c:v>
                </c:pt>
                <c:pt idx="56385">
                  <c:v>0.66090234953703708</c:v>
                </c:pt>
                <c:pt idx="56386">
                  <c:v>0.66090328703703705</c:v>
                </c:pt>
                <c:pt idx="56387">
                  <c:v>0.66090438657407413</c:v>
                </c:pt>
                <c:pt idx="56388">
                  <c:v>0.66090587962962954</c:v>
                </c:pt>
                <c:pt idx="56389">
                  <c:v>0.66090733796296297</c:v>
                </c:pt>
                <c:pt idx="56390">
                  <c:v>0.66090788194444439</c:v>
                </c:pt>
                <c:pt idx="56391">
                  <c:v>0.6609098726851852</c:v>
                </c:pt>
                <c:pt idx="56392">
                  <c:v>0.66091081018518527</c:v>
                </c:pt>
                <c:pt idx="56393">
                  <c:v>0.66091135416666669</c:v>
                </c:pt>
                <c:pt idx="56394">
                  <c:v>0.66091282407407415</c:v>
                </c:pt>
                <c:pt idx="56395">
                  <c:v>0.66091380787037035</c:v>
                </c:pt>
                <c:pt idx="56396">
                  <c:v>0.6609148032407407</c:v>
                </c:pt>
                <c:pt idx="56397">
                  <c:v>0.66091594907407403</c:v>
                </c:pt>
                <c:pt idx="56398">
                  <c:v>0.6609171064814815</c:v>
                </c:pt>
                <c:pt idx="56399">
                  <c:v>0.660918275462963</c:v>
                </c:pt>
                <c:pt idx="56400">
                  <c:v>0.66091943287037036</c:v>
                </c:pt>
                <c:pt idx="56401">
                  <c:v>0.66092059027777772</c:v>
                </c:pt>
                <c:pt idx="56402">
                  <c:v>0.66092173611111105</c:v>
                </c:pt>
                <c:pt idx="56403">
                  <c:v>0.66092289351851852</c:v>
                </c:pt>
                <c:pt idx="56404">
                  <c:v>0.66092405092592599</c:v>
                </c:pt>
                <c:pt idx="56405">
                  <c:v>0.66092520833333335</c:v>
                </c:pt>
                <c:pt idx="56406">
                  <c:v>0.66092665509259263</c:v>
                </c:pt>
                <c:pt idx="56407">
                  <c:v>0.66092753472222221</c:v>
                </c:pt>
                <c:pt idx="56408">
                  <c:v>0.66092872685185178</c:v>
                </c:pt>
                <c:pt idx="56409">
                  <c:v>0.66092989583333339</c:v>
                </c:pt>
                <c:pt idx="56410">
                  <c:v>0.66093163194444449</c:v>
                </c:pt>
                <c:pt idx="56411">
                  <c:v>0.66093225694444446</c:v>
                </c:pt>
                <c:pt idx="56412">
                  <c:v>0.66093366898148154</c:v>
                </c:pt>
                <c:pt idx="56413">
                  <c:v>0.66093707175925931</c:v>
                </c:pt>
                <c:pt idx="56414">
                  <c:v>0.66093736111111112</c:v>
                </c:pt>
                <c:pt idx="56415">
                  <c:v>0.6609382986111112</c:v>
                </c:pt>
                <c:pt idx="56416">
                  <c:v>0.66093945601851856</c:v>
                </c:pt>
                <c:pt idx="56417">
                  <c:v>0.66094061342592592</c:v>
                </c:pt>
                <c:pt idx="56418">
                  <c:v>0.66094175925925924</c:v>
                </c:pt>
                <c:pt idx="56419">
                  <c:v>0.66094292824074075</c:v>
                </c:pt>
                <c:pt idx="56420">
                  <c:v>0.66094408564814822</c:v>
                </c:pt>
                <c:pt idx="56421">
                  <c:v>0.66094524305555558</c:v>
                </c:pt>
                <c:pt idx="56422">
                  <c:v>0.66094638888888879</c:v>
                </c:pt>
                <c:pt idx="56423">
                  <c:v>0.66094754629629637</c:v>
                </c:pt>
                <c:pt idx="56424">
                  <c:v>0.66094870370370373</c:v>
                </c:pt>
                <c:pt idx="56425">
                  <c:v>0.66094986111111109</c:v>
                </c:pt>
                <c:pt idx="56426">
                  <c:v>0.66095101851851845</c:v>
                </c:pt>
                <c:pt idx="56427">
                  <c:v>0.66095219907407399</c:v>
                </c:pt>
                <c:pt idx="56428">
                  <c:v>0.6609540972222222</c:v>
                </c:pt>
                <c:pt idx="56429">
                  <c:v>0.66095537037037044</c:v>
                </c:pt>
                <c:pt idx="56430">
                  <c:v>0.66095565972222226</c:v>
                </c:pt>
                <c:pt idx="56431">
                  <c:v>0.66095761574074074</c:v>
                </c:pt>
                <c:pt idx="56432">
                  <c:v>0.66095865740740745</c:v>
                </c:pt>
                <c:pt idx="56433">
                  <c:v>0.66095912037037041</c:v>
                </c:pt>
                <c:pt idx="56434">
                  <c:v>0.66096027777777777</c:v>
                </c:pt>
                <c:pt idx="56435">
                  <c:v>0.66096144675925927</c:v>
                </c:pt>
                <c:pt idx="56436">
                  <c:v>0.66096260416666663</c:v>
                </c:pt>
                <c:pt idx="56437">
                  <c:v>0.6609637615740741</c:v>
                </c:pt>
                <c:pt idx="56438">
                  <c:v>0.66096490740740743</c:v>
                </c:pt>
                <c:pt idx="56439">
                  <c:v>0.66096607638888882</c:v>
                </c:pt>
                <c:pt idx="56440">
                  <c:v>0.66096723379629629</c:v>
                </c:pt>
                <c:pt idx="56441">
                  <c:v>0.66096837962962962</c:v>
                </c:pt>
                <c:pt idx="56442">
                  <c:v>0.66096954861111112</c:v>
                </c:pt>
                <c:pt idx="56443">
                  <c:v>0.66097184027777778</c:v>
                </c:pt>
                <c:pt idx="56444">
                  <c:v>0.6609729513888889</c:v>
                </c:pt>
                <c:pt idx="56445">
                  <c:v>0.66097324074074082</c:v>
                </c:pt>
                <c:pt idx="56446">
                  <c:v>0.66097475694444441</c:v>
                </c:pt>
                <c:pt idx="56447">
                  <c:v>0.66097711805555559</c:v>
                </c:pt>
                <c:pt idx="56448">
                  <c:v>0.66097829861111113</c:v>
                </c:pt>
                <c:pt idx="56449">
                  <c:v>0.66097990740740742</c:v>
                </c:pt>
                <c:pt idx="56450">
                  <c:v>0.6609801851851852</c:v>
                </c:pt>
                <c:pt idx="56451">
                  <c:v>0.66098199074074071</c:v>
                </c:pt>
                <c:pt idx="56452">
                  <c:v>0.66098284722222223</c:v>
                </c:pt>
                <c:pt idx="56453">
                  <c:v>0.66098349537037038</c:v>
                </c:pt>
                <c:pt idx="56454">
                  <c:v>0.66098465277777774</c:v>
                </c:pt>
                <c:pt idx="56455">
                  <c:v>0.66098581018518521</c:v>
                </c:pt>
                <c:pt idx="56456">
                  <c:v>0.66098696759259257</c:v>
                </c:pt>
                <c:pt idx="56457">
                  <c:v>0.66098812500000004</c:v>
                </c:pt>
                <c:pt idx="56458">
                  <c:v>0.6609892824074074</c:v>
                </c:pt>
                <c:pt idx="56459">
                  <c:v>0.66099043981481487</c:v>
                </c:pt>
                <c:pt idx="56460">
                  <c:v>0.66099159722222223</c:v>
                </c:pt>
                <c:pt idx="56461">
                  <c:v>0.66099275462962959</c:v>
                </c:pt>
                <c:pt idx="56462">
                  <c:v>0.66099391203703706</c:v>
                </c:pt>
                <c:pt idx="56463">
                  <c:v>0.66099506944444442</c:v>
                </c:pt>
                <c:pt idx="56464">
                  <c:v>0.66099721064814809</c:v>
                </c:pt>
                <c:pt idx="56465">
                  <c:v>0.66099824074074076</c:v>
                </c:pt>
                <c:pt idx="56466">
                  <c:v>0.66099870370370373</c:v>
                </c:pt>
                <c:pt idx="56467">
                  <c:v>0.66100078703703702</c:v>
                </c:pt>
                <c:pt idx="56468">
                  <c:v>0.66100142361111114</c:v>
                </c:pt>
                <c:pt idx="56469">
                  <c:v>0.66100201388888891</c:v>
                </c:pt>
                <c:pt idx="56470">
                  <c:v>0.66100379629629635</c:v>
                </c:pt>
                <c:pt idx="56471">
                  <c:v>0.66100478009259267</c:v>
                </c:pt>
                <c:pt idx="56472">
                  <c:v>0.6610054861111111</c:v>
                </c:pt>
                <c:pt idx="56473">
                  <c:v>0.66100663194444442</c:v>
                </c:pt>
                <c:pt idx="56474">
                  <c:v>0.66100778935185178</c:v>
                </c:pt>
                <c:pt idx="56475">
                  <c:v>0.66100924768518521</c:v>
                </c:pt>
                <c:pt idx="56476">
                  <c:v>0.66101010416666672</c:v>
                </c:pt>
                <c:pt idx="56477">
                  <c:v>0.66101127314814823</c:v>
                </c:pt>
                <c:pt idx="56478">
                  <c:v>0.66101243055555559</c:v>
                </c:pt>
                <c:pt idx="56479">
                  <c:v>0.66101358796296295</c:v>
                </c:pt>
                <c:pt idx="56480">
                  <c:v>0.6610147453703703</c:v>
                </c:pt>
                <c:pt idx="56481">
                  <c:v>0.66101590277777778</c:v>
                </c:pt>
                <c:pt idx="56482">
                  <c:v>0.66101710648148149</c:v>
                </c:pt>
                <c:pt idx="56483">
                  <c:v>0.66101846064814818</c:v>
                </c:pt>
                <c:pt idx="56484">
                  <c:v>0.66101954861111112</c:v>
                </c:pt>
                <c:pt idx="56485">
                  <c:v>0.66102053240740744</c:v>
                </c:pt>
                <c:pt idx="56486">
                  <c:v>0.66102262731481487</c:v>
                </c:pt>
                <c:pt idx="56487">
                  <c:v>0.66102351851851848</c:v>
                </c:pt>
                <c:pt idx="56488">
                  <c:v>0.66102410879629625</c:v>
                </c:pt>
                <c:pt idx="56489">
                  <c:v>0.66102574074074083</c:v>
                </c:pt>
                <c:pt idx="56490">
                  <c:v>0.66102688657407405</c:v>
                </c:pt>
                <c:pt idx="56491">
                  <c:v>0.66102769675925921</c:v>
                </c:pt>
                <c:pt idx="56492">
                  <c:v>0.66102863425925928</c:v>
                </c:pt>
                <c:pt idx="56493">
                  <c:v>0.66102979166666664</c:v>
                </c:pt>
                <c:pt idx="56494">
                  <c:v>0.66103094907407411</c:v>
                </c:pt>
                <c:pt idx="56495">
                  <c:v>0.66103210648148147</c:v>
                </c:pt>
                <c:pt idx="56496">
                  <c:v>0.66103326388888883</c:v>
                </c:pt>
                <c:pt idx="56497">
                  <c:v>0.6610344212962963</c:v>
                </c:pt>
                <c:pt idx="56498">
                  <c:v>0.66103557870370377</c:v>
                </c:pt>
                <c:pt idx="56499">
                  <c:v>0.66103673611111113</c:v>
                </c:pt>
                <c:pt idx="56500">
                  <c:v>0.66103788194444446</c:v>
                </c:pt>
                <c:pt idx="56501">
                  <c:v>0.66103905092592585</c:v>
                </c:pt>
                <c:pt idx="56502">
                  <c:v>0.66104025462962956</c:v>
                </c:pt>
                <c:pt idx="56503">
                  <c:v>0.66104292824074073</c:v>
                </c:pt>
                <c:pt idx="56504">
                  <c:v>0.66104346064814812</c:v>
                </c:pt>
                <c:pt idx="56505">
                  <c:v>0.66104388888888888</c:v>
                </c:pt>
                <c:pt idx="56506">
                  <c:v>0.66104577546296295</c:v>
                </c:pt>
                <c:pt idx="56507">
                  <c:v>0.66104725694444444</c:v>
                </c:pt>
                <c:pt idx="56508">
                  <c:v>0.66104755787037039</c:v>
                </c:pt>
                <c:pt idx="56509">
                  <c:v>0.6610492361111111</c:v>
                </c:pt>
                <c:pt idx="56510">
                  <c:v>0.66104991898148147</c:v>
                </c:pt>
                <c:pt idx="56511">
                  <c:v>0.66105063657407415</c:v>
                </c:pt>
                <c:pt idx="56512">
                  <c:v>0.6610528356481481</c:v>
                </c:pt>
                <c:pt idx="56513">
                  <c:v>0.66105293981481483</c:v>
                </c:pt>
                <c:pt idx="56514">
                  <c:v>0.66105409722222219</c:v>
                </c:pt>
                <c:pt idx="56515">
                  <c:v>0.66105525462962966</c:v>
                </c:pt>
                <c:pt idx="56516">
                  <c:v>0.66105641203703702</c:v>
                </c:pt>
                <c:pt idx="56517">
                  <c:v>0.66105756944444449</c:v>
                </c:pt>
                <c:pt idx="56518">
                  <c:v>0.66105872685185185</c:v>
                </c:pt>
                <c:pt idx="56519">
                  <c:v>0.66105988425925921</c:v>
                </c:pt>
                <c:pt idx="56520">
                  <c:v>0.66106104166666668</c:v>
                </c:pt>
                <c:pt idx="56521">
                  <c:v>0.66106218750000001</c:v>
                </c:pt>
                <c:pt idx="56522">
                  <c:v>0.66106334490740737</c:v>
                </c:pt>
                <c:pt idx="56523">
                  <c:v>0.66106456018518522</c:v>
                </c:pt>
                <c:pt idx="56524">
                  <c:v>0.66106634259259256</c:v>
                </c:pt>
                <c:pt idx="56525">
                  <c:v>0.6610675231481481</c:v>
                </c:pt>
                <c:pt idx="56526">
                  <c:v>0.66106804398148156</c:v>
                </c:pt>
                <c:pt idx="56527">
                  <c:v>0.66106942129629631</c:v>
                </c:pt>
                <c:pt idx="56528">
                  <c:v>0.66107056712962964</c:v>
                </c:pt>
                <c:pt idx="56529">
                  <c:v>0.66107168981481479</c:v>
                </c:pt>
                <c:pt idx="56530">
                  <c:v>0.66107378472222222</c:v>
                </c:pt>
                <c:pt idx="56531">
                  <c:v>0.66107467592592595</c:v>
                </c:pt>
                <c:pt idx="56532">
                  <c:v>0.66107496527777776</c:v>
                </c:pt>
                <c:pt idx="56533">
                  <c:v>0.66107608796296302</c:v>
                </c:pt>
                <c:pt idx="56534">
                  <c:v>0.66107723379629624</c:v>
                </c:pt>
                <c:pt idx="56535">
                  <c:v>0.66107839120370371</c:v>
                </c:pt>
                <c:pt idx="56536">
                  <c:v>0.66107956018518521</c:v>
                </c:pt>
                <c:pt idx="56537">
                  <c:v>0.66108071759259268</c:v>
                </c:pt>
                <c:pt idx="56538">
                  <c:v>0.66108187500000004</c:v>
                </c:pt>
                <c:pt idx="56539">
                  <c:v>0.66108302083333326</c:v>
                </c:pt>
                <c:pt idx="56540">
                  <c:v>0.66108418981481476</c:v>
                </c:pt>
                <c:pt idx="56541">
                  <c:v>0.66108534722222223</c:v>
                </c:pt>
                <c:pt idx="56542">
                  <c:v>0.66108652777777777</c:v>
                </c:pt>
                <c:pt idx="56543">
                  <c:v>0.66108857638888885</c:v>
                </c:pt>
                <c:pt idx="56544">
                  <c:v>0.6610889699074074</c:v>
                </c:pt>
                <c:pt idx="56545">
                  <c:v>0.66109125000000002</c:v>
                </c:pt>
                <c:pt idx="56546">
                  <c:v>0.66109240740740738</c:v>
                </c:pt>
                <c:pt idx="56547">
                  <c:v>0.661092511574074</c:v>
                </c:pt>
                <c:pt idx="56548">
                  <c:v>0.66109460648148144</c:v>
                </c:pt>
                <c:pt idx="56549">
                  <c:v>0.66109541666666671</c:v>
                </c:pt>
                <c:pt idx="56550">
                  <c:v>0.66109593749999995</c:v>
                </c:pt>
                <c:pt idx="56551">
                  <c:v>0.66109728009259261</c:v>
                </c:pt>
                <c:pt idx="56552">
                  <c:v>0.66109842592592594</c:v>
                </c:pt>
                <c:pt idx="56553">
                  <c:v>0.66109922453703707</c:v>
                </c:pt>
                <c:pt idx="56554">
                  <c:v>0.66110039351851857</c:v>
                </c:pt>
                <c:pt idx="56555">
                  <c:v>0.66110155092592593</c:v>
                </c:pt>
                <c:pt idx="56556">
                  <c:v>0.66110270833333329</c:v>
                </c:pt>
                <c:pt idx="56557">
                  <c:v>0.66110386574074076</c:v>
                </c:pt>
                <c:pt idx="56558">
                  <c:v>0.66110502314814812</c:v>
                </c:pt>
                <c:pt idx="56559">
                  <c:v>0.66110616898148145</c:v>
                </c:pt>
                <c:pt idx="56560">
                  <c:v>0.66110733796296295</c:v>
                </c:pt>
                <c:pt idx="56561">
                  <c:v>0.66110849537037031</c:v>
                </c:pt>
                <c:pt idx="56562">
                  <c:v>0.66110965277777778</c:v>
                </c:pt>
                <c:pt idx="56563">
                  <c:v>0.66111105324074082</c:v>
                </c:pt>
                <c:pt idx="56564">
                  <c:v>0.66111207175925923</c:v>
                </c:pt>
                <c:pt idx="56565">
                  <c:v>0.66111351851851852</c:v>
                </c:pt>
                <c:pt idx="56566">
                  <c:v>0.66111555555555557</c:v>
                </c:pt>
                <c:pt idx="56567">
                  <c:v>0.6611164814814815</c:v>
                </c:pt>
                <c:pt idx="56568">
                  <c:v>0.66111733796296301</c:v>
                </c:pt>
                <c:pt idx="56569">
                  <c:v>0.66111785879629625</c:v>
                </c:pt>
                <c:pt idx="56570">
                  <c:v>0.66111944444444448</c:v>
                </c:pt>
                <c:pt idx="56571">
                  <c:v>0.66112052083333339</c:v>
                </c:pt>
                <c:pt idx="56572">
                  <c:v>0.66112121527777779</c:v>
                </c:pt>
                <c:pt idx="56573">
                  <c:v>0.66112238425925929</c:v>
                </c:pt>
                <c:pt idx="56574">
                  <c:v>0.66112354166666665</c:v>
                </c:pt>
                <c:pt idx="56575">
                  <c:v>0.66112469907407412</c:v>
                </c:pt>
                <c:pt idx="56576">
                  <c:v>0.66112585648148148</c:v>
                </c:pt>
                <c:pt idx="56577">
                  <c:v>0.66112701388888895</c:v>
                </c:pt>
                <c:pt idx="56578">
                  <c:v>0.66112815972222216</c:v>
                </c:pt>
                <c:pt idx="56579">
                  <c:v>0.66112932870370367</c:v>
                </c:pt>
                <c:pt idx="56580">
                  <c:v>0.66113048611111114</c:v>
                </c:pt>
                <c:pt idx="56581">
                  <c:v>0.6611316435185185</c:v>
                </c:pt>
                <c:pt idx="56582">
                  <c:v>0.6611331597222222</c:v>
                </c:pt>
                <c:pt idx="56583">
                  <c:v>0.66113413194444448</c:v>
                </c:pt>
                <c:pt idx="56584">
                  <c:v>0.66113541666666664</c:v>
                </c:pt>
                <c:pt idx="56585">
                  <c:v>0.6611367939814814</c:v>
                </c:pt>
                <c:pt idx="56586">
                  <c:v>0.66113760416666667</c:v>
                </c:pt>
                <c:pt idx="56587">
                  <c:v>0.66113930555555556</c:v>
                </c:pt>
                <c:pt idx="56588">
                  <c:v>0.66114027777777773</c:v>
                </c:pt>
                <c:pt idx="56589">
                  <c:v>0.66114142361111106</c:v>
                </c:pt>
                <c:pt idx="56590">
                  <c:v>0.66114210648148153</c:v>
                </c:pt>
                <c:pt idx="56591">
                  <c:v>0.66114321759259254</c:v>
                </c:pt>
                <c:pt idx="56592">
                  <c:v>0.66114437500000001</c:v>
                </c:pt>
                <c:pt idx="56593">
                  <c:v>0.66114553240740748</c:v>
                </c:pt>
                <c:pt idx="56594">
                  <c:v>0.66114667824074069</c:v>
                </c:pt>
                <c:pt idx="56595">
                  <c:v>0.6611478472222222</c:v>
                </c:pt>
                <c:pt idx="56596">
                  <c:v>0.66114900462962956</c:v>
                </c:pt>
                <c:pt idx="56597">
                  <c:v>0.66115016203703703</c:v>
                </c:pt>
                <c:pt idx="56598">
                  <c:v>0.6611513194444445</c:v>
                </c:pt>
                <c:pt idx="56599">
                  <c:v>0.66115247685185186</c:v>
                </c:pt>
                <c:pt idx="56600">
                  <c:v>0.66115362268518518</c:v>
                </c:pt>
                <c:pt idx="56601">
                  <c:v>0.66115497685185187</c:v>
                </c:pt>
                <c:pt idx="56602">
                  <c:v>0.66115606481481481</c:v>
                </c:pt>
                <c:pt idx="56603">
                  <c:v>0.66115731481481477</c:v>
                </c:pt>
                <c:pt idx="56604">
                  <c:v>0.6611584953703703</c:v>
                </c:pt>
                <c:pt idx="56605">
                  <c:v>0.66115954861111104</c:v>
                </c:pt>
                <c:pt idx="56606">
                  <c:v>0.66116087962962966</c:v>
                </c:pt>
                <c:pt idx="56607">
                  <c:v>0.66116195601851846</c:v>
                </c:pt>
                <c:pt idx="56608">
                  <c:v>0.66116306712962969</c:v>
                </c:pt>
                <c:pt idx="56609">
                  <c:v>0.66116446759259262</c:v>
                </c:pt>
                <c:pt idx="56610">
                  <c:v>0.66116520833333337</c:v>
                </c:pt>
                <c:pt idx="56611">
                  <c:v>0.66116636574074072</c:v>
                </c:pt>
                <c:pt idx="56612">
                  <c:v>0.6611675231481482</c:v>
                </c:pt>
                <c:pt idx="56613">
                  <c:v>0.66116868055555555</c:v>
                </c:pt>
                <c:pt idx="56614">
                  <c:v>0.66116983796296291</c:v>
                </c:pt>
                <c:pt idx="56615">
                  <c:v>0.66117099537037038</c:v>
                </c:pt>
                <c:pt idx="56616">
                  <c:v>0.66117215277777774</c:v>
                </c:pt>
                <c:pt idx="56617">
                  <c:v>0.66117331018518521</c:v>
                </c:pt>
                <c:pt idx="56618">
                  <c:v>0.66117446759259257</c:v>
                </c:pt>
                <c:pt idx="56619">
                  <c:v>0.66117562500000004</c:v>
                </c:pt>
                <c:pt idx="56620">
                  <c:v>0.66117679398148155</c:v>
                </c:pt>
                <c:pt idx="56621">
                  <c:v>0.66117802083333332</c:v>
                </c:pt>
                <c:pt idx="56622">
                  <c:v>0.66117958333333327</c:v>
                </c:pt>
                <c:pt idx="56623">
                  <c:v>0.66118032407407412</c:v>
                </c:pt>
                <c:pt idx="56624">
                  <c:v>0.66118218750000002</c:v>
                </c:pt>
                <c:pt idx="56625">
                  <c:v>0.66118305555555557</c:v>
                </c:pt>
                <c:pt idx="56626">
                  <c:v>0.6611837615740741</c:v>
                </c:pt>
                <c:pt idx="56627">
                  <c:v>0.66118542824074078</c:v>
                </c:pt>
                <c:pt idx="56628">
                  <c:v>0.66118603009259258</c:v>
                </c:pt>
                <c:pt idx="56629">
                  <c:v>0.66118719907407408</c:v>
                </c:pt>
                <c:pt idx="56630">
                  <c:v>0.66118835648148144</c:v>
                </c:pt>
                <c:pt idx="56631">
                  <c:v>0.66118951388888891</c:v>
                </c:pt>
                <c:pt idx="56632">
                  <c:v>0.66119067129629638</c:v>
                </c:pt>
                <c:pt idx="56633">
                  <c:v>0.66119182870370374</c:v>
                </c:pt>
                <c:pt idx="56634">
                  <c:v>0.6611929861111111</c:v>
                </c:pt>
                <c:pt idx="56635">
                  <c:v>0.66119414351851846</c:v>
                </c:pt>
                <c:pt idx="56636">
                  <c:v>0.6611952893518519</c:v>
                </c:pt>
                <c:pt idx="56637">
                  <c:v>0.66119644675925926</c:v>
                </c:pt>
                <c:pt idx="56638">
                  <c:v>0.66119761574074076</c:v>
                </c:pt>
                <c:pt idx="56639">
                  <c:v>0.66120037037037038</c:v>
                </c:pt>
                <c:pt idx="56640">
                  <c:v>0.66120071759259258</c:v>
                </c:pt>
                <c:pt idx="56641">
                  <c:v>0.66120111111111113</c:v>
                </c:pt>
                <c:pt idx="56642">
                  <c:v>0.66120322916666674</c:v>
                </c:pt>
                <c:pt idx="56643">
                  <c:v>0.66120454861111111</c:v>
                </c:pt>
                <c:pt idx="56644">
                  <c:v>0.66120472222222226</c:v>
                </c:pt>
                <c:pt idx="56645">
                  <c:v>0.66120687499999997</c:v>
                </c:pt>
                <c:pt idx="56646">
                  <c:v>0.66120778935185187</c:v>
                </c:pt>
                <c:pt idx="56647">
                  <c:v>0.66120819444444445</c:v>
                </c:pt>
                <c:pt idx="56648">
                  <c:v>0.6612091898148148</c:v>
                </c:pt>
                <c:pt idx="56649">
                  <c:v>0.66121033564814813</c:v>
                </c:pt>
                <c:pt idx="56650">
                  <c:v>0.66121150462962963</c:v>
                </c:pt>
                <c:pt idx="56651">
                  <c:v>0.66121266203703699</c:v>
                </c:pt>
                <c:pt idx="56652">
                  <c:v>0.66121381944444446</c:v>
                </c:pt>
                <c:pt idx="56653">
                  <c:v>0.66121497685185182</c:v>
                </c:pt>
                <c:pt idx="56654">
                  <c:v>0.66121612268518515</c:v>
                </c:pt>
                <c:pt idx="56655">
                  <c:v>0.66121729166666665</c:v>
                </c:pt>
                <c:pt idx="56656">
                  <c:v>0.66121843749999998</c:v>
                </c:pt>
                <c:pt idx="56657">
                  <c:v>0.66121960648148148</c:v>
                </c:pt>
                <c:pt idx="56658">
                  <c:v>0.66122100694444452</c:v>
                </c:pt>
                <c:pt idx="56659">
                  <c:v>0.66122216435185188</c:v>
                </c:pt>
                <c:pt idx="56660">
                  <c:v>0.6612236226851852</c:v>
                </c:pt>
                <c:pt idx="56661">
                  <c:v>0.66122509259259254</c:v>
                </c:pt>
                <c:pt idx="56662">
                  <c:v>0.66122581018518523</c:v>
                </c:pt>
                <c:pt idx="56663">
                  <c:v>0.66122655092592597</c:v>
                </c:pt>
                <c:pt idx="56664">
                  <c:v>0.66122796296296293</c:v>
                </c:pt>
                <c:pt idx="56665">
                  <c:v>0.66122943287037039</c:v>
                </c:pt>
                <c:pt idx="56666">
                  <c:v>0.66123148148148148</c:v>
                </c:pt>
                <c:pt idx="56667">
                  <c:v>0.66123217592592587</c:v>
                </c:pt>
                <c:pt idx="56668">
                  <c:v>0.66123263888888884</c:v>
                </c:pt>
                <c:pt idx="56669">
                  <c:v>0.66123349537037035</c:v>
                </c:pt>
                <c:pt idx="56670">
                  <c:v>0.66123465277777782</c:v>
                </c:pt>
                <c:pt idx="56671">
                  <c:v>0.66123581018518518</c:v>
                </c:pt>
                <c:pt idx="56672">
                  <c:v>0.66123696759259265</c:v>
                </c:pt>
                <c:pt idx="56673">
                  <c:v>0.66123812500000001</c:v>
                </c:pt>
                <c:pt idx="56674">
                  <c:v>0.66123928240740737</c:v>
                </c:pt>
                <c:pt idx="56675">
                  <c:v>0.66124043981481484</c:v>
                </c:pt>
                <c:pt idx="56676">
                  <c:v>0.6612415972222222</c:v>
                </c:pt>
                <c:pt idx="56677">
                  <c:v>0.66124274305555553</c:v>
                </c:pt>
                <c:pt idx="56678">
                  <c:v>0.66124391203703703</c:v>
                </c:pt>
                <c:pt idx="56679">
                  <c:v>0.66124586805555552</c:v>
                </c:pt>
                <c:pt idx="56680">
                  <c:v>0.66124711805555547</c:v>
                </c:pt>
                <c:pt idx="56681">
                  <c:v>0.6612475347222222</c:v>
                </c:pt>
                <c:pt idx="56682">
                  <c:v>0.66124954861111118</c:v>
                </c:pt>
                <c:pt idx="56683">
                  <c:v>0.66125041666666662</c:v>
                </c:pt>
                <c:pt idx="56684">
                  <c:v>0.66125115740740736</c:v>
                </c:pt>
                <c:pt idx="56685">
                  <c:v>0.66125351851851843</c:v>
                </c:pt>
                <c:pt idx="56686">
                  <c:v>0.66125388888888892</c:v>
                </c:pt>
                <c:pt idx="56687">
                  <c:v>0.66125447916666669</c:v>
                </c:pt>
                <c:pt idx="56688">
                  <c:v>0.66125563657407405</c:v>
                </c:pt>
                <c:pt idx="56689">
                  <c:v>0.66125673611111113</c:v>
                </c:pt>
                <c:pt idx="56690">
                  <c:v>0.66125818287037041</c:v>
                </c:pt>
                <c:pt idx="56691">
                  <c:v>0.66125976851851853</c:v>
                </c:pt>
                <c:pt idx="56692">
                  <c:v>0.66126011574074073</c:v>
                </c:pt>
                <c:pt idx="56693">
                  <c:v>0.6612612731481482</c:v>
                </c:pt>
                <c:pt idx="56694">
                  <c:v>0.66126243055555556</c:v>
                </c:pt>
                <c:pt idx="56695">
                  <c:v>0.66126358796296292</c:v>
                </c:pt>
                <c:pt idx="56696">
                  <c:v>0.66126474537037039</c:v>
                </c:pt>
                <c:pt idx="56697">
                  <c:v>0.66126590277777786</c:v>
                </c:pt>
                <c:pt idx="56698">
                  <c:v>0.66126704861111107</c:v>
                </c:pt>
                <c:pt idx="56699">
                  <c:v>0.66126821759259258</c:v>
                </c:pt>
                <c:pt idx="56700">
                  <c:v>0.66126937499999994</c:v>
                </c:pt>
                <c:pt idx="56701">
                  <c:v>0.66127053240740741</c:v>
                </c:pt>
                <c:pt idx="56702">
                  <c:v>0.66127187499999995</c:v>
                </c:pt>
                <c:pt idx="56703">
                  <c:v>0.66127452546296295</c:v>
                </c:pt>
                <c:pt idx="56704">
                  <c:v>0.66127475694444449</c:v>
                </c:pt>
                <c:pt idx="56705">
                  <c:v>0.6612751736111111</c:v>
                </c:pt>
                <c:pt idx="56706">
                  <c:v>0.66127748842592593</c:v>
                </c:pt>
                <c:pt idx="56707">
                  <c:v>0.66127788194444448</c:v>
                </c:pt>
                <c:pt idx="56708">
                  <c:v>0.66127870370370379</c:v>
                </c:pt>
                <c:pt idx="56709">
                  <c:v>0.66127979166666673</c:v>
                </c:pt>
                <c:pt idx="56710">
                  <c:v>0.66128096064814823</c:v>
                </c:pt>
                <c:pt idx="56711">
                  <c:v>0.66128210648148145</c:v>
                </c:pt>
                <c:pt idx="56712">
                  <c:v>0.66128326388888892</c:v>
                </c:pt>
                <c:pt idx="56713">
                  <c:v>0.66128440972222224</c:v>
                </c:pt>
                <c:pt idx="56714">
                  <c:v>0.6612855671296296</c:v>
                </c:pt>
                <c:pt idx="56715">
                  <c:v>0.66128673611111111</c:v>
                </c:pt>
                <c:pt idx="56716">
                  <c:v>0.66128789351851847</c:v>
                </c:pt>
                <c:pt idx="56717">
                  <c:v>0.66128905092592594</c:v>
                </c:pt>
                <c:pt idx="56718">
                  <c:v>0.66129020833333341</c:v>
                </c:pt>
                <c:pt idx="56719">
                  <c:v>0.66129136574074077</c:v>
                </c:pt>
                <c:pt idx="56720">
                  <c:v>0.66129252314814813</c:v>
                </c:pt>
                <c:pt idx="56721">
                  <c:v>0.66129469907407412</c:v>
                </c:pt>
                <c:pt idx="56722">
                  <c:v>0.66129600694444446</c:v>
                </c:pt>
                <c:pt idx="56723">
                  <c:v>0.66129625000000003</c:v>
                </c:pt>
                <c:pt idx="56724">
                  <c:v>0.66129730324074076</c:v>
                </c:pt>
                <c:pt idx="56725">
                  <c:v>0.66129938657407406</c:v>
                </c:pt>
                <c:pt idx="56726">
                  <c:v>0.6612996527777778</c:v>
                </c:pt>
                <c:pt idx="56727">
                  <c:v>0.66130064814814815</c:v>
                </c:pt>
                <c:pt idx="56728">
                  <c:v>0.66130237268518521</c:v>
                </c:pt>
                <c:pt idx="56729">
                  <c:v>0.66130296296296298</c:v>
                </c:pt>
                <c:pt idx="56730">
                  <c:v>0.66130452546296303</c:v>
                </c:pt>
                <c:pt idx="56731">
                  <c:v>0.66130525462962964</c:v>
                </c:pt>
                <c:pt idx="56732">
                  <c:v>0.66130641203703711</c:v>
                </c:pt>
                <c:pt idx="56733">
                  <c:v>0.66130755787037032</c:v>
                </c:pt>
                <c:pt idx="56734">
                  <c:v>0.66130872685185182</c:v>
                </c:pt>
                <c:pt idx="56735">
                  <c:v>0.6613098842592593</c:v>
                </c:pt>
                <c:pt idx="56736">
                  <c:v>0.66131103009259262</c:v>
                </c:pt>
                <c:pt idx="56737">
                  <c:v>0.66131219907407413</c:v>
                </c:pt>
                <c:pt idx="56738">
                  <c:v>0.66131335648148148</c:v>
                </c:pt>
                <c:pt idx="56739">
                  <c:v>0.66131451388888884</c:v>
                </c:pt>
                <c:pt idx="56740">
                  <c:v>0.66131567129629631</c:v>
                </c:pt>
                <c:pt idx="56741">
                  <c:v>0.66131738425925923</c:v>
                </c:pt>
                <c:pt idx="56742">
                  <c:v>0.66131813657407412</c:v>
                </c:pt>
                <c:pt idx="56743">
                  <c:v>0.66131971064814821</c:v>
                </c:pt>
                <c:pt idx="56744">
                  <c:v>0.66132086805555557</c:v>
                </c:pt>
                <c:pt idx="56745">
                  <c:v>0.66132167824074073</c:v>
                </c:pt>
                <c:pt idx="56746">
                  <c:v>0.66132302083333339</c:v>
                </c:pt>
                <c:pt idx="56747">
                  <c:v>0.66132383101851855</c:v>
                </c:pt>
                <c:pt idx="56748">
                  <c:v>0.66132503472222226</c:v>
                </c:pt>
                <c:pt idx="56749">
                  <c:v>0.66132608796296299</c:v>
                </c:pt>
                <c:pt idx="56750">
                  <c:v>0.66132724537037035</c:v>
                </c:pt>
                <c:pt idx="56751">
                  <c:v>0.66132840277777771</c:v>
                </c:pt>
                <c:pt idx="56752">
                  <c:v>0.66132956018518518</c:v>
                </c:pt>
                <c:pt idx="56753">
                  <c:v>0.66133071759259265</c:v>
                </c:pt>
                <c:pt idx="56754">
                  <c:v>0.66133187500000001</c:v>
                </c:pt>
                <c:pt idx="56755">
                  <c:v>0.66133303240740737</c:v>
                </c:pt>
                <c:pt idx="56756">
                  <c:v>0.66133418981481473</c:v>
                </c:pt>
                <c:pt idx="56757">
                  <c:v>0.66133534722222231</c:v>
                </c:pt>
                <c:pt idx="56758">
                  <c:v>0.66133650462962967</c:v>
                </c:pt>
                <c:pt idx="56759">
                  <c:v>0.66133824074074077</c:v>
                </c:pt>
                <c:pt idx="56760">
                  <c:v>0.66133888888888892</c:v>
                </c:pt>
                <c:pt idx="56761">
                  <c:v>0.6613401157407407</c:v>
                </c:pt>
                <c:pt idx="56762">
                  <c:v>0.6613424537037037</c:v>
                </c:pt>
                <c:pt idx="56763">
                  <c:v>0.66134295138888888</c:v>
                </c:pt>
                <c:pt idx="56764">
                  <c:v>0.6613434953703704</c:v>
                </c:pt>
                <c:pt idx="56765">
                  <c:v>0.66134531250000006</c:v>
                </c:pt>
                <c:pt idx="56766">
                  <c:v>0.6613458912037038</c:v>
                </c:pt>
                <c:pt idx="56767">
                  <c:v>0.66134716435185181</c:v>
                </c:pt>
                <c:pt idx="56768">
                  <c:v>0.66134809027777774</c:v>
                </c:pt>
                <c:pt idx="56769">
                  <c:v>0.66134922453703704</c:v>
                </c:pt>
                <c:pt idx="56770">
                  <c:v>0.66135039351851854</c:v>
                </c:pt>
                <c:pt idx="56771">
                  <c:v>0.6613515509259259</c:v>
                </c:pt>
                <c:pt idx="56772">
                  <c:v>0.66135270833333337</c:v>
                </c:pt>
                <c:pt idx="56773">
                  <c:v>0.66135386574074073</c:v>
                </c:pt>
                <c:pt idx="56774">
                  <c:v>0.66135501157407406</c:v>
                </c:pt>
                <c:pt idx="56775">
                  <c:v>0.66135616898148153</c:v>
                </c:pt>
                <c:pt idx="56776">
                  <c:v>0.66135733796296292</c:v>
                </c:pt>
                <c:pt idx="56777">
                  <c:v>0.66135849537037039</c:v>
                </c:pt>
                <c:pt idx="56778">
                  <c:v>0.66135965277777775</c:v>
                </c:pt>
                <c:pt idx="56779">
                  <c:v>0.66136084490740743</c:v>
                </c:pt>
                <c:pt idx="56780">
                  <c:v>0.6613621296296297</c:v>
                </c:pt>
                <c:pt idx="56781">
                  <c:v>0.66136379629629627</c:v>
                </c:pt>
                <c:pt idx="56782">
                  <c:v>0.661364375</c:v>
                </c:pt>
                <c:pt idx="56783">
                  <c:v>0.66136554398148151</c:v>
                </c:pt>
                <c:pt idx="56784">
                  <c:v>0.66136673611111119</c:v>
                </c:pt>
                <c:pt idx="56785">
                  <c:v>0.66136842592592593</c:v>
                </c:pt>
                <c:pt idx="56786">
                  <c:v>0.6613697453703703</c:v>
                </c:pt>
                <c:pt idx="56787">
                  <c:v>0.66137020833333326</c:v>
                </c:pt>
                <c:pt idx="56788">
                  <c:v>0.6613712268518519</c:v>
                </c:pt>
                <c:pt idx="56789">
                  <c:v>0.66137238425925926</c:v>
                </c:pt>
                <c:pt idx="56790">
                  <c:v>0.66137354166666662</c:v>
                </c:pt>
                <c:pt idx="56791">
                  <c:v>0.66137469907407409</c:v>
                </c:pt>
                <c:pt idx="56792">
                  <c:v>0.66137585648148156</c:v>
                </c:pt>
                <c:pt idx="56793">
                  <c:v>0.66137701388888892</c:v>
                </c:pt>
                <c:pt idx="56794">
                  <c:v>0.66137817129629628</c:v>
                </c:pt>
                <c:pt idx="56795">
                  <c:v>0.66137932870370364</c:v>
                </c:pt>
                <c:pt idx="56796">
                  <c:v>0.66138048611111111</c:v>
                </c:pt>
                <c:pt idx="56797">
                  <c:v>0.66138164351851858</c:v>
                </c:pt>
                <c:pt idx="56798">
                  <c:v>0.66138331018518515</c:v>
                </c:pt>
                <c:pt idx="56799">
                  <c:v>0.66138459490740742</c:v>
                </c:pt>
                <c:pt idx="56800">
                  <c:v>0.66138511574074077</c:v>
                </c:pt>
                <c:pt idx="56801">
                  <c:v>0.6613868634259259</c:v>
                </c:pt>
                <c:pt idx="56802">
                  <c:v>0.66138858796296296</c:v>
                </c:pt>
                <c:pt idx="56803">
                  <c:v>0.66138876157407411</c:v>
                </c:pt>
                <c:pt idx="56804">
                  <c:v>0.66139043981481482</c:v>
                </c:pt>
                <c:pt idx="56805">
                  <c:v>0.66139211805555553</c:v>
                </c:pt>
                <c:pt idx="56806">
                  <c:v>0.6613933680555556</c:v>
                </c:pt>
                <c:pt idx="56807">
                  <c:v>0.66139553240740745</c:v>
                </c:pt>
                <c:pt idx="56808">
                  <c:v>0.66139604166666666</c:v>
                </c:pt>
                <c:pt idx="56809">
                  <c:v>0.66139671296296298</c:v>
                </c:pt>
                <c:pt idx="56810">
                  <c:v>0.66139785879629631</c:v>
                </c:pt>
                <c:pt idx="56811">
                  <c:v>0.6613990277777777</c:v>
                </c:pt>
                <c:pt idx="56812">
                  <c:v>0.66140017361111114</c:v>
                </c:pt>
                <c:pt idx="56813">
                  <c:v>0.6614013310185185</c:v>
                </c:pt>
                <c:pt idx="56814">
                  <c:v>0.6614025</c:v>
                </c:pt>
                <c:pt idx="56815">
                  <c:v>0.66140364583333333</c:v>
                </c:pt>
                <c:pt idx="56816">
                  <c:v>0.66140480324074069</c:v>
                </c:pt>
                <c:pt idx="56817">
                  <c:v>0.66140596064814816</c:v>
                </c:pt>
                <c:pt idx="56818">
                  <c:v>0.66140711805555552</c:v>
                </c:pt>
                <c:pt idx="56819">
                  <c:v>0.66140857638888895</c:v>
                </c:pt>
                <c:pt idx="56820">
                  <c:v>0.66141000000000005</c:v>
                </c:pt>
                <c:pt idx="56821">
                  <c:v>0.66141087962962963</c:v>
                </c:pt>
                <c:pt idx="56822">
                  <c:v>0.66141192129629622</c:v>
                </c:pt>
                <c:pt idx="56823">
                  <c:v>0.66141314814814811</c:v>
                </c:pt>
                <c:pt idx="56824">
                  <c:v>0.66141423611111116</c:v>
                </c:pt>
                <c:pt idx="56825">
                  <c:v>0.66141526620370372</c:v>
                </c:pt>
                <c:pt idx="56826">
                  <c:v>0.66141672453703704</c:v>
                </c:pt>
                <c:pt idx="56827">
                  <c:v>0.66141784722222219</c:v>
                </c:pt>
                <c:pt idx="56828">
                  <c:v>0.66141869212962956</c:v>
                </c:pt>
                <c:pt idx="56829">
                  <c:v>0.66141984953703703</c:v>
                </c:pt>
                <c:pt idx="56830">
                  <c:v>0.66142101851851853</c:v>
                </c:pt>
                <c:pt idx="56831">
                  <c:v>0.66142216435185186</c:v>
                </c:pt>
                <c:pt idx="56832">
                  <c:v>0.66142332175925922</c:v>
                </c:pt>
                <c:pt idx="56833">
                  <c:v>0.66142447916666658</c:v>
                </c:pt>
                <c:pt idx="56834">
                  <c:v>0.66142564814814819</c:v>
                </c:pt>
                <c:pt idx="56835">
                  <c:v>0.66142679398148152</c:v>
                </c:pt>
                <c:pt idx="56836">
                  <c:v>0.66142795138888888</c:v>
                </c:pt>
                <c:pt idx="56837">
                  <c:v>0.66142910879629624</c:v>
                </c:pt>
                <c:pt idx="56838">
                  <c:v>0.66143031249999995</c:v>
                </c:pt>
                <c:pt idx="56839">
                  <c:v>0.66143170138888885</c:v>
                </c:pt>
                <c:pt idx="56840">
                  <c:v>0.66143274305555555</c:v>
                </c:pt>
                <c:pt idx="56841">
                  <c:v>0.66143549768518517</c:v>
                </c:pt>
                <c:pt idx="56842">
                  <c:v>0.6614358217592593</c:v>
                </c:pt>
                <c:pt idx="56843">
                  <c:v>0.66143605324074073</c:v>
                </c:pt>
                <c:pt idx="56844">
                  <c:v>0.66143784722222221</c:v>
                </c:pt>
                <c:pt idx="56845">
                  <c:v>0.66143928240740735</c:v>
                </c:pt>
                <c:pt idx="56846">
                  <c:v>0.66143952546296292</c:v>
                </c:pt>
                <c:pt idx="56847">
                  <c:v>0.66144069444444442</c:v>
                </c:pt>
                <c:pt idx="56848">
                  <c:v>0.66144184027777775</c:v>
                </c:pt>
                <c:pt idx="56849">
                  <c:v>0.66144299768518522</c:v>
                </c:pt>
                <c:pt idx="56850">
                  <c:v>0.66144416666666661</c:v>
                </c:pt>
                <c:pt idx="56851">
                  <c:v>0.66144532407407408</c:v>
                </c:pt>
                <c:pt idx="56852">
                  <c:v>0.66144648148148155</c:v>
                </c:pt>
                <c:pt idx="56853">
                  <c:v>0.66144762731481477</c:v>
                </c:pt>
                <c:pt idx="56854">
                  <c:v>0.66144878472222224</c:v>
                </c:pt>
                <c:pt idx="56855">
                  <c:v>0.6614499421296296</c:v>
                </c:pt>
                <c:pt idx="56856">
                  <c:v>0.6614511111111111</c:v>
                </c:pt>
                <c:pt idx="56857">
                  <c:v>0.66145243055555558</c:v>
                </c:pt>
                <c:pt idx="56858">
                  <c:v>0.66145365740740736</c:v>
                </c:pt>
                <c:pt idx="56859">
                  <c:v>0.66145525462962962</c:v>
                </c:pt>
                <c:pt idx="56860">
                  <c:v>0.66145583333333335</c:v>
                </c:pt>
                <c:pt idx="56861">
                  <c:v>0.66145763888888887</c:v>
                </c:pt>
                <c:pt idx="56862">
                  <c:v>0.66145936342592593</c:v>
                </c:pt>
                <c:pt idx="56863">
                  <c:v>0.66146127314814818</c:v>
                </c:pt>
                <c:pt idx="56864">
                  <c:v>0.66146157407407402</c:v>
                </c:pt>
                <c:pt idx="56865">
                  <c:v>0.66146274305555552</c:v>
                </c:pt>
                <c:pt idx="56866">
                  <c:v>0.66146390046296299</c:v>
                </c:pt>
                <c:pt idx="56867">
                  <c:v>0.66146505787037035</c:v>
                </c:pt>
                <c:pt idx="56868">
                  <c:v>0.66146620370370368</c:v>
                </c:pt>
                <c:pt idx="56869">
                  <c:v>0.66146737268518518</c:v>
                </c:pt>
                <c:pt idx="56870">
                  <c:v>0.66146853009259265</c:v>
                </c:pt>
                <c:pt idx="56871">
                  <c:v>0.66146967592592598</c:v>
                </c:pt>
                <c:pt idx="56872">
                  <c:v>0.66147084490740737</c:v>
                </c:pt>
                <c:pt idx="56873">
                  <c:v>0.6614719907407407</c:v>
                </c:pt>
                <c:pt idx="56874">
                  <c:v>0.66147331018518518</c:v>
                </c:pt>
                <c:pt idx="56875">
                  <c:v>0.66147515046296301</c:v>
                </c:pt>
                <c:pt idx="56876">
                  <c:v>0.66147550925925924</c:v>
                </c:pt>
                <c:pt idx="56877">
                  <c:v>0.66147731481481475</c:v>
                </c:pt>
                <c:pt idx="56878">
                  <c:v>0.66147847222222222</c:v>
                </c:pt>
                <c:pt idx="56879">
                  <c:v>0.66147912037037038</c:v>
                </c:pt>
                <c:pt idx="56880">
                  <c:v>0.66148077546296291</c:v>
                </c:pt>
                <c:pt idx="56881">
                  <c:v>0.661481875</c:v>
                </c:pt>
                <c:pt idx="56882">
                  <c:v>0.66148251157407412</c:v>
                </c:pt>
                <c:pt idx="56883">
                  <c:v>0.66148378472222225</c:v>
                </c:pt>
                <c:pt idx="56884">
                  <c:v>0.66148475694444453</c:v>
                </c:pt>
                <c:pt idx="56885">
                  <c:v>0.66148589120370371</c:v>
                </c:pt>
                <c:pt idx="56886">
                  <c:v>0.66148704861111107</c:v>
                </c:pt>
                <c:pt idx="56887">
                  <c:v>0.66148820601851854</c:v>
                </c:pt>
                <c:pt idx="56888">
                  <c:v>0.6614893634259259</c:v>
                </c:pt>
                <c:pt idx="56889">
                  <c:v>0.66149052083333337</c:v>
                </c:pt>
                <c:pt idx="56890">
                  <c:v>0.66149167824074073</c:v>
                </c:pt>
                <c:pt idx="56891">
                  <c:v>0.66149282407407406</c:v>
                </c:pt>
                <c:pt idx="56892">
                  <c:v>0.66149399305555556</c:v>
                </c:pt>
                <c:pt idx="56893">
                  <c:v>0.66149515046296292</c:v>
                </c:pt>
                <c:pt idx="56894">
                  <c:v>0.66149630787037039</c:v>
                </c:pt>
                <c:pt idx="56895">
                  <c:v>0.66149761574074073</c:v>
                </c:pt>
                <c:pt idx="56896">
                  <c:v>0.66149907407407404</c:v>
                </c:pt>
                <c:pt idx="56897">
                  <c:v>0.66150040509259267</c:v>
                </c:pt>
                <c:pt idx="56898">
                  <c:v>0.66150092592592591</c:v>
                </c:pt>
                <c:pt idx="56899">
                  <c:v>0.66150274305555556</c:v>
                </c:pt>
                <c:pt idx="56900">
                  <c:v>0.66150415509259264</c:v>
                </c:pt>
                <c:pt idx="56901">
                  <c:v>0.66150444444444445</c:v>
                </c:pt>
                <c:pt idx="56902">
                  <c:v>0.66150613425925919</c:v>
                </c:pt>
                <c:pt idx="56903">
                  <c:v>0.6615077430555556</c:v>
                </c:pt>
                <c:pt idx="56904">
                  <c:v>0.6615078703703704</c:v>
                </c:pt>
                <c:pt idx="56905">
                  <c:v>0.6615090393518519</c:v>
                </c:pt>
                <c:pt idx="56906">
                  <c:v>0.66151019675925926</c:v>
                </c:pt>
                <c:pt idx="56907">
                  <c:v>0.66151135416666662</c:v>
                </c:pt>
                <c:pt idx="56908">
                  <c:v>0.66151250000000006</c:v>
                </c:pt>
                <c:pt idx="56909">
                  <c:v>0.66151366898148156</c:v>
                </c:pt>
                <c:pt idx="56910">
                  <c:v>0.66151482638888892</c:v>
                </c:pt>
                <c:pt idx="56911">
                  <c:v>0.66151598379629628</c:v>
                </c:pt>
                <c:pt idx="56912">
                  <c:v>0.66151714120370364</c:v>
                </c:pt>
                <c:pt idx="56913">
                  <c:v>0.66151829861111111</c:v>
                </c:pt>
                <c:pt idx="56914">
                  <c:v>0.66151956018518521</c:v>
                </c:pt>
                <c:pt idx="56915">
                  <c:v>0.66152087962962969</c:v>
                </c:pt>
                <c:pt idx="56916">
                  <c:v>0.66152209490740743</c:v>
                </c:pt>
                <c:pt idx="56917">
                  <c:v>0.66152313657407413</c:v>
                </c:pt>
                <c:pt idx="56918">
                  <c:v>0.66152408564814813</c:v>
                </c:pt>
                <c:pt idx="56919">
                  <c:v>0.66152574074074078</c:v>
                </c:pt>
                <c:pt idx="56920">
                  <c:v>0.66152644675925931</c:v>
                </c:pt>
                <c:pt idx="56921">
                  <c:v>0.66152800925925925</c:v>
                </c:pt>
                <c:pt idx="56922">
                  <c:v>0.66152915509259258</c:v>
                </c:pt>
                <c:pt idx="56923">
                  <c:v>0.66152987268518515</c:v>
                </c:pt>
                <c:pt idx="56924">
                  <c:v>0.66153101851851848</c:v>
                </c:pt>
                <c:pt idx="56925">
                  <c:v>0.66153218749999998</c:v>
                </c:pt>
                <c:pt idx="56926">
                  <c:v>0.66153334490740745</c:v>
                </c:pt>
                <c:pt idx="56927">
                  <c:v>0.66153450231481481</c:v>
                </c:pt>
                <c:pt idx="56928">
                  <c:v>0.66153564814814814</c:v>
                </c:pt>
                <c:pt idx="56929">
                  <c:v>0.6615368055555555</c:v>
                </c:pt>
                <c:pt idx="56930">
                  <c:v>0.661537974537037</c:v>
                </c:pt>
                <c:pt idx="56931">
                  <c:v>0.66153913194444447</c:v>
                </c:pt>
                <c:pt idx="56932">
                  <c:v>0.66154028935185183</c:v>
                </c:pt>
                <c:pt idx="56933">
                  <c:v>0.66154148148148151</c:v>
                </c:pt>
                <c:pt idx="56934">
                  <c:v>0.66154267361111108</c:v>
                </c:pt>
                <c:pt idx="56935">
                  <c:v>0.661543912037037</c:v>
                </c:pt>
                <c:pt idx="56936">
                  <c:v>0.66154503472222226</c:v>
                </c:pt>
                <c:pt idx="56937">
                  <c:v>0.66154644675925922</c:v>
                </c:pt>
                <c:pt idx="56938">
                  <c:v>0.66154745370370371</c:v>
                </c:pt>
                <c:pt idx="56939">
                  <c:v>0.66154894675925924</c:v>
                </c:pt>
                <c:pt idx="56940">
                  <c:v>0.66154953703703701</c:v>
                </c:pt>
                <c:pt idx="56941">
                  <c:v>0.66155069444444448</c:v>
                </c:pt>
                <c:pt idx="56942">
                  <c:v>0.66155186342592587</c:v>
                </c:pt>
                <c:pt idx="56943">
                  <c:v>0.66155302083333334</c:v>
                </c:pt>
                <c:pt idx="56944">
                  <c:v>0.66155418981481484</c:v>
                </c:pt>
                <c:pt idx="56945">
                  <c:v>0.66155533564814817</c:v>
                </c:pt>
                <c:pt idx="56946">
                  <c:v>0.66155649305555553</c:v>
                </c:pt>
                <c:pt idx="56947">
                  <c:v>0.661557650462963</c:v>
                </c:pt>
                <c:pt idx="56948">
                  <c:v>0.66155880787037036</c:v>
                </c:pt>
                <c:pt idx="56949">
                  <c:v>0.66155996527777783</c:v>
                </c:pt>
                <c:pt idx="56950">
                  <c:v>0.66156156249999998</c:v>
                </c:pt>
                <c:pt idx="56951">
                  <c:v>0.66156306712962965</c:v>
                </c:pt>
                <c:pt idx="56952">
                  <c:v>0.66156358796296288</c:v>
                </c:pt>
                <c:pt idx="56953">
                  <c:v>0.66156509259259266</c:v>
                </c:pt>
                <c:pt idx="56954">
                  <c:v>0.66156575231481485</c:v>
                </c:pt>
                <c:pt idx="56955">
                  <c:v>0.66156759259259257</c:v>
                </c:pt>
                <c:pt idx="56956">
                  <c:v>0.66156863425925927</c:v>
                </c:pt>
                <c:pt idx="56957">
                  <c:v>0.66156954861111106</c:v>
                </c:pt>
                <c:pt idx="56958">
                  <c:v>0.66157085648148151</c:v>
                </c:pt>
                <c:pt idx="56959">
                  <c:v>0.66157153935185187</c:v>
                </c:pt>
                <c:pt idx="56960">
                  <c:v>0.66157269675925923</c:v>
                </c:pt>
                <c:pt idx="56961">
                  <c:v>0.6615738541666667</c:v>
                </c:pt>
                <c:pt idx="56962">
                  <c:v>0.66157501157407406</c:v>
                </c:pt>
                <c:pt idx="56963">
                  <c:v>0.66157616898148142</c:v>
                </c:pt>
                <c:pt idx="56964">
                  <c:v>0.66157732638888889</c:v>
                </c:pt>
                <c:pt idx="56965">
                  <c:v>0.66157848379629636</c:v>
                </c:pt>
                <c:pt idx="56966">
                  <c:v>0.66157964120370372</c:v>
                </c:pt>
                <c:pt idx="56967">
                  <c:v>0.66158079861111108</c:v>
                </c:pt>
                <c:pt idx="56968">
                  <c:v>0.6615819444444444</c:v>
                </c:pt>
                <c:pt idx="56969">
                  <c:v>0.66158319444444447</c:v>
                </c:pt>
                <c:pt idx="56970">
                  <c:v>0.66158431712962962</c:v>
                </c:pt>
                <c:pt idx="56971">
                  <c:v>0.66158644675925926</c:v>
                </c:pt>
                <c:pt idx="56972">
                  <c:v>0.66158660879629627</c:v>
                </c:pt>
                <c:pt idx="56973">
                  <c:v>0.66158998842592598</c:v>
                </c:pt>
                <c:pt idx="56974">
                  <c:v>0.66159021990740741</c:v>
                </c:pt>
                <c:pt idx="56975">
                  <c:v>0.66159229166666667</c:v>
                </c:pt>
                <c:pt idx="56976">
                  <c:v>0.66159363425925932</c:v>
                </c:pt>
                <c:pt idx="56977">
                  <c:v>0.6615937268518518</c:v>
                </c:pt>
                <c:pt idx="56978">
                  <c:v>0.66159479166666668</c:v>
                </c:pt>
                <c:pt idx="56979">
                  <c:v>0.66159594907407404</c:v>
                </c:pt>
                <c:pt idx="56980">
                  <c:v>0.66159710648148151</c:v>
                </c:pt>
                <c:pt idx="56981">
                  <c:v>0.66159826388888887</c:v>
                </c:pt>
                <c:pt idx="56982">
                  <c:v>0.66159942129629634</c:v>
                </c:pt>
                <c:pt idx="56983">
                  <c:v>0.66160056712962956</c:v>
                </c:pt>
                <c:pt idx="56984">
                  <c:v>0.66160172453703703</c:v>
                </c:pt>
                <c:pt idx="56985">
                  <c:v>0.66160289351851853</c:v>
                </c:pt>
                <c:pt idx="56986">
                  <c:v>0.66160405092592589</c:v>
                </c:pt>
                <c:pt idx="56987">
                  <c:v>0.66160519675925922</c:v>
                </c:pt>
                <c:pt idx="56988">
                  <c:v>0.66160635416666658</c:v>
                </c:pt>
                <c:pt idx="56989">
                  <c:v>0.66160751157407416</c:v>
                </c:pt>
                <c:pt idx="56990">
                  <c:v>0.66160973379629628</c:v>
                </c:pt>
                <c:pt idx="56991">
                  <c:v>0.66161087962962961</c:v>
                </c:pt>
                <c:pt idx="56992">
                  <c:v>0.66161098379629624</c:v>
                </c:pt>
                <c:pt idx="56993">
                  <c:v>0.66161278935185186</c:v>
                </c:pt>
                <c:pt idx="56994">
                  <c:v>0.66161371527777779</c:v>
                </c:pt>
                <c:pt idx="56995">
                  <c:v>0.66161451388888892</c:v>
                </c:pt>
                <c:pt idx="56996">
                  <c:v>0.6616160879629629</c:v>
                </c:pt>
                <c:pt idx="56997">
                  <c:v>0.66161729166666661</c:v>
                </c:pt>
                <c:pt idx="56998">
                  <c:v>0.66161793981481487</c:v>
                </c:pt>
                <c:pt idx="56999">
                  <c:v>0.66161909722222223</c:v>
                </c:pt>
                <c:pt idx="57000">
                  <c:v>0.66162025462962959</c:v>
                </c:pt>
                <c:pt idx="57001">
                  <c:v>0.66162141203703695</c:v>
                </c:pt>
                <c:pt idx="57002">
                  <c:v>0.66162256944444442</c:v>
                </c:pt>
                <c:pt idx="57003">
                  <c:v>0.66162372685185189</c:v>
                </c:pt>
                <c:pt idx="57004">
                  <c:v>0.66162488425925925</c:v>
                </c:pt>
                <c:pt idx="57005">
                  <c:v>0.66162603009259258</c:v>
                </c:pt>
                <c:pt idx="57006">
                  <c:v>0.66162718750000005</c:v>
                </c:pt>
                <c:pt idx="57007">
                  <c:v>0.66162835648148155</c:v>
                </c:pt>
                <c:pt idx="57008">
                  <c:v>0.6616297337962963</c:v>
                </c:pt>
                <c:pt idx="57009">
                  <c:v>0.66163071759259262</c:v>
                </c:pt>
                <c:pt idx="57010">
                  <c:v>0.66163182870370363</c:v>
                </c:pt>
                <c:pt idx="57011">
                  <c:v>0.66163326388888888</c:v>
                </c:pt>
                <c:pt idx="57012">
                  <c:v>0.66163454861111104</c:v>
                </c:pt>
                <c:pt idx="57013">
                  <c:v>0.66163546296296294</c:v>
                </c:pt>
                <c:pt idx="57014">
                  <c:v>0.66163789351851854</c:v>
                </c:pt>
                <c:pt idx="57015">
                  <c:v>0.66163819444444449</c:v>
                </c:pt>
                <c:pt idx="57016">
                  <c:v>0.6616390509259259</c:v>
                </c:pt>
                <c:pt idx="57017">
                  <c:v>0.66164033564814817</c:v>
                </c:pt>
                <c:pt idx="57018">
                  <c:v>0.66164137731481487</c:v>
                </c:pt>
                <c:pt idx="57019">
                  <c:v>0.66164224537037042</c:v>
                </c:pt>
                <c:pt idx="57020">
                  <c:v>0.66164340277777778</c:v>
                </c:pt>
                <c:pt idx="57021">
                  <c:v>0.66164456018518514</c:v>
                </c:pt>
                <c:pt idx="57022">
                  <c:v>0.66164570601851846</c:v>
                </c:pt>
                <c:pt idx="57023">
                  <c:v>0.66164687499999997</c:v>
                </c:pt>
                <c:pt idx="57024">
                  <c:v>0.66164803240740744</c:v>
                </c:pt>
                <c:pt idx="57025">
                  <c:v>0.66164917824074077</c:v>
                </c:pt>
                <c:pt idx="57026">
                  <c:v>0.66165034722222216</c:v>
                </c:pt>
                <c:pt idx="57027">
                  <c:v>0.66165150462962963</c:v>
                </c:pt>
                <c:pt idx="57028">
                  <c:v>0.6616526620370371</c:v>
                </c:pt>
                <c:pt idx="57029">
                  <c:v>0.66165462962962962</c:v>
                </c:pt>
                <c:pt idx="57030">
                  <c:v>0.66165577546296295</c:v>
                </c:pt>
                <c:pt idx="57031">
                  <c:v>0.66165636574074072</c:v>
                </c:pt>
                <c:pt idx="57032">
                  <c:v>0.66165767361111105</c:v>
                </c:pt>
                <c:pt idx="57033">
                  <c:v>0.66165879629629631</c:v>
                </c:pt>
                <c:pt idx="57034">
                  <c:v>0.66165983796296302</c:v>
                </c:pt>
                <c:pt idx="57035">
                  <c:v>0.66166190972222227</c:v>
                </c:pt>
                <c:pt idx="57036">
                  <c:v>0.66166221064814812</c:v>
                </c:pt>
                <c:pt idx="57037">
                  <c:v>0.66166312500000002</c:v>
                </c:pt>
                <c:pt idx="57038">
                  <c:v>0.66166486111111111</c:v>
                </c:pt>
                <c:pt idx="57039">
                  <c:v>0.66166554398148147</c:v>
                </c:pt>
                <c:pt idx="57040">
                  <c:v>0.66166655092592586</c:v>
                </c:pt>
                <c:pt idx="57041">
                  <c:v>0.66166770833333333</c:v>
                </c:pt>
                <c:pt idx="57042">
                  <c:v>0.6616688657407408</c:v>
                </c:pt>
                <c:pt idx="57043">
                  <c:v>0.66167002314814816</c:v>
                </c:pt>
                <c:pt idx="57044">
                  <c:v>0.66167118055555552</c:v>
                </c:pt>
                <c:pt idx="57045">
                  <c:v>0.66167232638888895</c:v>
                </c:pt>
                <c:pt idx="57046">
                  <c:v>0.66167349537037035</c:v>
                </c:pt>
                <c:pt idx="57047">
                  <c:v>0.66167464120370367</c:v>
                </c:pt>
                <c:pt idx="57048">
                  <c:v>0.66167581018518518</c:v>
                </c:pt>
                <c:pt idx="57049">
                  <c:v>0.6616769560185185</c:v>
                </c:pt>
                <c:pt idx="57050">
                  <c:v>0.66167874999999998</c:v>
                </c:pt>
                <c:pt idx="57051">
                  <c:v>0.66167932870370372</c:v>
                </c:pt>
                <c:pt idx="57052">
                  <c:v>0.66168065972222223</c:v>
                </c:pt>
                <c:pt idx="57053">
                  <c:v>0.66168199074074074</c:v>
                </c:pt>
                <c:pt idx="57054">
                  <c:v>0.66168375000000001</c:v>
                </c:pt>
                <c:pt idx="57055">
                  <c:v>0.66168471064814816</c:v>
                </c:pt>
                <c:pt idx="57056">
                  <c:v>0.66168540509259255</c:v>
                </c:pt>
                <c:pt idx="57057">
                  <c:v>0.66168646990740743</c:v>
                </c:pt>
                <c:pt idx="57058">
                  <c:v>0.66168841435185188</c:v>
                </c:pt>
                <c:pt idx="57059">
                  <c:v>0.66168877314814822</c:v>
                </c:pt>
                <c:pt idx="57060">
                  <c:v>0.66168968750000001</c:v>
                </c:pt>
                <c:pt idx="57061">
                  <c:v>0.6616908564814814</c:v>
                </c:pt>
                <c:pt idx="57062">
                  <c:v>0.66169201388888887</c:v>
                </c:pt>
                <c:pt idx="57063">
                  <c:v>0.6616931597222222</c:v>
                </c:pt>
                <c:pt idx="57064">
                  <c:v>0.6616943287037037</c:v>
                </c:pt>
                <c:pt idx="57065">
                  <c:v>0.66169548611111106</c:v>
                </c:pt>
                <c:pt idx="57066">
                  <c:v>0.66169663194444439</c:v>
                </c:pt>
                <c:pt idx="57067">
                  <c:v>0.66169780092592601</c:v>
                </c:pt>
                <c:pt idx="57068">
                  <c:v>0.66169895833333336</c:v>
                </c:pt>
                <c:pt idx="57069">
                  <c:v>0.66170011574074072</c:v>
                </c:pt>
                <c:pt idx="57070">
                  <c:v>0.66170163194444442</c:v>
                </c:pt>
                <c:pt idx="57071">
                  <c:v>0.6617024768518518</c:v>
                </c:pt>
                <c:pt idx="57072">
                  <c:v>0.66170359953703706</c:v>
                </c:pt>
                <c:pt idx="57073">
                  <c:v>0.66170508101851855</c:v>
                </c:pt>
                <c:pt idx="57074">
                  <c:v>0.66170599537037034</c:v>
                </c:pt>
                <c:pt idx="57075">
                  <c:v>0.66170753472222221</c:v>
                </c:pt>
                <c:pt idx="57076">
                  <c:v>0.66170856481481488</c:v>
                </c:pt>
                <c:pt idx="57077">
                  <c:v>0.6617097106481481</c:v>
                </c:pt>
                <c:pt idx="57078">
                  <c:v>0.6617105324074074</c:v>
                </c:pt>
                <c:pt idx="57079">
                  <c:v>0.66171168981481476</c:v>
                </c:pt>
                <c:pt idx="57080">
                  <c:v>0.6617128356481482</c:v>
                </c:pt>
                <c:pt idx="57081">
                  <c:v>0.66171400462962959</c:v>
                </c:pt>
                <c:pt idx="57082">
                  <c:v>0.66171516203703706</c:v>
                </c:pt>
                <c:pt idx="57083">
                  <c:v>0.66171645833333337</c:v>
                </c:pt>
                <c:pt idx="57084">
                  <c:v>0.66171747685185189</c:v>
                </c:pt>
                <c:pt idx="57085">
                  <c:v>0.66171862268518522</c:v>
                </c:pt>
                <c:pt idx="57086">
                  <c:v>0.66171978009259258</c:v>
                </c:pt>
                <c:pt idx="57087">
                  <c:v>0.66172094907407408</c:v>
                </c:pt>
                <c:pt idx="57088">
                  <c:v>0.66172214120370365</c:v>
                </c:pt>
                <c:pt idx="57089">
                  <c:v>0.66172331018518515</c:v>
                </c:pt>
                <c:pt idx="57090">
                  <c:v>0.66172446759259262</c:v>
                </c:pt>
                <c:pt idx="57091">
                  <c:v>0.6617258796296297</c:v>
                </c:pt>
                <c:pt idx="57092">
                  <c:v>0.66172697916666667</c:v>
                </c:pt>
                <c:pt idx="57093">
                  <c:v>0.66172822916666674</c:v>
                </c:pt>
                <c:pt idx="57094">
                  <c:v>0.66172932870370371</c:v>
                </c:pt>
                <c:pt idx="57095">
                  <c:v>0.66173070601851858</c:v>
                </c:pt>
                <c:pt idx="57096">
                  <c:v>0.66173229166666669</c:v>
                </c:pt>
                <c:pt idx="57097">
                  <c:v>0.66173251157407409</c:v>
                </c:pt>
                <c:pt idx="57098">
                  <c:v>0.66173368055555559</c:v>
                </c:pt>
                <c:pt idx="57099">
                  <c:v>0.66173483796296295</c:v>
                </c:pt>
                <c:pt idx="57100">
                  <c:v>0.66173599537037031</c:v>
                </c:pt>
                <c:pt idx="57101">
                  <c:v>0.66173715277777778</c:v>
                </c:pt>
                <c:pt idx="57102">
                  <c:v>0.66173831018518525</c:v>
                </c:pt>
                <c:pt idx="57103">
                  <c:v>0.66173946759259261</c:v>
                </c:pt>
                <c:pt idx="57104">
                  <c:v>0.66174062499999997</c:v>
                </c:pt>
                <c:pt idx="57105">
                  <c:v>0.6617417708333333</c:v>
                </c:pt>
                <c:pt idx="57106">
                  <c:v>0.6617429398148148</c:v>
                </c:pt>
                <c:pt idx="57107">
                  <c:v>0.66174408564814813</c:v>
                </c:pt>
                <c:pt idx="57108">
                  <c:v>0.66174576388888895</c:v>
                </c:pt>
                <c:pt idx="57109">
                  <c:v>0.66174682870370372</c:v>
                </c:pt>
                <c:pt idx="57110">
                  <c:v>0.66174775462962965</c:v>
                </c:pt>
                <c:pt idx="57111">
                  <c:v>0.66174958333333334</c:v>
                </c:pt>
                <c:pt idx="57112">
                  <c:v>0.66174998842592592</c:v>
                </c:pt>
                <c:pt idx="57113">
                  <c:v>0.66175145833333338</c:v>
                </c:pt>
                <c:pt idx="57114">
                  <c:v>0.66175318287037033</c:v>
                </c:pt>
                <c:pt idx="57115">
                  <c:v>0.66175357638888888</c:v>
                </c:pt>
                <c:pt idx="57116">
                  <c:v>0.66175578703703697</c:v>
                </c:pt>
                <c:pt idx="57117">
                  <c:v>0.66175675925925925</c:v>
                </c:pt>
                <c:pt idx="57118">
                  <c:v>0.66175706018518521</c:v>
                </c:pt>
                <c:pt idx="57119">
                  <c:v>0.66175798611111114</c:v>
                </c:pt>
                <c:pt idx="57120">
                  <c:v>0.6617591435185185</c:v>
                </c:pt>
                <c:pt idx="57121">
                  <c:v>0.66176030092592586</c:v>
                </c:pt>
                <c:pt idx="57122">
                  <c:v>0.66176145833333333</c:v>
                </c:pt>
                <c:pt idx="57123">
                  <c:v>0.66176260416666666</c:v>
                </c:pt>
                <c:pt idx="57124">
                  <c:v>0.66176377314814816</c:v>
                </c:pt>
                <c:pt idx="57125">
                  <c:v>0.66176491898148149</c:v>
                </c:pt>
                <c:pt idx="57126">
                  <c:v>0.66176608796296288</c:v>
                </c:pt>
                <c:pt idx="57127">
                  <c:v>0.66176724537037035</c:v>
                </c:pt>
                <c:pt idx="57128">
                  <c:v>0.66176840277777782</c:v>
                </c:pt>
                <c:pt idx="57129">
                  <c:v>0.66177025462962957</c:v>
                </c:pt>
                <c:pt idx="57130">
                  <c:v>0.66177107638888888</c:v>
                </c:pt>
                <c:pt idx="57131">
                  <c:v>0.66177233796296298</c:v>
                </c:pt>
                <c:pt idx="57132">
                  <c:v>0.66177349537037045</c:v>
                </c:pt>
                <c:pt idx="57133">
                  <c:v>0.66177524305555557</c:v>
                </c:pt>
                <c:pt idx="57134">
                  <c:v>0.66177696759259252</c:v>
                </c:pt>
                <c:pt idx="57135">
                  <c:v>0.66177811342592596</c:v>
                </c:pt>
                <c:pt idx="57136">
                  <c:v>0.66178034722222223</c:v>
                </c:pt>
                <c:pt idx="57137">
                  <c:v>0.66178045138888886</c:v>
                </c:pt>
                <c:pt idx="57138">
                  <c:v>0.66178155092592594</c:v>
                </c:pt>
                <c:pt idx="57139">
                  <c:v>0.6617827083333333</c:v>
                </c:pt>
                <c:pt idx="57140">
                  <c:v>0.66178386574074066</c:v>
                </c:pt>
                <c:pt idx="57141">
                  <c:v>0.66178502314814813</c:v>
                </c:pt>
                <c:pt idx="57142">
                  <c:v>0.6617861805555556</c:v>
                </c:pt>
                <c:pt idx="57143">
                  <c:v>0.66178733796296296</c:v>
                </c:pt>
                <c:pt idx="57144">
                  <c:v>0.6617885185185185</c:v>
                </c:pt>
                <c:pt idx="57145">
                  <c:v>0.66178965277777779</c:v>
                </c:pt>
                <c:pt idx="57146">
                  <c:v>0.66179081018518526</c:v>
                </c:pt>
                <c:pt idx="57147">
                  <c:v>0.66179196759259262</c:v>
                </c:pt>
                <c:pt idx="57148">
                  <c:v>0.66179333333333334</c:v>
                </c:pt>
                <c:pt idx="57149">
                  <c:v>0.66179479166666666</c:v>
                </c:pt>
                <c:pt idx="57150">
                  <c:v>0.6617958796296296</c:v>
                </c:pt>
                <c:pt idx="57151">
                  <c:v>0.66179681712962968</c:v>
                </c:pt>
                <c:pt idx="57152">
                  <c:v>0.661798912037037</c:v>
                </c:pt>
                <c:pt idx="57153">
                  <c:v>0.6617993518518519</c:v>
                </c:pt>
                <c:pt idx="57154">
                  <c:v>0.66180009259259254</c:v>
                </c:pt>
                <c:pt idx="57155">
                  <c:v>0.66180190972222219</c:v>
                </c:pt>
                <c:pt idx="57156">
                  <c:v>0.66180237268518516</c:v>
                </c:pt>
                <c:pt idx="57157">
                  <c:v>0.66180354166666666</c:v>
                </c:pt>
                <c:pt idx="57158">
                  <c:v>0.66180469907407402</c:v>
                </c:pt>
                <c:pt idx="57159">
                  <c:v>0.66180585648148149</c:v>
                </c:pt>
                <c:pt idx="57160">
                  <c:v>0.66180701388888885</c:v>
                </c:pt>
                <c:pt idx="57161">
                  <c:v>0.66180817129629632</c:v>
                </c:pt>
                <c:pt idx="57162">
                  <c:v>0.66180932870370368</c:v>
                </c:pt>
                <c:pt idx="57163">
                  <c:v>0.66181048611111115</c:v>
                </c:pt>
                <c:pt idx="57164">
                  <c:v>0.66181164351851851</c:v>
                </c:pt>
                <c:pt idx="57165">
                  <c:v>0.66181280092592587</c:v>
                </c:pt>
                <c:pt idx="57166">
                  <c:v>0.66181452546296293</c:v>
                </c:pt>
                <c:pt idx="57167">
                  <c:v>0.66181526620370368</c:v>
                </c:pt>
                <c:pt idx="57168">
                  <c:v>0.66181701388888892</c:v>
                </c:pt>
                <c:pt idx="57169">
                  <c:v>0.66181829861111119</c:v>
                </c:pt>
                <c:pt idx="57170">
                  <c:v>0.66181862268518521</c:v>
                </c:pt>
                <c:pt idx="57171">
                  <c:v>0.66182031250000006</c:v>
                </c:pt>
                <c:pt idx="57172">
                  <c:v>0.66182111111111108</c:v>
                </c:pt>
                <c:pt idx="57173">
                  <c:v>0.66182233796296297</c:v>
                </c:pt>
                <c:pt idx="57174">
                  <c:v>0.66182378472222214</c:v>
                </c:pt>
                <c:pt idx="57175">
                  <c:v>0.66182438657407405</c:v>
                </c:pt>
                <c:pt idx="57176">
                  <c:v>0.66182553240740738</c:v>
                </c:pt>
                <c:pt idx="57177">
                  <c:v>0.66182667824074071</c:v>
                </c:pt>
                <c:pt idx="57178">
                  <c:v>0.66182784722222221</c:v>
                </c:pt>
                <c:pt idx="57179">
                  <c:v>0.66182900462962957</c:v>
                </c:pt>
                <c:pt idx="57180">
                  <c:v>0.66183016203703704</c:v>
                </c:pt>
                <c:pt idx="57181">
                  <c:v>0.66183131944444451</c:v>
                </c:pt>
                <c:pt idx="57182">
                  <c:v>0.66183247685185187</c:v>
                </c:pt>
                <c:pt idx="57183">
                  <c:v>0.66183363425925923</c:v>
                </c:pt>
                <c:pt idx="57184">
                  <c:v>0.66183478009259256</c:v>
                </c:pt>
                <c:pt idx="57185">
                  <c:v>0.66183594907407406</c:v>
                </c:pt>
                <c:pt idx="57186">
                  <c:v>0.66183751157407411</c:v>
                </c:pt>
                <c:pt idx="57187">
                  <c:v>0.66183850694444446</c:v>
                </c:pt>
                <c:pt idx="57188">
                  <c:v>0.6618396875</c:v>
                </c:pt>
                <c:pt idx="57189">
                  <c:v>0.66184179398148146</c:v>
                </c:pt>
                <c:pt idx="57190">
                  <c:v>0.66184212962962963</c:v>
                </c:pt>
                <c:pt idx="57191">
                  <c:v>0.6618432870370371</c:v>
                </c:pt>
                <c:pt idx="57192">
                  <c:v>0.66184483796296301</c:v>
                </c:pt>
                <c:pt idx="57193">
                  <c:v>0.66184577546296297</c:v>
                </c:pt>
                <c:pt idx="57194">
                  <c:v>0.66184673611111111</c:v>
                </c:pt>
                <c:pt idx="57195">
                  <c:v>0.66184837962962961</c:v>
                </c:pt>
                <c:pt idx="57196">
                  <c:v>0.66184866898148142</c:v>
                </c:pt>
                <c:pt idx="57197">
                  <c:v>0.66184983796296293</c:v>
                </c:pt>
                <c:pt idx="57198">
                  <c:v>0.6618509953703704</c:v>
                </c:pt>
                <c:pt idx="57199">
                  <c:v>0.66185215277777776</c:v>
                </c:pt>
                <c:pt idx="57200">
                  <c:v>0.66185331018518512</c:v>
                </c:pt>
                <c:pt idx="57201">
                  <c:v>0.66185446759259259</c:v>
                </c:pt>
                <c:pt idx="57202">
                  <c:v>0.66185562500000006</c:v>
                </c:pt>
                <c:pt idx="57203">
                  <c:v>0.66185678240740742</c:v>
                </c:pt>
                <c:pt idx="57204">
                  <c:v>0.66185793981481478</c:v>
                </c:pt>
                <c:pt idx="57205">
                  <c:v>0.66185909722222214</c:v>
                </c:pt>
                <c:pt idx="57206">
                  <c:v>0.66186059027777777</c:v>
                </c:pt>
                <c:pt idx="57207">
                  <c:v>0.66186231481481483</c:v>
                </c:pt>
                <c:pt idx="57208">
                  <c:v>0.661863599537037</c:v>
                </c:pt>
                <c:pt idx="57209">
                  <c:v>0.66186394675925919</c:v>
                </c:pt>
                <c:pt idx="57210">
                  <c:v>0.66186614583333336</c:v>
                </c:pt>
                <c:pt idx="57211">
                  <c:v>0.66186623842592596</c:v>
                </c:pt>
                <c:pt idx="57212">
                  <c:v>0.66186741898148149</c:v>
                </c:pt>
                <c:pt idx="57213">
                  <c:v>0.66186925925925932</c:v>
                </c:pt>
                <c:pt idx="57214">
                  <c:v>0.66186974537037035</c:v>
                </c:pt>
                <c:pt idx="57215">
                  <c:v>0.66187067129629629</c:v>
                </c:pt>
                <c:pt idx="57216">
                  <c:v>0.66187182870370376</c:v>
                </c:pt>
                <c:pt idx="57217">
                  <c:v>0.66187298611111112</c:v>
                </c:pt>
                <c:pt idx="57218">
                  <c:v>0.66187414351851848</c:v>
                </c:pt>
                <c:pt idx="57219">
                  <c:v>0.66187530092592595</c:v>
                </c:pt>
                <c:pt idx="57220">
                  <c:v>0.66187645833333331</c:v>
                </c:pt>
                <c:pt idx="57221">
                  <c:v>0.66187761574074078</c:v>
                </c:pt>
                <c:pt idx="57222">
                  <c:v>0.66187877314814814</c:v>
                </c:pt>
                <c:pt idx="57223">
                  <c:v>0.6618799305555555</c:v>
                </c:pt>
                <c:pt idx="57224">
                  <c:v>0.66188108796296297</c:v>
                </c:pt>
                <c:pt idx="57225">
                  <c:v>0.66188262731481484</c:v>
                </c:pt>
                <c:pt idx="57226">
                  <c:v>0.66188339120370365</c:v>
                </c:pt>
                <c:pt idx="57227">
                  <c:v>0.66188508101851851</c:v>
                </c:pt>
                <c:pt idx="57228">
                  <c:v>0.66188611111111106</c:v>
                </c:pt>
                <c:pt idx="57229">
                  <c:v>0.66188693287037037</c:v>
                </c:pt>
                <c:pt idx="57230">
                  <c:v>0.66188850694444445</c:v>
                </c:pt>
                <c:pt idx="57231">
                  <c:v>0.66188945601851856</c:v>
                </c:pt>
                <c:pt idx="57232">
                  <c:v>0.66189046296296294</c:v>
                </c:pt>
                <c:pt idx="57233">
                  <c:v>0.66189199074074079</c:v>
                </c:pt>
                <c:pt idx="57234">
                  <c:v>0.6618930671296297</c:v>
                </c:pt>
                <c:pt idx="57235">
                  <c:v>0.66189381944444436</c:v>
                </c:pt>
                <c:pt idx="57236">
                  <c:v>0.6618949652777778</c:v>
                </c:pt>
                <c:pt idx="57237">
                  <c:v>0.66189613425925931</c:v>
                </c:pt>
                <c:pt idx="57238">
                  <c:v>0.66189729166666667</c:v>
                </c:pt>
                <c:pt idx="57239">
                  <c:v>0.66189844907407402</c:v>
                </c:pt>
                <c:pt idx="57240">
                  <c:v>0.6618996064814815</c:v>
                </c:pt>
                <c:pt idx="57241">
                  <c:v>0.66190076388888897</c:v>
                </c:pt>
                <c:pt idx="57242">
                  <c:v>0.66190190972222218</c:v>
                </c:pt>
                <c:pt idx="57243">
                  <c:v>0.66190307870370368</c:v>
                </c:pt>
                <c:pt idx="57244">
                  <c:v>0.66190422453703701</c:v>
                </c:pt>
                <c:pt idx="57245">
                  <c:v>0.66190607638888888</c:v>
                </c:pt>
                <c:pt idx="57246">
                  <c:v>0.66190675925925924</c:v>
                </c:pt>
                <c:pt idx="57247">
                  <c:v>0.66190815972222217</c:v>
                </c:pt>
                <c:pt idx="57248">
                  <c:v>0.66190942129629637</c:v>
                </c:pt>
                <c:pt idx="57249">
                  <c:v>0.66191002314814817</c:v>
                </c:pt>
                <c:pt idx="57250">
                  <c:v>0.66191216435185185</c:v>
                </c:pt>
                <c:pt idx="57251">
                  <c:v>0.66191237268518521</c:v>
                </c:pt>
                <c:pt idx="57252">
                  <c:v>0.66191359953703699</c:v>
                </c:pt>
                <c:pt idx="57253">
                  <c:v>0.66191616898148153</c:v>
                </c:pt>
                <c:pt idx="57254">
                  <c:v>0.66191655092592594</c:v>
                </c:pt>
                <c:pt idx="57255">
                  <c:v>0.66191708333333332</c:v>
                </c:pt>
                <c:pt idx="57256">
                  <c:v>0.66191812500000002</c:v>
                </c:pt>
                <c:pt idx="57257">
                  <c:v>0.66191928240740738</c:v>
                </c:pt>
                <c:pt idx="57258">
                  <c:v>0.66192043981481485</c:v>
                </c:pt>
                <c:pt idx="57259">
                  <c:v>0.66192159722222221</c:v>
                </c:pt>
                <c:pt idx="57260">
                  <c:v>0.66192275462962957</c:v>
                </c:pt>
                <c:pt idx="57261">
                  <c:v>0.66192391203703704</c:v>
                </c:pt>
                <c:pt idx="57262">
                  <c:v>0.66192505787037037</c:v>
                </c:pt>
                <c:pt idx="57263">
                  <c:v>0.66192622685185187</c:v>
                </c:pt>
                <c:pt idx="57264">
                  <c:v>0.6619273726851852</c:v>
                </c:pt>
                <c:pt idx="57265">
                  <c:v>0.66192854166666659</c:v>
                </c:pt>
                <c:pt idx="57266">
                  <c:v>0.66192973379629627</c:v>
                </c:pt>
                <c:pt idx="57267">
                  <c:v>0.66193140046296295</c:v>
                </c:pt>
                <c:pt idx="57268">
                  <c:v>0.66193238425925927</c:v>
                </c:pt>
                <c:pt idx="57269">
                  <c:v>0.66193425925925931</c:v>
                </c:pt>
                <c:pt idx="57270">
                  <c:v>0.66193483796296293</c:v>
                </c:pt>
                <c:pt idx="57271">
                  <c:v>0.66193589120370366</c:v>
                </c:pt>
                <c:pt idx="57272">
                  <c:v>0.66193733796296295</c:v>
                </c:pt>
                <c:pt idx="57273">
                  <c:v>0.66193807870370369</c:v>
                </c:pt>
                <c:pt idx="57274">
                  <c:v>0.66194010416666671</c:v>
                </c:pt>
                <c:pt idx="57275">
                  <c:v>0.66194108796296292</c:v>
                </c:pt>
                <c:pt idx="57276">
                  <c:v>0.66194126157407407</c:v>
                </c:pt>
                <c:pt idx="57277">
                  <c:v>0.66194243055555557</c:v>
                </c:pt>
                <c:pt idx="57278">
                  <c:v>0.66194358796296293</c:v>
                </c:pt>
                <c:pt idx="57279">
                  <c:v>0.6619447453703704</c:v>
                </c:pt>
                <c:pt idx="57280">
                  <c:v>0.66194589120370373</c:v>
                </c:pt>
                <c:pt idx="57281">
                  <c:v>0.66194706018518523</c:v>
                </c:pt>
                <c:pt idx="57282">
                  <c:v>0.66194820601851845</c:v>
                </c:pt>
                <c:pt idx="57283">
                  <c:v>0.66194937499999995</c:v>
                </c:pt>
                <c:pt idx="57284">
                  <c:v>0.66195053240740742</c:v>
                </c:pt>
                <c:pt idx="57285">
                  <c:v>0.66195167824074075</c:v>
                </c:pt>
                <c:pt idx="57286">
                  <c:v>0.66195284722222225</c:v>
                </c:pt>
                <c:pt idx="57287">
                  <c:v>0.6619551041666667</c:v>
                </c:pt>
                <c:pt idx="57288">
                  <c:v>0.66195613425925925</c:v>
                </c:pt>
                <c:pt idx="57289">
                  <c:v>0.66195636574074068</c:v>
                </c:pt>
                <c:pt idx="57290">
                  <c:v>0.66195856481481485</c:v>
                </c:pt>
                <c:pt idx="57291">
                  <c:v>0.66195960648148144</c:v>
                </c:pt>
                <c:pt idx="57292">
                  <c:v>0.6619599074074074</c:v>
                </c:pt>
                <c:pt idx="57293">
                  <c:v>0.66196193287037031</c:v>
                </c:pt>
                <c:pt idx="57294">
                  <c:v>0.66196313657407402</c:v>
                </c:pt>
                <c:pt idx="57295">
                  <c:v>0.66196331018518517</c:v>
                </c:pt>
                <c:pt idx="57296">
                  <c:v>0.66196501157407406</c:v>
                </c:pt>
                <c:pt idx="57297">
                  <c:v>0.66196557870370376</c:v>
                </c:pt>
                <c:pt idx="57298">
                  <c:v>0.66196673611111112</c:v>
                </c:pt>
                <c:pt idx="57299">
                  <c:v>0.66196789351851848</c:v>
                </c:pt>
                <c:pt idx="57300">
                  <c:v>0.66196905092592584</c:v>
                </c:pt>
                <c:pt idx="57301">
                  <c:v>0.66197020833333331</c:v>
                </c:pt>
                <c:pt idx="57302">
                  <c:v>0.66197135416666664</c:v>
                </c:pt>
                <c:pt idx="57303">
                  <c:v>0.66197252314814814</c:v>
                </c:pt>
                <c:pt idx="57304">
                  <c:v>0.66197366898148147</c:v>
                </c:pt>
                <c:pt idx="57305">
                  <c:v>0.66197483796296297</c:v>
                </c:pt>
                <c:pt idx="57306">
                  <c:v>0.6619759837962963</c:v>
                </c:pt>
                <c:pt idx="57307">
                  <c:v>0.66197725694444443</c:v>
                </c:pt>
                <c:pt idx="57308">
                  <c:v>0.66197853009259255</c:v>
                </c:pt>
                <c:pt idx="57309">
                  <c:v>0.66197981481481483</c:v>
                </c:pt>
                <c:pt idx="57310">
                  <c:v>0.6619809722222223</c:v>
                </c:pt>
                <c:pt idx="57311">
                  <c:v>0.66198188657407409</c:v>
                </c:pt>
                <c:pt idx="57312">
                  <c:v>0.66198368055555556</c:v>
                </c:pt>
                <c:pt idx="57313">
                  <c:v>0.66198414351851853</c:v>
                </c:pt>
                <c:pt idx="57314">
                  <c:v>0.66198589120370366</c:v>
                </c:pt>
                <c:pt idx="57315">
                  <c:v>0.66198675925925932</c:v>
                </c:pt>
                <c:pt idx="57316">
                  <c:v>0.66198756944444448</c:v>
                </c:pt>
                <c:pt idx="57317">
                  <c:v>0.66198872685185184</c:v>
                </c:pt>
                <c:pt idx="57318">
                  <c:v>0.6619898842592592</c:v>
                </c:pt>
                <c:pt idx="57319">
                  <c:v>0.66199104166666667</c:v>
                </c:pt>
                <c:pt idx="57320">
                  <c:v>0.66199219907407403</c:v>
                </c:pt>
                <c:pt idx="57321">
                  <c:v>0.6619933564814815</c:v>
                </c:pt>
                <c:pt idx="57322">
                  <c:v>0.66199450231481483</c:v>
                </c:pt>
                <c:pt idx="57323">
                  <c:v>0.66199567129629633</c:v>
                </c:pt>
                <c:pt idx="57324">
                  <c:v>0.66199682870370369</c:v>
                </c:pt>
                <c:pt idx="57325">
                  <c:v>0.66199797453703701</c:v>
                </c:pt>
                <c:pt idx="57326">
                  <c:v>0.66199960648148148</c:v>
                </c:pt>
                <c:pt idx="57327">
                  <c:v>0.66200082175925923</c:v>
                </c:pt>
                <c:pt idx="57328">
                  <c:v>0.66200196759259256</c:v>
                </c:pt>
                <c:pt idx="57329">
                  <c:v>0.66200268518518512</c:v>
                </c:pt>
                <c:pt idx="57330">
                  <c:v>0.66200545138888889</c:v>
                </c:pt>
                <c:pt idx="57331">
                  <c:v>0.66200568287037032</c:v>
                </c:pt>
                <c:pt idx="57332">
                  <c:v>0.66200607638888886</c:v>
                </c:pt>
                <c:pt idx="57333">
                  <c:v>0.66200799768518526</c:v>
                </c:pt>
                <c:pt idx="57334">
                  <c:v>0.66200891203703705</c:v>
                </c:pt>
                <c:pt idx="57335">
                  <c:v>0.66200954861111116</c:v>
                </c:pt>
                <c:pt idx="57336">
                  <c:v>0.66201071759259267</c:v>
                </c:pt>
                <c:pt idx="57337">
                  <c:v>0.66201187500000003</c:v>
                </c:pt>
                <c:pt idx="57338">
                  <c:v>0.66201303240740739</c:v>
                </c:pt>
                <c:pt idx="57339">
                  <c:v>0.66201418981481475</c:v>
                </c:pt>
                <c:pt idx="57340">
                  <c:v>0.66201534722222222</c:v>
                </c:pt>
                <c:pt idx="57341">
                  <c:v>0.66201650462962969</c:v>
                </c:pt>
                <c:pt idx="57342">
                  <c:v>0.66201766203703705</c:v>
                </c:pt>
                <c:pt idx="57343">
                  <c:v>0.66201881944444441</c:v>
                </c:pt>
                <c:pt idx="57344">
                  <c:v>0.66201996527777784</c:v>
                </c:pt>
                <c:pt idx="57345">
                  <c:v>0.66202182870370374</c:v>
                </c:pt>
                <c:pt idx="57346">
                  <c:v>0.66202255787037045</c:v>
                </c:pt>
                <c:pt idx="57347">
                  <c:v>0.66202423611111116</c:v>
                </c:pt>
                <c:pt idx="57348">
                  <c:v>0.66202548611111112</c:v>
                </c:pt>
                <c:pt idx="57349">
                  <c:v>0.66202606481481485</c:v>
                </c:pt>
                <c:pt idx="57350">
                  <c:v>0.66202719907407415</c:v>
                </c:pt>
                <c:pt idx="57351">
                  <c:v>0.66202831018518515</c:v>
                </c:pt>
                <c:pt idx="57352">
                  <c:v>0.66203081018518517</c:v>
                </c:pt>
                <c:pt idx="57353">
                  <c:v>0.6620319560185185</c:v>
                </c:pt>
                <c:pt idx="57354">
                  <c:v>0.66203311342592597</c:v>
                </c:pt>
                <c:pt idx="57355">
                  <c:v>0.66203427083333333</c:v>
                </c:pt>
                <c:pt idx="57356">
                  <c:v>0.66203542824074069</c:v>
                </c:pt>
                <c:pt idx="57357">
                  <c:v>0.66203658564814816</c:v>
                </c:pt>
                <c:pt idx="57358">
                  <c:v>0.66203791666666667</c:v>
                </c:pt>
                <c:pt idx="57359">
                  <c:v>0.66203890046296299</c:v>
                </c:pt>
                <c:pt idx="57360">
                  <c:v>0.66204006944444449</c:v>
                </c:pt>
                <c:pt idx="57361">
                  <c:v>0.66204121527777771</c:v>
                </c:pt>
                <c:pt idx="57362">
                  <c:v>0.66204237268518518</c:v>
                </c:pt>
                <c:pt idx="57363">
                  <c:v>0.66204353009259265</c:v>
                </c:pt>
                <c:pt idx="57364">
                  <c:v>0.66204706018518522</c:v>
                </c:pt>
                <c:pt idx="57365">
                  <c:v>0.66204717592592588</c:v>
                </c:pt>
                <c:pt idx="57366">
                  <c:v>0.66204873842592593</c:v>
                </c:pt>
                <c:pt idx="57367">
                  <c:v>0.66205047453703703</c:v>
                </c:pt>
                <c:pt idx="57368">
                  <c:v>0.66205069444444442</c:v>
                </c:pt>
                <c:pt idx="57369">
                  <c:v>0.66205278935185186</c:v>
                </c:pt>
                <c:pt idx="57370">
                  <c:v>0.66205388888888883</c:v>
                </c:pt>
                <c:pt idx="57371">
                  <c:v>0.66205412037037037</c:v>
                </c:pt>
                <c:pt idx="57372">
                  <c:v>0.66205626157407405</c:v>
                </c:pt>
                <c:pt idx="57373">
                  <c:v>0.66205700231481479</c:v>
                </c:pt>
                <c:pt idx="57374">
                  <c:v>0.66205758101851853</c:v>
                </c:pt>
                <c:pt idx="57375">
                  <c:v>0.66205874999999992</c:v>
                </c:pt>
                <c:pt idx="57376">
                  <c:v>0.66205990740740739</c:v>
                </c:pt>
                <c:pt idx="57377">
                  <c:v>0.66206106481481486</c:v>
                </c:pt>
                <c:pt idx="57378">
                  <c:v>0.66206221064814819</c:v>
                </c:pt>
                <c:pt idx="57379">
                  <c:v>0.66206337962962958</c:v>
                </c:pt>
                <c:pt idx="57380">
                  <c:v>0.66206452546296302</c:v>
                </c:pt>
                <c:pt idx="57381">
                  <c:v>0.66206569444444452</c:v>
                </c:pt>
                <c:pt idx="57382">
                  <c:v>0.66206685185185188</c:v>
                </c:pt>
                <c:pt idx="57383">
                  <c:v>0.66206799768518521</c:v>
                </c:pt>
                <c:pt idx="57384">
                  <c:v>0.6620691666666666</c:v>
                </c:pt>
                <c:pt idx="57385">
                  <c:v>0.6620709027777778</c:v>
                </c:pt>
                <c:pt idx="57386">
                  <c:v>0.66207200231481478</c:v>
                </c:pt>
                <c:pt idx="57387">
                  <c:v>0.66207274305555552</c:v>
                </c:pt>
                <c:pt idx="57388">
                  <c:v>0.66207398148148155</c:v>
                </c:pt>
                <c:pt idx="57389">
                  <c:v>0.66207524305555554</c:v>
                </c:pt>
                <c:pt idx="57390">
                  <c:v>0.66207700231481481</c:v>
                </c:pt>
                <c:pt idx="57391">
                  <c:v>0.66207766203703711</c:v>
                </c:pt>
                <c:pt idx="57392">
                  <c:v>0.66207841435185177</c:v>
                </c:pt>
                <c:pt idx="57393">
                  <c:v>0.66207958333333328</c:v>
                </c:pt>
                <c:pt idx="57394">
                  <c:v>0.66208074074074075</c:v>
                </c:pt>
                <c:pt idx="57395">
                  <c:v>0.66208189814814811</c:v>
                </c:pt>
                <c:pt idx="57396">
                  <c:v>0.66208305555555558</c:v>
                </c:pt>
                <c:pt idx="57397">
                  <c:v>0.6620842013888889</c:v>
                </c:pt>
                <c:pt idx="57398">
                  <c:v>0.66208535879629637</c:v>
                </c:pt>
                <c:pt idx="57399">
                  <c:v>0.66208652777777777</c:v>
                </c:pt>
                <c:pt idx="57400">
                  <c:v>0.66208767361111109</c:v>
                </c:pt>
                <c:pt idx="57401">
                  <c:v>0.66208883101851845</c:v>
                </c:pt>
                <c:pt idx="57402">
                  <c:v>0.66208999999999996</c:v>
                </c:pt>
                <c:pt idx="57403">
                  <c:v>0.66209138888888897</c:v>
                </c:pt>
                <c:pt idx="57404">
                  <c:v>0.66209232638888893</c:v>
                </c:pt>
                <c:pt idx="57405">
                  <c:v>0.66209446759259261</c:v>
                </c:pt>
                <c:pt idx="57406">
                  <c:v>0.66209538194444439</c:v>
                </c:pt>
                <c:pt idx="57407">
                  <c:v>0.66209601851851851</c:v>
                </c:pt>
                <c:pt idx="57408">
                  <c:v>0.66209696759259262</c:v>
                </c:pt>
                <c:pt idx="57409">
                  <c:v>0.66209853009259256</c:v>
                </c:pt>
                <c:pt idx="57410">
                  <c:v>0.66209943287037043</c:v>
                </c:pt>
                <c:pt idx="57411">
                  <c:v>0.6621004050925926</c:v>
                </c:pt>
                <c:pt idx="57412">
                  <c:v>0.66210156249999996</c:v>
                </c:pt>
                <c:pt idx="57413">
                  <c:v>0.66210273148148147</c:v>
                </c:pt>
                <c:pt idx="57414">
                  <c:v>0.66210387731481479</c:v>
                </c:pt>
                <c:pt idx="57415">
                  <c:v>0.6621050462962963</c:v>
                </c:pt>
                <c:pt idx="57416">
                  <c:v>0.66210620370370377</c:v>
                </c:pt>
                <c:pt idx="57417">
                  <c:v>0.66210734953703698</c:v>
                </c:pt>
                <c:pt idx="57418">
                  <c:v>0.66210850694444445</c:v>
                </c:pt>
                <c:pt idx="57419">
                  <c:v>0.66210967592592596</c:v>
                </c:pt>
                <c:pt idx="57420">
                  <c:v>0.66211082175925928</c:v>
                </c:pt>
                <c:pt idx="57421">
                  <c:v>0.66211223379629636</c:v>
                </c:pt>
                <c:pt idx="57422">
                  <c:v>0.66211343750000007</c:v>
                </c:pt>
                <c:pt idx="57423">
                  <c:v>0.66211453703703704</c:v>
                </c:pt>
                <c:pt idx="57424">
                  <c:v>0.66211652777777785</c:v>
                </c:pt>
                <c:pt idx="57425">
                  <c:v>0.66211762731481483</c:v>
                </c:pt>
                <c:pt idx="57426">
                  <c:v>0.66211807870370376</c:v>
                </c:pt>
                <c:pt idx="57427">
                  <c:v>0.66211935185185189</c:v>
                </c:pt>
                <c:pt idx="57428">
                  <c:v>0.66212133101851856</c:v>
                </c:pt>
                <c:pt idx="57429">
                  <c:v>0.66212171296296296</c:v>
                </c:pt>
                <c:pt idx="57430">
                  <c:v>0.66212239583333332</c:v>
                </c:pt>
                <c:pt idx="57431">
                  <c:v>0.66212355324074068</c:v>
                </c:pt>
                <c:pt idx="57432">
                  <c:v>0.66212472222222218</c:v>
                </c:pt>
                <c:pt idx="57433">
                  <c:v>0.66212587962962965</c:v>
                </c:pt>
                <c:pt idx="57434">
                  <c:v>0.66212702546296298</c:v>
                </c:pt>
                <c:pt idx="57435">
                  <c:v>0.66212819444444437</c:v>
                </c:pt>
                <c:pt idx="57436">
                  <c:v>0.66212934027777781</c:v>
                </c:pt>
                <c:pt idx="57437">
                  <c:v>0.66213049768518517</c:v>
                </c:pt>
                <c:pt idx="57438">
                  <c:v>0.66213165509259264</c:v>
                </c:pt>
                <c:pt idx="57439">
                  <c:v>0.6621328125</c:v>
                </c:pt>
                <c:pt idx="57440">
                  <c:v>0.66213415509259266</c:v>
                </c:pt>
                <c:pt idx="57441">
                  <c:v>0.66213521990740742</c:v>
                </c:pt>
                <c:pt idx="57442">
                  <c:v>0.6621372337962963</c:v>
                </c:pt>
                <c:pt idx="57443">
                  <c:v>0.66213760416666667</c:v>
                </c:pt>
                <c:pt idx="57444">
                  <c:v>0.66213937499999997</c:v>
                </c:pt>
                <c:pt idx="57445">
                  <c:v>0.66214100694444444</c:v>
                </c:pt>
                <c:pt idx="57446">
                  <c:v>0.66214215277777777</c:v>
                </c:pt>
                <c:pt idx="57447">
                  <c:v>0.66214400462962963</c:v>
                </c:pt>
                <c:pt idx="57448">
                  <c:v>0.66214440972222222</c:v>
                </c:pt>
                <c:pt idx="57449">
                  <c:v>0.66214556712962969</c:v>
                </c:pt>
                <c:pt idx="57450">
                  <c:v>0.66214672453703705</c:v>
                </c:pt>
                <c:pt idx="57451">
                  <c:v>0.66214788194444441</c:v>
                </c:pt>
                <c:pt idx="57452">
                  <c:v>0.66214905092592591</c:v>
                </c:pt>
                <c:pt idx="57453">
                  <c:v>0.66215019675925924</c:v>
                </c:pt>
                <c:pt idx="57454">
                  <c:v>0.66215135416666671</c:v>
                </c:pt>
                <c:pt idx="57455">
                  <c:v>0.66215250000000003</c:v>
                </c:pt>
                <c:pt idx="57456">
                  <c:v>0.66215366898148142</c:v>
                </c:pt>
                <c:pt idx="57457">
                  <c:v>0.6621548263888889</c:v>
                </c:pt>
                <c:pt idx="57458">
                  <c:v>0.66215673611111103</c:v>
                </c:pt>
                <c:pt idx="57459">
                  <c:v>0.66215715277777776</c:v>
                </c:pt>
                <c:pt idx="57460">
                  <c:v>0.66215840277777771</c:v>
                </c:pt>
                <c:pt idx="57461">
                  <c:v>0.66215964120370374</c:v>
                </c:pt>
                <c:pt idx="57462">
                  <c:v>0.66216072916666668</c:v>
                </c:pt>
                <c:pt idx="57463">
                  <c:v>0.66216259259259258</c:v>
                </c:pt>
                <c:pt idx="57464">
                  <c:v>0.66216311342592593</c:v>
                </c:pt>
                <c:pt idx="57465">
                  <c:v>0.66216497685185183</c:v>
                </c:pt>
                <c:pt idx="57466">
                  <c:v>0.66216582175925931</c:v>
                </c:pt>
                <c:pt idx="57467">
                  <c:v>0.6621665162037037</c:v>
                </c:pt>
                <c:pt idx="57468">
                  <c:v>0.6621675578703704</c:v>
                </c:pt>
                <c:pt idx="57469">
                  <c:v>0.66216871527777776</c:v>
                </c:pt>
                <c:pt idx="57470">
                  <c:v>0.66216987268518512</c:v>
                </c:pt>
                <c:pt idx="57471">
                  <c:v>0.66217103009259259</c:v>
                </c:pt>
                <c:pt idx="57472">
                  <c:v>0.66217218750000006</c:v>
                </c:pt>
                <c:pt idx="57473">
                  <c:v>0.66217334490740742</c:v>
                </c:pt>
                <c:pt idx="57474">
                  <c:v>0.66217450231481478</c:v>
                </c:pt>
                <c:pt idx="57475">
                  <c:v>0.66217565972222225</c:v>
                </c:pt>
                <c:pt idx="57476">
                  <c:v>0.66217680555555558</c:v>
                </c:pt>
                <c:pt idx="57477">
                  <c:v>0.66217797453703708</c:v>
                </c:pt>
                <c:pt idx="57478">
                  <c:v>0.66217971064814807</c:v>
                </c:pt>
                <c:pt idx="57479">
                  <c:v>0.66218202546296301</c:v>
                </c:pt>
                <c:pt idx="57480">
                  <c:v>0.66218225694444444</c:v>
                </c:pt>
                <c:pt idx="57481">
                  <c:v>0.66218267361111105</c:v>
                </c:pt>
                <c:pt idx="57482">
                  <c:v>0.66218405092592592</c:v>
                </c:pt>
                <c:pt idx="57483">
                  <c:v>0.66218497685185185</c:v>
                </c:pt>
                <c:pt idx="57484">
                  <c:v>0.66218607638888893</c:v>
                </c:pt>
                <c:pt idx="57485">
                  <c:v>0.66218800925925925</c:v>
                </c:pt>
                <c:pt idx="57486">
                  <c:v>0.66218856481481481</c:v>
                </c:pt>
                <c:pt idx="57487">
                  <c:v>0.66218954861111112</c:v>
                </c:pt>
                <c:pt idx="57488">
                  <c:v>0.66219070601851859</c:v>
                </c:pt>
                <c:pt idx="57489">
                  <c:v>0.66219186342592595</c:v>
                </c:pt>
                <c:pt idx="57490">
                  <c:v>0.66219302083333331</c:v>
                </c:pt>
                <c:pt idx="57491">
                  <c:v>0.66219417824074067</c:v>
                </c:pt>
                <c:pt idx="57492">
                  <c:v>0.66219533564814814</c:v>
                </c:pt>
                <c:pt idx="57493">
                  <c:v>0.66219649305555561</c:v>
                </c:pt>
                <c:pt idx="57494">
                  <c:v>0.66219765046296297</c:v>
                </c:pt>
                <c:pt idx="57495">
                  <c:v>0.66219880787037033</c:v>
                </c:pt>
                <c:pt idx="57496">
                  <c:v>0.6621999652777778</c:v>
                </c:pt>
                <c:pt idx="57497">
                  <c:v>0.66220171296296304</c:v>
                </c:pt>
                <c:pt idx="57498">
                  <c:v>0.66220379629629633</c:v>
                </c:pt>
                <c:pt idx="57499">
                  <c:v>0.66220457175925929</c:v>
                </c:pt>
                <c:pt idx="57500">
                  <c:v>0.66220493055555552</c:v>
                </c:pt>
                <c:pt idx="57501">
                  <c:v>0.66220709490740737</c:v>
                </c:pt>
                <c:pt idx="57502">
                  <c:v>0.66220737268518515</c:v>
                </c:pt>
                <c:pt idx="57503">
                  <c:v>0.66220900462962962</c:v>
                </c:pt>
                <c:pt idx="57504">
                  <c:v>0.66220973379629633</c:v>
                </c:pt>
                <c:pt idx="57505">
                  <c:v>0.66221040509259255</c:v>
                </c:pt>
                <c:pt idx="57506">
                  <c:v>0.66221217592592585</c:v>
                </c:pt>
                <c:pt idx="57507">
                  <c:v>0.66221269675925931</c:v>
                </c:pt>
                <c:pt idx="57508">
                  <c:v>0.6622138657407407</c:v>
                </c:pt>
                <c:pt idx="57509">
                  <c:v>0.66221501157407403</c:v>
                </c:pt>
                <c:pt idx="57510">
                  <c:v>0.6622161689814815</c:v>
                </c:pt>
                <c:pt idx="57511">
                  <c:v>0.66221731481481483</c:v>
                </c:pt>
                <c:pt idx="57512">
                  <c:v>0.66221849537037036</c:v>
                </c:pt>
                <c:pt idx="57513">
                  <c:v>0.66221964120370369</c:v>
                </c:pt>
                <c:pt idx="57514">
                  <c:v>0.66222079861111116</c:v>
                </c:pt>
                <c:pt idx="57515">
                  <c:v>0.66222195601851852</c:v>
                </c:pt>
                <c:pt idx="57516">
                  <c:v>0.66222310185185185</c:v>
                </c:pt>
                <c:pt idx="57517">
                  <c:v>0.66222468750000008</c:v>
                </c:pt>
                <c:pt idx="57518">
                  <c:v>0.66222543981481474</c:v>
                </c:pt>
                <c:pt idx="57519">
                  <c:v>0.66222840277777772</c:v>
                </c:pt>
                <c:pt idx="57520">
                  <c:v>0.66222872685185186</c:v>
                </c:pt>
                <c:pt idx="57521">
                  <c:v>0.66222949074074067</c:v>
                </c:pt>
                <c:pt idx="57522">
                  <c:v>0.6622302546296297</c:v>
                </c:pt>
                <c:pt idx="57523">
                  <c:v>0.66223210648148145</c:v>
                </c:pt>
                <c:pt idx="57524">
                  <c:v>0.66223238425925923</c:v>
                </c:pt>
                <c:pt idx="57525">
                  <c:v>0.66223412037037033</c:v>
                </c:pt>
                <c:pt idx="57526">
                  <c:v>0.66223516203703703</c:v>
                </c:pt>
                <c:pt idx="57527">
                  <c:v>0.66223585648148153</c:v>
                </c:pt>
                <c:pt idx="57528">
                  <c:v>0.66223700231481486</c:v>
                </c:pt>
                <c:pt idx="57529">
                  <c:v>0.66223815972222222</c:v>
                </c:pt>
                <c:pt idx="57530">
                  <c:v>0.66223931712962958</c:v>
                </c:pt>
                <c:pt idx="57531">
                  <c:v>0.66224047453703705</c:v>
                </c:pt>
                <c:pt idx="57532">
                  <c:v>0.66224163194444452</c:v>
                </c:pt>
                <c:pt idx="57533">
                  <c:v>0.66224278935185188</c:v>
                </c:pt>
                <c:pt idx="57534">
                  <c:v>0.66224394675925924</c:v>
                </c:pt>
                <c:pt idx="57535">
                  <c:v>0.66224510416666671</c:v>
                </c:pt>
                <c:pt idx="57536">
                  <c:v>0.66224626157407407</c:v>
                </c:pt>
                <c:pt idx="57537">
                  <c:v>0.662247662037037</c:v>
                </c:pt>
                <c:pt idx="57538">
                  <c:v>0.66224975694444443</c:v>
                </c:pt>
                <c:pt idx="57539">
                  <c:v>0.66225010416666663</c:v>
                </c:pt>
                <c:pt idx="57540">
                  <c:v>0.66225094907407411</c:v>
                </c:pt>
                <c:pt idx="57541">
                  <c:v>0.66225408564814814</c:v>
                </c:pt>
                <c:pt idx="57542">
                  <c:v>0.66225564814814819</c:v>
                </c:pt>
                <c:pt idx="57543">
                  <c:v>0.66225733796296293</c:v>
                </c:pt>
                <c:pt idx="57544">
                  <c:v>0.66225787037037043</c:v>
                </c:pt>
                <c:pt idx="57545">
                  <c:v>0.66225843750000002</c:v>
                </c:pt>
                <c:pt idx="57546">
                  <c:v>0.66225960648148152</c:v>
                </c:pt>
                <c:pt idx="57547">
                  <c:v>0.66226075231481474</c:v>
                </c:pt>
                <c:pt idx="57548">
                  <c:v>0.66226192129629635</c:v>
                </c:pt>
                <c:pt idx="57549">
                  <c:v>0.66226307870370371</c:v>
                </c:pt>
                <c:pt idx="57550">
                  <c:v>0.66226422453703704</c:v>
                </c:pt>
                <c:pt idx="57551">
                  <c:v>0.66226539351851854</c:v>
                </c:pt>
                <c:pt idx="57552">
                  <c:v>0.66226653935185187</c:v>
                </c:pt>
                <c:pt idx="57553">
                  <c:v>0.66226769675925923</c:v>
                </c:pt>
                <c:pt idx="57554">
                  <c:v>0.6622688541666667</c:v>
                </c:pt>
                <c:pt idx="57555">
                  <c:v>0.66227024305555549</c:v>
                </c:pt>
                <c:pt idx="57556">
                  <c:v>0.66227138888888892</c:v>
                </c:pt>
                <c:pt idx="57557">
                  <c:v>0.66227394675925921</c:v>
                </c:pt>
                <c:pt idx="57558">
                  <c:v>0.6622742245370371</c:v>
                </c:pt>
                <c:pt idx="57559">
                  <c:v>0.66227468750000007</c:v>
                </c:pt>
                <c:pt idx="57560">
                  <c:v>0.66227755787037035</c:v>
                </c:pt>
                <c:pt idx="57561">
                  <c:v>0.66227788194444448</c:v>
                </c:pt>
                <c:pt idx="57562">
                  <c:v>0.66227817129629629</c:v>
                </c:pt>
                <c:pt idx="57563">
                  <c:v>0.662280324074074</c:v>
                </c:pt>
                <c:pt idx="57564">
                  <c:v>0.66228145833333341</c:v>
                </c:pt>
                <c:pt idx="57565">
                  <c:v>0.66228163194444445</c:v>
                </c:pt>
                <c:pt idx="57566">
                  <c:v>0.66228274305555557</c:v>
                </c:pt>
                <c:pt idx="57567">
                  <c:v>0.66228391203703707</c:v>
                </c:pt>
                <c:pt idx="57568">
                  <c:v>0.66228506944444443</c:v>
                </c:pt>
                <c:pt idx="57569">
                  <c:v>0.66228621527777776</c:v>
                </c:pt>
                <c:pt idx="57570">
                  <c:v>0.66228738425925926</c:v>
                </c:pt>
                <c:pt idx="57571">
                  <c:v>0.66228854166666673</c:v>
                </c:pt>
                <c:pt idx="57572">
                  <c:v>0.66228969907407409</c:v>
                </c:pt>
                <c:pt idx="57573">
                  <c:v>0.66229084490740742</c:v>
                </c:pt>
                <c:pt idx="57574">
                  <c:v>0.66229200231481489</c:v>
                </c:pt>
                <c:pt idx="57575">
                  <c:v>0.66229317129629628</c:v>
                </c:pt>
                <c:pt idx="57576">
                  <c:v>0.66229481481481478</c:v>
                </c:pt>
                <c:pt idx="57577">
                  <c:v>0.66229590277777783</c:v>
                </c:pt>
                <c:pt idx="57578">
                  <c:v>0.66229668981481482</c:v>
                </c:pt>
                <c:pt idx="57579">
                  <c:v>0.66229790509259256</c:v>
                </c:pt>
                <c:pt idx="57580">
                  <c:v>0.66229906250000004</c:v>
                </c:pt>
                <c:pt idx="57581">
                  <c:v>0.66230091435185179</c:v>
                </c:pt>
                <c:pt idx="57582">
                  <c:v>0.66230178240740745</c:v>
                </c:pt>
                <c:pt idx="57583">
                  <c:v>0.6623024305555556</c:v>
                </c:pt>
                <c:pt idx="57584">
                  <c:v>0.66230444444444447</c:v>
                </c:pt>
                <c:pt idx="57585">
                  <c:v>0.66230530092592588</c:v>
                </c:pt>
                <c:pt idx="57586">
                  <c:v>0.66230589120370364</c:v>
                </c:pt>
                <c:pt idx="57587">
                  <c:v>0.66230706018518526</c:v>
                </c:pt>
                <c:pt idx="57588">
                  <c:v>0.66230821759259262</c:v>
                </c:pt>
                <c:pt idx="57589">
                  <c:v>0.66230936342592595</c:v>
                </c:pt>
                <c:pt idx="57590">
                  <c:v>0.6623105208333333</c:v>
                </c:pt>
                <c:pt idx="57591">
                  <c:v>0.66231167824074078</c:v>
                </c:pt>
                <c:pt idx="57592">
                  <c:v>0.66231284722222228</c:v>
                </c:pt>
                <c:pt idx="57593">
                  <c:v>0.66231399305555549</c:v>
                </c:pt>
                <c:pt idx="57594">
                  <c:v>0.66231515046296296</c:v>
                </c:pt>
                <c:pt idx="57595">
                  <c:v>0.66231630787037032</c:v>
                </c:pt>
                <c:pt idx="57596">
                  <c:v>0.66231774305555557</c:v>
                </c:pt>
                <c:pt idx="57597">
                  <c:v>0.66231969907407406</c:v>
                </c:pt>
                <c:pt idx="57598">
                  <c:v>0.6623206597222222</c:v>
                </c:pt>
                <c:pt idx="57599">
                  <c:v>0.66232116898148152</c:v>
                </c:pt>
                <c:pt idx="57600">
                  <c:v>0.66232296296296289</c:v>
                </c:pt>
                <c:pt idx="57601">
                  <c:v>0.66232406249999998</c:v>
                </c:pt>
                <c:pt idx="57602">
                  <c:v>0.66232474537037034</c:v>
                </c:pt>
                <c:pt idx="57603">
                  <c:v>0.66232644675925922</c:v>
                </c:pt>
                <c:pt idx="57604">
                  <c:v>0.6623275115740741</c:v>
                </c:pt>
                <c:pt idx="57605">
                  <c:v>0.66232804398148148</c:v>
                </c:pt>
                <c:pt idx="57606">
                  <c:v>0.66232903935185183</c:v>
                </c:pt>
                <c:pt idx="57607">
                  <c:v>0.66233020833333334</c:v>
                </c:pt>
                <c:pt idx="57608">
                  <c:v>0.66233135416666666</c:v>
                </c:pt>
                <c:pt idx="57609">
                  <c:v>0.66233252314814817</c:v>
                </c:pt>
                <c:pt idx="57610">
                  <c:v>0.66233366898148149</c:v>
                </c:pt>
                <c:pt idx="57611">
                  <c:v>0.66233482638888885</c:v>
                </c:pt>
                <c:pt idx="57612">
                  <c:v>0.66233599537037036</c:v>
                </c:pt>
                <c:pt idx="57613">
                  <c:v>0.66233715277777783</c:v>
                </c:pt>
                <c:pt idx="57614">
                  <c:v>0.66233829861111115</c:v>
                </c:pt>
                <c:pt idx="57615">
                  <c:v>0.66233945601851851</c:v>
                </c:pt>
                <c:pt idx="57616">
                  <c:v>0.66234067129629626</c:v>
                </c:pt>
                <c:pt idx="57617">
                  <c:v>0.66234188657407411</c:v>
                </c:pt>
                <c:pt idx="57618">
                  <c:v>0.66234310185185186</c:v>
                </c:pt>
                <c:pt idx="57619">
                  <c:v>0.66234456018518517</c:v>
                </c:pt>
                <c:pt idx="57620">
                  <c:v>0.66234553240740746</c:v>
                </c:pt>
                <c:pt idx="57621">
                  <c:v>0.66234716435185181</c:v>
                </c:pt>
                <c:pt idx="57622">
                  <c:v>0.66234755787037036</c:v>
                </c:pt>
                <c:pt idx="57623">
                  <c:v>0.66234958333333338</c:v>
                </c:pt>
                <c:pt idx="57624">
                  <c:v>0.66235049768518517</c:v>
                </c:pt>
                <c:pt idx="57625">
                  <c:v>0.66235103009259255</c:v>
                </c:pt>
                <c:pt idx="57626">
                  <c:v>0.66235218750000002</c:v>
                </c:pt>
                <c:pt idx="57627">
                  <c:v>0.66235334490740738</c:v>
                </c:pt>
                <c:pt idx="57628">
                  <c:v>0.66235451388888889</c:v>
                </c:pt>
                <c:pt idx="57629">
                  <c:v>0.66235565972222221</c:v>
                </c:pt>
                <c:pt idx="57630">
                  <c:v>0.66235682870370372</c:v>
                </c:pt>
                <c:pt idx="57631">
                  <c:v>0.66235797453703704</c:v>
                </c:pt>
                <c:pt idx="57632">
                  <c:v>0.66235939814814815</c:v>
                </c:pt>
                <c:pt idx="57633">
                  <c:v>0.66236028935185176</c:v>
                </c:pt>
                <c:pt idx="57634">
                  <c:v>0.66236145833333337</c:v>
                </c:pt>
                <c:pt idx="57635">
                  <c:v>0.66236270833333333</c:v>
                </c:pt>
                <c:pt idx="57636">
                  <c:v>0.66236387731481483</c:v>
                </c:pt>
                <c:pt idx="57637">
                  <c:v>0.66236574074074073</c:v>
                </c:pt>
                <c:pt idx="57638">
                  <c:v>0.66236630787037043</c:v>
                </c:pt>
                <c:pt idx="57639">
                  <c:v>0.66236781249999999</c:v>
                </c:pt>
                <c:pt idx="57640">
                  <c:v>0.66236915509259264</c:v>
                </c:pt>
                <c:pt idx="57641">
                  <c:v>0.66236967592592588</c:v>
                </c:pt>
                <c:pt idx="57642">
                  <c:v>0.66237087962962959</c:v>
                </c:pt>
                <c:pt idx="57643">
                  <c:v>0.66237186342592591</c:v>
                </c:pt>
                <c:pt idx="57644">
                  <c:v>0.66237302083333338</c:v>
                </c:pt>
                <c:pt idx="57645">
                  <c:v>0.66237417824074074</c:v>
                </c:pt>
                <c:pt idx="57646">
                  <c:v>0.6623753356481481</c:v>
                </c:pt>
                <c:pt idx="57647">
                  <c:v>0.6623765046296296</c:v>
                </c:pt>
                <c:pt idx="57648">
                  <c:v>0.66237765046296293</c:v>
                </c:pt>
                <c:pt idx="57649">
                  <c:v>0.6623788078703704</c:v>
                </c:pt>
                <c:pt idx="57650">
                  <c:v>0.66237996527777776</c:v>
                </c:pt>
                <c:pt idx="57651">
                  <c:v>0.66238113425925926</c:v>
                </c:pt>
                <c:pt idx="57652">
                  <c:v>0.66238229166666673</c:v>
                </c:pt>
                <c:pt idx="57653">
                  <c:v>0.66238344907407409</c:v>
                </c:pt>
                <c:pt idx="57654">
                  <c:v>0.66238518518518519</c:v>
                </c:pt>
                <c:pt idx="57655">
                  <c:v>0.66238611111111112</c:v>
                </c:pt>
                <c:pt idx="57656">
                  <c:v>0.66238726851851859</c:v>
                </c:pt>
                <c:pt idx="57657">
                  <c:v>0.66238915509259266</c:v>
                </c:pt>
                <c:pt idx="57658">
                  <c:v>0.6623902777777777</c:v>
                </c:pt>
                <c:pt idx="57659">
                  <c:v>0.66239061342592587</c:v>
                </c:pt>
                <c:pt idx="57660">
                  <c:v>0.6623925810185185</c:v>
                </c:pt>
                <c:pt idx="57661">
                  <c:v>0.66239375</c:v>
                </c:pt>
                <c:pt idx="57662">
                  <c:v>0.66239408564814817</c:v>
                </c:pt>
                <c:pt idx="57663">
                  <c:v>0.66239501157407399</c:v>
                </c:pt>
                <c:pt idx="57664">
                  <c:v>0.66239616898148146</c:v>
                </c:pt>
                <c:pt idx="57665">
                  <c:v>0.66239732638888893</c:v>
                </c:pt>
                <c:pt idx="57666">
                  <c:v>0.66239848379629629</c:v>
                </c:pt>
                <c:pt idx="57667">
                  <c:v>0.66239964120370365</c:v>
                </c:pt>
                <c:pt idx="57668">
                  <c:v>0.66240079861111112</c:v>
                </c:pt>
                <c:pt idx="57669">
                  <c:v>0.66240196759259262</c:v>
                </c:pt>
                <c:pt idx="57670">
                  <c:v>0.66240311342592595</c:v>
                </c:pt>
                <c:pt idx="57671">
                  <c:v>0.66240428240740745</c:v>
                </c:pt>
                <c:pt idx="57672">
                  <c:v>0.66240542824074067</c:v>
                </c:pt>
                <c:pt idx="57673">
                  <c:v>0.66240689814814813</c:v>
                </c:pt>
                <c:pt idx="57674">
                  <c:v>0.66240781250000003</c:v>
                </c:pt>
                <c:pt idx="57675">
                  <c:v>0.66240990740740746</c:v>
                </c:pt>
                <c:pt idx="57676">
                  <c:v>0.66241105324074079</c:v>
                </c:pt>
                <c:pt idx="57677">
                  <c:v>0.6624112152777778</c:v>
                </c:pt>
                <c:pt idx="57678">
                  <c:v>0.66241325231481474</c:v>
                </c:pt>
                <c:pt idx="57679">
                  <c:v>0.66241398148148145</c:v>
                </c:pt>
                <c:pt idx="57680">
                  <c:v>0.66241469907407402</c:v>
                </c:pt>
                <c:pt idx="57681">
                  <c:v>0.6624161458333333</c:v>
                </c:pt>
                <c:pt idx="57682">
                  <c:v>0.66241700231481482</c:v>
                </c:pt>
                <c:pt idx="57683">
                  <c:v>0.66241815972222218</c:v>
                </c:pt>
                <c:pt idx="57684">
                  <c:v>0.66241931712962965</c:v>
                </c:pt>
                <c:pt idx="57685">
                  <c:v>0.66242047453703701</c:v>
                </c:pt>
                <c:pt idx="57686">
                  <c:v>0.66242163194444448</c:v>
                </c:pt>
                <c:pt idx="57687">
                  <c:v>0.66242278935185184</c:v>
                </c:pt>
                <c:pt idx="57688">
                  <c:v>0.6624239467592592</c:v>
                </c:pt>
                <c:pt idx="57689">
                  <c:v>0.66242510416666667</c:v>
                </c:pt>
                <c:pt idx="57690">
                  <c:v>0.66242626157407414</c:v>
                </c:pt>
                <c:pt idx="57691">
                  <c:v>0.6624274189814815</c:v>
                </c:pt>
                <c:pt idx="57692">
                  <c:v>0.66242869212962963</c:v>
                </c:pt>
                <c:pt idx="57693">
                  <c:v>0.66242984953703699</c:v>
                </c:pt>
                <c:pt idx="57694">
                  <c:v>0.66243096064814821</c:v>
                </c:pt>
                <c:pt idx="57695">
                  <c:v>0.66243204861111116</c:v>
                </c:pt>
                <c:pt idx="57696">
                  <c:v>0.66243454861111117</c:v>
                </c:pt>
                <c:pt idx="57697">
                  <c:v>0.66243535879629634</c:v>
                </c:pt>
                <c:pt idx="57698">
                  <c:v>0.66243586805555554</c:v>
                </c:pt>
                <c:pt idx="57699">
                  <c:v>0.66243672453703706</c:v>
                </c:pt>
                <c:pt idx="57700">
                  <c:v>0.66243865740740737</c:v>
                </c:pt>
                <c:pt idx="57701">
                  <c:v>0.66243899305555554</c:v>
                </c:pt>
                <c:pt idx="57702">
                  <c:v>0.6624401504629629</c:v>
                </c:pt>
                <c:pt idx="57703">
                  <c:v>0.66244130787037037</c:v>
                </c:pt>
                <c:pt idx="57704">
                  <c:v>0.66244247685185187</c:v>
                </c:pt>
                <c:pt idx="57705">
                  <c:v>0.66244363425925923</c:v>
                </c:pt>
                <c:pt idx="57706">
                  <c:v>0.6624447916666667</c:v>
                </c:pt>
                <c:pt idx="57707">
                  <c:v>0.66244594907407406</c:v>
                </c:pt>
                <c:pt idx="57708">
                  <c:v>0.66244709490740739</c:v>
                </c:pt>
                <c:pt idx="57709">
                  <c:v>0.66244825231481486</c:v>
                </c:pt>
                <c:pt idx="57710">
                  <c:v>0.66244940972222222</c:v>
                </c:pt>
                <c:pt idx="57711">
                  <c:v>0.66245128472222214</c:v>
                </c:pt>
                <c:pt idx="57712">
                  <c:v>0.66245180555555561</c:v>
                </c:pt>
                <c:pt idx="57713">
                  <c:v>0.66245289351851855</c:v>
                </c:pt>
                <c:pt idx="57714">
                  <c:v>0.66245478009259262</c:v>
                </c:pt>
                <c:pt idx="57715">
                  <c:v>0.66245541666666663</c:v>
                </c:pt>
                <c:pt idx="57716">
                  <c:v>0.66245701388888889</c:v>
                </c:pt>
                <c:pt idx="57717">
                  <c:v>0.6624582175925926</c:v>
                </c:pt>
                <c:pt idx="57718">
                  <c:v>0.66245868055555557</c:v>
                </c:pt>
                <c:pt idx="57719">
                  <c:v>0.66246035879629628</c:v>
                </c:pt>
                <c:pt idx="57720">
                  <c:v>0.66246166666666673</c:v>
                </c:pt>
                <c:pt idx="57721">
                  <c:v>0.66246214120370372</c:v>
                </c:pt>
                <c:pt idx="57722">
                  <c:v>0.66246329861111108</c:v>
                </c:pt>
                <c:pt idx="57723">
                  <c:v>0.66246445601851844</c:v>
                </c:pt>
                <c:pt idx="57724">
                  <c:v>0.66246561342592591</c:v>
                </c:pt>
                <c:pt idx="57725">
                  <c:v>0.66246678240740742</c:v>
                </c:pt>
                <c:pt idx="57726">
                  <c:v>0.66246792824074074</c:v>
                </c:pt>
                <c:pt idx="57727">
                  <c:v>0.6624690856481481</c:v>
                </c:pt>
                <c:pt idx="57728">
                  <c:v>0.66247024305555546</c:v>
                </c:pt>
                <c:pt idx="57729">
                  <c:v>0.66247140046296293</c:v>
                </c:pt>
                <c:pt idx="57730">
                  <c:v>0.6624725578703704</c:v>
                </c:pt>
                <c:pt idx="57731">
                  <c:v>0.66247383101851853</c:v>
                </c:pt>
                <c:pt idx="57732">
                  <c:v>0.66247633101851855</c:v>
                </c:pt>
                <c:pt idx="57733">
                  <c:v>0.66247649305555556</c:v>
                </c:pt>
                <c:pt idx="57734">
                  <c:v>0.66247736111111111</c:v>
                </c:pt>
                <c:pt idx="57735">
                  <c:v>0.66247940972222219</c:v>
                </c:pt>
                <c:pt idx="57736">
                  <c:v>0.66248004629629631</c:v>
                </c:pt>
                <c:pt idx="57737">
                  <c:v>0.66248101851851848</c:v>
                </c:pt>
                <c:pt idx="57738">
                  <c:v>0.66248240740740749</c:v>
                </c:pt>
                <c:pt idx="57739">
                  <c:v>0.66248327546296293</c:v>
                </c:pt>
                <c:pt idx="57740">
                  <c:v>0.66248472222222221</c:v>
                </c:pt>
                <c:pt idx="57741">
                  <c:v>0.66248559027777776</c:v>
                </c:pt>
                <c:pt idx="57742">
                  <c:v>0.66248644675925927</c:v>
                </c:pt>
                <c:pt idx="57743">
                  <c:v>0.66248760416666663</c:v>
                </c:pt>
                <c:pt idx="57744">
                  <c:v>0.6624887615740741</c:v>
                </c:pt>
                <c:pt idx="57745">
                  <c:v>0.66248991898148146</c:v>
                </c:pt>
                <c:pt idx="57746">
                  <c:v>0.66249108796296297</c:v>
                </c:pt>
                <c:pt idx="57747">
                  <c:v>0.66249224537037044</c:v>
                </c:pt>
                <c:pt idx="57748">
                  <c:v>0.66249339120370365</c:v>
                </c:pt>
                <c:pt idx="57749">
                  <c:v>0.66249454861111112</c:v>
                </c:pt>
                <c:pt idx="57750">
                  <c:v>0.66249571759259251</c:v>
                </c:pt>
                <c:pt idx="57751">
                  <c:v>0.66249686342592595</c:v>
                </c:pt>
                <c:pt idx="57752">
                  <c:v>0.66249814814814811</c:v>
                </c:pt>
                <c:pt idx="57753">
                  <c:v>0.66249936342592597</c:v>
                </c:pt>
                <c:pt idx="57754">
                  <c:v>0.66250049768518515</c:v>
                </c:pt>
                <c:pt idx="57755">
                  <c:v>0.66250172453703704</c:v>
                </c:pt>
                <c:pt idx="57756">
                  <c:v>0.66250358796296294</c:v>
                </c:pt>
                <c:pt idx="57757">
                  <c:v>0.66250462962962964</c:v>
                </c:pt>
                <c:pt idx="57758">
                  <c:v>0.66250532407407403</c:v>
                </c:pt>
                <c:pt idx="57759">
                  <c:v>0.66250613425925919</c:v>
                </c:pt>
                <c:pt idx="57760">
                  <c:v>0.66250817129629624</c:v>
                </c:pt>
                <c:pt idx="57761">
                  <c:v>0.66250844907407413</c:v>
                </c:pt>
                <c:pt idx="57762">
                  <c:v>0.66250959490740735</c:v>
                </c:pt>
                <c:pt idx="57763">
                  <c:v>0.66251076388888885</c:v>
                </c:pt>
                <c:pt idx="57764">
                  <c:v>0.66251192129629632</c:v>
                </c:pt>
                <c:pt idx="57765">
                  <c:v>0.66251306712962965</c:v>
                </c:pt>
                <c:pt idx="57766">
                  <c:v>0.66251422453703701</c:v>
                </c:pt>
                <c:pt idx="57767">
                  <c:v>0.66251538194444437</c:v>
                </c:pt>
                <c:pt idx="57768">
                  <c:v>0.66251655092592598</c:v>
                </c:pt>
                <c:pt idx="57769">
                  <c:v>0.66251770833333334</c:v>
                </c:pt>
                <c:pt idx="57770">
                  <c:v>0.6625188657407407</c:v>
                </c:pt>
                <c:pt idx="57771">
                  <c:v>0.66252002314814817</c:v>
                </c:pt>
                <c:pt idx="57772">
                  <c:v>0.662522337962963</c:v>
                </c:pt>
                <c:pt idx="57773">
                  <c:v>0.66252321759259258</c:v>
                </c:pt>
                <c:pt idx="57774">
                  <c:v>0.66252373842592593</c:v>
                </c:pt>
                <c:pt idx="57775">
                  <c:v>0.6625257175925926</c:v>
                </c:pt>
                <c:pt idx="57776">
                  <c:v>0.66252667824074074</c:v>
                </c:pt>
                <c:pt idx="57777">
                  <c:v>0.66252695601851852</c:v>
                </c:pt>
                <c:pt idx="57778">
                  <c:v>0.66252893518518519</c:v>
                </c:pt>
                <c:pt idx="57779">
                  <c:v>0.66253015046296304</c:v>
                </c:pt>
                <c:pt idx="57780">
                  <c:v>0.66253042824074071</c:v>
                </c:pt>
                <c:pt idx="57781">
                  <c:v>0.66253158564814818</c:v>
                </c:pt>
                <c:pt idx="57782">
                  <c:v>0.66253275462962968</c:v>
                </c:pt>
                <c:pt idx="57783">
                  <c:v>0.66253391203703704</c:v>
                </c:pt>
                <c:pt idx="57784">
                  <c:v>0.6625350694444444</c:v>
                </c:pt>
                <c:pt idx="57785">
                  <c:v>0.66253622685185187</c:v>
                </c:pt>
                <c:pt idx="57786">
                  <c:v>0.6625373726851852</c:v>
                </c:pt>
                <c:pt idx="57787">
                  <c:v>0.6625385416666667</c:v>
                </c:pt>
                <c:pt idx="57788">
                  <c:v>0.66253969907407406</c:v>
                </c:pt>
                <c:pt idx="57789">
                  <c:v>0.66254085648148142</c:v>
                </c:pt>
                <c:pt idx="57790">
                  <c:v>0.66254206018518513</c:v>
                </c:pt>
                <c:pt idx="57791">
                  <c:v>0.66254439814814814</c:v>
                </c:pt>
                <c:pt idx="57792">
                  <c:v>0.66254454861111112</c:v>
                </c:pt>
                <c:pt idx="57793">
                  <c:v>0.66254548611111108</c:v>
                </c:pt>
                <c:pt idx="57794">
                  <c:v>0.66254768518518525</c:v>
                </c:pt>
                <c:pt idx="57795">
                  <c:v>0.66254787037037033</c:v>
                </c:pt>
                <c:pt idx="57796">
                  <c:v>0.66254895833333338</c:v>
                </c:pt>
                <c:pt idx="57797">
                  <c:v>0.66255035879629631</c:v>
                </c:pt>
                <c:pt idx="57798">
                  <c:v>0.66255151620370367</c:v>
                </c:pt>
                <c:pt idx="57799">
                  <c:v>0.66255241898148154</c:v>
                </c:pt>
                <c:pt idx="57800">
                  <c:v>0.6625535763888889</c:v>
                </c:pt>
                <c:pt idx="57801">
                  <c:v>0.66255473379629626</c:v>
                </c:pt>
                <c:pt idx="57802">
                  <c:v>0.66255589120370373</c:v>
                </c:pt>
                <c:pt idx="57803">
                  <c:v>0.66255706018518523</c:v>
                </c:pt>
                <c:pt idx="57804">
                  <c:v>0.66255821759259259</c:v>
                </c:pt>
                <c:pt idx="57805">
                  <c:v>0.66255937499999995</c:v>
                </c:pt>
                <c:pt idx="57806">
                  <c:v>0.66256052083333328</c:v>
                </c:pt>
                <c:pt idx="57807">
                  <c:v>0.66256168981481478</c:v>
                </c:pt>
                <c:pt idx="57808">
                  <c:v>0.66256283564814811</c:v>
                </c:pt>
                <c:pt idx="57809">
                  <c:v>0.6625650115740741</c:v>
                </c:pt>
                <c:pt idx="57810">
                  <c:v>0.66256525462962956</c:v>
                </c:pt>
                <c:pt idx="57811">
                  <c:v>0.66256634259259262</c:v>
                </c:pt>
                <c:pt idx="57812">
                  <c:v>0.66256847222222215</c:v>
                </c:pt>
                <c:pt idx="57813">
                  <c:v>0.66256869212962965</c:v>
                </c:pt>
                <c:pt idx="57814">
                  <c:v>0.66257009259259259</c:v>
                </c:pt>
                <c:pt idx="57815">
                  <c:v>0.6625715509259259</c:v>
                </c:pt>
                <c:pt idx="57816">
                  <c:v>0.6625721180555556</c:v>
                </c:pt>
                <c:pt idx="57817">
                  <c:v>0.66257392361111112</c:v>
                </c:pt>
                <c:pt idx="57818">
                  <c:v>0.66257474537037031</c:v>
                </c:pt>
                <c:pt idx="57819">
                  <c:v>0.66257556712962962</c:v>
                </c:pt>
                <c:pt idx="57820">
                  <c:v>0.66257672453703709</c:v>
                </c:pt>
                <c:pt idx="57821">
                  <c:v>0.66257788194444445</c:v>
                </c:pt>
                <c:pt idx="57822">
                  <c:v>0.66257903935185181</c:v>
                </c:pt>
                <c:pt idx="57823">
                  <c:v>0.66258019675925917</c:v>
                </c:pt>
                <c:pt idx="57824">
                  <c:v>0.66258135416666675</c:v>
                </c:pt>
                <c:pt idx="57825">
                  <c:v>0.66258251157407411</c:v>
                </c:pt>
                <c:pt idx="57826">
                  <c:v>0.66258366898148147</c:v>
                </c:pt>
                <c:pt idx="57827">
                  <c:v>0.66258483796296297</c:v>
                </c:pt>
                <c:pt idx="57828">
                  <c:v>0.6625859837962963</c:v>
                </c:pt>
                <c:pt idx="57829">
                  <c:v>0.66258722222222222</c:v>
                </c:pt>
                <c:pt idx="57830">
                  <c:v>0.66258876157407409</c:v>
                </c:pt>
                <c:pt idx="57831">
                  <c:v>0.66259023148148155</c:v>
                </c:pt>
                <c:pt idx="57832">
                  <c:v>0.66259062499999999</c:v>
                </c:pt>
                <c:pt idx="57833">
                  <c:v>0.66259231481481484</c:v>
                </c:pt>
                <c:pt idx="57834">
                  <c:v>0.6625938194444444</c:v>
                </c:pt>
                <c:pt idx="57835">
                  <c:v>0.66259409722222218</c:v>
                </c:pt>
                <c:pt idx="57836">
                  <c:v>0.66259528935185186</c:v>
                </c:pt>
                <c:pt idx="57837">
                  <c:v>0.66259700231481478</c:v>
                </c:pt>
                <c:pt idx="57838">
                  <c:v>0.66259773148148149</c:v>
                </c:pt>
                <c:pt idx="57839">
                  <c:v>0.66259871527777781</c:v>
                </c:pt>
                <c:pt idx="57840">
                  <c:v>0.66259987268518517</c:v>
                </c:pt>
                <c:pt idx="57841">
                  <c:v>0.66260103009259264</c:v>
                </c:pt>
                <c:pt idx="57842">
                  <c:v>0.66260218749999999</c:v>
                </c:pt>
                <c:pt idx="57843">
                  <c:v>0.66260334490740735</c:v>
                </c:pt>
                <c:pt idx="57844">
                  <c:v>0.66260450231481482</c:v>
                </c:pt>
                <c:pt idx="57845">
                  <c:v>0.66260565972222218</c:v>
                </c:pt>
                <c:pt idx="57846">
                  <c:v>0.66260681712962965</c:v>
                </c:pt>
                <c:pt idx="57847">
                  <c:v>0.66260797453703701</c:v>
                </c:pt>
                <c:pt idx="57848">
                  <c:v>0.66260913194444437</c:v>
                </c:pt>
                <c:pt idx="57849">
                  <c:v>0.66261031250000002</c:v>
                </c:pt>
                <c:pt idx="57850">
                  <c:v>0.6626121064814815</c:v>
                </c:pt>
                <c:pt idx="57851">
                  <c:v>0.66261268518518512</c:v>
                </c:pt>
                <c:pt idx="57852">
                  <c:v>0.66261430555555556</c:v>
                </c:pt>
                <c:pt idx="57853">
                  <c:v>0.66261546296296303</c:v>
                </c:pt>
                <c:pt idx="57854">
                  <c:v>0.66261644675925924</c:v>
                </c:pt>
                <c:pt idx="57855">
                  <c:v>0.66261777777777775</c:v>
                </c:pt>
                <c:pt idx="57856">
                  <c:v>0.66261936342592598</c:v>
                </c:pt>
                <c:pt idx="57857">
                  <c:v>0.66261974537037038</c:v>
                </c:pt>
                <c:pt idx="57858">
                  <c:v>0.66262127314814823</c:v>
                </c:pt>
                <c:pt idx="57859">
                  <c:v>0.66262234953703703</c:v>
                </c:pt>
                <c:pt idx="57860">
                  <c:v>0.66262302083333335</c:v>
                </c:pt>
                <c:pt idx="57861">
                  <c:v>0.66262418981481486</c:v>
                </c:pt>
                <c:pt idx="57862">
                  <c:v>0.66262534722222222</c:v>
                </c:pt>
                <c:pt idx="57863">
                  <c:v>0.66262649305555554</c:v>
                </c:pt>
                <c:pt idx="57864">
                  <c:v>0.66262766203703705</c:v>
                </c:pt>
                <c:pt idx="57865">
                  <c:v>0.66262880787037037</c:v>
                </c:pt>
                <c:pt idx="57866">
                  <c:v>0.66262996527777773</c:v>
                </c:pt>
                <c:pt idx="57867">
                  <c:v>0.6626311226851852</c:v>
                </c:pt>
                <c:pt idx="57868">
                  <c:v>0.66263228009259256</c:v>
                </c:pt>
                <c:pt idx="57869">
                  <c:v>0.66263344907407407</c:v>
                </c:pt>
                <c:pt idx="57870">
                  <c:v>0.66263637731481484</c:v>
                </c:pt>
                <c:pt idx="57871">
                  <c:v>0.6626376273148149</c:v>
                </c:pt>
                <c:pt idx="57872">
                  <c:v>0.6626387962962963</c:v>
                </c:pt>
                <c:pt idx="57873">
                  <c:v>0.66264001157407404</c:v>
                </c:pt>
                <c:pt idx="57874">
                  <c:v>0.66264133101851852</c:v>
                </c:pt>
                <c:pt idx="57875">
                  <c:v>0.66264287037037028</c:v>
                </c:pt>
                <c:pt idx="57876">
                  <c:v>0.66264421296296294</c:v>
                </c:pt>
                <c:pt idx="57877">
                  <c:v>0.66264458333333331</c:v>
                </c:pt>
                <c:pt idx="57878">
                  <c:v>0.66264572916666664</c:v>
                </c:pt>
                <c:pt idx="57879">
                  <c:v>0.66264689814814814</c:v>
                </c:pt>
                <c:pt idx="57880">
                  <c:v>0.66264805555555562</c:v>
                </c:pt>
                <c:pt idx="57881">
                  <c:v>0.66264921296296297</c:v>
                </c:pt>
                <c:pt idx="57882">
                  <c:v>0.6626503587962963</c:v>
                </c:pt>
                <c:pt idx="57883">
                  <c:v>0.66265152777777769</c:v>
                </c:pt>
                <c:pt idx="57884">
                  <c:v>0.66265268518518516</c:v>
                </c:pt>
                <c:pt idx="57885">
                  <c:v>0.66265384259259263</c:v>
                </c:pt>
                <c:pt idx="57886">
                  <c:v>0.66265499999999999</c:v>
                </c:pt>
                <c:pt idx="57887">
                  <c:v>0.66265656250000005</c:v>
                </c:pt>
                <c:pt idx="57888">
                  <c:v>0.6626579398148148</c:v>
                </c:pt>
                <c:pt idx="57889">
                  <c:v>0.66265853009259257</c:v>
                </c:pt>
                <c:pt idx="57890">
                  <c:v>0.66266027777777781</c:v>
                </c:pt>
                <c:pt idx="57891">
                  <c:v>0.66266192129629631</c:v>
                </c:pt>
                <c:pt idx="57892">
                  <c:v>0.66266229166666668</c:v>
                </c:pt>
                <c:pt idx="57893">
                  <c:v>0.66266311342592599</c:v>
                </c:pt>
                <c:pt idx="57894">
                  <c:v>0.66266496527777774</c:v>
                </c:pt>
                <c:pt idx="57895">
                  <c:v>0.6626655208333333</c:v>
                </c:pt>
                <c:pt idx="57896">
                  <c:v>0.66266722222222219</c:v>
                </c:pt>
                <c:pt idx="57897">
                  <c:v>0.66266917824074068</c:v>
                </c:pt>
                <c:pt idx="57898">
                  <c:v>0.66267004629629633</c:v>
                </c:pt>
                <c:pt idx="57899">
                  <c:v>0.66267119212962955</c:v>
                </c:pt>
                <c:pt idx="57900">
                  <c:v>0.66267236111111116</c:v>
                </c:pt>
                <c:pt idx="57901">
                  <c:v>0.66267350694444449</c:v>
                </c:pt>
                <c:pt idx="57902">
                  <c:v>0.66267467592592588</c:v>
                </c:pt>
                <c:pt idx="57903">
                  <c:v>0.66267583333333335</c:v>
                </c:pt>
                <c:pt idx="57904">
                  <c:v>0.66267699074074071</c:v>
                </c:pt>
                <c:pt idx="57905">
                  <c:v>0.66267814814814818</c:v>
                </c:pt>
                <c:pt idx="57906">
                  <c:v>0.66267931712962969</c:v>
                </c:pt>
                <c:pt idx="57907">
                  <c:v>0.6626804629629629</c:v>
                </c:pt>
                <c:pt idx="57908">
                  <c:v>0.66268255787037034</c:v>
                </c:pt>
                <c:pt idx="57909">
                  <c:v>0.66268351851851848</c:v>
                </c:pt>
                <c:pt idx="57910">
                  <c:v>0.66268439814814817</c:v>
                </c:pt>
                <c:pt idx="57911">
                  <c:v>0.66268590277777772</c:v>
                </c:pt>
                <c:pt idx="57912">
                  <c:v>0.66268726851851856</c:v>
                </c:pt>
                <c:pt idx="57913">
                  <c:v>0.6626876273148149</c:v>
                </c:pt>
                <c:pt idx="57914">
                  <c:v>0.66268954861111107</c:v>
                </c:pt>
                <c:pt idx="57915">
                  <c:v>0.66269065972222219</c:v>
                </c:pt>
                <c:pt idx="57916">
                  <c:v>0.66269098379629621</c:v>
                </c:pt>
                <c:pt idx="57917">
                  <c:v>0.66269377314814815</c:v>
                </c:pt>
                <c:pt idx="57918">
                  <c:v>0.6626948611111112</c:v>
                </c:pt>
                <c:pt idx="57919">
                  <c:v>0.66269591435185193</c:v>
                </c:pt>
                <c:pt idx="57920">
                  <c:v>0.66269706018518515</c:v>
                </c:pt>
                <c:pt idx="57921">
                  <c:v>0.66269822916666665</c:v>
                </c:pt>
                <c:pt idx="57922">
                  <c:v>0.66269938657407401</c:v>
                </c:pt>
                <c:pt idx="57923">
                  <c:v>0.66270054398148148</c:v>
                </c:pt>
                <c:pt idx="57924">
                  <c:v>0.66270170138888895</c:v>
                </c:pt>
                <c:pt idx="57925">
                  <c:v>0.66270285879629631</c:v>
                </c:pt>
                <c:pt idx="57926">
                  <c:v>0.66270401620370367</c:v>
                </c:pt>
                <c:pt idx="57927">
                  <c:v>0.66270517361111114</c:v>
                </c:pt>
                <c:pt idx="57928">
                  <c:v>0.6627063310185185</c:v>
                </c:pt>
                <c:pt idx="57929">
                  <c:v>0.66270795138888883</c:v>
                </c:pt>
                <c:pt idx="57930">
                  <c:v>0.66270951388888888</c:v>
                </c:pt>
                <c:pt idx="57931">
                  <c:v>0.66271076388888883</c:v>
                </c:pt>
                <c:pt idx="57932">
                  <c:v>0.66271094907407413</c:v>
                </c:pt>
                <c:pt idx="57933">
                  <c:v>0.66271236111111109</c:v>
                </c:pt>
                <c:pt idx="57934">
                  <c:v>0.6627134375</c:v>
                </c:pt>
                <c:pt idx="57935">
                  <c:v>0.66271576388888886</c:v>
                </c:pt>
                <c:pt idx="57936">
                  <c:v>0.66271678240740739</c:v>
                </c:pt>
                <c:pt idx="57937">
                  <c:v>0.66271795138888889</c:v>
                </c:pt>
                <c:pt idx="57938">
                  <c:v>0.66271909722222222</c:v>
                </c:pt>
                <c:pt idx="57939">
                  <c:v>0.66272025462962958</c:v>
                </c:pt>
                <c:pt idx="57940">
                  <c:v>0.66272141203703705</c:v>
                </c:pt>
                <c:pt idx="57941">
                  <c:v>0.66272258101851855</c:v>
                </c:pt>
                <c:pt idx="57942">
                  <c:v>0.66272373842592591</c:v>
                </c:pt>
                <c:pt idx="57943">
                  <c:v>0.66272489583333327</c:v>
                </c:pt>
                <c:pt idx="57944">
                  <c:v>0.66272605324074074</c:v>
                </c:pt>
                <c:pt idx="57945">
                  <c:v>0.66272719907407407</c:v>
                </c:pt>
                <c:pt idx="57946">
                  <c:v>0.66272836805555557</c:v>
                </c:pt>
                <c:pt idx="57947">
                  <c:v>0.6627302430555555</c:v>
                </c:pt>
                <c:pt idx="57948">
                  <c:v>0.66273151620370363</c:v>
                </c:pt>
                <c:pt idx="57949">
                  <c:v>0.6627319791666666</c:v>
                </c:pt>
                <c:pt idx="57950">
                  <c:v>0.662733587962963</c:v>
                </c:pt>
                <c:pt idx="57951">
                  <c:v>0.66273549768518525</c:v>
                </c:pt>
                <c:pt idx="57952">
                  <c:v>0.66273584490740745</c:v>
                </c:pt>
                <c:pt idx="57953">
                  <c:v>0.66273665509259261</c:v>
                </c:pt>
                <c:pt idx="57954">
                  <c:v>0.66273776620370373</c:v>
                </c:pt>
                <c:pt idx="57955">
                  <c:v>0.66274070601851853</c:v>
                </c:pt>
                <c:pt idx="57956">
                  <c:v>0.66274203703703705</c:v>
                </c:pt>
                <c:pt idx="57957">
                  <c:v>0.66274319444444452</c:v>
                </c:pt>
                <c:pt idx="57958">
                  <c:v>0.66274435185185188</c:v>
                </c:pt>
                <c:pt idx="57959">
                  <c:v>0.66274550925925924</c:v>
                </c:pt>
                <c:pt idx="57960">
                  <c:v>0.6627466666666666</c:v>
                </c:pt>
                <c:pt idx="57961">
                  <c:v>0.66274782407407407</c:v>
                </c:pt>
                <c:pt idx="57962">
                  <c:v>0.66274898148148154</c:v>
                </c:pt>
                <c:pt idx="57963">
                  <c:v>0.6627501388888889</c:v>
                </c:pt>
                <c:pt idx="57964">
                  <c:v>0.66275129629629626</c:v>
                </c:pt>
                <c:pt idx="57965">
                  <c:v>0.66275245370370373</c:v>
                </c:pt>
                <c:pt idx="57966">
                  <c:v>0.66275361111111109</c:v>
                </c:pt>
                <c:pt idx="57967">
                  <c:v>0.66275528935185191</c:v>
                </c:pt>
                <c:pt idx="57968">
                  <c:v>0.66275638888888888</c:v>
                </c:pt>
                <c:pt idx="57969">
                  <c:v>0.66275767361111115</c:v>
                </c:pt>
                <c:pt idx="57970">
                  <c:v>0.66275916666666668</c:v>
                </c:pt>
                <c:pt idx="57971">
                  <c:v>0.66276050925925922</c:v>
                </c:pt>
                <c:pt idx="57972">
                  <c:v>0.66276107638888893</c:v>
                </c:pt>
                <c:pt idx="57973">
                  <c:v>0.66276327546296299</c:v>
                </c:pt>
                <c:pt idx="57974">
                  <c:v>0.66276424768518516</c:v>
                </c:pt>
                <c:pt idx="57975">
                  <c:v>0.66276537037037042</c:v>
                </c:pt>
                <c:pt idx="57976">
                  <c:v>0.66276651620370375</c:v>
                </c:pt>
                <c:pt idx="57977">
                  <c:v>0.66276769675925928</c:v>
                </c:pt>
                <c:pt idx="57978">
                  <c:v>0.66276884259259261</c:v>
                </c:pt>
                <c:pt idx="57979">
                  <c:v>0.66276999999999997</c:v>
                </c:pt>
                <c:pt idx="57980">
                  <c:v>0.66277115740740744</c:v>
                </c:pt>
                <c:pt idx="57981">
                  <c:v>0.6627723148148148</c:v>
                </c:pt>
                <c:pt idx="57982">
                  <c:v>0.66277347222222216</c:v>
                </c:pt>
                <c:pt idx="57983">
                  <c:v>0.66277462962962963</c:v>
                </c:pt>
                <c:pt idx="57984">
                  <c:v>0.6627757870370371</c:v>
                </c:pt>
                <c:pt idx="57985">
                  <c:v>0.66277745370370367</c:v>
                </c:pt>
                <c:pt idx="57986">
                  <c:v>0.66277877314814815</c:v>
                </c:pt>
                <c:pt idx="57987">
                  <c:v>0.66277937499999995</c:v>
                </c:pt>
                <c:pt idx="57988">
                  <c:v>0.66278063657407416</c:v>
                </c:pt>
                <c:pt idx="57989">
                  <c:v>0.66278217592592592</c:v>
                </c:pt>
                <c:pt idx="57990">
                  <c:v>0.66278273148148148</c:v>
                </c:pt>
                <c:pt idx="57991">
                  <c:v>0.66278439814814816</c:v>
                </c:pt>
                <c:pt idx="57992">
                  <c:v>0.66278561342592601</c:v>
                </c:pt>
                <c:pt idx="57993">
                  <c:v>0.66278619212962964</c:v>
                </c:pt>
                <c:pt idx="57994">
                  <c:v>0.662787349537037</c:v>
                </c:pt>
                <c:pt idx="57995">
                  <c:v>0.6627885185185185</c:v>
                </c:pt>
                <c:pt idx="57996">
                  <c:v>0.66278967592592586</c:v>
                </c:pt>
                <c:pt idx="57997">
                  <c:v>0.66279083333333333</c:v>
                </c:pt>
                <c:pt idx="57998">
                  <c:v>0.6627919907407408</c:v>
                </c:pt>
                <c:pt idx="57999">
                  <c:v>0.66279314814814816</c:v>
                </c:pt>
                <c:pt idx="58000">
                  <c:v>0.66279430555555552</c:v>
                </c:pt>
                <c:pt idx="58001">
                  <c:v>0.66279546296296299</c:v>
                </c:pt>
                <c:pt idx="58002">
                  <c:v>0.66279662037037035</c:v>
                </c:pt>
                <c:pt idx="58003">
                  <c:v>0.66279781250000003</c:v>
                </c:pt>
                <c:pt idx="58004">
                  <c:v>0.66279968749999996</c:v>
                </c:pt>
                <c:pt idx="58005">
                  <c:v>0.66280024305555552</c:v>
                </c:pt>
                <c:pt idx="58006">
                  <c:v>0.66280210648148152</c:v>
                </c:pt>
                <c:pt idx="58007">
                  <c:v>0.66280310185185187</c:v>
                </c:pt>
                <c:pt idx="58008">
                  <c:v>0.66280362268518522</c:v>
                </c:pt>
                <c:pt idx="58009">
                  <c:v>0.66280518518518516</c:v>
                </c:pt>
                <c:pt idx="58010">
                  <c:v>0.66280599537037044</c:v>
                </c:pt>
                <c:pt idx="58011">
                  <c:v>0.66280771990740739</c:v>
                </c:pt>
                <c:pt idx="58012">
                  <c:v>0.66280962962962964</c:v>
                </c:pt>
                <c:pt idx="58013">
                  <c:v>0.66281008101851846</c:v>
                </c:pt>
                <c:pt idx="58014">
                  <c:v>0.66281050925925933</c:v>
                </c:pt>
                <c:pt idx="58015">
                  <c:v>0.66281165509259266</c:v>
                </c:pt>
                <c:pt idx="58016">
                  <c:v>0.66281281250000001</c:v>
                </c:pt>
                <c:pt idx="58017">
                  <c:v>0.66281398148148141</c:v>
                </c:pt>
                <c:pt idx="58018">
                  <c:v>0.66281512731481484</c:v>
                </c:pt>
                <c:pt idx="58019">
                  <c:v>0.66281629629629635</c:v>
                </c:pt>
                <c:pt idx="58020">
                  <c:v>0.66281745370370371</c:v>
                </c:pt>
                <c:pt idx="58021">
                  <c:v>0.66281861111111107</c:v>
                </c:pt>
                <c:pt idx="58022">
                  <c:v>0.66281976851851854</c:v>
                </c:pt>
                <c:pt idx="58023">
                  <c:v>0.66282092592592601</c:v>
                </c:pt>
                <c:pt idx="58024">
                  <c:v>0.66282212962962961</c:v>
                </c:pt>
                <c:pt idx="58025">
                  <c:v>0.66282484953703702</c:v>
                </c:pt>
                <c:pt idx="58026">
                  <c:v>0.66282502314814817</c:v>
                </c:pt>
                <c:pt idx="58027">
                  <c:v>0.6628256018518518</c:v>
                </c:pt>
                <c:pt idx="58028">
                  <c:v>0.66282810185185181</c:v>
                </c:pt>
                <c:pt idx="58029">
                  <c:v>0.6628287268518519</c:v>
                </c:pt>
                <c:pt idx="58030">
                  <c:v>0.66282924768518514</c:v>
                </c:pt>
                <c:pt idx="58031">
                  <c:v>0.66283087962962972</c:v>
                </c:pt>
                <c:pt idx="58032">
                  <c:v>0.66283134259259258</c:v>
                </c:pt>
                <c:pt idx="58033">
                  <c:v>0.6628324884259259</c:v>
                </c:pt>
                <c:pt idx="58034">
                  <c:v>0.66283364583333326</c:v>
                </c:pt>
                <c:pt idx="58035">
                  <c:v>0.66283481481481477</c:v>
                </c:pt>
                <c:pt idx="58036">
                  <c:v>0.6628359606481482</c:v>
                </c:pt>
                <c:pt idx="58037">
                  <c:v>0.6628371296296296</c:v>
                </c:pt>
                <c:pt idx="58038">
                  <c:v>0.66283827546296292</c:v>
                </c:pt>
                <c:pt idx="58039">
                  <c:v>0.66283944444444443</c:v>
                </c:pt>
                <c:pt idx="58040">
                  <c:v>0.6628406018518519</c:v>
                </c:pt>
                <c:pt idx="58041">
                  <c:v>0.66284174768518522</c:v>
                </c:pt>
                <c:pt idx="58042">
                  <c:v>0.66284290509259258</c:v>
                </c:pt>
                <c:pt idx="58043">
                  <c:v>0.66284413194444447</c:v>
                </c:pt>
                <c:pt idx="58044">
                  <c:v>0.66284633101851853</c:v>
                </c:pt>
                <c:pt idx="58045">
                  <c:v>0.66284672453703708</c:v>
                </c:pt>
                <c:pt idx="58046">
                  <c:v>0.6628476504629629</c:v>
                </c:pt>
                <c:pt idx="58047">
                  <c:v>0.66284921296296295</c:v>
                </c:pt>
                <c:pt idx="58048">
                  <c:v>0.66284990740740746</c:v>
                </c:pt>
                <c:pt idx="58049">
                  <c:v>0.66285153935185182</c:v>
                </c:pt>
                <c:pt idx="58050">
                  <c:v>0.66285234953703698</c:v>
                </c:pt>
                <c:pt idx="58051">
                  <c:v>0.66285349537037042</c:v>
                </c:pt>
                <c:pt idx="58052">
                  <c:v>0.66285447916666662</c:v>
                </c:pt>
                <c:pt idx="58053">
                  <c:v>0.66285564814814824</c:v>
                </c:pt>
                <c:pt idx="58054">
                  <c:v>0.66285680555555559</c:v>
                </c:pt>
                <c:pt idx="58055">
                  <c:v>0.66285795138888892</c:v>
                </c:pt>
                <c:pt idx="58056">
                  <c:v>0.66285912037037031</c:v>
                </c:pt>
                <c:pt idx="58057">
                  <c:v>0.66286026620370375</c:v>
                </c:pt>
                <c:pt idx="58058">
                  <c:v>0.66286143518518525</c:v>
                </c:pt>
                <c:pt idx="58059">
                  <c:v>0.66286259259259261</c:v>
                </c:pt>
                <c:pt idx="58060">
                  <c:v>0.66286374999999997</c:v>
                </c:pt>
                <c:pt idx="58061">
                  <c:v>0.66286490740740744</c:v>
                </c:pt>
                <c:pt idx="58062">
                  <c:v>0.66286668981481478</c:v>
                </c:pt>
                <c:pt idx="58063">
                  <c:v>0.66286836805555549</c:v>
                </c:pt>
                <c:pt idx="58064">
                  <c:v>0.66286865740740741</c:v>
                </c:pt>
                <c:pt idx="58065">
                  <c:v>0.66287006944444449</c:v>
                </c:pt>
                <c:pt idx="58066">
                  <c:v>0.66287260416666671</c:v>
                </c:pt>
                <c:pt idx="58067">
                  <c:v>0.66287473379629636</c:v>
                </c:pt>
                <c:pt idx="58068">
                  <c:v>0.66287601851851852</c:v>
                </c:pt>
                <c:pt idx="58069">
                  <c:v>0.66287641203703696</c:v>
                </c:pt>
                <c:pt idx="58070">
                  <c:v>0.66287797453703701</c:v>
                </c:pt>
                <c:pt idx="58071">
                  <c:v>0.66287902777777774</c:v>
                </c:pt>
                <c:pt idx="58072">
                  <c:v>0.66287940972222226</c:v>
                </c:pt>
                <c:pt idx="58073">
                  <c:v>0.66288055555555547</c:v>
                </c:pt>
                <c:pt idx="58074">
                  <c:v>0.66288172453703709</c:v>
                </c:pt>
                <c:pt idx="58075">
                  <c:v>0.66288288194444445</c:v>
                </c:pt>
                <c:pt idx="58076">
                  <c:v>0.66288402777777777</c:v>
                </c:pt>
                <c:pt idx="58077">
                  <c:v>0.66288519675925928</c:v>
                </c:pt>
                <c:pt idx="58078">
                  <c:v>0.66288635416666664</c:v>
                </c:pt>
                <c:pt idx="58079">
                  <c:v>0.66288751157407411</c:v>
                </c:pt>
                <c:pt idx="58080">
                  <c:v>0.66288869212962964</c:v>
                </c:pt>
                <c:pt idx="58081">
                  <c:v>0.66288982638888883</c:v>
                </c:pt>
                <c:pt idx="58082">
                  <c:v>0.66289116898148148</c:v>
                </c:pt>
                <c:pt idx="58083">
                  <c:v>0.66289251157407403</c:v>
                </c:pt>
                <c:pt idx="58084">
                  <c:v>0.66289331018518527</c:v>
                </c:pt>
                <c:pt idx="58085">
                  <c:v>0.66289484953703703</c:v>
                </c:pt>
                <c:pt idx="58086">
                  <c:v>0.66289574074074076</c:v>
                </c:pt>
                <c:pt idx="58087">
                  <c:v>0.66289687500000005</c:v>
                </c:pt>
                <c:pt idx="58088">
                  <c:v>0.66289851851851855</c:v>
                </c:pt>
                <c:pt idx="58089">
                  <c:v>0.66289909722222229</c:v>
                </c:pt>
                <c:pt idx="58090">
                  <c:v>0.6629011226851852</c:v>
                </c:pt>
                <c:pt idx="58091">
                  <c:v>0.66290181712962959</c:v>
                </c:pt>
                <c:pt idx="58092">
                  <c:v>0.66290255787037045</c:v>
                </c:pt>
                <c:pt idx="58093">
                  <c:v>0.66290371527777781</c:v>
                </c:pt>
                <c:pt idx="58094">
                  <c:v>0.66290487268518516</c:v>
                </c:pt>
                <c:pt idx="58095">
                  <c:v>0.66290603009259252</c:v>
                </c:pt>
                <c:pt idx="58096">
                  <c:v>0.66290718749999999</c:v>
                </c:pt>
                <c:pt idx="58097">
                  <c:v>0.66290834490740747</c:v>
                </c:pt>
                <c:pt idx="58098">
                  <c:v>0.66290950231481482</c:v>
                </c:pt>
                <c:pt idx="58099">
                  <c:v>0.66291065972222218</c:v>
                </c:pt>
                <c:pt idx="58100">
                  <c:v>0.66291182870370369</c:v>
                </c:pt>
                <c:pt idx="58101">
                  <c:v>0.66291297453703701</c:v>
                </c:pt>
                <c:pt idx="58102">
                  <c:v>0.66291415509259266</c:v>
                </c:pt>
                <c:pt idx="58103">
                  <c:v>0.66291569444444443</c:v>
                </c:pt>
                <c:pt idx="58104">
                  <c:v>0.66291755787037032</c:v>
                </c:pt>
                <c:pt idx="58105">
                  <c:v>0.66291912037037037</c:v>
                </c:pt>
                <c:pt idx="58106">
                  <c:v>0.66291956018518516</c:v>
                </c:pt>
                <c:pt idx="58107">
                  <c:v>0.66292064814814811</c:v>
                </c:pt>
                <c:pt idx="58108">
                  <c:v>0.66292149305555559</c:v>
                </c:pt>
                <c:pt idx="58109">
                  <c:v>0.66292230324074075</c:v>
                </c:pt>
                <c:pt idx="58110">
                  <c:v>0.66292410879629626</c:v>
                </c:pt>
                <c:pt idx="58111">
                  <c:v>0.66292467592592597</c:v>
                </c:pt>
                <c:pt idx="58112">
                  <c:v>0.66292569444444438</c:v>
                </c:pt>
                <c:pt idx="58113">
                  <c:v>0.66292686342592599</c:v>
                </c:pt>
                <c:pt idx="58114">
                  <c:v>0.66292802083333335</c:v>
                </c:pt>
                <c:pt idx="58115">
                  <c:v>0.66292916666666668</c:v>
                </c:pt>
                <c:pt idx="58116">
                  <c:v>0.66293033564814807</c:v>
                </c:pt>
                <c:pt idx="58117">
                  <c:v>0.66293149305555554</c:v>
                </c:pt>
                <c:pt idx="58118">
                  <c:v>0.66293265046296301</c:v>
                </c:pt>
                <c:pt idx="58119">
                  <c:v>0.66293380787037037</c:v>
                </c:pt>
                <c:pt idx="58120">
                  <c:v>0.66293496527777773</c:v>
                </c:pt>
                <c:pt idx="58121">
                  <c:v>0.66293611111111106</c:v>
                </c:pt>
                <c:pt idx="58122">
                  <c:v>0.66293746527777775</c:v>
                </c:pt>
                <c:pt idx="58123">
                  <c:v>0.66293856481481483</c:v>
                </c:pt>
                <c:pt idx="58124">
                  <c:v>0.66294082175925928</c:v>
                </c:pt>
                <c:pt idx="58125">
                  <c:v>0.66294111111111109</c:v>
                </c:pt>
                <c:pt idx="58126">
                  <c:v>0.66294203703703702</c:v>
                </c:pt>
                <c:pt idx="58127">
                  <c:v>0.66294333333333333</c:v>
                </c:pt>
                <c:pt idx="58128">
                  <c:v>0.66294482638888885</c:v>
                </c:pt>
                <c:pt idx="58129">
                  <c:v>0.66294539351851856</c:v>
                </c:pt>
                <c:pt idx="58130">
                  <c:v>0.66294723379629639</c:v>
                </c:pt>
                <c:pt idx="58131">
                  <c:v>0.66294835648148143</c:v>
                </c:pt>
                <c:pt idx="58132">
                  <c:v>0.66294885416666671</c:v>
                </c:pt>
                <c:pt idx="58133">
                  <c:v>0.66294999999999993</c:v>
                </c:pt>
                <c:pt idx="58134">
                  <c:v>0.6629511574074074</c:v>
                </c:pt>
                <c:pt idx="58135">
                  <c:v>0.6629523263888889</c:v>
                </c:pt>
                <c:pt idx="58136">
                  <c:v>0.66295348379629626</c:v>
                </c:pt>
                <c:pt idx="58137">
                  <c:v>0.66295464120370373</c:v>
                </c:pt>
                <c:pt idx="58138">
                  <c:v>0.66295579861111109</c:v>
                </c:pt>
                <c:pt idx="58139">
                  <c:v>0.66295694444444453</c:v>
                </c:pt>
                <c:pt idx="58140">
                  <c:v>0.66295811342592592</c:v>
                </c:pt>
                <c:pt idx="58141">
                  <c:v>0.66295927083333328</c:v>
                </c:pt>
                <c:pt idx="58142">
                  <c:v>0.66296049768518517</c:v>
                </c:pt>
                <c:pt idx="58143">
                  <c:v>0.66296175925925926</c:v>
                </c:pt>
                <c:pt idx="58144">
                  <c:v>0.66296356481481489</c:v>
                </c:pt>
                <c:pt idx="58145">
                  <c:v>0.66296428240740746</c:v>
                </c:pt>
                <c:pt idx="58146">
                  <c:v>0.66296613425925921</c:v>
                </c:pt>
                <c:pt idx="58147">
                  <c:v>0.66296715277777774</c:v>
                </c:pt>
                <c:pt idx="58148">
                  <c:v>0.66296737268518524</c:v>
                </c:pt>
                <c:pt idx="58149">
                  <c:v>0.66296952546296295</c:v>
                </c:pt>
                <c:pt idx="58150">
                  <c:v>0.66297033564814822</c:v>
                </c:pt>
                <c:pt idx="58151">
                  <c:v>0.66297084490740732</c:v>
                </c:pt>
                <c:pt idx="58152">
                  <c:v>0.6629720023148149</c:v>
                </c:pt>
                <c:pt idx="58153">
                  <c:v>0.66297314814814812</c:v>
                </c:pt>
                <c:pt idx="58154">
                  <c:v>0.66297431712962962</c:v>
                </c:pt>
                <c:pt idx="58155">
                  <c:v>0.66297547453703698</c:v>
                </c:pt>
                <c:pt idx="58156">
                  <c:v>0.66297663194444445</c:v>
                </c:pt>
                <c:pt idx="58157">
                  <c:v>0.66297778935185192</c:v>
                </c:pt>
                <c:pt idx="58158">
                  <c:v>0.66297894675925928</c:v>
                </c:pt>
                <c:pt idx="58159">
                  <c:v>0.66298010416666664</c:v>
                </c:pt>
                <c:pt idx="58160">
                  <c:v>0.66298126157407411</c:v>
                </c:pt>
                <c:pt idx="58161">
                  <c:v>0.66298251157407406</c:v>
                </c:pt>
                <c:pt idx="58162">
                  <c:v>0.66298361111111115</c:v>
                </c:pt>
                <c:pt idx="58163">
                  <c:v>0.6629853356481481</c:v>
                </c:pt>
                <c:pt idx="58164">
                  <c:v>0.66298660879629623</c:v>
                </c:pt>
                <c:pt idx="58165">
                  <c:v>0.66298707175925919</c:v>
                </c:pt>
                <c:pt idx="58166">
                  <c:v>0.66298886574074067</c:v>
                </c:pt>
                <c:pt idx="58167">
                  <c:v>0.6629901967592593</c:v>
                </c:pt>
                <c:pt idx="58168">
                  <c:v>0.66299054398148149</c:v>
                </c:pt>
                <c:pt idx="58169">
                  <c:v>0.66299262731481479</c:v>
                </c:pt>
                <c:pt idx="58170">
                  <c:v>0.66299380787037043</c:v>
                </c:pt>
                <c:pt idx="58171">
                  <c:v>0.66299398148148148</c:v>
                </c:pt>
                <c:pt idx="58172">
                  <c:v>0.66299515046296298</c:v>
                </c:pt>
                <c:pt idx="58173">
                  <c:v>0.66299629629629631</c:v>
                </c:pt>
                <c:pt idx="58174">
                  <c:v>0.66299746527777781</c:v>
                </c:pt>
                <c:pt idx="58175">
                  <c:v>0.66299862268518517</c:v>
                </c:pt>
                <c:pt idx="58176">
                  <c:v>0.66299978009259253</c:v>
                </c:pt>
                <c:pt idx="58177">
                  <c:v>0.66300092592592597</c:v>
                </c:pt>
                <c:pt idx="58178">
                  <c:v>0.66300234953703707</c:v>
                </c:pt>
                <c:pt idx="58179">
                  <c:v>0.66300325231481483</c:v>
                </c:pt>
                <c:pt idx="58180">
                  <c:v>0.66300440972222219</c:v>
                </c:pt>
                <c:pt idx="58181">
                  <c:v>0.66300570601851849</c:v>
                </c:pt>
                <c:pt idx="58182">
                  <c:v>0.66300674768518519</c:v>
                </c:pt>
                <c:pt idx="58183">
                  <c:v>0.66300846064814811</c:v>
                </c:pt>
                <c:pt idx="58184">
                  <c:v>0.6630095601851852</c:v>
                </c:pt>
                <c:pt idx="58185">
                  <c:v>0.66301061342592593</c:v>
                </c:pt>
                <c:pt idx="58186">
                  <c:v>0.6630122453703704</c:v>
                </c:pt>
                <c:pt idx="58187">
                  <c:v>0.66301253472222221</c:v>
                </c:pt>
                <c:pt idx="58188">
                  <c:v>0.66301366898148151</c:v>
                </c:pt>
                <c:pt idx="58189">
                  <c:v>0.66301525462962962</c:v>
                </c:pt>
                <c:pt idx="58190">
                  <c:v>0.66301598379629623</c:v>
                </c:pt>
                <c:pt idx="58191">
                  <c:v>0.66301712962962966</c:v>
                </c:pt>
                <c:pt idx="58192">
                  <c:v>0.66301829861111117</c:v>
                </c:pt>
                <c:pt idx="58193">
                  <c:v>0.66301945601851853</c:v>
                </c:pt>
                <c:pt idx="58194">
                  <c:v>0.66302061342592589</c:v>
                </c:pt>
                <c:pt idx="58195">
                  <c:v>0.66302177083333336</c:v>
                </c:pt>
                <c:pt idx="58196">
                  <c:v>0.66302291666666668</c:v>
                </c:pt>
                <c:pt idx="58197">
                  <c:v>0.66302408564814819</c:v>
                </c:pt>
                <c:pt idx="58198">
                  <c:v>0.66302524305555555</c:v>
                </c:pt>
                <c:pt idx="58199">
                  <c:v>0.66302640046296291</c:v>
                </c:pt>
                <c:pt idx="58200">
                  <c:v>0.66302756944444452</c:v>
                </c:pt>
                <c:pt idx="58201">
                  <c:v>0.66302884259259265</c:v>
                </c:pt>
                <c:pt idx="58202">
                  <c:v>0.66303025462962961</c:v>
                </c:pt>
                <c:pt idx="58203">
                  <c:v>0.66303137731481476</c:v>
                </c:pt>
                <c:pt idx="58204">
                  <c:v>0.66303290509259261</c:v>
                </c:pt>
                <c:pt idx="58205">
                  <c:v>0.66303388888888881</c:v>
                </c:pt>
                <c:pt idx="58206">
                  <c:v>0.66303480324074071</c:v>
                </c:pt>
                <c:pt idx="58207">
                  <c:v>0.66303631944444452</c:v>
                </c:pt>
                <c:pt idx="58208">
                  <c:v>0.66303734953703708</c:v>
                </c:pt>
                <c:pt idx="58209">
                  <c:v>0.66303797453703706</c:v>
                </c:pt>
                <c:pt idx="58210">
                  <c:v>0.66303912037037038</c:v>
                </c:pt>
                <c:pt idx="58211">
                  <c:v>0.66304028935185177</c:v>
                </c:pt>
                <c:pt idx="58212">
                  <c:v>0.66304143518518521</c:v>
                </c:pt>
                <c:pt idx="58213">
                  <c:v>0.66304259259259257</c:v>
                </c:pt>
                <c:pt idx="58214">
                  <c:v>0.66304376157407408</c:v>
                </c:pt>
                <c:pt idx="58215">
                  <c:v>0.6630449074074074</c:v>
                </c:pt>
                <c:pt idx="58216">
                  <c:v>0.66304607638888891</c:v>
                </c:pt>
                <c:pt idx="58217">
                  <c:v>0.66304723379629638</c:v>
                </c:pt>
                <c:pt idx="58218">
                  <c:v>0.66304839120370374</c:v>
                </c:pt>
                <c:pt idx="58219">
                  <c:v>0.66305078703703713</c:v>
                </c:pt>
                <c:pt idx="58220">
                  <c:v>0.66305170138888891</c:v>
                </c:pt>
                <c:pt idx="58221">
                  <c:v>0.66305204861111111</c:v>
                </c:pt>
                <c:pt idx="58222">
                  <c:v>0.66305369212962961</c:v>
                </c:pt>
                <c:pt idx="58223">
                  <c:v>0.66305511574074072</c:v>
                </c:pt>
                <c:pt idx="58224">
                  <c:v>0.66305535879629629</c:v>
                </c:pt>
                <c:pt idx="58225">
                  <c:v>0.66305652777777779</c:v>
                </c:pt>
                <c:pt idx="58226">
                  <c:v>0.66305837962962966</c:v>
                </c:pt>
                <c:pt idx="58227">
                  <c:v>0.66305880787037041</c:v>
                </c:pt>
                <c:pt idx="58228">
                  <c:v>0.66306126157407408</c:v>
                </c:pt>
                <c:pt idx="58229">
                  <c:v>0.66306200231481482</c:v>
                </c:pt>
                <c:pt idx="58230">
                  <c:v>0.66306252314814818</c:v>
                </c:pt>
                <c:pt idx="58231">
                  <c:v>0.66306343749999996</c:v>
                </c:pt>
                <c:pt idx="58232">
                  <c:v>0.66306458333333329</c:v>
                </c:pt>
                <c:pt idx="58233">
                  <c:v>0.66306575231481479</c:v>
                </c:pt>
                <c:pt idx="58234">
                  <c:v>0.66306690972222226</c:v>
                </c:pt>
                <c:pt idx="58235">
                  <c:v>0.66306805555555559</c:v>
                </c:pt>
                <c:pt idx="58236">
                  <c:v>0.66306922453703698</c:v>
                </c:pt>
                <c:pt idx="58237">
                  <c:v>0.66307038194444445</c:v>
                </c:pt>
                <c:pt idx="58238">
                  <c:v>0.66307153935185181</c:v>
                </c:pt>
                <c:pt idx="58239">
                  <c:v>0.66307269675925928</c:v>
                </c:pt>
                <c:pt idx="58240">
                  <c:v>0.66307385416666664</c:v>
                </c:pt>
                <c:pt idx="58241">
                  <c:v>0.66307526620370372</c:v>
                </c:pt>
                <c:pt idx="58242">
                  <c:v>0.6630763657407408</c:v>
                </c:pt>
                <c:pt idx="58243">
                  <c:v>0.66307763888888893</c:v>
                </c:pt>
                <c:pt idx="58244">
                  <c:v>0.66307894675925927</c:v>
                </c:pt>
                <c:pt idx="58245">
                  <c:v>0.66308017361111116</c:v>
                </c:pt>
                <c:pt idx="58246">
                  <c:v>0.66308152777777774</c:v>
                </c:pt>
                <c:pt idx="58247">
                  <c:v>0.66308250000000002</c:v>
                </c:pt>
                <c:pt idx="58248">
                  <c:v>0.66308331018518518</c:v>
                </c:pt>
                <c:pt idx="58249">
                  <c:v>0.66308481481481485</c:v>
                </c:pt>
                <c:pt idx="58250">
                  <c:v>0.66308550925925935</c:v>
                </c:pt>
                <c:pt idx="58251">
                  <c:v>0.66308658564814815</c:v>
                </c:pt>
                <c:pt idx="58252">
                  <c:v>0.66308773148148148</c:v>
                </c:pt>
                <c:pt idx="58253">
                  <c:v>0.66308890046296298</c:v>
                </c:pt>
                <c:pt idx="58254">
                  <c:v>0.66309005787037034</c:v>
                </c:pt>
                <c:pt idx="58255">
                  <c:v>0.66309120370370367</c:v>
                </c:pt>
                <c:pt idx="58256">
                  <c:v>0.66309237268518517</c:v>
                </c:pt>
                <c:pt idx="58257">
                  <c:v>0.66309353009259264</c:v>
                </c:pt>
                <c:pt idx="58258">
                  <c:v>0.6630946875</c:v>
                </c:pt>
                <c:pt idx="58259">
                  <c:v>0.66309584490740736</c:v>
                </c:pt>
                <c:pt idx="58260">
                  <c:v>0.66309700231481483</c:v>
                </c:pt>
                <c:pt idx="58261">
                  <c:v>0.66309839120370373</c:v>
                </c:pt>
                <c:pt idx="58262">
                  <c:v>0.66309998842592588</c:v>
                </c:pt>
                <c:pt idx="58263">
                  <c:v>0.66310094907407402</c:v>
                </c:pt>
                <c:pt idx="58264">
                  <c:v>0.66310194444444448</c:v>
                </c:pt>
                <c:pt idx="58265">
                  <c:v>0.66310333333333327</c:v>
                </c:pt>
                <c:pt idx="58266">
                  <c:v>0.66310408564814816</c:v>
                </c:pt>
                <c:pt idx="58267">
                  <c:v>0.66310510416666668</c:v>
                </c:pt>
                <c:pt idx="58268">
                  <c:v>0.66310699074074075</c:v>
                </c:pt>
                <c:pt idx="58269">
                  <c:v>0.66310741898148151</c:v>
                </c:pt>
                <c:pt idx="58270">
                  <c:v>0.66310857638888887</c:v>
                </c:pt>
                <c:pt idx="58271">
                  <c:v>0.6631097222222222</c:v>
                </c:pt>
                <c:pt idx="58272">
                  <c:v>0.6631108912037037</c:v>
                </c:pt>
                <c:pt idx="58273">
                  <c:v>0.66311203703703703</c:v>
                </c:pt>
                <c:pt idx="58274">
                  <c:v>0.66311320601851853</c:v>
                </c:pt>
                <c:pt idx="58275">
                  <c:v>0.66311436342592589</c:v>
                </c:pt>
                <c:pt idx="58276">
                  <c:v>0.66311550925925922</c:v>
                </c:pt>
                <c:pt idx="58277">
                  <c:v>0.66311667824074072</c:v>
                </c:pt>
                <c:pt idx="58278">
                  <c:v>0.66311783564814819</c:v>
                </c:pt>
                <c:pt idx="58279">
                  <c:v>0.66311901620370373</c:v>
                </c:pt>
                <c:pt idx="58280">
                  <c:v>0.66312034722222224</c:v>
                </c:pt>
                <c:pt idx="58281">
                  <c:v>0.66312133101851845</c:v>
                </c:pt>
                <c:pt idx="58282">
                  <c:v>0.66312415509259259</c:v>
                </c:pt>
                <c:pt idx="58283">
                  <c:v>0.6631253240740741</c:v>
                </c:pt>
                <c:pt idx="58284">
                  <c:v>0.66312626157407406</c:v>
                </c:pt>
                <c:pt idx="58285">
                  <c:v>0.66312805555555554</c:v>
                </c:pt>
                <c:pt idx="58286">
                  <c:v>0.66312856481481475</c:v>
                </c:pt>
                <c:pt idx="58287">
                  <c:v>0.66313082175925919</c:v>
                </c:pt>
                <c:pt idx="58288">
                  <c:v>0.66313175925925927</c:v>
                </c:pt>
                <c:pt idx="58289">
                  <c:v>0.6631318981481481</c:v>
                </c:pt>
                <c:pt idx="58290">
                  <c:v>0.66313300925925933</c:v>
                </c:pt>
                <c:pt idx="58291">
                  <c:v>0.66313416666666669</c:v>
                </c:pt>
                <c:pt idx="58292">
                  <c:v>0.66313533564814808</c:v>
                </c:pt>
                <c:pt idx="58293">
                  <c:v>0.66313648148148141</c:v>
                </c:pt>
                <c:pt idx="58294">
                  <c:v>0.66313763888888888</c:v>
                </c:pt>
                <c:pt idx="58295">
                  <c:v>0.66313879629629635</c:v>
                </c:pt>
                <c:pt idx="58296">
                  <c:v>0.66313995370370371</c:v>
                </c:pt>
                <c:pt idx="58297">
                  <c:v>0.6631411226851851</c:v>
                </c:pt>
                <c:pt idx="58298">
                  <c:v>0.66314226851851854</c:v>
                </c:pt>
                <c:pt idx="58299">
                  <c:v>0.66314366898148147</c:v>
                </c:pt>
                <c:pt idx="58300">
                  <c:v>0.66314483796296297</c:v>
                </c:pt>
                <c:pt idx="58301">
                  <c:v>0.66314604166666669</c:v>
                </c:pt>
                <c:pt idx="58302">
                  <c:v>0.6631483564814814</c:v>
                </c:pt>
                <c:pt idx="58303">
                  <c:v>0.66314910879629629</c:v>
                </c:pt>
                <c:pt idx="58304">
                  <c:v>0.66314921296296292</c:v>
                </c:pt>
                <c:pt idx="58305">
                  <c:v>0.66315079861111115</c:v>
                </c:pt>
                <c:pt idx="58306">
                  <c:v>0.66315194444444447</c:v>
                </c:pt>
                <c:pt idx="58307">
                  <c:v>0.66315270833333329</c:v>
                </c:pt>
                <c:pt idx="58308">
                  <c:v>0.66315420138888892</c:v>
                </c:pt>
                <c:pt idx="58309">
                  <c:v>0.66315541666666666</c:v>
                </c:pt>
                <c:pt idx="58310">
                  <c:v>0.66315615740740741</c:v>
                </c:pt>
                <c:pt idx="58311">
                  <c:v>0.66315731481481488</c:v>
                </c:pt>
                <c:pt idx="58312">
                  <c:v>0.66315847222222224</c:v>
                </c:pt>
                <c:pt idx="58313">
                  <c:v>0.6631596296296296</c:v>
                </c:pt>
                <c:pt idx="58314">
                  <c:v>0.66316078703703696</c:v>
                </c:pt>
                <c:pt idx="58315">
                  <c:v>0.66316194444444443</c:v>
                </c:pt>
                <c:pt idx="58316">
                  <c:v>0.6631631018518519</c:v>
                </c:pt>
                <c:pt idx="58317">
                  <c:v>0.66316425925925926</c:v>
                </c:pt>
                <c:pt idx="58318">
                  <c:v>0.66316541666666662</c:v>
                </c:pt>
                <c:pt idx="58319">
                  <c:v>0.66316657407407409</c:v>
                </c:pt>
                <c:pt idx="58320">
                  <c:v>0.66316780092592587</c:v>
                </c:pt>
                <c:pt idx="58321">
                  <c:v>0.66316943287037033</c:v>
                </c:pt>
                <c:pt idx="58322">
                  <c:v>0.66317057870370377</c:v>
                </c:pt>
                <c:pt idx="58323">
                  <c:v>0.66317134259259258</c:v>
                </c:pt>
                <c:pt idx="58324">
                  <c:v>0.66317297453703705</c:v>
                </c:pt>
                <c:pt idx="58325">
                  <c:v>0.66317393518518519</c:v>
                </c:pt>
                <c:pt idx="58326">
                  <c:v>0.66317486111111112</c:v>
                </c:pt>
                <c:pt idx="58327">
                  <c:v>0.66317612268518522</c:v>
                </c:pt>
                <c:pt idx="58328">
                  <c:v>0.66317723379629634</c:v>
                </c:pt>
                <c:pt idx="58329">
                  <c:v>0.66317814814814813</c:v>
                </c:pt>
                <c:pt idx="58330">
                  <c:v>0.66317931712962963</c:v>
                </c:pt>
                <c:pt idx="58331">
                  <c:v>0.66318047453703699</c:v>
                </c:pt>
                <c:pt idx="58332">
                  <c:v>0.66318162037037032</c:v>
                </c:pt>
                <c:pt idx="58333">
                  <c:v>0.66318277777777779</c:v>
                </c:pt>
                <c:pt idx="58334">
                  <c:v>0.66318393518518515</c:v>
                </c:pt>
                <c:pt idx="58335">
                  <c:v>0.66318510416666665</c:v>
                </c:pt>
                <c:pt idx="58336">
                  <c:v>0.66318624999999998</c:v>
                </c:pt>
                <c:pt idx="58337">
                  <c:v>0.66318740740740745</c:v>
                </c:pt>
                <c:pt idx="58338">
                  <c:v>0.66318856481481481</c:v>
                </c:pt>
                <c:pt idx="58339">
                  <c:v>0.66319015046296292</c:v>
                </c:pt>
                <c:pt idx="58340">
                  <c:v>0.6631919444444444</c:v>
                </c:pt>
                <c:pt idx="58341">
                  <c:v>0.66319291666666669</c:v>
                </c:pt>
                <c:pt idx="58342">
                  <c:v>0.66319349537037031</c:v>
                </c:pt>
                <c:pt idx="58343">
                  <c:v>0.66319546296296306</c:v>
                </c:pt>
                <c:pt idx="58344">
                  <c:v>0.66319644675925926</c:v>
                </c:pt>
                <c:pt idx="58345">
                  <c:v>0.66319780092592595</c:v>
                </c:pt>
                <c:pt idx="58346">
                  <c:v>0.66319876157407409</c:v>
                </c:pt>
                <c:pt idx="58347">
                  <c:v>0.66319900462962966</c:v>
                </c:pt>
                <c:pt idx="58348">
                  <c:v>0.66320190972222215</c:v>
                </c:pt>
                <c:pt idx="58349">
                  <c:v>0.66320281250000002</c:v>
                </c:pt>
                <c:pt idx="58350">
                  <c:v>0.6632036921296296</c:v>
                </c:pt>
                <c:pt idx="58351">
                  <c:v>0.66320483796296292</c:v>
                </c:pt>
                <c:pt idx="58352">
                  <c:v>0.66320600694444454</c:v>
                </c:pt>
                <c:pt idx="58353">
                  <c:v>0.6632071643518519</c:v>
                </c:pt>
                <c:pt idx="58354">
                  <c:v>0.66320832175925926</c:v>
                </c:pt>
                <c:pt idx="58355">
                  <c:v>0.66320947916666662</c:v>
                </c:pt>
                <c:pt idx="58356">
                  <c:v>0.66321063657407409</c:v>
                </c:pt>
                <c:pt idx="58357">
                  <c:v>0.66321179398148156</c:v>
                </c:pt>
                <c:pt idx="58358">
                  <c:v>0.66321295138888892</c:v>
                </c:pt>
                <c:pt idx="58359">
                  <c:v>0.66321410879629628</c:v>
                </c:pt>
                <c:pt idx="58360">
                  <c:v>0.66321553240740738</c:v>
                </c:pt>
                <c:pt idx="58361">
                  <c:v>0.66321756944444443</c:v>
                </c:pt>
                <c:pt idx="58362">
                  <c:v>0.66321785879629636</c:v>
                </c:pt>
                <c:pt idx="58363">
                  <c:v>0.6632195486111111</c:v>
                </c:pt>
                <c:pt idx="58364">
                  <c:v>0.66322134259259258</c:v>
                </c:pt>
                <c:pt idx="58365">
                  <c:v>0.6632218865740741</c:v>
                </c:pt>
                <c:pt idx="58366">
                  <c:v>0.66322347222222222</c:v>
                </c:pt>
                <c:pt idx="58367">
                  <c:v>0.66322421296296297</c:v>
                </c:pt>
                <c:pt idx="58368">
                  <c:v>0.66322486111111112</c:v>
                </c:pt>
                <c:pt idx="58369">
                  <c:v>0.66322587962962964</c:v>
                </c:pt>
                <c:pt idx="58370">
                  <c:v>0.66322740740740738</c:v>
                </c:pt>
                <c:pt idx="58371">
                  <c:v>0.66322799768518514</c:v>
                </c:pt>
                <c:pt idx="58372">
                  <c:v>0.66322914351851847</c:v>
                </c:pt>
                <c:pt idx="58373">
                  <c:v>0.66323030092592594</c:v>
                </c:pt>
                <c:pt idx="58374">
                  <c:v>0.66323146990740744</c:v>
                </c:pt>
                <c:pt idx="58375">
                  <c:v>0.6632326273148148</c:v>
                </c:pt>
                <c:pt idx="58376">
                  <c:v>0.66323378472222216</c:v>
                </c:pt>
                <c:pt idx="58377">
                  <c:v>0.66323494212962963</c:v>
                </c:pt>
                <c:pt idx="58378">
                  <c:v>0.6632360995370371</c:v>
                </c:pt>
                <c:pt idx="58379">
                  <c:v>0.66323725694444446</c:v>
                </c:pt>
                <c:pt idx="58380">
                  <c:v>0.66323841435185182</c:v>
                </c:pt>
                <c:pt idx="58381">
                  <c:v>0.66323986111111111</c:v>
                </c:pt>
                <c:pt idx="58382">
                  <c:v>0.66324101851851847</c:v>
                </c:pt>
                <c:pt idx="58383">
                  <c:v>0.6632425115740741</c:v>
                </c:pt>
                <c:pt idx="58384">
                  <c:v>0.66324333333333341</c:v>
                </c:pt>
                <c:pt idx="58385">
                  <c:v>0.66324444444444441</c:v>
                </c:pt>
                <c:pt idx="58386">
                  <c:v>0.6632454166666667</c:v>
                </c:pt>
                <c:pt idx="58387">
                  <c:v>0.66324679398148145</c:v>
                </c:pt>
                <c:pt idx="58388">
                  <c:v>0.66324858796296293</c:v>
                </c:pt>
                <c:pt idx="58389">
                  <c:v>0.66325003472222221</c:v>
                </c:pt>
                <c:pt idx="58390">
                  <c:v>0.66325020833333337</c:v>
                </c:pt>
                <c:pt idx="58391">
                  <c:v>0.66325114583333333</c:v>
                </c:pt>
                <c:pt idx="58392">
                  <c:v>0.6632523032407408</c:v>
                </c:pt>
                <c:pt idx="58393">
                  <c:v>0.66325346064814816</c:v>
                </c:pt>
                <c:pt idx="58394">
                  <c:v>0.66325461805555552</c:v>
                </c:pt>
                <c:pt idx="58395">
                  <c:v>0.66325577546296299</c:v>
                </c:pt>
                <c:pt idx="58396">
                  <c:v>0.66325693287037035</c:v>
                </c:pt>
                <c:pt idx="58397">
                  <c:v>0.66325807870370368</c:v>
                </c:pt>
                <c:pt idx="58398">
                  <c:v>0.66325953703703711</c:v>
                </c:pt>
                <c:pt idx="58399">
                  <c:v>0.66326040509259265</c:v>
                </c:pt>
                <c:pt idx="58400">
                  <c:v>0.66326156250000001</c:v>
                </c:pt>
                <c:pt idx="58401">
                  <c:v>0.66326334490740746</c:v>
                </c:pt>
                <c:pt idx="58402">
                  <c:v>0.6632641203703703</c:v>
                </c:pt>
                <c:pt idx="58403">
                  <c:v>0.66326559027777776</c:v>
                </c:pt>
                <c:pt idx="58404">
                  <c:v>0.66326670138888888</c:v>
                </c:pt>
                <c:pt idx="58405">
                  <c:v>0.66326803240740739</c:v>
                </c:pt>
                <c:pt idx="58406">
                  <c:v>0.66326947916666668</c:v>
                </c:pt>
                <c:pt idx="58407">
                  <c:v>0.66327057870370376</c:v>
                </c:pt>
                <c:pt idx="58408">
                  <c:v>0.66327092592592596</c:v>
                </c:pt>
                <c:pt idx="58409">
                  <c:v>0.66327289351851848</c:v>
                </c:pt>
                <c:pt idx="58410">
                  <c:v>0.66327555555555562</c:v>
                </c:pt>
                <c:pt idx="58411">
                  <c:v>0.66327644675925923</c:v>
                </c:pt>
                <c:pt idx="58412">
                  <c:v>0.66327760416666659</c:v>
                </c:pt>
                <c:pt idx="58413">
                  <c:v>0.6632787731481482</c:v>
                </c:pt>
                <c:pt idx="58414">
                  <c:v>0.66327993055555556</c:v>
                </c:pt>
                <c:pt idx="58415">
                  <c:v>0.66328107638888889</c:v>
                </c:pt>
                <c:pt idx="58416">
                  <c:v>0.66328224537037039</c:v>
                </c:pt>
                <c:pt idx="58417">
                  <c:v>0.66328340277777775</c:v>
                </c:pt>
                <c:pt idx="58418">
                  <c:v>0.66328456018518522</c:v>
                </c:pt>
                <c:pt idx="58419">
                  <c:v>0.66328571759259258</c:v>
                </c:pt>
                <c:pt idx="58420">
                  <c:v>0.66328687499999994</c:v>
                </c:pt>
                <c:pt idx="58421">
                  <c:v>0.66328825231481481</c:v>
                </c:pt>
                <c:pt idx="58422">
                  <c:v>0.66328996527777773</c:v>
                </c:pt>
                <c:pt idx="58423">
                  <c:v>0.66329119212962961</c:v>
                </c:pt>
                <c:pt idx="58424">
                  <c:v>0.66329164351851855</c:v>
                </c:pt>
                <c:pt idx="58425">
                  <c:v>0.66329339120370367</c:v>
                </c:pt>
                <c:pt idx="58426">
                  <c:v>0.6632940625</c:v>
                </c:pt>
                <c:pt idx="58427">
                  <c:v>0.66329528935185189</c:v>
                </c:pt>
                <c:pt idx="58428">
                  <c:v>0.66329673611111117</c:v>
                </c:pt>
                <c:pt idx="58429">
                  <c:v>0.66329805555555554</c:v>
                </c:pt>
                <c:pt idx="58430">
                  <c:v>0.66329858796296293</c:v>
                </c:pt>
                <c:pt idx="58431">
                  <c:v>0.66329959490740742</c:v>
                </c:pt>
                <c:pt idx="58432">
                  <c:v>0.66330076388888892</c:v>
                </c:pt>
                <c:pt idx="58433">
                  <c:v>0.66330192129629628</c:v>
                </c:pt>
                <c:pt idx="58434">
                  <c:v>0.66330306712962961</c:v>
                </c:pt>
                <c:pt idx="58435">
                  <c:v>0.66330423611111111</c:v>
                </c:pt>
                <c:pt idx="58436">
                  <c:v>0.66330539351851858</c:v>
                </c:pt>
                <c:pt idx="58437">
                  <c:v>0.66330655092592594</c:v>
                </c:pt>
                <c:pt idx="58438">
                  <c:v>0.66330769675925927</c:v>
                </c:pt>
                <c:pt idx="58439">
                  <c:v>0.66330886574074077</c:v>
                </c:pt>
                <c:pt idx="58440">
                  <c:v>0.66331002314814813</c:v>
                </c:pt>
                <c:pt idx="58441">
                  <c:v>0.66331184027777779</c:v>
                </c:pt>
                <c:pt idx="58442">
                  <c:v>0.66331293981481476</c:v>
                </c:pt>
                <c:pt idx="58443">
                  <c:v>0.6633136458333333</c:v>
                </c:pt>
                <c:pt idx="58444">
                  <c:v>0.66331532407407412</c:v>
                </c:pt>
                <c:pt idx="58445">
                  <c:v>0.66331679398148147</c:v>
                </c:pt>
                <c:pt idx="58446">
                  <c:v>0.66331710648148146</c:v>
                </c:pt>
                <c:pt idx="58447">
                  <c:v>0.66331846064814814</c:v>
                </c:pt>
                <c:pt idx="58448">
                  <c:v>0.66331953703703705</c:v>
                </c:pt>
                <c:pt idx="58449">
                  <c:v>0.66332243055555551</c:v>
                </c:pt>
                <c:pt idx="58450">
                  <c:v>0.66332381944444441</c:v>
                </c:pt>
                <c:pt idx="58451">
                  <c:v>0.66332486111111111</c:v>
                </c:pt>
                <c:pt idx="58452">
                  <c:v>0.66332603009259261</c:v>
                </c:pt>
                <c:pt idx="58453">
                  <c:v>0.66332718749999997</c:v>
                </c:pt>
                <c:pt idx="58454">
                  <c:v>0.66332834490740744</c:v>
                </c:pt>
                <c:pt idx="58455">
                  <c:v>0.6633295023148148</c:v>
                </c:pt>
                <c:pt idx="58456">
                  <c:v>0.66333065972222227</c:v>
                </c:pt>
                <c:pt idx="58457">
                  <c:v>0.66333181712962963</c:v>
                </c:pt>
                <c:pt idx="58458">
                  <c:v>0.66333297453703699</c:v>
                </c:pt>
                <c:pt idx="58459">
                  <c:v>0.66333412037037032</c:v>
                </c:pt>
                <c:pt idx="58460">
                  <c:v>0.66333528935185182</c:v>
                </c:pt>
                <c:pt idx="58461">
                  <c:v>0.66333748842592588</c:v>
                </c:pt>
                <c:pt idx="58462">
                  <c:v>0.6633386921296297</c:v>
                </c:pt>
                <c:pt idx="58463">
                  <c:v>0.66333979166666668</c:v>
                </c:pt>
                <c:pt idx="58464">
                  <c:v>0.66334059027777781</c:v>
                </c:pt>
                <c:pt idx="58465">
                  <c:v>0.66334193287037035</c:v>
                </c:pt>
                <c:pt idx="58466">
                  <c:v>0.66334222222222217</c:v>
                </c:pt>
                <c:pt idx="58467">
                  <c:v>0.66334401620370376</c:v>
                </c:pt>
                <c:pt idx="58468">
                  <c:v>0.66334459490740738</c:v>
                </c:pt>
                <c:pt idx="58469">
                  <c:v>0.66334633101851848</c:v>
                </c:pt>
                <c:pt idx="58470">
                  <c:v>0.6633472222222222</c:v>
                </c:pt>
                <c:pt idx="58471">
                  <c:v>0.66334802083333333</c:v>
                </c:pt>
                <c:pt idx="58472">
                  <c:v>0.66334917824074069</c:v>
                </c:pt>
                <c:pt idx="58473">
                  <c:v>0.66335032407407413</c:v>
                </c:pt>
                <c:pt idx="58474">
                  <c:v>0.66335149305555563</c:v>
                </c:pt>
                <c:pt idx="58475">
                  <c:v>0.66335265046296299</c:v>
                </c:pt>
                <c:pt idx="58476">
                  <c:v>0.66335380787037035</c:v>
                </c:pt>
                <c:pt idx="58477">
                  <c:v>0.66335496527777771</c:v>
                </c:pt>
                <c:pt idx="58478">
                  <c:v>0.66335611111111115</c:v>
                </c:pt>
                <c:pt idx="58479">
                  <c:v>0.66335728009259265</c:v>
                </c:pt>
                <c:pt idx="58480">
                  <c:v>0.66335843750000001</c:v>
                </c:pt>
                <c:pt idx="58481">
                  <c:v>0.66336034722222226</c:v>
                </c:pt>
                <c:pt idx="58482">
                  <c:v>0.66336103009259251</c:v>
                </c:pt>
                <c:pt idx="58483">
                  <c:v>0.66336204861111114</c:v>
                </c:pt>
                <c:pt idx="58484">
                  <c:v>0.66336324074074082</c:v>
                </c:pt>
                <c:pt idx="58485">
                  <c:v>0.66336434027777769</c:v>
                </c:pt>
                <c:pt idx="58486">
                  <c:v>0.66336619212962966</c:v>
                </c:pt>
                <c:pt idx="58487">
                  <c:v>0.6633667129629629</c:v>
                </c:pt>
                <c:pt idx="58488">
                  <c:v>0.66336792824074076</c:v>
                </c:pt>
                <c:pt idx="58489">
                  <c:v>0.66336956018518511</c:v>
                </c:pt>
                <c:pt idx="58490">
                  <c:v>0.66337001157407405</c:v>
                </c:pt>
                <c:pt idx="58491">
                  <c:v>0.66337116898148152</c:v>
                </c:pt>
                <c:pt idx="58492">
                  <c:v>0.66337232638888888</c:v>
                </c:pt>
                <c:pt idx="58493">
                  <c:v>0.66337348379629624</c:v>
                </c:pt>
                <c:pt idx="58494">
                  <c:v>0.66337462962962968</c:v>
                </c:pt>
                <c:pt idx="58495">
                  <c:v>0.66337579861111118</c:v>
                </c:pt>
                <c:pt idx="58496">
                  <c:v>0.66337694444444439</c:v>
                </c:pt>
                <c:pt idx="58497">
                  <c:v>0.6633781134259259</c:v>
                </c:pt>
                <c:pt idx="58498">
                  <c:v>0.66337927083333326</c:v>
                </c:pt>
                <c:pt idx="58499">
                  <c:v>0.66338042824074073</c:v>
                </c:pt>
                <c:pt idx="58500">
                  <c:v>0.66338238425925922</c:v>
                </c:pt>
                <c:pt idx="58501">
                  <c:v>0.66338284722222218</c:v>
                </c:pt>
                <c:pt idx="58502">
                  <c:v>0.66338407407407407</c:v>
                </c:pt>
                <c:pt idx="58503">
                  <c:v>0.66338598379629632</c:v>
                </c:pt>
                <c:pt idx="58504">
                  <c:v>0.66338665509259265</c:v>
                </c:pt>
                <c:pt idx="58505">
                  <c:v>0.66338813657407403</c:v>
                </c:pt>
                <c:pt idx="58506">
                  <c:v>0.66338951388888889</c:v>
                </c:pt>
                <c:pt idx="58507">
                  <c:v>0.66339013888888887</c:v>
                </c:pt>
                <c:pt idx="58508">
                  <c:v>0.66339153935185191</c:v>
                </c:pt>
                <c:pt idx="58509">
                  <c:v>0.66339302083333329</c:v>
                </c:pt>
                <c:pt idx="58510">
                  <c:v>0.66339325231481483</c:v>
                </c:pt>
                <c:pt idx="58511">
                  <c:v>0.66339430555555556</c:v>
                </c:pt>
                <c:pt idx="58512">
                  <c:v>0.66339547453703707</c:v>
                </c:pt>
                <c:pt idx="58513">
                  <c:v>0.66339663194444443</c:v>
                </c:pt>
                <c:pt idx="58514">
                  <c:v>0.66339777777777775</c:v>
                </c:pt>
                <c:pt idx="58515">
                  <c:v>0.66339894675925926</c:v>
                </c:pt>
                <c:pt idx="58516">
                  <c:v>0.66340009259259258</c:v>
                </c:pt>
                <c:pt idx="58517">
                  <c:v>0.66340126157407409</c:v>
                </c:pt>
                <c:pt idx="58518">
                  <c:v>0.66340240740740741</c:v>
                </c:pt>
                <c:pt idx="58519">
                  <c:v>0.66340356481481477</c:v>
                </c:pt>
                <c:pt idx="58520">
                  <c:v>0.66340473379629628</c:v>
                </c:pt>
                <c:pt idx="58521">
                  <c:v>0.66340592592592584</c:v>
                </c:pt>
                <c:pt idx="58522">
                  <c:v>0.66340768518518523</c:v>
                </c:pt>
                <c:pt idx="58523">
                  <c:v>0.66340861111111116</c:v>
                </c:pt>
                <c:pt idx="58524">
                  <c:v>0.66341006944444436</c:v>
                </c:pt>
                <c:pt idx="58525">
                  <c:v>0.66341119212962962</c:v>
                </c:pt>
                <c:pt idx="58526">
                  <c:v>0.66341167824074077</c:v>
                </c:pt>
                <c:pt idx="58527">
                  <c:v>0.66343442129629626</c:v>
                </c:pt>
                <c:pt idx="58528">
                  <c:v>0.66343496527777779</c:v>
                </c:pt>
                <c:pt idx="58529">
                  <c:v>0.66343679398148148</c:v>
                </c:pt>
                <c:pt idx="58530">
                  <c:v>0.66343827546296297</c:v>
                </c:pt>
                <c:pt idx="58531">
                  <c:v>0.66343840277777777</c:v>
                </c:pt>
                <c:pt idx="58532">
                  <c:v>0.66344055555555559</c:v>
                </c:pt>
                <c:pt idx="58533">
                  <c:v>0.66344182870370372</c:v>
                </c:pt>
                <c:pt idx="58534">
                  <c:v>0.6634421064814815</c:v>
                </c:pt>
                <c:pt idx="58535">
                  <c:v>0.66344302083333329</c:v>
                </c:pt>
                <c:pt idx="58536">
                  <c:v>0.66344417824074076</c:v>
                </c:pt>
                <c:pt idx="58537">
                  <c:v>0.66344533564814823</c:v>
                </c:pt>
                <c:pt idx="58538">
                  <c:v>0.66344649305555559</c:v>
                </c:pt>
                <c:pt idx="58539">
                  <c:v>0.66344765046296295</c:v>
                </c:pt>
                <c:pt idx="58540">
                  <c:v>0.66344879629629627</c:v>
                </c:pt>
                <c:pt idx="58541">
                  <c:v>0.66344996527777778</c:v>
                </c:pt>
                <c:pt idx="58542">
                  <c:v>0.6634511111111111</c:v>
                </c:pt>
                <c:pt idx="58543">
                  <c:v>0.66345239583333326</c:v>
                </c:pt>
                <c:pt idx="58544">
                  <c:v>0.66345343749999997</c:v>
                </c:pt>
                <c:pt idx="58545">
                  <c:v>0.66345466435185185</c:v>
                </c:pt>
                <c:pt idx="58546">
                  <c:v>0.66345653935185178</c:v>
                </c:pt>
                <c:pt idx="58547">
                  <c:v>0.66345693287037033</c:v>
                </c:pt>
                <c:pt idx="58548">
                  <c:v>0.66345928240740737</c:v>
                </c:pt>
                <c:pt idx="58549">
                  <c:v>0.66346045138888887</c:v>
                </c:pt>
                <c:pt idx="58550">
                  <c:v>0.6634606828703703</c:v>
                </c:pt>
                <c:pt idx="58551">
                  <c:v>0.663462199074074</c:v>
                </c:pt>
                <c:pt idx="58552">
                  <c:v>0.66346313657407407</c:v>
                </c:pt>
                <c:pt idx="58553">
                  <c:v>0.66346387731481482</c:v>
                </c:pt>
                <c:pt idx="58554">
                  <c:v>0.66346531249999996</c:v>
                </c:pt>
                <c:pt idx="58555">
                  <c:v>0.66346670138888886</c:v>
                </c:pt>
                <c:pt idx="58556">
                  <c:v>0.66346732638888883</c:v>
                </c:pt>
                <c:pt idx="58557">
                  <c:v>0.66346847222222216</c:v>
                </c:pt>
                <c:pt idx="58558">
                  <c:v>0.66346962962962963</c:v>
                </c:pt>
                <c:pt idx="58559">
                  <c:v>0.66347078703703699</c:v>
                </c:pt>
                <c:pt idx="58560">
                  <c:v>0.66347195601851849</c:v>
                </c:pt>
                <c:pt idx="58561">
                  <c:v>0.66347310185185182</c:v>
                </c:pt>
                <c:pt idx="58562">
                  <c:v>0.66347425925925929</c:v>
                </c:pt>
                <c:pt idx="58563">
                  <c:v>0.66347542824074079</c:v>
                </c:pt>
                <c:pt idx="58564">
                  <c:v>0.66347658564814815</c:v>
                </c:pt>
                <c:pt idx="58565">
                  <c:v>0.66347774305555551</c:v>
                </c:pt>
                <c:pt idx="58566">
                  <c:v>0.66348015046296294</c:v>
                </c:pt>
                <c:pt idx="58567">
                  <c:v>0.66348120370370367</c:v>
                </c:pt>
                <c:pt idx="58568">
                  <c:v>0.66348164351851846</c:v>
                </c:pt>
                <c:pt idx="58569">
                  <c:v>0.66348337962962967</c:v>
                </c:pt>
                <c:pt idx="58570">
                  <c:v>0.66348464120370365</c:v>
                </c:pt>
                <c:pt idx="58571">
                  <c:v>0.66348482638888884</c:v>
                </c:pt>
                <c:pt idx="58572">
                  <c:v>0.66348628472222215</c:v>
                </c:pt>
                <c:pt idx="58573">
                  <c:v>0.66348731481481482</c:v>
                </c:pt>
                <c:pt idx="58574">
                  <c:v>0.66348829861111114</c:v>
                </c:pt>
                <c:pt idx="58575">
                  <c:v>0.6634904976851852</c:v>
                </c:pt>
                <c:pt idx="58576">
                  <c:v>0.66349060185185194</c:v>
                </c:pt>
                <c:pt idx="58577">
                  <c:v>0.66349162037037035</c:v>
                </c:pt>
                <c:pt idx="58578">
                  <c:v>0.66349278935185185</c:v>
                </c:pt>
                <c:pt idx="58579">
                  <c:v>0.66349394675925921</c:v>
                </c:pt>
                <c:pt idx="58580">
                  <c:v>0.66349510416666668</c:v>
                </c:pt>
                <c:pt idx="58581">
                  <c:v>0.66349626157407404</c:v>
                </c:pt>
                <c:pt idx="58582">
                  <c:v>0.66349741898148151</c:v>
                </c:pt>
                <c:pt idx="58583">
                  <c:v>0.66349857638888887</c:v>
                </c:pt>
                <c:pt idx="58584">
                  <c:v>0.66349973379629634</c:v>
                </c:pt>
                <c:pt idx="58585">
                  <c:v>0.6635008912037037</c:v>
                </c:pt>
                <c:pt idx="58586">
                  <c:v>0.66350204861111106</c:v>
                </c:pt>
                <c:pt idx="58587">
                  <c:v>0.66350335648148151</c:v>
                </c:pt>
                <c:pt idx="58588">
                  <c:v>0.66350456018518522</c:v>
                </c:pt>
                <c:pt idx="58589">
                  <c:v>0.66350658564814813</c:v>
                </c:pt>
                <c:pt idx="58590">
                  <c:v>0.66350722222222225</c:v>
                </c:pt>
                <c:pt idx="58591">
                  <c:v>0.6635095138888889</c:v>
                </c:pt>
                <c:pt idx="58592">
                  <c:v>0.66351076388888885</c:v>
                </c:pt>
                <c:pt idx="58593">
                  <c:v>0.66351157407407413</c:v>
                </c:pt>
                <c:pt idx="58594">
                  <c:v>0.66351320601851849</c:v>
                </c:pt>
                <c:pt idx="58595">
                  <c:v>0.66351378472222222</c:v>
                </c:pt>
                <c:pt idx="58596">
                  <c:v>0.66351494212962958</c:v>
                </c:pt>
                <c:pt idx="58597">
                  <c:v>0.66351609953703705</c:v>
                </c:pt>
                <c:pt idx="58598">
                  <c:v>0.66351725694444452</c:v>
                </c:pt>
                <c:pt idx="58599">
                  <c:v>0.66351842592592591</c:v>
                </c:pt>
                <c:pt idx="58600">
                  <c:v>0.66351957175925924</c:v>
                </c:pt>
                <c:pt idx="58601">
                  <c:v>0.6635207291666666</c:v>
                </c:pt>
                <c:pt idx="58602">
                  <c:v>0.66352188657407407</c:v>
                </c:pt>
                <c:pt idx="58603">
                  <c:v>0.66352304398148154</c:v>
                </c:pt>
                <c:pt idx="58604">
                  <c:v>0.6635242013888889</c:v>
                </c:pt>
                <c:pt idx="58605">
                  <c:v>0.66352535879629626</c:v>
                </c:pt>
                <c:pt idx="58606">
                  <c:v>0.66352662037037036</c:v>
                </c:pt>
                <c:pt idx="58607">
                  <c:v>0.66352962962962958</c:v>
                </c:pt>
                <c:pt idx="58608">
                  <c:v>0.66352973379629632</c:v>
                </c:pt>
                <c:pt idx="58609">
                  <c:v>0.66353020833333332</c:v>
                </c:pt>
                <c:pt idx="58610">
                  <c:v>0.66353368055555551</c:v>
                </c:pt>
                <c:pt idx="58611">
                  <c:v>0.66353401620370367</c:v>
                </c:pt>
                <c:pt idx="58612">
                  <c:v>0.66353630787037032</c:v>
                </c:pt>
                <c:pt idx="58613">
                  <c:v>0.66353712962962963</c:v>
                </c:pt>
                <c:pt idx="58614">
                  <c:v>0.66353743055555559</c:v>
                </c:pt>
                <c:pt idx="58615">
                  <c:v>0.66353849537037035</c:v>
                </c:pt>
                <c:pt idx="58616">
                  <c:v>0.66353965277777782</c:v>
                </c:pt>
                <c:pt idx="58617">
                  <c:v>0.66354081018518518</c:v>
                </c:pt>
                <c:pt idx="58618">
                  <c:v>0.66354196759259254</c:v>
                </c:pt>
                <c:pt idx="58619">
                  <c:v>0.66354311342592598</c:v>
                </c:pt>
                <c:pt idx="58620">
                  <c:v>0.66354428240740748</c:v>
                </c:pt>
                <c:pt idx="58621">
                  <c:v>0.66354543981481484</c:v>
                </c:pt>
                <c:pt idx="58622">
                  <c:v>0.6635465972222222</c:v>
                </c:pt>
                <c:pt idx="58623">
                  <c:v>0.66354774305555553</c:v>
                </c:pt>
                <c:pt idx="58624">
                  <c:v>0.66354891203703703</c:v>
                </c:pt>
                <c:pt idx="58625">
                  <c:v>0.66355069444444448</c:v>
                </c:pt>
                <c:pt idx="58626">
                  <c:v>0.66355197916666675</c:v>
                </c:pt>
                <c:pt idx="58627">
                  <c:v>0.66355310185185179</c:v>
                </c:pt>
                <c:pt idx="58628">
                  <c:v>0.66355393518518513</c:v>
                </c:pt>
                <c:pt idx="58629">
                  <c:v>0.66355506944444453</c:v>
                </c:pt>
                <c:pt idx="58630">
                  <c:v>0.66355597222222218</c:v>
                </c:pt>
                <c:pt idx="58631">
                  <c:v>0.66355762731481482</c:v>
                </c:pt>
                <c:pt idx="58632">
                  <c:v>0.66355839120370375</c:v>
                </c:pt>
                <c:pt idx="58633">
                  <c:v>0.66356122685185193</c:v>
                </c:pt>
                <c:pt idx="58634">
                  <c:v>0.66356215277777775</c:v>
                </c:pt>
                <c:pt idx="58635">
                  <c:v>0.66356331018518522</c:v>
                </c:pt>
                <c:pt idx="58636">
                  <c:v>0.66356446759259258</c:v>
                </c:pt>
                <c:pt idx="58637">
                  <c:v>0.66356563657407408</c:v>
                </c:pt>
                <c:pt idx="58638">
                  <c:v>0.66356679398148155</c:v>
                </c:pt>
                <c:pt idx="58639">
                  <c:v>0.66356795138888891</c:v>
                </c:pt>
                <c:pt idx="58640">
                  <c:v>0.66356910879629627</c:v>
                </c:pt>
                <c:pt idx="58641">
                  <c:v>0.6635702546296296</c:v>
                </c:pt>
                <c:pt idx="58642">
                  <c:v>0.6635714236111111</c:v>
                </c:pt>
                <c:pt idx="58643">
                  <c:v>0.66357258101851857</c:v>
                </c:pt>
                <c:pt idx="58644">
                  <c:v>0.66357372685185179</c:v>
                </c:pt>
                <c:pt idx="58645">
                  <c:v>0.66357512731481483</c:v>
                </c:pt>
                <c:pt idx="58646">
                  <c:v>0.6635763194444444</c:v>
                </c:pt>
                <c:pt idx="58647">
                  <c:v>0.66357763888888888</c:v>
                </c:pt>
                <c:pt idx="58648">
                  <c:v>0.66357856481481481</c:v>
                </c:pt>
                <c:pt idx="58649">
                  <c:v>0.66357987268518515</c:v>
                </c:pt>
                <c:pt idx="58650">
                  <c:v>0.66358093749999991</c:v>
                </c:pt>
                <c:pt idx="58651">
                  <c:v>0.66358258101851852</c:v>
                </c:pt>
                <c:pt idx="58652">
                  <c:v>0.6635836805555555</c:v>
                </c:pt>
                <c:pt idx="58653">
                  <c:v>0.66358443287037039</c:v>
                </c:pt>
                <c:pt idx="58654">
                  <c:v>0.66358531249999997</c:v>
                </c:pt>
                <c:pt idx="58655">
                  <c:v>0.66358646990740744</c:v>
                </c:pt>
                <c:pt idx="58656">
                  <c:v>0.6635876273148148</c:v>
                </c:pt>
                <c:pt idx="58657">
                  <c:v>0.66358878472222227</c:v>
                </c:pt>
                <c:pt idx="58658">
                  <c:v>0.66358994212962963</c:v>
                </c:pt>
                <c:pt idx="58659">
                  <c:v>0.6635910995370371</c:v>
                </c:pt>
                <c:pt idx="58660">
                  <c:v>0.66359224537037043</c:v>
                </c:pt>
                <c:pt idx="58661">
                  <c:v>0.66359341435185182</c:v>
                </c:pt>
                <c:pt idx="58662">
                  <c:v>0.66359457175925929</c:v>
                </c:pt>
                <c:pt idx="58663">
                  <c:v>0.66359571759259262</c:v>
                </c:pt>
                <c:pt idx="58664">
                  <c:v>0.66359699074074074</c:v>
                </c:pt>
                <c:pt idx="58665">
                  <c:v>0.66359942129629623</c:v>
                </c:pt>
                <c:pt idx="58666">
                  <c:v>0.6635996643518518</c:v>
                </c:pt>
                <c:pt idx="58667">
                  <c:v>0.66360052083333332</c:v>
                </c:pt>
                <c:pt idx="58668">
                  <c:v>0.66360243055555557</c:v>
                </c:pt>
                <c:pt idx="58669">
                  <c:v>0.66360303240740748</c:v>
                </c:pt>
                <c:pt idx="58670">
                  <c:v>0.66360467592592598</c:v>
                </c:pt>
                <c:pt idx="58671">
                  <c:v>0.66360567129629633</c:v>
                </c:pt>
                <c:pt idx="58672">
                  <c:v>0.66360636574074072</c:v>
                </c:pt>
                <c:pt idx="58673">
                  <c:v>0.66360729166666665</c:v>
                </c:pt>
                <c:pt idx="58674">
                  <c:v>0.66360846064814816</c:v>
                </c:pt>
                <c:pt idx="58675">
                  <c:v>0.66360961805555552</c:v>
                </c:pt>
                <c:pt idx="58676">
                  <c:v>0.66361076388888895</c:v>
                </c:pt>
                <c:pt idx="58677">
                  <c:v>0.66361193287037046</c:v>
                </c:pt>
                <c:pt idx="58678">
                  <c:v>0.66361309027777782</c:v>
                </c:pt>
                <c:pt idx="58679">
                  <c:v>0.66361424768518518</c:v>
                </c:pt>
                <c:pt idx="58680">
                  <c:v>0.66361540509259254</c:v>
                </c:pt>
                <c:pt idx="58681">
                  <c:v>0.66361655092592597</c:v>
                </c:pt>
                <c:pt idx="58682">
                  <c:v>0.66361770833333333</c:v>
                </c:pt>
                <c:pt idx="58683">
                  <c:v>0.66361915509259262</c:v>
                </c:pt>
                <c:pt idx="58684">
                  <c:v>0.66362148148148148</c:v>
                </c:pt>
                <c:pt idx="58685">
                  <c:v>0.66362187500000003</c:v>
                </c:pt>
                <c:pt idx="58686">
                  <c:v>0.66362334490740738</c:v>
                </c:pt>
                <c:pt idx="58687">
                  <c:v>0.66362478009259251</c:v>
                </c:pt>
                <c:pt idx="58688">
                  <c:v>0.6636249305555556</c:v>
                </c:pt>
                <c:pt idx="58689">
                  <c:v>0.66362621527777776</c:v>
                </c:pt>
                <c:pt idx="58690">
                  <c:v>0.66362777777777782</c:v>
                </c:pt>
                <c:pt idx="58691">
                  <c:v>0.66362829861111117</c:v>
                </c:pt>
                <c:pt idx="58692">
                  <c:v>0.66363097222222223</c:v>
                </c:pt>
                <c:pt idx="58693">
                  <c:v>0.66363212962962959</c:v>
                </c:pt>
                <c:pt idx="58694">
                  <c:v>0.66363325231481485</c:v>
                </c:pt>
                <c:pt idx="58695">
                  <c:v>0.66363440972222221</c:v>
                </c:pt>
                <c:pt idx="58696">
                  <c:v>0.66363557870370371</c:v>
                </c:pt>
                <c:pt idx="58697">
                  <c:v>0.66363673611111107</c:v>
                </c:pt>
                <c:pt idx="58698">
                  <c:v>0.66363789351851854</c:v>
                </c:pt>
                <c:pt idx="58699">
                  <c:v>0.66363903935185187</c:v>
                </c:pt>
                <c:pt idx="58700">
                  <c:v>0.66364020833333337</c:v>
                </c:pt>
                <c:pt idx="58701">
                  <c:v>0.66364136574074073</c:v>
                </c:pt>
                <c:pt idx="58702">
                  <c:v>0.66364251157407417</c:v>
                </c:pt>
                <c:pt idx="58703">
                  <c:v>0.66364368055555556</c:v>
                </c:pt>
                <c:pt idx="58704">
                  <c:v>0.66364483796296292</c:v>
                </c:pt>
                <c:pt idx="58705">
                  <c:v>0.66364619212962961</c:v>
                </c:pt>
                <c:pt idx="58706">
                  <c:v>0.66364872685185183</c:v>
                </c:pt>
                <c:pt idx="58707">
                  <c:v>0.66364891203703702</c:v>
                </c:pt>
                <c:pt idx="58708">
                  <c:v>0.66364989583333334</c:v>
                </c:pt>
                <c:pt idx="58709">
                  <c:v>0.66365197916666674</c:v>
                </c:pt>
                <c:pt idx="58710">
                  <c:v>0.66365238425925921</c:v>
                </c:pt>
                <c:pt idx="58711">
                  <c:v>0.66365318287037034</c:v>
                </c:pt>
                <c:pt idx="58712">
                  <c:v>0.66365497685185182</c:v>
                </c:pt>
                <c:pt idx="58713">
                  <c:v>0.66365524305555557</c:v>
                </c:pt>
                <c:pt idx="58714">
                  <c:v>0.6636565509259259</c:v>
                </c:pt>
                <c:pt idx="58715">
                  <c:v>0.66365756944444443</c:v>
                </c:pt>
                <c:pt idx="58716">
                  <c:v>0.6636587268518519</c:v>
                </c:pt>
                <c:pt idx="58717">
                  <c:v>0.66365987268518523</c:v>
                </c:pt>
                <c:pt idx="58718">
                  <c:v>0.66366104166666662</c:v>
                </c:pt>
                <c:pt idx="58719">
                  <c:v>0.66366219907407409</c:v>
                </c:pt>
                <c:pt idx="58720">
                  <c:v>0.66366335648148156</c:v>
                </c:pt>
                <c:pt idx="58721">
                  <c:v>0.66366451388888892</c:v>
                </c:pt>
                <c:pt idx="58722">
                  <c:v>0.66366565972222225</c:v>
                </c:pt>
                <c:pt idx="58723">
                  <c:v>0.66366682870370364</c:v>
                </c:pt>
                <c:pt idx="58724">
                  <c:v>0.66366798611111111</c:v>
                </c:pt>
                <c:pt idx="58725">
                  <c:v>0.66366968749999999</c:v>
                </c:pt>
                <c:pt idx="58726">
                  <c:v>0.66367037037037035</c:v>
                </c:pt>
                <c:pt idx="58727">
                  <c:v>0.66367311342592594</c:v>
                </c:pt>
                <c:pt idx="58728">
                  <c:v>0.6636732870370371</c:v>
                </c:pt>
                <c:pt idx="58729">
                  <c:v>0.66367387731481486</c:v>
                </c:pt>
                <c:pt idx="58730">
                  <c:v>0.6636755324074074</c:v>
                </c:pt>
                <c:pt idx="58731">
                  <c:v>0.66367668981481476</c:v>
                </c:pt>
                <c:pt idx="58732">
                  <c:v>0.66367733796296302</c:v>
                </c:pt>
                <c:pt idx="58733">
                  <c:v>0.66367851851851856</c:v>
                </c:pt>
                <c:pt idx="58734">
                  <c:v>0.66368028935185186</c:v>
                </c:pt>
                <c:pt idx="58735">
                  <c:v>0.66368103009259261</c:v>
                </c:pt>
                <c:pt idx="58736">
                  <c:v>0.66368189814814815</c:v>
                </c:pt>
                <c:pt idx="58737">
                  <c:v>0.66368302083333341</c:v>
                </c:pt>
                <c:pt idx="58738">
                  <c:v>0.66368418981481481</c:v>
                </c:pt>
                <c:pt idx="58739">
                  <c:v>0.66368534722222217</c:v>
                </c:pt>
                <c:pt idx="58740">
                  <c:v>0.66368649305555549</c:v>
                </c:pt>
                <c:pt idx="58741">
                  <c:v>0.66368766203703711</c:v>
                </c:pt>
                <c:pt idx="58742">
                  <c:v>0.66368881944444447</c:v>
                </c:pt>
                <c:pt idx="58743">
                  <c:v>0.66368997685185183</c:v>
                </c:pt>
                <c:pt idx="58744">
                  <c:v>0.66369112268518515</c:v>
                </c:pt>
                <c:pt idx="58745">
                  <c:v>0.66369229166666666</c:v>
                </c:pt>
                <c:pt idx="58746">
                  <c:v>0.66369344907407413</c:v>
                </c:pt>
                <c:pt idx="58747">
                  <c:v>0.66369509259259263</c:v>
                </c:pt>
                <c:pt idx="58748">
                  <c:v>0.66369718749999995</c:v>
                </c:pt>
                <c:pt idx="58749">
                  <c:v>0.66369750000000005</c:v>
                </c:pt>
                <c:pt idx="58750">
                  <c:v>0.66369831018518521</c:v>
                </c:pt>
                <c:pt idx="58751">
                  <c:v>0.66370011574074073</c:v>
                </c:pt>
                <c:pt idx="58752">
                  <c:v>0.66370071759259253</c:v>
                </c:pt>
                <c:pt idx="58753">
                  <c:v>0.66370157407407404</c:v>
                </c:pt>
                <c:pt idx="58754">
                  <c:v>0.66370341435185187</c:v>
                </c:pt>
                <c:pt idx="58755">
                  <c:v>0.66370417824074068</c:v>
                </c:pt>
                <c:pt idx="58756">
                  <c:v>0.66370568287037035</c:v>
                </c:pt>
                <c:pt idx="58757">
                  <c:v>0.66370672453703705</c:v>
                </c:pt>
                <c:pt idx="58758">
                  <c:v>0.663707337962963</c:v>
                </c:pt>
                <c:pt idx="58759">
                  <c:v>0.66370849537037035</c:v>
                </c:pt>
                <c:pt idx="58760">
                  <c:v>0.66370965277777783</c:v>
                </c:pt>
                <c:pt idx="58761">
                  <c:v>0.66371081018518518</c:v>
                </c:pt>
                <c:pt idx="58762">
                  <c:v>0.66371195601851851</c:v>
                </c:pt>
                <c:pt idx="58763">
                  <c:v>0.66371312500000001</c:v>
                </c:pt>
                <c:pt idx="58764">
                  <c:v>0.66371428240740737</c:v>
                </c:pt>
                <c:pt idx="58765">
                  <c:v>0.6637154282407407</c:v>
                </c:pt>
                <c:pt idx="58766">
                  <c:v>0.6637165972222222</c:v>
                </c:pt>
                <c:pt idx="58767">
                  <c:v>0.66371775462962967</c:v>
                </c:pt>
                <c:pt idx="58768">
                  <c:v>0.66371923611111106</c:v>
                </c:pt>
                <c:pt idx="58769">
                  <c:v>0.66372015046296295</c:v>
                </c:pt>
                <c:pt idx="58770">
                  <c:v>0.66372200231481482</c:v>
                </c:pt>
                <c:pt idx="58771">
                  <c:v>0.66372310185185179</c:v>
                </c:pt>
                <c:pt idx="58772">
                  <c:v>0.66372356481481487</c:v>
                </c:pt>
                <c:pt idx="58773">
                  <c:v>0.66372554398148154</c:v>
                </c:pt>
                <c:pt idx="58774">
                  <c:v>0.66372668981481475</c:v>
                </c:pt>
                <c:pt idx="58775">
                  <c:v>0.66372716435185186</c:v>
                </c:pt>
                <c:pt idx="58776">
                  <c:v>0.66372888888888892</c:v>
                </c:pt>
                <c:pt idx="58777">
                  <c:v>0.66373414351851845</c:v>
                </c:pt>
                <c:pt idx="58778">
                  <c:v>0.66373530092592592</c:v>
                </c:pt>
                <c:pt idx="58779">
                  <c:v>0.66373645833333339</c:v>
                </c:pt>
                <c:pt idx="58780">
                  <c:v>0.66373760416666661</c:v>
                </c:pt>
                <c:pt idx="58781">
                  <c:v>0.66373877314814811</c:v>
                </c:pt>
                <c:pt idx="58782">
                  <c:v>0.66373991898148144</c:v>
                </c:pt>
                <c:pt idx="58783">
                  <c:v>0.66374108796296305</c:v>
                </c:pt>
                <c:pt idx="58784">
                  <c:v>0.66374320601851855</c:v>
                </c:pt>
                <c:pt idx="58785">
                  <c:v>0.66374440972222226</c:v>
                </c:pt>
                <c:pt idx="58786">
                  <c:v>0.66374491898148147</c:v>
                </c:pt>
                <c:pt idx="58787">
                  <c:v>0.6637463194444444</c:v>
                </c:pt>
                <c:pt idx="58788">
                  <c:v>0.66374833333333338</c:v>
                </c:pt>
                <c:pt idx="58789">
                  <c:v>0.66374973379629632</c:v>
                </c:pt>
                <c:pt idx="58790">
                  <c:v>0.66375070601851849</c:v>
                </c:pt>
                <c:pt idx="58791">
                  <c:v>0.66375197916666673</c:v>
                </c:pt>
                <c:pt idx="58792">
                  <c:v>0.66375401620370367</c:v>
                </c:pt>
                <c:pt idx="58793">
                  <c:v>0.66375439814814807</c:v>
                </c:pt>
                <c:pt idx="58794">
                  <c:v>0.66375534722222218</c:v>
                </c:pt>
                <c:pt idx="58795">
                  <c:v>0.66375649305555562</c:v>
                </c:pt>
                <c:pt idx="58796">
                  <c:v>0.66375765046296298</c:v>
                </c:pt>
                <c:pt idx="58797">
                  <c:v>0.66375881944444448</c:v>
                </c:pt>
                <c:pt idx="58798">
                  <c:v>0.6637599652777777</c:v>
                </c:pt>
                <c:pt idx="58799">
                  <c:v>0.6637611342592592</c:v>
                </c:pt>
                <c:pt idx="58800">
                  <c:v>0.66376228009259264</c:v>
                </c:pt>
                <c:pt idx="58801">
                  <c:v>0.6637634375</c:v>
                </c:pt>
                <c:pt idx="58802">
                  <c:v>0.6637646064814815</c:v>
                </c:pt>
                <c:pt idx="58803">
                  <c:v>0.66376575231481483</c:v>
                </c:pt>
                <c:pt idx="58804">
                  <c:v>0.66376725694444449</c:v>
                </c:pt>
                <c:pt idx="58805">
                  <c:v>0.6637684953703703</c:v>
                </c:pt>
                <c:pt idx="58806">
                  <c:v>0.66376962962962971</c:v>
                </c:pt>
                <c:pt idx="58807">
                  <c:v>0.6637721875</c:v>
                </c:pt>
                <c:pt idx="58808">
                  <c:v>0.66377262731481479</c:v>
                </c:pt>
                <c:pt idx="58809">
                  <c:v>0.66377298611111113</c:v>
                </c:pt>
                <c:pt idx="58810">
                  <c:v>0.66377480324074067</c:v>
                </c:pt>
                <c:pt idx="58811">
                  <c:v>0.66377611111111112</c:v>
                </c:pt>
                <c:pt idx="58812">
                  <c:v>0.66377634259259255</c:v>
                </c:pt>
                <c:pt idx="58813">
                  <c:v>0.66377749999999991</c:v>
                </c:pt>
                <c:pt idx="58814">
                  <c:v>0.66377848379629634</c:v>
                </c:pt>
                <c:pt idx="58815">
                  <c:v>0.66377965277777773</c:v>
                </c:pt>
                <c:pt idx="58816">
                  <c:v>0.66378079861111117</c:v>
                </c:pt>
                <c:pt idx="58817">
                  <c:v>0.66378195601851853</c:v>
                </c:pt>
                <c:pt idx="58818">
                  <c:v>0.66378311342592589</c:v>
                </c:pt>
                <c:pt idx="58819">
                  <c:v>0.66378427083333336</c:v>
                </c:pt>
                <c:pt idx="58820">
                  <c:v>0.66378541666666668</c:v>
                </c:pt>
                <c:pt idx="58821">
                  <c:v>0.66378658564814819</c:v>
                </c:pt>
                <c:pt idx="58822">
                  <c:v>0.66378775462962969</c:v>
                </c:pt>
                <c:pt idx="58823">
                  <c:v>0.66378890046296291</c:v>
                </c:pt>
                <c:pt idx="58824">
                  <c:v>0.66379017361111103</c:v>
                </c:pt>
                <c:pt idx="58825">
                  <c:v>0.66379174768518523</c:v>
                </c:pt>
                <c:pt idx="58826">
                  <c:v>0.66379283564814817</c:v>
                </c:pt>
                <c:pt idx="58827">
                  <c:v>0.66379387731481476</c:v>
                </c:pt>
                <c:pt idx="58828">
                  <c:v>0.66379516203703703</c:v>
                </c:pt>
                <c:pt idx="58829">
                  <c:v>0.66379656249999996</c:v>
                </c:pt>
                <c:pt idx="58830">
                  <c:v>0.66379730324074071</c:v>
                </c:pt>
                <c:pt idx="58831">
                  <c:v>0.66379880787037038</c:v>
                </c:pt>
                <c:pt idx="58832">
                  <c:v>0.66380002314814812</c:v>
                </c:pt>
                <c:pt idx="58833">
                  <c:v>0.66380047453703706</c:v>
                </c:pt>
                <c:pt idx="58834">
                  <c:v>0.66380164351851856</c:v>
                </c:pt>
                <c:pt idx="58835">
                  <c:v>0.66380278935185189</c:v>
                </c:pt>
                <c:pt idx="58836">
                  <c:v>0.66380394675925924</c:v>
                </c:pt>
                <c:pt idx="58837">
                  <c:v>0.66380511574074075</c:v>
                </c:pt>
                <c:pt idx="58838">
                  <c:v>0.66380626157407407</c:v>
                </c:pt>
                <c:pt idx="58839">
                  <c:v>0.66380741898148155</c:v>
                </c:pt>
                <c:pt idx="58840">
                  <c:v>0.6638085763888889</c:v>
                </c:pt>
                <c:pt idx="58841">
                  <c:v>0.6638097453703703</c:v>
                </c:pt>
                <c:pt idx="58842">
                  <c:v>0.66381089120370373</c:v>
                </c:pt>
                <c:pt idx="58843">
                  <c:v>0.66381207175925927</c:v>
                </c:pt>
                <c:pt idx="58844">
                  <c:v>0.66381325231481481</c:v>
                </c:pt>
                <c:pt idx="58845">
                  <c:v>0.66381513888888888</c:v>
                </c:pt>
                <c:pt idx="58846">
                  <c:v>0.66381561342592599</c:v>
                </c:pt>
                <c:pt idx="58847">
                  <c:v>0.66381732638888891</c:v>
                </c:pt>
                <c:pt idx="58848">
                  <c:v>0.66381857638888897</c:v>
                </c:pt>
                <c:pt idx="58849">
                  <c:v>0.66381907407407403</c:v>
                </c:pt>
                <c:pt idx="58850">
                  <c:v>0.66382090277777772</c:v>
                </c:pt>
                <c:pt idx="58851">
                  <c:v>0.66382148148148146</c:v>
                </c:pt>
                <c:pt idx="58852">
                  <c:v>0.66382246527777777</c:v>
                </c:pt>
                <c:pt idx="58853">
                  <c:v>0.66382490740740741</c:v>
                </c:pt>
                <c:pt idx="58854">
                  <c:v>0.66382630787037034</c:v>
                </c:pt>
                <c:pt idx="58855">
                  <c:v>0.66382728009259262</c:v>
                </c:pt>
                <c:pt idx="58856">
                  <c:v>0.66382842592592595</c:v>
                </c:pt>
                <c:pt idx="58857">
                  <c:v>0.66382959490740745</c:v>
                </c:pt>
                <c:pt idx="58858">
                  <c:v>0.66383074074074078</c:v>
                </c:pt>
                <c:pt idx="58859">
                  <c:v>0.66383190972222217</c:v>
                </c:pt>
                <c:pt idx="58860">
                  <c:v>0.66383306712962964</c:v>
                </c:pt>
                <c:pt idx="58861">
                  <c:v>0.66383421296296297</c:v>
                </c:pt>
                <c:pt idx="58862">
                  <c:v>0.66383538194444447</c:v>
                </c:pt>
                <c:pt idx="58863">
                  <c:v>0.66383653935185183</c:v>
                </c:pt>
                <c:pt idx="58864">
                  <c:v>0.66383768518518516</c:v>
                </c:pt>
                <c:pt idx="58865">
                  <c:v>0.66383920138888897</c:v>
                </c:pt>
                <c:pt idx="58866">
                  <c:v>0.66384059027777775</c:v>
                </c:pt>
                <c:pt idx="58867">
                  <c:v>0.6638418981481482</c:v>
                </c:pt>
                <c:pt idx="58868">
                  <c:v>0.66384239583333338</c:v>
                </c:pt>
                <c:pt idx="58869">
                  <c:v>0.66384413194444447</c:v>
                </c:pt>
                <c:pt idx="58870">
                  <c:v>0.66384480324074069</c:v>
                </c:pt>
                <c:pt idx="58871">
                  <c:v>0.66384589120370374</c:v>
                </c:pt>
                <c:pt idx="58872">
                  <c:v>0.66384793981481482</c:v>
                </c:pt>
                <c:pt idx="58873">
                  <c:v>0.66384828703703702</c:v>
                </c:pt>
                <c:pt idx="58874">
                  <c:v>0.66384925925925931</c:v>
                </c:pt>
                <c:pt idx="58875">
                  <c:v>0.66385041666666667</c:v>
                </c:pt>
                <c:pt idx="58876">
                  <c:v>0.66385158564814817</c:v>
                </c:pt>
                <c:pt idx="58877">
                  <c:v>0.6638527314814815</c:v>
                </c:pt>
                <c:pt idx="58878">
                  <c:v>0.663853900462963</c:v>
                </c:pt>
                <c:pt idx="58879">
                  <c:v>0.66385504629629633</c:v>
                </c:pt>
                <c:pt idx="58880">
                  <c:v>0.66385620370370368</c:v>
                </c:pt>
                <c:pt idx="58881">
                  <c:v>0.66385737268518519</c:v>
                </c:pt>
                <c:pt idx="58882">
                  <c:v>0.66385853009259255</c:v>
                </c:pt>
                <c:pt idx="58883">
                  <c:v>0.66385968750000002</c:v>
                </c:pt>
                <c:pt idx="58884">
                  <c:v>0.6638623379629629</c:v>
                </c:pt>
                <c:pt idx="58885">
                  <c:v>0.66386344907407413</c:v>
                </c:pt>
                <c:pt idx="58886">
                  <c:v>0.66386582175925923</c:v>
                </c:pt>
                <c:pt idx="58887">
                  <c:v>0.66386704861111112</c:v>
                </c:pt>
                <c:pt idx="58888">
                  <c:v>0.66386755787037033</c:v>
                </c:pt>
                <c:pt idx="58889">
                  <c:v>0.66386866898148145</c:v>
                </c:pt>
                <c:pt idx="58890">
                  <c:v>0.66386981481481477</c:v>
                </c:pt>
                <c:pt idx="58891">
                  <c:v>0.66387042824074072</c:v>
                </c:pt>
                <c:pt idx="58892">
                  <c:v>0.66387155092592598</c:v>
                </c:pt>
                <c:pt idx="58893">
                  <c:v>0.66387270833333334</c:v>
                </c:pt>
                <c:pt idx="58894">
                  <c:v>0.6638738657407407</c:v>
                </c:pt>
                <c:pt idx="58895">
                  <c:v>0.66387502314814817</c:v>
                </c:pt>
                <c:pt idx="58896">
                  <c:v>0.66387618055555553</c:v>
                </c:pt>
                <c:pt idx="58897">
                  <c:v>0.663877337962963</c:v>
                </c:pt>
                <c:pt idx="58898">
                  <c:v>0.66387849537037036</c:v>
                </c:pt>
                <c:pt idx="58899">
                  <c:v>0.66387965277777772</c:v>
                </c:pt>
                <c:pt idx="58900">
                  <c:v>0.66388081018518519</c:v>
                </c:pt>
                <c:pt idx="58901">
                  <c:v>0.66388196759259266</c:v>
                </c:pt>
                <c:pt idx="58902">
                  <c:v>0.66388354166666663</c:v>
                </c:pt>
                <c:pt idx="58903">
                  <c:v>0.66388445601851853</c:v>
                </c:pt>
                <c:pt idx="58904">
                  <c:v>0.66388543981481474</c:v>
                </c:pt>
                <c:pt idx="58905">
                  <c:v>0.66388701388888893</c:v>
                </c:pt>
                <c:pt idx="58906">
                  <c:v>0.66388814814814812</c:v>
                </c:pt>
                <c:pt idx="58907">
                  <c:v>0.66388921296296299</c:v>
                </c:pt>
                <c:pt idx="58908">
                  <c:v>0.66389101851851851</c:v>
                </c:pt>
                <c:pt idx="58909">
                  <c:v>0.6638912384259259</c:v>
                </c:pt>
                <c:pt idx="58910">
                  <c:v>0.6638924074074074</c:v>
                </c:pt>
                <c:pt idx="58911">
                  <c:v>0.66389435185185186</c:v>
                </c:pt>
                <c:pt idx="58912">
                  <c:v>0.66389469907407406</c:v>
                </c:pt>
                <c:pt idx="58913">
                  <c:v>0.66389586805555556</c:v>
                </c:pt>
                <c:pt idx="58914">
                  <c:v>0.66389701388888889</c:v>
                </c:pt>
                <c:pt idx="58915">
                  <c:v>0.66389818287037039</c:v>
                </c:pt>
                <c:pt idx="58916">
                  <c:v>0.66389934027777775</c:v>
                </c:pt>
                <c:pt idx="58917">
                  <c:v>0.66390048611111108</c:v>
                </c:pt>
                <c:pt idx="58918">
                  <c:v>0.66390164351851855</c:v>
                </c:pt>
                <c:pt idx="58919">
                  <c:v>0.66390281250000005</c:v>
                </c:pt>
                <c:pt idx="58920">
                  <c:v>0.66390396990740741</c:v>
                </c:pt>
                <c:pt idx="58921">
                  <c:v>0.66390512731481477</c:v>
                </c:pt>
                <c:pt idx="58922">
                  <c:v>0.66390682870370377</c:v>
                </c:pt>
                <c:pt idx="58923">
                  <c:v>0.66390753472222219</c:v>
                </c:pt>
                <c:pt idx="58924">
                  <c:v>0.6639086111111111</c:v>
                </c:pt>
                <c:pt idx="58925">
                  <c:v>0.66391033564814816</c:v>
                </c:pt>
                <c:pt idx="58926">
                  <c:v>0.66391090277777776</c:v>
                </c:pt>
                <c:pt idx="58927">
                  <c:v>0.66391271990740741</c:v>
                </c:pt>
                <c:pt idx="58928">
                  <c:v>0.66391398148148151</c:v>
                </c:pt>
                <c:pt idx="58929">
                  <c:v>0.66391457175925928</c:v>
                </c:pt>
                <c:pt idx="58930">
                  <c:v>0.66391615740740739</c:v>
                </c:pt>
                <c:pt idx="58931">
                  <c:v>0.66391721064814813</c:v>
                </c:pt>
                <c:pt idx="58932">
                  <c:v>0.66391784722222225</c:v>
                </c:pt>
                <c:pt idx="58933">
                  <c:v>0.66391900462962961</c:v>
                </c:pt>
                <c:pt idx="58934">
                  <c:v>0.66392016203703696</c:v>
                </c:pt>
                <c:pt idx="58935">
                  <c:v>0.66392131944444444</c:v>
                </c:pt>
                <c:pt idx="58936">
                  <c:v>0.66392247685185191</c:v>
                </c:pt>
                <c:pt idx="58937">
                  <c:v>0.66392363425925927</c:v>
                </c:pt>
                <c:pt idx="58938">
                  <c:v>0.66392480324074077</c:v>
                </c:pt>
                <c:pt idx="58939">
                  <c:v>0.66392596064814813</c:v>
                </c:pt>
                <c:pt idx="58940">
                  <c:v>0.66392710648148157</c:v>
                </c:pt>
                <c:pt idx="58941">
                  <c:v>0.66392827546296296</c:v>
                </c:pt>
                <c:pt idx="58942">
                  <c:v>0.66392943287037032</c:v>
                </c:pt>
                <c:pt idx="58943">
                  <c:v>0.66393083333333336</c:v>
                </c:pt>
                <c:pt idx="58944">
                  <c:v>0.66393267361111119</c:v>
                </c:pt>
                <c:pt idx="58945">
                  <c:v>0.66393295138888886</c:v>
                </c:pt>
                <c:pt idx="58946">
                  <c:v>0.66393527777777783</c:v>
                </c:pt>
                <c:pt idx="58947">
                  <c:v>0.66393615740740741</c:v>
                </c:pt>
                <c:pt idx="58948">
                  <c:v>0.66393667824074076</c:v>
                </c:pt>
                <c:pt idx="58949">
                  <c:v>0.66393841435185186</c:v>
                </c:pt>
                <c:pt idx="58950">
                  <c:v>0.66393931712962972</c:v>
                </c:pt>
                <c:pt idx="58951">
                  <c:v>0.66394032407407411</c:v>
                </c:pt>
                <c:pt idx="58952">
                  <c:v>0.66394181712962963</c:v>
                </c:pt>
                <c:pt idx="58953">
                  <c:v>0.6639427893518518</c:v>
                </c:pt>
                <c:pt idx="58954">
                  <c:v>0.66394331018518515</c:v>
                </c:pt>
                <c:pt idx="58955">
                  <c:v>0.66394447916666666</c:v>
                </c:pt>
                <c:pt idx="58956">
                  <c:v>0.66394563657407402</c:v>
                </c:pt>
                <c:pt idx="58957">
                  <c:v>0.66394678240740745</c:v>
                </c:pt>
                <c:pt idx="58958">
                  <c:v>0.66394795138888896</c:v>
                </c:pt>
                <c:pt idx="58959">
                  <c:v>0.66394910879629632</c:v>
                </c:pt>
                <c:pt idx="58960">
                  <c:v>0.66395025462962964</c:v>
                </c:pt>
                <c:pt idx="58961">
                  <c:v>0.663951412037037</c:v>
                </c:pt>
                <c:pt idx="58962">
                  <c:v>0.66395256944444447</c:v>
                </c:pt>
                <c:pt idx="58963">
                  <c:v>0.66395372685185183</c:v>
                </c:pt>
                <c:pt idx="58964">
                  <c:v>0.66395493055555554</c:v>
                </c:pt>
                <c:pt idx="58965">
                  <c:v>0.66395697916666674</c:v>
                </c:pt>
                <c:pt idx="58966">
                  <c:v>0.66395825231481487</c:v>
                </c:pt>
                <c:pt idx="58967">
                  <c:v>0.66395849537037044</c:v>
                </c:pt>
                <c:pt idx="58968">
                  <c:v>0.66395968750000001</c:v>
                </c:pt>
                <c:pt idx="58969">
                  <c:v>0.66396075231481488</c:v>
                </c:pt>
                <c:pt idx="58970">
                  <c:v>0.66396190972222224</c:v>
                </c:pt>
                <c:pt idx="58971">
                  <c:v>0.66396346064814815</c:v>
                </c:pt>
                <c:pt idx="58972">
                  <c:v>0.66396450231481485</c:v>
                </c:pt>
                <c:pt idx="58973">
                  <c:v>0.66396565972222221</c:v>
                </c:pt>
                <c:pt idx="58974">
                  <c:v>0.66396756944444446</c:v>
                </c:pt>
                <c:pt idx="58975">
                  <c:v>0.66396767361111109</c:v>
                </c:pt>
                <c:pt idx="58976">
                  <c:v>0.66396878472222221</c:v>
                </c:pt>
                <c:pt idx="58977">
                  <c:v>0.66396993055555553</c:v>
                </c:pt>
                <c:pt idx="58978">
                  <c:v>0.663971087962963</c:v>
                </c:pt>
                <c:pt idx="58979">
                  <c:v>0.66397224537037036</c:v>
                </c:pt>
                <c:pt idx="58980">
                  <c:v>0.66397341435185186</c:v>
                </c:pt>
                <c:pt idx="58981">
                  <c:v>0.66397457175925922</c:v>
                </c:pt>
                <c:pt idx="58982">
                  <c:v>0.66397572916666658</c:v>
                </c:pt>
                <c:pt idx="58983">
                  <c:v>0.66397687500000002</c:v>
                </c:pt>
                <c:pt idx="58984">
                  <c:v>0.66397803240740738</c:v>
                </c:pt>
                <c:pt idx="58985">
                  <c:v>0.6639792708333333</c:v>
                </c:pt>
                <c:pt idx="58986">
                  <c:v>0.66398115740740737</c:v>
                </c:pt>
                <c:pt idx="58987">
                  <c:v>0.66398228009259264</c:v>
                </c:pt>
                <c:pt idx="58988">
                  <c:v>0.66398319444444442</c:v>
                </c:pt>
                <c:pt idx="58989">
                  <c:v>0.66398383101851854</c:v>
                </c:pt>
                <c:pt idx="58990">
                  <c:v>0.66398561342592599</c:v>
                </c:pt>
                <c:pt idx="58991">
                  <c:v>0.66398615740740741</c:v>
                </c:pt>
                <c:pt idx="58992">
                  <c:v>0.66398822916666667</c:v>
                </c:pt>
                <c:pt idx="58993">
                  <c:v>0.66398909722222221</c:v>
                </c:pt>
                <c:pt idx="58994">
                  <c:v>0.66398973379629633</c:v>
                </c:pt>
                <c:pt idx="58995">
                  <c:v>0.66399106481481485</c:v>
                </c:pt>
                <c:pt idx="58996">
                  <c:v>0.66399192129629636</c:v>
                </c:pt>
                <c:pt idx="58997">
                  <c:v>0.66399307870370372</c:v>
                </c:pt>
                <c:pt idx="58998">
                  <c:v>0.66399423611111108</c:v>
                </c:pt>
                <c:pt idx="58999">
                  <c:v>0.66399540509259258</c:v>
                </c:pt>
                <c:pt idx="59000">
                  <c:v>0.66399655092592591</c:v>
                </c:pt>
                <c:pt idx="59001">
                  <c:v>0.66399771990740741</c:v>
                </c:pt>
                <c:pt idx="59002">
                  <c:v>0.66399886574074074</c:v>
                </c:pt>
                <c:pt idx="59003">
                  <c:v>0.6640000231481481</c:v>
                </c:pt>
                <c:pt idx="59004">
                  <c:v>0.66400118055555557</c:v>
                </c:pt>
                <c:pt idx="59005">
                  <c:v>0.66400233796296304</c:v>
                </c:pt>
                <c:pt idx="59006">
                  <c:v>0.66400504629629631</c:v>
                </c:pt>
                <c:pt idx="59007">
                  <c:v>0.66400525462962956</c:v>
                </c:pt>
                <c:pt idx="59008">
                  <c:v>0.66400612268518522</c:v>
                </c:pt>
                <c:pt idx="59009">
                  <c:v>0.6640074421296297</c:v>
                </c:pt>
                <c:pt idx="59010">
                  <c:v>0.66400875000000004</c:v>
                </c:pt>
                <c:pt idx="59011">
                  <c:v>0.66400958333333338</c:v>
                </c:pt>
                <c:pt idx="59012">
                  <c:v>0.66401091435185178</c:v>
                </c:pt>
                <c:pt idx="59013">
                  <c:v>0.66401225694444443</c:v>
                </c:pt>
                <c:pt idx="59014">
                  <c:v>0.66401283564814817</c:v>
                </c:pt>
                <c:pt idx="59015">
                  <c:v>0.66401464120370368</c:v>
                </c:pt>
                <c:pt idx="59016">
                  <c:v>0.66401623842592594</c:v>
                </c:pt>
                <c:pt idx="59017">
                  <c:v>0.66401634259259257</c:v>
                </c:pt>
                <c:pt idx="59018">
                  <c:v>0.66401738425925927</c:v>
                </c:pt>
                <c:pt idx="59019">
                  <c:v>0.66401854166666663</c:v>
                </c:pt>
                <c:pt idx="59020">
                  <c:v>0.6640196990740741</c:v>
                </c:pt>
                <c:pt idx="59021">
                  <c:v>0.66402085648148146</c:v>
                </c:pt>
                <c:pt idx="59022">
                  <c:v>0.66402202546296296</c:v>
                </c:pt>
                <c:pt idx="59023">
                  <c:v>0.66402317129629629</c:v>
                </c:pt>
                <c:pt idx="59024">
                  <c:v>0.66402432870370365</c:v>
                </c:pt>
                <c:pt idx="59025">
                  <c:v>0.66402549768518515</c:v>
                </c:pt>
                <c:pt idx="59026">
                  <c:v>0.66402664351851859</c:v>
                </c:pt>
                <c:pt idx="59027">
                  <c:v>0.66402781249999998</c:v>
                </c:pt>
                <c:pt idx="59028">
                  <c:v>0.6640292708333333</c:v>
                </c:pt>
                <c:pt idx="59029">
                  <c:v>0.66403025462962961</c:v>
                </c:pt>
                <c:pt idx="59030">
                  <c:v>0.66403263888888886</c:v>
                </c:pt>
                <c:pt idx="59031">
                  <c:v>0.66403354166666662</c:v>
                </c:pt>
                <c:pt idx="59032">
                  <c:v>0.66403394675925931</c:v>
                </c:pt>
                <c:pt idx="59033">
                  <c:v>0.66403495370370369</c:v>
                </c:pt>
                <c:pt idx="59034">
                  <c:v>0.66403689814814815</c:v>
                </c:pt>
                <c:pt idx="59035">
                  <c:v>0.66403725694444449</c:v>
                </c:pt>
                <c:pt idx="59036">
                  <c:v>0.66403847222222223</c:v>
                </c:pt>
                <c:pt idx="59037">
                  <c:v>0.66403967592592594</c:v>
                </c:pt>
                <c:pt idx="59038">
                  <c:v>0.66404053240740735</c:v>
                </c:pt>
                <c:pt idx="59039">
                  <c:v>0.66404170138888885</c:v>
                </c:pt>
                <c:pt idx="59040">
                  <c:v>0.66404285879629632</c:v>
                </c:pt>
                <c:pt idx="59041">
                  <c:v>0.66404400462962965</c:v>
                </c:pt>
                <c:pt idx="59042">
                  <c:v>0.66404517361111104</c:v>
                </c:pt>
                <c:pt idx="59043">
                  <c:v>0.66404633101851851</c:v>
                </c:pt>
                <c:pt idx="59044">
                  <c:v>0.66404748842592598</c:v>
                </c:pt>
                <c:pt idx="59045">
                  <c:v>0.66404864583333334</c:v>
                </c:pt>
                <c:pt idx="59046">
                  <c:v>0.66404979166666667</c:v>
                </c:pt>
                <c:pt idx="59047">
                  <c:v>0.66405094907407403</c:v>
                </c:pt>
                <c:pt idx="59048">
                  <c:v>0.66405212962962967</c:v>
                </c:pt>
                <c:pt idx="59049">
                  <c:v>0.66405560185185186</c:v>
                </c:pt>
                <c:pt idx="59050">
                  <c:v>0.66405605324074068</c:v>
                </c:pt>
                <c:pt idx="59051">
                  <c:v>0.66405696759259258</c:v>
                </c:pt>
                <c:pt idx="59052">
                  <c:v>0.6640585185185186</c:v>
                </c:pt>
                <c:pt idx="59053">
                  <c:v>0.66405927083333327</c:v>
                </c:pt>
                <c:pt idx="59054">
                  <c:v>0.6640609837962963</c:v>
                </c:pt>
                <c:pt idx="59055">
                  <c:v>0.66406208333333339</c:v>
                </c:pt>
                <c:pt idx="59056">
                  <c:v>0.66406271990740739</c:v>
                </c:pt>
                <c:pt idx="59057">
                  <c:v>0.66406395833333332</c:v>
                </c:pt>
                <c:pt idx="59058">
                  <c:v>0.66406513888888896</c:v>
                </c:pt>
                <c:pt idx="59059">
                  <c:v>0.6640661921296297</c:v>
                </c:pt>
                <c:pt idx="59060">
                  <c:v>0.66406733796296291</c:v>
                </c:pt>
                <c:pt idx="59061">
                  <c:v>0.66406850694444441</c:v>
                </c:pt>
                <c:pt idx="59062">
                  <c:v>0.66406965277777785</c:v>
                </c:pt>
                <c:pt idx="59063">
                  <c:v>0.66407082175925924</c:v>
                </c:pt>
                <c:pt idx="59064">
                  <c:v>0.66407197916666671</c:v>
                </c:pt>
                <c:pt idx="59065">
                  <c:v>0.66407313657407407</c:v>
                </c:pt>
                <c:pt idx="59066">
                  <c:v>0.66407429398148143</c:v>
                </c:pt>
                <c:pt idx="59067">
                  <c:v>0.6640754513888889</c:v>
                </c:pt>
                <c:pt idx="59068">
                  <c:v>0.66407660879629626</c:v>
                </c:pt>
                <c:pt idx="59069">
                  <c:v>0.66407821759259256</c:v>
                </c:pt>
                <c:pt idx="59070">
                  <c:v>0.6640790856481481</c:v>
                </c:pt>
                <c:pt idx="59071">
                  <c:v>0.66408012731481481</c:v>
                </c:pt>
                <c:pt idx="59072">
                  <c:v>0.66408175925925927</c:v>
                </c:pt>
                <c:pt idx="59073">
                  <c:v>0.66408298611111105</c:v>
                </c:pt>
                <c:pt idx="59074">
                  <c:v>0.66408355324074075</c:v>
                </c:pt>
                <c:pt idx="59075">
                  <c:v>0.66408562500000001</c:v>
                </c:pt>
                <c:pt idx="59076">
                  <c:v>0.66408612268518519</c:v>
                </c:pt>
                <c:pt idx="59077">
                  <c:v>0.66408782407407407</c:v>
                </c:pt>
                <c:pt idx="59078">
                  <c:v>0.66408892361111116</c:v>
                </c:pt>
                <c:pt idx="59079">
                  <c:v>0.66408934027777777</c:v>
                </c:pt>
                <c:pt idx="59080">
                  <c:v>0.66409049768518524</c:v>
                </c:pt>
                <c:pt idx="59081">
                  <c:v>0.6640916550925926</c:v>
                </c:pt>
                <c:pt idx="59082">
                  <c:v>0.66409281249999996</c:v>
                </c:pt>
                <c:pt idx="59083">
                  <c:v>0.66409396990740732</c:v>
                </c:pt>
                <c:pt idx="59084">
                  <c:v>0.66409533564814816</c:v>
                </c:pt>
                <c:pt idx="59085">
                  <c:v>0.66409628472222226</c:v>
                </c:pt>
                <c:pt idx="59086">
                  <c:v>0.66409744212962962</c:v>
                </c:pt>
                <c:pt idx="59087">
                  <c:v>0.66409859953703698</c:v>
                </c:pt>
                <c:pt idx="59088">
                  <c:v>0.66409975694444445</c:v>
                </c:pt>
                <c:pt idx="59089">
                  <c:v>0.66410106481481479</c:v>
                </c:pt>
                <c:pt idx="59090">
                  <c:v>0.66410247685185186</c:v>
                </c:pt>
                <c:pt idx="59091">
                  <c:v>0.66410369212962961</c:v>
                </c:pt>
                <c:pt idx="59092">
                  <c:v>0.66410449074074074</c:v>
                </c:pt>
                <c:pt idx="59093">
                  <c:v>0.66410583333333328</c:v>
                </c:pt>
                <c:pt idx="59094">
                  <c:v>0.6641071643518518</c:v>
                </c:pt>
                <c:pt idx="59095">
                  <c:v>0.66410879629629627</c:v>
                </c:pt>
                <c:pt idx="59096">
                  <c:v>0.66410999999999998</c:v>
                </c:pt>
                <c:pt idx="59097">
                  <c:v>0.66411043981481477</c:v>
                </c:pt>
                <c:pt idx="59098">
                  <c:v>0.66411232638888884</c:v>
                </c:pt>
                <c:pt idx="59099">
                  <c:v>0.66411248842592596</c:v>
                </c:pt>
                <c:pt idx="59100">
                  <c:v>0.66411364583333332</c:v>
                </c:pt>
                <c:pt idx="59101">
                  <c:v>0.66411479166666665</c:v>
                </c:pt>
                <c:pt idx="59102">
                  <c:v>0.66411596064814815</c:v>
                </c:pt>
                <c:pt idx="59103">
                  <c:v>0.66411711805555551</c:v>
                </c:pt>
                <c:pt idx="59104">
                  <c:v>0.66411827546296298</c:v>
                </c:pt>
                <c:pt idx="59105">
                  <c:v>0.66411943287037034</c:v>
                </c:pt>
                <c:pt idx="59106">
                  <c:v>0.66412057870370367</c:v>
                </c:pt>
                <c:pt idx="59107">
                  <c:v>0.66412173611111114</c:v>
                </c:pt>
                <c:pt idx="59108">
                  <c:v>0.66412290509259253</c:v>
                </c:pt>
                <c:pt idx="59109">
                  <c:v>0.66412464120370374</c:v>
                </c:pt>
                <c:pt idx="59110">
                  <c:v>0.66412533564814813</c:v>
                </c:pt>
                <c:pt idx="59111">
                  <c:v>0.66412690972222221</c:v>
                </c:pt>
                <c:pt idx="59112">
                  <c:v>0.66412761574074075</c:v>
                </c:pt>
                <c:pt idx="59113">
                  <c:v>0.66412884259259264</c:v>
                </c:pt>
                <c:pt idx="59114">
                  <c:v>0.66413001157407403</c:v>
                </c:pt>
                <c:pt idx="59115">
                  <c:v>0.66413158564814812</c:v>
                </c:pt>
                <c:pt idx="59116">
                  <c:v>0.66413256944444443</c:v>
                </c:pt>
                <c:pt idx="59117">
                  <c:v>0.66413540509259261</c:v>
                </c:pt>
                <c:pt idx="59118">
                  <c:v>0.66413649305555555</c:v>
                </c:pt>
                <c:pt idx="59119">
                  <c:v>0.6641374884259259</c:v>
                </c:pt>
                <c:pt idx="59120">
                  <c:v>0.66413863425925923</c:v>
                </c:pt>
                <c:pt idx="59121">
                  <c:v>0.66413980324074073</c:v>
                </c:pt>
                <c:pt idx="59122">
                  <c:v>0.6641409606481482</c:v>
                </c:pt>
                <c:pt idx="59123">
                  <c:v>0.66414211805555556</c:v>
                </c:pt>
                <c:pt idx="59124">
                  <c:v>0.66414326388888889</c:v>
                </c:pt>
                <c:pt idx="59125">
                  <c:v>0.66414443287037039</c:v>
                </c:pt>
                <c:pt idx="59126">
                  <c:v>0.66414559027777775</c:v>
                </c:pt>
                <c:pt idx="59127">
                  <c:v>0.66414673611111108</c:v>
                </c:pt>
                <c:pt idx="59128">
                  <c:v>0.66414789351851844</c:v>
                </c:pt>
                <c:pt idx="59129">
                  <c:v>0.66414906249999994</c:v>
                </c:pt>
                <c:pt idx="59130">
                  <c:v>0.66415050925925923</c:v>
                </c:pt>
                <c:pt idx="59131">
                  <c:v>0.66415200231481486</c:v>
                </c:pt>
                <c:pt idx="59132">
                  <c:v>0.66415333333333326</c:v>
                </c:pt>
                <c:pt idx="59133">
                  <c:v>0.66415414351851854</c:v>
                </c:pt>
                <c:pt idx="59134">
                  <c:v>0.66415488425925928</c:v>
                </c:pt>
                <c:pt idx="59135">
                  <c:v>0.66415604166666664</c:v>
                </c:pt>
                <c:pt idx="59136">
                  <c:v>0.66415761574074073</c:v>
                </c:pt>
                <c:pt idx="59137">
                  <c:v>0.66415841435185186</c:v>
                </c:pt>
                <c:pt idx="59138">
                  <c:v>0.66415964120370363</c:v>
                </c:pt>
                <c:pt idx="59139">
                  <c:v>0.66416062500000006</c:v>
                </c:pt>
                <c:pt idx="59140">
                  <c:v>0.66416179398148145</c:v>
                </c:pt>
                <c:pt idx="59141">
                  <c:v>0.66416293981481478</c:v>
                </c:pt>
                <c:pt idx="59142">
                  <c:v>0.66416410879629628</c:v>
                </c:pt>
                <c:pt idx="59143">
                  <c:v>0.66416525462962961</c:v>
                </c:pt>
                <c:pt idx="59144">
                  <c:v>0.66416641203703708</c:v>
                </c:pt>
                <c:pt idx="59145">
                  <c:v>0.66416756944444444</c:v>
                </c:pt>
                <c:pt idx="59146">
                  <c:v>0.66416873842592583</c:v>
                </c:pt>
                <c:pt idx="59147">
                  <c:v>0.66416989583333341</c:v>
                </c:pt>
                <c:pt idx="59148">
                  <c:v>0.66417162037037036</c:v>
                </c:pt>
                <c:pt idx="59149">
                  <c:v>0.66417322916666666</c:v>
                </c:pt>
                <c:pt idx="59150">
                  <c:v>0.6641734606481482</c:v>
                </c:pt>
                <c:pt idx="59151">
                  <c:v>0.66417526620370371</c:v>
                </c:pt>
                <c:pt idx="59152">
                  <c:v>0.66417658564814819</c:v>
                </c:pt>
                <c:pt idx="59153">
                  <c:v>0.66417699074074077</c:v>
                </c:pt>
                <c:pt idx="59154">
                  <c:v>0.66417832175925928</c:v>
                </c:pt>
                <c:pt idx="59155">
                  <c:v>0.66418047453703699</c:v>
                </c:pt>
                <c:pt idx="59156">
                  <c:v>0.66418156249999993</c:v>
                </c:pt>
                <c:pt idx="59157">
                  <c:v>0.66418273148148144</c:v>
                </c:pt>
                <c:pt idx="59158">
                  <c:v>0.66418388888888891</c:v>
                </c:pt>
                <c:pt idx="59159">
                  <c:v>0.66418504629629638</c:v>
                </c:pt>
                <c:pt idx="59160">
                  <c:v>0.66418620370370374</c:v>
                </c:pt>
                <c:pt idx="59161">
                  <c:v>0.6641873611111111</c:v>
                </c:pt>
                <c:pt idx="59162">
                  <c:v>0.66418850694444442</c:v>
                </c:pt>
                <c:pt idx="59163">
                  <c:v>0.66418966435185189</c:v>
                </c:pt>
                <c:pt idx="59164">
                  <c:v>0.6641908333333334</c:v>
                </c:pt>
                <c:pt idx="59165">
                  <c:v>0.66419197916666661</c:v>
                </c:pt>
                <c:pt idx="59166">
                  <c:v>0.66419336805555551</c:v>
                </c:pt>
                <c:pt idx="59167">
                  <c:v>0.66419546296296295</c:v>
                </c:pt>
                <c:pt idx="59168">
                  <c:v>0.66419579861111111</c:v>
                </c:pt>
                <c:pt idx="59169">
                  <c:v>0.66419678240740743</c:v>
                </c:pt>
                <c:pt idx="59170">
                  <c:v>0.66419872685185177</c:v>
                </c:pt>
                <c:pt idx="59171">
                  <c:v>0.66419896990740734</c:v>
                </c:pt>
                <c:pt idx="59172">
                  <c:v>0.66420090277777777</c:v>
                </c:pt>
                <c:pt idx="59173">
                  <c:v>0.66420210648148148</c:v>
                </c:pt>
                <c:pt idx="59174">
                  <c:v>0.66420239583333329</c:v>
                </c:pt>
                <c:pt idx="59175">
                  <c:v>0.66420355324074076</c:v>
                </c:pt>
                <c:pt idx="59176">
                  <c:v>0.66420472222222227</c:v>
                </c:pt>
                <c:pt idx="59177">
                  <c:v>0.66420586805555559</c:v>
                </c:pt>
                <c:pt idx="59178">
                  <c:v>0.66420702546296295</c:v>
                </c:pt>
                <c:pt idx="59179">
                  <c:v>0.66420819444444446</c:v>
                </c:pt>
                <c:pt idx="59180">
                  <c:v>0.66420935185185193</c:v>
                </c:pt>
                <c:pt idx="59181">
                  <c:v>0.66421050925925929</c:v>
                </c:pt>
                <c:pt idx="59182">
                  <c:v>0.66421165509259261</c:v>
                </c:pt>
                <c:pt idx="59183">
                  <c:v>0.66421281249999997</c:v>
                </c:pt>
                <c:pt idx="59184">
                  <c:v>0.66421398148148147</c:v>
                </c:pt>
                <c:pt idx="59185">
                  <c:v>0.66421560185185191</c:v>
                </c:pt>
                <c:pt idx="59186">
                  <c:v>0.66421671296296292</c:v>
                </c:pt>
                <c:pt idx="59187">
                  <c:v>0.66421783564814818</c:v>
                </c:pt>
                <c:pt idx="59188">
                  <c:v>0.66421917824074073</c:v>
                </c:pt>
                <c:pt idx="59189">
                  <c:v>0.66422016203703704</c:v>
                </c:pt>
                <c:pt idx="59190">
                  <c:v>0.66422103009259259</c:v>
                </c:pt>
                <c:pt idx="59191">
                  <c:v>0.66422214120370371</c:v>
                </c:pt>
                <c:pt idx="59192">
                  <c:v>0.66422325231481483</c:v>
                </c:pt>
                <c:pt idx="59193">
                  <c:v>0.66422518518518514</c:v>
                </c:pt>
                <c:pt idx="59194">
                  <c:v>0.66422611111111107</c:v>
                </c:pt>
                <c:pt idx="59195">
                  <c:v>0.66422670138888884</c:v>
                </c:pt>
                <c:pt idx="59196">
                  <c:v>0.66422785879629631</c:v>
                </c:pt>
                <c:pt idx="59197">
                  <c:v>0.66422902777777781</c:v>
                </c:pt>
                <c:pt idx="59198">
                  <c:v>0.66423017361111114</c:v>
                </c:pt>
                <c:pt idx="59199">
                  <c:v>0.6642313310185185</c:v>
                </c:pt>
                <c:pt idx="59200">
                  <c:v>0.66423248842592586</c:v>
                </c:pt>
                <c:pt idx="59201">
                  <c:v>0.66423365740740736</c:v>
                </c:pt>
                <c:pt idx="59202">
                  <c:v>0.6642348032407408</c:v>
                </c:pt>
                <c:pt idx="59203">
                  <c:v>0.66423596064814816</c:v>
                </c:pt>
                <c:pt idx="59204">
                  <c:v>0.66423712962962966</c:v>
                </c:pt>
                <c:pt idx="59205">
                  <c:v>0.66423855324074077</c:v>
                </c:pt>
                <c:pt idx="59206">
                  <c:v>0.66424006944444436</c:v>
                </c:pt>
                <c:pt idx="59207">
                  <c:v>0.66424114583333327</c:v>
                </c:pt>
                <c:pt idx="59208">
                  <c:v>0.66424178240740739</c:v>
                </c:pt>
                <c:pt idx="59209">
                  <c:v>0.66424375000000002</c:v>
                </c:pt>
                <c:pt idx="59210">
                  <c:v>0.66424438657407403</c:v>
                </c:pt>
                <c:pt idx="59211">
                  <c:v>0.66424531249999996</c:v>
                </c:pt>
                <c:pt idx="59212">
                  <c:v>0.66424665509259262</c:v>
                </c:pt>
                <c:pt idx="59213">
                  <c:v>0.6642475347222222</c:v>
                </c:pt>
                <c:pt idx="59214">
                  <c:v>0.66424869212962967</c:v>
                </c:pt>
                <c:pt idx="59215">
                  <c:v>0.66424984953703703</c:v>
                </c:pt>
                <c:pt idx="59216">
                  <c:v>0.66425101851851853</c:v>
                </c:pt>
                <c:pt idx="59217">
                  <c:v>0.66425217592592589</c:v>
                </c:pt>
                <c:pt idx="59218">
                  <c:v>0.66425333333333325</c:v>
                </c:pt>
                <c:pt idx="59219">
                  <c:v>0.66425449074074083</c:v>
                </c:pt>
                <c:pt idx="59220">
                  <c:v>0.66425564814814819</c:v>
                </c:pt>
                <c:pt idx="59221">
                  <c:v>0.66425679398148141</c:v>
                </c:pt>
                <c:pt idx="59222">
                  <c:v>0.66425796296296291</c:v>
                </c:pt>
                <c:pt idx="59223">
                  <c:v>0.6642603587962963</c:v>
                </c:pt>
                <c:pt idx="59224">
                  <c:v>0.66426053240740746</c:v>
                </c:pt>
                <c:pt idx="59225">
                  <c:v>0.66426170138888896</c:v>
                </c:pt>
                <c:pt idx="59226">
                  <c:v>0.66426370370370369</c:v>
                </c:pt>
                <c:pt idx="59227">
                  <c:v>0.66426409722222224</c:v>
                </c:pt>
                <c:pt idx="59228">
                  <c:v>0.66426511574074076</c:v>
                </c:pt>
                <c:pt idx="59229">
                  <c:v>0.66426650462962955</c:v>
                </c:pt>
                <c:pt idx="59230">
                  <c:v>0.66426729166666665</c:v>
                </c:pt>
                <c:pt idx="59231">
                  <c:v>0.66426881944444449</c:v>
                </c:pt>
                <c:pt idx="59232">
                  <c:v>0.66427099537037038</c:v>
                </c:pt>
                <c:pt idx="59233">
                  <c:v>0.66427204861111111</c:v>
                </c:pt>
                <c:pt idx="59234">
                  <c:v>0.66427320601851858</c:v>
                </c:pt>
                <c:pt idx="59235">
                  <c:v>0.66427436342592594</c:v>
                </c:pt>
                <c:pt idx="59236">
                  <c:v>0.66427550925925927</c:v>
                </c:pt>
                <c:pt idx="59237">
                  <c:v>0.66427667824074066</c:v>
                </c:pt>
                <c:pt idx="59238">
                  <c:v>0.66427783564814824</c:v>
                </c:pt>
                <c:pt idx="59239">
                  <c:v>0.6642789930555556</c:v>
                </c:pt>
                <c:pt idx="59240">
                  <c:v>0.66428015046296296</c:v>
                </c:pt>
                <c:pt idx="59241">
                  <c:v>0.66428129629629629</c:v>
                </c:pt>
                <c:pt idx="59242">
                  <c:v>0.66428246527777779</c:v>
                </c:pt>
                <c:pt idx="59243">
                  <c:v>0.66428407407407408</c:v>
                </c:pt>
                <c:pt idx="59244">
                  <c:v>0.66428548611111116</c:v>
                </c:pt>
                <c:pt idx="59245">
                  <c:v>0.66428663194444437</c:v>
                </c:pt>
                <c:pt idx="59246">
                  <c:v>0.66428721064814811</c:v>
                </c:pt>
                <c:pt idx="59247">
                  <c:v>0.66428871527777777</c:v>
                </c:pt>
                <c:pt idx="59248">
                  <c:v>0.66428952546296294</c:v>
                </c:pt>
                <c:pt idx="59249">
                  <c:v>0.66429142361111115</c:v>
                </c:pt>
                <c:pt idx="59250">
                  <c:v>0.66429240740740747</c:v>
                </c:pt>
                <c:pt idx="59251">
                  <c:v>0.66429290509259253</c:v>
                </c:pt>
                <c:pt idx="59252">
                  <c:v>0.66429403935185183</c:v>
                </c:pt>
                <c:pt idx="59253">
                  <c:v>0.6642951967592593</c:v>
                </c:pt>
                <c:pt idx="59254">
                  <c:v>0.66429635416666666</c:v>
                </c:pt>
                <c:pt idx="59255">
                  <c:v>0.66429751157407413</c:v>
                </c:pt>
                <c:pt idx="59256">
                  <c:v>0.66429865740740746</c:v>
                </c:pt>
                <c:pt idx="59257">
                  <c:v>0.66429982638888885</c:v>
                </c:pt>
                <c:pt idx="59258">
                  <c:v>0.66430098379629632</c:v>
                </c:pt>
                <c:pt idx="59259">
                  <c:v>0.66430214120370368</c:v>
                </c:pt>
                <c:pt idx="59260">
                  <c:v>0.664303287037037</c:v>
                </c:pt>
                <c:pt idx="59261">
                  <c:v>0.66430445601851851</c:v>
                </c:pt>
                <c:pt idx="59262">
                  <c:v>0.66430651620370373</c:v>
                </c:pt>
                <c:pt idx="59263">
                  <c:v>0.66430744212962967</c:v>
                </c:pt>
                <c:pt idx="59264">
                  <c:v>0.66430842592592587</c:v>
                </c:pt>
                <c:pt idx="59265">
                  <c:v>0.66430969907407411</c:v>
                </c:pt>
                <c:pt idx="59266">
                  <c:v>0.66431063657407408</c:v>
                </c:pt>
                <c:pt idx="59267">
                  <c:v>0.66431172453703702</c:v>
                </c:pt>
                <c:pt idx="59268">
                  <c:v>0.66431347222222226</c:v>
                </c:pt>
                <c:pt idx="59269">
                  <c:v>0.66431431712962963</c:v>
                </c:pt>
                <c:pt idx="59270">
                  <c:v>0.6643149074074074</c:v>
                </c:pt>
                <c:pt idx="59271">
                  <c:v>0.66431606481481487</c:v>
                </c:pt>
                <c:pt idx="59272">
                  <c:v>0.66431785879629635</c:v>
                </c:pt>
                <c:pt idx="59273">
                  <c:v>0.66431848379629632</c:v>
                </c:pt>
                <c:pt idx="59274">
                  <c:v>0.66431950231481485</c:v>
                </c:pt>
                <c:pt idx="59275">
                  <c:v>0.66432064814814806</c:v>
                </c:pt>
                <c:pt idx="59276">
                  <c:v>0.66432181712962957</c:v>
                </c:pt>
                <c:pt idx="59277">
                  <c:v>0.664322962962963</c:v>
                </c:pt>
                <c:pt idx="59278">
                  <c:v>0.66432412037037036</c:v>
                </c:pt>
                <c:pt idx="59279">
                  <c:v>0.66432527777777772</c:v>
                </c:pt>
                <c:pt idx="59280">
                  <c:v>0.66432644675925923</c:v>
                </c:pt>
                <c:pt idx="59281">
                  <c:v>0.66432759259259266</c:v>
                </c:pt>
                <c:pt idx="59282">
                  <c:v>0.66432876157407406</c:v>
                </c:pt>
                <c:pt idx="59283">
                  <c:v>0.66432991898148153</c:v>
                </c:pt>
                <c:pt idx="59284">
                  <c:v>0.66433120370370369</c:v>
                </c:pt>
                <c:pt idx="59285">
                  <c:v>0.66433278935185192</c:v>
                </c:pt>
                <c:pt idx="59286">
                  <c:v>0.66433412037037043</c:v>
                </c:pt>
                <c:pt idx="59287">
                  <c:v>0.66433502314814818</c:v>
                </c:pt>
                <c:pt idx="59288">
                  <c:v>0.66433596064814815</c:v>
                </c:pt>
                <c:pt idx="59289">
                  <c:v>0.66433759259259251</c:v>
                </c:pt>
                <c:pt idx="59290">
                  <c:v>0.66433848379629634</c:v>
                </c:pt>
                <c:pt idx="59291">
                  <c:v>0.66433925925925918</c:v>
                </c:pt>
                <c:pt idx="59292">
                  <c:v>0.66434033564814809</c:v>
                </c:pt>
                <c:pt idx="59293">
                  <c:v>0.66434148148148142</c:v>
                </c:pt>
                <c:pt idx="59294">
                  <c:v>0.66434265046296304</c:v>
                </c:pt>
                <c:pt idx="59295">
                  <c:v>0.66434379629629625</c:v>
                </c:pt>
                <c:pt idx="59296">
                  <c:v>0.66434496527777775</c:v>
                </c:pt>
                <c:pt idx="59297">
                  <c:v>0.66434612268518511</c:v>
                </c:pt>
                <c:pt idx="59298">
                  <c:v>0.66434728009259258</c:v>
                </c:pt>
                <c:pt idx="59299">
                  <c:v>0.66434842592592591</c:v>
                </c:pt>
                <c:pt idx="59300">
                  <c:v>0.66434959490740741</c:v>
                </c:pt>
                <c:pt idx="59301">
                  <c:v>0.66435075231481477</c:v>
                </c:pt>
                <c:pt idx="59302">
                  <c:v>0.66435285879629624</c:v>
                </c:pt>
                <c:pt idx="59303">
                  <c:v>0.66435464120370369</c:v>
                </c:pt>
                <c:pt idx="59304">
                  <c:v>0.66435528935185184</c:v>
                </c:pt>
                <c:pt idx="59305">
                  <c:v>0.6643566319444445</c:v>
                </c:pt>
                <c:pt idx="59306">
                  <c:v>0.66435731481481486</c:v>
                </c:pt>
                <c:pt idx="59307">
                  <c:v>0.66435790509259263</c:v>
                </c:pt>
                <c:pt idx="59308">
                  <c:v>0.66435964120370372</c:v>
                </c:pt>
                <c:pt idx="59309">
                  <c:v>0.66436042824074071</c:v>
                </c:pt>
                <c:pt idx="59310">
                  <c:v>0.66436115740740742</c:v>
                </c:pt>
                <c:pt idx="59311">
                  <c:v>0.66436232638888892</c:v>
                </c:pt>
                <c:pt idx="59312">
                  <c:v>0.66436347222222225</c:v>
                </c:pt>
                <c:pt idx="59313">
                  <c:v>0.66436464120370375</c:v>
                </c:pt>
                <c:pt idx="59314">
                  <c:v>0.66436579861111111</c:v>
                </c:pt>
                <c:pt idx="59315">
                  <c:v>0.66436695601851847</c:v>
                </c:pt>
                <c:pt idx="59316">
                  <c:v>0.66436812499999998</c:v>
                </c:pt>
                <c:pt idx="59317">
                  <c:v>0.66436978009259262</c:v>
                </c:pt>
                <c:pt idx="59318">
                  <c:v>0.66437042824074077</c:v>
                </c:pt>
                <c:pt idx="59319">
                  <c:v>0.66437158564814813</c:v>
                </c:pt>
                <c:pt idx="59320">
                  <c:v>0.66437276620370367</c:v>
                </c:pt>
                <c:pt idx="59321">
                  <c:v>0.6643743518518519</c:v>
                </c:pt>
                <c:pt idx="59322">
                  <c:v>0.66437547453703705</c:v>
                </c:pt>
                <c:pt idx="59323">
                  <c:v>0.66437668981481479</c:v>
                </c:pt>
                <c:pt idx="59324">
                  <c:v>0.66437894675925924</c:v>
                </c:pt>
                <c:pt idx="59325">
                  <c:v>0.6643794097222222</c:v>
                </c:pt>
                <c:pt idx="59326">
                  <c:v>0.66437993055555555</c:v>
                </c:pt>
                <c:pt idx="59327">
                  <c:v>0.66438214120370365</c:v>
                </c:pt>
                <c:pt idx="59328">
                  <c:v>0.6643825347222222</c:v>
                </c:pt>
                <c:pt idx="59329">
                  <c:v>0.66438326388888891</c:v>
                </c:pt>
                <c:pt idx="59330">
                  <c:v>0.66438438657407406</c:v>
                </c:pt>
                <c:pt idx="59331">
                  <c:v>0.6643856018518518</c:v>
                </c:pt>
                <c:pt idx="59332">
                  <c:v>0.66438663194444436</c:v>
                </c:pt>
                <c:pt idx="59333">
                  <c:v>0.66438778935185194</c:v>
                </c:pt>
                <c:pt idx="59334">
                  <c:v>0.6643889467592593</c:v>
                </c:pt>
                <c:pt idx="59335">
                  <c:v>0.66439009259259252</c:v>
                </c:pt>
                <c:pt idx="59336">
                  <c:v>0.66439126157407402</c:v>
                </c:pt>
                <c:pt idx="59337">
                  <c:v>0.66439241898148149</c:v>
                </c:pt>
                <c:pt idx="59338">
                  <c:v>0.66439357638888896</c:v>
                </c:pt>
                <c:pt idx="59339">
                  <c:v>0.66439472222222218</c:v>
                </c:pt>
                <c:pt idx="59340">
                  <c:v>0.66439589120370368</c:v>
                </c:pt>
                <c:pt idx="59341">
                  <c:v>0.66439704861111115</c:v>
                </c:pt>
                <c:pt idx="59342">
                  <c:v>0.66439862268518513</c:v>
                </c:pt>
                <c:pt idx="59343">
                  <c:v>0.66440053240740737</c:v>
                </c:pt>
                <c:pt idx="59344">
                  <c:v>0.66440108796296293</c:v>
                </c:pt>
                <c:pt idx="59345">
                  <c:v>0.66440336805555555</c:v>
                </c:pt>
                <c:pt idx="59346">
                  <c:v>0.66440364583333333</c:v>
                </c:pt>
                <c:pt idx="59347">
                  <c:v>0.6644044560185185</c:v>
                </c:pt>
                <c:pt idx="59348">
                  <c:v>0.66440653935185179</c:v>
                </c:pt>
                <c:pt idx="59349">
                  <c:v>0.66440711805555552</c:v>
                </c:pt>
                <c:pt idx="59350">
                  <c:v>0.66440775462962964</c:v>
                </c:pt>
                <c:pt idx="59351">
                  <c:v>0.66440900462962971</c:v>
                </c:pt>
                <c:pt idx="59352">
                  <c:v>0.66441012731481486</c:v>
                </c:pt>
                <c:pt idx="59353">
                  <c:v>0.66441092592592588</c:v>
                </c:pt>
                <c:pt idx="59354">
                  <c:v>0.66441209490740738</c:v>
                </c:pt>
              </c:numCache>
            </c:numRef>
          </c:xVal>
          <c:yVal>
            <c:numRef>
              <c:f>set1220_10Hz_3us_apres_attenuat!$C$1:$C$59355</c:f>
              <c:numCache>
                <c:formatCode>General</c:formatCode>
                <c:ptCount val="59355"/>
                <c:pt idx="0">
                  <c:v>0.17387695444631299</c:v>
                </c:pt>
                <c:pt idx="1">
                  <c:v>0.17387695444631299</c:v>
                </c:pt>
                <c:pt idx="2">
                  <c:v>0.17387695444631299</c:v>
                </c:pt>
                <c:pt idx="3">
                  <c:v>0.17387695444631299</c:v>
                </c:pt>
                <c:pt idx="4">
                  <c:v>0.17387695444631299</c:v>
                </c:pt>
                <c:pt idx="5">
                  <c:v>0.17387695444631299</c:v>
                </c:pt>
                <c:pt idx="6">
                  <c:v>0.17387695444631299</c:v>
                </c:pt>
                <c:pt idx="7">
                  <c:v>0.17387695444631299</c:v>
                </c:pt>
                <c:pt idx="8">
                  <c:v>0.17387695444631299</c:v>
                </c:pt>
                <c:pt idx="9">
                  <c:v>0.17387695444631299</c:v>
                </c:pt>
                <c:pt idx="10">
                  <c:v>0.17387695444631299</c:v>
                </c:pt>
                <c:pt idx="11">
                  <c:v>0.17387695444631299</c:v>
                </c:pt>
                <c:pt idx="12">
                  <c:v>0.17387695444631299</c:v>
                </c:pt>
                <c:pt idx="13">
                  <c:v>0.17387695444631299</c:v>
                </c:pt>
                <c:pt idx="14">
                  <c:v>0.17387695444631299</c:v>
                </c:pt>
                <c:pt idx="15">
                  <c:v>0.17387695444631299</c:v>
                </c:pt>
                <c:pt idx="16">
                  <c:v>0.17387695444631299</c:v>
                </c:pt>
                <c:pt idx="17">
                  <c:v>0.17387695444631299</c:v>
                </c:pt>
                <c:pt idx="18">
                  <c:v>0.17387695444631299</c:v>
                </c:pt>
                <c:pt idx="19">
                  <c:v>0.17387695444631299</c:v>
                </c:pt>
                <c:pt idx="20">
                  <c:v>0.17387695444631299</c:v>
                </c:pt>
                <c:pt idx="21">
                  <c:v>0.17387695444631299</c:v>
                </c:pt>
                <c:pt idx="22">
                  <c:v>0.17387695444631299</c:v>
                </c:pt>
                <c:pt idx="23">
                  <c:v>0.17387695444631299</c:v>
                </c:pt>
                <c:pt idx="24">
                  <c:v>0.17387695444631299</c:v>
                </c:pt>
                <c:pt idx="25">
                  <c:v>0.17387695444631299</c:v>
                </c:pt>
                <c:pt idx="26">
                  <c:v>0.17387695444631299</c:v>
                </c:pt>
                <c:pt idx="27">
                  <c:v>0.17387695444631299</c:v>
                </c:pt>
                <c:pt idx="28">
                  <c:v>0.17387695444631299</c:v>
                </c:pt>
                <c:pt idx="29">
                  <c:v>0.17387695444631299</c:v>
                </c:pt>
                <c:pt idx="30">
                  <c:v>0.17387695444631299</c:v>
                </c:pt>
                <c:pt idx="31">
                  <c:v>0.17387695444631299</c:v>
                </c:pt>
                <c:pt idx="32">
                  <c:v>0.17387695444631299</c:v>
                </c:pt>
                <c:pt idx="33">
                  <c:v>0.17387695444631299</c:v>
                </c:pt>
                <c:pt idx="34">
                  <c:v>0.17387695444631299</c:v>
                </c:pt>
                <c:pt idx="35">
                  <c:v>0.17387695444631299</c:v>
                </c:pt>
                <c:pt idx="36">
                  <c:v>0.17387695444631299</c:v>
                </c:pt>
                <c:pt idx="37">
                  <c:v>0.17387695444631299</c:v>
                </c:pt>
                <c:pt idx="38">
                  <c:v>0.17387695444631299</c:v>
                </c:pt>
                <c:pt idx="39">
                  <c:v>0.17387695444631299</c:v>
                </c:pt>
                <c:pt idx="40">
                  <c:v>0.17387695444631299</c:v>
                </c:pt>
                <c:pt idx="41">
                  <c:v>0.17387695444631299</c:v>
                </c:pt>
                <c:pt idx="42">
                  <c:v>0.17387695444631299</c:v>
                </c:pt>
                <c:pt idx="43">
                  <c:v>0.17387695444631299</c:v>
                </c:pt>
                <c:pt idx="44">
                  <c:v>0.17387695444631299</c:v>
                </c:pt>
                <c:pt idx="45">
                  <c:v>0.17387695444631299</c:v>
                </c:pt>
                <c:pt idx="46">
                  <c:v>0.17387695444631299</c:v>
                </c:pt>
                <c:pt idx="47">
                  <c:v>0.17387695444631299</c:v>
                </c:pt>
                <c:pt idx="48">
                  <c:v>0.17387695444631299</c:v>
                </c:pt>
                <c:pt idx="49">
                  <c:v>0.17387695444631299</c:v>
                </c:pt>
                <c:pt idx="50">
                  <c:v>0.17387695444631299</c:v>
                </c:pt>
                <c:pt idx="51">
                  <c:v>0.17387695444631299</c:v>
                </c:pt>
                <c:pt idx="52">
                  <c:v>0.17387695444631299</c:v>
                </c:pt>
                <c:pt idx="53">
                  <c:v>0.17387695444631299</c:v>
                </c:pt>
                <c:pt idx="54">
                  <c:v>0.17387695444631299</c:v>
                </c:pt>
                <c:pt idx="55">
                  <c:v>0.17387695444631299</c:v>
                </c:pt>
                <c:pt idx="56">
                  <c:v>0.17387695444631299</c:v>
                </c:pt>
                <c:pt idx="57">
                  <c:v>0.17387695444631299</c:v>
                </c:pt>
                <c:pt idx="58">
                  <c:v>0.17387695444631299</c:v>
                </c:pt>
                <c:pt idx="59">
                  <c:v>0.17387695444631299</c:v>
                </c:pt>
                <c:pt idx="60">
                  <c:v>0.17387695444631299</c:v>
                </c:pt>
                <c:pt idx="61">
                  <c:v>0.17387695444631299</c:v>
                </c:pt>
                <c:pt idx="62">
                  <c:v>0.17387695444631299</c:v>
                </c:pt>
                <c:pt idx="63">
                  <c:v>0.17387695444631299</c:v>
                </c:pt>
                <c:pt idx="64">
                  <c:v>0.17387695444631299</c:v>
                </c:pt>
                <c:pt idx="65">
                  <c:v>0.17387695444631299</c:v>
                </c:pt>
                <c:pt idx="66">
                  <c:v>0.17387695444631299</c:v>
                </c:pt>
                <c:pt idx="67">
                  <c:v>0.17387695444631299</c:v>
                </c:pt>
                <c:pt idx="68">
                  <c:v>0.17387695444631299</c:v>
                </c:pt>
                <c:pt idx="69">
                  <c:v>0.17387695444631299</c:v>
                </c:pt>
                <c:pt idx="70">
                  <c:v>0.17387695444631299</c:v>
                </c:pt>
                <c:pt idx="71">
                  <c:v>0.17387695444631299</c:v>
                </c:pt>
                <c:pt idx="72">
                  <c:v>0.17387695444631299</c:v>
                </c:pt>
                <c:pt idx="73">
                  <c:v>0.17387695444631299</c:v>
                </c:pt>
                <c:pt idx="74">
                  <c:v>0.17387695444631299</c:v>
                </c:pt>
                <c:pt idx="75">
                  <c:v>0.17387695444631299</c:v>
                </c:pt>
                <c:pt idx="76">
                  <c:v>0.17387695444631299</c:v>
                </c:pt>
                <c:pt idx="77">
                  <c:v>0.17387695444631299</c:v>
                </c:pt>
                <c:pt idx="78">
                  <c:v>0.17387695444631299</c:v>
                </c:pt>
                <c:pt idx="79">
                  <c:v>0.17387695444631299</c:v>
                </c:pt>
                <c:pt idx="80">
                  <c:v>0.17387695444631299</c:v>
                </c:pt>
                <c:pt idx="81">
                  <c:v>0.17387695444631299</c:v>
                </c:pt>
                <c:pt idx="82">
                  <c:v>0.17387695444631299</c:v>
                </c:pt>
                <c:pt idx="83">
                  <c:v>0.17387695444631299</c:v>
                </c:pt>
                <c:pt idx="84">
                  <c:v>0.17387695444631299</c:v>
                </c:pt>
                <c:pt idx="85">
                  <c:v>0.17387695444631299</c:v>
                </c:pt>
                <c:pt idx="86">
                  <c:v>0.17387695444631299</c:v>
                </c:pt>
                <c:pt idx="87">
                  <c:v>0.17387695444631299</c:v>
                </c:pt>
                <c:pt idx="88">
                  <c:v>0.17387695444631299</c:v>
                </c:pt>
                <c:pt idx="89">
                  <c:v>0.17387695444631299</c:v>
                </c:pt>
                <c:pt idx="90">
                  <c:v>0.17387695444631299</c:v>
                </c:pt>
                <c:pt idx="91">
                  <c:v>0.17387695444631299</c:v>
                </c:pt>
                <c:pt idx="92">
                  <c:v>0.17387695444631299</c:v>
                </c:pt>
                <c:pt idx="93">
                  <c:v>0.17387695444631299</c:v>
                </c:pt>
                <c:pt idx="94">
                  <c:v>0.17387695444631299</c:v>
                </c:pt>
                <c:pt idx="95">
                  <c:v>0.17387695444631299</c:v>
                </c:pt>
                <c:pt idx="96">
                  <c:v>0.17387695444631299</c:v>
                </c:pt>
                <c:pt idx="97">
                  <c:v>0.17387695444631299</c:v>
                </c:pt>
                <c:pt idx="98">
                  <c:v>0.17387695444631299</c:v>
                </c:pt>
                <c:pt idx="99">
                  <c:v>0.17387695444631299</c:v>
                </c:pt>
                <c:pt idx="100">
                  <c:v>0.17387695444631299</c:v>
                </c:pt>
                <c:pt idx="101">
                  <c:v>0.17387695444631299</c:v>
                </c:pt>
                <c:pt idx="102">
                  <c:v>0.17387695444631299</c:v>
                </c:pt>
                <c:pt idx="103">
                  <c:v>0.17387695444631299</c:v>
                </c:pt>
                <c:pt idx="104">
                  <c:v>0.17387695444631299</c:v>
                </c:pt>
                <c:pt idx="105">
                  <c:v>0.17387695444631299</c:v>
                </c:pt>
                <c:pt idx="106">
                  <c:v>0.17387695444631299</c:v>
                </c:pt>
                <c:pt idx="107">
                  <c:v>0.17387695444631299</c:v>
                </c:pt>
                <c:pt idx="108">
                  <c:v>0.17387695444631299</c:v>
                </c:pt>
                <c:pt idx="109">
                  <c:v>0.17387695444631299</c:v>
                </c:pt>
                <c:pt idx="110">
                  <c:v>0.17387695444631299</c:v>
                </c:pt>
                <c:pt idx="111">
                  <c:v>0.17387695444631299</c:v>
                </c:pt>
                <c:pt idx="112">
                  <c:v>0.17387695444631299</c:v>
                </c:pt>
                <c:pt idx="113">
                  <c:v>0.17387695444631299</c:v>
                </c:pt>
                <c:pt idx="114">
                  <c:v>0.17387695444631299</c:v>
                </c:pt>
                <c:pt idx="115">
                  <c:v>0.17387695444631299</c:v>
                </c:pt>
                <c:pt idx="116">
                  <c:v>0.17387695444631299</c:v>
                </c:pt>
                <c:pt idx="117">
                  <c:v>0.17387695444631299</c:v>
                </c:pt>
                <c:pt idx="118">
                  <c:v>0.17387695444631299</c:v>
                </c:pt>
                <c:pt idx="119">
                  <c:v>0.17387695444631299</c:v>
                </c:pt>
                <c:pt idx="120">
                  <c:v>0.17387695444631299</c:v>
                </c:pt>
                <c:pt idx="121">
                  <c:v>0.17387695444631299</c:v>
                </c:pt>
                <c:pt idx="122">
                  <c:v>0.17387695444631299</c:v>
                </c:pt>
                <c:pt idx="123">
                  <c:v>0.17387695444631299</c:v>
                </c:pt>
                <c:pt idx="124">
                  <c:v>0.17387695444631299</c:v>
                </c:pt>
                <c:pt idx="125">
                  <c:v>0.17387695444631299</c:v>
                </c:pt>
                <c:pt idx="126">
                  <c:v>0.17387695444631299</c:v>
                </c:pt>
                <c:pt idx="127">
                  <c:v>0.17387695444631299</c:v>
                </c:pt>
                <c:pt idx="128">
                  <c:v>0.17387695444631299</c:v>
                </c:pt>
                <c:pt idx="129">
                  <c:v>0.17387695444631299</c:v>
                </c:pt>
                <c:pt idx="130">
                  <c:v>0.17387695444631299</c:v>
                </c:pt>
                <c:pt idx="131">
                  <c:v>0.17387695444631299</c:v>
                </c:pt>
                <c:pt idx="132">
                  <c:v>0.17387695444631299</c:v>
                </c:pt>
                <c:pt idx="133">
                  <c:v>0.17387695444631299</c:v>
                </c:pt>
                <c:pt idx="134">
                  <c:v>0.17387695444631299</c:v>
                </c:pt>
                <c:pt idx="135">
                  <c:v>0.17387695444631299</c:v>
                </c:pt>
                <c:pt idx="136">
                  <c:v>0.17387695444631299</c:v>
                </c:pt>
                <c:pt idx="137">
                  <c:v>0.17387695444631299</c:v>
                </c:pt>
                <c:pt idx="138">
                  <c:v>0.17387695444631299</c:v>
                </c:pt>
                <c:pt idx="139">
                  <c:v>0.17387695444631299</c:v>
                </c:pt>
                <c:pt idx="140">
                  <c:v>0.17387695444631299</c:v>
                </c:pt>
                <c:pt idx="141">
                  <c:v>0.17387695444631299</c:v>
                </c:pt>
                <c:pt idx="142">
                  <c:v>0.17387695444631299</c:v>
                </c:pt>
                <c:pt idx="143">
                  <c:v>0.17387695444631299</c:v>
                </c:pt>
                <c:pt idx="144">
                  <c:v>0.17387695444631299</c:v>
                </c:pt>
                <c:pt idx="145">
                  <c:v>0.17387695444631299</c:v>
                </c:pt>
                <c:pt idx="146">
                  <c:v>0.17387695444631299</c:v>
                </c:pt>
                <c:pt idx="147">
                  <c:v>0.17387695444631299</c:v>
                </c:pt>
                <c:pt idx="148">
                  <c:v>0.17387695444631299</c:v>
                </c:pt>
                <c:pt idx="149">
                  <c:v>0.17387695444631299</c:v>
                </c:pt>
                <c:pt idx="150">
                  <c:v>0.17387695444631299</c:v>
                </c:pt>
                <c:pt idx="151">
                  <c:v>0.17387695444631299</c:v>
                </c:pt>
                <c:pt idx="152">
                  <c:v>0.17387695444631299</c:v>
                </c:pt>
                <c:pt idx="153">
                  <c:v>0.17387695444631299</c:v>
                </c:pt>
                <c:pt idx="154">
                  <c:v>0.17387695444631299</c:v>
                </c:pt>
                <c:pt idx="155">
                  <c:v>0.17387695444631299</c:v>
                </c:pt>
                <c:pt idx="156">
                  <c:v>0.17387695444631299</c:v>
                </c:pt>
                <c:pt idx="157">
                  <c:v>0.17387695444631299</c:v>
                </c:pt>
                <c:pt idx="158">
                  <c:v>0.17387695444631299</c:v>
                </c:pt>
                <c:pt idx="159">
                  <c:v>0.17387695444631299</c:v>
                </c:pt>
                <c:pt idx="160">
                  <c:v>0.17387695444631299</c:v>
                </c:pt>
                <c:pt idx="161">
                  <c:v>0.17387695444631299</c:v>
                </c:pt>
                <c:pt idx="162">
                  <c:v>0.17387695444631299</c:v>
                </c:pt>
                <c:pt idx="163">
                  <c:v>0.17387695444631299</c:v>
                </c:pt>
                <c:pt idx="164">
                  <c:v>0.17387695444631299</c:v>
                </c:pt>
                <c:pt idx="165">
                  <c:v>0.17387695444631299</c:v>
                </c:pt>
                <c:pt idx="166">
                  <c:v>0.17387695444631299</c:v>
                </c:pt>
                <c:pt idx="167">
                  <c:v>0.17387695444631299</c:v>
                </c:pt>
                <c:pt idx="168">
                  <c:v>0.17387695444631299</c:v>
                </c:pt>
                <c:pt idx="169">
                  <c:v>0.17387695444631299</c:v>
                </c:pt>
                <c:pt idx="170">
                  <c:v>0.17387695444631299</c:v>
                </c:pt>
                <c:pt idx="171">
                  <c:v>0.17387695444631299</c:v>
                </c:pt>
                <c:pt idx="172">
                  <c:v>0.17387695444631299</c:v>
                </c:pt>
                <c:pt idx="173">
                  <c:v>0.17387695444631299</c:v>
                </c:pt>
                <c:pt idx="174">
                  <c:v>0.17387695444631299</c:v>
                </c:pt>
                <c:pt idx="175">
                  <c:v>0.17387695444631299</c:v>
                </c:pt>
                <c:pt idx="176">
                  <c:v>0.17387695444631299</c:v>
                </c:pt>
                <c:pt idx="177">
                  <c:v>0.17387695444631299</c:v>
                </c:pt>
                <c:pt idx="178">
                  <c:v>0.17387695444631299</c:v>
                </c:pt>
                <c:pt idx="179">
                  <c:v>0.17387695444631299</c:v>
                </c:pt>
                <c:pt idx="180">
                  <c:v>0.17387695444631299</c:v>
                </c:pt>
                <c:pt idx="181">
                  <c:v>0.17387695444631299</c:v>
                </c:pt>
                <c:pt idx="182">
                  <c:v>0.17387695444631299</c:v>
                </c:pt>
                <c:pt idx="183">
                  <c:v>0.17387695444631299</c:v>
                </c:pt>
                <c:pt idx="184">
                  <c:v>0.17387695444631299</c:v>
                </c:pt>
                <c:pt idx="185">
                  <c:v>0.17387695444631299</c:v>
                </c:pt>
                <c:pt idx="186">
                  <c:v>0.17387695444631299</c:v>
                </c:pt>
                <c:pt idx="187">
                  <c:v>0.17387695444631299</c:v>
                </c:pt>
                <c:pt idx="188">
                  <c:v>0.17387695444631299</c:v>
                </c:pt>
                <c:pt idx="189">
                  <c:v>0.17387695444631299</c:v>
                </c:pt>
                <c:pt idx="190">
                  <c:v>0.17387695444631299</c:v>
                </c:pt>
                <c:pt idx="191">
                  <c:v>0.17387695444631299</c:v>
                </c:pt>
                <c:pt idx="192">
                  <c:v>0.17387695444631299</c:v>
                </c:pt>
                <c:pt idx="193">
                  <c:v>0.17387695444631299</c:v>
                </c:pt>
                <c:pt idx="194">
                  <c:v>0.17387695444631299</c:v>
                </c:pt>
                <c:pt idx="195">
                  <c:v>0.17387695444631299</c:v>
                </c:pt>
                <c:pt idx="196">
                  <c:v>0.17387695444631299</c:v>
                </c:pt>
                <c:pt idx="197">
                  <c:v>0.17387695444631299</c:v>
                </c:pt>
                <c:pt idx="198">
                  <c:v>0.17387695444631299</c:v>
                </c:pt>
                <c:pt idx="199">
                  <c:v>0.17387695444631299</c:v>
                </c:pt>
                <c:pt idx="200">
                  <c:v>0.17387695444631299</c:v>
                </c:pt>
                <c:pt idx="201">
                  <c:v>0.17387695444631299</c:v>
                </c:pt>
                <c:pt idx="202">
                  <c:v>0.17387695444631299</c:v>
                </c:pt>
                <c:pt idx="203">
                  <c:v>0.17387695444631299</c:v>
                </c:pt>
                <c:pt idx="204">
                  <c:v>0.17387695444631299</c:v>
                </c:pt>
                <c:pt idx="205">
                  <c:v>0.17387695444631299</c:v>
                </c:pt>
                <c:pt idx="206">
                  <c:v>0.17387695444631299</c:v>
                </c:pt>
                <c:pt idx="207">
                  <c:v>0.17387695444631299</c:v>
                </c:pt>
                <c:pt idx="208">
                  <c:v>0.17387695444631299</c:v>
                </c:pt>
                <c:pt idx="209">
                  <c:v>0.17387695444631299</c:v>
                </c:pt>
                <c:pt idx="210">
                  <c:v>0.17387695444631299</c:v>
                </c:pt>
                <c:pt idx="211">
                  <c:v>0.17387695444631299</c:v>
                </c:pt>
                <c:pt idx="212">
                  <c:v>0.17387695444631299</c:v>
                </c:pt>
                <c:pt idx="213">
                  <c:v>0.17387695444631299</c:v>
                </c:pt>
                <c:pt idx="214">
                  <c:v>0.17387695444631299</c:v>
                </c:pt>
                <c:pt idx="215">
                  <c:v>0.17387695444631299</c:v>
                </c:pt>
                <c:pt idx="216">
                  <c:v>0.17387695444631299</c:v>
                </c:pt>
                <c:pt idx="217">
                  <c:v>0.17387695444631299</c:v>
                </c:pt>
                <c:pt idx="218">
                  <c:v>0.17387695444631299</c:v>
                </c:pt>
                <c:pt idx="219">
                  <c:v>0.17387695444631299</c:v>
                </c:pt>
                <c:pt idx="220">
                  <c:v>0.17387695444631299</c:v>
                </c:pt>
                <c:pt idx="221">
                  <c:v>0.17387695444631299</c:v>
                </c:pt>
                <c:pt idx="222">
                  <c:v>0.17387695444631299</c:v>
                </c:pt>
                <c:pt idx="223">
                  <c:v>0.17387695444631299</c:v>
                </c:pt>
                <c:pt idx="224">
                  <c:v>0.17387695444631299</c:v>
                </c:pt>
                <c:pt idx="225">
                  <c:v>0.17387695444631299</c:v>
                </c:pt>
                <c:pt idx="226">
                  <c:v>0.17387695444631299</c:v>
                </c:pt>
                <c:pt idx="227">
                  <c:v>0.17387695444631299</c:v>
                </c:pt>
                <c:pt idx="228">
                  <c:v>0.17387695444631299</c:v>
                </c:pt>
                <c:pt idx="229">
                  <c:v>0.17387695444631299</c:v>
                </c:pt>
                <c:pt idx="230">
                  <c:v>0.17387695444631299</c:v>
                </c:pt>
                <c:pt idx="231">
                  <c:v>0.17387695444631299</c:v>
                </c:pt>
                <c:pt idx="232">
                  <c:v>0.17387695444631299</c:v>
                </c:pt>
                <c:pt idx="233">
                  <c:v>0.17387695444631299</c:v>
                </c:pt>
                <c:pt idx="234">
                  <c:v>0.17387695444631299</c:v>
                </c:pt>
                <c:pt idx="235">
                  <c:v>0.17387695444631299</c:v>
                </c:pt>
                <c:pt idx="236">
                  <c:v>0.17387695444631299</c:v>
                </c:pt>
                <c:pt idx="237">
                  <c:v>0.17387695444631299</c:v>
                </c:pt>
                <c:pt idx="238">
                  <c:v>0.17387695444631299</c:v>
                </c:pt>
                <c:pt idx="239">
                  <c:v>0.17387695444631299</c:v>
                </c:pt>
                <c:pt idx="240">
                  <c:v>0.17387695444631299</c:v>
                </c:pt>
                <c:pt idx="241">
                  <c:v>0.17387695444631299</c:v>
                </c:pt>
                <c:pt idx="242">
                  <c:v>0.17387695444631299</c:v>
                </c:pt>
                <c:pt idx="243">
                  <c:v>0.17387695444631299</c:v>
                </c:pt>
                <c:pt idx="244">
                  <c:v>0.17387695444631299</c:v>
                </c:pt>
                <c:pt idx="245">
                  <c:v>0.17387695444631299</c:v>
                </c:pt>
                <c:pt idx="246">
                  <c:v>0.17387695444631299</c:v>
                </c:pt>
                <c:pt idx="247">
                  <c:v>0.17387695444631299</c:v>
                </c:pt>
                <c:pt idx="248">
                  <c:v>0.17387695444631299</c:v>
                </c:pt>
                <c:pt idx="249">
                  <c:v>0.17387695444631299</c:v>
                </c:pt>
                <c:pt idx="250">
                  <c:v>0.17387695444631299</c:v>
                </c:pt>
                <c:pt idx="251">
                  <c:v>0.17387695444631299</c:v>
                </c:pt>
                <c:pt idx="252">
                  <c:v>0.17387695444631299</c:v>
                </c:pt>
                <c:pt idx="253">
                  <c:v>0.17387695444631299</c:v>
                </c:pt>
                <c:pt idx="254">
                  <c:v>0.17387695444631299</c:v>
                </c:pt>
                <c:pt idx="255">
                  <c:v>0.17387695444631299</c:v>
                </c:pt>
                <c:pt idx="256">
                  <c:v>0.17387695444631299</c:v>
                </c:pt>
                <c:pt idx="257">
                  <c:v>0.17387695444631299</c:v>
                </c:pt>
                <c:pt idx="258">
                  <c:v>0.17387695444631299</c:v>
                </c:pt>
                <c:pt idx="259">
                  <c:v>0.17387695444631299</c:v>
                </c:pt>
                <c:pt idx="260">
                  <c:v>0.17387695444631299</c:v>
                </c:pt>
                <c:pt idx="261">
                  <c:v>0.17387695444631299</c:v>
                </c:pt>
                <c:pt idx="262">
                  <c:v>0.17387695444631299</c:v>
                </c:pt>
                <c:pt idx="263">
                  <c:v>0.17387695444631299</c:v>
                </c:pt>
                <c:pt idx="264">
                  <c:v>0.17387695444631299</c:v>
                </c:pt>
                <c:pt idx="265">
                  <c:v>0.17387695444631299</c:v>
                </c:pt>
                <c:pt idx="266">
                  <c:v>0.17387695444631299</c:v>
                </c:pt>
                <c:pt idx="267">
                  <c:v>0.17387695444631299</c:v>
                </c:pt>
                <c:pt idx="268">
                  <c:v>0.17387695444631299</c:v>
                </c:pt>
                <c:pt idx="269">
                  <c:v>0.17387695444631299</c:v>
                </c:pt>
                <c:pt idx="270">
                  <c:v>0.17387695444631299</c:v>
                </c:pt>
                <c:pt idx="271">
                  <c:v>0.17387695444631299</c:v>
                </c:pt>
                <c:pt idx="272">
                  <c:v>0.17387695444631299</c:v>
                </c:pt>
                <c:pt idx="273">
                  <c:v>0.17387695444631299</c:v>
                </c:pt>
                <c:pt idx="274">
                  <c:v>0.17387695444631299</c:v>
                </c:pt>
                <c:pt idx="275">
                  <c:v>0.17387695444631299</c:v>
                </c:pt>
                <c:pt idx="276">
                  <c:v>0.17387695444631299</c:v>
                </c:pt>
                <c:pt idx="277">
                  <c:v>0.17387695444631299</c:v>
                </c:pt>
                <c:pt idx="278">
                  <c:v>0.17387695444631299</c:v>
                </c:pt>
                <c:pt idx="279">
                  <c:v>0.17387695444631299</c:v>
                </c:pt>
                <c:pt idx="280">
                  <c:v>0.17387695444631299</c:v>
                </c:pt>
                <c:pt idx="281">
                  <c:v>0.17387695444631299</c:v>
                </c:pt>
                <c:pt idx="282">
                  <c:v>0.17387695444631299</c:v>
                </c:pt>
                <c:pt idx="283">
                  <c:v>0.17387695444631299</c:v>
                </c:pt>
                <c:pt idx="284">
                  <c:v>0.17387695444631299</c:v>
                </c:pt>
                <c:pt idx="285">
                  <c:v>0.17387695444631299</c:v>
                </c:pt>
                <c:pt idx="286">
                  <c:v>0.17387695444631299</c:v>
                </c:pt>
                <c:pt idx="287">
                  <c:v>0.17387695444631299</c:v>
                </c:pt>
                <c:pt idx="288">
                  <c:v>0.17387695444631299</c:v>
                </c:pt>
                <c:pt idx="289">
                  <c:v>0.17387695444631299</c:v>
                </c:pt>
                <c:pt idx="290">
                  <c:v>0.17387695444631299</c:v>
                </c:pt>
                <c:pt idx="291">
                  <c:v>0.17387695444631299</c:v>
                </c:pt>
                <c:pt idx="292">
                  <c:v>0.17387695444631299</c:v>
                </c:pt>
                <c:pt idx="293">
                  <c:v>0.17387695444631299</c:v>
                </c:pt>
                <c:pt idx="294">
                  <c:v>0.17387695444631299</c:v>
                </c:pt>
                <c:pt idx="295">
                  <c:v>0.17387695444631299</c:v>
                </c:pt>
                <c:pt idx="296">
                  <c:v>0.17387695444631299</c:v>
                </c:pt>
                <c:pt idx="297">
                  <c:v>0.17387695444631299</c:v>
                </c:pt>
                <c:pt idx="298">
                  <c:v>0.17387695444631299</c:v>
                </c:pt>
                <c:pt idx="299">
                  <c:v>0.17387695444631299</c:v>
                </c:pt>
                <c:pt idx="300">
                  <c:v>0.17387695444631299</c:v>
                </c:pt>
                <c:pt idx="301">
                  <c:v>0.17387695444631299</c:v>
                </c:pt>
                <c:pt idx="302">
                  <c:v>0.17387695444631299</c:v>
                </c:pt>
                <c:pt idx="303">
                  <c:v>0.17387695444631299</c:v>
                </c:pt>
                <c:pt idx="304">
                  <c:v>0.17387695444631299</c:v>
                </c:pt>
                <c:pt idx="305">
                  <c:v>0.17387695444631299</c:v>
                </c:pt>
                <c:pt idx="306">
                  <c:v>0.17387695444631299</c:v>
                </c:pt>
                <c:pt idx="307">
                  <c:v>0.17387695444631299</c:v>
                </c:pt>
                <c:pt idx="308">
                  <c:v>0.17387695444631299</c:v>
                </c:pt>
                <c:pt idx="309">
                  <c:v>0.17387695444631299</c:v>
                </c:pt>
                <c:pt idx="310">
                  <c:v>0.17387695444631299</c:v>
                </c:pt>
                <c:pt idx="311">
                  <c:v>0.17387695444631299</c:v>
                </c:pt>
                <c:pt idx="312">
                  <c:v>0.17387695444631299</c:v>
                </c:pt>
                <c:pt idx="313">
                  <c:v>0.17387695444631299</c:v>
                </c:pt>
                <c:pt idx="314">
                  <c:v>0.17387695444631299</c:v>
                </c:pt>
                <c:pt idx="315">
                  <c:v>0.17387695444631299</c:v>
                </c:pt>
                <c:pt idx="316">
                  <c:v>0.17387695444631299</c:v>
                </c:pt>
                <c:pt idx="317">
                  <c:v>0.17387695444631299</c:v>
                </c:pt>
                <c:pt idx="318">
                  <c:v>0.17387695444631299</c:v>
                </c:pt>
                <c:pt idx="319">
                  <c:v>0.17387695444631299</c:v>
                </c:pt>
                <c:pt idx="320">
                  <c:v>0.17387695444631299</c:v>
                </c:pt>
                <c:pt idx="321">
                  <c:v>0.17387695444631299</c:v>
                </c:pt>
                <c:pt idx="322">
                  <c:v>0.17387695444631299</c:v>
                </c:pt>
                <c:pt idx="323">
                  <c:v>0.17387695444631299</c:v>
                </c:pt>
                <c:pt idx="324">
                  <c:v>0.17387695444631299</c:v>
                </c:pt>
                <c:pt idx="325">
                  <c:v>0.17387695444631299</c:v>
                </c:pt>
                <c:pt idx="326">
                  <c:v>0.17387695444631299</c:v>
                </c:pt>
                <c:pt idx="327">
                  <c:v>0.17387695444631299</c:v>
                </c:pt>
                <c:pt idx="328">
                  <c:v>0.17387695444631299</c:v>
                </c:pt>
                <c:pt idx="329">
                  <c:v>0.17387695444631299</c:v>
                </c:pt>
                <c:pt idx="330">
                  <c:v>0.17387695444631299</c:v>
                </c:pt>
                <c:pt idx="331">
                  <c:v>0.17387695444631299</c:v>
                </c:pt>
                <c:pt idx="332">
                  <c:v>0.17387695444631299</c:v>
                </c:pt>
                <c:pt idx="333">
                  <c:v>0.17387695444631299</c:v>
                </c:pt>
                <c:pt idx="334">
                  <c:v>0.17387695444631299</c:v>
                </c:pt>
                <c:pt idx="335">
                  <c:v>0.17387695444631299</c:v>
                </c:pt>
                <c:pt idx="336">
                  <c:v>0.17387695444631299</c:v>
                </c:pt>
                <c:pt idx="337">
                  <c:v>0.17387695444631299</c:v>
                </c:pt>
                <c:pt idx="338">
                  <c:v>0.17387695444631299</c:v>
                </c:pt>
                <c:pt idx="339">
                  <c:v>0.17387695444631299</c:v>
                </c:pt>
                <c:pt idx="340">
                  <c:v>0.17387695444631299</c:v>
                </c:pt>
                <c:pt idx="341">
                  <c:v>0.17387695444631299</c:v>
                </c:pt>
                <c:pt idx="342">
                  <c:v>0.17387695444631299</c:v>
                </c:pt>
                <c:pt idx="343">
                  <c:v>0.17387695444631299</c:v>
                </c:pt>
                <c:pt idx="344">
                  <c:v>0.17387695444631299</c:v>
                </c:pt>
                <c:pt idx="345">
                  <c:v>0.17387695444631299</c:v>
                </c:pt>
                <c:pt idx="346">
                  <c:v>0.17387695444631299</c:v>
                </c:pt>
                <c:pt idx="347">
                  <c:v>0.17387695444631299</c:v>
                </c:pt>
                <c:pt idx="348">
                  <c:v>0.17387695444631299</c:v>
                </c:pt>
                <c:pt idx="349">
                  <c:v>0.17387695444631299</c:v>
                </c:pt>
                <c:pt idx="350">
                  <c:v>0.17387695444631299</c:v>
                </c:pt>
                <c:pt idx="351">
                  <c:v>0.17387695444631299</c:v>
                </c:pt>
                <c:pt idx="352">
                  <c:v>0.17387695444631299</c:v>
                </c:pt>
                <c:pt idx="353">
                  <c:v>0.17387695444631299</c:v>
                </c:pt>
                <c:pt idx="354">
                  <c:v>0.17387695444631299</c:v>
                </c:pt>
                <c:pt idx="355">
                  <c:v>0.17387695444631299</c:v>
                </c:pt>
                <c:pt idx="356">
                  <c:v>0.17387695444631299</c:v>
                </c:pt>
                <c:pt idx="357">
                  <c:v>0.17387695444631299</c:v>
                </c:pt>
                <c:pt idx="358">
                  <c:v>0.17387695444631299</c:v>
                </c:pt>
                <c:pt idx="359">
                  <c:v>0.17387695444631299</c:v>
                </c:pt>
                <c:pt idx="360">
                  <c:v>0.17387695444631299</c:v>
                </c:pt>
                <c:pt idx="361">
                  <c:v>0.17387695444631299</c:v>
                </c:pt>
                <c:pt idx="362">
                  <c:v>0.17387695444631299</c:v>
                </c:pt>
                <c:pt idx="363">
                  <c:v>0.17387695444631299</c:v>
                </c:pt>
                <c:pt idx="364">
                  <c:v>0.17387695444631299</c:v>
                </c:pt>
                <c:pt idx="365">
                  <c:v>0.17387695444631299</c:v>
                </c:pt>
                <c:pt idx="366">
                  <c:v>0.17387695444631299</c:v>
                </c:pt>
                <c:pt idx="367">
                  <c:v>0.17387695444631299</c:v>
                </c:pt>
                <c:pt idx="368">
                  <c:v>0.17387695444631299</c:v>
                </c:pt>
                <c:pt idx="369">
                  <c:v>0.17387695444631299</c:v>
                </c:pt>
                <c:pt idx="370">
                  <c:v>0.17387695444631299</c:v>
                </c:pt>
                <c:pt idx="371">
                  <c:v>0.17387695444631299</c:v>
                </c:pt>
                <c:pt idx="372">
                  <c:v>0.17387695444631299</c:v>
                </c:pt>
                <c:pt idx="373">
                  <c:v>0.17387695444631299</c:v>
                </c:pt>
                <c:pt idx="374">
                  <c:v>0.17387695444631299</c:v>
                </c:pt>
                <c:pt idx="375">
                  <c:v>0.17387695444631299</c:v>
                </c:pt>
                <c:pt idx="376">
                  <c:v>0.17387695444631299</c:v>
                </c:pt>
                <c:pt idx="377">
                  <c:v>0.17387695444631299</c:v>
                </c:pt>
                <c:pt idx="378">
                  <c:v>0.17387695444631299</c:v>
                </c:pt>
                <c:pt idx="379">
                  <c:v>0.17387695444631299</c:v>
                </c:pt>
                <c:pt idx="380">
                  <c:v>0.17387695444631299</c:v>
                </c:pt>
                <c:pt idx="381">
                  <c:v>0.17387695444631299</c:v>
                </c:pt>
                <c:pt idx="382">
                  <c:v>0.17387695444631299</c:v>
                </c:pt>
                <c:pt idx="383">
                  <c:v>0.17387695444631299</c:v>
                </c:pt>
                <c:pt idx="384">
                  <c:v>0.17387695444631299</c:v>
                </c:pt>
                <c:pt idx="385">
                  <c:v>0.17387695444631299</c:v>
                </c:pt>
                <c:pt idx="386">
                  <c:v>0.17387695444631299</c:v>
                </c:pt>
                <c:pt idx="387">
                  <c:v>0.17387695444631299</c:v>
                </c:pt>
                <c:pt idx="388">
                  <c:v>0.17387695444631299</c:v>
                </c:pt>
                <c:pt idx="389">
                  <c:v>0.17387695444631299</c:v>
                </c:pt>
                <c:pt idx="390">
                  <c:v>0.17387695444631299</c:v>
                </c:pt>
                <c:pt idx="391">
                  <c:v>0.17387695444631299</c:v>
                </c:pt>
                <c:pt idx="392">
                  <c:v>0.17387695444631299</c:v>
                </c:pt>
                <c:pt idx="393">
                  <c:v>0.17387695444631299</c:v>
                </c:pt>
                <c:pt idx="394">
                  <c:v>0.17387695444631299</c:v>
                </c:pt>
                <c:pt idx="395">
                  <c:v>0.17387695444631299</c:v>
                </c:pt>
                <c:pt idx="396">
                  <c:v>0.17387695444631299</c:v>
                </c:pt>
                <c:pt idx="397">
                  <c:v>0.17387695444631299</c:v>
                </c:pt>
                <c:pt idx="398">
                  <c:v>0.17387695444631299</c:v>
                </c:pt>
                <c:pt idx="399">
                  <c:v>0.17387695444631299</c:v>
                </c:pt>
                <c:pt idx="400">
                  <c:v>0.17387695444631299</c:v>
                </c:pt>
                <c:pt idx="401">
                  <c:v>0.17387695444631299</c:v>
                </c:pt>
                <c:pt idx="402">
                  <c:v>0.17387695444631299</c:v>
                </c:pt>
                <c:pt idx="403">
                  <c:v>0.17387695444631299</c:v>
                </c:pt>
                <c:pt idx="404">
                  <c:v>0.17387695444631299</c:v>
                </c:pt>
                <c:pt idx="405">
                  <c:v>0.17387695444631299</c:v>
                </c:pt>
                <c:pt idx="406">
                  <c:v>0.17387695444631299</c:v>
                </c:pt>
                <c:pt idx="407">
                  <c:v>0.17387695444631299</c:v>
                </c:pt>
                <c:pt idx="408">
                  <c:v>0.17387695444631299</c:v>
                </c:pt>
                <c:pt idx="409">
                  <c:v>0.17387695444631299</c:v>
                </c:pt>
                <c:pt idx="410">
                  <c:v>0.17387695444631299</c:v>
                </c:pt>
                <c:pt idx="411">
                  <c:v>0.17387695444631299</c:v>
                </c:pt>
                <c:pt idx="412">
                  <c:v>0.17387695444631299</c:v>
                </c:pt>
                <c:pt idx="413">
                  <c:v>0.17387695444631299</c:v>
                </c:pt>
                <c:pt idx="414">
                  <c:v>0.17387695444631299</c:v>
                </c:pt>
                <c:pt idx="415">
                  <c:v>0.17387695444631299</c:v>
                </c:pt>
                <c:pt idx="416">
                  <c:v>0.17387695444631299</c:v>
                </c:pt>
                <c:pt idx="417">
                  <c:v>0.17387695444631299</c:v>
                </c:pt>
                <c:pt idx="418">
                  <c:v>0.17387695444631299</c:v>
                </c:pt>
                <c:pt idx="419">
                  <c:v>0.17387695444631299</c:v>
                </c:pt>
                <c:pt idx="420">
                  <c:v>0.17387695444631299</c:v>
                </c:pt>
                <c:pt idx="421">
                  <c:v>0.17387695444631299</c:v>
                </c:pt>
                <c:pt idx="422">
                  <c:v>0.17387695444631299</c:v>
                </c:pt>
                <c:pt idx="423">
                  <c:v>0.17387695444631299</c:v>
                </c:pt>
                <c:pt idx="424">
                  <c:v>0.17387695444631299</c:v>
                </c:pt>
                <c:pt idx="425">
                  <c:v>0.17387695444631299</c:v>
                </c:pt>
                <c:pt idx="426">
                  <c:v>0.17387695444631299</c:v>
                </c:pt>
                <c:pt idx="427">
                  <c:v>0.17387695444631299</c:v>
                </c:pt>
                <c:pt idx="428">
                  <c:v>0.17387695444631299</c:v>
                </c:pt>
                <c:pt idx="429">
                  <c:v>0.17387695444631299</c:v>
                </c:pt>
                <c:pt idx="430">
                  <c:v>0.17387695444631299</c:v>
                </c:pt>
                <c:pt idx="431">
                  <c:v>0.17387695444631299</c:v>
                </c:pt>
                <c:pt idx="432">
                  <c:v>0.17387695444631299</c:v>
                </c:pt>
                <c:pt idx="433">
                  <c:v>0.17387695444631299</c:v>
                </c:pt>
                <c:pt idx="434">
                  <c:v>0.17387695444631299</c:v>
                </c:pt>
                <c:pt idx="435">
                  <c:v>0.17387695444631299</c:v>
                </c:pt>
                <c:pt idx="436">
                  <c:v>0.17387695444631299</c:v>
                </c:pt>
                <c:pt idx="437">
                  <c:v>0.17387695444631299</c:v>
                </c:pt>
                <c:pt idx="438">
                  <c:v>0.17387695444631299</c:v>
                </c:pt>
                <c:pt idx="439">
                  <c:v>0.17387695444631299</c:v>
                </c:pt>
                <c:pt idx="440">
                  <c:v>0.17387695444631299</c:v>
                </c:pt>
                <c:pt idx="441">
                  <c:v>0.17387695444631299</c:v>
                </c:pt>
                <c:pt idx="442">
                  <c:v>0.17387695444631299</c:v>
                </c:pt>
                <c:pt idx="443">
                  <c:v>0.17387695444631299</c:v>
                </c:pt>
                <c:pt idx="444">
                  <c:v>0.17387695444631299</c:v>
                </c:pt>
                <c:pt idx="445">
                  <c:v>0.17387695444631299</c:v>
                </c:pt>
                <c:pt idx="446">
                  <c:v>0.17387695444631299</c:v>
                </c:pt>
                <c:pt idx="447">
                  <c:v>0.17387695444631299</c:v>
                </c:pt>
                <c:pt idx="448">
                  <c:v>0.17387695444631299</c:v>
                </c:pt>
                <c:pt idx="449">
                  <c:v>0.17387695444631299</c:v>
                </c:pt>
                <c:pt idx="450">
                  <c:v>0.17387695444631299</c:v>
                </c:pt>
                <c:pt idx="451">
                  <c:v>0.17387695444631299</c:v>
                </c:pt>
                <c:pt idx="452">
                  <c:v>0.17387695444631299</c:v>
                </c:pt>
                <c:pt idx="453">
                  <c:v>0.17387695444631299</c:v>
                </c:pt>
                <c:pt idx="454">
                  <c:v>0.17387695444631299</c:v>
                </c:pt>
                <c:pt idx="455">
                  <c:v>0.17387695444631299</c:v>
                </c:pt>
                <c:pt idx="456">
                  <c:v>0.17387695444631299</c:v>
                </c:pt>
                <c:pt idx="457">
                  <c:v>0.17387695444631299</c:v>
                </c:pt>
                <c:pt idx="458">
                  <c:v>0.17387695444631299</c:v>
                </c:pt>
                <c:pt idx="459">
                  <c:v>0.17387695444631299</c:v>
                </c:pt>
                <c:pt idx="460">
                  <c:v>0.17387695444631299</c:v>
                </c:pt>
                <c:pt idx="461">
                  <c:v>0.17387695444631299</c:v>
                </c:pt>
                <c:pt idx="462">
                  <c:v>0.17387695444631299</c:v>
                </c:pt>
                <c:pt idx="463">
                  <c:v>0.17387695444631299</c:v>
                </c:pt>
                <c:pt idx="464">
                  <c:v>0.17387695444631299</c:v>
                </c:pt>
                <c:pt idx="465">
                  <c:v>0.17387695444631299</c:v>
                </c:pt>
                <c:pt idx="466">
                  <c:v>0.17387695444631299</c:v>
                </c:pt>
                <c:pt idx="467">
                  <c:v>0.17387695444631299</c:v>
                </c:pt>
                <c:pt idx="468">
                  <c:v>0.17387695444631299</c:v>
                </c:pt>
                <c:pt idx="469">
                  <c:v>0.17387695444631299</c:v>
                </c:pt>
                <c:pt idx="470">
                  <c:v>0.17387695444631299</c:v>
                </c:pt>
                <c:pt idx="471">
                  <c:v>0.17387695444631299</c:v>
                </c:pt>
                <c:pt idx="472">
                  <c:v>0.17387695444631299</c:v>
                </c:pt>
                <c:pt idx="473">
                  <c:v>0.17387695444631299</c:v>
                </c:pt>
                <c:pt idx="474">
                  <c:v>0.17387695444631299</c:v>
                </c:pt>
                <c:pt idx="475">
                  <c:v>0.17387695444631299</c:v>
                </c:pt>
                <c:pt idx="476">
                  <c:v>0.17387695444631299</c:v>
                </c:pt>
                <c:pt idx="477">
                  <c:v>0.17387695444631299</c:v>
                </c:pt>
                <c:pt idx="478">
                  <c:v>0.17387695444631299</c:v>
                </c:pt>
                <c:pt idx="479">
                  <c:v>0.17387695444631299</c:v>
                </c:pt>
                <c:pt idx="480">
                  <c:v>0.17387695444631299</c:v>
                </c:pt>
                <c:pt idx="481">
                  <c:v>0.17387695444631299</c:v>
                </c:pt>
                <c:pt idx="482">
                  <c:v>0.17387695444631299</c:v>
                </c:pt>
                <c:pt idx="483">
                  <c:v>0.17387695444631299</c:v>
                </c:pt>
                <c:pt idx="484">
                  <c:v>0.17387695444631299</c:v>
                </c:pt>
                <c:pt idx="485">
                  <c:v>0.17387695444631299</c:v>
                </c:pt>
                <c:pt idx="486">
                  <c:v>0.17387695444631299</c:v>
                </c:pt>
                <c:pt idx="487">
                  <c:v>0.17387695444631299</c:v>
                </c:pt>
                <c:pt idx="488">
                  <c:v>0.17387695444631299</c:v>
                </c:pt>
                <c:pt idx="489">
                  <c:v>0.17387695444631299</c:v>
                </c:pt>
                <c:pt idx="490">
                  <c:v>0.17387695444631299</c:v>
                </c:pt>
                <c:pt idx="491">
                  <c:v>0.17387695444631299</c:v>
                </c:pt>
                <c:pt idx="492">
                  <c:v>0.17387695444631299</c:v>
                </c:pt>
                <c:pt idx="493">
                  <c:v>0.17387695444631299</c:v>
                </c:pt>
                <c:pt idx="494">
                  <c:v>0.17387695444631299</c:v>
                </c:pt>
                <c:pt idx="495">
                  <c:v>0.17387695444631299</c:v>
                </c:pt>
                <c:pt idx="496">
                  <c:v>0.17387695444631299</c:v>
                </c:pt>
                <c:pt idx="497">
                  <c:v>0.17387695444631299</c:v>
                </c:pt>
                <c:pt idx="498">
                  <c:v>0.17387695444631299</c:v>
                </c:pt>
                <c:pt idx="499">
                  <c:v>0.17387695444631299</c:v>
                </c:pt>
                <c:pt idx="500">
                  <c:v>0.17387695444631299</c:v>
                </c:pt>
                <c:pt idx="501">
                  <c:v>0.17387695444631299</c:v>
                </c:pt>
                <c:pt idx="502">
                  <c:v>0.17387695444631299</c:v>
                </c:pt>
                <c:pt idx="503">
                  <c:v>0.17387695444631299</c:v>
                </c:pt>
                <c:pt idx="504">
                  <c:v>0.17387695444631299</c:v>
                </c:pt>
                <c:pt idx="505">
                  <c:v>0.17387695444631299</c:v>
                </c:pt>
                <c:pt idx="506">
                  <c:v>0.17387695444631299</c:v>
                </c:pt>
                <c:pt idx="507">
                  <c:v>0.17387695444631299</c:v>
                </c:pt>
                <c:pt idx="508">
                  <c:v>0.17387695444631299</c:v>
                </c:pt>
                <c:pt idx="509">
                  <c:v>0.17387695444631299</c:v>
                </c:pt>
                <c:pt idx="510">
                  <c:v>0.17387695444631299</c:v>
                </c:pt>
                <c:pt idx="511">
                  <c:v>0.17387695444631299</c:v>
                </c:pt>
                <c:pt idx="512">
                  <c:v>0.17387695444631299</c:v>
                </c:pt>
                <c:pt idx="513">
                  <c:v>0.17387695444631299</c:v>
                </c:pt>
                <c:pt idx="514">
                  <c:v>0.17387695444631299</c:v>
                </c:pt>
                <c:pt idx="515">
                  <c:v>0.17387695444631299</c:v>
                </c:pt>
                <c:pt idx="516">
                  <c:v>0.17387695444631299</c:v>
                </c:pt>
                <c:pt idx="517">
                  <c:v>0.17387695444631299</c:v>
                </c:pt>
                <c:pt idx="518">
                  <c:v>0.17387695444631299</c:v>
                </c:pt>
                <c:pt idx="519">
                  <c:v>0.17387695444631299</c:v>
                </c:pt>
                <c:pt idx="520">
                  <c:v>0.17387695444631299</c:v>
                </c:pt>
                <c:pt idx="521">
                  <c:v>0.17387695444631299</c:v>
                </c:pt>
                <c:pt idx="522">
                  <c:v>0.17387695444631299</c:v>
                </c:pt>
                <c:pt idx="523">
                  <c:v>0.17387695444631299</c:v>
                </c:pt>
                <c:pt idx="524">
                  <c:v>0.17387695444631299</c:v>
                </c:pt>
                <c:pt idx="525">
                  <c:v>0.17387695444631299</c:v>
                </c:pt>
                <c:pt idx="526">
                  <c:v>0.17387695444631299</c:v>
                </c:pt>
                <c:pt idx="527">
                  <c:v>0.17387695444631299</c:v>
                </c:pt>
                <c:pt idx="528">
                  <c:v>0.17387695444631299</c:v>
                </c:pt>
                <c:pt idx="529">
                  <c:v>0.17387695444631299</c:v>
                </c:pt>
                <c:pt idx="530">
                  <c:v>0.17387695444631299</c:v>
                </c:pt>
                <c:pt idx="531">
                  <c:v>0.17387695444631299</c:v>
                </c:pt>
                <c:pt idx="532">
                  <c:v>0.17387695444631299</c:v>
                </c:pt>
                <c:pt idx="533">
                  <c:v>0.17387695444631299</c:v>
                </c:pt>
                <c:pt idx="534">
                  <c:v>0.17387695444631299</c:v>
                </c:pt>
                <c:pt idx="535">
                  <c:v>0.17387695444631299</c:v>
                </c:pt>
                <c:pt idx="536">
                  <c:v>0.17387695444631299</c:v>
                </c:pt>
                <c:pt idx="537">
                  <c:v>0.17387695444631299</c:v>
                </c:pt>
                <c:pt idx="538">
                  <c:v>0.17387695444631299</c:v>
                </c:pt>
                <c:pt idx="539">
                  <c:v>0.17387695444631299</c:v>
                </c:pt>
                <c:pt idx="540">
                  <c:v>0.17387695444631299</c:v>
                </c:pt>
                <c:pt idx="541">
                  <c:v>0.17387695444631299</c:v>
                </c:pt>
                <c:pt idx="542">
                  <c:v>0.17387695444631299</c:v>
                </c:pt>
                <c:pt idx="543">
                  <c:v>0.17387695444631299</c:v>
                </c:pt>
                <c:pt idx="544">
                  <c:v>0.17387695444631299</c:v>
                </c:pt>
                <c:pt idx="545">
                  <c:v>0.17387695444631299</c:v>
                </c:pt>
                <c:pt idx="546">
                  <c:v>0.17387695444631299</c:v>
                </c:pt>
                <c:pt idx="547">
                  <c:v>0.17387695444631299</c:v>
                </c:pt>
                <c:pt idx="548">
                  <c:v>0.17387695444631299</c:v>
                </c:pt>
                <c:pt idx="549">
                  <c:v>0.17387695444631299</c:v>
                </c:pt>
                <c:pt idx="550">
                  <c:v>0.17387695444631299</c:v>
                </c:pt>
                <c:pt idx="551">
                  <c:v>0.17387695444631299</c:v>
                </c:pt>
                <c:pt idx="552">
                  <c:v>0.17387695444631299</c:v>
                </c:pt>
                <c:pt idx="553">
                  <c:v>0.17387695444631299</c:v>
                </c:pt>
                <c:pt idx="554">
                  <c:v>0.17387695444631299</c:v>
                </c:pt>
                <c:pt idx="555">
                  <c:v>0.17387695444631299</c:v>
                </c:pt>
                <c:pt idx="556">
                  <c:v>0.17387695444631299</c:v>
                </c:pt>
                <c:pt idx="557">
                  <c:v>0.17387695444631299</c:v>
                </c:pt>
                <c:pt idx="558">
                  <c:v>0.17387695444631299</c:v>
                </c:pt>
                <c:pt idx="559">
                  <c:v>0.17387695444631299</c:v>
                </c:pt>
                <c:pt idx="560">
                  <c:v>0.17387695444631299</c:v>
                </c:pt>
                <c:pt idx="561">
                  <c:v>0.17387695444631299</c:v>
                </c:pt>
                <c:pt idx="562">
                  <c:v>0.17387695444631299</c:v>
                </c:pt>
                <c:pt idx="563">
                  <c:v>0.17387695444631299</c:v>
                </c:pt>
                <c:pt idx="564">
                  <c:v>0.17387695444631299</c:v>
                </c:pt>
                <c:pt idx="565">
                  <c:v>0.17387695444631299</c:v>
                </c:pt>
                <c:pt idx="566">
                  <c:v>0.17387695444631299</c:v>
                </c:pt>
                <c:pt idx="567">
                  <c:v>0.17387695444631299</c:v>
                </c:pt>
                <c:pt idx="568">
                  <c:v>0.17387695444631299</c:v>
                </c:pt>
                <c:pt idx="569">
                  <c:v>0.17387695444631299</c:v>
                </c:pt>
                <c:pt idx="570">
                  <c:v>0.17387695444631299</c:v>
                </c:pt>
                <c:pt idx="571">
                  <c:v>0.17387695444631299</c:v>
                </c:pt>
                <c:pt idx="572">
                  <c:v>0.17387695444631299</c:v>
                </c:pt>
                <c:pt idx="573">
                  <c:v>0.17387695444631299</c:v>
                </c:pt>
                <c:pt idx="574">
                  <c:v>0.17387695444631299</c:v>
                </c:pt>
                <c:pt idx="575">
                  <c:v>0.17387695444631299</c:v>
                </c:pt>
                <c:pt idx="576">
                  <c:v>0.17387695444631299</c:v>
                </c:pt>
                <c:pt idx="577">
                  <c:v>0.17387695444631299</c:v>
                </c:pt>
                <c:pt idx="578">
                  <c:v>0.17387695444631299</c:v>
                </c:pt>
                <c:pt idx="579">
                  <c:v>0.17387695444631299</c:v>
                </c:pt>
                <c:pt idx="580">
                  <c:v>0.17387695444631299</c:v>
                </c:pt>
                <c:pt idx="581">
                  <c:v>0.17387695444631299</c:v>
                </c:pt>
                <c:pt idx="582">
                  <c:v>0.17387695444631299</c:v>
                </c:pt>
                <c:pt idx="583">
                  <c:v>0.17387695444631299</c:v>
                </c:pt>
                <c:pt idx="584">
                  <c:v>0.17387695444631299</c:v>
                </c:pt>
                <c:pt idx="585">
                  <c:v>0.17387695444631299</c:v>
                </c:pt>
                <c:pt idx="586">
                  <c:v>0.17387695444631299</c:v>
                </c:pt>
                <c:pt idx="587">
                  <c:v>0.17387695444631299</c:v>
                </c:pt>
                <c:pt idx="588">
                  <c:v>0.17387695444631299</c:v>
                </c:pt>
                <c:pt idx="589">
                  <c:v>0.17387695444631299</c:v>
                </c:pt>
                <c:pt idx="590">
                  <c:v>0.17387695444631299</c:v>
                </c:pt>
                <c:pt idx="591">
                  <c:v>0.17387695444631299</c:v>
                </c:pt>
                <c:pt idx="592">
                  <c:v>0.17387695444631299</c:v>
                </c:pt>
                <c:pt idx="593">
                  <c:v>0.17387695444631299</c:v>
                </c:pt>
                <c:pt idx="594">
                  <c:v>0.17387695444631299</c:v>
                </c:pt>
                <c:pt idx="595">
                  <c:v>0.17387695444631299</c:v>
                </c:pt>
                <c:pt idx="596">
                  <c:v>0.17387695444631299</c:v>
                </c:pt>
                <c:pt idx="597">
                  <c:v>0.17387695444631299</c:v>
                </c:pt>
                <c:pt idx="598">
                  <c:v>0.17387695444631299</c:v>
                </c:pt>
                <c:pt idx="599">
                  <c:v>0.17387695444631299</c:v>
                </c:pt>
                <c:pt idx="600">
                  <c:v>0.17387695444631299</c:v>
                </c:pt>
                <c:pt idx="601">
                  <c:v>0.17387695444631299</c:v>
                </c:pt>
                <c:pt idx="602">
                  <c:v>0.17387695444631299</c:v>
                </c:pt>
                <c:pt idx="603">
                  <c:v>0.17387695444631299</c:v>
                </c:pt>
                <c:pt idx="604">
                  <c:v>0.17387695444631299</c:v>
                </c:pt>
                <c:pt idx="605">
                  <c:v>0.17387695444631299</c:v>
                </c:pt>
                <c:pt idx="606">
                  <c:v>0.17387695444631299</c:v>
                </c:pt>
                <c:pt idx="607">
                  <c:v>0.17387695444631299</c:v>
                </c:pt>
                <c:pt idx="608">
                  <c:v>0.17387695444631299</c:v>
                </c:pt>
                <c:pt idx="609">
                  <c:v>0.17387695444631299</c:v>
                </c:pt>
                <c:pt idx="610">
                  <c:v>0.17387695444631299</c:v>
                </c:pt>
                <c:pt idx="611">
                  <c:v>0.17387695444631299</c:v>
                </c:pt>
                <c:pt idx="612">
                  <c:v>0.17387695444631299</c:v>
                </c:pt>
                <c:pt idx="613">
                  <c:v>0.17387695444631299</c:v>
                </c:pt>
                <c:pt idx="614">
                  <c:v>0.17387695444631299</c:v>
                </c:pt>
                <c:pt idx="615">
                  <c:v>0.17387695444631299</c:v>
                </c:pt>
                <c:pt idx="616">
                  <c:v>0.17387695444631299</c:v>
                </c:pt>
                <c:pt idx="617">
                  <c:v>0.17387695444631299</c:v>
                </c:pt>
                <c:pt idx="618">
                  <c:v>0.17387695444631299</c:v>
                </c:pt>
                <c:pt idx="619">
                  <c:v>0.17387695444631299</c:v>
                </c:pt>
                <c:pt idx="620">
                  <c:v>0.17387695444631299</c:v>
                </c:pt>
                <c:pt idx="621">
                  <c:v>0.17387695444631299</c:v>
                </c:pt>
                <c:pt idx="622">
                  <c:v>0.17387695444631299</c:v>
                </c:pt>
                <c:pt idx="623">
                  <c:v>0.17387695444631299</c:v>
                </c:pt>
                <c:pt idx="624">
                  <c:v>0.17387695444631299</c:v>
                </c:pt>
                <c:pt idx="625">
                  <c:v>0.17387695444631299</c:v>
                </c:pt>
                <c:pt idx="626">
                  <c:v>0.17387695444631299</c:v>
                </c:pt>
                <c:pt idx="627">
                  <c:v>0.17387695444631299</c:v>
                </c:pt>
                <c:pt idx="628">
                  <c:v>0.17387695444631299</c:v>
                </c:pt>
                <c:pt idx="629">
                  <c:v>0.17387695444631299</c:v>
                </c:pt>
                <c:pt idx="630">
                  <c:v>0.17387695444631299</c:v>
                </c:pt>
                <c:pt idx="631">
                  <c:v>0.17387695444631299</c:v>
                </c:pt>
                <c:pt idx="632">
                  <c:v>0.17387695444631299</c:v>
                </c:pt>
                <c:pt idx="633">
                  <c:v>0.17387695444631299</c:v>
                </c:pt>
                <c:pt idx="634">
                  <c:v>0.17387695444631299</c:v>
                </c:pt>
                <c:pt idx="635">
                  <c:v>0.17387695444631299</c:v>
                </c:pt>
                <c:pt idx="636">
                  <c:v>0.17387695444631299</c:v>
                </c:pt>
                <c:pt idx="637">
                  <c:v>0.17387695444631299</c:v>
                </c:pt>
                <c:pt idx="638">
                  <c:v>0.17387695444631299</c:v>
                </c:pt>
                <c:pt idx="639">
                  <c:v>0.17387695444631299</c:v>
                </c:pt>
                <c:pt idx="640">
                  <c:v>0.17387695444631299</c:v>
                </c:pt>
                <c:pt idx="641">
                  <c:v>0.17387695444631299</c:v>
                </c:pt>
                <c:pt idx="642">
                  <c:v>0.17387695444631299</c:v>
                </c:pt>
                <c:pt idx="643">
                  <c:v>0.17387695444631299</c:v>
                </c:pt>
                <c:pt idx="644">
                  <c:v>0.17387695444631299</c:v>
                </c:pt>
                <c:pt idx="645">
                  <c:v>0.17387695444631299</c:v>
                </c:pt>
                <c:pt idx="646">
                  <c:v>0.17387695444631299</c:v>
                </c:pt>
                <c:pt idx="647">
                  <c:v>0.17387695444631299</c:v>
                </c:pt>
                <c:pt idx="648">
                  <c:v>0.17387695444631299</c:v>
                </c:pt>
                <c:pt idx="649">
                  <c:v>0.17387695444631299</c:v>
                </c:pt>
                <c:pt idx="650">
                  <c:v>0.17387695444631299</c:v>
                </c:pt>
                <c:pt idx="651">
                  <c:v>0.17387695444631299</c:v>
                </c:pt>
                <c:pt idx="652">
                  <c:v>0.17387695444631299</c:v>
                </c:pt>
                <c:pt idx="653">
                  <c:v>1.0449220816553801E-2</c:v>
                </c:pt>
                <c:pt idx="654">
                  <c:v>1.0449220816553801E-2</c:v>
                </c:pt>
                <c:pt idx="655">
                  <c:v>1.0449220816553801E-2</c:v>
                </c:pt>
                <c:pt idx="656">
                  <c:v>-1.9238279067394601E-2</c:v>
                </c:pt>
                <c:pt idx="657">
                  <c:v>-1.9238279067394601E-2</c:v>
                </c:pt>
                <c:pt idx="658">
                  <c:v>1.13769548279378E-2</c:v>
                </c:pt>
                <c:pt idx="659">
                  <c:v>1.13769548279378E-2</c:v>
                </c:pt>
                <c:pt idx="660">
                  <c:v>1.13769548279378E-2</c:v>
                </c:pt>
                <c:pt idx="661">
                  <c:v>1.13769548279378E-2</c:v>
                </c:pt>
                <c:pt idx="662">
                  <c:v>-0.130908201278543</c:v>
                </c:pt>
                <c:pt idx="663">
                  <c:v>-0.130908201278543</c:v>
                </c:pt>
                <c:pt idx="664">
                  <c:v>-0.130908201278543</c:v>
                </c:pt>
                <c:pt idx="665">
                  <c:v>-8.5693357524178199E-2</c:v>
                </c:pt>
                <c:pt idx="666">
                  <c:v>-8.5693357524178199E-2</c:v>
                </c:pt>
                <c:pt idx="667">
                  <c:v>-8.5693357524178199E-2</c:v>
                </c:pt>
                <c:pt idx="668">
                  <c:v>-3.4033202104183098E-2</c:v>
                </c:pt>
                <c:pt idx="669">
                  <c:v>-2.2753904552700901E-2</c:v>
                </c:pt>
                <c:pt idx="670">
                  <c:v>-2.2753904552700901E-2</c:v>
                </c:pt>
                <c:pt idx="671">
                  <c:v>-2.2753904552700901E-2</c:v>
                </c:pt>
                <c:pt idx="672">
                  <c:v>-0.114550779047021</c:v>
                </c:pt>
                <c:pt idx="673">
                  <c:v>-0.114550779047021</c:v>
                </c:pt>
                <c:pt idx="674">
                  <c:v>-7.9980466851338805E-2</c:v>
                </c:pt>
                <c:pt idx="675">
                  <c:v>-7.9980466851338805E-2</c:v>
                </c:pt>
                <c:pt idx="676">
                  <c:v>-7.9980466851338805E-2</c:v>
                </c:pt>
                <c:pt idx="677">
                  <c:v>7.9101579494817997E-3</c:v>
                </c:pt>
                <c:pt idx="678">
                  <c:v>7.9101579494817997E-3</c:v>
                </c:pt>
                <c:pt idx="679">
                  <c:v>7.9101579494817997E-3</c:v>
                </c:pt>
                <c:pt idx="680">
                  <c:v>-1.9482419987070801E-2</c:v>
                </c:pt>
                <c:pt idx="681">
                  <c:v>-1.9482419987070801E-2</c:v>
                </c:pt>
                <c:pt idx="682">
                  <c:v>-1.9482419987070801E-2</c:v>
                </c:pt>
                <c:pt idx="683">
                  <c:v>-1.9482419987070801E-2</c:v>
                </c:pt>
                <c:pt idx="684">
                  <c:v>-5.0781248188286499E-2</c:v>
                </c:pt>
                <c:pt idx="685">
                  <c:v>-5.0781248188286499E-2</c:v>
                </c:pt>
                <c:pt idx="686">
                  <c:v>-5.0781248188286499E-2</c:v>
                </c:pt>
                <c:pt idx="687">
                  <c:v>1.6796876803709799E-2</c:v>
                </c:pt>
                <c:pt idx="688">
                  <c:v>1.6796876803709799E-2</c:v>
                </c:pt>
                <c:pt idx="689">
                  <c:v>2.3486329971092301E-2</c:v>
                </c:pt>
                <c:pt idx="690">
                  <c:v>2.3486329971092301E-2</c:v>
                </c:pt>
                <c:pt idx="691">
                  <c:v>3.0566408026061202E-2</c:v>
                </c:pt>
                <c:pt idx="692">
                  <c:v>3.0566408026061202E-2</c:v>
                </c:pt>
                <c:pt idx="693">
                  <c:v>-0.13623046716020301</c:v>
                </c:pt>
                <c:pt idx="694">
                  <c:v>-0.13623046716020301</c:v>
                </c:pt>
                <c:pt idx="695">
                  <c:v>-0.13623046716020301</c:v>
                </c:pt>
                <c:pt idx="696">
                  <c:v>-0.13623046716020301</c:v>
                </c:pt>
                <c:pt idx="697">
                  <c:v>-2.42675765894091E-2</c:v>
                </c:pt>
                <c:pt idx="698">
                  <c:v>-2.42675765894091E-2</c:v>
                </c:pt>
                <c:pt idx="699">
                  <c:v>-2.42675765894091E-2</c:v>
                </c:pt>
                <c:pt idx="700">
                  <c:v>1.49902356197344E-2</c:v>
                </c:pt>
                <c:pt idx="701">
                  <c:v>1.49902356197344E-2</c:v>
                </c:pt>
                <c:pt idx="702">
                  <c:v>1.49902356197344E-2</c:v>
                </c:pt>
                <c:pt idx="703">
                  <c:v>6.60644544468596E-2</c:v>
                </c:pt>
                <c:pt idx="704">
                  <c:v>6.60644544468596E-2</c:v>
                </c:pt>
                <c:pt idx="705">
                  <c:v>6.60644544468596E-2</c:v>
                </c:pt>
                <c:pt idx="706">
                  <c:v>8.7890793474798502E-4</c:v>
                </c:pt>
                <c:pt idx="707">
                  <c:v>8.7890793474798502E-4</c:v>
                </c:pt>
                <c:pt idx="708">
                  <c:v>8.7890793474798502E-4</c:v>
                </c:pt>
                <c:pt idx="709">
                  <c:v>-2.5781247222766899E-2</c:v>
                </c:pt>
                <c:pt idx="710">
                  <c:v>-2.5781247222766899E-2</c:v>
                </c:pt>
                <c:pt idx="711">
                  <c:v>-1.67480450654693E-2</c:v>
                </c:pt>
                <c:pt idx="712">
                  <c:v>-1.67480450654693E-2</c:v>
                </c:pt>
                <c:pt idx="713">
                  <c:v>1.41601579098278E-2</c:v>
                </c:pt>
                <c:pt idx="714">
                  <c:v>1.41601579098278E-2</c:v>
                </c:pt>
                <c:pt idx="715">
                  <c:v>1.41601579098278E-2</c:v>
                </c:pt>
                <c:pt idx="716">
                  <c:v>6.3769533708182197E-2</c:v>
                </c:pt>
                <c:pt idx="717">
                  <c:v>6.3769533708182197E-2</c:v>
                </c:pt>
                <c:pt idx="718">
                  <c:v>2.17285174285279E-2</c:v>
                </c:pt>
                <c:pt idx="719">
                  <c:v>2.17285174285279E-2</c:v>
                </c:pt>
                <c:pt idx="720">
                  <c:v>2.17285174285279E-2</c:v>
                </c:pt>
                <c:pt idx="721">
                  <c:v>2.17285174285279E-2</c:v>
                </c:pt>
                <c:pt idx="722">
                  <c:v>-7.8076170340864295E-2</c:v>
                </c:pt>
                <c:pt idx="723">
                  <c:v>-7.8076170340864295E-2</c:v>
                </c:pt>
                <c:pt idx="724">
                  <c:v>-7.8076170340864295E-2</c:v>
                </c:pt>
                <c:pt idx="725">
                  <c:v>2.23632831630311E-2</c:v>
                </c:pt>
                <c:pt idx="726">
                  <c:v>2.23632831630311E-2</c:v>
                </c:pt>
                <c:pt idx="727">
                  <c:v>4.5361329512161298E-2</c:v>
                </c:pt>
                <c:pt idx="728">
                  <c:v>4.5361329512161298E-2</c:v>
                </c:pt>
                <c:pt idx="729">
                  <c:v>-2.9541013599555299E-2</c:v>
                </c:pt>
                <c:pt idx="730">
                  <c:v>-2.9541013599555299E-2</c:v>
                </c:pt>
                <c:pt idx="731">
                  <c:v>-2.9541013599555299E-2</c:v>
                </c:pt>
                <c:pt idx="732">
                  <c:v>-2.8173826575766701E-2</c:v>
                </c:pt>
                <c:pt idx="733">
                  <c:v>-2.8173826575766701E-2</c:v>
                </c:pt>
                <c:pt idx="734">
                  <c:v>-2.8173826575766701E-2</c:v>
                </c:pt>
                <c:pt idx="735">
                  <c:v>-3.9257810999515599E-2</c:v>
                </c:pt>
                <c:pt idx="736">
                  <c:v>-3.9257810999515599E-2</c:v>
                </c:pt>
                <c:pt idx="737">
                  <c:v>-3.5302733384923998E-2</c:v>
                </c:pt>
                <c:pt idx="738">
                  <c:v>-3.5302733384923998E-2</c:v>
                </c:pt>
                <c:pt idx="739">
                  <c:v>-3.5302733384923998E-2</c:v>
                </c:pt>
                <c:pt idx="740">
                  <c:v>-1.6601543611614001E-3</c:v>
                </c:pt>
                <c:pt idx="741">
                  <c:v>-1.6601543611614001E-3</c:v>
                </c:pt>
                <c:pt idx="742">
                  <c:v>-1.6601543611614001E-3</c:v>
                </c:pt>
                <c:pt idx="743">
                  <c:v>-1.6601543611614001E-3</c:v>
                </c:pt>
                <c:pt idx="744">
                  <c:v>-7.2363279557976001E-2</c:v>
                </c:pt>
                <c:pt idx="745">
                  <c:v>-7.2363279557976001E-2</c:v>
                </c:pt>
                <c:pt idx="746">
                  <c:v>-7.2363279557976001E-2</c:v>
                </c:pt>
                <c:pt idx="747">
                  <c:v>1.7578143715581899E-3</c:v>
                </c:pt>
                <c:pt idx="748">
                  <c:v>1.7578143715581899E-3</c:v>
                </c:pt>
                <c:pt idx="749">
                  <c:v>3.4277345833288501E-2</c:v>
                </c:pt>
                <c:pt idx="750">
                  <c:v>3.4277345833288501E-2</c:v>
                </c:pt>
                <c:pt idx="751">
                  <c:v>3.4277345833288501E-2</c:v>
                </c:pt>
                <c:pt idx="752">
                  <c:v>-1.4697263731250101E-2</c:v>
                </c:pt>
                <c:pt idx="753">
                  <c:v>7.3730470597183698E-2</c:v>
                </c:pt>
                <c:pt idx="754">
                  <c:v>7.3730470597183698E-2</c:v>
                </c:pt>
                <c:pt idx="755">
                  <c:v>7.3730470597183698E-2</c:v>
                </c:pt>
                <c:pt idx="756">
                  <c:v>7.3730470597183698E-2</c:v>
                </c:pt>
                <c:pt idx="757">
                  <c:v>-3.2861326371857999E-2</c:v>
                </c:pt>
                <c:pt idx="758">
                  <c:v>-3.2861326371857999E-2</c:v>
                </c:pt>
                <c:pt idx="759">
                  <c:v>-3.2861326371857999E-2</c:v>
                </c:pt>
                <c:pt idx="760">
                  <c:v>2.0898439734082699E-2</c:v>
                </c:pt>
                <c:pt idx="761">
                  <c:v>2.0898439734082699E-2</c:v>
                </c:pt>
                <c:pt idx="762">
                  <c:v>2.0898439734082699E-2</c:v>
                </c:pt>
                <c:pt idx="763">
                  <c:v>2.0898439734082699E-2</c:v>
                </c:pt>
                <c:pt idx="764">
                  <c:v>-6.7382793431533996E-3</c:v>
                </c:pt>
                <c:pt idx="765">
                  <c:v>-6.7382793431533996E-3</c:v>
                </c:pt>
                <c:pt idx="766">
                  <c:v>-6.7382793431533996E-3</c:v>
                </c:pt>
                <c:pt idx="767">
                  <c:v>-1.27929672635218E-2</c:v>
                </c:pt>
                <c:pt idx="768">
                  <c:v>-1.27929672635218E-2</c:v>
                </c:pt>
                <c:pt idx="769">
                  <c:v>8.1542970374357496E-2</c:v>
                </c:pt>
                <c:pt idx="770">
                  <c:v>8.1542970374357496E-2</c:v>
                </c:pt>
                <c:pt idx="771">
                  <c:v>2.9345704678235E-2</c:v>
                </c:pt>
                <c:pt idx="772">
                  <c:v>2.9345704678235E-2</c:v>
                </c:pt>
                <c:pt idx="773">
                  <c:v>3.0273456031864E-3</c:v>
                </c:pt>
                <c:pt idx="774">
                  <c:v>3.0273456031864E-3</c:v>
                </c:pt>
                <c:pt idx="775">
                  <c:v>3.0273456031864E-3</c:v>
                </c:pt>
                <c:pt idx="776">
                  <c:v>-3.9306639021560799E-2</c:v>
                </c:pt>
                <c:pt idx="777">
                  <c:v>-3.9306639021560799E-2</c:v>
                </c:pt>
                <c:pt idx="778">
                  <c:v>-3.9306639021560799E-2</c:v>
                </c:pt>
                <c:pt idx="779">
                  <c:v>-5.7568358019125299E-2</c:v>
                </c:pt>
                <c:pt idx="780">
                  <c:v>-5.7568358019125299E-2</c:v>
                </c:pt>
                <c:pt idx="781">
                  <c:v>-5.7568358019125299E-2</c:v>
                </c:pt>
                <c:pt idx="782">
                  <c:v>-5.7568358019125299E-2</c:v>
                </c:pt>
                <c:pt idx="783">
                  <c:v>2.7343751760781701E-2</c:v>
                </c:pt>
                <c:pt idx="784">
                  <c:v>2.7343751760781701E-2</c:v>
                </c:pt>
                <c:pt idx="785" formatCode="0.00E+00">
                  <c:v>9.7658306003722801E-5</c:v>
                </c:pt>
                <c:pt idx="786" formatCode="0.00E+00">
                  <c:v>9.7658306003722801E-5</c:v>
                </c:pt>
                <c:pt idx="787" formatCode="0.00E+00">
                  <c:v>9.7658306003722801E-5</c:v>
                </c:pt>
                <c:pt idx="788">
                  <c:v>-9.7216795174972503E-2</c:v>
                </c:pt>
                <c:pt idx="789">
                  <c:v>-9.7216795174972503E-2</c:v>
                </c:pt>
                <c:pt idx="790">
                  <c:v>-3.58398418829892E-2</c:v>
                </c:pt>
                <c:pt idx="791">
                  <c:v>-3.58398418829892E-2</c:v>
                </c:pt>
                <c:pt idx="792">
                  <c:v>-3.58398418829892E-2</c:v>
                </c:pt>
                <c:pt idx="793">
                  <c:v>-4.34570155812252E-3</c:v>
                </c:pt>
                <c:pt idx="794">
                  <c:v>-4.34570155812252E-3</c:v>
                </c:pt>
                <c:pt idx="795">
                  <c:v>-4.34570155812252E-3</c:v>
                </c:pt>
                <c:pt idx="796">
                  <c:v>-4.34570155812252E-3</c:v>
                </c:pt>
                <c:pt idx="797">
                  <c:v>2.2021486447556499E-2</c:v>
                </c:pt>
                <c:pt idx="798">
                  <c:v>2.2021486447556499E-2</c:v>
                </c:pt>
                <c:pt idx="799">
                  <c:v>2.2021486447556499E-2</c:v>
                </c:pt>
                <c:pt idx="800">
                  <c:v>-4.3749997835220697E-2</c:v>
                </c:pt>
                <c:pt idx="801">
                  <c:v>-4.3749997835220697E-2</c:v>
                </c:pt>
                <c:pt idx="802">
                  <c:v>-4.3749997835220697E-2</c:v>
                </c:pt>
                <c:pt idx="803">
                  <c:v>-4.3749997835220697E-2</c:v>
                </c:pt>
                <c:pt idx="804">
                  <c:v>9.96093898538674E-3</c:v>
                </c:pt>
                <c:pt idx="805">
                  <c:v>9.96093898538674E-3</c:v>
                </c:pt>
                <c:pt idx="806">
                  <c:v>-5.9228513640846303E-2</c:v>
                </c:pt>
                <c:pt idx="807">
                  <c:v>-5.9228513640846303E-2</c:v>
                </c:pt>
                <c:pt idx="808">
                  <c:v>-2.0996074745198699E-3</c:v>
                </c:pt>
                <c:pt idx="809">
                  <c:v>-2.0996074745198699E-3</c:v>
                </c:pt>
                <c:pt idx="810">
                  <c:v>-2.0996074745198699E-3</c:v>
                </c:pt>
                <c:pt idx="811">
                  <c:v>2.4755861281846502E-2</c:v>
                </c:pt>
                <c:pt idx="812">
                  <c:v>2.4755861281846502E-2</c:v>
                </c:pt>
                <c:pt idx="813">
                  <c:v>-3.71093734011083E-2</c:v>
                </c:pt>
                <c:pt idx="814">
                  <c:v>-3.71093734011083E-2</c:v>
                </c:pt>
                <c:pt idx="815">
                  <c:v>7.8125019554136001E-3</c:v>
                </c:pt>
                <c:pt idx="816">
                  <c:v>7.8125019554136001E-3</c:v>
                </c:pt>
                <c:pt idx="817">
                  <c:v>7.8125019554136001E-3</c:v>
                </c:pt>
                <c:pt idx="818">
                  <c:v>-9.0771482565287401E-2</c:v>
                </c:pt>
                <c:pt idx="819">
                  <c:v>-9.0771482565287401E-2</c:v>
                </c:pt>
                <c:pt idx="820">
                  <c:v>3.6816407843616603E-2</c:v>
                </c:pt>
                <c:pt idx="821">
                  <c:v>3.6816407843616603E-2</c:v>
                </c:pt>
                <c:pt idx="822">
                  <c:v>3.6816407843616603E-2</c:v>
                </c:pt>
                <c:pt idx="823">
                  <c:v>3.6816407843616603E-2</c:v>
                </c:pt>
                <c:pt idx="824">
                  <c:v>0.123144533504273</c:v>
                </c:pt>
                <c:pt idx="825">
                  <c:v>0.123144533504273</c:v>
                </c:pt>
                <c:pt idx="826">
                  <c:v>6.2744142630435804E-2</c:v>
                </c:pt>
                <c:pt idx="827">
                  <c:v>6.2744142630435804E-2</c:v>
                </c:pt>
                <c:pt idx="828">
                  <c:v>1.63085951517132E-2</c:v>
                </c:pt>
                <c:pt idx="829">
                  <c:v>1.63085951517132E-2</c:v>
                </c:pt>
                <c:pt idx="830">
                  <c:v>1.63085951517132E-2</c:v>
                </c:pt>
                <c:pt idx="831">
                  <c:v>4.8632813969561497E-2</c:v>
                </c:pt>
                <c:pt idx="832">
                  <c:v>4.8632813969561497E-2</c:v>
                </c:pt>
                <c:pt idx="833">
                  <c:v>-4.0039044624791097E-3</c:v>
                </c:pt>
                <c:pt idx="834">
                  <c:v>-4.0039044624791097E-3</c:v>
                </c:pt>
                <c:pt idx="835">
                  <c:v>-4.0039044624791097E-3</c:v>
                </c:pt>
                <c:pt idx="836">
                  <c:v>6.4892580055129601E-2</c:v>
                </c:pt>
                <c:pt idx="837">
                  <c:v>6.4892580055129601E-2</c:v>
                </c:pt>
                <c:pt idx="838">
                  <c:v>-1.74804663129179E-2</c:v>
                </c:pt>
                <c:pt idx="839">
                  <c:v>-1.74804663129179E-2</c:v>
                </c:pt>
                <c:pt idx="840">
                  <c:v>-1.74804663129179E-2</c:v>
                </c:pt>
                <c:pt idx="841">
                  <c:v>-1.7236326360034498E-2</c:v>
                </c:pt>
                <c:pt idx="842">
                  <c:v>-1.7236326360034498E-2</c:v>
                </c:pt>
                <c:pt idx="843">
                  <c:v>-1.7236326360034498E-2</c:v>
                </c:pt>
                <c:pt idx="844">
                  <c:v>-3.0078123691964699E-2</c:v>
                </c:pt>
                <c:pt idx="845">
                  <c:v>-3.0078123691964699E-2</c:v>
                </c:pt>
                <c:pt idx="846">
                  <c:v>-3.0078123691964699E-2</c:v>
                </c:pt>
                <c:pt idx="847">
                  <c:v>-2.93457012567159E-2</c:v>
                </c:pt>
                <c:pt idx="848">
                  <c:v>-2.93457012567159E-2</c:v>
                </c:pt>
                <c:pt idx="849">
                  <c:v>-8.5742185865456094E-2</c:v>
                </c:pt>
                <c:pt idx="850">
                  <c:v>-8.5742185865456094E-2</c:v>
                </c:pt>
                <c:pt idx="851">
                  <c:v>-8.5742185865456094E-2</c:v>
                </c:pt>
                <c:pt idx="852">
                  <c:v>4.2041017496558197E-2</c:v>
                </c:pt>
                <c:pt idx="853">
                  <c:v>4.2041017496558197E-2</c:v>
                </c:pt>
                <c:pt idx="854">
                  <c:v>-1.9189451380043399E-2</c:v>
                </c:pt>
                <c:pt idx="855">
                  <c:v>-1.9189451380043399E-2</c:v>
                </c:pt>
                <c:pt idx="856">
                  <c:v>-1.9189451380043399E-2</c:v>
                </c:pt>
                <c:pt idx="857">
                  <c:v>1.4306642058727399E-2</c:v>
                </c:pt>
                <c:pt idx="858">
                  <c:v>1.4306642058727399E-2</c:v>
                </c:pt>
                <c:pt idx="859">
                  <c:v>1.4306642058727399E-2</c:v>
                </c:pt>
                <c:pt idx="860">
                  <c:v>-2.8808580636905299E-3</c:v>
                </c:pt>
                <c:pt idx="861">
                  <c:v>-2.8808580636905299E-3</c:v>
                </c:pt>
                <c:pt idx="862">
                  <c:v>-2.8808580636905299E-3</c:v>
                </c:pt>
                <c:pt idx="863">
                  <c:v>-2.8808580636905299E-3</c:v>
                </c:pt>
                <c:pt idx="864">
                  <c:v>2.4023439011216299E-2</c:v>
                </c:pt>
                <c:pt idx="865">
                  <c:v>2.4023439011216299E-2</c:v>
                </c:pt>
                <c:pt idx="866">
                  <c:v>2.4023439011216299E-2</c:v>
                </c:pt>
                <c:pt idx="867">
                  <c:v>4.3359377007618598E-2</c:v>
                </c:pt>
                <c:pt idx="868">
                  <c:v>4.3359377007618598E-2</c:v>
                </c:pt>
                <c:pt idx="869">
                  <c:v>-4.78515448958205E-3</c:v>
                </c:pt>
                <c:pt idx="870">
                  <c:v>-4.78515448958205E-3</c:v>
                </c:pt>
                <c:pt idx="871">
                  <c:v>-4.78515448958205E-3</c:v>
                </c:pt>
                <c:pt idx="872">
                  <c:v>6.11816426126097E-2</c:v>
                </c:pt>
                <c:pt idx="873">
                  <c:v>6.11816426126097E-2</c:v>
                </c:pt>
                <c:pt idx="874">
                  <c:v>-6.06445297926256E-2</c:v>
                </c:pt>
                <c:pt idx="875">
                  <c:v>-6.06445297926256E-2</c:v>
                </c:pt>
                <c:pt idx="876">
                  <c:v>-6.06445297926256E-2</c:v>
                </c:pt>
                <c:pt idx="877">
                  <c:v>6.2988301051518604E-3</c:v>
                </c:pt>
                <c:pt idx="878">
                  <c:v>6.2988301051518604E-3</c:v>
                </c:pt>
                <c:pt idx="879">
                  <c:v>-5.8593736112015904E-3</c:v>
                </c:pt>
                <c:pt idx="880">
                  <c:v>-5.8593736112015904E-3</c:v>
                </c:pt>
                <c:pt idx="881">
                  <c:v>-5.8593736112015904E-3</c:v>
                </c:pt>
                <c:pt idx="882">
                  <c:v>-3.9111325937483302E-2</c:v>
                </c:pt>
                <c:pt idx="883">
                  <c:v>-3.9111325937483302E-2</c:v>
                </c:pt>
                <c:pt idx="884">
                  <c:v>-3.9111325937483302E-2</c:v>
                </c:pt>
                <c:pt idx="885">
                  <c:v>-3.9111325937483302E-2</c:v>
                </c:pt>
                <c:pt idx="886">
                  <c:v>-3.13964829210817E-2</c:v>
                </c:pt>
                <c:pt idx="887">
                  <c:v>-3.13964829210817E-2</c:v>
                </c:pt>
                <c:pt idx="888">
                  <c:v>3.3203126718035401E-2</c:v>
                </c:pt>
                <c:pt idx="889">
                  <c:v>3.3203126718035401E-2</c:v>
                </c:pt>
                <c:pt idx="890">
                  <c:v>-2.8955076696547601E-2</c:v>
                </c:pt>
                <c:pt idx="891">
                  <c:v>-2.8955076696547601E-2</c:v>
                </c:pt>
                <c:pt idx="892">
                  <c:v>3.4082033332197101E-2</c:v>
                </c:pt>
                <c:pt idx="893">
                  <c:v>3.4082033332197101E-2</c:v>
                </c:pt>
                <c:pt idx="894">
                  <c:v>3.4082033332197101E-2</c:v>
                </c:pt>
                <c:pt idx="895">
                  <c:v>2.3730470718874099E-2</c:v>
                </c:pt>
                <c:pt idx="896">
                  <c:v>2.3730470718874099E-2</c:v>
                </c:pt>
                <c:pt idx="897">
                  <c:v>-2.13867167467469E-2</c:v>
                </c:pt>
                <c:pt idx="898">
                  <c:v>-2.13867167467469E-2</c:v>
                </c:pt>
                <c:pt idx="899">
                  <c:v>2.6904298439148901E-2</c:v>
                </c:pt>
                <c:pt idx="900">
                  <c:v>2.6904298439148901E-2</c:v>
                </c:pt>
                <c:pt idx="901">
                  <c:v>2.6904298439148901E-2</c:v>
                </c:pt>
                <c:pt idx="902">
                  <c:v>2.6904298439148901E-2</c:v>
                </c:pt>
                <c:pt idx="903">
                  <c:v>-2.8613280144782E-2</c:v>
                </c:pt>
                <c:pt idx="904">
                  <c:v>-2.8613280144782E-2</c:v>
                </c:pt>
                <c:pt idx="905">
                  <c:v>2.6806642064912001E-2</c:v>
                </c:pt>
                <c:pt idx="906">
                  <c:v>2.6806642064912001E-2</c:v>
                </c:pt>
                <c:pt idx="907">
                  <c:v>2.6806642064912001E-2</c:v>
                </c:pt>
                <c:pt idx="908">
                  <c:v>2.4853517059454999E-2</c:v>
                </c:pt>
                <c:pt idx="909">
                  <c:v>2.4853517059454999E-2</c:v>
                </c:pt>
                <c:pt idx="910">
                  <c:v>2.4853517059454999E-2</c:v>
                </c:pt>
                <c:pt idx="911">
                  <c:v>-2.9248045348140201E-2</c:v>
                </c:pt>
                <c:pt idx="912">
                  <c:v>-2.9248045348140201E-2</c:v>
                </c:pt>
                <c:pt idx="913">
                  <c:v>-4.3212888289417599E-2</c:v>
                </c:pt>
                <c:pt idx="914">
                  <c:v>-4.3212888289417599E-2</c:v>
                </c:pt>
                <c:pt idx="915">
                  <c:v>-4.3212888289417599E-2</c:v>
                </c:pt>
                <c:pt idx="916">
                  <c:v>7.9589861607018905E-3</c:v>
                </c:pt>
                <c:pt idx="917">
                  <c:v>7.9589861607018905E-3</c:v>
                </c:pt>
                <c:pt idx="918">
                  <c:v>7.9589861607018905E-3</c:v>
                </c:pt>
                <c:pt idx="919">
                  <c:v>-1.3378904376622799E-2</c:v>
                </c:pt>
                <c:pt idx="920">
                  <c:v>-1.3378904376622799E-2</c:v>
                </c:pt>
                <c:pt idx="921">
                  <c:v>-1.3378904376622799E-2</c:v>
                </c:pt>
                <c:pt idx="922">
                  <c:v>6.0156251104672202E-2</c:v>
                </c:pt>
                <c:pt idx="923">
                  <c:v>6.0156251104672202E-2</c:v>
                </c:pt>
                <c:pt idx="924">
                  <c:v>6.0156251104672202E-2</c:v>
                </c:pt>
                <c:pt idx="925">
                  <c:v>6.0156251104672202E-2</c:v>
                </c:pt>
                <c:pt idx="926">
                  <c:v>-2.1484362032424499E-3</c:v>
                </c:pt>
                <c:pt idx="927">
                  <c:v>-2.1484362032424499E-3</c:v>
                </c:pt>
                <c:pt idx="928">
                  <c:v>2.34375018371792E-2</c:v>
                </c:pt>
                <c:pt idx="929">
                  <c:v>2.34375018371792E-2</c:v>
                </c:pt>
                <c:pt idx="930">
                  <c:v>2.34375018371792E-2</c:v>
                </c:pt>
                <c:pt idx="931">
                  <c:v>-3.8476560393064498E-2</c:v>
                </c:pt>
                <c:pt idx="932">
                  <c:v>-3.8476560393064498E-2</c:v>
                </c:pt>
                <c:pt idx="933">
                  <c:v>-4.8437498731800498E-2</c:v>
                </c:pt>
                <c:pt idx="934">
                  <c:v>-4.8437498731800498E-2</c:v>
                </c:pt>
                <c:pt idx="935">
                  <c:v>-4.8437498731800498E-2</c:v>
                </c:pt>
                <c:pt idx="936">
                  <c:v>5.4492189445227199E-2</c:v>
                </c:pt>
                <c:pt idx="937">
                  <c:v>5.4492189445227199E-2</c:v>
                </c:pt>
                <c:pt idx="938">
                  <c:v>3.0322267878545899E-2</c:v>
                </c:pt>
                <c:pt idx="939">
                  <c:v>3.0322267878545899E-2</c:v>
                </c:pt>
                <c:pt idx="940">
                  <c:v>3.0322267878545899E-2</c:v>
                </c:pt>
                <c:pt idx="941">
                  <c:v>3.0322267878545899E-2</c:v>
                </c:pt>
                <c:pt idx="942">
                  <c:v>-4.0380857926720602E-2</c:v>
                </c:pt>
                <c:pt idx="943">
                  <c:v>-4.0380857926720602E-2</c:v>
                </c:pt>
                <c:pt idx="944">
                  <c:v>-4.0380857926720602E-2</c:v>
                </c:pt>
                <c:pt idx="945">
                  <c:v>1.34765638167664E-2</c:v>
                </c:pt>
                <c:pt idx="946">
                  <c:v>1.34765638167664E-2</c:v>
                </c:pt>
                <c:pt idx="947">
                  <c:v>1.34765638167664E-2</c:v>
                </c:pt>
                <c:pt idx="948">
                  <c:v>3.1982423098270298E-2</c:v>
                </c:pt>
                <c:pt idx="949">
                  <c:v>3.1982423098270298E-2</c:v>
                </c:pt>
                <c:pt idx="950">
                  <c:v>-1.1230449445065399E-3</c:v>
                </c:pt>
                <c:pt idx="951">
                  <c:v>-1.1230449445065399E-3</c:v>
                </c:pt>
                <c:pt idx="952">
                  <c:v>-1.1230449445065399E-3</c:v>
                </c:pt>
                <c:pt idx="953">
                  <c:v>8.8085939414668205E-2</c:v>
                </c:pt>
                <c:pt idx="954">
                  <c:v>8.8085939414668205E-2</c:v>
                </c:pt>
                <c:pt idx="955">
                  <c:v>6.9580079561092106E-2</c:v>
                </c:pt>
                <c:pt idx="956">
                  <c:v>6.9580079561092106E-2</c:v>
                </c:pt>
                <c:pt idx="957">
                  <c:v>4.5263673079716599E-2</c:v>
                </c:pt>
                <c:pt idx="958">
                  <c:v>4.5263673079716599E-2</c:v>
                </c:pt>
                <c:pt idx="959">
                  <c:v>4.5263673079716599E-2</c:v>
                </c:pt>
                <c:pt idx="960">
                  <c:v>-3.38867174086772E-2</c:v>
                </c:pt>
                <c:pt idx="961">
                  <c:v>-3.38867174086772E-2</c:v>
                </c:pt>
                <c:pt idx="962">
                  <c:v>-3.38867174086772E-2</c:v>
                </c:pt>
                <c:pt idx="963">
                  <c:v>-3.38867174086772E-2</c:v>
                </c:pt>
                <c:pt idx="964">
                  <c:v>6.7480470244845395E-2</c:v>
                </c:pt>
                <c:pt idx="965">
                  <c:v>6.7480470244845395E-2</c:v>
                </c:pt>
                <c:pt idx="966">
                  <c:v>-2.0312498471866999E-2</c:v>
                </c:pt>
                <c:pt idx="967">
                  <c:v>-2.0312498471866999E-2</c:v>
                </c:pt>
                <c:pt idx="968">
                  <c:v>-2.0312498471866999E-2</c:v>
                </c:pt>
                <c:pt idx="969">
                  <c:v>-6.0058577792005902E-3</c:v>
                </c:pt>
                <c:pt idx="970">
                  <c:v>-6.0058577792005902E-3</c:v>
                </c:pt>
                <c:pt idx="971">
                  <c:v>-3.2568357814852698E-2</c:v>
                </c:pt>
                <c:pt idx="972">
                  <c:v>-3.2568357814852698E-2</c:v>
                </c:pt>
                <c:pt idx="973">
                  <c:v>-3.2568357814852698E-2</c:v>
                </c:pt>
                <c:pt idx="974">
                  <c:v>1.5820314355551E-2</c:v>
                </c:pt>
                <c:pt idx="975">
                  <c:v>1.5820314355551E-2</c:v>
                </c:pt>
                <c:pt idx="976">
                  <c:v>1.5820314355551E-2</c:v>
                </c:pt>
                <c:pt idx="977">
                  <c:v>-8.2031248546627397E-2</c:v>
                </c:pt>
                <c:pt idx="978">
                  <c:v>-8.2031248546627397E-2</c:v>
                </c:pt>
                <c:pt idx="979">
                  <c:v>-8.2031248546627397E-2</c:v>
                </c:pt>
                <c:pt idx="980">
                  <c:v>-2.92967351924744E-4</c:v>
                </c:pt>
                <c:pt idx="981">
                  <c:v>-2.92967351924744E-4</c:v>
                </c:pt>
                <c:pt idx="982">
                  <c:v>-2.92967351924744E-4</c:v>
                </c:pt>
                <c:pt idx="983">
                  <c:v>-2.92967351924744E-4</c:v>
                </c:pt>
                <c:pt idx="984">
                  <c:v>-8.83300764699015E-2</c:v>
                </c:pt>
                <c:pt idx="985">
                  <c:v>-8.83300764699015E-2</c:v>
                </c:pt>
                <c:pt idx="986">
                  <c:v>-6.0839841689812602E-2</c:v>
                </c:pt>
                <c:pt idx="987">
                  <c:v>-6.0839841689812602E-2</c:v>
                </c:pt>
                <c:pt idx="988">
                  <c:v>1.59667986554268E-2</c:v>
                </c:pt>
                <c:pt idx="989">
                  <c:v>1.59667986554268E-2</c:v>
                </c:pt>
                <c:pt idx="990">
                  <c:v>5.9667970542250197E-2</c:v>
                </c:pt>
                <c:pt idx="991">
                  <c:v>5.9667970542250197E-2</c:v>
                </c:pt>
                <c:pt idx="992">
                  <c:v>2.5000001453918199E-2</c:v>
                </c:pt>
                <c:pt idx="993">
                  <c:v>2.5000001453918199E-2</c:v>
                </c:pt>
                <c:pt idx="994">
                  <c:v>-1.7578123046405301E-2</c:v>
                </c:pt>
                <c:pt idx="995">
                  <c:v>-1.7578123046405301E-2</c:v>
                </c:pt>
                <c:pt idx="996">
                  <c:v>-1.7578123046405301E-2</c:v>
                </c:pt>
                <c:pt idx="997">
                  <c:v>-5.9423826815873299E-2</c:v>
                </c:pt>
                <c:pt idx="998">
                  <c:v>-5.9423826815873299E-2</c:v>
                </c:pt>
                <c:pt idx="999">
                  <c:v>-5.9423826815873299E-2</c:v>
                </c:pt>
                <c:pt idx="1000">
                  <c:v>4.1992188914264199E-2</c:v>
                </c:pt>
                <c:pt idx="1001">
                  <c:v>4.1992188914264199E-2</c:v>
                </c:pt>
                <c:pt idx="1002">
                  <c:v>4.1992188914264199E-2</c:v>
                </c:pt>
                <c:pt idx="1003">
                  <c:v>-1.8115232609488802E-2</c:v>
                </c:pt>
                <c:pt idx="1004">
                  <c:v>-1.8115232609488802E-2</c:v>
                </c:pt>
                <c:pt idx="1005">
                  <c:v>-1.8115232609488802E-2</c:v>
                </c:pt>
                <c:pt idx="1006">
                  <c:v>1.23535169987007E-2</c:v>
                </c:pt>
                <c:pt idx="1007">
                  <c:v>1.23535169987007E-2</c:v>
                </c:pt>
                <c:pt idx="1008">
                  <c:v>1.23535169987007E-2</c:v>
                </c:pt>
                <c:pt idx="1009">
                  <c:v>0.113867190030759</c:v>
                </c:pt>
                <c:pt idx="1010">
                  <c:v>0.113867190030759</c:v>
                </c:pt>
                <c:pt idx="1011">
                  <c:v>4.3896485899494998E-2</c:v>
                </c:pt>
                <c:pt idx="1012">
                  <c:v>4.3896485899494998E-2</c:v>
                </c:pt>
                <c:pt idx="1013">
                  <c:v>4.3896485899494998E-2</c:v>
                </c:pt>
                <c:pt idx="1014">
                  <c:v>8.7402358767576498E-3</c:v>
                </c:pt>
                <c:pt idx="1015">
                  <c:v>8.7402358767576498E-3</c:v>
                </c:pt>
                <c:pt idx="1016">
                  <c:v>8.7402358767576498E-3</c:v>
                </c:pt>
                <c:pt idx="1017">
                  <c:v>1.8066425154756799E-3</c:v>
                </c:pt>
                <c:pt idx="1018">
                  <c:v>1.8066425154756799E-3</c:v>
                </c:pt>
                <c:pt idx="1019">
                  <c:v>1.8066425154756799E-3</c:v>
                </c:pt>
                <c:pt idx="1020">
                  <c:v>-1.3525389023015999E-2</c:v>
                </c:pt>
                <c:pt idx="1021">
                  <c:v>-1.3525389023015999E-2</c:v>
                </c:pt>
                <c:pt idx="1022">
                  <c:v>-1.3525389023015999E-2</c:v>
                </c:pt>
                <c:pt idx="1023">
                  <c:v>-3.1933591885717698E-2</c:v>
                </c:pt>
                <c:pt idx="1024">
                  <c:v>-3.1933591885717698E-2</c:v>
                </c:pt>
                <c:pt idx="1025">
                  <c:v>3.4619142335031897E-2</c:v>
                </c:pt>
                <c:pt idx="1026">
                  <c:v>3.4619142335031897E-2</c:v>
                </c:pt>
                <c:pt idx="1027">
                  <c:v>3.4619142335031897E-2</c:v>
                </c:pt>
                <c:pt idx="1028">
                  <c:v>6.8701174061061396E-2</c:v>
                </c:pt>
                <c:pt idx="1029">
                  <c:v>6.8701174061061396E-2</c:v>
                </c:pt>
                <c:pt idx="1030">
                  <c:v>6.8701174061061396E-2</c:v>
                </c:pt>
                <c:pt idx="1031">
                  <c:v>2.6367206501163301E-3</c:v>
                </c:pt>
                <c:pt idx="1032">
                  <c:v>2.6367206501163301E-3</c:v>
                </c:pt>
                <c:pt idx="1033">
                  <c:v>-7.0117185771778098E-2</c:v>
                </c:pt>
                <c:pt idx="1034">
                  <c:v>-7.0117185771778098E-2</c:v>
                </c:pt>
                <c:pt idx="1035">
                  <c:v>-7.0117185771778098E-2</c:v>
                </c:pt>
                <c:pt idx="1036">
                  <c:v>-7.4560544723681205E-2</c:v>
                </c:pt>
                <c:pt idx="1037">
                  <c:v>-7.4560544723681205E-2</c:v>
                </c:pt>
                <c:pt idx="1038">
                  <c:v>-7.4560544723681205E-2</c:v>
                </c:pt>
                <c:pt idx="1039">
                  <c:v>3.5498048132467298E-2</c:v>
                </c:pt>
                <c:pt idx="1040">
                  <c:v>3.5498048132467298E-2</c:v>
                </c:pt>
                <c:pt idx="1041">
                  <c:v>3.5498048132467298E-2</c:v>
                </c:pt>
                <c:pt idx="1042">
                  <c:v>3.5498048132467298E-2</c:v>
                </c:pt>
                <c:pt idx="1043">
                  <c:v>-2.16796856248038E-2</c:v>
                </c:pt>
                <c:pt idx="1044">
                  <c:v>-2.16796856248038E-2</c:v>
                </c:pt>
                <c:pt idx="1045">
                  <c:v>-9.4433592425957599E-2</c:v>
                </c:pt>
                <c:pt idx="1046">
                  <c:v>-9.4433592425957599E-2</c:v>
                </c:pt>
                <c:pt idx="1047">
                  <c:v>-9.4433592425957599E-2</c:v>
                </c:pt>
                <c:pt idx="1048">
                  <c:v>-8.0175779555247503E-2</c:v>
                </c:pt>
                <c:pt idx="1049">
                  <c:v>-8.0175779555247503E-2</c:v>
                </c:pt>
                <c:pt idx="1050">
                  <c:v>-8.0175779555247503E-2</c:v>
                </c:pt>
                <c:pt idx="1051">
                  <c:v>-8.0175779555247503E-2</c:v>
                </c:pt>
                <c:pt idx="1052">
                  <c:v>5.1367189376833197E-2</c:v>
                </c:pt>
                <c:pt idx="1053">
                  <c:v>-1.6601543566139201E-3</c:v>
                </c:pt>
                <c:pt idx="1054">
                  <c:v>-1.6601543566139201E-3</c:v>
                </c:pt>
                <c:pt idx="1055">
                  <c:v>-1.6601543566139201E-3</c:v>
                </c:pt>
                <c:pt idx="1056">
                  <c:v>2.55371112134525E-2</c:v>
                </c:pt>
                <c:pt idx="1057">
                  <c:v>2.55371112134525E-2</c:v>
                </c:pt>
                <c:pt idx="1058">
                  <c:v>2.55371112134525E-2</c:v>
                </c:pt>
                <c:pt idx="1059">
                  <c:v>-5.2636717708992302E-2</c:v>
                </c:pt>
                <c:pt idx="1060">
                  <c:v>-5.2636717708992302E-2</c:v>
                </c:pt>
                <c:pt idx="1061">
                  <c:v>-5.2636717708992302E-2</c:v>
                </c:pt>
                <c:pt idx="1062">
                  <c:v>-2.4023435808885499E-2</c:v>
                </c:pt>
                <c:pt idx="1063">
                  <c:v>-2.4023435808885499E-2</c:v>
                </c:pt>
                <c:pt idx="1064">
                  <c:v>-2.4023435808885499E-2</c:v>
                </c:pt>
                <c:pt idx="1065">
                  <c:v>7.3242189689153706E-2</c:v>
                </c:pt>
                <c:pt idx="1066">
                  <c:v>7.3242189689153706E-2</c:v>
                </c:pt>
                <c:pt idx="1067">
                  <c:v>7.3242189689153706E-2</c:v>
                </c:pt>
                <c:pt idx="1068">
                  <c:v>-4.1992170208686704E-3</c:v>
                </c:pt>
                <c:pt idx="1069">
                  <c:v>-4.1992170208686704E-3</c:v>
                </c:pt>
                <c:pt idx="1070">
                  <c:v>-4.1992170208686704E-3</c:v>
                </c:pt>
                <c:pt idx="1071">
                  <c:v>4.1015642291313201E-3</c:v>
                </c:pt>
                <c:pt idx="1072">
                  <c:v>4.1015642291313201E-3</c:v>
                </c:pt>
                <c:pt idx="1073">
                  <c:v>3.8867189434313297E-2</c:v>
                </c:pt>
                <c:pt idx="1074">
                  <c:v>3.8867189434313297E-2</c:v>
                </c:pt>
                <c:pt idx="1075">
                  <c:v>-1.52343734389432E-2</c:v>
                </c:pt>
                <c:pt idx="1076">
                  <c:v>-1.52343734389432E-2</c:v>
                </c:pt>
                <c:pt idx="1077">
                  <c:v>-1.52343734389432E-2</c:v>
                </c:pt>
                <c:pt idx="1078">
                  <c:v>-9.7167967123823404E-2</c:v>
                </c:pt>
                <c:pt idx="1079">
                  <c:v>-9.7167967123823404E-2</c:v>
                </c:pt>
                <c:pt idx="1080">
                  <c:v>-2.5781248837120001E-2</c:v>
                </c:pt>
                <c:pt idx="1081">
                  <c:v>-2.5781248837120001E-2</c:v>
                </c:pt>
                <c:pt idx="1082">
                  <c:v>-2.5781248837120001E-2</c:v>
                </c:pt>
                <c:pt idx="1083">
                  <c:v>-2.5781248837120001E-2</c:v>
                </c:pt>
                <c:pt idx="1084">
                  <c:v>-2.5781248837120001E-2</c:v>
                </c:pt>
                <c:pt idx="1085">
                  <c:v>-4.6337889290953102E-2</c:v>
                </c:pt>
                <c:pt idx="1086">
                  <c:v>-4.6337889290953102E-2</c:v>
                </c:pt>
                <c:pt idx="1087">
                  <c:v>-2.1777342049062998E-2</c:v>
                </c:pt>
                <c:pt idx="1088">
                  <c:v>-2.1777342049062998E-2</c:v>
                </c:pt>
                <c:pt idx="1089">
                  <c:v>-2.1777342049062998E-2</c:v>
                </c:pt>
                <c:pt idx="1090">
                  <c:v>8.6328127104934496E-2</c:v>
                </c:pt>
                <c:pt idx="1091">
                  <c:v>8.6328127104934496E-2</c:v>
                </c:pt>
                <c:pt idx="1092">
                  <c:v>-7.8271483155731403E-2</c:v>
                </c:pt>
                <c:pt idx="1093">
                  <c:v>-7.8271483155731403E-2</c:v>
                </c:pt>
                <c:pt idx="1094">
                  <c:v>-7.8271483155731403E-2</c:v>
                </c:pt>
                <c:pt idx="1095">
                  <c:v>-1.04980451042138E-2</c:v>
                </c:pt>
                <c:pt idx="1096">
                  <c:v>-1.04980451042138E-2</c:v>
                </c:pt>
                <c:pt idx="1097">
                  <c:v>-1.04980451042138E-2</c:v>
                </c:pt>
                <c:pt idx="1098">
                  <c:v>6.4599611225275994E-2</c:v>
                </c:pt>
                <c:pt idx="1099">
                  <c:v>6.4599611225275994E-2</c:v>
                </c:pt>
                <c:pt idx="1100">
                  <c:v>2.0166017550763998E-2</c:v>
                </c:pt>
                <c:pt idx="1101">
                  <c:v>2.0166017550763998E-2</c:v>
                </c:pt>
                <c:pt idx="1102">
                  <c:v>2.0166017550763998E-2</c:v>
                </c:pt>
                <c:pt idx="1103">
                  <c:v>2.0166017550763998E-2</c:v>
                </c:pt>
                <c:pt idx="1104">
                  <c:v>0.11948242368453001</c:v>
                </c:pt>
                <c:pt idx="1105">
                  <c:v>0.11948242368453001</c:v>
                </c:pt>
                <c:pt idx="1106">
                  <c:v>7.7148455393398702E-3</c:v>
                </c:pt>
                <c:pt idx="1107">
                  <c:v>7.7148455393398702E-3</c:v>
                </c:pt>
                <c:pt idx="1108">
                  <c:v>7.7148455393398702E-3</c:v>
                </c:pt>
                <c:pt idx="1109">
                  <c:v>2.7880860956429301E-2</c:v>
                </c:pt>
                <c:pt idx="1110">
                  <c:v>2.7880860956429301E-2</c:v>
                </c:pt>
                <c:pt idx="1111">
                  <c:v>-2.2656247828308499E-2</c:v>
                </c:pt>
                <c:pt idx="1112">
                  <c:v>-2.2656247828308499E-2</c:v>
                </c:pt>
                <c:pt idx="1113">
                  <c:v>1.6943360838013101E-2</c:v>
                </c:pt>
                <c:pt idx="1114">
                  <c:v>1.6943360838013101E-2</c:v>
                </c:pt>
                <c:pt idx="1115">
                  <c:v>1.6943360838013101E-2</c:v>
                </c:pt>
                <c:pt idx="1116">
                  <c:v>-5.6787107439049501E-2</c:v>
                </c:pt>
                <c:pt idx="1117">
                  <c:v>-5.6787107439049501E-2</c:v>
                </c:pt>
                <c:pt idx="1118">
                  <c:v>-5.6787107439049501E-2</c:v>
                </c:pt>
                <c:pt idx="1119">
                  <c:v>1.6406251790613099E-2</c:v>
                </c:pt>
                <c:pt idx="1120">
                  <c:v>1.6406251790613099E-2</c:v>
                </c:pt>
                <c:pt idx="1121">
                  <c:v>1.6406251790613099E-2</c:v>
                </c:pt>
                <c:pt idx="1122">
                  <c:v>3.2519533402591998E-2</c:v>
                </c:pt>
                <c:pt idx="1123">
                  <c:v>3.2519533402591998E-2</c:v>
                </c:pt>
                <c:pt idx="1124">
                  <c:v>3.2519533402591998E-2</c:v>
                </c:pt>
                <c:pt idx="1125">
                  <c:v>1.29882827986875E-2</c:v>
                </c:pt>
                <c:pt idx="1126">
                  <c:v>1.29882827986875E-2</c:v>
                </c:pt>
                <c:pt idx="1127">
                  <c:v>1.29882827986875E-2</c:v>
                </c:pt>
                <c:pt idx="1128">
                  <c:v>-1.18164048035396E-2</c:v>
                </c:pt>
                <c:pt idx="1129">
                  <c:v>-1.18164048035396E-2</c:v>
                </c:pt>
                <c:pt idx="1130">
                  <c:v>7.37304900485469E-3</c:v>
                </c:pt>
                <c:pt idx="1131">
                  <c:v>7.37304900485469E-3</c:v>
                </c:pt>
                <c:pt idx="1132">
                  <c:v>3.5986330150080903E-2</c:v>
                </c:pt>
                <c:pt idx="1133">
                  <c:v>3.5986330150080903E-2</c:v>
                </c:pt>
                <c:pt idx="1134">
                  <c:v>3.5986330150080903E-2</c:v>
                </c:pt>
                <c:pt idx="1135">
                  <c:v>1.41601582026851E-2</c:v>
                </c:pt>
                <c:pt idx="1136">
                  <c:v>1.41601582026851E-2</c:v>
                </c:pt>
                <c:pt idx="1137">
                  <c:v>1.41601582026851E-2</c:v>
                </c:pt>
                <c:pt idx="1138">
                  <c:v>-3.8574195232286002E-3</c:v>
                </c:pt>
                <c:pt idx="1139">
                  <c:v>-3.8574195232286002E-3</c:v>
                </c:pt>
                <c:pt idx="1140">
                  <c:v>-2.5439451937018E-2</c:v>
                </c:pt>
                <c:pt idx="1141">
                  <c:v>-2.5439451937018E-2</c:v>
                </c:pt>
                <c:pt idx="1142">
                  <c:v>-2.5439451937018E-2</c:v>
                </c:pt>
                <c:pt idx="1143">
                  <c:v>-1.6162108086064102E-2</c:v>
                </c:pt>
                <c:pt idx="1144">
                  <c:v>-1.6162108086064102E-2</c:v>
                </c:pt>
                <c:pt idx="1145">
                  <c:v>-1.6162108086064102E-2</c:v>
                </c:pt>
                <c:pt idx="1146">
                  <c:v>-1.0742172489699401E-3</c:v>
                </c:pt>
                <c:pt idx="1147">
                  <c:v>-1.0742172489699401E-3</c:v>
                </c:pt>
                <c:pt idx="1148">
                  <c:v>-0.14829101434042899</c:v>
                </c:pt>
                <c:pt idx="1149">
                  <c:v>-0.14829101434042899</c:v>
                </c:pt>
                <c:pt idx="1150">
                  <c:v>-0.14829101434042899</c:v>
                </c:pt>
                <c:pt idx="1151">
                  <c:v>1.2207032987134801E-2</c:v>
                </c:pt>
                <c:pt idx="1152">
                  <c:v>1.2207032987134801E-2</c:v>
                </c:pt>
                <c:pt idx="1153">
                  <c:v>-4.9853513878588197E-2</c:v>
                </c:pt>
                <c:pt idx="1154">
                  <c:v>-4.9853513878588197E-2</c:v>
                </c:pt>
                <c:pt idx="1155">
                  <c:v>-4.9853513878588197E-2</c:v>
                </c:pt>
                <c:pt idx="1156">
                  <c:v>6.1035176031509703E-3</c:v>
                </c:pt>
                <c:pt idx="1157">
                  <c:v>6.1035176031509703E-3</c:v>
                </c:pt>
                <c:pt idx="1158">
                  <c:v>6.1035176031509703E-3</c:v>
                </c:pt>
                <c:pt idx="1159">
                  <c:v>4.3457046904222798E-3</c:v>
                </c:pt>
                <c:pt idx="1160">
                  <c:v>4.3457046904222798E-3</c:v>
                </c:pt>
                <c:pt idx="1161">
                  <c:v>4.3457046904222798E-3</c:v>
                </c:pt>
                <c:pt idx="1162">
                  <c:v>-3.5351560475646603E-2</c:v>
                </c:pt>
                <c:pt idx="1163">
                  <c:v>-3.5351560475646603E-2</c:v>
                </c:pt>
                <c:pt idx="1164">
                  <c:v>-3.5351560475646603E-2</c:v>
                </c:pt>
                <c:pt idx="1165">
                  <c:v>6.2939454985098495E-2</c:v>
                </c:pt>
                <c:pt idx="1166">
                  <c:v>6.2939454985098495E-2</c:v>
                </c:pt>
                <c:pt idx="1167">
                  <c:v>3.3886720766531597E-2</c:v>
                </c:pt>
                <c:pt idx="1168">
                  <c:v>3.3886720766531597E-2</c:v>
                </c:pt>
                <c:pt idx="1169">
                  <c:v>3.3886720766531597E-2</c:v>
                </c:pt>
                <c:pt idx="1170">
                  <c:v>1.76757828239715E-2</c:v>
                </c:pt>
                <c:pt idx="1171">
                  <c:v>1.76757828239715E-2</c:v>
                </c:pt>
                <c:pt idx="1172">
                  <c:v>8.1542989482841204E-3</c:v>
                </c:pt>
                <c:pt idx="1173">
                  <c:v>8.1542989482841204E-3</c:v>
                </c:pt>
                <c:pt idx="1174">
                  <c:v>2.4560548673434799E-2</c:v>
                </c:pt>
                <c:pt idx="1175">
                  <c:v>2.4560548673434799E-2</c:v>
                </c:pt>
                <c:pt idx="1176">
                  <c:v>2.4560548673434799E-2</c:v>
                </c:pt>
                <c:pt idx="1177">
                  <c:v>2.3486329553634201E-2</c:v>
                </c:pt>
                <c:pt idx="1178">
                  <c:v>2.3486329553634201E-2</c:v>
                </c:pt>
                <c:pt idx="1179">
                  <c:v>2.3486329553634201E-2</c:v>
                </c:pt>
                <c:pt idx="1180">
                  <c:v>2.3486329553634201E-2</c:v>
                </c:pt>
                <c:pt idx="1181">
                  <c:v>-4.7167967037239501E-2</c:v>
                </c:pt>
                <c:pt idx="1182">
                  <c:v>-4.7167967037239501E-2</c:v>
                </c:pt>
                <c:pt idx="1183">
                  <c:v>-4.7167967037239501E-2</c:v>
                </c:pt>
                <c:pt idx="1184">
                  <c:v>-1.3574217518907901E-2</c:v>
                </c:pt>
                <c:pt idx="1185">
                  <c:v>-1.3574217518907901E-2</c:v>
                </c:pt>
                <c:pt idx="1186">
                  <c:v>-0.109472654467936</c:v>
                </c:pt>
                <c:pt idx="1187">
                  <c:v>-0.109472654467936</c:v>
                </c:pt>
                <c:pt idx="1188">
                  <c:v>-2.9541014083406401E-2</c:v>
                </c:pt>
                <c:pt idx="1189">
                  <c:v>-2.9541014083406401E-2</c:v>
                </c:pt>
                <c:pt idx="1190">
                  <c:v>-2.9541014083406401E-2</c:v>
                </c:pt>
                <c:pt idx="1191">
                  <c:v>-2.29492061680502E-3</c:v>
                </c:pt>
                <c:pt idx="1192">
                  <c:v>-2.29492061680502E-3</c:v>
                </c:pt>
                <c:pt idx="1193">
                  <c:v>1.6845704481966001E-2</c:v>
                </c:pt>
                <c:pt idx="1194">
                  <c:v>1.6845704481966001E-2</c:v>
                </c:pt>
                <c:pt idx="1195">
                  <c:v>1.6845704481966001E-2</c:v>
                </c:pt>
                <c:pt idx="1196">
                  <c:v>1.67968767573256E-2</c:v>
                </c:pt>
                <c:pt idx="1197">
                  <c:v>1.67968767573256E-2</c:v>
                </c:pt>
                <c:pt idx="1198">
                  <c:v>1.67968767573256E-2</c:v>
                </c:pt>
                <c:pt idx="1199">
                  <c:v>4.1113282642982002E-2</c:v>
                </c:pt>
                <c:pt idx="1200">
                  <c:v>4.1113282642982002E-2</c:v>
                </c:pt>
                <c:pt idx="1201">
                  <c:v>4.1113282642982002E-2</c:v>
                </c:pt>
                <c:pt idx="1202">
                  <c:v>1.08398456432041E-2</c:v>
                </c:pt>
                <c:pt idx="1203">
                  <c:v>1.08398456432041E-2</c:v>
                </c:pt>
                <c:pt idx="1204">
                  <c:v>1.08398456432041E-2</c:v>
                </c:pt>
                <c:pt idx="1205">
                  <c:v>-6.1132810996241398E-2</c:v>
                </c:pt>
                <c:pt idx="1206">
                  <c:v>-6.1132810996241398E-2</c:v>
                </c:pt>
                <c:pt idx="1207">
                  <c:v>-6.1132810996241398E-2</c:v>
                </c:pt>
                <c:pt idx="1208">
                  <c:v>-6.1132810996241398E-2</c:v>
                </c:pt>
                <c:pt idx="1209">
                  <c:v>-5.7421873792918597E-2</c:v>
                </c:pt>
                <c:pt idx="1210">
                  <c:v>-5.7421873792918597E-2</c:v>
                </c:pt>
                <c:pt idx="1211">
                  <c:v>5.7128907932565198E-2</c:v>
                </c:pt>
                <c:pt idx="1212">
                  <c:v>5.7128907932565198E-2</c:v>
                </c:pt>
                <c:pt idx="1213">
                  <c:v>5.7128907932565198E-2</c:v>
                </c:pt>
                <c:pt idx="1214">
                  <c:v>-5.3271482976015201E-2</c:v>
                </c:pt>
                <c:pt idx="1215">
                  <c:v>-5.3271482976015201E-2</c:v>
                </c:pt>
                <c:pt idx="1216">
                  <c:v>3.3935548464796697E-2</c:v>
                </c:pt>
                <c:pt idx="1217">
                  <c:v>3.3935548464796697E-2</c:v>
                </c:pt>
                <c:pt idx="1218">
                  <c:v>3.3935548464796697E-2</c:v>
                </c:pt>
                <c:pt idx="1219">
                  <c:v>2.3437502336491799E-2</c:v>
                </c:pt>
                <c:pt idx="1220">
                  <c:v>2.3437502336491799E-2</c:v>
                </c:pt>
                <c:pt idx="1221">
                  <c:v>2.3437502336491799E-2</c:v>
                </c:pt>
                <c:pt idx="1222">
                  <c:v>1.1914064566553801E-2</c:v>
                </c:pt>
                <c:pt idx="1223">
                  <c:v>1.1914064566553801E-2</c:v>
                </c:pt>
                <c:pt idx="1224">
                  <c:v>1.1914064566553801E-2</c:v>
                </c:pt>
                <c:pt idx="1225">
                  <c:v>1.6406251742409901E-2</c:v>
                </c:pt>
                <c:pt idx="1226">
                  <c:v>1.6406251742409901E-2</c:v>
                </c:pt>
                <c:pt idx="1227">
                  <c:v>-3.3251951020247299E-2</c:v>
                </c:pt>
                <c:pt idx="1228">
                  <c:v>-3.3251951020247299E-2</c:v>
                </c:pt>
                <c:pt idx="1229">
                  <c:v>-3.3251951020247299E-2</c:v>
                </c:pt>
                <c:pt idx="1230">
                  <c:v>4.8193360965342401E-2</c:v>
                </c:pt>
                <c:pt idx="1231">
                  <c:v>4.8193360965342401E-2</c:v>
                </c:pt>
                <c:pt idx="1232">
                  <c:v>-1.8554685631897799E-2</c:v>
                </c:pt>
                <c:pt idx="1233">
                  <c:v>-1.8554685631897799E-2</c:v>
                </c:pt>
                <c:pt idx="1234">
                  <c:v>-2.0751950579324299E-2</c:v>
                </c:pt>
                <c:pt idx="1235">
                  <c:v>-2.0751950579324299E-2</c:v>
                </c:pt>
                <c:pt idx="1236">
                  <c:v>-1.51367172784375E-2</c:v>
                </c:pt>
                <c:pt idx="1237">
                  <c:v>-1.51367172784375E-2</c:v>
                </c:pt>
                <c:pt idx="1238">
                  <c:v>-1.51367172784375E-2</c:v>
                </c:pt>
                <c:pt idx="1239">
                  <c:v>-5.7910154827368297E-2</c:v>
                </c:pt>
                <c:pt idx="1240">
                  <c:v>-5.7910154827368297E-2</c:v>
                </c:pt>
                <c:pt idx="1241">
                  <c:v>-5.7910154827368297E-2</c:v>
                </c:pt>
                <c:pt idx="1242">
                  <c:v>4.5800783236700199E-2</c:v>
                </c:pt>
                <c:pt idx="1243">
                  <c:v>4.5800783236700199E-2</c:v>
                </c:pt>
                <c:pt idx="1244">
                  <c:v>4.5800783236700199E-2</c:v>
                </c:pt>
                <c:pt idx="1245">
                  <c:v>1.8603517181872999E-2</c:v>
                </c:pt>
                <c:pt idx="1246">
                  <c:v>1.8603517181872999E-2</c:v>
                </c:pt>
                <c:pt idx="1247">
                  <c:v>1.8603517181872999E-2</c:v>
                </c:pt>
                <c:pt idx="1248">
                  <c:v>2.4072267116935098E-2</c:v>
                </c:pt>
                <c:pt idx="1249">
                  <c:v>2.4072267116935098E-2</c:v>
                </c:pt>
                <c:pt idx="1250">
                  <c:v>2.4072267116935098E-2</c:v>
                </c:pt>
                <c:pt idx="1251">
                  <c:v>2.4072267116935098E-2</c:v>
                </c:pt>
                <c:pt idx="1252">
                  <c:v>2.4072267116935098E-2</c:v>
                </c:pt>
                <c:pt idx="1253">
                  <c:v>-9.7070310855087799E-2</c:v>
                </c:pt>
                <c:pt idx="1254">
                  <c:v>-9.7070310855087799E-2</c:v>
                </c:pt>
                <c:pt idx="1255">
                  <c:v>-9.7070310855087799E-2</c:v>
                </c:pt>
                <c:pt idx="1256">
                  <c:v>2.32910174245262E-2</c:v>
                </c:pt>
                <c:pt idx="1257">
                  <c:v>2.32910174245262E-2</c:v>
                </c:pt>
                <c:pt idx="1258">
                  <c:v>2.32910174245262E-2</c:v>
                </c:pt>
                <c:pt idx="1259">
                  <c:v>2.20214861146814E-2</c:v>
                </c:pt>
                <c:pt idx="1260">
                  <c:v>2.20214861146814E-2</c:v>
                </c:pt>
                <c:pt idx="1261">
                  <c:v>2.20214861146814E-2</c:v>
                </c:pt>
                <c:pt idx="1262">
                  <c:v>2.20214861146814E-2</c:v>
                </c:pt>
                <c:pt idx="1263">
                  <c:v>-4.7900388944071802E-2</c:v>
                </c:pt>
                <c:pt idx="1264">
                  <c:v>-4.7900388944071802E-2</c:v>
                </c:pt>
                <c:pt idx="1265">
                  <c:v>-4.7900388944071802E-2</c:v>
                </c:pt>
                <c:pt idx="1266">
                  <c:v>-1.7578108645466199E-3</c:v>
                </c:pt>
                <c:pt idx="1267">
                  <c:v>-1.7578108645466199E-3</c:v>
                </c:pt>
                <c:pt idx="1268">
                  <c:v>5.6250002044180201E-2</c:v>
                </c:pt>
                <c:pt idx="1269">
                  <c:v>5.6250002044180201E-2</c:v>
                </c:pt>
                <c:pt idx="1270">
                  <c:v>-1.8847654745513798E-2</c:v>
                </c:pt>
                <c:pt idx="1271">
                  <c:v>4.04296890674231E-2</c:v>
                </c:pt>
                <c:pt idx="1272">
                  <c:v>4.04296890674231E-2</c:v>
                </c:pt>
                <c:pt idx="1273">
                  <c:v>4.04296890674231E-2</c:v>
                </c:pt>
                <c:pt idx="1274">
                  <c:v>1.17675803003294E-2</c:v>
                </c:pt>
                <c:pt idx="1275">
                  <c:v>1.17675803003294E-2</c:v>
                </c:pt>
                <c:pt idx="1276">
                  <c:v>1.17675803003294E-2</c:v>
                </c:pt>
                <c:pt idx="1277">
                  <c:v>-5.3857420034546501E-2</c:v>
                </c:pt>
                <c:pt idx="1278">
                  <c:v>-5.3857420034546501E-2</c:v>
                </c:pt>
                <c:pt idx="1279">
                  <c:v>-5.3857420034546501E-2</c:v>
                </c:pt>
                <c:pt idx="1280">
                  <c:v>-5.3857420034546501E-2</c:v>
                </c:pt>
                <c:pt idx="1281">
                  <c:v>-3.2080076474812799E-2</c:v>
                </c:pt>
                <c:pt idx="1282">
                  <c:v>-3.2080076474812799E-2</c:v>
                </c:pt>
                <c:pt idx="1283">
                  <c:v>-3.2080076474812799E-2</c:v>
                </c:pt>
                <c:pt idx="1284">
                  <c:v>-7.3779295562417205E-2</c:v>
                </c:pt>
                <c:pt idx="1285">
                  <c:v>-7.3779295562417205E-2</c:v>
                </c:pt>
                <c:pt idx="1286">
                  <c:v>-7.3779295562417205E-2</c:v>
                </c:pt>
                <c:pt idx="1287">
                  <c:v>-1.6699217138920999E-2</c:v>
                </c:pt>
                <c:pt idx="1288">
                  <c:v>-1.6699217138920999E-2</c:v>
                </c:pt>
                <c:pt idx="1289">
                  <c:v>1.75781427788024E-3</c:v>
                </c:pt>
                <c:pt idx="1290">
                  <c:v>1.75781427788024E-3</c:v>
                </c:pt>
                <c:pt idx="1291">
                  <c:v>1.75781427788024E-3</c:v>
                </c:pt>
                <c:pt idx="1292">
                  <c:v>-0.10395507606335699</c:v>
                </c:pt>
                <c:pt idx="1293">
                  <c:v>-0.10395507606335699</c:v>
                </c:pt>
                <c:pt idx="1294">
                  <c:v>-0.10395507606335699</c:v>
                </c:pt>
                <c:pt idx="1295">
                  <c:v>-9.2773420856246906E-3</c:v>
                </c:pt>
                <c:pt idx="1296">
                  <c:v>-9.2773420856246906E-3</c:v>
                </c:pt>
                <c:pt idx="1297">
                  <c:v>-9.2773420856246906E-3</c:v>
                </c:pt>
                <c:pt idx="1298">
                  <c:v>5.6640626836269803E-2</c:v>
                </c:pt>
                <c:pt idx="1299">
                  <c:v>5.6640626836269803E-2</c:v>
                </c:pt>
                <c:pt idx="1300">
                  <c:v>5.6640626836269803E-2</c:v>
                </c:pt>
                <c:pt idx="1301">
                  <c:v>5.1464845520968E-2</c:v>
                </c:pt>
                <c:pt idx="1302">
                  <c:v>5.1464845520968E-2</c:v>
                </c:pt>
                <c:pt idx="1303">
                  <c:v>5.1464845520968E-2</c:v>
                </c:pt>
                <c:pt idx="1304">
                  <c:v>1.28417990736124E-2</c:v>
                </c:pt>
                <c:pt idx="1305">
                  <c:v>1.28417990736124E-2</c:v>
                </c:pt>
                <c:pt idx="1306">
                  <c:v>3.5644545423565402E-3</c:v>
                </c:pt>
                <c:pt idx="1307">
                  <c:v>3.5644545423565402E-3</c:v>
                </c:pt>
                <c:pt idx="1308">
                  <c:v>3.5644545423565402E-3</c:v>
                </c:pt>
                <c:pt idx="1309">
                  <c:v>-6.17675766516185E-2</c:v>
                </c:pt>
                <c:pt idx="1310">
                  <c:v>-6.17675766516185E-2</c:v>
                </c:pt>
                <c:pt idx="1311">
                  <c:v>-1.4160154181809E-2</c:v>
                </c:pt>
                <c:pt idx="1312">
                  <c:v>-1.4160154181809E-2</c:v>
                </c:pt>
                <c:pt idx="1313">
                  <c:v>-1.4160154181809E-2</c:v>
                </c:pt>
                <c:pt idx="1314">
                  <c:v>-2.3388669837004199E-2</c:v>
                </c:pt>
                <c:pt idx="1315">
                  <c:v>-2.3388669837004199E-2</c:v>
                </c:pt>
                <c:pt idx="1316">
                  <c:v>-2.3388669837004199E-2</c:v>
                </c:pt>
                <c:pt idx="1317">
                  <c:v>5.3515626682383299E-2</c:v>
                </c:pt>
                <c:pt idx="1318">
                  <c:v>5.3515626682383299E-2</c:v>
                </c:pt>
                <c:pt idx="1319">
                  <c:v>5.3515626682383299E-2</c:v>
                </c:pt>
                <c:pt idx="1320">
                  <c:v>-3.7597654596538597E-2</c:v>
                </c:pt>
                <c:pt idx="1321">
                  <c:v>-3.7597654596538597E-2</c:v>
                </c:pt>
                <c:pt idx="1322">
                  <c:v>-3.7597654596538597E-2</c:v>
                </c:pt>
                <c:pt idx="1323">
                  <c:v>3.5205079742809099E-2</c:v>
                </c:pt>
                <c:pt idx="1324">
                  <c:v>3.5205079742809099E-2</c:v>
                </c:pt>
                <c:pt idx="1325">
                  <c:v>3.5205079742809099E-2</c:v>
                </c:pt>
                <c:pt idx="1326">
                  <c:v>-5.8691404541605097E-2</c:v>
                </c:pt>
                <c:pt idx="1327">
                  <c:v>-5.8691404541605097E-2</c:v>
                </c:pt>
                <c:pt idx="1328">
                  <c:v>-4.3652342459608903E-2</c:v>
                </c:pt>
                <c:pt idx="1329">
                  <c:v>-4.3652342459608903E-2</c:v>
                </c:pt>
                <c:pt idx="1330">
                  <c:v>4.0771486400444701E-2</c:v>
                </c:pt>
                <c:pt idx="1331">
                  <c:v>4.0771486400444701E-2</c:v>
                </c:pt>
                <c:pt idx="1332">
                  <c:v>4.0771486400444701E-2</c:v>
                </c:pt>
                <c:pt idx="1333">
                  <c:v>3.46679702179244E-2</c:v>
                </c:pt>
                <c:pt idx="1334">
                  <c:v>3.46679702179244E-2</c:v>
                </c:pt>
                <c:pt idx="1335">
                  <c:v>4.4921877181877699E-2</c:v>
                </c:pt>
                <c:pt idx="1336">
                  <c:v>4.4921877181877699E-2</c:v>
                </c:pt>
                <c:pt idx="1337">
                  <c:v>4.4921877181877699E-2</c:v>
                </c:pt>
                <c:pt idx="1338">
                  <c:v>-3.0126951794045401E-2</c:v>
                </c:pt>
                <c:pt idx="1339">
                  <c:v>-3.0126951794045401E-2</c:v>
                </c:pt>
                <c:pt idx="1340">
                  <c:v>-3.0126951794045401E-2</c:v>
                </c:pt>
                <c:pt idx="1341">
                  <c:v>-3.0126951794045401E-2</c:v>
                </c:pt>
                <c:pt idx="1342">
                  <c:v>-4.2480467221139399E-2</c:v>
                </c:pt>
                <c:pt idx="1343">
                  <c:v>-4.2480467221139399E-2</c:v>
                </c:pt>
                <c:pt idx="1344">
                  <c:v>-4.2480467221139399E-2</c:v>
                </c:pt>
                <c:pt idx="1345">
                  <c:v>-1.00097638023726E-2</c:v>
                </c:pt>
                <c:pt idx="1346">
                  <c:v>-1.00097638023726E-2</c:v>
                </c:pt>
                <c:pt idx="1347">
                  <c:v>-1.00097638023726E-2</c:v>
                </c:pt>
                <c:pt idx="1348">
                  <c:v>2.9296876943590101E-2</c:v>
                </c:pt>
                <c:pt idx="1349">
                  <c:v>2.9296876943590101E-2</c:v>
                </c:pt>
                <c:pt idx="1350">
                  <c:v>-1.0791014092319501E-2</c:v>
                </c:pt>
                <c:pt idx="1351">
                  <c:v>-1.0791014092319501E-2</c:v>
                </c:pt>
                <c:pt idx="1352">
                  <c:v>-1.0791014092319501E-2</c:v>
                </c:pt>
                <c:pt idx="1353">
                  <c:v>-7.8124981628206998E-3</c:v>
                </c:pt>
                <c:pt idx="1354">
                  <c:v>-7.8124981628206998E-3</c:v>
                </c:pt>
                <c:pt idx="1355">
                  <c:v>8.1591799402303794E-2</c:v>
                </c:pt>
                <c:pt idx="1356">
                  <c:v>8.1591799402303794E-2</c:v>
                </c:pt>
                <c:pt idx="1357">
                  <c:v>8.1591799402303794E-2</c:v>
                </c:pt>
                <c:pt idx="1358">
                  <c:v>2.9687501659282099E-2</c:v>
                </c:pt>
                <c:pt idx="1359">
                  <c:v>2.9687501659282099E-2</c:v>
                </c:pt>
                <c:pt idx="1360">
                  <c:v>2.9687501659282099E-2</c:v>
                </c:pt>
                <c:pt idx="1361">
                  <c:v>2.9687501659282099E-2</c:v>
                </c:pt>
                <c:pt idx="1362">
                  <c:v>-2.5488279426099301E-2</c:v>
                </c:pt>
                <c:pt idx="1363">
                  <c:v>-2.5488279426099301E-2</c:v>
                </c:pt>
                <c:pt idx="1364">
                  <c:v>-2.5488279426099301E-2</c:v>
                </c:pt>
                <c:pt idx="1365">
                  <c:v>8.9843770238076104E-3</c:v>
                </c:pt>
                <c:pt idx="1366">
                  <c:v>8.9843770238076104E-3</c:v>
                </c:pt>
                <c:pt idx="1367">
                  <c:v>6.5673829990373606E-2</c:v>
                </c:pt>
                <c:pt idx="1368">
                  <c:v>6.5673829990373606E-2</c:v>
                </c:pt>
                <c:pt idx="1369">
                  <c:v>6.5673829990373606E-2</c:v>
                </c:pt>
                <c:pt idx="1370">
                  <c:v>6.1035173075651896E-3</c:v>
                </c:pt>
                <c:pt idx="1371">
                  <c:v>6.1035173075651896E-3</c:v>
                </c:pt>
                <c:pt idx="1372">
                  <c:v>0.11406250147774601</c:v>
                </c:pt>
                <c:pt idx="1373">
                  <c:v>0.11406250147774601</c:v>
                </c:pt>
                <c:pt idx="1374">
                  <c:v>0.11406250147774601</c:v>
                </c:pt>
                <c:pt idx="1375">
                  <c:v>-3.1835936079914903E-2</c:v>
                </c:pt>
                <c:pt idx="1376">
                  <c:v>-3.1835936079914903E-2</c:v>
                </c:pt>
                <c:pt idx="1377">
                  <c:v>-3.1835936079914903E-2</c:v>
                </c:pt>
                <c:pt idx="1378">
                  <c:v>-3.1835936079914903E-2</c:v>
                </c:pt>
                <c:pt idx="1379">
                  <c:v>4.6630861404992098E-2</c:v>
                </c:pt>
                <c:pt idx="1380">
                  <c:v>4.6630861404992098E-2</c:v>
                </c:pt>
                <c:pt idx="1381">
                  <c:v>4.6630861404992098E-2</c:v>
                </c:pt>
                <c:pt idx="1382">
                  <c:v>4.6630861404992098E-2</c:v>
                </c:pt>
                <c:pt idx="1383">
                  <c:v>4.6630861404992098E-2</c:v>
                </c:pt>
                <c:pt idx="1384">
                  <c:v>-3.1249998470229901E-2</c:v>
                </c:pt>
                <c:pt idx="1385">
                  <c:v>-3.1249998470229901E-2</c:v>
                </c:pt>
                <c:pt idx="1386">
                  <c:v>2.3779298365298001E-2</c:v>
                </c:pt>
                <c:pt idx="1387">
                  <c:v>2.3779298365298001E-2</c:v>
                </c:pt>
                <c:pt idx="1388">
                  <c:v>2.3779298365298001E-2</c:v>
                </c:pt>
                <c:pt idx="1389">
                  <c:v>2.3779298365298001E-2</c:v>
                </c:pt>
                <c:pt idx="1390">
                  <c:v>2.4462892405608699E-2</c:v>
                </c:pt>
                <c:pt idx="1391">
                  <c:v>2.4462892405608699E-2</c:v>
                </c:pt>
                <c:pt idx="1392">
                  <c:v>-0.101318357392301</c:v>
                </c:pt>
                <c:pt idx="1393">
                  <c:v>-0.101318357392301</c:v>
                </c:pt>
                <c:pt idx="1394">
                  <c:v>-0.101318357392301</c:v>
                </c:pt>
                <c:pt idx="1395">
                  <c:v>0.15541992381713499</c:v>
                </c:pt>
                <c:pt idx="1396">
                  <c:v>0.15541992381713499</c:v>
                </c:pt>
                <c:pt idx="1397">
                  <c:v>3.7353517092014898E-2</c:v>
                </c:pt>
                <c:pt idx="1398">
                  <c:v>3.7353517092014898E-2</c:v>
                </c:pt>
                <c:pt idx="1399">
                  <c:v>-7.4218735298927597E-3</c:v>
                </c:pt>
                <c:pt idx="1400">
                  <c:v>-7.4218735298927597E-3</c:v>
                </c:pt>
                <c:pt idx="1401">
                  <c:v>-7.4218735298927597E-3</c:v>
                </c:pt>
                <c:pt idx="1402">
                  <c:v>-7.4218735298927597E-3</c:v>
                </c:pt>
                <c:pt idx="1403">
                  <c:v>4.4873048745102999E-2</c:v>
                </c:pt>
                <c:pt idx="1404">
                  <c:v>4.4873048745102999E-2</c:v>
                </c:pt>
                <c:pt idx="1405">
                  <c:v>4.4873048745102999E-2</c:v>
                </c:pt>
                <c:pt idx="1406">
                  <c:v>4.4873048745102999E-2</c:v>
                </c:pt>
                <c:pt idx="1407">
                  <c:v>4.4873048745102999E-2</c:v>
                </c:pt>
                <c:pt idx="1408">
                  <c:v>6.4062502166052498E-2</c:v>
                </c:pt>
                <c:pt idx="1409">
                  <c:v>6.4062502166052498E-2</c:v>
                </c:pt>
                <c:pt idx="1410">
                  <c:v>6.4062502166052498E-2</c:v>
                </c:pt>
                <c:pt idx="1411">
                  <c:v>5.5371095714690399E-2</c:v>
                </c:pt>
                <c:pt idx="1412">
                  <c:v>5.5371095714690399E-2</c:v>
                </c:pt>
                <c:pt idx="1413">
                  <c:v>-7.9101542469288601E-3</c:v>
                </c:pt>
                <c:pt idx="1414">
                  <c:v>-7.9101542469288601E-3</c:v>
                </c:pt>
                <c:pt idx="1415">
                  <c:v>-7.9101542469288601E-3</c:v>
                </c:pt>
                <c:pt idx="1416">
                  <c:v>-3.6523435406706897E-2</c:v>
                </c:pt>
                <c:pt idx="1417">
                  <c:v>-3.6523435406706897E-2</c:v>
                </c:pt>
                <c:pt idx="1418">
                  <c:v>-3.6523435406706897E-2</c:v>
                </c:pt>
                <c:pt idx="1419">
                  <c:v>3.6083986228732101E-2</c:v>
                </c:pt>
                <c:pt idx="1420">
                  <c:v>3.6083986228732101E-2</c:v>
                </c:pt>
                <c:pt idx="1421">
                  <c:v>3.6083986228732101E-2</c:v>
                </c:pt>
                <c:pt idx="1422">
                  <c:v>3.6083986228732101E-2</c:v>
                </c:pt>
                <c:pt idx="1423">
                  <c:v>2.5097658130107399E-2</c:v>
                </c:pt>
                <c:pt idx="1424">
                  <c:v>2.5097658130107399E-2</c:v>
                </c:pt>
                <c:pt idx="1425">
                  <c:v>2.5097658130107399E-2</c:v>
                </c:pt>
                <c:pt idx="1426">
                  <c:v>-2.02636702506424E-2</c:v>
                </c:pt>
                <c:pt idx="1427">
                  <c:v>-2.02636702506424E-2</c:v>
                </c:pt>
                <c:pt idx="1428">
                  <c:v>0.10976562740142901</c:v>
                </c:pt>
                <c:pt idx="1429">
                  <c:v>0.10976562740142901</c:v>
                </c:pt>
                <c:pt idx="1430">
                  <c:v>1.9580079820116201E-2</c:v>
                </c:pt>
                <c:pt idx="1431">
                  <c:v>1.9580079820116201E-2</c:v>
                </c:pt>
                <c:pt idx="1432">
                  <c:v>1.9042970668124298E-2</c:v>
                </c:pt>
                <c:pt idx="1433">
                  <c:v>1.9042970668124298E-2</c:v>
                </c:pt>
                <c:pt idx="1434">
                  <c:v>1.9042970668124298E-2</c:v>
                </c:pt>
                <c:pt idx="1435">
                  <c:v>-0.100537107568925</c:v>
                </c:pt>
                <c:pt idx="1436">
                  <c:v>-0.100537107568925</c:v>
                </c:pt>
                <c:pt idx="1437">
                  <c:v>-0.100537107568925</c:v>
                </c:pt>
                <c:pt idx="1438">
                  <c:v>6.9580080014929893E-2</c:v>
                </c:pt>
                <c:pt idx="1439">
                  <c:v>6.9580080014929893E-2</c:v>
                </c:pt>
                <c:pt idx="1440">
                  <c:v>6.9580080014929893E-2</c:v>
                </c:pt>
                <c:pt idx="1441">
                  <c:v>6.9580080014929893E-2</c:v>
                </c:pt>
                <c:pt idx="1442">
                  <c:v>2.83203265007614E-3</c:v>
                </c:pt>
                <c:pt idx="1443">
                  <c:v>2.83203265007614E-3</c:v>
                </c:pt>
                <c:pt idx="1444">
                  <c:v>2.83203265007614E-3</c:v>
                </c:pt>
                <c:pt idx="1445">
                  <c:v>-8.1249998297607803E-2</c:v>
                </c:pt>
                <c:pt idx="1446">
                  <c:v>-8.1249998297607803E-2</c:v>
                </c:pt>
                <c:pt idx="1447">
                  <c:v>-2.5341794806990899E-2</c:v>
                </c:pt>
                <c:pt idx="1448">
                  <c:v>-2.5341794806990899E-2</c:v>
                </c:pt>
                <c:pt idx="1449">
                  <c:v>-2.5341794806990899E-2</c:v>
                </c:pt>
                <c:pt idx="1450">
                  <c:v>3.0908205018022199E-2</c:v>
                </c:pt>
                <c:pt idx="1451">
                  <c:v>3.0908205018022199E-2</c:v>
                </c:pt>
                <c:pt idx="1452">
                  <c:v>3.4326173648878397E-2</c:v>
                </c:pt>
                <c:pt idx="1453">
                  <c:v>3.4326173648878397E-2</c:v>
                </c:pt>
                <c:pt idx="1454">
                  <c:v>3.4326173648878397E-2</c:v>
                </c:pt>
                <c:pt idx="1455">
                  <c:v>-1.9042951525989301E-3</c:v>
                </c:pt>
                <c:pt idx="1456">
                  <c:v>-1.9042951525989301E-3</c:v>
                </c:pt>
                <c:pt idx="1457">
                  <c:v>-1.9042951525989301E-3</c:v>
                </c:pt>
                <c:pt idx="1458">
                  <c:v>-2.00195299039478E-2</c:v>
                </c:pt>
                <c:pt idx="1459">
                  <c:v>-2.00195299039478E-2</c:v>
                </c:pt>
                <c:pt idx="1460">
                  <c:v>-2.00195299039478E-2</c:v>
                </c:pt>
                <c:pt idx="1461">
                  <c:v>-1.1425779202909299E-2</c:v>
                </c:pt>
                <c:pt idx="1462">
                  <c:v>-1.1425779202909299E-2</c:v>
                </c:pt>
                <c:pt idx="1463">
                  <c:v>-1.1425779202909299E-2</c:v>
                </c:pt>
                <c:pt idx="1464">
                  <c:v>8.5205079430124897E-2</c:v>
                </c:pt>
                <c:pt idx="1465">
                  <c:v>8.5205079430124897E-2</c:v>
                </c:pt>
                <c:pt idx="1466">
                  <c:v>-0.13076171710781601</c:v>
                </c:pt>
                <c:pt idx="1467">
                  <c:v>-0.13076171710781601</c:v>
                </c:pt>
                <c:pt idx="1468">
                  <c:v>-0.13076171710781601</c:v>
                </c:pt>
                <c:pt idx="1469">
                  <c:v>7.4707032707919993E-2</c:v>
                </c:pt>
                <c:pt idx="1470">
                  <c:v>7.4707032707919993E-2</c:v>
                </c:pt>
                <c:pt idx="1471">
                  <c:v>7.4707032707919993E-2</c:v>
                </c:pt>
                <c:pt idx="1472">
                  <c:v>8.1298830165906097E-2</c:v>
                </c:pt>
                <c:pt idx="1473">
                  <c:v>8.1298830165906097E-2</c:v>
                </c:pt>
                <c:pt idx="1474">
                  <c:v>0.132910158735285</c:v>
                </c:pt>
                <c:pt idx="1475">
                  <c:v>0.132910158735285</c:v>
                </c:pt>
                <c:pt idx="1476">
                  <c:v>0.132910158735285</c:v>
                </c:pt>
                <c:pt idx="1477">
                  <c:v>6.4697267389419694E-2</c:v>
                </c:pt>
                <c:pt idx="1478">
                  <c:v>6.4697267389419694E-2</c:v>
                </c:pt>
                <c:pt idx="1479">
                  <c:v>6.4697267389419694E-2</c:v>
                </c:pt>
                <c:pt idx="1480">
                  <c:v>-4.3945291818090404E-3</c:v>
                </c:pt>
                <c:pt idx="1481">
                  <c:v>-4.3945291818090404E-3</c:v>
                </c:pt>
                <c:pt idx="1482">
                  <c:v>-4.3945291818090404E-3</c:v>
                </c:pt>
                <c:pt idx="1483">
                  <c:v>-4.3945291818090404E-3</c:v>
                </c:pt>
                <c:pt idx="1484">
                  <c:v>-3.2617185514936801E-2</c:v>
                </c:pt>
                <c:pt idx="1485">
                  <c:v>-3.2617185514936801E-2</c:v>
                </c:pt>
                <c:pt idx="1486">
                  <c:v>-2.9931638654488699E-2</c:v>
                </c:pt>
                <c:pt idx="1487">
                  <c:v>-2.9931638654488699E-2</c:v>
                </c:pt>
                <c:pt idx="1488">
                  <c:v>-2.9931638654488699E-2</c:v>
                </c:pt>
                <c:pt idx="1489">
                  <c:v>1.1572267360861499E-2</c:v>
                </c:pt>
                <c:pt idx="1490">
                  <c:v>1.1572267360861499E-2</c:v>
                </c:pt>
                <c:pt idx="1491">
                  <c:v>1.1572267360861499E-2</c:v>
                </c:pt>
                <c:pt idx="1492">
                  <c:v>-7.3535154852834198E-2</c:v>
                </c:pt>
                <c:pt idx="1493">
                  <c:v>-7.3535154852834198E-2</c:v>
                </c:pt>
                <c:pt idx="1494">
                  <c:v>2.9833986308403799E-2</c:v>
                </c:pt>
                <c:pt idx="1495">
                  <c:v>2.9833986308403799E-2</c:v>
                </c:pt>
                <c:pt idx="1496">
                  <c:v>-3.4326170080930703E-2</c:v>
                </c:pt>
                <c:pt idx="1497">
                  <c:v>-3.4326170080930703E-2</c:v>
                </c:pt>
                <c:pt idx="1498">
                  <c:v>-3.4326170080930703E-2</c:v>
                </c:pt>
                <c:pt idx="1499">
                  <c:v>4.1113283372396801E-2</c:v>
                </c:pt>
                <c:pt idx="1500">
                  <c:v>4.1113283372396801E-2</c:v>
                </c:pt>
                <c:pt idx="1501">
                  <c:v>4.1113283372396801E-2</c:v>
                </c:pt>
                <c:pt idx="1502">
                  <c:v>4.1113283372396801E-2</c:v>
                </c:pt>
                <c:pt idx="1503">
                  <c:v>-3.3154294930682199E-2</c:v>
                </c:pt>
                <c:pt idx="1504">
                  <c:v>-3.3154294930682199E-2</c:v>
                </c:pt>
                <c:pt idx="1505">
                  <c:v>6.8945313922085902E-2</c:v>
                </c:pt>
                <c:pt idx="1506">
                  <c:v>6.8945313922085902E-2</c:v>
                </c:pt>
                <c:pt idx="1507">
                  <c:v>6.8945313922085902E-2</c:v>
                </c:pt>
                <c:pt idx="1508">
                  <c:v>4.5898439173470203E-2</c:v>
                </c:pt>
                <c:pt idx="1509">
                  <c:v>4.5898439173470203E-2</c:v>
                </c:pt>
                <c:pt idx="1510">
                  <c:v>3.1005860573714E-2</c:v>
                </c:pt>
                <c:pt idx="1511">
                  <c:v>3.1005860573714E-2</c:v>
                </c:pt>
                <c:pt idx="1512">
                  <c:v>6.1328126692387699E-2</c:v>
                </c:pt>
                <c:pt idx="1513">
                  <c:v>6.1328126692387699E-2</c:v>
                </c:pt>
                <c:pt idx="1514">
                  <c:v>6.1328126692387699E-2</c:v>
                </c:pt>
                <c:pt idx="1515">
                  <c:v>8.2324220394184494E-2</c:v>
                </c:pt>
                <c:pt idx="1516">
                  <c:v>8.2324220394184494E-2</c:v>
                </c:pt>
                <c:pt idx="1517">
                  <c:v>8.2324220394184494E-2</c:v>
                </c:pt>
                <c:pt idx="1518">
                  <c:v>-6.1621092461791697E-2</c:v>
                </c:pt>
                <c:pt idx="1519">
                  <c:v>-6.1621092461791697E-2</c:v>
                </c:pt>
                <c:pt idx="1520">
                  <c:v>-2.3339842175118902E-2</c:v>
                </c:pt>
                <c:pt idx="1521">
                  <c:v>-2.3339842175118902E-2</c:v>
                </c:pt>
                <c:pt idx="1522">
                  <c:v>-2.3339842175118902E-2</c:v>
                </c:pt>
                <c:pt idx="1523">
                  <c:v>-2.3339842175118902E-2</c:v>
                </c:pt>
                <c:pt idx="1524">
                  <c:v>1.6113294705064601E-3</c:v>
                </c:pt>
                <c:pt idx="1525">
                  <c:v>1.6113294705064601E-3</c:v>
                </c:pt>
                <c:pt idx="1526">
                  <c:v>1.54296894506842E-2</c:v>
                </c:pt>
                <c:pt idx="1527">
                  <c:v>1.54296894506842E-2</c:v>
                </c:pt>
                <c:pt idx="1528">
                  <c:v>1.54296894506842E-2</c:v>
                </c:pt>
                <c:pt idx="1529">
                  <c:v>-3.7255857610944E-2</c:v>
                </c:pt>
                <c:pt idx="1530">
                  <c:v>-3.7255857610944E-2</c:v>
                </c:pt>
                <c:pt idx="1531">
                  <c:v>5.5810548574299901E-2</c:v>
                </c:pt>
                <c:pt idx="1532">
                  <c:v>5.5810548574299901E-2</c:v>
                </c:pt>
                <c:pt idx="1533">
                  <c:v>1.39648450740423E-2</c:v>
                </c:pt>
                <c:pt idx="1534">
                  <c:v>1.39648450740423E-2</c:v>
                </c:pt>
                <c:pt idx="1535">
                  <c:v>1.39648450740423E-2</c:v>
                </c:pt>
                <c:pt idx="1536">
                  <c:v>-1.0156248297789701E-2</c:v>
                </c:pt>
                <c:pt idx="1537">
                  <c:v>-1.0156248297789701E-2</c:v>
                </c:pt>
                <c:pt idx="1538">
                  <c:v>-1.0156248297789701E-2</c:v>
                </c:pt>
                <c:pt idx="1539">
                  <c:v>7.7148451655375504E-3</c:v>
                </c:pt>
                <c:pt idx="1540">
                  <c:v>7.7148451655375504E-3</c:v>
                </c:pt>
                <c:pt idx="1541">
                  <c:v>7.7148451655375504E-3</c:v>
                </c:pt>
                <c:pt idx="1542">
                  <c:v>7.7148451655375504E-3</c:v>
                </c:pt>
                <c:pt idx="1543">
                  <c:v>-1.9287107386844499E-2</c:v>
                </c:pt>
                <c:pt idx="1544">
                  <c:v>-1.9287107386844499E-2</c:v>
                </c:pt>
                <c:pt idx="1545">
                  <c:v>-8.1249998516795999E-2</c:v>
                </c:pt>
                <c:pt idx="1546">
                  <c:v>-8.1249998516795999E-2</c:v>
                </c:pt>
                <c:pt idx="1547">
                  <c:v>-8.1249998516795999E-2</c:v>
                </c:pt>
                <c:pt idx="1548">
                  <c:v>-8.1249998516795999E-2</c:v>
                </c:pt>
                <c:pt idx="1549">
                  <c:v>-8.1249998516795999E-2</c:v>
                </c:pt>
                <c:pt idx="1550">
                  <c:v>9.4238300935103308E-3</c:v>
                </c:pt>
                <c:pt idx="1551">
                  <c:v>9.4238300935103308E-3</c:v>
                </c:pt>
                <c:pt idx="1552">
                  <c:v>3.8769532910009702E-2</c:v>
                </c:pt>
                <c:pt idx="1553">
                  <c:v>3.8769532910009702E-2</c:v>
                </c:pt>
                <c:pt idx="1554">
                  <c:v>3.8769532910009702E-2</c:v>
                </c:pt>
                <c:pt idx="1555">
                  <c:v>-1.7480466955021201E-2</c:v>
                </c:pt>
                <c:pt idx="1556">
                  <c:v>-1.7480466955021201E-2</c:v>
                </c:pt>
                <c:pt idx="1557">
                  <c:v>2.89062515294062E-2</c:v>
                </c:pt>
                <c:pt idx="1558">
                  <c:v>2.89062515294062E-2</c:v>
                </c:pt>
                <c:pt idx="1559">
                  <c:v>2.89062515294062E-2</c:v>
                </c:pt>
                <c:pt idx="1560">
                  <c:v>2.40234389311808E-2</c:v>
                </c:pt>
                <c:pt idx="1561">
                  <c:v>2.40234389311808E-2</c:v>
                </c:pt>
                <c:pt idx="1562">
                  <c:v>2.40234389311808E-2</c:v>
                </c:pt>
                <c:pt idx="1563">
                  <c:v>2.40234389311808E-2</c:v>
                </c:pt>
                <c:pt idx="1564">
                  <c:v>-4.5654295213353097E-2</c:v>
                </c:pt>
                <c:pt idx="1565">
                  <c:v>-4.5654295213353097E-2</c:v>
                </c:pt>
                <c:pt idx="1566">
                  <c:v>-4.5654295213353097E-2</c:v>
                </c:pt>
                <c:pt idx="1567">
                  <c:v>-3.4033201685815501E-2</c:v>
                </c:pt>
                <c:pt idx="1568">
                  <c:v>-3.4033201685815501E-2</c:v>
                </c:pt>
                <c:pt idx="1569">
                  <c:v>-3.4033201685815501E-2</c:v>
                </c:pt>
                <c:pt idx="1570">
                  <c:v>-7.3046872811573793E-2</c:v>
                </c:pt>
                <c:pt idx="1571">
                  <c:v>-7.3046872811573793E-2</c:v>
                </c:pt>
                <c:pt idx="1572">
                  <c:v>-1.56249981782821E-2</c:v>
                </c:pt>
                <c:pt idx="1573">
                  <c:v>-1.56249981782821E-2</c:v>
                </c:pt>
                <c:pt idx="1574">
                  <c:v>-1.56249981782821E-2</c:v>
                </c:pt>
                <c:pt idx="1575">
                  <c:v>-9.13085777938249E-3</c:v>
                </c:pt>
                <c:pt idx="1576">
                  <c:v>-9.13085777938249E-3</c:v>
                </c:pt>
                <c:pt idx="1577">
                  <c:v>-9.13085777938249E-3</c:v>
                </c:pt>
                <c:pt idx="1578">
                  <c:v>-7.1826170199528805E-2</c:v>
                </c:pt>
                <c:pt idx="1579">
                  <c:v>-7.1826170199528805E-2</c:v>
                </c:pt>
                <c:pt idx="1580">
                  <c:v>-7.3730453941607196E-3</c:v>
                </c:pt>
                <c:pt idx="1581">
                  <c:v>-7.3730453941607196E-3</c:v>
                </c:pt>
                <c:pt idx="1582">
                  <c:v>-7.3730453941607196E-3</c:v>
                </c:pt>
                <c:pt idx="1583">
                  <c:v>-7.3730453941607196E-3</c:v>
                </c:pt>
                <c:pt idx="1584">
                  <c:v>5.4687501628904997E-2</c:v>
                </c:pt>
                <c:pt idx="1585">
                  <c:v>5.4687501628904997E-2</c:v>
                </c:pt>
                <c:pt idx="1586">
                  <c:v>7.5146485472942004E-2</c:v>
                </c:pt>
                <c:pt idx="1587">
                  <c:v>7.5146485472942004E-2</c:v>
                </c:pt>
                <c:pt idx="1588">
                  <c:v>7.5146485472942004E-2</c:v>
                </c:pt>
                <c:pt idx="1589">
                  <c:v>-7.37304466110799E-3</c:v>
                </c:pt>
                <c:pt idx="1590">
                  <c:v>-7.37304466110799E-3</c:v>
                </c:pt>
                <c:pt idx="1591">
                  <c:v>5.7666017746669199E-2</c:v>
                </c:pt>
                <c:pt idx="1592">
                  <c:v>3.1591798814588401E-2</c:v>
                </c:pt>
                <c:pt idx="1593">
                  <c:v>3.1591798814588401E-2</c:v>
                </c:pt>
                <c:pt idx="1594">
                  <c:v>3.1591798814588401E-2</c:v>
                </c:pt>
                <c:pt idx="1595">
                  <c:v>3.1591798814588401E-2</c:v>
                </c:pt>
                <c:pt idx="1596">
                  <c:v>-3.74999981340806E-2</c:v>
                </c:pt>
                <c:pt idx="1597">
                  <c:v>-3.74999981340806E-2</c:v>
                </c:pt>
                <c:pt idx="1598">
                  <c:v>3.0566407710466498E-2</c:v>
                </c:pt>
                <c:pt idx="1599">
                  <c:v>3.0566407710466498E-2</c:v>
                </c:pt>
                <c:pt idx="1600">
                  <c:v>3.0566407710466498E-2</c:v>
                </c:pt>
                <c:pt idx="1601">
                  <c:v>-8.3984363318449998E-3</c:v>
                </c:pt>
                <c:pt idx="1602">
                  <c:v>-8.3984363318449998E-3</c:v>
                </c:pt>
                <c:pt idx="1603">
                  <c:v>-8.3984363318449998E-3</c:v>
                </c:pt>
                <c:pt idx="1604">
                  <c:v>-8.3984363318449998E-3</c:v>
                </c:pt>
                <c:pt idx="1605">
                  <c:v>-7.9931639123060394E-2</c:v>
                </c:pt>
                <c:pt idx="1606">
                  <c:v>-7.9931639123060394E-2</c:v>
                </c:pt>
                <c:pt idx="1607">
                  <c:v>-7.9931639123060394E-2</c:v>
                </c:pt>
                <c:pt idx="1608">
                  <c:v>1.42089861037675E-2</c:v>
                </c:pt>
                <c:pt idx="1609">
                  <c:v>1.42089861037675E-2</c:v>
                </c:pt>
                <c:pt idx="1610">
                  <c:v>1.42089861037675E-2</c:v>
                </c:pt>
                <c:pt idx="1611">
                  <c:v>2.28027363573346E-2</c:v>
                </c:pt>
                <c:pt idx="1612">
                  <c:v>2.28027363573346E-2</c:v>
                </c:pt>
                <c:pt idx="1613">
                  <c:v>2.0068361329322201E-2</c:v>
                </c:pt>
                <c:pt idx="1614">
                  <c:v>2.0068361329322201E-2</c:v>
                </c:pt>
                <c:pt idx="1615">
                  <c:v>1.8408204918159699E-2</c:v>
                </c:pt>
                <c:pt idx="1616">
                  <c:v>1.8408204918159699E-2</c:v>
                </c:pt>
                <c:pt idx="1617">
                  <c:v>1.8408204918159699E-2</c:v>
                </c:pt>
                <c:pt idx="1618">
                  <c:v>8.0566422857373202E-3</c:v>
                </c:pt>
                <c:pt idx="1619">
                  <c:v>8.0566422857373202E-3</c:v>
                </c:pt>
                <c:pt idx="1620">
                  <c:v>8.0566422857373202E-3</c:v>
                </c:pt>
                <c:pt idx="1621">
                  <c:v>1.9042970417103702E-2</c:v>
                </c:pt>
                <c:pt idx="1622">
                  <c:v>1.9042970417103702E-2</c:v>
                </c:pt>
                <c:pt idx="1623">
                  <c:v>-6.5917953525058597E-3</c:v>
                </c:pt>
                <c:pt idx="1624">
                  <c:v>-6.5917953525058597E-3</c:v>
                </c:pt>
                <c:pt idx="1625">
                  <c:v>-6.5917953525058597E-3</c:v>
                </c:pt>
                <c:pt idx="1626">
                  <c:v>-6.5917953525058597E-3</c:v>
                </c:pt>
                <c:pt idx="1627">
                  <c:v>-2.6318358159187399E-2</c:v>
                </c:pt>
                <c:pt idx="1628">
                  <c:v>-2.6318358159187399E-2</c:v>
                </c:pt>
                <c:pt idx="1629">
                  <c:v>4.42382829214693E-2</c:v>
                </c:pt>
                <c:pt idx="1630">
                  <c:v>4.42382829214693E-2</c:v>
                </c:pt>
                <c:pt idx="1631">
                  <c:v>4.42382829214693E-2</c:v>
                </c:pt>
                <c:pt idx="1632">
                  <c:v>-1.32812478468622E-2</c:v>
                </c:pt>
                <c:pt idx="1633">
                  <c:v>-1.32812478468622E-2</c:v>
                </c:pt>
                <c:pt idx="1634">
                  <c:v>3.0712892616065801E-2</c:v>
                </c:pt>
                <c:pt idx="1635">
                  <c:v>3.0712892616065801E-2</c:v>
                </c:pt>
                <c:pt idx="1636">
                  <c:v>3.0712892616065801E-2</c:v>
                </c:pt>
                <c:pt idx="1637">
                  <c:v>-4.7314451499005303E-2</c:v>
                </c:pt>
                <c:pt idx="1638">
                  <c:v>-4.7314451499005303E-2</c:v>
                </c:pt>
                <c:pt idx="1639">
                  <c:v>-4.7314451499005303E-2</c:v>
                </c:pt>
                <c:pt idx="1640">
                  <c:v>-1.18652326736992E-2</c:v>
                </c:pt>
                <c:pt idx="1641">
                  <c:v>-1.18652326736992E-2</c:v>
                </c:pt>
                <c:pt idx="1642">
                  <c:v>-1.18652326736992E-2</c:v>
                </c:pt>
                <c:pt idx="1643">
                  <c:v>-3.6816404631281302E-2</c:v>
                </c:pt>
                <c:pt idx="1644">
                  <c:v>-3.6816404631281302E-2</c:v>
                </c:pt>
                <c:pt idx="1645">
                  <c:v>-3.6816404631281302E-2</c:v>
                </c:pt>
                <c:pt idx="1646">
                  <c:v>1.89941421149342E-2</c:v>
                </c:pt>
                <c:pt idx="1647">
                  <c:v>1.89941421149342E-2</c:v>
                </c:pt>
                <c:pt idx="1648">
                  <c:v>-1.80664049357801E-2</c:v>
                </c:pt>
                <c:pt idx="1649">
                  <c:v>-1.80664049357801E-2</c:v>
                </c:pt>
                <c:pt idx="1650">
                  <c:v>-1.80664049357801E-2</c:v>
                </c:pt>
                <c:pt idx="1651">
                  <c:v>-2.3388670381791599E-2</c:v>
                </c:pt>
                <c:pt idx="1652">
                  <c:v>-2.3388670381791599E-2</c:v>
                </c:pt>
                <c:pt idx="1653">
                  <c:v>-2.3388670381791599E-2</c:v>
                </c:pt>
                <c:pt idx="1654">
                  <c:v>7.2460939748452802E-2</c:v>
                </c:pt>
                <c:pt idx="1655">
                  <c:v>7.2460939748452802E-2</c:v>
                </c:pt>
                <c:pt idx="1656">
                  <c:v>5.1269552477606296E-3</c:v>
                </c:pt>
                <c:pt idx="1657">
                  <c:v>5.1269552477606296E-3</c:v>
                </c:pt>
                <c:pt idx="1658">
                  <c:v>3.2568361244557302E-2</c:v>
                </c:pt>
                <c:pt idx="1659">
                  <c:v>3.2568361244557302E-2</c:v>
                </c:pt>
                <c:pt idx="1660">
                  <c:v>3.2568361244557302E-2</c:v>
                </c:pt>
                <c:pt idx="1661">
                  <c:v>-3.2714831404518901E-3</c:v>
                </c:pt>
                <c:pt idx="1662">
                  <c:v>-3.2714831404518901E-3</c:v>
                </c:pt>
                <c:pt idx="1663">
                  <c:v>-3.2714831404518901E-3</c:v>
                </c:pt>
                <c:pt idx="1664">
                  <c:v>8.4472674161588605E-3</c:v>
                </c:pt>
                <c:pt idx="1665">
                  <c:v>8.4472674161588605E-3</c:v>
                </c:pt>
                <c:pt idx="1666">
                  <c:v>8.4472674161588605E-3</c:v>
                </c:pt>
                <c:pt idx="1667">
                  <c:v>2.1533204720071801E-2</c:v>
                </c:pt>
                <c:pt idx="1668">
                  <c:v>2.1533204720071801E-2</c:v>
                </c:pt>
                <c:pt idx="1669">
                  <c:v>2.1533204720071801E-2</c:v>
                </c:pt>
                <c:pt idx="1670">
                  <c:v>6.2451173647787003E-2</c:v>
                </c:pt>
                <c:pt idx="1671">
                  <c:v>6.2451173647787003E-2</c:v>
                </c:pt>
                <c:pt idx="1672">
                  <c:v>6.2451173647787003E-2</c:v>
                </c:pt>
                <c:pt idx="1673">
                  <c:v>6.6406266196281597E-3</c:v>
                </c:pt>
                <c:pt idx="1674">
                  <c:v>6.6406266196281597E-3</c:v>
                </c:pt>
                <c:pt idx="1675">
                  <c:v>2.4902361774366E-3</c:v>
                </c:pt>
                <c:pt idx="1676">
                  <c:v>2.4902361774366E-3</c:v>
                </c:pt>
                <c:pt idx="1677">
                  <c:v>-6.6259763704692803E-2</c:v>
                </c:pt>
                <c:pt idx="1678">
                  <c:v>-6.6259763704692803E-2</c:v>
                </c:pt>
                <c:pt idx="1679">
                  <c:v>-6.6259763704692803E-2</c:v>
                </c:pt>
                <c:pt idx="1680">
                  <c:v>-2.96386701274968E-2</c:v>
                </c:pt>
                <c:pt idx="1681">
                  <c:v>-2.96386701274968E-2</c:v>
                </c:pt>
                <c:pt idx="1682">
                  <c:v>-2.96386701274968E-2</c:v>
                </c:pt>
                <c:pt idx="1683">
                  <c:v>5.9570332423390902E-3</c:v>
                </c:pt>
                <c:pt idx="1684">
                  <c:v>5.9570332423390902E-3</c:v>
                </c:pt>
                <c:pt idx="1685">
                  <c:v>5.9570332423390902E-3</c:v>
                </c:pt>
                <c:pt idx="1686">
                  <c:v>1.46484390907062E-2</c:v>
                </c:pt>
                <c:pt idx="1687">
                  <c:v>1.46484390907062E-2</c:v>
                </c:pt>
                <c:pt idx="1688">
                  <c:v>1.46484390907062E-2</c:v>
                </c:pt>
                <c:pt idx="1689">
                  <c:v>2.97363301215227E-2</c:v>
                </c:pt>
                <c:pt idx="1690">
                  <c:v>2.97363301215227E-2</c:v>
                </c:pt>
                <c:pt idx="1691">
                  <c:v>2.97363301215227E-2</c:v>
                </c:pt>
                <c:pt idx="1692">
                  <c:v>-7.2412107475429296E-2</c:v>
                </c:pt>
                <c:pt idx="1693">
                  <c:v>-7.2412107475429296E-2</c:v>
                </c:pt>
                <c:pt idx="1694">
                  <c:v>-1.6601561084826199E-2</c:v>
                </c:pt>
                <c:pt idx="1695">
                  <c:v>-1.6601561084826199E-2</c:v>
                </c:pt>
                <c:pt idx="1696">
                  <c:v>-1.6601561084826199E-2</c:v>
                </c:pt>
                <c:pt idx="1697">
                  <c:v>-5.5371092426867101E-2</c:v>
                </c:pt>
                <c:pt idx="1698">
                  <c:v>-4.77539041621639E-2</c:v>
                </c:pt>
                <c:pt idx="1699">
                  <c:v>-4.77539041621639E-2</c:v>
                </c:pt>
                <c:pt idx="1700">
                  <c:v>-4.77539041621639E-2</c:v>
                </c:pt>
                <c:pt idx="1701">
                  <c:v>-4.77539041621639E-2</c:v>
                </c:pt>
                <c:pt idx="1702">
                  <c:v>5.7617189365373599E-2</c:v>
                </c:pt>
                <c:pt idx="1703">
                  <c:v>5.7617189365373599E-2</c:v>
                </c:pt>
                <c:pt idx="1704">
                  <c:v>5.7617189365373599E-2</c:v>
                </c:pt>
                <c:pt idx="1705">
                  <c:v>4.6826173828776498E-2</c:v>
                </c:pt>
                <c:pt idx="1706">
                  <c:v>4.6826173828776498E-2</c:v>
                </c:pt>
                <c:pt idx="1707">
                  <c:v>4.6826173828776498E-2</c:v>
                </c:pt>
                <c:pt idx="1708">
                  <c:v>4.6826173828776498E-2</c:v>
                </c:pt>
                <c:pt idx="1709">
                  <c:v>-7.0214841942288303E-2</c:v>
                </c:pt>
                <c:pt idx="1710">
                  <c:v>-7.0214841942288303E-2</c:v>
                </c:pt>
                <c:pt idx="1711">
                  <c:v>6.2402345865848398E-2</c:v>
                </c:pt>
                <c:pt idx="1712">
                  <c:v>6.2402345865848398E-2</c:v>
                </c:pt>
                <c:pt idx="1713">
                  <c:v>7.5000002390879603E-2</c:v>
                </c:pt>
                <c:pt idx="1714">
                  <c:v>7.5000002390879603E-2</c:v>
                </c:pt>
                <c:pt idx="1715">
                  <c:v>7.5000002390879603E-2</c:v>
                </c:pt>
                <c:pt idx="1716">
                  <c:v>5.3271485784534799E-2</c:v>
                </c:pt>
                <c:pt idx="1717">
                  <c:v>5.3271485784534799E-2</c:v>
                </c:pt>
                <c:pt idx="1718">
                  <c:v>5.4541017703741E-2</c:v>
                </c:pt>
                <c:pt idx="1719">
                  <c:v>5.4541017703741E-2</c:v>
                </c:pt>
                <c:pt idx="1720">
                  <c:v>2.3681642272094901E-2</c:v>
                </c:pt>
                <c:pt idx="1721">
                  <c:v>2.3681642272094901E-2</c:v>
                </c:pt>
                <c:pt idx="1722">
                  <c:v>2.3681642272094901E-2</c:v>
                </c:pt>
                <c:pt idx="1723">
                  <c:v>1.7138674079433199E-2</c:v>
                </c:pt>
                <c:pt idx="1724">
                  <c:v>1.7138674079433199E-2</c:v>
                </c:pt>
                <c:pt idx="1725">
                  <c:v>1.7138674079433199E-2</c:v>
                </c:pt>
                <c:pt idx="1726">
                  <c:v>1.7138674079433199E-2</c:v>
                </c:pt>
                <c:pt idx="1727">
                  <c:v>-3.0078123456405498E-2</c:v>
                </c:pt>
                <c:pt idx="1728">
                  <c:v>-3.0078123456405498E-2</c:v>
                </c:pt>
                <c:pt idx="1729">
                  <c:v>9.4726575789536496E-3</c:v>
                </c:pt>
                <c:pt idx="1730">
                  <c:v>9.4726575789536496E-3</c:v>
                </c:pt>
                <c:pt idx="1731">
                  <c:v>9.4726575789536496E-3</c:v>
                </c:pt>
                <c:pt idx="1732" formatCode="0.00E+00">
                  <c:v>4.8829200750333203E-5</c:v>
                </c:pt>
                <c:pt idx="1733" formatCode="0.00E+00">
                  <c:v>4.8829200750333203E-5</c:v>
                </c:pt>
                <c:pt idx="1734">
                  <c:v>-0.110302733193748</c:v>
                </c:pt>
                <c:pt idx="1735">
                  <c:v>-0.110302733193748</c:v>
                </c:pt>
                <c:pt idx="1736">
                  <c:v>1.4306642394330899E-2</c:v>
                </c:pt>
                <c:pt idx="1737">
                  <c:v>1.4306642394330899E-2</c:v>
                </c:pt>
                <c:pt idx="1738">
                  <c:v>-3.1396482559102802E-2</c:v>
                </c:pt>
                <c:pt idx="1739">
                  <c:v>-3.1396482559102802E-2</c:v>
                </c:pt>
                <c:pt idx="1740">
                  <c:v>-3.1396482559102802E-2</c:v>
                </c:pt>
                <c:pt idx="1741">
                  <c:v>-4.6044920233725799E-2</c:v>
                </c:pt>
                <c:pt idx="1742">
                  <c:v>-4.6044920233725799E-2</c:v>
                </c:pt>
                <c:pt idx="1743">
                  <c:v>-4.6044920233725799E-2</c:v>
                </c:pt>
                <c:pt idx="1744">
                  <c:v>-4.6777342208770202E-2</c:v>
                </c:pt>
                <c:pt idx="1745">
                  <c:v>-4.6777342208770202E-2</c:v>
                </c:pt>
                <c:pt idx="1746">
                  <c:v>-4.6777342208770202E-2</c:v>
                </c:pt>
                <c:pt idx="1747">
                  <c:v>-9.4970701207785099E-2</c:v>
                </c:pt>
                <c:pt idx="1748">
                  <c:v>-9.4970701207785099E-2</c:v>
                </c:pt>
                <c:pt idx="1749">
                  <c:v>-9.4970701207785099E-2</c:v>
                </c:pt>
                <c:pt idx="1750">
                  <c:v>-2.6611326240526902E-2</c:v>
                </c:pt>
                <c:pt idx="1751">
                  <c:v>-2.6611326240526902E-2</c:v>
                </c:pt>
                <c:pt idx="1752">
                  <c:v>-2.6611326240526902E-2</c:v>
                </c:pt>
                <c:pt idx="1753">
                  <c:v>5.32714868877519E-2</c:v>
                </c:pt>
                <c:pt idx="1754">
                  <c:v>5.32714868877519E-2</c:v>
                </c:pt>
                <c:pt idx="1755">
                  <c:v>5.32714868877519E-2</c:v>
                </c:pt>
                <c:pt idx="1756">
                  <c:v>6.0058595458940503E-2</c:v>
                </c:pt>
                <c:pt idx="1757">
                  <c:v>6.0058595458940503E-2</c:v>
                </c:pt>
                <c:pt idx="1758">
                  <c:v>6.0058595458940503E-2</c:v>
                </c:pt>
                <c:pt idx="1759">
                  <c:v>8.1445314279335407E-2</c:v>
                </c:pt>
                <c:pt idx="1760">
                  <c:v>8.1445314279335407E-2</c:v>
                </c:pt>
                <c:pt idx="1761">
                  <c:v>-1.2109372693885199E-2</c:v>
                </c:pt>
                <c:pt idx="1762">
                  <c:v>-1.2109372693885199E-2</c:v>
                </c:pt>
                <c:pt idx="1763">
                  <c:v>-1.2109372693885199E-2</c:v>
                </c:pt>
                <c:pt idx="1764">
                  <c:v>5.1269549476273798E-3</c:v>
                </c:pt>
                <c:pt idx="1765">
                  <c:v>5.1269549476273798E-3</c:v>
                </c:pt>
                <c:pt idx="1766">
                  <c:v>-9.1455076804777394E-2</c:v>
                </c:pt>
                <c:pt idx="1767">
                  <c:v>-9.1455076804777394E-2</c:v>
                </c:pt>
                <c:pt idx="1768">
                  <c:v>-9.1455076804777394E-2</c:v>
                </c:pt>
                <c:pt idx="1769">
                  <c:v>-9.1455076804777394E-2</c:v>
                </c:pt>
                <c:pt idx="1770">
                  <c:v>-9.1455076804777394E-2</c:v>
                </c:pt>
                <c:pt idx="1771">
                  <c:v>-7.9589826164010394E-3</c:v>
                </c:pt>
                <c:pt idx="1772">
                  <c:v>-7.9589826164010394E-3</c:v>
                </c:pt>
                <c:pt idx="1773">
                  <c:v>6.8212892128030903E-2</c:v>
                </c:pt>
                <c:pt idx="1774">
                  <c:v>6.8212892128030903E-2</c:v>
                </c:pt>
                <c:pt idx="1775">
                  <c:v>6.8212892128030903E-2</c:v>
                </c:pt>
                <c:pt idx="1776">
                  <c:v>4.7216799227498898E-2</c:v>
                </c:pt>
                <c:pt idx="1777">
                  <c:v>4.7216799227498898E-2</c:v>
                </c:pt>
                <c:pt idx="1778">
                  <c:v>8.9355470426198694E-2</c:v>
                </c:pt>
                <c:pt idx="1779">
                  <c:v>8.9355470426198694E-2</c:v>
                </c:pt>
                <c:pt idx="1780">
                  <c:v>8.9355470426198694E-2</c:v>
                </c:pt>
                <c:pt idx="1781">
                  <c:v>9.6533204810839296E-2</c:v>
                </c:pt>
                <c:pt idx="1782">
                  <c:v>9.6533204810839296E-2</c:v>
                </c:pt>
                <c:pt idx="1783">
                  <c:v>9.6533204810839296E-2</c:v>
                </c:pt>
                <c:pt idx="1784">
                  <c:v>9.765644226717989E-4</c:v>
                </c:pt>
                <c:pt idx="1785">
                  <c:v>9.765644226717989E-4</c:v>
                </c:pt>
                <c:pt idx="1786">
                  <c:v>5.1513673511180899E-2</c:v>
                </c:pt>
                <c:pt idx="1787">
                  <c:v>5.1513673511180899E-2</c:v>
                </c:pt>
                <c:pt idx="1788">
                  <c:v>5.1513673511180899E-2</c:v>
                </c:pt>
                <c:pt idx="1789">
                  <c:v>5.1513673511180899E-2</c:v>
                </c:pt>
                <c:pt idx="1790">
                  <c:v>-4.6923826379497699E-2</c:v>
                </c:pt>
                <c:pt idx="1791">
                  <c:v>-4.6923826379497699E-2</c:v>
                </c:pt>
                <c:pt idx="1792">
                  <c:v>-3.69140606708242E-2</c:v>
                </c:pt>
                <c:pt idx="1793">
                  <c:v>-3.69140606708242E-2</c:v>
                </c:pt>
                <c:pt idx="1794">
                  <c:v>-3.69140606708242E-2</c:v>
                </c:pt>
                <c:pt idx="1795">
                  <c:v>-8.3007794273726107E-3</c:v>
                </c:pt>
                <c:pt idx="1796">
                  <c:v>-8.3007794273726107E-3</c:v>
                </c:pt>
                <c:pt idx="1797">
                  <c:v>4.6240236527410099E-2</c:v>
                </c:pt>
                <c:pt idx="1798">
                  <c:v>4.6240236527410099E-2</c:v>
                </c:pt>
                <c:pt idx="1799">
                  <c:v>-5.1953123369457899E-2</c:v>
                </c:pt>
                <c:pt idx="1800">
                  <c:v>-5.1953123369457899E-2</c:v>
                </c:pt>
                <c:pt idx="1801">
                  <c:v>8.5546876580337994E-2</c:v>
                </c:pt>
                <c:pt idx="1802">
                  <c:v>8.5546876580337994E-2</c:v>
                </c:pt>
                <c:pt idx="1803">
                  <c:v>8.5546876580337994E-2</c:v>
                </c:pt>
                <c:pt idx="1804">
                  <c:v>-1.26914062623473</c:v>
                </c:pt>
                <c:pt idx="1805">
                  <c:v>-1.26914062623473</c:v>
                </c:pt>
                <c:pt idx="1806">
                  <c:v>-1.26914062623473</c:v>
                </c:pt>
                <c:pt idx="1807">
                  <c:v>-1.2955078142222101</c:v>
                </c:pt>
                <c:pt idx="1808">
                  <c:v>-1.2955078142222101</c:v>
                </c:pt>
                <c:pt idx="1809">
                  <c:v>-1.2955078142222101</c:v>
                </c:pt>
                <c:pt idx="1810">
                  <c:v>-1.33520508056244</c:v>
                </c:pt>
                <c:pt idx="1811">
                  <c:v>-1.33520508056244</c:v>
                </c:pt>
                <c:pt idx="1812">
                  <c:v>-1.33520508056244</c:v>
                </c:pt>
                <c:pt idx="1813">
                  <c:v>-1.33520508056244</c:v>
                </c:pt>
                <c:pt idx="1814">
                  <c:v>-1.3513183611576001</c:v>
                </c:pt>
                <c:pt idx="1815">
                  <c:v>-1.3513183611576001</c:v>
                </c:pt>
                <c:pt idx="1816">
                  <c:v>-1.2359375011828799</c:v>
                </c:pt>
                <c:pt idx="1817">
                  <c:v>-1.2359375011828799</c:v>
                </c:pt>
                <c:pt idx="1818">
                  <c:v>-1.2360351562438101</c:v>
                </c:pt>
                <c:pt idx="1819">
                  <c:v>-1.2360351562438101</c:v>
                </c:pt>
                <c:pt idx="1820">
                  <c:v>-1.2360351562438101</c:v>
                </c:pt>
                <c:pt idx="1821">
                  <c:v>-1.44252930054517</c:v>
                </c:pt>
                <c:pt idx="1822">
                  <c:v>-1.44252930054517</c:v>
                </c:pt>
                <c:pt idx="1823">
                  <c:v>-1.44252930054517</c:v>
                </c:pt>
                <c:pt idx="1824">
                  <c:v>-1.3475585952373801</c:v>
                </c:pt>
                <c:pt idx="1825">
                  <c:v>-1.3475585952373801</c:v>
                </c:pt>
                <c:pt idx="1826">
                  <c:v>-1.3475585952373801</c:v>
                </c:pt>
                <c:pt idx="1827">
                  <c:v>-1.3475585952373801</c:v>
                </c:pt>
                <c:pt idx="1828">
                  <c:v>-1.24536132964658</c:v>
                </c:pt>
                <c:pt idx="1829">
                  <c:v>-1.24536132964658</c:v>
                </c:pt>
                <c:pt idx="1830">
                  <c:v>-1.24536132964658</c:v>
                </c:pt>
                <c:pt idx="1831">
                  <c:v>-1.35185547055425</c:v>
                </c:pt>
                <c:pt idx="1832">
                  <c:v>-1.35185547055425</c:v>
                </c:pt>
                <c:pt idx="1833">
                  <c:v>-1.35185547055425</c:v>
                </c:pt>
                <c:pt idx="1834">
                  <c:v>-1.25595703229828</c:v>
                </c:pt>
                <c:pt idx="1835">
                  <c:v>-1.25595703229828</c:v>
                </c:pt>
                <c:pt idx="1836">
                  <c:v>-1.41191406554753</c:v>
                </c:pt>
                <c:pt idx="1837">
                  <c:v>-1.41191406554753</c:v>
                </c:pt>
                <c:pt idx="1838">
                  <c:v>-1.2909179701400699</c:v>
                </c:pt>
                <c:pt idx="1839">
                  <c:v>-1.2909179701400699</c:v>
                </c:pt>
                <c:pt idx="1840">
                  <c:v>-1.2909179701400699</c:v>
                </c:pt>
                <c:pt idx="1841">
                  <c:v>-1.24462890647191</c:v>
                </c:pt>
                <c:pt idx="1842">
                  <c:v>-1.24462890647191</c:v>
                </c:pt>
                <c:pt idx="1843">
                  <c:v>-1.24462890647191</c:v>
                </c:pt>
                <c:pt idx="1844">
                  <c:v>-1.3500488296931501</c:v>
                </c:pt>
                <c:pt idx="1845">
                  <c:v>-1.3500488296931501</c:v>
                </c:pt>
                <c:pt idx="1846">
                  <c:v>-1.3500488296931501</c:v>
                </c:pt>
                <c:pt idx="1847">
                  <c:v>-1.3500488296931501</c:v>
                </c:pt>
                <c:pt idx="1848">
                  <c:v>-1.3500488296931501</c:v>
                </c:pt>
                <c:pt idx="1849">
                  <c:v>-1.3500488296931501</c:v>
                </c:pt>
                <c:pt idx="1850">
                  <c:v>-1.3500488296931501</c:v>
                </c:pt>
                <c:pt idx="1851">
                  <c:v>-7.1289049028564399E-3</c:v>
                </c:pt>
                <c:pt idx="1852">
                  <c:v>-7.1289049028564399E-3</c:v>
                </c:pt>
                <c:pt idx="1853">
                  <c:v>-7.1289049028564399E-3</c:v>
                </c:pt>
                <c:pt idx="1854">
                  <c:v>-7.1289049028564399E-3</c:v>
                </c:pt>
                <c:pt idx="1855">
                  <c:v>-4.0966795825624999E-2</c:v>
                </c:pt>
                <c:pt idx="1856">
                  <c:v>-4.0966795825624999E-2</c:v>
                </c:pt>
                <c:pt idx="1857">
                  <c:v>-4.0966795825624999E-2</c:v>
                </c:pt>
                <c:pt idx="1858">
                  <c:v>-4.0966795825624999E-2</c:v>
                </c:pt>
                <c:pt idx="1859">
                  <c:v>-0.109570311000425</c:v>
                </c:pt>
                <c:pt idx="1860">
                  <c:v>-0.109570311000425</c:v>
                </c:pt>
                <c:pt idx="1861">
                  <c:v>-0.109570311000425</c:v>
                </c:pt>
                <c:pt idx="1862">
                  <c:v>-0.109570311000425</c:v>
                </c:pt>
                <c:pt idx="1863">
                  <c:v>-0.109570311000425</c:v>
                </c:pt>
                <c:pt idx="1864">
                  <c:v>2.4560549007219299E-2</c:v>
                </c:pt>
                <c:pt idx="1865">
                  <c:v>2.4560549007219299E-2</c:v>
                </c:pt>
                <c:pt idx="1866">
                  <c:v>2.4560549007219299E-2</c:v>
                </c:pt>
                <c:pt idx="1867">
                  <c:v>2.4560549007219299E-2</c:v>
                </c:pt>
                <c:pt idx="1868">
                  <c:v>-5.17578106755536E-2</c:v>
                </c:pt>
                <c:pt idx="1869">
                  <c:v>-5.17578106755536E-2</c:v>
                </c:pt>
                <c:pt idx="1870">
                  <c:v>-5.17578106755536E-2</c:v>
                </c:pt>
                <c:pt idx="1871">
                  <c:v>2.4560548587942301E-2</c:v>
                </c:pt>
                <c:pt idx="1872">
                  <c:v>2.4560548587942301E-2</c:v>
                </c:pt>
                <c:pt idx="1873">
                  <c:v>2.4560548587942301E-2</c:v>
                </c:pt>
                <c:pt idx="1874">
                  <c:v>-1.8212888795460399E-2</c:v>
                </c:pt>
                <c:pt idx="1875">
                  <c:v>-1.8212888795460399E-2</c:v>
                </c:pt>
                <c:pt idx="1876">
                  <c:v>-7.8613261393911602E-3</c:v>
                </c:pt>
                <c:pt idx="1877">
                  <c:v>-7.8613261393911602E-3</c:v>
                </c:pt>
                <c:pt idx="1878">
                  <c:v>-7.8613261393911602E-3</c:v>
                </c:pt>
                <c:pt idx="1879">
                  <c:v>-1.1956542965044701</c:v>
                </c:pt>
                <c:pt idx="1880">
                  <c:v>-1.1956542965044701</c:v>
                </c:pt>
                <c:pt idx="1881">
                  <c:v>-1.1956542965044701</c:v>
                </c:pt>
                <c:pt idx="1882">
                  <c:v>-1.1956542965044701</c:v>
                </c:pt>
                <c:pt idx="1883">
                  <c:v>-1.2846679705080499</c:v>
                </c:pt>
                <c:pt idx="1884">
                  <c:v>-1.2846679705080499</c:v>
                </c:pt>
                <c:pt idx="1885">
                  <c:v>-1.2846679705080499</c:v>
                </c:pt>
                <c:pt idx="1886">
                  <c:v>-1.30019531462312</c:v>
                </c:pt>
                <c:pt idx="1887">
                  <c:v>-1.30019531462312</c:v>
                </c:pt>
                <c:pt idx="1888">
                  <c:v>-1.30019531462312</c:v>
                </c:pt>
                <c:pt idx="1889">
                  <c:v>-1.25200195372417</c:v>
                </c:pt>
                <c:pt idx="1890">
                  <c:v>-1.25200195372417</c:v>
                </c:pt>
                <c:pt idx="1891">
                  <c:v>-1.25200195372417</c:v>
                </c:pt>
                <c:pt idx="1892">
                  <c:v>-1.3186523455496999</c:v>
                </c:pt>
                <c:pt idx="1893">
                  <c:v>-1.3186523455496999</c:v>
                </c:pt>
                <c:pt idx="1894">
                  <c:v>-1.3186523455496999</c:v>
                </c:pt>
                <c:pt idx="1895">
                  <c:v>-1.3648437508181801</c:v>
                </c:pt>
                <c:pt idx="1896">
                  <c:v>-1.3648437508181801</c:v>
                </c:pt>
                <c:pt idx="1897">
                  <c:v>-1.2549316410068001</c:v>
                </c:pt>
                <c:pt idx="1898">
                  <c:v>-1.2549316410068001</c:v>
                </c:pt>
                <c:pt idx="1899">
                  <c:v>-1.1999023443186101</c:v>
                </c:pt>
                <c:pt idx="1900">
                  <c:v>-1.1999023443186101</c:v>
                </c:pt>
                <c:pt idx="1901">
                  <c:v>-1.1999023443186101</c:v>
                </c:pt>
                <c:pt idx="1902">
                  <c:v>-1.21215820339784</c:v>
                </c:pt>
                <c:pt idx="1903">
                  <c:v>-1.21215820339784</c:v>
                </c:pt>
                <c:pt idx="1904">
                  <c:v>-1.21215820339784</c:v>
                </c:pt>
                <c:pt idx="1905">
                  <c:v>-1.31538086072214</c:v>
                </c:pt>
                <c:pt idx="1906">
                  <c:v>-1.31538086072214</c:v>
                </c:pt>
                <c:pt idx="1907">
                  <c:v>-1.31538086072214</c:v>
                </c:pt>
                <c:pt idx="1908">
                  <c:v>-1.2886718762892899</c:v>
                </c:pt>
                <c:pt idx="1909">
                  <c:v>-1.2886718762892899</c:v>
                </c:pt>
                <c:pt idx="1910">
                  <c:v>-1.2886718762892899</c:v>
                </c:pt>
                <c:pt idx="1911">
                  <c:v>-1.2886718762892899</c:v>
                </c:pt>
                <c:pt idx="1912">
                  <c:v>-1.2372558593387999</c:v>
                </c:pt>
                <c:pt idx="1913">
                  <c:v>-1.2372558593387999</c:v>
                </c:pt>
                <c:pt idx="1914">
                  <c:v>-1.1736328134393199</c:v>
                </c:pt>
                <c:pt idx="1915">
                  <c:v>-1.1736328134393199</c:v>
                </c:pt>
                <c:pt idx="1916">
                  <c:v>-1.1736328134393199</c:v>
                </c:pt>
                <c:pt idx="1917">
                  <c:v>-1.14536132780904</c:v>
                </c:pt>
                <c:pt idx="1918">
                  <c:v>-1.14536132780904</c:v>
                </c:pt>
                <c:pt idx="1919">
                  <c:v>-1.3410156274221601</c:v>
                </c:pt>
                <c:pt idx="1920">
                  <c:v>-1.3410156274221601</c:v>
                </c:pt>
                <c:pt idx="1921">
                  <c:v>-1.3410156274221601</c:v>
                </c:pt>
                <c:pt idx="1922">
                  <c:v>-1.40395507968332</c:v>
                </c:pt>
                <c:pt idx="1923">
                  <c:v>-1.40395507968332</c:v>
                </c:pt>
                <c:pt idx="1924">
                  <c:v>-1.3211425805075101</c:v>
                </c:pt>
                <c:pt idx="1925">
                  <c:v>-1.3211425805075101</c:v>
                </c:pt>
                <c:pt idx="1926">
                  <c:v>-1.3211425805075101</c:v>
                </c:pt>
                <c:pt idx="1927">
                  <c:v>-1.16108398455344</c:v>
                </c:pt>
                <c:pt idx="1928">
                  <c:v>-1.16108398455344</c:v>
                </c:pt>
                <c:pt idx="1929">
                  <c:v>-1.16108398455344</c:v>
                </c:pt>
                <c:pt idx="1930">
                  <c:v>-1.27695312700598</c:v>
                </c:pt>
                <c:pt idx="1931">
                  <c:v>-1.27695312700598</c:v>
                </c:pt>
                <c:pt idx="1932">
                  <c:v>-1.30800781362722</c:v>
                </c:pt>
                <c:pt idx="1933">
                  <c:v>-1.30800781362722</c:v>
                </c:pt>
                <c:pt idx="1934">
                  <c:v>-1.30800781362722</c:v>
                </c:pt>
                <c:pt idx="1935">
                  <c:v>-1.2184082048943301</c:v>
                </c:pt>
                <c:pt idx="1936">
                  <c:v>-1.2184082048943301</c:v>
                </c:pt>
                <c:pt idx="1937">
                  <c:v>-1.2544921878361399</c:v>
                </c:pt>
                <c:pt idx="1938">
                  <c:v>-1.2544921878361399</c:v>
                </c:pt>
                <c:pt idx="1939">
                  <c:v>-1.1763671882608799</c:v>
                </c:pt>
                <c:pt idx="1940">
                  <c:v>-1.1763671882608799</c:v>
                </c:pt>
                <c:pt idx="1941">
                  <c:v>-1.1763671882608799</c:v>
                </c:pt>
                <c:pt idx="1942">
                  <c:v>-1.2971679694146501</c:v>
                </c:pt>
                <c:pt idx="1943">
                  <c:v>-1.2971679694146501</c:v>
                </c:pt>
                <c:pt idx="1944">
                  <c:v>-1.35092773515225</c:v>
                </c:pt>
                <c:pt idx="1945">
                  <c:v>-1.35092773515225</c:v>
                </c:pt>
                <c:pt idx="1946">
                  <c:v>-1.35092773515225</c:v>
                </c:pt>
                <c:pt idx="1947">
                  <c:v>-1.33378906374309</c:v>
                </c:pt>
                <c:pt idx="1948">
                  <c:v>-1.33378906374309</c:v>
                </c:pt>
                <c:pt idx="1949">
                  <c:v>-1.33378906374309</c:v>
                </c:pt>
                <c:pt idx="1950">
                  <c:v>-1.2776367197784499</c:v>
                </c:pt>
                <c:pt idx="1951">
                  <c:v>-1.2776367197784499</c:v>
                </c:pt>
                <c:pt idx="1952">
                  <c:v>-1.2776367197784499</c:v>
                </c:pt>
                <c:pt idx="1953">
                  <c:v>-1.26528320449688</c:v>
                </c:pt>
                <c:pt idx="1954">
                  <c:v>-1.26528320449688</c:v>
                </c:pt>
                <c:pt idx="1955">
                  <c:v>-1.35180664226572</c:v>
                </c:pt>
                <c:pt idx="1956">
                  <c:v>-1.35180664226572</c:v>
                </c:pt>
                <c:pt idx="1957">
                  <c:v>-1.2808105487602</c:v>
                </c:pt>
                <c:pt idx="1958">
                  <c:v>-1.2808105487602</c:v>
                </c:pt>
                <c:pt idx="1959">
                  <c:v>-1.2808105487602</c:v>
                </c:pt>
                <c:pt idx="1960">
                  <c:v>-1.2270507833345601</c:v>
                </c:pt>
                <c:pt idx="1961">
                  <c:v>-1.2270507833345601</c:v>
                </c:pt>
                <c:pt idx="1962">
                  <c:v>-1.3330566416343499</c:v>
                </c:pt>
                <c:pt idx="1963">
                  <c:v>-1.3330566416343499</c:v>
                </c:pt>
                <c:pt idx="1964">
                  <c:v>-1.3330566416343499</c:v>
                </c:pt>
                <c:pt idx="1965">
                  <c:v>-1.32314453233993</c:v>
                </c:pt>
                <c:pt idx="1966">
                  <c:v>-1.32314453233993</c:v>
                </c:pt>
                <c:pt idx="1967">
                  <c:v>-1.32314453233993</c:v>
                </c:pt>
                <c:pt idx="1968">
                  <c:v>-1.2444335943673599</c:v>
                </c:pt>
                <c:pt idx="1969">
                  <c:v>-1.2444335943673599</c:v>
                </c:pt>
                <c:pt idx="1970">
                  <c:v>-1.3572753917724101</c:v>
                </c:pt>
                <c:pt idx="1971">
                  <c:v>-1.3572753917724101</c:v>
                </c:pt>
                <c:pt idx="1972">
                  <c:v>-1.3572753917724101</c:v>
                </c:pt>
                <c:pt idx="1973">
                  <c:v>-1.34340820410216</c:v>
                </c:pt>
                <c:pt idx="1974">
                  <c:v>-1.34340820410216</c:v>
                </c:pt>
                <c:pt idx="1975">
                  <c:v>-1.34941406341113</c:v>
                </c:pt>
                <c:pt idx="1976">
                  <c:v>-1.34941406341113</c:v>
                </c:pt>
                <c:pt idx="1977">
                  <c:v>-1.3753417994485</c:v>
                </c:pt>
                <c:pt idx="1978">
                  <c:v>-1.3753417994485</c:v>
                </c:pt>
                <c:pt idx="1979">
                  <c:v>-1.3753417994485</c:v>
                </c:pt>
                <c:pt idx="1980">
                  <c:v>-1.3753417994485</c:v>
                </c:pt>
                <c:pt idx="1981">
                  <c:v>-1.42241211216696</c:v>
                </c:pt>
                <c:pt idx="1982">
                  <c:v>-1.42241211216696</c:v>
                </c:pt>
                <c:pt idx="1983">
                  <c:v>-1.42241211216696</c:v>
                </c:pt>
                <c:pt idx="1984">
                  <c:v>-1.3144042984858899</c:v>
                </c:pt>
                <c:pt idx="1985">
                  <c:v>-1.3144042984858899</c:v>
                </c:pt>
                <c:pt idx="1986">
                  <c:v>-1.3144042984858899</c:v>
                </c:pt>
                <c:pt idx="1987">
                  <c:v>-1.35166015672166</c:v>
                </c:pt>
                <c:pt idx="1988">
                  <c:v>-1.35166015672166</c:v>
                </c:pt>
                <c:pt idx="1989">
                  <c:v>-1.35166015672166</c:v>
                </c:pt>
                <c:pt idx="1990">
                  <c:v>-1.27036132783905</c:v>
                </c:pt>
                <c:pt idx="1991">
                  <c:v>-1.27036132783905</c:v>
                </c:pt>
                <c:pt idx="1992">
                  <c:v>-1.27036132783905</c:v>
                </c:pt>
                <c:pt idx="1993">
                  <c:v>-1.3097167975156401</c:v>
                </c:pt>
                <c:pt idx="1994">
                  <c:v>-1.3097167975156401</c:v>
                </c:pt>
                <c:pt idx="1995">
                  <c:v>-1.34072265905342</c:v>
                </c:pt>
                <c:pt idx="1996">
                  <c:v>-1.34072265905342</c:v>
                </c:pt>
                <c:pt idx="1997">
                  <c:v>-1.13808593688281</c:v>
                </c:pt>
                <c:pt idx="1998">
                  <c:v>-1.13808593688281</c:v>
                </c:pt>
                <c:pt idx="1999">
                  <c:v>-1.13808593688281</c:v>
                </c:pt>
                <c:pt idx="2000">
                  <c:v>-1.13808593688281</c:v>
                </c:pt>
                <c:pt idx="2001">
                  <c:v>-1.13808593688281</c:v>
                </c:pt>
                <c:pt idx="2002">
                  <c:v>-1.13808593688281</c:v>
                </c:pt>
                <c:pt idx="2003">
                  <c:v>1.1132814222037201E-2</c:v>
                </c:pt>
                <c:pt idx="2004">
                  <c:v>1.1132814222037201E-2</c:v>
                </c:pt>
                <c:pt idx="2005">
                  <c:v>1.1132814222037201E-2</c:v>
                </c:pt>
                <c:pt idx="2006">
                  <c:v>7.5537111234552798E-2</c:v>
                </c:pt>
                <c:pt idx="2007">
                  <c:v>7.5537111234552798E-2</c:v>
                </c:pt>
                <c:pt idx="2008">
                  <c:v>7.5537111234552798E-2</c:v>
                </c:pt>
                <c:pt idx="2009">
                  <c:v>7.5537111234552798E-2</c:v>
                </c:pt>
                <c:pt idx="2010">
                  <c:v>8.1445314728625803E-2</c:v>
                </c:pt>
                <c:pt idx="2011">
                  <c:v>8.1445314728625803E-2</c:v>
                </c:pt>
                <c:pt idx="2012">
                  <c:v>8.1445314728625803E-2</c:v>
                </c:pt>
                <c:pt idx="2013">
                  <c:v>8.1445314728625803E-2</c:v>
                </c:pt>
                <c:pt idx="2014">
                  <c:v>8.1445314728625803E-2</c:v>
                </c:pt>
                <c:pt idx="2015">
                  <c:v>6.7382834322415796E-3</c:v>
                </c:pt>
                <c:pt idx="2016">
                  <c:v>6.7382834322415796E-3</c:v>
                </c:pt>
                <c:pt idx="2017">
                  <c:v>-5.9960936040624802E-2</c:v>
                </c:pt>
                <c:pt idx="2018">
                  <c:v>-5.9960936040624802E-2</c:v>
                </c:pt>
                <c:pt idx="2019">
                  <c:v>-5.9960936040624802E-2</c:v>
                </c:pt>
                <c:pt idx="2020">
                  <c:v>-2.9492186037714401E-2</c:v>
                </c:pt>
                <c:pt idx="2021">
                  <c:v>-2.9492186037714401E-2</c:v>
                </c:pt>
                <c:pt idx="2022">
                  <c:v>-2.9492186037714401E-2</c:v>
                </c:pt>
                <c:pt idx="2023">
                  <c:v>3.3251954919251099E-2</c:v>
                </c:pt>
                <c:pt idx="2024">
                  <c:v>3.3251954919251099E-2</c:v>
                </c:pt>
                <c:pt idx="2025">
                  <c:v>4.6923830026571502E-2</c:v>
                </c:pt>
                <c:pt idx="2026">
                  <c:v>4.6923830026571502E-2</c:v>
                </c:pt>
                <c:pt idx="2027">
                  <c:v>4.6923830026571502E-2</c:v>
                </c:pt>
                <c:pt idx="2028">
                  <c:v>4.6923830026571502E-2</c:v>
                </c:pt>
                <c:pt idx="2029">
                  <c:v>-2.5048826391866799E-2</c:v>
                </c:pt>
                <c:pt idx="2030">
                  <c:v>-2.5048826391866799E-2</c:v>
                </c:pt>
                <c:pt idx="2031">
                  <c:v>-2.5048826391866799E-2</c:v>
                </c:pt>
                <c:pt idx="2032">
                  <c:v>-2.5048826391866799E-2</c:v>
                </c:pt>
                <c:pt idx="2033">
                  <c:v>-1.34272461122054</c:v>
                </c:pt>
                <c:pt idx="2034">
                  <c:v>-1.34272461122054</c:v>
                </c:pt>
                <c:pt idx="2035">
                  <c:v>-1.2142089845747199</c:v>
                </c:pt>
                <c:pt idx="2036">
                  <c:v>-1.2142089845747199</c:v>
                </c:pt>
                <c:pt idx="2037">
                  <c:v>-1.26992187641917</c:v>
                </c:pt>
                <c:pt idx="2038">
                  <c:v>-1.26992187641917</c:v>
                </c:pt>
                <c:pt idx="2039">
                  <c:v>-1.26992187641917</c:v>
                </c:pt>
                <c:pt idx="2040">
                  <c:v>-1.37006836155887</c:v>
                </c:pt>
                <c:pt idx="2041">
                  <c:v>-1.37006836155887</c:v>
                </c:pt>
                <c:pt idx="2042">
                  <c:v>-1.37006836155887</c:v>
                </c:pt>
                <c:pt idx="2043">
                  <c:v>-1.4869628950709699</c:v>
                </c:pt>
                <c:pt idx="2044">
                  <c:v>-1.4869628950709699</c:v>
                </c:pt>
                <c:pt idx="2045">
                  <c:v>-1.4869628950709699</c:v>
                </c:pt>
                <c:pt idx="2046">
                  <c:v>-1.2210937501486101</c:v>
                </c:pt>
                <c:pt idx="2047">
                  <c:v>-1.2210937501486101</c:v>
                </c:pt>
                <c:pt idx="2048">
                  <c:v>-1.2210937501486101</c:v>
                </c:pt>
                <c:pt idx="2049">
                  <c:v>-1.2210937501486101</c:v>
                </c:pt>
                <c:pt idx="2050">
                  <c:v>-1.2948242213524199</c:v>
                </c:pt>
                <c:pt idx="2051">
                  <c:v>-1.2948242213524199</c:v>
                </c:pt>
                <c:pt idx="2052">
                  <c:v>-1.2948242213524199</c:v>
                </c:pt>
                <c:pt idx="2053">
                  <c:v>-1.2882324229167299</c:v>
                </c:pt>
                <c:pt idx="2054">
                  <c:v>-1.2882324229167299</c:v>
                </c:pt>
                <c:pt idx="2055">
                  <c:v>-1.37832031479229</c:v>
                </c:pt>
                <c:pt idx="2056">
                  <c:v>-1.37832031479229</c:v>
                </c:pt>
                <c:pt idx="2057">
                  <c:v>-1.35273437714022</c:v>
                </c:pt>
                <c:pt idx="2058">
                  <c:v>-1.35273437714022</c:v>
                </c:pt>
                <c:pt idx="2059">
                  <c:v>-1.2241699234518799</c:v>
                </c:pt>
                <c:pt idx="2060">
                  <c:v>-1.2241699234518799</c:v>
                </c:pt>
                <c:pt idx="2061">
                  <c:v>-1.2241699234518799</c:v>
                </c:pt>
                <c:pt idx="2062">
                  <c:v>-1.4530273463469701</c:v>
                </c:pt>
                <c:pt idx="2063">
                  <c:v>-1.4530273463469701</c:v>
                </c:pt>
                <c:pt idx="2064">
                  <c:v>-1.4530273463469701</c:v>
                </c:pt>
                <c:pt idx="2065">
                  <c:v>-1.3338378918251601</c:v>
                </c:pt>
                <c:pt idx="2066">
                  <c:v>-1.3338378918251601</c:v>
                </c:pt>
                <c:pt idx="2067">
                  <c:v>-1.3338378918251601</c:v>
                </c:pt>
                <c:pt idx="2068">
                  <c:v>-1.26831054773538</c:v>
                </c:pt>
                <c:pt idx="2069">
                  <c:v>-1.26831054773538</c:v>
                </c:pt>
                <c:pt idx="2070">
                  <c:v>-1.26831054773538</c:v>
                </c:pt>
                <c:pt idx="2071">
                  <c:v>-1.18784179649901</c:v>
                </c:pt>
                <c:pt idx="2072">
                  <c:v>-1.18784179649901</c:v>
                </c:pt>
                <c:pt idx="2073">
                  <c:v>-1.4334472684568</c:v>
                </c:pt>
                <c:pt idx="2074">
                  <c:v>-1.4334472684568</c:v>
                </c:pt>
                <c:pt idx="2075">
                  <c:v>-1.4334472684568</c:v>
                </c:pt>
                <c:pt idx="2076">
                  <c:v>-1.360937501232</c:v>
                </c:pt>
                <c:pt idx="2077">
                  <c:v>-1.360937501232</c:v>
                </c:pt>
                <c:pt idx="2078">
                  <c:v>-1.3818847672282499</c:v>
                </c:pt>
                <c:pt idx="2079">
                  <c:v>-1.3818847672282499</c:v>
                </c:pt>
                <c:pt idx="2080">
                  <c:v>-1.3818847672282499</c:v>
                </c:pt>
                <c:pt idx="2081">
                  <c:v>-1.31499023588094</c:v>
                </c:pt>
                <c:pt idx="2082">
                  <c:v>-1.31499023588094</c:v>
                </c:pt>
                <c:pt idx="2083">
                  <c:v>-1.2396484389500899</c:v>
                </c:pt>
                <c:pt idx="2084">
                  <c:v>-1.2396484389500899</c:v>
                </c:pt>
                <c:pt idx="2085">
                  <c:v>-1.2396484389500899</c:v>
                </c:pt>
                <c:pt idx="2086">
                  <c:v>-1.3748046894233901</c:v>
                </c:pt>
                <c:pt idx="2087">
                  <c:v>-1.3748046894233901</c:v>
                </c:pt>
                <c:pt idx="2088">
                  <c:v>-1.3748046894233901</c:v>
                </c:pt>
                <c:pt idx="2089">
                  <c:v>-1.2852050799783601</c:v>
                </c:pt>
                <c:pt idx="2090">
                  <c:v>-1.2852050799783601</c:v>
                </c:pt>
                <c:pt idx="2091">
                  <c:v>-1.2852050799783601</c:v>
                </c:pt>
                <c:pt idx="2092">
                  <c:v>-1.25537109469951</c:v>
                </c:pt>
                <c:pt idx="2093">
                  <c:v>-1.25537109469951</c:v>
                </c:pt>
                <c:pt idx="2094">
                  <c:v>-1.2510253911359499</c:v>
                </c:pt>
                <c:pt idx="2095">
                  <c:v>-1.2510253911359499</c:v>
                </c:pt>
                <c:pt idx="2096">
                  <c:v>-1.3635253924066999</c:v>
                </c:pt>
                <c:pt idx="2097">
                  <c:v>-1.3635253924066999</c:v>
                </c:pt>
                <c:pt idx="2098">
                  <c:v>-1.3635253924066999</c:v>
                </c:pt>
                <c:pt idx="2099">
                  <c:v>-1.2139160169072001</c:v>
                </c:pt>
                <c:pt idx="2100">
                  <c:v>-1.2139160169072001</c:v>
                </c:pt>
                <c:pt idx="2101">
                  <c:v>-1.3112792984011299</c:v>
                </c:pt>
                <c:pt idx="2102">
                  <c:v>-1.3112792984011299</c:v>
                </c:pt>
                <c:pt idx="2103">
                  <c:v>-1.3112792984011299</c:v>
                </c:pt>
                <c:pt idx="2104">
                  <c:v>-1.3290039074354301</c:v>
                </c:pt>
                <c:pt idx="2105">
                  <c:v>-1.3290039074354301</c:v>
                </c:pt>
                <c:pt idx="2106">
                  <c:v>-1.3290039074354301</c:v>
                </c:pt>
                <c:pt idx="2107">
                  <c:v>-1.3290039074354301</c:v>
                </c:pt>
                <c:pt idx="2108">
                  <c:v>-1.25966796971079</c:v>
                </c:pt>
                <c:pt idx="2109">
                  <c:v>-1.25966796971079</c:v>
                </c:pt>
                <c:pt idx="2110">
                  <c:v>-1.25966796971079</c:v>
                </c:pt>
                <c:pt idx="2111">
                  <c:v>-1.34785156466114</c:v>
                </c:pt>
                <c:pt idx="2112">
                  <c:v>-1.34785156466114</c:v>
                </c:pt>
                <c:pt idx="2113">
                  <c:v>-1.34785156466114</c:v>
                </c:pt>
                <c:pt idx="2114">
                  <c:v>-1.3482421891421801</c:v>
                </c:pt>
                <c:pt idx="2115">
                  <c:v>-1.3482421891421801</c:v>
                </c:pt>
                <c:pt idx="2116">
                  <c:v>-1.3056152370591001</c:v>
                </c:pt>
                <c:pt idx="2117">
                  <c:v>-1.3056152370591001</c:v>
                </c:pt>
                <c:pt idx="2118">
                  <c:v>-1.3204101567635</c:v>
                </c:pt>
                <c:pt idx="2119">
                  <c:v>-1.3204101567635</c:v>
                </c:pt>
                <c:pt idx="2120">
                  <c:v>-1.3204101567635</c:v>
                </c:pt>
                <c:pt idx="2121">
                  <c:v>-1.26635742166217</c:v>
                </c:pt>
                <c:pt idx="2122">
                  <c:v>-1.26635742166217</c:v>
                </c:pt>
                <c:pt idx="2123">
                  <c:v>-1.26635742166217</c:v>
                </c:pt>
                <c:pt idx="2124">
                  <c:v>-1.2607910162623699</c:v>
                </c:pt>
                <c:pt idx="2125">
                  <c:v>-1.2607910162623699</c:v>
                </c:pt>
                <c:pt idx="2126">
                  <c:v>-1.2607910162623699</c:v>
                </c:pt>
                <c:pt idx="2127">
                  <c:v>-1.2541503926431601</c:v>
                </c:pt>
                <c:pt idx="2128">
                  <c:v>-1.2541503926431601</c:v>
                </c:pt>
                <c:pt idx="2129">
                  <c:v>-1.2541503926431601</c:v>
                </c:pt>
                <c:pt idx="2130">
                  <c:v>-1.28930664232939</c:v>
                </c:pt>
                <c:pt idx="2131">
                  <c:v>-1.28930664232939</c:v>
                </c:pt>
                <c:pt idx="2132">
                  <c:v>-1.36933593794037</c:v>
                </c:pt>
                <c:pt idx="2133">
                  <c:v>-1.36933593794037</c:v>
                </c:pt>
                <c:pt idx="2134">
                  <c:v>-1.36933593794037</c:v>
                </c:pt>
                <c:pt idx="2135">
                  <c:v>-1.3473144550862299</c:v>
                </c:pt>
                <c:pt idx="2136">
                  <c:v>-1.3473144550862299</c:v>
                </c:pt>
                <c:pt idx="2137">
                  <c:v>-1.3048339854813</c:v>
                </c:pt>
                <c:pt idx="2138">
                  <c:v>-1.3048339854813</c:v>
                </c:pt>
                <c:pt idx="2139">
                  <c:v>-1.3048339854813</c:v>
                </c:pt>
                <c:pt idx="2140">
                  <c:v>-1.1780273439972</c:v>
                </c:pt>
                <c:pt idx="2141">
                  <c:v>-1.1780273439972</c:v>
                </c:pt>
                <c:pt idx="2142">
                  <c:v>-1.1780273439972</c:v>
                </c:pt>
                <c:pt idx="2143">
                  <c:v>-1.20849609411561</c:v>
                </c:pt>
                <c:pt idx="2144">
                  <c:v>-1.20849609411561</c:v>
                </c:pt>
                <c:pt idx="2145">
                  <c:v>-1.20849609411561</c:v>
                </c:pt>
                <c:pt idx="2146">
                  <c:v>-1.20849609411561</c:v>
                </c:pt>
                <c:pt idx="2147">
                  <c:v>-1.37456054832091</c:v>
                </c:pt>
                <c:pt idx="2148">
                  <c:v>-1.37456054832091</c:v>
                </c:pt>
                <c:pt idx="2149">
                  <c:v>-1.37456054832091</c:v>
                </c:pt>
                <c:pt idx="2150">
                  <c:v>-1.25737304807807</c:v>
                </c:pt>
                <c:pt idx="2151">
                  <c:v>-1.25737304807807</c:v>
                </c:pt>
                <c:pt idx="2152">
                  <c:v>-1.3511718757554201</c:v>
                </c:pt>
                <c:pt idx="2153">
                  <c:v>-1.3511718757554201</c:v>
                </c:pt>
                <c:pt idx="2154">
                  <c:v>-1.1574707040472201</c:v>
                </c:pt>
                <c:pt idx="2155">
                  <c:v>-1.1574707040472201</c:v>
                </c:pt>
                <c:pt idx="2156">
                  <c:v>-1.1574707040472201</c:v>
                </c:pt>
                <c:pt idx="2157">
                  <c:v>-1.23671875146192</c:v>
                </c:pt>
                <c:pt idx="2158">
                  <c:v>-1.23671875146192</c:v>
                </c:pt>
                <c:pt idx="2159">
                  <c:v>-1.23671875146192</c:v>
                </c:pt>
                <c:pt idx="2160">
                  <c:v>-1.2947265635620999</c:v>
                </c:pt>
                <c:pt idx="2161">
                  <c:v>-1.2947265635620999</c:v>
                </c:pt>
                <c:pt idx="2162">
                  <c:v>-1.2767578143320799</c:v>
                </c:pt>
                <c:pt idx="2163">
                  <c:v>-1.2767578143320799</c:v>
                </c:pt>
                <c:pt idx="2164">
                  <c:v>-1.2767578143320799</c:v>
                </c:pt>
                <c:pt idx="2165">
                  <c:v>-1.2767578143320799</c:v>
                </c:pt>
                <c:pt idx="2166">
                  <c:v>-1.20512695287379</c:v>
                </c:pt>
                <c:pt idx="2167">
                  <c:v>-1.20512695287379</c:v>
                </c:pt>
                <c:pt idx="2168">
                  <c:v>-1.3010253912207099</c:v>
                </c:pt>
                <c:pt idx="2169">
                  <c:v>-1.3010253912207099</c:v>
                </c:pt>
                <c:pt idx="2170">
                  <c:v>-1.3010253912207099</c:v>
                </c:pt>
                <c:pt idx="2171">
                  <c:v>-1.3010253912207099</c:v>
                </c:pt>
                <c:pt idx="2172">
                  <c:v>-1.28041992372527</c:v>
                </c:pt>
                <c:pt idx="2173">
                  <c:v>-1.28041992372527</c:v>
                </c:pt>
                <c:pt idx="2174">
                  <c:v>-1.29072265874037</c:v>
                </c:pt>
                <c:pt idx="2175">
                  <c:v>-1.29072265874037</c:v>
                </c:pt>
                <c:pt idx="2176">
                  <c:v>-1.29072265874037</c:v>
                </c:pt>
                <c:pt idx="2177">
                  <c:v>-1.3501464866931201</c:v>
                </c:pt>
                <c:pt idx="2178">
                  <c:v>-1.3501464866931201</c:v>
                </c:pt>
                <c:pt idx="2179">
                  <c:v>-1.3501464866931201</c:v>
                </c:pt>
                <c:pt idx="2180">
                  <c:v>-1.30839843810645</c:v>
                </c:pt>
                <c:pt idx="2181">
                  <c:v>-1.30839843810645</c:v>
                </c:pt>
                <c:pt idx="2182">
                  <c:v>-1.2778320332608899</c:v>
                </c:pt>
                <c:pt idx="2183">
                  <c:v>-1.2778320332608899</c:v>
                </c:pt>
                <c:pt idx="2184">
                  <c:v>-1.2778320332608899</c:v>
                </c:pt>
                <c:pt idx="2185">
                  <c:v>-1.1609863297171601</c:v>
                </c:pt>
                <c:pt idx="2186">
                  <c:v>-1.1609863297171601</c:v>
                </c:pt>
                <c:pt idx="2187">
                  <c:v>-1.1609863297171601</c:v>
                </c:pt>
                <c:pt idx="2188">
                  <c:v>-1.27255859519482</c:v>
                </c:pt>
                <c:pt idx="2189">
                  <c:v>-1.27255859519482</c:v>
                </c:pt>
                <c:pt idx="2190">
                  <c:v>-1.3354492199414301</c:v>
                </c:pt>
                <c:pt idx="2191">
                  <c:v>-1.3354492199414301</c:v>
                </c:pt>
                <c:pt idx="2192">
                  <c:v>-1.3354492199414301</c:v>
                </c:pt>
                <c:pt idx="2193">
                  <c:v>-1.2719726575178301</c:v>
                </c:pt>
                <c:pt idx="2194">
                  <c:v>-1.2719726575178301</c:v>
                </c:pt>
                <c:pt idx="2195">
                  <c:v>-1.3518066431925</c:v>
                </c:pt>
                <c:pt idx="2196">
                  <c:v>-1.3518066431925</c:v>
                </c:pt>
                <c:pt idx="2197">
                  <c:v>-1.31333008192359</c:v>
                </c:pt>
                <c:pt idx="2198">
                  <c:v>-1.31333008192359</c:v>
                </c:pt>
                <c:pt idx="2199">
                  <c:v>-1.31333008192359</c:v>
                </c:pt>
                <c:pt idx="2200">
                  <c:v>-1.31333008192359</c:v>
                </c:pt>
                <c:pt idx="2201">
                  <c:v>-1.3973632840561501</c:v>
                </c:pt>
                <c:pt idx="2202">
                  <c:v>-1.3973632840561501</c:v>
                </c:pt>
                <c:pt idx="2203">
                  <c:v>-1.3973632840561501</c:v>
                </c:pt>
                <c:pt idx="2204">
                  <c:v>-1.3557617205633501</c:v>
                </c:pt>
                <c:pt idx="2205">
                  <c:v>-1.3557617205633501</c:v>
                </c:pt>
                <c:pt idx="2206">
                  <c:v>-1.3557617205633501</c:v>
                </c:pt>
                <c:pt idx="2207">
                  <c:v>-1.3557617205633501</c:v>
                </c:pt>
                <c:pt idx="2208">
                  <c:v>-1.2378417985155401</c:v>
                </c:pt>
                <c:pt idx="2209">
                  <c:v>-1.2378417985155401</c:v>
                </c:pt>
                <c:pt idx="2210">
                  <c:v>-1.28916015683353</c:v>
                </c:pt>
                <c:pt idx="2211">
                  <c:v>-1.28916015683353</c:v>
                </c:pt>
                <c:pt idx="2212">
                  <c:v>-1.18305664232775</c:v>
                </c:pt>
                <c:pt idx="2213">
                  <c:v>-1.38754883155888</c:v>
                </c:pt>
                <c:pt idx="2214">
                  <c:v>-1.38754883155888</c:v>
                </c:pt>
                <c:pt idx="2215">
                  <c:v>-1.38754883155888</c:v>
                </c:pt>
                <c:pt idx="2216">
                  <c:v>-1.38754883155888</c:v>
                </c:pt>
                <c:pt idx="2217">
                  <c:v>-1.29179687542364</c:v>
                </c:pt>
                <c:pt idx="2218">
                  <c:v>-1.29179687542364</c:v>
                </c:pt>
                <c:pt idx="2219">
                  <c:v>-1.19433593804478</c:v>
                </c:pt>
                <c:pt idx="2220">
                  <c:v>-1.19433593804478</c:v>
                </c:pt>
                <c:pt idx="2221">
                  <c:v>-1.19433593804478</c:v>
                </c:pt>
                <c:pt idx="2222">
                  <c:v>-1.2191894534534999</c:v>
                </c:pt>
                <c:pt idx="2223">
                  <c:v>-1.2191894534534999</c:v>
                </c:pt>
                <c:pt idx="2224">
                  <c:v>-1.2191894534534999</c:v>
                </c:pt>
                <c:pt idx="2225">
                  <c:v>-1.2191894534534999</c:v>
                </c:pt>
                <c:pt idx="2226">
                  <c:v>-1.2395019550986</c:v>
                </c:pt>
                <c:pt idx="2227">
                  <c:v>-1.2395019550986</c:v>
                </c:pt>
                <c:pt idx="2228">
                  <c:v>-1.2806640639737401</c:v>
                </c:pt>
                <c:pt idx="2229">
                  <c:v>-1.2806640639737401</c:v>
                </c:pt>
                <c:pt idx="2230">
                  <c:v>-1.2806640639737401</c:v>
                </c:pt>
                <c:pt idx="2231">
                  <c:v>-1.18281250121799</c:v>
                </c:pt>
                <c:pt idx="2232">
                  <c:v>-1.18281250121799</c:v>
                </c:pt>
                <c:pt idx="2233">
                  <c:v>-1.2363769534394999</c:v>
                </c:pt>
                <c:pt idx="2234">
                  <c:v>-1.2363769534394999</c:v>
                </c:pt>
                <c:pt idx="2235">
                  <c:v>-1.34023437566884</c:v>
                </c:pt>
                <c:pt idx="2236">
                  <c:v>-1.34023437566884</c:v>
                </c:pt>
                <c:pt idx="2237">
                  <c:v>-1.34023437566884</c:v>
                </c:pt>
                <c:pt idx="2238">
                  <c:v>-1.2359863293067901</c:v>
                </c:pt>
                <c:pt idx="2239">
                  <c:v>-1.2359863293067901</c:v>
                </c:pt>
                <c:pt idx="2240">
                  <c:v>-1.2359863293067901</c:v>
                </c:pt>
                <c:pt idx="2241">
                  <c:v>-1.4235351584629801</c:v>
                </c:pt>
                <c:pt idx="2242">
                  <c:v>-1.4235351584629801</c:v>
                </c:pt>
                <c:pt idx="2243">
                  <c:v>-1.4235351584629801</c:v>
                </c:pt>
                <c:pt idx="2244">
                  <c:v>-1.4235351584629801</c:v>
                </c:pt>
                <c:pt idx="2245">
                  <c:v>-1.2529785163578699</c:v>
                </c:pt>
                <c:pt idx="2246">
                  <c:v>-1.2529785163578699</c:v>
                </c:pt>
                <c:pt idx="2247">
                  <c:v>-1.3736328143259</c:v>
                </c:pt>
                <c:pt idx="2248">
                  <c:v>-1.3736328143259</c:v>
                </c:pt>
                <c:pt idx="2249">
                  <c:v>-1.3736328143259</c:v>
                </c:pt>
                <c:pt idx="2250">
                  <c:v>-1.34741211151322</c:v>
                </c:pt>
                <c:pt idx="2251">
                  <c:v>-1.34741211151322</c:v>
                </c:pt>
                <c:pt idx="2252">
                  <c:v>-1.34741211151322</c:v>
                </c:pt>
                <c:pt idx="2253">
                  <c:v>-1.2204101569777701</c:v>
                </c:pt>
                <c:pt idx="2254">
                  <c:v>-1.2204101569777701</c:v>
                </c:pt>
                <c:pt idx="2255">
                  <c:v>-1.2095703142076599</c:v>
                </c:pt>
                <c:pt idx="2256">
                  <c:v>-1.2095703142076599</c:v>
                </c:pt>
                <c:pt idx="2257">
                  <c:v>-1.3071289066710901</c:v>
                </c:pt>
                <c:pt idx="2258">
                  <c:v>-1.3071289066710901</c:v>
                </c:pt>
                <c:pt idx="2259">
                  <c:v>-1.3071289066710901</c:v>
                </c:pt>
                <c:pt idx="2260">
                  <c:v>-1.64692383552028</c:v>
                </c:pt>
                <c:pt idx="2261">
                  <c:v>-1.64692383552028</c:v>
                </c:pt>
                <c:pt idx="2262">
                  <c:v>-1.64692383552028</c:v>
                </c:pt>
                <c:pt idx="2263">
                  <c:v>-1.4740722680508</c:v>
                </c:pt>
                <c:pt idx="2264">
                  <c:v>-1.4740722680508</c:v>
                </c:pt>
                <c:pt idx="2265">
                  <c:v>-1.4740722680508</c:v>
                </c:pt>
                <c:pt idx="2266">
                  <c:v>-1.23110351640571</c:v>
                </c:pt>
                <c:pt idx="2267">
                  <c:v>-1.23110351640571</c:v>
                </c:pt>
                <c:pt idx="2268">
                  <c:v>-1.4291015639737401</c:v>
                </c:pt>
                <c:pt idx="2269">
                  <c:v>-1.4291015639737401</c:v>
                </c:pt>
                <c:pt idx="2270">
                  <c:v>-1.4291015639737401</c:v>
                </c:pt>
                <c:pt idx="2271">
                  <c:v>-1.4291015639737401</c:v>
                </c:pt>
                <c:pt idx="2272">
                  <c:v>-1.47250976972009</c:v>
                </c:pt>
                <c:pt idx="2273">
                  <c:v>-1.47250976972009</c:v>
                </c:pt>
                <c:pt idx="2274">
                  <c:v>-1.26679687670639</c:v>
                </c:pt>
                <c:pt idx="2275">
                  <c:v>-1.26679687670639</c:v>
                </c:pt>
                <c:pt idx="2276">
                  <c:v>-1.44687500229065</c:v>
                </c:pt>
                <c:pt idx="2277">
                  <c:v>-1.44687500229065</c:v>
                </c:pt>
                <c:pt idx="2278">
                  <c:v>-1.3502441422388001</c:v>
                </c:pt>
                <c:pt idx="2279">
                  <c:v>-1.3502441422388001</c:v>
                </c:pt>
                <c:pt idx="2280">
                  <c:v>-1.3502441422388001</c:v>
                </c:pt>
                <c:pt idx="2281">
                  <c:v>-1.3502441422388001</c:v>
                </c:pt>
                <c:pt idx="2282">
                  <c:v>-1.3816894538003901</c:v>
                </c:pt>
                <c:pt idx="2283">
                  <c:v>-1.3816894538003901</c:v>
                </c:pt>
                <c:pt idx="2284">
                  <c:v>-1.3816894538003901</c:v>
                </c:pt>
                <c:pt idx="2285">
                  <c:v>-1.30732421927405</c:v>
                </c:pt>
                <c:pt idx="2286">
                  <c:v>-1.30732421927405</c:v>
                </c:pt>
                <c:pt idx="2287">
                  <c:v>-1.4231933617083901</c:v>
                </c:pt>
                <c:pt idx="2288">
                  <c:v>-1.4231933617083901</c:v>
                </c:pt>
                <c:pt idx="2289">
                  <c:v>-1.4231933617083901</c:v>
                </c:pt>
                <c:pt idx="2290">
                  <c:v>-1.3349121101455199</c:v>
                </c:pt>
                <c:pt idx="2291">
                  <c:v>-1.3349121101455199</c:v>
                </c:pt>
                <c:pt idx="2292">
                  <c:v>-1.38862304782014</c:v>
                </c:pt>
                <c:pt idx="2293">
                  <c:v>-1.38862304782014</c:v>
                </c:pt>
                <c:pt idx="2294">
                  <c:v>-1.2898925794725</c:v>
                </c:pt>
                <c:pt idx="2295">
                  <c:v>-1.2898925794725</c:v>
                </c:pt>
                <c:pt idx="2296">
                  <c:v>-1.2898925794725</c:v>
                </c:pt>
                <c:pt idx="2297">
                  <c:v>-1.36538085988104</c:v>
                </c:pt>
                <c:pt idx="2298">
                  <c:v>-1.36538085988104</c:v>
                </c:pt>
                <c:pt idx="2299">
                  <c:v>-1.25190429801932</c:v>
                </c:pt>
                <c:pt idx="2300">
                  <c:v>-1.25190429801932</c:v>
                </c:pt>
                <c:pt idx="2301">
                  <c:v>-1.25190429801932</c:v>
                </c:pt>
                <c:pt idx="2302">
                  <c:v>-1.51264648695723</c:v>
                </c:pt>
                <c:pt idx="2303">
                  <c:v>-1.51264648695723</c:v>
                </c:pt>
                <c:pt idx="2304">
                  <c:v>-1.51264648695723</c:v>
                </c:pt>
                <c:pt idx="2305">
                  <c:v>-1.1893066406464601</c:v>
                </c:pt>
                <c:pt idx="2306">
                  <c:v>-1.1893066406464601</c:v>
                </c:pt>
                <c:pt idx="2307">
                  <c:v>-1.2901855473128301</c:v>
                </c:pt>
                <c:pt idx="2308">
                  <c:v>-1.2901855473128301</c:v>
                </c:pt>
                <c:pt idx="2309">
                  <c:v>-1.2901855473128301</c:v>
                </c:pt>
                <c:pt idx="2310">
                  <c:v>-1.34311523578981</c:v>
                </c:pt>
                <c:pt idx="2311">
                  <c:v>-1.34311523578981</c:v>
                </c:pt>
                <c:pt idx="2312">
                  <c:v>-1.41640625187665</c:v>
                </c:pt>
                <c:pt idx="2313">
                  <c:v>-1.35107422079636</c:v>
                </c:pt>
                <c:pt idx="2314">
                  <c:v>-1.35107422079636</c:v>
                </c:pt>
                <c:pt idx="2315">
                  <c:v>-1.35107422079636</c:v>
                </c:pt>
                <c:pt idx="2316">
                  <c:v>-1.3503417975416501</c:v>
                </c:pt>
                <c:pt idx="2317">
                  <c:v>-1.3503417975416501</c:v>
                </c:pt>
                <c:pt idx="2318">
                  <c:v>-1.3503417975416501</c:v>
                </c:pt>
                <c:pt idx="2319">
                  <c:v>-1.2650390636454101</c:v>
                </c:pt>
                <c:pt idx="2320">
                  <c:v>-1.2650390636454101</c:v>
                </c:pt>
                <c:pt idx="2321">
                  <c:v>-1.3456054694270201</c:v>
                </c:pt>
                <c:pt idx="2322">
                  <c:v>-1.3456054694270201</c:v>
                </c:pt>
                <c:pt idx="2323">
                  <c:v>-1.3456054694270201</c:v>
                </c:pt>
                <c:pt idx="2324">
                  <c:v>-1.3043457042958799</c:v>
                </c:pt>
                <c:pt idx="2325">
                  <c:v>-1.3043457042958799</c:v>
                </c:pt>
                <c:pt idx="2326">
                  <c:v>-1.3043457042958799</c:v>
                </c:pt>
                <c:pt idx="2327">
                  <c:v>-1.3043457042958799</c:v>
                </c:pt>
                <c:pt idx="2328">
                  <c:v>-1.2608398462016299</c:v>
                </c:pt>
                <c:pt idx="2329">
                  <c:v>-1.2608398462016299</c:v>
                </c:pt>
                <c:pt idx="2330">
                  <c:v>-1.2608398462016299</c:v>
                </c:pt>
                <c:pt idx="2331">
                  <c:v>-1.1626953125669299</c:v>
                </c:pt>
                <c:pt idx="2332">
                  <c:v>-1.1626953125669299</c:v>
                </c:pt>
                <c:pt idx="2333">
                  <c:v>-1.2840332039522699</c:v>
                </c:pt>
                <c:pt idx="2334">
                  <c:v>-1.2840332039522699</c:v>
                </c:pt>
                <c:pt idx="2335">
                  <c:v>-1.3134765644972499</c:v>
                </c:pt>
                <c:pt idx="2336">
                  <c:v>-1.3134765644972499</c:v>
                </c:pt>
                <c:pt idx="2337">
                  <c:v>-1.3134765644972499</c:v>
                </c:pt>
                <c:pt idx="2338">
                  <c:v>-1.25166015612194</c:v>
                </c:pt>
                <c:pt idx="2339">
                  <c:v>-1.25166015612194</c:v>
                </c:pt>
                <c:pt idx="2340">
                  <c:v>-1.25166015612194</c:v>
                </c:pt>
                <c:pt idx="2341">
                  <c:v>-1.2256835948701299</c:v>
                </c:pt>
                <c:pt idx="2342">
                  <c:v>-1.2256835948701299</c:v>
                </c:pt>
                <c:pt idx="2343">
                  <c:v>-1.2256835948701299</c:v>
                </c:pt>
                <c:pt idx="2344">
                  <c:v>-1.2256835948701299</c:v>
                </c:pt>
                <c:pt idx="2345">
                  <c:v>-1.1889648433771001</c:v>
                </c:pt>
                <c:pt idx="2346">
                  <c:v>-1.1889648433771001</c:v>
                </c:pt>
                <c:pt idx="2347">
                  <c:v>-1.1889648433771001</c:v>
                </c:pt>
                <c:pt idx="2348">
                  <c:v>-1.1889648433771001</c:v>
                </c:pt>
                <c:pt idx="2349">
                  <c:v>-1.16469726561172</c:v>
                </c:pt>
                <c:pt idx="2350">
                  <c:v>-1.16469726561172</c:v>
                </c:pt>
                <c:pt idx="2351">
                  <c:v>-1.16469726561172</c:v>
                </c:pt>
                <c:pt idx="2352">
                  <c:v>-1.3113281269388599</c:v>
                </c:pt>
                <c:pt idx="2353">
                  <c:v>-1.3113281269388599</c:v>
                </c:pt>
                <c:pt idx="2354">
                  <c:v>-1.3113281269388599</c:v>
                </c:pt>
                <c:pt idx="2355">
                  <c:v>-1.3113281269388599</c:v>
                </c:pt>
                <c:pt idx="2356">
                  <c:v>-1.3119628928343401</c:v>
                </c:pt>
                <c:pt idx="2357">
                  <c:v>-1.3119628928343401</c:v>
                </c:pt>
                <c:pt idx="2358">
                  <c:v>-1.27641601657887</c:v>
                </c:pt>
                <c:pt idx="2359">
                  <c:v>-1.27641601657887</c:v>
                </c:pt>
                <c:pt idx="2360">
                  <c:v>-1.29941406324269</c:v>
                </c:pt>
                <c:pt idx="2361">
                  <c:v>-1.29941406324269</c:v>
                </c:pt>
                <c:pt idx="2362">
                  <c:v>-1.29941406324269</c:v>
                </c:pt>
                <c:pt idx="2363">
                  <c:v>-1.29941406324269</c:v>
                </c:pt>
                <c:pt idx="2364">
                  <c:v>-1.3247558598868601</c:v>
                </c:pt>
                <c:pt idx="2365">
                  <c:v>-1.3247558598868601</c:v>
                </c:pt>
                <c:pt idx="2366">
                  <c:v>-1.3247558598868601</c:v>
                </c:pt>
                <c:pt idx="2367">
                  <c:v>-1.3247558598868601</c:v>
                </c:pt>
                <c:pt idx="2368">
                  <c:v>-1.2923828145976499</c:v>
                </c:pt>
                <c:pt idx="2369">
                  <c:v>-1.2923828145976499</c:v>
                </c:pt>
                <c:pt idx="2370">
                  <c:v>-1.2923828145976499</c:v>
                </c:pt>
                <c:pt idx="2371">
                  <c:v>-1.3177246132281599</c:v>
                </c:pt>
                <c:pt idx="2372">
                  <c:v>-1.3177246132281599</c:v>
                </c:pt>
                <c:pt idx="2373">
                  <c:v>-1.3177246132281599</c:v>
                </c:pt>
                <c:pt idx="2374">
                  <c:v>-1.2657226568226101</c:v>
                </c:pt>
                <c:pt idx="2375">
                  <c:v>-1.2657226568226101</c:v>
                </c:pt>
                <c:pt idx="2376">
                  <c:v>-1.3063476577244699</c:v>
                </c:pt>
                <c:pt idx="2377">
                  <c:v>-1.3063476577244699</c:v>
                </c:pt>
                <c:pt idx="2378">
                  <c:v>-1.3063476577244699</c:v>
                </c:pt>
                <c:pt idx="2379">
                  <c:v>-1.3110839851979099</c:v>
                </c:pt>
                <c:pt idx="2380">
                  <c:v>-1.3110839851979099</c:v>
                </c:pt>
                <c:pt idx="2381">
                  <c:v>-1.3110839851979099</c:v>
                </c:pt>
                <c:pt idx="2382">
                  <c:v>-1.3110839851979099</c:v>
                </c:pt>
                <c:pt idx="2383">
                  <c:v>-1.3110839851979099</c:v>
                </c:pt>
                <c:pt idx="2384">
                  <c:v>1.99218769794242E-2</c:v>
                </c:pt>
                <c:pt idx="2385">
                  <c:v>1.99218769794242E-2</c:v>
                </c:pt>
                <c:pt idx="2386">
                  <c:v>1.99218769794242E-2</c:v>
                </c:pt>
                <c:pt idx="2387">
                  <c:v>1.99218769794242E-2</c:v>
                </c:pt>
                <c:pt idx="2388">
                  <c:v>-3.8085935695562498E-2</c:v>
                </c:pt>
                <c:pt idx="2389">
                  <c:v>-3.8085935695562498E-2</c:v>
                </c:pt>
                <c:pt idx="2390">
                  <c:v>-3.8085935695562498E-2</c:v>
                </c:pt>
                <c:pt idx="2391">
                  <c:v>-3.8085935695562498E-2</c:v>
                </c:pt>
                <c:pt idx="2392">
                  <c:v>-2.2314451137390199E-2</c:v>
                </c:pt>
                <c:pt idx="2393">
                  <c:v>-2.2314451137390199E-2</c:v>
                </c:pt>
                <c:pt idx="2394">
                  <c:v>-0.103271482475065</c:v>
                </c:pt>
                <c:pt idx="2395">
                  <c:v>-0.103271482475065</c:v>
                </c:pt>
                <c:pt idx="2396">
                  <c:v>-0.103271482475065</c:v>
                </c:pt>
                <c:pt idx="2397">
                  <c:v>8.8720704987281296E-2</c:v>
                </c:pt>
                <c:pt idx="2398">
                  <c:v>8.8720704987281296E-2</c:v>
                </c:pt>
                <c:pt idx="2399">
                  <c:v>3.52539079731286E-2</c:v>
                </c:pt>
                <c:pt idx="2400">
                  <c:v>3.52539079731286E-2</c:v>
                </c:pt>
                <c:pt idx="2401">
                  <c:v>3.52539079731286E-2</c:v>
                </c:pt>
                <c:pt idx="2402">
                  <c:v>3.1494142141127598E-2</c:v>
                </c:pt>
                <c:pt idx="2403">
                  <c:v>3.1494142141127598E-2</c:v>
                </c:pt>
                <c:pt idx="2404">
                  <c:v>-1.2693359392515</c:v>
                </c:pt>
                <c:pt idx="2405">
                  <c:v>-1.2693359392515</c:v>
                </c:pt>
                <c:pt idx="2406">
                  <c:v>-1.28837890810427</c:v>
                </c:pt>
                <c:pt idx="2407">
                  <c:v>-1.28837890810427</c:v>
                </c:pt>
                <c:pt idx="2408">
                  <c:v>-1.28837890810427</c:v>
                </c:pt>
                <c:pt idx="2409">
                  <c:v>-1.45346679920203</c:v>
                </c:pt>
                <c:pt idx="2410">
                  <c:v>-1.45346679920203</c:v>
                </c:pt>
                <c:pt idx="2411">
                  <c:v>-1.4439941429845899</c:v>
                </c:pt>
                <c:pt idx="2412">
                  <c:v>-1.4439941429845899</c:v>
                </c:pt>
                <c:pt idx="2413">
                  <c:v>-1.4439941429845899</c:v>
                </c:pt>
                <c:pt idx="2414">
                  <c:v>-1.40673828452145</c:v>
                </c:pt>
                <c:pt idx="2415">
                  <c:v>-1.40673828452145</c:v>
                </c:pt>
                <c:pt idx="2416">
                  <c:v>-1.40673828452145</c:v>
                </c:pt>
                <c:pt idx="2417">
                  <c:v>-1.37900390883351</c:v>
                </c:pt>
                <c:pt idx="2418">
                  <c:v>-1.5380859432370899</c:v>
                </c:pt>
                <c:pt idx="2419">
                  <c:v>-1.5380859432370899</c:v>
                </c:pt>
                <c:pt idx="2420">
                  <c:v>-1.5380859432370899</c:v>
                </c:pt>
                <c:pt idx="2421">
                  <c:v>-1.5380859432370899</c:v>
                </c:pt>
                <c:pt idx="2422">
                  <c:v>-1.2984375019668699</c:v>
                </c:pt>
                <c:pt idx="2423">
                  <c:v>-1.2984375019668699</c:v>
                </c:pt>
                <c:pt idx="2424">
                  <c:v>-1.26230468737685</c:v>
                </c:pt>
                <c:pt idx="2425">
                  <c:v>-1.26230468737685</c:v>
                </c:pt>
                <c:pt idx="2426">
                  <c:v>-1.26230468737685</c:v>
                </c:pt>
                <c:pt idx="2427">
                  <c:v>-1.26230468737685</c:v>
                </c:pt>
                <c:pt idx="2428">
                  <c:v>-1.26230468737685</c:v>
                </c:pt>
                <c:pt idx="2429">
                  <c:v>-1.26230468737685</c:v>
                </c:pt>
                <c:pt idx="2430">
                  <c:v>-1.26230468737685</c:v>
                </c:pt>
                <c:pt idx="2431">
                  <c:v>-5.6542966893175603E-2</c:v>
                </c:pt>
                <c:pt idx="2432">
                  <c:v>-5.6542966893175603E-2</c:v>
                </c:pt>
                <c:pt idx="2433">
                  <c:v>-5.6542966893175603E-2</c:v>
                </c:pt>
                <c:pt idx="2434">
                  <c:v>-5.6542966893175603E-2</c:v>
                </c:pt>
                <c:pt idx="2435">
                  <c:v>9.1308612381908408E-3</c:v>
                </c:pt>
                <c:pt idx="2436">
                  <c:v>9.1308612381908408E-3</c:v>
                </c:pt>
                <c:pt idx="2437">
                  <c:v>9.1308612381908408E-3</c:v>
                </c:pt>
                <c:pt idx="2438">
                  <c:v>9.1308612381908408E-3</c:v>
                </c:pt>
                <c:pt idx="2439">
                  <c:v>1.46972674237986E-2</c:v>
                </c:pt>
                <c:pt idx="2440">
                  <c:v>1.46972674237986E-2</c:v>
                </c:pt>
                <c:pt idx="2441">
                  <c:v>1.46972674237986E-2</c:v>
                </c:pt>
                <c:pt idx="2442">
                  <c:v>-6.3476561233073797E-2</c:v>
                </c:pt>
                <c:pt idx="2443">
                  <c:v>-6.3476561233073797E-2</c:v>
                </c:pt>
                <c:pt idx="2444">
                  <c:v>-6.3476561233073797E-2</c:v>
                </c:pt>
                <c:pt idx="2445">
                  <c:v>-6.3476561233073797E-2</c:v>
                </c:pt>
                <c:pt idx="2446">
                  <c:v>-6.3476561233073797E-2</c:v>
                </c:pt>
                <c:pt idx="2447">
                  <c:v>-6.3476561233073797E-2</c:v>
                </c:pt>
                <c:pt idx="2448">
                  <c:v>7.1777358434701403E-3</c:v>
                </c:pt>
                <c:pt idx="2449">
                  <c:v>7.1777358434701403E-3</c:v>
                </c:pt>
                <c:pt idx="2450">
                  <c:v>7.1777358434701403E-3</c:v>
                </c:pt>
                <c:pt idx="2451">
                  <c:v>2.2949220130612898E-2</c:v>
                </c:pt>
                <c:pt idx="2452">
                  <c:v>2.2949220130612898E-2</c:v>
                </c:pt>
                <c:pt idx="2453">
                  <c:v>2.2949220130612898E-2</c:v>
                </c:pt>
                <c:pt idx="2454">
                  <c:v>-2.11425760526253E-2</c:v>
                </c:pt>
                <c:pt idx="2455">
                  <c:v>-2.11425760526253E-2</c:v>
                </c:pt>
                <c:pt idx="2456">
                  <c:v>5.0048829839397499E-2</c:v>
                </c:pt>
                <c:pt idx="2457">
                  <c:v>5.0048829839397499E-2</c:v>
                </c:pt>
                <c:pt idx="2458">
                  <c:v>5.0048829839397499E-2</c:v>
                </c:pt>
                <c:pt idx="2459">
                  <c:v>3.3251954776460403E-2</c:v>
                </c:pt>
                <c:pt idx="2460">
                  <c:v>3.3251954776460403E-2</c:v>
                </c:pt>
                <c:pt idx="2461">
                  <c:v>3.3251954776460403E-2</c:v>
                </c:pt>
                <c:pt idx="2462">
                  <c:v>-1.03515615792275E-2</c:v>
                </c:pt>
                <c:pt idx="2463">
                  <c:v>-1.03515615792275E-2</c:v>
                </c:pt>
                <c:pt idx="2464">
                  <c:v>-1.4059570334647999</c:v>
                </c:pt>
                <c:pt idx="2465">
                  <c:v>-1.4059570334647999</c:v>
                </c:pt>
                <c:pt idx="2466">
                  <c:v>-1.4059570334647999</c:v>
                </c:pt>
                <c:pt idx="2467">
                  <c:v>-1.31333007900502</c:v>
                </c:pt>
                <c:pt idx="2468">
                  <c:v>-1.31333007900502</c:v>
                </c:pt>
                <c:pt idx="2469">
                  <c:v>-1.31333007900502</c:v>
                </c:pt>
                <c:pt idx="2470">
                  <c:v>-1.3779296890124799</c:v>
                </c:pt>
                <c:pt idx="2471">
                  <c:v>-1.3779296890124799</c:v>
                </c:pt>
                <c:pt idx="2472">
                  <c:v>-1.3370117196236599</c:v>
                </c:pt>
                <c:pt idx="2473">
                  <c:v>-1.3370117196236599</c:v>
                </c:pt>
                <c:pt idx="2474">
                  <c:v>-1.3370117196236599</c:v>
                </c:pt>
                <c:pt idx="2475">
                  <c:v>-1.3370117196236599</c:v>
                </c:pt>
                <c:pt idx="2476">
                  <c:v>-1.45463867587113</c:v>
                </c:pt>
                <c:pt idx="2477">
                  <c:v>-1.45463867587113</c:v>
                </c:pt>
                <c:pt idx="2478">
                  <c:v>-1.3222167991179901</c:v>
                </c:pt>
                <c:pt idx="2479">
                  <c:v>-1.3222167991179901</c:v>
                </c:pt>
                <c:pt idx="2480">
                  <c:v>-1.3222167991179901</c:v>
                </c:pt>
                <c:pt idx="2481">
                  <c:v>-1.33813476719296</c:v>
                </c:pt>
                <c:pt idx="2482">
                  <c:v>-1.33813476719296</c:v>
                </c:pt>
                <c:pt idx="2483">
                  <c:v>-1.33813476719296</c:v>
                </c:pt>
                <c:pt idx="2484">
                  <c:v>-1.4092773465699699</c:v>
                </c:pt>
                <c:pt idx="2485">
                  <c:v>-1.4092773465699699</c:v>
                </c:pt>
                <c:pt idx="2486">
                  <c:v>-1.4092773465699699</c:v>
                </c:pt>
                <c:pt idx="2487">
                  <c:v>-1.43798828603303</c:v>
                </c:pt>
                <c:pt idx="2488">
                  <c:v>-1.43798828603303</c:v>
                </c:pt>
                <c:pt idx="2489">
                  <c:v>-1.37392578355957</c:v>
                </c:pt>
                <c:pt idx="2490">
                  <c:v>-1.37392578355957</c:v>
                </c:pt>
                <c:pt idx="2491">
                  <c:v>-1.37392578355957</c:v>
                </c:pt>
                <c:pt idx="2492">
                  <c:v>-1.2714843752601099</c:v>
                </c:pt>
                <c:pt idx="2493">
                  <c:v>-1.2714843752601099</c:v>
                </c:pt>
                <c:pt idx="2494">
                  <c:v>-1.2546386725534799</c:v>
                </c:pt>
                <c:pt idx="2495">
                  <c:v>-1.2546386725534799</c:v>
                </c:pt>
                <c:pt idx="2496">
                  <c:v>-1.24672851756895</c:v>
                </c:pt>
                <c:pt idx="2497">
                  <c:v>-1.24672851756895</c:v>
                </c:pt>
                <c:pt idx="2498">
                  <c:v>-1.24672851756895</c:v>
                </c:pt>
                <c:pt idx="2499">
                  <c:v>-1.22246093818193</c:v>
                </c:pt>
                <c:pt idx="2500">
                  <c:v>-1.22246093818193</c:v>
                </c:pt>
                <c:pt idx="2501">
                  <c:v>-1.22246093818193</c:v>
                </c:pt>
                <c:pt idx="2502">
                  <c:v>-1.5013183614419101</c:v>
                </c:pt>
                <c:pt idx="2503">
                  <c:v>-1.5013183614419101</c:v>
                </c:pt>
                <c:pt idx="2504">
                  <c:v>-1.5013183614419101</c:v>
                </c:pt>
                <c:pt idx="2505">
                  <c:v>-1.4222656275633101</c:v>
                </c:pt>
                <c:pt idx="2506">
                  <c:v>-1.4222656275633101</c:v>
                </c:pt>
                <c:pt idx="2507">
                  <c:v>-1.4222656275633101</c:v>
                </c:pt>
                <c:pt idx="2508">
                  <c:v>-1.4222656275633101</c:v>
                </c:pt>
                <c:pt idx="2509">
                  <c:v>-1.46816406761536</c:v>
                </c:pt>
                <c:pt idx="2510">
                  <c:v>-1.46816406761536</c:v>
                </c:pt>
                <c:pt idx="2511">
                  <c:v>-1.59628906539546</c:v>
                </c:pt>
                <c:pt idx="2512">
                  <c:v>-1.59628906539546</c:v>
                </c:pt>
                <c:pt idx="2513">
                  <c:v>-1.59628906539546</c:v>
                </c:pt>
                <c:pt idx="2514">
                  <c:v>-1.45327148852356</c:v>
                </c:pt>
                <c:pt idx="2515">
                  <c:v>-1.45327148852356</c:v>
                </c:pt>
                <c:pt idx="2516">
                  <c:v>-1.5455078172999399</c:v>
                </c:pt>
                <c:pt idx="2517">
                  <c:v>-1.5455078172999399</c:v>
                </c:pt>
                <c:pt idx="2518">
                  <c:v>-1.40063476717659</c:v>
                </c:pt>
                <c:pt idx="2519">
                  <c:v>-1.40063476717659</c:v>
                </c:pt>
                <c:pt idx="2520">
                  <c:v>-1.40063476717659</c:v>
                </c:pt>
                <c:pt idx="2521">
                  <c:v>-1.60742187999858</c:v>
                </c:pt>
                <c:pt idx="2522">
                  <c:v>-1.60742187999858</c:v>
                </c:pt>
                <c:pt idx="2523">
                  <c:v>-1.38920898666765</c:v>
                </c:pt>
                <c:pt idx="2524">
                  <c:v>-1.38920898666765</c:v>
                </c:pt>
                <c:pt idx="2525">
                  <c:v>-1.38920898666765</c:v>
                </c:pt>
                <c:pt idx="2526">
                  <c:v>-1.38920898666765</c:v>
                </c:pt>
                <c:pt idx="2527">
                  <c:v>-1.39936523659889</c:v>
                </c:pt>
                <c:pt idx="2528">
                  <c:v>-1.39936523659889</c:v>
                </c:pt>
                <c:pt idx="2529">
                  <c:v>-1.39936523659889</c:v>
                </c:pt>
                <c:pt idx="2530">
                  <c:v>-1.45859375261261</c:v>
                </c:pt>
                <c:pt idx="2531">
                  <c:v>-1.45859375261261</c:v>
                </c:pt>
                <c:pt idx="2532">
                  <c:v>-1.3425781269024799</c:v>
                </c:pt>
                <c:pt idx="2533">
                  <c:v>-1.3425781269024799</c:v>
                </c:pt>
                <c:pt idx="2534">
                  <c:v>-1.3425781269024799</c:v>
                </c:pt>
                <c:pt idx="2535">
                  <c:v>-1.36684570555007</c:v>
                </c:pt>
                <c:pt idx="2536">
                  <c:v>-1.36684570555007</c:v>
                </c:pt>
                <c:pt idx="2537">
                  <c:v>-1.46440430005168</c:v>
                </c:pt>
                <c:pt idx="2538">
                  <c:v>-1.46440430005168</c:v>
                </c:pt>
                <c:pt idx="2539">
                  <c:v>-1.4338867221576901</c:v>
                </c:pt>
                <c:pt idx="2540">
                  <c:v>-1.4338867221576901</c:v>
                </c:pt>
                <c:pt idx="2541">
                  <c:v>-1.4338867221576901</c:v>
                </c:pt>
                <c:pt idx="2542">
                  <c:v>-1.62661133221445</c:v>
                </c:pt>
                <c:pt idx="2543">
                  <c:v>-1.62661133221445</c:v>
                </c:pt>
                <c:pt idx="2544">
                  <c:v>-1.62661133221445</c:v>
                </c:pt>
                <c:pt idx="2545">
                  <c:v>-1.62661133221445</c:v>
                </c:pt>
                <c:pt idx="2546">
                  <c:v>-1.4906738299814599</c:v>
                </c:pt>
                <c:pt idx="2547">
                  <c:v>-1.4906738299814599</c:v>
                </c:pt>
                <c:pt idx="2548">
                  <c:v>-1.42651367454891</c:v>
                </c:pt>
                <c:pt idx="2549">
                  <c:v>-1.42651367454891</c:v>
                </c:pt>
                <c:pt idx="2550">
                  <c:v>-1.41577148780925</c:v>
                </c:pt>
                <c:pt idx="2551">
                  <c:v>-1.41577148780925</c:v>
                </c:pt>
                <c:pt idx="2552">
                  <c:v>-1.41577148780925</c:v>
                </c:pt>
                <c:pt idx="2553">
                  <c:v>-1.5039062541063599</c:v>
                </c:pt>
                <c:pt idx="2554">
                  <c:v>-1.5039062541063599</c:v>
                </c:pt>
                <c:pt idx="2555">
                  <c:v>-1.3835449239441</c:v>
                </c:pt>
                <c:pt idx="2556">
                  <c:v>-1.3835449239441</c:v>
                </c:pt>
                <c:pt idx="2557">
                  <c:v>-1.3714355481361</c:v>
                </c:pt>
                <c:pt idx="2558">
                  <c:v>-1.3714355481361</c:v>
                </c:pt>
                <c:pt idx="2559">
                  <c:v>-1.3714355481361</c:v>
                </c:pt>
                <c:pt idx="2560">
                  <c:v>-1.5262207056466599</c:v>
                </c:pt>
                <c:pt idx="2561">
                  <c:v>-1.5262207056466599</c:v>
                </c:pt>
                <c:pt idx="2562">
                  <c:v>-1.5262207056466599</c:v>
                </c:pt>
                <c:pt idx="2563">
                  <c:v>-1.36137695449542</c:v>
                </c:pt>
                <c:pt idx="2564">
                  <c:v>-1.36137695449542</c:v>
                </c:pt>
                <c:pt idx="2565">
                  <c:v>-1.36137695449542</c:v>
                </c:pt>
                <c:pt idx="2566">
                  <c:v>-1.5510742225451299</c:v>
                </c:pt>
                <c:pt idx="2567">
                  <c:v>-1.5510742225451299</c:v>
                </c:pt>
                <c:pt idx="2568">
                  <c:v>-1.5083496116330899</c:v>
                </c:pt>
                <c:pt idx="2569">
                  <c:v>-1.5083496116330899</c:v>
                </c:pt>
                <c:pt idx="2570">
                  <c:v>-1.6312011763666301</c:v>
                </c:pt>
                <c:pt idx="2571">
                  <c:v>-1.6312011763666301</c:v>
                </c:pt>
                <c:pt idx="2572">
                  <c:v>-1.6312011763666301</c:v>
                </c:pt>
                <c:pt idx="2573">
                  <c:v>-1.43789062765063</c:v>
                </c:pt>
                <c:pt idx="2574">
                  <c:v>-1.43789062765063</c:v>
                </c:pt>
                <c:pt idx="2575">
                  <c:v>-1.5566894593548499</c:v>
                </c:pt>
                <c:pt idx="2576">
                  <c:v>-1.5566894593548499</c:v>
                </c:pt>
                <c:pt idx="2577">
                  <c:v>-1.5566894593548499</c:v>
                </c:pt>
                <c:pt idx="2578">
                  <c:v>-1.7349609425755199</c:v>
                </c:pt>
                <c:pt idx="2579">
                  <c:v>-1.7349609425755199</c:v>
                </c:pt>
                <c:pt idx="2580">
                  <c:v>-1.7349609425755199</c:v>
                </c:pt>
                <c:pt idx="2581">
                  <c:v>-1.3853515658656701</c:v>
                </c:pt>
                <c:pt idx="2582">
                  <c:v>-1.3853515658656701</c:v>
                </c:pt>
                <c:pt idx="2583">
                  <c:v>-1.3853515658656701</c:v>
                </c:pt>
                <c:pt idx="2584">
                  <c:v>-1.3853515658656701</c:v>
                </c:pt>
                <c:pt idx="2585">
                  <c:v>-1.5645507856334</c:v>
                </c:pt>
                <c:pt idx="2586">
                  <c:v>-1.5645507856334</c:v>
                </c:pt>
                <c:pt idx="2587">
                  <c:v>-1.58837891018174</c:v>
                </c:pt>
                <c:pt idx="2588">
                  <c:v>-1.58837891018174</c:v>
                </c:pt>
                <c:pt idx="2589">
                  <c:v>-1.58837891018174</c:v>
                </c:pt>
                <c:pt idx="2590">
                  <c:v>-1.4157714865050299</c:v>
                </c:pt>
                <c:pt idx="2591">
                  <c:v>-1.4157714865050299</c:v>
                </c:pt>
                <c:pt idx="2592">
                  <c:v>-1.4157714865050299</c:v>
                </c:pt>
                <c:pt idx="2593">
                  <c:v>-1.6019043014093699</c:v>
                </c:pt>
                <c:pt idx="2594">
                  <c:v>-1.5360351613935499</c:v>
                </c:pt>
                <c:pt idx="2595">
                  <c:v>-1.5360351613935499</c:v>
                </c:pt>
                <c:pt idx="2596">
                  <c:v>-1.5360351613935499</c:v>
                </c:pt>
                <c:pt idx="2597">
                  <c:v>-1.7135253961005199</c:v>
                </c:pt>
                <c:pt idx="2598">
                  <c:v>-1.7135253961005199</c:v>
                </c:pt>
                <c:pt idx="2599">
                  <c:v>-1.6694335998790799</c:v>
                </c:pt>
                <c:pt idx="2600">
                  <c:v>-1.6694335998790799</c:v>
                </c:pt>
                <c:pt idx="2601">
                  <c:v>-1.6694335998790799</c:v>
                </c:pt>
                <c:pt idx="2602">
                  <c:v>-1.6683105517759</c:v>
                </c:pt>
                <c:pt idx="2603">
                  <c:v>-1.6683105517759</c:v>
                </c:pt>
                <c:pt idx="2604">
                  <c:v>-1.6683105517759</c:v>
                </c:pt>
                <c:pt idx="2605">
                  <c:v>-1.6808105539457701</c:v>
                </c:pt>
                <c:pt idx="2606">
                  <c:v>-1.6808105539457701</c:v>
                </c:pt>
                <c:pt idx="2607">
                  <c:v>-1.4596679723435899</c:v>
                </c:pt>
                <c:pt idx="2608">
                  <c:v>-1.4596679723435899</c:v>
                </c:pt>
                <c:pt idx="2609">
                  <c:v>-1.4596679723435899</c:v>
                </c:pt>
                <c:pt idx="2610">
                  <c:v>-1.6327636761698101</c:v>
                </c:pt>
                <c:pt idx="2611">
                  <c:v>-1.6327636761698101</c:v>
                </c:pt>
                <c:pt idx="2612">
                  <c:v>-1.5872558638166001</c:v>
                </c:pt>
                <c:pt idx="2613">
                  <c:v>-1.5872558638166001</c:v>
                </c:pt>
                <c:pt idx="2614">
                  <c:v>-1.4417480504171101</c:v>
                </c:pt>
                <c:pt idx="2615">
                  <c:v>-1.4417480504171101</c:v>
                </c:pt>
                <c:pt idx="2616">
                  <c:v>-1.4417480504171101</c:v>
                </c:pt>
                <c:pt idx="2617">
                  <c:v>-1.5545410201921099</c:v>
                </c:pt>
                <c:pt idx="2618">
                  <c:v>-1.5545410201921099</c:v>
                </c:pt>
                <c:pt idx="2619">
                  <c:v>-1.5545410201921099</c:v>
                </c:pt>
                <c:pt idx="2620">
                  <c:v>-1.5545410201921099</c:v>
                </c:pt>
                <c:pt idx="2621">
                  <c:v>-1.78447266602324</c:v>
                </c:pt>
                <c:pt idx="2622">
                  <c:v>-1.78447266602324</c:v>
                </c:pt>
                <c:pt idx="2623">
                  <c:v>-1.78447266602324</c:v>
                </c:pt>
                <c:pt idx="2624">
                  <c:v>-1.6912597697109899</c:v>
                </c:pt>
                <c:pt idx="2625">
                  <c:v>-1.6912597697109899</c:v>
                </c:pt>
                <c:pt idx="2626">
                  <c:v>-1.53154297270975</c:v>
                </c:pt>
                <c:pt idx="2627">
                  <c:v>-1.53154297270975</c:v>
                </c:pt>
                <c:pt idx="2628">
                  <c:v>-1.50708008118363</c:v>
                </c:pt>
                <c:pt idx="2629">
                  <c:v>-1.50708008118363</c:v>
                </c:pt>
                <c:pt idx="2630">
                  <c:v>-1.5475585993672201</c:v>
                </c:pt>
                <c:pt idx="2631">
                  <c:v>-1.5475585993672201</c:v>
                </c:pt>
                <c:pt idx="2632">
                  <c:v>-1.5635742221566</c:v>
                </c:pt>
                <c:pt idx="2633">
                  <c:v>-1.5635742221566</c:v>
                </c:pt>
                <c:pt idx="2634">
                  <c:v>-1.5635742221566</c:v>
                </c:pt>
                <c:pt idx="2635">
                  <c:v>-1.5635742221566</c:v>
                </c:pt>
                <c:pt idx="2636">
                  <c:v>-1.65883789659437</c:v>
                </c:pt>
                <c:pt idx="2637">
                  <c:v>-1.65883789659437</c:v>
                </c:pt>
                <c:pt idx="2638">
                  <c:v>-1.65507813082967</c:v>
                </c:pt>
                <c:pt idx="2639">
                  <c:v>-1.65507813082967</c:v>
                </c:pt>
                <c:pt idx="2640">
                  <c:v>-1.65507813082967</c:v>
                </c:pt>
                <c:pt idx="2641">
                  <c:v>-1.60361328528506</c:v>
                </c:pt>
                <c:pt idx="2642">
                  <c:v>-1.60361328528506</c:v>
                </c:pt>
                <c:pt idx="2643">
                  <c:v>-1.6308593805515501</c:v>
                </c:pt>
                <c:pt idx="2644">
                  <c:v>-1.6308593805515501</c:v>
                </c:pt>
                <c:pt idx="2645">
                  <c:v>-1.6308593805515501</c:v>
                </c:pt>
                <c:pt idx="2646">
                  <c:v>-1.63276367566959</c:v>
                </c:pt>
                <c:pt idx="2647">
                  <c:v>-1.63276367566959</c:v>
                </c:pt>
                <c:pt idx="2648">
                  <c:v>-1.6522460982823699</c:v>
                </c:pt>
                <c:pt idx="2649">
                  <c:v>-1.6522460982823699</c:v>
                </c:pt>
                <c:pt idx="2650">
                  <c:v>-1.5763671919849001</c:v>
                </c:pt>
                <c:pt idx="2651">
                  <c:v>-1.5763671919849001</c:v>
                </c:pt>
                <c:pt idx="2652">
                  <c:v>-1.5763671919849001</c:v>
                </c:pt>
                <c:pt idx="2653">
                  <c:v>-1.6556152390248799</c:v>
                </c:pt>
                <c:pt idx="2654">
                  <c:v>-1.6556152390248799</c:v>
                </c:pt>
                <c:pt idx="2655">
                  <c:v>-1.6663574261628999</c:v>
                </c:pt>
                <c:pt idx="2656">
                  <c:v>-1.6663574261628999</c:v>
                </c:pt>
                <c:pt idx="2657">
                  <c:v>-1.6663574261628999</c:v>
                </c:pt>
                <c:pt idx="2658">
                  <c:v>-1.6663574261628999</c:v>
                </c:pt>
                <c:pt idx="2659">
                  <c:v>-1.8767089939219599</c:v>
                </c:pt>
                <c:pt idx="2660">
                  <c:v>-1.8767089939219599</c:v>
                </c:pt>
                <c:pt idx="2661">
                  <c:v>-1.8767089939219599</c:v>
                </c:pt>
                <c:pt idx="2662">
                  <c:v>-1.8767089939219599</c:v>
                </c:pt>
                <c:pt idx="2663">
                  <c:v>-1.68227539709187</c:v>
                </c:pt>
                <c:pt idx="2664">
                  <c:v>-1.68227539709187</c:v>
                </c:pt>
                <c:pt idx="2665">
                  <c:v>-1.5604003934195101</c:v>
                </c:pt>
                <c:pt idx="2666">
                  <c:v>-1.5604003934195101</c:v>
                </c:pt>
                <c:pt idx="2667">
                  <c:v>-1.7031738351734</c:v>
                </c:pt>
                <c:pt idx="2668">
                  <c:v>-1.7031738351734</c:v>
                </c:pt>
                <c:pt idx="2669">
                  <c:v>-1.7031738351734</c:v>
                </c:pt>
                <c:pt idx="2670">
                  <c:v>-1.62670898839405</c:v>
                </c:pt>
                <c:pt idx="2671">
                  <c:v>-1.62670898839405</c:v>
                </c:pt>
                <c:pt idx="2672">
                  <c:v>-1.83310547667315</c:v>
                </c:pt>
                <c:pt idx="2673">
                  <c:v>-1.83310547667315</c:v>
                </c:pt>
                <c:pt idx="2674">
                  <c:v>-1.83310547667315</c:v>
                </c:pt>
                <c:pt idx="2675">
                  <c:v>-1.61494140766717</c:v>
                </c:pt>
                <c:pt idx="2676">
                  <c:v>-1.61494140766717</c:v>
                </c:pt>
                <c:pt idx="2677">
                  <c:v>-1.61494140766717</c:v>
                </c:pt>
                <c:pt idx="2678">
                  <c:v>-1.77260742860107</c:v>
                </c:pt>
                <c:pt idx="2679">
                  <c:v>-1.77260742860107</c:v>
                </c:pt>
                <c:pt idx="2680">
                  <c:v>-1.77260742860107</c:v>
                </c:pt>
                <c:pt idx="2681">
                  <c:v>-1.77260742860107</c:v>
                </c:pt>
                <c:pt idx="2682">
                  <c:v>-1.6463867239081</c:v>
                </c:pt>
                <c:pt idx="2683">
                  <c:v>-1.6463867239081</c:v>
                </c:pt>
                <c:pt idx="2684">
                  <c:v>-1.8289062566627701</c:v>
                </c:pt>
                <c:pt idx="2685">
                  <c:v>-1.8289062566627701</c:v>
                </c:pt>
                <c:pt idx="2686">
                  <c:v>-1.8289062566627701</c:v>
                </c:pt>
                <c:pt idx="2687">
                  <c:v>-1.7193847736389201</c:v>
                </c:pt>
                <c:pt idx="2688">
                  <c:v>-1.7193847736389201</c:v>
                </c:pt>
                <c:pt idx="2689">
                  <c:v>-1.8682129000171599</c:v>
                </c:pt>
                <c:pt idx="2690">
                  <c:v>-1.8682129000171599</c:v>
                </c:pt>
                <c:pt idx="2691">
                  <c:v>-1.74829102150761</c:v>
                </c:pt>
                <c:pt idx="2692">
                  <c:v>-1.74829102150761</c:v>
                </c:pt>
                <c:pt idx="2693">
                  <c:v>-1.74829102150761</c:v>
                </c:pt>
                <c:pt idx="2694">
                  <c:v>-1.74829102150761</c:v>
                </c:pt>
                <c:pt idx="2695">
                  <c:v>-1.69750977037801</c:v>
                </c:pt>
                <c:pt idx="2696">
                  <c:v>-1.69750977037801</c:v>
                </c:pt>
                <c:pt idx="2697">
                  <c:v>-1.69750977037801</c:v>
                </c:pt>
                <c:pt idx="2698">
                  <c:v>-1.7446777382074199</c:v>
                </c:pt>
                <c:pt idx="2699">
                  <c:v>-1.7446777382074199</c:v>
                </c:pt>
                <c:pt idx="2700">
                  <c:v>-1.7446777382074199</c:v>
                </c:pt>
                <c:pt idx="2701">
                  <c:v>-1.8495605533553301</c:v>
                </c:pt>
                <c:pt idx="2702">
                  <c:v>-1.8495605533553301</c:v>
                </c:pt>
                <c:pt idx="2703">
                  <c:v>-1.9347656344252699</c:v>
                </c:pt>
                <c:pt idx="2704">
                  <c:v>-1.9347656344252699</c:v>
                </c:pt>
                <c:pt idx="2705">
                  <c:v>-1.9347656344252699</c:v>
                </c:pt>
                <c:pt idx="2706">
                  <c:v>-1.71640625527015</c:v>
                </c:pt>
                <c:pt idx="2707">
                  <c:v>-1.77875977096755</c:v>
                </c:pt>
                <c:pt idx="2708">
                  <c:v>-1.77875977096755</c:v>
                </c:pt>
                <c:pt idx="2709">
                  <c:v>-1.77875977096755</c:v>
                </c:pt>
                <c:pt idx="2710">
                  <c:v>-1.77875977096755</c:v>
                </c:pt>
                <c:pt idx="2711">
                  <c:v>-1.7694336017621</c:v>
                </c:pt>
                <c:pt idx="2712">
                  <c:v>-1.7694336017621</c:v>
                </c:pt>
                <c:pt idx="2713">
                  <c:v>-1.7694336017621</c:v>
                </c:pt>
                <c:pt idx="2714">
                  <c:v>-1.82651367839025</c:v>
                </c:pt>
                <c:pt idx="2715">
                  <c:v>-1.82651367839025</c:v>
                </c:pt>
                <c:pt idx="2716">
                  <c:v>-1.82651367839025</c:v>
                </c:pt>
                <c:pt idx="2717">
                  <c:v>-1.7116210992362499</c:v>
                </c:pt>
                <c:pt idx="2718">
                  <c:v>-1.7116210992362499</c:v>
                </c:pt>
                <c:pt idx="2719">
                  <c:v>-2.1029785263553999</c:v>
                </c:pt>
                <c:pt idx="2720">
                  <c:v>-2.1029785263553999</c:v>
                </c:pt>
                <c:pt idx="2721">
                  <c:v>-2.1029785263553999</c:v>
                </c:pt>
                <c:pt idx="2722">
                  <c:v>-1.60048828583057</c:v>
                </c:pt>
                <c:pt idx="2723">
                  <c:v>-1.60048828583057</c:v>
                </c:pt>
                <c:pt idx="2724">
                  <c:v>-1.89296876072239</c:v>
                </c:pt>
                <c:pt idx="2725">
                  <c:v>-1.89296876072239</c:v>
                </c:pt>
                <c:pt idx="2726">
                  <c:v>-1.66577148722535</c:v>
                </c:pt>
                <c:pt idx="2727">
                  <c:v>-1.66577148722535</c:v>
                </c:pt>
                <c:pt idx="2728">
                  <c:v>-1.66577148722535</c:v>
                </c:pt>
                <c:pt idx="2729">
                  <c:v>-1.63085937932464</c:v>
                </c:pt>
                <c:pt idx="2730">
                  <c:v>-1.63085937932464</c:v>
                </c:pt>
                <c:pt idx="2731">
                  <c:v>-1.63085937932464</c:v>
                </c:pt>
                <c:pt idx="2732">
                  <c:v>-1.82675781955094</c:v>
                </c:pt>
                <c:pt idx="2733">
                  <c:v>-1.82675781955094</c:v>
                </c:pt>
                <c:pt idx="2734">
                  <c:v>-1.95668946546811</c:v>
                </c:pt>
                <c:pt idx="2735">
                  <c:v>-1.95668946546811</c:v>
                </c:pt>
                <c:pt idx="2736">
                  <c:v>-1.95668946546811</c:v>
                </c:pt>
                <c:pt idx="2737">
                  <c:v>-1.95668946546811</c:v>
                </c:pt>
                <c:pt idx="2738">
                  <c:v>-1.8693359462386001</c:v>
                </c:pt>
                <c:pt idx="2739">
                  <c:v>-1.8693359462386001</c:v>
                </c:pt>
                <c:pt idx="2740">
                  <c:v>-1.9262695410261499</c:v>
                </c:pt>
                <c:pt idx="2741">
                  <c:v>-1.9262695410261499</c:v>
                </c:pt>
                <c:pt idx="2742">
                  <c:v>-1.9262695410261499</c:v>
                </c:pt>
                <c:pt idx="2743">
                  <c:v>-1.73608399261229</c:v>
                </c:pt>
                <c:pt idx="2744">
                  <c:v>-1.73608399261229</c:v>
                </c:pt>
                <c:pt idx="2745">
                  <c:v>-2.0484375100913801</c:v>
                </c:pt>
                <c:pt idx="2746">
                  <c:v>-2.0484375100913801</c:v>
                </c:pt>
                <c:pt idx="2747">
                  <c:v>-2.0484375100913801</c:v>
                </c:pt>
                <c:pt idx="2748">
                  <c:v>-1.97270508546898</c:v>
                </c:pt>
                <c:pt idx="2749">
                  <c:v>-1.97270508546898</c:v>
                </c:pt>
                <c:pt idx="2750">
                  <c:v>-1.88652344441925</c:v>
                </c:pt>
                <c:pt idx="2751">
                  <c:v>-1.88652344441925</c:v>
                </c:pt>
                <c:pt idx="2752">
                  <c:v>-2.0383300897074101</c:v>
                </c:pt>
                <c:pt idx="2753">
                  <c:v>-2.0383300897074101</c:v>
                </c:pt>
                <c:pt idx="2754">
                  <c:v>-1.85849609909018</c:v>
                </c:pt>
                <c:pt idx="2755">
                  <c:v>-1.85849609909018</c:v>
                </c:pt>
                <c:pt idx="2756">
                  <c:v>-1.85849609909018</c:v>
                </c:pt>
                <c:pt idx="2757">
                  <c:v>-1.9862304769021599</c:v>
                </c:pt>
                <c:pt idx="2758">
                  <c:v>-1.9862304769021599</c:v>
                </c:pt>
                <c:pt idx="2759">
                  <c:v>-1.9862304769021599</c:v>
                </c:pt>
                <c:pt idx="2760">
                  <c:v>-2.1752929799713399</c:v>
                </c:pt>
                <c:pt idx="2761">
                  <c:v>-2.1752929799713399</c:v>
                </c:pt>
                <c:pt idx="2762">
                  <c:v>-1.8226562545087199</c:v>
                </c:pt>
                <c:pt idx="2763">
                  <c:v>-1.8226562545087199</c:v>
                </c:pt>
                <c:pt idx="2764">
                  <c:v>-1.8226562545087199</c:v>
                </c:pt>
                <c:pt idx="2765">
                  <c:v>-1.9751464935288801</c:v>
                </c:pt>
                <c:pt idx="2766">
                  <c:v>-1.9751464935288801</c:v>
                </c:pt>
                <c:pt idx="2767">
                  <c:v>-2.0968261813868501</c:v>
                </c:pt>
                <c:pt idx="2768">
                  <c:v>-2.0968261813868501</c:v>
                </c:pt>
                <c:pt idx="2769">
                  <c:v>-2.0968261813868501</c:v>
                </c:pt>
                <c:pt idx="2770">
                  <c:v>-1.8972656344649199</c:v>
                </c:pt>
                <c:pt idx="2771">
                  <c:v>-1.8972656344649199</c:v>
                </c:pt>
                <c:pt idx="2772">
                  <c:v>-1.8972656344649199</c:v>
                </c:pt>
                <c:pt idx="2773">
                  <c:v>-1.99570313374078</c:v>
                </c:pt>
                <c:pt idx="2774">
                  <c:v>-1.99570313374078</c:v>
                </c:pt>
                <c:pt idx="2775">
                  <c:v>-1.93286133538185</c:v>
                </c:pt>
                <c:pt idx="2776">
                  <c:v>-1.93286133538185</c:v>
                </c:pt>
                <c:pt idx="2777">
                  <c:v>-1.93286133538185</c:v>
                </c:pt>
                <c:pt idx="2778">
                  <c:v>-1.93286133538185</c:v>
                </c:pt>
                <c:pt idx="2779">
                  <c:v>-2.0323730580539601</c:v>
                </c:pt>
                <c:pt idx="2780">
                  <c:v>-2.0323730580539601</c:v>
                </c:pt>
                <c:pt idx="2781">
                  <c:v>-2.0665039180839799</c:v>
                </c:pt>
                <c:pt idx="2782">
                  <c:v>-2.0665039180839799</c:v>
                </c:pt>
                <c:pt idx="2783">
                  <c:v>-2.0679199324185902</c:v>
                </c:pt>
                <c:pt idx="2784">
                  <c:v>-2.0679199324185902</c:v>
                </c:pt>
                <c:pt idx="2785">
                  <c:v>-2.0679199324185902</c:v>
                </c:pt>
                <c:pt idx="2786">
                  <c:v>-1.8312500052479601</c:v>
                </c:pt>
                <c:pt idx="2787">
                  <c:v>-1.95605469665042</c:v>
                </c:pt>
                <c:pt idx="2788">
                  <c:v>-1.95605469665042</c:v>
                </c:pt>
                <c:pt idx="2789">
                  <c:v>-1.95605469665042</c:v>
                </c:pt>
                <c:pt idx="2790">
                  <c:v>-2.18891602611256</c:v>
                </c:pt>
                <c:pt idx="2791">
                  <c:v>-2.18891602611256</c:v>
                </c:pt>
                <c:pt idx="2792">
                  <c:v>-2.2125976678162198</c:v>
                </c:pt>
                <c:pt idx="2793">
                  <c:v>-2.2125976678162198</c:v>
                </c:pt>
                <c:pt idx="2794">
                  <c:v>-2.2125976678162198</c:v>
                </c:pt>
                <c:pt idx="2795">
                  <c:v>-2.02968750547097</c:v>
                </c:pt>
                <c:pt idx="2796">
                  <c:v>-2.02968750547097</c:v>
                </c:pt>
                <c:pt idx="2797">
                  <c:v>-2.02968750547097</c:v>
                </c:pt>
                <c:pt idx="2798">
                  <c:v>-2.0866211038664901</c:v>
                </c:pt>
                <c:pt idx="2799">
                  <c:v>-2.0866211038664901</c:v>
                </c:pt>
                <c:pt idx="2800">
                  <c:v>-2.0866211038664901</c:v>
                </c:pt>
                <c:pt idx="2801">
                  <c:v>-2.1263183705950701</c:v>
                </c:pt>
                <c:pt idx="2802">
                  <c:v>-2.1263183705950701</c:v>
                </c:pt>
                <c:pt idx="2803">
                  <c:v>-2.2515625123469301</c:v>
                </c:pt>
                <c:pt idx="2804">
                  <c:v>-2.2515625123469301</c:v>
                </c:pt>
                <c:pt idx="2805">
                  <c:v>-2.1331543080314002</c:v>
                </c:pt>
                <c:pt idx="2806">
                  <c:v>-2.1331543080314002</c:v>
                </c:pt>
                <c:pt idx="2807">
                  <c:v>-2.1331543080314002</c:v>
                </c:pt>
                <c:pt idx="2808">
                  <c:v>-2.31450196537571</c:v>
                </c:pt>
                <c:pt idx="2809">
                  <c:v>-2.31450196537571</c:v>
                </c:pt>
                <c:pt idx="2810">
                  <c:v>-2.31450196537571</c:v>
                </c:pt>
                <c:pt idx="2811">
                  <c:v>-2.1422851646830101</c:v>
                </c:pt>
                <c:pt idx="2812">
                  <c:v>-2.1422851646830101</c:v>
                </c:pt>
                <c:pt idx="2813">
                  <c:v>-2.3638672025954199</c:v>
                </c:pt>
                <c:pt idx="2814">
                  <c:v>-2.3638672025954199</c:v>
                </c:pt>
                <c:pt idx="2815">
                  <c:v>-2.3638672025954199</c:v>
                </c:pt>
                <c:pt idx="2816">
                  <c:v>-2.3638672025954199</c:v>
                </c:pt>
                <c:pt idx="2817">
                  <c:v>-2.0907714961922399</c:v>
                </c:pt>
                <c:pt idx="2818">
                  <c:v>-2.0907714961922399</c:v>
                </c:pt>
                <c:pt idx="2819">
                  <c:v>-2.0907714961922399</c:v>
                </c:pt>
                <c:pt idx="2820">
                  <c:v>-2.35190431042883</c:v>
                </c:pt>
                <c:pt idx="2821">
                  <c:v>-2.35190431042883</c:v>
                </c:pt>
                <c:pt idx="2822">
                  <c:v>-2.0833496197137702</c:v>
                </c:pt>
                <c:pt idx="2823">
                  <c:v>-2.0833496197137702</c:v>
                </c:pt>
                <c:pt idx="2824">
                  <c:v>-2.0833496197137702</c:v>
                </c:pt>
                <c:pt idx="2825">
                  <c:v>-2.1692871203795199</c:v>
                </c:pt>
                <c:pt idx="2826">
                  <c:v>-2.1692871203795199</c:v>
                </c:pt>
                <c:pt idx="2827">
                  <c:v>-2.18774415062853</c:v>
                </c:pt>
                <c:pt idx="2828">
                  <c:v>-2.18774415062853</c:v>
                </c:pt>
                <c:pt idx="2829">
                  <c:v>-2.18774415062853</c:v>
                </c:pt>
                <c:pt idx="2830">
                  <c:v>-2.12656250885993</c:v>
                </c:pt>
                <c:pt idx="2831">
                  <c:v>-2.12656250885993</c:v>
                </c:pt>
                <c:pt idx="2832">
                  <c:v>-2.12656250885993</c:v>
                </c:pt>
                <c:pt idx="2833">
                  <c:v>-2.2181640741136999</c:v>
                </c:pt>
                <c:pt idx="2834">
                  <c:v>-2.2181640741136999</c:v>
                </c:pt>
                <c:pt idx="2835">
                  <c:v>-2.2181640741136999</c:v>
                </c:pt>
                <c:pt idx="2836">
                  <c:v>-2.3212890764989398</c:v>
                </c:pt>
                <c:pt idx="2837">
                  <c:v>-2.3212890764989398</c:v>
                </c:pt>
                <c:pt idx="2838">
                  <c:v>-2.2511230607378798</c:v>
                </c:pt>
                <c:pt idx="2839">
                  <c:v>-2.2511230607378798</c:v>
                </c:pt>
                <c:pt idx="2840">
                  <c:v>-2.2511230607378798</c:v>
                </c:pt>
                <c:pt idx="2841">
                  <c:v>-2.1755859461418301</c:v>
                </c:pt>
                <c:pt idx="2842">
                  <c:v>-2.1755859461418301</c:v>
                </c:pt>
                <c:pt idx="2843">
                  <c:v>-2.1755859461418301</c:v>
                </c:pt>
                <c:pt idx="2844">
                  <c:v>-2.1725097739008499</c:v>
                </c:pt>
                <c:pt idx="2845">
                  <c:v>-2.20815430774018</c:v>
                </c:pt>
                <c:pt idx="2846">
                  <c:v>-2.20815430774018</c:v>
                </c:pt>
                <c:pt idx="2847">
                  <c:v>-2.20815430774018</c:v>
                </c:pt>
                <c:pt idx="2848">
                  <c:v>-2.20815430774018</c:v>
                </c:pt>
                <c:pt idx="2849">
                  <c:v>-2.2467285280145002</c:v>
                </c:pt>
                <c:pt idx="2850">
                  <c:v>-2.2467285280145002</c:v>
                </c:pt>
                <c:pt idx="2851">
                  <c:v>-2.2467285280145002</c:v>
                </c:pt>
                <c:pt idx="2852">
                  <c:v>-20.764013618650001</c:v>
                </c:pt>
                <c:pt idx="2853">
                  <c:v>-20.764013618650001</c:v>
                </c:pt>
                <c:pt idx="2854">
                  <c:v>-20.764013618650001</c:v>
                </c:pt>
                <c:pt idx="2855">
                  <c:v>-20.764013618650001</c:v>
                </c:pt>
                <c:pt idx="2856">
                  <c:v>-20.764013618650001</c:v>
                </c:pt>
                <c:pt idx="2857">
                  <c:v>-20.764013618650001</c:v>
                </c:pt>
                <c:pt idx="2858">
                  <c:v>-20.764013618650001</c:v>
                </c:pt>
                <c:pt idx="2859">
                  <c:v>-20.764013618650001</c:v>
                </c:pt>
                <c:pt idx="2860">
                  <c:v>-20.764013618650001</c:v>
                </c:pt>
                <c:pt idx="2861">
                  <c:v>-20.764013618650001</c:v>
                </c:pt>
                <c:pt idx="2862">
                  <c:v>-20.764013618650001</c:v>
                </c:pt>
                <c:pt idx="2863">
                  <c:v>-20.764013618650001</c:v>
                </c:pt>
                <c:pt idx="2864">
                  <c:v>-20.764013618650001</c:v>
                </c:pt>
                <c:pt idx="2865">
                  <c:v>-20.764013618650001</c:v>
                </c:pt>
                <c:pt idx="2866">
                  <c:v>-20.764013618650001</c:v>
                </c:pt>
                <c:pt idx="2867">
                  <c:v>-20.764013618650001</c:v>
                </c:pt>
                <c:pt idx="2868">
                  <c:v>-20.764013618650001</c:v>
                </c:pt>
                <c:pt idx="2869">
                  <c:v>-20.764013618650001</c:v>
                </c:pt>
                <c:pt idx="2870">
                  <c:v>-20.764013618650001</c:v>
                </c:pt>
                <c:pt idx="2871">
                  <c:v>-20.764013618650001</c:v>
                </c:pt>
                <c:pt idx="2872">
                  <c:v>-20.764013618650001</c:v>
                </c:pt>
                <c:pt idx="2873">
                  <c:v>-20.764013618650001</c:v>
                </c:pt>
                <c:pt idx="2874">
                  <c:v>-20.764013618650001</c:v>
                </c:pt>
                <c:pt idx="2875">
                  <c:v>-20.764013618650001</c:v>
                </c:pt>
                <c:pt idx="2876">
                  <c:v>-20.764013618650001</c:v>
                </c:pt>
                <c:pt idx="2877">
                  <c:v>-20.764013618650001</c:v>
                </c:pt>
                <c:pt idx="2878">
                  <c:v>-20.764013618650001</c:v>
                </c:pt>
                <c:pt idx="2879">
                  <c:v>-20.764013618650001</c:v>
                </c:pt>
                <c:pt idx="2880">
                  <c:v>-20.764013618650001</c:v>
                </c:pt>
                <c:pt idx="2881">
                  <c:v>-20.764013618650001</c:v>
                </c:pt>
                <c:pt idx="2882">
                  <c:v>-20.764013618650001</c:v>
                </c:pt>
                <c:pt idx="2883">
                  <c:v>-20.764013618650001</c:v>
                </c:pt>
                <c:pt idx="2884">
                  <c:v>-20.764013618650001</c:v>
                </c:pt>
                <c:pt idx="2885">
                  <c:v>-20.764013618650001</c:v>
                </c:pt>
                <c:pt idx="2886">
                  <c:v>-20.764013618650001</c:v>
                </c:pt>
                <c:pt idx="2887">
                  <c:v>-20.764013618650001</c:v>
                </c:pt>
                <c:pt idx="2888">
                  <c:v>-20.764013618650001</c:v>
                </c:pt>
                <c:pt idx="2889">
                  <c:v>-20.764013618650001</c:v>
                </c:pt>
                <c:pt idx="2890">
                  <c:v>-20.764013618650001</c:v>
                </c:pt>
                <c:pt idx="2891">
                  <c:v>-20.764013618650001</c:v>
                </c:pt>
                <c:pt idx="2892">
                  <c:v>-20.764013618650001</c:v>
                </c:pt>
                <c:pt idx="2893">
                  <c:v>-20.764013618650001</c:v>
                </c:pt>
                <c:pt idx="2894">
                  <c:v>-20.764013618650001</c:v>
                </c:pt>
                <c:pt idx="2895">
                  <c:v>-20.764013618650001</c:v>
                </c:pt>
                <c:pt idx="2896">
                  <c:v>-20.764013618650001</c:v>
                </c:pt>
                <c:pt idx="2897">
                  <c:v>-20.764013618650001</c:v>
                </c:pt>
                <c:pt idx="2898">
                  <c:v>-20.764013618650001</c:v>
                </c:pt>
                <c:pt idx="2899">
                  <c:v>-20.764013618650001</c:v>
                </c:pt>
                <c:pt idx="2900">
                  <c:v>-20.764013618650001</c:v>
                </c:pt>
                <c:pt idx="2901">
                  <c:v>-20.764013618650001</c:v>
                </c:pt>
                <c:pt idx="2902">
                  <c:v>-20.764013618650001</c:v>
                </c:pt>
                <c:pt idx="2903">
                  <c:v>-20.764013618650001</c:v>
                </c:pt>
                <c:pt idx="2904">
                  <c:v>-20.764013618650001</c:v>
                </c:pt>
                <c:pt idx="2905">
                  <c:v>-20.764013618650001</c:v>
                </c:pt>
                <c:pt idx="2906">
                  <c:v>-20.764013618650001</c:v>
                </c:pt>
                <c:pt idx="2907">
                  <c:v>-20.764013618650001</c:v>
                </c:pt>
                <c:pt idx="2908">
                  <c:v>-20.764013618650001</c:v>
                </c:pt>
                <c:pt idx="2909">
                  <c:v>-20.764013618650001</c:v>
                </c:pt>
                <c:pt idx="2910">
                  <c:v>-20.764013618650001</c:v>
                </c:pt>
                <c:pt idx="2911">
                  <c:v>-20.764013618650001</c:v>
                </c:pt>
                <c:pt idx="2912">
                  <c:v>-20.764013618650001</c:v>
                </c:pt>
                <c:pt idx="2913">
                  <c:v>-20.764013618650001</c:v>
                </c:pt>
                <c:pt idx="2914">
                  <c:v>-20.764013618650001</c:v>
                </c:pt>
                <c:pt idx="2915">
                  <c:v>-20.764013618650001</c:v>
                </c:pt>
                <c:pt idx="2916">
                  <c:v>-20.764013618650001</c:v>
                </c:pt>
                <c:pt idx="2917">
                  <c:v>-20.764013618650001</c:v>
                </c:pt>
                <c:pt idx="2918">
                  <c:v>-20.764013618650001</c:v>
                </c:pt>
                <c:pt idx="2919">
                  <c:v>-20.764013618650001</c:v>
                </c:pt>
                <c:pt idx="2920">
                  <c:v>-20.764013618650001</c:v>
                </c:pt>
                <c:pt idx="2921">
                  <c:v>-20.764013618650001</c:v>
                </c:pt>
                <c:pt idx="2922">
                  <c:v>-20.764013618650001</c:v>
                </c:pt>
                <c:pt idx="2923">
                  <c:v>-20.764013618650001</c:v>
                </c:pt>
                <c:pt idx="2924">
                  <c:v>-20.764013618650001</c:v>
                </c:pt>
                <c:pt idx="2925">
                  <c:v>-20.764013618650001</c:v>
                </c:pt>
                <c:pt idx="2926">
                  <c:v>-20.764013618650001</c:v>
                </c:pt>
                <c:pt idx="2927">
                  <c:v>-20.764013618650001</c:v>
                </c:pt>
                <c:pt idx="2928">
                  <c:v>-20.764013618650001</c:v>
                </c:pt>
                <c:pt idx="2929">
                  <c:v>-20.764013618650001</c:v>
                </c:pt>
                <c:pt idx="2930">
                  <c:v>-20.764013618650001</c:v>
                </c:pt>
                <c:pt idx="2931">
                  <c:v>-20.764013618650001</c:v>
                </c:pt>
                <c:pt idx="2932">
                  <c:v>-20.764013618650001</c:v>
                </c:pt>
                <c:pt idx="2933">
                  <c:v>-20.764013618650001</c:v>
                </c:pt>
                <c:pt idx="2934">
                  <c:v>-20.764013618650001</c:v>
                </c:pt>
                <c:pt idx="2935">
                  <c:v>-20.764013618650001</c:v>
                </c:pt>
                <c:pt idx="2936">
                  <c:v>-20.764013618650001</c:v>
                </c:pt>
                <c:pt idx="2937">
                  <c:v>-20.764013618650001</c:v>
                </c:pt>
                <c:pt idx="2938">
                  <c:v>-20.764013618650001</c:v>
                </c:pt>
                <c:pt idx="2939">
                  <c:v>-20.764013618650001</c:v>
                </c:pt>
                <c:pt idx="2940">
                  <c:v>-20.764013618650001</c:v>
                </c:pt>
                <c:pt idx="2941">
                  <c:v>-20.764013618650001</c:v>
                </c:pt>
                <c:pt idx="2942">
                  <c:v>-20.764013618650001</c:v>
                </c:pt>
                <c:pt idx="2943">
                  <c:v>-20.764013618650001</c:v>
                </c:pt>
                <c:pt idx="2944">
                  <c:v>-20.764013618650001</c:v>
                </c:pt>
                <c:pt idx="2945">
                  <c:v>-20.764013618650001</c:v>
                </c:pt>
                <c:pt idx="2946">
                  <c:v>-20.764013618650001</c:v>
                </c:pt>
                <c:pt idx="2947">
                  <c:v>-20.764013618650001</c:v>
                </c:pt>
                <c:pt idx="2948">
                  <c:v>-20.764013618650001</c:v>
                </c:pt>
                <c:pt idx="2949">
                  <c:v>-20.764013618650001</c:v>
                </c:pt>
                <c:pt idx="2950">
                  <c:v>-20.764013618650001</c:v>
                </c:pt>
                <c:pt idx="2951">
                  <c:v>-20.764013618650001</c:v>
                </c:pt>
                <c:pt idx="2952">
                  <c:v>-20.764013618650001</c:v>
                </c:pt>
                <c:pt idx="2953">
                  <c:v>-22.369970683241199</c:v>
                </c:pt>
                <c:pt idx="2954">
                  <c:v>-22.369970683241199</c:v>
                </c:pt>
                <c:pt idx="2955">
                  <c:v>-22.369970683241199</c:v>
                </c:pt>
                <c:pt idx="2956">
                  <c:v>-22.369970683241199</c:v>
                </c:pt>
                <c:pt idx="2957">
                  <c:v>-22.369970683241199</c:v>
                </c:pt>
                <c:pt idx="2958">
                  <c:v>-22.369970683241199</c:v>
                </c:pt>
                <c:pt idx="2959">
                  <c:v>-22.369970683241199</c:v>
                </c:pt>
                <c:pt idx="2960">
                  <c:v>-22.369970683241199</c:v>
                </c:pt>
                <c:pt idx="2961">
                  <c:v>-22.369970683241199</c:v>
                </c:pt>
                <c:pt idx="2962">
                  <c:v>-22.369970683241199</c:v>
                </c:pt>
                <c:pt idx="2963">
                  <c:v>-22.369970683241199</c:v>
                </c:pt>
                <c:pt idx="2964">
                  <c:v>-22.369970683241199</c:v>
                </c:pt>
                <c:pt idx="2965">
                  <c:v>-22.369970683241199</c:v>
                </c:pt>
                <c:pt idx="2966">
                  <c:v>-22.369970683241199</c:v>
                </c:pt>
                <c:pt idx="2967">
                  <c:v>-22.369970683241199</c:v>
                </c:pt>
                <c:pt idx="2968">
                  <c:v>-22.369970683241199</c:v>
                </c:pt>
                <c:pt idx="2969">
                  <c:v>-22.369970683241199</c:v>
                </c:pt>
                <c:pt idx="2970">
                  <c:v>-22.369970683241199</c:v>
                </c:pt>
                <c:pt idx="2971">
                  <c:v>-22.369970683241199</c:v>
                </c:pt>
                <c:pt idx="2972">
                  <c:v>-22.369970683241199</c:v>
                </c:pt>
                <c:pt idx="2973">
                  <c:v>-22.369970683241199</c:v>
                </c:pt>
                <c:pt idx="2974">
                  <c:v>-22.369970683241199</c:v>
                </c:pt>
                <c:pt idx="2975">
                  <c:v>-22.369970683241199</c:v>
                </c:pt>
                <c:pt idx="2976">
                  <c:v>-22.369970683241199</c:v>
                </c:pt>
                <c:pt idx="2977">
                  <c:v>-22.369970683241199</c:v>
                </c:pt>
                <c:pt idx="2978">
                  <c:v>-22.369970683241199</c:v>
                </c:pt>
                <c:pt idx="2979">
                  <c:v>-22.369970683241199</c:v>
                </c:pt>
                <c:pt idx="2980">
                  <c:v>-22.369970683241199</c:v>
                </c:pt>
                <c:pt idx="2981">
                  <c:v>-22.369970683241199</c:v>
                </c:pt>
                <c:pt idx="2982">
                  <c:v>-22.369970683241199</c:v>
                </c:pt>
                <c:pt idx="2983">
                  <c:v>-22.369970683241199</c:v>
                </c:pt>
                <c:pt idx="2984">
                  <c:v>-22.369970683241199</c:v>
                </c:pt>
                <c:pt idx="2985">
                  <c:v>-22.369970683241199</c:v>
                </c:pt>
                <c:pt idx="2986">
                  <c:v>-22.369970683241199</c:v>
                </c:pt>
                <c:pt idx="2987">
                  <c:v>-22.369970683241199</c:v>
                </c:pt>
                <c:pt idx="2988">
                  <c:v>-22.369970683241199</c:v>
                </c:pt>
                <c:pt idx="2989">
                  <c:v>-22.369970683241199</c:v>
                </c:pt>
                <c:pt idx="2990">
                  <c:v>-22.369970683241199</c:v>
                </c:pt>
                <c:pt idx="2991">
                  <c:v>-22.369970683241199</c:v>
                </c:pt>
                <c:pt idx="2992">
                  <c:v>-22.369970683241199</c:v>
                </c:pt>
                <c:pt idx="2993">
                  <c:v>-22.369970683241199</c:v>
                </c:pt>
                <c:pt idx="2994">
                  <c:v>-22.369970683241199</c:v>
                </c:pt>
                <c:pt idx="2995">
                  <c:v>-22.369970683241199</c:v>
                </c:pt>
                <c:pt idx="2996">
                  <c:v>-22.369970683241199</c:v>
                </c:pt>
                <c:pt idx="2997">
                  <c:v>-22.369970683241199</c:v>
                </c:pt>
                <c:pt idx="2998">
                  <c:v>-22.369970683241199</c:v>
                </c:pt>
                <c:pt idx="2999">
                  <c:v>-22.369970683241199</c:v>
                </c:pt>
                <c:pt idx="3000">
                  <c:v>-22.369970683241199</c:v>
                </c:pt>
                <c:pt idx="3001">
                  <c:v>-22.369970683241199</c:v>
                </c:pt>
                <c:pt idx="3002">
                  <c:v>-22.369970683241199</c:v>
                </c:pt>
                <c:pt idx="3003">
                  <c:v>-22.369970683241199</c:v>
                </c:pt>
                <c:pt idx="3004">
                  <c:v>-22.369970683241199</c:v>
                </c:pt>
                <c:pt idx="3005">
                  <c:v>-22.369970683241199</c:v>
                </c:pt>
                <c:pt idx="3006">
                  <c:v>-22.369970683241199</c:v>
                </c:pt>
                <c:pt idx="3007">
                  <c:v>-22.369970683241199</c:v>
                </c:pt>
                <c:pt idx="3008">
                  <c:v>-22.369970683241199</c:v>
                </c:pt>
                <c:pt idx="3009">
                  <c:v>-22.369970683241199</c:v>
                </c:pt>
                <c:pt idx="3010">
                  <c:v>-22.369970683241199</c:v>
                </c:pt>
                <c:pt idx="3011">
                  <c:v>-22.369970683241199</c:v>
                </c:pt>
                <c:pt idx="3012">
                  <c:v>-22.369970683241199</c:v>
                </c:pt>
                <c:pt idx="3013">
                  <c:v>-22.369970683241199</c:v>
                </c:pt>
                <c:pt idx="3014">
                  <c:v>-22.369970683241199</c:v>
                </c:pt>
                <c:pt idx="3015">
                  <c:v>-22.369970683241199</c:v>
                </c:pt>
                <c:pt idx="3016">
                  <c:v>-22.369970683241199</c:v>
                </c:pt>
                <c:pt idx="3017">
                  <c:v>-22.369970683241199</c:v>
                </c:pt>
                <c:pt idx="3018">
                  <c:v>-22.369970683241199</c:v>
                </c:pt>
                <c:pt idx="3019">
                  <c:v>-22.369970683241199</c:v>
                </c:pt>
                <c:pt idx="3020">
                  <c:v>-22.369970683241199</c:v>
                </c:pt>
                <c:pt idx="3021">
                  <c:v>-22.369970683241199</c:v>
                </c:pt>
                <c:pt idx="3022">
                  <c:v>-22.369970683241199</c:v>
                </c:pt>
                <c:pt idx="3023">
                  <c:v>-22.369970683241199</c:v>
                </c:pt>
                <c:pt idx="3024">
                  <c:v>-22.369970683241199</c:v>
                </c:pt>
                <c:pt idx="3025">
                  <c:v>-22.369970683241199</c:v>
                </c:pt>
                <c:pt idx="3026">
                  <c:v>-22.369970683241199</c:v>
                </c:pt>
                <c:pt idx="3027">
                  <c:v>-22.369970683241199</c:v>
                </c:pt>
                <c:pt idx="3028">
                  <c:v>-2.4267576329293598E-2</c:v>
                </c:pt>
                <c:pt idx="3029">
                  <c:v>-2.4267576329293598E-2</c:v>
                </c:pt>
                <c:pt idx="3030">
                  <c:v>-2.4267576329293598E-2</c:v>
                </c:pt>
                <c:pt idx="3031">
                  <c:v>-6.3574217655514006E-2</c:v>
                </c:pt>
                <c:pt idx="3032">
                  <c:v>-6.3574217655514006E-2</c:v>
                </c:pt>
                <c:pt idx="3033">
                  <c:v>-6.3574217655514006E-2</c:v>
                </c:pt>
                <c:pt idx="3034">
                  <c:v>-7.0800767707623804E-3</c:v>
                </c:pt>
                <c:pt idx="3035">
                  <c:v>-7.0800767707623804E-3</c:v>
                </c:pt>
                <c:pt idx="3036">
                  <c:v>-2.93457010720885E-2</c:v>
                </c:pt>
                <c:pt idx="3037">
                  <c:v>-2.93457010720885E-2</c:v>
                </c:pt>
                <c:pt idx="3038">
                  <c:v>-2.93457010720885E-2</c:v>
                </c:pt>
                <c:pt idx="3039">
                  <c:v>-2.93457010720885E-2</c:v>
                </c:pt>
                <c:pt idx="3040">
                  <c:v>-2.93457010720885E-2</c:v>
                </c:pt>
                <c:pt idx="3041">
                  <c:v>3.5107423561385E-2</c:v>
                </c:pt>
                <c:pt idx="3042">
                  <c:v>3.5107423561385E-2</c:v>
                </c:pt>
                <c:pt idx="3043">
                  <c:v>3.5107423561385E-2</c:v>
                </c:pt>
                <c:pt idx="3044">
                  <c:v>4.16015642722413E-2</c:v>
                </c:pt>
                <c:pt idx="3045">
                  <c:v>4.16015642722413E-2</c:v>
                </c:pt>
                <c:pt idx="3046">
                  <c:v>4.16015642722413E-2</c:v>
                </c:pt>
                <c:pt idx="3047">
                  <c:v>1.4990235964432899E-2</c:v>
                </c:pt>
                <c:pt idx="3048">
                  <c:v>1.4990235964432899E-2</c:v>
                </c:pt>
                <c:pt idx="3049">
                  <c:v>-1.53320298304606E-2</c:v>
                </c:pt>
                <c:pt idx="3050">
                  <c:v>-1.53320298304606E-2</c:v>
                </c:pt>
                <c:pt idx="3051">
                  <c:v>-1.53320298304606E-2</c:v>
                </c:pt>
                <c:pt idx="3052">
                  <c:v>6.3134767804513103E-2</c:v>
                </c:pt>
                <c:pt idx="3053">
                  <c:v>6.3134767804513103E-2</c:v>
                </c:pt>
                <c:pt idx="3054">
                  <c:v>6.3134767804513103E-2</c:v>
                </c:pt>
                <c:pt idx="3055" formatCode="0.00E+00">
                  <c:v>9.7657958576746696E-5</c:v>
                </c:pt>
                <c:pt idx="3056" formatCode="0.00E+00">
                  <c:v>9.7657958576746696E-5</c:v>
                </c:pt>
                <c:pt idx="3057" formatCode="0.00E+00">
                  <c:v>9.7657958576746696E-5</c:v>
                </c:pt>
                <c:pt idx="3058">
                  <c:v>-8.8378889686282405E-3</c:v>
                </c:pt>
                <c:pt idx="3059">
                  <c:v>-8.8378889686282405E-3</c:v>
                </c:pt>
                <c:pt idx="3060">
                  <c:v>-8.8378889686282405E-3</c:v>
                </c:pt>
                <c:pt idx="3061">
                  <c:v>6.10351755312876E-3</c:v>
                </c:pt>
                <c:pt idx="3062">
                  <c:v>6.10351755312876E-3</c:v>
                </c:pt>
                <c:pt idx="3063">
                  <c:v>6.10351755312876E-3</c:v>
                </c:pt>
                <c:pt idx="3064">
                  <c:v>-3.5498044451742303E-2</c:v>
                </c:pt>
                <c:pt idx="3065">
                  <c:v>-3.5498044451742303E-2</c:v>
                </c:pt>
                <c:pt idx="3066">
                  <c:v>-2.92967275527189E-4</c:v>
                </c:pt>
                <c:pt idx="3067">
                  <c:v>-2.92967275527189E-4</c:v>
                </c:pt>
                <c:pt idx="3068">
                  <c:v>-2.92967275527189E-4</c:v>
                </c:pt>
                <c:pt idx="3069">
                  <c:v>6.6210939446136693E-2</c:v>
                </c:pt>
                <c:pt idx="3070">
                  <c:v>6.6210939446136693E-2</c:v>
                </c:pt>
                <c:pt idx="3071">
                  <c:v>6.6210939446136693E-2</c:v>
                </c:pt>
                <c:pt idx="3072">
                  <c:v>-1.0400388522612001E-2</c:v>
                </c:pt>
                <c:pt idx="3073">
                  <c:v>-1.0400388522612001E-2</c:v>
                </c:pt>
                <c:pt idx="3074">
                  <c:v>6.0058595543523503E-2</c:v>
                </c:pt>
                <c:pt idx="3075">
                  <c:v>6.0058595543523503E-2</c:v>
                </c:pt>
                <c:pt idx="3076">
                  <c:v>6.0058595543523503E-2</c:v>
                </c:pt>
                <c:pt idx="3077">
                  <c:v>-1.3671859123860399E-3</c:v>
                </c:pt>
                <c:pt idx="3078">
                  <c:v>-1.3671859123860399E-3</c:v>
                </c:pt>
                <c:pt idx="3079">
                  <c:v>-1.3671859123860399E-3</c:v>
                </c:pt>
                <c:pt idx="3080">
                  <c:v>-5.6689451557758702E-2</c:v>
                </c:pt>
                <c:pt idx="3081">
                  <c:v>-5.6689451557758702E-2</c:v>
                </c:pt>
                <c:pt idx="3082">
                  <c:v>-5.6689451557758702E-2</c:v>
                </c:pt>
                <c:pt idx="3083">
                  <c:v>-5.6689451557758702E-2</c:v>
                </c:pt>
                <c:pt idx="3084">
                  <c:v>-2.2314451325655599E-2</c:v>
                </c:pt>
                <c:pt idx="3085">
                  <c:v>-2.2314451325655599E-2</c:v>
                </c:pt>
                <c:pt idx="3086">
                  <c:v>-4.5947263937705402E-2</c:v>
                </c:pt>
                <c:pt idx="3087">
                  <c:v>-4.5947263937705402E-2</c:v>
                </c:pt>
                <c:pt idx="3088">
                  <c:v>3.2470704932165903E-2</c:v>
                </c:pt>
                <c:pt idx="3089">
                  <c:v>3.2470704932165903E-2</c:v>
                </c:pt>
                <c:pt idx="3090">
                  <c:v>3.2470704932165903E-2</c:v>
                </c:pt>
                <c:pt idx="3091">
                  <c:v>-8.2128904738965502E-2</c:v>
                </c:pt>
                <c:pt idx="3092">
                  <c:v>-8.2128904738965502E-2</c:v>
                </c:pt>
                <c:pt idx="3093">
                  <c:v>-2.2509763522066299E-2</c:v>
                </c:pt>
                <c:pt idx="3094">
                  <c:v>-2.2509763522066299E-2</c:v>
                </c:pt>
                <c:pt idx="3095">
                  <c:v>-2.2509763522066299E-2</c:v>
                </c:pt>
                <c:pt idx="3096">
                  <c:v>-2.4902341951928898E-2</c:v>
                </c:pt>
                <c:pt idx="3097">
                  <c:v>-2.4902341951928898E-2</c:v>
                </c:pt>
                <c:pt idx="3098">
                  <c:v>-1.49902326184019E-2</c:v>
                </c:pt>
                <c:pt idx="3099">
                  <c:v>-1.49902326184019E-2</c:v>
                </c:pt>
                <c:pt idx="3100">
                  <c:v>-1.49902326184019E-2</c:v>
                </c:pt>
                <c:pt idx="3101">
                  <c:v>6.1621095519512802E-2</c:v>
                </c:pt>
                <c:pt idx="3102">
                  <c:v>6.1621095519512802E-2</c:v>
                </c:pt>
                <c:pt idx="3103">
                  <c:v>6.1621095519512802E-2</c:v>
                </c:pt>
                <c:pt idx="3104">
                  <c:v>-1.03027327204472E-2</c:v>
                </c:pt>
                <c:pt idx="3105">
                  <c:v>-1.03027327204472E-2</c:v>
                </c:pt>
                <c:pt idx="3106">
                  <c:v>-0.100146483069693</c:v>
                </c:pt>
                <c:pt idx="3107">
                  <c:v>-0.100146483069693</c:v>
                </c:pt>
                <c:pt idx="3108">
                  <c:v>-0.100146483069693</c:v>
                </c:pt>
                <c:pt idx="3109">
                  <c:v>2.4267580264677201E-2</c:v>
                </c:pt>
                <c:pt idx="3110">
                  <c:v>-6.1035142052787697E-3</c:v>
                </c:pt>
                <c:pt idx="3111">
                  <c:v>-6.1035142052787697E-3</c:v>
                </c:pt>
                <c:pt idx="3112">
                  <c:v>-6.1035142052787697E-3</c:v>
                </c:pt>
                <c:pt idx="3113">
                  <c:v>1.33789082101429E-2</c:v>
                </c:pt>
                <c:pt idx="3114">
                  <c:v>1.33789082101429E-2</c:v>
                </c:pt>
                <c:pt idx="3115">
                  <c:v>1.33789082101429E-2</c:v>
                </c:pt>
                <c:pt idx="3116">
                  <c:v>-4.3945292482021597E-3</c:v>
                </c:pt>
                <c:pt idx="3117">
                  <c:v>-4.3945292482021597E-3</c:v>
                </c:pt>
                <c:pt idx="3118">
                  <c:v>-4.3945292482021597E-3</c:v>
                </c:pt>
                <c:pt idx="3119">
                  <c:v>-7.6269529420642301E-2</c:v>
                </c:pt>
                <c:pt idx="3120">
                  <c:v>-7.6269529420642301E-2</c:v>
                </c:pt>
                <c:pt idx="3121">
                  <c:v>-7.6269529420642301E-2</c:v>
                </c:pt>
                <c:pt idx="3122">
                  <c:v>-7.6269529420642301E-2</c:v>
                </c:pt>
                <c:pt idx="3123">
                  <c:v>3.8476564557640799E-2</c:v>
                </c:pt>
                <c:pt idx="3124">
                  <c:v>3.8476564557640799E-2</c:v>
                </c:pt>
                <c:pt idx="3125">
                  <c:v>6.3476576842731404E-3</c:v>
                </c:pt>
                <c:pt idx="3126">
                  <c:v>6.3476576842731404E-3</c:v>
                </c:pt>
                <c:pt idx="3127">
                  <c:v>6.3476576842731404E-3</c:v>
                </c:pt>
                <c:pt idx="3128">
                  <c:v>-1.29882795981757E-2</c:v>
                </c:pt>
                <c:pt idx="3129">
                  <c:v>-1.29882795981757E-2</c:v>
                </c:pt>
                <c:pt idx="3130">
                  <c:v>5.9130861439370998E-2</c:v>
                </c:pt>
                <c:pt idx="3131">
                  <c:v>5.9130861439370998E-2</c:v>
                </c:pt>
                <c:pt idx="3132">
                  <c:v>-6.6357420546410098E-2</c:v>
                </c:pt>
                <c:pt idx="3133">
                  <c:v>-6.6357420546410098E-2</c:v>
                </c:pt>
                <c:pt idx="3134">
                  <c:v>3.4667984664338201E-3</c:v>
                </c:pt>
                <c:pt idx="3135">
                  <c:v>3.4667984664338201E-3</c:v>
                </c:pt>
                <c:pt idx="3136">
                  <c:v>3.4667984664338201E-3</c:v>
                </c:pt>
                <c:pt idx="3137">
                  <c:v>3.7841798144654597E-2</c:v>
                </c:pt>
                <c:pt idx="3138">
                  <c:v>3.7841798144654597E-2</c:v>
                </c:pt>
                <c:pt idx="3139">
                  <c:v>3.7841798144654597E-2</c:v>
                </c:pt>
                <c:pt idx="3140">
                  <c:v>3.7841798144654597E-2</c:v>
                </c:pt>
                <c:pt idx="3141">
                  <c:v>-1.9210449281281301</c:v>
                </c:pt>
                <c:pt idx="3142">
                  <c:v>-1.9210449281281301</c:v>
                </c:pt>
                <c:pt idx="3143">
                  <c:v>-1.9210449281281301</c:v>
                </c:pt>
                <c:pt idx="3144">
                  <c:v>-1.8620605543819599</c:v>
                </c:pt>
                <c:pt idx="3145">
                  <c:v>-1.8620605543819599</c:v>
                </c:pt>
                <c:pt idx="3146">
                  <c:v>-2.0854492278203902</c:v>
                </c:pt>
                <c:pt idx="3147">
                  <c:v>-2.0854492278203902</c:v>
                </c:pt>
                <c:pt idx="3148">
                  <c:v>-2.0854492278203902</c:v>
                </c:pt>
                <c:pt idx="3149">
                  <c:v>-1.9418457113852099</c:v>
                </c:pt>
                <c:pt idx="3150">
                  <c:v>-1.9418457113852099</c:v>
                </c:pt>
                <c:pt idx="3151">
                  <c:v>-2.1460937627089098</c:v>
                </c:pt>
                <c:pt idx="3152">
                  <c:v>-2.1460937627089098</c:v>
                </c:pt>
                <c:pt idx="3153">
                  <c:v>-2.1460937627089098</c:v>
                </c:pt>
                <c:pt idx="3154">
                  <c:v>-2.1418945442282999</c:v>
                </c:pt>
                <c:pt idx="3155">
                  <c:v>-2.1418945442282999</c:v>
                </c:pt>
                <c:pt idx="3156">
                  <c:v>-2.0522949330807001</c:v>
                </c:pt>
                <c:pt idx="3157">
                  <c:v>-2.0522949330807001</c:v>
                </c:pt>
                <c:pt idx="3158">
                  <c:v>-2.0522949330807001</c:v>
                </c:pt>
                <c:pt idx="3159">
                  <c:v>-2.0522949330807001</c:v>
                </c:pt>
                <c:pt idx="3160">
                  <c:v>-2.0522949330807001</c:v>
                </c:pt>
                <c:pt idx="3161">
                  <c:v>-1.85585938177337</c:v>
                </c:pt>
                <c:pt idx="3162">
                  <c:v>-1.85585938177337</c:v>
                </c:pt>
                <c:pt idx="3163">
                  <c:v>-1.85585938177337</c:v>
                </c:pt>
                <c:pt idx="3164">
                  <c:v>-2.00493164944782</c:v>
                </c:pt>
                <c:pt idx="3165">
                  <c:v>-2.00493164944782</c:v>
                </c:pt>
                <c:pt idx="3166">
                  <c:v>-1.9951171986403999</c:v>
                </c:pt>
                <c:pt idx="3167">
                  <c:v>-1.9951171986403999</c:v>
                </c:pt>
                <c:pt idx="3168">
                  <c:v>-1.9951171986403999</c:v>
                </c:pt>
                <c:pt idx="3169">
                  <c:v>-2.06879883708825</c:v>
                </c:pt>
                <c:pt idx="3170">
                  <c:v>-2.06879883708825</c:v>
                </c:pt>
                <c:pt idx="3171">
                  <c:v>-1.83950196061505</c:v>
                </c:pt>
                <c:pt idx="3172">
                  <c:v>-1.83950196061505</c:v>
                </c:pt>
                <c:pt idx="3173">
                  <c:v>-1.97792969543479</c:v>
                </c:pt>
                <c:pt idx="3174">
                  <c:v>-1.97792969543479</c:v>
                </c:pt>
                <c:pt idx="3175">
                  <c:v>-1.97792969543479</c:v>
                </c:pt>
                <c:pt idx="3176">
                  <c:v>-2.1091797008411901</c:v>
                </c:pt>
                <c:pt idx="3177">
                  <c:v>-2.1091797008411901</c:v>
                </c:pt>
                <c:pt idx="3178">
                  <c:v>-2.1091797008411901</c:v>
                </c:pt>
                <c:pt idx="3179">
                  <c:v>-2.1091797008411901</c:v>
                </c:pt>
                <c:pt idx="3180">
                  <c:v>-2.1604004031341901</c:v>
                </c:pt>
                <c:pt idx="3181">
                  <c:v>-2.1604004031341901</c:v>
                </c:pt>
                <c:pt idx="3182">
                  <c:v>-2.1604004031341901</c:v>
                </c:pt>
                <c:pt idx="3183">
                  <c:v>-2.1563476687288099</c:v>
                </c:pt>
                <c:pt idx="3184">
                  <c:v>-2.1563476687288099</c:v>
                </c:pt>
                <c:pt idx="3185">
                  <c:v>-1.8618164156177901</c:v>
                </c:pt>
                <c:pt idx="3186">
                  <c:v>-1.8618164156177901</c:v>
                </c:pt>
                <c:pt idx="3187">
                  <c:v>-2.0631347770895401</c:v>
                </c:pt>
                <c:pt idx="3188">
                  <c:v>-2.0631347770895401</c:v>
                </c:pt>
                <c:pt idx="3189">
                  <c:v>-2.0631347770895401</c:v>
                </c:pt>
                <c:pt idx="3190">
                  <c:v>-1.7905761781094001</c:v>
                </c:pt>
                <c:pt idx="3191">
                  <c:v>-1.7905761781094001</c:v>
                </c:pt>
                <c:pt idx="3192">
                  <c:v>-1.7905761781094001</c:v>
                </c:pt>
                <c:pt idx="3193">
                  <c:v>-1.9349121195918899</c:v>
                </c:pt>
                <c:pt idx="3194">
                  <c:v>-1.9349121195918899</c:v>
                </c:pt>
                <c:pt idx="3195">
                  <c:v>-2.0783203241808201</c:v>
                </c:pt>
                <c:pt idx="3196">
                  <c:v>-2.0783203241808201</c:v>
                </c:pt>
                <c:pt idx="3197">
                  <c:v>-2.0783203241808201</c:v>
                </c:pt>
                <c:pt idx="3198">
                  <c:v>-2.16933594928468</c:v>
                </c:pt>
                <c:pt idx="3199">
                  <c:v>-2.16933594928468</c:v>
                </c:pt>
                <c:pt idx="3200">
                  <c:v>-2.16933594928468</c:v>
                </c:pt>
                <c:pt idx="3201">
                  <c:v>-2.1660644681369301</c:v>
                </c:pt>
                <c:pt idx="3202">
                  <c:v>-2.1660644681369301</c:v>
                </c:pt>
                <c:pt idx="3203">
                  <c:v>-2.1539550892466601</c:v>
                </c:pt>
                <c:pt idx="3204">
                  <c:v>-2.1539550892466601</c:v>
                </c:pt>
                <c:pt idx="3205">
                  <c:v>-1.8404785200709699</c:v>
                </c:pt>
                <c:pt idx="3206">
                  <c:v>-1.8404785200709699</c:v>
                </c:pt>
                <c:pt idx="3207">
                  <c:v>-1.9839843846420899</c:v>
                </c:pt>
                <c:pt idx="3208">
                  <c:v>-1.9839843846420899</c:v>
                </c:pt>
                <c:pt idx="3209">
                  <c:v>-2.2334472789925699</c:v>
                </c:pt>
                <c:pt idx="3210">
                  <c:v>-2.2334472789925699</c:v>
                </c:pt>
                <c:pt idx="3211">
                  <c:v>-2.2334472789925699</c:v>
                </c:pt>
                <c:pt idx="3212">
                  <c:v>-2.0201171965691098</c:v>
                </c:pt>
                <c:pt idx="3213">
                  <c:v>-2.0201171965691098</c:v>
                </c:pt>
                <c:pt idx="3214">
                  <c:v>-2.0201171965691098</c:v>
                </c:pt>
                <c:pt idx="3215">
                  <c:v>-2.0108398531938199</c:v>
                </c:pt>
                <c:pt idx="3216">
                  <c:v>-2.0108398531938199</c:v>
                </c:pt>
                <c:pt idx="3217">
                  <c:v>-2.0108398531938199</c:v>
                </c:pt>
                <c:pt idx="3218">
                  <c:v>-2.0108398531938199</c:v>
                </c:pt>
                <c:pt idx="3219">
                  <c:v>-2.0302246164765099</c:v>
                </c:pt>
                <c:pt idx="3220">
                  <c:v>-2.0302246164765099</c:v>
                </c:pt>
                <c:pt idx="3221">
                  <c:v>-2.0302246164765099</c:v>
                </c:pt>
                <c:pt idx="3222">
                  <c:v>-2.0104003971900899</c:v>
                </c:pt>
                <c:pt idx="3223">
                  <c:v>-2.0104003971900899</c:v>
                </c:pt>
                <c:pt idx="3224">
                  <c:v>-2.0337402427476201</c:v>
                </c:pt>
                <c:pt idx="3225">
                  <c:v>-2.0337402427476201</c:v>
                </c:pt>
                <c:pt idx="3226">
                  <c:v>-2.0337402427476201</c:v>
                </c:pt>
                <c:pt idx="3227">
                  <c:v>-2.0156738377636398</c:v>
                </c:pt>
                <c:pt idx="3228">
                  <c:v>-2.0156738377636398</c:v>
                </c:pt>
                <c:pt idx="3229">
                  <c:v>-1.99155274260374</c:v>
                </c:pt>
                <c:pt idx="3230">
                  <c:v>-1.99155274260374</c:v>
                </c:pt>
                <c:pt idx="3231">
                  <c:v>-1.99155274260374</c:v>
                </c:pt>
                <c:pt idx="3232">
                  <c:v>-1.8699218824458499</c:v>
                </c:pt>
                <c:pt idx="3233">
                  <c:v>-1.8699218824458499</c:v>
                </c:pt>
                <c:pt idx="3234">
                  <c:v>-1.7711914102383099</c:v>
                </c:pt>
                <c:pt idx="3235">
                  <c:v>-1.7711914102383099</c:v>
                </c:pt>
                <c:pt idx="3236">
                  <c:v>-1.7711914102383099</c:v>
                </c:pt>
                <c:pt idx="3237">
                  <c:v>-2.00478516231487</c:v>
                </c:pt>
                <c:pt idx="3238">
                  <c:v>-2.00478516231487</c:v>
                </c:pt>
                <c:pt idx="3239">
                  <c:v>-2.00478516231487</c:v>
                </c:pt>
                <c:pt idx="3240">
                  <c:v>-2.00014649435888</c:v>
                </c:pt>
                <c:pt idx="3241">
                  <c:v>-2.00014649435888</c:v>
                </c:pt>
                <c:pt idx="3242">
                  <c:v>-2.00014649435888</c:v>
                </c:pt>
                <c:pt idx="3243">
                  <c:v>-1.9020507872301</c:v>
                </c:pt>
                <c:pt idx="3244">
                  <c:v>-1.9020507872301</c:v>
                </c:pt>
                <c:pt idx="3245">
                  <c:v>-1.9675293049567699</c:v>
                </c:pt>
                <c:pt idx="3246">
                  <c:v>-1.9675293049567699</c:v>
                </c:pt>
                <c:pt idx="3247">
                  <c:v>-1.99824219461606</c:v>
                </c:pt>
                <c:pt idx="3248">
                  <c:v>-1.99824219461606</c:v>
                </c:pt>
                <c:pt idx="3249">
                  <c:v>-1.99824219461606</c:v>
                </c:pt>
                <c:pt idx="3250">
                  <c:v>-2.0648925883815501</c:v>
                </c:pt>
                <c:pt idx="3251">
                  <c:v>-2.0648925883815501</c:v>
                </c:pt>
                <c:pt idx="3252">
                  <c:v>-2.0648925883815501</c:v>
                </c:pt>
                <c:pt idx="3253">
                  <c:v>-1.9787597743325001</c:v>
                </c:pt>
                <c:pt idx="3254">
                  <c:v>-1.9787597743325001</c:v>
                </c:pt>
                <c:pt idx="3255">
                  <c:v>-1.9787597743325001</c:v>
                </c:pt>
                <c:pt idx="3256">
                  <c:v>-1.93383789986819</c:v>
                </c:pt>
                <c:pt idx="3257">
                  <c:v>-1.93383789986819</c:v>
                </c:pt>
                <c:pt idx="3258">
                  <c:v>-1.94580079087791</c:v>
                </c:pt>
                <c:pt idx="3259">
                  <c:v>-1.94580079087791</c:v>
                </c:pt>
                <c:pt idx="3260">
                  <c:v>-1.94580079087791</c:v>
                </c:pt>
                <c:pt idx="3261">
                  <c:v>-1.94580079087791</c:v>
                </c:pt>
                <c:pt idx="3262">
                  <c:v>-2.1194336067264801</c:v>
                </c:pt>
                <c:pt idx="3263">
                  <c:v>-2.1194336067264801</c:v>
                </c:pt>
                <c:pt idx="3264">
                  <c:v>-2.3182129041279</c:v>
                </c:pt>
                <c:pt idx="3265">
                  <c:v>-2.3182129041279</c:v>
                </c:pt>
                <c:pt idx="3266">
                  <c:v>-2.3182129041279</c:v>
                </c:pt>
                <c:pt idx="3267">
                  <c:v>-2.02998047952223</c:v>
                </c:pt>
                <c:pt idx="3268">
                  <c:v>-2.02998047952223</c:v>
                </c:pt>
                <c:pt idx="3269">
                  <c:v>-2.02998047952223</c:v>
                </c:pt>
                <c:pt idx="3270">
                  <c:v>-2.2179199335041599</c:v>
                </c:pt>
                <c:pt idx="3271">
                  <c:v>-2.2179199335041599</c:v>
                </c:pt>
                <c:pt idx="3272">
                  <c:v>-2.2179199335041599</c:v>
                </c:pt>
                <c:pt idx="3273">
                  <c:v>-1.93505859950619</c:v>
                </c:pt>
                <c:pt idx="3274">
                  <c:v>-1.93505859950619</c:v>
                </c:pt>
                <c:pt idx="3275">
                  <c:v>-1.93505859950619</c:v>
                </c:pt>
                <c:pt idx="3276">
                  <c:v>-1.9591308696508301</c:v>
                </c:pt>
                <c:pt idx="3277">
                  <c:v>-1.9591308696508301</c:v>
                </c:pt>
                <c:pt idx="3278">
                  <c:v>-1.9591308696508301</c:v>
                </c:pt>
                <c:pt idx="3279">
                  <c:v>-2.1075683694298202</c:v>
                </c:pt>
                <c:pt idx="3280">
                  <c:v>-2.1075683694298202</c:v>
                </c:pt>
                <c:pt idx="3281">
                  <c:v>-2.0734375103929699</c:v>
                </c:pt>
                <c:pt idx="3282">
                  <c:v>-2.0734375103929699</c:v>
                </c:pt>
                <c:pt idx="3283">
                  <c:v>-2.0734375103929699</c:v>
                </c:pt>
                <c:pt idx="3284">
                  <c:v>-2.0264648532174698</c:v>
                </c:pt>
                <c:pt idx="3285">
                  <c:v>-2.0264648532174698</c:v>
                </c:pt>
                <c:pt idx="3286">
                  <c:v>-2.14775391870625</c:v>
                </c:pt>
                <c:pt idx="3287">
                  <c:v>-2.14775391870625</c:v>
                </c:pt>
                <c:pt idx="3288">
                  <c:v>-2.13999024442455</c:v>
                </c:pt>
                <c:pt idx="3289">
                  <c:v>-2.13999024442455</c:v>
                </c:pt>
                <c:pt idx="3290">
                  <c:v>-2.13999024442455</c:v>
                </c:pt>
                <c:pt idx="3291">
                  <c:v>-2.13999024442455</c:v>
                </c:pt>
                <c:pt idx="3292">
                  <c:v>-2.0917480585494501</c:v>
                </c:pt>
                <c:pt idx="3293">
                  <c:v>-2.0917480585494501</c:v>
                </c:pt>
                <c:pt idx="3294">
                  <c:v>-2.0917480585494501</c:v>
                </c:pt>
                <c:pt idx="3295">
                  <c:v>-2.1921875129100901</c:v>
                </c:pt>
                <c:pt idx="3296">
                  <c:v>-2.1921875129100901</c:v>
                </c:pt>
                <c:pt idx="3297">
                  <c:v>-2.0545410296699602</c:v>
                </c:pt>
                <c:pt idx="3298">
                  <c:v>-2.0545410296699602</c:v>
                </c:pt>
                <c:pt idx="3299">
                  <c:v>-2.0545410296699602</c:v>
                </c:pt>
                <c:pt idx="3300">
                  <c:v>-2.22900391895018</c:v>
                </c:pt>
                <c:pt idx="3301">
                  <c:v>-2.22900391895018</c:v>
                </c:pt>
                <c:pt idx="3302">
                  <c:v>-2.22900391895018</c:v>
                </c:pt>
                <c:pt idx="3303">
                  <c:v>-2.2962890750131901</c:v>
                </c:pt>
                <c:pt idx="3304">
                  <c:v>-2.2063476663297399</c:v>
                </c:pt>
                <c:pt idx="3305">
                  <c:v>-2.2063476663297399</c:v>
                </c:pt>
                <c:pt idx="3306">
                  <c:v>-2.2063476663297399</c:v>
                </c:pt>
                <c:pt idx="3307">
                  <c:v>-2.1568359499642602</c:v>
                </c:pt>
                <c:pt idx="3308">
                  <c:v>-2.1568359499642602</c:v>
                </c:pt>
                <c:pt idx="3309">
                  <c:v>-2.1440918055113798</c:v>
                </c:pt>
                <c:pt idx="3310">
                  <c:v>-2.1440918055113798</c:v>
                </c:pt>
                <c:pt idx="3311">
                  <c:v>-2.1440918055113798</c:v>
                </c:pt>
                <c:pt idx="3312">
                  <c:v>-2.0507324310392501</c:v>
                </c:pt>
                <c:pt idx="3313">
                  <c:v>-2.0507324310392501</c:v>
                </c:pt>
                <c:pt idx="3314">
                  <c:v>-2.0507324310392501</c:v>
                </c:pt>
                <c:pt idx="3315">
                  <c:v>-2.1262207136978701</c:v>
                </c:pt>
                <c:pt idx="3316">
                  <c:v>-2.1262207136978701</c:v>
                </c:pt>
                <c:pt idx="3317">
                  <c:v>-2.1262207136978701</c:v>
                </c:pt>
                <c:pt idx="3318">
                  <c:v>-2.4914550925104701</c:v>
                </c:pt>
                <c:pt idx="3319">
                  <c:v>-2.4914550925104701</c:v>
                </c:pt>
                <c:pt idx="3320">
                  <c:v>-2.4914550925104701</c:v>
                </c:pt>
                <c:pt idx="3321">
                  <c:v>-2.06782227404346</c:v>
                </c:pt>
                <c:pt idx="3322">
                  <c:v>-2.1166015702065102</c:v>
                </c:pt>
                <c:pt idx="3323">
                  <c:v>-2.1166015702065102</c:v>
                </c:pt>
                <c:pt idx="3324">
                  <c:v>-2.1166015702065102</c:v>
                </c:pt>
                <c:pt idx="3325">
                  <c:v>-2.17773438522272</c:v>
                </c:pt>
                <c:pt idx="3326">
                  <c:v>-2.17773438522272</c:v>
                </c:pt>
                <c:pt idx="3327">
                  <c:v>-2.17773438522272</c:v>
                </c:pt>
                <c:pt idx="3328">
                  <c:v>-2.33793946659079</c:v>
                </c:pt>
                <c:pt idx="3329">
                  <c:v>-2.33793946659079</c:v>
                </c:pt>
                <c:pt idx="3330">
                  <c:v>-2.33793946659079</c:v>
                </c:pt>
                <c:pt idx="3331">
                  <c:v>-2.1159668071340998</c:v>
                </c:pt>
                <c:pt idx="3332">
                  <c:v>-2.1159668071340998</c:v>
                </c:pt>
                <c:pt idx="3333">
                  <c:v>-2.1159668071340998</c:v>
                </c:pt>
                <c:pt idx="3334">
                  <c:v>-2.1895019618386802</c:v>
                </c:pt>
                <c:pt idx="3335">
                  <c:v>-2.1895019618386802</c:v>
                </c:pt>
                <c:pt idx="3336">
                  <c:v>-2.1895019618386802</c:v>
                </c:pt>
                <c:pt idx="3337">
                  <c:v>-2.1296386825479199</c:v>
                </c:pt>
                <c:pt idx="3338">
                  <c:v>-2.1296386825479199</c:v>
                </c:pt>
                <c:pt idx="3339">
                  <c:v>-2.16235352601415</c:v>
                </c:pt>
                <c:pt idx="3340">
                  <c:v>-2.16235352601415</c:v>
                </c:pt>
                <c:pt idx="3341">
                  <c:v>-2.16235352601415</c:v>
                </c:pt>
                <c:pt idx="3342">
                  <c:v>-2.2072754011442099</c:v>
                </c:pt>
                <c:pt idx="3343">
                  <c:v>-2.2072754011442099</c:v>
                </c:pt>
                <c:pt idx="3344">
                  <c:v>-2.0754882929986702</c:v>
                </c:pt>
                <c:pt idx="3345">
                  <c:v>-2.0754882929986702</c:v>
                </c:pt>
                <c:pt idx="3346">
                  <c:v>-2.0754882929986702</c:v>
                </c:pt>
                <c:pt idx="3347">
                  <c:v>-1.9866699312551599</c:v>
                </c:pt>
                <c:pt idx="3348">
                  <c:v>-1.9866699312551599</c:v>
                </c:pt>
                <c:pt idx="3349">
                  <c:v>-1.9866699312551599</c:v>
                </c:pt>
                <c:pt idx="3350">
                  <c:v>-2.09648438700787</c:v>
                </c:pt>
                <c:pt idx="3351">
                  <c:v>-2.09648438700787</c:v>
                </c:pt>
                <c:pt idx="3352">
                  <c:v>-2.09648438700787</c:v>
                </c:pt>
                <c:pt idx="3353">
                  <c:v>-2.09648438700787</c:v>
                </c:pt>
                <c:pt idx="3354">
                  <c:v>-2.1903808711394901</c:v>
                </c:pt>
                <c:pt idx="3355">
                  <c:v>-2.1903808711394901</c:v>
                </c:pt>
                <c:pt idx="3356">
                  <c:v>-2.1903808711394901</c:v>
                </c:pt>
                <c:pt idx="3357">
                  <c:v>-2.2033691511142002</c:v>
                </c:pt>
                <c:pt idx="3358">
                  <c:v>-2.2033691511142002</c:v>
                </c:pt>
                <c:pt idx="3359">
                  <c:v>-2.2033691511142002</c:v>
                </c:pt>
                <c:pt idx="3360">
                  <c:v>-2.1404785289123498</c:v>
                </c:pt>
                <c:pt idx="3361">
                  <c:v>-2.1404785289123498</c:v>
                </c:pt>
                <c:pt idx="3362">
                  <c:v>-2.1424316477605299</c:v>
                </c:pt>
                <c:pt idx="3363">
                  <c:v>-2.1424316477605299</c:v>
                </c:pt>
                <c:pt idx="3364">
                  <c:v>-2.4295410316262802</c:v>
                </c:pt>
                <c:pt idx="3365">
                  <c:v>-2.4295410316262802</c:v>
                </c:pt>
                <c:pt idx="3366">
                  <c:v>-2.4295410316262802</c:v>
                </c:pt>
                <c:pt idx="3367">
                  <c:v>-2.2389160278089499</c:v>
                </c:pt>
                <c:pt idx="3368">
                  <c:v>-2.2389160278089499</c:v>
                </c:pt>
                <c:pt idx="3369">
                  <c:v>-2.2389160278089499</c:v>
                </c:pt>
                <c:pt idx="3370">
                  <c:v>-2.1264648563492301</c:v>
                </c:pt>
                <c:pt idx="3371">
                  <c:v>-2.1264648563492301</c:v>
                </c:pt>
                <c:pt idx="3372">
                  <c:v>-2.1264648563492301</c:v>
                </c:pt>
                <c:pt idx="3373">
                  <c:v>-2.12270508845813</c:v>
                </c:pt>
                <c:pt idx="3374">
                  <c:v>-2.12270508845813</c:v>
                </c:pt>
                <c:pt idx="3375">
                  <c:v>-2.20048829499137</c:v>
                </c:pt>
                <c:pt idx="3376">
                  <c:v>-2.20048829499137</c:v>
                </c:pt>
                <c:pt idx="3377">
                  <c:v>-2.2942871221057399</c:v>
                </c:pt>
                <c:pt idx="3378">
                  <c:v>-2.2942871221057399</c:v>
                </c:pt>
                <c:pt idx="3379">
                  <c:v>-2.2942871221057399</c:v>
                </c:pt>
                <c:pt idx="3380">
                  <c:v>-2.4148925928029699</c:v>
                </c:pt>
                <c:pt idx="3381">
                  <c:v>-2.4148925928029699</c:v>
                </c:pt>
                <c:pt idx="3382">
                  <c:v>-2.30468751223543</c:v>
                </c:pt>
                <c:pt idx="3383">
                  <c:v>-2.30468751223543</c:v>
                </c:pt>
                <c:pt idx="3384">
                  <c:v>-2.30468751223543</c:v>
                </c:pt>
                <c:pt idx="3385">
                  <c:v>-2.0826660243683301</c:v>
                </c:pt>
                <c:pt idx="3386">
                  <c:v>-2.0826660243683301</c:v>
                </c:pt>
                <c:pt idx="3387">
                  <c:v>-2.0826660243683301</c:v>
                </c:pt>
                <c:pt idx="3388">
                  <c:v>-2.1059082152196398</c:v>
                </c:pt>
                <c:pt idx="3389">
                  <c:v>-2.1059082152196398</c:v>
                </c:pt>
                <c:pt idx="3390">
                  <c:v>-2.1059082152196398</c:v>
                </c:pt>
                <c:pt idx="3391">
                  <c:v>-2.3530273538844901</c:v>
                </c:pt>
                <c:pt idx="3392">
                  <c:v>-2.3530273538844901</c:v>
                </c:pt>
                <c:pt idx="3393">
                  <c:v>-2.3530273538844901</c:v>
                </c:pt>
                <c:pt idx="3394">
                  <c:v>-2.5043945464485602</c:v>
                </c:pt>
                <c:pt idx="3395">
                  <c:v>-2.5043945464485602</c:v>
                </c:pt>
                <c:pt idx="3396">
                  <c:v>-2.5043945464485602</c:v>
                </c:pt>
                <c:pt idx="3397">
                  <c:v>-2.2832031364023302</c:v>
                </c:pt>
                <c:pt idx="3398">
                  <c:v>-2.2832031364023302</c:v>
                </c:pt>
                <c:pt idx="3399">
                  <c:v>-2.2490722798347602</c:v>
                </c:pt>
                <c:pt idx="3400">
                  <c:v>-2.2490722798347602</c:v>
                </c:pt>
                <c:pt idx="3401">
                  <c:v>-2.22978516948023</c:v>
                </c:pt>
                <c:pt idx="3402">
                  <c:v>-2.22978516948023</c:v>
                </c:pt>
                <c:pt idx="3403">
                  <c:v>-2.22978516948023</c:v>
                </c:pt>
                <c:pt idx="3404">
                  <c:v>-2.1278320414157799</c:v>
                </c:pt>
                <c:pt idx="3405">
                  <c:v>-2.1278320414157799</c:v>
                </c:pt>
                <c:pt idx="3406">
                  <c:v>-2.1278320414157799</c:v>
                </c:pt>
                <c:pt idx="3407">
                  <c:v>-2.2046386861848002</c:v>
                </c:pt>
                <c:pt idx="3408">
                  <c:v>-2.2046386861848002</c:v>
                </c:pt>
                <c:pt idx="3409">
                  <c:v>-1.96430664744184</c:v>
                </c:pt>
                <c:pt idx="3410">
                  <c:v>-1.96430664744184</c:v>
                </c:pt>
                <c:pt idx="3411">
                  <c:v>-1.96430664744184</c:v>
                </c:pt>
                <c:pt idx="3412">
                  <c:v>-1.9437500042858999</c:v>
                </c:pt>
                <c:pt idx="3413">
                  <c:v>-1.9437500042858999</c:v>
                </c:pt>
                <c:pt idx="3414">
                  <c:v>-1.9437500042858999</c:v>
                </c:pt>
                <c:pt idx="3415">
                  <c:v>-2.0998046964277801</c:v>
                </c:pt>
                <c:pt idx="3416">
                  <c:v>-2.0998046964277801</c:v>
                </c:pt>
                <c:pt idx="3417">
                  <c:v>-2.0223632898850998</c:v>
                </c:pt>
                <c:pt idx="3418">
                  <c:v>-2.0223632898850998</c:v>
                </c:pt>
                <c:pt idx="3419">
                  <c:v>-2.1053711033000502</c:v>
                </c:pt>
                <c:pt idx="3420">
                  <c:v>-2.1053711033000502</c:v>
                </c:pt>
                <c:pt idx="3421">
                  <c:v>-2.0619140709213699</c:v>
                </c:pt>
                <c:pt idx="3422">
                  <c:v>-2.0619140709213699</c:v>
                </c:pt>
                <c:pt idx="3423">
                  <c:v>-2.0619140709213699</c:v>
                </c:pt>
                <c:pt idx="3424">
                  <c:v>-2.23657227801595</c:v>
                </c:pt>
                <c:pt idx="3425">
                  <c:v>-2.23657227801595</c:v>
                </c:pt>
                <c:pt idx="3426">
                  <c:v>-2.23657227801595</c:v>
                </c:pt>
                <c:pt idx="3427">
                  <c:v>-1.9898437573283401</c:v>
                </c:pt>
                <c:pt idx="3428">
                  <c:v>-1.9898437573283401</c:v>
                </c:pt>
                <c:pt idx="3429">
                  <c:v>-2.0868652422104699</c:v>
                </c:pt>
                <c:pt idx="3430">
                  <c:v>-2.0868652422104699</c:v>
                </c:pt>
                <c:pt idx="3431">
                  <c:v>-2.0868652422104699</c:v>
                </c:pt>
                <c:pt idx="3432">
                  <c:v>-2.0868652422104699</c:v>
                </c:pt>
                <c:pt idx="3433">
                  <c:v>-2.40849610658187</c:v>
                </c:pt>
                <c:pt idx="3434">
                  <c:v>-2.40849610658187</c:v>
                </c:pt>
                <c:pt idx="3435">
                  <c:v>-2.40849610658187</c:v>
                </c:pt>
                <c:pt idx="3436">
                  <c:v>-2.2267089967162899</c:v>
                </c:pt>
                <c:pt idx="3437">
                  <c:v>-2.2267089967162899</c:v>
                </c:pt>
                <c:pt idx="3438">
                  <c:v>-2.2267089967162899</c:v>
                </c:pt>
                <c:pt idx="3439">
                  <c:v>-2.23168946589248</c:v>
                </c:pt>
                <c:pt idx="3440">
                  <c:v>-2.23168946589248</c:v>
                </c:pt>
                <c:pt idx="3441">
                  <c:v>-2.1377441503809602</c:v>
                </c:pt>
                <c:pt idx="3442">
                  <c:v>-2.1377441503809602</c:v>
                </c:pt>
                <c:pt idx="3443">
                  <c:v>-2.1377441503809602</c:v>
                </c:pt>
                <c:pt idx="3444">
                  <c:v>-1.9292480516378401</c:v>
                </c:pt>
                <c:pt idx="3445">
                  <c:v>-1.9292480516378401</c:v>
                </c:pt>
                <c:pt idx="3446">
                  <c:v>-1.9292480516378401</c:v>
                </c:pt>
                <c:pt idx="3447">
                  <c:v>-2.0024902400655198</c:v>
                </c:pt>
                <c:pt idx="3448">
                  <c:v>-2.0024902400655198</c:v>
                </c:pt>
                <c:pt idx="3449">
                  <c:v>-2.0024902400655198</c:v>
                </c:pt>
                <c:pt idx="3450">
                  <c:v>-2.1223632888395501</c:v>
                </c:pt>
                <c:pt idx="3451">
                  <c:v>-2.1223632888395501</c:v>
                </c:pt>
                <c:pt idx="3452">
                  <c:v>-2.1223632888395501</c:v>
                </c:pt>
                <c:pt idx="3453">
                  <c:v>-2.2611816518046899</c:v>
                </c:pt>
                <c:pt idx="3454">
                  <c:v>-2.2611816518046899</c:v>
                </c:pt>
                <c:pt idx="3455">
                  <c:v>-2.2611816518046899</c:v>
                </c:pt>
                <c:pt idx="3456">
                  <c:v>-1.9553222724489301</c:v>
                </c:pt>
                <c:pt idx="3457">
                  <c:v>-1.9553222724489301</c:v>
                </c:pt>
                <c:pt idx="3458">
                  <c:v>-2.2745117313070198</c:v>
                </c:pt>
                <c:pt idx="3459">
                  <c:v>-2.2745117313070198</c:v>
                </c:pt>
                <c:pt idx="3460">
                  <c:v>-2.2745117313070198</c:v>
                </c:pt>
                <c:pt idx="3461">
                  <c:v>-2.3292480607051398</c:v>
                </c:pt>
                <c:pt idx="3462">
                  <c:v>-2.3292480607051398</c:v>
                </c:pt>
                <c:pt idx="3463">
                  <c:v>-2.2079101683239002</c:v>
                </c:pt>
                <c:pt idx="3464">
                  <c:v>-2.2079101683239002</c:v>
                </c:pt>
                <c:pt idx="3465">
                  <c:v>-2.2079101683239002</c:v>
                </c:pt>
                <c:pt idx="3466">
                  <c:v>-2.2552734522359899</c:v>
                </c:pt>
                <c:pt idx="3467">
                  <c:v>-2.2552734522359899</c:v>
                </c:pt>
                <c:pt idx="3468">
                  <c:v>-2.2552734522359899</c:v>
                </c:pt>
                <c:pt idx="3469">
                  <c:v>-2.1911621209019301</c:v>
                </c:pt>
                <c:pt idx="3470">
                  <c:v>-2.1911621209019301</c:v>
                </c:pt>
                <c:pt idx="3471">
                  <c:v>-2.1911621209019301</c:v>
                </c:pt>
                <c:pt idx="3472">
                  <c:v>-2.1911621209019301</c:v>
                </c:pt>
                <c:pt idx="3473">
                  <c:v>-2.2578125131803901</c:v>
                </c:pt>
                <c:pt idx="3474">
                  <c:v>-2.2578125131803901</c:v>
                </c:pt>
                <c:pt idx="3475">
                  <c:v>-2.2578125131803901</c:v>
                </c:pt>
                <c:pt idx="3476">
                  <c:v>-2.13481446239529</c:v>
                </c:pt>
                <c:pt idx="3477">
                  <c:v>-2.13481446239529</c:v>
                </c:pt>
                <c:pt idx="3478">
                  <c:v>-2.1435058699480498</c:v>
                </c:pt>
                <c:pt idx="3479">
                  <c:v>-2.1435058699480498</c:v>
                </c:pt>
                <c:pt idx="3480">
                  <c:v>-2.1435058699480498</c:v>
                </c:pt>
                <c:pt idx="3481">
                  <c:v>-2.4837402487719298</c:v>
                </c:pt>
                <c:pt idx="3482">
                  <c:v>-2.4837402487719298</c:v>
                </c:pt>
                <c:pt idx="3483">
                  <c:v>-2.5076660312852201</c:v>
                </c:pt>
                <c:pt idx="3484">
                  <c:v>-2.5076660312852201</c:v>
                </c:pt>
                <c:pt idx="3485">
                  <c:v>-2.23364259101435</c:v>
                </c:pt>
                <c:pt idx="3486">
                  <c:v>-2.23364259101435</c:v>
                </c:pt>
                <c:pt idx="3487">
                  <c:v>-2.23364259101435</c:v>
                </c:pt>
                <c:pt idx="3488">
                  <c:v>-2.1613769649766201</c:v>
                </c:pt>
                <c:pt idx="3489">
                  <c:v>-2.1613769649766201</c:v>
                </c:pt>
                <c:pt idx="3490">
                  <c:v>-2.1613769649766201</c:v>
                </c:pt>
                <c:pt idx="3491">
                  <c:v>-2.1613769649766201</c:v>
                </c:pt>
                <c:pt idx="3492">
                  <c:v>-2.1537109472374101</c:v>
                </c:pt>
                <c:pt idx="3493">
                  <c:v>-2.1537109472374101</c:v>
                </c:pt>
                <c:pt idx="3494">
                  <c:v>-2.0820312610348899</c:v>
                </c:pt>
                <c:pt idx="3495">
                  <c:v>-2.0820312610348899</c:v>
                </c:pt>
                <c:pt idx="3496">
                  <c:v>-2.0820312610348899</c:v>
                </c:pt>
                <c:pt idx="3497">
                  <c:v>-2.6401367362241199</c:v>
                </c:pt>
                <c:pt idx="3498">
                  <c:v>-2.6401367362241199</c:v>
                </c:pt>
                <c:pt idx="3499">
                  <c:v>-2.25664063770818</c:v>
                </c:pt>
                <c:pt idx="3500">
                  <c:v>-2.25664063770818</c:v>
                </c:pt>
                <c:pt idx="3501">
                  <c:v>-2.2602050899767998</c:v>
                </c:pt>
                <c:pt idx="3502">
                  <c:v>-2.2602050899767998</c:v>
                </c:pt>
                <c:pt idx="3503">
                  <c:v>-2.2602050899767998</c:v>
                </c:pt>
                <c:pt idx="3504">
                  <c:v>-2.12651368076421</c:v>
                </c:pt>
                <c:pt idx="3505">
                  <c:v>-2.12651368076421</c:v>
                </c:pt>
                <c:pt idx="3506">
                  <c:v>-2.12651368076421</c:v>
                </c:pt>
                <c:pt idx="3507">
                  <c:v>-2.5842285361241002</c:v>
                </c:pt>
                <c:pt idx="3508">
                  <c:v>-2.5842285361241002</c:v>
                </c:pt>
                <c:pt idx="3509">
                  <c:v>-2.5842285361241002</c:v>
                </c:pt>
                <c:pt idx="3510">
                  <c:v>-2.5842285361241002</c:v>
                </c:pt>
                <c:pt idx="3511">
                  <c:v>-2.2601074358808502</c:v>
                </c:pt>
                <c:pt idx="3512">
                  <c:v>-2.2601074358808502</c:v>
                </c:pt>
                <c:pt idx="3513">
                  <c:v>-2.0746093852822001</c:v>
                </c:pt>
                <c:pt idx="3514">
                  <c:v>-2.0746093852822001</c:v>
                </c:pt>
                <c:pt idx="3515">
                  <c:v>-2.0746093852822001</c:v>
                </c:pt>
                <c:pt idx="3516">
                  <c:v>-2.22714845080827</c:v>
                </c:pt>
                <c:pt idx="3517">
                  <c:v>-2.22714845080827</c:v>
                </c:pt>
                <c:pt idx="3518">
                  <c:v>-2.0689453207796702</c:v>
                </c:pt>
                <c:pt idx="3519">
                  <c:v>-2.0689453207796702</c:v>
                </c:pt>
                <c:pt idx="3520">
                  <c:v>-2.0689453207796702</c:v>
                </c:pt>
                <c:pt idx="3521">
                  <c:v>-2.3145019664152602</c:v>
                </c:pt>
                <c:pt idx="3522">
                  <c:v>-2.3145019664152602</c:v>
                </c:pt>
                <c:pt idx="3523">
                  <c:v>-2.3145019664152602</c:v>
                </c:pt>
                <c:pt idx="3524">
                  <c:v>-2.3103027462157102</c:v>
                </c:pt>
                <c:pt idx="3525">
                  <c:v>-2.3103027462157102</c:v>
                </c:pt>
                <c:pt idx="3526">
                  <c:v>-2.2949218886324099</c:v>
                </c:pt>
                <c:pt idx="3527">
                  <c:v>-2.2949218886324099</c:v>
                </c:pt>
                <c:pt idx="3528">
                  <c:v>-2.2949218886324099</c:v>
                </c:pt>
                <c:pt idx="3529">
                  <c:v>-2.1948242303642398</c:v>
                </c:pt>
                <c:pt idx="3530">
                  <c:v>-2.1948242303642398</c:v>
                </c:pt>
                <c:pt idx="3531">
                  <c:v>-2.1948242303642398</c:v>
                </c:pt>
                <c:pt idx="3532">
                  <c:v>-2.25278321661244</c:v>
                </c:pt>
                <c:pt idx="3533">
                  <c:v>-2.25278321661244</c:v>
                </c:pt>
                <c:pt idx="3534">
                  <c:v>-2.28715821487094</c:v>
                </c:pt>
                <c:pt idx="3535">
                  <c:v>-2.28715821487094</c:v>
                </c:pt>
                <c:pt idx="3536">
                  <c:v>-2.28715821487094</c:v>
                </c:pt>
                <c:pt idx="3537">
                  <c:v>-2.17978516686434</c:v>
                </c:pt>
                <c:pt idx="3538">
                  <c:v>-2.17978516686434</c:v>
                </c:pt>
                <c:pt idx="3539">
                  <c:v>-2.3950683748444099</c:v>
                </c:pt>
                <c:pt idx="3540">
                  <c:v>-2.3950683748444099</c:v>
                </c:pt>
                <c:pt idx="3541">
                  <c:v>-2.3257812613019202</c:v>
                </c:pt>
                <c:pt idx="3542">
                  <c:v>-2.3257812613019202</c:v>
                </c:pt>
                <c:pt idx="3543">
                  <c:v>-2.3257812613019202</c:v>
                </c:pt>
                <c:pt idx="3544">
                  <c:v>-2.16591798023819</c:v>
                </c:pt>
                <c:pt idx="3545">
                  <c:v>-2.16591798023819</c:v>
                </c:pt>
                <c:pt idx="3546">
                  <c:v>-2.16591798023819</c:v>
                </c:pt>
                <c:pt idx="3547">
                  <c:v>-2.16591798023819</c:v>
                </c:pt>
                <c:pt idx="3548">
                  <c:v>-2.4597656390751501</c:v>
                </c:pt>
                <c:pt idx="3549">
                  <c:v>-2.4597656390751501</c:v>
                </c:pt>
                <c:pt idx="3550">
                  <c:v>-2.50229493669758</c:v>
                </c:pt>
                <c:pt idx="3551">
                  <c:v>-2.50229493669758</c:v>
                </c:pt>
                <c:pt idx="3552">
                  <c:v>-2.50229493669758</c:v>
                </c:pt>
                <c:pt idx="3553">
                  <c:v>-2.1094238354280601</c:v>
                </c:pt>
                <c:pt idx="3554">
                  <c:v>-2.1094238354280601</c:v>
                </c:pt>
                <c:pt idx="3555">
                  <c:v>-2.1094238354280601</c:v>
                </c:pt>
                <c:pt idx="3556">
                  <c:v>-2.3421386849758998</c:v>
                </c:pt>
                <c:pt idx="3557">
                  <c:v>-2.3421386849758998</c:v>
                </c:pt>
                <c:pt idx="3558">
                  <c:v>-2.3453125126707102</c:v>
                </c:pt>
                <c:pt idx="3559">
                  <c:v>-2.3453125126707102</c:v>
                </c:pt>
                <c:pt idx="3560">
                  <c:v>-2.3453125126707102</c:v>
                </c:pt>
                <c:pt idx="3561">
                  <c:v>-2.2844726692255701</c:v>
                </c:pt>
                <c:pt idx="3562">
                  <c:v>-2.2844726692255701</c:v>
                </c:pt>
                <c:pt idx="3563">
                  <c:v>-2.2844726692255701</c:v>
                </c:pt>
                <c:pt idx="3564">
                  <c:v>-2.2272461079801298</c:v>
                </c:pt>
                <c:pt idx="3565">
                  <c:v>-2.2272461079801298</c:v>
                </c:pt>
                <c:pt idx="3566">
                  <c:v>-2.2272461079801298</c:v>
                </c:pt>
                <c:pt idx="3567">
                  <c:v>-2.2376953228495</c:v>
                </c:pt>
                <c:pt idx="3568">
                  <c:v>-2.2376953228495</c:v>
                </c:pt>
                <c:pt idx="3569">
                  <c:v>-2.2094238399104098</c:v>
                </c:pt>
                <c:pt idx="3570">
                  <c:v>-2.2094238399104098</c:v>
                </c:pt>
                <c:pt idx="3571">
                  <c:v>-2.2585449335574501</c:v>
                </c:pt>
                <c:pt idx="3572">
                  <c:v>-2.2585449335574501</c:v>
                </c:pt>
                <c:pt idx="3573">
                  <c:v>-2.2254394663159398</c:v>
                </c:pt>
                <c:pt idx="3574">
                  <c:v>-2.2254394663159398</c:v>
                </c:pt>
                <c:pt idx="3575">
                  <c:v>-2.2077148544240099</c:v>
                </c:pt>
                <c:pt idx="3576">
                  <c:v>-2.2077148544240099</c:v>
                </c:pt>
                <c:pt idx="3577">
                  <c:v>-2.2077148544240099</c:v>
                </c:pt>
                <c:pt idx="3578">
                  <c:v>-2.2077148544240099</c:v>
                </c:pt>
                <c:pt idx="3579">
                  <c:v>-2.19384766596795</c:v>
                </c:pt>
                <c:pt idx="3580">
                  <c:v>-2.19384766596795</c:v>
                </c:pt>
                <c:pt idx="3581">
                  <c:v>-2.1731933678947799</c:v>
                </c:pt>
                <c:pt idx="3582">
                  <c:v>-2.1731933678947799</c:v>
                </c:pt>
                <c:pt idx="3583">
                  <c:v>-2.1731933678947799</c:v>
                </c:pt>
                <c:pt idx="3584">
                  <c:v>-2.1731933678947799</c:v>
                </c:pt>
                <c:pt idx="3585">
                  <c:v>-2.3004394641384298</c:v>
                </c:pt>
                <c:pt idx="3586">
                  <c:v>-2.3004394641384298</c:v>
                </c:pt>
                <c:pt idx="3587">
                  <c:v>-2.4562011854622998</c:v>
                </c:pt>
                <c:pt idx="3588">
                  <c:v>-2.4562011854622998</c:v>
                </c:pt>
                <c:pt idx="3589">
                  <c:v>-2.25473633807177</c:v>
                </c:pt>
                <c:pt idx="3590">
                  <c:v>-2.25473633807177</c:v>
                </c:pt>
                <c:pt idx="3591">
                  <c:v>-2.25473633807177</c:v>
                </c:pt>
                <c:pt idx="3592">
                  <c:v>-2.3073730596670399</c:v>
                </c:pt>
                <c:pt idx="3593">
                  <c:v>-2.3073730596670399</c:v>
                </c:pt>
                <c:pt idx="3594">
                  <c:v>-2.2470214956638301</c:v>
                </c:pt>
                <c:pt idx="3595">
                  <c:v>-2.2470214956638301</c:v>
                </c:pt>
                <c:pt idx="3596">
                  <c:v>-2.2470214956638301</c:v>
                </c:pt>
                <c:pt idx="3597">
                  <c:v>-2.2805664186853298</c:v>
                </c:pt>
                <c:pt idx="3598">
                  <c:v>-2.2805664186853298</c:v>
                </c:pt>
                <c:pt idx="3599">
                  <c:v>-2.2805664186853298</c:v>
                </c:pt>
                <c:pt idx="3600">
                  <c:v>-2.3363769654442801</c:v>
                </c:pt>
                <c:pt idx="3601">
                  <c:v>-2.3363769654442801</c:v>
                </c:pt>
                <c:pt idx="3602">
                  <c:v>-2.3363769654442801</c:v>
                </c:pt>
                <c:pt idx="3603">
                  <c:v>-2.0974609471450001</c:v>
                </c:pt>
                <c:pt idx="3604">
                  <c:v>-2.0974609471450001</c:v>
                </c:pt>
                <c:pt idx="3605">
                  <c:v>-2.23613282320275</c:v>
                </c:pt>
                <c:pt idx="3606">
                  <c:v>-2.23613282320275</c:v>
                </c:pt>
                <c:pt idx="3607">
                  <c:v>-2.23613282320275</c:v>
                </c:pt>
                <c:pt idx="3608">
                  <c:v>-2.14145509067566</c:v>
                </c:pt>
                <c:pt idx="3609">
                  <c:v>-2.14145509067566</c:v>
                </c:pt>
                <c:pt idx="3610">
                  <c:v>-2.3797363429375702</c:v>
                </c:pt>
                <c:pt idx="3611">
                  <c:v>-2.3797363429375702</c:v>
                </c:pt>
                <c:pt idx="3612">
                  <c:v>-2.4761230605117799</c:v>
                </c:pt>
                <c:pt idx="3613">
                  <c:v>-2.4761230605117799</c:v>
                </c:pt>
                <c:pt idx="3614">
                  <c:v>-2.4761230605117799</c:v>
                </c:pt>
                <c:pt idx="3615">
                  <c:v>-2.0593261784943002</c:v>
                </c:pt>
                <c:pt idx="3616">
                  <c:v>-2.0593261784943002</c:v>
                </c:pt>
                <c:pt idx="3617">
                  <c:v>-2.0593261784943002</c:v>
                </c:pt>
                <c:pt idx="3618">
                  <c:v>-2.2517089965285702</c:v>
                </c:pt>
                <c:pt idx="3619">
                  <c:v>-2.2517089965285702</c:v>
                </c:pt>
                <c:pt idx="3620">
                  <c:v>-2.2517089965285702</c:v>
                </c:pt>
                <c:pt idx="3621">
                  <c:v>-2.1592773529491698</c:v>
                </c:pt>
                <c:pt idx="3622">
                  <c:v>-2.1592773529491698</c:v>
                </c:pt>
                <c:pt idx="3623">
                  <c:v>-2.2124511841229801</c:v>
                </c:pt>
                <c:pt idx="3624">
                  <c:v>-2.2124511841229801</c:v>
                </c:pt>
                <c:pt idx="3625">
                  <c:v>-2.2124511841229801</c:v>
                </c:pt>
                <c:pt idx="3626">
                  <c:v>-2.4990234529723199</c:v>
                </c:pt>
                <c:pt idx="3627">
                  <c:v>-2.4990234529723199</c:v>
                </c:pt>
                <c:pt idx="3628">
                  <c:v>-2.0818847752098</c:v>
                </c:pt>
                <c:pt idx="3629">
                  <c:v>-2.0818847752098</c:v>
                </c:pt>
                <c:pt idx="3630">
                  <c:v>-2.0818847752098</c:v>
                </c:pt>
                <c:pt idx="3631">
                  <c:v>-2.4218261877012899</c:v>
                </c:pt>
                <c:pt idx="3632">
                  <c:v>-2.1267089932107401</c:v>
                </c:pt>
                <c:pt idx="3633">
                  <c:v>-2.1267089932107401</c:v>
                </c:pt>
                <c:pt idx="3634">
                  <c:v>-2.1267089932107401</c:v>
                </c:pt>
                <c:pt idx="3635">
                  <c:v>-2.42866212575791</c:v>
                </c:pt>
                <c:pt idx="3636">
                  <c:v>-2.42866212575791</c:v>
                </c:pt>
                <c:pt idx="3637">
                  <c:v>-2.42866212575791</c:v>
                </c:pt>
                <c:pt idx="3638">
                  <c:v>-2.5694336107353499</c:v>
                </c:pt>
                <c:pt idx="3639">
                  <c:v>-2.5694336107353499</c:v>
                </c:pt>
                <c:pt idx="3640">
                  <c:v>-2.5694336107353499</c:v>
                </c:pt>
                <c:pt idx="3641">
                  <c:v>-2.2409668078535101</c:v>
                </c:pt>
                <c:pt idx="3642">
                  <c:v>-2.2409668078535101</c:v>
                </c:pt>
                <c:pt idx="3643">
                  <c:v>-2.2409668078535101</c:v>
                </c:pt>
                <c:pt idx="3644">
                  <c:v>-2.2409668078535101</c:v>
                </c:pt>
                <c:pt idx="3645">
                  <c:v>-2.3987304838628898</c:v>
                </c:pt>
                <c:pt idx="3646">
                  <c:v>-2.3987304838628898</c:v>
                </c:pt>
                <c:pt idx="3647">
                  <c:v>-2.6682617361029699</c:v>
                </c:pt>
                <c:pt idx="3648">
                  <c:v>-2.6682617361029699</c:v>
                </c:pt>
                <c:pt idx="3649">
                  <c:v>-2.6682617361029699</c:v>
                </c:pt>
                <c:pt idx="3650">
                  <c:v>-2.1686523550433701</c:v>
                </c:pt>
                <c:pt idx="3651">
                  <c:v>-2.1686523550433701</c:v>
                </c:pt>
                <c:pt idx="3652">
                  <c:v>-2.22768555706807</c:v>
                </c:pt>
                <c:pt idx="3653">
                  <c:v>-2.22768555706807</c:v>
                </c:pt>
                <c:pt idx="3654">
                  <c:v>-2.22768555706807</c:v>
                </c:pt>
                <c:pt idx="3655">
                  <c:v>-2.4074707178369801</c:v>
                </c:pt>
                <c:pt idx="3656">
                  <c:v>-2.4074707178369801</c:v>
                </c:pt>
                <c:pt idx="3657">
                  <c:v>-2.3031738387790002</c:v>
                </c:pt>
                <c:pt idx="3658">
                  <c:v>-2.3031738387790002</c:v>
                </c:pt>
                <c:pt idx="3659">
                  <c:v>-2.3031738387790002</c:v>
                </c:pt>
                <c:pt idx="3660">
                  <c:v>-2.14755860114655</c:v>
                </c:pt>
                <c:pt idx="3661">
                  <c:v>-2.14755860114655</c:v>
                </c:pt>
                <c:pt idx="3662">
                  <c:v>-2.14755860114655</c:v>
                </c:pt>
                <c:pt idx="3663">
                  <c:v>-2.14755860114655</c:v>
                </c:pt>
                <c:pt idx="3664">
                  <c:v>-2.4555664218933</c:v>
                </c:pt>
                <c:pt idx="3665">
                  <c:v>-2.4555664218933</c:v>
                </c:pt>
                <c:pt idx="3666">
                  <c:v>-2.4555664218933</c:v>
                </c:pt>
                <c:pt idx="3667">
                  <c:v>-2.3830566563237801</c:v>
                </c:pt>
                <c:pt idx="3668">
                  <c:v>-2.3830566563237801</c:v>
                </c:pt>
                <c:pt idx="3669">
                  <c:v>-2.12353516450275</c:v>
                </c:pt>
                <c:pt idx="3670">
                  <c:v>-2.12353516450275</c:v>
                </c:pt>
                <c:pt idx="3671">
                  <c:v>-2.12353516450275</c:v>
                </c:pt>
                <c:pt idx="3672">
                  <c:v>-2.3787109489940099</c:v>
                </c:pt>
                <c:pt idx="3673">
                  <c:v>-2.3787109489940099</c:v>
                </c:pt>
                <c:pt idx="3674">
                  <c:v>-2.6507324348703998</c:v>
                </c:pt>
                <c:pt idx="3675">
                  <c:v>-2.6507324348703998</c:v>
                </c:pt>
                <c:pt idx="3676">
                  <c:v>-2.6507324348703998</c:v>
                </c:pt>
                <c:pt idx="3677">
                  <c:v>-2.4862304829084598</c:v>
                </c:pt>
                <c:pt idx="3678">
                  <c:v>-2.4862304829084598</c:v>
                </c:pt>
                <c:pt idx="3679">
                  <c:v>-2.4862304829084598</c:v>
                </c:pt>
                <c:pt idx="3680">
                  <c:v>-2.2463379041964799</c:v>
                </c:pt>
                <c:pt idx="3681">
                  <c:v>-2.2463379041964799</c:v>
                </c:pt>
                <c:pt idx="3682">
                  <c:v>-2.22348633646379</c:v>
                </c:pt>
                <c:pt idx="3683">
                  <c:v>-2.22348633646379</c:v>
                </c:pt>
                <c:pt idx="3684">
                  <c:v>-2.16752930840812</c:v>
                </c:pt>
                <c:pt idx="3685">
                  <c:v>-2.16752930840812</c:v>
                </c:pt>
                <c:pt idx="3686">
                  <c:v>-2.16752930840812</c:v>
                </c:pt>
                <c:pt idx="3687">
                  <c:v>-2.37700196556488</c:v>
                </c:pt>
                <c:pt idx="3688">
                  <c:v>-2.37700196556488</c:v>
                </c:pt>
                <c:pt idx="3689">
                  <c:v>-2.3573730596381202</c:v>
                </c:pt>
                <c:pt idx="3690">
                  <c:v>-2.3573730596381202</c:v>
                </c:pt>
                <c:pt idx="3691">
                  <c:v>-2.4550293109141399</c:v>
                </c:pt>
                <c:pt idx="3692">
                  <c:v>-2.4550293109141399</c:v>
                </c:pt>
                <c:pt idx="3693">
                  <c:v>-2.4550293109141399</c:v>
                </c:pt>
                <c:pt idx="3694">
                  <c:v>-2.32963868454407</c:v>
                </c:pt>
                <c:pt idx="3695">
                  <c:v>-2.32963868454407</c:v>
                </c:pt>
                <c:pt idx="3696">
                  <c:v>-2.32963868454407</c:v>
                </c:pt>
                <c:pt idx="3697">
                  <c:v>-2.25302735445438</c:v>
                </c:pt>
                <c:pt idx="3698">
                  <c:v>-2.25302735445438</c:v>
                </c:pt>
                <c:pt idx="3699">
                  <c:v>-2.41528321755959</c:v>
                </c:pt>
                <c:pt idx="3700">
                  <c:v>-2.41528321755959</c:v>
                </c:pt>
                <c:pt idx="3701">
                  <c:v>-2.41528321755959</c:v>
                </c:pt>
                <c:pt idx="3702">
                  <c:v>-2.41528321755959</c:v>
                </c:pt>
                <c:pt idx="3703">
                  <c:v>-2.4666015758421</c:v>
                </c:pt>
                <c:pt idx="3704">
                  <c:v>-2.4666015758421</c:v>
                </c:pt>
                <c:pt idx="3705">
                  <c:v>-2.1264160252003399</c:v>
                </c:pt>
                <c:pt idx="3706">
                  <c:v>-2.1264160252003399</c:v>
                </c:pt>
                <c:pt idx="3707">
                  <c:v>-2.1264160252003399</c:v>
                </c:pt>
                <c:pt idx="3708">
                  <c:v>-2.3209961056427302</c:v>
                </c:pt>
                <c:pt idx="3709">
                  <c:v>-2.3209961056427302</c:v>
                </c:pt>
                <c:pt idx="3710">
                  <c:v>-2.27680665514435</c:v>
                </c:pt>
                <c:pt idx="3711">
                  <c:v>-2.27680665514435</c:v>
                </c:pt>
                <c:pt idx="3712">
                  <c:v>-2.3364746226925401</c:v>
                </c:pt>
                <c:pt idx="3713">
                  <c:v>-2.3364746226925401</c:v>
                </c:pt>
                <c:pt idx="3714">
                  <c:v>-2.3364746226925401</c:v>
                </c:pt>
                <c:pt idx="3715">
                  <c:v>-2.1849609488835902</c:v>
                </c:pt>
                <c:pt idx="3716">
                  <c:v>-2.1849609488835902</c:v>
                </c:pt>
                <c:pt idx="3717">
                  <c:v>-2.1849609488835902</c:v>
                </c:pt>
                <c:pt idx="3718">
                  <c:v>-2.3918945432997099</c:v>
                </c:pt>
                <c:pt idx="3719">
                  <c:v>-2.3918945432997099</c:v>
                </c:pt>
                <c:pt idx="3720">
                  <c:v>-2.4544922012100798</c:v>
                </c:pt>
                <c:pt idx="3721">
                  <c:v>-2.4544922012100798</c:v>
                </c:pt>
                <c:pt idx="3722">
                  <c:v>-2.4544922012100798</c:v>
                </c:pt>
                <c:pt idx="3723">
                  <c:v>-2.2505859519014799</c:v>
                </c:pt>
                <c:pt idx="3724">
                  <c:v>-2.2505859519014799</c:v>
                </c:pt>
                <c:pt idx="3725">
                  <c:v>-2.2505859519014799</c:v>
                </c:pt>
                <c:pt idx="3726">
                  <c:v>-2.28378907426031</c:v>
                </c:pt>
                <c:pt idx="3727">
                  <c:v>-2.28378907426031</c:v>
                </c:pt>
                <c:pt idx="3728">
                  <c:v>-2.3481933716329801</c:v>
                </c:pt>
                <c:pt idx="3729">
                  <c:v>-2.3481933716329801</c:v>
                </c:pt>
                <c:pt idx="3730">
                  <c:v>-2.3313964993003502</c:v>
                </c:pt>
                <c:pt idx="3731">
                  <c:v>-2.3313964993003502</c:v>
                </c:pt>
                <c:pt idx="3732">
                  <c:v>-2.1525879003211199</c:v>
                </c:pt>
                <c:pt idx="3733">
                  <c:v>-2.1525879003211199</c:v>
                </c:pt>
                <c:pt idx="3734">
                  <c:v>-2.1525879003211199</c:v>
                </c:pt>
                <c:pt idx="3735">
                  <c:v>-2.3397949336222101</c:v>
                </c:pt>
                <c:pt idx="3736">
                  <c:v>-2.3397949336222101</c:v>
                </c:pt>
                <c:pt idx="3737">
                  <c:v>-2.3397949336222101</c:v>
                </c:pt>
                <c:pt idx="3738">
                  <c:v>-2.3397949336222101</c:v>
                </c:pt>
                <c:pt idx="3739">
                  <c:v>-2.4283203272962002</c:v>
                </c:pt>
                <c:pt idx="3740">
                  <c:v>-2.4283203272962002</c:v>
                </c:pt>
                <c:pt idx="3741">
                  <c:v>-2.4283203272962002</c:v>
                </c:pt>
                <c:pt idx="3742">
                  <c:v>-2.3868652481341899</c:v>
                </c:pt>
                <c:pt idx="3743">
                  <c:v>-2.3868652481341899</c:v>
                </c:pt>
                <c:pt idx="3744">
                  <c:v>-2.3868652481341899</c:v>
                </c:pt>
                <c:pt idx="3745">
                  <c:v>-2.26777345204209</c:v>
                </c:pt>
                <c:pt idx="3746">
                  <c:v>-2.26777345204209</c:v>
                </c:pt>
                <c:pt idx="3747">
                  <c:v>-2.61577150012908</c:v>
                </c:pt>
                <c:pt idx="3748">
                  <c:v>-2.61577150012908</c:v>
                </c:pt>
                <c:pt idx="3749">
                  <c:v>-2.4434570471821599</c:v>
                </c:pt>
                <c:pt idx="3750">
                  <c:v>-2.4434570471821599</c:v>
                </c:pt>
                <c:pt idx="3751">
                  <c:v>-2.4012207152472902</c:v>
                </c:pt>
                <c:pt idx="3752">
                  <c:v>-2.4012207152472902</c:v>
                </c:pt>
                <c:pt idx="3753">
                  <c:v>-2.4012207152472902</c:v>
                </c:pt>
                <c:pt idx="3754">
                  <c:v>-2.54516602928924</c:v>
                </c:pt>
                <c:pt idx="3755">
                  <c:v>-2.54516602928924</c:v>
                </c:pt>
                <c:pt idx="3756">
                  <c:v>-2.54516602928924</c:v>
                </c:pt>
                <c:pt idx="3757">
                  <c:v>-2.3270507936649598</c:v>
                </c:pt>
                <c:pt idx="3758">
                  <c:v>-2.3270507936649598</c:v>
                </c:pt>
                <c:pt idx="3759">
                  <c:v>-2.3270507936649598</c:v>
                </c:pt>
                <c:pt idx="3760">
                  <c:v>-2.3299804812277198</c:v>
                </c:pt>
                <c:pt idx="3761">
                  <c:v>-2.3299804812277198</c:v>
                </c:pt>
                <c:pt idx="3762">
                  <c:v>-2.4983886849658998</c:v>
                </c:pt>
                <c:pt idx="3763">
                  <c:v>-2.4983886849658998</c:v>
                </c:pt>
                <c:pt idx="3764">
                  <c:v>-2.3996582166691902</c:v>
                </c:pt>
                <c:pt idx="3765">
                  <c:v>-2.3996582166691902</c:v>
                </c:pt>
                <c:pt idx="3766">
                  <c:v>-2.3996582166691902</c:v>
                </c:pt>
                <c:pt idx="3767">
                  <c:v>-2.3179199323767499</c:v>
                </c:pt>
                <c:pt idx="3768">
                  <c:v>-2.3179199323767499</c:v>
                </c:pt>
                <c:pt idx="3769">
                  <c:v>-2.6233398586555201</c:v>
                </c:pt>
                <c:pt idx="3770">
                  <c:v>-2.6233398586555201</c:v>
                </c:pt>
                <c:pt idx="3771">
                  <c:v>-2.4526855603226001</c:v>
                </c:pt>
                <c:pt idx="3772">
                  <c:v>-2.4526855603226001</c:v>
                </c:pt>
                <c:pt idx="3773">
                  <c:v>-2.4526855603226001</c:v>
                </c:pt>
                <c:pt idx="3774">
                  <c:v>-2.4421875127954902</c:v>
                </c:pt>
                <c:pt idx="3775">
                  <c:v>-2.4421875127954902</c:v>
                </c:pt>
                <c:pt idx="3776">
                  <c:v>-2.4421875127954902</c:v>
                </c:pt>
                <c:pt idx="3777">
                  <c:v>-2.4421875127954902</c:v>
                </c:pt>
                <c:pt idx="3778">
                  <c:v>-2.3395996220478898</c:v>
                </c:pt>
                <c:pt idx="3779">
                  <c:v>-2.3395996220478898</c:v>
                </c:pt>
                <c:pt idx="3780">
                  <c:v>-2.3395996220478898</c:v>
                </c:pt>
                <c:pt idx="3781">
                  <c:v>-2.12919923086337</c:v>
                </c:pt>
                <c:pt idx="3782">
                  <c:v>-2.12919923086337</c:v>
                </c:pt>
                <c:pt idx="3783">
                  <c:v>-2.3065429798480102</c:v>
                </c:pt>
                <c:pt idx="3784">
                  <c:v>-2.3065429798480102</c:v>
                </c:pt>
                <c:pt idx="3785">
                  <c:v>-2.3065429798480102</c:v>
                </c:pt>
                <c:pt idx="3786">
                  <c:v>-2.3070800903633399</c:v>
                </c:pt>
                <c:pt idx="3787">
                  <c:v>-2.3070800903633399</c:v>
                </c:pt>
                <c:pt idx="3788">
                  <c:v>-2.2047851626193702</c:v>
                </c:pt>
                <c:pt idx="3789">
                  <c:v>-2.2047851626193702</c:v>
                </c:pt>
                <c:pt idx="3790">
                  <c:v>-2.2311035287802898</c:v>
                </c:pt>
                <c:pt idx="3791">
                  <c:v>-2.2311035287802898</c:v>
                </c:pt>
                <c:pt idx="3792">
                  <c:v>-2.2311035287802898</c:v>
                </c:pt>
                <c:pt idx="3793">
                  <c:v>-2.0943359463380999</c:v>
                </c:pt>
                <c:pt idx="3794">
                  <c:v>-2.0943359463380999</c:v>
                </c:pt>
                <c:pt idx="3795">
                  <c:v>-2.0943359463380999</c:v>
                </c:pt>
                <c:pt idx="3796">
                  <c:v>-2.3854004038994301</c:v>
                </c:pt>
                <c:pt idx="3797">
                  <c:v>-2.3854004038994301</c:v>
                </c:pt>
                <c:pt idx="3798">
                  <c:v>-2.3854004038994301</c:v>
                </c:pt>
                <c:pt idx="3799">
                  <c:v>-2.3837402458229899</c:v>
                </c:pt>
                <c:pt idx="3800">
                  <c:v>-2.3837402458229899</c:v>
                </c:pt>
                <c:pt idx="3801">
                  <c:v>-2.3837402458229899</c:v>
                </c:pt>
                <c:pt idx="3802">
                  <c:v>-2.49682618603401</c:v>
                </c:pt>
                <c:pt idx="3803">
                  <c:v>-2.49682618603401</c:v>
                </c:pt>
                <c:pt idx="3804">
                  <c:v>-2.4111816553831802</c:v>
                </c:pt>
                <c:pt idx="3805">
                  <c:v>-2.4111816553831802</c:v>
                </c:pt>
                <c:pt idx="3806">
                  <c:v>-2.4111816553831802</c:v>
                </c:pt>
                <c:pt idx="3807">
                  <c:v>-2.2090820447983699</c:v>
                </c:pt>
                <c:pt idx="3808">
                  <c:v>-2.3583496249093501</c:v>
                </c:pt>
                <c:pt idx="3809">
                  <c:v>-2.3583496249093501</c:v>
                </c:pt>
                <c:pt idx="3810">
                  <c:v>-2.3583496249093501</c:v>
                </c:pt>
                <c:pt idx="3811">
                  <c:v>-2.4273437633601098</c:v>
                </c:pt>
                <c:pt idx="3812">
                  <c:v>-2.4273437633601098</c:v>
                </c:pt>
                <c:pt idx="3813">
                  <c:v>-2.4273437633601098</c:v>
                </c:pt>
                <c:pt idx="3814">
                  <c:v>-2.3396972773398299</c:v>
                </c:pt>
                <c:pt idx="3815">
                  <c:v>-2.3396972773398299</c:v>
                </c:pt>
                <c:pt idx="3816">
                  <c:v>-2.3396972773398299</c:v>
                </c:pt>
                <c:pt idx="3817">
                  <c:v>-2.3187500132998999</c:v>
                </c:pt>
                <c:pt idx="3818">
                  <c:v>-2.3187500132998999</c:v>
                </c:pt>
                <c:pt idx="3819">
                  <c:v>-2.3187500132998999</c:v>
                </c:pt>
                <c:pt idx="3820">
                  <c:v>-2.3187500132998999</c:v>
                </c:pt>
                <c:pt idx="3821">
                  <c:v>-2.26943360801851</c:v>
                </c:pt>
                <c:pt idx="3822">
                  <c:v>-2.26943360801851</c:v>
                </c:pt>
                <c:pt idx="3823">
                  <c:v>-2.26943360801851</c:v>
                </c:pt>
                <c:pt idx="3824">
                  <c:v>-2.4303711087050002</c:v>
                </c:pt>
                <c:pt idx="3825">
                  <c:v>-2.23017579352017</c:v>
                </c:pt>
                <c:pt idx="3826">
                  <c:v>-2.23017579352017</c:v>
                </c:pt>
                <c:pt idx="3827">
                  <c:v>-2.23017579352017</c:v>
                </c:pt>
                <c:pt idx="3828">
                  <c:v>-2.35678712067328</c:v>
                </c:pt>
                <c:pt idx="3829">
                  <c:v>-2.35678712067328</c:v>
                </c:pt>
                <c:pt idx="3830">
                  <c:v>-2.35678712067328</c:v>
                </c:pt>
                <c:pt idx="3831">
                  <c:v>-2.3665039181705598</c:v>
                </c:pt>
                <c:pt idx="3832">
                  <c:v>-2.3665039181705598</c:v>
                </c:pt>
                <c:pt idx="3833">
                  <c:v>-2.2774414194163901</c:v>
                </c:pt>
                <c:pt idx="3834">
                  <c:v>-2.2774414194163901</c:v>
                </c:pt>
                <c:pt idx="3835">
                  <c:v>-2.2774414194163901</c:v>
                </c:pt>
                <c:pt idx="3836">
                  <c:v>-2.2774414194163901</c:v>
                </c:pt>
                <c:pt idx="3837">
                  <c:v>-2.1291503996671901</c:v>
                </c:pt>
                <c:pt idx="3838">
                  <c:v>-2.1291503996671901</c:v>
                </c:pt>
                <c:pt idx="3839">
                  <c:v>-2.2768554818267099</c:v>
                </c:pt>
                <c:pt idx="3840">
                  <c:v>-2.2768554818267099</c:v>
                </c:pt>
                <c:pt idx="3841">
                  <c:v>-2.2768554818267099</c:v>
                </c:pt>
                <c:pt idx="3842">
                  <c:v>-2.2913086055032101</c:v>
                </c:pt>
                <c:pt idx="3843">
                  <c:v>-2.2913086055032101</c:v>
                </c:pt>
                <c:pt idx="3844">
                  <c:v>-2.28823243320493</c:v>
                </c:pt>
                <c:pt idx="3845">
                  <c:v>-2.28823243320493</c:v>
                </c:pt>
                <c:pt idx="3846">
                  <c:v>-2.8805664285500798</c:v>
                </c:pt>
                <c:pt idx="3847">
                  <c:v>-2.8805664285500798</c:v>
                </c:pt>
                <c:pt idx="3848">
                  <c:v>-2.6274902512523099</c:v>
                </c:pt>
                <c:pt idx="3849">
                  <c:v>-2.6274902512523099</c:v>
                </c:pt>
                <c:pt idx="3850">
                  <c:v>-2.6274902512523099</c:v>
                </c:pt>
                <c:pt idx="3851">
                  <c:v>-2.4443359536498899</c:v>
                </c:pt>
                <c:pt idx="3852">
                  <c:v>-2.4443359536498899</c:v>
                </c:pt>
                <c:pt idx="3853">
                  <c:v>-2.4443359536498899</c:v>
                </c:pt>
                <c:pt idx="3854">
                  <c:v>-2.4443359536498899</c:v>
                </c:pt>
                <c:pt idx="3855">
                  <c:v>-2.2928222762375299</c:v>
                </c:pt>
                <c:pt idx="3856">
                  <c:v>-2.2928222762375299</c:v>
                </c:pt>
                <c:pt idx="3857">
                  <c:v>-2.2928222762375299</c:v>
                </c:pt>
                <c:pt idx="3858">
                  <c:v>-2.2927734496743102</c:v>
                </c:pt>
                <c:pt idx="3859">
                  <c:v>-2.2927734496743102</c:v>
                </c:pt>
                <c:pt idx="3860">
                  <c:v>-2.4286132948300199</c:v>
                </c:pt>
                <c:pt idx="3861">
                  <c:v>-2.4286132948300199</c:v>
                </c:pt>
                <c:pt idx="3862">
                  <c:v>-2.4286132948300199</c:v>
                </c:pt>
                <c:pt idx="3863">
                  <c:v>-2.3628418101461599</c:v>
                </c:pt>
                <c:pt idx="3864">
                  <c:v>-2.3628418101461599</c:v>
                </c:pt>
                <c:pt idx="3865">
                  <c:v>-2.3897461073065598</c:v>
                </c:pt>
                <c:pt idx="3866">
                  <c:v>-2.3897461073065598</c:v>
                </c:pt>
                <c:pt idx="3867">
                  <c:v>-2.3897461073065598</c:v>
                </c:pt>
                <c:pt idx="3868">
                  <c:v>-2.2595703216165899</c:v>
                </c:pt>
                <c:pt idx="3869">
                  <c:v>-2.2595703216165899</c:v>
                </c:pt>
                <c:pt idx="3870">
                  <c:v>-2.2595703216165899</c:v>
                </c:pt>
                <c:pt idx="3871">
                  <c:v>-2.1237304787628002</c:v>
                </c:pt>
                <c:pt idx="3872">
                  <c:v>-2.1237304787628002</c:v>
                </c:pt>
                <c:pt idx="3873">
                  <c:v>-2.1237304787628002</c:v>
                </c:pt>
                <c:pt idx="3874">
                  <c:v>-2.1237304787628002</c:v>
                </c:pt>
                <c:pt idx="3875">
                  <c:v>-2.4140136864261801</c:v>
                </c:pt>
                <c:pt idx="3876">
                  <c:v>-2.4140136864261801</c:v>
                </c:pt>
                <c:pt idx="3877">
                  <c:v>-2.2834961029684502</c:v>
                </c:pt>
                <c:pt idx="3878">
                  <c:v>-2.2834961029684502</c:v>
                </c:pt>
                <c:pt idx="3879">
                  <c:v>-2.2834961029684502</c:v>
                </c:pt>
                <c:pt idx="3880">
                  <c:v>-2.4572754031441901</c:v>
                </c:pt>
                <c:pt idx="3881">
                  <c:v>-2.4572754031441901</c:v>
                </c:pt>
                <c:pt idx="3882">
                  <c:v>-2.3116211059605098</c:v>
                </c:pt>
                <c:pt idx="3883">
                  <c:v>-2.3116211059605098</c:v>
                </c:pt>
                <c:pt idx="3884">
                  <c:v>-2.3181152486959</c:v>
                </c:pt>
                <c:pt idx="3885">
                  <c:v>-2.3181152486959</c:v>
                </c:pt>
                <c:pt idx="3886">
                  <c:v>-2.3181152486959</c:v>
                </c:pt>
                <c:pt idx="3887">
                  <c:v>-2.6219726715362399</c:v>
                </c:pt>
                <c:pt idx="3888">
                  <c:v>-2.6219726715362399</c:v>
                </c:pt>
                <c:pt idx="3889">
                  <c:v>-2.4895507989121999</c:v>
                </c:pt>
                <c:pt idx="3890">
                  <c:v>-2.4895507989121999</c:v>
                </c:pt>
                <c:pt idx="3891">
                  <c:v>-2.4895507989121999</c:v>
                </c:pt>
                <c:pt idx="3892">
                  <c:v>-2.5885742336568001</c:v>
                </c:pt>
                <c:pt idx="3893">
                  <c:v>-2.5885742336568001</c:v>
                </c:pt>
                <c:pt idx="3894">
                  <c:v>-2.5885742336568001</c:v>
                </c:pt>
                <c:pt idx="3895">
                  <c:v>-2.5885742336568001</c:v>
                </c:pt>
                <c:pt idx="3896">
                  <c:v>-2.33642579653133</c:v>
                </c:pt>
                <c:pt idx="3897">
                  <c:v>-2.33642579653133</c:v>
                </c:pt>
                <c:pt idx="3898">
                  <c:v>-2.33642579653133</c:v>
                </c:pt>
                <c:pt idx="3899">
                  <c:v>-2.0866699302423499</c:v>
                </c:pt>
                <c:pt idx="3900">
                  <c:v>-2.0866699302423499</c:v>
                </c:pt>
                <c:pt idx="3901">
                  <c:v>-2.19711915026891</c:v>
                </c:pt>
                <c:pt idx="3902">
                  <c:v>-2.19711915026891</c:v>
                </c:pt>
                <c:pt idx="3903">
                  <c:v>-2.6765625163516198</c:v>
                </c:pt>
                <c:pt idx="3904">
                  <c:v>-2.6765625163516198</c:v>
                </c:pt>
                <c:pt idx="3905">
                  <c:v>-2.6765625163516198</c:v>
                </c:pt>
                <c:pt idx="3906">
                  <c:v>-2.32626954479746</c:v>
                </c:pt>
                <c:pt idx="3907">
                  <c:v>-2.32626954479746</c:v>
                </c:pt>
                <c:pt idx="3908">
                  <c:v>-2.32626954479746</c:v>
                </c:pt>
                <c:pt idx="3909">
                  <c:v>-2.3101074368569199</c:v>
                </c:pt>
                <c:pt idx="3910">
                  <c:v>-2.3101074368569199</c:v>
                </c:pt>
                <c:pt idx="3911">
                  <c:v>-2.3512695424797099</c:v>
                </c:pt>
                <c:pt idx="3912">
                  <c:v>-2.3512695424797099</c:v>
                </c:pt>
                <c:pt idx="3913">
                  <c:v>-2.3512695424797099</c:v>
                </c:pt>
                <c:pt idx="3914">
                  <c:v>-2.37856446581281</c:v>
                </c:pt>
                <c:pt idx="3915">
                  <c:v>-2.37856446581281</c:v>
                </c:pt>
                <c:pt idx="3916">
                  <c:v>-2.37856446581281</c:v>
                </c:pt>
                <c:pt idx="3917">
                  <c:v>-2.4077148551132201</c:v>
                </c:pt>
                <c:pt idx="3918">
                  <c:v>-2.4077148551132201</c:v>
                </c:pt>
                <c:pt idx="3919">
                  <c:v>-2.4228515746026398</c:v>
                </c:pt>
                <c:pt idx="3920">
                  <c:v>-2.4228515746026398</c:v>
                </c:pt>
                <c:pt idx="3921">
                  <c:v>-2.4228515746026398</c:v>
                </c:pt>
                <c:pt idx="3922">
                  <c:v>-2.5022461064436299</c:v>
                </c:pt>
                <c:pt idx="3923">
                  <c:v>-2.5022461064436299</c:v>
                </c:pt>
                <c:pt idx="3924">
                  <c:v>-2.4527343898462202</c:v>
                </c:pt>
                <c:pt idx="3925">
                  <c:v>-2.4527343898462202</c:v>
                </c:pt>
                <c:pt idx="3926">
                  <c:v>-2.4527343898462202</c:v>
                </c:pt>
                <c:pt idx="3927">
                  <c:v>-2.26157227781732</c:v>
                </c:pt>
                <c:pt idx="3928">
                  <c:v>-2.26157227781732</c:v>
                </c:pt>
                <c:pt idx="3929">
                  <c:v>-2.26157227781732</c:v>
                </c:pt>
                <c:pt idx="3930">
                  <c:v>-2.3039062618472599</c:v>
                </c:pt>
                <c:pt idx="3931">
                  <c:v>-2.3039062618472599</c:v>
                </c:pt>
                <c:pt idx="3932">
                  <c:v>-2.3039062618472599</c:v>
                </c:pt>
                <c:pt idx="3933">
                  <c:v>-2.2574707155781599</c:v>
                </c:pt>
                <c:pt idx="3934">
                  <c:v>-2.2574707155781599</c:v>
                </c:pt>
                <c:pt idx="3935">
                  <c:v>-2.2574707155781599</c:v>
                </c:pt>
                <c:pt idx="3936">
                  <c:v>-2.51386720257323</c:v>
                </c:pt>
                <c:pt idx="3937">
                  <c:v>-2.51386720257323</c:v>
                </c:pt>
                <c:pt idx="3938">
                  <c:v>-2.5833496269324301</c:v>
                </c:pt>
                <c:pt idx="3939">
                  <c:v>-2.5833496269324301</c:v>
                </c:pt>
                <c:pt idx="3940">
                  <c:v>-2.5833496269324301</c:v>
                </c:pt>
                <c:pt idx="3941">
                  <c:v>-2.55141603130869</c:v>
                </c:pt>
                <c:pt idx="3942">
                  <c:v>-2.55141603130869</c:v>
                </c:pt>
                <c:pt idx="3943">
                  <c:v>-2.5857910271533902</c:v>
                </c:pt>
                <c:pt idx="3944">
                  <c:v>-2.5857910271533902</c:v>
                </c:pt>
                <c:pt idx="3945">
                  <c:v>-2.5857910271533902</c:v>
                </c:pt>
                <c:pt idx="3946">
                  <c:v>-2.47719727916592</c:v>
                </c:pt>
                <c:pt idx="3947">
                  <c:v>-2.47719727916592</c:v>
                </c:pt>
                <c:pt idx="3948">
                  <c:v>-2.47719727916592</c:v>
                </c:pt>
                <c:pt idx="3949">
                  <c:v>-2.4461914173652901</c:v>
                </c:pt>
                <c:pt idx="3950">
                  <c:v>-2.4461914173652901</c:v>
                </c:pt>
                <c:pt idx="3951">
                  <c:v>-2.4461914173652901</c:v>
                </c:pt>
                <c:pt idx="3952">
                  <c:v>-2.4461914173652901</c:v>
                </c:pt>
                <c:pt idx="3953">
                  <c:v>-2.2135742315594999</c:v>
                </c:pt>
                <c:pt idx="3954">
                  <c:v>-2.2135742315594999</c:v>
                </c:pt>
                <c:pt idx="3955">
                  <c:v>-2.2135742315594999</c:v>
                </c:pt>
                <c:pt idx="3956">
                  <c:v>-2.2838867309819699</c:v>
                </c:pt>
                <c:pt idx="3957">
                  <c:v>-2.2838867309819699</c:v>
                </c:pt>
                <c:pt idx="3958">
                  <c:v>-2.2838867309819699</c:v>
                </c:pt>
                <c:pt idx="3959">
                  <c:v>-2.1131836038621201</c:v>
                </c:pt>
                <c:pt idx="3960">
                  <c:v>-2.1131836038621201</c:v>
                </c:pt>
                <c:pt idx="3961">
                  <c:v>-2.4287109518845602</c:v>
                </c:pt>
                <c:pt idx="3962">
                  <c:v>-2.4287109518845602</c:v>
                </c:pt>
                <c:pt idx="3963">
                  <c:v>-2.1909668087609999</c:v>
                </c:pt>
                <c:pt idx="3964">
                  <c:v>-2.1909668087609999</c:v>
                </c:pt>
                <c:pt idx="3965">
                  <c:v>-2.1909668087609999</c:v>
                </c:pt>
                <c:pt idx="3966">
                  <c:v>-2.33920899815348</c:v>
                </c:pt>
                <c:pt idx="3967">
                  <c:v>-2.33920899815348</c:v>
                </c:pt>
                <c:pt idx="3968">
                  <c:v>-2.3275390730232099</c:v>
                </c:pt>
                <c:pt idx="3969">
                  <c:v>-2.3275390730232099</c:v>
                </c:pt>
                <c:pt idx="3970">
                  <c:v>-2.3275390730232099</c:v>
                </c:pt>
                <c:pt idx="3971">
                  <c:v>-2.2710937598030698</c:v>
                </c:pt>
                <c:pt idx="3972">
                  <c:v>-2.2710937598030698</c:v>
                </c:pt>
                <c:pt idx="3973">
                  <c:v>-2.2710937598030698</c:v>
                </c:pt>
                <c:pt idx="3974">
                  <c:v>-2.1330078190258002</c:v>
                </c:pt>
                <c:pt idx="3975">
                  <c:v>-2.1330078190258002</c:v>
                </c:pt>
                <c:pt idx="3976">
                  <c:v>-2.1330078190258002</c:v>
                </c:pt>
                <c:pt idx="3977">
                  <c:v>-2.1843261801359399</c:v>
                </c:pt>
                <c:pt idx="3978">
                  <c:v>-2.1843261801359399</c:v>
                </c:pt>
                <c:pt idx="3979">
                  <c:v>-2.1843261801359399</c:v>
                </c:pt>
                <c:pt idx="3980">
                  <c:v>-2.32270509128193</c:v>
                </c:pt>
                <c:pt idx="3981">
                  <c:v>-2.32270509128193</c:v>
                </c:pt>
                <c:pt idx="3982">
                  <c:v>-2.5162109515167601</c:v>
                </c:pt>
                <c:pt idx="3983">
                  <c:v>-2.5162109515167601</c:v>
                </c:pt>
                <c:pt idx="3984">
                  <c:v>-2.1428711035186998</c:v>
                </c:pt>
                <c:pt idx="3985">
                  <c:v>-2.1428711035186998</c:v>
                </c:pt>
                <c:pt idx="3986">
                  <c:v>-2.1428711035186998</c:v>
                </c:pt>
                <c:pt idx="3987">
                  <c:v>-2.16005860307996</c:v>
                </c:pt>
                <c:pt idx="3988">
                  <c:v>-2.16005860307996</c:v>
                </c:pt>
                <c:pt idx="3989">
                  <c:v>-2.16005860307996</c:v>
                </c:pt>
                <c:pt idx="3990">
                  <c:v>-2.3950195448269298</c:v>
                </c:pt>
                <c:pt idx="3991">
                  <c:v>-2.3950195448269298</c:v>
                </c:pt>
                <c:pt idx="3992">
                  <c:v>-2.3950195448269298</c:v>
                </c:pt>
                <c:pt idx="3993">
                  <c:v>-2.3211914162484302</c:v>
                </c:pt>
                <c:pt idx="3994">
                  <c:v>-2.3211914162484302</c:v>
                </c:pt>
                <c:pt idx="3995">
                  <c:v>-2.40102540634143</c:v>
                </c:pt>
                <c:pt idx="3996">
                  <c:v>-2.40102540634143</c:v>
                </c:pt>
                <c:pt idx="3997">
                  <c:v>-2.40102540634143</c:v>
                </c:pt>
                <c:pt idx="3998">
                  <c:v>-2.4397461064909201</c:v>
                </c:pt>
                <c:pt idx="3999">
                  <c:v>-2.4397461064909201</c:v>
                </c:pt>
                <c:pt idx="4000">
                  <c:v>-2.4953125163083301</c:v>
                </c:pt>
                <c:pt idx="4001">
                  <c:v>-2.4953125163083301</c:v>
                </c:pt>
                <c:pt idx="4002">
                  <c:v>-2.5458007975075798</c:v>
                </c:pt>
                <c:pt idx="4003">
                  <c:v>-2.5458007975075798</c:v>
                </c:pt>
                <c:pt idx="4004">
                  <c:v>-2.5458007975075798</c:v>
                </c:pt>
                <c:pt idx="4005">
                  <c:v>-2.2448242304235402</c:v>
                </c:pt>
                <c:pt idx="4006">
                  <c:v>-2.2448242304235402</c:v>
                </c:pt>
                <c:pt idx="4007">
                  <c:v>-2.2448242304235402</c:v>
                </c:pt>
                <c:pt idx="4008">
                  <c:v>-2.1506347772838099</c:v>
                </c:pt>
                <c:pt idx="4009">
                  <c:v>-2.1506347772838099</c:v>
                </c:pt>
                <c:pt idx="4010">
                  <c:v>-2.1506347772838099</c:v>
                </c:pt>
                <c:pt idx="4011">
                  <c:v>-2.3237304812955699</c:v>
                </c:pt>
                <c:pt idx="4012">
                  <c:v>-2.3237304812955699</c:v>
                </c:pt>
                <c:pt idx="4013">
                  <c:v>-2.3237304812955699</c:v>
                </c:pt>
                <c:pt idx="4014">
                  <c:v>-2.2684082153482401</c:v>
                </c:pt>
                <c:pt idx="4015">
                  <c:v>-2.2684082153482401</c:v>
                </c:pt>
                <c:pt idx="4016">
                  <c:v>-2.2684082153482401</c:v>
                </c:pt>
                <c:pt idx="4017">
                  <c:v>-2.3110351668356</c:v>
                </c:pt>
                <c:pt idx="4018">
                  <c:v>-2.3110351668356</c:v>
                </c:pt>
                <c:pt idx="4019">
                  <c:v>-2.22700196585083</c:v>
                </c:pt>
                <c:pt idx="4020">
                  <c:v>-2.22700196585083</c:v>
                </c:pt>
                <c:pt idx="4021">
                  <c:v>-2.4935547029954201</c:v>
                </c:pt>
                <c:pt idx="4022">
                  <c:v>-2.4935547029954201</c:v>
                </c:pt>
                <c:pt idx="4023">
                  <c:v>-2.5517578266926599</c:v>
                </c:pt>
                <c:pt idx="4024">
                  <c:v>-2.5517578266926599</c:v>
                </c:pt>
                <c:pt idx="4025">
                  <c:v>-2.5517578266926599</c:v>
                </c:pt>
                <c:pt idx="4026">
                  <c:v>-2.5517578266926599</c:v>
                </c:pt>
                <c:pt idx="4027">
                  <c:v>-2.4385742344802499</c:v>
                </c:pt>
                <c:pt idx="4028">
                  <c:v>-2.4385742344802499</c:v>
                </c:pt>
                <c:pt idx="4029">
                  <c:v>-2.4452148594409602</c:v>
                </c:pt>
                <c:pt idx="4030">
                  <c:v>-2.4452148594409602</c:v>
                </c:pt>
                <c:pt idx="4031">
                  <c:v>-2.4452148594409602</c:v>
                </c:pt>
                <c:pt idx="4032">
                  <c:v>-2.33276368366205</c:v>
                </c:pt>
                <c:pt idx="4033">
                  <c:v>-2.33276368366205</c:v>
                </c:pt>
                <c:pt idx="4034">
                  <c:v>-2.33276368366205</c:v>
                </c:pt>
                <c:pt idx="4035">
                  <c:v>-2.3072265743267</c:v>
                </c:pt>
                <c:pt idx="4036">
                  <c:v>-2.3072265743267</c:v>
                </c:pt>
                <c:pt idx="4037">
                  <c:v>-2.3687011853435198</c:v>
                </c:pt>
                <c:pt idx="4038">
                  <c:v>-2.3687011853435198</c:v>
                </c:pt>
                <c:pt idx="4039">
                  <c:v>-2.3687011853435198</c:v>
                </c:pt>
                <c:pt idx="4040">
                  <c:v>-2.3687011853435198</c:v>
                </c:pt>
                <c:pt idx="4041">
                  <c:v>-2.4634277486029501</c:v>
                </c:pt>
                <c:pt idx="4042">
                  <c:v>-2.4634277486029501</c:v>
                </c:pt>
                <c:pt idx="4043">
                  <c:v>-2.4634277486029501</c:v>
                </c:pt>
                <c:pt idx="4044">
                  <c:v>-2.33793946877267</c:v>
                </c:pt>
                <c:pt idx="4045">
                  <c:v>-2.33793946877267</c:v>
                </c:pt>
                <c:pt idx="4046">
                  <c:v>-2.33793946877267</c:v>
                </c:pt>
                <c:pt idx="4047">
                  <c:v>-2.32075196412733</c:v>
                </c:pt>
                <c:pt idx="4048">
                  <c:v>-2.32075196412733</c:v>
                </c:pt>
                <c:pt idx="4049">
                  <c:v>-2.32075196412733</c:v>
                </c:pt>
                <c:pt idx="4050">
                  <c:v>-2.2922851677376399</c:v>
                </c:pt>
                <c:pt idx="4051">
                  <c:v>-2.2922851677376399</c:v>
                </c:pt>
                <c:pt idx="4052">
                  <c:v>-2.2922851677376399</c:v>
                </c:pt>
                <c:pt idx="4053">
                  <c:v>-2.3458984490398498</c:v>
                </c:pt>
                <c:pt idx="4054">
                  <c:v>-2.3458984490398498</c:v>
                </c:pt>
                <c:pt idx="4055">
                  <c:v>-2.4214843890613298</c:v>
                </c:pt>
                <c:pt idx="4056">
                  <c:v>-2.4214843890613298</c:v>
                </c:pt>
                <c:pt idx="4057">
                  <c:v>-2.22089844915262</c:v>
                </c:pt>
                <c:pt idx="4058">
                  <c:v>-2.22089844915262</c:v>
                </c:pt>
                <c:pt idx="4059">
                  <c:v>-2.1949218863555799</c:v>
                </c:pt>
                <c:pt idx="4060">
                  <c:v>-2.1949218863555799</c:v>
                </c:pt>
                <c:pt idx="4061">
                  <c:v>-2.1949218863555799</c:v>
                </c:pt>
                <c:pt idx="4062">
                  <c:v>-2.5243164190924201</c:v>
                </c:pt>
                <c:pt idx="4063">
                  <c:v>-2.5243164190924201</c:v>
                </c:pt>
                <c:pt idx="4064">
                  <c:v>-2.5243164190924201</c:v>
                </c:pt>
                <c:pt idx="4065">
                  <c:v>-2.51289064332195</c:v>
                </c:pt>
                <c:pt idx="4066">
                  <c:v>-2.51289064332195</c:v>
                </c:pt>
                <c:pt idx="4067">
                  <c:v>-2.2088379014276098</c:v>
                </c:pt>
                <c:pt idx="4068">
                  <c:v>-2.2088379014276098</c:v>
                </c:pt>
                <c:pt idx="4069">
                  <c:v>-2.2088379014276098</c:v>
                </c:pt>
                <c:pt idx="4070">
                  <c:v>-2.2088379014276098</c:v>
                </c:pt>
                <c:pt idx="4071">
                  <c:v>-2.6059570464567501</c:v>
                </c:pt>
                <c:pt idx="4072">
                  <c:v>-2.6059570464567501</c:v>
                </c:pt>
                <c:pt idx="4073">
                  <c:v>-2.6059570464567501</c:v>
                </c:pt>
                <c:pt idx="4074">
                  <c:v>-2.39399415514435</c:v>
                </c:pt>
                <c:pt idx="4075">
                  <c:v>-2.39399415514435</c:v>
                </c:pt>
                <c:pt idx="4076">
                  <c:v>-2.1502929794251</c:v>
                </c:pt>
                <c:pt idx="4077">
                  <c:v>-2.1502929794251</c:v>
                </c:pt>
                <c:pt idx="4078">
                  <c:v>-2.4604492311000201</c:v>
                </c:pt>
                <c:pt idx="4079">
                  <c:v>-2.4604492311000201</c:v>
                </c:pt>
                <c:pt idx="4080">
                  <c:v>-2.6611816556769501</c:v>
                </c:pt>
                <c:pt idx="4081">
                  <c:v>-2.6611816556769501</c:v>
                </c:pt>
                <c:pt idx="4082">
                  <c:v>-2.6611816556769501</c:v>
                </c:pt>
                <c:pt idx="4083">
                  <c:v>-2.6033691570319202</c:v>
                </c:pt>
                <c:pt idx="4084">
                  <c:v>-2.6033691570319202</c:v>
                </c:pt>
                <c:pt idx="4085">
                  <c:v>-2.4255371214567201</c:v>
                </c:pt>
                <c:pt idx="4086">
                  <c:v>-2.4255371214567201</c:v>
                </c:pt>
                <c:pt idx="4087">
                  <c:v>-2.4255371214567201</c:v>
                </c:pt>
                <c:pt idx="4088">
                  <c:v>-2.3152343868359799</c:v>
                </c:pt>
                <c:pt idx="4089">
                  <c:v>-2.3152343868359799</c:v>
                </c:pt>
                <c:pt idx="4090">
                  <c:v>-2.4710449354261002</c:v>
                </c:pt>
                <c:pt idx="4091">
                  <c:v>-2.4710449354261002</c:v>
                </c:pt>
                <c:pt idx="4092">
                  <c:v>-2.4710449354261002</c:v>
                </c:pt>
                <c:pt idx="4093">
                  <c:v>-2.4710449354261002</c:v>
                </c:pt>
                <c:pt idx="4094">
                  <c:v>-2.28579102556614</c:v>
                </c:pt>
                <c:pt idx="4095">
                  <c:v>-2.28579102556614</c:v>
                </c:pt>
                <c:pt idx="4096">
                  <c:v>-2.50878907767764</c:v>
                </c:pt>
                <c:pt idx="4097">
                  <c:v>-2.50878907767764</c:v>
                </c:pt>
                <c:pt idx="4098">
                  <c:v>-2.50878907767764</c:v>
                </c:pt>
                <c:pt idx="4099">
                  <c:v>-2.3794433758548599</c:v>
                </c:pt>
                <c:pt idx="4100">
                  <c:v>-2.3794433758548599</c:v>
                </c:pt>
                <c:pt idx="4101">
                  <c:v>-2.47509767150768</c:v>
                </c:pt>
                <c:pt idx="4102">
                  <c:v>-2.47509767150768</c:v>
                </c:pt>
                <c:pt idx="4103">
                  <c:v>-2.47509767150768</c:v>
                </c:pt>
                <c:pt idx="4104">
                  <c:v>-2.1737304791668</c:v>
                </c:pt>
                <c:pt idx="4105">
                  <c:v>-2.1737304791668</c:v>
                </c:pt>
                <c:pt idx="4106">
                  <c:v>-2.1737304791668</c:v>
                </c:pt>
                <c:pt idx="4107">
                  <c:v>-2.5247558766905001</c:v>
                </c:pt>
                <c:pt idx="4108">
                  <c:v>-2.5247558766905001</c:v>
                </c:pt>
                <c:pt idx="4109">
                  <c:v>-2.2348632914981801</c:v>
                </c:pt>
                <c:pt idx="4110">
                  <c:v>-2.2348632914981801</c:v>
                </c:pt>
                <c:pt idx="4111">
                  <c:v>-2.2348632914981801</c:v>
                </c:pt>
                <c:pt idx="4112">
                  <c:v>-2.4050781392134</c:v>
                </c:pt>
                <c:pt idx="4113">
                  <c:v>-2.4050781392134</c:v>
                </c:pt>
                <c:pt idx="4114">
                  <c:v>-2.4050781392134</c:v>
                </c:pt>
                <c:pt idx="4115">
                  <c:v>-2.3142578263896199</c:v>
                </c:pt>
                <c:pt idx="4116">
                  <c:v>-2.25937501220232</c:v>
                </c:pt>
                <c:pt idx="4117">
                  <c:v>-2.25937501220232</c:v>
                </c:pt>
                <c:pt idx="4118">
                  <c:v>-2.25937501220232</c:v>
                </c:pt>
                <c:pt idx="4119">
                  <c:v>-2.25937501220232</c:v>
                </c:pt>
                <c:pt idx="4120">
                  <c:v>-2.5007324352918601</c:v>
                </c:pt>
                <c:pt idx="4121">
                  <c:v>-2.5007324352918601</c:v>
                </c:pt>
                <c:pt idx="4122">
                  <c:v>-2.5007324352918601</c:v>
                </c:pt>
                <c:pt idx="4123">
                  <c:v>-2.4429199368460099</c:v>
                </c:pt>
                <c:pt idx="4124">
                  <c:v>-2.4429199368460099</c:v>
                </c:pt>
                <c:pt idx="4125">
                  <c:v>-2.5670898600674201</c:v>
                </c:pt>
                <c:pt idx="4126">
                  <c:v>-2.5670898600674201</c:v>
                </c:pt>
                <c:pt idx="4127">
                  <c:v>-2.5670898600674201</c:v>
                </c:pt>
                <c:pt idx="4128">
                  <c:v>-2.2178711038031902</c:v>
                </c:pt>
                <c:pt idx="4129">
                  <c:v>-2.2178711038031902</c:v>
                </c:pt>
                <c:pt idx="4130">
                  <c:v>-2.3863769642630301</c:v>
                </c:pt>
                <c:pt idx="4131">
                  <c:v>-2.3863769642630301</c:v>
                </c:pt>
                <c:pt idx="4132">
                  <c:v>-2.3863769642630301</c:v>
                </c:pt>
                <c:pt idx="4133">
                  <c:v>-2.3867187630103199</c:v>
                </c:pt>
                <c:pt idx="4134">
                  <c:v>-2.3605468878267799</c:v>
                </c:pt>
                <c:pt idx="4135">
                  <c:v>-2.3605468878267799</c:v>
                </c:pt>
                <c:pt idx="4136">
                  <c:v>-2.3605468878267799</c:v>
                </c:pt>
                <c:pt idx="4137">
                  <c:v>-2.1706543061909498</c:v>
                </c:pt>
                <c:pt idx="4138">
                  <c:v>-2.1706543061909498</c:v>
                </c:pt>
                <c:pt idx="4139">
                  <c:v>-2.1706543061909498</c:v>
                </c:pt>
                <c:pt idx="4140">
                  <c:v>-2.58803712535427</c:v>
                </c:pt>
                <c:pt idx="4141">
                  <c:v>-2.58803712535427</c:v>
                </c:pt>
                <c:pt idx="4142">
                  <c:v>-2.58803712535427</c:v>
                </c:pt>
                <c:pt idx="4143">
                  <c:v>-2.58803712535427</c:v>
                </c:pt>
                <c:pt idx="4144">
                  <c:v>-2.5295898591166401</c:v>
                </c:pt>
                <c:pt idx="4145">
                  <c:v>-2.5295898591166401</c:v>
                </c:pt>
                <c:pt idx="4146">
                  <c:v>-2.5295898591166401</c:v>
                </c:pt>
                <c:pt idx="4147">
                  <c:v>-2.4317382983735998</c:v>
                </c:pt>
                <c:pt idx="4148">
                  <c:v>-2.4317382983735998</c:v>
                </c:pt>
                <c:pt idx="4149">
                  <c:v>-2.1211425874516801</c:v>
                </c:pt>
                <c:pt idx="4150">
                  <c:v>-2.1211425874516801</c:v>
                </c:pt>
                <c:pt idx="4151">
                  <c:v>-2.1211425874516801</c:v>
                </c:pt>
                <c:pt idx="4152">
                  <c:v>-2.5345214993349101</c:v>
                </c:pt>
                <c:pt idx="4153">
                  <c:v>-2.2627441529511998</c:v>
                </c:pt>
                <c:pt idx="4154">
                  <c:v>-2.2627441529511998</c:v>
                </c:pt>
                <c:pt idx="4155">
                  <c:v>-2.2627441529511998</c:v>
                </c:pt>
                <c:pt idx="4156">
                  <c:v>-2.2627441529511998</c:v>
                </c:pt>
                <c:pt idx="4157">
                  <c:v>-2.23686524562526</c:v>
                </c:pt>
                <c:pt idx="4158">
                  <c:v>-2.23686524562526</c:v>
                </c:pt>
                <c:pt idx="4159">
                  <c:v>-2.2693359487147902</c:v>
                </c:pt>
                <c:pt idx="4160">
                  <c:v>-2.2693359487147902</c:v>
                </c:pt>
                <c:pt idx="4161">
                  <c:v>-2.2693359487147902</c:v>
                </c:pt>
                <c:pt idx="4162">
                  <c:v>-2.41455079422939</c:v>
                </c:pt>
                <c:pt idx="4163">
                  <c:v>-2.41455079422939</c:v>
                </c:pt>
                <c:pt idx="4164">
                  <c:v>-2.41455079422939</c:v>
                </c:pt>
                <c:pt idx="4165">
                  <c:v>-2.7137695503952202</c:v>
                </c:pt>
                <c:pt idx="4166">
                  <c:v>-2.7137695503952202</c:v>
                </c:pt>
                <c:pt idx="4167">
                  <c:v>-2.1836914165269201</c:v>
                </c:pt>
                <c:pt idx="4168">
                  <c:v>-2.1836914165269201</c:v>
                </c:pt>
                <c:pt idx="4169">
                  <c:v>-2.3144043116917601</c:v>
                </c:pt>
                <c:pt idx="4170">
                  <c:v>-2.3144043116917601</c:v>
                </c:pt>
                <c:pt idx="4171">
                  <c:v>-2.51875001545613</c:v>
                </c:pt>
                <c:pt idx="4172">
                  <c:v>-2.51875001545613</c:v>
                </c:pt>
                <c:pt idx="4173">
                  <c:v>-2.51875001545613</c:v>
                </c:pt>
                <c:pt idx="4174">
                  <c:v>-2.3562011834083001</c:v>
                </c:pt>
                <c:pt idx="4175">
                  <c:v>-2.3562011834083001</c:v>
                </c:pt>
                <c:pt idx="4176">
                  <c:v>-2.3562011834083001</c:v>
                </c:pt>
                <c:pt idx="4177">
                  <c:v>-2.15615235182212</c:v>
                </c:pt>
                <c:pt idx="4178">
                  <c:v>-2.15615235182212</c:v>
                </c:pt>
                <c:pt idx="4179">
                  <c:v>-2.2040527446069902</c:v>
                </c:pt>
                <c:pt idx="4180">
                  <c:v>-2.2040527446069902</c:v>
                </c:pt>
                <c:pt idx="4181">
                  <c:v>-2.2040527446069902</c:v>
                </c:pt>
                <c:pt idx="4182">
                  <c:v>-2.2040527446069902</c:v>
                </c:pt>
                <c:pt idx="4183">
                  <c:v>-2.4141113418654601</c:v>
                </c:pt>
                <c:pt idx="4184">
                  <c:v>-2.4141113418654601</c:v>
                </c:pt>
                <c:pt idx="4185">
                  <c:v>-2.17192384031932</c:v>
                </c:pt>
                <c:pt idx="4186">
                  <c:v>-2.17192384031932</c:v>
                </c:pt>
                <c:pt idx="4187">
                  <c:v>-2.3595703273495001</c:v>
                </c:pt>
                <c:pt idx="4188">
                  <c:v>-2.3595703273495001</c:v>
                </c:pt>
                <c:pt idx="4189">
                  <c:v>-2.3595703273495001</c:v>
                </c:pt>
                <c:pt idx="4190">
                  <c:v>-2.27211914981944</c:v>
                </c:pt>
                <c:pt idx="4191">
                  <c:v>-2.27211914981944</c:v>
                </c:pt>
                <c:pt idx="4192">
                  <c:v>-2.1994628996435401</c:v>
                </c:pt>
                <c:pt idx="4193">
                  <c:v>-2.1994628996435401</c:v>
                </c:pt>
                <c:pt idx="4194">
                  <c:v>-2.2364257917497499</c:v>
                </c:pt>
                <c:pt idx="4195">
                  <c:v>-2.2364257917497499</c:v>
                </c:pt>
                <c:pt idx="4196">
                  <c:v>-2.2364257917497499</c:v>
                </c:pt>
                <c:pt idx="4197">
                  <c:v>-2.27260743370879</c:v>
                </c:pt>
                <c:pt idx="4198">
                  <c:v>-2.27260743370879</c:v>
                </c:pt>
                <c:pt idx="4199">
                  <c:v>-2.27260743370879</c:v>
                </c:pt>
                <c:pt idx="4200">
                  <c:v>-2.27260743370879</c:v>
                </c:pt>
                <c:pt idx="4201">
                  <c:v>-2.4540527476419798</c:v>
                </c:pt>
                <c:pt idx="4202">
                  <c:v>-2.4540527476419798</c:v>
                </c:pt>
                <c:pt idx="4203">
                  <c:v>-2.1823242298723899</c:v>
                </c:pt>
                <c:pt idx="4204">
                  <c:v>-2.1823242298723899</c:v>
                </c:pt>
                <c:pt idx="4205">
                  <c:v>-2.1823242298723899</c:v>
                </c:pt>
                <c:pt idx="4206">
                  <c:v>-2.3371093863424899</c:v>
                </c:pt>
                <c:pt idx="4207">
                  <c:v>-2.3371093863424899</c:v>
                </c:pt>
                <c:pt idx="4208">
                  <c:v>-2.4399414201143301</c:v>
                </c:pt>
                <c:pt idx="4209">
                  <c:v>-2.4399414201143301</c:v>
                </c:pt>
                <c:pt idx="4210">
                  <c:v>-2.48647462371627</c:v>
                </c:pt>
                <c:pt idx="4211">
                  <c:v>-2.48647462371627</c:v>
                </c:pt>
                <c:pt idx="4212">
                  <c:v>-2.48647462371627</c:v>
                </c:pt>
                <c:pt idx="4213">
                  <c:v>-2.4758789203924598</c:v>
                </c:pt>
                <c:pt idx="4214">
                  <c:v>-2.4758789203924598</c:v>
                </c:pt>
                <c:pt idx="4215">
                  <c:v>-2.4758789203924598</c:v>
                </c:pt>
                <c:pt idx="4216">
                  <c:v>-2.4617187647991101</c:v>
                </c:pt>
                <c:pt idx="4217">
                  <c:v>-2.4617187647991101</c:v>
                </c:pt>
                <c:pt idx="4218">
                  <c:v>-2.4617187647991101</c:v>
                </c:pt>
                <c:pt idx="4219">
                  <c:v>-2.1431152445966202</c:v>
                </c:pt>
                <c:pt idx="4220">
                  <c:v>-2.1431152445966202</c:v>
                </c:pt>
                <c:pt idx="4221">
                  <c:v>-2.1431152445966202</c:v>
                </c:pt>
                <c:pt idx="4222">
                  <c:v>-2.4621582191784901</c:v>
                </c:pt>
                <c:pt idx="4223">
                  <c:v>-2.4621582191784901</c:v>
                </c:pt>
                <c:pt idx="4224">
                  <c:v>-2.33173829625775</c:v>
                </c:pt>
                <c:pt idx="4225">
                  <c:v>-2.33173829625775</c:v>
                </c:pt>
                <c:pt idx="4226">
                  <c:v>-2.3717285267475701</c:v>
                </c:pt>
                <c:pt idx="4227">
                  <c:v>-2.3717285267475701</c:v>
                </c:pt>
                <c:pt idx="4228">
                  <c:v>-2.3717285267475701</c:v>
                </c:pt>
                <c:pt idx="4229">
                  <c:v>-1.9781250061842</c:v>
                </c:pt>
                <c:pt idx="4230">
                  <c:v>-1.9781250061842</c:v>
                </c:pt>
                <c:pt idx="4231">
                  <c:v>-2.2029296967011698</c:v>
                </c:pt>
                <c:pt idx="4232">
                  <c:v>-2.2029296967011698</c:v>
                </c:pt>
                <c:pt idx="4233">
                  <c:v>-2.3007812628666202</c:v>
                </c:pt>
                <c:pt idx="4234">
                  <c:v>-2.3007812628666202</c:v>
                </c:pt>
                <c:pt idx="4235">
                  <c:v>-2.3007812628666202</c:v>
                </c:pt>
                <c:pt idx="4236">
                  <c:v>-2.3007812628666202</c:v>
                </c:pt>
                <c:pt idx="4237">
                  <c:v>-2.3623047002256499</c:v>
                </c:pt>
                <c:pt idx="4238">
                  <c:v>-2.3623047002256499</c:v>
                </c:pt>
                <c:pt idx="4239">
                  <c:v>-2.3623047002256499</c:v>
                </c:pt>
                <c:pt idx="4240">
                  <c:v>-2.3927246235716599</c:v>
                </c:pt>
                <c:pt idx="4241">
                  <c:v>-2.3927246235716599</c:v>
                </c:pt>
                <c:pt idx="4242">
                  <c:v>-2.3927246235716599</c:v>
                </c:pt>
                <c:pt idx="4243">
                  <c:v>-2.27172852866715</c:v>
                </c:pt>
                <c:pt idx="4244">
                  <c:v>-2.27172852866715</c:v>
                </c:pt>
                <c:pt idx="4245">
                  <c:v>-2.3739746199716998</c:v>
                </c:pt>
                <c:pt idx="4246">
                  <c:v>-2.3739746199716998</c:v>
                </c:pt>
                <c:pt idx="4247">
                  <c:v>-2.3739746199716998</c:v>
                </c:pt>
                <c:pt idx="4248">
                  <c:v>-2.4573730609308702</c:v>
                </c:pt>
                <c:pt idx="4249">
                  <c:v>-2.4573730609308702</c:v>
                </c:pt>
                <c:pt idx="4250">
                  <c:v>-2.4202148603390001</c:v>
                </c:pt>
                <c:pt idx="4251">
                  <c:v>-2.4202148603390001</c:v>
                </c:pt>
                <c:pt idx="4252">
                  <c:v>-2.4248535307779</c:v>
                </c:pt>
                <c:pt idx="4253">
                  <c:v>-2.4248535307779</c:v>
                </c:pt>
                <c:pt idx="4254">
                  <c:v>-2.4248535307779</c:v>
                </c:pt>
                <c:pt idx="4255">
                  <c:v>-2.0081543038277201</c:v>
                </c:pt>
                <c:pt idx="4256">
                  <c:v>-2.0081543038277201</c:v>
                </c:pt>
                <c:pt idx="4257">
                  <c:v>-2.0081543038277201</c:v>
                </c:pt>
                <c:pt idx="4258">
                  <c:v>-2.1653320399227498</c:v>
                </c:pt>
                <c:pt idx="4259">
                  <c:v>-2.1653320399227498</c:v>
                </c:pt>
                <c:pt idx="4260">
                  <c:v>-2.30361329430706</c:v>
                </c:pt>
                <c:pt idx="4261">
                  <c:v>-2.30361329430706</c:v>
                </c:pt>
                <c:pt idx="4262">
                  <c:v>-2.30361329430706</c:v>
                </c:pt>
                <c:pt idx="4263">
                  <c:v>-2.1586914140416402</c:v>
                </c:pt>
                <c:pt idx="4264">
                  <c:v>-2.1586914140416402</c:v>
                </c:pt>
                <c:pt idx="4265">
                  <c:v>-2.3004882959412498</c:v>
                </c:pt>
                <c:pt idx="4266">
                  <c:v>-2.3004882959412498</c:v>
                </c:pt>
                <c:pt idx="4267">
                  <c:v>-2.3004882959412498</c:v>
                </c:pt>
                <c:pt idx="4268">
                  <c:v>-2.4563964988792502</c:v>
                </c:pt>
                <c:pt idx="4269">
                  <c:v>-2.4563964988792502</c:v>
                </c:pt>
                <c:pt idx="4270">
                  <c:v>-2.4563964988792502</c:v>
                </c:pt>
                <c:pt idx="4271">
                  <c:v>-2.16953126021144</c:v>
                </c:pt>
                <c:pt idx="4272">
                  <c:v>-2.16953126021144</c:v>
                </c:pt>
                <c:pt idx="4273">
                  <c:v>-2.3985351706296498</c:v>
                </c:pt>
                <c:pt idx="4274">
                  <c:v>-2.3985351706296498</c:v>
                </c:pt>
                <c:pt idx="4275">
                  <c:v>-2.3985351706296498</c:v>
                </c:pt>
                <c:pt idx="4276">
                  <c:v>-2.3539550930890898</c:v>
                </c:pt>
                <c:pt idx="4277">
                  <c:v>-2.3539550930890898</c:v>
                </c:pt>
                <c:pt idx="4278">
                  <c:v>-2.3539550930890898</c:v>
                </c:pt>
                <c:pt idx="4279">
                  <c:v>-2.31416016678667</c:v>
                </c:pt>
                <c:pt idx="4280">
                  <c:v>-2.31416016678667</c:v>
                </c:pt>
                <c:pt idx="4281">
                  <c:v>-2.31416016678667</c:v>
                </c:pt>
                <c:pt idx="4282">
                  <c:v>-2.31416016678667</c:v>
                </c:pt>
                <c:pt idx="4283">
                  <c:v>-2.2520507921553801</c:v>
                </c:pt>
                <c:pt idx="4284">
                  <c:v>-2.2520507921553801</c:v>
                </c:pt>
                <c:pt idx="4285">
                  <c:v>-2.2520507921553801</c:v>
                </c:pt>
                <c:pt idx="4286">
                  <c:v>-2.2550293088297599</c:v>
                </c:pt>
                <c:pt idx="4287">
                  <c:v>-2.2550293088297599</c:v>
                </c:pt>
                <c:pt idx="4288">
                  <c:v>-2.38891602605963</c:v>
                </c:pt>
                <c:pt idx="4289">
                  <c:v>-2.38891602605963</c:v>
                </c:pt>
                <c:pt idx="4290">
                  <c:v>-2.4227050938861701</c:v>
                </c:pt>
                <c:pt idx="4291">
                  <c:v>-2.4227050938861701</c:v>
                </c:pt>
                <c:pt idx="4292">
                  <c:v>-2.4227050938861701</c:v>
                </c:pt>
                <c:pt idx="4293">
                  <c:v>-2.1646972751022902</c:v>
                </c:pt>
                <c:pt idx="4294">
                  <c:v>-2.1646972751022902</c:v>
                </c:pt>
                <c:pt idx="4295">
                  <c:v>-2.1646972751022902</c:v>
                </c:pt>
                <c:pt idx="4296">
                  <c:v>-2.4865234539738501</c:v>
                </c:pt>
                <c:pt idx="4297">
                  <c:v>-2.4865234539738501</c:v>
                </c:pt>
                <c:pt idx="4298">
                  <c:v>-2.64125978335505</c:v>
                </c:pt>
                <c:pt idx="4299">
                  <c:v>-2.64125978335505</c:v>
                </c:pt>
                <c:pt idx="4300">
                  <c:v>-2.64125978335505</c:v>
                </c:pt>
                <c:pt idx="4301">
                  <c:v>-2.4263183727653002</c:v>
                </c:pt>
                <c:pt idx="4302">
                  <c:v>-2.4263183727653002</c:v>
                </c:pt>
                <c:pt idx="4303">
                  <c:v>-2.7237304889704301</c:v>
                </c:pt>
                <c:pt idx="4304">
                  <c:v>-2.7237304889704301</c:v>
                </c:pt>
                <c:pt idx="4305">
                  <c:v>-2.38784181001119</c:v>
                </c:pt>
                <c:pt idx="4306">
                  <c:v>-2.38784181001119</c:v>
                </c:pt>
                <c:pt idx="4307">
                  <c:v>-2.38784181001119</c:v>
                </c:pt>
                <c:pt idx="4308">
                  <c:v>-2.3147461060443599</c:v>
                </c:pt>
                <c:pt idx="4309">
                  <c:v>-2.3147461060443599</c:v>
                </c:pt>
                <c:pt idx="4310">
                  <c:v>-2.6503906416019101</c:v>
                </c:pt>
                <c:pt idx="4311">
                  <c:v>-2.6503906416019101</c:v>
                </c:pt>
                <c:pt idx="4312">
                  <c:v>-2.5871582187237401</c:v>
                </c:pt>
                <c:pt idx="4313">
                  <c:v>-2.5871582187237401</c:v>
                </c:pt>
                <c:pt idx="4314">
                  <c:v>-2.5871582187237401</c:v>
                </c:pt>
                <c:pt idx="4315">
                  <c:v>-2.4736816534595998</c:v>
                </c:pt>
                <c:pt idx="4316">
                  <c:v>-2.4736816534595998</c:v>
                </c:pt>
                <c:pt idx="4317">
                  <c:v>-2.4736816534595998</c:v>
                </c:pt>
                <c:pt idx="4318">
                  <c:v>-2.5051269670530001</c:v>
                </c:pt>
                <c:pt idx="4319">
                  <c:v>-2.5051269670530001</c:v>
                </c:pt>
                <c:pt idx="4320">
                  <c:v>-2.3115234478455</c:v>
                </c:pt>
                <c:pt idx="4321">
                  <c:v>-2.3115234478455</c:v>
                </c:pt>
                <c:pt idx="4322">
                  <c:v>-2.3115234478455</c:v>
                </c:pt>
                <c:pt idx="4323">
                  <c:v>-2.2582031362899202</c:v>
                </c:pt>
                <c:pt idx="4324">
                  <c:v>-2.2582031362899202</c:v>
                </c:pt>
                <c:pt idx="4325">
                  <c:v>-2.2582031362899202</c:v>
                </c:pt>
                <c:pt idx="4326">
                  <c:v>-2.3410644654886701</c:v>
                </c:pt>
                <c:pt idx="4327">
                  <c:v>-2.3410644654886701</c:v>
                </c:pt>
                <c:pt idx="4328">
                  <c:v>-2.3410644654886701</c:v>
                </c:pt>
                <c:pt idx="4329">
                  <c:v>-2.6965820469886199</c:v>
                </c:pt>
                <c:pt idx="4330">
                  <c:v>-2.6965820469886199</c:v>
                </c:pt>
                <c:pt idx="4331">
                  <c:v>-2.7110351736710001</c:v>
                </c:pt>
                <c:pt idx="4332">
                  <c:v>-2.7110351736710001</c:v>
                </c:pt>
                <c:pt idx="4333">
                  <c:v>-2.31689454545903</c:v>
                </c:pt>
                <c:pt idx="4334">
                  <c:v>-2.31689454545903</c:v>
                </c:pt>
                <c:pt idx="4335">
                  <c:v>-2.5035156412368398</c:v>
                </c:pt>
                <c:pt idx="4336">
                  <c:v>-2.5035156412368398</c:v>
                </c:pt>
                <c:pt idx="4337">
                  <c:v>-2.37631837540266</c:v>
                </c:pt>
                <c:pt idx="4338">
                  <c:v>-2.37631837540266</c:v>
                </c:pt>
                <c:pt idx="4339">
                  <c:v>-2.37631837540266</c:v>
                </c:pt>
                <c:pt idx="4340">
                  <c:v>-2.37631837540266</c:v>
                </c:pt>
                <c:pt idx="4341">
                  <c:v>-2.25776368394963</c:v>
                </c:pt>
                <c:pt idx="4342">
                  <c:v>-2.25776368394963</c:v>
                </c:pt>
                <c:pt idx="4343">
                  <c:v>-2.6091797005919899</c:v>
                </c:pt>
                <c:pt idx="4344">
                  <c:v>-2.6091797005919899</c:v>
                </c:pt>
                <c:pt idx="4345">
                  <c:v>-2.6091797005919899</c:v>
                </c:pt>
                <c:pt idx="4346">
                  <c:v>-2.3392578254597498</c:v>
                </c:pt>
                <c:pt idx="4347">
                  <c:v>-2.3392578254597498</c:v>
                </c:pt>
                <c:pt idx="4348">
                  <c:v>-2.4334961087879399</c:v>
                </c:pt>
                <c:pt idx="4349">
                  <c:v>-2.4334961087879399</c:v>
                </c:pt>
                <c:pt idx="4350">
                  <c:v>-2.4334961087879399</c:v>
                </c:pt>
                <c:pt idx="4351">
                  <c:v>-2.5017089991315502</c:v>
                </c:pt>
                <c:pt idx="4352">
                  <c:v>-2.5017089991315502</c:v>
                </c:pt>
                <c:pt idx="4353">
                  <c:v>-2.5017089991315502</c:v>
                </c:pt>
                <c:pt idx="4354">
                  <c:v>-2.7000976720528298</c:v>
                </c:pt>
                <c:pt idx="4355">
                  <c:v>-2.7000976720528298</c:v>
                </c:pt>
                <c:pt idx="4356">
                  <c:v>-2.7000976720528298</c:v>
                </c:pt>
                <c:pt idx="4357">
                  <c:v>-2.4575195451552601</c:v>
                </c:pt>
                <c:pt idx="4358">
                  <c:v>-2.4575195451552601</c:v>
                </c:pt>
                <c:pt idx="4359">
                  <c:v>-2.4575195451552601</c:v>
                </c:pt>
                <c:pt idx="4360">
                  <c:v>-2.3104492303664301</c:v>
                </c:pt>
                <c:pt idx="4361">
                  <c:v>-2.3104492303664301</c:v>
                </c:pt>
                <c:pt idx="4362">
                  <c:v>-2.3521972786638798</c:v>
                </c:pt>
                <c:pt idx="4363">
                  <c:v>-2.3521972786638798</c:v>
                </c:pt>
                <c:pt idx="4364">
                  <c:v>-2.3777343868132399</c:v>
                </c:pt>
                <c:pt idx="4365">
                  <c:v>-2.3777343868132399</c:v>
                </c:pt>
                <c:pt idx="4366">
                  <c:v>-2.3777343868132399</c:v>
                </c:pt>
                <c:pt idx="4367">
                  <c:v>-2.5099121241264499</c:v>
                </c:pt>
                <c:pt idx="4368">
                  <c:v>-2.5099121241264499</c:v>
                </c:pt>
                <c:pt idx="4369">
                  <c:v>-2.4871582186124201</c:v>
                </c:pt>
                <c:pt idx="4370">
                  <c:v>-2.4871582186124201</c:v>
                </c:pt>
                <c:pt idx="4371">
                  <c:v>-2.4871582186124201</c:v>
                </c:pt>
                <c:pt idx="4372">
                  <c:v>-2.8637695502429699</c:v>
                </c:pt>
                <c:pt idx="4373">
                  <c:v>-2.8637695502429699</c:v>
                </c:pt>
                <c:pt idx="4374">
                  <c:v>-2.3256836084410599</c:v>
                </c:pt>
                <c:pt idx="4375">
                  <c:v>-2.3256836084410599</c:v>
                </c:pt>
                <c:pt idx="4376">
                  <c:v>-2.3256836084410599</c:v>
                </c:pt>
                <c:pt idx="4377">
                  <c:v>-2.5557129050639502</c:v>
                </c:pt>
                <c:pt idx="4378">
                  <c:v>-2.5557129050639502</c:v>
                </c:pt>
                <c:pt idx="4379">
                  <c:v>-2.5557129050639502</c:v>
                </c:pt>
                <c:pt idx="4380">
                  <c:v>-2.5557129050639502</c:v>
                </c:pt>
                <c:pt idx="4381">
                  <c:v>-2.3675781388355901</c:v>
                </c:pt>
                <c:pt idx="4382">
                  <c:v>-2.3675781388355901</c:v>
                </c:pt>
                <c:pt idx="4383">
                  <c:v>-2.3675781388355901</c:v>
                </c:pt>
                <c:pt idx="4384">
                  <c:v>-2.3803711077453</c:v>
                </c:pt>
                <c:pt idx="4385">
                  <c:v>-2.3803711077453</c:v>
                </c:pt>
                <c:pt idx="4386">
                  <c:v>-2.3803711077453</c:v>
                </c:pt>
                <c:pt idx="4387">
                  <c:v>-2.5916992354159398</c:v>
                </c:pt>
                <c:pt idx="4388">
                  <c:v>-2.5916992354159398</c:v>
                </c:pt>
                <c:pt idx="4389">
                  <c:v>-2.4556640776891001</c:v>
                </c:pt>
                <c:pt idx="4390">
                  <c:v>-2.4556640776891001</c:v>
                </c:pt>
                <c:pt idx="4391">
                  <c:v>-2.4556640776891001</c:v>
                </c:pt>
                <c:pt idx="4392">
                  <c:v>-2.3674316519882201</c:v>
                </c:pt>
                <c:pt idx="4393">
                  <c:v>-2.3674316519882201</c:v>
                </c:pt>
                <c:pt idx="4394">
                  <c:v>-2.3674316519882201</c:v>
                </c:pt>
                <c:pt idx="4395">
                  <c:v>-2.3714355624106198</c:v>
                </c:pt>
                <c:pt idx="4396">
                  <c:v>-2.3714355624106198</c:v>
                </c:pt>
                <c:pt idx="4397">
                  <c:v>-2.3714355624106198</c:v>
                </c:pt>
                <c:pt idx="4398">
                  <c:v>-2.3714355624106198</c:v>
                </c:pt>
                <c:pt idx="4399">
                  <c:v>-2.47739259038371</c:v>
                </c:pt>
                <c:pt idx="4400">
                  <c:v>-2.47739259038371</c:v>
                </c:pt>
                <c:pt idx="4401">
                  <c:v>-2.2415527452603698</c:v>
                </c:pt>
                <c:pt idx="4402">
                  <c:v>-2.2415527452603698</c:v>
                </c:pt>
                <c:pt idx="4403">
                  <c:v>-2.30581055897891</c:v>
                </c:pt>
                <c:pt idx="4404">
                  <c:v>-2.30581055897891</c:v>
                </c:pt>
                <c:pt idx="4405">
                  <c:v>-2.30581055897891</c:v>
                </c:pt>
                <c:pt idx="4406">
                  <c:v>-2.6846679870568502</c:v>
                </c:pt>
                <c:pt idx="4407">
                  <c:v>-2.6846679870568502</c:v>
                </c:pt>
                <c:pt idx="4408">
                  <c:v>-2.436425794991</c:v>
                </c:pt>
                <c:pt idx="4409">
                  <c:v>-2.436425794991</c:v>
                </c:pt>
                <c:pt idx="4410">
                  <c:v>-2.436425794991</c:v>
                </c:pt>
                <c:pt idx="4411">
                  <c:v>-2.4454101723067598</c:v>
                </c:pt>
                <c:pt idx="4412">
                  <c:v>-2.4454101723067598</c:v>
                </c:pt>
                <c:pt idx="4413">
                  <c:v>-2.4454101723067598</c:v>
                </c:pt>
                <c:pt idx="4414">
                  <c:v>-2.2644043107238701</c:v>
                </c:pt>
                <c:pt idx="4415">
                  <c:v>-2.2644043107238701</c:v>
                </c:pt>
                <c:pt idx="4416">
                  <c:v>-2.2644043107238701</c:v>
                </c:pt>
                <c:pt idx="4417">
                  <c:v>-2.3727539205265198</c:v>
                </c:pt>
                <c:pt idx="4418">
                  <c:v>-2.3727539205265198</c:v>
                </c:pt>
                <c:pt idx="4419">
                  <c:v>-2.3727539205265198</c:v>
                </c:pt>
                <c:pt idx="4420">
                  <c:v>-2.3727539205265198</c:v>
                </c:pt>
                <c:pt idx="4421">
                  <c:v>-2.34589844880702</c:v>
                </c:pt>
                <c:pt idx="4422">
                  <c:v>-2.34589844880702</c:v>
                </c:pt>
                <c:pt idx="4423">
                  <c:v>-2.3417480588359401</c:v>
                </c:pt>
                <c:pt idx="4424">
                  <c:v>-2.3417480588359401</c:v>
                </c:pt>
                <c:pt idx="4425">
                  <c:v>-2.3417480588359401</c:v>
                </c:pt>
                <c:pt idx="4426">
                  <c:v>-2.4356445447256099</c:v>
                </c:pt>
                <c:pt idx="4427">
                  <c:v>-2.4356445447256099</c:v>
                </c:pt>
                <c:pt idx="4428">
                  <c:v>-2.60175782907845</c:v>
                </c:pt>
                <c:pt idx="4429">
                  <c:v>-2.60175782907845</c:v>
                </c:pt>
                <c:pt idx="4430">
                  <c:v>-2.4146972808857701</c:v>
                </c:pt>
                <c:pt idx="4431">
                  <c:v>-2.4146972808857701</c:v>
                </c:pt>
                <c:pt idx="4432">
                  <c:v>-2.4146972808857701</c:v>
                </c:pt>
                <c:pt idx="4433">
                  <c:v>-2.3916504033259098</c:v>
                </c:pt>
                <c:pt idx="4434">
                  <c:v>-2.3916504033259098</c:v>
                </c:pt>
                <c:pt idx="4435">
                  <c:v>-2.3916504033259098</c:v>
                </c:pt>
                <c:pt idx="4436">
                  <c:v>-2.3916504033259098</c:v>
                </c:pt>
                <c:pt idx="4437">
                  <c:v>-2.4901855590505799</c:v>
                </c:pt>
                <c:pt idx="4438">
                  <c:v>-2.4901855590505799</c:v>
                </c:pt>
                <c:pt idx="4439">
                  <c:v>-2.4901855590505799</c:v>
                </c:pt>
                <c:pt idx="4440">
                  <c:v>-2.5535156396126601</c:v>
                </c:pt>
                <c:pt idx="4441">
                  <c:v>-2.5535156396126601</c:v>
                </c:pt>
                <c:pt idx="4442">
                  <c:v>-2.4310058741330001</c:v>
                </c:pt>
                <c:pt idx="4443">
                  <c:v>-2.4310058741330001</c:v>
                </c:pt>
                <c:pt idx="4444">
                  <c:v>-2.4310058741330001</c:v>
                </c:pt>
                <c:pt idx="4445">
                  <c:v>-2.4618652498884299</c:v>
                </c:pt>
                <c:pt idx="4446">
                  <c:v>-2.4618652498884299</c:v>
                </c:pt>
                <c:pt idx="4447">
                  <c:v>-2.4618652498884299</c:v>
                </c:pt>
                <c:pt idx="4448">
                  <c:v>-2.49179689013453</c:v>
                </c:pt>
                <c:pt idx="4449">
                  <c:v>-2.49179689013453</c:v>
                </c:pt>
                <c:pt idx="4450">
                  <c:v>-2.4503906390727899</c:v>
                </c:pt>
                <c:pt idx="4451">
                  <c:v>-2.4503906390727899</c:v>
                </c:pt>
                <c:pt idx="4452">
                  <c:v>-2.39853517208575</c:v>
                </c:pt>
                <c:pt idx="4453">
                  <c:v>-2.39853517208575</c:v>
                </c:pt>
                <c:pt idx="4454">
                  <c:v>-2.39853517208575</c:v>
                </c:pt>
                <c:pt idx="4455">
                  <c:v>-2.5962402528111799</c:v>
                </c:pt>
                <c:pt idx="4456">
                  <c:v>-2.5962402528111799</c:v>
                </c:pt>
                <c:pt idx="4457">
                  <c:v>-2.5962402528111799</c:v>
                </c:pt>
                <c:pt idx="4458">
                  <c:v>-2.6546386879599502</c:v>
                </c:pt>
                <c:pt idx="4459">
                  <c:v>-2.6546386879599502</c:v>
                </c:pt>
                <c:pt idx="4460">
                  <c:v>-2.5877929830576201</c:v>
                </c:pt>
                <c:pt idx="4461">
                  <c:v>-2.5877929830576201</c:v>
                </c:pt>
                <c:pt idx="4462">
                  <c:v>-2.5114257967252298</c:v>
                </c:pt>
                <c:pt idx="4463">
                  <c:v>-2.5114257967252298</c:v>
                </c:pt>
                <c:pt idx="4464">
                  <c:v>-2.5114257967252298</c:v>
                </c:pt>
                <c:pt idx="4465">
                  <c:v>-2.1047363367460998</c:v>
                </c:pt>
                <c:pt idx="4466">
                  <c:v>-2.1047363367460998</c:v>
                </c:pt>
                <c:pt idx="4467">
                  <c:v>-2.5852539211191399</c:v>
                </c:pt>
                <c:pt idx="4468">
                  <c:v>-2.5852539211191399</c:v>
                </c:pt>
                <c:pt idx="4469">
                  <c:v>-2.5852539211191399</c:v>
                </c:pt>
                <c:pt idx="4470">
                  <c:v>-2.5035644663093901</c:v>
                </c:pt>
                <c:pt idx="4471">
                  <c:v>-2.5035644663093901</c:v>
                </c:pt>
                <c:pt idx="4472">
                  <c:v>-2.5717285290384</c:v>
                </c:pt>
                <c:pt idx="4473">
                  <c:v>-2.5717285290384</c:v>
                </c:pt>
                <c:pt idx="4474">
                  <c:v>-2.5717285290384</c:v>
                </c:pt>
                <c:pt idx="4475">
                  <c:v>-2.40522462194803</c:v>
                </c:pt>
                <c:pt idx="4476">
                  <c:v>-2.40522462194803</c:v>
                </c:pt>
                <c:pt idx="4477">
                  <c:v>-2.40522462194803</c:v>
                </c:pt>
                <c:pt idx="4478">
                  <c:v>-2.4544922037057399</c:v>
                </c:pt>
                <c:pt idx="4479">
                  <c:v>-2.4544922037057399</c:v>
                </c:pt>
                <c:pt idx="4480">
                  <c:v>-2.4544922037057399</c:v>
                </c:pt>
                <c:pt idx="4481">
                  <c:v>-2.4634765735982</c:v>
                </c:pt>
                <c:pt idx="4482">
                  <c:v>-2.4634765735982</c:v>
                </c:pt>
                <c:pt idx="4483">
                  <c:v>-2.3607910287637401</c:v>
                </c:pt>
                <c:pt idx="4484">
                  <c:v>-2.3607910287637401</c:v>
                </c:pt>
                <c:pt idx="4485">
                  <c:v>-2.3607910287637401</c:v>
                </c:pt>
                <c:pt idx="4486">
                  <c:v>-2.5036621243480099</c:v>
                </c:pt>
                <c:pt idx="4487">
                  <c:v>-2.5036621243480099</c:v>
                </c:pt>
                <c:pt idx="4488">
                  <c:v>-2.45244142125284</c:v>
                </c:pt>
                <c:pt idx="4489">
                  <c:v>-2.45244142125284</c:v>
                </c:pt>
                <c:pt idx="4490">
                  <c:v>-2.45244142125284</c:v>
                </c:pt>
                <c:pt idx="4491">
                  <c:v>-2.45244142125284</c:v>
                </c:pt>
                <c:pt idx="4492">
                  <c:v>-2.45244142125284</c:v>
                </c:pt>
                <c:pt idx="4493">
                  <c:v>-2.45244142125284</c:v>
                </c:pt>
                <c:pt idx="4494">
                  <c:v>-2.4624511830670599</c:v>
                </c:pt>
                <c:pt idx="4495">
                  <c:v>-2.4624511830670599</c:v>
                </c:pt>
                <c:pt idx="4496">
                  <c:v>-2.4624511830670599</c:v>
                </c:pt>
                <c:pt idx="4497">
                  <c:v>-2.3072265727359902</c:v>
                </c:pt>
                <c:pt idx="4498">
                  <c:v>-2.3072265727359902</c:v>
                </c:pt>
                <c:pt idx="4499">
                  <c:v>-2.3989257934144899</c:v>
                </c:pt>
                <c:pt idx="4500">
                  <c:v>-2.3989257934144899</c:v>
                </c:pt>
                <c:pt idx="4501">
                  <c:v>-2.3989257934144899</c:v>
                </c:pt>
                <c:pt idx="4502">
                  <c:v>-2.42626954278512</c:v>
                </c:pt>
                <c:pt idx="4503">
                  <c:v>-2.42626954278512</c:v>
                </c:pt>
                <c:pt idx="4504">
                  <c:v>-2.4027832154597402</c:v>
                </c:pt>
                <c:pt idx="4505">
                  <c:v>-2.4027832154597402</c:v>
                </c:pt>
                <c:pt idx="4506">
                  <c:v>-2.3477050899946299</c:v>
                </c:pt>
                <c:pt idx="4507">
                  <c:v>-2.3477050899946299</c:v>
                </c:pt>
                <c:pt idx="4508">
                  <c:v>-2.3477050899946299</c:v>
                </c:pt>
                <c:pt idx="4509">
                  <c:v>-2.4833496258488501</c:v>
                </c:pt>
                <c:pt idx="4510">
                  <c:v>-2.4833496258488501</c:v>
                </c:pt>
                <c:pt idx="4511">
                  <c:v>-2.4479980595387998</c:v>
                </c:pt>
                <c:pt idx="4512">
                  <c:v>-2.4479980595387998</c:v>
                </c:pt>
                <c:pt idx="4513">
                  <c:v>-2.4479980595387998</c:v>
                </c:pt>
                <c:pt idx="4514">
                  <c:v>-2.83393556561168</c:v>
                </c:pt>
                <c:pt idx="4515">
                  <c:v>-2.83393556561168</c:v>
                </c:pt>
                <c:pt idx="4516">
                  <c:v>-2.83393556561168</c:v>
                </c:pt>
                <c:pt idx="4517">
                  <c:v>-2.88359377275901</c:v>
                </c:pt>
                <c:pt idx="4518">
                  <c:v>-2.88359377275901</c:v>
                </c:pt>
                <c:pt idx="4519">
                  <c:v>-2.4486328252442</c:v>
                </c:pt>
                <c:pt idx="4520">
                  <c:v>-2.4486328252442</c:v>
                </c:pt>
                <c:pt idx="4521">
                  <c:v>-2.4486328252442</c:v>
                </c:pt>
                <c:pt idx="4522">
                  <c:v>-2.8847656447524002</c:v>
                </c:pt>
                <c:pt idx="4523">
                  <c:v>-2.8847656447524002</c:v>
                </c:pt>
                <c:pt idx="4524">
                  <c:v>-2.8847656447524002</c:v>
                </c:pt>
                <c:pt idx="4525">
                  <c:v>-2.4914062656198399</c:v>
                </c:pt>
                <c:pt idx="4526">
                  <c:v>-2.4914062656198399</c:v>
                </c:pt>
                <c:pt idx="4527">
                  <c:v>-2.42783204331226</c:v>
                </c:pt>
                <c:pt idx="4528">
                  <c:v>-2.42783204331226</c:v>
                </c:pt>
                <c:pt idx="4529">
                  <c:v>-2.2340332149906299</c:v>
                </c:pt>
                <c:pt idx="4530">
                  <c:v>-2.2340332149906299</c:v>
                </c:pt>
                <c:pt idx="4531">
                  <c:v>-2.2340332149906299</c:v>
                </c:pt>
                <c:pt idx="4532">
                  <c:v>-2.3863281374879</c:v>
                </c:pt>
                <c:pt idx="4533">
                  <c:v>-2.3863281374879</c:v>
                </c:pt>
                <c:pt idx="4534">
                  <c:v>-2.3863281374879</c:v>
                </c:pt>
                <c:pt idx="4535">
                  <c:v>-2.3569824325504598</c:v>
                </c:pt>
                <c:pt idx="4536">
                  <c:v>-2.3569824325504598</c:v>
                </c:pt>
                <c:pt idx="4537">
                  <c:v>-2.3569824325504598</c:v>
                </c:pt>
                <c:pt idx="4538">
                  <c:v>-2.5532714981063598</c:v>
                </c:pt>
                <c:pt idx="4539">
                  <c:v>-2.5532714981063598</c:v>
                </c:pt>
                <c:pt idx="4540">
                  <c:v>-2.2756347735976301</c:v>
                </c:pt>
                <c:pt idx="4541">
                  <c:v>-2.2756347735976301</c:v>
                </c:pt>
                <c:pt idx="4542">
                  <c:v>-2.2756347735976301</c:v>
                </c:pt>
                <c:pt idx="4543">
                  <c:v>-2.29663087118933</c:v>
                </c:pt>
                <c:pt idx="4544">
                  <c:v>-2.29663087118933</c:v>
                </c:pt>
                <c:pt idx="4545">
                  <c:v>-2.29663087118933</c:v>
                </c:pt>
                <c:pt idx="4546">
                  <c:v>-2.622607434786</c:v>
                </c:pt>
                <c:pt idx="4547">
                  <c:v>-2.622607434786</c:v>
                </c:pt>
                <c:pt idx="4548">
                  <c:v>-2.5100097796430401</c:v>
                </c:pt>
                <c:pt idx="4549">
                  <c:v>-2.5100097796430401</c:v>
                </c:pt>
                <c:pt idx="4550">
                  <c:v>-2.5100097796430401</c:v>
                </c:pt>
                <c:pt idx="4551">
                  <c:v>-2.6330566548040202</c:v>
                </c:pt>
                <c:pt idx="4552">
                  <c:v>-2.6330566548040202</c:v>
                </c:pt>
                <c:pt idx="4553">
                  <c:v>-2.6330566548040202</c:v>
                </c:pt>
                <c:pt idx="4554">
                  <c:v>-2.7308105630045199</c:v>
                </c:pt>
                <c:pt idx="4555">
                  <c:v>-2.7308105630045199</c:v>
                </c:pt>
                <c:pt idx="4556">
                  <c:v>-2.7308105630045199</c:v>
                </c:pt>
                <c:pt idx="4557">
                  <c:v>-2.6133789239038299</c:v>
                </c:pt>
                <c:pt idx="4558">
                  <c:v>-2.6133789239038299</c:v>
                </c:pt>
                <c:pt idx="4559">
                  <c:v>-2.6228515767906999</c:v>
                </c:pt>
                <c:pt idx="4560">
                  <c:v>-2.6228515767906999</c:v>
                </c:pt>
                <c:pt idx="4561">
                  <c:v>-2.6228515767906999</c:v>
                </c:pt>
                <c:pt idx="4562">
                  <c:v>-2.39306641818257</c:v>
                </c:pt>
                <c:pt idx="4563">
                  <c:v>-2.39306641818257</c:v>
                </c:pt>
                <c:pt idx="4564">
                  <c:v>-2.7037109519196698</c:v>
                </c:pt>
                <c:pt idx="4565">
                  <c:v>-2.7037109519196698</c:v>
                </c:pt>
                <c:pt idx="4566">
                  <c:v>-2.7037109519196698</c:v>
                </c:pt>
                <c:pt idx="4567">
                  <c:v>-2.4919922015951599</c:v>
                </c:pt>
                <c:pt idx="4568">
                  <c:v>-2.4919922015951599</c:v>
                </c:pt>
                <c:pt idx="4569">
                  <c:v>-2.4919922015951599</c:v>
                </c:pt>
                <c:pt idx="4570">
                  <c:v>-2.3098632938826902</c:v>
                </c:pt>
                <c:pt idx="4571">
                  <c:v>-2.3098632938826902</c:v>
                </c:pt>
                <c:pt idx="4572">
                  <c:v>-2.3846679818343501</c:v>
                </c:pt>
                <c:pt idx="4573">
                  <c:v>-2.3846679818343501</c:v>
                </c:pt>
                <c:pt idx="4574">
                  <c:v>-2.3846679818343501</c:v>
                </c:pt>
                <c:pt idx="4575">
                  <c:v>-2.3846679818343501</c:v>
                </c:pt>
                <c:pt idx="4576">
                  <c:v>-2.3511718873842198</c:v>
                </c:pt>
                <c:pt idx="4577">
                  <c:v>-2.3511718873842198</c:v>
                </c:pt>
                <c:pt idx="4578">
                  <c:v>-2.3511718873842198</c:v>
                </c:pt>
                <c:pt idx="4579">
                  <c:v>-2.2459472747677802</c:v>
                </c:pt>
                <c:pt idx="4580">
                  <c:v>-2.2459472747677802</c:v>
                </c:pt>
                <c:pt idx="4581">
                  <c:v>-2.4289550879438999</c:v>
                </c:pt>
                <c:pt idx="4582">
                  <c:v>-2.4289550879438999</c:v>
                </c:pt>
                <c:pt idx="4583">
                  <c:v>-2.5809570450319299</c:v>
                </c:pt>
                <c:pt idx="4584">
                  <c:v>-2.5809570450319299</c:v>
                </c:pt>
                <c:pt idx="4585">
                  <c:v>-2.5333984511980798</c:v>
                </c:pt>
                <c:pt idx="4586">
                  <c:v>-2.5333984511980798</c:v>
                </c:pt>
                <c:pt idx="4587">
                  <c:v>-2.4337402484561599</c:v>
                </c:pt>
                <c:pt idx="4588">
                  <c:v>-2.4337402484561599</c:v>
                </c:pt>
                <c:pt idx="4589">
                  <c:v>-2.4337402484561599</c:v>
                </c:pt>
                <c:pt idx="4590">
                  <c:v>-2.6499511874080701</c:v>
                </c:pt>
                <c:pt idx="4591">
                  <c:v>-2.6499511874080701</c:v>
                </c:pt>
                <c:pt idx="4592">
                  <c:v>-2.6499511874080701</c:v>
                </c:pt>
                <c:pt idx="4593">
                  <c:v>-2.6499511874080701</c:v>
                </c:pt>
                <c:pt idx="4594">
                  <c:v>-2.3472168089383501</c:v>
                </c:pt>
                <c:pt idx="4595">
                  <c:v>-2.3472168089383501</c:v>
                </c:pt>
                <c:pt idx="4596">
                  <c:v>-2.3472168089383501</c:v>
                </c:pt>
                <c:pt idx="4597">
                  <c:v>-2.3110351683053501</c:v>
                </c:pt>
                <c:pt idx="4598">
                  <c:v>-2.3110351683053501</c:v>
                </c:pt>
                <c:pt idx="4599">
                  <c:v>-2.3419433704448198</c:v>
                </c:pt>
                <c:pt idx="4600">
                  <c:v>-2.3419433704448198</c:v>
                </c:pt>
                <c:pt idx="4601">
                  <c:v>-2.3419433704448198</c:v>
                </c:pt>
                <c:pt idx="4602">
                  <c:v>-2.7322265800276</c:v>
                </c:pt>
                <c:pt idx="4603">
                  <c:v>-2.5296386885383901</c:v>
                </c:pt>
                <c:pt idx="4604">
                  <c:v>-2.5296386885383901</c:v>
                </c:pt>
                <c:pt idx="4605">
                  <c:v>-2.5296386885383901</c:v>
                </c:pt>
                <c:pt idx="4606">
                  <c:v>-2.40444337300596</c:v>
                </c:pt>
                <c:pt idx="4607">
                  <c:v>-2.40444337300596</c:v>
                </c:pt>
                <c:pt idx="4608">
                  <c:v>-2.40444337300596</c:v>
                </c:pt>
                <c:pt idx="4609">
                  <c:v>-2.2803711023261699</c:v>
                </c:pt>
                <c:pt idx="4610">
                  <c:v>-2.2803711023261699</c:v>
                </c:pt>
                <c:pt idx="4611">
                  <c:v>-2.2803711023261699</c:v>
                </c:pt>
                <c:pt idx="4612">
                  <c:v>-2.2803711023261699</c:v>
                </c:pt>
                <c:pt idx="4613">
                  <c:v>-2.44082032513779</c:v>
                </c:pt>
                <c:pt idx="4614">
                  <c:v>-2.44082032513779</c:v>
                </c:pt>
                <c:pt idx="4615">
                  <c:v>-2.44082032513779</c:v>
                </c:pt>
                <c:pt idx="4616">
                  <c:v>-2.6398437651732798</c:v>
                </c:pt>
                <c:pt idx="4617">
                  <c:v>-2.6398437651732798</c:v>
                </c:pt>
                <c:pt idx="4618">
                  <c:v>-2.3498535263306599</c:v>
                </c:pt>
                <c:pt idx="4619">
                  <c:v>-2.3498535263306599</c:v>
                </c:pt>
                <c:pt idx="4620">
                  <c:v>-2.4475586079015499</c:v>
                </c:pt>
                <c:pt idx="4621">
                  <c:v>-2.4475586079015499</c:v>
                </c:pt>
                <c:pt idx="4622">
                  <c:v>-2.6479004106522499</c:v>
                </c:pt>
                <c:pt idx="4623">
                  <c:v>-2.6479004106522499</c:v>
                </c:pt>
                <c:pt idx="4624">
                  <c:v>-2.6479004106522499</c:v>
                </c:pt>
                <c:pt idx="4625">
                  <c:v>-2.87626954852567</c:v>
                </c:pt>
                <c:pt idx="4626">
                  <c:v>-2.87626954852567</c:v>
                </c:pt>
                <c:pt idx="4627">
                  <c:v>-2.87626954852567</c:v>
                </c:pt>
                <c:pt idx="4628">
                  <c:v>-2.5197754048767802</c:v>
                </c:pt>
                <c:pt idx="4629">
                  <c:v>-2.5197754048767802</c:v>
                </c:pt>
                <c:pt idx="4630">
                  <c:v>-2.5197754048767802</c:v>
                </c:pt>
                <c:pt idx="4631">
                  <c:v>-2.4480957196492401</c:v>
                </c:pt>
                <c:pt idx="4632">
                  <c:v>-2.4480957196492401</c:v>
                </c:pt>
                <c:pt idx="4633">
                  <c:v>-2.7924804853346301</c:v>
                </c:pt>
                <c:pt idx="4634">
                  <c:v>-2.7924804853346301</c:v>
                </c:pt>
                <c:pt idx="4635">
                  <c:v>-2.5611328275854199</c:v>
                </c:pt>
                <c:pt idx="4636">
                  <c:v>-2.5611328275854199</c:v>
                </c:pt>
                <c:pt idx="4637">
                  <c:v>-2.5611328275854199</c:v>
                </c:pt>
                <c:pt idx="4638">
                  <c:v>-2.6662109552334998</c:v>
                </c:pt>
                <c:pt idx="4639">
                  <c:v>-2.6662109552334998</c:v>
                </c:pt>
                <c:pt idx="4640">
                  <c:v>-2.3597656396814202</c:v>
                </c:pt>
                <c:pt idx="4641">
                  <c:v>-2.3597656396814202</c:v>
                </c:pt>
                <c:pt idx="4642">
                  <c:v>-2.4092285294855098</c:v>
                </c:pt>
                <c:pt idx="4643">
                  <c:v>-2.4092285294855098</c:v>
                </c:pt>
                <c:pt idx="4644">
                  <c:v>-2.4092285294855098</c:v>
                </c:pt>
                <c:pt idx="4645">
                  <c:v>-2.4442871216870099</c:v>
                </c:pt>
                <c:pt idx="4646">
                  <c:v>-2.4442871216870099</c:v>
                </c:pt>
                <c:pt idx="4647">
                  <c:v>-2.3668457155845299</c:v>
                </c:pt>
                <c:pt idx="4648">
                  <c:v>-2.3668457155845299</c:v>
                </c:pt>
                <c:pt idx="4649">
                  <c:v>-2.3668457155845299</c:v>
                </c:pt>
                <c:pt idx="4650">
                  <c:v>-2.3668457155845299</c:v>
                </c:pt>
                <c:pt idx="4651">
                  <c:v>-2.5398437647563599</c:v>
                </c:pt>
                <c:pt idx="4652">
                  <c:v>-2.5398437647563599</c:v>
                </c:pt>
                <c:pt idx="4653">
                  <c:v>-2.5398437647563599</c:v>
                </c:pt>
                <c:pt idx="4654">
                  <c:v>-2.4405273584579801</c:v>
                </c:pt>
                <c:pt idx="4655">
                  <c:v>-2.4405273584579801</c:v>
                </c:pt>
                <c:pt idx="4656">
                  <c:v>-2.4300293122359999</c:v>
                </c:pt>
                <c:pt idx="4657">
                  <c:v>-2.4300293122359999</c:v>
                </c:pt>
                <c:pt idx="4658">
                  <c:v>-2.3673339947108598</c:v>
                </c:pt>
                <c:pt idx="4659">
                  <c:v>-2.3673339947108598</c:v>
                </c:pt>
                <c:pt idx="4660">
                  <c:v>-2.3588379044522298</c:v>
                </c:pt>
                <c:pt idx="4661">
                  <c:v>-2.3588379044522298</c:v>
                </c:pt>
                <c:pt idx="4662">
                  <c:v>-2.3588379044522298</c:v>
                </c:pt>
                <c:pt idx="4663">
                  <c:v>-2.3028808726139598</c:v>
                </c:pt>
                <c:pt idx="4664">
                  <c:v>-2.3028808726139598</c:v>
                </c:pt>
                <c:pt idx="4665">
                  <c:v>-2.3028808726139598</c:v>
                </c:pt>
                <c:pt idx="4666">
                  <c:v>-2.3978515747985498</c:v>
                </c:pt>
                <c:pt idx="4667">
                  <c:v>-2.3978515747985498</c:v>
                </c:pt>
                <c:pt idx="4668">
                  <c:v>-2.3978515747985498</c:v>
                </c:pt>
                <c:pt idx="4669">
                  <c:v>-2.3978515747985498</c:v>
                </c:pt>
                <c:pt idx="4670">
                  <c:v>-2.32084962124918</c:v>
                </c:pt>
                <c:pt idx="4671">
                  <c:v>-2.32084962124918</c:v>
                </c:pt>
                <c:pt idx="4672">
                  <c:v>-2.4281250123212801</c:v>
                </c:pt>
                <c:pt idx="4673">
                  <c:v>-2.4281250123212801</c:v>
                </c:pt>
                <c:pt idx="4674">
                  <c:v>-2.4281250123212801</c:v>
                </c:pt>
                <c:pt idx="4675">
                  <c:v>-2.8172851754070498</c:v>
                </c:pt>
                <c:pt idx="4676">
                  <c:v>-2.8172851754070498</c:v>
                </c:pt>
                <c:pt idx="4677">
                  <c:v>-2.5113281401545402</c:v>
                </c:pt>
                <c:pt idx="4678">
                  <c:v>-2.5113281401545402</c:v>
                </c:pt>
                <c:pt idx="4679">
                  <c:v>-2.4761230613476002</c:v>
                </c:pt>
                <c:pt idx="4680">
                  <c:v>-2.4761230613476002</c:v>
                </c:pt>
                <c:pt idx="4681">
                  <c:v>-2.4761230613476002</c:v>
                </c:pt>
                <c:pt idx="4682">
                  <c:v>-2.28676758828896</c:v>
                </c:pt>
                <c:pt idx="4683">
                  <c:v>-2.28676758828896</c:v>
                </c:pt>
                <c:pt idx="4684">
                  <c:v>-2.28676758828896</c:v>
                </c:pt>
                <c:pt idx="4685">
                  <c:v>-2.5697265744302</c:v>
                </c:pt>
                <c:pt idx="4686">
                  <c:v>-2.5697265744302</c:v>
                </c:pt>
                <c:pt idx="4687">
                  <c:v>-2.5697265744302</c:v>
                </c:pt>
                <c:pt idx="4688">
                  <c:v>-2.5697265744302</c:v>
                </c:pt>
                <c:pt idx="4689">
                  <c:v>-2.5623047018507301</c:v>
                </c:pt>
                <c:pt idx="4690">
                  <c:v>-2.5623047018507301</c:v>
                </c:pt>
                <c:pt idx="4691">
                  <c:v>-2.5623047018507301</c:v>
                </c:pt>
                <c:pt idx="4692">
                  <c:v>-2.66533204574807</c:v>
                </c:pt>
                <c:pt idx="4693">
                  <c:v>-2.66533204574807</c:v>
                </c:pt>
                <c:pt idx="4694">
                  <c:v>-2.56533204599054</c:v>
                </c:pt>
                <c:pt idx="4695">
                  <c:v>-2.56533204599054</c:v>
                </c:pt>
                <c:pt idx="4696">
                  <c:v>-2.56533204599054</c:v>
                </c:pt>
                <c:pt idx="4697">
                  <c:v>-2.3927246221883198</c:v>
                </c:pt>
                <c:pt idx="4698">
                  <c:v>-2.3927246221883198</c:v>
                </c:pt>
                <c:pt idx="4699">
                  <c:v>-2.6820800911509601</c:v>
                </c:pt>
                <c:pt idx="4700">
                  <c:v>-2.6820800911509601</c:v>
                </c:pt>
                <c:pt idx="4701">
                  <c:v>-2.6820800911509601</c:v>
                </c:pt>
                <c:pt idx="4702">
                  <c:v>-2.6018554863758201</c:v>
                </c:pt>
                <c:pt idx="4703">
                  <c:v>-2.6018554863758201</c:v>
                </c:pt>
                <c:pt idx="4704">
                  <c:v>-2.6018554863758201</c:v>
                </c:pt>
                <c:pt idx="4705">
                  <c:v>-2.39208985704499</c:v>
                </c:pt>
                <c:pt idx="4706">
                  <c:v>-2.39208985704499</c:v>
                </c:pt>
                <c:pt idx="4707">
                  <c:v>-2.67690430912443</c:v>
                </c:pt>
                <c:pt idx="4708">
                  <c:v>-2.67690430912443</c:v>
                </c:pt>
                <c:pt idx="4709">
                  <c:v>-2.67690430912443</c:v>
                </c:pt>
                <c:pt idx="4710">
                  <c:v>-2.39174805863694</c:v>
                </c:pt>
                <c:pt idx="4711">
                  <c:v>-2.39174805863694</c:v>
                </c:pt>
                <c:pt idx="4712">
                  <c:v>-2.4470214967295698</c:v>
                </c:pt>
                <c:pt idx="4713">
                  <c:v>-2.4470214967295698</c:v>
                </c:pt>
                <c:pt idx="4714">
                  <c:v>-2.7359863428246101</c:v>
                </c:pt>
                <c:pt idx="4715">
                  <c:v>-2.7359863428246101</c:v>
                </c:pt>
                <c:pt idx="4716">
                  <c:v>-2.7359863428246101</c:v>
                </c:pt>
                <c:pt idx="4717">
                  <c:v>-2.5020996253660899</c:v>
                </c:pt>
                <c:pt idx="4718">
                  <c:v>-2.5020996253660899</c:v>
                </c:pt>
                <c:pt idx="4719">
                  <c:v>-2.5020996253660899</c:v>
                </c:pt>
                <c:pt idx="4720">
                  <c:v>-2.55590821771511</c:v>
                </c:pt>
                <c:pt idx="4721">
                  <c:v>-2.55590821771511</c:v>
                </c:pt>
                <c:pt idx="4722">
                  <c:v>-2.4371093890931599</c:v>
                </c:pt>
                <c:pt idx="4723">
                  <c:v>-2.4371093890931599</c:v>
                </c:pt>
                <c:pt idx="4724">
                  <c:v>-2.4371093890931599</c:v>
                </c:pt>
                <c:pt idx="4725">
                  <c:v>-2.4371093890931599</c:v>
                </c:pt>
                <c:pt idx="4726">
                  <c:v>-2.20229493173701</c:v>
                </c:pt>
                <c:pt idx="4727">
                  <c:v>-2.20229493173701</c:v>
                </c:pt>
                <c:pt idx="4728">
                  <c:v>-2.32646485649183</c:v>
                </c:pt>
                <c:pt idx="4729">
                  <c:v>-2.32646485649183</c:v>
                </c:pt>
                <c:pt idx="4730">
                  <c:v>-2.32646485649183</c:v>
                </c:pt>
                <c:pt idx="4731">
                  <c:v>-2.32646485649183</c:v>
                </c:pt>
                <c:pt idx="4732">
                  <c:v>-2.5591797020706499</c:v>
                </c:pt>
                <c:pt idx="4733">
                  <c:v>-2.5591797020706499</c:v>
                </c:pt>
                <c:pt idx="4734">
                  <c:v>-2.7065918135103799</c:v>
                </c:pt>
                <c:pt idx="4735">
                  <c:v>-2.7065918135103799</c:v>
                </c:pt>
                <c:pt idx="4736">
                  <c:v>-2.5173339989069001</c:v>
                </c:pt>
                <c:pt idx="4737">
                  <c:v>-2.5173339989069001</c:v>
                </c:pt>
                <c:pt idx="4738">
                  <c:v>-2.5173339989069001</c:v>
                </c:pt>
                <c:pt idx="4739">
                  <c:v>-2.5737304850654201</c:v>
                </c:pt>
                <c:pt idx="4740">
                  <c:v>-2.5737304850654201</c:v>
                </c:pt>
                <c:pt idx="4741">
                  <c:v>-2.7686523630045401</c:v>
                </c:pt>
                <c:pt idx="4742">
                  <c:v>-2.7686523630045401</c:v>
                </c:pt>
                <c:pt idx="4743">
                  <c:v>-2.7686523630045401</c:v>
                </c:pt>
                <c:pt idx="4744">
                  <c:v>-2.4277343884068601</c:v>
                </c:pt>
                <c:pt idx="4745">
                  <c:v>-2.4277343884068601</c:v>
                </c:pt>
                <c:pt idx="4746">
                  <c:v>-2.4277343884068601</c:v>
                </c:pt>
                <c:pt idx="4747">
                  <c:v>-2.2774414164923602</c:v>
                </c:pt>
                <c:pt idx="4748">
                  <c:v>-2.2774414164923602</c:v>
                </c:pt>
                <c:pt idx="4749">
                  <c:v>-2.2774414164923602</c:v>
                </c:pt>
                <c:pt idx="4750">
                  <c:v>-2.4146972795897401</c:v>
                </c:pt>
                <c:pt idx="4751">
                  <c:v>-2.4146972795897401</c:v>
                </c:pt>
                <c:pt idx="4752">
                  <c:v>-2.5996093887551899</c:v>
                </c:pt>
                <c:pt idx="4753">
                  <c:v>-2.5996093887551899</c:v>
                </c:pt>
                <c:pt idx="4754">
                  <c:v>-2.5344238428297099</c:v>
                </c:pt>
                <c:pt idx="4755">
                  <c:v>-2.59072266984185</c:v>
                </c:pt>
                <c:pt idx="4756">
                  <c:v>-2.59072266984185</c:v>
                </c:pt>
                <c:pt idx="4757">
                  <c:v>-2.59072266984185</c:v>
                </c:pt>
                <c:pt idx="4758">
                  <c:v>-2.59072266984185</c:v>
                </c:pt>
                <c:pt idx="4759">
                  <c:v>-2.4935058733690298</c:v>
                </c:pt>
                <c:pt idx="4760">
                  <c:v>-2.4935058733690298</c:v>
                </c:pt>
                <c:pt idx="4761">
                  <c:v>-2.4935058733690298</c:v>
                </c:pt>
                <c:pt idx="4762">
                  <c:v>-2.4687500126410602</c:v>
                </c:pt>
                <c:pt idx="4763">
                  <c:v>-2.4687500126410602</c:v>
                </c:pt>
                <c:pt idx="4764">
                  <c:v>-2.39941407706737</c:v>
                </c:pt>
                <c:pt idx="4765">
                  <c:v>-2.39941407706737</c:v>
                </c:pt>
                <c:pt idx="4766">
                  <c:v>-2.39941407706737</c:v>
                </c:pt>
                <c:pt idx="4767">
                  <c:v>-2.5569336122953201</c:v>
                </c:pt>
                <c:pt idx="4768">
                  <c:v>-2.5569336122953201</c:v>
                </c:pt>
                <c:pt idx="4769">
                  <c:v>-2.4083007949238802</c:v>
                </c:pt>
                <c:pt idx="4770">
                  <c:v>-2.4083007949238802</c:v>
                </c:pt>
                <c:pt idx="4771">
                  <c:v>-2.4083007949238802</c:v>
                </c:pt>
                <c:pt idx="4772">
                  <c:v>-2.6772461093214499</c:v>
                </c:pt>
                <c:pt idx="4773">
                  <c:v>-2.6772461093214499</c:v>
                </c:pt>
                <c:pt idx="4774">
                  <c:v>-2.4264160275361002</c:v>
                </c:pt>
                <c:pt idx="4775">
                  <c:v>-2.4264160275361002</c:v>
                </c:pt>
                <c:pt idx="4776">
                  <c:v>-2.4264160275361002</c:v>
                </c:pt>
                <c:pt idx="4777">
                  <c:v>-2.6208496265298802</c:v>
                </c:pt>
                <c:pt idx="4778">
                  <c:v>-2.6208496265298802</c:v>
                </c:pt>
                <c:pt idx="4779">
                  <c:v>-3.1770019751547798</c:v>
                </c:pt>
                <c:pt idx="4780">
                  <c:v>-3.1770019751547798</c:v>
                </c:pt>
                <c:pt idx="4781">
                  <c:v>-3.1770019751547798</c:v>
                </c:pt>
                <c:pt idx="4782">
                  <c:v>-3.1770019751547798</c:v>
                </c:pt>
                <c:pt idx="4783">
                  <c:v>-2.5180664218123598</c:v>
                </c:pt>
                <c:pt idx="4784">
                  <c:v>-2.5180664218123598</c:v>
                </c:pt>
                <c:pt idx="4785">
                  <c:v>-2.5180664218123598</c:v>
                </c:pt>
                <c:pt idx="4786">
                  <c:v>-2.3475586034673999</c:v>
                </c:pt>
                <c:pt idx="4787">
                  <c:v>-2.3475586034673999</c:v>
                </c:pt>
                <c:pt idx="4788">
                  <c:v>-2.6075195473640602</c:v>
                </c:pt>
                <c:pt idx="4789">
                  <c:v>-2.6075195473640602</c:v>
                </c:pt>
                <c:pt idx="4790">
                  <c:v>-2.4918457179128302</c:v>
                </c:pt>
                <c:pt idx="4791">
                  <c:v>-2.4918457179128302</c:v>
                </c:pt>
                <c:pt idx="4792">
                  <c:v>-2.6028320481418601</c:v>
                </c:pt>
                <c:pt idx="4793">
                  <c:v>-2.6028320481418601</c:v>
                </c:pt>
                <c:pt idx="4794">
                  <c:v>-2.41669922855362</c:v>
                </c:pt>
                <c:pt idx="4795">
                  <c:v>-2.41669922855362</c:v>
                </c:pt>
                <c:pt idx="4796">
                  <c:v>-2.41669922855362</c:v>
                </c:pt>
                <c:pt idx="4797">
                  <c:v>-2.5745117328951799</c:v>
                </c:pt>
                <c:pt idx="4798">
                  <c:v>-2.5745117328951799</c:v>
                </c:pt>
                <c:pt idx="4799">
                  <c:v>-2.5745117328951799</c:v>
                </c:pt>
                <c:pt idx="4800">
                  <c:v>-2.45292970068021</c:v>
                </c:pt>
                <c:pt idx="4801">
                  <c:v>-2.45292970068021</c:v>
                </c:pt>
                <c:pt idx="4802">
                  <c:v>-2.45292970068021</c:v>
                </c:pt>
                <c:pt idx="4803">
                  <c:v>-2.45292970068021</c:v>
                </c:pt>
                <c:pt idx="4804">
                  <c:v>-2.4995605559188299</c:v>
                </c:pt>
                <c:pt idx="4805">
                  <c:v>-2.4995605559188299</c:v>
                </c:pt>
                <c:pt idx="4806">
                  <c:v>-2.3683593870045998</c:v>
                </c:pt>
                <c:pt idx="4807">
                  <c:v>-2.3683593870045998</c:v>
                </c:pt>
                <c:pt idx="4808">
                  <c:v>-2.3683593870045998</c:v>
                </c:pt>
                <c:pt idx="4809">
                  <c:v>-2.3819336054020801</c:v>
                </c:pt>
                <c:pt idx="4810">
                  <c:v>-2.3819336054020801</c:v>
                </c:pt>
                <c:pt idx="4811">
                  <c:v>-2.4340820451115999</c:v>
                </c:pt>
                <c:pt idx="4812">
                  <c:v>-2.4340820451115999</c:v>
                </c:pt>
                <c:pt idx="4813">
                  <c:v>-2.5077148598638801</c:v>
                </c:pt>
                <c:pt idx="4814">
                  <c:v>-2.5077148598638801</c:v>
                </c:pt>
                <c:pt idx="4815">
                  <c:v>-2.5077148598638801</c:v>
                </c:pt>
                <c:pt idx="4816">
                  <c:v>-2.4613281386727901</c:v>
                </c:pt>
                <c:pt idx="4817">
                  <c:v>-2.4613281386727901</c:v>
                </c:pt>
                <c:pt idx="4818">
                  <c:v>-2.6538086117388899</c:v>
                </c:pt>
                <c:pt idx="4819">
                  <c:v>-2.6538086117388899</c:v>
                </c:pt>
                <c:pt idx="4820">
                  <c:v>-2.6538086117388899</c:v>
                </c:pt>
                <c:pt idx="4821">
                  <c:v>-2.52539064012125</c:v>
                </c:pt>
                <c:pt idx="4822">
                  <c:v>-2.52539064012125</c:v>
                </c:pt>
                <c:pt idx="4823">
                  <c:v>-2.52539064012125</c:v>
                </c:pt>
                <c:pt idx="4824">
                  <c:v>-2.5152343917206901</c:v>
                </c:pt>
                <c:pt idx="4825">
                  <c:v>-2.5152343917206901</c:v>
                </c:pt>
                <c:pt idx="4826">
                  <c:v>-2.5152343917206901</c:v>
                </c:pt>
                <c:pt idx="4827">
                  <c:v>-2.4906738431445699</c:v>
                </c:pt>
                <c:pt idx="4828">
                  <c:v>-2.4906738431445699</c:v>
                </c:pt>
                <c:pt idx="4829">
                  <c:v>-2.71196290684383</c:v>
                </c:pt>
                <c:pt idx="4830">
                  <c:v>-2.71196290684383</c:v>
                </c:pt>
                <c:pt idx="4831">
                  <c:v>-2.3921386835618201</c:v>
                </c:pt>
                <c:pt idx="4832">
                  <c:v>-2.3921386835618201</c:v>
                </c:pt>
                <c:pt idx="4833">
                  <c:v>-2.4780761852916799</c:v>
                </c:pt>
                <c:pt idx="4834">
                  <c:v>-2.4780761852916799</c:v>
                </c:pt>
                <c:pt idx="4835">
                  <c:v>-2.4780761852916799</c:v>
                </c:pt>
                <c:pt idx="4836">
                  <c:v>-2.50664064269312</c:v>
                </c:pt>
                <c:pt idx="4837">
                  <c:v>-2.50664064269312</c:v>
                </c:pt>
                <c:pt idx="4838">
                  <c:v>-2.50664064269312</c:v>
                </c:pt>
                <c:pt idx="4839">
                  <c:v>-2.6702636878262598</c:v>
                </c:pt>
                <c:pt idx="4840">
                  <c:v>-2.6702636878262598</c:v>
                </c:pt>
                <c:pt idx="4841">
                  <c:v>-2.6702636878262598</c:v>
                </c:pt>
                <c:pt idx="4842">
                  <c:v>-2.5167968885689298</c:v>
                </c:pt>
                <c:pt idx="4843">
                  <c:v>-2.5167968885689298</c:v>
                </c:pt>
                <c:pt idx="4844">
                  <c:v>-2.5167968885689298</c:v>
                </c:pt>
                <c:pt idx="4845">
                  <c:v>-2.7937500172829401</c:v>
                </c:pt>
                <c:pt idx="4846">
                  <c:v>-2.7937500172829401</c:v>
                </c:pt>
                <c:pt idx="4847">
                  <c:v>-2.7937500172829401</c:v>
                </c:pt>
                <c:pt idx="4848">
                  <c:v>-2.6631347806296599</c:v>
                </c:pt>
                <c:pt idx="4849">
                  <c:v>-2.3964843855828799</c:v>
                </c:pt>
                <c:pt idx="4850">
                  <c:v>-2.3964843855828799</c:v>
                </c:pt>
                <c:pt idx="4851">
                  <c:v>-2.3964843855828799</c:v>
                </c:pt>
                <c:pt idx="4852">
                  <c:v>-2.5069824359334199</c:v>
                </c:pt>
                <c:pt idx="4853">
                  <c:v>-2.5069824359334199</c:v>
                </c:pt>
                <c:pt idx="4854">
                  <c:v>-2.5069824359334199</c:v>
                </c:pt>
                <c:pt idx="4855">
                  <c:v>-2.5529785314902198</c:v>
                </c:pt>
                <c:pt idx="4856">
                  <c:v>-2.5529785314902198</c:v>
                </c:pt>
                <c:pt idx="4857">
                  <c:v>-2.5529785314902198</c:v>
                </c:pt>
                <c:pt idx="4858">
                  <c:v>-2.5529785314902198</c:v>
                </c:pt>
                <c:pt idx="4859">
                  <c:v>-2.6170898589561999</c:v>
                </c:pt>
                <c:pt idx="4860">
                  <c:v>-2.6170898589561999</c:v>
                </c:pt>
                <c:pt idx="4861">
                  <c:v>-2.6170898589561999</c:v>
                </c:pt>
                <c:pt idx="4862">
                  <c:v>-2.3996582149475199</c:v>
                </c:pt>
                <c:pt idx="4863">
                  <c:v>-2.3996582149475199</c:v>
                </c:pt>
                <c:pt idx="4864">
                  <c:v>-2.7197265802960802</c:v>
                </c:pt>
                <c:pt idx="4865">
                  <c:v>-2.7197265802960802</c:v>
                </c:pt>
                <c:pt idx="4866">
                  <c:v>-2.7197265802960802</c:v>
                </c:pt>
                <c:pt idx="4867">
                  <c:v>-2.1605468825546201</c:v>
                </c:pt>
                <c:pt idx="4868">
                  <c:v>-2.1605468825546201</c:v>
                </c:pt>
                <c:pt idx="4869">
                  <c:v>-2.34536133901201</c:v>
                </c:pt>
                <c:pt idx="4870">
                  <c:v>-2.34536133901201</c:v>
                </c:pt>
                <c:pt idx="4871">
                  <c:v>-2.25454102632375</c:v>
                </c:pt>
                <c:pt idx="4872">
                  <c:v>-2.25454102632375</c:v>
                </c:pt>
                <c:pt idx="4873">
                  <c:v>-2.25454102632375</c:v>
                </c:pt>
                <c:pt idx="4874">
                  <c:v>-2.3054687619915</c:v>
                </c:pt>
                <c:pt idx="4875">
                  <c:v>-2.3054687619915</c:v>
                </c:pt>
                <c:pt idx="4876">
                  <c:v>-2.3054687619915</c:v>
                </c:pt>
                <c:pt idx="4877">
                  <c:v>-2.5413086080443401</c:v>
                </c:pt>
                <c:pt idx="4878">
                  <c:v>-2.5413086080443401</c:v>
                </c:pt>
                <c:pt idx="4879">
                  <c:v>-2.5413086080443401</c:v>
                </c:pt>
                <c:pt idx="4880">
                  <c:v>-2.59736329657607</c:v>
                </c:pt>
                <c:pt idx="4881">
                  <c:v>-2.59736329657607</c:v>
                </c:pt>
                <c:pt idx="4882">
                  <c:v>-2.59736329657607</c:v>
                </c:pt>
                <c:pt idx="4883">
                  <c:v>-2.6826660298793201</c:v>
                </c:pt>
                <c:pt idx="4884">
                  <c:v>-2.6826660298793201</c:v>
                </c:pt>
                <c:pt idx="4885">
                  <c:v>-2.5850586084698</c:v>
                </c:pt>
                <c:pt idx="4886">
                  <c:v>-2.5850586084698</c:v>
                </c:pt>
                <c:pt idx="4887">
                  <c:v>-2.5850586084698</c:v>
                </c:pt>
                <c:pt idx="4888">
                  <c:v>-2.6843261884851</c:v>
                </c:pt>
                <c:pt idx="4889">
                  <c:v>-2.6843261884851</c:v>
                </c:pt>
                <c:pt idx="4890">
                  <c:v>-2.46738282724163</c:v>
                </c:pt>
                <c:pt idx="4891">
                  <c:v>-2.46738282724163</c:v>
                </c:pt>
                <c:pt idx="4892">
                  <c:v>-2.4004882959770799</c:v>
                </c:pt>
                <c:pt idx="4893">
                  <c:v>-2.4004882959770799</c:v>
                </c:pt>
                <c:pt idx="4894">
                  <c:v>-2.4004882959770799</c:v>
                </c:pt>
                <c:pt idx="4895">
                  <c:v>-2.45883790533389</c:v>
                </c:pt>
                <c:pt idx="4896">
                  <c:v>-2.45883790533389</c:v>
                </c:pt>
                <c:pt idx="4897">
                  <c:v>-2.45883790533389</c:v>
                </c:pt>
                <c:pt idx="4898">
                  <c:v>-2.7755859541830401</c:v>
                </c:pt>
                <c:pt idx="4899">
                  <c:v>-2.7755859541830401</c:v>
                </c:pt>
                <c:pt idx="4900">
                  <c:v>-2.7755859541830401</c:v>
                </c:pt>
                <c:pt idx="4901">
                  <c:v>-2.5232422019198499</c:v>
                </c:pt>
                <c:pt idx="4902">
                  <c:v>-2.5232422019198499</c:v>
                </c:pt>
                <c:pt idx="4903">
                  <c:v>-2.87373048824792</c:v>
                </c:pt>
                <c:pt idx="4904">
                  <c:v>-2.87373048824792</c:v>
                </c:pt>
                <c:pt idx="4905">
                  <c:v>-2.87373048824792</c:v>
                </c:pt>
                <c:pt idx="4906">
                  <c:v>-2.3511718876534302</c:v>
                </c:pt>
                <c:pt idx="4907">
                  <c:v>-2.3511718876534302</c:v>
                </c:pt>
                <c:pt idx="4908">
                  <c:v>-2.4555664199451699</c:v>
                </c:pt>
                <c:pt idx="4909">
                  <c:v>-2.4555664199451699</c:v>
                </c:pt>
                <c:pt idx="4910">
                  <c:v>-2.4555664199451699</c:v>
                </c:pt>
                <c:pt idx="4911">
                  <c:v>-2.5396972821972601</c:v>
                </c:pt>
                <c:pt idx="4912">
                  <c:v>-2.5396972821972601</c:v>
                </c:pt>
                <c:pt idx="4913">
                  <c:v>-2.5396972821972601</c:v>
                </c:pt>
                <c:pt idx="4914">
                  <c:v>-2.5786621239112701</c:v>
                </c:pt>
                <c:pt idx="4915">
                  <c:v>-2.5786621239112701</c:v>
                </c:pt>
                <c:pt idx="4916">
                  <c:v>-2.5972656405756398</c:v>
                </c:pt>
                <c:pt idx="4917">
                  <c:v>-2.5972656405756398</c:v>
                </c:pt>
                <c:pt idx="4918">
                  <c:v>-2.5972656405756398</c:v>
                </c:pt>
                <c:pt idx="4919">
                  <c:v>-2.5972656405756398</c:v>
                </c:pt>
                <c:pt idx="4920">
                  <c:v>-2.3963867304428201</c:v>
                </c:pt>
                <c:pt idx="4921">
                  <c:v>-2.3963867304428201</c:v>
                </c:pt>
                <c:pt idx="4922">
                  <c:v>-2.3401855559268299</c:v>
                </c:pt>
                <c:pt idx="4923">
                  <c:v>-2.3401855559268299</c:v>
                </c:pt>
                <c:pt idx="4924">
                  <c:v>-2.3401855559268299</c:v>
                </c:pt>
                <c:pt idx="4925">
                  <c:v>-2.64375001433381</c:v>
                </c:pt>
                <c:pt idx="4926">
                  <c:v>-2.64375001433381</c:v>
                </c:pt>
                <c:pt idx="4927">
                  <c:v>-2.5316894685092799</c:v>
                </c:pt>
                <c:pt idx="4928">
                  <c:v>-2.5316894685092799</c:v>
                </c:pt>
                <c:pt idx="4929">
                  <c:v>-2.32553712058415</c:v>
                </c:pt>
                <c:pt idx="4930">
                  <c:v>-2.32553712058415</c:v>
                </c:pt>
                <c:pt idx="4931">
                  <c:v>-2.32553712058415</c:v>
                </c:pt>
                <c:pt idx="4932">
                  <c:v>-2.42602540421557</c:v>
                </c:pt>
                <c:pt idx="4933">
                  <c:v>-2.42602540421557</c:v>
                </c:pt>
                <c:pt idx="4934">
                  <c:v>-2.3647949351880002</c:v>
                </c:pt>
                <c:pt idx="4935">
                  <c:v>-2.3647949351880002</c:v>
                </c:pt>
                <c:pt idx="4936">
                  <c:v>-2.3647949351880002</c:v>
                </c:pt>
                <c:pt idx="4937">
                  <c:v>-2.3647949351880002</c:v>
                </c:pt>
                <c:pt idx="4938">
                  <c:v>-2.6235351723953499</c:v>
                </c:pt>
                <c:pt idx="4939">
                  <c:v>-2.6235351723953499</c:v>
                </c:pt>
                <c:pt idx="4940">
                  <c:v>-2.6235351723953499</c:v>
                </c:pt>
                <c:pt idx="4941">
                  <c:v>-2.4381836062175299</c:v>
                </c:pt>
                <c:pt idx="4942">
                  <c:v>-2.4381836062175299</c:v>
                </c:pt>
                <c:pt idx="4943">
                  <c:v>-2.4381836062175299</c:v>
                </c:pt>
                <c:pt idx="4944">
                  <c:v>-2.3838379051603602</c:v>
                </c:pt>
                <c:pt idx="4945">
                  <c:v>-2.3838379051603602</c:v>
                </c:pt>
                <c:pt idx="4946">
                  <c:v>-2.4431152461174799</c:v>
                </c:pt>
                <c:pt idx="4947">
                  <c:v>-2.4431152461174799</c:v>
                </c:pt>
                <c:pt idx="4948">
                  <c:v>-2.3635742306787502</c:v>
                </c:pt>
                <c:pt idx="4949">
                  <c:v>-2.3635742306787502</c:v>
                </c:pt>
                <c:pt idx="4950">
                  <c:v>-2.3635742306787502</c:v>
                </c:pt>
                <c:pt idx="4951">
                  <c:v>-2.4623046997767202</c:v>
                </c:pt>
                <c:pt idx="4952">
                  <c:v>-2.4623046997767202</c:v>
                </c:pt>
                <c:pt idx="4953">
                  <c:v>-2.4623046997767202</c:v>
                </c:pt>
                <c:pt idx="4954">
                  <c:v>-2.4364257947136099</c:v>
                </c:pt>
                <c:pt idx="4955">
                  <c:v>-2.4364257947136099</c:v>
                </c:pt>
                <c:pt idx="4956">
                  <c:v>-2.4364257947136099</c:v>
                </c:pt>
                <c:pt idx="4957">
                  <c:v>-2.70253908043196</c:v>
                </c:pt>
                <c:pt idx="4958">
                  <c:v>-2.70253908043196</c:v>
                </c:pt>
                <c:pt idx="4959">
                  <c:v>-2.53740235629538</c:v>
                </c:pt>
                <c:pt idx="4960">
                  <c:v>-2.53740235629538</c:v>
                </c:pt>
                <c:pt idx="4961">
                  <c:v>-2.53740235629538</c:v>
                </c:pt>
                <c:pt idx="4962">
                  <c:v>-2.4187988423491298</c:v>
                </c:pt>
                <c:pt idx="4963">
                  <c:v>-2.4187988423491298</c:v>
                </c:pt>
                <c:pt idx="4964">
                  <c:v>-2.4187988423491298</c:v>
                </c:pt>
                <c:pt idx="4965">
                  <c:v>-2.5627929834135998</c:v>
                </c:pt>
                <c:pt idx="4966">
                  <c:v>-2.3020507907185599</c:v>
                </c:pt>
                <c:pt idx="4967">
                  <c:v>-2.3020507907185599</c:v>
                </c:pt>
                <c:pt idx="4968">
                  <c:v>-2.3020507907185599</c:v>
                </c:pt>
                <c:pt idx="4969">
                  <c:v>-2.6505859515464101</c:v>
                </c:pt>
                <c:pt idx="4970">
                  <c:v>-2.6505859515464101</c:v>
                </c:pt>
                <c:pt idx="4971">
                  <c:v>-2.6505859515464101</c:v>
                </c:pt>
                <c:pt idx="4972">
                  <c:v>-2.6505859515464101</c:v>
                </c:pt>
                <c:pt idx="4973">
                  <c:v>-2.4168945465626099</c:v>
                </c:pt>
                <c:pt idx="4974">
                  <c:v>-2.4168945465626099</c:v>
                </c:pt>
                <c:pt idx="4975">
                  <c:v>-2.4168945465626099</c:v>
                </c:pt>
                <c:pt idx="4976">
                  <c:v>-2.4168945465626099</c:v>
                </c:pt>
                <c:pt idx="4977">
                  <c:v>-2.4427246222267001</c:v>
                </c:pt>
                <c:pt idx="4978">
                  <c:v>-2.4427246222267001</c:v>
                </c:pt>
                <c:pt idx="4979">
                  <c:v>-2.4427246222267001</c:v>
                </c:pt>
                <c:pt idx="4980">
                  <c:v>-2.4559082171281199</c:v>
                </c:pt>
                <c:pt idx="4981">
                  <c:v>-2.4559082171281199</c:v>
                </c:pt>
                <c:pt idx="4982">
                  <c:v>-2.4559082171281199</c:v>
                </c:pt>
                <c:pt idx="4983">
                  <c:v>-2.4278320443681798</c:v>
                </c:pt>
                <c:pt idx="4984">
                  <c:v>-2.4278320443681798</c:v>
                </c:pt>
                <c:pt idx="4985">
                  <c:v>-2.2873535266726299</c:v>
                </c:pt>
                <c:pt idx="4986">
                  <c:v>-2.2873535266726299</c:v>
                </c:pt>
                <c:pt idx="4987">
                  <c:v>-2.2873535266726299</c:v>
                </c:pt>
                <c:pt idx="4988">
                  <c:v>-2.4107422010110802</c:v>
                </c:pt>
                <c:pt idx="4989">
                  <c:v>-2.4107422010110802</c:v>
                </c:pt>
                <c:pt idx="4990">
                  <c:v>-2.4979492331049098</c:v>
                </c:pt>
                <c:pt idx="4991">
                  <c:v>-2.4979492331049098</c:v>
                </c:pt>
                <c:pt idx="4992">
                  <c:v>-2.4979492331049098</c:v>
                </c:pt>
                <c:pt idx="4993">
                  <c:v>-2.7252929861815498</c:v>
                </c:pt>
                <c:pt idx="4994">
                  <c:v>-2.7252929861815498</c:v>
                </c:pt>
                <c:pt idx="4995">
                  <c:v>-2.7252929861815498</c:v>
                </c:pt>
                <c:pt idx="4996">
                  <c:v>-2.7252929861815498</c:v>
                </c:pt>
                <c:pt idx="4997">
                  <c:v>-2.4409179800240901</c:v>
                </c:pt>
                <c:pt idx="4998">
                  <c:v>-2.4409179800240901</c:v>
                </c:pt>
                <c:pt idx="4999">
                  <c:v>-2.57709962537501</c:v>
                </c:pt>
                <c:pt idx="5000">
                  <c:v>-2.57709962537501</c:v>
                </c:pt>
                <c:pt idx="5001">
                  <c:v>-2.57709962537501</c:v>
                </c:pt>
                <c:pt idx="5002">
                  <c:v>-2.7840332202322302</c:v>
                </c:pt>
                <c:pt idx="5003">
                  <c:v>-2.7840332202322302</c:v>
                </c:pt>
                <c:pt idx="5004">
                  <c:v>-2.9813965058629002</c:v>
                </c:pt>
                <c:pt idx="5005">
                  <c:v>-2.9813965058629002</c:v>
                </c:pt>
                <c:pt idx="5006">
                  <c:v>-2.5652343874189598</c:v>
                </c:pt>
                <c:pt idx="5007">
                  <c:v>-2.5652343874189598</c:v>
                </c:pt>
                <c:pt idx="5008">
                  <c:v>-2.5652343874189598</c:v>
                </c:pt>
                <c:pt idx="5009">
                  <c:v>-2.5652343874189598</c:v>
                </c:pt>
                <c:pt idx="5010">
                  <c:v>-2.3327636846361202</c:v>
                </c:pt>
                <c:pt idx="5011">
                  <c:v>-2.3327636846361202</c:v>
                </c:pt>
                <c:pt idx="5012">
                  <c:v>-2.3327636846361202</c:v>
                </c:pt>
                <c:pt idx="5013">
                  <c:v>-2.5027832162004402</c:v>
                </c:pt>
                <c:pt idx="5014">
                  <c:v>-2.5027832162004402</c:v>
                </c:pt>
                <c:pt idx="5015">
                  <c:v>-2.5027832162004402</c:v>
                </c:pt>
                <c:pt idx="5016">
                  <c:v>-2.5027832162004402</c:v>
                </c:pt>
                <c:pt idx="5017">
                  <c:v>-2.20400391791827</c:v>
                </c:pt>
                <c:pt idx="5018">
                  <c:v>-2.20400391791827</c:v>
                </c:pt>
                <c:pt idx="5019">
                  <c:v>-2.51240236004287</c:v>
                </c:pt>
                <c:pt idx="5020">
                  <c:v>-2.51240236004287</c:v>
                </c:pt>
                <c:pt idx="5021">
                  <c:v>-2.51240236004287</c:v>
                </c:pt>
                <c:pt idx="5022">
                  <c:v>-2.6416504066028201</c:v>
                </c:pt>
                <c:pt idx="5023">
                  <c:v>-2.6416504066028201</c:v>
                </c:pt>
                <c:pt idx="5024">
                  <c:v>-2.6416504066028201</c:v>
                </c:pt>
                <c:pt idx="5025">
                  <c:v>-2.60249025082339</c:v>
                </c:pt>
                <c:pt idx="5026">
                  <c:v>-2.48022462733933</c:v>
                </c:pt>
                <c:pt idx="5027">
                  <c:v>-2.48022462733933</c:v>
                </c:pt>
                <c:pt idx="5028">
                  <c:v>-2.48022462733933</c:v>
                </c:pt>
                <c:pt idx="5029">
                  <c:v>-2.5501953269067599</c:v>
                </c:pt>
                <c:pt idx="5030">
                  <c:v>-2.5501953269067599</c:v>
                </c:pt>
                <c:pt idx="5031">
                  <c:v>-2.5501953269067599</c:v>
                </c:pt>
                <c:pt idx="5032">
                  <c:v>-2.7564453323684499</c:v>
                </c:pt>
                <c:pt idx="5033">
                  <c:v>-2.7564453323684499</c:v>
                </c:pt>
                <c:pt idx="5034">
                  <c:v>-2.7564453323684499</c:v>
                </c:pt>
                <c:pt idx="5035">
                  <c:v>-2.7061035299475402</c:v>
                </c:pt>
                <c:pt idx="5036">
                  <c:v>-2.7061035299475402</c:v>
                </c:pt>
                <c:pt idx="5037">
                  <c:v>-2.7061035299475402</c:v>
                </c:pt>
                <c:pt idx="5038">
                  <c:v>-2.6350586087210099</c:v>
                </c:pt>
                <c:pt idx="5039">
                  <c:v>-2.6350586087210099</c:v>
                </c:pt>
                <c:pt idx="5040">
                  <c:v>-2.2018066501705098</c:v>
                </c:pt>
                <c:pt idx="5041">
                  <c:v>-2.2018066501705098</c:v>
                </c:pt>
                <c:pt idx="5042">
                  <c:v>-2.2018066501705098</c:v>
                </c:pt>
                <c:pt idx="5043">
                  <c:v>-2.5696777497241698</c:v>
                </c:pt>
                <c:pt idx="5044">
                  <c:v>-2.5696777497241698</c:v>
                </c:pt>
                <c:pt idx="5045">
                  <c:v>-2.4678711090491499</c:v>
                </c:pt>
                <c:pt idx="5046">
                  <c:v>-2.4678711090491499</c:v>
                </c:pt>
                <c:pt idx="5047">
                  <c:v>-2.4678711090491499</c:v>
                </c:pt>
                <c:pt idx="5048">
                  <c:v>-2.4032714974646199</c:v>
                </c:pt>
                <c:pt idx="5049">
                  <c:v>-2.4032714974646199</c:v>
                </c:pt>
                <c:pt idx="5050">
                  <c:v>-2.4032714974646199</c:v>
                </c:pt>
                <c:pt idx="5051">
                  <c:v>-2.5388183743843902</c:v>
                </c:pt>
                <c:pt idx="5052">
                  <c:v>-2.5388183743843902</c:v>
                </c:pt>
                <c:pt idx="5053">
                  <c:v>-2.5388183743843902</c:v>
                </c:pt>
                <c:pt idx="5054">
                  <c:v>-2.5388183743843902</c:v>
                </c:pt>
                <c:pt idx="5055">
                  <c:v>-2.537304701239</c:v>
                </c:pt>
                <c:pt idx="5056">
                  <c:v>-2.537304701239</c:v>
                </c:pt>
                <c:pt idx="5057">
                  <c:v>-2.4532714969409399</c:v>
                </c:pt>
                <c:pt idx="5058">
                  <c:v>-2.4532714969409399</c:v>
                </c:pt>
                <c:pt idx="5059">
                  <c:v>-2.4532714969409399</c:v>
                </c:pt>
                <c:pt idx="5060">
                  <c:v>-2.4870117294449301</c:v>
                </c:pt>
                <c:pt idx="5061">
                  <c:v>-2.4870117294449301</c:v>
                </c:pt>
                <c:pt idx="5062">
                  <c:v>-2.4870117294449301</c:v>
                </c:pt>
                <c:pt idx="5063">
                  <c:v>-2.7225586103841102</c:v>
                </c:pt>
                <c:pt idx="5064">
                  <c:v>-2.7225586103841102</c:v>
                </c:pt>
                <c:pt idx="5065">
                  <c:v>-2.7577148627906301</c:v>
                </c:pt>
                <c:pt idx="5066">
                  <c:v>-2.7577148627906301</c:v>
                </c:pt>
                <c:pt idx="5067">
                  <c:v>-2.7577148627906301</c:v>
                </c:pt>
                <c:pt idx="5068">
                  <c:v>-2.4167480587439001</c:v>
                </c:pt>
                <c:pt idx="5069">
                  <c:v>-2.4167480587439001</c:v>
                </c:pt>
                <c:pt idx="5070">
                  <c:v>-2.1819336010839798</c:v>
                </c:pt>
                <c:pt idx="5071">
                  <c:v>-2.1819336010839798</c:v>
                </c:pt>
                <c:pt idx="5072">
                  <c:v>-2.1819336010839798</c:v>
                </c:pt>
                <c:pt idx="5073">
                  <c:v>-2.4895996234308702</c:v>
                </c:pt>
                <c:pt idx="5074">
                  <c:v>-2.4895996234308702</c:v>
                </c:pt>
                <c:pt idx="5075">
                  <c:v>-2.4895996234308702</c:v>
                </c:pt>
                <c:pt idx="5076">
                  <c:v>-2.4488281352760102</c:v>
                </c:pt>
                <c:pt idx="5077">
                  <c:v>-2.4488281352760102</c:v>
                </c:pt>
                <c:pt idx="5078">
                  <c:v>-2.5611328280529002</c:v>
                </c:pt>
                <c:pt idx="5079">
                  <c:v>-2.5611328280529002</c:v>
                </c:pt>
                <c:pt idx="5080">
                  <c:v>-2.5611328280529002</c:v>
                </c:pt>
                <c:pt idx="5081">
                  <c:v>-2.6506836076068701</c:v>
                </c:pt>
                <c:pt idx="5082">
                  <c:v>-2.41230469930633</c:v>
                </c:pt>
                <c:pt idx="5083">
                  <c:v>-2.41230469930633</c:v>
                </c:pt>
                <c:pt idx="5084">
                  <c:v>-2.41230469930633</c:v>
                </c:pt>
                <c:pt idx="5085">
                  <c:v>-2.41230469930633</c:v>
                </c:pt>
                <c:pt idx="5086">
                  <c:v>-2.3076171982574998</c:v>
                </c:pt>
                <c:pt idx="5087">
                  <c:v>-2.3076171982574998</c:v>
                </c:pt>
                <c:pt idx="5088">
                  <c:v>-2.3076171982574998</c:v>
                </c:pt>
                <c:pt idx="5089">
                  <c:v>-2.5628906396122999</c:v>
                </c:pt>
                <c:pt idx="5090">
                  <c:v>-2.5628906396122999</c:v>
                </c:pt>
                <c:pt idx="5091">
                  <c:v>-2.5628906396122999</c:v>
                </c:pt>
                <c:pt idx="5092">
                  <c:v>-2.4864257929020801</c:v>
                </c:pt>
                <c:pt idx="5093">
                  <c:v>-2.4864257929020801</c:v>
                </c:pt>
                <c:pt idx="5094">
                  <c:v>-2.4864257929020801</c:v>
                </c:pt>
                <c:pt idx="5095">
                  <c:v>-2.5597168111016799</c:v>
                </c:pt>
                <c:pt idx="5096">
                  <c:v>-2.5597168111016799</c:v>
                </c:pt>
                <c:pt idx="5097">
                  <c:v>-2.3416503995676901</c:v>
                </c:pt>
                <c:pt idx="5098">
                  <c:v>-2.3416503995676901</c:v>
                </c:pt>
                <c:pt idx="5099">
                  <c:v>-2.3898925918874698</c:v>
                </c:pt>
                <c:pt idx="5100">
                  <c:v>-2.3898925918874698</c:v>
                </c:pt>
                <c:pt idx="5101">
                  <c:v>-2.4980468876019502</c:v>
                </c:pt>
                <c:pt idx="5102">
                  <c:v>-2.4980468876019502</c:v>
                </c:pt>
                <c:pt idx="5103">
                  <c:v>-2.3742675876146602</c:v>
                </c:pt>
                <c:pt idx="5104">
                  <c:v>-2.3742675876146602</c:v>
                </c:pt>
                <c:pt idx="5105">
                  <c:v>-2.3742675876146602</c:v>
                </c:pt>
                <c:pt idx="5106">
                  <c:v>-2.3742675876146602</c:v>
                </c:pt>
                <c:pt idx="5107">
                  <c:v>-2.5463379069333301</c:v>
                </c:pt>
                <c:pt idx="5108">
                  <c:v>-2.5463379069333301</c:v>
                </c:pt>
                <c:pt idx="5109">
                  <c:v>-2.5463379069333301</c:v>
                </c:pt>
                <c:pt idx="5110">
                  <c:v>-2.55195314199318</c:v>
                </c:pt>
                <c:pt idx="5111">
                  <c:v>-2.55195314199318</c:v>
                </c:pt>
                <c:pt idx="5112">
                  <c:v>-2.55195314199318</c:v>
                </c:pt>
                <c:pt idx="5113">
                  <c:v>-2.3511718871604899</c:v>
                </c:pt>
                <c:pt idx="5114">
                  <c:v>-2.3511718871604899</c:v>
                </c:pt>
                <c:pt idx="5115">
                  <c:v>-2.3067382934923399</c:v>
                </c:pt>
                <c:pt idx="5116">
                  <c:v>-2.3067382934923399</c:v>
                </c:pt>
                <c:pt idx="5117">
                  <c:v>-2.3067382934923399</c:v>
                </c:pt>
                <c:pt idx="5118">
                  <c:v>-2.6828125151841902</c:v>
                </c:pt>
                <c:pt idx="5119">
                  <c:v>-2.6828125151841902</c:v>
                </c:pt>
                <c:pt idx="5120">
                  <c:v>-2.37651368630031</c:v>
                </c:pt>
                <c:pt idx="5121">
                  <c:v>-2.37651368630031</c:v>
                </c:pt>
                <c:pt idx="5122">
                  <c:v>-2.37651368630031</c:v>
                </c:pt>
                <c:pt idx="5123">
                  <c:v>-2.5172851708884898</c:v>
                </c:pt>
                <c:pt idx="5124">
                  <c:v>-2.5172851708884898</c:v>
                </c:pt>
                <c:pt idx="5125">
                  <c:v>-2.5331543115116801</c:v>
                </c:pt>
                <c:pt idx="5126">
                  <c:v>-2.5331543115116801</c:v>
                </c:pt>
                <c:pt idx="5127">
                  <c:v>-2.5331543115116801</c:v>
                </c:pt>
                <c:pt idx="5128">
                  <c:v>-2.4727539204077398</c:v>
                </c:pt>
                <c:pt idx="5129">
                  <c:v>-2.4727539204077398</c:v>
                </c:pt>
                <c:pt idx="5130">
                  <c:v>-2.4727539204077398</c:v>
                </c:pt>
                <c:pt idx="5131">
                  <c:v>-2.4727539204077398</c:v>
                </c:pt>
                <c:pt idx="5132">
                  <c:v>-2.3965332156149</c:v>
                </c:pt>
                <c:pt idx="5133">
                  <c:v>-2.3965332156149</c:v>
                </c:pt>
                <c:pt idx="5134">
                  <c:v>-2.2971191492633798</c:v>
                </c:pt>
                <c:pt idx="5135">
                  <c:v>-2.2971191492633798</c:v>
                </c:pt>
                <c:pt idx="5136">
                  <c:v>-2.5870605637273898</c:v>
                </c:pt>
                <c:pt idx="5137">
                  <c:v>-2.5870605637273898</c:v>
                </c:pt>
                <c:pt idx="5138">
                  <c:v>-2.5870605637273898</c:v>
                </c:pt>
                <c:pt idx="5139">
                  <c:v>-2.4462890773584101</c:v>
                </c:pt>
                <c:pt idx="5140">
                  <c:v>-2.5251953272527299</c:v>
                </c:pt>
                <c:pt idx="5141">
                  <c:v>-2.5251953272527299</c:v>
                </c:pt>
                <c:pt idx="5142">
                  <c:v>-2.5251953272527299</c:v>
                </c:pt>
                <c:pt idx="5143">
                  <c:v>-2.6422363442588899</c:v>
                </c:pt>
                <c:pt idx="5144">
                  <c:v>-2.6422363442588899</c:v>
                </c:pt>
                <c:pt idx="5145">
                  <c:v>-2.56440431387818</c:v>
                </c:pt>
                <c:pt idx="5146">
                  <c:v>-2.56440431387818</c:v>
                </c:pt>
                <c:pt idx="5147">
                  <c:v>-2.56440431387818</c:v>
                </c:pt>
                <c:pt idx="5148">
                  <c:v>-2.56440431387818</c:v>
                </c:pt>
                <c:pt idx="5149">
                  <c:v>-2.5114746235249101</c:v>
                </c:pt>
                <c:pt idx="5150">
                  <c:v>-2.5114746235249101</c:v>
                </c:pt>
                <c:pt idx="5151">
                  <c:v>-2.5114746235249101</c:v>
                </c:pt>
                <c:pt idx="5152">
                  <c:v>-2.3349121211594999</c:v>
                </c:pt>
                <c:pt idx="5153">
                  <c:v>-2.3349121211594999</c:v>
                </c:pt>
                <c:pt idx="5154">
                  <c:v>-2.5715820479445002</c:v>
                </c:pt>
                <c:pt idx="5155">
                  <c:v>-2.5715820479445002</c:v>
                </c:pt>
                <c:pt idx="5156">
                  <c:v>-2.5715820479445002</c:v>
                </c:pt>
                <c:pt idx="5157">
                  <c:v>-2.4762695450408501</c:v>
                </c:pt>
                <c:pt idx="5158">
                  <c:v>-2.4725586066924699</c:v>
                </c:pt>
                <c:pt idx="5159">
                  <c:v>-2.4725586066924699</c:v>
                </c:pt>
                <c:pt idx="5160">
                  <c:v>-2.4725586066924699</c:v>
                </c:pt>
                <c:pt idx="5161">
                  <c:v>-2.2944336044783902</c:v>
                </c:pt>
                <c:pt idx="5162">
                  <c:v>-2.2944336044783902</c:v>
                </c:pt>
                <c:pt idx="5163">
                  <c:v>-2.2944336044783902</c:v>
                </c:pt>
                <c:pt idx="5164">
                  <c:v>-2.2944336044783902</c:v>
                </c:pt>
                <c:pt idx="5165">
                  <c:v>-2.4689453250930402</c:v>
                </c:pt>
                <c:pt idx="5166">
                  <c:v>-2.4689453250930402</c:v>
                </c:pt>
                <c:pt idx="5167">
                  <c:v>-2.4689453250930402</c:v>
                </c:pt>
                <c:pt idx="5168">
                  <c:v>-2.4689453250930402</c:v>
                </c:pt>
                <c:pt idx="5169">
                  <c:v>-2.4500488412122601</c:v>
                </c:pt>
                <c:pt idx="5170">
                  <c:v>-2.4500488412122601</c:v>
                </c:pt>
                <c:pt idx="5171">
                  <c:v>-2.3611328241449798</c:v>
                </c:pt>
                <c:pt idx="5172">
                  <c:v>-2.3611328241449798</c:v>
                </c:pt>
                <c:pt idx="5173">
                  <c:v>-2.3611328241449798</c:v>
                </c:pt>
                <c:pt idx="5174">
                  <c:v>-2.5391601712299199</c:v>
                </c:pt>
                <c:pt idx="5175">
                  <c:v>-2.5391601712299199</c:v>
                </c:pt>
                <c:pt idx="5176">
                  <c:v>-2.4325195442943301</c:v>
                </c:pt>
                <c:pt idx="5177">
                  <c:v>-2.4325195442943301</c:v>
                </c:pt>
                <c:pt idx="5178">
                  <c:v>-2.4325195442943301</c:v>
                </c:pt>
                <c:pt idx="5179">
                  <c:v>-2.3144531388052201</c:v>
                </c:pt>
                <c:pt idx="5180">
                  <c:v>-2.3144531388052201</c:v>
                </c:pt>
                <c:pt idx="5181">
                  <c:v>-2.2816894641609902</c:v>
                </c:pt>
                <c:pt idx="5182">
                  <c:v>-2.2816894641609902</c:v>
                </c:pt>
                <c:pt idx="5183">
                  <c:v>-2.2816894641609902</c:v>
                </c:pt>
                <c:pt idx="5184">
                  <c:v>-2.2816894641609902</c:v>
                </c:pt>
                <c:pt idx="5185">
                  <c:v>-2.5564453261176801</c:v>
                </c:pt>
                <c:pt idx="5186">
                  <c:v>-2.5564453261176801</c:v>
                </c:pt>
                <c:pt idx="5187">
                  <c:v>-2.5564453261176801</c:v>
                </c:pt>
                <c:pt idx="5188">
                  <c:v>-2.61518556239389</c:v>
                </c:pt>
                <c:pt idx="5189">
                  <c:v>-2.61518556239389</c:v>
                </c:pt>
                <c:pt idx="5190">
                  <c:v>-2.61518556239389</c:v>
                </c:pt>
                <c:pt idx="5191">
                  <c:v>-2.5050781405870999</c:v>
                </c:pt>
                <c:pt idx="5192">
                  <c:v>-2.5050781405870999</c:v>
                </c:pt>
                <c:pt idx="5193">
                  <c:v>-2.2529785276447001</c:v>
                </c:pt>
                <c:pt idx="5194">
                  <c:v>-2.2529785276447001</c:v>
                </c:pt>
                <c:pt idx="5195">
                  <c:v>-2.2529785276447001</c:v>
                </c:pt>
                <c:pt idx="5196">
                  <c:v>-2.3838867317372201</c:v>
                </c:pt>
                <c:pt idx="5197">
                  <c:v>-2.3838867317372201</c:v>
                </c:pt>
                <c:pt idx="5198">
                  <c:v>-2.8967773612766901</c:v>
                </c:pt>
                <c:pt idx="5199">
                  <c:v>-2.8967773612766901</c:v>
                </c:pt>
                <c:pt idx="5200">
                  <c:v>-2.8967773612766901</c:v>
                </c:pt>
                <c:pt idx="5201">
                  <c:v>-2.54614259372556</c:v>
                </c:pt>
                <c:pt idx="5202">
                  <c:v>-2.54614259372556</c:v>
                </c:pt>
                <c:pt idx="5203">
                  <c:v>-2.54614259372556</c:v>
                </c:pt>
                <c:pt idx="5204">
                  <c:v>-2.3327636830035701</c:v>
                </c:pt>
                <c:pt idx="5205">
                  <c:v>-2.3327636830035701</c:v>
                </c:pt>
                <c:pt idx="5206">
                  <c:v>-2.3327636830035701</c:v>
                </c:pt>
                <c:pt idx="5207">
                  <c:v>-2.3327636830035701</c:v>
                </c:pt>
                <c:pt idx="5208">
                  <c:v>-2.5234863408095398</c:v>
                </c:pt>
                <c:pt idx="5209">
                  <c:v>-2.5234863408095398</c:v>
                </c:pt>
                <c:pt idx="5210">
                  <c:v>-2.4124023547537901</c:v>
                </c:pt>
                <c:pt idx="5211">
                  <c:v>-2.4124023547537901</c:v>
                </c:pt>
                <c:pt idx="5212">
                  <c:v>-2.7196777524995901</c:v>
                </c:pt>
                <c:pt idx="5213">
                  <c:v>-2.7196777524995901</c:v>
                </c:pt>
                <c:pt idx="5214">
                  <c:v>-2.7196777524995901</c:v>
                </c:pt>
                <c:pt idx="5215">
                  <c:v>-2.7196777524995901</c:v>
                </c:pt>
                <c:pt idx="5216">
                  <c:v>-2.3840332162762898</c:v>
                </c:pt>
                <c:pt idx="5217">
                  <c:v>-2.3840332162762898</c:v>
                </c:pt>
                <c:pt idx="5218">
                  <c:v>-3.0413086135549698</c:v>
                </c:pt>
                <c:pt idx="5219">
                  <c:v>-3.0413086135549698</c:v>
                </c:pt>
                <c:pt idx="5220">
                  <c:v>-3.0413086135549698</c:v>
                </c:pt>
                <c:pt idx="5221">
                  <c:v>-2.2513671971118998</c:v>
                </c:pt>
                <c:pt idx="5222">
                  <c:v>-2.2513671971118998</c:v>
                </c:pt>
                <c:pt idx="5223">
                  <c:v>-2.2513671971118998</c:v>
                </c:pt>
                <c:pt idx="5224">
                  <c:v>-2.4228027484477899</c:v>
                </c:pt>
                <c:pt idx="5225">
                  <c:v>-2.4228027484477899</c:v>
                </c:pt>
                <c:pt idx="5226">
                  <c:v>-2.4228027484477899</c:v>
                </c:pt>
                <c:pt idx="5227">
                  <c:v>-2.4228027484477899</c:v>
                </c:pt>
                <c:pt idx="5228">
                  <c:v>-2.36713868446531</c:v>
                </c:pt>
                <c:pt idx="5229">
                  <c:v>-2.36713868446531</c:v>
                </c:pt>
                <c:pt idx="5230">
                  <c:v>-2.47412110847926</c:v>
                </c:pt>
                <c:pt idx="5231">
                  <c:v>-2.47412110847926</c:v>
                </c:pt>
                <c:pt idx="5232">
                  <c:v>-2.47412110847926</c:v>
                </c:pt>
                <c:pt idx="5233">
                  <c:v>-2.4065918122496401</c:v>
                </c:pt>
                <c:pt idx="5234">
                  <c:v>-2.4065918122496401</c:v>
                </c:pt>
                <c:pt idx="5235">
                  <c:v>-2.5181152499144401</c:v>
                </c:pt>
                <c:pt idx="5236">
                  <c:v>-2.5181152499144401</c:v>
                </c:pt>
                <c:pt idx="5237">
                  <c:v>-2.37519532658097</c:v>
                </c:pt>
                <c:pt idx="5238">
                  <c:v>-2.37519532658097</c:v>
                </c:pt>
                <c:pt idx="5239">
                  <c:v>-2.37519532658097</c:v>
                </c:pt>
                <c:pt idx="5240">
                  <c:v>-2.3629394653635201</c:v>
                </c:pt>
                <c:pt idx="5241">
                  <c:v>-2.3629394653635201</c:v>
                </c:pt>
                <c:pt idx="5242">
                  <c:v>-2.3629394653635201</c:v>
                </c:pt>
                <c:pt idx="5243">
                  <c:v>-2.3256836032805901</c:v>
                </c:pt>
                <c:pt idx="5244">
                  <c:v>-2.3256836032805901</c:v>
                </c:pt>
                <c:pt idx="5245">
                  <c:v>-2.3256836032805901</c:v>
                </c:pt>
                <c:pt idx="5246">
                  <c:v>-2.3256836032805901</c:v>
                </c:pt>
                <c:pt idx="5247">
                  <c:v>-2.45864259143127</c:v>
                </c:pt>
                <c:pt idx="5248">
                  <c:v>-2.45864259143127</c:v>
                </c:pt>
                <c:pt idx="5249">
                  <c:v>-2.45864259143127</c:v>
                </c:pt>
                <c:pt idx="5250">
                  <c:v>-2.4331543101625299</c:v>
                </c:pt>
                <c:pt idx="5251">
                  <c:v>-2.4331543101625299</c:v>
                </c:pt>
                <c:pt idx="5252">
                  <c:v>-2.4375976696755899</c:v>
                </c:pt>
                <c:pt idx="5253">
                  <c:v>-2.4375976696755899</c:v>
                </c:pt>
                <c:pt idx="5254">
                  <c:v>-2.45112306102873</c:v>
                </c:pt>
                <c:pt idx="5255">
                  <c:v>-2.45112306102873</c:v>
                </c:pt>
                <c:pt idx="5256">
                  <c:v>-2.4933593866799102</c:v>
                </c:pt>
                <c:pt idx="5257">
                  <c:v>-2.4933593866799102</c:v>
                </c:pt>
                <c:pt idx="5258">
                  <c:v>-2.4933593866799102</c:v>
                </c:pt>
                <c:pt idx="5259">
                  <c:v>-2.6458496230297799</c:v>
                </c:pt>
                <c:pt idx="5260">
                  <c:v>-2.6458496230297799</c:v>
                </c:pt>
                <c:pt idx="5261">
                  <c:v>-2.6458496230297799</c:v>
                </c:pt>
                <c:pt idx="5262">
                  <c:v>-2.2194336052761998</c:v>
                </c:pt>
                <c:pt idx="5263">
                  <c:v>-2.2194336052761998</c:v>
                </c:pt>
                <c:pt idx="5264">
                  <c:v>-2.2194336052761998</c:v>
                </c:pt>
                <c:pt idx="5265">
                  <c:v>-2.42148438976619</c:v>
                </c:pt>
                <c:pt idx="5266">
                  <c:v>-2.42148438976619</c:v>
                </c:pt>
                <c:pt idx="5267">
                  <c:v>-2.42148438976619</c:v>
                </c:pt>
                <c:pt idx="5268">
                  <c:v>-2.42148438976619</c:v>
                </c:pt>
                <c:pt idx="5269">
                  <c:v>-2.5884765816444899</c:v>
                </c:pt>
                <c:pt idx="5270">
                  <c:v>-2.5884765816444899</c:v>
                </c:pt>
                <c:pt idx="5271">
                  <c:v>-2.5884765816444899</c:v>
                </c:pt>
                <c:pt idx="5272">
                  <c:v>-2.5434082178544402</c:v>
                </c:pt>
                <c:pt idx="5273">
                  <c:v>-2.5434082178544402</c:v>
                </c:pt>
                <c:pt idx="5274">
                  <c:v>-2.4172851675693798</c:v>
                </c:pt>
                <c:pt idx="5275">
                  <c:v>-2.4172851675693798</c:v>
                </c:pt>
                <c:pt idx="5276">
                  <c:v>-2.4673828251789001</c:v>
                </c:pt>
                <c:pt idx="5277">
                  <c:v>-2.4673828251789001</c:v>
                </c:pt>
                <c:pt idx="5278">
                  <c:v>-2.4673828251789001</c:v>
                </c:pt>
                <c:pt idx="5279">
                  <c:v>-2.7923340013066902</c:v>
                </c:pt>
                <c:pt idx="5280">
                  <c:v>-2.7923340013066902</c:v>
                </c:pt>
                <c:pt idx="5281">
                  <c:v>-2.4326660304395702</c:v>
                </c:pt>
                <c:pt idx="5282">
                  <c:v>-2.4326660304395702</c:v>
                </c:pt>
                <c:pt idx="5283">
                  <c:v>-2.4326660304395702</c:v>
                </c:pt>
                <c:pt idx="5284">
                  <c:v>-2.4326660304395702</c:v>
                </c:pt>
                <c:pt idx="5285">
                  <c:v>-2.2575195419021798</c:v>
                </c:pt>
                <c:pt idx="5286">
                  <c:v>-2.2575195419021798</c:v>
                </c:pt>
                <c:pt idx="5287">
                  <c:v>-2.5022949369413201</c:v>
                </c:pt>
                <c:pt idx="5288">
                  <c:v>-2.5022949369413201</c:v>
                </c:pt>
                <c:pt idx="5289">
                  <c:v>-2.5022949369413201</c:v>
                </c:pt>
                <c:pt idx="5290">
                  <c:v>-2.8133300959270802</c:v>
                </c:pt>
                <c:pt idx="5291">
                  <c:v>-2.8133300959270802</c:v>
                </c:pt>
                <c:pt idx="5292">
                  <c:v>-2.8133300959270802</c:v>
                </c:pt>
                <c:pt idx="5293">
                  <c:v>-2.5219238436447902</c:v>
                </c:pt>
                <c:pt idx="5294">
                  <c:v>-2.5219238436447902</c:v>
                </c:pt>
                <c:pt idx="5295">
                  <c:v>-2.6885254075696099</c:v>
                </c:pt>
                <c:pt idx="5296">
                  <c:v>-2.6885254075696099</c:v>
                </c:pt>
                <c:pt idx="5297">
                  <c:v>-2.6175781367937798</c:v>
                </c:pt>
                <c:pt idx="5298">
                  <c:v>-2.6175781367937798</c:v>
                </c:pt>
                <c:pt idx="5299">
                  <c:v>-2.6175781367937798</c:v>
                </c:pt>
                <c:pt idx="5300">
                  <c:v>-2.6874023576228798</c:v>
                </c:pt>
                <c:pt idx="5301">
                  <c:v>-2.6874023576228798</c:v>
                </c:pt>
                <c:pt idx="5302">
                  <c:v>-2.6874023576228798</c:v>
                </c:pt>
                <c:pt idx="5303">
                  <c:v>-2.6874023576228798</c:v>
                </c:pt>
                <c:pt idx="5304">
                  <c:v>-2.57446290434472</c:v>
                </c:pt>
                <c:pt idx="5305">
                  <c:v>-2.57446290434472</c:v>
                </c:pt>
                <c:pt idx="5306">
                  <c:v>-2.57446290434472</c:v>
                </c:pt>
                <c:pt idx="5307">
                  <c:v>-3.0017578316319402</c:v>
                </c:pt>
                <c:pt idx="5308">
                  <c:v>-3.0017578316319402</c:v>
                </c:pt>
                <c:pt idx="5309">
                  <c:v>-2.41708985691093</c:v>
                </c:pt>
                <c:pt idx="5310">
                  <c:v>-2.41708985691093</c:v>
                </c:pt>
                <c:pt idx="5311">
                  <c:v>-2.48789063880576</c:v>
                </c:pt>
                <c:pt idx="5312">
                  <c:v>-2.48789063880576</c:v>
                </c:pt>
                <c:pt idx="5313">
                  <c:v>-2.6670410331089398</c:v>
                </c:pt>
                <c:pt idx="5314">
                  <c:v>-2.6670410331089398</c:v>
                </c:pt>
                <c:pt idx="5315">
                  <c:v>-2.64116212579665</c:v>
                </c:pt>
                <c:pt idx="5316">
                  <c:v>-2.64116212579665</c:v>
                </c:pt>
                <c:pt idx="5317">
                  <c:v>-2.64116212579665</c:v>
                </c:pt>
                <c:pt idx="5318">
                  <c:v>-2.64116212579665</c:v>
                </c:pt>
                <c:pt idx="5319">
                  <c:v>-2.40712891951625</c:v>
                </c:pt>
                <c:pt idx="5320">
                  <c:v>-2.40712891951625</c:v>
                </c:pt>
                <c:pt idx="5321">
                  <c:v>-2.40712891951625</c:v>
                </c:pt>
                <c:pt idx="5322">
                  <c:v>-2.5834472815586098</c:v>
                </c:pt>
                <c:pt idx="5323">
                  <c:v>-2.5834472815586098</c:v>
                </c:pt>
                <c:pt idx="5324">
                  <c:v>-2.5834472815586098</c:v>
                </c:pt>
                <c:pt idx="5325">
                  <c:v>-2.5619140751787199</c:v>
                </c:pt>
                <c:pt idx="5326">
                  <c:v>-2.5619140751787199</c:v>
                </c:pt>
                <c:pt idx="5327">
                  <c:v>-2.5619140751787199</c:v>
                </c:pt>
                <c:pt idx="5328">
                  <c:v>-2.5313964984316</c:v>
                </c:pt>
                <c:pt idx="5329">
                  <c:v>-2.5313964984316</c:v>
                </c:pt>
                <c:pt idx="5330">
                  <c:v>-2.5313964984316</c:v>
                </c:pt>
                <c:pt idx="5331">
                  <c:v>-2.3284668048190702</c:v>
                </c:pt>
                <c:pt idx="5332">
                  <c:v>-2.3284668048190702</c:v>
                </c:pt>
                <c:pt idx="5333">
                  <c:v>-2.4800293088574099</c:v>
                </c:pt>
                <c:pt idx="5334">
                  <c:v>-2.4800293088574099</c:v>
                </c:pt>
                <c:pt idx="5335">
                  <c:v>-2.5080566555780002</c:v>
                </c:pt>
                <c:pt idx="5336">
                  <c:v>-2.5080566555780002</c:v>
                </c:pt>
                <c:pt idx="5337">
                  <c:v>-2.5080566555780002</c:v>
                </c:pt>
                <c:pt idx="5338">
                  <c:v>-2.6371582171741399</c:v>
                </c:pt>
                <c:pt idx="5339">
                  <c:v>-2.6371582171741399</c:v>
                </c:pt>
                <c:pt idx="5340">
                  <c:v>-2.6371582171741399</c:v>
                </c:pt>
                <c:pt idx="5341">
                  <c:v>-2.65161134396112</c:v>
                </c:pt>
                <c:pt idx="5342">
                  <c:v>-2.65161134396112</c:v>
                </c:pt>
                <c:pt idx="5343">
                  <c:v>-2.65161134396112</c:v>
                </c:pt>
                <c:pt idx="5344">
                  <c:v>-2.48642579189436</c:v>
                </c:pt>
                <c:pt idx="5345">
                  <c:v>-2.48642579189436</c:v>
                </c:pt>
                <c:pt idx="5346">
                  <c:v>-2.48642579189436</c:v>
                </c:pt>
                <c:pt idx="5347">
                  <c:v>-2.52055665441002</c:v>
                </c:pt>
                <c:pt idx="5348">
                  <c:v>-2.52055665441002</c:v>
                </c:pt>
                <c:pt idx="5349">
                  <c:v>-2.5129394664963902</c:v>
                </c:pt>
                <c:pt idx="5350">
                  <c:v>-2.5129394664963902</c:v>
                </c:pt>
                <c:pt idx="5351">
                  <c:v>-2.5129394664963902</c:v>
                </c:pt>
                <c:pt idx="5352">
                  <c:v>-2.65292969973143</c:v>
                </c:pt>
                <c:pt idx="5353">
                  <c:v>-2.65292969973143</c:v>
                </c:pt>
                <c:pt idx="5354">
                  <c:v>-2.65292969973143</c:v>
                </c:pt>
                <c:pt idx="5355">
                  <c:v>-2.59672853567371</c:v>
                </c:pt>
                <c:pt idx="5356">
                  <c:v>-2.59672853567371</c:v>
                </c:pt>
                <c:pt idx="5357">
                  <c:v>-2.4789062626841698</c:v>
                </c:pt>
                <c:pt idx="5358">
                  <c:v>-2.4789062626841698</c:v>
                </c:pt>
                <c:pt idx="5359">
                  <c:v>-2.4789062626841698</c:v>
                </c:pt>
                <c:pt idx="5360">
                  <c:v>-2.4771484535476702</c:v>
                </c:pt>
                <c:pt idx="5361">
                  <c:v>-2.4771484535476702</c:v>
                </c:pt>
                <c:pt idx="5362">
                  <c:v>-2.4771484535476702</c:v>
                </c:pt>
                <c:pt idx="5363">
                  <c:v>-2.4771484535476702</c:v>
                </c:pt>
                <c:pt idx="5364">
                  <c:v>-2.51035157769729</c:v>
                </c:pt>
                <c:pt idx="5365">
                  <c:v>-2.51035157769729</c:v>
                </c:pt>
                <c:pt idx="5366">
                  <c:v>-2.51035157769729</c:v>
                </c:pt>
                <c:pt idx="5367">
                  <c:v>-2.3956054811405898</c:v>
                </c:pt>
                <c:pt idx="5368">
                  <c:v>-2.3956054811405898</c:v>
                </c:pt>
                <c:pt idx="5369">
                  <c:v>-2.6281738424968299</c:v>
                </c:pt>
                <c:pt idx="5370">
                  <c:v>-2.6281738424968299</c:v>
                </c:pt>
                <c:pt idx="5371">
                  <c:v>-2.5921875159719998</c:v>
                </c:pt>
                <c:pt idx="5372">
                  <c:v>-2.5921875159719998</c:v>
                </c:pt>
                <c:pt idx="5373">
                  <c:v>-2.6428222818303699</c:v>
                </c:pt>
                <c:pt idx="5374">
                  <c:v>-2.6428222818303699</c:v>
                </c:pt>
                <c:pt idx="5375">
                  <c:v>-2.9113769733539798</c:v>
                </c:pt>
                <c:pt idx="5376">
                  <c:v>-2.9113769733539798</c:v>
                </c:pt>
                <c:pt idx="5377">
                  <c:v>-2.9113769733539798</c:v>
                </c:pt>
                <c:pt idx="5378">
                  <c:v>-2.7116211078118702</c:v>
                </c:pt>
                <c:pt idx="5379">
                  <c:v>-2.7116211078118702</c:v>
                </c:pt>
                <c:pt idx="5380">
                  <c:v>-2.7116211078118702</c:v>
                </c:pt>
                <c:pt idx="5381">
                  <c:v>-2.95952150111588</c:v>
                </c:pt>
                <c:pt idx="5382">
                  <c:v>-2.95952150111588</c:v>
                </c:pt>
                <c:pt idx="5383">
                  <c:v>-2.95952150111588</c:v>
                </c:pt>
                <c:pt idx="5384">
                  <c:v>-2.77871095539285</c:v>
                </c:pt>
                <c:pt idx="5385">
                  <c:v>-2.77871095539285</c:v>
                </c:pt>
                <c:pt idx="5386">
                  <c:v>-2.77871095539285</c:v>
                </c:pt>
                <c:pt idx="5387">
                  <c:v>-2.7084961077734899</c:v>
                </c:pt>
                <c:pt idx="5388">
                  <c:v>-2.7084961077734899</c:v>
                </c:pt>
                <c:pt idx="5389">
                  <c:v>-2.7084961077734899</c:v>
                </c:pt>
                <c:pt idx="5390">
                  <c:v>-2.7116211097009</c:v>
                </c:pt>
                <c:pt idx="5391">
                  <c:v>-2.7116211097009</c:v>
                </c:pt>
                <c:pt idx="5392">
                  <c:v>-2.57304688917338</c:v>
                </c:pt>
                <c:pt idx="5393">
                  <c:v>-2.57304688917338</c:v>
                </c:pt>
                <c:pt idx="5394">
                  <c:v>-2.57304688917338</c:v>
                </c:pt>
                <c:pt idx="5395">
                  <c:v>-2.6543945452722202</c:v>
                </c:pt>
                <c:pt idx="5396">
                  <c:v>-2.6543945452722202</c:v>
                </c:pt>
                <c:pt idx="5397">
                  <c:v>-2.6543945452722202</c:v>
                </c:pt>
                <c:pt idx="5398">
                  <c:v>-2.5337402485329199</c:v>
                </c:pt>
                <c:pt idx="5399">
                  <c:v>-2.5337402485329199</c:v>
                </c:pt>
                <c:pt idx="5400">
                  <c:v>-2.5337402485329199</c:v>
                </c:pt>
                <c:pt idx="5401">
                  <c:v>-2.5337402485329199</c:v>
                </c:pt>
                <c:pt idx="5402">
                  <c:v>-2.5527832179168399</c:v>
                </c:pt>
                <c:pt idx="5403">
                  <c:v>-2.5527832179168399</c:v>
                </c:pt>
                <c:pt idx="5404">
                  <c:v>-2.5527832179168399</c:v>
                </c:pt>
                <c:pt idx="5405">
                  <c:v>-2.5776855649355599</c:v>
                </c:pt>
                <c:pt idx="5406">
                  <c:v>-2.5776855649355599</c:v>
                </c:pt>
                <c:pt idx="5407">
                  <c:v>-2.5440429816944699</c:v>
                </c:pt>
                <c:pt idx="5408">
                  <c:v>-2.5440429816944699</c:v>
                </c:pt>
                <c:pt idx="5409">
                  <c:v>-2.4955078235370798</c:v>
                </c:pt>
                <c:pt idx="5410">
                  <c:v>-2.4955078235370798</c:v>
                </c:pt>
                <c:pt idx="5411">
                  <c:v>-2.4955078235370798</c:v>
                </c:pt>
                <c:pt idx="5412">
                  <c:v>-2.5401855601594399</c:v>
                </c:pt>
                <c:pt idx="5413">
                  <c:v>-2.5401855601594399</c:v>
                </c:pt>
                <c:pt idx="5414">
                  <c:v>-2.5401855601594399</c:v>
                </c:pt>
                <c:pt idx="5415">
                  <c:v>-2.73959962582193</c:v>
                </c:pt>
                <c:pt idx="5416">
                  <c:v>-2.73959962582193</c:v>
                </c:pt>
                <c:pt idx="5417">
                  <c:v>-2.73959962582193</c:v>
                </c:pt>
                <c:pt idx="5418">
                  <c:v>-2.70913087179997</c:v>
                </c:pt>
                <c:pt idx="5419">
                  <c:v>-2.70913087179997</c:v>
                </c:pt>
                <c:pt idx="5420">
                  <c:v>-2.70913087179997</c:v>
                </c:pt>
                <c:pt idx="5421">
                  <c:v>-2.70913087179997</c:v>
                </c:pt>
                <c:pt idx="5422">
                  <c:v>-2.54199220328882</c:v>
                </c:pt>
                <c:pt idx="5423">
                  <c:v>-2.54199220328882</c:v>
                </c:pt>
                <c:pt idx="5424">
                  <c:v>-2.7032715013929098</c:v>
                </c:pt>
                <c:pt idx="5425">
                  <c:v>-2.7032715013929098</c:v>
                </c:pt>
                <c:pt idx="5426">
                  <c:v>-2.7032715013929098</c:v>
                </c:pt>
                <c:pt idx="5427">
                  <c:v>-2.6900879061904499</c:v>
                </c:pt>
                <c:pt idx="5428">
                  <c:v>-2.6900879061904499</c:v>
                </c:pt>
                <c:pt idx="5429">
                  <c:v>-2.4702636841211598</c:v>
                </c:pt>
                <c:pt idx="5430">
                  <c:v>-2.4702636841211598</c:v>
                </c:pt>
                <c:pt idx="5431">
                  <c:v>-2.3448730582540498</c:v>
                </c:pt>
                <c:pt idx="5432">
                  <c:v>-2.3448730582540498</c:v>
                </c:pt>
                <c:pt idx="5433">
                  <c:v>-2.5727539229110299</c:v>
                </c:pt>
                <c:pt idx="5434">
                  <c:v>-2.5727539229110299</c:v>
                </c:pt>
                <c:pt idx="5435">
                  <c:v>-2.5727539229110299</c:v>
                </c:pt>
                <c:pt idx="5436">
                  <c:v>-2.7707519697833001</c:v>
                </c:pt>
                <c:pt idx="5437">
                  <c:v>-2.7707519697833001</c:v>
                </c:pt>
                <c:pt idx="5438">
                  <c:v>-2.7707519697833001</c:v>
                </c:pt>
                <c:pt idx="5439">
                  <c:v>-2.8200195504277801</c:v>
                </c:pt>
                <c:pt idx="5440">
                  <c:v>-2.8200195504277801</c:v>
                </c:pt>
                <c:pt idx="5441">
                  <c:v>-2.8200195504277801</c:v>
                </c:pt>
                <c:pt idx="5442">
                  <c:v>-2.8200195504277801</c:v>
                </c:pt>
                <c:pt idx="5443">
                  <c:v>-2.5310058741588302</c:v>
                </c:pt>
                <c:pt idx="5444">
                  <c:v>-2.5310058741588302</c:v>
                </c:pt>
                <c:pt idx="5445">
                  <c:v>-2.4168945440569498</c:v>
                </c:pt>
                <c:pt idx="5446">
                  <c:v>-2.4168945440569498</c:v>
                </c:pt>
                <c:pt idx="5447">
                  <c:v>-2.4168945440569498</c:v>
                </c:pt>
                <c:pt idx="5448">
                  <c:v>-2.6838867339647501</c:v>
                </c:pt>
                <c:pt idx="5449">
                  <c:v>-2.6838867339647501</c:v>
                </c:pt>
                <c:pt idx="5450">
                  <c:v>-2.6428222823360499</c:v>
                </c:pt>
                <c:pt idx="5451">
                  <c:v>-2.6428222823360499</c:v>
                </c:pt>
                <c:pt idx="5452">
                  <c:v>-2.6717285333288601</c:v>
                </c:pt>
                <c:pt idx="5453">
                  <c:v>-2.6717285333288601</c:v>
                </c:pt>
                <c:pt idx="5454">
                  <c:v>-2.4870605622209001</c:v>
                </c:pt>
                <c:pt idx="5455">
                  <c:v>-2.4870605622209001</c:v>
                </c:pt>
                <c:pt idx="5456">
                  <c:v>-2.4870605622209001</c:v>
                </c:pt>
                <c:pt idx="5457">
                  <c:v>-2.7209961090638899</c:v>
                </c:pt>
                <c:pt idx="5458">
                  <c:v>-2.7209961090638899</c:v>
                </c:pt>
                <c:pt idx="5459">
                  <c:v>-2.7209961090638899</c:v>
                </c:pt>
                <c:pt idx="5460">
                  <c:v>-2.5984863430048701</c:v>
                </c:pt>
                <c:pt idx="5461">
                  <c:v>-2.5984863430048701</c:v>
                </c:pt>
                <c:pt idx="5462">
                  <c:v>-2.5984863430048701</c:v>
                </c:pt>
                <c:pt idx="5463">
                  <c:v>-2.5984863430048701</c:v>
                </c:pt>
                <c:pt idx="5464">
                  <c:v>-2.65078126756725</c:v>
                </c:pt>
                <c:pt idx="5465">
                  <c:v>-2.65078126756725</c:v>
                </c:pt>
                <c:pt idx="5466">
                  <c:v>-2.5531250146595901</c:v>
                </c:pt>
                <c:pt idx="5467">
                  <c:v>-2.5531250146595901</c:v>
                </c:pt>
                <c:pt idx="5468">
                  <c:v>-2.5531250146595901</c:v>
                </c:pt>
                <c:pt idx="5469">
                  <c:v>-2.5512207170077001</c:v>
                </c:pt>
                <c:pt idx="5470">
                  <c:v>-2.5512207170077001</c:v>
                </c:pt>
                <c:pt idx="5471">
                  <c:v>-2.6966797058476</c:v>
                </c:pt>
                <c:pt idx="5472">
                  <c:v>-2.6966797058476</c:v>
                </c:pt>
                <c:pt idx="5473">
                  <c:v>-2.5136230595198801</c:v>
                </c:pt>
                <c:pt idx="5474">
                  <c:v>-2.5136230595198801</c:v>
                </c:pt>
                <c:pt idx="5475">
                  <c:v>-2.5136230595198801</c:v>
                </c:pt>
                <c:pt idx="5476">
                  <c:v>-2.6415039222674701</c:v>
                </c:pt>
                <c:pt idx="5477">
                  <c:v>-2.6415039222674701</c:v>
                </c:pt>
                <c:pt idx="5478">
                  <c:v>-2.6415039222674701</c:v>
                </c:pt>
                <c:pt idx="5479">
                  <c:v>-2.76782228336651</c:v>
                </c:pt>
                <c:pt idx="5480">
                  <c:v>-2.76782228336651</c:v>
                </c:pt>
                <c:pt idx="5481">
                  <c:v>-2.76782228336651</c:v>
                </c:pt>
                <c:pt idx="5482">
                  <c:v>-2.76782228336651</c:v>
                </c:pt>
                <c:pt idx="5483">
                  <c:v>-2.8540039262952601</c:v>
                </c:pt>
                <c:pt idx="5484">
                  <c:v>-2.8540039262952601</c:v>
                </c:pt>
                <c:pt idx="5485">
                  <c:v>-2.8540039262952601</c:v>
                </c:pt>
                <c:pt idx="5486">
                  <c:v>-2.5534668137652199</c:v>
                </c:pt>
                <c:pt idx="5487">
                  <c:v>-2.5534668137652199</c:v>
                </c:pt>
                <c:pt idx="5488">
                  <c:v>-2.5534668137652199</c:v>
                </c:pt>
                <c:pt idx="5489">
                  <c:v>-2.5450683768494802</c:v>
                </c:pt>
                <c:pt idx="5490">
                  <c:v>-2.5450683768494802</c:v>
                </c:pt>
                <c:pt idx="5491">
                  <c:v>-2.5063964986302301</c:v>
                </c:pt>
                <c:pt idx="5492">
                  <c:v>-2.5063964986302301</c:v>
                </c:pt>
                <c:pt idx="5493">
                  <c:v>-2.8319336130125499</c:v>
                </c:pt>
                <c:pt idx="5494">
                  <c:v>-2.8319336130125499</c:v>
                </c:pt>
                <c:pt idx="5495">
                  <c:v>-2.8319336130125499</c:v>
                </c:pt>
                <c:pt idx="5496">
                  <c:v>-2.8319336130125499</c:v>
                </c:pt>
                <c:pt idx="5497">
                  <c:v>-2.5616699321981198</c:v>
                </c:pt>
                <c:pt idx="5498">
                  <c:v>-2.5616699321981198</c:v>
                </c:pt>
                <c:pt idx="5499">
                  <c:v>-2.9018554854219398</c:v>
                </c:pt>
                <c:pt idx="5500">
                  <c:v>-2.9018554854219398</c:v>
                </c:pt>
                <c:pt idx="5501">
                  <c:v>-2.9018554854219398</c:v>
                </c:pt>
                <c:pt idx="5502">
                  <c:v>-2.6613281407662699</c:v>
                </c:pt>
                <c:pt idx="5503">
                  <c:v>-2.6613281407662699</c:v>
                </c:pt>
                <c:pt idx="5504">
                  <c:v>-2.6613281407662699</c:v>
                </c:pt>
                <c:pt idx="5505">
                  <c:v>-2.9288574411202699</c:v>
                </c:pt>
                <c:pt idx="5506">
                  <c:v>-2.9288574411202699</c:v>
                </c:pt>
                <c:pt idx="5507">
                  <c:v>-2.9288574411202699</c:v>
                </c:pt>
                <c:pt idx="5508">
                  <c:v>-2.6107910321497898</c:v>
                </c:pt>
                <c:pt idx="5509">
                  <c:v>-2.6107910321497898</c:v>
                </c:pt>
                <c:pt idx="5510">
                  <c:v>-2.6107910321497898</c:v>
                </c:pt>
                <c:pt idx="5511">
                  <c:v>-2.9484863479228798</c:v>
                </c:pt>
                <c:pt idx="5512">
                  <c:v>-2.9484863479228798</c:v>
                </c:pt>
                <c:pt idx="5513">
                  <c:v>-2.7524414212566599</c:v>
                </c:pt>
                <c:pt idx="5514">
                  <c:v>-2.9222168158012201</c:v>
                </c:pt>
                <c:pt idx="5515">
                  <c:v>-2.9222168158012201</c:v>
                </c:pt>
                <c:pt idx="5516">
                  <c:v>-2.9222168158012201</c:v>
                </c:pt>
                <c:pt idx="5517">
                  <c:v>-2.5221191528489699</c:v>
                </c:pt>
                <c:pt idx="5518">
                  <c:v>-2.5221191528489699</c:v>
                </c:pt>
                <c:pt idx="5519">
                  <c:v>-2.5221191528489699</c:v>
                </c:pt>
                <c:pt idx="5520">
                  <c:v>-2.5221191528489699</c:v>
                </c:pt>
                <c:pt idx="5521">
                  <c:v>-2.6375488447692899</c:v>
                </c:pt>
                <c:pt idx="5522">
                  <c:v>-2.6375488447692899</c:v>
                </c:pt>
                <c:pt idx="5523">
                  <c:v>-2.6375488447692899</c:v>
                </c:pt>
                <c:pt idx="5524">
                  <c:v>-2.7104980599133301</c:v>
                </c:pt>
                <c:pt idx="5525">
                  <c:v>-2.7104980599133301</c:v>
                </c:pt>
                <c:pt idx="5526">
                  <c:v>-2.6817382961626199</c:v>
                </c:pt>
                <c:pt idx="5527">
                  <c:v>-2.6817382961626199</c:v>
                </c:pt>
                <c:pt idx="5528">
                  <c:v>-2.6817382961626199</c:v>
                </c:pt>
                <c:pt idx="5529">
                  <c:v>-2.8006347837108398</c:v>
                </c:pt>
                <c:pt idx="5530">
                  <c:v>-2.8006347837108398</c:v>
                </c:pt>
                <c:pt idx="5531">
                  <c:v>-2.8006347837108398</c:v>
                </c:pt>
                <c:pt idx="5532">
                  <c:v>-2.7058105590285702</c:v>
                </c:pt>
                <c:pt idx="5533">
                  <c:v>-2.66347657957794</c:v>
                </c:pt>
                <c:pt idx="5534">
                  <c:v>-2.66347657957794</c:v>
                </c:pt>
                <c:pt idx="5535">
                  <c:v>-2.66347657957794</c:v>
                </c:pt>
                <c:pt idx="5536">
                  <c:v>-2.50014650156663</c:v>
                </c:pt>
                <c:pt idx="5537">
                  <c:v>-2.50014650156663</c:v>
                </c:pt>
                <c:pt idx="5538">
                  <c:v>-2.50014650156663</c:v>
                </c:pt>
                <c:pt idx="5539">
                  <c:v>-2.62290040540119</c:v>
                </c:pt>
                <c:pt idx="5540">
                  <c:v>-2.62290040540119</c:v>
                </c:pt>
                <c:pt idx="5541">
                  <c:v>-2.62290040540119</c:v>
                </c:pt>
                <c:pt idx="5542">
                  <c:v>-2.62290040540119</c:v>
                </c:pt>
                <c:pt idx="5543">
                  <c:v>-2.7958984549422801</c:v>
                </c:pt>
                <c:pt idx="5544">
                  <c:v>-2.7958984549422801</c:v>
                </c:pt>
                <c:pt idx="5545">
                  <c:v>-2.6059082187248301</c:v>
                </c:pt>
                <c:pt idx="5546">
                  <c:v>-2.6059082187248301</c:v>
                </c:pt>
                <c:pt idx="5547">
                  <c:v>-2.6059082187248301</c:v>
                </c:pt>
                <c:pt idx="5548">
                  <c:v>-2.5102539205527101</c:v>
                </c:pt>
                <c:pt idx="5549">
                  <c:v>-2.5102539205527101</c:v>
                </c:pt>
                <c:pt idx="5550">
                  <c:v>-2.4974121238519702</c:v>
                </c:pt>
                <c:pt idx="5551">
                  <c:v>-2.4974121238519702</c:v>
                </c:pt>
                <c:pt idx="5552">
                  <c:v>-2.4853515751410602</c:v>
                </c:pt>
                <c:pt idx="5553">
                  <c:v>-2.4853515751410602</c:v>
                </c:pt>
                <c:pt idx="5554">
                  <c:v>-2.4853515751410602</c:v>
                </c:pt>
                <c:pt idx="5555">
                  <c:v>-2.7332519686824499</c:v>
                </c:pt>
                <c:pt idx="5556">
                  <c:v>-2.7332519686824499</c:v>
                </c:pt>
                <c:pt idx="5557">
                  <c:v>-2.7332519686824499</c:v>
                </c:pt>
                <c:pt idx="5558">
                  <c:v>-2.6849609524233502</c:v>
                </c:pt>
                <c:pt idx="5559">
                  <c:v>-2.6849609524233502</c:v>
                </c:pt>
                <c:pt idx="5560">
                  <c:v>-2.6849609524233502</c:v>
                </c:pt>
                <c:pt idx="5561">
                  <c:v>-2.6849609524233502</c:v>
                </c:pt>
                <c:pt idx="5562">
                  <c:v>-2.7110351713890801</c:v>
                </c:pt>
                <c:pt idx="5563">
                  <c:v>-2.7110351713890801</c:v>
                </c:pt>
                <c:pt idx="5564">
                  <c:v>-2.7110351713890801</c:v>
                </c:pt>
                <c:pt idx="5565">
                  <c:v>-2.78344728352385</c:v>
                </c:pt>
                <c:pt idx="5566">
                  <c:v>-2.78344728352385</c:v>
                </c:pt>
                <c:pt idx="5567">
                  <c:v>-2.78344728352385</c:v>
                </c:pt>
                <c:pt idx="5568">
                  <c:v>-2.59580079469014</c:v>
                </c:pt>
                <c:pt idx="5569">
                  <c:v>-2.5548828282835498</c:v>
                </c:pt>
                <c:pt idx="5570">
                  <c:v>-2.5548828282835498</c:v>
                </c:pt>
                <c:pt idx="5571">
                  <c:v>-2.6284179829535699</c:v>
                </c:pt>
                <c:pt idx="5572">
                  <c:v>-2.6284179829535699</c:v>
                </c:pt>
                <c:pt idx="5573">
                  <c:v>-2.6284179829535699</c:v>
                </c:pt>
                <c:pt idx="5574">
                  <c:v>-2.4746093916646701</c:v>
                </c:pt>
                <c:pt idx="5575">
                  <c:v>-2.4746093916646701</c:v>
                </c:pt>
                <c:pt idx="5576">
                  <c:v>-2.4746093916646701</c:v>
                </c:pt>
                <c:pt idx="5577">
                  <c:v>-2.6515136896550699</c:v>
                </c:pt>
                <c:pt idx="5578">
                  <c:v>-2.6515136896550699</c:v>
                </c:pt>
                <c:pt idx="5579">
                  <c:v>-2.6515136896550699</c:v>
                </c:pt>
                <c:pt idx="5580">
                  <c:v>-2.4405273536813099</c:v>
                </c:pt>
                <c:pt idx="5581">
                  <c:v>-2.4405273536813099</c:v>
                </c:pt>
                <c:pt idx="5582">
                  <c:v>-2.4405273536813099</c:v>
                </c:pt>
                <c:pt idx="5583">
                  <c:v>-2.5751464994300401</c:v>
                </c:pt>
                <c:pt idx="5584">
                  <c:v>-2.5751464994300401</c:v>
                </c:pt>
                <c:pt idx="5585">
                  <c:v>-2.5751464994300401</c:v>
                </c:pt>
                <c:pt idx="5586">
                  <c:v>-2.5052734502687599</c:v>
                </c:pt>
                <c:pt idx="5587">
                  <c:v>-2.5052734502687599</c:v>
                </c:pt>
                <c:pt idx="5588">
                  <c:v>-2.7250976721597899</c:v>
                </c:pt>
                <c:pt idx="5589">
                  <c:v>-2.7250976721597899</c:v>
                </c:pt>
                <c:pt idx="5590">
                  <c:v>-2.8129882980174399</c:v>
                </c:pt>
                <c:pt idx="5591">
                  <c:v>-2.8129882980174399</c:v>
                </c:pt>
                <c:pt idx="5592">
                  <c:v>-2.4143554815955199</c:v>
                </c:pt>
                <c:pt idx="5593">
                  <c:v>-2.4143554815955199</c:v>
                </c:pt>
                <c:pt idx="5594">
                  <c:v>-2.9712890834707602</c:v>
                </c:pt>
                <c:pt idx="5595">
                  <c:v>-2.9712890834707602</c:v>
                </c:pt>
                <c:pt idx="5596">
                  <c:v>-2.9712890834707602</c:v>
                </c:pt>
                <c:pt idx="5597">
                  <c:v>-2.9712890834707602</c:v>
                </c:pt>
                <c:pt idx="5598">
                  <c:v>-2.6681152483924899</c:v>
                </c:pt>
                <c:pt idx="5599">
                  <c:v>-2.6681152483924899</c:v>
                </c:pt>
                <c:pt idx="5600">
                  <c:v>-2.6427734556345901</c:v>
                </c:pt>
                <c:pt idx="5601">
                  <c:v>-2.6427734556345901</c:v>
                </c:pt>
                <c:pt idx="5602">
                  <c:v>-2.6427734556345901</c:v>
                </c:pt>
                <c:pt idx="5603">
                  <c:v>-2.56596680920756</c:v>
                </c:pt>
                <c:pt idx="5604">
                  <c:v>-2.56596680920756</c:v>
                </c:pt>
                <c:pt idx="5605">
                  <c:v>-2.7417480638759999</c:v>
                </c:pt>
                <c:pt idx="5606">
                  <c:v>-2.7417480638759999</c:v>
                </c:pt>
                <c:pt idx="5607">
                  <c:v>-2.64848634410827</c:v>
                </c:pt>
                <c:pt idx="5608">
                  <c:v>-2.64848634410827</c:v>
                </c:pt>
                <c:pt idx="5609">
                  <c:v>-2.64848634410827</c:v>
                </c:pt>
                <c:pt idx="5610">
                  <c:v>-2.3858886860925801</c:v>
                </c:pt>
                <c:pt idx="5611">
                  <c:v>-2.3858886860925801</c:v>
                </c:pt>
                <c:pt idx="5612">
                  <c:v>-2.5496093891124398</c:v>
                </c:pt>
                <c:pt idx="5613">
                  <c:v>-2.5496093891124398</c:v>
                </c:pt>
                <c:pt idx="5614">
                  <c:v>-2.5496093891124398</c:v>
                </c:pt>
                <c:pt idx="5615">
                  <c:v>-2.4859863422552699</c:v>
                </c:pt>
                <c:pt idx="5616">
                  <c:v>-2.4859863422552699</c:v>
                </c:pt>
                <c:pt idx="5617">
                  <c:v>-2.4859863422552699</c:v>
                </c:pt>
                <c:pt idx="5618">
                  <c:v>-2.4859863422552699</c:v>
                </c:pt>
                <c:pt idx="5619">
                  <c:v>-2.8541015777336698</c:v>
                </c:pt>
                <c:pt idx="5620">
                  <c:v>-2.8541015777336698</c:v>
                </c:pt>
                <c:pt idx="5621">
                  <c:v>-2.8541015777336698</c:v>
                </c:pt>
                <c:pt idx="5622">
                  <c:v>-2.6926269692139599</c:v>
                </c:pt>
                <c:pt idx="5623">
                  <c:v>-2.6926269692139599</c:v>
                </c:pt>
                <c:pt idx="5624">
                  <c:v>-2.6926269692139599</c:v>
                </c:pt>
                <c:pt idx="5625">
                  <c:v>-2.5173339993443702</c:v>
                </c:pt>
                <c:pt idx="5626">
                  <c:v>-2.5173339993443702</c:v>
                </c:pt>
                <c:pt idx="5627">
                  <c:v>-2.4090332178457099</c:v>
                </c:pt>
                <c:pt idx="5628">
                  <c:v>-2.4090332178457099</c:v>
                </c:pt>
                <c:pt idx="5629">
                  <c:v>-2.59301759473419</c:v>
                </c:pt>
                <c:pt idx="5630">
                  <c:v>-2.59301759473419</c:v>
                </c:pt>
                <c:pt idx="5631">
                  <c:v>-2.59301759473419</c:v>
                </c:pt>
                <c:pt idx="5632">
                  <c:v>-2.47832032661062</c:v>
                </c:pt>
                <c:pt idx="5633">
                  <c:v>-2.47832032661062</c:v>
                </c:pt>
                <c:pt idx="5634">
                  <c:v>-2.47832032661062</c:v>
                </c:pt>
                <c:pt idx="5635">
                  <c:v>-2.6444824376540002</c:v>
                </c:pt>
                <c:pt idx="5636">
                  <c:v>-2.6444824376540002</c:v>
                </c:pt>
                <c:pt idx="5637">
                  <c:v>-2.6444824376540002</c:v>
                </c:pt>
                <c:pt idx="5638">
                  <c:v>-2.6444824376540002</c:v>
                </c:pt>
                <c:pt idx="5639">
                  <c:v>-2.4874511882317099</c:v>
                </c:pt>
                <c:pt idx="5640">
                  <c:v>-2.4874511882317099</c:v>
                </c:pt>
                <c:pt idx="5641">
                  <c:v>-2.5929687625684799</c:v>
                </c:pt>
                <c:pt idx="5642">
                  <c:v>-2.5929687625684799</c:v>
                </c:pt>
                <c:pt idx="5643">
                  <c:v>-2.5123047000306502</c:v>
                </c:pt>
                <c:pt idx="5644">
                  <c:v>-2.5123047000306502</c:v>
                </c:pt>
                <c:pt idx="5645">
                  <c:v>-2.5123047000306502</c:v>
                </c:pt>
                <c:pt idx="5646">
                  <c:v>-2.4175293088374001</c:v>
                </c:pt>
                <c:pt idx="5647">
                  <c:v>-2.4175293088374001</c:v>
                </c:pt>
                <c:pt idx="5648">
                  <c:v>-2.60639649819313</c:v>
                </c:pt>
                <c:pt idx="5649">
                  <c:v>-2.60639649819313</c:v>
                </c:pt>
                <c:pt idx="5650">
                  <c:v>-2.6760254057562598</c:v>
                </c:pt>
                <c:pt idx="5651">
                  <c:v>-2.6760254057562598</c:v>
                </c:pt>
                <c:pt idx="5652">
                  <c:v>-2.6760254057562598</c:v>
                </c:pt>
                <c:pt idx="5653">
                  <c:v>-2.6968261890815399</c:v>
                </c:pt>
                <c:pt idx="5654">
                  <c:v>-2.6968261890815399</c:v>
                </c:pt>
                <c:pt idx="5655">
                  <c:v>-2.6968261890815399</c:v>
                </c:pt>
                <c:pt idx="5656">
                  <c:v>-2.6968261890815399</c:v>
                </c:pt>
                <c:pt idx="5657">
                  <c:v>-2.6968261890815399</c:v>
                </c:pt>
                <c:pt idx="5658">
                  <c:v>-2.9329101753155502</c:v>
                </c:pt>
                <c:pt idx="5659">
                  <c:v>-2.9329101753155502</c:v>
                </c:pt>
                <c:pt idx="5660">
                  <c:v>-2.5689453274417202</c:v>
                </c:pt>
                <c:pt idx="5661">
                  <c:v>-2.5689453274417202</c:v>
                </c:pt>
                <c:pt idx="5662">
                  <c:v>-2.5689453274417202</c:v>
                </c:pt>
                <c:pt idx="5663">
                  <c:v>-2.4178711081913198</c:v>
                </c:pt>
                <c:pt idx="5664">
                  <c:v>-2.4178711081913198</c:v>
                </c:pt>
                <c:pt idx="5665">
                  <c:v>-2.4178711081913198</c:v>
                </c:pt>
                <c:pt idx="5666">
                  <c:v>-2.8724121298919201</c:v>
                </c:pt>
                <c:pt idx="5667">
                  <c:v>-2.8724121298919201</c:v>
                </c:pt>
                <c:pt idx="5668">
                  <c:v>-2.8724121298919201</c:v>
                </c:pt>
                <c:pt idx="5669">
                  <c:v>-2.8733398608701401</c:v>
                </c:pt>
                <c:pt idx="5670">
                  <c:v>-2.8733398608701401</c:v>
                </c:pt>
                <c:pt idx="5671">
                  <c:v>-2.8733398608701401</c:v>
                </c:pt>
                <c:pt idx="5672">
                  <c:v>-2.6970214990915302</c:v>
                </c:pt>
                <c:pt idx="5673">
                  <c:v>-2.6970214990915302</c:v>
                </c:pt>
                <c:pt idx="5674">
                  <c:v>-2.6970214990915302</c:v>
                </c:pt>
                <c:pt idx="5675">
                  <c:v>-2.5918457193956699</c:v>
                </c:pt>
                <c:pt idx="5676">
                  <c:v>-2.5918457193956699</c:v>
                </c:pt>
                <c:pt idx="5677">
                  <c:v>-2.5918457193956699</c:v>
                </c:pt>
                <c:pt idx="5678">
                  <c:v>-2.6953125140880698</c:v>
                </c:pt>
                <c:pt idx="5679">
                  <c:v>-2.6953125140880698</c:v>
                </c:pt>
                <c:pt idx="5680">
                  <c:v>-2.6953125140880698</c:v>
                </c:pt>
                <c:pt idx="5681">
                  <c:v>-2.6953125140880698</c:v>
                </c:pt>
                <c:pt idx="5682">
                  <c:v>-2.55913087310909</c:v>
                </c:pt>
                <c:pt idx="5683">
                  <c:v>-2.55913087310909</c:v>
                </c:pt>
                <c:pt idx="5684">
                  <c:v>-2.55913087310909</c:v>
                </c:pt>
                <c:pt idx="5685">
                  <c:v>-2.6206543107928102</c:v>
                </c:pt>
                <c:pt idx="5686">
                  <c:v>-2.6206543107928102</c:v>
                </c:pt>
                <c:pt idx="5687">
                  <c:v>-2.5759277462057</c:v>
                </c:pt>
                <c:pt idx="5688">
                  <c:v>-2.5759277462057</c:v>
                </c:pt>
                <c:pt idx="5689">
                  <c:v>-2.5759277462057</c:v>
                </c:pt>
                <c:pt idx="5690">
                  <c:v>-2.7719238434656202</c:v>
                </c:pt>
                <c:pt idx="5691">
                  <c:v>-2.7719238434656202</c:v>
                </c:pt>
                <c:pt idx="5692">
                  <c:v>-2.7719238434656202</c:v>
                </c:pt>
                <c:pt idx="5693">
                  <c:v>-2.7203125163814499</c:v>
                </c:pt>
                <c:pt idx="5694">
                  <c:v>-2.7203125163814499</c:v>
                </c:pt>
                <c:pt idx="5695">
                  <c:v>-2.7203125163814499</c:v>
                </c:pt>
                <c:pt idx="5696">
                  <c:v>-2.7203125163814499</c:v>
                </c:pt>
                <c:pt idx="5697">
                  <c:v>-2.4549316514057802</c:v>
                </c:pt>
                <c:pt idx="5698">
                  <c:v>-2.4549316514057802</c:v>
                </c:pt>
                <c:pt idx="5699">
                  <c:v>-2.5404785283762901</c:v>
                </c:pt>
                <c:pt idx="5700">
                  <c:v>-2.5404785283762901</c:v>
                </c:pt>
                <c:pt idx="5701">
                  <c:v>-2.5404785283762901</c:v>
                </c:pt>
                <c:pt idx="5702">
                  <c:v>-2.6650390795166401</c:v>
                </c:pt>
                <c:pt idx="5703">
                  <c:v>-2.6650390795166401</c:v>
                </c:pt>
                <c:pt idx="5704">
                  <c:v>-2.6013183758732299</c:v>
                </c:pt>
                <c:pt idx="5705">
                  <c:v>-2.6013183758732299</c:v>
                </c:pt>
                <c:pt idx="5706">
                  <c:v>-2.6013183758732299</c:v>
                </c:pt>
                <c:pt idx="5707">
                  <c:v>-2.6084472786069401</c:v>
                </c:pt>
                <c:pt idx="5708">
                  <c:v>-2.6084472786069401</c:v>
                </c:pt>
                <c:pt idx="5709">
                  <c:v>-2.6084472786069401</c:v>
                </c:pt>
                <c:pt idx="5710">
                  <c:v>-2.5257812639620099</c:v>
                </c:pt>
                <c:pt idx="5711">
                  <c:v>-2.5257812639620099</c:v>
                </c:pt>
                <c:pt idx="5712">
                  <c:v>-2.5820800914207198</c:v>
                </c:pt>
                <c:pt idx="5713">
                  <c:v>-2.5820800914207198</c:v>
                </c:pt>
                <c:pt idx="5714">
                  <c:v>-2.5820800914207198</c:v>
                </c:pt>
                <c:pt idx="5715">
                  <c:v>-2.68247071867426</c:v>
                </c:pt>
                <c:pt idx="5716">
                  <c:v>-2.68247071867426</c:v>
                </c:pt>
                <c:pt idx="5717">
                  <c:v>-2.5869629071739801</c:v>
                </c:pt>
                <c:pt idx="5718">
                  <c:v>-2.5869629071739801</c:v>
                </c:pt>
                <c:pt idx="5719">
                  <c:v>-2.5869629071739801</c:v>
                </c:pt>
                <c:pt idx="5720">
                  <c:v>-2.5869629071739801</c:v>
                </c:pt>
                <c:pt idx="5721">
                  <c:v>-2.63188477971834</c:v>
                </c:pt>
                <c:pt idx="5722">
                  <c:v>-2.63188477971834</c:v>
                </c:pt>
                <c:pt idx="5723">
                  <c:v>-2.63188477971834</c:v>
                </c:pt>
                <c:pt idx="5724">
                  <c:v>-2.78413087448825</c:v>
                </c:pt>
                <c:pt idx="5725">
                  <c:v>-2.78413087448825</c:v>
                </c:pt>
                <c:pt idx="5726">
                  <c:v>-2.4577148569351199</c:v>
                </c:pt>
                <c:pt idx="5727">
                  <c:v>-2.4577148569351199</c:v>
                </c:pt>
                <c:pt idx="5728">
                  <c:v>-2.6020019693814902</c:v>
                </c:pt>
                <c:pt idx="5729">
                  <c:v>-2.6020019693814902</c:v>
                </c:pt>
                <c:pt idx="5730">
                  <c:v>-2.6020019693814902</c:v>
                </c:pt>
                <c:pt idx="5731">
                  <c:v>-2.5631836076554402</c:v>
                </c:pt>
                <c:pt idx="5732">
                  <c:v>-2.5631836076554402</c:v>
                </c:pt>
                <c:pt idx="5733">
                  <c:v>-2.5631836076554402</c:v>
                </c:pt>
                <c:pt idx="5734">
                  <c:v>-2.5631836076554402</c:v>
                </c:pt>
                <c:pt idx="5735">
                  <c:v>-2.5631836076554402</c:v>
                </c:pt>
                <c:pt idx="5736">
                  <c:v>-2.52465821463647</c:v>
                </c:pt>
                <c:pt idx="5737">
                  <c:v>-2.52465821463647</c:v>
                </c:pt>
                <c:pt idx="5738">
                  <c:v>-2.52465821463647</c:v>
                </c:pt>
                <c:pt idx="5739">
                  <c:v>-2.8083496264962302</c:v>
                </c:pt>
                <c:pt idx="5740">
                  <c:v>-2.8083496264962302</c:v>
                </c:pt>
                <c:pt idx="5741">
                  <c:v>-2.94487306504015</c:v>
                </c:pt>
                <c:pt idx="5742">
                  <c:v>-2.94487306504015</c:v>
                </c:pt>
                <c:pt idx="5743">
                  <c:v>-2.7539550947112699</c:v>
                </c:pt>
                <c:pt idx="5744">
                  <c:v>-2.7539550947112699</c:v>
                </c:pt>
                <c:pt idx="5745">
                  <c:v>-2.7539550947112699</c:v>
                </c:pt>
                <c:pt idx="5746">
                  <c:v>-2.7539550947112699</c:v>
                </c:pt>
                <c:pt idx="5747">
                  <c:v>-2.7582031414394801</c:v>
                </c:pt>
                <c:pt idx="5748">
                  <c:v>-2.7582031414394801</c:v>
                </c:pt>
                <c:pt idx="5749">
                  <c:v>-2.7582031414394801</c:v>
                </c:pt>
                <c:pt idx="5750">
                  <c:v>-2.7045898602991598</c:v>
                </c:pt>
                <c:pt idx="5751">
                  <c:v>-2.7045898602991598</c:v>
                </c:pt>
                <c:pt idx="5752">
                  <c:v>-2.4332519645686199</c:v>
                </c:pt>
                <c:pt idx="5753">
                  <c:v>-2.4332519645686199</c:v>
                </c:pt>
                <c:pt idx="5754">
                  <c:v>-2.4332519645686199</c:v>
                </c:pt>
                <c:pt idx="5755">
                  <c:v>-2.7410644682049599</c:v>
                </c:pt>
                <c:pt idx="5756">
                  <c:v>-2.7410644682049599</c:v>
                </c:pt>
                <c:pt idx="5757">
                  <c:v>-2.7410644682049599</c:v>
                </c:pt>
                <c:pt idx="5758">
                  <c:v>-2.7410644682049599</c:v>
                </c:pt>
                <c:pt idx="5759">
                  <c:v>-2.6094238433670398</c:v>
                </c:pt>
                <c:pt idx="5760">
                  <c:v>-2.6094238433670398</c:v>
                </c:pt>
                <c:pt idx="5761">
                  <c:v>-2.6348144696175901</c:v>
                </c:pt>
                <c:pt idx="5762">
                  <c:v>-2.6348144696175901</c:v>
                </c:pt>
                <c:pt idx="5763">
                  <c:v>-2.5302734515143999</c:v>
                </c:pt>
                <c:pt idx="5764">
                  <c:v>-2.5302734515143999</c:v>
                </c:pt>
                <c:pt idx="5765">
                  <c:v>-2.5302734515143999</c:v>
                </c:pt>
                <c:pt idx="5766">
                  <c:v>-2.5794433756500399</c:v>
                </c:pt>
                <c:pt idx="5767">
                  <c:v>-2.5794433756500399</c:v>
                </c:pt>
                <c:pt idx="5768">
                  <c:v>-2.5794433756500399</c:v>
                </c:pt>
                <c:pt idx="5769">
                  <c:v>-2.6575195445711799</c:v>
                </c:pt>
                <c:pt idx="5770">
                  <c:v>-2.6575195445711799</c:v>
                </c:pt>
                <c:pt idx="5771">
                  <c:v>-2.6575195445711799</c:v>
                </c:pt>
                <c:pt idx="5772">
                  <c:v>-2.6585449349504402</c:v>
                </c:pt>
                <c:pt idx="5773">
                  <c:v>-2.6585449349504402</c:v>
                </c:pt>
                <c:pt idx="5774">
                  <c:v>-2.6585449349504402</c:v>
                </c:pt>
                <c:pt idx="5775">
                  <c:v>-2.6009277507500799</c:v>
                </c:pt>
                <c:pt idx="5776">
                  <c:v>-2.6009277507500799</c:v>
                </c:pt>
                <c:pt idx="5777">
                  <c:v>-2.6009277507500799</c:v>
                </c:pt>
                <c:pt idx="5778">
                  <c:v>-2.64731447000303</c:v>
                </c:pt>
                <c:pt idx="5779">
                  <c:v>-2.64731447000303</c:v>
                </c:pt>
                <c:pt idx="5780">
                  <c:v>-2.64731447000303</c:v>
                </c:pt>
                <c:pt idx="5781">
                  <c:v>-2.7746093888999801</c:v>
                </c:pt>
                <c:pt idx="5782">
                  <c:v>-2.7746093888999801</c:v>
                </c:pt>
                <c:pt idx="5783">
                  <c:v>-2.5432617317082902</c:v>
                </c:pt>
                <c:pt idx="5784">
                  <c:v>-2.5432617317082902</c:v>
                </c:pt>
                <c:pt idx="5785">
                  <c:v>-2.60429688875137</c:v>
                </c:pt>
                <c:pt idx="5786">
                  <c:v>-2.60429688875137</c:v>
                </c:pt>
                <c:pt idx="5787">
                  <c:v>-2.60429688875137</c:v>
                </c:pt>
                <c:pt idx="5788">
                  <c:v>-2.5435547033039199</c:v>
                </c:pt>
                <c:pt idx="5789">
                  <c:v>-2.5435547033039199</c:v>
                </c:pt>
                <c:pt idx="5790">
                  <c:v>-2.5435547033039199</c:v>
                </c:pt>
                <c:pt idx="5791">
                  <c:v>-2.6379883007366498</c:v>
                </c:pt>
                <c:pt idx="5792">
                  <c:v>-2.6379883007366498</c:v>
                </c:pt>
                <c:pt idx="5793">
                  <c:v>-2.6379883007366498</c:v>
                </c:pt>
                <c:pt idx="5794">
                  <c:v>-2.78222657922651</c:v>
                </c:pt>
                <c:pt idx="5795">
                  <c:v>-2.78222657922651</c:v>
                </c:pt>
                <c:pt idx="5796">
                  <c:v>-2.78222657922651</c:v>
                </c:pt>
                <c:pt idx="5797">
                  <c:v>-2.57543946516852</c:v>
                </c:pt>
                <c:pt idx="5798">
                  <c:v>-2.57543946516852</c:v>
                </c:pt>
                <c:pt idx="5799">
                  <c:v>-2.57543946516852</c:v>
                </c:pt>
                <c:pt idx="5800">
                  <c:v>-2.6604980625761501</c:v>
                </c:pt>
                <c:pt idx="5801">
                  <c:v>-2.6604980625761501</c:v>
                </c:pt>
                <c:pt idx="5802">
                  <c:v>-2.4793945453657198</c:v>
                </c:pt>
                <c:pt idx="5803">
                  <c:v>-2.4793945453657198</c:v>
                </c:pt>
                <c:pt idx="5804">
                  <c:v>-2.4793945453657198</c:v>
                </c:pt>
                <c:pt idx="5805">
                  <c:v>-2.52026368702627</c:v>
                </c:pt>
                <c:pt idx="5806">
                  <c:v>-2.52026368702627</c:v>
                </c:pt>
                <c:pt idx="5807">
                  <c:v>-2.7565918150903599</c:v>
                </c:pt>
                <c:pt idx="5808">
                  <c:v>-2.7565918150903599</c:v>
                </c:pt>
                <c:pt idx="5809">
                  <c:v>-2.7565918150903599</c:v>
                </c:pt>
                <c:pt idx="5810">
                  <c:v>-2.5672851691124299</c:v>
                </c:pt>
                <c:pt idx="5811">
                  <c:v>-2.5672851691124299</c:v>
                </c:pt>
                <c:pt idx="5812">
                  <c:v>-2.5672851691124299</c:v>
                </c:pt>
                <c:pt idx="5813">
                  <c:v>-2.6520019676408899</c:v>
                </c:pt>
                <c:pt idx="5814">
                  <c:v>-2.6520019676408899</c:v>
                </c:pt>
                <c:pt idx="5815">
                  <c:v>-2.6520019676408899</c:v>
                </c:pt>
                <c:pt idx="5816">
                  <c:v>-2.6520019676408899</c:v>
                </c:pt>
                <c:pt idx="5817">
                  <c:v>-2.3814941495538702</c:v>
                </c:pt>
                <c:pt idx="5818">
                  <c:v>-2.3814941495538702</c:v>
                </c:pt>
                <c:pt idx="5819">
                  <c:v>-2.3814941495538702</c:v>
                </c:pt>
                <c:pt idx="5820">
                  <c:v>-2.56035157519818</c:v>
                </c:pt>
                <c:pt idx="5821">
                  <c:v>-2.56035157519818</c:v>
                </c:pt>
                <c:pt idx="5822">
                  <c:v>-2.56035157519818</c:v>
                </c:pt>
                <c:pt idx="5823">
                  <c:v>-2.6396484569076999</c:v>
                </c:pt>
                <c:pt idx="5824">
                  <c:v>-2.6396484569076999</c:v>
                </c:pt>
                <c:pt idx="5825">
                  <c:v>-2.6402343948529898</c:v>
                </c:pt>
                <c:pt idx="5826">
                  <c:v>-2.6402343948529898</c:v>
                </c:pt>
                <c:pt idx="5827">
                  <c:v>-2.6729980645195601</c:v>
                </c:pt>
                <c:pt idx="5828">
                  <c:v>-2.6729980645195601</c:v>
                </c:pt>
                <c:pt idx="5829">
                  <c:v>-2.6729980645195601</c:v>
                </c:pt>
                <c:pt idx="5830">
                  <c:v>-2.52045900177745</c:v>
                </c:pt>
                <c:pt idx="5831">
                  <c:v>-2.52045900177745</c:v>
                </c:pt>
                <c:pt idx="5832">
                  <c:v>-2.52045900177745</c:v>
                </c:pt>
                <c:pt idx="5833">
                  <c:v>-2.52045900177745</c:v>
                </c:pt>
                <c:pt idx="5834">
                  <c:v>-2.69340821741025</c:v>
                </c:pt>
                <c:pt idx="5835">
                  <c:v>-2.69340821741025</c:v>
                </c:pt>
                <c:pt idx="5836">
                  <c:v>-2.69340821741025</c:v>
                </c:pt>
                <c:pt idx="5837">
                  <c:v>-2.69340821741025</c:v>
                </c:pt>
                <c:pt idx="5838">
                  <c:v>-2.40615235625136</c:v>
                </c:pt>
                <c:pt idx="5839">
                  <c:v>-2.40615235625136</c:v>
                </c:pt>
                <c:pt idx="5840">
                  <c:v>-2.40615235625136</c:v>
                </c:pt>
                <c:pt idx="5841">
                  <c:v>-2.5267089970784502</c:v>
                </c:pt>
                <c:pt idx="5842">
                  <c:v>-2.5267089970784502</c:v>
                </c:pt>
                <c:pt idx="5843">
                  <c:v>-2.5267089970784502</c:v>
                </c:pt>
                <c:pt idx="5844">
                  <c:v>-2.4785644670400799</c:v>
                </c:pt>
                <c:pt idx="5845">
                  <c:v>-2.4785644670400799</c:v>
                </c:pt>
                <c:pt idx="5846">
                  <c:v>-2.5206054837426501</c:v>
                </c:pt>
                <c:pt idx="5847">
                  <c:v>-2.5206054837426501</c:v>
                </c:pt>
                <c:pt idx="5848">
                  <c:v>-2.7584472806884102</c:v>
                </c:pt>
                <c:pt idx="5849">
                  <c:v>-2.7584472806884102</c:v>
                </c:pt>
                <c:pt idx="5850">
                  <c:v>-2.5501464981816699</c:v>
                </c:pt>
                <c:pt idx="5851">
                  <c:v>-2.5501464981816699</c:v>
                </c:pt>
                <c:pt idx="5852">
                  <c:v>-2.5501464981816699</c:v>
                </c:pt>
                <c:pt idx="5853">
                  <c:v>-2.9907715045492198</c:v>
                </c:pt>
                <c:pt idx="5854">
                  <c:v>-2.9907715045492198</c:v>
                </c:pt>
                <c:pt idx="5855">
                  <c:v>-2.9907715045492198</c:v>
                </c:pt>
                <c:pt idx="5856">
                  <c:v>-2.6094726716019001</c:v>
                </c:pt>
                <c:pt idx="5857">
                  <c:v>-2.6094726716019001</c:v>
                </c:pt>
                <c:pt idx="5858">
                  <c:v>-2.6094726716019001</c:v>
                </c:pt>
                <c:pt idx="5859">
                  <c:v>-2.5990722792221201</c:v>
                </c:pt>
                <c:pt idx="5860">
                  <c:v>-2.5990722792221201</c:v>
                </c:pt>
                <c:pt idx="5861">
                  <c:v>-2.6943359536762701</c:v>
                </c:pt>
                <c:pt idx="5862">
                  <c:v>-2.6943359536762701</c:v>
                </c:pt>
                <c:pt idx="5863">
                  <c:v>-2.6943359536762701</c:v>
                </c:pt>
                <c:pt idx="5864">
                  <c:v>-2.5935547039743998</c:v>
                </c:pt>
                <c:pt idx="5865">
                  <c:v>-2.5935547039743998</c:v>
                </c:pt>
                <c:pt idx="5866">
                  <c:v>-2.67260743575752</c:v>
                </c:pt>
                <c:pt idx="5867">
                  <c:v>-2.67260743575752</c:v>
                </c:pt>
                <c:pt idx="5868">
                  <c:v>-2.9678711119249699</c:v>
                </c:pt>
                <c:pt idx="5869">
                  <c:v>-2.9678711119249699</c:v>
                </c:pt>
                <c:pt idx="5870">
                  <c:v>-2.9678711119249699</c:v>
                </c:pt>
                <c:pt idx="5871">
                  <c:v>-2.6444824360778498</c:v>
                </c:pt>
                <c:pt idx="5872">
                  <c:v>-2.6444824360778498</c:v>
                </c:pt>
                <c:pt idx="5873">
                  <c:v>-2.6444824360778498</c:v>
                </c:pt>
                <c:pt idx="5874">
                  <c:v>-2.4747070466910301</c:v>
                </c:pt>
                <c:pt idx="5875">
                  <c:v>-2.4747070466910301</c:v>
                </c:pt>
                <c:pt idx="5876">
                  <c:v>-2.4747070466910301</c:v>
                </c:pt>
                <c:pt idx="5877">
                  <c:v>-2.6596191544731398</c:v>
                </c:pt>
                <c:pt idx="5878">
                  <c:v>-2.6596191544731398</c:v>
                </c:pt>
                <c:pt idx="5879">
                  <c:v>-2.6596191544731398</c:v>
                </c:pt>
                <c:pt idx="5880">
                  <c:v>-2.2930175887913702</c:v>
                </c:pt>
                <c:pt idx="5881">
                  <c:v>-2.2930175887913702</c:v>
                </c:pt>
                <c:pt idx="5882">
                  <c:v>-2.2930175887913702</c:v>
                </c:pt>
                <c:pt idx="5883">
                  <c:v>-2.3946289160021399</c:v>
                </c:pt>
                <c:pt idx="5884">
                  <c:v>-2.3946289160021399</c:v>
                </c:pt>
                <c:pt idx="5885">
                  <c:v>-2.52016602405183</c:v>
                </c:pt>
                <c:pt idx="5886">
                  <c:v>-2.52016602405183</c:v>
                </c:pt>
                <c:pt idx="5887">
                  <c:v>-2.6081543130148899</c:v>
                </c:pt>
                <c:pt idx="5888">
                  <c:v>-2.6081543130148899</c:v>
                </c:pt>
                <c:pt idx="5889">
                  <c:v>-2.6081543130148899</c:v>
                </c:pt>
                <c:pt idx="5890">
                  <c:v>-2.7120605594909599</c:v>
                </c:pt>
                <c:pt idx="5891">
                  <c:v>-2.7120605594909599</c:v>
                </c:pt>
                <c:pt idx="5892">
                  <c:v>-2.7603027486884399</c:v>
                </c:pt>
                <c:pt idx="5893">
                  <c:v>-2.7603027486884399</c:v>
                </c:pt>
                <c:pt idx="5894">
                  <c:v>-2.7603027486884399</c:v>
                </c:pt>
                <c:pt idx="5895">
                  <c:v>-2.7050781420757599</c:v>
                </c:pt>
                <c:pt idx="5896">
                  <c:v>-2.7050781420757599</c:v>
                </c:pt>
                <c:pt idx="5897">
                  <c:v>-2.7050781420757599</c:v>
                </c:pt>
                <c:pt idx="5898">
                  <c:v>-2.6354004061249698</c:v>
                </c:pt>
                <c:pt idx="5899">
                  <c:v>-2.6354004061249698</c:v>
                </c:pt>
                <c:pt idx="5900">
                  <c:v>-2.6354004061249698</c:v>
                </c:pt>
                <c:pt idx="5901">
                  <c:v>-2.6354004061249698</c:v>
                </c:pt>
                <c:pt idx="5902">
                  <c:v>-2.4873047015898901</c:v>
                </c:pt>
                <c:pt idx="5903">
                  <c:v>-2.4873047015898901</c:v>
                </c:pt>
                <c:pt idx="5904">
                  <c:v>-2.4373046991713601</c:v>
                </c:pt>
                <c:pt idx="5905">
                  <c:v>-2.4373046991713601</c:v>
                </c:pt>
                <c:pt idx="5906">
                  <c:v>-2.5397461098755199</c:v>
                </c:pt>
                <c:pt idx="5907">
                  <c:v>-2.5397461098755199</c:v>
                </c:pt>
                <c:pt idx="5908">
                  <c:v>-2.5397461098755199</c:v>
                </c:pt>
                <c:pt idx="5909">
                  <c:v>-2.5397461098755199</c:v>
                </c:pt>
                <c:pt idx="5910">
                  <c:v>-2.81372071942587</c:v>
                </c:pt>
                <c:pt idx="5911">
                  <c:v>-2.81372071942587</c:v>
                </c:pt>
                <c:pt idx="5912">
                  <c:v>-2.76660158129107</c:v>
                </c:pt>
                <c:pt idx="5913">
                  <c:v>-2.76660158129107</c:v>
                </c:pt>
                <c:pt idx="5914">
                  <c:v>-2.76660158129107</c:v>
                </c:pt>
                <c:pt idx="5915">
                  <c:v>-2.76660158129107</c:v>
                </c:pt>
                <c:pt idx="5916">
                  <c:v>-2.4033691552658598</c:v>
                </c:pt>
                <c:pt idx="5917">
                  <c:v>-2.4033691552658598</c:v>
                </c:pt>
                <c:pt idx="5918">
                  <c:v>-2.7454589966864602</c:v>
                </c:pt>
                <c:pt idx="5919">
                  <c:v>-2.7454589966864602</c:v>
                </c:pt>
                <c:pt idx="5920">
                  <c:v>-2.7454589966864602</c:v>
                </c:pt>
                <c:pt idx="5921">
                  <c:v>-2.8559082231768098</c:v>
                </c:pt>
                <c:pt idx="5922">
                  <c:v>-2.8559082231768098</c:v>
                </c:pt>
                <c:pt idx="5923">
                  <c:v>-2.8559082231768098</c:v>
                </c:pt>
                <c:pt idx="5924">
                  <c:v>-2.7000976708959499</c:v>
                </c:pt>
                <c:pt idx="5925">
                  <c:v>-2.5816894673725899</c:v>
                </c:pt>
                <c:pt idx="5926">
                  <c:v>-2.5816894673725899</c:v>
                </c:pt>
                <c:pt idx="5927">
                  <c:v>-2.5816894673725899</c:v>
                </c:pt>
                <c:pt idx="5928">
                  <c:v>-2.5816894673725899</c:v>
                </c:pt>
                <c:pt idx="5929">
                  <c:v>-2.6143066569175</c:v>
                </c:pt>
                <c:pt idx="5930">
                  <c:v>-2.6143066569175</c:v>
                </c:pt>
                <c:pt idx="5931">
                  <c:v>-2.6143066569175</c:v>
                </c:pt>
                <c:pt idx="5932">
                  <c:v>-2.33276368452516</c:v>
                </c:pt>
                <c:pt idx="5933">
                  <c:v>-2.33276368452516</c:v>
                </c:pt>
                <c:pt idx="5934">
                  <c:v>-2.33276368452516</c:v>
                </c:pt>
                <c:pt idx="5935">
                  <c:v>-2.68217775032553</c:v>
                </c:pt>
                <c:pt idx="5936">
                  <c:v>-2.68217775032553</c:v>
                </c:pt>
                <c:pt idx="5937">
                  <c:v>-2.68217775032553</c:v>
                </c:pt>
                <c:pt idx="5938">
                  <c:v>-2.6918457192095899</c:v>
                </c:pt>
                <c:pt idx="5939">
                  <c:v>-2.6918457192095899</c:v>
                </c:pt>
                <c:pt idx="5940">
                  <c:v>-2.6918457192095899</c:v>
                </c:pt>
                <c:pt idx="5941">
                  <c:v>-2.4398925903005799</c:v>
                </c:pt>
                <c:pt idx="5942">
                  <c:v>-2.4398925903005799</c:v>
                </c:pt>
                <c:pt idx="5943">
                  <c:v>-2.5547851714227301</c:v>
                </c:pt>
                <c:pt idx="5944">
                  <c:v>-2.5547851714227301</c:v>
                </c:pt>
                <c:pt idx="5945">
                  <c:v>-2.5547851714227301</c:v>
                </c:pt>
                <c:pt idx="5946">
                  <c:v>-2.3532226665784002</c:v>
                </c:pt>
                <c:pt idx="5947">
                  <c:v>-2.3532226665784002</c:v>
                </c:pt>
                <c:pt idx="5948">
                  <c:v>-2.6387207172929199</c:v>
                </c:pt>
                <c:pt idx="5949">
                  <c:v>-2.6387207172929199</c:v>
                </c:pt>
                <c:pt idx="5950">
                  <c:v>-2.6387207172929199</c:v>
                </c:pt>
                <c:pt idx="5951">
                  <c:v>-2.6387207172929199</c:v>
                </c:pt>
                <c:pt idx="5952">
                  <c:v>-2.5584961082658899</c:v>
                </c:pt>
                <c:pt idx="5953">
                  <c:v>-2.5584961082658899</c:v>
                </c:pt>
                <c:pt idx="5954">
                  <c:v>-2.6575195488912802</c:v>
                </c:pt>
                <c:pt idx="5955">
                  <c:v>-2.6575195488912802</c:v>
                </c:pt>
                <c:pt idx="5956">
                  <c:v>-2.6575195488912802</c:v>
                </c:pt>
                <c:pt idx="5957">
                  <c:v>-2.6697754054412099</c:v>
                </c:pt>
                <c:pt idx="5958">
                  <c:v>-2.6697754054412099</c:v>
                </c:pt>
                <c:pt idx="5959">
                  <c:v>-2.6697754054412099</c:v>
                </c:pt>
                <c:pt idx="5960">
                  <c:v>-2.4394531375528401</c:v>
                </c:pt>
                <c:pt idx="5961">
                  <c:v>-2.4394531375528401</c:v>
                </c:pt>
                <c:pt idx="5962">
                  <c:v>-2.66503907559217</c:v>
                </c:pt>
                <c:pt idx="5963">
                  <c:v>-2.7202636896936299</c:v>
                </c:pt>
                <c:pt idx="5964">
                  <c:v>-2.7202636896936299</c:v>
                </c:pt>
                <c:pt idx="5965">
                  <c:v>-2.7202636896936299</c:v>
                </c:pt>
                <c:pt idx="5966">
                  <c:v>-2.7202636896936299</c:v>
                </c:pt>
                <c:pt idx="5967">
                  <c:v>-2.5856933747800199</c:v>
                </c:pt>
                <c:pt idx="5968">
                  <c:v>-2.5856933747800199</c:v>
                </c:pt>
                <c:pt idx="5969">
                  <c:v>-2.5856933747800199</c:v>
                </c:pt>
                <c:pt idx="5970">
                  <c:v>-2.6538574365986198</c:v>
                </c:pt>
                <c:pt idx="5971">
                  <c:v>-2.6538574365986198</c:v>
                </c:pt>
                <c:pt idx="5972">
                  <c:v>-2.6538574365986198</c:v>
                </c:pt>
                <c:pt idx="5973">
                  <c:v>-2.8024414223755199</c:v>
                </c:pt>
                <c:pt idx="5974">
                  <c:v>-2.8024414223755199</c:v>
                </c:pt>
                <c:pt idx="5975">
                  <c:v>-2.5548340002624101</c:v>
                </c:pt>
                <c:pt idx="5976">
                  <c:v>-2.5548340002624101</c:v>
                </c:pt>
                <c:pt idx="5977">
                  <c:v>-2.5548340002624101</c:v>
                </c:pt>
                <c:pt idx="5978">
                  <c:v>-2.7202148600072098</c:v>
                </c:pt>
                <c:pt idx="5979">
                  <c:v>-2.7202148600072098</c:v>
                </c:pt>
                <c:pt idx="5980">
                  <c:v>-2.7202148600072098</c:v>
                </c:pt>
                <c:pt idx="5981">
                  <c:v>-2.6903808754177501</c:v>
                </c:pt>
                <c:pt idx="5982">
                  <c:v>-2.5218261867039402</c:v>
                </c:pt>
                <c:pt idx="5983">
                  <c:v>-2.5218261867039402</c:v>
                </c:pt>
                <c:pt idx="5984">
                  <c:v>-2.5218261867039402</c:v>
                </c:pt>
                <c:pt idx="5985">
                  <c:v>-2.5218261867039402</c:v>
                </c:pt>
                <c:pt idx="5986">
                  <c:v>-2.4845703250439302</c:v>
                </c:pt>
                <c:pt idx="5987">
                  <c:v>-2.4845703250439302</c:v>
                </c:pt>
                <c:pt idx="5988">
                  <c:v>-2.4845703250439302</c:v>
                </c:pt>
                <c:pt idx="5989">
                  <c:v>-3.0173340061282898</c:v>
                </c:pt>
                <c:pt idx="5990">
                  <c:v>-3.0173340061282898</c:v>
                </c:pt>
                <c:pt idx="5991">
                  <c:v>-3.0173340061282898</c:v>
                </c:pt>
                <c:pt idx="5992">
                  <c:v>-2.6206543125799699</c:v>
                </c:pt>
                <c:pt idx="5993">
                  <c:v>-2.6206543125799699</c:v>
                </c:pt>
                <c:pt idx="5994">
                  <c:v>-2.6270996218827301</c:v>
                </c:pt>
                <c:pt idx="5995">
                  <c:v>-2.6270996218827301</c:v>
                </c:pt>
                <c:pt idx="5996">
                  <c:v>-2.7397949408305</c:v>
                </c:pt>
                <c:pt idx="5997">
                  <c:v>-2.7397949408305</c:v>
                </c:pt>
                <c:pt idx="5998">
                  <c:v>-2.7397949408305</c:v>
                </c:pt>
                <c:pt idx="5999">
                  <c:v>-2.5181152466284402</c:v>
                </c:pt>
                <c:pt idx="6000">
                  <c:v>-2.5181152466284402</c:v>
                </c:pt>
                <c:pt idx="6001">
                  <c:v>-2.49951172983946</c:v>
                </c:pt>
                <c:pt idx="6002">
                  <c:v>-2.49951172983946</c:v>
                </c:pt>
                <c:pt idx="6003">
                  <c:v>-2.49951172983946</c:v>
                </c:pt>
                <c:pt idx="6004">
                  <c:v>-2.6540527490578798</c:v>
                </c:pt>
                <c:pt idx="6005">
                  <c:v>-2.6540527490578798</c:v>
                </c:pt>
                <c:pt idx="6006">
                  <c:v>-2.6540527490578798</c:v>
                </c:pt>
                <c:pt idx="6007">
                  <c:v>-2.6147949383575901</c:v>
                </c:pt>
                <c:pt idx="6008">
                  <c:v>-2.6147949383575901</c:v>
                </c:pt>
                <c:pt idx="6009">
                  <c:v>-2.6147949383575901</c:v>
                </c:pt>
                <c:pt idx="6010">
                  <c:v>-2.6147949383575901</c:v>
                </c:pt>
                <c:pt idx="6011">
                  <c:v>-2.7684570471801599</c:v>
                </c:pt>
                <c:pt idx="6012">
                  <c:v>-2.7684570471801599</c:v>
                </c:pt>
                <c:pt idx="6013">
                  <c:v>-2.7930664208988598</c:v>
                </c:pt>
                <c:pt idx="6014">
                  <c:v>-2.7930664208988598</c:v>
                </c:pt>
                <c:pt idx="6015">
                  <c:v>-2.7930664208988598</c:v>
                </c:pt>
                <c:pt idx="6016">
                  <c:v>-2.6345703258584701</c:v>
                </c:pt>
                <c:pt idx="6017">
                  <c:v>-2.6345703258584701</c:v>
                </c:pt>
                <c:pt idx="6018">
                  <c:v>-2.6345703258584701</c:v>
                </c:pt>
                <c:pt idx="6019">
                  <c:v>-2.8127929866750399</c:v>
                </c:pt>
                <c:pt idx="6020">
                  <c:v>-2.6995605639794999</c:v>
                </c:pt>
                <c:pt idx="6021">
                  <c:v>-2.6995605639794999</c:v>
                </c:pt>
                <c:pt idx="6022">
                  <c:v>-2.6995605639794999</c:v>
                </c:pt>
                <c:pt idx="6023">
                  <c:v>-2.7048828292690801</c:v>
                </c:pt>
                <c:pt idx="6024">
                  <c:v>-2.7048828292690801</c:v>
                </c:pt>
                <c:pt idx="6025">
                  <c:v>-2.7048828292690801</c:v>
                </c:pt>
                <c:pt idx="6026">
                  <c:v>-3.1708008038303799</c:v>
                </c:pt>
                <c:pt idx="6027">
                  <c:v>-3.1708008038303799</c:v>
                </c:pt>
                <c:pt idx="6028">
                  <c:v>-3.1708008038303799</c:v>
                </c:pt>
                <c:pt idx="6029">
                  <c:v>-2.74228517043138</c:v>
                </c:pt>
                <c:pt idx="6030">
                  <c:v>-2.74228517043138</c:v>
                </c:pt>
                <c:pt idx="6031">
                  <c:v>-2.74228517043138</c:v>
                </c:pt>
                <c:pt idx="6032">
                  <c:v>-2.8071289230065299</c:v>
                </c:pt>
                <c:pt idx="6033">
                  <c:v>-2.8071289230065299</c:v>
                </c:pt>
                <c:pt idx="6034">
                  <c:v>-2.6960937649036998</c:v>
                </c:pt>
                <c:pt idx="6035">
                  <c:v>-2.6960937649036998</c:v>
                </c:pt>
                <c:pt idx="6036">
                  <c:v>-2.36298829131192</c:v>
                </c:pt>
                <c:pt idx="6037">
                  <c:v>-2.64624024848762</c:v>
                </c:pt>
                <c:pt idx="6038">
                  <c:v>-2.64624024848762</c:v>
                </c:pt>
                <c:pt idx="6039">
                  <c:v>-2.64624024848762</c:v>
                </c:pt>
                <c:pt idx="6040">
                  <c:v>-2.64624024848762</c:v>
                </c:pt>
                <c:pt idx="6041">
                  <c:v>-2.4404296994625798</c:v>
                </c:pt>
                <c:pt idx="6042">
                  <c:v>-2.4404296994625798</c:v>
                </c:pt>
                <c:pt idx="6043">
                  <c:v>-2.4404296994625798</c:v>
                </c:pt>
                <c:pt idx="6044">
                  <c:v>-2.7224121259123399</c:v>
                </c:pt>
                <c:pt idx="6045">
                  <c:v>-2.7224121259123399</c:v>
                </c:pt>
                <c:pt idx="6046">
                  <c:v>-2.6398437652906002</c:v>
                </c:pt>
                <c:pt idx="6047">
                  <c:v>-2.6398437652906002</c:v>
                </c:pt>
                <c:pt idx="6048">
                  <c:v>-2.6398437652906002</c:v>
                </c:pt>
                <c:pt idx="6049">
                  <c:v>-2.6122558754668699</c:v>
                </c:pt>
                <c:pt idx="6050">
                  <c:v>-2.6122558754668699</c:v>
                </c:pt>
                <c:pt idx="6051">
                  <c:v>-2.6122558754668699</c:v>
                </c:pt>
                <c:pt idx="6052">
                  <c:v>-2.6734863449610198</c:v>
                </c:pt>
                <c:pt idx="6053">
                  <c:v>-2.6734863449610198</c:v>
                </c:pt>
                <c:pt idx="6054">
                  <c:v>-2.7096191540713299</c:v>
                </c:pt>
                <c:pt idx="6055">
                  <c:v>-2.7096191540713299</c:v>
                </c:pt>
                <c:pt idx="6056">
                  <c:v>-2.48442384518057</c:v>
                </c:pt>
                <c:pt idx="6057">
                  <c:v>-2.48442384518057</c:v>
                </c:pt>
                <c:pt idx="6058">
                  <c:v>-2.49931642044612</c:v>
                </c:pt>
                <c:pt idx="6059">
                  <c:v>-2.49931642044612</c:v>
                </c:pt>
                <c:pt idx="6060">
                  <c:v>-2.49931642044612</c:v>
                </c:pt>
                <c:pt idx="6061">
                  <c:v>-2.49931642044612</c:v>
                </c:pt>
                <c:pt idx="6062">
                  <c:v>-2.6754882970062601</c:v>
                </c:pt>
                <c:pt idx="6063">
                  <c:v>-2.6754882970062601</c:v>
                </c:pt>
                <c:pt idx="6064">
                  <c:v>-2.6754882970062601</c:v>
                </c:pt>
                <c:pt idx="6065">
                  <c:v>-2.92553713008965</c:v>
                </c:pt>
                <c:pt idx="6066">
                  <c:v>-2.92553713008965</c:v>
                </c:pt>
                <c:pt idx="6067">
                  <c:v>-2.92553713008965</c:v>
                </c:pt>
                <c:pt idx="6068">
                  <c:v>-2.5005371222741801</c:v>
                </c:pt>
                <c:pt idx="6069">
                  <c:v>-2.5005371222741801</c:v>
                </c:pt>
                <c:pt idx="6070">
                  <c:v>-2.5005371222741801</c:v>
                </c:pt>
                <c:pt idx="6071">
                  <c:v>-2.5773437643883801</c:v>
                </c:pt>
                <c:pt idx="6072">
                  <c:v>-2.5773437643883801</c:v>
                </c:pt>
                <c:pt idx="6073">
                  <c:v>-2.7232422061606401</c:v>
                </c:pt>
                <c:pt idx="6074">
                  <c:v>-2.7232422061606401</c:v>
                </c:pt>
                <c:pt idx="6075">
                  <c:v>-2.51704102872008</c:v>
                </c:pt>
                <c:pt idx="6076">
                  <c:v>-2.51704102872008</c:v>
                </c:pt>
                <c:pt idx="6077">
                  <c:v>-2.7324218892890699</c:v>
                </c:pt>
                <c:pt idx="6078">
                  <c:v>-2.7324218892890699</c:v>
                </c:pt>
                <c:pt idx="6079">
                  <c:v>-2.7324218892890699</c:v>
                </c:pt>
                <c:pt idx="6080">
                  <c:v>-2.6860351735795098</c:v>
                </c:pt>
                <c:pt idx="6081">
                  <c:v>-2.6860351735795098</c:v>
                </c:pt>
                <c:pt idx="6082">
                  <c:v>-2.6860351735795098</c:v>
                </c:pt>
                <c:pt idx="6083">
                  <c:v>-2.5246093912255598</c:v>
                </c:pt>
                <c:pt idx="6084">
                  <c:v>-2.5246093912255598</c:v>
                </c:pt>
                <c:pt idx="6085">
                  <c:v>-2.5246093912255598</c:v>
                </c:pt>
                <c:pt idx="6086">
                  <c:v>-2.5770996267237898</c:v>
                </c:pt>
                <c:pt idx="6087">
                  <c:v>-2.5770996267237898</c:v>
                </c:pt>
                <c:pt idx="6088">
                  <c:v>-2.5770996267237898</c:v>
                </c:pt>
                <c:pt idx="6089">
                  <c:v>-2.5770996267237898</c:v>
                </c:pt>
                <c:pt idx="6090">
                  <c:v>-2.6004882960996798</c:v>
                </c:pt>
                <c:pt idx="6091">
                  <c:v>-2.6004882960996798</c:v>
                </c:pt>
                <c:pt idx="6092">
                  <c:v>-2.6029785314403799</c:v>
                </c:pt>
                <c:pt idx="6093">
                  <c:v>-2.6029785314403799</c:v>
                </c:pt>
                <c:pt idx="6094">
                  <c:v>-2.6029785314403799</c:v>
                </c:pt>
                <c:pt idx="6095">
                  <c:v>-2.6497070486593599</c:v>
                </c:pt>
                <c:pt idx="6096">
                  <c:v>-2.6497070486593599</c:v>
                </c:pt>
                <c:pt idx="6097">
                  <c:v>-2.4167968886731601</c:v>
                </c:pt>
                <c:pt idx="6098">
                  <c:v>-1.89306641567964</c:v>
                </c:pt>
                <c:pt idx="6099">
                  <c:v>-1.89306641567964</c:v>
                </c:pt>
                <c:pt idx="6100">
                  <c:v>-1.89306641567964</c:v>
                </c:pt>
                <c:pt idx="6101">
                  <c:v>-2.6395019683877701</c:v>
                </c:pt>
                <c:pt idx="6102">
                  <c:v>-2.6395019683877701</c:v>
                </c:pt>
                <c:pt idx="6103">
                  <c:v>-2.6395019683877701</c:v>
                </c:pt>
                <c:pt idx="6104">
                  <c:v>-2.6395019683877701</c:v>
                </c:pt>
                <c:pt idx="6105">
                  <c:v>-2.62963868880342</c:v>
                </c:pt>
                <c:pt idx="6106">
                  <c:v>-2.62963868880342</c:v>
                </c:pt>
                <c:pt idx="6107">
                  <c:v>-2.62963868880342</c:v>
                </c:pt>
                <c:pt idx="6108">
                  <c:v>-2.72534181489572</c:v>
                </c:pt>
                <c:pt idx="6109">
                  <c:v>-2.72534181489572</c:v>
                </c:pt>
                <c:pt idx="6110">
                  <c:v>-2.72534181489572</c:v>
                </c:pt>
                <c:pt idx="6111">
                  <c:v>-2.3720703251119599</c:v>
                </c:pt>
                <c:pt idx="6112">
                  <c:v>-2.3720703251119599</c:v>
                </c:pt>
                <c:pt idx="6113">
                  <c:v>-2.9703613437204601</c:v>
                </c:pt>
                <c:pt idx="6114">
                  <c:v>-2.9703613437204601</c:v>
                </c:pt>
                <c:pt idx="6115">
                  <c:v>-2.9703613437204601</c:v>
                </c:pt>
                <c:pt idx="6116">
                  <c:v>-2.6958984522807401</c:v>
                </c:pt>
                <c:pt idx="6117">
                  <c:v>-2.6958984522807401</c:v>
                </c:pt>
                <c:pt idx="6118">
                  <c:v>-2.6165039204515699</c:v>
                </c:pt>
                <c:pt idx="6119">
                  <c:v>-2.6165039204515699</c:v>
                </c:pt>
                <c:pt idx="6120">
                  <c:v>-2.6165039204515699</c:v>
                </c:pt>
                <c:pt idx="6121">
                  <c:v>-2.71684571821879</c:v>
                </c:pt>
                <c:pt idx="6122">
                  <c:v>-2.71684571821879</c:v>
                </c:pt>
                <c:pt idx="6123">
                  <c:v>-2.71684571821879</c:v>
                </c:pt>
                <c:pt idx="6124">
                  <c:v>-2.3593750093223198</c:v>
                </c:pt>
                <c:pt idx="6125">
                  <c:v>-2.3593750093223198</c:v>
                </c:pt>
                <c:pt idx="6126">
                  <c:v>-2.3593750093223198</c:v>
                </c:pt>
                <c:pt idx="6127">
                  <c:v>-2.4954101700586699</c:v>
                </c:pt>
                <c:pt idx="6128">
                  <c:v>-2.4954101700586699</c:v>
                </c:pt>
                <c:pt idx="6129">
                  <c:v>-2.4954101700586699</c:v>
                </c:pt>
                <c:pt idx="6130">
                  <c:v>-2.4954101700586699</c:v>
                </c:pt>
                <c:pt idx="6131">
                  <c:v>-2.7297851702651301</c:v>
                </c:pt>
                <c:pt idx="6132">
                  <c:v>-2.7297851702651301</c:v>
                </c:pt>
                <c:pt idx="6133">
                  <c:v>-2.5848632960814899</c:v>
                </c:pt>
                <c:pt idx="6134">
                  <c:v>-2.5848632960814899</c:v>
                </c:pt>
                <c:pt idx="6135">
                  <c:v>-2.3728027476572602</c:v>
                </c:pt>
                <c:pt idx="6136">
                  <c:v>-2.3728027476572602</c:v>
                </c:pt>
                <c:pt idx="6137">
                  <c:v>-2.3728027476572602</c:v>
                </c:pt>
                <c:pt idx="6138">
                  <c:v>-3.0178222867889399</c:v>
                </c:pt>
                <c:pt idx="6139">
                  <c:v>-3.0178222867889399</c:v>
                </c:pt>
                <c:pt idx="6140">
                  <c:v>-2.7161132950968701</c:v>
                </c:pt>
                <c:pt idx="6141">
                  <c:v>-2.7161132950968701</c:v>
                </c:pt>
                <c:pt idx="6142">
                  <c:v>-2.7161132950968701</c:v>
                </c:pt>
                <c:pt idx="6143">
                  <c:v>-2.78662111283028</c:v>
                </c:pt>
                <c:pt idx="6144">
                  <c:v>-2.78662111283028</c:v>
                </c:pt>
                <c:pt idx="6145">
                  <c:v>-2.7075683769535299</c:v>
                </c:pt>
                <c:pt idx="6146">
                  <c:v>-2.7075683769535299</c:v>
                </c:pt>
                <c:pt idx="6147">
                  <c:v>-2.7075683769535299</c:v>
                </c:pt>
                <c:pt idx="6148">
                  <c:v>-2.7075683769535299</c:v>
                </c:pt>
                <c:pt idx="6149">
                  <c:v>-2.4636230600917699</c:v>
                </c:pt>
                <c:pt idx="6150">
                  <c:v>-2.4636230600917699</c:v>
                </c:pt>
                <c:pt idx="6151">
                  <c:v>-2.5937988432669901</c:v>
                </c:pt>
                <c:pt idx="6152">
                  <c:v>-2.5937988432669901</c:v>
                </c:pt>
                <c:pt idx="6153">
                  <c:v>-2.5930664213929</c:v>
                </c:pt>
                <c:pt idx="6154">
                  <c:v>-2.5930664213929</c:v>
                </c:pt>
                <c:pt idx="6155">
                  <c:v>-2.5930664213929</c:v>
                </c:pt>
                <c:pt idx="6156">
                  <c:v>-2.6104004039852899</c:v>
                </c:pt>
                <c:pt idx="6157">
                  <c:v>-2.6104004039852899</c:v>
                </c:pt>
                <c:pt idx="6158">
                  <c:v>-2.5630859535995101</c:v>
                </c:pt>
                <c:pt idx="6159">
                  <c:v>-2.5630859535995101</c:v>
                </c:pt>
                <c:pt idx="6160">
                  <c:v>-2.5430664235200302</c:v>
                </c:pt>
                <c:pt idx="6161">
                  <c:v>-2.5430664235200302</c:v>
                </c:pt>
                <c:pt idx="6162">
                  <c:v>-2.5430664235200302</c:v>
                </c:pt>
                <c:pt idx="6163">
                  <c:v>-3.0293457234301902</c:v>
                </c:pt>
                <c:pt idx="6164">
                  <c:v>-3.0293457234301902</c:v>
                </c:pt>
                <c:pt idx="6165">
                  <c:v>-3.0293457234301902</c:v>
                </c:pt>
                <c:pt idx="6166">
                  <c:v>-2.4407226684725098</c:v>
                </c:pt>
                <c:pt idx="6167">
                  <c:v>-2.4407226684725098</c:v>
                </c:pt>
                <c:pt idx="6168">
                  <c:v>-2.4407226684725098</c:v>
                </c:pt>
                <c:pt idx="6169">
                  <c:v>-2.7497070462650299</c:v>
                </c:pt>
                <c:pt idx="6170">
                  <c:v>-2.7497070462650299</c:v>
                </c:pt>
                <c:pt idx="6171">
                  <c:v>-2.7497070462650299</c:v>
                </c:pt>
                <c:pt idx="6172">
                  <c:v>-2.5708007942330302</c:v>
                </c:pt>
                <c:pt idx="6173">
                  <c:v>-2.5708007942330302</c:v>
                </c:pt>
                <c:pt idx="6174">
                  <c:v>-2.3428222756619999</c:v>
                </c:pt>
                <c:pt idx="6175">
                  <c:v>-2.3428222756619999</c:v>
                </c:pt>
                <c:pt idx="6176">
                  <c:v>-2.58554688978256</c:v>
                </c:pt>
                <c:pt idx="6177">
                  <c:v>-2.58554688978256</c:v>
                </c:pt>
                <c:pt idx="6178">
                  <c:v>-2.58554688978256</c:v>
                </c:pt>
                <c:pt idx="6179">
                  <c:v>-2.4100586057247702</c:v>
                </c:pt>
                <c:pt idx="6180">
                  <c:v>-2.4100586057247702</c:v>
                </c:pt>
                <c:pt idx="6181">
                  <c:v>-2.4100586057247702</c:v>
                </c:pt>
                <c:pt idx="6182">
                  <c:v>-2.3883300896723001</c:v>
                </c:pt>
                <c:pt idx="6183">
                  <c:v>-2.3883300896723001</c:v>
                </c:pt>
                <c:pt idx="6184">
                  <c:v>-2.3883300896723001</c:v>
                </c:pt>
                <c:pt idx="6185">
                  <c:v>-2.7983398625328801</c:v>
                </c:pt>
                <c:pt idx="6186">
                  <c:v>-2.7983398625328801</c:v>
                </c:pt>
                <c:pt idx="6187">
                  <c:v>-2.7983398625328801</c:v>
                </c:pt>
                <c:pt idx="6188">
                  <c:v>-2.4331543101788999</c:v>
                </c:pt>
                <c:pt idx="6189">
                  <c:v>-2.4331543101788999</c:v>
                </c:pt>
                <c:pt idx="6190">
                  <c:v>-2.4331543101788999</c:v>
                </c:pt>
                <c:pt idx="6191">
                  <c:v>-2.8151855618361799</c:v>
                </c:pt>
                <c:pt idx="6192">
                  <c:v>-2.8151855618361799</c:v>
                </c:pt>
                <c:pt idx="6193">
                  <c:v>-2.68828126659082</c:v>
                </c:pt>
                <c:pt idx="6194">
                  <c:v>-2.68828126659082</c:v>
                </c:pt>
                <c:pt idx="6195">
                  <c:v>-2.5817382896047998</c:v>
                </c:pt>
                <c:pt idx="6196">
                  <c:v>-2.5817382896047998</c:v>
                </c:pt>
                <c:pt idx="6197">
                  <c:v>-2.7514160333839701</c:v>
                </c:pt>
                <c:pt idx="6198">
                  <c:v>-2.7514160333839701</c:v>
                </c:pt>
                <c:pt idx="6199">
                  <c:v>-2.7077148596417802</c:v>
                </c:pt>
                <c:pt idx="6200">
                  <c:v>-2.7077148596417802</c:v>
                </c:pt>
                <c:pt idx="6201">
                  <c:v>-2.80244142219999</c:v>
                </c:pt>
                <c:pt idx="6202">
                  <c:v>-2.80244142219999</c:v>
                </c:pt>
                <c:pt idx="6203">
                  <c:v>-2.80244142219999</c:v>
                </c:pt>
                <c:pt idx="6204">
                  <c:v>-2.80244142219999</c:v>
                </c:pt>
                <c:pt idx="6205">
                  <c:v>-2.40791016696312</c:v>
                </c:pt>
                <c:pt idx="6206">
                  <c:v>-2.40791016696312</c:v>
                </c:pt>
                <c:pt idx="6207">
                  <c:v>-2.40791016696312</c:v>
                </c:pt>
                <c:pt idx="6208">
                  <c:v>-2.7193847814387402</c:v>
                </c:pt>
                <c:pt idx="6209">
                  <c:v>-2.7193847814387402</c:v>
                </c:pt>
                <c:pt idx="6210">
                  <c:v>-2.5891601726207201</c:v>
                </c:pt>
                <c:pt idx="6211">
                  <c:v>-2.5891601726207201</c:v>
                </c:pt>
                <c:pt idx="6212">
                  <c:v>-2.6923828291646701</c:v>
                </c:pt>
                <c:pt idx="6213">
                  <c:v>-2.6923828291646701</c:v>
                </c:pt>
                <c:pt idx="6214">
                  <c:v>-2.4860351693660001</c:v>
                </c:pt>
                <c:pt idx="6215">
                  <c:v>-2.4860351693660001</c:v>
                </c:pt>
                <c:pt idx="6216">
                  <c:v>-2.6742675924060602</c:v>
                </c:pt>
                <c:pt idx="6217">
                  <c:v>-2.6742675924060602</c:v>
                </c:pt>
                <c:pt idx="6218">
                  <c:v>-2.6742675924060602</c:v>
                </c:pt>
                <c:pt idx="6219">
                  <c:v>-2.61210938817384</c:v>
                </c:pt>
                <c:pt idx="6220">
                  <c:v>-2.61210938817384</c:v>
                </c:pt>
                <c:pt idx="6221">
                  <c:v>-2.61210938817384</c:v>
                </c:pt>
                <c:pt idx="6222">
                  <c:v>-2.8173828278722701</c:v>
                </c:pt>
                <c:pt idx="6223">
                  <c:v>-2.8173828278722701</c:v>
                </c:pt>
                <c:pt idx="6224">
                  <c:v>-2.8173828278722701</c:v>
                </c:pt>
                <c:pt idx="6225">
                  <c:v>-2.8173828278722701</c:v>
                </c:pt>
                <c:pt idx="6226">
                  <c:v>-2.5751953264816598</c:v>
                </c:pt>
                <c:pt idx="6227">
                  <c:v>-2.5751953264816598</c:v>
                </c:pt>
                <c:pt idx="6228">
                  <c:v>-2.73154298230929</c:v>
                </c:pt>
                <c:pt idx="6229">
                  <c:v>-2.73154298230929</c:v>
                </c:pt>
                <c:pt idx="6230">
                  <c:v>-2.73154298230929</c:v>
                </c:pt>
                <c:pt idx="6231">
                  <c:v>-2.6084472807224302</c:v>
                </c:pt>
                <c:pt idx="6232">
                  <c:v>-2.6084472807224302</c:v>
                </c:pt>
                <c:pt idx="6233">
                  <c:v>-2.4061035260938199</c:v>
                </c:pt>
                <c:pt idx="6234">
                  <c:v>-2.4061035260938199</c:v>
                </c:pt>
                <c:pt idx="6235">
                  <c:v>-2.4061035260938199</c:v>
                </c:pt>
                <c:pt idx="6236">
                  <c:v>-2.6393554838114102</c:v>
                </c:pt>
                <c:pt idx="6237">
                  <c:v>-2.6393554838114102</c:v>
                </c:pt>
                <c:pt idx="6238">
                  <c:v>-2.6393554838114102</c:v>
                </c:pt>
                <c:pt idx="6239">
                  <c:v>-2.60283204745974</c:v>
                </c:pt>
                <c:pt idx="6240">
                  <c:v>-2.60283204745974</c:v>
                </c:pt>
                <c:pt idx="6241">
                  <c:v>-2.6635254063066802</c:v>
                </c:pt>
                <c:pt idx="6242">
                  <c:v>-2.6635254063066802</c:v>
                </c:pt>
                <c:pt idx="6243">
                  <c:v>-2.6635254063066802</c:v>
                </c:pt>
                <c:pt idx="6244">
                  <c:v>-2.6635254063066802</c:v>
                </c:pt>
                <c:pt idx="6245">
                  <c:v>-2.6287597783730199</c:v>
                </c:pt>
                <c:pt idx="6246">
                  <c:v>-2.6287597783730199</c:v>
                </c:pt>
                <c:pt idx="6247">
                  <c:v>-2.5308593893705602</c:v>
                </c:pt>
                <c:pt idx="6248">
                  <c:v>-2.5308593893705602</c:v>
                </c:pt>
                <c:pt idx="6249">
                  <c:v>-2.5308593893705602</c:v>
                </c:pt>
                <c:pt idx="6250">
                  <c:v>-2.6583007947992798</c:v>
                </c:pt>
                <c:pt idx="6251">
                  <c:v>-2.6583007947992798</c:v>
                </c:pt>
                <c:pt idx="6252">
                  <c:v>-2.5064941527889402</c:v>
                </c:pt>
                <c:pt idx="6253">
                  <c:v>-2.5064941527889402</c:v>
                </c:pt>
                <c:pt idx="6254">
                  <c:v>-2.67729493882779</c:v>
                </c:pt>
                <c:pt idx="6255">
                  <c:v>-2.67729493882779</c:v>
                </c:pt>
                <c:pt idx="6256">
                  <c:v>-2.67729493882779</c:v>
                </c:pt>
                <c:pt idx="6257">
                  <c:v>-2.5854492331518402</c:v>
                </c:pt>
                <c:pt idx="6258">
                  <c:v>-2.5854492331518402</c:v>
                </c:pt>
                <c:pt idx="6259">
                  <c:v>-2.5854492331518402</c:v>
                </c:pt>
                <c:pt idx="6260">
                  <c:v>-2.4734375132584301</c:v>
                </c:pt>
                <c:pt idx="6261">
                  <c:v>-2.4734375132584301</c:v>
                </c:pt>
                <c:pt idx="6262">
                  <c:v>-2.4734375132584301</c:v>
                </c:pt>
                <c:pt idx="6263">
                  <c:v>-2.7709472838705498</c:v>
                </c:pt>
                <c:pt idx="6264">
                  <c:v>-2.7709472838705498</c:v>
                </c:pt>
                <c:pt idx="6265">
                  <c:v>-2.7709472838705498</c:v>
                </c:pt>
                <c:pt idx="6266">
                  <c:v>-2.5012207191866702</c:v>
                </c:pt>
                <c:pt idx="6267">
                  <c:v>-2.5012207191866702</c:v>
                </c:pt>
                <c:pt idx="6268">
                  <c:v>-2.5012207191866702</c:v>
                </c:pt>
                <c:pt idx="6269">
                  <c:v>-2.6305175937322902</c:v>
                </c:pt>
                <c:pt idx="6270">
                  <c:v>-2.6305175937322902</c:v>
                </c:pt>
                <c:pt idx="6271">
                  <c:v>-2.4325683700662899</c:v>
                </c:pt>
                <c:pt idx="6272">
                  <c:v>-2.4325683700662899</c:v>
                </c:pt>
                <c:pt idx="6273">
                  <c:v>-2.4262207159054001</c:v>
                </c:pt>
                <c:pt idx="6274">
                  <c:v>-2.4262207159054001</c:v>
                </c:pt>
                <c:pt idx="6275">
                  <c:v>-2.4262207159054001</c:v>
                </c:pt>
                <c:pt idx="6276">
                  <c:v>-3.2589844020385499</c:v>
                </c:pt>
                <c:pt idx="6277">
                  <c:v>-3.2589844020385499</c:v>
                </c:pt>
                <c:pt idx="6278">
                  <c:v>-2.9044433783956198</c:v>
                </c:pt>
                <c:pt idx="6279">
                  <c:v>-2.9044433783956198</c:v>
                </c:pt>
                <c:pt idx="6280">
                  <c:v>-2.9044433783956198</c:v>
                </c:pt>
                <c:pt idx="6281">
                  <c:v>-2.69541017177652</c:v>
                </c:pt>
                <c:pt idx="6282">
                  <c:v>-2.69541017177652</c:v>
                </c:pt>
                <c:pt idx="6283">
                  <c:v>-2.69541017177652</c:v>
                </c:pt>
                <c:pt idx="6284">
                  <c:v>-2.6606933759867299</c:v>
                </c:pt>
                <c:pt idx="6285">
                  <c:v>-2.6606933759867299</c:v>
                </c:pt>
                <c:pt idx="6286">
                  <c:v>-2.6606933759867299</c:v>
                </c:pt>
                <c:pt idx="6287">
                  <c:v>-2.5277343892312198</c:v>
                </c:pt>
                <c:pt idx="6288">
                  <c:v>-2.5277343892312198</c:v>
                </c:pt>
                <c:pt idx="6289">
                  <c:v>-2.5277343892312198</c:v>
                </c:pt>
                <c:pt idx="6290">
                  <c:v>-2.8702636894468001</c:v>
                </c:pt>
                <c:pt idx="6291">
                  <c:v>-2.8702636894468001</c:v>
                </c:pt>
                <c:pt idx="6292">
                  <c:v>-2.7395507981837</c:v>
                </c:pt>
                <c:pt idx="6293">
                  <c:v>-2.7395507981837</c:v>
                </c:pt>
                <c:pt idx="6294">
                  <c:v>-2.6307617313786902</c:v>
                </c:pt>
                <c:pt idx="6295">
                  <c:v>-2.6307617313786902</c:v>
                </c:pt>
                <c:pt idx="6296">
                  <c:v>-2.6385254060905901</c:v>
                </c:pt>
                <c:pt idx="6297">
                  <c:v>-2.6385254060905901</c:v>
                </c:pt>
                <c:pt idx="6298">
                  <c:v>-2.6385254060905901</c:v>
                </c:pt>
                <c:pt idx="6299">
                  <c:v>-2.4000488375413598</c:v>
                </c:pt>
                <c:pt idx="6300">
                  <c:v>-2.4000488375413598</c:v>
                </c:pt>
                <c:pt idx="6301">
                  <c:v>-2.4000488375413598</c:v>
                </c:pt>
                <c:pt idx="6302">
                  <c:v>-2.4684570434019402</c:v>
                </c:pt>
                <c:pt idx="6303">
                  <c:v>-2.4684570434019402</c:v>
                </c:pt>
                <c:pt idx="6304">
                  <c:v>-2.6102539203675401</c:v>
                </c:pt>
                <c:pt idx="6305">
                  <c:v>-2.6102539203675401</c:v>
                </c:pt>
                <c:pt idx="6306">
                  <c:v>-2.6102539203675401</c:v>
                </c:pt>
                <c:pt idx="6307">
                  <c:v>-2.6102539203675401</c:v>
                </c:pt>
                <c:pt idx="6308">
                  <c:v>-2.6104004049848299</c:v>
                </c:pt>
                <c:pt idx="6309">
                  <c:v>-2.6104004049848299</c:v>
                </c:pt>
                <c:pt idx="6310">
                  <c:v>-2.5663086088525202</c:v>
                </c:pt>
                <c:pt idx="6311">
                  <c:v>-2.5663086088525202</c:v>
                </c:pt>
                <c:pt idx="6312">
                  <c:v>-2.5404297011209498</c:v>
                </c:pt>
                <c:pt idx="6313">
                  <c:v>-2.5404297011209498</c:v>
                </c:pt>
                <c:pt idx="6314">
                  <c:v>-2.5404297011209498</c:v>
                </c:pt>
                <c:pt idx="6315">
                  <c:v>-2.5150879039629199</c:v>
                </c:pt>
                <c:pt idx="6316">
                  <c:v>-2.5150879039629199</c:v>
                </c:pt>
                <c:pt idx="6317">
                  <c:v>-2.3439941519363798</c:v>
                </c:pt>
                <c:pt idx="6318">
                  <c:v>-2.3439941519363798</c:v>
                </c:pt>
                <c:pt idx="6319">
                  <c:v>-2.3432617281041499</c:v>
                </c:pt>
                <c:pt idx="6320">
                  <c:v>-2.3432617281041499</c:v>
                </c:pt>
                <c:pt idx="6321">
                  <c:v>-2.3432617281041499</c:v>
                </c:pt>
                <c:pt idx="6322">
                  <c:v>-2.4955078271132098</c:v>
                </c:pt>
                <c:pt idx="6323">
                  <c:v>-2.4955078271132098</c:v>
                </c:pt>
                <c:pt idx="6324">
                  <c:v>-2.4955078271132098</c:v>
                </c:pt>
                <c:pt idx="6325">
                  <c:v>-2.82563478427255</c:v>
                </c:pt>
                <c:pt idx="6326">
                  <c:v>-2.82563478427255</c:v>
                </c:pt>
                <c:pt idx="6327">
                  <c:v>-2.82563478427255</c:v>
                </c:pt>
                <c:pt idx="6328">
                  <c:v>-2.7148437666983201</c:v>
                </c:pt>
                <c:pt idx="6329">
                  <c:v>-2.7148437666983201</c:v>
                </c:pt>
                <c:pt idx="6330">
                  <c:v>-2.56870118630831</c:v>
                </c:pt>
                <c:pt idx="6331">
                  <c:v>-2.56870118630831</c:v>
                </c:pt>
                <c:pt idx="6332">
                  <c:v>-2.56870118630831</c:v>
                </c:pt>
                <c:pt idx="6333">
                  <c:v>-2.5513183769198799</c:v>
                </c:pt>
                <c:pt idx="6334">
                  <c:v>-2.5513183769198799</c:v>
                </c:pt>
                <c:pt idx="6335">
                  <c:v>-2.5513183769198799</c:v>
                </c:pt>
                <c:pt idx="6336">
                  <c:v>-2.7854980647516601</c:v>
                </c:pt>
                <c:pt idx="6337">
                  <c:v>-2.7854980647516601</c:v>
                </c:pt>
                <c:pt idx="6338">
                  <c:v>-2.5655761857869899</c:v>
                </c:pt>
                <c:pt idx="6339">
                  <c:v>-2.6229004050328499</c:v>
                </c:pt>
                <c:pt idx="6340">
                  <c:v>-2.6229004050328499</c:v>
                </c:pt>
                <c:pt idx="6341">
                  <c:v>-2.6229004050328499</c:v>
                </c:pt>
                <c:pt idx="6342">
                  <c:v>-2.6229004050328499</c:v>
                </c:pt>
                <c:pt idx="6343">
                  <c:v>-2.6238769662886599</c:v>
                </c:pt>
                <c:pt idx="6344">
                  <c:v>-2.6238769662886599</c:v>
                </c:pt>
                <c:pt idx="6345">
                  <c:v>-2.6238769662886599</c:v>
                </c:pt>
                <c:pt idx="6346">
                  <c:v>-2.95737306840965</c:v>
                </c:pt>
                <c:pt idx="6347">
                  <c:v>-2.95737306840965</c:v>
                </c:pt>
                <c:pt idx="6348">
                  <c:v>-2.95737306840965</c:v>
                </c:pt>
                <c:pt idx="6349">
                  <c:v>-2.6826660330025298</c:v>
                </c:pt>
                <c:pt idx="6350">
                  <c:v>-2.6826660330025298</c:v>
                </c:pt>
                <c:pt idx="6351">
                  <c:v>-2.6826660330025298</c:v>
                </c:pt>
                <c:pt idx="6352">
                  <c:v>-2.7272949369644199</c:v>
                </c:pt>
                <c:pt idx="6353">
                  <c:v>-2.7272949369644199</c:v>
                </c:pt>
                <c:pt idx="6354">
                  <c:v>-2.7272949369644199</c:v>
                </c:pt>
                <c:pt idx="6355">
                  <c:v>-2.6294922020815599</c:v>
                </c:pt>
                <c:pt idx="6356">
                  <c:v>-2.6294922020815599</c:v>
                </c:pt>
                <c:pt idx="6357">
                  <c:v>-2.3326171996095502</c:v>
                </c:pt>
                <c:pt idx="6358">
                  <c:v>-2.3326171996095502</c:v>
                </c:pt>
                <c:pt idx="6359">
                  <c:v>-2.3326171996095502</c:v>
                </c:pt>
                <c:pt idx="6360">
                  <c:v>-2.4997070423587502</c:v>
                </c:pt>
                <c:pt idx="6361">
                  <c:v>-2.4997070423587502</c:v>
                </c:pt>
                <c:pt idx="6362">
                  <c:v>-2.4997070423587502</c:v>
                </c:pt>
                <c:pt idx="6363">
                  <c:v>-2.7714355646139599</c:v>
                </c:pt>
                <c:pt idx="6364">
                  <c:v>-2.7714355646139599</c:v>
                </c:pt>
                <c:pt idx="6365">
                  <c:v>-2.4835449365118598</c:v>
                </c:pt>
                <c:pt idx="6366">
                  <c:v>-2.4835449365118598</c:v>
                </c:pt>
                <c:pt idx="6367">
                  <c:v>-2.4835449365118598</c:v>
                </c:pt>
                <c:pt idx="6368">
                  <c:v>-2.4835449365118598</c:v>
                </c:pt>
                <c:pt idx="6369">
                  <c:v>-2.3532714963339401</c:v>
                </c:pt>
                <c:pt idx="6370">
                  <c:v>-2.3532714963339401</c:v>
                </c:pt>
                <c:pt idx="6371">
                  <c:v>-2.3532714963339401</c:v>
                </c:pt>
                <c:pt idx="6372">
                  <c:v>-2.4635254062941301</c:v>
                </c:pt>
                <c:pt idx="6373">
                  <c:v>-2.4635254062941301</c:v>
                </c:pt>
                <c:pt idx="6374">
                  <c:v>-2.3521484471930298</c:v>
                </c:pt>
                <c:pt idx="6375">
                  <c:v>-2.3521484471930298</c:v>
                </c:pt>
                <c:pt idx="6376">
                  <c:v>-2.3521484471930298</c:v>
                </c:pt>
                <c:pt idx="6377">
                  <c:v>-2.5403808746204901</c:v>
                </c:pt>
                <c:pt idx="6378">
                  <c:v>-2.5403808746204901</c:v>
                </c:pt>
                <c:pt idx="6379">
                  <c:v>-2.5895507938766902</c:v>
                </c:pt>
                <c:pt idx="6380">
                  <c:v>-2.5895507938766902</c:v>
                </c:pt>
                <c:pt idx="6381">
                  <c:v>-2.5895507938766902</c:v>
                </c:pt>
                <c:pt idx="6382">
                  <c:v>-2.6367187626901698</c:v>
                </c:pt>
                <c:pt idx="6383">
                  <c:v>-2.6367187626901698</c:v>
                </c:pt>
                <c:pt idx="6384">
                  <c:v>-2.6367187626901698</c:v>
                </c:pt>
                <c:pt idx="6385">
                  <c:v>-2.4054199321226402</c:v>
                </c:pt>
                <c:pt idx="6386">
                  <c:v>-2.4054199321226402</c:v>
                </c:pt>
                <c:pt idx="6387">
                  <c:v>-2.4054199321226402</c:v>
                </c:pt>
                <c:pt idx="6388">
                  <c:v>-2.4054199321226402</c:v>
                </c:pt>
                <c:pt idx="6389">
                  <c:v>-2.5981933771945398</c:v>
                </c:pt>
                <c:pt idx="6390">
                  <c:v>-2.5981933771945398</c:v>
                </c:pt>
                <c:pt idx="6391">
                  <c:v>-2.5981933771945398</c:v>
                </c:pt>
                <c:pt idx="6392">
                  <c:v>-2.4587890773300298</c:v>
                </c:pt>
                <c:pt idx="6393">
                  <c:v>-2.4587890773300298</c:v>
                </c:pt>
                <c:pt idx="6394">
                  <c:v>-2.5654785309343402</c:v>
                </c:pt>
                <c:pt idx="6395">
                  <c:v>-2.5654785309343402</c:v>
                </c:pt>
                <c:pt idx="6396">
                  <c:v>-2.3812988388226501</c:v>
                </c:pt>
                <c:pt idx="6397">
                  <c:v>-2.7317871285258599</c:v>
                </c:pt>
                <c:pt idx="6398">
                  <c:v>-2.7317871285258599</c:v>
                </c:pt>
                <c:pt idx="6399">
                  <c:v>-2.7317871285258599</c:v>
                </c:pt>
                <c:pt idx="6400">
                  <c:v>-2.6550293119562398</c:v>
                </c:pt>
                <c:pt idx="6401">
                  <c:v>-2.6550293119562398</c:v>
                </c:pt>
                <c:pt idx="6402">
                  <c:v>-2.6550293119562398</c:v>
                </c:pt>
                <c:pt idx="6403">
                  <c:v>-2.6550293119562398</c:v>
                </c:pt>
                <c:pt idx="6404">
                  <c:v>-2.6011718879044499</c:v>
                </c:pt>
                <c:pt idx="6405">
                  <c:v>-2.6011718879044499</c:v>
                </c:pt>
                <c:pt idx="6406">
                  <c:v>-2.6011718879044499</c:v>
                </c:pt>
                <c:pt idx="6407">
                  <c:v>-2.70429688962485</c:v>
                </c:pt>
                <c:pt idx="6408">
                  <c:v>-2.70429688962485</c:v>
                </c:pt>
                <c:pt idx="6409">
                  <c:v>-2.70429688962485</c:v>
                </c:pt>
                <c:pt idx="6410">
                  <c:v>-2.6723144688694398</c:v>
                </c:pt>
                <c:pt idx="6411">
                  <c:v>-2.6723144688694398</c:v>
                </c:pt>
                <c:pt idx="6412">
                  <c:v>-2.6723144688694398</c:v>
                </c:pt>
                <c:pt idx="6413">
                  <c:v>-2.7616699347417999</c:v>
                </c:pt>
                <c:pt idx="6414">
                  <c:v>-2.7616699347417999</c:v>
                </c:pt>
                <c:pt idx="6415">
                  <c:v>-2.3325195418392402</c:v>
                </c:pt>
                <c:pt idx="6416">
                  <c:v>-2.3325195418392402</c:v>
                </c:pt>
                <c:pt idx="6417">
                  <c:v>-2.3325195418392402</c:v>
                </c:pt>
                <c:pt idx="6418">
                  <c:v>-2.6644043126789199</c:v>
                </c:pt>
                <c:pt idx="6419">
                  <c:v>-2.6644043126789199</c:v>
                </c:pt>
                <c:pt idx="6420">
                  <c:v>-2.5722656416846799</c:v>
                </c:pt>
                <c:pt idx="6421">
                  <c:v>-2.5722656416846799</c:v>
                </c:pt>
                <c:pt idx="6422">
                  <c:v>-2.81166993876377</c:v>
                </c:pt>
                <c:pt idx="6423">
                  <c:v>-2.81166993876377</c:v>
                </c:pt>
                <c:pt idx="6424">
                  <c:v>-2.8076660331043901</c:v>
                </c:pt>
                <c:pt idx="6425">
                  <c:v>-2.8076660331043901</c:v>
                </c:pt>
                <c:pt idx="6426">
                  <c:v>-2.8076660331043901</c:v>
                </c:pt>
                <c:pt idx="6427">
                  <c:v>-2.6346679851394499</c:v>
                </c:pt>
                <c:pt idx="6428">
                  <c:v>-2.6346679851394499</c:v>
                </c:pt>
                <c:pt idx="6429">
                  <c:v>-2.4518066522259598</c:v>
                </c:pt>
                <c:pt idx="6430">
                  <c:v>-2.4518066522259598</c:v>
                </c:pt>
                <c:pt idx="6431">
                  <c:v>-2.4518066522259598</c:v>
                </c:pt>
                <c:pt idx="6432">
                  <c:v>-2.8366699375801501</c:v>
                </c:pt>
                <c:pt idx="6433">
                  <c:v>-2.8366699375801501</c:v>
                </c:pt>
                <c:pt idx="6434">
                  <c:v>-2.8366699375801501</c:v>
                </c:pt>
                <c:pt idx="6435">
                  <c:v>-2.34819336985219</c:v>
                </c:pt>
                <c:pt idx="6436">
                  <c:v>-2.34819336985219</c:v>
                </c:pt>
                <c:pt idx="6437">
                  <c:v>-2.34819336985219</c:v>
                </c:pt>
                <c:pt idx="6438">
                  <c:v>-2.6025390776649102</c:v>
                </c:pt>
                <c:pt idx="6439">
                  <c:v>-2.6025390776649102</c:v>
                </c:pt>
                <c:pt idx="6440">
                  <c:v>-2.6025390776649102</c:v>
                </c:pt>
                <c:pt idx="6441">
                  <c:v>-2.5077148585851301</c:v>
                </c:pt>
                <c:pt idx="6442">
                  <c:v>-2.5077148585851301</c:v>
                </c:pt>
                <c:pt idx="6443">
                  <c:v>-2.3861816548433099</c:v>
                </c:pt>
                <c:pt idx="6444">
                  <c:v>-2.3861816548433099</c:v>
                </c:pt>
                <c:pt idx="6445">
                  <c:v>-2.3861816548433099</c:v>
                </c:pt>
                <c:pt idx="6446">
                  <c:v>-2.5549316562100999</c:v>
                </c:pt>
                <c:pt idx="6447">
                  <c:v>-2.5549316562100999</c:v>
                </c:pt>
                <c:pt idx="6448">
                  <c:v>-2.5710937648645902</c:v>
                </c:pt>
                <c:pt idx="6449">
                  <c:v>-2.5710937648645902</c:v>
                </c:pt>
                <c:pt idx="6450">
                  <c:v>-2.5710937648645902</c:v>
                </c:pt>
                <c:pt idx="6451">
                  <c:v>-2.5689941565660699</c:v>
                </c:pt>
                <c:pt idx="6452">
                  <c:v>-2.5689941565660699</c:v>
                </c:pt>
                <c:pt idx="6453">
                  <c:v>-2.5823730615693399</c:v>
                </c:pt>
                <c:pt idx="6454">
                  <c:v>-2.5823730615693399</c:v>
                </c:pt>
                <c:pt idx="6455">
                  <c:v>-2.5823730615693399</c:v>
                </c:pt>
                <c:pt idx="6456">
                  <c:v>-2.78789064245756</c:v>
                </c:pt>
                <c:pt idx="6457">
                  <c:v>-2.78789064245756</c:v>
                </c:pt>
                <c:pt idx="6458">
                  <c:v>-2.58212892086976</c:v>
                </c:pt>
                <c:pt idx="6459">
                  <c:v>-2.58212892086976</c:v>
                </c:pt>
                <c:pt idx="6460">
                  <c:v>-2.58212892086976</c:v>
                </c:pt>
                <c:pt idx="6461">
                  <c:v>-2.57597657740097</c:v>
                </c:pt>
                <c:pt idx="6462">
                  <c:v>-2.57597657740097</c:v>
                </c:pt>
                <c:pt idx="6463">
                  <c:v>-2.4785156395619099</c:v>
                </c:pt>
                <c:pt idx="6464">
                  <c:v>-2.4785156395619099</c:v>
                </c:pt>
                <c:pt idx="6465">
                  <c:v>-2.4785156395619099</c:v>
                </c:pt>
                <c:pt idx="6466">
                  <c:v>-2.8337890799284602</c:v>
                </c:pt>
                <c:pt idx="6467">
                  <c:v>-2.8337890799284602</c:v>
                </c:pt>
                <c:pt idx="6468">
                  <c:v>-2.8337890799284602</c:v>
                </c:pt>
                <c:pt idx="6469">
                  <c:v>-3.5816894721938199</c:v>
                </c:pt>
                <c:pt idx="6470">
                  <c:v>-3.5816894721938199</c:v>
                </c:pt>
                <c:pt idx="6471">
                  <c:v>-3.5816894721938199</c:v>
                </c:pt>
                <c:pt idx="6472">
                  <c:v>-2.5843750140029398</c:v>
                </c:pt>
                <c:pt idx="6473">
                  <c:v>-2.5843750140029398</c:v>
                </c:pt>
                <c:pt idx="6474">
                  <c:v>-2.6713379055436199</c:v>
                </c:pt>
                <c:pt idx="6475">
                  <c:v>-2.6713379055436199</c:v>
                </c:pt>
                <c:pt idx="6476">
                  <c:v>-2.6713379055436199</c:v>
                </c:pt>
                <c:pt idx="6477">
                  <c:v>-2.8573730658399601</c:v>
                </c:pt>
                <c:pt idx="6478">
                  <c:v>-2.8573730658399601</c:v>
                </c:pt>
                <c:pt idx="6479">
                  <c:v>-2.8573730658399601</c:v>
                </c:pt>
                <c:pt idx="6480">
                  <c:v>-2.4643554827989602</c:v>
                </c:pt>
                <c:pt idx="6481">
                  <c:v>-2.4643554827989602</c:v>
                </c:pt>
                <c:pt idx="6482">
                  <c:v>-2.4643554827989602</c:v>
                </c:pt>
                <c:pt idx="6483">
                  <c:v>-2.8213867351723798</c:v>
                </c:pt>
                <c:pt idx="6484">
                  <c:v>-2.8213867351723798</c:v>
                </c:pt>
                <c:pt idx="6485">
                  <c:v>-2.8213867351723798</c:v>
                </c:pt>
                <c:pt idx="6486">
                  <c:v>-2.8728515821085199</c:v>
                </c:pt>
                <c:pt idx="6487">
                  <c:v>-2.8728515821085199</c:v>
                </c:pt>
                <c:pt idx="6488">
                  <c:v>-2.8728515821085199</c:v>
                </c:pt>
                <c:pt idx="6489">
                  <c:v>-2.59184572098183</c:v>
                </c:pt>
                <c:pt idx="6490">
                  <c:v>-2.59184572098183</c:v>
                </c:pt>
                <c:pt idx="6491">
                  <c:v>-2.77749024983222</c:v>
                </c:pt>
                <c:pt idx="6492">
                  <c:v>-2.77749024983222</c:v>
                </c:pt>
                <c:pt idx="6493">
                  <c:v>-2.77749024983222</c:v>
                </c:pt>
                <c:pt idx="6494">
                  <c:v>-2.43676759239679</c:v>
                </c:pt>
                <c:pt idx="6495">
                  <c:v>-2.43676759239679</c:v>
                </c:pt>
                <c:pt idx="6496">
                  <c:v>-2.6735840033124898</c:v>
                </c:pt>
                <c:pt idx="6497">
                  <c:v>-2.6735840033124898</c:v>
                </c:pt>
                <c:pt idx="6498">
                  <c:v>-2.6735840033124898</c:v>
                </c:pt>
                <c:pt idx="6499">
                  <c:v>-2.7055664203598999</c:v>
                </c:pt>
                <c:pt idx="6500">
                  <c:v>-2.7055664203598999</c:v>
                </c:pt>
                <c:pt idx="6501">
                  <c:v>-2.63525392061455</c:v>
                </c:pt>
                <c:pt idx="6502">
                  <c:v>-2.63525392061455</c:v>
                </c:pt>
                <c:pt idx="6503">
                  <c:v>-2.63525392061455</c:v>
                </c:pt>
                <c:pt idx="6504">
                  <c:v>-2.8743652526245498</c:v>
                </c:pt>
                <c:pt idx="6505">
                  <c:v>-2.8743652526245498</c:v>
                </c:pt>
                <c:pt idx="6506">
                  <c:v>-2.8743652526245498</c:v>
                </c:pt>
                <c:pt idx="6507">
                  <c:v>-2.6994140785545802</c:v>
                </c:pt>
                <c:pt idx="6508">
                  <c:v>-2.6994140785545802</c:v>
                </c:pt>
                <c:pt idx="6509">
                  <c:v>-2.7266601737401199</c:v>
                </c:pt>
                <c:pt idx="6510">
                  <c:v>-2.7266601737401199</c:v>
                </c:pt>
                <c:pt idx="6511">
                  <c:v>-2.7266601737401199</c:v>
                </c:pt>
                <c:pt idx="6512">
                  <c:v>-2.6446289216119099</c:v>
                </c:pt>
                <c:pt idx="6513">
                  <c:v>-2.6446289216119099</c:v>
                </c:pt>
                <c:pt idx="6514">
                  <c:v>-2.6818359539793102</c:v>
                </c:pt>
                <c:pt idx="6515">
                  <c:v>-2.6818359539793102</c:v>
                </c:pt>
                <c:pt idx="6516">
                  <c:v>-2.61162111005887</c:v>
                </c:pt>
                <c:pt idx="6517">
                  <c:v>-2.61162111005887</c:v>
                </c:pt>
                <c:pt idx="6518">
                  <c:v>-2.61162111005887</c:v>
                </c:pt>
                <c:pt idx="6519">
                  <c:v>-2.73090821886671</c:v>
                </c:pt>
                <c:pt idx="6520">
                  <c:v>-2.73090821886671</c:v>
                </c:pt>
                <c:pt idx="6521">
                  <c:v>-2.73090821886671</c:v>
                </c:pt>
                <c:pt idx="6522">
                  <c:v>-2.73090821886671</c:v>
                </c:pt>
                <c:pt idx="6523">
                  <c:v>-2.6499511873989801</c:v>
                </c:pt>
                <c:pt idx="6524">
                  <c:v>-2.6499511873989801</c:v>
                </c:pt>
                <c:pt idx="6525">
                  <c:v>-2.6438964999133501</c:v>
                </c:pt>
                <c:pt idx="6526">
                  <c:v>-2.6438964999133501</c:v>
                </c:pt>
                <c:pt idx="6527">
                  <c:v>-2.4275879027281899</c:v>
                </c:pt>
                <c:pt idx="6528">
                  <c:v>-2.4275879027281899</c:v>
                </c:pt>
                <c:pt idx="6529">
                  <c:v>-2.5026855609285099</c:v>
                </c:pt>
                <c:pt idx="6530">
                  <c:v>-2.5026855609285099</c:v>
                </c:pt>
                <c:pt idx="6531">
                  <c:v>-2.5026855609285099</c:v>
                </c:pt>
                <c:pt idx="6532">
                  <c:v>-2.75180665529478</c:v>
                </c:pt>
                <c:pt idx="6533">
                  <c:v>-2.75180665529478</c:v>
                </c:pt>
                <c:pt idx="6534">
                  <c:v>-2.75180665529478</c:v>
                </c:pt>
                <c:pt idx="6535">
                  <c:v>-2.6736816576003499</c:v>
                </c:pt>
                <c:pt idx="6536">
                  <c:v>-2.6736816576003499</c:v>
                </c:pt>
                <c:pt idx="6537">
                  <c:v>-2.5320312627518402</c:v>
                </c:pt>
                <c:pt idx="6538">
                  <c:v>-2.5320312627518402</c:v>
                </c:pt>
                <c:pt idx="6539">
                  <c:v>-2.5320312627518402</c:v>
                </c:pt>
                <c:pt idx="6540">
                  <c:v>-2.5320312627518402</c:v>
                </c:pt>
                <c:pt idx="6541">
                  <c:v>-2.5723144668063398</c:v>
                </c:pt>
                <c:pt idx="6542">
                  <c:v>-2.5723144668063398</c:v>
                </c:pt>
                <c:pt idx="6543">
                  <c:v>-2.5723144668063398</c:v>
                </c:pt>
                <c:pt idx="6544">
                  <c:v>-2.5723144668063398</c:v>
                </c:pt>
                <c:pt idx="6545">
                  <c:v>-2.7848144681629399</c:v>
                </c:pt>
                <c:pt idx="6546">
                  <c:v>-2.7848144681629399</c:v>
                </c:pt>
                <c:pt idx="6547">
                  <c:v>-2.5378418101245099</c:v>
                </c:pt>
                <c:pt idx="6548">
                  <c:v>-2.5378418101245099</c:v>
                </c:pt>
                <c:pt idx="6549">
                  <c:v>-2.7924804841822999</c:v>
                </c:pt>
                <c:pt idx="6550">
                  <c:v>-2.7924804841822999</c:v>
                </c:pt>
                <c:pt idx="6551">
                  <c:v>-2.4731933752363999</c:v>
                </c:pt>
                <c:pt idx="6552">
                  <c:v>-2.4731933752363999</c:v>
                </c:pt>
                <c:pt idx="6553">
                  <c:v>-2.6729492329041</c:v>
                </c:pt>
                <c:pt idx="6554">
                  <c:v>-2.6729492329041</c:v>
                </c:pt>
                <c:pt idx="6555">
                  <c:v>-2.6729492329041</c:v>
                </c:pt>
                <c:pt idx="6556">
                  <c:v>-2.6729492329041</c:v>
                </c:pt>
                <c:pt idx="6557">
                  <c:v>-2.6576660300843198</c:v>
                </c:pt>
                <c:pt idx="6558">
                  <c:v>-2.6576660300843198</c:v>
                </c:pt>
                <c:pt idx="6559">
                  <c:v>-2.5532714996988899</c:v>
                </c:pt>
                <c:pt idx="6560">
                  <c:v>-2.5532714996988899</c:v>
                </c:pt>
                <c:pt idx="6561">
                  <c:v>-2.5532714996988899</c:v>
                </c:pt>
                <c:pt idx="6562">
                  <c:v>-2.5532714996988899</c:v>
                </c:pt>
                <c:pt idx="6563">
                  <c:v>-2.7445800941632101</c:v>
                </c:pt>
                <c:pt idx="6564">
                  <c:v>-2.7445800941632101</c:v>
                </c:pt>
                <c:pt idx="6565">
                  <c:v>-2.7445800941632101</c:v>
                </c:pt>
                <c:pt idx="6566">
                  <c:v>-2.7411621257851899</c:v>
                </c:pt>
                <c:pt idx="6567">
                  <c:v>-2.7411621257851899</c:v>
                </c:pt>
                <c:pt idx="6568">
                  <c:v>-2.8045410338327201</c:v>
                </c:pt>
                <c:pt idx="6569">
                  <c:v>-2.8045410338327201</c:v>
                </c:pt>
                <c:pt idx="6570">
                  <c:v>-2.8045410338327201</c:v>
                </c:pt>
                <c:pt idx="6571">
                  <c:v>-2.8159179848698801</c:v>
                </c:pt>
                <c:pt idx="6572">
                  <c:v>-2.8159179848698801</c:v>
                </c:pt>
                <c:pt idx="6573">
                  <c:v>-2.77202150052107</c:v>
                </c:pt>
                <c:pt idx="6574">
                  <c:v>-2.77202150052107</c:v>
                </c:pt>
                <c:pt idx="6575">
                  <c:v>-2.4412109524146199</c:v>
                </c:pt>
                <c:pt idx="6576">
                  <c:v>-2.4412109524146199</c:v>
                </c:pt>
                <c:pt idx="6577">
                  <c:v>-2.4412109524146199</c:v>
                </c:pt>
                <c:pt idx="6578">
                  <c:v>-2.5767578262020798</c:v>
                </c:pt>
                <c:pt idx="6579">
                  <c:v>-2.5767578262020798</c:v>
                </c:pt>
                <c:pt idx="6580">
                  <c:v>-2.5767578262020798</c:v>
                </c:pt>
                <c:pt idx="6581">
                  <c:v>-2.67543946829755</c:v>
                </c:pt>
                <c:pt idx="6582">
                  <c:v>-2.67543946829755</c:v>
                </c:pt>
                <c:pt idx="6583">
                  <c:v>-2.67543946829755</c:v>
                </c:pt>
                <c:pt idx="6584">
                  <c:v>-2.4927734509274102</c:v>
                </c:pt>
                <c:pt idx="6585">
                  <c:v>-2.4927734509274102</c:v>
                </c:pt>
                <c:pt idx="6586">
                  <c:v>-2.4927734509274102</c:v>
                </c:pt>
                <c:pt idx="6587">
                  <c:v>-2.5645019649582501</c:v>
                </c:pt>
                <c:pt idx="6588">
                  <c:v>-2.5645019649582501</c:v>
                </c:pt>
                <c:pt idx="6589">
                  <c:v>-2.4462402496856099</c:v>
                </c:pt>
                <c:pt idx="6590">
                  <c:v>-2.4462402496856099</c:v>
                </c:pt>
                <c:pt idx="6591">
                  <c:v>-2.4462402496856099</c:v>
                </c:pt>
                <c:pt idx="6592">
                  <c:v>-2.9363769718202</c:v>
                </c:pt>
                <c:pt idx="6593">
                  <c:v>-2.9363769718202</c:v>
                </c:pt>
                <c:pt idx="6594">
                  <c:v>-2.61005861143166</c:v>
                </c:pt>
                <c:pt idx="6595">
                  <c:v>-2.61005861143166</c:v>
                </c:pt>
                <c:pt idx="6596">
                  <c:v>-2.61005861143166</c:v>
                </c:pt>
                <c:pt idx="6597">
                  <c:v>-2.8300781417829</c:v>
                </c:pt>
                <c:pt idx="6598">
                  <c:v>-2.8300781417829</c:v>
                </c:pt>
                <c:pt idx="6599">
                  <c:v>-2.6770507963256001</c:v>
                </c:pt>
                <c:pt idx="6600">
                  <c:v>-2.6770507963256001</c:v>
                </c:pt>
                <c:pt idx="6601">
                  <c:v>-2.6770507963256001</c:v>
                </c:pt>
                <c:pt idx="6602">
                  <c:v>-2.4533691536989801</c:v>
                </c:pt>
                <c:pt idx="6603">
                  <c:v>-2.4533691536989801</c:v>
                </c:pt>
                <c:pt idx="6604">
                  <c:v>-2.4533691536989801</c:v>
                </c:pt>
                <c:pt idx="6605">
                  <c:v>-2.65078126171101</c:v>
                </c:pt>
                <c:pt idx="6606">
                  <c:v>-2.65078126171101</c:v>
                </c:pt>
                <c:pt idx="6607">
                  <c:v>-2.4703125119804099</c:v>
                </c:pt>
                <c:pt idx="6608">
                  <c:v>-2.4703125119804099</c:v>
                </c:pt>
                <c:pt idx="6609">
                  <c:v>-2.4703125119804099</c:v>
                </c:pt>
                <c:pt idx="6610">
                  <c:v>-2.7079589991972099</c:v>
                </c:pt>
                <c:pt idx="6611">
                  <c:v>-2.7079589991972099</c:v>
                </c:pt>
                <c:pt idx="6612">
                  <c:v>-2.6874023590980798</c:v>
                </c:pt>
                <c:pt idx="6613">
                  <c:v>-2.6874023590980798</c:v>
                </c:pt>
                <c:pt idx="6614">
                  <c:v>-2.6874023590980798</c:v>
                </c:pt>
                <c:pt idx="6615">
                  <c:v>-2.7094726711720698</c:v>
                </c:pt>
                <c:pt idx="6616">
                  <c:v>-2.7094726711720698</c:v>
                </c:pt>
                <c:pt idx="6617">
                  <c:v>-2.60742188671792</c:v>
                </c:pt>
                <c:pt idx="6618">
                  <c:v>-2.60742188671792</c:v>
                </c:pt>
                <c:pt idx="6619">
                  <c:v>-2.60742188671792</c:v>
                </c:pt>
                <c:pt idx="6620">
                  <c:v>-2.7351074375565001</c:v>
                </c:pt>
                <c:pt idx="6621">
                  <c:v>-2.7351074375565001</c:v>
                </c:pt>
                <c:pt idx="6622">
                  <c:v>-2.7351074375565001</c:v>
                </c:pt>
                <c:pt idx="6623">
                  <c:v>-2.6941406423029499</c:v>
                </c:pt>
                <c:pt idx="6624">
                  <c:v>-2.6941406423029499</c:v>
                </c:pt>
                <c:pt idx="6625">
                  <c:v>-2.4203613396903099</c:v>
                </c:pt>
                <c:pt idx="6626">
                  <c:v>-2.4203613396903099</c:v>
                </c:pt>
                <c:pt idx="6627">
                  <c:v>-2.4203613396903099</c:v>
                </c:pt>
                <c:pt idx="6628">
                  <c:v>-2.3353027472257901</c:v>
                </c:pt>
                <c:pt idx="6629">
                  <c:v>-2.3353027472257901</c:v>
                </c:pt>
                <c:pt idx="6630">
                  <c:v>-2.50996094666879</c:v>
                </c:pt>
                <c:pt idx="6631">
                  <c:v>-2.50996094666879</c:v>
                </c:pt>
                <c:pt idx="6632">
                  <c:v>-2.3583007913666698</c:v>
                </c:pt>
                <c:pt idx="6633">
                  <c:v>-2.3583007913666698</c:v>
                </c:pt>
                <c:pt idx="6634">
                  <c:v>-2.3583007913666698</c:v>
                </c:pt>
                <c:pt idx="6635">
                  <c:v>-2.49531251349344</c:v>
                </c:pt>
                <c:pt idx="6636">
                  <c:v>-2.49531251349344</c:v>
                </c:pt>
                <c:pt idx="6637">
                  <c:v>-2.5523925934812701</c:v>
                </c:pt>
                <c:pt idx="6638">
                  <c:v>-2.5523925934812701</c:v>
                </c:pt>
                <c:pt idx="6639">
                  <c:v>-2.5523925934812701</c:v>
                </c:pt>
                <c:pt idx="6640">
                  <c:v>-2.61801759405625</c:v>
                </c:pt>
                <c:pt idx="6641">
                  <c:v>-2.61801759405625</c:v>
                </c:pt>
                <c:pt idx="6642">
                  <c:v>-2.6048339986809799</c:v>
                </c:pt>
                <c:pt idx="6643">
                  <c:v>-2.6048339986809799</c:v>
                </c:pt>
                <c:pt idx="6644">
                  <c:v>-2.6048339986809799</c:v>
                </c:pt>
                <c:pt idx="6645">
                  <c:v>-2.6372070480838299</c:v>
                </c:pt>
                <c:pt idx="6646">
                  <c:v>-2.6372070480838299</c:v>
                </c:pt>
                <c:pt idx="6647">
                  <c:v>-2.5936035297745499</c:v>
                </c:pt>
                <c:pt idx="6648">
                  <c:v>-3.2291015809569199</c:v>
                </c:pt>
                <c:pt idx="6649">
                  <c:v>-3.2291015809569199</c:v>
                </c:pt>
                <c:pt idx="6650">
                  <c:v>-3.2291015809569199</c:v>
                </c:pt>
                <c:pt idx="6651">
                  <c:v>-3.2291015809569199</c:v>
                </c:pt>
                <c:pt idx="6652">
                  <c:v>-2.46459962401513</c:v>
                </c:pt>
                <c:pt idx="6653">
                  <c:v>-2.46459962401513</c:v>
                </c:pt>
                <c:pt idx="6654">
                  <c:v>-2.46459962401513</c:v>
                </c:pt>
                <c:pt idx="6655">
                  <c:v>-2.6587890763312299</c:v>
                </c:pt>
                <c:pt idx="6656">
                  <c:v>-2.6587890763312299</c:v>
                </c:pt>
                <c:pt idx="6657">
                  <c:v>-2.6587890763312299</c:v>
                </c:pt>
                <c:pt idx="6658">
                  <c:v>-2.6587890763312299</c:v>
                </c:pt>
                <c:pt idx="6659">
                  <c:v>-2.9933593948680901</c:v>
                </c:pt>
                <c:pt idx="6660">
                  <c:v>-2.9933593948680901</c:v>
                </c:pt>
                <c:pt idx="6661">
                  <c:v>-2.9933593948680901</c:v>
                </c:pt>
                <c:pt idx="6662">
                  <c:v>-2.7123047025961502</c:v>
                </c:pt>
                <c:pt idx="6663">
                  <c:v>-2.7123047025961502</c:v>
                </c:pt>
                <c:pt idx="6664">
                  <c:v>-2.7123047025961502</c:v>
                </c:pt>
                <c:pt idx="6665">
                  <c:v>-2.6288086059248599</c:v>
                </c:pt>
                <c:pt idx="6666">
                  <c:v>-2.6288086059248599</c:v>
                </c:pt>
                <c:pt idx="6667">
                  <c:v>-2.7748047053846601</c:v>
                </c:pt>
                <c:pt idx="6668">
                  <c:v>-2.7748047053846601</c:v>
                </c:pt>
                <c:pt idx="6669">
                  <c:v>-2.7748047053846601</c:v>
                </c:pt>
                <c:pt idx="6670">
                  <c:v>-2.8274902502916999</c:v>
                </c:pt>
                <c:pt idx="6671">
                  <c:v>-2.8274902502916999</c:v>
                </c:pt>
                <c:pt idx="6672">
                  <c:v>-2.8561523608395798</c:v>
                </c:pt>
                <c:pt idx="6673">
                  <c:v>-2.8561523608395798</c:v>
                </c:pt>
                <c:pt idx="6674">
                  <c:v>-2.8561523608395798</c:v>
                </c:pt>
                <c:pt idx="6675">
                  <c:v>-2.4931640766526399</c:v>
                </c:pt>
                <c:pt idx="6676">
                  <c:v>-2.4931640766526399</c:v>
                </c:pt>
                <c:pt idx="6677">
                  <c:v>-2.4931640766526399</c:v>
                </c:pt>
                <c:pt idx="6678">
                  <c:v>-2.4931640766526399</c:v>
                </c:pt>
                <c:pt idx="6679">
                  <c:v>-2.69497071932346</c:v>
                </c:pt>
                <c:pt idx="6680">
                  <c:v>-2.69497071932346</c:v>
                </c:pt>
                <c:pt idx="6681">
                  <c:v>-2.6177246213483101</c:v>
                </c:pt>
                <c:pt idx="6682">
                  <c:v>-2.6177246213483101</c:v>
                </c:pt>
                <c:pt idx="6683">
                  <c:v>-2.5977539209161402</c:v>
                </c:pt>
                <c:pt idx="6684">
                  <c:v>-2.5977539209161402</c:v>
                </c:pt>
                <c:pt idx="6685">
                  <c:v>-2.5977539209161402</c:v>
                </c:pt>
                <c:pt idx="6686">
                  <c:v>-2.59682618559872</c:v>
                </c:pt>
                <c:pt idx="6687">
                  <c:v>-2.64003907724691</c:v>
                </c:pt>
                <c:pt idx="6688">
                  <c:v>-2.64003907724691</c:v>
                </c:pt>
                <c:pt idx="6689">
                  <c:v>-2.64003907724691</c:v>
                </c:pt>
                <c:pt idx="6690">
                  <c:v>-2.6828613448696998</c:v>
                </c:pt>
                <c:pt idx="6691">
                  <c:v>-2.6828613448696998</c:v>
                </c:pt>
                <c:pt idx="6692">
                  <c:v>-2.6828613448696998</c:v>
                </c:pt>
                <c:pt idx="6693">
                  <c:v>-2.6828613448696998</c:v>
                </c:pt>
                <c:pt idx="6694">
                  <c:v>-2.4766113413606901</c:v>
                </c:pt>
                <c:pt idx="6695">
                  <c:v>-2.4766113413606901</c:v>
                </c:pt>
                <c:pt idx="6696">
                  <c:v>-2.60195314049724</c:v>
                </c:pt>
                <c:pt idx="6697">
                  <c:v>-2.60195314049724</c:v>
                </c:pt>
                <c:pt idx="6698">
                  <c:v>-2.60195314049724</c:v>
                </c:pt>
                <c:pt idx="6699">
                  <c:v>-2.5802734524950202</c:v>
                </c:pt>
                <c:pt idx="6700">
                  <c:v>-2.5802734524950202</c:v>
                </c:pt>
                <c:pt idx="6701">
                  <c:v>-2.5802734524950202</c:v>
                </c:pt>
                <c:pt idx="6702">
                  <c:v>-2.6987793099005999</c:v>
                </c:pt>
                <c:pt idx="6703">
                  <c:v>-2.6987793099005999</c:v>
                </c:pt>
                <c:pt idx="6704">
                  <c:v>-2.5851562652915101</c:v>
                </c:pt>
                <c:pt idx="6705">
                  <c:v>-2.5851562652915101</c:v>
                </c:pt>
                <c:pt idx="6706">
                  <c:v>-2.5851562652915101</c:v>
                </c:pt>
                <c:pt idx="6707">
                  <c:v>-2.6958007958492001</c:v>
                </c:pt>
                <c:pt idx="6708">
                  <c:v>-2.6958007958492001</c:v>
                </c:pt>
                <c:pt idx="6709">
                  <c:v>-2.58935548268982</c:v>
                </c:pt>
                <c:pt idx="6710">
                  <c:v>-2.58935548268982</c:v>
                </c:pt>
                <c:pt idx="6711">
                  <c:v>-2.58935548268982</c:v>
                </c:pt>
                <c:pt idx="6712">
                  <c:v>-2.4007324350886798</c:v>
                </c:pt>
                <c:pt idx="6713">
                  <c:v>-2.4007324350886798</c:v>
                </c:pt>
                <c:pt idx="6714">
                  <c:v>-2.4007324350886798</c:v>
                </c:pt>
                <c:pt idx="6715">
                  <c:v>-2.6456054848913402</c:v>
                </c:pt>
                <c:pt idx="6716">
                  <c:v>-2.6456054848913402</c:v>
                </c:pt>
                <c:pt idx="6717">
                  <c:v>-2.6456054848913402</c:v>
                </c:pt>
                <c:pt idx="6718">
                  <c:v>-2.6456054848913402</c:v>
                </c:pt>
                <c:pt idx="6719">
                  <c:v>-2.6336425938798098</c:v>
                </c:pt>
                <c:pt idx="6720">
                  <c:v>-2.6336425938798098</c:v>
                </c:pt>
                <c:pt idx="6721">
                  <c:v>-2.6336425938798098</c:v>
                </c:pt>
                <c:pt idx="6722">
                  <c:v>-2.4155273564419901</c:v>
                </c:pt>
                <c:pt idx="6723">
                  <c:v>-2.4155273564419901</c:v>
                </c:pt>
                <c:pt idx="6724">
                  <c:v>-2.6390136851578001</c:v>
                </c:pt>
                <c:pt idx="6725">
                  <c:v>-2.6390136851578001</c:v>
                </c:pt>
                <c:pt idx="6726">
                  <c:v>-2.6390136851578001</c:v>
                </c:pt>
                <c:pt idx="6727">
                  <c:v>-2.79873048539684</c:v>
                </c:pt>
                <c:pt idx="6728">
                  <c:v>-2.79873048539684</c:v>
                </c:pt>
                <c:pt idx="6729">
                  <c:v>-2.55312501313619</c:v>
                </c:pt>
                <c:pt idx="6730">
                  <c:v>-2.55312501313619</c:v>
                </c:pt>
                <c:pt idx="6731">
                  <c:v>-2.55312501313619</c:v>
                </c:pt>
                <c:pt idx="6732">
                  <c:v>-2.5196777459259398</c:v>
                </c:pt>
                <c:pt idx="6733">
                  <c:v>-2.5196777459259398</c:v>
                </c:pt>
                <c:pt idx="6734">
                  <c:v>-2.5196777459259398</c:v>
                </c:pt>
                <c:pt idx="6735">
                  <c:v>-2.57148438980493</c:v>
                </c:pt>
                <c:pt idx="6736">
                  <c:v>-2.57148438980493</c:v>
                </c:pt>
                <c:pt idx="6737">
                  <c:v>-2.57148438980493</c:v>
                </c:pt>
                <c:pt idx="6738">
                  <c:v>-2.5400879060889499</c:v>
                </c:pt>
                <c:pt idx="6739">
                  <c:v>-2.5400879060889499</c:v>
                </c:pt>
                <c:pt idx="6740">
                  <c:v>-2.5400879060889499</c:v>
                </c:pt>
                <c:pt idx="6741">
                  <c:v>-2.8838379069920799</c:v>
                </c:pt>
                <c:pt idx="6742">
                  <c:v>-2.8838379069920799</c:v>
                </c:pt>
                <c:pt idx="6743">
                  <c:v>-2.6744140777882399</c:v>
                </c:pt>
                <c:pt idx="6744">
                  <c:v>-2.6744140777882399</c:v>
                </c:pt>
                <c:pt idx="6745">
                  <c:v>-2.6744140777882399</c:v>
                </c:pt>
                <c:pt idx="6746">
                  <c:v>-2.67866212695662</c:v>
                </c:pt>
                <c:pt idx="6747">
                  <c:v>-2.6186035319405998</c:v>
                </c:pt>
                <c:pt idx="6748">
                  <c:v>-2.6186035319405998</c:v>
                </c:pt>
                <c:pt idx="6749">
                  <c:v>-2.6186035319405998</c:v>
                </c:pt>
                <c:pt idx="6750">
                  <c:v>-2.59194337395911</c:v>
                </c:pt>
                <c:pt idx="6751">
                  <c:v>-2.59194337395911</c:v>
                </c:pt>
                <c:pt idx="6752">
                  <c:v>-2.59194337395911</c:v>
                </c:pt>
                <c:pt idx="6753">
                  <c:v>-2.4842773552409199</c:v>
                </c:pt>
                <c:pt idx="6754">
                  <c:v>-2.4842773552409199</c:v>
                </c:pt>
                <c:pt idx="6755">
                  <c:v>-2.4842773552409199</c:v>
                </c:pt>
                <c:pt idx="6756">
                  <c:v>-2.4842773552409199</c:v>
                </c:pt>
                <c:pt idx="6757">
                  <c:v>-2.4175293075504598</c:v>
                </c:pt>
                <c:pt idx="6758">
                  <c:v>-2.4175293075504598</c:v>
                </c:pt>
                <c:pt idx="6759">
                  <c:v>-2.5679199372989299</c:v>
                </c:pt>
                <c:pt idx="6760">
                  <c:v>-2.5679199372989299</c:v>
                </c:pt>
                <c:pt idx="6761">
                  <c:v>-2.6250000134778002</c:v>
                </c:pt>
                <c:pt idx="6762">
                  <c:v>-2.6250000134778002</c:v>
                </c:pt>
                <c:pt idx="6763">
                  <c:v>-2.9095703257853498</c:v>
                </c:pt>
                <c:pt idx="6764">
                  <c:v>-2.9095703257853498</c:v>
                </c:pt>
                <c:pt idx="6765">
                  <c:v>-2.7393066556169199</c:v>
                </c:pt>
                <c:pt idx="6766">
                  <c:v>-2.7393066556169199</c:v>
                </c:pt>
                <c:pt idx="6767">
                  <c:v>-2.5792968922350998</c:v>
                </c:pt>
                <c:pt idx="6768">
                  <c:v>-2.5792968922350998</c:v>
                </c:pt>
                <c:pt idx="6769">
                  <c:v>-2.5792968922350998</c:v>
                </c:pt>
                <c:pt idx="6770">
                  <c:v>-2.50908204623738</c:v>
                </c:pt>
                <c:pt idx="6771">
                  <c:v>-2.50908204623738</c:v>
                </c:pt>
                <c:pt idx="6772">
                  <c:v>-2.50908204623738</c:v>
                </c:pt>
                <c:pt idx="6773">
                  <c:v>-2.51611329534171</c:v>
                </c:pt>
                <c:pt idx="6774">
                  <c:v>-2.51611329534171</c:v>
                </c:pt>
                <c:pt idx="6775">
                  <c:v>-2.51611329534171</c:v>
                </c:pt>
                <c:pt idx="6776">
                  <c:v>-3.0002929867978301</c:v>
                </c:pt>
                <c:pt idx="6777">
                  <c:v>-3.0002929867978301</c:v>
                </c:pt>
                <c:pt idx="6778">
                  <c:v>-2.4936523570486302</c:v>
                </c:pt>
                <c:pt idx="6779">
                  <c:v>-2.4936523570486302</c:v>
                </c:pt>
                <c:pt idx="6780">
                  <c:v>-2.4936523570486302</c:v>
                </c:pt>
                <c:pt idx="6781">
                  <c:v>-3.0709961127695302</c:v>
                </c:pt>
                <c:pt idx="6782">
                  <c:v>-3.0709961127695302</c:v>
                </c:pt>
                <c:pt idx="6783">
                  <c:v>-3.0709961127695302</c:v>
                </c:pt>
                <c:pt idx="6784">
                  <c:v>-2.9886718965008101</c:v>
                </c:pt>
                <c:pt idx="6785">
                  <c:v>-2.9886718965008101</c:v>
                </c:pt>
                <c:pt idx="6786">
                  <c:v>-2.5859863414798299</c:v>
                </c:pt>
                <c:pt idx="6787">
                  <c:v>-2.5859863414798299</c:v>
                </c:pt>
                <c:pt idx="6788">
                  <c:v>-2.3251953228245799</c:v>
                </c:pt>
                <c:pt idx="6789">
                  <c:v>-2.3251953228245799</c:v>
                </c:pt>
                <c:pt idx="6790">
                  <c:v>-2.3251953228245799</c:v>
                </c:pt>
                <c:pt idx="6791">
                  <c:v>-2.64077150025514</c:v>
                </c:pt>
                <c:pt idx="6792">
                  <c:v>-2.64077150025514</c:v>
                </c:pt>
                <c:pt idx="6793">
                  <c:v>-2.64077150025514</c:v>
                </c:pt>
                <c:pt idx="6794">
                  <c:v>-2.64077150025514</c:v>
                </c:pt>
                <c:pt idx="6795">
                  <c:v>-2.6756347819409698</c:v>
                </c:pt>
                <c:pt idx="6796">
                  <c:v>-2.6756347819409698</c:v>
                </c:pt>
                <c:pt idx="6797">
                  <c:v>-2.5585449348090998</c:v>
                </c:pt>
                <c:pt idx="6798">
                  <c:v>-2.5585449348090998</c:v>
                </c:pt>
                <c:pt idx="6799">
                  <c:v>-2.5585449348090998</c:v>
                </c:pt>
                <c:pt idx="6800">
                  <c:v>-2.5051269664345401</c:v>
                </c:pt>
                <c:pt idx="6801">
                  <c:v>-2.5051269664345401</c:v>
                </c:pt>
                <c:pt idx="6802">
                  <c:v>-2.6712890787839498</c:v>
                </c:pt>
                <c:pt idx="6803">
                  <c:v>-2.6712890787839498</c:v>
                </c:pt>
                <c:pt idx="6804">
                  <c:v>-2.6712890787839498</c:v>
                </c:pt>
                <c:pt idx="6805">
                  <c:v>-2.6235839985638401</c:v>
                </c:pt>
                <c:pt idx="6806">
                  <c:v>-2.6235839985638401</c:v>
                </c:pt>
                <c:pt idx="6807">
                  <c:v>-2.5030761868429101</c:v>
                </c:pt>
                <c:pt idx="6808">
                  <c:v>-2.5030761868429101</c:v>
                </c:pt>
                <c:pt idx="6809">
                  <c:v>-2.5030761868429101</c:v>
                </c:pt>
                <c:pt idx="6810">
                  <c:v>-2.7921875168904</c:v>
                </c:pt>
                <c:pt idx="6811">
                  <c:v>-2.7921875168904</c:v>
                </c:pt>
                <c:pt idx="6812">
                  <c:v>-2.7921875168904</c:v>
                </c:pt>
                <c:pt idx="6813">
                  <c:v>-2.7921875168904</c:v>
                </c:pt>
                <c:pt idx="6814">
                  <c:v>-2.4768554821366702</c:v>
                </c:pt>
                <c:pt idx="6815">
                  <c:v>-2.4768554821366702</c:v>
                </c:pt>
                <c:pt idx="6816">
                  <c:v>-2.4885742340557</c:v>
                </c:pt>
                <c:pt idx="6817">
                  <c:v>-2.4885742340557</c:v>
                </c:pt>
                <c:pt idx="6818">
                  <c:v>-2.4885742340557</c:v>
                </c:pt>
                <c:pt idx="6819">
                  <c:v>-2.5470214998749698</c:v>
                </c:pt>
                <c:pt idx="6820">
                  <c:v>-2.5470214998749698</c:v>
                </c:pt>
                <c:pt idx="6821">
                  <c:v>-2.47148438811382</c:v>
                </c:pt>
                <c:pt idx="6822">
                  <c:v>-2.47148438811382</c:v>
                </c:pt>
                <c:pt idx="6823">
                  <c:v>-2.6478515783410299</c:v>
                </c:pt>
                <c:pt idx="6824">
                  <c:v>-2.6478515783410299</c:v>
                </c:pt>
                <c:pt idx="6825">
                  <c:v>-2.8031250154435798</c:v>
                </c:pt>
                <c:pt idx="6826">
                  <c:v>-2.8031250154435798</c:v>
                </c:pt>
                <c:pt idx="6827">
                  <c:v>-2.8031250154435798</c:v>
                </c:pt>
                <c:pt idx="6828">
                  <c:v>-2.5812011888347102</c:v>
                </c:pt>
                <c:pt idx="6829">
                  <c:v>-2.5812011888347102</c:v>
                </c:pt>
                <c:pt idx="6830">
                  <c:v>-2.5812011888347102</c:v>
                </c:pt>
                <c:pt idx="6831">
                  <c:v>-2.6189941559432501</c:v>
                </c:pt>
                <c:pt idx="6832">
                  <c:v>-2.6189941559432501</c:v>
                </c:pt>
                <c:pt idx="6833">
                  <c:v>-2.6189941559432501</c:v>
                </c:pt>
                <c:pt idx="6834">
                  <c:v>-2.7376464996650598</c:v>
                </c:pt>
                <c:pt idx="6835">
                  <c:v>-2.7376464996650598</c:v>
                </c:pt>
                <c:pt idx="6836">
                  <c:v>-2.7376464996650598</c:v>
                </c:pt>
                <c:pt idx="6837">
                  <c:v>-2.5365234503315102</c:v>
                </c:pt>
                <c:pt idx="6838">
                  <c:v>-2.5365234503315102</c:v>
                </c:pt>
                <c:pt idx="6839">
                  <c:v>-2.6708007951783599</c:v>
                </c:pt>
                <c:pt idx="6840">
                  <c:v>-2.6708007951783599</c:v>
                </c:pt>
                <c:pt idx="6841">
                  <c:v>-2.4970703247608901</c:v>
                </c:pt>
                <c:pt idx="6842">
                  <c:v>-2.4970703247608901</c:v>
                </c:pt>
                <c:pt idx="6843">
                  <c:v>-2.4970703247608901</c:v>
                </c:pt>
                <c:pt idx="6844">
                  <c:v>-2.5178222809317901</c:v>
                </c:pt>
                <c:pt idx="6845">
                  <c:v>-2.5178222809317901</c:v>
                </c:pt>
                <c:pt idx="6846">
                  <c:v>-2.70522462633653</c:v>
                </c:pt>
                <c:pt idx="6847">
                  <c:v>-2.70522462633653</c:v>
                </c:pt>
                <c:pt idx="6848">
                  <c:v>-2.70522462633653</c:v>
                </c:pt>
                <c:pt idx="6849">
                  <c:v>-2.8389648621696302</c:v>
                </c:pt>
                <c:pt idx="6850">
                  <c:v>-2.8389648621696302</c:v>
                </c:pt>
                <c:pt idx="6851">
                  <c:v>-2.8389648621696302</c:v>
                </c:pt>
                <c:pt idx="6852">
                  <c:v>-2.7366211094285902</c:v>
                </c:pt>
                <c:pt idx="6853">
                  <c:v>-2.7366211094285902</c:v>
                </c:pt>
                <c:pt idx="6854">
                  <c:v>-2.6945312677980802</c:v>
                </c:pt>
                <c:pt idx="6855">
                  <c:v>-2.6945312677980802</c:v>
                </c:pt>
                <c:pt idx="6856">
                  <c:v>-2.6945312677980802</c:v>
                </c:pt>
                <c:pt idx="6857">
                  <c:v>-2.5643554832458899</c:v>
                </c:pt>
                <c:pt idx="6858">
                  <c:v>-2.5643554832458899</c:v>
                </c:pt>
                <c:pt idx="6859">
                  <c:v>-2.5643554832458899</c:v>
                </c:pt>
                <c:pt idx="6860">
                  <c:v>-2.58999025024149</c:v>
                </c:pt>
                <c:pt idx="6861">
                  <c:v>-2.58999025024149</c:v>
                </c:pt>
                <c:pt idx="6862">
                  <c:v>-2.9114746269715299</c:v>
                </c:pt>
                <c:pt idx="6863">
                  <c:v>-2.9114746269715299</c:v>
                </c:pt>
                <c:pt idx="6864">
                  <c:v>-2.4600097774873499</c:v>
                </c:pt>
                <c:pt idx="6865">
                  <c:v>-2.4600097774873499</c:v>
                </c:pt>
                <c:pt idx="6866">
                  <c:v>-2.4600097774873499</c:v>
                </c:pt>
                <c:pt idx="6867">
                  <c:v>-2.5059082192083202</c:v>
                </c:pt>
                <c:pt idx="6868">
                  <c:v>-2.5059082192083202</c:v>
                </c:pt>
                <c:pt idx="6869">
                  <c:v>-2.5059082192083202</c:v>
                </c:pt>
                <c:pt idx="6870">
                  <c:v>-2.5059082192083202</c:v>
                </c:pt>
                <c:pt idx="6871">
                  <c:v>-2.52680665474508</c:v>
                </c:pt>
                <c:pt idx="6872">
                  <c:v>-2.52680665474508</c:v>
                </c:pt>
                <c:pt idx="6873">
                  <c:v>-2.40986329295355</c:v>
                </c:pt>
                <c:pt idx="6874">
                  <c:v>-2.40986329295355</c:v>
                </c:pt>
                <c:pt idx="6875">
                  <c:v>-2.40986329295355</c:v>
                </c:pt>
                <c:pt idx="6876">
                  <c:v>-2.3561523564148898</c:v>
                </c:pt>
                <c:pt idx="6877">
                  <c:v>-2.3561523564148898</c:v>
                </c:pt>
                <c:pt idx="6878">
                  <c:v>-2.6396484523056598</c:v>
                </c:pt>
                <c:pt idx="6879">
                  <c:v>-2.6396484523056598</c:v>
                </c:pt>
                <c:pt idx="6880">
                  <c:v>-2.5609863429017401</c:v>
                </c:pt>
                <c:pt idx="6881">
                  <c:v>-2.5609863429017401</c:v>
                </c:pt>
                <c:pt idx="6882">
                  <c:v>-2.5744140733886498</c:v>
                </c:pt>
                <c:pt idx="6883">
                  <c:v>-2.5744140733886498</c:v>
                </c:pt>
                <c:pt idx="6884">
                  <c:v>-2.5744140733886498</c:v>
                </c:pt>
                <c:pt idx="6885">
                  <c:v>-2.60737306152987</c:v>
                </c:pt>
                <c:pt idx="6886">
                  <c:v>-2.60737306152987</c:v>
                </c:pt>
                <c:pt idx="6887">
                  <c:v>-2.60737306152987</c:v>
                </c:pt>
                <c:pt idx="6888">
                  <c:v>-2.60737306152987</c:v>
                </c:pt>
                <c:pt idx="6889">
                  <c:v>-2.6314941557384302</c:v>
                </c:pt>
                <c:pt idx="6890">
                  <c:v>-2.6314941557384302</c:v>
                </c:pt>
                <c:pt idx="6891">
                  <c:v>-2.6314941557384302</c:v>
                </c:pt>
                <c:pt idx="6892">
                  <c:v>-2.5714355603495198</c:v>
                </c:pt>
                <c:pt idx="6893">
                  <c:v>-2.5714355603495198</c:v>
                </c:pt>
                <c:pt idx="6894">
                  <c:v>-2.88759767711417</c:v>
                </c:pt>
                <c:pt idx="6895">
                  <c:v>-2.88759767711417</c:v>
                </c:pt>
                <c:pt idx="6896">
                  <c:v>-2.88759767711417</c:v>
                </c:pt>
                <c:pt idx="6897">
                  <c:v>-2.88759767711417</c:v>
                </c:pt>
                <c:pt idx="6898">
                  <c:v>-2.7243164205301502</c:v>
                </c:pt>
                <c:pt idx="6899">
                  <c:v>-2.5191406386638802</c:v>
                </c:pt>
                <c:pt idx="6900">
                  <c:v>-2.5191406386638802</c:v>
                </c:pt>
                <c:pt idx="6901">
                  <c:v>-2.5191406386638802</c:v>
                </c:pt>
                <c:pt idx="6902">
                  <c:v>-2.87846681495739</c:v>
                </c:pt>
                <c:pt idx="6903">
                  <c:v>-2.87846681495739</c:v>
                </c:pt>
                <c:pt idx="6904">
                  <c:v>-2.8443359544662599</c:v>
                </c:pt>
                <c:pt idx="6905">
                  <c:v>-2.8443359544662599</c:v>
                </c:pt>
                <c:pt idx="6906">
                  <c:v>-2.8443359544662599</c:v>
                </c:pt>
                <c:pt idx="6907">
                  <c:v>-2.7082519684508899</c:v>
                </c:pt>
                <c:pt idx="6908">
                  <c:v>-2.7082519684508899</c:v>
                </c:pt>
                <c:pt idx="6909">
                  <c:v>-2.7082519684508899</c:v>
                </c:pt>
                <c:pt idx="6910">
                  <c:v>-2.4988769657238601</c:v>
                </c:pt>
                <c:pt idx="6911">
                  <c:v>-2.4988769657238601</c:v>
                </c:pt>
                <c:pt idx="6912">
                  <c:v>-2.4988769657238601</c:v>
                </c:pt>
                <c:pt idx="6913">
                  <c:v>-2.6374511881203899</c:v>
                </c:pt>
                <c:pt idx="6914">
                  <c:v>-2.6374511881203899</c:v>
                </c:pt>
                <c:pt idx="6915">
                  <c:v>-2.7274414215362399</c:v>
                </c:pt>
                <c:pt idx="6916">
                  <c:v>-2.7274414215362399</c:v>
                </c:pt>
                <c:pt idx="6917">
                  <c:v>-2.7411621282653802</c:v>
                </c:pt>
                <c:pt idx="6918">
                  <c:v>-2.7411621282653802</c:v>
                </c:pt>
                <c:pt idx="6919">
                  <c:v>-2.8066406421567001</c:v>
                </c:pt>
                <c:pt idx="6920">
                  <c:v>-2.8066406421567001</c:v>
                </c:pt>
                <c:pt idx="6921">
                  <c:v>-2.8066406421567001</c:v>
                </c:pt>
                <c:pt idx="6922">
                  <c:v>-2.8066406421567001</c:v>
                </c:pt>
                <c:pt idx="6923">
                  <c:v>-2.9037109572855102</c:v>
                </c:pt>
                <c:pt idx="6924">
                  <c:v>-2.9037109572855102</c:v>
                </c:pt>
                <c:pt idx="6925">
                  <c:v>-2.9037109572855102</c:v>
                </c:pt>
                <c:pt idx="6926">
                  <c:v>-2.71425782961887</c:v>
                </c:pt>
                <c:pt idx="6927">
                  <c:v>-2.71425782961887</c:v>
                </c:pt>
                <c:pt idx="6928">
                  <c:v>-2.71425782961887</c:v>
                </c:pt>
                <c:pt idx="6929">
                  <c:v>-2.7536132966706601</c:v>
                </c:pt>
                <c:pt idx="6930">
                  <c:v>-2.7536132966706601</c:v>
                </c:pt>
                <c:pt idx="6931">
                  <c:v>-2.4789062645313602</c:v>
                </c:pt>
                <c:pt idx="6932">
                  <c:v>-2.4789062645313602</c:v>
                </c:pt>
                <c:pt idx="6933">
                  <c:v>-2.4789062645313602</c:v>
                </c:pt>
                <c:pt idx="6934">
                  <c:v>-2.6431152459654101</c:v>
                </c:pt>
                <c:pt idx="6935">
                  <c:v>-2.6431152459654101</c:v>
                </c:pt>
                <c:pt idx="6936">
                  <c:v>-2.49912110618697</c:v>
                </c:pt>
                <c:pt idx="6937">
                  <c:v>-2.49912110618697</c:v>
                </c:pt>
                <c:pt idx="6938">
                  <c:v>-2.49912110618697</c:v>
                </c:pt>
                <c:pt idx="6939">
                  <c:v>-2.4383789217108598</c:v>
                </c:pt>
                <c:pt idx="6940">
                  <c:v>-2.4383789217108598</c:v>
                </c:pt>
                <c:pt idx="6941">
                  <c:v>-2.5148437629459202</c:v>
                </c:pt>
                <c:pt idx="6942">
                  <c:v>-2.5148437629459202</c:v>
                </c:pt>
                <c:pt idx="6943">
                  <c:v>-2.5148437629459202</c:v>
                </c:pt>
                <c:pt idx="6944">
                  <c:v>-2.5148437629459202</c:v>
                </c:pt>
                <c:pt idx="6945">
                  <c:v>-2.6208007960794899</c:v>
                </c:pt>
                <c:pt idx="6946">
                  <c:v>-2.6208007960794899</c:v>
                </c:pt>
                <c:pt idx="6947">
                  <c:v>-2.6208007960794899</c:v>
                </c:pt>
                <c:pt idx="6948">
                  <c:v>-2.5214843909725402</c:v>
                </c:pt>
                <c:pt idx="6949">
                  <c:v>-2.5214843909725402</c:v>
                </c:pt>
                <c:pt idx="6950">
                  <c:v>-2.3792968858188002</c:v>
                </c:pt>
                <c:pt idx="6951">
                  <c:v>-2.3792968858188002</c:v>
                </c:pt>
                <c:pt idx="6952">
                  <c:v>-2.3792968858188002</c:v>
                </c:pt>
                <c:pt idx="6953">
                  <c:v>-3.15253908088834</c:v>
                </c:pt>
                <c:pt idx="6954">
                  <c:v>-2.7642578280774601</c:v>
                </c:pt>
                <c:pt idx="6955">
                  <c:v>-2.7642578280774601</c:v>
                </c:pt>
                <c:pt idx="6956">
                  <c:v>-2.7642578280774601</c:v>
                </c:pt>
                <c:pt idx="6957">
                  <c:v>-2.7642578280774601</c:v>
                </c:pt>
                <c:pt idx="6958">
                  <c:v>-2.4903808709123001</c:v>
                </c:pt>
                <c:pt idx="6959">
                  <c:v>-2.4903808709123001</c:v>
                </c:pt>
                <c:pt idx="6960">
                  <c:v>-2.58603516933908</c:v>
                </c:pt>
                <c:pt idx="6961">
                  <c:v>-2.58603516933908</c:v>
                </c:pt>
                <c:pt idx="6962">
                  <c:v>-2.58603516933908</c:v>
                </c:pt>
                <c:pt idx="6963">
                  <c:v>-2.55419923312729</c:v>
                </c:pt>
                <c:pt idx="6964">
                  <c:v>-2.55419923312729</c:v>
                </c:pt>
                <c:pt idx="6965">
                  <c:v>-2.7305664215618801</c:v>
                </c:pt>
                <c:pt idx="6966">
                  <c:v>-2.7305664215618801</c:v>
                </c:pt>
                <c:pt idx="6967">
                  <c:v>-2.4651855590755001</c:v>
                </c:pt>
                <c:pt idx="6968">
                  <c:v>-2.4651855590755001</c:v>
                </c:pt>
                <c:pt idx="6969">
                  <c:v>-2.4651855590755001</c:v>
                </c:pt>
                <c:pt idx="6970">
                  <c:v>-2.3179687594274498</c:v>
                </c:pt>
                <c:pt idx="6971">
                  <c:v>-2.3179687594274498</c:v>
                </c:pt>
                <c:pt idx="6972">
                  <c:v>-2.44775391906659</c:v>
                </c:pt>
                <c:pt idx="6973">
                  <c:v>-2.44775391906659</c:v>
                </c:pt>
                <c:pt idx="6974">
                  <c:v>-2.8014648613670898</c:v>
                </c:pt>
                <c:pt idx="6975">
                  <c:v>-2.8014648613670898</c:v>
                </c:pt>
                <c:pt idx="6976">
                  <c:v>-2.8014648613670898</c:v>
                </c:pt>
                <c:pt idx="6977">
                  <c:v>-2.7820800941999502</c:v>
                </c:pt>
                <c:pt idx="6978">
                  <c:v>-2.7820800941999502</c:v>
                </c:pt>
                <c:pt idx="6979">
                  <c:v>-2.7820800941999502</c:v>
                </c:pt>
                <c:pt idx="6980">
                  <c:v>-2.4907714971441202</c:v>
                </c:pt>
                <c:pt idx="6981">
                  <c:v>-2.4907714971441202</c:v>
                </c:pt>
                <c:pt idx="6982">
                  <c:v>-2.4907714971441202</c:v>
                </c:pt>
                <c:pt idx="6983">
                  <c:v>-2.4218261876685498</c:v>
                </c:pt>
                <c:pt idx="6984">
                  <c:v>-2.4218261876685498</c:v>
                </c:pt>
                <c:pt idx="6985">
                  <c:v>-2.4817382945821</c:v>
                </c:pt>
                <c:pt idx="6986">
                  <c:v>-2.4817382945821</c:v>
                </c:pt>
                <c:pt idx="6987">
                  <c:v>-2.8961914247247398</c:v>
                </c:pt>
                <c:pt idx="6988">
                  <c:v>-2.8961914247247398</c:v>
                </c:pt>
                <c:pt idx="6989">
                  <c:v>-2.76748048876106</c:v>
                </c:pt>
                <c:pt idx="6990">
                  <c:v>-2.76748048876106</c:v>
                </c:pt>
                <c:pt idx="6991">
                  <c:v>-2.76748048876106</c:v>
                </c:pt>
                <c:pt idx="6992">
                  <c:v>-2.57001954832594</c:v>
                </c:pt>
                <c:pt idx="6993">
                  <c:v>-2.57001954832594</c:v>
                </c:pt>
                <c:pt idx="6994">
                  <c:v>-2.63789064012416</c:v>
                </c:pt>
                <c:pt idx="6995">
                  <c:v>-2.63789064012416</c:v>
                </c:pt>
                <c:pt idx="6996">
                  <c:v>-2.63789064012416</c:v>
                </c:pt>
                <c:pt idx="6997">
                  <c:v>-2.5449707196576101</c:v>
                </c:pt>
                <c:pt idx="6998">
                  <c:v>-2.5449707196576101</c:v>
                </c:pt>
                <c:pt idx="6999">
                  <c:v>-2.5449707196576101</c:v>
                </c:pt>
                <c:pt idx="7000">
                  <c:v>-2.3715332147139598</c:v>
                </c:pt>
                <c:pt idx="7001">
                  <c:v>-2.3715332147139598</c:v>
                </c:pt>
                <c:pt idx="7002">
                  <c:v>-2.3505859473889301</c:v>
                </c:pt>
                <c:pt idx="7003">
                  <c:v>-2.3505859473889301</c:v>
                </c:pt>
                <c:pt idx="7004">
                  <c:v>-2.3505859473889301</c:v>
                </c:pt>
                <c:pt idx="7005">
                  <c:v>-2.5598632966775701</c:v>
                </c:pt>
                <c:pt idx="7006">
                  <c:v>-2.5598632966775701</c:v>
                </c:pt>
                <c:pt idx="7007">
                  <c:v>-2.5598632966775701</c:v>
                </c:pt>
                <c:pt idx="7008">
                  <c:v>-2.6477539259158198</c:v>
                </c:pt>
                <c:pt idx="7009">
                  <c:v>-2.5214843885505598</c:v>
                </c:pt>
                <c:pt idx="7010">
                  <c:v>-2.5214843885505598</c:v>
                </c:pt>
                <c:pt idx="7011">
                  <c:v>-2.5214843885505598</c:v>
                </c:pt>
                <c:pt idx="7012">
                  <c:v>-3.03486330256509</c:v>
                </c:pt>
                <c:pt idx="7013">
                  <c:v>-3.03486330256509</c:v>
                </c:pt>
                <c:pt idx="7014">
                  <c:v>-3.03486330256509</c:v>
                </c:pt>
                <c:pt idx="7015">
                  <c:v>-2.5016113421061101</c:v>
                </c:pt>
                <c:pt idx="7016">
                  <c:v>-2.5016113421061101</c:v>
                </c:pt>
                <c:pt idx="7017">
                  <c:v>-2.5016113421061101</c:v>
                </c:pt>
                <c:pt idx="7018">
                  <c:v>-2.64936525049142</c:v>
                </c:pt>
                <c:pt idx="7019">
                  <c:v>-2.64936525049142</c:v>
                </c:pt>
                <c:pt idx="7020">
                  <c:v>-2.64936525049142</c:v>
                </c:pt>
                <c:pt idx="7021">
                  <c:v>-2.64936525049142</c:v>
                </c:pt>
                <c:pt idx="7022">
                  <c:v>-2.8570800967945602</c:v>
                </c:pt>
                <c:pt idx="7023">
                  <c:v>-2.8570800967945602</c:v>
                </c:pt>
                <c:pt idx="7024">
                  <c:v>-2.64404298300814</c:v>
                </c:pt>
                <c:pt idx="7025">
                  <c:v>-2.64404298300814</c:v>
                </c:pt>
                <c:pt idx="7026">
                  <c:v>-2.5146484523747801</c:v>
                </c:pt>
                <c:pt idx="7027">
                  <c:v>-2.5146484523747801</c:v>
                </c:pt>
                <c:pt idx="7028">
                  <c:v>-2.5146484523747801</c:v>
                </c:pt>
                <c:pt idx="7029">
                  <c:v>-2.4062500124828099</c:v>
                </c:pt>
                <c:pt idx="7030">
                  <c:v>-2.4062500124828099</c:v>
                </c:pt>
                <c:pt idx="7031">
                  <c:v>-2.4033691539807398</c:v>
                </c:pt>
                <c:pt idx="7032">
                  <c:v>-2.4033691539807398</c:v>
                </c:pt>
                <c:pt idx="7033">
                  <c:v>-2.4033691539807398</c:v>
                </c:pt>
                <c:pt idx="7034">
                  <c:v>-2.4197754018996398</c:v>
                </c:pt>
                <c:pt idx="7035">
                  <c:v>-2.4197754018996398</c:v>
                </c:pt>
                <c:pt idx="7036">
                  <c:v>-2.4197754018996398</c:v>
                </c:pt>
                <c:pt idx="7037">
                  <c:v>-2.6176269671404899</c:v>
                </c:pt>
                <c:pt idx="7038">
                  <c:v>-2.6176269671404899</c:v>
                </c:pt>
                <c:pt idx="7039">
                  <c:v>-2.8028808745429998</c:v>
                </c:pt>
                <c:pt idx="7040">
                  <c:v>-2.8028808745429998</c:v>
                </c:pt>
                <c:pt idx="7041">
                  <c:v>-2.8028808745429998</c:v>
                </c:pt>
                <c:pt idx="7042">
                  <c:v>-2.61308595334412</c:v>
                </c:pt>
                <c:pt idx="7043">
                  <c:v>-2.61308595334412</c:v>
                </c:pt>
                <c:pt idx="7044">
                  <c:v>-2.61308595334412</c:v>
                </c:pt>
                <c:pt idx="7045">
                  <c:v>-2.5246582181498498</c:v>
                </c:pt>
                <c:pt idx="7046">
                  <c:v>-2.5246582181498498</c:v>
                </c:pt>
                <c:pt idx="7047">
                  <c:v>-2.3978027481298301</c:v>
                </c:pt>
                <c:pt idx="7048">
                  <c:v>-2.3978027481298301</c:v>
                </c:pt>
                <c:pt idx="7049">
                  <c:v>-2.3978027481298301</c:v>
                </c:pt>
                <c:pt idx="7050">
                  <c:v>-2.8211914230514501</c:v>
                </c:pt>
                <c:pt idx="7051">
                  <c:v>-2.8211914230514501</c:v>
                </c:pt>
                <c:pt idx="7052">
                  <c:v>-2.6417480613081299</c:v>
                </c:pt>
                <c:pt idx="7053">
                  <c:v>-2.6417480613081299</c:v>
                </c:pt>
                <c:pt idx="7054">
                  <c:v>-2.6417480613081299</c:v>
                </c:pt>
                <c:pt idx="7055">
                  <c:v>-2.7020996258997898</c:v>
                </c:pt>
                <c:pt idx="7056">
                  <c:v>-2.7020996258997898</c:v>
                </c:pt>
                <c:pt idx="7057">
                  <c:v>-2.7020996258997898</c:v>
                </c:pt>
                <c:pt idx="7058">
                  <c:v>-2.6128906408630401</c:v>
                </c:pt>
                <c:pt idx="7059">
                  <c:v>-2.6128906408630401</c:v>
                </c:pt>
                <c:pt idx="7060">
                  <c:v>-2.23393555433631</c:v>
                </c:pt>
                <c:pt idx="7061">
                  <c:v>-2.23393555433631</c:v>
                </c:pt>
                <c:pt idx="7062">
                  <c:v>-2.5226562650459501</c:v>
                </c:pt>
                <c:pt idx="7063">
                  <c:v>-2.5226562650459501</c:v>
                </c:pt>
                <c:pt idx="7064">
                  <c:v>-2.5226562650459501</c:v>
                </c:pt>
                <c:pt idx="7065">
                  <c:v>-2.6493164211588001</c:v>
                </c:pt>
                <c:pt idx="7066">
                  <c:v>-2.6493164211588001</c:v>
                </c:pt>
                <c:pt idx="7067">
                  <c:v>-2.6493164211588001</c:v>
                </c:pt>
                <c:pt idx="7068">
                  <c:v>-2.8122070479703298</c:v>
                </c:pt>
                <c:pt idx="7069">
                  <c:v>-2.8122070479703298</c:v>
                </c:pt>
                <c:pt idx="7070">
                  <c:v>-2.4895019684236099</c:v>
                </c:pt>
                <c:pt idx="7071">
                  <c:v>-2.4895019684236099</c:v>
                </c:pt>
                <c:pt idx="7072">
                  <c:v>-2.4895019684236099</c:v>
                </c:pt>
                <c:pt idx="7073">
                  <c:v>-2.4895019684236099</c:v>
                </c:pt>
                <c:pt idx="7074">
                  <c:v>-2.6528320499101001</c:v>
                </c:pt>
                <c:pt idx="7075">
                  <c:v>-2.6528320499101001</c:v>
                </c:pt>
                <c:pt idx="7076">
                  <c:v>-2.6156738424169799</c:v>
                </c:pt>
                <c:pt idx="7077">
                  <c:v>-2.6156738424169799</c:v>
                </c:pt>
                <c:pt idx="7078">
                  <c:v>-2.6156738424169799</c:v>
                </c:pt>
                <c:pt idx="7079">
                  <c:v>-2.85273439655065</c:v>
                </c:pt>
                <c:pt idx="7080">
                  <c:v>-2.85273439655065</c:v>
                </c:pt>
                <c:pt idx="7081">
                  <c:v>-2.85273439655065</c:v>
                </c:pt>
                <c:pt idx="7082">
                  <c:v>-2.66328126218741</c:v>
                </c:pt>
                <c:pt idx="7083">
                  <c:v>-2.66328126218741</c:v>
                </c:pt>
                <c:pt idx="7084">
                  <c:v>-2.7501953309929301</c:v>
                </c:pt>
                <c:pt idx="7085">
                  <c:v>-2.7501953309929301</c:v>
                </c:pt>
                <c:pt idx="7086">
                  <c:v>-2.7501953309929301</c:v>
                </c:pt>
                <c:pt idx="7087">
                  <c:v>-2.4512695427729301</c:v>
                </c:pt>
                <c:pt idx="7088">
                  <c:v>-2.4512695427729301</c:v>
                </c:pt>
                <c:pt idx="7089">
                  <c:v>-2.4512695427729301</c:v>
                </c:pt>
                <c:pt idx="7090">
                  <c:v>-2.4180175871697398</c:v>
                </c:pt>
                <c:pt idx="7091">
                  <c:v>-2.4180175871697398</c:v>
                </c:pt>
                <c:pt idx="7092">
                  <c:v>-2.4180175871697398</c:v>
                </c:pt>
                <c:pt idx="7093">
                  <c:v>-2.5945312672438301</c:v>
                </c:pt>
                <c:pt idx="7094">
                  <c:v>-2.5945312672438301</c:v>
                </c:pt>
                <c:pt idx="7095">
                  <c:v>-2.5253906395637302</c:v>
                </c:pt>
                <c:pt idx="7096">
                  <c:v>-2.5253906395637302</c:v>
                </c:pt>
                <c:pt idx="7097">
                  <c:v>-2.5253906395637302</c:v>
                </c:pt>
                <c:pt idx="7098">
                  <c:v>-2.59555665468906</c:v>
                </c:pt>
                <c:pt idx="7099">
                  <c:v>-2.59555665468906</c:v>
                </c:pt>
                <c:pt idx="7100">
                  <c:v>-2.6452636858066398</c:v>
                </c:pt>
                <c:pt idx="7101">
                  <c:v>-2.6452636858066398</c:v>
                </c:pt>
                <c:pt idx="7102">
                  <c:v>-2.8283691568412901</c:v>
                </c:pt>
                <c:pt idx="7103">
                  <c:v>-2.8283691568412901</c:v>
                </c:pt>
                <c:pt idx="7104">
                  <c:v>-2.8283691568412901</c:v>
                </c:pt>
                <c:pt idx="7105">
                  <c:v>-2.5520019686055</c:v>
                </c:pt>
                <c:pt idx="7106">
                  <c:v>-2.5520019686055</c:v>
                </c:pt>
                <c:pt idx="7107">
                  <c:v>-2.49843751452772</c:v>
                </c:pt>
                <c:pt idx="7108">
                  <c:v>-2.49843751452772</c:v>
                </c:pt>
                <c:pt idx="7109">
                  <c:v>-2.49843751452772</c:v>
                </c:pt>
                <c:pt idx="7110">
                  <c:v>-2.5111328262191801</c:v>
                </c:pt>
                <c:pt idx="7111">
                  <c:v>-2.5111328262191801</c:v>
                </c:pt>
                <c:pt idx="7112">
                  <c:v>-2.4691406371312001</c:v>
                </c:pt>
                <c:pt idx="7113">
                  <c:v>-2.4691406371312001</c:v>
                </c:pt>
                <c:pt idx="7114">
                  <c:v>-2.4691406371312001</c:v>
                </c:pt>
                <c:pt idx="7115">
                  <c:v>-2.7135742321897798</c:v>
                </c:pt>
                <c:pt idx="7116">
                  <c:v>-2.7135742321897798</c:v>
                </c:pt>
                <c:pt idx="7117">
                  <c:v>-2.9360351743152902</c:v>
                </c:pt>
                <c:pt idx="7118">
                  <c:v>-2.9360351743152902</c:v>
                </c:pt>
                <c:pt idx="7119">
                  <c:v>-2.81708986187641</c:v>
                </c:pt>
                <c:pt idx="7120">
                  <c:v>-2.81708986187641</c:v>
                </c:pt>
                <c:pt idx="7121">
                  <c:v>-2.6967285299579</c:v>
                </c:pt>
                <c:pt idx="7122">
                  <c:v>-2.6967285299579</c:v>
                </c:pt>
                <c:pt idx="7123">
                  <c:v>-2.6967285299579</c:v>
                </c:pt>
                <c:pt idx="7124">
                  <c:v>-2.5288086074024201</c:v>
                </c:pt>
                <c:pt idx="7125">
                  <c:v>-2.5288086074024201</c:v>
                </c:pt>
                <c:pt idx="7126">
                  <c:v>-2.5288086074024201</c:v>
                </c:pt>
                <c:pt idx="7127">
                  <c:v>-2.61333009419831</c:v>
                </c:pt>
                <c:pt idx="7128">
                  <c:v>-2.61333009419831</c:v>
                </c:pt>
                <c:pt idx="7129">
                  <c:v>-2.61333009419831</c:v>
                </c:pt>
                <c:pt idx="7130">
                  <c:v>-2.5295410287035298</c:v>
                </c:pt>
                <c:pt idx="7131">
                  <c:v>-2.5295410287035298</c:v>
                </c:pt>
                <c:pt idx="7132">
                  <c:v>-2.5295410287035298</c:v>
                </c:pt>
                <c:pt idx="7133">
                  <c:v>-3.1284179896520001</c:v>
                </c:pt>
                <c:pt idx="7134">
                  <c:v>-3.1284179896520001</c:v>
                </c:pt>
                <c:pt idx="7135">
                  <c:v>-2.69482423582485</c:v>
                </c:pt>
                <c:pt idx="7136">
                  <c:v>-2.69482423582485</c:v>
                </c:pt>
                <c:pt idx="7137">
                  <c:v>-2.69482423582485</c:v>
                </c:pt>
                <c:pt idx="7138">
                  <c:v>-2.61538087366079</c:v>
                </c:pt>
                <c:pt idx="7139">
                  <c:v>-2.61538087366079</c:v>
                </c:pt>
                <c:pt idx="7140">
                  <c:v>-2.61538087366079</c:v>
                </c:pt>
                <c:pt idx="7141">
                  <c:v>-2.3994629015205602</c:v>
                </c:pt>
                <c:pt idx="7142">
                  <c:v>-2.3994629015205602</c:v>
                </c:pt>
                <c:pt idx="7143">
                  <c:v>-2.3667968871905001</c:v>
                </c:pt>
                <c:pt idx="7144">
                  <c:v>-2.3667968871905001</c:v>
                </c:pt>
                <c:pt idx="7145">
                  <c:v>-2.6688964995146298</c:v>
                </c:pt>
                <c:pt idx="7146">
                  <c:v>-2.6688964995146298</c:v>
                </c:pt>
                <c:pt idx="7147">
                  <c:v>-2.6688964995146298</c:v>
                </c:pt>
                <c:pt idx="7148">
                  <c:v>-2.68784181156115</c:v>
                </c:pt>
                <c:pt idx="7149">
                  <c:v>-2.68784181156115</c:v>
                </c:pt>
                <c:pt idx="7150">
                  <c:v>-2.68784181156115</c:v>
                </c:pt>
                <c:pt idx="7151">
                  <c:v>-2.68784181156115</c:v>
                </c:pt>
                <c:pt idx="7152">
                  <c:v>-2.77407228308584</c:v>
                </c:pt>
                <c:pt idx="7153">
                  <c:v>-2.77407228308584</c:v>
                </c:pt>
                <c:pt idx="7154">
                  <c:v>-2.4998046995724499</c:v>
                </c:pt>
                <c:pt idx="7155">
                  <c:v>-2.4998046995724499</c:v>
                </c:pt>
                <c:pt idx="7156">
                  <c:v>-2.4998046995724499</c:v>
                </c:pt>
                <c:pt idx="7157">
                  <c:v>-2.4906250134918002</c:v>
                </c:pt>
                <c:pt idx="7158">
                  <c:v>-2.4906250134918002</c:v>
                </c:pt>
                <c:pt idx="7159">
                  <c:v>-2.54404298187091</c:v>
                </c:pt>
                <c:pt idx="7160">
                  <c:v>-2.54404298187091</c:v>
                </c:pt>
                <c:pt idx="7161">
                  <c:v>-2.7214355640871801</c:v>
                </c:pt>
                <c:pt idx="7162">
                  <c:v>-2.7214355640871801</c:v>
                </c:pt>
                <c:pt idx="7163">
                  <c:v>-2.7214355640871801</c:v>
                </c:pt>
                <c:pt idx="7164">
                  <c:v>-2.4035644648738499</c:v>
                </c:pt>
                <c:pt idx="7165">
                  <c:v>-2.4035644648738499</c:v>
                </c:pt>
                <c:pt idx="7166">
                  <c:v>-2.4035644648738499</c:v>
                </c:pt>
                <c:pt idx="7167">
                  <c:v>-2.6359375134852598</c:v>
                </c:pt>
                <c:pt idx="7168">
                  <c:v>-2.6359375134852598</c:v>
                </c:pt>
                <c:pt idx="7169">
                  <c:v>-2.6359375134852598</c:v>
                </c:pt>
                <c:pt idx="7170">
                  <c:v>-2.6359375134852598</c:v>
                </c:pt>
                <c:pt idx="7171">
                  <c:v>-2.40825196665446</c:v>
                </c:pt>
                <c:pt idx="7172">
                  <c:v>-2.40825196665446</c:v>
                </c:pt>
                <c:pt idx="7173">
                  <c:v>-2.7083496273735301</c:v>
                </c:pt>
                <c:pt idx="7174">
                  <c:v>-2.7083496273735301</c:v>
                </c:pt>
                <c:pt idx="7175">
                  <c:v>-2.7083496273735301</c:v>
                </c:pt>
                <c:pt idx="7176">
                  <c:v>-2.5737304830363401</c:v>
                </c:pt>
                <c:pt idx="7177">
                  <c:v>-2.5737304830363401</c:v>
                </c:pt>
                <c:pt idx="7178">
                  <c:v>-2.5574218903984698</c:v>
                </c:pt>
                <c:pt idx="7179">
                  <c:v>-2.5574218903984698</c:v>
                </c:pt>
                <c:pt idx="7180">
                  <c:v>-2.5574218903984698</c:v>
                </c:pt>
                <c:pt idx="7181">
                  <c:v>-2.38544922965957</c:v>
                </c:pt>
                <c:pt idx="7182">
                  <c:v>-2.38544922965957</c:v>
                </c:pt>
                <c:pt idx="7183">
                  <c:v>-2.8039062653533602</c:v>
                </c:pt>
                <c:pt idx="7184">
                  <c:v>-2.8039062653533602</c:v>
                </c:pt>
                <c:pt idx="7185">
                  <c:v>-2.8039062653533602</c:v>
                </c:pt>
                <c:pt idx="7186">
                  <c:v>-2.6957519654379198</c:v>
                </c:pt>
                <c:pt idx="7187">
                  <c:v>-2.6957519654379198</c:v>
                </c:pt>
                <c:pt idx="7188">
                  <c:v>-2.6957519654379198</c:v>
                </c:pt>
                <c:pt idx="7189">
                  <c:v>-3.0073730665508198</c:v>
                </c:pt>
                <c:pt idx="7190">
                  <c:v>-3.0073730665508198</c:v>
                </c:pt>
                <c:pt idx="7191">
                  <c:v>-2.3864746210147101</c:v>
                </c:pt>
                <c:pt idx="7192">
                  <c:v>-2.3864746210147101</c:v>
                </c:pt>
                <c:pt idx="7193">
                  <c:v>-2.8269531437254001</c:v>
                </c:pt>
                <c:pt idx="7194">
                  <c:v>-2.8269531437254001</c:v>
                </c:pt>
                <c:pt idx="7195">
                  <c:v>-2.8269531437254001</c:v>
                </c:pt>
                <c:pt idx="7196">
                  <c:v>-2.82617189107531</c:v>
                </c:pt>
                <c:pt idx="7197">
                  <c:v>-2.82617189107531</c:v>
                </c:pt>
                <c:pt idx="7198">
                  <c:v>-2.7392090014182</c:v>
                </c:pt>
                <c:pt idx="7199">
                  <c:v>-2.7392090014182</c:v>
                </c:pt>
                <c:pt idx="7200">
                  <c:v>-2.7392090014182</c:v>
                </c:pt>
                <c:pt idx="7201">
                  <c:v>-2.6145507978517299</c:v>
                </c:pt>
                <c:pt idx="7202">
                  <c:v>-2.6145507978517299</c:v>
                </c:pt>
                <c:pt idx="7203">
                  <c:v>-2.6145507978517299</c:v>
                </c:pt>
                <c:pt idx="7204">
                  <c:v>-2.53530274730474</c:v>
                </c:pt>
                <c:pt idx="7205">
                  <c:v>-2.53530274730474</c:v>
                </c:pt>
                <c:pt idx="7206">
                  <c:v>-2.53530274730474</c:v>
                </c:pt>
                <c:pt idx="7207">
                  <c:v>-2.6217285292077501</c:v>
                </c:pt>
                <c:pt idx="7208">
                  <c:v>-2.6217285292077501</c:v>
                </c:pt>
                <c:pt idx="7209">
                  <c:v>-2.6217285292077501</c:v>
                </c:pt>
                <c:pt idx="7210">
                  <c:v>-2.6217285292077501</c:v>
                </c:pt>
                <c:pt idx="7211">
                  <c:v>-2.5625488417736002</c:v>
                </c:pt>
                <c:pt idx="7212">
                  <c:v>-2.5625488417736002</c:v>
                </c:pt>
                <c:pt idx="7213">
                  <c:v>-2.5625488417736002</c:v>
                </c:pt>
                <c:pt idx="7214">
                  <c:v>-2.7202148603637299</c:v>
                </c:pt>
                <c:pt idx="7215">
                  <c:v>-2.7202148603637299</c:v>
                </c:pt>
                <c:pt idx="7216">
                  <c:v>-2.7202148603637299</c:v>
                </c:pt>
                <c:pt idx="7217">
                  <c:v>-2.70986329774041</c:v>
                </c:pt>
                <c:pt idx="7218">
                  <c:v>-2.7625000157186101</c:v>
                </c:pt>
                <c:pt idx="7219">
                  <c:v>-2.7625000157186101</c:v>
                </c:pt>
                <c:pt idx="7220">
                  <c:v>-2.7625000157186101</c:v>
                </c:pt>
                <c:pt idx="7221">
                  <c:v>-2.6293945468023501</c:v>
                </c:pt>
                <c:pt idx="7222">
                  <c:v>-2.6293945468023501</c:v>
                </c:pt>
                <c:pt idx="7223">
                  <c:v>-2.6293945468023501</c:v>
                </c:pt>
                <c:pt idx="7224">
                  <c:v>-2.58149415701791</c:v>
                </c:pt>
                <c:pt idx="7225">
                  <c:v>-2.58149415701791</c:v>
                </c:pt>
                <c:pt idx="7226">
                  <c:v>-2.58149415701791</c:v>
                </c:pt>
                <c:pt idx="7227">
                  <c:v>-2.58149415701791</c:v>
                </c:pt>
                <c:pt idx="7228">
                  <c:v>-2.41499024842232</c:v>
                </c:pt>
                <c:pt idx="7229">
                  <c:v>-2.41499024842232</c:v>
                </c:pt>
                <c:pt idx="7230">
                  <c:v>-2.41499024842232</c:v>
                </c:pt>
                <c:pt idx="7231">
                  <c:v>-2.5016601704592101</c:v>
                </c:pt>
                <c:pt idx="7232">
                  <c:v>-2.5016601704592101</c:v>
                </c:pt>
                <c:pt idx="7233">
                  <c:v>-2.5534668125892401</c:v>
                </c:pt>
                <c:pt idx="7234">
                  <c:v>-2.5534668125892401</c:v>
                </c:pt>
                <c:pt idx="7235">
                  <c:v>-2.68095704719053</c:v>
                </c:pt>
                <c:pt idx="7236">
                  <c:v>-2.68095704719053</c:v>
                </c:pt>
                <c:pt idx="7237">
                  <c:v>-2.68095704719053</c:v>
                </c:pt>
                <c:pt idx="7238">
                  <c:v>-2.4397461083690302</c:v>
                </c:pt>
                <c:pt idx="7239">
                  <c:v>-2.4478027464374401</c:v>
                </c:pt>
                <c:pt idx="7240">
                  <c:v>-2.4478027464374401</c:v>
                </c:pt>
                <c:pt idx="7241">
                  <c:v>-2.4478027464374401</c:v>
                </c:pt>
                <c:pt idx="7242">
                  <c:v>-2.4478027464374401</c:v>
                </c:pt>
                <c:pt idx="7243">
                  <c:v>-2.4726074371728801</c:v>
                </c:pt>
                <c:pt idx="7244">
                  <c:v>-2.4726074371728801</c:v>
                </c:pt>
                <c:pt idx="7245">
                  <c:v>-2.66391602990188</c:v>
                </c:pt>
                <c:pt idx="7246">
                  <c:v>-2.66391602990188</c:v>
                </c:pt>
                <c:pt idx="7247">
                  <c:v>-2.66391602990188</c:v>
                </c:pt>
                <c:pt idx="7248">
                  <c:v>-2.56538087413991</c:v>
                </c:pt>
                <c:pt idx="7249">
                  <c:v>-2.56538087413991</c:v>
                </c:pt>
                <c:pt idx="7250">
                  <c:v>-2.56538087413991</c:v>
                </c:pt>
                <c:pt idx="7251">
                  <c:v>-2.56538087413991</c:v>
                </c:pt>
                <c:pt idx="7252">
                  <c:v>-2.6446289198465802</c:v>
                </c:pt>
                <c:pt idx="7253">
                  <c:v>-2.6446289198465802</c:v>
                </c:pt>
                <c:pt idx="7254">
                  <c:v>-2.6921386856865799</c:v>
                </c:pt>
                <c:pt idx="7255">
                  <c:v>-2.6921386856865799</c:v>
                </c:pt>
                <c:pt idx="7256">
                  <c:v>-2.6921386856865799</c:v>
                </c:pt>
                <c:pt idx="7257">
                  <c:v>-2.64184571757959</c:v>
                </c:pt>
                <c:pt idx="7258">
                  <c:v>-2.64184571757959</c:v>
                </c:pt>
                <c:pt idx="7259">
                  <c:v>-2.43833008875299</c:v>
                </c:pt>
                <c:pt idx="7260">
                  <c:v>-2.43833008875299</c:v>
                </c:pt>
                <c:pt idx="7261">
                  <c:v>-2.5745605616884801</c:v>
                </c:pt>
                <c:pt idx="7262">
                  <c:v>-2.5745605616884801</c:v>
                </c:pt>
                <c:pt idx="7263">
                  <c:v>-2.7266113445993998</c:v>
                </c:pt>
                <c:pt idx="7264">
                  <c:v>-2.7266113445993998</c:v>
                </c:pt>
                <c:pt idx="7265">
                  <c:v>-2.7266113445993998</c:v>
                </c:pt>
                <c:pt idx="7266">
                  <c:v>-2.7266113445993998</c:v>
                </c:pt>
                <c:pt idx="7267">
                  <c:v>-2.5048828277658601</c:v>
                </c:pt>
                <c:pt idx="7268">
                  <c:v>-2.5048828277658601</c:v>
                </c:pt>
                <c:pt idx="7269">
                  <c:v>-2.4638183733404699</c:v>
                </c:pt>
                <c:pt idx="7270">
                  <c:v>-2.4638183733404699</c:v>
                </c:pt>
                <c:pt idx="7271">
                  <c:v>-2.4638183733404699</c:v>
                </c:pt>
                <c:pt idx="7272">
                  <c:v>-2.4638183733404699</c:v>
                </c:pt>
                <c:pt idx="7273">
                  <c:v>-2.4514648546892199</c:v>
                </c:pt>
                <c:pt idx="7274">
                  <c:v>-2.4514648546892199</c:v>
                </c:pt>
                <c:pt idx="7275">
                  <c:v>-2.72163087304124</c:v>
                </c:pt>
                <c:pt idx="7276">
                  <c:v>-2.72163087304124</c:v>
                </c:pt>
                <c:pt idx="7277">
                  <c:v>-2.6619629093774999</c:v>
                </c:pt>
                <c:pt idx="7278">
                  <c:v>-2.6619629093774999</c:v>
                </c:pt>
                <c:pt idx="7279">
                  <c:v>-2.6619629093774999</c:v>
                </c:pt>
                <c:pt idx="7280">
                  <c:v>-2.9659668145068201</c:v>
                </c:pt>
                <c:pt idx="7281">
                  <c:v>-2.9659668145068201</c:v>
                </c:pt>
                <c:pt idx="7282">
                  <c:v>-2.9659668145068201</c:v>
                </c:pt>
                <c:pt idx="7283">
                  <c:v>-2.6009277492312299</c:v>
                </c:pt>
                <c:pt idx="7284">
                  <c:v>-2.6009277492312299</c:v>
                </c:pt>
                <c:pt idx="7285">
                  <c:v>-2.6009277492312299</c:v>
                </c:pt>
                <c:pt idx="7286">
                  <c:v>-2.6107422047962201</c:v>
                </c:pt>
                <c:pt idx="7287">
                  <c:v>-2.6107422047962201</c:v>
                </c:pt>
                <c:pt idx="7288">
                  <c:v>-2.61796876281096</c:v>
                </c:pt>
                <c:pt idx="7289">
                  <c:v>-2.61796876281096</c:v>
                </c:pt>
                <c:pt idx="7290">
                  <c:v>-2.72768556281153</c:v>
                </c:pt>
                <c:pt idx="7291">
                  <c:v>-2.72768556281153</c:v>
                </c:pt>
                <c:pt idx="7292">
                  <c:v>-2.72768556281153</c:v>
                </c:pt>
                <c:pt idx="7293">
                  <c:v>-2.72768556281153</c:v>
                </c:pt>
                <c:pt idx="7294">
                  <c:v>-2.5232422025819599</c:v>
                </c:pt>
                <c:pt idx="7295">
                  <c:v>-2.5232422025819599</c:v>
                </c:pt>
                <c:pt idx="7296">
                  <c:v>-2.6277832222540298</c:v>
                </c:pt>
                <c:pt idx="7297">
                  <c:v>-2.6277832222540298</c:v>
                </c:pt>
                <c:pt idx="7298">
                  <c:v>-2.5020019677622201</c:v>
                </c:pt>
                <c:pt idx="7299">
                  <c:v>-2.5020019677622201</c:v>
                </c:pt>
                <c:pt idx="7300">
                  <c:v>-2.5020019677622201</c:v>
                </c:pt>
                <c:pt idx="7301">
                  <c:v>-2.7752441586399001</c:v>
                </c:pt>
                <c:pt idx="7302">
                  <c:v>-2.7752441586399001</c:v>
                </c:pt>
                <c:pt idx="7303">
                  <c:v>-2.4831054804726498</c:v>
                </c:pt>
                <c:pt idx="7304">
                  <c:v>-2.4831054804726498</c:v>
                </c:pt>
                <c:pt idx="7305">
                  <c:v>-2.4831054804726498</c:v>
                </c:pt>
                <c:pt idx="7306">
                  <c:v>-2.3642089955319499</c:v>
                </c:pt>
                <c:pt idx="7307">
                  <c:v>-2.3642089955319499</c:v>
                </c:pt>
                <c:pt idx="7308">
                  <c:v>-2.5670410292250301</c:v>
                </c:pt>
                <c:pt idx="7309">
                  <c:v>-2.5670410292250301</c:v>
                </c:pt>
                <c:pt idx="7310">
                  <c:v>-2.5670410292250301</c:v>
                </c:pt>
                <c:pt idx="7311">
                  <c:v>-2.6886230608670298</c:v>
                </c:pt>
                <c:pt idx="7312">
                  <c:v>-2.6886230608670298</c:v>
                </c:pt>
                <c:pt idx="7313">
                  <c:v>-2.6886230608670298</c:v>
                </c:pt>
                <c:pt idx="7314">
                  <c:v>-2.6886230608670298</c:v>
                </c:pt>
                <c:pt idx="7315">
                  <c:v>-2.6474609512424601</c:v>
                </c:pt>
                <c:pt idx="7316">
                  <c:v>-2.6474609512424601</c:v>
                </c:pt>
                <c:pt idx="7317">
                  <c:v>-2.6474609512424601</c:v>
                </c:pt>
                <c:pt idx="7318">
                  <c:v>-2.5094238434367</c:v>
                </c:pt>
                <c:pt idx="7319">
                  <c:v>-2.5094238434367</c:v>
                </c:pt>
                <c:pt idx="7320">
                  <c:v>-2.5921386864602001</c:v>
                </c:pt>
                <c:pt idx="7321">
                  <c:v>-2.5921386864602001</c:v>
                </c:pt>
                <c:pt idx="7322">
                  <c:v>-2.65454103152751</c:v>
                </c:pt>
                <c:pt idx="7323">
                  <c:v>-2.65454103152751</c:v>
                </c:pt>
                <c:pt idx="7324">
                  <c:v>-2.65454103152751</c:v>
                </c:pt>
                <c:pt idx="7325">
                  <c:v>-2.65454103152751</c:v>
                </c:pt>
                <c:pt idx="7326">
                  <c:v>-2.4885254059172399</c:v>
                </c:pt>
                <c:pt idx="7327">
                  <c:v>-2.4885254059172399</c:v>
                </c:pt>
                <c:pt idx="7328">
                  <c:v>-2.4239257936005698</c:v>
                </c:pt>
                <c:pt idx="7329">
                  <c:v>-2.4239257936005698</c:v>
                </c:pt>
                <c:pt idx="7330">
                  <c:v>-2.4239257936005698</c:v>
                </c:pt>
                <c:pt idx="7331">
                  <c:v>-2.4948242321097398</c:v>
                </c:pt>
                <c:pt idx="7332">
                  <c:v>-2.4948242321097398</c:v>
                </c:pt>
                <c:pt idx="7333">
                  <c:v>-2.7548340000057499</c:v>
                </c:pt>
                <c:pt idx="7334">
                  <c:v>-2.7548340000057499</c:v>
                </c:pt>
                <c:pt idx="7335">
                  <c:v>-2.7548340000057499</c:v>
                </c:pt>
                <c:pt idx="7336">
                  <c:v>-2.4552734533581302</c:v>
                </c:pt>
                <c:pt idx="7337">
                  <c:v>-2.4552734533581302</c:v>
                </c:pt>
                <c:pt idx="7338">
                  <c:v>-2.4552734533581302</c:v>
                </c:pt>
                <c:pt idx="7339">
                  <c:v>-2.4894043086906001</c:v>
                </c:pt>
                <c:pt idx="7340">
                  <c:v>-2.4894043086906001</c:v>
                </c:pt>
                <c:pt idx="7341">
                  <c:v>-2.8839843903060598</c:v>
                </c:pt>
                <c:pt idx="7342">
                  <c:v>-2.8839843903060598</c:v>
                </c:pt>
                <c:pt idx="7343">
                  <c:v>-2.61391603481206</c:v>
                </c:pt>
                <c:pt idx="7344">
                  <c:v>-2.61391603481206</c:v>
                </c:pt>
                <c:pt idx="7345">
                  <c:v>-2.61391603481206</c:v>
                </c:pt>
                <c:pt idx="7346">
                  <c:v>-2.7841308730648899</c:v>
                </c:pt>
                <c:pt idx="7347">
                  <c:v>-2.7841308730648899</c:v>
                </c:pt>
                <c:pt idx="7348">
                  <c:v>-2.31728516505791</c:v>
                </c:pt>
                <c:pt idx="7349">
                  <c:v>-2.31728516505791</c:v>
                </c:pt>
                <c:pt idx="7350">
                  <c:v>-2.31728516505791</c:v>
                </c:pt>
                <c:pt idx="7351">
                  <c:v>-2.31728516505791</c:v>
                </c:pt>
                <c:pt idx="7352">
                  <c:v>-2.8261230657653802</c:v>
                </c:pt>
                <c:pt idx="7353">
                  <c:v>-2.8261230657653802</c:v>
                </c:pt>
                <c:pt idx="7354">
                  <c:v>-2.4209472780958001</c:v>
                </c:pt>
                <c:pt idx="7355">
                  <c:v>-2.4209472780958001</c:v>
                </c:pt>
                <c:pt idx="7356">
                  <c:v>-2.4209472780958001</c:v>
                </c:pt>
                <c:pt idx="7357">
                  <c:v>-2.6145019664791098</c:v>
                </c:pt>
                <c:pt idx="7358">
                  <c:v>-2.6145019664791098</c:v>
                </c:pt>
                <c:pt idx="7359">
                  <c:v>-2.60161134486588</c:v>
                </c:pt>
                <c:pt idx="7360">
                  <c:v>-2.60161134486588</c:v>
                </c:pt>
                <c:pt idx="7361">
                  <c:v>-2.6303222818178198</c:v>
                </c:pt>
                <c:pt idx="7362">
                  <c:v>-2.6303222818178198</c:v>
                </c:pt>
                <c:pt idx="7363">
                  <c:v>-2.6303222818178198</c:v>
                </c:pt>
                <c:pt idx="7364">
                  <c:v>-2.6190918136453498</c:v>
                </c:pt>
                <c:pt idx="7365">
                  <c:v>-2.6190918136453498</c:v>
                </c:pt>
                <c:pt idx="7366">
                  <c:v>-2.6190918136453498</c:v>
                </c:pt>
                <c:pt idx="7367">
                  <c:v>-2.6942871231049099</c:v>
                </c:pt>
                <c:pt idx="7368">
                  <c:v>-2.6942871231049099</c:v>
                </c:pt>
                <c:pt idx="7369">
                  <c:v>-2.6942871231049099</c:v>
                </c:pt>
                <c:pt idx="7370">
                  <c:v>-2.61049806272058</c:v>
                </c:pt>
                <c:pt idx="7371">
                  <c:v>-2.61049806272058</c:v>
                </c:pt>
                <c:pt idx="7372">
                  <c:v>-2.61049806272058</c:v>
                </c:pt>
                <c:pt idx="7373">
                  <c:v>-2.61049806272058</c:v>
                </c:pt>
                <c:pt idx="7374">
                  <c:v>-2.5536621234214101</c:v>
                </c:pt>
                <c:pt idx="7375">
                  <c:v>-2.5536621234214101</c:v>
                </c:pt>
                <c:pt idx="7376">
                  <c:v>-2.5920898604781502</c:v>
                </c:pt>
                <c:pt idx="7377">
                  <c:v>-2.5920898604781502</c:v>
                </c:pt>
                <c:pt idx="7378">
                  <c:v>-2.5920898604781502</c:v>
                </c:pt>
                <c:pt idx="7379">
                  <c:v>-2.8873535344728198</c:v>
                </c:pt>
                <c:pt idx="7380">
                  <c:v>-2.8873535344728198</c:v>
                </c:pt>
                <c:pt idx="7381">
                  <c:v>-2.4655273559519602</c:v>
                </c:pt>
                <c:pt idx="7382">
                  <c:v>-2.4655273559519602</c:v>
                </c:pt>
                <c:pt idx="7383">
                  <c:v>-2.6914062672531101</c:v>
                </c:pt>
                <c:pt idx="7384">
                  <c:v>-2.6914062672531101</c:v>
                </c:pt>
                <c:pt idx="7385">
                  <c:v>-2.6914062672531101</c:v>
                </c:pt>
                <c:pt idx="7386">
                  <c:v>-2.7520507999879502</c:v>
                </c:pt>
                <c:pt idx="7387">
                  <c:v>-2.7520507999879502</c:v>
                </c:pt>
                <c:pt idx="7388">
                  <c:v>-2.7520507999879502</c:v>
                </c:pt>
                <c:pt idx="7389">
                  <c:v>-2.6278808759152499</c:v>
                </c:pt>
                <c:pt idx="7390">
                  <c:v>-2.6278808759152499</c:v>
                </c:pt>
                <c:pt idx="7391">
                  <c:v>-2.5809570455467101</c:v>
                </c:pt>
                <c:pt idx="7392">
                  <c:v>-2.5809570455467101</c:v>
                </c:pt>
                <c:pt idx="7393">
                  <c:v>-2.5809570455467101</c:v>
                </c:pt>
                <c:pt idx="7394">
                  <c:v>-2.5645019697631102</c:v>
                </c:pt>
                <c:pt idx="7395">
                  <c:v>-2.5645019697631102</c:v>
                </c:pt>
                <c:pt idx="7396">
                  <c:v>-2.5645019697631102</c:v>
                </c:pt>
                <c:pt idx="7397">
                  <c:v>-2.5991699380356201</c:v>
                </c:pt>
                <c:pt idx="7398">
                  <c:v>-2.5991699380356201</c:v>
                </c:pt>
                <c:pt idx="7399">
                  <c:v>-2.5991699380356201</c:v>
                </c:pt>
                <c:pt idx="7400">
                  <c:v>-2.7948730651787601</c:v>
                </c:pt>
                <c:pt idx="7401">
                  <c:v>-2.7948730651787601</c:v>
                </c:pt>
                <c:pt idx="7402">
                  <c:v>-2.5727539205454302</c:v>
                </c:pt>
                <c:pt idx="7403">
                  <c:v>-2.5727539205454302</c:v>
                </c:pt>
                <c:pt idx="7404">
                  <c:v>-2.8891601744489801</c:v>
                </c:pt>
                <c:pt idx="7405">
                  <c:v>-2.8891601744489801</c:v>
                </c:pt>
                <c:pt idx="7406">
                  <c:v>-2.8891601744489801</c:v>
                </c:pt>
                <c:pt idx="7407">
                  <c:v>-2.4227050943309201</c:v>
                </c:pt>
                <c:pt idx="7408">
                  <c:v>-2.4227050943309201</c:v>
                </c:pt>
                <c:pt idx="7409">
                  <c:v>-2.6895507951548998</c:v>
                </c:pt>
                <c:pt idx="7410">
                  <c:v>-2.6895507951548998</c:v>
                </c:pt>
                <c:pt idx="7411">
                  <c:v>-2.6895507951548998</c:v>
                </c:pt>
                <c:pt idx="7412">
                  <c:v>-2.6895507951548998</c:v>
                </c:pt>
                <c:pt idx="7413">
                  <c:v>-2.3822754048078401</c:v>
                </c:pt>
                <c:pt idx="7414">
                  <c:v>-2.3822754048078401</c:v>
                </c:pt>
                <c:pt idx="7415">
                  <c:v>-2.63754884518948</c:v>
                </c:pt>
                <c:pt idx="7416">
                  <c:v>-2.63754884518948</c:v>
                </c:pt>
                <c:pt idx="7417">
                  <c:v>-2.63754884518948</c:v>
                </c:pt>
                <c:pt idx="7418">
                  <c:v>-2.5545410289396302</c:v>
                </c:pt>
                <c:pt idx="7419">
                  <c:v>-2.5545410289396302</c:v>
                </c:pt>
                <c:pt idx="7420">
                  <c:v>-2.4207519667825101</c:v>
                </c:pt>
                <c:pt idx="7421">
                  <c:v>-2.4207519667825101</c:v>
                </c:pt>
                <c:pt idx="7422">
                  <c:v>-2.4207519667825101</c:v>
                </c:pt>
                <c:pt idx="7423">
                  <c:v>-2.5743164211125902</c:v>
                </c:pt>
                <c:pt idx="7424">
                  <c:v>-2.5743164211125902</c:v>
                </c:pt>
                <c:pt idx="7425">
                  <c:v>-2.6863769706906102</c:v>
                </c:pt>
                <c:pt idx="7426">
                  <c:v>-2.6863769706906102</c:v>
                </c:pt>
                <c:pt idx="7427">
                  <c:v>-2.6863769706906102</c:v>
                </c:pt>
                <c:pt idx="7428">
                  <c:v>-2.7959961102515001</c:v>
                </c:pt>
                <c:pt idx="7429">
                  <c:v>-2.7959961102515001</c:v>
                </c:pt>
                <c:pt idx="7430">
                  <c:v>-2.7959961102515001</c:v>
                </c:pt>
                <c:pt idx="7431">
                  <c:v>-2.84526368673232</c:v>
                </c:pt>
                <c:pt idx="7432">
                  <c:v>-2.84526368673232</c:v>
                </c:pt>
                <c:pt idx="7433">
                  <c:v>-2.6208984532131501</c:v>
                </c:pt>
                <c:pt idx="7434">
                  <c:v>-2.6208984532131501</c:v>
                </c:pt>
                <c:pt idx="7435">
                  <c:v>-2.6208984532131501</c:v>
                </c:pt>
                <c:pt idx="7436">
                  <c:v>-2.70878907896076</c:v>
                </c:pt>
                <c:pt idx="7437">
                  <c:v>-2.70878907896076</c:v>
                </c:pt>
                <c:pt idx="7438">
                  <c:v>-2.70878907896076</c:v>
                </c:pt>
                <c:pt idx="7439">
                  <c:v>-2.4454101661567602</c:v>
                </c:pt>
                <c:pt idx="7440">
                  <c:v>-2.4454101661567602</c:v>
                </c:pt>
                <c:pt idx="7441">
                  <c:v>-2.4454101661567602</c:v>
                </c:pt>
                <c:pt idx="7442">
                  <c:v>-2.44975587189401</c:v>
                </c:pt>
                <c:pt idx="7443">
                  <c:v>-2.44975587189401</c:v>
                </c:pt>
                <c:pt idx="7444">
                  <c:v>-2.7353027532008101</c:v>
                </c:pt>
                <c:pt idx="7445">
                  <c:v>-2.5123535302755</c:v>
                </c:pt>
                <c:pt idx="7446">
                  <c:v>-2.5123535302755</c:v>
                </c:pt>
                <c:pt idx="7447">
                  <c:v>-2.5123535302755</c:v>
                </c:pt>
                <c:pt idx="7448">
                  <c:v>-2.5123535302755</c:v>
                </c:pt>
                <c:pt idx="7449">
                  <c:v>-2.71430665711432</c:v>
                </c:pt>
                <c:pt idx="7450">
                  <c:v>-2.71430665711432</c:v>
                </c:pt>
                <c:pt idx="7451">
                  <c:v>-2.71430665711432</c:v>
                </c:pt>
                <c:pt idx="7452">
                  <c:v>-2.5777343895206202</c:v>
                </c:pt>
                <c:pt idx="7453">
                  <c:v>-2.5777343895206202</c:v>
                </c:pt>
                <c:pt idx="7454">
                  <c:v>-2.8641601739473099</c:v>
                </c:pt>
                <c:pt idx="7455">
                  <c:v>-2.8641601739473099</c:v>
                </c:pt>
                <c:pt idx="7456">
                  <c:v>-2.8641601739473099</c:v>
                </c:pt>
                <c:pt idx="7457">
                  <c:v>-2.8657715031795301</c:v>
                </c:pt>
                <c:pt idx="7458">
                  <c:v>-2.8657715031795301</c:v>
                </c:pt>
                <c:pt idx="7459">
                  <c:v>-2.7957031414416602</c:v>
                </c:pt>
                <c:pt idx="7460">
                  <c:v>-2.7957031414416602</c:v>
                </c:pt>
                <c:pt idx="7461">
                  <c:v>-2.6245117343241802</c:v>
                </c:pt>
                <c:pt idx="7462">
                  <c:v>-2.6245117343241802</c:v>
                </c:pt>
                <c:pt idx="7463">
                  <c:v>-2.4944336054331799</c:v>
                </c:pt>
                <c:pt idx="7464">
                  <c:v>-2.4944336054331799</c:v>
                </c:pt>
                <c:pt idx="7465">
                  <c:v>-2.4944336054331799</c:v>
                </c:pt>
                <c:pt idx="7466">
                  <c:v>-2.4690429806269001</c:v>
                </c:pt>
                <c:pt idx="7467">
                  <c:v>-2.4690429806269001</c:v>
                </c:pt>
                <c:pt idx="7468">
                  <c:v>-2.4690429806269001</c:v>
                </c:pt>
                <c:pt idx="7469">
                  <c:v>-2.40195313955609</c:v>
                </c:pt>
                <c:pt idx="7470">
                  <c:v>-2.40195313955609</c:v>
                </c:pt>
                <c:pt idx="7471">
                  <c:v>-2.40195313955609</c:v>
                </c:pt>
                <c:pt idx="7472">
                  <c:v>-2.5832519677960502</c:v>
                </c:pt>
                <c:pt idx="7473">
                  <c:v>-2.5832519677960502</c:v>
                </c:pt>
                <c:pt idx="7474">
                  <c:v>-2.5420410301203402</c:v>
                </c:pt>
                <c:pt idx="7475">
                  <c:v>-2.5420410301203402</c:v>
                </c:pt>
                <c:pt idx="7476">
                  <c:v>-2.5420410301203402</c:v>
                </c:pt>
                <c:pt idx="7477">
                  <c:v>-2.5140625147523599</c:v>
                </c:pt>
                <c:pt idx="7478">
                  <c:v>-2.5140625147523599</c:v>
                </c:pt>
                <c:pt idx="7479">
                  <c:v>-2.5172851692095701</c:v>
                </c:pt>
                <c:pt idx="7480">
                  <c:v>-2.5172851692095701</c:v>
                </c:pt>
                <c:pt idx="7481">
                  <c:v>-2.7038086125057799</c:v>
                </c:pt>
                <c:pt idx="7482">
                  <c:v>-2.7038086125057799</c:v>
                </c:pt>
                <c:pt idx="7483">
                  <c:v>-2.7038086125057799</c:v>
                </c:pt>
                <c:pt idx="7484">
                  <c:v>-2.5539550930316102</c:v>
                </c:pt>
                <c:pt idx="7485">
                  <c:v>-2.5539550930316102</c:v>
                </c:pt>
                <c:pt idx="7486">
                  <c:v>-2.5539550930316102</c:v>
                </c:pt>
                <c:pt idx="7487">
                  <c:v>-2.6256347803946398</c:v>
                </c:pt>
                <c:pt idx="7488">
                  <c:v>-2.6256347803946398</c:v>
                </c:pt>
                <c:pt idx="7489">
                  <c:v>-2.6256347803946398</c:v>
                </c:pt>
                <c:pt idx="7490">
                  <c:v>-2.3025390722541399</c:v>
                </c:pt>
                <c:pt idx="7491">
                  <c:v>-2.3025390722541399</c:v>
                </c:pt>
                <c:pt idx="7492">
                  <c:v>-2.7416992342023101</c:v>
                </c:pt>
                <c:pt idx="7493">
                  <c:v>-2.7416992342023101</c:v>
                </c:pt>
                <c:pt idx="7494">
                  <c:v>-2.7416992342023101</c:v>
                </c:pt>
                <c:pt idx="7495">
                  <c:v>-2.5908691546637699</c:v>
                </c:pt>
                <c:pt idx="7496">
                  <c:v>-2.5908691546637699</c:v>
                </c:pt>
                <c:pt idx="7497">
                  <c:v>-2.6693359497903599</c:v>
                </c:pt>
                <c:pt idx="7498">
                  <c:v>-2.6693359497903599</c:v>
                </c:pt>
                <c:pt idx="7499">
                  <c:v>-2.4552734524531798</c:v>
                </c:pt>
                <c:pt idx="7500">
                  <c:v>-2.4552734524531798</c:v>
                </c:pt>
                <c:pt idx="7501">
                  <c:v>-2.7855468937441401</c:v>
                </c:pt>
                <c:pt idx="7502">
                  <c:v>-2.7855468937441401</c:v>
                </c:pt>
                <c:pt idx="7503">
                  <c:v>-2.7855468937441401</c:v>
                </c:pt>
                <c:pt idx="7504">
                  <c:v>-2.8534179842654299</c:v>
                </c:pt>
                <c:pt idx="7505">
                  <c:v>-2.8534179842654299</c:v>
                </c:pt>
                <c:pt idx="7506">
                  <c:v>-2.7221191601611201</c:v>
                </c:pt>
                <c:pt idx="7507">
                  <c:v>-2.7221191601611201</c:v>
                </c:pt>
                <c:pt idx="7508">
                  <c:v>-2.7221191601611201</c:v>
                </c:pt>
                <c:pt idx="7509">
                  <c:v>-2.7221191601611201</c:v>
                </c:pt>
                <c:pt idx="7510">
                  <c:v>-2.4145019649849901</c:v>
                </c:pt>
                <c:pt idx="7511">
                  <c:v>-2.4145019649849901</c:v>
                </c:pt>
                <c:pt idx="7512">
                  <c:v>-2.5342773575466699</c:v>
                </c:pt>
                <c:pt idx="7513">
                  <c:v>-2.5342773575466699</c:v>
                </c:pt>
                <c:pt idx="7514">
                  <c:v>-2.5342773575466699</c:v>
                </c:pt>
                <c:pt idx="7515">
                  <c:v>-2.7608886899915799</c:v>
                </c:pt>
                <c:pt idx="7516">
                  <c:v>-2.7608886899915799</c:v>
                </c:pt>
                <c:pt idx="7517">
                  <c:v>-2.7608886899915799</c:v>
                </c:pt>
                <c:pt idx="7518">
                  <c:v>-2.4850586046086298</c:v>
                </c:pt>
                <c:pt idx="7519">
                  <c:v>-2.4850586046086298</c:v>
                </c:pt>
                <c:pt idx="7520">
                  <c:v>-2.6863281405367099</c:v>
                </c:pt>
                <c:pt idx="7521">
                  <c:v>-2.6863281405367099</c:v>
                </c:pt>
                <c:pt idx="7522">
                  <c:v>-2.6863281405367099</c:v>
                </c:pt>
                <c:pt idx="7523">
                  <c:v>-2.6863281405367099</c:v>
                </c:pt>
                <c:pt idx="7524">
                  <c:v>-2.7983886895271999</c:v>
                </c:pt>
                <c:pt idx="7525">
                  <c:v>-2.7983886895271999</c:v>
                </c:pt>
                <c:pt idx="7526">
                  <c:v>-2.4850586072907301</c:v>
                </c:pt>
                <c:pt idx="7527">
                  <c:v>-2.4850586072907301</c:v>
                </c:pt>
                <c:pt idx="7528">
                  <c:v>-2.7239257993942299</c:v>
                </c:pt>
                <c:pt idx="7529">
                  <c:v>-2.7239257993942299</c:v>
                </c:pt>
                <c:pt idx="7530">
                  <c:v>-2.7239257993942299</c:v>
                </c:pt>
                <c:pt idx="7531">
                  <c:v>-2.4919433731965901</c:v>
                </c:pt>
                <c:pt idx="7532">
                  <c:v>-2.4919433731965901</c:v>
                </c:pt>
                <c:pt idx="7533">
                  <c:v>-2.70307618895094</c:v>
                </c:pt>
                <c:pt idx="7534">
                  <c:v>-2.70307618895094</c:v>
                </c:pt>
                <c:pt idx="7535">
                  <c:v>-2.70307618895094</c:v>
                </c:pt>
                <c:pt idx="7536">
                  <c:v>-2.5243652480176002</c:v>
                </c:pt>
                <c:pt idx="7537">
                  <c:v>-2.5243652480176002</c:v>
                </c:pt>
                <c:pt idx="7538">
                  <c:v>-2.6761718896032098</c:v>
                </c:pt>
                <c:pt idx="7539">
                  <c:v>-2.6761718896032098</c:v>
                </c:pt>
                <c:pt idx="7540">
                  <c:v>-2.6761718896032098</c:v>
                </c:pt>
                <c:pt idx="7541">
                  <c:v>-2.47954103159827</c:v>
                </c:pt>
                <c:pt idx="7542">
                  <c:v>-2.47954103159827</c:v>
                </c:pt>
                <c:pt idx="7543">
                  <c:v>-2.47954103159827</c:v>
                </c:pt>
                <c:pt idx="7544">
                  <c:v>-2.4655761862386498</c:v>
                </c:pt>
                <c:pt idx="7545">
                  <c:v>-2.4655761862386498</c:v>
                </c:pt>
                <c:pt idx="7546">
                  <c:v>-2.4655761862386498</c:v>
                </c:pt>
                <c:pt idx="7547">
                  <c:v>-2.4655761862386498</c:v>
                </c:pt>
                <c:pt idx="7548">
                  <c:v>-2.6529785293778301</c:v>
                </c:pt>
                <c:pt idx="7549">
                  <c:v>-2.6529785293778301</c:v>
                </c:pt>
                <c:pt idx="7550">
                  <c:v>-2.39047852760359</c:v>
                </c:pt>
                <c:pt idx="7551">
                  <c:v>-2.39047852760359</c:v>
                </c:pt>
                <c:pt idx="7552">
                  <c:v>-2.39047852760359</c:v>
                </c:pt>
                <c:pt idx="7553">
                  <c:v>-2.3791015724282198</c:v>
                </c:pt>
                <c:pt idx="7554">
                  <c:v>-2.3791015724282198</c:v>
                </c:pt>
                <c:pt idx="7555">
                  <c:v>-2.3791015724282198</c:v>
                </c:pt>
                <c:pt idx="7556">
                  <c:v>-2.4337402451919798</c:v>
                </c:pt>
                <c:pt idx="7557">
                  <c:v>-2.4337402451919798</c:v>
                </c:pt>
                <c:pt idx="7558">
                  <c:v>-2.4337402451919798</c:v>
                </c:pt>
                <c:pt idx="7559">
                  <c:v>-2.63291017298797</c:v>
                </c:pt>
                <c:pt idx="7560">
                  <c:v>-2.63291017298797</c:v>
                </c:pt>
                <c:pt idx="7561">
                  <c:v>-2.6816894717230699</c:v>
                </c:pt>
                <c:pt idx="7562">
                  <c:v>-2.6816894717230699</c:v>
                </c:pt>
                <c:pt idx="7563">
                  <c:v>-2.6816894717230699</c:v>
                </c:pt>
                <c:pt idx="7564">
                  <c:v>-2.8237304862750499</c:v>
                </c:pt>
                <c:pt idx="7565">
                  <c:v>-2.8237304862750499</c:v>
                </c:pt>
                <c:pt idx="7566">
                  <c:v>-2.8237304862750499</c:v>
                </c:pt>
                <c:pt idx="7567">
                  <c:v>-2.4345703263797902</c:v>
                </c:pt>
                <c:pt idx="7568">
                  <c:v>-2.4345703263797902</c:v>
                </c:pt>
                <c:pt idx="7569">
                  <c:v>-2.4345703263797902</c:v>
                </c:pt>
                <c:pt idx="7570">
                  <c:v>-2.5921875113908701</c:v>
                </c:pt>
                <c:pt idx="7571">
                  <c:v>-2.5921875113908701</c:v>
                </c:pt>
                <c:pt idx="7572">
                  <c:v>-2.5389160297054301</c:v>
                </c:pt>
                <c:pt idx="7573">
                  <c:v>-2.5389160297054301</c:v>
                </c:pt>
                <c:pt idx="7574">
                  <c:v>-2.5389160297054301</c:v>
                </c:pt>
                <c:pt idx="7575">
                  <c:v>-2.4549316526426899</c:v>
                </c:pt>
                <c:pt idx="7576">
                  <c:v>-2.4549316526426899</c:v>
                </c:pt>
                <c:pt idx="7577">
                  <c:v>-2.5995605593197899</c:v>
                </c:pt>
                <c:pt idx="7578">
                  <c:v>-2.5995605593197899</c:v>
                </c:pt>
                <c:pt idx="7579">
                  <c:v>-2.5790527475137401</c:v>
                </c:pt>
                <c:pt idx="7580">
                  <c:v>-2.5790527475137401</c:v>
                </c:pt>
                <c:pt idx="7581">
                  <c:v>-2.5790527475137401</c:v>
                </c:pt>
                <c:pt idx="7582">
                  <c:v>-2.7336425931152899</c:v>
                </c:pt>
                <c:pt idx="7583">
                  <c:v>-2.7336425931152899</c:v>
                </c:pt>
                <c:pt idx="7584">
                  <c:v>-2.7336425931152899</c:v>
                </c:pt>
                <c:pt idx="7585">
                  <c:v>-2.5600097786418701</c:v>
                </c:pt>
                <c:pt idx="7586">
                  <c:v>-2.5600097786418701</c:v>
                </c:pt>
                <c:pt idx="7587">
                  <c:v>-2.5600097786418701</c:v>
                </c:pt>
                <c:pt idx="7588">
                  <c:v>-2.5600097786418701</c:v>
                </c:pt>
                <c:pt idx="7589">
                  <c:v>-2.4335449347663598</c:v>
                </c:pt>
                <c:pt idx="7590">
                  <c:v>-2.4335449347663598</c:v>
                </c:pt>
                <c:pt idx="7591">
                  <c:v>-2.4335449347663598</c:v>
                </c:pt>
                <c:pt idx="7592">
                  <c:v>-2.65083009410864</c:v>
                </c:pt>
                <c:pt idx="7593">
                  <c:v>-2.65083009410864</c:v>
                </c:pt>
                <c:pt idx="7594">
                  <c:v>-2.7280761895535699</c:v>
                </c:pt>
                <c:pt idx="7595">
                  <c:v>-2.7280761895535699</c:v>
                </c:pt>
                <c:pt idx="7596">
                  <c:v>-2.7280761895535699</c:v>
                </c:pt>
                <c:pt idx="7597">
                  <c:v>-2.8496093930643802</c:v>
                </c:pt>
                <c:pt idx="7598">
                  <c:v>-2.8496093930643802</c:v>
                </c:pt>
                <c:pt idx="7599">
                  <c:v>-2.4380859511293198</c:v>
                </c:pt>
                <c:pt idx="7600">
                  <c:v>-2.4380859511293198</c:v>
                </c:pt>
                <c:pt idx="7601">
                  <c:v>-2.4380859511293198</c:v>
                </c:pt>
                <c:pt idx="7602">
                  <c:v>-2.6537597828228101</c:v>
                </c:pt>
                <c:pt idx="7603">
                  <c:v>-2.6537597828228101</c:v>
                </c:pt>
                <c:pt idx="7604">
                  <c:v>-2.6537597828228101</c:v>
                </c:pt>
                <c:pt idx="7605">
                  <c:v>-2.64042970268201</c:v>
                </c:pt>
                <c:pt idx="7606">
                  <c:v>-2.64042970268201</c:v>
                </c:pt>
                <c:pt idx="7607">
                  <c:v>-2.64042970268201</c:v>
                </c:pt>
                <c:pt idx="7608">
                  <c:v>-2.5454101701934602</c:v>
                </c:pt>
                <c:pt idx="7609">
                  <c:v>-2.5454101701934602</c:v>
                </c:pt>
                <c:pt idx="7610">
                  <c:v>-2.6126953294769901</c:v>
                </c:pt>
                <c:pt idx="7611">
                  <c:v>-2.6126953294769901</c:v>
                </c:pt>
                <c:pt idx="7612">
                  <c:v>-2.6126953294769901</c:v>
                </c:pt>
                <c:pt idx="7613">
                  <c:v>-3.01665041006162</c:v>
                </c:pt>
                <c:pt idx="7614">
                  <c:v>-3.01665041006162</c:v>
                </c:pt>
                <c:pt idx="7615">
                  <c:v>-3.01665041006162</c:v>
                </c:pt>
                <c:pt idx="7616">
                  <c:v>-2.5874511857355098</c:v>
                </c:pt>
                <c:pt idx="7617">
                  <c:v>-2.4741699329397302</c:v>
                </c:pt>
                <c:pt idx="7618">
                  <c:v>-2.4741699329397302</c:v>
                </c:pt>
                <c:pt idx="7619">
                  <c:v>-2.4741699329397302</c:v>
                </c:pt>
                <c:pt idx="7620">
                  <c:v>-2.5757324388005101</c:v>
                </c:pt>
                <c:pt idx="7621">
                  <c:v>-2.5757324388005101</c:v>
                </c:pt>
                <c:pt idx="7622">
                  <c:v>-2.5757324388005101</c:v>
                </c:pt>
                <c:pt idx="7623">
                  <c:v>-2.5381347777820298</c:v>
                </c:pt>
                <c:pt idx="7624">
                  <c:v>-2.5381347777820298</c:v>
                </c:pt>
                <c:pt idx="7625">
                  <c:v>-2.5381347777820298</c:v>
                </c:pt>
                <c:pt idx="7626">
                  <c:v>-2.8129394667985199</c:v>
                </c:pt>
                <c:pt idx="7627">
                  <c:v>-2.8129394667985199</c:v>
                </c:pt>
                <c:pt idx="7628">
                  <c:v>-2.5589355622551002</c:v>
                </c:pt>
                <c:pt idx="7629">
                  <c:v>-2.5589355622551002</c:v>
                </c:pt>
                <c:pt idx="7630">
                  <c:v>-2.65551759646223</c:v>
                </c:pt>
                <c:pt idx="7631">
                  <c:v>-2.65551759646223</c:v>
                </c:pt>
                <c:pt idx="7632">
                  <c:v>-2.65551759646223</c:v>
                </c:pt>
                <c:pt idx="7633">
                  <c:v>-2.4137207173725899</c:v>
                </c:pt>
                <c:pt idx="7634">
                  <c:v>-2.4137207173725899</c:v>
                </c:pt>
                <c:pt idx="7635">
                  <c:v>-2.7370605634468999</c:v>
                </c:pt>
                <c:pt idx="7636">
                  <c:v>-2.7370605634468999</c:v>
                </c:pt>
                <c:pt idx="7637">
                  <c:v>-2.7370605634468999</c:v>
                </c:pt>
                <c:pt idx="7638">
                  <c:v>-2.8495117343791199</c:v>
                </c:pt>
                <c:pt idx="7639">
                  <c:v>-2.8495117343791199</c:v>
                </c:pt>
                <c:pt idx="7640">
                  <c:v>-2.8495117343791199</c:v>
                </c:pt>
                <c:pt idx="7641">
                  <c:v>-2.6439453287639401</c:v>
                </c:pt>
                <c:pt idx="7642">
                  <c:v>-2.6439453287639401</c:v>
                </c:pt>
                <c:pt idx="7643">
                  <c:v>-2.63398438838066</c:v>
                </c:pt>
                <c:pt idx="7644">
                  <c:v>-2.63398438838066</c:v>
                </c:pt>
                <c:pt idx="7645">
                  <c:v>-2.63398438838066</c:v>
                </c:pt>
                <c:pt idx="7646">
                  <c:v>-3.2896972901044101</c:v>
                </c:pt>
                <c:pt idx="7647">
                  <c:v>-3.2896972901044101</c:v>
                </c:pt>
                <c:pt idx="7648">
                  <c:v>-3.10151369167761</c:v>
                </c:pt>
                <c:pt idx="7649">
                  <c:v>-3.10151369167761</c:v>
                </c:pt>
                <c:pt idx="7650">
                  <c:v>-3.10151369167761</c:v>
                </c:pt>
                <c:pt idx="7651">
                  <c:v>-2.7764648608226699</c:v>
                </c:pt>
                <c:pt idx="7652">
                  <c:v>-2.7764648608226699</c:v>
                </c:pt>
                <c:pt idx="7653">
                  <c:v>-2.7764648608226699</c:v>
                </c:pt>
                <c:pt idx="7654">
                  <c:v>-2.4714355622136202</c:v>
                </c:pt>
                <c:pt idx="7655">
                  <c:v>-2.4714355622136202</c:v>
                </c:pt>
                <c:pt idx="7656">
                  <c:v>-2.8896972830125298</c:v>
                </c:pt>
                <c:pt idx="7657">
                  <c:v>-2.8896972830125298</c:v>
                </c:pt>
                <c:pt idx="7658">
                  <c:v>-2.8896972830125298</c:v>
                </c:pt>
                <c:pt idx="7659">
                  <c:v>-2.5267089970893699</c:v>
                </c:pt>
                <c:pt idx="7660">
                  <c:v>-2.5267089970893699</c:v>
                </c:pt>
                <c:pt idx="7661">
                  <c:v>-2.5267089970893699</c:v>
                </c:pt>
                <c:pt idx="7662">
                  <c:v>-2.8944336126915</c:v>
                </c:pt>
                <c:pt idx="7663">
                  <c:v>-2.8944336126915</c:v>
                </c:pt>
                <c:pt idx="7664">
                  <c:v>-2.8944336126915</c:v>
                </c:pt>
                <c:pt idx="7665">
                  <c:v>-2.5681640762140798</c:v>
                </c:pt>
                <c:pt idx="7666">
                  <c:v>-2.5681640762140798</c:v>
                </c:pt>
                <c:pt idx="7667">
                  <c:v>-2.7513672025834199</c:v>
                </c:pt>
                <c:pt idx="7668">
                  <c:v>-2.7513672025834199</c:v>
                </c:pt>
                <c:pt idx="7669">
                  <c:v>-2.7513672025834199</c:v>
                </c:pt>
                <c:pt idx="7670">
                  <c:v>-2.6408203285664</c:v>
                </c:pt>
                <c:pt idx="7671">
                  <c:v>-2.6408203285664</c:v>
                </c:pt>
                <c:pt idx="7672">
                  <c:v>-2.3855468880065001</c:v>
                </c:pt>
                <c:pt idx="7673">
                  <c:v>-2.3855468880065001</c:v>
                </c:pt>
                <c:pt idx="7674">
                  <c:v>-2.3855468880065001</c:v>
                </c:pt>
                <c:pt idx="7675">
                  <c:v>-2.46401368264014</c:v>
                </c:pt>
                <c:pt idx="7676">
                  <c:v>-2.46401368264014</c:v>
                </c:pt>
                <c:pt idx="7677">
                  <c:v>-2.6195312624013201</c:v>
                </c:pt>
                <c:pt idx="7678">
                  <c:v>-2.6195312624013201</c:v>
                </c:pt>
                <c:pt idx="7679">
                  <c:v>-2.6195312624013201</c:v>
                </c:pt>
                <c:pt idx="7680">
                  <c:v>-2.6076172033490299</c:v>
                </c:pt>
                <c:pt idx="7681">
                  <c:v>-2.6076172033490299</c:v>
                </c:pt>
                <c:pt idx="7682">
                  <c:v>-2.6076172033490299</c:v>
                </c:pt>
                <c:pt idx="7683">
                  <c:v>-2.7560058741137201</c:v>
                </c:pt>
                <c:pt idx="7684">
                  <c:v>-2.7560058741137201</c:v>
                </c:pt>
                <c:pt idx="7685">
                  <c:v>-2.7560058741137201</c:v>
                </c:pt>
                <c:pt idx="7686">
                  <c:v>-2.84418947295489</c:v>
                </c:pt>
                <c:pt idx="7687">
                  <c:v>-2.84418947295489</c:v>
                </c:pt>
                <c:pt idx="7688">
                  <c:v>-2.37036133926176</c:v>
                </c:pt>
                <c:pt idx="7689">
                  <c:v>-2.37036133926176</c:v>
                </c:pt>
                <c:pt idx="7690">
                  <c:v>-2.7574218905929202</c:v>
                </c:pt>
                <c:pt idx="7691">
                  <c:v>-2.7574218905929202</c:v>
                </c:pt>
                <c:pt idx="7692">
                  <c:v>-2.7574218905929202</c:v>
                </c:pt>
                <c:pt idx="7693">
                  <c:v>-2.51538087537301</c:v>
                </c:pt>
                <c:pt idx="7694">
                  <c:v>-2.51538087537301</c:v>
                </c:pt>
                <c:pt idx="7695">
                  <c:v>-2.8543945463070401</c:v>
                </c:pt>
                <c:pt idx="7696">
                  <c:v>-2.8543945463070401</c:v>
                </c:pt>
                <c:pt idx="7697">
                  <c:v>-2.8543945463070401</c:v>
                </c:pt>
                <c:pt idx="7698">
                  <c:v>-2.8307129062704899</c:v>
                </c:pt>
                <c:pt idx="7699">
                  <c:v>-2.8307129062704899</c:v>
                </c:pt>
                <c:pt idx="7700">
                  <c:v>-2.5926269667788802</c:v>
                </c:pt>
                <c:pt idx="7701">
                  <c:v>-2.5926269667788802</c:v>
                </c:pt>
                <c:pt idx="7702">
                  <c:v>-2.5926269667788802</c:v>
                </c:pt>
                <c:pt idx="7703">
                  <c:v>-2.5872070441191601</c:v>
                </c:pt>
                <c:pt idx="7704">
                  <c:v>-2.5872070441191601</c:v>
                </c:pt>
                <c:pt idx="7705">
                  <c:v>-2.5872070441191601</c:v>
                </c:pt>
                <c:pt idx="7706">
                  <c:v>-2.6585937644867901</c:v>
                </c:pt>
                <c:pt idx="7707">
                  <c:v>-2.6585937644867901</c:v>
                </c:pt>
                <c:pt idx="7708">
                  <c:v>-2.7333496240680599</c:v>
                </c:pt>
                <c:pt idx="7709">
                  <c:v>-2.7333496240680599</c:v>
                </c:pt>
                <c:pt idx="7710">
                  <c:v>-2.7333496240680599</c:v>
                </c:pt>
                <c:pt idx="7711">
                  <c:v>-2.63017579758161</c:v>
                </c:pt>
                <c:pt idx="7712">
                  <c:v>-2.63017579758161</c:v>
                </c:pt>
                <c:pt idx="7713">
                  <c:v>-2.63017579758161</c:v>
                </c:pt>
                <c:pt idx="7714">
                  <c:v>-2.5047363421281199</c:v>
                </c:pt>
                <c:pt idx="7715">
                  <c:v>-2.5047363421281199</c:v>
                </c:pt>
                <c:pt idx="7716">
                  <c:v>-2.4358886843092402</c:v>
                </c:pt>
                <c:pt idx="7717">
                  <c:v>-2.4358886843092402</c:v>
                </c:pt>
                <c:pt idx="7718">
                  <c:v>-2.4358886843092402</c:v>
                </c:pt>
                <c:pt idx="7719">
                  <c:v>-2.5501464999169898</c:v>
                </c:pt>
                <c:pt idx="7720">
                  <c:v>-2.5501464999169898</c:v>
                </c:pt>
                <c:pt idx="7721">
                  <c:v>-2.5501464999169898</c:v>
                </c:pt>
                <c:pt idx="7722">
                  <c:v>-2.8348632986344402</c:v>
                </c:pt>
                <c:pt idx="7723">
                  <c:v>-2.8348632986344402</c:v>
                </c:pt>
                <c:pt idx="7724">
                  <c:v>-2.8348632986344402</c:v>
                </c:pt>
                <c:pt idx="7725">
                  <c:v>-2.5282226699655399</c:v>
                </c:pt>
                <c:pt idx="7726">
                  <c:v>-2.5282226699655399</c:v>
                </c:pt>
                <c:pt idx="7727">
                  <c:v>-2.5282226699655399</c:v>
                </c:pt>
                <c:pt idx="7728">
                  <c:v>-2.7210449386156998</c:v>
                </c:pt>
                <c:pt idx="7729">
                  <c:v>-2.7210449386156998</c:v>
                </c:pt>
                <c:pt idx="7730">
                  <c:v>-2.4338867328533502</c:v>
                </c:pt>
                <c:pt idx="7731">
                  <c:v>-2.4338867328533502</c:v>
                </c:pt>
                <c:pt idx="7732">
                  <c:v>-2.7031738406239998</c:v>
                </c:pt>
                <c:pt idx="7733">
                  <c:v>-2.7031738406239998</c:v>
                </c:pt>
                <c:pt idx="7734">
                  <c:v>-2.6037109561439098</c:v>
                </c:pt>
                <c:pt idx="7735">
                  <c:v>-2.6037109561439098</c:v>
                </c:pt>
                <c:pt idx="7736">
                  <c:v>-2.5942871223951398</c:v>
                </c:pt>
                <c:pt idx="7737">
                  <c:v>-2.5942871223951398</c:v>
                </c:pt>
                <c:pt idx="7738">
                  <c:v>-2.6317871264009201</c:v>
                </c:pt>
                <c:pt idx="7739">
                  <c:v>-2.6317871264009201</c:v>
                </c:pt>
                <c:pt idx="7740">
                  <c:v>-2.6554687641719199</c:v>
                </c:pt>
                <c:pt idx="7741">
                  <c:v>-2.6554687641719199</c:v>
                </c:pt>
                <c:pt idx="7742">
                  <c:v>-2.6554687641719199</c:v>
                </c:pt>
                <c:pt idx="7743">
                  <c:v>-2.6554687641719199</c:v>
                </c:pt>
                <c:pt idx="7744">
                  <c:v>-2.34467774320819</c:v>
                </c:pt>
                <c:pt idx="7745">
                  <c:v>-2.34467774320819</c:v>
                </c:pt>
                <c:pt idx="7746">
                  <c:v>-2.53110352485146</c:v>
                </c:pt>
                <c:pt idx="7747">
                  <c:v>-2.53110352485146</c:v>
                </c:pt>
                <c:pt idx="7748">
                  <c:v>-2.6480468909685402</c:v>
                </c:pt>
                <c:pt idx="7749">
                  <c:v>-2.6480468909685402</c:v>
                </c:pt>
                <c:pt idx="7750">
                  <c:v>-2.5135254039360002</c:v>
                </c:pt>
                <c:pt idx="7751">
                  <c:v>-2.5135254039360002</c:v>
                </c:pt>
                <c:pt idx="7752">
                  <c:v>-2.5135254039360002</c:v>
                </c:pt>
                <c:pt idx="7753">
                  <c:v>-2.6783691575128601</c:v>
                </c:pt>
                <c:pt idx="7754">
                  <c:v>-2.5848632965835301</c:v>
                </c:pt>
                <c:pt idx="7755">
                  <c:v>-2.5848632965835301</c:v>
                </c:pt>
                <c:pt idx="7756">
                  <c:v>-2.5848632965835301</c:v>
                </c:pt>
                <c:pt idx="7757">
                  <c:v>-2.78623048776717</c:v>
                </c:pt>
                <c:pt idx="7758">
                  <c:v>-2.78623048776717</c:v>
                </c:pt>
                <c:pt idx="7759">
                  <c:v>-2.78623048776717</c:v>
                </c:pt>
                <c:pt idx="7760">
                  <c:v>-2.78623048776717</c:v>
                </c:pt>
                <c:pt idx="7761">
                  <c:v>-2.6762695496172402</c:v>
                </c:pt>
                <c:pt idx="7762">
                  <c:v>-2.6762695496172402</c:v>
                </c:pt>
                <c:pt idx="7763">
                  <c:v>-2.6762695496172402</c:v>
                </c:pt>
                <c:pt idx="7764">
                  <c:v>-2.6762695496172402</c:v>
                </c:pt>
                <c:pt idx="7765">
                  <c:v>-2.4918945451654499</c:v>
                </c:pt>
                <c:pt idx="7766">
                  <c:v>-2.4918945451654499</c:v>
                </c:pt>
                <c:pt idx="7767">
                  <c:v>-2.3544921971060799</c:v>
                </c:pt>
                <c:pt idx="7768">
                  <c:v>-2.3544921971060799</c:v>
                </c:pt>
                <c:pt idx="7769">
                  <c:v>-2.3544921971060799</c:v>
                </c:pt>
                <c:pt idx="7770">
                  <c:v>-2.4084472778977202</c:v>
                </c:pt>
                <c:pt idx="7771">
                  <c:v>-2.4084472778977202</c:v>
                </c:pt>
                <c:pt idx="7772">
                  <c:v>-2.3824218873669398</c:v>
                </c:pt>
                <c:pt idx="7773">
                  <c:v>-2.4888671996804899</c:v>
                </c:pt>
                <c:pt idx="7774">
                  <c:v>-2.4888671996804899</c:v>
                </c:pt>
                <c:pt idx="7775">
                  <c:v>-2.4888671996804899</c:v>
                </c:pt>
                <c:pt idx="7776">
                  <c:v>-2.4892578262979401</c:v>
                </c:pt>
                <c:pt idx="7777">
                  <c:v>-2.4892578262979401</c:v>
                </c:pt>
                <c:pt idx="7778">
                  <c:v>-2.4892578262979401</c:v>
                </c:pt>
                <c:pt idx="7779">
                  <c:v>-2.4982422004995799</c:v>
                </c:pt>
                <c:pt idx="7780">
                  <c:v>-2.4982422004995799</c:v>
                </c:pt>
                <c:pt idx="7781">
                  <c:v>-2.4982422004995799</c:v>
                </c:pt>
                <c:pt idx="7782">
                  <c:v>-2.4982422004995799</c:v>
                </c:pt>
                <c:pt idx="7783">
                  <c:v>-2.5724609505632499</c:v>
                </c:pt>
                <c:pt idx="7784">
                  <c:v>-2.5724609505632499</c:v>
                </c:pt>
                <c:pt idx="7785">
                  <c:v>-2.5724609505632499</c:v>
                </c:pt>
                <c:pt idx="7786">
                  <c:v>-2.45512696733112</c:v>
                </c:pt>
                <c:pt idx="7787">
                  <c:v>-2.45512696733112</c:v>
                </c:pt>
                <c:pt idx="7788">
                  <c:v>-2.4548828245342502</c:v>
                </c:pt>
                <c:pt idx="7789">
                  <c:v>-2.4548828245342502</c:v>
                </c:pt>
                <c:pt idx="7790">
                  <c:v>-2.67739259310747</c:v>
                </c:pt>
                <c:pt idx="7791">
                  <c:v>-2.67739259310747</c:v>
                </c:pt>
                <c:pt idx="7792">
                  <c:v>-2.67739259310747</c:v>
                </c:pt>
                <c:pt idx="7793">
                  <c:v>-2.76621095385689</c:v>
                </c:pt>
                <c:pt idx="7794">
                  <c:v>-2.76621095385689</c:v>
                </c:pt>
                <c:pt idx="7795">
                  <c:v>-2.76621095385689</c:v>
                </c:pt>
                <c:pt idx="7796">
                  <c:v>-2.58671876572771</c:v>
                </c:pt>
                <c:pt idx="7797">
                  <c:v>-2.58671876572771</c:v>
                </c:pt>
                <c:pt idx="7798">
                  <c:v>-2.81557618607803</c:v>
                </c:pt>
                <c:pt idx="7799">
                  <c:v>-2.81557618607803</c:v>
                </c:pt>
                <c:pt idx="7800">
                  <c:v>-2.81557618607803</c:v>
                </c:pt>
                <c:pt idx="7801">
                  <c:v>-2.62299806365899</c:v>
                </c:pt>
                <c:pt idx="7802">
                  <c:v>-2.62299806365899</c:v>
                </c:pt>
                <c:pt idx="7803">
                  <c:v>-2.62299806365899</c:v>
                </c:pt>
                <c:pt idx="7804">
                  <c:v>-2.5419433720480802</c:v>
                </c:pt>
                <c:pt idx="7805">
                  <c:v>-2.5419433720480802</c:v>
                </c:pt>
                <c:pt idx="7806">
                  <c:v>-2.45610352952917</c:v>
                </c:pt>
                <c:pt idx="7807">
                  <c:v>-2.45610352952917</c:v>
                </c:pt>
                <c:pt idx="7808">
                  <c:v>-2.45610352952917</c:v>
                </c:pt>
                <c:pt idx="7809">
                  <c:v>-2.4429199330634201</c:v>
                </c:pt>
                <c:pt idx="7810">
                  <c:v>-2.4429199330634201</c:v>
                </c:pt>
                <c:pt idx="7811">
                  <c:v>-2.7344726724313602</c:v>
                </c:pt>
                <c:pt idx="7812">
                  <c:v>-2.7344726724313602</c:v>
                </c:pt>
                <c:pt idx="7813">
                  <c:v>-2.7344726724313602</c:v>
                </c:pt>
                <c:pt idx="7814">
                  <c:v>-2.7730468943482198</c:v>
                </c:pt>
                <c:pt idx="7815">
                  <c:v>-2.7730468943482198</c:v>
                </c:pt>
                <c:pt idx="7816">
                  <c:v>-2.7730468943482198</c:v>
                </c:pt>
                <c:pt idx="7817">
                  <c:v>-2.7730468943482198</c:v>
                </c:pt>
                <c:pt idx="7818">
                  <c:v>-2.3531738396813999</c:v>
                </c:pt>
                <c:pt idx="7819">
                  <c:v>-2.3531738396813999</c:v>
                </c:pt>
                <c:pt idx="7820">
                  <c:v>-2.3531738396813999</c:v>
                </c:pt>
                <c:pt idx="7821">
                  <c:v>-2.5600097783735598</c:v>
                </c:pt>
                <c:pt idx="7822">
                  <c:v>-2.5600097783735598</c:v>
                </c:pt>
                <c:pt idx="7823">
                  <c:v>-2.5600097783735598</c:v>
                </c:pt>
                <c:pt idx="7824">
                  <c:v>-2.7212402531777098</c:v>
                </c:pt>
                <c:pt idx="7825">
                  <c:v>-2.7212402531777098</c:v>
                </c:pt>
                <c:pt idx="7826">
                  <c:v>-2.4841796992614</c:v>
                </c:pt>
                <c:pt idx="7827">
                  <c:v>-2.4841796992614</c:v>
                </c:pt>
                <c:pt idx="7828">
                  <c:v>-2.4841796992614</c:v>
                </c:pt>
                <c:pt idx="7829">
                  <c:v>-2.7412109533734101</c:v>
                </c:pt>
                <c:pt idx="7830">
                  <c:v>-2.7412109533734101</c:v>
                </c:pt>
                <c:pt idx="7831">
                  <c:v>-2.6083984535052802</c:v>
                </c:pt>
                <c:pt idx="7832">
                  <c:v>-2.6083984535052802</c:v>
                </c:pt>
                <c:pt idx="7833">
                  <c:v>-2.6083984535052802</c:v>
                </c:pt>
                <c:pt idx="7834">
                  <c:v>-2.3156738368943399</c:v>
                </c:pt>
                <c:pt idx="7835">
                  <c:v>-2.3156738368943399</c:v>
                </c:pt>
                <c:pt idx="7836">
                  <c:v>-2.3156738368943399</c:v>
                </c:pt>
                <c:pt idx="7837">
                  <c:v>-2.5116699359978099</c:v>
                </c:pt>
                <c:pt idx="7838">
                  <c:v>-2.5116699359978099</c:v>
                </c:pt>
                <c:pt idx="7839">
                  <c:v>-2.5116699359978099</c:v>
                </c:pt>
                <c:pt idx="7840">
                  <c:v>-2.7452148594629699</c:v>
                </c:pt>
                <c:pt idx="7841">
                  <c:v>-2.7452148594629699</c:v>
                </c:pt>
                <c:pt idx="7842">
                  <c:v>-2.4618652502167602</c:v>
                </c:pt>
                <c:pt idx="7843">
                  <c:v>-2.4618652502167602</c:v>
                </c:pt>
                <c:pt idx="7844">
                  <c:v>-2.8554199406662502</c:v>
                </c:pt>
                <c:pt idx="7845">
                  <c:v>-2.8554199406662502</c:v>
                </c:pt>
                <c:pt idx="7846">
                  <c:v>-2.8554199406662502</c:v>
                </c:pt>
                <c:pt idx="7847">
                  <c:v>-2.6489257969469602</c:v>
                </c:pt>
                <c:pt idx="7848">
                  <c:v>-2.6489257969469602</c:v>
                </c:pt>
                <c:pt idx="7849">
                  <c:v>-2.4080566505654102</c:v>
                </c:pt>
                <c:pt idx="7850">
                  <c:v>-2.4080566505654102</c:v>
                </c:pt>
                <c:pt idx="7851">
                  <c:v>-2.4080566505654102</c:v>
                </c:pt>
                <c:pt idx="7852">
                  <c:v>-2.6238281414070999</c:v>
                </c:pt>
                <c:pt idx="7853">
                  <c:v>-2.6238281414070999</c:v>
                </c:pt>
                <c:pt idx="7854">
                  <c:v>-2.6238281414070999</c:v>
                </c:pt>
                <c:pt idx="7855">
                  <c:v>-2.6187500157638999</c:v>
                </c:pt>
                <c:pt idx="7856">
                  <c:v>-2.6187500157638999</c:v>
                </c:pt>
                <c:pt idx="7857">
                  <c:v>-2.6187500157638999</c:v>
                </c:pt>
                <c:pt idx="7858">
                  <c:v>-3.1828613522893598</c:v>
                </c:pt>
                <c:pt idx="7859">
                  <c:v>-3.1828613522893598</c:v>
                </c:pt>
                <c:pt idx="7860">
                  <c:v>-3.1828613522893598</c:v>
                </c:pt>
                <c:pt idx="7861">
                  <c:v>-2.5384765748585698</c:v>
                </c:pt>
                <c:pt idx="7862">
                  <c:v>-2.5384765748585698</c:v>
                </c:pt>
                <c:pt idx="7863">
                  <c:v>-2.5384765748585698</c:v>
                </c:pt>
                <c:pt idx="7864">
                  <c:v>-2.4431640766661</c:v>
                </c:pt>
                <c:pt idx="7865">
                  <c:v>-2.4431640766661</c:v>
                </c:pt>
                <c:pt idx="7866">
                  <c:v>-2.6411621259448999</c:v>
                </c:pt>
                <c:pt idx="7867">
                  <c:v>-2.6411621259448999</c:v>
                </c:pt>
                <c:pt idx="7868">
                  <c:v>-2.6048339993785699</c:v>
                </c:pt>
                <c:pt idx="7869">
                  <c:v>-2.6048339993785699</c:v>
                </c:pt>
                <c:pt idx="7870">
                  <c:v>-2.5740722783839298</c:v>
                </c:pt>
                <c:pt idx="7871">
                  <c:v>-2.5740722783839298</c:v>
                </c:pt>
                <c:pt idx="7872">
                  <c:v>-2.5740722783839298</c:v>
                </c:pt>
                <c:pt idx="7873">
                  <c:v>-2.7768066578264499</c:v>
                </c:pt>
                <c:pt idx="7874">
                  <c:v>-2.7768066578264499</c:v>
                </c:pt>
                <c:pt idx="7875">
                  <c:v>-2.7768066578264499</c:v>
                </c:pt>
                <c:pt idx="7876">
                  <c:v>-2.85952149844797</c:v>
                </c:pt>
                <c:pt idx="7877">
                  <c:v>-2.85952149844797</c:v>
                </c:pt>
                <c:pt idx="7878">
                  <c:v>-2.85952149844797</c:v>
                </c:pt>
                <c:pt idx="7879">
                  <c:v>-2.9561035353854002</c:v>
                </c:pt>
                <c:pt idx="7880">
                  <c:v>-2.9561035353854002</c:v>
                </c:pt>
                <c:pt idx="7881">
                  <c:v>-2.9561035353854002</c:v>
                </c:pt>
                <c:pt idx="7882">
                  <c:v>-2.7016601731929701</c:v>
                </c:pt>
                <c:pt idx="7883">
                  <c:v>-2.7016601731929701</c:v>
                </c:pt>
                <c:pt idx="7884">
                  <c:v>-2.5741699373293101</c:v>
                </c:pt>
                <c:pt idx="7885">
                  <c:v>-2.5741699373293101</c:v>
                </c:pt>
                <c:pt idx="7886">
                  <c:v>-2.5741699373293101</c:v>
                </c:pt>
                <c:pt idx="7887">
                  <c:v>-2.6534179843893</c:v>
                </c:pt>
                <c:pt idx="7888">
                  <c:v>-2.6534179843893</c:v>
                </c:pt>
                <c:pt idx="7889">
                  <c:v>-2.6534179843893</c:v>
                </c:pt>
                <c:pt idx="7890">
                  <c:v>-2.6196777490804299</c:v>
                </c:pt>
                <c:pt idx="7891">
                  <c:v>-2.6196777490804299</c:v>
                </c:pt>
                <c:pt idx="7892">
                  <c:v>-2.6255371248907902</c:v>
                </c:pt>
                <c:pt idx="7893">
                  <c:v>-2.6255371248907902</c:v>
                </c:pt>
                <c:pt idx="7894">
                  <c:v>-2.6255371248907902</c:v>
                </c:pt>
                <c:pt idx="7895">
                  <c:v>-2.6695312657648098</c:v>
                </c:pt>
                <c:pt idx="7896">
                  <c:v>-2.6695312657648098</c:v>
                </c:pt>
                <c:pt idx="7897">
                  <c:v>-2.6695312657648098</c:v>
                </c:pt>
                <c:pt idx="7898">
                  <c:v>-2.5644531377893101</c:v>
                </c:pt>
                <c:pt idx="7899">
                  <c:v>-2.5644531377893101</c:v>
                </c:pt>
                <c:pt idx="7900">
                  <c:v>-2.5644531377893101</c:v>
                </c:pt>
                <c:pt idx="7901">
                  <c:v>-2.5644531377893101</c:v>
                </c:pt>
                <c:pt idx="7902">
                  <c:v>-2.5855957186113301</c:v>
                </c:pt>
                <c:pt idx="7903">
                  <c:v>-2.5855957186113301</c:v>
                </c:pt>
                <c:pt idx="7904">
                  <c:v>-2.6639160286385901</c:v>
                </c:pt>
                <c:pt idx="7905">
                  <c:v>-2.6639160286385901</c:v>
                </c:pt>
                <c:pt idx="7906">
                  <c:v>-2.47348634386071</c:v>
                </c:pt>
                <c:pt idx="7907">
                  <c:v>-2.47348634386071</c:v>
                </c:pt>
                <c:pt idx="7908">
                  <c:v>-2.47348634386071</c:v>
                </c:pt>
                <c:pt idx="7909">
                  <c:v>-2.9034179846476</c:v>
                </c:pt>
                <c:pt idx="7910">
                  <c:v>-2.9034179846476</c:v>
                </c:pt>
                <c:pt idx="7911">
                  <c:v>-2.39453126276657</c:v>
                </c:pt>
                <c:pt idx="7912">
                  <c:v>-2.39453126276657</c:v>
                </c:pt>
                <c:pt idx="7913">
                  <c:v>-2.4387695435370902</c:v>
                </c:pt>
                <c:pt idx="7914">
                  <c:v>-2.4387695435370902</c:v>
                </c:pt>
                <c:pt idx="7915">
                  <c:v>-2.4387695435370902</c:v>
                </c:pt>
                <c:pt idx="7916">
                  <c:v>-2.4320800904670201</c:v>
                </c:pt>
                <c:pt idx="7917">
                  <c:v>-2.4320800904670201</c:v>
                </c:pt>
                <c:pt idx="7918">
                  <c:v>-2.4320800904670201</c:v>
                </c:pt>
                <c:pt idx="7919">
                  <c:v>-2.7957519722603998</c:v>
                </c:pt>
                <c:pt idx="7920">
                  <c:v>-2.7957519722603998</c:v>
                </c:pt>
                <c:pt idx="7921">
                  <c:v>-2.7957519722603998</c:v>
                </c:pt>
                <c:pt idx="7922">
                  <c:v>-2.59062501428979</c:v>
                </c:pt>
                <c:pt idx="7923">
                  <c:v>-2.59062501428979</c:v>
                </c:pt>
                <c:pt idx="7924">
                  <c:v>-2.59062501428979</c:v>
                </c:pt>
                <c:pt idx="7925">
                  <c:v>-2.6337890793119998</c:v>
                </c:pt>
                <c:pt idx="7926">
                  <c:v>-2.6337890793119998</c:v>
                </c:pt>
                <c:pt idx="7927">
                  <c:v>-2.43452149607401</c:v>
                </c:pt>
                <c:pt idx="7928">
                  <c:v>-2.43452149607401</c:v>
                </c:pt>
                <c:pt idx="7929">
                  <c:v>-2.6908691562448399</c:v>
                </c:pt>
                <c:pt idx="7930">
                  <c:v>-2.6908691562448399</c:v>
                </c:pt>
                <c:pt idx="7931">
                  <c:v>-2.6908691562448399</c:v>
                </c:pt>
                <c:pt idx="7932">
                  <c:v>-2.5158691541500899</c:v>
                </c:pt>
                <c:pt idx="7933">
                  <c:v>-2.5158691541500899</c:v>
                </c:pt>
                <c:pt idx="7934">
                  <c:v>-2.5158691541500899</c:v>
                </c:pt>
                <c:pt idx="7935">
                  <c:v>-2.6057129053524402</c:v>
                </c:pt>
                <c:pt idx="7936">
                  <c:v>-2.6057129053524402</c:v>
                </c:pt>
                <c:pt idx="7937">
                  <c:v>-2.6057129053524402</c:v>
                </c:pt>
                <c:pt idx="7938">
                  <c:v>-2.6312988418749201</c:v>
                </c:pt>
                <c:pt idx="7939">
                  <c:v>-2.6312988418749201</c:v>
                </c:pt>
                <c:pt idx="7940">
                  <c:v>-2.8658203323393501</c:v>
                </c:pt>
                <c:pt idx="7941">
                  <c:v>-2.8658203323393501</c:v>
                </c:pt>
                <c:pt idx="7942">
                  <c:v>-2.8658203323393501</c:v>
                </c:pt>
                <c:pt idx="7943">
                  <c:v>-2.98388674113539</c:v>
                </c:pt>
                <c:pt idx="7944">
                  <c:v>-2.98388674113539</c:v>
                </c:pt>
                <c:pt idx="7945">
                  <c:v>-2.98388674113539</c:v>
                </c:pt>
                <c:pt idx="7946">
                  <c:v>-2.48774415557636</c:v>
                </c:pt>
                <c:pt idx="7947">
                  <c:v>-2.48774415557636</c:v>
                </c:pt>
                <c:pt idx="7948">
                  <c:v>-2.5459961097330899</c:v>
                </c:pt>
                <c:pt idx="7949">
                  <c:v>-2.5459961097330899</c:v>
                </c:pt>
                <c:pt idx="7950">
                  <c:v>-2.5459961097330899</c:v>
                </c:pt>
                <c:pt idx="7951">
                  <c:v>-2.55351564168358</c:v>
                </c:pt>
                <c:pt idx="7952">
                  <c:v>-2.55351564168358</c:v>
                </c:pt>
                <c:pt idx="7953">
                  <c:v>-2.55351564168358</c:v>
                </c:pt>
                <c:pt idx="7954">
                  <c:v>-2.4806152508299402</c:v>
                </c:pt>
                <c:pt idx="7955">
                  <c:v>-2.4806152508299402</c:v>
                </c:pt>
                <c:pt idx="7956">
                  <c:v>-2.4806152508299402</c:v>
                </c:pt>
                <c:pt idx="7957">
                  <c:v>-2.5679199374508199</c:v>
                </c:pt>
                <c:pt idx="7958">
                  <c:v>-2.5679199374508199</c:v>
                </c:pt>
                <c:pt idx="7959">
                  <c:v>-2.5679199374508199</c:v>
                </c:pt>
                <c:pt idx="7960">
                  <c:v>-2.5882812650270299</c:v>
                </c:pt>
                <c:pt idx="7961">
                  <c:v>-2.5882812650270299</c:v>
                </c:pt>
                <c:pt idx="7962">
                  <c:v>-2.2185058664808799</c:v>
                </c:pt>
                <c:pt idx="7963">
                  <c:v>-2.2185058664808799</c:v>
                </c:pt>
                <c:pt idx="7964">
                  <c:v>-2.6376953263543301</c:v>
                </c:pt>
                <c:pt idx="7965">
                  <c:v>-2.6376953263543301</c:v>
                </c:pt>
                <c:pt idx="7966">
                  <c:v>-2.6376953263543301</c:v>
                </c:pt>
                <c:pt idx="7967">
                  <c:v>-2.9016601734701899</c:v>
                </c:pt>
                <c:pt idx="7968">
                  <c:v>-2.9016601734701899</c:v>
                </c:pt>
                <c:pt idx="7969">
                  <c:v>-2.4563476720477402</c:v>
                </c:pt>
                <c:pt idx="7970">
                  <c:v>-2.4563476720477402</c:v>
                </c:pt>
                <c:pt idx="7971">
                  <c:v>-2.4563476720477402</c:v>
                </c:pt>
                <c:pt idx="7972">
                  <c:v>-2.4159179802272699</c:v>
                </c:pt>
                <c:pt idx="7973">
                  <c:v>-2.4159179802272699</c:v>
                </c:pt>
                <c:pt idx="7974">
                  <c:v>-2.7054687691597699</c:v>
                </c:pt>
                <c:pt idx="7975">
                  <c:v>-2.7054687691597699</c:v>
                </c:pt>
                <c:pt idx="7976">
                  <c:v>-2.7054687691597699</c:v>
                </c:pt>
                <c:pt idx="7977">
                  <c:v>-2.7054687691597699</c:v>
                </c:pt>
                <c:pt idx="7978">
                  <c:v>-2.6600586083095501</c:v>
                </c:pt>
                <c:pt idx="7979">
                  <c:v>-2.6600586083095501</c:v>
                </c:pt>
                <c:pt idx="7980">
                  <c:v>-2.6490722817989001</c:v>
                </c:pt>
                <c:pt idx="7981">
                  <c:v>-2.6490722817989001</c:v>
                </c:pt>
                <c:pt idx="7982">
                  <c:v>-2.8572265809871098</c:v>
                </c:pt>
                <c:pt idx="7983">
                  <c:v>-2.8572265809871098</c:v>
                </c:pt>
                <c:pt idx="7984">
                  <c:v>-2.8572265809871098</c:v>
                </c:pt>
                <c:pt idx="7985">
                  <c:v>-2.6225097796868702</c:v>
                </c:pt>
                <c:pt idx="7986">
                  <c:v>-2.6225097796868702</c:v>
                </c:pt>
                <c:pt idx="7987">
                  <c:v>-2.6225097796868702</c:v>
                </c:pt>
                <c:pt idx="7988">
                  <c:v>-2.9246582234163698</c:v>
                </c:pt>
                <c:pt idx="7989">
                  <c:v>-2.9246582234163698</c:v>
                </c:pt>
                <c:pt idx="7990">
                  <c:v>-2.7055664207191499</c:v>
                </c:pt>
                <c:pt idx="7991">
                  <c:v>-2.7055664207191499</c:v>
                </c:pt>
                <c:pt idx="7992">
                  <c:v>-2.7055664207191499</c:v>
                </c:pt>
                <c:pt idx="7993">
                  <c:v>-2.7055664207191499</c:v>
                </c:pt>
                <c:pt idx="7994">
                  <c:v>-2.34980469828951</c:v>
                </c:pt>
                <c:pt idx="7995">
                  <c:v>-2.34980469828951</c:v>
                </c:pt>
                <c:pt idx="7996">
                  <c:v>-2.4666015746333798</c:v>
                </c:pt>
                <c:pt idx="7997">
                  <c:v>-2.4666015746333798</c:v>
                </c:pt>
                <c:pt idx="7998">
                  <c:v>-2.4666015746333798</c:v>
                </c:pt>
                <c:pt idx="7999">
                  <c:v>-2.8062500136747901</c:v>
                </c:pt>
                <c:pt idx="8000">
                  <c:v>-2.8062500136747901</c:v>
                </c:pt>
                <c:pt idx="8001">
                  <c:v>-2.8062500136747901</c:v>
                </c:pt>
                <c:pt idx="8002">
                  <c:v>-2.6804199368934798</c:v>
                </c:pt>
                <c:pt idx="8003">
                  <c:v>-2.6804199368934798</c:v>
                </c:pt>
                <c:pt idx="8004">
                  <c:v>-2.6804199368934798</c:v>
                </c:pt>
                <c:pt idx="8005">
                  <c:v>-2.8012695464094501</c:v>
                </c:pt>
                <c:pt idx="8006">
                  <c:v>-2.8012695464094501</c:v>
                </c:pt>
                <c:pt idx="8007">
                  <c:v>-2.5927246236506098</c:v>
                </c:pt>
                <c:pt idx="8008">
                  <c:v>-2.5927246236506098</c:v>
                </c:pt>
                <c:pt idx="8009">
                  <c:v>-2.5927246236506098</c:v>
                </c:pt>
                <c:pt idx="8010">
                  <c:v>-2.5191894688341501</c:v>
                </c:pt>
                <c:pt idx="8011">
                  <c:v>-2.5191894688341501</c:v>
                </c:pt>
                <c:pt idx="8012">
                  <c:v>-2.5191894688341501</c:v>
                </c:pt>
                <c:pt idx="8013">
                  <c:v>-2.79843751544376</c:v>
                </c:pt>
                <c:pt idx="8014">
                  <c:v>-2.79843751544376</c:v>
                </c:pt>
                <c:pt idx="8015">
                  <c:v>-2.68735353172542</c:v>
                </c:pt>
                <c:pt idx="8016">
                  <c:v>-2.68735353172542</c:v>
                </c:pt>
                <c:pt idx="8017">
                  <c:v>-2.68735353172542</c:v>
                </c:pt>
                <c:pt idx="8018">
                  <c:v>-2.3334961066102502</c:v>
                </c:pt>
                <c:pt idx="8019">
                  <c:v>-2.3334961066102502</c:v>
                </c:pt>
                <c:pt idx="8020">
                  <c:v>-2.3334961066102502</c:v>
                </c:pt>
                <c:pt idx="8021">
                  <c:v>-2.5737304835829402</c:v>
                </c:pt>
                <c:pt idx="8022">
                  <c:v>-2.5737304835829402</c:v>
                </c:pt>
                <c:pt idx="8023">
                  <c:v>-2.4680664174529698</c:v>
                </c:pt>
                <c:pt idx="8024">
                  <c:v>-2.4680664174529698</c:v>
                </c:pt>
                <c:pt idx="8025">
                  <c:v>-2.4680664174529698</c:v>
                </c:pt>
                <c:pt idx="8026">
                  <c:v>-2.6657715008923302</c:v>
                </c:pt>
                <c:pt idx="8027">
                  <c:v>-2.6657715008923302</c:v>
                </c:pt>
                <c:pt idx="8028">
                  <c:v>-2.4987793093932802</c:v>
                </c:pt>
                <c:pt idx="8029">
                  <c:v>-2.4987793093932802</c:v>
                </c:pt>
                <c:pt idx="8030">
                  <c:v>-2.4987793093932802</c:v>
                </c:pt>
                <c:pt idx="8031">
                  <c:v>-2.6416504049402598</c:v>
                </c:pt>
                <c:pt idx="8032">
                  <c:v>-2.6416504049402598</c:v>
                </c:pt>
                <c:pt idx="8033">
                  <c:v>-2.6416504049402598</c:v>
                </c:pt>
                <c:pt idx="8034">
                  <c:v>-2.5888183729894001</c:v>
                </c:pt>
                <c:pt idx="8035">
                  <c:v>-2.5888183729894001</c:v>
                </c:pt>
                <c:pt idx="8036">
                  <c:v>-2.5888183729894001</c:v>
                </c:pt>
                <c:pt idx="8037">
                  <c:v>-2.8461425987034001</c:v>
                </c:pt>
                <c:pt idx="8038">
                  <c:v>-2.8461425987034001</c:v>
                </c:pt>
                <c:pt idx="8039">
                  <c:v>-2.8461425987034001</c:v>
                </c:pt>
                <c:pt idx="8040">
                  <c:v>-2.6745117357786499</c:v>
                </c:pt>
                <c:pt idx="8041">
                  <c:v>-2.6745117357786499</c:v>
                </c:pt>
                <c:pt idx="8042">
                  <c:v>-2.6745117357786499</c:v>
                </c:pt>
                <c:pt idx="8043">
                  <c:v>-2.4706054846101302</c:v>
                </c:pt>
                <c:pt idx="8044">
                  <c:v>-2.4706054846101302</c:v>
                </c:pt>
                <c:pt idx="8045">
                  <c:v>-2.4706054846101302</c:v>
                </c:pt>
                <c:pt idx="8046">
                  <c:v>-2.5797363441815802</c:v>
                </c:pt>
                <c:pt idx="8047">
                  <c:v>-2.5797363441815802</c:v>
                </c:pt>
                <c:pt idx="8048">
                  <c:v>-2.61406251472089</c:v>
                </c:pt>
                <c:pt idx="8049">
                  <c:v>-2.61406251472089</c:v>
                </c:pt>
                <c:pt idx="8050">
                  <c:v>-2.74375001495445</c:v>
                </c:pt>
                <c:pt idx="8051">
                  <c:v>-2.74375001495445</c:v>
                </c:pt>
                <c:pt idx="8052">
                  <c:v>-2.74375001495445</c:v>
                </c:pt>
                <c:pt idx="8053">
                  <c:v>-2.68505860811092</c:v>
                </c:pt>
                <c:pt idx="8054">
                  <c:v>-2.68505860811092</c:v>
                </c:pt>
                <c:pt idx="8055">
                  <c:v>-2.68505860811092</c:v>
                </c:pt>
                <c:pt idx="8056">
                  <c:v>-2.7876465017479801</c:v>
                </c:pt>
                <c:pt idx="8057">
                  <c:v>-2.7876465017479801</c:v>
                </c:pt>
                <c:pt idx="8058">
                  <c:v>-2.7876465017479801</c:v>
                </c:pt>
                <c:pt idx="8059">
                  <c:v>-2.7876465017479801</c:v>
                </c:pt>
                <c:pt idx="8060">
                  <c:v>-2.84736329997122</c:v>
                </c:pt>
                <c:pt idx="8061">
                  <c:v>-2.84736329997122</c:v>
                </c:pt>
                <c:pt idx="8062">
                  <c:v>-2.6546386880272599</c:v>
                </c:pt>
                <c:pt idx="8063">
                  <c:v>-2.6546386880272599</c:v>
                </c:pt>
                <c:pt idx="8064">
                  <c:v>-2.5485351731313099</c:v>
                </c:pt>
                <c:pt idx="8065">
                  <c:v>-2.5485351731313099</c:v>
                </c:pt>
                <c:pt idx="8066">
                  <c:v>-2.5485351731313099</c:v>
                </c:pt>
                <c:pt idx="8067">
                  <c:v>-2.6881836116781401</c:v>
                </c:pt>
                <c:pt idx="8068">
                  <c:v>-2.6881836116781401</c:v>
                </c:pt>
                <c:pt idx="8069">
                  <c:v>-2.7637695505090898</c:v>
                </c:pt>
                <c:pt idx="8070">
                  <c:v>-2.7637695505090898</c:v>
                </c:pt>
                <c:pt idx="8071">
                  <c:v>-2.7637695505090898</c:v>
                </c:pt>
                <c:pt idx="8072">
                  <c:v>-2.5961425926534498</c:v>
                </c:pt>
                <c:pt idx="8073">
                  <c:v>-2.5961425926534498</c:v>
                </c:pt>
                <c:pt idx="8074">
                  <c:v>-2.5085937635876601</c:v>
                </c:pt>
                <c:pt idx="8075">
                  <c:v>-2.5085937635876601</c:v>
                </c:pt>
                <c:pt idx="8076">
                  <c:v>-2.5085937635876601</c:v>
                </c:pt>
                <c:pt idx="8077">
                  <c:v>-2.5085937635876601</c:v>
                </c:pt>
                <c:pt idx="8078">
                  <c:v>-2.5521484537393899</c:v>
                </c:pt>
                <c:pt idx="8079">
                  <c:v>-2.5521484537393899</c:v>
                </c:pt>
                <c:pt idx="8080">
                  <c:v>-2.5685058733160901</c:v>
                </c:pt>
                <c:pt idx="8081">
                  <c:v>-2.5685058733160901</c:v>
                </c:pt>
                <c:pt idx="8082">
                  <c:v>-2.5685058733160901</c:v>
                </c:pt>
                <c:pt idx="8083">
                  <c:v>-2.7162597816486498</c:v>
                </c:pt>
                <c:pt idx="8084">
                  <c:v>-2.7162597816486498</c:v>
                </c:pt>
                <c:pt idx="8085">
                  <c:v>-2.77675783096947</c:v>
                </c:pt>
                <c:pt idx="8086">
                  <c:v>-2.77675783096947</c:v>
                </c:pt>
                <c:pt idx="8087">
                  <c:v>-2.7192871245751999</c:v>
                </c:pt>
                <c:pt idx="8088">
                  <c:v>-2.7192871245751999</c:v>
                </c:pt>
                <c:pt idx="8089">
                  <c:v>-2.7458984533723099</c:v>
                </c:pt>
                <c:pt idx="8090">
                  <c:v>-2.7458984533723099</c:v>
                </c:pt>
                <c:pt idx="8091">
                  <c:v>-2.7458984533723099</c:v>
                </c:pt>
                <c:pt idx="8092">
                  <c:v>-2.5137695463190499</c:v>
                </c:pt>
                <c:pt idx="8093">
                  <c:v>-2.5137695463190499</c:v>
                </c:pt>
                <c:pt idx="8094">
                  <c:v>-2.5137695463190499</c:v>
                </c:pt>
                <c:pt idx="8095">
                  <c:v>-2.45786133917135</c:v>
                </c:pt>
                <c:pt idx="8096">
                  <c:v>-2.45786133917135</c:v>
                </c:pt>
                <c:pt idx="8097">
                  <c:v>-2.45786133917135</c:v>
                </c:pt>
                <c:pt idx="8098">
                  <c:v>-2.3913574339285302</c:v>
                </c:pt>
                <c:pt idx="8099">
                  <c:v>-2.3913574339285302</c:v>
                </c:pt>
                <c:pt idx="8100">
                  <c:v>-2.5807129047170698</c:v>
                </c:pt>
                <c:pt idx="8101">
                  <c:v>-2.5807129047170698</c:v>
                </c:pt>
                <c:pt idx="8102">
                  <c:v>-2.4972168115227702</c:v>
                </c:pt>
                <c:pt idx="8103">
                  <c:v>-2.4972168115227702</c:v>
                </c:pt>
                <c:pt idx="8104">
                  <c:v>-2.4972168115227702</c:v>
                </c:pt>
                <c:pt idx="8105">
                  <c:v>-2.5149902498132999</c:v>
                </c:pt>
                <c:pt idx="8106">
                  <c:v>-2.5149902498132999</c:v>
                </c:pt>
                <c:pt idx="8107">
                  <c:v>-2.8474609528602701</c:v>
                </c:pt>
                <c:pt idx="8108">
                  <c:v>-2.8474609528602701</c:v>
                </c:pt>
                <c:pt idx="8109">
                  <c:v>-2.5568847786425901</c:v>
                </c:pt>
                <c:pt idx="8110">
                  <c:v>-2.5568847786425901</c:v>
                </c:pt>
                <c:pt idx="8111">
                  <c:v>-2.5568847786425901</c:v>
                </c:pt>
                <c:pt idx="8112">
                  <c:v>-2.51733400359808</c:v>
                </c:pt>
                <c:pt idx="8113">
                  <c:v>-2.51733400359808</c:v>
                </c:pt>
                <c:pt idx="8114">
                  <c:v>-2.51733400359808</c:v>
                </c:pt>
                <c:pt idx="8115">
                  <c:v>-2.5756836120835902</c:v>
                </c:pt>
                <c:pt idx="8116">
                  <c:v>-2.5756836120835902</c:v>
                </c:pt>
                <c:pt idx="8117">
                  <c:v>-2.5756836120835902</c:v>
                </c:pt>
                <c:pt idx="8118">
                  <c:v>-2.6712402504354</c:v>
                </c:pt>
                <c:pt idx="8119">
                  <c:v>-2.6712402504354</c:v>
                </c:pt>
                <c:pt idx="8120">
                  <c:v>-2.6548828277609502</c:v>
                </c:pt>
                <c:pt idx="8121">
                  <c:v>-2.6548828277609502</c:v>
                </c:pt>
                <c:pt idx="8122">
                  <c:v>-2.58583985778295</c:v>
                </c:pt>
                <c:pt idx="8123">
                  <c:v>-2.58583985778295</c:v>
                </c:pt>
                <c:pt idx="8124">
                  <c:v>-2.58583985778295</c:v>
                </c:pt>
                <c:pt idx="8125">
                  <c:v>-2.74658204687602</c:v>
                </c:pt>
                <c:pt idx="8126">
                  <c:v>-2.74658204687602</c:v>
                </c:pt>
                <c:pt idx="8127">
                  <c:v>-2.4667480615862498</c:v>
                </c:pt>
                <c:pt idx="8128">
                  <c:v>-2.4667480615862498</c:v>
                </c:pt>
                <c:pt idx="8129">
                  <c:v>-2.4667480615862498</c:v>
                </c:pt>
                <c:pt idx="8130">
                  <c:v>-2.5598144657769799</c:v>
                </c:pt>
                <c:pt idx="8131">
                  <c:v>-2.5598144657769799</c:v>
                </c:pt>
                <c:pt idx="8132">
                  <c:v>-2.2885254006368898</c:v>
                </c:pt>
                <c:pt idx="8133">
                  <c:v>-2.2885254006368898</c:v>
                </c:pt>
                <c:pt idx="8134">
                  <c:v>-2.2885254006368898</c:v>
                </c:pt>
                <c:pt idx="8135">
                  <c:v>-2.42055665110456</c:v>
                </c:pt>
                <c:pt idx="8136">
                  <c:v>-2.42055665110456</c:v>
                </c:pt>
                <c:pt idx="8137">
                  <c:v>-2.42055665110456</c:v>
                </c:pt>
                <c:pt idx="8138">
                  <c:v>-3.0384765828957798</c:v>
                </c:pt>
                <c:pt idx="8139">
                  <c:v>-3.0384765828957798</c:v>
                </c:pt>
                <c:pt idx="8140">
                  <c:v>-3.0384765828957798</c:v>
                </c:pt>
                <c:pt idx="8141">
                  <c:v>-2.3600586047441499</c:v>
                </c:pt>
                <c:pt idx="8142">
                  <c:v>-2.3600586047441499</c:v>
                </c:pt>
                <c:pt idx="8143">
                  <c:v>-2.6439453264865702</c:v>
                </c:pt>
                <c:pt idx="8144">
                  <c:v>-2.6439453264865702</c:v>
                </c:pt>
                <c:pt idx="8145">
                  <c:v>-2.6439453264865702</c:v>
                </c:pt>
                <c:pt idx="8146">
                  <c:v>-2.7952148616641299</c:v>
                </c:pt>
                <c:pt idx="8147">
                  <c:v>-2.7952148616641299</c:v>
                </c:pt>
                <c:pt idx="8148">
                  <c:v>-2.7908203296747098</c:v>
                </c:pt>
                <c:pt idx="8149">
                  <c:v>-2.7908203296747098</c:v>
                </c:pt>
                <c:pt idx="8150">
                  <c:v>-2.7908203296747098</c:v>
                </c:pt>
                <c:pt idx="8151">
                  <c:v>-2.57724610875538</c:v>
                </c:pt>
                <c:pt idx="8152">
                  <c:v>-2.57724610875538</c:v>
                </c:pt>
                <c:pt idx="8153">
                  <c:v>-2.57724610875538</c:v>
                </c:pt>
                <c:pt idx="8154">
                  <c:v>-2.7258789224415501</c:v>
                </c:pt>
                <c:pt idx="8155">
                  <c:v>-2.7258789224415501</c:v>
                </c:pt>
                <c:pt idx="8156">
                  <c:v>-2.7258789224415501</c:v>
                </c:pt>
                <c:pt idx="8157">
                  <c:v>-2.5728515763194002</c:v>
                </c:pt>
                <c:pt idx="8158">
                  <c:v>-2.5728515763194002</c:v>
                </c:pt>
                <c:pt idx="8159">
                  <c:v>-2.56889649913591</c:v>
                </c:pt>
                <c:pt idx="8160">
                  <c:v>-2.56889649913591</c:v>
                </c:pt>
                <c:pt idx="8161">
                  <c:v>-2.56889649913591</c:v>
                </c:pt>
                <c:pt idx="8162">
                  <c:v>-2.5976074376430902</c:v>
                </c:pt>
                <c:pt idx="8163">
                  <c:v>-2.5976074376430902</c:v>
                </c:pt>
                <c:pt idx="8164">
                  <c:v>-2.5976074376430902</c:v>
                </c:pt>
                <c:pt idx="8165">
                  <c:v>-2.5513672010829298</c:v>
                </c:pt>
                <c:pt idx="8166">
                  <c:v>-2.5513672010829298</c:v>
                </c:pt>
                <c:pt idx="8167">
                  <c:v>-2.92734376909265</c:v>
                </c:pt>
                <c:pt idx="8168">
                  <c:v>-2.92734376909265</c:v>
                </c:pt>
                <c:pt idx="8169">
                  <c:v>-2.92734376909265</c:v>
                </c:pt>
                <c:pt idx="8170">
                  <c:v>-2.6175781428964902</c:v>
                </c:pt>
                <c:pt idx="8171">
                  <c:v>-2.6175781428964902</c:v>
                </c:pt>
                <c:pt idx="8172">
                  <c:v>-2.5941894686920901</c:v>
                </c:pt>
                <c:pt idx="8173">
                  <c:v>-2.5941894686920901</c:v>
                </c:pt>
                <c:pt idx="8174">
                  <c:v>-2.5941894686920901</c:v>
                </c:pt>
                <c:pt idx="8175">
                  <c:v>-2.5941894686920901</c:v>
                </c:pt>
                <c:pt idx="8176">
                  <c:v>-2.5597168096328402</c:v>
                </c:pt>
                <c:pt idx="8177">
                  <c:v>-2.5597168096328402</c:v>
                </c:pt>
                <c:pt idx="8178">
                  <c:v>-2.5634277479621201</c:v>
                </c:pt>
                <c:pt idx="8179">
                  <c:v>-2.5634277479621201</c:v>
                </c:pt>
                <c:pt idx="8180">
                  <c:v>-2.5634277479621201</c:v>
                </c:pt>
                <c:pt idx="8181">
                  <c:v>-2.5719726702563999</c:v>
                </c:pt>
                <c:pt idx="8182">
                  <c:v>-2.5719726702563999</c:v>
                </c:pt>
                <c:pt idx="8183">
                  <c:v>-2.4807617297656099</c:v>
                </c:pt>
                <c:pt idx="8184">
                  <c:v>-2.4732910283537399</c:v>
                </c:pt>
                <c:pt idx="8185">
                  <c:v>-2.4732910283537399</c:v>
                </c:pt>
                <c:pt idx="8186">
                  <c:v>-2.4732910283537399</c:v>
                </c:pt>
                <c:pt idx="8187">
                  <c:v>-2.5266601700286602</c:v>
                </c:pt>
                <c:pt idx="8188">
                  <c:v>-2.5266601700286602</c:v>
                </c:pt>
                <c:pt idx="8189">
                  <c:v>-2.5266601700286602</c:v>
                </c:pt>
                <c:pt idx="8190">
                  <c:v>-2.6466308740273199</c:v>
                </c:pt>
                <c:pt idx="8191">
                  <c:v>-2.6466308740273199</c:v>
                </c:pt>
                <c:pt idx="8192">
                  <c:v>-2.6466308740273199</c:v>
                </c:pt>
                <c:pt idx="8193">
                  <c:v>-2.6466308740273199</c:v>
                </c:pt>
                <c:pt idx="8194">
                  <c:v>-2.4327148558304499</c:v>
                </c:pt>
                <c:pt idx="8195">
                  <c:v>-2.4327148558304499</c:v>
                </c:pt>
                <c:pt idx="8196">
                  <c:v>-2.8083007985733199</c:v>
                </c:pt>
                <c:pt idx="8197">
                  <c:v>-2.8083007985733199</c:v>
                </c:pt>
                <c:pt idx="8198">
                  <c:v>-2.6645019709339901</c:v>
                </c:pt>
                <c:pt idx="8199">
                  <c:v>-2.6645019709339901</c:v>
                </c:pt>
                <c:pt idx="8200">
                  <c:v>-2.6645019709339901</c:v>
                </c:pt>
                <c:pt idx="8201">
                  <c:v>-2.3606445426385099</c:v>
                </c:pt>
                <c:pt idx="8202">
                  <c:v>-2.3606445426385099</c:v>
                </c:pt>
                <c:pt idx="8203">
                  <c:v>-2.5122558740995302</c:v>
                </c:pt>
                <c:pt idx="8204">
                  <c:v>-2.5122558740995302</c:v>
                </c:pt>
                <c:pt idx="8205">
                  <c:v>-2.5122558740995302</c:v>
                </c:pt>
                <c:pt idx="8206">
                  <c:v>-2.7304687675987198</c:v>
                </c:pt>
                <c:pt idx="8207">
                  <c:v>-2.7304687675987198</c:v>
                </c:pt>
                <c:pt idx="8208">
                  <c:v>-2.7304687675987198</c:v>
                </c:pt>
                <c:pt idx="8209">
                  <c:v>-2.6984375177071298</c:v>
                </c:pt>
                <c:pt idx="8210">
                  <c:v>-2.6984375177071298</c:v>
                </c:pt>
                <c:pt idx="8211">
                  <c:v>-2.6984375177071298</c:v>
                </c:pt>
                <c:pt idx="8212">
                  <c:v>-2.7983398614987798</c:v>
                </c:pt>
                <c:pt idx="8213">
                  <c:v>-2.7983398614987798</c:v>
                </c:pt>
                <c:pt idx="8214">
                  <c:v>-2.67358400171178</c:v>
                </c:pt>
                <c:pt idx="8215">
                  <c:v>-2.67358400171178</c:v>
                </c:pt>
                <c:pt idx="8216">
                  <c:v>-2.67358400171178</c:v>
                </c:pt>
                <c:pt idx="8217">
                  <c:v>-2.7435058775335999</c:v>
                </c:pt>
                <c:pt idx="8218">
                  <c:v>-2.7435058775335999</c:v>
                </c:pt>
                <c:pt idx="8219">
                  <c:v>-2.6078125129915799</c:v>
                </c:pt>
                <c:pt idx="8220">
                  <c:v>-2.6078125129915799</c:v>
                </c:pt>
                <c:pt idx="8221">
                  <c:v>-2.8336425962988798</c:v>
                </c:pt>
                <c:pt idx="8222">
                  <c:v>-2.8336425962988798</c:v>
                </c:pt>
                <c:pt idx="8223">
                  <c:v>-2.8336425962988798</c:v>
                </c:pt>
                <c:pt idx="8224">
                  <c:v>-3.3117187703046498</c:v>
                </c:pt>
                <c:pt idx="8225">
                  <c:v>-3.3117187703046498</c:v>
                </c:pt>
                <c:pt idx="8226">
                  <c:v>-2.4936523576343399</c:v>
                </c:pt>
                <c:pt idx="8227">
                  <c:v>-2.4936523576343399</c:v>
                </c:pt>
                <c:pt idx="8228">
                  <c:v>-2.4936523576343399</c:v>
                </c:pt>
                <c:pt idx="8229">
                  <c:v>-2.4936523576343399</c:v>
                </c:pt>
                <c:pt idx="8230">
                  <c:v>-2.5101562619592999</c:v>
                </c:pt>
                <c:pt idx="8231">
                  <c:v>-2.5101562619592999</c:v>
                </c:pt>
                <c:pt idx="8232">
                  <c:v>-2.5101562619592999</c:v>
                </c:pt>
                <c:pt idx="8233">
                  <c:v>-2.4667968879875799</c:v>
                </c:pt>
                <c:pt idx="8234">
                  <c:v>-2.4667968879875799</c:v>
                </c:pt>
                <c:pt idx="8235">
                  <c:v>-2.4667968879875799</c:v>
                </c:pt>
                <c:pt idx="8236">
                  <c:v>-2.7869140777011099</c:v>
                </c:pt>
                <c:pt idx="8237">
                  <c:v>-2.7869140777011099</c:v>
                </c:pt>
                <c:pt idx="8238">
                  <c:v>-2.90449220300524</c:v>
                </c:pt>
                <c:pt idx="8239">
                  <c:v>-2.90449220300524</c:v>
                </c:pt>
                <c:pt idx="8240">
                  <c:v>-2.7107422034632598</c:v>
                </c:pt>
                <c:pt idx="8241">
                  <c:v>-2.7107422034632598</c:v>
                </c:pt>
                <c:pt idx="8242">
                  <c:v>-2.57963868583919</c:v>
                </c:pt>
                <c:pt idx="8243">
                  <c:v>-2.57963868583919</c:v>
                </c:pt>
                <c:pt idx="8244">
                  <c:v>-2.57963868583919</c:v>
                </c:pt>
                <c:pt idx="8245">
                  <c:v>-2.6592285312817601</c:v>
                </c:pt>
                <c:pt idx="8246">
                  <c:v>-2.6592285312817601</c:v>
                </c:pt>
                <c:pt idx="8247">
                  <c:v>-2.6592285312817601</c:v>
                </c:pt>
                <c:pt idx="8248">
                  <c:v>-2.7964355668773302</c:v>
                </c:pt>
                <c:pt idx="8249">
                  <c:v>-2.7964355668773302</c:v>
                </c:pt>
                <c:pt idx="8250">
                  <c:v>-2.7964355668773302</c:v>
                </c:pt>
                <c:pt idx="8251">
                  <c:v>-2.6658691582051599</c:v>
                </c:pt>
                <c:pt idx="8252">
                  <c:v>-2.6658691582051599</c:v>
                </c:pt>
                <c:pt idx="8253">
                  <c:v>-2.6658691582051599</c:v>
                </c:pt>
                <c:pt idx="8254">
                  <c:v>-2.6468261879117501</c:v>
                </c:pt>
                <c:pt idx="8255">
                  <c:v>-2.6468261879117501</c:v>
                </c:pt>
                <c:pt idx="8256">
                  <c:v>-2.8350586119167902</c:v>
                </c:pt>
                <c:pt idx="8257">
                  <c:v>-2.8350586119167902</c:v>
                </c:pt>
                <c:pt idx="8258">
                  <c:v>-2.8350586119167902</c:v>
                </c:pt>
                <c:pt idx="8259">
                  <c:v>-2.5816894673143902</c:v>
                </c:pt>
                <c:pt idx="8260">
                  <c:v>-2.5816894673143902</c:v>
                </c:pt>
                <c:pt idx="8261">
                  <c:v>-2.6351562652143898</c:v>
                </c:pt>
                <c:pt idx="8262">
                  <c:v>-2.6351562652143898</c:v>
                </c:pt>
                <c:pt idx="8263">
                  <c:v>-2.6351562652143898</c:v>
                </c:pt>
                <c:pt idx="8264">
                  <c:v>-2.6494629042454099</c:v>
                </c:pt>
                <c:pt idx="8265">
                  <c:v>-2.6494629042454099</c:v>
                </c:pt>
                <c:pt idx="8266">
                  <c:v>-2.6494629042454099</c:v>
                </c:pt>
                <c:pt idx="8267">
                  <c:v>-2.6494629042454099</c:v>
                </c:pt>
                <c:pt idx="8268">
                  <c:v>-2.82866212639055</c:v>
                </c:pt>
                <c:pt idx="8269">
                  <c:v>-2.82866212639055</c:v>
                </c:pt>
                <c:pt idx="8270">
                  <c:v>-2.82866212639055</c:v>
                </c:pt>
                <c:pt idx="8271">
                  <c:v>-2.82866212639055</c:v>
                </c:pt>
                <c:pt idx="8272">
                  <c:v>-2.5873535311238798</c:v>
                </c:pt>
                <c:pt idx="8273">
                  <c:v>-2.5873535311238798</c:v>
                </c:pt>
                <c:pt idx="8274">
                  <c:v>-2.5451172022985702</c:v>
                </c:pt>
                <c:pt idx="8275">
                  <c:v>-2.5451172022985702</c:v>
                </c:pt>
                <c:pt idx="8276">
                  <c:v>-2.5451172022985702</c:v>
                </c:pt>
                <c:pt idx="8277">
                  <c:v>-2.4639160287497299</c:v>
                </c:pt>
                <c:pt idx="8278">
                  <c:v>-2.4639160287497299</c:v>
                </c:pt>
                <c:pt idx="8279">
                  <c:v>-2.4454101697819999</c:v>
                </c:pt>
                <c:pt idx="8280">
                  <c:v>-2.4454101697819999</c:v>
                </c:pt>
                <c:pt idx="8281">
                  <c:v>-2.7411621229712102</c:v>
                </c:pt>
                <c:pt idx="8282">
                  <c:v>-2.7411621229712102</c:v>
                </c:pt>
                <c:pt idx="8283">
                  <c:v>-2.7411621229712102</c:v>
                </c:pt>
                <c:pt idx="8284">
                  <c:v>-2.6645019707275401</c:v>
                </c:pt>
                <c:pt idx="8285">
                  <c:v>-2.6645019707275401</c:v>
                </c:pt>
                <c:pt idx="8286">
                  <c:v>-2.6645019707275401</c:v>
                </c:pt>
                <c:pt idx="8287">
                  <c:v>-2.56279298253048</c:v>
                </c:pt>
                <c:pt idx="8288">
                  <c:v>-2.56279298253048</c:v>
                </c:pt>
                <c:pt idx="8289">
                  <c:v>-2.56279298253048</c:v>
                </c:pt>
                <c:pt idx="8290">
                  <c:v>-2.56279298253048</c:v>
                </c:pt>
                <c:pt idx="8291">
                  <c:v>-2.71699220533355</c:v>
                </c:pt>
                <c:pt idx="8292">
                  <c:v>-2.71699220533355</c:v>
                </c:pt>
                <c:pt idx="8293">
                  <c:v>-2.9706543177344402</c:v>
                </c:pt>
                <c:pt idx="8294">
                  <c:v>-2.9706543177344402</c:v>
                </c:pt>
                <c:pt idx="8295">
                  <c:v>-2.8747070493336602</c:v>
                </c:pt>
                <c:pt idx="8296">
                  <c:v>-2.8747070493336602</c:v>
                </c:pt>
                <c:pt idx="8297">
                  <c:v>-2.7152832178653599</c:v>
                </c:pt>
                <c:pt idx="8298">
                  <c:v>-2.7152832178653599</c:v>
                </c:pt>
                <c:pt idx="8299">
                  <c:v>-2.7152832178653599</c:v>
                </c:pt>
                <c:pt idx="8300">
                  <c:v>-2.54848634126847</c:v>
                </c:pt>
                <c:pt idx="8301">
                  <c:v>-2.54848634126847</c:v>
                </c:pt>
                <c:pt idx="8302">
                  <c:v>-2.6070312646170302</c:v>
                </c:pt>
                <c:pt idx="8303">
                  <c:v>-2.6070312646170302</c:v>
                </c:pt>
                <c:pt idx="8304">
                  <c:v>-2.6070312646170302</c:v>
                </c:pt>
                <c:pt idx="8305">
                  <c:v>-2.4838867278549501</c:v>
                </c:pt>
                <c:pt idx="8306">
                  <c:v>-2.4838867278549501</c:v>
                </c:pt>
                <c:pt idx="8307">
                  <c:v>-2.4838867278549501</c:v>
                </c:pt>
                <c:pt idx="8308">
                  <c:v>-2.8068359522912898</c:v>
                </c:pt>
                <c:pt idx="8309">
                  <c:v>-2.8068359522912898</c:v>
                </c:pt>
                <c:pt idx="8310">
                  <c:v>-2.8068359522912898</c:v>
                </c:pt>
                <c:pt idx="8311">
                  <c:v>-2.8068359522912898</c:v>
                </c:pt>
                <c:pt idx="8312">
                  <c:v>-2.6937011897079999</c:v>
                </c:pt>
                <c:pt idx="8313">
                  <c:v>-2.6937011897079999</c:v>
                </c:pt>
                <c:pt idx="8314">
                  <c:v>-2.7050781392508698</c:v>
                </c:pt>
                <c:pt idx="8315">
                  <c:v>-2.7050781392508698</c:v>
                </c:pt>
                <c:pt idx="8316">
                  <c:v>-2.7050781392508698</c:v>
                </c:pt>
                <c:pt idx="8317">
                  <c:v>-2.5491211089565602</c:v>
                </c:pt>
                <c:pt idx="8318">
                  <c:v>-2.5491211089565602</c:v>
                </c:pt>
                <c:pt idx="8319">
                  <c:v>-2.5743652459850601</c:v>
                </c:pt>
                <c:pt idx="8320">
                  <c:v>-2.5743652459850601</c:v>
                </c:pt>
                <c:pt idx="8321">
                  <c:v>-2.7202148595106301</c:v>
                </c:pt>
                <c:pt idx="8322">
                  <c:v>-2.7202148595106301</c:v>
                </c:pt>
                <c:pt idx="8323">
                  <c:v>-2.7202148595106301</c:v>
                </c:pt>
                <c:pt idx="8324">
                  <c:v>-2.6803222809639902</c:v>
                </c:pt>
                <c:pt idx="8325">
                  <c:v>-2.6803222809639902</c:v>
                </c:pt>
                <c:pt idx="8326">
                  <c:v>-2.6803222809639902</c:v>
                </c:pt>
                <c:pt idx="8327">
                  <c:v>-2.5504882962322801</c:v>
                </c:pt>
                <c:pt idx="8328">
                  <c:v>-2.5504882962322801</c:v>
                </c:pt>
                <c:pt idx="8329">
                  <c:v>-2.5504882962322801</c:v>
                </c:pt>
                <c:pt idx="8330">
                  <c:v>-2.5504882962322801</c:v>
                </c:pt>
                <c:pt idx="8331">
                  <c:v>-2.5504882962322801</c:v>
                </c:pt>
                <c:pt idx="8332">
                  <c:v>-2.5654296996817698</c:v>
                </c:pt>
                <c:pt idx="8333">
                  <c:v>-2.5654296996817698</c:v>
                </c:pt>
                <c:pt idx="8334">
                  <c:v>-2.6434570485725999</c:v>
                </c:pt>
                <c:pt idx="8335">
                  <c:v>-2.6434570485725999</c:v>
                </c:pt>
                <c:pt idx="8336">
                  <c:v>-2.7800293103973601</c:v>
                </c:pt>
                <c:pt idx="8337">
                  <c:v>-2.7800293103973601</c:v>
                </c:pt>
                <c:pt idx="8338">
                  <c:v>-2.7800293103973601</c:v>
                </c:pt>
                <c:pt idx="8339">
                  <c:v>-2.5379882957031401</c:v>
                </c:pt>
                <c:pt idx="8340">
                  <c:v>-2.5379882957031401</c:v>
                </c:pt>
                <c:pt idx="8341">
                  <c:v>-2.5835449374062498</c:v>
                </c:pt>
                <c:pt idx="8342">
                  <c:v>-2.5835449374062498</c:v>
                </c:pt>
                <c:pt idx="8343">
                  <c:v>-2.5835449374062498</c:v>
                </c:pt>
                <c:pt idx="8344">
                  <c:v>-2.7012695454632101</c:v>
                </c:pt>
                <c:pt idx="8345">
                  <c:v>-2.7012695454632101</c:v>
                </c:pt>
                <c:pt idx="8346">
                  <c:v>-2.7012695454632101</c:v>
                </c:pt>
                <c:pt idx="8347">
                  <c:v>-2.66811525107186</c:v>
                </c:pt>
                <c:pt idx="8348">
                  <c:v>-2.66811525107186</c:v>
                </c:pt>
                <c:pt idx="8349">
                  <c:v>-2.66811525107186</c:v>
                </c:pt>
                <c:pt idx="8350">
                  <c:v>-2.66811525107186</c:v>
                </c:pt>
                <c:pt idx="8351">
                  <c:v>-2.5313964984670698</c:v>
                </c:pt>
                <c:pt idx="8352">
                  <c:v>-2.5313964984670698</c:v>
                </c:pt>
                <c:pt idx="8353">
                  <c:v>-2.4137695414401601</c:v>
                </c:pt>
                <c:pt idx="8354">
                  <c:v>-2.4137695414401601</c:v>
                </c:pt>
                <c:pt idx="8355">
                  <c:v>-2.5743164205286999</c:v>
                </c:pt>
                <c:pt idx="8356">
                  <c:v>-2.5743164205286999</c:v>
                </c:pt>
                <c:pt idx="8357">
                  <c:v>-2.5743164205286999</c:v>
                </c:pt>
                <c:pt idx="8358">
                  <c:v>-2.5020507924909898</c:v>
                </c:pt>
                <c:pt idx="8359">
                  <c:v>-2.5020507924909898</c:v>
                </c:pt>
                <c:pt idx="8360">
                  <c:v>-2.4294921973005299</c:v>
                </c:pt>
                <c:pt idx="8361">
                  <c:v>-2.4294921973005299</c:v>
                </c:pt>
                <c:pt idx="8362">
                  <c:v>-2.6062011852809501</c:v>
                </c:pt>
                <c:pt idx="8363">
                  <c:v>-2.6062011852809501</c:v>
                </c:pt>
                <c:pt idx="8364">
                  <c:v>-2.6062011852809501</c:v>
                </c:pt>
                <c:pt idx="8365">
                  <c:v>-2.7646484540882699</c:v>
                </c:pt>
                <c:pt idx="8366">
                  <c:v>-2.7646484540882699</c:v>
                </c:pt>
                <c:pt idx="8367">
                  <c:v>-2.7646484540882699</c:v>
                </c:pt>
                <c:pt idx="8368">
                  <c:v>-2.3937011854714001</c:v>
                </c:pt>
                <c:pt idx="8369">
                  <c:v>-2.3937011854714001</c:v>
                </c:pt>
                <c:pt idx="8370">
                  <c:v>-2.3937011854714001</c:v>
                </c:pt>
                <c:pt idx="8371">
                  <c:v>-2.3937011854714001</c:v>
                </c:pt>
                <c:pt idx="8372">
                  <c:v>-2.5440918086551298</c:v>
                </c:pt>
                <c:pt idx="8373">
                  <c:v>-2.5440918086551298</c:v>
                </c:pt>
                <c:pt idx="8374">
                  <c:v>-2.66420900012508</c:v>
                </c:pt>
                <c:pt idx="8375">
                  <c:v>-2.66420900012508</c:v>
                </c:pt>
                <c:pt idx="8376">
                  <c:v>-2.5314453249720801</c:v>
                </c:pt>
                <c:pt idx="8377">
                  <c:v>-2.5314453249720801</c:v>
                </c:pt>
                <c:pt idx="8378">
                  <c:v>-2.5314453249720801</c:v>
                </c:pt>
                <c:pt idx="8379">
                  <c:v>-2.7804199403262801</c:v>
                </c:pt>
                <c:pt idx="8380">
                  <c:v>-2.7804199403262801</c:v>
                </c:pt>
                <c:pt idx="8381">
                  <c:v>-2.9170898622351098</c:v>
                </c:pt>
                <c:pt idx="8382">
                  <c:v>-2.9170898622351098</c:v>
                </c:pt>
                <c:pt idx="8383">
                  <c:v>-2.7145019701738402</c:v>
                </c:pt>
                <c:pt idx="8384">
                  <c:v>-2.7145019701738402</c:v>
                </c:pt>
                <c:pt idx="8385">
                  <c:v>-2.7145019701738402</c:v>
                </c:pt>
                <c:pt idx="8386">
                  <c:v>-2.7145019701738402</c:v>
                </c:pt>
                <c:pt idx="8387">
                  <c:v>-2.8128418118431</c:v>
                </c:pt>
                <c:pt idx="8388">
                  <c:v>-2.8128418118431</c:v>
                </c:pt>
                <c:pt idx="8389">
                  <c:v>-2.8128418118431</c:v>
                </c:pt>
                <c:pt idx="8390">
                  <c:v>-3.1499511962729199</c:v>
                </c:pt>
                <c:pt idx="8391">
                  <c:v>-3.1499511962729199</c:v>
                </c:pt>
                <c:pt idx="8392">
                  <c:v>-3.1499511962729199</c:v>
                </c:pt>
                <c:pt idx="8393">
                  <c:v>-2.6824218915598901</c:v>
                </c:pt>
                <c:pt idx="8394">
                  <c:v>-2.6824218915598901</c:v>
                </c:pt>
                <c:pt idx="8395">
                  <c:v>-2.8426269701294502</c:v>
                </c:pt>
                <c:pt idx="8396">
                  <c:v>-2.8426269701294502</c:v>
                </c:pt>
                <c:pt idx="8397">
                  <c:v>-2.6241211088044998</c:v>
                </c:pt>
                <c:pt idx="8398">
                  <c:v>-2.6241211088044998</c:v>
                </c:pt>
                <c:pt idx="8399">
                  <c:v>-2.6180664201538</c:v>
                </c:pt>
                <c:pt idx="8400">
                  <c:v>-2.6180664201538</c:v>
                </c:pt>
                <c:pt idx="8401">
                  <c:v>-2.68442384292393</c:v>
                </c:pt>
                <c:pt idx="8402">
                  <c:v>-2.68442384292393</c:v>
                </c:pt>
                <c:pt idx="8403">
                  <c:v>-2.68442384292393</c:v>
                </c:pt>
                <c:pt idx="8404">
                  <c:v>-2.68442384292393</c:v>
                </c:pt>
                <c:pt idx="8405">
                  <c:v>-2.5867675928420701</c:v>
                </c:pt>
                <c:pt idx="8406">
                  <c:v>-2.5867675928420701</c:v>
                </c:pt>
                <c:pt idx="8407">
                  <c:v>-2.6531250198067902</c:v>
                </c:pt>
                <c:pt idx="8408">
                  <c:v>-2.6531250198067902</c:v>
                </c:pt>
                <c:pt idx="8409">
                  <c:v>-2.6531250198067902</c:v>
                </c:pt>
                <c:pt idx="8410">
                  <c:v>-2.6531250198067902</c:v>
                </c:pt>
                <c:pt idx="8411">
                  <c:v>-2.4776367328758999</c:v>
                </c:pt>
                <c:pt idx="8412">
                  <c:v>-2.4776367328758999</c:v>
                </c:pt>
                <c:pt idx="8413">
                  <c:v>-2.4776367328758999</c:v>
                </c:pt>
                <c:pt idx="8414">
                  <c:v>-2.5750488428120599</c:v>
                </c:pt>
                <c:pt idx="8415">
                  <c:v>-2.5750488428120599</c:v>
                </c:pt>
                <c:pt idx="8416">
                  <c:v>-2.5750488428120599</c:v>
                </c:pt>
                <c:pt idx="8417">
                  <c:v>-2.5062988442787102</c:v>
                </c:pt>
                <c:pt idx="8418">
                  <c:v>-2.5062988442787102</c:v>
                </c:pt>
                <c:pt idx="8419">
                  <c:v>-2.6201172022001602</c:v>
                </c:pt>
                <c:pt idx="8420">
                  <c:v>-2.6201172022001602</c:v>
                </c:pt>
                <c:pt idx="8421">
                  <c:v>-2.5921875136937098</c:v>
                </c:pt>
                <c:pt idx="8422">
                  <c:v>-2.5921875136937098</c:v>
                </c:pt>
                <c:pt idx="8423">
                  <c:v>-2.5921875136937098</c:v>
                </c:pt>
                <c:pt idx="8424">
                  <c:v>-2.82158204558618</c:v>
                </c:pt>
                <c:pt idx="8425">
                  <c:v>-2.82158204558618</c:v>
                </c:pt>
                <c:pt idx="8426">
                  <c:v>-2.82158204558618</c:v>
                </c:pt>
                <c:pt idx="8427">
                  <c:v>-2.60849610623699</c:v>
                </c:pt>
                <c:pt idx="8428">
                  <c:v>-2.60849610623699</c:v>
                </c:pt>
                <c:pt idx="8429">
                  <c:v>-2.60849610623699</c:v>
                </c:pt>
                <c:pt idx="8430">
                  <c:v>-2.60849610623699</c:v>
                </c:pt>
                <c:pt idx="8431">
                  <c:v>-2.7821289221847101</c:v>
                </c:pt>
                <c:pt idx="8432">
                  <c:v>-2.7821289221847101</c:v>
                </c:pt>
                <c:pt idx="8433">
                  <c:v>-2.7821289221847101</c:v>
                </c:pt>
                <c:pt idx="8434">
                  <c:v>-2.3886718858084302</c:v>
                </c:pt>
                <c:pt idx="8435">
                  <c:v>-2.3886718858084302</c:v>
                </c:pt>
                <c:pt idx="8436">
                  <c:v>-2.7323242360289401</c:v>
                </c:pt>
                <c:pt idx="8437">
                  <c:v>-2.7323242360289401</c:v>
                </c:pt>
                <c:pt idx="8438">
                  <c:v>-2.7275879072813001</c:v>
                </c:pt>
                <c:pt idx="8439">
                  <c:v>-2.7275879072813001</c:v>
                </c:pt>
                <c:pt idx="8440">
                  <c:v>-2.4982910302369401</c:v>
                </c:pt>
                <c:pt idx="8441">
                  <c:v>-2.4982910302369401</c:v>
                </c:pt>
                <c:pt idx="8442">
                  <c:v>-2.6708984548895298</c:v>
                </c:pt>
                <c:pt idx="8443">
                  <c:v>-2.6708984548895298</c:v>
                </c:pt>
                <c:pt idx="8444">
                  <c:v>-2.6708984548895298</c:v>
                </c:pt>
                <c:pt idx="8445">
                  <c:v>-2.8356933765871801</c:v>
                </c:pt>
                <c:pt idx="8446">
                  <c:v>-2.8356933765871801</c:v>
                </c:pt>
                <c:pt idx="8447">
                  <c:v>-2.8356933765871801</c:v>
                </c:pt>
                <c:pt idx="8448">
                  <c:v>-2.6644531386109498</c:v>
                </c:pt>
                <c:pt idx="8449">
                  <c:v>-2.6644531386109498</c:v>
                </c:pt>
                <c:pt idx="8450">
                  <c:v>-2.6644531386109498</c:v>
                </c:pt>
                <c:pt idx="8451">
                  <c:v>-2.6644531386109498</c:v>
                </c:pt>
                <c:pt idx="8452">
                  <c:v>-2.58056642061455</c:v>
                </c:pt>
                <c:pt idx="8453">
                  <c:v>-2.58056642061455</c:v>
                </c:pt>
                <c:pt idx="8454">
                  <c:v>-2.58056642061455</c:v>
                </c:pt>
                <c:pt idx="8455">
                  <c:v>-2.5909668097447098</c:v>
                </c:pt>
                <c:pt idx="8456">
                  <c:v>-2.5909668097447098</c:v>
                </c:pt>
                <c:pt idx="8457">
                  <c:v>-2.5909668097447098</c:v>
                </c:pt>
                <c:pt idx="8458">
                  <c:v>-2.6512695473847998</c:v>
                </c:pt>
                <c:pt idx="8459">
                  <c:v>-2.6512695473847998</c:v>
                </c:pt>
                <c:pt idx="8460">
                  <c:v>-2.6220703285125602</c:v>
                </c:pt>
                <c:pt idx="8461">
                  <c:v>-2.6220703285125602</c:v>
                </c:pt>
                <c:pt idx="8462">
                  <c:v>-2.6220703285125602</c:v>
                </c:pt>
                <c:pt idx="8463">
                  <c:v>-2.6187988426718198</c:v>
                </c:pt>
                <c:pt idx="8464">
                  <c:v>-2.6187988426718198</c:v>
                </c:pt>
                <c:pt idx="8465">
                  <c:v>-2.7162109550326901</c:v>
                </c:pt>
                <c:pt idx="8466">
                  <c:v>-2.7162109550326901</c:v>
                </c:pt>
                <c:pt idx="8467">
                  <c:v>-2.7162109550326901</c:v>
                </c:pt>
                <c:pt idx="8468">
                  <c:v>-2.5064453259483299</c:v>
                </c:pt>
                <c:pt idx="8469">
                  <c:v>-2.5064453259483299</c:v>
                </c:pt>
                <c:pt idx="8470">
                  <c:v>-2.5064453259483299</c:v>
                </c:pt>
                <c:pt idx="8471">
                  <c:v>-2.5782226706305602</c:v>
                </c:pt>
                <c:pt idx="8472">
                  <c:v>-2.5782226706305602</c:v>
                </c:pt>
                <c:pt idx="8473">
                  <c:v>-2.4820800941288299</c:v>
                </c:pt>
                <c:pt idx="8474">
                  <c:v>-2.4820800941288299</c:v>
                </c:pt>
                <c:pt idx="8475">
                  <c:v>-2.4820800941288299</c:v>
                </c:pt>
                <c:pt idx="8476">
                  <c:v>-2.5728027467102899</c:v>
                </c:pt>
                <c:pt idx="8477">
                  <c:v>-2.5728027467102899</c:v>
                </c:pt>
                <c:pt idx="8478">
                  <c:v>-2.6059082179972299</c:v>
                </c:pt>
                <c:pt idx="8479">
                  <c:v>-2.6059082179972299</c:v>
                </c:pt>
                <c:pt idx="8480">
                  <c:v>-2.6307129050564901</c:v>
                </c:pt>
                <c:pt idx="8481">
                  <c:v>-2.6307129050564901</c:v>
                </c:pt>
                <c:pt idx="8482">
                  <c:v>-2.4759277476377899</c:v>
                </c:pt>
                <c:pt idx="8483">
                  <c:v>-2.4759277476377899</c:v>
                </c:pt>
                <c:pt idx="8484">
                  <c:v>-2.4759277476377899</c:v>
                </c:pt>
                <c:pt idx="8485">
                  <c:v>-2.4056640735807302</c:v>
                </c:pt>
                <c:pt idx="8486">
                  <c:v>-2.4056640735807302</c:v>
                </c:pt>
                <c:pt idx="8487">
                  <c:v>-2.4056640735807302</c:v>
                </c:pt>
                <c:pt idx="8488">
                  <c:v>-2.5372558729286498</c:v>
                </c:pt>
                <c:pt idx="8489">
                  <c:v>-2.5372558729286498</c:v>
                </c:pt>
                <c:pt idx="8490">
                  <c:v>-2.5372558729286498</c:v>
                </c:pt>
                <c:pt idx="8491">
                  <c:v>-2.42387696528567</c:v>
                </c:pt>
                <c:pt idx="8492">
                  <c:v>-2.42387696528567</c:v>
                </c:pt>
                <c:pt idx="8493">
                  <c:v>-2.42387696528567</c:v>
                </c:pt>
                <c:pt idx="8494">
                  <c:v>-2.49145509083155</c:v>
                </c:pt>
                <c:pt idx="8495">
                  <c:v>-2.49145509083155</c:v>
                </c:pt>
                <c:pt idx="8496">
                  <c:v>-2.49145509083155</c:v>
                </c:pt>
                <c:pt idx="8497">
                  <c:v>-2.5288086083892201</c:v>
                </c:pt>
                <c:pt idx="8498">
                  <c:v>-2.5288086083892201</c:v>
                </c:pt>
                <c:pt idx="8499">
                  <c:v>-2.72631837509834</c:v>
                </c:pt>
                <c:pt idx="8500">
                  <c:v>-2.72631837509834</c:v>
                </c:pt>
                <c:pt idx="8501">
                  <c:v>-2.6505859527342102</c:v>
                </c:pt>
                <c:pt idx="8502">
                  <c:v>-2.6505859527342102</c:v>
                </c:pt>
                <c:pt idx="8503">
                  <c:v>-2.7046386878664599</c:v>
                </c:pt>
                <c:pt idx="8504">
                  <c:v>-2.7046386878664599</c:v>
                </c:pt>
                <c:pt idx="8505">
                  <c:v>-2.7046386878664599</c:v>
                </c:pt>
                <c:pt idx="8506">
                  <c:v>-2.92939454853967</c:v>
                </c:pt>
                <c:pt idx="8507">
                  <c:v>-2.92939454853967</c:v>
                </c:pt>
                <c:pt idx="8508">
                  <c:v>-2.92939454853967</c:v>
                </c:pt>
                <c:pt idx="8509">
                  <c:v>-2.92939454853967</c:v>
                </c:pt>
                <c:pt idx="8510">
                  <c:v>-2.4566406364492601</c:v>
                </c:pt>
                <c:pt idx="8511">
                  <c:v>-2.4566406364492601</c:v>
                </c:pt>
                <c:pt idx="8512">
                  <c:v>-2.9838867418547999</c:v>
                </c:pt>
                <c:pt idx="8513">
                  <c:v>-2.9838867418547999</c:v>
                </c:pt>
                <c:pt idx="8514">
                  <c:v>-2.9838867418547999</c:v>
                </c:pt>
                <c:pt idx="8515">
                  <c:v>-2.8488281430663802</c:v>
                </c:pt>
                <c:pt idx="8516">
                  <c:v>-2.8488281430663802</c:v>
                </c:pt>
                <c:pt idx="8517">
                  <c:v>-2.8203613481946301</c:v>
                </c:pt>
                <c:pt idx="8518">
                  <c:v>-2.8203613481946301</c:v>
                </c:pt>
                <c:pt idx="8519">
                  <c:v>-2.99638673587833</c:v>
                </c:pt>
                <c:pt idx="8520">
                  <c:v>-2.99638673587833</c:v>
                </c:pt>
                <c:pt idx="8521">
                  <c:v>-2.99638673587833</c:v>
                </c:pt>
                <c:pt idx="8522">
                  <c:v>-2.78203126713287</c:v>
                </c:pt>
                <c:pt idx="8523">
                  <c:v>-2.78203126713287</c:v>
                </c:pt>
                <c:pt idx="8524">
                  <c:v>-2.78203126713287</c:v>
                </c:pt>
                <c:pt idx="8525">
                  <c:v>-3.1821777571249101</c:v>
                </c:pt>
                <c:pt idx="8526">
                  <c:v>-3.1821777571249101</c:v>
                </c:pt>
                <c:pt idx="8527">
                  <c:v>-3.1821777571249101</c:v>
                </c:pt>
                <c:pt idx="8528">
                  <c:v>-3.0597168167378102</c:v>
                </c:pt>
                <c:pt idx="8529">
                  <c:v>-3.0597168167378102</c:v>
                </c:pt>
                <c:pt idx="8530">
                  <c:v>-3.0597168167378102</c:v>
                </c:pt>
                <c:pt idx="8531">
                  <c:v>-3.1006836147016599</c:v>
                </c:pt>
                <c:pt idx="8532">
                  <c:v>-3.1006836147016599</c:v>
                </c:pt>
                <c:pt idx="8533">
                  <c:v>-3.1006836147016599</c:v>
                </c:pt>
                <c:pt idx="8534">
                  <c:v>-2.98349611655612</c:v>
                </c:pt>
                <c:pt idx="8535">
                  <c:v>-2.98349611655612</c:v>
                </c:pt>
                <c:pt idx="8536">
                  <c:v>-3.59907228373776</c:v>
                </c:pt>
                <c:pt idx="8537">
                  <c:v>-3.59907228373776</c:v>
                </c:pt>
                <c:pt idx="8538">
                  <c:v>-3.59907228373776</c:v>
                </c:pt>
                <c:pt idx="8539">
                  <c:v>-3.1171386965115699</c:v>
                </c:pt>
                <c:pt idx="8540">
                  <c:v>-3.1171386965115699</c:v>
                </c:pt>
                <c:pt idx="8541">
                  <c:v>-3.1392090075851198</c:v>
                </c:pt>
                <c:pt idx="8542">
                  <c:v>-3.1392090075851198</c:v>
                </c:pt>
                <c:pt idx="8543">
                  <c:v>-3.1392090075851198</c:v>
                </c:pt>
                <c:pt idx="8544">
                  <c:v>-3.1175781459178298</c:v>
                </c:pt>
                <c:pt idx="8545">
                  <c:v>-3.1175781459178298</c:v>
                </c:pt>
                <c:pt idx="8546">
                  <c:v>-3.1175781459178298</c:v>
                </c:pt>
                <c:pt idx="8547">
                  <c:v>-3.14980470844147</c:v>
                </c:pt>
                <c:pt idx="8548">
                  <c:v>-3.14980470844147</c:v>
                </c:pt>
                <c:pt idx="8549">
                  <c:v>-3.14980470844147</c:v>
                </c:pt>
                <c:pt idx="8550">
                  <c:v>-3.14980470844147</c:v>
                </c:pt>
                <c:pt idx="8551">
                  <c:v>-3.2826172080585798</c:v>
                </c:pt>
                <c:pt idx="8552">
                  <c:v>-3.2826172080585798</c:v>
                </c:pt>
                <c:pt idx="8553">
                  <c:v>-3.1391601804370999</c:v>
                </c:pt>
                <c:pt idx="8554">
                  <c:v>-3.1391601804370999</c:v>
                </c:pt>
                <c:pt idx="8555">
                  <c:v>-3.1391601804370999</c:v>
                </c:pt>
                <c:pt idx="8556">
                  <c:v>-3.3348633041487101</c:v>
                </c:pt>
                <c:pt idx="8557">
                  <c:v>-3.3348633041487101</c:v>
                </c:pt>
                <c:pt idx="8558">
                  <c:v>-3.3348633041487101</c:v>
                </c:pt>
                <c:pt idx="8559">
                  <c:v>-3.3348633041487101</c:v>
                </c:pt>
                <c:pt idx="8560">
                  <c:v>-3.4915039232246201</c:v>
                </c:pt>
                <c:pt idx="8561">
                  <c:v>-3.4915039232246201</c:v>
                </c:pt>
                <c:pt idx="8562">
                  <c:v>-3.4915039232246201</c:v>
                </c:pt>
                <c:pt idx="8563">
                  <c:v>-3.3399902594537698</c:v>
                </c:pt>
                <c:pt idx="8564">
                  <c:v>-3.3399902594537698</c:v>
                </c:pt>
                <c:pt idx="8565">
                  <c:v>-3.3399902594537698</c:v>
                </c:pt>
                <c:pt idx="8566">
                  <c:v>-3.4126465075269099</c:v>
                </c:pt>
                <c:pt idx="8567">
                  <c:v>-3.4126465075269099</c:v>
                </c:pt>
                <c:pt idx="8568">
                  <c:v>-3.4126465075269099</c:v>
                </c:pt>
                <c:pt idx="8569">
                  <c:v>-3.4126465075269099</c:v>
                </c:pt>
                <c:pt idx="8570">
                  <c:v>-3.4473633015249998</c:v>
                </c:pt>
                <c:pt idx="8571">
                  <c:v>-3.4473633015249998</c:v>
                </c:pt>
                <c:pt idx="8572">
                  <c:v>-3.2340332283092699</c:v>
                </c:pt>
                <c:pt idx="8573">
                  <c:v>-3.2340332283092699</c:v>
                </c:pt>
                <c:pt idx="8574">
                  <c:v>-3.2340332283092699</c:v>
                </c:pt>
                <c:pt idx="8575">
                  <c:v>-3.3431640852431799</c:v>
                </c:pt>
                <c:pt idx="8576">
                  <c:v>-3.3431640852431799</c:v>
                </c:pt>
                <c:pt idx="8577">
                  <c:v>-3.3542480682453899</c:v>
                </c:pt>
                <c:pt idx="8578">
                  <c:v>-3.3542480682453899</c:v>
                </c:pt>
                <c:pt idx="8579">
                  <c:v>-3.4564453327902802</c:v>
                </c:pt>
                <c:pt idx="8580">
                  <c:v>-3.2921386921489102</c:v>
                </c:pt>
                <c:pt idx="8581">
                  <c:v>-3.2921386921489102</c:v>
                </c:pt>
                <c:pt idx="8582">
                  <c:v>-3.2921386921489102</c:v>
                </c:pt>
                <c:pt idx="8583">
                  <c:v>-3.4109863512476202</c:v>
                </c:pt>
                <c:pt idx="8584">
                  <c:v>-3.4109863512476202</c:v>
                </c:pt>
                <c:pt idx="8585">
                  <c:v>-3.4109863512476202</c:v>
                </c:pt>
                <c:pt idx="8586">
                  <c:v>-3.30253908200666</c:v>
                </c:pt>
                <c:pt idx="8587">
                  <c:v>-3.30253908200666</c:v>
                </c:pt>
                <c:pt idx="8588">
                  <c:v>-3.30253908200666</c:v>
                </c:pt>
                <c:pt idx="8589">
                  <c:v>-3.2912597892709501</c:v>
                </c:pt>
                <c:pt idx="8590">
                  <c:v>-3.2912597892709501</c:v>
                </c:pt>
                <c:pt idx="8591">
                  <c:v>-3.3803711150176201</c:v>
                </c:pt>
                <c:pt idx="8592">
                  <c:v>-3.3803711150176201</c:v>
                </c:pt>
                <c:pt idx="8593">
                  <c:v>-3.3803711150176201</c:v>
                </c:pt>
                <c:pt idx="8594">
                  <c:v>-3.4294433804689102</c:v>
                </c:pt>
                <c:pt idx="8595">
                  <c:v>-3.4294433804689102</c:v>
                </c:pt>
                <c:pt idx="8596">
                  <c:v>-3.29204103510801</c:v>
                </c:pt>
                <c:pt idx="8597">
                  <c:v>-3.29204103510801</c:v>
                </c:pt>
                <c:pt idx="8598">
                  <c:v>-3.41577150796638</c:v>
                </c:pt>
                <c:pt idx="8599">
                  <c:v>-3.41577150796638</c:v>
                </c:pt>
                <c:pt idx="8600">
                  <c:v>-3.41577150796638</c:v>
                </c:pt>
                <c:pt idx="8601">
                  <c:v>-3.3079101779976501</c:v>
                </c:pt>
                <c:pt idx="8602">
                  <c:v>-3.3079101779976501</c:v>
                </c:pt>
                <c:pt idx="8603">
                  <c:v>-3.3079101779976501</c:v>
                </c:pt>
                <c:pt idx="8604">
                  <c:v>-3.1782715067029099</c:v>
                </c:pt>
                <c:pt idx="8605">
                  <c:v>-3.1782715067029099</c:v>
                </c:pt>
                <c:pt idx="8606">
                  <c:v>-3.1782715067029099</c:v>
                </c:pt>
                <c:pt idx="8607">
                  <c:v>-3.1782715067029099</c:v>
                </c:pt>
                <c:pt idx="8608">
                  <c:v>-3.1782715067029099</c:v>
                </c:pt>
                <c:pt idx="8609">
                  <c:v>-3.2118652559374801</c:v>
                </c:pt>
                <c:pt idx="8610">
                  <c:v>-3.2118652559374801</c:v>
                </c:pt>
                <c:pt idx="8611">
                  <c:v>-3.2118652559374801</c:v>
                </c:pt>
                <c:pt idx="8612">
                  <c:v>-3.2274414303110399</c:v>
                </c:pt>
                <c:pt idx="8613">
                  <c:v>-3.2274414303110399</c:v>
                </c:pt>
                <c:pt idx="8614">
                  <c:v>-3.1981445555647898</c:v>
                </c:pt>
                <c:pt idx="8615">
                  <c:v>-3.1981445555647898</c:v>
                </c:pt>
                <c:pt idx="8616">
                  <c:v>-3.14174806976279</c:v>
                </c:pt>
                <c:pt idx="8617">
                  <c:v>-3.14174806976279</c:v>
                </c:pt>
                <c:pt idx="8618">
                  <c:v>-3.2251465043091199</c:v>
                </c:pt>
                <c:pt idx="8619">
                  <c:v>-3.1024414291787199</c:v>
                </c:pt>
                <c:pt idx="8620">
                  <c:v>-3.1024414291787199</c:v>
                </c:pt>
                <c:pt idx="8621">
                  <c:v>-3.1024414291787199</c:v>
                </c:pt>
                <c:pt idx="8622">
                  <c:v>-3.1499023663454802</c:v>
                </c:pt>
                <c:pt idx="8623">
                  <c:v>-3.1499023663454802</c:v>
                </c:pt>
                <c:pt idx="8624">
                  <c:v>-3.1499023663454802</c:v>
                </c:pt>
                <c:pt idx="8625">
                  <c:v>-3.05839846154685</c:v>
                </c:pt>
                <c:pt idx="8626">
                  <c:v>-3.05839846154685</c:v>
                </c:pt>
                <c:pt idx="8627">
                  <c:v>-3.1184570513669301</c:v>
                </c:pt>
                <c:pt idx="8628">
                  <c:v>-3.1184570513669301</c:v>
                </c:pt>
                <c:pt idx="8629">
                  <c:v>-3.1184570513669301</c:v>
                </c:pt>
                <c:pt idx="8630">
                  <c:v>-3.1199218979718299</c:v>
                </c:pt>
                <c:pt idx="8631">
                  <c:v>-3.1199218979718299</c:v>
                </c:pt>
                <c:pt idx="8632">
                  <c:v>-3.0768066651271502</c:v>
                </c:pt>
                <c:pt idx="8633">
                  <c:v>-3.0768066651271502</c:v>
                </c:pt>
                <c:pt idx="8634">
                  <c:v>-2.9729492415499399</c:v>
                </c:pt>
                <c:pt idx="8635">
                  <c:v>-2.9729492415499399</c:v>
                </c:pt>
                <c:pt idx="8636">
                  <c:v>-2.98071291424184</c:v>
                </c:pt>
                <c:pt idx="8637">
                  <c:v>-2.98071291424184</c:v>
                </c:pt>
                <c:pt idx="8638">
                  <c:v>-2.98071291424184</c:v>
                </c:pt>
                <c:pt idx="8639">
                  <c:v>-2.98071291424184</c:v>
                </c:pt>
                <c:pt idx="8640">
                  <c:v>-2.9287109599963501</c:v>
                </c:pt>
                <c:pt idx="8641">
                  <c:v>-2.9287109599963501</c:v>
                </c:pt>
                <c:pt idx="8642">
                  <c:v>-2.9287109599963501</c:v>
                </c:pt>
                <c:pt idx="8643">
                  <c:v>-2.9769531475894802</c:v>
                </c:pt>
                <c:pt idx="8644">
                  <c:v>-2.9769531475894802</c:v>
                </c:pt>
                <c:pt idx="8645">
                  <c:v>-2.90751955611813</c:v>
                </c:pt>
                <c:pt idx="8646">
                  <c:v>-2.90751955611813</c:v>
                </c:pt>
                <c:pt idx="8647">
                  <c:v>-2.90751955611813</c:v>
                </c:pt>
                <c:pt idx="8648">
                  <c:v>-2.9110351771960201</c:v>
                </c:pt>
                <c:pt idx="8649">
                  <c:v>-2.9110351771960201</c:v>
                </c:pt>
                <c:pt idx="8650">
                  <c:v>-2.8350097878419498</c:v>
                </c:pt>
                <c:pt idx="8651">
                  <c:v>-2.8350097878419498</c:v>
                </c:pt>
                <c:pt idx="8652">
                  <c:v>-2.8350097878419498</c:v>
                </c:pt>
                <c:pt idx="8653">
                  <c:v>-2.82280275816629</c:v>
                </c:pt>
                <c:pt idx="8654">
                  <c:v>-2.8418457221096101</c:v>
                </c:pt>
                <c:pt idx="8655">
                  <c:v>-2.8418457221096101</c:v>
                </c:pt>
                <c:pt idx="8656">
                  <c:v>-2.8418457221096101</c:v>
                </c:pt>
                <c:pt idx="8657">
                  <c:v>-2.8205566623901102</c:v>
                </c:pt>
                <c:pt idx="8658">
                  <c:v>-2.8205566623901102</c:v>
                </c:pt>
                <c:pt idx="8659">
                  <c:v>-2.8205566623901102</c:v>
                </c:pt>
                <c:pt idx="8660">
                  <c:v>-2.6783203317945601</c:v>
                </c:pt>
                <c:pt idx="8661">
                  <c:v>-2.6783203317945601</c:v>
                </c:pt>
                <c:pt idx="8662">
                  <c:v>-2.6783203317945601</c:v>
                </c:pt>
                <c:pt idx="8663">
                  <c:v>-2.7411621261517198</c:v>
                </c:pt>
                <c:pt idx="8664">
                  <c:v>-2.7411621261517198</c:v>
                </c:pt>
                <c:pt idx="8665">
                  <c:v>-2.7411621261517198</c:v>
                </c:pt>
                <c:pt idx="8666">
                  <c:v>-2.7201660361270101</c:v>
                </c:pt>
                <c:pt idx="8667">
                  <c:v>-2.7201660361270101</c:v>
                </c:pt>
                <c:pt idx="8668">
                  <c:v>-2.6646484564498598</c:v>
                </c:pt>
                <c:pt idx="8669">
                  <c:v>-2.6646484564498598</c:v>
                </c:pt>
                <c:pt idx="8670">
                  <c:v>-2.6646484564498598</c:v>
                </c:pt>
                <c:pt idx="8671">
                  <c:v>-2.6368164246732699</c:v>
                </c:pt>
                <c:pt idx="8672">
                  <c:v>-2.6368164246732699</c:v>
                </c:pt>
                <c:pt idx="8673">
                  <c:v>-2.64824220905302</c:v>
                </c:pt>
                <c:pt idx="8674">
                  <c:v>-2.64824220905302</c:v>
                </c:pt>
                <c:pt idx="8675">
                  <c:v>-18.476171834627099</c:v>
                </c:pt>
                <c:pt idx="8676">
                  <c:v>-18.476171834627099</c:v>
                </c:pt>
                <c:pt idx="8677">
                  <c:v>-18.476171834627099</c:v>
                </c:pt>
                <c:pt idx="8678">
                  <c:v>-18.476171834627099</c:v>
                </c:pt>
                <c:pt idx="8679">
                  <c:v>-18.476171834627099</c:v>
                </c:pt>
                <c:pt idx="8680">
                  <c:v>-18.476171834627099</c:v>
                </c:pt>
                <c:pt idx="8681">
                  <c:v>-5.3466794975065499E-2</c:v>
                </c:pt>
                <c:pt idx="8682">
                  <c:v>-5.3466794975065499E-2</c:v>
                </c:pt>
                <c:pt idx="8683">
                  <c:v>-5.3466794975065499E-2</c:v>
                </c:pt>
                <c:pt idx="8684">
                  <c:v>-1.48437484413079E-2</c:v>
                </c:pt>
                <c:pt idx="8685">
                  <c:v>-1.48437484413079E-2</c:v>
                </c:pt>
                <c:pt idx="8686">
                  <c:v>-1.48437484413079E-2</c:v>
                </c:pt>
                <c:pt idx="8687">
                  <c:v>1.46484390188561E-2</c:v>
                </c:pt>
                <c:pt idx="8688">
                  <c:v>1.46484390188561E-2</c:v>
                </c:pt>
                <c:pt idx="8689">
                  <c:v>6.5917979409277896E-3</c:v>
                </c:pt>
                <c:pt idx="8690">
                  <c:v>6.5917979409277896E-3</c:v>
                </c:pt>
                <c:pt idx="8691">
                  <c:v>6.5917979409277896E-3</c:v>
                </c:pt>
                <c:pt idx="8692">
                  <c:v>-7.0703122803934093E-2</c:v>
                </c:pt>
                <c:pt idx="8693">
                  <c:v>-7.0703122803934093E-2</c:v>
                </c:pt>
                <c:pt idx="8694">
                  <c:v>-6.997070171019E-2</c:v>
                </c:pt>
                <c:pt idx="8695">
                  <c:v>-6.997070171019E-2</c:v>
                </c:pt>
                <c:pt idx="8696">
                  <c:v>4.5312502302294798E-2</c:v>
                </c:pt>
                <c:pt idx="8697">
                  <c:v>4.5312502302294798E-2</c:v>
                </c:pt>
                <c:pt idx="8698">
                  <c:v>4.5312502302294798E-2</c:v>
                </c:pt>
                <c:pt idx="8699">
                  <c:v>4.5312502302294798E-2</c:v>
                </c:pt>
                <c:pt idx="8700">
                  <c:v>-6.2207030120589403E-2</c:v>
                </c:pt>
                <c:pt idx="8701">
                  <c:v>-6.2207030120589403E-2</c:v>
                </c:pt>
                <c:pt idx="8702">
                  <c:v>-6.2207030120589403E-2</c:v>
                </c:pt>
                <c:pt idx="8703">
                  <c:v>2.8125001770604199E-2</c:v>
                </c:pt>
                <c:pt idx="8704">
                  <c:v>2.8125001770604199E-2</c:v>
                </c:pt>
                <c:pt idx="8705">
                  <c:v>6.5332032503647497E-2</c:v>
                </c:pt>
                <c:pt idx="8706">
                  <c:v>6.5332032503647497E-2</c:v>
                </c:pt>
                <c:pt idx="8707">
                  <c:v>6.5332032503647497E-2</c:v>
                </c:pt>
                <c:pt idx="8708">
                  <c:v>-4.15038888877461E-3</c:v>
                </c:pt>
                <c:pt idx="8709">
                  <c:v>-4.15038888877461E-3</c:v>
                </c:pt>
                <c:pt idx="8710">
                  <c:v>-4.15038888877461E-3</c:v>
                </c:pt>
                <c:pt idx="8711">
                  <c:v>2.9492189243683201E-2</c:v>
                </c:pt>
                <c:pt idx="8712">
                  <c:v>2.9492189243683201E-2</c:v>
                </c:pt>
                <c:pt idx="8713">
                  <c:v>-7.6171855471329703E-3</c:v>
                </c:pt>
                <c:pt idx="8714">
                  <c:v>-7.6171855471329703E-3</c:v>
                </c:pt>
                <c:pt idx="8715">
                  <c:v>8.3544923954832401E-2</c:v>
                </c:pt>
                <c:pt idx="8716">
                  <c:v>8.3544923954832401E-2</c:v>
                </c:pt>
                <c:pt idx="8717">
                  <c:v>8.3544923954832401E-2</c:v>
                </c:pt>
                <c:pt idx="8718">
                  <c:v>3.8476564408483599E-2</c:v>
                </c:pt>
                <c:pt idx="8719">
                  <c:v>3.8476564408483599E-2</c:v>
                </c:pt>
                <c:pt idx="8720">
                  <c:v>3.8476564408483599E-2</c:v>
                </c:pt>
                <c:pt idx="8721">
                  <c:v>-9.3261707943383901E-3</c:v>
                </c:pt>
                <c:pt idx="8722">
                  <c:v>-9.3261707943383901E-3</c:v>
                </c:pt>
                <c:pt idx="8723">
                  <c:v>-9.3261707943383901E-3</c:v>
                </c:pt>
                <c:pt idx="8724">
                  <c:v>3.2226564618213098E-2</c:v>
                </c:pt>
                <c:pt idx="8725">
                  <c:v>3.2226564618213098E-2</c:v>
                </c:pt>
                <c:pt idx="8726">
                  <c:v>3.2226564618213098E-2</c:v>
                </c:pt>
                <c:pt idx="8727">
                  <c:v>2.0996095227019299E-2</c:v>
                </c:pt>
                <c:pt idx="8728">
                  <c:v>2.0996095227019299E-2</c:v>
                </c:pt>
                <c:pt idx="8729">
                  <c:v>2.0996095227019299E-2</c:v>
                </c:pt>
                <c:pt idx="8730">
                  <c:v>5.45898455684437E-2</c:v>
                </c:pt>
                <c:pt idx="8731">
                  <c:v>5.45898455684437E-2</c:v>
                </c:pt>
                <c:pt idx="8732">
                  <c:v>5.45898455684437E-2</c:v>
                </c:pt>
                <c:pt idx="8733">
                  <c:v>9.9560548736008003E-2</c:v>
                </c:pt>
                <c:pt idx="8734">
                  <c:v>9.9560548736008003E-2</c:v>
                </c:pt>
                <c:pt idx="8735">
                  <c:v>2.1777345914415401E-2</c:v>
                </c:pt>
                <c:pt idx="8736">
                  <c:v>2.1777345914415401E-2</c:v>
                </c:pt>
                <c:pt idx="8737">
                  <c:v>2.1777345914415401E-2</c:v>
                </c:pt>
                <c:pt idx="8738">
                  <c:v>-5.1562498626481101E-2</c:v>
                </c:pt>
                <c:pt idx="8739">
                  <c:v>-5.1562498626481101E-2</c:v>
                </c:pt>
                <c:pt idx="8740">
                  <c:v>-5.1562498626481101E-2</c:v>
                </c:pt>
                <c:pt idx="8741">
                  <c:v>6.0986329935985802E-2</c:v>
                </c:pt>
                <c:pt idx="8742">
                  <c:v>6.0986329935985802E-2</c:v>
                </c:pt>
                <c:pt idx="8743">
                  <c:v>6.0986329935985802E-2</c:v>
                </c:pt>
                <c:pt idx="8744">
                  <c:v>6.0986329935985802E-2</c:v>
                </c:pt>
                <c:pt idx="8745">
                  <c:v>-8.7890444592630902E-4</c:v>
                </c:pt>
                <c:pt idx="8746">
                  <c:v>-8.7890444592630902E-4</c:v>
                </c:pt>
                <c:pt idx="8747">
                  <c:v>-2.34780274802324</c:v>
                </c:pt>
                <c:pt idx="8748">
                  <c:v>-2.34780274802324</c:v>
                </c:pt>
                <c:pt idx="8749">
                  <c:v>-2.45180665701991</c:v>
                </c:pt>
                <c:pt idx="8750">
                  <c:v>-2.45180665701991</c:v>
                </c:pt>
                <c:pt idx="8751">
                  <c:v>-2.45180665701991</c:v>
                </c:pt>
                <c:pt idx="8752">
                  <c:v>-2.44399415582392</c:v>
                </c:pt>
                <c:pt idx="8753">
                  <c:v>-2.44399415582392</c:v>
                </c:pt>
                <c:pt idx="8754">
                  <c:v>-2.3808593900166599</c:v>
                </c:pt>
                <c:pt idx="8755">
                  <c:v>-2.3808593900166599</c:v>
                </c:pt>
                <c:pt idx="8756">
                  <c:v>-2.3808593900166599</c:v>
                </c:pt>
                <c:pt idx="8757">
                  <c:v>-2.3600097788703298</c:v>
                </c:pt>
                <c:pt idx="8758">
                  <c:v>-2.3600097788703298</c:v>
                </c:pt>
                <c:pt idx="8759">
                  <c:v>-2.3656250149497202</c:v>
                </c:pt>
                <c:pt idx="8760">
                  <c:v>-2.3656250149497202</c:v>
                </c:pt>
                <c:pt idx="8761">
                  <c:v>-2.3656250149497202</c:v>
                </c:pt>
                <c:pt idx="8762">
                  <c:v>-2.3656250149497202</c:v>
                </c:pt>
                <c:pt idx="8763">
                  <c:v>-2.3846191551556299</c:v>
                </c:pt>
                <c:pt idx="8764">
                  <c:v>-2.3846191551556299</c:v>
                </c:pt>
                <c:pt idx="8765">
                  <c:v>-2.37221681239952</c:v>
                </c:pt>
                <c:pt idx="8766">
                  <c:v>-2.37221681239952</c:v>
                </c:pt>
                <c:pt idx="8767">
                  <c:v>-2.37221681239952</c:v>
                </c:pt>
                <c:pt idx="8768">
                  <c:v>-2.4099609573813701</c:v>
                </c:pt>
                <c:pt idx="8769">
                  <c:v>-2.4099609573813701</c:v>
                </c:pt>
                <c:pt idx="8770">
                  <c:v>-2.37436524836721</c:v>
                </c:pt>
                <c:pt idx="8771">
                  <c:v>-2.4253418119706098</c:v>
                </c:pt>
                <c:pt idx="8772">
                  <c:v>-2.4253418119706098</c:v>
                </c:pt>
                <c:pt idx="8773">
                  <c:v>-2.4253418119706098</c:v>
                </c:pt>
                <c:pt idx="8774">
                  <c:v>-2.4253418119706098</c:v>
                </c:pt>
                <c:pt idx="8775">
                  <c:v>-2.3684082163781501</c:v>
                </c:pt>
                <c:pt idx="8776">
                  <c:v>-2.3684082163781501</c:v>
                </c:pt>
                <c:pt idx="8777">
                  <c:v>-2.3684082163781501</c:v>
                </c:pt>
                <c:pt idx="8778">
                  <c:v>-2.3320312619816801</c:v>
                </c:pt>
                <c:pt idx="8779">
                  <c:v>-2.3320312619816801</c:v>
                </c:pt>
                <c:pt idx="8780">
                  <c:v>-2.4714355633122902</c:v>
                </c:pt>
                <c:pt idx="8781">
                  <c:v>-2.4714355633122902</c:v>
                </c:pt>
                <c:pt idx="8782">
                  <c:v>-2.4714355633122902</c:v>
                </c:pt>
                <c:pt idx="8783">
                  <c:v>-2.4714355633122902</c:v>
                </c:pt>
                <c:pt idx="8784">
                  <c:v>-2.3893066551572701</c:v>
                </c:pt>
                <c:pt idx="8785">
                  <c:v>-2.3893066551572701</c:v>
                </c:pt>
                <c:pt idx="8786">
                  <c:v>-2.4114257949267901</c:v>
                </c:pt>
                <c:pt idx="8787">
                  <c:v>-2.4114257949267901</c:v>
                </c:pt>
                <c:pt idx="8788">
                  <c:v>-2.4114257949267901</c:v>
                </c:pt>
                <c:pt idx="8789">
                  <c:v>-2.4114257949267901</c:v>
                </c:pt>
                <c:pt idx="8790">
                  <c:v>-2.4114257949267901</c:v>
                </c:pt>
                <c:pt idx="8791">
                  <c:v>-2.43051759249192</c:v>
                </c:pt>
                <c:pt idx="8792">
                  <c:v>-2.43051759249192</c:v>
                </c:pt>
                <c:pt idx="8793">
                  <c:v>-2.3503906376809001</c:v>
                </c:pt>
                <c:pt idx="8794">
                  <c:v>-2.3503906376809001</c:v>
                </c:pt>
                <c:pt idx="8795">
                  <c:v>-2.3766113433830398</c:v>
                </c:pt>
                <c:pt idx="8796">
                  <c:v>-2.3766113433830398</c:v>
                </c:pt>
                <c:pt idx="8797">
                  <c:v>-2.4282226742034201</c:v>
                </c:pt>
                <c:pt idx="8798">
                  <c:v>-2.4282226742034201</c:v>
                </c:pt>
                <c:pt idx="8799">
                  <c:v>-2.4282226742034201</c:v>
                </c:pt>
                <c:pt idx="8800">
                  <c:v>-2.3750000164473</c:v>
                </c:pt>
                <c:pt idx="8801">
                  <c:v>-2.3750000164473</c:v>
                </c:pt>
                <c:pt idx="8802">
                  <c:v>-2.3750000164473</c:v>
                </c:pt>
                <c:pt idx="8803">
                  <c:v>-2.3750000164473</c:v>
                </c:pt>
                <c:pt idx="8804">
                  <c:v>-2.45004884544141</c:v>
                </c:pt>
                <c:pt idx="8805">
                  <c:v>-2.45004884544141</c:v>
                </c:pt>
                <c:pt idx="8806">
                  <c:v>-2.3625976700941398</c:v>
                </c:pt>
                <c:pt idx="8807">
                  <c:v>-2.3625976700941398</c:v>
                </c:pt>
                <c:pt idx="8808">
                  <c:v>-2.4801269680820002</c:v>
                </c:pt>
                <c:pt idx="8809">
                  <c:v>-2.4801269680820002</c:v>
                </c:pt>
                <c:pt idx="8810">
                  <c:v>-2.4801269680820002</c:v>
                </c:pt>
                <c:pt idx="8811">
                  <c:v>-2.3936523581778602</c:v>
                </c:pt>
                <c:pt idx="8812">
                  <c:v>-2.3936523581778602</c:v>
                </c:pt>
                <c:pt idx="8813">
                  <c:v>-2.3208007965094999</c:v>
                </c:pt>
                <c:pt idx="8814">
                  <c:v>-2.3208007965094999</c:v>
                </c:pt>
                <c:pt idx="8815">
                  <c:v>-2.4419433756292999</c:v>
                </c:pt>
                <c:pt idx="8816">
                  <c:v>-2.4419433756292999</c:v>
                </c:pt>
                <c:pt idx="8817">
                  <c:v>-2.4419433756292999</c:v>
                </c:pt>
                <c:pt idx="8818">
                  <c:v>-2.3735351723334999</c:v>
                </c:pt>
                <c:pt idx="8819">
                  <c:v>-2.3735351723334999</c:v>
                </c:pt>
                <c:pt idx="8820">
                  <c:v>-2.3735351723334999</c:v>
                </c:pt>
                <c:pt idx="8821">
                  <c:v>-2.3719238429439402</c:v>
                </c:pt>
                <c:pt idx="8822">
                  <c:v>-2.3719238429439402</c:v>
                </c:pt>
                <c:pt idx="8823">
                  <c:v>-2.3719238429439402</c:v>
                </c:pt>
                <c:pt idx="8824">
                  <c:v>-2.5237793121877901</c:v>
                </c:pt>
                <c:pt idx="8825">
                  <c:v>-2.5237793121877901</c:v>
                </c:pt>
                <c:pt idx="8826">
                  <c:v>-2.3833984546326898</c:v>
                </c:pt>
                <c:pt idx="8827">
                  <c:v>-2.3833984546326898</c:v>
                </c:pt>
                <c:pt idx="8828">
                  <c:v>-2.3833984546326898</c:v>
                </c:pt>
                <c:pt idx="8829">
                  <c:v>-2.4930175933077399</c:v>
                </c:pt>
                <c:pt idx="8830">
                  <c:v>-2.4930175933077399</c:v>
                </c:pt>
                <c:pt idx="8831">
                  <c:v>-2.4572754063610698</c:v>
                </c:pt>
                <c:pt idx="8832">
                  <c:v>-2.4572754063610698</c:v>
                </c:pt>
                <c:pt idx="8833">
                  <c:v>-2.46508790667394</c:v>
                </c:pt>
                <c:pt idx="8834">
                  <c:v>-2.46508790667394</c:v>
                </c:pt>
                <c:pt idx="8835">
                  <c:v>-2.46508790667394</c:v>
                </c:pt>
                <c:pt idx="8836">
                  <c:v>-2.4519531407222499</c:v>
                </c:pt>
                <c:pt idx="8837">
                  <c:v>-2.4519531407222499</c:v>
                </c:pt>
                <c:pt idx="8838">
                  <c:v>-2.4563476697203401</c:v>
                </c:pt>
                <c:pt idx="8839">
                  <c:v>-2.4563476697203401</c:v>
                </c:pt>
                <c:pt idx="8840">
                  <c:v>-2.4344238426392599</c:v>
                </c:pt>
                <c:pt idx="8841">
                  <c:v>-2.4344238426392599</c:v>
                </c:pt>
                <c:pt idx="8842">
                  <c:v>-2.4344238426392599</c:v>
                </c:pt>
                <c:pt idx="8843">
                  <c:v>-2.44174806182036</c:v>
                </c:pt>
                <c:pt idx="8844">
                  <c:v>-2.44174806182036</c:v>
                </c:pt>
                <c:pt idx="8845">
                  <c:v>-2.44174806182036</c:v>
                </c:pt>
                <c:pt idx="8846">
                  <c:v>-2.3778320457267901</c:v>
                </c:pt>
                <c:pt idx="8847">
                  <c:v>-2.3778320457267901</c:v>
                </c:pt>
                <c:pt idx="8848">
                  <c:v>-2.32924806172195</c:v>
                </c:pt>
                <c:pt idx="8849">
                  <c:v>-2.32924806172195</c:v>
                </c:pt>
                <c:pt idx="8850">
                  <c:v>-6.8680175851331997</c:v>
                </c:pt>
                <c:pt idx="8851">
                  <c:v>-6.8680175851331997</c:v>
                </c:pt>
                <c:pt idx="8852">
                  <c:v>-6.8680175851331997</c:v>
                </c:pt>
                <c:pt idx="8853">
                  <c:v>-6.8680175851331997</c:v>
                </c:pt>
                <c:pt idx="8854">
                  <c:v>-6.8680175851331997</c:v>
                </c:pt>
                <c:pt idx="8855">
                  <c:v>-9.8144513513034291E-3</c:v>
                </c:pt>
                <c:pt idx="8856">
                  <c:v>-9.8144513513034291E-3</c:v>
                </c:pt>
                <c:pt idx="8857">
                  <c:v>-9.8144513513034291E-3</c:v>
                </c:pt>
                <c:pt idx="8858">
                  <c:v>-1.97265609394889E-2</c:v>
                </c:pt>
                <c:pt idx="8859">
                  <c:v>-1.97265609394889E-2</c:v>
                </c:pt>
                <c:pt idx="8860">
                  <c:v>-1.97265609394889E-2</c:v>
                </c:pt>
                <c:pt idx="8861">
                  <c:v>-6.6748045335771097E-2</c:v>
                </c:pt>
                <c:pt idx="8862">
                  <c:v>-6.6748045335771097E-2</c:v>
                </c:pt>
                <c:pt idx="8863">
                  <c:v>-6.6748045335771097E-2</c:v>
                </c:pt>
                <c:pt idx="8864">
                  <c:v>-6.6748045335771097E-2</c:v>
                </c:pt>
                <c:pt idx="8865">
                  <c:v>5.48828143237187E-2</c:v>
                </c:pt>
                <c:pt idx="8866">
                  <c:v>5.48828143237187E-2</c:v>
                </c:pt>
                <c:pt idx="8867">
                  <c:v>5.48828143237187E-2</c:v>
                </c:pt>
                <c:pt idx="8868">
                  <c:v>3.3984376230364398E-2</c:v>
                </c:pt>
                <c:pt idx="8869">
                  <c:v>3.3984376230364398E-2</c:v>
                </c:pt>
                <c:pt idx="8870">
                  <c:v>3.53027362134525E-2</c:v>
                </c:pt>
                <c:pt idx="8871">
                  <c:v>3.53027362134525E-2</c:v>
                </c:pt>
                <c:pt idx="8872">
                  <c:v>-5.1806638874950198E-2</c:v>
                </c:pt>
                <c:pt idx="8873">
                  <c:v>-5.1806638874950198E-2</c:v>
                </c:pt>
                <c:pt idx="8874">
                  <c:v>4.5166017460360301E-2</c:v>
                </c:pt>
                <c:pt idx="8875">
                  <c:v>4.5166017460360301E-2</c:v>
                </c:pt>
                <c:pt idx="8876">
                  <c:v>4.5166017460360301E-2</c:v>
                </c:pt>
                <c:pt idx="8877">
                  <c:v>4.5166017460360301E-2</c:v>
                </c:pt>
                <c:pt idx="8878">
                  <c:v>1.1132814111078901E-2</c:v>
                </c:pt>
                <c:pt idx="8879">
                  <c:v>1.1132814111078901E-2</c:v>
                </c:pt>
                <c:pt idx="8880">
                  <c:v>7.4462892642259207E-2</c:v>
                </c:pt>
                <c:pt idx="8881">
                  <c:v>7.4462892642259207E-2</c:v>
                </c:pt>
                <c:pt idx="8882">
                  <c:v>7.4462892642259207E-2</c:v>
                </c:pt>
                <c:pt idx="8883">
                  <c:v>2.4511720641385099E-2</c:v>
                </c:pt>
                <c:pt idx="8884">
                  <c:v>2.4511720641385099E-2</c:v>
                </c:pt>
                <c:pt idx="8885">
                  <c:v>2.4511720641385099E-2</c:v>
                </c:pt>
                <c:pt idx="8886">
                  <c:v>4.3505861208359399E-2</c:v>
                </c:pt>
                <c:pt idx="8887">
                  <c:v>4.3505861208359399E-2</c:v>
                </c:pt>
                <c:pt idx="8888">
                  <c:v>4.3505861208359399E-2</c:v>
                </c:pt>
                <c:pt idx="8889">
                  <c:v>7.9443361098128606E-2</c:v>
                </c:pt>
                <c:pt idx="8890">
                  <c:v>7.9443361098128606E-2</c:v>
                </c:pt>
                <c:pt idx="8891">
                  <c:v>5.1025392954215897E-2</c:v>
                </c:pt>
                <c:pt idx="8892">
                  <c:v>5.1025392954215897E-2</c:v>
                </c:pt>
                <c:pt idx="8893">
                  <c:v>5.1025392954215897E-2</c:v>
                </c:pt>
                <c:pt idx="8894">
                  <c:v>3.3447267142946602E-2</c:v>
                </c:pt>
                <c:pt idx="8895">
                  <c:v>3.3447267142946602E-2</c:v>
                </c:pt>
                <c:pt idx="8896">
                  <c:v>3.3447267142946602E-2</c:v>
                </c:pt>
                <c:pt idx="8897">
                  <c:v>-1.09863262923681E-2</c:v>
                </c:pt>
                <c:pt idx="8898">
                  <c:v>-1.09863262923681E-2</c:v>
                </c:pt>
                <c:pt idx="8899">
                  <c:v>-1.09863262923681E-2</c:v>
                </c:pt>
                <c:pt idx="8900">
                  <c:v>1.25976581512077E-2</c:v>
                </c:pt>
                <c:pt idx="8901">
                  <c:v>1.25976581512077E-2</c:v>
                </c:pt>
                <c:pt idx="8902">
                  <c:v>1.25976581512077E-2</c:v>
                </c:pt>
                <c:pt idx="8903">
                  <c:v>3.0029298502995499E-2</c:v>
                </c:pt>
                <c:pt idx="8904">
                  <c:v>3.0029298502995499E-2</c:v>
                </c:pt>
                <c:pt idx="8905">
                  <c:v>3.0029298502995499E-2</c:v>
                </c:pt>
                <c:pt idx="8906">
                  <c:v>-2.4231445449131499</c:v>
                </c:pt>
                <c:pt idx="8907">
                  <c:v>-2.4231445449131499</c:v>
                </c:pt>
                <c:pt idx="8908">
                  <c:v>-2.4569824367490498</c:v>
                </c:pt>
                <c:pt idx="8909">
                  <c:v>-2.4569824367490498</c:v>
                </c:pt>
                <c:pt idx="8910">
                  <c:v>-16.5653320736164</c:v>
                </c:pt>
                <c:pt idx="8911">
                  <c:v>-16.5653320736164</c:v>
                </c:pt>
                <c:pt idx="8912">
                  <c:v>-16.5653320736164</c:v>
                </c:pt>
                <c:pt idx="8913">
                  <c:v>-16.5653320736164</c:v>
                </c:pt>
                <c:pt idx="8914">
                  <c:v>-16.5653320736164</c:v>
                </c:pt>
                <c:pt idx="8915">
                  <c:v>3.75000019876097E-2</c:v>
                </c:pt>
                <c:pt idx="8916">
                  <c:v>3.75000019876097E-2</c:v>
                </c:pt>
                <c:pt idx="8917">
                  <c:v>3.75000019876097E-2</c:v>
                </c:pt>
                <c:pt idx="8918">
                  <c:v>3.75000019876097E-2</c:v>
                </c:pt>
                <c:pt idx="8919">
                  <c:v>8.3007925422862096E-4</c:v>
                </c:pt>
                <c:pt idx="8920">
                  <c:v>8.3007925422862096E-4</c:v>
                </c:pt>
                <c:pt idx="8921">
                  <c:v>8.3007925422862096E-4</c:v>
                </c:pt>
                <c:pt idx="8922">
                  <c:v>8.3007925422862096E-4</c:v>
                </c:pt>
                <c:pt idx="8923">
                  <c:v>8.4277345311420504E-2</c:v>
                </c:pt>
                <c:pt idx="8924">
                  <c:v>8.4277345311420504E-2</c:v>
                </c:pt>
                <c:pt idx="8925">
                  <c:v>-1.6455076149213699E-2</c:v>
                </c:pt>
                <c:pt idx="8926">
                  <c:v>-1.6455076149213699E-2</c:v>
                </c:pt>
                <c:pt idx="8927">
                  <c:v>-1.6455076149213699E-2</c:v>
                </c:pt>
                <c:pt idx="8928">
                  <c:v>-1.4160136206555699E-3</c:v>
                </c:pt>
                <c:pt idx="8929">
                  <c:v>-1.4160136206555699E-3</c:v>
                </c:pt>
                <c:pt idx="8930">
                  <c:v>-6.5917967304812905E-2</c:v>
                </c:pt>
                <c:pt idx="8931">
                  <c:v>-6.5917967304812905E-2</c:v>
                </c:pt>
                <c:pt idx="8932">
                  <c:v>-2.1142576742931799E-2</c:v>
                </c:pt>
                <c:pt idx="8933">
                  <c:v>-2.1142576742931799E-2</c:v>
                </c:pt>
                <c:pt idx="8934">
                  <c:v>-2.1142576742931799E-2</c:v>
                </c:pt>
                <c:pt idx="8935">
                  <c:v>3.9013674057059598E-2</c:v>
                </c:pt>
                <c:pt idx="8936">
                  <c:v>3.9013674057059598E-2</c:v>
                </c:pt>
                <c:pt idx="8937">
                  <c:v>-7.1337888978632594E-2</c:v>
                </c:pt>
                <c:pt idx="8938">
                  <c:v>-7.1337888978632594E-2</c:v>
                </c:pt>
                <c:pt idx="8939">
                  <c:v>-7.1337888978632594E-2</c:v>
                </c:pt>
                <c:pt idx="8940">
                  <c:v>-7.1337888978632594E-2</c:v>
                </c:pt>
                <c:pt idx="8941">
                  <c:v>-1.3037107958552899E-2</c:v>
                </c:pt>
                <c:pt idx="8942">
                  <c:v>-1.3037107958552899E-2</c:v>
                </c:pt>
                <c:pt idx="8943">
                  <c:v>-1.3037107958552899E-2</c:v>
                </c:pt>
                <c:pt idx="8944">
                  <c:v>8.6376954241131898E-2</c:v>
                </c:pt>
                <c:pt idx="8945">
                  <c:v>8.6376954241131898E-2</c:v>
                </c:pt>
                <c:pt idx="8946">
                  <c:v>8.6376954241131898E-2</c:v>
                </c:pt>
                <c:pt idx="8947">
                  <c:v>-2.27050755293021E-2</c:v>
                </c:pt>
                <c:pt idx="8948">
                  <c:v>-2.27050755293021E-2</c:v>
                </c:pt>
                <c:pt idx="8949">
                  <c:v>-2.27050755293021E-2</c:v>
                </c:pt>
                <c:pt idx="8950">
                  <c:v>-1.03027325212678E-2</c:v>
                </c:pt>
                <c:pt idx="8951">
                  <c:v>-1.03027325212678E-2</c:v>
                </c:pt>
                <c:pt idx="8952">
                  <c:v>4.6630861331323097E-2</c:v>
                </c:pt>
                <c:pt idx="8953">
                  <c:v>4.6630861331323097E-2</c:v>
                </c:pt>
                <c:pt idx="8954">
                  <c:v>-4.3945297011305203E-3</c:v>
                </c:pt>
                <c:pt idx="8955">
                  <c:v>-4.3945297011305203E-3</c:v>
                </c:pt>
                <c:pt idx="8956">
                  <c:v>-4.3945297011305203E-3</c:v>
                </c:pt>
                <c:pt idx="8957">
                  <c:v>-4.3945297011305203E-3</c:v>
                </c:pt>
                <c:pt idx="8958">
                  <c:v>-4.3945297011305203E-3</c:v>
                </c:pt>
                <c:pt idx="8959">
                  <c:v>-4.3945297011305203E-3</c:v>
                </c:pt>
                <c:pt idx="8960">
                  <c:v>-3.8085935939307002E-2</c:v>
                </c:pt>
                <c:pt idx="8961">
                  <c:v>-3.8085935939307002E-2</c:v>
                </c:pt>
                <c:pt idx="8962">
                  <c:v>-3.8085935939307002E-2</c:v>
                </c:pt>
                <c:pt idx="8963">
                  <c:v>-1.3720701190322799E-2</c:v>
                </c:pt>
                <c:pt idx="8964">
                  <c:v>-1.3720701190322799E-2</c:v>
                </c:pt>
                <c:pt idx="8965">
                  <c:v>-1.3720701190322799E-2</c:v>
                </c:pt>
                <c:pt idx="8966">
                  <c:v>2.81738301919176E-2</c:v>
                </c:pt>
                <c:pt idx="8967">
                  <c:v>2.81738301919176E-2</c:v>
                </c:pt>
                <c:pt idx="8968">
                  <c:v>2.81738301919176E-2</c:v>
                </c:pt>
                <c:pt idx="8969">
                  <c:v>-4.6191404730961901E-2</c:v>
                </c:pt>
                <c:pt idx="8970">
                  <c:v>-4.6191404730961901E-2</c:v>
                </c:pt>
                <c:pt idx="8971">
                  <c:v>-4.6191404730961901E-2</c:v>
                </c:pt>
                <c:pt idx="8972">
                  <c:v>-1.11328106149812E-2</c:v>
                </c:pt>
                <c:pt idx="8973">
                  <c:v>-1.11328106149812E-2</c:v>
                </c:pt>
                <c:pt idx="8974">
                  <c:v>4.83398635878984E-3</c:v>
                </c:pt>
                <c:pt idx="8975">
                  <c:v>4.83398635878984E-3</c:v>
                </c:pt>
                <c:pt idx="8976">
                  <c:v>4.83398635878984E-3</c:v>
                </c:pt>
                <c:pt idx="8977">
                  <c:v>-8.3544920469648704E-2</c:v>
                </c:pt>
                <c:pt idx="8978">
                  <c:v>-8.3544920469648704E-2</c:v>
                </c:pt>
                <c:pt idx="8979">
                  <c:v>-8.3544920469648704E-2</c:v>
                </c:pt>
                <c:pt idx="8980">
                  <c:v>5.7177736455741902E-2</c:v>
                </c:pt>
                <c:pt idx="8981">
                  <c:v>5.7177736455741902E-2</c:v>
                </c:pt>
                <c:pt idx="8982">
                  <c:v>5.7177736455741902E-2</c:v>
                </c:pt>
                <c:pt idx="8983">
                  <c:v>4.1699221178532697E-2</c:v>
                </c:pt>
                <c:pt idx="8984">
                  <c:v>4.1699221178532697E-2</c:v>
                </c:pt>
                <c:pt idx="8985">
                  <c:v>4.1699221178532697E-2</c:v>
                </c:pt>
                <c:pt idx="8986">
                  <c:v>4.1699221178532697E-2</c:v>
                </c:pt>
                <c:pt idx="8987">
                  <c:v>3.3691407653350297E-2</c:v>
                </c:pt>
                <c:pt idx="8988">
                  <c:v>3.3691407653350297E-2</c:v>
                </c:pt>
                <c:pt idx="8989">
                  <c:v>-2.1630857700984E-2</c:v>
                </c:pt>
                <c:pt idx="8990">
                  <c:v>-2.1630857700984E-2</c:v>
                </c:pt>
                <c:pt idx="8991">
                  <c:v>-2.1630857700984E-2</c:v>
                </c:pt>
                <c:pt idx="8992">
                  <c:v>-4.9804669824879896E-3</c:v>
                </c:pt>
                <c:pt idx="8993">
                  <c:v>-4.9804669824879896E-3</c:v>
                </c:pt>
                <c:pt idx="8994">
                  <c:v>-4.9804669824879896E-3</c:v>
                </c:pt>
                <c:pt idx="8995">
                  <c:v>-2.4824707168809201</c:v>
                </c:pt>
                <c:pt idx="8996">
                  <c:v>-2.4824707168809201</c:v>
                </c:pt>
                <c:pt idx="8997">
                  <c:v>-2.3985840002942398</c:v>
                </c:pt>
                <c:pt idx="8998">
                  <c:v>-2.3985840002942398</c:v>
                </c:pt>
                <c:pt idx="8999">
                  <c:v>-2.3985840002942398</c:v>
                </c:pt>
                <c:pt idx="9000">
                  <c:v>-2.3734375173171398</c:v>
                </c:pt>
                <c:pt idx="9001">
                  <c:v>-2.3734375173171398</c:v>
                </c:pt>
                <c:pt idx="9002">
                  <c:v>-2.3734375173171398</c:v>
                </c:pt>
                <c:pt idx="9003">
                  <c:v>-2.38364259295758</c:v>
                </c:pt>
                <c:pt idx="9004">
                  <c:v>-2.38364259295758</c:v>
                </c:pt>
                <c:pt idx="9005">
                  <c:v>-2.38364259295758</c:v>
                </c:pt>
                <c:pt idx="9006">
                  <c:v>-2.38364259295758</c:v>
                </c:pt>
                <c:pt idx="9007">
                  <c:v>-2.4837890768958402</c:v>
                </c:pt>
                <c:pt idx="9008">
                  <c:v>-2.4837890768958402</c:v>
                </c:pt>
                <c:pt idx="9009">
                  <c:v>-2.4837890768958402</c:v>
                </c:pt>
                <c:pt idx="9010">
                  <c:v>-2.4793457199675601</c:v>
                </c:pt>
                <c:pt idx="9011">
                  <c:v>-2.4793457199675601</c:v>
                </c:pt>
                <c:pt idx="9012">
                  <c:v>-2.43217774883396</c:v>
                </c:pt>
                <c:pt idx="9013">
                  <c:v>-2.43217774883396</c:v>
                </c:pt>
                <c:pt idx="9014">
                  <c:v>-2.5338379060221898</c:v>
                </c:pt>
                <c:pt idx="9015">
                  <c:v>-2.5338379060221898</c:v>
                </c:pt>
                <c:pt idx="9016">
                  <c:v>-2.5338379060221898</c:v>
                </c:pt>
                <c:pt idx="9017">
                  <c:v>-2.45673829701536</c:v>
                </c:pt>
                <c:pt idx="9018">
                  <c:v>-2.45673829701536</c:v>
                </c:pt>
                <c:pt idx="9019">
                  <c:v>-2.45673829701536</c:v>
                </c:pt>
                <c:pt idx="9020">
                  <c:v>-2.3860351713401502</c:v>
                </c:pt>
                <c:pt idx="9021">
                  <c:v>-2.3860351713401502</c:v>
                </c:pt>
                <c:pt idx="9022">
                  <c:v>-2.3860351713401502</c:v>
                </c:pt>
                <c:pt idx="9023">
                  <c:v>-2.4061523576074202</c:v>
                </c:pt>
                <c:pt idx="9024">
                  <c:v>-2.4061523576074202</c:v>
                </c:pt>
                <c:pt idx="9025">
                  <c:v>-2.4061523576074202</c:v>
                </c:pt>
                <c:pt idx="9026">
                  <c:v>-2.45229493680471</c:v>
                </c:pt>
                <c:pt idx="9027">
                  <c:v>-2.45229493680471</c:v>
                </c:pt>
                <c:pt idx="9028">
                  <c:v>-2.4466308748969801</c:v>
                </c:pt>
                <c:pt idx="9029">
                  <c:v>-2.4466308748969801</c:v>
                </c:pt>
                <c:pt idx="9030">
                  <c:v>-2.4249023562551799</c:v>
                </c:pt>
                <c:pt idx="9031">
                  <c:v>-2.4249023562551799</c:v>
                </c:pt>
                <c:pt idx="9032">
                  <c:v>-2.4249023562551799</c:v>
                </c:pt>
                <c:pt idx="9033">
                  <c:v>-2.4468261859283298</c:v>
                </c:pt>
                <c:pt idx="9034">
                  <c:v>-2.4468261859283298</c:v>
                </c:pt>
                <c:pt idx="9035">
                  <c:v>-2.4271972809356099</c:v>
                </c:pt>
                <c:pt idx="9036">
                  <c:v>-2.4271972809356099</c:v>
                </c:pt>
                <c:pt idx="9037">
                  <c:v>-2.4916992323996898</c:v>
                </c:pt>
                <c:pt idx="9038">
                  <c:v>-2.4916992323996898</c:v>
                </c:pt>
                <c:pt idx="9039">
                  <c:v>-2.4916992323996898</c:v>
                </c:pt>
                <c:pt idx="9040">
                  <c:v>-2.4132812663165102</c:v>
                </c:pt>
                <c:pt idx="9041">
                  <c:v>-2.4132812663165102</c:v>
                </c:pt>
                <c:pt idx="9042">
                  <c:v>-2.4132812663165102</c:v>
                </c:pt>
                <c:pt idx="9043">
                  <c:v>-2.4797363428224299</c:v>
                </c:pt>
                <c:pt idx="9044">
                  <c:v>-2.4797363428224299</c:v>
                </c:pt>
                <c:pt idx="9045">
                  <c:v>-2.4210937633160898</c:v>
                </c:pt>
                <c:pt idx="9046">
                  <c:v>-2.4210937633160898</c:v>
                </c:pt>
                <c:pt idx="9047">
                  <c:v>-2.4210937633160898</c:v>
                </c:pt>
                <c:pt idx="9048">
                  <c:v>-2.42993165291682</c:v>
                </c:pt>
                <c:pt idx="9049">
                  <c:v>-2.42993165291682</c:v>
                </c:pt>
                <c:pt idx="9050">
                  <c:v>-2.4897949392788998</c:v>
                </c:pt>
                <c:pt idx="9051">
                  <c:v>-2.4897949392788998</c:v>
                </c:pt>
                <c:pt idx="9052">
                  <c:v>-2.4897949392788998</c:v>
                </c:pt>
                <c:pt idx="9053">
                  <c:v>-2.51210939244356</c:v>
                </c:pt>
                <c:pt idx="9054">
                  <c:v>-2.51210939244356</c:v>
                </c:pt>
                <c:pt idx="9055">
                  <c:v>-2.4913574372876601</c:v>
                </c:pt>
                <c:pt idx="9056">
                  <c:v>-2.4913574372876601</c:v>
                </c:pt>
                <c:pt idx="9057">
                  <c:v>-2.4913574372876601</c:v>
                </c:pt>
                <c:pt idx="9058">
                  <c:v>-2.4938476725737901</c:v>
                </c:pt>
                <c:pt idx="9059">
                  <c:v>-2.4938476725737901</c:v>
                </c:pt>
                <c:pt idx="9060">
                  <c:v>-2.4938476725737901</c:v>
                </c:pt>
                <c:pt idx="9061">
                  <c:v>-2.4340820473289502</c:v>
                </c:pt>
                <c:pt idx="9062">
                  <c:v>-2.4340820473289502</c:v>
                </c:pt>
                <c:pt idx="9063">
                  <c:v>-2.4340820473289502</c:v>
                </c:pt>
                <c:pt idx="9064">
                  <c:v>-2.41328126665121</c:v>
                </c:pt>
                <c:pt idx="9065">
                  <c:v>-2.41328126665121</c:v>
                </c:pt>
                <c:pt idx="9066">
                  <c:v>-2.41328126665121</c:v>
                </c:pt>
                <c:pt idx="9067">
                  <c:v>-2.4262207189776701</c:v>
                </c:pt>
                <c:pt idx="9068">
                  <c:v>-2.4262207189776701</c:v>
                </c:pt>
                <c:pt idx="9069">
                  <c:v>-2.3674804841411898</c:v>
                </c:pt>
                <c:pt idx="9070">
                  <c:v>-2.3674804841411898</c:v>
                </c:pt>
                <c:pt idx="9071">
                  <c:v>-2.3674804841411898</c:v>
                </c:pt>
                <c:pt idx="9072">
                  <c:v>-2.4788086097132598</c:v>
                </c:pt>
                <c:pt idx="9073">
                  <c:v>-2.4788086097132598</c:v>
                </c:pt>
                <c:pt idx="9074">
                  <c:v>-2.4862304846838001</c:v>
                </c:pt>
                <c:pt idx="9075">
                  <c:v>-2.4862304846838001</c:v>
                </c:pt>
                <c:pt idx="9076">
                  <c:v>-2.4862304846838001</c:v>
                </c:pt>
                <c:pt idx="9077">
                  <c:v>-2.4664062637675599</c:v>
                </c:pt>
                <c:pt idx="9078">
                  <c:v>-2.5214843940693701</c:v>
                </c:pt>
                <c:pt idx="9079">
                  <c:v>-2.5214843940693701</c:v>
                </c:pt>
                <c:pt idx="9080">
                  <c:v>-2.5214843940693701</c:v>
                </c:pt>
                <c:pt idx="9081">
                  <c:v>-2.4708984545586601</c:v>
                </c:pt>
                <c:pt idx="9082">
                  <c:v>-2.4708984545586601</c:v>
                </c:pt>
                <c:pt idx="9083">
                  <c:v>-2.4708984545586601</c:v>
                </c:pt>
                <c:pt idx="9084">
                  <c:v>-2.45268556029077</c:v>
                </c:pt>
                <c:pt idx="9085">
                  <c:v>-2.45268556029077</c:v>
                </c:pt>
                <c:pt idx="9086">
                  <c:v>-2.45268556029077</c:v>
                </c:pt>
                <c:pt idx="9087">
                  <c:v>-2.45268556029077</c:v>
                </c:pt>
                <c:pt idx="9088">
                  <c:v>-28.582324314513201</c:v>
                </c:pt>
                <c:pt idx="9089">
                  <c:v>-28.582324314513201</c:v>
                </c:pt>
                <c:pt idx="9090">
                  <c:v>-28.582324314513201</c:v>
                </c:pt>
                <c:pt idx="9091">
                  <c:v>-28.582324314513201</c:v>
                </c:pt>
                <c:pt idx="9092">
                  <c:v>-28.582324314513201</c:v>
                </c:pt>
                <c:pt idx="9093">
                  <c:v>9.3115236064477303E-2</c:v>
                </c:pt>
                <c:pt idx="9094">
                  <c:v>9.3115236064477303E-2</c:v>
                </c:pt>
                <c:pt idx="9095">
                  <c:v>0.116113282682817</c:v>
                </c:pt>
                <c:pt idx="9096">
                  <c:v>0.116113282682817</c:v>
                </c:pt>
                <c:pt idx="9097">
                  <c:v>0.116113282682817</c:v>
                </c:pt>
                <c:pt idx="9098">
                  <c:v>-0.12666015478498499</c:v>
                </c:pt>
                <c:pt idx="9099">
                  <c:v>-0.12666015478498499</c:v>
                </c:pt>
                <c:pt idx="9100">
                  <c:v>-0.12666015478498499</c:v>
                </c:pt>
                <c:pt idx="9101">
                  <c:v>-2.3681638892412499E-2</c:v>
                </c:pt>
                <c:pt idx="9102">
                  <c:v>-2.3681638892412499E-2</c:v>
                </c:pt>
                <c:pt idx="9103">
                  <c:v>-2.3681638892412499E-2</c:v>
                </c:pt>
                <c:pt idx="9104" formatCode="0.00E+00">
                  <c:v>4.8830302148417097E-5</c:v>
                </c:pt>
                <c:pt idx="9105" formatCode="0.00E+00">
                  <c:v>4.8830302148417097E-5</c:v>
                </c:pt>
                <c:pt idx="9106" formatCode="0.00E+00">
                  <c:v>4.8830302148417097E-5</c:v>
                </c:pt>
                <c:pt idx="9107" formatCode="0.00E+00">
                  <c:v>4.8830302148417097E-5</c:v>
                </c:pt>
                <c:pt idx="9108" formatCode="0.00E+00">
                  <c:v>4.8830302148417097E-5</c:v>
                </c:pt>
                <c:pt idx="9109">
                  <c:v>-3.5156248356542998E-2</c:v>
                </c:pt>
                <c:pt idx="9110">
                  <c:v>-3.5156248356542998E-2</c:v>
                </c:pt>
                <c:pt idx="9111">
                  <c:v>-3.5156248356542998E-2</c:v>
                </c:pt>
                <c:pt idx="9112">
                  <c:v>-4.5996092386303603E-2</c:v>
                </c:pt>
                <c:pt idx="9113">
                  <c:v>-4.5996092386303603E-2</c:v>
                </c:pt>
                <c:pt idx="9114">
                  <c:v>-9.8632790723058791E-3</c:v>
                </c:pt>
                <c:pt idx="9115">
                  <c:v>-9.8632790723058791E-3</c:v>
                </c:pt>
                <c:pt idx="9116">
                  <c:v>1.7871095606096701E-2</c:v>
                </c:pt>
                <c:pt idx="9117">
                  <c:v>1.7871095606096701E-2</c:v>
                </c:pt>
                <c:pt idx="9118">
                  <c:v>1.7871095606096701E-2</c:v>
                </c:pt>
                <c:pt idx="9119">
                  <c:v>2.8027345590999099E-2</c:v>
                </c:pt>
                <c:pt idx="9120">
                  <c:v>2.8027345590999099E-2</c:v>
                </c:pt>
                <c:pt idx="9121">
                  <c:v>-8.0468748040402702E-2</c:v>
                </c:pt>
                <c:pt idx="9122">
                  <c:v>-8.0468748040402702E-2</c:v>
                </c:pt>
                <c:pt idx="9123">
                  <c:v>-8.0468748040402702E-2</c:v>
                </c:pt>
                <c:pt idx="9124">
                  <c:v>-1.3769529672572301E-2</c:v>
                </c:pt>
                <c:pt idx="9125">
                  <c:v>-1.3769529672572301E-2</c:v>
                </c:pt>
                <c:pt idx="9126">
                  <c:v>-1.3769529672572301E-2</c:v>
                </c:pt>
                <c:pt idx="9127">
                  <c:v>4.5214845565169498E-2</c:v>
                </c:pt>
                <c:pt idx="9128">
                  <c:v>4.5214845565169498E-2</c:v>
                </c:pt>
                <c:pt idx="9129">
                  <c:v>4.5214845565169498E-2</c:v>
                </c:pt>
                <c:pt idx="9130">
                  <c:v>1.8554689346274199E-2</c:v>
                </c:pt>
                <c:pt idx="9131">
                  <c:v>1.8554689346274199E-2</c:v>
                </c:pt>
                <c:pt idx="9132">
                  <c:v>1.8554689346274199E-2</c:v>
                </c:pt>
                <c:pt idx="9133">
                  <c:v>5.7617203974587002E-3</c:v>
                </c:pt>
                <c:pt idx="9134">
                  <c:v>5.7617203974587002E-3</c:v>
                </c:pt>
                <c:pt idx="9135">
                  <c:v>5.7617203974587002E-3</c:v>
                </c:pt>
                <c:pt idx="9136">
                  <c:v>4.2773439181473798E-2</c:v>
                </c:pt>
                <c:pt idx="9137">
                  <c:v>4.2773439181473798E-2</c:v>
                </c:pt>
                <c:pt idx="9138">
                  <c:v>-2.4665527492898001</c:v>
                </c:pt>
                <c:pt idx="9139">
                  <c:v>-2.4665527492898001</c:v>
                </c:pt>
                <c:pt idx="9140">
                  <c:v>-2.4665527492898001</c:v>
                </c:pt>
                <c:pt idx="9141">
                  <c:v>-2.45004883942965</c:v>
                </c:pt>
                <c:pt idx="9142">
                  <c:v>-2.45004883942965</c:v>
                </c:pt>
                <c:pt idx="9143">
                  <c:v>-2.45004883942965</c:v>
                </c:pt>
                <c:pt idx="9144">
                  <c:v>-2.4730468936768299</c:v>
                </c:pt>
                <c:pt idx="9145">
                  <c:v>-2.4730468936768299</c:v>
                </c:pt>
                <c:pt idx="9146">
                  <c:v>-2.4730468936768299</c:v>
                </c:pt>
                <c:pt idx="9147">
                  <c:v>-2.4517090003364501</c:v>
                </c:pt>
                <c:pt idx="9148">
                  <c:v>-2.4517090003364501</c:v>
                </c:pt>
                <c:pt idx="9149">
                  <c:v>-2.4517090003364501</c:v>
                </c:pt>
                <c:pt idx="9150">
                  <c:v>-2.4517090003364501</c:v>
                </c:pt>
                <c:pt idx="9151">
                  <c:v>-2.4452148569780499</c:v>
                </c:pt>
                <c:pt idx="9152">
                  <c:v>-2.4452148569780499</c:v>
                </c:pt>
                <c:pt idx="9153">
                  <c:v>-2.4452148569780499</c:v>
                </c:pt>
                <c:pt idx="9154">
                  <c:v>-2.4639648606853299</c:v>
                </c:pt>
                <c:pt idx="9155">
                  <c:v>-2.4639648606853299</c:v>
                </c:pt>
                <c:pt idx="9156">
                  <c:v>-2.37817384305071</c:v>
                </c:pt>
                <c:pt idx="9157">
                  <c:v>-2.37817384305071</c:v>
                </c:pt>
                <c:pt idx="9158">
                  <c:v>-2.5055175945008101</c:v>
                </c:pt>
                <c:pt idx="9159">
                  <c:v>-2.5055175945008101</c:v>
                </c:pt>
                <c:pt idx="9160">
                  <c:v>-2.36679688974891</c:v>
                </c:pt>
                <c:pt idx="9161">
                  <c:v>-2.36679688974891</c:v>
                </c:pt>
                <c:pt idx="9162">
                  <c:v>-2.36679688974891</c:v>
                </c:pt>
                <c:pt idx="9163">
                  <c:v>-2.40585939170523</c:v>
                </c:pt>
                <c:pt idx="9164">
                  <c:v>-2.40585939170523</c:v>
                </c:pt>
                <c:pt idx="9165">
                  <c:v>-2.40585939170523</c:v>
                </c:pt>
                <c:pt idx="9166">
                  <c:v>-2.4894043151471101</c:v>
                </c:pt>
                <c:pt idx="9167">
                  <c:v>-2.4894043151471101</c:v>
                </c:pt>
                <c:pt idx="9168">
                  <c:v>-2.4894043151471101</c:v>
                </c:pt>
                <c:pt idx="9169">
                  <c:v>-2.4544922057493701</c:v>
                </c:pt>
                <c:pt idx="9170">
                  <c:v>-2.4544922057493701</c:v>
                </c:pt>
                <c:pt idx="9171">
                  <c:v>-2.4544922057493701</c:v>
                </c:pt>
                <c:pt idx="9172">
                  <c:v>-2.3893066535429099</c:v>
                </c:pt>
                <c:pt idx="9173">
                  <c:v>-2.3893066535429099</c:v>
                </c:pt>
                <c:pt idx="9174">
                  <c:v>-2.5449218886024001</c:v>
                </c:pt>
                <c:pt idx="9175">
                  <c:v>-2.5449218886024001</c:v>
                </c:pt>
                <c:pt idx="9176">
                  <c:v>-2.5449218886024001</c:v>
                </c:pt>
                <c:pt idx="9177">
                  <c:v>-2.33359376522003</c:v>
                </c:pt>
                <c:pt idx="9178">
                  <c:v>-2.33359376522003</c:v>
                </c:pt>
                <c:pt idx="9179">
                  <c:v>-2.40317384486297</c:v>
                </c:pt>
                <c:pt idx="9180">
                  <c:v>-2.40317384486297</c:v>
                </c:pt>
                <c:pt idx="9181">
                  <c:v>-2.56723634324316</c:v>
                </c:pt>
                <c:pt idx="9182">
                  <c:v>-2.56723634324316</c:v>
                </c:pt>
                <c:pt idx="9183">
                  <c:v>-2.56723634324316</c:v>
                </c:pt>
                <c:pt idx="9184">
                  <c:v>-2.4821777493953001</c:v>
                </c:pt>
                <c:pt idx="9185">
                  <c:v>-2.4821777493953001</c:v>
                </c:pt>
                <c:pt idx="9186">
                  <c:v>-2.4821777493953001</c:v>
                </c:pt>
                <c:pt idx="9187">
                  <c:v>-2.4824218920102701</c:v>
                </c:pt>
                <c:pt idx="9188">
                  <c:v>-2.4824218920102701</c:v>
                </c:pt>
                <c:pt idx="9189">
                  <c:v>-2.4824218920102701</c:v>
                </c:pt>
                <c:pt idx="9190">
                  <c:v>-34.216259927255997</c:v>
                </c:pt>
                <c:pt idx="9191">
                  <c:v>-34.216259927255997</c:v>
                </c:pt>
                <c:pt idx="9192">
                  <c:v>-34.216259927255997</c:v>
                </c:pt>
                <c:pt idx="9193">
                  <c:v>-34.216259927255997</c:v>
                </c:pt>
                <c:pt idx="9194">
                  <c:v>-34.216259927255997</c:v>
                </c:pt>
                <c:pt idx="9195">
                  <c:v>1.0449220351801999E-2</c:v>
                </c:pt>
                <c:pt idx="9196">
                  <c:v>1.0449220351801999E-2</c:v>
                </c:pt>
                <c:pt idx="9197">
                  <c:v>1.0449220351801999E-2</c:v>
                </c:pt>
                <c:pt idx="9198">
                  <c:v>-1.8115232865056799E-2</c:v>
                </c:pt>
                <c:pt idx="9199">
                  <c:v>5.1562502007072901E-2</c:v>
                </c:pt>
                <c:pt idx="9200">
                  <c:v>5.1562502007072901E-2</c:v>
                </c:pt>
                <c:pt idx="9201">
                  <c:v>5.1562502007072901E-2</c:v>
                </c:pt>
                <c:pt idx="9202">
                  <c:v>-5.6298826276361E-2</c:v>
                </c:pt>
                <c:pt idx="9203">
                  <c:v>-5.6298826276361E-2</c:v>
                </c:pt>
                <c:pt idx="9204">
                  <c:v>1.4501955664854901E-2</c:v>
                </c:pt>
                <c:pt idx="9205">
                  <c:v>1.4501955664854901E-2</c:v>
                </c:pt>
                <c:pt idx="9206">
                  <c:v>1.4501955664854901E-2</c:v>
                </c:pt>
                <c:pt idx="9207">
                  <c:v>-1.96289045788944E-2</c:v>
                </c:pt>
                <c:pt idx="9208">
                  <c:v>-1.96289045788944E-2</c:v>
                </c:pt>
                <c:pt idx="9209">
                  <c:v>-1.96289045788944E-2</c:v>
                </c:pt>
                <c:pt idx="9210">
                  <c:v>-1.96289045788944E-2</c:v>
                </c:pt>
                <c:pt idx="9211">
                  <c:v>4.1162110464938402E-2</c:v>
                </c:pt>
                <c:pt idx="9212">
                  <c:v>4.1162110464938402E-2</c:v>
                </c:pt>
                <c:pt idx="9213">
                  <c:v>9.3750014821125608E-3</c:v>
                </c:pt>
                <c:pt idx="9214">
                  <c:v>9.3750014821125608E-3</c:v>
                </c:pt>
                <c:pt idx="9215">
                  <c:v>9.3750014821125608E-3</c:v>
                </c:pt>
                <c:pt idx="9216">
                  <c:v>-3.3349607711897898E-2</c:v>
                </c:pt>
                <c:pt idx="9217">
                  <c:v>-3.3349607711897898E-2</c:v>
                </c:pt>
                <c:pt idx="9218">
                  <c:v>-5.41991997397417E-3</c:v>
                </c:pt>
                <c:pt idx="9219">
                  <c:v>-5.41991997397417E-3</c:v>
                </c:pt>
                <c:pt idx="9220">
                  <c:v>-3.1103513960260801E-2</c:v>
                </c:pt>
                <c:pt idx="9221">
                  <c:v>-3.1103513960260801E-2</c:v>
                </c:pt>
                <c:pt idx="9222">
                  <c:v>6.6748048751833197E-2</c:v>
                </c:pt>
                <c:pt idx="9223">
                  <c:v>6.6748048751833197E-2</c:v>
                </c:pt>
                <c:pt idx="9224">
                  <c:v>3.2421876766420603E-2</c:v>
                </c:pt>
                <c:pt idx="9225">
                  <c:v>3.2421876766420603E-2</c:v>
                </c:pt>
                <c:pt idx="9226">
                  <c:v>3.2421876766420603E-2</c:v>
                </c:pt>
                <c:pt idx="9227">
                  <c:v>3.2421876766420603E-2</c:v>
                </c:pt>
                <c:pt idx="9228">
                  <c:v>5.5224610777258903E-2</c:v>
                </c:pt>
                <c:pt idx="9229">
                  <c:v>5.5224610777258903E-2</c:v>
                </c:pt>
                <c:pt idx="9230">
                  <c:v>-2.60253888036459E-2</c:v>
                </c:pt>
                <c:pt idx="9231">
                  <c:v>-2.60253888036459E-2</c:v>
                </c:pt>
                <c:pt idx="9232">
                  <c:v>-2.60253888036459E-2</c:v>
                </c:pt>
                <c:pt idx="9233">
                  <c:v>5.43945330855422E-2</c:v>
                </c:pt>
                <c:pt idx="9234">
                  <c:v>5.43945330855422E-2</c:v>
                </c:pt>
                <c:pt idx="9235">
                  <c:v>2.37792978623474E-2</c:v>
                </c:pt>
                <c:pt idx="9236">
                  <c:v>2.37792978623474E-2</c:v>
                </c:pt>
                <c:pt idx="9237">
                  <c:v>2.37792978623474E-2</c:v>
                </c:pt>
                <c:pt idx="9238">
                  <c:v>-6.2988262434373601E-3</c:v>
                </c:pt>
                <c:pt idx="9239">
                  <c:v>-6.2988262434373601E-3</c:v>
                </c:pt>
                <c:pt idx="9240">
                  <c:v>-7.1289060354501999E-2</c:v>
                </c:pt>
                <c:pt idx="9241">
                  <c:v>-7.1289060354501999E-2</c:v>
                </c:pt>
                <c:pt idx="9242">
                  <c:v>-7.1289060354501999E-2</c:v>
                </c:pt>
                <c:pt idx="9243">
                  <c:v>-9.6191387920043694E-3</c:v>
                </c:pt>
                <c:pt idx="9244">
                  <c:v>-9.6191387920043694E-3</c:v>
                </c:pt>
                <c:pt idx="9245">
                  <c:v>-9.6191387920043694E-3</c:v>
                </c:pt>
                <c:pt idx="9246">
                  <c:v>2.5878908015329199E-2</c:v>
                </c:pt>
                <c:pt idx="9247">
                  <c:v>2.5878908015329199E-2</c:v>
                </c:pt>
                <c:pt idx="9248">
                  <c:v>2.5878908015329199E-2</c:v>
                </c:pt>
                <c:pt idx="9249">
                  <c:v>6.1669923557019501E-2</c:v>
                </c:pt>
                <c:pt idx="9250">
                  <c:v>6.1669923557019501E-2</c:v>
                </c:pt>
                <c:pt idx="9251">
                  <c:v>7.4804689556003695E-2</c:v>
                </c:pt>
                <c:pt idx="9252">
                  <c:v>7.4804689556003695E-2</c:v>
                </c:pt>
                <c:pt idx="9253">
                  <c:v>7.4804689556003695E-2</c:v>
                </c:pt>
                <c:pt idx="9254">
                  <c:v>-3.47656238882336E-2</c:v>
                </c:pt>
                <c:pt idx="9255">
                  <c:v>-3.47656238882336E-2</c:v>
                </c:pt>
                <c:pt idx="9256">
                  <c:v>-3.47656238882336E-2</c:v>
                </c:pt>
                <c:pt idx="9257">
                  <c:v>-1.5624985844624401E-3</c:v>
                </c:pt>
                <c:pt idx="9258">
                  <c:v>-1.5624985844624401E-3</c:v>
                </c:pt>
                <c:pt idx="9259">
                  <c:v>4.64355483991312E-2</c:v>
                </c:pt>
                <c:pt idx="9260">
                  <c:v>4.64355483991312E-2</c:v>
                </c:pt>
                <c:pt idx="9261">
                  <c:v>4.64355483991312E-2</c:v>
                </c:pt>
                <c:pt idx="9262">
                  <c:v>2.24609392953425E-2</c:v>
                </c:pt>
                <c:pt idx="9263">
                  <c:v>2.24609392953425E-2</c:v>
                </c:pt>
                <c:pt idx="9264">
                  <c:v>2.24609392953425E-2</c:v>
                </c:pt>
                <c:pt idx="9265">
                  <c:v>-7.1728513977177499E-2</c:v>
                </c:pt>
                <c:pt idx="9266">
                  <c:v>-7.1728513977177499E-2</c:v>
                </c:pt>
                <c:pt idx="9267">
                  <c:v>-7.1728513977177499E-2</c:v>
                </c:pt>
                <c:pt idx="9268">
                  <c:v>-3.57421857443114E-2</c:v>
                </c:pt>
                <c:pt idx="9269">
                  <c:v>-3.57421857443114E-2</c:v>
                </c:pt>
                <c:pt idx="9270">
                  <c:v>-3.57421857443114E-2</c:v>
                </c:pt>
                <c:pt idx="9271">
                  <c:v>5.7617188876065401E-2</c:v>
                </c:pt>
                <c:pt idx="9272">
                  <c:v>5.7617188876065401E-2</c:v>
                </c:pt>
                <c:pt idx="9273">
                  <c:v>5.7617188876065401E-2</c:v>
                </c:pt>
                <c:pt idx="9274">
                  <c:v>2.17285175658616E-2</c:v>
                </c:pt>
                <c:pt idx="9275">
                  <c:v>2.17285175658616E-2</c:v>
                </c:pt>
                <c:pt idx="9276">
                  <c:v>1.66992204240159E-2</c:v>
                </c:pt>
                <c:pt idx="9277">
                  <c:v>1.66992204240159E-2</c:v>
                </c:pt>
                <c:pt idx="9278">
                  <c:v>7.3046877034357693E-2</c:v>
                </c:pt>
                <c:pt idx="9279">
                  <c:v>7.3046877034357693E-2</c:v>
                </c:pt>
                <c:pt idx="9280">
                  <c:v>7.3046877034357693E-2</c:v>
                </c:pt>
                <c:pt idx="9281">
                  <c:v>-2.5865234531938701</c:v>
                </c:pt>
                <c:pt idx="9282">
                  <c:v>-2.5865234531938701</c:v>
                </c:pt>
                <c:pt idx="9283">
                  <c:v>-2.5865234531938701</c:v>
                </c:pt>
                <c:pt idx="9284">
                  <c:v>-2.5076172055305501</c:v>
                </c:pt>
                <c:pt idx="9285">
                  <c:v>-2.5076172055305501</c:v>
                </c:pt>
                <c:pt idx="9286">
                  <c:v>-2.5076172055305501</c:v>
                </c:pt>
                <c:pt idx="9287">
                  <c:v>-2.5076172055305501</c:v>
                </c:pt>
                <c:pt idx="9288">
                  <c:v>-2.5467773608424902</c:v>
                </c:pt>
                <c:pt idx="9289">
                  <c:v>-2.5467773608424902</c:v>
                </c:pt>
                <c:pt idx="9290">
                  <c:v>-2.5467773608424902</c:v>
                </c:pt>
                <c:pt idx="9291">
                  <c:v>-2.4947265779674099</c:v>
                </c:pt>
                <c:pt idx="9292">
                  <c:v>-2.4947265779674099</c:v>
                </c:pt>
                <c:pt idx="9293">
                  <c:v>-2.4947265779674099</c:v>
                </c:pt>
                <c:pt idx="9294">
                  <c:v>-2.5968261893422002</c:v>
                </c:pt>
                <c:pt idx="9295">
                  <c:v>-2.5968261893422002</c:v>
                </c:pt>
                <c:pt idx="9296">
                  <c:v>-2.6213867337219199</c:v>
                </c:pt>
                <c:pt idx="9297">
                  <c:v>-2.6213867337219199</c:v>
                </c:pt>
                <c:pt idx="9298">
                  <c:v>-2.5050781444833699</c:v>
                </c:pt>
                <c:pt idx="9299">
                  <c:v>-2.5050781444833699</c:v>
                </c:pt>
                <c:pt idx="9300">
                  <c:v>-2.5050781444833699</c:v>
                </c:pt>
                <c:pt idx="9301">
                  <c:v>-2.5338867333293802</c:v>
                </c:pt>
                <c:pt idx="9302">
                  <c:v>-2.5338867333293802</c:v>
                </c:pt>
                <c:pt idx="9303">
                  <c:v>-2.5338867333293802</c:v>
                </c:pt>
                <c:pt idx="9304">
                  <c:v>-2.5378906422883998</c:v>
                </c:pt>
                <c:pt idx="9305">
                  <c:v>-2.5378906422883998</c:v>
                </c:pt>
                <c:pt idx="9306">
                  <c:v>-2.5378906422883998</c:v>
                </c:pt>
                <c:pt idx="9307">
                  <c:v>-2.5459472823013098</c:v>
                </c:pt>
                <c:pt idx="9308">
                  <c:v>-2.5459472823013098</c:v>
                </c:pt>
                <c:pt idx="9309">
                  <c:v>-2.5459472823013098</c:v>
                </c:pt>
                <c:pt idx="9310">
                  <c:v>-2.5250000174110001</c:v>
                </c:pt>
                <c:pt idx="9311">
                  <c:v>-2.5250000174110001</c:v>
                </c:pt>
                <c:pt idx="9312">
                  <c:v>-2.68452150198027</c:v>
                </c:pt>
                <c:pt idx="9313">
                  <c:v>-2.68452150198027</c:v>
                </c:pt>
                <c:pt idx="9314">
                  <c:v>-2.68452150198027</c:v>
                </c:pt>
                <c:pt idx="9315">
                  <c:v>-2.6108398637206802</c:v>
                </c:pt>
                <c:pt idx="9316">
                  <c:v>-2.6108398637206802</c:v>
                </c:pt>
                <c:pt idx="9317">
                  <c:v>-2.6086425948615202</c:v>
                </c:pt>
                <c:pt idx="9318">
                  <c:v>-2.6086425948615202</c:v>
                </c:pt>
                <c:pt idx="9319">
                  <c:v>-2.5577148609609099</c:v>
                </c:pt>
                <c:pt idx="9320">
                  <c:v>-2.5577148609609099</c:v>
                </c:pt>
                <c:pt idx="9321">
                  <c:v>-2.5577148609609099</c:v>
                </c:pt>
                <c:pt idx="9322">
                  <c:v>-2.5690429855030699</c:v>
                </c:pt>
                <c:pt idx="9323">
                  <c:v>-2.5690429855030699</c:v>
                </c:pt>
                <c:pt idx="9324">
                  <c:v>-2.5690429855030699</c:v>
                </c:pt>
                <c:pt idx="9325">
                  <c:v>-2.5307129066149998</c:v>
                </c:pt>
                <c:pt idx="9326">
                  <c:v>-2.5307129066149998</c:v>
                </c:pt>
                <c:pt idx="9327">
                  <c:v>-2.5307129066149998</c:v>
                </c:pt>
                <c:pt idx="9328">
                  <c:v>-2.5307129066149998</c:v>
                </c:pt>
                <c:pt idx="9329">
                  <c:v>-2.54409181281062</c:v>
                </c:pt>
                <c:pt idx="9330">
                  <c:v>-2.54409181281062</c:v>
                </c:pt>
                <c:pt idx="9331">
                  <c:v>-29.4643066809512</c:v>
                </c:pt>
                <c:pt idx="9332">
                  <c:v>-29.4643066809512</c:v>
                </c:pt>
                <c:pt idx="9333">
                  <c:v>-29.4643066809512</c:v>
                </c:pt>
                <c:pt idx="9334">
                  <c:v>-29.4643066809512</c:v>
                </c:pt>
                <c:pt idx="9335">
                  <c:v>-29.4643066809512</c:v>
                </c:pt>
                <c:pt idx="9336">
                  <c:v>0.115966798603949</c:v>
                </c:pt>
                <c:pt idx="9337">
                  <c:v>0.115966798603949</c:v>
                </c:pt>
                <c:pt idx="9338">
                  <c:v>-5.9082017942273498E-3</c:v>
                </c:pt>
                <c:pt idx="9339">
                  <c:v>-5.9082017942273498E-3</c:v>
                </c:pt>
                <c:pt idx="9340">
                  <c:v>-5.9082017942273498E-3</c:v>
                </c:pt>
                <c:pt idx="9341">
                  <c:v>2.6904298661065602E-2</c:v>
                </c:pt>
                <c:pt idx="9342">
                  <c:v>2.6904298661065602E-2</c:v>
                </c:pt>
                <c:pt idx="9343">
                  <c:v>3.2275392311021202E-2</c:v>
                </c:pt>
                <c:pt idx="9344">
                  <c:v>3.2275392311021202E-2</c:v>
                </c:pt>
                <c:pt idx="9345">
                  <c:v>3.2275392311021202E-2</c:v>
                </c:pt>
                <c:pt idx="9346">
                  <c:v>3.2275392311021202E-2</c:v>
                </c:pt>
                <c:pt idx="9347">
                  <c:v>3.7451173101544499E-2</c:v>
                </c:pt>
                <c:pt idx="9348">
                  <c:v>3.7451173101544499E-2</c:v>
                </c:pt>
                <c:pt idx="9349">
                  <c:v>3.7451173101544499E-2</c:v>
                </c:pt>
                <c:pt idx="9350">
                  <c:v>7.1777362536522499E-3</c:v>
                </c:pt>
                <c:pt idx="9351">
                  <c:v>7.1777362536522499E-3</c:v>
                </c:pt>
                <c:pt idx="9352">
                  <c:v>7.1777362536522499E-3</c:v>
                </c:pt>
                <c:pt idx="9353">
                  <c:v>-4.3896482774471203E-2</c:v>
                </c:pt>
                <c:pt idx="9354">
                  <c:v>-4.3896482774471203E-2</c:v>
                </c:pt>
                <c:pt idx="9355">
                  <c:v>7.9736329850675206E-2</c:v>
                </c:pt>
                <c:pt idx="9356">
                  <c:v>7.9736329850675206E-2</c:v>
                </c:pt>
                <c:pt idx="9357">
                  <c:v>7.9736329850675206E-2</c:v>
                </c:pt>
                <c:pt idx="9358">
                  <c:v>3.3544923978297399E-2</c:v>
                </c:pt>
                <c:pt idx="9359">
                  <c:v>3.3544923978297399E-2</c:v>
                </c:pt>
                <c:pt idx="9360">
                  <c:v>3.28125016740159E-2</c:v>
                </c:pt>
                <c:pt idx="9361">
                  <c:v>3.28125016740159E-2</c:v>
                </c:pt>
                <c:pt idx="9362">
                  <c:v>3.28125016740159E-2</c:v>
                </c:pt>
                <c:pt idx="9363">
                  <c:v>3.28125016740159E-2</c:v>
                </c:pt>
                <c:pt idx="9364">
                  <c:v>-3.6132810631897799E-2</c:v>
                </c:pt>
                <c:pt idx="9365">
                  <c:v>-3.6132810631897799E-2</c:v>
                </c:pt>
                <c:pt idx="9366">
                  <c:v>-3.6132810631897799E-2</c:v>
                </c:pt>
                <c:pt idx="9367">
                  <c:v>-3.6132810631897799E-2</c:v>
                </c:pt>
                <c:pt idx="9368">
                  <c:v>5.4980470930786299E-2</c:v>
                </c:pt>
                <c:pt idx="9369">
                  <c:v>5.4980470930786299E-2</c:v>
                </c:pt>
                <c:pt idx="9370">
                  <c:v>8.4277345936243295E-2</c:v>
                </c:pt>
                <c:pt idx="9371">
                  <c:v>8.4277345936243295E-2</c:v>
                </c:pt>
                <c:pt idx="9372">
                  <c:v>8.4277345936243295E-2</c:v>
                </c:pt>
                <c:pt idx="9373">
                  <c:v>-0.11191406064244799</c:v>
                </c:pt>
                <c:pt idx="9374">
                  <c:v>-0.11191406064244799</c:v>
                </c:pt>
                <c:pt idx="9375">
                  <c:v>-5.1123044951964403E-2</c:v>
                </c:pt>
                <c:pt idx="9376">
                  <c:v>-5.1123044951964403E-2</c:v>
                </c:pt>
                <c:pt idx="9377">
                  <c:v>4.8046876545413397E-2</c:v>
                </c:pt>
                <c:pt idx="9378">
                  <c:v>4.8046876545413397E-2</c:v>
                </c:pt>
                <c:pt idx="9379">
                  <c:v>4.8046876545413397E-2</c:v>
                </c:pt>
                <c:pt idx="9380">
                  <c:v>-4.1015610868271298E-3</c:v>
                </c:pt>
                <c:pt idx="9381">
                  <c:v>-4.1015610868271298E-3</c:v>
                </c:pt>
                <c:pt idx="9382">
                  <c:v>-4.1015610868271298E-3</c:v>
                </c:pt>
                <c:pt idx="9383">
                  <c:v>-4.1015610868271298E-3</c:v>
                </c:pt>
                <c:pt idx="9384">
                  <c:v>5.4833986633639101E-2</c:v>
                </c:pt>
                <c:pt idx="9385">
                  <c:v>5.4833986633639101E-2</c:v>
                </c:pt>
                <c:pt idx="9386">
                  <c:v>5.4833986633639101E-2</c:v>
                </c:pt>
                <c:pt idx="9387">
                  <c:v>-6.5429672958998699E-3</c:v>
                </c:pt>
                <c:pt idx="9388">
                  <c:v>-6.5429672958998699E-3</c:v>
                </c:pt>
                <c:pt idx="9389">
                  <c:v>4.61425803778183E-2</c:v>
                </c:pt>
                <c:pt idx="9390">
                  <c:v>4.61425803778183E-2</c:v>
                </c:pt>
                <c:pt idx="9391">
                  <c:v>4.61425803778183E-2</c:v>
                </c:pt>
                <c:pt idx="9392">
                  <c:v>1.25000020516381E-2</c:v>
                </c:pt>
                <c:pt idx="9393">
                  <c:v>1.25000020516381E-2</c:v>
                </c:pt>
                <c:pt idx="9394">
                  <c:v>1.25000020516381E-2</c:v>
                </c:pt>
                <c:pt idx="9395">
                  <c:v>7.6367189030861399E-2</c:v>
                </c:pt>
                <c:pt idx="9396">
                  <c:v>-7.2314451434067395E-2</c:v>
                </c:pt>
                <c:pt idx="9397">
                  <c:v>-7.2314451434067395E-2</c:v>
                </c:pt>
                <c:pt idx="9398">
                  <c:v>-7.2314451434067395E-2</c:v>
                </c:pt>
                <c:pt idx="9399">
                  <c:v>-1.29394515524836E-2</c:v>
                </c:pt>
                <c:pt idx="9400">
                  <c:v>-1.29394515524836E-2</c:v>
                </c:pt>
                <c:pt idx="9401">
                  <c:v>-2.0703123376733801E-2</c:v>
                </c:pt>
                <c:pt idx="9402">
                  <c:v>-2.0703123376733801E-2</c:v>
                </c:pt>
                <c:pt idx="9403">
                  <c:v>3.6376954651132103E-2</c:v>
                </c:pt>
                <c:pt idx="9404">
                  <c:v>3.6376954651132103E-2</c:v>
                </c:pt>
                <c:pt idx="9405">
                  <c:v>3.6376954651132103E-2</c:v>
                </c:pt>
                <c:pt idx="9406">
                  <c:v>3.6376954651132103E-2</c:v>
                </c:pt>
                <c:pt idx="9407">
                  <c:v>-2.5541015756462002</c:v>
                </c:pt>
                <c:pt idx="9408">
                  <c:v>-2.5541015756462002</c:v>
                </c:pt>
                <c:pt idx="9409">
                  <c:v>-2.59843751879998</c:v>
                </c:pt>
                <c:pt idx="9410">
                  <c:v>-2.59843751879998</c:v>
                </c:pt>
                <c:pt idx="9411">
                  <c:v>-2.59843751879998</c:v>
                </c:pt>
                <c:pt idx="9412">
                  <c:v>-2.6021484530701802</c:v>
                </c:pt>
                <c:pt idx="9413">
                  <c:v>-2.6021484530701802</c:v>
                </c:pt>
                <c:pt idx="9414">
                  <c:v>-2.5486816523498401</c:v>
                </c:pt>
                <c:pt idx="9415">
                  <c:v>-2.5486816523498401</c:v>
                </c:pt>
                <c:pt idx="9416">
                  <c:v>-2.52724611204121</c:v>
                </c:pt>
                <c:pt idx="9417">
                  <c:v>-2.52724611204121</c:v>
                </c:pt>
                <c:pt idx="9418">
                  <c:v>-2.5848144672145201</c:v>
                </c:pt>
                <c:pt idx="9419">
                  <c:v>-2.5848144672145201</c:v>
                </c:pt>
                <c:pt idx="9420">
                  <c:v>-2.5848144672145201</c:v>
                </c:pt>
                <c:pt idx="9421">
                  <c:v>-2.5693847829988901</c:v>
                </c:pt>
                <c:pt idx="9422">
                  <c:v>-2.5693847829988901</c:v>
                </c:pt>
                <c:pt idx="9423">
                  <c:v>-2.5693847829988901</c:v>
                </c:pt>
                <c:pt idx="9424">
                  <c:v>-2.5693847829988901</c:v>
                </c:pt>
                <c:pt idx="9425">
                  <c:v>-2.5693847851407501</c:v>
                </c:pt>
                <c:pt idx="9426">
                  <c:v>-2.5693847851407501</c:v>
                </c:pt>
                <c:pt idx="9427">
                  <c:v>-2.58457032972</c:v>
                </c:pt>
                <c:pt idx="9428">
                  <c:v>-2.58457032972</c:v>
                </c:pt>
                <c:pt idx="9429">
                  <c:v>-2.58457032972</c:v>
                </c:pt>
                <c:pt idx="9430">
                  <c:v>-2.5184570465698899</c:v>
                </c:pt>
                <c:pt idx="9431">
                  <c:v>-2.5184570465698899</c:v>
                </c:pt>
                <c:pt idx="9432">
                  <c:v>-2.4979004078604699</c:v>
                </c:pt>
                <c:pt idx="9433">
                  <c:v>-2.4979004078604699</c:v>
                </c:pt>
                <c:pt idx="9434">
                  <c:v>-2.4979004078604699</c:v>
                </c:pt>
                <c:pt idx="9435">
                  <c:v>-2.49829103321462</c:v>
                </c:pt>
                <c:pt idx="9436">
                  <c:v>-2.49829103321462</c:v>
                </c:pt>
                <c:pt idx="9437">
                  <c:v>-2.5557129088874699</c:v>
                </c:pt>
                <c:pt idx="9438">
                  <c:v>-2.5557129088874699</c:v>
                </c:pt>
                <c:pt idx="9439">
                  <c:v>-2.5557129088874699</c:v>
                </c:pt>
                <c:pt idx="9440">
                  <c:v>-2.6222168146769</c:v>
                </c:pt>
                <c:pt idx="9441">
                  <c:v>-2.6222168146769</c:v>
                </c:pt>
                <c:pt idx="9442">
                  <c:v>-2.6222168146769</c:v>
                </c:pt>
                <c:pt idx="9443">
                  <c:v>-2.6222168146769</c:v>
                </c:pt>
                <c:pt idx="9444">
                  <c:v>-2.5651367331074599</c:v>
                </c:pt>
                <c:pt idx="9445">
                  <c:v>-2.5651367331074599</c:v>
                </c:pt>
                <c:pt idx="9446">
                  <c:v>-2.5651367331074599</c:v>
                </c:pt>
                <c:pt idx="9447">
                  <c:v>-2.55297853026513</c:v>
                </c:pt>
                <c:pt idx="9448">
                  <c:v>-2.55297853026513</c:v>
                </c:pt>
                <c:pt idx="9449">
                  <c:v>-2.55297853026513</c:v>
                </c:pt>
                <c:pt idx="9450">
                  <c:v>-2.55625001360385</c:v>
                </c:pt>
                <c:pt idx="9451">
                  <c:v>-2.55625001360385</c:v>
                </c:pt>
                <c:pt idx="9452">
                  <c:v>-2.5568359545250101</c:v>
                </c:pt>
                <c:pt idx="9453">
                  <c:v>-2.5568359545250101</c:v>
                </c:pt>
                <c:pt idx="9454">
                  <c:v>-2.5311035336435399</c:v>
                </c:pt>
                <c:pt idx="9455">
                  <c:v>-2.5311035336435399</c:v>
                </c:pt>
                <c:pt idx="9456">
                  <c:v>-2.5311035336435399</c:v>
                </c:pt>
                <c:pt idx="9457">
                  <c:v>-2.5293945460562099</c:v>
                </c:pt>
                <c:pt idx="9458">
                  <c:v>-2.5293945460562099</c:v>
                </c:pt>
                <c:pt idx="9459">
                  <c:v>-2.5938965033165</c:v>
                </c:pt>
                <c:pt idx="9460">
                  <c:v>-2.5938965033165</c:v>
                </c:pt>
                <c:pt idx="9461">
                  <c:v>-2.5938965033165</c:v>
                </c:pt>
                <c:pt idx="9462">
                  <c:v>-2.5611816552172901</c:v>
                </c:pt>
                <c:pt idx="9463">
                  <c:v>-2.5611816552172901</c:v>
                </c:pt>
                <c:pt idx="9464">
                  <c:v>-2.5611816552172901</c:v>
                </c:pt>
                <c:pt idx="9465">
                  <c:v>-2.5798828288352502</c:v>
                </c:pt>
                <c:pt idx="9466">
                  <c:v>-2.5798828288352502</c:v>
                </c:pt>
                <c:pt idx="9467">
                  <c:v>-2.5798828288352502</c:v>
                </c:pt>
                <c:pt idx="9468">
                  <c:v>-2.5737793127409501</c:v>
                </c:pt>
                <c:pt idx="9469">
                  <c:v>-2.5737793127409501</c:v>
                </c:pt>
                <c:pt idx="9470">
                  <c:v>-2.5737793127409501</c:v>
                </c:pt>
                <c:pt idx="9471">
                  <c:v>-2.60478517352839</c:v>
                </c:pt>
                <c:pt idx="9472">
                  <c:v>-2.60478517352839</c:v>
                </c:pt>
                <c:pt idx="9473">
                  <c:v>-2.5511230645879501</c:v>
                </c:pt>
                <c:pt idx="9474">
                  <c:v>-2.5511230645879501</c:v>
                </c:pt>
                <c:pt idx="9475">
                  <c:v>-2.5511230645879501</c:v>
                </c:pt>
                <c:pt idx="9476">
                  <c:v>-2.5647949375052099</c:v>
                </c:pt>
                <c:pt idx="9477">
                  <c:v>-2.5647949375052099</c:v>
                </c:pt>
                <c:pt idx="9478">
                  <c:v>-2.5647949375052099</c:v>
                </c:pt>
                <c:pt idx="9479">
                  <c:v>-2.5523437671572502</c:v>
                </c:pt>
                <c:pt idx="9480">
                  <c:v>-2.5523437671572502</c:v>
                </c:pt>
                <c:pt idx="9481">
                  <c:v>-2.5523437671572502</c:v>
                </c:pt>
                <c:pt idx="9482">
                  <c:v>-2.5717773602109402</c:v>
                </c:pt>
                <c:pt idx="9483">
                  <c:v>-2.5717773602109402</c:v>
                </c:pt>
                <c:pt idx="9484">
                  <c:v>-2.5717773602109402</c:v>
                </c:pt>
                <c:pt idx="9485">
                  <c:v>-2.6307129088118</c:v>
                </c:pt>
                <c:pt idx="9486">
                  <c:v>-2.6307129088118</c:v>
                </c:pt>
                <c:pt idx="9487">
                  <c:v>-2.59257814021566</c:v>
                </c:pt>
                <c:pt idx="9488">
                  <c:v>-2.59257814021566</c:v>
                </c:pt>
                <c:pt idx="9489">
                  <c:v>-2.59257814021566</c:v>
                </c:pt>
                <c:pt idx="9490">
                  <c:v>-2.5236328298069499</c:v>
                </c:pt>
                <c:pt idx="9491">
                  <c:v>-2.5236328298069499</c:v>
                </c:pt>
                <c:pt idx="9492">
                  <c:v>-2.5354980618840202</c:v>
                </c:pt>
                <c:pt idx="9493">
                  <c:v>-2.5354980618840202</c:v>
                </c:pt>
                <c:pt idx="9494">
                  <c:v>-2.5354980618840202</c:v>
                </c:pt>
                <c:pt idx="9495">
                  <c:v>-2.5220214989876601</c:v>
                </c:pt>
                <c:pt idx="9496">
                  <c:v>-2.5220214989876601</c:v>
                </c:pt>
                <c:pt idx="9497">
                  <c:v>-2.5220214989876601</c:v>
                </c:pt>
                <c:pt idx="9498">
                  <c:v>-2.5639160321061301</c:v>
                </c:pt>
                <c:pt idx="9499">
                  <c:v>-2.5639160321061301</c:v>
                </c:pt>
                <c:pt idx="9500">
                  <c:v>-2.5639160321061301</c:v>
                </c:pt>
                <c:pt idx="9501">
                  <c:v>-2.5639160321061301</c:v>
                </c:pt>
                <c:pt idx="9502">
                  <c:v>-2.5389648621166998</c:v>
                </c:pt>
                <c:pt idx="9503">
                  <c:v>-2.5389648621166998</c:v>
                </c:pt>
                <c:pt idx="9504">
                  <c:v>-2.5312011921187101</c:v>
                </c:pt>
                <c:pt idx="9505">
                  <c:v>-2.5312011921187101</c:v>
                </c:pt>
                <c:pt idx="9506">
                  <c:v>-2.5312011921187101</c:v>
                </c:pt>
                <c:pt idx="9507">
                  <c:v>-2.52900392375886</c:v>
                </c:pt>
                <c:pt idx="9508">
                  <c:v>-2.52900392375886</c:v>
                </c:pt>
                <c:pt idx="9509">
                  <c:v>-2.52900392375886</c:v>
                </c:pt>
                <c:pt idx="9510">
                  <c:v>-2.51552736246594</c:v>
                </c:pt>
                <c:pt idx="9511">
                  <c:v>-2.51552736246594</c:v>
                </c:pt>
                <c:pt idx="9512">
                  <c:v>-2.6263672032882801</c:v>
                </c:pt>
                <c:pt idx="9513">
                  <c:v>-2.6263672032882801</c:v>
                </c:pt>
                <c:pt idx="9514">
                  <c:v>-4.8697753920605402</c:v>
                </c:pt>
                <c:pt idx="9515">
                  <c:v>-4.8697753920605402</c:v>
                </c:pt>
                <c:pt idx="9516">
                  <c:v>-4.8697753920605402</c:v>
                </c:pt>
                <c:pt idx="9517">
                  <c:v>-4.8697753920605402</c:v>
                </c:pt>
                <c:pt idx="9518">
                  <c:v>-4.8697753920605402</c:v>
                </c:pt>
                <c:pt idx="9519">
                  <c:v>-4.8697753920605402</c:v>
                </c:pt>
                <c:pt idx="9520">
                  <c:v>-4.1943358600292399E-2</c:v>
                </c:pt>
                <c:pt idx="9521">
                  <c:v>-4.1943358600292399E-2</c:v>
                </c:pt>
                <c:pt idx="9522">
                  <c:v>-4.1943358600292399E-2</c:v>
                </c:pt>
                <c:pt idx="9523">
                  <c:v>3.02734394226718E-2</c:v>
                </c:pt>
                <c:pt idx="9524">
                  <c:v>3.02734394226718E-2</c:v>
                </c:pt>
                <c:pt idx="9525">
                  <c:v>3.02734394226718E-2</c:v>
                </c:pt>
                <c:pt idx="9526">
                  <c:v>3.02734394226718E-2</c:v>
                </c:pt>
                <c:pt idx="9527">
                  <c:v>-1.9824216907181801E-2</c:v>
                </c:pt>
                <c:pt idx="9528">
                  <c:v>-1.9824216907181801E-2</c:v>
                </c:pt>
                <c:pt idx="9529">
                  <c:v>4.8828143362698003E-3</c:v>
                </c:pt>
                <c:pt idx="9530">
                  <c:v>4.8828143362698003E-3</c:v>
                </c:pt>
                <c:pt idx="9531">
                  <c:v>4.8828143362698003E-3</c:v>
                </c:pt>
                <c:pt idx="9532">
                  <c:v>-2.49023418646174E-2</c:v>
                </c:pt>
                <c:pt idx="9533">
                  <c:v>-2.49023418646174E-2</c:v>
                </c:pt>
                <c:pt idx="9534">
                  <c:v>-4.1992168908109298E-3</c:v>
                </c:pt>
                <c:pt idx="9535">
                  <c:v>-4.1992168908109298E-3</c:v>
                </c:pt>
                <c:pt idx="9536">
                  <c:v>4.5214845524242202E-2</c:v>
                </c:pt>
                <c:pt idx="9537">
                  <c:v>4.5214845524242202E-2</c:v>
                </c:pt>
                <c:pt idx="9538">
                  <c:v>4.5214845524242202E-2</c:v>
                </c:pt>
                <c:pt idx="9539">
                  <c:v>-5.22460771571786E-3</c:v>
                </c:pt>
                <c:pt idx="9540">
                  <c:v>-5.22460771571786E-3</c:v>
                </c:pt>
                <c:pt idx="9541">
                  <c:v>-5.22460771571786E-3</c:v>
                </c:pt>
                <c:pt idx="9542">
                  <c:v>-5.22460771571786E-3</c:v>
                </c:pt>
                <c:pt idx="9543">
                  <c:v>-1.80663889750576E-3</c:v>
                </c:pt>
                <c:pt idx="9544">
                  <c:v>-1.80663889750576E-3</c:v>
                </c:pt>
                <c:pt idx="9545">
                  <c:v>-1.80663889750576E-3</c:v>
                </c:pt>
                <c:pt idx="9546">
                  <c:v>-8.7792967585301002E-2</c:v>
                </c:pt>
                <c:pt idx="9547">
                  <c:v>-8.7792967585301002E-2</c:v>
                </c:pt>
                <c:pt idx="9548">
                  <c:v>-5.7958983034950499E-2</c:v>
                </c:pt>
                <c:pt idx="9549">
                  <c:v>-5.7958983034950499E-2</c:v>
                </c:pt>
                <c:pt idx="9550">
                  <c:v>-2.19726539780822E-2</c:v>
                </c:pt>
                <c:pt idx="9551">
                  <c:v>-2.19726539780822E-2</c:v>
                </c:pt>
                <c:pt idx="9552">
                  <c:v>-2.19726539780822E-2</c:v>
                </c:pt>
                <c:pt idx="9553">
                  <c:v>-2.37792953157622E-2</c:v>
                </c:pt>
                <c:pt idx="9554">
                  <c:v>-2.37792953157622E-2</c:v>
                </c:pt>
                <c:pt idx="9555">
                  <c:v>-2.5927732881427801E-2</c:v>
                </c:pt>
                <c:pt idx="9556">
                  <c:v>-2.5927732881427801E-2</c:v>
                </c:pt>
                <c:pt idx="9557">
                  <c:v>-2.5927732881427801E-2</c:v>
                </c:pt>
                <c:pt idx="9558">
                  <c:v>-1.17187481000655E-2</c:v>
                </c:pt>
                <c:pt idx="9559">
                  <c:v>-1.17187481000655E-2</c:v>
                </c:pt>
                <c:pt idx="9560">
                  <c:v>-1.17187481000655E-2</c:v>
                </c:pt>
                <c:pt idx="9561">
                  <c:v>3.5546876446460297E-2</c:v>
                </c:pt>
                <c:pt idx="9562">
                  <c:v>3.5546876446460297E-2</c:v>
                </c:pt>
                <c:pt idx="9563">
                  <c:v>3.5546876446460297E-2</c:v>
                </c:pt>
                <c:pt idx="9564">
                  <c:v>1.9775392287556301E-2</c:v>
                </c:pt>
                <c:pt idx="9565">
                  <c:v>1.9775392287556301E-2</c:v>
                </c:pt>
                <c:pt idx="9566">
                  <c:v>1.9775392287556301E-2</c:v>
                </c:pt>
                <c:pt idx="9567">
                  <c:v>5.76172036016942E-3</c:v>
                </c:pt>
                <c:pt idx="9568">
                  <c:v>5.76172036016942E-3</c:v>
                </c:pt>
                <c:pt idx="9569">
                  <c:v>5.76172036016942E-3</c:v>
                </c:pt>
                <c:pt idx="9570">
                  <c:v>-6.0009763922607803E-2</c:v>
                </c:pt>
                <c:pt idx="9571">
                  <c:v>-6.0009763922607803E-2</c:v>
                </c:pt>
                <c:pt idx="9572">
                  <c:v>5.02441424978314E-2</c:v>
                </c:pt>
                <c:pt idx="9573">
                  <c:v>5.02441424978314E-2</c:v>
                </c:pt>
                <c:pt idx="9574">
                  <c:v>-4.1406248812563697E-2</c:v>
                </c:pt>
                <c:pt idx="9575">
                  <c:v>-4.1406248812563697E-2</c:v>
                </c:pt>
                <c:pt idx="9576">
                  <c:v>-4.1406248812563697E-2</c:v>
                </c:pt>
                <c:pt idx="9577">
                  <c:v>-2.3095701746569799E-2</c:v>
                </c:pt>
                <c:pt idx="9578">
                  <c:v>-2.3095701746569799E-2</c:v>
                </c:pt>
                <c:pt idx="9579">
                  <c:v>-2.3095701746569799E-2</c:v>
                </c:pt>
                <c:pt idx="9580">
                  <c:v>-3.4716795404165099E-2</c:v>
                </c:pt>
                <c:pt idx="9581">
                  <c:v>-3.4716795404165099E-2</c:v>
                </c:pt>
                <c:pt idx="9582">
                  <c:v>-3.4716795404165099E-2</c:v>
                </c:pt>
                <c:pt idx="9583">
                  <c:v>5.3906251788248399E-2</c:v>
                </c:pt>
                <c:pt idx="9584">
                  <c:v>5.3906251788248399E-2</c:v>
                </c:pt>
                <c:pt idx="9585">
                  <c:v>5.3906251788248399E-2</c:v>
                </c:pt>
                <c:pt idx="9586">
                  <c:v>4.9804689865595698E-2</c:v>
                </c:pt>
                <c:pt idx="9587">
                  <c:v>4.9804689865595698E-2</c:v>
                </c:pt>
                <c:pt idx="9588">
                  <c:v>4.9804689865595698E-2</c:v>
                </c:pt>
                <c:pt idx="9589">
                  <c:v>-3.5302732466334398E-2</c:v>
                </c:pt>
                <c:pt idx="9590">
                  <c:v>-3.5302732466334398E-2</c:v>
                </c:pt>
                <c:pt idx="9591">
                  <c:v>6.8359377098204194E-2</c:v>
                </c:pt>
                <c:pt idx="9592">
                  <c:v>6.8359377098204194E-2</c:v>
                </c:pt>
                <c:pt idx="9593">
                  <c:v>6.8359377098204194E-2</c:v>
                </c:pt>
                <c:pt idx="9594">
                  <c:v>6.5234376967964594E-2</c:v>
                </c:pt>
                <c:pt idx="9595">
                  <c:v>6.5234376967964594E-2</c:v>
                </c:pt>
                <c:pt idx="9596">
                  <c:v>-3.2714823655623998E-3</c:v>
                </c:pt>
                <c:pt idx="9597">
                  <c:v>-3.2714823655623998E-3</c:v>
                </c:pt>
                <c:pt idx="9598">
                  <c:v>7.8906251289481505E-2</c:v>
                </c:pt>
                <c:pt idx="9599">
                  <c:v>7.8906251289481505E-2</c:v>
                </c:pt>
                <c:pt idx="9600">
                  <c:v>7.8906251289481505E-2</c:v>
                </c:pt>
                <c:pt idx="9601">
                  <c:v>2.0019552821395302E-3</c:v>
                </c:pt>
                <c:pt idx="9602">
                  <c:v>2.0019552821395302E-3</c:v>
                </c:pt>
                <c:pt idx="9603">
                  <c:v>5.57617208642113E-2</c:v>
                </c:pt>
                <c:pt idx="9604">
                  <c:v>5.57617208642113E-2</c:v>
                </c:pt>
                <c:pt idx="9605">
                  <c:v>5.57617208642113E-2</c:v>
                </c:pt>
                <c:pt idx="9606">
                  <c:v>-5.5517576616693903E-2</c:v>
                </c:pt>
                <c:pt idx="9607">
                  <c:v>-5.5517576616693903E-2</c:v>
                </c:pt>
                <c:pt idx="9608">
                  <c:v>-5.5517576616693903E-2</c:v>
                </c:pt>
                <c:pt idx="9609">
                  <c:v>4.6044923521549201E-2</c:v>
                </c:pt>
                <c:pt idx="9610">
                  <c:v>4.6044923521549201E-2</c:v>
                </c:pt>
                <c:pt idx="9611">
                  <c:v>4.6044923521549201E-2</c:v>
                </c:pt>
                <c:pt idx="9612">
                  <c:v>4.1259767192059302E-2</c:v>
                </c:pt>
                <c:pt idx="9613">
                  <c:v>4.1259767192059302E-2</c:v>
                </c:pt>
                <c:pt idx="9614">
                  <c:v>1.05957047680931E-2</c:v>
                </c:pt>
                <c:pt idx="9615">
                  <c:v>-5.1757799219558304E-3</c:v>
                </c:pt>
                <c:pt idx="9616">
                  <c:v>-5.1757799219558304E-3</c:v>
                </c:pt>
                <c:pt idx="9617">
                  <c:v>-5.1757799219558304E-3</c:v>
                </c:pt>
                <c:pt idx="9618">
                  <c:v>4.4384767315022999E-2</c:v>
                </c:pt>
                <c:pt idx="9619">
                  <c:v>4.4384767315022999E-2</c:v>
                </c:pt>
                <c:pt idx="9620">
                  <c:v>4.4384767315022999E-2</c:v>
                </c:pt>
                <c:pt idx="9621">
                  <c:v>6.1718751886473897E-2</c:v>
                </c:pt>
                <c:pt idx="9622">
                  <c:v>6.1718751886473897E-2</c:v>
                </c:pt>
                <c:pt idx="9623">
                  <c:v>6.1718751886473897E-2</c:v>
                </c:pt>
                <c:pt idx="9624">
                  <c:v>6.1718751886473897E-2</c:v>
                </c:pt>
                <c:pt idx="9625">
                  <c:v>-0.13007812372597899</c:v>
                </c:pt>
                <c:pt idx="9626">
                  <c:v>-0.13007812372597899</c:v>
                </c:pt>
                <c:pt idx="9627">
                  <c:v>7.9394533046979604E-2</c:v>
                </c:pt>
                <c:pt idx="9628">
                  <c:v>7.9394533046979604E-2</c:v>
                </c:pt>
                <c:pt idx="9629">
                  <c:v>7.9394533046979604E-2</c:v>
                </c:pt>
                <c:pt idx="9630">
                  <c:v>-1.2207017180116901E-3</c:v>
                </c:pt>
                <c:pt idx="9631">
                  <c:v>-1.2207017180116901E-3</c:v>
                </c:pt>
                <c:pt idx="9632">
                  <c:v>0.12753906465331899</c:v>
                </c:pt>
                <c:pt idx="9633">
                  <c:v>0.12753906465331899</c:v>
                </c:pt>
                <c:pt idx="9634">
                  <c:v>2.7099610898403601E-2</c:v>
                </c:pt>
                <c:pt idx="9635">
                  <c:v>2.7099610898403601E-2</c:v>
                </c:pt>
                <c:pt idx="9636">
                  <c:v>1.5283205282685199E-2</c:v>
                </c:pt>
                <c:pt idx="9637">
                  <c:v>1.5283205282685199E-2</c:v>
                </c:pt>
                <c:pt idx="9638">
                  <c:v>1.5283205282685199E-2</c:v>
                </c:pt>
                <c:pt idx="9639">
                  <c:v>6.6406252365595705E-2</c:v>
                </c:pt>
                <c:pt idx="9640">
                  <c:v>6.6406252365595705E-2</c:v>
                </c:pt>
                <c:pt idx="9641">
                  <c:v>6.6406252365595705E-2</c:v>
                </c:pt>
                <c:pt idx="9642">
                  <c:v>5.6250001880471197E-2</c:v>
                </c:pt>
                <c:pt idx="9643">
                  <c:v>5.6250001880471197E-2</c:v>
                </c:pt>
                <c:pt idx="9644">
                  <c:v>5.6250001880471197E-2</c:v>
                </c:pt>
                <c:pt idx="9645">
                  <c:v>-1.9921873522434901E-2</c:v>
                </c:pt>
                <c:pt idx="9646">
                  <c:v>-1.9921873522434901E-2</c:v>
                </c:pt>
                <c:pt idx="9647">
                  <c:v>9.6191424572680193E-3</c:v>
                </c:pt>
                <c:pt idx="9648">
                  <c:v>9.6191424572680193E-3</c:v>
                </c:pt>
                <c:pt idx="9649">
                  <c:v>9.6191424572680193E-3</c:v>
                </c:pt>
                <c:pt idx="9650">
                  <c:v>-2.602538930023E-2</c:v>
                </c:pt>
                <c:pt idx="9651">
                  <c:v>-2.602538930023E-2</c:v>
                </c:pt>
                <c:pt idx="9652">
                  <c:v>-9.6191388529405196E-3</c:v>
                </c:pt>
                <c:pt idx="9653">
                  <c:v>-9.6191388529405196E-3</c:v>
                </c:pt>
                <c:pt idx="9654">
                  <c:v>-1.37695297707978E-2</c:v>
                </c:pt>
                <c:pt idx="9655">
                  <c:v>-1.37695297707978E-2</c:v>
                </c:pt>
                <c:pt idx="9656">
                  <c:v>-1.37695297707978E-2</c:v>
                </c:pt>
                <c:pt idx="9657">
                  <c:v>-5.0585935930030197E-2</c:v>
                </c:pt>
                <c:pt idx="9658">
                  <c:v>-5.0585935930030197E-2</c:v>
                </c:pt>
                <c:pt idx="9659">
                  <c:v>-5.0585935930030197E-2</c:v>
                </c:pt>
                <c:pt idx="9660">
                  <c:v>-1.9042947906200401E-3</c:v>
                </c:pt>
                <c:pt idx="9661">
                  <c:v>-1.9042947906200401E-3</c:v>
                </c:pt>
                <c:pt idx="9662">
                  <c:v>-1.9042947906200401E-3</c:v>
                </c:pt>
                <c:pt idx="9663">
                  <c:v>-1.9042947906200401E-3</c:v>
                </c:pt>
                <c:pt idx="9664">
                  <c:v>-1.9042947906200401E-3</c:v>
                </c:pt>
                <c:pt idx="9665">
                  <c:v>2.8857423651061202E-2</c:v>
                </c:pt>
                <c:pt idx="9666">
                  <c:v>2.8857423651061202E-2</c:v>
                </c:pt>
                <c:pt idx="9667">
                  <c:v>3.9160157921287402E-2</c:v>
                </c:pt>
                <c:pt idx="9668">
                  <c:v>3.9160157921287402E-2</c:v>
                </c:pt>
                <c:pt idx="9669">
                  <c:v>-8.5009764892674797E-2</c:v>
                </c:pt>
                <c:pt idx="9670">
                  <c:v>-8.5009764892674797E-2</c:v>
                </c:pt>
                <c:pt idx="9671">
                  <c:v>-8.5009764892674797E-2</c:v>
                </c:pt>
                <c:pt idx="9672">
                  <c:v>4.39941417680529E-2</c:v>
                </c:pt>
                <c:pt idx="9673">
                  <c:v>4.39941417680529E-2</c:v>
                </c:pt>
                <c:pt idx="9674">
                  <c:v>-0.11772460738848101</c:v>
                </c:pt>
                <c:pt idx="9675">
                  <c:v>-0.11772460738848101</c:v>
                </c:pt>
                <c:pt idx="9676">
                  <c:v>-0.11772460738848101</c:v>
                </c:pt>
                <c:pt idx="9677">
                  <c:v>9.1699220308328194E-2</c:v>
                </c:pt>
                <c:pt idx="9678">
                  <c:v>9.1699220308328194E-2</c:v>
                </c:pt>
                <c:pt idx="9679">
                  <c:v>8.7451173209956296E-2</c:v>
                </c:pt>
                <c:pt idx="9680">
                  <c:v>8.7451173209956296E-2</c:v>
                </c:pt>
                <c:pt idx="9681">
                  <c:v>8.7451173209956296E-2</c:v>
                </c:pt>
                <c:pt idx="9682">
                  <c:v>4.7558595733789802E-2</c:v>
                </c:pt>
                <c:pt idx="9683">
                  <c:v>4.7558595733789802E-2</c:v>
                </c:pt>
                <c:pt idx="9684">
                  <c:v>4.7558595733789802E-2</c:v>
                </c:pt>
                <c:pt idx="9685">
                  <c:v>5.4736330347623097E-2</c:v>
                </c:pt>
                <c:pt idx="9686">
                  <c:v>5.4736330347623097E-2</c:v>
                </c:pt>
                <c:pt idx="9687">
                  <c:v>5.4736330347623097E-2</c:v>
                </c:pt>
                <c:pt idx="9688">
                  <c:v>-1.39160139669911E-2</c:v>
                </c:pt>
                <c:pt idx="9689">
                  <c:v>-1.39160139669911E-2</c:v>
                </c:pt>
                <c:pt idx="9690">
                  <c:v>-1.39160139669911E-2</c:v>
                </c:pt>
                <c:pt idx="9691">
                  <c:v>-1.9628904887213101E-2</c:v>
                </c:pt>
                <c:pt idx="9692">
                  <c:v>-1.9628904887213101E-2</c:v>
                </c:pt>
                <c:pt idx="9693">
                  <c:v>9.8730470276677806E-2</c:v>
                </c:pt>
                <c:pt idx="9694">
                  <c:v>9.8730470276677806E-2</c:v>
                </c:pt>
                <c:pt idx="9695">
                  <c:v>-2.9785136475766099E-3</c:v>
                </c:pt>
                <c:pt idx="9696">
                  <c:v>-2.9785136475766099E-3</c:v>
                </c:pt>
                <c:pt idx="9697">
                  <c:v>-2.9785136475766099E-3</c:v>
                </c:pt>
                <c:pt idx="9698">
                  <c:v>3.4863283109189E-2</c:v>
                </c:pt>
                <c:pt idx="9699">
                  <c:v>3.4863283109189E-2</c:v>
                </c:pt>
                <c:pt idx="9700">
                  <c:v>3.4863283109189E-2</c:v>
                </c:pt>
                <c:pt idx="9701">
                  <c:v>-4.2480452220843203E-3</c:v>
                </c:pt>
                <c:pt idx="9702">
                  <c:v>-4.2480452220843203E-3</c:v>
                </c:pt>
                <c:pt idx="9703">
                  <c:v>-4.2480452220843203E-3</c:v>
                </c:pt>
                <c:pt idx="9704">
                  <c:v>-4.2480452220843203E-3</c:v>
                </c:pt>
                <c:pt idx="9705">
                  <c:v>-0.12666015522427099</c:v>
                </c:pt>
                <c:pt idx="9706">
                  <c:v>-0.12666015522427099</c:v>
                </c:pt>
                <c:pt idx="9707">
                  <c:v>-5.4248045368694799E-2</c:v>
                </c:pt>
                <c:pt idx="9708">
                  <c:v>-5.4248045368694799E-2</c:v>
                </c:pt>
                <c:pt idx="9709">
                  <c:v>-5.4248045368694799E-2</c:v>
                </c:pt>
                <c:pt idx="9710">
                  <c:v>2.29980484637053E-2</c:v>
                </c:pt>
                <c:pt idx="9711">
                  <c:v>2.29980484637053E-2</c:v>
                </c:pt>
                <c:pt idx="9712">
                  <c:v>-5.5419920251551902E-2</c:v>
                </c:pt>
                <c:pt idx="9713">
                  <c:v>-5.5419920251551902E-2</c:v>
                </c:pt>
                <c:pt idx="9714">
                  <c:v>4.1406251782063898E-2</c:v>
                </c:pt>
                <c:pt idx="9715">
                  <c:v>4.1406251782063898E-2</c:v>
                </c:pt>
                <c:pt idx="9716">
                  <c:v>4.1406251782063898E-2</c:v>
                </c:pt>
                <c:pt idx="9717">
                  <c:v>4.1406251782063898E-2</c:v>
                </c:pt>
                <c:pt idx="9718">
                  <c:v>1.49414078759946E-2</c:v>
                </c:pt>
                <c:pt idx="9719">
                  <c:v>1.49414078759946E-2</c:v>
                </c:pt>
                <c:pt idx="9720">
                  <c:v>8.3251955308696696E-2</c:v>
                </c:pt>
                <c:pt idx="9721">
                  <c:v>8.3251955308696696E-2</c:v>
                </c:pt>
                <c:pt idx="9722">
                  <c:v>8.3251955308696696E-2</c:v>
                </c:pt>
                <c:pt idx="9723">
                  <c:v>3.3593752013984998E-2</c:v>
                </c:pt>
                <c:pt idx="9724">
                  <c:v>3.3593752013984998E-2</c:v>
                </c:pt>
                <c:pt idx="9725">
                  <c:v>3.3593752013984998E-2</c:v>
                </c:pt>
                <c:pt idx="9726">
                  <c:v>3.3593752013984998E-2</c:v>
                </c:pt>
                <c:pt idx="9727">
                  <c:v>1.8359376897024E-2</c:v>
                </c:pt>
                <c:pt idx="9728">
                  <c:v>1.8359376897024E-2</c:v>
                </c:pt>
                <c:pt idx="9729">
                  <c:v>1.8359376897024E-2</c:v>
                </c:pt>
                <c:pt idx="9730">
                  <c:v>3.08593767194906E-2</c:v>
                </c:pt>
                <c:pt idx="9731">
                  <c:v>3.08593767194906E-2</c:v>
                </c:pt>
                <c:pt idx="9732">
                  <c:v>3.08593767194906E-2</c:v>
                </c:pt>
                <c:pt idx="9733">
                  <c:v>1.8603517621158899E-2</c:v>
                </c:pt>
                <c:pt idx="9734">
                  <c:v>0.108496095675945</c:v>
                </c:pt>
                <c:pt idx="9735">
                  <c:v>0.108496095675945</c:v>
                </c:pt>
                <c:pt idx="9736">
                  <c:v>0.108496095675945</c:v>
                </c:pt>
                <c:pt idx="9737">
                  <c:v>9.7216798993031206E-2</c:v>
                </c:pt>
                <c:pt idx="9738">
                  <c:v>9.7216798993031206E-2</c:v>
                </c:pt>
                <c:pt idx="9739">
                  <c:v>2.0214845606460499E-2</c:v>
                </c:pt>
                <c:pt idx="9740">
                  <c:v>2.0214845606460499E-2</c:v>
                </c:pt>
                <c:pt idx="9741">
                  <c:v>2.0214845606460499E-2</c:v>
                </c:pt>
                <c:pt idx="9742">
                  <c:v>-5.3173826508100298E-2</c:v>
                </c:pt>
                <c:pt idx="9743">
                  <c:v>-5.3173826508100298E-2</c:v>
                </c:pt>
                <c:pt idx="9744">
                  <c:v>-5.3173826508100298E-2</c:v>
                </c:pt>
                <c:pt idx="9745">
                  <c:v>-5.3173826508100298E-2</c:v>
                </c:pt>
                <c:pt idx="9746">
                  <c:v>9.4531252255364906E-2</c:v>
                </c:pt>
                <c:pt idx="9747">
                  <c:v>9.4531252255364906E-2</c:v>
                </c:pt>
                <c:pt idx="9748">
                  <c:v>9.4531252255364906E-2</c:v>
                </c:pt>
                <c:pt idx="9749">
                  <c:v>2.0019532825244799E-2</c:v>
                </c:pt>
                <c:pt idx="9750">
                  <c:v>2.0019532825244799E-2</c:v>
                </c:pt>
                <c:pt idx="9751">
                  <c:v>2.0019532825244799E-2</c:v>
                </c:pt>
                <c:pt idx="9752">
                  <c:v>1.07421890807017E-2</c:v>
                </c:pt>
                <c:pt idx="9753">
                  <c:v>1.07421890807017E-2</c:v>
                </c:pt>
                <c:pt idx="9754">
                  <c:v>1.29394544719616E-2</c:v>
                </c:pt>
                <c:pt idx="9755">
                  <c:v>1.29394544719616E-2</c:v>
                </c:pt>
                <c:pt idx="9756">
                  <c:v>-1.25488260091515E-2</c:v>
                </c:pt>
                <c:pt idx="9757">
                  <c:v>-1.25488260091515E-2</c:v>
                </c:pt>
                <c:pt idx="9758">
                  <c:v>-1.25488260091515E-2</c:v>
                </c:pt>
                <c:pt idx="9759">
                  <c:v>-1.25488260091515E-2</c:v>
                </c:pt>
                <c:pt idx="9760">
                  <c:v>4.8242189175652997E-2</c:v>
                </c:pt>
                <c:pt idx="9761">
                  <c:v>4.8242189175652997E-2</c:v>
                </c:pt>
                <c:pt idx="9762">
                  <c:v>4.8242189175652997E-2</c:v>
                </c:pt>
                <c:pt idx="9763">
                  <c:v>1.24511737458306E-2</c:v>
                </c:pt>
                <c:pt idx="9764">
                  <c:v>1.24511737458306E-2</c:v>
                </c:pt>
                <c:pt idx="9765">
                  <c:v>1.24511737458306E-2</c:v>
                </c:pt>
                <c:pt idx="9766">
                  <c:v>1.24511737458306E-2</c:v>
                </c:pt>
                <c:pt idx="9767">
                  <c:v>-4.5703123525527099E-2</c:v>
                </c:pt>
                <c:pt idx="9768">
                  <c:v>-4.5703123525527099E-2</c:v>
                </c:pt>
                <c:pt idx="9769">
                  <c:v>6.1035172429910701E-3</c:v>
                </c:pt>
                <c:pt idx="9770">
                  <c:v>6.1035172429910701E-3</c:v>
                </c:pt>
                <c:pt idx="9771">
                  <c:v>6.1035172429910701E-3</c:v>
                </c:pt>
                <c:pt idx="9772">
                  <c:v>6.6308595785812899E-2</c:v>
                </c:pt>
                <c:pt idx="9773">
                  <c:v>6.6308595785812899E-2</c:v>
                </c:pt>
                <c:pt idx="9774">
                  <c:v>3.1298829886509297E-2</c:v>
                </c:pt>
                <c:pt idx="9775">
                  <c:v>3.1298829886509297E-2</c:v>
                </c:pt>
                <c:pt idx="9776">
                  <c:v>7.76367359503638E-3</c:v>
                </c:pt>
                <c:pt idx="9777">
                  <c:v>7.76367359503638E-3</c:v>
                </c:pt>
                <c:pt idx="9778">
                  <c:v>7.76367359503638E-3</c:v>
                </c:pt>
                <c:pt idx="9779">
                  <c:v>7.76367359503638E-3</c:v>
                </c:pt>
                <c:pt idx="9780">
                  <c:v>-3.40820299625193E-2</c:v>
                </c:pt>
                <c:pt idx="9781">
                  <c:v>-3.40820299625193E-2</c:v>
                </c:pt>
                <c:pt idx="9782">
                  <c:v>-3.40820299625193E-2</c:v>
                </c:pt>
                <c:pt idx="9783">
                  <c:v>8.5449240696107102E-3</c:v>
                </c:pt>
                <c:pt idx="9784">
                  <c:v>8.5449240696107102E-3</c:v>
                </c:pt>
                <c:pt idx="9785">
                  <c:v>8.5449240696107102E-3</c:v>
                </c:pt>
                <c:pt idx="9786">
                  <c:v>8.5449240696107102E-3</c:v>
                </c:pt>
                <c:pt idx="9787">
                  <c:v>-2.4755857431046E-2</c:v>
                </c:pt>
                <c:pt idx="9788">
                  <c:v>-2.4755857431046E-2</c:v>
                </c:pt>
                <c:pt idx="9789">
                  <c:v>-2.4755857431046E-2</c:v>
                </c:pt>
                <c:pt idx="9790">
                  <c:v>-4.2626951294550901E-2</c:v>
                </c:pt>
                <c:pt idx="9791">
                  <c:v>-4.2626951294550901E-2</c:v>
                </c:pt>
                <c:pt idx="9792">
                  <c:v>9.8632829794951197E-3</c:v>
                </c:pt>
                <c:pt idx="9793">
                  <c:v>9.8632829794951197E-3</c:v>
                </c:pt>
                <c:pt idx="9794">
                  <c:v>9.8632829794951197E-3</c:v>
                </c:pt>
                <c:pt idx="9795">
                  <c:v>-4.3066404366072598E-2</c:v>
                </c:pt>
                <c:pt idx="9796">
                  <c:v>2.9297011133166902E-4</c:v>
                </c:pt>
                <c:pt idx="9797">
                  <c:v>2.9297011133166902E-4</c:v>
                </c:pt>
                <c:pt idx="9798">
                  <c:v>2.9297011133166902E-4</c:v>
                </c:pt>
                <c:pt idx="9799">
                  <c:v>5.5322267198789597E-2</c:v>
                </c:pt>
                <c:pt idx="9800">
                  <c:v>5.5322267198789597E-2</c:v>
                </c:pt>
                <c:pt idx="9801">
                  <c:v>5.5322267198789597E-2</c:v>
                </c:pt>
                <c:pt idx="9802">
                  <c:v>8.3007827688561502E-3</c:v>
                </c:pt>
                <c:pt idx="9803">
                  <c:v>8.3007827688561502E-3</c:v>
                </c:pt>
                <c:pt idx="9804">
                  <c:v>8.3007827688561502E-3</c:v>
                </c:pt>
                <c:pt idx="9805">
                  <c:v>-3.36913916089542E-3</c:v>
                </c:pt>
                <c:pt idx="9806">
                  <c:v>-3.36913916089542E-3</c:v>
                </c:pt>
                <c:pt idx="9807">
                  <c:v>-3.36913916089542E-3</c:v>
                </c:pt>
                <c:pt idx="9808">
                  <c:v>9.8632827612163895E-3</c:v>
                </c:pt>
                <c:pt idx="9809">
                  <c:v>9.8632827612163895E-3</c:v>
                </c:pt>
                <c:pt idx="9810">
                  <c:v>9.8632827612163895E-3</c:v>
                </c:pt>
                <c:pt idx="9811">
                  <c:v>-2.08007790715782E-2</c:v>
                </c:pt>
                <c:pt idx="9812">
                  <c:v>-2.08007790715782E-2</c:v>
                </c:pt>
                <c:pt idx="9813">
                  <c:v>-2.08007790715782E-2</c:v>
                </c:pt>
                <c:pt idx="9814">
                  <c:v>-1.5039061154311599E-2</c:v>
                </c:pt>
                <c:pt idx="9815">
                  <c:v>-1.5039061154311599E-2</c:v>
                </c:pt>
                <c:pt idx="9816">
                  <c:v>6.7968752039632804E-2</c:v>
                </c:pt>
                <c:pt idx="9817">
                  <c:v>6.7968752039632804E-2</c:v>
                </c:pt>
                <c:pt idx="9818">
                  <c:v>7.7490236339144702E-2</c:v>
                </c:pt>
                <c:pt idx="9819">
                  <c:v>7.7490236339144702E-2</c:v>
                </c:pt>
                <c:pt idx="9820">
                  <c:v>7.7490236339144702E-2</c:v>
                </c:pt>
                <c:pt idx="9821">
                  <c:v>-8.3691404614910397E-2</c:v>
                </c:pt>
                <c:pt idx="9822">
                  <c:v>-8.3691404614910397E-2</c:v>
                </c:pt>
                <c:pt idx="9823">
                  <c:v>-8.3691404614910397E-2</c:v>
                </c:pt>
                <c:pt idx="9824">
                  <c:v>-1.12792952322706E-2</c:v>
                </c:pt>
                <c:pt idx="9825">
                  <c:v>-1.12792952322706E-2</c:v>
                </c:pt>
                <c:pt idx="9826">
                  <c:v>7.1044923873159804E-2</c:v>
                </c:pt>
                <c:pt idx="9827">
                  <c:v>7.1044923873159804E-2</c:v>
                </c:pt>
                <c:pt idx="9828">
                  <c:v>7.1044923873159804E-2</c:v>
                </c:pt>
                <c:pt idx="9829">
                  <c:v>7.1044923873159804E-2</c:v>
                </c:pt>
                <c:pt idx="9830">
                  <c:v>1.07422077144292E-3</c:v>
                </c:pt>
                <c:pt idx="9831">
                  <c:v>1.07422077144292E-3</c:v>
                </c:pt>
                <c:pt idx="9832">
                  <c:v>-2.8587890772696398</c:v>
                </c:pt>
                <c:pt idx="9833">
                  <c:v>-2.8587890772696398</c:v>
                </c:pt>
                <c:pt idx="9834">
                  <c:v>-2.8587890772696398</c:v>
                </c:pt>
                <c:pt idx="9835">
                  <c:v>-2.9216308766917698</c:v>
                </c:pt>
                <c:pt idx="9836">
                  <c:v>-2.9216308766917698</c:v>
                </c:pt>
                <c:pt idx="9837">
                  <c:v>-3.0208984602768298</c:v>
                </c:pt>
                <c:pt idx="9838">
                  <c:v>-3.0208984602768298</c:v>
                </c:pt>
                <c:pt idx="9839">
                  <c:v>-2.9017578355469502</c:v>
                </c:pt>
                <c:pt idx="9840">
                  <c:v>-2.9017578355469502</c:v>
                </c:pt>
                <c:pt idx="9841">
                  <c:v>-2.9017578355469502</c:v>
                </c:pt>
                <c:pt idx="9842">
                  <c:v>-2.7742187683934301</c:v>
                </c:pt>
                <c:pt idx="9843">
                  <c:v>-2.7742187683934301</c:v>
                </c:pt>
                <c:pt idx="9844">
                  <c:v>-2.7742187683934301</c:v>
                </c:pt>
                <c:pt idx="9845">
                  <c:v>-2.7742187683934301</c:v>
                </c:pt>
                <c:pt idx="9846">
                  <c:v>-2.8755859547509299</c:v>
                </c:pt>
                <c:pt idx="9847">
                  <c:v>-2.8755859547509299</c:v>
                </c:pt>
                <c:pt idx="9848">
                  <c:v>-2.5808593882620698</c:v>
                </c:pt>
                <c:pt idx="9849">
                  <c:v>-2.5808593882620698</c:v>
                </c:pt>
                <c:pt idx="9850">
                  <c:v>-2.5808593882620698</c:v>
                </c:pt>
                <c:pt idx="9851">
                  <c:v>-3.28754885339549</c:v>
                </c:pt>
                <c:pt idx="9852">
                  <c:v>-3.28754885339549</c:v>
                </c:pt>
                <c:pt idx="9853">
                  <c:v>-3.28754885339549</c:v>
                </c:pt>
                <c:pt idx="9854">
                  <c:v>-2.8198730621315899</c:v>
                </c:pt>
                <c:pt idx="9855">
                  <c:v>-2.8198730621315899</c:v>
                </c:pt>
                <c:pt idx="9856">
                  <c:v>-2.5223144706478702</c:v>
                </c:pt>
                <c:pt idx="9857">
                  <c:v>-2.5223144706478702</c:v>
                </c:pt>
                <c:pt idx="9858">
                  <c:v>-2.5131347769838599</c:v>
                </c:pt>
                <c:pt idx="9859">
                  <c:v>-2.5131347769838599</c:v>
                </c:pt>
                <c:pt idx="9860">
                  <c:v>-2.5131347769838599</c:v>
                </c:pt>
                <c:pt idx="9861">
                  <c:v>-2.6255859546717999</c:v>
                </c:pt>
                <c:pt idx="9862">
                  <c:v>-2.6255859546717999</c:v>
                </c:pt>
                <c:pt idx="9863">
                  <c:v>-2.6255859546717999</c:v>
                </c:pt>
                <c:pt idx="9864">
                  <c:v>-2.6255859546717999</c:v>
                </c:pt>
                <c:pt idx="9865">
                  <c:v>-2.6569824391317498</c:v>
                </c:pt>
                <c:pt idx="9866">
                  <c:v>-2.6569824391317498</c:v>
                </c:pt>
                <c:pt idx="9867">
                  <c:v>-2.7992187681584202</c:v>
                </c:pt>
                <c:pt idx="9868">
                  <c:v>-2.7992187681584202</c:v>
                </c:pt>
                <c:pt idx="9869">
                  <c:v>-2.7992187681584202</c:v>
                </c:pt>
                <c:pt idx="9870">
                  <c:v>-2.5346191518483399</c:v>
                </c:pt>
                <c:pt idx="9871">
                  <c:v>-2.5346191518483399</c:v>
                </c:pt>
                <c:pt idx="9872">
                  <c:v>-2.5388183726436102</c:v>
                </c:pt>
                <c:pt idx="9873">
                  <c:v>-2.5388183726436102</c:v>
                </c:pt>
                <c:pt idx="9874">
                  <c:v>-2.65146486111552</c:v>
                </c:pt>
                <c:pt idx="9875">
                  <c:v>-2.65146486111552</c:v>
                </c:pt>
                <c:pt idx="9876">
                  <c:v>-2.65146486111552</c:v>
                </c:pt>
                <c:pt idx="9877">
                  <c:v>-2.77143556447936</c:v>
                </c:pt>
                <c:pt idx="9878">
                  <c:v>-2.77143556447936</c:v>
                </c:pt>
                <c:pt idx="9879">
                  <c:v>-2.77143556447936</c:v>
                </c:pt>
                <c:pt idx="9880">
                  <c:v>-2.66904298380814</c:v>
                </c:pt>
                <c:pt idx="9881">
                  <c:v>-2.66904298380814</c:v>
                </c:pt>
                <c:pt idx="9882">
                  <c:v>-2.66904298380814</c:v>
                </c:pt>
                <c:pt idx="9883">
                  <c:v>-3.0016113469337098</c:v>
                </c:pt>
                <c:pt idx="9884">
                  <c:v>-3.0016113469337098</c:v>
                </c:pt>
                <c:pt idx="9885">
                  <c:v>-2.6201172047712999</c:v>
                </c:pt>
                <c:pt idx="9886">
                  <c:v>-2.6201172047712999</c:v>
                </c:pt>
                <c:pt idx="9887">
                  <c:v>-2.6201172047712999</c:v>
                </c:pt>
                <c:pt idx="9888">
                  <c:v>-2.9247558784618302</c:v>
                </c:pt>
                <c:pt idx="9889">
                  <c:v>-2.9247558784618302</c:v>
                </c:pt>
                <c:pt idx="9890">
                  <c:v>-2.7314453303779298</c:v>
                </c:pt>
                <c:pt idx="9891">
                  <c:v>-2.67846681223181</c:v>
                </c:pt>
                <c:pt idx="9892">
                  <c:v>-2.67846681223181</c:v>
                </c:pt>
                <c:pt idx="9893">
                  <c:v>-2.67846681223181</c:v>
                </c:pt>
                <c:pt idx="9894">
                  <c:v>-2.67846681223181</c:v>
                </c:pt>
                <c:pt idx="9895">
                  <c:v>-2.5875488415713299</c:v>
                </c:pt>
                <c:pt idx="9896">
                  <c:v>-2.5875488415713299</c:v>
                </c:pt>
                <c:pt idx="9897">
                  <c:v>-2.5875488415713299</c:v>
                </c:pt>
                <c:pt idx="9898">
                  <c:v>-2.5591308728662598</c:v>
                </c:pt>
                <c:pt idx="9899">
                  <c:v>-2.5591308728662598</c:v>
                </c:pt>
                <c:pt idx="9900">
                  <c:v>-2.5591308728662598</c:v>
                </c:pt>
                <c:pt idx="9901">
                  <c:v>-2.71230470404043</c:v>
                </c:pt>
                <c:pt idx="9902">
                  <c:v>-2.71230470404043</c:v>
                </c:pt>
                <c:pt idx="9903">
                  <c:v>-2.70849611206267</c:v>
                </c:pt>
                <c:pt idx="9904">
                  <c:v>-2.70849611206267</c:v>
                </c:pt>
                <c:pt idx="9905">
                  <c:v>-2.8224121276107299</c:v>
                </c:pt>
                <c:pt idx="9906">
                  <c:v>-2.8224121276107299</c:v>
                </c:pt>
                <c:pt idx="9907">
                  <c:v>-2.6947754049042398</c:v>
                </c:pt>
                <c:pt idx="9908">
                  <c:v>-2.6947754049042398</c:v>
                </c:pt>
                <c:pt idx="9909">
                  <c:v>-2.6947754049042398</c:v>
                </c:pt>
                <c:pt idx="9910">
                  <c:v>-2.7016601718087201</c:v>
                </c:pt>
                <c:pt idx="9911">
                  <c:v>-2.7016601718087201</c:v>
                </c:pt>
                <c:pt idx="9912">
                  <c:v>-2.4687988403929899</c:v>
                </c:pt>
                <c:pt idx="9913">
                  <c:v>-2.4687988403929899</c:v>
                </c:pt>
                <c:pt idx="9914">
                  <c:v>-2.4687988403929899</c:v>
                </c:pt>
                <c:pt idx="9915">
                  <c:v>-2.6722168149399201</c:v>
                </c:pt>
                <c:pt idx="9916">
                  <c:v>-2.6722168149399201</c:v>
                </c:pt>
                <c:pt idx="9917">
                  <c:v>-2.6722168149399201</c:v>
                </c:pt>
                <c:pt idx="9918">
                  <c:v>-2.6428711102725999</c:v>
                </c:pt>
                <c:pt idx="9919">
                  <c:v>-2.6428711102725999</c:v>
                </c:pt>
                <c:pt idx="9920">
                  <c:v>-2.6428711102725999</c:v>
                </c:pt>
                <c:pt idx="9921">
                  <c:v>-2.59453126328025</c:v>
                </c:pt>
                <c:pt idx="9922">
                  <c:v>-2.59453126328025</c:v>
                </c:pt>
                <c:pt idx="9923">
                  <c:v>-2.7598144700214098</c:v>
                </c:pt>
                <c:pt idx="9924">
                  <c:v>-2.7598144700214098</c:v>
                </c:pt>
                <c:pt idx="9925">
                  <c:v>-2.7598144700214098</c:v>
                </c:pt>
                <c:pt idx="9926">
                  <c:v>-2.6059082176325301</c:v>
                </c:pt>
                <c:pt idx="9927">
                  <c:v>-2.8238281427939</c:v>
                </c:pt>
                <c:pt idx="9928">
                  <c:v>-2.8238281427939</c:v>
                </c:pt>
                <c:pt idx="9929">
                  <c:v>-2.8238281427939</c:v>
                </c:pt>
                <c:pt idx="9930">
                  <c:v>-2.8238281427939</c:v>
                </c:pt>
                <c:pt idx="9931">
                  <c:v>-2.75009767176652</c:v>
                </c:pt>
                <c:pt idx="9932">
                  <c:v>-2.75009767176652</c:v>
                </c:pt>
                <c:pt idx="9933">
                  <c:v>-2.75009767176652</c:v>
                </c:pt>
                <c:pt idx="9934">
                  <c:v>-2.7364746255025199</c:v>
                </c:pt>
                <c:pt idx="9935">
                  <c:v>-2.7364746255025199</c:v>
                </c:pt>
                <c:pt idx="9936">
                  <c:v>-2.7364746255025199</c:v>
                </c:pt>
                <c:pt idx="9937">
                  <c:v>-2.8717773590842599</c:v>
                </c:pt>
                <c:pt idx="9938">
                  <c:v>-2.8717773590842599</c:v>
                </c:pt>
                <c:pt idx="9939">
                  <c:v>-2.8717773590842599</c:v>
                </c:pt>
                <c:pt idx="9940">
                  <c:v>-2.6588867334121402</c:v>
                </c:pt>
                <c:pt idx="9941">
                  <c:v>-2.6588867334121402</c:v>
                </c:pt>
                <c:pt idx="9942">
                  <c:v>-2.6588867334121402</c:v>
                </c:pt>
                <c:pt idx="9943">
                  <c:v>-2.7667968915347898</c:v>
                </c:pt>
                <c:pt idx="9944">
                  <c:v>-2.7667968915347898</c:v>
                </c:pt>
                <c:pt idx="9945">
                  <c:v>-2.6873535315489701</c:v>
                </c:pt>
                <c:pt idx="9946">
                  <c:v>-2.6873535315489701</c:v>
                </c:pt>
                <c:pt idx="9947">
                  <c:v>-2.6518066534517799</c:v>
                </c:pt>
                <c:pt idx="9948">
                  <c:v>-2.6518066534517799</c:v>
                </c:pt>
                <c:pt idx="9949">
                  <c:v>-2.67255860847217</c:v>
                </c:pt>
                <c:pt idx="9950">
                  <c:v>-2.67255860847217</c:v>
                </c:pt>
                <c:pt idx="9951">
                  <c:v>-2.67255860847217</c:v>
                </c:pt>
                <c:pt idx="9952">
                  <c:v>-2.67255860847217</c:v>
                </c:pt>
                <c:pt idx="9953">
                  <c:v>-2.6565918118849301</c:v>
                </c:pt>
                <c:pt idx="9954">
                  <c:v>-2.6565918118849301</c:v>
                </c:pt>
                <c:pt idx="9955">
                  <c:v>-2.5866211063011999</c:v>
                </c:pt>
                <c:pt idx="9956">
                  <c:v>-2.5866211063011999</c:v>
                </c:pt>
                <c:pt idx="9957">
                  <c:v>-2.5866211063011999</c:v>
                </c:pt>
                <c:pt idx="9958">
                  <c:v>-2.5077148577192898</c:v>
                </c:pt>
                <c:pt idx="9959">
                  <c:v>-2.5077148577192898</c:v>
                </c:pt>
                <c:pt idx="9960">
                  <c:v>-2.6829101739494901</c:v>
                </c:pt>
                <c:pt idx="9961">
                  <c:v>-2.6829101739494901</c:v>
                </c:pt>
                <c:pt idx="9962">
                  <c:v>-2.6829101739494901</c:v>
                </c:pt>
                <c:pt idx="9963">
                  <c:v>-2.8886718916273799</c:v>
                </c:pt>
                <c:pt idx="9964">
                  <c:v>-2.8886718916273799</c:v>
                </c:pt>
                <c:pt idx="9965">
                  <c:v>-2.6462402507049698</c:v>
                </c:pt>
                <c:pt idx="9966">
                  <c:v>-2.6462402507049698</c:v>
                </c:pt>
                <c:pt idx="9967">
                  <c:v>-2.6181152478256902</c:v>
                </c:pt>
                <c:pt idx="9968">
                  <c:v>-2.6181152478256902</c:v>
                </c:pt>
                <c:pt idx="9969">
                  <c:v>-2.6181152478256902</c:v>
                </c:pt>
                <c:pt idx="9970">
                  <c:v>-2.7865722845672201</c:v>
                </c:pt>
                <c:pt idx="9971">
                  <c:v>-2.7865722845672201</c:v>
                </c:pt>
                <c:pt idx="9972">
                  <c:v>-2.8964355675007001</c:v>
                </c:pt>
                <c:pt idx="9973">
                  <c:v>-2.8964355675007001</c:v>
                </c:pt>
                <c:pt idx="9974">
                  <c:v>-2.8964355675007001</c:v>
                </c:pt>
                <c:pt idx="9975">
                  <c:v>-2.8964355675007001</c:v>
                </c:pt>
                <c:pt idx="9976">
                  <c:v>-2.8964355675007001</c:v>
                </c:pt>
                <c:pt idx="9977">
                  <c:v>-2.8964355675007001</c:v>
                </c:pt>
                <c:pt idx="9978">
                  <c:v>-2.8964355675007001</c:v>
                </c:pt>
                <c:pt idx="9979">
                  <c:v>-2.8746582242411001</c:v>
                </c:pt>
                <c:pt idx="9980">
                  <c:v>-2.8746582242411001</c:v>
                </c:pt>
                <c:pt idx="9981">
                  <c:v>-2.4724609483455402</c:v>
                </c:pt>
                <c:pt idx="9982">
                  <c:v>-2.4724609483455402</c:v>
                </c:pt>
                <c:pt idx="9983">
                  <c:v>-2.4724609483455402</c:v>
                </c:pt>
                <c:pt idx="9984">
                  <c:v>-2.7910644720859601</c:v>
                </c:pt>
                <c:pt idx="9985">
                  <c:v>-2.7910644720859601</c:v>
                </c:pt>
                <c:pt idx="9986">
                  <c:v>-2.8345215041990701</c:v>
                </c:pt>
                <c:pt idx="9987">
                  <c:v>-2.8345215041990701</c:v>
                </c:pt>
                <c:pt idx="9988">
                  <c:v>-2.8500000193580401</c:v>
                </c:pt>
                <c:pt idx="9989">
                  <c:v>-2.8500000193580401</c:v>
                </c:pt>
                <c:pt idx="9990">
                  <c:v>-2.8500000193580401</c:v>
                </c:pt>
                <c:pt idx="9991">
                  <c:v>-2.8500000193580401</c:v>
                </c:pt>
                <c:pt idx="9992">
                  <c:v>-2.6552246248765998</c:v>
                </c:pt>
                <c:pt idx="9993">
                  <c:v>-2.6552246248765998</c:v>
                </c:pt>
                <c:pt idx="9994">
                  <c:v>-2.6552246248765998</c:v>
                </c:pt>
                <c:pt idx="9995">
                  <c:v>-2.5481933772780301</c:v>
                </c:pt>
                <c:pt idx="9996">
                  <c:v>-2.5481933772780301</c:v>
                </c:pt>
                <c:pt idx="9997">
                  <c:v>-2.67778321936111</c:v>
                </c:pt>
                <c:pt idx="9998">
                  <c:v>-2.67778321936111</c:v>
                </c:pt>
                <c:pt idx="9999">
                  <c:v>-2.67778321936111</c:v>
                </c:pt>
                <c:pt idx="10000">
                  <c:v>-2.65991212257358</c:v>
                </c:pt>
                <c:pt idx="10001">
                  <c:v>-2.65991212257358</c:v>
                </c:pt>
                <c:pt idx="10002">
                  <c:v>-2.72285157949681</c:v>
                </c:pt>
                <c:pt idx="10003">
                  <c:v>-2.72285157949681</c:v>
                </c:pt>
                <c:pt idx="10004">
                  <c:v>-2.72285157949681</c:v>
                </c:pt>
                <c:pt idx="10005">
                  <c:v>-2.7009765790035001</c:v>
                </c:pt>
                <c:pt idx="10006">
                  <c:v>-2.7009765790035001</c:v>
                </c:pt>
                <c:pt idx="10007">
                  <c:v>-2.66835939029533</c:v>
                </c:pt>
                <c:pt idx="10008">
                  <c:v>-2.66835939029533</c:v>
                </c:pt>
                <c:pt idx="10009">
                  <c:v>-2.66835939029533</c:v>
                </c:pt>
                <c:pt idx="10010">
                  <c:v>-2.4585449336318499</c:v>
                </c:pt>
                <c:pt idx="10011">
                  <c:v>-2.4585449336318499</c:v>
                </c:pt>
                <c:pt idx="10012">
                  <c:v>-2.4585449336318499</c:v>
                </c:pt>
                <c:pt idx="10013">
                  <c:v>-2.8604492383264999</c:v>
                </c:pt>
                <c:pt idx="10014">
                  <c:v>-2.8604492383264999</c:v>
                </c:pt>
                <c:pt idx="10015">
                  <c:v>-2.8604492383264999</c:v>
                </c:pt>
                <c:pt idx="10016">
                  <c:v>-2.8604492383264999</c:v>
                </c:pt>
                <c:pt idx="10017">
                  <c:v>-2.5615722789207198</c:v>
                </c:pt>
                <c:pt idx="10018">
                  <c:v>-2.5615722789207198</c:v>
                </c:pt>
                <c:pt idx="10019">
                  <c:v>-2.73149415711304</c:v>
                </c:pt>
                <c:pt idx="10020">
                  <c:v>-2.73149415711304</c:v>
                </c:pt>
                <c:pt idx="10021">
                  <c:v>-2.73149415711304</c:v>
                </c:pt>
                <c:pt idx="10022">
                  <c:v>-2.7547851712397402</c:v>
                </c:pt>
                <c:pt idx="10023">
                  <c:v>-2.7547851712397402</c:v>
                </c:pt>
                <c:pt idx="10024">
                  <c:v>-2.7547851712397402</c:v>
                </c:pt>
                <c:pt idx="10025">
                  <c:v>-2.6974609537101002</c:v>
                </c:pt>
                <c:pt idx="10026">
                  <c:v>-2.9005371270204701</c:v>
                </c:pt>
                <c:pt idx="10027">
                  <c:v>-2.9005371270204701</c:v>
                </c:pt>
                <c:pt idx="10028">
                  <c:v>-2.9005371270204701</c:v>
                </c:pt>
                <c:pt idx="10029">
                  <c:v>-2.7284179871748999</c:v>
                </c:pt>
                <c:pt idx="10030">
                  <c:v>-2.7284179871748999</c:v>
                </c:pt>
                <c:pt idx="10031">
                  <c:v>-2.7284179871748999</c:v>
                </c:pt>
                <c:pt idx="10032">
                  <c:v>-2.8474609561581001</c:v>
                </c:pt>
                <c:pt idx="10033">
                  <c:v>-2.8474609561581001</c:v>
                </c:pt>
                <c:pt idx="10034">
                  <c:v>-2.8474609561581001</c:v>
                </c:pt>
                <c:pt idx="10035">
                  <c:v>-2.9765625213522</c:v>
                </c:pt>
                <c:pt idx="10036">
                  <c:v>-2.9765625213522</c:v>
                </c:pt>
                <c:pt idx="10037">
                  <c:v>-2.9765625213522</c:v>
                </c:pt>
                <c:pt idx="10038">
                  <c:v>-2.8401367331771299</c:v>
                </c:pt>
                <c:pt idx="10039">
                  <c:v>-2.8401367331771299</c:v>
                </c:pt>
                <c:pt idx="10040">
                  <c:v>-2.58623048175741</c:v>
                </c:pt>
                <c:pt idx="10041">
                  <c:v>-2.58623048175741</c:v>
                </c:pt>
                <c:pt idx="10042">
                  <c:v>-2.58623048175741</c:v>
                </c:pt>
                <c:pt idx="10043">
                  <c:v>-2.6422363423071098</c:v>
                </c:pt>
                <c:pt idx="10044">
                  <c:v>-2.6422363423071098</c:v>
                </c:pt>
                <c:pt idx="10045">
                  <c:v>-2.7152343929219498</c:v>
                </c:pt>
                <c:pt idx="10046">
                  <c:v>-2.7152343929219498</c:v>
                </c:pt>
                <c:pt idx="10047">
                  <c:v>-2.9370117393264001</c:v>
                </c:pt>
                <c:pt idx="10048">
                  <c:v>-2.9370117393264001</c:v>
                </c:pt>
                <c:pt idx="10049">
                  <c:v>-2.8115234558272202</c:v>
                </c:pt>
                <c:pt idx="10050">
                  <c:v>-2.8115234558272202</c:v>
                </c:pt>
                <c:pt idx="10051">
                  <c:v>-2.8115234558272202</c:v>
                </c:pt>
                <c:pt idx="10052">
                  <c:v>-2.8553711104641399</c:v>
                </c:pt>
                <c:pt idx="10053">
                  <c:v>-2.8553711104641399</c:v>
                </c:pt>
                <c:pt idx="10054">
                  <c:v>-2.8553711104641399</c:v>
                </c:pt>
                <c:pt idx="10055">
                  <c:v>-2.7999511893322002</c:v>
                </c:pt>
                <c:pt idx="10056">
                  <c:v>-2.7999511893322002</c:v>
                </c:pt>
                <c:pt idx="10057">
                  <c:v>-2.7999511893322002</c:v>
                </c:pt>
                <c:pt idx="10058">
                  <c:v>-2.68173829557053</c:v>
                </c:pt>
                <c:pt idx="10059">
                  <c:v>-2.68173829557053</c:v>
                </c:pt>
                <c:pt idx="10060">
                  <c:v>-2.7442382984690901</c:v>
                </c:pt>
                <c:pt idx="10061">
                  <c:v>-2.7442382984690901</c:v>
                </c:pt>
                <c:pt idx="10062">
                  <c:v>-2.7442382984690901</c:v>
                </c:pt>
                <c:pt idx="10063">
                  <c:v>-2.7957031418782199</c:v>
                </c:pt>
                <c:pt idx="10064">
                  <c:v>-2.7957031418782199</c:v>
                </c:pt>
                <c:pt idx="10065">
                  <c:v>-2.7957031418782199</c:v>
                </c:pt>
                <c:pt idx="10066">
                  <c:v>-2.7400390817638201</c:v>
                </c:pt>
                <c:pt idx="10067">
                  <c:v>-2.7400390817638201</c:v>
                </c:pt>
                <c:pt idx="10068">
                  <c:v>-2.57421876707394</c:v>
                </c:pt>
                <c:pt idx="10069">
                  <c:v>-2.57421876707394</c:v>
                </c:pt>
                <c:pt idx="10070">
                  <c:v>-2.6063964971426601</c:v>
                </c:pt>
                <c:pt idx="10071">
                  <c:v>-2.6063964971426601</c:v>
                </c:pt>
                <c:pt idx="10072">
                  <c:v>-2.6063964971426601</c:v>
                </c:pt>
                <c:pt idx="10073">
                  <c:v>-2.6825195465889902</c:v>
                </c:pt>
                <c:pt idx="10074">
                  <c:v>-2.6825195465889902</c:v>
                </c:pt>
                <c:pt idx="10075">
                  <c:v>-2.6045898611191598</c:v>
                </c:pt>
                <c:pt idx="10076">
                  <c:v>-2.6045898611191598</c:v>
                </c:pt>
                <c:pt idx="10077">
                  <c:v>-2.6045898611191598</c:v>
                </c:pt>
                <c:pt idx="10078">
                  <c:v>-2.7021484556644202</c:v>
                </c:pt>
                <c:pt idx="10079">
                  <c:v>-2.7021484556644202</c:v>
                </c:pt>
                <c:pt idx="10080">
                  <c:v>-2.7021484556644202</c:v>
                </c:pt>
                <c:pt idx="10081">
                  <c:v>-2.66328126419375</c:v>
                </c:pt>
                <c:pt idx="10082">
                  <c:v>-2.66328126419375</c:v>
                </c:pt>
                <c:pt idx="10083">
                  <c:v>-2.4565429826880001</c:v>
                </c:pt>
                <c:pt idx="10084">
                  <c:v>-2.4565429826880001</c:v>
                </c:pt>
                <c:pt idx="10085">
                  <c:v>-2.4363769636256598</c:v>
                </c:pt>
                <c:pt idx="10086">
                  <c:v>-2.4363769636256598</c:v>
                </c:pt>
                <c:pt idx="10087">
                  <c:v>-2.5866699352627598</c:v>
                </c:pt>
                <c:pt idx="10088">
                  <c:v>-2.5866699352627598</c:v>
                </c:pt>
                <c:pt idx="10089">
                  <c:v>-2.7010254060478398</c:v>
                </c:pt>
                <c:pt idx="10090">
                  <c:v>-2.7010254060478398</c:v>
                </c:pt>
                <c:pt idx="10091">
                  <c:v>-2.7010254060478398</c:v>
                </c:pt>
                <c:pt idx="10092">
                  <c:v>-2.66494141945986</c:v>
                </c:pt>
                <c:pt idx="10093">
                  <c:v>-2.66494141945986</c:v>
                </c:pt>
                <c:pt idx="10094">
                  <c:v>-2.66494141945986</c:v>
                </c:pt>
                <c:pt idx="10095">
                  <c:v>-2.5743652497412701</c:v>
                </c:pt>
                <c:pt idx="10096">
                  <c:v>-2.5743652497412701</c:v>
                </c:pt>
                <c:pt idx="10097">
                  <c:v>-2.5743652497412701</c:v>
                </c:pt>
                <c:pt idx="10098">
                  <c:v>-2.7622070510869801</c:v>
                </c:pt>
                <c:pt idx="10099">
                  <c:v>-2.7622070510869801</c:v>
                </c:pt>
                <c:pt idx="10100">
                  <c:v>-2.7622070510869801</c:v>
                </c:pt>
                <c:pt idx="10101">
                  <c:v>-2.7631347841070202</c:v>
                </c:pt>
                <c:pt idx="10102">
                  <c:v>-2.7631347841070202</c:v>
                </c:pt>
                <c:pt idx="10103">
                  <c:v>-2.7631347841070202</c:v>
                </c:pt>
                <c:pt idx="10104">
                  <c:v>-2.7961914248080499</c:v>
                </c:pt>
                <c:pt idx="10105">
                  <c:v>-2.7961914248080499</c:v>
                </c:pt>
                <c:pt idx="10106">
                  <c:v>-2.7757324393223799</c:v>
                </c:pt>
                <c:pt idx="10107">
                  <c:v>-2.7757324393223799</c:v>
                </c:pt>
                <c:pt idx="10108">
                  <c:v>-2.5443359521695998</c:v>
                </c:pt>
                <c:pt idx="10109">
                  <c:v>-2.5443359521695998</c:v>
                </c:pt>
                <c:pt idx="10110">
                  <c:v>-2.70913087583267</c:v>
                </c:pt>
                <c:pt idx="10111">
                  <c:v>-2.70913087583267</c:v>
                </c:pt>
                <c:pt idx="10112">
                  <c:v>-2.70913087583267</c:v>
                </c:pt>
                <c:pt idx="10113">
                  <c:v>-2.6298340009934602</c:v>
                </c:pt>
                <c:pt idx="10114">
                  <c:v>-2.6298340009934602</c:v>
                </c:pt>
                <c:pt idx="10115">
                  <c:v>-2.6298340009934602</c:v>
                </c:pt>
                <c:pt idx="10116">
                  <c:v>-3.0594726815443201</c:v>
                </c:pt>
                <c:pt idx="10117">
                  <c:v>-3.0594726815443201</c:v>
                </c:pt>
                <c:pt idx="10118">
                  <c:v>-2.6816406413617999</c:v>
                </c:pt>
                <c:pt idx="10119">
                  <c:v>-2.6816406413617999</c:v>
                </c:pt>
                <c:pt idx="10120">
                  <c:v>-2.6816406413617999</c:v>
                </c:pt>
                <c:pt idx="10121">
                  <c:v>-2.603955092668</c:v>
                </c:pt>
                <c:pt idx="10122">
                  <c:v>-2.603955092668</c:v>
                </c:pt>
                <c:pt idx="10123">
                  <c:v>-2.4718750104248102</c:v>
                </c:pt>
                <c:pt idx="10124">
                  <c:v>-2.4718750104248102</c:v>
                </c:pt>
                <c:pt idx="10125">
                  <c:v>-2.8886718921375998</c:v>
                </c:pt>
                <c:pt idx="10126">
                  <c:v>-2.8886718921375998</c:v>
                </c:pt>
                <c:pt idx="10127">
                  <c:v>-2.8886718921375998</c:v>
                </c:pt>
                <c:pt idx="10128">
                  <c:v>-2.53144532675014</c:v>
                </c:pt>
                <c:pt idx="10129">
                  <c:v>-2.53144532675014</c:v>
                </c:pt>
                <c:pt idx="10130">
                  <c:v>-2.53144532675014</c:v>
                </c:pt>
                <c:pt idx="10131">
                  <c:v>-2.5986328264334499</c:v>
                </c:pt>
                <c:pt idx="10132">
                  <c:v>-2.5986328264334499</c:v>
                </c:pt>
                <c:pt idx="10133">
                  <c:v>-2.5986328264334499</c:v>
                </c:pt>
                <c:pt idx="10134">
                  <c:v>-2.5618652488728899</c:v>
                </c:pt>
                <c:pt idx="10135">
                  <c:v>-2.5618652488728899</c:v>
                </c:pt>
                <c:pt idx="10136">
                  <c:v>-2.5618652488728899</c:v>
                </c:pt>
                <c:pt idx="10137">
                  <c:v>-2.6636230615258598</c:v>
                </c:pt>
                <c:pt idx="10138">
                  <c:v>-2.6636230615258598</c:v>
                </c:pt>
                <c:pt idx="10139">
                  <c:v>-2.6580566549646298</c:v>
                </c:pt>
                <c:pt idx="10140">
                  <c:v>-2.6580566549646298</c:v>
                </c:pt>
                <c:pt idx="10141">
                  <c:v>-2.8397949379404901</c:v>
                </c:pt>
                <c:pt idx="10142">
                  <c:v>-2.8397949379404901</c:v>
                </c:pt>
                <c:pt idx="10143">
                  <c:v>-2.8397949379404901</c:v>
                </c:pt>
                <c:pt idx="10144">
                  <c:v>-3.1121582247133102</c:v>
                </c:pt>
                <c:pt idx="10145">
                  <c:v>-3.1121582247133102</c:v>
                </c:pt>
                <c:pt idx="10146">
                  <c:v>-3.1121582247133102</c:v>
                </c:pt>
                <c:pt idx="10147">
                  <c:v>-2.68530275180091</c:v>
                </c:pt>
                <c:pt idx="10148">
                  <c:v>-2.68530275180091</c:v>
                </c:pt>
                <c:pt idx="10149">
                  <c:v>-2.68530275180091</c:v>
                </c:pt>
                <c:pt idx="10150">
                  <c:v>-2.9580078340495599</c:v>
                </c:pt>
                <c:pt idx="10151">
                  <c:v>-2.9580078340495599</c:v>
                </c:pt>
                <c:pt idx="10152">
                  <c:v>-2.9580078340495599</c:v>
                </c:pt>
                <c:pt idx="10153">
                  <c:v>-2.59360352825842</c:v>
                </c:pt>
                <c:pt idx="10154">
                  <c:v>-2.59360352825842</c:v>
                </c:pt>
                <c:pt idx="10155">
                  <c:v>-2.59360352825842</c:v>
                </c:pt>
                <c:pt idx="10156">
                  <c:v>-2.7101074367228599</c:v>
                </c:pt>
                <c:pt idx="10157">
                  <c:v>-2.7101074367228599</c:v>
                </c:pt>
                <c:pt idx="10158">
                  <c:v>-2.7101074367228599</c:v>
                </c:pt>
                <c:pt idx="10159">
                  <c:v>-2.5622070444151102</c:v>
                </c:pt>
                <c:pt idx="10160">
                  <c:v>-2.5622070444151102</c:v>
                </c:pt>
                <c:pt idx="10161">
                  <c:v>-2.7803711103624602</c:v>
                </c:pt>
                <c:pt idx="10162">
                  <c:v>-2.7803711103624602</c:v>
                </c:pt>
                <c:pt idx="10163">
                  <c:v>-2.7803711103624602</c:v>
                </c:pt>
                <c:pt idx="10164">
                  <c:v>-2.8157226708017302</c:v>
                </c:pt>
                <c:pt idx="10165">
                  <c:v>-2.8157226708017302</c:v>
                </c:pt>
                <c:pt idx="10166">
                  <c:v>-2.8157226708017302</c:v>
                </c:pt>
                <c:pt idx="10167">
                  <c:v>-2.6394531383439199</c:v>
                </c:pt>
                <c:pt idx="10168">
                  <c:v>-2.6394531383439199</c:v>
                </c:pt>
                <c:pt idx="10169">
                  <c:v>-2.6394531383439199</c:v>
                </c:pt>
                <c:pt idx="10170">
                  <c:v>-2.7616211093154499</c:v>
                </c:pt>
                <c:pt idx="10171">
                  <c:v>-2.7616211093154499</c:v>
                </c:pt>
                <c:pt idx="10172">
                  <c:v>-2.7616211093154499</c:v>
                </c:pt>
                <c:pt idx="10173">
                  <c:v>-2.8847168155243699</c:v>
                </c:pt>
                <c:pt idx="10174">
                  <c:v>-2.8847168155243699</c:v>
                </c:pt>
                <c:pt idx="10175">
                  <c:v>-3.0254394737130399</c:v>
                </c:pt>
                <c:pt idx="10176">
                  <c:v>-3.0254394737130399</c:v>
                </c:pt>
                <c:pt idx="10177">
                  <c:v>-3.1991211187332702</c:v>
                </c:pt>
                <c:pt idx="10178">
                  <c:v>-3.1991211187332702</c:v>
                </c:pt>
                <c:pt idx="10179">
                  <c:v>-3.1991211187332702</c:v>
                </c:pt>
                <c:pt idx="10180">
                  <c:v>-2.90830079922398</c:v>
                </c:pt>
                <c:pt idx="10181">
                  <c:v>-2.90830079922398</c:v>
                </c:pt>
                <c:pt idx="10182">
                  <c:v>-2.6116211082726202</c:v>
                </c:pt>
                <c:pt idx="10183">
                  <c:v>-2.6116211082726202</c:v>
                </c:pt>
                <c:pt idx="10184">
                  <c:v>-2.6116211082726202</c:v>
                </c:pt>
                <c:pt idx="10185">
                  <c:v>-2.6741211057960701</c:v>
                </c:pt>
                <c:pt idx="10186">
                  <c:v>-2.6741211057960701</c:v>
                </c:pt>
                <c:pt idx="10187">
                  <c:v>-2.6741211057960701</c:v>
                </c:pt>
                <c:pt idx="10188">
                  <c:v>-2.7690429875810798</c:v>
                </c:pt>
                <c:pt idx="10189">
                  <c:v>-2.7690429875810798</c:v>
                </c:pt>
                <c:pt idx="10190">
                  <c:v>-2.7690429875810798</c:v>
                </c:pt>
                <c:pt idx="10191">
                  <c:v>-2.82993165777224</c:v>
                </c:pt>
                <c:pt idx="10192">
                  <c:v>-2.82993165777224</c:v>
                </c:pt>
                <c:pt idx="10193">
                  <c:v>-2.82993165777224</c:v>
                </c:pt>
                <c:pt idx="10194">
                  <c:v>-2.5688964976306998</c:v>
                </c:pt>
                <c:pt idx="10195">
                  <c:v>-2.5688964976306998</c:v>
                </c:pt>
                <c:pt idx="10196">
                  <c:v>-2.5688964976306998</c:v>
                </c:pt>
                <c:pt idx="10197">
                  <c:v>-2.83300782975402</c:v>
                </c:pt>
                <c:pt idx="10198">
                  <c:v>-2.83300782975402</c:v>
                </c:pt>
                <c:pt idx="10199">
                  <c:v>-2.6588867343207299</c:v>
                </c:pt>
                <c:pt idx="10200">
                  <c:v>-2.6588867343207299</c:v>
                </c:pt>
                <c:pt idx="10201">
                  <c:v>-2.6588867343207299</c:v>
                </c:pt>
                <c:pt idx="10202">
                  <c:v>-2.70214845389091</c:v>
                </c:pt>
                <c:pt idx="10203">
                  <c:v>-2.70214845389091</c:v>
                </c:pt>
                <c:pt idx="10204">
                  <c:v>-2.6765625157558999</c:v>
                </c:pt>
                <c:pt idx="10205">
                  <c:v>-2.6765625157558999</c:v>
                </c:pt>
                <c:pt idx="10206">
                  <c:v>-2.6765625157558999</c:v>
                </c:pt>
                <c:pt idx="10207">
                  <c:v>-2.6765625157558999</c:v>
                </c:pt>
                <c:pt idx="10208">
                  <c:v>-2.5627929843631101</c:v>
                </c:pt>
                <c:pt idx="10209">
                  <c:v>-2.5627929843631101</c:v>
                </c:pt>
                <c:pt idx="10210">
                  <c:v>-2.69228517248757</c:v>
                </c:pt>
                <c:pt idx="10211">
                  <c:v>-2.69228517248757</c:v>
                </c:pt>
                <c:pt idx="10212">
                  <c:v>-2.69228517248757</c:v>
                </c:pt>
                <c:pt idx="10213">
                  <c:v>-2.7639160303924601</c:v>
                </c:pt>
                <c:pt idx="10214">
                  <c:v>-2.7639160303924601</c:v>
                </c:pt>
                <c:pt idx="10215">
                  <c:v>-2.5667968886536898</c:v>
                </c:pt>
                <c:pt idx="10216">
                  <c:v>-2.5667968886536898</c:v>
                </c:pt>
                <c:pt idx="10217">
                  <c:v>-2.5667968886536898</c:v>
                </c:pt>
                <c:pt idx="10218">
                  <c:v>-2.70000001560856</c:v>
                </c:pt>
                <c:pt idx="10219">
                  <c:v>-2.70000001560856</c:v>
                </c:pt>
                <c:pt idx="10220">
                  <c:v>-2.7369629083177598</c:v>
                </c:pt>
                <c:pt idx="10221">
                  <c:v>-2.7369629083177598</c:v>
                </c:pt>
                <c:pt idx="10222">
                  <c:v>-2.7486328304266801</c:v>
                </c:pt>
                <c:pt idx="10223">
                  <c:v>-2.7486328304266801</c:v>
                </c:pt>
                <c:pt idx="10224">
                  <c:v>-2.7486328304266801</c:v>
                </c:pt>
                <c:pt idx="10225">
                  <c:v>-2.7113281422880302</c:v>
                </c:pt>
                <c:pt idx="10226">
                  <c:v>-2.7113281422880302</c:v>
                </c:pt>
                <c:pt idx="10227">
                  <c:v>-2.7113281422880302</c:v>
                </c:pt>
                <c:pt idx="10228">
                  <c:v>-2.5035156387757498</c:v>
                </c:pt>
                <c:pt idx="10229">
                  <c:v>-2.5035156387757498</c:v>
                </c:pt>
                <c:pt idx="10230">
                  <c:v>-2.5035156387757498</c:v>
                </c:pt>
                <c:pt idx="10231">
                  <c:v>-2.8172851717290501</c:v>
                </c:pt>
                <c:pt idx="10232">
                  <c:v>-2.8172851717290501</c:v>
                </c:pt>
                <c:pt idx="10233">
                  <c:v>-2.8172851717290501</c:v>
                </c:pt>
                <c:pt idx="10234">
                  <c:v>-2.7762695461442402</c:v>
                </c:pt>
                <c:pt idx="10235">
                  <c:v>-2.7762695461442402</c:v>
                </c:pt>
                <c:pt idx="10236">
                  <c:v>-2.7762695461442402</c:v>
                </c:pt>
                <c:pt idx="10237">
                  <c:v>-2.7249023591939401</c:v>
                </c:pt>
                <c:pt idx="10238">
                  <c:v>-2.7249023591939401</c:v>
                </c:pt>
                <c:pt idx="10239">
                  <c:v>-2.7249023591939401</c:v>
                </c:pt>
                <c:pt idx="10240">
                  <c:v>-2.7149902512710402</c:v>
                </c:pt>
                <c:pt idx="10241">
                  <c:v>-2.7149902512710402</c:v>
                </c:pt>
                <c:pt idx="10242">
                  <c:v>-2.5874511867505099</c:v>
                </c:pt>
                <c:pt idx="10243">
                  <c:v>-2.45683595234004</c:v>
                </c:pt>
                <c:pt idx="10244">
                  <c:v>-2.45683595234004</c:v>
                </c:pt>
                <c:pt idx="10245">
                  <c:v>-2.45683595234004</c:v>
                </c:pt>
                <c:pt idx="10246">
                  <c:v>-2.57363282646656</c:v>
                </c:pt>
                <c:pt idx="10247">
                  <c:v>-2.57363282646656</c:v>
                </c:pt>
                <c:pt idx="10248">
                  <c:v>-2.57363282646656</c:v>
                </c:pt>
                <c:pt idx="10249">
                  <c:v>-2.5005371244633299</c:v>
                </c:pt>
                <c:pt idx="10250">
                  <c:v>-2.5005371244633299</c:v>
                </c:pt>
                <c:pt idx="10251">
                  <c:v>-2.5005371244633299</c:v>
                </c:pt>
                <c:pt idx="10252">
                  <c:v>-2.5005371244633299</c:v>
                </c:pt>
                <c:pt idx="10253">
                  <c:v>-2.3466308703482301</c:v>
                </c:pt>
                <c:pt idx="10254">
                  <c:v>-2.3466308703482301</c:v>
                </c:pt>
                <c:pt idx="10255">
                  <c:v>-2.3466308703482301</c:v>
                </c:pt>
                <c:pt idx="10256">
                  <c:v>-2.6249023631598898</c:v>
                </c:pt>
                <c:pt idx="10257">
                  <c:v>-2.6249023631598898</c:v>
                </c:pt>
                <c:pt idx="10258">
                  <c:v>-2.73139649947916</c:v>
                </c:pt>
                <c:pt idx="10259">
                  <c:v>-2.73139649947916</c:v>
                </c:pt>
                <c:pt idx="10260">
                  <c:v>-2.73139649947916</c:v>
                </c:pt>
                <c:pt idx="10261">
                  <c:v>-2.6395996260207499</c:v>
                </c:pt>
                <c:pt idx="10262">
                  <c:v>-2.6395996260207499</c:v>
                </c:pt>
                <c:pt idx="10263">
                  <c:v>-3.0028320518295</c:v>
                </c:pt>
                <c:pt idx="10264">
                  <c:v>-3.0028320518295</c:v>
                </c:pt>
                <c:pt idx="10265">
                  <c:v>-3.0028320518295</c:v>
                </c:pt>
                <c:pt idx="10266">
                  <c:v>-3.0028320518295</c:v>
                </c:pt>
                <c:pt idx="10267">
                  <c:v>-2.8387695468982201</c:v>
                </c:pt>
                <c:pt idx="10268">
                  <c:v>-2.8387695468982201</c:v>
                </c:pt>
                <c:pt idx="10269">
                  <c:v>-2.6187011869924302</c:v>
                </c:pt>
                <c:pt idx="10270">
                  <c:v>-2.6187011869924302</c:v>
                </c:pt>
                <c:pt idx="10271">
                  <c:v>-2.6187011869924302</c:v>
                </c:pt>
                <c:pt idx="10272">
                  <c:v>-2.49399415306197</c:v>
                </c:pt>
                <c:pt idx="10273">
                  <c:v>-2.49399415306197</c:v>
                </c:pt>
                <c:pt idx="10274">
                  <c:v>-2.49399415306197</c:v>
                </c:pt>
                <c:pt idx="10275">
                  <c:v>-2.5676269705136199</c:v>
                </c:pt>
                <c:pt idx="10276">
                  <c:v>-2.5676269705136199</c:v>
                </c:pt>
                <c:pt idx="10277">
                  <c:v>-2.9030273607149799</c:v>
                </c:pt>
                <c:pt idx="10278">
                  <c:v>-2.9030273607149799</c:v>
                </c:pt>
                <c:pt idx="10279">
                  <c:v>-2.9030273607149799</c:v>
                </c:pt>
                <c:pt idx="10280">
                  <c:v>-2.6625488454947099</c:v>
                </c:pt>
                <c:pt idx="10281">
                  <c:v>-2.6625488454947099</c:v>
                </c:pt>
                <c:pt idx="10282">
                  <c:v>-2.6838867324504401</c:v>
                </c:pt>
                <c:pt idx="10283">
                  <c:v>-2.6838867324504401</c:v>
                </c:pt>
                <c:pt idx="10284">
                  <c:v>-2.6838867324504401</c:v>
                </c:pt>
                <c:pt idx="10285">
                  <c:v>-2.7363769673674998</c:v>
                </c:pt>
                <c:pt idx="10286">
                  <c:v>-2.7363769673674998</c:v>
                </c:pt>
                <c:pt idx="10287">
                  <c:v>-2.7363769673674998</c:v>
                </c:pt>
                <c:pt idx="10288">
                  <c:v>-2.7206543123329499</c:v>
                </c:pt>
                <c:pt idx="10289">
                  <c:v>-2.7206543123329499</c:v>
                </c:pt>
                <c:pt idx="10290">
                  <c:v>-2.7206543123329499</c:v>
                </c:pt>
                <c:pt idx="10291">
                  <c:v>-2.72949220206646</c:v>
                </c:pt>
                <c:pt idx="10292">
                  <c:v>-2.72949220206646</c:v>
                </c:pt>
                <c:pt idx="10293">
                  <c:v>-2.72949220206646</c:v>
                </c:pt>
                <c:pt idx="10294">
                  <c:v>-2.72949220206646</c:v>
                </c:pt>
                <c:pt idx="10295">
                  <c:v>-2.6089355610338298</c:v>
                </c:pt>
                <c:pt idx="10296">
                  <c:v>-2.6089355610338298</c:v>
                </c:pt>
                <c:pt idx="10297">
                  <c:v>-2.5600097810656699</c:v>
                </c:pt>
                <c:pt idx="10298">
                  <c:v>-2.5600097810656699</c:v>
                </c:pt>
                <c:pt idx="10299">
                  <c:v>-2.3773437606614598</c:v>
                </c:pt>
                <c:pt idx="10300">
                  <c:v>-2.3773437606614598</c:v>
                </c:pt>
                <c:pt idx="10301">
                  <c:v>-2.3773437606614598</c:v>
                </c:pt>
                <c:pt idx="10302">
                  <c:v>-2.6173828266164398</c:v>
                </c:pt>
                <c:pt idx="10303">
                  <c:v>-2.6173828266164398</c:v>
                </c:pt>
                <c:pt idx="10304">
                  <c:v>-2.5465332187905001</c:v>
                </c:pt>
                <c:pt idx="10305">
                  <c:v>-2.5465332187905001</c:v>
                </c:pt>
                <c:pt idx="10306">
                  <c:v>-2.5465332187905001</c:v>
                </c:pt>
                <c:pt idx="10307">
                  <c:v>-2.5651367323862302</c:v>
                </c:pt>
                <c:pt idx="10308">
                  <c:v>-2.5651367323862302</c:v>
                </c:pt>
                <c:pt idx="10309">
                  <c:v>-2.5651367323862302</c:v>
                </c:pt>
                <c:pt idx="10310">
                  <c:v>-2.7648925936100501</c:v>
                </c:pt>
                <c:pt idx="10311">
                  <c:v>-2.7648925936100501</c:v>
                </c:pt>
                <c:pt idx="10312">
                  <c:v>-2.7648925936100501</c:v>
                </c:pt>
                <c:pt idx="10313">
                  <c:v>-2.7648925936100501</c:v>
                </c:pt>
                <c:pt idx="10314">
                  <c:v>-2.8468750167794399</c:v>
                </c:pt>
                <c:pt idx="10315">
                  <c:v>-2.8468750167794399</c:v>
                </c:pt>
                <c:pt idx="10316">
                  <c:v>-2.8468750167794399</c:v>
                </c:pt>
                <c:pt idx="10317">
                  <c:v>-2.6452636858293701</c:v>
                </c:pt>
                <c:pt idx="10318">
                  <c:v>-2.6452636858293701</c:v>
                </c:pt>
                <c:pt idx="10319">
                  <c:v>-2.6452636858293701</c:v>
                </c:pt>
                <c:pt idx="10320">
                  <c:v>-2.4683105599015098</c:v>
                </c:pt>
                <c:pt idx="10321">
                  <c:v>-2.4683105599015098</c:v>
                </c:pt>
                <c:pt idx="10322">
                  <c:v>-2.8944824395421098</c:v>
                </c:pt>
                <c:pt idx="10323">
                  <c:v>-2.8944824395421098</c:v>
                </c:pt>
                <c:pt idx="10324">
                  <c:v>-2.5378906366559</c:v>
                </c:pt>
                <c:pt idx="10325">
                  <c:v>-2.5378906366559</c:v>
                </c:pt>
                <c:pt idx="10326">
                  <c:v>-2.5998047007678902</c:v>
                </c:pt>
                <c:pt idx="10327">
                  <c:v>-2.5998047007678902</c:v>
                </c:pt>
                <c:pt idx="10328">
                  <c:v>-2.5998047007678902</c:v>
                </c:pt>
                <c:pt idx="10329">
                  <c:v>-2.5928222789598201</c:v>
                </c:pt>
                <c:pt idx="10330">
                  <c:v>-2.5928222789598201</c:v>
                </c:pt>
                <c:pt idx="10331">
                  <c:v>-2.7656250199533998</c:v>
                </c:pt>
                <c:pt idx="10332">
                  <c:v>-2.7656250199533998</c:v>
                </c:pt>
                <c:pt idx="10333">
                  <c:v>-2.7656250199533998</c:v>
                </c:pt>
                <c:pt idx="10334">
                  <c:v>-2.7656250199533998</c:v>
                </c:pt>
                <c:pt idx="10335">
                  <c:v>-2.7568847834854702</c:v>
                </c:pt>
                <c:pt idx="10336">
                  <c:v>-2.7568847834854702</c:v>
                </c:pt>
                <c:pt idx="10337">
                  <c:v>-2.4980468869962298</c:v>
                </c:pt>
                <c:pt idx="10338">
                  <c:v>-2.4980468869962298</c:v>
                </c:pt>
                <c:pt idx="10339">
                  <c:v>-2.4980468869962298</c:v>
                </c:pt>
                <c:pt idx="10340">
                  <c:v>-2.7394531435975198</c:v>
                </c:pt>
                <c:pt idx="10341">
                  <c:v>-2.7394531435975198</c:v>
                </c:pt>
                <c:pt idx="10342">
                  <c:v>-3.02949220909704</c:v>
                </c:pt>
                <c:pt idx="10343">
                  <c:v>-3.02949220909704</c:v>
                </c:pt>
                <c:pt idx="10344">
                  <c:v>-3.02949220909704</c:v>
                </c:pt>
                <c:pt idx="10345">
                  <c:v>-2.7725586103679198</c:v>
                </c:pt>
                <c:pt idx="10346">
                  <c:v>-2.7725586103679198</c:v>
                </c:pt>
                <c:pt idx="10347">
                  <c:v>-2.6341308758201101</c:v>
                </c:pt>
                <c:pt idx="10348">
                  <c:v>-2.6341308758201101</c:v>
                </c:pt>
                <c:pt idx="10349">
                  <c:v>-2.6341308758201101</c:v>
                </c:pt>
                <c:pt idx="10350">
                  <c:v>-2.87636720480713</c:v>
                </c:pt>
                <c:pt idx="10351">
                  <c:v>-2.87636720480713</c:v>
                </c:pt>
                <c:pt idx="10352">
                  <c:v>-2.47348634166246</c:v>
                </c:pt>
                <c:pt idx="10353">
                  <c:v>-2.47348634166246</c:v>
                </c:pt>
                <c:pt idx="10354">
                  <c:v>-2.47348634166246</c:v>
                </c:pt>
                <c:pt idx="10355">
                  <c:v>-2.47348634166246</c:v>
                </c:pt>
                <c:pt idx="10356">
                  <c:v>-2.7202636883048399</c:v>
                </c:pt>
                <c:pt idx="10357">
                  <c:v>-2.7202636883048399</c:v>
                </c:pt>
                <c:pt idx="10358">
                  <c:v>-2.7208496255452701</c:v>
                </c:pt>
                <c:pt idx="10359">
                  <c:v>-2.7208496255452701</c:v>
                </c:pt>
                <c:pt idx="10360">
                  <c:v>-2.7208496255452701</c:v>
                </c:pt>
                <c:pt idx="10361">
                  <c:v>-2.6866699364372799</c:v>
                </c:pt>
                <c:pt idx="10362">
                  <c:v>-2.6866699364372799</c:v>
                </c:pt>
                <c:pt idx="10363">
                  <c:v>-2.6437011855705301</c:v>
                </c:pt>
                <c:pt idx="10364">
                  <c:v>-2.6437011855705301</c:v>
                </c:pt>
                <c:pt idx="10365">
                  <c:v>-2.6437011855705301</c:v>
                </c:pt>
                <c:pt idx="10366">
                  <c:v>-2.6437011855705301</c:v>
                </c:pt>
                <c:pt idx="10367">
                  <c:v>-2.6437011855705301</c:v>
                </c:pt>
                <c:pt idx="10368">
                  <c:v>-2.9253418131038398</c:v>
                </c:pt>
                <c:pt idx="10369">
                  <c:v>-2.9253418131038398</c:v>
                </c:pt>
                <c:pt idx="10370">
                  <c:v>-2.9253418131038398</c:v>
                </c:pt>
                <c:pt idx="10371">
                  <c:v>-2.8684570472769302</c:v>
                </c:pt>
                <c:pt idx="10372">
                  <c:v>-2.8684570472769302</c:v>
                </c:pt>
                <c:pt idx="10373">
                  <c:v>-2.8684570472769302</c:v>
                </c:pt>
                <c:pt idx="10374">
                  <c:v>-2.5799804854405002</c:v>
                </c:pt>
                <c:pt idx="10375">
                  <c:v>-2.5799804854405002</c:v>
                </c:pt>
                <c:pt idx="10376">
                  <c:v>-2.5799804854405002</c:v>
                </c:pt>
                <c:pt idx="10377">
                  <c:v>-2.7826172032819101</c:v>
                </c:pt>
                <c:pt idx="10378">
                  <c:v>-2.7826172032819101</c:v>
                </c:pt>
                <c:pt idx="10379">
                  <c:v>-2.7826172032819101</c:v>
                </c:pt>
                <c:pt idx="10380">
                  <c:v>-2.6884277481258301</c:v>
                </c:pt>
                <c:pt idx="10381">
                  <c:v>-2.6884277481258301</c:v>
                </c:pt>
                <c:pt idx="10382">
                  <c:v>-2.6884277481258301</c:v>
                </c:pt>
                <c:pt idx="10383">
                  <c:v>-2.6352050917330399</c:v>
                </c:pt>
                <c:pt idx="10384">
                  <c:v>-2.6352050917330399</c:v>
                </c:pt>
                <c:pt idx="10385">
                  <c:v>-2.63276368716742</c:v>
                </c:pt>
                <c:pt idx="10386">
                  <c:v>-2.6202636866628302</c:v>
                </c:pt>
                <c:pt idx="10387">
                  <c:v>-2.6202636866628302</c:v>
                </c:pt>
                <c:pt idx="10388">
                  <c:v>-2.6202636866628302</c:v>
                </c:pt>
                <c:pt idx="10389">
                  <c:v>-2.76049806365699</c:v>
                </c:pt>
                <c:pt idx="10390">
                  <c:v>-2.76049806365699</c:v>
                </c:pt>
                <c:pt idx="10391">
                  <c:v>-2.76049806365699</c:v>
                </c:pt>
                <c:pt idx="10392">
                  <c:v>-2.76899415992647</c:v>
                </c:pt>
                <c:pt idx="10393">
                  <c:v>-2.76899415992647</c:v>
                </c:pt>
                <c:pt idx="10394">
                  <c:v>-2.76899415992647</c:v>
                </c:pt>
                <c:pt idx="10395">
                  <c:v>-2.8539062654754099</c:v>
                </c:pt>
                <c:pt idx="10396">
                  <c:v>-2.8539062654754099</c:v>
                </c:pt>
                <c:pt idx="10397">
                  <c:v>-2.8539062654754099</c:v>
                </c:pt>
                <c:pt idx="10398">
                  <c:v>-2.8992675975114199</c:v>
                </c:pt>
                <c:pt idx="10399">
                  <c:v>-2.8992675975114199</c:v>
                </c:pt>
                <c:pt idx="10400">
                  <c:v>-2.53164063923577</c:v>
                </c:pt>
                <c:pt idx="10401">
                  <c:v>-2.53164063923577</c:v>
                </c:pt>
                <c:pt idx="10402">
                  <c:v>-2.53164063923577</c:v>
                </c:pt>
                <c:pt idx="10403">
                  <c:v>-2.53164063923577</c:v>
                </c:pt>
                <c:pt idx="10404">
                  <c:v>-2.6237304820942802</c:v>
                </c:pt>
                <c:pt idx="10405">
                  <c:v>-2.6237304820942802</c:v>
                </c:pt>
                <c:pt idx="10406">
                  <c:v>-2.66376954647057</c:v>
                </c:pt>
                <c:pt idx="10407">
                  <c:v>-2.66376954647057</c:v>
                </c:pt>
                <c:pt idx="10408">
                  <c:v>-2.6899414212475601</c:v>
                </c:pt>
                <c:pt idx="10409">
                  <c:v>-2.6899414212475601</c:v>
                </c:pt>
                <c:pt idx="10410">
                  <c:v>-2.6899414212475601</c:v>
                </c:pt>
                <c:pt idx="10411">
                  <c:v>-2.8382324389767701</c:v>
                </c:pt>
                <c:pt idx="10412">
                  <c:v>-2.8382324389767701</c:v>
                </c:pt>
                <c:pt idx="10413">
                  <c:v>-2.8382324389767701</c:v>
                </c:pt>
                <c:pt idx="10414">
                  <c:v>-2.7281738460424001</c:v>
                </c:pt>
                <c:pt idx="10415">
                  <c:v>-2.7281738460424001</c:v>
                </c:pt>
                <c:pt idx="10416">
                  <c:v>-2.7281738460424001</c:v>
                </c:pt>
                <c:pt idx="10417">
                  <c:v>-3.0411133021143502</c:v>
                </c:pt>
                <c:pt idx="10418">
                  <c:v>-3.0411133021143502</c:v>
                </c:pt>
                <c:pt idx="10419">
                  <c:v>-3.0411133021143502</c:v>
                </c:pt>
                <c:pt idx="10420">
                  <c:v>-2.8543945505089101</c:v>
                </c:pt>
                <c:pt idx="10421">
                  <c:v>-2.8543945505089101</c:v>
                </c:pt>
                <c:pt idx="10422">
                  <c:v>-2.5759765786533499</c:v>
                </c:pt>
                <c:pt idx="10423">
                  <c:v>-2.5759765786533499</c:v>
                </c:pt>
                <c:pt idx="10424">
                  <c:v>-2.5759765786533499</c:v>
                </c:pt>
                <c:pt idx="10425">
                  <c:v>-2.6483398602858799</c:v>
                </c:pt>
                <c:pt idx="10426">
                  <c:v>-2.6483398602858799</c:v>
                </c:pt>
                <c:pt idx="10427">
                  <c:v>-2.8596191583319501</c:v>
                </c:pt>
                <c:pt idx="10428">
                  <c:v>-2.8596191583319501</c:v>
                </c:pt>
                <c:pt idx="10429">
                  <c:v>-2.8596191583319501</c:v>
                </c:pt>
                <c:pt idx="10430">
                  <c:v>-2.65161134198478</c:v>
                </c:pt>
                <c:pt idx="10431">
                  <c:v>-2.65161134198478</c:v>
                </c:pt>
                <c:pt idx="10432">
                  <c:v>-2.90097657933438</c:v>
                </c:pt>
                <c:pt idx="10433">
                  <c:v>-2.90097657933438</c:v>
                </c:pt>
                <c:pt idx="10434">
                  <c:v>-2.90097657933438</c:v>
                </c:pt>
                <c:pt idx="10435">
                  <c:v>-2.90097657933438</c:v>
                </c:pt>
                <c:pt idx="10436">
                  <c:v>-2.9617187719313698</c:v>
                </c:pt>
                <c:pt idx="10437">
                  <c:v>-2.9617187719313698</c:v>
                </c:pt>
                <c:pt idx="10438">
                  <c:v>-2.7979980644622602</c:v>
                </c:pt>
                <c:pt idx="10439">
                  <c:v>-2.7979980644622602</c:v>
                </c:pt>
                <c:pt idx="10440">
                  <c:v>-2.7979980644622602</c:v>
                </c:pt>
                <c:pt idx="10441">
                  <c:v>-2.6116699363192302</c:v>
                </c:pt>
                <c:pt idx="10442">
                  <c:v>-2.6116699363192302</c:v>
                </c:pt>
                <c:pt idx="10443">
                  <c:v>-2.6116699363192302</c:v>
                </c:pt>
                <c:pt idx="10444">
                  <c:v>-2.6784179849364498</c:v>
                </c:pt>
                <c:pt idx="10445">
                  <c:v>-2.6784179849364498</c:v>
                </c:pt>
                <c:pt idx="10446">
                  <c:v>-2.5782714997439999</c:v>
                </c:pt>
                <c:pt idx="10447">
                  <c:v>-2.5782714997439999</c:v>
                </c:pt>
                <c:pt idx="10448">
                  <c:v>-2.5782714997439999</c:v>
                </c:pt>
                <c:pt idx="10449">
                  <c:v>-2.8261718921612502</c:v>
                </c:pt>
                <c:pt idx="10450">
                  <c:v>-2.8261718921612502</c:v>
                </c:pt>
                <c:pt idx="10451">
                  <c:v>-2.7667968910618499</c:v>
                </c:pt>
                <c:pt idx="10452">
                  <c:v>-2.7667968910618499</c:v>
                </c:pt>
                <c:pt idx="10453">
                  <c:v>-2.7667968910618499</c:v>
                </c:pt>
                <c:pt idx="10454">
                  <c:v>-2.7667968910618499</c:v>
                </c:pt>
                <c:pt idx="10455">
                  <c:v>-2.65957032720689</c:v>
                </c:pt>
                <c:pt idx="10456">
                  <c:v>-2.65957032720689</c:v>
                </c:pt>
                <c:pt idx="10457">
                  <c:v>-2.65957032720689</c:v>
                </c:pt>
                <c:pt idx="10458">
                  <c:v>-2.5790527511444399</c:v>
                </c:pt>
                <c:pt idx="10459">
                  <c:v>-2.5790527511444399</c:v>
                </c:pt>
                <c:pt idx="10460">
                  <c:v>-2.5790527511444399</c:v>
                </c:pt>
                <c:pt idx="10461">
                  <c:v>-2.6965820464838499</c:v>
                </c:pt>
                <c:pt idx="10462">
                  <c:v>-2.6965820464838499</c:v>
                </c:pt>
                <c:pt idx="10463">
                  <c:v>-2.81440431522332</c:v>
                </c:pt>
                <c:pt idx="10464">
                  <c:v>-2.81440431522332</c:v>
                </c:pt>
                <c:pt idx="10465">
                  <c:v>-2.8777343943329399</c:v>
                </c:pt>
                <c:pt idx="10466">
                  <c:v>-2.8777343943329399</c:v>
                </c:pt>
                <c:pt idx="10467">
                  <c:v>-2.8777343943329399</c:v>
                </c:pt>
                <c:pt idx="10468">
                  <c:v>-2.5940429843303701</c:v>
                </c:pt>
                <c:pt idx="10469">
                  <c:v>-2.5940429843303701</c:v>
                </c:pt>
                <c:pt idx="10470">
                  <c:v>-2.5940429843303701</c:v>
                </c:pt>
                <c:pt idx="10471">
                  <c:v>-2.9629394714493098</c:v>
                </c:pt>
                <c:pt idx="10472">
                  <c:v>-2.9629394714493098</c:v>
                </c:pt>
                <c:pt idx="10473">
                  <c:v>-2.9629394714493098</c:v>
                </c:pt>
                <c:pt idx="10474">
                  <c:v>-2.8217773570750002</c:v>
                </c:pt>
                <c:pt idx="10475">
                  <c:v>-2.8217773570750002</c:v>
                </c:pt>
                <c:pt idx="10476">
                  <c:v>-2.8217773570750002</c:v>
                </c:pt>
                <c:pt idx="10477">
                  <c:v>-2.5044922033630401</c:v>
                </c:pt>
                <c:pt idx="10478">
                  <c:v>-2.5044922033630401</c:v>
                </c:pt>
                <c:pt idx="10479">
                  <c:v>-2.5044922033630401</c:v>
                </c:pt>
                <c:pt idx="10480">
                  <c:v>-2.6086425946177698</c:v>
                </c:pt>
                <c:pt idx="10481">
                  <c:v>-2.6086425946177698</c:v>
                </c:pt>
                <c:pt idx="10482">
                  <c:v>-2.7178711069700499</c:v>
                </c:pt>
                <c:pt idx="10483">
                  <c:v>-2.7178711069700499</c:v>
                </c:pt>
                <c:pt idx="10484">
                  <c:v>-2.7178711069700499</c:v>
                </c:pt>
                <c:pt idx="10485">
                  <c:v>-2.7019043109194101</c:v>
                </c:pt>
                <c:pt idx="10486">
                  <c:v>-2.7019043109194101</c:v>
                </c:pt>
                <c:pt idx="10487">
                  <c:v>-2.8562011886897301</c:v>
                </c:pt>
                <c:pt idx="10488">
                  <c:v>-2.8562011886897301</c:v>
                </c:pt>
                <c:pt idx="10489">
                  <c:v>-2.8562011886897301</c:v>
                </c:pt>
                <c:pt idx="10490">
                  <c:v>-2.7798340027002202</c:v>
                </c:pt>
                <c:pt idx="10491">
                  <c:v>-2.7798340027002202</c:v>
                </c:pt>
                <c:pt idx="10492">
                  <c:v>-2.7798340027002202</c:v>
                </c:pt>
                <c:pt idx="10493">
                  <c:v>-2.7798340027002202</c:v>
                </c:pt>
                <c:pt idx="10494">
                  <c:v>-2.6385742318416301</c:v>
                </c:pt>
                <c:pt idx="10495">
                  <c:v>-2.6385742318416301</c:v>
                </c:pt>
                <c:pt idx="10496">
                  <c:v>-2.6385742318416301</c:v>
                </c:pt>
                <c:pt idx="10497">
                  <c:v>-2.62436524805798</c:v>
                </c:pt>
                <c:pt idx="10498">
                  <c:v>-2.62436524805798</c:v>
                </c:pt>
                <c:pt idx="10499">
                  <c:v>-2.69062501651569</c:v>
                </c:pt>
                <c:pt idx="10500">
                  <c:v>-2.69062501651569</c:v>
                </c:pt>
                <c:pt idx="10501">
                  <c:v>-2.69062501651569</c:v>
                </c:pt>
                <c:pt idx="10502">
                  <c:v>-2.5714355572345</c:v>
                </c:pt>
                <c:pt idx="10503">
                  <c:v>-2.9596679903061101</c:v>
                </c:pt>
                <c:pt idx="10504">
                  <c:v>-2.9596679903061101</c:v>
                </c:pt>
                <c:pt idx="10505">
                  <c:v>-2.9596679903061101</c:v>
                </c:pt>
                <c:pt idx="10506">
                  <c:v>-2.9596679903061101</c:v>
                </c:pt>
                <c:pt idx="10507">
                  <c:v>-2.8398925957399102</c:v>
                </c:pt>
                <c:pt idx="10508">
                  <c:v>-2.8398925957399102</c:v>
                </c:pt>
                <c:pt idx="10509">
                  <c:v>-2.8401855615556899</c:v>
                </c:pt>
                <c:pt idx="10510">
                  <c:v>-2.8401855615556899</c:v>
                </c:pt>
                <c:pt idx="10511">
                  <c:v>-2.8401855615556899</c:v>
                </c:pt>
                <c:pt idx="10512">
                  <c:v>-2.7709961129048599</c:v>
                </c:pt>
                <c:pt idx="10513">
                  <c:v>-2.7709961129048599</c:v>
                </c:pt>
                <c:pt idx="10514">
                  <c:v>-2.7709961129048599</c:v>
                </c:pt>
                <c:pt idx="10515">
                  <c:v>-2.7974609541743098</c:v>
                </c:pt>
                <c:pt idx="10516">
                  <c:v>-2.7974609541743098</c:v>
                </c:pt>
                <c:pt idx="10517">
                  <c:v>-2.7974609541743098</c:v>
                </c:pt>
                <c:pt idx="10518">
                  <c:v>-2.8236328291495698</c:v>
                </c:pt>
                <c:pt idx="10519">
                  <c:v>-2.8236328291495698</c:v>
                </c:pt>
                <c:pt idx="10520">
                  <c:v>-2.6642089989954898</c:v>
                </c:pt>
                <c:pt idx="10521">
                  <c:v>-2.6642089989954898</c:v>
                </c:pt>
                <c:pt idx="10522">
                  <c:v>-2.7298340022471099</c:v>
                </c:pt>
                <c:pt idx="10523">
                  <c:v>-2.7298340022471099</c:v>
                </c:pt>
                <c:pt idx="10524">
                  <c:v>-2.7298340022471099</c:v>
                </c:pt>
                <c:pt idx="10525">
                  <c:v>-2.55361329841798</c:v>
                </c:pt>
                <c:pt idx="10526">
                  <c:v>-2.55361329841798</c:v>
                </c:pt>
                <c:pt idx="10527">
                  <c:v>-2.55361329841798</c:v>
                </c:pt>
                <c:pt idx="10528">
                  <c:v>-2.4911132954566702</c:v>
                </c:pt>
                <c:pt idx="10529">
                  <c:v>-2.4911132954566702</c:v>
                </c:pt>
                <c:pt idx="10530">
                  <c:v>-2.5604980585058001</c:v>
                </c:pt>
                <c:pt idx="10531">
                  <c:v>-2.5604980585058001</c:v>
                </c:pt>
                <c:pt idx="10532">
                  <c:v>-2.5604980585058001</c:v>
                </c:pt>
                <c:pt idx="10533">
                  <c:v>-2.6286132980030699</c:v>
                </c:pt>
                <c:pt idx="10534">
                  <c:v>-2.6286132980030699</c:v>
                </c:pt>
                <c:pt idx="10535">
                  <c:v>-2.6286132980030699</c:v>
                </c:pt>
                <c:pt idx="10536">
                  <c:v>-2.67763673656918</c:v>
                </c:pt>
                <c:pt idx="10537">
                  <c:v>-2.67763673656918</c:v>
                </c:pt>
                <c:pt idx="10538">
                  <c:v>-2.7239257962482899</c:v>
                </c:pt>
                <c:pt idx="10539">
                  <c:v>-2.7239257962482899</c:v>
                </c:pt>
                <c:pt idx="10540">
                  <c:v>-2.73969728205702</c:v>
                </c:pt>
                <c:pt idx="10541">
                  <c:v>-2.73969728205702</c:v>
                </c:pt>
                <c:pt idx="10542">
                  <c:v>-2.73969728205702</c:v>
                </c:pt>
                <c:pt idx="10543">
                  <c:v>-2.7279785318860301</c:v>
                </c:pt>
                <c:pt idx="10544">
                  <c:v>-2.7279785318860301</c:v>
                </c:pt>
                <c:pt idx="10545">
                  <c:v>-2.4432129031829302</c:v>
                </c:pt>
                <c:pt idx="10546">
                  <c:v>-2.4432129031829302</c:v>
                </c:pt>
                <c:pt idx="10547">
                  <c:v>-2.4432129031829302</c:v>
                </c:pt>
                <c:pt idx="10548">
                  <c:v>-2.4432129031829302</c:v>
                </c:pt>
                <c:pt idx="10549">
                  <c:v>-2.4432129031829302</c:v>
                </c:pt>
                <c:pt idx="10550">
                  <c:v>-2.8977539242505301</c:v>
                </c:pt>
                <c:pt idx="10551">
                  <c:v>-2.8977539242505301</c:v>
                </c:pt>
                <c:pt idx="10552">
                  <c:v>-2.7529297017281298</c:v>
                </c:pt>
                <c:pt idx="10553">
                  <c:v>-2.7529297017281298</c:v>
                </c:pt>
                <c:pt idx="10554">
                  <c:v>-2.7529297017281298</c:v>
                </c:pt>
                <c:pt idx="10555">
                  <c:v>-2.8914550951767501</c:v>
                </c:pt>
                <c:pt idx="10556">
                  <c:v>-2.8914550951767501</c:v>
                </c:pt>
                <c:pt idx="10557">
                  <c:v>-2.6401367340031299</c:v>
                </c:pt>
                <c:pt idx="10558">
                  <c:v>-2.6401367340031299</c:v>
                </c:pt>
                <c:pt idx="10559">
                  <c:v>-2.7024902519242402</c:v>
                </c:pt>
                <c:pt idx="10560">
                  <c:v>-2.7024902519242402</c:v>
                </c:pt>
                <c:pt idx="10561">
                  <c:v>-2.7024902519242402</c:v>
                </c:pt>
                <c:pt idx="10562">
                  <c:v>-2.5341308741890298</c:v>
                </c:pt>
                <c:pt idx="10563">
                  <c:v>-2.5341308741890298</c:v>
                </c:pt>
                <c:pt idx="10564">
                  <c:v>-2.5341308741890298</c:v>
                </c:pt>
                <c:pt idx="10565">
                  <c:v>-2.8247070515108099</c:v>
                </c:pt>
                <c:pt idx="10566">
                  <c:v>-2.8247070515108099</c:v>
                </c:pt>
                <c:pt idx="10567">
                  <c:v>-2.8247070515108099</c:v>
                </c:pt>
                <c:pt idx="10568">
                  <c:v>-2.5451660301714498</c:v>
                </c:pt>
                <c:pt idx="10569">
                  <c:v>-2.5451660301714498</c:v>
                </c:pt>
                <c:pt idx="10570">
                  <c:v>-2.5451660301714498</c:v>
                </c:pt>
                <c:pt idx="10571">
                  <c:v>-2.6675293097496202</c:v>
                </c:pt>
                <c:pt idx="10572">
                  <c:v>-2.6675293097496202</c:v>
                </c:pt>
                <c:pt idx="10573">
                  <c:v>-2.6675293097496202</c:v>
                </c:pt>
                <c:pt idx="10574">
                  <c:v>-2.8866211114754998</c:v>
                </c:pt>
                <c:pt idx="10575">
                  <c:v>-2.8866211114754998</c:v>
                </c:pt>
                <c:pt idx="10576">
                  <c:v>-2.8866211114754998</c:v>
                </c:pt>
                <c:pt idx="10577">
                  <c:v>-2.9122558802255298</c:v>
                </c:pt>
                <c:pt idx="10578">
                  <c:v>-2.9122558802255298</c:v>
                </c:pt>
                <c:pt idx="10579">
                  <c:v>-2.7241211105110699</c:v>
                </c:pt>
                <c:pt idx="10580">
                  <c:v>-2.7241211105110699</c:v>
                </c:pt>
                <c:pt idx="10581">
                  <c:v>-2.7241211105110699</c:v>
                </c:pt>
                <c:pt idx="10582">
                  <c:v>-2.7184082201829298</c:v>
                </c:pt>
                <c:pt idx="10583">
                  <c:v>-2.7184082201829298</c:v>
                </c:pt>
                <c:pt idx="10584">
                  <c:v>-2.7184082201829298</c:v>
                </c:pt>
                <c:pt idx="10585">
                  <c:v>-2.4944824340755001</c:v>
                </c:pt>
                <c:pt idx="10586">
                  <c:v>-2.4944824340755001</c:v>
                </c:pt>
                <c:pt idx="10587">
                  <c:v>-2.4944824340755001</c:v>
                </c:pt>
                <c:pt idx="10588">
                  <c:v>-2.7700683745597399</c:v>
                </c:pt>
                <c:pt idx="10589">
                  <c:v>-2.7700683745597399</c:v>
                </c:pt>
                <c:pt idx="10590">
                  <c:v>-2.7700683745597399</c:v>
                </c:pt>
                <c:pt idx="10591">
                  <c:v>-2.7599609502522</c:v>
                </c:pt>
                <c:pt idx="10592">
                  <c:v>-2.7599609502522</c:v>
                </c:pt>
                <c:pt idx="10593">
                  <c:v>-2.4534179836837202</c:v>
                </c:pt>
                <c:pt idx="10594">
                  <c:v>-2.4534179836837202</c:v>
                </c:pt>
                <c:pt idx="10595">
                  <c:v>-2.5000488429222898</c:v>
                </c:pt>
                <c:pt idx="10596">
                  <c:v>-2.5000488429222898</c:v>
                </c:pt>
                <c:pt idx="10597">
                  <c:v>-3.0979004135788202</c:v>
                </c:pt>
                <c:pt idx="10598">
                  <c:v>-3.0979004135788202</c:v>
                </c:pt>
                <c:pt idx="10599">
                  <c:v>-3.0979004135788202</c:v>
                </c:pt>
                <c:pt idx="10600">
                  <c:v>-2.7104004039638299</c:v>
                </c:pt>
                <c:pt idx="10601">
                  <c:v>-2.7104004039638299</c:v>
                </c:pt>
                <c:pt idx="10602">
                  <c:v>-2.7104004039638299</c:v>
                </c:pt>
                <c:pt idx="10603">
                  <c:v>-2.7305664214627501</c:v>
                </c:pt>
                <c:pt idx="10604">
                  <c:v>-2.7305664214627501</c:v>
                </c:pt>
                <c:pt idx="10605">
                  <c:v>-2.7305664214627501</c:v>
                </c:pt>
                <c:pt idx="10606">
                  <c:v>-2.7056152516979601</c:v>
                </c:pt>
                <c:pt idx="10607">
                  <c:v>-2.7056152516979601</c:v>
                </c:pt>
                <c:pt idx="10608">
                  <c:v>-2.7056152516979601</c:v>
                </c:pt>
                <c:pt idx="10609">
                  <c:v>-2.4285156399264398</c:v>
                </c:pt>
                <c:pt idx="10610">
                  <c:v>-2.4285156399264398</c:v>
                </c:pt>
                <c:pt idx="10611">
                  <c:v>-2.4285156399264398</c:v>
                </c:pt>
                <c:pt idx="10612">
                  <c:v>-2.5970215036650099</c:v>
                </c:pt>
                <c:pt idx="10613">
                  <c:v>-2.5970215036650099</c:v>
                </c:pt>
                <c:pt idx="10614">
                  <c:v>-2.8144531421285102</c:v>
                </c:pt>
                <c:pt idx="10615">
                  <c:v>-2.8144531421285102</c:v>
                </c:pt>
                <c:pt idx="10616">
                  <c:v>-2.8144531421285102</c:v>
                </c:pt>
                <c:pt idx="10617">
                  <c:v>-2.5716796995511602</c:v>
                </c:pt>
                <c:pt idx="10618">
                  <c:v>-2.5716796995511602</c:v>
                </c:pt>
                <c:pt idx="10619">
                  <c:v>-2.7546386901440201</c:v>
                </c:pt>
                <c:pt idx="10620">
                  <c:v>-2.7546386901440201</c:v>
                </c:pt>
                <c:pt idx="10621">
                  <c:v>-2.7546386901440201</c:v>
                </c:pt>
                <c:pt idx="10622">
                  <c:v>-2.8142578280339801</c:v>
                </c:pt>
                <c:pt idx="10623">
                  <c:v>-2.8142578280339801</c:v>
                </c:pt>
                <c:pt idx="10624">
                  <c:v>-2.8142578280339801</c:v>
                </c:pt>
                <c:pt idx="10625">
                  <c:v>-2.5341797018099799</c:v>
                </c:pt>
                <c:pt idx="10626">
                  <c:v>-2.5341797018099799</c:v>
                </c:pt>
                <c:pt idx="10627">
                  <c:v>-2.6849121244576901</c:v>
                </c:pt>
                <c:pt idx="10628">
                  <c:v>-2.6849121244576901</c:v>
                </c:pt>
                <c:pt idx="10629">
                  <c:v>-2.6849121244576901</c:v>
                </c:pt>
                <c:pt idx="10630">
                  <c:v>-2.6849121244576901</c:v>
                </c:pt>
                <c:pt idx="10631">
                  <c:v>-2.7636230623765998</c:v>
                </c:pt>
                <c:pt idx="10632">
                  <c:v>-2.7636230623765998</c:v>
                </c:pt>
                <c:pt idx="10633">
                  <c:v>-2.7636230623765998</c:v>
                </c:pt>
                <c:pt idx="10634">
                  <c:v>-2.6105468873047299</c:v>
                </c:pt>
                <c:pt idx="10635">
                  <c:v>-2.6105468873047299</c:v>
                </c:pt>
                <c:pt idx="10636">
                  <c:v>-2.6105468873047299</c:v>
                </c:pt>
                <c:pt idx="10637">
                  <c:v>-2.6272949352824</c:v>
                </c:pt>
                <c:pt idx="10638">
                  <c:v>-2.6272949352824</c:v>
                </c:pt>
                <c:pt idx="10639">
                  <c:v>-2.6272949352824</c:v>
                </c:pt>
                <c:pt idx="10640">
                  <c:v>-2.663232439083</c:v>
                </c:pt>
                <c:pt idx="10641">
                  <c:v>-2.663232439083</c:v>
                </c:pt>
                <c:pt idx="10642">
                  <c:v>-2.87451173508998</c:v>
                </c:pt>
                <c:pt idx="10643">
                  <c:v>-2.87451173508998</c:v>
                </c:pt>
                <c:pt idx="10644">
                  <c:v>-2.87451173508998</c:v>
                </c:pt>
                <c:pt idx="10645">
                  <c:v>-2.8010742341421002</c:v>
                </c:pt>
                <c:pt idx="10646">
                  <c:v>-2.8010742341421002</c:v>
                </c:pt>
                <c:pt idx="10647">
                  <c:v>-2.8010742341421002</c:v>
                </c:pt>
                <c:pt idx="10648">
                  <c:v>-2.7052734545186401</c:v>
                </c:pt>
                <c:pt idx="10649">
                  <c:v>-2.7052734545186401</c:v>
                </c:pt>
                <c:pt idx="10650">
                  <c:v>-2.7052734545186401</c:v>
                </c:pt>
                <c:pt idx="10651">
                  <c:v>-2.7052734545186401</c:v>
                </c:pt>
                <c:pt idx="10652">
                  <c:v>-2.7686523598131298</c:v>
                </c:pt>
                <c:pt idx="10653">
                  <c:v>-2.7686523598131298</c:v>
                </c:pt>
                <c:pt idx="10654">
                  <c:v>-2.67915040531352</c:v>
                </c:pt>
                <c:pt idx="10655">
                  <c:v>-2.67915040531352</c:v>
                </c:pt>
                <c:pt idx="10656">
                  <c:v>-2.67915040531352</c:v>
                </c:pt>
                <c:pt idx="10657">
                  <c:v>-2.8307129079148501</c:v>
                </c:pt>
                <c:pt idx="10658">
                  <c:v>-2.8307129079148501</c:v>
                </c:pt>
                <c:pt idx="10659">
                  <c:v>-2.6016113439309199</c:v>
                </c:pt>
                <c:pt idx="10660">
                  <c:v>-2.6016113439309199</c:v>
                </c:pt>
                <c:pt idx="10661">
                  <c:v>-2.4929199325360898</c:v>
                </c:pt>
                <c:pt idx="10662">
                  <c:v>-2.4929199325360898</c:v>
                </c:pt>
                <c:pt idx="10663">
                  <c:v>-2.4852539260064002</c:v>
                </c:pt>
                <c:pt idx="10664">
                  <c:v>-2.4852539260064002</c:v>
                </c:pt>
                <c:pt idx="10665">
                  <c:v>-2.4852539260064002</c:v>
                </c:pt>
                <c:pt idx="10666">
                  <c:v>-2.4852539260064002</c:v>
                </c:pt>
                <c:pt idx="10667">
                  <c:v>-2.8925293128204399</c:v>
                </c:pt>
                <c:pt idx="10668">
                  <c:v>-2.8925293128204399</c:v>
                </c:pt>
                <c:pt idx="10669">
                  <c:v>-2.8925293128204399</c:v>
                </c:pt>
                <c:pt idx="10670">
                  <c:v>-2.7728027493340002</c:v>
                </c:pt>
                <c:pt idx="10671">
                  <c:v>-2.7728027493340002</c:v>
                </c:pt>
                <c:pt idx="10672">
                  <c:v>-3.0102539256258698</c:v>
                </c:pt>
                <c:pt idx="10673">
                  <c:v>-3.0102539256258698</c:v>
                </c:pt>
                <c:pt idx="10674">
                  <c:v>-3.0102539256258698</c:v>
                </c:pt>
                <c:pt idx="10675">
                  <c:v>-2.71254884267909</c:v>
                </c:pt>
                <c:pt idx="10676">
                  <c:v>-2.71254884267909</c:v>
                </c:pt>
                <c:pt idx="10677">
                  <c:v>-2.71254884267909</c:v>
                </c:pt>
                <c:pt idx="10678">
                  <c:v>-2.8625488476418401</c:v>
                </c:pt>
                <c:pt idx="10679">
                  <c:v>-2.8625488476418401</c:v>
                </c:pt>
                <c:pt idx="10680">
                  <c:v>-2.4819336091168198</c:v>
                </c:pt>
                <c:pt idx="10681">
                  <c:v>-2.4819336091168198</c:v>
                </c:pt>
                <c:pt idx="10682">
                  <c:v>-2.5830566565591599</c:v>
                </c:pt>
                <c:pt idx="10683">
                  <c:v>-2.5830566565591599</c:v>
                </c:pt>
                <c:pt idx="10684">
                  <c:v>-2.5830566565591599</c:v>
                </c:pt>
                <c:pt idx="10685">
                  <c:v>-2.6156250177882598</c:v>
                </c:pt>
                <c:pt idx="10686">
                  <c:v>-2.6156250177882598</c:v>
                </c:pt>
                <c:pt idx="10687">
                  <c:v>-2.7128418111706099</c:v>
                </c:pt>
                <c:pt idx="10688">
                  <c:v>-2.7128418111706099</c:v>
                </c:pt>
                <c:pt idx="10689">
                  <c:v>-2.7128418111706099</c:v>
                </c:pt>
                <c:pt idx="10690">
                  <c:v>-2.4963867351734699</c:v>
                </c:pt>
                <c:pt idx="10691">
                  <c:v>-2.4963867351734699</c:v>
                </c:pt>
                <c:pt idx="10692">
                  <c:v>-2.6143066574923002</c:v>
                </c:pt>
                <c:pt idx="10693">
                  <c:v>-2.6143066574923002</c:v>
                </c:pt>
                <c:pt idx="10694">
                  <c:v>-2.6143066574923002</c:v>
                </c:pt>
                <c:pt idx="10695">
                  <c:v>-2.62426759050686</c:v>
                </c:pt>
                <c:pt idx="10696">
                  <c:v>-2.62426759050686</c:v>
                </c:pt>
                <c:pt idx="10697">
                  <c:v>-2.62426759050686</c:v>
                </c:pt>
                <c:pt idx="10698">
                  <c:v>-2.9165039255512899</c:v>
                </c:pt>
                <c:pt idx="10699">
                  <c:v>-2.9165039255512899</c:v>
                </c:pt>
                <c:pt idx="10700">
                  <c:v>-2.5270996235931298</c:v>
                </c:pt>
                <c:pt idx="10701">
                  <c:v>-2.5270996235931298</c:v>
                </c:pt>
                <c:pt idx="10702">
                  <c:v>-2.7479980602174598</c:v>
                </c:pt>
                <c:pt idx="10703">
                  <c:v>-2.7479980602174598</c:v>
                </c:pt>
                <c:pt idx="10704">
                  <c:v>-2.7479980602174598</c:v>
                </c:pt>
                <c:pt idx="10705">
                  <c:v>-2.7479980602174598</c:v>
                </c:pt>
                <c:pt idx="10706">
                  <c:v>-2.4393554820835499</c:v>
                </c:pt>
                <c:pt idx="10707">
                  <c:v>-2.4393554820835499</c:v>
                </c:pt>
                <c:pt idx="10708">
                  <c:v>-2.4393554820835499</c:v>
                </c:pt>
                <c:pt idx="10709">
                  <c:v>-2.4393554820835499</c:v>
                </c:pt>
                <c:pt idx="10710">
                  <c:v>-2.6135742353971998</c:v>
                </c:pt>
                <c:pt idx="10711">
                  <c:v>-2.6135742353971998</c:v>
                </c:pt>
                <c:pt idx="10712">
                  <c:v>-2.6135742353971998</c:v>
                </c:pt>
                <c:pt idx="10713">
                  <c:v>-2.7278808761420801</c:v>
                </c:pt>
                <c:pt idx="10714">
                  <c:v>-2.7278808761420801</c:v>
                </c:pt>
                <c:pt idx="10715">
                  <c:v>-2.9559082220748598</c:v>
                </c:pt>
                <c:pt idx="10716">
                  <c:v>-2.9559082220748598</c:v>
                </c:pt>
                <c:pt idx="10717">
                  <c:v>-2.7364257962262801</c:v>
                </c:pt>
                <c:pt idx="10718">
                  <c:v>-2.7364257962262801</c:v>
                </c:pt>
                <c:pt idx="10719">
                  <c:v>-2.7364257962262801</c:v>
                </c:pt>
                <c:pt idx="10720">
                  <c:v>-2.8245117381720699</c:v>
                </c:pt>
                <c:pt idx="10721">
                  <c:v>-2.8245117381720699</c:v>
                </c:pt>
                <c:pt idx="10722">
                  <c:v>-2.8245117381720699</c:v>
                </c:pt>
                <c:pt idx="10723">
                  <c:v>-2.8245117381720699</c:v>
                </c:pt>
                <c:pt idx="10724">
                  <c:v>-2.37368165604948</c:v>
                </c:pt>
                <c:pt idx="10725">
                  <c:v>-2.37368165604948</c:v>
                </c:pt>
                <c:pt idx="10726">
                  <c:v>-2.5859863393470701</c:v>
                </c:pt>
                <c:pt idx="10727">
                  <c:v>-2.5859863393470701</c:v>
                </c:pt>
                <c:pt idx="10728">
                  <c:v>-2.5859863393470701</c:v>
                </c:pt>
                <c:pt idx="10729">
                  <c:v>-2.5859863393470701</c:v>
                </c:pt>
                <c:pt idx="10730">
                  <c:v>-2.5525879061387902</c:v>
                </c:pt>
                <c:pt idx="10731">
                  <c:v>-2.5525879061387902</c:v>
                </c:pt>
                <c:pt idx="10732">
                  <c:v>-2.3991211038701201</c:v>
                </c:pt>
                <c:pt idx="10733">
                  <c:v>-2.3991211038701201</c:v>
                </c:pt>
                <c:pt idx="10734">
                  <c:v>-2.3991211038701201</c:v>
                </c:pt>
                <c:pt idx="10735">
                  <c:v>-2.6015136871210398</c:v>
                </c:pt>
                <c:pt idx="10736">
                  <c:v>-2.6015136871210398</c:v>
                </c:pt>
                <c:pt idx="10737">
                  <c:v>-2.6487304836091399</c:v>
                </c:pt>
                <c:pt idx="10738">
                  <c:v>-2.6487304836091399</c:v>
                </c:pt>
                <c:pt idx="10739">
                  <c:v>-2.8040527515131499</c:v>
                </c:pt>
                <c:pt idx="10740">
                  <c:v>-2.8040527515131499</c:v>
                </c:pt>
                <c:pt idx="10741">
                  <c:v>-2.8040527515131499</c:v>
                </c:pt>
                <c:pt idx="10742">
                  <c:v>-2.6003906424420999</c:v>
                </c:pt>
                <c:pt idx="10743">
                  <c:v>-2.6003906424420999</c:v>
                </c:pt>
                <c:pt idx="10744">
                  <c:v>-2.6003906424420999</c:v>
                </c:pt>
                <c:pt idx="10745">
                  <c:v>-2.58437501436492</c:v>
                </c:pt>
                <c:pt idx="10746">
                  <c:v>-2.58437501436492</c:v>
                </c:pt>
                <c:pt idx="10747">
                  <c:v>-2.58437501436492</c:v>
                </c:pt>
                <c:pt idx="10748">
                  <c:v>-2.5721191554557601</c:v>
                </c:pt>
                <c:pt idx="10749">
                  <c:v>-2.5721191554557601</c:v>
                </c:pt>
                <c:pt idx="10750">
                  <c:v>-2.5721191554557601</c:v>
                </c:pt>
                <c:pt idx="10751">
                  <c:v>-2.8085449396612598</c:v>
                </c:pt>
                <c:pt idx="10752">
                  <c:v>-2.8085449396612598</c:v>
                </c:pt>
                <c:pt idx="10753">
                  <c:v>-2.8085449396612598</c:v>
                </c:pt>
                <c:pt idx="10754">
                  <c:v>-2.5071289210000001</c:v>
                </c:pt>
                <c:pt idx="10755">
                  <c:v>-2.5071289210000001</c:v>
                </c:pt>
                <c:pt idx="10756">
                  <c:v>-2.8092773615089701</c:v>
                </c:pt>
                <c:pt idx="10757">
                  <c:v>-2.6604980612264599</c:v>
                </c:pt>
                <c:pt idx="10758">
                  <c:v>-2.6604980612264599</c:v>
                </c:pt>
                <c:pt idx="10759">
                  <c:v>-2.6604980612264599</c:v>
                </c:pt>
                <c:pt idx="10760">
                  <c:v>-2.96787111372395</c:v>
                </c:pt>
                <c:pt idx="10761">
                  <c:v>-2.96787111372395</c:v>
                </c:pt>
                <c:pt idx="10762">
                  <c:v>-2.96787111372395</c:v>
                </c:pt>
                <c:pt idx="10763">
                  <c:v>-2.6998047034621702</c:v>
                </c:pt>
                <c:pt idx="10764">
                  <c:v>-2.6998047034621702</c:v>
                </c:pt>
                <c:pt idx="10765">
                  <c:v>-2.6998047034621702</c:v>
                </c:pt>
                <c:pt idx="10766">
                  <c:v>-2.8603515816812402</c:v>
                </c:pt>
                <c:pt idx="10767">
                  <c:v>-2.8603515816812402</c:v>
                </c:pt>
                <c:pt idx="10768">
                  <c:v>-2.8603515816812402</c:v>
                </c:pt>
                <c:pt idx="10769">
                  <c:v>-2.8603515816812402</c:v>
                </c:pt>
                <c:pt idx="10770">
                  <c:v>-3.0483886918846101</c:v>
                </c:pt>
                <c:pt idx="10771">
                  <c:v>-3.0483886918846101</c:v>
                </c:pt>
                <c:pt idx="10772">
                  <c:v>-2.5985351704221098</c:v>
                </c:pt>
                <c:pt idx="10773">
                  <c:v>-2.5985351704221098</c:v>
                </c:pt>
                <c:pt idx="10774">
                  <c:v>-2.5985351704221098</c:v>
                </c:pt>
                <c:pt idx="10775">
                  <c:v>-2.7331054864071098</c:v>
                </c:pt>
                <c:pt idx="10776">
                  <c:v>-2.7331054864071098</c:v>
                </c:pt>
                <c:pt idx="10777">
                  <c:v>-2.7664550956469598</c:v>
                </c:pt>
                <c:pt idx="10778">
                  <c:v>-2.7664550956469598</c:v>
                </c:pt>
                <c:pt idx="10779">
                  <c:v>-2.45361329310344</c:v>
                </c:pt>
                <c:pt idx="10780">
                  <c:v>-2.45361329310344</c:v>
                </c:pt>
                <c:pt idx="10781">
                  <c:v>-2.45361329310344</c:v>
                </c:pt>
                <c:pt idx="10782">
                  <c:v>-2.6587890776791001</c:v>
                </c:pt>
                <c:pt idx="10783">
                  <c:v>-2.6587890776791001</c:v>
                </c:pt>
                <c:pt idx="10784">
                  <c:v>-2.6587890776791001</c:v>
                </c:pt>
                <c:pt idx="10785">
                  <c:v>-2.6193847820995799</c:v>
                </c:pt>
                <c:pt idx="10786">
                  <c:v>-2.6193847820995799</c:v>
                </c:pt>
                <c:pt idx="10787">
                  <c:v>-2.6193847820995799</c:v>
                </c:pt>
                <c:pt idx="10788">
                  <c:v>-2.87924806495539</c:v>
                </c:pt>
                <c:pt idx="10789">
                  <c:v>-2.87924806495539</c:v>
                </c:pt>
                <c:pt idx="10790">
                  <c:v>-2.87924806495539</c:v>
                </c:pt>
                <c:pt idx="10791">
                  <c:v>-2.8027343923786199</c:v>
                </c:pt>
                <c:pt idx="10792">
                  <c:v>-2.8027343923786199</c:v>
                </c:pt>
                <c:pt idx="10793">
                  <c:v>-2.8027343923786199</c:v>
                </c:pt>
                <c:pt idx="10794">
                  <c:v>-2.68408204658044</c:v>
                </c:pt>
                <c:pt idx="10795">
                  <c:v>-2.68408204658044</c:v>
                </c:pt>
                <c:pt idx="10796">
                  <c:v>-2.6624511846130101</c:v>
                </c:pt>
                <c:pt idx="10797">
                  <c:v>-2.6624511846130101</c:v>
                </c:pt>
                <c:pt idx="10798">
                  <c:v>-2.6624511846130101</c:v>
                </c:pt>
                <c:pt idx="10799">
                  <c:v>-2.6659179850594201</c:v>
                </c:pt>
                <c:pt idx="10800">
                  <c:v>-2.6659179850594201</c:v>
                </c:pt>
                <c:pt idx="10801">
                  <c:v>-2.6659179850594201</c:v>
                </c:pt>
                <c:pt idx="10802">
                  <c:v>-2.7639648580588898</c:v>
                </c:pt>
                <c:pt idx="10803">
                  <c:v>-2.7639648580588898</c:v>
                </c:pt>
                <c:pt idx="10804">
                  <c:v>-2.7639648580588898</c:v>
                </c:pt>
                <c:pt idx="10805">
                  <c:v>-2.5885742366790501</c:v>
                </c:pt>
                <c:pt idx="10806">
                  <c:v>-2.5885742366790501</c:v>
                </c:pt>
                <c:pt idx="10807">
                  <c:v>-2.5885742366790501</c:v>
                </c:pt>
                <c:pt idx="10808">
                  <c:v>-2.63579103118991</c:v>
                </c:pt>
                <c:pt idx="10809">
                  <c:v>-2.63579103118991</c:v>
                </c:pt>
                <c:pt idx="10810">
                  <c:v>-2.63579103118991</c:v>
                </c:pt>
                <c:pt idx="10811">
                  <c:v>-2.7651367357193499</c:v>
                </c:pt>
                <c:pt idx="10812">
                  <c:v>-2.7651367357193499</c:v>
                </c:pt>
                <c:pt idx="10813">
                  <c:v>-2.7651367357193499</c:v>
                </c:pt>
                <c:pt idx="10814">
                  <c:v>-2.8221191558350198</c:v>
                </c:pt>
                <c:pt idx="10815">
                  <c:v>-2.8221191558350198</c:v>
                </c:pt>
                <c:pt idx="10816">
                  <c:v>-2.8221191558350198</c:v>
                </c:pt>
                <c:pt idx="10817">
                  <c:v>-2.6571289191815501</c:v>
                </c:pt>
                <c:pt idx="10818">
                  <c:v>-2.6571289191815501</c:v>
                </c:pt>
                <c:pt idx="10819">
                  <c:v>-2.8314453314887902</c:v>
                </c:pt>
                <c:pt idx="10820">
                  <c:v>-2.8314453314887902</c:v>
                </c:pt>
                <c:pt idx="10821">
                  <c:v>-2.5788574351708999</c:v>
                </c:pt>
                <c:pt idx="10822">
                  <c:v>-2.5788574351708999</c:v>
                </c:pt>
                <c:pt idx="10823">
                  <c:v>-2.5788574351708999</c:v>
                </c:pt>
                <c:pt idx="10824">
                  <c:v>-2.4766601695091501</c:v>
                </c:pt>
                <c:pt idx="10825">
                  <c:v>-2.4766601695091501</c:v>
                </c:pt>
                <c:pt idx="10826">
                  <c:v>-2.4766601695091501</c:v>
                </c:pt>
                <c:pt idx="10827">
                  <c:v>-2.5859863447349198</c:v>
                </c:pt>
                <c:pt idx="10828">
                  <c:v>-2.5859863447349198</c:v>
                </c:pt>
                <c:pt idx="10829">
                  <c:v>-2.5859863447349198</c:v>
                </c:pt>
                <c:pt idx="10830">
                  <c:v>-2.6674316550297501</c:v>
                </c:pt>
                <c:pt idx="10831">
                  <c:v>-2.6674316550297501</c:v>
                </c:pt>
                <c:pt idx="10832">
                  <c:v>-2.6674316550297501</c:v>
                </c:pt>
                <c:pt idx="10833">
                  <c:v>-2.7026855633939699</c:v>
                </c:pt>
                <c:pt idx="10834">
                  <c:v>-2.7026855633939699</c:v>
                </c:pt>
                <c:pt idx="10835">
                  <c:v>-2.5578613436264201</c:v>
                </c:pt>
                <c:pt idx="10836">
                  <c:v>-2.5578613436264201</c:v>
                </c:pt>
                <c:pt idx="10837">
                  <c:v>-2.5578613436264201</c:v>
                </c:pt>
                <c:pt idx="10838">
                  <c:v>-2.5249511855954498</c:v>
                </c:pt>
                <c:pt idx="10839">
                  <c:v>-2.5249511855954498</c:v>
                </c:pt>
                <c:pt idx="10840">
                  <c:v>-2.6409179816328101</c:v>
                </c:pt>
                <c:pt idx="10841">
                  <c:v>-2.6409179816328101</c:v>
                </c:pt>
                <c:pt idx="10842">
                  <c:v>-2.6409179816328101</c:v>
                </c:pt>
                <c:pt idx="10843">
                  <c:v>-3.0250976775923801</c:v>
                </c:pt>
                <c:pt idx="10844">
                  <c:v>-3.0250976775923801</c:v>
                </c:pt>
                <c:pt idx="10845">
                  <c:v>-3.0250976775923801</c:v>
                </c:pt>
                <c:pt idx="10846">
                  <c:v>-2.76474611040521</c:v>
                </c:pt>
                <c:pt idx="10847">
                  <c:v>-2.76474611040521</c:v>
                </c:pt>
                <c:pt idx="10848">
                  <c:v>-2.8484375170774001</c:v>
                </c:pt>
                <c:pt idx="10849">
                  <c:v>-2.8484375170774001</c:v>
                </c:pt>
                <c:pt idx="10850">
                  <c:v>-2.8484375170774001</c:v>
                </c:pt>
                <c:pt idx="10851">
                  <c:v>-3.0348633028288501</c:v>
                </c:pt>
                <c:pt idx="10852">
                  <c:v>-3.0348633028288501</c:v>
                </c:pt>
                <c:pt idx="10853">
                  <c:v>-3.0348633028288501</c:v>
                </c:pt>
                <c:pt idx="10854">
                  <c:v>-3.1025879107992198</c:v>
                </c:pt>
                <c:pt idx="10855">
                  <c:v>-3.1025879107992198</c:v>
                </c:pt>
                <c:pt idx="10856">
                  <c:v>-2.8158203298116802</c:v>
                </c:pt>
                <c:pt idx="10857">
                  <c:v>-2.8158203298116802</c:v>
                </c:pt>
                <c:pt idx="10858">
                  <c:v>-2.5226562670650301</c:v>
                </c:pt>
                <c:pt idx="10859">
                  <c:v>-2.5226562670650301</c:v>
                </c:pt>
                <c:pt idx="10860">
                  <c:v>-2.6606445467468798</c:v>
                </c:pt>
                <c:pt idx="10861">
                  <c:v>-2.6606445467468798</c:v>
                </c:pt>
                <c:pt idx="10862">
                  <c:v>-2.6606445467468798</c:v>
                </c:pt>
                <c:pt idx="10863">
                  <c:v>-2.5708008002675302</c:v>
                </c:pt>
                <c:pt idx="10864">
                  <c:v>-2.5708008002675302</c:v>
                </c:pt>
                <c:pt idx="10865">
                  <c:v>-2.5708008002675302</c:v>
                </c:pt>
                <c:pt idx="10866">
                  <c:v>-2.5708008002675302</c:v>
                </c:pt>
                <c:pt idx="10867">
                  <c:v>-2.8553222853397502</c:v>
                </c:pt>
                <c:pt idx="10868">
                  <c:v>-2.8553222853397502</c:v>
                </c:pt>
                <c:pt idx="10869">
                  <c:v>-2.4557129047243502</c:v>
                </c:pt>
                <c:pt idx="10870">
                  <c:v>-2.4557129047243502</c:v>
                </c:pt>
                <c:pt idx="10871">
                  <c:v>-2.4557129047243502</c:v>
                </c:pt>
                <c:pt idx="10872">
                  <c:v>-2.9235840046148902</c:v>
                </c:pt>
                <c:pt idx="10873">
                  <c:v>-2.9235840046148902</c:v>
                </c:pt>
                <c:pt idx="10874">
                  <c:v>-2.9235840046148902</c:v>
                </c:pt>
                <c:pt idx="10875">
                  <c:v>-2.8037109533943201</c:v>
                </c:pt>
                <c:pt idx="10876">
                  <c:v>-2.8037109533943201</c:v>
                </c:pt>
                <c:pt idx="10877">
                  <c:v>-2.6954590005143402</c:v>
                </c:pt>
                <c:pt idx="10878">
                  <c:v>-2.6954590005143402</c:v>
                </c:pt>
                <c:pt idx="10879">
                  <c:v>-2.6039062635982102</c:v>
                </c:pt>
                <c:pt idx="10880">
                  <c:v>-2.6039062635982102</c:v>
                </c:pt>
                <c:pt idx="10881">
                  <c:v>-2.6039062635982102</c:v>
                </c:pt>
                <c:pt idx="10882">
                  <c:v>-2.5299804835103701</c:v>
                </c:pt>
                <c:pt idx="10883">
                  <c:v>-2.5299804835103701</c:v>
                </c:pt>
                <c:pt idx="10884">
                  <c:v>-2.5299804835103701</c:v>
                </c:pt>
                <c:pt idx="10885">
                  <c:v>-2.7625488458806999</c:v>
                </c:pt>
                <c:pt idx="10886">
                  <c:v>-2.7625488458806999</c:v>
                </c:pt>
                <c:pt idx="10887">
                  <c:v>-2.7793945485245701</c:v>
                </c:pt>
                <c:pt idx="10888">
                  <c:v>-2.7793945485245701</c:v>
                </c:pt>
                <c:pt idx="10889">
                  <c:v>-2.7793945485245701</c:v>
                </c:pt>
                <c:pt idx="10890">
                  <c:v>-2.6562500178370101</c:v>
                </c:pt>
                <c:pt idx="10891">
                  <c:v>-2.6562500178370101</c:v>
                </c:pt>
                <c:pt idx="10892">
                  <c:v>-2.9257812673658901</c:v>
                </c:pt>
                <c:pt idx="10893">
                  <c:v>-2.9257812673658901</c:v>
                </c:pt>
                <c:pt idx="10894">
                  <c:v>-2.9257812673658901</c:v>
                </c:pt>
                <c:pt idx="10895">
                  <c:v>-2.7555175966644998</c:v>
                </c:pt>
                <c:pt idx="10896">
                  <c:v>-2.7555175966644998</c:v>
                </c:pt>
                <c:pt idx="10897">
                  <c:v>-2.57099610556542</c:v>
                </c:pt>
                <c:pt idx="10898">
                  <c:v>-2.57099610556542</c:v>
                </c:pt>
                <c:pt idx="10899">
                  <c:v>-2.6450683729781299</c:v>
                </c:pt>
                <c:pt idx="10900">
                  <c:v>-2.6450683729781299</c:v>
                </c:pt>
                <c:pt idx="10901">
                  <c:v>-2.6450683729781299</c:v>
                </c:pt>
                <c:pt idx="10902">
                  <c:v>-2.6450683729781299</c:v>
                </c:pt>
                <c:pt idx="10903">
                  <c:v>-2.3922851707739001</c:v>
                </c:pt>
                <c:pt idx="10904">
                  <c:v>-2.3922851707739001</c:v>
                </c:pt>
                <c:pt idx="10905">
                  <c:v>-2.6076660280550601</c:v>
                </c:pt>
                <c:pt idx="10906">
                  <c:v>-2.6076660280550601</c:v>
                </c:pt>
                <c:pt idx="10907">
                  <c:v>-2.6076660280550601</c:v>
                </c:pt>
                <c:pt idx="10908">
                  <c:v>-2.50522462244043</c:v>
                </c:pt>
                <c:pt idx="10909">
                  <c:v>-2.50522462244043</c:v>
                </c:pt>
                <c:pt idx="10910">
                  <c:v>-2.4606445456411099</c:v>
                </c:pt>
                <c:pt idx="10911">
                  <c:v>-2.4606445456411099</c:v>
                </c:pt>
                <c:pt idx="10912">
                  <c:v>-2.4606445456411099</c:v>
                </c:pt>
                <c:pt idx="10913">
                  <c:v>-2.8090820489069301</c:v>
                </c:pt>
                <c:pt idx="10914">
                  <c:v>-2.8090820489069301</c:v>
                </c:pt>
                <c:pt idx="10915">
                  <c:v>-2.8090820489069301</c:v>
                </c:pt>
                <c:pt idx="10916">
                  <c:v>-2.86586915873704</c:v>
                </c:pt>
                <c:pt idx="10917">
                  <c:v>-2.86586915873704</c:v>
                </c:pt>
                <c:pt idx="10918">
                  <c:v>-2.8316406403255301</c:v>
                </c:pt>
                <c:pt idx="10919">
                  <c:v>-2.8316406403255301</c:v>
                </c:pt>
                <c:pt idx="10920">
                  <c:v>-2.8316406403255301</c:v>
                </c:pt>
                <c:pt idx="10921">
                  <c:v>-2.88735353096035</c:v>
                </c:pt>
                <c:pt idx="10922">
                  <c:v>-2.88735353096035</c:v>
                </c:pt>
                <c:pt idx="10923">
                  <c:v>-2.88735353096035</c:v>
                </c:pt>
                <c:pt idx="10924">
                  <c:v>-2.68066407902006</c:v>
                </c:pt>
                <c:pt idx="10925">
                  <c:v>-2.68066407902006</c:v>
                </c:pt>
                <c:pt idx="10926">
                  <c:v>-2.68066407902006</c:v>
                </c:pt>
                <c:pt idx="10927">
                  <c:v>-2.76650392371084</c:v>
                </c:pt>
                <c:pt idx="10928">
                  <c:v>-2.76650392371084</c:v>
                </c:pt>
                <c:pt idx="10929">
                  <c:v>-2.76650392371084</c:v>
                </c:pt>
                <c:pt idx="10930">
                  <c:v>-2.7842285341939701</c:v>
                </c:pt>
                <c:pt idx="10931">
                  <c:v>-2.7842285341939701</c:v>
                </c:pt>
                <c:pt idx="10932">
                  <c:v>-2.57778321570003</c:v>
                </c:pt>
                <c:pt idx="10933">
                  <c:v>-2.57778321570003</c:v>
                </c:pt>
                <c:pt idx="10934">
                  <c:v>-2.57778321570003</c:v>
                </c:pt>
                <c:pt idx="10935">
                  <c:v>-2.6266601715578801</c:v>
                </c:pt>
                <c:pt idx="10936">
                  <c:v>-2.6266601715578801</c:v>
                </c:pt>
                <c:pt idx="10937">
                  <c:v>-2.7462890797341899</c:v>
                </c:pt>
                <c:pt idx="10938">
                  <c:v>-2.7462890797341899</c:v>
                </c:pt>
                <c:pt idx="10939">
                  <c:v>-2.7462890797341899</c:v>
                </c:pt>
                <c:pt idx="10940">
                  <c:v>-2.6139160295142498</c:v>
                </c:pt>
                <c:pt idx="10941">
                  <c:v>-2.6139160295142498</c:v>
                </c:pt>
                <c:pt idx="10942">
                  <c:v>-2.6139160295142498</c:v>
                </c:pt>
                <c:pt idx="10943">
                  <c:v>-2.8982910370204902</c:v>
                </c:pt>
                <c:pt idx="10944">
                  <c:v>-2.8982910370204902</c:v>
                </c:pt>
                <c:pt idx="10945">
                  <c:v>-3.01220705173909</c:v>
                </c:pt>
                <c:pt idx="10946">
                  <c:v>-3.01220705173909</c:v>
                </c:pt>
                <c:pt idx="10947">
                  <c:v>-3.01220705173909</c:v>
                </c:pt>
                <c:pt idx="10948">
                  <c:v>-2.7235840020302899</c:v>
                </c:pt>
                <c:pt idx="10949">
                  <c:v>-2.7235840020302899</c:v>
                </c:pt>
                <c:pt idx="10950">
                  <c:v>-2.6654785324599199</c:v>
                </c:pt>
                <c:pt idx="10951">
                  <c:v>-2.6654785324599199</c:v>
                </c:pt>
                <c:pt idx="10952">
                  <c:v>-2.6654785324599199</c:v>
                </c:pt>
                <c:pt idx="10953">
                  <c:v>-2.61357423425215</c:v>
                </c:pt>
                <c:pt idx="10954">
                  <c:v>-2.5756347833821498</c:v>
                </c:pt>
                <c:pt idx="10955">
                  <c:v>-2.5756347833821498</c:v>
                </c:pt>
                <c:pt idx="10956">
                  <c:v>-2.5756347833821498</c:v>
                </c:pt>
                <c:pt idx="10957">
                  <c:v>-2.8700195494129699</c:v>
                </c:pt>
                <c:pt idx="10958">
                  <c:v>-2.8700195494129699</c:v>
                </c:pt>
                <c:pt idx="10959">
                  <c:v>-2.8700195494129699</c:v>
                </c:pt>
                <c:pt idx="10960">
                  <c:v>-2.71977540562784</c:v>
                </c:pt>
                <c:pt idx="10961">
                  <c:v>-2.71977540562784</c:v>
                </c:pt>
                <c:pt idx="10962">
                  <c:v>-3.0451172099656101</c:v>
                </c:pt>
                <c:pt idx="10963">
                  <c:v>-3.0451172099656101</c:v>
                </c:pt>
                <c:pt idx="10964">
                  <c:v>-3.0451172099656101</c:v>
                </c:pt>
                <c:pt idx="10965">
                  <c:v>-2.80942384434911</c:v>
                </c:pt>
                <c:pt idx="10966">
                  <c:v>-2.80942384434911</c:v>
                </c:pt>
                <c:pt idx="10967">
                  <c:v>-2.7354492337599301</c:v>
                </c:pt>
                <c:pt idx="10968">
                  <c:v>-2.7354492337599301</c:v>
                </c:pt>
                <c:pt idx="10969">
                  <c:v>-2.7354492337599301</c:v>
                </c:pt>
                <c:pt idx="10970">
                  <c:v>-2.67426759333466</c:v>
                </c:pt>
                <c:pt idx="10971">
                  <c:v>-2.67426759333466</c:v>
                </c:pt>
                <c:pt idx="10972">
                  <c:v>-2.67426759333466</c:v>
                </c:pt>
                <c:pt idx="10973">
                  <c:v>-2.6815918122092599</c:v>
                </c:pt>
                <c:pt idx="10974">
                  <c:v>-2.6815918122092599</c:v>
                </c:pt>
                <c:pt idx="10975">
                  <c:v>-2.75195314080247</c:v>
                </c:pt>
                <c:pt idx="10976">
                  <c:v>-2.75195314080247</c:v>
                </c:pt>
                <c:pt idx="10977">
                  <c:v>-2.5477050923327602</c:v>
                </c:pt>
                <c:pt idx="10978">
                  <c:v>-2.5477050923327602</c:v>
                </c:pt>
                <c:pt idx="10979">
                  <c:v>-2.5241699336384</c:v>
                </c:pt>
                <c:pt idx="10980">
                  <c:v>-2.5241699336384</c:v>
                </c:pt>
                <c:pt idx="10981">
                  <c:v>-2.5241699336384</c:v>
                </c:pt>
                <c:pt idx="10982">
                  <c:v>-2.5784179841939401</c:v>
                </c:pt>
                <c:pt idx="10983">
                  <c:v>-2.5784179841939401</c:v>
                </c:pt>
                <c:pt idx="10984">
                  <c:v>-2.6218750156458501</c:v>
                </c:pt>
                <c:pt idx="10985">
                  <c:v>-2.6218750156458501</c:v>
                </c:pt>
                <c:pt idx="10986">
                  <c:v>-2.6218750156458501</c:v>
                </c:pt>
                <c:pt idx="10987">
                  <c:v>-2.5749511849408</c:v>
                </c:pt>
                <c:pt idx="10988">
                  <c:v>-2.5749511849408</c:v>
                </c:pt>
                <c:pt idx="10989">
                  <c:v>-2.65712892116334</c:v>
                </c:pt>
                <c:pt idx="10990">
                  <c:v>-2.65712892116334</c:v>
                </c:pt>
                <c:pt idx="10991">
                  <c:v>-2.5582519685021898</c:v>
                </c:pt>
                <c:pt idx="10992">
                  <c:v>-2.5582519685021898</c:v>
                </c:pt>
                <c:pt idx="10993">
                  <c:v>-2.4644043122016202</c:v>
                </c:pt>
                <c:pt idx="10994">
                  <c:v>-2.4644043122016202</c:v>
                </c:pt>
                <c:pt idx="10995">
                  <c:v>-2.4644043122016202</c:v>
                </c:pt>
                <c:pt idx="10996">
                  <c:v>-2.5142089986520602</c:v>
                </c:pt>
                <c:pt idx="10997">
                  <c:v>-2.5142089986520602</c:v>
                </c:pt>
                <c:pt idx="10998">
                  <c:v>-2.5142089986520602</c:v>
                </c:pt>
                <c:pt idx="10999">
                  <c:v>-2.7712890794282399</c:v>
                </c:pt>
                <c:pt idx="11000">
                  <c:v>-2.7712890794282399</c:v>
                </c:pt>
                <c:pt idx="11001">
                  <c:v>-2.7712890794282399</c:v>
                </c:pt>
                <c:pt idx="11002">
                  <c:v>-2.6305664222236298</c:v>
                </c:pt>
                <c:pt idx="11003">
                  <c:v>-2.6305664222236298</c:v>
                </c:pt>
                <c:pt idx="11004">
                  <c:v>-2.6219726718500098</c:v>
                </c:pt>
                <c:pt idx="11005">
                  <c:v>-2.6219726718500098</c:v>
                </c:pt>
                <c:pt idx="11006">
                  <c:v>-2.6219726718500098</c:v>
                </c:pt>
                <c:pt idx="11007">
                  <c:v>-2.6539062666351998</c:v>
                </c:pt>
                <c:pt idx="11008">
                  <c:v>-2.6539062666351998</c:v>
                </c:pt>
                <c:pt idx="11009">
                  <c:v>-2.6539062666351998</c:v>
                </c:pt>
                <c:pt idx="11010">
                  <c:v>-2.6483886897203699</c:v>
                </c:pt>
                <c:pt idx="11011">
                  <c:v>-2.6483886897203699</c:v>
                </c:pt>
                <c:pt idx="11012">
                  <c:v>-2.5162597816724799</c:v>
                </c:pt>
                <c:pt idx="11013">
                  <c:v>-2.5162597816724799</c:v>
                </c:pt>
                <c:pt idx="11014">
                  <c:v>-2.5162597816724799</c:v>
                </c:pt>
                <c:pt idx="11015">
                  <c:v>-2.6397461087017202</c:v>
                </c:pt>
                <c:pt idx="11016">
                  <c:v>-2.6397461087017202</c:v>
                </c:pt>
                <c:pt idx="11017">
                  <c:v>-2.6397461087017202</c:v>
                </c:pt>
                <c:pt idx="11018">
                  <c:v>-2.4846191552287502</c:v>
                </c:pt>
                <c:pt idx="11019">
                  <c:v>-2.4846191552287502</c:v>
                </c:pt>
                <c:pt idx="11020">
                  <c:v>-2.4846191552287502</c:v>
                </c:pt>
                <c:pt idx="11021">
                  <c:v>-2.4591797046914499</c:v>
                </c:pt>
                <c:pt idx="11022">
                  <c:v>-2.4591797046914499</c:v>
                </c:pt>
                <c:pt idx="11023">
                  <c:v>-2.4591797046914499</c:v>
                </c:pt>
                <c:pt idx="11024">
                  <c:v>-2.7001465027851701</c:v>
                </c:pt>
                <c:pt idx="11025">
                  <c:v>-2.7001465027851701</c:v>
                </c:pt>
                <c:pt idx="11026">
                  <c:v>-2.6562988446803502</c:v>
                </c:pt>
                <c:pt idx="11027">
                  <c:v>-2.6562988446803502</c:v>
                </c:pt>
                <c:pt idx="11028">
                  <c:v>-2.6562988446803502</c:v>
                </c:pt>
                <c:pt idx="11029">
                  <c:v>-2.78940431388218</c:v>
                </c:pt>
                <c:pt idx="11030">
                  <c:v>-2.78940431388218</c:v>
                </c:pt>
                <c:pt idx="11031">
                  <c:v>-2.52958985820259</c:v>
                </c:pt>
                <c:pt idx="11032">
                  <c:v>-2.52958985820259</c:v>
                </c:pt>
                <c:pt idx="11033">
                  <c:v>-2.52846681181199</c:v>
                </c:pt>
                <c:pt idx="11034">
                  <c:v>-2.52846681181199</c:v>
                </c:pt>
                <c:pt idx="11035">
                  <c:v>-2.52846681181199</c:v>
                </c:pt>
                <c:pt idx="11036">
                  <c:v>-2.5384765784246999</c:v>
                </c:pt>
                <c:pt idx="11037">
                  <c:v>-2.5384765784246999</c:v>
                </c:pt>
                <c:pt idx="11038">
                  <c:v>-2.7563965009803701</c:v>
                </c:pt>
                <c:pt idx="11039">
                  <c:v>-2.7563965009803701</c:v>
                </c:pt>
                <c:pt idx="11040">
                  <c:v>-2.7563965009803701</c:v>
                </c:pt>
                <c:pt idx="11041">
                  <c:v>-2.7563965009803701</c:v>
                </c:pt>
                <c:pt idx="11042">
                  <c:v>-2.5866699356538398</c:v>
                </c:pt>
                <c:pt idx="11043">
                  <c:v>-2.5866699356538398</c:v>
                </c:pt>
                <c:pt idx="11044">
                  <c:v>-2.57568360702862</c:v>
                </c:pt>
                <c:pt idx="11045">
                  <c:v>-2.57568360702862</c:v>
                </c:pt>
                <c:pt idx="11046">
                  <c:v>-2.57568360702862</c:v>
                </c:pt>
                <c:pt idx="11047">
                  <c:v>-2.6036621227722199</c:v>
                </c:pt>
                <c:pt idx="11048">
                  <c:v>-2.6036621227722199</c:v>
                </c:pt>
                <c:pt idx="11049">
                  <c:v>-2.6036621227722199</c:v>
                </c:pt>
                <c:pt idx="11050">
                  <c:v>-2.53813477985477</c:v>
                </c:pt>
                <c:pt idx="11051">
                  <c:v>-2.53813477985477</c:v>
                </c:pt>
                <c:pt idx="11052">
                  <c:v>-2.6543945469256802</c:v>
                </c:pt>
                <c:pt idx="11053">
                  <c:v>-2.6543945469256802</c:v>
                </c:pt>
                <c:pt idx="11054">
                  <c:v>-2.6543945469256802</c:v>
                </c:pt>
                <c:pt idx="11055">
                  <c:v>-2.9274414254659802</c:v>
                </c:pt>
                <c:pt idx="11056">
                  <c:v>-2.9274414254659802</c:v>
                </c:pt>
                <c:pt idx="11057">
                  <c:v>-2.6457519686418798</c:v>
                </c:pt>
                <c:pt idx="11058">
                  <c:v>-2.6457519686418798</c:v>
                </c:pt>
                <c:pt idx="11059">
                  <c:v>-2.6457519686418798</c:v>
                </c:pt>
                <c:pt idx="11060">
                  <c:v>-2.91469728366337</c:v>
                </c:pt>
                <c:pt idx="11061">
                  <c:v>-2.91469728366337</c:v>
                </c:pt>
                <c:pt idx="11062">
                  <c:v>-3.07260744284758</c:v>
                </c:pt>
                <c:pt idx="11063">
                  <c:v>-3.07260744284758</c:v>
                </c:pt>
                <c:pt idx="11064">
                  <c:v>-3.07260744284758</c:v>
                </c:pt>
                <c:pt idx="11065">
                  <c:v>-2.5061035288772402</c:v>
                </c:pt>
                <c:pt idx="11066">
                  <c:v>-2.5061035288772402</c:v>
                </c:pt>
                <c:pt idx="11067">
                  <c:v>-2.5061035288772402</c:v>
                </c:pt>
                <c:pt idx="11068">
                  <c:v>-2.72529298502013</c:v>
                </c:pt>
                <c:pt idx="11069">
                  <c:v>-2.72529298502013</c:v>
                </c:pt>
                <c:pt idx="11070">
                  <c:v>-2.90761720786031</c:v>
                </c:pt>
                <c:pt idx="11071">
                  <c:v>-2.90761720786031</c:v>
                </c:pt>
                <c:pt idx="11072">
                  <c:v>-2.8579590017843599</c:v>
                </c:pt>
                <c:pt idx="11073">
                  <c:v>-2.8579590017843599</c:v>
                </c:pt>
                <c:pt idx="11074">
                  <c:v>-2.8579590017843599</c:v>
                </c:pt>
                <c:pt idx="11075">
                  <c:v>-2.8579590017843599</c:v>
                </c:pt>
                <c:pt idx="11076">
                  <c:v>-2.68168946839068</c:v>
                </c:pt>
                <c:pt idx="11077">
                  <c:v>-2.68168946839068</c:v>
                </c:pt>
                <c:pt idx="11078">
                  <c:v>-2.68168946839068</c:v>
                </c:pt>
                <c:pt idx="11079">
                  <c:v>-2.57871095250175</c:v>
                </c:pt>
                <c:pt idx="11080">
                  <c:v>-2.57871095250175</c:v>
                </c:pt>
                <c:pt idx="11081">
                  <c:v>-2.57871095250175</c:v>
                </c:pt>
                <c:pt idx="11082">
                  <c:v>-2.8395507968398301</c:v>
                </c:pt>
                <c:pt idx="11083">
                  <c:v>-2.8395507968398301</c:v>
                </c:pt>
                <c:pt idx="11084">
                  <c:v>-2.5184082175664999</c:v>
                </c:pt>
                <c:pt idx="11085">
                  <c:v>-2.5184082175664999</c:v>
                </c:pt>
                <c:pt idx="11086">
                  <c:v>-2.5184082175664999</c:v>
                </c:pt>
                <c:pt idx="11087">
                  <c:v>-2.4433105576117602</c:v>
                </c:pt>
                <c:pt idx="11088">
                  <c:v>-2.4433105576117602</c:v>
                </c:pt>
                <c:pt idx="11089">
                  <c:v>-2.75825196939422</c:v>
                </c:pt>
                <c:pt idx="11090">
                  <c:v>-2.75825196939422</c:v>
                </c:pt>
                <c:pt idx="11091">
                  <c:v>-2.75825196939422</c:v>
                </c:pt>
                <c:pt idx="11092">
                  <c:v>-2.8549316598755401</c:v>
                </c:pt>
                <c:pt idx="11093">
                  <c:v>-2.8549316598755401</c:v>
                </c:pt>
                <c:pt idx="11094">
                  <c:v>-2.5631347790267598</c:v>
                </c:pt>
                <c:pt idx="11095">
                  <c:v>-2.5631347790267598</c:v>
                </c:pt>
                <c:pt idx="11096">
                  <c:v>-2.5631347790267598</c:v>
                </c:pt>
                <c:pt idx="11097">
                  <c:v>-2.7918457229770799</c:v>
                </c:pt>
                <c:pt idx="11098">
                  <c:v>-2.7918457229770799</c:v>
                </c:pt>
                <c:pt idx="11099">
                  <c:v>-2.7918457229770799</c:v>
                </c:pt>
                <c:pt idx="11100">
                  <c:v>-2.5852539255447402</c:v>
                </c:pt>
                <c:pt idx="11101">
                  <c:v>-2.5852539255447402</c:v>
                </c:pt>
                <c:pt idx="11102">
                  <c:v>-2.5852539255447402</c:v>
                </c:pt>
                <c:pt idx="11103">
                  <c:v>-2.5704589995648299</c:v>
                </c:pt>
                <c:pt idx="11104">
                  <c:v>-2.5704589995648299</c:v>
                </c:pt>
                <c:pt idx="11105">
                  <c:v>-2.5704589995648299</c:v>
                </c:pt>
                <c:pt idx="11106">
                  <c:v>-3.0202148605421799</c:v>
                </c:pt>
                <c:pt idx="11107">
                  <c:v>-3.0202148605421799</c:v>
                </c:pt>
                <c:pt idx="11108">
                  <c:v>-2.8684570507430101</c:v>
                </c:pt>
                <c:pt idx="11109">
                  <c:v>-2.89702150477842</c:v>
                </c:pt>
                <c:pt idx="11110">
                  <c:v>-2.89702150477842</c:v>
                </c:pt>
                <c:pt idx="11111">
                  <c:v>-2.89702150477842</c:v>
                </c:pt>
                <c:pt idx="11112">
                  <c:v>-2.89702150477842</c:v>
                </c:pt>
                <c:pt idx="11113">
                  <c:v>-2.7658691579999801</c:v>
                </c:pt>
                <c:pt idx="11114">
                  <c:v>-2.7658691579999801</c:v>
                </c:pt>
                <c:pt idx="11115">
                  <c:v>-2.7690429883014001</c:v>
                </c:pt>
                <c:pt idx="11116">
                  <c:v>-2.7690429883014001</c:v>
                </c:pt>
                <c:pt idx="11117">
                  <c:v>-2.7690429883014001</c:v>
                </c:pt>
                <c:pt idx="11118">
                  <c:v>-2.7690429883014001</c:v>
                </c:pt>
                <c:pt idx="11119">
                  <c:v>-2.89492189566226</c:v>
                </c:pt>
                <c:pt idx="11120">
                  <c:v>-2.89492189566226</c:v>
                </c:pt>
                <c:pt idx="11121">
                  <c:v>-2.88002931379742</c:v>
                </c:pt>
                <c:pt idx="11122">
                  <c:v>-2.88002931379742</c:v>
                </c:pt>
                <c:pt idx="11123">
                  <c:v>-2.88002931379742</c:v>
                </c:pt>
                <c:pt idx="11124">
                  <c:v>-2.7271972832286302</c:v>
                </c:pt>
                <c:pt idx="11125">
                  <c:v>-2.7271972832286302</c:v>
                </c:pt>
                <c:pt idx="11126">
                  <c:v>-2.7271972832286302</c:v>
                </c:pt>
                <c:pt idx="11127">
                  <c:v>-2.7610840030411001</c:v>
                </c:pt>
                <c:pt idx="11128">
                  <c:v>-2.7610840030411001</c:v>
                </c:pt>
                <c:pt idx="11129">
                  <c:v>-3.1078613477384298</c:v>
                </c:pt>
                <c:pt idx="11130">
                  <c:v>-3.1078613477384298</c:v>
                </c:pt>
                <c:pt idx="11131">
                  <c:v>-3.1078613477384298</c:v>
                </c:pt>
                <c:pt idx="11132">
                  <c:v>-2.7301757982395398</c:v>
                </c:pt>
                <c:pt idx="11133">
                  <c:v>-2.7301757982395398</c:v>
                </c:pt>
                <c:pt idx="11134">
                  <c:v>-2.7301757982395398</c:v>
                </c:pt>
                <c:pt idx="11135">
                  <c:v>-2.64946290617717</c:v>
                </c:pt>
                <c:pt idx="11136">
                  <c:v>-2.64946290617717</c:v>
                </c:pt>
                <c:pt idx="11137">
                  <c:v>-2.7593261880383499</c:v>
                </c:pt>
                <c:pt idx="11138">
                  <c:v>-2.7593261880383499</c:v>
                </c:pt>
                <c:pt idx="11139">
                  <c:v>-2.7593261880383499</c:v>
                </c:pt>
                <c:pt idx="11140">
                  <c:v>-2.7593261880383499</c:v>
                </c:pt>
                <c:pt idx="11141">
                  <c:v>-2.7497070489416702</c:v>
                </c:pt>
                <c:pt idx="11142">
                  <c:v>-2.7497070489416702</c:v>
                </c:pt>
                <c:pt idx="11143">
                  <c:v>-2.64111329619299</c:v>
                </c:pt>
                <c:pt idx="11144">
                  <c:v>-2.64111329619299</c:v>
                </c:pt>
                <c:pt idx="11145">
                  <c:v>-2.64111329619299</c:v>
                </c:pt>
                <c:pt idx="11146">
                  <c:v>-2.6042968874380601</c:v>
                </c:pt>
                <c:pt idx="11147">
                  <c:v>-2.6042968874380601</c:v>
                </c:pt>
                <c:pt idx="11148">
                  <c:v>-2.6934082181623999</c:v>
                </c:pt>
                <c:pt idx="11149">
                  <c:v>-2.6934082181623999</c:v>
                </c:pt>
                <c:pt idx="11150">
                  <c:v>-2.7039550961053398</c:v>
                </c:pt>
                <c:pt idx="11151">
                  <c:v>-2.7039550961053398</c:v>
                </c:pt>
                <c:pt idx="11152">
                  <c:v>-2.7039550961053398</c:v>
                </c:pt>
                <c:pt idx="11153">
                  <c:v>-2.7210449402518799</c:v>
                </c:pt>
                <c:pt idx="11154">
                  <c:v>-2.7210449402518799</c:v>
                </c:pt>
                <c:pt idx="11155">
                  <c:v>-2.7210449402518799</c:v>
                </c:pt>
                <c:pt idx="11156">
                  <c:v>-2.7699707183810398</c:v>
                </c:pt>
                <c:pt idx="11157">
                  <c:v>-2.7699707183810398</c:v>
                </c:pt>
                <c:pt idx="11158">
                  <c:v>-2.7699707183810398</c:v>
                </c:pt>
                <c:pt idx="11159">
                  <c:v>-2.8290039244420702</c:v>
                </c:pt>
                <c:pt idx="11160">
                  <c:v>-2.8290039244420702</c:v>
                </c:pt>
                <c:pt idx="11161">
                  <c:v>-2.8290039244420702</c:v>
                </c:pt>
                <c:pt idx="11162">
                  <c:v>-2.8290039244420702</c:v>
                </c:pt>
                <c:pt idx="11163">
                  <c:v>-2.8088379081345898</c:v>
                </c:pt>
                <c:pt idx="11164">
                  <c:v>-2.8088379081345898</c:v>
                </c:pt>
                <c:pt idx="11165">
                  <c:v>-2.8088379081345898</c:v>
                </c:pt>
                <c:pt idx="11166">
                  <c:v>-2.7897949388971002</c:v>
                </c:pt>
                <c:pt idx="11167">
                  <c:v>-2.7897949388971002</c:v>
                </c:pt>
                <c:pt idx="11168">
                  <c:v>-3.0109863495144902</c:v>
                </c:pt>
                <c:pt idx="11169">
                  <c:v>-3.0109863495144902</c:v>
                </c:pt>
                <c:pt idx="11170">
                  <c:v>-3.0109863495144902</c:v>
                </c:pt>
                <c:pt idx="11171">
                  <c:v>-2.6955078266419101</c:v>
                </c:pt>
                <c:pt idx="11172">
                  <c:v>-2.6955078266419101</c:v>
                </c:pt>
                <c:pt idx="11173">
                  <c:v>-2.6955078266419101</c:v>
                </c:pt>
                <c:pt idx="11174">
                  <c:v>-2.9485351770872499</c:v>
                </c:pt>
                <c:pt idx="11175">
                  <c:v>-2.9485351770872499</c:v>
                </c:pt>
                <c:pt idx="11176">
                  <c:v>-2.8177734522196198</c:v>
                </c:pt>
                <c:pt idx="11177">
                  <c:v>-2.8177734522196198</c:v>
                </c:pt>
                <c:pt idx="11178">
                  <c:v>-2.8177734522196198</c:v>
                </c:pt>
                <c:pt idx="11179">
                  <c:v>-2.8177734522196198</c:v>
                </c:pt>
                <c:pt idx="11180">
                  <c:v>-2.8177734522196198</c:v>
                </c:pt>
                <c:pt idx="11181">
                  <c:v>-2.5151367327734899</c:v>
                </c:pt>
                <c:pt idx="11182">
                  <c:v>-2.5151367327734899</c:v>
                </c:pt>
                <c:pt idx="11183">
                  <c:v>-2.5151367327734899</c:v>
                </c:pt>
                <c:pt idx="11184">
                  <c:v>-2.7556640833909101</c:v>
                </c:pt>
                <c:pt idx="11185">
                  <c:v>-2.7556640833909101</c:v>
                </c:pt>
                <c:pt idx="11186">
                  <c:v>-2.7556640833909101</c:v>
                </c:pt>
                <c:pt idx="11187">
                  <c:v>-2.9056640790122401</c:v>
                </c:pt>
                <c:pt idx="11188">
                  <c:v>-2.9056640790122401</c:v>
                </c:pt>
                <c:pt idx="11189">
                  <c:v>-2.9056640790122401</c:v>
                </c:pt>
                <c:pt idx="11190">
                  <c:v>-2.5985351715153202</c:v>
                </c:pt>
                <c:pt idx="11191">
                  <c:v>-2.5985351715153202</c:v>
                </c:pt>
                <c:pt idx="11192">
                  <c:v>-2.4894531379795799</c:v>
                </c:pt>
                <c:pt idx="11193">
                  <c:v>-2.4894531379795799</c:v>
                </c:pt>
                <c:pt idx="11194">
                  <c:v>-2.4894531379795799</c:v>
                </c:pt>
                <c:pt idx="11195">
                  <c:v>-2.7962890785966001</c:v>
                </c:pt>
                <c:pt idx="11196">
                  <c:v>-2.7962890785966001</c:v>
                </c:pt>
                <c:pt idx="11197">
                  <c:v>-2.7962890785966001</c:v>
                </c:pt>
                <c:pt idx="11198">
                  <c:v>-2.7404785313910902</c:v>
                </c:pt>
                <c:pt idx="11199">
                  <c:v>-2.7404785313910902</c:v>
                </c:pt>
                <c:pt idx="11200">
                  <c:v>-2.7404785313910902</c:v>
                </c:pt>
                <c:pt idx="11201">
                  <c:v>-2.8163574410336798</c:v>
                </c:pt>
                <c:pt idx="11202">
                  <c:v>-2.8163574410336798</c:v>
                </c:pt>
                <c:pt idx="11203">
                  <c:v>-2.8163574410336798</c:v>
                </c:pt>
                <c:pt idx="11204">
                  <c:v>-3.0154785354015901</c:v>
                </c:pt>
                <c:pt idx="11205">
                  <c:v>-3.0154785354015901</c:v>
                </c:pt>
                <c:pt idx="11206">
                  <c:v>-3.02270509697609</c:v>
                </c:pt>
                <c:pt idx="11207">
                  <c:v>-3.02270509697609</c:v>
                </c:pt>
                <c:pt idx="11208">
                  <c:v>-3.02270509697609</c:v>
                </c:pt>
                <c:pt idx="11209">
                  <c:v>-2.6429199363910798</c:v>
                </c:pt>
                <c:pt idx="11210">
                  <c:v>-2.7100097809998198</c:v>
                </c:pt>
                <c:pt idx="11211">
                  <c:v>-2.7100097809998198</c:v>
                </c:pt>
                <c:pt idx="11212">
                  <c:v>-2.7100097809998198</c:v>
                </c:pt>
                <c:pt idx="11213">
                  <c:v>-2.8187988456984301</c:v>
                </c:pt>
                <c:pt idx="11214">
                  <c:v>-2.8187988456984301</c:v>
                </c:pt>
                <c:pt idx="11215">
                  <c:v>-2.8187988456984301</c:v>
                </c:pt>
                <c:pt idx="11216">
                  <c:v>-2.80991212375192</c:v>
                </c:pt>
                <c:pt idx="11217">
                  <c:v>-2.80991212375192</c:v>
                </c:pt>
                <c:pt idx="11218">
                  <c:v>-2.80991212375192</c:v>
                </c:pt>
                <c:pt idx="11219">
                  <c:v>-2.8138672068753201</c:v>
                </c:pt>
                <c:pt idx="11220">
                  <c:v>-2.8138672068753201</c:v>
                </c:pt>
                <c:pt idx="11221">
                  <c:v>-2.8138672068753201</c:v>
                </c:pt>
                <c:pt idx="11222">
                  <c:v>-2.7771484567592699</c:v>
                </c:pt>
                <c:pt idx="11223">
                  <c:v>-2.7771484567592699</c:v>
                </c:pt>
                <c:pt idx="11224">
                  <c:v>-2.7017578292143298</c:v>
                </c:pt>
                <c:pt idx="11225">
                  <c:v>-2.7017578292143298</c:v>
                </c:pt>
                <c:pt idx="11226">
                  <c:v>-2.7017578292143298</c:v>
                </c:pt>
                <c:pt idx="11227">
                  <c:v>-2.7112793121468699</c:v>
                </c:pt>
                <c:pt idx="11228">
                  <c:v>-2.7112793121468699</c:v>
                </c:pt>
                <c:pt idx="11229">
                  <c:v>-2.8663086103379101</c:v>
                </c:pt>
                <c:pt idx="11230">
                  <c:v>-2.8663086103379101</c:v>
                </c:pt>
                <c:pt idx="11231">
                  <c:v>-2.8663086103379101</c:v>
                </c:pt>
                <c:pt idx="11232">
                  <c:v>-2.8520507969178599</c:v>
                </c:pt>
                <c:pt idx="11233">
                  <c:v>-2.8520507969178599</c:v>
                </c:pt>
                <c:pt idx="11234">
                  <c:v>-2.83725587482422</c:v>
                </c:pt>
                <c:pt idx="11235">
                  <c:v>-2.83725587482422</c:v>
                </c:pt>
                <c:pt idx="11236">
                  <c:v>-2.83725587482422</c:v>
                </c:pt>
                <c:pt idx="11237">
                  <c:v>-2.9617675997433199</c:v>
                </c:pt>
                <c:pt idx="11238">
                  <c:v>-2.9617675997433199</c:v>
                </c:pt>
                <c:pt idx="11239">
                  <c:v>-2.9617675997433199</c:v>
                </c:pt>
                <c:pt idx="11240">
                  <c:v>-2.7796875145249902</c:v>
                </c:pt>
                <c:pt idx="11241">
                  <c:v>-2.7796875145249902</c:v>
                </c:pt>
                <c:pt idx="11242">
                  <c:v>-2.7796875145249902</c:v>
                </c:pt>
                <c:pt idx="11243">
                  <c:v>-2.8114257964307399</c:v>
                </c:pt>
                <c:pt idx="11244">
                  <c:v>-2.8114257964307399</c:v>
                </c:pt>
                <c:pt idx="11245">
                  <c:v>-2.8678711129868999</c:v>
                </c:pt>
                <c:pt idx="11246">
                  <c:v>-2.8678711129868999</c:v>
                </c:pt>
                <c:pt idx="11247">
                  <c:v>-2.9098144704048501</c:v>
                </c:pt>
                <c:pt idx="11248">
                  <c:v>-2.9098144704048501</c:v>
                </c:pt>
                <c:pt idx="11249">
                  <c:v>-2.84345704919724</c:v>
                </c:pt>
                <c:pt idx="11250">
                  <c:v>-2.84345704919724</c:v>
                </c:pt>
                <c:pt idx="11251">
                  <c:v>-2.84345704919724</c:v>
                </c:pt>
                <c:pt idx="11252">
                  <c:v>-2.9726562703271999</c:v>
                </c:pt>
                <c:pt idx="11253">
                  <c:v>-2.9726562703271999</c:v>
                </c:pt>
                <c:pt idx="11254">
                  <c:v>-2.9726562703271999</c:v>
                </c:pt>
                <c:pt idx="11255">
                  <c:v>-2.58676759084846</c:v>
                </c:pt>
                <c:pt idx="11256">
                  <c:v>-2.58676759084846</c:v>
                </c:pt>
                <c:pt idx="11257">
                  <c:v>-2.58676759084846</c:v>
                </c:pt>
                <c:pt idx="11258">
                  <c:v>-2.6257812663798101</c:v>
                </c:pt>
                <c:pt idx="11259">
                  <c:v>-2.6257812663798101</c:v>
                </c:pt>
                <c:pt idx="11260">
                  <c:v>-2.6257812663798101</c:v>
                </c:pt>
                <c:pt idx="11261">
                  <c:v>-2.69902345294485</c:v>
                </c:pt>
                <c:pt idx="11262">
                  <c:v>-2.69902345294485</c:v>
                </c:pt>
                <c:pt idx="11263">
                  <c:v>-2.8607422056802498</c:v>
                </c:pt>
                <c:pt idx="11264">
                  <c:v>-2.8607422056802498</c:v>
                </c:pt>
                <c:pt idx="11265">
                  <c:v>-2.8673340022032701</c:v>
                </c:pt>
                <c:pt idx="11266">
                  <c:v>-2.8673340022032701</c:v>
                </c:pt>
                <c:pt idx="11267">
                  <c:v>-2.8673340022032701</c:v>
                </c:pt>
                <c:pt idx="11268">
                  <c:v>-2.8125000194404399</c:v>
                </c:pt>
                <c:pt idx="11269">
                  <c:v>-2.8125000194404399</c:v>
                </c:pt>
                <c:pt idx="11270">
                  <c:v>-2.71674806115242</c:v>
                </c:pt>
                <c:pt idx="11271">
                  <c:v>-2.71674806115242</c:v>
                </c:pt>
                <c:pt idx="11272">
                  <c:v>-2.71674806115242</c:v>
                </c:pt>
                <c:pt idx="11273">
                  <c:v>-2.8713379068249099</c:v>
                </c:pt>
                <c:pt idx="11274">
                  <c:v>-2.8713379068249099</c:v>
                </c:pt>
                <c:pt idx="11275">
                  <c:v>-2.8713379068249099</c:v>
                </c:pt>
                <c:pt idx="11276">
                  <c:v>-2.5947754073349598</c:v>
                </c:pt>
                <c:pt idx="11277">
                  <c:v>-2.5947754073349598</c:v>
                </c:pt>
                <c:pt idx="11278">
                  <c:v>-2.5947754073349598</c:v>
                </c:pt>
                <c:pt idx="11279">
                  <c:v>-2.5947754073349598</c:v>
                </c:pt>
                <c:pt idx="11280">
                  <c:v>-2.7577148604150299</c:v>
                </c:pt>
                <c:pt idx="11281">
                  <c:v>-2.7577148604150299</c:v>
                </c:pt>
                <c:pt idx="11282">
                  <c:v>-2.6905273576740001</c:v>
                </c:pt>
                <c:pt idx="11283">
                  <c:v>-2.6905273576740001</c:v>
                </c:pt>
                <c:pt idx="11284">
                  <c:v>-2.7521484546850798</c:v>
                </c:pt>
                <c:pt idx="11285">
                  <c:v>-2.7521484546850798</c:v>
                </c:pt>
                <c:pt idx="11286">
                  <c:v>-2.7521484546850798</c:v>
                </c:pt>
                <c:pt idx="11287">
                  <c:v>-2.8367675979643501</c:v>
                </c:pt>
                <c:pt idx="11288">
                  <c:v>-2.8367675979643501</c:v>
                </c:pt>
                <c:pt idx="11289">
                  <c:v>-2.84907228441898</c:v>
                </c:pt>
                <c:pt idx="11290">
                  <c:v>-2.84907228441898</c:v>
                </c:pt>
                <c:pt idx="11291">
                  <c:v>-2.8510254134016502</c:v>
                </c:pt>
                <c:pt idx="11292">
                  <c:v>-2.8510254134016502</c:v>
                </c:pt>
                <c:pt idx="11293">
                  <c:v>-2.8510254134016502</c:v>
                </c:pt>
                <c:pt idx="11294">
                  <c:v>-2.8510254134016502</c:v>
                </c:pt>
                <c:pt idx="11295">
                  <c:v>-2.7508300958033902</c:v>
                </c:pt>
                <c:pt idx="11296">
                  <c:v>-2.7508300958033902</c:v>
                </c:pt>
                <c:pt idx="11297">
                  <c:v>-2.9580078332273798</c:v>
                </c:pt>
                <c:pt idx="11298">
                  <c:v>-2.9580078332273798</c:v>
                </c:pt>
                <c:pt idx="11299">
                  <c:v>-2.9580078332273798</c:v>
                </c:pt>
                <c:pt idx="11300">
                  <c:v>-2.84721681397059</c:v>
                </c:pt>
                <c:pt idx="11301">
                  <c:v>-2.84721681397059</c:v>
                </c:pt>
                <c:pt idx="11302">
                  <c:v>-2.84721681397059</c:v>
                </c:pt>
                <c:pt idx="11303">
                  <c:v>-2.5976562622618</c:v>
                </c:pt>
                <c:pt idx="11304">
                  <c:v>-2.5976562622618</c:v>
                </c:pt>
                <c:pt idx="11305">
                  <c:v>-2.7592285312857698</c:v>
                </c:pt>
                <c:pt idx="11306">
                  <c:v>-2.7592285312857698</c:v>
                </c:pt>
                <c:pt idx="11307">
                  <c:v>-2.8561035330530999</c:v>
                </c:pt>
                <c:pt idx="11308">
                  <c:v>-2.8561035330530999</c:v>
                </c:pt>
                <c:pt idx="11309">
                  <c:v>-2.8561035330530999</c:v>
                </c:pt>
                <c:pt idx="11310">
                  <c:v>-2.8947265846582</c:v>
                </c:pt>
                <c:pt idx="11311">
                  <c:v>-2.8947265846582</c:v>
                </c:pt>
                <c:pt idx="11312">
                  <c:v>-2.8947265846582</c:v>
                </c:pt>
                <c:pt idx="11313">
                  <c:v>-2.8949707226784001</c:v>
                </c:pt>
                <c:pt idx="11314">
                  <c:v>-2.8949707226784001</c:v>
                </c:pt>
                <c:pt idx="11315">
                  <c:v>-2.8949707226784001</c:v>
                </c:pt>
                <c:pt idx="11316">
                  <c:v>-2.7033691564311</c:v>
                </c:pt>
                <c:pt idx="11317">
                  <c:v>-2.7033691564311</c:v>
                </c:pt>
                <c:pt idx="11318">
                  <c:v>-2.7033691564311</c:v>
                </c:pt>
                <c:pt idx="11319">
                  <c:v>-2.8936523627307902</c:v>
                </c:pt>
                <c:pt idx="11320">
                  <c:v>-2.8936523627307902</c:v>
                </c:pt>
                <c:pt idx="11321">
                  <c:v>-2.9788574426893302</c:v>
                </c:pt>
                <c:pt idx="11322">
                  <c:v>-2.9788574426893302</c:v>
                </c:pt>
                <c:pt idx="11323">
                  <c:v>-2.9788574426893302</c:v>
                </c:pt>
                <c:pt idx="11324">
                  <c:v>-2.77626954874358</c:v>
                </c:pt>
                <c:pt idx="11325">
                  <c:v>-2.77626954874358</c:v>
                </c:pt>
                <c:pt idx="11326">
                  <c:v>-2.6683593920452</c:v>
                </c:pt>
                <c:pt idx="11327">
                  <c:v>-2.6683593920452</c:v>
                </c:pt>
                <c:pt idx="11328">
                  <c:v>-2.9960937693613201</c:v>
                </c:pt>
                <c:pt idx="11329">
                  <c:v>-2.9960937693613201</c:v>
                </c:pt>
                <c:pt idx="11330">
                  <c:v>-2.9960937693613201</c:v>
                </c:pt>
                <c:pt idx="11331">
                  <c:v>-2.7956543136779102</c:v>
                </c:pt>
                <c:pt idx="11332">
                  <c:v>-2.7956543136779102</c:v>
                </c:pt>
                <c:pt idx="11333">
                  <c:v>-2.9482910347360298</c:v>
                </c:pt>
                <c:pt idx="11334">
                  <c:v>-2.9482910347360298</c:v>
                </c:pt>
                <c:pt idx="11335">
                  <c:v>-2.9482910347360298</c:v>
                </c:pt>
                <c:pt idx="11336">
                  <c:v>-2.9482910347360298</c:v>
                </c:pt>
                <c:pt idx="11337">
                  <c:v>-2.8116699395768499</c:v>
                </c:pt>
                <c:pt idx="11338">
                  <c:v>-2.8116699395768499</c:v>
                </c:pt>
                <c:pt idx="11339">
                  <c:v>-2.8116699395768499</c:v>
                </c:pt>
                <c:pt idx="11340">
                  <c:v>-2.8116699395768499</c:v>
                </c:pt>
                <c:pt idx="11341">
                  <c:v>-2.57856446919231</c:v>
                </c:pt>
                <c:pt idx="11342">
                  <c:v>-2.57856446919231</c:v>
                </c:pt>
                <c:pt idx="11343">
                  <c:v>-2.98637697401045</c:v>
                </c:pt>
                <c:pt idx="11344">
                  <c:v>-2.98637697401045</c:v>
                </c:pt>
                <c:pt idx="11345">
                  <c:v>-2.6543945465182301</c:v>
                </c:pt>
                <c:pt idx="11346">
                  <c:v>-2.6543945465182301</c:v>
                </c:pt>
                <c:pt idx="11347">
                  <c:v>-2.6543945465182301</c:v>
                </c:pt>
                <c:pt idx="11348">
                  <c:v>-2.9370605657186299</c:v>
                </c:pt>
                <c:pt idx="11349">
                  <c:v>-2.9370605657186299</c:v>
                </c:pt>
                <c:pt idx="11350">
                  <c:v>-2.9222168166734201</c:v>
                </c:pt>
                <c:pt idx="11351">
                  <c:v>-2.9222168166734201</c:v>
                </c:pt>
                <c:pt idx="11352">
                  <c:v>-2.9222168166734201</c:v>
                </c:pt>
                <c:pt idx="11353">
                  <c:v>-2.9222168166734201</c:v>
                </c:pt>
                <c:pt idx="11354">
                  <c:v>-2.6190918125530498</c:v>
                </c:pt>
                <c:pt idx="11355">
                  <c:v>-2.6190918125530498</c:v>
                </c:pt>
                <c:pt idx="11356">
                  <c:v>-2.6190918125530498</c:v>
                </c:pt>
                <c:pt idx="11357">
                  <c:v>-2.6190918125530498</c:v>
                </c:pt>
                <c:pt idx="11358">
                  <c:v>-2.6972168116935702</c:v>
                </c:pt>
                <c:pt idx="11359">
                  <c:v>-2.6972168116935702</c:v>
                </c:pt>
                <c:pt idx="11360">
                  <c:v>-2.6949218928848402</c:v>
                </c:pt>
                <c:pt idx="11361">
                  <c:v>-2.6949218928848402</c:v>
                </c:pt>
                <c:pt idx="11362">
                  <c:v>-2.6868652510775002</c:v>
                </c:pt>
                <c:pt idx="11363">
                  <c:v>-2.6868652510775002</c:v>
                </c:pt>
                <c:pt idx="11364">
                  <c:v>-2.6868652510775002</c:v>
                </c:pt>
                <c:pt idx="11365">
                  <c:v>-2.8284668150190502</c:v>
                </c:pt>
                <c:pt idx="11366">
                  <c:v>-2.8284668150190502</c:v>
                </c:pt>
                <c:pt idx="11367">
                  <c:v>-2.7508300902054499</c:v>
                </c:pt>
                <c:pt idx="11368">
                  <c:v>-2.7508300902054499</c:v>
                </c:pt>
                <c:pt idx="11369">
                  <c:v>-2.7336425958646902</c:v>
                </c:pt>
                <c:pt idx="11370">
                  <c:v>-2.7336425958646902</c:v>
                </c:pt>
                <c:pt idx="11371">
                  <c:v>-2.7336425958646902</c:v>
                </c:pt>
                <c:pt idx="11372">
                  <c:v>-2.7336425958646902</c:v>
                </c:pt>
                <c:pt idx="11373">
                  <c:v>-3.0561035362370599</c:v>
                </c:pt>
                <c:pt idx="11374">
                  <c:v>-3.0561035362370599</c:v>
                </c:pt>
                <c:pt idx="11375">
                  <c:v>-3.0561035362370599</c:v>
                </c:pt>
                <c:pt idx="11376">
                  <c:v>-3.0561035362370599</c:v>
                </c:pt>
                <c:pt idx="11377">
                  <c:v>-2.63662110825407</c:v>
                </c:pt>
                <c:pt idx="11378">
                  <c:v>-2.63662110825407</c:v>
                </c:pt>
                <c:pt idx="11379">
                  <c:v>-3.0235840016930502</c:v>
                </c:pt>
                <c:pt idx="11380">
                  <c:v>-3.0235840016930502</c:v>
                </c:pt>
                <c:pt idx="11381">
                  <c:v>-3.0235840016930502</c:v>
                </c:pt>
                <c:pt idx="11382">
                  <c:v>-2.7722168149211899</c:v>
                </c:pt>
                <c:pt idx="11383">
                  <c:v>-2.7722168149211899</c:v>
                </c:pt>
                <c:pt idx="11384">
                  <c:v>-2.9604492389053099</c:v>
                </c:pt>
                <c:pt idx="11385">
                  <c:v>-2.9604492389053099</c:v>
                </c:pt>
                <c:pt idx="11386">
                  <c:v>-3.0784179908423499</c:v>
                </c:pt>
                <c:pt idx="11387">
                  <c:v>-3.0784179908423499</c:v>
                </c:pt>
                <c:pt idx="11388">
                  <c:v>-2.9841308805443898</c:v>
                </c:pt>
                <c:pt idx="11389">
                  <c:v>-2.9841308805443898</c:v>
                </c:pt>
                <c:pt idx="11390">
                  <c:v>-2.9841308805443898</c:v>
                </c:pt>
                <c:pt idx="11391">
                  <c:v>-2.8664550950388699</c:v>
                </c:pt>
                <c:pt idx="11392">
                  <c:v>-2.8664550950388699</c:v>
                </c:pt>
                <c:pt idx="11393">
                  <c:v>-2.8664550950388699</c:v>
                </c:pt>
                <c:pt idx="11394">
                  <c:v>-2.7726562641882899</c:v>
                </c:pt>
                <c:pt idx="11395">
                  <c:v>-2.7726562641882899</c:v>
                </c:pt>
                <c:pt idx="11396">
                  <c:v>-2.7726562641882899</c:v>
                </c:pt>
                <c:pt idx="11397">
                  <c:v>-2.7726562641882899</c:v>
                </c:pt>
                <c:pt idx="11398">
                  <c:v>-2.82285157937803</c:v>
                </c:pt>
                <c:pt idx="11399">
                  <c:v>-2.82285157937803</c:v>
                </c:pt>
                <c:pt idx="11400">
                  <c:v>-2.82285157937803</c:v>
                </c:pt>
                <c:pt idx="11401">
                  <c:v>-2.9099609557606501</c:v>
                </c:pt>
                <c:pt idx="11402">
                  <c:v>-2.9099609557606501</c:v>
                </c:pt>
                <c:pt idx="11403">
                  <c:v>-2.7920898602560502</c:v>
                </c:pt>
                <c:pt idx="11404">
                  <c:v>-2.7920898602560502</c:v>
                </c:pt>
                <c:pt idx="11405">
                  <c:v>-2.7920898602560502</c:v>
                </c:pt>
                <c:pt idx="11406">
                  <c:v>-2.7845703276489</c:v>
                </c:pt>
                <c:pt idx="11407">
                  <c:v>-2.7845703276489</c:v>
                </c:pt>
                <c:pt idx="11408">
                  <c:v>-2.80322267474275</c:v>
                </c:pt>
                <c:pt idx="11409">
                  <c:v>-2.80322267474275</c:v>
                </c:pt>
                <c:pt idx="11410">
                  <c:v>-2.8532226740489901</c:v>
                </c:pt>
                <c:pt idx="11411">
                  <c:v>-2.8532226740489901</c:v>
                </c:pt>
                <c:pt idx="11412">
                  <c:v>-2.8532226740489901</c:v>
                </c:pt>
                <c:pt idx="11413">
                  <c:v>-2.8475097850805402</c:v>
                </c:pt>
                <c:pt idx="11414">
                  <c:v>-2.8475097850805402</c:v>
                </c:pt>
                <c:pt idx="11415">
                  <c:v>-2.8475097850805402</c:v>
                </c:pt>
                <c:pt idx="11416">
                  <c:v>-2.7824707212130302</c:v>
                </c:pt>
                <c:pt idx="11417">
                  <c:v>-2.7824707212130302</c:v>
                </c:pt>
                <c:pt idx="11418">
                  <c:v>-3.03110353911597</c:v>
                </c:pt>
                <c:pt idx="11419">
                  <c:v>-3.03110353911597</c:v>
                </c:pt>
                <c:pt idx="11420">
                  <c:v>-2.69365236229714</c:v>
                </c:pt>
                <c:pt idx="11421">
                  <c:v>-2.69365236229714</c:v>
                </c:pt>
                <c:pt idx="11422">
                  <c:v>-2.5216797007251399</c:v>
                </c:pt>
                <c:pt idx="11423">
                  <c:v>-2.5216797007251399</c:v>
                </c:pt>
                <c:pt idx="11424">
                  <c:v>-2.7824218908190201</c:v>
                </c:pt>
                <c:pt idx="11425">
                  <c:v>-2.7824218908190201</c:v>
                </c:pt>
                <c:pt idx="11426">
                  <c:v>-2.7824218908190201</c:v>
                </c:pt>
                <c:pt idx="11427">
                  <c:v>-2.8950683753828299</c:v>
                </c:pt>
                <c:pt idx="11428">
                  <c:v>-2.8950683753828299</c:v>
                </c:pt>
                <c:pt idx="11429">
                  <c:v>-2.8950683753828299</c:v>
                </c:pt>
                <c:pt idx="11430">
                  <c:v>-2.7756347842923699</c:v>
                </c:pt>
                <c:pt idx="11431">
                  <c:v>-2.7756347842923699</c:v>
                </c:pt>
                <c:pt idx="11432">
                  <c:v>-2.7756347842923699</c:v>
                </c:pt>
                <c:pt idx="11433">
                  <c:v>-2.8260254096376198</c:v>
                </c:pt>
                <c:pt idx="11434">
                  <c:v>-2.8260254096376198</c:v>
                </c:pt>
                <c:pt idx="11435">
                  <c:v>-2.8260254096376198</c:v>
                </c:pt>
                <c:pt idx="11436">
                  <c:v>-2.8260254096376198</c:v>
                </c:pt>
                <c:pt idx="11437">
                  <c:v>-2.8901855651083599</c:v>
                </c:pt>
                <c:pt idx="11438">
                  <c:v>-2.8901855651083599</c:v>
                </c:pt>
                <c:pt idx="11439">
                  <c:v>-2.8467773604461399</c:v>
                </c:pt>
                <c:pt idx="11440">
                  <c:v>-2.8467773604461399</c:v>
                </c:pt>
                <c:pt idx="11441">
                  <c:v>-2.8845703291763098</c:v>
                </c:pt>
                <c:pt idx="11442">
                  <c:v>-2.8845703291763098</c:v>
                </c:pt>
                <c:pt idx="11443">
                  <c:v>-2.8845703291763098</c:v>
                </c:pt>
                <c:pt idx="11444">
                  <c:v>-2.9726562706755399</c:v>
                </c:pt>
                <c:pt idx="11445">
                  <c:v>-2.6696777486449701</c:v>
                </c:pt>
                <c:pt idx="11446">
                  <c:v>-2.6696777486449701</c:v>
                </c:pt>
                <c:pt idx="11447">
                  <c:v>-2.6696777486449701</c:v>
                </c:pt>
                <c:pt idx="11448">
                  <c:v>-2.8088867348669702</c:v>
                </c:pt>
                <c:pt idx="11449">
                  <c:v>-2.8088867348669702</c:v>
                </c:pt>
                <c:pt idx="11450">
                  <c:v>-2.8088867348669702</c:v>
                </c:pt>
                <c:pt idx="11451">
                  <c:v>-3.19624025856865</c:v>
                </c:pt>
                <c:pt idx="11452">
                  <c:v>-3.19624025856865</c:v>
                </c:pt>
                <c:pt idx="11453">
                  <c:v>-3.19624025856865</c:v>
                </c:pt>
                <c:pt idx="11454">
                  <c:v>-3.19624025856865</c:v>
                </c:pt>
                <c:pt idx="11455">
                  <c:v>-3.0255859596136299</c:v>
                </c:pt>
                <c:pt idx="11456">
                  <c:v>-3.0255859596136299</c:v>
                </c:pt>
                <c:pt idx="11457">
                  <c:v>-3.0255859596136299</c:v>
                </c:pt>
                <c:pt idx="11458">
                  <c:v>-2.7826172047607498</c:v>
                </c:pt>
                <c:pt idx="11459">
                  <c:v>-2.7826172047607498</c:v>
                </c:pt>
                <c:pt idx="11460">
                  <c:v>-2.69418946878795</c:v>
                </c:pt>
                <c:pt idx="11461">
                  <c:v>-2.69418946878795</c:v>
                </c:pt>
                <c:pt idx="11462">
                  <c:v>-2.69418946878795</c:v>
                </c:pt>
                <c:pt idx="11463">
                  <c:v>-2.7479492329703099</c:v>
                </c:pt>
                <c:pt idx="11464">
                  <c:v>-2.7479492329703099</c:v>
                </c:pt>
                <c:pt idx="11465">
                  <c:v>-2.6472656402638601</c:v>
                </c:pt>
                <c:pt idx="11466">
                  <c:v>-2.6472656402638601</c:v>
                </c:pt>
                <c:pt idx="11467">
                  <c:v>-2.6472656402638601</c:v>
                </c:pt>
                <c:pt idx="11468">
                  <c:v>-2.8662597823458702</c:v>
                </c:pt>
                <c:pt idx="11469">
                  <c:v>-2.8662597823458702</c:v>
                </c:pt>
                <c:pt idx="11470">
                  <c:v>-2.8662597823458702</c:v>
                </c:pt>
                <c:pt idx="11471">
                  <c:v>-3.0543457234598401</c:v>
                </c:pt>
                <c:pt idx="11472">
                  <c:v>-3.0543457234598401</c:v>
                </c:pt>
                <c:pt idx="11473">
                  <c:v>-3.0543457234598401</c:v>
                </c:pt>
                <c:pt idx="11474">
                  <c:v>-2.8083984546965399</c:v>
                </c:pt>
                <c:pt idx="11475">
                  <c:v>-2.8083984546965399</c:v>
                </c:pt>
                <c:pt idx="11476">
                  <c:v>-2.8083984546965399</c:v>
                </c:pt>
                <c:pt idx="11477">
                  <c:v>-2.76967774991226</c:v>
                </c:pt>
                <c:pt idx="11478">
                  <c:v>-2.76967774991226</c:v>
                </c:pt>
                <c:pt idx="11479">
                  <c:v>-2.7930175947813001</c:v>
                </c:pt>
                <c:pt idx="11480">
                  <c:v>-2.7930175947813001</c:v>
                </c:pt>
                <c:pt idx="11481">
                  <c:v>-2.7930175947813001</c:v>
                </c:pt>
                <c:pt idx="11482">
                  <c:v>-2.7991699375888799</c:v>
                </c:pt>
                <c:pt idx="11483">
                  <c:v>-2.7991699375888799</c:v>
                </c:pt>
                <c:pt idx="11484">
                  <c:v>-2.7991699375888799</c:v>
                </c:pt>
                <c:pt idx="11485">
                  <c:v>-2.64008790746538</c:v>
                </c:pt>
                <c:pt idx="11486">
                  <c:v>-2.64008790746538</c:v>
                </c:pt>
                <c:pt idx="11487">
                  <c:v>-2.72827149897148</c:v>
                </c:pt>
                <c:pt idx="11488">
                  <c:v>-2.72827149897148</c:v>
                </c:pt>
                <c:pt idx="11489">
                  <c:v>-2.7293457187788501</c:v>
                </c:pt>
                <c:pt idx="11490">
                  <c:v>-2.7293457187788501</c:v>
                </c:pt>
                <c:pt idx="11491">
                  <c:v>-2.7293457187788501</c:v>
                </c:pt>
                <c:pt idx="11492">
                  <c:v>-2.7293457187788501</c:v>
                </c:pt>
                <c:pt idx="11493">
                  <c:v>-3.0286621304630899</c:v>
                </c:pt>
                <c:pt idx="11494">
                  <c:v>-3.0286621304630899</c:v>
                </c:pt>
                <c:pt idx="11495">
                  <c:v>-3.0286621304630899</c:v>
                </c:pt>
                <c:pt idx="11496">
                  <c:v>-2.7901367318636399</c:v>
                </c:pt>
                <c:pt idx="11497">
                  <c:v>-2.7901367318636399</c:v>
                </c:pt>
                <c:pt idx="11498">
                  <c:v>-2.9647461132271902</c:v>
                </c:pt>
                <c:pt idx="11499">
                  <c:v>-2.9647461132271902</c:v>
                </c:pt>
                <c:pt idx="11500">
                  <c:v>-2.9647461132271902</c:v>
                </c:pt>
                <c:pt idx="11501">
                  <c:v>-2.68715821889873</c:v>
                </c:pt>
                <c:pt idx="11502">
                  <c:v>-2.68715821889873</c:v>
                </c:pt>
                <c:pt idx="11503">
                  <c:v>-2.6909179865606299</c:v>
                </c:pt>
                <c:pt idx="11504">
                  <c:v>-2.6909179865606299</c:v>
                </c:pt>
                <c:pt idx="11505">
                  <c:v>-2.6544433755216201</c:v>
                </c:pt>
                <c:pt idx="11506">
                  <c:v>-2.6544433755216201</c:v>
                </c:pt>
                <c:pt idx="11507">
                  <c:v>-2.6544433755216201</c:v>
                </c:pt>
                <c:pt idx="11508">
                  <c:v>-2.5388671999617101</c:v>
                </c:pt>
                <c:pt idx="11509">
                  <c:v>-2.5388671999617101</c:v>
                </c:pt>
                <c:pt idx="11510">
                  <c:v>-2.5388671999617101</c:v>
                </c:pt>
                <c:pt idx="11511">
                  <c:v>-2.72319337535827</c:v>
                </c:pt>
                <c:pt idx="11512">
                  <c:v>-2.72319337535827</c:v>
                </c:pt>
                <c:pt idx="11513">
                  <c:v>-2.72319337535827</c:v>
                </c:pt>
                <c:pt idx="11514">
                  <c:v>-2.72319337535827</c:v>
                </c:pt>
                <c:pt idx="11515">
                  <c:v>-2.69707032783844</c:v>
                </c:pt>
                <c:pt idx="11516">
                  <c:v>-2.69707032783844</c:v>
                </c:pt>
                <c:pt idx="11517">
                  <c:v>-2.69707032783844</c:v>
                </c:pt>
                <c:pt idx="11518">
                  <c:v>-2.69707032783844</c:v>
                </c:pt>
                <c:pt idx="11519">
                  <c:v>-2.69707032783844</c:v>
                </c:pt>
                <c:pt idx="11520">
                  <c:v>-2.69707032783844</c:v>
                </c:pt>
                <c:pt idx="11521">
                  <c:v>-2.69707032783844</c:v>
                </c:pt>
                <c:pt idx="11522">
                  <c:v>-2.69707032783844</c:v>
                </c:pt>
                <c:pt idx="11523">
                  <c:v>-2.69707032783844</c:v>
                </c:pt>
                <c:pt idx="11524">
                  <c:v>-2.69707032783844</c:v>
                </c:pt>
                <c:pt idx="11525">
                  <c:v>-2.69707032783844</c:v>
                </c:pt>
                <c:pt idx="11526">
                  <c:v>-2.69707032783844</c:v>
                </c:pt>
                <c:pt idx="11527">
                  <c:v>-2.69707032783844</c:v>
                </c:pt>
                <c:pt idx="11528">
                  <c:v>-2.69707032783844</c:v>
                </c:pt>
                <c:pt idx="11529">
                  <c:v>-2.69707032783844</c:v>
                </c:pt>
                <c:pt idx="11530">
                  <c:v>-2.69707032783844</c:v>
                </c:pt>
                <c:pt idx="11531">
                  <c:v>-2.69707032783844</c:v>
                </c:pt>
                <c:pt idx="11532">
                  <c:v>-2.69707032783844</c:v>
                </c:pt>
                <c:pt idx="11533">
                  <c:v>-2.69707032783844</c:v>
                </c:pt>
                <c:pt idx="11534">
                  <c:v>-2.69707032783844</c:v>
                </c:pt>
                <c:pt idx="11535">
                  <c:v>-2.69707032783844</c:v>
                </c:pt>
                <c:pt idx="11536">
                  <c:v>-2.69707032783844</c:v>
                </c:pt>
                <c:pt idx="11537">
                  <c:v>-2.69707032783844</c:v>
                </c:pt>
                <c:pt idx="11538">
                  <c:v>-2.69707032783844</c:v>
                </c:pt>
                <c:pt idx="11539">
                  <c:v>-2.69707032783844</c:v>
                </c:pt>
                <c:pt idx="11540">
                  <c:v>-2.69707032783844</c:v>
                </c:pt>
                <c:pt idx="11541">
                  <c:v>-2.69707032783844</c:v>
                </c:pt>
                <c:pt idx="11542">
                  <c:v>-2.69707032783844</c:v>
                </c:pt>
                <c:pt idx="11543">
                  <c:v>-2.69707032783844</c:v>
                </c:pt>
                <c:pt idx="11544">
                  <c:v>-2.69707032783844</c:v>
                </c:pt>
                <c:pt idx="11545">
                  <c:v>-2.69707032783844</c:v>
                </c:pt>
                <c:pt idx="11546">
                  <c:v>-2.69707032783844</c:v>
                </c:pt>
                <c:pt idx="11547">
                  <c:v>-2.69707032783844</c:v>
                </c:pt>
                <c:pt idx="11548">
                  <c:v>-2.69707032783844</c:v>
                </c:pt>
                <c:pt idx="11549">
                  <c:v>-2.69707032783844</c:v>
                </c:pt>
                <c:pt idx="11550">
                  <c:v>-2.69707032783844</c:v>
                </c:pt>
                <c:pt idx="11551">
                  <c:v>-2.69707032783844</c:v>
                </c:pt>
                <c:pt idx="11552">
                  <c:v>-2.69707032783844</c:v>
                </c:pt>
                <c:pt idx="11553">
                  <c:v>-2.69707032783844</c:v>
                </c:pt>
                <c:pt idx="11554">
                  <c:v>-2.69707032783844</c:v>
                </c:pt>
                <c:pt idx="11555">
                  <c:v>-2.69707032783844</c:v>
                </c:pt>
                <c:pt idx="11556">
                  <c:v>-2.69707032783844</c:v>
                </c:pt>
                <c:pt idx="11557">
                  <c:v>-2.69707032783844</c:v>
                </c:pt>
                <c:pt idx="11558">
                  <c:v>-2.69707032783844</c:v>
                </c:pt>
                <c:pt idx="11559">
                  <c:v>-2.69707032783844</c:v>
                </c:pt>
                <c:pt idx="11560">
                  <c:v>-2.69707032783844</c:v>
                </c:pt>
                <c:pt idx="11561">
                  <c:v>-2.69707032783844</c:v>
                </c:pt>
                <c:pt idx="11562">
                  <c:v>-2.69707032783844</c:v>
                </c:pt>
                <c:pt idx="11563">
                  <c:v>-2.69707032783844</c:v>
                </c:pt>
                <c:pt idx="11564">
                  <c:v>-2.69707032783844</c:v>
                </c:pt>
                <c:pt idx="11565">
                  <c:v>-2.69707032783844</c:v>
                </c:pt>
                <c:pt idx="11566">
                  <c:v>-2.69707032783844</c:v>
                </c:pt>
                <c:pt idx="11567">
                  <c:v>-2.69707032783844</c:v>
                </c:pt>
                <c:pt idx="11568">
                  <c:v>-2.69707032783844</c:v>
                </c:pt>
                <c:pt idx="11569">
                  <c:v>-2.69707032783844</c:v>
                </c:pt>
                <c:pt idx="11570">
                  <c:v>-2.69707032783844</c:v>
                </c:pt>
                <c:pt idx="11571">
                  <c:v>-2.69707032783844</c:v>
                </c:pt>
                <c:pt idx="11572">
                  <c:v>-2.69707032783844</c:v>
                </c:pt>
                <c:pt idx="11573">
                  <c:v>-2.69707032783844</c:v>
                </c:pt>
                <c:pt idx="11574">
                  <c:v>-2.69707032783844</c:v>
                </c:pt>
                <c:pt idx="11575">
                  <c:v>-2.69707032783844</c:v>
                </c:pt>
                <c:pt idx="11576">
                  <c:v>-2.69707032783844</c:v>
                </c:pt>
                <c:pt idx="11577">
                  <c:v>-2.69707032783844</c:v>
                </c:pt>
                <c:pt idx="11578">
                  <c:v>-2.69707032783844</c:v>
                </c:pt>
                <c:pt idx="11579">
                  <c:v>-2.69707032783844</c:v>
                </c:pt>
                <c:pt idx="11580">
                  <c:v>-2.69707032783844</c:v>
                </c:pt>
                <c:pt idx="11581">
                  <c:v>-2.69707032783844</c:v>
                </c:pt>
                <c:pt idx="11582">
                  <c:v>-2.69707032783844</c:v>
                </c:pt>
                <c:pt idx="11583">
                  <c:v>-2.69707032783844</c:v>
                </c:pt>
                <c:pt idx="11584">
                  <c:v>-2.69707032783844</c:v>
                </c:pt>
                <c:pt idx="11585">
                  <c:v>-2.69707032783844</c:v>
                </c:pt>
                <c:pt idx="11586">
                  <c:v>-2.69707032783844</c:v>
                </c:pt>
                <c:pt idx="11587">
                  <c:v>-2.69707032783844</c:v>
                </c:pt>
                <c:pt idx="11588">
                  <c:v>-2.69707032783844</c:v>
                </c:pt>
                <c:pt idx="11589">
                  <c:v>-2.69707032783844</c:v>
                </c:pt>
                <c:pt idx="11590">
                  <c:v>-2.69707032783844</c:v>
                </c:pt>
                <c:pt idx="11591">
                  <c:v>-2.69707032783844</c:v>
                </c:pt>
                <c:pt idx="11592">
                  <c:v>-2.69707032783844</c:v>
                </c:pt>
                <c:pt idx="11593">
                  <c:v>-2.69707032783844</c:v>
                </c:pt>
                <c:pt idx="11594">
                  <c:v>-2.69707032783844</c:v>
                </c:pt>
                <c:pt idx="11595">
                  <c:v>-2.69707032783844</c:v>
                </c:pt>
                <c:pt idx="11596">
                  <c:v>-2.69707032783844</c:v>
                </c:pt>
                <c:pt idx="11597">
                  <c:v>-2.69707032783844</c:v>
                </c:pt>
                <c:pt idx="11598">
                  <c:v>-2.69707032783844</c:v>
                </c:pt>
                <c:pt idx="11599">
                  <c:v>-2.69707032783844</c:v>
                </c:pt>
                <c:pt idx="11600">
                  <c:v>-2.69707032783844</c:v>
                </c:pt>
                <c:pt idx="11601">
                  <c:v>-2.69707032783844</c:v>
                </c:pt>
                <c:pt idx="11602">
                  <c:v>-2.69707032783844</c:v>
                </c:pt>
                <c:pt idx="11603">
                  <c:v>-2.69707032783844</c:v>
                </c:pt>
                <c:pt idx="11604">
                  <c:v>-2.69707032783844</c:v>
                </c:pt>
                <c:pt idx="11605">
                  <c:v>-2.69707032783844</c:v>
                </c:pt>
                <c:pt idx="11606">
                  <c:v>-2.69707032783844</c:v>
                </c:pt>
                <c:pt idx="11607">
                  <c:v>-2.69707032783844</c:v>
                </c:pt>
                <c:pt idx="11608">
                  <c:v>-2.69707032783844</c:v>
                </c:pt>
                <c:pt idx="11609">
                  <c:v>-2.69707032783844</c:v>
                </c:pt>
                <c:pt idx="11610">
                  <c:v>-2.69707032783844</c:v>
                </c:pt>
                <c:pt idx="11611">
                  <c:v>-2.69707032783844</c:v>
                </c:pt>
                <c:pt idx="11612">
                  <c:v>-2.69707032783844</c:v>
                </c:pt>
                <c:pt idx="11613">
                  <c:v>-2.69707032783844</c:v>
                </c:pt>
                <c:pt idx="11614">
                  <c:v>-2.69707032783844</c:v>
                </c:pt>
                <c:pt idx="11615">
                  <c:v>-2.69707032783844</c:v>
                </c:pt>
                <c:pt idx="11616">
                  <c:v>-2.69707032783844</c:v>
                </c:pt>
                <c:pt idx="11617">
                  <c:v>-2.69707032783844</c:v>
                </c:pt>
                <c:pt idx="11618">
                  <c:v>-2.69707032783844</c:v>
                </c:pt>
                <c:pt idx="11619">
                  <c:v>-2.69707032783844</c:v>
                </c:pt>
                <c:pt idx="11620">
                  <c:v>-2.69707032783844</c:v>
                </c:pt>
                <c:pt idx="11621">
                  <c:v>-2.69707032783844</c:v>
                </c:pt>
                <c:pt idx="11622">
                  <c:v>-2.69707032783844</c:v>
                </c:pt>
                <c:pt idx="11623">
                  <c:v>-2.69707032783844</c:v>
                </c:pt>
                <c:pt idx="11624">
                  <c:v>-2.69707032783844</c:v>
                </c:pt>
                <c:pt idx="11625">
                  <c:v>-2.69707032783844</c:v>
                </c:pt>
                <c:pt idx="11626">
                  <c:v>-2.69707032783844</c:v>
                </c:pt>
                <c:pt idx="11627">
                  <c:v>-2.69707032783844</c:v>
                </c:pt>
                <c:pt idx="11628">
                  <c:v>-2.69707032783844</c:v>
                </c:pt>
                <c:pt idx="11629">
                  <c:v>-2.69707032783844</c:v>
                </c:pt>
                <c:pt idx="11630">
                  <c:v>-2.69707032783844</c:v>
                </c:pt>
                <c:pt idx="11631">
                  <c:v>-2.69707032783844</c:v>
                </c:pt>
                <c:pt idx="11632">
                  <c:v>-2.69707032783844</c:v>
                </c:pt>
                <c:pt idx="11633">
                  <c:v>-2.69707032783844</c:v>
                </c:pt>
                <c:pt idx="11634">
                  <c:v>-2.69707032783844</c:v>
                </c:pt>
                <c:pt idx="11635">
                  <c:v>-2.69707032783844</c:v>
                </c:pt>
                <c:pt idx="11636">
                  <c:v>-2.69707032783844</c:v>
                </c:pt>
                <c:pt idx="11637">
                  <c:v>-2.69707032783844</c:v>
                </c:pt>
                <c:pt idx="11638">
                  <c:v>-2.69707032783844</c:v>
                </c:pt>
                <c:pt idx="11639">
                  <c:v>-2.69707032783844</c:v>
                </c:pt>
                <c:pt idx="11640">
                  <c:v>-2.69707032783844</c:v>
                </c:pt>
                <c:pt idx="11641">
                  <c:v>-2.69707032783844</c:v>
                </c:pt>
                <c:pt idx="11642">
                  <c:v>-2.69707032783844</c:v>
                </c:pt>
                <c:pt idx="11643">
                  <c:v>-2.69707032783844</c:v>
                </c:pt>
                <c:pt idx="11644">
                  <c:v>-2.69707032783844</c:v>
                </c:pt>
                <c:pt idx="11645">
                  <c:v>-2.69707032783844</c:v>
                </c:pt>
                <c:pt idx="11646">
                  <c:v>-2.69707032783844</c:v>
                </c:pt>
                <c:pt idx="11647">
                  <c:v>-2.69707032783844</c:v>
                </c:pt>
                <c:pt idx="11648">
                  <c:v>-2.69707032783844</c:v>
                </c:pt>
                <c:pt idx="11649">
                  <c:v>-2.69707032783844</c:v>
                </c:pt>
                <c:pt idx="11650">
                  <c:v>-2.69707032783844</c:v>
                </c:pt>
                <c:pt idx="11651">
                  <c:v>-2.69707032783844</c:v>
                </c:pt>
                <c:pt idx="11652">
                  <c:v>-2.69707032783844</c:v>
                </c:pt>
                <c:pt idx="11653">
                  <c:v>-2.69707032783844</c:v>
                </c:pt>
                <c:pt idx="11654">
                  <c:v>-2.69707032783844</c:v>
                </c:pt>
                <c:pt idx="11655">
                  <c:v>-2.69707032783844</c:v>
                </c:pt>
                <c:pt idx="11656">
                  <c:v>-2.69707032783844</c:v>
                </c:pt>
                <c:pt idx="11657">
                  <c:v>-2.69707032783844</c:v>
                </c:pt>
                <c:pt idx="11658">
                  <c:v>-2.69707032783844</c:v>
                </c:pt>
                <c:pt idx="11659">
                  <c:v>-2.69707032783844</c:v>
                </c:pt>
                <c:pt idx="11660">
                  <c:v>-2.69707032783844</c:v>
                </c:pt>
                <c:pt idx="11661">
                  <c:v>-2.69707032783844</c:v>
                </c:pt>
                <c:pt idx="11662">
                  <c:v>-2.69707032783844</c:v>
                </c:pt>
                <c:pt idx="11663">
                  <c:v>-2.69707032783844</c:v>
                </c:pt>
                <c:pt idx="11664">
                  <c:v>-2.69707032783844</c:v>
                </c:pt>
                <c:pt idx="11665">
                  <c:v>-2.69707032783844</c:v>
                </c:pt>
                <c:pt idx="11666">
                  <c:v>-2.69707032783844</c:v>
                </c:pt>
                <c:pt idx="11667">
                  <c:v>-2.69707032783844</c:v>
                </c:pt>
                <c:pt idx="11668">
                  <c:v>-2.69707032783844</c:v>
                </c:pt>
                <c:pt idx="11669">
                  <c:v>-2.69707032783844</c:v>
                </c:pt>
                <c:pt idx="11670">
                  <c:v>-2.69707032783844</c:v>
                </c:pt>
                <c:pt idx="11671">
                  <c:v>-2.69707032783844</c:v>
                </c:pt>
                <c:pt idx="11672">
                  <c:v>-2.69707032783844</c:v>
                </c:pt>
                <c:pt idx="11673">
                  <c:v>-2.69707032783844</c:v>
                </c:pt>
                <c:pt idx="11674">
                  <c:v>-2.69707032783844</c:v>
                </c:pt>
                <c:pt idx="11675">
                  <c:v>-2.69707032783844</c:v>
                </c:pt>
                <c:pt idx="11676">
                  <c:v>-2.69707032783844</c:v>
                </c:pt>
                <c:pt idx="11677">
                  <c:v>-2.69707032783844</c:v>
                </c:pt>
                <c:pt idx="11678">
                  <c:v>-2.69707032783844</c:v>
                </c:pt>
                <c:pt idx="11679">
                  <c:v>-2.69707032783844</c:v>
                </c:pt>
                <c:pt idx="11680">
                  <c:v>-2.69707032783844</c:v>
                </c:pt>
                <c:pt idx="11681">
                  <c:v>-2.69707032783844</c:v>
                </c:pt>
                <c:pt idx="11682">
                  <c:v>-2.69707032783844</c:v>
                </c:pt>
                <c:pt idx="11683">
                  <c:v>-2.69707032783844</c:v>
                </c:pt>
                <c:pt idx="11684">
                  <c:v>-2.69707032783844</c:v>
                </c:pt>
                <c:pt idx="11685">
                  <c:v>-2.69707032783844</c:v>
                </c:pt>
                <c:pt idx="11686">
                  <c:v>-2.69707032783844</c:v>
                </c:pt>
                <c:pt idx="11687">
                  <c:v>-2.69707032783844</c:v>
                </c:pt>
                <c:pt idx="11688">
                  <c:v>-2.69707032783844</c:v>
                </c:pt>
                <c:pt idx="11689">
                  <c:v>-2.69707032783844</c:v>
                </c:pt>
                <c:pt idx="11690">
                  <c:v>-2.69707032783844</c:v>
                </c:pt>
                <c:pt idx="11691">
                  <c:v>-2.69707032783844</c:v>
                </c:pt>
                <c:pt idx="11692">
                  <c:v>-2.69707032783844</c:v>
                </c:pt>
                <c:pt idx="11693">
                  <c:v>-2.69707032783844</c:v>
                </c:pt>
                <c:pt idx="11694">
                  <c:v>-2.69707032783844</c:v>
                </c:pt>
                <c:pt idx="11695">
                  <c:v>-2.69707032783844</c:v>
                </c:pt>
                <c:pt idx="11696">
                  <c:v>-2.69707032783844</c:v>
                </c:pt>
                <c:pt idx="11697">
                  <c:v>-2.69707032783844</c:v>
                </c:pt>
                <c:pt idx="11698">
                  <c:v>-2.69707032783844</c:v>
                </c:pt>
                <c:pt idx="11699">
                  <c:v>-2.69707032783844</c:v>
                </c:pt>
                <c:pt idx="11700">
                  <c:v>-2.69707032783844</c:v>
                </c:pt>
                <c:pt idx="11701">
                  <c:v>-2.69707032783844</c:v>
                </c:pt>
                <c:pt idx="11702">
                  <c:v>-2.69707032783844</c:v>
                </c:pt>
                <c:pt idx="11703">
                  <c:v>-2.69707032783844</c:v>
                </c:pt>
                <c:pt idx="11704">
                  <c:v>-2.69707032783844</c:v>
                </c:pt>
                <c:pt idx="11705">
                  <c:v>-2.69707032783844</c:v>
                </c:pt>
                <c:pt idx="11706">
                  <c:v>-2.69707032783844</c:v>
                </c:pt>
                <c:pt idx="11707">
                  <c:v>-2.69707032783844</c:v>
                </c:pt>
                <c:pt idx="11708">
                  <c:v>-2.69707032783844</c:v>
                </c:pt>
                <c:pt idx="11709">
                  <c:v>-2.69707032783844</c:v>
                </c:pt>
                <c:pt idx="11710">
                  <c:v>-2.69707032783844</c:v>
                </c:pt>
                <c:pt idx="11711">
                  <c:v>-2.69707032783844</c:v>
                </c:pt>
                <c:pt idx="11712">
                  <c:v>-2.69707032783844</c:v>
                </c:pt>
                <c:pt idx="11713">
                  <c:v>-2.69707032783844</c:v>
                </c:pt>
                <c:pt idx="11714">
                  <c:v>-2.69707032783844</c:v>
                </c:pt>
                <c:pt idx="11715">
                  <c:v>-2.69707032783844</c:v>
                </c:pt>
                <c:pt idx="11716">
                  <c:v>-2.69707032783844</c:v>
                </c:pt>
                <c:pt idx="11717">
                  <c:v>-2.69707032783844</c:v>
                </c:pt>
                <c:pt idx="11718">
                  <c:v>-2.69707032783844</c:v>
                </c:pt>
                <c:pt idx="11719">
                  <c:v>-2.69707032783844</c:v>
                </c:pt>
                <c:pt idx="11720">
                  <c:v>-2.69707032783844</c:v>
                </c:pt>
                <c:pt idx="11721">
                  <c:v>-2.69707032783844</c:v>
                </c:pt>
                <c:pt idx="11722">
                  <c:v>-2.69707032783844</c:v>
                </c:pt>
                <c:pt idx="11723">
                  <c:v>-2.69707032783844</c:v>
                </c:pt>
                <c:pt idx="11724">
                  <c:v>-2.69707032783844</c:v>
                </c:pt>
                <c:pt idx="11725">
                  <c:v>-2.69707032783844</c:v>
                </c:pt>
                <c:pt idx="11726">
                  <c:v>-2.69707032783844</c:v>
                </c:pt>
                <c:pt idx="11727">
                  <c:v>-2.69707032783844</c:v>
                </c:pt>
                <c:pt idx="11728">
                  <c:v>-2.69707032783844</c:v>
                </c:pt>
                <c:pt idx="11729">
                  <c:v>-2.69707032783844</c:v>
                </c:pt>
                <c:pt idx="11730">
                  <c:v>-2.69707032783844</c:v>
                </c:pt>
                <c:pt idx="11731">
                  <c:v>-2.69707032783844</c:v>
                </c:pt>
                <c:pt idx="11732">
                  <c:v>-2.69707032783844</c:v>
                </c:pt>
                <c:pt idx="11733">
                  <c:v>-2.69707032783844</c:v>
                </c:pt>
                <c:pt idx="11734">
                  <c:v>-2.69707032783844</c:v>
                </c:pt>
                <c:pt idx="11735">
                  <c:v>-2.69707032783844</c:v>
                </c:pt>
                <c:pt idx="11736">
                  <c:v>-2.69707032783844</c:v>
                </c:pt>
                <c:pt idx="11737">
                  <c:v>-2.69707032783844</c:v>
                </c:pt>
                <c:pt idx="11738">
                  <c:v>-2.69707032783844</c:v>
                </c:pt>
                <c:pt idx="11739">
                  <c:v>-2.69707032783844</c:v>
                </c:pt>
                <c:pt idx="11740">
                  <c:v>-2.69707032783844</c:v>
                </c:pt>
                <c:pt idx="11741">
                  <c:v>-2.69707032783844</c:v>
                </c:pt>
                <c:pt idx="11742">
                  <c:v>-2.69707032783844</c:v>
                </c:pt>
                <c:pt idx="11743">
                  <c:v>-2.69707032783844</c:v>
                </c:pt>
                <c:pt idx="11744">
                  <c:v>-2.69707032783844</c:v>
                </c:pt>
                <c:pt idx="11745">
                  <c:v>-2.69707032783844</c:v>
                </c:pt>
                <c:pt idx="11746">
                  <c:v>-2.69707032783844</c:v>
                </c:pt>
                <c:pt idx="11747">
                  <c:v>-2.69707032783844</c:v>
                </c:pt>
                <c:pt idx="11748">
                  <c:v>-2.69707032783844</c:v>
                </c:pt>
                <c:pt idx="11749">
                  <c:v>-2.69707032783844</c:v>
                </c:pt>
                <c:pt idx="11750">
                  <c:v>-2.69707032783844</c:v>
                </c:pt>
                <c:pt idx="11751">
                  <c:v>-2.69707032783844</c:v>
                </c:pt>
                <c:pt idx="11752">
                  <c:v>-2.69707032783844</c:v>
                </c:pt>
                <c:pt idx="11753">
                  <c:v>-2.69707032783844</c:v>
                </c:pt>
                <c:pt idx="11754">
                  <c:v>-2.69707032783844</c:v>
                </c:pt>
                <c:pt idx="11755">
                  <c:v>-2.69707032783844</c:v>
                </c:pt>
                <c:pt idx="11756">
                  <c:v>-2.69707032783844</c:v>
                </c:pt>
                <c:pt idx="11757">
                  <c:v>-2.69707032783844</c:v>
                </c:pt>
                <c:pt idx="11758">
                  <c:v>-2.69707032783844</c:v>
                </c:pt>
                <c:pt idx="11759">
                  <c:v>-2.69707032783844</c:v>
                </c:pt>
                <c:pt idx="11760">
                  <c:v>-2.69707032783844</c:v>
                </c:pt>
                <c:pt idx="11761">
                  <c:v>-2.69707032783844</c:v>
                </c:pt>
                <c:pt idx="11762">
                  <c:v>-2.69707032783844</c:v>
                </c:pt>
                <c:pt idx="11763">
                  <c:v>-2.69707032783844</c:v>
                </c:pt>
                <c:pt idx="11764">
                  <c:v>-2.69707032783844</c:v>
                </c:pt>
                <c:pt idx="11765">
                  <c:v>-2.69707032783844</c:v>
                </c:pt>
                <c:pt idx="11766">
                  <c:v>-2.69707032783844</c:v>
                </c:pt>
                <c:pt idx="11767">
                  <c:v>-2.69707032783844</c:v>
                </c:pt>
                <c:pt idx="11768">
                  <c:v>-2.69707032783844</c:v>
                </c:pt>
                <c:pt idx="11769">
                  <c:v>-2.69707032783844</c:v>
                </c:pt>
                <c:pt idx="11770">
                  <c:v>-2.69707032783844</c:v>
                </c:pt>
                <c:pt idx="11771">
                  <c:v>-2.69707032783844</c:v>
                </c:pt>
                <c:pt idx="11772">
                  <c:v>-2.69707032783844</c:v>
                </c:pt>
                <c:pt idx="11773">
                  <c:v>-2.69707032783844</c:v>
                </c:pt>
                <c:pt idx="11774">
                  <c:v>-2.69707032783844</c:v>
                </c:pt>
                <c:pt idx="11775">
                  <c:v>-2.69707032783844</c:v>
                </c:pt>
                <c:pt idx="11776">
                  <c:v>-2.69707032783844</c:v>
                </c:pt>
                <c:pt idx="11777">
                  <c:v>-2.69707032783844</c:v>
                </c:pt>
                <c:pt idx="11778">
                  <c:v>-2.69707032783844</c:v>
                </c:pt>
                <c:pt idx="11779">
                  <c:v>-2.69707032783844</c:v>
                </c:pt>
                <c:pt idx="11780">
                  <c:v>-2.69707032783844</c:v>
                </c:pt>
                <c:pt idx="11781">
                  <c:v>-2.69707032783844</c:v>
                </c:pt>
                <c:pt idx="11782">
                  <c:v>-2.69707032783844</c:v>
                </c:pt>
                <c:pt idx="11783">
                  <c:v>-2.69707032783844</c:v>
                </c:pt>
                <c:pt idx="11784">
                  <c:v>-2.69707032783844</c:v>
                </c:pt>
                <c:pt idx="11785">
                  <c:v>-2.69707032783844</c:v>
                </c:pt>
                <c:pt idx="11786">
                  <c:v>-2.69707032783844</c:v>
                </c:pt>
                <c:pt idx="11787">
                  <c:v>-2.69707032783844</c:v>
                </c:pt>
                <c:pt idx="11788">
                  <c:v>-2.69707032783844</c:v>
                </c:pt>
                <c:pt idx="11789">
                  <c:v>-2.69707032783844</c:v>
                </c:pt>
                <c:pt idx="11790">
                  <c:v>-2.69707032783844</c:v>
                </c:pt>
                <c:pt idx="11791">
                  <c:v>-2.69707032783844</c:v>
                </c:pt>
                <c:pt idx="11792">
                  <c:v>-2.69707032783844</c:v>
                </c:pt>
                <c:pt idx="11793">
                  <c:v>-2.69707032783844</c:v>
                </c:pt>
                <c:pt idx="11794">
                  <c:v>-2.69707032783844</c:v>
                </c:pt>
                <c:pt idx="11795">
                  <c:v>-2.69707032783844</c:v>
                </c:pt>
                <c:pt idx="11796">
                  <c:v>-2.69707032783844</c:v>
                </c:pt>
                <c:pt idx="11797">
                  <c:v>-2.69707032783844</c:v>
                </c:pt>
                <c:pt idx="11798">
                  <c:v>-2.69707032783844</c:v>
                </c:pt>
                <c:pt idx="11799">
                  <c:v>-2.69707032783844</c:v>
                </c:pt>
                <c:pt idx="11800">
                  <c:v>-2.69707032783844</c:v>
                </c:pt>
                <c:pt idx="11801">
                  <c:v>-2.69707032783844</c:v>
                </c:pt>
                <c:pt idx="11802">
                  <c:v>-2.69707032783844</c:v>
                </c:pt>
                <c:pt idx="11803">
                  <c:v>-2.69707032783844</c:v>
                </c:pt>
                <c:pt idx="11804">
                  <c:v>-2.69707032783844</c:v>
                </c:pt>
                <c:pt idx="11805">
                  <c:v>-2.69707032783844</c:v>
                </c:pt>
                <c:pt idx="11806">
                  <c:v>-2.69707032783844</c:v>
                </c:pt>
                <c:pt idx="11807">
                  <c:v>-2.69707032783844</c:v>
                </c:pt>
                <c:pt idx="11808">
                  <c:v>-2.69707032783844</c:v>
                </c:pt>
                <c:pt idx="11809">
                  <c:v>-2.8347168130030602</c:v>
                </c:pt>
                <c:pt idx="11810">
                  <c:v>-2.8347168130030602</c:v>
                </c:pt>
                <c:pt idx="11811">
                  <c:v>-2.8347168130030602</c:v>
                </c:pt>
                <c:pt idx="11812">
                  <c:v>-2.9084472848780898</c:v>
                </c:pt>
                <c:pt idx="11813">
                  <c:v>-2.9084472848780898</c:v>
                </c:pt>
                <c:pt idx="11814">
                  <c:v>-2.9084472848780898</c:v>
                </c:pt>
                <c:pt idx="11815">
                  <c:v>-3.0253906467778502</c:v>
                </c:pt>
                <c:pt idx="11816">
                  <c:v>-3.0253906467778502</c:v>
                </c:pt>
                <c:pt idx="11817">
                  <c:v>-3.0381836150900199</c:v>
                </c:pt>
                <c:pt idx="11818">
                  <c:v>-3.0381836150900199</c:v>
                </c:pt>
                <c:pt idx="11819">
                  <c:v>-3.0381836150900199</c:v>
                </c:pt>
                <c:pt idx="11820">
                  <c:v>-2.9542480685222401</c:v>
                </c:pt>
                <c:pt idx="11821">
                  <c:v>-2.9542480685222401</c:v>
                </c:pt>
                <c:pt idx="11822">
                  <c:v>-2.9542480685222401</c:v>
                </c:pt>
                <c:pt idx="11823">
                  <c:v>-2.91557618814022</c:v>
                </c:pt>
                <c:pt idx="11824">
                  <c:v>-2.91557618814022</c:v>
                </c:pt>
                <c:pt idx="11825">
                  <c:v>-2.9808593978468698</c:v>
                </c:pt>
                <c:pt idx="11826">
                  <c:v>-2.9808593978468698</c:v>
                </c:pt>
                <c:pt idx="11827">
                  <c:v>-2.9808593978468698</c:v>
                </c:pt>
                <c:pt idx="11828">
                  <c:v>-3.2343261934629401</c:v>
                </c:pt>
                <c:pt idx="11829">
                  <c:v>-2.8658691580303599</c:v>
                </c:pt>
                <c:pt idx="11830">
                  <c:v>-2.8658691580303599</c:v>
                </c:pt>
                <c:pt idx="11831">
                  <c:v>-2.8658691580303599</c:v>
                </c:pt>
                <c:pt idx="11832">
                  <c:v>-2.8636230642659899</c:v>
                </c:pt>
                <c:pt idx="11833">
                  <c:v>-2.8636230642659899</c:v>
                </c:pt>
                <c:pt idx="11834">
                  <c:v>-2.8636230642659899</c:v>
                </c:pt>
                <c:pt idx="11835">
                  <c:v>-2.9857422065069801</c:v>
                </c:pt>
                <c:pt idx="11836">
                  <c:v>-2.9857422065069801</c:v>
                </c:pt>
                <c:pt idx="11837">
                  <c:v>-2.97500001986463</c:v>
                </c:pt>
                <c:pt idx="11838">
                  <c:v>-2.97500001986463</c:v>
                </c:pt>
                <c:pt idx="11839">
                  <c:v>-2.97500001986463</c:v>
                </c:pt>
                <c:pt idx="11840">
                  <c:v>-2.97500001986463</c:v>
                </c:pt>
                <c:pt idx="11841">
                  <c:v>-3.2301758037156101</c:v>
                </c:pt>
                <c:pt idx="11842">
                  <c:v>-3.2301758037156101</c:v>
                </c:pt>
                <c:pt idx="11843">
                  <c:v>-2.6015625142617802</c:v>
                </c:pt>
                <c:pt idx="11844">
                  <c:v>-2.6015625142617802</c:v>
                </c:pt>
                <c:pt idx="11845">
                  <c:v>-2.6015625142617802</c:v>
                </c:pt>
                <c:pt idx="11846">
                  <c:v>-3.2543945561956198</c:v>
                </c:pt>
                <c:pt idx="11847">
                  <c:v>-3.2543945561956198</c:v>
                </c:pt>
                <c:pt idx="11848">
                  <c:v>-3.2983398638607402</c:v>
                </c:pt>
                <c:pt idx="11849">
                  <c:v>-3.2983398638607402</c:v>
                </c:pt>
                <c:pt idx="11850">
                  <c:v>-3.0502441660955801</c:v>
                </c:pt>
                <c:pt idx="11851">
                  <c:v>-3.0502441660955801</c:v>
                </c:pt>
                <c:pt idx="11852">
                  <c:v>-3.1770996294853799</c:v>
                </c:pt>
                <c:pt idx="11853">
                  <c:v>-3.1770996294853799</c:v>
                </c:pt>
                <c:pt idx="11854">
                  <c:v>-3.1770996294853799</c:v>
                </c:pt>
                <c:pt idx="11855">
                  <c:v>-3.1943847911124901</c:v>
                </c:pt>
                <c:pt idx="11856">
                  <c:v>-3.1943847911124901</c:v>
                </c:pt>
                <c:pt idx="11857">
                  <c:v>-3.1943847911124901</c:v>
                </c:pt>
                <c:pt idx="11858">
                  <c:v>-3.1943847911124901</c:v>
                </c:pt>
                <c:pt idx="11859">
                  <c:v>-3.1943847911124901</c:v>
                </c:pt>
                <c:pt idx="11860">
                  <c:v>-2.9417968928009901</c:v>
                </c:pt>
                <c:pt idx="11861">
                  <c:v>-2.9417968928009901</c:v>
                </c:pt>
                <c:pt idx="11862">
                  <c:v>-2.9417968928009901</c:v>
                </c:pt>
                <c:pt idx="11863">
                  <c:v>-3.0785644758161599</c:v>
                </c:pt>
                <c:pt idx="11864">
                  <c:v>-3.0785644758161599</c:v>
                </c:pt>
                <c:pt idx="11865">
                  <c:v>-2.9303711115417101</c:v>
                </c:pt>
                <c:pt idx="11866">
                  <c:v>-2.9303711115417101</c:v>
                </c:pt>
                <c:pt idx="11867">
                  <c:v>-3.1277343958436101</c:v>
                </c:pt>
                <c:pt idx="11868">
                  <c:v>-3.1277343958436101</c:v>
                </c:pt>
                <c:pt idx="11869">
                  <c:v>-3.1277343958436101</c:v>
                </c:pt>
                <c:pt idx="11870">
                  <c:v>-2.9119629101414799</c:v>
                </c:pt>
                <c:pt idx="11871">
                  <c:v>-2.9119629101414799</c:v>
                </c:pt>
                <c:pt idx="11872">
                  <c:v>-3.3200683839549998</c:v>
                </c:pt>
                <c:pt idx="11873">
                  <c:v>-3.3200683839549998</c:v>
                </c:pt>
                <c:pt idx="11874">
                  <c:v>-3.3200683839549998</c:v>
                </c:pt>
                <c:pt idx="11875">
                  <c:v>-3.4899414246656302</c:v>
                </c:pt>
                <c:pt idx="11876">
                  <c:v>-3.4899414246656302</c:v>
                </c:pt>
                <c:pt idx="11877">
                  <c:v>-3.4899414246656302</c:v>
                </c:pt>
                <c:pt idx="11878">
                  <c:v>-3.4899414246656302</c:v>
                </c:pt>
                <c:pt idx="11879">
                  <c:v>-2.87216798632471</c:v>
                </c:pt>
                <c:pt idx="11880">
                  <c:v>-2.87216798632471</c:v>
                </c:pt>
                <c:pt idx="11881">
                  <c:v>-2.9104004079426802</c:v>
                </c:pt>
                <c:pt idx="11882">
                  <c:v>-2.9104004079426802</c:v>
                </c:pt>
                <c:pt idx="11883">
                  <c:v>-2.9104004079426802</c:v>
                </c:pt>
                <c:pt idx="11884">
                  <c:v>-2.9344726761883</c:v>
                </c:pt>
                <c:pt idx="11885">
                  <c:v>-2.9344726761883</c:v>
                </c:pt>
                <c:pt idx="11886">
                  <c:v>-3.1679199429545402</c:v>
                </c:pt>
                <c:pt idx="11887">
                  <c:v>-3.09946291049254</c:v>
                </c:pt>
                <c:pt idx="11888">
                  <c:v>-3.09946291049254</c:v>
                </c:pt>
                <c:pt idx="11889">
                  <c:v>-3.09946291049254</c:v>
                </c:pt>
                <c:pt idx="11890">
                  <c:v>-3.09946291049254</c:v>
                </c:pt>
                <c:pt idx="11891">
                  <c:v>-3.0256836138350902</c:v>
                </c:pt>
                <c:pt idx="11892">
                  <c:v>-3.0256836138350902</c:v>
                </c:pt>
                <c:pt idx="11893">
                  <c:v>-3.1453613468484001</c:v>
                </c:pt>
                <c:pt idx="11894">
                  <c:v>-3.1453613468484001</c:v>
                </c:pt>
                <c:pt idx="11895">
                  <c:v>-3.1453613468484001</c:v>
                </c:pt>
                <c:pt idx="11896">
                  <c:v>-2.9498047062524999</c:v>
                </c:pt>
                <c:pt idx="11897">
                  <c:v>-2.9498047062524999</c:v>
                </c:pt>
                <c:pt idx="11898">
                  <c:v>-2.9498047062524999</c:v>
                </c:pt>
                <c:pt idx="11899">
                  <c:v>-2.9554199398844498</c:v>
                </c:pt>
                <c:pt idx="11900">
                  <c:v>-2.9554199398844498</c:v>
                </c:pt>
                <c:pt idx="11901">
                  <c:v>-3.0957031444049701</c:v>
                </c:pt>
                <c:pt idx="11902">
                  <c:v>-3.0957031444049701</c:v>
                </c:pt>
                <c:pt idx="11903">
                  <c:v>-3.0957031444049701</c:v>
                </c:pt>
                <c:pt idx="11904">
                  <c:v>-3.05751955479445</c:v>
                </c:pt>
                <c:pt idx="11905">
                  <c:v>-3.05751955479445</c:v>
                </c:pt>
                <c:pt idx="11906">
                  <c:v>-2.9485351733073899</c:v>
                </c:pt>
                <c:pt idx="11907">
                  <c:v>-2.9485351733073899</c:v>
                </c:pt>
                <c:pt idx="11908">
                  <c:v>-3.1791992406888299</c:v>
                </c:pt>
                <c:pt idx="11909">
                  <c:v>-3.1791992406888299</c:v>
                </c:pt>
                <c:pt idx="11910">
                  <c:v>-3.1171875201007402</c:v>
                </c:pt>
                <c:pt idx="11911">
                  <c:v>-3.1171875201007402</c:v>
                </c:pt>
                <c:pt idx="11912">
                  <c:v>-3.1171875201007402</c:v>
                </c:pt>
                <c:pt idx="11913">
                  <c:v>-2.87871095596347</c:v>
                </c:pt>
                <c:pt idx="11914">
                  <c:v>-2.87871095596347</c:v>
                </c:pt>
                <c:pt idx="11915">
                  <c:v>-2.87871095596347</c:v>
                </c:pt>
                <c:pt idx="11916">
                  <c:v>-3.0675293180120198</c:v>
                </c:pt>
                <c:pt idx="11917">
                  <c:v>-3.0675293180120198</c:v>
                </c:pt>
                <c:pt idx="11918">
                  <c:v>-3.0675293180120198</c:v>
                </c:pt>
                <c:pt idx="11919">
                  <c:v>-2.9732910367101701</c:v>
                </c:pt>
                <c:pt idx="11920">
                  <c:v>-2.9732910367101701</c:v>
                </c:pt>
                <c:pt idx="11921">
                  <c:v>-3.05742189582906</c:v>
                </c:pt>
                <c:pt idx="11922">
                  <c:v>-3.05742189582906</c:v>
                </c:pt>
                <c:pt idx="11923">
                  <c:v>-3.05742189582906</c:v>
                </c:pt>
                <c:pt idx="11924">
                  <c:v>-3.1230957246570998</c:v>
                </c:pt>
                <c:pt idx="11925">
                  <c:v>-3.1230957246570998</c:v>
                </c:pt>
                <c:pt idx="11926">
                  <c:v>-2.8919433752380401</c:v>
                </c:pt>
                <c:pt idx="11927">
                  <c:v>-2.8919433752380401</c:v>
                </c:pt>
                <c:pt idx="11928">
                  <c:v>-2.8919433752380401</c:v>
                </c:pt>
                <c:pt idx="11929">
                  <c:v>-2.9717285389233399</c:v>
                </c:pt>
                <c:pt idx="11930">
                  <c:v>-2.9717285389233399</c:v>
                </c:pt>
                <c:pt idx="11931">
                  <c:v>-2.9717285389233399</c:v>
                </c:pt>
                <c:pt idx="11932">
                  <c:v>-2.97309572099857</c:v>
                </c:pt>
                <c:pt idx="11933">
                  <c:v>-2.97309572099857</c:v>
                </c:pt>
                <c:pt idx="11934">
                  <c:v>-2.97309572099857</c:v>
                </c:pt>
                <c:pt idx="11935">
                  <c:v>-2.8575683787885202</c:v>
                </c:pt>
                <c:pt idx="11936">
                  <c:v>-2.8575683787885202</c:v>
                </c:pt>
                <c:pt idx="11937">
                  <c:v>-2.8575683787885202</c:v>
                </c:pt>
                <c:pt idx="11938">
                  <c:v>-3.0522949456180801</c:v>
                </c:pt>
                <c:pt idx="11939">
                  <c:v>-3.0522949456180801</c:v>
                </c:pt>
                <c:pt idx="11940">
                  <c:v>-3.0522949456180801</c:v>
                </c:pt>
                <c:pt idx="11941">
                  <c:v>-3.4120605684847698</c:v>
                </c:pt>
                <c:pt idx="11942">
                  <c:v>-3.4120605684847698</c:v>
                </c:pt>
                <c:pt idx="11943">
                  <c:v>-2.99472658075319</c:v>
                </c:pt>
                <c:pt idx="11944">
                  <c:v>-2.99472658075319</c:v>
                </c:pt>
                <c:pt idx="11945">
                  <c:v>-2.96718751845401</c:v>
                </c:pt>
                <c:pt idx="11946">
                  <c:v>-3.1847656458139602</c:v>
                </c:pt>
                <c:pt idx="11947">
                  <c:v>-3.1847656458139602</c:v>
                </c:pt>
                <c:pt idx="11948">
                  <c:v>-3.1847656458139602</c:v>
                </c:pt>
                <c:pt idx="11949">
                  <c:v>-2.87744142558949</c:v>
                </c:pt>
                <c:pt idx="11950">
                  <c:v>-2.87744142558949</c:v>
                </c:pt>
                <c:pt idx="11951">
                  <c:v>-2.87744142558949</c:v>
                </c:pt>
                <c:pt idx="11952">
                  <c:v>-2.85385743988172</c:v>
                </c:pt>
                <c:pt idx="11953">
                  <c:v>-2.85385743988172</c:v>
                </c:pt>
                <c:pt idx="11954">
                  <c:v>-2.85385743988172</c:v>
                </c:pt>
                <c:pt idx="11955">
                  <c:v>-3.21367189578904</c:v>
                </c:pt>
                <c:pt idx="11956">
                  <c:v>-3.21367189578904</c:v>
                </c:pt>
                <c:pt idx="11957">
                  <c:v>-3.21367189578904</c:v>
                </c:pt>
                <c:pt idx="11958">
                  <c:v>-3.2202148674032198</c:v>
                </c:pt>
                <c:pt idx="11959">
                  <c:v>-3.2202148674032198</c:v>
                </c:pt>
                <c:pt idx="11960">
                  <c:v>-3.2202148674032198</c:v>
                </c:pt>
                <c:pt idx="11961">
                  <c:v>-2.99619142512074</c:v>
                </c:pt>
                <c:pt idx="11962">
                  <c:v>-2.99619142512074</c:v>
                </c:pt>
                <c:pt idx="11963">
                  <c:v>-3.0039550984838499</c:v>
                </c:pt>
                <c:pt idx="11964">
                  <c:v>-3.0039550984838499</c:v>
                </c:pt>
                <c:pt idx="11965">
                  <c:v>-3.0039550984838499</c:v>
                </c:pt>
                <c:pt idx="11966">
                  <c:v>-2.8442382987886901</c:v>
                </c:pt>
                <c:pt idx="11967">
                  <c:v>-2.8442382987886901</c:v>
                </c:pt>
                <c:pt idx="11968">
                  <c:v>-2.8442382987886901</c:v>
                </c:pt>
                <c:pt idx="11969">
                  <c:v>-3.0042968971729298</c:v>
                </c:pt>
                <c:pt idx="11970">
                  <c:v>-3.0042968971729298</c:v>
                </c:pt>
                <c:pt idx="11971">
                  <c:v>-3.0042968971729298</c:v>
                </c:pt>
                <c:pt idx="11972">
                  <c:v>-2.95722658162867</c:v>
                </c:pt>
                <c:pt idx="11973">
                  <c:v>-2.95722658162867</c:v>
                </c:pt>
                <c:pt idx="11974">
                  <c:v>-2.95722658162867</c:v>
                </c:pt>
                <c:pt idx="11975">
                  <c:v>-2.95722658162867</c:v>
                </c:pt>
                <c:pt idx="11976">
                  <c:v>-2.9775390812656002</c:v>
                </c:pt>
                <c:pt idx="11977">
                  <c:v>-2.9775390812656002</c:v>
                </c:pt>
                <c:pt idx="11978">
                  <c:v>-2.8849121283265</c:v>
                </c:pt>
                <c:pt idx="11979">
                  <c:v>-2.8849121283265</c:v>
                </c:pt>
                <c:pt idx="11980">
                  <c:v>-2.8849121283265</c:v>
                </c:pt>
                <c:pt idx="11981">
                  <c:v>-3.06191408453742</c:v>
                </c:pt>
                <c:pt idx="11982">
                  <c:v>-3.06191408453742</c:v>
                </c:pt>
                <c:pt idx="11983">
                  <c:v>-3.0260254102304298</c:v>
                </c:pt>
                <c:pt idx="11984">
                  <c:v>-3.0260254102304298</c:v>
                </c:pt>
                <c:pt idx="11985">
                  <c:v>-2.9537597860307798</c:v>
                </c:pt>
                <c:pt idx="11986">
                  <c:v>-2.9537597860307798</c:v>
                </c:pt>
                <c:pt idx="11987">
                  <c:v>-2.9537597860307798</c:v>
                </c:pt>
                <c:pt idx="11988">
                  <c:v>-2.9537597822681998</c:v>
                </c:pt>
                <c:pt idx="11989">
                  <c:v>-2.9537597822681998</c:v>
                </c:pt>
                <c:pt idx="11990">
                  <c:v>-2.99951173926183</c:v>
                </c:pt>
                <c:pt idx="11991">
                  <c:v>-2.99951173926183</c:v>
                </c:pt>
                <c:pt idx="11992">
                  <c:v>-2.99951173926183</c:v>
                </c:pt>
                <c:pt idx="11993">
                  <c:v>-2.99951173926183</c:v>
                </c:pt>
                <c:pt idx="11994">
                  <c:v>-3.0457031469859399</c:v>
                </c:pt>
                <c:pt idx="11995">
                  <c:v>-3.0457031469859399</c:v>
                </c:pt>
                <c:pt idx="11996">
                  <c:v>-3.2157226824465299</c:v>
                </c:pt>
                <c:pt idx="11997">
                  <c:v>-3.2157226824465299</c:v>
                </c:pt>
                <c:pt idx="11998">
                  <c:v>-3.2157226824465299</c:v>
                </c:pt>
                <c:pt idx="11999">
                  <c:v>-3.2870605707666898</c:v>
                </c:pt>
                <c:pt idx="12000">
                  <c:v>-3.2870605707666898</c:v>
                </c:pt>
                <c:pt idx="12001">
                  <c:v>-3.3786621319750298</c:v>
                </c:pt>
                <c:pt idx="12002">
                  <c:v>-3.3786621319750298</c:v>
                </c:pt>
                <c:pt idx="12003">
                  <c:v>-3.2092773634085399</c:v>
                </c:pt>
                <c:pt idx="12004">
                  <c:v>-3.2092773634085399</c:v>
                </c:pt>
                <c:pt idx="12005">
                  <c:v>-3.2092773634085399</c:v>
                </c:pt>
                <c:pt idx="12006">
                  <c:v>-3.2690918194484699</c:v>
                </c:pt>
                <c:pt idx="12007">
                  <c:v>-3.2690918194484699</c:v>
                </c:pt>
                <c:pt idx="12008">
                  <c:v>-3.2690918194484699</c:v>
                </c:pt>
                <c:pt idx="12009">
                  <c:v>-3.2337890867775001</c:v>
                </c:pt>
                <c:pt idx="12010">
                  <c:v>-3.2337890867775001</c:v>
                </c:pt>
                <c:pt idx="12011">
                  <c:v>-3.2337890867775001</c:v>
                </c:pt>
                <c:pt idx="12012">
                  <c:v>-3.3934570561505</c:v>
                </c:pt>
                <c:pt idx="12013">
                  <c:v>-3.3934570561505</c:v>
                </c:pt>
                <c:pt idx="12014">
                  <c:v>-3.3934570561505</c:v>
                </c:pt>
                <c:pt idx="12015">
                  <c:v>-3.0026367370637601</c:v>
                </c:pt>
                <c:pt idx="12016">
                  <c:v>-3.0026367370637601</c:v>
                </c:pt>
                <c:pt idx="12017">
                  <c:v>-3.0026367370637601</c:v>
                </c:pt>
                <c:pt idx="12018">
                  <c:v>-3.1963867418171499</c:v>
                </c:pt>
                <c:pt idx="12019">
                  <c:v>-3.1963867418171499</c:v>
                </c:pt>
                <c:pt idx="12020">
                  <c:v>-3.0420898649781498</c:v>
                </c:pt>
                <c:pt idx="12021">
                  <c:v>-3.0420898649781498</c:v>
                </c:pt>
                <c:pt idx="12022">
                  <c:v>-2.9802734561235402</c:v>
                </c:pt>
                <c:pt idx="12023">
                  <c:v>-2.9802734561235402</c:v>
                </c:pt>
                <c:pt idx="12024">
                  <c:v>-2.9802734561235402</c:v>
                </c:pt>
                <c:pt idx="12025">
                  <c:v>-3.0553222825428699</c:v>
                </c:pt>
                <c:pt idx="12026">
                  <c:v>-3.0553222825428699</c:v>
                </c:pt>
                <c:pt idx="12027">
                  <c:v>-3.0553222825428699</c:v>
                </c:pt>
                <c:pt idx="12028">
                  <c:v>-3.4089355696924</c:v>
                </c:pt>
                <c:pt idx="12029">
                  <c:v>-3.4089355696924</c:v>
                </c:pt>
                <c:pt idx="12030">
                  <c:v>-3.4150390832110098</c:v>
                </c:pt>
                <c:pt idx="12031">
                  <c:v>-3.4150390832110098</c:v>
                </c:pt>
                <c:pt idx="12032">
                  <c:v>-3.4150390832110098</c:v>
                </c:pt>
                <c:pt idx="12033">
                  <c:v>-3.4150390832110098</c:v>
                </c:pt>
                <c:pt idx="12034">
                  <c:v>-3.4150390832110098</c:v>
                </c:pt>
                <c:pt idx="12035">
                  <c:v>-3.0091308792034299</c:v>
                </c:pt>
                <c:pt idx="12036">
                  <c:v>-3.0091308792034299</c:v>
                </c:pt>
                <c:pt idx="12037">
                  <c:v>-3.0273437713449298</c:v>
                </c:pt>
                <c:pt idx="12038">
                  <c:v>-3.0273437713449298</c:v>
                </c:pt>
                <c:pt idx="12039">
                  <c:v>-3.2765625210495202</c:v>
                </c:pt>
                <c:pt idx="12040">
                  <c:v>-3.2765625210495202</c:v>
                </c:pt>
                <c:pt idx="12041">
                  <c:v>-3.2765625210495202</c:v>
                </c:pt>
                <c:pt idx="12042">
                  <c:v>-3.0837890855891601</c:v>
                </c:pt>
                <c:pt idx="12043">
                  <c:v>-3.0837890855891601</c:v>
                </c:pt>
                <c:pt idx="12044">
                  <c:v>-3.06381838336346</c:v>
                </c:pt>
                <c:pt idx="12045">
                  <c:v>-3.06381838336346</c:v>
                </c:pt>
                <c:pt idx="12046">
                  <c:v>-3.4140136920777802</c:v>
                </c:pt>
                <c:pt idx="12047">
                  <c:v>-3.4140136920777802</c:v>
                </c:pt>
                <c:pt idx="12048">
                  <c:v>-3.1036621312296102</c:v>
                </c:pt>
                <c:pt idx="12049">
                  <c:v>-3.1036621312296102</c:v>
                </c:pt>
                <c:pt idx="12050">
                  <c:v>-3.1036621312296102</c:v>
                </c:pt>
                <c:pt idx="12051">
                  <c:v>-3.2765625241117902</c:v>
                </c:pt>
                <c:pt idx="12052">
                  <c:v>-3.2765625241117902</c:v>
                </c:pt>
                <c:pt idx="12053">
                  <c:v>-3.2765625241117902</c:v>
                </c:pt>
                <c:pt idx="12054">
                  <c:v>-3.1356933811539398</c:v>
                </c:pt>
                <c:pt idx="12055">
                  <c:v>-3.1356933811539398</c:v>
                </c:pt>
                <c:pt idx="12056">
                  <c:v>-3.1356933811539398</c:v>
                </c:pt>
                <c:pt idx="12057">
                  <c:v>-3.2134277572686099</c:v>
                </c:pt>
                <c:pt idx="12058">
                  <c:v>-3.2134277572686099</c:v>
                </c:pt>
                <c:pt idx="12059">
                  <c:v>-3.1295898649604998</c:v>
                </c:pt>
                <c:pt idx="12060">
                  <c:v>-3.1295898649604998</c:v>
                </c:pt>
                <c:pt idx="12061">
                  <c:v>-3.2458984542181399</c:v>
                </c:pt>
                <c:pt idx="12062">
                  <c:v>-3.2458984542181399</c:v>
                </c:pt>
                <c:pt idx="12063">
                  <c:v>-3.2458984542181399</c:v>
                </c:pt>
                <c:pt idx="12064">
                  <c:v>-3.2458984542181399</c:v>
                </c:pt>
                <c:pt idx="12065">
                  <c:v>-3.3569336137115799</c:v>
                </c:pt>
                <c:pt idx="12066">
                  <c:v>-3.3569336137115799</c:v>
                </c:pt>
                <c:pt idx="12067">
                  <c:v>-3.0920898648291701</c:v>
                </c:pt>
                <c:pt idx="12068">
                  <c:v>-3.0920898648291701</c:v>
                </c:pt>
                <c:pt idx="12069">
                  <c:v>-3.0920898648291701</c:v>
                </c:pt>
                <c:pt idx="12070">
                  <c:v>-3.2372070529436301</c:v>
                </c:pt>
                <c:pt idx="12071">
                  <c:v>-3.2372070529436301</c:v>
                </c:pt>
                <c:pt idx="12072">
                  <c:v>-3.2372070529436301</c:v>
                </c:pt>
                <c:pt idx="12073">
                  <c:v>-2.9055175936700799</c:v>
                </c:pt>
                <c:pt idx="12074">
                  <c:v>-2.9055175936700799</c:v>
                </c:pt>
                <c:pt idx="12075">
                  <c:v>-3.1242676004922001</c:v>
                </c:pt>
                <c:pt idx="12076">
                  <c:v>-3.1242676004922001</c:v>
                </c:pt>
                <c:pt idx="12077">
                  <c:v>-3.1242676004922001</c:v>
                </c:pt>
                <c:pt idx="12078">
                  <c:v>-3.2829101789684501</c:v>
                </c:pt>
                <c:pt idx="12079">
                  <c:v>-3.2829101789684501</c:v>
                </c:pt>
                <c:pt idx="12080">
                  <c:v>-3.3195801011024701</c:v>
                </c:pt>
                <c:pt idx="12081">
                  <c:v>-3.3195801011024701</c:v>
                </c:pt>
                <c:pt idx="12082">
                  <c:v>-3.2218261936241102</c:v>
                </c:pt>
                <c:pt idx="12083">
                  <c:v>-3.2218261936241102</c:v>
                </c:pt>
                <c:pt idx="12084">
                  <c:v>-3.2218261936241102</c:v>
                </c:pt>
                <c:pt idx="12085">
                  <c:v>-3.0192383021303599</c:v>
                </c:pt>
                <c:pt idx="12086">
                  <c:v>-3.0192383021303599</c:v>
                </c:pt>
                <c:pt idx="12087">
                  <c:v>-3.1283203387065401</c:v>
                </c:pt>
                <c:pt idx="12088">
                  <c:v>-3.1283203387065401</c:v>
                </c:pt>
                <c:pt idx="12089">
                  <c:v>-3.1283203387065401</c:v>
                </c:pt>
                <c:pt idx="12090">
                  <c:v>-3.1381836163118302</c:v>
                </c:pt>
                <c:pt idx="12091">
                  <c:v>-3.1381836163118302</c:v>
                </c:pt>
                <c:pt idx="12092">
                  <c:v>-3.1381836163118302</c:v>
                </c:pt>
                <c:pt idx="12093">
                  <c:v>-3.2270996318002201</c:v>
                </c:pt>
                <c:pt idx="12094">
                  <c:v>-3.2270996318002201</c:v>
                </c:pt>
                <c:pt idx="12095">
                  <c:v>-3.0705078329356099</c:v>
                </c:pt>
                <c:pt idx="12096">
                  <c:v>-3.0705078329356099</c:v>
                </c:pt>
                <c:pt idx="12097">
                  <c:v>-3.0705078329356099</c:v>
                </c:pt>
                <c:pt idx="12098">
                  <c:v>-3.0225586126625701</c:v>
                </c:pt>
                <c:pt idx="12099">
                  <c:v>-3.0225586126625701</c:v>
                </c:pt>
                <c:pt idx="12100">
                  <c:v>-2.8925781411908198</c:v>
                </c:pt>
                <c:pt idx="12101">
                  <c:v>-2.8925781411908198</c:v>
                </c:pt>
                <c:pt idx="12102">
                  <c:v>-2.8925781411908198</c:v>
                </c:pt>
                <c:pt idx="12103">
                  <c:v>-3.0316406434612801</c:v>
                </c:pt>
                <c:pt idx="12104">
                  <c:v>-3.0316406434612801</c:v>
                </c:pt>
                <c:pt idx="12105">
                  <c:v>-3.0316406434612801</c:v>
                </c:pt>
                <c:pt idx="12106">
                  <c:v>-3.0969726752500701</c:v>
                </c:pt>
                <c:pt idx="12107">
                  <c:v>-3.0969726752500701</c:v>
                </c:pt>
                <c:pt idx="12108">
                  <c:v>-3.0969726752500701</c:v>
                </c:pt>
                <c:pt idx="12109">
                  <c:v>-3.1748047116143399</c:v>
                </c:pt>
                <c:pt idx="12110">
                  <c:v>-3.1748047116143399</c:v>
                </c:pt>
                <c:pt idx="12111">
                  <c:v>-3.2158691631984699</c:v>
                </c:pt>
                <c:pt idx="12112">
                  <c:v>-3.2158691631984699</c:v>
                </c:pt>
                <c:pt idx="12113">
                  <c:v>-3.2158691631984699</c:v>
                </c:pt>
                <c:pt idx="12114">
                  <c:v>-3.0615234584092801</c:v>
                </c:pt>
                <c:pt idx="12115">
                  <c:v>-3.0615234584092801</c:v>
                </c:pt>
                <c:pt idx="12116">
                  <c:v>-3.0615234584092801</c:v>
                </c:pt>
                <c:pt idx="12117">
                  <c:v>-3.00336916280957</c:v>
                </c:pt>
                <c:pt idx="12118">
                  <c:v>-3.00336916280957</c:v>
                </c:pt>
                <c:pt idx="12119">
                  <c:v>-3.2111816618134901</c:v>
                </c:pt>
                <c:pt idx="12120">
                  <c:v>-3.2111816618134901</c:v>
                </c:pt>
                <c:pt idx="12121">
                  <c:v>-3.2111816618134901</c:v>
                </c:pt>
                <c:pt idx="12122">
                  <c:v>-3.2011230709740599</c:v>
                </c:pt>
                <c:pt idx="12123">
                  <c:v>-3.2011230709740599</c:v>
                </c:pt>
                <c:pt idx="12124">
                  <c:v>-3.18569338483303</c:v>
                </c:pt>
                <c:pt idx="12125">
                  <c:v>-3.18569338483303</c:v>
                </c:pt>
                <c:pt idx="12126">
                  <c:v>-3.18569338483303</c:v>
                </c:pt>
                <c:pt idx="12127">
                  <c:v>-3.19887697535796</c:v>
                </c:pt>
                <c:pt idx="12128">
                  <c:v>-3.19887697535796</c:v>
                </c:pt>
                <c:pt idx="12129">
                  <c:v>-3.19887697535796</c:v>
                </c:pt>
                <c:pt idx="12130">
                  <c:v>-3.19887697535796</c:v>
                </c:pt>
                <c:pt idx="12131">
                  <c:v>-3.24018556916598</c:v>
                </c:pt>
                <c:pt idx="12132">
                  <c:v>-3.24018556916598</c:v>
                </c:pt>
                <c:pt idx="12133">
                  <c:v>-3.1672851790926799</c:v>
                </c:pt>
                <c:pt idx="12134">
                  <c:v>-3.1672851790926799</c:v>
                </c:pt>
                <c:pt idx="12135">
                  <c:v>-3.1672851790926799</c:v>
                </c:pt>
                <c:pt idx="12136">
                  <c:v>-3.2078125234684101</c:v>
                </c:pt>
                <c:pt idx="12137">
                  <c:v>-3.2078125234684101</c:v>
                </c:pt>
                <c:pt idx="12138">
                  <c:v>-3.03608400153098</c:v>
                </c:pt>
                <c:pt idx="12139">
                  <c:v>-3.03608400153098</c:v>
                </c:pt>
                <c:pt idx="12140">
                  <c:v>-3.2012207272200599</c:v>
                </c:pt>
                <c:pt idx="12141">
                  <c:v>-3.2012207272200599</c:v>
                </c:pt>
                <c:pt idx="12142">
                  <c:v>-3.25522462934441</c:v>
                </c:pt>
                <c:pt idx="12143">
                  <c:v>-3.25522462934441</c:v>
                </c:pt>
                <c:pt idx="12144">
                  <c:v>-3.25522462934441</c:v>
                </c:pt>
                <c:pt idx="12145">
                  <c:v>-3.25522462934441</c:v>
                </c:pt>
                <c:pt idx="12146">
                  <c:v>-3.1406738529885798</c:v>
                </c:pt>
                <c:pt idx="12147">
                  <c:v>-3.1406738529885798</c:v>
                </c:pt>
                <c:pt idx="12148">
                  <c:v>-3.1406738529885798</c:v>
                </c:pt>
                <c:pt idx="12149">
                  <c:v>-3.2162109612509</c:v>
                </c:pt>
                <c:pt idx="12150">
                  <c:v>-3.2162109612509</c:v>
                </c:pt>
                <c:pt idx="12151">
                  <c:v>-3.0976074413310899</c:v>
                </c:pt>
                <c:pt idx="12152">
                  <c:v>-3.0976074413310899</c:v>
                </c:pt>
                <c:pt idx="12153">
                  <c:v>-3.0976074413310899</c:v>
                </c:pt>
                <c:pt idx="12154">
                  <c:v>-3.2922363522393399</c:v>
                </c:pt>
                <c:pt idx="12155">
                  <c:v>-3.2922363522393399</c:v>
                </c:pt>
                <c:pt idx="12156">
                  <c:v>-3.3619140844348201</c:v>
                </c:pt>
                <c:pt idx="12157">
                  <c:v>-3.3619140844348201</c:v>
                </c:pt>
                <c:pt idx="12158">
                  <c:v>-3.3619140844348201</c:v>
                </c:pt>
                <c:pt idx="12159">
                  <c:v>-3.2536133046814899</c:v>
                </c:pt>
                <c:pt idx="12160">
                  <c:v>-3.2536133046814899</c:v>
                </c:pt>
                <c:pt idx="12161">
                  <c:v>-2.8358886919550002</c:v>
                </c:pt>
                <c:pt idx="12162">
                  <c:v>-2.8358886919550002</c:v>
                </c:pt>
                <c:pt idx="12163">
                  <c:v>-2.8358886919550002</c:v>
                </c:pt>
                <c:pt idx="12164">
                  <c:v>-2.8358886919550002</c:v>
                </c:pt>
                <c:pt idx="12165">
                  <c:v>-3.28056643163199</c:v>
                </c:pt>
                <c:pt idx="12166">
                  <c:v>-3.28056643163199</c:v>
                </c:pt>
                <c:pt idx="12167">
                  <c:v>-3.28056643163199</c:v>
                </c:pt>
                <c:pt idx="12168">
                  <c:v>-3.10927736451776</c:v>
                </c:pt>
                <c:pt idx="12169">
                  <c:v>-3.10927736451776</c:v>
                </c:pt>
                <c:pt idx="12170">
                  <c:v>-3.1818359622311601</c:v>
                </c:pt>
                <c:pt idx="12171">
                  <c:v>-3.1818359622311601</c:v>
                </c:pt>
                <c:pt idx="12172">
                  <c:v>-3.1818359622311601</c:v>
                </c:pt>
                <c:pt idx="12173">
                  <c:v>-3.1708984616234299</c:v>
                </c:pt>
                <c:pt idx="12174">
                  <c:v>-3.1708984616234299</c:v>
                </c:pt>
                <c:pt idx="12175">
                  <c:v>-2.7893066574715699</c:v>
                </c:pt>
                <c:pt idx="12176">
                  <c:v>-2.7893066574715699</c:v>
                </c:pt>
                <c:pt idx="12177">
                  <c:v>-2.7893066574715699</c:v>
                </c:pt>
                <c:pt idx="12178">
                  <c:v>-3.2561523654858302</c:v>
                </c:pt>
                <c:pt idx="12179">
                  <c:v>-3.2561523654858302</c:v>
                </c:pt>
                <c:pt idx="12180">
                  <c:v>-3.2944336149103002</c:v>
                </c:pt>
                <c:pt idx="12181">
                  <c:v>-3.2944336149103002</c:v>
                </c:pt>
                <c:pt idx="12182">
                  <c:v>-3.2944336149103002</c:v>
                </c:pt>
                <c:pt idx="12183">
                  <c:v>-2.9818847868200402</c:v>
                </c:pt>
                <c:pt idx="12184">
                  <c:v>-2.9818847868200402</c:v>
                </c:pt>
                <c:pt idx="12185">
                  <c:v>-2.9818847868200402</c:v>
                </c:pt>
                <c:pt idx="12186">
                  <c:v>-3.2428222899652601</c:v>
                </c:pt>
                <c:pt idx="12187">
                  <c:v>-3.2428222899652601</c:v>
                </c:pt>
                <c:pt idx="12188">
                  <c:v>-3.1042968986921502</c:v>
                </c:pt>
                <c:pt idx="12189">
                  <c:v>-3.1042968986921502</c:v>
                </c:pt>
                <c:pt idx="12190">
                  <c:v>-3.1042968986921502</c:v>
                </c:pt>
                <c:pt idx="12191">
                  <c:v>-3.2308105714046098</c:v>
                </c:pt>
                <c:pt idx="12192">
                  <c:v>-3.2308105714046098</c:v>
                </c:pt>
                <c:pt idx="12193">
                  <c:v>-3.1131836177119099</c:v>
                </c:pt>
                <c:pt idx="12194">
                  <c:v>-3.1131836177119099</c:v>
                </c:pt>
                <c:pt idx="12195">
                  <c:v>-3.1131836177119099</c:v>
                </c:pt>
                <c:pt idx="12196">
                  <c:v>-3.03676760011512</c:v>
                </c:pt>
                <c:pt idx="12197">
                  <c:v>-3.03676760011512</c:v>
                </c:pt>
                <c:pt idx="12198">
                  <c:v>-3.03676760011512</c:v>
                </c:pt>
                <c:pt idx="12199">
                  <c:v>-3.2622070541647101</c:v>
                </c:pt>
                <c:pt idx="12200">
                  <c:v>-3.2622070541647101</c:v>
                </c:pt>
                <c:pt idx="12201">
                  <c:v>-3.2622070541647101</c:v>
                </c:pt>
                <c:pt idx="12202">
                  <c:v>-3.0903320524321298</c:v>
                </c:pt>
                <c:pt idx="12203">
                  <c:v>-3.0903320524321298</c:v>
                </c:pt>
                <c:pt idx="12204">
                  <c:v>-3.3240722869868402</c:v>
                </c:pt>
                <c:pt idx="12205">
                  <c:v>-3.3240722869868402</c:v>
                </c:pt>
                <c:pt idx="12206">
                  <c:v>-3.0595215080111302</c:v>
                </c:pt>
                <c:pt idx="12207">
                  <c:v>-3.0595215080111302</c:v>
                </c:pt>
                <c:pt idx="12208">
                  <c:v>-3.1750000228794302</c:v>
                </c:pt>
                <c:pt idx="12209">
                  <c:v>-3.1750000228794302</c:v>
                </c:pt>
                <c:pt idx="12210">
                  <c:v>-3.1750000228794302</c:v>
                </c:pt>
                <c:pt idx="12211">
                  <c:v>-3.14506838348461</c:v>
                </c:pt>
                <c:pt idx="12212">
                  <c:v>-3.14506838348461</c:v>
                </c:pt>
                <c:pt idx="12213">
                  <c:v>-3.41293947156736</c:v>
                </c:pt>
                <c:pt idx="12214">
                  <c:v>-3.41293947156736</c:v>
                </c:pt>
                <c:pt idx="12215">
                  <c:v>-3.41293947156736</c:v>
                </c:pt>
                <c:pt idx="12216">
                  <c:v>-3.0784668212991102</c:v>
                </c:pt>
                <c:pt idx="12217">
                  <c:v>-3.0784668212991102</c:v>
                </c:pt>
                <c:pt idx="12218">
                  <c:v>-3.0784668212991102</c:v>
                </c:pt>
                <c:pt idx="12219">
                  <c:v>-3.24326174283487</c:v>
                </c:pt>
                <c:pt idx="12220">
                  <c:v>-3.24326174283487</c:v>
                </c:pt>
                <c:pt idx="12221">
                  <c:v>-3.24326174283487</c:v>
                </c:pt>
                <c:pt idx="12222">
                  <c:v>-3.2173340067392902</c:v>
                </c:pt>
                <c:pt idx="12223">
                  <c:v>-3.2173340067392902</c:v>
                </c:pt>
                <c:pt idx="12224">
                  <c:v>-3.2173340067392902</c:v>
                </c:pt>
                <c:pt idx="12225">
                  <c:v>-3.1605957263964202</c:v>
                </c:pt>
                <c:pt idx="12226">
                  <c:v>-3.1605957263964202</c:v>
                </c:pt>
                <c:pt idx="12227">
                  <c:v>-3.23881838409033</c:v>
                </c:pt>
                <c:pt idx="12228">
                  <c:v>-3.23881838409033</c:v>
                </c:pt>
                <c:pt idx="12229">
                  <c:v>-2.9973633024428601</c:v>
                </c:pt>
                <c:pt idx="12230">
                  <c:v>-2.9973633024428601</c:v>
                </c:pt>
                <c:pt idx="12231">
                  <c:v>-3.5727539187364501</c:v>
                </c:pt>
                <c:pt idx="12232">
                  <c:v>-3.5727539187364501</c:v>
                </c:pt>
                <c:pt idx="12233">
                  <c:v>-3.0978027554301599</c:v>
                </c:pt>
                <c:pt idx="12234">
                  <c:v>-3.0978027554301599</c:v>
                </c:pt>
                <c:pt idx="12235">
                  <c:v>-3.0978027554301599</c:v>
                </c:pt>
                <c:pt idx="12236">
                  <c:v>-3.0978027554301599</c:v>
                </c:pt>
                <c:pt idx="12237">
                  <c:v>-2.8019531420713899</c:v>
                </c:pt>
                <c:pt idx="12238">
                  <c:v>-2.8019531420713899</c:v>
                </c:pt>
                <c:pt idx="12239">
                  <c:v>-2.8019531420713899</c:v>
                </c:pt>
                <c:pt idx="12240">
                  <c:v>-2.99267580278228</c:v>
                </c:pt>
                <c:pt idx="12241">
                  <c:v>-2.99267580278228</c:v>
                </c:pt>
                <c:pt idx="12242">
                  <c:v>-2.99267580278228</c:v>
                </c:pt>
                <c:pt idx="12243">
                  <c:v>-3.2850097895016002</c:v>
                </c:pt>
                <c:pt idx="12244">
                  <c:v>-3.2850097895016002</c:v>
                </c:pt>
                <c:pt idx="12245">
                  <c:v>-3.2850097895016002</c:v>
                </c:pt>
                <c:pt idx="12246">
                  <c:v>-3.2439941646853101</c:v>
                </c:pt>
                <c:pt idx="12247">
                  <c:v>-3.2439941646853101</c:v>
                </c:pt>
                <c:pt idx="12248">
                  <c:v>-3.30488282982878</c:v>
                </c:pt>
                <c:pt idx="12249">
                  <c:v>-3.30488282982878</c:v>
                </c:pt>
                <c:pt idx="12250">
                  <c:v>-3.2795898695494499</c:v>
                </c:pt>
                <c:pt idx="12251">
                  <c:v>-3.2795898695494499</c:v>
                </c:pt>
                <c:pt idx="12252">
                  <c:v>-3.2795898695494499</c:v>
                </c:pt>
                <c:pt idx="12253">
                  <c:v>-3.1663086147027499</c:v>
                </c:pt>
                <c:pt idx="12254">
                  <c:v>-3.1663086147027499</c:v>
                </c:pt>
                <c:pt idx="12255">
                  <c:v>-3.1663086147027499</c:v>
                </c:pt>
                <c:pt idx="12256">
                  <c:v>-3.07641603819593</c:v>
                </c:pt>
                <c:pt idx="12257">
                  <c:v>-3.07641603819593</c:v>
                </c:pt>
                <c:pt idx="12258">
                  <c:v>-3.0995605671578201</c:v>
                </c:pt>
                <c:pt idx="12259">
                  <c:v>-3.0995605671578201</c:v>
                </c:pt>
                <c:pt idx="12260">
                  <c:v>-3.0995605671578201</c:v>
                </c:pt>
                <c:pt idx="12261">
                  <c:v>-3.0995605671578201</c:v>
                </c:pt>
                <c:pt idx="12262">
                  <c:v>-3.30253908743452</c:v>
                </c:pt>
                <c:pt idx="12263">
                  <c:v>-3.30253908743452</c:v>
                </c:pt>
                <c:pt idx="12264">
                  <c:v>-3.07133790935859</c:v>
                </c:pt>
                <c:pt idx="12265">
                  <c:v>-3.07133790935859</c:v>
                </c:pt>
                <c:pt idx="12266">
                  <c:v>-3.04433595636237</c:v>
                </c:pt>
                <c:pt idx="12267">
                  <c:v>-3.04433595636237</c:v>
                </c:pt>
                <c:pt idx="12268">
                  <c:v>-3.04433595636237</c:v>
                </c:pt>
                <c:pt idx="12269">
                  <c:v>-3.1262207259496702</c:v>
                </c:pt>
                <c:pt idx="12270">
                  <c:v>-3.1262207259496702</c:v>
                </c:pt>
                <c:pt idx="12271">
                  <c:v>-3.1595215075594698</c:v>
                </c:pt>
                <c:pt idx="12272">
                  <c:v>-3.1595215075594698</c:v>
                </c:pt>
                <c:pt idx="12273">
                  <c:v>-3.2111816621827498</c:v>
                </c:pt>
                <c:pt idx="12274">
                  <c:v>-3.2111816621827498</c:v>
                </c:pt>
                <c:pt idx="12275">
                  <c:v>-3.2111816621827498</c:v>
                </c:pt>
                <c:pt idx="12276">
                  <c:v>-3.03842775318935</c:v>
                </c:pt>
                <c:pt idx="12277">
                  <c:v>-3.03842775318935</c:v>
                </c:pt>
                <c:pt idx="12278">
                  <c:v>-3.03842775318935</c:v>
                </c:pt>
                <c:pt idx="12279">
                  <c:v>-3.2533691592179799</c:v>
                </c:pt>
                <c:pt idx="12280">
                  <c:v>-3.2533691592179799</c:v>
                </c:pt>
                <c:pt idx="12281">
                  <c:v>-3.2533691592179799</c:v>
                </c:pt>
                <c:pt idx="12282">
                  <c:v>-3.04462892626634</c:v>
                </c:pt>
                <c:pt idx="12283">
                  <c:v>-3.04462892626634</c:v>
                </c:pt>
                <c:pt idx="12284">
                  <c:v>-3.1952148673953999</c:v>
                </c:pt>
                <c:pt idx="12285">
                  <c:v>-3.1952148673953999</c:v>
                </c:pt>
                <c:pt idx="12286">
                  <c:v>-3.1952148673953999</c:v>
                </c:pt>
                <c:pt idx="12287">
                  <c:v>-3.1700195542198299</c:v>
                </c:pt>
                <c:pt idx="12288">
                  <c:v>-3.1700195542198299</c:v>
                </c:pt>
                <c:pt idx="12289">
                  <c:v>-3.2320801020332501</c:v>
                </c:pt>
                <c:pt idx="12290">
                  <c:v>-3.2320801020332501</c:v>
                </c:pt>
                <c:pt idx="12291">
                  <c:v>-2.95000002033066</c:v>
                </c:pt>
                <c:pt idx="12292">
                  <c:v>-2.95000002033066</c:v>
                </c:pt>
                <c:pt idx="12293">
                  <c:v>-2.95000002033066</c:v>
                </c:pt>
                <c:pt idx="12294">
                  <c:v>-3.24365236590892</c:v>
                </c:pt>
                <c:pt idx="12295">
                  <c:v>-3.24365236590892</c:v>
                </c:pt>
                <c:pt idx="12296">
                  <c:v>-3.24365236590892</c:v>
                </c:pt>
                <c:pt idx="12297">
                  <c:v>-3.2816894767520299</c:v>
                </c:pt>
                <c:pt idx="12298">
                  <c:v>-3.2816894767520299</c:v>
                </c:pt>
                <c:pt idx="12299">
                  <c:v>-3.2816894767520299</c:v>
                </c:pt>
                <c:pt idx="12300">
                  <c:v>-3.2816894767520299</c:v>
                </c:pt>
                <c:pt idx="12301">
                  <c:v>-3.2816894767520299</c:v>
                </c:pt>
                <c:pt idx="12302">
                  <c:v>-3.0114746268618502</c:v>
                </c:pt>
                <c:pt idx="12303">
                  <c:v>-3.0114746268618502</c:v>
                </c:pt>
                <c:pt idx="12304">
                  <c:v>-3.0114746268618502</c:v>
                </c:pt>
                <c:pt idx="12305">
                  <c:v>-3.3033203307413701</c:v>
                </c:pt>
                <c:pt idx="12306">
                  <c:v>-3.3033203307413701</c:v>
                </c:pt>
                <c:pt idx="12307">
                  <c:v>-3.0520019745708802</c:v>
                </c:pt>
                <c:pt idx="12308">
                  <c:v>-3.0520019745708802</c:v>
                </c:pt>
                <c:pt idx="12309">
                  <c:v>-3.0351074424915998</c:v>
                </c:pt>
                <c:pt idx="12310">
                  <c:v>-3.0351074424915998</c:v>
                </c:pt>
                <c:pt idx="12311">
                  <c:v>-3.0351074424915998</c:v>
                </c:pt>
                <c:pt idx="12312">
                  <c:v>-3.1354004114773399</c:v>
                </c:pt>
                <c:pt idx="12313">
                  <c:v>-3.1354004114773399</c:v>
                </c:pt>
                <c:pt idx="12314">
                  <c:v>-3.1354004114773399</c:v>
                </c:pt>
                <c:pt idx="12315">
                  <c:v>-3.1572754162052599</c:v>
                </c:pt>
                <c:pt idx="12316">
                  <c:v>-3.1572754162052599</c:v>
                </c:pt>
                <c:pt idx="12317">
                  <c:v>-3.0017090034034402</c:v>
                </c:pt>
                <c:pt idx="12318">
                  <c:v>-3.0017090034034402</c:v>
                </c:pt>
                <c:pt idx="12319">
                  <c:v>-3.0017090034034402</c:v>
                </c:pt>
                <c:pt idx="12320">
                  <c:v>-3.2620117458191</c:v>
                </c:pt>
                <c:pt idx="12321">
                  <c:v>-3.2620117458191</c:v>
                </c:pt>
                <c:pt idx="12322">
                  <c:v>-3.20869143053369</c:v>
                </c:pt>
                <c:pt idx="12323">
                  <c:v>-3.20869143053369</c:v>
                </c:pt>
                <c:pt idx="12324">
                  <c:v>-3.20869143053369</c:v>
                </c:pt>
                <c:pt idx="12325">
                  <c:v>-3.1460449464129798</c:v>
                </c:pt>
                <c:pt idx="12326">
                  <c:v>-3.1460449464129798</c:v>
                </c:pt>
                <c:pt idx="12327">
                  <c:v>-3.1460449464129798</c:v>
                </c:pt>
                <c:pt idx="12328">
                  <c:v>-3.4042480677053302</c:v>
                </c:pt>
                <c:pt idx="12329">
                  <c:v>-3.4042480677053302</c:v>
                </c:pt>
                <c:pt idx="12330">
                  <c:v>-3.2265136910173098</c:v>
                </c:pt>
                <c:pt idx="12331">
                  <c:v>-3.2265136910173098</c:v>
                </c:pt>
                <c:pt idx="12332">
                  <c:v>-3.2265136910173098</c:v>
                </c:pt>
                <c:pt idx="12333">
                  <c:v>-3.2731445555063998</c:v>
                </c:pt>
                <c:pt idx="12334">
                  <c:v>-3.2731445555063998</c:v>
                </c:pt>
                <c:pt idx="12335">
                  <c:v>-3.2731445555063998</c:v>
                </c:pt>
                <c:pt idx="12336">
                  <c:v>-3.1011718952504399</c:v>
                </c:pt>
                <c:pt idx="12337">
                  <c:v>-3.1011718952504399</c:v>
                </c:pt>
                <c:pt idx="12338">
                  <c:v>-3.1011718952504399</c:v>
                </c:pt>
                <c:pt idx="12339">
                  <c:v>-3.0078125198997401</c:v>
                </c:pt>
                <c:pt idx="12340">
                  <c:v>-3.0078125198997401</c:v>
                </c:pt>
                <c:pt idx="12341">
                  <c:v>-3.0078125198997401</c:v>
                </c:pt>
                <c:pt idx="12342">
                  <c:v>-3.03237306429582</c:v>
                </c:pt>
                <c:pt idx="12343">
                  <c:v>-3.03237306429582</c:v>
                </c:pt>
                <c:pt idx="12344">
                  <c:v>-3.4187988463372601</c:v>
                </c:pt>
                <c:pt idx="12345">
                  <c:v>-3.4187988463372601</c:v>
                </c:pt>
                <c:pt idx="12346">
                  <c:v>-3.4187988463372601</c:v>
                </c:pt>
                <c:pt idx="12347">
                  <c:v>-3.2200683789742399</c:v>
                </c:pt>
                <c:pt idx="12348">
                  <c:v>-3.2200683789742399</c:v>
                </c:pt>
                <c:pt idx="12349">
                  <c:v>-3.1619629129609099</c:v>
                </c:pt>
                <c:pt idx="12350">
                  <c:v>-3.1619629129609099</c:v>
                </c:pt>
                <c:pt idx="12351">
                  <c:v>-3.1619629129609099</c:v>
                </c:pt>
                <c:pt idx="12352">
                  <c:v>-3.3114258020059402</c:v>
                </c:pt>
                <c:pt idx="12353">
                  <c:v>-3.3114258020059402</c:v>
                </c:pt>
                <c:pt idx="12354">
                  <c:v>-3.1063965066487</c:v>
                </c:pt>
                <c:pt idx="12355">
                  <c:v>-3.1063965066487</c:v>
                </c:pt>
                <c:pt idx="12356">
                  <c:v>-3.1063965066487</c:v>
                </c:pt>
                <c:pt idx="12357">
                  <c:v>-3.0944824401731199</c:v>
                </c:pt>
                <c:pt idx="12358">
                  <c:v>-3.0944824401731199</c:v>
                </c:pt>
                <c:pt idx="12359">
                  <c:v>-3.2370117419486601</c:v>
                </c:pt>
                <c:pt idx="12360">
                  <c:v>-3.2370117419486601</c:v>
                </c:pt>
                <c:pt idx="12361">
                  <c:v>-3.4012695500905399</c:v>
                </c:pt>
                <c:pt idx="12362">
                  <c:v>-3.4012695500905399</c:v>
                </c:pt>
                <c:pt idx="12363">
                  <c:v>-3.4012695500905399</c:v>
                </c:pt>
                <c:pt idx="12364">
                  <c:v>-3.3538086176058601</c:v>
                </c:pt>
                <c:pt idx="12365">
                  <c:v>-3.3538086176058601</c:v>
                </c:pt>
                <c:pt idx="12366">
                  <c:v>-3.3449707274585299</c:v>
                </c:pt>
                <c:pt idx="12367">
                  <c:v>-3.3449707274585299</c:v>
                </c:pt>
                <c:pt idx="12368">
                  <c:v>-3.3449707274585299</c:v>
                </c:pt>
                <c:pt idx="12369">
                  <c:v>-3.1827148660040598</c:v>
                </c:pt>
                <c:pt idx="12370">
                  <c:v>-3.1827148660040598</c:v>
                </c:pt>
                <c:pt idx="12371">
                  <c:v>-3.0484375247651698</c:v>
                </c:pt>
                <c:pt idx="12372">
                  <c:v>-3.0484375247651698</c:v>
                </c:pt>
                <c:pt idx="12373">
                  <c:v>-3.0484375247651698</c:v>
                </c:pt>
                <c:pt idx="12374">
                  <c:v>-3.4623535403925398</c:v>
                </c:pt>
                <c:pt idx="12375">
                  <c:v>-3.4623535403925398</c:v>
                </c:pt>
                <c:pt idx="12376">
                  <c:v>-3.4623535403925398</c:v>
                </c:pt>
                <c:pt idx="12377">
                  <c:v>-3.4623535403925398</c:v>
                </c:pt>
                <c:pt idx="12378">
                  <c:v>-3.1393066648288301</c:v>
                </c:pt>
                <c:pt idx="12379">
                  <c:v>-3.1393066648288301</c:v>
                </c:pt>
                <c:pt idx="12380">
                  <c:v>-3.1191894748226301</c:v>
                </c:pt>
                <c:pt idx="12381">
                  <c:v>-3.1191894748226301</c:v>
                </c:pt>
                <c:pt idx="12382">
                  <c:v>-3.29482424067464</c:v>
                </c:pt>
                <c:pt idx="12383">
                  <c:v>-3.29482424067464</c:v>
                </c:pt>
                <c:pt idx="12384">
                  <c:v>-3.3010254153405101</c:v>
                </c:pt>
                <c:pt idx="12385">
                  <c:v>-3.3010254153405101</c:v>
                </c:pt>
                <c:pt idx="12386">
                  <c:v>-3.2251465073950301</c:v>
                </c:pt>
                <c:pt idx="12387">
                  <c:v>-3.2251465073950301</c:v>
                </c:pt>
                <c:pt idx="12388">
                  <c:v>-3.2251465073950301</c:v>
                </c:pt>
                <c:pt idx="12389">
                  <c:v>-3.1681640821461698</c:v>
                </c:pt>
                <c:pt idx="12390">
                  <c:v>-3.1681640821461698</c:v>
                </c:pt>
                <c:pt idx="12391">
                  <c:v>-3.1681640821461698</c:v>
                </c:pt>
                <c:pt idx="12392">
                  <c:v>-3.1727539303410501</c:v>
                </c:pt>
                <c:pt idx="12393">
                  <c:v>-3.1727539303410501</c:v>
                </c:pt>
                <c:pt idx="12394">
                  <c:v>-3.1727539303410501</c:v>
                </c:pt>
                <c:pt idx="12395">
                  <c:v>-3.31494143020881</c:v>
                </c:pt>
                <c:pt idx="12396">
                  <c:v>-3.31494143020881</c:v>
                </c:pt>
                <c:pt idx="12397">
                  <c:v>-3.31494143020881</c:v>
                </c:pt>
                <c:pt idx="12398">
                  <c:v>-3.31494143020881</c:v>
                </c:pt>
                <c:pt idx="12399">
                  <c:v>-3.0757324434916802</c:v>
                </c:pt>
                <c:pt idx="12400">
                  <c:v>-3.0757324434916802</c:v>
                </c:pt>
                <c:pt idx="12401">
                  <c:v>-2.9624511946431</c:v>
                </c:pt>
                <c:pt idx="12402">
                  <c:v>-2.9624511946431</c:v>
                </c:pt>
                <c:pt idx="12403">
                  <c:v>-3.3864746310518901</c:v>
                </c:pt>
                <c:pt idx="12404">
                  <c:v>-3.3864746310518901</c:v>
                </c:pt>
                <c:pt idx="12405">
                  <c:v>-3.3864746310518901</c:v>
                </c:pt>
                <c:pt idx="12406">
                  <c:v>-3.03579103867105</c:v>
                </c:pt>
                <c:pt idx="12407">
                  <c:v>-3.03579103867105</c:v>
                </c:pt>
                <c:pt idx="12408">
                  <c:v>-3.2954590074677901</c:v>
                </c:pt>
                <c:pt idx="12409">
                  <c:v>-3.2954590074677901</c:v>
                </c:pt>
                <c:pt idx="12410">
                  <c:v>-3.2954590074677901</c:v>
                </c:pt>
                <c:pt idx="12411">
                  <c:v>-3.3046386916685102</c:v>
                </c:pt>
                <c:pt idx="12412">
                  <c:v>-3.3046386916685102</c:v>
                </c:pt>
                <c:pt idx="12413">
                  <c:v>-3.3046386916685102</c:v>
                </c:pt>
                <c:pt idx="12414">
                  <c:v>-2.97861330215982</c:v>
                </c:pt>
                <c:pt idx="12415">
                  <c:v>-2.97861330215982</c:v>
                </c:pt>
                <c:pt idx="12416">
                  <c:v>-2.97861330215982</c:v>
                </c:pt>
                <c:pt idx="12417">
                  <c:v>-3.0583984582663102</c:v>
                </c:pt>
                <c:pt idx="12418">
                  <c:v>-3.0583984582663102</c:v>
                </c:pt>
                <c:pt idx="12419">
                  <c:v>-3.0583984582663102</c:v>
                </c:pt>
                <c:pt idx="12420">
                  <c:v>-3.0433105684996899</c:v>
                </c:pt>
                <c:pt idx="12421">
                  <c:v>-3.0433105684996899</c:v>
                </c:pt>
                <c:pt idx="12422">
                  <c:v>-2.9613769743527798</c:v>
                </c:pt>
                <c:pt idx="12423">
                  <c:v>-2.9613769743527798</c:v>
                </c:pt>
                <c:pt idx="12424">
                  <c:v>-2.9613769743527798</c:v>
                </c:pt>
                <c:pt idx="12425">
                  <c:v>-3.1343261953070298</c:v>
                </c:pt>
                <c:pt idx="12426">
                  <c:v>-3.1343261953070298</c:v>
                </c:pt>
                <c:pt idx="12427">
                  <c:v>-3.1915527562123298</c:v>
                </c:pt>
                <c:pt idx="12428">
                  <c:v>-3.1915527562123298</c:v>
                </c:pt>
                <c:pt idx="12429">
                  <c:v>-3.3279297070448499</c:v>
                </c:pt>
                <c:pt idx="12430">
                  <c:v>-3.3279297070448499</c:v>
                </c:pt>
                <c:pt idx="12431">
                  <c:v>-3.3279297070448499</c:v>
                </c:pt>
                <c:pt idx="12432">
                  <c:v>-3.2918945537867299</c:v>
                </c:pt>
                <c:pt idx="12433">
                  <c:v>-3.2918945537867299</c:v>
                </c:pt>
                <c:pt idx="12434">
                  <c:v>-3.2918945537867299</c:v>
                </c:pt>
                <c:pt idx="12435">
                  <c:v>-3.1092773643904299</c:v>
                </c:pt>
                <c:pt idx="12436">
                  <c:v>-3.1092773643904299</c:v>
                </c:pt>
                <c:pt idx="12437">
                  <c:v>-3.1271484567741901</c:v>
                </c:pt>
                <c:pt idx="12438">
                  <c:v>-3.1271484567741901</c:v>
                </c:pt>
                <c:pt idx="12439">
                  <c:v>-3.1271484567741901</c:v>
                </c:pt>
                <c:pt idx="12440">
                  <c:v>-2.86289064084758</c:v>
                </c:pt>
                <c:pt idx="12441">
                  <c:v>-2.86289064084758</c:v>
                </c:pt>
                <c:pt idx="12442">
                  <c:v>-2.86289064084758</c:v>
                </c:pt>
                <c:pt idx="12443">
                  <c:v>-2.8216797034665402</c:v>
                </c:pt>
                <c:pt idx="12444">
                  <c:v>-2.8216797034665402</c:v>
                </c:pt>
                <c:pt idx="12445">
                  <c:v>-2.8216797034665402</c:v>
                </c:pt>
                <c:pt idx="12446">
                  <c:v>-3.3212402573471902</c:v>
                </c:pt>
                <c:pt idx="12447">
                  <c:v>-3.3212402573471902</c:v>
                </c:pt>
                <c:pt idx="12448">
                  <c:v>-3.1963867423355601</c:v>
                </c:pt>
                <c:pt idx="12449">
                  <c:v>-3.1963867423355601</c:v>
                </c:pt>
                <c:pt idx="12450">
                  <c:v>-3.1963867423355601</c:v>
                </c:pt>
                <c:pt idx="12451">
                  <c:v>-3.3393066626003902</c:v>
                </c:pt>
                <c:pt idx="12452">
                  <c:v>-3.3393066626003902</c:v>
                </c:pt>
                <c:pt idx="12453">
                  <c:v>-3.3393066626003902</c:v>
                </c:pt>
                <c:pt idx="12454">
                  <c:v>-3.1315429906944701</c:v>
                </c:pt>
                <c:pt idx="12455">
                  <c:v>-3.1315429906944701</c:v>
                </c:pt>
                <c:pt idx="12456">
                  <c:v>-3.1315429906944701</c:v>
                </c:pt>
                <c:pt idx="12457">
                  <c:v>-3.1315429906944701</c:v>
                </c:pt>
                <c:pt idx="12458">
                  <c:v>-3.00903322270005</c:v>
                </c:pt>
                <c:pt idx="12459">
                  <c:v>-3.00903322270005</c:v>
                </c:pt>
                <c:pt idx="12460">
                  <c:v>-3.4292480648327901</c:v>
                </c:pt>
                <c:pt idx="12461">
                  <c:v>-3.4292480648327901</c:v>
                </c:pt>
                <c:pt idx="12462">
                  <c:v>-3.1073730728239699</c:v>
                </c:pt>
                <c:pt idx="12463">
                  <c:v>-3.1073730728239699</c:v>
                </c:pt>
                <c:pt idx="12464">
                  <c:v>-3.1073730728239699</c:v>
                </c:pt>
                <c:pt idx="12465">
                  <c:v>-3.0686035382241199</c:v>
                </c:pt>
                <c:pt idx="12466">
                  <c:v>-3.0686035382241199</c:v>
                </c:pt>
                <c:pt idx="12467">
                  <c:v>-3.2022949442862201</c:v>
                </c:pt>
                <c:pt idx="12468">
                  <c:v>-3.2022949442862201</c:v>
                </c:pt>
                <c:pt idx="12469">
                  <c:v>-3.2022949442862201</c:v>
                </c:pt>
                <c:pt idx="12470">
                  <c:v>-3.2081054910386202</c:v>
                </c:pt>
                <c:pt idx="12471">
                  <c:v>-3.2081054910386202</c:v>
                </c:pt>
                <c:pt idx="12472">
                  <c:v>-3.2081054910386202</c:v>
                </c:pt>
                <c:pt idx="12473">
                  <c:v>-3.7249023566664601</c:v>
                </c:pt>
                <c:pt idx="12474">
                  <c:v>-3.7249023566664601</c:v>
                </c:pt>
                <c:pt idx="12475">
                  <c:v>-3.7249023566664601</c:v>
                </c:pt>
                <c:pt idx="12476">
                  <c:v>-3.1593261951147702</c:v>
                </c:pt>
                <c:pt idx="12477">
                  <c:v>-3.1593261951147702</c:v>
                </c:pt>
                <c:pt idx="12478">
                  <c:v>-3.1515136952020799</c:v>
                </c:pt>
                <c:pt idx="12479">
                  <c:v>-3.1515136952020799</c:v>
                </c:pt>
                <c:pt idx="12480">
                  <c:v>-3.1515136952020799</c:v>
                </c:pt>
                <c:pt idx="12481">
                  <c:v>-3.4295410420599999</c:v>
                </c:pt>
                <c:pt idx="12482">
                  <c:v>-3.4295410420599999</c:v>
                </c:pt>
                <c:pt idx="12483">
                  <c:v>-2.9109375203197398</c:v>
                </c:pt>
                <c:pt idx="12484">
                  <c:v>-2.9109375203197398</c:v>
                </c:pt>
                <c:pt idx="12485">
                  <c:v>-2.9109375203197398</c:v>
                </c:pt>
                <c:pt idx="12486">
                  <c:v>-3.2739258042984098</c:v>
                </c:pt>
                <c:pt idx="12487">
                  <c:v>-3.2739258042984098</c:v>
                </c:pt>
                <c:pt idx="12488">
                  <c:v>-3.1690918189206001</c:v>
                </c:pt>
                <c:pt idx="12489">
                  <c:v>-3.1690918189206001</c:v>
                </c:pt>
                <c:pt idx="12490">
                  <c:v>-3.2016601800023601</c:v>
                </c:pt>
                <c:pt idx="12491">
                  <c:v>-3.2016601800023601</c:v>
                </c:pt>
                <c:pt idx="12492">
                  <c:v>-3.1627441645814498</c:v>
                </c:pt>
                <c:pt idx="12493">
                  <c:v>-3.1627441645814498</c:v>
                </c:pt>
                <c:pt idx="12494">
                  <c:v>-3.1627441645814498</c:v>
                </c:pt>
                <c:pt idx="12495">
                  <c:v>-3.1627441645814498</c:v>
                </c:pt>
                <c:pt idx="12496">
                  <c:v>-3.1627441645814498</c:v>
                </c:pt>
                <c:pt idx="12497">
                  <c:v>-3.1285156450849101</c:v>
                </c:pt>
                <c:pt idx="12498">
                  <c:v>-3.1285156450849101</c:v>
                </c:pt>
                <c:pt idx="12499">
                  <c:v>-3.1285156450849101</c:v>
                </c:pt>
                <c:pt idx="12500">
                  <c:v>-3.16196291513188</c:v>
                </c:pt>
                <c:pt idx="12501">
                  <c:v>-3.16196291513188</c:v>
                </c:pt>
                <c:pt idx="12502">
                  <c:v>-3.2180176041447299</c:v>
                </c:pt>
                <c:pt idx="12503">
                  <c:v>-3.2180176041447299</c:v>
                </c:pt>
                <c:pt idx="12504">
                  <c:v>-3.2180176041447299</c:v>
                </c:pt>
                <c:pt idx="12505">
                  <c:v>-3.07651369241648</c:v>
                </c:pt>
                <c:pt idx="12506">
                  <c:v>-3.07651369241648</c:v>
                </c:pt>
                <c:pt idx="12507">
                  <c:v>-3.2203613518122398</c:v>
                </c:pt>
                <c:pt idx="12508">
                  <c:v>-3.2203613518122398</c:v>
                </c:pt>
                <c:pt idx="12509">
                  <c:v>-3.2203613518122398</c:v>
                </c:pt>
                <c:pt idx="12510">
                  <c:v>-3.07363283217546</c:v>
                </c:pt>
                <c:pt idx="12511">
                  <c:v>-3.07363283217546</c:v>
                </c:pt>
                <c:pt idx="12512">
                  <c:v>-3.07363283217546</c:v>
                </c:pt>
                <c:pt idx="12513">
                  <c:v>-3.07363283217546</c:v>
                </c:pt>
                <c:pt idx="12514">
                  <c:v>-3.1615234590999499</c:v>
                </c:pt>
                <c:pt idx="12515">
                  <c:v>-3.1615234590999499</c:v>
                </c:pt>
                <c:pt idx="12516">
                  <c:v>-3.2883789305315001</c:v>
                </c:pt>
                <c:pt idx="12517">
                  <c:v>-3.2883789305315001</c:v>
                </c:pt>
                <c:pt idx="12518">
                  <c:v>-3.2883789305315001</c:v>
                </c:pt>
                <c:pt idx="12519">
                  <c:v>-3.3148926021958598</c:v>
                </c:pt>
                <c:pt idx="12520">
                  <c:v>-3.3148926021958598</c:v>
                </c:pt>
                <c:pt idx="12521">
                  <c:v>-3.2323242407355699</c:v>
                </c:pt>
                <c:pt idx="12522">
                  <c:v>-3.2323242407355699</c:v>
                </c:pt>
                <c:pt idx="12523">
                  <c:v>-3.2323242407355699</c:v>
                </c:pt>
                <c:pt idx="12524">
                  <c:v>-3.1501465048959201</c:v>
                </c:pt>
                <c:pt idx="12525">
                  <c:v>-3.1501465048959201</c:v>
                </c:pt>
                <c:pt idx="12526">
                  <c:v>-3.3575195530474899</c:v>
                </c:pt>
                <c:pt idx="12527">
                  <c:v>-3.3575195530474899</c:v>
                </c:pt>
                <c:pt idx="12528">
                  <c:v>-3.4483886921734599</c:v>
                </c:pt>
                <c:pt idx="12529">
                  <c:v>-3.4483886921734599</c:v>
                </c:pt>
                <c:pt idx="12530">
                  <c:v>-3.4483886921734599</c:v>
                </c:pt>
                <c:pt idx="12531">
                  <c:v>-3.1680175976034599</c:v>
                </c:pt>
                <c:pt idx="12532">
                  <c:v>-3.1680175976034599</c:v>
                </c:pt>
                <c:pt idx="12533">
                  <c:v>-3.1680175976034599</c:v>
                </c:pt>
                <c:pt idx="12534">
                  <c:v>-3.2551269776486098</c:v>
                </c:pt>
                <c:pt idx="12535">
                  <c:v>-3.2551269776486098</c:v>
                </c:pt>
                <c:pt idx="12536">
                  <c:v>-3.2551269776486098</c:v>
                </c:pt>
                <c:pt idx="12537">
                  <c:v>-3.3422363511526698</c:v>
                </c:pt>
                <c:pt idx="12538">
                  <c:v>-3.3422363511526698</c:v>
                </c:pt>
                <c:pt idx="12539">
                  <c:v>-2.9613769714924199</c:v>
                </c:pt>
                <c:pt idx="12540">
                  <c:v>-2.9613769714924199</c:v>
                </c:pt>
                <c:pt idx="12541">
                  <c:v>-2.9613769714924199</c:v>
                </c:pt>
                <c:pt idx="12542">
                  <c:v>-3.1825683838041998</c:v>
                </c:pt>
                <c:pt idx="12543">
                  <c:v>-3.1825683838041998</c:v>
                </c:pt>
                <c:pt idx="12544">
                  <c:v>-3.1825683838041998</c:v>
                </c:pt>
                <c:pt idx="12545">
                  <c:v>-2.9042968962648898</c:v>
                </c:pt>
                <c:pt idx="12546">
                  <c:v>-2.9042968962648898</c:v>
                </c:pt>
                <c:pt idx="12547">
                  <c:v>-3.0627441634560402</c:v>
                </c:pt>
                <c:pt idx="12548">
                  <c:v>-3.0627441634560402</c:v>
                </c:pt>
                <c:pt idx="12549">
                  <c:v>-3.0627441634560402</c:v>
                </c:pt>
                <c:pt idx="12550">
                  <c:v>-3.2246582269790398</c:v>
                </c:pt>
                <c:pt idx="12551">
                  <c:v>-3.2246582269790398</c:v>
                </c:pt>
                <c:pt idx="12552">
                  <c:v>-3.3221191633956502</c:v>
                </c:pt>
                <c:pt idx="12553">
                  <c:v>-3.3221191633956502</c:v>
                </c:pt>
                <c:pt idx="12554">
                  <c:v>-3.3221191633956502</c:v>
                </c:pt>
                <c:pt idx="12555">
                  <c:v>-3.3265136909958501</c:v>
                </c:pt>
                <c:pt idx="12556">
                  <c:v>-3.3265136909958501</c:v>
                </c:pt>
                <c:pt idx="12557">
                  <c:v>-3.3134765831427999</c:v>
                </c:pt>
                <c:pt idx="12558">
                  <c:v>-3.3134765831427999</c:v>
                </c:pt>
                <c:pt idx="12559">
                  <c:v>-3.3134765831427999</c:v>
                </c:pt>
                <c:pt idx="12560">
                  <c:v>-3.1982422102655601</c:v>
                </c:pt>
                <c:pt idx="12561">
                  <c:v>-3.1982422102655601</c:v>
                </c:pt>
                <c:pt idx="12562">
                  <c:v>-3.13266603834108</c:v>
                </c:pt>
                <c:pt idx="12563">
                  <c:v>-3.13266603834108</c:v>
                </c:pt>
                <c:pt idx="12564">
                  <c:v>-3.23613283550457</c:v>
                </c:pt>
                <c:pt idx="12565">
                  <c:v>-3.23613283550457</c:v>
                </c:pt>
                <c:pt idx="12566">
                  <c:v>-3.23613283550457</c:v>
                </c:pt>
                <c:pt idx="12567">
                  <c:v>-3.0986816626818801</c:v>
                </c:pt>
                <c:pt idx="12568">
                  <c:v>-3.0986816626818801</c:v>
                </c:pt>
                <c:pt idx="12569">
                  <c:v>-3.0986816626818801</c:v>
                </c:pt>
                <c:pt idx="12570">
                  <c:v>-3.2873047107914299</c:v>
                </c:pt>
                <c:pt idx="12571">
                  <c:v>-3.2873047107914299</c:v>
                </c:pt>
                <c:pt idx="12572">
                  <c:v>-3.2873047107914299</c:v>
                </c:pt>
                <c:pt idx="12573">
                  <c:v>-3.0123047081224201</c:v>
                </c:pt>
                <c:pt idx="12574">
                  <c:v>-3.0123047081224201</c:v>
                </c:pt>
                <c:pt idx="12575">
                  <c:v>-3.0123047081224201</c:v>
                </c:pt>
                <c:pt idx="12576">
                  <c:v>-3.1826172109158501</c:v>
                </c:pt>
                <c:pt idx="12577">
                  <c:v>-3.1826172109158501</c:v>
                </c:pt>
                <c:pt idx="12578">
                  <c:v>-3.1735840084656899</c:v>
                </c:pt>
                <c:pt idx="12579">
                  <c:v>-3.1735840084656899</c:v>
                </c:pt>
                <c:pt idx="12580">
                  <c:v>-3.1735840084656899</c:v>
                </c:pt>
                <c:pt idx="12581">
                  <c:v>-3.0776855663962102</c:v>
                </c:pt>
                <c:pt idx="12582">
                  <c:v>-3.0776855663962102</c:v>
                </c:pt>
                <c:pt idx="12583">
                  <c:v>-3.0776855663962102</c:v>
                </c:pt>
                <c:pt idx="12584">
                  <c:v>-3.0869629104072298</c:v>
                </c:pt>
                <c:pt idx="12585">
                  <c:v>-3.0869629104072298</c:v>
                </c:pt>
                <c:pt idx="12586">
                  <c:v>-2.97495118692677</c:v>
                </c:pt>
                <c:pt idx="12587">
                  <c:v>-2.97495118692677</c:v>
                </c:pt>
                <c:pt idx="12588">
                  <c:v>-2.97495118692677</c:v>
                </c:pt>
                <c:pt idx="12589">
                  <c:v>-3.0994140863322102</c:v>
                </c:pt>
                <c:pt idx="12590">
                  <c:v>-3.0994140863322102</c:v>
                </c:pt>
                <c:pt idx="12591">
                  <c:v>-3.0994140863322102</c:v>
                </c:pt>
                <c:pt idx="12592">
                  <c:v>-3.204834007518</c:v>
                </c:pt>
                <c:pt idx="12593">
                  <c:v>-3.204834007518</c:v>
                </c:pt>
                <c:pt idx="12594">
                  <c:v>-3.204834007518</c:v>
                </c:pt>
                <c:pt idx="12595">
                  <c:v>-3.0901367454707702</c:v>
                </c:pt>
                <c:pt idx="12596">
                  <c:v>-3.0901367454707702</c:v>
                </c:pt>
                <c:pt idx="12597">
                  <c:v>-3.1508789294157298</c:v>
                </c:pt>
                <c:pt idx="12598">
                  <c:v>-3.1508789294157298</c:v>
                </c:pt>
                <c:pt idx="12599">
                  <c:v>-3.1508789294157298</c:v>
                </c:pt>
                <c:pt idx="12600">
                  <c:v>-3.2628418210924699</c:v>
                </c:pt>
                <c:pt idx="12601">
                  <c:v>-3.2628418210924699</c:v>
                </c:pt>
                <c:pt idx="12602">
                  <c:v>-2.9795410350325202</c:v>
                </c:pt>
                <c:pt idx="12603">
                  <c:v>-2.9795410350325202</c:v>
                </c:pt>
                <c:pt idx="12604">
                  <c:v>-3.1162109594579301</c:v>
                </c:pt>
                <c:pt idx="12605">
                  <c:v>-3.1162109594579301</c:v>
                </c:pt>
                <c:pt idx="12606">
                  <c:v>-3.1480957256235298</c:v>
                </c:pt>
                <c:pt idx="12607">
                  <c:v>-3.1480957256235298</c:v>
                </c:pt>
                <c:pt idx="12608">
                  <c:v>-3.1480957256235298</c:v>
                </c:pt>
                <c:pt idx="12609">
                  <c:v>-3.1480957256235298</c:v>
                </c:pt>
                <c:pt idx="12610">
                  <c:v>-3.21103517889969</c:v>
                </c:pt>
                <c:pt idx="12611">
                  <c:v>-3.21103517889969</c:v>
                </c:pt>
                <c:pt idx="12612">
                  <c:v>-3.21103517889969</c:v>
                </c:pt>
                <c:pt idx="12613">
                  <c:v>-3.0061523611066101</c:v>
                </c:pt>
                <c:pt idx="12614">
                  <c:v>-3.0061523611066101</c:v>
                </c:pt>
                <c:pt idx="12615">
                  <c:v>-3.0061523611066101</c:v>
                </c:pt>
                <c:pt idx="12616">
                  <c:v>-3.0061523611066101</c:v>
                </c:pt>
                <c:pt idx="12617">
                  <c:v>-3.1918457254850998</c:v>
                </c:pt>
                <c:pt idx="12618">
                  <c:v>-3.1918457254850998</c:v>
                </c:pt>
                <c:pt idx="12619">
                  <c:v>-3.1575683826440502</c:v>
                </c:pt>
                <c:pt idx="12620">
                  <c:v>-3.1575683826440502</c:v>
                </c:pt>
                <c:pt idx="12621">
                  <c:v>-3.1575683826440502</c:v>
                </c:pt>
                <c:pt idx="12622">
                  <c:v>-3.20561525946141</c:v>
                </c:pt>
                <c:pt idx="12623">
                  <c:v>-3.20561525946141</c:v>
                </c:pt>
                <c:pt idx="12624">
                  <c:v>-3.20908205635078</c:v>
                </c:pt>
                <c:pt idx="12625">
                  <c:v>-3.20908205635078</c:v>
                </c:pt>
                <c:pt idx="12626">
                  <c:v>-3.1600097929440301</c:v>
                </c:pt>
                <c:pt idx="12627">
                  <c:v>-3.1600097929440301</c:v>
                </c:pt>
                <c:pt idx="12628">
                  <c:v>-3.1600097929440301</c:v>
                </c:pt>
                <c:pt idx="12629">
                  <c:v>-3.23969728985139</c:v>
                </c:pt>
                <c:pt idx="12630">
                  <c:v>-3.23969728985139</c:v>
                </c:pt>
                <c:pt idx="12631">
                  <c:v>-3.23969728985139</c:v>
                </c:pt>
                <c:pt idx="12632">
                  <c:v>-3.1849609580749498</c:v>
                </c:pt>
                <c:pt idx="12633">
                  <c:v>-3.1849609580749498</c:v>
                </c:pt>
                <c:pt idx="12634">
                  <c:v>-3.1849609580749498</c:v>
                </c:pt>
                <c:pt idx="12635">
                  <c:v>-3.1849609580749498</c:v>
                </c:pt>
                <c:pt idx="12636">
                  <c:v>-3.1283203327911902</c:v>
                </c:pt>
                <c:pt idx="12637">
                  <c:v>-3.1283203327911902</c:v>
                </c:pt>
                <c:pt idx="12638">
                  <c:v>-3.2921386944080901</c:v>
                </c:pt>
                <c:pt idx="12639">
                  <c:v>-3.2921386944080901</c:v>
                </c:pt>
                <c:pt idx="12640">
                  <c:v>-3.2921386944080901</c:v>
                </c:pt>
                <c:pt idx="12641">
                  <c:v>-3.1737793207457798</c:v>
                </c:pt>
                <c:pt idx="12642">
                  <c:v>-3.1737793207457798</c:v>
                </c:pt>
                <c:pt idx="12643">
                  <c:v>-3.1737793207457798</c:v>
                </c:pt>
                <c:pt idx="12644">
                  <c:v>-3.1589843983492698</c:v>
                </c:pt>
                <c:pt idx="12645">
                  <c:v>-3.1620605682946898</c:v>
                </c:pt>
                <c:pt idx="12646">
                  <c:v>-3.1620605682946898</c:v>
                </c:pt>
                <c:pt idx="12647">
                  <c:v>-3.1620605682946898</c:v>
                </c:pt>
                <c:pt idx="12648">
                  <c:v>-3.2184082241947101</c:v>
                </c:pt>
                <c:pt idx="12649">
                  <c:v>-3.2184082241947101</c:v>
                </c:pt>
                <c:pt idx="12650">
                  <c:v>-3.2184082241947101</c:v>
                </c:pt>
                <c:pt idx="12651">
                  <c:v>-3.0903808793482299</c:v>
                </c:pt>
                <c:pt idx="12652">
                  <c:v>-3.0903808793482299</c:v>
                </c:pt>
                <c:pt idx="12653">
                  <c:v>-3.0903808793482299</c:v>
                </c:pt>
                <c:pt idx="12654">
                  <c:v>-3.1189941639113301</c:v>
                </c:pt>
                <c:pt idx="12655">
                  <c:v>-3.1189941639113301</c:v>
                </c:pt>
                <c:pt idx="12656">
                  <c:v>-3.3205566630940599</c:v>
                </c:pt>
                <c:pt idx="12657">
                  <c:v>-3.3205566630940599</c:v>
                </c:pt>
                <c:pt idx="12658">
                  <c:v>-3.3205566630940599</c:v>
                </c:pt>
                <c:pt idx="12659">
                  <c:v>-3.2173828366994699</c:v>
                </c:pt>
                <c:pt idx="12660">
                  <c:v>-3.2173828366994699</c:v>
                </c:pt>
                <c:pt idx="12661">
                  <c:v>-3.2173828366994699</c:v>
                </c:pt>
                <c:pt idx="12662">
                  <c:v>-3.1428222901759</c:v>
                </c:pt>
                <c:pt idx="12663">
                  <c:v>-2.8591797082699402</c:v>
                </c:pt>
                <c:pt idx="12664">
                  <c:v>-2.8591797082699402</c:v>
                </c:pt>
                <c:pt idx="12665">
                  <c:v>-2.8591797082699402</c:v>
                </c:pt>
                <c:pt idx="12666">
                  <c:v>-3.2681152586301301</c:v>
                </c:pt>
                <c:pt idx="12667">
                  <c:v>-3.2681152586301301</c:v>
                </c:pt>
                <c:pt idx="12668">
                  <c:v>-3.2681152586301301</c:v>
                </c:pt>
                <c:pt idx="12669">
                  <c:v>-2.9649414241584902</c:v>
                </c:pt>
                <c:pt idx="12670">
                  <c:v>-2.9649414241584902</c:v>
                </c:pt>
                <c:pt idx="12671">
                  <c:v>-2.9649414241584902</c:v>
                </c:pt>
                <c:pt idx="12672">
                  <c:v>-3.2078613490775698</c:v>
                </c:pt>
                <c:pt idx="12673">
                  <c:v>-3.2078613490775698</c:v>
                </c:pt>
                <c:pt idx="12674">
                  <c:v>-3.2078613490775698</c:v>
                </c:pt>
                <c:pt idx="12675">
                  <c:v>-3.1355468994279301</c:v>
                </c:pt>
                <c:pt idx="12676">
                  <c:v>-3.1355468994279301</c:v>
                </c:pt>
                <c:pt idx="12677">
                  <c:v>-3.0901367397545898</c:v>
                </c:pt>
                <c:pt idx="12678">
                  <c:v>-3.0901367397545898</c:v>
                </c:pt>
                <c:pt idx="12679">
                  <c:v>-3.0901367397545898</c:v>
                </c:pt>
                <c:pt idx="12680">
                  <c:v>-3.0901367397545898</c:v>
                </c:pt>
                <c:pt idx="12681">
                  <c:v>-3.1387695542953198</c:v>
                </c:pt>
                <c:pt idx="12682">
                  <c:v>-3.1387695542953198</c:v>
                </c:pt>
                <c:pt idx="12683">
                  <c:v>-3.7157226704639399</c:v>
                </c:pt>
                <c:pt idx="12684">
                  <c:v>-3.7157226704639399</c:v>
                </c:pt>
                <c:pt idx="12685">
                  <c:v>-3.16787111869689</c:v>
                </c:pt>
                <c:pt idx="12686">
                  <c:v>-3.16787111869689</c:v>
                </c:pt>
                <c:pt idx="12687">
                  <c:v>-3.16787111869689</c:v>
                </c:pt>
                <c:pt idx="12688">
                  <c:v>-3.19697267785704</c:v>
                </c:pt>
                <c:pt idx="12689">
                  <c:v>-3.19697267785704</c:v>
                </c:pt>
                <c:pt idx="12690">
                  <c:v>-3.19697267785704</c:v>
                </c:pt>
                <c:pt idx="12691">
                  <c:v>-3.0791992391732399</c:v>
                </c:pt>
                <c:pt idx="12692">
                  <c:v>-3.0791992391732399</c:v>
                </c:pt>
                <c:pt idx="12693">
                  <c:v>-3.0791992391732399</c:v>
                </c:pt>
                <c:pt idx="12694">
                  <c:v>-3.2811035364666101</c:v>
                </c:pt>
                <c:pt idx="12695">
                  <c:v>-3.2811035364666101</c:v>
                </c:pt>
                <c:pt idx="12696">
                  <c:v>-3.1575195531204301</c:v>
                </c:pt>
                <c:pt idx="12697">
                  <c:v>-3.1575195531204301</c:v>
                </c:pt>
                <c:pt idx="12698">
                  <c:v>-3.25107424540874</c:v>
                </c:pt>
                <c:pt idx="12699">
                  <c:v>-3.25107424540874</c:v>
                </c:pt>
                <c:pt idx="12700">
                  <c:v>-3.25107424540874</c:v>
                </c:pt>
                <c:pt idx="12701">
                  <c:v>-3.2549316628346698</c:v>
                </c:pt>
                <c:pt idx="12702">
                  <c:v>-3.2549316628346698</c:v>
                </c:pt>
                <c:pt idx="12703">
                  <c:v>-3.2549316628346698</c:v>
                </c:pt>
                <c:pt idx="12704">
                  <c:v>-3.1026367417007301</c:v>
                </c:pt>
                <c:pt idx="12705">
                  <c:v>-3.1026367417007301</c:v>
                </c:pt>
                <c:pt idx="12706">
                  <c:v>-3.09497072509566</c:v>
                </c:pt>
                <c:pt idx="12707">
                  <c:v>-3.09497072509566</c:v>
                </c:pt>
                <c:pt idx="12708">
                  <c:v>-3.09497072509566</c:v>
                </c:pt>
                <c:pt idx="12709">
                  <c:v>-3.2478027606139199</c:v>
                </c:pt>
                <c:pt idx="12710">
                  <c:v>-3.2478027606139199</c:v>
                </c:pt>
                <c:pt idx="12711">
                  <c:v>-3.2478027606139199</c:v>
                </c:pt>
                <c:pt idx="12712">
                  <c:v>-3.2478027606139199</c:v>
                </c:pt>
                <c:pt idx="12713">
                  <c:v>-3.0965820534174702</c:v>
                </c:pt>
                <c:pt idx="12714">
                  <c:v>-3.0965820534174702</c:v>
                </c:pt>
                <c:pt idx="12715">
                  <c:v>-3.0965820534174702</c:v>
                </c:pt>
                <c:pt idx="12716">
                  <c:v>-3.1509277541454099</c:v>
                </c:pt>
                <c:pt idx="12717">
                  <c:v>-3.1509277541454099</c:v>
                </c:pt>
                <c:pt idx="12718">
                  <c:v>-3.1509277541454099</c:v>
                </c:pt>
                <c:pt idx="12719">
                  <c:v>-3.1904297087676201</c:v>
                </c:pt>
                <c:pt idx="12720">
                  <c:v>-3.1904297087676201</c:v>
                </c:pt>
                <c:pt idx="12721">
                  <c:v>-3.1454590052881</c:v>
                </c:pt>
                <c:pt idx="12722">
                  <c:v>-3.1454590052881</c:v>
                </c:pt>
                <c:pt idx="12723">
                  <c:v>-3.2317871315526601</c:v>
                </c:pt>
                <c:pt idx="12724">
                  <c:v>-3.2317871315526601</c:v>
                </c:pt>
                <c:pt idx="12725">
                  <c:v>-3.2317871315526601</c:v>
                </c:pt>
                <c:pt idx="12726">
                  <c:v>-3.2084961158070602</c:v>
                </c:pt>
                <c:pt idx="12727">
                  <c:v>-3.2084961158070602</c:v>
                </c:pt>
                <c:pt idx="12728">
                  <c:v>-3.2084961158070602</c:v>
                </c:pt>
                <c:pt idx="12729">
                  <c:v>-3.21674806580813</c:v>
                </c:pt>
                <c:pt idx="12730">
                  <c:v>-3.21674806580813</c:v>
                </c:pt>
                <c:pt idx="12731">
                  <c:v>-3.2024414292854999</c:v>
                </c:pt>
                <c:pt idx="12732">
                  <c:v>-3.2024414292854999</c:v>
                </c:pt>
                <c:pt idx="12733">
                  <c:v>-3.2024414292854999</c:v>
                </c:pt>
                <c:pt idx="12734">
                  <c:v>-3.2024414292854999</c:v>
                </c:pt>
                <c:pt idx="12735">
                  <c:v>-3.1892090075079902</c:v>
                </c:pt>
                <c:pt idx="12736">
                  <c:v>-3.1892090075079902</c:v>
                </c:pt>
                <c:pt idx="12737">
                  <c:v>-3.2880859641090798</c:v>
                </c:pt>
                <c:pt idx="12738">
                  <c:v>-3.2880859641090798</c:v>
                </c:pt>
                <c:pt idx="12739">
                  <c:v>-2.8172363457215299</c:v>
                </c:pt>
                <c:pt idx="12740">
                  <c:v>-2.8172363457215299</c:v>
                </c:pt>
                <c:pt idx="12741">
                  <c:v>-3.20991213418074</c:v>
                </c:pt>
                <c:pt idx="12742">
                  <c:v>-3.20991213418074</c:v>
                </c:pt>
                <c:pt idx="12743">
                  <c:v>-3.2213867416503401</c:v>
                </c:pt>
                <c:pt idx="12744">
                  <c:v>-3.2213867416503401</c:v>
                </c:pt>
                <c:pt idx="12745">
                  <c:v>-3.2213867416503401</c:v>
                </c:pt>
                <c:pt idx="12746">
                  <c:v>-3.0141601777177098</c:v>
                </c:pt>
                <c:pt idx="12747">
                  <c:v>-3.0141601777177098</c:v>
                </c:pt>
                <c:pt idx="12748">
                  <c:v>-3.0141601777177098</c:v>
                </c:pt>
                <c:pt idx="12749">
                  <c:v>-3.1791992450989701</c:v>
                </c:pt>
                <c:pt idx="12750">
                  <c:v>-3.1791992450989701</c:v>
                </c:pt>
                <c:pt idx="12751">
                  <c:v>-3.1791992450989701</c:v>
                </c:pt>
                <c:pt idx="12752">
                  <c:v>-3.1209472879854698</c:v>
                </c:pt>
                <c:pt idx="12753">
                  <c:v>-3.1209472879854698</c:v>
                </c:pt>
                <c:pt idx="12754">
                  <c:v>-3.1209472879854698</c:v>
                </c:pt>
                <c:pt idx="12755">
                  <c:v>-3.18203127207016</c:v>
                </c:pt>
                <c:pt idx="12756">
                  <c:v>-3.18203127207016</c:v>
                </c:pt>
                <c:pt idx="12757">
                  <c:v>-3.2272949431171498</c:v>
                </c:pt>
                <c:pt idx="12758">
                  <c:v>-3.2272949431171498</c:v>
                </c:pt>
                <c:pt idx="12759">
                  <c:v>-3.16235353898719</c:v>
                </c:pt>
                <c:pt idx="12760">
                  <c:v>-3.16235353898719</c:v>
                </c:pt>
                <c:pt idx="12761">
                  <c:v>-3.16235353898719</c:v>
                </c:pt>
                <c:pt idx="12762">
                  <c:v>-3.0316894742345499</c:v>
                </c:pt>
                <c:pt idx="12763">
                  <c:v>-3.0316894742345499</c:v>
                </c:pt>
                <c:pt idx="12764">
                  <c:v>-3.3290039289886399</c:v>
                </c:pt>
                <c:pt idx="12765">
                  <c:v>-3.3290039289886399</c:v>
                </c:pt>
                <c:pt idx="12766">
                  <c:v>-3.0595215088351302</c:v>
                </c:pt>
                <c:pt idx="12767">
                  <c:v>-3.0595215088351302</c:v>
                </c:pt>
                <c:pt idx="12768">
                  <c:v>-3.0595215088351302</c:v>
                </c:pt>
                <c:pt idx="12769">
                  <c:v>-3.1446777609417</c:v>
                </c:pt>
                <c:pt idx="12770">
                  <c:v>-3.1446777609417</c:v>
                </c:pt>
                <c:pt idx="12771">
                  <c:v>-3.1446777609417</c:v>
                </c:pt>
                <c:pt idx="12772">
                  <c:v>-3.1446777609417</c:v>
                </c:pt>
                <c:pt idx="12773">
                  <c:v>-3.0733398683760198</c:v>
                </c:pt>
                <c:pt idx="12774">
                  <c:v>-3.0733398683760198</c:v>
                </c:pt>
                <c:pt idx="12775">
                  <c:v>-3.0733398683760198</c:v>
                </c:pt>
                <c:pt idx="12776">
                  <c:v>-3.1843261939311498</c:v>
                </c:pt>
                <c:pt idx="12777">
                  <c:v>-3.1843261939311498</c:v>
                </c:pt>
                <c:pt idx="12778">
                  <c:v>-3.1843261939311498</c:v>
                </c:pt>
                <c:pt idx="12779">
                  <c:v>-3.22968752298857</c:v>
                </c:pt>
                <c:pt idx="12780">
                  <c:v>-3.22968752298857</c:v>
                </c:pt>
                <c:pt idx="12781">
                  <c:v>-3.1125000246584</c:v>
                </c:pt>
                <c:pt idx="12782">
                  <c:v>-3.1125000246584</c:v>
                </c:pt>
                <c:pt idx="12783">
                  <c:v>-3.2011719000856802</c:v>
                </c:pt>
                <c:pt idx="12784">
                  <c:v>-3.2011719000856802</c:v>
                </c:pt>
                <c:pt idx="12785">
                  <c:v>-3.2011719000856802</c:v>
                </c:pt>
                <c:pt idx="12786">
                  <c:v>-3.4220703351220401</c:v>
                </c:pt>
                <c:pt idx="12787">
                  <c:v>-3.4220703351220401</c:v>
                </c:pt>
                <c:pt idx="12788">
                  <c:v>-3.4220703351220401</c:v>
                </c:pt>
                <c:pt idx="12789">
                  <c:v>-3.0760254133501799</c:v>
                </c:pt>
                <c:pt idx="12790">
                  <c:v>-3.0760254133501799</c:v>
                </c:pt>
                <c:pt idx="12791">
                  <c:v>-3.0760254133501799</c:v>
                </c:pt>
                <c:pt idx="12792">
                  <c:v>-3.0760254133501799</c:v>
                </c:pt>
                <c:pt idx="12793">
                  <c:v>-3.06997072613194</c:v>
                </c:pt>
                <c:pt idx="12794">
                  <c:v>-3.06997072613194</c:v>
                </c:pt>
                <c:pt idx="12795">
                  <c:v>-3.31552736370667</c:v>
                </c:pt>
                <c:pt idx="12796">
                  <c:v>-3.31552736370667</c:v>
                </c:pt>
                <c:pt idx="12797">
                  <c:v>-3.1222656484605902</c:v>
                </c:pt>
                <c:pt idx="12798">
                  <c:v>-3.1222656484605902</c:v>
                </c:pt>
                <c:pt idx="12799">
                  <c:v>-3.1222656484605902</c:v>
                </c:pt>
                <c:pt idx="12800">
                  <c:v>-3.1041992442205801</c:v>
                </c:pt>
                <c:pt idx="12801">
                  <c:v>-3.1041992442205801</c:v>
                </c:pt>
                <c:pt idx="12802">
                  <c:v>-2.98154298591998</c:v>
                </c:pt>
                <c:pt idx="12803">
                  <c:v>-2.98154298591998</c:v>
                </c:pt>
                <c:pt idx="12804">
                  <c:v>-2.98154298591998</c:v>
                </c:pt>
                <c:pt idx="12805">
                  <c:v>-3.1296875235866501</c:v>
                </c:pt>
                <c:pt idx="12806">
                  <c:v>-3.1296875235866501</c:v>
                </c:pt>
                <c:pt idx="12807">
                  <c:v>-3.1296875235866501</c:v>
                </c:pt>
                <c:pt idx="12808">
                  <c:v>-3.18759767862411</c:v>
                </c:pt>
                <c:pt idx="12809">
                  <c:v>-3.18759767862411</c:v>
                </c:pt>
                <c:pt idx="12810">
                  <c:v>-3.18759767862411</c:v>
                </c:pt>
                <c:pt idx="12811">
                  <c:v>-3.0745605707188499</c:v>
                </c:pt>
                <c:pt idx="12812">
                  <c:v>-3.0745605707188499</c:v>
                </c:pt>
                <c:pt idx="12813">
                  <c:v>-3.0745605707188499</c:v>
                </c:pt>
                <c:pt idx="12814">
                  <c:v>-2.9700683751725498</c:v>
                </c:pt>
                <c:pt idx="12815">
                  <c:v>-2.9700683751725498</c:v>
                </c:pt>
                <c:pt idx="12816">
                  <c:v>-2.8699707203822902</c:v>
                </c:pt>
                <c:pt idx="12817">
                  <c:v>-2.8699707203822902</c:v>
                </c:pt>
                <c:pt idx="12818">
                  <c:v>-2.9267578303197199</c:v>
                </c:pt>
                <c:pt idx="12819">
                  <c:v>-2.9267578303197199</c:v>
                </c:pt>
                <c:pt idx="12820">
                  <c:v>-2.9267578303197199</c:v>
                </c:pt>
                <c:pt idx="12821">
                  <c:v>-3.1650879157932601</c:v>
                </c:pt>
                <c:pt idx="12822">
                  <c:v>-3.1650879157932601</c:v>
                </c:pt>
                <c:pt idx="12823">
                  <c:v>-3.2256836182023099</c:v>
                </c:pt>
                <c:pt idx="12824">
                  <c:v>-3.2256836182023099</c:v>
                </c:pt>
                <c:pt idx="12825">
                  <c:v>-3.1623535362878101</c:v>
                </c:pt>
                <c:pt idx="12826">
                  <c:v>-3.1623535362878101</c:v>
                </c:pt>
                <c:pt idx="12827">
                  <c:v>-2.9774414249932302</c:v>
                </c:pt>
                <c:pt idx="12828">
                  <c:v>-2.9774414249932302</c:v>
                </c:pt>
                <c:pt idx="12829">
                  <c:v>-2.9774414249932302</c:v>
                </c:pt>
                <c:pt idx="12830">
                  <c:v>-2.9774414249932302</c:v>
                </c:pt>
                <c:pt idx="12831">
                  <c:v>-3.03706056990722</c:v>
                </c:pt>
                <c:pt idx="12832">
                  <c:v>-3.03706056990722</c:v>
                </c:pt>
                <c:pt idx="12833">
                  <c:v>-3.03706056990722</c:v>
                </c:pt>
                <c:pt idx="12834">
                  <c:v>-2.9128906422038199</c:v>
                </c:pt>
                <c:pt idx="12835">
                  <c:v>-2.9128906422038199</c:v>
                </c:pt>
                <c:pt idx="12836">
                  <c:v>-3.18125002014949</c:v>
                </c:pt>
                <c:pt idx="12837">
                  <c:v>-3.18125002014949</c:v>
                </c:pt>
                <c:pt idx="12838">
                  <c:v>-3.18125002014949</c:v>
                </c:pt>
                <c:pt idx="12839">
                  <c:v>-2.94848634825575</c:v>
                </c:pt>
                <c:pt idx="12840">
                  <c:v>-2.94848634825575</c:v>
                </c:pt>
                <c:pt idx="12841">
                  <c:v>-3.1813965057381202</c:v>
                </c:pt>
                <c:pt idx="12842">
                  <c:v>-3.1813965057381202</c:v>
                </c:pt>
                <c:pt idx="12843">
                  <c:v>-3.1195801001604102</c:v>
                </c:pt>
                <c:pt idx="12844">
                  <c:v>-3.1195801001604102</c:v>
                </c:pt>
                <c:pt idx="12845">
                  <c:v>-3.0762695521352699</c:v>
                </c:pt>
                <c:pt idx="12846">
                  <c:v>-3.0762695521352699</c:v>
                </c:pt>
                <c:pt idx="12847">
                  <c:v>-3.0762695521352699</c:v>
                </c:pt>
                <c:pt idx="12848">
                  <c:v>-3.0762695521352699</c:v>
                </c:pt>
                <c:pt idx="12849">
                  <c:v>-3.1624511985810302</c:v>
                </c:pt>
                <c:pt idx="12850">
                  <c:v>-3.1624511985810302</c:v>
                </c:pt>
                <c:pt idx="12851">
                  <c:v>-3.18403322538324</c:v>
                </c:pt>
                <c:pt idx="12852">
                  <c:v>-3.18403322538324</c:v>
                </c:pt>
                <c:pt idx="12853">
                  <c:v>-3.18403322538324</c:v>
                </c:pt>
                <c:pt idx="12854">
                  <c:v>-2.93251955166033</c:v>
                </c:pt>
                <c:pt idx="12855">
                  <c:v>-2.93251955166033</c:v>
                </c:pt>
                <c:pt idx="12856">
                  <c:v>-3.0397461133588801</c:v>
                </c:pt>
                <c:pt idx="12857">
                  <c:v>-3.0397461133588801</c:v>
                </c:pt>
                <c:pt idx="12858">
                  <c:v>-3.3205566606065902</c:v>
                </c:pt>
                <c:pt idx="12859">
                  <c:v>-3.3205566606065902</c:v>
                </c:pt>
                <c:pt idx="12860">
                  <c:v>-3.1112304909083801</c:v>
                </c:pt>
                <c:pt idx="12861">
                  <c:v>-3.1112304909083801</c:v>
                </c:pt>
                <c:pt idx="12862">
                  <c:v>-3.1112304909083801</c:v>
                </c:pt>
                <c:pt idx="12863">
                  <c:v>-3.1112304909083801</c:v>
                </c:pt>
                <c:pt idx="12864">
                  <c:v>-3.10532228474858</c:v>
                </c:pt>
                <c:pt idx="12865">
                  <c:v>-3.10532228474858</c:v>
                </c:pt>
                <c:pt idx="12866">
                  <c:v>-2.99492189709144</c:v>
                </c:pt>
                <c:pt idx="12867">
                  <c:v>-2.99492189709144</c:v>
                </c:pt>
                <c:pt idx="12868">
                  <c:v>-2.99492189709144</c:v>
                </c:pt>
                <c:pt idx="12869">
                  <c:v>-3.30703126982552</c:v>
                </c:pt>
                <c:pt idx="12870">
                  <c:v>-3.30703126982552</c:v>
                </c:pt>
                <c:pt idx="12871">
                  <c:v>-3.30703126982552</c:v>
                </c:pt>
                <c:pt idx="12872">
                  <c:v>-3.2480957263605799</c:v>
                </c:pt>
                <c:pt idx="12873">
                  <c:v>-3.2480957263605799</c:v>
                </c:pt>
                <c:pt idx="12874">
                  <c:v>-3.2480957263605799</c:v>
                </c:pt>
                <c:pt idx="12875">
                  <c:v>-3.1584472870417799</c:v>
                </c:pt>
                <c:pt idx="12876">
                  <c:v>-3.1584472870417799</c:v>
                </c:pt>
                <c:pt idx="12877">
                  <c:v>-3.4465332226018202</c:v>
                </c:pt>
                <c:pt idx="12878">
                  <c:v>-3.4465332226018202</c:v>
                </c:pt>
                <c:pt idx="12879">
                  <c:v>-3.2596679952193801</c:v>
                </c:pt>
                <c:pt idx="12880">
                  <c:v>-3.2596679952193801</c:v>
                </c:pt>
                <c:pt idx="12881">
                  <c:v>-3.2596679952193801</c:v>
                </c:pt>
                <c:pt idx="12882">
                  <c:v>-3.0961426015956</c:v>
                </c:pt>
                <c:pt idx="12883">
                  <c:v>-3.0961426015956</c:v>
                </c:pt>
                <c:pt idx="12884">
                  <c:v>-3.0961426015956</c:v>
                </c:pt>
                <c:pt idx="12885">
                  <c:v>-3.3904297086128201</c:v>
                </c:pt>
                <c:pt idx="12886">
                  <c:v>-3.3904297086128201</c:v>
                </c:pt>
                <c:pt idx="12887">
                  <c:v>-3.3904297086128201</c:v>
                </c:pt>
                <c:pt idx="12888">
                  <c:v>-2.9507324394508001</c:v>
                </c:pt>
                <c:pt idx="12889">
                  <c:v>-2.9507324394508001</c:v>
                </c:pt>
                <c:pt idx="12890">
                  <c:v>-2.9507324394508001</c:v>
                </c:pt>
                <c:pt idx="12891">
                  <c:v>-2.92866212823446</c:v>
                </c:pt>
                <c:pt idx="12892">
                  <c:v>-2.92866212823446</c:v>
                </c:pt>
                <c:pt idx="12893">
                  <c:v>-3.3073730715395802</c:v>
                </c:pt>
                <c:pt idx="12894">
                  <c:v>-3.3073730715395802</c:v>
                </c:pt>
                <c:pt idx="12895">
                  <c:v>-3.22753908363029</c:v>
                </c:pt>
                <c:pt idx="12896">
                  <c:v>-3.22753908363029</c:v>
                </c:pt>
                <c:pt idx="12897">
                  <c:v>-3.22753908363029</c:v>
                </c:pt>
                <c:pt idx="12898">
                  <c:v>-3.31196291106607</c:v>
                </c:pt>
                <c:pt idx="12899">
                  <c:v>-3.31196291106607</c:v>
                </c:pt>
                <c:pt idx="12900">
                  <c:v>-3.1657226759261898</c:v>
                </c:pt>
                <c:pt idx="12901">
                  <c:v>-3.1657226759261898</c:v>
                </c:pt>
                <c:pt idx="12902">
                  <c:v>-3.1657226759261898</c:v>
                </c:pt>
                <c:pt idx="12903">
                  <c:v>-3.2292480717969698</c:v>
                </c:pt>
                <c:pt idx="12904">
                  <c:v>-3.2292480717969698</c:v>
                </c:pt>
                <c:pt idx="12905">
                  <c:v>-3.2292480717969698</c:v>
                </c:pt>
                <c:pt idx="12906">
                  <c:v>-3.1647949459456801</c:v>
                </c:pt>
                <c:pt idx="12907">
                  <c:v>-3.1647949459456801</c:v>
                </c:pt>
                <c:pt idx="12908">
                  <c:v>-3.1647949459456801</c:v>
                </c:pt>
                <c:pt idx="12909">
                  <c:v>-3.1674804935164498</c:v>
                </c:pt>
                <c:pt idx="12910">
                  <c:v>-3.1674804935164498</c:v>
                </c:pt>
                <c:pt idx="12911">
                  <c:v>-3.3901855646345198</c:v>
                </c:pt>
                <c:pt idx="12912">
                  <c:v>-3.3901855646345198</c:v>
                </c:pt>
                <c:pt idx="12913">
                  <c:v>-3.3901855646345198</c:v>
                </c:pt>
                <c:pt idx="12914">
                  <c:v>-3.0054199434698599</c:v>
                </c:pt>
                <c:pt idx="12915">
                  <c:v>-3.0054199434698599</c:v>
                </c:pt>
                <c:pt idx="12916">
                  <c:v>-3.2100586189708298</c:v>
                </c:pt>
                <c:pt idx="12917">
                  <c:v>-3.2100586189708298</c:v>
                </c:pt>
                <c:pt idx="12918">
                  <c:v>-3.2848633042922302</c:v>
                </c:pt>
                <c:pt idx="12919">
                  <c:v>-3.2848633042922302</c:v>
                </c:pt>
                <c:pt idx="12920">
                  <c:v>-3.2848633042922302</c:v>
                </c:pt>
                <c:pt idx="12921">
                  <c:v>-3.2014648678323199</c:v>
                </c:pt>
                <c:pt idx="12922">
                  <c:v>-3.2014648678323199</c:v>
                </c:pt>
                <c:pt idx="12923">
                  <c:v>-3.2014648678323199</c:v>
                </c:pt>
                <c:pt idx="12924">
                  <c:v>-2.8767090014162</c:v>
                </c:pt>
                <c:pt idx="12925">
                  <c:v>-2.8767090014162</c:v>
                </c:pt>
                <c:pt idx="12926">
                  <c:v>-3.2599121339171599</c:v>
                </c:pt>
                <c:pt idx="12927">
                  <c:v>-3.2599121339171599</c:v>
                </c:pt>
                <c:pt idx="12928">
                  <c:v>-3.2599121339171599</c:v>
                </c:pt>
                <c:pt idx="12929">
                  <c:v>-3.12915041524138</c:v>
                </c:pt>
                <c:pt idx="12930">
                  <c:v>-3.12915041524138</c:v>
                </c:pt>
                <c:pt idx="12931">
                  <c:v>-3.11347658181784</c:v>
                </c:pt>
                <c:pt idx="12932">
                  <c:v>-3.11347658181784</c:v>
                </c:pt>
                <c:pt idx="12933">
                  <c:v>-3.20073244424202</c:v>
                </c:pt>
                <c:pt idx="12934">
                  <c:v>-3.20073244424202</c:v>
                </c:pt>
                <c:pt idx="12935">
                  <c:v>-3.2533203378707101</c:v>
                </c:pt>
                <c:pt idx="12936">
                  <c:v>-3.2533203378707101</c:v>
                </c:pt>
                <c:pt idx="12937">
                  <c:v>-3.2533203378707101</c:v>
                </c:pt>
                <c:pt idx="12938">
                  <c:v>-3.2199707262689099</c:v>
                </c:pt>
                <c:pt idx="12939">
                  <c:v>-3.2199707262689099</c:v>
                </c:pt>
                <c:pt idx="12940">
                  <c:v>-3.2584472873913901</c:v>
                </c:pt>
                <c:pt idx="12941">
                  <c:v>-3.2584472873913901</c:v>
                </c:pt>
                <c:pt idx="12942">
                  <c:v>-3.2584472873913901</c:v>
                </c:pt>
                <c:pt idx="12943">
                  <c:v>-3.2584472873913901</c:v>
                </c:pt>
                <c:pt idx="12944">
                  <c:v>-3.130273459009</c:v>
                </c:pt>
                <c:pt idx="12945">
                  <c:v>-3.130273459009</c:v>
                </c:pt>
                <c:pt idx="12946">
                  <c:v>-3.16215822532194</c:v>
                </c:pt>
                <c:pt idx="12947">
                  <c:v>-3.16215822532194</c:v>
                </c:pt>
                <c:pt idx="12948">
                  <c:v>-3.16215822532194</c:v>
                </c:pt>
                <c:pt idx="12949">
                  <c:v>-3.4052246302017002</c:v>
                </c:pt>
                <c:pt idx="12950">
                  <c:v>-3.4052246302017002</c:v>
                </c:pt>
                <c:pt idx="12951">
                  <c:v>-3.0512207246774699</c:v>
                </c:pt>
                <c:pt idx="12952">
                  <c:v>-3.0512207246774699</c:v>
                </c:pt>
                <c:pt idx="12953">
                  <c:v>-3.24819338149518</c:v>
                </c:pt>
                <c:pt idx="12954">
                  <c:v>-3.24819338149518</c:v>
                </c:pt>
                <c:pt idx="12955">
                  <c:v>-3.24819338149518</c:v>
                </c:pt>
                <c:pt idx="12956">
                  <c:v>-3.24819338149518</c:v>
                </c:pt>
                <c:pt idx="12957">
                  <c:v>-3.03100587775134</c:v>
                </c:pt>
                <c:pt idx="12958">
                  <c:v>-3.03100587775134</c:v>
                </c:pt>
                <c:pt idx="12959">
                  <c:v>-3.2937500191137499</c:v>
                </c:pt>
                <c:pt idx="12960">
                  <c:v>-3.2937500191137499</c:v>
                </c:pt>
                <c:pt idx="12961">
                  <c:v>-3.2937500191137499</c:v>
                </c:pt>
                <c:pt idx="12962">
                  <c:v>-3.2622070547813502</c:v>
                </c:pt>
                <c:pt idx="12963">
                  <c:v>-3.2622070547813502</c:v>
                </c:pt>
                <c:pt idx="12964">
                  <c:v>-3.1698730700682001</c:v>
                </c:pt>
                <c:pt idx="12965">
                  <c:v>-3.1698730700682001</c:v>
                </c:pt>
                <c:pt idx="12966">
                  <c:v>-3.1698730700682001</c:v>
                </c:pt>
                <c:pt idx="12967">
                  <c:v>-2.9998535373870201</c:v>
                </c:pt>
                <c:pt idx="12968">
                  <c:v>-2.9998535373870201</c:v>
                </c:pt>
                <c:pt idx="12969">
                  <c:v>-2.9998535373870201</c:v>
                </c:pt>
                <c:pt idx="12970">
                  <c:v>-3.1668457231608</c:v>
                </c:pt>
                <c:pt idx="12971">
                  <c:v>-3.1668457231608</c:v>
                </c:pt>
                <c:pt idx="12972">
                  <c:v>-3.1585449431813601</c:v>
                </c:pt>
                <c:pt idx="12973">
                  <c:v>-3.1585449431813601</c:v>
                </c:pt>
                <c:pt idx="12974">
                  <c:v>-3.1585449431813601</c:v>
                </c:pt>
                <c:pt idx="12975">
                  <c:v>-3.03364259675618</c:v>
                </c:pt>
                <c:pt idx="12976">
                  <c:v>-3.03364259675618</c:v>
                </c:pt>
                <c:pt idx="12977">
                  <c:v>-3.2377441610742599</c:v>
                </c:pt>
                <c:pt idx="12978">
                  <c:v>-3.2377441610742599</c:v>
                </c:pt>
                <c:pt idx="12979">
                  <c:v>-3.41318361307912</c:v>
                </c:pt>
                <c:pt idx="12980">
                  <c:v>-3.41318361307912</c:v>
                </c:pt>
                <c:pt idx="12981">
                  <c:v>-3.41318361307912</c:v>
                </c:pt>
                <c:pt idx="12982">
                  <c:v>-3.1708496343444401</c:v>
                </c:pt>
                <c:pt idx="12983">
                  <c:v>-3.1708496343444401</c:v>
                </c:pt>
                <c:pt idx="12984">
                  <c:v>-3.1708496343444401</c:v>
                </c:pt>
                <c:pt idx="12985">
                  <c:v>-3.2212402589339</c:v>
                </c:pt>
                <c:pt idx="12986">
                  <c:v>-3.2212402589339</c:v>
                </c:pt>
                <c:pt idx="12987">
                  <c:v>-3.2212402589339</c:v>
                </c:pt>
                <c:pt idx="12988">
                  <c:v>-3.22626955635041</c:v>
                </c:pt>
                <c:pt idx="12989">
                  <c:v>-3.22626955635041</c:v>
                </c:pt>
                <c:pt idx="12990">
                  <c:v>-3.1763672078504799</c:v>
                </c:pt>
                <c:pt idx="12991">
                  <c:v>-3.1763672078504799</c:v>
                </c:pt>
                <c:pt idx="12992">
                  <c:v>-3.1763672078504799</c:v>
                </c:pt>
                <c:pt idx="12993">
                  <c:v>-3.2365722909507801</c:v>
                </c:pt>
                <c:pt idx="12994">
                  <c:v>-3.2365722909507801</c:v>
                </c:pt>
                <c:pt idx="12995">
                  <c:v>-3.2695801029985798</c:v>
                </c:pt>
                <c:pt idx="12996">
                  <c:v>-3.2695801029985798</c:v>
                </c:pt>
                <c:pt idx="12997">
                  <c:v>-3.3009277577484601</c:v>
                </c:pt>
                <c:pt idx="12998">
                  <c:v>-3.3009277577484601</c:v>
                </c:pt>
                <c:pt idx="12999">
                  <c:v>-3.3009277577484601</c:v>
                </c:pt>
                <c:pt idx="13000">
                  <c:v>-3.4113281481477302</c:v>
                </c:pt>
                <c:pt idx="13001">
                  <c:v>-3.4113281481477302</c:v>
                </c:pt>
                <c:pt idx="13002">
                  <c:v>-3.4113281481477302</c:v>
                </c:pt>
                <c:pt idx="13003">
                  <c:v>-3.07983400678676</c:v>
                </c:pt>
                <c:pt idx="13004">
                  <c:v>-3.07983400678676</c:v>
                </c:pt>
                <c:pt idx="13005">
                  <c:v>-3.07983400678676</c:v>
                </c:pt>
                <c:pt idx="13006">
                  <c:v>-3.07983400678676</c:v>
                </c:pt>
                <c:pt idx="13007">
                  <c:v>-3.07983400678676</c:v>
                </c:pt>
                <c:pt idx="13008">
                  <c:v>-3.3998047093982602</c:v>
                </c:pt>
                <c:pt idx="13009">
                  <c:v>-3.3998047093982602</c:v>
                </c:pt>
                <c:pt idx="13010">
                  <c:v>-3.4162109574062902</c:v>
                </c:pt>
                <c:pt idx="13011">
                  <c:v>-3.4162109574062902</c:v>
                </c:pt>
                <c:pt idx="13012">
                  <c:v>-3.3827148660293398</c:v>
                </c:pt>
                <c:pt idx="13013">
                  <c:v>-3.3827148660293398</c:v>
                </c:pt>
                <c:pt idx="13014">
                  <c:v>-3.3827148660293398</c:v>
                </c:pt>
                <c:pt idx="13015">
                  <c:v>-3.2354980679501701</c:v>
                </c:pt>
                <c:pt idx="13016">
                  <c:v>-3.2354980679501701</c:v>
                </c:pt>
                <c:pt idx="13017">
                  <c:v>-3.2479492421562099</c:v>
                </c:pt>
                <c:pt idx="13018">
                  <c:v>-3.2479492421562099</c:v>
                </c:pt>
                <c:pt idx="13019">
                  <c:v>-3.2479492421562099</c:v>
                </c:pt>
                <c:pt idx="13020">
                  <c:v>-3.4193359593091301</c:v>
                </c:pt>
                <c:pt idx="13021">
                  <c:v>-3.4193359593091301</c:v>
                </c:pt>
                <c:pt idx="13022">
                  <c:v>-3.4193359593091301</c:v>
                </c:pt>
                <c:pt idx="13023">
                  <c:v>-3.4330078348857498</c:v>
                </c:pt>
                <c:pt idx="13024">
                  <c:v>-3.4330078348857498</c:v>
                </c:pt>
                <c:pt idx="13025">
                  <c:v>-3.4330078348857498</c:v>
                </c:pt>
                <c:pt idx="13026">
                  <c:v>-3.3505859584893098</c:v>
                </c:pt>
                <c:pt idx="13027">
                  <c:v>-3.3505859584893098</c:v>
                </c:pt>
                <c:pt idx="13028">
                  <c:v>-3.3505859584893098</c:v>
                </c:pt>
                <c:pt idx="13029">
                  <c:v>-3.3505859584893098</c:v>
                </c:pt>
                <c:pt idx="13030">
                  <c:v>-3.43808596076087</c:v>
                </c:pt>
                <c:pt idx="13031">
                  <c:v>-3.43808596076087</c:v>
                </c:pt>
                <c:pt idx="13032">
                  <c:v>-3.43808596076087</c:v>
                </c:pt>
                <c:pt idx="13033">
                  <c:v>-3.2248535384396702</c:v>
                </c:pt>
                <c:pt idx="13034">
                  <c:v>-3.2248535384396702</c:v>
                </c:pt>
                <c:pt idx="13035">
                  <c:v>-3.1299804934851601</c:v>
                </c:pt>
                <c:pt idx="13036">
                  <c:v>-3.1299804934851601</c:v>
                </c:pt>
                <c:pt idx="13037">
                  <c:v>-3.1109375218020401</c:v>
                </c:pt>
                <c:pt idx="13038">
                  <c:v>-3.1109375218020401</c:v>
                </c:pt>
                <c:pt idx="13039">
                  <c:v>-3.2138183815950399</c:v>
                </c:pt>
                <c:pt idx="13040">
                  <c:v>-3.2138183815950399</c:v>
                </c:pt>
                <c:pt idx="13041">
                  <c:v>-3.2138183815950399</c:v>
                </c:pt>
                <c:pt idx="13042">
                  <c:v>-3.2526855689939098</c:v>
                </c:pt>
                <c:pt idx="13043">
                  <c:v>-3.2526855689939098</c:v>
                </c:pt>
                <c:pt idx="13044">
                  <c:v>-3.2526855689939098</c:v>
                </c:pt>
                <c:pt idx="13045">
                  <c:v>-3.2877929879041399</c:v>
                </c:pt>
                <c:pt idx="13046">
                  <c:v>-3.2877929879041399</c:v>
                </c:pt>
                <c:pt idx="13047">
                  <c:v>-3.2877929879041399</c:v>
                </c:pt>
                <c:pt idx="13048">
                  <c:v>-3.1521484593968099</c:v>
                </c:pt>
                <c:pt idx="13049">
                  <c:v>-3.1521484593968099</c:v>
                </c:pt>
                <c:pt idx="13050">
                  <c:v>-3.1521484593968099</c:v>
                </c:pt>
                <c:pt idx="13051">
                  <c:v>-3.3484375254138201</c:v>
                </c:pt>
                <c:pt idx="13052">
                  <c:v>-3.3484375254138201</c:v>
                </c:pt>
                <c:pt idx="13053">
                  <c:v>-3.3484375254138201</c:v>
                </c:pt>
                <c:pt idx="13054">
                  <c:v>-3.2603515865384902</c:v>
                </c:pt>
                <c:pt idx="13055">
                  <c:v>-3.2603515865384902</c:v>
                </c:pt>
                <c:pt idx="13056">
                  <c:v>-3.1596191640510298</c:v>
                </c:pt>
                <c:pt idx="13057">
                  <c:v>-3.1596191640510298</c:v>
                </c:pt>
                <c:pt idx="13058">
                  <c:v>-3.1395996295486799</c:v>
                </c:pt>
                <c:pt idx="13059">
                  <c:v>-3.1395996295486799</c:v>
                </c:pt>
                <c:pt idx="13060">
                  <c:v>-3.0996093944313499</c:v>
                </c:pt>
                <c:pt idx="13061">
                  <c:v>-3.0996093944313499</c:v>
                </c:pt>
                <c:pt idx="13062">
                  <c:v>-3.0996093944313499</c:v>
                </c:pt>
                <c:pt idx="13063">
                  <c:v>-3.0996093944313499</c:v>
                </c:pt>
                <c:pt idx="13064">
                  <c:v>-3.0209961143555102</c:v>
                </c:pt>
                <c:pt idx="13065">
                  <c:v>-3.0209961143555102</c:v>
                </c:pt>
                <c:pt idx="13066">
                  <c:v>-3.0209961143555102</c:v>
                </c:pt>
                <c:pt idx="13067">
                  <c:v>-3.3687011946631098</c:v>
                </c:pt>
                <c:pt idx="13068">
                  <c:v>-3.3687011946631098</c:v>
                </c:pt>
                <c:pt idx="13069">
                  <c:v>-3.3687011946631098</c:v>
                </c:pt>
                <c:pt idx="13070">
                  <c:v>-3.1274414254276</c:v>
                </c:pt>
                <c:pt idx="13071">
                  <c:v>-3.1274414254276</c:v>
                </c:pt>
                <c:pt idx="13072">
                  <c:v>-3.2013183824628801</c:v>
                </c:pt>
                <c:pt idx="13073">
                  <c:v>-3.2013183824628801</c:v>
                </c:pt>
                <c:pt idx="13074">
                  <c:v>-3.25341799386478</c:v>
                </c:pt>
                <c:pt idx="13075">
                  <c:v>-3.25341799386478</c:v>
                </c:pt>
                <c:pt idx="13076">
                  <c:v>-3.11083986816447</c:v>
                </c:pt>
                <c:pt idx="13077">
                  <c:v>-3.11083986816447</c:v>
                </c:pt>
                <c:pt idx="13078">
                  <c:v>-3.11083986816447</c:v>
                </c:pt>
                <c:pt idx="13079">
                  <c:v>-3.2032715111117702</c:v>
                </c:pt>
                <c:pt idx="13080">
                  <c:v>-3.2032715111117702</c:v>
                </c:pt>
                <c:pt idx="13081">
                  <c:v>-3.0765136906047701</c:v>
                </c:pt>
                <c:pt idx="13082">
                  <c:v>-3.0765136906047701</c:v>
                </c:pt>
                <c:pt idx="13083">
                  <c:v>-3.2803711198102898</c:v>
                </c:pt>
                <c:pt idx="13084">
                  <c:v>-3.2803711198102898</c:v>
                </c:pt>
                <c:pt idx="13085">
                  <c:v>-3.2803711198102898</c:v>
                </c:pt>
                <c:pt idx="13086">
                  <c:v>-3.2803711198102898</c:v>
                </c:pt>
                <c:pt idx="13087">
                  <c:v>-3.4194336135315</c:v>
                </c:pt>
                <c:pt idx="13088">
                  <c:v>-3.4194336135315</c:v>
                </c:pt>
                <c:pt idx="13089">
                  <c:v>-3.4194336135315</c:v>
                </c:pt>
                <c:pt idx="13090">
                  <c:v>-3.3044433809909601</c:v>
                </c:pt>
                <c:pt idx="13091">
                  <c:v>-3.3044433809909601</c:v>
                </c:pt>
                <c:pt idx="13092">
                  <c:v>-3.2506347845855998</c:v>
                </c:pt>
                <c:pt idx="13093">
                  <c:v>-3.2506347845855998</c:v>
                </c:pt>
                <c:pt idx="13094">
                  <c:v>-3.2506347845855998</c:v>
                </c:pt>
                <c:pt idx="13095">
                  <c:v>-3.2317871320174101</c:v>
                </c:pt>
                <c:pt idx="13096">
                  <c:v>-3.3408691610893499</c:v>
                </c:pt>
                <c:pt idx="13097">
                  <c:v>-3.3408691610893499</c:v>
                </c:pt>
                <c:pt idx="13098">
                  <c:v>-3.3408691610893499</c:v>
                </c:pt>
                <c:pt idx="13099">
                  <c:v>-3.24213868745391</c:v>
                </c:pt>
                <c:pt idx="13100">
                  <c:v>-3.24213868745391</c:v>
                </c:pt>
                <c:pt idx="13101">
                  <c:v>-3.24213868745391</c:v>
                </c:pt>
                <c:pt idx="13102">
                  <c:v>-3.1556640894450498</c:v>
                </c:pt>
                <c:pt idx="13103">
                  <c:v>-3.1556640894450498</c:v>
                </c:pt>
                <c:pt idx="13104">
                  <c:v>-3.1556640894450498</c:v>
                </c:pt>
                <c:pt idx="13105">
                  <c:v>-3.2263183802488098</c:v>
                </c:pt>
                <c:pt idx="13106">
                  <c:v>-3.2263183802488098</c:v>
                </c:pt>
                <c:pt idx="13107">
                  <c:v>-3.3256836143418602</c:v>
                </c:pt>
                <c:pt idx="13108">
                  <c:v>-3.3256836143418602</c:v>
                </c:pt>
                <c:pt idx="13109">
                  <c:v>-3.3256836143418602</c:v>
                </c:pt>
                <c:pt idx="13110">
                  <c:v>-3.2699218960515202</c:v>
                </c:pt>
                <c:pt idx="13111">
                  <c:v>-3.2699218960515202</c:v>
                </c:pt>
                <c:pt idx="13112">
                  <c:v>-3.2497070521476399</c:v>
                </c:pt>
                <c:pt idx="13113">
                  <c:v>-3.2497070521476399</c:v>
                </c:pt>
                <c:pt idx="13114">
                  <c:v>-3.1945312784137001</c:v>
                </c:pt>
                <c:pt idx="13115">
                  <c:v>-3.1945312784137001</c:v>
                </c:pt>
                <c:pt idx="13116">
                  <c:v>-3.2160156451582198</c:v>
                </c:pt>
                <c:pt idx="13117">
                  <c:v>-3.2160156451582198</c:v>
                </c:pt>
                <c:pt idx="13118">
                  <c:v>-3.2160156451582198</c:v>
                </c:pt>
                <c:pt idx="13119">
                  <c:v>-3.35224611690409</c:v>
                </c:pt>
                <c:pt idx="13120">
                  <c:v>-3.35224611690409</c:v>
                </c:pt>
                <c:pt idx="13121">
                  <c:v>-3.35224611690409</c:v>
                </c:pt>
                <c:pt idx="13122">
                  <c:v>-3.0710449415382701</c:v>
                </c:pt>
                <c:pt idx="13123">
                  <c:v>-3.0710449415382701</c:v>
                </c:pt>
                <c:pt idx="13124">
                  <c:v>-3.0710449415382701</c:v>
                </c:pt>
                <c:pt idx="13125">
                  <c:v>-3.2857910397888102</c:v>
                </c:pt>
                <c:pt idx="13126">
                  <c:v>-3.2857910397888102</c:v>
                </c:pt>
                <c:pt idx="13127">
                  <c:v>-3.2857910397888102</c:v>
                </c:pt>
                <c:pt idx="13128">
                  <c:v>-3.2428711190486799</c:v>
                </c:pt>
                <c:pt idx="13129">
                  <c:v>-3.2428711190486799</c:v>
                </c:pt>
                <c:pt idx="13130">
                  <c:v>-3.24902346254839</c:v>
                </c:pt>
                <c:pt idx="13131">
                  <c:v>-3.24902346254839</c:v>
                </c:pt>
                <c:pt idx="13132">
                  <c:v>-3.24902346254839</c:v>
                </c:pt>
                <c:pt idx="13133">
                  <c:v>-3.2852050983319701</c:v>
                </c:pt>
                <c:pt idx="13134">
                  <c:v>-3.2852050983319701</c:v>
                </c:pt>
                <c:pt idx="13135">
                  <c:v>-3.2208496330076701</c:v>
                </c:pt>
                <c:pt idx="13136">
                  <c:v>-3.2208496330076701</c:v>
                </c:pt>
                <c:pt idx="13137">
                  <c:v>-3.26127931922837</c:v>
                </c:pt>
                <c:pt idx="13138">
                  <c:v>-3.26127931922837</c:v>
                </c:pt>
                <c:pt idx="13139">
                  <c:v>-3.26127931922837</c:v>
                </c:pt>
                <c:pt idx="13140">
                  <c:v>-3.1573242434333202</c:v>
                </c:pt>
                <c:pt idx="13141">
                  <c:v>-3.1573242434333202</c:v>
                </c:pt>
                <c:pt idx="13142">
                  <c:v>-3.2429687732856101</c:v>
                </c:pt>
                <c:pt idx="13143">
                  <c:v>-3.2429687732856101</c:v>
                </c:pt>
                <c:pt idx="13144">
                  <c:v>-3.2429687732856101</c:v>
                </c:pt>
                <c:pt idx="13145">
                  <c:v>-3.1632324465717798</c:v>
                </c:pt>
                <c:pt idx="13146">
                  <c:v>-3.1632324465717798</c:v>
                </c:pt>
                <c:pt idx="13147">
                  <c:v>-3.1632324465717798</c:v>
                </c:pt>
                <c:pt idx="13148">
                  <c:v>-3.2747070572277099</c:v>
                </c:pt>
                <c:pt idx="13149">
                  <c:v>-3.2747070572277099</c:v>
                </c:pt>
                <c:pt idx="13150">
                  <c:v>-3.2747070572277099</c:v>
                </c:pt>
                <c:pt idx="13151">
                  <c:v>-3.21879885224461</c:v>
                </c:pt>
                <c:pt idx="13152">
                  <c:v>-3.21879885224461</c:v>
                </c:pt>
                <c:pt idx="13153">
                  <c:v>-3.21879885224461</c:v>
                </c:pt>
                <c:pt idx="13154">
                  <c:v>-3.2289550999958001</c:v>
                </c:pt>
                <c:pt idx="13155">
                  <c:v>-3.2289550999958001</c:v>
                </c:pt>
                <c:pt idx="13156">
                  <c:v>-3.17177736447865</c:v>
                </c:pt>
                <c:pt idx="13157">
                  <c:v>-3.17177736447865</c:v>
                </c:pt>
                <c:pt idx="13158">
                  <c:v>-3.17177736447865</c:v>
                </c:pt>
                <c:pt idx="13159">
                  <c:v>-3.3218261953998001</c:v>
                </c:pt>
                <c:pt idx="13160">
                  <c:v>-3.3218261953998001</c:v>
                </c:pt>
                <c:pt idx="13161">
                  <c:v>-3.3218261953998001</c:v>
                </c:pt>
                <c:pt idx="13162">
                  <c:v>-3.3301269739858901</c:v>
                </c:pt>
                <c:pt idx="13163">
                  <c:v>-3.3301269739858901</c:v>
                </c:pt>
                <c:pt idx="13164">
                  <c:v>-3.3301269739858901</c:v>
                </c:pt>
                <c:pt idx="13165">
                  <c:v>-3.3533203347742502</c:v>
                </c:pt>
                <c:pt idx="13166">
                  <c:v>-3.3533203347742502</c:v>
                </c:pt>
                <c:pt idx="13167">
                  <c:v>-3.3533203347742502</c:v>
                </c:pt>
                <c:pt idx="13168">
                  <c:v>-3.31552736967569</c:v>
                </c:pt>
                <c:pt idx="13169">
                  <c:v>-3.31552736967569</c:v>
                </c:pt>
                <c:pt idx="13170">
                  <c:v>-3.1191406464849898</c:v>
                </c:pt>
                <c:pt idx="13171">
                  <c:v>-3.1191406464849898</c:v>
                </c:pt>
                <c:pt idx="13172">
                  <c:v>-3.1191406464849898</c:v>
                </c:pt>
                <c:pt idx="13173">
                  <c:v>-3.3439941643073299</c:v>
                </c:pt>
                <c:pt idx="13174">
                  <c:v>-3.1236328317418098</c:v>
                </c:pt>
                <c:pt idx="13175">
                  <c:v>-3.1236328317418098</c:v>
                </c:pt>
                <c:pt idx="13176">
                  <c:v>-3.1236328317418098</c:v>
                </c:pt>
                <c:pt idx="13177">
                  <c:v>-3.1236328317418098</c:v>
                </c:pt>
                <c:pt idx="13178">
                  <c:v>-3.1636718961281001</c:v>
                </c:pt>
                <c:pt idx="13179">
                  <c:v>-3.1636718961281001</c:v>
                </c:pt>
                <c:pt idx="13180">
                  <c:v>-3.1636718961281001</c:v>
                </c:pt>
                <c:pt idx="13181">
                  <c:v>-3.1073730680936902</c:v>
                </c:pt>
                <c:pt idx="13182">
                  <c:v>-3.1073730680936902</c:v>
                </c:pt>
                <c:pt idx="13183">
                  <c:v>-3.1073730680936902</c:v>
                </c:pt>
                <c:pt idx="13184">
                  <c:v>-3.1073730680936902</c:v>
                </c:pt>
                <c:pt idx="13185">
                  <c:v>-3.0863769736879401</c:v>
                </c:pt>
                <c:pt idx="13186">
                  <c:v>-3.0863769736879401</c:v>
                </c:pt>
                <c:pt idx="13187">
                  <c:v>-3.1644531445981499</c:v>
                </c:pt>
                <c:pt idx="13188">
                  <c:v>-3.1644531445981499</c:v>
                </c:pt>
                <c:pt idx="13189">
                  <c:v>-3.1644531445981499</c:v>
                </c:pt>
                <c:pt idx="13190">
                  <c:v>-3.2446289337440199</c:v>
                </c:pt>
                <c:pt idx="13191">
                  <c:v>-3.2446289337440199</c:v>
                </c:pt>
                <c:pt idx="13192">
                  <c:v>-3.3794922103834302</c:v>
                </c:pt>
                <c:pt idx="13193">
                  <c:v>-3.3794922103834302</c:v>
                </c:pt>
                <c:pt idx="13194">
                  <c:v>-3.23120119138729</c:v>
                </c:pt>
                <c:pt idx="13195">
                  <c:v>-3.23120119138729</c:v>
                </c:pt>
                <c:pt idx="13196">
                  <c:v>-3.2809570542904098</c:v>
                </c:pt>
                <c:pt idx="13197">
                  <c:v>-3.2809570542904098</c:v>
                </c:pt>
                <c:pt idx="13198">
                  <c:v>-3.2809570542904098</c:v>
                </c:pt>
                <c:pt idx="13199">
                  <c:v>-3.1733398628966798</c:v>
                </c:pt>
                <c:pt idx="13200">
                  <c:v>-3.1733398628966798</c:v>
                </c:pt>
                <c:pt idx="13201">
                  <c:v>-3.1733398628966798</c:v>
                </c:pt>
                <c:pt idx="13202">
                  <c:v>-3.2179199407792098</c:v>
                </c:pt>
                <c:pt idx="13203">
                  <c:v>-3.2179199407792098</c:v>
                </c:pt>
                <c:pt idx="13204">
                  <c:v>-3.2179199407792098</c:v>
                </c:pt>
                <c:pt idx="13205">
                  <c:v>-3.2219726769990298</c:v>
                </c:pt>
                <c:pt idx="13206">
                  <c:v>-3.2219726769990298</c:v>
                </c:pt>
                <c:pt idx="13207">
                  <c:v>-3.1573730725704001</c:v>
                </c:pt>
                <c:pt idx="13208">
                  <c:v>-3.1573730725704001</c:v>
                </c:pt>
                <c:pt idx="13209">
                  <c:v>-3.1573730725704001</c:v>
                </c:pt>
                <c:pt idx="13210">
                  <c:v>-3.3979492413254699</c:v>
                </c:pt>
                <c:pt idx="13211">
                  <c:v>-3.3979492413254699</c:v>
                </c:pt>
                <c:pt idx="13212">
                  <c:v>-3.3293945556279101</c:v>
                </c:pt>
                <c:pt idx="13213">
                  <c:v>-3.27768557065792</c:v>
                </c:pt>
                <c:pt idx="13214">
                  <c:v>-3.27768557065792</c:v>
                </c:pt>
                <c:pt idx="13215">
                  <c:v>-3.27768557065792</c:v>
                </c:pt>
                <c:pt idx="13216">
                  <c:v>-3.27768557065792</c:v>
                </c:pt>
                <c:pt idx="13217">
                  <c:v>-3.3284179913316598</c:v>
                </c:pt>
                <c:pt idx="13218">
                  <c:v>-3.3284179913316598</c:v>
                </c:pt>
                <c:pt idx="13219">
                  <c:v>-3.2634277569777601</c:v>
                </c:pt>
                <c:pt idx="13220">
                  <c:v>-3.2634277569777601</c:v>
                </c:pt>
                <c:pt idx="13221">
                  <c:v>-3.2634277569777601</c:v>
                </c:pt>
                <c:pt idx="13222">
                  <c:v>-3.3110840090175699</c:v>
                </c:pt>
                <c:pt idx="13223">
                  <c:v>-3.3110840090175699</c:v>
                </c:pt>
                <c:pt idx="13224">
                  <c:v>-3.3110840090175699</c:v>
                </c:pt>
                <c:pt idx="13225">
                  <c:v>-3.27060548982899</c:v>
                </c:pt>
                <c:pt idx="13226">
                  <c:v>-3.27060548982899</c:v>
                </c:pt>
                <c:pt idx="13227">
                  <c:v>-3.3098144765390298</c:v>
                </c:pt>
                <c:pt idx="13228">
                  <c:v>-3.3098144765390298</c:v>
                </c:pt>
                <c:pt idx="13229">
                  <c:v>-3.3098144765390298</c:v>
                </c:pt>
                <c:pt idx="13230">
                  <c:v>-3.1941406495734501</c:v>
                </c:pt>
                <c:pt idx="13231">
                  <c:v>-3.1941406495734501</c:v>
                </c:pt>
                <c:pt idx="13232">
                  <c:v>-3.05371095908776</c:v>
                </c:pt>
                <c:pt idx="13233">
                  <c:v>-3.05371095908776</c:v>
                </c:pt>
                <c:pt idx="13234">
                  <c:v>-3.22973634871596</c:v>
                </c:pt>
                <c:pt idx="13235">
                  <c:v>-3.22973634871596</c:v>
                </c:pt>
                <c:pt idx="13236">
                  <c:v>-3.22973634871596</c:v>
                </c:pt>
                <c:pt idx="13237">
                  <c:v>-3.2184082261337599</c:v>
                </c:pt>
                <c:pt idx="13238">
                  <c:v>-3.2184082261337599</c:v>
                </c:pt>
                <c:pt idx="13239">
                  <c:v>-3.2045410365317299</c:v>
                </c:pt>
                <c:pt idx="13240">
                  <c:v>-3.2045410365317299</c:v>
                </c:pt>
                <c:pt idx="13241">
                  <c:v>-3.2045410365317299</c:v>
                </c:pt>
                <c:pt idx="13242">
                  <c:v>-3.2045410365317299</c:v>
                </c:pt>
                <c:pt idx="13243">
                  <c:v>-3.1882812724743399</c:v>
                </c:pt>
                <c:pt idx="13244">
                  <c:v>-3.1882812724743399</c:v>
                </c:pt>
                <c:pt idx="13245">
                  <c:v>-3.3100586116224799</c:v>
                </c:pt>
                <c:pt idx="13246">
                  <c:v>-3.3100586116224799</c:v>
                </c:pt>
                <c:pt idx="13247">
                  <c:v>-3.2809082303447199</c:v>
                </c:pt>
                <c:pt idx="13248">
                  <c:v>-3.2809082303447199</c:v>
                </c:pt>
                <c:pt idx="13249">
                  <c:v>-3.2809082303447199</c:v>
                </c:pt>
                <c:pt idx="13250">
                  <c:v>-3.1855469005313299</c:v>
                </c:pt>
                <c:pt idx="13251">
                  <c:v>-3.1855469005313299</c:v>
                </c:pt>
                <c:pt idx="13252">
                  <c:v>-3.1948730671247101</c:v>
                </c:pt>
                <c:pt idx="13253">
                  <c:v>-3.1948730671247101</c:v>
                </c:pt>
                <c:pt idx="13254">
                  <c:v>-3.1948730671247101</c:v>
                </c:pt>
                <c:pt idx="13255">
                  <c:v>-3.0927246340252101</c:v>
                </c:pt>
                <c:pt idx="13256">
                  <c:v>-3.0927246340252101</c:v>
                </c:pt>
                <c:pt idx="13257">
                  <c:v>-3.0927246340252101</c:v>
                </c:pt>
                <c:pt idx="13258">
                  <c:v>-3.2250488496665599</c:v>
                </c:pt>
                <c:pt idx="13259">
                  <c:v>-3.2250488496665599</c:v>
                </c:pt>
                <c:pt idx="13260">
                  <c:v>-3.2250488496665599</c:v>
                </c:pt>
                <c:pt idx="13261">
                  <c:v>-3.4000000237419901</c:v>
                </c:pt>
                <c:pt idx="13262">
                  <c:v>-3.4000000237419901</c:v>
                </c:pt>
                <c:pt idx="13263">
                  <c:v>-3.4000000237419901</c:v>
                </c:pt>
                <c:pt idx="13264">
                  <c:v>-3.4000000237419901</c:v>
                </c:pt>
                <c:pt idx="13265">
                  <c:v>-3.3138183837500002</c:v>
                </c:pt>
                <c:pt idx="13266">
                  <c:v>-3.3138183837500002</c:v>
                </c:pt>
                <c:pt idx="13267">
                  <c:v>-2.9803711164468001</c:v>
                </c:pt>
                <c:pt idx="13268">
                  <c:v>-2.9803711164468001</c:v>
                </c:pt>
                <c:pt idx="13269">
                  <c:v>-2.9803711164468001</c:v>
                </c:pt>
                <c:pt idx="13270">
                  <c:v>-3.2411621309038301</c:v>
                </c:pt>
                <c:pt idx="13271">
                  <c:v>-3.2411621309038301</c:v>
                </c:pt>
                <c:pt idx="13272">
                  <c:v>-3.1664551005596802</c:v>
                </c:pt>
                <c:pt idx="13273">
                  <c:v>-3.1664551005596802</c:v>
                </c:pt>
                <c:pt idx="13274">
                  <c:v>-3.12192384673016</c:v>
                </c:pt>
                <c:pt idx="13275">
                  <c:v>-3.12192384673016</c:v>
                </c:pt>
                <c:pt idx="13276">
                  <c:v>-3.12192384673016</c:v>
                </c:pt>
                <c:pt idx="13277">
                  <c:v>-3.2279785361270101</c:v>
                </c:pt>
                <c:pt idx="13278">
                  <c:v>-3.2279785361270101</c:v>
                </c:pt>
                <c:pt idx="13279">
                  <c:v>-3.2279785361270101</c:v>
                </c:pt>
                <c:pt idx="13280">
                  <c:v>-3.3001465092220301</c:v>
                </c:pt>
                <c:pt idx="13281">
                  <c:v>-3.3001465092220301</c:v>
                </c:pt>
                <c:pt idx="13282">
                  <c:v>-3.3001465092220301</c:v>
                </c:pt>
                <c:pt idx="13283">
                  <c:v>-3.26308595831778</c:v>
                </c:pt>
                <c:pt idx="13284">
                  <c:v>-3.26308595831778</c:v>
                </c:pt>
                <c:pt idx="13285">
                  <c:v>-3.26308595831778</c:v>
                </c:pt>
                <c:pt idx="13286">
                  <c:v>-3.2365722918102602</c:v>
                </c:pt>
                <c:pt idx="13287">
                  <c:v>-3.2365722918102602</c:v>
                </c:pt>
                <c:pt idx="13288">
                  <c:v>-3.1677246313347398</c:v>
                </c:pt>
                <c:pt idx="13289">
                  <c:v>-3.1677246313347398</c:v>
                </c:pt>
                <c:pt idx="13290">
                  <c:v>-3.3043457229532498</c:v>
                </c:pt>
                <c:pt idx="13291">
                  <c:v>-3.3043457229532498</c:v>
                </c:pt>
                <c:pt idx="13292">
                  <c:v>-3.1676269744029901</c:v>
                </c:pt>
                <c:pt idx="13293">
                  <c:v>-3.1676269744029901</c:v>
                </c:pt>
                <c:pt idx="13294">
                  <c:v>-3.1676269744029901</c:v>
                </c:pt>
                <c:pt idx="13295">
                  <c:v>-3.2867676005698701</c:v>
                </c:pt>
                <c:pt idx="13296">
                  <c:v>-3.2867676005698701</c:v>
                </c:pt>
                <c:pt idx="13297">
                  <c:v>-3.2867676005698701</c:v>
                </c:pt>
                <c:pt idx="13298">
                  <c:v>-3.30507814748489</c:v>
                </c:pt>
                <c:pt idx="13299">
                  <c:v>-3.30507814748489</c:v>
                </c:pt>
                <c:pt idx="13300">
                  <c:v>-3.30507814748489</c:v>
                </c:pt>
                <c:pt idx="13301">
                  <c:v>-3.4343750206171499</c:v>
                </c:pt>
                <c:pt idx="13302">
                  <c:v>-3.4343750206171499</c:v>
                </c:pt>
                <c:pt idx="13303">
                  <c:v>-3.4343750206171499</c:v>
                </c:pt>
                <c:pt idx="13304">
                  <c:v>-3.1340820549521502</c:v>
                </c:pt>
                <c:pt idx="13305">
                  <c:v>-3.1340820549521502</c:v>
                </c:pt>
                <c:pt idx="13306">
                  <c:v>-3.2579101780738702</c:v>
                </c:pt>
                <c:pt idx="13307">
                  <c:v>-3.2579101780738702</c:v>
                </c:pt>
                <c:pt idx="13308">
                  <c:v>-3.2579101780738702</c:v>
                </c:pt>
                <c:pt idx="13309">
                  <c:v>-3.3011230658630599</c:v>
                </c:pt>
                <c:pt idx="13310">
                  <c:v>-3.3011230658630599</c:v>
                </c:pt>
                <c:pt idx="13311">
                  <c:v>-3.3011230658630599</c:v>
                </c:pt>
                <c:pt idx="13312">
                  <c:v>-3.2745117441854701</c:v>
                </c:pt>
                <c:pt idx="13313">
                  <c:v>-3.1940918195414199</c:v>
                </c:pt>
                <c:pt idx="13314">
                  <c:v>-3.1940918195414199</c:v>
                </c:pt>
                <c:pt idx="13315">
                  <c:v>-3.1940918195414199</c:v>
                </c:pt>
                <c:pt idx="13316">
                  <c:v>-3.1940918195414199</c:v>
                </c:pt>
                <c:pt idx="13317">
                  <c:v>-3.26357424100024</c:v>
                </c:pt>
                <c:pt idx="13318">
                  <c:v>-3.26357424100024</c:v>
                </c:pt>
                <c:pt idx="13319">
                  <c:v>-3.26357424100024</c:v>
                </c:pt>
                <c:pt idx="13320">
                  <c:v>-3.2363281453735899</c:v>
                </c:pt>
                <c:pt idx="13321">
                  <c:v>-3.2363281453735899</c:v>
                </c:pt>
                <c:pt idx="13322">
                  <c:v>-3.2363281453735899</c:v>
                </c:pt>
                <c:pt idx="13323">
                  <c:v>-3.2978515836348299</c:v>
                </c:pt>
                <c:pt idx="13324">
                  <c:v>-3.2978515836348299</c:v>
                </c:pt>
                <c:pt idx="13325">
                  <c:v>-3.22968752325778</c:v>
                </c:pt>
                <c:pt idx="13326">
                  <c:v>-3.22968752325778</c:v>
                </c:pt>
                <c:pt idx="13327">
                  <c:v>-3.22968752325778</c:v>
                </c:pt>
                <c:pt idx="13328">
                  <c:v>-3.4331543177959198</c:v>
                </c:pt>
                <c:pt idx="13329">
                  <c:v>-3.4331543177959198</c:v>
                </c:pt>
                <c:pt idx="13330">
                  <c:v>-3.4331543177959198</c:v>
                </c:pt>
                <c:pt idx="13331">
                  <c:v>-3.1967773626447502</c:v>
                </c:pt>
                <c:pt idx="13332">
                  <c:v>-3.1967773626447502</c:v>
                </c:pt>
                <c:pt idx="13333">
                  <c:v>-3.2306152586297601</c:v>
                </c:pt>
                <c:pt idx="13334">
                  <c:v>-3.2306152586297601</c:v>
                </c:pt>
                <c:pt idx="13335">
                  <c:v>-3.18950197841695</c:v>
                </c:pt>
                <c:pt idx="13336">
                  <c:v>-3.18950197841695</c:v>
                </c:pt>
                <c:pt idx="13337">
                  <c:v>-3.18950197841695</c:v>
                </c:pt>
                <c:pt idx="13338">
                  <c:v>-3.3045898664004199</c:v>
                </c:pt>
                <c:pt idx="13339">
                  <c:v>-3.3045898664004199</c:v>
                </c:pt>
                <c:pt idx="13340">
                  <c:v>-3.3045898664004199</c:v>
                </c:pt>
                <c:pt idx="13341">
                  <c:v>-3.3292968965224601</c:v>
                </c:pt>
                <c:pt idx="13342">
                  <c:v>-3.3292968965224601</c:v>
                </c:pt>
                <c:pt idx="13343">
                  <c:v>-3.3292968965224601</c:v>
                </c:pt>
                <c:pt idx="13344">
                  <c:v>-3.3083984597569698</c:v>
                </c:pt>
                <c:pt idx="13345">
                  <c:v>-3.3083984597569698</c:v>
                </c:pt>
                <c:pt idx="13346">
                  <c:v>-3.3700195526080199</c:v>
                </c:pt>
                <c:pt idx="13347">
                  <c:v>-3.3700195526080199</c:v>
                </c:pt>
                <c:pt idx="13348">
                  <c:v>-3.1940429899659599</c:v>
                </c:pt>
                <c:pt idx="13349">
                  <c:v>-3.1940429899659599</c:v>
                </c:pt>
                <c:pt idx="13350">
                  <c:v>-3.1940429899659599</c:v>
                </c:pt>
                <c:pt idx="13351">
                  <c:v>-3.3441894778588899</c:v>
                </c:pt>
                <c:pt idx="13352">
                  <c:v>-3.3441894778588899</c:v>
                </c:pt>
                <c:pt idx="13353">
                  <c:v>-3.3583496306519001</c:v>
                </c:pt>
                <c:pt idx="13354">
                  <c:v>-3.3583496306519001</c:v>
                </c:pt>
                <c:pt idx="13355">
                  <c:v>-3.1666504163877098</c:v>
                </c:pt>
                <c:pt idx="13356">
                  <c:v>-3.1666504163877098</c:v>
                </c:pt>
                <c:pt idx="13357">
                  <c:v>-3.1666504163877098</c:v>
                </c:pt>
                <c:pt idx="13358">
                  <c:v>-3.1666504163877098</c:v>
                </c:pt>
                <c:pt idx="13359">
                  <c:v>-3.2434082244826601</c:v>
                </c:pt>
                <c:pt idx="13360">
                  <c:v>-3.2434082244826601</c:v>
                </c:pt>
                <c:pt idx="13361">
                  <c:v>-3.2434082244826601</c:v>
                </c:pt>
                <c:pt idx="13362">
                  <c:v>-3.3146972866206799</c:v>
                </c:pt>
                <c:pt idx="13363">
                  <c:v>-3.3146972866206799</c:v>
                </c:pt>
                <c:pt idx="13364">
                  <c:v>-3.3146972866206799</c:v>
                </c:pt>
                <c:pt idx="13365">
                  <c:v>-3.21997072361318</c:v>
                </c:pt>
                <c:pt idx="13366">
                  <c:v>-3.21997072361318</c:v>
                </c:pt>
                <c:pt idx="13367">
                  <c:v>-3.3082031463391099</c:v>
                </c:pt>
                <c:pt idx="13368">
                  <c:v>-3.3082031463391099</c:v>
                </c:pt>
                <c:pt idx="13369">
                  <c:v>-3.5487304846192198</c:v>
                </c:pt>
                <c:pt idx="13370">
                  <c:v>-3.5487304846192198</c:v>
                </c:pt>
                <c:pt idx="13371">
                  <c:v>-3.5487304846192198</c:v>
                </c:pt>
                <c:pt idx="13372">
                  <c:v>-3.1216308793200298</c:v>
                </c:pt>
                <c:pt idx="13373">
                  <c:v>-3.1216308793200298</c:v>
                </c:pt>
                <c:pt idx="13374">
                  <c:v>-3.3719238524299699</c:v>
                </c:pt>
                <c:pt idx="13375">
                  <c:v>-3.3719238524299699</c:v>
                </c:pt>
                <c:pt idx="13376">
                  <c:v>-3.3719238524299699</c:v>
                </c:pt>
                <c:pt idx="13377">
                  <c:v>-3.4355957202051202</c:v>
                </c:pt>
                <c:pt idx="13378">
                  <c:v>-3.4355957202051202</c:v>
                </c:pt>
                <c:pt idx="13379">
                  <c:v>-3.4355957202051202</c:v>
                </c:pt>
                <c:pt idx="13380">
                  <c:v>-3.2965332267485699</c:v>
                </c:pt>
                <c:pt idx="13381">
                  <c:v>-3.2965332267485699</c:v>
                </c:pt>
                <c:pt idx="13382">
                  <c:v>-3.2965332267485699</c:v>
                </c:pt>
                <c:pt idx="13383">
                  <c:v>-3.33120119463364</c:v>
                </c:pt>
                <c:pt idx="13384">
                  <c:v>-3.33120119463364</c:v>
                </c:pt>
                <c:pt idx="13385">
                  <c:v>-3.2011230705938898</c:v>
                </c:pt>
                <c:pt idx="13386">
                  <c:v>-3.2011230705938898</c:v>
                </c:pt>
                <c:pt idx="13387">
                  <c:v>-3.2011230705938898</c:v>
                </c:pt>
                <c:pt idx="13388">
                  <c:v>-3.2038086154780099</c:v>
                </c:pt>
                <c:pt idx="13389">
                  <c:v>-3.2038086154780099</c:v>
                </c:pt>
                <c:pt idx="13390">
                  <c:v>-3.5332031449915999</c:v>
                </c:pt>
                <c:pt idx="13391">
                  <c:v>-3.5332031449915999</c:v>
                </c:pt>
                <c:pt idx="13392">
                  <c:v>-3.27949221316248</c:v>
                </c:pt>
                <c:pt idx="13393">
                  <c:v>-3.27949221316248</c:v>
                </c:pt>
                <c:pt idx="13394">
                  <c:v>-3.27949221316248</c:v>
                </c:pt>
                <c:pt idx="13395">
                  <c:v>-3.0746093938341801</c:v>
                </c:pt>
                <c:pt idx="13396">
                  <c:v>-3.0746093938341801</c:v>
                </c:pt>
                <c:pt idx="13397">
                  <c:v>-3.0746093938341801</c:v>
                </c:pt>
                <c:pt idx="13398">
                  <c:v>-3.2509765816730498</c:v>
                </c:pt>
                <c:pt idx="13399">
                  <c:v>-3.2509765816730498</c:v>
                </c:pt>
                <c:pt idx="13400">
                  <c:v>-3.1431152585473598</c:v>
                </c:pt>
                <c:pt idx="13401">
                  <c:v>-3.1431152585473598</c:v>
                </c:pt>
                <c:pt idx="13402">
                  <c:v>-3.1431152585473598</c:v>
                </c:pt>
                <c:pt idx="13403">
                  <c:v>-3.1431152585473598</c:v>
                </c:pt>
                <c:pt idx="13404">
                  <c:v>-3.3711914270006602</c:v>
                </c:pt>
                <c:pt idx="13405">
                  <c:v>-3.3711914270006602</c:v>
                </c:pt>
                <c:pt idx="13406">
                  <c:v>-3.3711914270006602</c:v>
                </c:pt>
                <c:pt idx="13407">
                  <c:v>-3.3888672073144299</c:v>
                </c:pt>
                <c:pt idx="13408">
                  <c:v>-3.3888672073144299</c:v>
                </c:pt>
                <c:pt idx="13409">
                  <c:v>-3.3888672073144299</c:v>
                </c:pt>
                <c:pt idx="13410">
                  <c:v>-3.1628906462128699</c:v>
                </c:pt>
                <c:pt idx="13411">
                  <c:v>-3.1628906462128699</c:v>
                </c:pt>
                <c:pt idx="13412">
                  <c:v>-3.1628906462128699</c:v>
                </c:pt>
                <c:pt idx="13413">
                  <c:v>-3.1788574457677798</c:v>
                </c:pt>
                <c:pt idx="13414">
                  <c:v>-3.1788574457677798</c:v>
                </c:pt>
                <c:pt idx="13415">
                  <c:v>-3.1797363511141099</c:v>
                </c:pt>
                <c:pt idx="13416">
                  <c:v>-3.1797363511141099</c:v>
                </c:pt>
                <c:pt idx="13417">
                  <c:v>-3.1797363511141099</c:v>
                </c:pt>
                <c:pt idx="13418">
                  <c:v>-3.5036621312192402</c:v>
                </c:pt>
                <c:pt idx="13419">
                  <c:v>-3.5036621312192402</c:v>
                </c:pt>
                <c:pt idx="13420">
                  <c:v>-3.1695312766369099</c:v>
                </c:pt>
                <c:pt idx="13421">
                  <c:v>-3.1695312766369099</c:v>
                </c:pt>
                <c:pt idx="13422">
                  <c:v>-3.1695312766369099</c:v>
                </c:pt>
                <c:pt idx="13423">
                  <c:v>-3.3434570545268798</c:v>
                </c:pt>
                <c:pt idx="13424">
                  <c:v>-3.3434570545268798</c:v>
                </c:pt>
                <c:pt idx="13425">
                  <c:v>-3.3434570545268798</c:v>
                </c:pt>
                <c:pt idx="13426">
                  <c:v>-3.2438476801653402</c:v>
                </c:pt>
                <c:pt idx="13427">
                  <c:v>-3.2438476801653402</c:v>
                </c:pt>
                <c:pt idx="13428">
                  <c:v>-3.2438476801653402</c:v>
                </c:pt>
                <c:pt idx="13429">
                  <c:v>-3.33974611209123</c:v>
                </c:pt>
                <c:pt idx="13430">
                  <c:v>-3.33974611209123</c:v>
                </c:pt>
                <c:pt idx="13431">
                  <c:v>-3.2207519733874501</c:v>
                </c:pt>
                <c:pt idx="13432">
                  <c:v>-3.2207519733874501</c:v>
                </c:pt>
                <c:pt idx="13433">
                  <c:v>-3.2207519733874501</c:v>
                </c:pt>
                <c:pt idx="13434">
                  <c:v>-3.2280273642436401</c:v>
                </c:pt>
                <c:pt idx="13435">
                  <c:v>-3.2280273642436401</c:v>
                </c:pt>
                <c:pt idx="13436">
                  <c:v>-3.2325683815606601</c:v>
                </c:pt>
                <c:pt idx="13437">
                  <c:v>-3.2325683815606601</c:v>
                </c:pt>
                <c:pt idx="13438">
                  <c:v>-3.2325683815606601</c:v>
                </c:pt>
                <c:pt idx="13439">
                  <c:v>-3.2437988515020999</c:v>
                </c:pt>
                <c:pt idx="13440">
                  <c:v>-3.2437988515020999</c:v>
                </c:pt>
                <c:pt idx="13441">
                  <c:v>-3.22314455386458</c:v>
                </c:pt>
                <c:pt idx="13442">
                  <c:v>-3.22314455386458</c:v>
                </c:pt>
                <c:pt idx="13443">
                  <c:v>-3.22314455386458</c:v>
                </c:pt>
                <c:pt idx="13444">
                  <c:v>-3.1746582275900401</c:v>
                </c:pt>
                <c:pt idx="13445">
                  <c:v>-3.1746582275900401</c:v>
                </c:pt>
                <c:pt idx="13446">
                  <c:v>-3.1746582275900401</c:v>
                </c:pt>
                <c:pt idx="13447">
                  <c:v>-3.3687988501533201</c:v>
                </c:pt>
                <c:pt idx="13448">
                  <c:v>-3.3687988501533201</c:v>
                </c:pt>
                <c:pt idx="13449">
                  <c:v>-3.1248047091212299</c:v>
                </c:pt>
                <c:pt idx="13450">
                  <c:v>-3.1248047091212299</c:v>
                </c:pt>
                <c:pt idx="13451">
                  <c:v>-3.1248047091212299</c:v>
                </c:pt>
                <c:pt idx="13452">
                  <c:v>-3.33437502324613</c:v>
                </c:pt>
                <c:pt idx="13453">
                  <c:v>-3.33437502324613</c:v>
                </c:pt>
                <c:pt idx="13454">
                  <c:v>-3.16572267928131</c:v>
                </c:pt>
                <c:pt idx="13455">
                  <c:v>-3.16572267928131</c:v>
                </c:pt>
                <c:pt idx="13456">
                  <c:v>-3.1704101811365</c:v>
                </c:pt>
                <c:pt idx="13457">
                  <c:v>-3.1704101811365</c:v>
                </c:pt>
                <c:pt idx="13458">
                  <c:v>-3.1704101811365</c:v>
                </c:pt>
                <c:pt idx="13459">
                  <c:v>-3.3041504138100199</c:v>
                </c:pt>
                <c:pt idx="13460">
                  <c:v>-3.3041504138100199</c:v>
                </c:pt>
                <c:pt idx="13461">
                  <c:v>-3.3041504138100199</c:v>
                </c:pt>
                <c:pt idx="13462">
                  <c:v>-3.2876953294944502</c:v>
                </c:pt>
                <c:pt idx="13463">
                  <c:v>-3.2876953294944502</c:v>
                </c:pt>
                <c:pt idx="13464">
                  <c:v>-3.0553222863190901</c:v>
                </c:pt>
                <c:pt idx="13465">
                  <c:v>-3.0553222863190901</c:v>
                </c:pt>
                <c:pt idx="13466">
                  <c:v>-3.0553222863190901</c:v>
                </c:pt>
                <c:pt idx="13467">
                  <c:v>-3.0553222863190901</c:v>
                </c:pt>
                <c:pt idx="13468">
                  <c:v>-3.30239260245434</c:v>
                </c:pt>
                <c:pt idx="13469">
                  <c:v>-3.30239260245434</c:v>
                </c:pt>
                <c:pt idx="13470">
                  <c:v>-3.2156738496050798</c:v>
                </c:pt>
                <c:pt idx="13471">
                  <c:v>-3.2156738496050798</c:v>
                </c:pt>
                <c:pt idx="13472">
                  <c:v>-3.2156738496050798</c:v>
                </c:pt>
                <c:pt idx="13473">
                  <c:v>-3.2843261955704199</c:v>
                </c:pt>
                <c:pt idx="13474">
                  <c:v>-3.2843261955704199</c:v>
                </c:pt>
                <c:pt idx="13475">
                  <c:v>-3.31440431941882</c:v>
                </c:pt>
                <c:pt idx="13476">
                  <c:v>-3.31440431941882</c:v>
                </c:pt>
                <c:pt idx="13477">
                  <c:v>-3.4055664257411902</c:v>
                </c:pt>
                <c:pt idx="13478">
                  <c:v>-3.4055664257411902</c:v>
                </c:pt>
                <c:pt idx="13479">
                  <c:v>-3.4055664257411902</c:v>
                </c:pt>
                <c:pt idx="13480">
                  <c:v>-3.27553713609813</c:v>
                </c:pt>
                <c:pt idx="13481">
                  <c:v>-3.3650879135020602</c:v>
                </c:pt>
                <c:pt idx="13482">
                  <c:v>-3.3650879135020602</c:v>
                </c:pt>
                <c:pt idx="13483">
                  <c:v>-3.3650879135020602</c:v>
                </c:pt>
                <c:pt idx="13484">
                  <c:v>-3.3650879135020602</c:v>
                </c:pt>
                <c:pt idx="13485">
                  <c:v>-3.3650879135020602</c:v>
                </c:pt>
                <c:pt idx="13486">
                  <c:v>-3.1472168187401599</c:v>
                </c:pt>
                <c:pt idx="13487">
                  <c:v>-3.1472168187401599</c:v>
                </c:pt>
                <c:pt idx="13488">
                  <c:v>-3.31445314769371</c:v>
                </c:pt>
                <c:pt idx="13489">
                  <c:v>-3.31445314769371</c:v>
                </c:pt>
                <c:pt idx="13490">
                  <c:v>-3.31445314769371</c:v>
                </c:pt>
                <c:pt idx="13491">
                  <c:v>-3.2245117421616598</c:v>
                </c:pt>
                <c:pt idx="13492">
                  <c:v>-3.2245117421616598</c:v>
                </c:pt>
                <c:pt idx="13493">
                  <c:v>-3.4135254142683999</c:v>
                </c:pt>
                <c:pt idx="13494">
                  <c:v>-3.4135254142683999</c:v>
                </c:pt>
                <c:pt idx="13495">
                  <c:v>-3.4135254142683999</c:v>
                </c:pt>
                <c:pt idx="13496">
                  <c:v>-3.3525390835775299</c:v>
                </c:pt>
                <c:pt idx="13497">
                  <c:v>-3.3525390835775299</c:v>
                </c:pt>
                <c:pt idx="13498">
                  <c:v>-3.3525390835775299</c:v>
                </c:pt>
                <c:pt idx="13499">
                  <c:v>-3.2870117415286502</c:v>
                </c:pt>
                <c:pt idx="13500">
                  <c:v>-3.2870117415286502</c:v>
                </c:pt>
                <c:pt idx="13501">
                  <c:v>-3.40512697773192</c:v>
                </c:pt>
                <c:pt idx="13502">
                  <c:v>-3.40512697773192</c:v>
                </c:pt>
                <c:pt idx="13503">
                  <c:v>-3.40512697773192</c:v>
                </c:pt>
                <c:pt idx="13504">
                  <c:v>-3.40512697773192</c:v>
                </c:pt>
                <c:pt idx="13505">
                  <c:v>-3.2482422099183101</c:v>
                </c:pt>
                <c:pt idx="13506">
                  <c:v>-3.2482422099183101</c:v>
                </c:pt>
                <c:pt idx="13507">
                  <c:v>-3.2703125235202601</c:v>
                </c:pt>
                <c:pt idx="13508">
                  <c:v>-3.2703125235202601</c:v>
                </c:pt>
                <c:pt idx="13509">
                  <c:v>-3.2703125235202601</c:v>
                </c:pt>
                <c:pt idx="13510">
                  <c:v>-3.0925293190393801</c:v>
                </c:pt>
                <c:pt idx="13511">
                  <c:v>-3.0925293190393801</c:v>
                </c:pt>
                <c:pt idx="13512">
                  <c:v>-3.3550293165808398</c:v>
                </c:pt>
                <c:pt idx="13513">
                  <c:v>-3.3550293165808398</c:v>
                </c:pt>
                <c:pt idx="13514">
                  <c:v>-3.2627929895006602</c:v>
                </c:pt>
                <c:pt idx="13515">
                  <c:v>-3.2627929895006602</c:v>
                </c:pt>
                <c:pt idx="13516">
                  <c:v>-3.2627929895006602</c:v>
                </c:pt>
                <c:pt idx="13517">
                  <c:v>-3.2627929895006602</c:v>
                </c:pt>
                <c:pt idx="13518">
                  <c:v>-3.1516113516154198</c:v>
                </c:pt>
                <c:pt idx="13519">
                  <c:v>-3.1516113516154198</c:v>
                </c:pt>
                <c:pt idx="13520">
                  <c:v>-3.0344238481175099</c:v>
                </c:pt>
                <c:pt idx="13521">
                  <c:v>-3.0344238481175099</c:v>
                </c:pt>
                <c:pt idx="13522">
                  <c:v>-3.0344238481175099</c:v>
                </c:pt>
                <c:pt idx="13523">
                  <c:v>-3.2868652565393801</c:v>
                </c:pt>
                <c:pt idx="13524">
                  <c:v>-3.2868652565393801</c:v>
                </c:pt>
                <c:pt idx="13525">
                  <c:v>-3.2868652565393801</c:v>
                </c:pt>
                <c:pt idx="13526">
                  <c:v>-3.0422363489424198</c:v>
                </c:pt>
                <c:pt idx="13527">
                  <c:v>-3.0422363489424198</c:v>
                </c:pt>
                <c:pt idx="13528">
                  <c:v>-3.0422363489424198</c:v>
                </c:pt>
                <c:pt idx="13529">
                  <c:v>-3.06274416174164</c:v>
                </c:pt>
                <c:pt idx="13530">
                  <c:v>-3.06274416174164</c:v>
                </c:pt>
                <c:pt idx="13531">
                  <c:v>-3.26948244421237</c:v>
                </c:pt>
                <c:pt idx="13532">
                  <c:v>-3.26948244421237</c:v>
                </c:pt>
                <c:pt idx="13533">
                  <c:v>-3.2763672105756898</c:v>
                </c:pt>
                <c:pt idx="13534">
                  <c:v>-3.2763672105756898</c:v>
                </c:pt>
                <c:pt idx="13535">
                  <c:v>-3.2763672105756898</c:v>
                </c:pt>
                <c:pt idx="13536">
                  <c:v>-3.1977539235795098</c:v>
                </c:pt>
                <c:pt idx="13537">
                  <c:v>-3.1977539235795098</c:v>
                </c:pt>
                <c:pt idx="13538">
                  <c:v>-3.1977539235795098</c:v>
                </c:pt>
                <c:pt idx="13539">
                  <c:v>-3.1413086173561098</c:v>
                </c:pt>
                <c:pt idx="13540">
                  <c:v>-3.1413086173561098</c:v>
                </c:pt>
                <c:pt idx="13541">
                  <c:v>-3.1413086173561098</c:v>
                </c:pt>
                <c:pt idx="13542">
                  <c:v>-3.13681642783376</c:v>
                </c:pt>
                <c:pt idx="13543">
                  <c:v>-3.13681642783376</c:v>
                </c:pt>
                <c:pt idx="13544">
                  <c:v>-3.13681642783376</c:v>
                </c:pt>
                <c:pt idx="13545">
                  <c:v>-3.3012207265464801</c:v>
                </c:pt>
                <c:pt idx="13546">
                  <c:v>-3.3012207265464801</c:v>
                </c:pt>
                <c:pt idx="13547">
                  <c:v>-3.2625488530829898</c:v>
                </c:pt>
                <c:pt idx="13548">
                  <c:v>-3.2625488530829898</c:v>
                </c:pt>
                <c:pt idx="13549">
                  <c:v>-3.2625488530829898</c:v>
                </c:pt>
                <c:pt idx="13550">
                  <c:v>-3.0944336180791598</c:v>
                </c:pt>
                <c:pt idx="13551">
                  <c:v>-3.0944336180791598</c:v>
                </c:pt>
                <c:pt idx="13552">
                  <c:v>-3.1559570549124998</c:v>
                </c:pt>
                <c:pt idx="13553">
                  <c:v>-3.1559570549124998</c:v>
                </c:pt>
                <c:pt idx="13554">
                  <c:v>-3.3132324424605</c:v>
                </c:pt>
                <c:pt idx="13555">
                  <c:v>-3.3132324424605</c:v>
                </c:pt>
                <c:pt idx="13556">
                  <c:v>-3.3132324424605</c:v>
                </c:pt>
                <c:pt idx="13557">
                  <c:v>-3.3132324424605</c:v>
                </c:pt>
                <c:pt idx="13558">
                  <c:v>-3.0661133019739202</c:v>
                </c:pt>
                <c:pt idx="13559">
                  <c:v>-3.0661133019739202</c:v>
                </c:pt>
                <c:pt idx="13560">
                  <c:v>-3.0661133019739202</c:v>
                </c:pt>
                <c:pt idx="13561">
                  <c:v>-3.2445801005069299</c:v>
                </c:pt>
                <c:pt idx="13562">
                  <c:v>-3.2445801005069299</c:v>
                </c:pt>
                <c:pt idx="13563">
                  <c:v>-3.29350588593024</c:v>
                </c:pt>
                <c:pt idx="13564">
                  <c:v>-3.29350588593024</c:v>
                </c:pt>
                <c:pt idx="13565">
                  <c:v>-3.29350588593024</c:v>
                </c:pt>
                <c:pt idx="13566">
                  <c:v>-3.1562988512832799</c:v>
                </c:pt>
                <c:pt idx="13567">
                  <c:v>-3.1562988512832799</c:v>
                </c:pt>
                <c:pt idx="13568">
                  <c:v>-3.17270510251819</c:v>
                </c:pt>
                <c:pt idx="13569">
                  <c:v>-3.17270510251819</c:v>
                </c:pt>
                <c:pt idx="13570">
                  <c:v>-3.3266113515937801</c:v>
                </c:pt>
                <c:pt idx="13571">
                  <c:v>-3.3266113515937801</c:v>
                </c:pt>
                <c:pt idx="13572">
                  <c:v>-3.3266113515937801</c:v>
                </c:pt>
                <c:pt idx="13573">
                  <c:v>-3.1801269764791802</c:v>
                </c:pt>
                <c:pt idx="13574">
                  <c:v>-3.1801269764791802</c:v>
                </c:pt>
                <c:pt idx="13575">
                  <c:v>-3.1801269764791802</c:v>
                </c:pt>
                <c:pt idx="13576">
                  <c:v>-3.1801269764791802</c:v>
                </c:pt>
                <c:pt idx="13577">
                  <c:v>-3.0663574437458001</c:v>
                </c:pt>
                <c:pt idx="13578">
                  <c:v>-3.0663574437458001</c:v>
                </c:pt>
                <c:pt idx="13579">
                  <c:v>-3.0663574437458001</c:v>
                </c:pt>
                <c:pt idx="13580">
                  <c:v>-3.1942382986899198</c:v>
                </c:pt>
                <c:pt idx="13581">
                  <c:v>-3.1942382986899198</c:v>
                </c:pt>
                <c:pt idx="13582">
                  <c:v>-3.1942382986899198</c:v>
                </c:pt>
                <c:pt idx="13583">
                  <c:v>-3.3165039274745101</c:v>
                </c:pt>
                <c:pt idx="13584">
                  <c:v>-3.3165039274745101</c:v>
                </c:pt>
                <c:pt idx="13585">
                  <c:v>-3.0703613486884902</c:v>
                </c:pt>
                <c:pt idx="13586">
                  <c:v>-3.0703613486884902</c:v>
                </c:pt>
                <c:pt idx="13587">
                  <c:v>-3.0703613486884902</c:v>
                </c:pt>
                <c:pt idx="13588">
                  <c:v>-3.1956054912907299</c:v>
                </c:pt>
                <c:pt idx="13589">
                  <c:v>-3.1956054912907299</c:v>
                </c:pt>
                <c:pt idx="13590">
                  <c:v>-3.3154785406040901</c:v>
                </c:pt>
                <c:pt idx="13591">
                  <c:v>-3.3154785406040901</c:v>
                </c:pt>
                <c:pt idx="13592">
                  <c:v>-3.2554199484657098</c:v>
                </c:pt>
                <c:pt idx="13593">
                  <c:v>-3.2554199484657098</c:v>
                </c:pt>
                <c:pt idx="13594">
                  <c:v>-3.2554199484657098</c:v>
                </c:pt>
                <c:pt idx="13595">
                  <c:v>-3.2679199443673399</c:v>
                </c:pt>
                <c:pt idx="13596">
                  <c:v>-3.2679199443673399</c:v>
                </c:pt>
                <c:pt idx="13597">
                  <c:v>-3.2679199443673399</c:v>
                </c:pt>
                <c:pt idx="13598">
                  <c:v>-3.1358398665924998</c:v>
                </c:pt>
                <c:pt idx="13599">
                  <c:v>-3.1358398665924998</c:v>
                </c:pt>
                <c:pt idx="13600">
                  <c:v>-3.1358398665924998</c:v>
                </c:pt>
                <c:pt idx="13601">
                  <c:v>-3.1845703347280501</c:v>
                </c:pt>
                <c:pt idx="13602">
                  <c:v>-3.1845703347280501</c:v>
                </c:pt>
                <c:pt idx="13603">
                  <c:v>-3.1845703347280501</c:v>
                </c:pt>
                <c:pt idx="13604">
                  <c:v>-3.1598144797107999</c:v>
                </c:pt>
                <c:pt idx="13605">
                  <c:v>-3.1598144797107999</c:v>
                </c:pt>
                <c:pt idx="13606">
                  <c:v>-3.1600097918862899</c:v>
                </c:pt>
                <c:pt idx="13607">
                  <c:v>-3.1600097918862899</c:v>
                </c:pt>
                <c:pt idx="13608">
                  <c:v>-3.30146486991088</c:v>
                </c:pt>
                <c:pt idx="13609">
                  <c:v>-3.30146486991088</c:v>
                </c:pt>
                <c:pt idx="13610">
                  <c:v>-3.3341308835451802</c:v>
                </c:pt>
                <c:pt idx="13611">
                  <c:v>-3.3341308835451802</c:v>
                </c:pt>
                <c:pt idx="13612">
                  <c:v>-3.3341308835451802</c:v>
                </c:pt>
                <c:pt idx="13613">
                  <c:v>-3.21186525753637</c:v>
                </c:pt>
                <c:pt idx="13614">
                  <c:v>-3.21186525753637</c:v>
                </c:pt>
                <c:pt idx="13615">
                  <c:v>-3.21186525753637</c:v>
                </c:pt>
                <c:pt idx="13616">
                  <c:v>-3.4559570530354899</c:v>
                </c:pt>
                <c:pt idx="13617">
                  <c:v>-3.4559570530354899</c:v>
                </c:pt>
                <c:pt idx="13618">
                  <c:v>-3.4559570530354899</c:v>
                </c:pt>
                <c:pt idx="13619">
                  <c:v>-3.2604980699461499</c:v>
                </c:pt>
                <c:pt idx="13620">
                  <c:v>-3.2604980699461499</c:v>
                </c:pt>
                <c:pt idx="13621">
                  <c:v>-3.2604980699461499</c:v>
                </c:pt>
                <c:pt idx="13622">
                  <c:v>-3.2195312744015601</c:v>
                </c:pt>
                <c:pt idx="13623">
                  <c:v>-3.2195312744015601</c:v>
                </c:pt>
                <c:pt idx="13624">
                  <c:v>-3.2060058825809299</c:v>
                </c:pt>
                <c:pt idx="13625">
                  <c:v>-3.2060058825809299</c:v>
                </c:pt>
                <c:pt idx="13626">
                  <c:v>-3.2060058825809299</c:v>
                </c:pt>
                <c:pt idx="13627">
                  <c:v>-3.1760254149658</c:v>
                </c:pt>
                <c:pt idx="13628">
                  <c:v>-3.1760254149658</c:v>
                </c:pt>
                <c:pt idx="13629">
                  <c:v>-3.4470215058145102</c:v>
                </c:pt>
                <c:pt idx="13630">
                  <c:v>-3.4470215058145102</c:v>
                </c:pt>
                <c:pt idx="13631">
                  <c:v>-3.4470215058145102</c:v>
                </c:pt>
                <c:pt idx="13632">
                  <c:v>-3.3383789284689498</c:v>
                </c:pt>
                <c:pt idx="13633">
                  <c:v>-3.3383789284689498</c:v>
                </c:pt>
                <c:pt idx="13634">
                  <c:v>-3.3383789284689498</c:v>
                </c:pt>
                <c:pt idx="13635">
                  <c:v>-3.2396972882006501</c:v>
                </c:pt>
                <c:pt idx="13636">
                  <c:v>-3.2396972882006501</c:v>
                </c:pt>
                <c:pt idx="13637">
                  <c:v>-3.2396972882006501</c:v>
                </c:pt>
                <c:pt idx="13638">
                  <c:v>-3.0841308817098199</c:v>
                </c:pt>
                <c:pt idx="13639">
                  <c:v>-3.0841308817098199</c:v>
                </c:pt>
                <c:pt idx="13640">
                  <c:v>-3.26718752469605</c:v>
                </c:pt>
                <c:pt idx="13641">
                  <c:v>-3.26718752469605</c:v>
                </c:pt>
                <c:pt idx="13642">
                  <c:v>-3.3872558791345</c:v>
                </c:pt>
                <c:pt idx="13643">
                  <c:v>-3.3872558791345</c:v>
                </c:pt>
                <c:pt idx="13644">
                  <c:v>-3.3872558791345</c:v>
                </c:pt>
                <c:pt idx="13645">
                  <c:v>-3.2578125269938001</c:v>
                </c:pt>
                <c:pt idx="13646">
                  <c:v>-3.2578125269938001</c:v>
                </c:pt>
                <c:pt idx="13647">
                  <c:v>-3.03066408694849</c:v>
                </c:pt>
                <c:pt idx="13648">
                  <c:v>-3.03066408694849</c:v>
                </c:pt>
                <c:pt idx="13649">
                  <c:v>-3.05498049110337</c:v>
                </c:pt>
                <c:pt idx="13650">
                  <c:v>-3.05498049110337</c:v>
                </c:pt>
                <c:pt idx="13651">
                  <c:v>-3.05498049110337</c:v>
                </c:pt>
                <c:pt idx="13652">
                  <c:v>-3.3703125223819299</c:v>
                </c:pt>
                <c:pt idx="13653">
                  <c:v>-3.3703125223819299</c:v>
                </c:pt>
                <c:pt idx="13654">
                  <c:v>-3.2875000236081098</c:v>
                </c:pt>
                <c:pt idx="13655">
                  <c:v>-3.2875000236081098</c:v>
                </c:pt>
                <c:pt idx="13656">
                  <c:v>-3.2875000236081098</c:v>
                </c:pt>
                <c:pt idx="13657">
                  <c:v>-3.3339355725238402</c:v>
                </c:pt>
                <c:pt idx="13658">
                  <c:v>-3.3339355725238402</c:v>
                </c:pt>
                <c:pt idx="13659">
                  <c:v>-3.3339355725238402</c:v>
                </c:pt>
                <c:pt idx="13660">
                  <c:v>-3.3382324416115798</c:v>
                </c:pt>
                <c:pt idx="13661">
                  <c:v>-3.3382324416115798</c:v>
                </c:pt>
                <c:pt idx="13662">
                  <c:v>-3.3382324416115798</c:v>
                </c:pt>
                <c:pt idx="13663">
                  <c:v>-3.3011230717038398</c:v>
                </c:pt>
                <c:pt idx="13664">
                  <c:v>-3.3011230717038398</c:v>
                </c:pt>
                <c:pt idx="13665">
                  <c:v>-3.1230957288125798</c:v>
                </c:pt>
                <c:pt idx="13666">
                  <c:v>-3.1230957288125798</c:v>
                </c:pt>
                <c:pt idx="13667">
                  <c:v>-3.1230957288125798</c:v>
                </c:pt>
                <c:pt idx="13668">
                  <c:v>-3.4007324412013902</c:v>
                </c:pt>
                <c:pt idx="13669">
                  <c:v>-3.4007324412013902</c:v>
                </c:pt>
                <c:pt idx="13670">
                  <c:v>-3.4007324412013902</c:v>
                </c:pt>
                <c:pt idx="13671">
                  <c:v>-3.2313965069743</c:v>
                </c:pt>
                <c:pt idx="13672">
                  <c:v>-3.2313965069743</c:v>
                </c:pt>
                <c:pt idx="13673">
                  <c:v>-3.0584961109734601</c:v>
                </c:pt>
                <c:pt idx="13674">
                  <c:v>-3.0584961109734601</c:v>
                </c:pt>
                <c:pt idx="13675">
                  <c:v>-3.0584961109734601</c:v>
                </c:pt>
                <c:pt idx="13676">
                  <c:v>-3.3092773648104399</c:v>
                </c:pt>
                <c:pt idx="13677">
                  <c:v>-3.3092773648104399</c:v>
                </c:pt>
                <c:pt idx="13678">
                  <c:v>-3.3092773648104399</c:v>
                </c:pt>
                <c:pt idx="13679">
                  <c:v>-3.3092773648104399</c:v>
                </c:pt>
                <c:pt idx="13680">
                  <c:v>-3.2501465061541199</c:v>
                </c:pt>
                <c:pt idx="13681">
                  <c:v>-3.2501465061541199</c:v>
                </c:pt>
                <c:pt idx="13682">
                  <c:v>-3.41083986684498</c:v>
                </c:pt>
                <c:pt idx="13683">
                  <c:v>-3.41083986684498</c:v>
                </c:pt>
                <c:pt idx="13684">
                  <c:v>-3.41083986684498</c:v>
                </c:pt>
                <c:pt idx="13685">
                  <c:v>-3.1085937716852601</c:v>
                </c:pt>
                <c:pt idx="13686">
                  <c:v>-3.1085937716852601</c:v>
                </c:pt>
                <c:pt idx="13687">
                  <c:v>-3.3141113497749699</c:v>
                </c:pt>
                <c:pt idx="13688">
                  <c:v>-3.3141113497749699</c:v>
                </c:pt>
                <c:pt idx="13689">
                  <c:v>-3.1156250208659899</c:v>
                </c:pt>
                <c:pt idx="13690">
                  <c:v>-3.1156250208659899</c:v>
                </c:pt>
                <c:pt idx="13691">
                  <c:v>-3.1156250208659899</c:v>
                </c:pt>
                <c:pt idx="13692">
                  <c:v>-3.28535158719842</c:v>
                </c:pt>
                <c:pt idx="13693">
                  <c:v>-3.28535158719842</c:v>
                </c:pt>
                <c:pt idx="13694">
                  <c:v>-3.28535158719842</c:v>
                </c:pt>
                <c:pt idx="13695">
                  <c:v>-3.4608886901423799</c:v>
                </c:pt>
                <c:pt idx="13696">
                  <c:v>-3.4608886901423799</c:v>
                </c:pt>
                <c:pt idx="13697">
                  <c:v>-3.4608886901423799</c:v>
                </c:pt>
                <c:pt idx="13698">
                  <c:v>-3.4608886901423799</c:v>
                </c:pt>
                <c:pt idx="13699">
                  <c:v>-3.40268556696082</c:v>
                </c:pt>
                <c:pt idx="13700">
                  <c:v>-3.40268556696082</c:v>
                </c:pt>
                <c:pt idx="13701">
                  <c:v>-3.3524414316107101</c:v>
                </c:pt>
                <c:pt idx="13702">
                  <c:v>-3.3524414316107101</c:v>
                </c:pt>
                <c:pt idx="13703">
                  <c:v>-3.3524414316107101</c:v>
                </c:pt>
                <c:pt idx="13704">
                  <c:v>-3.1548340064673499</c:v>
                </c:pt>
                <c:pt idx="13705">
                  <c:v>-3.1548340064673499</c:v>
                </c:pt>
                <c:pt idx="13706">
                  <c:v>-3.4586425994839298</c:v>
                </c:pt>
                <c:pt idx="13707">
                  <c:v>-3.3432617395847002</c:v>
                </c:pt>
                <c:pt idx="13708">
                  <c:v>-3.3432617395847002</c:v>
                </c:pt>
                <c:pt idx="13709">
                  <c:v>-3.4665527570141399</c:v>
                </c:pt>
                <c:pt idx="13710">
                  <c:v>-3.4665527570141399</c:v>
                </c:pt>
                <c:pt idx="13711">
                  <c:v>-3.4665527570141399</c:v>
                </c:pt>
                <c:pt idx="13712">
                  <c:v>-3.4665527570141399</c:v>
                </c:pt>
                <c:pt idx="13713">
                  <c:v>-3.1201660383130698</c:v>
                </c:pt>
                <c:pt idx="13714">
                  <c:v>-3.1201660383130698</c:v>
                </c:pt>
                <c:pt idx="13715">
                  <c:v>-3.1201660383130698</c:v>
                </c:pt>
                <c:pt idx="13716">
                  <c:v>-3.3608398644546398</c:v>
                </c:pt>
                <c:pt idx="13717">
                  <c:v>-3.3608398644546398</c:v>
                </c:pt>
                <c:pt idx="13718">
                  <c:v>-3.3608398644546398</c:v>
                </c:pt>
                <c:pt idx="13719">
                  <c:v>-3.28813479649124</c:v>
                </c:pt>
                <c:pt idx="13720">
                  <c:v>-3.28813479649124</c:v>
                </c:pt>
                <c:pt idx="13721">
                  <c:v>-3.28813479649124</c:v>
                </c:pt>
                <c:pt idx="13722">
                  <c:v>-3.39990236348148</c:v>
                </c:pt>
                <c:pt idx="13723">
                  <c:v>-3.39990236348148</c:v>
                </c:pt>
                <c:pt idx="13724">
                  <c:v>-3.1888183844593998</c:v>
                </c:pt>
                <c:pt idx="13725">
                  <c:v>-3.1888183844593998</c:v>
                </c:pt>
                <c:pt idx="13726">
                  <c:v>-3.1888183844593998</c:v>
                </c:pt>
                <c:pt idx="13727">
                  <c:v>-3.2243164286655799</c:v>
                </c:pt>
                <c:pt idx="13728">
                  <c:v>-3.2243164286655799</c:v>
                </c:pt>
                <c:pt idx="13729">
                  <c:v>-3.3362304911051899</c:v>
                </c:pt>
                <c:pt idx="13730">
                  <c:v>-3.3362304911051899</c:v>
                </c:pt>
                <c:pt idx="13731">
                  <c:v>-3.3362304911051899</c:v>
                </c:pt>
                <c:pt idx="13732">
                  <c:v>-3.27065431989831</c:v>
                </c:pt>
                <c:pt idx="13733">
                  <c:v>-3.27065431989831</c:v>
                </c:pt>
                <c:pt idx="13734">
                  <c:v>-3.1650390860895601</c:v>
                </c:pt>
                <c:pt idx="13735">
                  <c:v>-3.1650390860895601</c:v>
                </c:pt>
                <c:pt idx="13736">
                  <c:v>-3.1650390860895601</c:v>
                </c:pt>
                <c:pt idx="13737">
                  <c:v>-3.1650390860895601</c:v>
                </c:pt>
                <c:pt idx="13738">
                  <c:v>-3.1650390860895601</c:v>
                </c:pt>
                <c:pt idx="13739">
                  <c:v>-3.4048828311360899</c:v>
                </c:pt>
                <c:pt idx="13740">
                  <c:v>-3.4048828311360899</c:v>
                </c:pt>
                <c:pt idx="13741">
                  <c:v>-3.26494143090803</c:v>
                </c:pt>
                <c:pt idx="13742">
                  <c:v>-3.26494143090803</c:v>
                </c:pt>
                <c:pt idx="13743">
                  <c:v>-3.3065918170423099</c:v>
                </c:pt>
                <c:pt idx="13744">
                  <c:v>-3.3065918170423099</c:v>
                </c:pt>
                <c:pt idx="13745">
                  <c:v>-3.3065918170423099</c:v>
                </c:pt>
                <c:pt idx="13746">
                  <c:v>-3.27871095757745</c:v>
                </c:pt>
                <c:pt idx="13747">
                  <c:v>-3.27871095757745</c:v>
                </c:pt>
                <c:pt idx="13748">
                  <c:v>-3.16611330379328</c:v>
                </c:pt>
                <c:pt idx="13749">
                  <c:v>-3.16611330379328</c:v>
                </c:pt>
                <c:pt idx="13750">
                  <c:v>-3.16611330379328</c:v>
                </c:pt>
                <c:pt idx="13751">
                  <c:v>-3.3266113533754802</c:v>
                </c:pt>
                <c:pt idx="13752">
                  <c:v>-3.3266113533754802</c:v>
                </c:pt>
                <c:pt idx="13753">
                  <c:v>-3.3266113533754802</c:v>
                </c:pt>
                <c:pt idx="13754">
                  <c:v>-3.4226562725270901</c:v>
                </c:pt>
                <c:pt idx="13755">
                  <c:v>-3.4226562725270901</c:v>
                </c:pt>
                <c:pt idx="13756">
                  <c:v>-3.4226562725270901</c:v>
                </c:pt>
                <c:pt idx="13757">
                  <c:v>-3.3118164276547701</c:v>
                </c:pt>
                <c:pt idx="13758">
                  <c:v>-3.3118164276547701</c:v>
                </c:pt>
                <c:pt idx="13759">
                  <c:v>-3.3118164276547701</c:v>
                </c:pt>
                <c:pt idx="13760">
                  <c:v>-3.2015625283693199</c:v>
                </c:pt>
                <c:pt idx="13761">
                  <c:v>-3.2015625283693199</c:v>
                </c:pt>
                <c:pt idx="13762">
                  <c:v>-3.2015625283693199</c:v>
                </c:pt>
                <c:pt idx="13763">
                  <c:v>-3.1244629105831301</c:v>
                </c:pt>
                <c:pt idx="13764">
                  <c:v>-3.1244629105831301</c:v>
                </c:pt>
                <c:pt idx="13765">
                  <c:v>-3.3869629149630698</c:v>
                </c:pt>
                <c:pt idx="13766">
                  <c:v>-3.3869629149630698</c:v>
                </c:pt>
                <c:pt idx="13767">
                  <c:v>-3.1700195572775498</c:v>
                </c:pt>
                <c:pt idx="13768">
                  <c:v>-3.1700195572775498</c:v>
                </c:pt>
                <c:pt idx="13769">
                  <c:v>-3.1700195572775498</c:v>
                </c:pt>
                <c:pt idx="13770">
                  <c:v>-3.2491699502288598</c:v>
                </c:pt>
                <c:pt idx="13771">
                  <c:v>-3.2491699502288598</c:v>
                </c:pt>
                <c:pt idx="13772">
                  <c:v>-3.5108886914595101</c:v>
                </c:pt>
                <c:pt idx="13773">
                  <c:v>-3.5108886914595101</c:v>
                </c:pt>
                <c:pt idx="13774">
                  <c:v>-3.5108886914595101</c:v>
                </c:pt>
                <c:pt idx="13775">
                  <c:v>-3.5108886914595101</c:v>
                </c:pt>
                <c:pt idx="13776">
                  <c:v>-3.1229004115111798</c:v>
                </c:pt>
                <c:pt idx="13777">
                  <c:v>-3.1229004115111798</c:v>
                </c:pt>
                <c:pt idx="13778">
                  <c:v>-3.1229004115111798</c:v>
                </c:pt>
                <c:pt idx="13779">
                  <c:v>-3.2315918217664099</c:v>
                </c:pt>
                <c:pt idx="13780">
                  <c:v>-3.2315918217664099</c:v>
                </c:pt>
                <c:pt idx="13781">
                  <c:v>-3.2465332248666501</c:v>
                </c:pt>
                <c:pt idx="13782">
                  <c:v>-3.2465332248666501</c:v>
                </c:pt>
                <c:pt idx="13783">
                  <c:v>-3.4132324464644599</c:v>
                </c:pt>
                <c:pt idx="13784">
                  <c:v>-3.4132324464644599</c:v>
                </c:pt>
                <c:pt idx="13785">
                  <c:v>-3.209570335639</c:v>
                </c:pt>
                <c:pt idx="13786">
                  <c:v>-3.209570335639</c:v>
                </c:pt>
                <c:pt idx="13787">
                  <c:v>-3.209570335639</c:v>
                </c:pt>
                <c:pt idx="13788">
                  <c:v>-3.2541504164773798</c:v>
                </c:pt>
                <c:pt idx="13789">
                  <c:v>-3.2541504164773798</c:v>
                </c:pt>
                <c:pt idx="13790">
                  <c:v>-3.2541504164773798</c:v>
                </c:pt>
                <c:pt idx="13791">
                  <c:v>-3.1707031472678802</c:v>
                </c:pt>
                <c:pt idx="13792">
                  <c:v>-3.1707031472678802</c:v>
                </c:pt>
                <c:pt idx="13793">
                  <c:v>-3.1707031472678802</c:v>
                </c:pt>
                <c:pt idx="13794">
                  <c:v>-3.3638672115412098</c:v>
                </c:pt>
                <c:pt idx="13795">
                  <c:v>-3.3638672115412098</c:v>
                </c:pt>
                <c:pt idx="13796">
                  <c:v>-3.3638672115412098</c:v>
                </c:pt>
                <c:pt idx="13797">
                  <c:v>-3.3595215077602898</c:v>
                </c:pt>
                <c:pt idx="13798">
                  <c:v>-3.3595215077602898</c:v>
                </c:pt>
                <c:pt idx="13799">
                  <c:v>-3.12534182026956</c:v>
                </c:pt>
                <c:pt idx="13800">
                  <c:v>-3.12534182026956</c:v>
                </c:pt>
                <c:pt idx="13801">
                  <c:v>-3.12534182026956</c:v>
                </c:pt>
                <c:pt idx="13802">
                  <c:v>-3.2615722871569202</c:v>
                </c:pt>
                <c:pt idx="13803">
                  <c:v>-3.40444338248107</c:v>
                </c:pt>
                <c:pt idx="13804">
                  <c:v>-3.40444338248107</c:v>
                </c:pt>
                <c:pt idx="13805">
                  <c:v>-3.40444338248107</c:v>
                </c:pt>
                <c:pt idx="13806">
                  <c:v>-3.3100586146747402</c:v>
                </c:pt>
                <c:pt idx="13807">
                  <c:v>-3.3100586146747402</c:v>
                </c:pt>
                <c:pt idx="13808">
                  <c:v>-3.3100586146747402</c:v>
                </c:pt>
                <c:pt idx="13809">
                  <c:v>-3.12612307119434</c:v>
                </c:pt>
                <c:pt idx="13810">
                  <c:v>-3.12612307119434</c:v>
                </c:pt>
                <c:pt idx="13811">
                  <c:v>-3.12612307119434</c:v>
                </c:pt>
                <c:pt idx="13812">
                  <c:v>-3.2743164278363102</c:v>
                </c:pt>
                <c:pt idx="13813">
                  <c:v>-3.2743164278363102</c:v>
                </c:pt>
                <c:pt idx="13814">
                  <c:v>-3.2743164278363102</c:v>
                </c:pt>
                <c:pt idx="13815">
                  <c:v>-3.2074218999195998</c:v>
                </c:pt>
                <c:pt idx="13816">
                  <c:v>-3.2074218999195998</c:v>
                </c:pt>
                <c:pt idx="13817">
                  <c:v>-3.2884277566317901</c:v>
                </c:pt>
                <c:pt idx="13818">
                  <c:v>-3.2884277566317901</c:v>
                </c:pt>
                <c:pt idx="13819">
                  <c:v>-3.2884277566317901</c:v>
                </c:pt>
                <c:pt idx="13820">
                  <c:v>-3.15698244466238</c:v>
                </c:pt>
                <c:pt idx="13821">
                  <c:v>-3.15698244466238</c:v>
                </c:pt>
                <c:pt idx="13822">
                  <c:v>-3.49941408296581</c:v>
                </c:pt>
                <c:pt idx="13823">
                  <c:v>-3.49941408296581</c:v>
                </c:pt>
                <c:pt idx="13824">
                  <c:v>-3.49941408296581</c:v>
                </c:pt>
                <c:pt idx="13825">
                  <c:v>-3.49941408296581</c:v>
                </c:pt>
                <c:pt idx="13826">
                  <c:v>-3.3736328314016601</c:v>
                </c:pt>
                <c:pt idx="13827">
                  <c:v>-3.3736328314016601</c:v>
                </c:pt>
                <c:pt idx="13828">
                  <c:v>-3.3736328314016601</c:v>
                </c:pt>
                <c:pt idx="13829">
                  <c:v>-3.4047851765462802</c:v>
                </c:pt>
                <c:pt idx="13830">
                  <c:v>-3.4047851765462802</c:v>
                </c:pt>
                <c:pt idx="13831">
                  <c:v>-3.4047851765462802</c:v>
                </c:pt>
                <c:pt idx="13832">
                  <c:v>-3.4047851765462802</c:v>
                </c:pt>
                <c:pt idx="13833">
                  <c:v>-3.2423828374785399</c:v>
                </c:pt>
                <c:pt idx="13834">
                  <c:v>-3.2423828374785399</c:v>
                </c:pt>
                <c:pt idx="13835">
                  <c:v>-3.2423828374785399</c:v>
                </c:pt>
                <c:pt idx="13836">
                  <c:v>-3.1997558844732299</c:v>
                </c:pt>
                <c:pt idx="13837">
                  <c:v>-3.1997558844732299</c:v>
                </c:pt>
                <c:pt idx="13838">
                  <c:v>-3.3925781461894</c:v>
                </c:pt>
                <c:pt idx="13839">
                  <c:v>-3.3925781461894</c:v>
                </c:pt>
                <c:pt idx="13840">
                  <c:v>-3.4008301007697801</c:v>
                </c:pt>
                <c:pt idx="13841">
                  <c:v>-3.4008301007697801</c:v>
                </c:pt>
                <c:pt idx="13842">
                  <c:v>-3.3263183806620802</c:v>
                </c:pt>
                <c:pt idx="13843">
                  <c:v>-3.3263183806620802</c:v>
                </c:pt>
                <c:pt idx="13844">
                  <c:v>-3.2265136926253</c:v>
                </c:pt>
                <c:pt idx="13845">
                  <c:v>-3.2265136926253</c:v>
                </c:pt>
                <c:pt idx="13846">
                  <c:v>-3.2265136926253</c:v>
                </c:pt>
                <c:pt idx="13847">
                  <c:v>-3.3936035328752001</c:v>
                </c:pt>
                <c:pt idx="13848">
                  <c:v>-3.3936035328752001</c:v>
                </c:pt>
                <c:pt idx="13849">
                  <c:v>-3.3936035328752001</c:v>
                </c:pt>
                <c:pt idx="13850">
                  <c:v>-3.3368652568369699</c:v>
                </c:pt>
                <c:pt idx="13851">
                  <c:v>-3.3368652568369699</c:v>
                </c:pt>
                <c:pt idx="13852">
                  <c:v>-3.3368652568369699</c:v>
                </c:pt>
                <c:pt idx="13853">
                  <c:v>-3.1782715053286599</c:v>
                </c:pt>
                <c:pt idx="13854">
                  <c:v>-3.1782715053286599</c:v>
                </c:pt>
                <c:pt idx="13855">
                  <c:v>-3.1782715053286599</c:v>
                </c:pt>
                <c:pt idx="13856">
                  <c:v>-3.1452636936546599</c:v>
                </c:pt>
                <c:pt idx="13857">
                  <c:v>-3.1452636936546599</c:v>
                </c:pt>
                <c:pt idx="13858">
                  <c:v>-3.15312502108099</c:v>
                </c:pt>
                <c:pt idx="13859">
                  <c:v>-3.2367676026178702</c:v>
                </c:pt>
                <c:pt idx="13860">
                  <c:v>-3.2367676026178702</c:v>
                </c:pt>
                <c:pt idx="13861">
                  <c:v>-3.2367676026178702</c:v>
                </c:pt>
                <c:pt idx="13862">
                  <c:v>-3.1456543217127502</c:v>
                </c:pt>
                <c:pt idx="13863">
                  <c:v>-3.1456543217127502</c:v>
                </c:pt>
                <c:pt idx="13864">
                  <c:v>-3.1456543217127502</c:v>
                </c:pt>
                <c:pt idx="13865">
                  <c:v>-3.0988281490190199</c:v>
                </c:pt>
                <c:pt idx="13866">
                  <c:v>-3.0988281490190199</c:v>
                </c:pt>
                <c:pt idx="13867">
                  <c:v>-3.0988281490190199</c:v>
                </c:pt>
                <c:pt idx="13868">
                  <c:v>-3.0909179921363799</c:v>
                </c:pt>
                <c:pt idx="13869">
                  <c:v>-3.0909179921363799</c:v>
                </c:pt>
                <c:pt idx="13870">
                  <c:v>-3.0909179921363799</c:v>
                </c:pt>
                <c:pt idx="13871">
                  <c:v>-3.3321289283185198</c:v>
                </c:pt>
                <c:pt idx="13872">
                  <c:v>-3.3321289283185198</c:v>
                </c:pt>
                <c:pt idx="13873">
                  <c:v>-3.3321289283185198</c:v>
                </c:pt>
                <c:pt idx="13874">
                  <c:v>-3.1847656481622799</c:v>
                </c:pt>
                <c:pt idx="13875">
                  <c:v>-3.1847656481622799</c:v>
                </c:pt>
                <c:pt idx="13876">
                  <c:v>-3.1847656481622799</c:v>
                </c:pt>
                <c:pt idx="13877">
                  <c:v>-3.3172851802173602</c:v>
                </c:pt>
                <c:pt idx="13878">
                  <c:v>-3.3172851802173602</c:v>
                </c:pt>
                <c:pt idx="13879">
                  <c:v>-3.16328127162978</c:v>
                </c:pt>
                <c:pt idx="13880">
                  <c:v>-3.16328127162978</c:v>
                </c:pt>
                <c:pt idx="13881">
                  <c:v>-3.2247070526018402</c:v>
                </c:pt>
                <c:pt idx="13882">
                  <c:v>-3.2247070526018402</c:v>
                </c:pt>
                <c:pt idx="13883">
                  <c:v>-3.2247070526018402</c:v>
                </c:pt>
                <c:pt idx="13884">
                  <c:v>-3.41079103912306</c:v>
                </c:pt>
                <c:pt idx="13885">
                  <c:v>-3.41079103912306</c:v>
                </c:pt>
                <c:pt idx="13886">
                  <c:v>-3.41079103912306</c:v>
                </c:pt>
                <c:pt idx="13887">
                  <c:v>-3.41079103912306</c:v>
                </c:pt>
                <c:pt idx="13888">
                  <c:v>-3.1719726791552598</c:v>
                </c:pt>
                <c:pt idx="13889">
                  <c:v>-3.1719726791552598</c:v>
                </c:pt>
                <c:pt idx="13890">
                  <c:v>-3.2291504127497301</c:v>
                </c:pt>
                <c:pt idx="13891">
                  <c:v>-3.2291504127497301</c:v>
                </c:pt>
                <c:pt idx="13892">
                  <c:v>-3.2291504127497301</c:v>
                </c:pt>
                <c:pt idx="13893">
                  <c:v>-3.26196291969881</c:v>
                </c:pt>
                <c:pt idx="13894">
                  <c:v>-3.26196291969881</c:v>
                </c:pt>
                <c:pt idx="13895">
                  <c:v>-3.3232422105274901</c:v>
                </c:pt>
                <c:pt idx="13896">
                  <c:v>-3.3232422105274901</c:v>
                </c:pt>
                <c:pt idx="13897">
                  <c:v>-3.3518554891770602</c:v>
                </c:pt>
                <c:pt idx="13898">
                  <c:v>-3.3518554891770602</c:v>
                </c:pt>
                <c:pt idx="13899">
                  <c:v>-3.3518554891770602</c:v>
                </c:pt>
                <c:pt idx="13900">
                  <c:v>-3.1939453346376401</c:v>
                </c:pt>
                <c:pt idx="13901">
                  <c:v>-3.1939453346376401</c:v>
                </c:pt>
                <c:pt idx="13902">
                  <c:v>-3.1632324455586001</c:v>
                </c:pt>
                <c:pt idx="13903">
                  <c:v>-3.1632324455586001</c:v>
                </c:pt>
                <c:pt idx="13904">
                  <c:v>-3.1632324455586001</c:v>
                </c:pt>
                <c:pt idx="13905">
                  <c:v>-3.2420410403901698</c:v>
                </c:pt>
                <c:pt idx="13906">
                  <c:v>-3.2420410403901698</c:v>
                </c:pt>
                <c:pt idx="13907">
                  <c:v>-3.2420410403901698</c:v>
                </c:pt>
                <c:pt idx="13908">
                  <c:v>-3.2420410403901698</c:v>
                </c:pt>
                <c:pt idx="13909">
                  <c:v>-3.3620117432019399</c:v>
                </c:pt>
                <c:pt idx="13910">
                  <c:v>-3.3620117432019399</c:v>
                </c:pt>
                <c:pt idx="13911">
                  <c:v>-3.2333008036257498</c:v>
                </c:pt>
                <c:pt idx="13912">
                  <c:v>-3.2333008036257498</c:v>
                </c:pt>
                <c:pt idx="13913">
                  <c:v>-3.39018556618884</c:v>
                </c:pt>
                <c:pt idx="13914">
                  <c:v>-3.39018556618884</c:v>
                </c:pt>
                <c:pt idx="13915">
                  <c:v>-3.39018556618884</c:v>
                </c:pt>
                <c:pt idx="13916">
                  <c:v>-3.0833008029439899</c:v>
                </c:pt>
                <c:pt idx="13917">
                  <c:v>-3.0833008029439899</c:v>
                </c:pt>
                <c:pt idx="13918">
                  <c:v>-3.2041992419999499</c:v>
                </c:pt>
                <c:pt idx="13919">
                  <c:v>-3.2041992419999499</c:v>
                </c:pt>
                <c:pt idx="13920">
                  <c:v>-3.2041992419999499</c:v>
                </c:pt>
                <c:pt idx="13921">
                  <c:v>-3.2305664276927901</c:v>
                </c:pt>
                <c:pt idx="13922">
                  <c:v>-3.2305664276927901</c:v>
                </c:pt>
                <c:pt idx="13923">
                  <c:v>-3.2305664276927901</c:v>
                </c:pt>
                <c:pt idx="13924">
                  <c:v>-3.0794433803448502</c:v>
                </c:pt>
                <c:pt idx="13925">
                  <c:v>-3.0794433803448502</c:v>
                </c:pt>
                <c:pt idx="13926">
                  <c:v>-3.0794433803448502</c:v>
                </c:pt>
                <c:pt idx="13927">
                  <c:v>-3.1796386983551201</c:v>
                </c:pt>
                <c:pt idx="13928">
                  <c:v>-3.1796386983551201</c:v>
                </c:pt>
                <c:pt idx="13929">
                  <c:v>-3.1796386983551201</c:v>
                </c:pt>
                <c:pt idx="13930">
                  <c:v>-3.3458496312177801</c:v>
                </c:pt>
                <c:pt idx="13931">
                  <c:v>-3.3458496312177801</c:v>
                </c:pt>
                <c:pt idx="13932">
                  <c:v>-3.2635742445127098</c:v>
                </c:pt>
                <c:pt idx="13933">
                  <c:v>-3.2635742445127098</c:v>
                </c:pt>
                <c:pt idx="13934">
                  <c:v>-3.24497072461326</c:v>
                </c:pt>
                <c:pt idx="13935">
                  <c:v>-3.24497072461326</c:v>
                </c:pt>
                <c:pt idx="13936">
                  <c:v>-3.3317871305471201</c:v>
                </c:pt>
                <c:pt idx="13937">
                  <c:v>-3.3317871305471201</c:v>
                </c:pt>
                <c:pt idx="13938">
                  <c:v>-3.3317871305471201</c:v>
                </c:pt>
                <c:pt idx="13939">
                  <c:v>-3.42250978934953</c:v>
                </c:pt>
                <c:pt idx="13940">
                  <c:v>-3.42250978934953</c:v>
                </c:pt>
                <c:pt idx="13941">
                  <c:v>-3.42250978934953</c:v>
                </c:pt>
                <c:pt idx="13942">
                  <c:v>-3.1286133044086402</c:v>
                </c:pt>
                <c:pt idx="13943">
                  <c:v>-3.1286133044086402</c:v>
                </c:pt>
                <c:pt idx="13944">
                  <c:v>-3.1286133044086402</c:v>
                </c:pt>
                <c:pt idx="13945">
                  <c:v>-3.0672851794552098</c:v>
                </c:pt>
                <c:pt idx="13946">
                  <c:v>-3.0672851794552098</c:v>
                </c:pt>
                <c:pt idx="13947">
                  <c:v>-3.0672851794552098</c:v>
                </c:pt>
                <c:pt idx="13948">
                  <c:v>-3.1096191637361699</c:v>
                </c:pt>
                <c:pt idx="13949">
                  <c:v>-3.1096191637361699</c:v>
                </c:pt>
                <c:pt idx="13950">
                  <c:v>-3.2690918188909501</c:v>
                </c:pt>
                <c:pt idx="13951">
                  <c:v>-3.2690918188909501</c:v>
                </c:pt>
                <c:pt idx="13952">
                  <c:v>-3.2690918188909501</c:v>
                </c:pt>
                <c:pt idx="13953">
                  <c:v>-3.1674316614762499</c:v>
                </c:pt>
                <c:pt idx="13954">
                  <c:v>-3.1674316614762499</c:v>
                </c:pt>
                <c:pt idx="13955">
                  <c:v>-3.1674316614762499</c:v>
                </c:pt>
                <c:pt idx="13956">
                  <c:v>-3.0928222880284002</c:v>
                </c:pt>
                <c:pt idx="13957">
                  <c:v>-3.25546877472879</c:v>
                </c:pt>
                <c:pt idx="13958">
                  <c:v>-3.25546877472879</c:v>
                </c:pt>
                <c:pt idx="13959">
                  <c:v>-3.25546877472879</c:v>
                </c:pt>
                <c:pt idx="13960">
                  <c:v>-3.2671875232927001</c:v>
                </c:pt>
                <c:pt idx="13961">
                  <c:v>-3.2671875232927001</c:v>
                </c:pt>
                <c:pt idx="13962">
                  <c:v>-3.2671875232927001</c:v>
                </c:pt>
                <c:pt idx="13963">
                  <c:v>-3.13818361664016</c:v>
                </c:pt>
                <c:pt idx="13964">
                  <c:v>-3.13818361664016</c:v>
                </c:pt>
                <c:pt idx="13965">
                  <c:v>-3.3301269780140501</c:v>
                </c:pt>
                <c:pt idx="13966">
                  <c:v>-3.3301269780140501</c:v>
                </c:pt>
                <c:pt idx="13967">
                  <c:v>-3.3301269780140501</c:v>
                </c:pt>
                <c:pt idx="13968">
                  <c:v>-3.1430664289227899</c:v>
                </c:pt>
                <c:pt idx="13969">
                  <c:v>-3.1430664289227899</c:v>
                </c:pt>
                <c:pt idx="13970">
                  <c:v>-3.1430664289227899</c:v>
                </c:pt>
                <c:pt idx="13971">
                  <c:v>-3.2506347886101099</c:v>
                </c:pt>
                <c:pt idx="13972">
                  <c:v>-3.2506347886101099</c:v>
                </c:pt>
                <c:pt idx="13973">
                  <c:v>-3.2506347886101099</c:v>
                </c:pt>
                <c:pt idx="13974">
                  <c:v>-3.0955078345614302</c:v>
                </c:pt>
                <c:pt idx="13975">
                  <c:v>-3.0955078345614302</c:v>
                </c:pt>
                <c:pt idx="13976">
                  <c:v>-3.22690432076342</c:v>
                </c:pt>
                <c:pt idx="13977">
                  <c:v>-3.22690432076342</c:v>
                </c:pt>
                <c:pt idx="13978">
                  <c:v>-3.32465822576523</c:v>
                </c:pt>
                <c:pt idx="13979">
                  <c:v>-3.32465822576523</c:v>
                </c:pt>
                <c:pt idx="13980">
                  <c:v>-3.1472656479700101</c:v>
                </c:pt>
                <c:pt idx="13981">
                  <c:v>-3.1472656479700101</c:v>
                </c:pt>
                <c:pt idx="13982">
                  <c:v>-3.1472656479700101</c:v>
                </c:pt>
                <c:pt idx="13983">
                  <c:v>-3.2151855716010602</c:v>
                </c:pt>
                <c:pt idx="13984">
                  <c:v>-3.2151855716010602</c:v>
                </c:pt>
                <c:pt idx="13985">
                  <c:v>-3.2151855716010602</c:v>
                </c:pt>
                <c:pt idx="13986">
                  <c:v>-3.2151855716010602</c:v>
                </c:pt>
                <c:pt idx="13987">
                  <c:v>-3.19384767979136</c:v>
                </c:pt>
                <c:pt idx="13988">
                  <c:v>-3.19384767979136</c:v>
                </c:pt>
                <c:pt idx="13989">
                  <c:v>-3.19384767979136</c:v>
                </c:pt>
                <c:pt idx="13990">
                  <c:v>-3.3193359579036001</c:v>
                </c:pt>
                <c:pt idx="13991">
                  <c:v>-3.3193359579036001</c:v>
                </c:pt>
                <c:pt idx="13992">
                  <c:v>-3.3193359579036001</c:v>
                </c:pt>
                <c:pt idx="13993">
                  <c:v>-2.9400390824366598</c:v>
                </c:pt>
                <c:pt idx="13994">
                  <c:v>-2.9400390824366598</c:v>
                </c:pt>
                <c:pt idx="13995">
                  <c:v>-3.1840332250540002</c:v>
                </c:pt>
                <c:pt idx="13996">
                  <c:v>-3.1840332250540002</c:v>
                </c:pt>
                <c:pt idx="13997">
                  <c:v>-3.2805664288162002</c:v>
                </c:pt>
                <c:pt idx="13998">
                  <c:v>-3.2805664288162002</c:v>
                </c:pt>
                <c:pt idx="13999">
                  <c:v>-3.4837890820208401</c:v>
                </c:pt>
                <c:pt idx="14000">
                  <c:v>-3.4837890820208401</c:v>
                </c:pt>
                <c:pt idx="14001">
                  <c:v>-3.4837890820208401</c:v>
                </c:pt>
                <c:pt idx="14002">
                  <c:v>-3.4837890820208401</c:v>
                </c:pt>
                <c:pt idx="14003">
                  <c:v>-3.19145509977806</c:v>
                </c:pt>
                <c:pt idx="14004">
                  <c:v>-3.19145509977806</c:v>
                </c:pt>
                <c:pt idx="14005">
                  <c:v>-3.19145509977806</c:v>
                </c:pt>
                <c:pt idx="14006">
                  <c:v>-3.2327636945065001</c:v>
                </c:pt>
                <c:pt idx="14007">
                  <c:v>-3.2327636945065001</c:v>
                </c:pt>
                <c:pt idx="14008">
                  <c:v>-3.2327636945065001</c:v>
                </c:pt>
                <c:pt idx="14009">
                  <c:v>-3.29140627029755</c:v>
                </c:pt>
                <c:pt idx="14010">
                  <c:v>-3.29140627029755</c:v>
                </c:pt>
                <c:pt idx="14011">
                  <c:v>-3.29140627029755</c:v>
                </c:pt>
                <c:pt idx="14012">
                  <c:v>-3.0583008042612998</c:v>
                </c:pt>
                <c:pt idx="14013">
                  <c:v>-3.0583008042612998</c:v>
                </c:pt>
                <c:pt idx="14014">
                  <c:v>-3.1002441603395701</c:v>
                </c:pt>
                <c:pt idx="14015">
                  <c:v>-3.1002441603395701</c:v>
                </c:pt>
                <c:pt idx="14016">
                  <c:v>-3.2822754117869399</c:v>
                </c:pt>
                <c:pt idx="14017">
                  <c:v>-3.2822754117869399</c:v>
                </c:pt>
                <c:pt idx="14018">
                  <c:v>-3.2822754117869399</c:v>
                </c:pt>
                <c:pt idx="14019">
                  <c:v>-3.3974121350347501</c:v>
                </c:pt>
                <c:pt idx="14020">
                  <c:v>-3.3974121350347501</c:v>
                </c:pt>
                <c:pt idx="14021">
                  <c:v>-3.3974121350347501</c:v>
                </c:pt>
                <c:pt idx="14022">
                  <c:v>-3.2902832239678901</c:v>
                </c:pt>
                <c:pt idx="14023">
                  <c:v>-3.2902832239678901</c:v>
                </c:pt>
                <c:pt idx="14024">
                  <c:v>-3.2902832239678901</c:v>
                </c:pt>
                <c:pt idx="14025">
                  <c:v>-3.2902832239678901</c:v>
                </c:pt>
                <c:pt idx="14026">
                  <c:v>-3.2902832239678901</c:v>
                </c:pt>
                <c:pt idx="14027">
                  <c:v>-3.3751953364689999</c:v>
                </c:pt>
                <c:pt idx="14028">
                  <c:v>-3.3751953364689999</c:v>
                </c:pt>
                <c:pt idx="14029">
                  <c:v>-3.1884277563776702</c:v>
                </c:pt>
                <c:pt idx="14030">
                  <c:v>-3.1884277563776702</c:v>
                </c:pt>
                <c:pt idx="14031">
                  <c:v>-3.1884277563776702</c:v>
                </c:pt>
                <c:pt idx="14032">
                  <c:v>-3.2687012000387701</c:v>
                </c:pt>
                <c:pt idx="14033">
                  <c:v>-3.2687012000387701</c:v>
                </c:pt>
                <c:pt idx="14034">
                  <c:v>-3.1233886962981998</c:v>
                </c:pt>
                <c:pt idx="14035">
                  <c:v>-3.1233886962981998</c:v>
                </c:pt>
                <c:pt idx="14036">
                  <c:v>-3.3341797145394501</c:v>
                </c:pt>
                <c:pt idx="14037">
                  <c:v>-3.3341797145394501</c:v>
                </c:pt>
                <c:pt idx="14038">
                  <c:v>-3.3341797145394501</c:v>
                </c:pt>
                <c:pt idx="14039">
                  <c:v>-3.5967773586562499</c:v>
                </c:pt>
                <c:pt idx="14040">
                  <c:v>-3.5967773586562499</c:v>
                </c:pt>
                <c:pt idx="14041">
                  <c:v>-3.5967773586562499</c:v>
                </c:pt>
                <c:pt idx="14042">
                  <c:v>-3.3055175978042799</c:v>
                </c:pt>
                <c:pt idx="14043">
                  <c:v>-3.3055175978042799</c:v>
                </c:pt>
                <c:pt idx="14044">
                  <c:v>-3.3055175978042799</c:v>
                </c:pt>
                <c:pt idx="14045">
                  <c:v>-3.3055175978042799</c:v>
                </c:pt>
                <c:pt idx="14046">
                  <c:v>-3.3090332224983201</c:v>
                </c:pt>
                <c:pt idx="14047">
                  <c:v>-3.3090332224983201</c:v>
                </c:pt>
                <c:pt idx="14048">
                  <c:v>-3.3090332224983201</c:v>
                </c:pt>
                <c:pt idx="14049">
                  <c:v>-3.3728515825668999</c:v>
                </c:pt>
                <c:pt idx="14050">
                  <c:v>-3.3728515825668999</c:v>
                </c:pt>
                <c:pt idx="14051">
                  <c:v>-3.2573730679887301</c:v>
                </c:pt>
                <c:pt idx="14052">
                  <c:v>-3.2573730679887301</c:v>
                </c:pt>
                <c:pt idx="14053">
                  <c:v>-3.30620119349441</c:v>
                </c:pt>
                <c:pt idx="14054">
                  <c:v>-3.30620119349441</c:v>
                </c:pt>
                <c:pt idx="14055">
                  <c:v>-3.3485351821573199</c:v>
                </c:pt>
                <c:pt idx="14056">
                  <c:v>-3.3485351821573199</c:v>
                </c:pt>
                <c:pt idx="14057">
                  <c:v>-3.3533203336892199</c:v>
                </c:pt>
                <c:pt idx="14058">
                  <c:v>-3.3533203336892199</c:v>
                </c:pt>
                <c:pt idx="14059">
                  <c:v>-3.3533203336892199</c:v>
                </c:pt>
                <c:pt idx="14060">
                  <c:v>-3.4411133009125399</c:v>
                </c:pt>
                <c:pt idx="14061">
                  <c:v>-3.4411133009125399</c:v>
                </c:pt>
                <c:pt idx="14062">
                  <c:v>-3.4411133009125399</c:v>
                </c:pt>
                <c:pt idx="14063">
                  <c:v>-3.32758791276592</c:v>
                </c:pt>
                <c:pt idx="14064">
                  <c:v>-3.32758791276592</c:v>
                </c:pt>
                <c:pt idx="14065">
                  <c:v>-3.32758791276592</c:v>
                </c:pt>
                <c:pt idx="14066">
                  <c:v>-3.25742189713946</c:v>
                </c:pt>
                <c:pt idx="14067">
                  <c:v>-3.25742189713946</c:v>
                </c:pt>
                <c:pt idx="14068">
                  <c:v>-3.25742189713946</c:v>
                </c:pt>
                <c:pt idx="14069">
                  <c:v>-3.5520019733521599</c:v>
                </c:pt>
                <c:pt idx="14070">
                  <c:v>-3.5520019733521599</c:v>
                </c:pt>
                <c:pt idx="14071">
                  <c:v>-3.5520019733521599</c:v>
                </c:pt>
                <c:pt idx="14072">
                  <c:v>-3.1889648617743598</c:v>
                </c:pt>
                <c:pt idx="14073">
                  <c:v>-3.1889648617743598</c:v>
                </c:pt>
                <c:pt idx="14074">
                  <c:v>-3.16518556861956</c:v>
                </c:pt>
                <c:pt idx="14075">
                  <c:v>-3.16518556861956</c:v>
                </c:pt>
                <c:pt idx="14076">
                  <c:v>-3.2764160420474502</c:v>
                </c:pt>
                <c:pt idx="14077">
                  <c:v>-3.2764160420474502</c:v>
                </c:pt>
                <c:pt idx="14078">
                  <c:v>-3.32250978616411</c:v>
                </c:pt>
                <c:pt idx="14079">
                  <c:v>-3.32250978616411</c:v>
                </c:pt>
                <c:pt idx="14080">
                  <c:v>-3.32250978616411</c:v>
                </c:pt>
                <c:pt idx="14081">
                  <c:v>-3.2972168172291201</c:v>
                </c:pt>
                <c:pt idx="14082">
                  <c:v>-3.2972168172291201</c:v>
                </c:pt>
                <c:pt idx="14083">
                  <c:v>-3.2972168172291201</c:v>
                </c:pt>
                <c:pt idx="14084">
                  <c:v>-3.2972168172291201</c:v>
                </c:pt>
                <c:pt idx="14085">
                  <c:v>-3.23115236753255</c:v>
                </c:pt>
                <c:pt idx="14086">
                  <c:v>-3.23115236753255</c:v>
                </c:pt>
                <c:pt idx="14087">
                  <c:v>-3.23115236753255</c:v>
                </c:pt>
                <c:pt idx="14088">
                  <c:v>-3.2659179960355602</c:v>
                </c:pt>
                <c:pt idx="14089">
                  <c:v>-3.2659179960355602</c:v>
                </c:pt>
                <c:pt idx="14090">
                  <c:v>-3.3963867395996199</c:v>
                </c:pt>
                <c:pt idx="14091">
                  <c:v>-3.3963867395996199</c:v>
                </c:pt>
                <c:pt idx="14092">
                  <c:v>-3.3963867395996199</c:v>
                </c:pt>
                <c:pt idx="14093">
                  <c:v>-3.2022461147762402</c:v>
                </c:pt>
                <c:pt idx="14094">
                  <c:v>-3.2022461147762402</c:v>
                </c:pt>
                <c:pt idx="14095">
                  <c:v>-3.1998047109209402</c:v>
                </c:pt>
                <c:pt idx="14096">
                  <c:v>-3.1998047109209402</c:v>
                </c:pt>
                <c:pt idx="14097">
                  <c:v>-3.3475586182521502</c:v>
                </c:pt>
                <c:pt idx="14098">
                  <c:v>-3.3475586182521502</c:v>
                </c:pt>
                <c:pt idx="14099">
                  <c:v>-3.2832031521393201</c:v>
                </c:pt>
                <c:pt idx="14100">
                  <c:v>-3.2832031521393201</c:v>
                </c:pt>
                <c:pt idx="14101">
                  <c:v>-3.2832031521393201</c:v>
                </c:pt>
                <c:pt idx="14102">
                  <c:v>-3.09404298839035</c:v>
                </c:pt>
                <c:pt idx="14103">
                  <c:v>-3.09404298839035</c:v>
                </c:pt>
                <c:pt idx="14104">
                  <c:v>-3.09404298839035</c:v>
                </c:pt>
                <c:pt idx="14105">
                  <c:v>-3.09404298839035</c:v>
                </c:pt>
                <c:pt idx="14106">
                  <c:v>-3.2660644748884802</c:v>
                </c:pt>
                <c:pt idx="14107">
                  <c:v>-3.2660644748884802</c:v>
                </c:pt>
                <c:pt idx="14108">
                  <c:v>-3.2660644748884802</c:v>
                </c:pt>
                <c:pt idx="14109">
                  <c:v>-3.1693359617884198</c:v>
                </c:pt>
                <c:pt idx="14110">
                  <c:v>-3.1693359617884198</c:v>
                </c:pt>
                <c:pt idx="14111">
                  <c:v>-3.1693359617884198</c:v>
                </c:pt>
                <c:pt idx="14112">
                  <c:v>-3.3533203338365598</c:v>
                </c:pt>
                <c:pt idx="14113">
                  <c:v>-3.3533203338365598</c:v>
                </c:pt>
                <c:pt idx="14114">
                  <c:v>-3.0923828321765501</c:v>
                </c:pt>
                <c:pt idx="14115">
                  <c:v>-3.0923828321765501</c:v>
                </c:pt>
                <c:pt idx="14116">
                  <c:v>-3.0923828321765501</c:v>
                </c:pt>
                <c:pt idx="14117">
                  <c:v>-3.0919433793669602</c:v>
                </c:pt>
                <c:pt idx="14118">
                  <c:v>-3.0919433793669602</c:v>
                </c:pt>
                <c:pt idx="14119">
                  <c:v>-3.0919433793669602</c:v>
                </c:pt>
                <c:pt idx="14120">
                  <c:v>-3.3037597847060098</c:v>
                </c:pt>
                <c:pt idx="14121">
                  <c:v>-3.3037597847060098</c:v>
                </c:pt>
                <c:pt idx="14122">
                  <c:v>-3.15874025557877</c:v>
                </c:pt>
                <c:pt idx="14123">
                  <c:v>-3.15874025557877</c:v>
                </c:pt>
                <c:pt idx="14124">
                  <c:v>-3.15874025557877</c:v>
                </c:pt>
                <c:pt idx="14125">
                  <c:v>-3.15874025557877</c:v>
                </c:pt>
                <c:pt idx="14126">
                  <c:v>-3.1033691652564799</c:v>
                </c:pt>
                <c:pt idx="14127">
                  <c:v>-3.1033691652564799</c:v>
                </c:pt>
                <c:pt idx="14128">
                  <c:v>-3.50576173788158</c:v>
                </c:pt>
                <c:pt idx="14129">
                  <c:v>-3.50576173788158</c:v>
                </c:pt>
                <c:pt idx="14130">
                  <c:v>-3.50576173788158</c:v>
                </c:pt>
                <c:pt idx="14131">
                  <c:v>-3.1822265846303699</c:v>
                </c:pt>
                <c:pt idx="14132">
                  <c:v>-3.1822265846303699</c:v>
                </c:pt>
                <c:pt idx="14133">
                  <c:v>-3.33662111378271</c:v>
                </c:pt>
                <c:pt idx="14134">
                  <c:v>-3.33662111378271</c:v>
                </c:pt>
                <c:pt idx="14135">
                  <c:v>-3.33662111378271</c:v>
                </c:pt>
                <c:pt idx="14136">
                  <c:v>-3.2957031501446101</c:v>
                </c:pt>
                <c:pt idx="14137">
                  <c:v>-3.2957031501446101</c:v>
                </c:pt>
                <c:pt idx="14138">
                  <c:v>-3.2957031501446101</c:v>
                </c:pt>
                <c:pt idx="14139">
                  <c:v>-3.3328613534849798</c:v>
                </c:pt>
                <c:pt idx="14140">
                  <c:v>-3.3328613534849798</c:v>
                </c:pt>
                <c:pt idx="14141">
                  <c:v>-3.22910158413378</c:v>
                </c:pt>
                <c:pt idx="14142">
                  <c:v>-3.22910158413378</c:v>
                </c:pt>
                <c:pt idx="14143">
                  <c:v>-3.22910158413378</c:v>
                </c:pt>
                <c:pt idx="14144">
                  <c:v>-3.3355957261965101</c:v>
                </c:pt>
                <c:pt idx="14145">
                  <c:v>-3.3355957261965101</c:v>
                </c:pt>
                <c:pt idx="14146">
                  <c:v>-3.3355957261965101</c:v>
                </c:pt>
                <c:pt idx="14147">
                  <c:v>-3.3208008056617402</c:v>
                </c:pt>
                <c:pt idx="14148">
                  <c:v>-3.3208008056617402</c:v>
                </c:pt>
                <c:pt idx="14149">
                  <c:v>-3.1882324426742299</c:v>
                </c:pt>
                <c:pt idx="14150">
                  <c:v>-3.1882324426742299</c:v>
                </c:pt>
                <c:pt idx="14151">
                  <c:v>-3.1882324426742299</c:v>
                </c:pt>
                <c:pt idx="14152">
                  <c:v>-3.2181640850240001</c:v>
                </c:pt>
                <c:pt idx="14153">
                  <c:v>-3.2181640850240001</c:v>
                </c:pt>
                <c:pt idx="14154">
                  <c:v>-3.2514160394184701</c:v>
                </c:pt>
                <c:pt idx="14155">
                  <c:v>-3.2514160394184701</c:v>
                </c:pt>
                <c:pt idx="14156">
                  <c:v>-3.45087892547599</c:v>
                </c:pt>
                <c:pt idx="14157">
                  <c:v>-3.45087892547599</c:v>
                </c:pt>
                <c:pt idx="14158">
                  <c:v>-3.45087892547599</c:v>
                </c:pt>
                <c:pt idx="14159">
                  <c:v>-3.4374511888181498</c:v>
                </c:pt>
                <c:pt idx="14160">
                  <c:v>-3.4374511888181498</c:v>
                </c:pt>
                <c:pt idx="14161">
                  <c:v>-3.4374511888181498</c:v>
                </c:pt>
                <c:pt idx="14162">
                  <c:v>-3.2421875218515099</c:v>
                </c:pt>
                <c:pt idx="14163">
                  <c:v>-3.2421875218515099</c:v>
                </c:pt>
                <c:pt idx="14164">
                  <c:v>-3.21855470891387</c:v>
                </c:pt>
                <c:pt idx="14165">
                  <c:v>-3.21855470891387</c:v>
                </c:pt>
                <c:pt idx="14166">
                  <c:v>-3.21855470891387</c:v>
                </c:pt>
                <c:pt idx="14167">
                  <c:v>-3.2157715104103701</c:v>
                </c:pt>
                <c:pt idx="14168">
                  <c:v>-3.2157715104103701</c:v>
                </c:pt>
                <c:pt idx="14169">
                  <c:v>-3.2157715104103701</c:v>
                </c:pt>
                <c:pt idx="14170">
                  <c:v>-3.2210937751451598</c:v>
                </c:pt>
                <c:pt idx="14171">
                  <c:v>-3.2210937751451598</c:v>
                </c:pt>
                <c:pt idx="14172">
                  <c:v>-3.4293945543968198</c:v>
                </c:pt>
                <c:pt idx="14173">
                  <c:v>-3.4293945543968198</c:v>
                </c:pt>
                <c:pt idx="14174">
                  <c:v>-3.2052246304465299</c:v>
                </c:pt>
                <c:pt idx="14175">
                  <c:v>-3.2052246304465299</c:v>
                </c:pt>
                <c:pt idx="14176">
                  <c:v>-3.2052246304465299</c:v>
                </c:pt>
                <c:pt idx="14177">
                  <c:v>-3.5946289222174501</c:v>
                </c:pt>
                <c:pt idx="14178">
                  <c:v>-3.5946289222174501</c:v>
                </c:pt>
                <c:pt idx="14179">
                  <c:v>-3.5946289222174501</c:v>
                </c:pt>
                <c:pt idx="14180">
                  <c:v>-3.1519043206062598</c:v>
                </c:pt>
                <c:pt idx="14181">
                  <c:v>-3.1519043206062598</c:v>
                </c:pt>
                <c:pt idx="14182">
                  <c:v>-3.1519043206062598</c:v>
                </c:pt>
                <c:pt idx="14183">
                  <c:v>-3.3417480717389401</c:v>
                </c:pt>
                <c:pt idx="14184">
                  <c:v>-3.3417480717389401</c:v>
                </c:pt>
                <c:pt idx="14185">
                  <c:v>-3.3417480717389401</c:v>
                </c:pt>
                <c:pt idx="14186">
                  <c:v>-3.28276369402192</c:v>
                </c:pt>
                <c:pt idx="14187">
                  <c:v>-3.28276369402192</c:v>
                </c:pt>
                <c:pt idx="14188">
                  <c:v>-3.28276369402192</c:v>
                </c:pt>
                <c:pt idx="14189">
                  <c:v>-3.28276369402192</c:v>
                </c:pt>
                <c:pt idx="14190">
                  <c:v>-3.3073730690721201</c:v>
                </c:pt>
                <c:pt idx="14191">
                  <c:v>-3.2112304924084998</c:v>
                </c:pt>
                <c:pt idx="14192">
                  <c:v>-3.2112304924084998</c:v>
                </c:pt>
                <c:pt idx="14193">
                  <c:v>-3.2112304924084998</c:v>
                </c:pt>
                <c:pt idx="14194">
                  <c:v>-3.2453125213760301</c:v>
                </c:pt>
                <c:pt idx="14195">
                  <c:v>-3.2453125213760301</c:v>
                </c:pt>
                <c:pt idx="14196">
                  <c:v>-3.2453125213760301</c:v>
                </c:pt>
                <c:pt idx="14197">
                  <c:v>-3.1897949444501101</c:v>
                </c:pt>
                <c:pt idx="14198">
                  <c:v>-3.1897949444501101</c:v>
                </c:pt>
                <c:pt idx="14199">
                  <c:v>-3.1897949444501101</c:v>
                </c:pt>
                <c:pt idx="14200">
                  <c:v>-3.2016601789991901</c:v>
                </c:pt>
                <c:pt idx="14201">
                  <c:v>-3.2016601789991901</c:v>
                </c:pt>
                <c:pt idx="14202">
                  <c:v>-3.2016601789991901</c:v>
                </c:pt>
                <c:pt idx="14203">
                  <c:v>-3.2016601789991901</c:v>
                </c:pt>
                <c:pt idx="14204">
                  <c:v>-3.10107423884619</c:v>
                </c:pt>
                <c:pt idx="14205">
                  <c:v>-3.10107423884619</c:v>
                </c:pt>
                <c:pt idx="14206">
                  <c:v>-3.1575683818336899</c:v>
                </c:pt>
                <c:pt idx="14207">
                  <c:v>-3.1575683818336899</c:v>
                </c:pt>
                <c:pt idx="14208">
                  <c:v>-3.1575683818336899</c:v>
                </c:pt>
                <c:pt idx="14209">
                  <c:v>-3.3256347874666901</c:v>
                </c:pt>
                <c:pt idx="14210">
                  <c:v>-3.3256347874666901</c:v>
                </c:pt>
                <c:pt idx="14211">
                  <c:v>-3.2754883050229102</c:v>
                </c:pt>
                <c:pt idx="14212">
                  <c:v>-3.2754883050229102</c:v>
                </c:pt>
                <c:pt idx="14213">
                  <c:v>-3.2754883050229102</c:v>
                </c:pt>
                <c:pt idx="14214">
                  <c:v>-3.1345215055471201</c:v>
                </c:pt>
                <c:pt idx="14215">
                  <c:v>-3.1345215055471201</c:v>
                </c:pt>
                <c:pt idx="14216">
                  <c:v>-3.1345215055471201</c:v>
                </c:pt>
                <c:pt idx="14217">
                  <c:v>-3.37211916073647</c:v>
                </c:pt>
                <c:pt idx="14218">
                  <c:v>-3.37211916073647</c:v>
                </c:pt>
                <c:pt idx="14219">
                  <c:v>-3.37211916073647</c:v>
                </c:pt>
                <c:pt idx="14220">
                  <c:v>-3.2578613511050198</c:v>
                </c:pt>
                <c:pt idx="14221">
                  <c:v>-3.2578613511050198</c:v>
                </c:pt>
                <c:pt idx="14222">
                  <c:v>-3.2578613511050198</c:v>
                </c:pt>
                <c:pt idx="14223">
                  <c:v>-3.2624023650005198</c:v>
                </c:pt>
                <c:pt idx="14224">
                  <c:v>-3.2624023650005198</c:v>
                </c:pt>
                <c:pt idx="14225">
                  <c:v>-3.3610351799479701</c:v>
                </c:pt>
                <c:pt idx="14226">
                  <c:v>-3.3610351799479701</c:v>
                </c:pt>
                <c:pt idx="14227">
                  <c:v>-3.3610351799479701</c:v>
                </c:pt>
                <c:pt idx="14228">
                  <c:v>-3.1431640861373999</c:v>
                </c:pt>
                <c:pt idx="14229">
                  <c:v>-3.1431640861373999</c:v>
                </c:pt>
                <c:pt idx="14230">
                  <c:v>-3.1431640861373999</c:v>
                </c:pt>
                <c:pt idx="14231">
                  <c:v>-3.2316406476638799</c:v>
                </c:pt>
                <c:pt idx="14232">
                  <c:v>-3.2316406476638799</c:v>
                </c:pt>
                <c:pt idx="14233">
                  <c:v>-3.3929687714953598</c:v>
                </c:pt>
                <c:pt idx="14234">
                  <c:v>-3.3929687714953598</c:v>
                </c:pt>
                <c:pt idx="14235">
                  <c:v>-3.3929687714953598</c:v>
                </c:pt>
                <c:pt idx="14236">
                  <c:v>-3.35986330589003</c:v>
                </c:pt>
                <c:pt idx="14237">
                  <c:v>-3.35986330589003</c:v>
                </c:pt>
                <c:pt idx="14238">
                  <c:v>-3.35986330589003</c:v>
                </c:pt>
                <c:pt idx="14239">
                  <c:v>-3.2391113490939398</c:v>
                </c:pt>
                <c:pt idx="14240">
                  <c:v>-3.2391113490939398</c:v>
                </c:pt>
                <c:pt idx="14241">
                  <c:v>-3.2391113490939398</c:v>
                </c:pt>
                <c:pt idx="14242">
                  <c:v>-3.3463867386390098</c:v>
                </c:pt>
                <c:pt idx="14243">
                  <c:v>-3.3463867386390098</c:v>
                </c:pt>
                <c:pt idx="14244">
                  <c:v>-3.3463867386390098</c:v>
                </c:pt>
                <c:pt idx="14245">
                  <c:v>-3.1647461172978999</c:v>
                </c:pt>
                <c:pt idx="14246">
                  <c:v>-3.1647461172978999</c:v>
                </c:pt>
                <c:pt idx="14247">
                  <c:v>-3.1647461172978999</c:v>
                </c:pt>
                <c:pt idx="14248">
                  <c:v>-3.30986330250107</c:v>
                </c:pt>
                <c:pt idx="14249">
                  <c:v>-3.30986330250107</c:v>
                </c:pt>
                <c:pt idx="14250">
                  <c:v>-3.4083496325065399</c:v>
                </c:pt>
                <c:pt idx="14251">
                  <c:v>-3.4083496325065399</c:v>
                </c:pt>
                <c:pt idx="14252">
                  <c:v>-3.3970215024974002</c:v>
                </c:pt>
                <c:pt idx="14253">
                  <c:v>-3.3970215024974002</c:v>
                </c:pt>
                <c:pt idx="14254">
                  <c:v>-3.3970215024974002</c:v>
                </c:pt>
                <c:pt idx="14255">
                  <c:v>-3.2474121383602301</c:v>
                </c:pt>
                <c:pt idx="14256">
                  <c:v>-3.2474121383602301</c:v>
                </c:pt>
                <c:pt idx="14257">
                  <c:v>-3.3203613510941001</c:v>
                </c:pt>
                <c:pt idx="14258">
                  <c:v>-3.3203613510941001</c:v>
                </c:pt>
                <c:pt idx="14259">
                  <c:v>-3.3203613510941001</c:v>
                </c:pt>
                <c:pt idx="14260">
                  <c:v>-3.4825683818744402</c:v>
                </c:pt>
                <c:pt idx="14261">
                  <c:v>-3.4825683818744402</c:v>
                </c:pt>
                <c:pt idx="14262">
                  <c:v>-3.4825683818744402</c:v>
                </c:pt>
                <c:pt idx="14263">
                  <c:v>-3.3879883003901301</c:v>
                </c:pt>
                <c:pt idx="14264">
                  <c:v>-3.3879883003901301</c:v>
                </c:pt>
                <c:pt idx="14265">
                  <c:v>-3.3879883003901301</c:v>
                </c:pt>
                <c:pt idx="14266">
                  <c:v>-3.2629883042472998</c:v>
                </c:pt>
                <c:pt idx="14267">
                  <c:v>-3.2629883042472998</c:v>
                </c:pt>
                <c:pt idx="14268">
                  <c:v>-3.19042971075941</c:v>
                </c:pt>
                <c:pt idx="14269">
                  <c:v>-3.19042971075941</c:v>
                </c:pt>
                <c:pt idx="14270">
                  <c:v>-3.19042971075941</c:v>
                </c:pt>
                <c:pt idx="14271">
                  <c:v>-3.1708008012856199</c:v>
                </c:pt>
                <c:pt idx="14272">
                  <c:v>-3.1708008012856199</c:v>
                </c:pt>
                <c:pt idx="14273">
                  <c:v>-3.1708008012856199</c:v>
                </c:pt>
                <c:pt idx="14274">
                  <c:v>-3.2467773671314699</c:v>
                </c:pt>
                <c:pt idx="14275">
                  <c:v>-3.2467773671314699</c:v>
                </c:pt>
                <c:pt idx="14276">
                  <c:v>-3.2742187720086799</c:v>
                </c:pt>
                <c:pt idx="14277">
                  <c:v>-3.2742187720086799</c:v>
                </c:pt>
                <c:pt idx="14278">
                  <c:v>-3.2742187720086799</c:v>
                </c:pt>
                <c:pt idx="14279">
                  <c:v>-3.1580078345323201</c:v>
                </c:pt>
                <c:pt idx="14280">
                  <c:v>-3.1580078345323201</c:v>
                </c:pt>
                <c:pt idx="14281">
                  <c:v>-3.1580078345323201</c:v>
                </c:pt>
                <c:pt idx="14282">
                  <c:v>-3.2591797098902999</c:v>
                </c:pt>
                <c:pt idx="14283">
                  <c:v>-3.2591797098902999</c:v>
                </c:pt>
                <c:pt idx="14284">
                  <c:v>-3.2591797098902999</c:v>
                </c:pt>
                <c:pt idx="14285">
                  <c:v>-3.1645996297847798</c:v>
                </c:pt>
                <c:pt idx="14286">
                  <c:v>-3.1645996297847798</c:v>
                </c:pt>
                <c:pt idx="14287">
                  <c:v>-3.1645996297847798</c:v>
                </c:pt>
                <c:pt idx="14288">
                  <c:v>-3.19487307104554</c:v>
                </c:pt>
                <c:pt idx="14289">
                  <c:v>-3.19487307104554</c:v>
                </c:pt>
                <c:pt idx="14290">
                  <c:v>-3.1659668211368599</c:v>
                </c:pt>
                <c:pt idx="14291">
                  <c:v>-3.1659668211368599</c:v>
                </c:pt>
                <c:pt idx="14292">
                  <c:v>-3.0621093949057401</c:v>
                </c:pt>
                <c:pt idx="14293">
                  <c:v>-3.0621093949057401</c:v>
                </c:pt>
                <c:pt idx="14294">
                  <c:v>-3.1801758055871598</c:v>
                </c:pt>
                <c:pt idx="14295">
                  <c:v>-3.1801758055871598</c:v>
                </c:pt>
                <c:pt idx="14296">
                  <c:v>-3.1606445539819101</c:v>
                </c:pt>
                <c:pt idx="14297">
                  <c:v>-3.1606445539819101</c:v>
                </c:pt>
                <c:pt idx="14298">
                  <c:v>-3.1606445539819101</c:v>
                </c:pt>
                <c:pt idx="14299">
                  <c:v>-3.1606445539819101</c:v>
                </c:pt>
                <c:pt idx="14300">
                  <c:v>-3.15146486777211</c:v>
                </c:pt>
                <c:pt idx="14301">
                  <c:v>-3.15146486777211</c:v>
                </c:pt>
                <c:pt idx="14302">
                  <c:v>-3.15146486777211</c:v>
                </c:pt>
                <c:pt idx="14303">
                  <c:v>-3.1650879131357201</c:v>
                </c:pt>
                <c:pt idx="14304">
                  <c:v>-3.1650879131357201</c:v>
                </c:pt>
                <c:pt idx="14305">
                  <c:v>-3.1650879131357201</c:v>
                </c:pt>
                <c:pt idx="14306">
                  <c:v>-3.1204590092865998</c:v>
                </c:pt>
                <c:pt idx="14307">
                  <c:v>-3.1204590092865998</c:v>
                </c:pt>
                <c:pt idx="14308">
                  <c:v>-3.2907226808183601</c:v>
                </c:pt>
                <c:pt idx="14309">
                  <c:v>-3.2907226808183601</c:v>
                </c:pt>
                <c:pt idx="14310">
                  <c:v>-3.2687988508332602</c:v>
                </c:pt>
                <c:pt idx="14311">
                  <c:v>-3.2687988508332602</c:v>
                </c:pt>
                <c:pt idx="14312">
                  <c:v>-3.2687988508332602</c:v>
                </c:pt>
                <c:pt idx="14313">
                  <c:v>-3.2687988508332602</c:v>
                </c:pt>
                <c:pt idx="14314">
                  <c:v>-3.0497070515011702</c:v>
                </c:pt>
                <c:pt idx="14315">
                  <c:v>-3.0497070515011702</c:v>
                </c:pt>
                <c:pt idx="14316">
                  <c:v>-3.0497070515011702</c:v>
                </c:pt>
                <c:pt idx="14317">
                  <c:v>-3.1514648672864398</c:v>
                </c:pt>
                <c:pt idx="14318">
                  <c:v>-3.1514648672864398</c:v>
                </c:pt>
                <c:pt idx="14319">
                  <c:v>-3.1514648672864398</c:v>
                </c:pt>
                <c:pt idx="14320">
                  <c:v>-3.1278320552555599</c:v>
                </c:pt>
                <c:pt idx="14321">
                  <c:v>-3.1278320552555599</c:v>
                </c:pt>
                <c:pt idx="14322">
                  <c:v>-3.1278320552555599</c:v>
                </c:pt>
                <c:pt idx="14323">
                  <c:v>-3.3804687732445</c:v>
                </c:pt>
                <c:pt idx="14324">
                  <c:v>-3.3804687732445</c:v>
                </c:pt>
                <c:pt idx="14325">
                  <c:v>-3.3804687732445</c:v>
                </c:pt>
                <c:pt idx="14326">
                  <c:v>-3.3721191614349602</c:v>
                </c:pt>
                <c:pt idx="14327">
                  <c:v>-3.3721191614349602</c:v>
                </c:pt>
                <c:pt idx="14328">
                  <c:v>-3.44692384826612</c:v>
                </c:pt>
                <c:pt idx="14329">
                  <c:v>-3.44692384826612</c:v>
                </c:pt>
                <c:pt idx="14330">
                  <c:v>-3.1464843973590102</c:v>
                </c:pt>
                <c:pt idx="14331">
                  <c:v>-3.1464843973590102</c:v>
                </c:pt>
                <c:pt idx="14332">
                  <c:v>-3.3041992401385798</c:v>
                </c:pt>
                <c:pt idx="14333">
                  <c:v>-3.3041992401385798</c:v>
                </c:pt>
                <c:pt idx="14334">
                  <c:v>-3.3041992401385798</c:v>
                </c:pt>
                <c:pt idx="14335">
                  <c:v>-3.5918945455032301</c:v>
                </c:pt>
                <c:pt idx="14336">
                  <c:v>-3.5918945455032301</c:v>
                </c:pt>
                <c:pt idx="14337">
                  <c:v>-3.5918945455032301</c:v>
                </c:pt>
                <c:pt idx="14338">
                  <c:v>-3.14882814644624</c:v>
                </c:pt>
                <c:pt idx="14339">
                  <c:v>-3.14882814644624</c:v>
                </c:pt>
                <c:pt idx="14340">
                  <c:v>-3.14882814644624</c:v>
                </c:pt>
                <c:pt idx="14341">
                  <c:v>-3.14882814644624</c:v>
                </c:pt>
                <c:pt idx="14342">
                  <c:v>-3.1559570550243699</c:v>
                </c:pt>
                <c:pt idx="14343">
                  <c:v>-3.1559570550243699</c:v>
                </c:pt>
                <c:pt idx="14344">
                  <c:v>-3.1559570550243699</c:v>
                </c:pt>
                <c:pt idx="14345">
                  <c:v>-3.26479494510385</c:v>
                </c:pt>
                <c:pt idx="14346">
                  <c:v>-3.26479494510385</c:v>
                </c:pt>
                <c:pt idx="14347">
                  <c:v>-3.3582519767269301</c:v>
                </c:pt>
                <c:pt idx="14348">
                  <c:v>-3.3582519767269301</c:v>
                </c:pt>
                <c:pt idx="14349">
                  <c:v>-3.3353515859307601</c:v>
                </c:pt>
                <c:pt idx="14350">
                  <c:v>-3.3353515859307601</c:v>
                </c:pt>
                <c:pt idx="14351">
                  <c:v>-3.3353515859307601</c:v>
                </c:pt>
                <c:pt idx="14352">
                  <c:v>-3.33784181767441</c:v>
                </c:pt>
                <c:pt idx="14353">
                  <c:v>-3.33784181767441</c:v>
                </c:pt>
                <c:pt idx="14354">
                  <c:v>-3.33784181767441</c:v>
                </c:pt>
                <c:pt idx="14355">
                  <c:v>-3.3375000240603101</c:v>
                </c:pt>
                <c:pt idx="14356">
                  <c:v>-3.3375000240603101</c:v>
                </c:pt>
                <c:pt idx="14357">
                  <c:v>-3.3375000240603101</c:v>
                </c:pt>
                <c:pt idx="14358">
                  <c:v>-3.42167971232174</c:v>
                </c:pt>
                <c:pt idx="14359">
                  <c:v>-3.42167971232174</c:v>
                </c:pt>
                <c:pt idx="14360">
                  <c:v>-3.42167971232174</c:v>
                </c:pt>
                <c:pt idx="14361">
                  <c:v>-3.1984863536645198</c:v>
                </c:pt>
                <c:pt idx="14362">
                  <c:v>-3.1984863536645198</c:v>
                </c:pt>
                <c:pt idx="14363">
                  <c:v>-3.1251953366745502</c:v>
                </c:pt>
                <c:pt idx="14364">
                  <c:v>-3.1251953366745502</c:v>
                </c:pt>
                <c:pt idx="14365">
                  <c:v>-3.1251953366745502</c:v>
                </c:pt>
                <c:pt idx="14366">
                  <c:v>-3.1549316644923202</c:v>
                </c:pt>
                <c:pt idx="14367">
                  <c:v>-3.33447268230247</c:v>
                </c:pt>
                <c:pt idx="14368">
                  <c:v>-3.33447268230247</c:v>
                </c:pt>
                <c:pt idx="14369">
                  <c:v>-3.33447268230247</c:v>
                </c:pt>
                <c:pt idx="14370">
                  <c:v>-3.2209961173912198</c:v>
                </c:pt>
                <c:pt idx="14371">
                  <c:v>-3.2209961173912198</c:v>
                </c:pt>
                <c:pt idx="14372">
                  <c:v>-3.2209961173912198</c:v>
                </c:pt>
                <c:pt idx="14373">
                  <c:v>-3.2956054941550899</c:v>
                </c:pt>
                <c:pt idx="14374">
                  <c:v>-3.2956054941550899</c:v>
                </c:pt>
                <c:pt idx="14375">
                  <c:v>-3.22788088430024</c:v>
                </c:pt>
                <c:pt idx="14376">
                  <c:v>-3.22788088430024</c:v>
                </c:pt>
                <c:pt idx="14377">
                  <c:v>-3.22788088430024</c:v>
                </c:pt>
                <c:pt idx="14378">
                  <c:v>-3.1679687730838801</c:v>
                </c:pt>
                <c:pt idx="14379">
                  <c:v>-3.1679687730838801</c:v>
                </c:pt>
                <c:pt idx="14380">
                  <c:v>-3.1679687730838801</c:v>
                </c:pt>
                <c:pt idx="14381">
                  <c:v>-3.0489746314669901</c:v>
                </c:pt>
                <c:pt idx="14382">
                  <c:v>-3.0489746314669901</c:v>
                </c:pt>
                <c:pt idx="14383">
                  <c:v>-3.0489746314669901</c:v>
                </c:pt>
                <c:pt idx="14384">
                  <c:v>-3.1667968960073201</c:v>
                </c:pt>
                <c:pt idx="14385">
                  <c:v>-3.1667968960073201</c:v>
                </c:pt>
                <c:pt idx="14386">
                  <c:v>-3.55209963200923</c:v>
                </c:pt>
                <c:pt idx="14387">
                  <c:v>-3.55209963200923</c:v>
                </c:pt>
                <c:pt idx="14388">
                  <c:v>-3.15976564669108</c:v>
                </c:pt>
                <c:pt idx="14389">
                  <c:v>-3.15976564669108</c:v>
                </c:pt>
                <c:pt idx="14390">
                  <c:v>-3.2157226802519201</c:v>
                </c:pt>
                <c:pt idx="14391">
                  <c:v>-3.2157226802519201</c:v>
                </c:pt>
                <c:pt idx="14392">
                  <c:v>-3.2157226802519201</c:v>
                </c:pt>
                <c:pt idx="14393">
                  <c:v>-3.1182129138060102</c:v>
                </c:pt>
                <c:pt idx="14394">
                  <c:v>-3.1182129138060102</c:v>
                </c:pt>
                <c:pt idx="14395">
                  <c:v>-3.1182129138060102</c:v>
                </c:pt>
                <c:pt idx="14396">
                  <c:v>-3.1775879104397902</c:v>
                </c:pt>
                <c:pt idx="14397">
                  <c:v>-3.1775879104397902</c:v>
                </c:pt>
                <c:pt idx="14398">
                  <c:v>-3.1775879104397902</c:v>
                </c:pt>
                <c:pt idx="14399">
                  <c:v>-3.3431152590410398</c:v>
                </c:pt>
                <c:pt idx="14400">
                  <c:v>-3.3431152590410398</c:v>
                </c:pt>
                <c:pt idx="14401">
                  <c:v>-3.4005859600547401</c:v>
                </c:pt>
                <c:pt idx="14402">
                  <c:v>-3.4005859600547401</c:v>
                </c:pt>
                <c:pt idx="14403">
                  <c:v>-3.4005859600547401</c:v>
                </c:pt>
                <c:pt idx="14404">
                  <c:v>-3.3854980663190801</c:v>
                </c:pt>
                <c:pt idx="14405">
                  <c:v>-3.3854980663190801</c:v>
                </c:pt>
                <c:pt idx="14406">
                  <c:v>-3.4867675991636098</c:v>
                </c:pt>
                <c:pt idx="14407">
                  <c:v>-3.4867675991636098</c:v>
                </c:pt>
                <c:pt idx="14408">
                  <c:v>-3.4867675991636098</c:v>
                </c:pt>
                <c:pt idx="14409">
                  <c:v>-3.3318359563882001</c:v>
                </c:pt>
                <c:pt idx="14410">
                  <c:v>-3.3318359563882001</c:v>
                </c:pt>
                <c:pt idx="14411">
                  <c:v>-3.3318359563882001</c:v>
                </c:pt>
                <c:pt idx="14412">
                  <c:v>-3.2179199448864799</c:v>
                </c:pt>
                <c:pt idx="14413">
                  <c:v>-3.2179199448864799</c:v>
                </c:pt>
                <c:pt idx="14414">
                  <c:v>-3.2179199448864799</c:v>
                </c:pt>
                <c:pt idx="14415">
                  <c:v>-3.23071291009364</c:v>
                </c:pt>
                <c:pt idx="14416">
                  <c:v>-3.23071291009364</c:v>
                </c:pt>
                <c:pt idx="14417">
                  <c:v>-3.23071291009364</c:v>
                </c:pt>
                <c:pt idx="14418">
                  <c:v>-3.3676269736351898</c:v>
                </c:pt>
                <c:pt idx="14419">
                  <c:v>-3.3676269736351898</c:v>
                </c:pt>
                <c:pt idx="14420">
                  <c:v>-3.3676269736351898</c:v>
                </c:pt>
                <c:pt idx="14421">
                  <c:v>-3.3500488522377001</c:v>
                </c:pt>
                <c:pt idx="14422">
                  <c:v>-3.3500488522377001</c:v>
                </c:pt>
                <c:pt idx="14423">
                  <c:v>-3.3500488522377001</c:v>
                </c:pt>
                <c:pt idx="14424">
                  <c:v>-3.3052246332335899</c:v>
                </c:pt>
                <c:pt idx="14425">
                  <c:v>-3.3052246332335899</c:v>
                </c:pt>
                <c:pt idx="14426">
                  <c:v>-3.28857424105535</c:v>
                </c:pt>
                <c:pt idx="14427">
                  <c:v>-3.28857424105535</c:v>
                </c:pt>
                <c:pt idx="14428">
                  <c:v>-3.1968750225851101</c:v>
                </c:pt>
                <c:pt idx="14429">
                  <c:v>-3.1968750225851101</c:v>
                </c:pt>
                <c:pt idx="14430">
                  <c:v>-3.1968750225851101</c:v>
                </c:pt>
                <c:pt idx="14431">
                  <c:v>-3.2261718956624401</c:v>
                </c:pt>
                <c:pt idx="14432">
                  <c:v>-3.2261718956624401</c:v>
                </c:pt>
                <c:pt idx="14433">
                  <c:v>-3.1291992424439701</c:v>
                </c:pt>
                <c:pt idx="14434">
                  <c:v>-3.1291992424439701</c:v>
                </c:pt>
                <c:pt idx="14435">
                  <c:v>-3.1291992424439701</c:v>
                </c:pt>
                <c:pt idx="14436">
                  <c:v>-3.1291992424439701</c:v>
                </c:pt>
                <c:pt idx="14437">
                  <c:v>-3.1107422106160798</c:v>
                </c:pt>
                <c:pt idx="14438">
                  <c:v>-3.1107422106160798</c:v>
                </c:pt>
                <c:pt idx="14439">
                  <c:v>-3.0645996300072502</c:v>
                </c:pt>
                <c:pt idx="14440">
                  <c:v>-3.0645996300072502</c:v>
                </c:pt>
                <c:pt idx="14441">
                  <c:v>-3.0645996300072502</c:v>
                </c:pt>
                <c:pt idx="14442">
                  <c:v>-3.3736328335744399</c:v>
                </c:pt>
                <c:pt idx="14443">
                  <c:v>-3.3736328335744399</c:v>
                </c:pt>
                <c:pt idx="14444">
                  <c:v>-3.2995605701589699</c:v>
                </c:pt>
                <c:pt idx="14445">
                  <c:v>-3.2995605701589699</c:v>
                </c:pt>
                <c:pt idx="14446">
                  <c:v>-3.4777343952837301</c:v>
                </c:pt>
                <c:pt idx="14447">
                  <c:v>-3.4777343952837301</c:v>
                </c:pt>
                <c:pt idx="14448">
                  <c:v>-3.4777343952837301</c:v>
                </c:pt>
                <c:pt idx="14449">
                  <c:v>-3.25922853662086</c:v>
                </c:pt>
                <c:pt idx="14450">
                  <c:v>-3.25922853662086</c:v>
                </c:pt>
                <c:pt idx="14451">
                  <c:v>-3.25922853662086</c:v>
                </c:pt>
                <c:pt idx="14452">
                  <c:v>-3.0108398633428801</c:v>
                </c:pt>
                <c:pt idx="14453">
                  <c:v>-3.0108398633428801</c:v>
                </c:pt>
                <c:pt idx="14454">
                  <c:v>-3.0108398633428801</c:v>
                </c:pt>
                <c:pt idx="14455">
                  <c:v>-3.0108398633428801</c:v>
                </c:pt>
                <c:pt idx="14456">
                  <c:v>-3.3036621351575302</c:v>
                </c:pt>
                <c:pt idx="14457">
                  <c:v>-3.3036621351575302</c:v>
                </c:pt>
                <c:pt idx="14458">
                  <c:v>-3.3036621351575302</c:v>
                </c:pt>
                <c:pt idx="14459">
                  <c:v>-3.3206054915444798</c:v>
                </c:pt>
                <c:pt idx="14460">
                  <c:v>-3.3206054915444798</c:v>
                </c:pt>
                <c:pt idx="14461">
                  <c:v>-3.0653808809911398</c:v>
                </c:pt>
                <c:pt idx="14462">
                  <c:v>-3.0653808809911398</c:v>
                </c:pt>
                <c:pt idx="14463">
                  <c:v>-3.0653808809911398</c:v>
                </c:pt>
                <c:pt idx="14464">
                  <c:v>-3.4899902532606499</c:v>
                </c:pt>
                <c:pt idx="14465">
                  <c:v>-3.4899902532606499</c:v>
                </c:pt>
                <c:pt idx="14466">
                  <c:v>-3.30551759754325</c:v>
                </c:pt>
                <c:pt idx="14467">
                  <c:v>-3.30551759754325</c:v>
                </c:pt>
                <c:pt idx="14468">
                  <c:v>-3.4620605679001502</c:v>
                </c:pt>
                <c:pt idx="14469">
                  <c:v>-3.4620605679001502</c:v>
                </c:pt>
                <c:pt idx="14470">
                  <c:v>-3.4620605679001502</c:v>
                </c:pt>
                <c:pt idx="14471">
                  <c:v>-3.3405761948615602</c:v>
                </c:pt>
                <c:pt idx="14472">
                  <c:v>-3.3405761948615602</c:v>
                </c:pt>
                <c:pt idx="14473">
                  <c:v>-3.3405761948615602</c:v>
                </c:pt>
                <c:pt idx="14474">
                  <c:v>-3.1389160390426598</c:v>
                </c:pt>
                <c:pt idx="14475">
                  <c:v>-3.1389160390426598</c:v>
                </c:pt>
                <c:pt idx="14476">
                  <c:v>-3.1389160390426598</c:v>
                </c:pt>
                <c:pt idx="14477">
                  <c:v>-3.1389160390426598</c:v>
                </c:pt>
                <c:pt idx="14478">
                  <c:v>-3.2087890834891302</c:v>
                </c:pt>
                <c:pt idx="14479">
                  <c:v>-3.2087890834891302</c:v>
                </c:pt>
                <c:pt idx="14480">
                  <c:v>-3.2087890834891302</c:v>
                </c:pt>
                <c:pt idx="14481">
                  <c:v>-3.21088869555023</c:v>
                </c:pt>
                <c:pt idx="14482">
                  <c:v>-3.21088869555023</c:v>
                </c:pt>
                <c:pt idx="14483">
                  <c:v>-3.2382812761061301</c:v>
                </c:pt>
                <c:pt idx="14484">
                  <c:v>-3.2382812761061301</c:v>
                </c:pt>
                <c:pt idx="14485">
                  <c:v>-3.2382812761061301</c:v>
                </c:pt>
                <c:pt idx="14486">
                  <c:v>-3.1587402554032402</c:v>
                </c:pt>
                <c:pt idx="14487">
                  <c:v>-3.1587402554032402</c:v>
                </c:pt>
                <c:pt idx="14488">
                  <c:v>-3.3068847892500299</c:v>
                </c:pt>
                <c:pt idx="14489">
                  <c:v>-3.3068847892500299</c:v>
                </c:pt>
                <c:pt idx="14490">
                  <c:v>-3.3068847892500299</c:v>
                </c:pt>
                <c:pt idx="14491">
                  <c:v>-3.4568359630929901</c:v>
                </c:pt>
                <c:pt idx="14492">
                  <c:v>-3.4568359630929901</c:v>
                </c:pt>
                <c:pt idx="14493">
                  <c:v>-3.4568359630929901</c:v>
                </c:pt>
                <c:pt idx="14494">
                  <c:v>-3.29135744592622</c:v>
                </c:pt>
                <c:pt idx="14495">
                  <c:v>-3.29135744592622</c:v>
                </c:pt>
                <c:pt idx="14496">
                  <c:v>-3.29135744592622</c:v>
                </c:pt>
                <c:pt idx="14497">
                  <c:v>-3.1665527580480499</c:v>
                </c:pt>
                <c:pt idx="14498">
                  <c:v>-3.1665527580480499</c:v>
                </c:pt>
                <c:pt idx="14499">
                  <c:v>-3.2508789288613098</c:v>
                </c:pt>
                <c:pt idx="14500">
                  <c:v>-3.2508789288613098</c:v>
                </c:pt>
                <c:pt idx="14501">
                  <c:v>-3.2508789288613098</c:v>
                </c:pt>
                <c:pt idx="14502">
                  <c:v>-3.2430175994095398</c:v>
                </c:pt>
                <c:pt idx="14503">
                  <c:v>-3.2430175994095398</c:v>
                </c:pt>
                <c:pt idx="14504">
                  <c:v>-3.2430175994095398</c:v>
                </c:pt>
                <c:pt idx="14505">
                  <c:v>-3.2120117376198301</c:v>
                </c:pt>
                <c:pt idx="14506">
                  <c:v>-3.2120117376198301</c:v>
                </c:pt>
                <c:pt idx="14507">
                  <c:v>-3.2625976791250602</c:v>
                </c:pt>
                <c:pt idx="14508">
                  <c:v>-3.2625976791250602</c:v>
                </c:pt>
                <c:pt idx="14509">
                  <c:v>-3.16142580379619</c:v>
                </c:pt>
                <c:pt idx="14510">
                  <c:v>-3.16142580379619</c:v>
                </c:pt>
                <c:pt idx="14511">
                  <c:v>-3.16142580379619</c:v>
                </c:pt>
                <c:pt idx="14512">
                  <c:v>-3.16142580379619</c:v>
                </c:pt>
                <c:pt idx="14513">
                  <c:v>-3.3657715063618499</c:v>
                </c:pt>
                <c:pt idx="14514">
                  <c:v>-3.3657715063618499</c:v>
                </c:pt>
                <c:pt idx="14515">
                  <c:v>-3.2279297084396599</c:v>
                </c:pt>
                <c:pt idx="14516">
                  <c:v>-3.2279297084396599</c:v>
                </c:pt>
                <c:pt idx="14517">
                  <c:v>-3.2279297084396599</c:v>
                </c:pt>
                <c:pt idx="14518">
                  <c:v>-3.2279297084396599</c:v>
                </c:pt>
                <c:pt idx="14519">
                  <c:v>-3.1599609619533999</c:v>
                </c:pt>
                <c:pt idx="14520">
                  <c:v>-3.1599609619533999</c:v>
                </c:pt>
                <c:pt idx="14521">
                  <c:v>-3.1599609619533999</c:v>
                </c:pt>
                <c:pt idx="14522">
                  <c:v>-3.1254394764609899</c:v>
                </c:pt>
                <c:pt idx="14523">
                  <c:v>-3.1254394764609899</c:v>
                </c:pt>
                <c:pt idx="14524">
                  <c:v>-3.1254394764609899</c:v>
                </c:pt>
                <c:pt idx="14525">
                  <c:v>-3.1254394764609899</c:v>
                </c:pt>
                <c:pt idx="14526">
                  <c:v>-3.18159181728879</c:v>
                </c:pt>
                <c:pt idx="14527">
                  <c:v>-3.18159181728879</c:v>
                </c:pt>
                <c:pt idx="14528">
                  <c:v>-3.2640625212352399</c:v>
                </c:pt>
                <c:pt idx="14529">
                  <c:v>-3.2640625212352399</c:v>
                </c:pt>
                <c:pt idx="14530">
                  <c:v>-3.2640625212352399</c:v>
                </c:pt>
                <c:pt idx="14531">
                  <c:v>-3.3288086160928199</c:v>
                </c:pt>
                <c:pt idx="14532">
                  <c:v>-3.3288086160928199</c:v>
                </c:pt>
                <c:pt idx="14533">
                  <c:v>-3.3288086160928199</c:v>
                </c:pt>
                <c:pt idx="14534">
                  <c:v>-3.3049804931324598</c:v>
                </c:pt>
                <c:pt idx="14535">
                  <c:v>-3.3049804931324598</c:v>
                </c:pt>
                <c:pt idx="14536">
                  <c:v>-3.3793945546030901</c:v>
                </c:pt>
                <c:pt idx="14537">
                  <c:v>-3.3793945546030901</c:v>
                </c:pt>
                <c:pt idx="14538">
                  <c:v>-3.3793945546030901</c:v>
                </c:pt>
                <c:pt idx="14539">
                  <c:v>-3.3793945546030901</c:v>
                </c:pt>
                <c:pt idx="14540">
                  <c:v>-3.38217775535849</c:v>
                </c:pt>
                <c:pt idx="14541">
                  <c:v>-3.38217775535849</c:v>
                </c:pt>
                <c:pt idx="14542">
                  <c:v>-3.38217775535849</c:v>
                </c:pt>
                <c:pt idx="14543">
                  <c:v>-3.3364258021128901</c:v>
                </c:pt>
                <c:pt idx="14544">
                  <c:v>-3.3364258021128901</c:v>
                </c:pt>
                <c:pt idx="14545">
                  <c:v>-3.2428711148322602</c:v>
                </c:pt>
                <c:pt idx="14546">
                  <c:v>-3.2428711148322602</c:v>
                </c:pt>
                <c:pt idx="14547">
                  <c:v>-3.2428711148322602</c:v>
                </c:pt>
                <c:pt idx="14548">
                  <c:v>-3.3471679906342602</c:v>
                </c:pt>
                <c:pt idx="14549">
                  <c:v>-3.3471679906342602</c:v>
                </c:pt>
                <c:pt idx="14550">
                  <c:v>-3.25317385378457</c:v>
                </c:pt>
                <c:pt idx="14551">
                  <c:v>-3.25317385378457</c:v>
                </c:pt>
                <c:pt idx="14552">
                  <c:v>-3.54785158016966</c:v>
                </c:pt>
                <c:pt idx="14553">
                  <c:v>-3.54785158016966</c:v>
                </c:pt>
                <c:pt idx="14554">
                  <c:v>-3.54785158016966</c:v>
                </c:pt>
                <c:pt idx="14555">
                  <c:v>-3.3508301015653998</c:v>
                </c:pt>
                <c:pt idx="14556">
                  <c:v>-3.3508301015653998</c:v>
                </c:pt>
                <c:pt idx="14557">
                  <c:v>-3.3508301015653998</c:v>
                </c:pt>
                <c:pt idx="14558">
                  <c:v>-3.4080078357246699</c:v>
                </c:pt>
                <c:pt idx="14559">
                  <c:v>-3.4080078357246699</c:v>
                </c:pt>
                <c:pt idx="14560">
                  <c:v>-3.38872073033053</c:v>
                </c:pt>
                <c:pt idx="14561">
                  <c:v>-3.38872073033053</c:v>
                </c:pt>
                <c:pt idx="14562">
                  <c:v>-3.1835937726491399</c:v>
                </c:pt>
                <c:pt idx="14563">
                  <c:v>-3.1835937726491399</c:v>
                </c:pt>
                <c:pt idx="14564">
                  <c:v>-3.1835937726491399</c:v>
                </c:pt>
                <c:pt idx="14565">
                  <c:v>-3.31801760228154</c:v>
                </c:pt>
                <c:pt idx="14566">
                  <c:v>-3.31801760228154</c:v>
                </c:pt>
                <c:pt idx="14567">
                  <c:v>-3.1275879135036999</c:v>
                </c:pt>
                <c:pt idx="14568">
                  <c:v>-3.1275879135036999</c:v>
                </c:pt>
                <c:pt idx="14569">
                  <c:v>-3.1275879135036999</c:v>
                </c:pt>
                <c:pt idx="14570">
                  <c:v>-3.27890627063061</c:v>
                </c:pt>
                <c:pt idx="14571">
                  <c:v>-3.27890627063061</c:v>
                </c:pt>
                <c:pt idx="14572">
                  <c:v>-3.27890627063061</c:v>
                </c:pt>
                <c:pt idx="14573">
                  <c:v>-3.3751953336904901</c:v>
                </c:pt>
                <c:pt idx="14574">
                  <c:v>-3.3751953336904901</c:v>
                </c:pt>
                <c:pt idx="14575">
                  <c:v>-3.2593750184141701</c:v>
                </c:pt>
                <c:pt idx="14576">
                  <c:v>-3.2593750184141701</c:v>
                </c:pt>
                <c:pt idx="14577">
                  <c:v>-3.2593750184141701</c:v>
                </c:pt>
                <c:pt idx="14578">
                  <c:v>-3.1437011953876199</c:v>
                </c:pt>
                <c:pt idx="14579">
                  <c:v>-3.1437011953876199</c:v>
                </c:pt>
                <c:pt idx="14580">
                  <c:v>-3.1437011953876199</c:v>
                </c:pt>
                <c:pt idx="14581">
                  <c:v>-3.31787111885569</c:v>
                </c:pt>
                <c:pt idx="14582">
                  <c:v>-3.31787111885569</c:v>
                </c:pt>
                <c:pt idx="14583">
                  <c:v>-3.31787111885569</c:v>
                </c:pt>
                <c:pt idx="14584">
                  <c:v>-3.3047363483537899</c:v>
                </c:pt>
                <c:pt idx="14585">
                  <c:v>-3.3047363483537899</c:v>
                </c:pt>
                <c:pt idx="14586">
                  <c:v>-3.25346682096187</c:v>
                </c:pt>
                <c:pt idx="14587">
                  <c:v>-3.25346682096187</c:v>
                </c:pt>
                <c:pt idx="14588">
                  <c:v>-3.25346682096187</c:v>
                </c:pt>
                <c:pt idx="14589">
                  <c:v>-3.1613769749337699</c:v>
                </c:pt>
                <c:pt idx="14590">
                  <c:v>-3.1613769749337699</c:v>
                </c:pt>
                <c:pt idx="14591">
                  <c:v>-3.28022463341585</c:v>
                </c:pt>
                <c:pt idx="14592">
                  <c:v>-3.28022463341585</c:v>
                </c:pt>
                <c:pt idx="14593">
                  <c:v>-3.28022463341585</c:v>
                </c:pt>
                <c:pt idx="14594">
                  <c:v>-3.28022463341585</c:v>
                </c:pt>
                <c:pt idx="14595">
                  <c:v>-3.4805664258892599</c:v>
                </c:pt>
                <c:pt idx="14596">
                  <c:v>-3.4805664258892599</c:v>
                </c:pt>
                <c:pt idx="14597">
                  <c:v>-3.3687011975971402</c:v>
                </c:pt>
                <c:pt idx="14598">
                  <c:v>-3.3687011975971402</c:v>
                </c:pt>
                <c:pt idx="14599">
                  <c:v>-3.3529785388564002</c:v>
                </c:pt>
                <c:pt idx="14600">
                  <c:v>-3.3529785388564002</c:v>
                </c:pt>
                <c:pt idx="14601">
                  <c:v>-3.3529785388564002</c:v>
                </c:pt>
                <c:pt idx="14602">
                  <c:v>-3.1963379140224699</c:v>
                </c:pt>
                <c:pt idx="14603">
                  <c:v>-3.2864746334571402</c:v>
                </c:pt>
                <c:pt idx="14604">
                  <c:v>-3.2864746334571402</c:v>
                </c:pt>
                <c:pt idx="14605">
                  <c:v>-3.2864746334571402</c:v>
                </c:pt>
                <c:pt idx="14606">
                  <c:v>-3.2311523674015898</c:v>
                </c:pt>
                <c:pt idx="14607">
                  <c:v>-3.2311523674015898</c:v>
                </c:pt>
                <c:pt idx="14608">
                  <c:v>-3.2311523674015898</c:v>
                </c:pt>
                <c:pt idx="14609">
                  <c:v>-3.18222658590093</c:v>
                </c:pt>
                <c:pt idx="14610">
                  <c:v>-3.18222658590093</c:v>
                </c:pt>
                <c:pt idx="14611">
                  <c:v>-3.18222658590093</c:v>
                </c:pt>
                <c:pt idx="14612">
                  <c:v>-3.26225588248235</c:v>
                </c:pt>
                <c:pt idx="14613">
                  <c:v>-3.26225588248235</c:v>
                </c:pt>
                <c:pt idx="14614">
                  <c:v>-3.26225588248235</c:v>
                </c:pt>
                <c:pt idx="14615">
                  <c:v>-2.9310547070490398</c:v>
                </c:pt>
                <c:pt idx="14616">
                  <c:v>-2.9310547070490398</c:v>
                </c:pt>
                <c:pt idx="14617">
                  <c:v>-3.0958008000034098</c:v>
                </c:pt>
                <c:pt idx="14618">
                  <c:v>-3.0958008000034098</c:v>
                </c:pt>
                <c:pt idx="14619">
                  <c:v>-3.0958008000034098</c:v>
                </c:pt>
                <c:pt idx="14620">
                  <c:v>-3.1699219002230099</c:v>
                </c:pt>
                <c:pt idx="14621">
                  <c:v>-3.1699219002230099</c:v>
                </c:pt>
                <c:pt idx="14622">
                  <c:v>-3.1699219002230099</c:v>
                </c:pt>
                <c:pt idx="14623">
                  <c:v>-3.1702148660915501</c:v>
                </c:pt>
                <c:pt idx="14624">
                  <c:v>-3.1702148660915501</c:v>
                </c:pt>
                <c:pt idx="14625">
                  <c:v>-3.0856933802942801</c:v>
                </c:pt>
                <c:pt idx="14626">
                  <c:v>-3.0856933802942801</c:v>
                </c:pt>
                <c:pt idx="14627">
                  <c:v>-3.2644043197969901</c:v>
                </c:pt>
                <c:pt idx="14628">
                  <c:v>-3.2644043197969901</c:v>
                </c:pt>
                <c:pt idx="14629">
                  <c:v>-3.2644043197969901</c:v>
                </c:pt>
                <c:pt idx="14630">
                  <c:v>-3.30317384958561</c:v>
                </c:pt>
                <c:pt idx="14631">
                  <c:v>-3.30317384958561</c:v>
                </c:pt>
                <c:pt idx="14632">
                  <c:v>-3.30317384958561</c:v>
                </c:pt>
                <c:pt idx="14633">
                  <c:v>-3.3289062692838298</c:v>
                </c:pt>
                <c:pt idx="14634">
                  <c:v>-3.3289062692838298</c:v>
                </c:pt>
                <c:pt idx="14635">
                  <c:v>-3.3289062692838298</c:v>
                </c:pt>
                <c:pt idx="14636">
                  <c:v>-3.19809572677149</c:v>
                </c:pt>
                <c:pt idx="14637">
                  <c:v>-3.19809572677149</c:v>
                </c:pt>
                <c:pt idx="14638">
                  <c:v>-3.34550783413669</c:v>
                </c:pt>
                <c:pt idx="14639">
                  <c:v>-3.34550783413669</c:v>
                </c:pt>
                <c:pt idx="14640">
                  <c:v>-3.34550783413669</c:v>
                </c:pt>
                <c:pt idx="14641">
                  <c:v>-3.34550783413669</c:v>
                </c:pt>
                <c:pt idx="14642">
                  <c:v>-3.10341799318121</c:v>
                </c:pt>
                <c:pt idx="14643">
                  <c:v>-3.10341799318121</c:v>
                </c:pt>
                <c:pt idx="14644">
                  <c:v>-3.2583984594793902</c:v>
                </c:pt>
                <c:pt idx="14645">
                  <c:v>-3.2583984594793902</c:v>
                </c:pt>
                <c:pt idx="14646">
                  <c:v>-3.2583984594793902</c:v>
                </c:pt>
                <c:pt idx="14647">
                  <c:v>-3.0986816643626298</c:v>
                </c:pt>
                <c:pt idx="14648">
                  <c:v>-3.0986816643626298</c:v>
                </c:pt>
                <c:pt idx="14649">
                  <c:v>-3.0986816643626298</c:v>
                </c:pt>
                <c:pt idx="14650">
                  <c:v>-3.3378418203928901</c:v>
                </c:pt>
                <c:pt idx="14651">
                  <c:v>-3.3378418203928901</c:v>
                </c:pt>
                <c:pt idx="14652">
                  <c:v>-3.3378418203928901</c:v>
                </c:pt>
                <c:pt idx="14653">
                  <c:v>-3.3378418203928901</c:v>
                </c:pt>
                <c:pt idx="14654">
                  <c:v>-3.2329101819795998</c:v>
                </c:pt>
                <c:pt idx="14655">
                  <c:v>-3.2329101819795998</c:v>
                </c:pt>
                <c:pt idx="14656">
                  <c:v>-3.2839844011878001</c:v>
                </c:pt>
                <c:pt idx="14657">
                  <c:v>-3.2839844011878001</c:v>
                </c:pt>
                <c:pt idx="14658">
                  <c:v>-3.2839844011878001</c:v>
                </c:pt>
                <c:pt idx="14659">
                  <c:v>-3.3482422058232202</c:v>
                </c:pt>
                <c:pt idx="14660">
                  <c:v>-3.3482422058232202</c:v>
                </c:pt>
                <c:pt idx="14661">
                  <c:v>-3.4106933809598501</c:v>
                </c:pt>
                <c:pt idx="14662">
                  <c:v>-3.4106933809598501</c:v>
                </c:pt>
                <c:pt idx="14663">
                  <c:v>-3.4118652560564402</c:v>
                </c:pt>
                <c:pt idx="14664">
                  <c:v>-3.4118652560564402</c:v>
                </c:pt>
                <c:pt idx="14665">
                  <c:v>-3.3073242392674702</c:v>
                </c:pt>
                <c:pt idx="14666">
                  <c:v>-3.3073242392674702</c:v>
                </c:pt>
                <c:pt idx="14667">
                  <c:v>-3.3073242392674702</c:v>
                </c:pt>
                <c:pt idx="14668">
                  <c:v>-3.1835449441759902</c:v>
                </c:pt>
                <c:pt idx="14669">
                  <c:v>-3.1835449441759902</c:v>
                </c:pt>
                <c:pt idx="14670">
                  <c:v>-3.1835449441759902</c:v>
                </c:pt>
                <c:pt idx="14671">
                  <c:v>-3.3112304909618602</c:v>
                </c:pt>
                <c:pt idx="14672">
                  <c:v>-3.3112304909618602</c:v>
                </c:pt>
                <c:pt idx="14673">
                  <c:v>-3.3112304909618602</c:v>
                </c:pt>
                <c:pt idx="14674">
                  <c:v>-3.3112304909618602</c:v>
                </c:pt>
                <c:pt idx="14675">
                  <c:v>-3.0612304891155802</c:v>
                </c:pt>
                <c:pt idx="14676">
                  <c:v>-3.0612304891155802</c:v>
                </c:pt>
                <c:pt idx="14677">
                  <c:v>-3.1978515902428599</c:v>
                </c:pt>
                <c:pt idx="14678">
                  <c:v>-3.1978515902428599</c:v>
                </c:pt>
                <c:pt idx="14679">
                  <c:v>-3.20351564525753</c:v>
                </c:pt>
                <c:pt idx="14680">
                  <c:v>-3.20351564525753</c:v>
                </c:pt>
                <c:pt idx="14681">
                  <c:v>-3.20351564525753</c:v>
                </c:pt>
                <c:pt idx="14682">
                  <c:v>-3.42880861411231</c:v>
                </c:pt>
                <c:pt idx="14683">
                  <c:v>-3.31503908605282</c:v>
                </c:pt>
                <c:pt idx="14684">
                  <c:v>-3.31503908605282</c:v>
                </c:pt>
                <c:pt idx="14685">
                  <c:v>-3.31503908605282</c:v>
                </c:pt>
                <c:pt idx="14686">
                  <c:v>-3.3847168205038498</c:v>
                </c:pt>
                <c:pt idx="14687">
                  <c:v>-3.3847168205038498</c:v>
                </c:pt>
                <c:pt idx="14688">
                  <c:v>-3.3847168205038498</c:v>
                </c:pt>
                <c:pt idx="14689">
                  <c:v>-3.3663086124288299</c:v>
                </c:pt>
                <c:pt idx="14690">
                  <c:v>-3.3663086124288299</c:v>
                </c:pt>
                <c:pt idx="14691">
                  <c:v>-3.3663086124288299</c:v>
                </c:pt>
                <c:pt idx="14692">
                  <c:v>-3.41655275782704</c:v>
                </c:pt>
                <c:pt idx="14693">
                  <c:v>-3.41655275782704</c:v>
                </c:pt>
                <c:pt idx="14694">
                  <c:v>-3.2794922058901599</c:v>
                </c:pt>
                <c:pt idx="14695">
                  <c:v>-3.2794922058901599</c:v>
                </c:pt>
                <c:pt idx="14696">
                  <c:v>-3.2794922058901599</c:v>
                </c:pt>
                <c:pt idx="14697">
                  <c:v>-3.0997070528428501</c:v>
                </c:pt>
                <c:pt idx="14698">
                  <c:v>-3.0997070528428501</c:v>
                </c:pt>
                <c:pt idx="14699">
                  <c:v>-3.0997070528428501</c:v>
                </c:pt>
                <c:pt idx="14700">
                  <c:v>-3.2370117432719701</c:v>
                </c:pt>
                <c:pt idx="14701">
                  <c:v>-3.2370117432719701</c:v>
                </c:pt>
                <c:pt idx="14702">
                  <c:v>-3.2002929936697901</c:v>
                </c:pt>
                <c:pt idx="14703">
                  <c:v>-3.2002929936697901</c:v>
                </c:pt>
                <c:pt idx="14704">
                  <c:v>-3.2002929936697901</c:v>
                </c:pt>
                <c:pt idx="14705">
                  <c:v>-3.4872558746901601</c:v>
                </c:pt>
                <c:pt idx="14706">
                  <c:v>-3.4872558746901601</c:v>
                </c:pt>
                <c:pt idx="14707">
                  <c:v>-3.3458984549570201</c:v>
                </c:pt>
                <c:pt idx="14708">
                  <c:v>-3.3458984549570201</c:v>
                </c:pt>
                <c:pt idx="14709">
                  <c:v>-3.3458984549570201</c:v>
                </c:pt>
                <c:pt idx="14710">
                  <c:v>-3.2084961182990801</c:v>
                </c:pt>
                <c:pt idx="14711">
                  <c:v>-3.2084961182990801</c:v>
                </c:pt>
                <c:pt idx="14712">
                  <c:v>-3.2084961182990801</c:v>
                </c:pt>
                <c:pt idx="14713">
                  <c:v>-3.2980468997047798</c:v>
                </c:pt>
                <c:pt idx="14714">
                  <c:v>-3.2980468997047798</c:v>
                </c:pt>
                <c:pt idx="14715">
                  <c:v>-3.2980468997047798</c:v>
                </c:pt>
                <c:pt idx="14716">
                  <c:v>-3.13442384760855</c:v>
                </c:pt>
                <c:pt idx="14717">
                  <c:v>-3.13442384760855</c:v>
                </c:pt>
                <c:pt idx="14718">
                  <c:v>-3.2736816621791101</c:v>
                </c:pt>
                <c:pt idx="14719">
                  <c:v>-3.2736816621791101</c:v>
                </c:pt>
                <c:pt idx="14720">
                  <c:v>-3.09150392790252</c:v>
                </c:pt>
                <c:pt idx="14721">
                  <c:v>-3.09150392790252</c:v>
                </c:pt>
                <c:pt idx="14722">
                  <c:v>-3.09150392790252</c:v>
                </c:pt>
                <c:pt idx="14723">
                  <c:v>-3.2542968965444699</c:v>
                </c:pt>
                <c:pt idx="14724">
                  <c:v>-3.2542968965444699</c:v>
                </c:pt>
                <c:pt idx="14725">
                  <c:v>-3.2542968965444699</c:v>
                </c:pt>
                <c:pt idx="14726">
                  <c:v>-3.3828613442164999</c:v>
                </c:pt>
                <c:pt idx="14727">
                  <c:v>-3.3828613442164999</c:v>
                </c:pt>
                <c:pt idx="14728">
                  <c:v>-3.5816894736653899</c:v>
                </c:pt>
                <c:pt idx="14729">
                  <c:v>-3.5816894736653899</c:v>
                </c:pt>
                <c:pt idx="14730">
                  <c:v>-3.5816894736653899</c:v>
                </c:pt>
                <c:pt idx="14731">
                  <c:v>-3.2035644765528501</c:v>
                </c:pt>
                <c:pt idx="14732">
                  <c:v>-3.2035644765528501</c:v>
                </c:pt>
                <c:pt idx="14733">
                  <c:v>-3.2035644765528501</c:v>
                </c:pt>
                <c:pt idx="14734">
                  <c:v>-3.38520509862246</c:v>
                </c:pt>
                <c:pt idx="14735">
                  <c:v>-3.38520509862246</c:v>
                </c:pt>
                <c:pt idx="14736">
                  <c:v>-3.4136230677586301</c:v>
                </c:pt>
                <c:pt idx="14737">
                  <c:v>-3.4136230677586301</c:v>
                </c:pt>
                <c:pt idx="14738">
                  <c:v>-3.4136230677586301</c:v>
                </c:pt>
                <c:pt idx="14739">
                  <c:v>-3.3465332238911198</c:v>
                </c:pt>
                <c:pt idx="14740">
                  <c:v>-3.3732910334201698</c:v>
                </c:pt>
                <c:pt idx="14741">
                  <c:v>-3.3732910334201698</c:v>
                </c:pt>
                <c:pt idx="14742">
                  <c:v>-3.3732910334201698</c:v>
                </c:pt>
                <c:pt idx="14743">
                  <c:v>-3.4545410362443301</c:v>
                </c:pt>
                <c:pt idx="14744">
                  <c:v>-3.4545410362443301</c:v>
                </c:pt>
                <c:pt idx="14745">
                  <c:v>-3.4545410362443301</c:v>
                </c:pt>
                <c:pt idx="14746">
                  <c:v>-3.59169923348326</c:v>
                </c:pt>
                <c:pt idx="14747">
                  <c:v>-3.59169923348326</c:v>
                </c:pt>
                <c:pt idx="14748">
                  <c:v>-3.2295898642196299</c:v>
                </c:pt>
                <c:pt idx="14749">
                  <c:v>-3.2295898642196299</c:v>
                </c:pt>
                <c:pt idx="14750">
                  <c:v>-3.2295898642196299</c:v>
                </c:pt>
                <c:pt idx="14751">
                  <c:v>-3.3364258055444198</c:v>
                </c:pt>
                <c:pt idx="14752">
                  <c:v>-3.3364258055444198</c:v>
                </c:pt>
                <c:pt idx="14753">
                  <c:v>-3.3364258055444198</c:v>
                </c:pt>
                <c:pt idx="14754">
                  <c:v>-3.19399416644228</c:v>
                </c:pt>
                <c:pt idx="14755">
                  <c:v>-3.19399416644228</c:v>
                </c:pt>
                <c:pt idx="14756">
                  <c:v>-3.19399416644228</c:v>
                </c:pt>
                <c:pt idx="14757">
                  <c:v>-3.4316894750290801</c:v>
                </c:pt>
                <c:pt idx="14758">
                  <c:v>-3.4316894750290801</c:v>
                </c:pt>
                <c:pt idx="14759">
                  <c:v>-3.1518066634125699</c:v>
                </c:pt>
                <c:pt idx="14760">
                  <c:v>-3.1518066634125699</c:v>
                </c:pt>
                <c:pt idx="14761">
                  <c:v>-3.2966797108620001</c:v>
                </c:pt>
                <c:pt idx="14762">
                  <c:v>-3.2966797108620001</c:v>
                </c:pt>
                <c:pt idx="14763">
                  <c:v>-3.3111328364529902</c:v>
                </c:pt>
                <c:pt idx="14764">
                  <c:v>-3.3111328364529902</c:v>
                </c:pt>
                <c:pt idx="14765">
                  <c:v>-3.3111328364529902</c:v>
                </c:pt>
                <c:pt idx="14766">
                  <c:v>-3.4037597897467999</c:v>
                </c:pt>
                <c:pt idx="14767">
                  <c:v>-3.4037597897467999</c:v>
                </c:pt>
                <c:pt idx="14768">
                  <c:v>-3.4037597897467999</c:v>
                </c:pt>
                <c:pt idx="14769">
                  <c:v>-3.2871582203279099</c:v>
                </c:pt>
                <c:pt idx="14770">
                  <c:v>-3.2871582203279099</c:v>
                </c:pt>
                <c:pt idx="14771">
                  <c:v>-3.2871582203279099</c:v>
                </c:pt>
                <c:pt idx="14772">
                  <c:v>-3.2901855707987102</c:v>
                </c:pt>
                <c:pt idx="14773">
                  <c:v>-3.2901855707987102</c:v>
                </c:pt>
                <c:pt idx="14774">
                  <c:v>-3.20112307122508</c:v>
                </c:pt>
                <c:pt idx="14775">
                  <c:v>-3.20112307122508</c:v>
                </c:pt>
                <c:pt idx="14776">
                  <c:v>-3.20112307122508</c:v>
                </c:pt>
                <c:pt idx="14777">
                  <c:v>-3.13945314657576</c:v>
                </c:pt>
                <c:pt idx="14778">
                  <c:v>-3.13945314657576</c:v>
                </c:pt>
                <c:pt idx="14779">
                  <c:v>-3.3054687754784</c:v>
                </c:pt>
                <c:pt idx="14780">
                  <c:v>-3.3054687754784</c:v>
                </c:pt>
                <c:pt idx="14781">
                  <c:v>-3.32006838315555</c:v>
                </c:pt>
                <c:pt idx="14782">
                  <c:v>-3.32006838315555</c:v>
                </c:pt>
                <c:pt idx="14783">
                  <c:v>-3.32006838315555</c:v>
                </c:pt>
                <c:pt idx="14784">
                  <c:v>-3.18574221170365</c:v>
                </c:pt>
                <c:pt idx="14785">
                  <c:v>-3.18574221170365</c:v>
                </c:pt>
                <c:pt idx="14786">
                  <c:v>-3.3044433841432599</c:v>
                </c:pt>
                <c:pt idx="14787">
                  <c:v>-3.3044433841432599</c:v>
                </c:pt>
                <c:pt idx="14788">
                  <c:v>-3.3044433841432599</c:v>
                </c:pt>
                <c:pt idx="14789">
                  <c:v>-3.2430175975796298</c:v>
                </c:pt>
                <c:pt idx="14790">
                  <c:v>-3.2430175975796298</c:v>
                </c:pt>
                <c:pt idx="14791">
                  <c:v>-3.2518554905273001</c:v>
                </c:pt>
                <c:pt idx="14792">
                  <c:v>-3.2518554905273001</c:v>
                </c:pt>
                <c:pt idx="14793">
                  <c:v>-3.2518554905273001</c:v>
                </c:pt>
                <c:pt idx="14794">
                  <c:v>-3.2518554905273001</c:v>
                </c:pt>
                <c:pt idx="14795">
                  <c:v>-3.2514648654814602</c:v>
                </c:pt>
                <c:pt idx="14796">
                  <c:v>-3.2514648654814602</c:v>
                </c:pt>
                <c:pt idx="14797">
                  <c:v>-3.29599611552384</c:v>
                </c:pt>
                <c:pt idx="14798">
                  <c:v>-3.29599611552384</c:v>
                </c:pt>
                <c:pt idx="14799">
                  <c:v>-3.3743652633802399</c:v>
                </c:pt>
                <c:pt idx="14800">
                  <c:v>-3.3743652633802399</c:v>
                </c:pt>
                <c:pt idx="14801">
                  <c:v>-3.3169433843595399</c:v>
                </c:pt>
                <c:pt idx="14802">
                  <c:v>-3.3169433843595399</c:v>
                </c:pt>
                <c:pt idx="14803">
                  <c:v>-3.3169433843595399</c:v>
                </c:pt>
                <c:pt idx="14804">
                  <c:v>-3.3169433843595399</c:v>
                </c:pt>
                <c:pt idx="14805">
                  <c:v>-3.6944336077540298</c:v>
                </c:pt>
                <c:pt idx="14806">
                  <c:v>-3.6944336077540298</c:v>
                </c:pt>
                <c:pt idx="14807">
                  <c:v>-3.6944336077540298</c:v>
                </c:pt>
                <c:pt idx="14808">
                  <c:v>-3.6944336077540298</c:v>
                </c:pt>
                <c:pt idx="14809">
                  <c:v>-3.4076172092891199</c:v>
                </c:pt>
                <c:pt idx="14810">
                  <c:v>-3.4076172092891199</c:v>
                </c:pt>
                <c:pt idx="14811">
                  <c:v>-3.4076172092891199</c:v>
                </c:pt>
                <c:pt idx="14812">
                  <c:v>-3.3098633018507799</c:v>
                </c:pt>
                <c:pt idx="14813">
                  <c:v>-3.3098633018507799</c:v>
                </c:pt>
                <c:pt idx="14814">
                  <c:v>-3.3098633018507799</c:v>
                </c:pt>
                <c:pt idx="14815">
                  <c:v>-3.4984375219837598</c:v>
                </c:pt>
                <c:pt idx="14816">
                  <c:v>-3.4984375219837598</c:v>
                </c:pt>
                <c:pt idx="14817">
                  <c:v>-3.3355468982472298</c:v>
                </c:pt>
                <c:pt idx="14818">
                  <c:v>-3.2965332244093499</c:v>
                </c:pt>
                <c:pt idx="14819">
                  <c:v>-3.2965332244093499</c:v>
                </c:pt>
                <c:pt idx="14820">
                  <c:v>-3.2965332244093499</c:v>
                </c:pt>
                <c:pt idx="14821">
                  <c:v>-3.2965332244093499</c:v>
                </c:pt>
                <c:pt idx="14822">
                  <c:v>-3.25605470897426</c:v>
                </c:pt>
                <c:pt idx="14823">
                  <c:v>-3.25605470897426</c:v>
                </c:pt>
                <c:pt idx="14824">
                  <c:v>-3.25605470897426</c:v>
                </c:pt>
                <c:pt idx="14825">
                  <c:v>-3.27294923864428</c:v>
                </c:pt>
                <c:pt idx="14826">
                  <c:v>-3.27294923864428</c:v>
                </c:pt>
                <c:pt idx="14827">
                  <c:v>-3.2475097905744401</c:v>
                </c:pt>
                <c:pt idx="14828">
                  <c:v>-3.2475097905744401</c:v>
                </c:pt>
                <c:pt idx="14829">
                  <c:v>-3.2475097905744401</c:v>
                </c:pt>
                <c:pt idx="14830">
                  <c:v>-3.2951660410953898</c:v>
                </c:pt>
                <c:pt idx="14831">
                  <c:v>-3.2951660410953898</c:v>
                </c:pt>
                <c:pt idx="14832">
                  <c:v>-3.2951660410953898</c:v>
                </c:pt>
                <c:pt idx="14833">
                  <c:v>-3.2951660410953898</c:v>
                </c:pt>
                <c:pt idx="14834">
                  <c:v>-3.3216797096420101</c:v>
                </c:pt>
                <c:pt idx="14835">
                  <c:v>-3.3216797096420101</c:v>
                </c:pt>
                <c:pt idx="14836">
                  <c:v>-3.4295898651735102</c:v>
                </c:pt>
                <c:pt idx="14837">
                  <c:v>-3.4295898651735102</c:v>
                </c:pt>
                <c:pt idx="14838">
                  <c:v>-3.4295898651735102</c:v>
                </c:pt>
                <c:pt idx="14839">
                  <c:v>-3.5272461102813302</c:v>
                </c:pt>
                <c:pt idx="14840">
                  <c:v>-3.5272461102813302</c:v>
                </c:pt>
                <c:pt idx="14841">
                  <c:v>-3.3713379130622299</c:v>
                </c:pt>
                <c:pt idx="14842">
                  <c:v>-3.3713379130622299</c:v>
                </c:pt>
                <c:pt idx="14843">
                  <c:v>-3.38632814713218</c:v>
                </c:pt>
                <c:pt idx="14844">
                  <c:v>-3.38632814713218</c:v>
                </c:pt>
                <c:pt idx="14845">
                  <c:v>-3.38632814713218</c:v>
                </c:pt>
                <c:pt idx="14846">
                  <c:v>-3.38632814713218</c:v>
                </c:pt>
                <c:pt idx="14847">
                  <c:v>-3.2823730632835502</c:v>
                </c:pt>
                <c:pt idx="14848">
                  <c:v>-3.2823730632835502</c:v>
                </c:pt>
                <c:pt idx="14849">
                  <c:v>-3.2823730632835502</c:v>
                </c:pt>
                <c:pt idx="14850">
                  <c:v>-3.5229004099683099</c:v>
                </c:pt>
                <c:pt idx="14851">
                  <c:v>-3.5229004099683099</c:v>
                </c:pt>
                <c:pt idx="14852">
                  <c:v>-3.4070312711846702</c:v>
                </c:pt>
                <c:pt idx="14853">
                  <c:v>-3.4070312711846702</c:v>
                </c:pt>
                <c:pt idx="14854">
                  <c:v>-3.5529297032207898</c:v>
                </c:pt>
                <c:pt idx="14855">
                  <c:v>-3.5529297032207898</c:v>
                </c:pt>
                <c:pt idx="14856">
                  <c:v>-3.5529297032207898</c:v>
                </c:pt>
                <c:pt idx="14857">
                  <c:v>-3.29067385093549</c:v>
                </c:pt>
                <c:pt idx="14858">
                  <c:v>-3.29067385093549</c:v>
                </c:pt>
                <c:pt idx="14859">
                  <c:v>-3.2872558820945401</c:v>
                </c:pt>
                <c:pt idx="14860">
                  <c:v>-3.2872558820945401</c:v>
                </c:pt>
                <c:pt idx="14861">
                  <c:v>-3.2872558820945401</c:v>
                </c:pt>
                <c:pt idx="14862">
                  <c:v>-3.30429689580978</c:v>
                </c:pt>
                <c:pt idx="14863">
                  <c:v>-3.30429689580978</c:v>
                </c:pt>
                <c:pt idx="14864">
                  <c:v>-3.30429689580978</c:v>
                </c:pt>
                <c:pt idx="14865">
                  <c:v>-3.2600586190746901</c:v>
                </c:pt>
                <c:pt idx="14866">
                  <c:v>-3.2600586190746901</c:v>
                </c:pt>
                <c:pt idx="14867">
                  <c:v>-3.2600586190746901</c:v>
                </c:pt>
                <c:pt idx="14868">
                  <c:v>-3.4238769723178799</c:v>
                </c:pt>
                <c:pt idx="14869">
                  <c:v>-3.4238769723178799</c:v>
                </c:pt>
                <c:pt idx="14870">
                  <c:v>-3.4238769723178799</c:v>
                </c:pt>
                <c:pt idx="14871">
                  <c:v>-3.3151367395521398</c:v>
                </c:pt>
                <c:pt idx="14872">
                  <c:v>-3.3151367395521398</c:v>
                </c:pt>
                <c:pt idx="14873">
                  <c:v>-3.2081054938871598</c:v>
                </c:pt>
                <c:pt idx="14874">
                  <c:v>-3.2081054938871598</c:v>
                </c:pt>
                <c:pt idx="14875">
                  <c:v>-3.2081054938871598</c:v>
                </c:pt>
                <c:pt idx="14876">
                  <c:v>-3.31811525507691</c:v>
                </c:pt>
                <c:pt idx="14877">
                  <c:v>-3.31811525507691</c:v>
                </c:pt>
                <c:pt idx="14878">
                  <c:v>-3.4674804885453301</c:v>
                </c:pt>
                <c:pt idx="14879">
                  <c:v>-3.4674804885453301</c:v>
                </c:pt>
                <c:pt idx="14880">
                  <c:v>-3.4674804885453301</c:v>
                </c:pt>
                <c:pt idx="14881">
                  <c:v>-3.3929687721165398</c:v>
                </c:pt>
                <c:pt idx="14882">
                  <c:v>-3.3929687721165398</c:v>
                </c:pt>
                <c:pt idx="14883">
                  <c:v>-3.3929687721165398</c:v>
                </c:pt>
                <c:pt idx="14884">
                  <c:v>-3.45488283528447</c:v>
                </c:pt>
                <c:pt idx="14885">
                  <c:v>-3.45488283528447</c:v>
                </c:pt>
                <c:pt idx="14886">
                  <c:v>-3.45488283528447</c:v>
                </c:pt>
                <c:pt idx="14887">
                  <c:v>-3.45488283528447</c:v>
                </c:pt>
                <c:pt idx="14888">
                  <c:v>-3.41372072548165</c:v>
                </c:pt>
                <c:pt idx="14889">
                  <c:v>-3.41372072548165</c:v>
                </c:pt>
                <c:pt idx="14890">
                  <c:v>-3.3780761950738398</c:v>
                </c:pt>
                <c:pt idx="14891">
                  <c:v>-3.3780761950738398</c:v>
                </c:pt>
                <c:pt idx="14892">
                  <c:v>-3.3780761950738398</c:v>
                </c:pt>
                <c:pt idx="14893">
                  <c:v>-3.3780761950738398</c:v>
                </c:pt>
                <c:pt idx="14894">
                  <c:v>-3.39257815151631</c:v>
                </c:pt>
                <c:pt idx="14895">
                  <c:v>-3.39257815151631</c:v>
                </c:pt>
                <c:pt idx="14896">
                  <c:v>-3.3177734621585802</c:v>
                </c:pt>
                <c:pt idx="14897">
                  <c:v>-3.3177734621585802</c:v>
                </c:pt>
                <c:pt idx="14898">
                  <c:v>-3.2398437741367099</c:v>
                </c:pt>
                <c:pt idx="14899">
                  <c:v>-3.2398437741367099</c:v>
                </c:pt>
                <c:pt idx="14900">
                  <c:v>-3.3406250247371601</c:v>
                </c:pt>
                <c:pt idx="14901">
                  <c:v>-3.3406250247371601</c:v>
                </c:pt>
                <c:pt idx="14902">
                  <c:v>-3.24140627172982</c:v>
                </c:pt>
                <c:pt idx="14903">
                  <c:v>-3.24140627172982</c:v>
                </c:pt>
                <c:pt idx="14904">
                  <c:v>-3.24140627172982</c:v>
                </c:pt>
                <c:pt idx="14905">
                  <c:v>-3.2894043133237498</c:v>
                </c:pt>
                <c:pt idx="14906">
                  <c:v>-3.2894043133237498</c:v>
                </c:pt>
                <c:pt idx="14907">
                  <c:v>-3.4293945495792202</c:v>
                </c:pt>
                <c:pt idx="14908">
                  <c:v>-3.4293945495792202</c:v>
                </c:pt>
                <c:pt idx="14909">
                  <c:v>-3.4293945495792202</c:v>
                </c:pt>
                <c:pt idx="14910">
                  <c:v>-3.3787109613831401</c:v>
                </c:pt>
                <c:pt idx="14911">
                  <c:v>-3.3787109613831401</c:v>
                </c:pt>
                <c:pt idx="14912">
                  <c:v>-3.3321289285659002</c:v>
                </c:pt>
                <c:pt idx="14913">
                  <c:v>-3.3321289285659002</c:v>
                </c:pt>
                <c:pt idx="14914">
                  <c:v>-3.3321289285659002</c:v>
                </c:pt>
                <c:pt idx="14915">
                  <c:v>-3.2349609599878</c:v>
                </c:pt>
                <c:pt idx="14916">
                  <c:v>-3.1919433843549898</c:v>
                </c:pt>
                <c:pt idx="14917">
                  <c:v>-3.1919433843549898</c:v>
                </c:pt>
                <c:pt idx="14918">
                  <c:v>-3.1919433843549898</c:v>
                </c:pt>
                <c:pt idx="14919">
                  <c:v>-3.1919433843549898</c:v>
                </c:pt>
                <c:pt idx="14920">
                  <c:v>-3.1626465088647802</c:v>
                </c:pt>
                <c:pt idx="14921">
                  <c:v>-3.1626465088647802</c:v>
                </c:pt>
                <c:pt idx="14922">
                  <c:v>-3.1626465088647802</c:v>
                </c:pt>
                <c:pt idx="14923">
                  <c:v>-3.1626465088647802</c:v>
                </c:pt>
                <c:pt idx="14924">
                  <c:v>-3.4339355688698499</c:v>
                </c:pt>
                <c:pt idx="14925">
                  <c:v>-3.4339355688698499</c:v>
                </c:pt>
                <c:pt idx="14926">
                  <c:v>-3.4339355688698499</c:v>
                </c:pt>
                <c:pt idx="14927">
                  <c:v>-3.28305666053802</c:v>
                </c:pt>
                <c:pt idx="14928">
                  <c:v>-3.28305666053802</c:v>
                </c:pt>
                <c:pt idx="14929">
                  <c:v>-3.3103515849943501</c:v>
                </c:pt>
                <c:pt idx="14930">
                  <c:v>-3.3103515849943501</c:v>
                </c:pt>
                <c:pt idx="14931">
                  <c:v>-3.3663574427155201</c:v>
                </c:pt>
                <c:pt idx="14932">
                  <c:v>-3.3663574427155201</c:v>
                </c:pt>
                <c:pt idx="14933">
                  <c:v>-3.2632812756382901</c:v>
                </c:pt>
                <c:pt idx="14934">
                  <c:v>-3.2632812756382901</c:v>
                </c:pt>
                <c:pt idx="14935">
                  <c:v>-3.3211914301846202</c:v>
                </c:pt>
                <c:pt idx="14936">
                  <c:v>-3.3211914301846202</c:v>
                </c:pt>
                <c:pt idx="14937">
                  <c:v>-3.3211914301846202</c:v>
                </c:pt>
                <c:pt idx="14938">
                  <c:v>-3.4242187718045898</c:v>
                </c:pt>
                <c:pt idx="14939">
                  <c:v>-3.4242187718045898</c:v>
                </c:pt>
                <c:pt idx="14940">
                  <c:v>-3.4242187718045898</c:v>
                </c:pt>
                <c:pt idx="14941">
                  <c:v>-3.4242187718045898</c:v>
                </c:pt>
                <c:pt idx="14942">
                  <c:v>-3.2341308807872302</c:v>
                </c:pt>
                <c:pt idx="14943">
                  <c:v>-3.2341308807872302</c:v>
                </c:pt>
                <c:pt idx="14944">
                  <c:v>-3.1603027579358201</c:v>
                </c:pt>
                <c:pt idx="14945">
                  <c:v>-3.1603027579358201</c:v>
                </c:pt>
                <c:pt idx="14946">
                  <c:v>-3.1603027579358201</c:v>
                </c:pt>
                <c:pt idx="14947">
                  <c:v>-3.2908203350916598</c:v>
                </c:pt>
                <c:pt idx="14948">
                  <c:v>-3.2908203350916598</c:v>
                </c:pt>
                <c:pt idx="14949">
                  <c:v>-3.3120605707717901</c:v>
                </c:pt>
                <c:pt idx="14950">
                  <c:v>-3.3120605707717901</c:v>
                </c:pt>
                <c:pt idx="14951">
                  <c:v>-3.3791015821725501</c:v>
                </c:pt>
                <c:pt idx="14952">
                  <c:v>-3.3791015821725501</c:v>
                </c:pt>
                <c:pt idx="14953">
                  <c:v>-3.3791015821725501</c:v>
                </c:pt>
                <c:pt idx="14954">
                  <c:v>-3.4044433838607802</c:v>
                </c:pt>
                <c:pt idx="14955">
                  <c:v>-3.4044433838607802</c:v>
                </c:pt>
                <c:pt idx="14956">
                  <c:v>-3.2320801012237999</c:v>
                </c:pt>
                <c:pt idx="14957">
                  <c:v>-3.2320801012237999</c:v>
                </c:pt>
                <c:pt idx="14958">
                  <c:v>-3.2320801012237999</c:v>
                </c:pt>
                <c:pt idx="14959">
                  <c:v>-3.2320801012237999</c:v>
                </c:pt>
                <c:pt idx="14960">
                  <c:v>-3.2170898677768398</c:v>
                </c:pt>
                <c:pt idx="14961">
                  <c:v>-3.2170898677768398</c:v>
                </c:pt>
                <c:pt idx="14962">
                  <c:v>-3.2030273683276298</c:v>
                </c:pt>
                <c:pt idx="14963">
                  <c:v>-3.2030273683276298</c:v>
                </c:pt>
                <c:pt idx="14964">
                  <c:v>-3.2030273683276298</c:v>
                </c:pt>
                <c:pt idx="14965">
                  <c:v>-3.3750976772980699</c:v>
                </c:pt>
                <c:pt idx="14966">
                  <c:v>-3.3750976772980699</c:v>
                </c:pt>
                <c:pt idx="14967">
                  <c:v>-3.3750976772980699</c:v>
                </c:pt>
                <c:pt idx="14968">
                  <c:v>-3.21718752086508</c:v>
                </c:pt>
                <c:pt idx="14969">
                  <c:v>-3.21718752086508</c:v>
                </c:pt>
                <c:pt idx="14970">
                  <c:v>-3.3642090013172399</c:v>
                </c:pt>
                <c:pt idx="14971">
                  <c:v>-3.2256347917300401</c:v>
                </c:pt>
                <c:pt idx="14972">
                  <c:v>-3.2256347917300401</c:v>
                </c:pt>
                <c:pt idx="14973">
                  <c:v>-3.2256347917300401</c:v>
                </c:pt>
                <c:pt idx="14974">
                  <c:v>-3.2881347905513301</c:v>
                </c:pt>
                <c:pt idx="14975">
                  <c:v>-3.2881347905513301</c:v>
                </c:pt>
                <c:pt idx="14976">
                  <c:v>-3.2881347905513301</c:v>
                </c:pt>
                <c:pt idx="14977">
                  <c:v>-3.3820800967332598</c:v>
                </c:pt>
                <c:pt idx="14978">
                  <c:v>-3.3820800967332598</c:v>
                </c:pt>
                <c:pt idx="14979">
                  <c:v>-3.33745119270406</c:v>
                </c:pt>
                <c:pt idx="14980">
                  <c:v>-3.33745119270406</c:v>
                </c:pt>
                <c:pt idx="14981">
                  <c:v>-3.33745119270406</c:v>
                </c:pt>
                <c:pt idx="14982">
                  <c:v>-3.47387697673275</c:v>
                </c:pt>
                <c:pt idx="14983">
                  <c:v>-3.47387697673275</c:v>
                </c:pt>
                <c:pt idx="14984">
                  <c:v>-3.3475097870614201</c:v>
                </c:pt>
                <c:pt idx="14985">
                  <c:v>-3.57026369177856</c:v>
                </c:pt>
                <c:pt idx="14986">
                  <c:v>-3.57026369177856</c:v>
                </c:pt>
                <c:pt idx="14987">
                  <c:v>-3.57026369177856</c:v>
                </c:pt>
                <c:pt idx="14988">
                  <c:v>-3.57026369177856</c:v>
                </c:pt>
                <c:pt idx="14989">
                  <c:v>-3.2898437727144398</c:v>
                </c:pt>
                <c:pt idx="14990">
                  <c:v>-3.2898437727144398</c:v>
                </c:pt>
                <c:pt idx="14991">
                  <c:v>-3.2898437727144398</c:v>
                </c:pt>
                <c:pt idx="14992">
                  <c:v>-3.3618164269128101</c:v>
                </c:pt>
                <c:pt idx="14993">
                  <c:v>-3.3618164269128101</c:v>
                </c:pt>
                <c:pt idx="14994">
                  <c:v>-3.3618164269128101</c:v>
                </c:pt>
                <c:pt idx="14995">
                  <c:v>-3.3618164269128101</c:v>
                </c:pt>
                <c:pt idx="14996">
                  <c:v>-3.4250488484276498</c:v>
                </c:pt>
                <c:pt idx="14997">
                  <c:v>-3.4250488484276498</c:v>
                </c:pt>
                <c:pt idx="14998">
                  <c:v>-3.25561525892862</c:v>
                </c:pt>
                <c:pt idx="14999">
                  <c:v>-3.25561525892862</c:v>
                </c:pt>
                <c:pt idx="15000">
                  <c:v>-3.25561525892862</c:v>
                </c:pt>
                <c:pt idx="15001">
                  <c:v>-3.5426758033418002</c:v>
                </c:pt>
                <c:pt idx="15002">
                  <c:v>-3.5426758033418002</c:v>
                </c:pt>
                <c:pt idx="15003">
                  <c:v>-3.5426758033418002</c:v>
                </c:pt>
                <c:pt idx="15004">
                  <c:v>-3.5621582212997902</c:v>
                </c:pt>
                <c:pt idx="15005">
                  <c:v>-3.5621582212997902</c:v>
                </c:pt>
                <c:pt idx="15006">
                  <c:v>-3.3844726808229</c:v>
                </c:pt>
                <c:pt idx="15007">
                  <c:v>-3.3844726808229</c:v>
                </c:pt>
                <c:pt idx="15008">
                  <c:v>-3.3844726808229</c:v>
                </c:pt>
                <c:pt idx="15009">
                  <c:v>-3.4100097877826498</c:v>
                </c:pt>
                <c:pt idx="15010">
                  <c:v>-3.4100097877826498</c:v>
                </c:pt>
                <c:pt idx="15011">
                  <c:v>-3.4100097877826498</c:v>
                </c:pt>
                <c:pt idx="15012">
                  <c:v>-3.2217773650136201</c:v>
                </c:pt>
                <c:pt idx="15013">
                  <c:v>-3.2217773650136201</c:v>
                </c:pt>
                <c:pt idx="15014">
                  <c:v>-3.2217773650136201</c:v>
                </c:pt>
                <c:pt idx="15015">
                  <c:v>-3.3434570562430901</c:v>
                </c:pt>
                <c:pt idx="15016">
                  <c:v>-3.3434570562430901</c:v>
                </c:pt>
                <c:pt idx="15017">
                  <c:v>-3.3434570562430901</c:v>
                </c:pt>
                <c:pt idx="15018">
                  <c:v>-3.3892090038307199</c:v>
                </c:pt>
                <c:pt idx="15019">
                  <c:v>-3.3892090038307199</c:v>
                </c:pt>
                <c:pt idx="15020">
                  <c:v>-3.4202148613303498</c:v>
                </c:pt>
                <c:pt idx="15021">
                  <c:v>-3.4202148613303498</c:v>
                </c:pt>
                <c:pt idx="15022">
                  <c:v>-3.3088867407086502</c:v>
                </c:pt>
                <c:pt idx="15023">
                  <c:v>-3.3088867407086502</c:v>
                </c:pt>
                <c:pt idx="15024">
                  <c:v>-3.4534179892780199</c:v>
                </c:pt>
                <c:pt idx="15025">
                  <c:v>-3.4534179892780199</c:v>
                </c:pt>
                <c:pt idx="15026">
                  <c:v>-3.3403808830225898</c:v>
                </c:pt>
                <c:pt idx="15027">
                  <c:v>-3.3403808830225898</c:v>
                </c:pt>
                <c:pt idx="15028">
                  <c:v>-3.3403808830225898</c:v>
                </c:pt>
                <c:pt idx="15029">
                  <c:v>-3.3403808830225898</c:v>
                </c:pt>
                <c:pt idx="15030">
                  <c:v>-3.2652832272769898</c:v>
                </c:pt>
                <c:pt idx="15031">
                  <c:v>-3.2652832272769898</c:v>
                </c:pt>
                <c:pt idx="15032">
                  <c:v>-3.2652832272769898</c:v>
                </c:pt>
                <c:pt idx="15033">
                  <c:v>-3.2652832272769898</c:v>
                </c:pt>
                <c:pt idx="15034">
                  <c:v>-3.29843752493889</c:v>
                </c:pt>
                <c:pt idx="15035">
                  <c:v>-3.29843752493889</c:v>
                </c:pt>
                <c:pt idx="15036">
                  <c:v>-3.33544924238412</c:v>
                </c:pt>
                <c:pt idx="15037">
                  <c:v>-3.33544924238412</c:v>
                </c:pt>
                <c:pt idx="15038">
                  <c:v>-3.3040527579869301</c:v>
                </c:pt>
                <c:pt idx="15039">
                  <c:v>-3.3040527579869301</c:v>
                </c:pt>
                <c:pt idx="15040">
                  <c:v>-3.3040527579869301</c:v>
                </c:pt>
                <c:pt idx="15041">
                  <c:v>-3.1796875215522902</c:v>
                </c:pt>
                <c:pt idx="15042">
                  <c:v>-3.1796875215522902</c:v>
                </c:pt>
                <c:pt idx="15043">
                  <c:v>-3.4405761963353099</c:v>
                </c:pt>
                <c:pt idx="15044">
                  <c:v>-3.4405761963353099</c:v>
                </c:pt>
                <c:pt idx="15045">
                  <c:v>-3.3644043178082899</c:v>
                </c:pt>
                <c:pt idx="15046">
                  <c:v>-3.3644043178082899</c:v>
                </c:pt>
                <c:pt idx="15047">
                  <c:v>-3.3644043178082899</c:v>
                </c:pt>
                <c:pt idx="15048">
                  <c:v>-3.38911135362377</c:v>
                </c:pt>
                <c:pt idx="15049">
                  <c:v>-3.38911135362377</c:v>
                </c:pt>
                <c:pt idx="15050">
                  <c:v>-3.38911135362377</c:v>
                </c:pt>
                <c:pt idx="15051">
                  <c:v>-3.3016601755152801</c:v>
                </c:pt>
                <c:pt idx="15052">
                  <c:v>-3.3016601755152801</c:v>
                </c:pt>
                <c:pt idx="15053">
                  <c:v>-3.3016601755152801</c:v>
                </c:pt>
                <c:pt idx="15054">
                  <c:v>-3.14653322499725</c:v>
                </c:pt>
                <c:pt idx="15055">
                  <c:v>-3.14653322499725</c:v>
                </c:pt>
                <c:pt idx="15056">
                  <c:v>-3.14653322499725</c:v>
                </c:pt>
                <c:pt idx="15057">
                  <c:v>-3.4927246298575398</c:v>
                </c:pt>
                <c:pt idx="15058">
                  <c:v>-3.4927246298575398</c:v>
                </c:pt>
                <c:pt idx="15059">
                  <c:v>-3.31235353710872</c:v>
                </c:pt>
                <c:pt idx="15060">
                  <c:v>-3.31235353710872</c:v>
                </c:pt>
                <c:pt idx="15061">
                  <c:v>-3.31235353710872</c:v>
                </c:pt>
                <c:pt idx="15062">
                  <c:v>-3.30585939945649</c:v>
                </c:pt>
                <c:pt idx="15063">
                  <c:v>-3.30585939945649</c:v>
                </c:pt>
                <c:pt idx="15064">
                  <c:v>-3.4173340081706498</c:v>
                </c:pt>
                <c:pt idx="15065">
                  <c:v>-3.4173340081706498</c:v>
                </c:pt>
                <c:pt idx="15066">
                  <c:v>-3.4173340081706498</c:v>
                </c:pt>
                <c:pt idx="15067">
                  <c:v>-3.21367189891498</c:v>
                </c:pt>
                <c:pt idx="15068">
                  <c:v>-3.21367189891498</c:v>
                </c:pt>
                <c:pt idx="15069">
                  <c:v>-3.21367189891498</c:v>
                </c:pt>
                <c:pt idx="15070">
                  <c:v>-3.3401367386695702</c:v>
                </c:pt>
                <c:pt idx="15071">
                  <c:v>-3.3401367386695702</c:v>
                </c:pt>
                <c:pt idx="15072">
                  <c:v>-3.3401367386695702</c:v>
                </c:pt>
                <c:pt idx="15073">
                  <c:v>-3.3401367386695702</c:v>
                </c:pt>
                <c:pt idx="15074">
                  <c:v>-3.2068847874161199</c:v>
                </c:pt>
                <c:pt idx="15075">
                  <c:v>-3.2068847874161199</c:v>
                </c:pt>
                <c:pt idx="15076">
                  <c:v>-3.4336914312734699</c:v>
                </c:pt>
                <c:pt idx="15077">
                  <c:v>-3.4336914312734699</c:v>
                </c:pt>
                <c:pt idx="15078">
                  <c:v>-3.2577148665623099</c:v>
                </c:pt>
                <c:pt idx="15079">
                  <c:v>-3.2577148665623099</c:v>
                </c:pt>
                <c:pt idx="15080">
                  <c:v>-3.2577148665623099</c:v>
                </c:pt>
                <c:pt idx="15081">
                  <c:v>-3.4445312692050698</c:v>
                </c:pt>
                <c:pt idx="15082">
                  <c:v>-3.4445312692050698</c:v>
                </c:pt>
                <c:pt idx="15083">
                  <c:v>-3.3868164279037898</c:v>
                </c:pt>
                <c:pt idx="15084">
                  <c:v>-3.3868164279037898</c:v>
                </c:pt>
                <c:pt idx="15085">
                  <c:v>-3.4031250198704499</c:v>
                </c:pt>
                <c:pt idx="15086">
                  <c:v>-3.4031250198704499</c:v>
                </c:pt>
                <c:pt idx="15087">
                  <c:v>-3.4031250198704499</c:v>
                </c:pt>
                <c:pt idx="15088">
                  <c:v>-3.1942871334194902</c:v>
                </c:pt>
                <c:pt idx="15089">
                  <c:v>-3.1942871334194902</c:v>
                </c:pt>
                <c:pt idx="15090">
                  <c:v>-3.4985351710229202</c:v>
                </c:pt>
                <c:pt idx="15091">
                  <c:v>-3.4985351710229202</c:v>
                </c:pt>
                <c:pt idx="15092">
                  <c:v>-3.4985351710229202</c:v>
                </c:pt>
                <c:pt idx="15093">
                  <c:v>-3.4985351710229202</c:v>
                </c:pt>
                <c:pt idx="15094">
                  <c:v>-3.4290039274183002</c:v>
                </c:pt>
                <c:pt idx="15095">
                  <c:v>-3.4290039274183002</c:v>
                </c:pt>
                <c:pt idx="15096">
                  <c:v>-3.4290039274183002</c:v>
                </c:pt>
                <c:pt idx="15097">
                  <c:v>-3.3021972868200402</c:v>
                </c:pt>
                <c:pt idx="15098">
                  <c:v>-3.3021972868200402</c:v>
                </c:pt>
                <c:pt idx="15099">
                  <c:v>-3.3021972868200402</c:v>
                </c:pt>
                <c:pt idx="15100">
                  <c:v>-3.3176269738651101</c:v>
                </c:pt>
                <c:pt idx="15101">
                  <c:v>-3.3176269738651101</c:v>
                </c:pt>
                <c:pt idx="15102">
                  <c:v>-3.2343750252975898</c:v>
                </c:pt>
                <c:pt idx="15103">
                  <c:v>-3.2343750252975898</c:v>
                </c:pt>
                <c:pt idx="15104">
                  <c:v>-3.3863769759727802</c:v>
                </c:pt>
                <c:pt idx="15105">
                  <c:v>-3.3863769759727802</c:v>
                </c:pt>
                <c:pt idx="15106">
                  <c:v>-3.4283203347104001</c:v>
                </c:pt>
                <c:pt idx="15107">
                  <c:v>-3.4283203347104001</c:v>
                </c:pt>
                <c:pt idx="15108">
                  <c:v>-3.4283203347104001</c:v>
                </c:pt>
                <c:pt idx="15109">
                  <c:v>-3.32631838030556</c:v>
                </c:pt>
                <c:pt idx="15110">
                  <c:v>-3.32631838030556</c:v>
                </c:pt>
                <c:pt idx="15111">
                  <c:v>-3.32631838030556</c:v>
                </c:pt>
                <c:pt idx="15112">
                  <c:v>-3.4370117363705499</c:v>
                </c:pt>
                <c:pt idx="15113">
                  <c:v>-3.4370117363705499</c:v>
                </c:pt>
                <c:pt idx="15114">
                  <c:v>-3.3622070535930102</c:v>
                </c:pt>
                <c:pt idx="15115">
                  <c:v>-3.3622070535930102</c:v>
                </c:pt>
                <c:pt idx="15116">
                  <c:v>-3.3622070535930102</c:v>
                </c:pt>
                <c:pt idx="15117">
                  <c:v>-3.44716798716308</c:v>
                </c:pt>
                <c:pt idx="15118">
                  <c:v>-3.44716798716308</c:v>
                </c:pt>
                <c:pt idx="15119">
                  <c:v>-3.44716798716308</c:v>
                </c:pt>
                <c:pt idx="15120">
                  <c:v>-3.2819824462130698</c:v>
                </c:pt>
                <c:pt idx="15121">
                  <c:v>-3.2819824462130698</c:v>
                </c:pt>
                <c:pt idx="15122">
                  <c:v>-3.2344238517043702</c:v>
                </c:pt>
                <c:pt idx="15123">
                  <c:v>-3.2344238517043702</c:v>
                </c:pt>
                <c:pt idx="15124">
                  <c:v>-3.4059082246285399</c:v>
                </c:pt>
                <c:pt idx="15125">
                  <c:v>-3.4059082246285399</c:v>
                </c:pt>
                <c:pt idx="15126">
                  <c:v>-3.4059082246285399</c:v>
                </c:pt>
                <c:pt idx="15127">
                  <c:v>-3.4107422087999999</c:v>
                </c:pt>
                <c:pt idx="15128">
                  <c:v>-3.4107422087999999</c:v>
                </c:pt>
                <c:pt idx="15129">
                  <c:v>-3.5259765829468899</c:v>
                </c:pt>
                <c:pt idx="15130">
                  <c:v>-3.5259765829468899</c:v>
                </c:pt>
                <c:pt idx="15131">
                  <c:v>-3.5259765829468899</c:v>
                </c:pt>
                <c:pt idx="15132">
                  <c:v>-3.5259765829468899</c:v>
                </c:pt>
                <c:pt idx="15133">
                  <c:v>-3.43496095908176</c:v>
                </c:pt>
                <c:pt idx="15134">
                  <c:v>-3.43496095908176</c:v>
                </c:pt>
                <c:pt idx="15135">
                  <c:v>-3.4554199411859301</c:v>
                </c:pt>
                <c:pt idx="15136">
                  <c:v>-3.4554199411859301</c:v>
                </c:pt>
                <c:pt idx="15137">
                  <c:v>-3.4554199411859301</c:v>
                </c:pt>
                <c:pt idx="15138">
                  <c:v>-3.28681642885021</c:v>
                </c:pt>
                <c:pt idx="15139">
                  <c:v>-3.28681642885021</c:v>
                </c:pt>
                <c:pt idx="15140">
                  <c:v>-3.1888672122049599</c:v>
                </c:pt>
                <c:pt idx="15141">
                  <c:v>-3.1888672122049599</c:v>
                </c:pt>
                <c:pt idx="15142">
                  <c:v>-3.3233886923489901</c:v>
                </c:pt>
                <c:pt idx="15143">
                  <c:v>-3.3233886923489901</c:v>
                </c:pt>
                <c:pt idx="15144">
                  <c:v>-3.3233886923489901</c:v>
                </c:pt>
                <c:pt idx="15145">
                  <c:v>-3.23710939687225</c:v>
                </c:pt>
                <c:pt idx="15146">
                  <c:v>-3.23710939687225</c:v>
                </c:pt>
                <c:pt idx="15147">
                  <c:v>-3.23710939687225</c:v>
                </c:pt>
                <c:pt idx="15148">
                  <c:v>-3.4505371263139701</c:v>
                </c:pt>
                <c:pt idx="15149">
                  <c:v>-3.4505371263139701</c:v>
                </c:pt>
                <c:pt idx="15150">
                  <c:v>-3.4505371263139701</c:v>
                </c:pt>
                <c:pt idx="15151">
                  <c:v>-3.3254883015106298</c:v>
                </c:pt>
                <c:pt idx="15152">
                  <c:v>-3.3254883015106298</c:v>
                </c:pt>
                <c:pt idx="15153">
                  <c:v>-3.3254883015106298</c:v>
                </c:pt>
                <c:pt idx="15154">
                  <c:v>-3.2553711190639598</c:v>
                </c:pt>
                <c:pt idx="15155">
                  <c:v>-3.2553711190639598</c:v>
                </c:pt>
                <c:pt idx="15156">
                  <c:v>-3.2804687694333499</c:v>
                </c:pt>
                <c:pt idx="15157">
                  <c:v>-3.2804687694333499</c:v>
                </c:pt>
                <c:pt idx="15158">
                  <c:v>-3.2804687694333499</c:v>
                </c:pt>
                <c:pt idx="15159">
                  <c:v>-3.3161621306198801</c:v>
                </c:pt>
                <c:pt idx="15160">
                  <c:v>-3.3161621306198801</c:v>
                </c:pt>
                <c:pt idx="15161">
                  <c:v>-3.2412109617971501</c:v>
                </c:pt>
                <c:pt idx="15162">
                  <c:v>-3.2412109617971501</c:v>
                </c:pt>
                <c:pt idx="15163">
                  <c:v>-3.42656251813878</c:v>
                </c:pt>
                <c:pt idx="15164">
                  <c:v>-3.42656251813878</c:v>
                </c:pt>
                <c:pt idx="15165">
                  <c:v>-3.42656251813878</c:v>
                </c:pt>
                <c:pt idx="15166">
                  <c:v>-3.45605470684586</c:v>
                </c:pt>
                <c:pt idx="15167">
                  <c:v>-3.45605470684586</c:v>
                </c:pt>
                <c:pt idx="15168">
                  <c:v>-3.45605470684586</c:v>
                </c:pt>
                <c:pt idx="15169">
                  <c:v>-3.2110351772926098</c:v>
                </c:pt>
                <c:pt idx="15170">
                  <c:v>-3.2110351772926098</c:v>
                </c:pt>
                <c:pt idx="15171">
                  <c:v>-3.2110351772926098</c:v>
                </c:pt>
                <c:pt idx="15172">
                  <c:v>-3.3164062738542199</c:v>
                </c:pt>
                <c:pt idx="15173">
                  <c:v>-3.3164062738542199</c:v>
                </c:pt>
                <c:pt idx="15174">
                  <c:v>-3.5689941584396299</c:v>
                </c:pt>
                <c:pt idx="15175">
                  <c:v>-3.5689941584396299</c:v>
                </c:pt>
                <c:pt idx="15176">
                  <c:v>-3.5689941584396299</c:v>
                </c:pt>
                <c:pt idx="15177">
                  <c:v>-3.35659182112704</c:v>
                </c:pt>
                <c:pt idx="15178">
                  <c:v>-3.35659182112704</c:v>
                </c:pt>
                <c:pt idx="15179">
                  <c:v>-3.54311525254615</c:v>
                </c:pt>
                <c:pt idx="15180">
                  <c:v>-3.54311525254615</c:v>
                </c:pt>
                <c:pt idx="15181">
                  <c:v>-3.4013672105784201</c:v>
                </c:pt>
                <c:pt idx="15182">
                  <c:v>-3.4013672105784201</c:v>
                </c:pt>
                <c:pt idx="15183">
                  <c:v>-3.4013672105784201</c:v>
                </c:pt>
                <c:pt idx="15184">
                  <c:v>-3.23408205731993</c:v>
                </c:pt>
                <c:pt idx="15185">
                  <c:v>-3.23408205731993</c:v>
                </c:pt>
                <c:pt idx="15186">
                  <c:v>-3.23408205731993</c:v>
                </c:pt>
                <c:pt idx="15187">
                  <c:v>-3.39287111879639</c:v>
                </c:pt>
                <c:pt idx="15188">
                  <c:v>-3.39287111879639</c:v>
                </c:pt>
                <c:pt idx="15189">
                  <c:v>-3.39287111879639</c:v>
                </c:pt>
                <c:pt idx="15190">
                  <c:v>-3.2982422105606002</c:v>
                </c:pt>
                <c:pt idx="15191">
                  <c:v>-3.2982422105606002</c:v>
                </c:pt>
                <c:pt idx="15192">
                  <c:v>-3.2982422105606002</c:v>
                </c:pt>
                <c:pt idx="15193">
                  <c:v>-3.2982422105606002</c:v>
                </c:pt>
                <c:pt idx="15194">
                  <c:v>-3.20693361475423</c:v>
                </c:pt>
                <c:pt idx="15195">
                  <c:v>-3.20693361475423</c:v>
                </c:pt>
                <c:pt idx="15196">
                  <c:v>-3.2666992414515299</c:v>
                </c:pt>
                <c:pt idx="15197">
                  <c:v>-3.2666992414515299</c:v>
                </c:pt>
                <c:pt idx="15198">
                  <c:v>-3.2666992414515299</c:v>
                </c:pt>
                <c:pt idx="15199">
                  <c:v>-3.30903323075017</c:v>
                </c:pt>
                <c:pt idx="15200">
                  <c:v>-3.30903323075017</c:v>
                </c:pt>
                <c:pt idx="15201">
                  <c:v>-3.3920898652704601</c:v>
                </c:pt>
                <c:pt idx="15202">
                  <c:v>-3.3920898652704601</c:v>
                </c:pt>
                <c:pt idx="15203">
                  <c:v>-3.2697265885426501</c:v>
                </c:pt>
                <c:pt idx="15204">
                  <c:v>-3.2697265885426501</c:v>
                </c:pt>
                <c:pt idx="15205">
                  <c:v>-3.2697265885426501</c:v>
                </c:pt>
                <c:pt idx="15206">
                  <c:v>-3.2933105717775102</c:v>
                </c:pt>
                <c:pt idx="15207">
                  <c:v>-3.2933105717775102</c:v>
                </c:pt>
                <c:pt idx="15208">
                  <c:v>-3.2933105717775102</c:v>
                </c:pt>
                <c:pt idx="15209">
                  <c:v>-3.0944336135835302</c:v>
                </c:pt>
                <c:pt idx="15210">
                  <c:v>-3.0944336135835302</c:v>
                </c:pt>
                <c:pt idx="15211">
                  <c:v>-3.0944336135835302</c:v>
                </c:pt>
                <c:pt idx="15212">
                  <c:v>-3.0944336135835302</c:v>
                </c:pt>
                <c:pt idx="15213">
                  <c:v>-3.3183105661510099</c:v>
                </c:pt>
                <c:pt idx="15214">
                  <c:v>-3.3183105661510099</c:v>
                </c:pt>
                <c:pt idx="15215">
                  <c:v>-3.31762697511112</c:v>
                </c:pt>
                <c:pt idx="15216">
                  <c:v>-3.31762697511112</c:v>
                </c:pt>
                <c:pt idx="15217">
                  <c:v>-3.31762697511112</c:v>
                </c:pt>
                <c:pt idx="15218">
                  <c:v>-3.2572754108905402</c:v>
                </c:pt>
                <c:pt idx="15219">
                  <c:v>-3.2572754108905402</c:v>
                </c:pt>
                <c:pt idx="15220">
                  <c:v>-3.3705078367083798</c:v>
                </c:pt>
                <c:pt idx="15221">
                  <c:v>-3.3705078367083798</c:v>
                </c:pt>
                <c:pt idx="15222">
                  <c:v>-3.2677246306957302</c:v>
                </c:pt>
                <c:pt idx="15223">
                  <c:v>-3.2677246306957302</c:v>
                </c:pt>
                <c:pt idx="15224">
                  <c:v>-3.2677246306957302</c:v>
                </c:pt>
                <c:pt idx="15225">
                  <c:v>-3.3055176018478898</c:v>
                </c:pt>
                <c:pt idx="15226">
                  <c:v>-3.3055176018478898</c:v>
                </c:pt>
                <c:pt idx="15227">
                  <c:v>-3.3654785377429999</c:v>
                </c:pt>
                <c:pt idx="15228">
                  <c:v>-3.3654785377429999</c:v>
                </c:pt>
                <c:pt idx="15229">
                  <c:v>-3.3654785377429999</c:v>
                </c:pt>
                <c:pt idx="15230">
                  <c:v>-3.3654785377429999</c:v>
                </c:pt>
                <c:pt idx="15231">
                  <c:v>-3.38549806998798</c:v>
                </c:pt>
                <c:pt idx="15232">
                  <c:v>-3.38549806998798</c:v>
                </c:pt>
                <c:pt idx="15233">
                  <c:v>-3.3257324389023699</c:v>
                </c:pt>
                <c:pt idx="15234">
                  <c:v>-3.3257324389023699</c:v>
                </c:pt>
                <c:pt idx="15235">
                  <c:v>-3.3257324389023699</c:v>
                </c:pt>
                <c:pt idx="15236">
                  <c:v>-3.3206543183223398</c:v>
                </c:pt>
                <c:pt idx="15237">
                  <c:v>-3.3206543183223398</c:v>
                </c:pt>
                <c:pt idx="15238">
                  <c:v>-3.3206543183223398</c:v>
                </c:pt>
                <c:pt idx="15239">
                  <c:v>-3.4234863464207499</c:v>
                </c:pt>
                <c:pt idx="15240">
                  <c:v>-3.3863281489439001</c:v>
                </c:pt>
                <c:pt idx="15241">
                  <c:v>-3.3863281489439001</c:v>
                </c:pt>
                <c:pt idx="15242">
                  <c:v>-3.3863281489439001</c:v>
                </c:pt>
                <c:pt idx="15243">
                  <c:v>-3.2333984626684402</c:v>
                </c:pt>
                <c:pt idx="15244">
                  <c:v>-3.2333984626684402</c:v>
                </c:pt>
                <c:pt idx="15245">
                  <c:v>-3.2333984626684402</c:v>
                </c:pt>
                <c:pt idx="15246">
                  <c:v>-3.3557617376309201</c:v>
                </c:pt>
                <c:pt idx="15247">
                  <c:v>-3.3557617376309201</c:v>
                </c:pt>
                <c:pt idx="15248">
                  <c:v>-3.3557617376309201</c:v>
                </c:pt>
                <c:pt idx="15249">
                  <c:v>-3.3557617376309201</c:v>
                </c:pt>
                <c:pt idx="15250">
                  <c:v>-3.3557617376309201</c:v>
                </c:pt>
                <c:pt idx="15251">
                  <c:v>-3.3541992422378799</c:v>
                </c:pt>
                <c:pt idx="15252">
                  <c:v>-3.3541992422378799</c:v>
                </c:pt>
                <c:pt idx="15253">
                  <c:v>-3.3457519734856702</c:v>
                </c:pt>
                <c:pt idx="15254">
                  <c:v>-3.3457519734856702</c:v>
                </c:pt>
                <c:pt idx="15255">
                  <c:v>-3.3457519734856702</c:v>
                </c:pt>
                <c:pt idx="15256">
                  <c:v>-3.1714843967320099</c:v>
                </c:pt>
                <c:pt idx="15257">
                  <c:v>-3.1714843967320099</c:v>
                </c:pt>
                <c:pt idx="15258">
                  <c:v>-3.3914550966664998</c:v>
                </c:pt>
                <c:pt idx="15259">
                  <c:v>-3.3914550966664998</c:v>
                </c:pt>
                <c:pt idx="15260">
                  <c:v>-3.37700197461072</c:v>
                </c:pt>
                <c:pt idx="15261">
                  <c:v>-3.37700197461072</c:v>
                </c:pt>
                <c:pt idx="15262">
                  <c:v>-3.37700197461072</c:v>
                </c:pt>
                <c:pt idx="15263">
                  <c:v>-3.3435058841687302</c:v>
                </c:pt>
                <c:pt idx="15264">
                  <c:v>-3.3435058841687302</c:v>
                </c:pt>
                <c:pt idx="15265">
                  <c:v>-3.3435058841687302</c:v>
                </c:pt>
                <c:pt idx="15266">
                  <c:v>-3.3824218953268401</c:v>
                </c:pt>
                <c:pt idx="15267">
                  <c:v>-3.3824218953268401</c:v>
                </c:pt>
                <c:pt idx="15268">
                  <c:v>-3.3824218953268401</c:v>
                </c:pt>
                <c:pt idx="15269">
                  <c:v>-3.1867187740708598</c:v>
                </c:pt>
                <c:pt idx="15270">
                  <c:v>-3.1867187740708598</c:v>
                </c:pt>
                <c:pt idx="15271">
                  <c:v>-3.1867187740708598</c:v>
                </c:pt>
                <c:pt idx="15272">
                  <c:v>-3.2830078389970301</c:v>
                </c:pt>
                <c:pt idx="15273">
                  <c:v>-3.2830078389970301</c:v>
                </c:pt>
                <c:pt idx="15274">
                  <c:v>-3.2830078389970301</c:v>
                </c:pt>
                <c:pt idx="15275">
                  <c:v>-3.30380861299636</c:v>
                </c:pt>
                <c:pt idx="15276">
                  <c:v>-3.30380861299636</c:v>
                </c:pt>
                <c:pt idx="15277">
                  <c:v>-3.5387695478911998</c:v>
                </c:pt>
                <c:pt idx="15278">
                  <c:v>-3.5387695478911998</c:v>
                </c:pt>
                <c:pt idx="15279">
                  <c:v>-3.3249511984395199</c:v>
                </c:pt>
                <c:pt idx="15280">
                  <c:v>-3.3249511984395199</c:v>
                </c:pt>
                <c:pt idx="15281">
                  <c:v>-3.3249511984395199</c:v>
                </c:pt>
                <c:pt idx="15282">
                  <c:v>-3.4526367344942601</c:v>
                </c:pt>
                <c:pt idx="15283">
                  <c:v>-3.4526367344942601</c:v>
                </c:pt>
                <c:pt idx="15284">
                  <c:v>-3.4526367344942601</c:v>
                </c:pt>
                <c:pt idx="15285">
                  <c:v>-3.3810058836106598</c:v>
                </c:pt>
                <c:pt idx="15286">
                  <c:v>-3.3810058836106598</c:v>
                </c:pt>
                <c:pt idx="15287">
                  <c:v>-3.3810058836106598</c:v>
                </c:pt>
                <c:pt idx="15288">
                  <c:v>-3.37226564577576</c:v>
                </c:pt>
                <c:pt idx="15289">
                  <c:v>-3.37226564577576</c:v>
                </c:pt>
                <c:pt idx="15290">
                  <c:v>-3.37226564577576</c:v>
                </c:pt>
                <c:pt idx="15291">
                  <c:v>-3.1833984606637298</c:v>
                </c:pt>
                <c:pt idx="15292">
                  <c:v>-3.1833984606637298</c:v>
                </c:pt>
                <c:pt idx="15293">
                  <c:v>-3.1833984606637298</c:v>
                </c:pt>
                <c:pt idx="15294">
                  <c:v>-3.41811525597313</c:v>
                </c:pt>
                <c:pt idx="15295">
                  <c:v>-3.41811525597313</c:v>
                </c:pt>
                <c:pt idx="15296">
                  <c:v>-3.3392578314242201</c:v>
                </c:pt>
                <c:pt idx="15297">
                  <c:v>-3.3392578314242201</c:v>
                </c:pt>
                <c:pt idx="15298">
                  <c:v>-3.2266113515697699</c:v>
                </c:pt>
                <c:pt idx="15299">
                  <c:v>-3.2266113515697699</c:v>
                </c:pt>
                <c:pt idx="15300">
                  <c:v>-3.5274902533938</c:v>
                </c:pt>
                <c:pt idx="15301">
                  <c:v>-3.5274902533938</c:v>
                </c:pt>
                <c:pt idx="15302">
                  <c:v>-3.5274902533938</c:v>
                </c:pt>
                <c:pt idx="15303">
                  <c:v>-3.4290527568318701</c:v>
                </c:pt>
                <c:pt idx="15304">
                  <c:v>-3.4290527568318701</c:v>
                </c:pt>
                <c:pt idx="15305">
                  <c:v>-3.4290527568318701</c:v>
                </c:pt>
                <c:pt idx="15306">
                  <c:v>-3.42412111737212</c:v>
                </c:pt>
                <c:pt idx="15307">
                  <c:v>-3.42412111737212</c:v>
                </c:pt>
                <c:pt idx="15308">
                  <c:v>-3.42412111737212</c:v>
                </c:pt>
                <c:pt idx="15309">
                  <c:v>-3.5321289222993002</c:v>
                </c:pt>
                <c:pt idx="15310">
                  <c:v>-3.5321289222993002</c:v>
                </c:pt>
                <c:pt idx="15311">
                  <c:v>-3.3299316615421</c:v>
                </c:pt>
                <c:pt idx="15312">
                  <c:v>-3.3299316615421</c:v>
                </c:pt>
                <c:pt idx="15313">
                  <c:v>-3.3299316615421</c:v>
                </c:pt>
                <c:pt idx="15314">
                  <c:v>-3.5688476727982499</c:v>
                </c:pt>
                <c:pt idx="15315">
                  <c:v>-3.5688476727982499</c:v>
                </c:pt>
                <c:pt idx="15316">
                  <c:v>-3.2989258071984202</c:v>
                </c:pt>
                <c:pt idx="15317">
                  <c:v>-3.2989258071984202</c:v>
                </c:pt>
                <c:pt idx="15318">
                  <c:v>-3.43789064631255</c:v>
                </c:pt>
                <c:pt idx="15319">
                  <c:v>-3.43789064631255</c:v>
                </c:pt>
                <c:pt idx="15320">
                  <c:v>-3.43789064631255</c:v>
                </c:pt>
                <c:pt idx="15321">
                  <c:v>-3.2301758041285198</c:v>
                </c:pt>
                <c:pt idx="15322">
                  <c:v>-3.2301758041285198</c:v>
                </c:pt>
                <c:pt idx="15323">
                  <c:v>-3.2301758041285198</c:v>
                </c:pt>
                <c:pt idx="15324">
                  <c:v>-3.5163086116554001</c:v>
                </c:pt>
                <c:pt idx="15325">
                  <c:v>-3.5163086116554001</c:v>
                </c:pt>
                <c:pt idx="15326">
                  <c:v>-3.5163086116554001</c:v>
                </c:pt>
                <c:pt idx="15327">
                  <c:v>-3.3584472876682399</c:v>
                </c:pt>
                <c:pt idx="15328">
                  <c:v>-3.3584472876682399</c:v>
                </c:pt>
                <c:pt idx="15329">
                  <c:v>-3.3584472876682399</c:v>
                </c:pt>
                <c:pt idx="15330">
                  <c:v>-3.2122558829587402</c:v>
                </c:pt>
                <c:pt idx="15331">
                  <c:v>-3.2122558829587402</c:v>
                </c:pt>
                <c:pt idx="15332">
                  <c:v>-3.2184082243466001</c:v>
                </c:pt>
                <c:pt idx="15333">
                  <c:v>-3.2184082243466001</c:v>
                </c:pt>
                <c:pt idx="15334">
                  <c:v>-3.2184082243466001</c:v>
                </c:pt>
                <c:pt idx="15335">
                  <c:v>-3.2910644758012402</c:v>
                </c:pt>
                <c:pt idx="15336">
                  <c:v>-3.2910644758012402</c:v>
                </c:pt>
                <c:pt idx="15337">
                  <c:v>-3.4600586071646799</c:v>
                </c:pt>
                <c:pt idx="15338">
                  <c:v>-3.4600586071646799</c:v>
                </c:pt>
                <c:pt idx="15339">
                  <c:v>-3.3530273661963199</c:v>
                </c:pt>
                <c:pt idx="15340">
                  <c:v>-3.3530273661963199</c:v>
                </c:pt>
                <c:pt idx="15341">
                  <c:v>-3.3530273661963199</c:v>
                </c:pt>
                <c:pt idx="15342">
                  <c:v>-3.1751465084471402</c:v>
                </c:pt>
                <c:pt idx="15343">
                  <c:v>-3.1751465084471402</c:v>
                </c:pt>
                <c:pt idx="15344">
                  <c:v>-3.1751465084471402</c:v>
                </c:pt>
                <c:pt idx="15345">
                  <c:v>-3.4179687714613398</c:v>
                </c:pt>
                <c:pt idx="15346">
                  <c:v>-3.4179687714613398</c:v>
                </c:pt>
                <c:pt idx="15347">
                  <c:v>-3.4179687714613398</c:v>
                </c:pt>
                <c:pt idx="15348">
                  <c:v>-3.40683595708742</c:v>
                </c:pt>
                <c:pt idx="15349">
                  <c:v>-3.40683595708742</c:v>
                </c:pt>
                <c:pt idx="15350">
                  <c:v>-3.3593261941550701</c:v>
                </c:pt>
                <c:pt idx="15351">
                  <c:v>-3.3593261941550701</c:v>
                </c:pt>
                <c:pt idx="15352">
                  <c:v>-3.3593261941550701</c:v>
                </c:pt>
                <c:pt idx="15353">
                  <c:v>-3.3062011918918799</c:v>
                </c:pt>
                <c:pt idx="15354">
                  <c:v>-3.3062011918918799</c:v>
                </c:pt>
                <c:pt idx="15355">
                  <c:v>-3.2691406462536099</c:v>
                </c:pt>
                <c:pt idx="15356">
                  <c:v>-3.2691406462536099</c:v>
                </c:pt>
                <c:pt idx="15357">
                  <c:v>-3.2691406462536099</c:v>
                </c:pt>
                <c:pt idx="15358">
                  <c:v>-3.3418457224533902</c:v>
                </c:pt>
                <c:pt idx="15359">
                  <c:v>-3.3418457224533902</c:v>
                </c:pt>
                <c:pt idx="15360">
                  <c:v>-3.26508791346077</c:v>
                </c:pt>
                <c:pt idx="15361">
                  <c:v>-3.26508791346077</c:v>
                </c:pt>
                <c:pt idx="15362">
                  <c:v>-3.26508791346077</c:v>
                </c:pt>
                <c:pt idx="15363">
                  <c:v>-3.3995605696654798</c:v>
                </c:pt>
                <c:pt idx="15364">
                  <c:v>-3.3995605696654798</c:v>
                </c:pt>
                <c:pt idx="15365">
                  <c:v>-3.3995605696654798</c:v>
                </c:pt>
                <c:pt idx="15366">
                  <c:v>-3.21777346081489</c:v>
                </c:pt>
                <c:pt idx="15367">
                  <c:v>-3.21777346081489</c:v>
                </c:pt>
                <c:pt idx="15368">
                  <c:v>-3.4760742373682598</c:v>
                </c:pt>
                <c:pt idx="15369">
                  <c:v>-3.4760742373682598</c:v>
                </c:pt>
                <c:pt idx="15370">
                  <c:v>-3.4760742373682598</c:v>
                </c:pt>
                <c:pt idx="15371">
                  <c:v>-3.38759767492592</c:v>
                </c:pt>
                <c:pt idx="15372">
                  <c:v>-3.38759767492592</c:v>
                </c:pt>
                <c:pt idx="15373">
                  <c:v>-3.38759767492592</c:v>
                </c:pt>
                <c:pt idx="15374">
                  <c:v>-3.4710449414933402</c:v>
                </c:pt>
                <c:pt idx="15375">
                  <c:v>-3.4710449414933402</c:v>
                </c:pt>
                <c:pt idx="15376">
                  <c:v>-3.4710449414933402</c:v>
                </c:pt>
                <c:pt idx="15377">
                  <c:v>-3.1945312716816199</c:v>
                </c:pt>
                <c:pt idx="15378">
                  <c:v>-3.1945312716816199</c:v>
                </c:pt>
                <c:pt idx="15379">
                  <c:v>-3.2916504159620601</c:v>
                </c:pt>
                <c:pt idx="15380">
                  <c:v>-3.2916504159620601</c:v>
                </c:pt>
                <c:pt idx="15381">
                  <c:v>-3.2916504159620601</c:v>
                </c:pt>
                <c:pt idx="15382">
                  <c:v>-3.6351562628397001</c:v>
                </c:pt>
                <c:pt idx="15383">
                  <c:v>-3.6351562628397001</c:v>
                </c:pt>
                <c:pt idx="15384">
                  <c:v>-3.6351562628397001</c:v>
                </c:pt>
                <c:pt idx="15385">
                  <c:v>-3.7275390769154901</c:v>
                </c:pt>
                <c:pt idx="15386">
                  <c:v>-3.7275390769154901</c:v>
                </c:pt>
                <c:pt idx="15387">
                  <c:v>-3.4755371281771601</c:v>
                </c:pt>
                <c:pt idx="15388">
                  <c:v>-3.4755371281771601</c:v>
                </c:pt>
                <c:pt idx="15389">
                  <c:v>-3.4755371281771601</c:v>
                </c:pt>
                <c:pt idx="15390">
                  <c:v>-3.4094238479255998</c:v>
                </c:pt>
                <c:pt idx="15391">
                  <c:v>-3.4094238479255998</c:v>
                </c:pt>
                <c:pt idx="15392">
                  <c:v>-3.6627441588670901</c:v>
                </c:pt>
                <c:pt idx="15393">
                  <c:v>-3.6627441588670901</c:v>
                </c:pt>
                <c:pt idx="15394">
                  <c:v>-3.5270019731878999</c:v>
                </c:pt>
                <c:pt idx="15395">
                  <c:v>-3.5270019731878999</c:v>
                </c:pt>
                <c:pt idx="15396">
                  <c:v>-3.5270019731878999</c:v>
                </c:pt>
                <c:pt idx="15397">
                  <c:v>-3.4630371328412299</c:v>
                </c:pt>
                <c:pt idx="15398">
                  <c:v>-3.4630371328412299</c:v>
                </c:pt>
                <c:pt idx="15399">
                  <c:v>-3.58686524637596</c:v>
                </c:pt>
                <c:pt idx="15400">
                  <c:v>-3.58686524637596</c:v>
                </c:pt>
                <c:pt idx="15401">
                  <c:v>-3.58686524637596</c:v>
                </c:pt>
                <c:pt idx="15402">
                  <c:v>-3.3743652592538602</c:v>
                </c:pt>
                <c:pt idx="15403">
                  <c:v>-3.3743652592538602</c:v>
                </c:pt>
                <c:pt idx="15404">
                  <c:v>-3.3743652592538602</c:v>
                </c:pt>
                <c:pt idx="15405">
                  <c:v>-3.3743652592538602</c:v>
                </c:pt>
                <c:pt idx="15406">
                  <c:v>-3.2591308832861601</c:v>
                </c:pt>
                <c:pt idx="15407">
                  <c:v>-3.2591308832861601</c:v>
                </c:pt>
                <c:pt idx="15408">
                  <c:v>-3.34155275975899</c:v>
                </c:pt>
                <c:pt idx="15409">
                  <c:v>-3.34155275975899</c:v>
                </c:pt>
                <c:pt idx="15410">
                  <c:v>-3.34155275975899</c:v>
                </c:pt>
                <c:pt idx="15411">
                  <c:v>-3.5405761962720099</c:v>
                </c:pt>
                <c:pt idx="15412">
                  <c:v>-3.5405761962720099</c:v>
                </c:pt>
                <c:pt idx="15413">
                  <c:v>-3.5178711120197401</c:v>
                </c:pt>
                <c:pt idx="15414">
                  <c:v>-3.5178711120197401</c:v>
                </c:pt>
                <c:pt idx="15415">
                  <c:v>-3.5235840025934499</c:v>
                </c:pt>
                <c:pt idx="15416">
                  <c:v>-3.5235840025934499</c:v>
                </c:pt>
                <c:pt idx="15417">
                  <c:v>-3.5235840025934499</c:v>
                </c:pt>
                <c:pt idx="15418">
                  <c:v>-3.63486329687293</c:v>
                </c:pt>
                <c:pt idx="15419">
                  <c:v>-3.63486329687293</c:v>
                </c:pt>
                <c:pt idx="15420">
                  <c:v>-3.28823244714021</c:v>
                </c:pt>
                <c:pt idx="15421">
                  <c:v>-3.28823244714021</c:v>
                </c:pt>
                <c:pt idx="15422">
                  <c:v>-3.28823244714021</c:v>
                </c:pt>
                <c:pt idx="15423">
                  <c:v>-3.50883790918942</c:v>
                </c:pt>
                <c:pt idx="15424">
                  <c:v>-3.50883790918942</c:v>
                </c:pt>
                <c:pt idx="15425">
                  <c:v>-3.50883790918942</c:v>
                </c:pt>
                <c:pt idx="15426">
                  <c:v>-3.29086916099731</c:v>
                </c:pt>
                <c:pt idx="15427">
                  <c:v>-3.29086916099731</c:v>
                </c:pt>
                <c:pt idx="15428">
                  <c:v>-3.4542968948317099</c:v>
                </c:pt>
                <c:pt idx="15429">
                  <c:v>-3.4542968948317099</c:v>
                </c:pt>
                <c:pt idx="15430">
                  <c:v>-3.4542968948317099</c:v>
                </c:pt>
                <c:pt idx="15431">
                  <c:v>-3.4074707256404499</c:v>
                </c:pt>
                <c:pt idx="15432">
                  <c:v>-3.4074707256404499</c:v>
                </c:pt>
                <c:pt idx="15433">
                  <c:v>-3.6093750170129999</c:v>
                </c:pt>
                <c:pt idx="15434">
                  <c:v>-3.2205566623242698</c:v>
                </c:pt>
                <c:pt idx="15435">
                  <c:v>-3.2205566623242698</c:v>
                </c:pt>
                <c:pt idx="15436">
                  <c:v>-3.2205566623242698</c:v>
                </c:pt>
                <c:pt idx="15437">
                  <c:v>-3.31972658334143</c:v>
                </c:pt>
                <c:pt idx="15438">
                  <c:v>-3.31972658334143</c:v>
                </c:pt>
                <c:pt idx="15439">
                  <c:v>-3.31972658334143</c:v>
                </c:pt>
                <c:pt idx="15440">
                  <c:v>-3.34677736638332</c:v>
                </c:pt>
                <c:pt idx="15441">
                  <c:v>-3.34677736638332</c:v>
                </c:pt>
                <c:pt idx="15442">
                  <c:v>-3.34677736638332</c:v>
                </c:pt>
                <c:pt idx="15443">
                  <c:v>-3.4597168200380102</c:v>
                </c:pt>
                <c:pt idx="15444">
                  <c:v>-3.4597168200380102</c:v>
                </c:pt>
                <c:pt idx="15445">
                  <c:v>-3.4597168200380102</c:v>
                </c:pt>
                <c:pt idx="15446">
                  <c:v>-3.5227539269153501</c:v>
                </c:pt>
                <c:pt idx="15447">
                  <c:v>-3.5227539269153501</c:v>
                </c:pt>
                <c:pt idx="15448">
                  <c:v>-3.3003418161461</c:v>
                </c:pt>
                <c:pt idx="15449">
                  <c:v>-3.3003418161461</c:v>
                </c:pt>
                <c:pt idx="15450">
                  <c:v>-3.3003418161461</c:v>
                </c:pt>
                <c:pt idx="15451">
                  <c:v>-3.35742189570737</c:v>
                </c:pt>
                <c:pt idx="15452">
                  <c:v>-3.35742189570737</c:v>
                </c:pt>
                <c:pt idx="15453">
                  <c:v>-3.1781250231033402</c:v>
                </c:pt>
                <c:pt idx="15454">
                  <c:v>-3.1781250231033402</c:v>
                </c:pt>
                <c:pt idx="15455">
                  <c:v>-3.36904298781428</c:v>
                </c:pt>
                <c:pt idx="15456">
                  <c:v>-3.36904298781428</c:v>
                </c:pt>
                <c:pt idx="15457">
                  <c:v>-3.36904298781428</c:v>
                </c:pt>
                <c:pt idx="15458">
                  <c:v>-3.2833496336343102</c:v>
                </c:pt>
                <c:pt idx="15459">
                  <c:v>-3.2833496336343102</c:v>
                </c:pt>
                <c:pt idx="15460">
                  <c:v>-3.2833496336343102</c:v>
                </c:pt>
                <c:pt idx="15461">
                  <c:v>-3.2181640865346699</c:v>
                </c:pt>
                <c:pt idx="15462">
                  <c:v>-3.2181640865346699</c:v>
                </c:pt>
                <c:pt idx="15463">
                  <c:v>-3.2181640865346699</c:v>
                </c:pt>
                <c:pt idx="15464">
                  <c:v>-3.2914551017647602</c:v>
                </c:pt>
                <c:pt idx="15465">
                  <c:v>-3.2914551017647602</c:v>
                </c:pt>
                <c:pt idx="15466">
                  <c:v>-3.2914551017647602</c:v>
                </c:pt>
                <c:pt idx="15467">
                  <c:v>-3.4361816641394398</c:v>
                </c:pt>
                <c:pt idx="15468">
                  <c:v>-3.4361816641394398</c:v>
                </c:pt>
                <c:pt idx="15469">
                  <c:v>-3.24550783846643</c:v>
                </c:pt>
                <c:pt idx="15470">
                  <c:v>-3.24550783846643</c:v>
                </c:pt>
                <c:pt idx="15471">
                  <c:v>-3.24550783846643</c:v>
                </c:pt>
                <c:pt idx="15472">
                  <c:v>-3.3244629102982799</c:v>
                </c:pt>
                <c:pt idx="15473">
                  <c:v>-3.3244629102982799</c:v>
                </c:pt>
                <c:pt idx="15474">
                  <c:v>-3.2626465097800899</c:v>
                </c:pt>
                <c:pt idx="15475">
                  <c:v>-3.2626465097800899</c:v>
                </c:pt>
                <c:pt idx="15476">
                  <c:v>-3.2626465097800899</c:v>
                </c:pt>
                <c:pt idx="15477">
                  <c:v>-3.31894533623562</c:v>
                </c:pt>
                <c:pt idx="15478">
                  <c:v>-3.31894533623562</c:v>
                </c:pt>
                <c:pt idx="15479">
                  <c:v>-3.31894533623562</c:v>
                </c:pt>
                <c:pt idx="15480">
                  <c:v>-3.2796386931695398</c:v>
                </c:pt>
                <c:pt idx="15481">
                  <c:v>-3.2796386931695398</c:v>
                </c:pt>
                <c:pt idx="15482">
                  <c:v>-3.2796386931695398</c:v>
                </c:pt>
                <c:pt idx="15483">
                  <c:v>-3.4465332217023299</c:v>
                </c:pt>
                <c:pt idx="15484">
                  <c:v>-3.4465332217023299</c:v>
                </c:pt>
                <c:pt idx="15485">
                  <c:v>-3.3787597874816102</c:v>
                </c:pt>
                <c:pt idx="15486">
                  <c:v>-3.3787597874816102</c:v>
                </c:pt>
                <c:pt idx="15487">
                  <c:v>-3.3787597874816102</c:v>
                </c:pt>
                <c:pt idx="15488">
                  <c:v>-3.4138672067620002</c:v>
                </c:pt>
                <c:pt idx="15489">
                  <c:v>-3.4138672067620002</c:v>
                </c:pt>
                <c:pt idx="15490">
                  <c:v>-3.2766113492561999</c:v>
                </c:pt>
                <c:pt idx="15491">
                  <c:v>-3.2766113492561999</c:v>
                </c:pt>
                <c:pt idx="15492">
                  <c:v>-3.2301758018893398</c:v>
                </c:pt>
                <c:pt idx="15493">
                  <c:v>-3.2301758018893398</c:v>
                </c:pt>
                <c:pt idx="15494">
                  <c:v>-3.3570312713600199</c:v>
                </c:pt>
                <c:pt idx="15495">
                  <c:v>-3.3570312713600199</c:v>
                </c:pt>
                <c:pt idx="15496">
                  <c:v>-3.3570312713600199</c:v>
                </c:pt>
                <c:pt idx="15497">
                  <c:v>-3.5252441647080501</c:v>
                </c:pt>
                <c:pt idx="15498">
                  <c:v>-3.5252441647080501</c:v>
                </c:pt>
                <c:pt idx="15499">
                  <c:v>-3.4411132995364802</c:v>
                </c:pt>
                <c:pt idx="15500">
                  <c:v>-3.4411132995364802</c:v>
                </c:pt>
                <c:pt idx="15501">
                  <c:v>-3.4411132995364802</c:v>
                </c:pt>
                <c:pt idx="15502">
                  <c:v>-3.2338379129350798</c:v>
                </c:pt>
                <c:pt idx="15503">
                  <c:v>-3.2338379129350798</c:v>
                </c:pt>
                <c:pt idx="15504">
                  <c:v>-3.2338379129350798</c:v>
                </c:pt>
                <c:pt idx="15505">
                  <c:v>-3.3093750233883799</c:v>
                </c:pt>
                <c:pt idx="15506">
                  <c:v>-3.3093750233883799</c:v>
                </c:pt>
                <c:pt idx="15507">
                  <c:v>-3.5355468964498802</c:v>
                </c:pt>
                <c:pt idx="15508">
                  <c:v>-3.5355468964498802</c:v>
                </c:pt>
                <c:pt idx="15509">
                  <c:v>-3.5355468964498802</c:v>
                </c:pt>
                <c:pt idx="15510">
                  <c:v>-3.4555176031863</c:v>
                </c:pt>
                <c:pt idx="15511">
                  <c:v>-3.4555176031863</c:v>
                </c:pt>
                <c:pt idx="15512">
                  <c:v>-3.4555176031863</c:v>
                </c:pt>
                <c:pt idx="15513">
                  <c:v>-3.36044924544876</c:v>
                </c:pt>
                <c:pt idx="15514">
                  <c:v>-3.36240236477897</c:v>
                </c:pt>
                <c:pt idx="15515">
                  <c:v>-3.36240236477897</c:v>
                </c:pt>
                <c:pt idx="15516">
                  <c:v>-3.36240236477897</c:v>
                </c:pt>
                <c:pt idx="15517">
                  <c:v>-3.3096191644553898</c:v>
                </c:pt>
                <c:pt idx="15518">
                  <c:v>-3.3096191644553898</c:v>
                </c:pt>
                <c:pt idx="15519">
                  <c:v>-3.3096191644553898</c:v>
                </c:pt>
                <c:pt idx="15520">
                  <c:v>-3.3096191644553898</c:v>
                </c:pt>
                <c:pt idx="15521">
                  <c:v>-3.5071289260749801</c:v>
                </c:pt>
                <c:pt idx="15522">
                  <c:v>-3.5071289260749801</c:v>
                </c:pt>
                <c:pt idx="15523">
                  <c:v>-3.5071289260749801</c:v>
                </c:pt>
                <c:pt idx="15524">
                  <c:v>-3.4248535370952502</c:v>
                </c:pt>
                <c:pt idx="15525">
                  <c:v>-3.4248535370952502</c:v>
                </c:pt>
                <c:pt idx="15526">
                  <c:v>-3.2907715059909601</c:v>
                </c:pt>
                <c:pt idx="15527">
                  <c:v>-3.2907715059909601</c:v>
                </c:pt>
                <c:pt idx="15528">
                  <c:v>-3.2907715059909601</c:v>
                </c:pt>
                <c:pt idx="15529">
                  <c:v>-3.3323730678157499</c:v>
                </c:pt>
                <c:pt idx="15530">
                  <c:v>-3.3323730678157499</c:v>
                </c:pt>
                <c:pt idx="15531">
                  <c:v>-3.3323730678157499</c:v>
                </c:pt>
                <c:pt idx="15532">
                  <c:v>-3.4619629068729401</c:v>
                </c:pt>
                <c:pt idx="15533">
                  <c:v>-3.4619629068729401</c:v>
                </c:pt>
                <c:pt idx="15534">
                  <c:v>-3.3086914304030799</c:v>
                </c:pt>
                <c:pt idx="15535">
                  <c:v>-3.3086914304030799</c:v>
                </c:pt>
                <c:pt idx="15536">
                  <c:v>-3.3086914304030799</c:v>
                </c:pt>
                <c:pt idx="15537">
                  <c:v>-3.3086914304030799</c:v>
                </c:pt>
                <c:pt idx="15538">
                  <c:v>-3.4936035313748999</c:v>
                </c:pt>
                <c:pt idx="15539">
                  <c:v>-3.4936035313748999</c:v>
                </c:pt>
                <c:pt idx="15540">
                  <c:v>-3.4936035313748999</c:v>
                </c:pt>
                <c:pt idx="15541">
                  <c:v>-3.1362793180260198</c:v>
                </c:pt>
                <c:pt idx="15542">
                  <c:v>-3.1362793180260198</c:v>
                </c:pt>
                <c:pt idx="15543">
                  <c:v>-3.2953125270232699</c:v>
                </c:pt>
                <c:pt idx="15544">
                  <c:v>-3.2953125270232699</c:v>
                </c:pt>
                <c:pt idx="15545">
                  <c:v>-3.2953125270232699</c:v>
                </c:pt>
                <c:pt idx="15546">
                  <c:v>-3.39189455337418</c:v>
                </c:pt>
                <c:pt idx="15547">
                  <c:v>-3.39189455337418</c:v>
                </c:pt>
                <c:pt idx="15548">
                  <c:v>-3.3391601756575202</c:v>
                </c:pt>
                <c:pt idx="15549">
                  <c:v>-3.3391601756575202</c:v>
                </c:pt>
                <c:pt idx="15550">
                  <c:v>-3.3930175975356098</c:v>
                </c:pt>
                <c:pt idx="15551">
                  <c:v>-3.3930175975356098</c:v>
                </c:pt>
                <c:pt idx="15552">
                  <c:v>-3.3930175975356098</c:v>
                </c:pt>
                <c:pt idx="15553">
                  <c:v>-3.2108886939404302</c:v>
                </c:pt>
                <c:pt idx="15554">
                  <c:v>-3.2108886939404302</c:v>
                </c:pt>
                <c:pt idx="15555">
                  <c:v>-3.2108886939404302</c:v>
                </c:pt>
                <c:pt idx="15556">
                  <c:v>-3.14916994436043</c:v>
                </c:pt>
                <c:pt idx="15557">
                  <c:v>-3.14916994436043</c:v>
                </c:pt>
                <c:pt idx="15558">
                  <c:v>-3.35078127399083</c:v>
                </c:pt>
                <c:pt idx="15559">
                  <c:v>-3.35078127399083</c:v>
                </c:pt>
                <c:pt idx="15560">
                  <c:v>-3.35078127399083</c:v>
                </c:pt>
                <c:pt idx="15561">
                  <c:v>-3.35078127399083</c:v>
                </c:pt>
                <c:pt idx="15562">
                  <c:v>-3.35078127399083</c:v>
                </c:pt>
                <c:pt idx="15563">
                  <c:v>-3.4541992366903198</c:v>
                </c:pt>
                <c:pt idx="15564">
                  <c:v>-3.4541992366903198</c:v>
                </c:pt>
                <c:pt idx="15565">
                  <c:v>-3.4541992366903198</c:v>
                </c:pt>
                <c:pt idx="15566">
                  <c:v>-3.4310058799755998</c:v>
                </c:pt>
                <c:pt idx="15567">
                  <c:v>-3.4310058799755998</c:v>
                </c:pt>
                <c:pt idx="15568">
                  <c:v>-3.4310058799755998</c:v>
                </c:pt>
                <c:pt idx="15569">
                  <c:v>-3.3631836125250598</c:v>
                </c:pt>
                <c:pt idx="15570">
                  <c:v>-3.3631836125250598</c:v>
                </c:pt>
                <c:pt idx="15571">
                  <c:v>-3.3169433844232099</c:v>
                </c:pt>
                <c:pt idx="15572">
                  <c:v>-3.4265136932117399</c:v>
                </c:pt>
                <c:pt idx="15573">
                  <c:v>-3.4265136932117399</c:v>
                </c:pt>
                <c:pt idx="15574">
                  <c:v>-3.4265136932117399</c:v>
                </c:pt>
                <c:pt idx="15575">
                  <c:v>-3.3957519736004498</c:v>
                </c:pt>
                <c:pt idx="15576">
                  <c:v>-3.3957519736004498</c:v>
                </c:pt>
                <c:pt idx="15577">
                  <c:v>-3.3957519736004498</c:v>
                </c:pt>
                <c:pt idx="15578">
                  <c:v>-3.3756347861044498</c:v>
                </c:pt>
                <c:pt idx="15579">
                  <c:v>-3.3756347861044498</c:v>
                </c:pt>
                <c:pt idx="15580">
                  <c:v>-3.4337890858814699</c:v>
                </c:pt>
                <c:pt idx="15581">
                  <c:v>-3.4337890858814699</c:v>
                </c:pt>
                <c:pt idx="15582">
                  <c:v>-3.4337890858814699</c:v>
                </c:pt>
                <c:pt idx="15583">
                  <c:v>-3.3446289309877102</c:v>
                </c:pt>
                <c:pt idx="15584">
                  <c:v>-3.3446289309877102</c:v>
                </c:pt>
                <c:pt idx="15585">
                  <c:v>-3.2842285399337898</c:v>
                </c:pt>
                <c:pt idx="15586">
                  <c:v>-3.2842285399337898</c:v>
                </c:pt>
                <c:pt idx="15587">
                  <c:v>-3.2842285399337898</c:v>
                </c:pt>
                <c:pt idx="15588">
                  <c:v>-3.3936523702486698</c:v>
                </c:pt>
                <c:pt idx="15589">
                  <c:v>-3.3936523702486698</c:v>
                </c:pt>
                <c:pt idx="15590">
                  <c:v>-3.6278320490746401</c:v>
                </c:pt>
                <c:pt idx="15591">
                  <c:v>-3.6278320490746401</c:v>
                </c:pt>
                <c:pt idx="15592">
                  <c:v>-3.39223634951122</c:v>
                </c:pt>
                <c:pt idx="15593">
                  <c:v>-3.39223634951122</c:v>
                </c:pt>
                <c:pt idx="15594">
                  <c:v>-3.4527343907011501</c:v>
                </c:pt>
                <c:pt idx="15595">
                  <c:v>-3.4527343907011501</c:v>
                </c:pt>
                <c:pt idx="15596">
                  <c:v>-3.4527343907011501</c:v>
                </c:pt>
                <c:pt idx="15597">
                  <c:v>-3.6089355655622</c:v>
                </c:pt>
                <c:pt idx="15598">
                  <c:v>-3.6089355655622</c:v>
                </c:pt>
                <c:pt idx="15599">
                  <c:v>-3.6089355655622</c:v>
                </c:pt>
                <c:pt idx="15600">
                  <c:v>-3.4238281465959499</c:v>
                </c:pt>
                <c:pt idx="15601">
                  <c:v>-3.4238281465959499</c:v>
                </c:pt>
                <c:pt idx="15602">
                  <c:v>-3.4238281465959499</c:v>
                </c:pt>
                <c:pt idx="15603">
                  <c:v>-3.4238281465959499</c:v>
                </c:pt>
                <c:pt idx="15604">
                  <c:v>-3.3596679926877102</c:v>
                </c:pt>
                <c:pt idx="15605">
                  <c:v>-3.3596679926877102</c:v>
                </c:pt>
                <c:pt idx="15606">
                  <c:v>-3.1925781495492598</c:v>
                </c:pt>
                <c:pt idx="15607">
                  <c:v>-3.1925781495492598</c:v>
                </c:pt>
                <c:pt idx="15608">
                  <c:v>-3.1925781495492598</c:v>
                </c:pt>
                <c:pt idx="15609">
                  <c:v>-3.36967775948778</c:v>
                </c:pt>
                <c:pt idx="15610">
                  <c:v>-3.36967775948778</c:v>
                </c:pt>
                <c:pt idx="15611">
                  <c:v>-3.36967775948778</c:v>
                </c:pt>
                <c:pt idx="15612">
                  <c:v>-3.3347168162026701</c:v>
                </c:pt>
                <c:pt idx="15613">
                  <c:v>-3.3347168162026701</c:v>
                </c:pt>
                <c:pt idx="15614">
                  <c:v>-3.2887207261128402</c:v>
                </c:pt>
                <c:pt idx="15615">
                  <c:v>-3.2887207261128402</c:v>
                </c:pt>
                <c:pt idx="15616">
                  <c:v>-3.2887207261128402</c:v>
                </c:pt>
                <c:pt idx="15617">
                  <c:v>-3.3976562703383002</c:v>
                </c:pt>
                <c:pt idx="15618">
                  <c:v>-3.3976562703383002</c:v>
                </c:pt>
                <c:pt idx="15619">
                  <c:v>-3.3976562703383002</c:v>
                </c:pt>
                <c:pt idx="15620">
                  <c:v>-3.38540040807947</c:v>
                </c:pt>
                <c:pt idx="15621">
                  <c:v>-3.38540040807947</c:v>
                </c:pt>
                <c:pt idx="15622">
                  <c:v>-3.38540040807947</c:v>
                </c:pt>
                <c:pt idx="15623">
                  <c:v>-3.2231933816474299</c:v>
                </c:pt>
                <c:pt idx="15624">
                  <c:v>-3.2231933816474299</c:v>
                </c:pt>
                <c:pt idx="15625">
                  <c:v>-3.2231933816474299</c:v>
                </c:pt>
                <c:pt idx="15626">
                  <c:v>-3.4808593967482002</c:v>
                </c:pt>
                <c:pt idx="15627">
                  <c:v>-3.4808593967482002</c:v>
                </c:pt>
                <c:pt idx="15628">
                  <c:v>-3.4084961152093398</c:v>
                </c:pt>
                <c:pt idx="15629">
                  <c:v>-3.4084961152093398</c:v>
                </c:pt>
                <c:pt idx="15630">
                  <c:v>-3.3178222867281799</c:v>
                </c:pt>
                <c:pt idx="15631">
                  <c:v>-3.3178222867281799</c:v>
                </c:pt>
                <c:pt idx="15632">
                  <c:v>-3.3178222867281799</c:v>
                </c:pt>
                <c:pt idx="15633">
                  <c:v>-3.20009768169529</c:v>
                </c:pt>
                <c:pt idx="15634">
                  <c:v>-3.20009768169529</c:v>
                </c:pt>
                <c:pt idx="15635">
                  <c:v>-3.20009768169529</c:v>
                </c:pt>
                <c:pt idx="15636">
                  <c:v>-3.3606933802448098</c:v>
                </c:pt>
                <c:pt idx="15637">
                  <c:v>-3.3606933802448098</c:v>
                </c:pt>
                <c:pt idx="15638">
                  <c:v>-3.3716797094893902</c:v>
                </c:pt>
                <c:pt idx="15639">
                  <c:v>-3.3716797094893902</c:v>
                </c:pt>
                <c:pt idx="15640">
                  <c:v>-3.3716797094893902</c:v>
                </c:pt>
                <c:pt idx="15641">
                  <c:v>-3.3716797094893902</c:v>
                </c:pt>
                <c:pt idx="15642">
                  <c:v>-3.4327148669572098</c:v>
                </c:pt>
                <c:pt idx="15643">
                  <c:v>-3.4327148669572098</c:v>
                </c:pt>
                <c:pt idx="15644">
                  <c:v>-3.5266601749799502</c:v>
                </c:pt>
                <c:pt idx="15645">
                  <c:v>-3.5266601749799502</c:v>
                </c:pt>
                <c:pt idx="15646">
                  <c:v>-3.5266601749799502</c:v>
                </c:pt>
                <c:pt idx="15647">
                  <c:v>-3.2006836160089698</c:v>
                </c:pt>
                <c:pt idx="15648">
                  <c:v>-3.2006836160089698</c:v>
                </c:pt>
                <c:pt idx="15649">
                  <c:v>-3.2006836160089698</c:v>
                </c:pt>
                <c:pt idx="15650">
                  <c:v>-3.2451660407268701</c:v>
                </c:pt>
                <c:pt idx="15651">
                  <c:v>-3.2451660407268701</c:v>
                </c:pt>
                <c:pt idx="15652">
                  <c:v>-3.3585449471111102</c:v>
                </c:pt>
                <c:pt idx="15653">
                  <c:v>-3.3585449471111102</c:v>
                </c:pt>
                <c:pt idx="15654">
                  <c:v>-3.2892090070126798</c:v>
                </c:pt>
                <c:pt idx="15655">
                  <c:v>-3.2892090070126798</c:v>
                </c:pt>
                <c:pt idx="15656">
                  <c:v>-3.2892090070126798</c:v>
                </c:pt>
                <c:pt idx="15657">
                  <c:v>-3.4085937701092899</c:v>
                </c:pt>
                <c:pt idx="15658">
                  <c:v>-3.4085937701092899</c:v>
                </c:pt>
                <c:pt idx="15659">
                  <c:v>-3.4588867356405899</c:v>
                </c:pt>
                <c:pt idx="15660">
                  <c:v>-3.4588867356405899</c:v>
                </c:pt>
                <c:pt idx="15661">
                  <c:v>-3.4588867356405899</c:v>
                </c:pt>
                <c:pt idx="15662">
                  <c:v>-3.4120605681637199</c:v>
                </c:pt>
                <c:pt idx="15663">
                  <c:v>-3.4120605681637199</c:v>
                </c:pt>
                <c:pt idx="15664">
                  <c:v>-3.3669433830045801</c:v>
                </c:pt>
                <c:pt idx="15665">
                  <c:v>-3.3669433830045801</c:v>
                </c:pt>
                <c:pt idx="15666">
                  <c:v>-3.3181152598199302</c:v>
                </c:pt>
                <c:pt idx="15667">
                  <c:v>-3.3181152598199302</c:v>
                </c:pt>
                <c:pt idx="15668">
                  <c:v>-3.3181152598199302</c:v>
                </c:pt>
                <c:pt idx="15669">
                  <c:v>-3.46674806724877</c:v>
                </c:pt>
                <c:pt idx="15670">
                  <c:v>-3.46674806724877</c:v>
                </c:pt>
                <c:pt idx="15671">
                  <c:v>-3.46674806724877</c:v>
                </c:pt>
                <c:pt idx="15672">
                  <c:v>-3.3213379102371601</c:v>
                </c:pt>
                <c:pt idx="15673">
                  <c:v>-3.3213379102371601</c:v>
                </c:pt>
                <c:pt idx="15674">
                  <c:v>-3.3213379102371601</c:v>
                </c:pt>
                <c:pt idx="15675">
                  <c:v>-3.3151855686246501</c:v>
                </c:pt>
                <c:pt idx="15676">
                  <c:v>-3.3151855686246501</c:v>
                </c:pt>
                <c:pt idx="15677">
                  <c:v>-3.3151855686246501</c:v>
                </c:pt>
                <c:pt idx="15678">
                  <c:v>-3.37700197255253</c:v>
                </c:pt>
                <c:pt idx="15679">
                  <c:v>-3.37700197255253</c:v>
                </c:pt>
                <c:pt idx="15680">
                  <c:v>-3.3192383017076201</c:v>
                </c:pt>
                <c:pt idx="15681">
                  <c:v>-3.3192383017076201</c:v>
                </c:pt>
                <c:pt idx="15682">
                  <c:v>-3.3192383017076201</c:v>
                </c:pt>
                <c:pt idx="15683">
                  <c:v>-3.3192383017076201</c:v>
                </c:pt>
                <c:pt idx="15684">
                  <c:v>-3.3192383017076201</c:v>
                </c:pt>
                <c:pt idx="15685">
                  <c:v>-3.3192383017076201</c:v>
                </c:pt>
                <c:pt idx="15686">
                  <c:v>-3.1972168195779802</c:v>
                </c:pt>
                <c:pt idx="15687">
                  <c:v>-3.1972168195779802</c:v>
                </c:pt>
                <c:pt idx="15688">
                  <c:v>-3.31401369493505</c:v>
                </c:pt>
                <c:pt idx="15689">
                  <c:v>-3.3857422097617</c:v>
                </c:pt>
                <c:pt idx="15690">
                  <c:v>-3.3857422097617</c:v>
                </c:pt>
                <c:pt idx="15691">
                  <c:v>-3.3857422097617</c:v>
                </c:pt>
                <c:pt idx="15692">
                  <c:v>-3.3857422097617</c:v>
                </c:pt>
                <c:pt idx="15693">
                  <c:v>-3.30976564347201</c:v>
                </c:pt>
                <c:pt idx="15694">
                  <c:v>-3.30976564347201</c:v>
                </c:pt>
                <c:pt idx="15695">
                  <c:v>-3.30976564347201</c:v>
                </c:pt>
                <c:pt idx="15696">
                  <c:v>-3.4983398623335198</c:v>
                </c:pt>
                <c:pt idx="15697">
                  <c:v>-3.4983398623335198</c:v>
                </c:pt>
                <c:pt idx="15698">
                  <c:v>-3.2104492432354101</c:v>
                </c:pt>
                <c:pt idx="15699">
                  <c:v>-3.2104492432354101</c:v>
                </c:pt>
                <c:pt idx="15700">
                  <c:v>-3.2104492432354101</c:v>
                </c:pt>
                <c:pt idx="15701">
                  <c:v>-3.3939941652451999</c:v>
                </c:pt>
                <c:pt idx="15702">
                  <c:v>-3.3939941652451999</c:v>
                </c:pt>
                <c:pt idx="15703">
                  <c:v>-3.3005371323006298</c:v>
                </c:pt>
                <c:pt idx="15704">
                  <c:v>-3.3005371323006298</c:v>
                </c:pt>
                <c:pt idx="15705">
                  <c:v>-3.3402343964826202</c:v>
                </c:pt>
                <c:pt idx="15706">
                  <c:v>-3.3402343964826202</c:v>
                </c:pt>
                <c:pt idx="15707">
                  <c:v>-3.2666992430404198</c:v>
                </c:pt>
                <c:pt idx="15708">
                  <c:v>-3.2666992430404198</c:v>
                </c:pt>
                <c:pt idx="15709">
                  <c:v>-3.2666992430404198</c:v>
                </c:pt>
                <c:pt idx="15710">
                  <c:v>-3.2666992430404198</c:v>
                </c:pt>
                <c:pt idx="15711">
                  <c:v>-3.3970703345175899</c:v>
                </c:pt>
                <c:pt idx="15712">
                  <c:v>-3.3970703345175899</c:v>
                </c:pt>
                <c:pt idx="15713">
                  <c:v>-3.3970703345175899</c:v>
                </c:pt>
                <c:pt idx="15714">
                  <c:v>-3.4411133034664001</c:v>
                </c:pt>
                <c:pt idx="15715">
                  <c:v>-3.4411133034664001</c:v>
                </c:pt>
                <c:pt idx="15716">
                  <c:v>-3.3603027618692001</c:v>
                </c:pt>
                <c:pt idx="15717">
                  <c:v>-3.3603027618692001</c:v>
                </c:pt>
                <c:pt idx="15718">
                  <c:v>-3.3603027618692001</c:v>
                </c:pt>
                <c:pt idx="15719">
                  <c:v>-3.3201660394561201</c:v>
                </c:pt>
                <c:pt idx="15720">
                  <c:v>-3.3201660394561201</c:v>
                </c:pt>
                <c:pt idx="15721">
                  <c:v>-3.3201660394561201</c:v>
                </c:pt>
                <c:pt idx="15722">
                  <c:v>-3.41889650684515</c:v>
                </c:pt>
                <c:pt idx="15723">
                  <c:v>-3.41889650684515</c:v>
                </c:pt>
                <c:pt idx="15724">
                  <c:v>-3.4069336106877</c:v>
                </c:pt>
                <c:pt idx="15725">
                  <c:v>-3.4069336106877</c:v>
                </c:pt>
                <c:pt idx="15726">
                  <c:v>-3.2341797088138202</c:v>
                </c:pt>
                <c:pt idx="15727">
                  <c:v>-3.2341797088138202</c:v>
                </c:pt>
                <c:pt idx="15728">
                  <c:v>-3.3780273694565</c:v>
                </c:pt>
                <c:pt idx="15729">
                  <c:v>-3.3780273694565</c:v>
                </c:pt>
                <c:pt idx="15730">
                  <c:v>-3.3780273694565</c:v>
                </c:pt>
                <c:pt idx="15731">
                  <c:v>-3.3723632970504598</c:v>
                </c:pt>
                <c:pt idx="15732">
                  <c:v>-3.3723632970504598</c:v>
                </c:pt>
                <c:pt idx="15733">
                  <c:v>-3.3723632970504598</c:v>
                </c:pt>
                <c:pt idx="15734">
                  <c:v>-3.4154297077684501</c:v>
                </c:pt>
                <c:pt idx="15735">
                  <c:v>-3.4154297077684501</c:v>
                </c:pt>
                <c:pt idx="15736">
                  <c:v>-3.4154297077684501</c:v>
                </c:pt>
                <c:pt idx="15737">
                  <c:v>-3.41186525300418</c:v>
                </c:pt>
                <c:pt idx="15738">
                  <c:v>-3.41186525300418</c:v>
                </c:pt>
                <c:pt idx="15739">
                  <c:v>-3.41186525300418</c:v>
                </c:pt>
                <c:pt idx="15740">
                  <c:v>-3.2723144766923702</c:v>
                </c:pt>
                <c:pt idx="15741">
                  <c:v>-3.2723144766923702</c:v>
                </c:pt>
                <c:pt idx="15742">
                  <c:v>-3.4047363506242601</c:v>
                </c:pt>
                <c:pt idx="15743">
                  <c:v>-3.4047363506242601</c:v>
                </c:pt>
                <c:pt idx="15744">
                  <c:v>-3.4047363506242601</c:v>
                </c:pt>
                <c:pt idx="15745">
                  <c:v>-3.4404785362294201</c:v>
                </c:pt>
                <c:pt idx="15746">
                  <c:v>-3.2092773677122701</c:v>
                </c:pt>
                <c:pt idx="15747">
                  <c:v>-3.2092773677122701</c:v>
                </c:pt>
                <c:pt idx="15748">
                  <c:v>-3.2092773677122701</c:v>
                </c:pt>
                <c:pt idx="15749">
                  <c:v>-3.2092773677122701</c:v>
                </c:pt>
                <c:pt idx="15750">
                  <c:v>-3.4119629138840502</c:v>
                </c:pt>
                <c:pt idx="15751">
                  <c:v>-3.4119629138840502</c:v>
                </c:pt>
                <c:pt idx="15752">
                  <c:v>-3.3941894747103998</c:v>
                </c:pt>
                <c:pt idx="15753">
                  <c:v>-3.3941894747103998</c:v>
                </c:pt>
                <c:pt idx="15754">
                  <c:v>-3.3941894747103998</c:v>
                </c:pt>
                <c:pt idx="15755">
                  <c:v>-3.3029297117082002</c:v>
                </c:pt>
                <c:pt idx="15756">
                  <c:v>-3.3029297117082002</c:v>
                </c:pt>
                <c:pt idx="15757">
                  <c:v>-3.3029297117082002</c:v>
                </c:pt>
                <c:pt idx="15758">
                  <c:v>-3.3029297117082002</c:v>
                </c:pt>
                <c:pt idx="15759">
                  <c:v>-3.3497558799645</c:v>
                </c:pt>
                <c:pt idx="15760">
                  <c:v>-3.3497558799645</c:v>
                </c:pt>
                <c:pt idx="15761">
                  <c:v>-3.2720703332724899</c:v>
                </c:pt>
                <c:pt idx="15762">
                  <c:v>-3.2720703332724899</c:v>
                </c:pt>
                <c:pt idx="15763">
                  <c:v>-3.1520019766512601</c:v>
                </c:pt>
                <c:pt idx="15764">
                  <c:v>-3.1520019766512601</c:v>
                </c:pt>
                <c:pt idx="15765">
                  <c:v>-3.1520019766512601</c:v>
                </c:pt>
                <c:pt idx="15766">
                  <c:v>-3.2643066632654101</c:v>
                </c:pt>
                <c:pt idx="15767">
                  <c:v>-3.2643066632654101</c:v>
                </c:pt>
                <c:pt idx="15768">
                  <c:v>-3.2682617446216602</c:v>
                </c:pt>
                <c:pt idx="15769">
                  <c:v>-3.2682617446216602</c:v>
                </c:pt>
                <c:pt idx="15770">
                  <c:v>-3.2682617446216602</c:v>
                </c:pt>
                <c:pt idx="15771">
                  <c:v>-3.1065429925565602</c:v>
                </c:pt>
                <c:pt idx="15772">
                  <c:v>-3.1065429925565602</c:v>
                </c:pt>
                <c:pt idx="15773">
                  <c:v>-3.1065429925565602</c:v>
                </c:pt>
                <c:pt idx="15774">
                  <c:v>-3.24877932008439</c:v>
                </c:pt>
                <c:pt idx="15775">
                  <c:v>-3.24877932008439</c:v>
                </c:pt>
                <c:pt idx="15776">
                  <c:v>-3.24877932008439</c:v>
                </c:pt>
                <c:pt idx="15777">
                  <c:v>-3.3982910389622698</c:v>
                </c:pt>
                <c:pt idx="15778">
                  <c:v>-3.3982910389622698</c:v>
                </c:pt>
                <c:pt idx="15779">
                  <c:v>-3.3665527583689201</c:v>
                </c:pt>
                <c:pt idx="15780">
                  <c:v>-3.3665527583689201</c:v>
                </c:pt>
                <c:pt idx="15781">
                  <c:v>-3.3665527583689201</c:v>
                </c:pt>
                <c:pt idx="15782">
                  <c:v>-3.45639650086741</c:v>
                </c:pt>
                <c:pt idx="15783">
                  <c:v>-3.45639650086741</c:v>
                </c:pt>
                <c:pt idx="15784">
                  <c:v>-3.45639650086741</c:v>
                </c:pt>
                <c:pt idx="15785">
                  <c:v>-3.2118652562767198</c:v>
                </c:pt>
                <c:pt idx="15786">
                  <c:v>-3.2118652562767198</c:v>
                </c:pt>
                <c:pt idx="15787">
                  <c:v>-3.4804199404561502</c:v>
                </c:pt>
                <c:pt idx="15788">
                  <c:v>-3.4804199404561502</c:v>
                </c:pt>
                <c:pt idx="15789">
                  <c:v>-3.4804199404561502</c:v>
                </c:pt>
                <c:pt idx="15790">
                  <c:v>-3.2855957252513601</c:v>
                </c:pt>
                <c:pt idx="15791">
                  <c:v>-3.2855957252513601</c:v>
                </c:pt>
                <c:pt idx="15792">
                  <c:v>-3.2855957252513601</c:v>
                </c:pt>
                <c:pt idx="15793">
                  <c:v>-3.2200683827804801</c:v>
                </c:pt>
                <c:pt idx="15794">
                  <c:v>-3.2200683827804801</c:v>
                </c:pt>
                <c:pt idx="15795">
                  <c:v>-3.2200683827804801</c:v>
                </c:pt>
                <c:pt idx="15796">
                  <c:v>-3.1846679917161902</c:v>
                </c:pt>
                <c:pt idx="15797">
                  <c:v>-3.1846679917161902</c:v>
                </c:pt>
                <c:pt idx="15798">
                  <c:v>-3.34145510016605</c:v>
                </c:pt>
                <c:pt idx="15799">
                  <c:v>-3.34145510016605</c:v>
                </c:pt>
                <c:pt idx="15800">
                  <c:v>-3.34145510016605</c:v>
                </c:pt>
                <c:pt idx="15801">
                  <c:v>-3.2801269767141998</c:v>
                </c:pt>
                <c:pt idx="15802">
                  <c:v>-3.2801269767141998</c:v>
                </c:pt>
                <c:pt idx="15803">
                  <c:v>-3.2801269767141998</c:v>
                </c:pt>
                <c:pt idx="15804">
                  <c:v>-3.4214843937443198</c:v>
                </c:pt>
                <c:pt idx="15805">
                  <c:v>-3.25043947445283</c:v>
                </c:pt>
                <c:pt idx="15806">
                  <c:v>-3.25043947445283</c:v>
                </c:pt>
                <c:pt idx="15807">
                  <c:v>-3.25043947445283</c:v>
                </c:pt>
                <c:pt idx="15808">
                  <c:v>-3.5120605621814298</c:v>
                </c:pt>
                <c:pt idx="15809">
                  <c:v>-3.5120605621814298</c:v>
                </c:pt>
                <c:pt idx="15810">
                  <c:v>-3.5120605621814298</c:v>
                </c:pt>
                <c:pt idx="15811">
                  <c:v>-3.4188965077519202</c:v>
                </c:pt>
                <c:pt idx="15812">
                  <c:v>-3.4188965077519202</c:v>
                </c:pt>
                <c:pt idx="15813">
                  <c:v>-3.4188965077519202</c:v>
                </c:pt>
                <c:pt idx="15814">
                  <c:v>-3.2525390842410999</c:v>
                </c:pt>
                <c:pt idx="15815">
                  <c:v>-3.2525390842410999</c:v>
                </c:pt>
                <c:pt idx="15816">
                  <c:v>-3.2525390842410999</c:v>
                </c:pt>
                <c:pt idx="15817">
                  <c:v>-3.2525390842410999</c:v>
                </c:pt>
                <c:pt idx="15818">
                  <c:v>-3.3805664283772701</c:v>
                </c:pt>
                <c:pt idx="15819">
                  <c:v>-3.3805664283772701</c:v>
                </c:pt>
                <c:pt idx="15820">
                  <c:v>-3.3805664283772701</c:v>
                </c:pt>
                <c:pt idx="15821">
                  <c:v>-3.3504394718220198</c:v>
                </c:pt>
                <c:pt idx="15822">
                  <c:v>-3.3504394718220198</c:v>
                </c:pt>
                <c:pt idx="15823">
                  <c:v>-3.3582519791361798</c:v>
                </c:pt>
                <c:pt idx="15824">
                  <c:v>-3.3582519791361798</c:v>
                </c:pt>
                <c:pt idx="15825">
                  <c:v>-3.3236816663165798</c:v>
                </c:pt>
                <c:pt idx="15826">
                  <c:v>-3.3236816663165798</c:v>
                </c:pt>
                <c:pt idx="15827">
                  <c:v>-3.3236816663165798</c:v>
                </c:pt>
                <c:pt idx="15828">
                  <c:v>-3.3630859606246299</c:v>
                </c:pt>
                <c:pt idx="15829">
                  <c:v>-3.3630859606246299</c:v>
                </c:pt>
                <c:pt idx="15830">
                  <c:v>-3.3630859606246299</c:v>
                </c:pt>
                <c:pt idx="15831">
                  <c:v>-3.3623535350779998</c:v>
                </c:pt>
                <c:pt idx="15832">
                  <c:v>-3.3623535350779998</c:v>
                </c:pt>
                <c:pt idx="15833">
                  <c:v>-3.3623535350779998</c:v>
                </c:pt>
                <c:pt idx="15834">
                  <c:v>-3.3749511995192698</c:v>
                </c:pt>
                <c:pt idx="15835">
                  <c:v>-3.3749511995192698</c:v>
                </c:pt>
                <c:pt idx="15836">
                  <c:v>-3.3749511995192698</c:v>
                </c:pt>
                <c:pt idx="15837">
                  <c:v>-3.3505371315040899</c:v>
                </c:pt>
                <c:pt idx="15838">
                  <c:v>-3.3505371315040899</c:v>
                </c:pt>
                <c:pt idx="15839">
                  <c:v>-3.3377441629645501</c:v>
                </c:pt>
                <c:pt idx="15840">
                  <c:v>-3.3377441629645501</c:v>
                </c:pt>
                <c:pt idx="15841">
                  <c:v>-3.3377441629645501</c:v>
                </c:pt>
                <c:pt idx="15842">
                  <c:v>-3.3363281479696498</c:v>
                </c:pt>
                <c:pt idx="15843">
                  <c:v>-3.3363281479696498</c:v>
                </c:pt>
                <c:pt idx="15844">
                  <c:v>-3.5398437696421698</c:v>
                </c:pt>
                <c:pt idx="15845">
                  <c:v>-3.5398437696421698</c:v>
                </c:pt>
                <c:pt idx="15846">
                  <c:v>-3.5398437696421698</c:v>
                </c:pt>
                <c:pt idx="15847">
                  <c:v>-3.2265136938913201</c:v>
                </c:pt>
                <c:pt idx="15848">
                  <c:v>-3.2265136938913201</c:v>
                </c:pt>
                <c:pt idx="15849">
                  <c:v>-3.4906738460058402</c:v>
                </c:pt>
                <c:pt idx="15850">
                  <c:v>-3.4906738460058402</c:v>
                </c:pt>
                <c:pt idx="15851">
                  <c:v>-3.4906738460058402</c:v>
                </c:pt>
                <c:pt idx="15852">
                  <c:v>-3.3452148652359002</c:v>
                </c:pt>
                <c:pt idx="15853">
                  <c:v>-3.3452148652359002</c:v>
                </c:pt>
                <c:pt idx="15854">
                  <c:v>-3.1840820522383999</c:v>
                </c:pt>
                <c:pt idx="15855">
                  <c:v>-3.1840820522383999</c:v>
                </c:pt>
                <c:pt idx="15856">
                  <c:v>-3.1840820522383999</c:v>
                </c:pt>
                <c:pt idx="15857">
                  <c:v>-3.3862304872736702</c:v>
                </c:pt>
                <c:pt idx="15858">
                  <c:v>-3.3862304872736702</c:v>
                </c:pt>
                <c:pt idx="15859">
                  <c:v>-3.3862304872736702</c:v>
                </c:pt>
                <c:pt idx="15860">
                  <c:v>-3.38706056743922</c:v>
                </c:pt>
                <c:pt idx="15861">
                  <c:v>-3.38706056743922</c:v>
                </c:pt>
                <c:pt idx="15862">
                  <c:v>-3.38706056743922</c:v>
                </c:pt>
                <c:pt idx="15863">
                  <c:v>-3.4268554873897301</c:v>
                </c:pt>
                <c:pt idx="15864">
                  <c:v>-3.4268554873897301</c:v>
                </c:pt>
                <c:pt idx="15865">
                  <c:v>-3.4268554873897301</c:v>
                </c:pt>
                <c:pt idx="15866">
                  <c:v>-3.2686523667380198</c:v>
                </c:pt>
                <c:pt idx="15867">
                  <c:v>-3.2686523667380198</c:v>
                </c:pt>
                <c:pt idx="15868">
                  <c:v>-3.23613283759732</c:v>
                </c:pt>
                <c:pt idx="15869">
                  <c:v>-3.23613283759732</c:v>
                </c:pt>
                <c:pt idx="15870">
                  <c:v>-3.23613283759732</c:v>
                </c:pt>
                <c:pt idx="15871">
                  <c:v>-3.2436523699661799</c:v>
                </c:pt>
                <c:pt idx="15872">
                  <c:v>-3.2436523699661799</c:v>
                </c:pt>
                <c:pt idx="15873">
                  <c:v>-3.2436523699661799</c:v>
                </c:pt>
                <c:pt idx="15874">
                  <c:v>-3.1629394781766602</c:v>
                </c:pt>
                <c:pt idx="15875">
                  <c:v>-3.1629394781766602</c:v>
                </c:pt>
                <c:pt idx="15876">
                  <c:v>-3.1629394781766602</c:v>
                </c:pt>
                <c:pt idx="15877">
                  <c:v>-3.3725097866317801</c:v>
                </c:pt>
                <c:pt idx="15878">
                  <c:v>-3.3725097866317801</c:v>
                </c:pt>
                <c:pt idx="15879">
                  <c:v>-3.3725097866317801</c:v>
                </c:pt>
                <c:pt idx="15880">
                  <c:v>-3.3783691635126099</c:v>
                </c:pt>
                <c:pt idx="15881">
                  <c:v>-3.3783691635126099</c:v>
                </c:pt>
                <c:pt idx="15882">
                  <c:v>-3.3783691635126099</c:v>
                </c:pt>
                <c:pt idx="15883">
                  <c:v>-3.38774416346586</c:v>
                </c:pt>
                <c:pt idx="15884">
                  <c:v>-3.38774416346586</c:v>
                </c:pt>
                <c:pt idx="15885">
                  <c:v>-3.38774416346586</c:v>
                </c:pt>
                <c:pt idx="15886">
                  <c:v>-3.14116213276793</c:v>
                </c:pt>
                <c:pt idx="15887">
                  <c:v>-3.14116213276793</c:v>
                </c:pt>
                <c:pt idx="15888">
                  <c:v>-3.3134765832100999</c:v>
                </c:pt>
                <c:pt idx="15889">
                  <c:v>-3.3134765832100999</c:v>
                </c:pt>
                <c:pt idx="15890">
                  <c:v>-3.3134765832100999</c:v>
                </c:pt>
                <c:pt idx="15891">
                  <c:v>-3.2323242429265502</c:v>
                </c:pt>
                <c:pt idx="15892">
                  <c:v>-3.2323242429265502</c:v>
                </c:pt>
                <c:pt idx="15893">
                  <c:v>-3.2323242429265502</c:v>
                </c:pt>
                <c:pt idx="15894">
                  <c:v>-3.3273437744846799</c:v>
                </c:pt>
                <c:pt idx="15895">
                  <c:v>-3.3273437744846799</c:v>
                </c:pt>
                <c:pt idx="15896">
                  <c:v>-3.3273437744846799</c:v>
                </c:pt>
                <c:pt idx="15897">
                  <c:v>-3.3204101792807701</c:v>
                </c:pt>
                <c:pt idx="15898">
                  <c:v>-3.3204101792807701</c:v>
                </c:pt>
                <c:pt idx="15899">
                  <c:v>-3.3204101792807701</c:v>
                </c:pt>
                <c:pt idx="15900">
                  <c:v>-3.1954590072236799</c:v>
                </c:pt>
                <c:pt idx="15901">
                  <c:v>-3.1954590072236799</c:v>
                </c:pt>
                <c:pt idx="15902">
                  <c:v>-3.4616699413163499</c:v>
                </c:pt>
                <c:pt idx="15903">
                  <c:v>-3.4616699413163499</c:v>
                </c:pt>
                <c:pt idx="15904">
                  <c:v>-3.2583496281404201</c:v>
                </c:pt>
                <c:pt idx="15905">
                  <c:v>-3.2583496281404201</c:v>
                </c:pt>
                <c:pt idx="15906">
                  <c:v>-3.2583496281404201</c:v>
                </c:pt>
                <c:pt idx="15907">
                  <c:v>-3.2512695521136199</c:v>
                </c:pt>
                <c:pt idx="15908">
                  <c:v>-3.2512695521136199</c:v>
                </c:pt>
                <c:pt idx="15909">
                  <c:v>-3.3344238533518298</c:v>
                </c:pt>
                <c:pt idx="15910">
                  <c:v>-3.3344238533518298</c:v>
                </c:pt>
                <c:pt idx="15911">
                  <c:v>-3.3344238533518298</c:v>
                </c:pt>
                <c:pt idx="15912">
                  <c:v>-3.33002931942428</c:v>
                </c:pt>
                <c:pt idx="15913">
                  <c:v>-3.33002931942428</c:v>
                </c:pt>
                <c:pt idx="15914">
                  <c:v>-3.33002931942428</c:v>
                </c:pt>
                <c:pt idx="15915">
                  <c:v>-3.33002931942428</c:v>
                </c:pt>
                <c:pt idx="15916">
                  <c:v>-3.2233398646676501</c:v>
                </c:pt>
                <c:pt idx="15917">
                  <c:v>-3.2233398646676501</c:v>
                </c:pt>
                <c:pt idx="15918">
                  <c:v>-3.2233398646676501</c:v>
                </c:pt>
                <c:pt idx="15919">
                  <c:v>-3.3737793186046399</c:v>
                </c:pt>
                <c:pt idx="15920">
                  <c:v>-3.3737793186046399</c:v>
                </c:pt>
                <c:pt idx="15921">
                  <c:v>-3.2038086188213102</c:v>
                </c:pt>
                <c:pt idx="15922">
                  <c:v>-3.2038086188213102</c:v>
                </c:pt>
                <c:pt idx="15923">
                  <c:v>-3.2038086188213102</c:v>
                </c:pt>
                <c:pt idx="15924">
                  <c:v>-3.2038086188213102</c:v>
                </c:pt>
                <c:pt idx="15925">
                  <c:v>-3.3074218991514499</c:v>
                </c:pt>
                <c:pt idx="15926">
                  <c:v>-3.3074218991514499</c:v>
                </c:pt>
                <c:pt idx="15927">
                  <c:v>-3.1031738492374599</c:v>
                </c:pt>
                <c:pt idx="15928">
                  <c:v>-3.2761230686664899</c:v>
                </c:pt>
                <c:pt idx="15929">
                  <c:v>-3.2761230686664899</c:v>
                </c:pt>
                <c:pt idx="15930">
                  <c:v>-3.2761230686664899</c:v>
                </c:pt>
                <c:pt idx="15931">
                  <c:v>-3.2690918191919902</c:v>
                </c:pt>
                <c:pt idx="15932">
                  <c:v>-3.2690918191919902</c:v>
                </c:pt>
                <c:pt idx="15933">
                  <c:v>-3.2690918191919902</c:v>
                </c:pt>
                <c:pt idx="15934">
                  <c:v>-3.3813476804216398</c:v>
                </c:pt>
                <c:pt idx="15935">
                  <c:v>-3.3813476804216398</c:v>
                </c:pt>
                <c:pt idx="15936">
                  <c:v>-3.3813476804216398</c:v>
                </c:pt>
                <c:pt idx="15937">
                  <c:v>-3.3362304901702302</c:v>
                </c:pt>
                <c:pt idx="15938">
                  <c:v>-3.3362304901702302</c:v>
                </c:pt>
                <c:pt idx="15939">
                  <c:v>-3.2657715069808502</c:v>
                </c:pt>
                <c:pt idx="15940">
                  <c:v>-3.2657715069808502</c:v>
                </c:pt>
                <c:pt idx="15941">
                  <c:v>-3.2657715069808502</c:v>
                </c:pt>
                <c:pt idx="15942">
                  <c:v>-3.1794922089993598</c:v>
                </c:pt>
                <c:pt idx="15943">
                  <c:v>-3.1794922089993598</c:v>
                </c:pt>
                <c:pt idx="15944">
                  <c:v>-3.32968752232409</c:v>
                </c:pt>
                <c:pt idx="15945">
                  <c:v>-3.32968752232409</c:v>
                </c:pt>
                <c:pt idx="15946">
                  <c:v>-3.65297853415086</c:v>
                </c:pt>
                <c:pt idx="15947">
                  <c:v>-3.65297853415086</c:v>
                </c:pt>
                <c:pt idx="15948">
                  <c:v>-3.65297853415086</c:v>
                </c:pt>
                <c:pt idx="15949">
                  <c:v>-3.4421386889571202</c:v>
                </c:pt>
                <c:pt idx="15950">
                  <c:v>-3.4421386889571202</c:v>
                </c:pt>
                <c:pt idx="15951">
                  <c:v>-3.4421386889571202</c:v>
                </c:pt>
                <c:pt idx="15952">
                  <c:v>-3.3318847857917699</c:v>
                </c:pt>
                <c:pt idx="15953">
                  <c:v>-3.3318847857917699</c:v>
                </c:pt>
                <c:pt idx="15954">
                  <c:v>-3.3151367436675998</c:v>
                </c:pt>
                <c:pt idx="15955">
                  <c:v>-3.3151367436675998</c:v>
                </c:pt>
                <c:pt idx="15956">
                  <c:v>-3.1349609597091299</c:v>
                </c:pt>
                <c:pt idx="15957">
                  <c:v>-3.1349609597091299</c:v>
                </c:pt>
                <c:pt idx="15958">
                  <c:v>-3.1349609597091299</c:v>
                </c:pt>
                <c:pt idx="15959">
                  <c:v>-3.3005371268936798</c:v>
                </c:pt>
                <c:pt idx="15960">
                  <c:v>-3.3005371268936798</c:v>
                </c:pt>
                <c:pt idx="15961">
                  <c:v>-3.2008789292804001</c:v>
                </c:pt>
                <c:pt idx="15962">
                  <c:v>-3.2008789292804001</c:v>
                </c:pt>
                <c:pt idx="15963">
                  <c:v>-3.2008789292804001</c:v>
                </c:pt>
                <c:pt idx="15964">
                  <c:v>-3.2971679901447701</c:v>
                </c:pt>
                <c:pt idx="15965">
                  <c:v>-3.2971679901447701</c:v>
                </c:pt>
                <c:pt idx="15966">
                  <c:v>-3.2971679901447701</c:v>
                </c:pt>
                <c:pt idx="15967">
                  <c:v>-3.4516113474446599</c:v>
                </c:pt>
                <c:pt idx="15968">
                  <c:v>-3.4516113474446599</c:v>
                </c:pt>
                <c:pt idx="15969">
                  <c:v>-3.2145996282142701</c:v>
                </c:pt>
                <c:pt idx="15970">
                  <c:v>-3.2145996282142701</c:v>
                </c:pt>
                <c:pt idx="15971">
                  <c:v>-3.2145996282142701</c:v>
                </c:pt>
                <c:pt idx="15972">
                  <c:v>-3.4793945510164099</c:v>
                </c:pt>
                <c:pt idx="15973">
                  <c:v>-3.4793945510164099</c:v>
                </c:pt>
                <c:pt idx="15974">
                  <c:v>-3.4793945510164099</c:v>
                </c:pt>
                <c:pt idx="15975">
                  <c:v>-3.2947754159731599</c:v>
                </c:pt>
                <c:pt idx="15976">
                  <c:v>-3.2947754159731599</c:v>
                </c:pt>
                <c:pt idx="15977">
                  <c:v>-3.4451172088483801</c:v>
                </c:pt>
                <c:pt idx="15978">
                  <c:v>-3.4451172088483801</c:v>
                </c:pt>
                <c:pt idx="15979">
                  <c:v>-3.4451172088483801</c:v>
                </c:pt>
                <c:pt idx="15980">
                  <c:v>-3.2710937723859299</c:v>
                </c:pt>
                <c:pt idx="15981">
                  <c:v>-3.2710937723859299</c:v>
                </c:pt>
                <c:pt idx="15982">
                  <c:v>-3.47216798796671</c:v>
                </c:pt>
                <c:pt idx="15983">
                  <c:v>-3.47216798796671</c:v>
                </c:pt>
                <c:pt idx="15984">
                  <c:v>-3.47216798796671</c:v>
                </c:pt>
                <c:pt idx="15985">
                  <c:v>-3.3391113510442598</c:v>
                </c:pt>
                <c:pt idx="15986">
                  <c:v>-3.3391113510442598</c:v>
                </c:pt>
                <c:pt idx="15987">
                  <c:v>-3.3391113510442598</c:v>
                </c:pt>
                <c:pt idx="15988">
                  <c:v>-3.3719238527073601</c:v>
                </c:pt>
                <c:pt idx="15989">
                  <c:v>-3.3719238527073601</c:v>
                </c:pt>
                <c:pt idx="15990">
                  <c:v>-3.3719238527073601</c:v>
                </c:pt>
                <c:pt idx="15991">
                  <c:v>-3.2923828363118401</c:v>
                </c:pt>
                <c:pt idx="15992">
                  <c:v>-3.2923828363118401</c:v>
                </c:pt>
                <c:pt idx="15993">
                  <c:v>-3.4867187704048699</c:v>
                </c:pt>
                <c:pt idx="15994">
                  <c:v>-3.4867187704048699</c:v>
                </c:pt>
                <c:pt idx="15995">
                  <c:v>-3.4189453343205898</c:v>
                </c:pt>
                <c:pt idx="15996">
                  <c:v>-3.4189453343205898</c:v>
                </c:pt>
                <c:pt idx="15997">
                  <c:v>-3.4082031450279802</c:v>
                </c:pt>
                <c:pt idx="15998">
                  <c:v>-3.4082031450279802</c:v>
                </c:pt>
                <c:pt idx="15999">
                  <c:v>-3.4082031450279802</c:v>
                </c:pt>
                <c:pt idx="16000">
                  <c:v>-3.41152345787031</c:v>
                </c:pt>
                <c:pt idx="16001">
                  <c:v>-3.41152345787031</c:v>
                </c:pt>
                <c:pt idx="16002">
                  <c:v>-3.3769531457673998</c:v>
                </c:pt>
                <c:pt idx="16003">
                  <c:v>-3.3769531457673998</c:v>
                </c:pt>
                <c:pt idx="16004">
                  <c:v>-3.3769531457673998</c:v>
                </c:pt>
                <c:pt idx="16005">
                  <c:v>-3.3005371329290898</c:v>
                </c:pt>
                <c:pt idx="16006">
                  <c:v>-3.3005371329290898</c:v>
                </c:pt>
                <c:pt idx="16007">
                  <c:v>-3.3005371329290898</c:v>
                </c:pt>
                <c:pt idx="16008">
                  <c:v>-3.2811035387594498</c:v>
                </c:pt>
                <c:pt idx="16009">
                  <c:v>-3.2811035387594498</c:v>
                </c:pt>
                <c:pt idx="16010">
                  <c:v>-3.2811035387594498</c:v>
                </c:pt>
                <c:pt idx="16011">
                  <c:v>-3.4067871285778799</c:v>
                </c:pt>
                <c:pt idx="16012">
                  <c:v>-3.4067871285778799</c:v>
                </c:pt>
                <c:pt idx="16013">
                  <c:v>-3.4067871285778799</c:v>
                </c:pt>
                <c:pt idx="16014">
                  <c:v>-3.4583007982537302</c:v>
                </c:pt>
                <c:pt idx="16015">
                  <c:v>-3.4583007982537302</c:v>
                </c:pt>
                <c:pt idx="16016">
                  <c:v>-3.4318359594499199</c:v>
                </c:pt>
                <c:pt idx="16017">
                  <c:v>-3.4318359594499199</c:v>
                </c:pt>
                <c:pt idx="16018">
                  <c:v>-3.4318359594499199</c:v>
                </c:pt>
                <c:pt idx="16019">
                  <c:v>-3.4318359594499199</c:v>
                </c:pt>
                <c:pt idx="16020">
                  <c:v>-3.3237304893591499</c:v>
                </c:pt>
                <c:pt idx="16021">
                  <c:v>-3.3237304893591499</c:v>
                </c:pt>
                <c:pt idx="16022">
                  <c:v>-3.3471679913236501</c:v>
                </c:pt>
                <c:pt idx="16023">
                  <c:v>-3.3471679913236501</c:v>
                </c:pt>
                <c:pt idx="16024">
                  <c:v>-3.3471679913236501</c:v>
                </c:pt>
                <c:pt idx="16025">
                  <c:v>-3.2930175986239099</c:v>
                </c:pt>
                <c:pt idx="16026">
                  <c:v>-3.2930175986239099</c:v>
                </c:pt>
                <c:pt idx="16027">
                  <c:v>-3.2930175986239099</c:v>
                </c:pt>
                <c:pt idx="16028">
                  <c:v>-3.3393066624603298</c:v>
                </c:pt>
                <c:pt idx="16029">
                  <c:v>-3.3393066624603298</c:v>
                </c:pt>
                <c:pt idx="16030">
                  <c:v>-3.4363281479181702</c:v>
                </c:pt>
                <c:pt idx="16031">
                  <c:v>-3.4363281479181702</c:v>
                </c:pt>
                <c:pt idx="16032">
                  <c:v>-3.4363281479181702</c:v>
                </c:pt>
                <c:pt idx="16033">
                  <c:v>-3.4363281479181702</c:v>
                </c:pt>
                <c:pt idx="16034">
                  <c:v>-3.2296386921261702</c:v>
                </c:pt>
                <c:pt idx="16035">
                  <c:v>-3.2296386921261702</c:v>
                </c:pt>
                <c:pt idx="16036">
                  <c:v>-3.2296386921261702</c:v>
                </c:pt>
                <c:pt idx="16037">
                  <c:v>-3.4270508008694298</c:v>
                </c:pt>
                <c:pt idx="16038">
                  <c:v>-3.4270508008694298</c:v>
                </c:pt>
                <c:pt idx="16039">
                  <c:v>-3.2006836178597902</c:v>
                </c:pt>
                <c:pt idx="16040">
                  <c:v>-3.2006836178597902</c:v>
                </c:pt>
                <c:pt idx="16041">
                  <c:v>-3.2006836178597902</c:v>
                </c:pt>
                <c:pt idx="16042">
                  <c:v>-3.36928713102952</c:v>
                </c:pt>
                <c:pt idx="16043">
                  <c:v>-3.4031250205452999</c:v>
                </c:pt>
                <c:pt idx="16044">
                  <c:v>-3.4031250205452999</c:v>
                </c:pt>
                <c:pt idx="16045">
                  <c:v>-3.4031250205452999</c:v>
                </c:pt>
                <c:pt idx="16046">
                  <c:v>-3.2836914306626501</c:v>
                </c:pt>
                <c:pt idx="16047">
                  <c:v>-3.2836914306626501</c:v>
                </c:pt>
                <c:pt idx="16048">
                  <c:v>-3.2836914306626501</c:v>
                </c:pt>
                <c:pt idx="16049">
                  <c:v>-3.3500488506433599</c:v>
                </c:pt>
                <c:pt idx="16050">
                  <c:v>-3.3500488506433599</c:v>
                </c:pt>
                <c:pt idx="16051">
                  <c:v>-3.3500488506433599</c:v>
                </c:pt>
                <c:pt idx="16052">
                  <c:v>-3.3037597902284599</c:v>
                </c:pt>
                <c:pt idx="16053">
                  <c:v>-3.3037597902284599</c:v>
                </c:pt>
                <c:pt idx="16054">
                  <c:v>-3.3037597902284599</c:v>
                </c:pt>
                <c:pt idx="16055">
                  <c:v>-3.2944336116906898</c:v>
                </c:pt>
                <c:pt idx="16056">
                  <c:v>-3.2944336116906898</c:v>
                </c:pt>
                <c:pt idx="16057">
                  <c:v>-3.52456056978553</c:v>
                </c:pt>
                <c:pt idx="16058">
                  <c:v>-3.52456056978553</c:v>
                </c:pt>
                <c:pt idx="16059">
                  <c:v>-3.2641113535691999</c:v>
                </c:pt>
                <c:pt idx="16060">
                  <c:v>-3.2641113535691999</c:v>
                </c:pt>
                <c:pt idx="16061">
                  <c:v>-3.2641113535691999</c:v>
                </c:pt>
                <c:pt idx="16062">
                  <c:v>-3.2408691630989699</c:v>
                </c:pt>
                <c:pt idx="16063">
                  <c:v>-3.2408691630989699</c:v>
                </c:pt>
                <c:pt idx="16064">
                  <c:v>-3.3650879127653699</c:v>
                </c:pt>
                <c:pt idx="16065">
                  <c:v>-3.3650879127653699</c:v>
                </c:pt>
                <c:pt idx="16066">
                  <c:v>-3.3650879127653699</c:v>
                </c:pt>
                <c:pt idx="16067">
                  <c:v>-3.2995117440677801</c:v>
                </c:pt>
                <c:pt idx="16068">
                  <c:v>-3.2995117440677801</c:v>
                </c:pt>
                <c:pt idx="16069">
                  <c:v>-3.2995117440677801</c:v>
                </c:pt>
                <c:pt idx="16070">
                  <c:v>-3.14838869746381</c:v>
                </c:pt>
                <c:pt idx="16071">
                  <c:v>-3.14838869746381</c:v>
                </c:pt>
                <c:pt idx="16072">
                  <c:v>-3.14838869746381</c:v>
                </c:pt>
                <c:pt idx="16073">
                  <c:v>-3.1479004122957099</c:v>
                </c:pt>
                <c:pt idx="16074">
                  <c:v>-3.1479004122957099</c:v>
                </c:pt>
                <c:pt idx="16075">
                  <c:v>-3.1479004122957099</c:v>
                </c:pt>
                <c:pt idx="16076">
                  <c:v>-3.30942385216985</c:v>
                </c:pt>
                <c:pt idx="16077">
                  <c:v>-3.30942385216985</c:v>
                </c:pt>
                <c:pt idx="16078">
                  <c:v>-3.2374023682659701</c:v>
                </c:pt>
                <c:pt idx="16079">
                  <c:v>-3.2374023682659701</c:v>
                </c:pt>
                <c:pt idx="16080">
                  <c:v>-3.2374023682659701</c:v>
                </c:pt>
                <c:pt idx="16081">
                  <c:v>-3.2687011972184301</c:v>
                </c:pt>
                <c:pt idx="16082">
                  <c:v>-3.2687011972184301</c:v>
                </c:pt>
                <c:pt idx="16083">
                  <c:v>-3.4388183825722001</c:v>
                </c:pt>
                <c:pt idx="16084">
                  <c:v>-3.4388183825722001</c:v>
                </c:pt>
                <c:pt idx="16085">
                  <c:v>-3.55507814123848</c:v>
                </c:pt>
                <c:pt idx="16086">
                  <c:v>-3.55507814123848</c:v>
                </c:pt>
                <c:pt idx="16087">
                  <c:v>-3.55507814123848</c:v>
                </c:pt>
                <c:pt idx="16088">
                  <c:v>-3.2567383050509302</c:v>
                </c:pt>
                <c:pt idx="16089">
                  <c:v>-3.2567383050509302</c:v>
                </c:pt>
                <c:pt idx="16090">
                  <c:v>-3.2567383050509302</c:v>
                </c:pt>
                <c:pt idx="16091">
                  <c:v>-3.2567383050509302</c:v>
                </c:pt>
                <c:pt idx="16092">
                  <c:v>-3.2953613511490398</c:v>
                </c:pt>
                <c:pt idx="16093">
                  <c:v>-3.2953613511490398</c:v>
                </c:pt>
                <c:pt idx="16094">
                  <c:v>-3.3931640880209599</c:v>
                </c:pt>
                <c:pt idx="16095">
                  <c:v>-3.3931640880209599</c:v>
                </c:pt>
                <c:pt idx="16096">
                  <c:v>-3.3931640880209599</c:v>
                </c:pt>
                <c:pt idx="16097">
                  <c:v>-3.3473633042940398</c:v>
                </c:pt>
                <c:pt idx="16098">
                  <c:v>-3.3473633042940398</c:v>
                </c:pt>
                <c:pt idx="16099">
                  <c:v>-3.3473633042940398</c:v>
                </c:pt>
                <c:pt idx="16100">
                  <c:v>-3.28217775626399</c:v>
                </c:pt>
                <c:pt idx="16101">
                  <c:v>-3.28217775626399</c:v>
                </c:pt>
                <c:pt idx="16102">
                  <c:v>-3.3471191614653399</c:v>
                </c:pt>
                <c:pt idx="16103">
                  <c:v>-3.3471191614653399</c:v>
                </c:pt>
                <c:pt idx="16104">
                  <c:v>-3.3471191614653399</c:v>
                </c:pt>
                <c:pt idx="16105">
                  <c:v>-3.2094238495228602</c:v>
                </c:pt>
                <c:pt idx="16106">
                  <c:v>-3.2094238495228602</c:v>
                </c:pt>
                <c:pt idx="16107">
                  <c:v>-3.2183593949921399</c:v>
                </c:pt>
                <c:pt idx="16108">
                  <c:v>-3.2183593949921399</c:v>
                </c:pt>
                <c:pt idx="16109">
                  <c:v>-3.2183593949921399</c:v>
                </c:pt>
                <c:pt idx="16110">
                  <c:v>-3.4875000195961499</c:v>
                </c:pt>
                <c:pt idx="16111">
                  <c:v>-3.4875000195961499</c:v>
                </c:pt>
                <c:pt idx="16112">
                  <c:v>-3.4875000195961499</c:v>
                </c:pt>
                <c:pt idx="16113">
                  <c:v>-3.4875000195961499</c:v>
                </c:pt>
                <c:pt idx="16114">
                  <c:v>-3.2552734603304998</c:v>
                </c:pt>
                <c:pt idx="16115">
                  <c:v>-3.2552734603304998</c:v>
                </c:pt>
                <c:pt idx="16116">
                  <c:v>-3.32944338309062</c:v>
                </c:pt>
                <c:pt idx="16117">
                  <c:v>-3.32944338309062</c:v>
                </c:pt>
                <c:pt idx="16118">
                  <c:v>-3.32944338309062</c:v>
                </c:pt>
                <c:pt idx="16119">
                  <c:v>-3.2303711189169899</c:v>
                </c:pt>
                <c:pt idx="16120">
                  <c:v>-3.2303711189169899</c:v>
                </c:pt>
                <c:pt idx="16121">
                  <c:v>-3.3057617425884001</c:v>
                </c:pt>
                <c:pt idx="16122">
                  <c:v>-3.3057617425884001</c:v>
                </c:pt>
                <c:pt idx="16123">
                  <c:v>-3.3057617425884001</c:v>
                </c:pt>
                <c:pt idx="16124">
                  <c:v>-3.21440431942482</c:v>
                </c:pt>
                <c:pt idx="16125">
                  <c:v>-3.21440431942482</c:v>
                </c:pt>
                <c:pt idx="16126">
                  <c:v>-3.21440431942482</c:v>
                </c:pt>
                <c:pt idx="16127">
                  <c:v>-3.53857423800673</c:v>
                </c:pt>
                <c:pt idx="16128">
                  <c:v>-3.53857423800673</c:v>
                </c:pt>
                <c:pt idx="16129">
                  <c:v>-3.50307619564955</c:v>
                </c:pt>
                <c:pt idx="16130">
                  <c:v>-3.50307619564955</c:v>
                </c:pt>
                <c:pt idx="16131">
                  <c:v>-3.50307619564955</c:v>
                </c:pt>
                <c:pt idx="16132">
                  <c:v>-3.50307619564955</c:v>
                </c:pt>
                <c:pt idx="16133">
                  <c:v>-3.32172853885185</c:v>
                </c:pt>
                <c:pt idx="16134">
                  <c:v>-3.32172853885185</c:v>
                </c:pt>
                <c:pt idx="16135">
                  <c:v>-3.32172853885185</c:v>
                </c:pt>
                <c:pt idx="16136">
                  <c:v>-3.4413574429281599</c:v>
                </c:pt>
                <c:pt idx="16137">
                  <c:v>-3.4413574429281599</c:v>
                </c:pt>
                <c:pt idx="16138">
                  <c:v>-3.4413574429281599</c:v>
                </c:pt>
                <c:pt idx="16139">
                  <c:v>-3.2824707294594102</c:v>
                </c:pt>
                <c:pt idx="16140">
                  <c:v>-3.2824707294594102</c:v>
                </c:pt>
                <c:pt idx="16141">
                  <c:v>-3.2771484609511301</c:v>
                </c:pt>
                <c:pt idx="16142">
                  <c:v>-3.2771484609511301</c:v>
                </c:pt>
                <c:pt idx="16143">
                  <c:v>-3.2771484609511301</c:v>
                </c:pt>
                <c:pt idx="16144">
                  <c:v>-3.2284668206611902</c:v>
                </c:pt>
                <c:pt idx="16145">
                  <c:v>-3.2284668206611902</c:v>
                </c:pt>
                <c:pt idx="16146">
                  <c:v>-3.21865236710891</c:v>
                </c:pt>
                <c:pt idx="16147">
                  <c:v>-3.21865236710891</c:v>
                </c:pt>
                <c:pt idx="16148">
                  <c:v>-3.21865236710891</c:v>
                </c:pt>
                <c:pt idx="16149">
                  <c:v>-3.3676758025912901</c:v>
                </c:pt>
                <c:pt idx="16150">
                  <c:v>-3.3676758025912901</c:v>
                </c:pt>
                <c:pt idx="16151">
                  <c:v>-3.3676758025912901</c:v>
                </c:pt>
                <c:pt idx="16152">
                  <c:v>-3.5911621247469099</c:v>
                </c:pt>
                <c:pt idx="16153">
                  <c:v>-3.5911621247469099</c:v>
                </c:pt>
                <c:pt idx="16154">
                  <c:v>-3.5911621247469099</c:v>
                </c:pt>
                <c:pt idx="16155">
                  <c:v>-3.4111328314038398</c:v>
                </c:pt>
                <c:pt idx="16156">
                  <c:v>-3.4111328314038398</c:v>
                </c:pt>
                <c:pt idx="16157">
                  <c:v>-3.4111328314038398</c:v>
                </c:pt>
                <c:pt idx="16158">
                  <c:v>-3.4335449404807101</c:v>
                </c:pt>
                <c:pt idx="16159">
                  <c:v>-3.4335449404807101</c:v>
                </c:pt>
                <c:pt idx="16160">
                  <c:v>-3.4335449404807101</c:v>
                </c:pt>
                <c:pt idx="16161">
                  <c:v>-3.36206057037634</c:v>
                </c:pt>
                <c:pt idx="16162">
                  <c:v>-3.36206057037634</c:v>
                </c:pt>
                <c:pt idx="16163">
                  <c:v>-3.2846679921494699</c:v>
                </c:pt>
                <c:pt idx="16164">
                  <c:v>-3.2846679921494699</c:v>
                </c:pt>
                <c:pt idx="16165">
                  <c:v>-3.2846679921494699</c:v>
                </c:pt>
                <c:pt idx="16166">
                  <c:v>-3.3141601764418702</c:v>
                </c:pt>
                <c:pt idx="16167">
                  <c:v>-3.3141601764418702</c:v>
                </c:pt>
                <c:pt idx="16168">
                  <c:v>-3.3914551011894201</c:v>
                </c:pt>
                <c:pt idx="16169">
                  <c:v>-3.3914551011894201</c:v>
                </c:pt>
                <c:pt idx="16170">
                  <c:v>-3.3914551011894201</c:v>
                </c:pt>
                <c:pt idx="16171">
                  <c:v>-3.3914551011894201</c:v>
                </c:pt>
                <c:pt idx="16172">
                  <c:v>-3.3196777596403901</c:v>
                </c:pt>
                <c:pt idx="16173">
                  <c:v>-3.3196777596403901</c:v>
                </c:pt>
                <c:pt idx="16174">
                  <c:v>-3.4170410399865401</c:v>
                </c:pt>
                <c:pt idx="16175">
                  <c:v>-3.4170410399865401</c:v>
                </c:pt>
                <c:pt idx="16176">
                  <c:v>-3.4170410399865401</c:v>
                </c:pt>
                <c:pt idx="16177">
                  <c:v>-3.41723634781737</c:v>
                </c:pt>
                <c:pt idx="16178">
                  <c:v>-3.41723634781737</c:v>
                </c:pt>
                <c:pt idx="16179">
                  <c:v>-3.41723634781737</c:v>
                </c:pt>
                <c:pt idx="16180">
                  <c:v>-3.4045410382986998</c:v>
                </c:pt>
                <c:pt idx="16181">
                  <c:v>-3.4045410382986998</c:v>
                </c:pt>
                <c:pt idx="16182">
                  <c:v>-3.4101074435766301</c:v>
                </c:pt>
                <c:pt idx="16183">
                  <c:v>-3.4101074435766301</c:v>
                </c:pt>
                <c:pt idx="16184">
                  <c:v>-3.4101074435766301</c:v>
                </c:pt>
                <c:pt idx="16185">
                  <c:v>-3.39184572304293</c:v>
                </c:pt>
                <c:pt idx="16186">
                  <c:v>-3.39184572304293</c:v>
                </c:pt>
                <c:pt idx="16187">
                  <c:v>-3.39184572304293</c:v>
                </c:pt>
                <c:pt idx="16188">
                  <c:v>-3.3468261914467798</c:v>
                </c:pt>
                <c:pt idx="16189">
                  <c:v>-3.3468261914467798</c:v>
                </c:pt>
                <c:pt idx="16190">
                  <c:v>-3.3468261914467798</c:v>
                </c:pt>
                <c:pt idx="16191">
                  <c:v>-3.44555666195083</c:v>
                </c:pt>
                <c:pt idx="16192">
                  <c:v>-3.44555666195083</c:v>
                </c:pt>
                <c:pt idx="16193">
                  <c:v>-3.44555666195083</c:v>
                </c:pt>
                <c:pt idx="16194">
                  <c:v>-3.5049316583999799</c:v>
                </c:pt>
                <c:pt idx="16195">
                  <c:v>-3.5049316583999799</c:v>
                </c:pt>
                <c:pt idx="16196">
                  <c:v>-3.5049316583999799</c:v>
                </c:pt>
                <c:pt idx="16197">
                  <c:v>-3.2123047119712198</c:v>
                </c:pt>
                <c:pt idx="16198">
                  <c:v>-3.2123047119712198</c:v>
                </c:pt>
                <c:pt idx="16199">
                  <c:v>-3.3361328374239698</c:v>
                </c:pt>
                <c:pt idx="16200">
                  <c:v>-3.3361328374239698</c:v>
                </c:pt>
                <c:pt idx="16201">
                  <c:v>-3.2377441676007899</c:v>
                </c:pt>
                <c:pt idx="16202">
                  <c:v>-3.2377441676007899</c:v>
                </c:pt>
                <c:pt idx="16203">
                  <c:v>-3.2377441676007899</c:v>
                </c:pt>
                <c:pt idx="16204">
                  <c:v>-3.18076174194811</c:v>
                </c:pt>
                <c:pt idx="16205">
                  <c:v>-3.18076174194811</c:v>
                </c:pt>
                <c:pt idx="16206">
                  <c:v>-3.18076174194811</c:v>
                </c:pt>
                <c:pt idx="16207">
                  <c:v>-3.42265627230335</c:v>
                </c:pt>
                <c:pt idx="16208">
                  <c:v>-3.42265627230335</c:v>
                </c:pt>
                <c:pt idx="16209">
                  <c:v>-3.42265627230335</c:v>
                </c:pt>
                <c:pt idx="16210">
                  <c:v>-3.4082519724333902</c:v>
                </c:pt>
                <c:pt idx="16211">
                  <c:v>-3.4082519724333902</c:v>
                </c:pt>
                <c:pt idx="16212">
                  <c:v>-3.4082519724333902</c:v>
                </c:pt>
                <c:pt idx="16213">
                  <c:v>-3.4336425974970499</c:v>
                </c:pt>
                <c:pt idx="16214">
                  <c:v>-3.4336425974970499</c:v>
                </c:pt>
                <c:pt idx="16215">
                  <c:v>-3.3722656475538302</c:v>
                </c:pt>
                <c:pt idx="16216">
                  <c:v>-3.3722656475538302</c:v>
                </c:pt>
                <c:pt idx="16217">
                  <c:v>-3.3722656475538302</c:v>
                </c:pt>
                <c:pt idx="16218">
                  <c:v>-3.2607910399192401</c:v>
                </c:pt>
                <c:pt idx="16219">
                  <c:v>-3.2607910399192401</c:v>
                </c:pt>
                <c:pt idx="16220">
                  <c:v>-3.2607910399192401</c:v>
                </c:pt>
                <c:pt idx="16221">
                  <c:v>-3.2483398657041098</c:v>
                </c:pt>
                <c:pt idx="16222">
                  <c:v>-3.2483398657041098</c:v>
                </c:pt>
                <c:pt idx="16223">
                  <c:v>-3.35483400889825</c:v>
                </c:pt>
                <c:pt idx="16224">
                  <c:v>-3.35483400889825</c:v>
                </c:pt>
                <c:pt idx="16225">
                  <c:v>-3.35483400889825</c:v>
                </c:pt>
                <c:pt idx="16226">
                  <c:v>-3.2815429938709699</c:v>
                </c:pt>
                <c:pt idx="16227">
                  <c:v>-3.2815429938709699</c:v>
                </c:pt>
                <c:pt idx="16228">
                  <c:v>-3.2815429938709699</c:v>
                </c:pt>
                <c:pt idx="16229">
                  <c:v>-3.2837890843911701</c:v>
                </c:pt>
                <c:pt idx="16230">
                  <c:v>-3.2837890843911701</c:v>
                </c:pt>
                <c:pt idx="16231">
                  <c:v>-3.2837890843911701</c:v>
                </c:pt>
                <c:pt idx="16232">
                  <c:v>-3.3077148676120398</c:v>
                </c:pt>
                <c:pt idx="16233">
                  <c:v>-3.3077148676120398</c:v>
                </c:pt>
                <c:pt idx="16234">
                  <c:v>-3.3077148676120398</c:v>
                </c:pt>
                <c:pt idx="16235">
                  <c:v>-3.3492187703541201</c:v>
                </c:pt>
                <c:pt idx="16236">
                  <c:v>-3.3492187703541201</c:v>
                </c:pt>
                <c:pt idx="16237">
                  <c:v>-3.3270996327282698</c:v>
                </c:pt>
                <c:pt idx="16238">
                  <c:v>-3.3270996327282698</c:v>
                </c:pt>
                <c:pt idx="16239">
                  <c:v>-3.3270996327282698</c:v>
                </c:pt>
                <c:pt idx="16240">
                  <c:v>-3.2012695555222299</c:v>
                </c:pt>
                <c:pt idx="16241">
                  <c:v>-3.2012695555222299</c:v>
                </c:pt>
                <c:pt idx="16242">
                  <c:v>-3.3640136971907801</c:v>
                </c:pt>
                <c:pt idx="16243">
                  <c:v>-3.3640136971907801</c:v>
                </c:pt>
                <c:pt idx="16244">
                  <c:v>-3.3640136971907801</c:v>
                </c:pt>
                <c:pt idx="16245">
                  <c:v>-3.2633301007508599</c:v>
                </c:pt>
                <c:pt idx="16246">
                  <c:v>-3.2633301007508599</c:v>
                </c:pt>
                <c:pt idx="16247">
                  <c:v>-3.2633301007508599</c:v>
                </c:pt>
                <c:pt idx="16248">
                  <c:v>-3.4942383000943602</c:v>
                </c:pt>
                <c:pt idx="16249">
                  <c:v>-3.4942383000943602</c:v>
                </c:pt>
                <c:pt idx="16250">
                  <c:v>-3.4942383000943602</c:v>
                </c:pt>
                <c:pt idx="16251">
                  <c:v>-3.4308105726895501</c:v>
                </c:pt>
                <c:pt idx="16252">
                  <c:v>-3.4308105726895501</c:v>
                </c:pt>
                <c:pt idx="16253">
                  <c:v>-3.30004884824575</c:v>
                </c:pt>
                <c:pt idx="16254">
                  <c:v>-3.30004884824575</c:v>
                </c:pt>
                <c:pt idx="16255">
                  <c:v>-3.30004884824575</c:v>
                </c:pt>
                <c:pt idx="16256">
                  <c:v>-3.4109375248353899</c:v>
                </c:pt>
                <c:pt idx="16257">
                  <c:v>-3.4109375248353899</c:v>
                </c:pt>
                <c:pt idx="16258">
                  <c:v>-3.2367187708605298</c:v>
                </c:pt>
                <c:pt idx="16259">
                  <c:v>-3.2367187708605298</c:v>
                </c:pt>
                <c:pt idx="16260">
                  <c:v>-3.4085449422909702</c:v>
                </c:pt>
                <c:pt idx="16261">
                  <c:v>-3.4085449422909702</c:v>
                </c:pt>
                <c:pt idx="16262">
                  <c:v>-3.4085449422909702</c:v>
                </c:pt>
                <c:pt idx="16263">
                  <c:v>-3.3583496321089101</c:v>
                </c:pt>
                <c:pt idx="16264">
                  <c:v>-3.3583496321089101</c:v>
                </c:pt>
                <c:pt idx="16265">
                  <c:v>-3.0873535361706601</c:v>
                </c:pt>
                <c:pt idx="16266">
                  <c:v>-3.0873535361706601</c:v>
                </c:pt>
                <c:pt idx="16267">
                  <c:v>-3.0873535361706601</c:v>
                </c:pt>
                <c:pt idx="16268">
                  <c:v>-3.3317871303643098</c:v>
                </c:pt>
                <c:pt idx="16269">
                  <c:v>-3.3317871303643098</c:v>
                </c:pt>
                <c:pt idx="16270">
                  <c:v>-3.3317871303643098</c:v>
                </c:pt>
                <c:pt idx="16271">
                  <c:v>-3.5286132955843601</c:v>
                </c:pt>
                <c:pt idx="16272">
                  <c:v>-3.5286132955843601</c:v>
                </c:pt>
                <c:pt idx="16273">
                  <c:v>-3.5286132955843601</c:v>
                </c:pt>
                <c:pt idx="16274">
                  <c:v>-3.3711914284876898</c:v>
                </c:pt>
                <c:pt idx="16275">
                  <c:v>-3.3711914284876898</c:v>
                </c:pt>
                <c:pt idx="16276">
                  <c:v>-3.2667968950208799</c:v>
                </c:pt>
                <c:pt idx="16277">
                  <c:v>-3.2667968950208799</c:v>
                </c:pt>
                <c:pt idx="16278">
                  <c:v>-3.2667968950208799</c:v>
                </c:pt>
                <c:pt idx="16279">
                  <c:v>-3.4282226780287601</c:v>
                </c:pt>
                <c:pt idx="16280">
                  <c:v>-3.4282226780287601</c:v>
                </c:pt>
                <c:pt idx="16281">
                  <c:v>-3.2473633024010198</c:v>
                </c:pt>
                <c:pt idx="16282">
                  <c:v>-3.2473633024010198</c:v>
                </c:pt>
                <c:pt idx="16283">
                  <c:v>-3.2473633024010198</c:v>
                </c:pt>
                <c:pt idx="16284">
                  <c:v>-3.3235840047409502</c:v>
                </c:pt>
                <c:pt idx="16285">
                  <c:v>-3.3235840047409502</c:v>
                </c:pt>
                <c:pt idx="16286">
                  <c:v>-3.3235840047409502</c:v>
                </c:pt>
                <c:pt idx="16287">
                  <c:v>-3.39809572849299</c:v>
                </c:pt>
                <c:pt idx="16288">
                  <c:v>-3.39809572849299</c:v>
                </c:pt>
                <c:pt idx="16289">
                  <c:v>-3.20292970963055</c:v>
                </c:pt>
                <c:pt idx="16290">
                  <c:v>-3.20292970963055</c:v>
                </c:pt>
                <c:pt idx="16291">
                  <c:v>-3.20292970963055</c:v>
                </c:pt>
                <c:pt idx="16292">
                  <c:v>-3.3560058834327702</c:v>
                </c:pt>
                <c:pt idx="16293">
                  <c:v>-3.3560058834327702</c:v>
                </c:pt>
                <c:pt idx="16294">
                  <c:v>-3.4579590080702398</c:v>
                </c:pt>
                <c:pt idx="16295">
                  <c:v>-3.4579590080702398</c:v>
                </c:pt>
                <c:pt idx="16296">
                  <c:v>-3.3678222883190698</c:v>
                </c:pt>
                <c:pt idx="16297">
                  <c:v>-3.3678222883190698</c:v>
                </c:pt>
                <c:pt idx="16298">
                  <c:v>-3.3678222883190698</c:v>
                </c:pt>
                <c:pt idx="16299">
                  <c:v>-3.21499026050332</c:v>
                </c:pt>
                <c:pt idx="16300">
                  <c:v>-3.21499026050332</c:v>
                </c:pt>
                <c:pt idx="16301">
                  <c:v>-3.21499026050332</c:v>
                </c:pt>
                <c:pt idx="16302">
                  <c:v>-3.18261720713144</c:v>
                </c:pt>
                <c:pt idx="16303">
                  <c:v>-3.18261720713144</c:v>
                </c:pt>
                <c:pt idx="16304">
                  <c:v>-3.18261720713144</c:v>
                </c:pt>
                <c:pt idx="16305">
                  <c:v>-3.3951660361499298</c:v>
                </c:pt>
                <c:pt idx="16306">
                  <c:v>-3.3951660361499298</c:v>
                </c:pt>
                <c:pt idx="16307">
                  <c:v>-3.3951660361499298</c:v>
                </c:pt>
                <c:pt idx="16308">
                  <c:v>-3.20307619146842</c:v>
                </c:pt>
                <c:pt idx="16309">
                  <c:v>-3.20307619146842</c:v>
                </c:pt>
                <c:pt idx="16310">
                  <c:v>-3.4762695487224802</c:v>
                </c:pt>
                <c:pt idx="16311">
                  <c:v>-3.4762695487224802</c:v>
                </c:pt>
                <c:pt idx="16312">
                  <c:v>-3.4762695487224802</c:v>
                </c:pt>
                <c:pt idx="16313">
                  <c:v>-3.3274414258994498</c:v>
                </c:pt>
                <c:pt idx="16314">
                  <c:v>-3.3274414258994498</c:v>
                </c:pt>
                <c:pt idx="16315">
                  <c:v>-3.3274414258994498</c:v>
                </c:pt>
                <c:pt idx="16316">
                  <c:v>-3.2704590071180002</c:v>
                </c:pt>
                <c:pt idx="16317">
                  <c:v>-3.2704590071180002</c:v>
                </c:pt>
                <c:pt idx="16318">
                  <c:v>-3.29628908576341</c:v>
                </c:pt>
                <c:pt idx="16319">
                  <c:v>-3.29628908576341</c:v>
                </c:pt>
                <c:pt idx="16320">
                  <c:v>-3.29628908576341</c:v>
                </c:pt>
                <c:pt idx="16321">
                  <c:v>-3.5012695501509299</c:v>
                </c:pt>
                <c:pt idx="16322">
                  <c:v>-3.5012695501509299</c:v>
                </c:pt>
                <c:pt idx="16323">
                  <c:v>-3.5012695501509299</c:v>
                </c:pt>
                <c:pt idx="16324">
                  <c:v>-3.5012695501509299</c:v>
                </c:pt>
                <c:pt idx="16325">
                  <c:v>-3.4558593947776899</c:v>
                </c:pt>
                <c:pt idx="16326">
                  <c:v>-3.4558593947776899</c:v>
                </c:pt>
                <c:pt idx="16327">
                  <c:v>-3.4558593947776899</c:v>
                </c:pt>
                <c:pt idx="16328">
                  <c:v>-3.3156738538482302</c:v>
                </c:pt>
                <c:pt idx="16329">
                  <c:v>-3.3156738538482302</c:v>
                </c:pt>
                <c:pt idx="16330">
                  <c:v>-3.2597168181255198</c:v>
                </c:pt>
                <c:pt idx="16331">
                  <c:v>-3.2597168181255198</c:v>
                </c:pt>
                <c:pt idx="16332">
                  <c:v>-3.2597168181255198</c:v>
                </c:pt>
                <c:pt idx="16333">
                  <c:v>-3.4732910337615901</c:v>
                </c:pt>
                <c:pt idx="16334">
                  <c:v>-3.4732910337615901</c:v>
                </c:pt>
                <c:pt idx="16335">
                  <c:v>-3.18642580482173</c:v>
                </c:pt>
                <c:pt idx="16336">
                  <c:v>-3.18642580482173</c:v>
                </c:pt>
                <c:pt idx="16337">
                  <c:v>-3.18642580482173</c:v>
                </c:pt>
                <c:pt idx="16338">
                  <c:v>-3.21704103476258</c:v>
                </c:pt>
                <c:pt idx="16339">
                  <c:v>-3.21704103476258</c:v>
                </c:pt>
                <c:pt idx="16340">
                  <c:v>-3.24052736549219</c:v>
                </c:pt>
                <c:pt idx="16341">
                  <c:v>-3.24052736549219</c:v>
                </c:pt>
                <c:pt idx="16342">
                  <c:v>-3.24052736549219</c:v>
                </c:pt>
                <c:pt idx="16343">
                  <c:v>-3.41093752717188</c:v>
                </c:pt>
                <c:pt idx="16344">
                  <c:v>-3.41093752717188</c:v>
                </c:pt>
                <c:pt idx="16345">
                  <c:v>-3.41093752717188</c:v>
                </c:pt>
                <c:pt idx="16346">
                  <c:v>-3.4045410374365002</c:v>
                </c:pt>
                <c:pt idx="16347">
                  <c:v>-3.4045410374365002</c:v>
                </c:pt>
                <c:pt idx="16348">
                  <c:v>-3.2930664258401499</c:v>
                </c:pt>
                <c:pt idx="16349">
                  <c:v>-3.2930664258401499</c:v>
                </c:pt>
                <c:pt idx="16350">
                  <c:v>-3.2930664258401499</c:v>
                </c:pt>
                <c:pt idx="16351">
                  <c:v>-3.2991211192820602</c:v>
                </c:pt>
                <c:pt idx="16352">
                  <c:v>-3.2991211192820602</c:v>
                </c:pt>
                <c:pt idx="16353">
                  <c:v>-3.30947267633473</c:v>
                </c:pt>
                <c:pt idx="16354">
                  <c:v>-3.30947267633473</c:v>
                </c:pt>
                <c:pt idx="16355">
                  <c:v>-3.30947267633473</c:v>
                </c:pt>
                <c:pt idx="16356">
                  <c:v>-3.3549316605749402</c:v>
                </c:pt>
                <c:pt idx="16357">
                  <c:v>-3.3549316605749402</c:v>
                </c:pt>
                <c:pt idx="16358">
                  <c:v>-3.2482910384296702</c:v>
                </c:pt>
                <c:pt idx="16359">
                  <c:v>-3.2482910384296702</c:v>
                </c:pt>
                <c:pt idx="16360">
                  <c:v>-3.2482910384296702</c:v>
                </c:pt>
                <c:pt idx="16361">
                  <c:v>-3.4562500207975901</c:v>
                </c:pt>
                <c:pt idx="16362">
                  <c:v>-3.4562500207975901</c:v>
                </c:pt>
                <c:pt idx="16363">
                  <c:v>-3.27065432187191</c:v>
                </c:pt>
                <c:pt idx="16364">
                  <c:v>-3.27065432187191</c:v>
                </c:pt>
                <c:pt idx="16365">
                  <c:v>-3.27065432187191</c:v>
                </c:pt>
                <c:pt idx="16366">
                  <c:v>-3.2117187714384201</c:v>
                </c:pt>
                <c:pt idx="16367">
                  <c:v>-3.2117187714384201</c:v>
                </c:pt>
                <c:pt idx="16368">
                  <c:v>-3.2117187714384201</c:v>
                </c:pt>
                <c:pt idx="16369">
                  <c:v>-3.15971682125382</c:v>
                </c:pt>
                <c:pt idx="16370">
                  <c:v>-3.15971682125382</c:v>
                </c:pt>
                <c:pt idx="16371">
                  <c:v>-3.2956054905507699</c:v>
                </c:pt>
                <c:pt idx="16372">
                  <c:v>-3.2956054905507699</c:v>
                </c:pt>
                <c:pt idx="16373">
                  <c:v>-3.2476562729034399</c:v>
                </c:pt>
                <c:pt idx="16374">
                  <c:v>-3.2476562729034399</c:v>
                </c:pt>
                <c:pt idx="16375">
                  <c:v>-3.2909668214024301</c:v>
                </c:pt>
                <c:pt idx="16376">
                  <c:v>-3.2909668214024301</c:v>
                </c:pt>
                <c:pt idx="16377">
                  <c:v>-3.2909668214024301</c:v>
                </c:pt>
                <c:pt idx="16378">
                  <c:v>-3.2077636961721501</c:v>
                </c:pt>
                <c:pt idx="16379">
                  <c:v>-3.2077636961721501</c:v>
                </c:pt>
                <c:pt idx="16380">
                  <c:v>-3.2077636961721501</c:v>
                </c:pt>
                <c:pt idx="16381">
                  <c:v>-3.2969726749061001</c:v>
                </c:pt>
                <c:pt idx="16382">
                  <c:v>-3.2969726749061001</c:v>
                </c:pt>
                <c:pt idx="16383">
                  <c:v>-3.2969726749061001</c:v>
                </c:pt>
                <c:pt idx="16384">
                  <c:v>-3.31142580060077</c:v>
                </c:pt>
                <c:pt idx="16385">
                  <c:v>-3.31142580060077</c:v>
                </c:pt>
                <c:pt idx="16386">
                  <c:v>-3.31142580060077</c:v>
                </c:pt>
                <c:pt idx="16387">
                  <c:v>-3.2667480694944899</c:v>
                </c:pt>
                <c:pt idx="16388">
                  <c:v>-3.2667480694944899</c:v>
                </c:pt>
                <c:pt idx="16389">
                  <c:v>-3.3830566631277099</c:v>
                </c:pt>
                <c:pt idx="16390">
                  <c:v>-3.3830566631277099</c:v>
                </c:pt>
                <c:pt idx="16391">
                  <c:v>-3.3830566631277099</c:v>
                </c:pt>
                <c:pt idx="16392">
                  <c:v>-3.4735840055373002</c:v>
                </c:pt>
                <c:pt idx="16393">
                  <c:v>-3.3884765822540399</c:v>
                </c:pt>
                <c:pt idx="16394">
                  <c:v>-3.3884765822540399</c:v>
                </c:pt>
                <c:pt idx="16395">
                  <c:v>-3.3884765822540399</c:v>
                </c:pt>
                <c:pt idx="16396">
                  <c:v>-3.3884765822540399</c:v>
                </c:pt>
                <c:pt idx="16397">
                  <c:v>-3.5202148627740799</c:v>
                </c:pt>
                <c:pt idx="16398">
                  <c:v>-3.5202148627740799</c:v>
                </c:pt>
                <c:pt idx="16399">
                  <c:v>-3.5202148627740799</c:v>
                </c:pt>
                <c:pt idx="16400">
                  <c:v>-3.3072265829696299</c:v>
                </c:pt>
                <c:pt idx="16401">
                  <c:v>-3.3072265829696299</c:v>
                </c:pt>
                <c:pt idx="16402">
                  <c:v>-3.3072265829696299</c:v>
                </c:pt>
                <c:pt idx="16403">
                  <c:v>-3.3697754124477699</c:v>
                </c:pt>
                <c:pt idx="16404">
                  <c:v>-3.3697754124477699</c:v>
                </c:pt>
                <c:pt idx="16405">
                  <c:v>-3.3697754124477699</c:v>
                </c:pt>
                <c:pt idx="16406">
                  <c:v>-3.3522949423167998</c:v>
                </c:pt>
                <c:pt idx="16407">
                  <c:v>-3.3522949423167998</c:v>
                </c:pt>
                <c:pt idx="16408">
                  <c:v>-3.3522949423167998</c:v>
                </c:pt>
                <c:pt idx="16409">
                  <c:v>-3.4469726764746098</c:v>
                </c:pt>
                <c:pt idx="16410">
                  <c:v>-3.4469726764746098</c:v>
                </c:pt>
                <c:pt idx="16411">
                  <c:v>-3.4469726764746098</c:v>
                </c:pt>
                <c:pt idx="16412">
                  <c:v>-3.3279297073140599</c:v>
                </c:pt>
                <c:pt idx="16413">
                  <c:v>-3.3279297073140599</c:v>
                </c:pt>
                <c:pt idx="16414">
                  <c:v>-3.5124023639473299</c:v>
                </c:pt>
                <c:pt idx="16415">
                  <c:v>-3.5124023639473299</c:v>
                </c:pt>
                <c:pt idx="16416">
                  <c:v>-3.5124023639473299</c:v>
                </c:pt>
                <c:pt idx="16417">
                  <c:v>-3.3867675995707001</c:v>
                </c:pt>
                <c:pt idx="16418">
                  <c:v>-3.3867675995707001</c:v>
                </c:pt>
                <c:pt idx="16419">
                  <c:v>-3.3867675995707001</c:v>
                </c:pt>
                <c:pt idx="16420">
                  <c:v>-3.3769043168194899</c:v>
                </c:pt>
                <c:pt idx="16421">
                  <c:v>-3.3769043168194899</c:v>
                </c:pt>
                <c:pt idx="16422">
                  <c:v>-3.3769043168194899</c:v>
                </c:pt>
                <c:pt idx="16423">
                  <c:v>-3.1203613503275802</c:v>
                </c:pt>
                <c:pt idx="16424">
                  <c:v>-3.1203613503275802</c:v>
                </c:pt>
                <c:pt idx="16425">
                  <c:v>-3.1203613503275802</c:v>
                </c:pt>
                <c:pt idx="16426">
                  <c:v>-3.1203613503275802</c:v>
                </c:pt>
                <c:pt idx="16427">
                  <c:v>-3.4686035372533199</c:v>
                </c:pt>
                <c:pt idx="16428">
                  <c:v>-3.4686035372533199</c:v>
                </c:pt>
                <c:pt idx="16429">
                  <c:v>-3.43027345866903</c:v>
                </c:pt>
                <c:pt idx="16430">
                  <c:v>-3.43027345866903</c:v>
                </c:pt>
                <c:pt idx="16431">
                  <c:v>-3.43027345866903</c:v>
                </c:pt>
                <c:pt idx="16432">
                  <c:v>-3.33950197640115</c:v>
                </c:pt>
                <c:pt idx="16433">
                  <c:v>-3.33950197640115</c:v>
                </c:pt>
                <c:pt idx="16434">
                  <c:v>-3.2789062750362001</c:v>
                </c:pt>
                <c:pt idx="16435">
                  <c:v>-3.2789062750362001</c:v>
                </c:pt>
                <c:pt idx="16436">
                  <c:v>-3.2789062750362001</c:v>
                </c:pt>
                <c:pt idx="16437">
                  <c:v>-3.3104980702928501</c:v>
                </c:pt>
                <c:pt idx="16438">
                  <c:v>-3.3104980702928501</c:v>
                </c:pt>
                <c:pt idx="16439">
                  <c:v>-3.2416504139200599</c:v>
                </c:pt>
                <c:pt idx="16440">
                  <c:v>-3.2416504139200599</c:v>
                </c:pt>
                <c:pt idx="16441">
                  <c:v>-3.2416504139200599</c:v>
                </c:pt>
                <c:pt idx="16442">
                  <c:v>-3.26621096253165</c:v>
                </c:pt>
                <c:pt idx="16443">
                  <c:v>-3.26621096253165</c:v>
                </c:pt>
                <c:pt idx="16444">
                  <c:v>-3.26621096253165</c:v>
                </c:pt>
                <c:pt idx="16445">
                  <c:v>-3.3631347838472698</c:v>
                </c:pt>
                <c:pt idx="16446">
                  <c:v>-3.3631347838472698</c:v>
                </c:pt>
                <c:pt idx="16447">
                  <c:v>-3.3631347838472698</c:v>
                </c:pt>
                <c:pt idx="16448">
                  <c:v>-3.3375488505698701</c:v>
                </c:pt>
                <c:pt idx="16449">
                  <c:v>-3.3375488505698701</c:v>
                </c:pt>
                <c:pt idx="16450">
                  <c:v>-3.3375488505698701</c:v>
                </c:pt>
                <c:pt idx="16451">
                  <c:v>-3.28945314540942</c:v>
                </c:pt>
                <c:pt idx="16452">
                  <c:v>-3.28945314540942</c:v>
                </c:pt>
                <c:pt idx="16453">
                  <c:v>-3.42177736280154</c:v>
                </c:pt>
                <c:pt idx="16454">
                  <c:v>-3.42177736280154</c:v>
                </c:pt>
                <c:pt idx="16455">
                  <c:v>-3.3467773682941599</c:v>
                </c:pt>
                <c:pt idx="16456">
                  <c:v>-3.3467773682941599</c:v>
                </c:pt>
                <c:pt idx="16457">
                  <c:v>-3.3467773682941599</c:v>
                </c:pt>
                <c:pt idx="16458">
                  <c:v>-3.42910158621816</c:v>
                </c:pt>
                <c:pt idx="16459">
                  <c:v>-3.42910158621816</c:v>
                </c:pt>
                <c:pt idx="16460">
                  <c:v>-3.4017578350340001</c:v>
                </c:pt>
                <c:pt idx="16461">
                  <c:v>-3.4017578350340001</c:v>
                </c:pt>
                <c:pt idx="16462">
                  <c:v>-3.4017578350340001</c:v>
                </c:pt>
                <c:pt idx="16463">
                  <c:v>-3.4017578350340001</c:v>
                </c:pt>
                <c:pt idx="16464">
                  <c:v>-3.36289064927041</c:v>
                </c:pt>
                <c:pt idx="16465">
                  <c:v>-3.36289064927041</c:v>
                </c:pt>
                <c:pt idx="16466">
                  <c:v>-3.4933105649242799</c:v>
                </c:pt>
                <c:pt idx="16467">
                  <c:v>-3.4933105649242799</c:v>
                </c:pt>
                <c:pt idx="16468">
                  <c:v>-3.25019533548766</c:v>
                </c:pt>
                <c:pt idx="16469">
                  <c:v>-3.25019533548766</c:v>
                </c:pt>
                <c:pt idx="16470">
                  <c:v>-3.3930664254539802</c:v>
                </c:pt>
                <c:pt idx="16471">
                  <c:v>-3.3930664254539802</c:v>
                </c:pt>
                <c:pt idx="16472">
                  <c:v>-3.3930664254539802</c:v>
                </c:pt>
                <c:pt idx="16473">
                  <c:v>-3.2020996329993001</c:v>
                </c:pt>
                <c:pt idx="16474">
                  <c:v>-3.2020996329993001</c:v>
                </c:pt>
                <c:pt idx="16475">
                  <c:v>-3.4950195472047199</c:v>
                </c:pt>
                <c:pt idx="16476">
                  <c:v>-3.4950195472047199</c:v>
                </c:pt>
                <c:pt idx="16477">
                  <c:v>-3.4950195472047199</c:v>
                </c:pt>
                <c:pt idx="16478">
                  <c:v>-3.3295898655851399</c:v>
                </c:pt>
                <c:pt idx="16479">
                  <c:v>-3.3295898655851399</c:v>
                </c:pt>
                <c:pt idx="16480">
                  <c:v>-3.3295898655851399</c:v>
                </c:pt>
                <c:pt idx="16481">
                  <c:v>-3.4100097856526101</c:v>
                </c:pt>
                <c:pt idx="16482">
                  <c:v>-3.4100097856526101</c:v>
                </c:pt>
                <c:pt idx="16483">
                  <c:v>-3.4100097856526101</c:v>
                </c:pt>
                <c:pt idx="16484">
                  <c:v>-3.23735353757001</c:v>
                </c:pt>
                <c:pt idx="16485">
                  <c:v>-3.23735353757001</c:v>
                </c:pt>
                <c:pt idx="16486">
                  <c:v>-3.23735353757001</c:v>
                </c:pt>
                <c:pt idx="16487">
                  <c:v>-3.5744140803853899</c:v>
                </c:pt>
                <c:pt idx="16488">
                  <c:v>-3.5744140803853899</c:v>
                </c:pt>
                <c:pt idx="16489">
                  <c:v>-3.3974121325436499</c:v>
                </c:pt>
                <c:pt idx="16490">
                  <c:v>-3.3974121325436499</c:v>
                </c:pt>
                <c:pt idx="16491">
                  <c:v>-3.3974121325436499</c:v>
                </c:pt>
                <c:pt idx="16492">
                  <c:v>-3.3041504139618998</c:v>
                </c:pt>
                <c:pt idx="16493">
                  <c:v>-3.3041504139618998</c:v>
                </c:pt>
                <c:pt idx="16494">
                  <c:v>-3.3277343957652099</c:v>
                </c:pt>
                <c:pt idx="16495">
                  <c:v>-3.3277343957652099</c:v>
                </c:pt>
                <c:pt idx="16496">
                  <c:v>-3.3395019764293399</c:v>
                </c:pt>
                <c:pt idx="16497">
                  <c:v>-3.3395019764293399</c:v>
                </c:pt>
                <c:pt idx="16498">
                  <c:v>-3.3395019764293399</c:v>
                </c:pt>
                <c:pt idx="16499">
                  <c:v>-3.2173340052213399</c:v>
                </c:pt>
                <c:pt idx="16500">
                  <c:v>-3.2173340052213399</c:v>
                </c:pt>
                <c:pt idx="16501">
                  <c:v>-3.2173340052213399</c:v>
                </c:pt>
                <c:pt idx="16502">
                  <c:v>-3.2173340052213399</c:v>
                </c:pt>
                <c:pt idx="16503">
                  <c:v>-3.3126953313894698</c:v>
                </c:pt>
                <c:pt idx="16504">
                  <c:v>-3.3126953313894698</c:v>
                </c:pt>
                <c:pt idx="16505">
                  <c:v>-3.4960937717060001</c:v>
                </c:pt>
                <c:pt idx="16506">
                  <c:v>-3.4960937717060001</c:v>
                </c:pt>
                <c:pt idx="16507">
                  <c:v>-3.4960937717060001</c:v>
                </c:pt>
                <c:pt idx="16508">
                  <c:v>-3.35429689880766</c:v>
                </c:pt>
                <c:pt idx="16509">
                  <c:v>-3.35429689880766</c:v>
                </c:pt>
                <c:pt idx="16510">
                  <c:v>-3.3395019771523899</c:v>
                </c:pt>
                <c:pt idx="16511">
                  <c:v>-3.3395019771523899</c:v>
                </c:pt>
                <c:pt idx="16512">
                  <c:v>-3.3395019771523899</c:v>
                </c:pt>
                <c:pt idx="16513">
                  <c:v>-3.49194338125471</c:v>
                </c:pt>
                <c:pt idx="16514">
                  <c:v>-3.49194338125471</c:v>
                </c:pt>
                <c:pt idx="16515">
                  <c:v>-3.4237304869757201</c:v>
                </c:pt>
                <c:pt idx="16516">
                  <c:v>-3.4237304869757201</c:v>
                </c:pt>
                <c:pt idx="16517">
                  <c:v>-3.2556152599918202</c:v>
                </c:pt>
                <c:pt idx="16518">
                  <c:v>-3.2556152599918202</c:v>
                </c:pt>
                <c:pt idx="16519">
                  <c:v>-3.2556152599918202</c:v>
                </c:pt>
                <c:pt idx="16520">
                  <c:v>-3.2556152599918202</c:v>
                </c:pt>
                <c:pt idx="16521">
                  <c:v>-3.2556152599918202</c:v>
                </c:pt>
                <c:pt idx="16522">
                  <c:v>-3.41098635140315</c:v>
                </c:pt>
                <c:pt idx="16523">
                  <c:v>-3.41098635140315</c:v>
                </c:pt>
                <c:pt idx="16524">
                  <c:v>-3.2647461183933002</c:v>
                </c:pt>
                <c:pt idx="16525">
                  <c:v>-3.2647461183933002</c:v>
                </c:pt>
                <c:pt idx="16526">
                  <c:v>-3.2647461183933002</c:v>
                </c:pt>
                <c:pt idx="16527">
                  <c:v>-3.3721191550784999</c:v>
                </c:pt>
                <c:pt idx="16528">
                  <c:v>-3.3721191550784999</c:v>
                </c:pt>
                <c:pt idx="16529">
                  <c:v>-3.3967285377466299</c:v>
                </c:pt>
                <c:pt idx="16530">
                  <c:v>-3.3967285377466299</c:v>
                </c:pt>
                <c:pt idx="16531">
                  <c:v>-3.46704103400497</c:v>
                </c:pt>
                <c:pt idx="16532">
                  <c:v>-3.46704103400497</c:v>
                </c:pt>
                <c:pt idx="16533">
                  <c:v>-3.3650390840348301</c:v>
                </c:pt>
                <c:pt idx="16534">
                  <c:v>-3.3650390840348301</c:v>
                </c:pt>
                <c:pt idx="16535">
                  <c:v>-3.3650390840348301</c:v>
                </c:pt>
                <c:pt idx="16536">
                  <c:v>-3.4273437700212499</c:v>
                </c:pt>
                <c:pt idx="16537">
                  <c:v>-3.4273437700212499</c:v>
                </c:pt>
                <c:pt idx="16538">
                  <c:v>-3.4273437700212499</c:v>
                </c:pt>
                <c:pt idx="16539">
                  <c:v>-3.5178222806207402</c:v>
                </c:pt>
                <c:pt idx="16540">
                  <c:v>-3.5178222806207402</c:v>
                </c:pt>
                <c:pt idx="16541">
                  <c:v>-3.5178222806207402</c:v>
                </c:pt>
                <c:pt idx="16542">
                  <c:v>-3.5178222806207402</c:v>
                </c:pt>
                <c:pt idx="16543">
                  <c:v>-3.3869140834012699</c:v>
                </c:pt>
                <c:pt idx="16544">
                  <c:v>-3.3869140834012699</c:v>
                </c:pt>
                <c:pt idx="16545">
                  <c:v>-3.3473144739136802</c:v>
                </c:pt>
                <c:pt idx="16546">
                  <c:v>-3.3473144739136802</c:v>
                </c:pt>
                <c:pt idx="16547">
                  <c:v>-3.3473144739136802</c:v>
                </c:pt>
                <c:pt idx="16548">
                  <c:v>-3.3473144739136802</c:v>
                </c:pt>
                <c:pt idx="16549">
                  <c:v>-3.3194824459196699</c:v>
                </c:pt>
                <c:pt idx="16550">
                  <c:v>-3.3194824459196699</c:v>
                </c:pt>
                <c:pt idx="16551">
                  <c:v>-3.16303713032721</c:v>
                </c:pt>
                <c:pt idx="16552">
                  <c:v>-3.16303713032721</c:v>
                </c:pt>
                <c:pt idx="16553">
                  <c:v>-3.52211916099531</c:v>
                </c:pt>
                <c:pt idx="16554">
                  <c:v>-3.52211916099531</c:v>
                </c:pt>
                <c:pt idx="16555">
                  <c:v>-3.52211916099531</c:v>
                </c:pt>
                <c:pt idx="16556">
                  <c:v>-3.3916504126973401</c:v>
                </c:pt>
                <c:pt idx="16557">
                  <c:v>-3.3916504126973401</c:v>
                </c:pt>
                <c:pt idx="16558">
                  <c:v>-3.3916504126973401</c:v>
                </c:pt>
                <c:pt idx="16559">
                  <c:v>-3.3597168200831198</c:v>
                </c:pt>
                <c:pt idx="16560">
                  <c:v>-3.3597168200831198</c:v>
                </c:pt>
                <c:pt idx="16561">
                  <c:v>-3.68105470128102</c:v>
                </c:pt>
                <c:pt idx="16562">
                  <c:v>-3.68105470128102</c:v>
                </c:pt>
                <c:pt idx="16563">
                  <c:v>-3.68105470128102</c:v>
                </c:pt>
                <c:pt idx="16564">
                  <c:v>-3.7261718891923001</c:v>
                </c:pt>
                <c:pt idx="16565">
                  <c:v>-3.7261718891923001</c:v>
                </c:pt>
                <c:pt idx="16566">
                  <c:v>-3.3414551001996999</c:v>
                </c:pt>
                <c:pt idx="16567">
                  <c:v>-3.3414551001996999</c:v>
                </c:pt>
                <c:pt idx="16568">
                  <c:v>-3.4090820470473702</c:v>
                </c:pt>
                <c:pt idx="16569">
                  <c:v>-3.4090820470473702</c:v>
                </c:pt>
                <c:pt idx="16570">
                  <c:v>-3.5294433778126399</c:v>
                </c:pt>
                <c:pt idx="16571">
                  <c:v>-3.5294433778126399</c:v>
                </c:pt>
                <c:pt idx="16572">
                  <c:v>-3.5294433778126399</c:v>
                </c:pt>
                <c:pt idx="16573">
                  <c:v>-3.3940429886288199</c:v>
                </c:pt>
                <c:pt idx="16574">
                  <c:v>-3.3940429886288199</c:v>
                </c:pt>
                <c:pt idx="16575">
                  <c:v>-3.3940429886288199</c:v>
                </c:pt>
                <c:pt idx="16576">
                  <c:v>-3.4938965034580098</c:v>
                </c:pt>
                <c:pt idx="16577">
                  <c:v>-3.4938965034580098</c:v>
                </c:pt>
                <c:pt idx="16578">
                  <c:v>-3.4938965034580098</c:v>
                </c:pt>
                <c:pt idx="16579">
                  <c:v>-3.4452636912774302</c:v>
                </c:pt>
                <c:pt idx="16580">
                  <c:v>-3.4452636912774302</c:v>
                </c:pt>
                <c:pt idx="16581">
                  <c:v>-3.4452636912774302</c:v>
                </c:pt>
                <c:pt idx="16582">
                  <c:v>-3.2563965071458298</c:v>
                </c:pt>
                <c:pt idx="16583">
                  <c:v>-3.2563965071458298</c:v>
                </c:pt>
                <c:pt idx="16584">
                  <c:v>-3.2563965071458298</c:v>
                </c:pt>
                <c:pt idx="16585">
                  <c:v>-3.1825683819324602</c:v>
                </c:pt>
                <c:pt idx="16586">
                  <c:v>-3.1825683819324602</c:v>
                </c:pt>
                <c:pt idx="16587">
                  <c:v>-3.2974121288270899</c:v>
                </c:pt>
                <c:pt idx="16588">
                  <c:v>-3.2974121288270899</c:v>
                </c:pt>
                <c:pt idx="16589">
                  <c:v>-3.3892090051631301</c:v>
                </c:pt>
                <c:pt idx="16590">
                  <c:v>-3.3892090051631301</c:v>
                </c:pt>
                <c:pt idx="16591">
                  <c:v>-3.3892090051631301</c:v>
                </c:pt>
                <c:pt idx="16592">
                  <c:v>-3.3264648655040201</c:v>
                </c:pt>
                <c:pt idx="16593">
                  <c:v>-3.3264648655040201</c:v>
                </c:pt>
                <c:pt idx="16594">
                  <c:v>-3.3264648655040201</c:v>
                </c:pt>
                <c:pt idx="16595">
                  <c:v>-3.2712890862739998</c:v>
                </c:pt>
                <c:pt idx="16596">
                  <c:v>-3.2712890862739998</c:v>
                </c:pt>
                <c:pt idx="16597">
                  <c:v>-3.2712890862739998</c:v>
                </c:pt>
                <c:pt idx="16598">
                  <c:v>-3.49448244250652</c:v>
                </c:pt>
                <c:pt idx="16599">
                  <c:v>-3.49448244250652</c:v>
                </c:pt>
                <c:pt idx="16600">
                  <c:v>-3.49448244250652</c:v>
                </c:pt>
                <c:pt idx="16601">
                  <c:v>-3.3080078377679398</c:v>
                </c:pt>
                <c:pt idx="16602">
                  <c:v>-3.3080078377679398</c:v>
                </c:pt>
                <c:pt idx="16603">
                  <c:v>-3.23100588156557</c:v>
                </c:pt>
                <c:pt idx="16604">
                  <c:v>-3.23100588156557</c:v>
                </c:pt>
                <c:pt idx="16605">
                  <c:v>-3.23100588156557</c:v>
                </c:pt>
                <c:pt idx="16606">
                  <c:v>-3.4090332270716299</c:v>
                </c:pt>
                <c:pt idx="16607">
                  <c:v>-3.4090332270716299</c:v>
                </c:pt>
                <c:pt idx="16608">
                  <c:v>-3.4090332270716299</c:v>
                </c:pt>
                <c:pt idx="16609">
                  <c:v>-3.2588867469266898</c:v>
                </c:pt>
                <c:pt idx="16610">
                  <c:v>-3.2588867469266898</c:v>
                </c:pt>
                <c:pt idx="16611">
                  <c:v>-3.2318847865826599</c:v>
                </c:pt>
                <c:pt idx="16612">
                  <c:v>-3.2318847865826599</c:v>
                </c:pt>
                <c:pt idx="16613">
                  <c:v>-3.2413086169235599</c:v>
                </c:pt>
                <c:pt idx="16614">
                  <c:v>-3.2413086169235599</c:v>
                </c:pt>
                <c:pt idx="16615">
                  <c:v>-3.2413086169235599</c:v>
                </c:pt>
                <c:pt idx="16616">
                  <c:v>-3.23295900970697</c:v>
                </c:pt>
                <c:pt idx="16617">
                  <c:v>-3.23295900970697</c:v>
                </c:pt>
                <c:pt idx="16618">
                  <c:v>-3.23295900970697</c:v>
                </c:pt>
                <c:pt idx="16619">
                  <c:v>-3.23295900970697</c:v>
                </c:pt>
                <c:pt idx="16620">
                  <c:v>-3.2811523636000799</c:v>
                </c:pt>
                <c:pt idx="16621">
                  <c:v>-3.2811523636000799</c:v>
                </c:pt>
                <c:pt idx="16622">
                  <c:v>-3.44672853633437</c:v>
                </c:pt>
                <c:pt idx="16623">
                  <c:v>-3.44672853633437</c:v>
                </c:pt>
                <c:pt idx="16624">
                  <c:v>-3.4315918198344599</c:v>
                </c:pt>
                <c:pt idx="16625">
                  <c:v>-3.4315918198344599</c:v>
                </c:pt>
                <c:pt idx="16626">
                  <c:v>-3.4315918198344599</c:v>
                </c:pt>
                <c:pt idx="16627">
                  <c:v>-3.2621582255478598</c:v>
                </c:pt>
                <c:pt idx="16628">
                  <c:v>-3.2663574450689299</c:v>
                </c:pt>
                <c:pt idx="16629">
                  <c:v>-3.2663574450689299</c:v>
                </c:pt>
                <c:pt idx="16630">
                  <c:v>-3.2663574450689299</c:v>
                </c:pt>
                <c:pt idx="16631">
                  <c:v>-3.4746093943313099</c:v>
                </c:pt>
                <c:pt idx="16632">
                  <c:v>-3.4746093943313099</c:v>
                </c:pt>
                <c:pt idx="16633">
                  <c:v>-3.4746093943313099</c:v>
                </c:pt>
                <c:pt idx="16634">
                  <c:v>-3.4746093943313099</c:v>
                </c:pt>
                <c:pt idx="16635">
                  <c:v>-3.3925781484567699</c:v>
                </c:pt>
                <c:pt idx="16636">
                  <c:v>-3.3925781484567699</c:v>
                </c:pt>
                <c:pt idx="16637">
                  <c:v>-3.3925781484567699</c:v>
                </c:pt>
                <c:pt idx="16638">
                  <c:v>-3.3925781484567699</c:v>
                </c:pt>
                <c:pt idx="16639">
                  <c:v>-3.2667480702639198</c:v>
                </c:pt>
                <c:pt idx="16640">
                  <c:v>-3.2667480702639198</c:v>
                </c:pt>
                <c:pt idx="16641">
                  <c:v>-3.2667480702639198</c:v>
                </c:pt>
                <c:pt idx="16642">
                  <c:v>-3.40991213177676</c:v>
                </c:pt>
                <c:pt idx="16643">
                  <c:v>-3.40991213177676</c:v>
                </c:pt>
                <c:pt idx="16644">
                  <c:v>-3.3891601800241902</c:v>
                </c:pt>
                <c:pt idx="16645">
                  <c:v>-3.3891601800241902</c:v>
                </c:pt>
                <c:pt idx="16646">
                  <c:v>-3.3891601800241902</c:v>
                </c:pt>
                <c:pt idx="16647">
                  <c:v>-3.2972168221749598</c:v>
                </c:pt>
                <c:pt idx="16648">
                  <c:v>-3.2972168221749598</c:v>
                </c:pt>
                <c:pt idx="16649">
                  <c:v>-3.2769531474559699</c:v>
                </c:pt>
                <c:pt idx="16650">
                  <c:v>-3.2769531474559699</c:v>
                </c:pt>
                <c:pt idx="16651">
                  <c:v>-3.2769531474559699</c:v>
                </c:pt>
                <c:pt idx="16652">
                  <c:v>-3.49570314466109</c:v>
                </c:pt>
                <c:pt idx="16653">
                  <c:v>-3.49570314466109</c:v>
                </c:pt>
                <c:pt idx="16654">
                  <c:v>-3.2186035399599802</c:v>
                </c:pt>
                <c:pt idx="16655">
                  <c:v>-3.2186035399599802</c:v>
                </c:pt>
                <c:pt idx="16656">
                  <c:v>-3.4229004145608899</c:v>
                </c:pt>
                <c:pt idx="16657">
                  <c:v>-3.4229004145608899</c:v>
                </c:pt>
                <c:pt idx="16658">
                  <c:v>-3.4229004145608899</c:v>
                </c:pt>
                <c:pt idx="16659">
                  <c:v>-3.39331056747687</c:v>
                </c:pt>
                <c:pt idx="16660">
                  <c:v>-3.39331056747687</c:v>
                </c:pt>
                <c:pt idx="16661">
                  <c:v>-3.39331056747687</c:v>
                </c:pt>
                <c:pt idx="16662">
                  <c:v>-3.51674806280425</c:v>
                </c:pt>
                <c:pt idx="16663">
                  <c:v>-3.51674806280425</c:v>
                </c:pt>
                <c:pt idx="16664">
                  <c:v>-3.51674806280425</c:v>
                </c:pt>
                <c:pt idx="16665">
                  <c:v>-3.4929199395955899</c:v>
                </c:pt>
                <c:pt idx="16666">
                  <c:v>-3.4929199395955899</c:v>
                </c:pt>
                <c:pt idx="16667">
                  <c:v>-3.4131836096430499</c:v>
                </c:pt>
                <c:pt idx="16668">
                  <c:v>-3.4131836096430499</c:v>
                </c:pt>
                <c:pt idx="16669">
                  <c:v>-3.4675781411869999</c:v>
                </c:pt>
                <c:pt idx="16670">
                  <c:v>-3.4675781411869999</c:v>
                </c:pt>
                <c:pt idx="16671">
                  <c:v>-3.4675781411869999</c:v>
                </c:pt>
                <c:pt idx="16672">
                  <c:v>-3.2854980744414202</c:v>
                </c:pt>
                <c:pt idx="16673">
                  <c:v>-3.2854980744414202</c:v>
                </c:pt>
                <c:pt idx="16674">
                  <c:v>-3.2854980744414202</c:v>
                </c:pt>
                <c:pt idx="16675">
                  <c:v>-3.34116213253946</c:v>
                </c:pt>
                <c:pt idx="16676">
                  <c:v>-3.34116213253946</c:v>
                </c:pt>
                <c:pt idx="16677">
                  <c:v>-3.34116213253946</c:v>
                </c:pt>
                <c:pt idx="16678">
                  <c:v>-3.4411133019011602</c:v>
                </c:pt>
                <c:pt idx="16679">
                  <c:v>-3.4411133019011602</c:v>
                </c:pt>
                <c:pt idx="16680">
                  <c:v>-3.4411133019011602</c:v>
                </c:pt>
                <c:pt idx="16681">
                  <c:v>-3.2351074443467902</c:v>
                </c:pt>
                <c:pt idx="16682">
                  <c:v>-3.2351074443467902</c:v>
                </c:pt>
                <c:pt idx="16683">
                  <c:v>-3.4426758044619401</c:v>
                </c:pt>
                <c:pt idx="16684">
                  <c:v>-3.4426758044619401</c:v>
                </c:pt>
                <c:pt idx="16685">
                  <c:v>-3.4426758044619401</c:v>
                </c:pt>
                <c:pt idx="16686">
                  <c:v>-3.2809082267331098</c:v>
                </c:pt>
                <c:pt idx="16687">
                  <c:v>-3.2809082267331098</c:v>
                </c:pt>
                <c:pt idx="16688">
                  <c:v>-3.2809082267331098</c:v>
                </c:pt>
                <c:pt idx="16689">
                  <c:v>-3.3738281481055301</c:v>
                </c:pt>
                <c:pt idx="16690">
                  <c:v>-3.4020996310964602</c:v>
                </c:pt>
                <c:pt idx="16691">
                  <c:v>-3.4020996310964602</c:v>
                </c:pt>
                <c:pt idx="16692">
                  <c:v>-3.4020996310964602</c:v>
                </c:pt>
                <c:pt idx="16693">
                  <c:v>-3.4020996310964602</c:v>
                </c:pt>
                <c:pt idx="16694">
                  <c:v>-3.33725588349261</c:v>
                </c:pt>
                <c:pt idx="16695">
                  <c:v>-3.33725588349261</c:v>
                </c:pt>
                <c:pt idx="16696">
                  <c:v>-3.33725588349261</c:v>
                </c:pt>
                <c:pt idx="16697">
                  <c:v>-3.34218752253491</c:v>
                </c:pt>
                <c:pt idx="16698">
                  <c:v>-3.34218752253491</c:v>
                </c:pt>
                <c:pt idx="16699">
                  <c:v>-3.34218752253491</c:v>
                </c:pt>
                <c:pt idx="16700">
                  <c:v>-3.3334472848282499</c:v>
                </c:pt>
                <c:pt idx="16701">
                  <c:v>-3.3334472848282499</c:v>
                </c:pt>
                <c:pt idx="16702">
                  <c:v>-3.3334472848282499</c:v>
                </c:pt>
                <c:pt idx="16703">
                  <c:v>-3.2880371339197101</c:v>
                </c:pt>
                <c:pt idx="16704">
                  <c:v>-3.2880371339197101</c:v>
                </c:pt>
                <c:pt idx="16705">
                  <c:v>-3.4974121271106902</c:v>
                </c:pt>
                <c:pt idx="16706">
                  <c:v>-3.4974121271106902</c:v>
                </c:pt>
                <c:pt idx="16707">
                  <c:v>-3.4974121271106902</c:v>
                </c:pt>
                <c:pt idx="16708">
                  <c:v>-3.5494140791233799</c:v>
                </c:pt>
                <c:pt idx="16709">
                  <c:v>-3.5494140791233799</c:v>
                </c:pt>
                <c:pt idx="16710">
                  <c:v>-3.37734376882235</c:v>
                </c:pt>
                <c:pt idx="16711">
                  <c:v>-3.37734376882235</c:v>
                </c:pt>
                <c:pt idx="16712">
                  <c:v>-3.4254882991126498</c:v>
                </c:pt>
                <c:pt idx="16713">
                  <c:v>-3.4254882991126498</c:v>
                </c:pt>
                <c:pt idx="16714">
                  <c:v>-3.4254882991126498</c:v>
                </c:pt>
                <c:pt idx="16715">
                  <c:v>-3.14370119658633</c:v>
                </c:pt>
                <c:pt idx="16716">
                  <c:v>-3.14370119658633</c:v>
                </c:pt>
                <c:pt idx="16717">
                  <c:v>-3.14370119658633</c:v>
                </c:pt>
                <c:pt idx="16718">
                  <c:v>-3.4004883025618202</c:v>
                </c:pt>
                <c:pt idx="16719">
                  <c:v>-3.4004883025618202</c:v>
                </c:pt>
                <c:pt idx="16720">
                  <c:v>-3.2726074455340401</c:v>
                </c:pt>
                <c:pt idx="16721">
                  <c:v>-3.2726074455340401</c:v>
                </c:pt>
                <c:pt idx="16722">
                  <c:v>-3.2726074455340401</c:v>
                </c:pt>
                <c:pt idx="16723">
                  <c:v>-3.47685548604476</c:v>
                </c:pt>
                <c:pt idx="16724">
                  <c:v>-3.47685548604476</c:v>
                </c:pt>
                <c:pt idx="16725">
                  <c:v>-3.47685548604476</c:v>
                </c:pt>
                <c:pt idx="16726">
                  <c:v>-3.4245605683881801</c:v>
                </c:pt>
                <c:pt idx="16727">
                  <c:v>-3.34907228839438</c:v>
                </c:pt>
                <c:pt idx="16728">
                  <c:v>-3.34907228839438</c:v>
                </c:pt>
                <c:pt idx="16729">
                  <c:v>-3.34907228839438</c:v>
                </c:pt>
                <c:pt idx="16730">
                  <c:v>-3.34907228839438</c:v>
                </c:pt>
                <c:pt idx="16731">
                  <c:v>-3.27329103824467</c:v>
                </c:pt>
                <c:pt idx="16732">
                  <c:v>-3.27329103824467</c:v>
                </c:pt>
                <c:pt idx="16733">
                  <c:v>-3.31884767655355</c:v>
                </c:pt>
                <c:pt idx="16734">
                  <c:v>-3.31884767655355</c:v>
                </c:pt>
                <c:pt idx="16735">
                  <c:v>-3.31884767655355</c:v>
                </c:pt>
                <c:pt idx="16736">
                  <c:v>-3.3584961187743798</c:v>
                </c:pt>
                <c:pt idx="16737">
                  <c:v>-3.3584961187743798</c:v>
                </c:pt>
                <c:pt idx="16738">
                  <c:v>-3.3584961187743798</c:v>
                </c:pt>
                <c:pt idx="16739">
                  <c:v>-3.3058594010681102</c:v>
                </c:pt>
                <c:pt idx="16740">
                  <c:v>-3.3058594010681102</c:v>
                </c:pt>
                <c:pt idx="16741">
                  <c:v>-3.3058594010681102</c:v>
                </c:pt>
                <c:pt idx="16742">
                  <c:v>-3.50517579786719</c:v>
                </c:pt>
                <c:pt idx="16743">
                  <c:v>-3.50517579786719</c:v>
                </c:pt>
                <c:pt idx="16744">
                  <c:v>-3.4388672050536102</c:v>
                </c:pt>
                <c:pt idx="16745">
                  <c:v>-3.4388672050536102</c:v>
                </c:pt>
                <c:pt idx="16746">
                  <c:v>-3.4299316623555498</c:v>
                </c:pt>
                <c:pt idx="16747">
                  <c:v>-3.4299316623555498</c:v>
                </c:pt>
                <c:pt idx="16748">
                  <c:v>-3.4299316623555498</c:v>
                </c:pt>
                <c:pt idx="16749">
                  <c:v>-3.3853027540517302</c:v>
                </c:pt>
                <c:pt idx="16750">
                  <c:v>-3.3853027540517302</c:v>
                </c:pt>
                <c:pt idx="16751">
                  <c:v>-3.2009765863294799</c:v>
                </c:pt>
                <c:pt idx="16752">
                  <c:v>-3.2009765863294799</c:v>
                </c:pt>
                <c:pt idx="16753">
                  <c:v>-3.2009765863294799</c:v>
                </c:pt>
                <c:pt idx="16754">
                  <c:v>-3.37421877400083</c:v>
                </c:pt>
                <c:pt idx="16755">
                  <c:v>-3.37421877400083</c:v>
                </c:pt>
                <c:pt idx="16756">
                  <c:v>-3.37421877400083</c:v>
                </c:pt>
                <c:pt idx="16757">
                  <c:v>-3.4963379081800601</c:v>
                </c:pt>
                <c:pt idx="16758">
                  <c:v>-3.4963379081800601</c:v>
                </c:pt>
                <c:pt idx="16759">
                  <c:v>-3.31127932191702</c:v>
                </c:pt>
                <c:pt idx="16760">
                  <c:v>-3.31127932191702</c:v>
                </c:pt>
                <c:pt idx="16761">
                  <c:v>-3.31127932191702</c:v>
                </c:pt>
                <c:pt idx="16762">
                  <c:v>-3.2611328381426499</c:v>
                </c:pt>
                <c:pt idx="16763">
                  <c:v>-3.2611328381426499</c:v>
                </c:pt>
                <c:pt idx="16764">
                  <c:v>-3.3715332236842999</c:v>
                </c:pt>
                <c:pt idx="16765">
                  <c:v>-3.2934082271840399</c:v>
                </c:pt>
                <c:pt idx="16766">
                  <c:v>-3.2934082271840399</c:v>
                </c:pt>
                <c:pt idx="16767">
                  <c:v>-3.2934082271840399</c:v>
                </c:pt>
                <c:pt idx="16768">
                  <c:v>-3.3987793211135702</c:v>
                </c:pt>
                <c:pt idx="16769">
                  <c:v>-3.3987793211135702</c:v>
                </c:pt>
                <c:pt idx="16770">
                  <c:v>-3.2908691657103102</c:v>
                </c:pt>
                <c:pt idx="16771">
                  <c:v>-3.2908691657103102</c:v>
                </c:pt>
                <c:pt idx="16772">
                  <c:v>-3.2908691657103102</c:v>
                </c:pt>
                <c:pt idx="16773">
                  <c:v>-3.2908691657103102</c:v>
                </c:pt>
                <c:pt idx="16774">
                  <c:v>-3.2265136955147602</c:v>
                </c:pt>
                <c:pt idx="16775">
                  <c:v>-3.2265136955147602</c:v>
                </c:pt>
                <c:pt idx="16776">
                  <c:v>-3.2140136941270598</c:v>
                </c:pt>
                <c:pt idx="16777">
                  <c:v>-3.2140136941270598</c:v>
                </c:pt>
                <c:pt idx="16778">
                  <c:v>-3.2140136941270598</c:v>
                </c:pt>
                <c:pt idx="16779">
                  <c:v>-3.2007812728516001</c:v>
                </c:pt>
                <c:pt idx="16780">
                  <c:v>-3.2007812728516001</c:v>
                </c:pt>
                <c:pt idx="16781">
                  <c:v>-3.2007812728516001</c:v>
                </c:pt>
                <c:pt idx="16782">
                  <c:v>-3.2580566634333001</c:v>
                </c:pt>
                <c:pt idx="16783">
                  <c:v>-3.2580566634333001</c:v>
                </c:pt>
                <c:pt idx="16784">
                  <c:v>-3.4578125229863801</c:v>
                </c:pt>
                <c:pt idx="16785">
                  <c:v>-3.4578125229863801</c:v>
                </c:pt>
                <c:pt idx="16786">
                  <c:v>-3.4578125229863801</c:v>
                </c:pt>
                <c:pt idx="16787">
                  <c:v>-3.1813476768838802</c:v>
                </c:pt>
                <c:pt idx="16788">
                  <c:v>-3.1813476768838802</c:v>
                </c:pt>
                <c:pt idx="16789">
                  <c:v>-3.1813476768838802</c:v>
                </c:pt>
                <c:pt idx="16790">
                  <c:v>-3.4030761944859398</c:v>
                </c:pt>
                <c:pt idx="16791">
                  <c:v>-3.4030761944859398</c:v>
                </c:pt>
                <c:pt idx="16792">
                  <c:v>-3.4030761944859398</c:v>
                </c:pt>
                <c:pt idx="16793">
                  <c:v>-3.4030761944859398</c:v>
                </c:pt>
                <c:pt idx="16794">
                  <c:v>-3.44228517655392</c:v>
                </c:pt>
                <c:pt idx="16795">
                  <c:v>-3.44228517655392</c:v>
                </c:pt>
                <c:pt idx="16796">
                  <c:v>-3.4965820483366699</c:v>
                </c:pt>
                <c:pt idx="16797">
                  <c:v>-3.4965820483366699</c:v>
                </c:pt>
                <c:pt idx="16798">
                  <c:v>-3.4965820483366699</c:v>
                </c:pt>
                <c:pt idx="16799">
                  <c:v>-3.4099121272411099</c:v>
                </c:pt>
                <c:pt idx="16800">
                  <c:v>-3.4099121272411099</c:v>
                </c:pt>
                <c:pt idx="16801">
                  <c:v>-3.5572754081540499</c:v>
                </c:pt>
                <c:pt idx="16802">
                  <c:v>-3.0800293179627198</c:v>
                </c:pt>
                <c:pt idx="16803">
                  <c:v>-3.0800293179627198</c:v>
                </c:pt>
                <c:pt idx="16804">
                  <c:v>-3.0800293179627198</c:v>
                </c:pt>
                <c:pt idx="16805">
                  <c:v>-3.2750976802526499</c:v>
                </c:pt>
                <c:pt idx="16806">
                  <c:v>-3.2750976802526499</c:v>
                </c:pt>
                <c:pt idx="16807">
                  <c:v>-3.4972168185877299</c:v>
                </c:pt>
                <c:pt idx="16808">
                  <c:v>-3.4972168185877299</c:v>
                </c:pt>
                <c:pt idx="16809">
                  <c:v>-3.4972168185877299</c:v>
                </c:pt>
                <c:pt idx="16810">
                  <c:v>-3.4972168185877299</c:v>
                </c:pt>
                <c:pt idx="16811">
                  <c:v>-3.3450683832597798</c:v>
                </c:pt>
                <c:pt idx="16812">
                  <c:v>-3.3450683832597798</c:v>
                </c:pt>
                <c:pt idx="16813">
                  <c:v>-3.5730468952961001</c:v>
                </c:pt>
                <c:pt idx="16814">
                  <c:v>-3.5730468952961001</c:v>
                </c:pt>
                <c:pt idx="16815">
                  <c:v>-3.5730468952961001</c:v>
                </c:pt>
                <c:pt idx="16816">
                  <c:v>-3.3039551021274698</c:v>
                </c:pt>
                <c:pt idx="16817">
                  <c:v>-3.3039551021274698</c:v>
                </c:pt>
                <c:pt idx="16818">
                  <c:v>-3.2189453318133001</c:v>
                </c:pt>
                <c:pt idx="16819">
                  <c:v>-3.2189453318133001</c:v>
                </c:pt>
                <c:pt idx="16820">
                  <c:v>-3.4837890832432001</c:v>
                </c:pt>
                <c:pt idx="16821">
                  <c:v>-3.4837890832432001</c:v>
                </c:pt>
                <c:pt idx="16822">
                  <c:v>-3.43081056600658</c:v>
                </c:pt>
                <c:pt idx="16823">
                  <c:v>-3.43081056600658</c:v>
                </c:pt>
                <c:pt idx="16824">
                  <c:v>-3.3493164274432199</c:v>
                </c:pt>
                <c:pt idx="16825">
                  <c:v>-3.3493164274432199</c:v>
                </c:pt>
                <c:pt idx="16826">
                  <c:v>-3.3493164274432199</c:v>
                </c:pt>
                <c:pt idx="16827">
                  <c:v>-3.3493164274432199</c:v>
                </c:pt>
                <c:pt idx="16828">
                  <c:v>-3.26210940015971</c:v>
                </c:pt>
                <c:pt idx="16829">
                  <c:v>-3.26210940015971</c:v>
                </c:pt>
                <c:pt idx="16830">
                  <c:v>-3.4275879144824999</c:v>
                </c:pt>
                <c:pt idx="16831">
                  <c:v>-3.4275879144824999</c:v>
                </c:pt>
                <c:pt idx="16832">
                  <c:v>-3.4275879144824999</c:v>
                </c:pt>
                <c:pt idx="16833">
                  <c:v>-3.3899902531120398</c:v>
                </c:pt>
                <c:pt idx="16834">
                  <c:v>-3.3899902531120398</c:v>
                </c:pt>
                <c:pt idx="16835">
                  <c:v>-3.29233400932389</c:v>
                </c:pt>
                <c:pt idx="16836">
                  <c:v>-3.29233400932389</c:v>
                </c:pt>
                <c:pt idx="16837">
                  <c:v>-3.3693847897739002</c:v>
                </c:pt>
                <c:pt idx="16838">
                  <c:v>-3.3693847897739002</c:v>
                </c:pt>
                <c:pt idx="16839">
                  <c:v>-3.3863769749668702</c:v>
                </c:pt>
                <c:pt idx="16840">
                  <c:v>-3.3863769749668702</c:v>
                </c:pt>
                <c:pt idx="16841">
                  <c:v>-3.3863769749668702</c:v>
                </c:pt>
                <c:pt idx="16842">
                  <c:v>-3.467382833187</c:v>
                </c:pt>
                <c:pt idx="16843">
                  <c:v>-3.467382833187</c:v>
                </c:pt>
                <c:pt idx="16844">
                  <c:v>-3.467382833187</c:v>
                </c:pt>
                <c:pt idx="16845">
                  <c:v>-3.1212890857887001</c:v>
                </c:pt>
                <c:pt idx="16846">
                  <c:v>-3.1212890857887001</c:v>
                </c:pt>
                <c:pt idx="16847">
                  <c:v>-3.1212890857887001</c:v>
                </c:pt>
                <c:pt idx="16848">
                  <c:v>-3.2959472874854301</c:v>
                </c:pt>
                <c:pt idx="16849">
                  <c:v>-3.2959472874854301</c:v>
                </c:pt>
                <c:pt idx="16850">
                  <c:v>-3.2959472874854301</c:v>
                </c:pt>
                <c:pt idx="16851">
                  <c:v>-3.28374025807079</c:v>
                </c:pt>
                <c:pt idx="16852">
                  <c:v>-3.28374025807079</c:v>
                </c:pt>
                <c:pt idx="16853">
                  <c:v>-3.4448730691447</c:v>
                </c:pt>
                <c:pt idx="16854">
                  <c:v>-3.4448730691447</c:v>
                </c:pt>
                <c:pt idx="16855">
                  <c:v>-3.4148437687172102</c:v>
                </c:pt>
                <c:pt idx="16856">
                  <c:v>-3.4148437687172102</c:v>
                </c:pt>
                <c:pt idx="16857">
                  <c:v>-3.0960937706813598</c:v>
                </c:pt>
                <c:pt idx="16858">
                  <c:v>-3.0960937706813598</c:v>
                </c:pt>
                <c:pt idx="16859">
                  <c:v>-3.22377932156268</c:v>
                </c:pt>
                <c:pt idx="16860">
                  <c:v>-3.22377932156268</c:v>
                </c:pt>
                <c:pt idx="16861">
                  <c:v>-3.22377932156268</c:v>
                </c:pt>
                <c:pt idx="16862">
                  <c:v>-3.25151369551349</c:v>
                </c:pt>
                <c:pt idx="16863">
                  <c:v>-3.25151369551349</c:v>
                </c:pt>
                <c:pt idx="16864">
                  <c:v>-3.25151369551349</c:v>
                </c:pt>
                <c:pt idx="16865">
                  <c:v>-3.31577150714838</c:v>
                </c:pt>
                <c:pt idx="16866">
                  <c:v>-3.31577150714838</c:v>
                </c:pt>
                <c:pt idx="16867">
                  <c:v>-3.31577150714838</c:v>
                </c:pt>
                <c:pt idx="16868">
                  <c:v>-3.3459961119160599</c:v>
                </c:pt>
                <c:pt idx="16869">
                  <c:v>-3.3459961119160599</c:v>
                </c:pt>
                <c:pt idx="16870">
                  <c:v>-3.3459961119160599</c:v>
                </c:pt>
                <c:pt idx="16871">
                  <c:v>-3.3284668164442301</c:v>
                </c:pt>
                <c:pt idx="16872">
                  <c:v>-3.3284668164442301</c:v>
                </c:pt>
                <c:pt idx="16873">
                  <c:v>-3.3267578332788599</c:v>
                </c:pt>
                <c:pt idx="16874">
                  <c:v>-3.3267578332788599</c:v>
                </c:pt>
                <c:pt idx="16875">
                  <c:v>-3.3267578332788599</c:v>
                </c:pt>
                <c:pt idx="16876">
                  <c:v>-3.3095703332392001</c:v>
                </c:pt>
                <c:pt idx="16877">
                  <c:v>-3.3095703332392001</c:v>
                </c:pt>
                <c:pt idx="16878">
                  <c:v>-3.4861816551701801</c:v>
                </c:pt>
                <c:pt idx="16879">
                  <c:v>-3.4861816551701801</c:v>
                </c:pt>
                <c:pt idx="16880">
                  <c:v>-3.3943847866530601</c:v>
                </c:pt>
                <c:pt idx="16881">
                  <c:v>-3.3943847866530601</c:v>
                </c:pt>
                <c:pt idx="16882">
                  <c:v>-3.3943847866530601</c:v>
                </c:pt>
                <c:pt idx="16883">
                  <c:v>-3.3943847866530601</c:v>
                </c:pt>
                <c:pt idx="16884">
                  <c:v>-3.3022949433234299</c:v>
                </c:pt>
                <c:pt idx="16885">
                  <c:v>-3.3022949433234299</c:v>
                </c:pt>
                <c:pt idx="16886">
                  <c:v>-3.3022949433234299</c:v>
                </c:pt>
                <c:pt idx="16887">
                  <c:v>-3.3262207291036199</c:v>
                </c:pt>
                <c:pt idx="16888">
                  <c:v>-3.3262207291036199</c:v>
                </c:pt>
                <c:pt idx="16889">
                  <c:v>-3.4088867426153202</c:v>
                </c:pt>
                <c:pt idx="16890">
                  <c:v>-3.4088867426153202</c:v>
                </c:pt>
                <c:pt idx="16891">
                  <c:v>-3.4088867426153202</c:v>
                </c:pt>
                <c:pt idx="16892">
                  <c:v>-3.3835937728154</c:v>
                </c:pt>
                <c:pt idx="16893">
                  <c:v>-3.3835937728154</c:v>
                </c:pt>
                <c:pt idx="16894">
                  <c:v>-3.2840332273926802</c:v>
                </c:pt>
                <c:pt idx="16895">
                  <c:v>-3.2840332273926802</c:v>
                </c:pt>
                <c:pt idx="16896">
                  <c:v>-3.3127929916709</c:v>
                </c:pt>
                <c:pt idx="16897">
                  <c:v>-3.3127929916709</c:v>
                </c:pt>
                <c:pt idx="16898">
                  <c:v>-3.3127929916709</c:v>
                </c:pt>
                <c:pt idx="16899">
                  <c:v>-3.3127929916709</c:v>
                </c:pt>
                <c:pt idx="16900">
                  <c:v>-3.3401855690854001</c:v>
                </c:pt>
                <c:pt idx="16901">
                  <c:v>-3.3401855690854001</c:v>
                </c:pt>
                <c:pt idx="16902">
                  <c:v>-3.3401855690854001</c:v>
                </c:pt>
                <c:pt idx="16903">
                  <c:v>-3.4205078309505499</c:v>
                </c:pt>
                <c:pt idx="16904">
                  <c:v>-3.4205078309505499</c:v>
                </c:pt>
                <c:pt idx="16905">
                  <c:v>-3.4205078309505499</c:v>
                </c:pt>
                <c:pt idx="16906">
                  <c:v>-3.5193359597478699</c:v>
                </c:pt>
                <c:pt idx="16907">
                  <c:v>-3.5193359597478699</c:v>
                </c:pt>
                <c:pt idx="16908">
                  <c:v>-3.5193359597478699</c:v>
                </c:pt>
                <c:pt idx="16909">
                  <c:v>-3.26577150774119</c:v>
                </c:pt>
                <c:pt idx="16910">
                  <c:v>-3.26577150774119</c:v>
                </c:pt>
                <c:pt idx="16911">
                  <c:v>-3.26577150774119</c:v>
                </c:pt>
                <c:pt idx="16912">
                  <c:v>-3.34702150825796</c:v>
                </c:pt>
                <c:pt idx="16913">
                  <c:v>-3.34702150825796</c:v>
                </c:pt>
                <c:pt idx="16914">
                  <c:v>-3.34702150825796</c:v>
                </c:pt>
                <c:pt idx="16915">
                  <c:v>-3.35961916195446</c:v>
                </c:pt>
                <c:pt idx="16916">
                  <c:v>-3.35961916195446</c:v>
                </c:pt>
                <c:pt idx="16917">
                  <c:v>-3.22348635033722</c:v>
                </c:pt>
                <c:pt idx="16918">
                  <c:v>-3.22348635033722</c:v>
                </c:pt>
                <c:pt idx="16919">
                  <c:v>-3.2361816665052099</c:v>
                </c:pt>
                <c:pt idx="16920">
                  <c:v>-3.2361816665052099</c:v>
                </c:pt>
                <c:pt idx="16921">
                  <c:v>-3.2361816665052099</c:v>
                </c:pt>
                <c:pt idx="16922">
                  <c:v>-3.4820312727151701</c:v>
                </c:pt>
                <c:pt idx="16923">
                  <c:v>-3.4820312727151701</c:v>
                </c:pt>
                <c:pt idx="16924">
                  <c:v>-3.4820312727151701</c:v>
                </c:pt>
                <c:pt idx="16925">
                  <c:v>-3.54218751742882</c:v>
                </c:pt>
                <c:pt idx="16926">
                  <c:v>-3.54218751742882</c:v>
                </c:pt>
                <c:pt idx="16927">
                  <c:v>-3.3882812725687401</c:v>
                </c:pt>
                <c:pt idx="16928">
                  <c:v>-3.3882812725687401</c:v>
                </c:pt>
                <c:pt idx="16929">
                  <c:v>-3.3882812725687401</c:v>
                </c:pt>
                <c:pt idx="16930">
                  <c:v>-3.4571777542823798</c:v>
                </c:pt>
                <c:pt idx="16931">
                  <c:v>-3.4571777542823798</c:v>
                </c:pt>
                <c:pt idx="16932">
                  <c:v>-3.1943847883931</c:v>
                </c:pt>
                <c:pt idx="16933">
                  <c:v>-3.1943847883931</c:v>
                </c:pt>
                <c:pt idx="16934">
                  <c:v>-3.1943847883931</c:v>
                </c:pt>
                <c:pt idx="16935">
                  <c:v>-3.3785156478916099</c:v>
                </c:pt>
                <c:pt idx="16936">
                  <c:v>-3.3785156478916099</c:v>
                </c:pt>
                <c:pt idx="16937">
                  <c:v>-3.33959963045799</c:v>
                </c:pt>
                <c:pt idx="16938">
                  <c:v>-3.33959963045799</c:v>
                </c:pt>
                <c:pt idx="16939">
                  <c:v>-3.42783205139221</c:v>
                </c:pt>
                <c:pt idx="16940">
                  <c:v>-3.42783205139221</c:v>
                </c:pt>
                <c:pt idx="16941">
                  <c:v>-3.42783205139221</c:v>
                </c:pt>
                <c:pt idx="16942">
                  <c:v>-3.4669433779072198</c:v>
                </c:pt>
                <c:pt idx="16943">
                  <c:v>-3.4669433779072198</c:v>
                </c:pt>
                <c:pt idx="16944">
                  <c:v>-3.4669433779072198</c:v>
                </c:pt>
                <c:pt idx="16945">
                  <c:v>-3.4669433779072198</c:v>
                </c:pt>
                <c:pt idx="16946">
                  <c:v>-3.4887207208257598</c:v>
                </c:pt>
                <c:pt idx="16947">
                  <c:v>-3.4887207208257598</c:v>
                </c:pt>
                <c:pt idx="16948">
                  <c:v>-3.4887207208257598</c:v>
                </c:pt>
                <c:pt idx="16949">
                  <c:v>-3.4331054924223201</c:v>
                </c:pt>
                <c:pt idx="16950">
                  <c:v>-3.4331054924223201</c:v>
                </c:pt>
                <c:pt idx="16951">
                  <c:v>-3.3836426048537702</c:v>
                </c:pt>
                <c:pt idx="16952">
                  <c:v>-3.3836426048537702</c:v>
                </c:pt>
                <c:pt idx="16953">
                  <c:v>-3.3836426048537702</c:v>
                </c:pt>
                <c:pt idx="16954">
                  <c:v>-3.4401855704618298</c:v>
                </c:pt>
                <c:pt idx="16955">
                  <c:v>-3.38867189386746</c:v>
                </c:pt>
                <c:pt idx="16956">
                  <c:v>-3.38867189386746</c:v>
                </c:pt>
                <c:pt idx="16957">
                  <c:v>-3.38867189386746</c:v>
                </c:pt>
                <c:pt idx="16958">
                  <c:v>-3.3364746306933699</c:v>
                </c:pt>
                <c:pt idx="16959">
                  <c:v>-3.3364746306933699</c:v>
                </c:pt>
                <c:pt idx="16960">
                  <c:v>-3.3364746306933699</c:v>
                </c:pt>
                <c:pt idx="16961">
                  <c:v>-3.3377441624616</c:v>
                </c:pt>
                <c:pt idx="16962">
                  <c:v>-3.3377441624616</c:v>
                </c:pt>
                <c:pt idx="16963">
                  <c:v>-3.3377441624616</c:v>
                </c:pt>
                <c:pt idx="16964">
                  <c:v>-3.3377441624616</c:v>
                </c:pt>
                <c:pt idx="16965">
                  <c:v>-3.43730470581067</c:v>
                </c:pt>
                <c:pt idx="16966">
                  <c:v>-3.43730470581067</c:v>
                </c:pt>
                <c:pt idx="16967">
                  <c:v>-3.38862306642568</c:v>
                </c:pt>
                <c:pt idx="16968">
                  <c:v>-3.38862306642568</c:v>
                </c:pt>
                <c:pt idx="16969">
                  <c:v>-3.38862306642568</c:v>
                </c:pt>
                <c:pt idx="16970">
                  <c:v>-3.4119140776638202</c:v>
                </c:pt>
                <c:pt idx="16971">
                  <c:v>-3.4119140776638202</c:v>
                </c:pt>
                <c:pt idx="16972">
                  <c:v>-3.3018066629974698</c:v>
                </c:pt>
                <c:pt idx="16973">
                  <c:v>-3.3018066629974698</c:v>
                </c:pt>
                <c:pt idx="16974">
                  <c:v>-3.4126465076997099</c:v>
                </c:pt>
                <c:pt idx="16975">
                  <c:v>-3.4126465076997099</c:v>
                </c:pt>
                <c:pt idx="16976">
                  <c:v>-3.4126465076997099</c:v>
                </c:pt>
                <c:pt idx="16977">
                  <c:v>-3.4457031468136798</c:v>
                </c:pt>
                <c:pt idx="16978">
                  <c:v>-3.4457031468136798</c:v>
                </c:pt>
                <c:pt idx="16979">
                  <c:v>-3.4457031468136798</c:v>
                </c:pt>
                <c:pt idx="16980">
                  <c:v>-3.4070800977342501</c:v>
                </c:pt>
                <c:pt idx="16981">
                  <c:v>-3.4070800977342501</c:v>
                </c:pt>
                <c:pt idx="16982">
                  <c:v>-3.4070800977342501</c:v>
                </c:pt>
                <c:pt idx="16983">
                  <c:v>-3.3298340064829901</c:v>
                </c:pt>
                <c:pt idx="16984">
                  <c:v>-3.3298340064829901</c:v>
                </c:pt>
                <c:pt idx="16985">
                  <c:v>-3.3298340064829901</c:v>
                </c:pt>
                <c:pt idx="16986">
                  <c:v>-3.3298340064829901</c:v>
                </c:pt>
                <c:pt idx="16987">
                  <c:v>-3.3844238509545899</c:v>
                </c:pt>
                <c:pt idx="16988">
                  <c:v>-3.3844238509545899</c:v>
                </c:pt>
                <c:pt idx="16989">
                  <c:v>-3.34443361744251</c:v>
                </c:pt>
                <c:pt idx="16990">
                  <c:v>-3.34443361744251</c:v>
                </c:pt>
                <c:pt idx="16991">
                  <c:v>-3.34443361744251</c:v>
                </c:pt>
                <c:pt idx="16992">
                  <c:v>-3.4210937747238801</c:v>
                </c:pt>
                <c:pt idx="16993">
                  <c:v>-3.4210937747238801</c:v>
                </c:pt>
                <c:pt idx="16994">
                  <c:v>-3.33593751759599</c:v>
                </c:pt>
                <c:pt idx="16995">
                  <c:v>-3.33593751759599</c:v>
                </c:pt>
                <c:pt idx="16996">
                  <c:v>-3.3476074439176902</c:v>
                </c:pt>
                <c:pt idx="16997">
                  <c:v>-3.3476074439176902</c:v>
                </c:pt>
                <c:pt idx="16998">
                  <c:v>-3.3476074439176902</c:v>
                </c:pt>
                <c:pt idx="16999">
                  <c:v>-3.5053222826745598</c:v>
                </c:pt>
                <c:pt idx="17000">
                  <c:v>-3.5053222826745598</c:v>
                </c:pt>
                <c:pt idx="17001">
                  <c:v>-3.5053222826745598</c:v>
                </c:pt>
                <c:pt idx="17002">
                  <c:v>-3.0556152568042299</c:v>
                </c:pt>
                <c:pt idx="17003">
                  <c:v>-3.0556152568042299</c:v>
                </c:pt>
                <c:pt idx="17004">
                  <c:v>-3.0556152568042299</c:v>
                </c:pt>
                <c:pt idx="17005">
                  <c:v>-3.46328127238848</c:v>
                </c:pt>
                <c:pt idx="17006">
                  <c:v>-3.46328127238848</c:v>
                </c:pt>
                <c:pt idx="17007">
                  <c:v>-3.46328127238848</c:v>
                </c:pt>
                <c:pt idx="17008">
                  <c:v>-3.4078613504234401</c:v>
                </c:pt>
                <c:pt idx="17009">
                  <c:v>-3.4078613504234401</c:v>
                </c:pt>
                <c:pt idx="17010">
                  <c:v>-3.3681152554927301</c:v>
                </c:pt>
                <c:pt idx="17011">
                  <c:v>-3.3681152554927301</c:v>
                </c:pt>
                <c:pt idx="17012">
                  <c:v>-3.3858398650781898</c:v>
                </c:pt>
                <c:pt idx="17013">
                  <c:v>-3.3858398650781898</c:v>
                </c:pt>
                <c:pt idx="17014">
                  <c:v>-3.46289064354914</c:v>
                </c:pt>
                <c:pt idx="17015">
                  <c:v>-3.46289064354914</c:v>
                </c:pt>
                <c:pt idx="17016">
                  <c:v>-3.46289064354914</c:v>
                </c:pt>
                <c:pt idx="17017">
                  <c:v>-3.3775879122185799</c:v>
                </c:pt>
                <c:pt idx="17018">
                  <c:v>-3.3775879122185799</c:v>
                </c:pt>
                <c:pt idx="17019">
                  <c:v>-3.3775879122185799</c:v>
                </c:pt>
                <c:pt idx="17020">
                  <c:v>-3.3658203341638</c:v>
                </c:pt>
                <c:pt idx="17021">
                  <c:v>-3.3658203341638</c:v>
                </c:pt>
                <c:pt idx="17022">
                  <c:v>-3.5429687665482499</c:v>
                </c:pt>
                <c:pt idx="17023">
                  <c:v>-3.5429687665482499</c:v>
                </c:pt>
                <c:pt idx="17024">
                  <c:v>-3.5429687665482499</c:v>
                </c:pt>
                <c:pt idx="17025">
                  <c:v>-3.5429687665482499</c:v>
                </c:pt>
                <c:pt idx="17026">
                  <c:v>-3.4477539239314798</c:v>
                </c:pt>
                <c:pt idx="17027">
                  <c:v>-3.4477539239314798</c:v>
                </c:pt>
                <c:pt idx="17028">
                  <c:v>-3.3617187707159202</c:v>
                </c:pt>
                <c:pt idx="17029">
                  <c:v>-3.3617187707159202</c:v>
                </c:pt>
                <c:pt idx="17030">
                  <c:v>-3.3617187707159202</c:v>
                </c:pt>
                <c:pt idx="17031">
                  <c:v>-3.4761718941736</c:v>
                </c:pt>
                <c:pt idx="17032">
                  <c:v>-3.4761718941736</c:v>
                </c:pt>
                <c:pt idx="17033">
                  <c:v>-3.3310058824845301</c:v>
                </c:pt>
                <c:pt idx="17034">
                  <c:v>-3.3310058824845301</c:v>
                </c:pt>
                <c:pt idx="17035">
                  <c:v>-3.3310058824845301</c:v>
                </c:pt>
                <c:pt idx="17036">
                  <c:v>-3.43500978412612</c:v>
                </c:pt>
                <c:pt idx="17037">
                  <c:v>-3.43500978412612</c:v>
                </c:pt>
                <c:pt idx="17038">
                  <c:v>-3.3998535323462402</c:v>
                </c:pt>
                <c:pt idx="17039">
                  <c:v>-3.3998535323462402</c:v>
                </c:pt>
                <c:pt idx="17040">
                  <c:v>-3.3998535323462402</c:v>
                </c:pt>
                <c:pt idx="17041">
                  <c:v>-3.3101074429650899</c:v>
                </c:pt>
                <c:pt idx="17042">
                  <c:v>-3.3101074429650899</c:v>
                </c:pt>
                <c:pt idx="17043">
                  <c:v>-3.3101074429650899</c:v>
                </c:pt>
                <c:pt idx="17044">
                  <c:v>-3.3865234546974499</c:v>
                </c:pt>
                <c:pt idx="17045">
                  <c:v>-3.3865234546974499</c:v>
                </c:pt>
                <c:pt idx="17046">
                  <c:v>-3.3865234546974499</c:v>
                </c:pt>
                <c:pt idx="17047">
                  <c:v>-3.4976562714027701</c:v>
                </c:pt>
                <c:pt idx="17048">
                  <c:v>-3.4976562714027701</c:v>
                </c:pt>
                <c:pt idx="17049">
                  <c:v>-3.2713867406691799</c:v>
                </c:pt>
                <c:pt idx="17050">
                  <c:v>-3.2713867406691799</c:v>
                </c:pt>
                <c:pt idx="17051">
                  <c:v>-3.2713867406691799</c:v>
                </c:pt>
                <c:pt idx="17052">
                  <c:v>-3.5138183774506602</c:v>
                </c:pt>
                <c:pt idx="17053">
                  <c:v>-3.5138183774506602</c:v>
                </c:pt>
                <c:pt idx="17054">
                  <c:v>-3.26928713406505</c:v>
                </c:pt>
                <c:pt idx="17055">
                  <c:v>-3.26928713406505</c:v>
                </c:pt>
                <c:pt idx="17056">
                  <c:v>-3.2905273703545301</c:v>
                </c:pt>
                <c:pt idx="17057">
                  <c:v>-3.2905273703545301</c:v>
                </c:pt>
                <c:pt idx="17058">
                  <c:v>-3.2905273703545301</c:v>
                </c:pt>
                <c:pt idx="17059">
                  <c:v>-3.2905273703545301</c:v>
                </c:pt>
                <c:pt idx="17060">
                  <c:v>-3.4106933837883799</c:v>
                </c:pt>
                <c:pt idx="17061">
                  <c:v>-3.4106933837883799</c:v>
                </c:pt>
                <c:pt idx="17062">
                  <c:v>-3.4106933837883799</c:v>
                </c:pt>
                <c:pt idx="17063">
                  <c:v>-3.53569337814133</c:v>
                </c:pt>
                <c:pt idx="17064">
                  <c:v>-3.53569337814133</c:v>
                </c:pt>
                <c:pt idx="17065">
                  <c:v>-3.53569337814133</c:v>
                </c:pt>
                <c:pt idx="17066">
                  <c:v>-3.4412109568183902</c:v>
                </c:pt>
                <c:pt idx="17067">
                  <c:v>-3.4412109568183902</c:v>
                </c:pt>
                <c:pt idx="17068">
                  <c:v>-3.4412109568183902</c:v>
                </c:pt>
                <c:pt idx="17069">
                  <c:v>-3.4045410342941902</c:v>
                </c:pt>
                <c:pt idx="17070">
                  <c:v>-3.4045410342941902</c:v>
                </c:pt>
                <c:pt idx="17071">
                  <c:v>-3.2065429918893602</c:v>
                </c:pt>
                <c:pt idx="17072">
                  <c:v>-3.2065429918893602</c:v>
                </c:pt>
                <c:pt idx="17073">
                  <c:v>-3.2065429918893602</c:v>
                </c:pt>
                <c:pt idx="17074">
                  <c:v>-3.3508789283050602</c:v>
                </c:pt>
                <c:pt idx="17075">
                  <c:v>-3.3508789283050602</c:v>
                </c:pt>
                <c:pt idx="17076">
                  <c:v>-3.3508789283050602</c:v>
                </c:pt>
                <c:pt idx="17077">
                  <c:v>-3.4643554892299999</c:v>
                </c:pt>
                <c:pt idx="17078">
                  <c:v>-3.4643554892299999</c:v>
                </c:pt>
                <c:pt idx="17079">
                  <c:v>-3.3105468994026501</c:v>
                </c:pt>
                <c:pt idx="17080">
                  <c:v>-3.3105468994026501</c:v>
                </c:pt>
                <c:pt idx="17081">
                  <c:v>-3.3105468994026501</c:v>
                </c:pt>
                <c:pt idx="17082">
                  <c:v>-3.3105468994026501</c:v>
                </c:pt>
                <c:pt idx="17083">
                  <c:v>-3.4601074444126398</c:v>
                </c:pt>
                <c:pt idx="17084">
                  <c:v>-3.4601074444126398</c:v>
                </c:pt>
                <c:pt idx="17085">
                  <c:v>-3.4030761884096101</c:v>
                </c:pt>
                <c:pt idx="17086">
                  <c:v>-3.4030761884096101</c:v>
                </c:pt>
                <c:pt idx="17087">
                  <c:v>-3.4030761884096101</c:v>
                </c:pt>
                <c:pt idx="17088">
                  <c:v>-3.2572265855132998</c:v>
                </c:pt>
                <c:pt idx="17089">
                  <c:v>-3.2572265855132998</c:v>
                </c:pt>
                <c:pt idx="17090">
                  <c:v>-3.2572265855132998</c:v>
                </c:pt>
                <c:pt idx="17091">
                  <c:v>-3.4402343951051</c:v>
                </c:pt>
                <c:pt idx="17092">
                  <c:v>-3.4402343951051</c:v>
                </c:pt>
                <c:pt idx="17093">
                  <c:v>-3.33847658299509</c:v>
                </c:pt>
                <c:pt idx="17094">
                  <c:v>-3.33847658299509</c:v>
                </c:pt>
                <c:pt idx="17095">
                  <c:v>-3.4109863510320699</c:v>
                </c:pt>
                <c:pt idx="17096">
                  <c:v>-3.4109863510320699</c:v>
                </c:pt>
                <c:pt idx="17097">
                  <c:v>-3.4109863510320699</c:v>
                </c:pt>
                <c:pt idx="17098">
                  <c:v>-3.4109863510320699</c:v>
                </c:pt>
                <c:pt idx="17099">
                  <c:v>-3.37260744296327</c:v>
                </c:pt>
                <c:pt idx="17100">
                  <c:v>-3.37260744296327</c:v>
                </c:pt>
                <c:pt idx="17101">
                  <c:v>-3.4047363470926899</c:v>
                </c:pt>
                <c:pt idx="17102">
                  <c:v>-3.4047363470926899</c:v>
                </c:pt>
                <c:pt idx="17103">
                  <c:v>-3.4047363470926899</c:v>
                </c:pt>
                <c:pt idx="17104">
                  <c:v>-3.4047363470926899</c:v>
                </c:pt>
                <c:pt idx="17105">
                  <c:v>-3.3249511971061998</c:v>
                </c:pt>
                <c:pt idx="17106">
                  <c:v>-3.3249511971061998</c:v>
                </c:pt>
                <c:pt idx="17107">
                  <c:v>-3.3249511971061998</c:v>
                </c:pt>
                <c:pt idx="17108">
                  <c:v>-3.54980470282407</c:v>
                </c:pt>
                <c:pt idx="17109">
                  <c:v>-3.54980470282407</c:v>
                </c:pt>
                <c:pt idx="17110">
                  <c:v>-3.54980470282407</c:v>
                </c:pt>
                <c:pt idx="17111">
                  <c:v>-3.4664062708952699</c:v>
                </c:pt>
                <c:pt idx="17112">
                  <c:v>-3.4664062708952699</c:v>
                </c:pt>
                <c:pt idx="17113">
                  <c:v>-3.3642090081293601</c:v>
                </c:pt>
                <c:pt idx="17114">
                  <c:v>-3.3642090081293601</c:v>
                </c:pt>
                <c:pt idx="17115">
                  <c:v>-3.3963867421743998</c:v>
                </c:pt>
                <c:pt idx="17116">
                  <c:v>-3.3963867421743998</c:v>
                </c:pt>
                <c:pt idx="17117">
                  <c:v>-3.3963867421743998</c:v>
                </c:pt>
                <c:pt idx="17118">
                  <c:v>-3.3210937690764601</c:v>
                </c:pt>
                <c:pt idx="17119">
                  <c:v>-3.3210937690764601</c:v>
                </c:pt>
                <c:pt idx="17120">
                  <c:v>-3.3210937690764601</c:v>
                </c:pt>
                <c:pt idx="17121">
                  <c:v>-3.5105957258056102</c:v>
                </c:pt>
                <c:pt idx="17122">
                  <c:v>-3.5105957258056102</c:v>
                </c:pt>
                <c:pt idx="17123">
                  <c:v>-3.5105957258056102</c:v>
                </c:pt>
                <c:pt idx="17124">
                  <c:v>-3.5105957258056102</c:v>
                </c:pt>
                <c:pt idx="17125">
                  <c:v>-3.3701660357391998</c:v>
                </c:pt>
                <c:pt idx="17126">
                  <c:v>-3.3701660357391998</c:v>
                </c:pt>
                <c:pt idx="17127">
                  <c:v>-3.3701660357391998</c:v>
                </c:pt>
                <c:pt idx="17128">
                  <c:v>-3.3894531476580498</c:v>
                </c:pt>
                <c:pt idx="17129">
                  <c:v>-3.3894531476580498</c:v>
                </c:pt>
                <c:pt idx="17130">
                  <c:v>-3.3894531476580498</c:v>
                </c:pt>
                <c:pt idx="17131">
                  <c:v>-3.4779297039794899</c:v>
                </c:pt>
                <c:pt idx="17132">
                  <c:v>-3.4779297039794899</c:v>
                </c:pt>
                <c:pt idx="17133">
                  <c:v>-3.1713379147113301</c:v>
                </c:pt>
                <c:pt idx="17134">
                  <c:v>-3.1642090075665599</c:v>
                </c:pt>
                <c:pt idx="17135">
                  <c:v>-3.1642090075665599</c:v>
                </c:pt>
                <c:pt idx="17136">
                  <c:v>-3.1642090075665599</c:v>
                </c:pt>
                <c:pt idx="17137">
                  <c:v>-3.1642090075665599</c:v>
                </c:pt>
                <c:pt idx="17138">
                  <c:v>-3.16250002198466</c:v>
                </c:pt>
                <c:pt idx="17139">
                  <c:v>-3.16250002198466</c:v>
                </c:pt>
                <c:pt idx="17140">
                  <c:v>-3.2998535384185699</c:v>
                </c:pt>
                <c:pt idx="17141">
                  <c:v>-3.2998535384185699</c:v>
                </c:pt>
                <c:pt idx="17142">
                  <c:v>-3.2998535384185699</c:v>
                </c:pt>
                <c:pt idx="17143">
                  <c:v>-3.2998535384185699</c:v>
                </c:pt>
                <c:pt idx="17144">
                  <c:v>-3.2998535384185699</c:v>
                </c:pt>
                <c:pt idx="17145">
                  <c:v>-3.37900392732899</c:v>
                </c:pt>
                <c:pt idx="17146">
                  <c:v>-3.37900392732899</c:v>
                </c:pt>
                <c:pt idx="17147">
                  <c:v>-3.37900392732899</c:v>
                </c:pt>
                <c:pt idx="17148">
                  <c:v>-3.4206543177679101</c:v>
                </c:pt>
                <c:pt idx="17149">
                  <c:v>-3.4206543177679101</c:v>
                </c:pt>
                <c:pt idx="17150">
                  <c:v>-3.4206543177679101</c:v>
                </c:pt>
                <c:pt idx="17151">
                  <c:v>-3.2290527557179298</c:v>
                </c:pt>
                <c:pt idx="17152">
                  <c:v>-3.2290527557179298</c:v>
                </c:pt>
                <c:pt idx="17153">
                  <c:v>-3.42231447731228</c:v>
                </c:pt>
                <c:pt idx="17154">
                  <c:v>-3.4614258012661501</c:v>
                </c:pt>
                <c:pt idx="17155">
                  <c:v>-3.4614258012661501</c:v>
                </c:pt>
                <c:pt idx="17156">
                  <c:v>-3.4614258012661501</c:v>
                </c:pt>
                <c:pt idx="17157">
                  <c:v>-3.3766601749448402</c:v>
                </c:pt>
                <c:pt idx="17158">
                  <c:v>-3.3766601749448402</c:v>
                </c:pt>
                <c:pt idx="17159">
                  <c:v>-3.3766601749448402</c:v>
                </c:pt>
                <c:pt idx="17160">
                  <c:v>-3.3766601749448402</c:v>
                </c:pt>
                <c:pt idx="17161">
                  <c:v>-3.4220703358259899</c:v>
                </c:pt>
                <c:pt idx="17162">
                  <c:v>-3.4220703358259899</c:v>
                </c:pt>
                <c:pt idx="17163">
                  <c:v>-3.4220703358259899</c:v>
                </c:pt>
                <c:pt idx="17164">
                  <c:v>-3.3288086152888301</c:v>
                </c:pt>
                <c:pt idx="17165">
                  <c:v>-3.3288086152888301</c:v>
                </c:pt>
                <c:pt idx="17166">
                  <c:v>-3.3288086152888301</c:v>
                </c:pt>
                <c:pt idx="17167">
                  <c:v>-3.53554689562224</c:v>
                </c:pt>
                <c:pt idx="17168">
                  <c:v>-3.53554689562224</c:v>
                </c:pt>
                <c:pt idx="17169">
                  <c:v>-3.53554689562224</c:v>
                </c:pt>
                <c:pt idx="17170">
                  <c:v>-3.5191894743929799</c:v>
                </c:pt>
                <c:pt idx="17171">
                  <c:v>-3.5191894743929799</c:v>
                </c:pt>
                <c:pt idx="17172">
                  <c:v>-3.3841308824594298</c:v>
                </c:pt>
                <c:pt idx="17173">
                  <c:v>-3.3841308824594298</c:v>
                </c:pt>
                <c:pt idx="17174">
                  <c:v>-3.2047851785264299</c:v>
                </c:pt>
                <c:pt idx="17175">
                  <c:v>-3.2047851785264299</c:v>
                </c:pt>
                <c:pt idx="17176">
                  <c:v>-3.2047851785264299</c:v>
                </c:pt>
                <c:pt idx="17177">
                  <c:v>-3.43281252104225</c:v>
                </c:pt>
                <c:pt idx="17178">
                  <c:v>-3.43281252104225</c:v>
                </c:pt>
                <c:pt idx="17179">
                  <c:v>-3.3069336165963201</c:v>
                </c:pt>
                <c:pt idx="17180">
                  <c:v>-3.3069336165963201</c:v>
                </c:pt>
                <c:pt idx="17181">
                  <c:v>-3.3069336165963201</c:v>
                </c:pt>
                <c:pt idx="17182">
                  <c:v>-3.3069336165963201</c:v>
                </c:pt>
                <c:pt idx="17183">
                  <c:v>-3.4477050946798</c:v>
                </c:pt>
                <c:pt idx="17184">
                  <c:v>-3.4477050946798</c:v>
                </c:pt>
                <c:pt idx="17185">
                  <c:v>-3.4477050946798</c:v>
                </c:pt>
                <c:pt idx="17186">
                  <c:v>-3.2734375219415499</c:v>
                </c:pt>
                <c:pt idx="17187">
                  <c:v>-3.2734375219415499</c:v>
                </c:pt>
                <c:pt idx="17188">
                  <c:v>-3.2734375219415499</c:v>
                </c:pt>
                <c:pt idx="17189">
                  <c:v>-3.4443359595616099</c:v>
                </c:pt>
                <c:pt idx="17190">
                  <c:v>-3.4443359595616099</c:v>
                </c:pt>
                <c:pt idx="17191">
                  <c:v>-3.4781250210371502</c:v>
                </c:pt>
                <c:pt idx="17192">
                  <c:v>-3.4781250210371502</c:v>
                </c:pt>
                <c:pt idx="17193">
                  <c:v>-3.4781250210371502</c:v>
                </c:pt>
                <c:pt idx="17194">
                  <c:v>-3.3754394744391898</c:v>
                </c:pt>
                <c:pt idx="17195">
                  <c:v>-3.3754394744391898</c:v>
                </c:pt>
                <c:pt idx="17196">
                  <c:v>-3.3791015794904502</c:v>
                </c:pt>
                <c:pt idx="17197">
                  <c:v>-3.3791015794904502</c:v>
                </c:pt>
                <c:pt idx="17198">
                  <c:v>-3.3791015794904502</c:v>
                </c:pt>
                <c:pt idx="17199">
                  <c:v>-3.4278320528082902</c:v>
                </c:pt>
                <c:pt idx="17200">
                  <c:v>-3.4278320528082902</c:v>
                </c:pt>
                <c:pt idx="17201">
                  <c:v>-3.4278320528082902</c:v>
                </c:pt>
                <c:pt idx="17202">
                  <c:v>-3.34721681717201</c:v>
                </c:pt>
                <c:pt idx="17203">
                  <c:v>-3.34721681717201</c:v>
                </c:pt>
                <c:pt idx="17204">
                  <c:v>-3.34721681717201</c:v>
                </c:pt>
                <c:pt idx="17205">
                  <c:v>-3.5249023611813701</c:v>
                </c:pt>
                <c:pt idx="17206">
                  <c:v>-3.5249023611813701</c:v>
                </c:pt>
                <c:pt idx="17207">
                  <c:v>-3.55170900172743</c:v>
                </c:pt>
                <c:pt idx="17208">
                  <c:v>-3.55170900172743</c:v>
                </c:pt>
                <c:pt idx="17209">
                  <c:v>-3.55170900172743</c:v>
                </c:pt>
                <c:pt idx="17210">
                  <c:v>-3.2403320500761699</c:v>
                </c:pt>
                <c:pt idx="17211">
                  <c:v>-3.2403320500761699</c:v>
                </c:pt>
                <c:pt idx="17212">
                  <c:v>-3.4738281413210599</c:v>
                </c:pt>
                <c:pt idx="17213">
                  <c:v>-3.4738281413210599</c:v>
                </c:pt>
                <c:pt idx="17214">
                  <c:v>-3.4738281413210599</c:v>
                </c:pt>
                <c:pt idx="17215">
                  <c:v>-3.3599609613711401</c:v>
                </c:pt>
                <c:pt idx="17216">
                  <c:v>-3.3599609613711401</c:v>
                </c:pt>
                <c:pt idx="17217">
                  <c:v>-3.3599609613711401</c:v>
                </c:pt>
                <c:pt idx="17218">
                  <c:v>-3.3676269751613201</c:v>
                </c:pt>
                <c:pt idx="17219">
                  <c:v>-3.3676269751613201</c:v>
                </c:pt>
                <c:pt idx="17220">
                  <c:v>-3.3676269751613201</c:v>
                </c:pt>
                <c:pt idx="17221">
                  <c:v>-3.40522463292745</c:v>
                </c:pt>
                <c:pt idx="17222">
                  <c:v>-3.40522463292745</c:v>
                </c:pt>
                <c:pt idx="17223">
                  <c:v>-3.5827148595017202</c:v>
                </c:pt>
                <c:pt idx="17224">
                  <c:v>-3.5827148595017202</c:v>
                </c:pt>
                <c:pt idx="17225">
                  <c:v>-3.3419922104367199</c:v>
                </c:pt>
                <c:pt idx="17226">
                  <c:v>-3.3419922104367199</c:v>
                </c:pt>
                <c:pt idx="17227">
                  <c:v>-3.3419922104367199</c:v>
                </c:pt>
                <c:pt idx="17228">
                  <c:v>-3.4767090009545401</c:v>
                </c:pt>
                <c:pt idx="17229">
                  <c:v>-3.4767090009545401</c:v>
                </c:pt>
                <c:pt idx="17230">
                  <c:v>-3.4769531427782501</c:v>
                </c:pt>
                <c:pt idx="17231">
                  <c:v>-3.4769531427782501</c:v>
                </c:pt>
                <c:pt idx="17232">
                  <c:v>-3.4769531427782501</c:v>
                </c:pt>
                <c:pt idx="17233">
                  <c:v>-3.4769531427782501</c:v>
                </c:pt>
                <c:pt idx="17234">
                  <c:v>-3.4942383024308499</c:v>
                </c:pt>
                <c:pt idx="17235">
                  <c:v>-3.4942383024308499</c:v>
                </c:pt>
                <c:pt idx="17236">
                  <c:v>-3.3322754117689302</c:v>
                </c:pt>
                <c:pt idx="17237">
                  <c:v>-3.3322754117689302</c:v>
                </c:pt>
                <c:pt idx="17238">
                  <c:v>-3.3322754117689302</c:v>
                </c:pt>
                <c:pt idx="17239">
                  <c:v>-3.3322754117689302</c:v>
                </c:pt>
                <c:pt idx="17240">
                  <c:v>-3.1836914259565599</c:v>
                </c:pt>
                <c:pt idx="17241">
                  <c:v>-3.1836914259565599</c:v>
                </c:pt>
                <c:pt idx="17242">
                  <c:v>-3.4109375209100099</c:v>
                </c:pt>
                <c:pt idx="17243">
                  <c:v>-3.4109375209100099</c:v>
                </c:pt>
                <c:pt idx="17244">
                  <c:v>-3.4109375209100099</c:v>
                </c:pt>
                <c:pt idx="17245">
                  <c:v>-3.39560548559529</c:v>
                </c:pt>
                <c:pt idx="17246">
                  <c:v>-3.39560548559529</c:v>
                </c:pt>
                <c:pt idx="17247">
                  <c:v>-3.39560548559529</c:v>
                </c:pt>
                <c:pt idx="17248">
                  <c:v>-3.56567384667414</c:v>
                </c:pt>
                <c:pt idx="17249">
                  <c:v>-3.56567384667414</c:v>
                </c:pt>
                <c:pt idx="17250">
                  <c:v>-3.3242187676250898</c:v>
                </c:pt>
                <c:pt idx="17251">
                  <c:v>-3.3242187676250898</c:v>
                </c:pt>
                <c:pt idx="17252">
                  <c:v>-3.3242187676250898</c:v>
                </c:pt>
                <c:pt idx="17253">
                  <c:v>-3.2226074470399899</c:v>
                </c:pt>
                <c:pt idx="17254">
                  <c:v>-3.2226074470399899</c:v>
                </c:pt>
                <c:pt idx="17255">
                  <c:v>-3.2226074470399899</c:v>
                </c:pt>
                <c:pt idx="17256">
                  <c:v>-3.28872072678677</c:v>
                </c:pt>
                <c:pt idx="17257">
                  <c:v>-3.28872072678677</c:v>
                </c:pt>
                <c:pt idx="17258">
                  <c:v>-3.28872072678677</c:v>
                </c:pt>
                <c:pt idx="17259">
                  <c:v>-3.2978515835147801</c:v>
                </c:pt>
                <c:pt idx="17260">
                  <c:v>-3.2978515835147801</c:v>
                </c:pt>
                <c:pt idx="17261">
                  <c:v>-3.2978515835147801</c:v>
                </c:pt>
                <c:pt idx="17262">
                  <c:v>-3.57163087482513</c:v>
                </c:pt>
                <c:pt idx="17263">
                  <c:v>-3.57163087482513</c:v>
                </c:pt>
                <c:pt idx="17264">
                  <c:v>-3.4486328328730398</c:v>
                </c:pt>
                <c:pt idx="17265">
                  <c:v>-3.4486328328730398</c:v>
                </c:pt>
                <c:pt idx="17266">
                  <c:v>-3.6669921994307502</c:v>
                </c:pt>
                <c:pt idx="17267">
                  <c:v>-3.6669921994307502</c:v>
                </c:pt>
                <c:pt idx="17268">
                  <c:v>-3.4296386910227699</c:v>
                </c:pt>
                <c:pt idx="17269">
                  <c:v>-3.4296386910227699</c:v>
                </c:pt>
                <c:pt idx="17270">
                  <c:v>-3.4296386910227699</c:v>
                </c:pt>
                <c:pt idx="17271">
                  <c:v>-3.1340332262334401</c:v>
                </c:pt>
                <c:pt idx="17272">
                  <c:v>-3.1340332262334401</c:v>
                </c:pt>
                <c:pt idx="17273">
                  <c:v>-3.5051269714513098</c:v>
                </c:pt>
                <c:pt idx="17274">
                  <c:v>-3.5051269714513098</c:v>
                </c:pt>
                <c:pt idx="17275">
                  <c:v>-3.5051269714513098</c:v>
                </c:pt>
                <c:pt idx="17276">
                  <c:v>-3.4659179893214902</c:v>
                </c:pt>
                <c:pt idx="17277">
                  <c:v>-3.4659179893214902</c:v>
                </c:pt>
                <c:pt idx="17278">
                  <c:v>-3.33125002170982</c:v>
                </c:pt>
                <c:pt idx="17279">
                  <c:v>-3.33125002170982</c:v>
                </c:pt>
                <c:pt idx="17280">
                  <c:v>-3.33125002170982</c:v>
                </c:pt>
                <c:pt idx="17281">
                  <c:v>-3.33125002170982</c:v>
                </c:pt>
                <c:pt idx="17282">
                  <c:v>-3.5365722838660001</c:v>
                </c:pt>
                <c:pt idx="17283">
                  <c:v>-3.5365722838660001</c:v>
                </c:pt>
                <c:pt idx="17284">
                  <c:v>-3.5365722838660001</c:v>
                </c:pt>
                <c:pt idx="17285">
                  <c:v>-3.243164088306</c:v>
                </c:pt>
                <c:pt idx="17286">
                  <c:v>-3.243164088306</c:v>
                </c:pt>
                <c:pt idx="17287">
                  <c:v>-3.4020019727340598</c:v>
                </c:pt>
                <c:pt idx="17288">
                  <c:v>-3.4020019727340598</c:v>
                </c:pt>
                <c:pt idx="17289">
                  <c:v>-3.3232422095970802</c:v>
                </c:pt>
                <c:pt idx="17290">
                  <c:v>-3.3232422095970802</c:v>
                </c:pt>
                <c:pt idx="17291">
                  <c:v>-3.3590820530771399</c:v>
                </c:pt>
                <c:pt idx="17292">
                  <c:v>-3.3590820530771399</c:v>
                </c:pt>
                <c:pt idx="17293">
                  <c:v>-3.3590820530771399</c:v>
                </c:pt>
                <c:pt idx="17294">
                  <c:v>-3.3590820530771399</c:v>
                </c:pt>
                <c:pt idx="17295">
                  <c:v>-3.5034179901049298</c:v>
                </c:pt>
                <c:pt idx="17296">
                  <c:v>-3.5034179901049298</c:v>
                </c:pt>
                <c:pt idx="17297">
                  <c:v>-3.2663574434973199</c:v>
                </c:pt>
                <c:pt idx="17298">
                  <c:v>-3.2663574434973199</c:v>
                </c:pt>
                <c:pt idx="17299">
                  <c:v>-3.2663574434973199</c:v>
                </c:pt>
                <c:pt idx="17300">
                  <c:v>-3.4903320511020799</c:v>
                </c:pt>
                <c:pt idx="17301">
                  <c:v>-3.4903320511020799</c:v>
                </c:pt>
                <c:pt idx="17302">
                  <c:v>-3.4903320511020799</c:v>
                </c:pt>
                <c:pt idx="17303">
                  <c:v>-3.4421875194975602</c:v>
                </c:pt>
                <c:pt idx="17304">
                  <c:v>-3.4421875194975602</c:v>
                </c:pt>
                <c:pt idx="17305">
                  <c:v>-3.4421875194975602</c:v>
                </c:pt>
                <c:pt idx="17306">
                  <c:v>-3.4640625174642898</c:v>
                </c:pt>
                <c:pt idx="17307">
                  <c:v>-3.4640625174642898</c:v>
                </c:pt>
                <c:pt idx="17308">
                  <c:v>-3.4640625174642898</c:v>
                </c:pt>
                <c:pt idx="17309">
                  <c:v>-3.47299806564205</c:v>
                </c:pt>
                <c:pt idx="17310">
                  <c:v>-3.47299806564205</c:v>
                </c:pt>
                <c:pt idx="17311">
                  <c:v>-3.5573242373557101</c:v>
                </c:pt>
                <c:pt idx="17312">
                  <c:v>-3.5573242373557101</c:v>
                </c:pt>
                <c:pt idx="17313">
                  <c:v>-3.5573242373557101</c:v>
                </c:pt>
                <c:pt idx="17314">
                  <c:v>-3.3705566597627601</c:v>
                </c:pt>
                <c:pt idx="17315">
                  <c:v>-3.3705566597627601</c:v>
                </c:pt>
                <c:pt idx="17316">
                  <c:v>-3.3705566597627601</c:v>
                </c:pt>
                <c:pt idx="17317">
                  <c:v>-3.3238769749395898</c:v>
                </c:pt>
                <c:pt idx="17318">
                  <c:v>-3.3238769749395898</c:v>
                </c:pt>
                <c:pt idx="17319">
                  <c:v>-3.3238769749395898</c:v>
                </c:pt>
                <c:pt idx="17320">
                  <c:v>-3.40219728447846</c:v>
                </c:pt>
                <c:pt idx="17321">
                  <c:v>-3.40219728447846</c:v>
                </c:pt>
                <c:pt idx="17322">
                  <c:v>-3.43911134585414</c:v>
                </c:pt>
                <c:pt idx="17323">
                  <c:v>-3.43911134585414</c:v>
                </c:pt>
                <c:pt idx="17324">
                  <c:v>-3.43911134585414</c:v>
                </c:pt>
                <c:pt idx="17325">
                  <c:v>-3.4643066599919599</c:v>
                </c:pt>
                <c:pt idx="17326">
                  <c:v>-3.4643066599919599</c:v>
                </c:pt>
                <c:pt idx="17327">
                  <c:v>-3.4643066599919599</c:v>
                </c:pt>
                <c:pt idx="17328">
                  <c:v>-3.4188476798935801</c:v>
                </c:pt>
                <c:pt idx="17329">
                  <c:v>-3.4188476798935801</c:v>
                </c:pt>
                <c:pt idx="17330">
                  <c:v>-3.3519043182086499</c:v>
                </c:pt>
                <c:pt idx="17331">
                  <c:v>-3.3519043182086499</c:v>
                </c:pt>
                <c:pt idx="17332">
                  <c:v>-3.3519043182086499</c:v>
                </c:pt>
                <c:pt idx="17333">
                  <c:v>-3.3824707233025002</c:v>
                </c:pt>
                <c:pt idx="17334">
                  <c:v>-3.3824707233025002</c:v>
                </c:pt>
                <c:pt idx="17335">
                  <c:v>-3.2787109623686699</c:v>
                </c:pt>
                <c:pt idx="17336">
                  <c:v>-3.2787109623686699</c:v>
                </c:pt>
                <c:pt idx="17337">
                  <c:v>-3.2787109623686699</c:v>
                </c:pt>
                <c:pt idx="17338">
                  <c:v>-3.4565429874246498</c:v>
                </c:pt>
                <c:pt idx="17339">
                  <c:v>-3.4565429874246498</c:v>
                </c:pt>
                <c:pt idx="17340">
                  <c:v>-3.4565429874246498</c:v>
                </c:pt>
                <c:pt idx="17341">
                  <c:v>-3.4565429874246498</c:v>
                </c:pt>
                <c:pt idx="17342">
                  <c:v>-3.3509277556722701</c:v>
                </c:pt>
                <c:pt idx="17343">
                  <c:v>-3.3509277556722701</c:v>
                </c:pt>
                <c:pt idx="17344">
                  <c:v>-3.3509277556722701</c:v>
                </c:pt>
                <c:pt idx="17345">
                  <c:v>-3.4815429882337399</c:v>
                </c:pt>
                <c:pt idx="17346">
                  <c:v>-3.4815429882337399</c:v>
                </c:pt>
                <c:pt idx="17347">
                  <c:v>-3.3960449480436998</c:v>
                </c:pt>
                <c:pt idx="17348">
                  <c:v>-3.3960449480436998</c:v>
                </c:pt>
                <c:pt idx="17349">
                  <c:v>-3.4076660339587699</c:v>
                </c:pt>
                <c:pt idx="17350">
                  <c:v>-3.4076660339587699</c:v>
                </c:pt>
                <c:pt idx="17351">
                  <c:v>-3.4076660339587699</c:v>
                </c:pt>
                <c:pt idx="17352">
                  <c:v>-3.4617187728181298</c:v>
                </c:pt>
                <c:pt idx="17353">
                  <c:v>-3.4617187728181298</c:v>
                </c:pt>
                <c:pt idx="17354">
                  <c:v>-3.4617187728181298</c:v>
                </c:pt>
                <c:pt idx="17355">
                  <c:v>-3.33896486490903</c:v>
                </c:pt>
                <c:pt idx="17356">
                  <c:v>-3.33896486490903</c:v>
                </c:pt>
                <c:pt idx="17357">
                  <c:v>-3.4074707227991801</c:v>
                </c:pt>
                <c:pt idx="17358">
                  <c:v>-3.4074707227991801</c:v>
                </c:pt>
                <c:pt idx="17359">
                  <c:v>-3.4074707227991801</c:v>
                </c:pt>
                <c:pt idx="17360">
                  <c:v>-3.4074707227991801</c:v>
                </c:pt>
                <c:pt idx="17361">
                  <c:v>-3.4733398603266301</c:v>
                </c:pt>
                <c:pt idx="17362">
                  <c:v>-3.4733398603266301</c:v>
                </c:pt>
                <c:pt idx="17363">
                  <c:v>-3.3818847883230698</c:v>
                </c:pt>
                <c:pt idx="17364">
                  <c:v>-3.3818847883230698</c:v>
                </c:pt>
                <c:pt idx="17365">
                  <c:v>-3.3818847883230698</c:v>
                </c:pt>
                <c:pt idx="17366">
                  <c:v>-3.2836914285599001</c:v>
                </c:pt>
                <c:pt idx="17367">
                  <c:v>-3.2836914285599001</c:v>
                </c:pt>
                <c:pt idx="17368">
                  <c:v>-3.29023439347747</c:v>
                </c:pt>
                <c:pt idx="17369">
                  <c:v>-3.29023439347747</c:v>
                </c:pt>
                <c:pt idx="17370">
                  <c:v>-3.29023439347747</c:v>
                </c:pt>
                <c:pt idx="17371">
                  <c:v>-3.4793945486262601</c:v>
                </c:pt>
                <c:pt idx="17372">
                  <c:v>-3.4793945486262601</c:v>
                </c:pt>
                <c:pt idx="17373">
                  <c:v>-3.2317383047775299</c:v>
                </c:pt>
                <c:pt idx="17374">
                  <c:v>-3.2317383047775299</c:v>
                </c:pt>
                <c:pt idx="17375">
                  <c:v>-3.2317383047775299</c:v>
                </c:pt>
                <c:pt idx="17376">
                  <c:v>-3.3798340072744302</c:v>
                </c:pt>
                <c:pt idx="17377">
                  <c:v>-3.3798340072744302</c:v>
                </c:pt>
                <c:pt idx="17378">
                  <c:v>-3.3798340072744302</c:v>
                </c:pt>
                <c:pt idx="17379">
                  <c:v>-3.3919922087989098</c:v>
                </c:pt>
                <c:pt idx="17380">
                  <c:v>-3.3919922087989098</c:v>
                </c:pt>
                <c:pt idx="17381">
                  <c:v>-3.3919922087989098</c:v>
                </c:pt>
                <c:pt idx="17382">
                  <c:v>-3.4424316609083601</c:v>
                </c:pt>
                <c:pt idx="17383">
                  <c:v>-3.4424316609083601</c:v>
                </c:pt>
                <c:pt idx="17384">
                  <c:v>-3.4424316609083601</c:v>
                </c:pt>
                <c:pt idx="17385">
                  <c:v>-3.3734375222156801</c:v>
                </c:pt>
                <c:pt idx="17386">
                  <c:v>-3.3734375222156801</c:v>
                </c:pt>
                <c:pt idx="17387">
                  <c:v>-3.3465820534247501</c:v>
                </c:pt>
                <c:pt idx="17388">
                  <c:v>-3.3465820534247501</c:v>
                </c:pt>
                <c:pt idx="17389">
                  <c:v>-3.2781738495514201</c:v>
                </c:pt>
                <c:pt idx="17390">
                  <c:v>-3.2781738495514201</c:v>
                </c:pt>
                <c:pt idx="17391">
                  <c:v>-3.2580566652140899</c:v>
                </c:pt>
                <c:pt idx="17392">
                  <c:v>-3.2580566652140899</c:v>
                </c:pt>
                <c:pt idx="17393">
                  <c:v>-3.2580566652140899</c:v>
                </c:pt>
                <c:pt idx="17394">
                  <c:v>-3.4807129091595899</c:v>
                </c:pt>
                <c:pt idx="17395">
                  <c:v>-3.4807129091595899</c:v>
                </c:pt>
                <c:pt idx="17396">
                  <c:v>-3.4807129091595899</c:v>
                </c:pt>
                <c:pt idx="17397">
                  <c:v>-3.4760742402640901</c:v>
                </c:pt>
                <c:pt idx="17398">
                  <c:v>-3.4760742402640901</c:v>
                </c:pt>
                <c:pt idx="17399">
                  <c:v>-3.4760742402640901</c:v>
                </c:pt>
                <c:pt idx="17400">
                  <c:v>-3.4760742402640901</c:v>
                </c:pt>
                <c:pt idx="17401">
                  <c:v>-3.4510742422726199</c:v>
                </c:pt>
                <c:pt idx="17402">
                  <c:v>-3.4510742422726199</c:v>
                </c:pt>
                <c:pt idx="17403">
                  <c:v>-3.4390136895553902</c:v>
                </c:pt>
                <c:pt idx="17404">
                  <c:v>-3.4390136895553902</c:v>
                </c:pt>
                <c:pt idx="17405">
                  <c:v>-3.47651368923106</c:v>
                </c:pt>
                <c:pt idx="17406">
                  <c:v>-3.47651368923106</c:v>
                </c:pt>
                <c:pt idx="17407">
                  <c:v>-3.47651368923106</c:v>
                </c:pt>
                <c:pt idx="17408">
                  <c:v>-3.4298340040186299</c:v>
                </c:pt>
                <c:pt idx="17409">
                  <c:v>-3.4298340040186299</c:v>
                </c:pt>
                <c:pt idx="17410">
                  <c:v>-3.1285644773643</c:v>
                </c:pt>
                <c:pt idx="17411">
                  <c:v>-3.1285644773643</c:v>
                </c:pt>
                <c:pt idx="17412">
                  <c:v>-3.3933593963502</c:v>
                </c:pt>
                <c:pt idx="17413">
                  <c:v>-3.3933593963502</c:v>
                </c:pt>
                <c:pt idx="17414">
                  <c:v>-3.3933593963502</c:v>
                </c:pt>
                <c:pt idx="17415">
                  <c:v>-3.3978027569828502</c:v>
                </c:pt>
                <c:pt idx="17416">
                  <c:v>-3.3978027569828502</c:v>
                </c:pt>
                <c:pt idx="17417">
                  <c:v>-3.3978027569828502</c:v>
                </c:pt>
                <c:pt idx="17418">
                  <c:v>-3.26977541487667</c:v>
                </c:pt>
                <c:pt idx="17419">
                  <c:v>-3.26977541487667</c:v>
                </c:pt>
                <c:pt idx="17420">
                  <c:v>-3.26977541487667</c:v>
                </c:pt>
                <c:pt idx="17421">
                  <c:v>-3.2025390819244399</c:v>
                </c:pt>
                <c:pt idx="17422">
                  <c:v>-3.2025390819244399</c:v>
                </c:pt>
                <c:pt idx="17423">
                  <c:v>-3.2025390819244399</c:v>
                </c:pt>
                <c:pt idx="17424">
                  <c:v>-3.2956543220807299</c:v>
                </c:pt>
                <c:pt idx="17425">
                  <c:v>-3.2956543220807299</c:v>
                </c:pt>
                <c:pt idx="17426">
                  <c:v>-3.3058105699637901</c:v>
                </c:pt>
                <c:pt idx="17427">
                  <c:v>-3.3157226807743401</c:v>
                </c:pt>
                <c:pt idx="17428">
                  <c:v>-3.3157226807743401</c:v>
                </c:pt>
                <c:pt idx="17429">
                  <c:v>-3.3157226807743401</c:v>
                </c:pt>
                <c:pt idx="17430">
                  <c:v>-3.3157226807743401</c:v>
                </c:pt>
                <c:pt idx="17431">
                  <c:v>-3.2463867392525501</c:v>
                </c:pt>
                <c:pt idx="17432">
                  <c:v>-3.2463867392525501</c:v>
                </c:pt>
                <c:pt idx="17433">
                  <c:v>-3.1738281473890302</c:v>
                </c:pt>
                <c:pt idx="17434">
                  <c:v>-3.1738281473890302</c:v>
                </c:pt>
                <c:pt idx="17435">
                  <c:v>-3.1738281473890302</c:v>
                </c:pt>
                <c:pt idx="17436">
                  <c:v>-3.3037597900629398</c:v>
                </c:pt>
                <c:pt idx="17437">
                  <c:v>-3.3037597900629398</c:v>
                </c:pt>
                <c:pt idx="17438">
                  <c:v>-3.3037597900629398</c:v>
                </c:pt>
                <c:pt idx="17439">
                  <c:v>-3.46040040923981</c:v>
                </c:pt>
                <c:pt idx="17440">
                  <c:v>-3.46040040923981</c:v>
                </c:pt>
                <c:pt idx="17441">
                  <c:v>-3.4154297094701098</c:v>
                </c:pt>
                <c:pt idx="17442">
                  <c:v>-3.4154297094701098</c:v>
                </c:pt>
                <c:pt idx="17443">
                  <c:v>-3.30576174015459</c:v>
                </c:pt>
                <c:pt idx="17444">
                  <c:v>-3.30576174015459</c:v>
                </c:pt>
                <c:pt idx="17445">
                  <c:v>-3.30576174015459</c:v>
                </c:pt>
                <c:pt idx="17446">
                  <c:v>-3.4176757972299998</c:v>
                </c:pt>
                <c:pt idx="17447">
                  <c:v>-3.4176757972299998</c:v>
                </c:pt>
                <c:pt idx="17448">
                  <c:v>-3.41538087885601</c:v>
                </c:pt>
                <c:pt idx="17449">
                  <c:v>-3.41538087885601</c:v>
                </c:pt>
                <c:pt idx="17450">
                  <c:v>-3.41538087885601</c:v>
                </c:pt>
                <c:pt idx="17451">
                  <c:v>-3.3535644718767799</c:v>
                </c:pt>
                <c:pt idx="17452">
                  <c:v>-3.3535644718767799</c:v>
                </c:pt>
                <c:pt idx="17453">
                  <c:v>-3.3535644718767799</c:v>
                </c:pt>
                <c:pt idx="17454">
                  <c:v>-3.3587890863227501</c:v>
                </c:pt>
                <c:pt idx="17455">
                  <c:v>-3.3587890863227501</c:v>
                </c:pt>
                <c:pt idx="17456">
                  <c:v>-3.3587890863227501</c:v>
                </c:pt>
                <c:pt idx="17457">
                  <c:v>-3.67553712430708</c:v>
                </c:pt>
                <c:pt idx="17458">
                  <c:v>-3.67553712430708</c:v>
                </c:pt>
                <c:pt idx="17459">
                  <c:v>-3.67553712430708</c:v>
                </c:pt>
                <c:pt idx="17460">
                  <c:v>-3.34511720803311</c:v>
                </c:pt>
                <c:pt idx="17461">
                  <c:v>-3.34511720803311</c:v>
                </c:pt>
                <c:pt idx="17462">
                  <c:v>-3.34511720803311</c:v>
                </c:pt>
                <c:pt idx="17463">
                  <c:v>-3.4374511933638101</c:v>
                </c:pt>
                <c:pt idx="17464">
                  <c:v>-3.4374511933638101</c:v>
                </c:pt>
                <c:pt idx="17465">
                  <c:v>-3.34853517337433</c:v>
                </c:pt>
                <c:pt idx="17466">
                  <c:v>-3.34853517337433</c:v>
                </c:pt>
                <c:pt idx="17467">
                  <c:v>-3.34853517337433</c:v>
                </c:pt>
                <c:pt idx="17468">
                  <c:v>-3.3287597911939799</c:v>
                </c:pt>
                <c:pt idx="17469">
                  <c:v>-3.3287597911939799</c:v>
                </c:pt>
                <c:pt idx="17470">
                  <c:v>-3.3287597911939799</c:v>
                </c:pt>
                <c:pt idx="17471">
                  <c:v>-3.5378906422274601</c:v>
                </c:pt>
                <c:pt idx="17472">
                  <c:v>-3.5378906422274601</c:v>
                </c:pt>
                <c:pt idx="17473">
                  <c:v>-3.5378906422274601</c:v>
                </c:pt>
                <c:pt idx="17474">
                  <c:v>-3.2804687764710199</c:v>
                </c:pt>
                <c:pt idx="17475">
                  <c:v>-3.2804687764710199</c:v>
                </c:pt>
                <c:pt idx="17476">
                  <c:v>-3.2804687764710199</c:v>
                </c:pt>
                <c:pt idx="17477">
                  <c:v>-3.4107910356497002</c:v>
                </c:pt>
                <c:pt idx="17478">
                  <c:v>-3.4107910356497002</c:v>
                </c:pt>
                <c:pt idx="17479">
                  <c:v>-3.4910156417054101</c:v>
                </c:pt>
                <c:pt idx="17480">
                  <c:v>-3.4910156417054101</c:v>
                </c:pt>
                <c:pt idx="17481">
                  <c:v>-3.4910156417054101</c:v>
                </c:pt>
                <c:pt idx="17482">
                  <c:v>-3.4792480685109601</c:v>
                </c:pt>
                <c:pt idx="17483">
                  <c:v>-3.4792480685109601</c:v>
                </c:pt>
                <c:pt idx="17484">
                  <c:v>-3.4792480685109601</c:v>
                </c:pt>
                <c:pt idx="17485">
                  <c:v>-3.4162597819477001</c:v>
                </c:pt>
                <c:pt idx="17486">
                  <c:v>-3.45073244352715</c:v>
                </c:pt>
                <c:pt idx="17487">
                  <c:v>-3.45073244352715</c:v>
                </c:pt>
                <c:pt idx="17488">
                  <c:v>-3.45073244352715</c:v>
                </c:pt>
                <c:pt idx="17489">
                  <c:v>-3.3672851787132401</c:v>
                </c:pt>
                <c:pt idx="17490">
                  <c:v>-3.3672851787132401</c:v>
                </c:pt>
                <c:pt idx="17491">
                  <c:v>-3.3672851787132401</c:v>
                </c:pt>
                <c:pt idx="17492">
                  <c:v>-3.3672851787132401</c:v>
                </c:pt>
                <c:pt idx="17493">
                  <c:v>-3.3992187698331602</c:v>
                </c:pt>
                <c:pt idx="17494">
                  <c:v>-3.3992187698331602</c:v>
                </c:pt>
                <c:pt idx="17495">
                  <c:v>-3.3992187698331602</c:v>
                </c:pt>
                <c:pt idx="17496">
                  <c:v>-3.4579101729213999</c:v>
                </c:pt>
                <c:pt idx="17497">
                  <c:v>-3.4579101729213999</c:v>
                </c:pt>
                <c:pt idx="17498">
                  <c:v>-3.3064453356819201</c:v>
                </c:pt>
                <c:pt idx="17499">
                  <c:v>-3.3064453356819201</c:v>
                </c:pt>
                <c:pt idx="17500">
                  <c:v>-3.3064453356819201</c:v>
                </c:pt>
                <c:pt idx="17501">
                  <c:v>-3.3799804916607101</c:v>
                </c:pt>
                <c:pt idx="17502">
                  <c:v>-3.3799804916607101</c:v>
                </c:pt>
                <c:pt idx="17503">
                  <c:v>-3.3799804916607101</c:v>
                </c:pt>
                <c:pt idx="17504">
                  <c:v>-3.3467773618422099</c:v>
                </c:pt>
                <c:pt idx="17505">
                  <c:v>-3.39765626860753</c:v>
                </c:pt>
                <c:pt idx="17506">
                  <c:v>-3.39765626860753</c:v>
                </c:pt>
                <c:pt idx="17507">
                  <c:v>-3.39765626860753</c:v>
                </c:pt>
                <c:pt idx="17508">
                  <c:v>-3.4722656453432101</c:v>
                </c:pt>
                <c:pt idx="17509">
                  <c:v>-3.4722656453432101</c:v>
                </c:pt>
                <c:pt idx="17510">
                  <c:v>-3.4484375170322799</c:v>
                </c:pt>
                <c:pt idx="17511">
                  <c:v>-3.4484375170322799</c:v>
                </c:pt>
                <c:pt idx="17512">
                  <c:v>-3.4484375170322799</c:v>
                </c:pt>
                <c:pt idx="17513">
                  <c:v>-3.4484375170322799</c:v>
                </c:pt>
                <c:pt idx="17514">
                  <c:v>-3.3356933806253402</c:v>
                </c:pt>
                <c:pt idx="17515">
                  <c:v>-3.3356933806253402</c:v>
                </c:pt>
                <c:pt idx="17516">
                  <c:v>-3.4307129121189002</c:v>
                </c:pt>
                <c:pt idx="17517">
                  <c:v>-3.4307129121189002</c:v>
                </c:pt>
                <c:pt idx="17518">
                  <c:v>-3.4486328287175598</c:v>
                </c:pt>
                <c:pt idx="17519">
                  <c:v>-3.4486328287175598</c:v>
                </c:pt>
                <c:pt idx="17520">
                  <c:v>-3.4486328287175598</c:v>
                </c:pt>
                <c:pt idx="17521">
                  <c:v>-3.4085937690606398</c:v>
                </c:pt>
                <c:pt idx="17522">
                  <c:v>-3.4085937690606398</c:v>
                </c:pt>
                <c:pt idx="17523">
                  <c:v>-3.2902343989017</c:v>
                </c:pt>
                <c:pt idx="17524">
                  <c:v>-3.2902343989017</c:v>
                </c:pt>
                <c:pt idx="17525">
                  <c:v>-3.2902343989017</c:v>
                </c:pt>
                <c:pt idx="17526">
                  <c:v>-3.35937502030355</c:v>
                </c:pt>
                <c:pt idx="17527">
                  <c:v>-3.35937502030355</c:v>
                </c:pt>
                <c:pt idx="17528">
                  <c:v>-3.35937502030355</c:v>
                </c:pt>
                <c:pt idx="17529">
                  <c:v>-3.2465332296205802</c:v>
                </c:pt>
                <c:pt idx="17530">
                  <c:v>-3.2465332296205802</c:v>
                </c:pt>
                <c:pt idx="17531">
                  <c:v>-3.2465332296205802</c:v>
                </c:pt>
                <c:pt idx="17532">
                  <c:v>-3.2465332296205802</c:v>
                </c:pt>
                <c:pt idx="17533">
                  <c:v>-3.3838867398371799</c:v>
                </c:pt>
                <c:pt idx="17534">
                  <c:v>-3.3838867398371799</c:v>
                </c:pt>
                <c:pt idx="17535">
                  <c:v>-3.4734375180014401</c:v>
                </c:pt>
                <c:pt idx="17536">
                  <c:v>-3.4734375180014401</c:v>
                </c:pt>
                <c:pt idx="17537">
                  <c:v>-3.3301758026691402</c:v>
                </c:pt>
                <c:pt idx="17538">
                  <c:v>-3.3301758026691402</c:v>
                </c:pt>
                <c:pt idx="17539">
                  <c:v>-3.3301758026691402</c:v>
                </c:pt>
                <c:pt idx="17540">
                  <c:v>-3.2914551012872799</c:v>
                </c:pt>
                <c:pt idx="17541">
                  <c:v>-3.2914551012872799</c:v>
                </c:pt>
                <c:pt idx="17542">
                  <c:v>-3.3986816625711</c:v>
                </c:pt>
                <c:pt idx="17543">
                  <c:v>-3.3986816625711</c:v>
                </c:pt>
                <c:pt idx="17544">
                  <c:v>-3.3013672074121101</c:v>
                </c:pt>
                <c:pt idx="17545">
                  <c:v>-3.3013672074121101</c:v>
                </c:pt>
                <c:pt idx="17546">
                  <c:v>-3.3013672074121101</c:v>
                </c:pt>
                <c:pt idx="17547">
                  <c:v>-3.2698242411470302</c:v>
                </c:pt>
                <c:pt idx="17548">
                  <c:v>-3.2698242411470302</c:v>
                </c:pt>
                <c:pt idx="17549">
                  <c:v>-3.2698242411470302</c:v>
                </c:pt>
                <c:pt idx="17550">
                  <c:v>-3.4096679856384</c:v>
                </c:pt>
                <c:pt idx="17551">
                  <c:v>-3.4096679856384</c:v>
                </c:pt>
                <c:pt idx="17552">
                  <c:v>-3.4096679856384</c:v>
                </c:pt>
                <c:pt idx="17553">
                  <c:v>-3.47202151080546</c:v>
                </c:pt>
                <c:pt idx="17554">
                  <c:v>-3.47202151080546</c:v>
                </c:pt>
                <c:pt idx="17555">
                  <c:v>-3.3554199428836</c:v>
                </c:pt>
                <c:pt idx="17556">
                  <c:v>-3.3554199428836</c:v>
                </c:pt>
                <c:pt idx="17557">
                  <c:v>-3.3554199428836</c:v>
                </c:pt>
                <c:pt idx="17558">
                  <c:v>-3.39291994085215</c:v>
                </c:pt>
                <c:pt idx="17559">
                  <c:v>-3.39291994085215</c:v>
                </c:pt>
                <c:pt idx="17560">
                  <c:v>-3.3633789262576101</c:v>
                </c:pt>
                <c:pt idx="17561">
                  <c:v>-3.3633789262576101</c:v>
                </c:pt>
                <c:pt idx="17562">
                  <c:v>-3.44394533371814</c:v>
                </c:pt>
                <c:pt idx="17563">
                  <c:v>-3.44394533371814</c:v>
                </c:pt>
                <c:pt idx="17564">
                  <c:v>-3.4824218918538401</c:v>
                </c:pt>
                <c:pt idx="17565">
                  <c:v>-3.4824218918538401</c:v>
                </c:pt>
                <c:pt idx="17566">
                  <c:v>-3.4824218918538401</c:v>
                </c:pt>
                <c:pt idx="17567">
                  <c:v>-3.4824218918538401</c:v>
                </c:pt>
                <c:pt idx="17568">
                  <c:v>-3.3614746314979098</c:v>
                </c:pt>
                <c:pt idx="17569">
                  <c:v>-3.3614746314979098</c:v>
                </c:pt>
                <c:pt idx="17570">
                  <c:v>-3.3614746314979098</c:v>
                </c:pt>
                <c:pt idx="17571">
                  <c:v>-3.3219238489191398</c:v>
                </c:pt>
                <c:pt idx="17572">
                  <c:v>-3.3219238489191398</c:v>
                </c:pt>
                <c:pt idx="17573">
                  <c:v>-3.3219238489191398</c:v>
                </c:pt>
                <c:pt idx="17574">
                  <c:v>-3.3219238489191398</c:v>
                </c:pt>
                <c:pt idx="17575">
                  <c:v>-3.3514648656773698</c:v>
                </c:pt>
                <c:pt idx="17576">
                  <c:v>-3.3514648656773698</c:v>
                </c:pt>
                <c:pt idx="17577">
                  <c:v>-3.3761230667059801</c:v>
                </c:pt>
                <c:pt idx="17578">
                  <c:v>-3.3761230667059801</c:v>
                </c:pt>
                <c:pt idx="17579">
                  <c:v>-3.3761230667059801</c:v>
                </c:pt>
                <c:pt idx="17580">
                  <c:v>-3.27529298997342</c:v>
                </c:pt>
                <c:pt idx="17581">
                  <c:v>-3.27529298997342</c:v>
                </c:pt>
                <c:pt idx="17582">
                  <c:v>-3.3276367440703298</c:v>
                </c:pt>
                <c:pt idx="17583">
                  <c:v>-3.3276367440703298</c:v>
                </c:pt>
                <c:pt idx="17584">
                  <c:v>-3.25117189927641</c:v>
                </c:pt>
                <c:pt idx="17585">
                  <c:v>-3.25117189927641</c:v>
                </c:pt>
                <c:pt idx="17586">
                  <c:v>-3.25117189927641</c:v>
                </c:pt>
                <c:pt idx="17587">
                  <c:v>-3.3236816602484298</c:v>
                </c:pt>
                <c:pt idx="17588">
                  <c:v>-3.3236816602484298</c:v>
                </c:pt>
                <c:pt idx="17589">
                  <c:v>-3.3236816602484298</c:v>
                </c:pt>
                <c:pt idx="17590">
                  <c:v>-3.4604004111842999</c:v>
                </c:pt>
                <c:pt idx="17591">
                  <c:v>-3.4604004111842999</c:v>
                </c:pt>
                <c:pt idx="17592">
                  <c:v>-3.4604004111842999</c:v>
                </c:pt>
                <c:pt idx="17593">
                  <c:v>-3.2486816604577999</c:v>
                </c:pt>
                <c:pt idx="17594">
                  <c:v>-3.2486816604577999</c:v>
                </c:pt>
                <c:pt idx="17595">
                  <c:v>-3.2823242387903502</c:v>
                </c:pt>
                <c:pt idx="17596">
                  <c:v>-3.2823242387903502</c:v>
                </c:pt>
                <c:pt idx="17597">
                  <c:v>-3.44619142801821</c:v>
                </c:pt>
                <c:pt idx="17598">
                  <c:v>-3.44619142801821</c:v>
                </c:pt>
                <c:pt idx="17599">
                  <c:v>-3.44619142801821</c:v>
                </c:pt>
                <c:pt idx="17600">
                  <c:v>-3.1707519732262801</c:v>
                </c:pt>
                <c:pt idx="17601">
                  <c:v>-3.1707519732262801</c:v>
                </c:pt>
                <c:pt idx="17602">
                  <c:v>-3.4099609568502198</c:v>
                </c:pt>
                <c:pt idx="17603">
                  <c:v>-3.4099609568502198</c:v>
                </c:pt>
                <c:pt idx="17604">
                  <c:v>-3.3598144739944402</c:v>
                </c:pt>
                <c:pt idx="17605">
                  <c:v>-3.3598144739944402</c:v>
                </c:pt>
                <c:pt idx="17606">
                  <c:v>-3.3598144739944402</c:v>
                </c:pt>
                <c:pt idx="17607">
                  <c:v>-3.4604980663043499</c:v>
                </c:pt>
                <c:pt idx="17608">
                  <c:v>-3.4604980663043499</c:v>
                </c:pt>
                <c:pt idx="17609">
                  <c:v>-3.4604980663043499</c:v>
                </c:pt>
                <c:pt idx="17610">
                  <c:v>-3.2619140834149198</c:v>
                </c:pt>
                <c:pt idx="17611">
                  <c:v>-3.2619140834149198</c:v>
                </c:pt>
                <c:pt idx="17612">
                  <c:v>-3.2619140834149198</c:v>
                </c:pt>
                <c:pt idx="17613">
                  <c:v>-3.2619140834149198</c:v>
                </c:pt>
                <c:pt idx="17614">
                  <c:v>-3.44516603319334</c:v>
                </c:pt>
                <c:pt idx="17615">
                  <c:v>-3.44516603319334</c:v>
                </c:pt>
                <c:pt idx="17616">
                  <c:v>-3.5066406408568498</c:v>
                </c:pt>
                <c:pt idx="17617">
                  <c:v>-3.5066406408568498</c:v>
                </c:pt>
                <c:pt idx="17618">
                  <c:v>-3.40078127035303</c:v>
                </c:pt>
                <c:pt idx="17619">
                  <c:v>-3.40078127035303</c:v>
                </c:pt>
                <c:pt idx="17620">
                  <c:v>-3.40078127035303</c:v>
                </c:pt>
                <c:pt idx="17621">
                  <c:v>-3.4583984546461499</c:v>
                </c:pt>
                <c:pt idx="17622">
                  <c:v>-3.4583984546461499</c:v>
                </c:pt>
                <c:pt idx="17623">
                  <c:v>-3.49316408028516</c:v>
                </c:pt>
                <c:pt idx="17624">
                  <c:v>-3.49316408028516</c:v>
                </c:pt>
                <c:pt idx="17625">
                  <c:v>-3.49316408028516</c:v>
                </c:pt>
                <c:pt idx="17626">
                  <c:v>-3.4152343964633398</c:v>
                </c:pt>
                <c:pt idx="17627">
                  <c:v>-3.4152343964633398</c:v>
                </c:pt>
                <c:pt idx="17628">
                  <c:v>-3.4152343964633398</c:v>
                </c:pt>
                <c:pt idx="17629">
                  <c:v>-3.3978515840244601</c:v>
                </c:pt>
                <c:pt idx="17630">
                  <c:v>-3.3978515840244601</c:v>
                </c:pt>
                <c:pt idx="17631">
                  <c:v>-3.3978515840244601</c:v>
                </c:pt>
                <c:pt idx="17632">
                  <c:v>-3.3978515840244601</c:v>
                </c:pt>
                <c:pt idx="17633">
                  <c:v>-3.4037109574237498</c:v>
                </c:pt>
                <c:pt idx="17634">
                  <c:v>-3.4037109574237498</c:v>
                </c:pt>
                <c:pt idx="17635">
                  <c:v>-3.5093261866750201</c:v>
                </c:pt>
                <c:pt idx="17636">
                  <c:v>-3.5093261866750201</c:v>
                </c:pt>
                <c:pt idx="17637">
                  <c:v>-3.5093261866750201</c:v>
                </c:pt>
                <c:pt idx="17638">
                  <c:v>-3.3510742407061098</c:v>
                </c:pt>
                <c:pt idx="17639">
                  <c:v>-3.3510742407061098</c:v>
                </c:pt>
                <c:pt idx="17640">
                  <c:v>-3.3510742407061098</c:v>
                </c:pt>
                <c:pt idx="17641">
                  <c:v>-3.4360840085209898</c:v>
                </c:pt>
                <c:pt idx="17642">
                  <c:v>-3.4360840085209898</c:v>
                </c:pt>
                <c:pt idx="17643">
                  <c:v>-3.2889160382101101</c:v>
                </c:pt>
                <c:pt idx="17644">
                  <c:v>-3.2889160382101101</c:v>
                </c:pt>
                <c:pt idx="17645">
                  <c:v>-3.2889160382101101</c:v>
                </c:pt>
                <c:pt idx="17646">
                  <c:v>-3.3821289258194098</c:v>
                </c:pt>
                <c:pt idx="17647">
                  <c:v>-3.3821289258194098</c:v>
                </c:pt>
                <c:pt idx="17648">
                  <c:v>-3.3025390852535499</c:v>
                </c:pt>
                <c:pt idx="17649">
                  <c:v>-3.3025390852535499</c:v>
                </c:pt>
                <c:pt idx="17650">
                  <c:v>-3.3025390852535499</c:v>
                </c:pt>
                <c:pt idx="17651">
                  <c:v>-3.5339355638216099</c:v>
                </c:pt>
                <c:pt idx="17652">
                  <c:v>-3.5339355638216099</c:v>
                </c:pt>
                <c:pt idx="17653">
                  <c:v>-3.5339355638216099</c:v>
                </c:pt>
                <c:pt idx="17654">
                  <c:v>-3.3457519747198599</c:v>
                </c:pt>
                <c:pt idx="17655">
                  <c:v>-3.3457519747198599</c:v>
                </c:pt>
                <c:pt idx="17656">
                  <c:v>-3.3457519747198599</c:v>
                </c:pt>
                <c:pt idx="17657">
                  <c:v>-3.4215820465187701</c:v>
                </c:pt>
                <c:pt idx="17658">
                  <c:v>-3.4215820465187701</c:v>
                </c:pt>
                <c:pt idx="17659">
                  <c:v>-3.4215820465187701</c:v>
                </c:pt>
                <c:pt idx="17660">
                  <c:v>-3.4538086136080799</c:v>
                </c:pt>
                <c:pt idx="17661">
                  <c:v>-3.4538086136080799</c:v>
                </c:pt>
                <c:pt idx="17662">
                  <c:v>-3.3439941555470698</c:v>
                </c:pt>
                <c:pt idx="17663">
                  <c:v>-3.3439941555470698</c:v>
                </c:pt>
                <c:pt idx="17664">
                  <c:v>-3.3683105673098899</c:v>
                </c:pt>
                <c:pt idx="17665">
                  <c:v>-3.3683105673098899</c:v>
                </c:pt>
                <c:pt idx="17666">
                  <c:v>-3.3683105673098899</c:v>
                </c:pt>
                <c:pt idx="17667">
                  <c:v>-3.4109375249809002</c:v>
                </c:pt>
                <c:pt idx="17668">
                  <c:v>-3.4109375249809002</c:v>
                </c:pt>
                <c:pt idx="17669">
                  <c:v>-3.4920410301492599</c:v>
                </c:pt>
                <c:pt idx="17670">
                  <c:v>-3.4920410301492599</c:v>
                </c:pt>
                <c:pt idx="17671">
                  <c:v>-3.4920410301492599</c:v>
                </c:pt>
                <c:pt idx="17672">
                  <c:v>-3.3516113478244698</c:v>
                </c:pt>
                <c:pt idx="17673">
                  <c:v>-3.3516113478244698</c:v>
                </c:pt>
                <c:pt idx="17674">
                  <c:v>-3.3516113478244698</c:v>
                </c:pt>
                <c:pt idx="17675">
                  <c:v>-3.5296386888439799</c:v>
                </c:pt>
                <c:pt idx="17676">
                  <c:v>-3.5296386888439799</c:v>
                </c:pt>
                <c:pt idx="17677">
                  <c:v>-3.5804687664021899</c:v>
                </c:pt>
                <c:pt idx="17678">
                  <c:v>-3.5804687664021899</c:v>
                </c:pt>
                <c:pt idx="17679">
                  <c:v>-3.5804687664021899</c:v>
                </c:pt>
                <c:pt idx="17680">
                  <c:v>-3.4341308800921899</c:v>
                </c:pt>
                <c:pt idx="17681">
                  <c:v>-3.4341308800921899</c:v>
                </c:pt>
                <c:pt idx="17682">
                  <c:v>-3.4341308800921899</c:v>
                </c:pt>
                <c:pt idx="17683">
                  <c:v>-3.3882324436444802</c:v>
                </c:pt>
                <c:pt idx="17684">
                  <c:v>-3.3882324436444802</c:v>
                </c:pt>
                <c:pt idx="17685">
                  <c:v>-3.4832031427931698</c:v>
                </c:pt>
                <c:pt idx="17686">
                  <c:v>-3.4832031427931698</c:v>
                </c:pt>
                <c:pt idx="17687">
                  <c:v>-3.4832031427931698</c:v>
                </c:pt>
                <c:pt idx="17688">
                  <c:v>-3.4832031427931698</c:v>
                </c:pt>
                <c:pt idx="17689">
                  <c:v>-3.2616699462860099</c:v>
                </c:pt>
                <c:pt idx="17690">
                  <c:v>-3.2616699462860099</c:v>
                </c:pt>
                <c:pt idx="17691">
                  <c:v>-3.2616699462860099</c:v>
                </c:pt>
                <c:pt idx="17692">
                  <c:v>-3.2559082294183099</c:v>
                </c:pt>
                <c:pt idx="17693">
                  <c:v>-3.2559082294183099</c:v>
                </c:pt>
                <c:pt idx="17694">
                  <c:v>-3.2477051010073401</c:v>
                </c:pt>
                <c:pt idx="17695">
                  <c:v>-3.2477051010073401</c:v>
                </c:pt>
                <c:pt idx="17696">
                  <c:v>-3.4369629133425401</c:v>
                </c:pt>
                <c:pt idx="17697">
                  <c:v>-3.4369629133425401</c:v>
                </c:pt>
                <c:pt idx="17698">
                  <c:v>-3.4369629133425401</c:v>
                </c:pt>
                <c:pt idx="17699">
                  <c:v>-3.2905273637161301</c:v>
                </c:pt>
                <c:pt idx="17700">
                  <c:v>-3.2905273637161301</c:v>
                </c:pt>
                <c:pt idx="17701">
                  <c:v>-3.4093261961525001</c:v>
                </c:pt>
                <c:pt idx="17702">
                  <c:v>-3.4093261961525001</c:v>
                </c:pt>
                <c:pt idx="17703">
                  <c:v>-3.6167480651374699</c:v>
                </c:pt>
                <c:pt idx="17704">
                  <c:v>-3.6167480651374699</c:v>
                </c:pt>
                <c:pt idx="17705">
                  <c:v>-3.6167480651374699</c:v>
                </c:pt>
                <c:pt idx="17706">
                  <c:v>-3.3699707267533001</c:v>
                </c:pt>
                <c:pt idx="17707">
                  <c:v>-3.3699707267533001</c:v>
                </c:pt>
                <c:pt idx="17708">
                  <c:v>-3.3699707267533001</c:v>
                </c:pt>
                <c:pt idx="17709">
                  <c:v>-3.1704101799432398</c:v>
                </c:pt>
                <c:pt idx="17710">
                  <c:v>-3.1704101799432398</c:v>
                </c:pt>
                <c:pt idx="17711">
                  <c:v>-3.1704101799432398</c:v>
                </c:pt>
                <c:pt idx="17712">
                  <c:v>-3.5104004086087999</c:v>
                </c:pt>
                <c:pt idx="17713">
                  <c:v>-3.5104004086087999</c:v>
                </c:pt>
                <c:pt idx="17714">
                  <c:v>-3.5104004086087999</c:v>
                </c:pt>
                <c:pt idx="17715">
                  <c:v>-3.2762695555565999</c:v>
                </c:pt>
                <c:pt idx="17716">
                  <c:v>-3.2762695555565999</c:v>
                </c:pt>
                <c:pt idx="17717">
                  <c:v>-3.22221681892642</c:v>
                </c:pt>
                <c:pt idx="17718">
                  <c:v>-3.22221681892642</c:v>
                </c:pt>
                <c:pt idx="17719">
                  <c:v>-3.22221681892642</c:v>
                </c:pt>
                <c:pt idx="17720">
                  <c:v>-3.30297853907995</c:v>
                </c:pt>
                <c:pt idx="17721">
                  <c:v>-3.30297853907995</c:v>
                </c:pt>
                <c:pt idx="17722">
                  <c:v>-3.3171386950798398</c:v>
                </c:pt>
                <c:pt idx="17723">
                  <c:v>-3.3171386950798398</c:v>
                </c:pt>
                <c:pt idx="17724">
                  <c:v>-3.3171386950798398</c:v>
                </c:pt>
                <c:pt idx="17725">
                  <c:v>-3.5610840044801</c:v>
                </c:pt>
                <c:pt idx="17726">
                  <c:v>-3.5610840044801</c:v>
                </c:pt>
                <c:pt idx="17727">
                  <c:v>-3.5610840044801</c:v>
                </c:pt>
                <c:pt idx="17728">
                  <c:v>-3.3309082275718498</c:v>
                </c:pt>
                <c:pt idx="17729">
                  <c:v>-3.3309082275718498</c:v>
                </c:pt>
                <c:pt idx="17730">
                  <c:v>-3.3309082275718498</c:v>
                </c:pt>
                <c:pt idx="17731">
                  <c:v>-3.3309082275718498</c:v>
                </c:pt>
                <c:pt idx="17732">
                  <c:v>-3.3077148655338502</c:v>
                </c:pt>
                <c:pt idx="17733">
                  <c:v>-3.3077148655338502</c:v>
                </c:pt>
                <c:pt idx="17734">
                  <c:v>-3.5299316544660502</c:v>
                </c:pt>
                <c:pt idx="17735">
                  <c:v>-3.5299316544660502</c:v>
                </c:pt>
                <c:pt idx="17736">
                  <c:v>-3.5299316544660502</c:v>
                </c:pt>
                <c:pt idx="17737">
                  <c:v>-3.5299316544660502</c:v>
                </c:pt>
                <c:pt idx="17738">
                  <c:v>-3.2075195551851698</c:v>
                </c:pt>
                <c:pt idx="17739">
                  <c:v>-3.2075195551851698</c:v>
                </c:pt>
                <c:pt idx="17740">
                  <c:v>-3.2075195551851698</c:v>
                </c:pt>
                <c:pt idx="17741">
                  <c:v>-3.37216798759709</c:v>
                </c:pt>
                <c:pt idx="17742">
                  <c:v>-3.3792969006990399</c:v>
                </c:pt>
                <c:pt idx="17743">
                  <c:v>-3.3792969006990399</c:v>
                </c:pt>
                <c:pt idx="17744">
                  <c:v>-3.3792969006990399</c:v>
                </c:pt>
                <c:pt idx="17745">
                  <c:v>-3.4034179880154598</c:v>
                </c:pt>
                <c:pt idx="17746">
                  <c:v>-3.4034179880154598</c:v>
                </c:pt>
                <c:pt idx="17747">
                  <c:v>-3.4034179880154598</c:v>
                </c:pt>
                <c:pt idx="17748">
                  <c:v>-3.4034179880154598</c:v>
                </c:pt>
                <c:pt idx="17749">
                  <c:v>-3.3858886902744398</c:v>
                </c:pt>
                <c:pt idx="17750">
                  <c:v>-3.3858886902744398</c:v>
                </c:pt>
                <c:pt idx="17751">
                  <c:v>-3.3660156470150402</c:v>
                </c:pt>
                <c:pt idx="17752">
                  <c:v>-3.3660156470150402</c:v>
                </c:pt>
                <c:pt idx="17753">
                  <c:v>-3.3660156470150402</c:v>
                </c:pt>
                <c:pt idx="17754">
                  <c:v>-3.3824218970239599</c:v>
                </c:pt>
                <c:pt idx="17755">
                  <c:v>-3.3824218970239599</c:v>
                </c:pt>
                <c:pt idx="17756">
                  <c:v>-3.5502441551552599</c:v>
                </c:pt>
                <c:pt idx="17757">
                  <c:v>-3.5502441551552599</c:v>
                </c:pt>
                <c:pt idx="17758">
                  <c:v>-3.3797851782819599</c:v>
                </c:pt>
                <c:pt idx="17759">
                  <c:v>-3.3797851782819599</c:v>
                </c:pt>
                <c:pt idx="17760">
                  <c:v>-3.4480468917099598</c:v>
                </c:pt>
                <c:pt idx="17761">
                  <c:v>-3.4480468917099598</c:v>
                </c:pt>
                <c:pt idx="17762">
                  <c:v>-3.4480468917099598</c:v>
                </c:pt>
                <c:pt idx="17763">
                  <c:v>-3.4480468917099598</c:v>
                </c:pt>
                <c:pt idx="17764">
                  <c:v>-3.3828125196341698</c:v>
                </c:pt>
                <c:pt idx="17765">
                  <c:v>-3.3828125196341698</c:v>
                </c:pt>
                <c:pt idx="17766">
                  <c:v>-3.3828125196341698</c:v>
                </c:pt>
                <c:pt idx="17767">
                  <c:v>-3.3732910337703199</c:v>
                </c:pt>
                <c:pt idx="17768">
                  <c:v>-3.3732910337703199</c:v>
                </c:pt>
                <c:pt idx="17769">
                  <c:v>-3.3732910337703199</c:v>
                </c:pt>
                <c:pt idx="17770">
                  <c:v>-3.4879394776025898</c:v>
                </c:pt>
                <c:pt idx="17771">
                  <c:v>-3.4879394776025898</c:v>
                </c:pt>
                <c:pt idx="17772">
                  <c:v>-3.4879394776025898</c:v>
                </c:pt>
                <c:pt idx="17773">
                  <c:v>-3.3192871291748798</c:v>
                </c:pt>
                <c:pt idx="17774">
                  <c:v>-3.3192871291748798</c:v>
                </c:pt>
                <c:pt idx="17775">
                  <c:v>-3.4775879083626902</c:v>
                </c:pt>
                <c:pt idx="17776">
                  <c:v>-3.4775879083626902</c:v>
                </c:pt>
                <c:pt idx="17777">
                  <c:v>-3.4775879083626902</c:v>
                </c:pt>
                <c:pt idx="17778">
                  <c:v>-3.3833984592210902</c:v>
                </c:pt>
                <c:pt idx="17779">
                  <c:v>-3.3833984592210902</c:v>
                </c:pt>
                <c:pt idx="17780">
                  <c:v>-3.3833984592210902</c:v>
                </c:pt>
                <c:pt idx="17781">
                  <c:v>-3.3449707238687498</c:v>
                </c:pt>
                <c:pt idx="17782">
                  <c:v>-3.3449707238687498</c:v>
                </c:pt>
                <c:pt idx="17783">
                  <c:v>-3.42392580206978</c:v>
                </c:pt>
                <c:pt idx="17784">
                  <c:v>-3.42392580206978</c:v>
                </c:pt>
                <c:pt idx="17785">
                  <c:v>-3.42392580206978</c:v>
                </c:pt>
                <c:pt idx="17786">
                  <c:v>-3.5518066602844498</c:v>
                </c:pt>
                <c:pt idx="17787">
                  <c:v>-3.5518066602844498</c:v>
                </c:pt>
                <c:pt idx="17788">
                  <c:v>-3.5518066602844498</c:v>
                </c:pt>
                <c:pt idx="17789">
                  <c:v>-3.3551758078956402</c:v>
                </c:pt>
                <c:pt idx="17790">
                  <c:v>-3.3551758078956402</c:v>
                </c:pt>
                <c:pt idx="17791">
                  <c:v>-3.3551758078956402</c:v>
                </c:pt>
                <c:pt idx="17792">
                  <c:v>-3.3652343972844299</c:v>
                </c:pt>
                <c:pt idx="17793">
                  <c:v>-3.3652343972844299</c:v>
                </c:pt>
                <c:pt idx="17794">
                  <c:v>-3.3652343972844299</c:v>
                </c:pt>
                <c:pt idx="17795">
                  <c:v>-3.6134277520695801</c:v>
                </c:pt>
                <c:pt idx="17796">
                  <c:v>-3.6134277520695801</c:v>
                </c:pt>
                <c:pt idx="17797">
                  <c:v>-3.5235351753963098</c:v>
                </c:pt>
                <c:pt idx="17798">
                  <c:v>-3.5235351753963098</c:v>
                </c:pt>
                <c:pt idx="17799">
                  <c:v>-3.4120605686421102</c:v>
                </c:pt>
                <c:pt idx="17800">
                  <c:v>-3.4120605686421102</c:v>
                </c:pt>
                <c:pt idx="17801">
                  <c:v>-3.4120605686421102</c:v>
                </c:pt>
                <c:pt idx="17802">
                  <c:v>-3.5126953307817499</c:v>
                </c:pt>
                <c:pt idx="17803">
                  <c:v>-3.5126953307817499</c:v>
                </c:pt>
                <c:pt idx="17804">
                  <c:v>-3.5126953307817499</c:v>
                </c:pt>
                <c:pt idx="17805">
                  <c:v>-3.3517090068862601</c:v>
                </c:pt>
                <c:pt idx="17806">
                  <c:v>-3.3517090068862601</c:v>
                </c:pt>
                <c:pt idx="17807">
                  <c:v>-3.3517090068862601</c:v>
                </c:pt>
                <c:pt idx="17808">
                  <c:v>-3.4909179905562202</c:v>
                </c:pt>
                <c:pt idx="17809">
                  <c:v>-3.4909179905562202</c:v>
                </c:pt>
                <c:pt idx="17810">
                  <c:v>-3.4909179905562202</c:v>
                </c:pt>
                <c:pt idx="17811">
                  <c:v>-3.3304199427839101</c:v>
                </c:pt>
                <c:pt idx="17812">
                  <c:v>-3.3304199427839101</c:v>
                </c:pt>
                <c:pt idx="17813">
                  <c:v>-3.3304199427839101</c:v>
                </c:pt>
                <c:pt idx="17814">
                  <c:v>-3.3304199427839101</c:v>
                </c:pt>
                <c:pt idx="17815">
                  <c:v>-3.3460449437006901</c:v>
                </c:pt>
                <c:pt idx="17816">
                  <c:v>-3.3460449437006901</c:v>
                </c:pt>
                <c:pt idx="17817">
                  <c:v>-3.3460449437006901</c:v>
                </c:pt>
                <c:pt idx="17818">
                  <c:v>-3.3620605717387599</c:v>
                </c:pt>
                <c:pt idx="17819">
                  <c:v>-3.3620605717387599</c:v>
                </c:pt>
                <c:pt idx="17820">
                  <c:v>-3.3620605717387599</c:v>
                </c:pt>
                <c:pt idx="17821">
                  <c:v>-3.3581543218642702</c:v>
                </c:pt>
                <c:pt idx="17822">
                  <c:v>-3.3581543218642702</c:v>
                </c:pt>
                <c:pt idx="17823">
                  <c:v>-3.3581543218642702</c:v>
                </c:pt>
                <c:pt idx="17824">
                  <c:v>-3.3886718970334102</c:v>
                </c:pt>
                <c:pt idx="17825">
                  <c:v>-3.3886718970334102</c:v>
                </c:pt>
                <c:pt idx="17826">
                  <c:v>-3.36386721030612</c:v>
                </c:pt>
                <c:pt idx="17827">
                  <c:v>-3.36386721030612</c:v>
                </c:pt>
                <c:pt idx="17828">
                  <c:v>-3.36386721030612</c:v>
                </c:pt>
                <c:pt idx="17829">
                  <c:v>-3.51938478341253</c:v>
                </c:pt>
                <c:pt idx="17830">
                  <c:v>-3.51938478341253</c:v>
                </c:pt>
                <c:pt idx="17831">
                  <c:v>-3.51938478341253</c:v>
                </c:pt>
                <c:pt idx="17832">
                  <c:v>-3.3767090077353701</c:v>
                </c:pt>
                <c:pt idx="17833">
                  <c:v>-3.3767090077353701</c:v>
                </c:pt>
                <c:pt idx="17834">
                  <c:v>-3.3767090077353701</c:v>
                </c:pt>
                <c:pt idx="17835">
                  <c:v>-3.5387695483277599</c:v>
                </c:pt>
                <c:pt idx="17836">
                  <c:v>-3.5387695483277599</c:v>
                </c:pt>
                <c:pt idx="17837">
                  <c:v>-3.5387695483277599</c:v>
                </c:pt>
                <c:pt idx="17838">
                  <c:v>-3.3800293167378102</c:v>
                </c:pt>
                <c:pt idx="17839">
                  <c:v>-3.3800293167378102</c:v>
                </c:pt>
                <c:pt idx="17840">
                  <c:v>-3.5538574427464402</c:v>
                </c:pt>
                <c:pt idx="17841">
                  <c:v>-3.5538574427464402</c:v>
                </c:pt>
                <c:pt idx="17842">
                  <c:v>-3.33183595927221</c:v>
                </c:pt>
                <c:pt idx="17843">
                  <c:v>-3.33183595927221</c:v>
                </c:pt>
                <c:pt idx="17844">
                  <c:v>-3.33183595927221</c:v>
                </c:pt>
                <c:pt idx="17845">
                  <c:v>-3.32011720877653</c:v>
                </c:pt>
                <c:pt idx="17846">
                  <c:v>-3.32011720877653</c:v>
                </c:pt>
                <c:pt idx="17847">
                  <c:v>-3.32011720877653</c:v>
                </c:pt>
                <c:pt idx="17848">
                  <c:v>-3.2739746319284602</c:v>
                </c:pt>
                <c:pt idx="17849">
                  <c:v>-3.2739746319284602</c:v>
                </c:pt>
                <c:pt idx="17850">
                  <c:v>-3.2739746319284602</c:v>
                </c:pt>
                <c:pt idx="17851">
                  <c:v>-3.2372558828737898</c:v>
                </c:pt>
                <c:pt idx="17852">
                  <c:v>-3.2372558828737898</c:v>
                </c:pt>
                <c:pt idx="17853">
                  <c:v>-3.2372558828737898</c:v>
                </c:pt>
                <c:pt idx="17854">
                  <c:v>-3.57099611439389</c:v>
                </c:pt>
                <c:pt idx="17855">
                  <c:v>-3.57099611439389</c:v>
                </c:pt>
                <c:pt idx="17856">
                  <c:v>-3.57099611439389</c:v>
                </c:pt>
                <c:pt idx="17857">
                  <c:v>-3.3686523714713901</c:v>
                </c:pt>
                <c:pt idx="17858">
                  <c:v>-3.3686523714713901</c:v>
                </c:pt>
                <c:pt idx="17859">
                  <c:v>-3.2622558856901298</c:v>
                </c:pt>
                <c:pt idx="17860">
                  <c:v>-3.2622558856901298</c:v>
                </c:pt>
                <c:pt idx="17861">
                  <c:v>-3.2622558856901298</c:v>
                </c:pt>
                <c:pt idx="17862">
                  <c:v>-3.5754883025292599</c:v>
                </c:pt>
                <c:pt idx="17863">
                  <c:v>-3.5754883025292599</c:v>
                </c:pt>
                <c:pt idx="17864">
                  <c:v>-3.5022461143207599</c:v>
                </c:pt>
                <c:pt idx="17865">
                  <c:v>-3.5022461143207599</c:v>
                </c:pt>
                <c:pt idx="17866">
                  <c:v>-3.5022461143207599</c:v>
                </c:pt>
                <c:pt idx="17867">
                  <c:v>-3.3867676016889101</c:v>
                </c:pt>
                <c:pt idx="17868">
                  <c:v>-3.3867676016889101</c:v>
                </c:pt>
                <c:pt idx="17869">
                  <c:v>-3.3867676016889101</c:v>
                </c:pt>
                <c:pt idx="17870">
                  <c:v>-3.3103027595661798</c:v>
                </c:pt>
                <c:pt idx="17871">
                  <c:v>-3.3103027595661798</c:v>
                </c:pt>
                <c:pt idx="17872">
                  <c:v>-3.3880859568462198</c:v>
                </c:pt>
                <c:pt idx="17873">
                  <c:v>-3.3880859568462198</c:v>
                </c:pt>
                <c:pt idx="17874">
                  <c:v>-3.3880859568462198</c:v>
                </c:pt>
                <c:pt idx="17875">
                  <c:v>-3.3664551041574602</c:v>
                </c:pt>
                <c:pt idx="17876">
                  <c:v>-3.3664551041574602</c:v>
                </c:pt>
                <c:pt idx="17877">
                  <c:v>-3.35292971004128</c:v>
                </c:pt>
                <c:pt idx="17878">
                  <c:v>-3.35292971004128</c:v>
                </c:pt>
                <c:pt idx="17879">
                  <c:v>-3.35292971004128</c:v>
                </c:pt>
                <c:pt idx="17880">
                  <c:v>-3.3314941603293802</c:v>
                </c:pt>
                <c:pt idx="17881">
                  <c:v>-3.3314941603293802</c:v>
                </c:pt>
                <c:pt idx="17882">
                  <c:v>-3.37333986808971</c:v>
                </c:pt>
                <c:pt idx="17883">
                  <c:v>-3.37333986808971</c:v>
                </c:pt>
                <c:pt idx="17884">
                  <c:v>-3.2702148682319598</c:v>
                </c:pt>
                <c:pt idx="17885">
                  <c:v>-3.2702148682319598</c:v>
                </c:pt>
                <c:pt idx="17886">
                  <c:v>-3.2702148682319598</c:v>
                </c:pt>
                <c:pt idx="17887">
                  <c:v>-3.26538088024517</c:v>
                </c:pt>
                <c:pt idx="17888">
                  <c:v>-3.26538088024517</c:v>
                </c:pt>
                <c:pt idx="17889">
                  <c:v>-3.26538088024517</c:v>
                </c:pt>
                <c:pt idx="17890">
                  <c:v>-3.43447267622104</c:v>
                </c:pt>
                <c:pt idx="17891">
                  <c:v>-3.43447267622104</c:v>
                </c:pt>
                <c:pt idx="17892">
                  <c:v>-3.43447267622104</c:v>
                </c:pt>
                <c:pt idx="17893">
                  <c:v>-3.4104980678175698</c:v>
                </c:pt>
                <c:pt idx="17894">
                  <c:v>-3.4104980678175698</c:v>
                </c:pt>
                <c:pt idx="17895">
                  <c:v>-3.2801269754772799</c:v>
                </c:pt>
                <c:pt idx="17896">
                  <c:v>-3.2801269754772799</c:v>
                </c:pt>
                <c:pt idx="17897">
                  <c:v>-3.2801269754772799</c:v>
                </c:pt>
                <c:pt idx="17898">
                  <c:v>-3.3546386923044298</c:v>
                </c:pt>
                <c:pt idx="17899">
                  <c:v>-3.3546386923044298</c:v>
                </c:pt>
                <c:pt idx="17900">
                  <c:v>-3.40253908219074</c:v>
                </c:pt>
                <c:pt idx="17901">
                  <c:v>-3.3968261899226402</c:v>
                </c:pt>
                <c:pt idx="17902">
                  <c:v>-3.3968261899226402</c:v>
                </c:pt>
                <c:pt idx="17903">
                  <c:v>-3.3968261899226402</c:v>
                </c:pt>
                <c:pt idx="17904">
                  <c:v>-3.3968261899226402</c:v>
                </c:pt>
                <c:pt idx="17905">
                  <c:v>-3.3295410350201502</c:v>
                </c:pt>
                <c:pt idx="17906">
                  <c:v>-3.3295410350201502</c:v>
                </c:pt>
                <c:pt idx="17907">
                  <c:v>-3.3295410350201502</c:v>
                </c:pt>
                <c:pt idx="17908">
                  <c:v>-3.4303222862399698</c:v>
                </c:pt>
                <c:pt idx="17909">
                  <c:v>-3.4303222862399698</c:v>
                </c:pt>
                <c:pt idx="17910">
                  <c:v>-3.4303222862399698</c:v>
                </c:pt>
                <c:pt idx="17911">
                  <c:v>-3.4507812716838</c:v>
                </c:pt>
                <c:pt idx="17912">
                  <c:v>-3.4507812716838</c:v>
                </c:pt>
                <c:pt idx="17913">
                  <c:v>-3.4507812716838</c:v>
                </c:pt>
                <c:pt idx="17914">
                  <c:v>-3.2890136919295401</c:v>
                </c:pt>
                <c:pt idx="17915">
                  <c:v>-3.2890136919295401</c:v>
                </c:pt>
                <c:pt idx="17916">
                  <c:v>-3.4116211143673301</c:v>
                </c:pt>
                <c:pt idx="17917">
                  <c:v>-3.4116211143673301</c:v>
                </c:pt>
                <c:pt idx="17918">
                  <c:v>-3.4116211143673301</c:v>
                </c:pt>
                <c:pt idx="17919">
                  <c:v>-3.4116211143673301</c:v>
                </c:pt>
                <c:pt idx="17920">
                  <c:v>-3.4550781437464999</c:v>
                </c:pt>
                <c:pt idx="17921">
                  <c:v>-3.3576660392236501</c:v>
                </c:pt>
                <c:pt idx="17922">
                  <c:v>-3.3576660392236501</c:v>
                </c:pt>
                <c:pt idx="17923">
                  <c:v>-3.3576660392236501</c:v>
                </c:pt>
                <c:pt idx="17924">
                  <c:v>-3.3576660392236501</c:v>
                </c:pt>
                <c:pt idx="17925">
                  <c:v>-3.3339355662010299</c:v>
                </c:pt>
                <c:pt idx="17926">
                  <c:v>-3.3339355662010299</c:v>
                </c:pt>
                <c:pt idx="17927">
                  <c:v>-3.3339355662010299</c:v>
                </c:pt>
                <c:pt idx="17928">
                  <c:v>-3.3339355662010299</c:v>
                </c:pt>
                <c:pt idx="17929">
                  <c:v>-3.3188476775230802</c:v>
                </c:pt>
                <c:pt idx="17930">
                  <c:v>-3.3188476775230802</c:v>
                </c:pt>
                <c:pt idx="17931">
                  <c:v>-3.30942385352864</c:v>
                </c:pt>
                <c:pt idx="17932">
                  <c:v>-3.30942385352864</c:v>
                </c:pt>
                <c:pt idx="17933">
                  <c:v>-3.30942385352864</c:v>
                </c:pt>
                <c:pt idx="17934">
                  <c:v>-3.3519043138839999</c:v>
                </c:pt>
                <c:pt idx="17935">
                  <c:v>-3.3519043138839999</c:v>
                </c:pt>
                <c:pt idx="17936">
                  <c:v>-3.3498047075545401</c:v>
                </c:pt>
                <c:pt idx="17937">
                  <c:v>-3.3498047075545401</c:v>
                </c:pt>
                <c:pt idx="17938">
                  <c:v>-3.3498047075545401</c:v>
                </c:pt>
                <c:pt idx="17939">
                  <c:v>-3.3707519719137</c:v>
                </c:pt>
                <c:pt idx="17940">
                  <c:v>-3.3707519719137</c:v>
                </c:pt>
                <c:pt idx="17941">
                  <c:v>-3.29663088041797</c:v>
                </c:pt>
                <c:pt idx="17942">
                  <c:v>-3.29663088041797</c:v>
                </c:pt>
                <c:pt idx="17943">
                  <c:v>-3.29663088041797</c:v>
                </c:pt>
                <c:pt idx="17944">
                  <c:v>-3.3414062755819001</c:v>
                </c:pt>
                <c:pt idx="17945">
                  <c:v>-3.3414062755819001</c:v>
                </c:pt>
                <c:pt idx="17946">
                  <c:v>-3.3414062755819001</c:v>
                </c:pt>
                <c:pt idx="17947">
                  <c:v>-3.3709961157546702</c:v>
                </c:pt>
                <c:pt idx="17948">
                  <c:v>-3.3709961157546702</c:v>
                </c:pt>
                <c:pt idx="17949">
                  <c:v>-3.3709961157546702</c:v>
                </c:pt>
                <c:pt idx="17950">
                  <c:v>-3.3709961157546702</c:v>
                </c:pt>
                <c:pt idx="17951">
                  <c:v>-3.3665039267780199</c:v>
                </c:pt>
                <c:pt idx="17952">
                  <c:v>-3.3665039267780199</c:v>
                </c:pt>
                <c:pt idx="17953">
                  <c:v>-3.2824707262752701</c:v>
                </c:pt>
                <c:pt idx="17954">
                  <c:v>-3.2824707262752701</c:v>
                </c:pt>
                <c:pt idx="17955">
                  <c:v>-3.2824707262752701</c:v>
                </c:pt>
                <c:pt idx="17956">
                  <c:v>-3.3109375227641</c:v>
                </c:pt>
                <c:pt idx="17957">
                  <c:v>-3.3109375227641</c:v>
                </c:pt>
                <c:pt idx="17958">
                  <c:v>-3.2859863507473999</c:v>
                </c:pt>
                <c:pt idx="17959">
                  <c:v>-3.2859863507473999</c:v>
                </c:pt>
                <c:pt idx="17960">
                  <c:v>-3.2859863507473999</c:v>
                </c:pt>
                <c:pt idx="17961">
                  <c:v>-3.57031251379248</c:v>
                </c:pt>
                <c:pt idx="17962">
                  <c:v>-3.57031251379248</c:v>
                </c:pt>
                <c:pt idx="17963">
                  <c:v>-3.57031251379248</c:v>
                </c:pt>
                <c:pt idx="17964">
                  <c:v>-3.2999023655947801</c:v>
                </c:pt>
                <c:pt idx="17965">
                  <c:v>-3.2999023655947801</c:v>
                </c:pt>
                <c:pt idx="17966">
                  <c:v>-3.6298339983868502</c:v>
                </c:pt>
                <c:pt idx="17967">
                  <c:v>-3.6298339983868502</c:v>
                </c:pt>
                <c:pt idx="17968">
                  <c:v>-3.6298339983868502</c:v>
                </c:pt>
                <c:pt idx="17969">
                  <c:v>-3.6298339983868502</c:v>
                </c:pt>
                <c:pt idx="17970">
                  <c:v>-3.52099611114954</c:v>
                </c:pt>
                <c:pt idx="17971">
                  <c:v>-3.52099611114954</c:v>
                </c:pt>
                <c:pt idx="17972">
                  <c:v>-3.52099611114954</c:v>
                </c:pt>
                <c:pt idx="17973">
                  <c:v>-3.4764648580012301</c:v>
                </c:pt>
                <c:pt idx="17974">
                  <c:v>-3.4764648580012301</c:v>
                </c:pt>
                <c:pt idx="17975">
                  <c:v>-3.44550783432532</c:v>
                </c:pt>
                <c:pt idx="17976">
                  <c:v>-3.44550783432532</c:v>
                </c:pt>
                <c:pt idx="17977">
                  <c:v>-3.44550783432532</c:v>
                </c:pt>
                <c:pt idx="17978">
                  <c:v>-3.44174806401133</c:v>
                </c:pt>
                <c:pt idx="17979">
                  <c:v>-3.44174806401133</c:v>
                </c:pt>
                <c:pt idx="17980">
                  <c:v>-3.5044433782632001</c:v>
                </c:pt>
                <c:pt idx="17981">
                  <c:v>-3.5044433782632001</c:v>
                </c:pt>
                <c:pt idx="17982">
                  <c:v>-3.5044433782632001</c:v>
                </c:pt>
                <c:pt idx="17983">
                  <c:v>-3.4558593955580301</c:v>
                </c:pt>
                <c:pt idx="17984">
                  <c:v>-3.4558593955580301</c:v>
                </c:pt>
                <c:pt idx="17985">
                  <c:v>-3.4558593955580301</c:v>
                </c:pt>
                <c:pt idx="17986">
                  <c:v>-3.26401369573068</c:v>
                </c:pt>
                <c:pt idx="17987">
                  <c:v>-3.26401369573068</c:v>
                </c:pt>
                <c:pt idx="17988">
                  <c:v>-3.26401369573068</c:v>
                </c:pt>
                <c:pt idx="17989">
                  <c:v>-3.3417480687894501</c:v>
                </c:pt>
                <c:pt idx="17990">
                  <c:v>-3.3417480687894501</c:v>
                </c:pt>
                <c:pt idx="17991">
                  <c:v>-3.34877931814116</c:v>
                </c:pt>
                <c:pt idx="17992">
                  <c:v>-3.34877931814116</c:v>
                </c:pt>
                <c:pt idx="17993">
                  <c:v>-3.34877931814116</c:v>
                </c:pt>
                <c:pt idx="17994">
                  <c:v>-3.41098635071193</c:v>
                </c:pt>
                <c:pt idx="17995">
                  <c:v>-3.41098635071193</c:v>
                </c:pt>
                <c:pt idx="17996">
                  <c:v>-3.4809570530560401</c:v>
                </c:pt>
                <c:pt idx="17997">
                  <c:v>-3.3632324450563802</c:v>
                </c:pt>
                <c:pt idx="17998">
                  <c:v>-3.3632324450563802</c:v>
                </c:pt>
                <c:pt idx="17999">
                  <c:v>-3.3632324450563802</c:v>
                </c:pt>
                <c:pt idx="18000">
                  <c:v>-3.41010744222603</c:v>
                </c:pt>
                <c:pt idx="18001">
                  <c:v>-3.41010744222603</c:v>
                </c:pt>
                <c:pt idx="18002">
                  <c:v>-3.41010744222603</c:v>
                </c:pt>
                <c:pt idx="18003">
                  <c:v>-3.41010744222603</c:v>
                </c:pt>
                <c:pt idx="18004">
                  <c:v>-3.3883789241281099</c:v>
                </c:pt>
                <c:pt idx="18005">
                  <c:v>-3.3883789241281099</c:v>
                </c:pt>
                <c:pt idx="18006">
                  <c:v>-3.3883789241281099</c:v>
                </c:pt>
                <c:pt idx="18007">
                  <c:v>-3.3883789241281099</c:v>
                </c:pt>
                <c:pt idx="18008">
                  <c:v>-3.4326660402293698</c:v>
                </c:pt>
                <c:pt idx="18009">
                  <c:v>-3.4326660402293698</c:v>
                </c:pt>
                <c:pt idx="18010">
                  <c:v>-3.4300293164596898</c:v>
                </c:pt>
                <c:pt idx="18011">
                  <c:v>-3.4300293164596898</c:v>
                </c:pt>
                <c:pt idx="18012">
                  <c:v>-3.4300293164596898</c:v>
                </c:pt>
                <c:pt idx="18013">
                  <c:v>-3.32910157915921</c:v>
                </c:pt>
                <c:pt idx="18014">
                  <c:v>-3.32910157915921</c:v>
                </c:pt>
                <c:pt idx="18015">
                  <c:v>-3.4274902567876699</c:v>
                </c:pt>
                <c:pt idx="18016">
                  <c:v>-3.4274902567876699</c:v>
                </c:pt>
                <c:pt idx="18017">
                  <c:v>-3.54423829526967</c:v>
                </c:pt>
                <c:pt idx="18018">
                  <c:v>-3.54423829526967</c:v>
                </c:pt>
                <c:pt idx="18019">
                  <c:v>-3.54423829526967</c:v>
                </c:pt>
                <c:pt idx="18020">
                  <c:v>-3.57128907777496</c:v>
                </c:pt>
                <c:pt idx="18021">
                  <c:v>-3.57128907777496</c:v>
                </c:pt>
                <c:pt idx="18022">
                  <c:v>-3.57128907777496</c:v>
                </c:pt>
                <c:pt idx="18023">
                  <c:v>-3.55913087488261</c:v>
                </c:pt>
                <c:pt idx="18024">
                  <c:v>-3.55913087488261</c:v>
                </c:pt>
                <c:pt idx="18025">
                  <c:v>-3.55913087488261</c:v>
                </c:pt>
                <c:pt idx="18026">
                  <c:v>-3.4523925996954801</c:v>
                </c:pt>
                <c:pt idx="18027">
                  <c:v>-3.4523925996954801</c:v>
                </c:pt>
                <c:pt idx="18028">
                  <c:v>-3.4523925996954801</c:v>
                </c:pt>
                <c:pt idx="18029">
                  <c:v>-3.3126953334412899</c:v>
                </c:pt>
                <c:pt idx="18030">
                  <c:v>-3.3126953334412899</c:v>
                </c:pt>
                <c:pt idx="18031">
                  <c:v>-3.3126953334412899</c:v>
                </c:pt>
                <c:pt idx="18032">
                  <c:v>-3.49672853239462</c:v>
                </c:pt>
                <c:pt idx="18033">
                  <c:v>-3.49672853239462</c:v>
                </c:pt>
                <c:pt idx="18034">
                  <c:v>-3.3643066602116898</c:v>
                </c:pt>
                <c:pt idx="18035">
                  <c:v>-3.3643066602116898</c:v>
                </c:pt>
                <c:pt idx="18036">
                  <c:v>-3.3643066602116898</c:v>
                </c:pt>
                <c:pt idx="18037">
                  <c:v>-3.30766603628489</c:v>
                </c:pt>
                <c:pt idx="18038">
                  <c:v>-3.39287111475823</c:v>
                </c:pt>
                <c:pt idx="18039">
                  <c:v>-3.39287111475823</c:v>
                </c:pt>
                <c:pt idx="18040">
                  <c:v>-3.39287111475823</c:v>
                </c:pt>
                <c:pt idx="18041">
                  <c:v>-3.4067382990970101</c:v>
                </c:pt>
                <c:pt idx="18042">
                  <c:v>-3.4067382990970101</c:v>
                </c:pt>
                <c:pt idx="18043">
                  <c:v>-3.4067382990970101</c:v>
                </c:pt>
                <c:pt idx="18044">
                  <c:v>-3.3645508012696101</c:v>
                </c:pt>
                <c:pt idx="18045">
                  <c:v>-3.3645508012696101</c:v>
                </c:pt>
                <c:pt idx="18046">
                  <c:v>-3.3645508012696101</c:v>
                </c:pt>
                <c:pt idx="18047">
                  <c:v>-3.45327150203866</c:v>
                </c:pt>
                <c:pt idx="18048">
                  <c:v>-3.45327150203866</c:v>
                </c:pt>
                <c:pt idx="18049">
                  <c:v>-3.5677246250243102</c:v>
                </c:pt>
                <c:pt idx="18050">
                  <c:v>-3.5677246250243102</c:v>
                </c:pt>
                <c:pt idx="18051">
                  <c:v>-3.5677246250243102</c:v>
                </c:pt>
                <c:pt idx="18052">
                  <c:v>-3.4795410341739599</c:v>
                </c:pt>
                <c:pt idx="18053">
                  <c:v>-3.4795410341739599</c:v>
                </c:pt>
                <c:pt idx="18054">
                  <c:v>-3.3942871284134499</c:v>
                </c:pt>
                <c:pt idx="18055">
                  <c:v>-3.3942871284134499</c:v>
                </c:pt>
                <c:pt idx="18056">
                  <c:v>-3.3358886926425799</c:v>
                </c:pt>
                <c:pt idx="18057">
                  <c:v>-3.3358886926425799</c:v>
                </c:pt>
                <c:pt idx="18058">
                  <c:v>-3.3615722854428798</c:v>
                </c:pt>
                <c:pt idx="18059">
                  <c:v>-3.3615722854428798</c:v>
                </c:pt>
                <c:pt idx="18060">
                  <c:v>-3.3615722854428798</c:v>
                </c:pt>
                <c:pt idx="18061">
                  <c:v>-3.3615722854428798</c:v>
                </c:pt>
                <c:pt idx="18062">
                  <c:v>-3.6154297061420899</c:v>
                </c:pt>
                <c:pt idx="18063">
                  <c:v>-3.6154297061420899</c:v>
                </c:pt>
                <c:pt idx="18064">
                  <c:v>-3.6154297061420899</c:v>
                </c:pt>
                <c:pt idx="18065">
                  <c:v>-3.4275879114893502</c:v>
                </c:pt>
                <c:pt idx="18066">
                  <c:v>-3.4275879114893502</c:v>
                </c:pt>
                <c:pt idx="18067">
                  <c:v>-3.4275879114893502</c:v>
                </c:pt>
                <c:pt idx="18068">
                  <c:v>-3.39516603482206</c:v>
                </c:pt>
                <c:pt idx="18069">
                  <c:v>-3.39516603482206</c:v>
                </c:pt>
                <c:pt idx="18070">
                  <c:v>-3.39516603482206</c:v>
                </c:pt>
                <c:pt idx="18071">
                  <c:v>-3.4207031442738298</c:v>
                </c:pt>
                <c:pt idx="18072">
                  <c:v>-3.4207031442738298</c:v>
                </c:pt>
                <c:pt idx="18073">
                  <c:v>-3.4343261913681999</c:v>
                </c:pt>
                <c:pt idx="18074">
                  <c:v>-3.4343261913681999</c:v>
                </c:pt>
                <c:pt idx="18075">
                  <c:v>-3.42016603545289</c:v>
                </c:pt>
                <c:pt idx="18076">
                  <c:v>-3.42016603545289</c:v>
                </c:pt>
                <c:pt idx="18077">
                  <c:v>-3.4029785374304899</c:v>
                </c:pt>
                <c:pt idx="18078">
                  <c:v>-3.4029785374304899</c:v>
                </c:pt>
                <c:pt idx="18079">
                  <c:v>-3.4029785374304899</c:v>
                </c:pt>
                <c:pt idx="18080">
                  <c:v>-3.4444824388456201</c:v>
                </c:pt>
                <c:pt idx="18081">
                  <c:v>-3.4444824388456201</c:v>
                </c:pt>
                <c:pt idx="18082">
                  <c:v>-3.4444824388456201</c:v>
                </c:pt>
                <c:pt idx="18083">
                  <c:v>-3.4423340070743502</c:v>
                </c:pt>
                <c:pt idx="18084">
                  <c:v>-3.4423340070743502</c:v>
                </c:pt>
                <c:pt idx="18085">
                  <c:v>-3.4423340070743502</c:v>
                </c:pt>
                <c:pt idx="18086">
                  <c:v>-3.2815429898355402</c:v>
                </c:pt>
                <c:pt idx="18087">
                  <c:v>-3.2815429898355402</c:v>
                </c:pt>
                <c:pt idx="18088">
                  <c:v>-3.2815429898355402</c:v>
                </c:pt>
                <c:pt idx="18089">
                  <c:v>-3.2946289285719099</c:v>
                </c:pt>
                <c:pt idx="18090">
                  <c:v>-3.2946289285719099</c:v>
                </c:pt>
                <c:pt idx="18091">
                  <c:v>-3.2946289285719099</c:v>
                </c:pt>
                <c:pt idx="18092">
                  <c:v>-3.2997070535611699</c:v>
                </c:pt>
                <c:pt idx="18093">
                  <c:v>-3.2997070535611699</c:v>
                </c:pt>
                <c:pt idx="18094">
                  <c:v>-3.2704590091625501</c:v>
                </c:pt>
                <c:pt idx="18095">
                  <c:v>-3.2704590091625501</c:v>
                </c:pt>
                <c:pt idx="18096">
                  <c:v>-3.2704590091625501</c:v>
                </c:pt>
                <c:pt idx="18097">
                  <c:v>-3.5137695444982402</c:v>
                </c:pt>
                <c:pt idx="18098">
                  <c:v>-3.5137695444982402</c:v>
                </c:pt>
                <c:pt idx="18099">
                  <c:v>-3.3782226764860699</c:v>
                </c:pt>
                <c:pt idx="18100">
                  <c:v>-3.3782226764860699</c:v>
                </c:pt>
                <c:pt idx="18101">
                  <c:v>-3.3782226764860699</c:v>
                </c:pt>
                <c:pt idx="18102">
                  <c:v>-3.5165039264102198</c:v>
                </c:pt>
                <c:pt idx="18103">
                  <c:v>-3.5165039264102198</c:v>
                </c:pt>
                <c:pt idx="18104">
                  <c:v>-3.3593750208738098</c:v>
                </c:pt>
                <c:pt idx="18105">
                  <c:v>-3.3593750208738098</c:v>
                </c:pt>
                <c:pt idx="18106">
                  <c:v>-3.3593750208738098</c:v>
                </c:pt>
                <c:pt idx="18107">
                  <c:v>-3.36669924370289</c:v>
                </c:pt>
                <c:pt idx="18108">
                  <c:v>-3.36669924370289</c:v>
                </c:pt>
                <c:pt idx="18109">
                  <c:v>-3.36669924370289</c:v>
                </c:pt>
                <c:pt idx="18110">
                  <c:v>-3.3858398622542101</c:v>
                </c:pt>
                <c:pt idx="18111">
                  <c:v>-3.3858398622542101</c:v>
                </c:pt>
                <c:pt idx="18112">
                  <c:v>-3.3858398622542101</c:v>
                </c:pt>
                <c:pt idx="18113">
                  <c:v>-3.4978515850580099</c:v>
                </c:pt>
                <c:pt idx="18114">
                  <c:v>-3.4978515850580099</c:v>
                </c:pt>
                <c:pt idx="18115">
                  <c:v>-3.31782228872361</c:v>
                </c:pt>
                <c:pt idx="18116">
                  <c:v>-3.31782228872361</c:v>
                </c:pt>
                <c:pt idx="18117">
                  <c:v>-3.4070312687717799</c:v>
                </c:pt>
                <c:pt idx="18118">
                  <c:v>-3.4070312687717799</c:v>
                </c:pt>
                <c:pt idx="18119">
                  <c:v>-3.4092285391943702</c:v>
                </c:pt>
                <c:pt idx="18120">
                  <c:v>-3.4092285391943702</c:v>
                </c:pt>
                <c:pt idx="18121">
                  <c:v>-3.4092285391943702</c:v>
                </c:pt>
                <c:pt idx="18122">
                  <c:v>-3.4092285391943702</c:v>
                </c:pt>
                <c:pt idx="18123">
                  <c:v>-3.44326173648914</c:v>
                </c:pt>
                <c:pt idx="18124">
                  <c:v>-3.44326173648914</c:v>
                </c:pt>
                <c:pt idx="18125">
                  <c:v>-3.44326173648914</c:v>
                </c:pt>
                <c:pt idx="18126">
                  <c:v>-3.4926269726438401</c:v>
                </c:pt>
                <c:pt idx="18127">
                  <c:v>-3.4926269726438401</c:v>
                </c:pt>
                <c:pt idx="18128">
                  <c:v>-3.4926269726438401</c:v>
                </c:pt>
                <c:pt idx="18129">
                  <c:v>-3.36533205267824</c:v>
                </c:pt>
                <c:pt idx="18130">
                  <c:v>-3.36533205267824</c:v>
                </c:pt>
                <c:pt idx="18131">
                  <c:v>-3.36533205267824</c:v>
                </c:pt>
                <c:pt idx="18132">
                  <c:v>-3.53833009418031</c:v>
                </c:pt>
                <c:pt idx="18133">
                  <c:v>-3.53833009418031</c:v>
                </c:pt>
                <c:pt idx="18134">
                  <c:v>-3.53833009418031</c:v>
                </c:pt>
                <c:pt idx="18135">
                  <c:v>-3.4172363453071699</c:v>
                </c:pt>
                <c:pt idx="18136">
                  <c:v>-3.4172363453071699</c:v>
                </c:pt>
                <c:pt idx="18137">
                  <c:v>-3.55053712490826</c:v>
                </c:pt>
                <c:pt idx="18138">
                  <c:v>-3.55053712490826</c:v>
                </c:pt>
                <c:pt idx="18139">
                  <c:v>-3.55053712490826</c:v>
                </c:pt>
                <c:pt idx="18140">
                  <c:v>-3.4004883043844498</c:v>
                </c:pt>
                <c:pt idx="18141">
                  <c:v>-3.4004883043844498</c:v>
                </c:pt>
                <c:pt idx="18142">
                  <c:v>-3.4004883043844498</c:v>
                </c:pt>
                <c:pt idx="18143">
                  <c:v>-3.3980957255344002</c:v>
                </c:pt>
                <c:pt idx="18144">
                  <c:v>-3.3980957255344002</c:v>
                </c:pt>
                <c:pt idx="18145">
                  <c:v>-3.4283691582841098</c:v>
                </c:pt>
                <c:pt idx="18146">
                  <c:v>-3.4283691582841098</c:v>
                </c:pt>
                <c:pt idx="18147">
                  <c:v>-3.4283691582841098</c:v>
                </c:pt>
                <c:pt idx="18148">
                  <c:v>-3.4283691582841098</c:v>
                </c:pt>
                <c:pt idx="18149">
                  <c:v>-3.3936035343822302</c:v>
                </c:pt>
                <c:pt idx="18150">
                  <c:v>-3.3936035343822302</c:v>
                </c:pt>
                <c:pt idx="18151">
                  <c:v>-3.3091797091456101</c:v>
                </c:pt>
                <c:pt idx="18152">
                  <c:v>-3.3091797091456101</c:v>
                </c:pt>
                <c:pt idx="18153">
                  <c:v>-3.3091797091456101</c:v>
                </c:pt>
                <c:pt idx="18154">
                  <c:v>-3.3681640832119202</c:v>
                </c:pt>
                <c:pt idx="18155">
                  <c:v>-3.3681640832119202</c:v>
                </c:pt>
                <c:pt idx="18156">
                  <c:v>-3.3681640832119202</c:v>
                </c:pt>
                <c:pt idx="18157">
                  <c:v>-3.44599611246394</c:v>
                </c:pt>
                <c:pt idx="18158">
                  <c:v>-3.44599611246394</c:v>
                </c:pt>
                <c:pt idx="18159">
                  <c:v>-3.44599611246394</c:v>
                </c:pt>
                <c:pt idx="18160">
                  <c:v>-3.5184570457340598</c:v>
                </c:pt>
                <c:pt idx="18161">
                  <c:v>-3.5184570457340598</c:v>
                </c:pt>
                <c:pt idx="18162">
                  <c:v>-3.31640626900389</c:v>
                </c:pt>
                <c:pt idx="18163">
                  <c:v>-3.31640626900389</c:v>
                </c:pt>
                <c:pt idx="18164">
                  <c:v>-3.31640626900389</c:v>
                </c:pt>
                <c:pt idx="18165">
                  <c:v>-3.2552734592427401</c:v>
                </c:pt>
                <c:pt idx="18166">
                  <c:v>-3.2552734592427401</c:v>
                </c:pt>
                <c:pt idx="18167">
                  <c:v>-3.2552734592427401</c:v>
                </c:pt>
                <c:pt idx="18168">
                  <c:v>-3.52412111181274</c:v>
                </c:pt>
                <c:pt idx="18169">
                  <c:v>-3.52412111181274</c:v>
                </c:pt>
                <c:pt idx="18170">
                  <c:v>-3.52412111181274</c:v>
                </c:pt>
                <c:pt idx="18171">
                  <c:v>-3.4586914249630301</c:v>
                </c:pt>
                <c:pt idx="18172">
                  <c:v>-3.4586914249630301</c:v>
                </c:pt>
                <c:pt idx="18173">
                  <c:v>-3.4691406441816</c:v>
                </c:pt>
                <c:pt idx="18174">
                  <c:v>-3.4691406441816</c:v>
                </c:pt>
                <c:pt idx="18175">
                  <c:v>-3.4691406441816</c:v>
                </c:pt>
                <c:pt idx="18176">
                  <c:v>-3.29296877354499</c:v>
                </c:pt>
                <c:pt idx="18177">
                  <c:v>-3.29296877354499</c:v>
                </c:pt>
                <c:pt idx="18178">
                  <c:v>-3.4839843972931699</c:v>
                </c:pt>
                <c:pt idx="18179">
                  <c:v>-3.4839843972931699</c:v>
                </c:pt>
                <c:pt idx="18180">
                  <c:v>-3.4839843972931699</c:v>
                </c:pt>
                <c:pt idx="18181">
                  <c:v>-3.46220704641655</c:v>
                </c:pt>
                <c:pt idx="18182">
                  <c:v>-3.46220704641655</c:v>
                </c:pt>
                <c:pt idx="18183">
                  <c:v>-3.3952636914627798</c:v>
                </c:pt>
                <c:pt idx="18184">
                  <c:v>-3.3952636914627798</c:v>
                </c:pt>
                <c:pt idx="18185">
                  <c:v>-3.3952636914627798</c:v>
                </c:pt>
                <c:pt idx="18186">
                  <c:v>-3.39194337951812</c:v>
                </c:pt>
                <c:pt idx="18187">
                  <c:v>-3.39194337951812</c:v>
                </c:pt>
                <c:pt idx="18188">
                  <c:v>-3.39194337951812</c:v>
                </c:pt>
                <c:pt idx="18189">
                  <c:v>-3.4019531465419202</c:v>
                </c:pt>
                <c:pt idx="18190">
                  <c:v>-3.4019531465419202</c:v>
                </c:pt>
                <c:pt idx="18191">
                  <c:v>-3.4019531465419202</c:v>
                </c:pt>
                <c:pt idx="18192">
                  <c:v>-3.3190429880005401</c:v>
                </c:pt>
                <c:pt idx="18193">
                  <c:v>-3.3190429880005401</c:v>
                </c:pt>
                <c:pt idx="18194">
                  <c:v>-3.35278322349131</c:v>
                </c:pt>
                <c:pt idx="18195">
                  <c:v>-3.35278322349131</c:v>
                </c:pt>
                <c:pt idx="18196">
                  <c:v>-3.35278322349131</c:v>
                </c:pt>
                <c:pt idx="18197">
                  <c:v>-3.4450683764362098</c:v>
                </c:pt>
                <c:pt idx="18198">
                  <c:v>-3.4450683764362098</c:v>
                </c:pt>
                <c:pt idx="18199">
                  <c:v>-3.4546386922856902</c:v>
                </c:pt>
                <c:pt idx="18200">
                  <c:v>-3.4546386922856902</c:v>
                </c:pt>
                <c:pt idx="18201">
                  <c:v>-3.3409668194453799</c:v>
                </c:pt>
                <c:pt idx="18202">
                  <c:v>-3.3409668194453799</c:v>
                </c:pt>
                <c:pt idx="18203">
                  <c:v>-3.3409668194453799</c:v>
                </c:pt>
                <c:pt idx="18204">
                  <c:v>-3.4583496292061602</c:v>
                </c:pt>
                <c:pt idx="18205">
                  <c:v>-3.4583496292061602</c:v>
                </c:pt>
                <c:pt idx="18206">
                  <c:v>-3.4583496292061602</c:v>
                </c:pt>
                <c:pt idx="18207">
                  <c:v>-3.3422363502631902</c:v>
                </c:pt>
                <c:pt idx="18208">
                  <c:v>-3.3422363502631902</c:v>
                </c:pt>
                <c:pt idx="18209">
                  <c:v>-3.3422363502631902</c:v>
                </c:pt>
                <c:pt idx="18210">
                  <c:v>-3.3888183791623301</c:v>
                </c:pt>
                <c:pt idx="18211">
                  <c:v>-3.3888183791623301</c:v>
                </c:pt>
                <c:pt idx="18212">
                  <c:v>-3.4916504082821098</c:v>
                </c:pt>
                <c:pt idx="18213">
                  <c:v>-3.4916504082821098</c:v>
                </c:pt>
                <c:pt idx="18214">
                  <c:v>-3.4916504082821098</c:v>
                </c:pt>
                <c:pt idx="18215">
                  <c:v>-3.42221681867886</c:v>
                </c:pt>
                <c:pt idx="18216">
                  <c:v>-3.42221681867886</c:v>
                </c:pt>
                <c:pt idx="18217">
                  <c:v>-3.42221681867886</c:v>
                </c:pt>
                <c:pt idx="18218">
                  <c:v>-3.3982422081053301</c:v>
                </c:pt>
                <c:pt idx="18219">
                  <c:v>-3.39711915997577</c:v>
                </c:pt>
                <c:pt idx="18220">
                  <c:v>-3.39711915997577</c:v>
                </c:pt>
                <c:pt idx="18221">
                  <c:v>-3.39711915997577</c:v>
                </c:pt>
                <c:pt idx="18222">
                  <c:v>-3.39711915997577</c:v>
                </c:pt>
                <c:pt idx="18223">
                  <c:v>-3.42661134773698</c:v>
                </c:pt>
                <c:pt idx="18224">
                  <c:v>-3.42661134773698</c:v>
                </c:pt>
                <c:pt idx="18225">
                  <c:v>-3.50883790756142</c:v>
                </c:pt>
                <c:pt idx="18226">
                  <c:v>-3.50883790756142</c:v>
                </c:pt>
                <c:pt idx="18227">
                  <c:v>-3.50883790756142</c:v>
                </c:pt>
                <c:pt idx="18228">
                  <c:v>-3.4090332235564298</c:v>
                </c:pt>
                <c:pt idx="18229">
                  <c:v>-3.4090332235564298</c:v>
                </c:pt>
                <c:pt idx="18230">
                  <c:v>-3.4090332235564298</c:v>
                </c:pt>
                <c:pt idx="18231">
                  <c:v>-3.5939941563556199</c:v>
                </c:pt>
                <c:pt idx="18232">
                  <c:v>-3.5939941563556199</c:v>
                </c:pt>
                <c:pt idx="18233">
                  <c:v>-3.5939941563556199</c:v>
                </c:pt>
                <c:pt idx="18234">
                  <c:v>-3.3670410324166302</c:v>
                </c:pt>
                <c:pt idx="18235">
                  <c:v>-3.3670410324166302</c:v>
                </c:pt>
                <c:pt idx="18236">
                  <c:v>-3.3670410324166302</c:v>
                </c:pt>
                <c:pt idx="18237">
                  <c:v>-3.4038574439500699</c:v>
                </c:pt>
                <c:pt idx="18238">
                  <c:v>-3.4038574439500699</c:v>
                </c:pt>
                <c:pt idx="18239">
                  <c:v>-3.4009765837563402</c:v>
                </c:pt>
                <c:pt idx="18240">
                  <c:v>-3.4009765837563402</c:v>
                </c:pt>
                <c:pt idx="18241">
                  <c:v>-3.4009765837563402</c:v>
                </c:pt>
                <c:pt idx="18242">
                  <c:v>-3.5288574406949902</c:v>
                </c:pt>
                <c:pt idx="18243">
                  <c:v>-3.5288574406949902</c:v>
                </c:pt>
                <c:pt idx="18244">
                  <c:v>-3.5288574406949902</c:v>
                </c:pt>
                <c:pt idx="18245">
                  <c:v>-3.4277343947278398</c:v>
                </c:pt>
                <c:pt idx="18246">
                  <c:v>-3.4277343947278398</c:v>
                </c:pt>
                <c:pt idx="18247">
                  <c:v>-3.4277343947278398</c:v>
                </c:pt>
                <c:pt idx="18248">
                  <c:v>-3.3174316639515302</c:v>
                </c:pt>
                <c:pt idx="18249">
                  <c:v>-3.3174316639515302</c:v>
                </c:pt>
                <c:pt idx="18250">
                  <c:v>-3.36215822172016</c:v>
                </c:pt>
                <c:pt idx="18251">
                  <c:v>-3.36215822172016</c:v>
                </c:pt>
                <c:pt idx="18252">
                  <c:v>-3.36215822172016</c:v>
                </c:pt>
                <c:pt idx="18253">
                  <c:v>-3.36215822172016</c:v>
                </c:pt>
                <c:pt idx="18254">
                  <c:v>-3.3910644739962601</c:v>
                </c:pt>
                <c:pt idx="18255">
                  <c:v>-3.3910644739962601</c:v>
                </c:pt>
                <c:pt idx="18256">
                  <c:v>-3.4214355651883999</c:v>
                </c:pt>
                <c:pt idx="18257">
                  <c:v>-3.4214355651883999</c:v>
                </c:pt>
                <c:pt idx="18258">
                  <c:v>-3.4214355651883999</c:v>
                </c:pt>
                <c:pt idx="18259">
                  <c:v>-3.3168457241017602</c:v>
                </c:pt>
                <c:pt idx="18260">
                  <c:v>-3.3168457241017602</c:v>
                </c:pt>
                <c:pt idx="18261">
                  <c:v>-3.3865722867339998</c:v>
                </c:pt>
                <c:pt idx="18262">
                  <c:v>-3.3865722867339998</c:v>
                </c:pt>
                <c:pt idx="18263">
                  <c:v>-3.3865722867339998</c:v>
                </c:pt>
                <c:pt idx="18264">
                  <c:v>-3.3517578372739001</c:v>
                </c:pt>
                <c:pt idx="18265">
                  <c:v>-3.3517578372739001</c:v>
                </c:pt>
                <c:pt idx="18266">
                  <c:v>-3.3773925975092398</c:v>
                </c:pt>
                <c:pt idx="18267">
                  <c:v>-3.3773925975092398</c:v>
                </c:pt>
                <c:pt idx="18268">
                  <c:v>-3.3773925975092398</c:v>
                </c:pt>
                <c:pt idx="18269">
                  <c:v>-3.3773925975092398</c:v>
                </c:pt>
                <c:pt idx="18270">
                  <c:v>-3.2998535358583401</c:v>
                </c:pt>
                <c:pt idx="18271">
                  <c:v>-3.2998535358583401</c:v>
                </c:pt>
                <c:pt idx="18272">
                  <c:v>-3.4296875196759999</c:v>
                </c:pt>
                <c:pt idx="18273">
                  <c:v>-3.4296875196759999</c:v>
                </c:pt>
                <c:pt idx="18274">
                  <c:v>-3.43901369238574</c:v>
                </c:pt>
                <c:pt idx="18275">
                  <c:v>-3.43901369238574</c:v>
                </c:pt>
                <c:pt idx="18276">
                  <c:v>-3.43901369238574</c:v>
                </c:pt>
                <c:pt idx="18277">
                  <c:v>-3.2845703327384399</c:v>
                </c:pt>
                <c:pt idx="18278">
                  <c:v>-3.2845703327384399</c:v>
                </c:pt>
                <c:pt idx="18279">
                  <c:v>-3.3060058837536399</c:v>
                </c:pt>
                <c:pt idx="18280">
                  <c:v>-3.3060058837536399</c:v>
                </c:pt>
                <c:pt idx="18281">
                  <c:v>-3.3756347848666302</c:v>
                </c:pt>
                <c:pt idx="18282">
                  <c:v>-3.3756347848666302</c:v>
                </c:pt>
                <c:pt idx="18283">
                  <c:v>-3.3756347848666302</c:v>
                </c:pt>
                <c:pt idx="18284">
                  <c:v>-3.3629394769295602</c:v>
                </c:pt>
                <c:pt idx="18285">
                  <c:v>-3.3629394769295602</c:v>
                </c:pt>
                <c:pt idx="18286">
                  <c:v>-3.3629394769295602</c:v>
                </c:pt>
                <c:pt idx="18287">
                  <c:v>-3.4122070524535899</c:v>
                </c:pt>
                <c:pt idx="18288">
                  <c:v>-3.4122070524535899</c:v>
                </c:pt>
                <c:pt idx="18289">
                  <c:v>-3.4122070524535899</c:v>
                </c:pt>
                <c:pt idx="18290">
                  <c:v>-3.2419922089975399</c:v>
                </c:pt>
                <c:pt idx="18291">
                  <c:v>-3.2419922089975399</c:v>
                </c:pt>
                <c:pt idx="18292">
                  <c:v>-3.4384765812082998</c:v>
                </c:pt>
                <c:pt idx="18293">
                  <c:v>-3.4384765812082998</c:v>
                </c:pt>
                <c:pt idx="18294">
                  <c:v>-3.4384765812082998</c:v>
                </c:pt>
                <c:pt idx="18295">
                  <c:v>-3.34028322148969</c:v>
                </c:pt>
                <c:pt idx="18296">
                  <c:v>-3.34028322148969</c:v>
                </c:pt>
                <c:pt idx="18297">
                  <c:v>-3.6168945512727002</c:v>
                </c:pt>
                <c:pt idx="18298">
                  <c:v>-3.6168945512727002</c:v>
                </c:pt>
                <c:pt idx="18299">
                  <c:v>-3.43027345333575</c:v>
                </c:pt>
                <c:pt idx="18300">
                  <c:v>-3.43027345333575</c:v>
                </c:pt>
                <c:pt idx="18301">
                  <c:v>-3.43027345333575</c:v>
                </c:pt>
                <c:pt idx="18302">
                  <c:v>-3.43027345333575</c:v>
                </c:pt>
                <c:pt idx="18303">
                  <c:v>-3.4327636892494402</c:v>
                </c:pt>
                <c:pt idx="18304">
                  <c:v>-3.4327636892494402</c:v>
                </c:pt>
                <c:pt idx="18305">
                  <c:v>-3.3675781474066699</c:v>
                </c:pt>
                <c:pt idx="18306">
                  <c:v>-3.3675781474066699</c:v>
                </c:pt>
                <c:pt idx="18307">
                  <c:v>-3.3675781474066699</c:v>
                </c:pt>
                <c:pt idx="18308">
                  <c:v>-3.3675781474066699</c:v>
                </c:pt>
                <c:pt idx="18309">
                  <c:v>-3.4197265817010698</c:v>
                </c:pt>
                <c:pt idx="18310">
                  <c:v>-3.4197265817010698</c:v>
                </c:pt>
                <c:pt idx="18311">
                  <c:v>-3.4303222836860998</c:v>
                </c:pt>
                <c:pt idx="18312">
                  <c:v>-3.4303222836860998</c:v>
                </c:pt>
                <c:pt idx="18313">
                  <c:v>-3.4303222836860998</c:v>
                </c:pt>
                <c:pt idx="18314">
                  <c:v>-3.34892580267387</c:v>
                </c:pt>
                <c:pt idx="18315">
                  <c:v>-3.34892580267387</c:v>
                </c:pt>
                <c:pt idx="18316">
                  <c:v>-3.4279297032926399</c:v>
                </c:pt>
                <c:pt idx="18317">
                  <c:v>-3.4279297032926399</c:v>
                </c:pt>
                <c:pt idx="18318">
                  <c:v>-3.3985840048098899</c:v>
                </c:pt>
                <c:pt idx="18319">
                  <c:v>-3.3985840048098899</c:v>
                </c:pt>
                <c:pt idx="18320">
                  <c:v>-3.3985840048098899</c:v>
                </c:pt>
                <c:pt idx="18321">
                  <c:v>-3.3985840048098899</c:v>
                </c:pt>
                <c:pt idx="18322">
                  <c:v>-3.3762207244262701</c:v>
                </c:pt>
                <c:pt idx="18323">
                  <c:v>-3.3762207244262701</c:v>
                </c:pt>
                <c:pt idx="18324">
                  <c:v>-3.3762207244262701</c:v>
                </c:pt>
                <c:pt idx="18325">
                  <c:v>-3.2718750206668101</c:v>
                </c:pt>
                <c:pt idx="18326">
                  <c:v>-3.2718750206668101</c:v>
                </c:pt>
                <c:pt idx="18327">
                  <c:v>-3.2718750206668101</c:v>
                </c:pt>
                <c:pt idx="18328">
                  <c:v>-3.42656251951757</c:v>
                </c:pt>
                <c:pt idx="18329">
                  <c:v>-3.42656251951757</c:v>
                </c:pt>
                <c:pt idx="18330">
                  <c:v>-3.42656251951757</c:v>
                </c:pt>
                <c:pt idx="18331">
                  <c:v>-3.47797853884276</c:v>
                </c:pt>
                <c:pt idx="18332">
                  <c:v>-3.47797853884276</c:v>
                </c:pt>
                <c:pt idx="18333">
                  <c:v>-3.47797853884276</c:v>
                </c:pt>
                <c:pt idx="18334">
                  <c:v>-3.4302246255892799</c:v>
                </c:pt>
                <c:pt idx="18335">
                  <c:v>-3.4302246255892799</c:v>
                </c:pt>
                <c:pt idx="18336">
                  <c:v>-3.5425781442026998</c:v>
                </c:pt>
                <c:pt idx="18337">
                  <c:v>-3.5425781442026998</c:v>
                </c:pt>
                <c:pt idx="18338">
                  <c:v>-3.5480957211411801</c:v>
                </c:pt>
                <c:pt idx="18339">
                  <c:v>-3.5480957211411801</c:v>
                </c:pt>
                <c:pt idx="18340">
                  <c:v>-3.4573730709344002</c:v>
                </c:pt>
                <c:pt idx="18341">
                  <c:v>-3.4573730709344002</c:v>
                </c:pt>
                <c:pt idx="18342">
                  <c:v>-3.4573730709344002</c:v>
                </c:pt>
                <c:pt idx="18343">
                  <c:v>-3.4575195489378499</c:v>
                </c:pt>
                <c:pt idx="18344">
                  <c:v>-3.4575195489378499</c:v>
                </c:pt>
                <c:pt idx="18345">
                  <c:v>-3.4575195489378499</c:v>
                </c:pt>
                <c:pt idx="18346">
                  <c:v>-3.3592285389750001</c:v>
                </c:pt>
                <c:pt idx="18347">
                  <c:v>-3.3592285389750001</c:v>
                </c:pt>
                <c:pt idx="18348">
                  <c:v>-3.3592285389750001</c:v>
                </c:pt>
                <c:pt idx="18349">
                  <c:v>-3.36445314977481</c:v>
                </c:pt>
                <c:pt idx="18350">
                  <c:v>-3.36445314977481</c:v>
                </c:pt>
                <c:pt idx="18351">
                  <c:v>-3.36445314977481</c:v>
                </c:pt>
                <c:pt idx="18352">
                  <c:v>-3.2791015836983202</c:v>
                </c:pt>
                <c:pt idx="18353">
                  <c:v>-3.2791015836983202</c:v>
                </c:pt>
                <c:pt idx="18354">
                  <c:v>-3.3023925974976001</c:v>
                </c:pt>
                <c:pt idx="18355">
                  <c:v>-3.3023925974976001</c:v>
                </c:pt>
                <c:pt idx="18356">
                  <c:v>-3.3825683770091901</c:v>
                </c:pt>
                <c:pt idx="18357">
                  <c:v>-3.3825683770091901</c:v>
                </c:pt>
                <c:pt idx="18358">
                  <c:v>-3.3825683770091901</c:v>
                </c:pt>
                <c:pt idx="18359">
                  <c:v>-3.3356933826944402</c:v>
                </c:pt>
                <c:pt idx="18360">
                  <c:v>-3.3356933826944402</c:v>
                </c:pt>
                <c:pt idx="18361">
                  <c:v>-3.3356933826944402</c:v>
                </c:pt>
                <c:pt idx="18362">
                  <c:v>-3.3149414249228299</c:v>
                </c:pt>
                <c:pt idx="18363">
                  <c:v>-3.3149414249228299</c:v>
                </c:pt>
                <c:pt idx="18364">
                  <c:v>-3.40258791096766</c:v>
                </c:pt>
                <c:pt idx="18365">
                  <c:v>-3.40258791096766</c:v>
                </c:pt>
                <c:pt idx="18366">
                  <c:v>-3.24794924133493</c:v>
                </c:pt>
                <c:pt idx="18367">
                  <c:v>-3.24794924133493</c:v>
                </c:pt>
                <c:pt idx="18368">
                  <c:v>-3.24794924133493</c:v>
                </c:pt>
                <c:pt idx="18369">
                  <c:v>-3.4768066611977702</c:v>
                </c:pt>
                <c:pt idx="18370">
                  <c:v>-3.4768066611977702</c:v>
                </c:pt>
                <c:pt idx="18371">
                  <c:v>-3.4768066611977702</c:v>
                </c:pt>
                <c:pt idx="18372">
                  <c:v>-3.3953613518879102</c:v>
                </c:pt>
                <c:pt idx="18373">
                  <c:v>-3.3971191548316702</c:v>
                </c:pt>
                <c:pt idx="18374">
                  <c:v>-3.3971191548316702</c:v>
                </c:pt>
                <c:pt idx="18375">
                  <c:v>-3.3971191548316702</c:v>
                </c:pt>
                <c:pt idx="18376">
                  <c:v>-3.43300783132872</c:v>
                </c:pt>
                <c:pt idx="18377">
                  <c:v>-3.43300783132872</c:v>
                </c:pt>
                <c:pt idx="18378">
                  <c:v>-3.5719238396759398</c:v>
                </c:pt>
                <c:pt idx="18379">
                  <c:v>-3.5719238396759398</c:v>
                </c:pt>
                <c:pt idx="18380">
                  <c:v>-3.5719238396759398</c:v>
                </c:pt>
                <c:pt idx="18381">
                  <c:v>-3.54335938795065</c:v>
                </c:pt>
                <c:pt idx="18382">
                  <c:v>-3.54335938795065</c:v>
                </c:pt>
                <c:pt idx="18383">
                  <c:v>-3.54335938795065</c:v>
                </c:pt>
                <c:pt idx="18384">
                  <c:v>-3.2956543219615901</c:v>
                </c:pt>
                <c:pt idx="18385">
                  <c:v>-3.2956543219615901</c:v>
                </c:pt>
                <c:pt idx="18386">
                  <c:v>-3.3021484602986599</c:v>
                </c:pt>
                <c:pt idx="18387">
                  <c:v>-3.3021484602986599</c:v>
                </c:pt>
                <c:pt idx="18388">
                  <c:v>-3.3021484602986599</c:v>
                </c:pt>
                <c:pt idx="18389">
                  <c:v>-3.4406250192096102</c:v>
                </c:pt>
                <c:pt idx="18390">
                  <c:v>-3.4406250192096102</c:v>
                </c:pt>
                <c:pt idx="18391">
                  <c:v>-3.4406250192096102</c:v>
                </c:pt>
                <c:pt idx="18392">
                  <c:v>-3.46499025248613</c:v>
                </c:pt>
                <c:pt idx="18393">
                  <c:v>-3.46499025248613</c:v>
                </c:pt>
                <c:pt idx="18394">
                  <c:v>-3.46499025248613</c:v>
                </c:pt>
                <c:pt idx="18395">
                  <c:v>-3.4316894751400402</c:v>
                </c:pt>
                <c:pt idx="18396">
                  <c:v>-3.4316894751400402</c:v>
                </c:pt>
                <c:pt idx="18397">
                  <c:v>-3.3773437720883499</c:v>
                </c:pt>
                <c:pt idx="18398">
                  <c:v>-3.3773437720883499</c:v>
                </c:pt>
                <c:pt idx="18399">
                  <c:v>-3.3773437720883499</c:v>
                </c:pt>
                <c:pt idx="18400">
                  <c:v>-3.3773437720883499</c:v>
                </c:pt>
                <c:pt idx="18401">
                  <c:v>-3.3237304921458399</c:v>
                </c:pt>
                <c:pt idx="18402">
                  <c:v>-3.3237304921458399</c:v>
                </c:pt>
                <c:pt idx="18403">
                  <c:v>-3.3237304921458399</c:v>
                </c:pt>
                <c:pt idx="18404">
                  <c:v>-3.52451174066936</c:v>
                </c:pt>
                <c:pt idx="18405">
                  <c:v>-3.52451174066936</c:v>
                </c:pt>
                <c:pt idx="18406">
                  <c:v>-3.52451174066936</c:v>
                </c:pt>
                <c:pt idx="18407">
                  <c:v>-3.5095215015517098</c:v>
                </c:pt>
                <c:pt idx="18408">
                  <c:v>-3.5095215015517098</c:v>
                </c:pt>
                <c:pt idx="18409">
                  <c:v>-3.3809082241905299</c:v>
                </c:pt>
                <c:pt idx="18410">
                  <c:v>-3.3809082241905299</c:v>
                </c:pt>
                <c:pt idx="18411">
                  <c:v>-3.5122558750908799</c:v>
                </c:pt>
                <c:pt idx="18412">
                  <c:v>-3.5122558750908799</c:v>
                </c:pt>
                <c:pt idx="18413">
                  <c:v>-3.5122558750908799</c:v>
                </c:pt>
                <c:pt idx="18414">
                  <c:v>-3.3337402588167602</c:v>
                </c:pt>
                <c:pt idx="18415">
                  <c:v>-3.3337402588167602</c:v>
                </c:pt>
                <c:pt idx="18416">
                  <c:v>-3.3337402588167602</c:v>
                </c:pt>
                <c:pt idx="18417">
                  <c:v>-3.3600586165430202</c:v>
                </c:pt>
                <c:pt idx="18418">
                  <c:v>-3.3600586165430202</c:v>
                </c:pt>
                <c:pt idx="18419">
                  <c:v>-3.3600586165430202</c:v>
                </c:pt>
                <c:pt idx="18420">
                  <c:v>-3.4996582227058699</c:v>
                </c:pt>
                <c:pt idx="18421">
                  <c:v>-3.4996582227058699</c:v>
                </c:pt>
                <c:pt idx="18422">
                  <c:v>-3.4996582227058699</c:v>
                </c:pt>
                <c:pt idx="18423">
                  <c:v>-3.4956543147172798</c:v>
                </c:pt>
                <c:pt idx="18424">
                  <c:v>-3.4956543147172798</c:v>
                </c:pt>
                <c:pt idx="18425">
                  <c:v>-3.2788086192122101</c:v>
                </c:pt>
                <c:pt idx="18426">
                  <c:v>-3.2788086192122101</c:v>
                </c:pt>
                <c:pt idx="18427">
                  <c:v>-3.2788086192122101</c:v>
                </c:pt>
                <c:pt idx="18428">
                  <c:v>-3.2788086192122101</c:v>
                </c:pt>
                <c:pt idx="18429">
                  <c:v>-3.3958496291788798</c:v>
                </c:pt>
                <c:pt idx="18430">
                  <c:v>-3.4198242406710002</c:v>
                </c:pt>
                <c:pt idx="18431">
                  <c:v>-3.4198242406710002</c:v>
                </c:pt>
                <c:pt idx="18432">
                  <c:v>-3.4198242406710002</c:v>
                </c:pt>
                <c:pt idx="18433">
                  <c:v>-3.4198242406710002</c:v>
                </c:pt>
                <c:pt idx="18434">
                  <c:v>-3.3772949394551599</c:v>
                </c:pt>
                <c:pt idx="18435">
                  <c:v>-3.3772949394551599</c:v>
                </c:pt>
                <c:pt idx="18436">
                  <c:v>-3.3772949394551599</c:v>
                </c:pt>
                <c:pt idx="18437">
                  <c:v>-3.3874511893000001</c:v>
                </c:pt>
                <c:pt idx="18438">
                  <c:v>-3.3874511893000001</c:v>
                </c:pt>
                <c:pt idx="18439">
                  <c:v>-3.3653808809867698</c:v>
                </c:pt>
                <c:pt idx="18440">
                  <c:v>-3.3653808809867698</c:v>
                </c:pt>
                <c:pt idx="18441">
                  <c:v>-3.3653808809867698</c:v>
                </c:pt>
                <c:pt idx="18442">
                  <c:v>-3.3653808809867698</c:v>
                </c:pt>
                <c:pt idx="18443">
                  <c:v>-3.4030761938656702</c:v>
                </c:pt>
                <c:pt idx="18444">
                  <c:v>-3.4030761938656702</c:v>
                </c:pt>
                <c:pt idx="18445">
                  <c:v>-3.40859377144624</c:v>
                </c:pt>
                <c:pt idx="18446">
                  <c:v>-3.40859377144624</c:v>
                </c:pt>
                <c:pt idx="18447">
                  <c:v>-3.40859377144624</c:v>
                </c:pt>
                <c:pt idx="18448">
                  <c:v>-3.4170898676438801</c:v>
                </c:pt>
                <c:pt idx="18449">
                  <c:v>-3.4170898676438801</c:v>
                </c:pt>
                <c:pt idx="18450">
                  <c:v>-3.3930664264526</c:v>
                </c:pt>
                <c:pt idx="18451">
                  <c:v>-3.3930664264526</c:v>
                </c:pt>
                <c:pt idx="18452">
                  <c:v>-3.3930664264526</c:v>
                </c:pt>
                <c:pt idx="18453">
                  <c:v>-3.3829590067989499</c:v>
                </c:pt>
                <c:pt idx="18454">
                  <c:v>-3.3829590067989499</c:v>
                </c:pt>
                <c:pt idx="18455">
                  <c:v>-3.3829590067989499</c:v>
                </c:pt>
                <c:pt idx="18456">
                  <c:v>-3.4449707252897399</c:v>
                </c:pt>
                <c:pt idx="18457">
                  <c:v>-3.4449707252897399</c:v>
                </c:pt>
                <c:pt idx="18458">
                  <c:v>-3.4449707252897399</c:v>
                </c:pt>
                <c:pt idx="18459">
                  <c:v>-3.36459962924163</c:v>
                </c:pt>
                <c:pt idx="18460">
                  <c:v>-3.36459962924163</c:v>
                </c:pt>
                <c:pt idx="18461">
                  <c:v>-3.36459962924163</c:v>
                </c:pt>
                <c:pt idx="18462">
                  <c:v>-3.36459962924163</c:v>
                </c:pt>
                <c:pt idx="18463">
                  <c:v>-3.3337890841812601</c:v>
                </c:pt>
                <c:pt idx="18464">
                  <c:v>-3.3337890841812601</c:v>
                </c:pt>
                <c:pt idx="18465">
                  <c:v>-3.4820312704696299</c:v>
                </c:pt>
                <c:pt idx="18466">
                  <c:v>-3.4820312704696299</c:v>
                </c:pt>
                <c:pt idx="18467">
                  <c:v>-3.3555175972587601</c:v>
                </c:pt>
                <c:pt idx="18468">
                  <c:v>-3.3555175972587601</c:v>
                </c:pt>
                <c:pt idx="18469">
                  <c:v>-3.3555175972587601</c:v>
                </c:pt>
                <c:pt idx="18470">
                  <c:v>-3.5430664258628801</c:v>
                </c:pt>
                <c:pt idx="18471">
                  <c:v>-3.4544922048908102</c:v>
                </c:pt>
                <c:pt idx="18472">
                  <c:v>-3.4544922048908102</c:v>
                </c:pt>
                <c:pt idx="18473">
                  <c:v>-3.4544922048908102</c:v>
                </c:pt>
                <c:pt idx="18474">
                  <c:v>-3.4544922048908102</c:v>
                </c:pt>
                <c:pt idx="18475">
                  <c:v>-3.3836425956860601</c:v>
                </c:pt>
                <c:pt idx="18476">
                  <c:v>-3.3836425956860601</c:v>
                </c:pt>
                <c:pt idx="18477">
                  <c:v>-3.3836425956860601</c:v>
                </c:pt>
                <c:pt idx="18478">
                  <c:v>-3.4341797084380201</c:v>
                </c:pt>
                <c:pt idx="18479">
                  <c:v>-3.4341797084380201</c:v>
                </c:pt>
                <c:pt idx="18480">
                  <c:v>-3.4341797084380201</c:v>
                </c:pt>
                <c:pt idx="18481">
                  <c:v>-3.41108400580287</c:v>
                </c:pt>
                <c:pt idx="18482">
                  <c:v>-3.41108400580287</c:v>
                </c:pt>
                <c:pt idx="18483">
                  <c:v>-3.41108400580287</c:v>
                </c:pt>
                <c:pt idx="18484">
                  <c:v>-3.50722657620372</c:v>
                </c:pt>
                <c:pt idx="18485">
                  <c:v>-3.50722657620372</c:v>
                </c:pt>
                <c:pt idx="18486">
                  <c:v>-3.50722657620372</c:v>
                </c:pt>
                <c:pt idx="18487">
                  <c:v>-3.5106445504397898</c:v>
                </c:pt>
                <c:pt idx="18488">
                  <c:v>-3.5106445504397898</c:v>
                </c:pt>
                <c:pt idx="18489">
                  <c:v>-3.43183596138533</c:v>
                </c:pt>
                <c:pt idx="18490">
                  <c:v>-3.43183596138533</c:v>
                </c:pt>
                <c:pt idx="18491">
                  <c:v>-3.37529298929257</c:v>
                </c:pt>
                <c:pt idx="18492">
                  <c:v>-3.37529298929257</c:v>
                </c:pt>
                <c:pt idx="18493">
                  <c:v>-3.2685547091523399</c:v>
                </c:pt>
                <c:pt idx="18494">
                  <c:v>-3.2685547091523399</c:v>
                </c:pt>
                <c:pt idx="18495">
                  <c:v>-3.2685547091523399</c:v>
                </c:pt>
                <c:pt idx="18496">
                  <c:v>-3.2685547091523399</c:v>
                </c:pt>
                <c:pt idx="18497">
                  <c:v>-3.3686523644491899</c:v>
                </c:pt>
                <c:pt idx="18498">
                  <c:v>-3.3686523644491899</c:v>
                </c:pt>
                <c:pt idx="18499">
                  <c:v>-3.3686523644491899</c:v>
                </c:pt>
                <c:pt idx="18500">
                  <c:v>-3.6131836067915999</c:v>
                </c:pt>
                <c:pt idx="18501">
                  <c:v>-3.6131836067915999</c:v>
                </c:pt>
                <c:pt idx="18502">
                  <c:v>-3.4814453252329201</c:v>
                </c:pt>
                <c:pt idx="18503">
                  <c:v>-3.4814453252329201</c:v>
                </c:pt>
                <c:pt idx="18504">
                  <c:v>-3.5333984522803799</c:v>
                </c:pt>
                <c:pt idx="18505">
                  <c:v>-3.5333984522803799</c:v>
                </c:pt>
                <c:pt idx="18506">
                  <c:v>-3.5333984522803799</c:v>
                </c:pt>
                <c:pt idx="18507">
                  <c:v>-3.4910156455125598</c:v>
                </c:pt>
                <c:pt idx="18508">
                  <c:v>-3.4910156455125598</c:v>
                </c:pt>
                <c:pt idx="18509">
                  <c:v>-3.3592285384684102</c:v>
                </c:pt>
                <c:pt idx="18510">
                  <c:v>-3.3592285384684102</c:v>
                </c:pt>
                <c:pt idx="18511">
                  <c:v>-3.3592285384684102</c:v>
                </c:pt>
                <c:pt idx="18512">
                  <c:v>-3.3389648667798602</c:v>
                </c:pt>
                <c:pt idx="18513">
                  <c:v>-3.3389648667798602</c:v>
                </c:pt>
                <c:pt idx="18514">
                  <c:v>-3.4877929875292399</c:v>
                </c:pt>
                <c:pt idx="18515">
                  <c:v>-3.4877929875292399</c:v>
                </c:pt>
                <c:pt idx="18516">
                  <c:v>-3.4877929875292399</c:v>
                </c:pt>
                <c:pt idx="18517">
                  <c:v>-3.4877929875292399</c:v>
                </c:pt>
                <c:pt idx="18518">
                  <c:v>-3.47373048789904</c:v>
                </c:pt>
                <c:pt idx="18519">
                  <c:v>-3.47373048789904</c:v>
                </c:pt>
                <c:pt idx="18520">
                  <c:v>-3.47373048789904</c:v>
                </c:pt>
                <c:pt idx="18521">
                  <c:v>-3.4081543218071602</c:v>
                </c:pt>
                <c:pt idx="18522">
                  <c:v>-3.4081543218071602</c:v>
                </c:pt>
                <c:pt idx="18523">
                  <c:v>-3.4081543218071602</c:v>
                </c:pt>
                <c:pt idx="18524">
                  <c:v>-3.4983886945719802</c:v>
                </c:pt>
                <c:pt idx="18525">
                  <c:v>-3.4983886945719802</c:v>
                </c:pt>
                <c:pt idx="18526">
                  <c:v>-3.4983886945719802</c:v>
                </c:pt>
                <c:pt idx="18527">
                  <c:v>-3.5095703316856</c:v>
                </c:pt>
                <c:pt idx="18528">
                  <c:v>-3.5095703316856</c:v>
                </c:pt>
                <c:pt idx="18529">
                  <c:v>-3.5231933717714101</c:v>
                </c:pt>
                <c:pt idx="18530">
                  <c:v>-3.5231933717714101</c:v>
                </c:pt>
                <c:pt idx="18531">
                  <c:v>-3.3444336153588599</c:v>
                </c:pt>
                <c:pt idx="18532">
                  <c:v>-3.3444336153588599</c:v>
                </c:pt>
                <c:pt idx="18533">
                  <c:v>-3.5295898602635098</c:v>
                </c:pt>
                <c:pt idx="18534">
                  <c:v>-3.5295898602635098</c:v>
                </c:pt>
                <c:pt idx="18535">
                  <c:v>-3.5295898602635098</c:v>
                </c:pt>
                <c:pt idx="18536">
                  <c:v>-3.5197754077571499</c:v>
                </c:pt>
                <c:pt idx="18537">
                  <c:v>-3.5197754077571499</c:v>
                </c:pt>
                <c:pt idx="18538">
                  <c:v>-3.5197754077571499</c:v>
                </c:pt>
                <c:pt idx="18539">
                  <c:v>-3.4032226770595999</c:v>
                </c:pt>
                <c:pt idx="18540">
                  <c:v>-3.4032226770595999</c:v>
                </c:pt>
                <c:pt idx="18541">
                  <c:v>-3.37578127046344</c:v>
                </c:pt>
                <c:pt idx="18542">
                  <c:v>-3.37578127046344</c:v>
                </c:pt>
                <c:pt idx="18543">
                  <c:v>-3.37578127046344</c:v>
                </c:pt>
                <c:pt idx="18544">
                  <c:v>-3.4738769721307099</c:v>
                </c:pt>
                <c:pt idx="18545">
                  <c:v>-3.4738769721307099</c:v>
                </c:pt>
                <c:pt idx="18546">
                  <c:v>-3.4738769721307099</c:v>
                </c:pt>
                <c:pt idx="18547">
                  <c:v>-3.39121095658993</c:v>
                </c:pt>
                <c:pt idx="18548">
                  <c:v>-3.39121095658993</c:v>
                </c:pt>
                <c:pt idx="18549">
                  <c:v>-3.2367187710133201</c:v>
                </c:pt>
                <c:pt idx="18550">
                  <c:v>-3.2367187710133201</c:v>
                </c:pt>
                <c:pt idx="18551">
                  <c:v>-3.2367187710133201</c:v>
                </c:pt>
                <c:pt idx="18552">
                  <c:v>-3.4172363510897399</c:v>
                </c:pt>
                <c:pt idx="18553">
                  <c:v>-3.4172363510897399</c:v>
                </c:pt>
                <c:pt idx="18554">
                  <c:v>-3.4172363510897399</c:v>
                </c:pt>
                <c:pt idx="18555">
                  <c:v>-3.3569824405239999</c:v>
                </c:pt>
                <c:pt idx="18556">
                  <c:v>-3.3569824405239999</c:v>
                </c:pt>
                <c:pt idx="18557">
                  <c:v>-3.3569824405239999</c:v>
                </c:pt>
                <c:pt idx="18558">
                  <c:v>-3.4718750212523402</c:v>
                </c:pt>
                <c:pt idx="18559">
                  <c:v>-3.4718750212523402</c:v>
                </c:pt>
                <c:pt idx="18560">
                  <c:v>-3.4718750212523402</c:v>
                </c:pt>
                <c:pt idx="18561">
                  <c:v>-3.4718750212523402</c:v>
                </c:pt>
                <c:pt idx="18562">
                  <c:v>-3.3655273661342999</c:v>
                </c:pt>
                <c:pt idx="18563">
                  <c:v>-3.3655273661342999</c:v>
                </c:pt>
                <c:pt idx="18564">
                  <c:v>-3.2820801017332899</c:v>
                </c:pt>
                <c:pt idx="18565">
                  <c:v>-3.2820801017332899</c:v>
                </c:pt>
                <c:pt idx="18566">
                  <c:v>-3.4381836150805598</c:v>
                </c:pt>
                <c:pt idx="18567">
                  <c:v>-3.4381836150805598</c:v>
                </c:pt>
                <c:pt idx="18568">
                  <c:v>-3.4381836150805598</c:v>
                </c:pt>
                <c:pt idx="18569">
                  <c:v>-3.2502929934507798</c:v>
                </c:pt>
                <c:pt idx="18570">
                  <c:v>-3.2502929934507798</c:v>
                </c:pt>
                <c:pt idx="18571">
                  <c:v>-3.4309570491004702</c:v>
                </c:pt>
                <c:pt idx="18572">
                  <c:v>-3.4309570491004702</c:v>
                </c:pt>
                <c:pt idx="18573">
                  <c:v>-3.45527345658956</c:v>
                </c:pt>
                <c:pt idx="18574">
                  <c:v>-3.45527345658956</c:v>
                </c:pt>
                <c:pt idx="18575">
                  <c:v>-3.45527345658956</c:v>
                </c:pt>
                <c:pt idx="18576">
                  <c:v>-3.45820314532829</c:v>
                </c:pt>
                <c:pt idx="18577">
                  <c:v>-3.45820314532829</c:v>
                </c:pt>
                <c:pt idx="18578">
                  <c:v>-3.45820314532829</c:v>
                </c:pt>
                <c:pt idx="18579">
                  <c:v>-3.4897461104228502</c:v>
                </c:pt>
                <c:pt idx="18580">
                  <c:v>-3.4897461104228502</c:v>
                </c:pt>
                <c:pt idx="18581">
                  <c:v>-3.3705078317480002</c:v>
                </c:pt>
                <c:pt idx="18582">
                  <c:v>-3.3705078317480002</c:v>
                </c:pt>
                <c:pt idx="18583">
                  <c:v>-3.3705078317480002</c:v>
                </c:pt>
                <c:pt idx="18584">
                  <c:v>-3.4104980699785301</c:v>
                </c:pt>
                <c:pt idx="18585">
                  <c:v>-3.4104980699785301</c:v>
                </c:pt>
                <c:pt idx="18586">
                  <c:v>-3.43789064654265</c:v>
                </c:pt>
                <c:pt idx="18587">
                  <c:v>-3.43789064654265</c:v>
                </c:pt>
                <c:pt idx="18588">
                  <c:v>-3.4266113475705402</c:v>
                </c:pt>
                <c:pt idx="18589">
                  <c:v>-3.4266113475705402</c:v>
                </c:pt>
                <c:pt idx="18590">
                  <c:v>-3.4266113475705402</c:v>
                </c:pt>
                <c:pt idx="18591">
                  <c:v>-3.4266113475705402</c:v>
                </c:pt>
                <c:pt idx="18592">
                  <c:v>-3.4290527564262399</c:v>
                </c:pt>
                <c:pt idx="18593">
                  <c:v>-3.4290527564262399</c:v>
                </c:pt>
                <c:pt idx="18594">
                  <c:v>-3.4290527564262399</c:v>
                </c:pt>
                <c:pt idx="18595">
                  <c:v>-3.4250000178781099</c:v>
                </c:pt>
                <c:pt idx="18596">
                  <c:v>-3.4250000178781099</c:v>
                </c:pt>
                <c:pt idx="18597">
                  <c:v>-3.2875000181657001</c:v>
                </c:pt>
                <c:pt idx="18598">
                  <c:v>-3.2875000181657001</c:v>
                </c:pt>
                <c:pt idx="18599">
                  <c:v>-3.2875000181657001</c:v>
                </c:pt>
                <c:pt idx="18600">
                  <c:v>-3.41298830103187</c:v>
                </c:pt>
                <c:pt idx="18601">
                  <c:v>-3.41298830103187</c:v>
                </c:pt>
                <c:pt idx="18602">
                  <c:v>-3.39707033205831</c:v>
                </c:pt>
                <c:pt idx="18603">
                  <c:v>-3.39707033205831</c:v>
                </c:pt>
                <c:pt idx="18604">
                  <c:v>-3.39707033205831</c:v>
                </c:pt>
                <c:pt idx="18605">
                  <c:v>-3.4819824410606</c:v>
                </c:pt>
                <c:pt idx="18606">
                  <c:v>-3.4819824410606</c:v>
                </c:pt>
                <c:pt idx="18607">
                  <c:v>-3.4819824410606</c:v>
                </c:pt>
                <c:pt idx="18608">
                  <c:v>-3.3840332285617398</c:v>
                </c:pt>
                <c:pt idx="18609">
                  <c:v>-3.3840332285617398</c:v>
                </c:pt>
                <c:pt idx="18610">
                  <c:v>-3.3840332285617398</c:v>
                </c:pt>
                <c:pt idx="18611">
                  <c:v>-3.3318847847131101</c:v>
                </c:pt>
                <c:pt idx="18612">
                  <c:v>-3.3318847847131101</c:v>
                </c:pt>
                <c:pt idx="18613">
                  <c:v>-3.39794923772387</c:v>
                </c:pt>
                <c:pt idx="18614">
                  <c:v>-3.39794923772387</c:v>
                </c:pt>
                <c:pt idx="18615">
                  <c:v>-3.39794923772387</c:v>
                </c:pt>
                <c:pt idx="18616">
                  <c:v>-3.4268066621370901</c:v>
                </c:pt>
                <c:pt idx="18617">
                  <c:v>-3.4268066621370901</c:v>
                </c:pt>
                <c:pt idx="18618">
                  <c:v>-3.4268066621370901</c:v>
                </c:pt>
                <c:pt idx="18619">
                  <c:v>-3.4268066621370901</c:v>
                </c:pt>
                <c:pt idx="18620">
                  <c:v>-3.4877441590824598</c:v>
                </c:pt>
                <c:pt idx="18621">
                  <c:v>-3.4877441590824598</c:v>
                </c:pt>
                <c:pt idx="18622">
                  <c:v>-3.55429689077936</c:v>
                </c:pt>
                <c:pt idx="18623">
                  <c:v>-3.55429689077936</c:v>
                </c:pt>
                <c:pt idx="18624">
                  <c:v>-3.55429689077936</c:v>
                </c:pt>
                <c:pt idx="18625">
                  <c:v>-3.55429689077936</c:v>
                </c:pt>
                <c:pt idx="18626">
                  <c:v>-3.56577149868553</c:v>
                </c:pt>
                <c:pt idx="18627">
                  <c:v>-3.3513672091148599</c:v>
                </c:pt>
                <c:pt idx="18628">
                  <c:v>-3.3513672091148599</c:v>
                </c:pt>
                <c:pt idx="18629">
                  <c:v>-3.3607910350665402</c:v>
                </c:pt>
                <c:pt idx="18630">
                  <c:v>-3.3607910350665402</c:v>
                </c:pt>
                <c:pt idx="18631">
                  <c:v>-3.3607910350665402</c:v>
                </c:pt>
                <c:pt idx="18632">
                  <c:v>-3.3569336156388001</c:v>
                </c:pt>
                <c:pt idx="18633">
                  <c:v>-3.3569336156388001</c:v>
                </c:pt>
                <c:pt idx="18634">
                  <c:v>-3.3569336156388001</c:v>
                </c:pt>
                <c:pt idx="18635">
                  <c:v>-3.3472656465682999</c:v>
                </c:pt>
                <c:pt idx="18636">
                  <c:v>-3.3472656465682999</c:v>
                </c:pt>
                <c:pt idx="18637">
                  <c:v>-3.3472656465682999</c:v>
                </c:pt>
                <c:pt idx="18638">
                  <c:v>-3.3472656465682999</c:v>
                </c:pt>
                <c:pt idx="18639">
                  <c:v>-3.4458007989060202</c:v>
                </c:pt>
                <c:pt idx="18640">
                  <c:v>-3.4458007989060202</c:v>
                </c:pt>
                <c:pt idx="18641">
                  <c:v>-3.2791504120377701</c:v>
                </c:pt>
                <c:pt idx="18642">
                  <c:v>-3.2791504120377701</c:v>
                </c:pt>
                <c:pt idx="18643">
                  <c:v>-3.2791504120377701</c:v>
                </c:pt>
                <c:pt idx="18644">
                  <c:v>-3.2847656491403501</c:v>
                </c:pt>
                <c:pt idx="18645">
                  <c:v>-3.2847656491403501</c:v>
                </c:pt>
                <c:pt idx="18646">
                  <c:v>-3.5296875165367898</c:v>
                </c:pt>
                <c:pt idx="18647">
                  <c:v>-3.5296875165367898</c:v>
                </c:pt>
                <c:pt idx="18648">
                  <c:v>-3.5296875165367898</c:v>
                </c:pt>
                <c:pt idx="18649">
                  <c:v>-3.3434570497383902</c:v>
                </c:pt>
                <c:pt idx="18650">
                  <c:v>-3.3434570497383902</c:v>
                </c:pt>
                <c:pt idx="18651">
                  <c:v>-3.5134765830789498</c:v>
                </c:pt>
                <c:pt idx="18652">
                  <c:v>-3.5134765830789498</c:v>
                </c:pt>
                <c:pt idx="18653">
                  <c:v>-3.5134765830789498</c:v>
                </c:pt>
                <c:pt idx="18654">
                  <c:v>-3.4254394711024299</c:v>
                </c:pt>
                <c:pt idx="18655">
                  <c:v>-3.4254394711024299</c:v>
                </c:pt>
                <c:pt idx="18656">
                  <c:v>-3.4254394711024299</c:v>
                </c:pt>
                <c:pt idx="18657">
                  <c:v>-3.4571777495693801</c:v>
                </c:pt>
                <c:pt idx="18658">
                  <c:v>-3.4571777495693801</c:v>
                </c:pt>
                <c:pt idx="18659">
                  <c:v>-3.4571777495693801</c:v>
                </c:pt>
                <c:pt idx="18660">
                  <c:v>-3.50756837722383</c:v>
                </c:pt>
                <c:pt idx="18661">
                  <c:v>-3.50756837722383</c:v>
                </c:pt>
                <c:pt idx="18662">
                  <c:v>-3.50756837722383</c:v>
                </c:pt>
                <c:pt idx="18663">
                  <c:v>-3.2646972824377301</c:v>
                </c:pt>
                <c:pt idx="18664">
                  <c:v>-3.2646972824377301</c:v>
                </c:pt>
                <c:pt idx="18665">
                  <c:v>-3.2646972824377301</c:v>
                </c:pt>
                <c:pt idx="18666">
                  <c:v>-3.2245605665502799</c:v>
                </c:pt>
                <c:pt idx="18667">
                  <c:v>-3.2245605665502799</c:v>
                </c:pt>
                <c:pt idx="18668">
                  <c:v>-3.2245605665502799</c:v>
                </c:pt>
                <c:pt idx="18669">
                  <c:v>-3.3881836119589899</c:v>
                </c:pt>
                <c:pt idx="18670">
                  <c:v>-3.3881836119589899</c:v>
                </c:pt>
                <c:pt idx="18671">
                  <c:v>-3.4163086116259298</c:v>
                </c:pt>
                <c:pt idx="18672">
                  <c:v>-3.4163086116259298</c:v>
                </c:pt>
                <c:pt idx="18673">
                  <c:v>-3.4163086116259298</c:v>
                </c:pt>
                <c:pt idx="18674">
                  <c:v>-3.4636718940237099</c:v>
                </c:pt>
                <c:pt idx="18675">
                  <c:v>-3.4636718940237099</c:v>
                </c:pt>
                <c:pt idx="18676">
                  <c:v>-3.4636718940237099</c:v>
                </c:pt>
                <c:pt idx="18677">
                  <c:v>-3.6847168089661801</c:v>
                </c:pt>
                <c:pt idx="18678">
                  <c:v>-3.6847168089661801</c:v>
                </c:pt>
                <c:pt idx="18679">
                  <c:v>-3.4406250171232302</c:v>
                </c:pt>
                <c:pt idx="18680">
                  <c:v>-3.4406250171232302</c:v>
                </c:pt>
                <c:pt idx="18681">
                  <c:v>-3.4406250171232302</c:v>
                </c:pt>
                <c:pt idx="18682">
                  <c:v>-3.60463868623355</c:v>
                </c:pt>
                <c:pt idx="18683">
                  <c:v>-3.60463868623355</c:v>
                </c:pt>
                <c:pt idx="18684">
                  <c:v>-3.4206054879414198</c:v>
                </c:pt>
                <c:pt idx="18685">
                  <c:v>-3.4206054879414198</c:v>
                </c:pt>
                <c:pt idx="18686">
                  <c:v>-3.4473144685234698</c:v>
                </c:pt>
                <c:pt idx="18687">
                  <c:v>-3.4473144685234698</c:v>
                </c:pt>
                <c:pt idx="18688">
                  <c:v>-3.4473144685234698</c:v>
                </c:pt>
                <c:pt idx="18689">
                  <c:v>-3.33666994359191</c:v>
                </c:pt>
                <c:pt idx="18690">
                  <c:v>-3.33666994359191</c:v>
                </c:pt>
                <c:pt idx="18691">
                  <c:v>-3.33666994359191</c:v>
                </c:pt>
                <c:pt idx="18692">
                  <c:v>-3.4118164273304501</c:v>
                </c:pt>
                <c:pt idx="18693">
                  <c:v>-3.4118164273304501</c:v>
                </c:pt>
                <c:pt idx="18694">
                  <c:v>-3.4118164273304501</c:v>
                </c:pt>
                <c:pt idx="18695">
                  <c:v>-3.39863282902206</c:v>
                </c:pt>
                <c:pt idx="18696">
                  <c:v>-3.39863282902206</c:v>
                </c:pt>
                <c:pt idx="18697">
                  <c:v>-3.39863282902206</c:v>
                </c:pt>
                <c:pt idx="18698">
                  <c:v>-3.39863282902206</c:v>
                </c:pt>
                <c:pt idx="18699">
                  <c:v>-3.44892580177383</c:v>
                </c:pt>
                <c:pt idx="18700">
                  <c:v>-3.44892580177383</c:v>
                </c:pt>
                <c:pt idx="18701">
                  <c:v>-3.4362793160089402</c:v>
                </c:pt>
                <c:pt idx="18702">
                  <c:v>-3.4362793160089402</c:v>
                </c:pt>
                <c:pt idx="18703">
                  <c:v>-3.4362793160089402</c:v>
                </c:pt>
                <c:pt idx="18704">
                  <c:v>-3.2799316637328899</c:v>
                </c:pt>
                <c:pt idx="18705">
                  <c:v>-3.2799316637328899</c:v>
                </c:pt>
                <c:pt idx="18706">
                  <c:v>-3.2656250195213898</c:v>
                </c:pt>
                <c:pt idx="18707">
                  <c:v>-3.3306152563063698</c:v>
                </c:pt>
                <c:pt idx="18708">
                  <c:v>-3.3306152563063698</c:v>
                </c:pt>
                <c:pt idx="18709">
                  <c:v>-3.3306152563063698</c:v>
                </c:pt>
                <c:pt idx="18710">
                  <c:v>-3.3306152563063698</c:v>
                </c:pt>
                <c:pt idx="18711">
                  <c:v>-3.4570800938781701</c:v>
                </c:pt>
                <c:pt idx="18712">
                  <c:v>-3.4570800938781701</c:v>
                </c:pt>
                <c:pt idx="18713">
                  <c:v>-3.49570314418906</c:v>
                </c:pt>
                <c:pt idx="18714">
                  <c:v>-3.49570314418906</c:v>
                </c:pt>
                <c:pt idx="18715">
                  <c:v>-3.49570314418906</c:v>
                </c:pt>
                <c:pt idx="18716">
                  <c:v>-3.49570314418906</c:v>
                </c:pt>
                <c:pt idx="18717">
                  <c:v>-3.4333984551822101</c:v>
                </c:pt>
                <c:pt idx="18718">
                  <c:v>-3.4333984551822101</c:v>
                </c:pt>
                <c:pt idx="18719">
                  <c:v>-3.4254882997929599</c:v>
                </c:pt>
                <c:pt idx="18720">
                  <c:v>-3.4254882997929599</c:v>
                </c:pt>
                <c:pt idx="18721">
                  <c:v>-3.3204101771389101</c:v>
                </c:pt>
                <c:pt idx="18722">
                  <c:v>-3.3204101771389101</c:v>
                </c:pt>
                <c:pt idx="18723">
                  <c:v>-3.3204101771389101</c:v>
                </c:pt>
                <c:pt idx="18724">
                  <c:v>-3.39516603552056</c:v>
                </c:pt>
                <c:pt idx="18725">
                  <c:v>-3.39516603552056</c:v>
                </c:pt>
                <c:pt idx="18726">
                  <c:v>-3.3935058792894699</c:v>
                </c:pt>
                <c:pt idx="18727">
                  <c:v>-3.3935058792894699</c:v>
                </c:pt>
                <c:pt idx="18728">
                  <c:v>-3.3935058792894699</c:v>
                </c:pt>
                <c:pt idx="18729">
                  <c:v>-3.21870119286086</c:v>
                </c:pt>
                <c:pt idx="18730">
                  <c:v>-3.21870119286086</c:v>
                </c:pt>
                <c:pt idx="18731">
                  <c:v>-3.4088379136301201</c:v>
                </c:pt>
                <c:pt idx="18732">
                  <c:v>-3.4088379136301201</c:v>
                </c:pt>
                <c:pt idx="18733">
                  <c:v>-3.4088379136301201</c:v>
                </c:pt>
                <c:pt idx="18734">
                  <c:v>-3.44614259609261</c:v>
                </c:pt>
                <c:pt idx="18735">
                  <c:v>-3.44614259609261</c:v>
                </c:pt>
                <c:pt idx="18736">
                  <c:v>-3.44614259609261</c:v>
                </c:pt>
                <c:pt idx="18737">
                  <c:v>-3.5495117379405201</c:v>
                </c:pt>
                <c:pt idx="18738">
                  <c:v>-3.5495117379405201</c:v>
                </c:pt>
                <c:pt idx="18739">
                  <c:v>-3.5495117379405201</c:v>
                </c:pt>
                <c:pt idx="18740">
                  <c:v>-3.4536621274528398</c:v>
                </c:pt>
                <c:pt idx="18741">
                  <c:v>-3.4536621274528398</c:v>
                </c:pt>
                <c:pt idx="18742">
                  <c:v>-3.4134277534640201</c:v>
                </c:pt>
                <c:pt idx="18743">
                  <c:v>-3.4134277534640201</c:v>
                </c:pt>
                <c:pt idx="18744">
                  <c:v>-3.4134277534640201</c:v>
                </c:pt>
                <c:pt idx="18745">
                  <c:v>-3.39462892467236</c:v>
                </c:pt>
                <c:pt idx="18746">
                  <c:v>-3.39462892467236</c:v>
                </c:pt>
                <c:pt idx="18747">
                  <c:v>-3.3885254128572302</c:v>
                </c:pt>
                <c:pt idx="18748">
                  <c:v>-3.3885254128572302</c:v>
                </c:pt>
                <c:pt idx="18749">
                  <c:v>-3.3885254128572302</c:v>
                </c:pt>
                <c:pt idx="18750">
                  <c:v>-3.3222168170286701</c:v>
                </c:pt>
                <c:pt idx="18751">
                  <c:v>-3.3222168170286701</c:v>
                </c:pt>
                <c:pt idx="18752">
                  <c:v>-3.3222168170286701</c:v>
                </c:pt>
                <c:pt idx="18753">
                  <c:v>-3.3136230693962698</c:v>
                </c:pt>
                <c:pt idx="18754">
                  <c:v>-3.3136230693962698</c:v>
                </c:pt>
                <c:pt idx="18755">
                  <c:v>-3.3136230693962698</c:v>
                </c:pt>
                <c:pt idx="18756">
                  <c:v>-3.5006836122138298</c:v>
                </c:pt>
                <c:pt idx="18757">
                  <c:v>-3.5006836122138298</c:v>
                </c:pt>
                <c:pt idx="18758">
                  <c:v>-3.5006836122138298</c:v>
                </c:pt>
                <c:pt idx="18759">
                  <c:v>-3.41250001851949</c:v>
                </c:pt>
                <c:pt idx="18760">
                  <c:v>-3.41250001851949</c:v>
                </c:pt>
                <c:pt idx="18761">
                  <c:v>-3.3147949457716002</c:v>
                </c:pt>
                <c:pt idx="18762">
                  <c:v>-3.3147949457716002</c:v>
                </c:pt>
                <c:pt idx="18763">
                  <c:v>-3.3147949457716002</c:v>
                </c:pt>
                <c:pt idx="18764">
                  <c:v>-3.3477051027184599</c:v>
                </c:pt>
                <c:pt idx="18765">
                  <c:v>-3.3477051027184599</c:v>
                </c:pt>
                <c:pt idx="18766">
                  <c:v>-3.38715822191261</c:v>
                </c:pt>
                <c:pt idx="18767">
                  <c:v>-3.38715822191261</c:v>
                </c:pt>
                <c:pt idx="18768">
                  <c:v>-3.3765136929550801</c:v>
                </c:pt>
                <c:pt idx="18769">
                  <c:v>-3.3765136929550801</c:v>
                </c:pt>
                <c:pt idx="18770">
                  <c:v>-3.3765136929550801</c:v>
                </c:pt>
                <c:pt idx="18771">
                  <c:v>-3.3350586154820099</c:v>
                </c:pt>
                <c:pt idx="18772">
                  <c:v>-3.3350586154820099</c:v>
                </c:pt>
                <c:pt idx="18773">
                  <c:v>-3.3350586154820099</c:v>
                </c:pt>
                <c:pt idx="18774">
                  <c:v>-3.4285156463019999</c:v>
                </c:pt>
                <c:pt idx="18775">
                  <c:v>-3.4285156463019999</c:v>
                </c:pt>
                <c:pt idx="18776">
                  <c:v>-3.4285156463019999</c:v>
                </c:pt>
                <c:pt idx="18777">
                  <c:v>-3.53666993770275</c:v>
                </c:pt>
                <c:pt idx="18778">
                  <c:v>-3.53666993770275</c:v>
                </c:pt>
                <c:pt idx="18779">
                  <c:v>-3.4139648666914502</c:v>
                </c:pt>
                <c:pt idx="18780">
                  <c:v>-3.4139648666914502</c:v>
                </c:pt>
                <c:pt idx="18781">
                  <c:v>-3.4017578330012799</c:v>
                </c:pt>
                <c:pt idx="18782">
                  <c:v>-3.4017578330012799</c:v>
                </c:pt>
                <c:pt idx="18783">
                  <c:v>-3.4017578330012799</c:v>
                </c:pt>
                <c:pt idx="18784">
                  <c:v>-3.48701173815879</c:v>
                </c:pt>
                <c:pt idx="18785">
                  <c:v>-3.48701173815879</c:v>
                </c:pt>
                <c:pt idx="18786">
                  <c:v>-3.4010742376358301</c:v>
                </c:pt>
                <c:pt idx="18787">
                  <c:v>-3.4010742376358301</c:v>
                </c:pt>
                <c:pt idx="18788">
                  <c:v>-3.4010742376358301</c:v>
                </c:pt>
                <c:pt idx="18789">
                  <c:v>-3.3187988549179801</c:v>
                </c:pt>
                <c:pt idx="18790">
                  <c:v>-3.3187988549179801</c:v>
                </c:pt>
                <c:pt idx="18791">
                  <c:v>-3.3187988549179801</c:v>
                </c:pt>
                <c:pt idx="18792">
                  <c:v>-3.43227540759016</c:v>
                </c:pt>
                <c:pt idx="18793">
                  <c:v>-3.43227540759016</c:v>
                </c:pt>
                <c:pt idx="18794">
                  <c:v>-3.43227540759016</c:v>
                </c:pt>
                <c:pt idx="18795">
                  <c:v>-3.3061035406480999</c:v>
                </c:pt>
                <c:pt idx="18796">
                  <c:v>-3.3061035406480999</c:v>
                </c:pt>
                <c:pt idx="18797">
                  <c:v>-3.3695312718800698</c:v>
                </c:pt>
                <c:pt idx="18798">
                  <c:v>-3.3695312718800698</c:v>
                </c:pt>
                <c:pt idx="18799">
                  <c:v>-3.3695312718800698</c:v>
                </c:pt>
                <c:pt idx="18800">
                  <c:v>-3.4001953343667899</c:v>
                </c:pt>
                <c:pt idx="18801">
                  <c:v>-3.4001953343667899</c:v>
                </c:pt>
                <c:pt idx="18802">
                  <c:v>-3.4895996273116898</c:v>
                </c:pt>
                <c:pt idx="18803">
                  <c:v>-3.4895996273116898</c:v>
                </c:pt>
                <c:pt idx="18804">
                  <c:v>-3.46215822565591</c:v>
                </c:pt>
                <c:pt idx="18805">
                  <c:v>-3.46215822565591</c:v>
                </c:pt>
                <c:pt idx="18806">
                  <c:v>-3.3673828376977299</c:v>
                </c:pt>
                <c:pt idx="18807">
                  <c:v>-3.3673828376977299</c:v>
                </c:pt>
                <c:pt idx="18808">
                  <c:v>-3.3673828376977299</c:v>
                </c:pt>
                <c:pt idx="18809">
                  <c:v>-3.56357423738427</c:v>
                </c:pt>
                <c:pt idx="18810">
                  <c:v>-3.56357423738427</c:v>
                </c:pt>
                <c:pt idx="18811">
                  <c:v>-3.56357423738427</c:v>
                </c:pt>
                <c:pt idx="18812">
                  <c:v>-3.4620117367485301</c:v>
                </c:pt>
                <c:pt idx="18813">
                  <c:v>-3.4620117367485301</c:v>
                </c:pt>
                <c:pt idx="18814">
                  <c:v>-3.4620117367485301</c:v>
                </c:pt>
                <c:pt idx="18815">
                  <c:v>-3.4620117367485301</c:v>
                </c:pt>
                <c:pt idx="18816">
                  <c:v>-3.37255861159792</c:v>
                </c:pt>
                <c:pt idx="18817">
                  <c:v>-3.37255861159792</c:v>
                </c:pt>
                <c:pt idx="18818">
                  <c:v>-3.3736816618102199</c:v>
                </c:pt>
                <c:pt idx="18819">
                  <c:v>-3.3736816618102199</c:v>
                </c:pt>
                <c:pt idx="18820">
                  <c:v>-3.3736816618102199</c:v>
                </c:pt>
                <c:pt idx="18821">
                  <c:v>-3.4511718930880302</c:v>
                </c:pt>
                <c:pt idx="18822">
                  <c:v>-3.4511718930880302</c:v>
                </c:pt>
                <c:pt idx="18823">
                  <c:v>-3.4511718930880302</c:v>
                </c:pt>
                <c:pt idx="18824">
                  <c:v>-3.3162597858954501</c:v>
                </c:pt>
                <c:pt idx="18825">
                  <c:v>-3.3162597858954501</c:v>
                </c:pt>
                <c:pt idx="18826">
                  <c:v>-3.3742187730294901</c:v>
                </c:pt>
                <c:pt idx="18827">
                  <c:v>-3.3742187730294901</c:v>
                </c:pt>
                <c:pt idx="18828">
                  <c:v>-3.3742187730294901</c:v>
                </c:pt>
                <c:pt idx="18829">
                  <c:v>-3.3742187730294901</c:v>
                </c:pt>
                <c:pt idx="18830">
                  <c:v>-3.3656250153826401</c:v>
                </c:pt>
                <c:pt idx="18831">
                  <c:v>-3.3656250153826401</c:v>
                </c:pt>
                <c:pt idx="18832">
                  <c:v>-3.3656250153826401</c:v>
                </c:pt>
                <c:pt idx="18833">
                  <c:v>-3.40292970860264</c:v>
                </c:pt>
                <c:pt idx="18834">
                  <c:v>-3.40292970860264</c:v>
                </c:pt>
                <c:pt idx="18835">
                  <c:v>-3.2857910388584002</c:v>
                </c:pt>
                <c:pt idx="18836">
                  <c:v>-3.2857910388584002</c:v>
                </c:pt>
                <c:pt idx="18837">
                  <c:v>-3.2857910388584002</c:v>
                </c:pt>
                <c:pt idx="18838">
                  <c:v>-3.2987793203646998</c:v>
                </c:pt>
                <c:pt idx="18839">
                  <c:v>-3.2987793203646998</c:v>
                </c:pt>
                <c:pt idx="18840">
                  <c:v>-3.2987793203646998</c:v>
                </c:pt>
                <c:pt idx="18841">
                  <c:v>-3.5375488466561298</c:v>
                </c:pt>
                <c:pt idx="18842">
                  <c:v>-3.5375488466561298</c:v>
                </c:pt>
                <c:pt idx="18843">
                  <c:v>-3.3943847830823799</c:v>
                </c:pt>
                <c:pt idx="18844">
                  <c:v>-3.3943847830823799</c:v>
                </c:pt>
                <c:pt idx="18845">
                  <c:v>-3.32416994468803</c:v>
                </c:pt>
                <c:pt idx="18846">
                  <c:v>-3.32416994468803</c:v>
                </c:pt>
                <c:pt idx="18847">
                  <c:v>-3.4042968956800901</c:v>
                </c:pt>
                <c:pt idx="18848">
                  <c:v>-3.4042968956800901</c:v>
                </c:pt>
                <c:pt idx="18849">
                  <c:v>-3.4042968956800901</c:v>
                </c:pt>
                <c:pt idx="18850">
                  <c:v>-3.4042968956800901</c:v>
                </c:pt>
                <c:pt idx="18851">
                  <c:v>-3.31494142739575</c:v>
                </c:pt>
                <c:pt idx="18852">
                  <c:v>-3.31494142739575</c:v>
                </c:pt>
                <c:pt idx="18853">
                  <c:v>-3.31494142739575</c:v>
                </c:pt>
                <c:pt idx="18854">
                  <c:v>-3.3389648681077202</c:v>
                </c:pt>
                <c:pt idx="18855">
                  <c:v>-3.3389648681077202</c:v>
                </c:pt>
                <c:pt idx="18856">
                  <c:v>-3.45058595562113</c:v>
                </c:pt>
                <c:pt idx="18857">
                  <c:v>-3.45058595562113</c:v>
                </c:pt>
                <c:pt idx="18858">
                  <c:v>-3.1524902589026098</c:v>
                </c:pt>
                <c:pt idx="18859">
                  <c:v>-3.1524902589026098</c:v>
                </c:pt>
                <c:pt idx="18860">
                  <c:v>-3.1524902589026098</c:v>
                </c:pt>
                <c:pt idx="18861">
                  <c:v>-3.2574707245194001</c:v>
                </c:pt>
                <c:pt idx="18862">
                  <c:v>-3.2574707245194001</c:v>
                </c:pt>
                <c:pt idx="18863">
                  <c:v>-3.51420900104312</c:v>
                </c:pt>
                <c:pt idx="18864">
                  <c:v>-3.51420900104312</c:v>
                </c:pt>
                <c:pt idx="18865">
                  <c:v>-3.51420900104312</c:v>
                </c:pt>
                <c:pt idx="18866">
                  <c:v>-3.2985351777560901</c:v>
                </c:pt>
                <c:pt idx="18867">
                  <c:v>-3.2985351777560901</c:v>
                </c:pt>
                <c:pt idx="18868">
                  <c:v>-3.2985351777560901</c:v>
                </c:pt>
                <c:pt idx="18869">
                  <c:v>-3.4027343972720701</c:v>
                </c:pt>
                <c:pt idx="18870">
                  <c:v>-3.4027343972720701</c:v>
                </c:pt>
                <c:pt idx="18871">
                  <c:v>-3.4027343972720701</c:v>
                </c:pt>
                <c:pt idx="18872">
                  <c:v>-3.4007812717691102</c:v>
                </c:pt>
                <c:pt idx="18873">
                  <c:v>-3.4007812717691102</c:v>
                </c:pt>
                <c:pt idx="18874">
                  <c:v>-3.4007812717691102</c:v>
                </c:pt>
                <c:pt idx="18875">
                  <c:v>-3.5867675974914102</c:v>
                </c:pt>
                <c:pt idx="18876">
                  <c:v>-3.5867675974914102</c:v>
                </c:pt>
                <c:pt idx="18877">
                  <c:v>-3.5867675974914102</c:v>
                </c:pt>
                <c:pt idx="18878">
                  <c:v>-3.4276367449811</c:v>
                </c:pt>
                <c:pt idx="18879">
                  <c:v>-3.4276367449811</c:v>
                </c:pt>
                <c:pt idx="18880">
                  <c:v>-3.4276367449811</c:v>
                </c:pt>
                <c:pt idx="18881">
                  <c:v>-3.4551757991312102</c:v>
                </c:pt>
                <c:pt idx="18882">
                  <c:v>-3.4551757991312102</c:v>
                </c:pt>
                <c:pt idx="18883">
                  <c:v>-3.3905273623940899</c:v>
                </c:pt>
                <c:pt idx="18884">
                  <c:v>-3.3905273623940899</c:v>
                </c:pt>
                <c:pt idx="18885">
                  <c:v>-3.3467285392944102</c:v>
                </c:pt>
                <c:pt idx="18886">
                  <c:v>-3.3467285392944102</c:v>
                </c:pt>
                <c:pt idx="18887">
                  <c:v>-3.3467285392944102</c:v>
                </c:pt>
                <c:pt idx="18888">
                  <c:v>-3.4895507983137501</c:v>
                </c:pt>
                <c:pt idx="18889">
                  <c:v>-3.4895507983137501</c:v>
                </c:pt>
                <c:pt idx="18890">
                  <c:v>-3.3661621328565099</c:v>
                </c:pt>
                <c:pt idx="18891">
                  <c:v>-3.3661621328565099</c:v>
                </c:pt>
                <c:pt idx="18892">
                  <c:v>-3.3661621328565099</c:v>
                </c:pt>
                <c:pt idx="18893">
                  <c:v>-3.3661621328565099</c:v>
                </c:pt>
                <c:pt idx="18894">
                  <c:v>-3.4301758019055302</c:v>
                </c:pt>
                <c:pt idx="18895">
                  <c:v>-3.4301758019055302</c:v>
                </c:pt>
                <c:pt idx="18896">
                  <c:v>-3.4301758019055302</c:v>
                </c:pt>
                <c:pt idx="18897">
                  <c:v>-3.4431640849052201</c:v>
                </c:pt>
                <c:pt idx="18898">
                  <c:v>-3.4431640849052201</c:v>
                </c:pt>
                <c:pt idx="18899">
                  <c:v>-3.3747070532990602</c:v>
                </c:pt>
                <c:pt idx="18900">
                  <c:v>-3.3747070532990602</c:v>
                </c:pt>
                <c:pt idx="18901">
                  <c:v>-3.3747070532990602</c:v>
                </c:pt>
                <c:pt idx="18902">
                  <c:v>-3.3655273643862502</c:v>
                </c:pt>
                <c:pt idx="18903">
                  <c:v>-3.3655273643862502</c:v>
                </c:pt>
                <c:pt idx="18904">
                  <c:v>-3.4696289208968598</c:v>
                </c:pt>
                <c:pt idx="18905">
                  <c:v>-3.4696289208968598</c:v>
                </c:pt>
                <c:pt idx="18906">
                  <c:v>-3.40625002304659</c:v>
                </c:pt>
                <c:pt idx="18907">
                  <c:v>-3.40625002304659</c:v>
                </c:pt>
                <c:pt idx="18908">
                  <c:v>-3.40625002304659</c:v>
                </c:pt>
                <c:pt idx="18909">
                  <c:v>-3.4878418133393998</c:v>
                </c:pt>
                <c:pt idx="18910">
                  <c:v>-3.4878418133393998</c:v>
                </c:pt>
                <c:pt idx="18911">
                  <c:v>-3.3920898627666198</c:v>
                </c:pt>
                <c:pt idx="18912">
                  <c:v>-3.3920898627666198</c:v>
                </c:pt>
                <c:pt idx="18913">
                  <c:v>-3.3920898627666198</c:v>
                </c:pt>
                <c:pt idx="18914">
                  <c:v>-3.3920898627666198</c:v>
                </c:pt>
                <c:pt idx="18915">
                  <c:v>-3.2928222895743602</c:v>
                </c:pt>
                <c:pt idx="18916">
                  <c:v>-3.2928222895743602</c:v>
                </c:pt>
                <c:pt idx="18917">
                  <c:v>-3.3625488466323001</c:v>
                </c:pt>
                <c:pt idx="18918">
                  <c:v>-3.3625488466323001</c:v>
                </c:pt>
                <c:pt idx="18919">
                  <c:v>-3.3625488466323001</c:v>
                </c:pt>
                <c:pt idx="18920">
                  <c:v>-3.40937501829921</c:v>
                </c:pt>
                <c:pt idx="18921">
                  <c:v>-3.40937501829921</c:v>
                </c:pt>
                <c:pt idx="18922">
                  <c:v>-3.40937501829921</c:v>
                </c:pt>
                <c:pt idx="18923">
                  <c:v>-3.3773926012245199</c:v>
                </c:pt>
                <c:pt idx="18924">
                  <c:v>-3.3773926012245199</c:v>
                </c:pt>
                <c:pt idx="18925">
                  <c:v>-3.3302246311804899</c:v>
                </c:pt>
                <c:pt idx="18926">
                  <c:v>-3.3302246311804899</c:v>
                </c:pt>
                <c:pt idx="18927">
                  <c:v>-3.2919433867209502</c:v>
                </c:pt>
                <c:pt idx="18928">
                  <c:v>-3.2919433867209502</c:v>
                </c:pt>
                <c:pt idx="18929">
                  <c:v>-3.2919433867209502</c:v>
                </c:pt>
                <c:pt idx="18930">
                  <c:v>-3.4655761879011999</c:v>
                </c:pt>
                <c:pt idx="18931">
                  <c:v>-3.4655761879011999</c:v>
                </c:pt>
                <c:pt idx="18932">
                  <c:v>-3.4655761879011999</c:v>
                </c:pt>
                <c:pt idx="18933">
                  <c:v>-3.3648926016958201</c:v>
                </c:pt>
                <c:pt idx="18934">
                  <c:v>-3.3648926016958201</c:v>
                </c:pt>
                <c:pt idx="18935">
                  <c:v>-3.3999023655051102</c:v>
                </c:pt>
                <c:pt idx="18936">
                  <c:v>-3.3999023655051102</c:v>
                </c:pt>
                <c:pt idx="18937">
                  <c:v>-3.3999023655051102</c:v>
                </c:pt>
                <c:pt idx="18938">
                  <c:v>-3.2949707282677898</c:v>
                </c:pt>
                <c:pt idx="18939">
                  <c:v>-3.2949707282677898</c:v>
                </c:pt>
                <c:pt idx="18940">
                  <c:v>-3.2949707282677898</c:v>
                </c:pt>
                <c:pt idx="18941">
                  <c:v>-3.4100097838363501</c:v>
                </c:pt>
                <c:pt idx="18942">
                  <c:v>-3.4100097838363501</c:v>
                </c:pt>
                <c:pt idx="18943">
                  <c:v>-3.2965820541612598</c:v>
                </c:pt>
                <c:pt idx="18944">
                  <c:v>-3.2965820541612598</c:v>
                </c:pt>
                <c:pt idx="18945">
                  <c:v>-3.2965820541612598</c:v>
                </c:pt>
                <c:pt idx="18946">
                  <c:v>-3.33383791300548</c:v>
                </c:pt>
                <c:pt idx="18947">
                  <c:v>-3.33383791300548</c:v>
                </c:pt>
                <c:pt idx="18948">
                  <c:v>-3.33383791300548</c:v>
                </c:pt>
                <c:pt idx="18949">
                  <c:v>-3.3732910382814199</c:v>
                </c:pt>
                <c:pt idx="18950">
                  <c:v>-3.3732910382814199</c:v>
                </c:pt>
                <c:pt idx="18951">
                  <c:v>-3.3732910382814199</c:v>
                </c:pt>
                <c:pt idx="18952">
                  <c:v>-3.3208008039964598</c:v>
                </c:pt>
                <c:pt idx="18953">
                  <c:v>-3.3208008039964598</c:v>
                </c:pt>
                <c:pt idx="18954">
                  <c:v>-3.4005859586804901</c:v>
                </c:pt>
                <c:pt idx="18955">
                  <c:v>-3.4005859586804901</c:v>
                </c:pt>
                <c:pt idx="18956">
                  <c:v>-3.4005859586804901</c:v>
                </c:pt>
                <c:pt idx="18957">
                  <c:v>-3.3459961163480298</c:v>
                </c:pt>
                <c:pt idx="18958">
                  <c:v>-3.3459961163480298</c:v>
                </c:pt>
                <c:pt idx="18959">
                  <c:v>-3.3459961163480298</c:v>
                </c:pt>
                <c:pt idx="18960">
                  <c:v>-3.4556640807058998</c:v>
                </c:pt>
                <c:pt idx="18961">
                  <c:v>-3.4556640807058998</c:v>
                </c:pt>
                <c:pt idx="18962">
                  <c:v>-3.3025390825841798</c:v>
                </c:pt>
                <c:pt idx="18963">
                  <c:v>-3.3025390825841798</c:v>
                </c:pt>
                <c:pt idx="18964">
                  <c:v>-3.3074218956671699</c:v>
                </c:pt>
                <c:pt idx="18965">
                  <c:v>-3.3074218956671699</c:v>
                </c:pt>
                <c:pt idx="18966">
                  <c:v>-3.3074218956671699</c:v>
                </c:pt>
                <c:pt idx="18967">
                  <c:v>-3.3433593953859599</c:v>
                </c:pt>
                <c:pt idx="18968">
                  <c:v>-3.3433593953859599</c:v>
                </c:pt>
                <c:pt idx="18969">
                  <c:v>-3.3433593953859599</c:v>
                </c:pt>
                <c:pt idx="18970">
                  <c:v>-3.3433593953859599</c:v>
                </c:pt>
                <c:pt idx="18971">
                  <c:v>-3.2858398673124598</c:v>
                </c:pt>
                <c:pt idx="18972">
                  <c:v>-3.2858398673124598</c:v>
                </c:pt>
                <c:pt idx="18973">
                  <c:v>-3.4011230685337002</c:v>
                </c:pt>
                <c:pt idx="18974">
                  <c:v>-3.4011230685337002</c:v>
                </c:pt>
                <c:pt idx="18975">
                  <c:v>-3.47475587259123</c:v>
                </c:pt>
                <c:pt idx="18976">
                  <c:v>-3.47475587259123</c:v>
                </c:pt>
                <c:pt idx="18977">
                  <c:v>-3.47475587259123</c:v>
                </c:pt>
                <c:pt idx="18978">
                  <c:v>-3.43725588390225</c:v>
                </c:pt>
                <c:pt idx="18979">
                  <c:v>-3.43725588390225</c:v>
                </c:pt>
                <c:pt idx="18980">
                  <c:v>-3.3881836159280199</c:v>
                </c:pt>
                <c:pt idx="18981">
                  <c:v>-3.3881836159280199</c:v>
                </c:pt>
                <c:pt idx="18982">
                  <c:v>-3.3881836159280199</c:v>
                </c:pt>
                <c:pt idx="18983">
                  <c:v>-3.43242189089414</c:v>
                </c:pt>
                <c:pt idx="18984">
                  <c:v>-3.43242189089414</c:v>
                </c:pt>
                <c:pt idx="18985">
                  <c:v>-3.43242189089414</c:v>
                </c:pt>
                <c:pt idx="18986">
                  <c:v>-3.43242189089414</c:v>
                </c:pt>
                <c:pt idx="18987">
                  <c:v>-3.4120117369466199</c:v>
                </c:pt>
                <c:pt idx="18988">
                  <c:v>-3.4120117369466199</c:v>
                </c:pt>
                <c:pt idx="18989">
                  <c:v>-3.45644532412188</c:v>
                </c:pt>
                <c:pt idx="18990">
                  <c:v>-3.45644532412188</c:v>
                </c:pt>
                <c:pt idx="18991">
                  <c:v>-3.45644532412188</c:v>
                </c:pt>
                <c:pt idx="18992">
                  <c:v>-3.5076660328031699</c:v>
                </c:pt>
                <c:pt idx="18993">
                  <c:v>-3.5076660328031699</c:v>
                </c:pt>
                <c:pt idx="18994">
                  <c:v>-3.5076660328031699</c:v>
                </c:pt>
                <c:pt idx="18995">
                  <c:v>-3.4148925940689798</c:v>
                </c:pt>
                <c:pt idx="18996">
                  <c:v>-3.4148925940689798</c:v>
                </c:pt>
                <c:pt idx="18997">
                  <c:v>-3.4148925940689798</c:v>
                </c:pt>
                <c:pt idx="18998">
                  <c:v>-3.35268556618484</c:v>
                </c:pt>
                <c:pt idx="18999">
                  <c:v>-3.35268556618484</c:v>
                </c:pt>
                <c:pt idx="19000">
                  <c:v>-3.38095705278465</c:v>
                </c:pt>
                <c:pt idx="19001">
                  <c:v>-3.38095705278465</c:v>
                </c:pt>
                <c:pt idx="19002">
                  <c:v>-3.3171386924850501</c:v>
                </c:pt>
                <c:pt idx="19003">
                  <c:v>-3.3171386924850501</c:v>
                </c:pt>
                <c:pt idx="19004">
                  <c:v>-3.3171386924850501</c:v>
                </c:pt>
                <c:pt idx="19005">
                  <c:v>-3.4087402525165</c:v>
                </c:pt>
                <c:pt idx="19006">
                  <c:v>-3.4087402525165</c:v>
                </c:pt>
                <c:pt idx="19007">
                  <c:v>-3.3743652516568501</c:v>
                </c:pt>
                <c:pt idx="19008">
                  <c:v>-3.3743652516568501</c:v>
                </c:pt>
                <c:pt idx="19009">
                  <c:v>-3.3743652516568501</c:v>
                </c:pt>
                <c:pt idx="19010">
                  <c:v>-3.3980468942509101</c:v>
                </c:pt>
                <c:pt idx="19011">
                  <c:v>-3.3980468942509101</c:v>
                </c:pt>
                <c:pt idx="19012">
                  <c:v>-3.3980468942509101</c:v>
                </c:pt>
                <c:pt idx="19013">
                  <c:v>-3.3946777541686899</c:v>
                </c:pt>
                <c:pt idx="19014">
                  <c:v>-3.3946777541686899</c:v>
                </c:pt>
                <c:pt idx="19015">
                  <c:v>-3.4392578288543501</c:v>
                </c:pt>
                <c:pt idx="19016">
                  <c:v>-3.4392578288543501</c:v>
                </c:pt>
                <c:pt idx="19017">
                  <c:v>-3.4392578288543501</c:v>
                </c:pt>
                <c:pt idx="19018">
                  <c:v>-3.4071777527596998</c:v>
                </c:pt>
                <c:pt idx="19019">
                  <c:v>-3.3705078324419402</c:v>
                </c:pt>
                <c:pt idx="19020">
                  <c:v>-3.3705078324419402</c:v>
                </c:pt>
                <c:pt idx="19021">
                  <c:v>-3.3705078324419402</c:v>
                </c:pt>
                <c:pt idx="19022">
                  <c:v>-3.3705078324419402</c:v>
                </c:pt>
                <c:pt idx="19023">
                  <c:v>-3.53046876749158</c:v>
                </c:pt>
                <c:pt idx="19024">
                  <c:v>-3.53046876749158</c:v>
                </c:pt>
                <c:pt idx="19025">
                  <c:v>-3.53046876749158</c:v>
                </c:pt>
                <c:pt idx="19026">
                  <c:v>-3.3286133044248301</c:v>
                </c:pt>
                <c:pt idx="19027">
                  <c:v>-3.3286133044248301</c:v>
                </c:pt>
                <c:pt idx="19028">
                  <c:v>-3.3286133044248301</c:v>
                </c:pt>
                <c:pt idx="19029">
                  <c:v>-3.2675781483067099</c:v>
                </c:pt>
                <c:pt idx="19030">
                  <c:v>-3.2675781483067099</c:v>
                </c:pt>
                <c:pt idx="19031">
                  <c:v>-3.2675781483067099</c:v>
                </c:pt>
                <c:pt idx="19032">
                  <c:v>-3.4500000187708699</c:v>
                </c:pt>
                <c:pt idx="19033">
                  <c:v>-3.4500000187708699</c:v>
                </c:pt>
                <c:pt idx="19034">
                  <c:v>-3.2625000241923701</c:v>
                </c:pt>
                <c:pt idx="19035">
                  <c:v>-3.2625000241923701</c:v>
                </c:pt>
                <c:pt idx="19036">
                  <c:v>-3.3328125227362699</c:v>
                </c:pt>
                <c:pt idx="19037">
                  <c:v>-3.3328125227362699</c:v>
                </c:pt>
                <c:pt idx="19038">
                  <c:v>-3.3328125227362699</c:v>
                </c:pt>
                <c:pt idx="19039">
                  <c:v>-3.33940431904829</c:v>
                </c:pt>
                <c:pt idx="19040">
                  <c:v>-3.33940431904829</c:v>
                </c:pt>
                <c:pt idx="19041">
                  <c:v>-3.5679687652827798</c:v>
                </c:pt>
                <c:pt idx="19042">
                  <c:v>-3.5679687652827798</c:v>
                </c:pt>
                <c:pt idx="19043">
                  <c:v>-3.5679687652827798</c:v>
                </c:pt>
                <c:pt idx="19044">
                  <c:v>-3.3360351782403002</c:v>
                </c:pt>
                <c:pt idx="19045">
                  <c:v>-3.3360351782403002</c:v>
                </c:pt>
                <c:pt idx="19046">
                  <c:v>-3.3360351782403002</c:v>
                </c:pt>
                <c:pt idx="19047">
                  <c:v>-3.39306642526389</c:v>
                </c:pt>
                <c:pt idx="19048">
                  <c:v>-3.39306642526389</c:v>
                </c:pt>
                <c:pt idx="19049">
                  <c:v>-3.39306642526389</c:v>
                </c:pt>
                <c:pt idx="19050">
                  <c:v>-3.39306642526389</c:v>
                </c:pt>
                <c:pt idx="19051">
                  <c:v>-3.4538086115917301</c:v>
                </c:pt>
                <c:pt idx="19052">
                  <c:v>-3.4538086115917301</c:v>
                </c:pt>
                <c:pt idx="19053">
                  <c:v>-3.4626953308588702</c:v>
                </c:pt>
                <c:pt idx="19054">
                  <c:v>-3.4626953308588702</c:v>
                </c:pt>
                <c:pt idx="19055">
                  <c:v>-3.4626953308588702</c:v>
                </c:pt>
                <c:pt idx="19056">
                  <c:v>-3.39931642917781</c:v>
                </c:pt>
                <c:pt idx="19057">
                  <c:v>-3.39931642917781</c:v>
                </c:pt>
                <c:pt idx="19058">
                  <c:v>-3.39931642917781</c:v>
                </c:pt>
                <c:pt idx="19059">
                  <c:v>-3.3488769773257401</c:v>
                </c:pt>
                <c:pt idx="19060">
                  <c:v>-3.3488769773257401</c:v>
                </c:pt>
                <c:pt idx="19061">
                  <c:v>-3.4171386954840202</c:v>
                </c:pt>
                <c:pt idx="19062">
                  <c:v>-3.4171386954840202</c:v>
                </c:pt>
                <c:pt idx="19063">
                  <c:v>-3.4171386954840202</c:v>
                </c:pt>
                <c:pt idx="19064">
                  <c:v>-3.2843261932757701</c:v>
                </c:pt>
                <c:pt idx="19065">
                  <c:v>-3.2843261932757701</c:v>
                </c:pt>
                <c:pt idx="19066">
                  <c:v>-3.2843261932757701</c:v>
                </c:pt>
                <c:pt idx="19067">
                  <c:v>-3.3520508010105901</c:v>
                </c:pt>
                <c:pt idx="19068">
                  <c:v>-3.3520508010105901</c:v>
                </c:pt>
                <c:pt idx="19069">
                  <c:v>-3.4890625188572799</c:v>
                </c:pt>
                <c:pt idx="19070">
                  <c:v>-3.4890625188572799</c:v>
                </c:pt>
                <c:pt idx="19071">
                  <c:v>-3.4890625188572799</c:v>
                </c:pt>
                <c:pt idx="19072">
                  <c:v>-3.4890625188572799</c:v>
                </c:pt>
                <c:pt idx="19073">
                  <c:v>-3.3492187703732199</c:v>
                </c:pt>
                <c:pt idx="19074">
                  <c:v>-3.3492187703732199</c:v>
                </c:pt>
                <c:pt idx="19075">
                  <c:v>-3.3418945500216002</c:v>
                </c:pt>
                <c:pt idx="19076">
                  <c:v>-3.3418945500216002</c:v>
                </c:pt>
                <c:pt idx="19077">
                  <c:v>-3.3418945500216002</c:v>
                </c:pt>
                <c:pt idx="19078">
                  <c:v>-3.4992187712896299</c:v>
                </c:pt>
                <c:pt idx="19079">
                  <c:v>-3.4992187712896299</c:v>
                </c:pt>
                <c:pt idx="19080">
                  <c:v>-3.3365234574785001</c:v>
                </c:pt>
                <c:pt idx="19081">
                  <c:v>-3.3937500194006098</c:v>
                </c:pt>
                <c:pt idx="19082">
                  <c:v>-3.3937500194006098</c:v>
                </c:pt>
                <c:pt idx="19083">
                  <c:v>-3.3937500194006098</c:v>
                </c:pt>
                <c:pt idx="19084">
                  <c:v>-3.32143556912524</c:v>
                </c:pt>
                <c:pt idx="19085">
                  <c:v>-3.32143556912524</c:v>
                </c:pt>
                <c:pt idx="19086">
                  <c:v>-3.4396484585058702</c:v>
                </c:pt>
                <c:pt idx="19087">
                  <c:v>-3.4396484585058702</c:v>
                </c:pt>
                <c:pt idx="19088">
                  <c:v>-3.4396484585058702</c:v>
                </c:pt>
                <c:pt idx="19089">
                  <c:v>-3.4555175982713902</c:v>
                </c:pt>
                <c:pt idx="19090">
                  <c:v>-3.4555175982713902</c:v>
                </c:pt>
                <c:pt idx="19091">
                  <c:v>-3.43911134912286</c:v>
                </c:pt>
                <c:pt idx="19092">
                  <c:v>-3.43911134912286</c:v>
                </c:pt>
                <c:pt idx="19093">
                  <c:v>-3.43911134912286</c:v>
                </c:pt>
                <c:pt idx="19094">
                  <c:v>-3.3296875239320798</c:v>
                </c:pt>
                <c:pt idx="19095">
                  <c:v>-3.3296875239320798</c:v>
                </c:pt>
                <c:pt idx="19096">
                  <c:v>-3.3296875239320798</c:v>
                </c:pt>
                <c:pt idx="19097">
                  <c:v>-3.4229980699565199</c:v>
                </c:pt>
                <c:pt idx="19098">
                  <c:v>-3.4229980699565199</c:v>
                </c:pt>
                <c:pt idx="19099">
                  <c:v>-3.2338379114043998</c:v>
                </c:pt>
                <c:pt idx="19100">
                  <c:v>-3.2338379114043998</c:v>
                </c:pt>
                <c:pt idx="19101">
                  <c:v>-3.3107422040675298</c:v>
                </c:pt>
                <c:pt idx="19102">
                  <c:v>-3.3107422040675298</c:v>
                </c:pt>
                <c:pt idx="19103">
                  <c:v>-3.3107422040675298</c:v>
                </c:pt>
                <c:pt idx="19104">
                  <c:v>-3.2797363495783398</c:v>
                </c:pt>
                <c:pt idx="19105">
                  <c:v>-3.2797363495783398</c:v>
                </c:pt>
                <c:pt idx="19106">
                  <c:v>-3.2797363495783398</c:v>
                </c:pt>
                <c:pt idx="19107">
                  <c:v>-3.2797363495783398</c:v>
                </c:pt>
                <c:pt idx="19108">
                  <c:v>-3.36708986657777</c:v>
                </c:pt>
                <c:pt idx="19109">
                  <c:v>-3.36708986657777</c:v>
                </c:pt>
                <c:pt idx="19110">
                  <c:v>-3.36708986657777</c:v>
                </c:pt>
                <c:pt idx="19111">
                  <c:v>-3.4165039264844301</c:v>
                </c:pt>
                <c:pt idx="19112">
                  <c:v>-3.4165039264844301</c:v>
                </c:pt>
                <c:pt idx="19113">
                  <c:v>-3.2932617365713601</c:v>
                </c:pt>
                <c:pt idx="19114">
                  <c:v>-3.2932617365713601</c:v>
                </c:pt>
                <c:pt idx="19115">
                  <c:v>-3.2932617365713601</c:v>
                </c:pt>
                <c:pt idx="19116">
                  <c:v>-3.32407228456213</c:v>
                </c:pt>
                <c:pt idx="19117">
                  <c:v>-3.32407228456213</c:v>
                </c:pt>
                <c:pt idx="19118">
                  <c:v>-3.39238283209942</c:v>
                </c:pt>
                <c:pt idx="19119">
                  <c:v>-3.39238283209942</c:v>
                </c:pt>
                <c:pt idx="19120">
                  <c:v>-3.39238283209942</c:v>
                </c:pt>
                <c:pt idx="19121">
                  <c:v>-3.4007324425101602</c:v>
                </c:pt>
                <c:pt idx="19122">
                  <c:v>-3.4007324425101602</c:v>
                </c:pt>
                <c:pt idx="19123">
                  <c:v>-3.4007324425101602</c:v>
                </c:pt>
                <c:pt idx="19124">
                  <c:v>-3.3790039312016198</c:v>
                </c:pt>
                <c:pt idx="19125">
                  <c:v>-3.3790039312016198</c:v>
                </c:pt>
                <c:pt idx="19126">
                  <c:v>-3.3790039312016198</c:v>
                </c:pt>
                <c:pt idx="19127">
                  <c:v>-3.3080078365119299</c:v>
                </c:pt>
                <c:pt idx="19128">
                  <c:v>-3.3080078365119299</c:v>
                </c:pt>
                <c:pt idx="19129">
                  <c:v>-3.3080078365119299</c:v>
                </c:pt>
                <c:pt idx="19130">
                  <c:v>-3.4277343969433698</c:v>
                </c:pt>
                <c:pt idx="19131">
                  <c:v>-3.4277343969433698</c:v>
                </c:pt>
                <c:pt idx="19132">
                  <c:v>-3.4898925996958399</c:v>
                </c:pt>
                <c:pt idx="19133">
                  <c:v>-3.4898925996958399</c:v>
                </c:pt>
                <c:pt idx="19134">
                  <c:v>-3.4898925996958399</c:v>
                </c:pt>
                <c:pt idx="19135">
                  <c:v>-3.4898925996958399</c:v>
                </c:pt>
                <c:pt idx="19136">
                  <c:v>-3.5081054822467101</c:v>
                </c:pt>
                <c:pt idx="19137">
                  <c:v>-3.5081054822467101</c:v>
                </c:pt>
                <c:pt idx="19138">
                  <c:v>-3.50170900491411</c:v>
                </c:pt>
                <c:pt idx="19139">
                  <c:v>-3.50170900491411</c:v>
                </c:pt>
                <c:pt idx="19140">
                  <c:v>-3.43891603337851</c:v>
                </c:pt>
                <c:pt idx="19141">
                  <c:v>-3.43891603337851</c:v>
                </c:pt>
                <c:pt idx="19142">
                  <c:v>-3.4322754095010102</c:v>
                </c:pt>
                <c:pt idx="19143">
                  <c:v>-3.4322754095010102</c:v>
                </c:pt>
                <c:pt idx="19144">
                  <c:v>-3.4322754095010102</c:v>
                </c:pt>
                <c:pt idx="19145">
                  <c:v>-3.5143066608998099</c:v>
                </c:pt>
                <c:pt idx="19146">
                  <c:v>-3.5143066608998099</c:v>
                </c:pt>
                <c:pt idx="19147">
                  <c:v>-3.5143066608998099</c:v>
                </c:pt>
                <c:pt idx="19148">
                  <c:v>-3.5143066608998099</c:v>
                </c:pt>
                <c:pt idx="19149">
                  <c:v>-3.5110351758621601</c:v>
                </c:pt>
                <c:pt idx="19150">
                  <c:v>-3.5110351758621601</c:v>
                </c:pt>
                <c:pt idx="19151">
                  <c:v>-3.4393554878497499</c:v>
                </c:pt>
                <c:pt idx="19152">
                  <c:v>-3.4393554878497499</c:v>
                </c:pt>
                <c:pt idx="19153">
                  <c:v>-3.2962890843427801</c:v>
                </c:pt>
                <c:pt idx="19154">
                  <c:v>-3.2962890843427801</c:v>
                </c:pt>
                <c:pt idx="19155">
                  <c:v>-3.2962890843427801</c:v>
                </c:pt>
                <c:pt idx="19156">
                  <c:v>-3.39838868903461</c:v>
                </c:pt>
                <c:pt idx="19157">
                  <c:v>-3.39838868903461</c:v>
                </c:pt>
                <c:pt idx="19158">
                  <c:v>-3.4558593966721598</c:v>
                </c:pt>
                <c:pt idx="19159">
                  <c:v>-3.4558593966721598</c:v>
                </c:pt>
                <c:pt idx="19160">
                  <c:v>-3.4558593966721598</c:v>
                </c:pt>
                <c:pt idx="19161">
                  <c:v>-3.3745605661715601</c:v>
                </c:pt>
                <c:pt idx="19162">
                  <c:v>-3.3745605661715601</c:v>
                </c:pt>
                <c:pt idx="19163">
                  <c:v>-3.3642090024804898</c:v>
                </c:pt>
                <c:pt idx="19164">
                  <c:v>-3.3642090024804898</c:v>
                </c:pt>
                <c:pt idx="19165">
                  <c:v>-3.3642090024804898</c:v>
                </c:pt>
                <c:pt idx="19166">
                  <c:v>-3.4166992356494998</c:v>
                </c:pt>
                <c:pt idx="19167">
                  <c:v>-3.4166992356494998</c:v>
                </c:pt>
                <c:pt idx="19168">
                  <c:v>-3.4166992356494998</c:v>
                </c:pt>
                <c:pt idx="19169">
                  <c:v>-3.3919922074837801</c:v>
                </c:pt>
                <c:pt idx="19170">
                  <c:v>-3.3919922074837801</c:v>
                </c:pt>
                <c:pt idx="19171">
                  <c:v>-3.4156738502897399</c:v>
                </c:pt>
                <c:pt idx="19172">
                  <c:v>-3.4156738502897399</c:v>
                </c:pt>
                <c:pt idx="19173">
                  <c:v>-3.4156738502897399</c:v>
                </c:pt>
                <c:pt idx="19174">
                  <c:v>-3.3580566602686299</c:v>
                </c:pt>
                <c:pt idx="19175">
                  <c:v>-3.35468752156702</c:v>
                </c:pt>
                <c:pt idx="19176">
                  <c:v>-3.35468752156702</c:v>
                </c:pt>
                <c:pt idx="19177">
                  <c:v>-3.35468752156702</c:v>
                </c:pt>
                <c:pt idx="19178">
                  <c:v>-3.4049316560340199</c:v>
                </c:pt>
                <c:pt idx="19179">
                  <c:v>-3.4049316560340199</c:v>
                </c:pt>
                <c:pt idx="19180">
                  <c:v>-3.4049316560340199</c:v>
                </c:pt>
                <c:pt idx="19181">
                  <c:v>-3.4049316560340199</c:v>
                </c:pt>
                <c:pt idx="19182">
                  <c:v>-3.4117675954512299</c:v>
                </c:pt>
                <c:pt idx="19183">
                  <c:v>-3.4117675954512299</c:v>
                </c:pt>
                <c:pt idx="19184">
                  <c:v>-3.4117675954512299</c:v>
                </c:pt>
                <c:pt idx="19185">
                  <c:v>-3.4483886905627501</c:v>
                </c:pt>
                <c:pt idx="19186">
                  <c:v>-3.4483886905627501</c:v>
                </c:pt>
                <c:pt idx="19187">
                  <c:v>-3.4483886905627501</c:v>
                </c:pt>
                <c:pt idx="19188">
                  <c:v>-3.4016113461302599</c:v>
                </c:pt>
                <c:pt idx="19189">
                  <c:v>-3.4016113461302599</c:v>
                </c:pt>
                <c:pt idx="19190">
                  <c:v>-3.4016113461302599</c:v>
                </c:pt>
                <c:pt idx="19191">
                  <c:v>-3.3440429913543901</c:v>
                </c:pt>
                <c:pt idx="19192">
                  <c:v>-3.3440429913543901</c:v>
                </c:pt>
                <c:pt idx="19193">
                  <c:v>-3.3440429913543901</c:v>
                </c:pt>
                <c:pt idx="19194">
                  <c:v>-3.3526367365693601</c:v>
                </c:pt>
                <c:pt idx="19195">
                  <c:v>-3.3526367365693601</c:v>
                </c:pt>
                <c:pt idx="19196">
                  <c:v>-3.3556152571545601</c:v>
                </c:pt>
                <c:pt idx="19197">
                  <c:v>-3.4099121346725898</c:v>
                </c:pt>
                <c:pt idx="19198">
                  <c:v>-3.4099121346725898</c:v>
                </c:pt>
                <c:pt idx="19199">
                  <c:v>-3.4099121346725898</c:v>
                </c:pt>
                <c:pt idx="19200">
                  <c:v>-3.2555664303254099</c:v>
                </c:pt>
                <c:pt idx="19201">
                  <c:v>-3.2555664303254099</c:v>
                </c:pt>
                <c:pt idx="19202">
                  <c:v>-3.2555664303254099</c:v>
                </c:pt>
                <c:pt idx="19203">
                  <c:v>-3.2555664303254099</c:v>
                </c:pt>
                <c:pt idx="19204">
                  <c:v>-3.4682617371418001</c:v>
                </c:pt>
                <c:pt idx="19205">
                  <c:v>-3.4682617371418001</c:v>
                </c:pt>
                <c:pt idx="19206">
                  <c:v>-3.4682617371418001</c:v>
                </c:pt>
                <c:pt idx="19207">
                  <c:v>-3.4682617371418001</c:v>
                </c:pt>
                <c:pt idx="19208">
                  <c:v>-3.2419922056915298</c:v>
                </c:pt>
                <c:pt idx="19209">
                  <c:v>-3.2419922056915298</c:v>
                </c:pt>
                <c:pt idx="19210">
                  <c:v>-3.2455566593707701</c:v>
                </c:pt>
                <c:pt idx="19211">
                  <c:v>-3.2455566593707701</c:v>
                </c:pt>
                <c:pt idx="19212">
                  <c:v>-3.2455566593707701</c:v>
                </c:pt>
                <c:pt idx="19213">
                  <c:v>-3.46347658524973</c:v>
                </c:pt>
                <c:pt idx="19214">
                  <c:v>-3.46347658524973</c:v>
                </c:pt>
                <c:pt idx="19215">
                  <c:v>-3.4582031452819102</c:v>
                </c:pt>
                <c:pt idx="19216">
                  <c:v>-3.4582031452819102</c:v>
                </c:pt>
                <c:pt idx="19217">
                  <c:v>-3.4206543185346101</c:v>
                </c:pt>
                <c:pt idx="19218">
                  <c:v>-3.4206543185346101</c:v>
                </c:pt>
                <c:pt idx="19219">
                  <c:v>-3.4206543185346101</c:v>
                </c:pt>
                <c:pt idx="19220">
                  <c:v>-3.3948242378110001</c:v>
                </c:pt>
                <c:pt idx="19221">
                  <c:v>-3.3948242378110001</c:v>
                </c:pt>
                <c:pt idx="19222">
                  <c:v>-3.3948242378110001</c:v>
                </c:pt>
                <c:pt idx="19223">
                  <c:v>-3.35488283261747</c:v>
                </c:pt>
                <c:pt idx="19224">
                  <c:v>-3.35488283261747</c:v>
                </c:pt>
                <c:pt idx="19225">
                  <c:v>-3.35488283261747</c:v>
                </c:pt>
                <c:pt idx="19226">
                  <c:v>-3.2755371335206198</c:v>
                </c:pt>
                <c:pt idx="19227">
                  <c:v>-3.2755371335206198</c:v>
                </c:pt>
                <c:pt idx="19228">
                  <c:v>-3.2755371335206198</c:v>
                </c:pt>
                <c:pt idx="19229">
                  <c:v>-3.4849609567108901</c:v>
                </c:pt>
                <c:pt idx="19230">
                  <c:v>-3.4849609567108901</c:v>
                </c:pt>
                <c:pt idx="19231">
                  <c:v>-3.4849609567108901</c:v>
                </c:pt>
                <c:pt idx="19232">
                  <c:v>-3.4977050926117901</c:v>
                </c:pt>
                <c:pt idx="19233">
                  <c:v>-3.4977050926117901</c:v>
                </c:pt>
                <c:pt idx="19234">
                  <c:v>-3.52138673810986</c:v>
                </c:pt>
                <c:pt idx="19235">
                  <c:v>-3.52138673810986</c:v>
                </c:pt>
                <c:pt idx="19236">
                  <c:v>-3.52138673810986</c:v>
                </c:pt>
                <c:pt idx="19237">
                  <c:v>-3.48417970764512</c:v>
                </c:pt>
                <c:pt idx="19238">
                  <c:v>-3.48417970764512</c:v>
                </c:pt>
                <c:pt idx="19239">
                  <c:v>-3.45551759867248</c:v>
                </c:pt>
                <c:pt idx="19240">
                  <c:v>-3.45551759867248</c:v>
                </c:pt>
                <c:pt idx="19241">
                  <c:v>-3.45551759867248</c:v>
                </c:pt>
                <c:pt idx="19242">
                  <c:v>-3.3227050969462599</c:v>
                </c:pt>
                <c:pt idx="19243">
                  <c:v>-3.3227050969462599</c:v>
                </c:pt>
                <c:pt idx="19244">
                  <c:v>-3.38959963274919</c:v>
                </c:pt>
                <c:pt idx="19245">
                  <c:v>-3.38959963274919</c:v>
                </c:pt>
                <c:pt idx="19246">
                  <c:v>-3.38959963274919</c:v>
                </c:pt>
                <c:pt idx="19247">
                  <c:v>-3.4729492400401698</c:v>
                </c:pt>
                <c:pt idx="19248">
                  <c:v>-3.4729492400401698</c:v>
                </c:pt>
                <c:pt idx="19249">
                  <c:v>-3.3525879110502501</c:v>
                </c:pt>
                <c:pt idx="19250">
                  <c:v>-3.3525879110502501</c:v>
                </c:pt>
                <c:pt idx="19251">
                  <c:v>-3.3525879110502501</c:v>
                </c:pt>
                <c:pt idx="19252">
                  <c:v>-3.4601074418578701</c:v>
                </c:pt>
                <c:pt idx="19253">
                  <c:v>-3.4601074418578701</c:v>
                </c:pt>
                <c:pt idx="19254">
                  <c:v>-3.2786133028002902</c:v>
                </c:pt>
                <c:pt idx="19255">
                  <c:v>-3.2786133028002902</c:v>
                </c:pt>
                <c:pt idx="19256">
                  <c:v>-3.4447754097855001</c:v>
                </c:pt>
                <c:pt idx="19257">
                  <c:v>-3.4447754097855001</c:v>
                </c:pt>
                <c:pt idx="19258">
                  <c:v>-3.4447754097855001</c:v>
                </c:pt>
                <c:pt idx="19259">
                  <c:v>-3.4355957263760502</c:v>
                </c:pt>
                <c:pt idx="19260">
                  <c:v>-3.4355957263760502</c:v>
                </c:pt>
                <c:pt idx="19261">
                  <c:v>-3.4355957263760502</c:v>
                </c:pt>
                <c:pt idx="19262">
                  <c:v>-3.3118652529874399</c:v>
                </c:pt>
                <c:pt idx="19263">
                  <c:v>-3.3118652529874399</c:v>
                </c:pt>
                <c:pt idx="19264">
                  <c:v>-3.3118652529874399</c:v>
                </c:pt>
                <c:pt idx="19265">
                  <c:v>-3.37690431681039</c:v>
                </c:pt>
                <c:pt idx="19266">
                  <c:v>-3.37690431681039</c:v>
                </c:pt>
                <c:pt idx="19267">
                  <c:v>-3.37690431681039</c:v>
                </c:pt>
                <c:pt idx="19268">
                  <c:v>-3.4019531428011698</c:v>
                </c:pt>
                <c:pt idx="19269">
                  <c:v>-3.4019531428011698</c:v>
                </c:pt>
                <c:pt idx="19270">
                  <c:v>-3.37592775563007</c:v>
                </c:pt>
                <c:pt idx="19271">
                  <c:v>-3.37592775563007</c:v>
                </c:pt>
                <c:pt idx="19272">
                  <c:v>-3.37592775563007</c:v>
                </c:pt>
                <c:pt idx="19273">
                  <c:v>-3.2719726794794002</c:v>
                </c:pt>
                <c:pt idx="19274">
                  <c:v>-3.2719726794794002</c:v>
                </c:pt>
                <c:pt idx="19275">
                  <c:v>-3.3819336170026801</c:v>
                </c:pt>
                <c:pt idx="19276">
                  <c:v>-3.3819336170026801</c:v>
                </c:pt>
                <c:pt idx="19277">
                  <c:v>-3.3449707250238099</c:v>
                </c:pt>
                <c:pt idx="19278">
                  <c:v>-3.3449707250238099</c:v>
                </c:pt>
                <c:pt idx="19279">
                  <c:v>-3.3449707250238099</c:v>
                </c:pt>
                <c:pt idx="19280">
                  <c:v>-3.3718261931298898</c:v>
                </c:pt>
                <c:pt idx="19281">
                  <c:v>-3.3718261931298898</c:v>
                </c:pt>
                <c:pt idx="19282">
                  <c:v>-3.3718261931298898</c:v>
                </c:pt>
                <c:pt idx="19283">
                  <c:v>-3.4330566638782298</c:v>
                </c:pt>
                <c:pt idx="19284">
                  <c:v>-3.4330566638782298</c:v>
                </c:pt>
                <c:pt idx="19285">
                  <c:v>-3.4330566638782298</c:v>
                </c:pt>
                <c:pt idx="19286">
                  <c:v>-3.4010742345690201</c:v>
                </c:pt>
                <c:pt idx="19287">
                  <c:v>-3.4010742345690201</c:v>
                </c:pt>
                <c:pt idx="19288">
                  <c:v>-3.4010742345690201</c:v>
                </c:pt>
                <c:pt idx="19289">
                  <c:v>-3.3791504153059502</c:v>
                </c:pt>
                <c:pt idx="19290">
                  <c:v>-3.3791504153059502</c:v>
                </c:pt>
                <c:pt idx="19291">
                  <c:v>-3.4867675910682001</c:v>
                </c:pt>
                <c:pt idx="19292">
                  <c:v>-3.4867675910682001</c:v>
                </c:pt>
                <c:pt idx="19293">
                  <c:v>-3.4867675910682001</c:v>
                </c:pt>
                <c:pt idx="19294">
                  <c:v>-3.5443847832548201</c:v>
                </c:pt>
                <c:pt idx="19295">
                  <c:v>-3.5443847832548201</c:v>
                </c:pt>
                <c:pt idx="19296">
                  <c:v>-3.46459963382312</c:v>
                </c:pt>
                <c:pt idx="19297">
                  <c:v>-3.46459963382312</c:v>
                </c:pt>
                <c:pt idx="19298">
                  <c:v>-3.3159668184889499</c:v>
                </c:pt>
                <c:pt idx="19299">
                  <c:v>-3.3159668184889499</c:v>
                </c:pt>
                <c:pt idx="19300">
                  <c:v>-3.3159668184889499</c:v>
                </c:pt>
                <c:pt idx="19301">
                  <c:v>-3.462841814905</c:v>
                </c:pt>
                <c:pt idx="19302">
                  <c:v>-3.462841814905</c:v>
                </c:pt>
                <c:pt idx="19303">
                  <c:v>-3.462841814905</c:v>
                </c:pt>
                <c:pt idx="19304">
                  <c:v>-3.462841814905</c:v>
                </c:pt>
                <c:pt idx="19305">
                  <c:v>-3.43178713034558</c:v>
                </c:pt>
                <c:pt idx="19306">
                  <c:v>-3.43178713034558</c:v>
                </c:pt>
                <c:pt idx="19307">
                  <c:v>-3.43178713034558</c:v>
                </c:pt>
                <c:pt idx="19308">
                  <c:v>-3.4420898576699899</c:v>
                </c:pt>
                <c:pt idx="19309">
                  <c:v>-3.4420898576699899</c:v>
                </c:pt>
                <c:pt idx="19310">
                  <c:v>-3.4420898576699899</c:v>
                </c:pt>
                <c:pt idx="19311">
                  <c:v>-3.4110351743292902</c:v>
                </c:pt>
                <c:pt idx="19312">
                  <c:v>-3.4110351743292902</c:v>
                </c:pt>
                <c:pt idx="19313">
                  <c:v>-3.4734375177376902</c:v>
                </c:pt>
                <c:pt idx="19314">
                  <c:v>-3.4734375177376902</c:v>
                </c:pt>
                <c:pt idx="19315">
                  <c:v>-3.4734375177376902</c:v>
                </c:pt>
                <c:pt idx="19316">
                  <c:v>-3.3314941641338001</c:v>
                </c:pt>
                <c:pt idx="19317">
                  <c:v>-3.3314941641338001</c:v>
                </c:pt>
                <c:pt idx="19318">
                  <c:v>-3.5140625226667899</c:v>
                </c:pt>
                <c:pt idx="19319">
                  <c:v>-3.5140625226667899</c:v>
                </c:pt>
                <c:pt idx="19320">
                  <c:v>-3.5140625226667899</c:v>
                </c:pt>
                <c:pt idx="19321">
                  <c:v>-3.4610840025161398</c:v>
                </c:pt>
                <c:pt idx="19322">
                  <c:v>-3.4610840025161398</c:v>
                </c:pt>
                <c:pt idx="19323">
                  <c:v>-3.4610840025161398</c:v>
                </c:pt>
                <c:pt idx="19324">
                  <c:v>-3.3590820533900101</c:v>
                </c:pt>
                <c:pt idx="19325">
                  <c:v>-3.3590820533900101</c:v>
                </c:pt>
                <c:pt idx="19326">
                  <c:v>-3.5671875200468999</c:v>
                </c:pt>
                <c:pt idx="19327">
                  <c:v>-3.5671875200468999</c:v>
                </c:pt>
                <c:pt idx="19328">
                  <c:v>-3.5671875200468999</c:v>
                </c:pt>
                <c:pt idx="19329">
                  <c:v>-3.4131347834345398</c:v>
                </c:pt>
                <c:pt idx="19330">
                  <c:v>-3.4131347834345398</c:v>
                </c:pt>
                <c:pt idx="19331">
                  <c:v>-3.4131347834345398</c:v>
                </c:pt>
                <c:pt idx="19332">
                  <c:v>-3.4787109584803999</c:v>
                </c:pt>
                <c:pt idx="19333">
                  <c:v>-3.4787109584803999</c:v>
                </c:pt>
                <c:pt idx="19334">
                  <c:v>-3.4202148609583598</c:v>
                </c:pt>
                <c:pt idx="19335">
                  <c:v>-3.4202148609583598</c:v>
                </c:pt>
                <c:pt idx="19336">
                  <c:v>-3.38906252278047</c:v>
                </c:pt>
                <c:pt idx="19337">
                  <c:v>-3.38906252278047</c:v>
                </c:pt>
                <c:pt idx="19338">
                  <c:v>-3.38906252278047</c:v>
                </c:pt>
                <c:pt idx="19339">
                  <c:v>-3.3262695526855102</c:v>
                </c:pt>
                <c:pt idx="19340">
                  <c:v>-3.3262695526855102</c:v>
                </c:pt>
                <c:pt idx="19341">
                  <c:v>-3.3262695526855102</c:v>
                </c:pt>
                <c:pt idx="19342">
                  <c:v>-3.3311035354263301</c:v>
                </c:pt>
                <c:pt idx="19343">
                  <c:v>-3.3311035354263301</c:v>
                </c:pt>
                <c:pt idx="19344">
                  <c:v>-3.3311035354263301</c:v>
                </c:pt>
                <c:pt idx="19345">
                  <c:v>-3.3311035354263301</c:v>
                </c:pt>
                <c:pt idx="19346">
                  <c:v>-3.4572265802034901</c:v>
                </c:pt>
                <c:pt idx="19347">
                  <c:v>-3.4572265802034901</c:v>
                </c:pt>
                <c:pt idx="19348">
                  <c:v>-3.3552734568893299</c:v>
                </c:pt>
                <c:pt idx="19349">
                  <c:v>-3.3552734568893299</c:v>
                </c:pt>
                <c:pt idx="19350">
                  <c:v>-3.39350587894568</c:v>
                </c:pt>
                <c:pt idx="19351">
                  <c:v>-3.39350587894568</c:v>
                </c:pt>
                <c:pt idx="19352">
                  <c:v>-3.39350587894568</c:v>
                </c:pt>
                <c:pt idx="19353">
                  <c:v>-3.47412111292669</c:v>
                </c:pt>
                <c:pt idx="19354">
                  <c:v>-3.47412111292669</c:v>
                </c:pt>
                <c:pt idx="19355">
                  <c:v>-3.4230468978903401</c:v>
                </c:pt>
                <c:pt idx="19356">
                  <c:v>-3.4230468978903401</c:v>
                </c:pt>
                <c:pt idx="19357">
                  <c:v>-3.4230468978903401</c:v>
                </c:pt>
                <c:pt idx="19358">
                  <c:v>-3.3505859613851499</c:v>
                </c:pt>
                <c:pt idx="19359">
                  <c:v>-3.3505859613851499</c:v>
                </c:pt>
                <c:pt idx="19360">
                  <c:v>-3.3505859613851499</c:v>
                </c:pt>
                <c:pt idx="19361">
                  <c:v>-3.3068847901995402</c:v>
                </c:pt>
                <c:pt idx="19362">
                  <c:v>-3.3068847901995402</c:v>
                </c:pt>
                <c:pt idx="19363">
                  <c:v>-3.3068847901995402</c:v>
                </c:pt>
                <c:pt idx="19364">
                  <c:v>-3.3900390814460399</c:v>
                </c:pt>
                <c:pt idx="19365">
                  <c:v>-3.3900390814460399</c:v>
                </c:pt>
                <c:pt idx="19366">
                  <c:v>-3.3900390814460399</c:v>
                </c:pt>
                <c:pt idx="19367">
                  <c:v>-3.3900390814460399</c:v>
                </c:pt>
                <c:pt idx="19368">
                  <c:v>-3.3583984577717199</c:v>
                </c:pt>
                <c:pt idx="19369">
                  <c:v>-3.3583984577717199</c:v>
                </c:pt>
                <c:pt idx="19370">
                  <c:v>-3.2480957234538401</c:v>
                </c:pt>
                <c:pt idx="19371">
                  <c:v>-3.2480957234538401</c:v>
                </c:pt>
                <c:pt idx="19372">
                  <c:v>-3.2480957234538401</c:v>
                </c:pt>
                <c:pt idx="19373">
                  <c:v>-3.29267580196028</c:v>
                </c:pt>
                <c:pt idx="19374">
                  <c:v>-3.29267580196028</c:v>
                </c:pt>
                <c:pt idx="19375">
                  <c:v>-3.3293945559616902</c:v>
                </c:pt>
                <c:pt idx="19376">
                  <c:v>-3.3293945559616902</c:v>
                </c:pt>
                <c:pt idx="19377">
                  <c:v>-3.3446777554054199</c:v>
                </c:pt>
                <c:pt idx="19378">
                  <c:v>-3.3446777554054199</c:v>
                </c:pt>
                <c:pt idx="19379">
                  <c:v>-3.3446777554054199</c:v>
                </c:pt>
                <c:pt idx="19380">
                  <c:v>-3.3446777554054199</c:v>
                </c:pt>
                <c:pt idx="19381">
                  <c:v>-3.3154785355300098</c:v>
                </c:pt>
                <c:pt idx="19382">
                  <c:v>-3.3154785355300098</c:v>
                </c:pt>
                <c:pt idx="19383">
                  <c:v>-3.3154785355300098</c:v>
                </c:pt>
                <c:pt idx="19384">
                  <c:v>-3.3896484544984502</c:v>
                </c:pt>
                <c:pt idx="19385">
                  <c:v>-3.3896484544984502</c:v>
                </c:pt>
                <c:pt idx="19386">
                  <c:v>-3.3896484544984502</c:v>
                </c:pt>
                <c:pt idx="19387">
                  <c:v>-3.22807619532432</c:v>
                </c:pt>
                <c:pt idx="19388">
                  <c:v>-3.22807619532432</c:v>
                </c:pt>
                <c:pt idx="19389">
                  <c:v>-3.22807619532432</c:v>
                </c:pt>
                <c:pt idx="19390">
                  <c:v>-3.20512698127731</c:v>
                </c:pt>
                <c:pt idx="19391">
                  <c:v>-3.20512698127731</c:v>
                </c:pt>
                <c:pt idx="19392">
                  <c:v>-3.3890136934978701</c:v>
                </c:pt>
                <c:pt idx="19393">
                  <c:v>-3.3890136934978701</c:v>
                </c:pt>
                <c:pt idx="19394">
                  <c:v>-3.3526367407839599</c:v>
                </c:pt>
                <c:pt idx="19395">
                  <c:v>-3.3526367407839599</c:v>
                </c:pt>
                <c:pt idx="19396">
                  <c:v>-3.4416504104483399</c:v>
                </c:pt>
                <c:pt idx="19397">
                  <c:v>-3.4416504104483399</c:v>
                </c:pt>
                <c:pt idx="19398">
                  <c:v>-3.4416504104483399</c:v>
                </c:pt>
                <c:pt idx="19399">
                  <c:v>-3.5122558775437902</c:v>
                </c:pt>
                <c:pt idx="19400">
                  <c:v>-3.5122558775437902</c:v>
                </c:pt>
                <c:pt idx="19401">
                  <c:v>-3.4221191542201201</c:v>
                </c:pt>
                <c:pt idx="19402">
                  <c:v>-3.4221191542201201</c:v>
                </c:pt>
                <c:pt idx="19403">
                  <c:v>-3.4221191542201201</c:v>
                </c:pt>
                <c:pt idx="19404">
                  <c:v>-3.4032715067660302</c:v>
                </c:pt>
                <c:pt idx="19405">
                  <c:v>-3.4032715067660302</c:v>
                </c:pt>
                <c:pt idx="19406">
                  <c:v>-3.4032715067660302</c:v>
                </c:pt>
                <c:pt idx="19407">
                  <c:v>-3.3107910380394898</c:v>
                </c:pt>
                <c:pt idx="19408">
                  <c:v>-3.3107910380394898</c:v>
                </c:pt>
                <c:pt idx="19409">
                  <c:v>-3.3107910380394898</c:v>
                </c:pt>
                <c:pt idx="19410">
                  <c:v>-3.5016601746692602</c:v>
                </c:pt>
                <c:pt idx="19411">
                  <c:v>-3.5016601746692602</c:v>
                </c:pt>
                <c:pt idx="19412">
                  <c:v>-3.5016601746692602</c:v>
                </c:pt>
                <c:pt idx="19413">
                  <c:v>-3.3574707227799001</c:v>
                </c:pt>
                <c:pt idx="19414">
                  <c:v>-3.3574707227799001</c:v>
                </c:pt>
                <c:pt idx="19415">
                  <c:v>-3.3574707227799001</c:v>
                </c:pt>
                <c:pt idx="19416">
                  <c:v>-3.35385744185532</c:v>
                </c:pt>
                <c:pt idx="19417">
                  <c:v>-3.4705078313381801</c:v>
                </c:pt>
                <c:pt idx="19418">
                  <c:v>-3.4705078313381801</c:v>
                </c:pt>
                <c:pt idx="19419">
                  <c:v>-3.4705078313381801</c:v>
                </c:pt>
                <c:pt idx="19420">
                  <c:v>-3.4705078313381801</c:v>
                </c:pt>
                <c:pt idx="19421">
                  <c:v>-3.4394531433272202</c:v>
                </c:pt>
                <c:pt idx="19422">
                  <c:v>-3.4394531433272202</c:v>
                </c:pt>
                <c:pt idx="19423">
                  <c:v>-3.4394531433272202</c:v>
                </c:pt>
                <c:pt idx="19424">
                  <c:v>-3.32416994373397</c:v>
                </c:pt>
                <c:pt idx="19425">
                  <c:v>-3.32416994373397</c:v>
                </c:pt>
                <c:pt idx="19426">
                  <c:v>-3.32416994373397</c:v>
                </c:pt>
                <c:pt idx="19427">
                  <c:v>-3.32416994373397</c:v>
                </c:pt>
                <c:pt idx="19428">
                  <c:v>-3.3125488472160201</c:v>
                </c:pt>
                <c:pt idx="19429">
                  <c:v>-3.3125488472160201</c:v>
                </c:pt>
                <c:pt idx="19430">
                  <c:v>-3.3518066627693699</c:v>
                </c:pt>
                <c:pt idx="19431">
                  <c:v>-3.3518066627693699</c:v>
                </c:pt>
                <c:pt idx="19432">
                  <c:v>-3.42568361381108</c:v>
                </c:pt>
                <c:pt idx="19433">
                  <c:v>-3.42568361381108</c:v>
                </c:pt>
                <c:pt idx="19434">
                  <c:v>-3.42568361381108</c:v>
                </c:pt>
                <c:pt idx="19435">
                  <c:v>-3.4857910329883399</c:v>
                </c:pt>
                <c:pt idx="19436">
                  <c:v>-3.4857910329883399</c:v>
                </c:pt>
                <c:pt idx="19437">
                  <c:v>-3.49008790709467</c:v>
                </c:pt>
                <c:pt idx="19438">
                  <c:v>-3.49008790709467</c:v>
                </c:pt>
                <c:pt idx="19439">
                  <c:v>-3.3313476816401799</c:v>
                </c:pt>
                <c:pt idx="19440">
                  <c:v>-3.3313476816401799</c:v>
                </c:pt>
                <c:pt idx="19441">
                  <c:v>-3.3313476816401799</c:v>
                </c:pt>
                <c:pt idx="19442">
                  <c:v>-3.3313476816401799</c:v>
                </c:pt>
                <c:pt idx="19443">
                  <c:v>-3.2573242424650699</c:v>
                </c:pt>
                <c:pt idx="19444">
                  <c:v>-3.2573242424650699</c:v>
                </c:pt>
                <c:pt idx="19445">
                  <c:v>-3.2573242424650699</c:v>
                </c:pt>
                <c:pt idx="19446">
                  <c:v>-3.34868166187516</c:v>
                </c:pt>
                <c:pt idx="19447">
                  <c:v>-3.34868166187516</c:v>
                </c:pt>
                <c:pt idx="19448">
                  <c:v>-3.4422363524618</c:v>
                </c:pt>
                <c:pt idx="19449">
                  <c:v>-3.4422363524618</c:v>
                </c:pt>
                <c:pt idx="19450">
                  <c:v>-3.4422363524618</c:v>
                </c:pt>
                <c:pt idx="19451">
                  <c:v>-3.3396484571503602</c:v>
                </c:pt>
                <c:pt idx="19452">
                  <c:v>-3.3396484571503602</c:v>
                </c:pt>
                <c:pt idx="19453">
                  <c:v>-3.3575683825501899</c:v>
                </c:pt>
                <c:pt idx="19454">
                  <c:v>-3.3575683825501899</c:v>
                </c:pt>
                <c:pt idx="19455">
                  <c:v>-3.41127931702158</c:v>
                </c:pt>
                <c:pt idx="19456">
                  <c:v>-3.41127931702158</c:v>
                </c:pt>
                <c:pt idx="19457">
                  <c:v>-3.41127931702158</c:v>
                </c:pt>
                <c:pt idx="19458">
                  <c:v>-3.3611328366323501</c:v>
                </c:pt>
                <c:pt idx="19459">
                  <c:v>-3.3611328366323501</c:v>
                </c:pt>
                <c:pt idx="19460">
                  <c:v>-3.3611328366323501</c:v>
                </c:pt>
                <c:pt idx="19461">
                  <c:v>-3.4170410384767802</c:v>
                </c:pt>
                <c:pt idx="19462">
                  <c:v>-3.4170410384767802</c:v>
                </c:pt>
                <c:pt idx="19463">
                  <c:v>-3.4170410384767802</c:v>
                </c:pt>
                <c:pt idx="19464">
                  <c:v>-3.3995117417143699</c:v>
                </c:pt>
                <c:pt idx="19465">
                  <c:v>-3.3995117417143699</c:v>
                </c:pt>
                <c:pt idx="19466">
                  <c:v>-3.3995117417143699</c:v>
                </c:pt>
                <c:pt idx="19467">
                  <c:v>-3.3995117417143699</c:v>
                </c:pt>
                <c:pt idx="19468">
                  <c:v>-3.3302734611452198</c:v>
                </c:pt>
                <c:pt idx="19469">
                  <c:v>-3.3302734611452198</c:v>
                </c:pt>
                <c:pt idx="19470">
                  <c:v>-3.3207031486472198</c:v>
                </c:pt>
                <c:pt idx="19471">
                  <c:v>-3.3207031486472198</c:v>
                </c:pt>
                <c:pt idx="19472">
                  <c:v>-3.3207031486472198</c:v>
                </c:pt>
                <c:pt idx="19473">
                  <c:v>-3.2927246372391799</c:v>
                </c:pt>
                <c:pt idx="19474">
                  <c:v>-3.2927246372391799</c:v>
                </c:pt>
                <c:pt idx="19475">
                  <c:v>-3.39116212846056</c:v>
                </c:pt>
                <c:pt idx="19476">
                  <c:v>-3.39116212846056</c:v>
                </c:pt>
                <c:pt idx="19477">
                  <c:v>-3.39116212846056</c:v>
                </c:pt>
                <c:pt idx="19478">
                  <c:v>-3.4843750207701301</c:v>
                </c:pt>
                <c:pt idx="19479">
                  <c:v>-3.4843750207701301</c:v>
                </c:pt>
                <c:pt idx="19480">
                  <c:v>-3.4843750207701301</c:v>
                </c:pt>
                <c:pt idx="19481">
                  <c:v>-3.3881836121772699</c:v>
                </c:pt>
                <c:pt idx="19482">
                  <c:v>-3.3881836121772699</c:v>
                </c:pt>
                <c:pt idx="19483">
                  <c:v>-3.3881836121772699</c:v>
                </c:pt>
                <c:pt idx="19484">
                  <c:v>-3.39467775613047</c:v>
                </c:pt>
                <c:pt idx="19485">
                  <c:v>-3.39467775613047</c:v>
                </c:pt>
                <c:pt idx="19486">
                  <c:v>-3.39467775613047</c:v>
                </c:pt>
                <c:pt idx="19487">
                  <c:v>-3.3372558808950998</c:v>
                </c:pt>
                <c:pt idx="19488">
                  <c:v>-3.3372558808950998</c:v>
                </c:pt>
                <c:pt idx="19489">
                  <c:v>-3.3372558808950998</c:v>
                </c:pt>
                <c:pt idx="19490">
                  <c:v>-3.3710937719934</c:v>
                </c:pt>
                <c:pt idx="19491">
                  <c:v>-3.3710937719934</c:v>
                </c:pt>
                <c:pt idx="19492">
                  <c:v>-3.36660157831647</c:v>
                </c:pt>
                <c:pt idx="19493">
                  <c:v>-3.36660157831647</c:v>
                </c:pt>
                <c:pt idx="19494">
                  <c:v>-3.36660157831647</c:v>
                </c:pt>
                <c:pt idx="19495">
                  <c:v>-3.25517580529322</c:v>
                </c:pt>
                <c:pt idx="19496">
                  <c:v>-3.2911133003753998</c:v>
                </c:pt>
                <c:pt idx="19497">
                  <c:v>-3.2911133003753998</c:v>
                </c:pt>
                <c:pt idx="19498">
                  <c:v>-3.2911133003753998</c:v>
                </c:pt>
                <c:pt idx="19499">
                  <c:v>-3.28110353226747</c:v>
                </c:pt>
                <c:pt idx="19500">
                  <c:v>-3.28110353226747</c:v>
                </c:pt>
                <c:pt idx="19501">
                  <c:v>-3.28110353226747</c:v>
                </c:pt>
                <c:pt idx="19502">
                  <c:v>-3.4426757980327198</c:v>
                </c:pt>
                <c:pt idx="19503">
                  <c:v>-3.4426757980327198</c:v>
                </c:pt>
                <c:pt idx="19504">
                  <c:v>-3.4426757980327198</c:v>
                </c:pt>
                <c:pt idx="19505">
                  <c:v>-3.4229492391304999</c:v>
                </c:pt>
                <c:pt idx="19506">
                  <c:v>-3.4229492391304999</c:v>
                </c:pt>
                <c:pt idx="19507">
                  <c:v>-3.4229492391304999</c:v>
                </c:pt>
                <c:pt idx="19508">
                  <c:v>-3.3147461126682098</c:v>
                </c:pt>
                <c:pt idx="19509">
                  <c:v>-3.3147461126682098</c:v>
                </c:pt>
                <c:pt idx="19510">
                  <c:v>-3.3147461126682098</c:v>
                </c:pt>
                <c:pt idx="19511">
                  <c:v>-3.4101074460704601</c:v>
                </c:pt>
                <c:pt idx="19512">
                  <c:v>-3.4101074460704601</c:v>
                </c:pt>
                <c:pt idx="19513">
                  <c:v>-3.4907226750601601</c:v>
                </c:pt>
                <c:pt idx="19514">
                  <c:v>-3.4907226750601601</c:v>
                </c:pt>
                <c:pt idx="19515">
                  <c:v>-3.2448242416576201</c:v>
                </c:pt>
                <c:pt idx="19516">
                  <c:v>-3.2448242416576201</c:v>
                </c:pt>
                <c:pt idx="19517">
                  <c:v>-3.2448242416576201</c:v>
                </c:pt>
                <c:pt idx="19518">
                  <c:v>-3.3602539259327302</c:v>
                </c:pt>
                <c:pt idx="19519">
                  <c:v>-3.3602539259327302</c:v>
                </c:pt>
                <c:pt idx="19520">
                  <c:v>-3.3602539259327302</c:v>
                </c:pt>
                <c:pt idx="19521">
                  <c:v>-3.3433105677386199</c:v>
                </c:pt>
                <c:pt idx="19522">
                  <c:v>-3.3433105677386199</c:v>
                </c:pt>
                <c:pt idx="19523">
                  <c:v>-3.3433105677386199</c:v>
                </c:pt>
                <c:pt idx="19524">
                  <c:v>-3.3078125206657201</c:v>
                </c:pt>
                <c:pt idx="19525">
                  <c:v>-3.3078125206657201</c:v>
                </c:pt>
                <c:pt idx="19526">
                  <c:v>-3.3078125206657201</c:v>
                </c:pt>
                <c:pt idx="19527">
                  <c:v>-3.1950683811219198</c:v>
                </c:pt>
                <c:pt idx="19528">
                  <c:v>-3.1950683811219198</c:v>
                </c:pt>
                <c:pt idx="19529">
                  <c:v>-3.1950683811219198</c:v>
                </c:pt>
                <c:pt idx="19530">
                  <c:v>-3.3622070522160299</c:v>
                </c:pt>
                <c:pt idx="19531">
                  <c:v>-3.3622070522160299</c:v>
                </c:pt>
                <c:pt idx="19532">
                  <c:v>-3.3622070522160299</c:v>
                </c:pt>
                <c:pt idx="19533">
                  <c:v>-3.2497070499384701</c:v>
                </c:pt>
                <c:pt idx="19534">
                  <c:v>-3.2497070499384701</c:v>
                </c:pt>
                <c:pt idx="19535">
                  <c:v>-3.2225586184986201</c:v>
                </c:pt>
                <c:pt idx="19536">
                  <c:v>-3.2225586184986201</c:v>
                </c:pt>
                <c:pt idx="19537">
                  <c:v>-3.2225586184986201</c:v>
                </c:pt>
                <c:pt idx="19538">
                  <c:v>-3.2225586184986201</c:v>
                </c:pt>
                <c:pt idx="19539">
                  <c:v>-3.3521972883872801</c:v>
                </c:pt>
                <c:pt idx="19540">
                  <c:v>-3.3521972883872801</c:v>
                </c:pt>
                <c:pt idx="19541">
                  <c:v>-3.4157715093960999</c:v>
                </c:pt>
                <c:pt idx="19542">
                  <c:v>-3.4157715093960999</c:v>
                </c:pt>
                <c:pt idx="19543">
                  <c:v>-3.4157715093960999</c:v>
                </c:pt>
                <c:pt idx="19544">
                  <c:v>-3.3819336126270998</c:v>
                </c:pt>
                <c:pt idx="19545">
                  <c:v>-3.3819336126270998</c:v>
                </c:pt>
                <c:pt idx="19546">
                  <c:v>-3.3819336126270998</c:v>
                </c:pt>
                <c:pt idx="19547">
                  <c:v>-3.3819336126270998</c:v>
                </c:pt>
                <c:pt idx="19548">
                  <c:v>-3.3860351807988902</c:v>
                </c:pt>
                <c:pt idx="19549">
                  <c:v>-3.3860351807988902</c:v>
                </c:pt>
                <c:pt idx="19550">
                  <c:v>-3.3761230634827299</c:v>
                </c:pt>
                <c:pt idx="19551">
                  <c:v>-3.3761230634827299</c:v>
                </c:pt>
                <c:pt idx="19552">
                  <c:v>-3.3024902567904002</c:v>
                </c:pt>
                <c:pt idx="19553">
                  <c:v>-3.3024902567904002</c:v>
                </c:pt>
                <c:pt idx="19554">
                  <c:v>-3.3958007975861602</c:v>
                </c:pt>
                <c:pt idx="19555">
                  <c:v>-3.3958007975861602</c:v>
                </c:pt>
                <c:pt idx="19556">
                  <c:v>-3.3958007975861602</c:v>
                </c:pt>
                <c:pt idx="19557">
                  <c:v>-3.4400879088234402</c:v>
                </c:pt>
                <c:pt idx="19558">
                  <c:v>-3.4400879088234402</c:v>
                </c:pt>
                <c:pt idx="19559">
                  <c:v>-3.451513690733</c:v>
                </c:pt>
                <c:pt idx="19560">
                  <c:v>-3.451513690733</c:v>
                </c:pt>
                <c:pt idx="19561">
                  <c:v>-3.451513690733</c:v>
                </c:pt>
                <c:pt idx="19562">
                  <c:v>-3.4614257974171698</c:v>
                </c:pt>
                <c:pt idx="19563">
                  <c:v>-3.4614257974171698</c:v>
                </c:pt>
                <c:pt idx="19564">
                  <c:v>-3.4090332212281198</c:v>
                </c:pt>
                <c:pt idx="19565">
                  <c:v>-3.4090332212281198</c:v>
                </c:pt>
                <c:pt idx="19566">
                  <c:v>-3.3743652546272598</c:v>
                </c:pt>
                <c:pt idx="19567">
                  <c:v>-3.3743652546272598</c:v>
                </c:pt>
                <c:pt idx="19568">
                  <c:v>-3.3743652546272598</c:v>
                </c:pt>
                <c:pt idx="19569">
                  <c:v>-3.3740234550832602</c:v>
                </c:pt>
                <c:pt idx="19570">
                  <c:v>-3.3740234550832602</c:v>
                </c:pt>
                <c:pt idx="19571">
                  <c:v>-3.4088379105742201</c:v>
                </c:pt>
                <c:pt idx="19572">
                  <c:v>-3.4088379105742201</c:v>
                </c:pt>
                <c:pt idx="19573">
                  <c:v>-3.4080566604689002</c:v>
                </c:pt>
                <c:pt idx="19574">
                  <c:v>-3.4080566604689002</c:v>
                </c:pt>
                <c:pt idx="19575">
                  <c:v>-3.4080566604689002</c:v>
                </c:pt>
                <c:pt idx="19576">
                  <c:v>-3.3517578306000302</c:v>
                </c:pt>
                <c:pt idx="19577">
                  <c:v>-3.3517578306000302</c:v>
                </c:pt>
                <c:pt idx="19578">
                  <c:v>-3.3517578306000302</c:v>
                </c:pt>
                <c:pt idx="19579">
                  <c:v>-3.3517578306000302</c:v>
                </c:pt>
                <c:pt idx="19580">
                  <c:v>-3.3601562704879999</c:v>
                </c:pt>
                <c:pt idx="19581">
                  <c:v>-3.3601562704879999</c:v>
                </c:pt>
                <c:pt idx="19582">
                  <c:v>-3.3601562704879999</c:v>
                </c:pt>
                <c:pt idx="19583">
                  <c:v>-3.37978517547799</c:v>
                </c:pt>
                <c:pt idx="19584">
                  <c:v>-3.37978517547799</c:v>
                </c:pt>
                <c:pt idx="19585">
                  <c:v>-3.37978517547799</c:v>
                </c:pt>
                <c:pt idx="19586">
                  <c:v>-3.4588867374304701</c:v>
                </c:pt>
                <c:pt idx="19587">
                  <c:v>-3.4588867374304701</c:v>
                </c:pt>
                <c:pt idx="19588">
                  <c:v>-3.4588867374304701</c:v>
                </c:pt>
                <c:pt idx="19589">
                  <c:v>-3.33154298897625</c:v>
                </c:pt>
                <c:pt idx="19590">
                  <c:v>-3.33154298897625</c:v>
                </c:pt>
                <c:pt idx="19591">
                  <c:v>-3.3509765818807802</c:v>
                </c:pt>
                <c:pt idx="19592">
                  <c:v>-3.3509765818807802</c:v>
                </c:pt>
                <c:pt idx="19593">
                  <c:v>-3.37084962621975</c:v>
                </c:pt>
                <c:pt idx="19594">
                  <c:v>-3.37084962621975</c:v>
                </c:pt>
                <c:pt idx="19595">
                  <c:v>-3.4689941588348998</c:v>
                </c:pt>
                <c:pt idx="19596">
                  <c:v>-3.4689941588348998</c:v>
                </c:pt>
                <c:pt idx="19597">
                  <c:v>-3.4689941588348998</c:v>
                </c:pt>
                <c:pt idx="19598">
                  <c:v>-3.2651367420803501</c:v>
                </c:pt>
                <c:pt idx="19599">
                  <c:v>-3.2651367420803501</c:v>
                </c:pt>
                <c:pt idx="19600">
                  <c:v>-3.2651367420803501</c:v>
                </c:pt>
                <c:pt idx="19601">
                  <c:v>-3.2651367420803501</c:v>
                </c:pt>
                <c:pt idx="19602">
                  <c:v>-3.3504883011437401</c:v>
                </c:pt>
                <c:pt idx="19603">
                  <c:v>-3.3504883011437401</c:v>
                </c:pt>
                <c:pt idx="19604">
                  <c:v>-3.3373047067898298</c:v>
                </c:pt>
                <c:pt idx="19605">
                  <c:v>-3.3373047067898298</c:v>
                </c:pt>
                <c:pt idx="19606">
                  <c:v>-3.3980468973431899</c:v>
                </c:pt>
                <c:pt idx="19607">
                  <c:v>-3.3980468973431899</c:v>
                </c:pt>
                <c:pt idx="19608">
                  <c:v>-3.3980468973431899</c:v>
                </c:pt>
                <c:pt idx="19609">
                  <c:v>-3.4303711122420202</c:v>
                </c:pt>
                <c:pt idx="19610">
                  <c:v>-3.4303711122420202</c:v>
                </c:pt>
                <c:pt idx="19611">
                  <c:v>-3.2871093996327501</c:v>
                </c:pt>
                <c:pt idx="19612">
                  <c:v>-3.2871093996327501</c:v>
                </c:pt>
                <c:pt idx="19613">
                  <c:v>-3.2871093996327501</c:v>
                </c:pt>
                <c:pt idx="19614">
                  <c:v>-3.4122070475268602</c:v>
                </c:pt>
                <c:pt idx="19615">
                  <c:v>-3.4122070475268602</c:v>
                </c:pt>
                <c:pt idx="19616">
                  <c:v>-3.4122070475268602</c:v>
                </c:pt>
                <c:pt idx="19617">
                  <c:v>-3.3665039247389301</c:v>
                </c:pt>
                <c:pt idx="19618">
                  <c:v>-3.3665039247389301</c:v>
                </c:pt>
                <c:pt idx="19619">
                  <c:v>-3.3665039247389301</c:v>
                </c:pt>
                <c:pt idx="19620">
                  <c:v>-3.3706543214066098</c:v>
                </c:pt>
                <c:pt idx="19621">
                  <c:v>-3.3706543214066098</c:v>
                </c:pt>
                <c:pt idx="19622">
                  <c:v>-3.37861329686893</c:v>
                </c:pt>
                <c:pt idx="19623">
                  <c:v>-3.37861329686893</c:v>
                </c:pt>
                <c:pt idx="19624">
                  <c:v>-3.3542968959473001</c:v>
                </c:pt>
                <c:pt idx="19625">
                  <c:v>-3.3542968959473001</c:v>
                </c:pt>
                <c:pt idx="19626">
                  <c:v>-3.3542968959473001</c:v>
                </c:pt>
                <c:pt idx="19627">
                  <c:v>-3.3148925980294699</c:v>
                </c:pt>
                <c:pt idx="19628">
                  <c:v>-3.3148925980294699</c:v>
                </c:pt>
                <c:pt idx="19629">
                  <c:v>-3.3461914282906902</c:v>
                </c:pt>
                <c:pt idx="19630">
                  <c:v>-3.3461914282906902</c:v>
                </c:pt>
                <c:pt idx="19631">
                  <c:v>-3.36020509776244</c:v>
                </c:pt>
                <c:pt idx="19632">
                  <c:v>-3.36020509776244</c:v>
                </c:pt>
                <c:pt idx="19633">
                  <c:v>-3.3250488501253099</c:v>
                </c:pt>
                <c:pt idx="19634">
                  <c:v>-3.3250488501253099</c:v>
                </c:pt>
                <c:pt idx="19635">
                  <c:v>-3.3250488501253099</c:v>
                </c:pt>
                <c:pt idx="19636">
                  <c:v>-3.39682619305131</c:v>
                </c:pt>
                <c:pt idx="19637">
                  <c:v>-3.39682619305131</c:v>
                </c:pt>
                <c:pt idx="19638">
                  <c:v>-3.39682619305131</c:v>
                </c:pt>
                <c:pt idx="19639">
                  <c:v>-3.41616213012093</c:v>
                </c:pt>
                <c:pt idx="19640">
                  <c:v>-3.41616213012093</c:v>
                </c:pt>
                <c:pt idx="19641">
                  <c:v>-3.41616213012093</c:v>
                </c:pt>
                <c:pt idx="19642">
                  <c:v>-3.3421386937543498</c:v>
                </c:pt>
                <c:pt idx="19643">
                  <c:v>-3.3421386937543498</c:v>
                </c:pt>
                <c:pt idx="19644">
                  <c:v>-3.3421386937543498</c:v>
                </c:pt>
                <c:pt idx="19645">
                  <c:v>-3.3604004100106901</c:v>
                </c:pt>
                <c:pt idx="19646">
                  <c:v>-3.3604004100106901</c:v>
                </c:pt>
                <c:pt idx="19647">
                  <c:v>-3.47973634786285</c:v>
                </c:pt>
                <c:pt idx="19648">
                  <c:v>-3.47973634786285</c:v>
                </c:pt>
                <c:pt idx="19649">
                  <c:v>-3.47973634786285</c:v>
                </c:pt>
                <c:pt idx="19650">
                  <c:v>-3.3759277505005199</c:v>
                </c:pt>
                <c:pt idx="19651">
                  <c:v>-3.3759277505005199</c:v>
                </c:pt>
                <c:pt idx="19652">
                  <c:v>-3.3759277505005199</c:v>
                </c:pt>
                <c:pt idx="19653">
                  <c:v>-3.3540039274703299</c:v>
                </c:pt>
                <c:pt idx="19654">
                  <c:v>-3.3540039274703299</c:v>
                </c:pt>
                <c:pt idx="19655">
                  <c:v>-3.4229004072676599</c:v>
                </c:pt>
                <c:pt idx="19656">
                  <c:v>-3.4229004072676599</c:v>
                </c:pt>
                <c:pt idx="19657">
                  <c:v>-3.4229004072676599</c:v>
                </c:pt>
                <c:pt idx="19658">
                  <c:v>-3.5085449347516202</c:v>
                </c:pt>
                <c:pt idx="19659">
                  <c:v>-3.5085449347516202</c:v>
                </c:pt>
                <c:pt idx="19660">
                  <c:v>-3.5085449347516202</c:v>
                </c:pt>
                <c:pt idx="19661">
                  <c:v>-3.3521972863482001</c:v>
                </c:pt>
                <c:pt idx="19662">
                  <c:v>-3.3521972863482001</c:v>
                </c:pt>
                <c:pt idx="19663">
                  <c:v>-3.4560058824035802</c:v>
                </c:pt>
                <c:pt idx="19664">
                  <c:v>-3.4560058824035802</c:v>
                </c:pt>
                <c:pt idx="19665">
                  <c:v>-3.4560058824035802</c:v>
                </c:pt>
                <c:pt idx="19666">
                  <c:v>-3.3880859577156999</c:v>
                </c:pt>
                <c:pt idx="19667">
                  <c:v>-3.3880859577156999</c:v>
                </c:pt>
                <c:pt idx="19668">
                  <c:v>-3.2762207218202</c:v>
                </c:pt>
                <c:pt idx="19669">
                  <c:v>-3.2762207218202</c:v>
                </c:pt>
                <c:pt idx="19670">
                  <c:v>-3.4557617362706798</c:v>
                </c:pt>
                <c:pt idx="19671">
                  <c:v>-3.4557617362706798</c:v>
                </c:pt>
                <c:pt idx="19672">
                  <c:v>-3.4557617362706798</c:v>
                </c:pt>
                <c:pt idx="19673">
                  <c:v>-3.5013672032009699</c:v>
                </c:pt>
                <c:pt idx="19674">
                  <c:v>-3.5013672032009699</c:v>
                </c:pt>
                <c:pt idx="19675">
                  <c:v>-3.5013672032009699</c:v>
                </c:pt>
                <c:pt idx="19676">
                  <c:v>-3.3455078328961401</c:v>
                </c:pt>
                <c:pt idx="19677">
                  <c:v>-3.3455078328961401</c:v>
                </c:pt>
                <c:pt idx="19678">
                  <c:v>-3.3455078328961401</c:v>
                </c:pt>
                <c:pt idx="19679">
                  <c:v>-3.41718751689768</c:v>
                </c:pt>
                <c:pt idx="19680">
                  <c:v>-3.41718751689768</c:v>
                </c:pt>
                <c:pt idx="19681">
                  <c:v>-3.3885742406000601</c:v>
                </c:pt>
                <c:pt idx="19682">
                  <c:v>-3.3885742406000601</c:v>
                </c:pt>
                <c:pt idx="19683">
                  <c:v>-3.3885742406000601</c:v>
                </c:pt>
                <c:pt idx="19684">
                  <c:v>-3.3546875197116601</c:v>
                </c:pt>
                <c:pt idx="19685">
                  <c:v>-3.3546875197116601</c:v>
                </c:pt>
                <c:pt idx="19686">
                  <c:v>-3.3546875197116601</c:v>
                </c:pt>
                <c:pt idx="19687">
                  <c:v>-3.3908691631804602</c:v>
                </c:pt>
                <c:pt idx="19688">
                  <c:v>-3.3908691631804602</c:v>
                </c:pt>
                <c:pt idx="19689">
                  <c:v>-3.4570800990968502</c:v>
                </c:pt>
                <c:pt idx="19690">
                  <c:v>-3.4570800990968502</c:v>
                </c:pt>
                <c:pt idx="19691">
                  <c:v>-3.4570800990968502</c:v>
                </c:pt>
                <c:pt idx="19692">
                  <c:v>-3.3576660343005602</c:v>
                </c:pt>
                <c:pt idx="19693">
                  <c:v>-3.3576660343005602</c:v>
                </c:pt>
                <c:pt idx="19694">
                  <c:v>-3.35034181629362</c:v>
                </c:pt>
                <c:pt idx="19695">
                  <c:v>-3.35034181629362</c:v>
                </c:pt>
                <c:pt idx="19696">
                  <c:v>-3.35034181629362</c:v>
                </c:pt>
                <c:pt idx="19697">
                  <c:v>-3.2895019763773199</c:v>
                </c:pt>
                <c:pt idx="19698">
                  <c:v>-3.2895019763773199</c:v>
                </c:pt>
                <c:pt idx="19699">
                  <c:v>-3.2895019763773199</c:v>
                </c:pt>
                <c:pt idx="19700">
                  <c:v>-3.39365236374032</c:v>
                </c:pt>
                <c:pt idx="19701">
                  <c:v>-3.39365236374032</c:v>
                </c:pt>
                <c:pt idx="19702">
                  <c:v>-3.2216308808074201</c:v>
                </c:pt>
                <c:pt idx="19703">
                  <c:v>-3.2216308808074201</c:v>
                </c:pt>
                <c:pt idx="19704">
                  <c:v>-3.3693847861195501</c:v>
                </c:pt>
                <c:pt idx="19705">
                  <c:v>-3.3693847861195501</c:v>
                </c:pt>
                <c:pt idx="19706">
                  <c:v>-3.3333984599603301</c:v>
                </c:pt>
                <c:pt idx="19707">
                  <c:v>-3.3333984599603301</c:v>
                </c:pt>
                <c:pt idx="19708">
                  <c:v>-3.3452636909396398</c:v>
                </c:pt>
                <c:pt idx="19709">
                  <c:v>-3.3452636909396398</c:v>
                </c:pt>
                <c:pt idx="19710">
                  <c:v>-3.3452636909396398</c:v>
                </c:pt>
                <c:pt idx="19711">
                  <c:v>-3.5076172064491402</c:v>
                </c:pt>
                <c:pt idx="19712">
                  <c:v>-3.5076172064491402</c:v>
                </c:pt>
                <c:pt idx="19713">
                  <c:v>-3.5076172064491402</c:v>
                </c:pt>
                <c:pt idx="19714">
                  <c:v>-3.38564455148753</c:v>
                </c:pt>
                <c:pt idx="19715">
                  <c:v>-3.38564455148753</c:v>
                </c:pt>
                <c:pt idx="19716">
                  <c:v>-3.38564455148753</c:v>
                </c:pt>
                <c:pt idx="19717">
                  <c:v>-3.3255859584160099</c:v>
                </c:pt>
                <c:pt idx="19718">
                  <c:v>-3.3255859584160099</c:v>
                </c:pt>
                <c:pt idx="19719">
                  <c:v>-3.3255859584160099</c:v>
                </c:pt>
                <c:pt idx="19720">
                  <c:v>-3.4851074417911101</c:v>
                </c:pt>
                <c:pt idx="19721">
                  <c:v>-3.4851074417911101</c:v>
                </c:pt>
                <c:pt idx="19722">
                  <c:v>-3.40751955425457</c:v>
                </c:pt>
                <c:pt idx="19723">
                  <c:v>-3.40751955425457</c:v>
                </c:pt>
                <c:pt idx="19724">
                  <c:v>-3.40751955425457</c:v>
                </c:pt>
                <c:pt idx="19725">
                  <c:v>-3.46318361146677</c:v>
                </c:pt>
                <c:pt idx="19726">
                  <c:v>-3.46318361146677</c:v>
                </c:pt>
                <c:pt idx="19727">
                  <c:v>-3.46318361146677</c:v>
                </c:pt>
                <c:pt idx="19728">
                  <c:v>-3.46318361146677</c:v>
                </c:pt>
                <c:pt idx="19729">
                  <c:v>-3.35522463395227</c:v>
                </c:pt>
                <c:pt idx="19730">
                  <c:v>-3.35522463395227</c:v>
                </c:pt>
                <c:pt idx="19731">
                  <c:v>-3.35522463395227</c:v>
                </c:pt>
                <c:pt idx="19732">
                  <c:v>-3.4165039230110699</c:v>
                </c:pt>
                <c:pt idx="19733">
                  <c:v>-3.4165039230110699</c:v>
                </c:pt>
                <c:pt idx="19734">
                  <c:v>-3.4165039230110699</c:v>
                </c:pt>
                <c:pt idx="19735">
                  <c:v>-3.2523437706277001</c:v>
                </c:pt>
                <c:pt idx="19736">
                  <c:v>-3.2523437706277001</c:v>
                </c:pt>
                <c:pt idx="19737">
                  <c:v>-3.41367189202446</c:v>
                </c:pt>
                <c:pt idx="19738">
                  <c:v>-3.41367189202446</c:v>
                </c:pt>
                <c:pt idx="19739">
                  <c:v>-3.3355468946010598</c:v>
                </c:pt>
                <c:pt idx="19740">
                  <c:v>-3.3355468946010598</c:v>
                </c:pt>
                <c:pt idx="19741">
                  <c:v>-3.3355468946010598</c:v>
                </c:pt>
                <c:pt idx="19742">
                  <c:v>-3.2663574427233399</c:v>
                </c:pt>
                <c:pt idx="19743">
                  <c:v>-3.2663574427233399</c:v>
                </c:pt>
                <c:pt idx="19744">
                  <c:v>-3.3044433805744098</c:v>
                </c:pt>
                <c:pt idx="19745">
                  <c:v>-3.3044433805744098</c:v>
                </c:pt>
                <c:pt idx="19746">
                  <c:v>-3.3044433805744098</c:v>
                </c:pt>
                <c:pt idx="19747">
                  <c:v>-3.4525879099392101</c:v>
                </c:pt>
                <c:pt idx="19748">
                  <c:v>-3.4525879099392101</c:v>
                </c:pt>
                <c:pt idx="19749">
                  <c:v>-3.3528320519435502</c:v>
                </c:pt>
                <c:pt idx="19750">
                  <c:v>-3.3528320519435502</c:v>
                </c:pt>
                <c:pt idx="19751">
                  <c:v>-3.3528320519435502</c:v>
                </c:pt>
                <c:pt idx="19752">
                  <c:v>-3.4219726762958</c:v>
                </c:pt>
                <c:pt idx="19753">
                  <c:v>-3.4219726762958</c:v>
                </c:pt>
                <c:pt idx="19754">
                  <c:v>-3.4219726762958</c:v>
                </c:pt>
                <c:pt idx="19755">
                  <c:v>-3.4289550965295299</c:v>
                </c:pt>
                <c:pt idx="19756">
                  <c:v>-3.4289550965295299</c:v>
                </c:pt>
                <c:pt idx="19757">
                  <c:v>-3.4289550965295299</c:v>
                </c:pt>
                <c:pt idx="19758">
                  <c:v>-3.36918947841695</c:v>
                </c:pt>
                <c:pt idx="19759">
                  <c:v>-3.36918947841695</c:v>
                </c:pt>
                <c:pt idx="19760">
                  <c:v>-3.3597168178775898</c:v>
                </c:pt>
                <c:pt idx="19761">
                  <c:v>-3.3597168178775898</c:v>
                </c:pt>
                <c:pt idx="19762">
                  <c:v>-3.4017090033203199</c:v>
                </c:pt>
                <c:pt idx="19763">
                  <c:v>-3.4017090033203199</c:v>
                </c:pt>
                <c:pt idx="19764">
                  <c:v>-3.4017090033203199</c:v>
                </c:pt>
                <c:pt idx="19765">
                  <c:v>-3.3847168168422201</c:v>
                </c:pt>
                <c:pt idx="19766">
                  <c:v>-3.3847168168422201</c:v>
                </c:pt>
                <c:pt idx="19767">
                  <c:v>-3.3247070505713001</c:v>
                </c:pt>
                <c:pt idx="19768">
                  <c:v>-3.3247070505713001</c:v>
                </c:pt>
                <c:pt idx="19769">
                  <c:v>-3.3247070505713001</c:v>
                </c:pt>
                <c:pt idx="19770">
                  <c:v>-3.2723144720539401</c:v>
                </c:pt>
                <c:pt idx="19771">
                  <c:v>-3.2723144720539401</c:v>
                </c:pt>
                <c:pt idx="19772">
                  <c:v>-3.2723144720539401</c:v>
                </c:pt>
                <c:pt idx="19773">
                  <c:v>-3.3760254106928098</c:v>
                </c:pt>
                <c:pt idx="19774">
                  <c:v>-3.3760254106928098</c:v>
                </c:pt>
                <c:pt idx="19775">
                  <c:v>-3.3760254106928098</c:v>
                </c:pt>
                <c:pt idx="19776">
                  <c:v>-3.3277832252506401</c:v>
                </c:pt>
                <c:pt idx="19777">
                  <c:v>-3.3277832252506401</c:v>
                </c:pt>
                <c:pt idx="19778">
                  <c:v>-3.3277832252506401</c:v>
                </c:pt>
                <c:pt idx="19779">
                  <c:v>-3.4045410366052198</c:v>
                </c:pt>
                <c:pt idx="19780">
                  <c:v>-3.4045410366052198</c:v>
                </c:pt>
                <c:pt idx="19781">
                  <c:v>-3.4046875151379901</c:v>
                </c:pt>
                <c:pt idx="19782">
                  <c:v>-3.4046875151379901</c:v>
                </c:pt>
                <c:pt idx="19783">
                  <c:v>-3.4124511932450301</c:v>
                </c:pt>
                <c:pt idx="19784">
                  <c:v>-3.4124511932450301</c:v>
                </c:pt>
                <c:pt idx="19785">
                  <c:v>-3.4124511932450301</c:v>
                </c:pt>
                <c:pt idx="19786">
                  <c:v>-3.3655761925137901</c:v>
                </c:pt>
                <c:pt idx="19787">
                  <c:v>-3.3655761925137901</c:v>
                </c:pt>
                <c:pt idx="19788">
                  <c:v>-3.3500000224094002</c:v>
                </c:pt>
                <c:pt idx="19789">
                  <c:v>-3.3500000224094002</c:v>
                </c:pt>
                <c:pt idx="19790">
                  <c:v>-3.3500000224094002</c:v>
                </c:pt>
                <c:pt idx="19791">
                  <c:v>-3.47885743960614</c:v>
                </c:pt>
                <c:pt idx="19792">
                  <c:v>-3.47885743960614</c:v>
                </c:pt>
                <c:pt idx="19793">
                  <c:v>-3.47885743960614</c:v>
                </c:pt>
                <c:pt idx="19794">
                  <c:v>-3.3080566598382499</c:v>
                </c:pt>
                <c:pt idx="19795">
                  <c:v>-3.3080566598382499</c:v>
                </c:pt>
                <c:pt idx="19796">
                  <c:v>-3.3080566598382499</c:v>
                </c:pt>
                <c:pt idx="19797">
                  <c:v>-3.4710937677173201</c:v>
                </c:pt>
                <c:pt idx="19798">
                  <c:v>-3.4710937677173201</c:v>
                </c:pt>
                <c:pt idx="19799">
                  <c:v>-3.4710937677173201</c:v>
                </c:pt>
                <c:pt idx="19800">
                  <c:v>-3.3931152545728702</c:v>
                </c:pt>
                <c:pt idx="19801">
                  <c:v>-3.3931152545728702</c:v>
                </c:pt>
                <c:pt idx="19802">
                  <c:v>-3.4041992409202</c:v>
                </c:pt>
                <c:pt idx="19803">
                  <c:v>-3.3404297066072099</c:v>
                </c:pt>
                <c:pt idx="19804">
                  <c:v>-3.3404297066072099</c:v>
                </c:pt>
                <c:pt idx="19805">
                  <c:v>-3.3404297066072099</c:v>
                </c:pt>
                <c:pt idx="19806">
                  <c:v>-3.4154785336722799</c:v>
                </c:pt>
                <c:pt idx="19807">
                  <c:v>-3.4154785336722799</c:v>
                </c:pt>
                <c:pt idx="19808">
                  <c:v>-3.4154785336722799</c:v>
                </c:pt>
                <c:pt idx="19809">
                  <c:v>-3.4154785336722799</c:v>
                </c:pt>
                <c:pt idx="19810">
                  <c:v>-3.49184572492595</c:v>
                </c:pt>
                <c:pt idx="19811">
                  <c:v>-3.49184572492595</c:v>
                </c:pt>
                <c:pt idx="19812">
                  <c:v>-3.4170898601887498</c:v>
                </c:pt>
                <c:pt idx="19813">
                  <c:v>-3.4170898601887498</c:v>
                </c:pt>
                <c:pt idx="19814">
                  <c:v>-3.4170898601887498</c:v>
                </c:pt>
                <c:pt idx="19815">
                  <c:v>-3.3764648663627601</c:v>
                </c:pt>
                <c:pt idx="19816">
                  <c:v>-3.3764648663627601</c:v>
                </c:pt>
                <c:pt idx="19817">
                  <c:v>-3.3827636904534302</c:v>
                </c:pt>
                <c:pt idx="19818">
                  <c:v>-3.3827636904534302</c:v>
                </c:pt>
                <c:pt idx="19819">
                  <c:v>-3.3827636904534302</c:v>
                </c:pt>
                <c:pt idx="19820">
                  <c:v>-3.4922851737965099</c:v>
                </c:pt>
                <c:pt idx="19821">
                  <c:v>-3.4922851737965099</c:v>
                </c:pt>
                <c:pt idx="19822">
                  <c:v>-3.23330080042069</c:v>
                </c:pt>
                <c:pt idx="19823">
                  <c:v>-3.23330080042069</c:v>
                </c:pt>
                <c:pt idx="19824">
                  <c:v>-3.2557129121405501</c:v>
                </c:pt>
                <c:pt idx="19825">
                  <c:v>-3.2557129121405501</c:v>
                </c:pt>
                <c:pt idx="19826">
                  <c:v>-3.2557129121405501</c:v>
                </c:pt>
                <c:pt idx="19827">
                  <c:v>-3.2853027547689599</c:v>
                </c:pt>
                <c:pt idx="19828">
                  <c:v>-3.2853027547689599</c:v>
                </c:pt>
                <c:pt idx="19829">
                  <c:v>-3.2853027547689599</c:v>
                </c:pt>
                <c:pt idx="19830">
                  <c:v>-3.4293457238318199</c:v>
                </c:pt>
                <c:pt idx="19831">
                  <c:v>-3.4293457238318199</c:v>
                </c:pt>
                <c:pt idx="19832">
                  <c:v>-3.4293457238318199</c:v>
                </c:pt>
                <c:pt idx="19833">
                  <c:v>-3.4293457238318199</c:v>
                </c:pt>
                <c:pt idx="19834">
                  <c:v>-3.3937988463294402</c:v>
                </c:pt>
                <c:pt idx="19835">
                  <c:v>-3.3937988463294402</c:v>
                </c:pt>
                <c:pt idx="19836">
                  <c:v>-3.3937988463294402</c:v>
                </c:pt>
                <c:pt idx="19837">
                  <c:v>-3.2766113501756902</c:v>
                </c:pt>
                <c:pt idx="19838">
                  <c:v>-3.2766113501756902</c:v>
                </c:pt>
                <c:pt idx="19839">
                  <c:v>-3.4031250183697899</c:v>
                </c:pt>
                <c:pt idx="19840">
                  <c:v>-3.4031250183697899</c:v>
                </c:pt>
                <c:pt idx="19841">
                  <c:v>-3.4122070508246898</c:v>
                </c:pt>
                <c:pt idx="19842">
                  <c:v>-3.4122070508246898</c:v>
                </c:pt>
                <c:pt idx="19843">
                  <c:v>-3.4463379086064299</c:v>
                </c:pt>
                <c:pt idx="19844">
                  <c:v>-3.4463379086064299</c:v>
                </c:pt>
                <c:pt idx="19845">
                  <c:v>-3.4463379086064299</c:v>
                </c:pt>
                <c:pt idx="19846">
                  <c:v>-3.37861330608848</c:v>
                </c:pt>
                <c:pt idx="19847">
                  <c:v>-3.37861330608848</c:v>
                </c:pt>
                <c:pt idx="19848">
                  <c:v>-3.37861330608848</c:v>
                </c:pt>
                <c:pt idx="19849">
                  <c:v>-3.3979492383168601</c:v>
                </c:pt>
                <c:pt idx="19850">
                  <c:v>-3.3979492383168601</c:v>
                </c:pt>
                <c:pt idx="19851">
                  <c:v>-3.3396972889768199</c:v>
                </c:pt>
                <c:pt idx="19852">
                  <c:v>-3.3396972889768199</c:v>
                </c:pt>
                <c:pt idx="19853">
                  <c:v>-3.3396972889768199</c:v>
                </c:pt>
                <c:pt idx="19854">
                  <c:v>-3.3396972889768199</c:v>
                </c:pt>
                <c:pt idx="19855">
                  <c:v>-3.3845215042747401</c:v>
                </c:pt>
                <c:pt idx="19856">
                  <c:v>-3.3845215042747401</c:v>
                </c:pt>
                <c:pt idx="19857">
                  <c:v>-3.30825197609829</c:v>
                </c:pt>
                <c:pt idx="19858">
                  <c:v>-3.30825197609829</c:v>
                </c:pt>
                <c:pt idx="19859">
                  <c:v>-3.30825197609829</c:v>
                </c:pt>
                <c:pt idx="19860">
                  <c:v>-3.2845215038159901</c:v>
                </c:pt>
                <c:pt idx="19861">
                  <c:v>-3.2845215038159901</c:v>
                </c:pt>
                <c:pt idx="19862">
                  <c:v>-3.4822754092429</c:v>
                </c:pt>
                <c:pt idx="19863">
                  <c:v>-3.4822754092429</c:v>
                </c:pt>
                <c:pt idx="19864">
                  <c:v>-3.3683593942887402</c:v>
                </c:pt>
                <c:pt idx="19865">
                  <c:v>-3.3683593942887402</c:v>
                </c:pt>
                <c:pt idx="19866">
                  <c:v>-3.3683593942887402</c:v>
                </c:pt>
                <c:pt idx="19867">
                  <c:v>-3.4625000199930498</c:v>
                </c:pt>
                <c:pt idx="19868">
                  <c:v>-3.4625000199930498</c:v>
                </c:pt>
                <c:pt idx="19869">
                  <c:v>-3.4625000199930498</c:v>
                </c:pt>
                <c:pt idx="19870">
                  <c:v>-3.4140136909090799</c:v>
                </c:pt>
                <c:pt idx="19871">
                  <c:v>-3.4140136909090799</c:v>
                </c:pt>
                <c:pt idx="19872">
                  <c:v>-3.4140136909090799</c:v>
                </c:pt>
                <c:pt idx="19873">
                  <c:v>-3.4140136909090799</c:v>
                </c:pt>
                <c:pt idx="19874">
                  <c:v>-3.3519531486490401</c:v>
                </c:pt>
                <c:pt idx="19875">
                  <c:v>-3.3519531486490401</c:v>
                </c:pt>
                <c:pt idx="19876">
                  <c:v>-3.3583984572896899</c:v>
                </c:pt>
                <c:pt idx="19877">
                  <c:v>-3.3583984572896899</c:v>
                </c:pt>
                <c:pt idx="19878">
                  <c:v>-3.3583984572896899</c:v>
                </c:pt>
                <c:pt idx="19879">
                  <c:v>-3.30654299379602</c:v>
                </c:pt>
                <c:pt idx="19880">
                  <c:v>-3.30654299379602</c:v>
                </c:pt>
                <c:pt idx="19881">
                  <c:v>-3.30654299379602</c:v>
                </c:pt>
                <c:pt idx="19882">
                  <c:v>-3.4430175964607699</c:v>
                </c:pt>
                <c:pt idx="19883">
                  <c:v>-3.4430175964607699</c:v>
                </c:pt>
                <c:pt idx="19884">
                  <c:v>-3.3424316630680502</c:v>
                </c:pt>
                <c:pt idx="19885">
                  <c:v>-3.3424316630680502</c:v>
                </c:pt>
                <c:pt idx="19886">
                  <c:v>-3.3424316630680502</c:v>
                </c:pt>
                <c:pt idx="19887">
                  <c:v>-3.3239746342687702</c:v>
                </c:pt>
                <c:pt idx="19888">
                  <c:v>-3.3239746342687702</c:v>
                </c:pt>
                <c:pt idx="19889">
                  <c:v>-3.3239746342687702</c:v>
                </c:pt>
                <c:pt idx="19890">
                  <c:v>-3.30102541294309</c:v>
                </c:pt>
                <c:pt idx="19891">
                  <c:v>-3.30102541294309</c:v>
                </c:pt>
                <c:pt idx="19892">
                  <c:v>-3.30102541294309</c:v>
                </c:pt>
                <c:pt idx="19893">
                  <c:v>-3.30102541294309</c:v>
                </c:pt>
                <c:pt idx="19894">
                  <c:v>-3.2532226812654699</c:v>
                </c:pt>
                <c:pt idx="19895">
                  <c:v>-3.2532226812654699</c:v>
                </c:pt>
                <c:pt idx="19896">
                  <c:v>-3.2532226812654699</c:v>
                </c:pt>
                <c:pt idx="19897">
                  <c:v>-3.3492675961042502</c:v>
                </c:pt>
                <c:pt idx="19898">
                  <c:v>-3.3492675961042502</c:v>
                </c:pt>
                <c:pt idx="19899">
                  <c:v>-3.3492675961042502</c:v>
                </c:pt>
                <c:pt idx="19900">
                  <c:v>-3.3953613431385699</c:v>
                </c:pt>
                <c:pt idx="19901">
                  <c:v>-3.3953613431385699</c:v>
                </c:pt>
                <c:pt idx="19902">
                  <c:v>-3.3666015847857098</c:v>
                </c:pt>
                <c:pt idx="19903">
                  <c:v>-3.3666015847857098</c:v>
                </c:pt>
                <c:pt idx="19904">
                  <c:v>-3.3745605703706998</c:v>
                </c:pt>
                <c:pt idx="19905">
                  <c:v>-3.3745605703706998</c:v>
                </c:pt>
                <c:pt idx="19906">
                  <c:v>-3.3745605703706998</c:v>
                </c:pt>
                <c:pt idx="19907">
                  <c:v>-3.4577636910043998</c:v>
                </c:pt>
                <c:pt idx="19908">
                  <c:v>-3.4577636910043998</c:v>
                </c:pt>
                <c:pt idx="19909">
                  <c:v>-3.4577636910043998</c:v>
                </c:pt>
                <c:pt idx="19910">
                  <c:v>-3.4259765817660002</c:v>
                </c:pt>
                <c:pt idx="19911">
                  <c:v>-3.4259765817660002</c:v>
                </c:pt>
                <c:pt idx="19912">
                  <c:v>-3.4259765817660002</c:v>
                </c:pt>
                <c:pt idx="19913">
                  <c:v>-3.4582519732348298</c:v>
                </c:pt>
                <c:pt idx="19914">
                  <c:v>-3.4582519732348298</c:v>
                </c:pt>
                <c:pt idx="19915">
                  <c:v>-3.4582519732348298</c:v>
                </c:pt>
                <c:pt idx="19916">
                  <c:v>-3.5313476751234698</c:v>
                </c:pt>
                <c:pt idx="19917">
                  <c:v>-3.5313476751234698</c:v>
                </c:pt>
                <c:pt idx="19918">
                  <c:v>-3.30849611485064</c:v>
                </c:pt>
                <c:pt idx="19919">
                  <c:v>-3.30849611485064</c:v>
                </c:pt>
                <c:pt idx="19920">
                  <c:v>-3.30849611485064</c:v>
                </c:pt>
                <c:pt idx="19921">
                  <c:v>-3.4074707218005602</c:v>
                </c:pt>
                <c:pt idx="19922">
                  <c:v>-3.4074707218005602</c:v>
                </c:pt>
                <c:pt idx="19923">
                  <c:v>-3.3620117417785802</c:v>
                </c:pt>
                <c:pt idx="19924">
                  <c:v>-3.3620117417785802</c:v>
                </c:pt>
                <c:pt idx="19925">
                  <c:v>-3.4253906433596</c:v>
                </c:pt>
                <c:pt idx="19926">
                  <c:v>-3.4253906433596</c:v>
                </c:pt>
                <c:pt idx="19927">
                  <c:v>-3.3137207249437699</c:v>
                </c:pt>
                <c:pt idx="19928">
                  <c:v>-3.3137207249437699</c:v>
                </c:pt>
                <c:pt idx="19929">
                  <c:v>-3.3078125224901598</c:v>
                </c:pt>
                <c:pt idx="19930">
                  <c:v>-3.3078125224901598</c:v>
                </c:pt>
                <c:pt idx="19931">
                  <c:v>-3.3078125224901598</c:v>
                </c:pt>
                <c:pt idx="19932">
                  <c:v>-3.37915041232554</c:v>
                </c:pt>
                <c:pt idx="19933">
                  <c:v>-3.37915041232554</c:v>
                </c:pt>
                <c:pt idx="19934">
                  <c:v>-3.37915041232554</c:v>
                </c:pt>
                <c:pt idx="19935">
                  <c:v>-3.4397949445274199</c:v>
                </c:pt>
                <c:pt idx="19936">
                  <c:v>-3.4397949445274199</c:v>
                </c:pt>
                <c:pt idx="19937">
                  <c:v>-3.4397949445274199</c:v>
                </c:pt>
                <c:pt idx="19938">
                  <c:v>-3.4431640817865601</c:v>
                </c:pt>
                <c:pt idx="19939">
                  <c:v>-3.4431640817865601</c:v>
                </c:pt>
                <c:pt idx="19940">
                  <c:v>-3.4863769680459802</c:v>
                </c:pt>
                <c:pt idx="19941">
                  <c:v>-3.4863769680459802</c:v>
                </c:pt>
                <c:pt idx="19942">
                  <c:v>-3.2789551006626398</c:v>
                </c:pt>
                <c:pt idx="19943">
                  <c:v>-3.2789551006626398</c:v>
                </c:pt>
                <c:pt idx="19944">
                  <c:v>-3.2789551006626398</c:v>
                </c:pt>
                <c:pt idx="19945">
                  <c:v>-3.2260254130087498</c:v>
                </c:pt>
                <c:pt idx="19946">
                  <c:v>-3.2260254130087498</c:v>
                </c:pt>
                <c:pt idx="19947">
                  <c:v>-3.2260254130087498</c:v>
                </c:pt>
                <c:pt idx="19948">
                  <c:v>-3.3945800992823898</c:v>
                </c:pt>
                <c:pt idx="19949">
                  <c:v>-3.3945800992823898</c:v>
                </c:pt>
                <c:pt idx="19950">
                  <c:v>-3.3778320478822899</c:v>
                </c:pt>
                <c:pt idx="19951">
                  <c:v>-3.3778320478822899</c:v>
                </c:pt>
                <c:pt idx="19952">
                  <c:v>-3.3778320478822899</c:v>
                </c:pt>
                <c:pt idx="19953">
                  <c:v>-3.3425781451251102</c:v>
                </c:pt>
                <c:pt idx="19954">
                  <c:v>-3.3425781451251102</c:v>
                </c:pt>
                <c:pt idx="19955">
                  <c:v>-3.3425781451251102</c:v>
                </c:pt>
                <c:pt idx="19956">
                  <c:v>-3.3450195521199899</c:v>
                </c:pt>
                <c:pt idx="19957">
                  <c:v>-3.3450195521199899</c:v>
                </c:pt>
                <c:pt idx="19958">
                  <c:v>-3.2602539287727201</c:v>
                </c:pt>
                <c:pt idx="19959">
                  <c:v>-3.2602539287727201</c:v>
                </c:pt>
                <c:pt idx="19960">
                  <c:v>-3.2602539287727201</c:v>
                </c:pt>
                <c:pt idx="19961">
                  <c:v>-3.2691406432568302</c:v>
                </c:pt>
                <c:pt idx="19962">
                  <c:v>-3.2691406432568302</c:v>
                </c:pt>
                <c:pt idx="19963">
                  <c:v>-3.2691406432568302</c:v>
                </c:pt>
                <c:pt idx="19964">
                  <c:v>-3.3735351783634502</c:v>
                </c:pt>
                <c:pt idx="19965">
                  <c:v>-3.3735351783634502</c:v>
                </c:pt>
                <c:pt idx="19966">
                  <c:v>-3.3762695487021102</c:v>
                </c:pt>
                <c:pt idx="19967">
                  <c:v>-3.3762695487021102</c:v>
                </c:pt>
                <c:pt idx="19968">
                  <c:v>-3.3762695487021102</c:v>
                </c:pt>
                <c:pt idx="19969">
                  <c:v>-3.5413574406193198</c:v>
                </c:pt>
                <c:pt idx="19970">
                  <c:v>-3.5413574406193198</c:v>
                </c:pt>
                <c:pt idx="19971">
                  <c:v>-3.5413574406193198</c:v>
                </c:pt>
                <c:pt idx="19972">
                  <c:v>-3.37304689045322</c:v>
                </c:pt>
                <c:pt idx="19973">
                  <c:v>-3.37304689045322</c:v>
                </c:pt>
                <c:pt idx="19974">
                  <c:v>-3.37304689045322</c:v>
                </c:pt>
                <c:pt idx="19975">
                  <c:v>-3.4294433793693302</c:v>
                </c:pt>
                <c:pt idx="19976">
                  <c:v>-3.4294433793693302</c:v>
                </c:pt>
                <c:pt idx="19977">
                  <c:v>-3.4275879125898401</c:v>
                </c:pt>
                <c:pt idx="19978">
                  <c:v>-3.4275879125898401</c:v>
                </c:pt>
                <c:pt idx="19979">
                  <c:v>-3.4275879125898401</c:v>
                </c:pt>
                <c:pt idx="19980">
                  <c:v>-3.4243652499526398</c:v>
                </c:pt>
                <c:pt idx="19981">
                  <c:v>-3.4243652499526398</c:v>
                </c:pt>
                <c:pt idx="19982">
                  <c:v>-3.5536133000359702</c:v>
                </c:pt>
                <c:pt idx="19983">
                  <c:v>-3.5536133000359702</c:v>
                </c:pt>
                <c:pt idx="19984">
                  <c:v>-3.5536133000359702</c:v>
                </c:pt>
                <c:pt idx="19985">
                  <c:v>-3.45722657844362</c:v>
                </c:pt>
                <c:pt idx="19986">
                  <c:v>-3.45722657844362</c:v>
                </c:pt>
                <c:pt idx="19987">
                  <c:v>-3.45722657844362</c:v>
                </c:pt>
                <c:pt idx="19988">
                  <c:v>-3.39697267886367</c:v>
                </c:pt>
                <c:pt idx="19989">
                  <c:v>-3.39697267886367</c:v>
                </c:pt>
                <c:pt idx="19990">
                  <c:v>-3.5536132944562202</c:v>
                </c:pt>
                <c:pt idx="19991">
                  <c:v>-3.5536132944562202</c:v>
                </c:pt>
                <c:pt idx="19992">
                  <c:v>-3.5536132944562202</c:v>
                </c:pt>
                <c:pt idx="19993">
                  <c:v>-3.5536132944562202</c:v>
                </c:pt>
                <c:pt idx="19994">
                  <c:v>-3.4676269724759501</c:v>
                </c:pt>
                <c:pt idx="19995">
                  <c:v>-3.4676269724759501</c:v>
                </c:pt>
                <c:pt idx="19996">
                  <c:v>-3.4676269724759501</c:v>
                </c:pt>
                <c:pt idx="19997">
                  <c:v>-3.2944824428686799</c:v>
                </c:pt>
                <c:pt idx="19998">
                  <c:v>-3.2944824428686799</c:v>
                </c:pt>
                <c:pt idx="19999">
                  <c:v>-3.3019043177600902</c:v>
                </c:pt>
                <c:pt idx="20000">
                  <c:v>-3.3019043177600902</c:v>
                </c:pt>
                <c:pt idx="20001">
                  <c:v>-3.3019043177600902</c:v>
                </c:pt>
                <c:pt idx="20002">
                  <c:v>-3.3596679859538199</c:v>
                </c:pt>
                <c:pt idx="20003">
                  <c:v>-3.3596679859538199</c:v>
                </c:pt>
                <c:pt idx="20004">
                  <c:v>-3.3318359612303499</c:v>
                </c:pt>
                <c:pt idx="20005">
                  <c:v>-3.3318359612303499</c:v>
                </c:pt>
                <c:pt idx="20006">
                  <c:v>-3.3478027545170299</c:v>
                </c:pt>
                <c:pt idx="20007">
                  <c:v>-3.3478027545170299</c:v>
                </c:pt>
                <c:pt idx="20008">
                  <c:v>-3.3478027545170299</c:v>
                </c:pt>
                <c:pt idx="20009">
                  <c:v>-3.31030276138062</c:v>
                </c:pt>
                <c:pt idx="20010">
                  <c:v>-3.31030276138062</c:v>
                </c:pt>
                <c:pt idx="20011">
                  <c:v>-3.31030276138062</c:v>
                </c:pt>
                <c:pt idx="20012">
                  <c:v>-3.2120117423655699</c:v>
                </c:pt>
                <c:pt idx="20013">
                  <c:v>-3.2120117423655699</c:v>
                </c:pt>
                <c:pt idx="20014">
                  <c:v>-3.2120117423655699</c:v>
                </c:pt>
                <c:pt idx="20015">
                  <c:v>-3.2791015827524399</c:v>
                </c:pt>
                <c:pt idx="20016">
                  <c:v>-3.2791015827524399</c:v>
                </c:pt>
                <c:pt idx="20017">
                  <c:v>-3.2791015827524399</c:v>
                </c:pt>
                <c:pt idx="20018">
                  <c:v>-3.2881347911406902</c:v>
                </c:pt>
                <c:pt idx="20019">
                  <c:v>-3.2881347911406902</c:v>
                </c:pt>
                <c:pt idx="20020">
                  <c:v>-3.2881347911406902</c:v>
                </c:pt>
                <c:pt idx="20021">
                  <c:v>-3.2194824446814798</c:v>
                </c:pt>
                <c:pt idx="20022">
                  <c:v>-3.2194824446814798</c:v>
                </c:pt>
                <c:pt idx="20023">
                  <c:v>-3.3334961149093898</c:v>
                </c:pt>
                <c:pt idx="20024">
                  <c:v>-3.3334961149093898</c:v>
                </c:pt>
                <c:pt idx="20025">
                  <c:v>-3.3068847849835898</c:v>
                </c:pt>
                <c:pt idx="20026">
                  <c:v>-3.3068847849835898</c:v>
                </c:pt>
                <c:pt idx="20027">
                  <c:v>-3.3068847849835898</c:v>
                </c:pt>
                <c:pt idx="20028">
                  <c:v>-3.1613769765872299</c:v>
                </c:pt>
                <c:pt idx="20029">
                  <c:v>-3.1613769765872299</c:v>
                </c:pt>
                <c:pt idx="20030">
                  <c:v>-3.1613769765872299</c:v>
                </c:pt>
                <c:pt idx="20031">
                  <c:v>-3.2743164321063798</c:v>
                </c:pt>
                <c:pt idx="20032">
                  <c:v>-3.2743164321063798</c:v>
                </c:pt>
                <c:pt idx="20033">
                  <c:v>-3.2743164321063798</c:v>
                </c:pt>
                <c:pt idx="20034">
                  <c:v>-3.1997558808470701</c:v>
                </c:pt>
                <c:pt idx="20035">
                  <c:v>-3.1997558808470701</c:v>
                </c:pt>
                <c:pt idx="20036">
                  <c:v>-3.1997558808470701</c:v>
                </c:pt>
                <c:pt idx="20037">
                  <c:v>-3.1997558808470701</c:v>
                </c:pt>
                <c:pt idx="20038">
                  <c:v>-3.3080078319426298</c:v>
                </c:pt>
                <c:pt idx="20039">
                  <c:v>-3.3080078319426298</c:v>
                </c:pt>
                <c:pt idx="20040">
                  <c:v>-3.3080078319426298</c:v>
                </c:pt>
                <c:pt idx="20041">
                  <c:v>-3.36079103273459</c:v>
                </c:pt>
                <c:pt idx="20042">
                  <c:v>-3.36079103273459</c:v>
                </c:pt>
                <c:pt idx="20043">
                  <c:v>-3.3396972852415199</c:v>
                </c:pt>
                <c:pt idx="20044">
                  <c:v>-3.3396972852415199</c:v>
                </c:pt>
                <c:pt idx="20045">
                  <c:v>-3.3396972852415199</c:v>
                </c:pt>
                <c:pt idx="20046">
                  <c:v>-3.3160644733234199</c:v>
                </c:pt>
                <c:pt idx="20047">
                  <c:v>-3.3160644733234199</c:v>
                </c:pt>
                <c:pt idx="20048">
                  <c:v>-3.1995605677293399</c:v>
                </c:pt>
                <c:pt idx="20049">
                  <c:v>-3.1995605677293399</c:v>
                </c:pt>
                <c:pt idx="20050">
                  <c:v>-3.1995605677293399</c:v>
                </c:pt>
                <c:pt idx="20051">
                  <c:v>-3.2680664286554002</c:v>
                </c:pt>
                <c:pt idx="20052">
                  <c:v>-3.2680664286554002</c:v>
                </c:pt>
                <c:pt idx="20053">
                  <c:v>-3.2680664286554002</c:v>
                </c:pt>
                <c:pt idx="20054">
                  <c:v>-3.3150390825185201</c:v>
                </c:pt>
                <c:pt idx="20055">
                  <c:v>-3.3150390825185201</c:v>
                </c:pt>
                <c:pt idx="20056">
                  <c:v>-3.3150390825185201</c:v>
                </c:pt>
                <c:pt idx="20057">
                  <c:v>-3.3150390825185201</c:v>
                </c:pt>
                <c:pt idx="20058">
                  <c:v>-3.2960449437514399</c:v>
                </c:pt>
                <c:pt idx="20059">
                  <c:v>-3.2960449437514399</c:v>
                </c:pt>
                <c:pt idx="20060">
                  <c:v>-3.2960449437514399</c:v>
                </c:pt>
                <c:pt idx="20061">
                  <c:v>-3.18193361594694</c:v>
                </c:pt>
                <c:pt idx="20062">
                  <c:v>-3.18193361594694</c:v>
                </c:pt>
                <c:pt idx="20063">
                  <c:v>-3.2847168189209599</c:v>
                </c:pt>
                <c:pt idx="20064">
                  <c:v>-3.2847168189209599</c:v>
                </c:pt>
                <c:pt idx="20065">
                  <c:v>-3.4984375202438902</c:v>
                </c:pt>
                <c:pt idx="20066">
                  <c:v>-3.4984375202438902</c:v>
                </c:pt>
                <c:pt idx="20067">
                  <c:v>-3.4984375202438902</c:v>
                </c:pt>
                <c:pt idx="20068">
                  <c:v>-3.35419923848076</c:v>
                </c:pt>
                <c:pt idx="20069">
                  <c:v>-3.35419923848076</c:v>
                </c:pt>
                <c:pt idx="20070">
                  <c:v>-3.3030761935860902</c:v>
                </c:pt>
                <c:pt idx="20071">
                  <c:v>-3.3030761935860902</c:v>
                </c:pt>
                <c:pt idx="20072">
                  <c:v>-3.3030761935860902</c:v>
                </c:pt>
                <c:pt idx="20073">
                  <c:v>-3.4261230681295198</c:v>
                </c:pt>
                <c:pt idx="20074">
                  <c:v>-3.4261230681295198</c:v>
                </c:pt>
                <c:pt idx="20075">
                  <c:v>-3.4261230681295198</c:v>
                </c:pt>
                <c:pt idx="20076">
                  <c:v>-3.3331543176218399</c:v>
                </c:pt>
                <c:pt idx="20077">
                  <c:v>-3.3331543176218399</c:v>
                </c:pt>
                <c:pt idx="20078">
                  <c:v>-3.3331543176218399</c:v>
                </c:pt>
                <c:pt idx="20079">
                  <c:v>-3.28994142527517</c:v>
                </c:pt>
                <c:pt idx="20080">
                  <c:v>-3.28994142527517</c:v>
                </c:pt>
                <c:pt idx="20081">
                  <c:v>-3.41601564310713</c:v>
                </c:pt>
                <c:pt idx="20082">
                  <c:v>-3.41601564310713</c:v>
                </c:pt>
                <c:pt idx="20083">
                  <c:v>-3.4212890811104399</c:v>
                </c:pt>
                <c:pt idx="20084">
                  <c:v>-3.4212890811104399</c:v>
                </c:pt>
                <c:pt idx="20085">
                  <c:v>-3.3956054861655498</c:v>
                </c:pt>
                <c:pt idx="20086">
                  <c:v>-3.3956054861655498</c:v>
                </c:pt>
                <c:pt idx="20087">
                  <c:v>-3.2117187709863999</c:v>
                </c:pt>
                <c:pt idx="20088">
                  <c:v>-3.2117187709863999</c:v>
                </c:pt>
                <c:pt idx="20089">
                  <c:v>-3.2117187709863999</c:v>
                </c:pt>
                <c:pt idx="20090">
                  <c:v>-3.2731933814520699</c:v>
                </c:pt>
                <c:pt idx="20091">
                  <c:v>-3.2731933814520699</c:v>
                </c:pt>
                <c:pt idx="20092">
                  <c:v>-3.2731933814520699</c:v>
                </c:pt>
                <c:pt idx="20093">
                  <c:v>-3.2731933814520699</c:v>
                </c:pt>
                <c:pt idx="20094">
                  <c:v>-3.2895019739798901</c:v>
                </c:pt>
                <c:pt idx="20095">
                  <c:v>-3.2895019739798901</c:v>
                </c:pt>
                <c:pt idx="20096">
                  <c:v>-3.2895019739798901</c:v>
                </c:pt>
                <c:pt idx="20097">
                  <c:v>-3.2260742382932199</c:v>
                </c:pt>
                <c:pt idx="20098">
                  <c:v>-3.2260742382932199</c:v>
                </c:pt>
                <c:pt idx="20099">
                  <c:v>-3.2260742382932199</c:v>
                </c:pt>
                <c:pt idx="20100">
                  <c:v>-3.2362793177308</c:v>
                </c:pt>
                <c:pt idx="20101">
                  <c:v>-3.2362793177308</c:v>
                </c:pt>
                <c:pt idx="20102">
                  <c:v>-3.21298830277737</c:v>
                </c:pt>
                <c:pt idx="20103">
                  <c:v>-3.21298830277737</c:v>
                </c:pt>
                <c:pt idx="20104">
                  <c:v>-3.21298830277737</c:v>
                </c:pt>
                <c:pt idx="20105">
                  <c:v>-3.33066407896876</c:v>
                </c:pt>
                <c:pt idx="20106">
                  <c:v>-3.33066407896876</c:v>
                </c:pt>
                <c:pt idx="20107">
                  <c:v>-3.33066407896876</c:v>
                </c:pt>
                <c:pt idx="20108">
                  <c:v>-3.33066407896876</c:v>
                </c:pt>
                <c:pt idx="20109">
                  <c:v>-3.2599609570397599</c:v>
                </c:pt>
                <c:pt idx="20110">
                  <c:v>-3.2599609570397599</c:v>
                </c:pt>
                <c:pt idx="20111">
                  <c:v>-3.3546875232477702</c:v>
                </c:pt>
                <c:pt idx="20112">
                  <c:v>-3.3546875232477702</c:v>
                </c:pt>
                <c:pt idx="20113">
                  <c:v>-3.3546875232477702</c:v>
                </c:pt>
                <c:pt idx="20114">
                  <c:v>-3.3655273662006899</c:v>
                </c:pt>
                <c:pt idx="20115">
                  <c:v>-3.3655273662006899</c:v>
                </c:pt>
                <c:pt idx="20116">
                  <c:v>-3.3655273662006899</c:v>
                </c:pt>
                <c:pt idx="20117">
                  <c:v>-3.3431152584280399</c:v>
                </c:pt>
                <c:pt idx="20118">
                  <c:v>-3.3431152584280399</c:v>
                </c:pt>
                <c:pt idx="20119">
                  <c:v>-3.3431152584280399</c:v>
                </c:pt>
                <c:pt idx="20120">
                  <c:v>-3.3809082216575899</c:v>
                </c:pt>
                <c:pt idx="20121">
                  <c:v>-3.3809082216575899</c:v>
                </c:pt>
                <c:pt idx="20122">
                  <c:v>-3.3083984581735399</c:v>
                </c:pt>
                <c:pt idx="20123">
                  <c:v>-3.3083984581735399</c:v>
                </c:pt>
                <c:pt idx="20124">
                  <c:v>-3.3327148634643802</c:v>
                </c:pt>
                <c:pt idx="20125">
                  <c:v>-3.3327148634643802</c:v>
                </c:pt>
                <c:pt idx="20126">
                  <c:v>-3.3327148634643802</c:v>
                </c:pt>
                <c:pt idx="20127">
                  <c:v>-3.2311035409720699</c:v>
                </c:pt>
                <c:pt idx="20128">
                  <c:v>-3.2311035409720699</c:v>
                </c:pt>
                <c:pt idx="20129">
                  <c:v>-3.2311035409720699</c:v>
                </c:pt>
                <c:pt idx="20130">
                  <c:v>-3.3194824460524601</c:v>
                </c:pt>
                <c:pt idx="20131">
                  <c:v>-3.3194824460524601</c:v>
                </c:pt>
                <c:pt idx="20132">
                  <c:v>-3.2859375220468698</c:v>
                </c:pt>
                <c:pt idx="20133">
                  <c:v>-3.2859375220468698</c:v>
                </c:pt>
                <c:pt idx="20134">
                  <c:v>-3.2859375220468698</c:v>
                </c:pt>
                <c:pt idx="20135">
                  <c:v>-3.3094726802082701</c:v>
                </c:pt>
                <c:pt idx="20136">
                  <c:v>-3.3094726802082701</c:v>
                </c:pt>
                <c:pt idx="20137">
                  <c:v>-3.2744629113449202</c:v>
                </c:pt>
                <c:pt idx="20138">
                  <c:v>-3.2744629113449202</c:v>
                </c:pt>
                <c:pt idx="20139">
                  <c:v>-3.2550781454856401</c:v>
                </c:pt>
                <c:pt idx="20140">
                  <c:v>-3.2550781454856401</c:v>
                </c:pt>
                <c:pt idx="20141">
                  <c:v>-3.2486328325312499</c:v>
                </c:pt>
                <c:pt idx="20142">
                  <c:v>-3.2486328325312499</c:v>
                </c:pt>
                <c:pt idx="20143">
                  <c:v>-3.2486328325312499</c:v>
                </c:pt>
                <c:pt idx="20144">
                  <c:v>-3.2589355726995501</c:v>
                </c:pt>
                <c:pt idx="20145">
                  <c:v>-3.2589355726995501</c:v>
                </c:pt>
                <c:pt idx="20146">
                  <c:v>-3.2589355726995501</c:v>
                </c:pt>
                <c:pt idx="20147">
                  <c:v>-3.3835937684898401</c:v>
                </c:pt>
                <c:pt idx="20148">
                  <c:v>-3.3835937684898401</c:v>
                </c:pt>
                <c:pt idx="20149">
                  <c:v>-3.3835937684898401</c:v>
                </c:pt>
                <c:pt idx="20150">
                  <c:v>-3.2210449433678101</c:v>
                </c:pt>
                <c:pt idx="20151">
                  <c:v>-3.2210449433678101</c:v>
                </c:pt>
                <c:pt idx="20152">
                  <c:v>-3.2210449433678101</c:v>
                </c:pt>
                <c:pt idx="20153">
                  <c:v>-3.27871095758473</c:v>
                </c:pt>
                <c:pt idx="20154">
                  <c:v>-3.27871095758473</c:v>
                </c:pt>
                <c:pt idx="20155">
                  <c:v>-3.3760742340964498</c:v>
                </c:pt>
                <c:pt idx="20156">
                  <c:v>-3.3760742340964498</c:v>
                </c:pt>
                <c:pt idx="20157">
                  <c:v>-3.3972168168929699</c:v>
                </c:pt>
                <c:pt idx="20158">
                  <c:v>-3.3972168168929699</c:v>
                </c:pt>
                <c:pt idx="20159">
                  <c:v>-3.31416017683113</c:v>
                </c:pt>
                <c:pt idx="20160">
                  <c:v>-3.31416017683113</c:v>
                </c:pt>
                <c:pt idx="20161">
                  <c:v>-3.3798828294093202</c:v>
                </c:pt>
                <c:pt idx="20162">
                  <c:v>-3.3798828294093202</c:v>
                </c:pt>
                <c:pt idx="20163">
                  <c:v>-3.3798828294093202</c:v>
                </c:pt>
                <c:pt idx="20164">
                  <c:v>-3.3798828294093202</c:v>
                </c:pt>
                <c:pt idx="20165">
                  <c:v>-3.3599121288461902</c:v>
                </c:pt>
                <c:pt idx="20166">
                  <c:v>-3.3599121288461902</c:v>
                </c:pt>
                <c:pt idx="20167">
                  <c:v>-3.44775392754581</c:v>
                </c:pt>
                <c:pt idx="20168">
                  <c:v>-3.44775392754581</c:v>
                </c:pt>
                <c:pt idx="20169">
                  <c:v>-3.44775392754581</c:v>
                </c:pt>
                <c:pt idx="20170">
                  <c:v>-3.44775392754581</c:v>
                </c:pt>
                <c:pt idx="20171">
                  <c:v>-3.3143554895377698</c:v>
                </c:pt>
                <c:pt idx="20172">
                  <c:v>-3.3143554895377698</c:v>
                </c:pt>
                <c:pt idx="20173">
                  <c:v>-3.3143554895377698</c:v>
                </c:pt>
                <c:pt idx="20174">
                  <c:v>-3.3286621333499999</c:v>
                </c:pt>
                <c:pt idx="20175">
                  <c:v>-3.3286621333499999</c:v>
                </c:pt>
                <c:pt idx="20176">
                  <c:v>-3.2817871296856498</c:v>
                </c:pt>
                <c:pt idx="20177">
                  <c:v>-3.2817871296856498</c:v>
                </c:pt>
                <c:pt idx="20178">
                  <c:v>-3.25048830401101</c:v>
                </c:pt>
                <c:pt idx="20179">
                  <c:v>-3.25048830401101</c:v>
                </c:pt>
                <c:pt idx="20180">
                  <c:v>-3.25048830401101</c:v>
                </c:pt>
                <c:pt idx="20181">
                  <c:v>-3.2572754137436202</c:v>
                </c:pt>
                <c:pt idx="20182">
                  <c:v>-3.2395508042282</c:v>
                </c:pt>
                <c:pt idx="20183">
                  <c:v>-3.2395508042282</c:v>
                </c:pt>
                <c:pt idx="20184">
                  <c:v>-3.2395508042282</c:v>
                </c:pt>
                <c:pt idx="20185">
                  <c:v>-3.28798830382493</c:v>
                </c:pt>
                <c:pt idx="20186">
                  <c:v>-3.28798830382493</c:v>
                </c:pt>
                <c:pt idx="20187">
                  <c:v>-3.28798830382493</c:v>
                </c:pt>
                <c:pt idx="20188">
                  <c:v>-3.34487306873688</c:v>
                </c:pt>
                <c:pt idx="20189">
                  <c:v>-3.34487306873688</c:v>
                </c:pt>
                <c:pt idx="20190">
                  <c:v>-3.34487306873688</c:v>
                </c:pt>
                <c:pt idx="20191">
                  <c:v>-3.2582031441588599</c:v>
                </c:pt>
                <c:pt idx="20192">
                  <c:v>-3.2582031441588599</c:v>
                </c:pt>
                <c:pt idx="20193">
                  <c:v>-3.3086425979263301</c:v>
                </c:pt>
                <c:pt idx="20194">
                  <c:v>-3.3086425979263301</c:v>
                </c:pt>
                <c:pt idx="20195">
                  <c:v>-3.3218261922083898</c:v>
                </c:pt>
                <c:pt idx="20196">
                  <c:v>-3.3218261922083898</c:v>
                </c:pt>
                <c:pt idx="20197">
                  <c:v>-3.2410644727160598</c:v>
                </c:pt>
                <c:pt idx="20198">
                  <c:v>-3.2410644727160598</c:v>
                </c:pt>
                <c:pt idx="20199">
                  <c:v>-3.2410644727160598</c:v>
                </c:pt>
                <c:pt idx="20200">
                  <c:v>-3.3275390820481299</c:v>
                </c:pt>
                <c:pt idx="20201">
                  <c:v>-3.3275390820481299</c:v>
                </c:pt>
                <c:pt idx="20202">
                  <c:v>-3.3275390820481299</c:v>
                </c:pt>
                <c:pt idx="20203">
                  <c:v>-3.4393554893340399</c:v>
                </c:pt>
                <c:pt idx="20204">
                  <c:v>-3.4393554893340399</c:v>
                </c:pt>
                <c:pt idx="20205">
                  <c:v>-3.31557619102932</c:v>
                </c:pt>
                <c:pt idx="20206">
                  <c:v>-3.31557619102932</c:v>
                </c:pt>
                <c:pt idx="20207">
                  <c:v>-3.31557619102932</c:v>
                </c:pt>
                <c:pt idx="20208">
                  <c:v>-3.3590332232115498</c:v>
                </c:pt>
                <c:pt idx="20209">
                  <c:v>-3.3590332232115498</c:v>
                </c:pt>
                <c:pt idx="20210">
                  <c:v>-3.3590332232115498</c:v>
                </c:pt>
                <c:pt idx="20211">
                  <c:v>-3.2917968944075202</c:v>
                </c:pt>
                <c:pt idx="20212">
                  <c:v>-3.2917968944075202</c:v>
                </c:pt>
                <c:pt idx="20213">
                  <c:v>-3.3338379097931399</c:v>
                </c:pt>
                <c:pt idx="20214">
                  <c:v>-3.3338379097931399</c:v>
                </c:pt>
                <c:pt idx="20215">
                  <c:v>-3.3338379097931399</c:v>
                </c:pt>
                <c:pt idx="20216">
                  <c:v>-3.2977050958761498</c:v>
                </c:pt>
                <c:pt idx="20217">
                  <c:v>-3.2977050958761498</c:v>
                </c:pt>
                <c:pt idx="20218">
                  <c:v>-3.47177736218873</c:v>
                </c:pt>
                <c:pt idx="20219">
                  <c:v>-3.47177736218873</c:v>
                </c:pt>
                <c:pt idx="20220">
                  <c:v>-3.47177736218873</c:v>
                </c:pt>
                <c:pt idx="20221">
                  <c:v>-3.2909179922307801</c:v>
                </c:pt>
                <c:pt idx="20222">
                  <c:v>-3.2909179922307801</c:v>
                </c:pt>
                <c:pt idx="20223">
                  <c:v>-3.2909179922307801</c:v>
                </c:pt>
                <c:pt idx="20224">
                  <c:v>-3.3069824429621799</c:v>
                </c:pt>
                <c:pt idx="20225">
                  <c:v>-3.3069824429621799</c:v>
                </c:pt>
                <c:pt idx="20226">
                  <c:v>-3.2370117425407399</c:v>
                </c:pt>
                <c:pt idx="20227">
                  <c:v>-3.2370117425407399</c:v>
                </c:pt>
                <c:pt idx="20228">
                  <c:v>-3.2370117425407399</c:v>
                </c:pt>
                <c:pt idx="20229">
                  <c:v>-3.27646486740286</c:v>
                </c:pt>
                <c:pt idx="20230">
                  <c:v>-3.27646486740286</c:v>
                </c:pt>
                <c:pt idx="20231">
                  <c:v>-3.32792970675382</c:v>
                </c:pt>
                <c:pt idx="20232">
                  <c:v>-3.32792970675382</c:v>
                </c:pt>
                <c:pt idx="20233">
                  <c:v>-3.2170898656295299</c:v>
                </c:pt>
                <c:pt idx="20234">
                  <c:v>-3.2170898656295299</c:v>
                </c:pt>
                <c:pt idx="20235">
                  <c:v>-3.0959961217777101</c:v>
                </c:pt>
                <c:pt idx="20236">
                  <c:v>-3.0959961217777101</c:v>
                </c:pt>
                <c:pt idx="20237">
                  <c:v>-3.19223634714126</c:v>
                </c:pt>
                <c:pt idx="20238">
                  <c:v>-3.19223634714126</c:v>
                </c:pt>
                <c:pt idx="20239">
                  <c:v>-3.1849121319110001</c:v>
                </c:pt>
                <c:pt idx="20240">
                  <c:v>-3.1849121319110001</c:v>
                </c:pt>
                <c:pt idx="20241">
                  <c:v>-3.1849121319110001</c:v>
                </c:pt>
                <c:pt idx="20242">
                  <c:v>-3.1849121319110001</c:v>
                </c:pt>
                <c:pt idx="20243">
                  <c:v>-3.1718261950163602</c:v>
                </c:pt>
                <c:pt idx="20244">
                  <c:v>-3.1718261950163602</c:v>
                </c:pt>
                <c:pt idx="20245">
                  <c:v>-3.1718261950163602</c:v>
                </c:pt>
                <c:pt idx="20246">
                  <c:v>-3.0977051068539301</c:v>
                </c:pt>
                <c:pt idx="20247">
                  <c:v>-3.0977051068539301</c:v>
                </c:pt>
                <c:pt idx="20248">
                  <c:v>-3.0977051068539301</c:v>
                </c:pt>
                <c:pt idx="20249">
                  <c:v>-3.16958009877998</c:v>
                </c:pt>
                <c:pt idx="20250">
                  <c:v>-3.16958009877998</c:v>
                </c:pt>
                <c:pt idx="20251">
                  <c:v>-3.0723633066809199</c:v>
                </c:pt>
                <c:pt idx="20252">
                  <c:v>-3.0723633066809199</c:v>
                </c:pt>
                <c:pt idx="20253">
                  <c:v>-3.0819336183285402</c:v>
                </c:pt>
                <c:pt idx="20254">
                  <c:v>-3.0819336183285402</c:v>
                </c:pt>
                <c:pt idx="20255">
                  <c:v>-3.0911621314025899</c:v>
                </c:pt>
                <c:pt idx="20256">
                  <c:v>-3.0911621314025899</c:v>
                </c:pt>
                <c:pt idx="20257">
                  <c:v>-3.0911621314025899</c:v>
                </c:pt>
                <c:pt idx="20258">
                  <c:v>-3.14106447818539</c:v>
                </c:pt>
                <c:pt idx="20259">
                  <c:v>-3.14106447818539</c:v>
                </c:pt>
                <c:pt idx="20260">
                  <c:v>-3.14106447818539</c:v>
                </c:pt>
                <c:pt idx="20261">
                  <c:v>-3.1228027554552602</c:v>
                </c:pt>
                <c:pt idx="20262">
                  <c:v>-3.1228027554552602</c:v>
                </c:pt>
                <c:pt idx="20263">
                  <c:v>-3.1228027554552602</c:v>
                </c:pt>
                <c:pt idx="20264">
                  <c:v>-3.2221679895601398</c:v>
                </c:pt>
                <c:pt idx="20265">
                  <c:v>-3.2221679895601398</c:v>
                </c:pt>
                <c:pt idx="20266">
                  <c:v>-3.2221679895601398</c:v>
                </c:pt>
                <c:pt idx="20267">
                  <c:v>-3.2227539322002401</c:v>
                </c:pt>
                <c:pt idx="20268">
                  <c:v>-3.2227539322002401</c:v>
                </c:pt>
                <c:pt idx="20269">
                  <c:v>-3.1192871314669901</c:v>
                </c:pt>
                <c:pt idx="20270">
                  <c:v>-3.1192871314669901</c:v>
                </c:pt>
                <c:pt idx="20271">
                  <c:v>-3.1192871314669901</c:v>
                </c:pt>
                <c:pt idx="20272">
                  <c:v>-3.1850586168338801</c:v>
                </c:pt>
                <c:pt idx="20273">
                  <c:v>-3.1850586168338801</c:v>
                </c:pt>
                <c:pt idx="20274">
                  <c:v>-3.1850586168338801</c:v>
                </c:pt>
                <c:pt idx="20275">
                  <c:v>-3.1147461144428199</c:v>
                </c:pt>
                <c:pt idx="20276">
                  <c:v>-3.1959472871476402</c:v>
                </c:pt>
                <c:pt idx="20277">
                  <c:v>-3.1959472871476402</c:v>
                </c:pt>
                <c:pt idx="20278">
                  <c:v>-3.1959472871476402</c:v>
                </c:pt>
                <c:pt idx="20279">
                  <c:v>-3.1959472871476402</c:v>
                </c:pt>
                <c:pt idx="20280">
                  <c:v>-3.1777344031342998</c:v>
                </c:pt>
                <c:pt idx="20281">
                  <c:v>-3.1777344031342998</c:v>
                </c:pt>
                <c:pt idx="20282">
                  <c:v>-3.1777344031342998</c:v>
                </c:pt>
                <c:pt idx="20283">
                  <c:v>-3.1777344031342998</c:v>
                </c:pt>
                <c:pt idx="20284">
                  <c:v>-3.1604980701713399</c:v>
                </c:pt>
                <c:pt idx="20285">
                  <c:v>-3.1604980701713399</c:v>
                </c:pt>
                <c:pt idx="20286">
                  <c:v>-3.20288088471988</c:v>
                </c:pt>
                <c:pt idx="20287">
                  <c:v>-3.20288088471988</c:v>
                </c:pt>
                <c:pt idx="20288">
                  <c:v>-3.20288088471988</c:v>
                </c:pt>
                <c:pt idx="20289">
                  <c:v>-3.1844238509502198</c:v>
                </c:pt>
                <c:pt idx="20290">
                  <c:v>-3.1844238509502198</c:v>
                </c:pt>
                <c:pt idx="20291">
                  <c:v>-3.1844238509502198</c:v>
                </c:pt>
                <c:pt idx="20292">
                  <c:v>-3.12749025615721</c:v>
                </c:pt>
                <c:pt idx="20293">
                  <c:v>-3.12749025615721</c:v>
                </c:pt>
                <c:pt idx="20294">
                  <c:v>-3.2464843994948702</c:v>
                </c:pt>
                <c:pt idx="20295">
                  <c:v>-3.2464843994948702</c:v>
                </c:pt>
                <c:pt idx="20296">
                  <c:v>-3.2464843994948702</c:v>
                </c:pt>
                <c:pt idx="20297">
                  <c:v>-3.1733886967349401</c:v>
                </c:pt>
                <c:pt idx="20298">
                  <c:v>-3.1229492409156498</c:v>
                </c:pt>
                <c:pt idx="20299">
                  <c:v>-3.1229492409156498</c:v>
                </c:pt>
                <c:pt idx="20300">
                  <c:v>-3.1229492409156498</c:v>
                </c:pt>
                <c:pt idx="20301">
                  <c:v>-3.1940429949954701</c:v>
                </c:pt>
                <c:pt idx="20302">
                  <c:v>-3.1940429949954701</c:v>
                </c:pt>
                <c:pt idx="20303">
                  <c:v>-3.1940429949954701</c:v>
                </c:pt>
                <c:pt idx="20304">
                  <c:v>-3.1838867409560399</c:v>
                </c:pt>
                <c:pt idx="20305">
                  <c:v>-3.1838867409560399</c:v>
                </c:pt>
                <c:pt idx="20306">
                  <c:v>-3.1838867409560399</c:v>
                </c:pt>
                <c:pt idx="20307">
                  <c:v>-3.1725586141628801</c:v>
                </c:pt>
                <c:pt idx="20308">
                  <c:v>-3.1725586141628801</c:v>
                </c:pt>
                <c:pt idx="20309">
                  <c:v>-3.2985840051769602</c:v>
                </c:pt>
                <c:pt idx="20310">
                  <c:v>-3.2985840051769602</c:v>
                </c:pt>
                <c:pt idx="20311">
                  <c:v>-3.2985840051769602</c:v>
                </c:pt>
                <c:pt idx="20312">
                  <c:v>-3.1357422099954402</c:v>
                </c:pt>
                <c:pt idx="20313">
                  <c:v>-3.1357422099954402</c:v>
                </c:pt>
                <c:pt idx="20314">
                  <c:v>-3.20048830287578</c:v>
                </c:pt>
                <c:pt idx="20315">
                  <c:v>-3.20048830287578</c:v>
                </c:pt>
                <c:pt idx="20316">
                  <c:v>-3.1623535350427101</c:v>
                </c:pt>
                <c:pt idx="20317">
                  <c:v>-3.1623535350427101</c:v>
                </c:pt>
                <c:pt idx="20318">
                  <c:v>-3.1623535350427101</c:v>
                </c:pt>
                <c:pt idx="20319">
                  <c:v>-3.1693847889855502</c:v>
                </c:pt>
                <c:pt idx="20320">
                  <c:v>-3.1693847889855502</c:v>
                </c:pt>
                <c:pt idx="20321">
                  <c:v>-3.23793947706144</c:v>
                </c:pt>
                <c:pt idx="20322">
                  <c:v>-3.23793947706144</c:v>
                </c:pt>
                <c:pt idx="20323">
                  <c:v>-3.23793947706144</c:v>
                </c:pt>
                <c:pt idx="20324">
                  <c:v>-3.1904297109695099</c:v>
                </c:pt>
                <c:pt idx="20325">
                  <c:v>-3.1904297109695099</c:v>
                </c:pt>
                <c:pt idx="20326">
                  <c:v>-3.1904297109695099</c:v>
                </c:pt>
                <c:pt idx="20327">
                  <c:v>-3.1866699423990199</c:v>
                </c:pt>
                <c:pt idx="20328">
                  <c:v>-3.1866699423990199</c:v>
                </c:pt>
                <c:pt idx="20329">
                  <c:v>-3.08369142880928</c:v>
                </c:pt>
                <c:pt idx="20330">
                  <c:v>-3.08369142880928</c:v>
                </c:pt>
                <c:pt idx="20331">
                  <c:v>-3.08369142880928</c:v>
                </c:pt>
                <c:pt idx="20332">
                  <c:v>-3.0855957255289401</c:v>
                </c:pt>
                <c:pt idx="20333">
                  <c:v>-3.0855957255289401</c:v>
                </c:pt>
                <c:pt idx="20334">
                  <c:v>-3.2266113515233799</c:v>
                </c:pt>
                <c:pt idx="20335">
                  <c:v>-3.2266113515233799</c:v>
                </c:pt>
                <c:pt idx="20336">
                  <c:v>-3.2266113515233799</c:v>
                </c:pt>
                <c:pt idx="20337">
                  <c:v>-3.2462890841516101</c:v>
                </c:pt>
                <c:pt idx="20338">
                  <c:v>-3.2462890841516101</c:v>
                </c:pt>
                <c:pt idx="20339">
                  <c:v>-3.1503906453017398</c:v>
                </c:pt>
                <c:pt idx="20340">
                  <c:v>-3.1503906453017398</c:v>
                </c:pt>
                <c:pt idx="20341">
                  <c:v>-3.1503906453017398</c:v>
                </c:pt>
                <c:pt idx="20342">
                  <c:v>-3.1503906453017398</c:v>
                </c:pt>
                <c:pt idx="20343">
                  <c:v>-3.1900879128834201</c:v>
                </c:pt>
                <c:pt idx="20344">
                  <c:v>-3.1900879128834201</c:v>
                </c:pt>
                <c:pt idx="20345">
                  <c:v>-3.1900879128834201</c:v>
                </c:pt>
                <c:pt idx="20346">
                  <c:v>-3.1941406486075699</c:v>
                </c:pt>
                <c:pt idx="20347">
                  <c:v>-3.1941406486075699</c:v>
                </c:pt>
                <c:pt idx="20348">
                  <c:v>-3.1609375201587602</c:v>
                </c:pt>
                <c:pt idx="20349">
                  <c:v>-3.1609375201587602</c:v>
                </c:pt>
                <c:pt idx="20350">
                  <c:v>-3.16230471089693</c:v>
                </c:pt>
                <c:pt idx="20351">
                  <c:v>-3.16230471089693</c:v>
                </c:pt>
                <c:pt idx="20352">
                  <c:v>-3.1783203337163202</c:v>
                </c:pt>
                <c:pt idx="20353">
                  <c:v>-3.1783203337163202</c:v>
                </c:pt>
                <c:pt idx="20354">
                  <c:v>-3.2239746348614</c:v>
                </c:pt>
                <c:pt idx="20355">
                  <c:v>-3.2239746348614</c:v>
                </c:pt>
                <c:pt idx="20356">
                  <c:v>-3.2239746348614</c:v>
                </c:pt>
                <c:pt idx="20357">
                  <c:v>-3.15170900578687</c:v>
                </c:pt>
                <c:pt idx="20358">
                  <c:v>-3.15170900578687</c:v>
                </c:pt>
                <c:pt idx="20359">
                  <c:v>-3.15170900578687</c:v>
                </c:pt>
                <c:pt idx="20360">
                  <c:v>-3.1371094001233302</c:v>
                </c:pt>
                <c:pt idx="20361">
                  <c:v>-3.1371094001233302</c:v>
                </c:pt>
                <c:pt idx="20362">
                  <c:v>-3.1371094001233302</c:v>
                </c:pt>
                <c:pt idx="20363">
                  <c:v>-3.1440918215684999</c:v>
                </c:pt>
                <c:pt idx="20364">
                  <c:v>-3.1440918215684999</c:v>
                </c:pt>
                <c:pt idx="20365">
                  <c:v>-3.1440918215684999</c:v>
                </c:pt>
                <c:pt idx="20366">
                  <c:v>-3.12739259919362</c:v>
                </c:pt>
                <c:pt idx="20367">
                  <c:v>-3.12739259919362</c:v>
                </c:pt>
                <c:pt idx="20368">
                  <c:v>-3.12739259919362</c:v>
                </c:pt>
                <c:pt idx="20369">
                  <c:v>-3.1272949473814098</c:v>
                </c:pt>
                <c:pt idx="20370">
                  <c:v>-3.1272949473814098</c:v>
                </c:pt>
                <c:pt idx="20371">
                  <c:v>-3.2069336177983101</c:v>
                </c:pt>
                <c:pt idx="20372">
                  <c:v>-3.2069336177983101</c:v>
                </c:pt>
                <c:pt idx="20373">
                  <c:v>-3.1421875257092302</c:v>
                </c:pt>
                <c:pt idx="20374">
                  <c:v>-3.1421875257092302</c:v>
                </c:pt>
                <c:pt idx="20375">
                  <c:v>-3.10034181712762</c:v>
                </c:pt>
                <c:pt idx="20376">
                  <c:v>-3.10034181712762</c:v>
                </c:pt>
                <c:pt idx="20377">
                  <c:v>-3.1130859609547699</c:v>
                </c:pt>
                <c:pt idx="20378">
                  <c:v>-3.1130859609547699</c:v>
                </c:pt>
                <c:pt idx="20379">
                  <c:v>-3.1130859609547699</c:v>
                </c:pt>
                <c:pt idx="20380">
                  <c:v>-3.1130859609547699</c:v>
                </c:pt>
                <c:pt idx="20381">
                  <c:v>-3.1776855664320398</c:v>
                </c:pt>
                <c:pt idx="20382">
                  <c:v>-3.1776855664320398</c:v>
                </c:pt>
                <c:pt idx="20383">
                  <c:v>-3.1776855664320398</c:v>
                </c:pt>
                <c:pt idx="20384">
                  <c:v>-3.1692871350196499</c:v>
                </c:pt>
                <c:pt idx="20385">
                  <c:v>-3.1692871350196499</c:v>
                </c:pt>
                <c:pt idx="20386">
                  <c:v>-3.1692871350196499</c:v>
                </c:pt>
                <c:pt idx="20387">
                  <c:v>-3.2057129123068</c:v>
                </c:pt>
                <c:pt idx="20388">
                  <c:v>-3.2057129123068</c:v>
                </c:pt>
                <c:pt idx="20389">
                  <c:v>-3.2746582249765099</c:v>
                </c:pt>
                <c:pt idx="20390">
                  <c:v>-3.2746582249765099</c:v>
                </c:pt>
                <c:pt idx="20391">
                  <c:v>-3.1201660376973401</c:v>
                </c:pt>
                <c:pt idx="20392">
                  <c:v>-3.1201660376973401</c:v>
                </c:pt>
                <c:pt idx="20393">
                  <c:v>-3.2772949453201301</c:v>
                </c:pt>
                <c:pt idx="20394">
                  <c:v>-3.2772949453201301</c:v>
                </c:pt>
                <c:pt idx="20395">
                  <c:v>-3.2772949453201301</c:v>
                </c:pt>
                <c:pt idx="20396">
                  <c:v>-3.2328613461249902</c:v>
                </c:pt>
                <c:pt idx="20397">
                  <c:v>-3.2328613461249902</c:v>
                </c:pt>
                <c:pt idx="20398">
                  <c:v>-3.2328613461249902</c:v>
                </c:pt>
                <c:pt idx="20399">
                  <c:v>-3.1433593986648698</c:v>
                </c:pt>
                <c:pt idx="20400">
                  <c:v>-3.1433593986648698</c:v>
                </c:pt>
                <c:pt idx="20401">
                  <c:v>-3.1433593986648698</c:v>
                </c:pt>
                <c:pt idx="20402">
                  <c:v>-3.0733886959878798</c:v>
                </c:pt>
                <c:pt idx="20403">
                  <c:v>-3.0733886959878798</c:v>
                </c:pt>
                <c:pt idx="20404">
                  <c:v>-3.0733886959878798</c:v>
                </c:pt>
                <c:pt idx="20405">
                  <c:v>-3.0837890855755101</c:v>
                </c:pt>
                <c:pt idx="20406">
                  <c:v>-3.0837890855755101</c:v>
                </c:pt>
                <c:pt idx="20407">
                  <c:v>-3.0437988479552498</c:v>
                </c:pt>
                <c:pt idx="20408">
                  <c:v>-3.0437988479552498</c:v>
                </c:pt>
                <c:pt idx="20409">
                  <c:v>-3.0437988479552498</c:v>
                </c:pt>
                <c:pt idx="20410">
                  <c:v>-2.9831054908108801</c:v>
                </c:pt>
                <c:pt idx="20411">
                  <c:v>-2.9831054908108801</c:v>
                </c:pt>
                <c:pt idx="20412">
                  <c:v>-2.9720215061770401</c:v>
                </c:pt>
                <c:pt idx="20413">
                  <c:v>-2.9720215061770401</c:v>
                </c:pt>
                <c:pt idx="20414">
                  <c:v>-2.8985351754781701</c:v>
                </c:pt>
                <c:pt idx="20415">
                  <c:v>-2.8985351754781701</c:v>
                </c:pt>
                <c:pt idx="20416">
                  <c:v>-2.8985351754781701</c:v>
                </c:pt>
                <c:pt idx="20417">
                  <c:v>-2.9651367404339899</c:v>
                </c:pt>
                <c:pt idx="20418">
                  <c:v>-2.9651367404339899</c:v>
                </c:pt>
                <c:pt idx="20419">
                  <c:v>-2.92807619217364</c:v>
                </c:pt>
                <c:pt idx="20420">
                  <c:v>-2.92807619217364</c:v>
                </c:pt>
                <c:pt idx="20421">
                  <c:v>-2.92807619217364</c:v>
                </c:pt>
                <c:pt idx="20422">
                  <c:v>-3.0214843976964398</c:v>
                </c:pt>
                <c:pt idx="20423">
                  <c:v>-3.0214843976964398</c:v>
                </c:pt>
                <c:pt idx="20424">
                  <c:v>-3.0671386913390899</c:v>
                </c:pt>
                <c:pt idx="20425">
                  <c:v>-3.0671386913390899</c:v>
                </c:pt>
                <c:pt idx="20426">
                  <c:v>-3.0671386913390899</c:v>
                </c:pt>
                <c:pt idx="20427">
                  <c:v>-3.0671386913390899</c:v>
                </c:pt>
                <c:pt idx="20428">
                  <c:v>-3.0572754123995698</c:v>
                </c:pt>
                <c:pt idx="20429">
                  <c:v>-3.0572754123995698</c:v>
                </c:pt>
                <c:pt idx="20430">
                  <c:v>-3.0572754123995698</c:v>
                </c:pt>
                <c:pt idx="20431">
                  <c:v>-3.08071291423038</c:v>
                </c:pt>
                <c:pt idx="20432">
                  <c:v>-3.08071291423038</c:v>
                </c:pt>
                <c:pt idx="20433">
                  <c:v>-3.08071291423038</c:v>
                </c:pt>
                <c:pt idx="20434">
                  <c:v>-2.9689941652104599</c:v>
                </c:pt>
                <c:pt idx="20435">
                  <c:v>-2.9689941652104599</c:v>
                </c:pt>
                <c:pt idx="20436">
                  <c:v>-3.0293457267516701</c:v>
                </c:pt>
                <c:pt idx="20437">
                  <c:v>-3.0293457267516701</c:v>
                </c:pt>
                <c:pt idx="20438">
                  <c:v>-3.0293457267516701</c:v>
                </c:pt>
                <c:pt idx="20439">
                  <c:v>-3.0352051000081701</c:v>
                </c:pt>
                <c:pt idx="20440">
                  <c:v>-3.0352051000081701</c:v>
                </c:pt>
                <c:pt idx="20441">
                  <c:v>-3.0352051000081701</c:v>
                </c:pt>
                <c:pt idx="20442">
                  <c:v>-3.0352051000081701</c:v>
                </c:pt>
                <c:pt idx="20443">
                  <c:v>-3.05527346137296</c:v>
                </c:pt>
                <c:pt idx="20444">
                  <c:v>-3.05527346137296</c:v>
                </c:pt>
                <c:pt idx="20445">
                  <c:v>-3.05527346137296</c:v>
                </c:pt>
                <c:pt idx="20446">
                  <c:v>-2.9962402595947402</c:v>
                </c:pt>
                <c:pt idx="20447">
                  <c:v>-2.9962402595947402</c:v>
                </c:pt>
                <c:pt idx="20448">
                  <c:v>-2.9962402595947402</c:v>
                </c:pt>
                <c:pt idx="20449">
                  <c:v>-3.0270996327935702</c:v>
                </c:pt>
                <c:pt idx="20450">
                  <c:v>-3.0270996327935702</c:v>
                </c:pt>
                <c:pt idx="20451">
                  <c:v>-2.9616699427806399</c:v>
                </c:pt>
                <c:pt idx="20452">
                  <c:v>-2.9616699427806399</c:v>
                </c:pt>
                <c:pt idx="20453">
                  <c:v>-2.9616699427806399</c:v>
                </c:pt>
                <c:pt idx="20454">
                  <c:v>-3.0328125244850499</c:v>
                </c:pt>
                <c:pt idx="20455">
                  <c:v>-3.0328125244850499</c:v>
                </c:pt>
                <c:pt idx="20456">
                  <c:v>-2.9798828381581099</c:v>
                </c:pt>
                <c:pt idx="20457">
                  <c:v>-3.1131347891041501</c:v>
                </c:pt>
                <c:pt idx="20458">
                  <c:v>-3.1131347891041501</c:v>
                </c:pt>
                <c:pt idx="20459">
                  <c:v>-3.1131347891041501</c:v>
                </c:pt>
                <c:pt idx="20460">
                  <c:v>-3.0470703371547598</c:v>
                </c:pt>
                <c:pt idx="20461">
                  <c:v>-3.0470703371547598</c:v>
                </c:pt>
                <c:pt idx="20462">
                  <c:v>-3.0470703371547598</c:v>
                </c:pt>
                <c:pt idx="20463">
                  <c:v>-2.9766113490659301</c:v>
                </c:pt>
                <c:pt idx="20464">
                  <c:v>-2.9766113490659301</c:v>
                </c:pt>
                <c:pt idx="20465">
                  <c:v>-3.07099611856483</c:v>
                </c:pt>
                <c:pt idx="20466">
                  <c:v>-3.07099611856483</c:v>
                </c:pt>
                <c:pt idx="20467">
                  <c:v>-3.07099611856483</c:v>
                </c:pt>
                <c:pt idx="20468">
                  <c:v>-3.0436035401480601</c:v>
                </c:pt>
                <c:pt idx="20469">
                  <c:v>-3.0436035401480601</c:v>
                </c:pt>
                <c:pt idx="20470">
                  <c:v>-3.0015136946331</c:v>
                </c:pt>
                <c:pt idx="20471">
                  <c:v>-3.0015136946331</c:v>
                </c:pt>
                <c:pt idx="20472">
                  <c:v>-3.0015136946331</c:v>
                </c:pt>
                <c:pt idx="20473">
                  <c:v>-3.01713869773902</c:v>
                </c:pt>
                <c:pt idx="20474">
                  <c:v>-3.01713869773902</c:v>
                </c:pt>
                <c:pt idx="20475">
                  <c:v>-3.01713869773902</c:v>
                </c:pt>
                <c:pt idx="20476">
                  <c:v>-3.0466308796958401</c:v>
                </c:pt>
                <c:pt idx="20477">
                  <c:v>-3.0642090041583199</c:v>
                </c:pt>
                <c:pt idx="20478">
                  <c:v>-3.0642090041583199</c:v>
                </c:pt>
                <c:pt idx="20479">
                  <c:v>-3.0642090041583199</c:v>
                </c:pt>
                <c:pt idx="20480">
                  <c:v>-2.9909179912256101</c:v>
                </c:pt>
                <c:pt idx="20481">
                  <c:v>-2.9909179912256101</c:v>
                </c:pt>
                <c:pt idx="20482">
                  <c:v>-2.9909179912256101</c:v>
                </c:pt>
                <c:pt idx="20483">
                  <c:v>-3.07807619286086</c:v>
                </c:pt>
                <c:pt idx="20484">
                  <c:v>-3.07807619286086</c:v>
                </c:pt>
                <c:pt idx="20485">
                  <c:v>-3.0831543186377499</c:v>
                </c:pt>
                <c:pt idx="20486">
                  <c:v>-3.0831543186377499</c:v>
                </c:pt>
                <c:pt idx="20487">
                  <c:v>-3.0831543186377499</c:v>
                </c:pt>
                <c:pt idx="20488">
                  <c:v>-3.0315429909915101</c:v>
                </c:pt>
                <c:pt idx="20489">
                  <c:v>-3.0315429909915101</c:v>
                </c:pt>
                <c:pt idx="20490">
                  <c:v>-3.0315429909915101</c:v>
                </c:pt>
                <c:pt idx="20491">
                  <c:v>-3.0301758026489498</c:v>
                </c:pt>
                <c:pt idx="20492">
                  <c:v>-3.0301758026489498</c:v>
                </c:pt>
                <c:pt idx="20493">
                  <c:v>-3.0301758026489498</c:v>
                </c:pt>
                <c:pt idx="20494">
                  <c:v>-3.057177759375</c:v>
                </c:pt>
                <c:pt idx="20495">
                  <c:v>-3.057177759375</c:v>
                </c:pt>
                <c:pt idx="20496">
                  <c:v>-2.9603027610492001</c:v>
                </c:pt>
                <c:pt idx="20497">
                  <c:v>-2.9603027610492001</c:v>
                </c:pt>
                <c:pt idx="20498">
                  <c:v>-2.9975586117561699</c:v>
                </c:pt>
                <c:pt idx="20499">
                  <c:v>-2.9975586117561699</c:v>
                </c:pt>
                <c:pt idx="20500">
                  <c:v>-2.9975586117561699</c:v>
                </c:pt>
                <c:pt idx="20501">
                  <c:v>-2.9404297104119901</c:v>
                </c:pt>
                <c:pt idx="20502">
                  <c:v>-2.9404297104119901</c:v>
                </c:pt>
                <c:pt idx="20503">
                  <c:v>-3.0401855686177401</c:v>
                </c:pt>
                <c:pt idx="20504">
                  <c:v>-3.0401855686177401</c:v>
                </c:pt>
                <c:pt idx="20505">
                  <c:v>-3.0401855686177401</c:v>
                </c:pt>
                <c:pt idx="20506">
                  <c:v>-3.0324707284016701</c:v>
                </c:pt>
                <c:pt idx="20507">
                  <c:v>-3.0324707284016701</c:v>
                </c:pt>
                <c:pt idx="20508">
                  <c:v>-3.0324707284016701</c:v>
                </c:pt>
                <c:pt idx="20509">
                  <c:v>-3.00991213192719</c:v>
                </c:pt>
                <c:pt idx="20510">
                  <c:v>-3.00991213192719</c:v>
                </c:pt>
                <c:pt idx="20511">
                  <c:v>-3.00991213192719</c:v>
                </c:pt>
                <c:pt idx="20512">
                  <c:v>-3.0229004114698901</c:v>
                </c:pt>
                <c:pt idx="20513">
                  <c:v>-3.0229004114698901</c:v>
                </c:pt>
                <c:pt idx="20514">
                  <c:v>-3.0229004114698901</c:v>
                </c:pt>
                <c:pt idx="20515">
                  <c:v>-3.04477541584856</c:v>
                </c:pt>
                <c:pt idx="20516">
                  <c:v>-3.04477541584856</c:v>
                </c:pt>
                <c:pt idx="20517">
                  <c:v>-2.9951660371807498</c:v>
                </c:pt>
                <c:pt idx="20518">
                  <c:v>-2.9951660371807498</c:v>
                </c:pt>
                <c:pt idx="20519">
                  <c:v>-2.9635742412747201</c:v>
                </c:pt>
                <c:pt idx="20520">
                  <c:v>-2.9635742412747201</c:v>
                </c:pt>
                <c:pt idx="20521">
                  <c:v>-2.9635742412747201</c:v>
                </c:pt>
                <c:pt idx="20522">
                  <c:v>-2.91596681932878</c:v>
                </c:pt>
                <c:pt idx="20523">
                  <c:v>-2.91596681932878</c:v>
                </c:pt>
                <c:pt idx="20524">
                  <c:v>-2.91596681932878</c:v>
                </c:pt>
                <c:pt idx="20525">
                  <c:v>-3.0020996316152302</c:v>
                </c:pt>
                <c:pt idx="20526">
                  <c:v>-3.0020996316152302</c:v>
                </c:pt>
                <c:pt idx="20527">
                  <c:v>-3.0020996316152302</c:v>
                </c:pt>
                <c:pt idx="20528">
                  <c:v>-2.95625002308133</c:v>
                </c:pt>
                <c:pt idx="20529">
                  <c:v>-2.95625002308133</c:v>
                </c:pt>
                <c:pt idx="20530">
                  <c:v>-2.8931152533787099</c:v>
                </c:pt>
                <c:pt idx="20531">
                  <c:v>-2.8931152533787099</c:v>
                </c:pt>
                <c:pt idx="20532">
                  <c:v>-2.8931152533787099</c:v>
                </c:pt>
                <c:pt idx="20533">
                  <c:v>-2.9330078356015199</c:v>
                </c:pt>
                <c:pt idx="20534">
                  <c:v>-2.9330078356015199</c:v>
                </c:pt>
                <c:pt idx="20535">
                  <c:v>-2.9330078356015199</c:v>
                </c:pt>
                <c:pt idx="20536">
                  <c:v>-2.9290039291636201</c:v>
                </c:pt>
                <c:pt idx="20537">
                  <c:v>-2.9290039291636201</c:v>
                </c:pt>
                <c:pt idx="20538">
                  <c:v>-2.8615234591998102</c:v>
                </c:pt>
                <c:pt idx="20539">
                  <c:v>-2.8615234591998102</c:v>
                </c:pt>
                <c:pt idx="20540">
                  <c:v>-2.8950683808307001</c:v>
                </c:pt>
                <c:pt idx="20541">
                  <c:v>-2.8950683808307001</c:v>
                </c:pt>
                <c:pt idx="20542">
                  <c:v>-2.8950683808307001</c:v>
                </c:pt>
                <c:pt idx="20543">
                  <c:v>-2.7947754122478701</c:v>
                </c:pt>
                <c:pt idx="20544">
                  <c:v>-2.7947754122478701</c:v>
                </c:pt>
                <c:pt idx="20545">
                  <c:v>-2.7947754122478701</c:v>
                </c:pt>
                <c:pt idx="20546">
                  <c:v>-2.7858886921649102</c:v>
                </c:pt>
                <c:pt idx="20547">
                  <c:v>-2.7858886921649102</c:v>
                </c:pt>
                <c:pt idx="20548">
                  <c:v>-2.7858886921649102</c:v>
                </c:pt>
                <c:pt idx="20549">
                  <c:v>-2.7644043197706099</c:v>
                </c:pt>
                <c:pt idx="20550">
                  <c:v>-2.7644043197706099</c:v>
                </c:pt>
                <c:pt idx="20551">
                  <c:v>-2.7644043197706099</c:v>
                </c:pt>
                <c:pt idx="20552">
                  <c:v>-2.7431152548597302</c:v>
                </c:pt>
                <c:pt idx="20553">
                  <c:v>-2.7431152548597302</c:v>
                </c:pt>
                <c:pt idx="20554">
                  <c:v>-2.7431152548597302</c:v>
                </c:pt>
                <c:pt idx="20555">
                  <c:v>-2.7854004119581002</c:v>
                </c:pt>
                <c:pt idx="20556">
                  <c:v>-2.7854004119581002</c:v>
                </c:pt>
                <c:pt idx="20557">
                  <c:v>-2.7998047055316402</c:v>
                </c:pt>
                <c:pt idx="20558">
                  <c:v>-2.7998047055316402</c:v>
                </c:pt>
                <c:pt idx="20559">
                  <c:v>-2.9329101775583601</c:v>
                </c:pt>
                <c:pt idx="20560">
                  <c:v>-2.9329101775583601</c:v>
                </c:pt>
                <c:pt idx="20561">
                  <c:v>-2.9329101775583601</c:v>
                </c:pt>
                <c:pt idx="20562">
                  <c:v>-2.8984863515815902</c:v>
                </c:pt>
                <c:pt idx="20563">
                  <c:v>-2.8984863515815902</c:v>
                </c:pt>
                <c:pt idx="20564">
                  <c:v>-2.8984863515815902</c:v>
                </c:pt>
                <c:pt idx="20565">
                  <c:v>-2.88574220921145</c:v>
                </c:pt>
                <c:pt idx="20566">
                  <c:v>-2.88574220921145</c:v>
                </c:pt>
                <c:pt idx="20567">
                  <c:v>-2.88574220921145</c:v>
                </c:pt>
                <c:pt idx="20568">
                  <c:v>-2.9589843985668201</c:v>
                </c:pt>
                <c:pt idx="20569">
                  <c:v>-2.9589843985668201</c:v>
                </c:pt>
                <c:pt idx="20570">
                  <c:v>-2.8950683770235601</c:v>
                </c:pt>
                <c:pt idx="20571">
                  <c:v>-2.8950683770235601</c:v>
                </c:pt>
                <c:pt idx="20572">
                  <c:v>-2.8950683770235601</c:v>
                </c:pt>
                <c:pt idx="20573">
                  <c:v>-2.9016601778630502</c:v>
                </c:pt>
                <c:pt idx="20574">
                  <c:v>-2.9016601778630502</c:v>
                </c:pt>
                <c:pt idx="20575">
                  <c:v>-2.9016601778630502</c:v>
                </c:pt>
                <c:pt idx="20576">
                  <c:v>-2.9246093972314999</c:v>
                </c:pt>
                <c:pt idx="20577">
                  <c:v>-2.9246093972314999</c:v>
                </c:pt>
                <c:pt idx="20578">
                  <c:v>-2.9072265820204799</c:v>
                </c:pt>
                <c:pt idx="20579">
                  <c:v>-2.9072265820204799</c:v>
                </c:pt>
                <c:pt idx="20580">
                  <c:v>-2.9072265820204799</c:v>
                </c:pt>
                <c:pt idx="20581">
                  <c:v>-2.83569337915287</c:v>
                </c:pt>
                <c:pt idx="20582">
                  <c:v>-2.83569337915287</c:v>
                </c:pt>
                <c:pt idx="20583">
                  <c:v>-2.9357422076163799</c:v>
                </c:pt>
                <c:pt idx="20584">
                  <c:v>-2.9357422076163799</c:v>
                </c:pt>
                <c:pt idx="20585">
                  <c:v>-2.9357422076163799</c:v>
                </c:pt>
                <c:pt idx="20586">
                  <c:v>-2.9468261914453202</c:v>
                </c:pt>
                <c:pt idx="20587">
                  <c:v>-2.9468261914453202</c:v>
                </c:pt>
                <c:pt idx="20588">
                  <c:v>-2.9468261914453202</c:v>
                </c:pt>
                <c:pt idx="20589">
                  <c:v>-2.9077636947486099</c:v>
                </c:pt>
                <c:pt idx="20590">
                  <c:v>-2.9077636947486099</c:v>
                </c:pt>
                <c:pt idx="20591">
                  <c:v>-2.97211915999923</c:v>
                </c:pt>
                <c:pt idx="20592">
                  <c:v>-2.97211915999923</c:v>
                </c:pt>
                <c:pt idx="20593">
                  <c:v>-2.97211915999923</c:v>
                </c:pt>
                <c:pt idx="20594">
                  <c:v>-2.8451172091072201</c:v>
                </c:pt>
                <c:pt idx="20595">
                  <c:v>-2.8451172091072201</c:v>
                </c:pt>
                <c:pt idx="20596">
                  <c:v>-2.89423830355826</c:v>
                </c:pt>
                <c:pt idx="20597">
                  <c:v>-2.89423830355826</c:v>
                </c:pt>
                <c:pt idx="20598">
                  <c:v>-3.0299316643913698</c:v>
                </c:pt>
                <c:pt idx="20599">
                  <c:v>-3.0299316643913698</c:v>
                </c:pt>
                <c:pt idx="20600">
                  <c:v>-2.90883791360829</c:v>
                </c:pt>
                <c:pt idx="20601">
                  <c:v>-2.90883791360829</c:v>
                </c:pt>
                <c:pt idx="20602">
                  <c:v>-2.90883791360829</c:v>
                </c:pt>
                <c:pt idx="20603">
                  <c:v>-2.8416992384336401</c:v>
                </c:pt>
                <c:pt idx="20604">
                  <c:v>-2.8416992384336401</c:v>
                </c:pt>
                <c:pt idx="20605">
                  <c:v>-2.8416992384336401</c:v>
                </c:pt>
                <c:pt idx="20606">
                  <c:v>-2.8650390846887599</c:v>
                </c:pt>
                <c:pt idx="20607">
                  <c:v>-2.8650390846887599</c:v>
                </c:pt>
                <c:pt idx="20608">
                  <c:v>-2.9260742407213902</c:v>
                </c:pt>
                <c:pt idx="20609">
                  <c:v>-2.9260742407213902</c:v>
                </c:pt>
                <c:pt idx="20610">
                  <c:v>-2.9260742407213902</c:v>
                </c:pt>
                <c:pt idx="20611">
                  <c:v>-2.9516113507488599</c:v>
                </c:pt>
                <c:pt idx="20612">
                  <c:v>-2.9516113507488599</c:v>
                </c:pt>
                <c:pt idx="20613">
                  <c:v>-2.9516113507488599</c:v>
                </c:pt>
                <c:pt idx="20614">
                  <c:v>-2.9389160405353301</c:v>
                </c:pt>
                <c:pt idx="20615">
                  <c:v>-2.9389160405353301</c:v>
                </c:pt>
                <c:pt idx="20616">
                  <c:v>-2.9931640860304398</c:v>
                </c:pt>
                <c:pt idx="20617">
                  <c:v>-2.9931640860304398</c:v>
                </c:pt>
                <c:pt idx="20618">
                  <c:v>-2.9931640860304398</c:v>
                </c:pt>
                <c:pt idx="20619">
                  <c:v>-2.9168945515421001</c:v>
                </c:pt>
                <c:pt idx="20620">
                  <c:v>-2.9168945515421001</c:v>
                </c:pt>
                <c:pt idx="20621">
                  <c:v>-2.9168945515421001</c:v>
                </c:pt>
                <c:pt idx="20622">
                  <c:v>-2.9568359581835399</c:v>
                </c:pt>
                <c:pt idx="20623">
                  <c:v>-2.9568359581835399</c:v>
                </c:pt>
                <c:pt idx="20624">
                  <c:v>-2.9568359581835399</c:v>
                </c:pt>
                <c:pt idx="20625">
                  <c:v>-2.90307619129453</c:v>
                </c:pt>
                <c:pt idx="20626">
                  <c:v>-2.90307619129453</c:v>
                </c:pt>
                <c:pt idx="20627">
                  <c:v>-2.90307619129453</c:v>
                </c:pt>
                <c:pt idx="20628">
                  <c:v>-2.9619629126254901</c:v>
                </c:pt>
                <c:pt idx="20629">
                  <c:v>-2.9619629126254901</c:v>
                </c:pt>
                <c:pt idx="20630">
                  <c:v>-2.9110351819617701</c:v>
                </c:pt>
                <c:pt idx="20631">
                  <c:v>-2.9110351819617701</c:v>
                </c:pt>
                <c:pt idx="20632">
                  <c:v>-2.9435547102548298</c:v>
                </c:pt>
                <c:pt idx="20633">
                  <c:v>-2.9435547102548298</c:v>
                </c:pt>
                <c:pt idx="20634">
                  <c:v>-2.9435547102548298</c:v>
                </c:pt>
                <c:pt idx="20635">
                  <c:v>-2.9857422089089498</c:v>
                </c:pt>
                <c:pt idx="20636">
                  <c:v>-2.9857422089089498</c:v>
                </c:pt>
                <c:pt idx="20637">
                  <c:v>-2.9857422089089498</c:v>
                </c:pt>
                <c:pt idx="20638">
                  <c:v>-2.9562988515426598</c:v>
                </c:pt>
                <c:pt idx="20639">
                  <c:v>-2.9562988515426598</c:v>
                </c:pt>
                <c:pt idx="20640">
                  <c:v>-2.8490722851101902</c:v>
                </c:pt>
                <c:pt idx="20641">
                  <c:v>-2.8490722851101902</c:v>
                </c:pt>
                <c:pt idx="20642">
                  <c:v>-2.8490722851101902</c:v>
                </c:pt>
                <c:pt idx="20643">
                  <c:v>-2.8490722851101902</c:v>
                </c:pt>
                <c:pt idx="20644">
                  <c:v>-2.9031250225380001</c:v>
                </c:pt>
                <c:pt idx="20645">
                  <c:v>-2.9031250225380001</c:v>
                </c:pt>
                <c:pt idx="20646">
                  <c:v>-2.9467285390092002</c:v>
                </c:pt>
                <c:pt idx="20647">
                  <c:v>-2.9467285390092002</c:v>
                </c:pt>
                <c:pt idx="20648">
                  <c:v>-2.9467285390092002</c:v>
                </c:pt>
                <c:pt idx="20649">
                  <c:v>-2.92319338471497</c:v>
                </c:pt>
                <c:pt idx="20650">
                  <c:v>-2.92319338471497</c:v>
                </c:pt>
                <c:pt idx="20651">
                  <c:v>-2.8467285339829602</c:v>
                </c:pt>
                <c:pt idx="20652">
                  <c:v>-2.8467285339829602</c:v>
                </c:pt>
                <c:pt idx="20653">
                  <c:v>-2.8609863510173401</c:v>
                </c:pt>
                <c:pt idx="20654">
                  <c:v>-2.8609863510173401</c:v>
                </c:pt>
                <c:pt idx="20655">
                  <c:v>-2.8790527534274499</c:v>
                </c:pt>
                <c:pt idx="20656">
                  <c:v>-2.8790527534274499</c:v>
                </c:pt>
                <c:pt idx="20657">
                  <c:v>-2.8790527534274499</c:v>
                </c:pt>
                <c:pt idx="20658">
                  <c:v>-2.91884768161799</c:v>
                </c:pt>
                <c:pt idx="20659">
                  <c:v>-2.91884768161799</c:v>
                </c:pt>
                <c:pt idx="20660">
                  <c:v>-2.91884768161799</c:v>
                </c:pt>
                <c:pt idx="20661">
                  <c:v>-2.94448244489922</c:v>
                </c:pt>
                <c:pt idx="20662">
                  <c:v>-2.94448244489922</c:v>
                </c:pt>
                <c:pt idx="20663">
                  <c:v>-2.94448244489922</c:v>
                </c:pt>
                <c:pt idx="20664">
                  <c:v>-2.94448244489922</c:v>
                </c:pt>
                <c:pt idx="20665">
                  <c:v>-2.83969728702959</c:v>
                </c:pt>
                <c:pt idx="20666">
                  <c:v>-2.83969728702959</c:v>
                </c:pt>
                <c:pt idx="20667">
                  <c:v>-2.83969728702959</c:v>
                </c:pt>
                <c:pt idx="20668">
                  <c:v>-2.90898439842658</c:v>
                </c:pt>
                <c:pt idx="20669">
                  <c:v>-2.90898439842658</c:v>
                </c:pt>
                <c:pt idx="20670">
                  <c:v>-2.9251465063762199</c:v>
                </c:pt>
                <c:pt idx="20671">
                  <c:v>-2.9251465063762199</c:v>
                </c:pt>
                <c:pt idx="20672">
                  <c:v>-2.9251465063762199</c:v>
                </c:pt>
                <c:pt idx="20673">
                  <c:v>-3.0063965083245399</c:v>
                </c:pt>
                <c:pt idx="20674">
                  <c:v>-3.0063965083245399</c:v>
                </c:pt>
                <c:pt idx="20675">
                  <c:v>-2.9094726782595899</c:v>
                </c:pt>
                <c:pt idx="20676">
                  <c:v>-2.9094726782595899</c:v>
                </c:pt>
                <c:pt idx="20677">
                  <c:v>-2.9094726782595899</c:v>
                </c:pt>
                <c:pt idx="20678">
                  <c:v>-2.9854492378617499</c:v>
                </c:pt>
                <c:pt idx="20679">
                  <c:v>-2.9854492378617499</c:v>
                </c:pt>
                <c:pt idx="20680">
                  <c:v>-2.9442383047926302</c:v>
                </c:pt>
                <c:pt idx="20681">
                  <c:v>-2.9442383047926302</c:v>
                </c:pt>
                <c:pt idx="20682">
                  <c:v>-2.9442383047926302</c:v>
                </c:pt>
                <c:pt idx="20683">
                  <c:v>-2.9442383047926302</c:v>
                </c:pt>
                <c:pt idx="20684">
                  <c:v>-2.9769531492583998</c:v>
                </c:pt>
                <c:pt idx="20685">
                  <c:v>-2.9769531492583998</c:v>
                </c:pt>
                <c:pt idx="20686">
                  <c:v>-2.9769531492583998</c:v>
                </c:pt>
                <c:pt idx="20687">
                  <c:v>-2.90332033307822</c:v>
                </c:pt>
                <c:pt idx="20688">
                  <c:v>-2.90332033307822</c:v>
                </c:pt>
                <c:pt idx="20689">
                  <c:v>-2.90332033307822</c:v>
                </c:pt>
                <c:pt idx="20690">
                  <c:v>-2.9072754148046398</c:v>
                </c:pt>
                <c:pt idx="20691">
                  <c:v>-2.9072754148046398</c:v>
                </c:pt>
                <c:pt idx="20692">
                  <c:v>-2.9814453335820801</c:v>
                </c:pt>
                <c:pt idx="20693">
                  <c:v>-2.9814453335820801</c:v>
                </c:pt>
                <c:pt idx="20694">
                  <c:v>-2.9814453335820801</c:v>
                </c:pt>
                <c:pt idx="20695">
                  <c:v>-2.86997072294889</c:v>
                </c:pt>
                <c:pt idx="20696">
                  <c:v>-2.86997072294889</c:v>
                </c:pt>
                <c:pt idx="20697">
                  <c:v>-2.9144531464535199</c:v>
                </c:pt>
                <c:pt idx="20698">
                  <c:v>-2.9144531464535199</c:v>
                </c:pt>
                <c:pt idx="20699">
                  <c:v>-2.9144531464535199</c:v>
                </c:pt>
                <c:pt idx="20700">
                  <c:v>-2.8732910337275799</c:v>
                </c:pt>
                <c:pt idx="20701">
                  <c:v>-2.8732910337275799</c:v>
                </c:pt>
                <c:pt idx="20702">
                  <c:v>-2.8732910337275799</c:v>
                </c:pt>
                <c:pt idx="20703">
                  <c:v>-2.9564941621610998</c:v>
                </c:pt>
                <c:pt idx="20704">
                  <c:v>-2.9564941621610998</c:v>
                </c:pt>
                <c:pt idx="20705">
                  <c:v>-2.9564941621610998</c:v>
                </c:pt>
                <c:pt idx="20706">
                  <c:v>-2.9609863480982299</c:v>
                </c:pt>
                <c:pt idx="20707">
                  <c:v>-2.8991211149368601</c:v>
                </c:pt>
                <c:pt idx="20708">
                  <c:v>-2.8991211149368601</c:v>
                </c:pt>
                <c:pt idx="20709">
                  <c:v>-2.8991211149368601</c:v>
                </c:pt>
                <c:pt idx="20710">
                  <c:v>-2.89399416127889</c:v>
                </c:pt>
                <c:pt idx="20711">
                  <c:v>-2.89399416127889</c:v>
                </c:pt>
                <c:pt idx="20712">
                  <c:v>-2.8773437696945598</c:v>
                </c:pt>
                <c:pt idx="20713">
                  <c:v>-2.8773437696945598</c:v>
                </c:pt>
                <c:pt idx="20714">
                  <c:v>-2.9306152549370301</c:v>
                </c:pt>
                <c:pt idx="20715">
                  <c:v>-2.9306152549370301</c:v>
                </c:pt>
                <c:pt idx="20716">
                  <c:v>-2.9306152549370301</c:v>
                </c:pt>
                <c:pt idx="20717">
                  <c:v>-2.9306152549370301</c:v>
                </c:pt>
                <c:pt idx="20718">
                  <c:v>-2.9791504116537899</c:v>
                </c:pt>
                <c:pt idx="20719">
                  <c:v>-2.9791504116537899</c:v>
                </c:pt>
                <c:pt idx="20720">
                  <c:v>-2.9791504116537899</c:v>
                </c:pt>
                <c:pt idx="20721">
                  <c:v>-2.9555175996183598</c:v>
                </c:pt>
                <c:pt idx="20722">
                  <c:v>-2.9555175996183598</c:v>
                </c:pt>
                <c:pt idx="20723">
                  <c:v>-2.9555175996183598</c:v>
                </c:pt>
                <c:pt idx="20724">
                  <c:v>-2.9000000199484899</c:v>
                </c:pt>
                <c:pt idx="20725">
                  <c:v>-2.9000000199484899</c:v>
                </c:pt>
                <c:pt idx="20726">
                  <c:v>-2.9000000199484899</c:v>
                </c:pt>
                <c:pt idx="20727">
                  <c:v>-2.9000000199484899</c:v>
                </c:pt>
                <c:pt idx="20728">
                  <c:v>-2.89912111299145</c:v>
                </c:pt>
                <c:pt idx="20729">
                  <c:v>-2.89912111299145</c:v>
                </c:pt>
                <c:pt idx="20730">
                  <c:v>-2.9337402590890602</c:v>
                </c:pt>
                <c:pt idx="20731">
                  <c:v>-2.9337402590890602</c:v>
                </c:pt>
                <c:pt idx="20732">
                  <c:v>-2.9337402590890602</c:v>
                </c:pt>
                <c:pt idx="20733">
                  <c:v>-2.8379883040370202</c:v>
                </c:pt>
                <c:pt idx="20734">
                  <c:v>-2.8379883040370202</c:v>
                </c:pt>
                <c:pt idx="20735">
                  <c:v>-2.9837402554649</c:v>
                </c:pt>
                <c:pt idx="20736">
                  <c:v>-2.9837402554649</c:v>
                </c:pt>
                <c:pt idx="20737">
                  <c:v>-2.95073244433478</c:v>
                </c:pt>
                <c:pt idx="20738">
                  <c:v>-2.95073244433478</c:v>
                </c:pt>
                <c:pt idx="20739">
                  <c:v>-2.93847658371942</c:v>
                </c:pt>
                <c:pt idx="20740">
                  <c:v>-2.93847658371942</c:v>
                </c:pt>
                <c:pt idx="20741">
                  <c:v>-2.93847658371942</c:v>
                </c:pt>
                <c:pt idx="20742">
                  <c:v>-2.9671386943282401</c:v>
                </c:pt>
                <c:pt idx="20743">
                  <c:v>-2.9671386943282401</c:v>
                </c:pt>
                <c:pt idx="20744">
                  <c:v>-2.9671386943282401</c:v>
                </c:pt>
                <c:pt idx="20745">
                  <c:v>-2.9671386943282401</c:v>
                </c:pt>
                <c:pt idx="20746">
                  <c:v>-3.02993165965926</c:v>
                </c:pt>
                <c:pt idx="20747">
                  <c:v>-3.02993165965926</c:v>
                </c:pt>
                <c:pt idx="20748">
                  <c:v>-2.94218752614688</c:v>
                </c:pt>
                <c:pt idx="20749">
                  <c:v>-2.94218752614688</c:v>
                </c:pt>
                <c:pt idx="20750">
                  <c:v>-2.94218752614688</c:v>
                </c:pt>
                <c:pt idx="20751">
                  <c:v>-2.94218752614688</c:v>
                </c:pt>
                <c:pt idx="20752">
                  <c:v>-2.8350586140859302</c:v>
                </c:pt>
                <c:pt idx="20753">
                  <c:v>-2.8350586140859302</c:v>
                </c:pt>
                <c:pt idx="20754">
                  <c:v>-2.9515136982863601</c:v>
                </c:pt>
                <c:pt idx="20755">
                  <c:v>-2.9515136982863601</c:v>
                </c:pt>
                <c:pt idx="20756">
                  <c:v>-2.9515136982863601</c:v>
                </c:pt>
                <c:pt idx="20757">
                  <c:v>-2.9316406474426899</c:v>
                </c:pt>
                <c:pt idx="20758">
                  <c:v>-2.9316406474426899</c:v>
                </c:pt>
                <c:pt idx="20759">
                  <c:v>-2.9316406474426899</c:v>
                </c:pt>
                <c:pt idx="20760">
                  <c:v>-2.8729004110446099</c:v>
                </c:pt>
                <c:pt idx="20761">
                  <c:v>-2.8729004110446099</c:v>
                </c:pt>
                <c:pt idx="20762">
                  <c:v>-2.8729004110446099</c:v>
                </c:pt>
                <c:pt idx="20763">
                  <c:v>-2.8477539257009901</c:v>
                </c:pt>
                <c:pt idx="20764">
                  <c:v>-2.8477539257009901</c:v>
                </c:pt>
                <c:pt idx="20765">
                  <c:v>-2.8477539257009901</c:v>
                </c:pt>
                <c:pt idx="20766">
                  <c:v>-2.96137697569793</c:v>
                </c:pt>
                <c:pt idx="20767">
                  <c:v>-2.96137697569793</c:v>
                </c:pt>
                <c:pt idx="20768">
                  <c:v>-2.89765627047472</c:v>
                </c:pt>
                <c:pt idx="20769">
                  <c:v>-2.89765627047472</c:v>
                </c:pt>
                <c:pt idx="20770">
                  <c:v>-2.89765627047472</c:v>
                </c:pt>
                <c:pt idx="20771">
                  <c:v>-2.8258301001087598</c:v>
                </c:pt>
                <c:pt idx="20772">
                  <c:v>-2.8258301001087598</c:v>
                </c:pt>
                <c:pt idx="20773">
                  <c:v>-2.8258301001087598</c:v>
                </c:pt>
                <c:pt idx="20774">
                  <c:v>-2.9409179931863001</c:v>
                </c:pt>
                <c:pt idx="20775">
                  <c:v>-2.9409179931863001</c:v>
                </c:pt>
                <c:pt idx="20776">
                  <c:v>-2.9549316590200698</c:v>
                </c:pt>
                <c:pt idx="20777">
                  <c:v>-2.9549316590200698</c:v>
                </c:pt>
                <c:pt idx="20778">
                  <c:v>-2.9549316590200698</c:v>
                </c:pt>
                <c:pt idx="20779">
                  <c:v>-2.8799804873169701</c:v>
                </c:pt>
                <c:pt idx="20780">
                  <c:v>-2.8799804873169701</c:v>
                </c:pt>
                <c:pt idx="20781">
                  <c:v>-2.8799804873169701</c:v>
                </c:pt>
                <c:pt idx="20782">
                  <c:v>-2.96733400876019</c:v>
                </c:pt>
                <c:pt idx="20783">
                  <c:v>-2.96733400876019</c:v>
                </c:pt>
                <c:pt idx="20784">
                  <c:v>-2.96733400876019</c:v>
                </c:pt>
                <c:pt idx="20785">
                  <c:v>-2.9090332256546301</c:v>
                </c:pt>
                <c:pt idx="20786">
                  <c:v>-2.9090332256546301</c:v>
                </c:pt>
                <c:pt idx="20787">
                  <c:v>-2.9090332256546301</c:v>
                </c:pt>
                <c:pt idx="20788">
                  <c:v>-2.8660644721730901</c:v>
                </c:pt>
                <c:pt idx="20789">
                  <c:v>-2.8660644721730901</c:v>
                </c:pt>
                <c:pt idx="20790">
                  <c:v>-2.8660644721730901</c:v>
                </c:pt>
                <c:pt idx="20791">
                  <c:v>-2.9421875231137098</c:v>
                </c:pt>
                <c:pt idx="20792">
                  <c:v>-2.9421875231137098</c:v>
                </c:pt>
                <c:pt idx="20793">
                  <c:v>-2.9421875231137098</c:v>
                </c:pt>
                <c:pt idx="20794">
                  <c:v>-2.8992187743770002</c:v>
                </c:pt>
                <c:pt idx="20795">
                  <c:v>-2.8992187743770002</c:v>
                </c:pt>
                <c:pt idx="20796">
                  <c:v>-2.9245605713867899</c:v>
                </c:pt>
                <c:pt idx="20797">
                  <c:v>-2.9245605713867899</c:v>
                </c:pt>
                <c:pt idx="20798">
                  <c:v>-2.9245605713867899</c:v>
                </c:pt>
                <c:pt idx="20799">
                  <c:v>-2.9978515859156598</c:v>
                </c:pt>
                <c:pt idx="20800">
                  <c:v>-2.9978515859156598</c:v>
                </c:pt>
                <c:pt idx="20801">
                  <c:v>-2.9978515859156598</c:v>
                </c:pt>
                <c:pt idx="20802">
                  <c:v>-2.9363769759856901</c:v>
                </c:pt>
                <c:pt idx="20803">
                  <c:v>-2.9363769759856901</c:v>
                </c:pt>
                <c:pt idx="20804">
                  <c:v>-2.9363769759856901</c:v>
                </c:pt>
                <c:pt idx="20805">
                  <c:v>-2.9363769759856901</c:v>
                </c:pt>
                <c:pt idx="20806">
                  <c:v>-2.9778320502891802</c:v>
                </c:pt>
                <c:pt idx="20807">
                  <c:v>-2.9778320502891802</c:v>
                </c:pt>
                <c:pt idx="20808">
                  <c:v>-2.9778320502891802</c:v>
                </c:pt>
                <c:pt idx="20809">
                  <c:v>-2.9778320502891802</c:v>
                </c:pt>
                <c:pt idx="20810">
                  <c:v>-2.91166994570994</c:v>
                </c:pt>
                <c:pt idx="20811">
                  <c:v>-2.91166994570994</c:v>
                </c:pt>
                <c:pt idx="20812">
                  <c:v>-3.0181640861792398</c:v>
                </c:pt>
                <c:pt idx="20813">
                  <c:v>-3.0181640861792398</c:v>
                </c:pt>
                <c:pt idx="20814">
                  <c:v>-2.9086425996274499</c:v>
                </c:pt>
                <c:pt idx="20815">
                  <c:v>-2.9086425996274499</c:v>
                </c:pt>
                <c:pt idx="20816">
                  <c:v>-2.9086425996274499</c:v>
                </c:pt>
                <c:pt idx="20817">
                  <c:v>-2.9199707277029998</c:v>
                </c:pt>
                <c:pt idx="20818">
                  <c:v>-2.9199707277029998</c:v>
                </c:pt>
                <c:pt idx="20819">
                  <c:v>-2.9199707277029998</c:v>
                </c:pt>
                <c:pt idx="20820">
                  <c:v>-2.9301269758425401</c:v>
                </c:pt>
                <c:pt idx="20821">
                  <c:v>-2.9301269758425401</c:v>
                </c:pt>
                <c:pt idx="20822">
                  <c:v>-2.9301269758425401</c:v>
                </c:pt>
                <c:pt idx="20823">
                  <c:v>-2.8514160360309599</c:v>
                </c:pt>
                <c:pt idx="20824">
                  <c:v>-2.8514160360309599</c:v>
                </c:pt>
                <c:pt idx="20825">
                  <c:v>-2.8514160360309599</c:v>
                </c:pt>
                <c:pt idx="20826">
                  <c:v>-2.8514160360309599</c:v>
                </c:pt>
                <c:pt idx="20827">
                  <c:v>-2.9875976787079699</c:v>
                </c:pt>
                <c:pt idx="20828">
                  <c:v>-2.9875976787079699</c:v>
                </c:pt>
                <c:pt idx="20829">
                  <c:v>-2.93442384784248</c:v>
                </c:pt>
                <c:pt idx="20830">
                  <c:v>-2.93442384784248</c:v>
                </c:pt>
                <c:pt idx="20831">
                  <c:v>-2.93442384784248</c:v>
                </c:pt>
                <c:pt idx="20832">
                  <c:v>-2.9531738514597201</c:v>
                </c:pt>
                <c:pt idx="20833">
                  <c:v>-2.9531738514597201</c:v>
                </c:pt>
                <c:pt idx="20834">
                  <c:v>-2.9850097885309799</c:v>
                </c:pt>
                <c:pt idx="20835">
                  <c:v>-2.9850097885309799</c:v>
                </c:pt>
                <c:pt idx="20836">
                  <c:v>-2.97026369520426</c:v>
                </c:pt>
                <c:pt idx="20837">
                  <c:v>-2.97026369520426</c:v>
                </c:pt>
                <c:pt idx="20838">
                  <c:v>-2.97026369520426</c:v>
                </c:pt>
                <c:pt idx="20839">
                  <c:v>-2.97026369520426</c:v>
                </c:pt>
                <c:pt idx="20840">
                  <c:v>-2.8621582214818702</c:v>
                </c:pt>
                <c:pt idx="20841">
                  <c:v>-2.8621582214818702</c:v>
                </c:pt>
                <c:pt idx="20842">
                  <c:v>-2.90351564703814</c:v>
                </c:pt>
                <c:pt idx="20843">
                  <c:v>-2.90351564703814</c:v>
                </c:pt>
                <c:pt idx="20844">
                  <c:v>-2.90351564703814</c:v>
                </c:pt>
                <c:pt idx="20845">
                  <c:v>-2.90351564703814</c:v>
                </c:pt>
                <c:pt idx="20846">
                  <c:v>-2.8692871277971701</c:v>
                </c:pt>
                <c:pt idx="20847">
                  <c:v>-2.8692871277971701</c:v>
                </c:pt>
                <c:pt idx="20848">
                  <c:v>-2.8692871277971701</c:v>
                </c:pt>
                <c:pt idx="20849">
                  <c:v>-2.9056640834833098</c:v>
                </c:pt>
                <c:pt idx="20850">
                  <c:v>-2.9056640834833098</c:v>
                </c:pt>
                <c:pt idx="20851">
                  <c:v>-2.95312502090382</c:v>
                </c:pt>
                <c:pt idx="20852">
                  <c:v>-2.95312502090382</c:v>
                </c:pt>
                <c:pt idx="20853">
                  <c:v>-2.9407715066672599</c:v>
                </c:pt>
                <c:pt idx="20854">
                  <c:v>-2.9407715066672599</c:v>
                </c:pt>
                <c:pt idx="20855">
                  <c:v>-2.9407715066672599</c:v>
                </c:pt>
                <c:pt idx="20856">
                  <c:v>-2.9321777585064401</c:v>
                </c:pt>
                <c:pt idx="20857">
                  <c:v>-2.9321777585064401</c:v>
                </c:pt>
                <c:pt idx="20858">
                  <c:v>-2.9090332256027902</c:v>
                </c:pt>
                <c:pt idx="20859">
                  <c:v>-2.9090332256027902</c:v>
                </c:pt>
                <c:pt idx="20860">
                  <c:v>-2.9090332256027902</c:v>
                </c:pt>
                <c:pt idx="20861">
                  <c:v>-2.92407228678166</c:v>
                </c:pt>
                <c:pt idx="20862">
                  <c:v>-2.92407228678166</c:v>
                </c:pt>
                <c:pt idx="20863">
                  <c:v>-2.92407228678166</c:v>
                </c:pt>
                <c:pt idx="20864">
                  <c:v>-2.8674804919892201</c:v>
                </c:pt>
                <c:pt idx="20865">
                  <c:v>-2.8674804919892201</c:v>
                </c:pt>
                <c:pt idx="20866">
                  <c:v>-2.8674804919892201</c:v>
                </c:pt>
                <c:pt idx="20867">
                  <c:v>-2.8669922100343599</c:v>
                </c:pt>
                <c:pt idx="20868">
                  <c:v>-2.8669922100343599</c:v>
                </c:pt>
                <c:pt idx="20869">
                  <c:v>-2.8669922100343599</c:v>
                </c:pt>
                <c:pt idx="20870">
                  <c:v>-2.93911135213511</c:v>
                </c:pt>
                <c:pt idx="20871">
                  <c:v>-2.93911135213511</c:v>
                </c:pt>
                <c:pt idx="20872">
                  <c:v>-2.8604980660174899</c:v>
                </c:pt>
                <c:pt idx="20873">
                  <c:v>-2.8604980660174899</c:v>
                </c:pt>
                <c:pt idx="20874">
                  <c:v>-2.8604980660174899</c:v>
                </c:pt>
                <c:pt idx="20875">
                  <c:v>-2.8968750218291399</c:v>
                </c:pt>
                <c:pt idx="20876">
                  <c:v>-2.8968750218291399</c:v>
                </c:pt>
                <c:pt idx="20877">
                  <c:v>-2.8968750218291399</c:v>
                </c:pt>
                <c:pt idx="20878">
                  <c:v>-2.8812988512781801</c:v>
                </c:pt>
                <c:pt idx="20879">
                  <c:v>-2.8812988512781801</c:v>
                </c:pt>
                <c:pt idx="20880">
                  <c:v>-2.8812988512781801</c:v>
                </c:pt>
                <c:pt idx="20881">
                  <c:v>-2.9130371296887398</c:v>
                </c:pt>
                <c:pt idx="20882">
                  <c:v>-2.9130371296887398</c:v>
                </c:pt>
                <c:pt idx="20883">
                  <c:v>-2.9517578325521701</c:v>
                </c:pt>
                <c:pt idx="20884">
                  <c:v>-2.9517578325521701</c:v>
                </c:pt>
                <c:pt idx="20885">
                  <c:v>-2.9517578325521701</c:v>
                </c:pt>
                <c:pt idx="20886">
                  <c:v>-2.9421875207972299</c:v>
                </c:pt>
                <c:pt idx="20887">
                  <c:v>-2.9421875207972299</c:v>
                </c:pt>
                <c:pt idx="20888">
                  <c:v>-2.9421875207972299</c:v>
                </c:pt>
                <c:pt idx="20889">
                  <c:v>-2.9106445544884898</c:v>
                </c:pt>
                <c:pt idx="20890">
                  <c:v>-2.9106445544884898</c:v>
                </c:pt>
                <c:pt idx="20891">
                  <c:v>-2.9822265856655501</c:v>
                </c:pt>
                <c:pt idx="20892">
                  <c:v>-2.9822265856655501</c:v>
                </c:pt>
                <c:pt idx="20893">
                  <c:v>-2.9822265856655501</c:v>
                </c:pt>
                <c:pt idx="20894">
                  <c:v>-2.9811035353859499</c:v>
                </c:pt>
                <c:pt idx="20895">
                  <c:v>-2.9811035353859499</c:v>
                </c:pt>
                <c:pt idx="20896">
                  <c:v>-2.9811035353859499</c:v>
                </c:pt>
                <c:pt idx="20897">
                  <c:v>-2.8695312714389698</c:v>
                </c:pt>
                <c:pt idx="20898">
                  <c:v>-2.8695312714389698</c:v>
                </c:pt>
                <c:pt idx="20899">
                  <c:v>-2.9109375202624501</c:v>
                </c:pt>
                <c:pt idx="20900">
                  <c:v>-2.9109375202624501</c:v>
                </c:pt>
                <c:pt idx="20901">
                  <c:v>-2.9109375202624501</c:v>
                </c:pt>
                <c:pt idx="20902">
                  <c:v>-2.9347656463933101</c:v>
                </c:pt>
                <c:pt idx="20903">
                  <c:v>-2.9347656463933101</c:v>
                </c:pt>
                <c:pt idx="20904">
                  <c:v>-2.9347656463933101</c:v>
                </c:pt>
                <c:pt idx="20905">
                  <c:v>-2.8136230654736201</c:v>
                </c:pt>
                <c:pt idx="20906">
                  <c:v>-2.8136230654736201</c:v>
                </c:pt>
                <c:pt idx="20907">
                  <c:v>-2.8136230654736201</c:v>
                </c:pt>
                <c:pt idx="20908">
                  <c:v>-2.9437500214153198</c:v>
                </c:pt>
                <c:pt idx="20909">
                  <c:v>-2.9437500214153198</c:v>
                </c:pt>
                <c:pt idx="20910">
                  <c:v>-2.9439941606015001</c:v>
                </c:pt>
                <c:pt idx="20911">
                  <c:v>-2.9439941606015001</c:v>
                </c:pt>
                <c:pt idx="20912">
                  <c:v>-2.9439941606015001</c:v>
                </c:pt>
                <c:pt idx="20913">
                  <c:v>-2.9582031475883901</c:v>
                </c:pt>
                <c:pt idx="20914">
                  <c:v>-2.9582031475883901</c:v>
                </c:pt>
                <c:pt idx="20915">
                  <c:v>-2.9407715091792799</c:v>
                </c:pt>
                <c:pt idx="20916">
                  <c:v>-2.9407715091792799</c:v>
                </c:pt>
                <c:pt idx="20917">
                  <c:v>-2.9407715091792799</c:v>
                </c:pt>
                <c:pt idx="20918">
                  <c:v>-2.8353027557877701</c:v>
                </c:pt>
                <c:pt idx="20919">
                  <c:v>-2.8353027557877701</c:v>
                </c:pt>
                <c:pt idx="20920">
                  <c:v>-2.8353027557877701</c:v>
                </c:pt>
                <c:pt idx="20921">
                  <c:v>-2.8682617390795699</c:v>
                </c:pt>
                <c:pt idx="20922">
                  <c:v>-2.8682617390795699</c:v>
                </c:pt>
                <c:pt idx="20923">
                  <c:v>-2.8682617390795699</c:v>
                </c:pt>
                <c:pt idx="20924">
                  <c:v>-2.9667480701300502</c:v>
                </c:pt>
                <c:pt idx="20925">
                  <c:v>-2.9667480701300502</c:v>
                </c:pt>
                <c:pt idx="20926">
                  <c:v>-2.87109377130309</c:v>
                </c:pt>
                <c:pt idx="20927">
                  <c:v>-2.87109377130309</c:v>
                </c:pt>
                <c:pt idx="20928">
                  <c:v>-2.87109377130309</c:v>
                </c:pt>
                <c:pt idx="20929">
                  <c:v>-2.9076172091517898</c:v>
                </c:pt>
                <c:pt idx="20930">
                  <c:v>-2.9076172091517898</c:v>
                </c:pt>
                <c:pt idx="20931">
                  <c:v>-2.9216308819295498</c:v>
                </c:pt>
                <c:pt idx="20932">
                  <c:v>-2.9216308819295498</c:v>
                </c:pt>
                <c:pt idx="20933">
                  <c:v>-2.89418947428475</c:v>
                </c:pt>
                <c:pt idx="20934">
                  <c:v>-2.89418947428475</c:v>
                </c:pt>
                <c:pt idx="20935">
                  <c:v>-2.89418947428475</c:v>
                </c:pt>
                <c:pt idx="20936">
                  <c:v>-2.9551758012421399</c:v>
                </c:pt>
                <c:pt idx="20937">
                  <c:v>-2.9551758012421399</c:v>
                </c:pt>
                <c:pt idx="20938">
                  <c:v>-2.9234863508017899</c:v>
                </c:pt>
                <c:pt idx="20939">
                  <c:v>-2.9234863508017899</c:v>
                </c:pt>
                <c:pt idx="20940">
                  <c:v>-2.9234863508017899</c:v>
                </c:pt>
                <c:pt idx="20941">
                  <c:v>-2.91093751955668</c:v>
                </c:pt>
                <c:pt idx="20942">
                  <c:v>-2.91093751955668</c:v>
                </c:pt>
                <c:pt idx="20943">
                  <c:v>-2.91093751955668</c:v>
                </c:pt>
                <c:pt idx="20944">
                  <c:v>-2.91093751955668</c:v>
                </c:pt>
                <c:pt idx="20945">
                  <c:v>-2.9937500227406399</c:v>
                </c:pt>
                <c:pt idx="20946">
                  <c:v>-2.9937500227406399</c:v>
                </c:pt>
                <c:pt idx="20947">
                  <c:v>-2.9478515851114899</c:v>
                </c:pt>
                <c:pt idx="20948">
                  <c:v>-2.9478515851114899</c:v>
                </c:pt>
                <c:pt idx="20949">
                  <c:v>-2.9478515851114899</c:v>
                </c:pt>
                <c:pt idx="20950">
                  <c:v>-2.8600097877424502</c:v>
                </c:pt>
                <c:pt idx="20951">
                  <c:v>-2.8600097877424502</c:v>
                </c:pt>
                <c:pt idx="20952">
                  <c:v>-2.94824220928421</c:v>
                </c:pt>
                <c:pt idx="20953">
                  <c:v>-2.94824220928421</c:v>
                </c:pt>
                <c:pt idx="20954">
                  <c:v>-2.94824220928421</c:v>
                </c:pt>
                <c:pt idx="20955">
                  <c:v>-2.96923830571086</c:v>
                </c:pt>
                <c:pt idx="20956">
                  <c:v>-2.96923830571086</c:v>
                </c:pt>
                <c:pt idx="20957">
                  <c:v>-2.9807129128466801</c:v>
                </c:pt>
                <c:pt idx="20958">
                  <c:v>-2.9807129128466801</c:v>
                </c:pt>
                <c:pt idx="20959">
                  <c:v>-2.9807129128466801</c:v>
                </c:pt>
                <c:pt idx="20960">
                  <c:v>-2.90053713095039</c:v>
                </c:pt>
                <c:pt idx="20961">
                  <c:v>-2.90053713095039</c:v>
                </c:pt>
                <c:pt idx="20962">
                  <c:v>-2.90053713095039</c:v>
                </c:pt>
                <c:pt idx="20963">
                  <c:v>-2.9157715067458398</c:v>
                </c:pt>
                <c:pt idx="20964">
                  <c:v>-2.9157715067458398</c:v>
                </c:pt>
                <c:pt idx="20965">
                  <c:v>-2.9651367390524599</c:v>
                </c:pt>
                <c:pt idx="20966">
                  <c:v>-2.9651367390524599</c:v>
                </c:pt>
                <c:pt idx="20967">
                  <c:v>-2.9516601771010702</c:v>
                </c:pt>
                <c:pt idx="20968">
                  <c:v>-2.9516601771010702</c:v>
                </c:pt>
                <c:pt idx="20969">
                  <c:v>-2.9516601771010702</c:v>
                </c:pt>
                <c:pt idx="20970">
                  <c:v>-2.9913574421425402</c:v>
                </c:pt>
                <c:pt idx="20971">
                  <c:v>-2.9913574421425402</c:v>
                </c:pt>
                <c:pt idx="20972">
                  <c:v>-2.92558596094295</c:v>
                </c:pt>
                <c:pt idx="20973">
                  <c:v>-2.92558596094295</c:v>
                </c:pt>
                <c:pt idx="20974">
                  <c:v>-2.92558596094295</c:v>
                </c:pt>
                <c:pt idx="20975">
                  <c:v>-2.8966308802418999</c:v>
                </c:pt>
                <c:pt idx="20976">
                  <c:v>-2.8966308802418999</c:v>
                </c:pt>
                <c:pt idx="20977">
                  <c:v>-2.8923828334945898</c:v>
                </c:pt>
                <c:pt idx="20978">
                  <c:v>-2.8923828334945898</c:v>
                </c:pt>
                <c:pt idx="20979">
                  <c:v>-2.8923828334945898</c:v>
                </c:pt>
                <c:pt idx="20980">
                  <c:v>-2.8923828334945898</c:v>
                </c:pt>
                <c:pt idx="20981">
                  <c:v>-2.8923828334945898</c:v>
                </c:pt>
                <c:pt idx="20982">
                  <c:v>-2.8726562717056301</c:v>
                </c:pt>
                <c:pt idx="20983">
                  <c:v>-2.8726562717056301</c:v>
                </c:pt>
                <c:pt idx="20984">
                  <c:v>-2.8726562717056301</c:v>
                </c:pt>
                <c:pt idx="20985">
                  <c:v>-2.9435058825911198</c:v>
                </c:pt>
                <c:pt idx="20986">
                  <c:v>-2.9435058825911198</c:v>
                </c:pt>
                <c:pt idx="20987">
                  <c:v>-2.9366211156902802</c:v>
                </c:pt>
                <c:pt idx="20988">
                  <c:v>-2.9366211156902802</c:v>
                </c:pt>
                <c:pt idx="20989">
                  <c:v>-2.8838379114795298</c:v>
                </c:pt>
                <c:pt idx="20990">
                  <c:v>-2.8838379114795298</c:v>
                </c:pt>
                <c:pt idx="20991">
                  <c:v>-2.91684572760186</c:v>
                </c:pt>
                <c:pt idx="20992">
                  <c:v>-2.91684572760186</c:v>
                </c:pt>
                <c:pt idx="20993">
                  <c:v>-2.91684572760186</c:v>
                </c:pt>
                <c:pt idx="20994">
                  <c:v>-2.9378906460015002</c:v>
                </c:pt>
                <c:pt idx="20995">
                  <c:v>-2.9378906460015002</c:v>
                </c:pt>
                <c:pt idx="20996">
                  <c:v>-2.9378906460015002</c:v>
                </c:pt>
                <c:pt idx="20997">
                  <c:v>-2.95512697630874</c:v>
                </c:pt>
                <c:pt idx="20998">
                  <c:v>-2.95512697630874</c:v>
                </c:pt>
                <c:pt idx="20999">
                  <c:v>-2.95512697630874</c:v>
                </c:pt>
                <c:pt idx="21000">
                  <c:v>-2.9292480701287702</c:v>
                </c:pt>
                <c:pt idx="21001">
                  <c:v>-2.9292480701287702</c:v>
                </c:pt>
                <c:pt idx="21002">
                  <c:v>-2.9292480701287702</c:v>
                </c:pt>
                <c:pt idx="21003">
                  <c:v>-2.9368652571447398</c:v>
                </c:pt>
                <c:pt idx="21004">
                  <c:v>-2.9368652571447398</c:v>
                </c:pt>
                <c:pt idx="21005">
                  <c:v>-2.9057617401722302</c:v>
                </c:pt>
                <c:pt idx="21006">
                  <c:v>-2.9057617401722302</c:v>
                </c:pt>
                <c:pt idx="21007">
                  <c:v>-2.9057617401722302</c:v>
                </c:pt>
                <c:pt idx="21008">
                  <c:v>-2.9057617417111001</c:v>
                </c:pt>
                <c:pt idx="21009">
                  <c:v>-2.9057617417111001</c:v>
                </c:pt>
                <c:pt idx="21010">
                  <c:v>-2.85375978661795</c:v>
                </c:pt>
                <c:pt idx="21011">
                  <c:v>-2.85375978661795</c:v>
                </c:pt>
                <c:pt idx="21012">
                  <c:v>-2.9105468983907401</c:v>
                </c:pt>
                <c:pt idx="21013">
                  <c:v>-2.9105468983907401</c:v>
                </c:pt>
                <c:pt idx="21014">
                  <c:v>-2.9105468983907401</c:v>
                </c:pt>
                <c:pt idx="21015">
                  <c:v>-2.9554687746349302</c:v>
                </c:pt>
                <c:pt idx="21016">
                  <c:v>-2.9554687746349302</c:v>
                </c:pt>
                <c:pt idx="21017">
                  <c:v>-2.9554687746349302</c:v>
                </c:pt>
                <c:pt idx="21018">
                  <c:v>-2.9339843960387899</c:v>
                </c:pt>
                <c:pt idx="21019">
                  <c:v>-2.9339843960387899</c:v>
                </c:pt>
                <c:pt idx="21020">
                  <c:v>-2.9339843960387899</c:v>
                </c:pt>
                <c:pt idx="21021">
                  <c:v>-2.9852050989957202</c:v>
                </c:pt>
                <c:pt idx="21022">
                  <c:v>-2.9852050989957202</c:v>
                </c:pt>
                <c:pt idx="21023">
                  <c:v>-2.9852050989957202</c:v>
                </c:pt>
                <c:pt idx="21024">
                  <c:v>-2.95000002471442</c:v>
                </c:pt>
                <c:pt idx="21025">
                  <c:v>-2.95000002471442</c:v>
                </c:pt>
                <c:pt idx="21026">
                  <c:v>-2.95000002471442</c:v>
                </c:pt>
                <c:pt idx="21027">
                  <c:v>-2.9427246287814302</c:v>
                </c:pt>
                <c:pt idx="21028">
                  <c:v>-2.9427246287814302</c:v>
                </c:pt>
                <c:pt idx="21029">
                  <c:v>-2.9427246287814302</c:v>
                </c:pt>
                <c:pt idx="21030">
                  <c:v>-2.9922363527812101</c:v>
                </c:pt>
                <c:pt idx="21031">
                  <c:v>-2.9618652568278701</c:v>
                </c:pt>
                <c:pt idx="21032">
                  <c:v>-2.9618652568278701</c:v>
                </c:pt>
                <c:pt idx="21033">
                  <c:v>-2.9618652568278701</c:v>
                </c:pt>
                <c:pt idx="21034">
                  <c:v>-2.8073242394875701</c:v>
                </c:pt>
                <c:pt idx="21035">
                  <c:v>-2.8073242394875701</c:v>
                </c:pt>
                <c:pt idx="21036">
                  <c:v>-2.8073242394875701</c:v>
                </c:pt>
                <c:pt idx="21037">
                  <c:v>-2.9563476793464298</c:v>
                </c:pt>
                <c:pt idx="21038">
                  <c:v>-2.9563476793464298</c:v>
                </c:pt>
                <c:pt idx="21039">
                  <c:v>-2.9563476793464298</c:v>
                </c:pt>
                <c:pt idx="21040">
                  <c:v>-2.9358886929949199</c:v>
                </c:pt>
                <c:pt idx="21041">
                  <c:v>-2.9358886929949199</c:v>
                </c:pt>
                <c:pt idx="21042">
                  <c:v>-2.9278808804037899</c:v>
                </c:pt>
                <c:pt idx="21043">
                  <c:v>-2.9278808804037899</c:v>
                </c:pt>
                <c:pt idx="21044">
                  <c:v>-2.9278808804037899</c:v>
                </c:pt>
                <c:pt idx="21045">
                  <c:v>-2.7870605667294499</c:v>
                </c:pt>
                <c:pt idx="21046">
                  <c:v>-2.7870605667294499</c:v>
                </c:pt>
                <c:pt idx="21047">
                  <c:v>-2.8149902544318999</c:v>
                </c:pt>
                <c:pt idx="21048">
                  <c:v>-2.8149902544318999</c:v>
                </c:pt>
                <c:pt idx="21049">
                  <c:v>-2.9098144768977301</c:v>
                </c:pt>
                <c:pt idx="21050">
                  <c:v>-2.9098144768977301</c:v>
                </c:pt>
                <c:pt idx="21051">
                  <c:v>-2.9098144768977301</c:v>
                </c:pt>
                <c:pt idx="21052">
                  <c:v>-2.94453127110864</c:v>
                </c:pt>
                <c:pt idx="21053">
                  <c:v>-2.94453127110864</c:v>
                </c:pt>
                <c:pt idx="21054">
                  <c:v>-2.8778808826664299</c:v>
                </c:pt>
                <c:pt idx="21055">
                  <c:v>-2.8778808826664299</c:v>
                </c:pt>
                <c:pt idx="21056">
                  <c:v>-2.8778808826664299</c:v>
                </c:pt>
                <c:pt idx="21057">
                  <c:v>-2.9634765836635699</c:v>
                </c:pt>
                <c:pt idx="21058">
                  <c:v>-2.9634765836635699</c:v>
                </c:pt>
                <c:pt idx="21059">
                  <c:v>-2.9634765836635699</c:v>
                </c:pt>
                <c:pt idx="21060">
                  <c:v>-2.9630859586932199</c:v>
                </c:pt>
                <c:pt idx="21061">
                  <c:v>-2.9630859586932199</c:v>
                </c:pt>
                <c:pt idx="21062">
                  <c:v>-2.95791018051295</c:v>
                </c:pt>
                <c:pt idx="21063">
                  <c:v>-2.95791018051295</c:v>
                </c:pt>
                <c:pt idx="21064">
                  <c:v>-3.0318847883172499</c:v>
                </c:pt>
                <c:pt idx="21065">
                  <c:v>-3.0318847883172499</c:v>
                </c:pt>
                <c:pt idx="21066">
                  <c:v>-3.0318847883172499</c:v>
                </c:pt>
                <c:pt idx="21067">
                  <c:v>-2.9393554893695102</c:v>
                </c:pt>
                <c:pt idx="21068">
                  <c:v>-2.9393554893695102</c:v>
                </c:pt>
                <c:pt idx="21069">
                  <c:v>-2.9933593971982102</c:v>
                </c:pt>
                <c:pt idx="21070">
                  <c:v>-2.9933593971982102</c:v>
                </c:pt>
                <c:pt idx="21071">
                  <c:v>-2.8541992403515901</c:v>
                </c:pt>
                <c:pt idx="21072">
                  <c:v>-2.8541992403515901</c:v>
                </c:pt>
                <c:pt idx="21073">
                  <c:v>-2.8541992403515901</c:v>
                </c:pt>
                <c:pt idx="21074">
                  <c:v>-2.8891113493709701</c:v>
                </c:pt>
                <c:pt idx="21075">
                  <c:v>-2.8891113493709701</c:v>
                </c:pt>
                <c:pt idx="21076">
                  <c:v>-2.8891113493709701</c:v>
                </c:pt>
                <c:pt idx="21077">
                  <c:v>-2.8891113493709701</c:v>
                </c:pt>
                <c:pt idx="21078">
                  <c:v>-2.9515136917398102</c:v>
                </c:pt>
                <c:pt idx="21079">
                  <c:v>-2.9515136917398102</c:v>
                </c:pt>
                <c:pt idx="21080">
                  <c:v>-2.9348633048511998</c:v>
                </c:pt>
                <c:pt idx="21081">
                  <c:v>-2.9348633048511998</c:v>
                </c:pt>
                <c:pt idx="21082">
                  <c:v>-2.9348633048511998</c:v>
                </c:pt>
                <c:pt idx="21083">
                  <c:v>-2.9579101762583302</c:v>
                </c:pt>
                <c:pt idx="21084">
                  <c:v>-2.9579101762583302</c:v>
                </c:pt>
                <c:pt idx="21085">
                  <c:v>-2.98955080327505</c:v>
                </c:pt>
                <c:pt idx="21086">
                  <c:v>-2.98955080327505</c:v>
                </c:pt>
                <c:pt idx="21087">
                  <c:v>-2.98955080327505</c:v>
                </c:pt>
                <c:pt idx="21088">
                  <c:v>-2.9260254122545999</c:v>
                </c:pt>
                <c:pt idx="21089">
                  <c:v>-2.9260254122545999</c:v>
                </c:pt>
                <c:pt idx="21090">
                  <c:v>-2.9272461156961</c:v>
                </c:pt>
                <c:pt idx="21091">
                  <c:v>-2.9272461156961</c:v>
                </c:pt>
                <c:pt idx="21092">
                  <c:v>-2.9272461156961</c:v>
                </c:pt>
                <c:pt idx="21093">
                  <c:v>-2.96450197745434</c:v>
                </c:pt>
                <c:pt idx="21094">
                  <c:v>-2.96450197745434</c:v>
                </c:pt>
                <c:pt idx="21095">
                  <c:v>-2.96450197745434</c:v>
                </c:pt>
                <c:pt idx="21096">
                  <c:v>-2.9690918213782398</c:v>
                </c:pt>
                <c:pt idx="21097">
                  <c:v>-2.9690918213782398</c:v>
                </c:pt>
                <c:pt idx="21098">
                  <c:v>-2.9690918213782398</c:v>
                </c:pt>
                <c:pt idx="21099">
                  <c:v>-2.96342775725588</c:v>
                </c:pt>
                <c:pt idx="21100">
                  <c:v>-2.96342775725588</c:v>
                </c:pt>
                <c:pt idx="21101">
                  <c:v>-2.96342775725588</c:v>
                </c:pt>
                <c:pt idx="21102">
                  <c:v>-2.9770508031679102</c:v>
                </c:pt>
                <c:pt idx="21103">
                  <c:v>-2.9770508031679102</c:v>
                </c:pt>
                <c:pt idx="21104">
                  <c:v>-2.9141113494724702</c:v>
                </c:pt>
                <c:pt idx="21105">
                  <c:v>-2.9141113494724702</c:v>
                </c:pt>
                <c:pt idx="21106">
                  <c:v>-2.89760744291834</c:v>
                </c:pt>
                <c:pt idx="21107">
                  <c:v>-2.89760744291834</c:v>
                </c:pt>
                <c:pt idx="21108">
                  <c:v>-2.8725586170521602</c:v>
                </c:pt>
                <c:pt idx="21109">
                  <c:v>-2.8725586170521602</c:v>
                </c:pt>
                <c:pt idx="21110">
                  <c:v>-2.8821289281204301</c:v>
                </c:pt>
                <c:pt idx="21111">
                  <c:v>-2.8821289281204301</c:v>
                </c:pt>
                <c:pt idx="21112">
                  <c:v>-2.8821289281204301</c:v>
                </c:pt>
                <c:pt idx="21113">
                  <c:v>-2.9267090044140698</c:v>
                </c:pt>
                <c:pt idx="21114">
                  <c:v>-2.9267090044140698</c:v>
                </c:pt>
                <c:pt idx="21115">
                  <c:v>-2.9267090044140698</c:v>
                </c:pt>
                <c:pt idx="21116">
                  <c:v>-2.90498049041343</c:v>
                </c:pt>
                <c:pt idx="21117">
                  <c:v>-2.90498049041343</c:v>
                </c:pt>
                <c:pt idx="21118">
                  <c:v>-2.8879883020335901</c:v>
                </c:pt>
                <c:pt idx="21119">
                  <c:v>-2.8879883020335901</c:v>
                </c:pt>
                <c:pt idx="21120">
                  <c:v>-2.8879883020335901</c:v>
                </c:pt>
                <c:pt idx="21121">
                  <c:v>-2.9064453309883902</c:v>
                </c:pt>
                <c:pt idx="21122">
                  <c:v>-2.9064453309883902</c:v>
                </c:pt>
                <c:pt idx="21123">
                  <c:v>-2.9583496288059901</c:v>
                </c:pt>
                <c:pt idx="21124">
                  <c:v>-2.9583496288059901</c:v>
                </c:pt>
                <c:pt idx="21125">
                  <c:v>-2.9961426000290801</c:v>
                </c:pt>
                <c:pt idx="21126">
                  <c:v>-2.9961426000290801</c:v>
                </c:pt>
                <c:pt idx="21127">
                  <c:v>-2.8491211137288701</c:v>
                </c:pt>
                <c:pt idx="21128">
                  <c:v>-2.8491211137288701</c:v>
                </c:pt>
                <c:pt idx="21129">
                  <c:v>-2.9881836201038801</c:v>
                </c:pt>
                <c:pt idx="21130">
                  <c:v>-2.9881836201038801</c:v>
                </c:pt>
                <c:pt idx="21131">
                  <c:v>-2.9881836201038801</c:v>
                </c:pt>
                <c:pt idx="21132">
                  <c:v>-2.9965820517572799</c:v>
                </c:pt>
                <c:pt idx="21133">
                  <c:v>-2.9965820517572799</c:v>
                </c:pt>
                <c:pt idx="21134">
                  <c:v>-2.9965820517572799</c:v>
                </c:pt>
                <c:pt idx="21135">
                  <c:v>-2.8820800977482501</c:v>
                </c:pt>
                <c:pt idx="21136">
                  <c:v>-2.8820800977482501</c:v>
                </c:pt>
                <c:pt idx="21137">
                  <c:v>-2.8820800977482501</c:v>
                </c:pt>
                <c:pt idx="21138">
                  <c:v>-2.9209961139713401</c:v>
                </c:pt>
                <c:pt idx="21139">
                  <c:v>-2.9209961139713401</c:v>
                </c:pt>
                <c:pt idx="21140">
                  <c:v>-2.9209961139713401</c:v>
                </c:pt>
                <c:pt idx="21141">
                  <c:v>-2.9005859628650699</c:v>
                </c:pt>
                <c:pt idx="21142">
                  <c:v>-2.9005859628650699</c:v>
                </c:pt>
                <c:pt idx="21143">
                  <c:v>-2.8783203341145001</c:v>
                </c:pt>
                <c:pt idx="21144">
                  <c:v>-2.97163088014804</c:v>
                </c:pt>
                <c:pt idx="21145">
                  <c:v>-2.97163088014804</c:v>
                </c:pt>
                <c:pt idx="21146">
                  <c:v>-2.97163088014804</c:v>
                </c:pt>
                <c:pt idx="21147">
                  <c:v>-2.97163088014804</c:v>
                </c:pt>
                <c:pt idx="21148">
                  <c:v>-2.8956543189078698</c:v>
                </c:pt>
                <c:pt idx="21149">
                  <c:v>-2.8956543189078698</c:v>
                </c:pt>
                <c:pt idx="21150">
                  <c:v>-2.91445314620705</c:v>
                </c:pt>
                <c:pt idx="21151">
                  <c:v>-2.91445314620705</c:v>
                </c:pt>
                <c:pt idx="21152">
                  <c:v>-2.91445314620705</c:v>
                </c:pt>
                <c:pt idx="21153">
                  <c:v>-2.91445314620705</c:v>
                </c:pt>
                <c:pt idx="21154">
                  <c:v>-2.9369140871567598</c:v>
                </c:pt>
                <c:pt idx="21155">
                  <c:v>-2.9369140871567598</c:v>
                </c:pt>
                <c:pt idx="21156">
                  <c:v>-2.9369140871567598</c:v>
                </c:pt>
                <c:pt idx="21157">
                  <c:v>-3.0391113519390198</c:v>
                </c:pt>
                <c:pt idx="21158">
                  <c:v>-3.0391113519390198</c:v>
                </c:pt>
                <c:pt idx="21159">
                  <c:v>-2.8976562692314398</c:v>
                </c:pt>
                <c:pt idx="21160">
                  <c:v>-2.8976562692314398</c:v>
                </c:pt>
                <c:pt idx="21161">
                  <c:v>-2.8976562692314398</c:v>
                </c:pt>
                <c:pt idx="21162">
                  <c:v>-2.9992187717934899</c:v>
                </c:pt>
                <c:pt idx="21163">
                  <c:v>-2.9992187717934899</c:v>
                </c:pt>
                <c:pt idx="21164">
                  <c:v>-2.9428222889282498</c:v>
                </c:pt>
                <c:pt idx="21165">
                  <c:v>-2.9428222889282498</c:v>
                </c:pt>
                <c:pt idx="21166">
                  <c:v>-2.9428222889282498</c:v>
                </c:pt>
                <c:pt idx="21167">
                  <c:v>-2.9073730718819202</c:v>
                </c:pt>
                <c:pt idx="21168">
                  <c:v>-2.9073730718819202</c:v>
                </c:pt>
                <c:pt idx="21169">
                  <c:v>-2.9169922100327299</c:v>
                </c:pt>
                <c:pt idx="21170">
                  <c:v>-2.9169922100327299</c:v>
                </c:pt>
                <c:pt idx="21171">
                  <c:v>-2.9169922100327299</c:v>
                </c:pt>
                <c:pt idx="21172">
                  <c:v>-2.8054687691801501</c:v>
                </c:pt>
                <c:pt idx="21173">
                  <c:v>-2.8054687691801501</c:v>
                </c:pt>
                <c:pt idx="21174">
                  <c:v>-2.8054687691801501</c:v>
                </c:pt>
                <c:pt idx="21175">
                  <c:v>-2.9052246309783998</c:v>
                </c:pt>
                <c:pt idx="21176">
                  <c:v>-2.9052246309783998</c:v>
                </c:pt>
                <c:pt idx="21177">
                  <c:v>-2.96391603882239</c:v>
                </c:pt>
                <c:pt idx="21178">
                  <c:v>-2.96391603882239</c:v>
                </c:pt>
                <c:pt idx="21179">
                  <c:v>-2.96391603882239</c:v>
                </c:pt>
                <c:pt idx="21180">
                  <c:v>-2.9781738498886599</c:v>
                </c:pt>
                <c:pt idx="21181">
                  <c:v>-2.9781738498886599</c:v>
                </c:pt>
                <c:pt idx="21182">
                  <c:v>-2.9387695522491399</c:v>
                </c:pt>
                <c:pt idx="21183">
                  <c:v>-2.9387695522491399</c:v>
                </c:pt>
                <c:pt idx="21184">
                  <c:v>-2.86938478923275</c:v>
                </c:pt>
                <c:pt idx="21185">
                  <c:v>-2.86938478923275</c:v>
                </c:pt>
                <c:pt idx="21186">
                  <c:v>-2.86938478923275</c:v>
                </c:pt>
                <c:pt idx="21187">
                  <c:v>-2.9445312705975</c:v>
                </c:pt>
                <c:pt idx="21188">
                  <c:v>-2.9445312705975</c:v>
                </c:pt>
                <c:pt idx="21189">
                  <c:v>-2.9445312705975</c:v>
                </c:pt>
                <c:pt idx="21190">
                  <c:v>-2.90825197259255</c:v>
                </c:pt>
                <c:pt idx="21191">
                  <c:v>-2.90825197259255</c:v>
                </c:pt>
                <c:pt idx="21192">
                  <c:v>-2.90825197259255</c:v>
                </c:pt>
                <c:pt idx="21193">
                  <c:v>-2.90825197259255</c:v>
                </c:pt>
                <c:pt idx="21194">
                  <c:v>-2.8671875214913598</c:v>
                </c:pt>
                <c:pt idx="21195">
                  <c:v>-2.8671875214913598</c:v>
                </c:pt>
                <c:pt idx="21196">
                  <c:v>-2.9264160410348201</c:v>
                </c:pt>
                <c:pt idx="21197">
                  <c:v>-2.9264160410348201</c:v>
                </c:pt>
                <c:pt idx="21198">
                  <c:v>-2.9264160410348201</c:v>
                </c:pt>
                <c:pt idx="21199">
                  <c:v>-2.8964355665739201</c:v>
                </c:pt>
                <c:pt idx="21200">
                  <c:v>-2.8964355665739201</c:v>
                </c:pt>
                <c:pt idx="21201">
                  <c:v>-2.9853515863687701</c:v>
                </c:pt>
                <c:pt idx="21202">
                  <c:v>-2.9853515863687701</c:v>
                </c:pt>
                <c:pt idx="21203">
                  <c:v>-2.90009767394803</c:v>
                </c:pt>
                <c:pt idx="21204">
                  <c:v>-2.90009767394803</c:v>
                </c:pt>
                <c:pt idx="21205">
                  <c:v>-2.90009767394803</c:v>
                </c:pt>
                <c:pt idx="21206">
                  <c:v>-2.97685548906429</c:v>
                </c:pt>
                <c:pt idx="21207">
                  <c:v>-2.97685548906429</c:v>
                </c:pt>
                <c:pt idx="21208">
                  <c:v>-2.97685548906429</c:v>
                </c:pt>
                <c:pt idx="21209">
                  <c:v>-2.9940429925518401</c:v>
                </c:pt>
                <c:pt idx="21210">
                  <c:v>-2.9940429925518401</c:v>
                </c:pt>
                <c:pt idx="21211">
                  <c:v>-2.9940429925518401</c:v>
                </c:pt>
                <c:pt idx="21212">
                  <c:v>-2.98330079693369</c:v>
                </c:pt>
                <c:pt idx="21213">
                  <c:v>-2.98330079693369</c:v>
                </c:pt>
                <c:pt idx="21214">
                  <c:v>-2.8934570517703802</c:v>
                </c:pt>
                <c:pt idx="21215">
                  <c:v>-2.8934570517703802</c:v>
                </c:pt>
                <c:pt idx="21216">
                  <c:v>-2.8934570517703802</c:v>
                </c:pt>
                <c:pt idx="21217">
                  <c:v>-2.9770019740790299</c:v>
                </c:pt>
                <c:pt idx="21218">
                  <c:v>-2.9770019740790299</c:v>
                </c:pt>
                <c:pt idx="21219">
                  <c:v>-2.9770019740790299</c:v>
                </c:pt>
                <c:pt idx="21220">
                  <c:v>-2.8919433799510399</c:v>
                </c:pt>
                <c:pt idx="21221">
                  <c:v>-2.8919433799510399</c:v>
                </c:pt>
                <c:pt idx="21222">
                  <c:v>-3.0083984579896401</c:v>
                </c:pt>
                <c:pt idx="21223">
                  <c:v>-3.0083984579896401</c:v>
                </c:pt>
                <c:pt idx="21224">
                  <c:v>-3.0083984579896401</c:v>
                </c:pt>
                <c:pt idx="21225">
                  <c:v>-2.9913574442161899</c:v>
                </c:pt>
                <c:pt idx="21226">
                  <c:v>-2.9913574442161899</c:v>
                </c:pt>
                <c:pt idx="21227">
                  <c:v>-2.8795898675989502</c:v>
                </c:pt>
                <c:pt idx="21228">
                  <c:v>-2.8795898675989502</c:v>
                </c:pt>
                <c:pt idx="21229">
                  <c:v>-2.8795898675989502</c:v>
                </c:pt>
                <c:pt idx="21230">
                  <c:v>-2.8795898675989502</c:v>
                </c:pt>
                <c:pt idx="21231">
                  <c:v>-2.9173340066563398</c:v>
                </c:pt>
                <c:pt idx="21232">
                  <c:v>-2.9173340066563398</c:v>
                </c:pt>
                <c:pt idx="21233">
                  <c:v>-2.94511720767786</c:v>
                </c:pt>
                <c:pt idx="21234">
                  <c:v>-2.94511720767786</c:v>
                </c:pt>
                <c:pt idx="21235">
                  <c:v>-2.94511720767786</c:v>
                </c:pt>
                <c:pt idx="21236">
                  <c:v>-2.90952150801877</c:v>
                </c:pt>
                <c:pt idx="21237">
                  <c:v>-2.90952150801877</c:v>
                </c:pt>
                <c:pt idx="21238">
                  <c:v>-2.90952150801877</c:v>
                </c:pt>
                <c:pt idx="21239">
                  <c:v>-2.9428711175023601</c:v>
                </c:pt>
                <c:pt idx="21240">
                  <c:v>-2.9428711175023601</c:v>
                </c:pt>
                <c:pt idx="21241">
                  <c:v>-2.8637695533352598</c:v>
                </c:pt>
                <c:pt idx="21242">
                  <c:v>-2.8637695533352598</c:v>
                </c:pt>
                <c:pt idx="21243">
                  <c:v>-2.8637695533352598</c:v>
                </c:pt>
                <c:pt idx="21244">
                  <c:v>-2.8916504126245801</c:v>
                </c:pt>
                <c:pt idx="21245">
                  <c:v>-2.8916504126245801</c:v>
                </c:pt>
                <c:pt idx="21246">
                  <c:v>-2.8916504126245801</c:v>
                </c:pt>
                <c:pt idx="21247">
                  <c:v>-2.89492189826978</c:v>
                </c:pt>
                <c:pt idx="21248">
                  <c:v>-2.89492189826978</c:v>
                </c:pt>
                <c:pt idx="21249">
                  <c:v>-2.89492189826978</c:v>
                </c:pt>
                <c:pt idx="21250">
                  <c:v>-2.9686035379318101</c:v>
                </c:pt>
                <c:pt idx="21251">
                  <c:v>-2.9686035379318101</c:v>
                </c:pt>
                <c:pt idx="21252">
                  <c:v>-2.9686035379318101</c:v>
                </c:pt>
                <c:pt idx="21253">
                  <c:v>-2.9228515851682402</c:v>
                </c:pt>
                <c:pt idx="21254">
                  <c:v>-2.9228515851682402</c:v>
                </c:pt>
                <c:pt idx="21255">
                  <c:v>-2.9286133026635</c:v>
                </c:pt>
                <c:pt idx="21256">
                  <c:v>-2.9286133026635</c:v>
                </c:pt>
                <c:pt idx="21257">
                  <c:v>-2.92812502228935</c:v>
                </c:pt>
                <c:pt idx="21258">
                  <c:v>-2.92812502228935</c:v>
                </c:pt>
                <c:pt idx="21259">
                  <c:v>-2.91879884918034</c:v>
                </c:pt>
                <c:pt idx="21260">
                  <c:v>-2.91879884918034</c:v>
                </c:pt>
                <c:pt idx="21261">
                  <c:v>-2.91879884918034</c:v>
                </c:pt>
                <c:pt idx="21262">
                  <c:v>-2.9862304923926701</c:v>
                </c:pt>
                <c:pt idx="21263">
                  <c:v>-2.9862304923926701</c:v>
                </c:pt>
                <c:pt idx="21264">
                  <c:v>-2.9277832215384398</c:v>
                </c:pt>
                <c:pt idx="21265">
                  <c:v>-2.9277832215384398</c:v>
                </c:pt>
                <c:pt idx="21266">
                  <c:v>-2.9277832215384398</c:v>
                </c:pt>
                <c:pt idx="21267">
                  <c:v>-2.9277832215384398</c:v>
                </c:pt>
                <c:pt idx="21268">
                  <c:v>-2.8895019754381699</c:v>
                </c:pt>
                <c:pt idx="21269">
                  <c:v>-2.8895019754381699</c:v>
                </c:pt>
                <c:pt idx="21270">
                  <c:v>-2.8895019754381699</c:v>
                </c:pt>
                <c:pt idx="21271">
                  <c:v>-2.8733886911822899</c:v>
                </c:pt>
                <c:pt idx="21272">
                  <c:v>-2.8733886911822899</c:v>
                </c:pt>
                <c:pt idx="21273">
                  <c:v>-2.8733886911822899</c:v>
                </c:pt>
                <c:pt idx="21274">
                  <c:v>-2.97480470752543</c:v>
                </c:pt>
                <c:pt idx="21275">
                  <c:v>-2.97480470752543</c:v>
                </c:pt>
                <c:pt idx="21276">
                  <c:v>-2.9521972888469401</c:v>
                </c:pt>
                <c:pt idx="21277">
                  <c:v>-2.9521972888469401</c:v>
                </c:pt>
                <c:pt idx="21278">
                  <c:v>-2.9525390870612598</c:v>
                </c:pt>
                <c:pt idx="21279">
                  <c:v>-2.9525390870612598</c:v>
                </c:pt>
                <c:pt idx="21280">
                  <c:v>-2.9525390870612598</c:v>
                </c:pt>
                <c:pt idx="21281">
                  <c:v>-2.85317384660538</c:v>
                </c:pt>
                <c:pt idx="21282">
                  <c:v>-2.85317384660538</c:v>
                </c:pt>
                <c:pt idx="21283">
                  <c:v>-2.85317384660538</c:v>
                </c:pt>
                <c:pt idx="21284">
                  <c:v>-2.8853027573777501</c:v>
                </c:pt>
                <c:pt idx="21285">
                  <c:v>-2.8853027573777501</c:v>
                </c:pt>
                <c:pt idx="21286">
                  <c:v>-2.8853027573777501</c:v>
                </c:pt>
                <c:pt idx="21287">
                  <c:v>-2.9186523676635199</c:v>
                </c:pt>
                <c:pt idx="21288">
                  <c:v>-2.9186523676635199</c:v>
                </c:pt>
                <c:pt idx="21289">
                  <c:v>-2.9107910376878801</c:v>
                </c:pt>
                <c:pt idx="21290">
                  <c:v>-2.9107910376878801</c:v>
                </c:pt>
                <c:pt idx="21291">
                  <c:v>-2.9107910376878801</c:v>
                </c:pt>
                <c:pt idx="21292">
                  <c:v>-3.0074218960871799</c:v>
                </c:pt>
                <c:pt idx="21293">
                  <c:v>-3.0074218960871799</c:v>
                </c:pt>
                <c:pt idx="21294">
                  <c:v>-2.9022949402542499</c:v>
                </c:pt>
                <c:pt idx="21295">
                  <c:v>-2.9022949402542499</c:v>
                </c:pt>
                <c:pt idx="21296">
                  <c:v>-3.0189453362118002</c:v>
                </c:pt>
                <c:pt idx="21297">
                  <c:v>-3.0189453362118002</c:v>
                </c:pt>
                <c:pt idx="21298">
                  <c:v>-2.9382324444950401</c:v>
                </c:pt>
                <c:pt idx="21299">
                  <c:v>-2.9382324444950401</c:v>
                </c:pt>
                <c:pt idx="21300">
                  <c:v>-2.9382324444950401</c:v>
                </c:pt>
                <c:pt idx="21301">
                  <c:v>-2.9523926030060399</c:v>
                </c:pt>
                <c:pt idx="21302">
                  <c:v>-2.9523926030060399</c:v>
                </c:pt>
                <c:pt idx="21303">
                  <c:v>-2.94941408659724</c:v>
                </c:pt>
                <c:pt idx="21304">
                  <c:v>-2.94941408659724</c:v>
                </c:pt>
                <c:pt idx="21305">
                  <c:v>-2.94941408659724</c:v>
                </c:pt>
                <c:pt idx="21306">
                  <c:v>-2.94941408659724</c:v>
                </c:pt>
                <c:pt idx="21307">
                  <c:v>-2.8637695519055302</c:v>
                </c:pt>
                <c:pt idx="21308">
                  <c:v>-2.8637695519055302</c:v>
                </c:pt>
                <c:pt idx="21309">
                  <c:v>-2.9814453357175799</c:v>
                </c:pt>
                <c:pt idx="21310">
                  <c:v>-2.9814453357175799</c:v>
                </c:pt>
                <c:pt idx="21311">
                  <c:v>-2.9814453357175799</c:v>
                </c:pt>
                <c:pt idx="21312">
                  <c:v>-2.9492676019190101</c:v>
                </c:pt>
                <c:pt idx="21313">
                  <c:v>-2.9492676019190101</c:v>
                </c:pt>
                <c:pt idx="21314">
                  <c:v>-2.93476564741104</c:v>
                </c:pt>
                <c:pt idx="21315">
                  <c:v>-2.93476564741104</c:v>
                </c:pt>
                <c:pt idx="21316">
                  <c:v>-2.93476564741104</c:v>
                </c:pt>
                <c:pt idx="21317">
                  <c:v>-2.9384277553826901</c:v>
                </c:pt>
                <c:pt idx="21318">
                  <c:v>-2.9384277553826901</c:v>
                </c:pt>
                <c:pt idx="21319">
                  <c:v>-2.86220705111554</c:v>
                </c:pt>
                <c:pt idx="21320">
                  <c:v>-2.86220705111554</c:v>
                </c:pt>
                <c:pt idx="21321">
                  <c:v>-2.86220705111554</c:v>
                </c:pt>
                <c:pt idx="21322">
                  <c:v>-2.9697754144472102</c:v>
                </c:pt>
                <c:pt idx="21323">
                  <c:v>-2.9697754144472102</c:v>
                </c:pt>
                <c:pt idx="21324">
                  <c:v>-2.9697754144472102</c:v>
                </c:pt>
                <c:pt idx="21325">
                  <c:v>-2.94760744331961</c:v>
                </c:pt>
                <c:pt idx="21326">
                  <c:v>-2.94760744331961</c:v>
                </c:pt>
                <c:pt idx="21327">
                  <c:v>-2.94760744331961</c:v>
                </c:pt>
                <c:pt idx="21328">
                  <c:v>-2.9446289301722501</c:v>
                </c:pt>
                <c:pt idx="21329">
                  <c:v>-2.9446289301722501</c:v>
                </c:pt>
                <c:pt idx="21330">
                  <c:v>-2.9446289301722501</c:v>
                </c:pt>
                <c:pt idx="21331">
                  <c:v>-2.88457033351551</c:v>
                </c:pt>
                <c:pt idx="21332">
                  <c:v>-2.88457033351551</c:v>
                </c:pt>
                <c:pt idx="21333">
                  <c:v>-2.9313476815850601</c:v>
                </c:pt>
                <c:pt idx="21334">
                  <c:v>-2.9313476815850601</c:v>
                </c:pt>
                <c:pt idx="21335">
                  <c:v>-2.89687502081415</c:v>
                </c:pt>
                <c:pt idx="21336">
                  <c:v>-2.89687502081415</c:v>
                </c:pt>
                <c:pt idx="21337">
                  <c:v>-2.89687502081415</c:v>
                </c:pt>
                <c:pt idx="21338">
                  <c:v>-2.9048340072813499</c:v>
                </c:pt>
                <c:pt idx="21339">
                  <c:v>-2.9048340072813499</c:v>
                </c:pt>
                <c:pt idx="21340">
                  <c:v>-2.9048340072813499</c:v>
                </c:pt>
                <c:pt idx="21341">
                  <c:v>-2.9157226790366599</c:v>
                </c:pt>
                <c:pt idx="21342">
                  <c:v>-2.9157226790366599</c:v>
                </c:pt>
                <c:pt idx="21343">
                  <c:v>-2.9157226790366599</c:v>
                </c:pt>
                <c:pt idx="21344">
                  <c:v>-2.9196289298643001</c:v>
                </c:pt>
                <c:pt idx="21345">
                  <c:v>-2.9196289298643001</c:v>
                </c:pt>
                <c:pt idx="21346">
                  <c:v>-2.9948730720288901</c:v>
                </c:pt>
                <c:pt idx="21347">
                  <c:v>-2.9948730720288901</c:v>
                </c:pt>
                <c:pt idx="21348">
                  <c:v>-2.9948730720288901</c:v>
                </c:pt>
                <c:pt idx="21349">
                  <c:v>-2.9690429962674898</c:v>
                </c:pt>
                <c:pt idx="21350">
                  <c:v>-2.9690429962674898</c:v>
                </c:pt>
                <c:pt idx="21351">
                  <c:v>-3.0071289308407301</c:v>
                </c:pt>
                <c:pt idx="21352">
                  <c:v>-3.0071289308407301</c:v>
                </c:pt>
                <c:pt idx="21353">
                  <c:v>-3.0381836185770199</c:v>
                </c:pt>
                <c:pt idx="21354">
                  <c:v>-3.0381836185770199</c:v>
                </c:pt>
                <c:pt idx="21355">
                  <c:v>-3.0381836185770199</c:v>
                </c:pt>
                <c:pt idx="21356">
                  <c:v>-2.9876465083161698</c:v>
                </c:pt>
                <c:pt idx="21357">
                  <c:v>-2.9876465083161698</c:v>
                </c:pt>
                <c:pt idx="21358">
                  <c:v>-2.9876465083161698</c:v>
                </c:pt>
                <c:pt idx="21359">
                  <c:v>-2.8721679892560101</c:v>
                </c:pt>
                <c:pt idx="21360">
                  <c:v>-2.8721679892560101</c:v>
                </c:pt>
                <c:pt idx="21361">
                  <c:v>-2.8721679892560101</c:v>
                </c:pt>
                <c:pt idx="21362">
                  <c:v>-2.8721679892560101</c:v>
                </c:pt>
                <c:pt idx="21363">
                  <c:v>-2.8866211127988199</c:v>
                </c:pt>
                <c:pt idx="21364">
                  <c:v>-2.8866211127988199</c:v>
                </c:pt>
                <c:pt idx="21365">
                  <c:v>-2.9959961172962699</c:v>
                </c:pt>
                <c:pt idx="21366">
                  <c:v>-2.9959961172962699</c:v>
                </c:pt>
                <c:pt idx="21367">
                  <c:v>-2.9477050984396498</c:v>
                </c:pt>
                <c:pt idx="21368">
                  <c:v>-2.9477050984396498</c:v>
                </c:pt>
                <c:pt idx="21369">
                  <c:v>-2.81772462913613</c:v>
                </c:pt>
                <c:pt idx="21370">
                  <c:v>-2.81772462913613</c:v>
                </c:pt>
                <c:pt idx="21371">
                  <c:v>-2.9430176004725501</c:v>
                </c:pt>
                <c:pt idx="21372">
                  <c:v>-2.9430176004725501</c:v>
                </c:pt>
                <c:pt idx="21373">
                  <c:v>-2.98403322673675</c:v>
                </c:pt>
                <c:pt idx="21374">
                  <c:v>-2.98403322673675</c:v>
                </c:pt>
                <c:pt idx="21375">
                  <c:v>-2.98403322673675</c:v>
                </c:pt>
                <c:pt idx="21376">
                  <c:v>-2.9270019752202598</c:v>
                </c:pt>
                <c:pt idx="21377">
                  <c:v>-2.9270019752202598</c:v>
                </c:pt>
                <c:pt idx="21378">
                  <c:v>-2.9270019752202598</c:v>
                </c:pt>
                <c:pt idx="21379">
                  <c:v>-2.8600586150323499</c:v>
                </c:pt>
                <c:pt idx="21380">
                  <c:v>-2.8600586150323499</c:v>
                </c:pt>
                <c:pt idx="21381">
                  <c:v>-2.8600586150323499</c:v>
                </c:pt>
                <c:pt idx="21382">
                  <c:v>-2.9654297094639301</c:v>
                </c:pt>
                <c:pt idx="21383">
                  <c:v>-2.9654297094639301</c:v>
                </c:pt>
                <c:pt idx="21384">
                  <c:v>-2.9654297094639301</c:v>
                </c:pt>
                <c:pt idx="21385">
                  <c:v>-2.9318359598737498</c:v>
                </c:pt>
                <c:pt idx="21386">
                  <c:v>-2.9318359598737498</c:v>
                </c:pt>
                <c:pt idx="21387">
                  <c:v>-2.9318359598737498</c:v>
                </c:pt>
                <c:pt idx="21388">
                  <c:v>-2.9747558794078901</c:v>
                </c:pt>
                <c:pt idx="21389">
                  <c:v>-2.9747558794078901</c:v>
                </c:pt>
                <c:pt idx="21390">
                  <c:v>-2.99316408717368</c:v>
                </c:pt>
                <c:pt idx="21391">
                  <c:v>-2.99316408717368</c:v>
                </c:pt>
                <c:pt idx="21392">
                  <c:v>-2.99316408717368</c:v>
                </c:pt>
                <c:pt idx="21393">
                  <c:v>-2.96289064772099</c:v>
                </c:pt>
                <c:pt idx="21394">
                  <c:v>-2.96289064772099</c:v>
                </c:pt>
                <c:pt idx="21395">
                  <c:v>-2.8905761938894998</c:v>
                </c:pt>
                <c:pt idx="21396">
                  <c:v>-2.8905761938894998</c:v>
                </c:pt>
                <c:pt idx="21397">
                  <c:v>-2.8905761938894998</c:v>
                </c:pt>
                <c:pt idx="21398">
                  <c:v>-2.9310058834744201</c:v>
                </c:pt>
                <c:pt idx="21399">
                  <c:v>-2.9310058834744201</c:v>
                </c:pt>
                <c:pt idx="21400">
                  <c:v>-2.9310058834744201</c:v>
                </c:pt>
                <c:pt idx="21401">
                  <c:v>-2.8139160386644999</c:v>
                </c:pt>
                <c:pt idx="21402">
                  <c:v>-2.8139160386644999</c:v>
                </c:pt>
                <c:pt idx="21403">
                  <c:v>-2.8139160386644999</c:v>
                </c:pt>
                <c:pt idx="21404">
                  <c:v>-2.9951660390161101</c:v>
                </c:pt>
                <c:pt idx="21405">
                  <c:v>-2.9951660390161101</c:v>
                </c:pt>
                <c:pt idx="21406">
                  <c:v>-2.9951660390161101</c:v>
                </c:pt>
                <c:pt idx="21407">
                  <c:v>-2.9254394733643401</c:v>
                </c:pt>
                <c:pt idx="21408">
                  <c:v>-2.9254394733643401</c:v>
                </c:pt>
                <c:pt idx="21409">
                  <c:v>-2.9189941612257799</c:v>
                </c:pt>
                <c:pt idx="21410">
                  <c:v>-2.9189941612257799</c:v>
                </c:pt>
                <c:pt idx="21411">
                  <c:v>-2.9189941612257799</c:v>
                </c:pt>
                <c:pt idx="21412">
                  <c:v>-9.4348632664186791</c:v>
                </c:pt>
                <c:pt idx="21413">
                  <c:v>-9.4348632664186791</c:v>
                </c:pt>
                <c:pt idx="21414">
                  <c:v>-9.4348632664186791</c:v>
                </c:pt>
                <c:pt idx="21415">
                  <c:v>-1.4648418309661699E-3</c:v>
                </c:pt>
                <c:pt idx="21416">
                  <c:v>-1.4648418309661699E-3</c:v>
                </c:pt>
                <c:pt idx="21417">
                  <c:v>-1.4648418309661699E-3</c:v>
                </c:pt>
                <c:pt idx="21418">
                  <c:v>-1.4648418309661699E-3</c:v>
                </c:pt>
                <c:pt idx="21419">
                  <c:v>0.10732422054297699</c:v>
                </c:pt>
                <c:pt idx="21420">
                  <c:v>0.10732422054297699</c:v>
                </c:pt>
                <c:pt idx="21421">
                  <c:v>1.8408205201012599E-2</c:v>
                </c:pt>
                <c:pt idx="21422">
                  <c:v>1.8408205201012599E-2</c:v>
                </c:pt>
                <c:pt idx="21423">
                  <c:v>1.8408205201012599E-2</c:v>
                </c:pt>
                <c:pt idx="21424">
                  <c:v>7.4218768804712402E-3</c:v>
                </c:pt>
                <c:pt idx="21425">
                  <c:v>7.4218768804712402E-3</c:v>
                </c:pt>
                <c:pt idx="21426">
                  <c:v>7.4218768804712402E-3</c:v>
                </c:pt>
                <c:pt idx="21427">
                  <c:v>1.6162111020093999E-2</c:v>
                </c:pt>
                <c:pt idx="21428">
                  <c:v>1.6162111020093999E-2</c:v>
                </c:pt>
                <c:pt idx="21429">
                  <c:v>7.0996095847476598E-2</c:v>
                </c:pt>
                <c:pt idx="21430">
                  <c:v>7.0996095847476598E-2</c:v>
                </c:pt>
                <c:pt idx="21431">
                  <c:v>7.0996095847476598E-2</c:v>
                </c:pt>
                <c:pt idx="21432">
                  <c:v>4.1748048353838302E-2</c:v>
                </c:pt>
                <c:pt idx="21433">
                  <c:v>4.1748048353838302E-2</c:v>
                </c:pt>
                <c:pt idx="21434">
                  <c:v>-6.4941386781356397E-3</c:v>
                </c:pt>
                <c:pt idx="21435">
                  <c:v>-6.4941386781356397E-3</c:v>
                </c:pt>
                <c:pt idx="21436">
                  <c:v>-6.4941386781356397E-3</c:v>
                </c:pt>
                <c:pt idx="21437">
                  <c:v>2.67578144266735E-2</c:v>
                </c:pt>
                <c:pt idx="21438">
                  <c:v>2.67578144266735E-2</c:v>
                </c:pt>
                <c:pt idx="21439">
                  <c:v>2.67578144266735E-2</c:v>
                </c:pt>
                <c:pt idx="21440">
                  <c:v>2.5732424172019801E-2</c:v>
                </c:pt>
                <c:pt idx="21441">
                  <c:v>2.5732424172019801E-2</c:v>
                </c:pt>
                <c:pt idx="21442">
                  <c:v>2.5732424172019801E-2</c:v>
                </c:pt>
                <c:pt idx="21443">
                  <c:v>0.122070314626398</c:v>
                </c:pt>
                <c:pt idx="21444">
                  <c:v>0.122070314626398</c:v>
                </c:pt>
                <c:pt idx="21445">
                  <c:v>0.122070314626398</c:v>
                </c:pt>
                <c:pt idx="21446">
                  <c:v>5.7128927410303697E-3</c:v>
                </c:pt>
                <c:pt idx="21447">
                  <c:v>5.7128927410303697E-3</c:v>
                </c:pt>
                <c:pt idx="21448">
                  <c:v>-3.22265425165824E-3</c:v>
                </c:pt>
                <c:pt idx="21449">
                  <c:v>-3.22265425165824E-3</c:v>
                </c:pt>
                <c:pt idx="21450">
                  <c:v>5.3417970765622103E-2</c:v>
                </c:pt>
                <c:pt idx="21451">
                  <c:v>5.3417970765622103E-2</c:v>
                </c:pt>
                <c:pt idx="21452">
                  <c:v>5.3417970765622103E-2</c:v>
                </c:pt>
                <c:pt idx="21453">
                  <c:v>5.7568360591176301E-2</c:v>
                </c:pt>
                <c:pt idx="21454">
                  <c:v>5.7568360591176301E-2</c:v>
                </c:pt>
                <c:pt idx="21455">
                  <c:v>5.7568360591176301E-2</c:v>
                </c:pt>
                <c:pt idx="21456">
                  <c:v>5.8349611063022097E-2</c:v>
                </c:pt>
                <c:pt idx="21457">
                  <c:v>5.8349611063022097E-2</c:v>
                </c:pt>
                <c:pt idx="21458">
                  <c:v>5.8349611063022097E-2</c:v>
                </c:pt>
                <c:pt idx="21459">
                  <c:v>1.1669923753288401E-2</c:v>
                </c:pt>
                <c:pt idx="21460">
                  <c:v>1.1669923753288401E-2</c:v>
                </c:pt>
                <c:pt idx="21461">
                  <c:v>1.1669923753288401E-2</c:v>
                </c:pt>
                <c:pt idx="21462">
                  <c:v>-4.0087888974994698E-2</c:v>
                </c:pt>
                <c:pt idx="21463">
                  <c:v>-4.0087888974994698E-2</c:v>
                </c:pt>
                <c:pt idx="21464">
                  <c:v>-4.0087888974994698E-2</c:v>
                </c:pt>
                <c:pt idx="21465">
                  <c:v>7.9394533585400495E-2</c:v>
                </c:pt>
                <c:pt idx="21466">
                  <c:v>7.9394533585400495E-2</c:v>
                </c:pt>
                <c:pt idx="21467">
                  <c:v>7.32423619410838E-4</c:v>
                </c:pt>
                <c:pt idx="21468">
                  <c:v>7.32423619410838E-4</c:v>
                </c:pt>
                <c:pt idx="21469">
                  <c:v>7.32423619410838E-4</c:v>
                </c:pt>
                <c:pt idx="21470">
                  <c:v>3.8818360951154297E-2</c:v>
                </c:pt>
                <c:pt idx="21471">
                  <c:v>3.8818360951154297E-2</c:v>
                </c:pt>
                <c:pt idx="21472">
                  <c:v>3.8818360951154297E-2</c:v>
                </c:pt>
                <c:pt idx="21473">
                  <c:v>2.4951173874796902E-2</c:v>
                </c:pt>
                <c:pt idx="21474">
                  <c:v>2.4951173874796902E-2</c:v>
                </c:pt>
                <c:pt idx="21475">
                  <c:v>2.4951173874796902E-2</c:v>
                </c:pt>
                <c:pt idx="21476">
                  <c:v>-6.0644529759883797E-2</c:v>
                </c:pt>
                <c:pt idx="21477">
                  <c:v>-6.0644529759883797E-2</c:v>
                </c:pt>
                <c:pt idx="21478">
                  <c:v>-6.0644529759883797E-2</c:v>
                </c:pt>
                <c:pt idx="21479">
                  <c:v>9.9609390990735795E-3</c:v>
                </c:pt>
                <c:pt idx="21480">
                  <c:v>9.9609390990735795E-3</c:v>
                </c:pt>
                <c:pt idx="21481">
                  <c:v>-1.48437479683707E-2</c:v>
                </c:pt>
                <c:pt idx="21482">
                  <c:v>-1.48437479683707E-2</c:v>
                </c:pt>
                <c:pt idx="21483">
                  <c:v>-1.48437479683707E-2</c:v>
                </c:pt>
                <c:pt idx="21484">
                  <c:v>-1.0937498252133001E-2</c:v>
                </c:pt>
                <c:pt idx="21485">
                  <c:v>-1.0937498252133001E-2</c:v>
                </c:pt>
                <c:pt idx="21486">
                  <c:v>-1.0937498252133001E-2</c:v>
                </c:pt>
                <c:pt idx="21487">
                  <c:v>5.4199234609768601E-3</c:v>
                </c:pt>
                <c:pt idx="21488">
                  <c:v>5.4199234609768601E-3</c:v>
                </c:pt>
                <c:pt idx="21489">
                  <c:v>2.8076173667614002E-2</c:v>
                </c:pt>
                <c:pt idx="21490">
                  <c:v>2.8076173667614002E-2</c:v>
                </c:pt>
                <c:pt idx="21491">
                  <c:v>2.8076173667614002E-2</c:v>
                </c:pt>
                <c:pt idx="21492">
                  <c:v>2.44142713199835E-4</c:v>
                </c:pt>
                <c:pt idx="21493">
                  <c:v>2.44142713199835E-4</c:v>
                </c:pt>
                <c:pt idx="21494">
                  <c:v>2.44142713199835E-4</c:v>
                </c:pt>
                <c:pt idx="21495" formatCode="0.00E+00">
                  <c:v>4.8829720981302603E-5</c:v>
                </c:pt>
                <c:pt idx="21496" formatCode="0.00E+00">
                  <c:v>4.8829720981302603E-5</c:v>
                </c:pt>
                <c:pt idx="21497" formatCode="0.00E+00">
                  <c:v>4.8829720981302603E-5</c:v>
                </c:pt>
                <c:pt idx="21498">
                  <c:v>-6.86523417907665E-2</c:v>
                </c:pt>
                <c:pt idx="21499">
                  <c:v>-6.86523417907665E-2</c:v>
                </c:pt>
                <c:pt idx="21500">
                  <c:v>-6.86523417907665E-2</c:v>
                </c:pt>
                <c:pt idx="21501">
                  <c:v>-1.3378904688579401E-2</c:v>
                </c:pt>
                <c:pt idx="21502">
                  <c:v>-1.3378904688579401E-2</c:v>
                </c:pt>
                <c:pt idx="21503">
                  <c:v>-5.9570300300038001E-3</c:v>
                </c:pt>
                <c:pt idx="21504">
                  <c:v>-5.9570300300038001E-3</c:v>
                </c:pt>
                <c:pt idx="21505">
                  <c:v>-5.9570300300038001E-3</c:v>
                </c:pt>
                <c:pt idx="21506">
                  <c:v>6.32812517733327E-2</c:v>
                </c:pt>
                <c:pt idx="21507">
                  <c:v>-1.6601551315034099E-3</c:v>
                </c:pt>
                <c:pt idx="21508">
                  <c:v>-1.6601551315034099E-3</c:v>
                </c:pt>
                <c:pt idx="21509">
                  <c:v>-1.6601551315034099E-3</c:v>
                </c:pt>
                <c:pt idx="21510">
                  <c:v>-1.6601551315034099E-3</c:v>
                </c:pt>
                <c:pt idx="21511">
                  <c:v>7.5683613476940003E-3</c:v>
                </c:pt>
                <c:pt idx="21512">
                  <c:v>7.5683613476940003E-3</c:v>
                </c:pt>
                <c:pt idx="21513">
                  <c:v>7.5683613476940003E-3</c:v>
                </c:pt>
                <c:pt idx="21514">
                  <c:v>0.10395508018336801</c:v>
                </c:pt>
                <c:pt idx="21515">
                  <c:v>0.10395508018336801</c:v>
                </c:pt>
                <c:pt idx="21516">
                  <c:v>0.10395508018336801</c:v>
                </c:pt>
                <c:pt idx="21517">
                  <c:v>8.4960939962002102E-2</c:v>
                </c:pt>
                <c:pt idx="21518">
                  <c:v>8.4960939962002102E-2</c:v>
                </c:pt>
                <c:pt idx="21519">
                  <c:v>8.4960939962002102E-2</c:v>
                </c:pt>
                <c:pt idx="21520">
                  <c:v>-1.7382810950039101E-2</c:v>
                </c:pt>
                <c:pt idx="21521">
                  <c:v>-1.7382810950039101E-2</c:v>
                </c:pt>
                <c:pt idx="21522">
                  <c:v>2.3828127084925599E-2</c:v>
                </c:pt>
                <c:pt idx="21523">
                  <c:v>2.3828127084925599E-2</c:v>
                </c:pt>
                <c:pt idx="21524">
                  <c:v>2.3828127084925599E-2</c:v>
                </c:pt>
                <c:pt idx="21525">
                  <c:v>-1.90917956497287E-2</c:v>
                </c:pt>
                <c:pt idx="21526">
                  <c:v>-1.90917956497287E-2</c:v>
                </c:pt>
                <c:pt idx="21527">
                  <c:v>5.3515627145316103E-2</c:v>
                </c:pt>
                <c:pt idx="21528">
                  <c:v>5.3515627145316103E-2</c:v>
                </c:pt>
                <c:pt idx="21529">
                  <c:v>5.3515627145316103E-2</c:v>
                </c:pt>
                <c:pt idx="21530">
                  <c:v>-1.27929666659838E-2</c:v>
                </c:pt>
                <c:pt idx="21531">
                  <c:v>2.1191408190134001E-2</c:v>
                </c:pt>
                <c:pt idx="21532">
                  <c:v>2.1191408190134001E-2</c:v>
                </c:pt>
                <c:pt idx="21533">
                  <c:v>2.1191408190134001E-2</c:v>
                </c:pt>
                <c:pt idx="21534">
                  <c:v>2.1191408190134001E-2</c:v>
                </c:pt>
                <c:pt idx="21535">
                  <c:v>-2.73925763740408E-2</c:v>
                </c:pt>
                <c:pt idx="21536">
                  <c:v>-2.73925763740408E-2</c:v>
                </c:pt>
                <c:pt idx="21537">
                  <c:v>-2.73925763740408E-2</c:v>
                </c:pt>
                <c:pt idx="21538">
                  <c:v>-2.8229492390883002</c:v>
                </c:pt>
                <c:pt idx="21539">
                  <c:v>-2.8229492390883002</c:v>
                </c:pt>
                <c:pt idx="21540">
                  <c:v>-2.8229492390883002</c:v>
                </c:pt>
                <c:pt idx="21541">
                  <c:v>-2.8229492390883002</c:v>
                </c:pt>
                <c:pt idx="21542">
                  <c:v>-2.8137207220106499</c:v>
                </c:pt>
                <c:pt idx="21543">
                  <c:v>-2.8137207220106499</c:v>
                </c:pt>
                <c:pt idx="21544">
                  <c:v>-2.8137207220106499</c:v>
                </c:pt>
                <c:pt idx="21545">
                  <c:v>-2.7729492400785598</c:v>
                </c:pt>
                <c:pt idx="21546">
                  <c:v>-2.7729492400785598</c:v>
                </c:pt>
                <c:pt idx="21547">
                  <c:v>-2.7729492400785598</c:v>
                </c:pt>
                <c:pt idx="21548">
                  <c:v>-2.9153320524756001</c:v>
                </c:pt>
                <c:pt idx="21549">
                  <c:v>-2.9153320524756001</c:v>
                </c:pt>
                <c:pt idx="21550">
                  <c:v>-2.8222168197089501</c:v>
                </c:pt>
                <c:pt idx="21551">
                  <c:v>-2.8222168197089501</c:v>
                </c:pt>
                <c:pt idx="21552">
                  <c:v>-2.8222168197089501</c:v>
                </c:pt>
                <c:pt idx="21553">
                  <c:v>-2.92524416293326</c:v>
                </c:pt>
                <c:pt idx="21554">
                  <c:v>-2.92524416293326</c:v>
                </c:pt>
                <c:pt idx="21555">
                  <c:v>-2.92524416293326</c:v>
                </c:pt>
                <c:pt idx="21556">
                  <c:v>-2.9735840088260299</c:v>
                </c:pt>
                <c:pt idx="21557">
                  <c:v>-2.9735840088260299</c:v>
                </c:pt>
                <c:pt idx="21558">
                  <c:v>-2.9735840088260299</c:v>
                </c:pt>
                <c:pt idx="21559">
                  <c:v>-2.8270996299879698</c:v>
                </c:pt>
                <c:pt idx="21560">
                  <c:v>-2.8270996299879698</c:v>
                </c:pt>
                <c:pt idx="21561">
                  <c:v>-2.8270996299879698</c:v>
                </c:pt>
                <c:pt idx="21562">
                  <c:v>-2.9067383025703699</c:v>
                </c:pt>
                <c:pt idx="21563">
                  <c:v>-2.9067383025703699</c:v>
                </c:pt>
                <c:pt idx="21564">
                  <c:v>-2.9349609580322</c:v>
                </c:pt>
                <c:pt idx="21565">
                  <c:v>-2.9349609580322</c:v>
                </c:pt>
                <c:pt idx="21566">
                  <c:v>-2.9349609580322</c:v>
                </c:pt>
                <c:pt idx="21567">
                  <c:v>-2.9349609580322</c:v>
                </c:pt>
                <c:pt idx="21568">
                  <c:v>-2.9412109595050402</c:v>
                </c:pt>
                <c:pt idx="21569">
                  <c:v>-2.9412109595050402</c:v>
                </c:pt>
                <c:pt idx="21570">
                  <c:v>-2.9665039275432701</c:v>
                </c:pt>
                <c:pt idx="21571">
                  <c:v>-2.9665039275432701</c:v>
                </c:pt>
                <c:pt idx="21572">
                  <c:v>-2.8840820530876901</c:v>
                </c:pt>
                <c:pt idx="21573">
                  <c:v>-2.8840820530876901</c:v>
                </c:pt>
                <c:pt idx="21574">
                  <c:v>-2.8840820530876901</c:v>
                </c:pt>
                <c:pt idx="21575">
                  <c:v>-2.8760254112203198</c:v>
                </c:pt>
                <c:pt idx="21576">
                  <c:v>-2.8760254112203198</c:v>
                </c:pt>
                <c:pt idx="21577">
                  <c:v>-2.8760254112203198</c:v>
                </c:pt>
                <c:pt idx="21578">
                  <c:v>-2.8656250229887501</c:v>
                </c:pt>
                <c:pt idx="21579">
                  <c:v>-2.8656250229887501</c:v>
                </c:pt>
                <c:pt idx="21580">
                  <c:v>-2.8656250229887501</c:v>
                </c:pt>
                <c:pt idx="21581">
                  <c:v>-2.9054687742918701</c:v>
                </c:pt>
                <c:pt idx="21582">
                  <c:v>-2.9054687742918701</c:v>
                </c:pt>
                <c:pt idx="21583">
                  <c:v>-2.9054687742918701</c:v>
                </c:pt>
                <c:pt idx="21584">
                  <c:v>-2.9477051009080202</c:v>
                </c:pt>
                <c:pt idx="21585">
                  <c:v>-2.9477051009080202</c:v>
                </c:pt>
                <c:pt idx="21586">
                  <c:v>-2.9282715063473002</c:v>
                </c:pt>
                <c:pt idx="21587">
                  <c:v>-2.9282715063473002</c:v>
                </c:pt>
                <c:pt idx="21588">
                  <c:v>-2.9282715063473002</c:v>
                </c:pt>
                <c:pt idx="21589">
                  <c:v>-2.8651855689076902</c:v>
                </c:pt>
                <c:pt idx="21590">
                  <c:v>-2.9299316638525799</c:v>
                </c:pt>
                <c:pt idx="21591">
                  <c:v>-2.9299316638525799</c:v>
                </c:pt>
                <c:pt idx="21592">
                  <c:v>-2.9299316638525799</c:v>
                </c:pt>
                <c:pt idx="21593">
                  <c:v>-2.9237793176162001</c:v>
                </c:pt>
                <c:pt idx="21594">
                  <c:v>-2.9237793176162001</c:v>
                </c:pt>
                <c:pt idx="21595">
                  <c:v>-2.9237793176162001</c:v>
                </c:pt>
                <c:pt idx="21596">
                  <c:v>-2.9059082289768399</c:v>
                </c:pt>
                <c:pt idx="21597">
                  <c:v>-2.9059082289768399</c:v>
                </c:pt>
                <c:pt idx="21598">
                  <c:v>-2.9059082289768399</c:v>
                </c:pt>
                <c:pt idx="21599">
                  <c:v>-2.9006836196785999</c:v>
                </c:pt>
                <c:pt idx="21600">
                  <c:v>-2.9006836196785999</c:v>
                </c:pt>
                <c:pt idx="21601">
                  <c:v>-2.9006836196785999</c:v>
                </c:pt>
                <c:pt idx="21602">
                  <c:v>-2.9238769758085201</c:v>
                </c:pt>
                <c:pt idx="21603">
                  <c:v>-2.9238769758085201</c:v>
                </c:pt>
                <c:pt idx="21604">
                  <c:v>-2.9238769758085201</c:v>
                </c:pt>
                <c:pt idx="21605">
                  <c:v>-2.91381837975131</c:v>
                </c:pt>
                <c:pt idx="21606">
                  <c:v>-2.91381837975131</c:v>
                </c:pt>
                <c:pt idx="21607">
                  <c:v>-2.9305664293178699</c:v>
                </c:pt>
                <c:pt idx="21608">
                  <c:v>-2.9305664293178699</c:v>
                </c:pt>
                <c:pt idx="21609">
                  <c:v>-2.8932129114818901</c:v>
                </c:pt>
                <c:pt idx="21610">
                  <c:v>-2.8932129114818901</c:v>
                </c:pt>
                <c:pt idx="21611">
                  <c:v>-2.8932129114818901</c:v>
                </c:pt>
                <c:pt idx="21612">
                  <c:v>-2.9816894744808402</c:v>
                </c:pt>
                <c:pt idx="21613">
                  <c:v>-2.9816894744808402</c:v>
                </c:pt>
                <c:pt idx="21614">
                  <c:v>-2.9816894744808402</c:v>
                </c:pt>
                <c:pt idx="21615">
                  <c:v>-2.9238281449706802</c:v>
                </c:pt>
                <c:pt idx="21616">
                  <c:v>-2.9238281449706802</c:v>
                </c:pt>
                <c:pt idx="21617">
                  <c:v>-2.9238281449706802</c:v>
                </c:pt>
                <c:pt idx="21618">
                  <c:v>-2.8237304928907099</c:v>
                </c:pt>
                <c:pt idx="21619">
                  <c:v>-2.8237304928907099</c:v>
                </c:pt>
                <c:pt idx="21620">
                  <c:v>-2.91928713199195</c:v>
                </c:pt>
                <c:pt idx="21621">
                  <c:v>-2.91928713199195</c:v>
                </c:pt>
                <c:pt idx="21622">
                  <c:v>-2.91928713199195</c:v>
                </c:pt>
                <c:pt idx="21623">
                  <c:v>-2.9073242385766198</c:v>
                </c:pt>
                <c:pt idx="21624">
                  <c:v>-2.9073242385766198</c:v>
                </c:pt>
                <c:pt idx="21625">
                  <c:v>-2.9073242385766198</c:v>
                </c:pt>
                <c:pt idx="21626">
                  <c:v>-2.9014160368660602</c:v>
                </c:pt>
                <c:pt idx="21627">
                  <c:v>-2.9014160368660602</c:v>
                </c:pt>
                <c:pt idx="21628">
                  <c:v>-2.9170898629572499</c:v>
                </c:pt>
                <c:pt idx="21629">
                  <c:v>-2.9170898629572499</c:v>
                </c:pt>
                <c:pt idx="21630">
                  <c:v>-2.9170898629572499</c:v>
                </c:pt>
                <c:pt idx="21631">
                  <c:v>-2.87705080343585</c:v>
                </c:pt>
                <c:pt idx="21632">
                  <c:v>-2.87705080343585</c:v>
                </c:pt>
                <c:pt idx="21633">
                  <c:v>-2.87705080343585</c:v>
                </c:pt>
                <c:pt idx="21634">
                  <c:v>-2.91884768051295</c:v>
                </c:pt>
                <c:pt idx="21635">
                  <c:v>-2.91884768051295</c:v>
                </c:pt>
                <c:pt idx="21636">
                  <c:v>-2.91884768051295</c:v>
                </c:pt>
                <c:pt idx="21637">
                  <c:v>-2.9479004126033002</c:v>
                </c:pt>
                <c:pt idx="21638">
                  <c:v>-2.9479004126033002</c:v>
                </c:pt>
                <c:pt idx="21639">
                  <c:v>-2.9479004126033002</c:v>
                </c:pt>
                <c:pt idx="21640">
                  <c:v>-2.96196291134037</c:v>
                </c:pt>
                <c:pt idx="21641">
                  <c:v>-2.96196291134037</c:v>
                </c:pt>
                <c:pt idx="21642">
                  <c:v>-2.8934082246787498</c:v>
                </c:pt>
                <c:pt idx="21643">
                  <c:v>-2.8934082246787498</c:v>
                </c:pt>
                <c:pt idx="21644">
                  <c:v>-2.8934082246787498</c:v>
                </c:pt>
                <c:pt idx="21645">
                  <c:v>-2.8880371303184802</c:v>
                </c:pt>
                <c:pt idx="21646">
                  <c:v>-2.8880371303184802</c:v>
                </c:pt>
                <c:pt idx="21647">
                  <c:v>-2.8267578338918602</c:v>
                </c:pt>
                <c:pt idx="21648">
                  <c:v>-2.8267578338918602</c:v>
                </c:pt>
                <c:pt idx="21649">
                  <c:v>-2.9459472897860901</c:v>
                </c:pt>
                <c:pt idx="21650">
                  <c:v>-2.9459472897860901</c:v>
                </c:pt>
                <c:pt idx="21651">
                  <c:v>-2.9671386945465201</c:v>
                </c:pt>
                <c:pt idx="21652">
                  <c:v>-2.9671386945465201</c:v>
                </c:pt>
                <c:pt idx="21653">
                  <c:v>-2.9671386945465201</c:v>
                </c:pt>
                <c:pt idx="21654">
                  <c:v>-2.9671386945465201</c:v>
                </c:pt>
                <c:pt idx="21655">
                  <c:v>-2.9671386945465201</c:v>
                </c:pt>
                <c:pt idx="21656">
                  <c:v>-2.9663086174459701</c:v>
                </c:pt>
                <c:pt idx="21657">
                  <c:v>-2.9663086174459701</c:v>
                </c:pt>
                <c:pt idx="21658">
                  <c:v>-2.98212892626543</c:v>
                </c:pt>
                <c:pt idx="21659">
                  <c:v>-2.98212892626543</c:v>
                </c:pt>
                <c:pt idx="21660">
                  <c:v>-2.98212892626543</c:v>
                </c:pt>
                <c:pt idx="21661">
                  <c:v>-2.8646484621513002</c:v>
                </c:pt>
                <c:pt idx="21662">
                  <c:v>-2.8646484621513002</c:v>
                </c:pt>
                <c:pt idx="21663">
                  <c:v>-3.0364258026411299</c:v>
                </c:pt>
                <c:pt idx="21664">
                  <c:v>-3.0364258026411299</c:v>
                </c:pt>
                <c:pt idx="21665">
                  <c:v>-3.0364258026411299</c:v>
                </c:pt>
                <c:pt idx="21666">
                  <c:v>-2.8789062687819702</c:v>
                </c:pt>
                <c:pt idx="21667">
                  <c:v>-2.8789062687819702</c:v>
                </c:pt>
                <c:pt idx="21668">
                  <c:v>-2.8789062687819702</c:v>
                </c:pt>
                <c:pt idx="21669">
                  <c:v>-2.9328125198917401</c:v>
                </c:pt>
                <c:pt idx="21670">
                  <c:v>-2.9328125198917401</c:v>
                </c:pt>
                <c:pt idx="21671">
                  <c:v>-2.9328125198917401</c:v>
                </c:pt>
                <c:pt idx="21672">
                  <c:v>-2.9788086169928598</c:v>
                </c:pt>
                <c:pt idx="21673">
                  <c:v>-2.9788086169928598</c:v>
                </c:pt>
                <c:pt idx="21674">
                  <c:v>-2.9788086169928598</c:v>
                </c:pt>
                <c:pt idx="21675">
                  <c:v>-2.9788086169928598</c:v>
                </c:pt>
                <c:pt idx="21676">
                  <c:v>-2.9219238542773298</c:v>
                </c:pt>
                <c:pt idx="21677">
                  <c:v>-2.9219238542773298</c:v>
                </c:pt>
                <c:pt idx="21678">
                  <c:v>-2.9179199444797601</c:v>
                </c:pt>
                <c:pt idx="21679">
                  <c:v>-2.9179199444797601</c:v>
                </c:pt>
                <c:pt idx="21680">
                  <c:v>-2.9179199444797601</c:v>
                </c:pt>
                <c:pt idx="21681">
                  <c:v>-2.9395508007501099</c:v>
                </c:pt>
                <c:pt idx="21682">
                  <c:v>-2.9395508007501099</c:v>
                </c:pt>
                <c:pt idx="21683">
                  <c:v>-2.8889648700278401</c:v>
                </c:pt>
                <c:pt idx="21684">
                  <c:v>-2.8889648700278401</c:v>
                </c:pt>
                <c:pt idx="21685">
                  <c:v>-2.91743166084688</c:v>
                </c:pt>
                <c:pt idx="21686">
                  <c:v>-2.91743166084688</c:v>
                </c:pt>
                <c:pt idx="21687">
                  <c:v>-2.89521486494231</c:v>
                </c:pt>
                <c:pt idx="21688">
                  <c:v>-2.89521486494231</c:v>
                </c:pt>
                <c:pt idx="21689">
                  <c:v>-2.89521486494231</c:v>
                </c:pt>
                <c:pt idx="21690">
                  <c:v>-2.9489258037592601</c:v>
                </c:pt>
                <c:pt idx="21691">
                  <c:v>-2.9489258037592601</c:v>
                </c:pt>
                <c:pt idx="21692">
                  <c:v>-2.9489258037592601</c:v>
                </c:pt>
                <c:pt idx="21693">
                  <c:v>-2.9489258037592601</c:v>
                </c:pt>
                <c:pt idx="21694">
                  <c:v>-2.9368164264305898</c:v>
                </c:pt>
                <c:pt idx="21695">
                  <c:v>-2.9368164264305898</c:v>
                </c:pt>
                <c:pt idx="21696">
                  <c:v>-2.9368164264305898</c:v>
                </c:pt>
                <c:pt idx="21697">
                  <c:v>-2.8886718977082602</c:v>
                </c:pt>
                <c:pt idx="21698">
                  <c:v>-2.8886718977082602</c:v>
                </c:pt>
                <c:pt idx="21699">
                  <c:v>-2.9305176018206098</c:v>
                </c:pt>
                <c:pt idx="21700">
                  <c:v>-2.9305176018206098</c:v>
                </c:pt>
                <c:pt idx="21701">
                  <c:v>-2.9305176018206098</c:v>
                </c:pt>
                <c:pt idx="21702">
                  <c:v>-2.9221191607521102</c:v>
                </c:pt>
                <c:pt idx="21703">
                  <c:v>-2.9221191607521102</c:v>
                </c:pt>
                <c:pt idx="21704">
                  <c:v>-2.88920900690754</c:v>
                </c:pt>
                <c:pt idx="21705">
                  <c:v>-2.88920900690754</c:v>
                </c:pt>
                <c:pt idx="21706">
                  <c:v>-2.88920900690754</c:v>
                </c:pt>
                <c:pt idx="21707">
                  <c:v>-2.9125976770937898</c:v>
                </c:pt>
                <c:pt idx="21708">
                  <c:v>-2.9125976770937898</c:v>
                </c:pt>
                <c:pt idx="21709">
                  <c:v>-2.8050293174219401</c:v>
                </c:pt>
                <c:pt idx="21710">
                  <c:v>-2.8050293174219401</c:v>
                </c:pt>
                <c:pt idx="21711">
                  <c:v>-2.8050293174219401</c:v>
                </c:pt>
                <c:pt idx="21712">
                  <c:v>-2.9200683782828398</c:v>
                </c:pt>
                <c:pt idx="21713">
                  <c:v>-2.9200683782828398</c:v>
                </c:pt>
                <c:pt idx="21714">
                  <c:v>-2.9200683782828398</c:v>
                </c:pt>
                <c:pt idx="21715">
                  <c:v>-2.9066406465290102</c:v>
                </c:pt>
                <c:pt idx="21716">
                  <c:v>-2.9066406465290102</c:v>
                </c:pt>
                <c:pt idx="21717">
                  <c:v>-2.9066406465290102</c:v>
                </c:pt>
                <c:pt idx="21718">
                  <c:v>-2.9253906460344199</c:v>
                </c:pt>
                <c:pt idx="21719">
                  <c:v>-2.9253906460344199</c:v>
                </c:pt>
                <c:pt idx="21720">
                  <c:v>-2.89409181727842</c:v>
                </c:pt>
                <c:pt idx="21721">
                  <c:v>-2.89409181727842</c:v>
                </c:pt>
                <c:pt idx="21722">
                  <c:v>-2.89409181727842</c:v>
                </c:pt>
                <c:pt idx="21723">
                  <c:v>-2.85410158566446</c:v>
                </c:pt>
                <c:pt idx="21724">
                  <c:v>-2.85410158566446</c:v>
                </c:pt>
                <c:pt idx="21725">
                  <c:v>-2.8999023649685101</c:v>
                </c:pt>
                <c:pt idx="21726">
                  <c:v>-2.8999023649685101</c:v>
                </c:pt>
                <c:pt idx="21727">
                  <c:v>-2.8999023649685101</c:v>
                </c:pt>
                <c:pt idx="21728">
                  <c:v>-2.91362306504015</c:v>
                </c:pt>
                <c:pt idx="21729">
                  <c:v>-2.91362306504015</c:v>
                </c:pt>
                <c:pt idx="21730">
                  <c:v>-2.91035158360227</c:v>
                </c:pt>
                <c:pt idx="21731">
                  <c:v>-2.91035158360227</c:v>
                </c:pt>
                <c:pt idx="21732">
                  <c:v>-2.91035158360227</c:v>
                </c:pt>
                <c:pt idx="21733">
                  <c:v>-2.8913574406005802</c:v>
                </c:pt>
                <c:pt idx="21734">
                  <c:v>-2.8913574406005802</c:v>
                </c:pt>
                <c:pt idx="21735">
                  <c:v>-2.8913574406005802</c:v>
                </c:pt>
                <c:pt idx="21736">
                  <c:v>-2.7898437714075</c:v>
                </c:pt>
                <c:pt idx="21737">
                  <c:v>-2.7898437714075</c:v>
                </c:pt>
                <c:pt idx="21738">
                  <c:v>-2.89584962966364</c:v>
                </c:pt>
                <c:pt idx="21739">
                  <c:v>-2.89584962966364</c:v>
                </c:pt>
                <c:pt idx="21740">
                  <c:v>-2.89584962966364</c:v>
                </c:pt>
                <c:pt idx="21741">
                  <c:v>-2.9025879121218101</c:v>
                </c:pt>
                <c:pt idx="21742">
                  <c:v>-2.9025879121218101</c:v>
                </c:pt>
                <c:pt idx="21743">
                  <c:v>-2.9155761943075</c:v>
                </c:pt>
                <c:pt idx="21744">
                  <c:v>-2.9155761943075</c:v>
                </c:pt>
                <c:pt idx="21745">
                  <c:v>-2.8498535338594499</c:v>
                </c:pt>
                <c:pt idx="21746">
                  <c:v>-2.8498535338594499</c:v>
                </c:pt>
                <c:pt idx="21747">
                  <c:v>-2.8498535338594499</c:v>
                </c:pt>
                <c:pt idx="21748">
                  <c:v>-2.8498535338594499</c:v>
                </c:pt>
                <c:pt idx="21749">
                  <c:v>-2.8729980688749399</c:v>
                </c:pt>
                <c:pt idx="21750">
                  <c:v>-2.8729980688749399</c:v>
                </c:pt>
                <c:pt idx="21751">
                  <c:v>-2.8114258005862198</c:v>
                </c:pt>
                <c:pt idx="21752">
                  <c:v>-2.8114258005862198</c:v>
                </c:pt>
                <c:pt idx="21753">
                  <c:v>-2.8114258005862198</c:v>
                </c:pt>
                <c:pt idx="21754">
                  <c:v>-2.8582031462683499</c:v>
                </c:pt>
                <c:pt idx="21755">
                  <c:v>-2.8582031462683499</c:v>
                </c:pt>
                <c:pt idx="21756">
                  <c:v>-2.9368652553330299</c:v>
                </c:pt>
                <c:pt idx="21757">
                  <c:v>-2.9368652553330299</c:v>
                </c:pt>
                <c:pt idx="21758">
                  <c:v>-2.9627929935449999</c:v>
                </c:pt>
                <c:pt idx="21759">
                  <c:v>-2.9627929935449999</c:v>
                </c:pt>
                <c:pt idx="21760">
                  <c:v>-2.9627929935449999</c:v>
                </c:pt>
                <c:pt idx="21761">
                  <c:v>-2.9148437705316601</c:v>
                </c:pt>
                <c:pt idx="21762">
                  <c:v>-2.9148437705316601</c:v>
                </c:pt>
                <c:pt idx="21763">
                  <c:v>-2.9031250218249598</c:v>
                </c:pt>
                <c:pt idx="21764">
                  <c:v>-2.9031250218249598</c:v>
                </c:pt>
                <c:pt idx="21765">
                  <c:v>-2.9031250218249598</c:v>
                </c:pt>
                <c:pt idx="21766">
                  <c:v>-2.9689453370310699</c:v>
                </c:pt>
                <c:pt idx="21767">
                  <c:v>-2.9689453370310699</c:v>
                </c:pt>
                <c:pt idx="21768">
                  <c:v>-2.9689453370310699</c:v>
                </c:pt>
                <c:pt idx="21769">
                  <c:v>-2.9513672130142301</c:v>
                </c:pt>
                <c:pt idx="21770">
                  <c:v>-2.9513672130142301</c:v>
                </c:pt>
                <c:pt idx="21771">
                  <c:v>-2.9513672130142301</c:v>
                </c:pt>
                <c:pt idx="21772">
                  <c:v>-2.9513672130142301</c:v>
                </c:pt>
                <c:pt idx="21773">
                  <c:v>-2.9513672130142301</c:v>
                </c:pt>
                <c:pt idx="21774">
                  <c:v>-2.9822265833736301</c:v>
                </c:pt>
                <c:pt idx="21775">
                  <c:v>-2.9822265833736301</c:v>
                </c:pt>
                <c:pt idx="21776">
                  <c:v>-2.8967285366388702</c:v>
                </c:pt>
                <c:pt idx="21777">
                  <c:v>-2.8967285366388702</c:v>
                </c:pt>
                <c:pt idx="21778">
                  <c:v>-2.8967285366388702</c:v>
                </c:pt>
                <c:pt idx="21779">
                  <c:v>-2.8535644768380699</c:v>
                </c:pt>
                <c:pt idx="21780">
                  <c:v>-2.8535644768380699</c:v>
                </c:pt>
                <c:pt idx="21781">
                  <c:v>-2.8535644768380699</c:v>
                </c:pt>
                <c:pt idx="21782">
                  <c:v>-2.8691406464786202</c:v>
                </c:pt>
                <c:pt idx="21783">
                  <c:v>-2.8691406464786202</c:v>
                </c:pt>
                <c:pt idx="21784">
                  <c:v>-2.8134277555709502</c:v>
                </c:pt>
                <c:pt idx="21785">
                  <c:v>-2.8134277555709502</c:v>
                </c:pt>
                <c:pt idx="21786">
                  <c:v>-2.8134277555709502</c:v>
                </c:pt>
                <c:pt idx="21787">
                  <c:v>-2.8347168202344601</c:v>
                </c:pt>
                <c:pt idx="21788">
                  <c:v>-2.8347168202344601</c:v>
                </c:pt>
                <c:pt idx="21789">
                  <c:v>-2.8347168202344601</c:v>
                </c:pt>
                <c:pt idx="21790">
                  <c:v>-2.8581054888709301</c:v>
                </c:pt>
                <c:pt idx="21791">
                  <c:v>-2.8581054888709301</c:v>
                </c:pt>
                <c:pt idx="21792">
                  <c:v>-2.8581054888709301</c:v>
                </c:pt>
                <c:pt idx="21793">
                  <c:v>-2.9324707274481598</c:v>
                </c:pt>
                <c:pt idx="21794">
                  <c:v>-2.9324707274481598</c:v>
                </c:pt>
                <c:pt idx="21795">
                  <c:v>-2.94667970824502</c:v>
                </c:pt>
                <c:pt idx="21796">
                  <c:v>-2.94667970824502</c:v>
                </c:pt>
                <c:pt idx="21797">
                  <c:v>-2.94667970824502</c:v>
                </c:pt>
                <c:pt idx="21798">
                  <c:v>-2.9777343984660498</c:v>
                </c:pt>
                <c:pt idx="21799">
                  <c:v>-2.9777343984660498</c:v>
                </c:pt>
                <c:pt idx="21800">
                  <c:v>-2.9777343984660498</c:v>
                </c:pt>
                <c:pt idx="21801">
                  <c:v>-2.9423828335038702</c:v>
                </c:pt>
                <c:pt idx="21802">
                  <c:v>-3.0368652576353199</c:v>
                </c:pt>
                <c:pt idx="21803">
                  <c:v>-3.0368652576353199</c:v>
                </c:pt>
                <c:pt idx="21804">
                  <c:v>-3.0368652576353199</c:v>
                </c:pt>
                <c:pt idx="21805">
                  <c:v>-3.0368652576353199</c:v>
                </c:pt>
                <c:pt idx="21806">
                  <c:v>-2.9290039274810602</c:v>
                </c:pt>
                <c:pt idx="21807">
                  <c:v>-2.9290039274810602</c:v>
                </c:pt>
                <c:pt idx="21808">
                  <c:v>-2.83061525548964</c:v>
                </c:pt>
                <c:pt idx="21809">
                  <c:v>-2.83061525548964</c:v>
                </c:pt>
                <c:pt idx="21810">
                  <c:v>-2.83061525548964</c:v>
                </c:pt>
                <c:pt idx="21811">
                  <c:v>-2.83061525548964</c:v>
                </c:pt>
                <c:pt idx="21812">
                  <c:v>-2.9072754155176801</c:v>
                </c:pt>
                <c:pt idx="21813">
                  <c:v>-2.9072754155176801</c:v>
                </c:pt>
                <c:pt idx="21814">
                  <c:v>-2.9072754155176801</c:v>
                </c:pt>
                <c:pt idx="21815">
                  <c:v>-2.9502441643007802</c:v>
                </c:pt>
                <c:pt idx="21816">
                  <c:v>-2.9502441643007802</c:v>
                </c:pt>
                <c:pt idx="21817">
                  <c:v>-2.9721679943577302</c:v>
                </c:pt>
                <c:pt idx="21818">
                  <c:v>-2.9721679943577302</c:v>
                </c:pt>
                <c:pt idx="21819">
                  <c:v>-2.9721679943577302</c:v>
                </c:pt>
                <c:pt idx="21820">
                  <c:v>-2.90864260018042</c:v>
                </c:pt>
                <c:pt idx="21821">
                  <c:v>-2.90864260018042</c:v>
                </c:pt>
                <c:pt idx="21822">
                  <c:v>-2.91855470919017</c:v>
                </c:pt>
                <c:pt idx="21823">
                  <c:v>-2.91855470919017</c:v>
                </c:pt>
                <c:pt idx="21824">
                  <c:v>-2.91855470919017</c:v>
                </c:pt>
                <c:pt idx="21825">
                  <c:v>-2.91855470919017</c:v>
                </c:pt>
                <c:pt idx="21826">
                  <c:v>-2.93994142849533</c:v>
                </c:pt>
                <c:pt idx="21827">
                  <c:v>-2.93994142849533</c:v>
                </c:pt>
                <c:pt idx="21828">
                  <c:v>-2.93994142849533</c:v>
                </c:pt>
                <c:pt idx="21829">
                  <c:v>-2.9830566612190501</c:v>
                </c:pt>
                <c:pt idx="21830">
                  <c:v>-2.9830566612190501</c:v>
                </c:pt>
                <c:pt idx="21831">
                  <c:v>-2.9830566612190501</c:v>
                </c:pt>
                <c:pt idx="21832">
                  <c:v>-2.9830566612190501</c:v>
                </c:pt>
                <c:pt idx="21833">
                  <c:v>-2.9278808793997002</c:v>
                </c:pt>
                <c:pt idx="21834">
                  <c:v>-2.9278808793997002</c:v>
                </c:pt>
                <c:pt idx="21835">
                  <c:v>-2.9278808793997002</c:v>
                </c:pt>
                <c:pt idx="21836">
                  <c:v>-2.92875979032942</c:v>
                </c:pt>
                <c:pt idx="21837">
                  <c:v>-2.92875979032942</c:v>
                </c:pt>
                <c:pt idx="21838">
                  <c:v>-2.92875979032942</c:v>
                </c:pt>
                <c:pt idx="21839">
                  <c:v>-3.01528322708509</c:v>
                </c:pt>
                <c:pt idx="21840">
                  <c:v>-3.01528322708509</c:v>
                </c:pt>
                <c:pt idx="21841">
                  <c:v>-2.8264648659860501</c:v>
                </c:pt>
                <c:pt idx="21842">
                  <c:v>-2.8264648659860501</c:v>
                </c:pt>
                <c:pt idx="21843">
                  <c:v>-2.8264648659860501</c:v>
                </c:pt>
                <c:pt idx="21844">
                  <c:v>-2.9371582258909199</c:v>
                </c:pt>
                <c:pt idx="21845">
                  <c:v>-2.9371582258909199</c:v>
                </c:pt>
                <c:pt idx="21846">
                  <c:v>-2.9371582258909199</c:v>
                </c:pt>
                <c:pt idx="21847">
                  <c:v>-3.0488769787471002</c:v>
                </c:pt>
                <c:pt idx="21848">
                  <c:v>-3.0488769787471002</c:v>
                </c:pt>
                <c:pt idx="21849">
                  <c:v>-3.0462402568073199</c:v>
                </c:pt>
                <c:pt idx="21850">
                  <c:v>-3.0462402568073199</c:v>
                </c:pt>
                <c:pt idx="21851">
                  <c:v>-3.0462402568073199</c:v>
                </c:pt>
                <c:pt idx="21852">
                  <c:v>-3.0462402568073199</c:v>
                </c:pt>
                <c:pt idx="21853">
                  <c:v>-2.90927736720095</c:v>
                </c:pt>
                <c:pt idx="21854">
                  <c:v>-2.90927736720095</c:v>
                </c:pt>
                <c:pt idx="21855">
                  <c:v>-2.9193359588198202</c:v>
                </c:pt>
                <c:pt idx="21856">
                  <c:v>-2.9193359588198202</c:v>
                </c:pt>
                <c:pt idx="21857">
                  <c:v>-2.8684570551849902</c:v>
                </c:pt>
                <c:pt idx="21858">
                  <c:v>-2.8684570551849902</c:v>
                </c:pt>
                <c:pt idx="21859">
                  <c:v>-2.8684570551849902</c:v>
                </c:pt>
                <c:pt idx="21860">
                  <c:v>-2.9664551003897901</c:v>
                </c:pt>
                <c:pt idx="21861">
                  <c:v>-2.9810058829471</c:v>
                </c:pt>
                <c:pt idx="21862">
                  <c:v>-2.9810058829471</c:v>
                </c:pt>
                <c:pt idx="21863">
                  <c:v>-2.9810058829471</c:v>
                </c:pt>
                <c:pt idx="21864">
                  <c:v>-2.7998047075880002</c:v>
                </c:pt>
                <c:pt idx="21865">
                  <c:v>-2.7998047075880002</c:v>
                </c:pt>
                <c:pt idx="21866">
                  <c:v>-2.7998047075880002</c:v>
                </c:pt>
                <c:pt idx="21867">
                  <c:v>-2.9570312710211502</c:v>
                </c:pt>
                <c:pt idx="21868">
                  <c:v>-2.9570312710211502</c:v>
                </c:pt>
                <c:pt idx="21869">
                  <c:v>-2.9570312710211502</c:v>
                </c:pt>
                <c:pt idx="21870">
                  <c:v>-2.9572265855613198</c:v>
                </c:pt>
                <c:pt idx="21871">
                  <c:v>-2.9572265855613198</c:v>
                </c:pt>
                <c:pt idx="21872">
                  <c:v>-2.9572265855613198</c:v>
                </c:pt>
                <c:pt idx="21873">
                  <c:v>-2.9173340050519898</c:v>
                </c:pt>
                <c:pt idx="21874">
                  <c:v>-2.9173340050519898</c:v>
                </c:pt>
                <c:pt idx="21875">
                  <c:v>-2.9173340050519898</c:v>
                </c:pt>
                <c:pt idx="21876">
                  <c:v>-2.8624023660277</c:v>
                </c:pt>
                <c:pt idx="21877">
                  <c:v>-2.8624023660277</c:v>
                </c:pt>
                <c:pt idx="21878">
                  <c:v>-2.8624023660277</c:v>
                </c:pt>
                <c:pt idx="21879">
                  <c:v>-2.78964845986865</c:v>
                </c:pt>
                <c:pt idx="21880">
                  <c:v>-2.78964845986865</c:v>
                </c:pt>
                <c:pt idx="21881">
                  <c:v>-2.90351564828324</c:v>
                </c:pt>
                <c:pt idx="21882">
                  <c:v>-2.90351564828324</c:v>
                </c:pt>
                <c:pt idx="21883">
                  <c:v>-2.90351564828324</c:v>
                </c:pt>
                <c:pt idx="21884">
                  <c:v>-2.89926760183425</c:v>
                </c:pt>
                <c:pt idx="21885">
                  <c:v>-2.89926760183425</c:v>
                </c:pt>
                <c:pt idx="21886">
                  <c:v>-2.89926760183425</c:v>
                </c:pt>
                <c:pt idx="21887">
                  <c:v>-2.8535156426341901</c:v>
                </c:pt>
                <c:pt idx="21888">
                  <c:v>-2.8535156426341901</c:v>
                </c:pt>
                <c:pt idx="21889">
                  <c:v>-2.8535156426341901</c:v>
                </c:pt>
                <c:pt idx="21890">
                  <c:v>-2.9131347907696101</c:v>
                </c:pt>
                <c:pt idx="21891">
                  <c:v>-2.9131347907696101</c:v>
                </c:pt>
                <c:pt idx="21892">
                  <c:v>-2.9131347907696101</c:v>
                </c:pt>
                <c:pt idx="21893">
                  <c:v>-2.9532715055684</c:v>
                </c:pt>
                <c:pt idx="21894">
                  <c:v>-2.9532715055684</c:v>
                </c:pt>
                <c:pt idx="21895">
                  <c:v>-2.9532715055684</c:v>
                </c:pt>
                <c:pt idx="21896">
                  <c:v>-2.9449707271805798</c:v>
                </c:pt>
                <c:pt idx="21897">
                  <c:v>-2.9449707271805798</c:v>
                </c:pt>
                <c:pt idx="21898">
                  <c:v>-2.9921386935493501</c:v>
                </c:pt>
                <c:pt idx="21899">
                  <c:v>-2.9921386935493501</c:v>
                </c:pt>
                <c:pt idx="21900">
                  <c:v>-2.8778320524697798</c:v>
                </c:pt>
                <c:pt idx="21901">
                  <c:v>-2.8778320524697798</c:v>
                </c:pt>
                <c:pt idx="21902">
                  <c:v>-2.9531738542836998</c:v>
                </c:pt>
                <c:pt idx="21903">
                  <c:v>-2.9531738542836998</c:v>
                </c:pt>
                <c:pt idx="21904">
                  <c:v>-2.9531738542836998</c:v>
                </c:pt>
                <c:pt idx="21905">
                  <c:v>-2.8672851793644401</c:v>
                </c:pt>
                <c:pt idx="21906">
                  <c:v>-2.8672851793644401</c:v>
                </c:pt>
                <c:pt idx="21907">
                  <c:v>-2.8672851793644401</c:v>
                </c:pt>
                <c:pt idx="21908">
                  <c:v>-2.9878906478079399</c:v>
                </c:pt>
                <c:pt idx="21909">
                  <c:v>-2.9878906478079399</c:v>
                </c:pt>
                <c:pt idx="21910">
                  <c:v>-2.9878906478079399</c:v>
                </c:pt>
                <c:pt idx="21911">
                  <c:v>-2.95527345647224</c:v>
                </c:pt>
                <c:pt idx="21912">
                  <c:v>-2.95527345647224</c:v>
                </c:pt>
                <c:pt idx="21913">
                  <c:v>-2.95527345647224</c:v>
                </c:pt>
                <c:pt idx="21914">
                  <c:v>-2.95527345647224</c:v>
                </c:pt>
                <c:pt idx="21915">
                  <c:v>-2.9629883042552998</c:v>
                </c:pt>
                <c:pt idx="21916">
                  <c:v>-2.9629883042552998</c:v>
                </c:pt>
                <c:pt idx="21917">
                  <c:v>-2.98461916142332</c:v>
                </c:pt>
                <c:pt idx="21918">
                  <c:v>-2.98461916142332</c:v>
                </c:pt>
                <c:pt idx="21919">
                  <c:v>-3.0062011951704299</c:v>
                </c:pt>
                <c:pt idx="21920">
                  <c:v>-3.0062011951704299</c:v>
                </c:pt>
                <c:pt idx="21921">
                  <c:v>-2.9234375205596699</c:v>
                </c:pt>
                <c:pt idx="21922">
                  <c:v>-2.9168457266678098</c:v>
                </c:pt>
                <c:pt idx="21923">
                  <c:v>-2.9168457266678098</c:v>
                </c:pt>
                <c:pt idx="21924">
                  <c:v>-2.9168457266678098</c:v>
                </c:pt>
                <c:pt idx="21925">
                  <c:v>-2.9168457266678098</c:v>
                </c:pt>
                <c:pt idx="21926">
                  <c:v>-2.9161621301054699</c:v>
                </c:pt>
                <c:pt idx="21927">
                  <c:v>-2.9161621301054699</c:v>
                </c:pt>
                <c:pt idx="21928">
                  <c:v>-2.9161621301054699</c:v>
                </c:pt>
                <c:pt idx="21929">
                  <c:v>-3.0145508019540999</c:v>
                </c:pt>
                <c:pt idx="21930">
                  <c:v>-3.0145508019540999</c:v>
                </c:pt>
                <c:pt idx="21931">
                  <c:v>-3.0145508019540999</c:v>
                </c:pt>
                <c:pt idx="21932">
                  <c:v>-2.9618652534663799</c:v>
                </c:pt>
                <c:pt idx="21933">
                  <c:v>-2.9618652534663799</c:v>
                </c:pt>
                <c:pt idx="21934">
                  <c:v>-2.9618652534663799</c:v>
                </c:pt>
                <c:pt idx="21935">
                  <c:v>-2.99741213455308</c:v>
                </c:pt>
                <c:pt idx="21936">
                  <c:v>-2.99741213455308</c:v>
                </c:pt>
                <c:pt idx="21937">
                  <c:v>-2.99741213455308</c:v>
                </c:pt>
                <c:pt idx="21938">
                  <c:v>-2.9651855669808298</c:v>
                </c:pt>
                <c:pt idx="21939">
                  <c:v>-2.9651855669808298</c:v>
                </c:pt>
                <c:pt idx="21940">
                  <c:v>-2.8973633013101701</c:v>
                </c:pt>
                <c:pt idx="21941">
                  <c:v>-2.8973633013101701</c:v>
                </c:pt>
                <c:pt idx="21942">
                  <c:v>-2.8973633013101701</c:v>
                </c:pt>
                <c:pt idx="21943">
                  <c:v>-2.9302734583025001</c:v>
                </c:pt>
                <c:pt idx="21944">
                  <c:v>-2.9302734583025001</c:v>
                </c:pt>
                <c:pt idx="21945">
                  <c:v>-2.9899902579909301</c:v>
                </c:pt>
                <c:pt idx="21946">
                  <c:v>-2.9899902579909301</c:v>
                </c:pt>
                <c:pt idx="21947">
                  <c:v>-2.9411133029962002</c:v>
                </c:pt>
                <c:pt idx="21948">
                  <c:v>-2.9411133029962002</c:v>
                </c:pt>
                <c:pt idx="21949">
                  <c:v>-2.9411133029962002</c:v>
                </c:pt>
                <c:pt idx="21950">
                  <c:v>-2.8433105677167898</c:v>
                </c:pt>
                <c:pt idx="21951">
                  <c:v>-2.8433105677167898</c:v>
                </c:pt>
                <c:pt idx="21952">
                  <c:v>-2.8433105677167898</c:v>
                </c:pt>
                <c:pt idx="21953">
                  <c:v>-2.8433105677167898</c:v>
                </c:pt>
                <c:pt idx="21954">
                  <c:v>-2.8979492413909602</c:v>
                </c:pt>
                <c:pt idx="21955">
                  <c:v>-2.8979492413909602</c:v>
                </c:pt>
                <c:pt idx="21956">
                  <c:v>-3.0202148686903398</c:v>
                </c:pt>
                <c:pt idx="21957">
                  <c:v>-3.0202148686903398</c:v>
                </c:pt>
                <c:pt idx="21958">
                  <c:v>-2.9633300989908</c:v>
                </c:pt>
                <c:pt idx="21959">
                  <c:v>-2.9633300989908</c:v>
                </c:pt>
                <c:pt idx="21960">
                  <c:v>-2.9633300989908</c:v>
                </c:pt>
                <c:pt idx="21961">
                  <c:v>-3.03837893056243</c:v>
                </c:pt>
                <c:pt idx="21962">
                  <c:v>-2.9031738526364199</c:v>
                </c:pt>
                <c:pt idx="21963">
                  <c:v>-2.9031738526364199</c:v>
                </c:pt>
                <c:pt idx="21964">
                  <c:v>-2.9031738526364199</c:v>
                </c:pt>
                <c:pt idx="21965">
                  <c:v>-2.9031738526364199</c:v>
                </c:pt>
                <c:pt idx="21966">
                  <c:v>-2.9432129132319398</c:v>
                </c:pt>
                <c:pt idx="21967">
                  <c:v>-2.9432129132319398</c:v>
                </c:pt>
                <c:pt idx="21968">
                  <c:v>-2.9432129132319398</c:v>
                </c:pt>
                <c:pt idx="21969">
                  <c:v>-2.99545901026976</c:v>
                </c:pt>
                <c:pt idx="21970">
                  <c:v>-2.99545901026976</c:v>
                </c:pt>
                <c:pt idx="21971">
                  <c:v>-2.99545901026976</c:v>
                </c:pt>
                <c:pt idx="21972">
                  <c:v>-2.8916992392814702</c:v>
                </c:pt>
                <c:pt idx="21973">
                  <c:v>-2.8916992392814702</c:v>
                </c:pt>
                <c:pt idx="21974">
                  <c:v>-2.9211426019628499</c:v>
                </c:pt>
                <c:pt idx="21975">
                  <c:v>-2.9211426019628499</c:v>
                </c:pt>
                <c:pt idx="21976">
                  <c:v>-2.9211426019628499</c:v>
                </c:pt>
                <c:pt idx="21977">
                  <c:v>-2.9119140854199901</c:v>
                </c:pt>
                <c:pt idx="21978">
                  <c:v>-2.9119140854199901</c:v>
                </c:pt>
                <c:pt idx="21979">
                  <c:v>-2.9119140854199901</c:v>
                </c:pt>
                <c:pt idx="21980">
                  <c:v>-2.94482424357283</c:v>
                </c:pt>
                <c:pt idx="21981">
                  <c:v>-2.94482424357283</c:v>
                </c:pt>
                <c:pt idx="21982">
                  <c:v>-3.0078125255586201</c:v>
                </c:pt>
                <c:pt idx="21983">
                  <c:v>-3.0078125255586201</c:v>
                </c:pt>
                <c:pt idx="21984">
                  <c:v>-2.9460449491143601</c:v>
                </c:pt>
                <c:pt idx="21985">
                  <c:v>-2.9460449491143601</c:v>
                </c:pt>
                <c:pt idx="21986">
                  <c:v>-3.01215822574158</c:v>
                </c:pt>
                <c:pt idx="21987">
                  <c:v>-3.01215822574158</c:v>
                </c:pt>
                <c:pt idx="21988">
                  <c:v>-3.01215822574158</c:v>
                </c:pt>
                <c:pt idx="21989">
                  <c:v>-2.8977050961229902</c:v>
                </c:pt>
                <c:pt idx="21990">
                  <c:v>-2.8977050961229902</c:v>
                </c:pt>
                <c:pt idx="21991">
                  <c:v>-2.8977050961229902</c:v>
                </c:pt>
                <c:pt idx="21992">
                  <c:v>-2.9339355678457602</c:v>
                </c:pt>
                <c:pt idx="21993">
                  <c:v>-2.9339355678457602</c:v>
                </c:pt>
                <c:pt idx="21994">
                  <c:v>-2.9339355678457602</c:v>
                </c:pt>
                <c:pt idx="21995">
                  <c:v>-2.8687988491756098</c:v>
                </c:pt>
                <c:pt idx="21996">
                  <c:v>-2.8687988491756098</c:v>
                </c:pt>
                <c:pt idx="21997">
                  <c:v>-2.9198242419679401</c:v>
                </c:pt>
                <c:pt idx="21998">
                  <c:v>-2.9198242419679401</c:v>
                </c:pt>
                <c:pt idx="21999">
                  <c:v>-2.9198242419679401</c:v>
                </c:pt>
                <c:pt idx="22000">
                  <c:v>-2.9320312706013199</c:v>
                </c:pt>
                <c:pt idx="22001">
                  <c:v>-2.9320312706013199</c:v>
                </c:pt>
                <c:pt idx="22002">
                  <c:v>-3.02314455239775</c:v>
                </c:pt>
                <c:pt idx="22003">
                  <c:v>-3.02314455239775</c:v>
                </c:pt>
                <c:pt idx="22004">
                  <c:v>-3.02314455239775</c:v>
                </c:pt>
                <c:pt idx="22005">
                  <c:v>-3.05117189678821</c:v>
                </c:pt>
                <c:pt idx="22006">
                  <c:v>-3.05117189678821</c:v>
                </c:pt>
                <c:pt idx="22007">
                  <c:v>-3.05117189678821</c:v>
                </c:pt>
                <c:pt idx="22008">
                  <c:v>-2.8574707225106901</c:v>
                </c:pt>
                <c:pt idx="22009">
                  <c:v>-2.8574707225106901</c:v>
                </c:pt>
                <c:pt idx="22010">
                  <c:v>-2.9443359580936801</c:v>
                </c:pt>
                <c:pt idx="22011">
                  <c:v>-2.9443359580936801</c:v>
                </c:pt>
                <c:pt idx="22012">
                  <c:v>-2.9443359580936801</c:v>
                </c:pt>
                <c:pt idx="22013">
                  <c:v>-2.95043947616522</c:v>
                </c:pt>
                <c:pt idx="22014">
                  <c:v>-2.95043947616522</c:v>
                </c:pt>
                <c:pt idx="22015">
                  <c:v>-3.0518554918435199</c:v>
                </c:pt>
                <c:pt idx="22016">
                  <c:v>-3.0518554918435199</c:v>
                </c:pt>
                <c:pt idx="22017">
                  <c:v>-3.0518554918435199</c:v>
                </c:pt>
                <c:pt idx="22018">
                  <c:v>-2.9172363484267398</c:v>
                </c:pt>
                <c:pt idx="22019">
                  <c:v>-2.9172363484267398</c:v>
                </c:pt>
                <c:pt idx="22020">
                  <c:v>-2.8707031465355599</c:v>
                </c:pt>
                <c:pt idx="22021">
                  <c:v>-2.8707031465355599</c:v>
                </c:pt>
                <c:pt idx="22022">
                  <c:v>-2.97011721159015</c:v>
                </c:pt>
                <c:pt idx="22023">
                  <c:v>-2.97011721159015</c:v>
                </c:pt>
                <c:pt idx="22024">
                  <c:v>-2.8958496308114201</c:v>
                </c:pt>
                <c:pt idx="22025">
                  <c:v>-2.8958496308114201</c:v>
                </c:pt>
                <c:pt idx="22026">
                  <c:v>-2.8958496308114201</c:v>
                </c:pt>
                <c:pt idx="22027">
                  <c:v>-2.8958496308114201</c:v>
                </c:pt>
                <c:pt idx="22028">
                  <c:v>-2.9346679875325199</c:v>
                </c:pt>
                <c:pt idx="22029">
                  <c:v>-2.9346679875325199</c:v>
                </c:pt>
                <c:pt idx="22030">
                  <c:v>-2.9469238491756098</c:v>
                </c:pt>
                <c:pt idx="22031">
                  <c:v>-2.9469238491756098</c:v>
                </c:pt>
                <c:pt idx="22032">
                  <c:v>-2.9469238491756098</c:v>
                </c:pt>
                <c:pt idx="22033">
                  <c:v>-2.9336914289488001</c:v>
                </c:pt>
                <c:pt idx="22034">
                  <c:v>-2.9336914289488001</c:v>
                </c:pt>
                <c:pt idx="22035">
                  <c:v>-2.9285156486203001</c:v>
                </c:pt>
                <c:pt idx="22036">
                  <c:v>-2.9285156486203001</c:v>
                </c:pt>
                <c:pt idx="22037">
                  <c:v>-2.9285156486203001</c:v>
                </c:pt>
                <c:pt idx="22038">
                  <c:v>-3.0753418161775699</c:v>
                </c:pt>
                <c:pt idx="22039">
                  <c:v>-3.0753418161775699</c:v>
                </c:pt>
                <c:pt idx="22040">
                  <c:v>-2.89091799006746</c:v>
                </c:pt>
                <c:pt idx="22041">
                  <c:v>-2.8900879101120101</c:v>
                </c:pt>
                <c:pt idx="22042">
                  <c:v>-2.8900879101120101</c:v>
                </c:pt>
                <c:pt idx="22043">
                  <c:v>-2.8900879101120101</c:v>
                </c:pt>
                <c:pt idx="22044">
                  <c:v>-3.0316894741426901</c:v>
                </c:pt>
                <c:pt idx="22045">
                  <c:v>-3.0316894741426901</c:v>
                </c:pt>
                <c:pt idx="22046">
                  <c:v>-3.0316894741426901</c:v>
                </c:pt>
                <c:pt idx="22047">
                  <c:v>-3.0134765840448301</c:v>
                </c:pt>
                <c:pt idx="22048">
                  <c:v>-3.0134765840448301</c:v>
                </c:pt>
                <c:pt idx="22049">
                  <c:v>-3.0134765840448301</c:v>
                </c:pt>
                <c:pt idx="22050">
                  <c:v>-3.0134765840448301</c:v>
                </c:pt>
                <c:pt idx="22051">
                  <c:v>-2.9906738494619201</c:v>
                </c:pt>
                <c:pt idx="22052">
                  <c:v>-2.9906738494619201</c:v>
                </c:pt>
                <c:pt idx="22053">
                  <c:v>-2.94335939657776</c:v>
                </c:pt>
                <c:pt idx="22054">
                  <c:v>-2.94335939657776</c:v>
                </c:pt>
                <c:pt idx="22055">
                  <c:v>-2.94335939657776</c:v>
                </c:pt>
                <c:pt idx="22056">
                  <c:v>-3.0208984591108599</c:v>
                </c:pt>
                <c:pt idx="22057">
                  <c:v>-3.0208984591108599</c:v>
                </c:pt>
                <c:pt idx="22058">
                  <c:v>-2.87729494333689</c:v>
                </c:pt>
                <c:pt idx="22059">
                  <c:v>-2.87729494333689</c:v>
                </c:pt>
                <c:pt idx="22060">
                  <c:v>-2.9906738520985501</c:v>
                </c:pt>
                <c:pt idx="22061">
                  <c:v>-2.9906738520985501</c:v>
                </c:pt>
                <c:pt idx="22062">
                  <c:v>-2.9906738520985501</c:v>
                </c:pt>
                <c:pt idx="22063">
                  <c:v>-2.9760254119273601</c:v>
                </c:pt>
                <c:pt idx="22064">
                  <c:v>-2.9760254119273601</c:v>
                </c:pt>
                <c:pt idx="22065">
                  <c:v>-2.9741211145337698</c:v>
                </c:pt>
                <c:pt idx="22066">
                  <c:v>-2.9741211145337698</c:v>
                </c:pt>
                <c:pt idx="22067">
                  <c:v>-2.9741211145337698</c:v>
                </c:pt>
                <c:pt idx="22068">
                  <c:v>-2.9741211145337698</c:v>
                </c:pt>
                <c:pt idx="22069">
                  <c:v>-2.99541017953015</c:v>
                </c:pt>
                <c:pt idx="22070">
                  <c:v>-2.99541017953015</c:v>
                </c:pt>
                <c:pt idx="22071">
                  <c:v>-2.99541017953015</c:v>
                </c:pt>
                <c:pt idx="22072">
                  <c:v>-3.00156251946555</c:v>
                </c:pt>
                <c:pt idx="22073">
                  <c:v>-3.00156251946555</c:v>
                </c:pt>
                <c:pt idx="22074">
                  <c:v>-2.9534668180794998</c:v>
                </c:pt>
                <c:pt idx="22075">
                  <c:v>-2.9534668180794998</c:v>
                </c:pt>
                <c:pt idx="22076">
                  <c:v>-2.9534668180794998</c:v>
                </c:pt>
                <c:pt idx="22077">
                  <c:v>-2.9393554925509302</c:v>
                </c:pt>
                <c:pt idx="22078">
                  <c:v>-2.9461914280627699</c:v>
                </c:pt>
                <c:pt idx="22079">
                  <c:v>-2.9461914280627699</c:v>
                </c:pt>
                <c:pt idx="22080">
                  <c:v>-2.9461914280627699</c:v>
                </c:pt>
                <c:pt idx="22081">
                  <c:v>-2.87202150646044</c:v>
                </c:pt>
                <c:pt idx="22082">
                  <c:v>-2.87202150646044</c:v>
                </c:pt>
                <c:pt idx="22083">
                  <c:v>-2.87202150646044</c:v>
                </c:pt>
                <c:pt idx="22084">
                  <c:v>-3.0011718964315102</c:v>
                </c:pt>
                <c:pt idx="22085">
                  <c:v>-3.0011718964315102</c:v>
                </c:pt>
                <c:pt idx="22086">
                  <c:v>-3.0011718964315102</c:v>
                </c:pt>
                <c:pt idx="22087">
                  <c:v>-2.92900392673709</c:v>
                </c:pt>
                <c:pt idx="22088">
                  <c:v>-2.92900392673709</c:v>
                </c:pt>
                <c:pt idx="22089">
                  <c:v>-2.92900392673709</c:v>
                </c:pt>
                <c:pt idx="22090">
                  <c:v>-2.92900392673709</c:v>
                </c:pt>
                <c:pt idx="22091">
                  <c:v>-2.9669433827375502</c:v>
                </c:pt>
                <c:pt idx="22092">
                  <c:v>-2.9669433827375502</c:v>
                </c:pt>
                <c:pt idx="22093">
                  <c:v>-3.0087890852428201</c:v>
                </c:pt>
                <c:pt idx="22094">
                  <c:v>-3.0087890852428201</c:v>
                </c:pt>
                <c:pt idx="22095">
                  <c:v>-3.0087890852428201</c:v>
                </c:pt>
                <c:pt idx="22096">
                  <c:v>-2.9661133033041498</c:v>
                </c:pt>
                <c:pt idx="22097">
                  <c:v>-2.9661133033041498</c:v>
                </c:pt>
                <c:pt idx="22098">
                  <c:v>-2.9661133033041498</c:v>
                </c:pt>
                <c:pt idx="22099">
                  <c:v>-2.9808105661932101</c:v>
                </c:pt>
                <c:pt idx="22100">
                  <c:v>-2.9808105661932101</c:v>
                </c:pt>
                <c:pt idx="22101">
                  <c:v>-2.8613281452207899</c:v>
                </c:pt>
                <c:pt idx="22102">
                  <c:v>-2.8613281452207899</c:v>
                </c:pt>
                <c:pt idx="22103">
                  <c:v>-2.8613281452207899</c:v>
                </c:pt>
                <c:pt idx="22104">
                  <c:v>-2.9913574432521202</c:v>
                </c:pt>
                <c:pt idx="22105">
                  <c:v>-2.9913574432521202</c:v>
                </c:pt>
                <c:pt idx="22106">
                  <c:v>-2.9913574432521202</c:v>
                </c:pt>
                <c:pt idx="22107">
                  <c:v>-2.8647949444120901</c:v>
                </c:pt>
                <c:pt idx="22108">
                  <c:v>-2.8647949444120901</c:v>
                </c:pt>
                <c:pt idx="22109">
                  <c:v>-2.8647949444120901</c:v>
                </c:pt>
                <c:pt idx="22110">
                  <c:v>-2.8872558780130899</c:v>
                </c:pt>
                <c:pt idx="22111">
                  <c:v>-2.8872558780130899</c:v>
                </c:pt>
                <c:pt idx="22112">
                  <c:v>-2.8872558780130899</c:v>
                </c:pt>
                <c:pt idx="22113">
                  <c:v>-2.9882324408063101</c:v>
                </c:pt>
                <c:pt idx="22114">
                  <c:v>-2.9882324408063101</c:v>
                </c:pt>
                <c:pt idx="22115">
                  <c:v>-2.9693359620286999</c:v>
                </c:pt>
                <c:pt idx="22116">
                  <c:v>-2.9693359620286999</c:v>
                </c:pt>
                <c:pt idx="22117">
                  <c:v>-2.9693359620286999</c:v>
                </c:pt>
                <c:pt idx="22118">
                  <c:v>-2.97500002352899</c:v>
                </c:pt>
                <c:pt idx="22119">
                  <c:v>-2.97500002352899</c:v>
                </c:pt>
                <c:pt idx="22120">
                  <c:v>-3.02006838165561</c:v>
                </c:pt>
                <c:pt idx="22121">
                  <c:v>-3.02006838165561</c:v>
                </c:pt>
                <c:pt idx="22122">
                  <c:v>-3.02006838165561</c:v>
                </c:pt>
                <c:pt idx="22123">
                  <c:v>-3.0549804920492498</c:v>
                </c:pt>
                <c:pt idx="22124">
                  <c:v>-3.0549804920492498</c:v>
                </c:pt>
                <c:pt idx="22125">
                  <c:v>-3.0549804920492498</c:v>
                </c:pt>
                <c:pt idx="22126">
                  <c:v>-2.9504883062681899</c:v>
                </c:pt>
                <c:pt idx="22127">
                  <c:v>-2.9504883062681899</c:v>
                </c:pt>
                <c:pt idx="22128">
                  <c:v>-2.9504883062681899</c:v>
                </c:pt>
                <c:pt idx="22129">
                  <c:v>-2.97866212851204</c:v>
                </c:pt>
                <c:pt idx="22130">
                  <c:v>-2.97866212851204</c:v>
                </c:pt>
                <c:pt idx="22131">
                  <c:v>-2.9223144746101699</c:v>
                </c:pt>
                <c:pt idx="22132">
                  <c:v>-2.9223144746101699</c:v>
                </c:pt>
                <c:pt idx="22133">
                  <c:v>-2.9223144746101699</c:v>
                </c:pt>
                <c:pt idx="22134">
                  <c:v>-2.9469726783108801</c:v>
                </c:pt>
                <c:pt idx="22135">
                  <c:v>-2.9469726783108801</c:v>
                </c:pt>
                <c:pt idx="22136">
                  <c:v>-2.9015625174233701</c:v>
                </c:pt>
                <c:pt idx="22137">
                  <c:v>-2.9015625174233701</c:v>
                </c:pt>
                <c:pt idx="22138">
                  <c:v>-2.9368164261804801</c:v>
                </c:pt>
                <c:pt idx="22139">
                  <c:v>-2.9368164261804801</c:v>
                </c:pt>
                <c:pt idx="22140">
                  <c:v>-2.9368164261804801</c:v>
                </c:pt>
                <c:pt idx="22141">
                  <c:v>-2.9368164261804801</c:v>
                </c:pt>
                <c:pt idx="22142">
                  <c:v>-2.9488281483145302</c:v>
                </c:pt>
                <c:pt idx="22143">
                  <c:v>-2.9488281483145302</c:v>
                </c:pt>
                <c:pt idx="22144">
                  <c:v>-2.9290527578596</c:v>
                </c:pt>
                <c:pt idx="22145">
                  <c:v>-2.9290527578596</c:v>
                </c:pt>
                <c:pt idx="22146">
                  <c:v>-2.9290527578596</c:v>
                </c:pt>
                <c:pt idx="22147">
                  <c:v>-2.8520019770048699</c:v>
                </c:pt>
                <c:pt idx="22148">
                  <c:v>-2.8520019770048699</c:v>
                </c:pt>
                <c:pt idx="22149">
                  <c:v>-2.8520019770048699</c:v>
                </c:pt>
                <c:pt idx="22150">
                  <c:v>-2.9537109593611599</c:v>
                </c:pt>
                <c:pt idx="22151">
                  <c:v>-2.9537109593611599</c:v>
                </c:pt>
                <c:pt idx="22152">
                  <c:v>-2.92246096116377</c:v>
                </c:pt>
                <c:pt idx="22153">
                  <c:v>-2.92246096116377</c:v>
                </c:pt>
                <c:pt idx="22154">
                  <c:v>-2.8520019756533599</c:v>
                </c:pt>
                <c:pt idx="22155">
                  <c:v>-2.8520019756533599</c:v>
                </c:pt>
                <c:pt idx="22156">
                  <c:v>-2.8520019756533599</c:v>
                </c:pt>
                <c:pt idx="22157">
                  <c:v>-2.91562502192027</c:v>
                </c:pt>
                <c:pt idx="22158">
                  <c:v>-2.91562502192027</c:v>
                </c:pt>
                <c:pt idx="22159">
                  <c:v>-2.96333009791487</c:v>
                </c:pt>
                <c:pt idx="22160">
                  <c:v>-2.96333009791487</c:v>
                </c:pt>
                <c:pt idx="22161">
                  <c:v>-2.90947267531191</c:v>
                </c:pt>
                <c:pt idx="22162">
                  <c:v>-2.90947267531191</c:v>
                </c:pt>
                <c:pt idx="22163">
                  <c:v>-2.90947267531191</c:v>
                </c:pt>
                <c:pt idx="22164">
                  <c:v>-2.8737304885216801</c:v>
                </c:pt>
                <c:pt idx="22165">
                  <c:v>-2.8737304885216801</c:v>
                </c:pt>
                <c:pt idx="22166">
                  <c:v>-2.8737304885216801</c:v>
                </c:pt>
                <c:pt idx="22167">
                  <c:v>-2.9683105706453699</c:v>
                </c:pt>
                <c:pt idx="22168">
                  <c:v>-2.9683105706453699</c:v>
                </c:pt>
                <c:pt idx="22169">
                  <c:v>-2.9683105706453699</c:v>
                </c:pt>
                <c:pt idx="22170">
                  <c:v>-3.0087402582776099</c:v>
                </c:pt>
                <c:pt idx="22171">
                  <c:v>-3.0087402582776099</c:v>
                </c:pt>
                <c:pt idx="22172">
                  <c:v>-3.0087402582776099</c:v>
                </c:pt>
                <c:pt idx="22173">
                  <c:v>-2.9790527547129302</c:v>
                </c:pt>
                <c:pt idx="22174">
                  <c:v>-2.9790527547129302</c:v>
                </c:pt>
                <c:pt idx="22175">
                  <c:v>-3.02426760215985</c:v>
                </c:pt>
                <c:pt idx="22176">
                  <c:v>-3.02426760215985</c:v>
                </c:pt>
                <c:pt idx="22177">
                  <c:v>-3.02426760215985</c:v>
                </c:pt>
                <c:pt idx="22178">
                  <c:v>-2.9392090046148902</c:v>
                </c:pt>
                <c:pt idx="22179">
                  <c:v>-2.9392090046148902</c:v>
                </c:pt>
                <c:pt idx="22180">
                  <c:v>-2.8548340069801199</c:v>
                </c:pt>
                <c:pt idx="22181">
                  <c:v>-2.8548340069801199</c:v>
                </c:pt>
                <c:pt idx="22182">
                  <c:v>-2.90971681742848</c:v>
                </c:pt>
                <c:pt idx="22183">
                  <c:v>-2.90971681742848</c:v>
                </c:pt>
                <c:pt idx="22184">
                  <c:v>-2.90971681742848</c:v>
                </c:pt>
                <c:pt idx="22185">
                  <c:v>-2.9229492391968899</c:v>
                </c:pt>
                <c:pt idx="22186">
                  <c:v>-2.9229492391968899</c:v>
                </c:pt>
                <c:pt idx="22187">
                  <c:v>-2.9229492391968899</c:v>
                </c:pt>
                <c:pt idx="22188">
                  <c:v>-2.9229492391968899</c:v>
                </c:pt>
                <c:pt idx="22189">
                  <c:v>-2.93686525638077</c:v>
                </c:pt>
                <c:pt idx="22190">
                  <c:v>-2.93686525638077</c:v>
                </c:pt>
                <c:pt idx="22191">
                  <c:v>-2.93686525638077</c:v>
                </c:pt>
                <c:pt idx="22192">
                  <c:v>-2.9124023629865401</c:v>
                </c:pt>
                <c:pt idx="22193">
                  <c:v>-2.9124023629865401</c:v>
                </c:pt>
                <c:pt idx="22194">
                  <c:v>-2.99057619311042</c:v>
                </c:pt>
                <c:pt idx="22195">
                  <c:v>-2.99057619311042</c:v>
                </c:pt>
                <c:pt idx="22196">
                  <c:v>-2.99057619311042</c:v>
                </c:pt>
                <c:pt idx="22197">
                  <c:v>-2.9353027599763601</c:v>
                </c:pt>
                <c:pt idx="22198">
                  <c:v>-2.9353027599763601</c:v>
                </c:pt>
                <c:pt idx="22199">
                  <c:v>-2.9765136987943999</c:v>
                </c:pt>
                <c:pt idx="22200">
                  <c:v>-2.9765136987943999</c:v>
                </c:pt>
                <c:pt idx="22201">
                  <c:v>-3.0477539285220701</c:v>
                </c:pt>
                <c:pt idx="22202">
                  <c:v>-3.0477539285220701</c:v>
                </c:pt>
                <c:pt idx="22203">
                  <c:v>-3.0477539285220701</c:v>
                </c:pt>
                <c:pt idx="22204">
                  <c:v>-3.0477539285220701</c:v>
                </c:pt>
                <c:pt idx="22205">
                  <c:v>-2.8741211162268798</c:v>
                </c:pt>
                <c:pt idx="22206">
                  <c:v>-2.8741211162268798</c:v>
                </c:pt>
                <c:pt idx="22207">
                  <c:v>-2.9419922109145702</c:v>
                </c:pt>
                <c:pt idx="22208">
                  <c:v>-2.9419922109145702</c:v>
                </c:pt>
                <c:pt idx="22209">
                  <c:v>-2.9419922109145702</c:v>
                </c:pt>
                <c:pt idx="22210">
                  <c:v>-2.9129883014438702</c:v>
                </c:pt>
                <c:pt idx="22211">
                  <c:v>-2.9129883014438702</c:v>
                </c:pt>
                <c:pt idx="22212">
                  <c:v>-2.9129883014438702</c:v>
                </c:pt>
                <c:pt idx="22213">
                  <c:v>-2.9778320543809902</c:v>
                </c:pt>
                <c:pt idx="22214">
                  <c:v>-2.9778320543809902</c:v>
                </c:pt>
                <c:pt idx="22215">
                  <c:v>-2.8462402566037701</c:v>
                </c:pt>
                <c:pt idx="22216">
                  <c:v>-2.8462402566037701</c:v>
                </c:pt>
                <c:pt idx="22217">
                  <c:v>-2.8462402566037701</c:v>
                </c:pt>
                <c:pt idx="22218">
                  <c:v>-3.0076660399772601</c:v>
                </c:pt>
                <c:pt idx="22219">
                  <c:v>-3.0076660399772601</c:v>
                </c:pt>
                <c:pt idx="22220">
                  <c:v>-3.0076660399772601</c:v>
                </c:pt>
                <c:pt idx="22221">
                  <c:v>-2.9454101769451801</c:v>
                </c:pt>
                <c:pt idx="22222">
                  <c:v>-2.9454101769451801</c:v>
                </c:pt>
                <c:pt idx="22223">
                  <c:v>-2.9454101769451801</c:v>
                </c:pt>
                <c:pt idx="22224">
                  <c:v>-2.8850097866779798</c:v>
                </c:pt>
                <c:pt idx="22225">
                  <c:v>-2.8850097866779798</c:v>
                </c:pt>
                <c:pt idx="22226">
                  <c:v>-2.9234375227579199</c:v>
                </c:pt>
                <c:pt idx="22227">
                  <c:v>-2.9234375227579199</c:v>
                </c:pt>
                <c:pt idx="22228">
                  <c:v>-2.9234375227579199</c:v>
                </c:pt>
                <c:pt idx="22229">
                  <c:v>-2.96474611583016</c:v>
                </c:pt>
                <c:pt idx="22230">
                  <c:v>-2.96474611583016</c:v>
                </c:pt>
                <c:pt idx="22231">
                  <c:v>-2.96474611583016</c:v>
                </c:pt>
                <c:pt idx="22232">
                  <c:v>-3.0221679919541198</c:v>
                </c:pt>
                <c:pt idx="22233">
                  <c:v>-2.9537109612247101</c:v>
                </c:pt>
                <c:pt idx="22234">
                  <c:v>-2.9537109612247101</c:v>
                </c:pt>
                <c:pt idx="22235">
                  <c:v>-2.9537109612247101</c:v>
                </c:pt>
                <c:pt idx="22236">
                  <c:v>-2.9133300989906199</c:v>
                </c:pt>
                <c:pt idx="22237">
                  <c:v>-2.9133300989906199</c:v>
                </c:pt>
                <c:pt idx="22238">
                  <c:v>-2.9133300989906199</c:v>
                </c:pt>
                <c:pt idx="22239">
                  <c:v>-2.9133300989906199</c:v>
                </c:pt>
                <c:pt idx="22240">
                  <c:v>-2.99526369546947</c:v>
                </c:pt>
                <c:pt idx="22241">
                  <c:v>-2.99526369546947</c:v>
                </c:pt>
                <c:pt idx="22242">
                  <c:v>-2.99526369546947</c:v>
                </c:pt>
                <c:pt idx="22243">
                  <c:v>-3.0402343977275401</c:v>
                </c:pt>
                <c:pt idx="22244">
                  <c:v>-3.0402343977275401</c:v>
                </c:pt>
                <c:pt idx="22245">
                  <c:v>-2.9066406460415202</c:v>
                </c:pt>
                <c:pt idx="22246">
                  <c:v>-2.9066406460415202</c:v>
                </c:pt>
                <c:pt idx="22247">
                  <c:v>-2.9066406460415202</c:v>
                </c:pt>
                <c:pt idx="22248">
                  <c:v>-2.9173340060369801</c:v>
                </c:pt>
                <c:pt idx="22249">
                  <c:v>-2.9173340060369801</c:v>
                </c:pt>
                <c:pt idx="22250">
                  <c:v>-2.97739260043726</c:v>
                </c:pt>
                <c:pt idx="22251">
                  <c:v>-2.97739260043726</c:v>
                </c:pt>
                <c:pt idx="22252">
                  <c:v>-2.97265626962507</c:v>
                </c:pt>
                <c:pt idx="22253">
                  <c:v>-2.97265626962507</c:v>
                </c:pt>
                <c:pt idx="22254">
                  <c:v>-2.97265626962507</c:v>
                </c:pt>
                <c:pt idx="22255">
                  <c:v>-2.9461914257835802</c:v>
                </c:pt>
                <c:pt idx="22256">
                  <c:v>-2.9461914257835802</c:v>
                </c:pt>
                <c:pt idx="22257">
                  <c:v>-2.9250000214624299</c:v>
                </c:pt>
                <c:pt idx="22258">
                  <c:v>-2.9250000214624299</c:v>
                </c:pt>
                <c:pt idx="22259">
                  <c:v>-2.9250000214624299</c:v>
                </c:pt>
                <c:pt idx="22260">
                  <c:v>-2.9250000214624299</c:v>
                </c:pt>
                <c:pt idx="22261">
                  <c:v>-2.9467773661062799</c:v>
                </c:pt>
                <c:pt idx="22262">
                  <c:v>-2.9467773661062799</c:v>
                </c:pt>
                <c:pt idx="22263">
                  <c:v>-2.9467773661062799</c:v>
                </c:pt>
                <c:pt idx="22264">
                  <c:v>-2.9168945530727699</c:v>
                </c:pt>
                <c:pt idx="22265">
                  <c:v>-2.9168945530727699</c:v>
                </c:pt>
                <c:pt idx="22266">
                  <c:v>-2.9168945530727699</c:v>
                </c:pt>
                <c:pt idx="22267">
                  <c:v>-2.8367187726198599</c:v>
                </c:pt>
                <c:pt idx="22268">
                  <c:v>-2.8367187726198599</c:v>
                </c:pt>
                <c:pt idx="22269">
                  <c:v>-2.8367187726198599</c:v>
                </c:pt>
                <c:pt idx="22270">
                  <c:v>-2.8352051012325301</c:v>
                </c:pt>
                <c:pt idx="22271">
                  <c:v>-2.9729004132595902</c:v>
                </c:pt>
                <c:pt idx="22272">
                  <c:v>-2.9729004132595902</c:v>
                </c:pt>
                <c:pt idx="22273">
                  <c:v>-2.9729004132595902</c:v>
                </c:pt>
                <c:pt idx="22274">
                  <c:v>-2.9229004170647301</c:v>
                </c:pt>
                <c:pt idx="22275">
                  <c:v>-2.9229004170647301</c:v>
                </c:pt>
                <c:pt idx="22276">
                  <c:v>-2.88271486577014</c:v>
                </c:pt>
                <c:pt idx="22277">
                  <c:v>-2.88271486577014</c:v>
                </c:pt>
                <c:pt idx="22278">
                  <c:v>-2.88271486577014</c:v>
                </c:pt>
                <c:pt idx="22279">
                  <c:v>-2.9511718955400199</c:v>
                </c:pt>
                <c:pt idx="22280">
                  <c:v>-2.9511718955400199</c:v>
                </c:pt>
                <c:pt idx="22281">
                  <c:v>-2.9511718955400199</c:v>
                </c:pt>
                <c:pt idx="22282">
                  <c:v>-2.9057617411663101</c:v>
                </c:pt>
                <c:pt idx="22283">
                  <c:v>-2.9057617411663101</c:v>
                </c:pt>
                <c:pt idx="22284">
                  <c:v>-2.9057617411663101</c:v>
                </c:pt>
                <c:pt idx="22285">
                  <c:v>-2.9456543206369998</c:v>
                </c:pt>
                <c:pt idx="22286">
                  <c:v>-2.9456543206369998</c:v>
                </c:pt>
                <c:pt idx="22287">
                  <c:v>-2.9456543206369998</c:v>
                </c:pt>
                <c:pt idx="22288">
                  <c:v>-2.98500978782885</c:v>
                </c:pt>
                <c:pt idx="22289">
                  <c:v>-2.98500978782885</c:v>
                </c:pt>
                <c:pt idx="22290">
                  <c:v>-2.8539062734071101</c:v>
                </c:pt>
                <c:pt idx="22291">
                  <c:v>-2.8539062734071101</c:v>
                </c:pt>
                <c:pt idx="22292">
                  <c:v>-2.8539062734071101</c:v>
                </c:pt>
                <c:pt idx="22293">
                  <c:v>-2.90957033537779</c:v>
                </c:pt>
                <c:pt idx="22294">
                  <c:v>-2.90957033537779</c:v>
                </c:pt>
                <c:pt idx="22295">
                  <c:v>-2.876367209019</c:v>
                </c:pt>
                <c:pt idx="22296">
                  <c:v>-2.876367209019</c:v>
                </c:pt>
                <c:pt idx="22297">
                  <c:v>-2.876367209019</c:v>
                </c:pt>
                <c:pt idx="22298">
                  <c:v>-2.9501953336048201</c:v>
                </c:pt>
                <c:pt idx="22299">
                  <c:v>-2.9501953336048201</c:v>
                </c:pt>
                <c:pt idx="22300">
                  <c:v>-2.9501953336048201</c:v>
                </c:pt>
                <c:pt idx="22301">
                  <c:v>-2.87958986853118</c:v>
                </c:pt>
                <c:pt idx="22302">
                  <c:v>-2.87958986853118</c:v>
                </c:pt>
                <c:pt idx="22303">
                  <c:v>-2.87958986853118</c:v>
                </c:pt>
                <c:pt idx="22304">
                  <c:v>-3.0731445532446702</c:v>
                </c:pt>
                <c:pt idx="22305">
                  <c:v>-3.0731445532446702</c:v>
                </c:pt>
                <c:pt idx="22306">
                  <c:v>-3.0731445532446702</c:v>
                </c:pt>
                <c:pt idx="22307">
                  <c:v>-2.8786621339631799</c:v>
                </c:pt>
                <c:pt idx="22308">
                  <c:v>-2.8786621339631799</c:v>
                </c:pt>
                <c:pt idx="22309">
                  <c:v>-2.97119142766587</c:v>
                </c:pt>
                <c:pt idx="22310">
                  <c:v>-2.97119142766587</c:v>
                </c:pt>
                <c:pt idx="22311">
                  <c:v>-2.97119142766587</c:v>
                </c:pt>
                <c:pt idx="22312">
                  <c:v>-2.9377441614569699</c:v>
                </c:pt>
                <c:pt idx="22313">
                  <c:v>-2.9377441614569699</c:v>
                </c:pt>
                <c:pt idx="22314">
                  <c:v>-2.9377441614569699</c:v>
                </c:pt>
                <c:pt idx="22315">
                  <c:v>-2.9887207248002499</c:v>
                </c:pt>
                <c:pt idx="22316">
                  <c:v>-2.9887207248002499</c:v>
                </c:pt>
                <c:pt idx="22317">
                  <c:v>-2.9260742403239401</c:v>
                </c:pt>
                <c:pt idx="22318">
                  <c:v>-2.9260742403239401</c:v>
                </c:pt>
                <c:pt idx="22319">
                  <c:v>-2.9260742403239401</c:v>
                </c:pt>
                <c:pt idx="22320">
                  <c:v>-2.8958008020317698</c:v>
                </c:pt>
                <c:pt idx="22321">
                  <c:v>-2.8958008020317698</c:v>
                </c:pt>
                <c:pt idx="22322">
                  <c:v>-2.8958008020317698</c:v>
                </c:pt>
                <c:pt idx="22323">
                  <c:v>-2.9176758048088201</c:v>
                </c:pt>
                <c:pt idx="22324">
                  <c:v>-2.9176758048088201</c:v>
                </c:pt>
                <c:pt idx="22325">
                  <c:v>-2.9176758048088201</c:v>
                </c:pt>
                <c:pt idx="22326">
                  <c:v>-2.85971681919363</c:v>
                </c:pt>
                <c:pt idx="22327">
                  <c:v>-2.85971681919363</c:v>
                </c:pt>
                <c:pt idx="22328">
                  <c:v>-2.86440431510254</c:v>
                </c:pt>
                <c:pt idx="22329">
                  <c:v>-2.86440431510254</c:v>
                </c:pt>
                <c:pt idx="22330">
                  <c:v>-2.9827636946865801</c:v>
                </c:pt>
                <c:pt idx="22331">
                  <c:v>-2.9827636946865801</c:v>
                </c:pt>
                <c:pt idx="22332">
                  <c:v>-2.9827636946865801</c:v>
                </c:pt>
                <c:pt idx="22333">
                  <c:v>-2.8951660360335101</c:v>
                </c:pt>
                <c:pt idx="22334">
                  <c:v>-2.8951660360335101</c:v>
                </c:pt>
                <c:pt idx="22335">
                  <c:v>-2.8852539285107901</c:v>
                </c:pt>
                <c:pt idx="22336">
                  <c:v>-2.8852539285107901</c:v>
                </c:pt>
                <c:pt idx="22337">
                  <c:v>-2.9686035401064101</c:v>
                </c:pt>
                <c:pt idx="22338">
                  <c:v>-2.9686035401064101</c:v>
                </c:pt>
                <c:pt idx="22339">
                  <c:v>-2.87124025497087</c:v>
                </c:pt>
                <c:pt idx="22340">
                  <c:v>-2.87124025497087</c:v>
                </c:pt>
                <c:pt idx="22341">
                  <c:v>-2.9456543200321899</c:v>
                </c:pt>
                <c:pt idx="22342">
                  <c:v>-2.9456543200321899</c:v>
                </c:pt>
                <c:pt idx="22343">
                  <c:v>-2.9456543200321899</c:v>
                </c:pt>
                <c:pt idx="22344">
                  <c:v>-2.9456543200321899</c:v>
                </c:pt>
                <c:pt idx="22345">
                  <c:v>-2.9335449447626099</c:v>
                </c:pt>
                <c:pt idx="22346">
                  <c:v>-2.9335449447626099</c:v>
                </c:pt>
                <c:pt idx="22347">
                  <c:v>-2.9335449447626099</c:v>
                </c:pt>
                <c:pt idx="22348">
                  <c:v>-2.9332031469393698</c:v>
                </c:pt>
                <c:pt idx="22349">
                  <c:v>-2.9332031469393698</c:v>
                </c:pt>
                <c:pt idx="22350">
                  <c:v>-2.9332031469393698</c:v>
                </c:pt>
                <c:pt idx="22351">
                  <c:v>-3.00468752015058</c:v>
                </c:pt>
                <c:pt idx="22352">
                  <c:v>-3.00468752015058</c:v>
                </c:pt>
                <c:pt idx="22353">
                  <c:v>-2.9778808814116902</c:v>
                </c:pt>
                <c:pt idx="22354">
                  <c:v>-2.9778808814116902</c:v>
                </c:pt>
                <c:pt idx="22355">
                  <c:v>-2.9071777534099899</c:v>
                </c:pt>
                <c:pt idx="22356">
                  <c:v>-2.9071777534099899</c:v>
                </c:pt>
                <c:pt idx="22357">
                  <c:v>-2.9071777534099899</c:v>
                </c:pt>
                <c:pt idx="22358">
                  <c:v>-2.8994629152439302</c:v>
                </c:pt>
                <c:pt idx="22359">
                  <c:v>-2.8994629152439302</c:v>
                </c:pt>
                <c:pt idx="22360">
                  <c:v>-2.8994629152439302</c:v>
                </c:pt>
                <c:pt idx="22361">
                  <c:v>-2.9237793183701699</c:v>
                </c:pt>
                <c:pt idx="22362">
                  <c:v>-2.9237793183701699</c:v>
                </c:pt>
                <c:pt idx="22363">
                  <c:v>-3.00537111879202</c:v>
                </c:pt>
                <c:pt idx="22364">
                  <c:v>-3.00537111879202</c:v>
                </c:pt>
                <c:pt idx="22365">
                  <c:v>-3.00537111879202</c:v>
                </c:pt>
                <c:pt idx="22366">
                  <c:v>-3.0331543201555098</c:v>
                </c:pt>
                <c:pt idx="22367">
                  <c:v>-3.0331543201555098</c:v>
                </c:pt>
                <c:pt idx="22368">
                  <c:v>-2.9785156437574098</c:v>
                </c:pt>
                <c:pt idx="22369">
                  <c:v>-2.9785156437574098</c:v>
                </c:pt>
                <c:pt idx="22370">
                  <c:v>-2.9785156437574098</c:v>
                </c:pt>
                <c:pt idx="22371">
                  <c:v>-2.9727051009640402</c:v>
                </c:pt>
                <c:pt idx="22372">
                  <c:v>-2.9727051009640402</c:v>
                </c:pt>
                <c:pt idx="22373">
                  <c:v>-2.9602539269862902</c:v>
                </c:pt>
                <c:pt idx="22374">
                  <c:v>-2.9602539269862902</c:v>
                </c:pt>
                <c:pt idx="22375">
                  <c:v>-2.9602539269862902</c:v>
                </c:pt>
                <c:pt idx="22376">
                  <c:v>-2.9704101753641199</c:v>
                </c:pt>
                <c:pt idx="22377">
                  <c:v>-2.9704101753641199</c:v>
                </c:pt>
                <c:pt idx="22378">
                  <c:v>-2.9344238485691601</c:v>
                </c:pt>
                <c:pt idx="22379">
                  <c:v>-2.9344238485691601</c:v>
                </c:pt>
                <c:pt idx="22380">
                  <c:v>-2.9344238485691601</c:v>
                </c:pt>
                <c:pt idx="22381">
                  <c:v>-2.9060058806289799</c:v>
                </c:pt>
                <c:pt idx="22382">
                  <c:v>-2.9060058806289799</c:v>
                </c:pt>
                <c:pt idx="22383">
                  <c:v>-3.01386720841219</c:v>
                </c:pt>
                <c:pt idx="22384">
                  <c:v>-3.01386720841219</c:v>
                </c:pt>
                <c:pt idx="22385">
                  <c:v>-3.01386720841219</c:v>
                </c:pt>
                <c:pt idx="22386">
                  <c:v>-3.01386720841219</c:v>
                </c:pt>
                <c:pt idx="22387">
                  <c:v>-3.01386720841219</c:v>
                </c:pt>
                <c:pt idx="22388">
                  <c:v>-2.9153808798992</c:v>
                </c:pt>
                <c:pt idx="22389">
                  <c:v>-2.9153808798992</c:v>
                </c:pt>
                <c:pt idx="22390">
                  <c:v>-3.0433105690881299</c:v>
                </c:pt>
                <c:pt idx="22391">
                  <c:v>-3.0433105690881299</c:v>
                </c:pt>
                <c:pt idx="22392">
                  <c:v>-3.0433105690881299</c:v>
                </c:pt>
                <c:pt idx="22393">
                  <c:v>-2.9838867410262502</c:v>
                </c:pt>
                <c:pt idx="22394">
                  <c:v>-2.9838867410262502</c:v>
                </c:pt>
                <c:pt idx="22395">
                  <c:v>-2.9637695506753499</c:v>
                </c:pt>
                <c:pt idx="22396">
                  <c:v>-2.9291992368380302</c:v>
                </c:pt>
                <c:pt idx="22397">
                  <c:v>-2.9291992368380302</c:v>
                </c:pt>
                <c:pt idx="22398">
                  <c:v>-2.9291992368380302</c:v>
                </c:pt>
                <c:pt idx="22399">
                  <c:v>-3.0248535370665102</c:v>
                </c:pt>
                <c:pt idx="22400">
                  <c:v>-3.0248535370665102</c:v>
                </c:pt>
                <c:pt idx="22401">
                  <c:v>-3.0248535370665102</c:v>
                </c:pt>
                <c:pt idx="22402">
                  <c:v>-2.97871095944901</c:v>
                </c:pt>
                <c:pt idx="22403">
                  <c:v>-2.97871095944901</c:v>
                </c:pt>
                <c:pt idx="22404">
                  <c:v>-2.97871095944901</c:v>
                </c:pt>
                <c:pt idx="22405">
                  <c:v>-2.9532715067662099</c:v>
                </c:pt>
                <c:pt idx="22406">
                  <c:v>-2.9532715067662099</c:v>
                </c:pt>
                <c:pt idx="22407">
                  <c:v>-2.9170898668935399</c:v>
                </c:pt>
                <c:pt idx="22408">
                  <c:v>-2.9170898668935399</c:v>
                </c:pt>
                <c:pt idx="22409">
                  <c:v>-2.9170898668935399</c:v>
                </c:pt>
                <c:pt idx="22410">
                  <c:v>-2.9170898668935399</c:v>
                </c:pt>
                <c:pt idx="22411">
                  <c:v>-2.9415039245341101</c:v>
                </c:pt>
                <c:pt idx="22412">
                  <c:v>-2.9415039245341101</c:v>
                </c:pt>
                <c:pt idx="22413">
                  <c:v>-2.9926758057845202</c:v>
                </c:pt>
                <c:pt idx="22414">
                  <c:v>-2.93930666407504</c:v>
                </c:pt>
                <c:pt idx="22415">
                  <c:v>-2.93930666407504</c:v>
                </c:pt>
                <c:pt idx="22416">
                  <c:v>-2.93930666407504</c:v>
                </c:pt>
                <c:pt idx="22417">
                  <c:v>-2.8346679895348599</c:v>
                </c:pt>
                <c:pt idx="22418">
                  <c:v>-2.8346679895348599</c:v>
                </c:pt>
                <c:pt idx="22419">
                  <c:v>-2.8346679895348599</c:v>
                </c:pt>
                <c:pt idx="22420">
                  <c:v>-2.9303222900280099</c:v>
                </c:pt>
                <c:pt idx="22421">
                  <c:v>-2.9303222900280099</c:v>
                </c:pt>
                <c:pt idx="22422">
                  <c:v>-2.9303222900280099</c:v>
                </c:pt>
                <c:pt idx="22423">
                  <c:v>-2.98066408391696</c:v>
                </c:pt>
                <c:pt idx="22424">
                  <c:v>-2.98066408391696</c:v>
                </c:pt>
                <c:pt idx="22425">
                  <c:v>-2.9417968945617701</c:v>
                </c:pt>
                <c:pt idx="22426">
                  <c:v>-2.9417968945617701</c:v>
                </c:pt>
                <c:pt idx="22427">
                  <c:v>-2.9417968945617701</c:v>
                </c:pt>
                <c:pt idx="22428">
                  <c:v>-2.9407226809889799</c:v>
                </c:pt>
                <c:pt idx="22429">
                  <c:v>-2.9407226809889799</c:v>
                </c:pt>
                <c:pt idx="22430">
                  <c:v>-2.9407226809889799</c:v>
                </c:pt>
                <c:pt idx="22431">
                  <c:v>-2.9986328346622</c:v>
                </c:pt>
                <c:pt idx="22432">
                  <c:v>-2.9986328346622</c:v>
                </c:pt>
                <c:pt idx="22433">
                  <c:v>-3.0022949452231802</c:v>
                </c:pt>
                <c:pt idx="22434">
                  <c:v>-3.0022949452231802</c:v>
                </c:pt>
                <c:pt idx="22435">
                  <c:v>-3.0022949452231802</c:v>
                </c:pt>
                <c:pt idx="22436">
                  <c:v>-2.9175293183197901</c:v>
                </c:pt>
                <c:pt idx="22437">
                  <c:v>-2.9175293183197901</c:v>
                </c:pt>
                <c:pt idx="22438">
                  <c:v>-3.0447265876973599</c:v>
                </c:pt>
                <c:pt idx="22439">
                  <c:v>-3.0447265876973599</c:v>
                </c:pt>
                <c:pt idx="22440">
                  <c:v>-3.0447265876973599</c:v>
                </c:pt>
                <c:pt idx="22441">
                  <c:v>-2.96582033586491</c:v>
                </c:pt>
                <c:pt idx="22442">
                  <c:v>-2.96582033586491</c:v>
                </c:pt>
                <c:pt idx="22443">
                  <c:v>-2.96582033586491</c:v>
                </c:pt>
                <c:pt idx="22444">
                  <c:v>-2.9951172055361801</c:v>
                </c:pt>
                <c:pt idx="22445">
                  <c:v>-2.9951172055361801</c:v>
                </c:pt>
                <c:pt idx="22446">
                  <c:v>-2.9951172055361801</c:v>
                </c:pt>
                <c:pt idx="22447">
                  <c:v>-2.94487306868632</c:v>
                </c:pt>
                <c:pt idx="22448">
                  <c:v>-2.94487306868632</c:v>
                </c:pt>
                <c:pt idx="22449">
                  <c:v>-2.96904298894423</c:v>
                </c:pt>
                <c:pt idx="22450">
                  <c:v>-2.96904298894423</c:v>
                </c:pt>
                <c:pt idx="22451">
                  <c:v>-2.96904298894423</c:v>
                </c:pt>
                <c:pt idx="22452">
                  <c:v>-2.88950197480608</c:v>
                </c:pt>
                <c:pt idx="22453">
                  <c:v>-2.88950197480608</c:v>
                </c:pt>
                <c:pt idx="22454">
                  <c:v>-2.88950197480608</c:v>
                </c:pt>
                <c:pt idx="22455">
                  <c:v>-2.9948730711794198</c:v>
                </c:pt>
                <c:pt idx="22456">
                  <c:v>-2.9948730711794198</c:v>
                </c:pt>
                <c:pt idx="22457">
                  <c:v>-2.9948730711794198</c:v>
                </c:pt>
                <c:pt idx="22458">
                  <c:v>-2.9452148656209798</c:v>
                </c:pt>
                <c:pt idx="22459">
                  <c:v>-2.9452148656209798</c:v>
                </c:pt>
                <c:pt idx="22460">
                  <c:v>-2.9452148656209798</c:v>
                </c:pt>
                <c:pt idx="22461">
                  <c:v>-2.9583008038498502</c:v>
                </c:pt>
                <c:pt idx="22462">
                  <c:v>-2.9583008038498502</c:v>
                </c:pt>
                <c:pt idx="22463">
                  <c:v>-2.9404297130213299</c:v>
                </c:pt>
                <c:pt idx="22464">
                  <c:v>-2.9404297130213299</c:v>
                </c:pt>
                <c:pt idx="22465">
                  <c:v>-3.0239746344632201</c:v>
                </c:pt>
                <c:pt idx="22466">
                  <c:v>-3.0239746344632201</c:v>
                </c:pt>
                <c:pt idx="22467">
                  <c:v>-2.9882324454538298</c:v>
                </c:pt>
                <c:pt idx="22468">
                  <c:v>-2.9882324454538298</c:v>
                </c:pt>
                <c:pt idx="22469">
                  <c:v>-2.9437988504205301</c:v>
                </c:pt>
                <c:pt idx="22470">
                  <c:v>-2.9437988504205301</c:v>
                </c:pt>
                <c:pt idx="22471">
                  <c:v>-2.9437988504205301</c:v>
                </c:pt>
                <c:pt idx="22472">
                  <c:v>-3.02456057016024</c:v>
                </c:pt>
                <c:pt idx="22473">
                  <c:v>-3.02456057016024</c:v>
                </c:pt>
                <c:pt idx="22474">
                  <c:v>-2.8861328346820301</c:v>
                </c:pt>
                <c:pt idx="22475">
                  <c:v>-2.8861328346820301</c:v>
                </c:pt>
                <c:pt idx="22476">
                  <c:v>-2.8861328346820301</c:v>
                </c:pt>
                <c:pt idx="22477">
                  <c:v>-3.0404297106515501</c:v>
                </c:pt>
                <c:pt idx="22478">
                  <c:v>-3.0404297106515501</c:v>
                </c:pt>
                <c:pt idx="22479">
                  <c:v>-3.0404297106515501</c:v>
                </c:pt>
                <c:pt idx="22480">
                  <c:v>-2.9946289308727501</c:v>
                </c:pt>
                <c:pt idx="22481">
                  <c:v>-2.9946289308727501</c:v>
                </c:pt>
                <c:pt idx="22482">
                  <c:v>-2.9946289308727501</c:v>
                </c:pt>
                <c:pt idx="22483">
                  <c:v>-2.9896484623041002</c:v>
                </c:pt>
                <c:pt idx="22484">
                  <c:v>-2.9896484623041002</c:v>
                </c:pt>
                <c:pt idx="22485">
                  <c:v>-2.9511718975300001</c:v>
                </c:pt>
                <c:pt idx="22486">
                  <c:v>-2.9511718975300001</c:v>
                </c:pt>
                <c:pt idx="22487">
                  <c:v>-2.9511718975300001</c:v>
                </c:pt>
                <c:pt idx="22488">
                  <c:v>-2.9777343950499899</c:v>
                </c:pt>
                <c:pt idx="22489">
                  <c:v>-2.8500000205876801</c:v>
                </c:pt>
                <c:pt idx="22490">
                  <c:v>-2.8500000205876801</c:v>
                </c:pt>
                <c:pt idx="22491">
                  <c:v>-2.88471682107228</c:v>
                </c:pt>
                <c:pt idx="22492">
                  <c:v>-2.88471682107228</c:v>
                </c:pt>
                <c:pt idx="22493">
                  <c:v>-2.9473633021243502</c:v>
                </c:pt>
                <c:pt idx="22494">
                  <c:v>-2.9473633021243502</c:v>
                </c:pt>
                <c:pt idx="22495">
                  <c:v>-2.9473633021243502</c:v>
                </c:pt>
                <c:pt idx="22496">
                  <c:v>-2.9979492412976398</c:v>
                </c:pt>
                <c:pt idx="22497">
                  <c:v>-2.9979492412976398</c:v>
                </c:pt>
                <c:pt idx="22498">
                  <c:v>-2.9979492412976398</c:v>
                </c:pt>
                <c:pt idx="22499">
                  <c:v>-2.9979492412976398</c:v>
                </c:pt>
                <c:pt idx="22500">
                  <c:v>-3.0102050999366798</c:v>
                </c:pt>
                <c:pt idx="22501">
                  <c:v>-3.0102050999366798</c:v>
                </c:pt>
                <c:pt idx="22502">
                  <c:v>-2.9323730680589501</c:v>
                </c:pt>
                <c:pt idx="22503">
                  <c:v>-2.9323730680589501</c:v>
                </c:pt>
                <c:pt idx="22504">
                  <c:v>-2.9323730680589501</c:v>
                </c:pt>
                <c:pt idx="22505">
                  <c:v>-2.9668945524508601</c:v>
                </c:pt>
                <c:pt idx="22506">
                  <c:v>-2.9668945524508601</c:v>
                </c:pt>
                <c:pt idx="22507">
                  <c:v>-2.98032228686679</c:v>
                </c:pt>
                <c:pt idx="22508">
                  <c:v>-2.98032228686679</c:v>
                </c:pt>
                <c:pt idx="22509">
                  <c:v>-2.9014648654938302</c:v>
                </c:pt>
                <c:pt idx="22510">
                  <c:v>-2.9014648654938302</c:v>
                </c:pt>
                <c:pt idx="22511">
                  <c:v>-2.9014648654938302</c:v>
                </c:pt>
                <c:pt idx="22512">
                  <c:v>-2.9224121289780598</c:v>
                </c:pt>
                <c:pt idx="22513">
                  <c:v>-2.9224121289780598</c:v>
                </c:pt>
                <c:pt idx="22514">
                  <c:v>-2.9224121289780598</c:v>
                </c:pt>
                <c:pt idx="22515">
                  <c:v>-2.9550781450298</c:v>
                </c:pt>
                <c:pt idx="22516">
                  <c:v>-2.9550781450298</c:v>
                </c:pt>
                <c:pt idx="22517">
                  <c:v>-2.9550781450298</c:v>
                </c:pt>
                <c:pt idx="22518">
                  <c:v>-2.9550781450298</c:v>
                </c:pt>
                <c:pt idx="22519">
                  <c:v>-2.9900390824195702</c:v>
                </c:pt>
                <c:pt idx="22520">
                  <c:v>-2.9900390824195702</c:v>
                </c:pt>
                <c:pt idx="22521">
                  <c:v>-2.93784181814407</c:v>
                </c:pt>
                <c:pt idx="22522">
                  <c:v>-2.93784181814407</c:v>
                </c:pt>
                <c:pt idx="22523">
                  <c:v>-2.9466308832152199</c:v>
                </c:pt>
                <c:pt idx="22524">
                  <c:v>-2.9466308832152199</c:v>
                </c:pt>
                <c:pt idx="22525">
                  <c:v>-3.0007812736866901</c:v>
                </c:pt>
                <c:pt idx="22526">
                  <c:v>-3.0007812736866901</c:v>
                </c:pt>
                <c:pt idx="22527">
                  <c:v>-2.9064941639844601</c:v>
                </c:pt>
                <c:pt idx="22528">
                  <c:v>-2.9064941639844601</c:v>
                </c:pt>
                <c:pt idx="22529">
                  <c:v>-2.9064941639844601</c:v>
                </c:pt>
                <c:pt idx="22530">
                  <c:v>-3.0014160394894098</c:v>
                </c:pt>
                <c:pt idx="22531">
                  <c:v>-3.0014160394894098</c:v>
                </c:pt>
                <c:pt idx="22532">
                  <c:v>-2.9832031473415501</c:v>
                </c:pt>
                <c:pt idx="22533">
                  <c:v>-2.9832031473415501</c:v>
                </c:pt>
                <c:pt idx="22534">
                  <c:v>-2.9832031473415501</c:v>
                </c:pt>
                <c:pt idx="22535">
                  <c:v>-2.9604004122083998</c:v>
                </c:pt>
                <c:pt idx="22536">
                  <c:v>-2.9604004122083998</c:v>
                </c:pt>
                <c:pt idx="22537">
                  <c:v>-2.9604004122083998</c:v>
                </c:pt>
                <c:pt idx="22538">
                  <c:v>-2.9649902540695598</c:v>
                </c:pt>
                <c:pt idx="22539">
                  <c:v>-2.9649902540695598</c:v>
                </c:pt>
                <c:pt idx="22540">
                  <c:v>-2.9609375243589899</c:v>
                </c:pt>
                <c:pt idx="22541">
                  <c:v>-2.9609375243589899</c:v>
                </c:pt>
                <c:pt idx="22542">
                  <c:v>-2.7976074447769799</c:v>
                </c:pt>
                <c:pt idx="22543">
                  <c:v>-2.7976074447769799</c:v>
                </c:pt>
                <c:pt idx="22544">
                  <c:v>-2.7976074447769799</c:v>
                </c:pt>
                <c:pt idx="22545">
                  <c:v>-2.8260742402044299</c:v>
                </c:pt>
                <c:pt idx="22546">
                  <c:v>-2.8260742402044299</c:v>
                </c:pt>
                <c:pt idx="22547">
                  <c:v>-2.8260742402044299</c:v>
                </c:pt>
                <c:pt idx="22548">
                  <c:v>-2.93774416238284</c:v>
                </c:pt>
                <c:pt idx="22549">
                  <c:v>-2.93774416238284</c:v>
                </c:pt>
                <c:pt idx="22550">
                  <c:v>-3.0066406456926398</c:v>
                </c:pt>
                <c:pt idx="22551">
                  <c:v>-3.0066406456926398</c:v>
                </c:pt>
                <c:pt idx="22552">
                  <c:v>-3.0066406456926398</c:v>
                </c:pt>
                <c:pt idx="22553">
                  <c:v>-3.0066406456926398</c:v>
                </c:pt>
                <c:pt idx="22554">
                  <c:v>-3.0147949427473502</c:v>
                </c:pt>
                <c:pt idx="22555">
                  <c:v>-3.0147949427473502</c:v>
                </c:pt>
                <c:pt idx="22556">
                  <c:v>-2.94135744411596</c:v>
                </c:pt>
                <c:pt idx="22557">
                  <c:v>-2.94135744411596</c:v>
                </c:pt>
                <c:pt idx="22558">
                  <c:v>-2.94135744411596</c:v>
                </c:pt>
                <c:pt idx="22559">
                  <c:v>-2.93559572766025</c:v>
                </c:pt>
                <c:pt idx="22560">
                  <c:v>-2.93559572766025</c:v>
                </c:pt>
                <c:pt idx="22561">
                  <c:v>-3.01762697649428</c:v>
                </c:pt>
                <c:pt idx="22562">
                  <c:v>-3.01762697649428</c:v>
                </c:pt>
                <c:pt idx="22563">
                  <c:v>-3.01762697649428</c:v>
                </c:pt>
                <c:pt idx="22564">
                  <c:v>-2.95668947549802</c:v>
                </c:pt>
                <c:pt idx="22565">
                  <c:v>-2.95668947549802</c:v>
                </c:pt>
                <c:pt idx="22566">
                  <c:v>-2.9375000207755799</c:v>
                </c:pt>
                <c:pt idx="22567">
                  <c:v>-2.9375000207755799</c:v>
                </c:pt>
                <c:pt idx="22568">
                  <c:v>-2.8771972911672399</c:v>
                </c:pt>
                <c:pt idx="22569">
                  <c:v>-2.8771972911672399</c:v>
                </c:pt>
                <c:pt idx="22570">
                  <c:v>-2.8771972911672399</c:v>
                </c:pt>
                <c:pt idx="22571">
                  <c:v>-2.9201660365588298</c:v>
                </c:pt>
                <c:pt idx="22572">
                  <c:v>-2.9201660365588298</c:v>
                </c:pt>
                <c:pt idx="22573">
                  <c:v>-2.9201660365588298</c:v>
                </c:pt>
                <c:pt idx="22574">
                  <c:v>-2.9201660365588298</c:v>
                </c:pt>
                <c:pt idx="22575">
                  <c:v>-2.9291015847284099</c:v>
                </c:pt>
                <c:pt idx="22576">
                  <c:v>-2.9291015847284099</c:v>
                </c:pt>
                <c:pt idx="22577">
                  <c:v>-3.0314453323035102</c:v>
                </c:pt>
                <c:pt idx="22578">
                  <c:v>-3.0314453323035102</c:v>
                </c:pt>
                <c:pt idx="22579">
                  <c:v>-2.9657226783392598</c:v>
                </c:pt>
                <c:pt idx="22580">
                  <c:v>-2.9657226783392598</c:v>
                </c:pt>
                <c:pt idx="22581">
                  <c:v>-2.9657226783392598</c:v>
                </c:pt>
                <c:pt idx="22582">
                  <c:v>-2.9458984610937402</c:v>
                </c:pt>
                <c:pt idx="22583">
                  <c:v>-2.9458984610937402</c:v>
                </c:pt>
                <c:pt idx="22584">
                  <c:v>-3.0278808807679498</c:v>
                </c:pt>
                <c:pt idx="22585">
                  <c:v>-3.0278808807679498</c:v>
                </c:pt>
                <c:pt idx="22586">
                  <c:v>-3.0278808807679498</c:v>
                </c:pt>
                <c:pt idx="22587">
                  <c:v>-2.90708009978243</c:v>
                </c:pt>
                <c:pt idx="22588">
                  <c:v>-2.90708009978243</c:v>
                </c:pt>
                <c:pt idx="22589">
                  <c:v>-2.90708009978243</c:v>
                </c:pt>
                <c:pt idx="22590">
                  <c:v>-2.8885742428774299</c:v>
                </c:pt>
                <c:pt idx="22591">
                  <c:v>-2.8885742428774299</c:v>
                </c:pt>
                <c:pt idx="22592">
                  <c:v>-2.8885742428774299</c:v>
                </c:pt>
                <c:pt idx="22593">
                  <c:v>-2.9958496321960402</c:v>
                </c:pt>
                <c:pt idx="22594">
                  <c:v>-2.9958496321960402</c:v>
                </c:pt>
                <c:pt idx="22595">
                  <c:v>-2.9958496321960402</c:v>
                </c:pt>
                <c:pt idx="22596">
                  <c:v>-2.9859375237510899</c:v>
                </c:pt>
                <c:pt idx="22597">
                  <c:v>-2.9859375237510899</c:v>
                </c:pt>
                <c:pt idx="22598">
                  <c:v>-2.9859375237510899</c:v>
                </c:pt>
                <c:pt idx="22599">
                  <c:v>-2.9090332263613101</c:v>
                </c:pt>
                <c:pt idx="22600">
                  <c:v>-2.9090332263613101</c:v>
                </c:pt>
                <c:pt idx="22601">
                  <c:v>-2.9090332263613101</c:v>
                </c:pt>
                <c:pt idx="22602">
                  <c:v>-2.8940429905260299</c:v>
                </c:pt>
                <c:pt idx="22603">
                  <c:v>-2.8940429905260299</c:v>
                </c:pt>
                <c:pt idx="22604">
                  <c:v>-2.8842285359050899</c:v>
                </c:pt>
                <c:pt idx="22605">
                  <c:v>-2.8842285359050899</c:v>
                </c:pt>
                <c:pt idx="22606">
                  <c:v>-2.8842285359050899</c:v>
                </c:pt>
                <c:pt idx="22607">
                  <c:v>-2.9667480707585101</c:v>
                </c:pt>
                <c:pt idx="22608">
                  <c:v>-2.9667480707585101</c:v>
                </c:pt>
                <c:pt idx="22609">
                  <c:v>-2.9667480707585101</c:v>
                </c:pt>
                <c:pt idx="22610">
                  <c:v>-2.9466797088089098</c:v>
                </c:pt>
                <c:pt idx="22611">
                  <c:v>-2.9466797088089098</c:v>
                </c:pt>
                <c:pt idx="22612">
                  <c:v>-2.99257814742941</c:v>
                </c:pt>
                <c:pt idx="22613">
                  <c:v>-2.99257814742941</c:v>
                </c:pt>
                <c:pt idx="22614">
                  <c:v>-2.99257814742941</c:v>
                </c:pt>
                <c:pt idx="22615">
                  <c:v>-2.9412597850068698</c:v>
                </c:pt>
                <c:pt idx="22616">
                  <c:v>-2.9412597850068698</c:v>
                </c:pt>
                <c:pt idx="22617">
                  <c:v>-2.9412597850068698</c:v>
                </c:pt>
                <c:pt idx="22618">
                  <c:v>-2.9191406479239901</c:v>
                </c:pt>
                <c:pt idx="22619">
                  <c:v>-2.9191406479239901</c:v>
                </c:pt>
                <c:pt idx="22620">
                  <c:v>-2.9857422098284498</c:v>
                </c:pt>
                <c:pt idx="22621">
                  <c:v>-2.9857422098284498</c:v>
                </c:pt>
                <c:pt idx="22622">
                  <c:v>-2.9857422098284498</c:v>
                </c:pt>
                <c:pt idx="22623">
                  <c:v>-2.9216308810491598</c:v>
                </c:pt>
                <c:pt idx="22624">
                  <c:v>-2.9216308810491598</c:v>
                </c:pt>
                <c:pt idx="22625">
                  <c:v>-2.93173830425257</c:v>
                </c:pt>
                <c:pt idx="22626">
                  <c:v>-2.93173830425257</c:v>
                </c:pt>
                <c:pt idx="22627">
                  <c:v>-2.93173830425257</c:v>
                </c:pt>
                <c:pt idx="22628">
                  <c:v>-2.8688965023729902</c:v>
                </c:pt>
                <c:pt idx="22629">
                  <c:v>-2.8688965023729902</c:v>
                </c:pt>
                <c:pt idx="22630">
                  <c:v>-2.8688965023729902</c:v>
                </c:pt>
                <c:pt idx="22631">
                  <c:v>-2.92382814766097</c:v>
                </c:pt>
                <c:pt idx="22632">
                  <c:v>-2.92382814766097</c:v>
                </c:pt>
                <c:pt idx="22633">
                  <c:v>-2.92382814766097</c:v>
                </c:pt>
                <c:pt idx="22634">
                  <c:v>-2.8817383011064499</c:v>
                </c:pt>
                <c:pt idx="22635">
                  <c:v>-2.8817383011064499</c:v>
                </c:pt>
                <c:pt idx="22636">
                  <c:v>-2.8817383011064499</c:v>
                </c:pt>
                <c:pt idx="22637">
                  <c:v>-2.93569338053566</c:v>
                </c:pt>
                <c:pt idx="22638">
                  <c:v>-2.93569338053566</c:v>
                </c:pt>
                <c:pt idx="22639">
                  <c:v>-2.90117189933971</c:v>
                </c:pt>
                <c:pt idx="22640">
                  <c:v>-2.90117189933971</c:v>
                </c:pt>
                <c:pt idx="22641">
                  <c:v>-2.90117189933971</c:v>
                </c:pt>
                <c:pt idx="22642">
                  <c:v>-2.9186035354287001</c:v>
                </c:pt>
                <c:pt idx="22643">
                  <c:v>-2.9186035354287001</c:v>
                </c:pt>
                <c:pt idx="22644">
                  <c:v>-2.9186035354287001</c:v>
                </c:pt>
                <c:pt idx="22645">
                  <c:v>-2.8974121346373001</c:v>
                </c:pt>
                <c:pt idx="22646">
                  <c:v>-2.8974121346373001</c:v>
                </c:pt>
                <c:pt idx="22647">
                  <c:v>-2.9948730704581901</c:v>
                </c:pt>
                <c:pt idx="22648">
                  <c:v>-2.9948730704581901</c:v>
                </c:pt>
                <c:pt idx="22649">
                  <c:v>-2.9948730704581901</c:v>
                </c:pt>
                <c:pt idx="22650">
                  <c:v>-2.93310549196485</c:v>
                </c:pt>
                <c:pt idx="22651">
                  <c:v>-2.93310549196485</c:v>
                </c:pt>
                <c:pt idx="22652">
                  <c:v>-2.93310549196485</c:v>
                </c:pt>
                <c:pt idx="22653">
                  <c:v>-2.9436035401304199</c:v>
                </c:pt>
                <c:pt idx="22654">
                  <c:v>-2.9436035401304199</c:v>
                </c:pt>
                <c:pt idx="22655">
                  <c:v>-2.9635254117383698</c:v>
                </c:pt>
                <c:pt idx="22656">
                  <c:v>-2.9635254117383698</c:v>
                </c:pt>
                <c:pt idx="22657">
                  <c:v>-2.9635254117383698</c:v>
                </c:pt>
                <c:pt idx="22658">
                  <c:v>-3.0846191612272298</c:v>
                </c:pt>
                <c:pt idx="22659">
                  <c:v>-3.0846191612272298</c:v>
                </c:pt>
                <c:pt idx="22660">
                  <c:v>-2.9547851800143601</c:v>
                </c:pt>
                <c:pt idx="22661">
                  <c:v>-2.9547851800143601</c:v>
                </c:pt>
                <c:pt idx="22662">
                  <c:v>-2.9547851800143601</c:v>
                </c:pt>
                <c:pt idx="22663">
                  <c:v>-2.9032715044295401</c:v>
                </c:pt>
                <c:pt idx="22664">
                  <c:v>-2.9032715044295401</c:v>
                </c:pt>
                <c:pt idx="22665">
                  <c:v>-2.9841308794129802</c:v>
                </c:pt>
                <c:pt idx="22666">
                  <c:v>-2.9841308794129802</c:v>
                </c:pt>
                <c:pt idx="22667">
                  <c:v>-2.9841308794129802</c:v>
                </c:pt>
                <c:pt idx="22668">
                  <c:v>-2.94736330613613</c:v>
                </c:pt>
                <c:pt idx="22669">
                  <c:v>-2.94736330613613</c:v>
                </c:pt>
                <c:pt idx="22670">
                  <c:v>-2.94736330613613</c:v>
                </c:pt>
                <c:pt idx="22671">
                  <c:v>-2.8614258029219801</c:v>
                </c:pt>
                <c:pt idx="22672">
                  <c:v>-2.8614258029219801</c:v>
                </c:pt>
                <c:pt idx="22673">
                  <c:v>-2.8614258029219801</c:v>
                </c:pt>
                <c:pt idx="22674">
                  <c:v>-2.8614258029219801</c:v>
                </c:pt>
                <c:pt idx="22675">
                  <c:v>-2.94082033622362</c:v>
                </c:pt>
                <c:pt idx="22676">
                  <c:v>-2.94082033622362</c:v>
                </c:pt>
                <c:pt idx="22677">
                  <c:v>-2.9897949459072999</c:v>
                </c:pt>
                <c:pt idx="22678">
                  <c:v>-2.9897949459072999</c:v>
                </c:pt>
                <c:pt idx="22679">
                  <c:v>-2.9897949459072999</c:v>
                </c:pt>
                <c:pt idx="22680">
                  <c:v>-3.02592775586072</c:v>
                </c:pt>
                <c:pt idx="22681">
                  <c:v>-3.02592775586072</c:v>
                </c:pt>
                <c:pt idx="22682">
                  <c:v>-2.9684082255589601</c:v>
                </c:pt>
                <c:pt idx="22683">
                  <c:v>-2.9684082255589601</c:v>
                </c:pt>
                <c:pt idx="22684">
                  <c:v>-2.8398926009476702</c:v>
                </c:pt>
                <c:pt idx="22685">
                  <c:v>-2.8398926009476702</c:v>
                </c:pt>
                <c:pt idx="22686">
                  <c:v>-2.9131836182141302</c:v>
                </c:pt>
                <c:pt idx="22687">
                  <c:v>-2.9131836182141302</c:v>
                </c:pt>
                <c:pt idx="22688">
                  <c:v>-2.9131836182141302</c:v>
                </c:pt>
                <c:pt idx="22689">
                  <c:v>-2.9131836182141302</c:v>
                </c:pt>
                <c:pt idx="22690">
                  <c:v>-2.9835449443362401</c:v>
                </c:pt>
                <c:pt idx="22691">
                  <c:v>-2.9835449443362401</c:v>
                </c:pt>
                <c:pt idx="22692">
                  <c:v>-2.9835449443362401</c:v>
                </c:pt>
                <c:pt idx="22693">
                  <c:v>-2.90107424199413</c:v>
                </c:pt>
                <c:pt idx="22694">
                  <c:v>-2.90107424199413</c:v>
                </c:pt>
                <c:pt idx="22695">
                  <c:v>-2.8844726803563301</c:v>
                </c:pt>
                <c:pt idx="22696">
                  <c:v>-2.8844726803563301</c:v>
                </c:pt>
                <c:pt idx="22697">
                  <c:v>-2.8844726803563301</c:v>
                </c:pt>
                <c:pt idx="22698">
                  <c:v>-2.9196289290302899</c:v>
                </c:pt>
                <c:pt idx="22699">
                  <c:v>-2.9196289290302899</c:v>
                </c:pt>
                <c:pt idx="22700">
                  <c:v>-2.91660158826289</c:v>
                </c:pt>
                <c:pt idx="22701">
                  <c:v>-2.91660158826289</c:v>
                </c:pt>
                <c:pt idx="22702">
                  <c:v>-3.04228518247873</c:v>
                </c:pt>
                <c:pt idx="22703">
                  <c:v>-3.04228518247873</c:v>
                </c:pt>
                <c:pt idx="22704">
                  <c:v>-3.04228518247873</c:v>
                </c:pt>
                <c:pt idx="22705">
                  <c:v>-3.0192383030780499</c:v>
                </c:pt>
                <c:pt idx="22706">
                  <c:v>-3.0192383030780499</c:v>
                </c:pt>
                <c:pt idx="22707">
                  <c:v>-3.0192383030780499</c:v>
                </c:pt>
                <c:pt idx="22708">
                  <c:v>-2.9509765841548798</c:v>
                </c:pt>
                <c:pt idx="22709">
                  <c:v>-2.9509765841548798</c:v>
                </c:pt>
                <c:pt idx="22710">
                  <c:v>-2.9261718951293001</c:v>
                </c:pt>
                <c:pt idx="22711">
                  <c:v>-2.9261718951293001</c:v>
                </c:pt>
                <c:pt idx="22712">
                  <c:v>-2.9261718951293001</c:v>
                </c:pt>
                <c:pt idx="22713">
                  <c:v>-2.9885254137297999</c:v>
                </c:pt>
                <c:pt idx="22714">
                  <c:v>-2.9885254137297999</c:v>
                </c:pt>
                <c:pt idx="22715">
                  <c:v>-2.9885254137297999</c:v>
                </c:pt>
                <c:pt idx="22716">
                  <c:v>-2.8723144734103698</c:v>
                </c:pt>
                <c:pt idx="22717">
                  <c:v>-2.8723144734103698</c:v>
                </c:pt>
                <c:pt idx="22718">
                  <c:v>-2.8723144734103698</c:v>
                </c:pt>
                <c:pt idx="22719">
                  <c:v>-2.9273437700667202</c:v>
                </c:pt>
                <c:pt idx="22720">
                  <c:v>-2.9273437700667202</c:v>
                </c:pt>
                <c:pt idx="22721">
                  <c:v>-2.8484863475459798</c:v>
                </c:pt>
                <c:pt idx="22722">
                  <c:v>-2.8484863475459798</c:v>
                </c:pt>
                <c:pt idx="22723">
                  <c:v>-2.90444338398629</c:v>
                </c:pt>
                <c:pt idx="22724">
                  <c:v>-2.90444338398629</c:v>
                </c:pt>
                <c:pt idx="22725">
                  <c:v>-2.90444338398629</c:v>
                </c:pt>
                <c:pt idx="22726">
                  <c:v>-2.90444338398629</c:v>
                </c:pt>
                <c:pt idx="22727">
                  <c:v>-3.0042968969355499</c:v>
                </c:pt>
                <c:pt idx="22728">
                  <c:v>-3.0042968969355499</c:v>
                </c:pt>
                <c:pt idx="22729">
                  <c:v>-3.0042968969355499</c:v>
                </c:pt>
                <c:pt idx="22730">
                  <c:v>-2.9488281469566502</c:v>
                </c:pt>
                <c:pt idx="22731">
                  <c:v>-2.9488281469566502</c:v>
                </c:pt>
                <c:pt idx="22732">
                  <c:v>-2.9488281469566502</c:v>
                </c:pt>
                <c:pt idx="22733">
                  <c:v>-2.94340822456524</c:v>
                </c:pt>
                <c:pt idx="22734">
                  <c:v>-2.94340822456524</c:v>
                </c:pt>
                <c:pt idx="22735">
                  <c:v>-2.94340822456524</c:v>
                </c:pt>
                <c:pt idx="22736">
                  <c:v>-2.9380859609691399</c:v>
                </c:pt>
                <c:pt idx="22737">
                  <c:v>-2.9380859609691399</c:v>
                </c:pt>
                <c:pt idx="22738">
                  <c:v>-2.88085939748452</c:v>
                </c:pt>
                <c:pt idx="22739">
                  <c:v>-2.88085939748452</c:v>
                </c:pt>
                <c:pt idx="22740">
                  <c:v>-2.88085939748452</c:v>
                </c:pt>
                <c:pt idx="22741">
                  <c:v>-3.0309570521367202</c:v>
                </c:pt>
                <c:pt idx="22742">
                  <c:v>-2.9152832257259398</c:v>
                </c:pt>
                <c:pt idx="22743">
                  <c:v>-2.9152832257259398</c:v>
                </c:pt>
                <c:pt idx="22744">
                  <c:v>-2.9152832257259398</c:v>
                </c:pt>
                <c:pt idx="22745">
                  <c:v>-2.9152832257259398</c:v>
                </c:pt>
                <c:pt idx="22746">
                  <c:v>-2.9212890819853699</c:v>
                </c:pt>
                <c:pt idx="22747">
                  <c:v>-2.9212890819853699</c:v>
                </c:pt>
                <c:pt idx="22748">
                  <c:v>-2.9212890819853699</c:v>
                </c:pt>
                <c:pt idx="22749">
                  <c:v>-2.9269531460931799</c:v>
                </c:pt>
                <c:pt idx="22750">
                  <c:v>-2.9269531460931799</c:v>
                </c:pt>
                <c:pt idx="22751">
                  <c:v>-2.9269531460931799</c:v>
                </c:pt>
                <c:pt idx="22752">
                  <c:v>-2.9269531460931799</c:v>
                </c:pt>
                <c:pt idx="22753">
                  <c:v>-3.0311523666896298</c:v>
                </c:pt>
                <c:pt idx="22754">
                  <c:v>-3.0311523666896298</c:v>
                </c:pt>
                <c:pt idx="22755">
                  <c:v>-3.00581057056388</c:v>
                </c:pt>
                <c:pt idx="22756">
                  <c:v>-3.00581057056388</c:v>
                </c:pt>
                <c:pt idx="22757">
                  <c:v>-3.00581057056388</c:v>
                </c:pt>
                <c:pt idx="22758">
                  <c:v>-2.9940429922535201</c:v>
                </c:pt>
                <c:pt idx="22759">
                  <c:v>-2.9940429922535201</c:v>
                </c:pt>
                <c:pt idx="22760">
                  <c:v>-2.9940429922535201</c:v>
                </c:pt>
                <c:pt idx="22761">
                  <c:v>-2.8964843978028498</c:v>
                </c:pt>
                <c:pt idx="22762">
                  <c:v>-2.8964843978028498</c:v>
                </c:pt>
                <c:pt idx="22763">
                  <c:v>-3.0316894756624602</c:v>
                </c:pt>
                <c:pt idx="22764">
                  <c:v>-3.0316894756624602</c:v>
                </c:pt>
                <c:pt idx="22765">
                  <c:v>-3.0316894756624602</c:v>
                </c:pt>
                <c:pt idx="22766">
                  <c:v>-2.8742675988860298</c:v>
                </c:pt>
                <c:pt idx="22767">
                  <c:v>-2.8742675988860298</c:v>
                </c:pt>
                <c:pt idx="22768">
                  <c:v>-2.8742675988860298</c:v>
                </c:pt>
                <c:pt idx="22769">
                  <c:v>-2.96992189723459</c:v>
                </c:pt>
                <c:pt idx="22770">
                  <c:v>-2.96992189723459</c:v>
                </c:pt>
                <c:pt idx="22771">
                  <c:v>-2.96992189723459</c:v>
                </c:pt>
                <c:pt idx="22772">
                  <c:v>-2.96992189723459</c:v>
                </c:pt>
                <c:pt idx="22773">
                  <c:v>-2.9104980689762598</c:v>
                </c:pt>
                <c:pt idx="22774">
                  <c:v>-2.9104980689762598</c:v>
                </c:pt>
                <c:pt idx="22775">
                  <c:v>-2.9104980689762598</c:v>
                </c:pt>
                <c:pt idx="22776">
                  <c:v>-2.8844726759189099</c:v>
                </c:pt>
                <c:pt idx="22777">
                  <c:v>-2.8844726759189099</c:v>
                </c:pt>
                <c:pt idx="22778">
                  <c:v>-2.8844726759189099</c:v>
                </c:pt>
                <c:pt idx="22779">
                  <c:v>-2.95903322618505</c:v>
                </c:pt>
                <c:pt idx="22780">
                  <c:v>-2.95903322618505</c:v>
                </c:pt>
                <c:pt idx="22781">
                  <c:v>-2.9572754111668398</c:v>
                </c:pt>
                <c:pt idx="22782">
                  <c:v>-2.9572754111668398</c:v>
                </c:pt>
                <c:pt idx="22783">
                  <c:v>-2.9572754111668398</c:v>
                </c:pt>
                <c:pt idx="22784">
                  <c:v>-2.8719726804429202</c:v>
                </c:pt>
                <c:pt idx="22785">
                  <c:v>-2.8719726804429202</c:v>
                </c:pt>
                <c:pt idx="22786">
                  <c:v>-2.8719726804429202</c:v>
                </c:pt>
                <c:pt idx="22787">
                  <c:v>-2.7821777526205498</c:v>
                </c:pt>
                <c:pt idx="22788">
                  <c:v>-2.7821777526205498</c:v>
                </c:pt>
                <c:pt idx="22789">
                  <c:v>-2.7821777526205498</c:v>
                </c:pt>
                <c:pt idx="22790">
                  <c:v>-2.7821777526205498</c:v>
                </c:pt>
                <c:pt idx="22791">
                  <c:v>-2.8918945530704101</c:v>
                </c:pt>
                <c:pt idx="22792">
                  <c:v>-2.8918945530704101</c:v>
                </c:pt>
                <c:pt idx="22793">
                  <c:v>-2.8919433782739299</c:v>
                </c:pt>
                <c:pt idx="22794">
                  <c:v>-2.8919433782739299</c:v>
                </c:pt>
                <c:pt idx="22795">
                  <c:v>-2.8919433782739299</c:v>
                </c:pt>
                <c:pt idx="22796">
                  <c:v>-2.9615722870321401</c:v>
                </c:pt>
                <c:pt idx="22797">
                  <c:v>-2.9615722870321401</c:v>
                </c:pt>
                <c:pt idx="22798">
                  <c:v>-2.9615722870321401</c:v>
                </c:pt>
                <c:pt idx="22799">
                  <c:v>-2.8234375204919999</c:v>
                </c:pt>
                <c:pt idx="22800">
                  <c:v>-2.9132324439506099</c:v>
                </c:pt>
                <c:pt idx="22801">
                  <c:v>-2.93417970981226</c:v>
                </c:pt>
                <c:pt idx="22802">
                  <c:v>-2.9929687723051699</c:v>
                </c:pt>
                <c:pt idx="22803">
                  <c:v>-2.9929687723051699</c:v>
                </c:pt>
                <c:pt idx="22804">
                  <c:v>-2.9929687723051699</c:v>
                </c:pt>
                <c:pt idx="22805">
                  <c:v>-2.95991212899207</c:v>
                </c:pt>
                <c:pt idx="22806">
                  <c:v>-2.95991212899207</c:v>
                </c:pt>
                <c:pt idx="22807">
                  <c:v>-2.95991212899207</c:v>
                </c:pt>
                <c:pt idx="22808">
                  <c:v>-2.9076660350365202</c:v>
                </c:pt>
                <c:pt idx="22809">
                  <c:v>-2.9076660350365202</c:v>
                </c:pt>
                <c:pt idx="22810">
                  <c:v>-2.9675781448331602</c:v>
                </c:pt>
                <c:pt idx="22811">
                  <c:v>-2.9675781448331602</c:v>
                </c:pt>
                <c:pt idx="22812">
                  <c:v>-2.96269533651411</c:v>
                </c:pt>
                <c:pt idx="22813">
                  <c:v>-2.96269533651411</c:v>
                </c:pt>
                <c:pt idx="22814">
                  <c:v>-3.0342285396754902</c:v>
                </c:pt>
                <c:pt idx="22815">
                  <c:v>-3.0342285396754902</c:v>
                </c:pt>
                <c:pt idx="22816">
                  <c:v>-3.0342285396754902</c:v>
                </c:pt>
                <c:pt idx="22817">
                  <c:v>-3.0342285396754902</c:v>
                </c:pt>
                <c:pt idx="22818">
                  <c:v>-2.9460449450489201</c:v>
                </c:pt>
                <c:pt idx="22819">
                  <c:v>-2.9460449450489201</c:v>
                </c:pt>
                <c:pt idx="22820">
                  <c:v>-2.9460449450489201</c:v>
                </c:pt>
                <c:pt idx="22821">
                  <c:v>-2.9460449450489201</c:v>
                </c:pt>
                <c:pt idx="22822">
                  <c:v>-2.9710937761328702</c:v>
                </c:pt>
                <c:pt idx="22823">
                  <c:v>-2.9710937761328702</c:v>
                </c:pt>
                <c:pt idx="22824">
                  <c:v>-3.0104492363871</c:v>
                </c:pt>
                <c:pt idx="22825">
                  <c:v>-3.0104492363871</c:v>
                </c:pt>
                <c:pt idx="22826">
                  <c:v>-3.0104492363871</c:v>
                </c:pt>
                <c:pt idx="22827">
                  <c:v>-2.85664064809861</c:v>
                </c:pt>
                <c:pt idx="22828">
                  <c:v>-2.85664064809861</c:v>
                </c:pt>
                <c:pt idx="22829">
                  <c:v>-2.9675293181235198</c:v>
                </c:pt>
                <c:pt idx="22830">
                  <c:v>-2.9675293181235198</c:v>
                </c:pt>
                <c:pt idx="22831">
                  <c:v>-2.9691406488882399</c:v>
                </c:pt>
                <c:pt idx="22832">
                  <c:v>-2.9691406488882399</c:v>
                </c:pt>
                <c:pt idx="22833">
                  <c:v>-2.9506347879769201</c:v>
                </c:pt>
                <c:pt idx="22834">
                  <c:v>-2.9506347879769201</c:v>
                </c:pt>
                <c:pt idx="22835">
                  <c:v>-2.9506347879769201</c:v>
                </c:pt>
                <c:pt idx="22836">
                  <c:v>-2.9935547101367699</c:v>
                </c:pt>
                <c:pt idx="22837">
                  <c:v>-2.9935547101367699</c:v>
                </c:pt>
                <c:pt idx="22838">
                  <c:v>-2.9935547101367699</c:v>
                </c:pt>
                <c:pt idx="22839">
                  <c:v>-2.9611328328719502</c:v>
                </c:pt>
                <c:pt idx="22840">
                  <c:v>-2.9611328328719502</c:v>
                </c:pt>
                <c:pt idx="22841">
                  <c:v>-2.9611328328719502</c:v>
                </c:pt>
                <c:pt idx="22842">
                  <c:v>-2.9624023695587298</c:v>
                </c:pt>
                <c:pt idx="22843">
                  <c:v>-2.9624023695587298</c:v>
                </c:pt>
                <c:pt idx="22844">
                  <c:v>-2.9624023695587298</c:v>
                </c:pt>
                <c:pt idx="22845">
                  <c:v>-2.8734375213416499</c:v>
                </c:pt>
                <c:pt idx="22846">
                  <c:v>-2.8734375213416499</c:v>
                </c:pt>
                <c:pt idx="22847">
                  <c:v>-2.9414062725463701</c:v>
                </c:pt>
                <c:pt idx="22848">
                  <c:v>-2.9414062725463701</c:v>
                </c:pt>
                <c:pt idx="22849">
                  <c:v>-2.9288086152009698</c:v>
                </c:pt>
                <c:pt idx="22850">
                  <c:v>-2.9288086152009698</c:v>
                </c:pt>
                <c:pt idx="22851">
                  <c:v>-2.9288086152009698</c:v>
                </c:pt>
                <c:pt idx="22852">
                  <c:v>-2.89497072594986</c:v>
                </c:pt>
                <c:pt idx="22853">
                  <c:v>-2.89497072594986</c:v>
                </c:pt>
                <c:pt idx="22854">
                  <c:v>-2.89497072594986</c:v>
                </c:pt>
                <c:pt idx="22855">
                  <c:v>-2.89497072594986</c:v>
                </c:pt>
                <c:pt idx="22856">
                  <c:v>-2.9274414279716399</c:v>
                </c:pt>
                <c:pt idx="22857">
                  <c:v>-2.9274414279716399</c:v>
                </c:pt>
                <c:pt idx="22858">
                  <c:v>-2.8689453319302598</c:v>
                </c:pt>
                <c:pt idx="22859">
                  <c:v>-2.8689453319302598</c:v>
                </c:pt>
                <c:pt idx="22860">
                  <c:v>-2.9591308832787</c:v>
                </c:pt>
                <c:pt idx="22861">
                  <c:v>-2.9591308832787</c:v>
                </c:pt>
                <c:pt idx="22862">
                  <c:v>-2.9591308832787</c:v>
                </c:pt>
                <c:pt idx="22863">
                  <c:v>-2.9823242435386401</c:v>
                </c:pt>
                <c:pt idx="22864">
                  <c:v>-2.9823242435386401</c:v>
                </c:pt>
                <c:pt idx="22865">
                  <c:v>-2.9030273625457901</c:v>
                </c:pt>
                <c:pt idx="22866">
                  <c:v>-2.9030273625457901</c:v>
                </c:pt>
                <c:pt idx="22867">
                  <c:v>-2.8537597873882898</c:v>
                </c:pt>
                <c:pt idx="22868">
                  <c:v>-2.8537597873882898</c:v>
                </c:pt>
                <c:pt idx="22869">
                  <c:v>-2.9992676050560401</c:v>
                </c:pt>
                <c:pt idx="22870">
                  <c:v>-2.9992676050560401</c:v>
                </c:pt>
                <c:pt idx="22871">
                  <c:v>-2.9992676050560401</c:v>
                </c:pt>
                <c:pt idx="22872">
                  <c:v>-2.9405761954340002</c:v>
                </c:pt>
                <c:pt idx="22873">
                  <c:v>-2.9405761954340002</c:v>
                </c:pt>
                <c:pt idx="22874">
                  <c:v>-2.9405761954340002</c:v>
                </c:pt>
                <c:pt idx="22875">
                  <c:v>-2.9961425981027698</c:v>
                </c:pt>
                <c:pt idx="22876">
                  <c:v>-2.9961425981027698</c:v>
                </c:pt>
                <c:pt idx="22877">
                  <c:v>-2.9961425981027698</c:v>
                </c:pt>
                <c:pt idx="22878">
                  <c:v>-2.9356933826647902</c:v>
                </c:pt>
                <c:pt idx="22879">
                  <c:v>-2.9356933826647902</c:v>
                </c:pt>
                <c:pt idx="22880">
                  <c:v>-2.9356933826647902</c:v>
                </c:pt>
                <c:pt idx="22881">
                  <c:v>-2.9935547108270799</c:v>
                </c:pt>
                <c:pt idx="22882">
                  <c:v>-2.9935547108270799</c:v>
                </c:pt>
                <c:pt idx="22883">
                  <c:v>-2.8773925967589</c:v>
                </c:pt>
                <c:pt idx="22884">
                  <c:v>-2.8773925967589</c:v>
                </c:pt>
                <c:pt idx="22885">
                  <c:v>-2.9322265865002901</c:v>
                </c:pt>
                <c:pt idx="22886">
                  <c:v>-2.9322265865002901</c:v>
                </c:pt>
                <c:pt idx="22887">
                  <c:v>-2.9322265865002901</c:v>
                </c:pt>
                <c:pt idx="22888">
                  <c:v>-3.0008301020197901</c:v>
                </c:pt>
                <c:pt idx="22889">
                  <c:v>-3.0008301020197901</c:v>
                </c:pt>
                <c:pt idx="22890">
                  <c:v>-2.89326174257803</c:v>
                </c:pt>
                <c:pt idx="22891">
                  <c:v>-2.89326174257803</c:v>
                </c:pt>
                <c:pt idx="22892">
                  <c:v>-2.95375978715128</c:v>
                </c:pt>
                <c:pt idx="22893">
                  <c:v>-2.95375978715128</c:v>
                </c:pt>
                <c:pt idx="22894">
                  <c:v>-2.9698730697964399</c:v>
                </c:pt>
                <c:pt idx="22895">
                  <c:v>-2.9698730697964399</c:v>
                </c:pt>
                <c:pt idx="22896">
                  <c:v>-2.9698730697964399</c:v>
                </c:pt>
                <c:pt idx="22897">
                  <c:v>-3.03505861751364</c:v>
                </c:pt>
                <c:pt idx="22898">
                  <c:v>-3.03505861751364</c:v>
                </c:pt>
                <c:pt idx="22899">
                  <c:v>-3.03505861751364</c:v>
                </c:pt>
                <c:pt idx="22900">
                  <c:v>-3.03505861751364</c:v>
                </c:pt>
                <c:pt idx="22901">
                  <c:v>-3.03505861751364</c:v>
                </c:pt>
                <c:pt idx="22902">
                  <c:v>-2.9306640840532001</c:v>
                </c:pt>
                <c:pt idx="22903">
                  <c:v>-2.9306640840532001</c:v>
                </c:pt>
                <c:pt idx="22904">
                  <c:v>-2.9213379138873199</c:v>
                </c:pt>
                <c:pt idx="22905">
                  <c:v>-2.9213379138873199</c:v>
                </c:pt>
                <c:pt idx="22906">
                  <c:v>-2.9213379138873199</c:v>
                </c:pt>
                <c:pt idx="22907">
                  <c:v>-2.96733400438643</c:v>
                </c:pt>
                <c:pt idx="22908">
                  <c:v>-2.96733400438643</c:v>
                </c:pt>
                <c:pt idx="22909">
                  <c:v>-2.8424804877477001</c:v>
                </c:pt>
                <c:pt idx="22910">
                  <c:v>-2.8424804877477001</c:v>
                </c:pt>
                <c:pt idx="22911">
                  <c:v>-2.8424804877477001</c:v>
                </c:pt>
                <c:pt idx="22912">
                  <c:v>-2.9850097905373301</c:v>
                </c:pt>
                <c:pt idx="22913">
                  <c:v>-2.9850097905373301</c:v>
                </c:pt>
                <c:pt idx="22914">
                  <c:v>-2.9850097905373301</c:v>
                </c:pt>
                <c:pt idx="22915">
                  <c:v>-2.9097656496032802</c:v>
                </c:pt>
                <c:pt idx="22916">
                  <c:v>-2.9097656496032802</c:v>
                </c:pt>
                <c:pt idx="22917">
                  <c:v>-2.9097656496032802</c:v>
                </c:pt>
                <c:pt idx="22918">
                  <c:v>-2.9917480699978101</c:v>
                </c:pt>
                <c:pt idx="22919">
                  <c:v>-2.9917480699978101</c:v>
                </c:pt>
                <c:pt idx="22920">
                  <c:v>-2.9917480699978101</c:v>
                </c:pt>
                <c:pt idx="22921">
                  <c:v>-2.9917480699978101</c:v>
                </c:pt>
                <c:pt idx="22922">
                  <c:v>-2.91665041208398</c:v>
                </c:pt>
                <c:pt idx="22923">
                  <c:v>-2.91665041208398</c:v>
                </c:pt>
                <c:pt idx="22924">
                  <c:v>-2.9485351776211202</c:v>
                </c:pt>
                <c:pt idx="22925">
                  <c:v>-2.9485351776211202</c:v>
                </c:pt>
                <c:pt idx="22926">
                  <c:v>-2.9485351776211202</c:v>
                </c:pt>
                <c:pt idx="22927">
                  <c:v>-3.03574221130566</c:v>
                </c:pt>
                <c:pt idx="22928">
                  <c:v>-3.03574221130566</c:v>
                </c:pt>
                <c:pt idx="22929">
                  <c:v>-2.9058593978370402</c:v>
                </c:pt>
                <c:pt idx="22930">
                  <c:v>-3.0205566642671302</c:v>
                </c:pt>
                <c:pt idx="22931">
                  <c:v>-3.0205566642671302</c:v>
                </c:pt>
                <c:pt idx="22932">
                  <c:v>-3.0205566642671302</c:v>
                </c:pt>
                <c:pt idx="22933">
                  <c:v>-2.97861330143314</c:v>
                </c:pt>
                <c:pt idx="22934">
                  <c:v>-2.97861330143314</c:v>
                </c:pt>
                <c:pt idx="22935">
                  <c:v>-2.97861330143314</c:v>
                </c:pt>
                <c:pt idx="22936">
                  <c:v>-2.88593752087945</c:v>
                </c:pt>
                <c:pt idx="22937">
                  <c:v>-2.88593752087945</c:v>
                </c:pt>
                <c:pt idx="22938">
                  <c:v>-2.88593752087945</c:v>
                </c:pt>
                <c:pt idx="22939">
                  <c:v>-2.88593752087945</c:v>
                </c:pt>
                <c:pt idx="22940">
                  <c:v>-2.9667968964495199</c:v>
                </c:pt>
                <c:pt idx="22941">
                  <c:v>-2.9667968964495199</c:v>
                </c:pt>
                <c:pt idx="22942">
                  <c:v>-2.9065429904849198</c:v>
                </c:pt>
                <c:pt idx="22943">
                  <c:v>-2.9065429904849198</c:v>
                </c:pt>
                <c:pt idx="22944">
                  <c:v>-2.95961916134365</c:v>
                </c:pt>
                <c:pt idx="22945">
                  <c:v>-2.95961916134365</c:v>
                </c:pt>
                <c:pt idx="22946">
                  <c:v>-2.95961916134365</c:v>
                </c:pt>
                <c:pt idx="22947">
                  <c:v>-2.9200683802318901</c:v>
                </c:pt>
                <c:pt idx="22948">
                  <c:v>-2.9200683802318901</c:v>
                </c:pt>
                <c:pt idx="22949">
                  <c:v>-2.87963869427676</c:v>
                </c:pt>
                <c:pt idx="22950">
                  <c:v>-2.87963869427676</c:v>
                </c:pt>
                <c:pt idx="22951">
                  <c:v>-2.9026367417363801</c:v>
                </c:pt>
                <c:pt idx="22952">
                  <c:v>-2.9026367417363801</c:v>
                </c:pt>
                <c:pt idx="22953">
                  <c:v>-2.9026367417363801</c:v>
                </c:pt>
                <c:pt idx="22954">
                  <c:v>-2.9026367417363801</c:v>
                </c:pt>
                <c:pt idx="22955">
                  <c:v>-2.9616699445105001</c:v>
                </c:pt>
                <c:pt idx="22956">
                  <c:v>-2.9616699445105001</c:v>
                </c:pt>
                <c:pt idx="22957">
                  <c:v>-2.9676269752399</c:v>
                </c:pt>
                <c:pt idx="22958">
                  <c:v>-2.9676269752399</c:v>
                </c:pt>
                <c:pt idx="22959">
                  <c:v>-2.9676269752399</c:v>
                </c:pt>
                <c:pt idx="22960">
                  <c:v>-2.9676269752399</c:v>
                </c:pt>
                <c:pt idx="22961">
                  <c:v>-2.9201172067605499</c:v>
                </c:pt>
                <c:pt idx="22962">
                  <c:v>-2.9201172067605499</c:v>
                </c:pt>
                <c:pt idx="22963">
                  <c:v>-2.9201172067605499</c:v>
                </c:pt>
                <c:pt idx="22964">
                  <c:v>-2.9674804927471898</c:v>
                </c:pt>
                <c:pt idx="22965">
                  <c:v>-2.9674804927471898</c:v>
                </c:pt>
                <c:pt idx="22966">
                  <c:v>-2.9638183826227702</c:v>
                </c:pt>
                <c:pt idx="22967">
                  <c:v>-2.9638183826227702</c:v>
                </c:pt>
                <c:pt idx="22968">
                  <c:v>-2.9638183826227702</c:v>
                </c:pt>
                <c:pt idx="22969">
                  <c:v>-2.9591797093244101</c:v>
                </c:pt>
                <c:pt idx="22970">
                  <c:v>-2.9591797093244101</c:v>
                </c:pt>
                <c:pt idx="22971">
                  <c:v>-2.9440429900396299</c:v>
                </c:pt>
                <c:pt idx="22972">
                  <c:v>-2.9440429900396299</c:v>
                </c:pt>
                <c:pt idx="22973">
                  <c:v>-2.9440429900396299</c:v>
                </c:pt>
                <c:pt idx="22974">
                  <c:v>-2.9116211150212599</c:v>
                </c:pt>
                <c:pt idx="22975">
                  <c:v>-2.9116211150212599</c:v>
                </c:pt>
                <c:pt idx="22976">
                  <c:v>-2.9116211150212599</c:v>
                </c:pt>
                <c:pt idx="22977">
                  <c:v>-2.9573242386459202</c:v>
                </c:pt>
                <c:pt idx="22978">
                  <c:v>-2.9573242386459202</c:v>
                </c:pt>
                <c:pt idx="22979">
                  <c:v>-2.89394533492941</c:v>
                </c:pt>
                <c:pt idx="22980">
                  <c:v>-2.89394533492941</c:v>
                </c:pt>
                <c:pt idx="22981">
                  <c:v>-2.89394533492941</c:v>
                </c:pt>
                <c:pt idx="22982">
                  <c:v>-2.9462402573153601</c:v>
                </c:pt>
                <c:pt idx="22983">
                  <c:v>-2.9462402573153601</c:v>
                </c:pt>
                <c:pt idx="22984">
                  <c:v>-2.9462402573153601</c:v>
                </c:pt>
                <c:pt idx="22985">
                  <c:v>-2.9651855706197199</c:v>
                </c:pt>
                <c:pt idx="22986">
                  <c:v>-2.9651855706197199</c:v>
                </c:pt>
                <c:pt idx="22987">
                  <c:v>-2.9651855706197199</c:v>
                </c:pt>
                <c:pt idx="22988">
                  <c:v>-2.9423828344915801</c:v>
                </c:pt>
                <c:pt idx="22989">
                  <c:v>-2.9423828344915801</c:v>
                </c:pt>
                <c:pt idx="22990">
                  <c:v>-2.9496582231613502</c:v>
                </c:pt>
                <c:pt idx="22991">
                  <c:v>-2.9496582231613502</c:v>
                </c:pt>
                <c:pt idx="22992">
                  <c:v>-2.9496582231613502</c:v>
                </c:pt>
                <c:pt idx="22993">
                  <c:v>-2.9454590091299901</c:v>
                </c:pt>
                <c:pt idx="22994">
                  <c:v>-2.9454590091299901</c:v>
                </c:pt>
                <c:pt idx="22995">
                  <c:v>-2.9454590091299901</c:v>
                </c:pt>
                <c:pt idx="22996">
                  <c:v>-2.9980468992662201</c:v>
                </c:pt>
                <c:pt idx="22997">
                  <c:v>-2.9980468992662201</c:v>
                </c:pt>
                <c:pt idx="22998">
                  <c:v>-2.9980468992662201</c:v>
                </c:pt>
                <c:pt idx="22999">
                  <c:v>-2.96293947366211</c:v>
                </c:pt>
                <c:pt idx="23000">
                  <c:v>-2.96293947366211</c:v>
                </c:pt>
                <c:pt idx="23001">
                  <c:v>-2.96293947366211</c:v>
                </c:pt>
                <c:pt idx="23002">
                  <c:v>-2.96293947366211</c:v>
                </c:pt>
                <c:pt idx="23003">
                  <c:v>-2.9094238477746299</c:v>
                </c:pt>
                <c:pt idx="23004">
                  <c:v>-2.9094238477746299</c:v>
                </c:pt>
                <c:pt idx="23005">
                  <c:v>-2.9094238477746299</c:v>
                </c:pt>
                <c:pt idx="23006">
                  <c:v>-2.95625002172982</c:v>
                </c:pt>
                <c:pt idx="23007">
                  <c:v>-2.95625002172982</c:v>
                </c:pt>
                <c:pt idx="23008">
                  <c:v>-2.95625002172982</c:v>
                </c:pt>
                <c:pt idx="23009">
                  <c:v>-3.0239746343122502</c:v>
                </c:pt>
                <c:pt idx="23010">
                  <c:v>-3.0239746343122502</c:v>
                </c:pt>
                <c:pt idx="23011">
                  <c:v>-2.91079103895754</c:v>
                </c:pt>
                <c:pt idx="23012">
                  <c:v>-2.91079103895754</c:v>
                </c:pt>
                <c:pt idx="23013">
                  <c:v>-2.91079103895754</c:v>
                </c:pt>
                <c:pt idx="23014">
                  <c:v>-2.91079103895754</c:v>
                </c:pt>
                <c:pt idx="23015">
                  <c:v>-2.96303713128236</c:v>
                </c:pt>
                <c:pt idx="23016">
                  <c:v>-2.96303713128236</c:v>
                </c:pt>
                <c:pt idx="23017">
                  <c:v>-2.96303713128236</c:v>
                </c:pt>
                <c:pt idx="23018">
                  <c:v>-2.9039062713836699</c:v>
                </c:pt>
                <c:pt idx="23019">
                  <c:v>-2.9039062713836699</c:v>
                </c:pt>
                <c:pt idx="23020">
                  <c:v>-2.9039062713836699</c:v>
                </c:pt>
                <c:pt idx="23021">
                  <c:v>-2.9336914243822299</c:v>
                </c:pt>
                <c:pt idx="23022">
                  <c:v>-2.9336914243822299</c:v>
                </c:pt>
                <c:pt idx="23023">
                  <c:v>-2.9336914243822299</c:v>
                </c:pt>
                <c:pt idx="23024">
                  <c:v>-2.8726562704869099</c:v>
                </c:pt>
                <c:pt idx="23025">
                  <c:v>-2.8726562704869099</c:v>
                </c:pt>
                <c:pt idx="23026">
                  <c:v>-2.8726562704869099</c:v>
                </c:pt>
                <c:pt idx="23027">
                  <c:v>-2.8870605658803399</c:v>
                </c:pt>
                <c:pt idx="23028">
                  <c:v>-2.8870605658803399</c:v>
                </c:pt>
                <c:pt idx="23029">
                  <c:v>-3.0385254134962398</c:v>
                </c:pt>
                <c:pt idx="23030">
                  <c:v>-3.0385254134962398</c:v>
                </c:pt>
                <c:pt idx="23031">
                  <c:v>-2.9419922114047901</c:v>
                </c:pt>
                <c:pt idx="23032">
                  <c:v>-2.9419922114047901</c:v>
                </c:pt>
                <c:pt idx="23033">
                  <c:v>-2.9456543175920098</c:v>
                </c:pt>
                <c:pt idx="23034">
                  <c:v>-2.9456543175920098</c:v>
                </c:pt>
                <c:pt idx="23035">
                  <c:v>-3.0164551027591999</c:v>
                </c:pt>
                <c:pt idx="23036">
                  <c:v>-3.0164551027591999</c:v>
                </c:pt>
                <c:pt idx="23037">
                  <c:v>-3.0164551027591999</c:v>
                </c:pt>
                <c:pt idx="23038">
                  <c:v>-3.0164551027591999</c:v>
                </c:pt>
                <c:pt idx="23039">
                  <c:v>-2.92680666160595</c:v>
                </c:pt>
                <c:pt idx="23040">
                  <c:v>-2.92680666160595</c:v>
                </c:pt>
                <c:pt idx="23041">
                  <c:v>-2.9511230697262301</c:v>
                </c:pt>
                <c:pt idx="23042">
                  <c:v>-2.9511230697262301</c:v>
                </c:pt>
                <c:pt idx="23043">
                  <c:v>-2.9511230697262301</c:v>
                </c:pt>
                <c:pt idx="23044">
                  <c:v>-2.9511230697262301</c:v>
                </c:pt>
                <c:pt idx="23045">
                  <c:v>-2.9123047101547801</c:v>
                </c:pt>
                <c:pt idx="23046">
                  <c:v>-2.9123047101547801</c:v>
                </c:pt>
                <c:pt idx="23047">
                  <c:v>-2.90429689829215</c:v>
                </c:pt>
                <c:pt idx="23048">
                  <c:v>-2.90429689829215</c:v>
                </c:pt>
                <c:pt idx="23049">
                  <c:v>-2.9090332262348899</c:v>
                </c:pt>
                <c:pt idx="23050">
                  <c:v>-2.9090332262348899</c:v>
                </c:pt>
                <c:pt idx="23051">
                  <c:v>-2.9090332262348899</c:v>
                </c:pt>
                <c:pt idx="23052">
                  <c:v>-2.9295898676818899</c:v>
                </c:pt>
                <c:pt idx="23053">
                  <c:v>-2.9295898676818899</c:v>
                </c:pt>
                <c:pt idx="23054">
                  <c:v>-2.9295898676818899</c:v>
                </c:pt>
                <c:pt idx="23055">
                  <c:v>-2.97827150836837</c:v>
                </c:pt>
                <c:pt idx="23056">
                  <c:v>-2.97827150836837</c:v>
                </c:pt>
                <c:pt idx="23057">
                  <c:v>-2.97827150836837</c:v>
                </c:pt>
                <c:pt idx="23058">
                  <c:v>-2.9013672132577901</c:v>
                </c:pt>
                <c:pt idx="23059">
                  <c:v>-2.9013672132577901</c:v>
                </c:pt>
                <c:pt idx="23060">
                  <c:v>-2.9013672132577901</c:v>
                </c:pt>
                <c:pt idx="23061">
                  <c:v>-2.9073730695763498</c:v>
                </c:pt>
                <c:pt idx="23062">
                  <c:v>-2.9073730695763498</c:v>
                </c:pt>
                <c:pt idx="23063">
                  <c:v>-2.9187500177349599</c:v>
                </c:pt>
                <c:pt idx="23064">
                  <c:v>-2.9187500177349599</c:v>
                </c:pt>
                <c:pt idx="23065">
                  <c:v>-2.9187500177349599</c:v>
                </c:pt>
                <c:pt idx="23066">
                  <c:v>-2.96655275723151</c:v>
                </c:pt>
                <c:pt idx="23067">
                  <c:v>-2.96655275723151</c:v>
                </c:pt>
                <c:pt idx="23068">
                  <c:v>-3.0214844027777801</c:v>
                </c:pt>
                <c:pt idx="23069">
                  <c:v>-3.0214844027777801</c:v>
                </c:pt>
                <c:pt idx="23070">
                  <c:v>-3.0214844027777801</c:v>
                </c:pt>
                <c:pt idx="23071">
                  <c:v>-3.0178222874455898</c:v>
                </c:pt>
                <c:pt idx="23072">
                  <c:v>-3.0178222874455898</c:v>
                </c:pt>
                <c:pt idx="23073">
                  <c:v>-3.0178222874455898</c:v>
                </c:pt>
                <c:pt idx="23074">
                  <c:v>-2.9772949434354801</c:v>
                </c:pt>
                <c:pt idx="23075">
                  <c:v>-2.9772949434354801</c:v>
                </c:pt>
                <c:pt idx="23076">
                  <c:v>-2.9772949434354801</c:v>
                </c:pt>
                <c:pt idx="23077">
                  <c:v>-2.9772949434354801</c:v>
                </c:pt>
                <c:pt idx="23078">
                  <c:v>-2.9842773657046502</c:v>
                </c:pt>
                <c:pt idx="23079">
                  <c:v>-2.9842773657046502</c:v>
                </c:pt>
                <c:pt idx="23080">
                  <c:v>-3.0270508048888498</c:v>
                </c:pt>
                <c:pt idx="23081">
                  <c:v>-3.0270508048888498</c:v>
                </c:pt>
                <c:pt idx="23082">
                  <c:v>-3.0270508048888498</c:v>
                </c:pt>
                <c:pt idx="23083">
                  <c:v>-2.9161133012976199</c:v>
                </c:pt>
                <c:pt idx="23084">
                  <c:v>-2.9161133012976199</c:v>
                </c:pt>
                <c:pt idx="23085">
                  <c:v>-2.9161133012976199</c:v>
                </c:pt>
                <c:pt idx="23086">
                  <c:v>-2.99340822004614</c:v>
                </c:pt>
                <c:pt idx="23087">
                  <c:v>-2.99340822004614</c:v>
                </c:pt>
                <c:pt idx="23088">
                  <c:v>-2.8890625209678502</c:v>
                </c:pt>
                <c:pt idx="23089">
                  <c:v>-2.8890625209678502</c:v>
                </c:pt>
                <c:pt idx="23090">
                  <c:v>-2.8890625209678502</c:v>
                </c:pt>
                <c:pt idx="23091">
                  <c:v>-2.96250001852149</c:v>
                </c:pt>
                <c:pt idx="23092">
                  <c:v>-2.96250001852149</c:v>
                </c:pt>
                <c:pt idx="23093">
                  <c:v>-2.96250001852149</c:v>
                </c:pt>
                <c:pt idx="23094">
                  <c:v>-2.96250001852149</c:v>
                </c:pt>
                <c:pt idx="23095">
                  <c:v>-2.98422853660486</c:v>
                </c:pt>
                <c:pt idx="23096">
                  <c:v>-2.98422853660486</c:v>
                </c:pt>
                <c:pt idx="23097">
                  <c:v>-2.98422853660486</c:v>
                </c:pt>
                <c:pt idx="23098">
                  <c:v>-2.9534668201777001</c:v>
                </c:pt>
                <c:pt idx="23099">
                  <c:v>-2.9534668201777001</c:v>
                </c:pt>
                <c:pt idx="23100">
                  <c:v>-2.9859375237629102</c:v>
                </c:pt>
                <c:pt idx="23101">
                  <c:v>-2.9859375237629102</c:v>
                </c:pt>
                <c:pt idx="23102">
                  <c:v>-2.9859375237629102</c:v>
                </c:pt>
                <c:pt idx="23103">
                  <c:v>-2.98691408452305</c:v>
                </c:pt>
                <c:pt idx="23104">
                  <c:v>-2.98691408452305</c:v>
                </c:pt>
                <c:pt idx="23105">
                  <c:v>-2.8916992423846701</c:v>
                </c:pt>
                <c:pt idx="23106">
                  <c:v>-2.8916992423846701</c:v>
                </c:pt>
                <c:pt idx="23107">
                  <c:v>-2.8911621312181501</c:v>
                </c:pt>
                <c:pt idx="23108">
                  <c:v>-2.8911621312181501</c:v>
                </c:pt>
                <c:pt idx="23109">
                  <c:v>-2.9306152572380499</c:v>
                </c:pt>
                <c:pt idx="23110">
                  <c:v>-2.9306152572380499</c:v>
                </c:pt>
                <c:pt idx="23111">
                  <c:v>-2.9306152572380499</c:v>
                </c:pt>
                <c:pt idx="23112">
                  <c:v>-2.9134277542798301</c:v>
                </c:pt>
                <c:pt idx="23113">
                  <c:v>-2.9134277542798301</c:v>
                </c:pt>
                <c:pt idx="23114">
                  <c:v>-2.9134277542798301</c:v>
                </c:pt>
                <c:pt idx="23115">
                  <c:v>-2.9134277542798301</c:v>
                </c:pt>
                <c:pt idx="23116">
                  <c:v>-2.9738281472391401</c:v>
                </c:pt>
                <c:pt idx="23117">
                  <c:v>-2.9738281472391401</c:v>
                </c:pt>
                <c:pt idx="23118">
                  <c:v>-2.9738281472391401</c:v>
                </c:pt>
                <c:pt idx="23119">
                  <c:v>-2.95434572509566</c:v>
                </c:pt>
                <c:pt idx="23120">
                  <c:v>-2.95434572509566</c:v>
                </c:pt>
                <c:pt idx="23121">
                  <c:v>-2.9523437710568001</c:v>
                </c:pt>
                <c:pt idx="23122">
                  <c:v>-2.9523437710568001</c:v>
                </c:pt>
                <c:pt idx="23123">
                  <c:v>-2.9403320529181598</c:v>
                </c:pt>
                <c:pt idx="23124">
                  <c:v>-2.9403320529181598</c:v>
                </c:pt>
                <c:pt idx="23125">
                  <c:v>-2.9311035390928701</c:v>
                </c:pt>
                <c:pt idx="23126">
                  <c:v>-2.9311035390928701</c:v>
                </c:pt>
                <c:pt idx="23127">
                  <c:v>-2.9182617382393801</c:v>
                </c:pt>
                <c:pt idx="23128">
                  <c:v>-2.9182617382393801</c:v>
                </c:pt>
                <c:pt idx="23129">
                  <c:v>-2.9187500197122001</c:v>
                </c:pt>
                <c:pt idx="23130">
                  <c:v>-2.9187500197122001</c:v>
                </c:pt>
                <c:pt idx="23131">
                  <c:v>-2.9187500197122001</c:v>
                </c:pt>
                <c:pt idx="23132">
                  <c:v>-2.9062500241161602</c:v>
                </c:pt>
                <c:pt idx="23133">
                  <c:v>-2.9062500241161602</c:v>
                </c:pt>
                <c:pt idx="23134">
                  <c:v>-2.9062500241161602</c:v>
                </c:pt>
                <c:pt idx="23135">
                  <c:v>-2.9062500241161602</c:v>
                </c:pt>
                <c:pt idx="23136">
                  <c:v>-2.93647463006163</c:v>
                </c:pt>
                <c:pt idx="23137">
                  <c:v>-2.93647463006163</c:v>
                </c:pt>
                <c:pt idx="23138">
                  <c:v>-2.9990234596252701</c:v>
                </c:pt>
                <c:pt idx="23139">
                  <c:v>-2.9990234596252701</c:v>
                </c:pt>
                <c:pt idx="23140">
                  <c:v>-2.9990234596252701</c:v>
                </c:pt>
                <c:pt idx="23141">
                  <c:v>-2.9320800992873002</c:v>
                </c:pt>
                <c:pt idx="23142">
                  <c:v>-2.9320800992873002</c:v>
                </c:pt>
                <c:pt idx="23143">
                  <c:v>-2.9320800992873002</c:v>
                </c:pt>
                <c:pt idx="23144">
                  <c:v>-3.0012695513178098</c:v>
                </c:pt>
                <c:pt idx="23145">
                  <c:v>-3.0012695513178098</c:v>
                </c:pt>
                <c:pt idx="23146">
                  <c:v>-3.05078127618799</c:v>
                </c:pt>
                <c:pt idx="23147">
                  <c:v>-3.05078127618799</c:v>
                </c:pt>
                <c:pt idx="23148">
                  <c:v>-3.05078127618799</c:v>
                </c:pt>
                <c:pt idx="23149">
                  <c:v>-2.8666992436337702</c:v>
                </c:pt>
                <c:pt idx="23150">
                  <c:v>-2.8666992436337702</c:v>
                </c:pt>
                <c:pt idx="23151">
                  <c:v>-2.8666992436337702</c:v>
                </c:pt>
                <c:pt idx="23152">
                  <c:v>-2.9853515871527598</c:v>
                </c:pt>
                <c:pt idx="23153">
                  <c:v>-2.9853515871527598</c:v>
                </c:pt>
                <c:pt idx="23154">
                  <c:v>-2.9853515871527598</c:v>
                </c:pt>
                <c:pt idx="23155">
                  <c:v>-2.8923340077190001</c:v>
                </c:pt>
                <c:pt idx="23156">
                  <c:v>-2.8923340077190001</c:v>
                </c:pt>
                <c:pt idx="23157">
                  <c:v>-2.95654299088255</c:v>
                </c:pt>
                <c:pt idx="23158">
                  <c:v>-2.95654299088255</c:v>
                </c:pt>
                <c:pt idx="23159">
                  <c:v>-2.95654299088255</c:v>
                </c:pt>
                <c:pt idx="23160">
                  <c:v>-2.9276855689004102</c:v>
                </c:pt>
                <c:pt idx="23161">
                  <c:v>-2.9276855689004102</c:v>
                </c:pt>
                <c:pt idx="23162">
                  <c:v>-2.9276855689004102</c:v>
                </c:pt>
                <c:pt idx="23163">
                  <c:v>-3.06567385047037</c:v>
                </c:pt>
                <c:pt idx="23164">
                  <c:v>-2.9122070512330498</c:v>
                </c:pt>
                <c:pt idx="23165">
                  <c:v>-2.9122070512330498</c:v>
                </c:pt>
                <c:pt idx="23166">
                  <c:v>-2.9100097858363299</c:v>
                </c:pt>
                <c:pt idx="23167">
                  <c:v>-2.9100097858363299</c:v>
                </c:pt>
                <c:pt idx="23168">
                  <c:v>-2.9100097858363299</c:v>
                </c:pt>
                <c:pt idx="23169">
                  <c:v>-2.9100097858363299</c:v>
                </c:pt>
                <c:pt idx="23170">
                  <c:v>-2.9822265846432798</c:v>
                </c:pt>
                <c:pt idx="23171">
                  <c:v>-2.9822265846432798</c:v>
                </c:pt>
                <c:pt idx="23172">
                  <c:v>-2.9822265846432798</c:v>
                </c:pt>
                <c:pt idx="23173">
                  <c:v>-2.9822265846432798</c:v>
                </c:pt>
                <c:pt idx="23174">
                  <c:v>-2.8797851793442502</c:v>
                </c:pt>
                <c:pt idx="23175">
                  <c:v>-2.8797851793442502</c:v>
                </c:pt>
                <c:pt idx="23176">
                  <c:v>-2.8797851793442502</c:v>
                </c:pt>
                <c:pt idx="23177">
                  <c:v>-2.93383791214637</c:v>
                </c:pt>
                <c:pt idx="23178">
                  <c:v>-2.93383791214637</c:v>
                </c:pt>
                <c:pt idx="23179">
                  <c:v>-2.8901855718449898</c:v>
                </c:pt>
                <c:pt idx="23180">
                  <c:v>-2.8901855718449898</c:v>
                </c:pt>
                <c:pt idx="23181">
                  <c:v>-2.9120117416350602</c:v>
                </c:pt>
                <c:pt idx="23182">
                  <c:v>-2.9120117416350602</c:v>
                </c:pt>
                <c:pt idx="23183">
                  <c:v>-3.0699218977215401</c:v>
                </c:pt>
                <c:pt idx="23184">
                  <c:v>-3.0699218977215401</c:v>
                </c:pt>
                <c:pt idx="23185">
                  <c:v>-2.9879883028688701</c:v>
                </c:pt>
                <c:pt idx="23186">
                  <c:v>-2.9879883028688701</c:v>
                </c:pt>
                <c:pt idx="23187">
                  <c:v>-2.9687011936321102</c:v>
                </c:pt>
                <c:pt idx="23188">
                  <c:v>-2.9687011936321102</c:v>
                </c:pt>
                <c:pt idx="23189">
                  <c:v>-2.9687011936321102</c:v>
                </c:pt>
                <c:pt idx="23190">
                  <c:v>-2.9687011936321102</c:v>
                </c:pt>
                <c:pt idx="23191">
                  <c:v>-2.9018554889607899</c:v>
                </c:pt>
                <c:pt idx="23192">
                  <c:v>-2.9018554889607899</c:v>
                </c:pt>
                <c:pt idx="23193">
                  <c:v>-2.9018554889607899</c:v>
                </c:pt>
                <c:pt idx="23194">
                  <c:v>-3.0051269756968302</c:v>
                </c:pt>
                <c:pt idx="23195">
                  <c:v>-3.0051269756968302</c:v>
                </c:pt>
                <c:pt idx="23196">
                  <c:v>-3.0024414290619399</c:v>
                </c:pt>
                <c:pt idx="23197">
                  <c:v>-3.0024414290619399</c:v>
                </c:pt>
                <c:pt idx="23198">
                  <c:v>-3.0024414290619399</c:v>
                </c:pt>
                <c:pt idx="23199">
                  <c:v>-2.8742675999037601</c:v>
                </c:pt>
                <c:pt idx="23200">
                  <c:v>-2.8742675999037601</c:v>
                </c:pt>
                <c:pt idx="23201">
                  <c:v>-2.90429689810935</c:v>
                </c:pt>
                <c:pt idx="23202">
                  <c:v>-2.90429689810935</c:v>
                </c:pt>
                <c:pt idx="23203">
                  <c:v>-2.90429689810935</c:v>
                </c:pt>
                <c:pt idx="23204">
                  <c:v>-3.0164062757257799</c:v>
                </c:pt>
                <c:pt idx="23205">
                  <c:v>-3.0164062757257799</c:v>
                </c:pt>
                <c:pt idx="23206">
                  <c:v>-3.0164062757257799</c:v>
                </c:pt>
                <c:pt idx="23207">
                  <c:v>-2.9937011943893501</c:v>
                </c:pt>
                <c:pt idx="23208">
                  <c:v>-2.9937011943893501</c:v>
                </c:pt>
                <c:pt idx="23209">
                  <c:v>-2.9937011943893501</c:v>
                </c:pt>
                <c:pt idx="23210">
                  <c:v>-2.8975097841976001</c:v>
                </c:pt>
                <c:pt idx="23211">
                  <c:v>-2.8975097841976001</c:v>
                </c:pt>
                <c:pt idx="23212">
                  <c:v>-2.9828613504014299</c:v>
                </c:pt>
                <c:pt idx="23213">
                  <c:v>-2.9828613504014299</c:v>
                </c:pt>
                <c:pt idx="23214">
                  <c:v>-2.9828613504014299</c:v>
                </c:pt>
                <c:pt idx="23215">
                  <c:v>-2.9142090065606601</c:v>
                </c:pt>
                <c:pt idx="23216">
                  <c:v>-2.9142090065606601</c:v>
                </c:pt>
                <c:pt idx="23217">
                  <c:v>-2.9142090065606601</c:v>
                </c:pt>
                <c:pt idx="23218">
                  <c:v>-2.9893066606318799</c:v>
                </c:pt>
                <c:pt idx="23219">
                  <c:v>-2.9893066606318799</c:v>
                </c:pt>
                <c:pt idx="23220">
                  <c:v>-2.9298340066297799</c:v>
                </c:pt>
                <c:pt idx="23221">
                  <c:v>-2.9298340066297799</c:v>
                </c:pt>
                <c:pt idx="23222">
                  <c:v>-2.9313965053151998</c:v>
                </c:pt>
                <c:pt idx="23223">
                  <c:v>-2.9313965053151998</c:v>
                </c:pt>
                <c:pt idx="23224">
                  <c:v>-2.8976074448055398</c:v>
                </c:pt>
                <c:pt idx="23225">
                  <c:v>-2.8976074448055398</c:v>
                </c:pt>
                <c:pt idx="23226">
                  <c:v>-2.8976074448055398</c:v>
                </c:pt>
                <c:pt idx="23227">
                  <c:v>-2.9007812728641502</c:v>
                </c:pt>
                <c:pt idx="23228">
                  <c:v>-2.9007812728641502</c:v>
                </c:pt>
                <c:pt idx="23229">
                  <c:v>-2.9007812728641502</c:v>
                </c:pt>
                <c:pt idx="23230">
                  <c:v>-2.9007812728641502</c:v>
                </c:pt>
                <c:pt idx="23231">
                  <c:v>-2.9720703338271002</c:v>
                </c:pt>
                <c:pt idx="23232">
                  <c:v>-2.9720703338271002</c:v>
                </c:pt>
                <c:pt idx="23233">
                  <c:v>-2.9720703338271002</c:v>
                </c:pt>
                <c:pt idx="23234">
                  <c:v>-2.9777832288191299</c:v>
                </c:pt>
                <c:pt idx="23235">
                  <c:v>-2.9777832288191299</c:v>
                </c:pt>
                <c:pt idx="23236">
                  <c:v>-2.96782228900065</c:v>
                </c:pt>
                <c:pt idx="23237">
                  <c:v>-2.96782228900065</c:v>
                </c:pt>
                <c:pt idx="23238">
                  <c:v>-2.96782228900065</c:v>
                </c:pt>
                <c:pt idx="23239">
                  <c:v>-2.9920898652162502</c:v>
                </c:pt>
                <c:pt idx="23240">
                  <c:v>-2.9920898652162502</c:v>
                </c:pt>
                <c:pt idx="23241">
                  <c:v>-3.00468752325741</c:v>
                </c:pt>
                <c:pt idx="23242">
                  <c:v>-3.00468752325741</c:v>
                </c:pt>
                <c:pt idx="23243">
                  <c:v>-2.9395508015186298</c:v>
                </c:pt>
                <c:pt idx="23244">
                  <c:v>-2.9395508015186298</c:v>
                </c:pt>
                <c:pt idx="23245">
                  <c:v>-2.9395508015186298</c:v>
                </c:pt>
                <c:pt idx="23246">
                  <c:v>-2.9782226785728199</c:v>
                </c:pt>
                <c:pt idx="23247">
                  <c:v>-2.9782226785728199</c:v>
                </c:pt>
                <c:pt idx="23248">
                  <c:v>-2.9782226785728199</c:v>
                </c:pt>
                <c:pt idx="23249">
                  <c:v>-2.87226564654702</c:v>
                </c:pt>
                <c:pt idx="23250">
                  <c:v>-2.87226564654702</c:v>
                </c:pt>
                <c:pt idx="23251">
                  <c:v>-2.87226564654702</c:v>
                </c:pt>
                <c:pt idx="23252">
                  <c:v>-2.9314453328979599</c:v>
                </c:pt>
                <c:pt idx="23253">
                  <c:v>-2.9314453328979599</c:v>
                </c:pt>
                <c:pt idx="23254">
                  <c:v>-2.9314453328979599</c:v>
                </c:pt>
                <c:pt idx="23255">
                  <c:v>-2.8696289267782</c:v>
                </c:pt>
                <c:pt idx="23256">
                  <c:v>-2.8696289267782</c:v>
                </c:pt>
                <c:pt idx="23257">
                  <c:v>-2.9845703330338398</c:v>
                </c:pt>
                <c:pt idx="23258">
                  <c:v>-2.9845703330338398</c:v>
                </c:pt>
                <c:pt idx="23259">
                  <c:v>-2.8961426007517699</c:v>
                </c:pt>
                <c:pt idx="23260">
                  <c:v>-2.8961426007517699</c:v>
                </c:pt>
                <c:pt idx="23261">
                  <c:v>-2.8689453329907302</c:v>
                </c:pt>
                <c:pt idx="23262">
                  <c:v>-2.8689453329907302</c:v>
                </c:pt>
                <c:pt idx="23263">
                  <c:v>-2.8689453329907302</c:v>
                </c:pt>
                <c:pt idx="23264">
                  <c:v>-3.0153808847535402</c:v>
                </c:pt>
                <c:pt idx="23265">
                  <c:v>-3.0153808847535402</c:v>
                </c:pt>
                <c:pt idx="23266">
                  <c:v>-3.0153808847535402</c:v>
                </c:pt>
                <c:pt idx="23267">
                  <c:v>-3.0153808847535402</c:v>
                </c:pt>
                <c:pt idx="23268">
                  <c:v>-2.9679199446945801</c:v>
                </c:pt>
                <c:pt idx="23269">
                  <c:v>-2.9679199446945801</c:v>
                </c:pt>
                <c:pt idx="23270">
                  <c:v>-2.9679199446945801</c:v>
                </c:pt>
                <c:pt idx="23271">
                  <c:v>-2.9679199446945801</c:v>
                </c:pt>
                <c:pt idx="23272">
                  <c:v>-2.9530273683685602</c:v>
                </c:pt>
                <c:pt idx="23273">
                  <c:v>-2.9530273683685602</c:v>
                </c:pt>
                <c:pt idx="23274">
                  <c:v>-2.9530273683685602</c:v>
                </c:pt>
                <c:pt idx="23275">
                  <c:v>-2.9755371339551799</c:v>
                </c:pt>
                <c:pt idx="23276">
                  <c:v>-2.9755371339551799</c:v>
                </c:pt>
                <c:pt idx="23277">
                  <c:v>-2.9755371339551799</c:v>
                </c:pt>
                <c:pt idx="23278">
                  <c:v>-2.9426758055315001</c:v>
                </c:pt>
                <c:pt idx="23279">
                  <c:v>-2.9426758055315001</c:v>
                </c:pt>
                <c:pt idx="23280">
                  <c:v>-2.9262695527959202</c:v>
                </c:pt>
                <c:pt idx="23281">
                  <c:v>-2.9262695527959202</c:v>
                </c:pt>
                <c:pt idx="23282">
                  <c:v>-2.9262695527959202</c:v>
                </c:pt>
                <c:pt idx="23283">
                  <c:v>-2.9161621341381698</c:v>
                </c:pt>
                <c:pt idx="23284">
                  <c:v>-2.9161621341381698</c:v>
                </c:pt>
                <c:pt idx="23285">
                  <c:v>-2.9195312728879799</c:v>
                </c:pt>
                <c:pt idx="23286">
                  <c:v>-2.9195312728879799</c:v>
                </c:pt>
                <c:pt idx="23287">
                  <c:v>-2.9195312728879799</c:v>
                </c:pt>
                <c:pt idx="23288">
                  <c:v>-2.9071289310022599</c:v>
                </c:pt>
                <c:pt idx="23289">
                  <c:v>-2.9071289310022599</c:v>
                </c:pt>
                <c:pt idx="23290">
                  <c:v>-2.9071289310022599</c:v>
                </c:pt>
                <c:pt idx="23291">
                  <c:v>-2.9071289310022599</c:v>
                </c:pt>
                <c:pt idx="23292">
                  <c:v>-3.0037109600243599</c:v>
                </c:pt>
                <c:pt idx="23293">
                  <c:v>-3.0037109600243599</c:v>
                </c:pt>
                <c:pt idx="23294">
                  <c:v>-3.0171875234273098</c:v>
                </c:pt>
                <c:pt idx="23295">
                  <c:v>-3.0171875234273098</c:v>
                </c:pt>
                <c:pt idx="23296">
                  <c:v>-2.8655761939680802</c:v>
                </c:pt>
                <c:pt idx="23297">
                  <c:v>-2.8655761939680802</c:v>
                </c:pt>
                <c:pt idx="23298">
                  <c:v>-3.0041992419446601</c:v>
                </c:pt>
                <c:pt idx="23299">
                  <c:v>-3.0041992419446601</c:v>
                </c:pt>
                <c:pt idx="23300">
                  <c:v>-3.0041992419446601</c:v>
                </c:pt>
                <c:pt idx="23301">
                  <c:v>-2.9312988505716899</c:v>
                </c:pt>
                <c:pt idx="23302">
                  <c:v>-2.9312988505716899</c:v>
                </c:pt>
                <c:pt idx="23303">
                  <c:v>-2.9312988505716899</c:v>
                </c:pt>
                <c:pt idx="23304">
                  <c:v>-2.9676269766105099</c:v>
                </c:pt>
                <c:pt idx="23305">
                  <c:v>-2.9676269766105099</c:v>
                </c:pt>
                <c:pt idx="23306">
                  <c:v>-2.9326660363676602</c:v>
                </c:pt>
                <c:pt idx="23307">
                  <c:v>-2.9326660363676602</c:v>
                </c:pt>
                <c:pt idx="23308">
                  <c:v>-2.9326660363676602</c:v>
                </c:pt>
                <c:pt idx="23309">
                  <c:v>-2.9156250196965598</c:v>
                </c:pt>
                <c:pt idx="23310">
                  <c:v>-2.9156250196965598</c:v>
                </c:pt>
                <c:pt idx="23311">
                  <c:v>-2.9156250196965598</c:v>
                </c:pt>
                <c:pt idx="23312">
                  <c:v>-3.0101562724375901</c:v>
                </c:pt>
                <c:pt idx="23313">
                  <c:v>-3.0101562724375901</c:v>
                </c:pt>
                <c:pt idx="23314">
                  <c:v>-2.9863769734347398</c:v>
                </c:pt>
                <c:pt idx="23315">
                  <c:v>-2.9863769734347398</c:v>
                </c:pt>
                <c:pt idx="23316">
                  <c:v>-2.9863769734347398</c:v>
                </c:pt>
                <c:pt idx="23317">
                  <c:v>-2.93217775878747</c:v>
                </c:pt>
                <c:pt idx="23318">
                  <c:v>-2.93217775878747</c:v>
                </c:pt>
                <c:pt idx="23319">
                  <c:v>-2.8525879075832501</c:v>
                </c:pt>
                <c:pt idx="23320">
                  <c:v>-2.8525879075832501</c:v>
                </c:pt>
                <c:pt idx="23321">
                  <c:v>-3.00219729318087</c:v>
                </c:pt>
                <c:pt idx="23322">
                  <c:v>-3.00219729318087</c:v>
                </c:pt>
                <c:pt idx="23323">
                  <c:v>-3.00219729318087</c:v>
                </c:pt>
                <c:pt idx="23324">
                  <c:v>-2.9178222886657701</c:v>
                </c:pt>
                <c:pt idx="23325">
                  <c:v>-2.9178222886657701</c:v>
                </c:pt>
                <c:pt idx="23326">
                  <c:v>-2.9178222886657701</c:v>
                </c:pt>
                <c:pt idx="23327">
                  <c:v>-2.95791017947976</c:v>
                </c:pt>
                <c:pt idx="23328">
                  <c:v>-2.95791017947976</c:v>
                </c:pt>
                <c:pt idx="23329">
                  <c:v>-2.95791017947976</c:v>
                </c:pt>
                <c:pt idx="23330">
                  <c:v>-2.8311035374190299</c:v>
                </c:pt>
                <c:pt idx="23331">
                  <c:v>-2.8311035374190299</c:v>
                </c:pt>
                <c:pt idx="23332">
                  <c:v>-2.8311035374190299</c:v>
                </c:pt>
                <c:pt idx="23333">
                  <c:v>-2.8910644759889599</c:v>
                </c:pt>
                <c:pt idx="23334">
                  <c:v>-2.8910644759889599</c:v>
                </c:pt>
                <c:pt idx="23335">
                  <c:v>-2.96440431732844</c:v>
                </c:pt>
                <c:pt idx="23336">
                  <c:v>-2.96440431732844</c:v>
                </c:pt>
                <c:pt idx="23337">
                  <c:v>-2.96440431732844</c:v>
                </c:pt>
                <c:pt idx="23338">
                  <c:v>-2.9004883017896601</c:v>
                </c:pt>
                <c:pt idx="23339">
                  <c:v>-2.9004883017896601</c:v>
                </c:pt>
                <c:pt idx="23340">
                  <c:v>-2.9183105662978002</c:v>
                </c:pt>
                <c:pt idx="23341">
                  <c:v>-2.9183105662978002</c:v>
                </c:pt>
                <c:pt idx="23342">
                  <c:v>-2.9183105662978002</c:v>
                </c:pt>
                <c:pt idx="23343">
                  <c:v>-2.9795898650681898</c:v>
                </c:pt>
                <c:pt idx="23344">
                  <c:v>-2.9795898650681898</c:v>
                </c:pt>
                <c:pt idx="23345">
                  <c:v>-2.9795898650681898</c:v>
                </c:pt>
                <c:pt idx="23346">
                  <c:v>-2.9903808819690298</c:v>
                </c:pt>
                <c:pt idx="23347">
                  <c:v>-2.9903808819690298</c:v>
                </c:pt>
                <c:pt idx="23348">
                  <c:v>-2.9903808819690298</c:v>
                </c:pt>
                <c:pt idx="23349">
                  <c:v>-2.9903808819690298</c:v>
                </c:pt>
                <c:pt idx="23350">
                  <c:v>-2.9903808819690298</c:v>
                </c:pt>
                <c:pt idx="23351">
                  <c:v>-2.94501955397299</c:v>
                </c:pt>
                <c:pt idx="23352">
                  <c:v>-2.94501955397299</c:v>
                </c:pt>
                <c:pt idx="23353">
                  <c:v>-2.9488769776708001</c:v>
                </c:pt>
                <c:pt idx="23354">
                  <c:v>-2.9488769776708001</c:v>
                </c:pt>
                <c:pt idx="23355">
                  <c:v>-2.9488769776708001</c:v>
                </c:pt>
                <c:pt idx="23356">
                  <c:v>-2.8700195543096898</c:v>
                </c:pt>
                <c:pt idx="23357">
                  <c:v>-2.8700195543096898</c:v>
                </c:pt>
                <c:pt idx="23358">
                  <c:v>-2.9544433853807202</c:v>
                </c:pt>
                <c:pt idx="23359">
                  <c:v>-2.9544433853807202</c:v>
                </c:pt>
                <c:pt idx="23360">
                  <c:v>-2.9203613484623898</c:v>
                </c:pt>
                <c:pt idx="23361">
                  <c:v>-2.9203613484623898</c:v>
                </c:pt>
                <c:pt idx="23362">
                  <c:v>-2.9203613484623898</c:v>
                </c:pt>
                <c:pt idx="23363">
                  <c:v>-2.98115236635658</c:v>
                </c:pt>
                <c:pt idx="23364">
                  <c:v>-2.98115236635658</c:v>
                </c:pt>
                <c:pt idx="23365">
                  <c:v>-2.98115236635658</c:v>
                </c:pt>
                <c:pt idx="23366">
                  <c:v>-2.8856933816377901</c:v>
                </c:pt>
                <c:pt idx="23367">
                  <c:v>-2.8856933816377901</c:v>
                </c:pt>
                <c:pt idx="23368">
                  <c:v>-2.8856933816377901</c:v>
                </c:pt>
                <c:pt idx="23369">
                  <c:v>-2.9448730696658401</c:v>
                </c:pt>
                <c:pt idx="23370">
                  <c:v>-2.9448730696658401</c:v>
                </c:pt>
                <c:pt idx="23371">
                  <c:v>-2.95278322588001</c:v>
                </c:pt>
                <c:pt idx="23372">
                  <c:v>-2.95278322588001</c:v>
                </c:pt>
                <c:pt idx="23373">
                  <c:v>-2.95278322588001</c:v>
                </c:pt>
                <c:pt idx="23374">
                  <c:v>-2.89873049158086</c:v>
                </c:pt>
                <c:pt idx="23375">
                  <c:v>-2.89873049158086</c:v>
                </c:pt>
                <c:pt idx="23376">
                  <c:v>-2.89873049158086</c:v>
                </c:pt>
                <c:pt idx="23377">
                  <c:v>-3.0376953327167899</c:v>
                </c:pt>
                <c:pt idx="23378">
                  <c:v>-2.8971191610780802</c:v>
                </c:pt>
                <c:pt idx="23379">
                  <c:v>-2.8971191610780802</c:v>
                </c:pt>
                <c:pt idx="23380">
                  <c:v>-2.8971191610780802</c:v>
                </c:pt>
                <c:pt idx="23381">
                  <c:v>-2.8855468949613998</c:v>
                </c:pt>
                <c:pt idx="23382">
                  <c:v>-2.8855468949613998</c:v>
                </c:pt>
                <c:pt idx="23383">
                  <c:v>-2.8855468949613998</c:v>
                </c:pt>
                <c:pt idx="23384">
                  <c:v>-2.9429199439719</c:v>
                </c:pt>
                <c:pt idx="23385">
                  <c:v>-2.9429199439719</c:v>
                </c:pt>
                <c:pt idx="23386">
                  <c:v>-2.9019531478925198</c:v>
                </c:pt>
                <c:pt idx="23387">
                  <c:v>-2.9019531478925198</c:v>
                </c:pt>
                <c:pt idx="23388">
                  <c:v>-2.9019531478925198</c:v>
                </c:pt>
                <c:pt idx="23389">
                  <c:v>-3.0364258028939699</c:v>
                </c:pt>
                <c:pt idx="23390">
                  <c:v>-3.0364258028939699</c:v>
                </c:pt>
                <c:pt idx="23391">
                  <c:v>-2.8687011915026202</c:v>
                </c:pt>
                <c:pt idx="23392">
                  <c:v>-2.8687011915026202</c:v>
                </c:pt>
                <c:pt idx="23393">
                  <c:v>-2.8687011915026202</c:v>
                </c:pt>
                <c:pt idx="23394">
                  <c:v>-2.8895019740875698</c:v>
                </c:pt>
                <c:pt idx="23395">
                  <c:v>-2.8895019740875698</c:v>
                </c:pt>
                <c:pt idx="23396">
                  <c:v>-2.8895019740875698</c:v>
                </c:pt>
                <c:pt idx="23397">
                  <c:v>-2.95380861468856</c:v>
                </c:pt>
                <c:pt idx="23398">
                  <c:v>-2.95380861468856</c:v>
                </c:pt>
                <c:pt idx="23399">
                  <c:v>-2.9249511933494401</c:v>
                </c:pt>
                <c:pt idx="23400">
                  <c:v>-2.9249511933494401</c:v>
                </c:pt>
                <c:pt idx="23401">
                  <c:v>-2.9249511933494401</c:v>
                </c:pt>
                <c:pt idx="23402">
                  <c:v>-2.9575683812481599</c:v>
                </c:pt>
                <c:pt idx="23403">
                  <c:v>-2.9575683812481599</c:v>
                </c:pt>
                <c:pt idx="23404">
                  <c:v>-2.9575683812481599</c:v>
                </c:pt>
                <c:pt idx="23405">
                  <c:v>-3.0109863499437699</c:v>
                </c:pt>
                <c:pt idx="23406">
                  <c:v>-3.0109863499437699</c:v>
                </c:pt>
                <c:pt idx="23407">
                  <c:v>-3.0109863499437699</c:v>
                </c:pt>
                <c:pt idx="23408">
                  <c:v>-3.0109863499437699</c:v>
                </c:pt>
                <c:pt idx="23409">
                  <c:v>-3.0478515853938002</c:v>
                </c:pt>
                <c:pt idx="23410">
                  <c:v>-3.0478515853938002</c:v>
                </c:pt>
                <c:pt idx="23411">
                  <c:v>-2.92631838456782</c:v>
                </c:pt>
                <c:pt idx="23412">
                  <c:v>-2.92631838456782</c:v>
                </c:pt>
                <c:pt idx="23413">
                  <c:v>-2.92631838456782</c:v>
                </c:pt>
                <c:pt idx="23414">
                  <c:v>-2.9580566608128702</c:v>
                </c:pt>
                <c:pt idx="23415">
                  <c:v>-2.9580566608128702</c:v>
                </c:pt>
                <c:pt idx="23416">
                  <c:v>-2.9652832269657599</c:v>
                </c:pt>
                <c:pt idx="23417">
                  <c:v>-2.9652832269657599</c:v>
                </c:pt>
                <c:pt idx="23418">
                  <c:v>-2.9652832269657599</c:v>
                </c:pt>
                <c:pt idx="23419">
                  <c:v>-2.99379885032522</c:v>
                </c:pt>
                <c:pt idx="23420">
                  <c:v>-2.99379885032522</c:v>
                </c:pt>
                <c:pt idx="23421">
                  <c:v>-2.8770996321254598</c:v>
                </c:pt>
                <c:pt idx="23422">
                  <c:v>-2.8770996321254598</c:v>
                </c:pt>
                <c:pt idx="23423">
                  <c:v>-2.8770996321254598</c:v>
                </c:pt>
                <c:pt idx="23424">
                  <c:v>-2.9599121326664299</c:v>
                </c:pt>
                <c:pt idx="23425">
                  <c:v>-2.9599121326664299</c:v>
                </c:pt>
                <c:pt idx="23426">
                  <c:v>-2.9599121326664299</c:v>
                </c:pt>
                <c:pt idx="23427">
                  <c:v>-2.8979980658950799</c:v>
                </c:pt>
                <c:pt idx="23428">
                  <c:v>-2.8979980658950799</c:v>
                </c:pt>
                <c:pt idx="23429">
                  <c:v>-2.8979980658950799</c:v>
                </c:pt>
                <c:pt idx="23430">
                  <c:v>-2.9110351768422298</c:v>
                </c:pt>
                <c:pt idx="23431">
                  <c:v>-2.9110351768422298</c:v>
                </c:pt>
                <c:pt idx="23432">
                  <c:v>-2.8877929909694999</c:v>
                </c:pt>
                <c:pt idx="23433">
                  <c:v>-2.8877929909694999</c:v>
                </c:pt>
                <c:pt idx="23434">
                  <c:v>-2.8877929909694999</c:v>
                </c:pt>
                <c:pt idx="23435">
                  <c:v>-2.8907226756300499</c:v>
                </c:pt>
                <c:pt idx="23436">
                  <c:v>-2.8907226756300499</c:v>
                </c:pt>
                <c:pt idx="23437">
                  <c:v>-2.9387695550867599</c:v>
                </c:pt>
                <c:pt idx="23438">
                  <c:v>-2.9387695550867599</c:v>
                </c:pt>
                <c:pt idx="23439">
                  <c:v>-2.9416992394280799</c:v>
                </c:pt>
                <c:pt idx="23440">
                  <c:v>-2.9416992394280799</c:v>
                </c:pt>
                <c:pt idx="23441">
                  <c:v>-2.9416992394280799</c:v>
                </c:pt>
                <c:pt idx="23442">
                  <c:v>-2.9261718960879</c:v>
                </c:pt>
                <c:pt idx="23443">
                  <c:v>-2.9261718960879</c:v>
                </c:pt>
                <c:pt idx="23444">
                  <c:v>-2.8669433822596999</c:v>
                </c:pt>
                <c:pt idx="23445">
                  <c:v>-2.8669433822596999</c:v>
                </c:pt>
                <c:pt idx="23446">
                  <c:v>-2.8669433822596999</c:v>
                </c:pt>
                <c:pt idx="23447">
                  <c:v>-3.0582519746867498</c:v>
                </c:pt>
                <c:pt idx="23448">
                  <c:v>-3.0582519746867498</c:v>
                </c:pt>
                <c:pt idx="23449">
                  <c:v>-3.0582519746867498</c:v>
                </c:pt>
                <c:pt idx="23450">
                  <c:v>-2.86699221025173</c:v>
                </c:pt>
                <c:pt idx="23451">
                  <c:v>-2.86699221025173</c:v>
                </c:pt>
                <c:pt idx="23452">
                  <c:v>-2.86699221025173</c:v>
                </c:pt>
                <c:pt idx="23453">
                  <c:v>-3.0800293209531402</c:v>
                </c:pt>
                <c:pt idx="23454">
                  <c:v>-3.0800293209531402</c:v>
                </c:pt>
                <c:pt idx="23455">
                  <c:v>-2.9410156464455199</c:v>
                </c:pt>
                <c:pt idx="23456">
                  <c:v>-2.9410156464455199</c:v>
                </c:pt>
                <c:pt idx="23457">
                  <c:v>-2.9964355735364698</c:v>
                </c:pt>
                <c:pt idx="23458">
                  <c:v>-2.9964355735364698</c:v>
                </c:pt>
                <c:pt idx="23459">
                  <c:v>-2.9964355735364698</c:v>
                </c:pt>
                <c:pt idx="23460">
                  <c:v>-2.9032226817625899</c:v>
                </c:pt>
                <c:pt idx="23461">
                  <c:v>-2.9032226817625899</c:v>
                </c:pt>
                <c:pt idx="23462">
                  <c:v>-2.9032226817625899</c:v>
                </c:pt>
                <c:pt idx="23463">
                  <c:v>-2.9335937711011799</c:v>
                </c:pt>
                <c:pt idx="23464">
                  <c:v>-2.9335937711011799</c:v>
                </c:pt>
                <c:pt idx="23465">
                  <c:v>-2.9335937711011799</c:v>
                </c:pt>
                <c:pt idx="23466">
                  <c:v>-2.93793947416634</c:v>
                </c:pt>
                <c:pt idx="23467">
                  <c:v>-2.93793947416634</c:v>
                </c:pt>
                <c:pt idx="23468">
                  <c:v>-2.93793947416634</c:v>
                </c:pt>
                <c:pt idx="23469">
                  <c:v>-2.88432619642662</c:v>
                </c:pt>
                <c:pt idx="23470">
                  <c:v>-2.88432619642662</c:v>
                </c:pt>
                <c:pt idx="23471">
                  <c:v>-2.9436035393309701</c:v>
                </c:pt>
                <c:pt idx="23472">
                  <c:v>-2.9436035393309701</c:v>
                </c:pt>
                <c:pt idx="23473">
                  <c:v>-2.9436035393309701</c:v>
                </c:pt>
                <c:pt idx="23474">
                  <c:v>-2.8655761908876198</c:v>
                </c:pt>
                <c:pt idx="23475">
                  <c:v>-2.8655761908876198</c:v>
                </c:pt>
                <c:pt idx="23476">
                  <c:v>-2.8616699427193399</c:v>
                </c:pt>
                <c:pt idx="23477">
                  <c:v>-2.8616699427193399</c:v>
                </c:pt>
                <c:pt idx="23478">
                  <c:v>-2.8616699427193399</c:v>
                </c:pt>
                <c:pt idx="23479">
                  <c:v>-3.0046386961303102</c:v>
                </c:pt>
                <c:pt idx="23480">
                  <c:v>-3.0046386961303102</c:v>
                </c:pt>
                <c:pt idx="23481">
                  <c:v>-3.0046386961303102</c:v>
                </c:pt>
                <c:pt idx="23482">
                  <c:v>-2.86298829887164</c:v>
                </c:pt>
                <c:pt idx="23483">
                  <c:v>-2.86298829887164</c:v>
                </c:pt>
                <c:pt idx="23484">
                  <c:v>-2.86298829887164</c:v>
                </c:pt>
                <c:pt idx="23485">
                  <c:v>-2.8599121298466299</c:v>
                </c:pt>
                <c:pt idx="23486">
                  <c:v>-2.8599121298466299</c:v>
                </c:pt>
                <c:pt idx="23487">
                  <c:v>-2.8599121298466299</c:v>
                </c:pt>
                <c:pt idx="23488">
                  <c:v>-2.8599121298466299</c:v>
                </c:pt>
                <c:pt idx="23489">
                  <c:v>-2.9975097898259202</c:v>
                </c:pt>
                <c:pt idx="23490">
                  <c:v>-2.9975097898259202</c:v>
                </c:pt>
                <c:pt idx="23491">
                  <c:v>-3.00019533647537</c:v>
                </c:pt>
                <c:pt idx="23492">
                  <c:v>-3.00019533647537</c:v>
                </c:pt>
                <c:pt idx="23493">
                  <c:v>-3.00019533647537</c:v>
                </c:pt>
                <c:pt idx="23494">
                  <c:v>-3.0057617412130599</c:v>
                </c:pt>
                <c:pt idx="23495">
                  <c:v>-3.0057617412130599</c:v>
                </c:pt>
                <c:pt idx="23496">
                  <c:v>-2.9051758026807799</c:v>
                </c:pt>
                <c:pt idx="23497">
                  <c:v>-2.9051758026807799</c:v>
                </c:pt>
                <c:pt idx="23498">
                  <c:v>-2.8718261918693302</c:v>
                </c:pt>
                <c:pt idx="23499">
                  <c:v>-2.8718261918693302</c:v>
                </c:pt>
                <c:pt idx="23500">
                  <c:v>-2.8718261918693302</c:v>
                </c:pt>
                <c:pt idx="23501">
                  <c:v>-2.8834472865018999</c:v>
                </c:pt>
                <c:pt idx="23502">
                  <c:v>-2.8834472865018999</c:v>
                </c:pt>
                <c:pt idx="23503">
                  <c:v>-2.8834472865018999</c:v>
                </c:pt>
                <c:pt idx="23504">
                  <c:v>-2.9248535376646001</c:v>
                </c:pt>
                <c:pt idx="23505">
                  <c:v>-2.9248535376646001</c:v>
                </c:pt>
                <c:pt idx="23506">
                  <c:v>-2.9151367406338902</c:v>
                </c:pt>
                <c:pt idx="23507">
                  <c:v>-2.9151367406338902</c:v>
                </c:pt>
                <c:pt idx="23508">
                  <c:v>-2.9072265849727001</c:v>
                </c:pt>
                <c:pt idx="23509">
                  <c:v>-2.9072265849727001</c:v>
                </c:pt>
                <c:pt idx="23510">
                  <c:v>-2.9072265849727001</c:v>
                </c:pt>
                <c:pt idx="23511">
                  <c:v>-3.0125000193429501</c:v>
                </c:pt>
                <c:pt idx="23512">
                  <c:v>-3.0125000193429501</c:v>
                </c:pt>
                <c:pt idx="23513">
                  <c:v>-3.0125000193429501</c:v>
                </c:pt>
                <c:pt idx="23514">
                  <c:v>-2.8981445548743001</c:v>
                </c:pt>
                <c:pt idx="23515">
                  <c:v>-2.8981445548743001</c:v>
                </c:pt>
                <c:pt idx="23516">
                  <c:v>-2.94370119490031</c:v>
                </c:pt>
                <c:pt idx="23517">
                  <c:v>-2.94370119490031</c:v>
                </c:pt>
                <c:pt idx="23518">
                  <c:v>-2.94370119490031</c:v>
                </c:pt>
                <c:pt idx="23519">
                  <c:v>-2.9434570535986402</c:v>
                </c:pt>
                <c:pt idx="23520">
                  <c:v>-2.9434570535986402</c:v>
                </c:pt>
                <c:pt idx="23521">
                  <c:v>-2.9434570535986402</c:v>
                </c:pt>
                <c:pt idx="23522">
                  <c:v>-2.95185548916742</c:v>
                </c:pt>
                <c:pt idx="23523">
                  <c:v>-2.95185548916742</c:v>
                </c:pt>
                <c:pt idx="23524">
                  <c:v>-2.95185548916742</c:v>
                </c:pt>
                <c:pt idx="23525">
                  <c:v>-2.9898437732954299</c:v>
                </c:pt>
                <c:pt idx="23526">
                  <c:v>-2.9898437732954299</c:v>
                </c:pt>
                <c:pt idx="23527">
                  <c:v>-2.9898437732954299</c:v>
                </c:pt>
                <c:pt idx="23528">
                  <c:v>-2.9963379141963702</c:v>
                </c:pt>
                <c:pt idx="23529">
                  <c:v>-2.9963379141963702</c:v>
                </c:pt>
                <c:pt idx="23530">
                  <c:v>-2.9963379141963702</c:v>
                </c:pt>
                <c:pt idx="23531">
                  <c:v>-2.9765136932228402</c:v>
                </c:pt>
                <c:pt idx="23532">
                  <c:v>-2.9765136932228402</c:v>
                </c:pt>
                <c:pt idx="23533">
                  <c:v>-2.91079103887113</c:v>
                </c:pt>
                <c:pt idx="23534">
                  <c:v>-2.91079103887113</c:v>
                </c:pt>
                <c:pt idx="23535">
                  <c:v>-3.0198730658967099</c:v>
                </c:pt>
                <c:pt idx="23536">
                  <c:v>-3.0198730658967099</c:v>
                </c:pt>
                <c:pt idx="23537">
                  <c:v>-3.0005859587508801</c:v>
                </c:pt>
                <c:pt idx="23538">
                  <c:v>-3.0005859587508801</c:v>
                </c:pt>
                <c:pt idx="23539">
                  <c:v>-3.0005859587508801</c:v>
                </c:pt>
                <c:pt idx="23540">
                  <c:v>-2.9654785366838001</c:v>
                </c:pt>
                <c:pt idx="23541">
                  <c:v>-2.9654785366838001</c:v>
                </c:pt>
                <c:pt idx="23542">
                  <c:v>-2.9654785366838001</c:v>
                </c:pt>
                <c:pt idx="23543">
                  <c:v>-2.9532715046871001</c:v>
                </c:pt>
                <c:pt idx="23544">
                  <c:v>-2.9532715046871001</c:v>
                </c:pt>
                <c:pt idx="23545">
                  <c:v>-2.9532715046871001</c:v>
                </c:pt>
                <c:pt idx="23546">
                  <c:v>-2.9925293148644401</c:v>
                </c:pt>
                <c:pt idx="23547">
                  <c:v>-2.9925293148644401</c:v>
                </c:pt>
                <c:pt idx="23548">
                  <c:v>-3.0218261920526799</c:v>
                </c:pt>
                <c:pt idx="23549">
                  <c:v>-3.0218261920526799</c:v>
                </c:pt>
                <c:pt idx="23550">
                  <c:v>-2.89189455247742</c:v>
                </c:pt>
                <c:pt idx="23551">
                  <c:v>-2.89189455247742</c:v>
                </c:pt>
                <c:pt idx="23552">
                  <c:v>-2.9326660385377101</c:v>
                </c:pt>
                <c:pt idx="23553">
                  <c:v>-2.9326660385377101</c:v>
                </c:pt>
                <c:pt idx="23554">
                  <c:v>-2.9378418195783498</c:v>
                </c:pt>
                <c:pt idx="23555">
                  <c:v>-2.9378418195783498</c:v>
                </c:pt>
                <c:pt idx="23556">
                  <c:v>-2.9378418195783498</c:v>
                </c:pt>
                <c:pt idx="23557">
                  <c:v>-2.8947754143073299</c:v>
                </c:pt>
                <c:pt idx="23558">
                  <c:v>-2.8947754143073299</c:v>
                </c:pt>
                <c:pt idx="23559">
                  <c:v>-2.8947754143073299</c:v>
                </c:pt>
                <c:pt idx="23560">
                  <c:v>-2.8973144734327398</c:v>
                </c:pt>
                <c:pt idx="23561">
                  <c:v>-2.8973144734327398</c:v>
                </c:pt>
                <c:pt idx="23562">
                  <c:v>-2.8973144734327398</c:v>
                </c:pt>
                <c:pt idx="23563">
                  <c:v>-2.9822754115993999</c:v>
                </c:pt>
                <c:pt idx="23564">
                  <c:v>-2.9822754115993999</c:v>
                </c:pt>
                <c:pt idx="23565">
                  <c:v>-2.9822754115993999</c:v>
                </c:pt>
                <c:pt idx="23566">
                  <c:v>-2.8969726766899799</c:v>
                </c:pt>
                <c:pt idx="23567">
                  <c:v>-2.8969726766899799</c:v>
                </c:pt>
                <c:pt idx="23568">
                  <c:v>-2.9340820556435498</c:v>
                </c:pt>
                <c:pt idx="23569">
                  <c:v>-2.9340820556435498</c:v>
                </c:pt>
                <c:pt idx="23570">
                  <c:v>-2.9356933817389201</c:v>
                </c:pt>
                <c:pt idx="23571">
                  <c:v>-2.9356933817389201</c:v>
                </c:pt>
                <c:pt idx="23572">
                  <c:v>-2.9356933817389201</c:v>
                </c:pt>
                <c:pt idx="23573">
                  <c:v>-2.86669923689441</c:v>
                </c:pt>
                <c:pt idx="23574">
                  <c:v>-2.86669923689441</c:v>
                </c:pt>
                <c:pt idx="23575">
                  <c:v>-3.0545410375852899</c:v>
                </c:pt>
                <c:pt idx="23576">
                  <c:v>-3.0545410375852899</c:v>
                </c:pt>
                <c:pt idx="23577">
                  <c:v>-2.9634277581408202</c:v>
                </c:pt>
                <c:pt idx="23578">
                  <c:v>-2.9634277581408202</c:v>
                </c:pt>
                <c:pt idx="23579">
                  <c:v>-2.9557129134909701</c:v>
                </c:pt>
                <c:pt idx="23580">
                  <c:v>-2.9557129134909701</c:v>
                </c:pt>
                <c:pt idx="23581">
                  <c:v>-2.9557129134909701</c:v>
                </c:pt>
                <c:pt idx="23582">
                  <c:v>-2.8881836164864501</c:v>
                </c:pt>
                <c:pt idx="23583">
                  <c:v>-2.8881836164864501</c:v>
                </c:pt>
                <c:pt idx="23584">
                  <c:v>-2.8881836164864501</c:v>
                </c:pt>
                <c:pt idx="23585">
                  <c:v>-2.8881836164864501</c:v>
                </c:pt>
                <c:pt idx="23586">
                  <c:v>-2.8812988504878301</c:v>
                </c:pt>
                <c:pt idx="23587">
                  <c:v>-2.8812988504878301</c:v>
                </c:pt>
                <c:pt idx="23588">
                  <c:v>-2.9875000189076601</c:v>
                </c:pt>
                <c:pt idx="23589">
                  <c:v>-2.9875000189076601</c:v>
                </c:pt>
                <c:pt idx="23590">
                  <c:v>-2.9875000189076601</c:v>
                </c:pt>
                <c:pt idx="23591">
                  <c:v>-2.9347656475019899</c:v>
                </c:pt>
                <c:pt idx="23592">
                  <c:v>-2.9347656475019899</c:v>
                </c:pt>
                <c:pt idx="23593">
                  <c:v>-2.9286133073856</c:v>
                </c:pt>
                <c:pt idx="23594">
                  <c:v>-2.9286133073856</c:v>
                </c:pt>
                <c:pt idx="23595">
                  <c:v>-3.04765627510369</c:v>
                </c:pt>
                <c:pt idx="23596">
                  <c:v>-3.04765627510369</c:v>
                </c:pt>
                <c:pt idx="23597">
                  <c:v>-3.04765627510369</c:v>
                </c:pt>
                <c:pt idx="23598">
                  <c:v>-3.0236816630685999</c:v>
                </c:pt>
                <c:pt idx="23599">
                  <c:v>-3.0236816630685999</c:v>
                </c:pt>
                <c:pt idx="23600">
                  <c:v>-3.0236816630685999</c:v>
                </c:pt>
                <c:pt idx="23601">
                  <c:v>-2.9619140861959701</c:v>
                </c:pt>
                <c:pt idx="23602">
                  <c:v>-2.9619140861959701</c:v>
                </c:pt>
                <c:pt idx="23603">
                  <c:v>-2.9619140861959701</c:v>
                </c:pt>
                <c:pt idx="23604">
                  <c:v>-2.9268554950558601</c:v>
                </c:pt>
                <c:pt idx="23605">
                  <c:v>-2.9268554950558601</c:v>
                </c:pt>
                <c:pt idx="23606">
                  <c:v>-2.9457031515248602</c:v>
                </c:pt>
                <c:pt idx="23607">
                  <c:v>-2.9457031515248602</c:v>
                </c:pt>
                <c:pt idx="23608">
                  <c:v>-2.9561523672118701</c:v>
                </c:pt>
                <c:pt idx="23609">
                  <c:v>-2.9561523672118701</c:v>
                </c:pt>
                <c:pt idx="23610">
                  <c:v>-2.9561523672118701</c:v>
                </c:pt>
                <c:pt idx="23611">
                  <c:v>-2.9561523672118701</c:v>
                </c:pt>
                <c:pt idx="23612">
                  <c:v>-2.9109375227635601</c:v>
                </c:pt>
                <c:pt idx="23613">
                  <c:v>-2.9109375227635601</c:v>
                </c:pt>
                <c:pt idx="23614">
                  <c:v>-2.95385744602663</c:v>
                </c:pt>
                <c:pt idx="23615">
                  <c:v>-2.95385744602663</c:v>
                </c:pt>
                <c:pt idx="23616">
                  <c:v>-2.95385744602663</c:v>
                </c:pt>
                <c:pt idx="23617">
                  <c:v>-2.9774414278108399</c:v>
                </c:pt>
                <c:pt idx="23618">
                  <c:v>-2.9774414278108399</c:v>
                </c:pt>
                <c:pt idx="23619">
                  <c:v>-2.9774414278108399</c:v>
                </c:pt>
                <c:pt idx="23620">
                  <c:v>-2.8709961160402599</c:v>
                </c:pt>
                <c:pt idx="23621">
                  <c:v>-2.8709961160402599</c:v>
                </c:pt>
                <c:pt idx="23622">
                  <c:v>-2.8709961160402599</c:v>
                </c:pt>
                <c:pt idx="23623">
                  <c:v>-2.9753418183681699</c:v>
                </c:pt>
                <c:pt idx="23624">
                  <c:v>-2.9753418183681699</c:v>
                </c:pt>
                <c:pt idx="23625">
                  <c:v>-2.9753418183681699</c:v>
                </c:pt>
                <c:pt idx="23626">
                  <c:v>-2.9753418183681699</c:v>
                </c:pt>
                <c:pt idx="23627">
                  <c:v>-3.0283691657105001</c:v>
                </c:pt>
                <c:pt idx="23628">
                  <c:v>-3.0283691657105001</c:v>
                </c:pt>
                <c:pt idx="23629">
                  <c:v>-2.8753906476667899</c:v>
                </c:pt>
                <c:pt idx="23630">
                  <c:v>-2.8753906476667899</c:v>
                </c:pt>
                <c:pt idx="23631">
                  <c:v>-3.0096191634493099</c:v>
                </c:pt>
                <c:pt idx="23632">
                  <c:v>-3.0096191634493099</c:v>
                </c:pt>
                <c:pt idx="23633">
                  <c:v>-2.9226562750354699</c:v>
                </c:pt>
                <c:pt idx="23634">
                  <c:v>-2.9226562750354699</c:v>
                </c:pt>
                <c:pt idx="23635">
                  <c:v>-2.9226562750354699</c:v>
                </c:pt>
                <c:pt idx="23636">
                  <c:v>-2.9605957260782798</c:v>
                </c:pt>
                <c:pt idx="23637">
                  <c:v>-2.9605957260782798</c:v>
                </c:pt>
                <c:pt idx="23638">
                  <c:v>-2.9605957260782798</c:v>
                </c:pt>
                <c:pt idx="23639">
                  <c:v>-2.9605957260782798</c:v>
                </c:pt>
                <c:pt idx="23640">
                  <c:v>-2.9012695538904101</c:v>
                </c:pt>
                <c:pt idx="23641">
                  <c:v>-2.9012695538904101</c:v>
                </c:pt>
                <c:pt idx="23642">
                  <c:v>-2.9012695538904101</c:v>
                </c:pt>
                <c:pt idx="23643">
                  <c:v>-2.9012695538904101</c:v>
                </c:pt>
                <c:pt idx="23644">
                  <c:v>-2.9247070534838699</c:v>
                </c:pt>
                <c:pt idx="23645">
                  <c:v>-2.9247070534838699</c:v>
                </c:pt>
                <c:pt idx="23646">
                  <c:v>-2.9247070534838699</c:v>
                </c:pt>
                <c:pt idx="23647">
                  <c:v>-2.93842775917983</c:v>
                </c:pt>
                <c:pt idx="23648">
                  <c:v>-2.93842775917983</c:v>
                </c:pt>
                <c:pt idx="23649">
                  <c:v>-2.93842775917983</c:v>
                </c:pt>
                <c:pt idx="23650">
                  <c:v>-2.9907226798395601</c:v>
                </c:pt>
                <c:pt idx="23651">
                  <c:v>-3.0376465081790198</c:v>
                </c:pt>
                <c:pt idx="23652">
                  <c:v>-3.0376465081790198</c:v>
                </c:pt>
                <c:pt idx="23653">
                  <c:v>-2.9019531475560099</c:v>
                </c:pt>
                <c:pt idx="23654">
                  <c:v>-2.9019531475560099</c:v>
                </c:pt>
                <c:pt idx="23655">
                  <c:v>-2.9019531475560099</c:v>
                </c:pt>
                <c:pt idx="23656">
                  <c:v>-2.9772949429307101</c:v>
                </c:pt>
                <c:pt idx="23657">
                  <c:v>-2.9772949429307101</c:v>
                </c:pt>
                <c:pt idx="23658">
                  <c:v>-2.9772949429307101</c:v>
                </c:pt>
                <c:pt idx="23659">
                  <c:v>-2.9897461130240099</c:v>
                </c:pt>
                <c:pt idx="23660">
                  <c:v>-2.9897461130240099</c:v>
                </c:pt>
                <c:pt idx="23661">
                  <c:v>-2.9897461130240099</c:v>
                </c:pt>
                <c:pt idx="23662">
                  <c:v>-3.0807617418431601</c:v>
                </c:pt>
                <c:pt idx="23663">
                  <c:v>-3.0807617418431601</c:v>
                </c:pt>
                <c:pt idx="23664">
                  <c:v>-3.0807617418431601</c:v>
                </c:pt>
                <c:pt idx="23665">
                  <c:v>-2.9063476791643499</c:v>
                </c:pt>
                <c:pt idx="23666">
                  <c:v>-2.9063476791643499</c:v>
                </c:pt>
                <c:pt idx="23667">
                  <c:v>-2.9063476791643499</c:v>
                </c:pt>
                <c:pt idx="23668">
                  <c:v>-2.9387695561399498</c:v>
                </c:pt>
                <c:pt idx="23669">
                  <c:v>-2.9387695561399498</c:v>
                </c:pt>
                <c:pt idx="23670">
                  <c:v>-3.0055176032246802</c:v>
                </c:pt>
                <c:pt idx="23671">
                  <c:v>-3.0055176032246802</c:v>
                </c:pt>
                <c:pt idx="23672">
                  <c:v>-2.86376955351261</c:v>
                </c:pt>
                <c:pt idx="23673">
                  <c:v>-2.86376955351261</c:v>
                </c:pt>
                <c:pt idx="23674">
                  <c:v>-2.86376955351261</c:v>
                </c:pt>
                <c:pt idx="23675">
                  <c:v>-2.9193847870747001</c:v>
                </c:pt>
                <c:pt idx="23676">
                  <c:v>-2.9193847870747001</c:v>
                </c:pt>
                <c:pt idx="23677">
                  <c:v>-2.9261718951420299</c:v>
                </c:pt>
                <c:pt idx="23678">
                  <c:v>-2.9261718951420299</c:v>
                </c:pt>
                <c:pt idx="23679">
                  <c:v>-2.9261718951420299</c:v>
                </c:pt>
                <c:pt idx="23680">
                  <c:v>-2.9261718951420299</c:v>
                </c:pt>
                <c:pt idx="23681">
                  <c:v>-2.9827636942800302</c:v>
                </c:pt>
                <c:pt idx="23682">
                  <c:v>-2.9827636942800302</c:v>
                </c:pt>
                <c:pt idx="23683">
                  <c:v>-2.8697754107361102</c:v>
                </c:pt>
                <c:pt idx="23684">
                  <c:v>-2.8697754107361102</c:v>
                </c:pt>
                <c:pt idx="23685">
                  <c:v>-2.8697754107361102</c:v>
                </c:pt>
                <c:pt idx="23686">
                  <c:v>-2.88520509732006</c:v>
                </c:pt>
                <c:pt idx="23687">
                  <c:v>-2.88520509732006</c:v>
                </c:pt>
                <c:pt idx="23688">
                  <c:v>-2.88520509732006</c:v>
                </c:pt>
                <c:pt idx="23689">
                  <c:v>-2.9395019742614701</c:v>
                </c:pt>
                <c:pt idx="23690">
                  <c:v>-2.9395019742614701</c:v>
                </c:pt>
                <c:pt idx="23691">
                  <c:v>-2.9097168185253302</c:v>
                </c:pt>
                <c:pt idx="23692">
                  <c:v>-2.9097168185253302</c:v>
                </c:pt>
                <c:pt idx="23693">
                  <c:v>-2.9097168185253302</c:v>
                </c:pt>
                <c:pt idx="23694">
                  <c:v>-2.90166017707269</c:v>
                </c:pt>
                <c:pt idx="23695">
                  <c:v>-2.90166017707269</c:v>
                </c:pt>
                <c:pt idx="23696">
                  <c:v>-2.9758789272727801</c:v>
                </c:pt>
                <c:pt idx="23697">
                  <c:v>-2.9758789272727801</c:v>
                </c:pt>
                <c:pt idx="23698">
                  <c:v>-2.9758789272727801</c:v>
                </c:pt>
                <c:pt idx="23699">
                  <c:v>-2.9467773671085502</c:v>
                </c:pt>
                <c:pt idx="23700">
                  <c:v>-2.9467773671085502</c:v>
                </c:pt>
                <c:pt idx="23701">
                  <c:v>-2.9467773671085502</c:v>
                </c:pt>
                <c:pt idx="23702">
                  <c:v>-2.9267578356620998</c:v>
                </c:pt>
                <c:pt idx="23703">
                  <c:v>-2.9267578356620998</c:v>
                </c:pt>
                <c:pt idx="23704">
                  <c:v>-2.9267578356620998</c:v>
                </c:pt>
                <c:pt idx="23705">
                  <c:v>-2.9401367392183602</c:v>
                </c:pt>
                <c:pt idx="23706">
                  <c:v>-2.9401367392183602</c:v>
                </c:pt>
                <c:pt idx="23707">
                  <c:v>-2.8561035421653198</c:v>
                </c:pt>
                <c:pt idx="23708">
                  <c:v>-2.8561035421653198</c:v>
                </c:pt>
                <c:pt idx="23709">
                  <c:v>-2.9621093956220599</c:v>
                </c:pt>
                <c:pt idx="23710">
                  <c:v>-2.9621093956220599</c:v>
                </c:pt>
                <c:pt idx="23711">
                  <c:v>-2.9621093956220599</c:v>
                </c:pt>
                <c:pt idx="23712">
                  <c:v>-2.9674316650471102</c:v>
                </c:pt>
                <c:pt idx="23713">
                  <c:v>-2.9674316650471102</c:v>
                </c:pt>
                <c:pt idx="23714">
                  <c:v>-2.9346679873624399</c:v>
                </c:pt>
                <c:pt idx="23715">
                  <c:v>-2.9346679873624399</c:v>
                </c:pt>
                <c:pt idx="23716">
                  <c:v>-2.9346679873624399</c:v>
                </c:pt>
                <c:pt idx="23717">
                  <c:v>-2.9920898668287901</c:v>
                </c:pt>
                <c:pt idx="23718">
                  <c:v>-2.9920898668287901</c:v>
                </c:pt>
                <c:pt idx="23719">
                  <c:v>-2.8908691647966398</c:v>
                </c:pt>
                <c:pt idx="23720">
                  <c:v>-2.8908691647966398</c:v>
                </c:pt>
                <c:pt idx="23721">
                  <c:v>-2.8908691647966398</c:v>
                </c:pt>
                <c:pt idx="23722">
                  <c:v>-2.9059570561921602</c:v>
                </c:pt>
                <c:pt idx="23723">
                  <c:v>-2.9059570561921602</c:v>
                </c:pt>
                <c:pt idx="23724">
                  <c:v>-2.88803712892331</c:v>
                </c:pt>
                <c:pt idx="23725">
                  <c:v>-2.88803712892331</c:v>
                </c:pt>
                <c:pt idx="23726">
                  <c:v>-2.88803712892331</c:v>
                </c:pt>
                <c:pt idx="23727">
                  <c:v>-2.9183593971683801</c:v>
                </c:pt>
                <c:pt idx="23728">
                  <c:v>-2.9183593971683801</c:v>
                </c:pt>
                <c:pt idx="23729">
                  <c:v>-2.88378908619779</c:v>
                </c:pt>
                <c:pt idx="23730">
                  <c:v>-2.88378908619779</c:v>
                </c:pt>
                <c:pt idx="23731">
                  <c:v>-2.8941894752360802</c:v>
                </c:pt>
                <c:pt idx="23732">
                  <c:v>-2.8941894752360802</c:v>
                </c:pt>
                <c:pt idx="23733">
                  <c:v>-2.8941894752360802</c:v>
                </c:pt>
                <c:pt idx="23734">
                  <c:v>-2.9489746359804401</c:v>
                </c:pt>
                <c:pt idx="23735">
                  <c:v>-2.9489746359804401</c:v>
                </c:pt>
                <c:pt idx="23736">
                  <c:v>-2.9489746359804401</c:v>
                </c:pt>
                <c:pt idx="23737">
                  <c:v>-2.98740236569938</c:v>
                </c:pt>
                <c:pt idx="23738">
                  <c:v>-2.98740236569938</c:v>
                </c:pt>
                <c:pt idx="23739">
                  <c:v>-2.98740236569938</c:v>
                </c:pt>
                <c:pt idx="23740">
                  <c:v>-2.9715332255900599</c:v>
                </c:pt>
                <c:pt idx="23741">
                  <c:v>-2.9715332255900599</c:v>
                </c:pt>
                <c:pt idx="23742">
                  <c:v>-2.9715332255900599</c:v>
                </c:pt>
                <c:pt idx="23743">
                  <c:v>-2.95087892539504</c:v>
                </c:pt>
                <c:pt idx="23744">
                  <c:v>-2.95087892539504</c:v>
                </c:pt>
                <c:pt idx="23745">
                  <c:v>-2.92954103668125</c:v>
                </c:pt>
                <c:pt idx="23746">
                  <c:v>-2.92954103668125</c:v>
                </c:pt>
                <c:pt idx="23747">
                  <c:v>-2.9523437724546899</c:v>
                </c:pt>
                <c:pt idx="23748">
                  <c:v>-2.9523437724546899</c:v>
                </c:pt>
                <c:pt idx="23749">
                  <c:v>-2.92773439279881</c:v>
                </c:pt>
                <c:pt idx="23750">
                  <c:v>-2.92773439279881</c:v>
                </c:pt>
                <c:pt idx="23751">
                  <c:v>-2.92773439279881</c:v>
                </c:pt>
                <c:pt idx="23752">
                  <c:v>-2.9378906479223499</c:v>
                </c:pt>
                <c:pt idx="23753">
                  <c:v>-2.9378906479223499</c:v>
                </c:pt>
                <c:pt idx="23754">
                  <c:v>-2.9378906479223499</c:v>
                </c:pt>
                <c:pt idx="23755">
                  <c:v>-3.0125488512185199</c:v>
                </c:pt>
                <c:pt idx="23756">
                  <c:v>-3.0125488512185199</c:v>
                </c:pt>
                <c:pt idx="23757">
                  <c:v>-3.0125488512185199</c:v>
                </c:pt>
                <c:pt idx="23758">
                  <c:v>-2.8657715041072098</c:v>
                </c:pt>
                <c:pt idx="23759">
                  <c:v>-2.8657715041072098</c:v>
                </c:pt>
                <c:pt idx="23760">
                  <c:v>-2.8657715041072098</c:v>
                </c:pt>
                <c:pt idx="23761">
                  <c:v>-2.9314941630582299</c:v>
                </c:pt>
                <c:pt idx="23762">
                  <c:v>-2.9314941630582299</c:v>
                </c:pt>
                <c:pt idx="23763">
                  <c:v>-2.9314941630582299</c:v>
                </c:pt>
                <c:pt idx="23764">
                  <c:v>-2.9676269737255998</c:v>
                </c:pt>
                <c:pt idx="23765">
                  <c:v>-2.9676269737255998</c:v>
                </c:pt>
                <c:pt idx="23766">
                  <c:v>-2.95566408523336</c:v>
                </c:pt>
                <c:pt idx="23767">
                  <c:v>-2.95566408523336</c:v>
                </c:pt>
                <c:pt idx="23768">
                  <c:v>-2.9783203357592298</c:v>
                </c:pt>
                <c:pt idx="23769">
                  <c:v>-2.9783203357592298</c:v>
                </c:pt>
                <c:pt idx="23770">
                  <c:v>-2.9783203357592298</c:v>
                </c:pt>
                <c:pt idx="23771">
                  <c:v>-2.9789062719837598</c:v>
                </c:pt>
                <c:pt idx="23772">
                  <c:v>-2.9789062719837598</c:v>
                </c:pt>
                <c:pt idx="23773">
                  <c:v>-2.9789062719837598</c:v>
                </c:pt>
                <c:pt idx="23774">
                  <c:v>-2.9715820540423001</c:v>
                </c:pt>
                <c:pt idx="23775">
                  <c:v>-2.9715820540423001</c:v>
                </c:pt>
                <c:pt idx="23776">
                  <c:v>-2.9715820540423001</c:v>
                </c:pt>
                <c:pt idx="23777">
                  <c:v>-2.8760742375261499</c:v>
                </c:pt>
                <c:pt idx="23778">
                  <c:v>-2.8760742375261499</c:v>
                </c:pt>
                <c:pt idx="23779">
                  <c:v>-2.8760742375261499</c:v>
                </c:pt>
                <c:pt idx="23780">
                  <c:v>-2.9638672087648898</c:v>
                </c:pt>
                <c:pt idx="23781">
                  <c:v>-2.9638672087648898</c:v>
                </c:pt>
                <c:pt idx="23782">
                  <c:v>-2.9638672087648898</c:v>
                </c:pt>
                <c:pt idx="23783">
                  <c:v>-2.97622072633748</c:v>
                </c:pt>
                <c:pt idx="23784">
                  <c:v>-2.97622072633748</c:v>
                </c:pt>
                <c:pt idx="23785">
                  <c:v>-2.9082519747380502</c:v>
                </c:pt>
                <c:pt idx="23786">
                  <c:v>-2.9082519747380502</c:v>
                </c:pt>
                <c:pt idx="23787">
                  <c:v>-2.9724609621898699</c:v>
                </c:pt>
                <c:pt idx="23788">
                  <c:v>-2.9724609621898699</c:v>
                </c:pt>
                <c:pt idx="23789">
                  <c:v>-2.9724609621898699</c:v>
                </c:pt>
                <c:pt idx="23790">
                  <c:v>-2.9724609621898699</c:v>
                </c:pt>
                <c:pt idx="23791">
                  <c:v>-2.9660156504214599</c:v>
                </c:pt>
                <c:pt idx="23792">
                  <c:v>-2.9660156504214599</c:v>
                </c:pt>
                <c:pt idx="23793">
                  <c:v>-2.8891601752075</c:v>
                </c:pt>
                <c:pt idx="23794">
                  <c:v>-2.8891601752075</c:v>
                </c:pt>
                <c:pt idx="23795">
                  <c:v>-2.8891601752075</c:v>
                </c:pt>
                <c:pt idx="23796">
                  <c:v>-2.8891601752075</c:v>
                </c:pt>
                <c:pt idx="23797">
                  <c:v>-3.01694338415472</c:v>
                </c:pt>
                <c:pt idx="23798">
                  <c:v>-3.01694338415472</c:v>
                </c:pt>
                <c:pt idx="23799">
                  <c:v>-3.01694338415472</c:v>
                </c:pt>
                <c:pt idx="23800">
                  <c:v>-2.9014160354799898</c:v>
                </c:pt>
                <c:pt idx="23801">
                  <c:v>-2.9014160354799898</c:v>
                </c:pt>
                <c:pt idx="23802">
                  <c:v>-2.9014160354799898</c:v>
                </c:pt>
                <c:pt idx="23803">
                  <c:v>-2.97270510067482</c:v>
                </c:pt>
                <c:pt idx="23804">
                  <c:v>-2.97270510067482</c:v>
                </c:pt>
                <c:pt idx="23805">
                  <c:v>-3.0133789271940201</c:v>
                </c:pt>
                <c:pt idx="23806">
                  <c:v>-3.0133789271940201</c:v>
                </c:pt>
                <c:pt idx="23807">
                  <c:v>-3.0133789271940201</c:v>
                </c:pt>
                <c:pt idx="23808">
                  <c:v>-2.9008300994482799</c:v>
                </c:pt>
                <c:pt idx="23809">
                  <c:v>-2.9008300994482799</c:v>
                </c:pt>
                <c:pt idx="23810">
                  <c:v>-2.9336914295154202</c:v>
                </c:pt>
                <c:pt idx="23811">
                  <c:v>-2.9336914295154202</c:v>
                </c:pt>
                <c:pt idx="23812">
                  <c:v>-2.9336914295154202</c:v>
                </c:pt>
                <c:pt idx="23813">
                  <c:v>-2.8980957223702699</c:v>
                </c:pt>
                <c:pt idx="23814">
                  <c:v>-2.8980957223702699</c:v>
                </c:pt>
                <c:pt idx="23815">
                  <c:v>-3.0343261956904799</c:v>
                </c:pt>
                <c:pt idx="23816">
                  <c:v>-3.0343261956904799</c:v>
                </c:pt>
                <c:pt idx="23817">
                  <c:v>-3.0343261956904799</c:v>
                </c:pt>
                <c:pt idx="23818">
                  <c:v>-2.9388672112208898</c:v>
                </c:pt>
                <c:pt idx="23819">
                  <c:v>-2.9388672112208898</c:v>
                </c:pt>
                <c:pt idx="23820">
                  <c:v>-2.9254883049779798</c:v>
                </c:pt>
                <c:pt idx="23821">
                  <c:v>-2.9254883049779798</c:v>
                </c:pt>
                <c:pt idx="23822">
                  <c:v>-2.87460939801894</c:v>
                </c:pt>
                <c:pt idx="23823">
                  <c:v>-2.87460939801894</c:v>
                </c:pt>
                <c:pt idx="23824">
                  <c:v>-2.87460939801894</c:v>
                </c:pt>
                <c:pt idx="23825">
                  <c:v>-2.9958008034136498</c:v>
                </c:pt>
                <c:pt idx="23826">
                  <c:v>-2.9958008034136498</c:v>
                </c:pt>
                <c:pt idx="23827">
                  <c:v>-2.9958008034136498</c:v>
                </c:pt>
                <c:pt idx="23828">
                  <c:v>-3.0125488554976898</c:v>
                </c:pt>
                <c:pt idx="23829">
                  <c:v>-3.0125488554976898</c:v>
                </c:pt>
                <c:pt idx="23830">
                  <c:v>-2.9135742409334799</c:v>
                </c:pt>
                <c:pt idx="23831">
                  <c:v>-2.9135742409334799</c:v>
                </c:pt>
                <c:pt idx="23832">
                  <c:v>-2.9135742409334799</c:v>
                </c:pt>
                <c:pt idx="23833">
                  <c:v>-2.8325683804650899</c:v>
                </c:pt>
                <c:pt idx="23834">
                  <c:v>-2.8325683804650899</c:v>
                </c:pt>
                <c:pt idx="23835">
                  <c:v>-2.8325683804650899</c:v>
                </c:pt>
                <c:pt idx="23836">
                  <c:v>-2.8325683804650899</c:v>
                </c:pt>
                <c:pt idx="23837">
                  <c:v>-2.8325683804650899</c:v>
                </c:pt>
                <c:pt idx="23838">
                  <c:v>-3.0260254132854199</c:v>
                </c:pt>
                <c:pt idx="23839">
                  <c:v>-3.0260254132854199</c:v>
                </c:pt>
                <c:pt idx="23840">
                  <c:v>-3.0260254132854199</c:v>
                </c:pt>
                <c:pt idx="23841">
                  <c:v>-2.9857910375258099</c:v>
                </c:pt>
                <c:pt idx="23842">
                  <c:v>-2.9857910375258099</c:v>
                </c:pt>
                <c:pt idx="23843">
                  <c:v>-3.0018066628736002</c:v>
                </c:pt>
                <c:pt idx="23844">
                  <c:v>-3.0018066628736002</c:v>
                </c:pt>
                <c:pt idx="23845">
                  <c:v>-2.8754883017918398</c:v>
                </c:pt>
                <c:pt idx="23846">
                  <c:v>-2.9196777552260702</c:v>
                </c:pt>
                <c:pt idx="23847">
                  <c:v>-2.9196777552260702</c:v>
                </c:pt>
                <c:pt idx="23848">
                  <c:v>-2.9196777552260702</c:v>
                </c:pt>
                <c:pt idx="23849">
                  <c:v>-2.9196777552260702</c:v>
                </c:pt>
                <c:pt idx="23850">
                  <c:v>-2.8920410346054202</c:v>
                </c:pt>
                <c:pt idx="23851">
                  <c:v>-2.8920410346054202</c:v>
                </c:pt>
                <c:pt idx="23852">
                  <c:v>-2.9324707244741099</c:v>
                </c:pt>
                <c:pt idx="23853">
                  <c:v>-2.9324707244741099</c:v>
                </c:pt>
                <c:pt idx="23854">
                  <c:v>-2.9324707244741099</c:v>
                </c:pt>
                <c:pt idx="23855">
                  <c:v>-2.9051758038485702</c:v>
                </c:pt>
                <c:pt idx="23856">
                  <c:v>-2.9051758038485702</c:v>
                </c:pt>
                <c:pt idx="23857">
                  <c:v>-2.9051758038485702</c:v>
                </c:pt>
                <c:pt idx="23858">
                  <c:v>-2.9051758038485702</c:v>
                </c:pt>
                <c:pt idx="23859">
                  <c:v>-2.89008791087599</c:v>
                </c:pt>
                <c:pt idx="23860">
                  <c:v>-2.89008791087599</c:v>
                </c:pt>
                <c:pt idx="23861">
                  <c:v>-2.89008791087599</c:v>
                </c:pt>
                <c:pt idx="23862">
                  <c:v>-2.9681640842518302</c:v>
                </c:pt>
                <c:pt idx="23863">
                  <c:v>-2.9681640842518302</c:v>
                </c:pt>
                <c:pt idx="23864">
                  <c:v>-2.92812502355536</c:v>
                </c:pt>
                <c:pt idx="23865">
                  <c:v>-2.92812502355536</c:v>
                </c:pt>
                <c:pt idx="23866">
                  <c:v>-3.0308105669328098</c:v>
                </c:pt>
                <c:pt idx="23867">
                  <c:v>-3.0308105669328098</c:v>
                </c:pt>
                <c:pt idx="23868">
                  <c:v>-3.0308105669328098</c:v>
                </c:pt>
                <c:pt idx="23869">
                  <c:v>-2.8421875203630398</c:v>
                </c:pt>
                <c:pt idx="23870">
                  <c:v>-2.8421875203630398</c:v>
                </c:pt>
                <c:pt idx="23871">
                  <c:v>-2.96494142860865</c:v>
                </c:pt>
                <c:pt idx="23872">
                  <c:v>-2.96494142860865</c:v>
                </c:pt>
                <c:pt idx="23873">
                  <c:v>-2.96494142860865</c:v>
                </c:pt>
                <c:pt idx="23874">
                  <c:v>-2.9206543209083899</c:v>
                </c:pt>
                <c:pt idx="23875">
                  <c:v>-2.9206543209083899</c:v>
                </c:pt>
                <c:pt idx="23876">
                  <c:v>-2.9206543209083899</c:v>
                </c:pt>
                <c:pt idx="23877">
                  <c:v>-2.9565429929198199</c:v>
                </c:pt>
                <c:pt idx="23878">
                  <c:v>-2.9565429929198199</c:v>
                </c:pt>
                <c:pt idx="23879">
                  <c:v>-2.9565429929198199</c:v>
                </c:pt>
                <c:pt idx="23880">
                  <c:v>-2.9184570536835901</c:v>
                </c:pt>
                <c:pt idx="23881">
                  <c:v>-2.9184570536835901</c:v>
                </c:pt>
                <c:pt idx="23882">
                  <c:v>-2.9184570536835901</c:v>
                </c:pt>
                <c:pt idx="23883">
                  <c:v>-2.8610351769748301</c:v>
                </c:pt>
                <c:pt idx="23884">
                  <c:v>-2.8610351769748301</c:v>
                </c:pt>
                <c:pt idx="23885">
                  <c:v>-2.9210449443398798</c:v>
                </c:pt>
                <c:pt idx="23886">
                  <c:v>-2.9210449443398798</c:v>
                </c:pt>
                <c:pt idx="23887">
                  <c:v>-2.8118652553166599</c:v>
                </c:pt>
                <c:pt idx="23888">
                  <c:v>-2.8118652553166599</c:v>
                </c:pt>
                <c:pt idx="23889">
                  <c:v>-2.8118652553166599</c:v>
                </c:pt>
                <c:pt idx="23890">
                  <c:v>-2.9636718984711399</c:v>
                </c:pt>
                <c:pt idx="23891">
                  <c:v>-2.9636718984711399</c:v>
                </c:pt>
                <c:pt idx="23892">
                  <c:v>-2.9636718984711399</c:v>
                </c:pt>
                <c:pt idx="23893">
                  <c:v>-2.8000976752327902</c:v>
                </c:pt>
                <c:pt idx="23894">
                  <c:v>-2.8000976752327902</c:v>
                </c:pt>
                <c:pt idx="23895">
                  <c:v>-2.8000976752327902</c:v>
                </c:pt>
                <c:pt idx="23896">
                  <c:v>-2.9979004127981099</c:v>
                </c:pt>
                <c:pt idx="23897">
                  <c:v>-2.9979004127981099</c:v>
                </c:pt>
                <c:pt idx="23898">
                  <c:v>-2.9979004127981099</c:v>
                </c:pt>
                <c:pt idx="23899">
                  <c:v>-3.0162597851267399</c:v>
                </c:pt>
                <c:pt idx="23900">
                  <c:v>-3.0162597851267399</c:v>
                </c:pt>
                <c:pt idx="23901">
                  <c:v>-3.0162597851267399</c:v>
                </c:pt>
                <c:pt idx="23902">
                  <c:v>-2.90664064547581</c:v>
                </c:pt>
                <c:pt idx="23903">
                  <c:v>-2.90664064547581</c:v>
                </c:pt>
                <c:pt idx="23904">
                  <c:v>-3.0139160394746698</c:v>
                </c:pt>
                <c:pt idx="23905">
                  <c:v>-3.0139160394746698</c:v>
                </c:pt>
                <c:pt idx="23906">
                  <c:v>-2.9558593974388701</c:v>
                </c:pt>
                <c:pt idx="23907">
                  <c:v>-2.9558593974388701</c:v>
                </c:pt>
                <c:pt idx="23908">
                  <c:v>-2.9662109589835302</c:v>
                </c:pt>
                <c:pt idx="23909">
                  <c:v>-2.9662109589835302</c:v>
                </c:pt>
                <c:pt idx="23910">
                  <c:v>-2.9662109589835302</c:v>
                </c:pt>
                <c:pt idx="23911">
                  <c:v>-2.9550781471980301</c:v>
                </c:pt>
                <c:pt idx="23912">
                  <c:v>-2.9550781471980301</c:v>
                </c:pt>
                <c:pt idx="23913">
                  <c:v>-2.9550781471980301</c:v>
                </c:pt>
                <c:pt idx="23914">
                  <c:v>-2.9550781471980301</c:v>
                </c:pt>
                <c:pt idx="23915">
                  <c:v>-2.91948244508239</c:v>
                </c:pt>
                <c:pt idx="23916">
                  <c:v>-2.91948244508239</c:v>
                </c:pt>
                <c:pt idx="23917">
                  <c:v>-2.9468750204132399</c:v>
                </c:pt>
                <c:pt idx="23918">
                  <c:v>-2.9468750204132399</c:v>
                </c:pt>
                <c:pt idx="23919">
                  <c:v>-2.9468750204132399</c:v>
                </c:pt>
                <c:pt idx="23920">
                  <c:v>-2.9022949426689499</c:v>
                </c:pt>
                <c:pt idx="23921">
                  <c:v>-2.9022949426689499</c:v>
                </c:pt>
                <c:pt idx="23922">
                  <c:v>-2.9022949426689499</c:v>
                </c:pt>
                <c:pt idx="23923">
                  <c:v>-2.9604004142493001</c:v>
                </c:pt>
                <c:pt idx="23924">
                  <c:v>-2.9604004142493001</c:v>
                </c:pt>
                <c:pt idx="23925">
                  <c:v>-3.0327636946967602</c:v>
                </c:pt>
                <c:pt idx="23926">
                  <c:v>-3.0327636946967602</c:v>
                </c:pt>
                <c:pt idx="23927">
                  <c:v>-3.0327636946967602</c:v>
                </c:pt>
                <c:pt idx="23928">
                  <c:v>-2.86723635399539</c:v>
                </c:pt>
                <c:pt idx="23929">
                  <c:v>-2.86723635399539</c:v>
                </c:pt>
                <c:pt idx="23930">
                  <c:v>-2.86723635399539</c:v>
                </c:pt>
                <c:pt idx="23931">
                  <c:v>-2.9208496297296702</c:v>
                </c:pt>
                <c:pt idx="23932">
                  <c:v>-2.9208496297296702</c:v>
                </c:pt>
                <c:pt idx="23933">
                  <c:v>-2.9208496297296702</c:v>
                </c:pt>
                <c:pt idx="23934">
                  <c:v>-2.9208496297296702</c:v>
                </c:pt>
                <c:pt idx="23935">
                  <c:v>-2.9943359602966599</c:v>
                </c:pt>
                <c:pt idx="23936">
                  <c:v>-2.9943359602966599</c:v>
                </c:pt>
                <c:pt idx="23937">
                  <c:v>-2.9943359602966599</c:v>
                </c:pt>
                <c:pt idx="23938">
                  <c:v>-2.8758789279572698</c:v>
                </c:pt>
                <c:pt idx="23939">
                  <c:v>-2.8758789279572698</c:v>
                </c:pt>
                <c:pt idx="23940">
                  <c:v>-2.8828125208665298</c:v>
                </c:pt>
                <c:pt idx="23941">
                  <c:v>-2.8828125208665298</c:v>
                </c:pt>
                <c:pt idx="23942">
                  <c:v>-2.98295900601715</c:v>
                </c:pt>
                <c:pt idx="23943">
                  <c:v>-2.98295900601715</c:v>
                </c:pt>
                <c:pt idx="23944">
                  <c:v>-2.98295900601715</c:v>
                </c:pt>
                <c:pt idx="23945">
                  <c:v>-2.8937988485667998</c:v>
                </c:pt>
                <c:pt idx="23946">
                  <c:v>-2.8937988485667998</c:v>
                </c:pt>
                <c:pt idx="23947">
                  <c:v>-2.8937988485667998</c:v>
                </c:pt>
                <c:pt idx="23948">
                  <c:v>-2.9369629152597501</c:v>
                </c:pt>
                <c:pt idx="23949">
                  <c:v>-2.9369629152597501</c:v>
                </c:pt>
                <c:pt idx="23950">
                  <c:v>-2.9724609598742902</c:v>
                </c:pt>
                <c:pt idx="23951">
                  <c:v>-2.9724609598742902</c:v>
                </c:pt>
                <c:pt idx="23952">
                  <c:v>-2.9724609598742902</c:v>
                </c:pt>
                <c:pt idx="23953">
                  <c:v>-2.9724609598742902</c:v>
                </c:pt>
                <c:pt idx="23954">
                  <c:v>-2.9534668207297701</c:v>
                </c:pt>
                <c:pt idx="23955">
                  <c:v>-2.9534668207297701</c:v>
                </c:pt>
                <c:pt idx="23956">
                  <c:v>-2.9815429885547902</c:v>
                </c:pt>
                <c:pt idx="23957">
                  <c:v>-2.9815429885547902</c:v>
                </c:pt>
                <c:pt idx="23958">
                  <c:v>-2.9815429885547902</c:v>
                </c:pt>
                <c:pt idx="23959">
                  <c:v>-3.0113769746867498</c:v>
                </c:pt>
                <c:pt idx="23960">
                  <c:v>-3.0113769746867498</c:v>
                </c:pt>
                <c:pt idx="23961">
                  <c:v>-3.0397461196944202</c:v>
                </c:pt>
                <c:pt idx="23962">
                  <c:v>-3.0397461196944202</c:v>
                </c:pt>
                <c:pt idx="23963">
                  <c:v>-3.0397461196944202</c:v>
                </c:pt>
                <c:pt idx="23964">
                  <c:v>-2.8847656458983599</c:v>
                </c:pt>
                <c:pt idx="23965">
                  <c:v>-2.8847656458983599</c:v>
                </c:pt>
                <c:pt idx="23966">
                  <c:v>-2.8847656458983599</c:v>
                </c:pt>
                <c:pt idx="23967">
                  <c:v>-2.93818361742251</c:v>
                </c:pt>
                <c:pt idx="23968">
                  <c:v>-2.93818361742251</c:v>
                </c:pt>
                <c:pt idx="23969">
                  <c:v>-2.93818361742251</c:v>
                </c:pt>
                <c:pt idx="23970">
                  <c:v>-2.9032226792205602</c:v>
                </c:pt>
                <c:pt idx="23971">
                  <c:v>-2.9032226792205602</c:v>
                </c:pt>
                <c:pt idx="23972">
                  <c:v>-2.9032226792205602</c:v>
                </c:pt>
                <c:pt idx="23973">
                  <c:v>-2.8952148615726401</c:v>
                </c:pt>
                <c:pt idx="23974">
                  <c:v>-2.8952148615726401</c:v>
                </c:pt>
                <c:pt idx="23975">
                  <c:v>-2.8952148615726401</c:v>
                </c:pt>
                <c:pt idx="23976">
                  <c:v>-2.9177246334511402</c:v>
                </c:pt>
                <c:pt idx="23977">
                  <c:v>-2.9177246334511402</c:v>
                </c:pt>
                <c:pt idx="23978">
                  <c:v>-2.9101562699588599</c:v>
                </c:pt>
                <c:pt idx="23979">
                  <c:v>-2.9101562699588599</c:v>
                </c:pt>
                <c:pt idx="23980">
                  <c:v>-2.9101562699588599</c:v>
                </c:pt>
                <c:pt idx="23981">
                  <c:v>-2.9633789262443302</c:v>
                </c:pt>
                <c:pt idx="23982">
                  <c:v>-2.9633789262443302</c:v>
                </c:pt>
                <c:pt idx="23983">
                  <c:v>-3.0046875238604098</c:v>
                </c:pt>
                <c:pt idx="23984">
                  <c:v>-3.0046875238604098</c:v>
                </c:pt>
                <c:pt idx="23985">
                  <c:v>-3.0046875238604098</c:v>
                </c:pt>
                <c:pt idx="23986">
                  <c:v>-2.9182129121263598</c:v>
                </c:pt>
                <c:pt idx="23987">
                  <c:v>-2.9182129121263598</c:v>
                </c:pt>
                <c:pt idx="23988">
                  <c:v>-3.0747070511715702</c:v>
                </c:pt>
                <c:pt idx="23989">
                  <c:v>-3.0747070511715702</c:v>
                </c:pt>
                <c:pt idx="23990">
                  <c:v>-3.0747070511715702</c:v>
                </c:pt>
                <c:pt idx="23991">
                  <c:v>-2.92656252187862</c:v>
                </c:pt>
                <c:pt idx="23992">
                  <c:v>-2.92656252187862</c:v>
                </c:pt>
                <c:pt idx="23993">
                  <c:v>-2.92656252187862</c:v>
                </c:pt>
                <c:pt idx="23994">
                  <c:v>-2.9671386930986001</c:v>
                </c:pt>
                <c:pt idx="23995">
                  <c:v>-2.9671386930986001</c:v>
                </c:pt>
                <c:pt idx="23996">
                  <c:v>-2.9671386930986001</c:v>
                </c:pt>
                <c:pt idx="23997">
                  <c:v>-2.9177246324861699</c:v>
                </c:pt>
                <c:pt idx="23998">
                  <c:v>-2.9177246324861699</c:v>
                </c:pt>
                <c:pt idx="23999">
                  <c:v>-2.9022461156991901</c:v>
                </c:pt>
                <c:pt idx="24000">
                  <c:v>-2.9022461156991901</c:v>
                </c:pt>
                <c:pt idx="24001">
                  <c:v>-2.97905275641642</c:v>
                </c:pt>
                <c:pt idx="24002">
                  <c:v>-2.97905275641642</c:v>
                </c:pt>
                <c:pt idx="24003">
                  <c:v>-2.8702636941616202</c:v>
                </c:pt>
                <c:pt idx="24004">
                  <c:v>-2.8702636941616202</c:v>
                </c:pt>
                <c:pt idx="24005">
                  <c:v>-2.8702636941616202</c:v>
                </c:pt>
                <c:pt idx="24006">
                  <c:v>-2.9220703342070902</c:v>
                </c:pt>
                <c:pt idx="24007">
                  <c:v>-2.9220703342070902</c:v>
                </c:pt>
                <c:pt idx="24008">
                  <c:v>-2.9220703342070902</c:v>
                </c:pt>
                <c:pt idx="24009">
                  <c:v>-2.9358886956642798</c:v>
                </c:pt>
                <c:pt idx="24010">
                  <c:v>-2.9358886956642798</c:v>
                </c:pt>
                <c:pt idx="24011">
                  <c:v>-2.9844238529258198</c:v>
                </c:pt>
                <c:pt idx="24012">
                  <c:v>-2.9844238529258198</c:v>
                </c:pt>
                <c:pt idx="24013">
                  <c:v>-2.9844238529258198</c:v>
                </c:pt>
                <c:pt idx="24014">
                  <c:v>-2.9844238529258198</c:v>
                </c:pt>
                <c:pt idx="24015">
                  <c:v>-2.8874023676080398</c:v>
                </c:pt>
                <c:pt idx="24016">
                  <c:v>-2.8874023676080398</c:v>
                </c:pt>
                <c:pt idx="24017">
                  <c:v>-2.8874023676080398</c:v>
                </c:pt>
                <c:pt idx="24018">
                  <c:v>-2.9686523671343799</c:v>
                </c:pt>
                <c:pt idx="24019">
                  <c:v>-2.9686523671343799</c:v>
                </c:pt>
                <c:pt idx="24020">
                  <c:v>-2.94589845790142</c:v>
                </c:pt>
                <c:pt idx="24021">
                  <c:v>-2.94589845790142</c:v>
                </c:pt>
                <c:pt idx="24022">
                  <c:v>-2.94589845790142</c:v>
                </c:pt>
                <c:pt idx="24023">
                  <c:v>-2.8739746315977701</c:v>
                </c:pt>
                <c:pt idx="24024">
                  <c:v>-2.8941406477315401</c:v>
                </c:pt>
                <c:pt idx="24025">
                  <c:v>-2.8941406477315401</c:v>
                </c:pt>
                <c:pt idx="24026">
                  <c:v>-2.8941406477315401</c:v>
                </c:pt>
                <c:pt idx="24027">
                  <c:v>-2.9860351801162301</c:v>
                </c:pt>
                <c:pt idx="24028">
                  <c:v>-2.9860351801162301</c:v>
                </c:pt>
                <c:pt idx="24029">
                  <c:v>-2.9860351801162301</c:v>
                </c:pt>
                <c:pt idx="24030">
                  <c:v>-2.9257324444824899</c:v>
                </c:pt>
                <c:pt idx="24031">
                  <c:v>-2.9257324444824899</c:v>
                </c:pt>
                <c:pt idx="24032">
                  <c:v>-2.9257324444824899</c:v>
                </c:pt>
                <c:pt idx="24033">
                  <c:v>-2.9257324444824899</c:v>
                </c:pt>
                <c:pt idx="24034">
                  <c:v>-2.8848144736275501</c:v>
                </c:pt>
                <c:pt idx="24035">
                  <c:v>-2.8848144736275501</c:v>
                </c:pt>
                <c:pt idx="24036">
                  <c:v>-2.8848144736275501</c:v>
                </c:pt>
                <c:pt idx="24037">
                  <c:v>-2.97182619348041</c:v>
                </c:pt>
                <c:pt idx="24038">
                  <c:v>-2.97182619348041</c:v>
                </c:pt>
                <c:pt idx="24039">
                  <c:v>-2.97182619348041</c:v>
                </c:pt>
                <c:pt idx="24040">
                  <c:v>-2.9279785376493201</c:v>
                </c:pt>
                <c:pt idx="24041">
                  <c:v>-2.9279785376493201</c:v>
                </c:pt>
                <c:pt idx="24042">
                  <c:v>-2.9748535374856102</c:v>
                </c:pt>
                <c:pt idx="24043">
                  <c:v>-2.9748535374856102</c:v>
                </c:pt>
                <c:pt idx="24044">
                  <c:v>-2.97373049000816</c:v>
                </c:pt>
                <c:pt idx="24045">
                  <c:v>-2.97373049000816</c:v>
                </c:pt>
                <c:pt idx="24046">
                  <c:v>-2.9906738539284499</c:v>
                </c:pt>
                <c:pt idx="24047">
                  <c:v>-2.9906738539284499</c:v>
                </c:pt>
                <c:pt idx="24048">
                  <c:v>-2.9906738539284499</c:v>
                </c:pt>
                <c:pt idx="24049">
                  <c:v>-2.8890625197282098</c:v>
                </c:pt>
                <c:pt idx="24050">
                  <c:v>-2.8890625197282098</c:v>
                </c:pt>
                <c:pt idx="24051">
                  <c:v>-2.8890625197282098</c:v>
                </c:pt>
                <c:pt idx="24052">
                  <c:v>-3.0246093962659799</c:v>
                </c:pt>
                <c:pt idx="24053">
                  <c:v>-3.0246093962659799</c:v>
                </c:pt>
                <c:pt idx="24054">
                  <c:v>-2.9605468960071399</c:v>
                </c:pt>
                <c:pt idx="24055">
                  <c:v>-2.9605468960071399</c:v>
                </c:pt>
                <c:pt idx="24056">
                  <c:v>-2.9605468960071399</c:v>
                </c:pt>
                <c:pt idx="24057">
                  <c:v>-3.0007812728226702</c:v>
                </c:pt>
                <c:pt idx="24058">
                  <c:v>-3.0007812728226702</c:v>
                </c:pt>
                <c:pt idx="24059">
                  <c:v>-3.0007812728226702</c:v>
                </c:pt>
                <c:pt idx="24060">
                  <c:v>-2.9182129139226101</c:v>
                </c:pt>
                <c:pt idx="24061">
                  <c:v>-2.9182129139226101</c:v>
                </c:pt>
                <c:pt idx="24062">
                  <c:v>-2.8760254123690099</c:v>
                </c:pt>
                <c:pt idx="24063">
                  <c:v>-2.8760254123690099</c:v>
                </c:pt>
                <c:pt idx="24064">
                  <c:v>-2.8760254123690099</c:v>
                </c:pt>
                <c:pt idx="24065">
                  <c:v>-2.92114260164271</c:v>
                </c:pt>
                <c:pt idx="24066">
                  <c:v>-2.92114260164271</c:v>
                </c:pt>
                <c:pt idx="24067">
                  <c:v>-2.92114260164271</c:v>
                </c:pt>
                <c:pt idx="24068">
                  <c:v>-2.9591797142657001</c:v>
                </c:pt>
                <c:pt idx="24069">
                  <c:v>-2.9591797142657001</c:v>
                </c:pt>
                <c:pt idx="24070">
                  <c:v>-2.9246093960900899</c:v>
                </c:pt>
                <c:pt idx="24071">
                  <c:v>-2.9246093960900899</c:v>
                </c:pt>
                <c:pt idx="24072">
                  <c:v>-2.9246093960900899</c:v>
                </c:pt>
                <c:pt idx="24073">
                  <c:v>-2.9246093960900899</c:v>
                </c:pt>
                <c:pt idx="24074">
                  <c:v>-2.9757324455285898</c:v>
                </c:pt>
                <c:pt idx="24075">
                  <c:v>-2.9757324455285898</c:v>
                </c:pt>
                <c:pt idx="24076">
                  <c:v>-2.93994142993688</c:v>
                </c:pt>
                <c:pt idx="24077">
                  <c:v>-2.93994142993688</c:v>
                </c:pt>
                <c:pt idx="24078">
                  <c:v>-2.93994142993688</c:v>
                </c:pt>
                <c:pt idx="24079">
                  <c:v>-2.9250488501102101</c:v>
                </c:pt>
                <c:pt idx="24080">
                  <c:v>-2.9250488501102101</c:v>
                </c:pt>
                <c:pt idx="24081">
                  <c:v>-2.9250488501102101</c:v>
                </c:pt>
                <c:pt idx="24082">
                  <c:v>-2.92514650612156</c:v>
                </c:pt>
                <c:pt idx="24083">
                  <c:v>-2.92514650612156</c:v>
                </c:pt>
                <c:pt idx="24084">
                  <c:v>-2.9240234592325498</c:v>
                </c:pt>
                <c:pt idx="24085">
                  <c:v>-2.9240234592325498</c:v>
                </c:pt>
                <c:pt idx="24086">
                  <c:v>-2.9240234592325498</c:v>
                </c:pt>
                <c:pt idx="24087">
                  <c:v>-2.9274414251876801</c:v>
                </c:pt>
                <c:pt idx="24088">
                  <c:v>-2.9274414251876801</c:v>
                </c:pt>
                <c:pt idx="24089">
                  <c:v>-2.9274414251876801</c:v>
                </c:pt>
                <c:pt idx="24090">
                  <c:v>-2.9644531455005501</c:v>
                </c:pt>
                <c:pt idx="24091">
                  <c:v>-2.9644531455005501</c:v>
                </c:pt>
                <c:pt idx="24092">
                  <c:v>-2.9644531455005501</c:v>
                </c:pt>
                <c:pt idx="24093">
                  <c:v>-2.9429199433661699</c:v>
                </c:pt>
                <c:pt idx="24094">
                  <c:v>-2.9429199433661699</c:v>
                </c:pt>
                <c:pt idx="24095">
                  <c:v>-2.9469238510782798</c:v>
                </c:pt>
                <c:pt idx="24096">
                  <c:v>-2.9469238510782798</c:v>
                </c:pt>
                <c:pt idx="24097">
                  <c:v>-2.9377929928787099</c:v>
                </c:pt>
                <c:pt idx="24098">
                  <c:v>-2.9377929928787099</c:v>
                </c:pt>
                <c:pt idx="24099">
                  <c:v>-2.9377929928787099</c:v>
                </c:pt>
                <c:pt idx="24100">
                  <c:v>-2.9030761944277401</c:v>
                </c:pt>
                <c:pt idx="24101">
                  <c:v>-2.9030761944277401</c:v>
                </c:pt>
                <c:pt idx="24102">
                  <c:v>-2.9097656465264601</c:v>
                </c:pt>
                <c:pt idx="24103">
                  <c:v>-2.9097656465264601</c:v>
                </c:pt>
                <c:pt idx="24104">
                  <c:v>-2.9097656465264601</c:v>
                </c:pt>
                <c:pt idx="24105">
                  <c:v>-2.9006347904442</c:v>
                </c:pt>
                <c:pt idx="24106">
                  <c:v>-2.9006347904442</c:v>
                </c:pt>
                <c:pt idx="24107">
                  <c:v>-2.9006347904442</c:v>
                </c:pt>
                <c:pt idx="24108">
                  <c:v>-2.9782226758425101</c:v>
                </c:pt>
                <c:pt idx="24109">
                  <c:v>-2.9782226758425101</c:v>
                </c:pt>
                <c:pt idx="24110">
                  <c:v>-3.00537111631456</c:v>
                </c:pt>
                <c:pt idx="24111">
                  <c:v>-3.00537111631456</c:v>
                </c:pt>
                <c:pt idx="24112">
                  <c:v>-3.00537111631456</c:v>
                </c:pt>
                <c:pt idx="24113">
                  <c:v>-3.00537111631456</c:v>
                </c:pt>
                <c:pt idx="24114">
                  <c:v>-2.8883300997476899</c:v>
                </c:pt>
                <c:pt idx="24115">
                  <c:v>-2.8883300997476899</c:v>
                </c:pt>
                <c:pt idx="24116">
                  <c:v>-2.8883300997476899</c:v>
                </c:pt>
                <c:pt idx="24117">
                  <c:v>-2.8800293173399001</c:v>
                </c:pt>
                <c:pt idx="24118">
                  <c:v>-2.8800293173399001</c:v>
                </c:pt>
                <c:pt idx="24119">
                  <c:v>-2.8424804891465101</c:v>
                </c:pt>
                <c:pt idx="24120">
                  <c:v>-2.8424804891465101</c:v>
                </c:pt>
                <c:pt idx="24121">
                  <c:v>-2.8424804891465101</c:v>
                </c:pt>
                <c:pt idx="24122">
                  <c:v>-2.9639648672855401</c:v>
                </c:pt>
                <c:pt idx="24123">
                  <c:v>-2.9639648672855401</c:v>
                </c:pt>
                <c:pt idx="24124">
                  <c:v>-2.8797363518924599</c:v>
                </c:pt>
                <c:pt idx="24125">
                  <c:v>-2.8797363518924599</c:v>
                </c:pt>
                <c:pt idx="24126">
                  <c:v>-2.8797363518924599</c:v>
                </c:pt>
                <c:pt idx="24127">
                  <c:v>-2.8193847836182599</c:v>
                </c:pt>
                <c:pt idx="24128">
                  <c:v>-2.8193847836182599</c:v>
                </c:pt>
                <c:pt idx="24129">
                  <c:v>-2.8193847836182599</c:v>
                </c:pt>
                <c:pt idx="24130">
                  <c:v>-2.9965332255105701</c:v>
                </c:pt>
                <c:pt idx="24131">
                  <c:v>-2.9965332255105701</c:v>
                </c:pt>
                <c:pt idx="24132">
                  <c:v>-2.9965332255105701</c:v>
                </c:pt>
                <c:pt idx="24133">
                  <c:v>-2.88583986472895</c:v>
                </c:pt>
                <c:pt idx="24134">
                  <c:v>-2.88583986472895</c:v>
                </c:pt>
                <c:pt idx="24135">
                  <c:v>-2.88583986472895</c:v>
                </c:pt>
                <c:pt idx="24136">
                  <c:v>-2.9808105741076298</c:v>
                </c:pt>
                <c:pt idx="24137">
                  <c:v>-2.9808105741076298</c:v>
                </c:pt>
                <c:pt idx="24138">
                  <c:v>-2.84150392872015</c:v>
                </c:pt>
                <c:pt idx="24139">
                  <c:v>-2.84150392872015</c:v>
                </c:pt>
                <c:pt idx="24140">
                  <c:v>-2.84150392872015</c:v>
                </c:pt>
                <c:pt idx="24141">
                  <c:v>-2.9655761948724799</c:v>
                </c:pt>
                <c:pt idx="24142">
                  <c:v>-3.0080078362134302</c:v>
                </c:pt>
                <c:pt idx="24143">
                  <c:v>-3.0080078362134302</c:v>
                </c:pt>
                <c:pt idx="24144">
                  <c:v>-3.0080078362134302</c:v>
                </c:pt>
                <c:pt idx="24145">
                  <c:v>-2.9492675992905699</c:v>
                </c:pt>
                <c:pt idx="24146">
                  <c:v>-2.9492675992905699</c:v>
                </c:pt>
                <c:pt idx="24147">
                  <c:v>-2.9492675992905699</c:v>
                </c:pt>
                <c:pt idx="24148">
                  <c:v>-2.9596191608115898</c:v>
                </c:pt>
                <c:pt idx="24149">
                  <c:v>-2.9596191608115898</c:v>
                </c:pt>
                <c:pt idx="24150">
                  <c:v>-2.9596191608115898</c:v>
                </c:pt>
                <c:pt idx="24151">
                  <c:v>-2.9761230711255799</c:v>
                </c:pt>
                <c:pt idx="24152">
                  <c:v>-2.9761230711255799</c:v>
                </c:pt>
                <c:pt idx="24153">
                  <c:v>-2.9761230711255799</c:v>
                </c:pt>
                <c:pt idx="24154">
                  <c:v>-2.9226562724534202</c:v>
                </c:pt>
                <c:pt idx="24155">
                  <c:v>-2.9226562724534202</c:v>
                </c:pt>
                <c:pt idx="24156">
                  <c:v>-2.90273439547672</c:v>
                </c:pt>
                <c:pt idx="24157">
                  <c:v>-2.90273439547672</c:v>
                </c:pt>
                <c:pt idx="24158">
                  <c:v>-3.00087892858937</c:v>
                </c:pt>
                <c:pt idx="24159">
                  <c:v>-3.00087892858937</c:v>
                </c:pt>
                <c:pt idx="24160">
                  <c:v>-2.9177734574459402</c:v>
                </c:pt>
                <c:pt idx="24161">
                  <c:v>-2.9177734574459402</c:v>
                </c:pt>
                <c:pt idx="24162">
                  <c:v>-2.9177734574459402</c:v>
                </c:pt>
                <c:pt idx="24163">
                  <c:v>-2.89204103851079</c:v>
                </c:pt>
                <c:pt idx="24164">
                  <c:v>-2.89204103851079</c:v>
                </c:pt>
                <c:pt idx="24165">
                  <c:v>-2.89204103851079</c:v>
                </c:pt>
                <c:pt idx="24166">
                  <c:v>-2.9752929925734799</c:v>
                </c:pt>
                <c:pt idx="24167">
                  <c:v>-2.9752929925734799</c:v>
                </c:pt>
                <c:pt idx="24168">
                  <c:v>-2.9752929925734799</c:v>
                </c:pt>
                <c:pt idx="24169">
                  <c:v>-2.9007812723539201</c:v>
                </c:pt>
                <c:pt idx="24170">
                  <c:v>-2.9007812723539201</c:v>
                </c:pt>
                <c:pt idx="24171">
                  <c:v>-2.9007812723539201</c:v>
                </c:pt>
                <c:pt idx="24172">
                  <c:v>-2.9022949430764098</c:v>
                </c:pt>
                <c:pt idx="24173">
                  <c:v>-2.9022949430764098</c:v>
                </c:pt>
                <c:pt idx="24174">
                  <c:v>-2.9483398672355099</c:v>
                </c:pt>
                <c:pt idx="24175">
                  <c:v>-2.9483398672355099</c:v>
                </c:pt>
                <c:pt idx="24176">
                  <c:v>-2.9483398672355099</c:v>
                </c:pt>
                <c:pt idx="24177">
                  <c:v>-2.94643556979553</c:v>
                </c:pt>
                <c:pt idx="24178">
                  <c:v>-2.94643556979553</c:v>
                </c:pt>
                <c:pt idx="24179">
                  <c:v>-2.9578613521225599</c:v>
                </c:pt>
                <c:pt idx="24180">
                  <c:v>-2.9578613521225599</c:v>
                </c:pt>
                <c:pt idx="24181">
                  <c:v>-2.9761230682270199</c:v>
                </c:pt>
                <c:pt idx="24182">
                  <c:v>-2.9761230682270199</c:v>
                </c:pt>
                <c:pt idx="24183">
                  <c:v>-2.9698242395406802</c:v>
                </c:pt>
                <c:pt idx="24184">
                  <c:v>-2.9698242395406802</c:v>
                </c:pt>
                <c:pt idx="24185">
                  <c:v>-2.9698242395406802</c:v>
                </c:pt>
                <c:pt idx="24186">
                  <c:v>-2.99643556752289</c:v>
                </c:pt>
                <c:pt idx="24187">
                  <c:v>-2.99643556752289</c:v>
                </c:pt>
                <c:pt idx="24188">
                  <c:v>-2.99643556752289</c:v>
                </c:pt>
                <c:pt idx="24189">
                  <c:v>-2.9594726791629</c:v>
                </c:pt>
                <c:pt idx="24190">
                  <c:v>-2.9594726791629</c:v>
                </c:pt>
                <c:pt idx="24191">
                  <c:v>-2.9594726791629</c:v>
                </c:pt>
                <c:pt idx="24192">
                  <c:v>-2.9393066599659501</c:v>
                </c:pt>
                <c:pt idx="24193">
                  <c:v>-2.9393066599659501</c:v>
                </c:pt>
                <c:pt idx="24194">
                  <c:v>-2.9393066599659501</c:v>
                </c:pt>
                <c:pt idx="24195">
                  <c:v>-2.9238281482876101</c:v>
                </c:pt>
                <c:pt idx="24196">
                  <c:v>-2.9238281482876101</c:v>
                </c:pt>
                <c:pt idx="24197">
                  <c:v>-2.9758300979065</c:v>
                </c:pt>
                <c:pt idx="24198">
                  <c:v>-2.9758300979065</c:v>
                </c:pt>
                <c:pt idx="24199">
                  <c:v>-2.9876465076113101</c:v>
                </c:pt>
                <c:pt idx="24200">
                  <c:v>-2.9876465076113101</c:v>
                </c:pt>
                <c:pt idx="24201">
                  <c:v>-2.9048340033914402</c:v>
                </c:pt>
                <c:pt idx="24202">
                  <c:v>-2.9048340033914402</c:v>
                </c:pt>
                <c:pt idx="24203">
                  <c:v>-3.0368652569650201</c:v>
                </c:pt>
                <c:pt idx="24204">
                  <c:v>-3.0368652569650201</c:v>
                </c:pt>
                <c:pt idx="24205">
                  <c:v>-3.0368652569650201</c:v>
                </c:pt>
                <c:pt idx="24206">
                  <c:v>-2.9807617401456801</c:v>
                </c:pt>
                <c:pt idx="24207">
                  <c:v>-2.9807617401456801</c:v>
                </c:pt>
                <c:pt idx="24208">
                  <c:v>-2.9807617401456801</c:v>
                </c:pt>
                <c:pt idx="24209">
                  <c:v>-2.9612304902984699</c:v>
                </c:pt>
                <c:pt idx="24210">
                  <c:v>-2.9612304902984699</c:v>
                </c:pt>
                <c:pt idx="24211">
                  <c:v>-2.9612304902984699</c:v>
                </c:pt>
                <c:pt idx="24212">
                  <c:v>-2.9612304902984699</c:v>
                </c:pt>
                <c:pt idx="24213">
                  <c:v>-2.9212890871794999</c:v>
                </c:pt>
                <c:pt idx="24214">
                  <c:v>-2.9212890871794999</c:v>
                </c:pt>
                <c:pt idx="24215">
                  <c:v>-2.9776855700465599</c:v>
                </c:pt>
                <c:pt idx="24216">
                  <c:v>-2.9776855700465599</c:v>
                </c:pt>
                <c:pt idx="24217">
                  <c:v>-2.9776855700465599</c:v>
                </c:pt>
                <c:pt idx="24218">
                  <c:v>-2.9776855700465599</c:v>
                </c:pt>
                <c:pt idx="24219">
                  <c:v>-2.9330566619373699</c:v>
                </c:pt>
                <c:pt idx="24220">
                  <c:v>-2.9330566619373699</c:v>
                </c:pt>
                <c:pt idx="24221">
                  <c:v>-2.94296877190936</c:v>
                </c:pt>
                <c:pt idx="24222">
                  <c:v>-2.94296877190936</c:v>
                </c:pt>
                <c:pt idx="24223">
                  <c:v>-2.9699218978894302</c:v>
                </c:pt>
                <c:pt idx="24224">
                  <c:v>-2.9699218978894302</c:v>
                </c:pt>
                <c:pt idx="24225">
                  <c:v>-3.0087890860204398</c:v>
                </c:pt>
                <c:pt idx="24226">
                  <c:v>-3.0087890860204398</c:v>
                </c:pt>
                <c:pt idx="24227">
                  <c:v>-3.0087890860204398</c:v>
                </c:pt>
                <c:pt idx="24228">
                  <c:v>-3.0214843964686202</c:v>
                </c:pt>
                <c:pt idx="24229">
                  <c:v>-3.0214843964686202</c:v>
                </c:pt>
                <c:pt idx="24230">
                  <c:v>-3.0214843964686202</c:v>
                </c:pt>
                <c:pt idx="24231">
                  <c:v>-3.0214843964686202</c:v>
                </c:pt>
                <c:pt idx="24232">
                  <c:v>-2.9551269752864702</c:v>
                </c:pt>
                <c:pt idx="24233">
                  <c:v>-2.9551269752864702</c:v>
                </c:pt>
                <c:pt idx="24234">
                  <c:v>-2.9714843976344101</c:v>
                </c:pt>
                <c:pt idx="24235">
                  <c:v>-2.9714843976344101</c:v>
                </c:pt>
                <c:pt idx="24236">
                  <c:v>-2.9714843976344101</c:v>
                </c:pt>
                <c:pt idx="24237">
                  <c:v>-2.9714843976344101</c:v>
                </c:pt>
                <c:pt idx="24238">
                  <c:v>-2.9727539266923402</c:v>
                </c:pt>
                <c:pt idx="24239">
                  <c:v>-2.9727539266923402</c:v>
                </c:pt>
                <c:pt idx="24240">
                  <c:v>-2.9774414306666501</c:v>
                </c:pt>
                <c:pt idx="24241">
                  <c:v>-2.9774414306666501</c:v>
                </c:pt>
                <c:pt idx="24242">
                  <c:v>-2.9774414306666501</c:v>
                </c:pt>
                <c:pt idx="24243">
                  <c:v>-2.9522461180986199</c:v>
                </c:pt>
                <c:pt idx="24244">
                  <c:v>-2.9522461180986199</c:v>
                </c:pt>
                <c:pt idx="24245">
                  <c:v>-2.9522461180986199</c:v>
                </c:pt>
                <c:pt idx="24246">
                  <c:v>-2.9290527571074501</c:v>
                </c:pt>
                <c:pt idx="24247">
                  <c:v>-2.9290527571074501</c:v>
                </c:pt>
                <c:pt idx="24248">
                  <c:v>-2.9290527571074501</c:v>
                </c:pt>
                <c:pt idx="24249">
                  <c:v>-3.0338379155682502</c:v>
                </c:pt>
                <c:pt idx="24250">
                  <c:v>-3.0338379155682502</c:v>
                </c:pt>
                <c:pt idx="24251">
                  <c:v>-2.9106933790981202</c:v>
                </c:pt>
                <c:pt idx="24252">
                  <c:v>-2.9106933790981202</c:v>
                </c:pt>
                <c:pt idx="24253">
                  <c:v>-2.9106933790981202</c:v>
                </c:pt>
                <c:pt idx="24254">
                  <c:v>-2.9804199429891001</c:v>
                </c:pt>
                <c:pt idx="24255">
                  <c:v>-2.9804199429891001</c:v>
                </c:pt>
                <c:pt idx="24256">
                  <c:v>-2.9763672099979801</c:v>
                </c:pt>
                <c:pt idx="24257">
                  <c:v>-2.9763672099979801</c:v>
                </c:pt>
                <c:pt idx="24258">
                  <c:v>-2.9763672099979801</c:v>
                </c:pt>
                <c:pt idx="24259">
                  <c:v>-2.9035644758468999</c:v>
                </c:pt>
                <c:pt idx="24260">
                  <c:v>-2.9035644758468999</c:v>
                </c:pt>
                <c:pt idx="24261">
                  <c:v>-2.8617675976420198</c:v>
                </c:pt>
                <c:pt idx="24262">
                  <c:v>-2.8617675976420198</c:v>
                </c:pt>
                <c:pt idx="24263">
                  <c:v>-2.8887695522771502</c:v>
                </c:pt>
                <c:pt idx="24264">
                  <c:v>-2.8887695522771502</c:v>
                </c:pt>
                <c:pt idx="24265">
                  <c:v>-2.8887695522771502</c:v>
                </c:pt>
                <c:pt idx="24266">
                  <c:v>-2.9516601812010701</c:v>
                </c:pt>
                <c:pt idx="24267">
                  <c:v>-2.9516601812010701</c:v>
                </c:pt>
                <c:pt idx="24268">
                  <c:v>-2.9516601812010701</c:v>
                </c:pt>
                <c:pt idx="24269">
                  <c:v>-2.94663087978005</c:v>
                </c:pt>
                <c:pt idx="24270">
                  <c:v>-2.94663087978005</c:v>
                </c:pt>
                <c:pt idx="24271">
                  <c:v>-2.89780275903103</c:v>
                </c:pt>
                <c:pt idx="24272">
                  <c:v>-2.89780275903103</c:v>
                </c:pt>
                <c:pt idx="24273">
                  <c:v>-2.89780275903103</c:v>
                </c:pt>
                <c:pt idx="24274">
                  <c:v>-2.9422851773479102</c:v>
                </c:pt>
                <c:pt idx="24275">
                  <c:v>-2.9422851773479102</c:v>
                </c:pt>
                <c:pt idx="24276">
                  <c:v>-2.9299316625310801</c:v>
                </c:pt>
                <c:pt idx="24277">
                  <c:v>-2.9299316625310801</c:v>
                </c:pt>
                <c:pt idx="24278">
                  <c:v>-3.0037597846330701</c:v>
                </c:pt>
                <c:pt idx="24279">
                  <c:v>-3.0037597846330701</c:v>
                </c:pt>
                <c:pt idx="24280">
                  <c:v>-3.0037597846330701</c:v>
                </c:pt>
                <c:pt idx="24281">
                  <c:v>-2.8981933831464599</c:v>
                </c:pt>
                <c:pt idx="24282">
                  <c:v>-2.8981933831464599</c:v>
                </c:pt>
                <c:pt idx="24283">
                  <c:v>-2.8981933831464599</c:v>
                </c:pt>
                <c:pt idx="24284">
                  <c:v>-2.9542480671607301</c:v>
                </c:pt>
                <c:pt idx="24285">
                  <c:v>-2.9542480671607301</c:v>
                </c:pt>
                <c:pt idx="24286">
                  <c:v>-2.9542480671607301</c:v>
                </c:pt>
                <c:pt idx="24287">
                  <c:v>-2.99340822890735</c:v>
                </c:pt>
                <c:pt idx="24288">
                  <c:v>-2.99340822890735</c:v>
                </c:pt>
                <c:pt idx="24289">
                  <c:v>-2.99340822890735</c:v>
                </c:pt>
                <c:pt idx="24290">
                  <c:v>-2.99340822890735</c:v>
                </c:pt>
                <c:pt idx="24291">
                  <c:v>-2.9130371290466401</c:v>
                </c:pt>
                <c:pt idx="24292">
                  <c:v>-2.9130371290466401</c:v>
                </c:pt>
                <c:pt idx="24293">
                  <c:v>-2.9130371290466401</c:v>
                </c:pt>
                <c:pt idx="24294">
                  <c:v>-2.9145508035744498</c:v>
                </c:pt>
                <c:pt idx="24295">
                  <c:v>-2.9145508035744498</c:v>
                </c:pt>
                <c:pt idx="24296">
                  <c:v>-2.9468261912070299</c:v>
                </c:pt>
                <c:pt idx="24297">
                  <c:v>-2.9468261912070299</c:v>
                </c:pt>
                <c:pt idx="24298">
                  <c:v>-2.9264648664266102</c:v>
                </c:pt>
                <c:pt idx="24299">
                  <c:v>-2.9264648664266102</c:v>
                </c:pt>
                <c:pt idx="24300">
                  <c:v>-2.9529785389231602</c:v>
                </c:pt>
                <c:pt idx="24301">
                  <c:v>-2.9529785389231602</c:v>
                </c:pt>
                <c:pt idx="24302">
                  <c:v>-2.9529785389231602</c:v>
                </c:pt>
                <c:pt idx="24303">
                  <c:v>-2.9529785389231602</c:v>
                </c:pt>
                <c:pt idx="24304">
                  <c:v>-2.8509765847693398</c:v>
                </c:pt>
                <c:pt idx="24305">
                  <c:v>-2.8509765847693398</c:v>
                </c:pt>
                <c:pt idx="24306">
                  <c:v>-2.8509765847693398</c:v>
                </c:pt>
                <c:pt idx="24307">
                  <c:v>-3.0176758026736898</c:v>
                </c:pt>
                <c:pt idx="24308">
                  <c:v>-3.0176758026736898</c:v>
                </c:pt>
                <c:pt idx="24309">
                  <c:v>-3.0176758026736898</c:v>
                </c:pt>
                <c:pt idx="24310">
                  <c:v>-2.9112304896971102</c:v>
                </c:pt>
                <c:pt idx="24311">
                  <c:v>-2.9112304896971102</c:v>
                </c:pt>
                <c:pt idx="24312">
                  <c:v>-3.0170898631286001</c:v>
                </c:pt>
                <c:pt idx="24313">
                  <c:v>-3.0170898631286001</c:v>
                </c:pt>
                <c:pt idx="24314">
                  <c:v>-3.0170898631286001</c:v>
                </c:pt>
                <c:pt idx="24315">
                  <c:v>-2.92324221126455</c:v>
                </c:pt>
                <c:pt idx="24316">
                  <c:v>-2.92324221126455</c:v>
                </c:pt>
                <c:pt idx="24317">
                  <c:v>-2.92324221126455</c:v>
                </c:pt>
                <c:pt idx="24318">
                  <c:v>-2.9341308818056802</c:v>
                </c:pt>
                <c:pt idx="24319">
                  <c:v>-2.9341308818056802</c:v>
                </c:pt>
                <c:pt idx="24320">
                  <c:v>-2.9610840053001</c:v>
                </c:pt>
                <c:pt idx="24321">
                  <c:v>-2.9610840053001</c:v>
                </c:pt>
                <c:pt idx="24322">
                  <c:v>-2.9610840053001</c:v>
                </c:pt>
                <c:pt idx="24323">
                  <c:v>-2.9794922080600301</c:v>
                </c:pt>
                <c:pt idx="24324">
                  <c:v>-2.9794922080600301</c:v>
                </c:pt>
                <c:pt idx="24325">
                  <c:v>-2.9794922080600301</c:v>
                </c:pt>
                <c:pt idx="24326">
                  <c:v>-2.8386718962492501</c:v>
                </c:pt>
                <c:pt idx="24327">
                  <c:v>-2.8386718962492501</c:v>
                </c:pt>
                <c:pt idx="24328">
                  <c:v>-2.8386718962492501</c:v>
                </c:pt>
                <c:pt idx="24329">
                  <c:v>-2.8722656491027001</c:v>
                </c:pt>
                <c:pt idx="24330">
                  <c:v>-2.8722656491027001</c:v>
                </c:pt>
                <c:pt idx="24331">
                  <c:v>-2.8722656491027001</c:v>
                </c:pt>
                <c:pt idx="24332">
                  <c:v>-2.9644531479434502</c:v>
                </c:pt>
                <c:pt idx="24333">
                  <c:v>-2.9644531479434502</c:v>
                </c:pt>
                <c:pt idx="24334">
                  <c:v>-2.9664551043397198</c:v>
                </c:pt>
                <c:pt idx="24335">
                  <c:v>-2.9664551043397198</c:v>
                </c:pt>
                <c:pt idx="24336">
                  <c:v>-2.9664551043397198</c:v>
                </c:pt>
                <c:pt idx="24337">
                  <c:v>-2.95141603461252</c:v>
                </c:pt>
                <c:pt idx="24338">
                  <c:v>-2.95141603461252</c:v>
                </c:pt>
                <c:pt idx="24339">
                  <c:v>-2.8958984593300499</c:v>
                </c:pt>
                <c:pt idx="24340">
                  <c:v>-2.8958984593300499</c:v>
                </c:pt>
                <c:pt idx="24341">
                  <c:v>-2.8928222905233199</c:v>
                </c:pt>
                <c:pt idx="24342">
                  <c:v>-2.8928222905233199</c:v>
                </c:pt>
                <c:pt idx="24343">
                  <c:v>-2.8928222905233199</c:v>
                </c:pt>
                <c:pt idx="24344">
                  <c:v>-2.8603027521139599</c:v>
                </c:pt>
                <c:pt idx="24345">
                  <c:v>-2.8603027521139599</c:v>
                </c:pt>
                <c:pt idx="24346">
                  <c:v>-2.88208009976915</c:v>
                </c:pt>
                <c:pt idx="24347">
                  <c:v>-2.88208009976915</c:v>
                </c:pt>
                <c:pt idx="24348">
                  <c:v>-2.88208009976915</c:v>
                </c:pt>
                <c:pt idx="24349">
                  <c:v>-2.9490234596050802</c:v>
                </c:pt>
                <c:pt idx="24350">
                  <c:v>-2.9490234596050802</c:v>
                </c:pt>
                <c:pt idx="24351">
                  <c:v>-2.9490234596050802</c:v>
                </c:pt>
                <c:pt idx="24352">
                  <c:v>-3.0013672110262601</c:v>
                </c:pt>
                <c:pt idx="24353">
                  <c:v>-3.0013672110262601</c:v>
                </c:pt>
                <c:pt idx="24354">
                  <c:v>-3.0013672110262601</c:v>
                </c:pt>
                <c:pt idx="24355">
                  <c:v>-2.9913086172273302</c:v>
                </c:pt>
                <c:pt idx="24356">
                  <c:v>-2.9913086172273302</c:v>
                </c:pt>
                <c:pt idx="24357">
                  <c:v>-2.9913086172273302</c:v>
                </c:pt>
                <c:pt idx="24358">
                  <c:v>-2.9083008006573401</c:v>
                </c:pt>
                <c:pt idx="24359">
                  <c:v>-2.9440429954920502</c:v>
                </c:pt>
                <c:pt idx="24360">
                  <c:v>-2.9440429954920502</c:v>
                </c:pt>
                <c:pt idx="24361">
                  <c:v>-2.9440429954920502</c:v>
                </c:pt>
                <c:pt idx="24362">
                  <c:v>-2.9051758008999902</c:v>
                </c:pt>
                <c:pt idx="24363">
                  <c:v>-2.9051758008999902</c:v>
                </c:pt>
                <c:pt idx="24364">
                  <c:v>-2.9051758008999902</c:v>
                </c:pt>
                <c:pt idx="24365">
                  <c:v>-2.9403320534584001</c:v>
                </c:pt>
                <c:pt idx="24366">
                  <c:v>-2.9403320534584001</c:v>
                </c:pt>
                <c:pt idx="24367">
                  <c:v>-2.9403320534584001</c:v>
                </c:pt>
                <c:pt idx="24368">
                  <c:v>-2.9826172101466</c:v>
                </c:pt>
                <c:pt idx="24369">
                  <c:v>-2.9826172101466</c:v>
                </c:pt>
                <c:pt idx="24370">
                  <c:v>-2.9826172101466</c:v>
                </c:pt>
                <c:pt idx="24371">
                  <c:v>-3.0148437720326902</c:v>
                </c:pt>
                <c:pt idx="24372">
                  <c:v>-3.0148437720326902</c:v>
                </c:pt>
                <c:pt idx="24373">
                  <c:v>-3.0148437720326902</c:v>
                </c:pt>
                <c:pt idx="24374">
                  <c:v>-2.85996095984137</c:v>
                </c:pt>
                <c:pt idx="24375">
                  <c:v>-2.85996095984137</c:v>
                </c:pt>
                <c:pt idx="24376">
                  <c:v>-2.9285644733590699</c:v>
                </c:pt>
                <c:pt idx="24377">
                  <c:v>-2.9285644733590699</c:v>
                </c:pt>
                <c:pt idx="24378">
                  <c:v>-2.9285644733590699</c:v>
                </c:pt>
                <c:pt idx="24379">
                  <c:v>-2.9007324438252899</c:v>
                </c:pt>
                <c:pt idx="24380">
                  <c:v>-2.9007324438252899</c:v>
                </c:pt>
                <c:pt idx="24381">
                  <c:v>-2.9052734607675998</c:v>
                </c:pt>
                <c:pt idx="24382">
                  <c:v>-2.9052734607675998</c:v>
                </c:pt>
                <c:pt idx="24383">
                  <c:v>-2.9052734607675998</c:v>
                </c:pt>
                <c:pt idx="24384">
                  <c:v>-2.9052734607675998</c:v>
                </c:pt>
                <c:pt idx="24385">
                  <c:v>-2.9318359544295101</c:v>
                </c:pt>
                <c:pt idx="24386">
                  <c:v>-2.9318359544295101</c:v>
                </c:pt>
                <c:pt idx="24387">
                  <c:v>-2.9710449440508402</c:v>
                </c:pt>
                <c:pt idx="24388">
                  <c:v>-2.9710449440508402</c:v>
                </c:pt>
                <c:pt idx="24389">
                  <c:v>-2.9710449440508402</c:v>
                </c:pt>
                <c:pt idx="24390">
                  <c:v>-2.9242187713916699</c:v>
                </c:pt>
                <c:pt idx="24391">
                  <c:v>-2.9242187713916699</c:v>
                </c:pt>
                <c:pt idx="24392">
                  <c:v>-2.9845703357959699</c:v>
                </c:pt>
                <c:pt idx="24393">
                  <c:v>-2.9845703357959699</c:v>
                </c:pt>
                <c:pt idx="24394">
                  <c:v>-2.95097658530812</c:v>
                </c:pt>
                <c:pt idx="24395">
                  <c:v>-2.95097658530812</c:v>
                </c:pt>
                <c:pt idx="24396">
                  <c:v>-2.95097658530812</c:v>
                </c:pt>
                <c:pt idx="24397">
                  <c:v>-2.95097658530812</c:v>
                </c:pt>
                <c:pt idx="24398">
                  <c:v>-2.9553222871318199</c:v>
                </c:pt>
                <c:pt idx="24399">
                  <c:v>-2.9553222871318199</c:v>
                </c:pt>
                <c:pt idx="24400">
                  <c:v>-2.9553222871318199</c:v>
                </c:pt>
                <c:pt idx="24401">
                  <c:v>-2.97050783143276</c:v>
                </c:pt>
                <c:pt idx="24402">
                  <c:v>-2.97050783143276</c:v>
                </c:pt>
                <c:pt idx="24403">
                  <c:v>-2.97050783143276</c:v>
                </c:pt>
                <c:pt idx="24404">
                  <c:v>-2.9305664282164798</c:v>
                </c:pt>
                <c:pt idx="24405">
                  <c:v>-2.9305664282164798</c:v>
                </c:pt>
                <c:pt idx="24406">
                  <c:v>-2.9613769760962798</c:v>
                </c:pt>
                <c:pt idx="24407">
                  <c:v>-2.9613769760962798</c:v>
                </c:pt>
                <c:pt idx="24408">
                  <c:v>-2.9613769760962798</c:v>
                </c:pt>
                <c:pt idx="24409">
                  <c:v>-2.9255859617633102</c:v>
                </c:pt>
                <c:pt idx="24410">
                  <c:v>-2.9255859617633102</c:v>
                </c:pt>
                <c:pt idx="24411">
                  <c:v>-2.9255859617633102</c:v>
                </c:pt>
                <c:pt idx="24412">
                  <c:v>-2.8812988477347901</c:v>
                </c:pt>
                <c:pt idx="24413">
                  <c:v>-2.9805175996698301</c:v>
                </c:pt>
                <c:pt idx="24414">
                  <c:v>-2.9805175996698301</c:v>
                </c:pt>
                <c:pt idx="24415">
                  <c:v>-2.9805175996698301</c:v>
                </c:pt>
                <c:pt idx="24416">
                  <c:v>-2.85458986507455</c:v>
                </c:pt>
                <c:pt idx="24417">
                  <c:v>-2.85458986507455</c:v>
                </c:pt>
                <c:pt idx="24418">
                  <c:v>-2.85458986507455</c:v>
                </c:pt>
                <c:pt idx="24419">
                  <c:v>-2.85458986507455</c:v>
                </c:pt>
                <c:pt idx="24420">
                  <c:v>-2.93452150473694</c:v>
                </c:pt>
                <c:pt idx="24421">
                  <c:v>-2.93452150473694</c:v>
                </c:pt>
                <c:pt idx="24422">
                  <c:v>-2.93452150473694</c:v>
                </c:pt>
                <c:pt idx="24423">
                  <c:v>-2.93452150473694</c:v>
                </c:pt>
                <c:pt idx="24424">
                  <c:v>-2.9682617429698399</c:v>
                </c:pt>
                <c:pt idx="24425">
                  <c:v>-2.9682617429698399</c:v>
                </c:pt>
                <c:pt idx="24426">
                  <c:v>-2.9682617429698399</c:v>
                </c:pt>
                <c:pt idx="24427">
                  <c:v>-2.9507324432033699</c:v>
                </c:pt>
                <c:pt idx="24428">
                  <c:v>-2.9507324432033699</c:v>
                </c:pt>
                <c:pt idx="24429">
                  <c:v>-2.9507324432033699</c:v>
                </c:pt>
                <c:pt idx="24430">
                  <c:v>-2.9202148659660399</c:v>
                </c:pt>
                <c:pt idx="24431">
                  <c:v>-2.9202148659660399</c:v>
                </c:pt>
                <c:pt idx="24432">
                  <c:v>-2.8869140836495699</c:v>
                </c:pt>
                <c:pt idx="24433">
                  <c:v>-2.8869140836495699</c:v>
                </c:pt>
                <c:pt idx="24434">
                  <c:v>-2.99843752122342</c:v>
                </c:pt>
                <c:pt idx="24435">
                  <c:v>-2.99843752122342</c:v>
                </c:pt>
                <c:pt idx="24436">
                  <c:v>-2.99843752122342</c:v>
                </c:pt>
                <c:pt idx="24437">
                  <c:v>-2.8733886916997999</c:v>
                </c:pt>
                <c:pt idx="24438">
                  <c:v>-2.8733886916997999</c:v>
                </c:pt>
                <c:pt idx="24439">
                  <c:v>-2.8733886916997999</c:v>
                </c:pt>
                <c:pt idx="24440">
                  <c:v>-2.9366699457641499</c:v>
                </c:pt>
                <c:pt idx="24441">
                  <c:v>-2.9366699457641499</c:v>
                </c:pt>
                <c:pt idx="24442">
                  <c:v>-2.9366699457641499</c:v>
                </c:pt>
                <c:pt idx="24443">
                  <c:v>-2.9756836152828301</c:v>
                </c:pt>
                <c:pt idx="24444">
                  <c:v>-2.9756836152828301</c:v>
                </c:pt>
                <c:pt idx="24445">
                  <c:v>-2.9481933827973901</c:v>
                </c:pt>
                <c:pt idx="24446">
                  <c:v>-2.9481933827973901</c:v>
                </c:pt>
                <c:pt idx="24447">
                  <c:v>-2.9481933827973901</c:v>
                </c:pt>
                <c:pt idx="24448">
                  <c:v>-2.9489746312292402</c:v>
                </c:pt>
                <c:pt idx="24449">
                  <c:v>-2.9489746312292402</c:v>
                </c:pt>
                <c:pt idx="24450">
                  <c:v>-2.9489746312292402</c:v>
                </c:pt>
                <c:pt idx="24451">
                  <c:v>-2.9064453351466</c:v>
                </c:pt>
                <c:pt idx="24452">
                  <c:v>-2.9064453351466</c:v>
                </c:pt>
                <c:pt idx="24453">
                  <c:v>-2.8871093988445802</c:v>
                </c:pt>
                <c:pt idx="24454">
                  <c:v>-2.8871093988445802</c:v>
                </c:pt>
                <c:pt idx="24455">
                  <c:v>-2.8871093988445802</c:v>
                </c:pt>
                <c:pt idx="24456">
                  <c:v>-2.8742187757816202</c:v>
                </c:pt>
                <c:pt idx="24457">
                  <c:v>-2.8742187757816202</c:v>
                </c:pt>
                <c:pt idx="24458">
                  <c:v>-2.8742187757816202</c:v>
                </c:pt>
                <c:pt idx="24459">
                  <c:v>-2.8531250221039901</c:v>
                </c:pt>
                <c:pt idx="24460">
                  <c:v>-2.8531250221039901</c:v>
                </c:pt>
                <c:pt idx="24461">
                  <c:v>-2.9893554909667701</c:v>
                </c:pt>
                <c:pt idx="24462">
                  <c:v>-2.9893554909667701</c:v>
                </c:pt>
                <c:pt idx="24463">
                  <c:v>-2.9893554909667701</c:v>
                </c:pt>
                <c:pt idx="24464">
                  <c:v>-2.9595215087038</c:v>
                </c:pt>
                <c:pt idx="24465">
                  <c:v>-2.9595215087038</c:v>
                </c:pt>
                <c:pt idx="24466">
                  <c:v>-2.9595215087038</c:v>
                </c:pt>
                <c:pt idx="24467">
                  <c:v>-2.8864746326589699</c:v>
                </c:pt>
                <c:pt idx="24468">
                  <c:v>-2.8864746326589699</c:v>
                </c:pt>
                <c:pt idx="24469">
                  <c:v>-2.8326172068882398</c:v>
                </c:pt>
                <c:pt idx="24470">
                  <c:v>-2.89863283317026</c:v>
                </c:pt>
                <c:pt idx="24471">
                  <c:v>-2.89863283317026</c:v>
                </c:pt>
                <c:pt idx="24472">
                  <c:v>-2.89863283317026</c:v>
                </c:pt>
                <c:pt idx="24473">
                  <c:v>-2.8956543162948898</c:v>
                </c:pt>
                <c:pt idx="24474">
                  <c:v>-2.8956543162948898</c:v>
                </c:pt>
                <c:pt idx="24475">
                  <c:v>-2.8956543162948898</c:v>
                </c:pt>
                <c:pt idx="24476">
                  <c:v>-2.8956543162948898</c:v>
                </c:pt>
                <c:pt idx="24477">
                  <c:v>-2.8791015825772699</c:v>
                </c:pt>
                <c:pt idx="24478">
                  <c:v>-2.8791015825772699</c:v>
                </c:pt>
                <c:pt idx="24479">
                  <c:v>-2.8791015825772699</c:v>
                </c:pt>
                <c:pt idx="24480">
                  <c:v>-2.8791015825772699</c:v>
                </c:pt>
                <c:pt idx="24481">
                  <c:v>-2.8580078338363801</c:v>
                </c:pt>
                <c:pt idx="24482">
                  <c:v>-2.8580078338363801</c:v>
                </c:pt>
                <c:pt idx="24483">
                  <c:v>-2.81748048996905</c:v>
                </c:pt>
                <c:pt idx="24484">
                  <c:v>-2.81748048996905</c:v>
                </c:pt>
                <c:pt idx="24485">
                  <c:v>-2.81748048996905</c:v>
                </c:pt>
                <c:pt idx="24486">
                  <c:v>-2.9129883064233502</c:v>
                </c:pt>
                <c:pt idx="24487">
                  <c:v>-2.9129883064233502</c:v>
                </c:pt>
                <c:pt idx="24488">
                  <c:v>-2.9177734586401098</c:v>
                </c:pt>
                <c:pt idx="24489">
                  <c:v>-2.9177734586401098</c:v>
                </c:pt>
                <c:pt idx="24490">
                  <c:v>-2.9381836153079299</c:v>
                </c:pt>
                <c:pt idx="24491">
                  <c:v>-2.9381836153079299</c:v>
                </c:pt>
                <c:pt idx="24492">
                  <c:v>-2.9381836153079299</c:v>
                </c:pt>
                <c:pt idx="24493">
                  <c:v>-2.9275390849625098</c:v>
                </c:pt>
                <c:pt idx="24494">
                  <c:v>-2.9275390849625098</c:v>
                </c:pt>
                <c:pt idx="24495">
                  <c:v>-2.9275390849625098</c:v>
                </c:pt>
                <c:pt idx="24496">
                  <c:v>-2.9060547099225</c:v>
                </c:pt>
                <c:pt idx="24497">
                  <c:v>-2.9060547099225</c:v>
                </c:pt>
                <c:pt idx="24498">
                  <c:v>-2.9479980701225901</c:v>
                </c:pt>
                <c:pt idx="24499">
                  <c:v>-2.9479980701225901</c:v>
                </c:pt>
                <c:pt idx="24500">
                  <c:v>-2.9479980701225901</c:v>
                </c:pt>
                <c:pt idx="24501">
                  <c:v>-2.9372070543849902</c:v>
                </c:pt>
                <c:pt idx="24502">
                  <c:v>-2.9372070543849902</c:v>
                </c:pt>
                <c:pt idx="24503">
                  <c:v>-2.9372070543849902</c:v>
                </c:pt>
                <c:pt idx="24504">
                  <c:v>-2.9458008019046198</c:v>
                </c:pt>
                <c:pt idx="24505">
                  <c:v>-2.9458008019046198</c:v>
                </c:pt>
                <c:pt idx="24506">
                  <c:v>-2.8728027566485199</c:v>
                </c:pt>
                <c:pt idx="24507">
                  <c:v>-2.8728027566485199</c:v>
                </c:pt>
                <c:pt idx="24508">
                  <c:v>-2.8728027566485199</c:v>
                </c:pt>
                <c:pt idx="24509">
                  <c:v>-2.9324218951487602</c:v>
                </c:pt>
                <c:pt idx="24510">
                  <c:v>-2.9324218951487602</c:v>
                </c:pt>
                <c:pt idx="24511">
                  <c:v>-2.9693847874495898</c:v>
                </c:pt>
                <c:pt idx="24512">
                  <c:v>-2.9693847874495898</c:v>
                </c:pt>
                <c:pt idx="24513">
                  <c:v>-2.95952150716038</c:v>
                </c:pt>
                <c:pt idx="24514">
                  <c:v>-2.95952150716038</c:v>
                </c:pt>
                <c:pt idx="24515">
                  <c:v>-2.95952150716038</c:v>
                </c:pt>
                <c:pt idx="24516">
                  <c:v>-2.8666015829694498</c:v>
                </c:pt>
                <c:pt idx="24517">
                  <c:v>-2.8666015829694498</c:v>
                </c:pt>
                <c:pt idx="24518">
                  <c:v>-2.9450195560621002</c:v>
                </c:pt>
                <c:pt idx="24519">
                  <c:v>-2.9450195560621002</c:v>
                </c:pt>
                <c:pt idx="24520">
                  <c:v>-2.9450195560621002</c:v>
                </c:pt>
                <c:pt idx="24521">
                  <c:v>-2.9430664259216401</c:v>
                </c:pt>
                <c:pt idx="24522">
                  <c:v>-2.9430664259216401</c:v>
                </c:pt>
                <c:pt idx="24523">
                  <c:v>-2.9430664259216401</c:v>
                </c:pt>
                <c:pt idx="24524">
                  <c:v>-2.9430664259216401</c:v>
                </c:pt>
                <c:pt idx="24525">
                  <c:v>-2.8186035368398699</c:v>
                </c:pt>
                <c:pt idx="24526">
                  <c:v>-2.8186035368398699</c:v>
                </c:pt>
                <c:pt idx="24527">
                  <c:v>-2.9359863485478801</c:v>
                </c:pt>
                <c:pt idx="24528">
                  <c:v>-2.9359863485478801</c:v>
                </c:pt>
                <c:pt idx="24529">
                  <c:v>-2.9359863485478801</c:v>
                </c:pt>
                <c:pt idx="24530">
                  <c:v>-2.82338869413433</c:v>
                </c:pt>
                <c:pt idx="24531">
                  <c:v>-2.82338869413433</c:v>
                </c:pt>
                <c:pt idx="24532">
                  <c:v>-2.9688476774063002</c:v>
                </c:pt>
                <c:pt idx="24533">
                  <c:v>-2.9688476774063002</c:v>
                </c:pt>
                <c:pt idx="24534">
                  <c:v>-2.9688476774063002</c:v>
                </c:pt>
                <c:pt idx="24535">
                  <c:v>-2.9193359568807802</c:v>
                </c:pt>
                <c:pt idx="24536">
                  <c:v>-2.9193359568807802</c:v>
                </c:pt>
                <c:pt idx="24537">
                  <c:v>-2.9193359568807802</c:v>
                </c:pt>
                <c:pt idx="24538">
                  <c:v>-2.9542968994783201</c:v>
                </c:pt>
                <c:pt idx="24539">
                  <c:v>-2.9542968994783201</c:v>
                </c:pt>
                <c:pt idx="24540">
                  <c:v>-2.9542968994783201</c:v>
                </c:pt>
                <c:pt idx="24541">
                  <c:v>-2.9376465092263899</c:v>
                </c:pt>
                <c:pt idx="24542">
                  <c:v>-2.9376465092263899</c:v>
                </c:pt>
                <c:pt idx="24543">
                  <c:v>-2.98022463206234</c:v>
                </c:pt>
                <c:pt idx="24544">
                  <c:v>-2.98022463206234</c:v>
                </c:pt>
                <c:pt idx="24545">
                  <c:v>-2.98022463206234</c:v>
                </c:pt>
                <c:pt idx="24546">
                  <c:v>-2.9040527576853399</c:v>
                </c:pt>
                <c:pt idx="24547">
                  <c:v>-2.9040527576853399</c:v>
                </c:pt>
                <c:pt idx="24548">
                  <c:v>-2.9806152591399901</c:v>
                </c:pt>
                <c:pt idx="24549">
                  <c:v>-2.9806152591399901</c:v>
                </c:pt>
                <c:pt idx="24550">
                  <c:v>-2.8297363488145399</c:v>
                </c:pt>
                <c:pt idx="24551">
                  <c:v>-2.8297363488145399</c:v>
                </c:pt>
                <c:pt idx="24552">
                  <c:v>-2.8297363488145399</c:v>
                </c:pt>
                <c:pt idx="24553">
                  <c:v>-2.9151855703457801</c:v>
                </c:pt>
                <c:pt idx="24554">
                  <c:v>-2.9151855703457801</c:v>
                </c:pt>
                <c:pt idx="24555">
                  <c:v>-2.9151855703457801</c:v>
                </c:pt>
                <c:pt idx="24556">
                  <c:v>-2.95317384830923</c:v>
                </c:pt>
                <c:pt idx="24557">
                  <c:v>-2.95317384830923</c:v>
                </c:pt>
                <c:pt idx="24558">
                  <c:v>-2.95317384830923</c:v>
                </c:pt>
                <c:pt idx="24559">
                  <c:v>-2.95317384830923</c:v>
                </c:pt>
                <c:pt idx="24560">
                  <c:v>-2.8793457274005001</c:v>
                </c:pt>
                <c:pt idx="24561">
                  <c:v>-2.8793457274005001</c:v>
                </c:pt>
                <c:pt idx="24562">
                  <c:v>-2.8793457274005001</c:v>
                </c:pt>
                <c:pt idx="24563">
                  <c:v>-2.8674316631340799</c:v>
                </c:pt>
                <c:pt idx="24564">
                  <c:v>-2.8674316631340799</c:v>
                </c:pt>
                <c:pt idx="24565">
                  <c:v>-3.1150879107026399</c:v>
                </c:pt>
                <c:pt idx="24566">
                  <c:v>-3.1150879107026399</c:v>
                </c:pt>
                <c:pt idx="24567">
                  <c:v>-3.1150879107026399</c:v>
                </c:pt>
                <c:pt idx="24568">
                  <c:v>-2.90366213379184</c:v>
                </c:pt>
                <c:pt idx="24569">
                  <c:v>-2.90366213379184</c:v>
                </c:pt>
                <c:pt idx="24570">
                  <c:v>-2.8910156482979801</c:v>
                </c:pt>
                <c:pt idx="24571">
                  <c:v>-2.8910156482979801</c:v>
                </c:pt>
                <c:pt idx="24572">
                  <c:v>-2.9577636970525401</c:v>
                </c:pt>
                <c:pt idx="24573">
                  <c:v>-2.9577636970525401</c:v>
                </c:pt>
                <c:pt idx="24574">
                  <c:v>-2.9577636970525401</c:v>
                </c:pt>
                <c:pt idx="24575">
                  <c:v>-2.9133300960338602</c:v>
                </c:pt>
                <c:pt idx="24576">
                  <c:v>-2.9133300960338602</c:v>
                </c:pt>
                <c:pt idx="24577">
                  <c:v>-2.9133300960338602</c:v>
                </c:pt>
                <c:pt idx="24578">
                  <c:v>-2.93354494395953</c:v>
                </c:pt>
                <c:pt idx="24579">
                  <c:v>-2.93354494395953</c:v>
                </c:pt>
                <c:pt idx="24580">
                  <c:v>-2.93354494395953</c:v>
                </c:pt>
                <c:pt idx="24581">
                  <c:v>-2.93354494395953</c:v>
                </c:pt>
                <c:pt idx="24582">
                  <c:v>-2.8818359583665298</c:v>
                </c:pt>
                <c:pt idx="24583">
                  <c:v>-2.8818359583665298</c:v>
                </c:pt>
                <c:pt idx="24584">
                  <c:v>-2.8818359583665298</c:v>
                </c:pt>
                <c:pt idx="24585">
                  <c:v>-2.9702148681217202</c:v>
                </c:pt>
                <c:pt idx="24586">
                  <c:v>-2.9702148681217202</c:v>
                </c:pt>
                <c:pt idx="24587">
                  <c:v>-2.9038086102163998</c:v>
                </c:pt>
                <c:pt idx="24588">
                  <c:v>-2.9038086102163998</c:v>
                </c:pt>
                <c:pt idx="24589">
                  <c:v>-2.9038086102163998</c:v>
                </c:pt>
                <c:pt idx="24590">
                  <c:v>-2.9722168211892401</c:v>
                </c:pt>
                <c:pt idx="24591">
                  <c:v>-2.9722168211892401</c:v>
                </c:pt>
                <c:pt idx="24592">
                  <c:v>-2.8340332251582301</c:v>
                </c:pt>
                <c:pt idx="24593">
                  <c:v>-2.8340332251582301</c:v>
                </c:pt>
                <c:pt idx="24594">
                  <c:v>-2.8340332251582301</c:v>
                </c:pt>
                <c:pt idx="24595">
                  <c:v>-2.9171386938696702</c:v>
                </c:pt>
                <c:pt idx="24596">
                  <c:v>-2.9171386938696702</c:v>
                </c:pt>
                <c:pt idx="24597">
                  <c:v>-2.9171386938696702</c:v>
                </c:pt>
                <c:pt idx="24598">
                  <c:v>-2.9117676022715302</c:v>
                </c:pt>
                <c:pt idx="24599">
                  <c:v>-2.9117676022715302</c:v>
                </c:pt>
                <c:pt idx="24600">
                  <c:v>-2.9117676022715302</c:v>
                </c:pt>
                <c:pt idx="24601">
                  <c:v>-2.9117676022715302</c:v>
                </c:pt>
                <c:pt idx="24602">
                  <c:v>-2.9712890865539499</c:v>
                </c:pt>
                <c:pt idx="24603">
                  <c:v>-2.9712890865539499</c:v>
                </c:pt>
                <c:pt idx="24604">
                  <c:v>-2.9423828358521802</c:v>
                </c:pt>
                <c:pt idx="24605">
                  <c:v>-2.9423828358521802</c:v>
                </c:pt>
                <c:pt idx="24606">
                  <c:v>-2.9937011981774</c:v>
                </c:pt>
                <c:pt idx="24607">
                  <c:v>-2.9937011981774</c:v>
                </c:pt>
                <c:pt idx="24608">
                  <c:v>-2.9937011981774</c:v>
                </c:pt>
                <c:pt idx="24609">
                  <c:v>-2.9618164286639499</c:v>
                </c:pt>
                <c:pt idx="24610">
                  <c:v>-2.9618164286639499</c:v>
                </c:pt>
                <c:pt idx="24611">
                  <c:v>-3.0221191640684899</c:v>
                </c:pt>
                <c:pt idx="24612">
                  <c:v>-3.0221191640684899</c:v>
                </c:pt>
                <c:pt idx="24613">
                  <c:v>-2.9419922098277298</c:v>
                </c:pt>
                <c:pt idx="24614">
                  <c:v>-2.9419922098277298</c:v>
                </c:pt>
                <c:pt idx="24615">
                  <c:v>-2.9419922098277298</c:v>
                </c:pt>
                <c:pt idx="24616">
                  <c:v>-2.9419922098277298</c:v>
                </c:pt>
                <c:pt idx="24617">
                  <c:v>-2.9193359582823102</c:v>
                </c:pt>
                <c:pt idx="24618">
                  <c:v>-2.9193359582823102</c:v>
                </c:pt>
                <c:pt idx="24619">
                  <c:v>-2.9193359582823102</c:v>
                </c:pt>
                <c:pt idx="24620">
                  <c:v>-2.9193359582823102</c:v>
                </c:pt>
                <c:pt idx="24621">
                  <c:v>-2.9233398664364301</c:v>
                </c:pt>
                <c:pt idx="24622">
                  <c:v>-2.9233398664364301</c:v>
                </c:pt>
                <c:pt idx="24623">
                  <c:v>-2.9223632999573899</c:v>
                </c:pt>
                <c:pt idx="24624">
                  <c:v>-2.9223632999573899</c:v>
                </c:pt>
                <c:pt idx="24625">
                  <c:v>-3.0309570587805799</c:v>
                </c:pt>
                <c:pt idx="24626">
                  <c:v>-3.0309570587805799</c:v>
                </c:pt>
                <c:pt idx="24627">
                  <c:v>-3.0309570587805799</c:v>
                </c:pt>
                <c:pt idx="24628">
                  <c:v>-2.9586425998386399</c:v>
                </c:pt>
                <c:pt idx="24629">
                  <c:v>-2.9586425998386399</c:v>
                </c:pt>
                <c:pt idx="24630">
                  <c:v>-2.89980470774662</c:v>
                </c:pt>
                <c:pt idx="24631">
                  <c:v>-2.89980470774662</c:v>
                </c:pt>
                <c:pt idx="24632">
                  <c:v>-2.85981447319045</c:v>
                </c:pt>
                <c:pt idx="24633">
                  <c:v>-2.85981447319045</c:v>
                </c:pt>
                <c:pt idx="24634">
                  <c:v>-2.85981447319045</c:v>
                </c:pt>
                <c:pt idx="24635">
                  <c:v>-2.97348635055641</c:v>
                </c:pt>
                <c:pt idx="24636">
                  <c:v>-2.97348635055641</c:v>
                </c:pt>
                <c:pt idx="24637">
                  <c:v>-2.97348635055641</c:v>
                </c:pt>
                <c:pt idx="24638">
                  <c:v>-2.9611328350347299</c:v>
                </c:pt>
                <c:pt idx="24639">
                  <c:v>-2.9611328350347299</c:v>
                </c:pt>
                <c:pt idx="24640">
                  <c:v>-2.9611328350347299</c:v>
                </c:pt>
                <c:pt idx="24641">
                  <c:v>-2.8610840021683499</c:v>
                </c:pt>
                <c:pt idx="24642">
                  <c:v>-2.8610840021683499</c:v>
                </c:pt>
                <c:pt idx="24643">
                  <c:v>-2.89282228951105</c:v>
                </c:pt>
                <c:pt idx="24644">
                  <c:v>-2.89282228951105</c:v>
                </c:pt>
                <c:pt idx="24645">
                  <c:v>-2.89282228951105</c:v>
                </c:pt>
                <c:pt idx="24646">
                  <c:v>-2.89282228951105</c:v>
                </c:pt>
                <c:pt idx="24647">
                  <c:v>-2.9389160378386801</c:v>
                </c:pt>
                <c:pt idx="24648">
                  <c:v>-2.9389160378386801</c:v>
                </c:pt>
                <c:pt idx="24649">
                  <c:v>-2.9897949435207898</c:v>
                </c:pt>
                <c:pt idx="24650">
                  <c:v>-2.9897949435207898</c:v>
                </c:pt>
                <c:pt idx="24651">
                  <c:v>-2.92446291595297</c:v>
                </c:pt>
                <c:pt idx="24652">
                  <c:v>-2.92446291595297</c:v>
                </c:pt>
                <c:pt idx="24653">
                  <c:v>-2.96694337815733</c:v>
                </c:pt>
                <c:pt idx="24654">
                  <c:v>-2.96694337815733</c:v>
                </c:pt>
                <c:pt idx="24655">
                  <c:v>-2.96694337815733</c:v>
                </c:pt>
                <c:pt idx="24656">
                  <c:v>-2.90947267627143</c:v>
                </c:pt>
                <c:pt idx="24657">
                  <c:v>-2.90947267627143</c:v>
                </c:pt>
                <c:pt idx="24658">
                  <c:v>-2.90947267627143</c:v>
                </c:pt>
                <c:pt idx="24659">
                  <c:v>-2.84780275367847</c:v>
                </c:pt>
                <c:pt idx="24660">
                  <c:v>-2.84780275367847</c:v>
                </c:pt>
                <c:pt idx="24661">
                  <c:v>-2.85834962878016</c:v>
                </c:pt>
                <c:pt idx="24662">
                  <c:v>-2.85834962878016</c:v>
                </c:pt>
                <c:pt idx="24663">
                  <c:v>-2.85834962878016</c:v>
                </c:pt>
                <c:pt idx="24664">
                  <c:v>-2.8623535348260698</c:v>
                </c:pt>
                <c:pt idx="24665">
                  <c:v>-2.8623535348260698</c:v>
                </c:pt>
                <c:pt idx="24666">
                  <c:v>-2.8623535348260698</c:v>
                </c:pt>
                <c:pt idx="24667">
                  <c:v>-2.9580078355147599</c:v>
                </c:pt>
                <c:pt idx="24668">
                  <c:v>-2.9580078355147599</c:v>
                </c:pt>
                <c:pt idx="24669">
                  <c:v>-2.8257324429487198</c:v>
                </c:pt>
                <c:pt idx="24670">
                  <c:v>-2.8257324429487198</c:v>
                </c:pt>
                <c:pt idx="24671">
                  <c:v>-2.8257324429487198</c:v>
                </c:pt>
                <c:pt idx="24672">
                  <c:v>-2.9271972898641199</c:v>
                </c:pt>
                <c:pt idx="24673">
                  <c:v>-2.9271972898641199</c:v>
                </c:pt>
                <c:pt idx="24674">
                  <c:v>-2.9271972898641199</c:v>
                </c:pt>
                <c:pt idx="24675">
                  <c:v>-2.8914550999688799</c:v>
                </c:pt>
                <c:pt idx="24676">
                  <c:v>-2.8914550999688799</c:v>
                </c:pt>
                <c:pt idx="24677">
                  <c:v>-2.8914550999688799</c:v>
                </c:pt>
                <c:pt idx="24678">
                  <c:v>-2.8803711153768701</c:v>
                </c:pt>
                <c:pt idx="24679">
                  <c:v>-2.8803711153768701</c:v>
                </c:pt>
                <c:pt idx="24680">
                  <c:v>-2.9927734614657302</c:v>
                </c:pt>
                <c:pt idx="24681">
                  <c:v>-2.9927734614657302</c:v>
                </c:pt>
                <c:pt idx="24682">
                  <c:v>-2.9553222870345</c:v>
                </c:pt>
                <c:pt idx="24683">
                  <c:v>-2.9553222870345</c:v>
                </c:pt>
                <c:pt idx="24684">
                  <c:v>-2.9553222870345</c:v>
                </c:pt>
                <c:pt idx="24685">
                  <c:v>-2.9553222870345</c:v>
                </c:pt>
                <c:pt idx="24686">
                  <c:v>-2.84204103532374</c:v>
                </c:pt>
                <c:pt idx="24687">
                  <c:v>-2.84204103532374</c:v>
                </c:pt>
                <c:pt idx="24688">
                  <c:v>-2.9570312720989</c:v>
                </c:pt>
                <c:pt idx="24689">
                  <c:v>-2.9570312720989</c:v>
                </c:pt>
                <c:pt idx="24690">
                  <c:v>-2.9158203320111999</c:v>
                </c:pt>
                <c:pt idx="24691">
                  <c:v>-2.9158203320111999</c:v>
                </c:pt>
                <c:pt idx="24692">
                  <c:v>-2.9158203320111999</c:v>
                </c:pt>
                <c:pt idx="24693">
                  <c:v>-2.9288574453958001</c:v>
                </c:pt>
                <c:pt idx="24694">
                  <c:v>-2.9288574453958001</c:v>
                </c:pt>
                <c:pt idx="24695">
                  <c:v>-2.9288574453958001</c:v>
                </c:pt>
                <c:pt idx="24696">
                  <c:v>-2.8421386942973101</c:v>
                </c:pt>
                <c:pt idx="24697">
                  <c:v>-2.8421386942973101</c:v>
                </c:pt>
                <c:pt idx="24698">
                  <c:v>-2.9197265857092098</c:v>
                </c:pt>
                <c:pt idx="24699">
                  <c:v>-2.9197265857092098</c:v>
                </c:pt>
                <c:pt idx="24700">
                  <c:v>-2.9197265857092098</c:v>
                </c:pt>
                <c:pt idx="24701">
                  <c:v>-2.9533691639708102</c:v>
                </c:pt>
                <c:pt idx="24702">
                  <c:v>-2.9533691639708102</c:v>
                </c:pt>
                <c:pt idx="24703">
                  <c:v>-2.9620117415124598</c:v>
                </c:pt>
                <c:pt idx="24704">
                  <c:v>-2.8633301010268002</c:v>
                </c:pt>
                <c:pt idx="24705">
                  <c:v>-2.8633301010268002</c:v>
                </c:pt>
                <c:pt idx="24706">
                  <c:v>-2.8633301010268002</c:v>
                </c:pt>
                <c:pt idx="24707">
                  <c:v>-2.95771486546982</c:v>
                </c:pt>
                <c:pt idx="24708">
                  <c:v>-2.95771486546982</c:v>
                </c:pt>
                <c:pt idx="24709">
                  <c:v>-2.95771486546982</c:v>
                </c:pt>
                <c:pt idx="24710">
                  <c:v>-3.02915041565665</c:v>
                </c:pt>
                <c:pt idx="24711">
                  <c:v>-3.02915041565665</c:v>
                </c:pt>
                <c:pt idx="24712">
                  <c:v>-3.02915041565665</c:v>
                </c:pt>
                <c:pt idx="24713">
                  <c:v>-2.9877929943213499</c:v>
                </c:pt>
                <c:pt idx="24714">
                  <c:v>-2.9877929943213499</c:v>
                </c:pt>
                <c:pt idx="24715">
                  <c:v>-2.9877929943213499</c:v>
                </c:pt>
                <c:pt idx="24716">
                  <c:v>-2.9877929943213499</c:v>
                </c:pt>
                <c:pt idx="24717">
                  <c:v>-2.8925781464831699</c:v>
                </c:pt>
                <c:pt idx="24718">
                  <c:v>-2.8925781464831699</c:v>
                </c:pt>
                <c:pt idx="24719">
                  <c:v>-2.9747558807193801</c:v>
                </c:pt>
                <c:pt idx="24720">
                  <c:v>-2.9747558807193801</c:v>
                </c:pt>
                <c:pt idx="24721">
                  <c:v>-2.9795410373653701</c:v>
                </c:pt>
                <c:pt idx="24722">
                  <c:v>-2.9795410373653701</c:v>
                </c:pt>
                <c:pt idx="24723">
                  <c:v>-2.9375488486566601</c:v>
                </c:pt>
                <c:pt idx="24724">
                  <c:v>-2.9375488486566601</c:v>
                </c:pt>
                <c:pt idx="24725">
                  <c:v>-2.9453125223808398</c:v>
                </c:pt>
                <c:pt idx="24726">
                  <c:v>-2.9453125223808398</c:v>
                </c:pt>
                <c:pt idx="24727">
                  <c:v>-2.9453125223808398</c:v>
                </c:pt>
                <c:pt idx="24728">
                  <c:v>-2.9068847907647002</c:v>
                </c:pt>
                <c:pt idx="24729">
                  <c:v>-2.9068847907647002</c:v>
                </c:pt>
                <c:pt idx="24730">
                  <c:v>-2.9068847907647002</c:v>
                </c:pt>
                <c:pt idx="24731">
                  <c:v>-3.0028320556393702</c:v>
                </c:pt>
                <c:pt idx="24732">
                  <c:v>-3.0028320556393702</c:v>
                </c:pt>
                <c:pt idx="24733">
                  <c:v>-2.8732910385861001</c:v>
                </c:pt>
                <c:pt idx="24734">
                  <c:v>-2.8732910385861001</c:v>
                </c:pt>
                <c:pt idx="24735">
                  <c:v>-2.8732910385861001</c:v>
                </c:pt>
                <c:pt idx="24736">
                  <c:v>-2.8732910385861001</c:v>
                </c:pt>
                <c:pt idx="24737">
                  <c:v>-2.8510254127259</c:v>
                </c:pt>
                <c:pt idx="24738">
                  <c:v>-2.8510254127259</c:v>
                </c:pt>
                <c:pt idx="24739">
                  <c:v>-2.9694824399139099</c:v>
                </c:pt>
                <c:pt idx="24740">
                  <c:v>-2.9694824399139099</c:v>
                </c:pt>
                <c:pt idx="24741">
                  <c:v>-2.8437500219451901</c:v>
                </c:pt>
                <c:pt idx="24742">
                  <c:v>-2.8437500219451901</c:v>
                </c:pt>
                <c:pt idx="24743">
                  <c:v>-2.8437500219451901</c:v>
                </c:pt>
                <c:pt idx="24744">
                  <c:v>-2.9390136922847798</c:v>
                </c:pt>
                <c:pt idx="24745">
                  <c:v>-2.9390136922847798</c:v>
                </c:pt>
                <c:pt idx="24746">
                  <c:v>-2.94916994259165</c:v>
                </c:pt>
                <c:pt idx="24747">
                  <c:v>-2.94916994259165</c:v>
                </c:pt>
                <c:pt idx="24748">
                  <c:v>-2.94916994259165</c:v>
                </c:pt>
                <c:pt idx="24749">
                  <c:v>-2.92924806976679</c:v>
                </c:pt>
                <c:pt idx="24750">
                  <c:v>-2.92924806976679</c:v>
                </c:pt>
                <c:pt idx="24751">
                  <c:v>-2.9347168204721998</c:v>
                </c:pt>
                <c:pt idx="24752">
                  <c:v>-2.9347168204721998</c:v>
                </c:pt>
                <c:pt idx="24753">
                  <c:v>-2.9347168204721998</c:v>
                </c:pt>
                <c:pt idx="24754">
                  <c:v>-2.9347168204721998</c:v>
                </c:pt>
                <c:pt idx="24755">
                  <c:v>-2.9586426020577998</c:v>
                </c:pt>
                <c:pt idx="24756">
                  <c:v>-2.9586426020577998</c:v>
                </c:pt>
                <c:pt idx="24757">
                  <c:v>-2.9586426020577998</c:v>
                </c:pt>
                <c:pt idx="24758">
                  <c:v>-2.96152345909104</c:v>
                </c:pt>
                <c:pt idx="24759">
                  <c:v>-2.96152345909104</c:v>
                </c:pt>
                <c:pt idx="24760">
                  <c:v>-2.9197265845714302</c:v>
                </c:pt>
                <c:pt idx="24761">
                  <c:v>-2.9197265845714302</c:v>
                </c:pt>
                <c:pt idx="24762">
                  <c:v>-2.9197265845714302</c:v>
                </c:pt>
                <c:pt idx="24763">
                  <c:v>-2.8965332216248498</c:v>
                </c:pt>
                <c:pt idx="24764">
                  <c:v>-2.8965332216248498</c:v>
                </c:pt>
                <c:pt idx="24765">
                  <c:v>-2.97885744380801</c:v>
                </c:pt>
                <c:pt idx="24766">
                  <c:v>-2.97885744380801</c:v>
                </c:pt>
                <c:pt idx="24767">
                  <c:v>-2.97885744380801</c:v>
                </c:pt>
                <c:pt idx="24768">
                  <c:v>-2.9491211161584898</c:v>
                </c:pt>
                <c:pt idx="24769">
                  <c:v>-2.9491211161584898</c:v>
                </c:pt>
                <c:pt idx="24770">
                  <c:v>-2.9473144773337401</c:v>
                </c:pt>
                <c:pt idx="24771">
                  <c:v>-2.9473144773337401</c:v>
                </c:pt>
                <c:pt idx="24772">
                  <c:v>-2.9473144773337401</c:v>
                </c:pt>
                <c:pt idx="24773">
                  <c:v>-2.9473144773337401</c:v>
                </c:pt>
                <c:pt idx="24774">
                  <c:v>-2.8088379076616499</c:v>
                </c:pt>
                <c:pt idx="24775">
                  <c:v>-2.8088379076616499</c:v>
                </c:pt>
                <c:pt idx="24776">
                  <c:v>-2.8088379076616499</c:v>
                </c:pt>
                <c:pt idx="24777">
                  <c:v>-2.96889650399498</c:v>
                </c:pt>
                <c:pt idx="24778">
                  <c:v>-2.96889650399498</c:v>
                </c:pt>
                <c:pt idx="24779">
                  <c:v>-2.85805666443957</c:v>
                </c:pt>
                <c:pt idx="24780">
                  <c:v>-2.85805666443957</c:v>
                </c:pt>
                <c:pt idx="24781">
                  <c:v>-2.9607422102471901</c:v>
                </c:pt>
                <c:pt idx="24782">
                  <c:v>-2.9607422102471901</c:v>
                </c:pt>
                <c:pt idx="24783">
                  <c:v>-2.8981933840223002</c:v>
                </c:pt>
                <c:pt idx="24784">
                  <c:v>-2.8981933840223002</c:v>
                </c:pt>
                <c:pt idx="24785">
                  <c:v>-2.8981933840223002</c:v>
                </c:pt>
                <c:pt idx="24786">
                  <c:v>-2.8945312714567901</c:v>
                </c:pt>
                <c:pt idx="24787">
                  <c:v>-2.8945312714567901</c:v>
                </c:pt>
                <c:pt idx="24788">
                  <c:v>-2.8945312714567901</c:v>
                </c:pt>
                <c:pt idx="24789">
                  <c:v>-2.9832031476316798</c:v>
                </c:pt>
                <c:pt idx="24790">
                  <c:v>-2.9832031476316798</c:v>
                </c:pt>
                <c:pt idx="24791">
                  <c:v>-2.9832031476316798</c:v>
                </c:pt>
                <c:pt idx="24792">
                  <c:v>-2.9832031476316798</c:v>
                </c:pt>
                <c:pt idx="24793">
                  <c:v>-2.9869140845803401</c:v>
                </c:pt>
                <c:pt idx="24794">
                  <c:v>-2.9869140845803401</c:v>
                </c:pt>
                <c:pt idx="24795">
                  <c:v>-2.89975588210836</c:v>
                </c:pt>
                <c:pt idx="24796">
                  <c:v>-2.89975588210836</c:v>
                </c:pt>
                <c:pt idx="24797">
                  <c:v>-2.9203613529089099</c:v>
                </c:pt>
                <c:pt idx="24798">
                  <c:v>-2.9203613529089099</c:v>
                </c:pt>
                <c:pt idx="24799">
                  <c:v>-2.9203613529089099</c:v>
                </c:pt>
                <c:pt idx="24800">
                  <c:v>-2.9203125224175799</c:v>
                </c:pt>
                <c:pt idx="24801">
                  <c:v>-2.9648926033969398</c:v>
                </c:pt>
                <c:pt idx="24802">
                  <c:v>-2.9648926033969398</c:v>
                </c:pt>
                <c:pt idx="24803">
                  <c:v>-2.9648926033969398</c:v>
                </c:pt>
                <c:pt idx="24804">
                  <c:v>-2.98935549061934</c:v>
                </c:pt>
                <c:pt idx="24805">
                  <c:v>-2.98935549061934</c:v>
                </c:pt>
                <c:pt idx="24806">
                  <c:v>-2.98935549061934</c:v>
                </c:pt>
                <c:pt idx="24807">
                  <c:v>-2.9091797094888499</c:v>
                </c:pt>
                <c:pt idx="24808">
                  <c:v>-2.9091797094888499</c:v>
                </c:pt>
                <c:pt idx="24809">
                  <c:v>-2.9091797094888499</c:v>
                </c:pt>
                <c:pt idx="24810">
                  <c:v>-3.0007324449907098</c:v>
                </c:pt>
                <c:pt idx="24811">
                  <c:v>-3.0007324449907098</c:v>
                </c:pt>
                <c:pt idx="24812">
                  <c:v>-3.0007324449907098</c:v>
                </c:pt>
                <c:pt idx="24813">
                  <c:v>-2.8595703331511602</c:v>
                </c:pt>
                <c:pt idx="24814">
                  <c:v>-2.8595703331511602</c:v>
                </c:pt>
                <c:pt idx="24815">
                  <c:v>-2.9061035371951198</c:v>
                </c:pt>
                <c:pt idx="24816">
                  <c:v>-2.9061035371951198</c:v>
                </c:pt>
                <c:pt idx="24817">
                  <c:v>-2.9061035371951198</c:v>
                </c:pt>
                <c:pt idx="24818">
                  <c:v>-2.96401369513478</c:v>
                </c:pt>
                <c:pt idx="24819">
                  <c:v>-2.96401369513478</c:v>
                </c:pt>
                <c:pt idx="24820">
                  <c:v>-2.9478027562108702</c:v>
                </c:pt>
                <c:pt idx="24821">
                  <c:v>-2.9478027562108702</c:v>
                </c:pt>
                <c:pt idx="24822">
                  <c:v>-2.8778320521514602</c:v>
                </c:pt>
                <c:pt idx="24823">
                  <c:v>-2.8778320521514602</c:v>
                </c:pt>
                <c:pt idx="24824">
                  <c:v>-2.8778320521514602</c:v>
                </c:pt>
                <c:pt idx="24825">
                  <c:v>-2.9284668152968099</c:v>
                </c:pt>
                <c:pt idx="24826">
                  <c:v>-2.9284668152968099</c:v>
                </c:pt>
                <c:pt idx="24827">
                  <c:v>-2.9284668152968099</c:v>
                </c:pt>
                <c:pt idx="24828">
                  <c:v>-2.9612793182132</c:v>
                </c:pt>
                <c:pt idx="24829">
                  <c:v>-2.9612793182132</c:v>
                </c:pt>
                <c:pt idx="24830">
                  <c:v>-2.9612793182132</c:v>
                </c:pt>
                <c:pt idx="24831">
                  <c:v>-2.9612793182132</c:v>
                </c:pt>
                <c:pt idx="24832">
                  <c:v>-2.90600588151846</c:v>
                </c:pt>
                <c:pt idx="24833">
                  <c:v>-2.90600588151846</c:v>
                </c:pt>
                <c:pt idx="24834">
                  <c:v>-2.90600588151846</c:v>
                </c:pt>
                <c:pt idx="24835">
                  <c:v>-2.92055666518899</c:v>
                </c:pt>
                <c:pt idx="24836">
                  <c:v>-2.92055666518899</c:v>
                </c:pt>
                <c:pt idx="24837">
                  <c:v>-2.9531250221380101</c:v>
                </c:pt>
                <c:pt idx="24838">
                  <c:v>-2.9531250221380101</c:v>
                </c:pt>
                <c:pt idx="24839">
                  <c:v>-2.8675293193628</c:v>
                </c:pt>
                <c:pt idx="24840">
                  <c:v>-2.8675293193628</c:v>
                </c:pt>
                <c:pt idx="24841">
                  <c:v>-2.9595215053823201</c:v>
                </c:pt>
                <c:pt idx="24842">
                  <c:v>-2.9595215053823201</c:v>
                </c:pt>
                <c:pt idx="24843">
                  <c:v>-2.9595215053823201</c:v>
                </c:pt>
                <c:pt idx="24844">
                  <c:v>-2.8214355692025399</c:v>
                </c:pt>
                <c:pt idx="24845">
                  <c:v>-2.8214355692025399</c:v>
                </c:pt>
                <c:pt idx="24846">
                  <c:v>-2.8214355692025399</c:v>
                </c:pt>
                <c:pt idx="24847">
                  <c:v>-3.0261718972451401</c:v>
                </c:pt>
                <c:pt idx="24848">
                  <c:v>-3.0261718972451401</c:v>
                </c:pt>
                <c:pt idx="24849">
                  <c:v>-2.9070800994049901</c:v>
                </c:pt>
                <c:pt idx="24850">
                  <c:v>-2.9070800994049901</c:v>
                </c:pt>
                <c:pt idx="24851">
                  <c:v>-2.9070800994049901</c:v>
                </c:pt>
                <c:pt idx="24852">
                  <c:v>-2.9070800994049901</c:v>
                </c:pt>
                <c:pt idx="24853">
                  <c:v>-2.9744140824741399</c:v>
                </c:pt>
                <c:pt idx="24854">
                  <c:v>-2.9744140824741399</c:v>
                </c:pt>
                <c:pt idx="24855">
                  <c:v>-2.98852541139876</c:v>
                </c:pt>
                <c:pt idx="24856">
                  <c:v>-2.98852541139876</c:v>
                </c:pt>
                <c:pt idx="24857">
                  <c:v>-2.98852541139876</c:v>
                </c:pt>
                <c:pt idx="24858">
                  <c:v>-2.94868165983734</c:v>
                </c:pt>
                <c:pt idx="24859">
                  <c:v>-2.94868165983734</c:v>
                </c:pt>
                <c:pt idx="24860">
                  <c:v>-2.9840820555309602</c:v>
                </c:pt>
                <c:pt idx="24861">
                  <c:v>-2.9840820555309602</c:v>
                </c:pt>
                <c:pt idx="24862">
                  <c:v>-2.8874023669131899</c:v>
                </c:pt>
                <c:pt idx="24863">
                  <c:v>-2.8874023669131899</c:v>
                </c:pt>
                <c:pt idx="24864">
                  <c:v>-2.8874023669131899</c:v>
                </c:pt>
                <c:pt idx="24865">
                  <c:v>-2.9943847900667602</c:v>
                </c:pt>
                <c:pt idx="24866">
                  <c:v>-2.9943847900667602</c:v>
                </c:pt>
                <c:pt idx="24867">
                  <c:v>-2.85078126985263</c:v>
                </c:pt>
                <c:pt idx="24868">
                  <c:v>-2.85078126985263</c:v>
                </c:pt>
                <c:pt idx="24869">
                  <c:v>-2.85078126985263</c:v>
                </c:pt>
                <c:pt idx="24870">
                  <c:v>-2.85078126985263</c:v>
                </c:pt>
                <c:pt idx="24871">
                  <c:v>-2.879589866091</c:v>
                </c:pt>
                <c:pt idx="24872">
                  <c:v>-2.879589866091</c:v>
                </c:pt>
                <c:pt idx="24873">
                  <c:v>-2.9520508042041902</c:v>
                </c:pt>
                <c:pt idx="24874">
                  <c:v>-2.9520508042041902</c:v>
                </c:pt>
                <c:pt idx="24875">
                  <c:v>-2.9520508042041902</c:v>
                </c:pt>
                <c:pt idx="24876">
                  <c:v>-2.9347168167932902</c:v>
                </c:pt>
                <c:pt idx="24877">
                  <c:v>-2.9347168167932902</c:v>
                </c:pt>
                <c:pt idx="24878">
                  <c:v>-2.9347168167932902</c:v>
                </c:pt>
                <c:pt idx="24879">
                  <c:v>-2.97109377292053</c:v>
                </c:pt>
                <c:pt idx="24880">
                  <c:v>-2.97109377292053</c:v>
                </c:pt>
                <c:pt idx="24881">
                  <c:v>-3.06533205028063</c:v>
                </c:pt>
                <c:pt idx="24882">
                  <c:v>-3.06533205028063</c:v>
                </c:pt>
                <c:pt idx="24883">
                  <c:v>-2.8711914256282398</c:v>
                </c:pt>
                <c:pt idx="24884">
                  <c:v>-2.8711914256282398</c:v>
                </c:pt>
                <c:pt idx="24885">
                  <c:v>-2.8711914256282398</c:v>
                </c:pt>
                <c:pt idx="24886">
                  <c:v>-2.8939453338034502</c:v>
                </c:pt>
                <c:pt idx="24887">
                  <c:v>-2.8939453338034502</c:v>
                </c:pt>
                <c:pt idx="24888">
                  <c:v>-2.8939453338034502</c:v>
                </c:pt>
                <c:pt idx="24889">
                  <c:v>-3.0388183842296699</c:v>
                </c:pt>
                <c:pt idx="24890">
                  <c:v>-3.0388183842296699</c:v>
                </c:pt>
                <c:pt idx="24891">
                  <c:v>-3.0388183842296699</c:v>
                </c:pt>
                <c:pt idx="24892">
                  <c:v>-3.0388183842296699</c:v>
                </c:pt>
                <c:pt idx="24893">
                  <c:v>-2.9510254145388899</c:v>
                </c:pt>
                <c:pt idx="24894">
                  <c:v>-2.9510254145388899</c:v>
                </c:pt>
                <c:pt idx="24895">
                  <c:v>-2.9757324442752999</c:v>
                </c:pt>
                <c:pt idx="24896">
                  <c:v>-2.9757324442752999</c:v>
                </c:pt>
                <c:pt idx="24897">
                  <c:v>-3.03935549008383</c:v>
                </c:pt>
                <c:pt idx="24898">
                  <c:v>-3.03935549008383</c:v>
                </c:pt>
                <c:pt idx="24899">
                  <c:v>-3.03935549008383</c:v>
                </c:pt>
                <c:pt idx="24900">
                  <c:v>-2.8798828361432198</c:v>
                </c:pt>
                <c:pt idx="24901">
                  <c:v>-2.8798828361432198</c:v>
                </c:pt>
                <c:pt idx="24902">
                  <c:v>-2.90200197444846</c:v>
                </c:pt>
                <c:pt idx="24903">
                  <c:v>-2.90200197444846</c:v>
                </c:pt>
                <c:pt idx="24904">
                  <c:v>-2.90200197444846</c:v>
                </c:pt>
                <c:pt idx="24905">
                  <c:v>-2.88149416419673</c:v>
                </c:pt>
                <c:pt idx="24906">
                  <c:v>-2.88149416419673</c:v>
                </c:pt>
                <c:pt idx="24907">
                  <c:v>-2.88149416419673</c:v>
                </c:pt>
                <c:pt idx="24908">
                  <c:v>-3.0101074434723998</c:v>
                </c:pt>
                <c:pt idx="24909">
                  <c:v>-3.0101074434723998</c:v>
                </c:pt>
                <c:pt idx="24910">
                  <c:v>-2.8832519752968402</c:v>
                </c:pt>
                <c:pt idx="24911">
                  <c:v>-2.8832519752968402</c:v>
                </c:pt>
                <c:pt idx="24912">
                  <c:v>-2.8832519752968402</c:v>
                </c:pt>
                <c:pt idx="24913">
                  <c:v>-2.9446777556413499</c:v>
                </c:pt>
                <c:pt idx="24914">
                  <c:v>-2.9446777556413499</c:v>
                </c:pt>
                <c:pt idx="24915">
                  <c:v>-2.9446777556413499</c:v>
                </c:pt>
                <c:pt idx="24916">
                  <c:v>-2.9987304923388298</c:v>
                </c:pt>
                <c:pt idx="24917">
                  <c:v>-2.9987304923388298</c:v>
                </c:pt>
                <c:pt idx="24918">
                  <c:v>-2.9867187748113699</c:v>
                </c:pt>
                <c:pt idx="24919">
                  <c:v>-2.9867187748113699</c:v>
                </c:pt>
                <c:pt idx="24920">
                  <c:v>-2.9867187748113699</c:v>
                </c:pt>
                <c:pt idx="24921">
                  <c:v>-2.9938965086648701</c:v>
                </c:pt>
                <c:pt idx="24922">
                  <c:v>-2.9938965086648701</c:v>
                </c:pt>
                <c:pt idx="24923">
                  <c:v>-2.9711914327217501</c:v>
                </c:pt>
                <c:pt idx="24924">
                  <c:v>-2.9711914327217501</c:v>
                </c:pt>
                <c:pt idx="24925">
                  <c:v>-2.9711914327217501</c:v>
                </c:pt>
                <c:pt idx="24926">
                  <c:v>-2.9634277569166398</c:v>
                </c:pt>
                <c:pt idx="24927">
                  <c:v>-2.9634277569166398</c:v>
                </c:pt>
                <c:pt idx="24928">
                  <c:v>-2.9634277569166398</c:v>
                </c:pt>
                <c:pt idx="24929">
                  <c:v>-2.9742187684905699</c:v>
                </c:pt>
                <c:pt idx="24930">
                  <c:v>-2.9742187684905699</c:v>
                </c:pt>
                <c:pt idx="24931">
                  <c:v>-2.9742187684905699</c:v>
                </c:pt>
                <c:pt idx="24932">
                  <c:v>-2.9742187684905699</c:v>
                </c:pt>
                <c:pt idx="24933">
                  <c:v>-2.9942383058696498</c:v>
                </c:pt>
                <c:pt idx="24934">
                  <c:v>-2.9942383058696498</c:v>
                </c:pt>
                <c:pt idx="24935">
                  <c:v>-2.9709961164135099</c:v>
                </c:pt>
                <c:pt idx="24936">
                  <c:v>-2.9709961164135099</c:v>
                </c:pt>
                <c:pt idx="24937">
                  <c:v>-2.9135254155971699</c:v>
                </c:pt>
                <c:pt idx="24938">
                  <c:v>-2.9135254155971699</c:v>
                </c:pt>
                <c:pt idx="24939">
                  <c:v>-2.9135254155971699</c:v>
                </c:pt>
                <c:pt idx="24940">
                  <c:v>-3.0249511959764201</c:v>
                </c:pt>
                <c:pt idx="24941">
                  <c:v>-3.0249511959764201</c:v>
                </c:pt>
                <c:pt idx="24942">
                  <c:v>-2.8950683811772202</c:v>
                </c:pt>
                <c:pt idx="24943">
                  <c:v>-2.8950683811772202</c:v>
                </c:pt>
                <c:pt idx="24944">
                  <c:v>-2.8950683811772202</c:v>
                </c:pt>
                <c:pt idx="24945">
                  <c:v>-2.9860351782754102</c:v>
                </c:pt>
                <c:pt idx="24946">
                  <c:v>-2.9860351782754102</c:v>
                </c:pt>
                <c:pt idx="24947">
                  <c:v>-2.9717773650445398</c:v>
                </c:pt>
                <c:pt idx="24948">
                  <c:v>-2.9717773650445398</c:v>
                </c:pt>
                <c:pt idx="24949">
                  <c:v>-2.9717773650445398</c:v>
                </c:pt>
                <c:pt idx="24950">
                  <c:v>-2.9350097897849898</c:v>
                </c:pt>
                <c:pt idx="24951">
                  <c:v>-2.9350097897849898</c:v>
                </c:pt>
                <c:pt idx="24952">
                  <c:v>-2.9350097897849898</c:v>
                </c:pt>
                <c:pt idx="24953">
                  <c:v>-2.8608398629648901</c:v>
                </c:pt>
                <c:pt idx="24954">
                  <c:v>-2.8608398629648901</c:v>
                </c:pt>
                <c:pt idx="24955">
                  <c:v>-2.8608398629648901</c:v>
                </c:pt>
                <c:pt idx="24956">
                  <c:v>-3.0251953384922601</c:v>
                </c:pt>
                <c:pt idx="24957">
                  <c:v>-3.0251953384922601</c:v>
                </c:pt>
                <c:pt idx="24958">
                  <c:v>-2.9158691587699601</c:v>
                </c:pt>
                <c:pt idx="24959">
                  <c:v>-2.9158691587699601</c:v>
                </c:pt>
                <c:pt idx="24960">
                  <c:v>-2.9864746321500202</c:v>
                </c:pt>
                <c:pt idx="24961">
                  <c:v>-2.9864746321500202</c:v>
                </c:pt>
                <c:pt idx="24962">
                  <c:v>-2.9864746321500202</c:v>
                </c:pt>
                <c:pt idx="24963">
                  <c:v>-2.9300781454912701</c:v>
                </c:pt>
                <c:pt idx="24964">
                  <c:v>-2.9300781454912701</c:v>
                </c:pt>
                <c:pt idx="24965">
                  <c:v>-2.9300781454912701</c:v>
                </c:pt>
                <c:pt idx="24966">
                  <c:v>-3.0230469020934798</c:v>
                </c:pt>
                <c:pt idx="24967">
                  <c:v>-3.0230469020934798</c:v>
                </c:pt>
                <c:pt idx="24968">
                  <c:v>-2.9819336159944201</c:v>
                </c:pt>
                <c:pt idx="24969">
                  <c:v>-2.9819336159944201</c:v>
                </c:pt>
                <c:pt idx="24970">
                  <c:v>-2.9819336159944201</c:v>
                </c:pt>
                <c:pt idx="24971">
                  <c:v>-2.9819336159944201</c:v>
                </c:pt>
                <c:pt idx="24972">
                  <c:v>-2.9819336159944201</c:v>
                </c:pt>
                <c:pt idx="24973">
                  <c:v>-2.9407226805942601</c:v>
                </c:pt>
                <c:pt idx="24974">
                  <c:v>-2.9407226805942601</c:v>
                </c:pt>
                <c:pt idx="24975">
                  <c:v>-2.92651369285886</c:v>
                </c:pt>
                <c:pt idx="24976">
                  <c:v>-2.92651369285886</c:v>
                </c:pt>
                <c:pt idx="24977">
                  <c:v>-2.92651369285886</c:v>
                </c:pt>
                <c:pt idx="24978">
                  <c:v>-3.01484377247743</c:v>
                </c:pt>
                <c:pt idx="24979">
                  <c:v>-3.01484377247743</c:v>
                </c:pt>
                <c:pt idx="24980">
                  <c:v>-3.01484377247743</c:v>
                </c:pt>
                <c:pt idx="24981">
                  <c:v>-3.03149416087762</c:v>
                </c:pt>
                <c:pt idx="24982">
                  <c:v>-3.03149416087762</c:v>
                </c:pt>
                <c:pt idx="24983">
                  <c:v>-2.9379394752277199</c:v>
                </c:pt>
                <c:pt idx="24984">
                  <c:v>-2.9379394752277199</c:v>
                </c:pt>
                <c:pt idx="24985">
                  <c:v>-2.9567871343633598</c:v>
                </c:pt>
                <c:pt idx="24986">
                  <c:v>-2.9567871343633598</c:v>
                </c:pt>
                <c:pt idx="24987">
                  <c:v>-2.9567871343633598</c:v>
                </c:pt>
                <c:pt idx="24988">
                  <c:v>-2.9567871343633598</c:v>
                </c:pt>
                <c:pt idx="24989">
                  <c:v>-3.0006836177135399</c:v>
                </c:pt>
                <c:pt idx="24990">
                  <c:v>-3.0006836177135399</c:v>
                </c:pt>
                <c:pt idx="24991">
                  <c:v>-3.0006836177135399</c:v>
                </c:pt>
                <c:pt idx="24992">
                  <c:v>-2.9652343985253502</c:v>
                </c:pt>
                <c:pt idx="24993">
                  <c:v>-2.9652343985253502</c:v>
                </c:pt>
                <c:pt idx="24994">
                  <c:v>-2.9652343985253502</c:v>
                </c:pt>
                <c:pt idx="24995">
                  <c:v>-2.9050781471678402</c:v>
                </c:pt>
                <c:pt idx="24996">
                  <c:v>-2.9050781471678402</c:v>
                </c:pt>
                <c:pt idx="24997">
                  <c:v>-2.9189941619533699</c:v>
                </c:pt>
                <c:pt idx="24998">
                  <c:v>-2.9189941619533699</c:v>
                </c:pt>
                <c:pt idx="24999">
                  <c:v>-2.9189941619533699</c:v>
                </c:pt>
                <c:pt idx="25000">
                  <c:v>-3.0565429905191102</c:v>
                </c:pt>
                <c:pt idx="25001">
                  <c:v>-3.0565429905191102</c:v>
                </c:pt>
                <c:pt idx="25002">
                  <c:v>-2.9819824463720499</c:v>
                </c:pt>
                <c:pt idx="25003">
                  <c:v>-2.9819824463720499</c:v>
                </c:pt>
                <c:pt idx="25004">
                  <c:v>-2.9819824463720499</c:v>
                </c:pt>
                <c:pt idx="25005">
                  <c:v>-2.9357422086177301</c:v>
                </c:pt>
                <c:pt idx="25006">
                  <c:v>-2.9357422086177301</c:v>
                </c:pt>
                <c:pt idx="25007">
                  <c:v>-2.9357422086177301</c:v>
                </c:pt>
                <c:pt idx="25008">
                  <c:v>-2.9110351758135899</c:v>
                </c:pt>
                <c:pt idx="25009">
                  <c:v>-2.9110351758135899</c:v>
                </c:pt>
                <c:pt idx="25010">
                  <c:v>-2.9110351758135899</c:v>
                </c:pt>
                <c:pt idx="25011">
                  <c:v>-2.9110351758135899</c:v>
                </c:pt>
                <c:pt idx="25012">
                  <c:v>-2.9734863506191598</c:v>
                </c:pt>
                <c:pt idx="25013">
                  <c:v>-2.9734863506191598</c:v>
                </c:pt>
                <c:pt idx="25014">
                  <c:v>-2.9734863506191598</c:v>
                </c:pt>
                <c:pt idx="25015">
                  <c:v>-2.8928711164062402</c:v>
                </c:pt>
                <c:pt idx="25016">
                  <c:v>-2.8928711164062402</c:v>
                </c:pt>
                <c:pt idx="25017">
                  <c:v>-2.8982422101671501</c:v>
                </c:pt>
                <c:pt idx="25018">
                  <c:v>-2.8982422101671501</c:v>
                </c:pt>
                <c:pt idx="25019">
                  <c:v>-2.8982422101671501</c:v>
                </c:pt>
                <c:pt idx="25020">
                  <c:v>-2.90869142495466</c:v>
                </c:pt>
                <c:pt idx="25021">
                  <c:v>-2.90869142495466</c:v>
                </c:pt>
                <c:pt idx="25022">
                  <c:v>-2.8611816627189901</c:v>
                </c:pt>
                <c:pt idx="25023">
                  <c:v>-2.8611816627189901</c:v>
                </c:pt>
                <c:pt idx="25024">
                  <c:v>-2.90732424193811</c:v>
                </c:pt>
                <c:pt idx="25025">
                  <c:v>-2.90732424193811</c:v>
                </c:pt>
                <c:pt idx="25026">
                  <c:v>-2.90732424193811</c:v>
                </c:pt>
                <c:pt idx="25027">
                  <c:v>-2.8966308792359898</c:v>
                </c:pt>
                <c:pt idx="25028">
                  <c:v>-2.8966308792359898</c:v>
                </c:pt>
                <c:pt idx="25029">
                  <c:v>-2.8966308792359898</c:v>
                </c:pt>
                <c:pt idx="25030">
                  <c:v>-3.0242187731628198</c:v>
                </c:pt>
                <c:pt idx="25031">
                  <c:v>-3.0242187731628198</c:v>
                </c:pt>
                <c:pt idx="25032">
                  <c:v>-3.0242187731628198</c:v>
                </c:pt>
                <c:pt idx="25033">
                  <c:v>-2.9302734598886602</c:v>
                </c:pt>
                <c:pt idx="25034">
                  <c:v>-2.9302734598886602</c:v>
                </c:pt>
                <c:pt idx="25035">
                  <c:v>-2.8836425997778798</c:v>
                </c:pt>
                <c:pt idx="25036">
                  <c:v>-2.8836425997778798</c:v>
                </c:pt>
                <c:pt idx="25037">
                  <c:v>-2.9197265819720899</c:v>
                </c:pt>
                <c:pt idx="25038">
                  <c:v>-2.9197265819720899</c:v>
                </c:pt>
                <c:pt idx="25039">
                  <c:v>-2.9075195516925301</c:v>
                </c:pt>
                <c:pt idx="25040">
                  <c:v>-2.9075195516925301</c:v>
                </c:pt>
                <c:pt idx="25041">
                  <c:v>-2.9075195516925301</c:v>
                </c:pt>
                <c:pt idx="25042">
                  <c:v>-2.9673828317099802</c:v>
                </c:pt>
                <c:pt idx="25043">
                  <c:v>-2.9673828317099802</c:v>
                </c:pt>
                <c:pt idx="25044">
                  <c:v>-2.9673828317099802</c:v>
                </c:pt>
                <c:pt idx="25045">
                  <c:v>-2.95839846135731</c:v>
                </c:pt>
                <c:pt idx="25046">
                  <c:v>-2.95839846135731</c:v>
                </c:pt>
                <c:pt idx="25047">
                  <c:v>-2.95839846135731</c:v>
                </c:pt>
                <c:pt idx="25048">
                  <c:v>-2.95839846135731</c:v>
                </c:pt>
                <c:pt idx="25049">
                  <c:v>-2.9242187721520101</c:v>
                </c:pt>
                <c:pt idx="25050">
                  <c:v>-2.9242187721520101</c:v>
                </c:pt>
                <c:pt idx="25051">
                  <c:v>-2.9242187721520101</c:v>
                </c:pt>
                <c:pt idx="25052">
                  <c:v>-2.86137697269896</c:v>
                </c:pt>
                <c:pt idx="25053">
                  <c:v>-2.86137697269896</c:v>
                </c:pt>
                <c:pt idx="25054">
                  <c:v>-2.96567385245271</c:v>
                </c:pt>
                <c:pt idx="25055">
                  <c:v>-2.96567385245271</c:v>
                </c:pt>
                <c:pt idx="25056">
                  <c:v>-2.96567385245271</c:v>
                </c:pt>
                <c:pt idx="25057">
                  <c:v>-2.9301758034707701</c:v>
                </c:pt>
                <c:pt idx="25058">
                  <c:v>-2.9301758034707701</c:v>
                </c:pt>
                <c:pt idx="25059">
                  <c:v>-2.9277343974272299</c:v>
                </c:pt>
                <c:pt idx="25060">
                  <c:v>-2.9277343974272299</c:v>
                </c:pt>
                <c:pt idx="25061">
                  <c:v>-3.00849611400553</c:v>
                </c:pt>
                <c:pt idx="25062">
                  <c:v>-3.00849611400553</c:v>
                </c:pt>
                <c:pt idx="25063">
                  <c:v>-3.00849611400553</c:v>
                </c:pt>
                <c:pt idx="25064">
                  <c:v>-2.8655761944964899</c:v>
                </c:pt>
                <c:pt idx="25065">
                  <c:v>-2.8655761944964899</c:v>
                </c:pt>
                <c:pt idx="25066">
                  <c:v>-2.8655761944964899</c:v>
                </c:pt>
                <c:pt idx="25067">
                  <c:v>-2.8617675993145801</c:v>
                </c:pt>
                <c:pt idx="25068">
                  <c:v>-2.8617675993145801</c:v>
                </c:pt>
                <c:pt idx="25069">
                  <c:v>-2.8617675993145801</c:v>
                </c:pt>
                <c:pt idx="25070">
                  <c:v>-2.9606933834329499</c:v>
                </c:pt>
                <c:pt idx="25071">
                  <c:v>-2.9606933834329499</c:v>
                </c:pt>
                <c:pt idx="25072">
                  <c:v>-2.9264160361790301</c:v>
                </c:pt>
                <c:pt idx="25073">
                  <c:v>-2.9264160361790301</c:v>
                </c:pt>
                <c:pt idx="25074">
                  <c:v>-2.9264160361790301</c:v>
                </c:pt>
                <c:pt idx="25075">
                  <c:v>-2.8960937711981298</c:v>
                </c:pt>
                <c:pt idx="25076">
                  <c:v>-2.8960937711981298</c:v>
                </c:pt>
                <c:pt idx="25077">
                  <c:v>-2.9481933826782498</c:v>
                </c:pt>
                <c:pt idx="25078">
                  <c:v>-2.9481933826782498</c:v>
                </c:pt>
                <c:pt idx="25079">
                  <c:v>-2.9481933826782498</c:v>
                </c:pt>
                <c:pt idx="25080">
                  <c:v>-2.9270508035924601</c:v>
                </c:pt>
                <c:pt idx="25081">
                  <c:v>-2.9270508035924601</c:v>
                </c:pt>
                <c:pt idx="25082">
                  <c:v>-2.9270508035924601</c:v>
                </c:pt>
                <c:pt idx="25083">
                  <c:v>-2.9221191639417099</c:v>
                </c:pt>
                <c:pt idx="25084">
                  <c:v>-2.9221191639417099</c:v>
                </c:pt>
                <c:pt idx="25085">
                  <c:v>-2.9221191639417099</c:v>
                </c:pt>
                <c:pt idx="25086">
                  <c:v>-2.9264648659836801</c:v>
                </c:pt>
                <c:pt idx="25087">
                  <c:v>-2.9264648659836801</c:v>
                </c:pt>
                <c:pt idx="25088">
                  <c:v>-2.9264648659836801</c:v>
                </c:pt>
                <c:pt idx="25089">
                  <c:v>-2.9358398670383301</c:v>
                </c:pt>
                <c:pt idx="25090">
                  <c:v>-2.9358398670383301</c:v>
                </c:pt>
                <c:pt idx="25091">
                  <c:v>-2.9358398670383301</c:v>
                </c:pt>
                <c:pt idx="25092">
                  <c:v>-2.9450683842578602</c:v>
                </c:pt>
                <c:pt idx="25093">
                  <c:v>-2.9450683842578602</c:v>
                </c:pt>
                <c:pt idx="25094">
                  <c:v>-2.9823730697353299</c:v>
                </c:pt>
                <c:pt idx="25095">
                  <c:v>-2.9823730697353299</c:v>
                </c:pt>
                <c:pt idx="25096">
                  <c:v>-2.9218261928926901</c:v>
                </c:pt>
                <c:pt idx="25097">
                  <c:v>-2.9218261928926901</c:v>
                </c:pt>
                <c:pt idx="25098">
                  <c:v>-2.9218261928926901</c:v>
                </c:pt>
                <c:pt idx="25099">
                  <c:v>-2.8880371304458001</c:v>
                </c:pt>
                <c:pt idx="25100">
                  <c:v>-2.8880371304458001</c:v>
                </c:pt>
                <c:pt idx="25101">
                  <c:v>-2.8880371304458001</c:v>
                </c:pt>
                <c:pt idx="25102">
                  <c:v>-2.8880371304458001</c:v>
                </c:pt>
                <c:pt idx="25103">
                  <c:v>-2.9313965059909601</c:v>
                </c:pt>
                <c:pt idx="25104">
                  <c:v>-2.9313965059909601</c:v>
                </c:pt>
                <c:pt idx="25105">
                  <c:v>-2.9313965059909601</c:v>
                </c:pt>
                <c:pt idx="25106">
                  <c:v>-2.9313965059909601</c:v>
                </c:pt>
                <c:pt idx="25107">
                  <c:v>-2.8951172069637301</c:v>
                </c:pt>
                <c:pt idx="25108">
                  <c:v>-2.8951172069637301</c:v>
                </c:pt>
                <c:pt idx="25109">
                  <c:v>-2.8951172069637301</c:v>
                </c:pt>
                <c:pt idx="25110">
                  <c:v>-2.87690432244016</c:v>
                </c:pt>
                <c:pt idx="25111">
                  <c:v>-2.87690432244016</c:v>
                </c:pt>
                <c:pt idx="25112">
                  <c:v>-2.9063965066670701</c:v>
                </c:pt>
                <c:pt idx="25113">
                  <c:v>-2.9063965066670701</c:v>
                </c:pt>
                <c:pt idx="25114">
                  <c:v>-2.9840820546423799</c:v>
                </c:pt>
                <c:pt idx="25115">
                  <c:v>-2.9840820546423799</c:v>
                </c:pt>
                <c:pt idx="25116">
                  <c:v>-2.9840820546423799</c:v>
                </c:pt>
                <c:pt idx="25117">
                  <c:v>-2.9478027561080999</c:v>
                </c:pt>
                <c:pt idx="25118">
                  <c:v>-2.9478027561080999</c:v>
                </c:pt>
                <c:pt idx="25119">
                  <c:v>-2.9478027561080999</c:v>
                </c:pt>
                <c:pt idx="25120">
                  <c:v>-2.9608886955038498</c:v>
                </c:pt>
                <c:pt idx="25121">
                  <c:v>-2.9608886955038498</c:v>
                </c:pt>
                <c:pt idx="25122">
                  <c:v>-2.93662111468984</c:v>
                </c:pt>
                <c:pt idx="25123">
                  <c:v>-2.93662111468984</c:v>
                </c:pt>
                <c:pt idx="25124">
                  <c:v>-2.93662111468984</c:v>
                </c:pt>
                <c:pt idx="25125">
                  <c:v>-2.9118164293477</c:v>
                </c:pt>
                <c:pt idx="25126">
                  <c:v>-2.9118164293477</c:v>
                </c:pt>
                <c:pt idx="25127">
                  <c:v>-2.9118164293477</c:v>
                </c:pt>
                <c:pt idx="25128">
                  <c:v>-2.9054199407337302</c:v>
                </c:pt>
                <c:pt idx="25129">
                  <c:v>-2.9054199407337302</c:v>
                </c:pt>
                <c:pt idx="25130">
                  <c:v>-2.9054199407337302</c:v>
                </c:pt>
                <c:pt idx="25131">
                  <c:v>-2.9824707278012199</c:v>
                </c:pt>
                <c:pt idx="25132">
                  <c:v>-2.9824707278012199</c:v>
                </c:pt>
                <c:pt idx="25133">
                  <c:v>-2.8233398641577798</c:v>
                </c:pt>
                <c:pt idx="25134">
                  <c:v>-2.8233398641577798</c:v>
                </c:pt>
                <c:pt idx="25135">
                  <c:v>-2.9253906460799</c:v>
                </c:pt>
                <c:pt idx="25136">
                  <c:v>-2.9253906460799</c:v>
                </c:pt>
                <c:pt idx="25137">
                  <c:v>-2.9253906460799</c:v>
                </c:pt>
                <c:pt idx="25138">
                  <c:v>-2.9115722874494101</c:v>
                </c:pt>
                <c:pt idx="25139">
                  <c:v>-2.9115722874494101</c:v>
                </c:pt>
                <c:pt idx="25140">
                  <c:v>-2.9115722874494101</c:v>
                </c:pt>
                <c:pt idx="25141">
                  <c:v>-2.9181152583141698</c:v>
                </c:pt>
                <c:pt idx="25142">
                  <c:v>-2.9181152583141698</c:v>
                </c:pt>
                <c:pt idx="25143">
                  <c:v>-2.9181152583141698</c:v>
                </c:pt>
                <c:pt idx="25144">
                  <c:v>-2.8845703355518699</c:v>
                </c:pt>
                <c:pt idx="25145">
                  <c:v>-2.8845703355518699</c:v>
                </c:pt>
                <c:pt idx="25146">
                  <c:v>-2.8845703355518699</c:v>
                </c:pt>
                <c:pt idx="25147">
                  <c:v>-2.9681152541997999</c:v>
                </c:pt>
                <c:pt idx="25148">
                  <c:v>-2.9681152541997999</c:v>
                </c:pt>
                <c:pt idx="25149">
                  <c:v>-2.9681152541997999</c:v>
                </c:pt>
                <c:pt idx="25150">
                  <c:v>-2.8506836122842198</c:v>
                </c:pt>
                <c:pt idx="25151">
                  <c:v>-2.8506836122842198</c:v>
                </c:pt>
                <c:pt idx="25152">
                  <c:v>-2.9361328340928501</c:v>
                </c:pt>
                <c:pt idx="25153">
                  <c:v>-2.9361328340928501</c:v>
                </c:pt>
                <c:pt idx="25154">
                  <c:v>-2.9667480713196701</c:v>
                </c:pt>
                <c:pt idx="25155">
                  <c:v>-2.9071289319262998</c:v>
                </c:pt>
                <c:pt idx="25156">
                  <c:v>-2.9071289319262998</c:v>
                </c:pt>
                <c:pt idx="25157">
                  <c:v>-2.9071289319262998</c:v>
                </c:pt>
                <c:pt idx="25158">
                  <c:v>-2.9388183804412602</c:v>
                </c:pt>
                <c:pt idx="25159">
                  <c:v>-2.9388183804412602</c:v>
                </c:pt>
                <c:pt idx="25160">
                  <c:v>-2.9388183804412602</c:v>
                </c:pt>
                <c:pt idx="25161">
                  <c:v>-2.9388183804412602</c:v>
                </c:pt>
                <c:pt idx="25162">
                  <c:v>-2.9242675980303798</c:v>
                </c:pt>
                <c:pt idx="25163">
                  <c:v>-2.9242675980303798</c:v>
                </c:pt>
                <c:pt idx="25164">
                  <c:v>-2.9242675980303798</c:v>
                </c:pt>
                <c:pt idx="25165">
                  <c:v>-2.9199218980784201</c:v>
                </c:pt>
                <c:pt idx="25166">
                  <c:v>-2.9199218980784201</c:v>
                </c:pt>
                <c:pt idx="25167">
                  <c:v>-2.9896484640539698</c:v>
                </c:pt>
                <c:pt idx="25168">
                  <c:v>-2.9896484640539698</c:v>
                </c:pt>
                <c:pt idx="25169">
                  <c:v>-2.9896484640539698</c:v>
                </c:pt>
                <c:pt idx="25170">
                  <c:v>-2.9516601790892301</c:v>
                </c:pt>
                <c:pt idx="25171">
                  <c:v>-2.9516601790892301</c:v>
                </c:pt>
                <c:pt idx="25172">
                  <c:v>-2.9062500234986102</c:v>
                </c:pt>
                <c:pt idx="25173">
                  <c:v>-2.9062500234986102</c:v>
                </c:pt>
                <c:pt idx="25174">
                  <c:v>-2.9062500234986102</c:v>
                </c:pt>
                <c:pt idx="25175">
                  <c:v>-3.0132812731171699</c:v>
                </c:pt>
                <c:pt idx="25176">
                  <c:v>-3.0132812731171699</c:v>
                </c:pt>
                <c:pt idx="25177">
                  <c:v>-3.0132812731171699</c:v>
                </c:pt>
                <c:pt idx="25178">
                  <c:v>-2.93881838373636</c:v>
                </c:pt>
                <c:pt idx="25179">
                  <c:v>-2.93881838373636</c:v>
                </c:pt>
                <c:pt idx="25180">
                  <c:v>-2.93881838373636</c:v>
                </c:pt>
                <c:pt idx="25181">
                  <c:v>-2.9378418209980701</c:v>
                </c:pt>
                <c:pt idx="25182">
                  <c:v>-2.9378418209980701</c:v>
                </c:pt>
                <c:pt idx="25183">
                  <c:v>-2.9378418209980701</c:v>
                </c:pt>
                <c:pt idx="25184">
                  <c:v>-2.9489258074872802</c:v>
                </c:pt>
                <c:pt idx="25185">
                  <c:v>-2.9489258074872802</c:v>
                </c:pt>
                <c:pt idx="25186">
                  <c:v>-2.94487306949758</c:v>
                </c:pt>
                <c:pt idx="25187">
                  <c:v>-2.94487306949758</c:v>
                </c:pt>
                <c:pt idx="25188">
                  <c:v>-2.94487306949758</c:v>
                </c:pt>
                <c:pt idx="25189">
                  <c:v>-2.9826660371500102</c:v>
                </c:pt>
                <c:pt idx="25190">
                  <c:v>-2.9826660371500102</c:v>
                </c:pt>
                <c:pt idx="25191">
                  <c:v>-2.8860840032029902</c:v>
                </c:pt>
                <c:pt idx="25192">
                  <c:v>-2.8860840032029902</c:v>
                </c:pt>
                <c:pt idx="25193">
                  <c:v>-2.96943361571175</c:v>
                </c:pt>
                <c:pt idx="25194">
                  <c:v>-2.96943361571175</c:v>
                </c:pt>
                <c:pt idx="25195">
                  <c:v>-2.96943361571175</c:v>
                </c:pt>
                <c:pt idx="25196">
                  <c:v>-2.88803713004563</c:v>
                </c:pt>
                <c:pt idx="25197">
                  <c:v>-2.88803713004563</c:v>
                </c:pt>
                <c:pt idx="25198">
                  <c:v>-3.09497072409521</c:v>
                </c:pt>
                <c:pt idx="25199">
                  <c:v>-3.09497072409521</c:v>
                </c:pt>
                <c:pt idx="25200">
                  <c:v>-3.09497072409521</c:v>
                </c:pt>
                <c:pt idx="25201">
                  <c:v>-3.09497072409521</c:v>
                </c:pt>
                <c:pt idx="25202">
                  <c:v>-2.9243652539380398</c:v>
                </c:pt>
                <c:pt idx="25203">
                  <c:v>-2.9243652539380398</c:v>
                </c:pt>
                <c:pt idx="25204">
                  <c:v>-2.95292970930495</c:v>
                </c:pt>
                <c:pt idx="25205">
                  <c:v>-2.95292970930495</c:v>
                </c:pt>
                <c:pt idx="25206">
                  <c:v>-2.95292970930495</c:v>
                </c:pt>
                <c:pt idx="25207">
                  <c:v>-2.86962892869541</c:v>
                </c:pt>
                <c:pt idx="25208">
                  <c:v>-2.86962892869541</c:v>
                </c:pt>
                <c:pt idx="25209">
                  <c:v>-2.86962892869541</c:v>
                </c:pt>
                <c:pt idx="25210">
                  <c:v>-2.9085937701702198</c:v>
                </c:pt>
                <c:pt idx="25211">
                  <c:v>-2.9085937701702198</c:v>
                </c:pt>
                <c:pt idx="25212">
                  <c:v>-2.9598633030882402</c:v>
                </c:pt>
                <c:pt idx="25213">
                  <c:v>-2.9598633030882402</c:v>
                </c:pt>
                <c:pt idx="25214">
                  <c:v>-2.9598633030882402</c:v>
                </c:pt>
                <c:pt idx="25215">
                  <c:v>-3.0265136961497698</c:v>
                </c:pt>
                <c:pt idx="25216">
                  <c:v>-3.0265136961497698</c:v>
                </c:pt>
                <c:pt idx="25217">
                  <c:v>-2.96684572796948</c:v>
                </c:pt>
                <c:pt idx="25218">
                  <c:v>-2.96684572796948</c:v>
                </c:pt>
                <c:pt idx="25219">
                  <c:v>-2.96684572796948</c:v>
                </c:pt>
                <c:pt idx="25220">
                  <c:v>-2.96684572796948</c:v>
                </c:pt>
                <c:pt idx="25221">
                  <c:v>-2.92729494514787</c:v>
                </c:pt>
                <c:pt idx="25222">
                  <c:v>-2.92729494514787</c:v>
                </c:pt>
                <c:pt idx="25223">
                  <c:v>-2.8758301002444502</c:v>
                </c:pt>
                <c:pt idx="25224">
                  <c:v>-2.8758301002444502</c:v>
                </c:pt>
                <c:pt idx="25225">
                  <c:v>-2.8837402577673799</c:v>
                </c:pt>
                <c:pt idx="25226">
                  <c:v>-2.8837402577673799</c:v>
                </c:pt>
                <c:pt idx="25227">
                  <c:v>-2.8837402577673799</c:v>
                </c:pt>
                <c:pt idx="25228">
                  <c:v>-2.91860353593892</c:v>
                </c:pt>
                <c:pt idx="25229">
                  <c:v>-2.91860353593892</c:v>
                </c:pt>
                <c:pt idx="25230">
                  <c:v>-2.93305666130891</c:v>
                </c:pt>
                <c:pt idx="25231">
                  <c:v>-2.93305666130891</c:v>
                </c:pt>
                <c:pt idx="25232">
                  <c:v>-2.89213869694776</c:v>
                </c:pt>
                <c:pt idx="25233">
                  <c:v>-2.89213869694776</c:v>
                </c:pt>
                <c:pt idx="25234">
                  <c:v>-2.89213869694776</c:v>
                </c:pt>
                <c:pt idx="25235">
                  <c:v>-2.9685547088383801</c:v>
                </c:pt>
                <c:pt idx="25236">
                  <c:v>-2.9685547088383801</c:v>
                </c:pt>
                <c:pt idx="25237">
                  <c:v>-2.9685547088383801</c:v>
                </c:pt>
                <c:pt idx="25238">
                  <c:v>-3.0292968982566801</c:v>
                </c:pt>
                <c:pt idx="25239">
                  <c:v>-3.0292968982566801</c:v>
                </c:pt>
                <c:pt idx="25240">
                  <c:v>-3.0292968982566801</c:v>
                </c:pt>
                <c:pt idx="25241">
                  <c:v>-3.0408691632001101</c:v>
                </c:pt>
                <c:pt idx="25242">
                  <c:v>-3.0408691632001101</c:v>
                </c:pt>
                <c:pt idx="25243">
                  <c:v>-2.8989746326797099</c:v>
                </c:pt>
                <c:pt idx="25244">
                  <c:v>-2.8989746326797099</c:v>
                </c:pt>
                <c:pt idx="25245">
                  <c:v>-2.8989746326797099</c:v>
                </c:pt>
                <c:pt idx="25246">
                  <c:v>-2.9271972863834801</c:v>
                </c:pt>
                <c:pt idx="25247">
                  <c:v>-2.9271972863834801</c:v>
                </c:pt>
                <c:pt idx="25248">
                  <c:v>-2.9506836144928399</c:v>
                </c:pt>
                <c:pt idx="25249">
                  <c:v>-2.9506836144928399</c:v>
                </c:pt>
                <c:pt idx="25250">
                  <c:v>-2.9506836144928399</c:v>
                </c:pt>
                <c:pt idx="25251">
                  <c:v>-2.9054199445854398</c:v>
                </c:pt>
                <c:pt idx="25252">
                  <c:v>-2.9054199445854398</c:v>
                </c:pt>
                <c:pt idx="25253">
                  <c:v>-2.9054199445854398</c:v>
                </c:pt>
                <c:pt idx="25254">
                  <c:v>-2.9878906472731601</c:v>
                </c:pt>
                <c:pt idx="25255">
                  <c:v>-2.9878906472731601</c:v>
                </c:pt>
                <c:pt idx="25256">
                  <c:v>-2.9878906472731601</c:v>
                </c:pt>
                <c:pt idx="25257">
                  <c:v>-2.9484375235488098</c:v>
                </c:pt>
                <c:pt idx="25258">
                  <c:v>-2.9484375235488098</c:v>
                </c:pt>
                <c:pt idx="25259">
                  <c:v>-2.9196289270075702</c:v>
                </c:pt>
                <c:pt idx="25260">
                  <c:v>-2.9196289270075702</c:v>
                </c:pt>
                <c:pt idx="25261">
                  <c:v>-2.8177246329378201</c:v>
                </c:pt>
                <c:pt idx="25262">
                  <c:v>-2.8177246329378201</c:v>
                </c:pt>
                <c:pt idx="25263">
                  <c:v>-2.8177246329378201</c:v>
                </c:pt>
                <c:pt idx="25264">
                  <c:v>-2.9076660373129899</c:v>
                </c:pt>
                <c:pt idx="25265">
                  <c:v>-2.9076660373129899</c:v>
                </c:pt>
                <c:pt idx="25266">
                  <c:v>-2.869384786306</c:v>
                </c:pt>
                <c:pt idx="25267">
                  <c:v>-2.869384786306</c:v>
                </c:pt>
                <c:pt idx="25268">
                  <c:v>-2.869384786306</c:v>
                </c:pt>
                <c:pt idx="25269">
                  <c:v>-2.9149902578992601</c:v>
                </c:pt>
                <c:pt idx="25270">
                  <c:v>-2.9149902578992601</c:v>
                </c:pt>
                <c:pt idx="25271">
                  <c:v>-2.9149902578992601</c:v>
                </c:pt>
                <c:pt idx="25272">
                  <c:v>-2.9683593980325802</c:v>
                </c:pt>
                <c:pt idx="25273">
                  <c:v>-2.9683593980325802</c:v>
                </c:pt>
                <c:pt idx="25274">
                  <c:v>-2.9683593980325802</c:v>
                </c:pt>
                <c:pt idx="25275">
                  <c:v>-2.94257814793127</c:v>
                </c:pt>
                <c:pt idx="25276">
                  <c:v>-2.94257814793127</c:v>
                </c:pt>
                <c:pt idx="25277">
                  <c:v>-2.9627929946227498</c:v>
                </c:pt>
                <c:pt idx="25278">
                  <c:v>-2.9627929946227498</c:v>
                </c:pt>
                <c:pt idx="25279">
                  <c:v>-2.9627929946227498</c:v>
                </c:pt>
                <c:pt idx="25280">
                  <c:v>-2.9805176000554598</c:v>
                </c:pt>
                <c:pt idx="25281">
                  <c:v>-2.9805176000554598</c:v>
                </c:pt>
                <c:pt idx="25282">
                  <c:v>-2.9805176000554598</c:v>
                </c:pt>
                <c:pt idx="25283">
                  <c:v>-2.86518556744522</c:v>
                </c:pt>
                <c:pt idx="25284">
                  <c:v>-2.86518556744522</c:v>
                </c:pt>
                <c:pt idx="25285">
                  <c:v>-2.8843261921574501</c:v>
                </c:pt>
                <c:pt idx="25286">
                  <c:v>-2.8843261921574501</c:v>
                </c:pt>
                <c:pt idx="25287">
                  <c:v>-2.9868652580180401</c:v>
                </c:pt>
                <c:pt idx="25288">
                  <c:v>-2.9868652580180401</c:v>
                </c:pt>
                <c:pt idx="25289">
                  <c:v>-2.9868652580180401</c:v>
                </c:pt>
                <c:pt idx="25290">
                  <c:v>-2.90219728820193</c:v>
                </c:pt>
                <c:pt idx="25291">
                  <c:v>-2.90219728820193</c:v>
                </c:pt>
                <c:pt idx="25292">
                  <c:v>-2.8405273623684399</c:v>
                </c:pt>
                <c:pt idx="25293">
                  <c:v>-2.8405273623684399</c:v>
                </c:pt>
                <c:pt idx="25294">
                  <c:v>-2.8405273623684399</c:v>
                </c:pt>
                <c:pt idx="25295">
                  <c:v>-3.0134765856591899</c:v>
                </c:pt>
                <c:pt idx="25296">
                  <c:v>-3.0134765856591899</c:v>
                </c:pt>
                <c:pt idx="25297">
                  <c:v>-3.0134765856591899</c:v>
                </c:pt>
                <c:pt idx="25298">
                  <c:v>-2.8867187751375201</c:v>
                </c:pt>
                <c:pt idx="25299">
                  <c:v>-2.8867187751375201</c:v>
                </c:pt>
                <c:pt idx="25300">
                  <c:v>-2.95356447501671</c:v>
                </c:pt>
                <c:pt idx="25301">
                  <c:v>-2.95356447501671</c:v>
                </c:pt>
                <c:pt idx="25302">
                  <c:v>-2.95356447501671</c:v>
                </c:pt>
                <c:pt idx="25303">
                  <c:v>-2.9473633026627701</c:v>
                </c:pt>
                <c:pt idx="25304">
                  <c:v>-2.9473633026627701</c:v>
                </c:pt>
                <c:pt idx="25305">
                  <c:v>-2.81816408411941</c:v>
                </c:pt>
                <c:pt idx="25306">
                  <c:v>-2.81816408411941</c:v>
                </c:pt>
                <c:pt idx="25307">
                  <c:v>-2.9625000200076101</c:v>
                </c:pt>
                <c:pt idx="25308">
                  <c:v>-2.9625000200076101</c:v>
                </c:pt>
                <c:pt idx="25309">
                  <c:v>-2.9625000200076101</c:v>
                </c:pt>
                <c:pt idx="25310">
                  <c:v>-2.9337402594164801</c:v>
                </c:pt>
                <c:pt idx="25311">
                  <c:v>-2.9337402594164801</c:v>
                </c:pt>
                <c:pt idx="25312">
                  <c:v>-2.9337402594164801</c:v>
                </c:pt>
                <c:pt idx="25313">
                  <c:v>-2.9337402594164801</c:v>
                </c:pt>
                <c:pt idx="25314">
                  <c:v>-2.9276855664611499</c:v>
                </c:pt>
                <c:pt idx="25315">
                  <c:v>-2.9276855664611499</c:v>
                </c:pt>
                <c:pt idx="25316">
                  <c:v>-2.90024416159758</c:v>
                </c:pt>
                <c:pt idx="25317">
                  <c:v>-2.90024416159758</c:v>
                </c:pt>
                <c:pt idx="25318">
                  <c:v>-2.90024416159758</c:v>
                </c:pt>
                <c:pt idx="25319">
                  <c:v>-3.0724609582375701</c:v>
                </c:pt>
                <c:pt idx="25320">
                  <c:v>-3.0724609582375701</c:v>
                </c:pt>
                <c:pt idx="25321">
                  <c:v>-2.9477539303088598</c:v>
                </c:pt>
                <c:pt idx="25322">
                  <c:v>-2.8878418191034099</c:v>
                </c:pt>
                <c:pt idx="25323">
                  <c:v>-2.8878418191034099</c:v>
                </c:pt>
                <c:pt idx="25324">
                  <c:v>-2.8878418191034099</c:v>
                </c:pt>
                <c:pt idx="25325">
                  <c:v>-2.8878418191034099</c:v>
                </c:pt>
                <c:pt idx="25326">
                  <c:v>-2.9026855655210899</c:v>
                </c:pt>
                <c:pt idx="25327">
                  <c:v>-2.9026855655210899</c:v>
                </c:pt>
                <c:pt idx="25328">
                  <c:v>-2.9026855655210899</c:v>
                </c:pt>
                <c:pt idx="25329">
                  <c:v>-2.8701172112951099</c:v>
                </c:pt>
                <c:pt idx="25330">
                  <c:v>-2.8701172112951099</c:v>
                </c:pt>
                <c:pt idx="25331">
                  <c:v>-2.8701172112951099</c:v>
                </c:pt>
                <c:pt idx="25332">
                  <c:v>-2.9552734609023901</c:v>
                </c:pt>
                <c:pt idx="25333">
                  <c:v>-2.9552734609023901</c:v>
                </c:pt>
                <c:pt idx="25334">
                  <c:v>-2.9552734609023901</c:v>
                </c:pt>
                <c:pt idx="25335">
                  <c:v>-2.9552734609023901</c:v>
                </c:pt>
                <c:pt idx="25336">
                  <c:v>-2.8086914244085999</c:v>
                </c:pt>
                <c:pt idx="25337">
                  <c:v>-2.8086914244085999</c:v>
                </c:pt>
                <c:pt idx="25338">
                  <c:v>-2.8845215084120301</c:v>
                </c:pt>
                <c:pt idx="25339">
                  <c:v>-2.8845215084120301</c:v>
                </c:pt>
                <c:pt idx="25340">
                  <c:v>-2.8904785364593399</c:v>
                </c:pt>
                <c:pt idx="25341">
                  <c:v>-2.8904785364593399</c:v>
                </c:pt>
                <c:pt idx="25342">
                  <c:v>-2.8904785364593399</c:v>
                </c:pt>
                <c:pt idx="25343">
                  <c:v>-2.9607422103890699</c:v>
                </c:pt>
                <c:pt idx="25344">
                  <c:v>-2.9607422103890699</c:v>
                </c:pt>
                <c:pt idx="25345">
                  <c:v>-2.8791992423239199</c:v>
                </c:pt>
                <c:pt idx="25346">
                  <c:v>-2.8791992423239199</c:v>
                </c:pt>
                <c:pt idx="25347">
                  <c:v>-2.9546386961283102</c:v>
                </c:pt>
                <c:pt idx="25348">
                  <c:v>-2.9546386961283102</c:v>
                </c:pt>
                <c:pt idx="25349">
                  <c:v>-2.9546386961283102</c:v>
                </c:pt>
                <c:pt idx="25350">
                  <c:v>-2.9649902552928298</c:v>
                </c:pt>
                <c:pt idx="25351">
                  <c:v>-2.9649902552928298</c:v>
                </c:pt>
                <c:pt idx="25352">
                  <c:v>-2.9649902552928298</c:v>
                </c:pt>
                <c:pt idx="25353">
                  <c:v>-2.9138672117542201</c:v>
                </c:pt>
                <c:pt idx="25354">
                  <c:v>-2.9138672117542201</c:v>
                </c:pt>
                <c:pt idx="25355">
                  <c:v>-2.9138672117542201</c:v>
                </c:pt>
                <c:pt idx="25356">
                  <c:v>-2.93081056737446</c:v>
                </c:pt>
                <c:pt idx="25357">
                  <c:v>-2.93081056737446</c:v>
                </c:pt>
                <c:pt idx="25358">
                  <c:v>-2.89062502370688</c:v>
                </c:pt>
                <c:pt idx="25359">
                  <c:v>-2.89062502370688</c:v>
                </c:pt>
                <c:pt idx="25360">
                  <c:v>-2.89062502370688</c:v>
                </c:pt>
                <c:pt idx="25361">
                  <c:v>-2.9397461167291099</c:v>
                </c:pt>
                <c:pt idx="25362">
                  <c:v>-2.9397461167291099</c:v>
                </c:pt>
                <c:pt idx="25363">
                  <c:v>-2.9331054904714602</c:v>
                </c:pt>
                <c:pt idx="25364">
                  <c:v>-2.9331054904714602</c:v>
                </c:pt>
                <c:pt idx="25365">
                  <c:v>-2.8515136966188899</c:v>
                </c:pt>
                <c:pt idx="25366">
                  <c:v>-2.8515136966188899</c:v>
                </c:pt>
                <c:pt idx="25367">
                  <c:v>-2.8515136966188899</c:v>
                </c:pt>
                <c:pt idx="25368">
                  <c:v>-2.8698242438131198</c:v>
                </c:pt>
                <c:pt idx="25369">
                  <c:v>-2.8698242438131198</c:v>
                </c:pt>
                <c:pt idx="25370">
                  <c:v>-2.8698242438131198</c:v>
                </c:pt>
                <c:pt idx="25371">
                  <c:v>-2.8698242438131198</c:v>
                </c:pt>
                <c:pt idx="25372">
                  <c:v>-2.9069824436801301</c:v>
                </c:pt>
                <c:pt idx="25373">
                  <c:v>-2.9069824436801301</c:v>
                </c:pt>
                <c:pt idx="25374">
                  <c:v>-2.9702636941337901</c:v>
                </c:pt>
                <c:pt idx="25375">
                  <c:v>-2.9702636941337901</c:v>
                </c:pt>
                <c:pt idx="25376">
                  <c:v>-2.9702636941337901</c:v>
                </c:pt>
                <c:pt idx="25377">
                  <c:v>-2.8437988482910401</c:v>
                </c:pt>
                <c:pt idx="25378">
                  <c:v>-2.8437988482910401</c:v>
                </c:pt>
                <c:pt idx="25379">
                  <c:v>-2.8437988482910401</c:v>
                </c:pt>
                <c:pt idx="25380">
                  <c:v>-2.9059082230760298</c:v>
                </c:pt>
                <c:pt idx="25381">
                  <c:v>-2.9059082230760298</c:v>
                </c:pt>
                <c:pt idx="25382">
                  <c:v>-2.81313478810352</c:v>
                </c:pt>
                <c:pt idx="25383">
                  <c:v>-2.81313478810352</c:v>
                </c:pt>
                <c:pt idx="25384">
                  <c:v>-2.81313478810352</c:v>
                </c:pt>
                <c:pt idx="25385">
                  <c:v>-2.89702150690391</c:v>
                </c:pt>
                <c:pt idx="25386">
                  <c:v>-2.89702150690391</c:v>
                </c:pt>
                <c:pt idx="25387">
                  <c:v>-2.9007812697045599</c:v>
                </c:pt>
                <c:pt idx="25388">
                  <c:v>-2.9007812697045599</c:v>
                </c:pt>
                <c:pt idx="25389">
                  <c:v>-2.9007812697045599</c:v>
                </c:pt>
                <c:pt idx="25390">
                  <c:v>-2.8854980644500698</c:v>
                </c:pt>
                <c:pt idx="25391">
                  <c:v>-2.8854980644500698</c:v>
                </c:pt>
                <c:pt idx="25392">
                  <c:v>-2.8983398654181598</c:v>
                </c:pt>
                <c:pt idx="25393">
                  <c:v>-2.8983398654181598</c:v>
                </c:pt>
                <c:pt idx="25394">
                  <c:v>-2.8983398654181598</c:v>
                </c:pt>
                <c:pt idx="25395">
                  <c:v>-2.9148437738949702</c:v>
                </c:pt>
                <c:pt idx="25396">
                  <c:v>-2.9148437738949702</c:v>
                </c:pt>
                <c:pt idx="25397">
                  <c:v>-2.8732422093207699</c:v>
                </c:pt>
                <c:pt idx="25398">
                  <c:v>-2.8732422093207699</c:v>
                </c:pt>
                <c:pt idx="25399">
                  <c:v>-2.9384765855111201</c:v>
                </c:pt>
                <c:pt idx="25400">
                  <c:v>-2.9701172089389698</c:v>
                </c:pt>
                <c:pt idx="25401">
                  <c:v>-2.9701172089389698</c:v>
                </c:pt>
                <c:pt idx="25402">
                  <c:v>-2.9701172089389698</c:v>
                </c:pt>
                <c:pt idx="25403">
                  <c:v>-2.8940918194366501</c:v>
                </c:pt>
                <c:pt idx="25404">
                  <c:v>-2.8940918194366501</c:v>
                </c:pt>
                <c:pt idx="25405">
                  <c:v>-2.8940918194366501</c:v>
                </c:pt>
                <c:pt idx="25406">
                  <c:v>-2.9230957265017401</c:v>
                </c:pt>
                <c:pt idx="25407">
                  <c:v>-2.9230957265017401</c:v>
                </c:pt>
                <c:pt idx="25408">
                  <c:v>-2.9230957265017401</c:v>
                </c:pt>
                <c:pt idx="25409">
                  <c:v>-2.99174807083181</c:v>
                </c:pt>
                <c:pt idx="25410">
                  <c:v>-2.99174807083181</c:v>
                </c:pt>
                <c:pt idx="25411">
                  <c:v>-2.99174807083181</c:v>
                </c:pt>
                <c:pt idx="25412">
                  <c:v>-2.9565429896319899</c:v>
                </c:pt>
                <c:pt idx="25413">
                  <c:v>-2.9565429896319899</c:v>
                </c:pt>
                <c:pt idx="25414">
                  <c:v>-2.9565429896319899</c:v>
                </c:pt>
                <c:pt idx="25415">
                  <c:v>-2.9671875221456498</c:v>
                </c:pt>
                <c:pt idx="25416">
                  <c:v>-2.9671875221456498</c:v>
                </c:pt>
                <c:pt idx="25417">
                  <c:v>-2.9671875221456498</c:v>
                </c:pt>
                <c:pt idx="25418">
                  <c:v>-2.9511718975272698</c:v>
                </c:pt>
                <c:pt idx="25419">
                  <c:v>-2.9511718975272698</c:v>
                </c:pt>
                <c:pt idx="25420">
                  <c:v>-2.9896972894621201</c:v>
                </c:pt>
                <c:pt idx="25421">
                  <c:v>-2.9896972894621201</c:v>
                </c:pt>
                <c:pt idx="25422">
                  <c:v>-2.89965822778503</c:v>
                </c:pt>
                <c:pt idx="25423">
                  <c:v>-2.89965822778503</c:v>
                </c:pt>
                <c:pt idx="25424">
                  <c:v>-2.9425781475974802</c:v>
                </c:pt>
                <c:pt idx="25425">
                  <c:v>-2.9425781475974802</c:v>
                </c:pt>
                <c:pt idx="25426">
                  <c:v>-2.9425781475974802</c:v>
                </c:pt>
                <c:pt idx="25427">
                  <c:v>-2.9146972869539201</c:v>
                </c:pt>
                <c:pt idx="25428">
                  <c:v>-2.9146972869539201</c:v>
                </c:pt>
                <c:pt idx="25429">
                  <c:v>-2.95751955184096</c:v>
                </c:pt>
                <c:pt idx="25430">
                  <c:v>-2.95751955184096</c:v>
                </c:pt>
                <c:pt idx="25431">
                  <c:v>-2.95751955184096</c:v>
                </c:pt>
                <c:pt idx="25432">
                  <c:v>-2.8723144757877801</c:v>
                </c:pt>
                <c:pt idx="25433">
                  <c:v>-2.8723144757877801</c:v>
                </c:pt>
                <c:pt idx="25434">
                  <c:v>-2.8795898636935799</c:v>
                </c:pt>
                <c:pt idx="25435">
                  <c:v>-2.8795898636935799</c:v>
                </c:pt>
                <c:pt idx="25436">
                  <c:v>-2.8795898636935799</c:v>
                </c:pt>
                <c:pt idx="25437">
                  <c:v>-2.85937502300294</c:v>
                </c:pt>
                <c:pt idx="25438">
                  <c:v>-2.85937502300294</c:v>
                </c:pt>
                <c:pt idx="25439">
                  <c:v>-2.9121093956227901</c:v>
                </c:pt>
                <c:pt idx="25440">
                  <c:v>-2.9121093956227901</c:v>
                </c:pt>
                <c:pt idx="25441">
                  <c:v>-2.9121093956227901</c:v>
                </c:pt>
                <c:pt idx="25442">
                  <c:v>-2.9039551018558898</c:v>
                </c:pt>
                <c:pt idx="25443">
                  <c:v>-2.9039551018558898</c:v>
                </c:pt>
                <c:pt idx="25444">
                  <c:v>-2.9039551018558898</c:v>
                </c:pt>
                <c:pt idx="25445">
                  <c:v>-2.96523439636257</c:v>
                </c:pt>
                <c:pt idx="25446">
                  <c:v>-2.96523439636257</c:v>
                </c:pt>
                <c:pt idx="25447">
                  <c:v>-2.96523439636257</c:v>
                </c:pt>
                <c:pt idx="25448">
                  <c:v>-2.8617675977829999</c:v>
                </c:pt>
                <c:pt idx="25449">
                  <c:v>-2.8617675977829999</c:v>
                </c:pt>
                <c:pt idx="25450">
                  <c:v>-2.8617675977829999</c:v>
                </c:pt>
                <c:pt idx="25451">
                  <c:v>-2.8617675977829999</c:v>
                </c:pt>
                <c:pt idx="25452">
                  <c:v>-2.9761230696230898</c:v>
                </c:pt>
                <c:pt idx="25453">
                  <c:v>-2.9761230696230898</c:v>
                </c:pt>
                <c:pt idx="25454">
                  <c:v>-3.0090820532759599</c:v>
                </c:pt>
                <c:pt idx="25455">
                  <c:v>-3.0090820532759599</c:v>
                </c:pt>
                <c:pt idx="25456">
                  <c:v>-3.0090820532759599</c:v>
                </c:pt>
                <c:pt idx="25457">
                  <c:v>-2.9712402556888202</c:v>
                </c:pt>
                <c:pt idx="25458">
                  <c:v>-2.9712402556888202</c:v>
                </c:pt>
                <c:pt idx="25459">
                  <c:v>-2.9712402556888202</c:v>
                </c:pt>
                <c:pt idx="25460">
                  <c:v>-2.9570312679015802</c:v>
                </c:pt>
                <c:pt idx="25461">
                  <c:v>-2.9570312679015802</c:v>
                </c:pt>
                <c:pt idx="25462">
                  <c:v>-2.9570312679015802</c:v>
                </c:pt>
                <c:pt idx="25463">
                  <c:v>-2.9389648661508501</c:v>
                </c:pt>
                <c:pt idx="25464">
                  <c:v>-2.9389648661508501</c:v>
                </c:pt>
                <c:pt idx="25465">
                  <c:v>-2.9389648661508501</c:v>
                </c:pt>
                <c:pt idx="25466">
                  <c:v>-2.9512695539142402</c:v>
                </c:pt>
                <c:pt idx="25467">
                  <c:v>-2.9512695539142402</c:v>
                </c:pt>
                <c:pt idx="25468">
                  <c:v>-2.9368164293018699</c:v>
                </c:pt>
                <c:pt idx="25469">
                  <c:v>-2.9368164293018699</c:v>
                </c:pt>
                <c:pt idx="25470">
                  <c:v>-2.9368164293018699</c:v>
                </c:pt>
                <c:pt idx="25471">
                  <c:v>-2.9899902565002701</c:v>
                </c:pt>
                <c:pt idx="25472">
                  <c:v>-2.9899902565002701</c:v>
                </c:pt>
                <c:pt idx="25473">
                  <c:v>-2.9899902565002701</c:v>
                </c:pt>
                <c:pt idx="25474">
                  <c:v>-2.93593752190827</c:v>
                </c:pt>
                <c:pt idx="25475">
                  <c:v>-2.93593752190827</c:v>
                </c:pt>
                <c:pt idx="25476">
                  <c:v>-2.93593752190827</c:v>
                </c:pt>
                <c:pt idx="25477">
                  <c:v>-2.9589355712805601</c:v>
                </c:pt>
                <c:pt idx="25478">
                  <c:v>-2.9589355712805601</c:v>
                </c:pt>
                <c:pt idx="25479">
                  <c:v>-2.9237304938460502</c:v>
                </c:pt>
                <c:pt idx="25480">
                  <c:v>-2.9237304938460502</c:v>
                </c:pt>
                <c:pt idx="25481">
                  <c:v>-2.9237304938460502</c:v>
                </c:pt>
                <c:pt idx="25482">
                  <c:v>-2.9876953352395499</c:v>
                </c:pt>
                <c:pt idx="25483">
                  <c:v>-2.9552734623239298</c:v>
                </c:pt>
                <c:pt idx="25484">
                  <c:v>-2.9552734623239298</c:v>
                </c:pt>
                <c:pt idx="25485">
                  <c:v>-2.9552734623239298</c:v>
                </c:pt>
                <c:pt idx="25486">
                  <c:v>-2.9552734623239298</c:v>
                </c:pt>
                <c:pt idx="25487">
                  <c:v>-2.93935549286015</c:v>
                </c:pt>
                <c:pt idx="25488">
                  <c:v>-2.93935549286015</c:v>
                </c:pt>
                <c:pt idx="25489">
                  <c:v>-2.91567385053076</c:v>
                </c:pt>
                <c:pt idx="25490">
                  <c:v>-2.91567385053076</c:v>
                </c:pt>
                <c:pt idx="25491">
                  <c:v>-2.91567385053076</c:v>
                </c:pt>
                <c:pt idx="25492">
                  <c:v>-2.91567385053076</c:v>
                </c:pt>
                <c:pt idx="25493">
                  <c:v>-3.0186035381993799</c:v>
                </c:pt>
                <c:pt idx="25494">
                  <c:v>-3.0186035381993799</c:v>
                </c:pt>
                <c:pt idx="25495">
                  <c:v>-2.9006347892709501</c:v>
                </c:pt>
                <c:pt idx="25496">
                  <c:v>-2.9006347892709501</c:v>
                </c:pt>
                <c:pt idx="25497">
                  <c:v>-2.9006347892709501</c:v>
                </c:pt>
                <c:pt idx="25498">
                  <c:v>-2.82919924182533</c:v>
                </c:pt>
                <c:pt idx="25499">
                  <c:v>-2.82919924182533</c:v>
                </c:pt>
                <c:pt idx="25500">
                  <c:v>-2.86406252187225</c:v>
                </c:pt>
                <c:pt idx="25501">
                  <c:v>-2.86406252187225</c:v>
                </c:pt>
                <c:pt idx="25502">
                  <c:v>-2.9496582276133201</c:v>
                </c:pt>
                <c:pt idx="25503">
                  <c:v>-2.9496582276133201</c:v>
                </c:pt>
                <c:pt idx="25504">
                  <c:v>-2.9854004147937299</c:v>
                </c:pt>
                <c:pt idx="25505">
                  <c:v>-2.9854004147937299</c:v>
                </c:pt>
                <c:pt idx="25506">
                  <c:v>-2.9854004147937299</c:v>
                </c:pt>
                <c:pt idx="25507">
                  <c:v>-2.9854004147937299</c:v>
                </c:pt>
                <c:pt idx="25508">
                  <c:v>-2.9847656464116801</c:v>
                </c:pt>
                <c:pt idx="25509">
                  <c:v>-2.9847656464116801</c:v>
                </c:pt>
                <c:pt idx="25510">
                  <c:v>-2.9847656464116801</c:v>
                </c:pt>
                <c:pt idx="25511">
                  <c:v>-2.92080080371215</c:v>
                </c:pt>
                <c:pt idx="25512">
                  <c:v>-2.92080080371215</c:v>
                </c:pt>
                <c:pt idx="25513">
                  <c:v>-2.92080080371215</c:v>
                </c:pt>
                <c:pt idx="25514">
                  <c:v>-2.9405761952230001</c:v>
                </c:pt>
                <c:pt idx="25515">
                  <c:v>-2.9405761952230001</c:v>
                </c:pt>
                <c:pt idx="25516">
                  <c:v>-2.9219238461882902</c:v>
                </c:pt>
                <c:pt idx="25517">
                  <c:v>-2.9219238461882902</c:v>
                </c:pt>
                <c:pt idx="25518">
                  <c:v>-2.9219238461882902</c:v>
                </c:pt>
                <c:pt idx="25519">
                  <c:v>-2.9219238461882902</c:v>
                </c:pt>
                <c:pt idx="25520">
                  <c:v>-2.9962890866745502</c:v>
                </c:pt>
                <c:pt idx="25521">
                  <c:v>-2.9962890866745502</c:v>
                </c:pt>
                <c:pt idx="25522">
                  <c:v>-2.8916015842714802</c:v>
                </c:pt>
                <c:pt idx="25523">
                  <c:v>-2.8916015842714802</c:v>
                </c:pt>
                <c:pt idx="25524">
                  <c:v>-2.8916015842714802</c:v>
                </c:pt>
                <c:pt idx="25525">
                  <c:v>-2.87592775493885</c:v>
                </c:pt>
                <c:pt idx="25526">
                  <c:v>-2.87592775493885</c:v>
                </c:pt>
                <c:pt idx="25527">
                  <c:v>-2.87592775493885</c:v>
                </c:pt>
                <c:pt idx="25528">
                  <c:v>-2.8829101771134402</c:v>
                </c:pt>
                <c:pt idx="25529">
                  <c:v>-2.8829101771134402</c:v>
                </c:pt>
                <c:pt idx="25530">
                  <c:v>-2.8829101771134402</c:v>
                </c:pt>
                <c:pt idx="25531">
                  <c:v>-2.96557619171926</c:v>
                </c:pt>
                <c:pt idx="25532">
                  <c:v>-2.96557619171926</c:v>
                </c:pt>
                <c:pt idx="25533">
                  <c:v>-2.96557619171926</c:v>
                </c:pt>
                <c:pt idx="25534">
                  <c:v>-2.9219726742203398</c:v>
                </c:pt>
                <c:pt idx="25535">
                  <c:v>-2.9219726742203398</c:v>
                </c:pt>
                <c:pt idx="25536">
                  <c:v>-2.8833984628781701</c:v>
                </c:pt>
                <c:pt idx="25537">
                  <c:v>-2.8833984628781701</c:v>
                </c:pt>
                <c:pt idx="25538">
                  <c:v>-2.8833984628781701</c:v>
                </c:pt>
                <c:pt idx="25539">
                  <c:v>-2.9527343959025498</c:v>
                </c:pt>
                <c:pt idx="25540">
                  <c:v>-2.9527343959025498</c:v>
                </c:pt>
                <c:pt idx="25541">
                  <c:v>-3.04140627186097</c:v>
                </c:pt>
                <c:pt idx="25542">
                  <c:v>-3.04140627186097</c:v>
                </c:pt>
                <c:pt idx="25543">
                  <c:v>-2.9221191598626302</c:v>
                </c:pt>
                <c:pt idx="25544">
                  <c:v>-2.9221191598626302</c:v>
                </c:pt>
                <c:pt idx="25545">
                  <c:v>-2.8978515825338</c:v>
                </c:pt>
                <c:pt idx="25546">
                  <c:v>-2.8978515825338</c:v>
                </c:pt>
                <c:pt idx="25547">
                  <c:v>-2.9094238501993401</c:v>
                </c:pt>
                <c:pt idx="25548">
                  <c:v>-2.9094238501993401</c:v>
                </c:pt>
                <c:pt idx="25549">
                  <c:v>-2.9094238501993401</c:v>
                </c:pt>
                <c:pt idx="25550">
                  <c:v>-3.0115722868185899</c:v>
                </c:pt>
                <c:pt idx="25551">
                  <c:v>-3.0115722868185899</c:v>
                </c:pt>
                <c:pt idx="25552">
                  <c:v>-3.0115722868185899</c:v>
                </c:pt>
                <c:pt idx="25553">
                  <c:v>-3.0171875236965202</c:v>
                </c:pt>
                <c:pt idx="25554">
                  <c:v>-3.0171875236965202</c:v>
                </c:pt>
                <c:pt idx="25555">
                  <c:v>-3.0171875236965202</c:v>
                </c:pt>
                <c:pt idx="25556">
                  <c:v>-2.9172851768789698</c:v>
                </c:pt>
                <c:pt idx="25557">
                  <c:v>-2.9172851768789698</c:v>
                </c:pt>
                <c:pt idx="25558">
                  <c:v>-2.8997070519708301</c:v>
                </c:pt>
                <c:pt idx="25559">
                  <c:v>-2.8997070519708301</c:v>
                </c:pt>
                <c:pt idx="25560">
                  <c:v>-2.8997070519708301</c:v>
                </c:pt>
                <c:pt idx="25561">
                  <c:v>-3.0552246300821899</c:v>
                </c:pt>
                <c:pt idx="25562">
                  <c:v>-3.0552246300821899</c:v>
                </c:pt>
                <c:pt idx="25563">
                  <c:v>-3.0552246300821899</c:v>
                </c:pt>
                <c:pt idx="25564">
                  <c:v>-3.0124023671378302</c:v>
                </c:pt>
                <c:pt idx="25565">
                  <c:v>-3.0124023671378302</c:v>
                </c:pt>
                <c:pt idx="25566">
                  <c:v>-2.94599611318062</c:v>
                </c:pt>
                <c:pt idx="25567">
                  <c:v>-2.94599611318062</c:v>
                </c:pt>
                <c:pt idx="25568">
                  <c:v>-2.94599611318062</c:v>
                </c:pt>
                <c:pt idx="25569">
                  <c:v>-2.94013674263442</c:v>
                </c:pt>
                <c:pt idx="25570">
                  <c:v>-2.94013674263442</c:v>
                </c:pt>
                <c:pt idx="25571">
                  <c:v>-2.94013674263442</c:v>
                </c:pt>
                <c:pt idx="25572">
                  <c:v>-2.8908203361515898</c:v>
                </c:pt>
                <c:pt idx="25573">
                  <c:v>-2.8908203361515898</c:v>
                </c:pt>
                <c:pt idx="25574">
                  <c:v>-2.8908203361515898</c:v>
                </c:pt>
                <c:pt idx="25575">
                  <c:v>-2.93168947467165</c:v>
                </c:pt>
                <c:pt idx="25576">
                  <c:v>-2.93168947467165</c:v>
                </c:pt>
                <c:pt idx="25577">
                  <c:v>-2.9234863482897699</c:v>
                </c:pt>
                <c:pt idx="25578">
                  <c:v>-2.9234863482897699</c:v>
                </c:pt>
                <c:pt idx="25579">
                  <c:v>-2.9234863482897699</c:v>
                </c:pt>
                <c:pt idx="25580">
                  <c:v>-3.0478515846771099</c:v>
                </c:pt>
                <c:pt idx="25581">
                  <c:v>-3.0478515846771099</c:v>
                </c:pt>
                <c:pt idx="25582">
                  <c:v>-2.9774902567041801</c:v>
                </c:pt>
                <c:pt idx="25583">
                  <c:v>-2.9774902567041801</c:v>
                </c:pt>
                <c:pt idx="25584">
                  <c:v>-2.9774902567041801</c:v>
                </c:pt>
                <c:pt idx="25585">
                  <c:v>-2.8682129145672599</c:v>
                </c:pt>
                <c:pt idx="25586">
                  <c:v>-2.8682129145672599</c:v>
                </c:pt>
                <c:pt idx="25587">
                  <c:v>-2.94448244646355</c:v>
                </c:pt>
                <c:pt idx="25588">
                  <c:v>-2.94448244646355</c:v>
                </c:pt>
                <c:pt idx="25589">
                  <c:v>-2.94448244646355</c:v>
                </c:pt>
                <c:pt idx="25590">
                  <c:v>-2.94448244646355</c:v>
                </c:pt>
                <c:pt idx="25591">
                  <c:v>-2.9206054908981902</c:v>
                </c:pt>
                <c:pt idx="25592">
                  <c:v>-2.9206054908981902</c:v>
                </c:pt>
                <c:pt idx="25593">
                  <c:v>-2.8955078326716799</c:v>
                </c:pt>
                <c:pt idx="25594">
                  <c:v>-2.8955078326716799</c:v>
                </c:pt>
                <c:pt idx="25595">
                  <c:v>-2.89995119431478</c:v>
                </c:pt>
                <c:pt idx="25596">
                  <c:v>-2.89995119431478</c:v>
                </c:pt>
                <c:pt idx="25597">
                  <c:v>-2.96083986570101</c:v>
                </c:pt>
                <c:pt idx="25598">
                  <c:v>-2.96083986570101</c:v>
                </c:pt>
                <c:pt idx="25599">
                  <c:v>-2.96083986570101</c:v>
                </c:pt>
                <c:pt idx="25600">
                  <c:v>-2.9241211131411502</c:v>
                </c:pt>
                <c:pt idx="25601">
                  <c:v>-2.9241211131411502</c:v>
                </c:pt>
                <c:pt idx="25602">
                  <c:v>-2.9604980702870298</c:v>
                </c:pt>
                <c:pt idx="25603">
                  <c:v>-2.9604980702870298</c:v>
                </c:pt>
                <c:pt idx="25604">
                  <c:v>-2.9604980702870298</c:v>
                </c:pt>
                <c:pt idx="25605">
                  <c:v>-2.9604980702870298</c:v>
                </c:pt>
                <c:pt idx="25606">
                  <c:v>-2.9222168194901301</c:v>
                </c:pt>
                <c:pt idx="25607">
                  <c:v>-2.9222168194901301</c:v>
                </c:pt>
                <c:pt idx="25608">
                  <c:v>-2.9222168194901301</c:v>
                </c:pt>
                <c:pt idx="25609">
                  <c:v>-2.97656252174056</c:v>
                </c:pt>
                <c:pt idx="25610">
                  <c:v>-2.97656252174056</c:v>
                </c:pt>
                <c:pt idx="25611">
                  <c:v>-2.97656252174056</c:v>
                </c:pt>
                <c:pt idx="25612">
                  <c:v>-2.93417970722748</c:v>
                </c:pt>
                <c:pt idx="25613">
                  <c:v>-2.93417970722748</c:v>
                </c:pt>
                <c:pt idx="25614">
                  <c:v>-2.8700195567334901</c:v>
                </c:pt>
                <c:pt idx="25615">
                  <c:v>-2.8700195567334901</c:v>
                </c:pt>
                <c:pt idx="25616">
                  <c:v>-2.9787597891408901</c:v>
                </c:pt>
                <c:pt idx="25617">
                  <c:v>-2.9787597891408901</c:v>
                </c:pt>
                <c:pt idx="25618">
                  <c:v>-2.9787597891408901</c:v>
                </c:pt>
                <c:pt idx="25619">
                  <c:v>-2.85356447391041</c:v>
                </c:pt>
                <c:pt idx="25620">
                  <c:v>-2.85356447391041</c:v>
                </c:pt>
                <c:pt idx="25621">
                  <c:v>-2.9769043196947602</c:v>
                </c:pt>
                <c:pt idx="25622">
                  <c:v>-2.9769043196947602</c:v>
                </c:pt>
                <c:pt idx="25623">
                  <c:v>-2.9210937740635901</c:v>
                </c:pt>
                <c:pt idx="25624">
                  <c:v>-2.9210937740635901</c:v>
                </c:pt>
                <c:pt idx="25625">
                  <c:v>-2.9307129138614898</c:v>
                </c:pt>
                <c:pt idx="25626">
                  <c:v>-2.9307129138614898</c:v>
                </c:pt>
                <c:pt idx="25627">
                  <c:v>-2.9938965027986302</c:v>
                </c:pt>
                <c:pt idx="25628">
                  <c:v>-2.9938965027986302</c:v>
                </c:pt>
                <c:pt idx="25629">
                  <c:v>-2.9938965027986302</c:v>
                </c:pt>
                <c:pt idx="25630">
                  <c:v>-2.9539550993631498</c:v>
                </c:pt>
                <c:pt idx="25631">
                  <c:v>-2.9539550993631498</c:v>
                </c:pt>
                <c:pt idx="25632">
                  <c:v>-2.9539550993631498</c:v>
                </c:pt>
                <c:pt idx="25633">
                  <c:v>-2.90888674029974</c:v>
                </c:pt>
                <c:pt idx="25634">
                  <c:v>-2.90888674029974</c:v>
                </c:pt>
                <c:pt idx="25635">
                  <c:v>-2.90888674029974</c:v>
                </c:pt>
                <c:pt idx="25636">
                  <c:v>-2.90888674029974</c:v>
                </c:pt>
                <c:pt idx="25637">
                  <c:v>-2.8893554900723699</c:v>
                </c:pt>
                <c:pt idx="25638">
                  <c:v>-2.8893554900723699</c:v>
                </c:pt>
                <c:pt idx="25639">
                  <c:v>-2.8967773653885098</c:v>
                </c:pt>
                <c:pt idx="25640">
                  <c:v>-2.8967773653885098</c:v>
                </c:pt>
                <c:pt idx="25641">
                  <c:v>-2.8967773653885098</c:v>
                </c:pt>
                <c:pt idx="25642">
                  <c:v>-2.9727050980745799</c:v>
                </c:pt>
                <c:pt idx="25643">
                  <c:v>-2.9727050980745799</c:v>
                </c:pt>
                <c:pt idx="25644">
                  <c:v>-2.9727050980745799</c:v>
                </c:pt>
                <c:pt idx="25645">
                  <c:v>-2.8653320549910801</c:v>
                </c:pt>
                <c:pt idx="25646">
                  <c:v>-2.8653320549910801</c:v>
                </c:pt>
                <c:pt idx="25647">
                  <c:v>-2.8653320549910801</c:v>
                </c:pt>
                <c:pt idx="25648">
                  <c:v>-2.9165039295330599</c:v>
                </c:pt>
                <c:pt idx="25649">
                  <c:v>-2.9165039295330599</c:v>
                </c:pt>
                <c:pt idx="25650">
                  <c:v>-2.9165039295330599</c:v>
                </c:pt>
                <c:pt idx="25651">
                  <c:v>-2.9258301018289701</c:v>
                </c:pt>
                <c:pt idx="25652">
                  <c:v>-2.9258301018289701</c:v>
                </c:pt>
                <c:pt idx="25653">
                  <c:v>-2.89492189584143</c:v>
                </c:pt>
                <c:pt idx="25654">
                  <c:v>-2.89492189584143</c:v>
                </c:pt>
                <c:pt idx="25655">
                  <c:v>-2.89492189584143</c:v>
                </c:pt>
                <c:pt idx="25656">
                  <c:v>-2.8948242406650002</c:v>
                </c:pt>
                <c:pt idx="25657">
                  <c:v>-2.8948242406650002</c:v>
                </c:pt>
                <c:pt idx="25658">
                  <c:v>-2.96982424486486</c:v>
                </c:pt>
                <c:pt idx="25659">
                  <c:v>-2.96982424486486</c:v>
                </c:pt>
                <c:pt idx="25660">
                  <c:v>-2.9481933805145601</c:v>
                </c:pt>
                <c:pt idx="25661">
                  <c:v>-2.9481933805145601</c:v>
                </c:pt>
                <c:pt idx="25662">
                  <c:v>-2.9481933805145601</c:v>
                </c:pt>
                <c:pt idx="25663">
                  <c:v>-2.8768066618631498</c:v>
                </c:pt>
                <c:pt idx="25664">
                  <c:v>-2.8768066618631498</c:v>
                </c:pt>
                <c:pt idx="25665">
                  <c:v>-2.9328613497000302</c:v>
                </c:pt>
                <c:pt idx="25666">
                  <c:v>-2.9328613497000302</c:v>
                </c:pt>
                <c:pt idx="25667">
                  <c:v>-2.9328613497000302</c:v>
                </c:pt>
                <c:pt idx="25668">
                  <c:v>-2.8922851778743199</c:v>
                </c:pt>
                <c:pt idx="25669">
                  <c:v>-2.8922851778743199</c:v>
                </c:pt>
                <c:pt idx="25670">
                  <c:v>-2.8922851778743199</c:v>
                </c:pt>
                <c:pt idx="25671">
                  <c:v>-2.91049806760565</c:v>
                </c:pt>
                <c:pt idx="25672">
                  <c:v>-2.91049806760565</c:v>
                </c:pt>
                <c:pt idx="25673">
                  <c:v>-2.91049806760565</c:v>
                </c:pt>
                <c:pt idx="25674">
                  <c:v>-2.9261230677402601</c:v>
                </c:pt>
                <c:pt idx="25675">
                  <c:v>-2.9261230677402601</c:v>
                </c:pt>
                <c:pt idx="25676">
                  <c:v>-2.8857422086157301</c:v>
                </c:pt>
                <c:pt idx="25677">
                  <c:v>-2.8857422086157301</c:v>
                </c:pt>
                <c:pt idx="25678">
                  <c:v>-2.8857422086157301</c:v>
                </c:pt>
                <c:pt idx="25679">
                  <c:v>-2.9504883064173502</c:v>
                </c:pt>
                <c:pt idx="25680">
                  <c:v>-3.0032226815546799</c:v>
                </c:pt>
                <c:pt idx="25681">
                  <c:v>-3.0032226815546799</c:v>
                </c:pt>
                <c:pt idx="25682">
                  <c:v>-3.0032226815546799</c:v>
                </c:pt>
                <c:pt idx="25683">
                  <c:v>-2.9761230660406</c:v>
                </c:pt>
                <c:pt idx="25684">
                  <c:v>-2.9761230660406</c:v>
                </c:pt>
                <c:pt idx="25685">
                  <c:v>-2.9761230660406</c:v>
                </c:pt>
                <c:pt idx="25686">
                  <c:v>-2.9155761931297</c:v>
                </c:pt>
                <c:pt idx="25687">
                  <c:v>-2.9155761931297</c:v>
                </c:pt>
                <c:pt idx="25688">
                  <c:v>-2.9155761931297</c:v>
                </c:pt>
                <c:pt idx="25689">
                  <c:v>-2.9155761931297</c:v>
                </c:pt>
                <c:pt idx="25690">
                  <c:v>-2.8453125225650999</c:v>
                </c:pt>
                <c:pt idx="25691">
                  <c:v>-2.8453125225650999</c:v>
                </c:pt>
                <c:pt idx="25692">
                  <c:v>-3.0389648652508101</c:v>
                </c:pt>
                <c:pt idx="25693">
                  <c:v>-3.0389648652508101</c:v>
                </c:pt>
                <c:pt idx="25694">
                  <c:v>-3.0389648652508101</c:v>
                </c:pt>
                <c:pt idx="25695">
                  <c:v>-2.9497558822176799</c:v>
                </c:pt>
                <c:pt idx="25696">
                  <c:v>-2.9497558822176799</c:v>
                </c:pt>
                <c:pt idx="25697">
                  <c:v>-2.9091308792894699</c:v>
                </c:pt>
                <c:pt idx="25698">
                  <c:v>-2.9091308792894699</c:v>
                </c:pt>
                <c:pt idx="25699">
                  <c:v>-2.8907226778746899</c:v>
                </c:pt>
                <c:pt idx="25700">
                  <c:v>-2.8907226778746899</c:v>
                </c:pt>
                <c:pt idx="25701">
                  <c:v>-2.8907226778746899</c:v>
                </c:pt>
                <c:pt idx="25702">
                  <c:v>-2.8675293159831199</c:v>
                </c:pt>
                <c:pt idx="25703">
                  <c:v>-2.8675293159831199</c:v>
                </c:pt>
                <c:pt idx="25704">
                  <c:v>-2.8675293159831199</c:v>
                </c:pt>
                <c:pt idx="25705">
                  <c:v>-2.9451660391414398</c:v>
                </c:pt>
                <c:pt idx="25706">
                  <c:v>-2.9451660391414398</c:v>
                </c:pt>
                <c:pt idx="25707">
                  <c:v>-2.9451660391414398</c:v>
                </c:pt>
                <c:pt idx="25708">
                  <c:v>-2.8482422084052801</c:v>
                </c:pt>
                <c:pt idx="25709">
                  <c:v>-2.8482422084052801</c:v>
                </c:pt>
                <c:pt idx="25710">
                  <c:v>-2.8482422084052801</c:v>
                </c:pt>
                <c:pt idx="25711">
                  <c:v>-2.8917480691425199</c:v>
                </c:pt>
                <c:pt idx="25712">
                  <c:v>-2.8917480691425199</c:v>
                </c:pt>
                <c:pt idx="25713">
                  <c:v>-2.9567383091780299</c:v>
                </c:pt>
                <c:pt idx="25714">
                  <c:v>-2.9567383091780299</c:v>
                </c:pt>
                <c:pt idx="25715">
                  <c:v>-2.9567383091780299</c:v>
                </c:pt>
                <c:pt idx="25716">
                  <c:v>-2.9198730661519199</c:v>
                </c:pt>
                <c:pt idx="25717">
                  <c:v>-2.9198730661519199</c:v>
                </c:pt>
                <c:pt idx="25718">
                  <c:v>-2.9721679913518502</c:v>
                </c:pt>
                <c:pt idx="25719">
                  <c:v>-2.9721679913518502</c:v>
                </c:pt>
                <c:pt idx="25720">
                  <c:v>-2.9721679913518502</c:v>
                </c:pt>
                <c:pt idx="25721">
                  <c:v>-2.9510742425436498</c:v>
                </c:pt>
                <c:pt idx="25722">
                  <c:v>-2.9510742425436498</c:v>
                </c:pt>
                <c:pt idx="25723">
                  <c:v>-2.9046875223584698</c:v>
                </c:pt>
                <c:pt idx="25724">
                  <c:v>-2.9046875223584698</c:v>
                </c:pt>
                <c:pt idx="25725">
                  <c:v>-2.9046875223584698</c:v>
                </c:pt>
                <c:pt idx="25726">
                  <c:v>-2.9155273637816199</c:v>
                </c:pt>
                <c:pt idx="25727">
                  <c:v>-2.9155273637816199</c:v>
                </c:pt>
                <c:pt idx="25728">
                  <c:v>-2.9155273637816199</c:v>
                </c:pt>
                <c:pt idx="25729">
                  <c:v>-2.8940918179659998</c:v>
                </c:pt>
                <c:pt idx="25730">
                  <c:v>-2.8940918179659998</c:v>
                </c:pt>
                <c:pt idx="25731">
                  <c:v>-2.8940918179659998</c:v>
                </c:pt>
                <c:pt idx="25732">
                  <c:v>-2.7953125200265201</c:v>
                </c:pt>
                <c:pt idx="25733">
                  <c:v>-2.7953125200265201</c:v>
                </c:pt>
                <c:pt idx="25734">
                  <c:v>-2.9365234599135799</c:v>
                </c:pt>
                <c:pt idx="25735">
                  <c:v>-2.9365234599135799</c:v>
                </c:pt>
                <c:pt idx="25736">
                  <c:v>-2.9365234599135799</c:v>
                </c:pt>
                <c:pt idx="25737">
                  <c:v>-2.90512697469239</c:v>
                </c:pt>
                <c:pt idx="25738">
                  <c:v>-2.90512697469239</c:v>
                </c:pt>
                <c:pt idx="25739">
                  <c:v>-2.9398926029125501</c:v>
                </c:pt>
                <c:pt idx="25740">
                  <c:v>-2.9398926029125501</c:v>
                </c:pt>
                <c:pt idx="25741">
                  <c:v>-2.9760254149214198</c:v>
                </c:pt>
                <c:pt idx="25742">
                  <c:v>-2.9760254149214198</c:v>
                </c:pt>
                <c:pt idx="25743">
                  <c:v>-2.9760254149214198</c:v>
                </c:pt>
                <c:pt idx="25744">
                  <c:v>-3.0231933827653799</c:v>
                </c:pt>
                <c:pt idx="25745">
                  <c:v>-3.0231933827653799</c:v>
                </c:pt>
                <c:pt idx="25746">
                  <c:v>-2.9080078334709398</c:v>
                </c:pt>
                <c:pt idx="25747">
                  <c:v>-2.9080078334709398</c:v>
                </c:pt>
                <c:pt idx="25748">
                  <c:v>-2.9080078334709398</c:v>
                </c:pt>
                <c:pt idx="25749">
                  <c:v>-2.9080078334709398</c:v>
                </c:pt>
                <c:pt idx="25750">
                  <c:v>-2.9334472865166301</c:v>
                </c:pt>
                <c:pt idx="25751">
                  <c:v>-2.9334472865166301</c:v>
                </c:pt>
                <c:pt idx="25752">
                  <c:v>-2.90083010143189</c:v>
                </c:pt>
                <c:pt idx="25753">
                  <c:v>-2.90083010143189</c:v>
                </c:pt>
                <c:pt idx="25754">
                  <c:v>-2.90083010143189</c:v>
                </c:pt>
                <c:pt idx="25755">
                  <c:v>-2.9760254114371398</c:v>
                </c:pt>
                <c:pt idx="25756">
                  <c:v>-2.9760254114371398</c:v>
                </c:pt>
                <c:pt idx="25757">
                  <c:v>-2.95449220963018</c:v>
                </c:pt>
                <c:pt idx="25758">
                  <c:v>-2.95449220963018</c:v>
                </c:pt>
                <c:pt idx="25759">
                  <c:v>-2.86059572173053</c:v>
                </c:pt>
                <c:pt idx="25760">
                  <c:v>-2.86059572173053</c:v>
                </c:pt>
                <c:pt idx="25761">
                  <c:v>-2.86059572173053</c:v>
                </c:pt>
                <c:pt idx="25762">
                  <c:v>-2.86059572173053</c:v>
                </c:pt>
                <c:pt idx="25763">
                  <c:v>-2.94609377028427</c:v>
                </c:pt>
                <c:pt idx="25764">
                  <c:v>-2.94609377028427</c:v>
                </c:pt>
                <c:pt idx="25765">
                  <c:v>-2.94609377028427</c:v>
                </c:pt>
                <c:pt idx="25766">
                  <c:v>-2.97871095810387</c:v>
                </c:pt>
                <c:pt idx="25767">
                  <c:v>-2.97871095810387</c:v>
                </c:pt>
                <c:pt idx="25768">
                  <c:v>-2.9456054898691901</c:v>
                </c:pt>
                <c:pt idx="25769">
                  <c:v>-2.9456054898691901</c:v>
                </c:pt>
                <c:pt idx="25770">
                  <c:v>-2.9456054898691901</c:v>
                </c:pt>
                <c:pt idx="25771">
                  <c:v>-2.9104980707334098</c:v>
                </c:pt>
                <c:pt idx="25772">
                  <c:v>-2.9104980707334098</c:v>
                </c:pt>
                <c:pt idx="25773">
                  <c:v>-2.99384768122126</c:v>
                </c:pt>
                <c:pt idx="25774">
                  <c:v>-2.99384768122126</c:v>
                </c:pt>
                <c:pt idx="25775">
                  <c:v>-2.99384768122126</c:v>
                </c:pt>
                <c:pt idx="25776">
                  <c:v>-2.8875976767048899</c:v>
                </c:pt>
                <c:pt idx="25777">
                  <c:v>-2.8875976767048899</c:v>
                </c:pt>
                <c:pt idx="25778">
                  <c:v>-2.8802734595183201</c:v>
                </c:pt>
                <c:pt idx="25779">
                  <c:v>-2.8802734595183201</c:v>
                </c:pt>
                <c:pt idx="25780">
                  <c:v>-3.0051758031759102</c:v>
                </c:pt>
                <c:pt idx="25781">
                  <c:v>-3.0051758031759102</c:v>
                </c:pt>
                <c:pt idx="25782">
                  <c:v>-3.0051758031759102</c:v>
                </c:pt>
                <c:pt idx="25783">
                  <c:v>-2.9238769744933899</c:v>
                </c:pt>
                <c:pt idx="25784">
                  <c:v>-2.9238769744933899</c:v>
                </c:pt>
                <c:pt idx="25785">
                  <c:v>-2.9238769744933899</c:v>
                </c:pt>
                <c:pt idx="25786">
                  <c:v>-2.96738283292233</c:v>
                </c:pt>
                <c:pt idx="25787">
                  <c:v>-2.96738283292233</c:v>
                </c:pt>
                <c:pt idx="25788">
                  <c:v>-2.95903322335288</c:v>
                </c:pt>
                <c:pt idx="25789">
                  <c:v>-2.95903322335288</c:v>
                </c:pt>
                <c:pt idx="25790">
                  <c:v>-3.00512697704107</c:v>
                </c:pt>
                <c:pt idx="25791">
                  <c:v>-3.00512697704107</c:v>
                </c:pt>
                <c:pt idx="25792">
                  <c:v>-3.00512697704107</c:v>
                </c:pt>
                <c:pt idx="25793">
                  <c:v>-2.9002441600286999</c:v>
                </c:pt>
                <c:pt idx="25794">
                  <c:v>-2.9002441600286999</c:v>
                </c:pt>
                <c:pt idx="25795">
                  <c:v>-2.9214843981180798</c:v>
                </c:pt>
                <c:pt idx="25796">
                  <c:v>-2.9214843981180798</c:v>
                </c:pt>
                <c:pt idx="25797">
                  <c:v>-2.8617187716017698</c:v>
                </c:pt>
                <c:pt idx="25798">
                  <c:v>-2.8617187716017698</c:v>
                </c:pt>
                <c:pt idx="25799">
                  <c:v>-2.8617187716017698</c:v>
                </c:pt>
                <c:pt idx="25800">
                  <c:v>-2.8617187716017698</c:v>
                </c:pt>
                <c:pt idx="25801">
                  <c:v>-2.9709472869017102</c:v>
                </c:pt>
                <c:pt idx="25802">
                  <c:v>-2.9709472869017102</c:v>
                </c:pt>
                <c:pt idx="25803">
                  <c:v>-2.9709472869017102</c:v>
                </c:pt>
                <c:pt idx="25804">
                  <c:v>-2.9709472869017102</c:v>
                </c:pt>
                <c:pt idx="25805">
                  <c:v>-2.9268554904192499</c:v>
                </c:pt>
                <c:pt idx="25806">
                  <c:v>-2.9268554904192499</c:v>
                </c:pt>
                <c:pt idx="25807">
                  <c:v>-2.9268554904192499</c:v>
                </c:pt>
                <c:pt idx="25808">
                  <c:v>-2.8754394737034001</c:v>
                </c:pt>
                <c:pt idx="25809">
                  <c:v>-2.8754394737034001</c:v>
                </c:pt>
                <c:pt idx="25810">
                  <c:v>-2.8845215049050199</c:v>
                </c:pt>
                <c:pt idx="25811">
                  <c:v>-2.8845215049050199</c:v>
                </c:pt>
                <c:pt idx="25812">
                  <c:v>-2.8845215049050199</c:v>
                </c:pt>
                <c:pt idx="25813">
                  <c:v>-2.9556640848286402</c:v>
                </c:pt>
                <c:pt idx="25814">
                  <c:v>-2.9556640848286402</c:v>
                </c:pt>
                <c:pt idx="25815">
                  <c:v>-3.02690432064355</c:v>
                </c:pt>
                <c:pt idx="25816">
                  <c:v>-3.02690432064355</c:v>
                </c:pt>
                <c:pt idx="25817">
                  <c:v>-2.9048340068529699</c:v>
                </c:pt>
                <c:pt idx="25818">
                  <c:v>-2.9048340068529699</c:v>
                </c:pt>
                <c:pt idx="25819">
                  <c:v>-2.9048340068529699</c:v>
                </c:pt>
                <c:pt idx="25820">
                  <c:v>-2.97827150626471</c:v>
                </c:pt>
                <c:pt idx="25821">
                  <c:v>-2.97827150626471</c:v>
                </c:pt>
                <c:pt idx="25822">
                  <c:v>-2.85751955312662</c:v>
                </c:pt>
                <c:pt idx="25823">
                  <c:v>-2.85751955312662</c:v>
                </c:pt>
                <c:pt idx="25824">
                  <c:v>-2.85751955312662</c:v>
                </c:pt>
                <c:pt idx="25825">
                  <c:v>-2.9673340054469</c:v>
                </c:pt>
                <c:pt idx="25826">
                  <c:v>-2.9673340054469</c:v>
                </c:pt>
                <c:pt idx="25827">
                  <c:v>-2.9673340054469</c:v>
                </c:pt>
                <c:pt idx="25828">
                  <c:v>-2.8327148631942598</c:v>
                </c:pt>
                <c:pt idx="25829">
                  <c:v>-2.8327148631942598</c:v>
                </c:pt>
                <c:pt idx="25830">
                  <c:v>-2.9304687764942998</c:v>
                </c:pt>
                <c:pt idx="25831">
                  <c:v>-2.9304687764942998</c:v>
                </c:pt>
                <c:pt idx="25832">
                  <c:v>-2.9304687764942998</c:v>
                </c:pt>
                <c:pt idx="25833">
                  <c:v>-2.87543947600988</c:v>
                </c:pt>
                <c:pt idx="25834">
                  <c:v>-2.87543947600988</c:v>
                </c:pt>
                <c:pt idx="25835">
                  <c:v>-2.9156738476358401</c:v>
                </c:pt>
                <c:pt idx="25836">
                  <c:v>-2.9156738476358401</c:v>
                </c:pt>
                <c:pt idx="25837">
                  <c:v>-2.9296386936812202</c:v>
                </c:pt>
                <c:pt idx="25838">
                  <c:v>-2.9296386936812202</c:v>
                </c:pt>
                <c:pt idx="25839">
                  <c:v>-2.9296386936812202</c:v>
                </c:pt>
                <c:pt idx="25840">
                  <c:v>-2.9687500221507399</c:v>
                </c:pt>
                <c:pt idx="25841">
                  <c:v>-2.9687500221507399</c:v>
                </c:pt>
                <c:pt idx="25842">
                  <c:v>-2.9687500221507399</c:v>
                </c:pt>
                <c:pt idx="25843">
                  <c:v>-2.9687500221507399</c:v>
                </c:pt>
                <c:pt idx="25844">
                  <c:v>-2.9363281468977198</c:v>
                </c:pt>
                <c:pt idx="25845">
                  <c:v>-2.9363281468977198</c:v>
                </c:pt>
                <c:pt idx="25846">
                  <c:v>-2.9025879102619001</c:v>
                </c:pt>
                <c:pt idx="25847">
                  <c:v>-2.9025879102619001</c:v>
                </c:pt>
                <c:pt idx="25848">
                  <c:v>-2.93183595690788</c:v>
                </c:pt>
                <c:pt idx="25849">
                  <c:v>-2.93183595690788</c:v>
                </c:pt>
                <c:pt idx="25850">
                  <c:v>-2.93183595690788</c:v>
                </c:pt>
                <c:pt idx="25851">
                  <c:v>-2.9291992401904201</c:v>
                </c:pt>
                <c:pt idx="25852">
                  <c:v>-2.9291992401904201</c:v>
                </c:pt>
                <c:pt idx="25853">
                  <c:v>-2.9553222893855402</c:v>
                </c:pt>
                <c:pt idx="25854">
                  <c:v>-2.9553222893855402</c:v>
                </c:pt>
                <c:pt idx="25855">
                  <c:v>-2.8294433792361802</c:v>
                </c:pt>
                <c:pt idx="25856">
                  <c:v>-2.8294433792361802</c:v>
                </c:pt>
                <c:pt idx="25857">
                  <c:v>-2.8294433792361802</c:v>
                </c:pt>
                <c:pt idx="25858">
                  <c:v>-2.9414062731802901</c:v>
                </c:pt>
                <c:pt idx="25859">
                  <c:v>-2.9414062731802901</c:v>
                </c:pt>
                <c:pt idx="25860">
                  <c:v>-2.8842773669803101</c:v>
                </c:pt>
                <c:pt idx="25861">
                  <c:v>-2.8842773669803101</c:v>
                </c:pt>
                <c:pt idx="25862">
                  <c:v>-2.8842773669803101</c:v>
                </c:pt>
                <c:pt idx="25863">
                  <c:v>-2.8842773669803101</c:v>
                </c:pt>
                <c:pt idx="25864">
                  <c:v>-2.9581054919681198</c:v>
                </c:pt>
                <c:pt idx="25865">
                  <c:v>-2.9581054919681198</c:v>
                </c:pt>
                <c:pt idx="25866">
                  <c:v>-2.9852050995514201</c:v>
                </c:pt>
                <c:pt idx="25867">
                  <c:v>-2.9852050995514201</c:v>
                </c:pt>
                <c:pt idx="25868">
                  <c:v>-2.9852050995514201</c:v>
                </c:pt>
                <c:pt idx="25869">
                  <c:v>-2.8990722902635699</c:v>
                </c:pt>
                <c:pt idx="25870">
                  <c:v>-2.8990722902635699</c:v>
                </c:pt>
                <c:pt idx="25871">
                  <c:v>-2.8632324462851102</c:v>
                </c:pt>
                <c:pt idx="25872">
                  <c:v>-2.8632324462851102</c:v>
                </c:pt>
                <c:pt idx="25873">
                  <c:v>-2.9040527587467202</c:v>
                </c:pt>
                <c:pt idx="25874">
                  <c:v>-2.9040527587467202</c:v>
                </c:pt>
                <c:pt idx="25875">
                  <c:v>-2.9594726793066002</c:v>
                </c:pt>
                <c:pt idx="25876">
                  <c:v>-2.9594726793066002</c:v>
                </c:pt>
                <c:pt idx="25877">
                  <c:v>-2.9594726793066002</c:v>
                </c:pt>
                <c:pt idx="25878">
                  <c:v>-2.8644531482068398</c:v>
                </c:pt>
                <c:pt idx="25879">
                  <c:v>-2.8644531482068398</c:v>
                </c:pt>
                <c:pt idx="25880">
                  <c:v>-2.8644531482068398</c:v>
                </c:pt>
                <c:pt idx="25881">
                  <c:v>-2.9805176003464999</c:v>
                </c:pt>
                <c:pt idx="25882">
                  <c:v>-2.9805176003464999</c:v>
                </c:pt>
                <c:pt idx="25883">
                  <c:v>-2.9805176003464999</c:v>
                </c:pt>
                <c:pt idx="25884">
                  <c:v>-2.8832031479250801</c:v>
                </c:pt>
                <c:pt idx="25885">
                  <c:v>-2.8832031479250801</c:v>
                </c:pt>
                <c:pt idx="25886">
                  <c:v>-2.8310547068667802</c:v>
                </c:pt>
                <c:pt idx="25887">
                  <c:v>-2.8310547068667802</c:v>
                </c:pt>
                <c:pt idx="25888">
                  <c:v>-2.8310547068667802</c:v>
                </c:pt>
                <c:pt idx="25889">
                  <c:v>-2.8787597861373699</c:v>
                </c:pt>
                <c:pt idx="25890">
                  <c:v>-2.8817383026989698</c:v>
                </c:pt>
                <c:pt idx="25891">
                  <c:v>-2.8817383026989698</c:v>
                </c:pt>
                <c:pt idx="25892">
                  <c:v>-2.8817383026989698</c:v>
                </c:pt>
                <c:pt idx="25893">
                  <c:v>-2.8791504151504301</c:v>
                </c:pt>
                <c:pt idx="25894">
                  <c:v>-2.8791504151504301</c:v>
                </c:pt>
                <c:pt idx="25895">
                  <c:v>-2.8791504151504301</c:v>
                </c:pt>
                <c:pt idx="25896">
                  <c:v>-2.9285644739975298</c:v>
                </c:pt>
                <c:pt idx="25897">
                  <c:v>-2.9285644739975298</c:v>
                </c:pt>
                <c:pt idx="25898">
                  <c:v>-2.9285644739975298</c:v>
                </c:pt>
                <c:pt idx="25899">
                  <c:v>-3.0281738521889499</c:v>
                </c:pt>
                <c:pt idx="25900">
                  <c:v>-3.0281738521889499</c:v>
                </c:pt>
                <c:pt idx="25901">
                  <c:v>-3.0281738521889499</c:v>
                </c:pt>
                <c:pt idx="25902">
                  <c:v>-3.0108398662159699</c:v>
                </c:pt>
                <c:pt idx="25903">
                  <c:v>-3.0108398662159699</c:v>
                </c:pt>
                <c:pt idx="25904">
                  <c:v>-3.0108398662159699</c:v>
                </c:pt>
                <c:pt idx="25905">
                  <c:v>-2.88676760061389</c:v>
                </c:pt>
                <c:pt idx="25906">
                  <c:v>-2.88676760061389</c:v>
                </c:pt>
                <c:pt idx="25907">
                  <c:v>-2.88676760061389</c:v>
                </c:pt>
                <c:pt idx="25908">
                  <c:v>-2.95776369553914</c:v>
                </c:pt>
                <c:pt idx="25909">
                  <c:v>-2.95776369553914</c:v>
                </c:pt>
                <c:pt idx="25910">
                  <c:v>-2.9220703349028501</c:v>
                </c:pt>
                <c:pt idx="25911">
                  <c:v>-2.9220703349028501</c:v>
                </c:pt>
                <c:pt idx="25912">
                  <c:v>-2.9220703349028501</c:v>
                </c:pt>
                <c:pt idx="25913">
                  <c:v>-2.89663088017641</c:v>
                </c:pt>
                <c:pt idx="25914">
                  <c:v>-2.89663088017641</c:v>
                </c:pt>
                <c:pt idx="25915">
                  <c:v>-2.89663088017641</c:v>
                </c:pt>
                <c:pt idx="25916">
                  <c:v>-2.89663088017641</c:v>
                </c:pt>
                <c:pt idx="25917">
                  <c:v>-2.9467285379023398</c:v>
                </c:pt>
                <c:pt idx="25918">
                  <c:v>-2.9467285379023398</c:v>
                </c:pt>
                <c:pt idx="25919">
                  <c:v>-2.95981447708709</c:v>
                </c:pt>
                <c:pt idx="25920">
                  <c:v>-2.95981447708709</c:v>
                </c:pt>
                <c:pt idx="25921">
                  <c:v>-2.95981447708709</c:v>
                </c:pt>
                <c:pt idx="25922">
                  <c:v>-2.9431152588431302</c:v>
                </c:pt>
                <c:pt idx="25923">
                  <c:v>-2.9431152588431302</c:v>
                </c:pt>
                <c:pt idx="25924">
                  <c:v>-2.9363281433825201</c:v>
                </c:pt>
                <c:pt idx="25925">
                  <c:v>-2.9363281433825201</c:v>
                </c:pt>
                <c:pt idx="25926">
                  <c:v>-2.9311523659198402</c:v>
                </c:pt>
                <c:pt idx="25927">
                  <c:v>-2.9311523659198402</c:v>
                </c:pt>
                <c:pt idx="25928">
                  <c:v>-2.87714845788468</c:v>
                </c:pt>
                <c:pt idx="25929">
                  <c:v>-2.87714845788468</c:v>
                </c:pt>
                <c:pt idx="25930">
                  <c:v>-2.87714845788468</c:v>
                </c:pt>
                <c:pt idx="25931">
                  <c:v>-2.8400390840852099</c:v>
                </c:pt>
                <c:pt idx="25932">
                  <c:v>-2.8400390840852099</c:v>
                </c:pt>
                <c:pt idx="25933">
                  <c:v>-2.8400390840852099</c:v>
                </c:pt>
                <c:pt idx="25934">
                  <c:v>-2.8826660387157901</c:v>
                </c:pt>
                <c:pt idx="25935">
                  <c:v>-2.8826660387157901</c:v>
                </c:pt>
                <c:pt idx="25936">
                  <c:v>-2.8826660387157901</c:v>
                </c:pt>
                <c:pt idx="25937">
                  <c:v>-2.8826660387157901</c:v>
                </c:pt>
                <c:pt idx="25938">
                  <c:v>-2.9233398673195499</c:v>
                </c:pt>
                <c:pt idx="25939">
                  <c:v>-2.9233398673195499</c:v>
                </c:pt>
                <c:pt idx="25940">
                  <c:v>-2.9233398673195499</c:v>
                </c:pt>
                <c:pt idx="25941">
                  <c:v>-2.88891603993306</c:v>
                </c:pt>
                <c:pt idx="25942">
                  <c:v>-2.88891603993306</c:v>
                </c:pt>
                <c:pt idx="25943">
                  <c:v>-2.8942871295703299</c:v>
                </c:pt>
                <c:pt idx="25944">
                  <c:v>-2.8942871295703299</c:v>
                </c:pt>
                <c:pt idx="25945">
                  <c:v>-2.9457519752795598</c:v>
                </c:pt>
                <c:pt idx="25946">
                  <c:v>-2.9457519752795598</c:v>
                </c:pt>
                <c:pt idx="25947">
                  <c:v>-2.9485351827352102</c:v>
                </c:pt>
                <c:pt idx="25948">
                  <c:v>-2.9485351827352102</c:v>
                </c:pt>
                <c:pt idx="25949">
                  <c:v>-2.87377932075196</c:v>
                </c:pt>
                <c:pt idx="25950">
                  <c:v>-2.87377932075196</c:v>
                </c:pt>
                <c:pt idx="25951">
                  <c:v>-2.87377932075196</c:v>
                </c:pt>
                <c:pt idx="25952">
                  <c:v>-2.8773437723202702</c:v>
                </c:pt>
                <c:pt idx="25953">
                  <c:v>-2.8773437723202702</c:v>
                </c:pt>
                <c:pt idx="25954">
                  <c:v>-2.8773437723202702</c:v>
                </c:pt>
                <c:pt idx="25955">
                  <c:v>-2.8773437723202702</c:v>
                </c:pt>
                <c:pt idx="25956">
                  <c:v>-2.8723632993778598</c:v>
                </c:pt>
                <c:pt idx="25957">
                  <c:v>-2.8723632993778598</c:v>
                </c:pt>
                <c:pt idx="25958">
                  <c:v>-2.8723632993778598</c:v>
                </c:pt>
                <c:pt idx="25959">
                  <c:v>-2.9103515863071099</c:v>
                </c:pt>
                <c:pt idx="25960">
                  <c:v>-2.9103515863071099</c:v>
                </c:pt>
                <c:pt idx="25961">
                  <c:v>-2.9103515863071099</c:v>
                </c:pt>
                <c:pt idx="25962">
                  <c:v>-2.9278320545481602</c:v>
                </c:pt>
                <c:pt idx="25963">
                  <c:v>-2.9278320545481602</c:v>
                </c:pt>
                <c:pt idx="25964">
                  <c:v>-2.9694824437929102</c:v>
                </c:pt>
                <c:pt idx="25965">
                  <c:v>-2.9334961147087499</c:v>
                </c:pt>
                <c:pt idx="25966">
                  <c:v>-2.9334961147087499</c:v>
                </c:pt>
                <c:pt idx="25967">
                  <c:v>-2.9334961147087499</c:v>
                </c:pt>
                <c:pt idx="25968">
                  <c:v>-2.9350586138316399</c:v>
                </c:pt>
                <c:pt idx="25969">
                  <c:v>-2.9350586138316399</c:v>
                </c:pt>
                <c:pt idx="25970">
                  <c:v>-2.9655761955263999</c:v>
                </c:pt>
                <c:pt idx="25971">
                  <c:v>-2.9655761955263999</c:v>
                </c:pt>
                <c:pt idx="25972">
                  <c:v>-2.9655761955263999</c:v>
                </c:pt>
                <c:pt idx="25973">
                  <c:v>-2.9432617403017498</c:v>
                </c:pt>
                <c:pt idx="25974">
                  <c:v>-2.9432617403017498</c:v>
                </c:pt>
                <c:pt idx="25975">
                  <c:v>-2.9432617403017498</c:v>
                </c:pt>
                <c:pt idx="25976">
                  <c:v>-2.97182619191971</c:v>
                </c:pt>
                <c:pt idx="25977">
                  <c:v>-2.97182619191971</c:v>
                </c:pt>
                <c:pt idx="25978">
                  <c:v>-2.97182619191971</c:v>
                </c:pt>
                <c:pt idx="25979">
                  <c:v>-2.91943361467656</c:v>
                </c:pt>
                <c:pt idx="25980">
                  <c:v>-2.91943361467656</c:v>
                </c:pt>
                <c:pt idx="25981">
                  <c:v>-2.91943361467656</c:v>
                </c:pt>
                <c:pt idx="25982">
                  <c:v>-2.96381838231081</c:v>
                </c:pt>
                <c:pt idx="25983">
                  <c:v>-2.96381838231081</c:v>
                </c:pt>
                <c:pt idx="25984">
                  <c:v>-2.97006838004563</c:v>
                </c:pt>
                <c:pt idx="25985">
                  <c:v>-2.97006838004563</c:v>
                </c:pt>
                <c:pt idx="25986">
                  <c:v>-2.97006838004563</c:v>
                </c:pt>
                <c:pt idx="25987">
                  <c:v>-2.9054199441297799</c:v>
                </c:pt>
                <c:pt idx="25988">
                  <c:v>-2.9054199441297799</c:v>
                </c:pt>
                <c:pt idx="25989">
                  <c:v>-2.90556642729825</c:v>
                </c:pt>
                <c:pt idx="25990">
                  <c:v>-2.90556642729825</c:v>
                </c:pt>
                <c:pt idx="25991">
                  <c:v>-2.90556642729825</c:v>
                </c:pt>
                <c:pt idx="25992">
                  <c:v>-2.90556642729825</c:v>
                </c:pt>
                <c:pt idx="25993">
                  <c:v>-2.9306640872455301</c:v>
                </c:pt>
                <c:pt idx="25994">
                  <c:v>-2.9306640872455301</c:v>
                </c:pt>
                <c:pt idx="25995">
                  <c:v>-2.9034179890568299</c:v>
                </c:pt>
                <c:pt idx="25996">
                  <c:v>-2.9034179890568299</c:v>
                </c:pt>
                <c:pt idx="25997">
                  <c:v>-2.8843750231680998</c:v>
                </c:pt>
                <c:pt idx="25998">
                  <c:v>-2.8843750231680998</c:v>
                </c:pt>
                <c:pt idx="25999">
                  <c:v>-2.8843750231680998</c:v>
                </c:pt>
                <c:pt idx="26000">
                  <c:v>-2.8624023651509498</c:v>
                </c:pt>
                <c:pt idx="26001">
                  <c:v>-2.8624023651509498</c:v>
                </c:pt>
                <c:pt idx="26002">
                  <c:v>-2.9826172111961502</c:v>
                </c:pt>
                <c:pt idx="26003">
                  <c:v>-2.9826172111961502</c:v>
                </c:pt>
                <c:pt idx="26004">
                  <c:v>-2.9826172111961502</c:v>
                </c:pt>
                <c:pt idx="26005">
                  <c:v>-2.9245605688183698</c:v>
                </c:pt>
                <c:pt idx="26006">
                  <c:v>-2.9245605688183698</c:v>
                </c:pt>
                <c:pt idx="26007">
                  <c:v>-2.9245605688183698</c:v>
                </c:pt>
                <c:pt idx="26008">
                  <c:v>-2.9245605688183698</c:v>
                </c:pt>
                <c:pt idx="26009">
                  <c:v>-2.9758789278412201</c:v>
                </c:pt>
                <c:pt idx="26010">
                  <c:v>-2.9758789278412201</c:v>
                </c:pt>
                <c:pt idx="26011">
                  <c:v>-2.9758789278412201</c:v>
                </c:pt>
                <c:pt idx="26012">
                  <c:v>-2.8552734585391502</c:v>
                </c:pt>
                <c:pt idx="26013">
                  <c:v>-2.8552734585391502</c:v>
                </c:pt>
                <c:pt idx="26014">
                  <c:v>-2.8552734585391502</c:v>
                </c:pt>
                <c:pt idx="26015">
                  <c:v>-3.0803222896829499</c:v>
                </c:pt>
                <c:pt idx="26016">
                  <c:v>-3.0803222896829499</c:v>
                </c:pt>
                <c:pt idx="26017">
                  <c:v>-2.8991211183010801</c:v>
                </c:pt>
                <c:pt idx="26018">
                  <c:v>-2.8991211183010801</c:v>
                </c:pt>
                <c:pt idx="26019">
                  <c:v>-2.8991211183010801</c:v>
                </c:pt>
                <c:pt idx="26020">
                  <c:v>-2.9166015893861101</c:v>
                </c:pt>
                <c:pt idx="26021">
                  <c:v>-2.9166015893861101</c:v>
                </c:pt>
                <c:pt idx="26022">
                  <c:v>-2.9301269768484399</c:v>
                </c:pt>
                <c:pt idx="26023">
                  <c:v>-3.0291015848415501</c:v>
                </c:pt>
                <c:pt idx="26024">
                  <c:v>-3.0291015848415501</c:v>
                </c:pt>
                <c:pt idx="26025">
                  <c:v>-3.0291015848415501</c:v>
                </c:pt>
                <c:pt idx="26026">
                  <c:v>-3.0291015848415501</c:v>
                </c:pt>
                <c:pt idx="26027">
                  <c:v>-2.99296877315737</c:v>
                </c:pt>
                <c:pt idx="26028">
                  <c:v>-2.99296877315737</c:v>
                </c:pt>
                <c:pt idx="26029">
                  <c:v>-2.99296877315737</c:v>
                </c:pt>
                <c:pt idx="26030">
                  <c:v>-2.92167970843547</c:v>
                </c:pt>
                <c:pt idx="26031">
                  <c:v>-2.92167970843547</c:v>
                </c:pt>
                <c:pt idx="26032">
                  <c:v>-2.92167970843547</c:v>
                </c:pt>
                <c:pt idx="26033">
                  <c:v>-2.92167970843547</c:v>
                </c:pt>
                <c:pt idx="26034">
                  <c:v>-2.88154298739755</c:v>
                </c:pt>
                <c:pt idx="26035">
                  <c:v>-2.88154298739755</c:v>
                </c:pt>
                <c:pt idx="26036">
                  <c:v>-2.88154298739755</c:v>
                </c:pt>
                <c:pt idx="26037">
                  <c:v>-2.9415527557785</c:v>
                </c:pt>
                <c:pt idx="26038">
                  <c:v>-2.9415527557785</c:v>
                </c:pt>
                <c:pt idx="26039">
                  <c:v>-2.9415527557785</c:v>
                </c:pt>
                <c:pt idx="26040">
                  <c:v>-2.94711916403593</c:v>
                </c:pt>
                <c:pt idx="26041">
                  <c:v>-2.94711916403593</c:v>
                </c:pt>
                <c:pt idx="26042">
                  <c:v>-2.9758789281504501</c:v>
                </c:pt>
                <c:pt idx="26043">
                  <c:v>-2.9758789281504501</c:v>
                </c:pt>
                <c:pt idx="26044">
                  <c:v>-2.9758789281504501</c:v>
                </c:pt>
                <c:pt idx="26045">
                  <c:v>-2.86142580251544</c:v>
                </c:pt>
                <c:pt idx="26046">
                  <c:v>-2.86142580251544</c:v>
                </c:pt>
                <c:pt idx="26047">
                  <c:v>-2.7812011918058399</c:v>
                </c:pt>
                <c:pt idx="26048">
                  <c:v>-2.7812011918058399</c:v>
                </c:pt>
                <c:pt idx="26049">
                  <c:v>-2.7812011918058399</c:v>
                </c:pt>
                <c:pt idx="26050">
                  <c:v>-2.8798340042831101</c:v>
                </c:pt>
                <c:pt idx="26051">
                  <c:v>-2.8798340042831101</c:v>
                </c:pt>
                <c:pt idx="26052">
                  <c:v>-2.8798340042831101</c:v>
                </c:pt>
                <c:pt idx="26053">
                  <c:v>-2.8798340042831101</c:v>
                </c:pt>
                <c:pt idx="26054">
                  <c:v>-2.9510742424463299</c:v>
                </c:pt>
                <c:pt idx="26055">
                  <c:v>-2.9510742424463299</c:v>
                </c:pt>
                <c:pt idx="26056">
                  <c:v>-2.8613281462494302</c:v>
                </c:pt>
                <c:pt idx="26057">
                  <c:v>-2.8613281462494302</c:v>
                </c:pt>
                <c:pt idx="26058">
                  <c:v>-2.8613281462494302</c:v>
                </c:pt>
                <c:pt idx="26059">
                  <c:v>-2.9345215041330399</c:v>
                </c:pt>
                <c:pt idx="26060">
                  <c:v>-2.9345215041330399</c:v>
                </c:pt>
                <c:pt idx="26061">
                  <c:v>-2.8426758035257</c:v>
                </c:pt>
                <c:pt idx="26062">
                  <c:v>-2.8426758035257</c:v>
                </c:pt>
                <c:pt idx="26063">
                  <c:v>-2.8896484621991401</c:v>
                </c:pt>
                <c:pt idx="26064">
                  <c:v>-2.8896484621991401</c:v>
                </c:pt>
                <c:pt idx="26065">
                  <c:v>-2.8896484621991401</c:v>
                </c:pt>
                <c:pt idx="26066">
                  <c:v>-2.90024416269079</c:v>
                </c:pt>
                <c:pt idx="26067">
                  <c:v>-2.90024416269079</c:v>
                </c:pt>
                <c:pt idx="26068">
                  <c:v>-2.90024416269079</c:v>
                </c:pt>
                <c:pt idx="26069">
                  <c:v>-2.9212402597813698</c:v>
                </c:pt>
                <c:pt idx="26070">
                  <c:v>-2.9212402597813698</c:v>
                </c:pt>
                <c:pt idx="26071">
                  <c:v>-2.9212402597813698</c:v>
                </c:pt>
                <c:pt idx="26072">
                  <c:v>-2.9212402597813698</c:v>
                </c:pt>
                <c:pt idx="26073">
                  <c:v>-2.9484863529096401</c:v>
                </c:pt>
                <c:pt idx="26074">
                  <c:v>-2.9484863529096401</c:v>
                </c:pt>
                <c:pt idx="26075">
                  <c:v>-2.9484863529096401</c:v>
                </c:pt>
                <c:pt idx="26076">
                  <c:v>-2.9909668213422198</c:v>
                </c:pt>
                <c:pt idx="26077">
                  <c:v>-2.9909668213422198</c:v>
                </c:pt>
                <c:pt idx="26078">
                  <c:v>-2.9909668213422198</c:v>
                </c:pt>
                <c:pt idx="26079">
                  <c:v>-2.9535644765910498</c:v>
                </c:pt>
                <c:pt idx="26080">
                  <c:v>-2.9535644765910498</c:v>
                </c:pt>
                <c:pt idx="26081">
                  <c:v>-2.90566408400172</c:v>
                </c:pt>
                <c:pt idx="26082">
                  <c:v>-2.90566408400172</c:v>
                </c:pt>
                <c:pt idx="26083">
                  <c:v>-2.95258791572541</c:v>
                </c:pt>
                <c:pt idx="26084">
                  <c:v>-2.95258791572541</c:v>
                </c:pt>
                <c:pt idx="26085">
                  <c:v>-2.95258791572541</c:v>
                </c:pt>
                <c:pt idx="26086">
                  <c:v>-2.96259767909577</c:v>
                </c:pt>
                <c:pt idx="26087">
                  <c:v>-2.96259767909577</c:v>
                </c:pt>
                <c:pt idx="26088">
                  <c:v>-2.96259767909577</c:v>
                </c:pt>
                <c:pt idx="26089">
                  <c:v>-2.9410644751469501</c:v>
                </c:pt>
                <c:pt idx="26090">
                  <c:v>-2.9410644751469501</c:v>
                </c:pt>
                <c:pt idx="26091">
                  <c:v>-2.9410644751469501</c:v>
                </c:pt>
                <c:pt idx="26092">
                  <c:v>-2.9725097836526402</c:v>
                </c:pt>
                <c:pt idx="26093">
                  <c:v>-2.9725097836526402</c:v>
                </c:pt>
                <c:pt idx="26094">
                  <c:v>-2.9725097836526402</c:v>
                </c:pt>
                <c:pt idx="26095">
                  <c:v>-2.9622558800438101</c:v>
                </c:pt>
                <c:pt idx="26096">
                  <c:v>-2.9622558800438101</c:v>
                </c:pt>
                <c:pt idx="26097">
                  <c:v>-2.9622558800438101</c:v>
                </c:pt>
                <c:pt idx="26098">
                  <c:v>-3.0133301007062898</c:v>
                </c:pt>
                <c:pt idx="26099">
                  <c:v>-3.0133301007062898</c:v>
                </c:pt>
                <c:pt idx="26100">
                  <c:v>-3.0126465108551201</c:v>
                </c:pt>
                <c:pt idx="26101">
                  <c:v>-3.0126465108551201</c:v>
                </c:pt>
                <c:pt idx="26102">
                  <c:v>-2.8938965065390199</c:v>
                </c:pt>
                <c:pt idx="26103">
                  <c:v>-2.8938965065390199</c:v>
                </c:pt>
                <c:pt idx="26104">
                  <c:v>-2.8938965065390199</c:v>
                </c:pt>
                <c:pt idx="26105">
                  <c:v>-2.9169433827928501</c:v>
                </c:pt>
                <c:pt idx="26106">
                  <c:v>-2.9169433827928501</c:v>
                </c:pt>
                <c:pt idx="26107">
                  <c:v>-2.9169433827928501</c:v>
                </c:pt>
                <c:pt idx="26108">
                  <c:v>-2.87924807207582</c:v>
                </c:pt>
                <c:pt idx="26109">
                  <c:v>-2.87924807207582</c:v>
                </c:pt>
                <c:pt idx="26110">
                  <c:v>-2.87924807207582</c:v>
                </c:pt>
                <c:pt idx="26111">
                  <c:v>-2.9439941614455098</c:v>
                </c:pt>
                <c:pt idx="26112">
                  <c:v>-2.9439941614455098</c:v>
                </c:pt>
                <c:pt idx="26113">
                  <c:v>-2.9439941614455098</c:v>
                </c:pt>
                <c:pt idx="26114">
                  <c:v>-2.91459963223314</c:v>
                </c:pt>
                <c:pt idx="26115">
                  <c:v>-2.91459963223314</c:v>
                </c:pt>
                <c:pt idx="26116">
                  <c:v>-2.91459963223314</c:v>
                </c:pt>
                <c:pt idx="26117">
                  <c:v>-2.9881347902519302</c:v>
                </c:pt>
                <c:pt idx="26118">
                  <c:v>-2.9881347902519302</c:v>
                </c:pt>
                <c:pt idx="26119">
                  <c:v>-2.9597168175814601</c:v>
                </c:pt>
                <c:pt idx="26120">
                  <c:v>-2.9597168175814601</c:v>
                </c:pt>
                <c:pt idx="26121">
                  <c:v>-2.9148926018542598</c:v>
                </c:pt>
                <c:pt idx="26122">
                  <c:v>-2.9148926018542598</c:v>
                </c:pt>
                <c:pt idx="26123">
                  <c:v>-2.9148926018542598</c:v>
                </c:pt>
                <c:pt idx="26124">
                  <c:v>-2.9265625216576101</c:v>
                </c:pt>
                <c:pt idx="26125">
                  <c:v>-2.9265625216576101</c:v>
                </c:pt>
                <c:pt idx="26126">
                  <c:v>-2.9265625216576101</c:v>
                </c:pt>
                <c:pt idx="26127">
                  <c:v>-2.9440429917512998</c:v>
                </c:pt>
                <c:pt idx="26128">
                  <c:v>-2.9440429917512998</c:v>
                </c:pt>
                <c:pt idx="26129">
                  <c:v>-2.9440429917512998</c:v>
                </c:pt>
                <c:pt idx="26130">
                  <c:v>-2.9440429917512998</c:v>
                </c:pt>
                <c:pt idx="26131">
                  <c:v>-2.9099609579889099</c:v>
                </c:pt>
                <c:pt idx="26132">
                  <c:v>-2.9099609579889099</c:v>
                </c:pt>
                <c:pt idx="26133">
                  <c:v>-2.9099609579889099</c:v>
                </c:pt>
                <c:pt idx="26134">
                  <c:v>-2.9792480673231601</c:v>
                </c:pt>
                <c:pt idx="26135">
                  <c:v>-2.9792480673231601</c:v>
                </c:pt>
                <c:pt idx="26136">
                  <c:v>-2.9337402548662701</c:v>
                </c:pt>
                <c:pt idx="26137">
                  <c:v>-2.9337402548662701</c:v>
                </c:pt>
                <c:pt idx="26138">
                  <c:v>-2.9337402548662701</c:v>
                </c:pt>
                <c:pt idx="26139">
                  <c:v>-2.9077148659007399</c:v>
                </c:pt>
                <c:pt idx="26140">
                  <c:v>-2.9077148659007399</c:v>
                </c:pt>
                <c:pt idx="26141">
                  <c:v>-2.9077148659007399</c:v>
                </c:pt>
                <c:pt idx="26142">
                  <c:v>-2.8848144787816601</c:v>
                </c:pt>
                <c:pt idx="26143">
                  <c:v>-2.8848144787816601</c:v>
                </c:pt>
                <c:pt idx="26144">
                  <c:v>-2.8848144787816601</c:v>
                </c:pt>
                <c:pt idx="26145">
                  <c:v>-2.8498535363414699</c:v>
                </c:pt>
                <c:pt idx="26146">
                  <c:v>-2.8498535363414699</c:v>
                </c:pt>
                <c:pt idx="26147">
                  <c:v>-2.8498535363414699</c:v>
                </c:pt>
                <c:pt idx="26148">
                  <c:v>-3.0403808825021699</c:v>
                </c:pt>
                <c:pt idx="26149">
                  <c:v>-3.0403808825021699</c:v>
                </c:pt>
                <c:pt idx="26150">
                  <c:v>-2.9524902583498198</c:v>
                </c:pt>
                <c:pt idx="26151">
                  <c:v>-2.9524902583498198</c:v>
                </c:pt>
                <c:pt idx="26152">
                  <c:v>-2.9524902583498198</c:v>
                </c:pt>
                <c:pt idx="26153">
                  <c:v>-2.8844726787901802</c:v>
                </c:pt>
                <c:pt idx="26154">
                  <c:v>-2.8844726787901802</c:v>
                </c:pt>
                <c:pt idx="26155">
                  <c:v>-2.8947754112632502</c:v>
                </c:pt>
                <c:pt idx="26156">
                  <c:v>-2.8947754112632502</c:v>
                </c:pt>
                <c:pt idx="26157">
                  <c:v>-2.88076174176057</c:v>
                </c:pt>
                <c:pt idx="26158">
                  <c:v>-2.88076174176057</c:v>
                </c:pt>
                <c:pt idx="26159">
                  <c:v>-2.88076174176057</c:v>
                </c:pt>
                <c:pt idx="26160">
                  <c:v>-2.92714845784303</c:v>
                </c:pt>
                <c:pt idx="26161">
                  <c:v>-2.92714845784303</c:v>
                </c:pt>
                <c:pt idx="26162">
                  <c:v>-2.92714845784303</c:v>
                </c:pt>
                <c:pt idx="26163">
                  <c:v>-2.89472658158956</c:v>
                </c:pt>
                <c:pt idx="26164">
                  <c:v>-2.89472658158956</c:v>
                </c:pt>
                <c:pt idx="26165">
                  <c:v>-2.89472658158956</c:v>
                </c:pt>
                <c:pt idx="26166">
                  <c:v>-2.96411134906247</c:v>
                </c:pt>
                <c:pt idx="26167">
                  <c:v>-2.96411134906247</c:v>
                </c:pt>
                <c:pt idx="26168">
                  <c:v>-2.96411134906247</c:v>
                </c:pt>
                <c:pt idx="26169">
                  <c:v>-2.96411134906247</c:v>
                </c:pt>
                <c:pt idx="26170">
                  <c:v>-2.9770508037800001</c:v>
                </c:pt>
                <c:pt idx="26171">
                  <c:v>-2.9770508037800001</c:v>
                </c:pt>
                <c:pt idx="26172">
                  <c:v>-2.89672853720367</c:v>
                </c:pt>
                <c:pt idx="26173">
                  <c:v>-2.89672853720367</c:v>
                </c:pt>
                <c:pt idx="26174">
                  <c:v>-2.89672853720367</c:v>
                </c:pt>
                <c:pt idx="26175">
                  <c:v>-2.89736330173309</c:v>
                </c:pt>
                <c:pt idx="26176">
                  <c:v>-2.89736330173309</c:v>
                </c:pt>
                <c:pt idx="26177">
                  <c:v>-2.89736330173309</c:v>
                </c:pt>
                <c:pt idx="26178">
                  <c:v>-2.9669433787839798</c:v>
                </c:pt>
                <c:pt idx="26179">
                  <c:v>-2.9669433787839798</c:v>
                </c:pt>
                <c:pt idx="26180">
                  <c:v>-2.9621093956757201</c:v>
                </c:pt>
                <c:pt idx="26181">
                  <c:v>-2.9621093956757201</c:v>
                </c:pt>
                <c:pt idx="26182">
                  <c:v>-2.9621093956757201</c:v>
                </c:pt>
                <c:pt idx="26183">
                  <c:v>-2.9737304909485802</c:v>
                </c:pt>
                <c:pt idx="26184">
                  <c:v>-2.9737304909485802</c:v>
                </c:pt>
                <c:pt idx="26185">
                  <c:v>-2.9737304909485802</c:v>
                </c:pt>
                <c:pt idx="26186">
                  <c:v>-2.9894043218900999</c:v>
                </c:pt>
                <c:pt idx="26187">
                  <c:v>-2.9894043218900999</c:v>
                </c:pt>
                <c:pt idx="26188">
                  <c:v>-2.9894043218900999</c:v>
                </c:pt>
                <c:pt idx="26189">
                  <c:v>-2.9894043218900999</c:v>
                </c:pt>
                <c:pt idx="26190">
                  <c:v>-2.8594238484838499</c:v>
                </c:pt>
                <c:pt idx="26191">
                  <c:v>-2.8594238484838499</c:v>
                </c:pt>
                <c:pt idx="26192">
                  <c:v>-2.91909182025665</c:v>
                </c:pt>
                <c:pt idx="26193">
                  <c:v>-2.91909182025665</c:v>
                </c:pt>
                <c:pt idx="26194">
                  <c:v>-2.91909182025665</c:v>
                </c:pt>
                <c:pt idx="26195">
                  <c:v>-2.8879883029876501</c:v>
                </c:pt>
                <c:pt idx="26196">
                  <c:v>-2.8879883029876501</c:v>
                </c:pt>
                <c:pt idx="26197">
                  <c:v>-2.9533691620326801</c:v>
                </c:pt>
                <c:pt idx="26198">
                  <c:v>-2.9533691620326801</c:v>
                </c:pt>
                <c:pt idx="26199">
                  <c:v>-2.8933593949923302</c:v>
                </c:pt>
                <c:pt idx="26200">
                  <c:v>-2.8933593949923302</c:v>
                </c:pt>
                <c:pt idx="26201">
                  <c:v>-2.9020996323361001</c:v>
                </c:pt>
                <c:pt idx="26202">
                  <c:v>-2.9020996323361001</c:v>
                </c:pt>
                <c:pt idx="26203">
                  <c:v>-2.9020996323361001</c:v>
                </c:pt>
                <c:pt idx="26204">
                  <c:v>-2.9083496319908502</c:v>
                </c:pt>
                <c:pt idx="26205">
                  <c:v>-2.9083496319908502</c:v>
                </c:pt>
                <c:pt idx="26206">
                  <c:v>-2.9083496319908502</c:v>
                </c:pt>
                <c:pt idx="26207">
                  <c:v>-2.8767578359302202</c:v>
                </c:pt>
                <c:pt idx="26208">
                  <c:v>-2.8767578359302202</c:v>
                </c:pt>
                <c:pt idx="26209">
                  <c:v>-2.8767578359302202</c:v>
                </c:pt>
                <c:pt idx="26210">
                  <c:v>-2.8834961180846199</c:v>
                </c:pt>
                <c:pt idx="26211">
                  <c:v>-2.8834961180846199</c:v>
                </c:pt>
                <c:pt idx="26212">
                  <c:v>-2.8834961180846199</c:v>
                </c:pt>
                <c:pt idx="26213">
                  <c:v>-2.89375002146061</c:v>
                </c:pt>
                <c:pt idx="26214">
                  <c:v>-2.89375002146061</c:v>
                </c:pt>
                <c:pt idx="26215">
                  <c:v>-2.9386718959376501</c:v>
                </c:pt>
                <c:pt idx="26216">
                  <c:v>-2.9386718959376501</c:v>
                </c:pt>
                <c:pt idx="26217">
                  <c:v>-2.9895996347195202</c:v>
                </c:pt>
                <c:pt idx="26218">
                  <c:v>-2.9895996347195202</c:v>
                </c:pt>
                <c:pt idx="26219">
                  <c:v>-2.9895996347195202</c:v>
                </c:pt>
                <c:pt idx="26220">
                  <c:v>-3.01206056846876</c:v>
                </c:pt>
                <c:pt idx="26221">
                  <c:v>-3.01206056846876</c:v>
                </c:pt>
                <c:pt idx="26222">
                  <c:v>-2.8774414297395099</c:v>
                </c:pt>
                <c:pt idx="26223">
                  <c:v>-2.8774414297395099</c:v>
                </c:pt>
                <c:pt idx="26224">
                  <c:v>-2.8774414297395099</c:v>
                </c:pt>
                <c:pt idx="26225">
                  <c:v>-2.8774414297395099</c:v>
                </c:pt>
                <c:pt idx="26226">
                  <c:v>-2.99658205481136</c:v>
                </c:pt>
                <c:pt idx="26227">
                  <c:v>-2.99658205481136</c:v>
                </c:pt>
                <c:pt idx="26228">
                  <c:v>-2.9777832250265401</c:v>
                </c:pt>
                <c:pt idx="26229">
                  <c:v>-2.9777832250265401</c:v>
                </c:pt>
                <c:pt idx="26230">
                  <c:v>-2.9777832250265401</c:v>
                </c:pt>
                <c:pt idx="26231">
                  <c:v>-2.9050781498917702</c:v>
                </c:pt>
                <c:pt idx="26232">
                  <c:v>-2.9050781498917702</c:v>
                </c:pt>
                <c:pt idx="26233">
                  <c:v>-2.97626955185296</c:v>
                </c:pt>
                <c:pt idx="26234">
                  <c:v>-2.97626955185296</c:v>
                </c:pt>
                <c:pt idx="26235">
                  <c:v>-2.97626955185296</c:v>
                </c:pt>
                <c:pt idx="26236">
                  <c:v>-3.0063965030558299</c:v>
                </c:pt>
                <c:pt idx="26237">
                  <c:v>-2.9494629164428199</c:v>
                </c:pt>
                <c:pt idx="26238">
                  <c:v>-2.9494629164428199</c:v>
                </c:pt>
                <c:pt idx="26239">
                  <c:v>-2.9494629164428199</c:v>
                </c:pt>
                <c:pt idx="26240">
                  <c:v>-2.9963867390797501</c:v>
                </c:pt>
                <c:pt idx="26241">
                  <c:v>-2.9963867390797501</c:v>
                </c:pt>
                <c:pt idx="26242">
                  <c:v>-2.9963867390797501</c:v>
                </c:pt>
                <c:pt idx="26243">
                  <c:v>-3.0244629144126498</c:v>
                </c:pt>
                <c:pt idx="26244">
                  <c:v>-3.0244629144126498</c:v>
                </c:pt>
                <c:pt idx="26245">
                  <c:v>-3.0244629144126498</c:v>
                </c:pt>
                <c:pt idx="26246">
                  <c:v>-3.0800781521456799</c:v>
                </c:pt>
                <c:pt idx="26247">
                  <c:v>-3.0800781521456799</c:v>
                </c:pt>
                <c:pt idx="26248">
                  <c:v>-3.0800781521456799</c:v>
                </c:pt>
                <c:pt idx="26249">
                  <c:v>-3.04428713108882</c:v>
                </c:pt>
                <c:pt idx="26250">
                  <c:v>-3.04428713108882</c:v>
                </c:pt>
                <c:pt idx="26251">
                  <c:v>-3.04428713108882</c:v>
                </c:pt>
                <c:pt idx="26252">
                  <c:v>-3.0793457254267098</c:v>
                </c:pt>
                <c:pt idx="26253">
                  <c:v>-3.0793457254267098</c:v>
                </c:pt>
                <c:pt idx="26254">
                  <c:v>-3.1485840095219801</c:v>
                </c:pt>
                <c:pt idx="26255">
                  <c:v>-3.1485840095219801</c:v>
                </c:pt>
                <c:pt idx="26256">
                  <c:v>-3.1485840095219801</c:v>
                </c:pt>
                <c:pt idx="26257">
                  <c:v>-3.16440431819683</c:v>
                </c:pt>
                <c:pt idx="26258">
                  <c:v>-3.16440431819683</c:v>
                </c:pt>
                <c:pt idx="26259">
                  <c:v>-3.18471682073231</c:v>
                </c:pt>
                <c:pt idx="26260">
                  <c:v>-3.18471682073231</c:v>
                </c:pt>
                <c:pt idx="26261">
                  <c:v>-3.16425783480372</c:v>
                </c:pt>
                <c:pt idx="26262">
                  <c:v>-3.16425783480372</c:v>
                </c:pt>
                <c:pt idx="26263">
                  <c:v>-3.16425783480372</c:v>
                </c:pt>
                <c:pt idx="26264">
                  <c:v>-3.0789550983963601</c:v>
                </c:pt>
                <c:pt idx="26265">
                  <c:v>-3.0789550983963601</c:v>
                </c:pt>
                <c:pt idx="26266">
                  <c:v>-3.0789550983963601</c:v>
                </c:pt>
                <c:pt idx="26267">
                  <c:v>-3.2372558792057999</c:v>
                </c:pt>
                <c:pt idx="26268">
                  <c:v>-3.2372558792057999</c:v>
                </c:pt>
                <c:pt idx="26269">
                  <c:v>-3.2193847868393202</c:v>
                </c:pt>
                <c:pt idx="26270">
                  <c:v>-3.2193847868393202</c:v>
                </c:pt>
                <c:pt idx="26271">
                  <c:v>-3.1684570575844102</c:v>
                </c:pt>
                <c:pt idx="26272">
                  <c:v>-3.1684570575844102</c:v>
                </c:pt>
                <c:pt idx="26273">
                  <c:v>-3.1684570575844102</c:v>
                </c:pt>
                <c:pt idx="26274">
                  <c:v>-3.2871582270854498</c:v>
                </c:pt>
                <c:pt idx="26275">
                  <c:v>-3.2871582270854498</c:v>
                </c:pt>
                <c:pt idx="26276">
                  <c:v>-3.3460937716699801</c:v>
                </c:pt>
                <c:pt idx="26277">
                  <c:v>-3.3460937716699801</c:v>
                </c:pt>
                <c:pt idx="26278">
                  <c:v>-3.3460937716699801</c:v>
                </c:pt>
                <c:pt idx="26279">
                  <c:v>-3.43154298778426</c:v>
                </c:pt>
                <c:pt idx="26280">
                  <c:v>-3.43154298778426</c:v>
                </c:pt>
                <c:pt idx="26281">
                  <c:v>-3.43154298778426</c:v>
                </c:pt>
                <c:pt idx="26282">
                  <c:v>-3.3187011932086499</c:v>
                </c:pt>
                <c:pt idx="26283">
                  <c:v>-3.3187011932086499</c:v>
                </c:pt>
                <c:pt idx="26284">
                  <c:v>-3.3187011932086499</c:v>
                </c:pt>
                <c:pt idx="26285">
                  <c:v>-3.3960449399874002</c:v>
                </c:pt>
                <c:pt idx="26286">
                  <c:v>-3.3960449399874002</c:v>
                </c:pt>
                <c:pt idx="26287">
                  <c:v>-3.3960449399874002</c:v>
                </c:pt>
                <c:pt idx="26288">
                  <c:v>-3.3986816620054001</c:v>
                </c:pt>
                <c:pt idx="26289">
                  <c:v>-3.3986816620054001</c:v>
                </c:pt>
                <c:pt idx="26290">
                  <c:v>-3.3466308804891001</c:v>
                </c:pt>
                <c:pt idx="26291">
                  <c:v>-3.3466308804891001</c:v>
                </c:pt>
                <c:pt idx="26292">
                  <c:v>-3.3466308804891001</c:v>
                </c:pt>
                <c:pt idx="26293">
                  <c:v>-3.4587890821521698</c:v>
                </c:pt>
                <c:pt idx="26294">
                  <c:v>-3.4587890821521698</c:v>
                </c:pt>
                <c:pt idx="26295">
                  <c:v>-3.4587890821521698</c:v>
                </c:pt>
                <c:pt idx="26296">
                  <c:v>-3.25151369742707</c:v>
                </c:pt>
                <c:pt idx="26297">
                  <c:v>-3.25151369742707</c:v>
                </c:pt>
                <c:pt idx="26298">
                  <c:v>-3.4604980649264601</c:v>
                </c:pt>
                <c:pt idx="26299">
                  <c:v>-3.4604980649264601</c:v>
                </c:pt>
                <c:pt idx="26300">
                  <c:v>-3.4290039214529302</c:v>
                </c:pt>
                <c:pt idx="26301">
                  <c:v>-3.4290039214529302</c:v>
                </c:pt>
                <c:pt idx="26302">
                  <c:v>-3.4290039214529302</c:v>
                </c:pt>
                <c:pt idx="26303">
                  <c:v>-3.50454103053834</c:v>
                </c:pt>
                <c:pt idx="26304">
                  <c:v>-3.50454103053834</c:v>
                </c:pt>
                <c:pt idx="26305">
                  <c:v>-3.50454103053834</c:v>
                </c:pt>
                <c:pt idx="26306">
                  <c:v>-3.50454103053834</c:v>
                </c:pt>
                <c:pt idx="26307">
                  <c:v>-3.3448242413714899</c:v>
                </c:pt>
                <c:pt idx="26308">
                  <c:v>-3.3448242413714899</c:v>
                </c:pt>
                <c:pt idx="26309">
                  <c:v>-3.3448242413714899</c:v>
                </c:pt>
                <c:pt idx="26310">
                  <c:v>-3.3831054889787899</c:v>
                </c:pt>
                <c:pt idx="26311">
                  <c:v>-3.3831054889787899</c:v>
                </c:pt>
                <c:pt idx="26312">
                  <c:v>-3.4598633037940001</c:v>
                </c:pt>
                <c:pt idx="26313">
                  <c:v>-3.4598633037940001</c:v>
                </c:pt>
                <c:pt idx="26314">
                  <c:v>-3.7291992337050002</c:v>
                </c:pt>
                <c:pt idx="26315">
                  <c:v>-3.7291992337050002</c:v>
                </c:pt>
                <c:pt idx="26316">
                  <c:v>-3.7291992337050002</c:v>
                </c:pt>
                <c:pt idx="26317">
                  <c:v>-3.4715332246932999</c:v>
                </c:pt>
                <c:pt idx="26318">
                  <c:v>-3.4715332246932999</c:v>
                </c:pt>
                <c:pt idx="26319">
                  <c:v>-3.3063476788411199</c:v>
                </c:pt>
                <c:pt idx="26320">
                  <c:v>-3.3063476788411199</c:v>
                </c:pt>
                <c:pt idx="26321">
                  <c:v>-3.3063476788411199</c:v>
                </c:pt>
                <c:pt idx="26322">
                  <c:v>-3.3063476788411199</c:v>
                </c:pt>
                <c:pt idx="26323">
                  <c:v>-3.4142090014884099</c:v>
                </c:pt>
                <c:pt idx="26324">
                  <c:v>-3.4142090014884099</c:v>
                </c:pt>
                <c:pt idx="26325">
                  <c:v>-3.4142090014884099</c:v>
                </c:pt>
                <c:pt idx="26326">
                  <c:v>-3.38627931363225</c:v>
                </c:pt>
                <c:pt idx="26327">
                  <c:v>-3.38627931363225</c:v>
                </c:pt>
                <c:pt idx="26328">
                  <c:v>-3.3740234589558802</c:v>
                </c:pt>
                <c:pt idx="26329">
                  <c:v>-3.3740234589558802</c:v>
                </c:pt>
                <c:pt idx="26330">
                  <c:v>-3.3740234589558802</c:v>
                </c:pt>
                <c:pt idx="26331">
                  <c:v>-3.3965820542898602</c:v>
                </c:pt>
                <c:pt idx="26332">
                  <c:v>-3.3965820542898602</c:v>
                </c:pt>
                <c:pt idx="26333">
                  <c:v>-3.3965820542898602</c:v>
                </c:pt>
                <c:pt idx="26334">
                  <c:v>-3.3883789283790899</c:v>
                </c:pt>
                <c:pt idx="26335">
                  <c:v>-3.3883789283790899</c:v>
                </c:pt>
                <c:pt idx="26336">
                  <c:v>-3.5137695496341599</c:v>
                </c:pt>
                <c:pt idx="26337">
                  <c:v>-3.5137695496341599</c:v>
                </c:pt>
                <c:pt idx="26338">
                  <c:v>-3.3319824480122402</c:v>
                </c:pt>
                <c:pt idx="26339">
                  <c:v>-3.3319824480122402</c:v>
                </c:pt>
                <c:pt idx="26340">
                  <c:v>-3.3319824480122402</c:v>
                </c:pt>
                <c:pt idx="26341">
                  <c:v>-3.4121093942630898</c:v>
                </c:pt>
                <c:pt idx="26342">
                  <c:v>-3.4121093942630898</c:v>
                </c:pt>
                <c:pt idx="26343">
                  <c:v>-3.32768557100189</c:v>
                </c:pt>
                <c:pt idx="26344">
                  <c:v>-3.32768557100189</c:v>
                </c:pt>
                <c:pt idx="26345">
                  <c:v>-3.32768557100189</c:v>
                </c:pt>
                <c:pt idx="26346">
                  <c:v>-3.32768557100189</c:v>
                </c:pt>
                <c:pt idx="26347">
                  <c:v>-3.4623047044879001</c:v>
                </c:pt>
                <c:pt idx="26348">
                  <c:v>-3.4623047044879001</c:v>
                </c:pt>
                <c:pt idx="26349">
                  <c:v>-3.1312500208368799</c:v>
                </c:pt>
                <c:pt idx="26350">
                  <c:v>-3.1312500208368799</c:v>
                </c:pt>
                <c:pt idx="26351">
                  <c:v>-3.1312500208368799</c:v>
                </c:pt>
                <c:pt idx="26352">
                  <c:v>-3.2782226795670701</c:v>
                </c:pt>
                <c:pt idx="26353">
                  <c:v>-3.2782226795670701</c:v>
                </c:pt>
                <c:pt idx="26354">
                  <c:v>-3.2090332219222502</c:v>
                </c:pt>
                <c:pt idx="26355">
                  <c:v>-3.2090332219222502</c:v>
                </c:pt>
                <c:pt idx="26356">
                  <c:v>-3.2090332219222502</c:v>
                </c:pt>
                <c:pt idx="26357">
                  <c:v>-3.1954101790051901</c:v>
                </c:pt>
                <c:pt idx="26358">
                  <c:v>-3.1954101790051901</c:v>
                </c:pt>
                <c:pt idx="26359">
                  <c:v>-3.1954101790051901</c:v>
                </c:pt>
                <c:pt idx="26360">
                  <c:v>-2.9592285361495598</c:v>
                </c:pt>
                <c:pt idx="26361">
                  <c:v>-2.9592285361495598</c:v>
                </c:pt>
                <c:pt idx="26362">
                  <c:v>-3.11250002114138</c:v>
                </c:pt>
                <c:pt idx="26363">
                  <c:v>-3.11250002114138</c:v>
                </c:pt>
                <c:pt idx="26364">
                  <c:v>-3.11250002114138</c:v>
                </c:pt>
                <c:pt idx="26365">
                  <c:v>-3.19531252154865</c:v>
                </c:pt>
                <c:pt idx="26366">
                  <c:v>-3.19531252154865</c:v>
                </c:pt>
                <c:pt idx="26367">
                  <c:v>-3.2528320540031901</c:v>
                </c:pt>
                <c:pt idx="26368">
                  <c:v>-3.2528320540031901</c:v>
                </c:pt>
                <c:pt idx="26369">
                  <c:v>-2.88149415752468</c:v>
                </c:pt>
                <c:pt idx="26370">
                  <c:v>-2.88149415752468</c:v>
                </c:pt>
                <c:pt idx="26371">
                  <c:v>-2.88149415752468</c:v>
                </c:pt>
                <c:pt idx="26372">
                  <c:v>-2.88149415752468</c:v>
                </c:pt>
                <c:pt idx="26373">
                  <c:v>-2.9194336138198098</c:v>
                </c:pt>
                <c:pt idx="26374">
                  <c:v>-3.2138672139253601</c:v>
                </c:pt>
                <c:pt idx="26375">
                  <c:v>-3.2138672139253601</c:v>
                </c:pt>
                <c:pt idx="26376">
                  <c:v>-3.2138672139253601</c:v>
                </c:pt>
                <c:pt idx="26377">
                  <c:v>-2.7707031398294899</c:v>
                </c:pt>
                <c:pt idx="26378">
                  <c:v>-2.7707031398294899</c:v>
                </c:pt>
                <c:pt idx="26379">
                  <c:v>-2.7707031398294899</c:v>
                </c:pt>
                <c:pt idx="26380">
                  <c:v>-2.72333985714703</c:v>
                </c:pt>
                <c:pt idx="26381">
                  <c:v>-2.72333985714703</c:v>
                </c:pt>
                <c:pt idx="26382">
                  <c:v>-2.72333985714703</c:v>
                </c:pt>
                <c:pt idx="26383">
                  <c:v>-3.2130371281500598</c:v>
                </c:pt>
                <c:pt idx="26384">
                  <c:v>-3.2130371281500598</c:v>
                </c:pt>
                <c:pt idx="26385">
                  <c:v>-3.2130371281500598</c:v>
                </c:pt>
                <c:pt idx="26386">
                  <c:v>-3.1520019754898301</c:v>
                </c:pt>
                <c:pt idx="26387">
                  <c:v>-3.1520019754898301</c:v>
                </c:pt>
                <c:pt idx="26388">
                  <c:v>-2.9984375193262101</c:v>
                </c:pt>
                <c:pt idx="26389">
                  <c:v>-2.9984375193262101</c:v>
                </c:pt>
                <c:pt idx="26390">
                  <c:v>-2.9984375193262101</c:v>
                </c:pt>
                <c:pt idx="26391">
                  <c:v>-2.9505371295190299</c:v>
                </c:pt>
                <c:pt idx="26392">
                  <c:v>-2.9505371295190299</c:v>
                </c:pt>
                <c:pt idx="26393">
                  <c:v>-2.9316406434063502</c:v>
                </c:pt>
                <c:pt idx="26394">
                  <c:v>-2.9316406434063502</c:v>
                </c:pt>
                <c:pt idx="26395">
                  <c:v>-2.9316406434063502</c:v>
                </c:pt>
                <c:pt idx="26396">
                  <c:v>-2.6330566555398001</c:v>
                </c:pt>
                <c:pt idx="26397">
                  <c:v>-2.6330566555398001</c:v>
                </c:pt>
                <c:pt idx="26398">
                  <c:v>-2.6330566555398001</c:v>
                </c:pt>
                <c:pt idx="26399">
                  <c:v>-2.7377441557673499</c:v>
                </c:pt>
                <c:pt idx="26400">
                  <c:v>-2.7377441557673499</c:v>
                </c:pt>
                <c:pt idx="26401">
                  <c:v>-2.8940429890517398</c:v>
                </c:pt>
                <c:pt idx="26402">
                  <c:v>-2.8940429890517398</c:v>
                </c:pt>
                <c:pt idx="26403">
                  <c:v>-2.8940429890517398</c:v>
                </c:pt>
                <c:pt idx="26404">
                  <c:v>-2.7094238422132499</c:v>
                </c:pt>
                <c:pt idx="26405">
                  <c:v>-2.7094238422132499</c:v>
                </c:pt>
                <c:pt idx="26406">
                  <c:v>-2.7094238422132499</c:v>
                </c:pt>
                <c:pt idx="26407">
                  <c:v>-3.0158203312603198</c:v>
                </c:pt>
                <c:pt idx="26408">
                  <c:v>-3.0158203312603198</c:v>
                </c:pt>
                <c:pt idx="26409">
                  <c:v>-2.64628907895439</c:v>
                </c:pt>
                <c:pt idx="26410">
                  <c:v>-2.64628907895439</c:v>
                </c:pt>
                <c:pt idx="26411">
                  <c:v>-2.64628907895439</c:v>
                </c:pt>
                <c:pt idx="26412">
                  <c:v>-2.7645996267619899</c:v>
                </c:pt>
                <c:pt idx="26413">
                  <c:v>-2.7645996267619899</c:v>
                </c:pt>
                <c:pt idx="26414">
                  <c:v>-2.7947754071483302</c:v>
                </c:pt>
                <c:pt idx="26415">
                  <c:v>-2.7947754071483302</c:v>
                </c:pt>
                <c:pt idx="26416">
                  <c:v>-2.9293457219946499</c:v>
                </c:pt>
                <c:pt idx="26417">
                  <c:v>-2.9293457219946499</c:v>
                </c:pt>
                <c:pt idx="26418">
                  <c:v>-2.9293457219946499</c:v>
                </c:pt>
                <c:pt idx="26419">
                  <c:v>-2.9293457219946499</c:v>
                </c:pt>
                <c:pt idx="26420">
                  <c:v>-2.9635254097938701</c:v>
                </c:pt>
                <c:pt idx="26421">
                  <c:v>-2.9635254097938701</c:v>
                </c:pt>
                <c:pt idx="26422">
                  <c:v>-2.9635254097938701</c:v>
                </c:pt>
                <c:pt idx="26423">
                  <c:v>-2.9635254097938701</c:v>
                </c:pt>
                <c:pt idx="26424">
                  <c:v>-2.8773437674117299</c:v>
                </c:pt>
                <c:pt idx="26425">
                  <c:v>-2.8773437674117299</c:v>
                </c:pt>
                <c:pt idx="26426">
                  <c:v>-2.7892090001878298</c:v>
                </c:pt>
                <c:pt idx="26427">
                  <c:v>-2.7892090001878298</c:v>
                </c:pt>
                <c:pt idx="26428">
                  <c:v>-2.7892090001878298</c:v>
                </c:pt>
                <c:pt idx="26429">
                  <c:v>-2.6289550938045001</c:v>
                </c:pt>
                <c:pt idx="26430">
                  <c:v>-2.6289550938045001</c:v>
                </c:pt>
                <c:pt idx="26431">
                  <c:v>-2.7299316564576599</c:v>
                </c:pt>
                <c:pt idx="26432">
                  <c:v>-2.7299316564576599</c:v>
                </c:pt>
                <c:pt idx="26433">
                  <c:v>-3.0082519755396699</c:v>
                </c:pt>
                <c:pt idx="26434">
                  <c:v>-3.0082519755396699</c:v>
                </c:pt>
                <c:pt idx="26435">
                  <c:v>-3.0082519755396699</c:v>
                </c:pt>
                <c:pt idx="26436">
                  <c:v>-3.0082519755396699</c:v>
                </c:pt>
                <c:pt idx="26437">
                  <c:v>-2.66733400057546</c:v>
                </c:pt>
                <c:pt idx="26438">
                  <c:v>-2.66733400057546</c:v>
                </c:pt>
                <c:pt idx="26439">
                  <c:v>-2.66733400057546</c:v>
                </c:pt>
                <c:pt idx="26440">
                  <c:v>-3.09155275483772</c:v>
                </c:pt>
                <c:pt idx="26441">
                  <c:v>-3.09155275483772</c:v>
                </c:pt>
                <c:pt idx="26442">
                  <c:v>-3.09155275483772</c:v>
                </c:pt>
                <c:pt idx="26443">
                  <c:v>-3.0478027583612799</c:v>
                </c:pt>
                <c:pt idx="26444">
                  <c:v>-3.0478027583612799</c:v>
                </c:pt>
                <c:pt idx="26445">
                  <c:v>-3.0478027583612799</c:v>
                </c:pt>
                <c:pt idx="26446">
                  <c:v>-2.9891113453968501</c:v>
                </c:pt>
                <c:pt idx="26447">
                  <c:v>-2.9891113453968501</c:v>
                </c:pt>
                <c:pt idx="26448">
                  <c:v>-2.9891113453968501</c:v>
                </c:pt>
                <c:pt idx="26449">
                  <c:v>-2.8319824386871901</c:v>
                </c:pt>
                <c:pt idx="26450">
                  <c:v>-2.8319824386871901</c:v>
                </c:pt>
                <c:pt idx="26451">
                  <c:v>-2.83950197098329</c:v>
                </c:pt>
                <c:pt idx="26452">
                  <c:v>-2.83950197098329</c:v>
                </c:pt>
                <c:pt idx="26453">
                  <c:v>-2.83950197098329</c:v>
                </c:pt>
                <c:pt idx="26454">
                  <c:v>-2.8945312666501102</c:v>
                </c:pt>
                <c:pt idx="26455">
                  <c:v>-2.8945312666501102</c:v>
                </c:pt>
                <c:pt idx="26456">
                  <c:v>-2.8766601750230598</c:v>
                </c:pt>
                <c:pt idx="26457">
                  <c:v>-2.8766601750230598</c:v>
                </c:pt>
                <c:pt idx="26458">
                  <c:v>-3.0106445530709598</c:v>
                </c:pt>
                <c:pt idx="26459">
                  <c:v>-3.0106445530709598</c:v>
                </c:pt>
                <c:pt idx="26460">
                  <c:v>-3.0106445530709598</c:v>
                </c:pt>
                <c:pt idx="26461">
                  <c:v>-3.1592285384485801</c:v>
                </c:pt>
                <c:pt idx="26462">
                  <c:v>-3.1592285384485801</c:v>
                </c:pt>
                <c:pt idx="26463">
                  <c:v>-2.6997070487941501</c:v>
                </c:pt>
                <c:pt idx="26464">
                  <c:v>-2.6997070487941501</c:v>
                </c:pt>
                <c:pt idx="26465">
                  <c:v>-2.6997070487941501</c:v>
                </c:pt>
                <c:pt idx="26466">
                  <c:v>-2.90224611367193</c:v>
                </c:pt>
                <c:pt idx="26467">
                  <c:v>-2.90224611367193</c:v>
                </c:pt>
                <c:pt idx="26468">
                  <c:v>-2.90224611367193</c:v>
                </c:pt>
                <c:pt idx="26469">
                  <c:v>-2.8575683768303799</c:v>
                </c:pt>
                <c:pt idx="26470">
                  <c:v>-2.8625000167830801</c:v>
                </c:pt>
                <c:pt idx="26471">
                  <c:v>-2.8625000167830801</c:v>
                </c:pt>
                <c:pt idx="26472">
                  <c:v>-2.8625000167830801</c:v>
                </c:pt>
                <c:pt idx="26473">
                  <c:v>-2.8828125170230101</c:v>
                </c:pt>
                <c:pt idx="26474">
                  <c:v>-2.8828125170230101</c:v>
                </c:pt>
                <c:pt idx="26475">
                  <c:v>-2.84106446921305</c:v>
                </c:pt>
                <c:pt idx="26476">
                  <c:v>-2.84106446921305</c:v>
                </c:pt>
                <c:pt idx="26477">
                  <c:v>-2.84106446921305</c:v>
                </c:pt>
                <c:pt idx="26478">
                  <c:v>-3.0263183793194899</c:v>
                </c:pt>
                <c:pt idx="26479">
                  <c:v>-3.0263183793194899</c:v>
                </c:pt>
                <c:pt idx="26480">
                  <c:v>-3.0263183793194899</c:v>
                </c:pt>
                <c:pt idx="26481">
                  <c:v>-3.0833008029958302</c:v>
                </c:pt>
                <c:pt idx="26482">
                  <c:v>-3.0833008029958302</c:v>
                </c:pt>
                <c:pt idx="26483">
                  <c:v>-2.9275879082742899</c:v>
                </c:pt>
                <c:pt idx="26484">
                  <c:v>-2.9275879082742899</c:v>
                </c:pt>
                <c:pt idx="26485">
                  <c:v>-2.9275879082742899</c:v>
                </c:pt>
                <c:pt idx="26486">
                  <c:v>-2.7761718916608502</c:v>
                </c:pt>
                <c:pt idx="26487">
                  <c:v>-2.7761718916608502</c:v>
                </c:pt>
                <c:pt idx="26488">
                  <c:v>-2.7399902500264899</c:v>
                </c:pt>
                <c:pt idx="26489">
                  <c:v>-2.7399902500264899</c:v>
                </c:pt>
                <c:pt idx="26490">
                  <c:v>-2.7399902500264899</c:v>
                </c:pt>
                <c:pt idx="26491">
                  <c:v>-3.01997072320773</c:v>
                </c:pt>
                <c:pt idx="26492">
                  <c:v>-3.01997072320773</c:v>
                </c:pt>
                <c:pt idx="26493">
                  <c:v>-3.01997072320773</c:v>
                </c:pt>
                <c:pt idx="26494">
                  <c:v>-2.94799806812807</c:v>
                </c:pt>
                <c:pt idx="26495">
                  <c:v>-2.94799806812807</c:v>
                </c:pt>
                <c:pt idx="26496">
                  <c:v>-2.94799806812807</c:v>
                </c:pt>
                <c:pt idx="26497">
                  <c:v>-2.94799806812807</c:v>
                </c:pt>
                <c:pt idx="26498">
                  <c:v>-2.6976074375352201</c:v>
                </c:pt>
                <c:pt idx="26499">
                  <c:v>-2.6976074375352201</c:v>
                </c:pt>
                <c:pt idx="26500">
                  <c:v>-2.9460449383195702</c:v>
                </c:pt>
                <c:pt idx="26501">
                  <c:v>-2.9460449383195702</c:v>
                </c:pt>
                <c:pt idx="26502">
                  <c:v>-2.7448730609685299</c:v>
                </c:pt>
                <c:pt idx="26503">
                  <c:v>-2.7448730609685299</c:v>
                </c:pt>
                <c:pt idx="26504">
                  <c:v>-2.7448730609685299</c:v>
                </c:pt>
                <c:pt idx="26505">
                  <c:v>-2.63750001562493</c:v>
                </c:pt>
                <c:pt idx="26506">
                  <c:v>-2.63750001562493</c:v>
                </c:pt>
                <c:pt idx="26507">
                  <c:v>-3.17104494528393</c:v>
                </c:pt>
                <c:pt idx="26508">
                  <c:v>-3.17104494528393</c:v>
                </c:pt>
                <c:pt idx="26509">
                  <c:v>-3.05888674244488</c:v>
                </c:pt>
                <c:pt idx="26510">
                  <c:v>-3.05888674244488</c:v>
                </c:pt>
                <c:pt idx="26511">
                  <c:v>-3.05888674244488</c:v>
                </c:pt>
                <c:pt idx="26512">
                  <c:v>-3.05888674244488</c:v>
                </c:pt>
                <c:pt idx="26513">
                  <c:v>-2.62666017148603</c:v>
                </c:pt>
                <c:pt idx="26514">
                  <c:v>-2.62666017148603</c:v>
                </c:pt>
                <c:pt idx="26515">
                  <c:v>-2.7977539241037399</c:v>
                </c:pt>
                <c:pt idx="26516">
                  <c:v>-2.7977539241037399</c:v>
                </c:pt>
                <c:pt idx="26517">
                  <c:v>-2.7977539241037399</c:v>
                </c:pt>
                <c:pt idx="26518">
                  <c:v>-2.7977539241037399</c:v>
                </c:pt>
                <c:pt idx="26519">
                  <c:v>-2.8390625173569699</c:v>
                </c:pt>
                <c:pt idx="26520">
                  <c:v>-2.8390625173569699</c:v>
                </c:pt>
                <c:pt idx="26521">
                  <c:v>-2.8390625173569699</c:v>
                </c:pt>
                <c:pt idx="26522">
                  <c:v>-2.7145019673525801</c:v>
                </c:pt>
                <c:pt idx="26523">
                  <c:v>-2.7145019673525801</c:v>
                </c:pt>
                <c:pt idx="26524">
                  <c:v>-2.7145019673525801</c:v>
                </c:pt>
                <c:pt idx="26525">
                  <c:v>-3.0955566627499098</c:v>
                </c:pt>
                <c:pt idx="26526">
                  <c:v>-3.0955566627499098</c:v>
                </c:pt>
                <c:pt idx="26527">
                  <c:v>-2.6644531398387699</c:v>
                </c:pt>
                <c:pt idx="26528">
                  <c:v>-2.6644531398387699</c:v>
                </c:pt>
                <c:pt idx="26529">
                  <c:v>-2.6644531398387699</c:v>
                </c:pt>
                <c:pt idx="26530">
                  <c:v>-2.8419922057710201</c:v>
                </c:pt>
                <c:pt idx="26531">
                  <c:v>-2.8419922057710201</c:v>
                </c:pt>
                <c:pt idx="26532">
                  <c:v>-2.86782228294578</c:v>
                </c:pt>
                <c:pt idx="26533">
                  <c:v>-2.86782228294578</c:v>
                </c:pt>
                <c:pt idx="26534">
                  <c:v>-2.86782228294578</c:v>
                </c:pt>
                <c:pt idx="26535">
                  <c:v>-2.7554199399082702</c:v>
                </c:pt>
                <c:pt idx="26536">
                  <c:v>-2.7554199399082702</c:v>
                </c:pt>
                <c:pt idx="26537">
                  <c:v>-2.7554199399082702</c:v>
                </c:pt>
                <c:pt idx="26538">
                  <c:v>-3.0771484576243799</c:v>
                </c:pt>
                <c:pt idx="26539">
                  <c:v>-3.0771484576243799</c:v>
                </c:pt>
                <c:pt idx="26540">
                  <c:v>-3.0771484576243799</c:v>
                </c:pt>
                <c:pt idx="26541">
                  <c:v>-2.7466308778266399</c:v>
                </c:pt>
                <c:pt idx="26542">
                  <c:v>-2.7466308778266399</c:v>
                </c:pt>
                <c:pt idx="26543">
                  <c:v>-2.7466308778266399</c:v>
                </c:pt>
                <c:pt idx="26544">
                  <c:v>-3.0273925975325202</c:v>
                </c:pt>
                <c:pt idx="26545">
                  <c:v>-3.0273925975325202</c:v>
                </c:pt>
                <c:pt idx="26546">
                  <c:v>-3.0635742381828002</c:v>
                </c:pt>
                <c:pt idx="26547">
                  <c:v>-3.0635742381828002</c:v>
                </c:pt>
                <c:pt idx="26548">
                  <c:v>-2.7469238424901001</c:v>
                </c:pt>
                <c:pt idx="26549">
                  <c:v>-2.7469238424901001</c:v>
                </c:pt>
                <c:pt idx="26550">
                  <c:v>-2.7469238424901001</c:v>
                </c:pt>
                <c:pt idx="26551">
                  <c:v>-2.7469238424901001</c:v>
                </c:pt>
                <c:pt idx="26552">
                  <c:v>-2.8450683777828001</c:v>
                </c:pt>
                <c:pt idx="26553">
                  <c:v>-2.8450683777828001</c:v>
                </c:pt>
                <c:pt idx="26554">
                  <c:v>-2.8450683777828001</c:v>
                </c:pt>
                <c:pt idx="26555">
                  <c:v>-2.6960449385869598</c:v>
                </c:pt>
                <c:pt idx="26556">
                  <c:v>-2.6960449385869598</c:v>
                </c:pt>
                <c:pt idx="26557">
                  <c:v>-2.6960449385869598</c:v>
                </c:pt>
                <c:pt idx="26558">
                  <c:v>-2.8803222848728098</c:v>
                </c:pt>
                <c:pt idx="26559">
                  <c:v>-2.8803222848728098</c:v>
                </c:pt>
                <c:pt idx="26560">
                  <c:v>-2.8803222848728098</c:v>
                </c:pt>
                <c:pt idx="26561">
                  <c:v>-2.8039062666793999</c:v>
                </c:pt>
                <c:pt idx="26562">
                  <c:v>-2.8039062666793999</c:v>
                </c:pt>
                <c:pt idx="26563">
                  <c:v>-2.8385742343989402</c:v>
                </c:pt>
                <c:pt idx="26564">
                  <c:v>-2.8385742343989402</c:v>
                </c:pt>
                <c:pt idx="26565">
                  <c:v>-2.8385742343989402</c:v>
                </c:pt>
                <c:pt idx="26566">
                  <c:v>-3.1160156441164801</c:v>
                </c:pt>
                <c:pt idx="26567">
                  <c:v>-3.1160156441164801</c:v>
                </c:pt>
                <c:pt idx="26568">
                  <c:v>-2.9313476754114101</c:v>
                </c:pt>
                <c:pt idx="26569">
                  <c:v>-2.9313476754114101</c:v>
                </c:pt>
                <c:pt idx="26570">
                  <c:v>-2.9313476754114101</c:v>
                </c:pt>
                <c:pt idx="26571">
                  <c:v>-2.6900879093300301</c:v>
                </c:pt>
                <c:pt idx="26572">
                  <c:v>-2.6900879093300301</c:v>
                </c:pt>
                <c:pt idx="26573">
                  <c:v>-2.6900879093300301</c:v>
                </c:pt>
                <c:pt idx="26574">
                  <c:v>-2.6491699397192798</c:v>
                </c:pt>
                <c:pt idx="26575">
                  <c:v>-2.6491699397192798</c:v>
                </c:pt>
                <c:pt idx="26576">
                  <c:v>-2.6491699397192798</c:v>
                </c:pt>
                <c:pt idx="26577">
                  <c:v>-2.6965820480481799</c:v>
                </c:pt>
                <c:pt idx="26578">
                  <c:v>-2.6965820480481799</c:v>
                </c:pt>
                <c:pt idx="26579">
                  <c:v>-2.6965820480481799</c:v>
                </c:pt>
                <c:pt idx="26580">
                  <c:v>-2.7700683753128001</c:v>
                </c:pt>
                <c:pt idx="26581">
                  <c:v>-2.7700683753128001</c:v>
                </c:pt>
                <c:pt idx="26582">
                  <c:v>-2.9096191592871001</c:v>
                </c:pt>
                <c:pt idx="26583">
                  <c:v>-2.9096191592871001</c:v>
                </c:pt>
                <c:pt idx="26584">
                  <c:v>-2.9096191592871001</c:v>
                </c:pt>
                <c:pt idx="26585">
                  <c:v>-2.7975097831294899</c:v>
                </c:pt>
                <c:pt idx="26586">
                  <c:v>-2.7975097831294899</c:v>
                </c:pt>
                <c:pt idx="26587">
                  <c:v>-3.1971679944645</c:v>
                </c:pt>
                <c:pt idx="26588">
                  <c:v>-3.1971679944645</c:v>
                </c:pt>
                <c:pt idx="26589">
                  <c:v>-2.6540527493834798</c:v>
                </c:pt>
                <c:pt idx="26590">
                  <c:v>-2.6540527493834798</c:v>
                </c:pt>
                <c:pt idx="26591">
                  <c:v>-2.8768554867501699</c:v>
                </c:pt>
                <c:pt idx="26592">
                  <c:v>-2.8768554867501699</c:v>
                </c:pt>
                <c:pt idx="26593">
                  <c:v>-2.8768554867501699</c:v>
                </c:pt>
                <c:pt idx="26594">
                  <c:v>-2.8982422050266901</c:v>
                </c:pt>
                <c:pt idx="26595">
                  <c:v>-2.8982422050266901</c:v>
                </c:pt>
                <c:pt idx="26596">
                  <c:v>-2.8982422050266901</c:v>
                </c:pt>
                <c:pt idx="26597">
                  <c:v>-2.5404297006580201</c:v>
                </c:pt>
                <c:pt idx="26598">
                  <c:v>-2.5404297006580201</c:v>
                </c:pt>
                <c:pt idx="26599">
                  <c:v>-2.5404297006580201</c:v>
                </c:pt>
                <c:pt idx="26600">
                  <c:v>-2.5404297006580201</c:v>
                </c:pt>
                <c:pt idx="26601">
                  <c:v>-2.87519533134309</c:v>
                </c:pt>
                <c:pt idx="26602">
                  <c:v>-2.87519533134309</c:v>
                </c:pt>
                <c:pt idx="26603">
                  <c:v>-2.87519533134309</c:v>
                </c:pt>
                <c:pt idx="26604">
                  <c:v>-2.9007812702020601</c:v>
                </c:pt>
                <c:pt idx="26605">
                  <c:v>-2.9007812702020601</c:v>
                </c:pt>
                <c:pt idx="26606">
                  <c:v>-2.9007812702020601</c:v>
                </c:pt>
                <c:pt idx="26607">
                  <c:v>-2.6683593916995898</c:v>
                </c:pt>
                <c:pt idx="26608">
                  <c:v>-2.6683593916995898</c:v>
                </c:pt>
                <c:pt idx="26609">
                  <c:v>-2.9554687677409599</c:v>
                </c:pt>
                <c:pt idx="26610">
                  <c:v>-2.9554687677409599</c:v>
                </c:pt>
                <c:pt idx="26611">
                  <c:v>-2.9554687677409599</c:v>
                </c:pt>
                <c:pt idx="26612">
                  <c:v>-2.6735840006667702</c:v>
                </c:pt>
                <c:pt idx="26613">
                  <c:v>-2.6735840006667702</c:v>
                </c:pt>
                <c:pt idx="26614">
                  <c:v>-2.6735840006667702</c:v>
                </c:pt>
                <c:pt idx="26615">
                  <c:v>-2.9844726769888399</c:v>
                </c:pt>
                <c:pt idx="26616">
                  <c:v>-2.9844726769888399</c:v>
                </c:pt>
                <c:pt idx="26617">
                  <c:v>-2.9844726769888399</c:v>
                </c:pt>
                <c:pt idx="26618">
                  <c:v>-2.9844726769888399</c:v>
                </c:pt>
                <c:pt idx="26619">
                  <c:v>-2.7679687655227099</c:v>
                </c:pt>
                <c:pt idx="26620">
                  <c:v>-2.7679687655227099</c:v>
                </c:pt>
                <c:pt idx="26621">
                  <c:v>-2.7679687655227099</c:v>
                </c:pt>
                <c:pt idx="26622">
                  <c:v>-3.1140136965277598</c:v>
                </c:pt>
                <c:pt idx="26623">
                  <c:v>-3.1140136965277598</c:v>
                </c:pt>
                <c:pt idx="26624">
                  <c:v>-3.1140136965277598</c:v>
                </c:pt>
                <c:pt idx="26625">
                  <c:v>-2.8230957205460001</c:v>
                </c:pt>
                <c:pt idx="26626">
                  <c:v>-2.8230957205460001</c:v>
                </c:pt>
                <c:pt idx="26627">
                  <c:v>-2.8230957205460001</c:v>
                </c:pt>
                <c:pt idx="26628">
                  <c:v>-2.9166504090244398</c:v>
                </c:pt>
                <c:pt idx="26629">
                  <c:v>-2.9166504090244398</c:v>
                </c:pt>
                <c:pt idx="26630">
                  <c:v>-2.87890626784792</c:v>
                </c:pt>
                <c:pt idx="26631">
                  <c:v>-2.87890626784792</c:v>
                </c:pt>
                <c:pt idx="26632">
                  <c:v>-2.87890626784792</c:v>
                </c:pt>
                <c:pt idx="26633">
                  <c:v>-2.78129884436657</c:v>
                </c:pt>
                <c:pt idx="26634">
                  <c:v>-2.78129884436657</c:v>
                </c:pt>
                <c:pt idx="26635">
                  <c:v>-2.78129884436657</c:v>
                </c:pt>
                <c:pt idx="26636">
                  <c:v>-2.7529785331571399</c:v>
                </c:pt>
                <c:pt idx="26637">
                  <c:v>-2.7529785331571399</c:v>
                </c:pt>
                <c:pt idx="26638">
                  <c:v>-2.7529785331571399</c:v>
                </c:pt>
                <c:pt idx="26639">
                  <c:v>-2.8877441619206299</c:v>
                </c:pt>
                <c:pt idx="26640">
                  <c:v>-2.8877441619206299</c:v>
                </c:pt>
                <c:pt idx="26641">
                  <c:v>-2.8877441619206299</c:v>
                </c:pt>
                <c:pt idx="26642">
                  <c:v>-2.8937500160454799</c:v>
                </c:pt>
                <c:pt idx="26643">
                  <c:v>-2.8937500160454799</c:v>
                </c:pt>
                <c:pt idx="26644">
                  <c:v>-2.8937500160454799</c:v>
                </c:pt>
                <c:pt idx="26645">
                  <c:v>-3.1983398653537698</c:v>
                </c:pt>
                <c:pt idx="26646">
                  <c:v>-3.1983398653537698</c:v>
                </c:pt>
                <c:pt idx="26647">
                  <c:v>-3.09541018187246</c:v>
                </c:pt>
                <c:pt idx="26648">
                  <c:v>-3.09541018187246</c:v>
                </c:pt>
                <c:pt idx="26649">
                  <c:v>-2.5488281396274002</c:v>
                </c:pt>
                <c:pt idx="26650">
                  <c:v>-2.5488281396274002</c:v>
                </c:pt>
                <c:pt idx="26651">
                  <c:v>-2.5488281396274002</c:v>
                </c:pt>
                <c:pt idx="26652">
                  <c:v>-2.7453613449852101</c:v>
                </c:pt>
                <c:pt idx="26653">
                  <c:v>-2.7453613449852101</c:v>
                </c:pt>
                <c:pt idx="26654">
                  <c:v>-2.7453613449852101</c:v>
                </c:pt>
                <c:pt idx="26655">
                  <c:v>-2.7692871262479399</c:v>
                </c:pt>
                <c:pt idx="26656">
                  <c:v>-2.7692871262479399</c:v>
                </c:pt>
                <c:pt idx="26657">
                  <c:v>-2.7692871262479399</c:v>
                </c:pt>
                <c:pt idx="26658">
                  <c:v>-2.6825683751076199</c:v>
                </c:pt>
                <c:pt idx="26659">
                  <c:v>-2.6825683751076199</c:v>
                </c:pt>
                <c:pt idx="26660">
                  <c:v>-2.6241699371148499</c:v>
                </c:pt>
                <c:pt idx="26661">
                  <c:v>-2.6241699371148499</c:v>
                </c:pt>
                <c:pt idx="26662">
                  <c:v>-2.6241699371148499</c:v>
                </c:pt>
                <c:pt idx="26663">
                  <c:v>-2.8253418143694899</c:v>
                </c:pt>
                <c:pt idx="26664">
                  <c:v>-2.8253418143694899</c:v>
                </c:pt>
                <c:pt idx="26665">
                  <c:v>-2.8253418143694899</c:v>
                </c:pt>
                <c:pt idx="26666">
                  <c:v>-2.70156251345542</c:v>
                </c:pt>
                <c:pt idx="26667">
                  <c:v>-2.70156251345542</c:v>
                </c:pt>
                <c:pt idx="26668">
                  <c:v>-2.68999024838467</c:v>
                </c:pt>
                <c:pt idx="26669">
                  <c:v>-2.68999024838467</c:v>
                </c:pt>
                <c:pt idx="26670">
                  <c:v>-2.8816894726942301</c:v>
                </c:pt>
                <c:pt idx="26671">
                  <c:v>-2.8816894726942301</c:v>
                </c:pt>
                <c:pt idx="26672">
                  <c:v>-2.8816894726942301</c:v>
                </c:pt>
                <c:pt idx="26673">
                  <c:v>-2.8477050963165298</c:v>
                </c:pt>
                <c:pt idx="26674">
                  <c:v>-2.8477050963165298</c:v>
                </c:pt>
                <c:pt idx="26675">
                  <c:v>-2.8477050963165298</c:v>
                </c:pt>
                <c:pt idx="26676">
                  <c:v>-2.8280273614518499</c:v>
                </c:pt>
                <c:pt idx="26677">
                  <c:v>-2.8280273614518499</c:v>
                </c:pt>
                <c:pt idx="26678">
                  <c:v>-2.8280273614518499</c:v>
                </c:pt>
                <c:pt idx="26679">
                  <c:v>-2.6738281401712798</c:v>
                </c:pt>
                <c:pt idx="26680">
                  <c:v>-2.6738281401712798</c:v>
                </c:pt>
                <c:pt idx="26681">
                  <c:v>-2.98159181590563</c:v>
                </c:pt>
                <c:pt idx="26682">
                  <c:v>-2.98159181590563</c:v>
                </c:pt>
                <c:pt idx="26683">
                  <c:v>-2.98159181590563</c:v>
                </c:pt>
                <c:pt idx="26684">
                  <c:v>-2.9554687708550702</c:v>
                </c:pt>
                <c:pt idx="26685">
                  <c:v>-2.88291017392566</c:v>
                </c:pt>
                <c:pt idx="26686">
                  <c:v>-2.88291017392566</c:v>
                </c:pt>
                <c:pt idx="26687">
                  <c:v>-2.88291017392566</c:v>
                </c:pt>
                <c:pt idx="26688">
                  <c:v>-2.88291017392566</c:v>
                </c:pt>
                <c:pt idx="26689">
                  <c:v>-2.7264160339354899</c:v>
                </c:pt>
                <c:pt idx="26690">
                  <c:v>-2.7264160339354899</c:v>
                </c:pt>
                <c:pt idx="26691">
                  <c:v>-2.7264160339354899</c:v>
                </c:pt>
                <c:pt idx="26692">
                  <c:v>-2.7825195508949001</c:v>
                </c:pt>
                <c:pt idx="26693">
                  <c:v>-2.7825195508949001</c:v>
                </c:pt>
                <c:pt idx="26694">
                  <c:v>-2.7825195508949001</c:v>
                </c:pt>
                <c:pt idx="26695">
                  <c:v>-2.88178712637909</c:v>
                </c:pt>
                <c:pt idx="26696">
                  <c:v>-2.88178712637909</c:v>
                </c:pt>
                <c:pt idx="26697">
                  <c:v>-2.88178712637909</c:v>
                </c:pt>
                <c:pt idx="26698">
                  <c:v>-2.4854004044300302</c:v>
                </c:pt>
                <c:pt idx="26699">
                  <c:v>-2.4854004044300302</c:v>
                </c:pt>
                <c:pt idx="26700">
                  <c:v>-2.7937500177031298</c:v>
                </c:pt>
                <c:pt idx="26701">
                  <c:v>-2.7937500177031298</c:v>
                </c:pt>
                <c:pt idx="26702">
                  <c:v>-2.7937500177031298</c:v>
                </c:pt>
                <c:pt idx="26703">
                  <c:v>-3.00263673795234</c:v>
                </c:pt>
                <c:pt idx="26704">
                  <c:v>-3.00263673795234</c:v>
                </c:pt>
                <c:pt idx="26705">
                  <c:v>-3.2799316639984601</c:v>
                </c:pt>
                <c:pt idx="26706">
                  <c:v>-3.2799316639984601</c:v>
                </c:pt>
                <c:pt idx="26707">
                  <c:v>-2.9852539273251701</c:v>
                </c:pt>
                <c:pt idx="26708">
                  <c:v>-2.9852539273251701</c:v>
                </c:pt>
                <c:pt idx="26709">
                  <c:v>-2.9852539273251701</c:v>
                </c:pt>
                <c:pt idx="26710">
                  <c:v>-2.8462402512977798</c:v>
                </c:pt>
                <c:pt idx="26711">
                  <c:v>-2.8462402512977798</c:v>
                </c:pt>
                <c:pt idx="26712">
                  <c:v>-2.8462402512977798</c:v>
                </c:pt>
                <c:pt idx="26713">
                  <c:v>-2.8940429872982301</c:v>
                </c:pt>
                <c:pt idx="26714">
                  <c:v>-2.8940429872982301</c:v>
                </c:pt>
                <c:pt idx="26715">
                  <c:v>-3.19614260296111</c:v>
                </c:pt>
                <c:pt idx="26716">
                  <c:v>-3.19614260296111</c:v>
                </c:pt>
                <c:pt idx="26717">
                  <c:v>-3.19614260296111</c:v>
                </c:pt>
                <c:pt idx="26718">
                  <c:v>-3.08510744285649</c:v>
                </c:pt>
                <c:pt idx="26719">
                  <c:v>-3.08510744285649</c:v>
                </c:pt>
                <c:pt idx="26720">
                  <c:v>-3.08510744285649</c:v>
                </c:pt>
                <c:pt idx="26721">
                  <c:v>-2.9717773647471399</c:v>
                </c:pt>
                <c:pt idx="26722">
                  <c:v>-2.9717773647471399</c:v>
                </c:pt>
                <c:pt idx="26723">
                  <c:v>-2.9717773647471399</c:v>
                </c:pt>
                <c:pt idx="26724">
                  <c:v>-3.0169922049899398</c:v>
                </c:pt>
                <c:pt idx="26725">
                  <c:v>-3.0169922049899398</c:v>
                </c:pt>
                <c:pt idx="26726">
                  <c:v>-2.9972168149770302</c:v>
                </c:pt>
                <c:pt idx="26727">
                  <c:v>-2.9972168149770302</c:v>
                </c:pt>
                <c:pt idx="26728">
                  <c:v>-2.9897461168347901</c:v>
                </c:pt>
                <c:pt idx="26729">
                  <c:v>-2.9897461168347901</c:v>
                </c:pt>
                <c:pt idx="26730">
                  <c:v>-2.9897461168347901</c:v>
                </c:pt>
                <c:pt idx="26731">
                  <c:v>-2.9897461168347901</c:v>
                </c:pt>
                <c:pt idx="26732">
                  <c:v>-2.92407228418142</c:v>
                </c:pt>
                <c:pt idx="26733">
                  <c:v>-2.92407228418142</c:v>
                </c:pt>
                <c:pt idx="26734">
                  <c:v>-2.7534179820522602</c:v>
                </c:pt>
                <c:pt idx="26735">
                  <c:v>-2.7534179820522602</c:v>
                </c:pt>
                <c:pt idx="26736">
                  <c:v>-2.7534179820522602</c:v>
                </c:pt>
                <c:pt idx="26737">
                  <c:v>-2.7534179820522602</c:v>
                </c:pt>
                <c:pt idx="26738">
                  <c:v>-2.9604004084112598</c:v>
                </c:pt>
                <c:pt idx="26739">
                  <c:v>-2.9604004084112598</c:v>
                </c:pt>
                <c:pt idx="26740">
                  <c:v>-2.9604004084112598</c:v>
                </c:pt>
                <c:pt idx="26741">
                  <c:v>-3.1438965082525101</c:v>
                </c:pt>
                <c:pt idx="26742">
                  <c:v>-3.1438965082525101</c:v>
                </c:pt>
                <c:pt idx="26743">
                  <c:v>-3.1438965082525101</c:v>
                </c:pt>
                <c:pt idx="26744">
                  <c:v>-3.1540039255351</c:v>
                </c:pt>
                <c:pt idx="26745">
                  <c:v>-3.1540039255351</c:v>
                </c:pt>
                <c:pt idx="26746">
                  <c:v>-3.21640627191027</c:v>
                </c:pt>
                <c:pt idx="26747">
                  <c:v>-3.21640627191027</c:v>
                </c:pt>
                <c:pt idx="26748">
                  <c:v>-3.21640627191027</c:v>
                </c:pt>
                <c:pt idx="26749">
                  <c:v>-2.7379394692034098</c:v>
                </c:pt>
                <c:pt idx="26750">
                  <c:v>-2.7379394692034098</c:v>
                </c:pt>
                <c:pt idx="26751">
                  <c:v>-2.8369140798868102</c:v>
                </c:pt>
                <c:pt idx="26752">
                  <c:v>-2.8369140798868102</c:v>
                </c:pt>
                <c:pt idx="26753">
                  <c:v>-2.8369140798868102</c:v>
                </c:pt>
                <c:pt idx="26754">
                  <c:v>-2.8369140798868102</c:v>
                </c:pt>
                <c:pt idx="26755">
                  <c:v>-2.9887695504448799</c:v>
                </c:pt>
                <c:pt idx="26756">
                  <c:v>-2.9887695504448799</c:v>
                </c:pt>
                <c:pt idx="26757">
                  <c:v>-2.9887695504448799</c:v>
                </c:pt>
                <c:pt idx="26758">
                  <c:v>-2.8013183748635102</c:v>
                </c:pt>
                <c:pt idx="26759">
                  <c:v>-2.8013183748635102</c:v>
                </c:pt>
                <c:pt idx="26760">
                  <c:v>-2.8013183748635102</c:v>
                </c:pt>
                <c:pt idx="26761">
                  <c:v>-2.8212890808981599</c:v>
                </c:pt>
                <c:pt idx="26762">
                  <c:v>-2.8212890808981599</c:v>
                </c:pt>
                <c:pt idx="26763">
                  <c:v>-2.9039550942306902</c:v>
                </c:pt>
                <c:pt idx="26764">
                  <c:v>-2.9039550942306902</c:v>
                </c:pt>
                <c:pt idx="26765">
                  <c:v>-2.9039550942306902</c:v>
                </c:pt>
                <c:pt idx="26766">
                  <c:v>-2.9377929878955902</c:v>
                </c:pt>
                <c:pt idx="26767">
                  <c:v>-2.9377929878955902</c:v>
                </c:pt>
                <c:pt idx="26768">
                  <c:v>-2.8428711111146101</c:v>
                </c:pt>
                <c:pt idx="26769">
                  <c:v>-2.8428711111146101</c:v>
                </c:pt>
                <c:pt idx="26770">
                  <c:v>-2.8428711111146101</c:v>
                </c:pt>
                <c:pt idx="26771">
                  <c:v>-2.85415041043415</c:v>
                </c:pt>
                <c:pt idx="26772">
                  <c:v>-2.85415041043415</c:v>
                </c:pt>
                <c:pt idx="26773">
                  <c:v>-2.7923828270904698</c:v>
                </c:pt>
                <c:pt idx="26774">
                  <c:v>-2.7923828270904698</c:v>
                </c:pt>
                <c:pt idx="26775">
                  <c:v>-2.7923828270904698</c:v>
                </c:pt>
                <c:pt idx="26776">
                  <c:v>-2.7877929845608298</c:v>
                </c:pt>
                <c:pt idx="26777">
                  <c:v>-2.7877929845608298</c:v>
                </c:pt>
                <c:pt idx="26778">
                  <c:v>-2.7877929845608298</c:v>
                </c:pt>
                <c:pt idx="26779">
                  <c:v>-2.6625488403305999</c:v>
                </c:pt>
                <c:pt idx="26780">
                  <c:v>-2.6625488403305999</c:v>
                </c:pt>
                <c:pt idx="26781">
                  <c:v>-2.7540527500132099</c:v>
                </c:pt>
                <c:pt idx="26782">
                  <c:v>-2.7540527500132099</c:v>
                </c:pt>
                <c:pt idx="26783">
                  <c:v>-2.7540527500132099</c:v>
                </c:pt>
                <c:pt idx="26784">
                  <c:v>-3.1001953330432999</c:v>
                </c:pt>
                <c:pt idx="26785">
                  <c:v>-3.1001953330432999</c:v>
                </c:pt>
                <c:pt idx="26786">
                  <c:v>-3.3589355700851198</c:v>
                </c:pt>
                <c:pt idx="26787">
                  <c:v>-3.3589355700851198</c:v>
                </c:pt>
                <c:pt idx="26788">
                  <c:v>-2.87211915991338</c:v>
                </c:pt>
                <c:pt idx="26789">
                  <c:v>-2.87211915991338</c:v>
                </c:pt>
                <c:pt idx="26790">
                  <c:v>-2.87211915991338</c:v>
                </c:pt>
                <c:pt idx="26791">
                  <c:v>-2.8269531389660099</c:v>
                </c:pt>
                <c:pt idx="26792">
                  <c:v>-2.8269531389660099</c:v>
                </c:pt>
                <c:pt idx="26793">
                  <c:v>-2.9596679892383602</c:v>
                </c:pt>
                <c:pt idx="26794">
                  <c:v>-2.9596679892383602</c:v>
                </c:pt>
                <c:pt idx="26795">
                  <c:v>-2.9596679892383602</c:v>
                </c:pt>
                <c:pt idx="26796">
                  <c:v>-2.9596679892383602</c:v>
                </c:pt>
                <c:pt idx="26797">
                  <c:v>-3.1614746341156201</c:v>
                </c:pt>
                <c:pt idx="26798">
                  <c:v>-3.1614746341156201</c:v>
                </c:pt>
                <c:pt idx="26799">
                  <c:v>-3.1614746341156201</c:v>
                </c:pt>
                <c:pt idx="26800">
                  <c:v>-3.0540039252109601</c:v>
                </c:pt>
                <c:pt idx="26801">
                  <c:v>-3.0540039252109601</c:v>
                </c:pt>
                <c:pt idx="26802">
                  <c:v>-2.8115234548777099</c:v>
                </c:pt>
                <c:pt idx="26803">
                  <c:v>-2.8115234548777099</c:v>
                </c:pt>
                <c:pt idx="26804">
                  <c:v>-2.8115234548777099</c:v>
                </c:pt>
                <c:pt idx="26805">
                  <c:v>-2.9096191596099699</c:v>
                </c:pt>
                <c:pt idx="26806">
                  <c:v>-2.9096191596099699</c:v>
                </c:pt>
                <c:pt idx="26807">
                  <c:v>-3.1016601765022598</c:v>
                </c:pt>
                <c:pt idx="26808">
                  <c:v>-3.1016601765022598</c:v>
                </c:pt>
                <c:pt idx="26809">
                  <c:v>-3.0660156443964199</c:v>
                </c:pt>
                <c:pt idx="26810">
                  <c:v>-3.0660156443964199</c:v>
                </c:pt>
                <c:pt idx="26811">
                  <c:v>-3.0660156443964199</c:v>
                </c:pt>
                <c:pt idx="26812">
                  <c:v>-2.9502929869495298</c:v>
                </c:pt>
                <c:pt idx="26813">
                  <c:v>-2.9502929869495298</c:v>
                </c:pt>
                <c:pt idx="26814">
                  <c:v>-2.9502929869495298</c:v>
                </c:pt>
                <c:pt idx="26815">
                  <c:v>-2.9502929869495298</c:v>
                </c:pt>
                <c:pt idx="26816">
                  <c:v>-2.8084472829159401</c:v>
                </c:pt>
                <c:pt idx="26817">
                  <c:v>-2.8084472829159401</c:v>
                </c:pt>
                <c:pt idx="26818">
                  <c:v>-2.8084472829159401</c:v>
                </c:pt>
                <c:pt idx="26819">
                  <c:v>-2.9582519738623798</c:v>
                </c:pt>
                <c:pt idx="26820">
                  <c:v>-2.9582519738623798</c:v>
                </c:pt>
                <c:pt idx="26821">
                  <c:v>-2.9582519738623798</c:v>
                </c:pt>
                <c:pt idx="26822">
                  <c:v>-2.9637695493911398</c:v>
                </c:pt>
                <c:pt idx="26823">
                  <c:v>-2.9637695493911398</c:v>
                </c:pt>
                <c:pt idx="26824">
                  <c:v>-3.02763673881236</c:v>
                </c:pt>
                <c:pt idx="26825">
                  <c:v>-3.02763673881236</c:v>
                </c:pt>
                <c:pt idx="26826">
                  <c:v>-2.93754884874852</c:v>
                </c:pt>
                <c:pt idx="26827">
                  <c:v>-2.93754884874852</c:v>
                </c:pt>
                <c:pt idx="26828">
                  <c:v>-2.93754884874852</c:v>
                </c:pt>
                <c:pt idx="26829">
                  <c:v>-3.0058593956955502</c:v>
                </c:pt>
                <c:pt idx="26830">
                  <c:v>-3.0058593956955502</c:v>
                </c:pt>
                <c:pt idx="26831">
                  <c:v>-3.0058593956955502</c:v>
                </c:pt>
                <c:pt idx="26832">
                  <c:v>-3.1914062692176199</c:v>
                </c:pt>
                <c:pt idx="26833">
                  <c:v>-3.1914062692176199</c:v>
                </c:pt>
                <c:pt idx="26834">
                  <c:v>-3.1914062692176199</c:v>
                </c:pt>
                <c:pt idx="26835">
                  <c:v>-3.32314455312462</c:v>
                </c:pt>
                <c:pt idx="26836">
                  <c:v>-3.32314455312462</c:v>
                </c:pt>
                <c:pt idx="26837">
                  <c:v>-3.2569336155711399</c:v>
                </c:pt>
                <c:pt idx="26838">
                  <c:v>-3.2569336155711399</c:v>
                </c:pt>
                <c:pt idx="26839">
                  <c:v>-3.2569336155711399</c:v>
                </c:pt>
                <c:pt idx="26840">
                  <c:v>-3.2934082263673101</c:v>
                </c:pt>
                <c:pt idx="26841">
                  <c:v>-3.2934082263673101</c:v>
                </c:pt>
                <c:pt idx="26842">
                  <c:v>-3.29111330382784</c:v>
                </c:pt>
                <c:pt idx="26843">
                  <c:v>-3.29111330382784</c:v>
                </c:pt>
                <c:pt idx="26844">
                  <c:v>-3.29111330382784</c:v>
                </c:pt>
                <c:pt idx="26845">
                  <c:v>-3.2431152577564699</c:v>
                </c:pt>
                <c:pt idx="26846">
                  <c:v>-3.2431152577564699</c:v>
                </c:pt>
                <c:pt idx="26847">
                  <c:v>-3.2431152577564699</c:v>
                </c:pt>
                <c:pt idx="26848">
                  <c:v>-3.2841797090595701</c:v>
                </c:pt>
                <c:pt idx="26849">
                  <c:v>-3.2841797090595701</c:v>
                </c:pt>
                <c:pt idx="26850">
                  <c:v>-3.1787597877437199</c:v>
                </c:pt>
                <c:pt idx="26851">
                  <c:v>-3.1787597877437199</c:v>
                </c:pt>
                <c:pt idx="26852">
                  <c:v>-3.1787597877437199</c:v>
                </c:pt>
                <c:pt idx="26853">
                  <c:v>-3.4210449411157202</c:v>
                </c:pt>
                <c:pt idx="26854">
                  <c:v>-3.4210449411157202</c:v>
                </c:pt>
                <c:pt idx="26855">
                  <c:v>-3.4210449411157202</c:v>
                </c:pt>
                <c:pt idx="26856">
                  <c:v>-3.3688965050869202</c:v>
                </c:pt>
                <c:pt idx="26857">
                  <c:v>-3.3688965050869202</c:v>
                </c:pt>
                <c:pt idx="26858">
                  <c:v>-3.3688965050869202</c:v>
                </c:pt>
                <c:pt idx="26859">
                  <c:v>-3.3966797070497701</c:v>
                </c:pt>
                <c:pt idx="26860">
                  <c:v>-3.3966797070497701</c:v>
                </c:pt>
                <c:pt idx="26861">
                  <c:v>-3.3966797070497701</c:v>
                </c:pt>
                <c:pt idx="26862">
                  <c:v>-3.4654297028337102</c:v>
                </c:pt>
                <c:pt idx="26863">
                  <c:v>-3.4654297028337102</c:v>
                </c:pt>
                <c:pt idx="26864">
                  <c:v>-3.4513672075236101</c:v>
                </c:pt>
                <c:pt idx="26865">
                  <c:v>-3.4513672075236101</c:v>
                </c:pt>
                <c:pt idx="26866">
                  <c:v>-3.4513672075236101</c:v>
                </c:pt>
                <c:pt idx="26867">
                  <c:v>-3.3522461156362602</c:v>
                </c:pt>
                <c:pt idx="26868">
                  <c:v>-3.3522461156362602</c:v>
                </c:pt>
                <c:pt idx="26869">
                  <c:v>-3.3522461156362602</c:v>
                </c:pt>
                <c:pt idx="26870">
                  <c:v>-3.52026369159011</c:v>
                </c:pt>
                <c:pt idx="26871">
                  <c:v>-3.52026369159011</c:v>
                </c:pt>
                <c:pt idx="26872">
                  <c:v>-3.52026369159011</c:v>
                </c:pt>
                <c:pt idx="26873">
                  <c:v>-3.5472168166834299</c:v>
                </c:pt>
                <c:pt idx="26874">
                  <c:v>-3.5472168166834299</c:v>
                </c:pt>
                <c:pt idx="26875">
                  <c:v>-3.5472168166834299</c:v>
                </c:pt>
                <c:pt idx="26876">
                  <c:v>-3.4844726795154202</c:v>
                </c:pt>
                <c:pt idx="26877">
                  <c:v>-3.4844726795154202</c:v>
                </c:pt>
                <c:pt idx="26878">
                  <c:v>-3.39428713100278</c:v>
                </c:pt>
                <c:pt idx="26879">
                  <c:v>-3.39428713100278</c:v>
                </c:pt>
                <c:pt idx="26880">
                  <c:v>-3.39428713100278</c:v>
                </c:pt>
                <c:pt idx="26881">
                  <c:v>-3.5529785304306598</c:v>
                </c:pt>
                <c:pt idx="26882">
                  <c:v>-3.5529785304306598</c:v>
                </c:pt>
                <c:pt idx="26883">
                  <c:v>-3.5529785304306598</c:v>
                </c:pt>
                <c:pt idx="26884">
                  <c:v>-3.35532228360898</c:v>
                </c:pt>
                <c:pt idx="26885">
                  <c:v>-3.35532228360898</c:v>
                </c:pt>
                <c:pt idx="26886">
                  <c:v>-3.5309570511453701</c:v>
                </c:pt>
                <c:pt idx="26887">
                  <c:v>-3.5309570511453701</c:v>
                </c:pt>
                <c:pt idx="26888">
                  <c:v>-3.5250976734750998</c:v>
                </c:pt>
                <c:pt idx="26889">
                  <c:v>-3.5250976734750998</c:v>
                </c:pt>
                <c:pt idx="26890">
                  <c:v>-3.5250976734750998</c:v>
                </c:pt>
                <c:pt idx="26891">
                  <c:v>-3.4066894754860102</c:v>
                </c:pt>
                <c:pt idx="26892">
                  <c:v>-3.4066894754860102</c:v>
                </c:pt>
                <c:pt idx="26893">
                  <c:v>-3.4066894754860102</c:v>
                </c:pt>
                <c:pt idx="26894">
                  <c:v>-3.5275390786873602</c:v>
                </c:pt>
                <c:pt idx="26895">
                  <c:v>-3.5275390786873602</c:v>
                </c:pt>
                <c:pt idx="26896">
                  <c:v>-3.5275390786873602</c:v>
                </c:pt>
                <c:pt idx="26897">
                  <c:v>-3.5148925961002502</c:v>
                </c:pt>
                <c:pt idx="26898">
                  <c:v>-3.5148925961002502</c:v>
                </c:pt>
                <c:pt idx="26899">
                  <c:v>-3.5148925961002502</c:v>
                </c:pt>
                <c:pt idx="26900">
                  <c:v>-3.32719728571373</c:v>
                </c:pt>
                <c:pt idx="26901">
                  <c:v>-3.32719728571373</c:v>
                </c:pt>
                <c:pt idx="26902">
                  <c:v>-3.4499023619864602</c:v>
                </c:pt>
                <c:pt idx="26903">
                  <c:v>-3.4499023619864602</c:v>
                </c:pt>
                <c:pt idx="26904">
                  <c:v>-3.3191406487085202</c:v>
                </c:pt>
                <c:pt idx="26905">
                  <c:v>-3.3191406487085202</c:v>
                </c:pt>
                <c:pt idx="26906">
                  <c:v>-3.3191406487085202</c:v>
                </c:pt>
                <c:pt idx="26907">
                  <c:v>-3.2793945540424798</c:v>
                </c:pt>
                <c:pt idx="26908">
                  <c:v>-3.2793945540424798</c:v>
                </c:pt>
                <c:pt idx="26909">
                  <c:v>-3.23554689863249</c:v>
                </c:pt>
                <c:pt idx="26910">
                  <c:v>-3.23554689863249</c:v>
                </c:pt>
                <c:pt idx="26911">
                  <c:v>-3.23554689863249</c:v>
                </c:pt>
                <c:pt idx="26912">
                  <c:v>-3.2945801004434498</c:v>
                </c:pt>
                <c:pt idx="26913">
                  <c:v>-3.2945801004434498</c:v>
                </c:pt>
                <c:pt idx="26914">
                  <c:v>-3.2945801004434498</c:v>
                </c:pt>
                <c:pt idx="26915">
                  <c:v>-3.2891113503246698</c:v>
                </c:pt>
                <c:pt idx="26916">
                  <c:v>-3.2891113503246698</c:v>
                </c:pt>
                <c:pt idx="26917">
                  <c:v>-3.32138673831468</c:v>
                </c:pt>
                <c:pt idx="26918">
                  <c:v>-3.32138673831468</c:v>
                </c:pt>
                <c:pt idx="26919">
                  <c:v>-3.32138673831468</c:v>
                </c:pt>
                <c:pt idx="26920">
                  <c:v>-3.3715332203455501</c:v>
                </c:pt>
                <c:pt idx="26921">
                  <c:v>-3.24819338201723</c:v>
                </c:pt>
                <c:pt idx="26922">
                  <c:v>-3.24819338201723</c:v>
                </c:pt>
                <c:pt idx="26923">
                  <c:v>-3.15800783447775</c:v>
                </c:pt>
                <c:pt idx="26924">
                  <c:v>-3.15800783447775</c:v>
                </c:pt>
                <c:pt idx="26925">
                  <c:v>-3.15800783447775</c:v>
                </c:pt>
                <c:pt idx="26926">
                  <c:v>-3.15800783447775</c:v>
                </c:pt>
                <c:pt idx="26927">
                  <c:v>-3.12177736872763</c:v>
                </c:pt>
                <c:pt idx="26928">
                  <c:v>-3.12177736872763</c:v>
                </c:pt>
                <c:pt idx="26929">
                  <c:v>-3.12177736872763</c:v>
                </c:pt>
                <c:pt idx="26930">
                  <c:v>-3.12177736872763</c:v>
                </c:pt>
                <c:pt idx="26931">
                  <c:v>-3.2587402571180002</c:v>
                </c:pt>
                <c:pt idx="26932">
                  <c:v>-3.2587402571180002</c:v>
                </c:pt>
                <c:pt idx="26933">
                  <c:v>-3.0700195538520298</c:v>
                </c:pt>
                <c:pt idx="26934">
                  <c:v>-3.0700195538520298</c:v>
                </c:pt>
                <c:pt idx="26935">
                  <c:v>-3.0700195538520298</c:v>
                </c:pt>
                <c:pt idx="26936">
                  <c:v>-3.1413574450079902</c:v>
                </c:pt>
                <c:pt idx="26937">
                  <c:v>-3.1413574450079902</c:v>
                </c:pt>
                <c:pt idx="26938">
                  <c:v>-3.13637697611557</c:v>
                </c:pt>
                <c:pt idx="26939">
                  <c:v>-3.13637697611557</c:v>
                </c:pt>
                <c:pt idx="26940">
                  <c:v>-3.00668947555641</c:v>
                </c:pt>
                <c:pt idx="26941">
                  <c:v>-3.00668947555641</c:v>
                </c:pt>
                <c:pt idx="26942">
                  <c:v>-3.00668947555641</c:v>
                </c:pt>
                <c:pt idx="26943">
                  <c:v>-3.0381347910888499</c:v>
                </c:pt>
                <c:pt idx="26944">
                  <c:v>-3.0381347910888499</c:v>
                </c:pt>
                <c:pt idx="26945">
                  <c:v>-3.0381347910888499</c:v>
                </c:pt>
                <c:pt idx="26946">
                  <c:v>-3.08774416271444</c:v>
                </c:pt>
                <c:pt idx="26947">
                  <c:v>-3.08774416271444</c:v>
                </c:pt>
                <c:pt idx="26948">
                  <c:v>-3.08774416271444</c:v>
                </c:pt>
                <c:pt idx="26949">
                  <c:v>-2.9587402594306602</c:v>
                </c:pt>
                <c:pt idx="26950">
                  <c:v>-2.9587402594306602</c:v>
                </c:pt>
                <c:pt idx="26951">
                  <c:v>-2.9587402594306602</c:v>
                </c:pt>
                <c:pt idx="26952">
                  <c:v>-3.02080080566884</c:v>
                </c:pt>
                <c:pt idx="26953">
                  <c:v>-3.02080080566884</c:v>
                </c:pt>
                <c:pt idx="26954">
                  <c:v>-3.02080080566884</c:v>
                </c:pt>
                <c:pt idx="26955">
                  <c:v>-2.8791992403875999</c:v>
                </c:pt>
                <c:pt idx="26956">
                  <c:v>-2.8791992403875999</c:v>
                </c:pt>
                <c:pt idx="26957">
                  <c:v>-2.82387697601916</c:v>
                </c:pt>
                <c:pt idx="26958">
                  <c:v>-2.82387697601916</c:v>
                </c:pt>
                <c:pt idx="26959">
                  <c:v>-2.881591819194</c:v>
                </c:pt>
                <c:pt idx="26960">
                  <c:v>-2.881591819194</c:v>
                </c:pt>
                <c:pt idx="26961">
                  <c:v>-2.9148925991721599</c:v>
                </c:pt>
                <c:pt idx="26962">
                  <c:v>-2.9148925991721599</c:v>
                </c:pt>
                <c:pt idx="26963">
                  <c:v>-2.9148925991721599</c:v>
                </c:pt>
                <c:pt idx="26964">
                  <c:v>-2.7793457233065002</c:v>
                </c:pt>
                <c:pt idx="26965">
                  <c:v>-2.7793457233065002</c:v>
                </c:pt>
                <c:pt idx="26966">
                  <c:v>-2.7793457233065002</c:v>
                </c:pt>
                <c:pt idx="26967">
                  <c:v>-2.7735840048226201</c:v>
                </c:pt>
                <c:pt idx="26968">
                  <c:v>-2.7735840048226201</c:v>
                </c:pt>
                <c:pt idx="26969">
                  <c:v>-2.7735840048226201</c:v>
                </c:pt>
                <c:pt idx="26970">
                  <c:v>-2.8121582230478399</c:v>
                </c:pt>
                <c:pt idx="26971">
                  <c:v>-2.8121582230478399</c:v>
                </c:pt>
                <c:pt idx="26972">
                  <c:v>-2.8121582230478399</c:v>
                </c:pt>
                <c:pt idx="26973">
                  <c:v>-2.7530273629972699</c:v>
                </c:pt>
                <c:pt idx="26974">
                  <c:v>-2.7530273629972699</c:v>
                </c:pt>
                <c:pt idx="26975">
                  <c:v>-2.8591308802497202</c:v>
                </c:pt>
                <c:pt idx="26976">
                  <c:v>-2.8591308802497202</c:v>
                </c:pt>
                <c:pt idx="26977">
                  <c:v>-2.7439453310316799</c:v>
                </c:pt>
                <c:pt idx="26978">
                  <c:v>-2.7439453310316799</c:v>
                </c:pt>
                <c:pt idx="26979">
                  <c:v>-2.85039064423199</c:v>
                </c:pt>
                <c:pt idx="26980">
                  <c:v>-2.85039064423199</c:v>
                </c:pt>
                <c:pt idx="26981">
                  <c:v>-2.85039064423199</c:v>
                </c:pt>
                <c:pt idx="26982">
                  <c:v>-2.9067383022047499</c:v>
                </c:pt>
                <c:pt idx="26983">
                  <c:v>-2.9067383022047499</c:v>
                </c:pt>
                <c:pt idx="26984">
                  <c:v>-2.9067383022047499</c:v>
                </c:pt>
                <c:pt idx="26985">
                  <c:v>-2.9306152539384098</c:v>
                </c:pt>
                <c:pt idx="26986">
                  <c:v>-2.9306152539384098</c:v>
                </c:pt>
                <c:pt idx="26987">
                  <c:v>-2.9306152539384098</c:v>
                </c:pt>
                <c:pt idx="26988">
                  <c:v>-2.9029297150264002</c:v>
                </c:pt>
                <c:pt idx="26989">
                  <c:v>-2.9029297150264002</c:v>
                </c:pt>
                <c:pt idx="26990">
                  <c:v>-2.9029297150264002</c:v>
                </c:pt>
                <c:pt idx="26991">
                  <c:v>-2.7914062710724399</c:v>
                </c:pt>
                <c:pt idx="26992">
                  <c:v>-2.7914062710724399</c:v>
                </c:pt>
                <c:pt idx="26993">
                  <c:v>-2.8415527552660902</c:v>
                </c:pt>
                <c:pt idx="26994">
                  <c:v>-2.8415527552660902</c:v>
                </c:pt>
                <c:pt idx="26995">
                  <c:v>-2.8415527552660902</c:v>
                </c:pt>
                <c:pt idx="26996">
                  <c:v>-2.8430176013925998</c:v>
                </c:pt>
                <c:pt idx="26997">
                  <c:v>-2.8430176013925998</c:v>
                </c:pt>
                <c:pt idx="26998">
                  <c:v>-4.8266601636996702</c:v>
                </c:pt>
                <c:pt idx="26999">
                  <c:v>-4.8266601636996702</c:v>
                </c:pt>
                <c:pt idx="27000">
                  <c:v>-4.8266601636996702</c:v>
                </c:pt>
                <c:pt idx="27001">
                  <c:v>-4.8266601636996702</c:v>
                </c:pt>
                <c:pt idx="27002">
                  <c:v>1.411133016245E-2</c:v>
                </c:pt>
                <c:pt idx="27003">
                  <c:v>1.411133016245E-2</c:v>
                </c:pt>
                <c:pt idx="27004">
                  <c:v>1.411133016245E-2</c:v>
                </c:pt>
                <c:pt idx="27005">
                  <c:v>8.55957046433104E-2</c:v>
                </c:pt>
                <c:pt idx="27006">
                  <c:v>8.55957046433104E-2</c:v>
                </c:pt>
                <c:pt idx="27007">
                  <c:v>8.55957046433104E-2</c:v>
                </c:pt>
                <c:pt idx="27008">
                  <c:v>3.3398439006305097E-2</c:v>
                </c:pt>
                <c:pt idx="27009">
                  <c:v>3.3398439006305097E-2</c:v>
                </c:pt>
                <c:pt idx="27010">
                  <c:v>3.3398439006305097E-2</c:v>
                </c:pt>
                <c:pt idx="27011">
                  <c:v>1.82617203281552E-2</c:v>
                </c:pt>
                <c:pt idx="27012">
                  <c:v>1.82617203281552E-2</c:v>
                </c:pt>
                <c:pt idx="27013">
                  <c:v>1.82617203281552E-2</c:v>
                </c:pt>
                <c:pt idx="27014">
                  <c:v>-3.9306638793277601E-2</c:v>
                </c:pt>
                <c:pt idx="27015">
                  <c:v>-3.9306638793277601E-2</c:v>
                </c:pt>
                <c:pt idx="27016">
                  <c:v>-3.9306638793277601E-2</c:v>
                </c:pt>
                <c:pt idx="27017">
                  <c:v>4.9951173590670798E-2</c:v>
                </c:pt>
                <c:pt idx="27018">
                  <c:v>4.9951173590670798E-2</c:v>
                </c:pt>
                <c:pt idx="27019">
                  <c:v>-2.5439451456804801E-2</c:v>
                </c:pt>
                <c:pt idx="27020">
                  <c:v>-2.5439451456804801E-2</c:v>
                </c:pt>
                <c:pt idx="27021">
                  <c:v>-2.5439451456804801E-2</c:v>
                </c:pt>
                <c:pt idx="27022">
                  <c:v>3.5351564156371702E-2</c:v>
                </c:pt>
                <c:pt idx="27023">
                  <c:v>3.5351564156371702E-2</c:v>
                </c:pt>
                <c:pt idx="27024">
                  <c:v>3.5351564156371702E-2</c:v>
                </c:pt>
                <c:pt idx="27025">
                  <c:v>-2.7343748349267099E-2</c:v>
                </c:pt>
                <c:pt idx="27026">
                  <c:v>-2.7343748349267099E-2</c:v>
                </c:pt>
                <c:pt idx="27027">
                  <c:v>-2.7343748349267099E-2</c:v>
                </c:pt>
                <c:pt idx="27028">
                  <c:v>1.9042970551709001E-2</c:v>
                </c:pt>
                <c:pt idx="27029">
                  <c:v>1.9042970551709001E-2</c:v>
                </c:pt>
                <c:pt idx="27030">
                  <c:v>1.9042970551709001E-2</c:v>
                </c:pt>
                <c:pt idx="27031">
                  <c:v>1.9042970551709001E-2</c:v>
                </c:pt>
                <c:pt idx="27032">
                  <c:v>-4.39453108792804E-2</c:v>
                </c:pt>
                <c:pt idx="27033">
                  <c:v>-4.39453108792804E-2</c:v>
                </c:pt>
                <c:pt idx="27034">
                  <c:v>9.2822268141389899E-2</c:v>
                </c:pt>
                <c:pt idx="27035">
                  <c:v>9.2822268141389899E-2</c:v>
                </c:pt>
                <c:pt idx="27036">
                  <c:v>9.2822268141389899E-2</c:v>
                </c:pt>
                <c:pt idx="27037">
                  <c:v>8.2519532948026594E-2</c:v>
                </c:pt>
                <c:pt idx="27038">
                  <c:v>8.2519532948026594E-2</c:v>
                </c:pt>
                <c:pt idx="27039">
                  <c:v>-3.85253891427055E-2</c:v>
                </c:pt>
                <c:pt idx="27040">
                  <c:v>-3.85253891427055E-2</c:v>
                </c:pt>
                <c:pt idx="27041">
                  <c:v>-5.7421873206294501E-2</c:v>
                </c:pt>
                <c:pt idx="27042">
                  <c:v>-5.7421873206294501E-2</c:v>
                </c:pt>
                <c:pt idx="27043">
                  <c:v>-5.7421873206294501E-2</c:v>
                </c:pt>
                <c:pt idx="27044">
                  <c:v>1.1767579894694701E-2</c:v>
                </c:pt>
                <c:pt idx="27045">
                  <c:v>1.1767579894694701E-2</c:v>
                </c:pt>
                <c:pt idx="27046">
                  <c:v>1.1767579894694701E-2</c:v>
                </c:pt>
                <c:pt idx="27047">
                  <c:v>-3.6132810656454198E-2</c:v>
                </c:pt>
                <c:pt idx="27048">
                  <c:v>-3.6132810656454198E-2</c:v>
                </c:pt>
                <c:pt idx="27049">
                  <c:v>-3.6132810656454198E-2</c:v>
                </c:pt>
                <c:pt idx="27050">
                  <c:v>-5.6640610055183E-3</c:v>
                </c:pt>
                <c:pt idx="27051">
                  <c:v>-5.6640610055183E-3</c:v>
                </c:pt>
                <c:pt idx="27052">
                  <c:v>4.2285157959668099E-2</c:v>
                </c:pt>
                <c:pt idx="27053">
                  <c:v>4.2285157959668099E-2</c:v>
                </c:pt>
                <c:pt idx="27054">
                  <c:v>4.2285157959668099E-2</c:v>
                </c:pt>
                <c:pt idx="27055">
                  <c:v>5.1708986539779199E-2</c:v>
                </c:pt>
                <c:pt idx="27056">
                  <c:v>5.1708986539779199E-2</c:v>
                </c:pt>
                <c:pt idx="27057">
                  <c:v>-6.8554685793969797E-2</c:v>
                </c:pt>
                <c:pt idx="27058">
                  <c:v>-6.8554685793969797E-2</c:v>
                </c:pt>
                <c:pt idx="27059">
                  <c:v>2.7441407403784899E-2</c:v>
                </c:pt>
                <c:pt idx="27060">
                  <c:v>2.7441407403784899E-2</c:v>
                </c:pt>
                <c:pt idx="27061">
                  <c:v>2.7832033498270899E-2</c:v>
                </c:pt>
                <c:pt idx="27062">
                  <c:v>2.7832033498270899E-2</c:v>
                </c:pt>
                <c:pt idx="27063">
                  <c:v>2.7832033498270899E-2</c:v>
                </c:pt>
                <c:pt idx="27064">
                  <c:v>-1.52343724785168E-2</c:v>
                </c:pt>
                <c:pt idx="27065">
                  <c:v>-1.52343724785168E-2</c:v>
                </c:pt>
                <c:pt idx="27066">
                  <c:v>-1.52343724785168E-2</c:v>
                </c:pt>
                <c:pt idx="27067">
                  <c:v>-4.9169920408530701E-2</c:v>
                </c:pt>
                <c:pt idx="27068">
                  <c:v>-4.9169920408530701E-2</c:v>
                </c:pt>
                <c:pt idx="27069">
                  <c:v>-4.9169920408530701E-2</c:v>
                </c:pt>
                <c:pt idx="27070">
                  <c:v>2.2167970845657602E-2</c:v>
                </c:pt>
                <c:pt idx="27071">
                  <c:v>2.2167970845657602E-2</c:v>
                </c:pt>
                <c:pt idx="27072">
                  <c:v>3.4082032821061099E-2</c:v>
                </c:pt>
                <c:pt idx="27073">
                  <c:v>3.4082032821061099E-2</c:v>
                </c:pt>
                <c:pt idx="27074">
                  <c:v>3.4082032821061099E-2</c:v>
                </c:pt>
                <c:pt idx="27075">
                  <c:v>1.4208985347067901E-2</c:v>
                </c:pt>
                <c:pt idx="27076">
                  <c:v>1.4208985347067901E-2</c:v>
                </c:pt>
                <c:pt idx="27077">
                  <c:v>8.4960952835899592E-3</c:v>
                </c:pt>
                <c:pt idx="27078">
                  <c:v>8.4960952835899592E-3</c:v>
                </c:pt>
                <c:pt idx="27079">
                  <c:v>3.8037111179619297E-2</c:v>
                </c:pt>
                <c:pt idx="27080">
                  <c:v>3.8037111179619297E-2</c:v>
                </c:pt>
                <c:pt idx="27081">
                  <c:v>-2.2705076570673499E-2</c:v>
                </c:pt>
                <c:pt idx="27082">
                  <c:v>-2.2705076570673499E-2</c:v>
                </c:pt>
                <c:pt idx="27083">
                  <c:v>-2.2705076570673499E-2</c:v>
                </c:pt>
                <c:pt idx="27084">
                  <c:v>-3.80859355518623E-2</c:v>
                </c:pt>
                <c:pt idx="27085">
                  <c:v>-3.80859355518623E-2</c:v>
                </c:pt>
                <c:pt idx="27086">
                  <c:v>-3.80859355518623E-2</c:v>
                </c:pt>
                <c:pt idx="27087">
                  <c:v>-1.03515606715518E-2</c:v>
                </c:pt>
                <c:pt idx="27088">
                  <c:v>-1.03515606715518E-2</c:v>
                </c:pt>
                <c:pt idx="27089">
                  <c:v>-1.03515606715518E-2</c:v>
                </c:pt>
                <c:pt idx="27090">
                  <c:v>-7.1337889139613198E-2</c:v>
                </c:pt>
                <c:pt idx="27091">
                  <c:v>-7.1337889139613198E-2</c:v>
                </c:pt>
                <c:pt idx="27092">
                  <c:v>2.3388674190755399E-2</c:v>
                </c:pt>
                <c:pt idx="27093">
                  <c:v>2.3388674190755399E-2</c:v>
                </c:pt>
                <c:pt idx="27094">
                  <c:v>2.3388674190755399E-2</c:v>
                </c:pt>
                <c:pt idx="27095">
                  <c:v>-2.83725588131073</c:v>
                </c:pt>
                <c:pt idx="27096">
                  <c:v>-2.83725588131073</c:v>
                </c:pt>
                <c:pt idx="27097">
                  <c:v>-2.83725588131073</c:v>
                </c:pt>
                <c:pt idx="27098">
                  <c:v>-2.8828125211921298</c:v>
                </c:pt>
                <c:pt idx="27099">
                  <c:v>-2.8707031468502402</c:v>
                </c:pt>
                <c:pt idx="27100">
                  <c:v>-2.8707031468502402</c:v>
                </c:pt>
                <c:pt idx="27101">
                  <c:v>-2.8707031468502402</c:v>
                </c:pt>
                <c:pt idx="27102">
                  <c:v>-2.8021972859460198</c:v>
                </c:pt>
                <c:pt idx="27103">
                  <c:v>-2.8021972859460198</c:v>
                </c:pt>
                <c:pt idx="27104">
                  <c:v>-2.8021972859460198</c:v>
                </c:pt>
                <c:pt idx="27105">
                  <c:v>-2.90737306900518</c:v>
                </c:pt>
                <c:pt idx="27106">
                  <c:v>-2.90737306900518</c:v>
                </c:pt>
                <c:pt idx="27107">
                  <c:v>-2.90737306900518</c:v>
                </c:pt>
                <c:pt idx="27108">
                  <c:v>-2.90737306900518</c:v>
                </c:pt>
                <c:pt idx="27109">
                  <c:v>-2.8601562713092701</c:v>
                </c:pt>
                <c:pt idx="27110">
                  <c:v>-2.8601562713092701</c:v>
                </c:pt>
                <c:pt idx="27111">
                  <c:v>-2.8601562713092701</c:v>
                </c:pt>
                <c:pt idx="27112">
                  <c:v>-2.8153320534202</c:v>
                </c:pt>
                <c:pt idx="27113">
                  <c:v>-2.8153320534202</c:v>
                </c:pt>
                <c:pt idx="27114">
                  <c:v>-2.8153320534202</c:v>
                </c:pt>
                <c:pt idx="27115">
                  <c:v>-2.8442871285924398</c:v>
                </c:pt>
                <c:pt idx="27116">
                  <c:v>-2.8442871285924398</c:v>
                </c:pt>
                <c:pt idx="27117">
                  <c:v>-2.84707033553422</c:v>
                </c:pt>
                <c:pt idx="27118">
                  <c:v>-2.84707033553422</c:v>
                </c:pt>
                <c:pt idx="27119">
                  <c:v>-2.8531250190344499</c:v>
                </c:pt>
                <c:pt idx="27120">
                  <c:v>-2.8531250190344499</c:v>
                </c:pt>
                <c:pt idx="27121">
                  <c:v>-2.8531250190344499</c:v>
                </c:pt>
                <c:pt idx="27122">
                  <c:v>-2.8424804888873001</c:v>
                </c:pt>
                <c:pt idx="27123">
                  <c:v>-2.8424804888873001</c:v>
                </c:pt>
                <c:pt idx="27124">
                  <c:v>-2.8424804888873001</c:v>
                </c:pt>
                <c:pt idx="27125">
                  <c:v>-2.8255371268915002</c:v>
                </c:pt>
                <c:pt idx="27126">
                  <c:v>-2.8255371268915002</c:v>
                </c:pt>
                <c:pt idx="27127">
                  <c:v>-2.8572265837756201</c:v>
                </c:pt>
                <c:pt idx="27128">
                  <c:v>-2.8572265837756201</c:v>
                </c:pt>
                <c:pt idx="27129">
                  <c:v>-2.8572265837756201</c:v>
                </c:pt>
                <c:pt idx="27130">
                  <c:v>-2.8311523667707599</c:v>
                </c:pt>
                <c:pt idx="27131">
                  <c:v>-2.8311523667707599</c:v>
                </c:pt>
                <c:pt idx="27132">
                  <c:v>-2.8311523667707599</c:v>
                </c:pt>
                <c:pt idx="27133">
                  <c:v>-2.7856933777056798</c:v>
                </c:pt>
                <c:pt idx="27134">
                  <c:v>-2.7856933777056798</c:v>
                </c:pt>
                <c:pt idx="27135">
                  <c:v>-2.8852051006715498</c:v>
                </c:pt>
                <c:pt idx="27136">
                  <c:v>-2.8852051006715498</c:v>
                </c:pt>
                <c:pt idx="27137">
                  <c:v>-2.9094726764706098</c:v>
                </c:pt>
                <c:pt idx="27138">
                  <c:v>-2.9094726764706098</c:v>
                </c:pt>
                <c:pt idx="27139">
                  <c:v>-2.8464843944557199</c:v>
                </c:pt>
                <c:pt idx="27140">
                  <c:v>-2.8464843944557199</c:v>
                </c:pt>
                <c:pt idx="27141">
                  <c:v>-2.8464843944557199</c:v>
                </c:pt>
                <c:pt idx="27142">
                  <c:v>-2.8275390840953998</c:v>
                </c:pt>
                <c:pt idx="27143">
                  <c:v>-2.8275390840953998</c:v>
                </c:pt>
                <c:pt idx="27144">
                  <c:v>-2.8275390840953998</c:v>
                </c:pt>
                <c:pt idx="27145">
                  <c:v>-2.8357422065164402</c:v>
                </c:pt>
                <c:pt idx="27146">
                  <c:v>-2.8357422065164402</c:v>
                </c:pt>
                <c:pt idx="27147">
                  <c:v>-2.8388672107503199</c:v>
                </c:pt>
                <c:pt idx="27148">
                  <c:v>-2.8388672107503199</c:v>
                </c:pt>
                <c:pt idx="27149">
                  <c:v>-2.8388672107503199</c:v>
                </c:pt>
                <c:pt idx="27150">
                  <c:v>-2.8632812714131401</c:v>
                </c:pt>
                <c:pt idx="27151">
                  <c:v>-2.8632812714131401</c:v>
                </c:pt>
                <c:pt idx="27152">
                  <c:v>-2.8681152526823999</c:v>
                </c:pt>
                <c:pt idx="27153">
                  <c:v>-2.8681152526823999</c:v>
                </c:pt>
                <c:pt idx="27154">
                  <c:v>-2.8681152526823999</c:v>
                </c:pt>
                <c:pt idx="27155">
                  <c:v>-2.8504883007917599</c:v>
                </c:pt>
                <c:pt idx="27156">
                  <c:v>-2.8504883007917599</c:v>
                </c:pt>
                <c:pt idx="27157">
                  <c:v>-2.8504883007917599</c:v>
                </c:pt>
                <c:pt idx="27158">
                  <c:v>-2.8803222888727702</c:v>
                </c:pt>
                <c:pt idx="27159">
                  <c:v>-2.8517090064960899</c:v>
                </c:pt>
                <c:pt idx="27160">
                  <c:v>-2.8517090064960899</c:v>
                </c:pt>
                <c:pt idx="27161">
                  <c:v>-2.8517090064960899</c:v>
                </c:pt>
                <c:pt idx="27162">
                  <c:v>-2.8517090064960899</c:v>
                </c:pt>
                <c:pt idx="27163">
                  <c:v>-2.86826174060388</c:v>
                </c:pt>
                <c:pt idx="27164">
                  <c:v>-2.86826174060388</c:v>
                </c:pt>
                <c:pt idx="27165">
                  <c:v>-2.8691406474617902</c:v>
                </c:pt>
                <c:pt idx="27166">
                  <c:v>-2.8691406474617902</c:v>
                </c:pt>
                <c:pt idx="27167">
                  <c:v>-2.8691406474617902</c:v>
                </c:pt>
                <c:pt idx="27168">
                  <c:v>-2.84873049122052</c:v>
                </c:pt>
                <c:pt idx="27169">
                  <c:v>-2.84873049122052</c:v>
                </c:pt>
                <c:pt idx="27170">
                  <c:v>-2.84873049122052</c:v>
                </c:pt>
                <c:pt idx="27171">
                  <c:v>-2.9079590081891999</c:v>
                </c:pt>
                <c:pt idx="27172">
                  <c:v>-2.9079590081891999</c:v>
                </c:pt>
                <c:pt idx="27173">
                  <c:v>-2.8735840088465898</c:v>
                </c:pt>
                <c:pt idx="27174">
                  <c:v>-2.8735840088465898</c:v>
                </c:pt>
                <c:pt idx="27175">
                  <c:v>-2.84482423784265</c:v>
                </c:pt>
                <c:pt idx="27176">
                  <c:v>-2.84482423784265</c:v>
                </c:pt>
                <c:pt idx="27177">
                  <c:v>-2.84482423784265</c:v>
                </c:pt>
                <c:pt idx="27178">
                  <c:v>-2.93286135064954</c:v>
                </c:pt>
                <c:pt idx="27179">
                  <c:v>-2.9305664314961102</c:v>
                </c:pt>
                <c:pt idx="27180">
                  <c:v>-2.9305664314961102</c:v>
                </c:pt>
                <c:pt idx="27181">
                  <c:v>-2.9305664314961102</c:v>
                </c:pt>
                <c:pt idx="27182">
                  <c:v>-2.9305664314961102</c:v>
                </c:pt>
                <c:pt idx="27183">
                  <c:v>-2.87963869636223</c:v>
                </c:pt>
                <c:pt idx="27184">
                  <c:v>-2.87963869636223</c:v>
                </c:pt>
                <c:pt idx="27185">
                  <c:v>-2.87963869636223</c:v>
                </c:pt>
                <c:pt idx="27186">
                  <c:v>-2.89790041219202</c:v>
                </c:pt>
                <c:pt idx="27187">
                  <c:v>-2.89790041219202</c:v>
                </c:pt>
                <c:pt idx="27188">
                  <c:v>-2.9543457260833699</c:v>
                </c:pt>
                <c:pt idx="27189">
                  <c:v>-2.9543457260833699</c:v>
                </c:pt>
                <c:pt idx="27190">
                  <c:v>-2.9543457260833699</c:v>
                </c:pt>
                <c:pt idx="27191">
                  <c:v>-2.9745605681928202</c:v>
                </c:pt>
                <c:pt idx="27192">
                  <c:v>-2.9745605681928202</c:v>
                </c:pt>
                <c:pt idx="27193">
                  <c:v>-2.9745605681928202</c:v>
                </c:pt>
                <c:pt idx="27194">
                  <c:v>-2.8993164279845498</c:v>
                </c:pt>
                <c:pt idx="27195">
                  <c:v>-2.8993164279845498</c:v>
                </c:pt>
                <c:pt idx="27196">
                  <c:v>-2.9117187723768398</c:v>
                </c:pt>
                <c:pt idx="27197">
                  <c:v>-2.9117187723768398</c:v>
                </c:pt>
                <c:pt idx="27198">
                  <c:v>-2.8825683837285299</c:v>
                </c:pt>
                <c:pt idx="27199">
                  <c:v>-2.8825683837285299</c:v>
                </c:pt>
                <c:pt idx="27200">
                  <c:v>-2.8755859592611102</c:v>
                </c:pt>
                <c:pt idx="27201">
                  <c:v>-2.8755859592611102</c:v>
                </c:pt>
                <c:pt idx="27202">
                  <c:v>-2.8755859592611102</c:v>
                </c:pt>
                <c:pt idx="27203">
                  <c:v>-2.8767090073997599</c:v>
                </c:pt>
                <c:pt idx="27204">
                  <c:v>-2.8767090073997599</c:v>
                </c:pt>
                <c:pt idx="27205">
                  <c:v>-2.8767090073997599</c:v>
                </c:pt>
                <c:pt idx="27206">
                  <c:v>-2.8086426011150198</c:v>
                </c:pt>
                <c:pt idx="27207">
                  <c:v>-2.8086426011150198</c:v>
                </c:pt>
                <c:pt idx="27208">
                  <c:v>-2.8086426011150198</c:v>
                </c:pt>
                <c:pt idx="27209">
                  <c:v>-2.8756347871021699</c:v>
                </c:pt>
                <c:pt idx="27210">
                  <c:v>-2.8756347871021699</c:v>
                </c:pt>
                <c:pt idx="27211">
                  <c:v>-2.8350586160931899</c:v>
                </c:pt>
                <c:pt idx="27212">
                  <c:v>-2.8350586160931899</c:v>
                </c:pt>
                <c:pt idx="27213">
                  <c:v>-2.9687500204345199</c:v>
                </c:pt>
                <c:pt idx="27214">
                  <c:v>-2.9687500204345199</c:v>
                </c:pt>
                <c:pt idx="27215">
                  <c:v>-2.9687500204345199</c:v>
                </c:pt>
                <c:pt idx="27216">
                  <c:v>-2.9177734554977999</c:v>
                </c:pt>
                <c:pt idx="27217">
                  <c:v>-2.9177734554977999</c:v>
                </c:pt>
                <c:pt idx="27218">
                  <c:v>-2.9177734554977999</c:v>
                </c:pt>
                <c:pt idx="27219">
                  <c:v>-2.9253906503745299</c:v>
                </c:pt>
                <c:pt idx="27220">
                  <c:v>-2.9253906503745299</c:v>
                </c:pt>
                <c:pt idx="27221">
                  <c:v>-2.9253906503745299</c:v>
                </c:pt>
                <c:pt idx="27222">
                  <c:v>-2.99101564614466</c:v>
                </c:pt>
                <c:pt idx="27223">
                  <c:v>-2.99101564614466</c:v>
                </c:pt>
                <c:pt idx="27224">
                  <c:v>-2.99101564614466</c:v>
                </c:pt>
                <c:pt idx="27225">
                  <c:v>-2.8927246311604899</c:v>
                </c:pt>
                <c:pt idx="27226">
                  <c:v>-2.8927246311604899</c:v>
                </c:pt>
                <c:pt idx="27227">
                  <c:v>-2.8927246311604899</c:v>
                </c:pt>
                <c:pt idx="27228">
                  <c:v>-2.8765136949468699</c:v>
                </c:pt>
                <c:pt idx="27229">
                  <c:v>-2.8765136949468699</c:v>
                </c:pt>
                <c:pt idx="27230">
                  <c:v>-2.8707031457797698</c:v>
                </c:pt>
                <c:pt idx="27231">
                  <c:v>-2.8707031457797698</c:v>
                </c:pt>
                <c:pt idx="27232">
                  <c:v>-2.8707031457797698</c:v>
                </c:pt>
                <c:pt idx="27233">
                  <c:v>-2.8352539274319399</c:v>
                </c:pt>
                <c:pt idx="27234">
                  <c:v>-2.8352539274319399</c:v>
                </c:pt>
                <c:pt idx="27235">
                  <c:v>-2.8297363492301799</c:v>
                </c:pt>
                <c:pt idx="27236">
                  <c:v>-2.8297363492301799</c:v>
                </c:pt>
                <c:pt idx="27237">
                  <c:v>-2.8203125221343699</c:v>
                </c:pt>
                <c:pt idx="27238">
                  <c:v>-2.8203125221343699</c:v>
                </c:pt>
                <c:pt idx="27239">
                  <c:v>-2.8203125221343699</c:v>
                </c:pt>
                <c:pt idx="27240">
                  <c:v>-2.82875979025266</c:v>
                </c:pt>
                <c:pt idx="27241">
                  <c:v>-2.82875979025266</c:v>
                </c:pt>
                <c:pt idx="27242">
                  <c:v>-2.82875979025266</c:v>
                </c:pt>
                <c:pt idx="27243">
                  <c:v>-2.912841819214</c:v>
                </c:pt>
                <c:pt idx="27244">
                  <c:v>-2.912841819214</c:v>
                </c:pt>
                <c:pt idx="27245">
                  <c:v>-2.912841819214</c:v>
                </c:pt>
                <c:pt idx="27246">
                  <c:v>-2.91079103453739</c:v>
                </c:pt>
                <c:pt idx="27247">
                  <c:v>-2.91079103453739</c:v>
                </c:pt>
                <c:pt idx="27248">
                  <c:v>-2.91977541541109</c:v>
                </c:pt>
                <c:pt idx="27249">
                  <c:v>-2.91977541541109</c:v>
                </c:pt>
                <c:pt idx="27250">
                  <c:v>-2.91977541541109</c:v>
                </c:pt>
                <c:pt idx="27251">
                  <c:v>-2.8062500204996401</c:v>
                </c:pt>
                <c:pt idx="27252">
                  <c:v>-2.8062500204996401</c:v>
                </c:pt>
                <c:pt idx="27253">
                  <c:v>-2.8409668216627302</c:v>
                </c:pt>
                <c:pt idx="27254">
                  <c:v>-2.8409668216627302</c:v>
                </c:pt>
                <c:pt idx="27255">
                  <c:v>-2.8409668216627302</c:v>
                </c:pt>
                <c:pt idx="27256">
                  <c:v>-2.92753908406939</c:v>
                </c:pt>
                <c:pt idx="27257">
                  <c:v>-2.92753908406939</c:v>
                </c:pt>
                <c:pt idx="27258">
                  <c:v>-2.92753908406939</c:v>
                </c:pt>
                <c:pt idx="27259">
                  <c:v>-2.84140626828593</c:v>
                </c:pt>
                <c:pt idx="27260">
                  <c:v>-2.9562011937177801</c:v>
                </c:pt>
                <c:pt idx="27261">
                  <c:v>-2.9562011937177801</c:v>
                </c:pt>
                <c:pt idx="27262">
                  <c:v>-2.9562011937177801</c:v>
                </c:pt>
                <c:pt idx="27263">
                  <c:v>-2.9562011937177801</c:v>
                </c:pt>
                <c:pt idx="27264">
                  <c:v>-2.94418947343001</c:v>
                </c:pt>
                <c:pt idx="27265">
                  <c:v>-2.94418947343001</c:v>
                </c:pt>
                <c:pt idx="27266">
                  <c:v>-2.94418947343001</c:v>
                </c:pt>
                <c:pt idx="27267">
                  <c:v>-2.94418947343001</c:v>
                </c:pt>
                <c:pt idx="27268">
                  <c:v>-2.8302734577036901</c:v>
                </c:pt>
                <c:pt idx="27269">
                  <c:v>-2.8302734577036901</c:v>
                </c:pt>
                <c:pt idx="27270">
                  <c:v>-2.8726562702513498</c:v>
                </c:pt>
                <c:pt idx="27271">
                  <c:v>-2.8726562702513498</c:v>
                </c:pt>
                <c:pt idx="27272">
                  <c:v>-2.8726562702513498</c:v>
                </c:pt>
                <c:pt idx="27273">
                  <c:v>-2.9709472860204098</c:v>
                </c:pt>
                <c:pt idx="27274">
                  <c:v>-2.9709472860204098</c:v>
                </c:pt>
                <c:pt idx="27275">
                  <c:v>-2.9709472860204098</c:v>
                </c:pt>
                <c:pt idx="27276">
                  <c:v>-2.8142578332135599</c:v>
                </c:pt>
                <c:pt idx="27277">
                  <c:v>-2.8142578332135599</c:v>
                </c:pt>
                <c:pt idx="27278">
                  <c:v>-2.89013673956378</c:v>
                </c:pt>
                <c:pt idx="27279">
                  <c:v>-2.89013673956378</c:v>
                </c:pt>
                <c:pt idx="27280">
                  <c:v>-2.89013673956378</c:v>
                </c:pt>
                <c:pt idx="27281">
                  <c:v>-2.9200195506646098</c:v>
                </c:pt>
                <c:pt idx="27282">
                  <c:v>-2.9200195506646098</c:v>
                </c:pt>
                <c:pt idx="27283">
                  <c:v>-2.9200195506646098</c:v>
                </c:pt>
                <c:pt idx="27284">
                  <c:v>-2.9200683815379298</c:v>
                </c:pt>
                <c:pt idx="27285">
                  <c:v>-2.9200683815379298</c:v>
                </c:pt>
                <c:pt idx="27286">
                  <c:v>-2.9200683815379298</c:v>
                </c:pt>
                <c:pt idx="27287">
                  <c:v>-2.9200683815379298</c:v>
                </c:pt>
                <c:pt idx="27288">
                  <c:v>-2.9483398665133702</c:v>
                </c:pt>
                <c:pt idx="27289">
                  <c:v>-2.9483398665133702</c:v>
                </c:pt>
                <c:pt idx="27290">
                  <c:v>-19.742333969683301</c:v>
                </c:pt>
                <c:pt idx="27291">
                  <c:v>-19.742333969683301</c:v>
                </c:pt>
                <c:pt idx="27292">
                  <c:v>-19.742333969683301</c:v>
                </c:pt>
                <c:pt idx="27293">
                  <c:v>-19.742333969683301</c:v>
                </c:pt>
                <c:pt idx="27294">
                  <c:v>-19.742333969683301</c:v>
                </c:pt>
                <c:pt idx="27295">
                  <c:v>1.0449220029840899E-2</c:v>
                </c:pt>
                <c:pt idx="27296">
                  <c:v>1.0449220029840899E-2</c:v>
                </c:pt>
                <c:pt idx="27297">
                  <c:v>1.31836079071945E-3</c:v>
                </c:pt>
                <c:pt idx="27298">
                  <c:v>1.31836079071945E-3</c:v>
                </c:pt>
                <c:pt idx="27299">
                  <c:v>1.31836079071945E-3</c:v>
                </c:pt>
                <c:pt idx="27300">
                  <c:v>1.22070329944108E-2</c:v>
                </c:pt>
                <c:pt idx="27301">
                  <c:v>1.22070329944108E-2</c:v>
                </c:pt>
                <c:pt idx="27302">
                  <c:v>1.22070329944108E-2</c:v>
                </c:pt>
                <c:pt idx="27303">
                  <c:v>-1.9970701264355701E-2</c:v>
                </c:pt>
                <c:pt idx="27304">
                  <c:v>-1.9970701264355701E-2</c:v>
                </c:pt>
                <c:pt idx="27305">
                  <c:v>-1.9970701264355701E-2</c:v>
                </c:pt>
                <c:pt idx="27306">
                  <c:v>-1.9970701264355701E-2</c:v>
                </c:pt>
                <c:pt idx="27307">
                  <c:v>-7.9882810849085203E-2</c:v>
                </c:pt>
                <c:pt idx="27308">
                  <c:v>-7.9882810849085203E-2</c:v>
                </c:pt>
                <c:pt idx="27309">
                  <c:v>-7.9882810849085203E-2</c:v>
                </c:pt>
                <c:pt idx="27310">
                  <c:v>3.7109377026354098E-2</c:v>
                </c:pt>
                <c:pt idx="27311">
                  <c:v>3.7109377026354098E-2</c:v>
                </c:pt>
                <c:pt idx="27312">
                  <c:v>3.7109377026354098E-2</c:v>
                </c:pt>
                <c:pt idx="27313">
                  <c:v>-0.104638670121858</c:v>
                </c:pt>
                <c:pt idx="27314">
                  <c:v>-0.104638670121858</c:v>
                </c:pt>
                <c:pt idx="27315">
                  <c:v>5.0927736347148297E-2</c:v>
                </c:pt>
                <c:pt idx="27316">
                  <c:v>5.0927736347148297E-2</c:v>
                </c:pt>
                <c:pt idx="27317">
                  <c:v>-3.2324217142559002E-2</c:v>
                </c:pt>
                <c:pt idx="27318">
                  <c:v>-3.2324217142559002E-2</c:v>
                </c:pt>
                <c:pt idx="27319">
                  <c:v>-3.2324217142559002E-2</c:v>
                </c:pt>
                <c:pt idx="27320">
                  <c:v>-3.2324217142559002E-2</c:v>
                </c:pt>
                <c:pt idx="27321">
                  <c:v>-8.1787107425043304E-2</c:v>
                </c:pt>
                <c:pt idx="27322">
                  <c:v>-8.1787107425043304E-2</c:v>
                </c:pt>
                <c:pt idx="27323">
                  <c:v>4.0039083241936099E-3</c:v>
                </c:pt>
                <c:pt idx="27324">
                  <c:v>4.0039083241936099E-3</c:v>
                </c:pt>
                <c:pt idx="27325">
                  <c:v>4.0039083241936099E-3</c:v>
                </c:pt>
                <c:pt idx="27326">
                  <c:v>4.0039083241936099E-3</c:v>
                </c:pt>
                <c:pt idx="27327">
                  <c:v>-6.9531248424027498E-2</c:v>
                </c:pt>
                <c:pt idx="27328">
                  <c:v>-6.9531248424027498E-2</c:v>
                </c:pt>
                <c:pt idx="27329">
                  <c:v>-0.10869140455179099</c:v>
                </c:pt>
                <c:pt idx="27330">
                  <c:v>-0.10869140455179099</c:v>
                </c:pt>
                <c:pt idx="27331">
                  <c:v>-0.10869140455179099</c:v>
                </c:pt>
                <c:pt idx="27332">
                  <c:v>-1.29882790379269E-2</c:v>
                </c:pt>
                <c:pt idx="27333">
                  <c:v>-1.29882790379269E-2</c:v>
                </c:pt>
                <c:pt idx="27334">
                  <c:v>8.8769533656886696E-2</c:v>
                </c:pt>
                <c:pt idx="27335">
                  <c:v>8.8769533656886696E-2</c:v>
                </c:pt>
                <c:pt idx="27336">
                  <c:v>-1.86523417805801E-2</c:v>
                </c:pt>
                <c:pt idx="27337">
                  <c:v>-1.86523417805801E-2</c:v>
                </c:pt>
                <c:pt idx="27338">
                  <c:v>-1.86523417805801E-2</c:v>
                </c:pt>
                <c:pt idx="27339">
                  <c:v>-3.9550765968670003E-3</c:v>
                </c:pt>
                <c:pt idx="27340">
                  <c:v>-3.9550765968670003E-3</c:v>
                </c:pt>
                <c:pt idx="27341">
                  <c:v>-3.9550765968670003E-3</c:v>
                </c:pt>
                <c:pt idx="27342">
                  <c:v>2.97851680079475E-3</c:v>
                </c:pt>
                <c:pt idx="27343">
                  <c:v>2.97851680079475E-3</c:v>
                </c:pt>
                <c:pt idx="27344">
                  <c:v>2.97851680079475E-3</c:v>
                </c:pt>
                <c:pt idx="27345">
                  <c:v>2.97851680079475E-3</c:v>
                </c:pt>
                <c:pt idx="27346">
                  <c:v>2.97851680079475E-3</c:v>
                </c:pt>
                <c:pt idx="27347">
                  <c:v>2.1533205140258301E-2</c:v>
                </c:pt>
                <c:pt idx="27348">
                  <c:v>2.1533205140258301E-2</c:v>
                </c:pt>
                <c:pt idx="27349">
                  <c:v>2.8222657942023902E-2</c:v>
                </c:pt>
                <c:pt idx="27350">
                  <c:v>2.8222657942023902E-2</c:v>
                </c:pt>
                <c:pt idx="27351">
                  <c:v>2.8222657942023902E-2</c:v>
                </c:pt>
                <c:pt idx="27352">
                  <c:v>5.0830080187552001E-2</c:v>
                </c:pt>
                <c:pt idx="27353">
                  <c:v>5.0830080187552001E-2</c:v>
                </c:pt>
                <c:pt idx="27354">
                  <c:v>2.3339845985901699E-2</c:v>
                </c:pt>
                <c:pt idx="27355">
                  <c:v>2.3339845985901699E-2</c:v>
                </c:pt>
                <c:pt idx="27356">
                  <c:v>2.0410158138474799E-2</c:v>
                </c:pt>
                <c:pt idx="27357">
                  <c:v>2.0410158138474799E-2</c:v>
                </c:pt>
                <c:pt idx="27358">
                  <c:v>2.0410158138474799E-2</c:v>
                </c:pt>
                <c:pt idx="27359">
                  <c:v>-2.3242185196068001E-2</c:v>
                </c:pt>
                <c:pt idx="27360">
                  <c:v>-2.3242185196068001E-2</c:v>
                </c:pt>
                <c:pt idx="27361">
                  <c:v>-2.3242185196068001E-2</c:v>
                </c:pt>
                <c:pt idx="27362" formatCode="0.00E+00">
                  <c:v>4.8829273509909399E-5</c:v>
                </c:pt>
                <c:pt idx="27363" formatCode="0.00E+00">
                  <c:v>4.8829273509909399E-5</c:v>
                </c:pt>
                <c:pt idx="27364" formatCode="0.00E+00">
                  <c:v>4.8829273509909399E-5</c:v>
                </c:pt>
                <c:pt idx="27365" formatCode="0.00E+00">
                  <c:v>4.8829273509909399E-5</c:v>
                </c:pt>
                <c:pt idx="27366">
                  <c:v>6.9189454818115295E-2</c:v>
                </c:pt>
                <c:pt idx="27367">
                  <c:v>6.9189454818115295E-2</c:v>
                </c:pt>
                <c:pt idx="27368">
                  <c:v>-9.2138669964697301E-2</c:v>
                </c:pt>
                <c:pt idx="27369">
                  <c:v>-9.2138669964697301E-2</c:v>
                </c:pt>
                <c:pt idx="27370">
                  <c:v>-9.2138669964697301E-2</c:v>
                </c:pt>
                <c:pt idx="27371">
                  <c:v>3.4521486733865403E-2</c:v>
                </c:pt>
                <c:pt idx="27372">
                  <c:v>3.4521486733865403E-2</c:v>
                </c:pt>
                <c:pt idx="27373">
                  <c:v>3.4521486733865403E-2</c:v>
                </c:pt>
                <c:pt idx="27374">
                  <c:v>1.7089861157728501E-3</c:v>
                </c:pt>
                <c:pt idx="27375">
                  <c:v>1.7089861157728501E-3</c:v>
                </c:pt>
                <c:pt idx="27376">
                  <c:v>3.3203127104570698E-2</c:v>
                </c:pt>
                <c:pt idx="27377">
                  <c:v>3.3203127104570698E-2</c:v>
                </c:pt>
                <c:pt idx="27378">
                  <c:v>-2.6708982311902201E-2</c:v>
                </c:pt>
                <c:pt idx="27379">
                  <c:v>-2.6708982311902201E-2</c:v>
                </c:pt>
                <c:pt idx="27380">
                  <c:v>-2.6708982311902201E-2</c:v>
                </c:pt>
                <c:pt idx="27381">
                  <c:v>-6.8359223314473595E-4</c:v>
                </c:pt>
                <c:pt idx="27382">
                  <c:v>-6.8359223314473595E-4</c:v>
                </c:pt>
                <c:pt idx="27383">
                  <c:v>-6.8359223314473595E-4</c:v>
                </c:pt>
                <c:pt idx="27384">
                  <c:v>0.120947267313567</c:v>
                </c:pt>
                <c:pt idx="27385">
                  <c:v>0.120947267313567</c:v>
                </c:pt>
                <c:pt idx="27386">
                  <c:v>0.120947267313567</c:v>
                </c:pt>
                <c:pt idx="27387">
                  <c:v>0.120947267313567</c:v>
                </c:pt>
                <c:pt idx="27388">
                  <c:v>1.23535176762743E-2</c:v>
                </c:pt>
                <c:pt idx="27389">
                  <c:v>1.23535176762743E-2</c:v>
                </c:pt>
                <c:pt idx="27390">
                  <c:v>-2.90117189988359</c:v>
                </c:pt>
                <c:pt idx="27391">
                  <c:v>-2.90117189988359</c:v>
                </c:pt>
                <c:pt idx="27392">
                  <c:v>-2.90117189988359</c:v>
                </c:pt>
                <c:pt idx="27393">
                  <c:v>-2.8961425989773399</c:v>
                </c:pt>
                <c:pt idx="27394">
                  <c:v>-2.8709961175199998</c:v>
                </c:pt>
                <c:pt idx="27395">
                  <c:v>-2.8709961175199998</c:v>
                </c:pt>
                <c:pt idx="27396">
                  <c:v>-2.8709961175199998</c:v>
                </c:pt>
                <c:pt idx="27397">
                  <c:v>-2.8070312730678699</c:v>
                </c:pt>
                <c:pt idx="27398">
                  <c:v>-2.8070312730678699</c:v>
                </c:pt>
                <c:pt idx="27399">
                  <c:v>-2.8070312730678699</c:v>
                </c:pt>
                <c:pt idx="27400">
                  <c:v>-2.89960939790853</c:v>
                </c:pt>
                <c:pt idx="27401">
                  <c:v>-2.89960939790853</c:v>
                </c:pt>
                <c:pt idx="27402">
                  <c:v>-2.89960939790853</c:v>
                </c:pt>
                <c:pt idx="27403">
                  <c:v>-2.8831543158012201</c:v>
                </c:pt>
                <c:pt idx="27404">
                  <c:v>-2.8831543158012201</c:v>
                </c:pt>
                <c:pt idx="27405">
                  <c:v>-2.8831543158012201</c:v>
                </c:pt>
                <c:pt idx="27406">
                  <c:v>-2.8347656424057202</c:v>
                </c:pt>
                <c:pt idx="27407">
                  <c:v>-2.8347656424057202</c:v>
                </c:pt>
                <c:pt idx="27408">
                  <c:v>-2.9523437708848999</c:v>
                </c:pt>
                <c:pt idx="27409">
                  <c:v>-2.9523437708848999</c:v>
                </c:pt>
                <c:pt idx="27410">
                  <c:v>-2.9523437708848999</c:v>
                </c:pt>
                <c:pt idx="27411">
                  <c:v>-2.8743164272827899</c:v>
                </c:pt>
                <c:pt idx="27412">
                  <c:v>-2.8743164272827899</c:v>
                </c:pt>
                <c:pt idx="27413">
                  <c:v>-2.8664062687748801</c:v>
                </c:pt>
                <c:pt idx="27414">
                  <c:v>-2.8664062687748801</c:v>
                </c:pt>
                <c:pt idx="27415">
                  <c:v>-2.8131836135535102</c:v>
                </c:pt>
                <c:pt idx="27416">
                  <c:v>-2.8131836135535102</c:v>
                </c:pt>
                <c:pt idx="27417">
                  <c:v>-2.8131836135535102</c:v>
                </c:pt>
                <c:pt idx="27418">
                  <c:v>-2.8020019732575698</c:v>
                </c:pt>
                <c:pt idx="27419">
                  <c:v>-2.8020019732575698</c:v>
                </c:pt>
                <c:pt idx="27420">
                  <c:v>-2.8020019732575698</c:v>
                </c:pt>
                <c:pt idx="27421">
                  <c:v>-2.86547853572119</c:v>
                </c:pt>
                <c:pt idx="27422">
                  <c:v>-2.86547853572119</c:v>
                </c:pt>
                <c:pt idx="27423">
                  <c:v>-2.86547853572119</c:v>
                </c:pt>
                <c:pt idx="27424">
                  <c:v>-2.8686035377222598</c:v>
                </c:pt>
                <c:pt idx="27425">
                  <c:v>-2.8686035377222598</c:v>
                </c:pt>
                <c:pt idx="27426">
                  <c:v>-2.8686035377222598</c:v>
                </c:pt>
                <c:pt idx="27427">
                  <c:v>-2.76767580254181</c:v>
                </c:pt>
                <c:pt idx="27428">
                  <c:v>-2.76767580254181</c:v>
                </c:pt>
                <c:pt idx="27429">
                  <c:v>-2.76767580254181</c:v>
                </c:pt>
                <c:pt idx="27430">
                  <c:v>-2.8836426008465401</c:v>
                </c:pt>
                <c:pt idx="27431">
                  <c:v>-2.8836426008465401</c:v>
                </c:pt>
                <c:pt idx="27432">
                  <c:v>-2.8836426008465401</c:v>
                </c:pt>
                <c:pt idx="27433">
                  <c:v>-2.9285156469723002</c:v>
                </c:pt>
                <c:pt idx="27434">
                  <c:v>-2.9285156469723002</c:v>
                </c:pt>
                <c:pt idx="27435">
                  <c:v>-2.8481445508723402</c:v>
                </c:pt>
                <c:pt idx="27436">
                  <c:v>-2.8481445508723402</c:v>
                </c:pt>
                <c:pt idx="27437">
                  <c:v>-2.8481445508723402</c:v>
                </c:pt>
                <c:pt idx="27438">
                  <c:v>-2.9191894740424602</c:v>
                </c:pt>
                <c:pt idx="27439">
                  <c:v>-2.9191894740424602</c:v>
                </c:pt>
                <c:pt idx="27440">
                  <c:v>-2.88154298726203</c:v>
                </c:pt>
                <c:pt idx="27441">
                  <c:v>-2.88154298726203</c:v>
                </c:pt>
                <c:pt idx="27442">
                  <c:v>-2.88154298726203</c:v>
                </c:pt>
                <c:pt idx="27443">
                  <c:v>-2.91870119347913</c:v>
                </c:pt>
                <c:pt idx="27444">
                  <c:v>-2.91870119347913</c:v>
                </c:pt>
                <c:pt idx="27445">
                  <c:v>-2.91870119347913</c:v>
                </c:pt>
                <c:pt idx="27446">
                  <c:v>-2.85498048964745</c:v>
                </c:pt>
                <c:pt idx="27447">
                  <c:v>-2.85498048964745</c:v>
                </c:pt>
                <c:pt idx="27448">
                  <c:v>-2.9045410353555701</c:v>
                </c:pt>
                <c:pt idx="27449">
                  <c:v>-2.9045410353555701</c:v>
                </c:pt>
                <c:pt idx="27450">
                  <c:v>-2.91103517660303</c:v>
                </c:pt>
                <c:pt idx="27451">
                  <c:v>-2.91103517660303</c:v>
                </c:pt>
                <c:pt idx="27452">
                  <c:v>-2.91103517660303</c:v>
                </c:pt>
                <c:pt idx="27453">
                  <c:v>-2.97275393104609</c:v>
                </c:pt>
                <c:pt idx="27454">
                  <c:v>-2.97275393104609</c:v>
                </c:pt>
                <c:pt idx="27455">
                  <c:v>-2.97275393104609</c:v>
                </c:pt>
                <c:pt idx="27456">
                  <c:v>-2.9186035343154799</c:v>
                </c:pt>
                <c:pt idx="27457">
                  <c:v>-2.9186035343154799</c:v>
                </c:pt>
                <c:pt idx="27458">
                  <c:v>-2.9186035343154799</c:v>
                </c:pt>
                <c:pt idx="27459">
                  <c:v>-2.8750000239006099</c:v>
                </c:pt>
                <c:pt idx="27460">
                  <c:v>-2.8750000239006099</c:v>
                </c:pt>
                <c:pt idx="27461">
                  <c:v>-2.8779297112178002</c:v>
                </c:pt>
                <c:pt idx="27462">
                  <c:v>-2.8779297112178002</c:v>
                </c:pt>
                <c:pt idx="27463">
                  <c:v>-2.8779297112178002</c:v>
                </c:pt>
                <c:pt idx="27464">
                  <c:v>-2.8779297112178002</c:v>
                </c:pt>
                <c:pt idx="27465">
                  <c:v>-2.80532228785796</c:v>
                </c:pt>
                <c:pt idx="27466">
                  <c:v>-2.80532228785796</c:v>
                </c:pt>
                <c:pt idx="27467">
                  <c:v>-2.77993166205124</c:v>
                </c:pt>
                <c:pt idx="27468">
                  <c:v>-2.77993166205124</c:v>
                </c:pt>
                <c:pt idx="27469">
                  <c:v>-2.77993166205124</c:v>
                </c:pt>
                <c:pt idx="27470">
                  <c:v>-2.8173828330027302</c:v>
                </c:pt>
                <c:pt idx="27471">
                  <c:v>-2.8173828330027302</c:v>
                </c:pt>
                <c:pt idx="27472">
                  <c:v>-2.8633300996261801</c:v>
                </c:pt>
                <c:pt idx="27473">
                  <c:v>-2.8633300996261801</c:v>
                </c:pt>
                <c:pt idx="27474">
                  <c:v>-2.9507324466994702</c:v>
                </c:pt>
                <c:pt idx="27475">
                  <c:v>-2.9507324466994702</c:v>
                </c:pt>
                <c:pt idx="27476">
                  <c:v>-2.9507324466994702</c:v>
                </c:pt>
                <c:pt idx="27477">
                  <c:v>-2.9332031484291199</c:v>
                </c:pt>
                <c:pt idx="27478">
                  <c:v>-2.9332031484291199</c:v>
                </c:pt>
                <c:pt idx="27479">
                  <c:v>-2.84506838019115</c:v>
                </c:pt>
                <c:pt idx="27480">
                  <c:v>-2.84506838019115</c:v>
                </c:pt>
                <c:pt idx="27481">
                  <c:v>-2.84506838019115</c:v>
                </c:pt>
                <c:pt idx="27482">
                  <c:v>-2.8909668184014601</c:v>
                </c:pt>
                <c:pt idx="27483">
                  <c:v>-2.8909668184014601</c:v>
                </c:pt>
                <c:pt idx="27484">
                  <c:v>-2.8909668184014601</c:v>
                </c:pt>
                <c:pt idx="27485">
                  <c:v>-2.83471681602804</c:v>
                </c:pt>
                <c:pt idx="27486">
                  <c:v>-2.83471681602804</c:v>
                </c:pt>
                <c:pt idx="27487">
                  <c:v>-2.8749511926143798</c:v>
                </c:pt>
                <c:pt idx="27488">
                  <c:v>-2.8749511926143798</c:v>
                </c:pt>
                <c:pt idx="27489">
                  <c:v>-2.8749511926143798</c:v>
                </c:pt>
                <c:pt idx="27490">
                  <c:v>-2.8387695511419202</c:v>
                </c:pt>
                <c:pt idx="27491">
                  <c:v>-2.8387695511419202</c:v>
                </c:pt>
                <c:pt idx="27492">
                  <c:v>-2.8974609592323701</c:v>
                </c:pt>
                <c:pt idx="27493">
                  <c:v>-2.8974609592323701</c:v>
                </c:pt>
                <c:pt idx="27494">
                  <c:v>-2.8974609592323701</c:v>
                </c:pt>
                <c:pt idx="27495">
                  <c:v>-2.8140625195337599</c:v>
                </c:pt>
                <c:pt idx="27496">
                  <c:v>-2.8140625195337599</c:v>
                </c:pt>
                <c:pt idx="27497">
                  <c:v>-2.8151855667383598</c:v>
                </c:pt>
                <c:pt idx="27498">
                  <c:v>-2.8151855667383598</c:v>
                </c:pt>
                <c:pt idx="27499">
                  <c:v>-2.8957519755495</c:v>
                </c:pt>
                <c:pt idx="27500">
                  <c:v>-2.8957519755495</c:v>
                </c:pt>
                <c:pt idx="27501">
                  <c:v>-2.8957519755495</c:v>
                </c:pt>
                <c:pt idx="27502">
                  <c:v>-2.8997558814062301</c:v>
                </c:pt>
                <c:pt idx="27503">
                  <c:v>-2.8997558814062301</c:v>
                </c:pt>
                <c:pt idx="27504">
                  <c:v>-2.8997558814062301</c:v>
                </c:pt>
                <c:pt idx="27505">
                  <c:v>-2.8997558814062301</c:v>
                </c:pt>
                <c:pt idx="27506">
                  <c:v>-2.8811035377593699</c:v>
                </c:pt>
                <c:pt idx="27507">
                  <c:v>-2.8811035377593699</c:v>
                </c:pt>
                <c:pt idx="27508">
                  <c:v>-2.8308105698406498</c:v>
                </c:pt>
                <c:pt idx="27509">
                  <c:v>-2.8308105698406498</c:v>
                </c:pt>
                <c:pt idx="27510">
                  <c:v>-2.88720705064679</c:v>
                </c:pt>
                <c:pt idx="27511">
                  <c:v>-2.88720705064679</c:v>
                </c:pt>
                <c:pt idx="27512">
                  <c:v>-2.88720705064679</c:v>
                </c:pt>
                <c:pt idx="27513">
                  <c:v>-2.91914064636785</c:v>
                </c:pt>
                <c:pt idx="27514">
                  <c:v>-2.91914064636785</c:v>
                </c:pt>
                <c:pt idx="27515">
                  <c:v>-2.91914064636785</c:v>
                </c:pt>
                <c:pt idx="27516">
                  <c:v>-2.9169433798442599</c:v>
                </c:pt>
                <c:pt idx="27517">
                  <c:v>-2.9169433798442599</c:v>
                </c:pt>
                <c:pt idx="27518">
                  <c:v>-2.9169433798442599</c:v>
                </c:pt>
                <c:pt idx="27519">
                  <c:v>-2.8889648615076999</c:v>
                </c:pt>
                <c:pt idx="27520">
                  <c:v>-2.8889648615076999</c:v>
                </c:pt>
                <c:pt idx="27521">
                  <c:v>-2.8889648615076999</c:v>
                </c:pt>
                <c:pt idx="27522">
                  <c:v>-2.8620605682353899</c:v>
                </c:pt>
                <c:pt idx="27523">
                  <c:v>-2.8620605682353899</c:v>
                </c:pt>
                <c:pt idx="27524">
                  <c:v>-2.8620605682353899</c:v>
                </c:pt>
                <c:pt idx="27525">
                  <c:v>-2.82968751820317</c:v>
                </c:pt>
                <c:pt idx="27526">
                  <c:v>-2.82968751820317</c:v>
                </c:pt>
                <c:pt idx="27527">
                  <c:v>-2.9167480679807301</c:v>
                </c:pt>
                <c:pt idx="27528">
                  <c:v>-2.9167480679807301</c:v>
                </c:pt>
                <c:pt idx="27529">
                  <c:v>-2.9167480679807301</c:v>
                </c:pt>
                <c:pt idx="27530">
                  <c:v>-2.78491212777771</c:v>
                </c:pt>
                <c:pt idx="27531">
                  <c:v>-2.78491212777771</c:v>
                </c:pt>
                <c:pt idx="27532">
                  <c:v>-2.9320801022667999</c:v>
                </c:pt>
                <c:pt idx="27533">
                  <c:v>-2.9320801022667999</c:v>
                </c:pt>
                <c:pt idx="27534">
                  <c:v>-2.9320801022667999</c:v>
                </c:pt>
                <c:pt idx="27535">
                  <c:v>-2.9037597852557102</c:v>
                </c:pt>
                <c:pt idx="27536">
                  <c:v>-2.9037597852557102</c:v>
                </c:pt>
                <c:pt idx="27537">
                  <c:v>-2.8613281465277298</c:v>
                </c:pt>
                <c:pt idx="27538">
                  <c:v>-2.8613281465277298</c:v>
                </c:pt>
                <c:pt idx="27539">
                  <c:v>-2.8613281465277298</c:v>
                </c:pt>
                <c:pt idx="27540">
                  <c:v>-2.9383789273324501</c:v>
                </c:pt>
                <c:pt idx="27541">
                  <c:v>-2.9383789273324501</c:v>
                </c:pt>
                <c:pt idx="27542">
                  <c:v>-2.9383789273324501</c:v>
                </c:pt>
                <c:pt idx="27543">
                  <c:v>-2.8063965079463702</c:v>
                </c:pt>
                <c:pt idx="27544">
                  <c:v>-2.8063965079463702</c:v>
                </c:pt>
                <c:pt idx="27545">
                  <c:v>-2.8063965079463702</c:v>
                </c:pt>
                <c:pt idx="27546">
                  <c:v>-2.9102051004083398</c:v>
                </c:pt>
                <c:pt idx="27547">
                  <c:v>-2.9102051004083398</c:v>
                </c:pt>
                <c:pt idx="27548">
                  <c:v>-2.8353515840662999</c:v>
                </c:pt>
                <c:pt idx="27549">
                  <c:v>-2.8353515840662999</c:v>
                </c:pt>
                <c:pt idx="27550">
                  <c:v>-2.8353515840662999</c:v>
                </c:pt>
                <c:pt idx="27551">
                  <c:v>-2.6886718986943299</c:v>
                </c:pt>
                <c:pt idx="27552">
                  <c:v>-2.6886718986943299</c:v>
                </c:pt>
                <c:pt idx="27553">
                  <c:v>-2.6886718986943299</c:v>
                </c:pt>
                <c:pt idx="27554">
                  <c:v>-2.9230957258951</c:v>
                </c:pt>
                <c:pt idx="27555">
                  <c:v>-2.9230957258951</c:v>
                </c:pt>
                <c:pt idx="27556">
                  <c:v>-2.9106445564911998</c:v>
                </c:pt>
                <c:pt idx="27557">
                  <c:v>-2.9106445564911998</c:v>
                </c:pt>
                <c:pt idx="27558">
                  <c:v>-2.8300781461548401</c:v>
                </c:pt>
                <c:pt idx="27559">
                  <c:v>-2.8300781461548401</c:v>
                </c:pt>
                <c:pt idx="27560">
                  <c:v>-2.8300781461548401</c:v>
                </c:pt>
                <c:pt idx="27561">
                  <c:v>-2.84472658431332</c:v>
                </c:pt>
                <c:pt idx="27562">
                  <c:v>-2.84472658431332</c:v>
                </c:pt>
                <c:pt idx="27563">
                  <c:v>-2.84472658431332</c:v>
                </c:pt>
                <c:pt idx="27564">
                  <c:v>-2.8743652537659701</c:v>
                </c:pt>
                <c:pt idx="27565">
                  <c:v>-2.8743652537659701</c:v>
                </c:pt>
                <c:pt idx="27566">
                  <c:v>-2.8743652537659701</c:v>
                </c:pt>
                <c:pt idx="27567">
                  <c:v>-2.8385254090517198</c:v>
                </c:pt>
                <c:pt idx="27568">
                  <c:v>-2.8385254090517198</c:v>
                </c:pt>
                <c:pt idx="27569">
                  <c:v>-2.8385254090517198</c:v>
                </c:pt>
                <c:pt idx="27570">
                  <c:v>-2.8848144739868</c:v>
                </c:pt>
                <c:pt idx="27571">
                  <c:v>-2.8848144739868</c:v>
                </c:pt>
                <c:pt idx="27572">
                  <c:v>-2.8848144739868</c:v>
                </c:pt>
                <c:pt idx="27573">
                  <c:v>-2.9033691635322598</c:v>
                </c:pt>
                <c:pt idx="27574">
                  <c:v>-2.9033691635322598</c:v>
                </c:pt>
                <c:pt idx="27575">
                  <c:v>-2.9033691635322598</c:v>
                </c:pt>
                <c:pt idx="27576">
                  <c:v>-2.8061035355422002</c:v>
                </c:pt>
                <c:pt idx="27577">
                  <c:v>-2.8061035355422002</c:v>
                </c:pt>
                <c:pt idx="27578">
                  <c:v>-2.8406738500088902</c:v>
                </c:pt>
                <c:pt idx="27579">
                  <c:v>-2.8406738500088902</c:v>
                </c:pt>
                <c:pt idx="27580">
                  <c:v>-2.9185547120186999</c:v>
                </c:pt>
                <c:pt idx="27581">
                  <c:v>-2.9185547120186999</c:v>
                </c:pt>
                <c:pt idx="27582">
                  <c:v>-2.9185547120186999</c:v>
                </c:pt>
                <c:pt idx="27583">
                  <c:v>-2.8978027571838498</c:v>
                </c:pt>
                <c:pt idx="27584">
                  <c:v>-2.8978027571838498</c:v>
                </c:pt>
                <c:pt idx="27585">
                  <c:v>-2.8978027571838498</c:v>
                </c:pt>
                <c:pt idx="27586">
                  <c:v>-3.0013183779192301</c:v>
                </c:pt>
                <c:pt idx="27587">
                  <c:v>-3.0013183779192301</c:v>
                </c:pt>
                <c:pt idx="27588">
                  <c:v>-3.0013183779192301</c:v>
                </c:pt>
                <c:pt idx="27589">
                  <c:v>-2.8432617401895102</c:v>
                </c:pt>
                <c:pt idx="27590">
                  <c:v>-2.8432617401895102</c:v>
                </c:pt>
                <c:pt idx="27591">
                  <c:v>-2.8432617401895102</c:v>
                </c:pt>
                <c:pt idx="27592">
                  <c:v>-2.8559570568804702</c:v>
                </c:pt>
                <c:pt idx="27593">
                  <c:v>-2.8559570568804702</c:v>
                </c:pt>
                <c:pt idx="27594">
                  <c:v>-2.8559570568804702</c:v>
                </c:pt>
                <c:pt idx="27595">
                  <c:v>-2.80747072590747</c:v>
                </c:pt>
                <c:pt idx="27596">
                  <c:v>-2.80747072590747</c:v>
                </c:pt>
                <c:pt idx="27597">
                  <c:v>-2.8168945493880502</c:v>
                </c:pt>
                <c:pt idx="27598">
                  <c:v>-2.8168945493880502</c:v>
                </c:pt>
                <c:pt idx="27599">
                  <c:v>-2.9309082247318599</c:v>
                </c:pt>
                <c:pt idx="27600">
                  <c:v>-2.9309082247318599</c:v>
                </c:pt>
                <c:pt idx="27601">
                  <c:v>-2.9309082247318599</c:v>
                </c:pt>
                <c:pt idx="27602">
                  <c:v>-2.9632324436333799</c:v>
                </c:pt>
                <c:pt idx="27603">
                  <c:v>-2.9632324436333799</c:v>
                </c:pt>
                <c:pt idx="27604">
                  <c:v>-2.9632324436333799</c:v>
                </c:pt>
                <c:pt idx="27605">
                  <c:v>-2.9632324436333799</c:v>
                </c:pt>
                <c:pt idx="27606">
                  <c:v>-2.9182129172031601</c:v>
                </c:pt>
                <c:pt idx="27607">
                  <c:v>-2.9182129172031601</c:v>
                </c:pt>
                <c:pt idx="27608">
                  <c:v>-2.8874511945068599</c:v>
                </c:pt>
                <c:pt idx="27609">
                  <c:v>-2.8874511945068599</c:v>
                </c:pt>
                <c:pt idx="27610">
                  <c:v>-2.9270996312470698</c:v>
                </c:pt>
                <c:pt idx="27611">
                  <c:v>-2.9270996312470698</c:v>
                </c:pt>
                <c:pt idx="27612">
                  <c:v>-2.9270996312470698</c:v>
                </c:pt>
                <c:pt idx="27613">
                  <c:v>-2.8388672105384098</c:v>
                </c:pt>
                <c:pt idx="27614">
                  <c:v>-2.8388672105384098</c:v>
                </c:pt>
                <c:pt idx="27615">
                  <c:v>-2.8125000217714802</c:v>
                </c:pt>
                <c:pt idx="27616">
                  <c:v>-2.8125000217714802</c:v>
                </c:pt>
                <c:pt idx="27617">
                  <c:v>-2.8125000217714802</c:v>
                </c:pt>
                <c:pt idx="27618">
                  <c:v>-2.9164062722693398</c:v>
                </c:pt>
                <c:pt idx="27619">
                  <c:v>-2.9164062722693398</c:v>
                </c:pt>
                <c:pt idx="27620">
                  <c:v>-2.9276367391275899</c:v>
                </c:pt>
                <c:pt idx="27621">
                  <c:v>-2.9276367391275899</c:v>
                </c:pt>
                <c:pt idx="27622">
                  <c:v>-2.9276367391275899</c:v>
                </c:pt>
                <c:pt idx="27623">
                  <c:v>-2.9136718969248201</c:v>
                </c:pt>
                <c:pt idx="27624">
                  <c:v>-2.9136718969248201</c:v>
                </c:pt>
                <c:pt idx="27625">
                  <c:v>-2.9136718969248201</c:v>
                </c:pt>
                <c:pt idx="27626">
                  <c:v>-2.9129883035111499</c:v>
                </c:pt>
                <c:pt idx="27627">
                  <c:v>-2.9129883035111499</c:v>
                </c:pt>
                <c:pt idx="27628">
                  <c:v>-2.9129883035111499</c:v>
                </c:pt>
                <c:pt idx="27629">
                  <c:v>-2.8376953333663502</c:v>
                </c:pt>
                <c:pt idx="27630">
                  <c:v>-2.8376953333663502</c:v>
                </c:pt>
                <c:pt idx="27631">
                  <c:v>-2.8376953333663502</c:v>
                </c:pt>
                <c:pt idx="27632">
                  <c:v>-3.0085937722342302</c:v>
                </c:pt>
                <c:pt idx="27633">
                  <c:v>-3.0085937722342302</c:v>
                </c:pt>
                <c:pt idx="27634">
                  <c:v>-2.8980957247203998</c:v>
                </c:pt>
                <c:pt idx="27635">
                  <c:v>-2.8980957247203998</c:v>
                </c:pt>
                <c:pt idx="27636">
                  <c:v>-2.7775390845818002</c:v>
                </c:pt>
                <c:pt idx="27637">
                  <c:v>-2.7775390845818002</c:v>
                </c:pt>
                <c:pt idx="27638">
                  <c:v>-2.7775390845818002</c:v>
                </c:pt>
                <c:pt idx="27639">
                  <c:v>-2.7775390845818002</c:v>
                </c:pt>
                <c:pt idx="27640">
                  <c:v>-2.8544433791485</c:v>
                </c:pt>
                <c:pt idx="27641">
                  <c:v>-2.8544433791485</c:v>
                </c:pt>
                <c:pt idx="27642">
                  <c:v>-2.8446289291359701</c:v>
                </c:pt>
                <c:pt idx="27643">
                  <c:v>-2.8446289291359701</c:v>
                </c:pt>
                <c:pt idx="27644">
                  <c:v>-2.8446289291359701</c:v>
                </c:pt>
                <c:pt idx="27645">
                  <c:v>-2.91191408208942</c:v>
                </c:pt>
                <c:pt idx="27646">
                  <c:v>-2.91191408208942</c:v>
                </c:pt>
                <c:pt idx="27647">
                  <c:v>-2.91191408208942</c:v>
                </c:pt>
                <c:pt idx="27648">
                  <c:v>-2.8085937706855399</c:v>
                </c:pt>
                <c:pt idx="27649">
                  <c:v>-2.8085937706855399</c:v>
                </c:pt>
                <c:pt idx="27650">
                  <c:v>-2.8085937706855399</c:v>
                </c:pt>
                <c:pt idx="27651">
                  <c:v>-2.9047363493373202</c:v>
                </c:pt>
                <c:pt idx="27652">
                  <c:v>-2.9047363493373202</c:v>
                </c:pt>
                <c:pt idx="27653">
                  <c:v>-2.9047363493373202</c:v>
                </c:pt>
                <c:pt idx="27654">
                  <c:v>-2.8745117415128298</c:v>
                </c:pt>
                <c:pt idx="27655">
                  <c:v>-2.8745117415128298</c:v>
                </c:pt>
                <c:pt idx="27656">
                  <c:v>-2.91162111702578</c:v>
                </c:pt>
                <c:pt idx="27657">
                  <c:v>-2.91162111702578</c:v>
                </c:pt>
                <c:pt idx="27658">
                  <c:v>-2.8917968990272098</c:v>
                </c:pt>
                <c:pt idx="27659">
                  <c:v>-2.8917968990272098</c:v>
                </c:pt>
                <c:pt idx="27660">
                  <c:v>-2.8917968990272098</c:v>
                </c:pt>
                <c:pt idx="27661">
                  <c:v>-2.8451172084441998</c:v>
                </c:pt>
                <c:pt idx="27662">
                  <c:v>-2.8451172084441998</c:v>
                </c:pt>
                <c:pt idx="27663">
                  <c:v>-2.8451172084441998</c:v>
                </c:pt>
                <c:pt idx="27664">
                  <c:v>-2.8687011967667702</c:v>
                </c:pt>
                <c:pt idx="27665">
                  <c:v>-2.8687011967667702</c:v>
                </c:pt>
                <c:pt idx="27666">
                  <c:v>-2.8687011967667702</c:v>
                </c:pt>
                <c:pt idx="27667">
                  <c:v>-2.86562501830667</c:v>
                </c:pt>
                <c:pt idx="27668">
                  <c:v>-2.86562501830667</c:v>
                </c:pt>
                <c:pt idx="27669">
                  <c:v>-2.86562501830667</c:v>
                </c:pt>
                <c:pt idx="27670">
                  <c:v>-2.9277343984767801</c:v>
                </c:pt>
                <c:pt idx="27671">
                  <c:v>-2.9277343984767801</c:v>
                </c:pt>
                <c:pt idx="27672">
                  <c:v>-2.9277343984767801</c:v>
                </c:pt>
                <c:pt idx="27673">
                  <c:v>-2.8975097872435001</c:v>
                </c:pt>
                <c:pt idx="27674">
                  <c:v>-2.8975097872435001</c:v>
                </c:pt>
                <c:pt idx="27675">
                  <c:v>-2.8178711151795102</c:v>
                </c:pt>
                <c:pt idx="27676">
                  <c:v>-2.8178711151795102</c:v>
                </c:pt>
                <c:pt idx="27677">
                  <c:v>-2.8095703332437498</c:v>
                </c:pt>
                <c:pt idx="27678">
                  <c:v>-2.8095703332437498</c:v>
                </c:pt>
                <c:pt idx="27679">
                  <c:v>-2.8095703332437498</c:v>
                </c:pt>
                <c:pt idx="27680">
                  <c:v>-2.8095703332437498</c:v>
                </c:pt>
                <c:pt idx="27681">
                  <c:v>-2.8878418180447598</c:v>
                </c:pt>
                <c:pt idx="27682">
                  <c:v>-2.8878418180447598</c:v>
                </c:pt>
                <c:pt idx="27683">
                  <c:v>-2.8829101790015499</c:v>
                </c:pt>
                <c:pt idx="27684">
                  <c:v>-2.8829101790015499</c:v>
                </c:pt>
                <c:pt idx="27685">
                  <c:v>-2.8829101790015499</c:v>
                </c:pt>
                <c:pt idx="27686">
                  <c:v>-2.9332519793242602</c:v>
                </c:pt>
                <c:pt idx="27687">
                  <c:v>-2.9332519793242602</c:v>
                </c:pt>
                <c:pt idx="27688">
                  <c:v>-2.9332519793242602</c:v>
                </c:pt>
                <c:pt idx="27689">
                  <c:v>-2.9128906459500201</c:v>
                </c:pt>
                <c:pt idx="27690">
                  <c:v>-2.9128906459500201</c:v>
                </c:pt>
                <c:pt idx="27691">
                  <c:v>-2.8308105692976802</c:v>
                </c:pt>
                <c:pt idx="27692">
                  <c:v>-2.8308105692976802</c:v>
                </c:pt>
                <c:pt idx="27693">
                  <c:v>-2.8308105692976802</c:v>
                </c:pt>
                <c:pt idx="27694">
                  <c:v>-2.9678222880602299</c:v>
                </c:pt>
                <c:pt idx="27695">
                  <c:v>-2.9678222880602299</c:v>
                </c:pt>
                <c:pt idx="27696">
                  <c:v>-2.89965822250451</c:v>
                </c:pt>
                <c:pt idx="27697">
                  <c:v>-2.89965822250451</c:v>
                </c:pt>
                <c:pt idx="27698">
                  <c:v>-2.9796875217953098</c:v>
                </c:pt>
                <c:pt idx="27699">
                  <c:v>-2.9796875217953098</c:v>
                </c:pt>
                <c:pt idx="27700">
                  <c:v>-2.9796875217953098</c:v>
                </c:pt>
                <c:pt idx="27701">
                  <c:v>-2.8065429906200698</c:v>
                </c:pt>
                <c:pt idx="27702">
                  <c:v>-2.8065429906200698</c:v>
                </c:pt>
                <c:pt idx="27703">
                  <c:v>-2.8065429906200698</c:v>
                </c:pt>
                <c:pt idx="27704">
                  <c:v>-2.96000979254495</c:v>
                </c:pt>
                <c:pt idx="27705">
                  <c:v>-2.96000979254495</c:v>
                </c:pt>
                <c:pt idx="27706">
                  <c:v>-2.7675293193369699</c:v>
                </c:pt>
                <c:pt idx="27707">
                  <c:v>-2.7675293193369699</c:v>
                </c:pt>
                <c:pt idx="27708">
                  <c:v>-2.7675293193369699</c:v>
                </c:pt>
                <c:pt idx="27709">
                  <c:v>-2.8112304904570902</c:v>
                </c:pt>
                <c:pt idx="27710">
                  <c:v>-2.8112304904570902</c:v>
                </c:pt>
                <c:pt idx="27711">
                  <c:v>-2.8112304904570902</c:v>
                </c:pt>
                <c:pt idx="27712">
                  <c:v>-2.8112304904570902</c:v>
                </c:pt>
                <c:pt idx="27713">
                  <c:v>-2.83608400233424</c:v>
                </c:pt>
                <c:pt idx="27714">
                  <c:v>-2.83608400233424</c:v>
                </c:pt>
                <c:pt idx="27715">
                  <c:v>-2.9668945567473202</c:v>
                </c:pt>
                <c:pt idx="27716">
                  <c:v>-2.9668945567473202</c:v>
                </c:pt>
                <c:pt idx="27717">
                  <c:v>-2.8255859579849099</c:v>
                </c:pt>
                <c:pt idx="27718">
                  <c:v>-2.8255859579849099</c:v>
                </c:pt>
                <c:pt idx="27719">
                  <c:v>-2.8255859579849099</c:v>
                </c:pt>
                <c:pt idx="27720">
                  <c:v>-3.0271484614267998</c:v>
                </c:pt>
                <c:pt idx="27721">
                  <c:v>-3.0271484614267998</c:v>
                </c:pt>
                <c:pt idx="27722">
                  <c:v>-3.0271484614267998</c:v>
                </c:pt>
                <c:pt idx="27723">
                  <c:v>-2.9025390861579501</c:v>
                </c:pt>
                <c:pt idx="27724">
                  <c:v>-2.9025390861579501</c:v>
                </c:pt>
                <c:pt idx="27725">
                  <c:v>-2.9025390861579501</c:v>
                </c:pt>
                <c:pt idx="27726">
                  <c:v>-2.9025390861579501</c:v>
                </c:pt>
                <c:pt idx="27727">
                  <c:v>-2.87153322701033</c:v>
                </c:pt>
                <c:pt idx="27728">
                  <c:v>-2.87153322701033</c:v>
                </c:pt>
                <c:pt idx="27729">
                  <c:v>-2.87797853549</c:v>
                </c:pt>
                <c:pt idx="27730">
                  <c:v>-2.87797853549</c:v>
                </c:pt>
                <c:pt idx="27731">
                  <c:v>-2.87797853549</c:v>
                </c:pt>
                <c:pt idx="27732">
                  <c:v>-2.9276855702537401</c:v>
                </c:pt>
                <c:pt idx="27733">
                  <c:v>-2.9276855702537401</c:v>
                </c:pt>
                <c:pt idx="27734">
                  <c:v>-2.9620605699665199</c:v>
                </c:pt>
                <c:pt idx="27735">
                  <c:v>-2.9620605699665199</c:v>
                </c:pt>
                <c:pt idx="27736">
                  <c:v>-2.9371582291532801</c:v>
                </c:pt>
                <c:pt idx="27737">
                  <c:v>-2.9371582291532801</c:v>
                </c:pt>
                <c:pt idx="27738">
                  <c:v>-2.9371582291532801</c:v>
                </c:pt>
                <c:pt idx="27739">
                  <c:v>-2.8726074464093401</c:v>
                </c:pt>
                <c:pt idx="27740">
                  <c:v>-2.8726074464093401</c:v>
                </c:pt>
                <c:pt idx="27741">
                  <c:v>-2.8726074464093401</c:v>
                </c:pt>
                <c:pt idx="27742">
                  <c:v>-2.9377929886213598</c:v>
                </c:pt>
                <c:pt idx="27743">
                  <c:v>-2.9377929886213598</c:v>
                </c:pt>
                <c:pt idx="27744">
                  <c:v>-2.9377929886213598</c:v>
                </c:pt>
                <c:pt idx="27745">
                  <c:v>-2.8960449441192302</c:v>
                </c:pt>
                <c:pt idx="27746">
                  <c:v>-2.8960449441192302</c:v>
                </c:pt>
                <c:pt idx="27747">
                  <c:v>-2.8552734580043699</c:v>
                </c:pt>
                <c:pt idx="27748">
                  <c:v>-2.8552734580043699</c:v>
                </c:pt>
                <c:pt idx="27749">
                  <c:v>-2.8552734580043699</c:v>
                </c:pt>
                <c:pt idx="27750">
                  <c:v>-2.8267578358308998</c:v>
                </c:pt>
                <c:pt idx="27751">
                  <c:v>-2.8267578358308998</c:v>
                </c:pt>
                <c:pt idx="27752">
                  <c:v>-2.8267578358308998</c:v>
                </c:pt>
                <c:pt idx="27753">
                  <c:v>-2.9745605690950399</c:v>
                </c:pt>
                <c:pt idx="27754">
                  <c:v>-2.98198244780269</c:v>
                </c:pt>
                <c:pt idx="27755">
                  <c:v>-2.98198244780269</c:v>
                </c:pt>
                <c:pt idx="27756">
                  <c:v>-2.9023437743007801</c:v>
                </c:pt>
                <c:pt idx="27757">
                  <c:v>-2.9023437743007801</c:v>
                </c:pt>
                <c:pt idx="27758">
                  <c:v>-2.9023437743007801</c:v>
                </c:pt>
                <c:pt idx="27759">
                  <c:v>-2.9023437743007801</c:v>
                </c:pt>
                <c:pt idx="27760">
                  <c:v>-2.8698730680789502</c:v>
                </c:pt>
                <c:pt idx="27761">
                  <c:v>-2.8698730680789502</c:v>
                </c:pt>
                <c:pt idx="27762">
                  <c:v>-2.8698730680789502</c:v>
                </c:pt>
                <c:pt idx="27763">
                  <c:v>-2.84428713290071</c:v>
                </c:pt>
                <c:pt idx="27764">
                  <c:v>-2.84428713290071</c:v>
                </c:pt>
                <c:pt idx="27765">
                  <c:v>-2.84428713290071</c:v>
                </c:pt>
                <c:pt idx="27766">
                  <c:v>-2.8286133016799702</c:v>
                </c:pt>
                <c:pt idx="27767">
                  <c:v>-2.8286133016799702</c:v>
                </c:pt>
                <c:pt idx="27768">
                  <c:v>-2.8847656465359202</c:v>
                </c:pt>
                <c:pt idx="27769">
                  <c:v>-2.8847656465359202</c:v>
                </c:pt>
                <c:pt idx="27770">
                  <c:v>-2.8847656465359202</c:v>
                </c:pt>
                <c:pt idx="27771">
                  <c:v>-2.9320800997920702</c:v>
                </c:pt>
                <c:pt idx="27772">
                  <c:v>-2.9320800997920702</c:v>
                </c:pt>
                <c:pt idx="27773">
                  <c:v>-2.9570312721916698</c:v>
                </c:pt>
                <c:pt idx="27774">
                  <c:v>-2.9570312721916698</c:v>
                </c:pt>
                <c:pt idx="27775">
                  <c:v>-2.9066406467791199</c:v>
                </c:pt>
                <c:pt idx="27776">
                  <c:v>-2.9066406467791199</c:v>
                </c:pt>
                <c:pt idx="27777">
                  <c:v>-2.91459962863973</c:v>
                </c:pt>
                <c:pt idx="27778">
                  <c:v>-2.91459962863973</c:v>
                </c:pt>
                <c:pt idx="27779">
                  <c:v>-2.91459962863973</c:v>
                </c:pt>
                <c:pt idx="27780">
                  <c:v>-2.91459962863973</c:v>
                </c:pt>
                <c:pt idx="27781">
                  <c:v>-2.8545410373626501</c:v>
                </c:pt>
                <c:pt idx="27782">
                  <c:v>-2.8545410373626501</c:v>
                </c:pt>
                <c:pt idx="27783">
                  <c:v>-2.8545410373626501</c:v>
                </c:pt>
                <c:pt idx="27784">
                  <c:v>-2.85161135152793</c:v>
                </c:pt>
                <c:pt idx="27785">
                  <c:v>-2.85161135152793</c:v>
                </c:pt>
                <c:pt idx="27786">
                  <c:v>-2.85161135152793</c:v>
                </c:pt>
                <c:pt idx="27787">
                  <c:v>-2.9048340042372698</c:v>
                </c:pt>
                <c:pt idx="27788">
                  <c:v>-2.9048340042372698</c:v>
                </c:pt>
                <c:pt idx="27789">
                  <c:v>-2.9048340042372698</c:v>
                </c:pt>
                <c:pt idx="27790">
                  <c:v>-2.8701172082128301</c:v>
                </c:pt>
                <c:pt idx="27791">
                  <c:v>-2.8701172082128301</c:v>
                </c:pt>
                <c:pt idx="27792">
                  <c:v>-2.9234375240694099</c:v>
                </c:pt>
                <c:pt idx="27793">
                  <c:v>-2.9234375240694099</c:v>
                </c:pt>
                <c:pt idx="27794">
                  <c:v>-2.8019531447180199</c:v>
                </c:pt>
                <c:pt idx="27795">
                  <c:v>-2.8465332253890598</c:v>
                </c:pt>
                <c:pt idx="27796">
                  <c:v>-2.8465332253890598</c:v>
                </c:pt>
                <c:pt idx="27797">
                  <c:v>-2.8465332253890598</c:v>
                </c:pt>
                <c:pt idx="27798">
                  <c:v>-2.9709961150456299</c:v>
                </c:pt>
                <c:pt idx="27799">
                  <c:v>-2.9709961150456299</c:v>
                </c:pt>
                <c:pt idx="27800">
                  <c:v>-2.8747070548379199</c:v>
                </c:pt>
                <c:pt idx="27801">
                  <c:v>-2.8747070548379199</c:v>
                </c:pt>
                <c:pt idx="27802">
                  <c:v>-2.8747070548379199</c:v>
                </c:pt>
                <c:pt idx="27803">
                  <c:v>-2.8747070548379199</c:v>
                </c:pt>
                <c:pt idx="27804">
                  <c:v>-2.8962890895172602</c:v>
                </c:pt>
                <c:pt idx="27805">
                  <c:v>-2.8962890895172602</c:v>
                </c:pt>
                <c:pt idx="27806">
                  <c:v>-2.8418457241905299</c:v>
                </c:pt>
                <c:pt idx="27807">
                  <c:v>-2.8418457241905299</c:v>
                </c:pt>
                <c:pt idx="27808">
                  <c:v>-2.8418457241905299</c:v>
                </c:pt>
                <c:pt idx="27809">
                  <c:v>-2.9342285348648098</c:v>
                </c:pt>
                <c:pt idx="27810">
                  <c:v>-2.9342285348648098</c:v>
                </c:pt>
                <c:pt idx="27811">
                  <c:v>-2.9342285348648098</c:v>
                </c:pt>
                <c:pt idx="27812">
                  <c:v>-2.9216308828890698</c:v>
                </c:pt>
                <c:pt idx="27813">
                  <c:v>-2.9216308828890698</c:v>
                </c:pt>
                <c:pt idx="27814">
                  <c:v>-2.9470703336491999</c:v>
                </c:pt>
                <c:pt idx="27815">
                  <c:v>-2.9470703336491999</c:v>
                </c:pt>
                <c:pt idx="27816">
                  <c:v>-2.9470703336491999</c:v>
                </c:pt>
                <c:pt idx="27817">
                  <c:v>-2.8543945494738998</c:v>
                </c:pt>
                <c:pt idx="27818">
                  <c:v>-2.8543945494738998</c:v>
                </c:pt>
                <c:pt idx="27819">
                  <c:v>-2.8543945494738998</c:v>
                </c:pt>
                <c:pt idx="27820">
                  <c:v>-2.9138672117551301</c:v>
                </c:pt>
                <c:pt idx="27821">
                  <c:v>-2.9138672117551301</c:v>
                </c:pt>
                <c:pt idx="27822">
                  <c:v>-2.9138672117551301</c:v>
                </c:pt>
                <c:pt idx="27823">
                  <c:v>-2.8730957256002498</c:v>
                </c:pt>
                <c:pt idx="27824">
                  <c:v>-2.8730957256002498</c:v>
                </c:pt>
                <c:pt idx="27825">
                  <c:v>-2.8730957256002498</c:v>
                </c:pt>
                <c:pt idx="27826">
                  <c:v>-2.9337402571618401</c:v>
                </c:pt>
                <c:pt idx="27827">
                  <c:v>-2.9337402571618401</c:v>
                </c:pt>
                <c:pt idx="27828">
                  <c:v>-2.9337402571618401</c:v>
                </c:pt>
                <c:pt idx="27829">
                  <c:v>-2.93842776037945</c:v>
                </c:pt>
                <c:pt idx="27830">
                  <c:v>-2.93842776037945</c:v>
                </c:pt>
                <c:pt idx="27831">
                  <c:v>-2.9022949425043398</c:v>
                </c:pt>
                <c:pt idx="27832">
                  <c:v>-2.9022949425043398</c:v>
                </c:pt>
                <c:pt idx="27833">
                  <c:v>-2.88715822389167</c:v>
                </c:pt>
                <c:pt idx="27834">
                  <c:v>-2.88715822389167</c:v>
                </c:pt>
                <c:pt idx="27835">
                  <c:v>-2.88715822389167</c:v>
                </c:pt>
                <c:pt idx="27836">
                  <c:v>-2.86821290927218</c:v>
                </c:pt>
                <c:pt idx="27837">
                  <c:v>-2.86821290927218</c:v>
                </c:pt>
                <c:pt idx="27838">
                  <c:v>-2.86821290927218</c:v>
                </c:pt>
                <c:pt idx="27839">
                  <c:v>-2.9520996299806899</c:v>
                </c:pt>
                <c:pt idx="27840">
                  <c:v>-2.9520996299806899</c:v>
                </c:pt>
                <c:pt idx="27841">
                  <c:v>-2.9520996299806899</c:v>
                </c:pt>
                <c:pt idx="27842">
                  <c:v>-2.79409181754363</c:v>
                </c:pt>
                <c:pt idx="27843">
                  <c:v>-2.79409181754363</c:v>
                </c:pt>
                <c:pt idx="27844">
                  <c:v>-2.79409181754363</c:v>
                </c:pt>
                <c:pt idx="27845">
                  <c:v>-2.9002441655493301</c:v>
                </c:pt>
                <c:pt idx="27846">
                  <c:v>-2.9002441655493301</c:v>
                </c:pt>
                <c:pt idx="27847">
                  <c:v>-2.9196289304854801</c:v>
                </c:pt>
                <c:pt idx="27848">
                  <c:v>-2.9196289304854801</c:v>
                </c:pt>
                <c:pt idx="27849">
                  <c:v>-2.9196289304854801</c:v>
                </c:pt>
                <c:pt idx="27850">
                  <c:v>-2.8124511919495401</c:v>
                </c:pt>
                <c:pt idx="27851">
                  <c:v>-2.8124511919495401</c:v>
                </c:pt>
                <c:pt idx="27852">
                  <c:v>-2.9105957270521601</c:v>
                </c:pt>
                <c:pt idx="27853">
                  <c:v>-2.9105957270521601</c:v>
                </c:pt>
                <c:pt idx="27854">
                  <c:v>-2.9105957270521601</c:v>
                </c:pt>
                <c:pt idx="27855">
                  <c:v>-2.87524416631185</c:v>
                </c:pt>
                <c:pt idx="27856">
                  <c:v>-2.87524416631185</c:v>
                </c:pt>
                <c:pt idx="27857">
                  <c:v>-2.87524416631185</c:v>
                </c:pt>
                <c:pt idx="27858">
                  <c:v>-2.9117675994539201</c:v>
                </c:pt>
                <c:pt idx="27859">
                  <c:v>-2.9117675994539201</c:v>
                </c:pt>
                <c:pt idx="27860">
                  <c:v>-2.9099121313074598</c:v>
                </c:pt>
                <c:pt idx="27861">
                  <c:v>-2.9099121313074598</c:v>
                </c:pt>
                <c:pt idx="27862">
                  <c:v>-2.8642090069633901</c:v>
                </c:pt>
                <c:pt idx="27863">
                  <c:v>-2.8642090069633901</c:v>
                </c:pt>
                <c:pt idx="27864">
                  <c:v>-2.8642090069633901</c:v>
                </c:pt>
                <c:pt idx="27865">
                  <c:v>-2.9682617405460401</c:v>
                </c:pt>
                <c:pt idx="27866">
                  <c:v>-2.9682617405460401</c:v>
                </c:pt>
                <c:pt idx="27867">
                  <c:v>-2.8817383051327798</c:v>
                </c:pt>
                <c:pt idx="27868">
                  <c:v>-2.8817383051327798</c:v>
                </c:pt>
                <c:pt idx="27869">
                  <c:v>-2.8817383051327798</c:v>
                </c:pt>
                <c:pt idx="27870">
                  <c:v>-2.8839843974783399</c:v>
                </c:pt>
                <c:pt idx="27871">
                  <c:v>-2.8839843974783399</c:v>
                </c:pt>
                <c:pt idx="27872">
                  <c:v>-2.9862793192087298</c:v>
                </c:pt>
                <c:pt idx="27873">
                  <c:v>-2.9862793192087298</c:v>
                </c:pt>
                <c:pt idx="27874">
                  <c:v>-2.9862793192087298</c:v>
                </c:pt>
                <c:pt idx="27875">
                  <c:v>-2.9062011935184202</c:v>
                </c:pt>
                <c:pt idx="27876">
                  <c:v>-2.9062011935184202</c:v>
                </c:pt>
                <c:pt idx="27877">
                  <c:v>-2.9062011935184202</c:v>
                </c:pt>
                <c:pt idx="27878">
                  <c:v>-2.9423340054863698</c:v>
                </c:pt>
                <c:pt idx="27879">
                  <c:v>-2.9423340054863698</c:v>
                </c:pt>
                <c:pt idx="27880">
                  <c:v>-2.9423340054863698</c:v>
                </c:pt>
                <c:pt idx="27881">
                  <c:v>-2.90288087909448</c:v>
                </c:pt>
                <c:pt idx="27882">
                  <c:v>-2.90288087909448</c:v>
                </c:pt>
                <c:pt idx="27883">
                  <c:v>-2.92299807273502</c:v>
                </c:pt>
                <c:pt idx="27884">
                  <c:v>-2.92299807273502</c:v>
                </c:pt>
                <c:pt idx="27885">
                  <c:v>-2.92299807273502</c:v>
                </c:pt>
                <c:pt idx="27886">
                  <c:v>-2.8655273672793502</c:v>
                </c:pt>
                <c:pt idx="27887">
                  <c:v>-2.8078613476791299</c:v>
                </c:pt>
                <c:pt idx="27888">
                  <c:v>-2.8078613476791299</c:v>
                </c:pt>
                <c:pt idx="27889">
                  <c:v>-2.8078613476791299</c:v>
                </c:pt>
                <c:pt idx="27890">
                  <c:v>-2.8078613476791299</c:v>
                </c:pt>
                <c:pt idx="27891">
                  <c:v>-2.9400390862147101</c:v>
                </c:pt>
                <c:pt idx="27892">
                  <c:v>-2.9400390862147101</c:v>
                </c:pt>
                <c:pt idx="27893">
                  <c:v>-2.9400390862147101</c:v>
                </c:pt>
                <c:pt idx="27894">
                  <c:v>-2.8875488513440302</c:v>
                </c:pt>
                <c:pt idx="27895">
                  <c:v>-2.8875488513440302</c:v>
                </c:pt>
                <c:pt idx="27896">
                  <c:v>-2.8476074447798898</c:v>
                </c:pt>
                <c:pt idx="27897">
                  <c:v>-2.8476074447798898</c:v>
                </c:pt>
                <c:pt idx="27898">
                  <c:v>-2.8476074447798898</c:v>
                </c:pt>
                <c:pt idx="27899">
                  <c:v>-2.8666992389962598</c:v>
                </c:pt>
                <c:pt idx="27900">
                  <c:v>-2.8666992389962598</c:v>
                </c:pt>
                <c:pt idx="27901">
                  <c:v>-2.9217773650143499</c:v>
                </c:pt>
                <c:pt idx="27902">
                  <c:v>-2.9217773650143499</c:v>
                </c:pt>
                <c:pt idx="27903">
                  <c:v>-2.9094238506850099</c:v>
                </c:pt>
                <c:pt idx="27904">
                  <c:v>-2.9094238506850099</c:v>
                </c:pt>
                <c:pt idx="27905">
                  <c:v>-2.8954590063685801</c:v>
                </c:pt>
                <c:pt idx="27906">
                  <c:v>-2.8954590063685801</c:v>
                </c:pt>
                <c:pt idx="27907">
                  <c:v>-2.8954590063685801</c:v>
                </c:pt>
                <c:pt idx="27908">
                  <c:v>-2.89980471115814</c:v>
                </c:pt>
                <c:pt idx="27909">
                  <c:v>-2.89980471115814</c:v>
                </c:pt>
                <c:pt idx="27910">
                  <c:v>-2.9305175999261301</c:v>
                </c:pt>
                <c:pt idx="27911">
                  <c:v>-2.9305175999261301</c:v>
                </c:pt>
                <c:pt idx="27912">
                  <c:v>-2.9305175999261301</c:v>
                </c:pt>
                <c:pt idx="27913">
                  <c:v>-2.8863281456788101</c:v>
                </c:pt>
                <c:pt idx="27914">
                  <c:v>-2.8863281456788101</c:v>
                </c:pt>
                <c:pt idx="27915">
                  <c:v>-2.8863281456788101</c:v>
                </c:pt>
                <c:pt idx="27916">
                  <c:v>-2.9227050995586898</c:v>
                </c:pt>
                <c:pt idx="27917">
                  <c:v>-2.9227050995586898</c:v>
                </c:pt>
                <c:pt idx="27918">
                  <c:v>-2.9227050995586898</c:v>
                </c:pt>
                <c:pt idx="27919">
                  <c:v>-2.9080078322795</c:v>
                </c:pt>
                <c:pt idx="27920">
                  <c:v>-2.9080078322795</c:v>
                </c:pt>
                <c:pt idx="27921">
                  <c:v>-2.9080078322795</c:v>
                </c:pt>
                <c:pt idx="27922">
                  <c:v>-2.9592773639706098</c:v>
                </c:pt>
                <c:pt idx="27923">
                  <c:v>-2.9592773639706098</c:v>
                </c:pt>
                <c:pt idx="27924">
                  <c:v>-2.8921386933589002</c:v>
                </c:pt>
                <c:pt idx="27925">
                  <c:v>-2.8921386933589002</c:v>
                </c:pt>
                <c:pt idx="27926">
                  <c:v>-2.8365234580996899</c:v>
                </c:pt>
                <c:pt idx="27927">
                  <c:v>-2.8365234580996899</c:v>
                </c:pt>
                <c:pt idx="27928">
                  <c:v>-2.8365234580996899</c:v>
                </c:pt>
                <c:pt idx="27929">
                  <c:v>-2.8205078335067801</c:v>
                </c:pt>
                <c:pt idx="27930">
                  <c:v>-2.8205078335067801</c:v>
                </c:pt>
                <c:pt idx="27931">
                  <c:v>-2.8205078335067801</c:v>
                </c:pt>
                <c:pt idx="27932">
                  <c:v>-2.92241213112447</c:v>
                </c:pt>
                <c:pt idx="27933">
                  <c:v>-2.92241213112447</c:v>
                </c:pt>
                <c:pt idx="27934">
                  <c:v>-2.92241213112447</c:v>
                </c:pt>
                <c:pt idx="27935">
                  <c:v>-2.8952148646521798</c:v>
                </c:pt>
                <c:pt idx="27936">
                  <c:v>-2.8952148646521798</c:v>
                </c:pt>
                <c:pt idx="27937">
                  <c:v>-2.8952148646521798</c:v>
                </c:pt>
                <c:pt idx="27938">
                  <c:v>-2.8566894751402199</c:v>
                </c:pt>
                <c:pt idx="27939">
                  <c:v>-2.8566894751402199</c:v>
                </c:pt>
                <c:pt idx="27940">
                  <c:v>-2.9617675957415401</c:v>
                </c:pt>
                <c:pt idx="27941">
                  <c:v>-2.9617675957415401</c:v>
                </c:pt>
                <c:pt idx="27942">
                  <c:v>-2.9617675957415401</c:v>
                </c:pt>
                <c:pt idx="27943">
                  <c:v>-2.8784668158259499</c:v>
                </c:pt>
                <c:pt idx="27944">
                  <c:v>-2.8784668158259499</c:v>
                </c:pt>
                <c:pt idx="27945">
                  <c:v>-2.9875000218535201</c:v>
                </c:pt>
                <c:pt idx="27946">
                  <c:v>-2.9875000218535201</c:v>
                </c:pt>
                <c:pt idx="27947">
                  <c:v>-2.9875000218535201</c:v>
                </c:pt>
                <c:pt idx="27948">
                  <c:v>-2.9167968965439202</c:v>
                </c:pt>
                <c:pt idx="27949">
                  <c:v>-2.9167968965439202</c:v>
                </c:pt>
                <c:pt idx="27950">
                  <c:v>-2.9167968965439202</c:v>
                </c:pt>
                <c:pt idx="27951">
                  <c:v>-2.9160644757330298</c:v>
                </c:pt>
                <c:pt idx="27952">
                  <c:v>-2.9160644757330298</c:v>
                </c:pt>
                <c:pt idx="27953">
                  <c:v>-2.9160644757330298</c:v>
                </c:pt>
                <c:pt idx="27954">
                  <c:v>-2.9160644757330298</c:v>
                </c:pt>
                <c:pt idx="27955">
                  <c:v>-2.91025392562914</c:v>
                </c:pt>
                <c:pt idx="27956">
                  <c:v>-2.91025392562914</c:v>
                </c:pt>
                <c:pt idx="27957">
                  <c:v>-2.9184570548086399</c:v>
                </c:pt>
                <c:pt idx="27958">
                  <c:v>-2.9184570548086399</c:v>
                </c:pt>
                <c:pt idx="27959">
                  <c:v>-2.9184570548086399</c:v>
                </c:pt>
                <c:pt idx="27960">
                  <c:v>-2.87182619548275</c:v>
                </c:pt>
                <c:pt idx="27961">
                  <c:v>-2.87182619548275</c:v>
                </c:pt>
                <c:pt idx="27962">
                  <c:v>-2.89443361567373</c:v>
                </c:pt>
                <c:pt idx="27963">
                  <c:v>-2.89443361567373</c:v>
                </c:pt>
                <c:pt idx="27964">
                  <c:v>-2.9352050998268102</c:v>
                </c:pt>
                <c:pt idx="27965">
                  <c:v>-2.9352050998268102</c:v>
                </c:pt>
                <c:pt idx="27966">
                  <c:v>-2.9352050998268102</c:v>
                </c:pt>
                <c:pt idx="27967">
                  <c:v>-2.8772949409622002</c:v>
                </c:pt>
                <c:pt idx="27968">
                  <c:v>-2.8772949409622002</c:v>
                </c:pt>
                <c:pt idx="27969">
                  <c:v>-2.9733398691041599</c:v>
                </c:pt>
                <c:pt idx="27970">
                  <c:v>-2.9733398691041599</c:v>
                </c:pt>
                <c:pt idx="27971">
                  <c:v>-2.9733398691041599</c:v>
                </c:pt>
                <c:pt idx="27972">
                  <c:v>-2.9253418210273501</c:v>
                </c:pt>
                <c:pt idx="27973">
                  <c:v>-2.9253418210273501</c:v>
                </c:pt>
                <c:pt idx="27974">
                  <c:v>-2.9253418210273501</c:v>
                </c:pt>
                <c:pt idx="27975">
                  <c:v>-2.9388672084423799</c:v>
                </c:pt>
                <c:pt idx="27976">
                  <c:v>-2.9388672084423799</c:v>
                </c:pt>
                <c:pt idx="27977">
                  <c:v>-2.8435058808217901</c:v>
                </c:pt>
                <c:pt idx="27978">
                  <c:v>-2.8435058808217901</c:v>
                </c:pt>
                <c:pt idx="27979">
                  <c:v>-2.8435058808217901</c:v>
                </c:pt>
                <c:pt idx="27980">
                  <c:v>-2.8240234563145301</c:v>
                </c:pt>
                <c:pt idx="27981">
                  <c:v>-2.8240234563145301</c:v>
                </c:pt>
                <c:pt idx="27982">
                  <c:v>-2.8240234563145301</c:v>
                </c:pt>
                <c:pt idx="27983">
                  <c:v>-2.8612304892912999</c:v>
                </c:pt>
                <c:pt idx="27984">
                  <c:v>-2.8612304892912999</c:v>
                </c:pt>
                <c:pt idx="27985">
                  <c:v>-2.8187011917943798</c:v>
                </c:pt>
                <c:pt idx="27986">
                  <c:v>-2.8187011917943798</c:v>
                </c:pt>
                <c:pt idx="27987">
                  <c:v>-2.8187011917943798</c:v>
                </c:pt>
                <c:pt idx="27988">
                  <c:v>-2.7965332251305801</c:v>
                </c:pt>
                <c:pt idx="27989">
                  <c:v>-2.7965332251305801</c:v>
                </c:pt>
                <c:pt idx="27990">
                  <c:v>-2.7965332251305801</c:v>
                </c:pt>
                <c:pt idx="27991">
                  <c:v>-2.7822754095259299</c:v>
                </c:pt>
                <c:pt idx="27992">
                  <c:v>-2.7822754095259299</c:v>
                </c:pt>
                <c:pt idx="27993">
                  <c:v>-2.7822754095259299</c:v>
                </c:pt>
                <c:pt idx="27994">
                  <c:v>-2.73305665877978</c:v>
                </c:pt>
                <c:pt idx="27995">
                  <c:v>-2.73305665877978</c:v>
                </c:pt>
                <c:pt idx="27996">
                  <c:v>-2.6791992370080999</c:v>
                </c:pt>
                <c:pt idx="27997">
                  <c:v>-2.6791992370080999</c:v>
                </c:pt>
                <c:pt idx="27998">
                  <c:v>-2.6791992370080999</c:v>
                </c:pt>
                <c:pt idx="27999">
                  <c:v>-2.70014650044231</c:v>
                </c:pt>
                <c:pt idx="28000">
                  <c:v>-2.70014650044231</c:v>
                </c:pt>
                <c:pt idx="28001">
                  <c:v>-2.6672363472880498</c:v>
                </c:pt>
                <c:pt idx="28002">
                  <c:v>-2.6672363472880498</c:v>
                </c:pt>
                <c:pt idx="28003">
                  <c:v>-2.5423339990565998</c:v>
                </c:pt>
                <c:pt idx="28004">
                  <c:v>-2.5423339990565998</c:v>
                </c:pt>
                <c:pt idx="28005">
                  <c:v>-2.5423339990565998</c:v>
                </c:pt>
                <c:pt idx="28006">
                  <c:v>-2.6854004097822299</c:v>
                </c:pt>
                <c:pt idx="28007">
                  <c:v>-2.6854004097822299</c:v>
                </c:pt>
                <c:pt idx="28008">
                  <c:v>-2.6854004097822299</c:v>
                </c:pt>
                <c:pt idx="28009">
                  <c:v>-2.7521972866861599</c:v>
                </c:pt>
                <c:pt idx="28010">
                  <c:v>-2.7521972866861599</c:v>
                </c:pt>
                <c:pt idx="28011">
                  <c:v>-2.7521972866861599</c:v>
                </c:pt>
                <c:pt idx="28012">
                  <c:v>-2.7563965021690802</c:v>
                </c:pt>
                <c:pt idx="28013">
                  <c:v>-2.7563965021690802</c:v>
                </c:pt>
                <c:pt idx="28014">
                  <c:v>-2.7563965021690802</c:v>
                </c:pt>
                <c:pt idx="28015">
                  <c:v>-2.7158691596887299</c:v>
                </c:pt>
                <c:pt idx="28016">
                  <c:v>-2.7158691596887299</c:v>
                </c:pt>
                <c:pt idx="28017">
                  <c:v>-2.7158691596887299</c:v>
                </c:pt>
                <c:pt idx="28018">
                  <c:v>-2.7489258013701998</c:v>
                </c:pt>
                <c:pt idx="28019">
                  <c:v>-2.7489258013701998</c:v>
                </c:pt>
                <c:pt idx="28020">
                  <c:v>-2.7489258013701998</c:v>
                </c:pt>
                <c:pt idx="28021">
                  <c:v>-2.7324218953026498</c:v>
                </c:pt>
                <c:pt idx="28022">
                  <c:v>-2.7324218953026498</c:v>
                </c:pt>
                <c:pt idx="28023">
                  <c:v>-2.7003906435620499</c:v>
                </c:pt>
                <c:pt idx="28024">
                  <c:v>-2.7003906435620499</c:v>
                </c:pt>
                <c:pt idx="28025">
                  <c:v>-2.7003906435620499</c:v>
                </c:pt>
                <c:pt idx="28026">
                  <c:v>-2.73745119341037</c:v>
                </c:pt>
                <c:pt idx="28027">
                  <c:v>-2.73745119341037</c:v>
                </c:pt>
                <c:pt idx="28028">
                  <c:v>-2.73486330031119</c:v>
                </c:pt>
                <c:pt idx="28029">
                  <c:v>-2.73486330031119</c:v>
                </c:pt>
                <c:pt idx="28030">
                  <c:v>-2.73486330031119</c:v>
                </c:pt>
                <c:pt idx="28031">
                  <c:v>-2.7310058811699398</c:v>
                </c:pt>
                <c:pt idx="28032">
                  <c:v>-2.7310058811699398</c:v>
                </c:pt>
                <c:pt idx="28033">
                  <c:v>-2.7310058811699398</c:v>
                </c:pt>
                <c:pt idx="28034">
                  <c:v>-2.7785644761261201</c:v>
                </c:pt>
                <c:pt idx="28035">
                  <c:v>-2.7785644761261201</c:v>
                </c:pt>
                <c:pt idx="28036">
                  <c:v>-2.7785644761261201</c:v>
                </c:pt>
                <c:pt idx="28037">
                  <c:v>-2.6736328315155302</c:v>
                </c:pt>
                <c:pt idx="28038">
                  <c:v>-2.6736328315155302</c:v>
                </c:pt>
                <c:pt idx="28039">
                  <c:v>-2.6736328315155302</c:v>
                </c:pt>
                <c:pt idx="28040">
                  <c:v>-2.7465332194215</c:v>
                </c:pt>
                <c:pt idx="28041">
                  <c:v>-2.7465332194215</c:v>
                </c:pt>
                <c:pt idx="28042">
                  <c:v>-2.72133790672342</c:v>
                </c:pt>
                <c:pt idx="28043">
                  <c:v>-2.72133790672342</c:v>
                </c:pt>
                <c:pt idx="28044">
                  <c:v>-2.7566894735327798</c:v>
                </c:pt>
                <c:pt idx="28045">
                  <c:v>-2.7566894735327798</c:v>
                </c:pt>
                <c:pt idx="28046">
                  <c:v>-2.7566894735327798</c:v>
                </c:pt>
                <c:pt idx="28047">
                  <c:v>-2.7590820484729099</c:v>
                </c:pt>
                <c:pt idx="28048">
                  <c:v>-2.7590820484729099</c:v>
                </c:pt>
                <c:pt idx="28049">
                  <c:v>-2.7590820484729099</c:v>
                </c:pt>
                <c:pt idx="28050">
                  <c:v>-2.8033691624968902</c:v>
                </c:pt>
                <c:pt idx="28051">
                  <c:v>-2.8033691624968902</c:v>
                </c:pt>
                <c:pt idx="28052">
                  <c:v>-2.8033691624968902</c:v>
                </c:pt>
                <c:pt idx="28053">
                  <c:v>-2.8033691624968902</c:v>
                </c:pt>
                <c:pt idx="28054">
                  <c:v>-2.7726074409538302</c:v>
                </c:pt>
                <c:pt idx="28055">
                  <c:v>-2.7726074409538302</c:v>
                </c:pt>
                <c:pt idx="28056">
                  <c:v>-2.7726074409538302</c:v>
                </c:pt>
                <c:pt idx="28057">
                  <c:v>-2.7288574416334002</c:v>
                </c:pt>
                <c:pt idx="28058">
                  <c:v>-2.7288574416334002</c:v>
                </c:pt>
                <c:pt idx="28059">
                  <c:v>-2.7288574416334002</c:v>
                </c:pt>
                <c:pt idx="28060">
                  <c:v>-2.75458986433113</c:v>
                </c:pt>
                <c:pt idx="28061">
                  <c:v>-2.7436523626947702</c:v>
                </c:pt>
                <c:pt idx="28062">
                  <c:v>-2.7436523626947702</c:v>
                </c:pt>
                <c:pt idx="28063">
                  <c:v>-2.7436523626947702</c:v>
                </c:pt>
                <c:pt idx="28064">
                  <c:v>-2.7453613471943701</c:v>
                </c:pt>
                <c:pt idx="28065">
                  <c:v>-2.7453613471943701</c:v>
                </c:pt>
                <c:pt idx="28066">
                  <c:v>-2.7453613471943701</c:v>
                </c:pt>
                <c:pt idx="28067">
                  <c:v>-2.7711914255123702</c:v>
                </c:pt>
                <c:pt idx="28068">
                  <c:v>-2.7711914255123702</c:v>
                </c:pt>
                <c:pt idx="28069">
                  <c:v>-2.7646972849588498</c:v>
                </c:pt>
                <c:pt idx="28070">
                  <c:v>-2.7646972849588498</c:v>
                </c:pt>
                <c:pt idx="28071">
                  <c:v>-2.7646972849588498</c:v>
                </c:pt>
                <c:pt idx="28072">
                  <c:v>-2.6693847858987199</c:v>
                </c:pt>
                <c:pt idx="28073">
                  <c:v>-2.6693847858987199</c:v>
                </c:pt>
                <c:pt idx="28074">
                  <c:v>-2.6693847858987199</c:v>
                </c:pt>
                <c:pt idx="28075">
                  <c:v>-2.78081056605606</c:v>
                </c:pt>
                <c:pt idx="28076">
                  <c:v>-2.78081056605606</c:v>
                </c:pt>
                <c:pt idx="28077">
                  <c:v>-2.78081056605606</c:v>
                </c:pt>
                <c:pt idx="28078">
                  <c:v>-2.7032715008272099</c:v>
                </c:pt>
                <c:pt idx="28079">
                  <c:v>-2.7032715008272099</c:v>
                </c:pt>
                <c:pt idx="28080">
                  <c:v>-2.7471191613340098</c:v>
                </c:pt>
                <c:pt idx="28081">
                  <c:v>-2.7471191613340098</c:v>
                </c:pt>
                <c:pt idx="28082">
                  <c:v>-2.7471191613340098</c:v>
                </c:pt>
                <c:pt idx="28083">
                  <c:v>-2.7758789262679699</c:v>
                </c:pt>
                <c:pt idx="28084">
                  <c:v>-2.7758789262679699</c:v>
                </c:pt>
                <c:pt idx="28085">
                  <c:v>-2.8296875201167402</c:v>
                </c:pt>
                <c:pt idx="28086">
                  <c:v>-2.8296875201167402</c:v>
                </c:pt>
                <c:pt idx="28087">
                  <c:v>-2.8296875201167402</c:v>
                </c:pt>
                <c:pt idx="28088">
                  <c:v>-2.7288574417516398</c:v>
                </c:pt>
                <c:pt idx="28089">
                  <c:v>-2.7288574417516398</c:v>
                </c:pt>
                <c:pt idx="28090">
                  <c:v>-2.7288574417516398</c:v>
                </c:pt>
                <c:pt idx="28091">
                  <c:v>-2.7288574417516398</c:v>
                </c:pt>
                <c:pt idx="28092">
                  <c:v>-2.7752929904108798</c:v>
                </c:pt>
                <c:pt idx="28093">
                  <c:v>-2.7752929904108798</c:v>
                </c:pt>
                <c:pt idx="28094">
                  <c:v>-2.7071289245295702</c:v>
                </c:pt>
                <c:pt idx="28095">
                  <c:v>-2.7071289245295702</c:v>
                </c:pt>
                <c:pt idx="28096">
                  <c:v>-2.7071289245295702</c:v>
                </c:pt>
                <c:pt idx="28097">
                  <c:v>-2.8357422080634902</c:v>
                </c:pt>
                <c:pt idx="28098">
                  <c:v>-2.8357422080634902</c:v>
                </c:pt>
                <c:pt idx="28099">
                  <c:v>-2.7896484559514598</c:v>
                </c:pt>
                <c:pt idx="28100">
                  <c:v>-2.7896484559514598</c:v>
                </c:pt>
                <c:pt idx="28101">
                  <c:v>-2.7896484559514598</c:v>
                </c:pt>
                <c:pt idx="28102">
                  <c:v>-2.7807129113698399</c:v>
                </c:pt>
                <c:pt idx="28103">
                  <c:v>-2.7807129113698399</c:v>
                </c:pt>
                <c:pt idx="28104">
                  <c:v>-2.7807129113698399</c:v>
                </c:pt>
                <c:pt idx="28105">
                  <c:v>-2.7363769743642399</c:v>
                </c:pt>
                <c:pt idx="28106">
                  <c:v>-2.7363769743642399</c:v>
                </c:pt>
                <c:pt idx="28107">
                  <c:v>-2.7363769743642399</c:v>
                </c:pt>
                <c:pt idx="28108">
                  <c:v>-2.75239259388308</c:v>
                </c:pt>
                <c:pt idx="28109">
                  <c:v>-2.75239259388308</c:v>
                </c:pt>
                <c:pt idx="28110">
                  <c:v>-2.75239259388308</c:v>
                </c:pt>
                <c:pt idx="28111">
                  <c:v>-2.75239259388308</c:v>
                </c:pt>
                <c:pt idx="28112">
                  <c:v>-2.7706543194244602</c:v>
                </c:pt>
                <c:pt idx="28113">
                  <c:v>-2.7706543194244602</c:v>
                </c:pt>
                <c:pt idx="28114">
                  <c:v>-10.885253923974201</c:v>
                </c:pt>
                <c:pt idx="28115">
                  <c:v>-10.885253923974201</c:v>
                </c:pt>
                <c:pt idx="28116">
                  <c:v>-10.885253923974201</c:v>
                </c:pt>
                <c:pt idx="28117">
                  <c:v>-10.885253923974201</c:v>
                </c:pt>
                <c:pt idx="28118">
                  <c:v>-10.885253923974201</c:v>
                </c:pt>
                <c:pt idx="28119">
                  <c:v>-2.3583982695527E-2</c:v>
                </c:pt>
                <c:pt idx="28120">
                  <c:v>-2.3583982695527E-2</c:v>
                </c:pt>
                <c:pt idx="28121">
                  <c:v>3.8574220730879398E-2</c:v>
                </c:pt>
                <c:pt idx="28122">
                  <c:v>3.8574220730879398E-2</c:v>
                </c:pt>
                <c:pt idx="28123">
                  <c:v>7.0703127062188204E-2</c:v>
                </c:pt>
                <c:pt idx="28124">
                  <c:v>7.0703127062188204E-2</c:v>
                </c:pt>
                <c:pt idx="28125">
                  <c:v>7.0703127062188204E-2</c:v>
                </c:pt>
                <c:pt idx="28126">
                  <c:v>7.0703127062188204E-2</c:v>
                </c:pt>
                <c:pt idx="28127">
                  <c:v>4.4189455473315299E-2</c:v>
                </c:pt>
                <c:pt idx="28128">
                  <c:v>4.4189455473315299E-2</c:v>
                </c:pt>
                <c:pt idx="28129">
                  <c:v>-8.91113262514409E-2</c:v>
                </c:pt>
                <c:pt idx="28130">
                  <c:v>-8.91113262514409E-2</c:v>
                </c:pt>
                <c:pt idx="28131">
                  <c:v>-8.91113262514409E-2</c:v>
                </c:pt>
                <c:pt idx="28132">
                  <c:v>-8.91113262514409E-2</c:v>
                </c:pt>
                <c:pt idx="28133">
                  <c:v>-3.4960936140123501E-2</c:v>
                </c:pt>
                <c:pt idx="28134">
                  <c:v>-3.4960936140123501E-2</c:v>
                </c:pt>
                <c:pt idx="28135">
                  <c:v>1.99218766301783E-2</c:v>
                </c:pt>
                <c:pt idx="28136">
                  <c:v>1.99218766301783E-2</c:v>
                </c:pt>
                <c:pt idx="28137">
                  <c:v>-1.2695290979536299E-3</c:v>
                </c:pt>
                <c:pt idx="28138">
                  <c:v>-1.2695290979536299E-3</c:v>
                </c:pt>
                <c:pt idx="28139">
                  <c:v>-1.2695290979536299E-3</c:v>
                </c:pt>
                <c:pt idx="28140">
                  <c:v>8.3837892313567794E-2</c:v>
                </c:pt>
                <c:pt idx="28141">
                  <c:v>8.3837892313567794E-2</c:v>
                </c:pt>
                <c:pt idx="28142">
                  <c:v>8.3837892313567794E-2</c:v>
                </c:pt>
                <c:pt idx="28143">
                  <c:v>5.6005860752520599E-2</c:v>
                </c:pt>
                <c:pt idx="28144">
                  <c:v>5.6005860752520599E-2</c:v>
                </c:pt>
                <c:pt idx="28145">
                  <c:v>2.9297082892298899E-4</c:v>
                </c:pt>
                <c:pt idx="28146">
                  <c:v>2.9297082892298899E-4</c:v>
                </c:pt>
                <c:pt idx="28147">
                  <c:v>2.9297082892298899E-4</c:v>
                </c:pt>
                <c:pt idx="28148">
                  <c:v>7.6025391648727195E-2</c:v>
                </c:pt>
                <c:pt idx="28149">
                  <c:v>7.6025391648727195E-2</c:v>
                </c:pt>
                <c:pt idx="28150">
                  <c:v>7.6025391648727195E-2</c:v>
                </c:pt>
                <c:pt idx="28151">
                  <c:v>8.0517579792285604E-2</c:v>
                </c:pt>
                <c:pt idx="28152">
                  <c:v>8.0517579792285604E-2</c:v>
                </c:pt>
                <c:pt idx="28153">
                  <c:v>8.0517579792285604E-2</c:v>
                </c:pt>
                <c:pt idx="28154">
                  <c:v>2.5537110967889E-2</c:v>
                </c:pt>
                <c:pt idx="28155">
                  <c:v>2.5537110967889E-2</c:v>
                </c:pt>
                <c:pt idx="28156">
                  <c:v>1.1914064166376101E-2</c:v>
                </c:pt>
                <c:pt idx="28157">
                  <c:v>1.1914064166376101E-2</c:v>
                </c:pt>
                <c:pt idx="28158">
                  <c:v>1.1914064166376101E-2</c:v>
                </c:pt>
                <c:pt idx="28159">
                  <c:v>5.8789064277334498E-2</c:v>
                </c:pt>
                <c:pt idx="28160">
                  <c:v>5.8789064277334498E-2</c:v>
                </c:pt>
                <c:pt idx="28161">
                  <c:v>5.8789064277334498E-2</c:v>
                </c:pt>
                <c:pt idx="28162">
                  <c:v>1.16699238096771E-2</c:v>
                </c:pt>
                <c:pt idx="28163">
                  <c:v>1.16699238096771E-2</c:v>
                </c:pt>
                <c:pt idx="28164">
                  <c:v>9.2773456135546405E-3</c:v>
                </c:pt>
                <c:pt idx="28165">
                  <c:v>9.2773456135546405E-3</c:v>
                </c:pt>
                <c:pt idx="28166">
                  <c:v>9.2773456135546405E-3</c:v>
                </c:pt>
                <c:pt idx="28167">
                  <c:v>3.1347658248705501E-2</c:v>
                </c:pt>
                <c:pt idx="28168">
                  <c:v>3.1347658248705501E-2</c:v>
                </c:pt>
                <c:pt idx="28169">
                  <c:v>3.1347658248705501E-2</c:v>
                </c:pt>
                <c:pt idx="28170">
                  <c:v>2.6464845452210201E-2</c:v>
                </c:pt>
                <c:pt idx="28171">
                  <c:v>2.6464845452210201E-2</c:v>
                </c:pt>
                <c:pt idx="28172">
                  <c:v>3.2714861763451998E-3</c:v>
                </c:pt>
                <c:pt idx="28173">
                  <c:v>3.2714861763451998E-3</c:v>
                </c:pt>
                <c:pt idx="28174">
                  <c:v>3.2714861763451998E-3</c:v>
                </c:pt>
                <c:pt idx="28175">
                  <c:v>-4.8095701878992203E-2</c:v>
                </c:pt>
                <c:pt idx="28176">
                  <c:v>-4.8095701878992203E-2</c:v>
                </c:pt>
                <c:pt idx="28177">
                  <c:v>-4.8095701878992203E-2</c:v>
                </c:pt>
                <c:pt idx="28178">
                  <c:v>6.5185548873159804E-2</c:v>
                </c:pt>
                <c:pt idx="28179">
                  <c:v>6.5185548873159804E-2</c:v>
                </c:pt>
                <c:pt idx="28180">
                  <c:v>-1.85058578590542E-2</c:v>
                </c:pt>
                <c:pt idx="28181">
                  <c:v>-1.85058578590542E-2</c:v>
                </c:pt>
                <c:pt idx="28182">
                  <c:v>-8.4472630851450906E-3</c:v>
                </c:pt>
                <c:pt idx="28183">
                  <c:v>-8.4472630851450906E-3</c:v>
                </c:pt>
                <c:pt idx="28184">
                  <c:v>-8.4472630851450906E-3</c:v>
                </c:pt>
                <c:pt idx="28185">
                  <c:v>6.5478517423798593E-2</c:v>
                </c:pt>
                <c:pt idx="28186">
                  <c:v>6.5478517423798593E-2</c:v>
                </c:pt>
                <c:pt idx="28187">
                  <c:v>6.5478517423798593E-2</c:v>
                </c:pt>
                <c:pt idx="28188">
                  <c:v>-1.04003889928208E-2</c:v>
                </c:pt>
                <c:pt idx="28189">
                  <c:v>-1.04003889928208E-2</c:v>
                </c:pt>
                <c:pt idx="28190">
                  <c:v>-1.04003889928208E-2</c:v>
                </c:pt>
                <c:pt idx="28191">
                  <c:v>-2.3535154586170299E-2</c:v>
                </c:pt>
                <c:pt idx="28192">
                  <c:v>-2.3535154586170299E-2</c:v>
                </c:pt>
                <c:pt idx="28193">
                  <c:v>-2.3535154586170299E-2</c:v>
                </c:pt>
                <c:pt idx="28194">
                  <c:v>2.9101564170559799E-2</c:v>
                </c:pt>
                <c:pt idx="28195">
                  <c:v>2.9101564170559799E-2</c:v>
                </c:pt>
                <c:pt idx="28196">
                  <c:v>6.0937502008528099E-2</c:v>
                </c:pt>
                <c:pt idx="28197">
                  <c:v>6.0937502008528099E-2</c:v>
                </c:pt>
                <c:pt idx="28198">
                  <c:v>6.0937502008528099E-2</c:v>
                </c:pt>
                <c:pt idx="28199">
                  <c:v>-1.2109373892599201E-2</c:v>
                </c:pt>
                <c:pt idx="28200">
                  <c:v>-1.2109373892599201E-2</c:v>
                </c:pt>
                <c:pt idx="28201">
                  <c:v>3.5449220576992901E-2</c:v>
                </c:pt>
                <c:pt idx="28202">
                  <c:v>3.5449220576992901E-2</c:v>
                </c:pt>
                <c:pt idx="28203">
                  <c:v>3.5449220576992901E-2</c:v>
                </c:pt>
                <c:pt idx="28204">
                  <c:v>8.39843770700099E-2</c:v>
                </c:pt>
                <c:pt idx="28205">
                  <c:v>8.39843770700099E-2</c:v>
                </c:pt>
                <c:pt idx="28206">
                  <c:v>8.39843770700099E-2</c:v>
                </c:pt>
                <c:pt idx="28207">
                  <c:v>1.17187515688783E-2</c:v>
                </c:pt>
                <c:pt idx="28208">
                  <c:v>1.17187515688783E-2</c:v>
                </c:pt>
                <c:pt idx="28209">
                  <c:v>-2.6937500189778798</c:v>
                </c:pt>
                <c:pt idx="28210">
                  <c:v>-2.6937500189778798</c:v>
                </c:pt>
                <c:pt idx="28211">
                  <c:v>-2.6937500189778798</c:v>
                </c:pt>
                <c:pt idx="28212">
                  <c:v>-2.7016601766144901</c:v>
                </c:pt>
                <c:pt idx="28213">
                  <c:v>-2.7016601766144901</c:v>
                </c:pt>
                <c:pt idx="28214">
                  <c:v>-2.7016601766144901</c:v>
                </c:pt>
                <c:pt idx="28215">
                  <c:v>-2.5870117345421</c:v>
                </c:pt>
                <c:pt idx="28216">
                  <c:v>-2.5870117345421</c:v>
                </c:pt>
                <c:pt idx="28217">
                  <c:v>-2.6733398637452401</c:v>
                </c:pt>
                <c:pt idx="28218">
                  <c:v>-2.6733398637452401</c:v>
                </c:pt>
                <c:pt idx="28219">
                  <c:v>-2.7096191576456401</c:v>
                </c:pt>
                <c:pt idx="28220">
                  <c:v>-2.7096191576456401</c:v>
                </c:pt>
                <c:pt idx="28221">
                  <c:v>-2.7066894694471499</c:v>
                </c:pt>
                <c:pt idx="28222">
                  <c:v>-2.7066894694471499</c:v>
                </c:pt>
                <c:pt idx="28223">
                  <c:v>-2.7066894694471499</c:v>
                </c:pt>
                <c:pt idx="28224">
                  <c:v>-2.7229004080318102</c:v>
                </c:pt>
                <c:pt idx="28225">
                  <c:v>-2.7229004080318102</c:v>
                </c:pt>
                <c:pt idx="28226">
                  <c:v>-2.67841798712197</c:v>
                </c:pt>
                <c:pt idx="28227">
                  <c:v>-2.67841798712197</c:v>
                </c:pt>
                <c:pt idx="28228">
                  <c:v>-2.67841798712197</c:v>
                </c:pt>
                <c:pt idx="28229">
                  <c:v>-2.67841798712197</c:v>
                </c:pt>
                <c:pt idx="28230">
                  <c:v>-2.7308105680567598</c:v>
                </c:pt>
                <c:pt idx="28231">
                  <c:v>-2.7308105680567598</c:v>
                </c:pt>
                <c:pt idx="28232">
                  <c:v>-2.7308105680567598</c:v>
                </c:pt>
                <c:pt idx="28233">
                  <c:v>-2.6930664239134701</c:v>
                </c:pt>
                <c:pt idx="28234">
                  <c:v>-2.6930664239134701</c:v>
                </c:pt>
                <c:pt idx="28235">
                  <c:v>-2.7257812705674902</c:v>
                </c:pt>
                <c:pt idx="28236">
                  <c:v>-2.7257812705674902</c:v>
                </c:pt>
                <c:pt idx="28237">
                  <c:v>-2.7257812705674902</c:v>
                </c:pt>
                <c:pt idx="28238">
                  <c:v>-2.7815429873789901</c:v>
                </c:pt>
                <c:pt idx="28239">
                  <c:v>-2.7815429873789901</c:v>
                </c:pt>
                <c:pt idx="28240">
                  <c:v>-2.6518554877693501</c:v>
                </c:pt>
                <c:pt idx="28241">
                  <c:v>-2.70922853404499</c:v>
                </c:pt>
                <c:pt idx="28242">
                  <c:v>-2.70922853404499</c:v>
                </c:pt>
                <c:pt idx="28243">
                  <c:v>-2.70922853404499</c:v>
                </c:pt>
                <c:pt idx="28244">
                  <c:v>-2.7758300994037199</c:v>
                </c:pt>
                <c:pt idx="28245">
                  <c:v>-2.7758300994037199</c:v>
                </c:pt>
                <c:pt idx="28246">
                  <c:v>-2.7758300994037199</c:v>
                </c:pt>
                <c:pt idx="28247">
                  <c:v>-2.7758300994037199</c:v>
                </c:pt>
                <c:pt idx="28248">
                  <c:v>-2.7767578301518299</c:v>
                </c:pt>
                <c:pt idx="28249">
                  <c:v>-2.7767578301518299</c:v>
                </c:pt>
                <c:pt idx="28250">
                  <c:v>-2.7964355677950099</c:v>
                </c:pt>
                <c:pt idx="28251">
                  <c:v>-2.7964355677950099</c:v>
                </c:pt>
                <c:pt idx="28252">
                  <c:v>-2.77109376922908</c:v>
                </c:pt>
                <c:pt idx="28253">
                  <c:v>-2.77109376922908</c:v>
                </c:pt>
                <c:pt idx="28254">
                  <c:v>-2.77109376922908</c:v>
                </c:pt>
                <c:pt idx="28255">
                  <c:v>-2.6519531443009301</c:v>
                </c:pt>
                <c:pt idx="28256">
                  <c:v>-2.6519531443009301</c:v>
                </c:pt>
                <c:pt idx="28257">
                  <c:v>-2.71582033155391</c:v>
                </c:pt>
                <c:pt idx="28258">
                  <c:v>-2.71582033155391</c:v>
                </c:pt>
                <c:pt idx="28259">
                  <c:v>-2.71582033155391</c:v>
                </c:pt>
                <c:pt idx="28260">
                  <c:v>-2.6711914241686801</c:v>
                </c:pt>
                <c:pt idx="28261">
                  <c:v>-2.6711914241686801</c:v>
                </c:pt>
                <c:pt idx="28262">
                  <c:v>-2.6711914241686801</c:v>
                </c:pt>
                <c:pt idx="28263">
                  <c:v>-2.7350097847402099</c:v>
                </c:pt>
                <c:pt idx="28264">
                  <c:v>-2.7350097847402099</c:v>
                </c:pt>
                <c:pt idx="28265">
                  <c:v>-2.7350097847402099</c:v>
                </c:pt>
                <c:pt idx="28266">
                  <c:v>-2.6828125185256702</c:v>
                </c:pt>
                <c:pt idx="28267">
                  <c:v>-2.6828125185256702</c:v>
                </c:pt>
                <c:pt idx="28268">
                  <c:v>-2.6828125185256702</c:v>
                </c:pt>
                <c:pt idx="28269">
                  <c:v>-2.6280761885081998</c:v>
                </c:pt>
                <c:pt idx="28270">
                  <c:v>-2.6280761885081998</c:v>
                </c:pt>
                <c:pt idx="28271">
                  <c:v>-2.7626953308954398</c:v>
                </c:pt>
                <c:pt idx="28272">
                  <c:v>-2.7626953308954398</c:v>
                </c:pt>
                <c:pt idx="28273">
                  <c:v>-2.7626953308954398</c:v>
                </c:pt>
                <c:pt idx="28274">
                  <c:v>-2.7263183760223901</c:v>
                </c:pt>
                <c:pt idx="28275">
                  <c:v>-2.7263183760223901</c:v>
                </c:pt>
                <c:pt idx="28276">
                  <c:v>-2.7519043159590999</c:v>
                </c:pt>
                <c:pt idx="28277">
                  <c:v>-2.7519043159590999</c:v>
                </c:pt>
                <c:pt idx="28278">
                  <c:v>-2.7519043159590999</c:v>
                </c:pt>
                <c:pt idx="28279">
                  <c:v>-2.7376953350667401</c:v>
                </c:pt>
                <c:pt idx="28280">
                  <c:v>-2.7376953350667401</c:v>
                </c:pt>
                <c:pt idx="28281">
                  <c:v>-2.7376953350667401</c:v>
                </c:pt>
                <c:pt idx="28282">
                  <c:v>-2.79409181796199</c:v>
                </c:pt>
                <c:pt idx="28283">
                  <c:v>-2.79409181796199</c:v>
                </c:pt>
                <c:pt idx="28284">
                  <c:v>-2.79409181796199</c:v>
                </c:pt>
                <c:pt idx="28285">
                  <c:v>-2.7698730665742901</c:v>
                </c:pt>
                <c:pt idx="28286">
                  <c:v>-2.7698730665742901</c:v>
                </c:pt>
                <c:pt idx="28287">
                  <c:v>-2.7698730665742901</c:v>
                </c:pt>
                <c:pt idx="28288">
                  <c:v>-2.76645510129674</c:v>
                </c:pt>
                <c:pt idx="28289">
                  <c:v>-2.76645510129674</c:v>
                </c:pt>
                <c:pt idx="28290">
                  <c:v>-2.76645510129674</c:v>
                </c:pt>
                <c:pt idx="28291">
                  <c:v>-2.7226562694204399</c:v>
                </c:pt>
                <c:pt idx="28292">
                  <c:v>-2.7226562694204399</c:v>
                </c:pt>
                <c:pt idx="28293">
                  <c:v>-2.7391113491666998</c:v>
                </c:pt>
                <c:pt idx="28294">
                  <c:v>-2.7391113491666998</c:v>
                </c:pt>
                <c:pt idx="28295">
                  <c:v>-2.7020019716555899</c:v>
                </c:pt>
                <c:pt idx="28296">
                  <c:v>-2.7020019716555899</c:v>
                </c:pt>
                <c:pt idx="28297">
                  <c:v>-2.7020019716555899</c:v>
                </c:pt>
                <c:pt idx="28298">
                  <c:v>-2.7020019716555899</c:v>
                </c:pt>
                <c:pt idx="28299">
                  <c:v>-2.76962892621304</c:v>
                </c:pt>
                <c:pt idx="28300">
                  <c:v>-2.76962892621304</c:v>
                </c:pt>
                <c:pt idx="28301">
                  <c:v>-2.76962892621304</c:v>
                </c:pt>
                <c:pt idx="28302">
                  <c:v>-2.7036132974926601</c:v>
                </c:pt>
                <c:pt idx="28303">
                  <c:v>-2.7036132974926601</c:v>
                </c:pt>
                <c:pt idx="28304">
                  <c:v>-2.7036132974926601</c:v>
                </c:pt>
                <c:pt idx="28305">
                  <c:v>-2.7036132974926601</c:v>
                </c:pt>
                <c:pt idx="28306">
                  <c:v>-2.7366699403773902</c:v>
                </c:pt>
                <c:pt idx="28307">
                  <c:v>-2.7366699403773902</c:v>
                </c:pt>
                <c:pt idx="28308">
                  <c:v>-2.76791993962342</c:v>
                </c:pt>
                <c:pt idx="28309">
                  <c:v>-2.76791993962342</c:v>
                </c:pt>
                <c:pt idx="28310">
                  <c:v>-2.76791993962342</c:v>
                </c:pt>
                <c:pt idx="28311">
                  <c:v>-2.7701172072292999</c:v>
                </c:pt>
                <c:pt idx="28312">
                  <c:v>-2.7701172072292999</c:v>
                </c:pt>
                <c:pt idx="28313">
                  <c:v>-2.7701172072292999</c:v>
                </c:pt>
                <c:pt idx="28314">
                  <c:v>-2.6894043196962198</c:v>
                </c:pt>
                <c:pt idx="28315">
                  <c:v>-2.6894043196962198</c:v>
                </c:pt>
                <c:pt idx="28316">
                  <c:v>-2.6894043196962198</c:v>
                </c:pt>
                <c:pt idx="28317">
                  <c:v>-2.7174804894093501</c:v>
                </c:pt>
                <c:pt idx="28318">
                  <c:v>-2.7174804894093501</c:v>
                </c:pt>
                <c:pt idx="28319">
                  <c:v>-2.7174804894093501</c:v>
                </c:pt>
                <c:pt idx="28320">
                  <c:v>-2.7092285334583699</c:v>
                </c:pt>
                <c:pt idx="28321">
                  <c:v>-2.7092285334583699</c:v>
                </c:pt>
                <c:pt idx="28322">
                  <c:v>-2.7092285334583699</c:v>
                </c:pt>
                <c:pt idx="28323">
                  <c:v>-2.7092285334583699</c:v>
                </c:pt>
                <c:pt idx="28324">
                  <c:v>-2.8156250213914902</c:v>
                </c:pt>
                <c:pt idx="28325">
                  <c:v>-2.8156250213914902</c:v>
                </c:pt>
                <c:pt idx="28326">
                  <c:v>-2.8156250213914902</c:v>
                </c:pt>
                <c:pt idx="28327">
                  <c:v>-2.7093261926820502</c:v>
                </c:pt>
                <c:pt idx="28328">
                  <c:v>-2.7093261926820502</c:v>
                </c:pt>
                <c:pt idx="28329">
                  <c:v>-2.76035158355625</c:v>
                </c:pt>
                <c:pt idx="28330">
                  <c:v>-2.76035158355625</c:v>
                </c:pt>
                <c:pt idx="28331">
                  <c:v>-2.76035158355625</c:v>
                </c:pt>
                <c:pt idx="28332">
                  <c:v>-14.6539062554365</c:v>
                </c:pt>
                <c:pt idx="28333">
                  <c:v>-14.6539062554365</c:v>
                </c:pt>
                <c:pt idx="28334">
                  <c:v>-14.6539062554365</c:v>
                </c:pt>
                <c:pt idx="28335">
                  <c:v>-14.6539062554365</c:v>
                </c:pt>
                <c:pt idx="28336">
                  <c:v>-4.2871091706729203E-2</c:v>
                </c:pt>
                <c:pt idx="28337">
                  <c:v>-4.2871091706729203E-2</c:v>
                </c:pt>
                <c:pt idx="28338">
                  <c:v>-4.2871091706729203E-2</c:v>
                </c:pt>
                <c:pt idx="28339">
                  <c:v>-1.66015422746568E-3</c:v>
                </c:pt>
                <c:pt idx="28340">
                  <c:v>-1.66015422746568E-3</c:v>
                </c:pt>
                <c:pt idx="28341">
                  <c:v>-1.66015422746568E-3</c:v>
                </c:pt>
                <c:pt idx="28342">
                  <c:v>4.8339845868213098E-2</c:v>
                </c:pt>
                <c:pt idx="28343">
                  <c:v>4.8339845868213098E-2</c:v>
                </c:pt>
                <c:pt idx="28344">
                  <c:v>-6.8359373482962796E-2</c:v>
                </c:pt>
                <c:pt idx="28345">
                  <c:v>-6.8359373482962796E-2</c:v>
                </c:pt>
                <c:pt idx="28346">
                  <c:v>-3.3349607871059499E-2</c:v>
                </c:pt>
                <c:pt idx="28347">
                  <c:v>-3.3349607871059499E-2</c:v>
                </c:pt>
                <c:pt idx="28348">
                  <c:v>-3.3349607871059499E-2</c:v>
                </c:pt>
                <c:pt idx="28349">
                  <c:v>2.3144533066442801E-2</c:v>
                </c:pt>
                <c:pt idx="28350">
                  <c:v>2.3144533066442801E-2</c:v>
                </c:pt>
                <c:pt idx="28351">
                  <c:v>-7.8124983047018698E-3</c:v>
                </c:pt>
                <c:pt idx="28352">
                  <c:v>-7.8124983047018698E-3</c:v>
                </c:pt>
                <c:pt idx="28353">
                  <c:v>-3.6572264262758801E-2</c:v>
                </c:pt>
                <c:pt idx="28354">
                  <c:v>-3.6572264262758801E-2</c:v>
                </c:pt>
                <c:pt idx="28355">
                  <c:v>-3.6572264262758801E-2</c:v>
                </c:pt>
                <c:pt idx="28356">
                  <c:v>-3.6572264262758801E-2</c:v>
                </c:pt>
                <c:pt idx="28357">
                  <c:v>-2.9687498231396599E-2</c:v>
                </c:pt>
                <c:pt idx="28358">
                  <c:v>-2.9687498231396599E-2</c:v>
                </c:pt>
                <c:pt idx="28359">
                  <c:v>-2.9687498231396599E-2</c:v>
                </c:pt>
                <c:pt idx="28360">
                  <c:v>-1.3378905176978101E-2</c:v>
                </c:pt>
                <c:pt idx="28361">
                  <c:v>-1.3378905176978101E-2</c:v>
                </c:pt>
                <c:pt idx="28362">
                  <c:v>-1.3378905176978101E-2</c:v>
                </c:pt>
                <c:pt idx="28363">
                  <c:v>-7.9541013977177499E-2</c:v>
                </c:pt>
                <c:pt idx="28364">
                  <c:v>-7.9541013977177499E-2</c:v>
                </c:pt>
                <c:pt idx="28365">
                  <c:v>-7.9541013977177499E-2</c:v>
                </c:pt>
                <c:pt idx="28366">
                  <c:v>6.4892579689512703E-2</c:v>
                </c:pt>
                <c:pt idx="28367">
                  <c:v>6.4892579689512703E-2</c:v>
                </c:pt>
                <c:pt idx="28368">
                  <c:v>6.4892579689512703E-2</c:v>
                </c:pt>
                <c:pt idx="28369">
                  <c:v>5.4882814602933601E-2</c:v>
                </c:pt>
                <c:pt idx="28370">
                  <c:v>5.4882814602933601E-2</c:v>
                </c:pt>
                <c:pt idx="28371">
                  <c:v>-5.9326170225176597E-2</c:v>
                </c:pt>
                <c:pt idx="28372">
                  <c:v>-5.9326170225176597E-2</c:v>
                </c:pt>
                <c:pt idx="28373">
                  <c:v>-5.9326170225176597E-2</c:v>
                </c:pt>
                <c:pt idx="28374">
                  <c:v>2.8564454578372499E-2</c:v>
                </c:pt>
                <c:pt idx="28375">
                  <c:v>2.8564454578372499E-2</c:v>
                </c:pt>
                <c:pt idx="28376">
                  <c:v>2.16796891645572E-2</c:v>
                </c:pt>
                <c:pt idx="28377">
                  <c:v>2.16796891645572E-2</c:v>
                </c:pt>
                <c:pt idx="28378">
                  <c:v>2.16796891645572E-2</c:v>
                </c:pt>
                <c:pt idx="28379">
                  <c:v>2.16796891645572E-2</c:v>
                </c:pt>
                <c:pt idx="28380">
                  <c:v>-6.0791014058850103E-2</c:v>
                </c:pt>
                <c:pt idx="28381">
                  <c:v>-6.0791014058850103E-2</c:v>
                </c:pt>
                <c:pt idx="28382">
                  <c:v>-6.0791014058850103E-2</c:v>
                </c:pt>
                <c:pt idx="28383">
                  <c:v>5.70312521131199E-2</c:v>
                </c:pt>
                <c:pt idx="28384">
                  <c:v>5.70312521131199E-2</c:v>
                </c:pt>
                <c:pt idx="28385">
                  <c:v>-2.12402331562771E-2</c:v>
                </c:pt>
                <c:pt idx="28386">
                  <c:v>-2.12402331562771E-2</c:v>
                </c:pt>
                <c:pt idx="28387">
                  <c:v>8.1298829799379704E-2</c:v>
                </c:pt>
                <c:pt idx="28388">
                  <c:v>8.1298829799379704E-2</c:v>
                </c:pt>
                <c:pt idx="28389">
                  <c:v>8.1298829799379704E-2</c:v>
                </c:pt>
                <c:pt idx="28390">
                  <c:v>5.3515627394517602E-2</c:v>
                </c:pt>
                <c:pt idx="28391">
                  <c:v>5.3515627394517602E-2</c:v>
                </c:pt>
                <c:pt idx="28392">
                  <c:v>1.60156269130311E-2</c:v>
                </c:pt>
                <c:pt idx="28393">
                  <c:v>1.60156269130311E-2</c:v>
                </c:pt>
                <c:pt idx="28394">
                  <c:v>1.60156269130311E-2</c:v>
                </c:pt>
                <c:pt idx="28395">
                  <c:v>1.89941423486743E-2</c:v>
                </c:pt>
                <c:pt idx="28396">
                  <c:v>1.89941423486743E-2</c:v>
                </c:pt>
                <c:pt idx="28397">
                  <c:v>1.89941423486743E-2</c:v>
                </c:pt>
                <c:pt idx="28398">
                  <c:v>9.2431642575320397E-2</c:v>
                </c:pt>
                <c:pt idx="28399">
                  <c:v>9.2431642575320397E-2</c:v>
                </c:pt>
                <c:pt idx="28400">
                  <c:v>7.4707049161588596E-3</c:v>
                </c:pt>
                <c:pt idx="28401">
                  <c:v>7.4707049161588596E-3</c:v>
                </c:pt>
                <c:pt idx="28402">
                  <c:v>7.4707049161588596E-3</c:v>
                </c:pt>
                <c:pt idx="28403">
                  <c:v>7.4707049161588596E-3</c:v>
                </c:pt>
                <c:pt idx="28404">
                  <c:v>-1.43066392975015E-2</c:v>
                </c:pt>
                <c:pt idx="28405">
                  <c:v>-1.43066392975015E-2</c:v>
                </c:pt>
                <c:pt idx="28406">
                  <c:v>-1.6650389191454399E-2</c:v>
                </c:pt>
                <c:pt idx="28407">
                  <c:v>-1.6650389191454399E-2</c:v>
                </c:pt>
                <c:pt idx="28408">
                  <c:v>-1.6650389191454399E-2</c:v>
                </c:pt>
                <c:pt idx="28409">
                  <c:v>-1.1718736095644999E-3</c:v>
                </c:pt>
                <c:pt idx="28410">
                  <c:v>-1.1718736095644999E-3</c:v>
                </c:pt>
                <c:pt idx="28411">
                  <c:v>-1.1718736095644999E-3</c:v>
                </c:pt>
                <c:pt idx="28412">
                  <c:v>5.2978517505835002E-2</c:v>
                </c:pt>
                <c:pt idx="28413">
                  <c:v>5.2978517505835002E-2</c:v>
                </c:pt>
                <c:pt idx="28414">
                  <c:v>-5.0537107829768502E-2</c:v>
                </c:pt>
                <c:pt idx="28415">
                  <c:v>-5.0537107829768502E-2</c:v>
                </c:pt>
                <c:pt idx="28416">
                  <c:v>-2.92480451862502E-2</c:v>
                </c:pt>
                <c:pt idx="28417">
                  <c:v>-2.92480451862502E-2</c:v>
                </c:pt>
                <c:pt idx="28418">
                  <c:v>-2.92480451862502E-2</c:v>
                </c:pt>
                <c:pt idx="28419">
                  <c:v>0.145703127352135</c:v>
                </c:pt>
                <c:pt idx="28420">
                  <c:v>0.145703127352135</c:v>
                </c:pt>
                <c:pt idx="28421">
                  <c:v>0.145703127352135</c:v>
                </c:pt>
                <c:pt idx="28422">
                  <c:v>0.145703127352135</c:v>
                </c:pt>
                <c:pt idx="28423">
                  <c:v>-8.1298826494276E-2</c:v>
                </c:pt>
                <c:pt idx="28424">
                  <c:v>-8.1298826494276E-2</c:v>
                </c:pt>
                <c:pt idx="28425">
                  <c:v>-3.2226547573372898E-3</c:v>
                </c:pt>
                <c:pt idx="28426">
                  <c:v>-3.2226547573372898E-3</c:v>
                </c:pt>
                <c:pt idx="28427">
                  <c:v>-3.2226547573372898E-3</c:v>
                </c:pt>
                <c:pt idx="28428">
                  <c:v>-3.2226547573372898E-3</c:v>
                </c:pt>
                <c:pt idx="28429">
                  <c:v>3.3203142857018901E-3</c:v>
                </c:pt>
                <c:pt idx="28430">
                  <c:v>3.3203142857018901E-3</c:v>
                </c:pt>
                <c:pt idx="28431">
                  <c:v>-2.6729004127464502</c:v>
                </c:pt>
                <c:pt idx="28432">
                  <c:v>-2.6729004127464502</c:v>
                </c:pt>
                <c:pt idx="28433">
                  <c:v>-2.72226564167795</c:v>
                </c:pt>
                <c:pt idx="28434">
                  <c:v>-2.72226564167795</c:v>
                </c:pt>
                <c:pt idx="28435">
                  <c:v>-2.72226564167795</c:v>
                </c:pt>
                <c:pt idx="28436">
                  <c:v>-2.6811035336067999</c:v>
                </c:pt>
                <c:pt idx="28437">
                  <c:v>-2.6811035336067999</c:v>
                </c:pt>
                <c:pt idx="28438">
                  <c:v>-2.6811035336067999</c:v>
                </c:pt>
                <c:pt idx="28439">
                  <c:v>-2.6956543153628401</c:v>
                </c:pt>
                <c:pt idx="28440">
                  <c:v>-2.6956543153628401</c:v>
                </c:pt>
                <c:pt idx="28441">
                  <c:v>-2.6956543153628401</c:v>
                </c:pt>
                <c:pt idx="28442">
                  <c:v>-2.6956543153628401</c:v>
                </c:pt>
                <c:pt idx="28443">
                  <c:v>-2.6621582238776602</c:v>
                </c:pt>
                <c:pt idx="28444">
                  <c:v>-2.6621582238776602</c:v>
                </c:pt>
                <c:pt idx="28445">
                  <c:v>-2.6621582238776602</c:v>
                </c:pt>
                <c:pt idx="28446">
                  <c:v>-2.7334472847860498</c:v>
                </c:pt>
                <c:pt idx="28447">
                  <c:v>-2.7334472847860498</c:v>
                </c:pt>
                <c:pt idx="28448">
                  <c:v>-2.7009765810016599</c:v>
                </c:pt>
                <c:pt idx="28449">
                  <c:v>-2.7009765810016599</c:v>
                </c:pt>
                <c:pt idx="28450">
                  <c:v>-2.7009765810016599</c:v>
                </c:pt>
                <c:pt idx="28451">
                  <c:v>-2.7820312692783702</c:v>
                </c:pt>
                <c:pt idx="28452">
                  <c:v>-2.7820312692783702</c:v>
                </c:pt>
                <c:pt idx="28453">
                  <c:v>-2.7648925951225398</c:v>
                </c:pt>
                <c:pt idx="28454">
                  <c:v>-2.7648925951225398</c:v>
                </c:pt>
                <c:pt idx="28455">
                  <c:v>-2.7648925951225398</c:v>
                </c:pt>
                <c:pt idx="28456">
                  <c:v>-2.6968750179239498</c:v>
                </c:pt>
                <c:pt idx="28457">
                  <c:v>-2.6968750179239498</c:v>
                </c:pt>
                <c:pt idx="28458">
                  <c:v>-2.6968750179239498</c:v>
                </c:pt>
                <c:pt idx="28459">
                  <c:v>-2.7546875205489401</c:v>
                </c:pt>
                <c:pt idx="28460">
                  <c:v>-2.7546875205489401</c:v>
                </c:pt>
                <c:pt idx="28461">
                  <c:v>-2.7546875205489401</c:v>
                </c:pt>
                <c:pt idx="28462">
                  <c:v>-2.7698730649863101</c:v>
                </c:pt>
                <c:pt idx="28463">
                  <c:v>-2.7698730649863101</c:v>
                </c:pt>
                <c:pt idx="28464">
                  <c:v>-2.74052736500107</c:v>
                </c:pt>
                <c:pt idx="28465">
                  <c:v>-2.74052736500107</c:v>
                </c:pt>
                <c:pt idx="28466">
                  <c:v>-2.74052736500107</c:v>
                </c:pt>
                <c:pt idx="28467">
                  <c:v>-2.7116211142383602</c:v>
                </c:pt>
                <c:pt idx="28468">
                  <c:v>-2.7116211142383602</c:v>
                </c:pt>
                <c:pt idx="28469">
                  <c:v>-2.7116211142383602</c:v>
                </c:pt>
                <c:pt idx="28470">
                  <c:v>-2.7036621251700099</c:v>
                </c:pt>
                <c:pt idx="28471">
                  <c:v>-2.7036621251700099</c:v>
                </c:pt>
                <c:pt idx="28472">
                  <c:v>-2.6849121281120398</c:v>
                </c:pt>
                <c:pt idx="28473">
                  <c:v>-2.6849121281120398</c:v>
                </c:pt>
                <c:pt idx="28474">
                  <c:v>-2.6849121281120398</c:v>
                </c:pt>
                <c:pt idx="28475">
                  <c:v>-2.7079101738654501</c:v>
                </c:pt>
                <c:pt idx="28476">
                  <c:v>-2.7079101738654501</c:v>
                </c:pt>
                <c:pt idx="28477">
                  <c:v>-2.7285156443904199</c:v>
                </c:pt>
                <c:pt idx="28478">
                  <c:v>-2.7285156443904199</c:v>
                </c:pt>
                <c:pt idx="28479">
                  <c:v>-2.7285156443904199</c:v>
                </c:pt>
                <c:pt idx="28480">
                  <c:v>-2.7285156443904199</c:v>
                </c:pt>
                <c:pt idx="28481">
                  <c:v>-2.8075683802981</c:v>
                </c:pt>
                <c:pt idx="28482">
                  <c:v>-2.8075683802981</c:v>
                </c:pt>
                <c:pt idx="28483">
                  <c:v>-2.7468750190137099</c:v>
                </c:pt>
                <c:pt idx="28484">
                  <c:v>-2.7468750190137099</c:v>
                </c:pt>
                <c:pt idx="28485">
                  <c:v>-2.7051757966737502</c:v>
                </c:pt>
                <c:pt idx="28486">
                  <c:v>-2.7051757966737502</c:v>
                </c:pt>
                <c:pt idx="28487">
                  <c:v>-2.7051757966737502</c:v>
                </c:pt>
                <c:pt idx="28488">
                  <c:v>-2.7824707242061701</c:v>
                </c:pt>
                <c:pt idx="28489">
                  <c:v>-2.7824707242061701</c:v>
                </c:pt>
                <c:pt idx="28490">
                  <c:v>-2.7464843923889899</c:v>
                </c:pt>
                <c:pt idx="28491">
                  <c:v>-2.7464843923889899</c:v>
                </c:pt>
                <c:pt idx="28492">
                  <c:v>-2.6914062707401101</c:v>
                </c:pt>
                <c:pt idx="28493">
                  <c:v>-2.6914062707401101</c:v>
                </c:pt>
                <c:pt idx="28494">
                  <c:v>-2.6914062707401101</c:v>
                </c:pt>
                <c:pt idx="28495">
                  <c:v>-2.6122558741772002</c:v>
                </c:pt>
                <c:pt idx="28496">
                  <c:v>-2.6122558741772002</c:v>
                </c:pt>
                <c:pt idx="28497">
                  <c:v>-2.6122558741772002</c:v>
                </c:pt>
                <c:pt idx="28498">
                  <c:v>-2.6122558741772002</c:v>
                </c:pt>
                <c:pt idx="28499">
                  <c:v>-2.6122558741772002</c:v>
                </c:pt>
                <c:pt idx="28500">
                  <c:v>-2.7368164257168202</c:v>
                </c:pt>
                <c:pt idx="28501">
                  <c:v>-2.7368164257168202</c:v>
                </c:pt>
                <c:pt idx="28502">
                  <c:v>-2.7081543154135899</c:v>
                </c:pt>
                <c:pt idx="28503">
                  <c:v>-2.7081543154135899</c:v>
                </c:pt>
                <c:pt idx="28504">
                  <c:v>-2.6550293141581198</c:v>
                </c:pt>
                <c:pt idx="28505">
                  <c:v>-2.6550293141581198</c:v>
                </c:pt>
                <c:pt idx="28506">
                  <c:v>-2.6550293141581198</c:v>
                </c:pt>
                <c:pt idx="28507">
                  <c:v>-2.7475586127284202</c:v>
                </c:pt>
                <c:pt idx="28508">
                  <c:v>-2.7475586127284202</c:v>
                </c:pt>
                <c:pt idx="28509">
                  <c:v>-2.7425293157693802</c:v>
                </c:pt>
                <c:pt idx="28510">
                  <c:v>-2.7425293157693802</c:v>
                </c:pt>
                <c:pt idx="28511">
                  <c:v>-2.7425293157693802</c:v>
                </c:pt>
                <c:pt idx="28512">
                  <c:v>-2.71464845787431</c:v>
                </c:pt>
                <c:pt idx="28513">
                  <c:v>-2.71464845787431</c:v>
                </c:pt>
                <c:pt idx="28514">
                  <c:v>-2.71464845787431</c:v>
                </c:pt>
                <c:pt idx="28515">
                  <c:v>-2.7373047065338998</c:v>
                </c:pt>
                <c:pt idx="28516">
                  <c:v>-2.7373047065338998</c:v>
                </c:pt>
                <c:pt idx="28517">
                  <c:v>-2.7373047065338998</c:v>
                </c:pt>
                <c:pt idx="28518">
                  <c:v>-2.7347656420306499</c:v>
                </c:pt>
                <c:pt idx="28519">
                  <c:v>-2.7347656420306499</c:v>
                </c:pt>
                <c:pt idx="28520">
                  <c:v>-2.7070800963383501</c:v>
                </c:pt>
                <c:pt idx="28521">
                  <c:v>-2.7070800963383501</c:v>
                </c:pt>
                <c:pt idx="28522">
                  <c:v>-2.7070800963383501</c:v>
                </c:pt>
                <c:pt idx="28523">
                  <c:v>-2.7921875231813802</c:v>
                </c:pt>
                <c:pt idx="28524">
                  <c:v>-2.7921875231813802</c:v>
                </c:pt>
                <c:pt idx="28525">
                  <c:v>-2.7921875231813802</c:v>
                </c:pt>
                <c:pt idx="28526">
                  <c:v>-2.7383300969058801</c:v>
                </c:pt>
                <c:pt idx="28527">
                  <c:v>-2.7383300969058801</c:v>
                </c:pt>
                <c:pt idx="28528">
                  <c:v>-2.68666994261639</c:v>
                </c:pt>
                <c:pt idx="28529">
                  <c:v>-2.68666994261639</c:v>
                </c:pt>
                <c:pt idx="28530">
                  <c:v>-2.68666994261639</c:v>
                </c:pt>
                <c:pt idx="28531">
                  <c:v>-2.71826173923818</c:v>
                </c:pt>
                <c:pt idx="28532">
                  <c:v>-2.71826173923818</c:v>
                </c:pt>
                <c:pt idx="28533">
                  <c:v>-2.71826173923818</c:v>
                </c:pt>
                <c:pt idx="28534">
                  <c:v>-2.7815918170217602</c:v>
                </c:pt>
                <c:pt idx="28535">
                  <c:v>-2.7815918170217602</c:v>
                </c:pt>
                <c:pt idx="28536">
                  <c:v>-2.7815918170217602</c:v>
                </c:pt>
                <c:pt idx="28537">
                  <c:v>-2.7875000180238199</c:v>
                </c:pt>
                <c:pt idx="28538">
                  <c:v>-2.7875000180238199</c:v>
                </c:pt>
                <c:pt idx="28539">
                  <c:v>-2.7165039236570001</c:v>
                </c:pt>
                <c:pt idx="28540">
                  <c:v>-2.7165039236570001</c:v>
                </c:pt>
                <c:pt idx="28541">
                  <c:v>-2.8181152532915799</c:v>
                </c:pt>
                <c:pt idx="28542">
                  <c:v>-2.8181152532915799</c:v>
                </c:pt>
                <c:pt idx="28543">
                  <c:v>-2.8181152532915799</c:v>
                </c:pt>
                <c:pt idx="28544">
                  <c:v>-2.6790527506127502</c:v>
                </c:pt>
                <c:pt idx="28545">
                  <c:v>-2.6790527506127502</c:v>
                </c:pt>
                <c:pt idx="28546">
                  <c:v>-2.7471191600034199</c:v>
                </c:pt>
                <c:pt idx="28547">
                  <c:v>-2.7471191600034199</c:v>
                </c:pt>
                <c:pt idx="28548">
                  <c:v>-2.8212402545113902</c:v>
                </c:pt>
                <c:pt idx="28549">
                  <c:v>-2.8212402545113902</c:v>
                </c:pt>
                <c:pt idx="28550">
                  <c:v>-2.8212402545113902</c:v>
                </c:pt>
                <c:pt idx="28551">
                  <c:v>-2.8212402545113902</c:v>
                </c:pt>
                <c:pt idx="28552">
                  <c:v>-2.69599611349622</c:v>
                </c:pt>
                <c:pt idx="28553">
                  <c:v>-2.69599611349622</c:v>
                </c:pt>
                <c:pt idx="28554">
                  <c:v>-2.69599611349622</c:v>
                </c:pt>
                <c:pt idx="28555">
                  <c:v>-2.6310058802691798</c:v>
                </c:pt>
                <c:pt idx="28556">
                  <c:v>-2.6310058802691798</c:v>
                </c:pt>
                <c:pt idx="28557">
                  <c:v>-2.6310058802691798</c:v>
                </c:pt>
                <c:pt idx="28558">
                  <c:v>-2.78281251510816</c:v>
                </c:pt>
                <c:pt idx="28559">
                  <c:v>-2.78281251510816</c:v>
                </c:pt>
                <c:pt idx="28560">
                  <c:v>-2.6716308818958998</c:v>
                </c:pt>
                <c:pt idx="28561">
                  <c:v>-2.6716308818958998</c:v>
                </c:pt>
                <c:pt idx="28562">
                  <c:v>-2.6716308818958998</c:v>
                </c:pt>
                <c:pt idx="28563">
                  <c:v>-2.7573242379848999</c:v>
                </c:pt>
                <c:pt idx="28564">
                  <c:v>-2.7573242379848999</c:v>
                </c:pt>
                <c:pt idx="28565">
                  <c:v>-2.81650392647588</c:v>
                </c:pt>
                <c:pt idx="28566">
                  <c:v>-2.81650392647588</c:v>
                </c:pt>
                <c:pt idx="28567">
                  <c:v>-2.81650392647588</c:v>
                </c:pt>
                <c:pt idx="28568">
                  <c:v>-2.7606933793076598</c:v>
                </c:pt>
                <c:pt idx="28569">
                  <c:v>-2.7606933793076598</c:v>
                </c:pt>
                <c:pt idx="28570">
                  <c:v>-2.6411621273691699</c:v>
                </c:pt>
                <c:pt idx="28571">
                  <c:v>-2.6411621273691699</c:v>
                </c:pt>
                <c:pt idx="28572">
                  <c:v>-2.6876953300033999</c:v>
                </c:pt>
                <c:pt idx="28573">
                  <c:v>-2.6876953300033999</c:v>
                </c:pt>
                <c:pt idx="28574">
                  <c:v>-2.6876953300033999</c:v>
                </c:pt>
                <c:pt idx="28575">
                  <c:v>-2.6410644718162</c:v>
                </c:pt>
                <c:pt idx="28576">
                  <c:v>-2.6410644718162</c:v>
                </c:pt>
                <c:pt idx="28577">
                  <c:v>-2.7684082229125102</c:v>
                </c:pt>
                <c:pt idx="28578">
                  <c:v>-2.7684082229125102</c:v>
                </c:pt>
                <c:pt idx="28579">
                  <c:v>-2.7684082229125102</c:v>
                </c:pt>
                <c:pt idx="28580">
                  <c:v>-2.8023437716628901</c:v>
                </c:pt>
                <c:pt idx="28581">
                  <c:v>-2.8023437716628901</c:v>
                </c:pt>
                <c:pt idx="28582">
                  <c:v>-2.7397949411142601</c:v>
                </c:pt>
                <c:pt idx="28583">
                  <c:v>-2.7397949411142601</c:v>
                </c:pt>
                <c:pt idx="28584">
                  <c:v>-2.7025390803300899</c:v>
                </c:pt>
                <c:pt idx="28585">
                  <c:v>-2.7025390803300899</c:v>
                </c:pt>
                <c:pt idx="28586">
                  <c:v>-2.7025390803300899</c:v>
                </c:pt>
                <c:pt idx="28587">
                  <c:v>-2.6961914273469998</c:v>
                </c:pt>
                <c:pt idx="28588">
                  <c:v>-2.6961914273469998</c:v>
                </c:pt>
                <c:pt idx="28589">
                  <c:v>-2.6961914273469998</c:v>
                </c:pt>
                <c:pt idx="28590">
                  <c:v>-2.6548828302675198</c:v>
                </c:pt>
                <c:pt idx="28591">
                  <c:v>-2.6548828302675198</c:v>
                </c:pt>
                <c:pt idx="28592">
                  <c:v>-2.6548828302675198</c:v>
                </c:pt>
                <c:pt idx="28593">
                  <c:v>-2.7046875197120199</c:v>
                </c:pt>
                <c:pt idx="28594">
                  <c:v>-2.7046875197120199</c:v>
                </c:pt>
                <c:pt idx="28595">
                  <c:v>-2.7046875197120199</c:v>
                </c:pt>
                <c:pt idx="28596">
                  <c:v>-2.8080566625794701</c:v>
                </c:pt>
                <c:pt idx="28597">
                  <c:v>-2.8080566625794701</c:v>
                </c:pt>
                <c:pt idx="28598">
                  <c:v>-2.7475097858668902</c:v>
                </c:pt>
                <c:pt idx="28599">
                  <c:v>-2.7475097858668902</c:v>
                </c:pt>
                <c:pt idx="28600">
                  <c:v>-2.7475097858668902</c:v>
                </c:pt>
                <c:pt idx="28601">
                  <c:v>-2.7461914249142798</c:v>
                </c:pt>
                <c:pt idx="28602">
                  <c:v>-2.7461914249142798</c:v>
                </c:pt>
                <c:pt idx="28603">
                  <c:v>-2.7184570496538001</c:v>
                </c:pt>
                <c:pt idx="28604">
                  <c:v>-2.7184570496538001</c:v>
                </c:pt>
                <c:pt idx="28605">
                  <c:v>-2.7729492398657301</c:v>
                </c:pt>
                <c:pt idx="28606">
                  <c:v>-2.7729492398657301</c:v>
                </c:pt>
                <c:pt idx="28607">
                  <c:v>-2.7729492398657301</c:v>
                </c:pt>
                <c:pt idx="28608">
                  <c:v>-2.7796386946838498</c:v>
                </c:pt>
                <c:pt idx="28609">
                  <c:v>-2.7796386946838498</c:v>
                </c:pt>
                <c:pt idx="28610">
                  <c:v>-2.7300781422854898</c:v>
                </c:pt>
                <c:pt idx="28611">
                  <c:v>-2.7300781422854898</c:v>
                </c:pt>
                <c:pt idx="28612">
                  <c:v>-2.7300781422854898</c:v>
                </c:pt>
                <c:pt idx="28613">
                  <c:v>-2.7928222862537901</c:v>
                </c:pt>
                <c:pt idx="28614">
                  <c:v>-2.7928222862537901</c:v>
                </c:pt>
                <c:pt idx="28615">
                  <c:v>-2.7928222862537901</c:v>
                </c:pt>
                <c:pt idx="28616">
                  <c:v>-2.7928222862537901</c:v>
                </c:pt>
                <c:pt idx="28617">
                  <c:v>-2.71591798805638</c:v>
                </c:pt>
                <c:pt idx="28618">
                  <c:v>-2.71591798805638</c:v>
                </c:pt>
                <c:pt idx="28619">
                  <c:v>-2.7644043181489901</c:v>
                </c:pt>
                <c:pt idx="28620">
                  <c:v>-2.7644043181489901</c:v>
                </c:pt>
                <c:pt idx="28621">
                  <c:v>-2.7644043181489901</c:v>
                </c:pt>
                <c:pt idx="28622">
                  <c:v>-2.7174804876785799</c:v>
                </c:pt>
                <c:pt idx="28623">
                  <c:v>-2.7174804876785799</c:v>
                </c:pt>
                <c:pt idx="28624">
                  <c:v>-2.77255861442063</c:v>
                </c:pt>
                <c:pt idx="28625">
                  <c:v>-2.77255861442063</c:v>
                </c:pt>
                <c:pt idx="28626">
                  <c:v>-2.7148437673649801</c:v>
                </c:pt>
                <c:pt idx="28627">
                  <c:v>-2.7148437673649801</c:v>
                </c:pt>
                <c:pt idx="28628">
                  <c:v>-2.7148437673649801</c:v>
                </c:pt>
                <c:pt idx="28629">
                  <c:v>-2.7287597852527998</c:v>
                </c:pt>
                <c:pt idx="28630">
                  <c:v>-2.7287597852527998</c:v>
                </c:pt>
                <c:pt idx="28631">
                  <c:v>-2.7138672071860102</c:v>
                </c:pt>
                <c:pt idx="28632">
                  <c:v>-2.7138672071860102</c:v>
                </c:pt>
                <c:pt idx="28633">
                  <c:v>-2.7138672071860102</c:v>
                </c:pt>
                <c:pt idx="28634">
                  <c:v>-2.74477541166288</c:v>
                </c:pt>
                <c:pt idx="28635">
                  <c:v>-2.74477541166288</c:v>
                </c:pt>
                <c:pt idx="28636">
                  <c:v>-2.74477541166288</c:v>
                </c:pt>
                <c:pt idx="28637">
                  <c:v>-2.77998048873269</c:v>
                </c:pt>
                <c:pt idx="28638">
                  <c:v>-2.77998048873269</c:v>
                </c:pt>
                <c:pt idx="28639">
                  <c:v>-2.7093261914278601</c:v>
                </c:pt>
                <c:pt idx="28640">
                  <c:v>-2.7093261914278601</c:v>
                </c:pt>
                <c:pt idx="28641">
                  <c:v>-2.7093261914278601</c:v>
                </c:pt>
                <c:pt idx="28642">
                  <c:v>-2.69951173584559</c:v>
                </c:pt>
                <c:pt idx="28643">
                  <c:v>-2.69951173584559</c:v>
                </c:pt>
                <c:pt idx="28644">
                  <c:v>-2.69951173584559</c:v>
                </c:pt>
                <c:pt idx="28645">
                  <c:v>-2.7320800987490599</c:v>
                </c:pt>
                <c:pt idx="28646">
                  <c:v>-2.7541015799761199</c:v>
                </c:pt>
                <c:pt idx="28647">
                  <c:v>-2.7541015799761199</c:v>
                </c:pt>
                <c:pt idx="28648">
                  <c:v>-2.7541015799761199</c:v>
                </c:pt>
                <c:pt idx="28649">
                  <c:v>-2.8119140829421601</c:v>
                </c:pt>
                <c:pt idx="28650">
                  <c:v>-2.8119140829421601</c:v>
                </c:pt>
                <c:pt idx="28651">
                  <c:v>-2.74301760089747</c:v>
                </c:pt>
                <c:pt idx="28652">
                  <c:v>-2.74301760089747</c:v>
                </c:pt>
                <c:pt idx="28653">
                  <c:v>-2.74301760089747</c:v>
                </c:pt>
                <c:pt idx="28654">
                  <c:v>-2.7711914265737501</c:v>
                </c:pt>
                <c:pt idx="28655">
                  <c:v>-2.7711914265737501</c:v>
                </c:pt>
                <c:pt idx="28656">
                  <c:v>-2.7711914265737501</c:v>
                </c:pt>
                <c:pt idx="28657">
                  <c:v>-2.7248535338576398</c:v>
                </c:pt>
                <c:pt idx="28658">
                  <c:v>-2.7248535338576398</c:v>
                </c:pt>
                <c:pt idx="28659">
                  <c:v>-2.7227539246105099</c:v>
                </c:pt>
                <c:pt idx="28660">
                  <c:v>-2.7227539246105099</c:v>
                </c:pt>
                <c:pt idx="28661">
                  <c:v>-2.6875976743913199</c:v>
                </c:pt>
                <c:pt idx="28662">
                  <c:v>-2.6875976743913199</c:v>
                </c:pt>
                <c:pt idx="28663">
                  <c:v>-2.6875976743913199</c:v>
                </c:pt>
                <c:pt idx="28664">
                  <c:v>-2.6788574410638799</c:v>
                </c:pt>
                <c:pt idx="28665">
                  <c:v>-2.6788574410638799</c:v>
                </c:pt>
                <c:pt idx="28666">
                  <c:v>-2.6788574410638799</c:v>
                </c:pt>
                <c:pt idx="28667">
                  <c:v>-2.6905273622378401</c:v>
                </c:pt>
                <c:pt idx="28668">
                  <c:v>-2.6905273622378401</c:v>
                </c:pt>
                <c:pt idx="28669">
                  <c:v>-2.70722658196518</c:v>
                </c:pt>
                <c:pt idx="28670">
                  <c:v>-2.70722658196518</c:v>
                </c:pt>
                <c:pt idx="28671">
                  <c:v>-2.70722658196518</c:v>
                </c:pt>
                <c:pt idx="28672">
                  <c:v>-2.70722658196518</c:v>
                </c:pt>
                <c:pt idx="28673">
                  <c:v>-2.7214843968022202</c:v>
                </c:pt>
                <c:pt idx="28674">
                  <c:v>-2.7214843968022202</c:v>
                </c:pt>
                <c:pt idx="28675">
                  <c:v>-2.7294922056134898</c:v>
                </c:pt>
                <c:pt idx="28676">
                  <c:v>-2.7294922056134898</c:v>
                </c:pt>
                <c:pt idx="28677">
                  <c:v>-2.7294922056134898</c:v>
                </c:pt>
                <c:pt idx="28678">
                  <c:v>-2.69233399955464</c:v>
                </c:pt>
                <c:pt idx="28679">
                  <c:v>-2.69233399955464</c:v>
                </c:pt>
                <c:pt idx="28680">
                  <c:v>-2.69233399955464</c:v>
                </c:pt>
                <c:pt idx="28681">
                  <c:v>-2.7707031430818398</c:v>
                </c:pt>
                <c:pt idx="28682">
                  <c:v>-2.7707031430818398</c:v>
                </c:pt>
                <c:pt idx="28683">
                  <c:v>-2.7707031430818398</c:v>
                </c:pt>
                <c:pt idx="28684">
                  <c:v>-2.76860353518168</c:v>
                </c:pt>
                <c:pt idx="28685">
                  <c:v>-2.76860353518168</c:v>
                </c:pt>
                <c:pt idx="28686">
                  <c:v>-2.6610840018311102</c:v>
                </c:pt>
                <c:pt idx="28687">
                  <c:v>-2.6610840018311102</c:v>
                </c:pt>
                <c:pt idx="28688">
                  <c:v>-2.7255859555307298</c:v>
                </c:pt>
                <c:pt idx="28689">
                  <c:v>-2.7255859555307298</c:v>
                </c:pt>
                <c:pt idx="28690">
                  <c:v>-2.7255859555307298</c:v>
                </c:pt>
                <c:pt idx="28691">
                  <c:v>-2.7194824421940198</c:v>
                </c:pt>
                <c:pt idx="28692">
                  <c:v>-2.7194824421940198</c:v>
                </c:pt>
                <c:pt idx="28693">
                  <c:v>-2.7194824421940198</c:v>
                </c:pt>
                <c:pt idx="28694">
                  <c:v>-2.71157228310221</c:v>
                </c:pt>
                <c:pt idx="28695">
                  <c:v>-2.71157228310221</c:v>
                </c:pt>
                <c:pt idx="28696">
                  <c:v>-2.7469726745703098</c:v>
                </c:pt>
                <c:pt idx="28697">
                  <c:v>-2.7469726745703098</c:v>
                </c:pt>
                <c:pt idx="28698">
                  <c:v>-2.7469726745703098</c:v>
                </c:pt>
                <c:pt idx="28699">
                  <c:v>-2.68779298697882</c:v>
                </c:pt>
                <c:pt idx="28700">
                  <c:v>-2.68779298697882</c:v>
                </c:pt>
                <c:pt idx="28701">
                  <c:v>-2.68779298697882</c:v>
                </c:pt>
                <c:pt idx="28702">
                  <c:v>-2.7466308786815699</c:v>
                </c:pt>
                <c:pt idx="28703">
                  <c:v>-2.7466308786815699</c:v>
                </c:pt>
                <c:pt idx="28704">
                  <c:v>-2.8200683802779101</c:v>
                </c:pt>
                <c:pt idx="28705">
                  <c:v>-2.8200683802779101</c:v>
                </c:pt>
                <c:pt idx="28706">
                  <c:v>-2.7640136921763698</c:v>
                </c:pt>
                <c:pt idx="28707">
                  <c:v>-2.7640136921763698</c:v>
                </c:pt>
                <c:pt idx="28708">
                  <c:v>-2.7640136921763698</c:v>
                </c:pt>
                <c:pt idx="28709">
                  <c:v>-2.8686035350719901</c:v>
                </c:pt>
                <c:pt idx="28710">
                  <c:v>-2.8686035350719901</c:v>
                </c:pt>
                <c:pt idx="28711">
                  <c:v>-2.8686035350719901</c:v>
                </c:pt>
                <c:pt idx="28712">
                  <c:v>-2.7181640824201101</c:v>
                </c:pt>
                <c:pt idx="28713">
                  <c:v>-2.7181640824201101</c:v>
                </c:pt>
                <c:pt idx="28714">
                  <c:v>-2.77958986583507</c:v>
                </c:pt>
                <c:pt idx="28715">
                  <c:v>-2.77958986583507</c:v>
                </c:pt>
                <c:pt idx="28716">
                  <c:v>-2.77958986583507</c:v>
                </c:pt>
                <c:pt idx="28717">
                  <c:v>-2.7666504087646899</c:v>
                </c:pt>
                <c:pt idx="28718">
                  <c:v>-2.7666504087646899</c:v>
                </c:pt>
                <c:pt idx="28719">
                  <c:v>-2.7666504087646899</c:v>
                </c:pt>
                <c:pt idx="28720">
                  <c:v>-2.7876953293725801</c:v>
                </c:pt>
                <c:pt idx="28721">
                  <c:v>-2.7876953293725801</c:v>
                </c:pt>
                <c:pt idx="28722">
                  <c:v>-2.7330566598975499</c:v>
                </c:pt>
                <c:pt idx="28723">
                  <c:v>-2.7330566598975499</c:v>
                </c:pt>
                <c:pt idx="28724">
                  <c:v>-2.7307617372389301</c:v>
                </c:pt>
                <c:pt idx="28725">
                  <c:v>-2.7307617372389301</c:v>
                </c:pt>
                <c:pt idx="28726">
                  <c:v>-2.7307617372389301</c:v>
                </c:pt>
                <c:pt idx="28727">
                  <c:v>-2.75156251808039</c:v>
                </c:pt>
                <c:pt idx="28728">
                  <c:v>-2.75156251808039</c:v>
                </c:pt>
                <c:pt idx="28729">
                  <c:v>-2.75156251808039</c:v>
                </c:pt>
                <c:pt idx="28730">
                  <c:v>-2.7500976775636401</c:v>
                </c:pt>
                <c:pt idx="28731">
                  <c:v>-2.7500976775636401</c:v>
                </c:pt>
                <c:pt idx="28732">
                  <c:v>-2.7500976775636401</c:v>
                </c:pt>
                <c:pt idx="28733">
                  <c:v>-2.6329101766659702</c:v>
                </c:pt>
                <c:pt idx="28734">
                  <c:v>-2.6329101766659702</c:v>
                </c:pt>
                <c:pt idx="28735">
                  <c:v>-2.7191406453257501</c:v>
                </c:pt>
                <c:pt idx="28736">
                  <c:v>-2.7191406453257501</c:v>
                </c:pt>
                <c:pt idx="28737">
                  <c:v>-2.7191406453257501</c:v>
                </c:pt>
                <c:pt idx="28738">
                  <c:v>-2.7816894728784902</c:v>
                </c:pt>
                <c:pt idx="28739">
                  <c:v>-2.7816894728784902</c:v>
                </c:pt>
                <c:pt idx="28740">
                  <c:v>-2.6833984566756</c:v>
                </c:pt>
                <c:pt idx="28741">
                  <c:v>-2.6833984566756</c:v>
                </c:pt>
                <c:pt idx="28742">
                  <c:v>-2.7591308815235598</c:v>
                </c:pt>
                <c:pt idx="28743">
                  <c:v>-2.7591308815235598</c:v>
                </c:pt>
                <c:pt idx="28744">
                  <c:v>-2.7591308815235598</c:v>
                </c:pt>
                <c:pt idx="28745">
                  <c:v>-2.73789064192442</c:v>
                </c:pt>
                <c:pt idx="28746">
                  <c:v>-2.73789064192442</c:v>
                </c:pt>
                <c:pt idx="28747">
                  <c:v>-2.73789064192442</c:v>
                </c:pt>
                <c:pt idx="28748">
                  <c:v>-2.70097657952283</c:v>
                </c:pt>
                <c:pt idx="28749">
                  <c:v>-2.70097657952283</c:v>
                </c:pt>
                <c:pt idx="28750">
                  <c:v>-2.70097657952283</c:v>
                </c:pt>
                <c:pt idx="28751">
                  <c:v>-2.6662109565777401</c:v>
                </c:pt>
                <c:pt idx="28752">
                  <c:v>-2.6662109565777401</c:v>
                </c:pt>
                <c:pt idx="28753">
                  <c:v>-2.6662109565777401</c:v>
                </c:pt>
                <c:pt idx="28754">
                  <c:v>-2.6786621277642499</c:v>
                </c:pt>
                <c:pt idx="28755">
                  <c:v>-2.6786621277642499</c:v>
                </c:pt>
                <c:pt idx="28756">
                  <c:v>-2.6786621277642499</c:v>
                </c:pt>
                <c:pt idx="28757">
                  <c:v>-2.66420900070261</c:v>
                </c:pt>
                <c:pt idx="28758">
                  <c:v>-2.66420900070261</c:v>
                </c:pt>
                <c:pt idx="28759">
                  <c:v>-2.7586425964527699</c:v>
                </c:pt>
                <c:pt idx="28760">
                  <c:v>-2.7586425964527699</c:v>
                </c:pt>
                <c:pt idx="28761">
                  <c:v>-2.7515136904430602</c:v>
                </c:pt>
                <c:pt idx="28762">
                  <c:v>-2.7515136904430602</c:v>
                </c:pt>
                <c:pt idx="28763">
                  <c:v>-2.7515136904430602</c:v>
                </c:pt>
                <c:pt idx="28764">
                  <c:v>-2.73251954964962</c:v>
                </c:pt>
                <c:pt idx="28765">
                  <c:v>-2.73251954964962</c:v>
                </c:pt>
                <c:pt idx="28766">
                  <c:v>-2.73251954964962</c:v>
                </c:pt>
                <c:pt idx="28767">
                  <c:v>-2.75214845692062</c:v>
                </c:pt>
                <c:pt idx="28768">
                  <c:v>-2.75214845692062</c:v>
                </c:pt>
                <c:pt idx="28769">
                  <c:v>-2.75214845692062</c:v>
                </c:pt>
                <c:pt idx="28770">
                  <c:v>-2.7432617371096</c:v>
                </c:pt>
                <c:pt idx="28771">
                  <c:v>-2.7432617371096</c:v>
                </c:pt>
                <c:pt idx="28772">
                  <c:v>-2.7432617371096</c:v>
                </c:pt>
                <c:pt idx="28773">
                  <c:v>-2.74072267755946</c:v>
                </c:pt>
                <c:pt idx="28774">
                  <c:v>-2.74072267755946</c:v>
                </c:pt>
                <c:pt idx="28775">
                  <c:v>-2.79770509708941</c:v>
                </c:pt>
                <c:pt idx="28776">
                  <c:v>-2.79770509708941</c:v>
                </c:pt>
                <c:pt idx="28777">
                  <c:v>-2.6827636909083501</c:v>
                </c:pt>
                <c:pt idx="28778">
                  <c:v>-2.6827636909083501</c:v>
                </c:pt>
                <c:pt idx="28779">
                  <c:v>-2.6827636909083501</c:v>
                </c:pt>
                <c:pt idx="28780">
                  <c:v>-2.7573730669264398</c:v>
                </c:pt>
                <c:pt idx="28781">
                  <c:v>-2.7573730669264398</c:v>
                </c:pt>
                <c:pt idx="28782">
                  <c:v>-2.6833984557597401</c:v>
                </c:pt>
                <c:pt idx="28783">
                  <c:v>-2.6833984557597401</c:v>
                </c:pt>
                <c:pt idx="28784">
                  <c:v>-2.6833984557597401</c:v>
                </c:pt>
                <c:pt idx="28785">
                  <c:v>-2.7933593950074198</c:v>
                </c:pt>
                <c:pt idx="28786">
                  <c:v>-2.7933593950074198</c:v>
                </c:pt>
                <c:pt idx="28787">
                  <c:v>-2.7933593950074198</c:v>
                </c:pt>
                <c:pt idx="28788">
                  <c:v>-2.7735840054246998</c:v>
                </c:pt>
                <c:pt idx="28789">
                  <c:v>-2.7735840054246998</c:v>
                </c:pt>
                <c:pt idx="28790">
                  <c:v>-2.7735840054246998</c:v>
                </c:pt>
                <c:pt idx="28791">
                  <c:v>-2.7230468977686502</c:v>
                </c:pt>
                <c:pt idx="28792">
                  <c:v>-2.7230468977686502</c:v>
                </c:pt>
                <c:pt idx="28793">
                  <c:v>-2.6852050971929202</c:v>
                </c:pt>
                <c:pt idx="28794">
                  <c:v>-2.6852050971929202</c:v>
                </c:pt>
                <c:pt idx="28795">
                  <c:v>-2.6852050971929202</c:v>
                </c:pt>
                <c:pt idx="28796">
                  <c:v>-2.73193361237918</c:v>
                </c:pt>
                <c:pt idx="28797">
                  <c:v>-2.73193361237918</c:v>
                </c:pt>
                <c:pt idx="28798">
                  <c:v>-2.5948730629624999</c:v>
                </c:pt>
                <c:pt idx="28799">
                  <c:v>-2.5948730629624999</c:v>
                </c:pt>
                <c:pt idx="28800">
                  <c:v>-2.7199707219387999</c:v>
                </c:pt>
                <c:pt idx="28801">
                  <c:v>-2.7199707219387999</c:v>
                </c:pt>
                <c:pt idx="28802">
                  <c:v>-2.7824218955156499</c:v>
                </c:pt>
                <c:pt idx="28803">
                  <c:v>-2.7824218955156499</c:v>
                </c:pt>
                <c:pt idx="28804">
                  <c:v>-2.7824218955156499</c:v>
                </c:pt>
                <c:pt idx="28805">
                  <c:v>-2.7824218955156499</c:v>
                </c:pt>
                <c:pt idx="28806">
                  <c:v>-2.7547363472713098</c:v>
                </c:pt>
                <c:pt idx="28807">
                  <c:v>-2.7547363472713098</c:v>
                </c:pt>
                <c:pt idx="28808">
                  <c:v>-2.7547363472713098</c:v>
                </c:pt>
                <c:pt idx="28809">
                  <c:v>-2.7939453339122302</c:v>
                </c:pt>
                <c:pt idx="28810">
                  <c:v>-2.7939453339122302</c:v>
                </c:pt>
                <c:pt idx="28811">
                  <c:v>-2.7939453339122302</c:v>
                </c:pt>
                <c:pt idx="28812">
                  <c:v>-2.7375976746761799</c:v>
                </c:pt>
                <c:pt idx="28813">
                  <c:v>-2.7375976746761799</c:v>
                </c:pt>
                <c:pt idx="28814">
                  <c:v>-2.7375976746761799</c:v>
                </c:pt>
                <c:pt idx="28815">
                  <c:v>-2.7894531467909398</c:v>
                </c:pt>
                <c:pt idx="28816">
                  <c:v>-2.7894531467909398</c:v>
                </c:pt>
                <c:pt idx="28817">
                  <c:v>-2.73071290740062</c:v>
                </c:pt>
                <c:pt idx="28818">
                  <c:v>-2.73071290740062</c:v>
                </c:pt>
                <c:pt idx="28819">
                  <c:v>-2.73071290740062</c:v>
                </c:pt>
                <c:pt idx="28820">
                  <c:v>-2.7511718987298002</c:v>
                </c:pt>
                <c:pt idx="28821">
                  <c:v>-2.7419433786963001</c:v>
                </c:pt>
                <c:pt idx="28822">
                  <c:v>-2.7419433786963001</c:v>
                </c:pt>
                <c:pt idx="28823">
                  <c:v>-2.7419433786963001</c:v>
                </c:pt>
                <c:pt idx="28824">
                  <c:v>-2.7798828367531301</c:v>
                </c:pt>
                <c:pt idx="28825">
                  <c:v>-2.7798828367531301</c:v>
                </c:pt>
                <c:pt idx="28826">
                  <c:v>-2.80502931738374</c:v>
                </c:pt>
                <c:pt idx="28827">
                  <c:v>-2.80502931738374</c:v>
                </c:pt>
                <c:pt idx="28828">
                  <c:v>-2.80502931738374</c:v>
                </c:pt>
                <c:pt idx="28829">
                  <c:v>-2.7273925963327201</c:v>
                </c:pt>
                <c:pt idx="28830">
                  <c:v>-2.7273925963327201</c:v>
                </c:pt>
                <c:pt idx="28831">
                  <c:v>-2.7273925963327201</c:v>
                </c:pt>
                <c:pt idx="28832">
                  <c:v>-2.75317384777281</c:v>
                </c:pt>
                <c:pt idx="28833">
                  <c:v>-2.75317384777281</c:v>
                </c:pt>
                <c:pt idx="28834">
                  <c:v>-2.8243652533183101</c:v>
                </c:pt>
                <c:pt idx="28835">
                  <c:v>-2.8243652533183101</c:v>
                </c:pt>
                <c:pt idx="28836">
                  <c:v>-2.8243652533183101</c:v>
                </c:pt>
                <c:pt idx="28837">
                  <c:v>-2.7505371300458101</c:v>
                </c:pt>
                <c:pt idx="28838">
                  <c:v>-2.7505371300458101</c:v>
                </c:pt>
                <c:pt idx="28839">
                  <c:v>-2.7505371300458101</c:v>
                </c:pt>
                <c:pt idx="28840">
                  <c:v>-2.8320312713394702</c:v>
                </c:pt>
                <c:pt idx="28841">
                  <c:v>-2.8320312713394702</c:v>
                </c:pt>
                <c:pt idx="28842">
                  <c:v>-2.7245117422926302</c:v>
                </c:pt>
                <c:pt idx="28843">
                  <c:v>-2.7245117422926302</c:v>
                </c:pt>
                <c:pt idx="28844">
                  <c:v>-2.6655761888468898</c:v>
                </c:pt>
                <c:pt idx="28845">
                  <c:v>-2.6655761888468898</c:v>
                </c:pt>
                <c:pt idx="28846">
                  <c:v>-2.6655761888468898</c:v>
                </c:pt>
                <c:pt idx="28847">
                  <c:v>-2.8529297076192899</c:v>
                </c:pt>
                <c:pt idx="28848">
                  <c:v>-2.8529297076192899</c:v>
                </c:pt>
                <c:pt idx="28849">
                  <c:v>-2.8529297076192899</c:v>
                </c:pt>
                <c:pt idx="28850">
                  <c:v>-2.6628418172185699</c:v>
                </c:pt>
                <c:pt idx="28851">
                  <c:v>-2.6628418172185699</c:v>
                </c:pt>
                <c:pt idx="28852">
                  <c:v>-2.7294922037599401</c:v>
                </c:pt>
                <c:pt idx="28853">
                  <c:v>-2.7294922037599401</c:v>
                </c:pt>
                <c:pt idx="28854">
                  <c:v>-2.7294922037599401</c:v>
                </c:pt>
                <c:pt idx="28855">
                  <c:v>-2.6998535349730401</c:v>
                </c:pt>
                <c:pt idx="28856">
                  <c:v>-2.6998535349730401</c:v>
                </c:pt>
                <c:pt idx="28857">
                  <c:v>-2.6998535349730401</c:v>
                </c:pt>
                <c:pt idx="28858">
                  <c:v>-2.6570800973695401</c:v>
                </c:pt>
                <c:pt idx="28859">
                  <c:v>-2.6570800973695401</c:v>
                </c:pt>
                <c:pt idx="28860">
                  <c:v>-2.7053222860094999</c:v>
                </c:pt>
                <c:pt idx="28861">
                  <c:v>-2.7053222860094999</c:v>
                </c:pt>
                <c:pt idx="28862">
                  <c:v>-2.6997558799139298</c:v>
                </c:pt>
                <c:pt idx="28863">
                  <c:v>-2.6997558799139298</c:v>
                </c:pt>
                <c:pt idx="28864">
                  <c:v>-2.6997558799139298</c:v>
                </c:pt>
                <c:pt idx="28865">
                  <c:v>-2.7461914260975302</c:v>
                </c:pt>
                <c:pt idx="28866">
                  <c:v>-2.7461914260975302</c:v>
                </c:pt>
                <c:pt idx="28867">
                  <c:v>-2.77099611780522</c:v>
                </c:pt>
                <c:pt idx="28868">
                  <c:v>-2.77099611780522</c:v>
                </c:pt>
                <c:pt idx="28869">
                  <c:v>-2.77099611780522</c:v>
                </c:pt>
                <c:pt idx="28870">
                  <c:v>-2.77099611780522</c:v>
                </c:pt>
                <c:pt idx="28871">
                  <c:v>-2.77456056484061</c:v>
                </c:pt>
                <c:pt idx="28872">
                  <c:v>-2.77456056484061</c:v>
                </c:pt>
                <c:pt idx="28873">
                  <c:v>-2.77456056484061</c:v>
                </c:pt>
                <c:pt idx="28874">
                  <c:v>-2.7349121267907299</c:v>
                </c:pt>
                <c:pt idx="28875">
                  <c:v>-2.7349121267907299</c:v>
                </c:pt>
                <c:pt idx="28876">
                  <c:v>-2.7252441604550701</c:v>
                </c:pt>
                <c:pt idx="28877">
                  <c:v>-2.7252441604550701</c:v>
                </c:pt>
                <c:pt idx="28878">
                  <c:v>-2.6725097869202701</c:v>
                </c:pt>
                <c:pt idx="28879">
                  <c:v>-2.6725097869202701</c:v>
                </c:pt>
                <c:pt idx="28880">
                  <c:v>-2.6589355651849398</c:v>
                </c:pt>
                <c:pt idx="28881">
                  <c:v>-2.6589355651849398</c:v>
                </c:pt>
                <c:pt idx="28882">
                  <c:v>-2.6890625219239102</c:v>
                </c:pt>
                <c:pt idx="28883">
                  <c:v>-2.6890625219239102</c:v>
                </c:pt>
                <c:pt idx="28884">
                  <c:v>-2.6890625219239102</c:v>
                </c:pt>
                <c:pt idx="28885">
                  <c:v>-2.6890625219239102</c:v>
                </c:pt>
                <c:pt idx="28886">
                  <c:v>-2.8462890838945798</c:v>
                </c:pt>
                <c:pt idx="28887">
                  <c:v>-2.8462890838945798</c:v>
                </c:pt>
                <c:pt idx="28888">
                  <c:v>-2.8462890838945798</c:v>
                </c:pt>
                <c:pt idx="28889">
                  <c:v>-2.7466797050010401</c:v>
                </c:pt>
                <c:pt idx="28890">
                  <c:v>-2.7466797050010401</c:v>
                </c:pt>
                <c:pt idx="28891">
                  <c:v>-2.7466797050010401</c:v>
                </c:pt>
                <c:pt idx="28892">
                  <c:v>-2.74057619406357</c:v>
                </c:pt>
                <c:pt idx="28893">
                  <c:v>-2.74057619406357</c:v>
                </c:pt>
                <c:pt idx="28894">
                  <c:v>-2.7925781455141898</c:v>
                </c:pt>
                <c:pt idx="28895">
                  <c:v>-2.7925781455141898</c:v>
                </c:pt>
                <c:pt idx="28896">
                  <c:v>-2.8431152550847401</c:v>
                </c:pt>
                <c:pt idx="28897">
                  <c:v>-2.8431152550847401</c:v>
                </c:pt>
                <c:pt idx="28898">
                  <c:v>-2.8431152550847401</c:v>
                </c:pt>
                <c:pt idx="28899">
                  <c:v>-2.6681640821625399</c:v>
                </c:pt>
                <c:pt idx="28900">
                  <c:v>-2.6681640821625399</c:v>
                </c:pt>
                <c:pt idx="28901">
                  <c:v>-2.7496582229978199</c:v>
                </c:pt>
                <c:pt idx="28902">
                  <c:v>-2.7496582229978199</c:v>
                </c:pt>
                <c:pt idx="28903">
                  <c:v>-2.7496582229978199</c:v>
                </c:pt>
                <c:pt idx="28904">
                  <c:v>-2.7049804846474199</c:v>
                </c:pt>
                <c:pt idx="28905">
                  <c:v>-2.7049804846474199</c:v>
                </c:pt>
                <c:pt idx="28906">
                  <c:v>-2.7049804846474199</c:v>
                </c:pt>
                <c:pt idx="28907">
                  <c:v>-2.73769533119957</c:v>
                </c:pt>
                <c:pt idx="28908">
                  <c:v>-2.73769533119957</c:v>
                </c:pt>
                <c:pt idx="28909">
                  <c:v>-2.7883300941266498</c:v>
                </c:pt>
                <c:pt idx="28910">
                  <c:v>-2.7883300941266498</c:v>
                </c:pt>
                <c:pt idx="28911">
                  <c:v>-2.7883300941266498</c:v>
                </c:pt>
                <c:pt idx="28912">
                  <c:v>-2.7883300941266498</c:v>
                </c:pt>
                <c:pt idx="28913">
                  <c:v>-2.71582032973037</c:v>
                </c:pt>
                <c:pt idx="28914">
                  <c:v>-2.71582032973037</c:v>
                </c:pt>
                <c:pt idx="28915">
                  <c:v>-2.71582032973037</c:v>
                </c:pt>
                <c:pt idx="28916">
                  <c:v>-2.77368166114774</c:v>
                </c:pt>
                <c:pt idx="28917">
                  <c:v>-2.77368166114774</c:v>
                </c:pt>
                <c:pt idx="28918">
                  <c:v>-2.7789550980414699</c:v>
                </c:pt>
                <c:pt idx="28919">
                  <c:v>-2.7789550980414699</c:v>
                </c:pt>
                <c:pt idx="28920">
                  <c:v>-2.7538574421123401</c:v>
                </c:pt>
                <c:pt idx="28921">
                  <c:v>-2.7538574421123401</c:v>
                </c:pt>
                <c:pt idx="28922">
                  <c:v>-2.7538574421123401</c:v>
                </c:pt>
                <c:pt idx="28923">
                  <c:v>-2.7375000192223502</c:v>
                </c:pt>
                <c:pt idx="28924">
                  <c:v>-2.7375000192223502</c:v>
                </c:pt>
                <c:pt idx="28925">
                  <c:v>-2.7375000192223502</c:v>
                </c:pt>
                <c:pt idx="28926">
                  <c:v>-2.7546386937510698</c:v>
                </c:pt>
                <c:pt idx="28927">
                  <c:v>-2.7546386937510698</c:v>
                </c:pt>
                <c:pt idx="28928">
                  <c:v>-2.7346679880365601</c:v>
                </c:pt>
                <c:pt idx="28929">
                  <c:v>-2.7346679880365601</c:v>
                </c:pt>
                <c:pt idx="28930">
                  <c:v>-2.7346679880365601</c:v>
                </c:pt>
                <c:pt idx="28931">
                  <c:v>-2.7346679880365601</c:v>
                </c:pt>
                <c:pt idx="28932">
                  <c:v>-2.7906250202831799</c:v>
                </c:pt>
                <c:pt idx="28933">
                  <c:v>-2.7906250202831799</c:v>
                </c:pt>
                <c:pt idx="28934">
                  <c:v>-2.7906250202831799</c:v>
                </c:pt>
                <c:pt idx="28935">
                  <c:v>-2.7732422064172999</c:v>
                </c:pt>
                <c:pt idx="28936">
                  <c:v>-2.7732422064172999</c:v>
                </c:pt>
                <c:pt idx="28937">
                  <c:v>-2.7629394754003398</c:v>
                </c:pt>
                <c:pt idx="28938">
                  <c:v>-2.7629394754003398</c:v>
                </c:pt>
                <c:pt idx="28939">
                  <c:v>-2.7629394754003398</c:v>
                </c:pt>
                <c:pt idx="28940">
                  <c:v>-2.7305664232953801</c:v>
                </c:pt>
                <c:pt idx="28941">
                  <c:v>-2.7305664232953801</c:v>
                </c:pt>
                <c:pt idx="28942">
                  <c:v>-2.7574218949521301</c:v>
                </c:pt>
                <c:pt idx="28943">
                  <c:v>-2.7574218949521301</c:v>
                </c:pt>
                <c:pt idx="28944">
                  <c:v>-2.7479980667758301</c:v>
                </c:pt>
                <c:pt idx="28945">
                  <c:v>-2.7479980667758301</c:v>
                </c:pt>
                <c:pt idx="28946">
                  <c:v>-2.7479980667758301</c:v>
                </c:pt>
                <c:pt idx="28947">
                  <c:v>-2.6922363480898599</c:v>
                </c:pt>
                <c:pt idx="28948">
                  <c:v>-2.6922363480898599</c:v>
                </c:pt>
                <c:pt idx="28949">
                  <c:v>-2.6922363480898599</c:v>
                </c:pt>
                <c:pt idx="28950">
                  <c:v>-2.6922363480898599</c:v>
                </c:pt>
                <c:pt idx="28951">
                  <c:v>-2.6860351783898202</c:v>
                </c:pt>
                <c:pt idx="28952">
                  <c:v>-2.6860351783898202</c:v>
                </c:pt>
                <c:pt idx="28953">
                  <c:v>-2.77324220882383</c:v>
                </c:pt>
                <c:pt idx="28954">
                  <c:v>-2.77324220882383</c:v>
                </c:pt>
                <c:pt idx="28955">
                  <c:v>-2.77324220882383</c:v>
                </c:pt>
                <c:pt idx="28956">
                  <c:v>-2.7482422059083502</c:v>
                </c:pt>
                <c:pt idx="28957">
                  <c:v>-2.7482422059083502</c:v>
                </c:pt>
                <c:pt idx="28958">
                  <c:v>-2.7172363448735202</c:v>
                </c:pt>
                <c:pt idx="28959">
                  <c:v>-2.7172363448735202</c:v>
                </c:pt>
                <c:pt idx="28960">
                  <c:v>-2.7961425988733</c:v>
                </c:pt>
                <c:pt idx="28961">
                  <c:v>-2.7961425988733</c:v>
                </c:pt>
                <c:pt idx="28962">
                  <c:v>-2.7961425988733</c:v>
                </c:pt>
                <c:pt idx="28963">
                  <c:v>-2.8101562688052502</c:v>
                </c:pt>
                <c:pt idx="28964">
                  <c:v>-2.8101562688052502</c:v>
                </c:pt>
                <c:pt idx="28965">
                  <c:v>-2.8101562688052502</c:v>
                </c:pt>
                <c:pt idx="28966">
                  <c:v>-2.6726562684443702</c:v>
                </c:pt>
                <c:pt idx="28967">
                  <c:v>-2.6726562684443702</c:v>
                </c:pt>
                <c:pt idx="28968">
                  <c:v>-2.6622070475386801</c:v>
                </c:pt>
                <c:pt idx="28969">
                  <c:v>-2.6622070475386801</c:v>
                </c:pt>
                <c:pt idx="28970">
                  <c:v>-2.6622070475386801</c:v>
                </c:pt>
                <c:pt idx="28971">
                  <c:v>-2.6622070475386801</c:v>
                </c:pt>
                <c:pt idx="28972">
                  <c:v>-2.6698242370684899</c:v>
                </c:pt>
                <c:pt idx="28973">
                  <c:v>-2.6698242370684899</c:v>
                </c:pt>
                <c:pt idx="28974">
                  <c:v>-2.80537111343346</c:v>
                </c:pt>
                <c:pt idx="28975">
                  <c:v>-2.80537111343346</c:v>
                </c:pt>
                <c:pt idx="28976">
                  <c:v>-2.80537111343346</c:v>
                </c:pt>
                <c:pt idx="28977">
                  <c:v>-2.7101074414022102</c:v>
                </c:pt>
                <c:pt idx="28978">
                  <c:v>-2.7101074414022102</c:v>
                </c:pt>
                <c:pt idx="28979">
                  <c:v>-2.7463379075625198</c:v>
                </c:pt>
                <c:pt idx="28980">
                  <c:v>-2.7463379075625198</c:v>
                </c:pt>
                <c:pt idx="28981">
                  <c:v>-2.8348144707206302</c:v>
                </c:pt>
                <c:pt idx="28982">
                  <c:v>-2.8348144707206302</c:v>
                </c:pt>
                <c:pt idx="28983">
                  <c:v>-2.8348144707206302</c:v>
                </c:pt>
                <c:pt idx="28984">
                  <c:v>-2.7395996297482199</c:v>
                </c:pt>
                <c:pt idx="28985">
                  <c:v>-2.7395996297482199</c:v>
                </c:pt>
                <c:pt idx="28986">
                  <c:v>-2.7395996297482199</c:v>
                </c:pt>
                <c:pt idx="28987">
                  <c:v>-2.8474121309673102</c:v>
                </c:pt>
                <c:pt idx="28988">
                  <c:v>-2.8474121309673102</c:v>
                </c:pt>
                <c:pt idx="28989">
                  <c:v>-2.8474121309673102</c:v>
                </c:pt>
                <c:pt idx="28990">
                  <c:v>-2.72128908269223</c:v>
                </c:pt>
                <c:pt idx="28991">
                  <c:v>-2.72128908269223</c:v>
                </c:pt>
                <c:pt idx="28992">
                  <c:v>-2.72128908269223</c:v>
                </c:pt>
                <c:pt idx="28993">
                  <c:v>-2.7046875177093099</c:v>
                </c:pt>
                <c:pt idx="28994">
                  <c:v>-2.7046875177093099</c:v>
                </c:pt>
                <c:pt idx="28995">
                  <c:v>-2.6981445530091102</c:v>
                </c:pt>
                <c:pt idx="28996">
                  <c:v>-2.6981445530091102</c:v>
                </c:pt>
                <c:pt idx="28997">
                  <c:v>-2.6981445530091102</c:v>
                </c:pt>
                <c:pt idx="28998">
                  <c:v>-2.6493164221192198</c:v>
                </c:pt>
                <c:pt idx="28999">
                  <c:v>-2.6493164221192198</c:v>
                </c:pt>
                <c:pt idx="29000">
                  <c:v>-2.7464843958841798</c:v>
                </c:pt>
                <c:pt idx="29001">
                  <c:v>-2.7464843958841798</c:v>
                </c:pt>
                <c:pt idx="29002">
                  <c:v>-2.7464843958841798</c:v>
                </c:pt>
                <c:pt idx="29003">
                  <c:v>-2.7750976757852102</c:v>
                </c:pt>
                <c:pt idx="29004">
                  <c:v>-2.7750976757852102</c:v>
                </c:pt>
                <c:pt idx="29005">
                  <c:v>-2.7750976757852102</c:v>
                </c:pt>
                <c:pt idx="29006">
                  <c:v>-2.7328125169706201</c:v>
                </c:pt>
                <c:pt idx="29007">
                  <c:v>-2.7328125169706201</c:v>
                </c:pt>
                <c:pt idx="29008">
                  <c:v>-2.7328125169706201</c:v>
                </c:pt>
                <c:pt idx="29009">
                  <c:v>-2.6839843927245899</c:v>
                </c:pt>
                <c:pt idx="29010">
                  <c:v>-2.6839843927245899</c:v>
                </c:pt>
                <c:pt idx="29011">
                  <c:v>-2.6839843927245899</c:v>
                </c:pt>
                <c:pt idx="29012">
                  <c:v>-2.79809572153499</c:v>
                </c:pt>
                <c:pt idx="29013">
                  <c:v>-2.79809572153499</c:v>
                </c:pt>
                <c:pt idx="29014">
                  <c:v>-2.72539064328793</c:v>
                </c:pt>
                <c:pt idx="29015">
                  <c:v>-2.72539064328793</c:v>
                </c:pt>
                <c:pt idx="29016">
                  <c:v>-2.72539064328793</c:v>
                </c:pt>
                <c:pt idx="29017">
                  <c:v>-2.7365722850054199</c:v>
                </c:pt>
                <c:pt idx="29018">
                  <c:v>-2.6855468950379802</c:v>
                </c:pt>
                <c:pt idx="29019">
                  <c:v>-2.6855468950379802</c:v>
                </c:pt>
                <c:pt idx="29020">
                  <c:v>-2.7608886920288498</c:v>
                </c:pt>
                <c:pt idx="29021">
                  <c:v>-2.7608886920288498</c:v>
                </c:pt>
                <c:pt idx="29022">
                  <c:v>-2.7608886920288498</c:v>
                </c:pt>
                <c:pt idx="29023">
                  <c:v>-2.7461914246514398</c:v>
                </c:pt>
                <c:pt idx="29024">
                  <c:v>-2.7461914246514398</c:v>
                </c:pt>
                <c:pt idx="29025">
                  <c:v>-2.7461914246514398</c:v>
                </c:pt>
                <c:pt idx="29026">
                  <c:v>-2.77631837629542</c:v>
                </c:pt>
                <c:pt idx="29027">
                  <c:v>-2.77631837629542</c:v>
                </c:pt>
                <c:pt idx="29028">
                  <c:v>-2.77631837629542</c:v>
                </c:pt>
                <c:pt idx="29029">
                  <c:v>-2.6216797056349601</c:v>
                </c:pt>
                <c:pt idx="29030">
                  <c:v>-2.6216797056349601</c:v>
                </c:pt>
                <c:pt idx="29031">
                  <c:v>-2.7633301020641698</c:v>
                </c:pt>
                <c:pt idx="29032">
                  <c:v>-2.7633301020641698</c:v>
                </c:pt>
                <c:pt idx="29033">
                  <c:v>-2.7633301020641698</c:v>
                </c:pt>
                <c:pt idx="29034">
                  <c:v>-2.62568361291232</c:v>
                </c:pt>
                <c:pt idx="29035">
                  <c:v>-2.62568361291232</c:v>
                </c:pt>
                <c:pt idx="29036">
                  <c:v>-2.7760742398931999</c:v>
                </c:pt>
                <c:pt idx="29037">
                  <c:v>-2.7760742398931999</c:v>
                </c:pt>
                <c:pt idx="29038">
                  <c:v>-2.70351564565226</c:v>
                </c:pt>
                <c:pt idx="29039">
                  <c:v>-2.70351564565226</c:v>
                </c:pt>
                <c:pt idx="29040">
                  <c:v>-2.70351564565226</c:v>
                </c:pt>
                <c:pt idx="29041">
                  <c:v>-2.8425781460291502</c:v>
                </c:pt>
                <c:pt idx="29042">
                  <c:v>-2.8425781460291502</c:v>
                </c:pt>
                <c:pt idx="29043">
                  <c:v>-2.7572754101802199</c:v>
                </c:pt>
                <c:pt idx="29044">
                  <c:v>-2.7572754101802199</c:v>
                </c:pt>
                <c:pt idx="29045">
                  <c:v>-2.7572754101802199</c:v>
                </c:pt>
                <c:pt idx="29046">
                  <c:v>-2.7572754101802199</c:v>
                </c:pt>
                <c:pt idx="29047">
                  <c:v>-2.68603517516476</c:v>
                </c:pt>
                <c:pt idx="29048">
                  <c:v>-2.68603517516476</c:v>
                </c:pt>
                <c:pt idx="29049">
                  <c:v>-2.68603517516476</c:v>
                </c:pt>
                <c:pt idx="29050">
                  <c:v>-2.8193847851443898</c:v>
                </c:pt>
                <c:pt idx="29051">
                  <c:v>-2.8193847851443898</c:v>
                </c:pt>
                <c:pt idx="29052">
                  <c:v>-2.7677734571934698</c:v>
                </c:pt>
                <c:pt idx="29053">
                  <c:v>-2.7677734571934698</c:v>
                </c:pt>
                <c:pt idx="29054">
                  <c:v>-2.7677734571934698</c:v>
                </c:pt>
                <c:pt idx="29055">
                  <c:v>-2.7709472836659099</c:v>
                </c:pt>
                <c:pt idx="29056">
                  <c:v>-2.7709472836659099</c:v>
                </c:pt>
                <c:pt idx="29057">
                  <c:v>-2.8289062706844499</c:v>
                </c:pt>
                <c:pt idx="29058">
                  <c:v>-2.8289062706844499</c:v>
                </c:pt>
                <c:pt idx="29059">
                  <c:v>-2.7178222856846301</c:v>
                </c:pt>
                <c:pt idx="29060">
                  <c:v>-2.7178222856846301</c:v>
                </c:pt>
                <c:pt idx="29061">
                  <c:v>-2.7178222856846301</c:v>
                </c:pt>
                <c:pt idx="29062">
                  <c:v>-2.7723144734154599</c:v>
                </c:pt>
                <c:pt idx="29063">
                  <c:v>-2.7723144734154599</c:v>
                </c:pt>
                <c:pt idx="29064">
                  <c:v>-2.7723144734154599</c:v>
                </c:pt>
                <c:pt idx="29065">
                  <c:v>-2.7723144734154599</c:v>
                </c:pt>
                <c:pt idx="29066">
                  <c:v>-2.74746095763384</c:v>
                </c:pt>
                <c:pt idx="29067">
                  <c:v>-2.74746095763384</c:v>
                </c:pt>
                <c:pt idx="29068">
                  <c:v>-2.74746095763384</c:v>
                </c:pt>
                <c:pt idx="29069">
                  <c:v>-2.7042968921350599</c:v>
                </c:pt>
                <c:pt idx="29070">
                  <c:v>-2.7042968921350599</c:v>
                </c:pt>
                <c:pt idx="29071">
                  <c:v>-2.73017580339092</c:v>
                </c:pt>
                <c:pt idx="29072">
                  <c:v>-2.73017580339092</c:v>
                </c:pt>
                <c:pt idx="29073">
                  <c:v>-2.73017580339092</c:v>
                </c:pt>
                <c:pt idx="29074">
                  <c:v>-2.7716308764092901</c:v>
                </c:pt>
                <c:pt idx="29075">
                  <c:v>-2.7716308764092901</c:v>
                </c:pt>
                <c:pt idx="29076">
                  <c:v>-2.72788087734261</c:v>
                </c:pt>
                <c:pt idx="29077">
                  <c:v>-2.72788087734261</c:v>
                </c:pt>
                <c:pt idx="29078">
                  <c:v>-2.72788087734261</c:v>
                </c:pt>
                <c:pt idx="29079">
                  <c:v>-2.7956054890146298</c:v>
                </c:pt>
                <c:pt idx="29080">
                  <c:v>-2.7956054890146298</c:v>
                </c:pt>
                <c:pt idx="29081">
                  <c:v>-2.7956054890146298</c:v>
                </c:pt>
                <c:pt idx="29082">
                  <c:v>-2.7263672088483801</c:v>
                </c:pt>
                <c:pt idx="29083">
                  <c:v>-2.7263672088483801</c:v>
                </c:pt>
                <c:pt idx="29084">
                  <c:v>-2.7386230657357302</c:v>
                </c:pt>
                <c:pt idx="29085">
                  <c:v>-2.7386230657357302</c:v>
                </c:pt>
                <c:pt idx="29086">
                  <c:v>-2.7386230657357302</c:v>
                </c:pt>
                <c:pt idx="29087">
                  <c:v>-2.7386230657357302</c:v>
                </c:pt>
                <c:pt idx="29088">
                  <c:v>-2.7862793157992201</c:v>
                </c:pt>
                <c:pt idx="29089">
                  <c:v>-2.7862793157992201</c:v>
                </c:pt>
                <c:pt idx="29090">
                  <c:v>-2.7575195501522098</c:v>
                </c:pt>
                <c:pt idx="29091">
                  <c:v>-2.7575195501522098</c:v>
                </c:pt>
                <c:pt idx="29092">
                  <c:v>-2.7965820509689299</c:v>
                </c:pt>
                <c:pt idx="29093">
                  <c:v>-2.7965820509689299</c:v>
                </c:pt>
                <c:pt idx="29094">
                  <c:v>-2.71811525295925</c:v>
                </c:pt>
                <c:pt idx="29095">
                  <c:v>-2.71811525295925</c:v>
                </c:pt>
                <c:pt idx="29096">
                  <c:v>-2.71811525295925</c:v>
                </c:pt>
                <c:pt idx="29097">
                  <c:v>-2.7310547072192999</c:v>
                </c:pt>
                <c:pt idx="29098">
                  <c:v>-2.7310547072192999</c:v>
                </c:pt>
                <c:pt idx="29099">
                  <c:v>-2.7310547072192999</c:v>
                </c:pt>
                <c:pt idx="29100">
                  <c:v>-2.6736328283413902</c:v>
                </c:pt>
                <c:pt idx="29101">
                  <c:v>-2.6736328283413902</c:v>
                </c:pt>
                <c:pt idx="29102">
                  <c:v>-2.6736328283413902</c:v>
                </c:pt>
                <c:pt idx="29103">
                  <c:v>-2.7083496249770098</c:v>
                </c:pt>
                <c:pt idx="29104">
                  <c:v>-2.7083496249770098</c:v>
                </c:pt>
                <c:pt idx="29105">
                  <c:v>-2.7083496249770098</c:v>
                </c:pt>
                <c:pt idx="29106">
                  <c:v>-2.7083496249770098</c:v>
                </c:pt>
                <c:pt idx="29107">
                  <c:v>-2.6552734550859798</c:v>
                </c:pt>
                <c:pt idx="29108">
                  <c:v>-2.6552734550859798</c:v>
                </c:pt>
                <c:pt idx="29109">
                  <c:v>-2.7893066600290601</c:v>
                </c:pt>
                <c:pt idx="29110">
                  <c:v>-2.7893066600290601</c:v>
                </c:pt>
                <c:pt idx="29111">
                  <c:v>-2.6821289249874098</c:v>
                </c:pt>
                <c:pt idx="29112">
                  <c:v>-2.6821289249874098</c:v>
                </c:pt>
                <c:pt idx="29113">
                  <c:v>-2.6821289249874098</c:v>
                </c:pt>
                <c:pt idx="29114">
                  <c:v>-2.75488283334743</c:v>
                </c:pt>
                <c:pt idx="29115">
                  <c:v>-2.75488283334743</c:v>
                </c:pt>
                <c:pt idx="29116">
                  <c:v>-2.7819336146185298</c:v>
                </c:pt>
                <c:pt idx="29117">
                  <c:v>-2.7819336146185298</c:v>
                </c:pt>
                <c:pt idx="29118">
                  <c:v>-2.71079103491047</c:v>
                </c:pt>
                <c:pt idx="29119">
                  <c:v>-2.71079103491047</c:v>
                </c:pt>
                <c:pt idx="29120">
                  <c:v>-2.71079103491047</c:v>
                </c:pt>
                <c:pt idx="29121">
                  <c:v>-2.71079103491047</c:v>
                </c:pt>
                <c:pt idx="29122">
                  <c:v>-2.7358398639043999</c:v>
                </c:pt>
                <c:pt idx="29123">
                  <c:v>-2.7358398639043999</c:v>
                </c:pt>
                <c:pt idx="29124">
                  <c:v>-2.7358398639043999</c:v>
                </c:pt>
                <c:pt idx="29125">
                  <c:v>-2.73798829888164</c:v>
                </c:pt>
                <c:pt idx="29126">
                  <c:v>-2.73798829888164</c:v>
                </c:pt>
                <c:pt idx="29127">
                  <c:v>-2.73798829888164</c:v>
                </c:pt>
                <c:pt idx="29128">
                  <c:v>-2.8168945504075902</c:v>
                </c:pt>
                <c:pt idx="29129">
                  <c:v>-2.8168945504075902</c:v>
                </c:pt>
                <c:pt idx="29130">
                  <c:v>-2.72675783274553</c:v>
                </c:pt>
                <c:pt idx="29131">
                  <c:v>-2.72675783274553</c:v>
                </c:pt>
                <c:pt idx="29132">
                  <c:v>-2.7449218949241101</c:v>
                </c:pt>
                <c:pt idx="29133">
                  <c:v>-2.7449218949241101</c:v>
                </c:pt>
                <c:pt idx="29134">
                  <c:v>-2.7449218949241101</c:v>
                </c:pt>
                <c:pt idx="29135">
                  <c:v>-2.8111328292825402</c:v>
                </c:pt>
                <c:pt idx="29136">
                  <c:v>-2.8111328292825402</c:v>
                </c:pt>
                <c:pt idx="29137">
                  <c:v>-2.7651367361777299</c:v>
                </c:pt>
                <c:pt idx="29138">
                  <c:v>-2.7651367361777299</c:v>
                </c:pt>
                <c:pt idx="29139">
                  <c:v>-2.7418457233506999</c:v>
                </c:pt>
                <c:pt idx="29140">
                  <c:v>-2.7418457233506999</c:v>
                </c:pt>
                <c:pt idx="29141">
                  <c:v>-2.7418457233506999</c:v>
                </c:pt>
                <c:pt idx="29142">
                  <c:v>-2.8464843959172801</c:v>
                </c:pt>
                <c:pt idx="29143">
                  <c:v>-2.8464843959172801</c:v>
                </c:pt>
                <c:pt idx="29144">
                  <c:v>-2.73725587974331</c:v>
                </c:pt>
                <c:pt idx="29145">
                  <c:v>-2.73725587974331</c:v>
                </c:pt>
                <c:pt idx="29146">
                  <c:v>-2.73725587974331</c:v>
                </c:pt>
                <c:pt idx="29147">
                  <c:v>-2.73725587974331</c:v>
                </c:pt>
                <c:pt idx="29148">
                  <c:v>-2.82729494498198</c:v>
                </c:pt>
                <c:pt idx="29149">
                  <c:v>-2.82729494498198</c:v>
                </c:pt>
                <c:pt idx="29150">
                  <c:v>-2.7755859561029799</c:v>
                </c:pt>
                <c:pt idx="29151">
                  <c:v>-2.7755859561029799</c:v>
                </c:pt>
                <c:pt idx="29152">
                  <c:v>-2.6552734568767802</c:v>
                </c:pt>
                <c:pt idx="29153">
                  <c:v>-2.6552734568767802</c:v>
                </c:pt>
                <c:pt idx="29154">
                  <c:v>-2.6552734568767802</c:v>
                </c:pt>
                <c:pt idx="29155">
                  <c:v>-2.7197265835629798</c:v>
                </c:pt>
                <c:pt idx="29156">
                  <c:v>-2.7197265835629798</c:v>
                </c:pt>
                <c:pt idx="29157">
                  <c:v>-2.6520019724639399</c:v>
                </c:pt>
                <c:pt idx="29158">
                  <c:v>-2.6520019724639399</c:v>
                </c:pt>
                <c:pt idx="29159">
                  <c:v>-2.6520019724639399</c:v>
                </c:pt>
                <c:pt idx="29160">
                  <c:v>-2.7195800954950702</c:v>
                </c:pt>
                <c:pt idx="29161">
                  <c:v>-2.7195800954950702</c:v>
                </c:pt>
                <c:pt idx="29162">
                  <c:v>-2.7195800954950702</c:v>
                </c:pt>
                <c:pt idx="29163">
                  <c:v>-2.7069824404543299</c:v>
                </c:pt>
                <c:pt idx="29164">
                  <c:v>-2.7069824404543299</c:v>
                </c:pt>
                <c:pt idx="29165">
                  <c:v>-2.75791017140727</c:v>
                </c:pt>
                <c:pt idx="29166">
                  <c:v>-2.75791017140727</c:v>
                </c:pt>
                <c:pt idx="29167">
                  <c:v>-2.75791017140727</c:v>
                </c:pt>
                <c:pt idx="29168">
                  <c:v>-2.7189941584256299</c:v>
                </c:pt>
                <c:pt idx="29169">
                  <c:v>-2.7189941584256299</c:v>
                </c:pt>
                <c:pt idx="29170">
                  <c:v>-2.7189941584256299</c:v>
                </c:pt>
                <c:pt idx="29171">
                  <c:v>-2.7583496284450999</c:v>
                </c:pt>
                <c:pt idx="29172">
                  <c:v>-2.7583496284450999</c:v>
                </c:pt>
                <c:pt idx="29173">
                  <c:v>-2.74584962824246</c:v>
                </c:pt>
                <c:pt idx="29174">
                  <c:v>-2.74584962824246</c:v>
                </c:pt>
                <c:pt idx="29175">
                  <c:v>-2.74584962824246</c:v>
                </c:pt>
                <c:pt idx="29176">
                  <c:v>-2.8187988478694002</c:v>
                </c:pt>
                <c:pt idx="29177">
                  <c:v>-2.8187988478694002</c:v>
                </c:pt>
                <c:pt idx="29178">
                  <c:v>-2.7379394751233099</c:v>
                </c:pt>
                <c:pt idx="29179">
                  <c:v>-2.7379394751233099</c:v>
                </c:pt>
                <c:pt idx="29180">
                  <c:v>-2.7604492374184701</c:v>
                </c:pt>
                <c:pt idx="29181">
                  <c:v>-2.7604492374184701</c:v>
                </c:pt>
                <c:pt idx="29182">
                  <c:v>-2.7604492374184701</c:v>
                </c:pt>
                <c:pt idx="29183">
                  <c:v>-2.7683105675887401</c:v>
                </c:pt>
                <c:pt idx="29184">
                  <c:v>-2.7683105675887401</c:v>
                </c:pt>
                <c:pt idx="29185">
                  <c:v>-2.7683105675887401</c:v>
                </c:pt>
                <c:pt idx="29186">
                  <c:v>-2.7683105675887401</c:v>
                </c:pt>
                <c:pt idx="29187">
                  <c:v>-2.7376953310686001</c:v>
                </c:pt>
                <c:pt idx="29188">
                  <c:v>-2.7376953310686001</c:v>
                </c:pt>
                <c:pt idx="29189">
                  <c:v>-2.7376953310686001</c:v>
                </c:pt>
                <c:pt idx="29190">
                  <c:v>-2.6888672067225299</c:v>
                </c:pt>
                <c:pt idx="29191">
                  <c:v>-2.6888672067225299</c:v>
                </c:pt>
                <c:pt idx="29192">
                  <c:v>-2.6888672067225299</c:v>
                </c:pt>
                <c:pt idx="29193">
                  <c:v>-2.6720215003788299</c:v>
                </c:pt>
                <c:pt idx="29194">
                  <c:v>-2.6720215003788299</c:v>
                </c:pt>
                <c:pt idx="29195">
                  <c:v>-2.7721679900223499</c:v>
                </c:pt>
                <c:pt idx="29196">
                  <c:v>-2.7721679900223499</c:v>
                </c:pt>
                <c:pt idx="29197">
                  <c:v>-2.7721679900223499</c:v>
                </c:pt>
                <c:pt idx="29198">
                  <c:v>-2.68544923954232</c:v>
                </c:pt>
                <c:pt idx="29199">
                  <c:v>-2.68544923954232</c:v>
                </c:pt>
                <c:pt idx="29200">
                  <c:v>-2.68544923954232</c:v>
                </c:pt>
                <c:pt idx="29201">
                  <c:v>-2.8254394741152198</c:v>
                </c:pt>
                <c:pt idx="29202">
                  <c:v>-2.8254394741152198</c:v>
                </c:pt>
                <c:pt idx="29203">
                  <c:v>-2.8254394741152198</c:v>
                </c:pt>
                <c:pt idx="29204">
                  <c:v>-2.7333984582237401</c:v>
                </c:pt>
                <c:pt idx="29205">
                  <c:v>-2.7333984582237401</c:v>
                </c:pt>
                <c:pt idx="29206">
                  <c:v>-2.7333984582237401</c:v>
                </c:pt>
                <c:pt idx="29207">
                  <c:v>-2.74897463064644</c:v>
                </c:pt>
                <c:pt idx="29208">
                  <c:v>-2.74897463064644</c:v>
                </c:pt>
                <c:pt idx="29209">
                  <c:v>-2.7356445495688599</c:v>
                </c:pt>
                <c:pt idx="29210">
                  <c:v>-2.7356445495688599</c:v>
                </c:pt>
                <c:pt idx="29211">
                  <c:v>-2.7356445495688599</c:v>
                </c:pt>
                <c:pt idx="29212">
                  <c:v>-2.7794433786984798</c:v>
                </c:pt>
                <c:pt idx="29213">
                  <c:v>-2.7794433786984798</c:v>
                </c:pt>
                <c:pt idx="29214">
                  <c:v>-2.7794433786984798</c:v>
                </c:pt>
                <c:pt idx="29215">
                  <c:v>-2.6841308790953899</c:v>
                </c:pt>
                <c:pt idx="29216">
                  <c:v>-2.7184570515019</c:v>
                </c:pt>
                <c:pt idx="29217">
                  <c:v>-2.7184570515019</c:v>
                </c:pt>
                <c:pt idx="29218">
                  <c:v>-2.7184570515019</c:v>
                </c:pt>
                <c:pt idx="29219">
                  <c:v>-2.6674316570433798</c:v>
                </c:pt>
                <c:pt idx="29220">
                  <c:v>-2.6674316570433798</c:v>
                </c:pt>
                <c:pt idx="29221">
                  <c:v>-2.6674316570433798</c:v>
                </c:pt>
                <c:pt idx="29222">
                  <c:v>-2.7668945517852901</c:v>
                </c:pt>
                <c:pt idx="29223">
                  <c:v>-2.7668945517852901</c:v>
                </c:pt>
                <c:pt idx="29224">
                  <c:v>-2.7668945517852901</c:v>
                </c:pt>
                <c:pt idx="29225">
                  <c:v>-2.7833496294397202</c:v>
                </c:pt>
                <c:pt idx="29226">
                  <c:v>-2.7833496294397202</c:v>
                </c:pt>
                <c:pt idx="29227">
                  <c:v>-2.7439941594711801</c:v>
                </c:pt>
                <c:pt idx="29228">
                  <c:v>-2.7439941594711801</c:v>
                </c:pt>
                <c:pt idx="29229">
                  <c:v>-2.7439941594711801</c:v>
                </c:pt>
                <c:pt idx="29230">
                  <c:v>-2.78134767725623</c:v>
                </c:pt>
                <c:pt idx="29231">
                  <c:v>-2.78134767725623</c:v>
                </c:pt>
                <c:pt idx="29232">
                  <c:v>-2.78134767725623</c:v>
                </c:pt>
                <c:pt idx="29233">
                  <c:v>-2.7602539252838998</c:v>
                </c:pt>
                <c:pt idx="29234">
                  <c:v>-2.7602539252838998</c:v>
                </c:pt>
                <c:pt idx="29235">
                  <c:v>-2.6443359540662601</c:v>
                </c:pt>
                <c:pt idx="29236">
                  <c:v>-2.6443359540662601</c:v>
                </c:pt>
                <c:pt idx="29237">
                  <c:v>-2.6443359540662601</c:v>
                </c:pt>
                <c:pt idx="29238">
                  <c:v>-2.8020996306467998</c:v>
                </c:pt>
                <c:pt idx="29239">
                  <c:v>-2.8020996306467998</c:v>
                </c:pt>
                <c:pt idx="29240">
                  <c:v>-2.8352050967259799</c:v>
                </c:pt>
                <c:pt idx="29241">
                  <c:v>-2.8352050967259799</c:v>
                </c:pt>
                <c:pt idx="29242">
                  <c:v>-2.8352050967259799</c:v>
                </c:pt>
                <c:pt idx="29243">
                  <c:v>-2.8352050967259799</c:v>
                </c:pt>
                <c:pt idx="29244">
                  <c:v>-2.7398925970855998</c:v>
                </c:pt>
                <c:pt idx="29245">
                  <c:v>-2.7398925970855998</c:v>
                </c:pt>
                <c:pt idx="29246">
                  <c:v>-2.7310058774392001</c:v>
                </c:pt>
                <c:pt idx="29247">
                  <c:v>-2.7310058774392001</c:v>
                </c:pt>
                <c:pt idx="29248">
                  <c:v>-2.7310058774392001</c:v>
                </c:pt>
                <c:pt idx="29249">
                  <c:v>-2.8711425993806099</c:v>
                </c:pt>
                <c:pt idx="29250">
                  <c:v>-2.8711425993806099</c:v>
                </c:pt>
                <c:pt idx="29251">
                  <c:v>-2.7880371291612298</c:v>
                </c:pt>
                <c:pt idx="29252">
                  <c:v>-2.7880371291612298</c:v>
                </c:pt>
                <c:pt idx="29253">
                  <c:v>-2.7757812683494101</c:v>
                </c:pt>
                <c:pt idx="29254">
                  <c:v>-2.7757812683494101</c:v>
                </c:pt>
                <c:pt idx="29255">
                  <c:v>-2.7757812683494101</c:v>
                </c:pt>
                <c:pt idx="29256">
                  <c:v>-2.76625978318134</c:v>
                </c:pt>
                <c:pt idx="29257">
                  <c:v>-2.76625978318134</c:v>
                </c:pt>
                <c:pt idx="29258">
                  <c:v>-2.76625978318134</c:v>
                </c:pt>
                <c:pt idx="29259">
                  <c:v>-2.6984375215870302</c:v>
                </c:pt>
                <c:pt idx="29260">
                  <c:v>-2.6984375215870302</c:v>
                </c:pt>
                <c:pt idx="29261">
                  <c:v>-2.6984375215870302</c:v>
                </c:pt>
                <c:pt idx="29262">
                  <c:v>-2.6984375215870302</c:v>
                </c:pt>
                <c:pt idx="29263">
                  <c:v>-2.8087890815840999</c:v>
                </c:pt>
                <c:pt idx="29264">
                  <c:v>-2.8087890815840999</c:v>
                </c:pt>
                <c:pt idx="29265">
                  <c:v>-2.8087890815840999</c:v>
                </c:pt>
                <c:pt idx="29266">
                  <c:v>-2.7959961138185401</c:v>
                </c:pt>
                <c:pt idx="29267">
                  <c:v>-2.7959961138185401</c:v>
                </c:pt>
                <c:pt idx="29268">
                  <c:v>-2.7959961138185401</c:v>
                </c:pt>
                <c:pt idx="29269">
                  <c:v>-2.7539062670211898</c:v>
                </c:pt>
                <c:pt idx="29270">
                  <c:v>-2.7539062670211898</c:v>
                </c:pt>
                <c:pt idx="29271">
                  <c:v>-2.7173828302356902</c:v>
                </c:pt>
                <c:pt idx="29272">
                  <c:v>-2.7173828302356902</c:v>
                </c:pt>
                <c:pt idx="29273">
                  <c:v>-2.6832519701892998</c:v>
                </c:pt>
                <c:pt idx="29274">
                  <c:v>-2.6832519701892998</c:v>
                </c:pt>
                <c:pt idx="29275">
                  <c:v>-2.6832519701892998</c:v>
                </c:pt>
                <c:pt idx="29276">
                  <c:v>-2.7700683799202999</c:v>
                </c:pt>
                <c:pt idx="29277">
                  <c:v>-2.7700683799202999</c:v>
                </c:pt>
                <c:pt idx="29278">
                  <c:v>-2.71538087798853</c:v>
                </c:pt>
                <c:pt idx="29279">
                  <c:v>-2.71538087798853</c:v>
                </c:pt>
                <c:pt idx="29280">
                  <c:v>-2.71538087798853</c:v>
                </c:pt>
                <c:pt idx="29281">
                  <c:v>-2.71538087798853</c:v>
                </c:pt>
                <c:pt idx="29282">
                  <c:v>-2.7134277549548602</c:v>
                </c:pt>
                <c:pt idx="29283">
                  <c:v>-2.7134277549548602</c:v>
                </c:pt>
                <c:pt idx="29284">
                  <c:v>-2.7890136905289098</c:v>
                </c:pt>
                <c:pt idx="29285">
                  <c:v>-2.7890136905289098</c:v>
                </c:pt>
                <c:pt idx="29286">
                  <c:v>-2.7470215013745398</c:v>
                </c:pt>
                <c:pt idx="29287">
                  <c:v>-2.7470215013745398</c:v>
                </c:pt>
                <c:pt idx="29288">
                  <c:v>-2.7470215013745398</c:v>
                </c:pt>
                <c:pt idx="29289">
                  <c:v>-2.72856447522553</c:v>
                </c:pt>
                <c:pt idx="29290">
                  <c:v>-2.72856447522553</c:v>
                </c:pt>
                <c:pt idx="29291">
                  <c:v>-2.6803222829939801</c:v>
                </c:pt>
                <c:pt idx="29292">
                  <c:v>-2.6803222829939801</c:v>
                </c:pt>
                <c:pt idx="29293">
                  <c:v>-2.7456054897147602</c:v>
                </c:pt>
                <c:pt idx="29294">
                  <c:v>-2.7456054897147602</c:v>
                </c:pt>
                <c:pt idx="29295">
                  <c:v>-2.7456054897147602</c:v>
                </c:pt>
                <c:pt idx="29296">
                  <c:v>-2.7779785350194199</c:v>
                </c:pt>
                <c:pt idx="29297">
                  <c:v>-2.7779785350194199</c:v>
                </c:pt>
                <c:pt idx="29298">
                  <c:v>-2.7779785350194199</c:v>
                </c:pt>
                <c:pt idx="29299">
                  <c:v>-2.7779785350194199</c:v>
                </c:pt>
                <c:pt idx="29300">
                  <c:v>-2.7714843943040202</c:v>
                </c:pt>
                <c:pt idx="29301">
                  <c:v>-2.7714843943040202</c:v>
                </c:pt>
                <c:pt idx="29302">
                  <c:v>-2.7714843943040202</c:v>
                </c:pt>
                <c:pt idx="29303">
                  <c:v>-2.7004883008885301</c:v>
                </c:pt>
                <c:pt idx="29304">
                  <c:v>-2.7004883008885301</c:v>
                </c:pt>
                <c:pt idx="29305">
                  <c:v>-2.6944824404190499</c:v>
                </c:pt>
                <c:pt idx="29306">
                  <c:v>-2.6944824404190499</c:v>
                </c:pt>
                <c:pt idx="29307">
                  <c:v>-2.6944824404190499</c:v>
                </c:pt>
                <c:pt idx="29308">
                  <c:v>-2.6762695505021799</c:v>
                </c:pt>
                <c:pt idx="29309">
                  <c:v>-2.6762695505021799</c:v>
                </c:pt>
                <c:pt idx="29310">
                  <c:v>-2.7302246290200798</c:v>
                </c:pt>
                <c:pt idx="29311">
                  <c:v>-2.7302246290200798</c:v>
                </c:pt>
                <c:pt idx="29312">
                  <c:v>-2.7906250193900601</c:v>
                </c:pt>
                <c:pt idx="29313">
                  <c:v>-2.7906250193900601</c:v>
                </c:pt>
                <c:pt idx="29314">
                  <c:v>-2.7906250193900601</c:v>
                </c:pt>
                <c:pt idx="29315">
                  <c:v>-2.80136720806513</c:v>
                </c:pt>
                <c:pt idx="29316">
                  <c:v>-2.80136720806513</c:v>
                </c:pt>
                <c:pt idx="29317">
                  <c:v>-2.80136720806513</c:v>
                </c:pt>
                <c:pt idx="29318">
                  <c:v>-2.7389648614753201</c:v>
                </c:pt>
                <c:pt idx="29319">
                  <c:v>-2.7389648614753201</c:v>
                </c:pt>
                <c:pt idx="29320">
                  <c:v>-2.7389648614753201</c:v>
                </c:pt>
                <c:pt idx="29321">
                  <c:v>-2.7085449405239999</c:v>
                </c:pt>
                <c:pt idx="29322">
                  <c:v>-2.7085449405239999</c:v>
                </c:pt>
                <c:pt idx="29323">
                  <c:v>-2.8378418156153198</c:v>
                </c:pt>
                <c:pt idx="29324">
                  <c:v>-2.8378418156153198</c:v>
                </c:pt>
                <c:pt idx="29325">
                  <c:v>-2.8378418156153198</c:v>
                </c:pt>
                <c:pt idx="29326">
                  <c:v>-2.7593750203659502</c:v>
                </c:pt>
                <c:pt idx="29327">
                  <c:v>-2.7593750203659502</c:v>
                </c:pt>
                <c:pt idx="29328">
                  <c:v>-2.7910644712092099</c:v>
                </c:pt>
                <c:pt idx="29329">
                  <c:v>-2.7910644712092099</c:v>
                </c:pt>
                <c:pt idx="29330">
                  <c:v>-2.7186035371896602</c:v>
                </c:pt>
                <c:pt idx="29331">
                  <c:v>-2.7186035371896602</c:v>
                </c:pt>
                <c:pt idx="29332">
                  <c:v>-2.7186035371896602</c:v>
                </c:pt>
                <c:pt idx="29333">
                  <c:v>-2.76357423897388</c:v>
                </c:pt>
                <c:pt idx="29334">
                  <c:v>-2.76357423897388</c:v>
                </c:pt>
                <c:pt idx="29335">
                  <c:v>-2.7315429900036099</c:v>
                </c:pt>
                <c:pt idx="29336">
                  <c:v>-2.7315429900036099</c:v>
                </c:pt>
                <c:pt idx="29337">
                  <c:v>-2.7315429900036099</c:v>
                </c:pt>
                <c:pt idx="29338">
                  <c:v>-2.7315429900036099</c:v>
                </c:pt>
                <c:pt idx="29339">
                  <c:v>-2.7160156421377901</c:v>
                </c:pt>
                <c:pt idx="29340">
                  <c:v>-2.7160156421377901</c:v>
                </c:pt>
                <c:pt idx="29341">
                  <c:v>-2.8035644732353799</c:v>
                </c:pt>
                <c:pt idx="29342">
                  <c:v>-2.8035644732353799</c:v>
                </c:pt>
                <c:pt idx="29343">
                  <c:v>-2.8035644732353799</c:v>
                </c:pt>
                <c:pt idx="29344">
                  <c:v>-2.7897949414709702</c:v>
                </c:pt>
                <c:pt idx="29345">
                  <c:v>-2.7897949414709702</c:v>
                </c:pt>
                <c:pt idx="29346">
                  <c:v>-2.7125976768747901</c:v>
                </c:pt>
                <c:pt idx="29347">
                  <c:v>-2.7125976768747901</c:v>
                </c:pt>
                <c:pt idx="29348">
                  <c:v>-2.8539551000931098</c:v>
                </c:pt>
                <c:pt idx="29349">
                  <c:v>-2.8539551000931098</c:v>
                </c:pt>
                <c:pt idx="29350">
                  <c:v>-2.7259765847347799</c:v>
                </c:pt>
                <c:pt idx="29351">
                  <c:v>-2.7259765847347799</c:v>
                </c:pt>
                <c:pt idx="29352">
                  <c:v>-2.7259765847347799</c:v>
                </c:pt>
                <c:pt idx="29353">
                  <c:v>-2.7266113494888402</c:v>
                </c:pt>
                <c:pt idx="29354">
                  <c:v>-2.7266113494888402</c:v>
                </c:pt>
                <c:pt idx="29355">
                  <c:v>-2.81503908147715</c:v>
                </c:pt>
                <c:pt idx="29356">
                  <c:v>-2.81503908147715</c:v>
                </c:pt>
                <c:pt idx="29357">
                  <c:v>-2.81503908147715</c:v>
                </c:pt>
                <c:pt idx="29358">
                  <c:v>-2.7927734592140001</c:v>
                </c:pt>
                <c:pt idx="29359">
                  <c:v>-2.7927734592140001</c:v>
                </c:pt>
                <c:pt idx="29360">
                  <c:v>-2.7927734592140001</c:v>
                </c:pt>
                <c:pt idx="29361">
                  <c:v>-2.7345703315049801</c:v>
                </c:pt>
                <c:pt idx="29362">
                  <c:v>-2.7345703315049801</c:v>
                </c:pt>
                <c:pt idx="29363">
                  <c:v>-2.7345703315049801</c:v>
                </c:pt>
                <c:pt idx="29364">
                  <c:v>-2.7701172095630602</c:v>
                </c:pt>
                <c:pt idx="29365">
                  <c:v>-2.7701172095630602</c:v>
                </c:pt>
                <c:pt idx="29366">
                  <c:v>-2.75595705173418</c:v>
                </c:pt>
                <c:pt idx="29367">
                  <c:v>-2.75595705173418</c:v>
                </c:pt>
                <c:pt idx="29368">
                  <c:v>-2.7470703319777301</c:v>
                </c:pt>
                <c:pt idx="29369">
                  <c:v>-2.7470703319777301</c:v>
                </c:pt>
                <c:pt idx="29370">
                  <c:v>-2.7470703319777301</c:v>
                </c:pt>
                <c:pt idx="29371">
                  <c:v>-2.7708984567725499</c:v>
                </c:pt>
                <c:pt idx="29372">
                  <c:v>-2.7708984567725499</c:v>
                </c:pt>
                <c:pt idx="29373">
                  <c:v>-2.7735351742139698</c:v>
                </c:pt>
                <c:pt idx="29374">
                  <c:v>-2.7735351742139698</c:v>
                </c:pt>
                <c:pt idx="29375">
                  <c:v>-2.7735351742139698</c:v>
                </c:pt>
                <c:pt idx="29376">
                  <c:v>-2.7205566601178299</c:v>
                </c:pt>
                <c:pt idx="29377">
                  <c:v>-2.7205566601178299</c:v>
                </c:pt>
                <c:pt idx="29378">
                  <c:v>-2.7205566601178299</c:v>
                </c:pt>
                <c:pt idx="29379">
                  <c:v>-2.7321777552078799</c:v>
                </c:pt>
                <c:pt idx="29380">
                  <c:v>-2.7321777552078799</c:v>
                </c:pt>
                <c:pt idx="29381">
                  <c:v>-2.71293947048252</c:v>
                </c:pt>
                <c:pt idx="29382">
                  <c:v>-2.71293947048252</c:v>
                </c:pt>
                <c:pt idx="29383">
                  <c:v>-2.73510743988663</c:v>
                </c:pt>
                <c:pt idx="29384">
                  <c:v>-2.73510743988663</c:v>
                </c:pt>
                <c:pt idx="29385">
                  <c:v>-2.70346681472892</c:v>
                </c:pt>
                <c:pt idx="29386">
                  <c:v>-2.70346681472892</c:v>
                </c:pt>
                <c:pt idx="29387">
                  <c:v>-2.70346681472892</c:v>
                </c:pt>
                <c:pt idx="29388">
                  <c:v>-2.72294923652953</c:v>
                </c:pt>
                <c:pt idx="29389">
                  <c:v>-2.72294923652953</c:v>
                </c:pt>
                <c:pt idx="29390">
                  <c:v>-2.72294923652953</c:v>
                </c:pt>
                <c:pt idx="29391">
                  <c:v>-2.7926758023777398</c:v>
                </c:pt>
                <c:pt idx="29392">
                  <c:v>-2.7926758023777398</c:v>
                </c:pt>
                <c:pt idx="29393">
                  <c:v>-2.7926758023777398</c:v>
                </c:pt>
                <c:pt idx="29394">
                  <c:v>-2.7668945512587002</c:v>
                </c:pt>
                <c:pt idx="29395">
                  <c:v>-2.7668945512587002</c:v>
                </c:pt>
                <c:pt idx="29396">
                  <c:v>-2.7668945512587002</c:v>
                </c:pt>
                <c:pt idx="29397">
                  <c:v>-2.7974121290408198</c:v>
                </c:pt>
                <c:pt idx="29398">
                  <c:v>-2.7974121290408198</c:v>
                </c:pt>
                <c:pt idx="29399">
                  <c:v>-2.7974121290408198</c:v>
                </c:pt>
                <c:pt idx="29400">
                  <c:v>-2.69453126680036</c:v>
                </c:pt>
                <c:pt idx="29401">
                  <c:v>-2.69453126680036</c:v>
                </c:pt>
                <c:pt idx="29402">
                  <c:v>-2.7993164267800199</c:v>
                </c:pt>
                <c:pt idx="29403">
                  <c:v>-2.7993164267800199</c:v>
                </c:pt>
                <c:pt idx="29404">
                  <c:v>-2.7993164267800199</c:v>
                </c:pt>
                <c:pt idx="29405">
                  <c:v>-2.68291017543106</c:v>
                </c:pt>
                <c:pt idx="29406">
                  <c:v>-2.7441406484867898</c:v>
                </c:pt>
                <c:pt idx="29407">
                  <c:v>-2.7441406484867898</c:v>
                </c:pt>
                <c:pt idx="29408">
                  <c:v>-2.7441406484867898</c:v>
                </c:pt>
                <c:pt idx="29409">
                  <c:v>-2.8130859554330501</c:v>
                </c:pt>
                <c:pt idx="29410">
                  <c:v>-2.8130859554330501</c:v>
                </c:pt>
                <c:pt idx="29411">
                  <c:v>-2.8130859554330501</c:v>
                </c:pt>
                <c:pt idx="29412">
                  <c:v>-2.7331054879950898</c:v>
                </c:pt>
                <c:pt idx="29413">
                  <c:v>-2.7331054879950898</c:v>
                </c:pt>
                <c:pt idx="29414">
                  <c:v>-2.7331054879950898</c:v>
                </c:pt>
                <c:pt idx="29415">
                  <c:v>-2.7331054879950898</c:v>
                </c:pt>
                <c:pt idx="29416">
                  <c:v>-2.8010742402502702</c:v>
                </c:pt>
                <c:pt idx="29417">
                  <c:v>-2.8010742402502702</c:v>
                </c:pt>
                <c:pt idx="29418">
                  <c:v>-2.8095215023567999</c:v>
                </c:pt>
                <c:pt idx="29419">
                  <c:v>-2.8095215023567999</c:v>
                </c:pt>
                <c:pt idx="29420">
                  <c:v>-2.8095215023567999</c:v>
                </c:pt>
                <c:pt idx="29421">
                  <c:v>-2.77939455074829</c:v>
                </c:pt>
                <c:pt idx="29422">
                  <c:v>-2.77939455074829</c:v>
                </c:pt>
                <c:pt idx="29423">
                  <c:v>-2.77939455074829</c:v>
                </c:pt>
                <c:pt idx="29424">
                  <c:v>-2.7369629092381702</c:v>
                </c:pt>
                <c:pt idx="29425">
                  <c:v>-2.7369629092381702</c:v>
                </c:pt>
                <c:pt idx="29426">
                  <c:v>-2.78833009892241</c:v>
                </c:pt>
                <c:pt idx="29427">
                  <c:v>-2.78833009892241</c:v>
                </c:pt>
                <c:pt idx="29428">
                  <c:v>-2.6884765821641801</c:v>
                </c:pt>
                <c:pt idx="29429">
                  <c:v>-2.6884765821641801</c:v>
                </c:pt>
                <c:pt idx="29430">
                  <c:v>-2.6884765821641801</c:v>
                </c:pt>
                <c:pt idx="29431">
                  <c:v>-2.7195312697440301</c:v>
                </c:pt>
                <c:pt idx="29432">
                  <c:v>-2.7195312697440301</c:v>
                </c:pt>
                <c:pt idx="29433">
                  <c:v>-2.7195312697440301</c:v>
                </c:pt>
                <c:pt idx="29434">
                  <c:v>-2.7017090032604698</c:v>
                </c:pt>
                <c:pt idx="29435">
                  <c:v>-2.7017090032604698</c:v>
                </c:pt>
                <c:pt idx="29436">
                  <c:v>-2.7017090032604698</c:v>
                </c:pt>
                <c:pt idx="29437">
                  <c:v>-2.8631836140384599</c:v>
                </c:pt>
                <c:pt idx="29438">
                  <c:v>-2.8631836140384599</c:v>
                </c:pt>
                <c:pt idx="29439">
                  <c:v>-2.73168947416434</c:v>
                </c:pt>
                <c:pt idx="29440">
                  <c:v>-2.73168947416434</c:v>
                </c:pt>
                <c:pt idx="29441">
                  <c:v>-2.73168947416434</c:v>
                </c:pt>
                <c:pt idx="29442">
                  <c:v>-2.72231447283411</c:v>
                </c:pt>
                <c:pt idx="29443">
                  <c:v>-2.72231447283411</c:v>
                </c:pt>
                <c:pt idx="29444">
                  <c:v>-2.7204101764100401</c:v>
                </c:pt>
                <c:pt idx="29445">
                  <c:v>-2.7204101764100401</c:v>
                </c:pt>
                <c:pt idx="29446">
                  <c:v>-2.7204101764100401</c:v>
                </c:pt>
                <c:pt idx="29447">
                  <c:v>-2.7588379093167501</c:v>
                </c:pt>
                <c:pt idx="29448">
                  <c:v>-2.7588379093167501</c:v>
                </c:pt>
                <c:pt idx="29449">
                  <c:v>-2.7588379093167501</c:v>
                </c:pt>
                <c:pt idx="29450">
                  <c:v>-2.8027832222060098</c:v>
                </c:pt>
                <c:pt idx="29451">
                  <c:v>-2.8027832222060098</c:v>
                </c:pt>
                <c:pt idx="29452">
                  <c:v>-2.8027832222060098</c:v>
                </c:pt>
                <c:pt idx="29453">
                  <c:v>-2.79375001913467</c:v>
                </c:pt>
                <c:pt idx="29454">
                  <c:v>-2.79375001913467</c:v>
                </c:pt>
                <c:pt idx="29455">
                  <c:v>-2.79375001913467</c:v>
                </c:pt>
                <c:pt idx="29456">
                  <c:v>-2.8105468946405301</c:v>
                </c:pt>
                <c:pt idx="29457">
                  <c:v>-2.8105468946405301</c:v>
                </c:pt>
                <c:pt idx="29458">
                  <c:v>-2.8105468946405301</c:v>
                </c:pt>
                <c:pt idx="29459">
                  <c:v>-2.7525879102067798</c:v>
                </c:pt>
                <c:pt idx="29460">
                  <c:v>-2.7525879102067798</c:v>
                </c:pt>
                <c:pt idx="29461">
                  <c:v>-2.8173828323142498</c:v>
                </c:pt>
                <c:pt idx="29462">
                  <c:v>-2.8173828323142498</c:v>
                </c:pt>
                <c:pt idx="29463">
                  <c:v>-2.76323244206923</c:v>
                </c:pt>
                <c:pt idx="29464">
                  <c:v>-2.76323244206923</c:v>
                </c:pt>
                <c:pt idx="29465">
                  <c:v>-2.76323244206923</c:v>
                </c:pt>
                <c:pt idx="29466">
                  <c:v>-2.76323244206923</c:v>
                </c:pt>
                <c:pt idx="29467">
                  <c:v>-2.6360840019970002</c:v>
                </c:pt>
                <c:pt idx="29468">
                  <c:v>-2.6360840019970002</c:v>
                </c:pt>
                <c:pt idx="29469">
                  <c:v>-2.6360840019970002</c:v>
                </c:pt>
                <c:pt idx="29470">
                  <c:v>-2.7375000200290698</c:v>
                </c:pt>
                <c:pt idx="29471">
                  <c:v>-2.7375000200290698</c:v>
                </c:pt>
                <c:pt idx="29472">
                  <c:v>-2.7375000200290698</c:v>
                </c:pt>
                <c:pt idx="29473">
                  <c:v>-2.8043457256353501</c:v>
                </c:pt>
                <c:pt idx="29474">
                  <c:v>-2.8043457256353501</c:v>
                </c:pt>
                <c:pt idx="29475">
                  <c:v>-2.8043457256353501</c:v>
                </c:pt>
                <c:pt idx="29476">
                  <c:v>-2.8118164244105999</c:v>
                </c:pt>
                <c:pt idx="29477">
                  <c:v>-2.8118164244105999</c:v>
                </c:pt>
                <c:pt idx="29478">
                  <c:v>-2.67509767457067</c:v>
                </c:pt>
                <c:pt idx="29479">
                  <c:v>-2.67509767457067</c:v>
                </c:pt>
                <c:pt idx="29480">
                  <c:v>-2.73134767528426</c:v>
                </c:pt>
                <c:pt idx="29481">
                  <c:v>-2.73134767528426</c:v>
                </c:pt>
                <c:pt idx="29482">
                  <c:v>-2.6961425930876399</c:v>
                </c:pt>
                <c:pt idx="29483">
                  <c:v>-2.6961425930876399</c:v>
                </c:pt>
                <c:pt idx="29484">
                  <c:v>-2.6961425930876399</c:v>
                </c:pt>
                <c:pt idx="29485">
                  <c:v>-2.7318847854257902</c:v>
                </c:pt>
                <c:pt idx="29486">
                  <c:v>-2.7318847854257902</c:v>
                </c:pt>
                <c:pt idx="29487">
                  <c:v>-2.7922851773155299</c:v>
                </c:pt>
                <c:pt idx="29488">
                  <c:v>-2.7922851773155299</c:v>
                </c:pt>
                <c:pt idx="29489">
                  <c:v>-2.7922851773155299</c:v>
                </c:pt>
                <c:pt idx="29490">
                  <c:v>-2.7922851773155299</c:v>
                </c:pt>
                <c:pt idx="29491">
                  <c:v>-2.7669922075374398</c:v>
                </c:pt>
                <c:pt idx="29492">
                  <c:v>-2.7669922075374398</c:v>
                </c:pt>
                <c:pt idx="29493">
                  <c:v>-2.7669922075374398</c:v>
                </c:pt>
                <c:pt idx="29494">
                  <c:v>-2.8524902570888999</c:v>
                </c:pt>
                <c:pt idx="29495">
                  <c:v>-2.8524902570888999</c:v>
                </c:pt>
                <c:pt idx="29496">
                  <c:v>-2.7181152582443202</c:v>
                </c:pt>
                <c:pt idx="29497">
                  <c:v>-2.7181152582443202</c:v>
                </c:pt>
                <c:pt idx="29498">
                  <c:v>-2.7181152582443202</c:v>
                </c:pt>
                <c:pt idx="29499">
                  <c:v>-2.77695314449829</c:v>
                </c:pt>
                <c:pt idx="29500">
                  <c:v>-2.77695314449829</c:v>
                </c:pt>
                <c:pt idx="29501">
                  <c:v>-2.81621095891296</c:v>
                </c:pt>
                <c:pt idx="29502">
                  <c:v>-2.81621095891296</c:v>
                </c:pt>
                <c:pt idx="29503">
                  <c:v>-2.81621095891296</c:v>
                </c:pt>
                <c:pt idx="29504">
                  <c:v>-2.7046875187988899</c:v>
                </c:pt>
                <c:pt idx="29505">
                  <c:v>-2.7046875187988899</c:v>
                </c:pt>
                <c:pt idx="29506">
                  <c:v>-2.7046875187988899</c:v>
                </c:pt>
                <c:pt idx="29507">
                  <c:v>-2.7668457247809699</c:v>
                </c:pt>
                <c:pt idx="29508">
                  <c:v>-2.7668457247809699</c:v>
                </c:pt>
                <c:pt idx="29509">
                  <c:v>-2.8232422081155102</c:v>
                </c:pt>
                <c:pt idx="29510">
                  <c:v>-2.8232422081155102</c:v>
                </c:pt>
                <c:pt idx="29511">
                  <c:v>-2.8232422081155102</c:v>
                </c:pt>
                <c:pt idx="29512">
                  <c:v>-2.7345215016875901</c:v>
                </c:pt>
                <c:pt idx="29513">
                  <c:v>-2.7345215016875901</c:v>
                </c:pt>
                <c:pt idx="29514">
                  <c:v>-2.7345215016875901</c:v>
                </c:pt>
                <c:pt idx="29515">
                  <c:v>-2.7861328314538598</c:v>
                </c:pt>
                <c:pt idx="29516">
                  <c:v>-2.7861328314538598</c:v>
                </c:pt>
                <c:pt idx="29517">
                  <c:v>-2.8081543180451201</c:v>
                </c:pt>
                <c:pt idx="29518">
                  <c:v>-2.8081543180451201</c:v>
                </c:pt>
                <c:pt idx="29519">
                  <c:v>-2.8237304888425498</c:v>
                </c:pt>
                <c:pt idx="29520">
                  <c:v>-2.8237304888425498</c:v>
                </c:pt>
                <c:pt idx="29521">
                  <c:v>-2.8237304888425498</c:v>
                </c:pt>
                <c:pt idx="29522">
                  <c:v>-2.7680175984587501</c:v>
                </c:pt>
                <c:pt idx="29523">
                  <c:v>-2.7680175984587501</c:v>
                </c:pt>
                <c:pt idx="29524">
                  <c:v>-2.7680175984587501</c:v>
                </c:pt>
                <c:pt idx="29525">
                  <c:v>-2.7680664227873399</c:v>
                </c:pt>
                <c:pt idx="29526">
                  <c:v>-2.7680664227873399</c:v>
                </c:pt>
                <c:pt idx="29527">
                  <c:v>-2.7680664227873399</c:v>
                </c:pt>
                <c:pt idx="29528">
                  <c:v>-2.7058105664473202</c:v>
                </c:pt>
                <c:pt idx="29529">
                  <c:v>-2.7058105664473202</c:v>
                </c:pt>
                <c:pt idx="29530">
                  <c:v>-2.7662109547418301</c:v>
                </c:pt>
                <c:pt idx="29531">
                  <c:v>-2.7662109547418301</c:v>
                </c:pt>
                <c:pt idx="29532">
                  <c:v>-2.7662109547418301</c:v>
                </c:pt>
                <c:pt idx="29533">
                  <c:v>-2.66894532694368</c:v>
                </c:pt>
                <c:pt idx="29534">
                  <c:v>-2.66894532694368</c:v>
                </c:pt>
                <c:pt idx="29535">
                  <c:v>-2.66894532694368</c:v>
                </c:pt>
                <c:pt idx="29536">
                  <c:v>-2.7305664231207598</c:v>
                </c:pt>
                <c:pt idx="29537">
                  <c:v>-2.7305664231207598</c:v>
                </c:pt>
                <c:pt idx="29538">
                  <c:v>-2.7302734574013798</c:v>
                </c:pt>
                <c:pt idx="29539">
                  <c:v>-2.7302734574013798</c:v>
                </c:pt>
                <c:pt idx="29540">
                  <c:v>-2.8280273633345101</c:v>
                </c:pt>
                <c:pt idx="29541">
                  <c:v>-2.8280273633345101</c:v>
                </c:pt>
                <c:pt idx="29542">
                  <c:v>-2.8280273633345101</c:v>
                </c:pt>
                <c:pt idx="29543">
                  <c:v>-2.74453126782646</c:v>
                </c:pt>
                <c:pt idx="29544">
                  <c:v>-2.74453126782646</c:v>
                </c:pt>
                <c:pt idx="29545">
                  <c:v>-2.74453126782646</c:v>
                </c:pt>
                <c:pt idx="29546">
                  <c:v>-2.7090820498560699</c:v>
                </c:pt>
                <c:pt idx="29547">
                  <c:v>-2.7090820498560699</c:v>
                </c:pt>
                <c:pt idx="29548">
                  <c:v>-2.7090820498560699</c:v>
                </c:pt>
                <c:pt idx="29549">
                  <c:v>-2.7960937661782701</c:v>
                </c:pt>
                <c:pt idx="29550">
                  <c:v>-2.7960937661782701</c:v>
                </c:pt>
                <c:pt idx="29551">
                  <c:v>-2.7880371299543101</c:v>
                </c:pt>
                <c:pt idx="29552">
                  <c:v>-2.7880371299543101</c:v>
                </c:pt>
                <c:pt idx="29553">
                  <c:v>-2.7605957212190302</c:v>
                </c:pt>
                <c:pt idx="29554">
                  <c:v>-2.7605957212190302</c:v>
                </c:pt>
                <c:pt idx="29555">
                  <c:v>-2.8676269740426501</c:v>
                </c:pt>
                <c:pt idx="29556">
                  <c:v>-2.8676269740426501</c:v>
                </c:pt>
                <c:pt idx="29557">
                  <c:v>-2.8676269740426501</c:v>
                </c:pt>
                <c:pt idx="29558">
                  <c:v>-2.8676269740426501</c:v>
                </c:pt>
                <c:pt idx="29559">
                  <c:v>-2.7921386933394299</c:v>
                </c:pt>
                <c:pt idx="29560">
                  <c:v>-2.7921386933394299</c:v>
                </c:pt>
                <c:pt idx="29561">
                  <c:v>-2.7921386933394299</c:v>
                </c:pt>
                <c:pt idx="29562">
                  <c:v>-2.7502441610886299</c:v>
                </c:pt>
                <c:pt idx="29563">
                  <c:v>-2.7502441610886299</c:v>
                </c:pt>
                <c:pt idx="29564">
                  <c:v>-2.7502441610886299</c:v>
                </c:pt>
                <c:pt idx="29565">
                  <c:v>-2.7012695486437202</c:v>
                </c:pt>
                <c:pt idx="29566">
                  <c:v>-2.7012695486437202</c:v>
                </c:pt>
                <c:pt idx="29567">
                  <c:v>-2.6898925971217902</c:v>
                </c:pt>
                <c:pt idx="29568">
                  <c:v>-2.6898925971217902</c:v>
                </c:pt>
                <c:pt idx="29569">
                  <c:v>-2.6898925971217902</c:v>
                </c:pt>
                <c:pt idx="29570">
                  <c:v>-2.7457519707559102</c:v>
                </c:pt>
                <c:pt idx="29571">
                  <c:v>-2.7457519707559102</c:v>
                </c:pt>
                <c:pt idx="29572">
                  <c:v>-2.7457519707559102</c:v>
                </c:pt>
                <c:pt idx="29573">
                  <c:v>-2.6835449395039102</c:v>
                </c:pt>
                <c:pt idx="29574">
                  <c:v>-2.6835449395039102</c:v>
                </c:pt>
                <c:pt idx="29575">
                  <c:v>-2.73857423679965</c:v>
                </c:pt>
                <c:pt idx="29576">
                  <c:v>-2.73857423679965</c:v>
                </c:pt>
                <c:pt idx="29577">
                  <c:v>-2.73857423679965</c:v>
                </c:pt>
                <c:pt idx="29578">
                  <c:v>-2.6537597838414499</c:v>
                </c:pt>
                <c:pt idx="29579">
                  <c:v>-2.6537597838414499</c:v>
                </c:pt>
                <c:pt idx="29580">
                  <c:v>-2.7228515802744302</c:v>
                </c:pt>
                <c:pt idx="29581">
                  <c:v>-2.7228515802744302</c:v>
                </c:pt>
                <c:pt idx="29582">
                  <c:v>-2.7228515802744302</c:v>
                </c:pt>
                <c:pt idx="29583">
                  <c:v>-2.7157715032808398</c:v>
                </c:pt>
                <c:pt idx="29584">
                  <c:v>-2.7157715032808398</c:v>
                </c:pt>
                <c:pt idx="29585">
                  <c:v>-2.7157715032808398</c:v>
                </c:pt>
                <c:pt idx="29586">
                  <c:v>-2.75756838159759</c:v>
                </c:pt>
                <c:pt idx="29587">
                  <c:v>-2.75756838159759</c:v>
                </c:pt>
                <c:pt idx="29588">
                  <c:v>-2.75756838159759</c:v>
                </c:pt>
                <c:pt idx="29589">
                  <c:v>-2.66328126778353</c:v>
                </c:pt>
                <c:pt idx="29590">
                  <c:v>-2.66328126778353</c:v>
                </c:pt>
                <c:pt idx="29591">
                  <c:v>-2.66328126778353</c:v>
                </c:pt>
                <c:pt idx="29592">
                  <c:v>-2.6931640794409701</c:v>
                </c:pt>
                <c:pt idx="29593">
                  <c:v>-2.75415040987536</c:v>
                </c:pt>
                <c:pt idx="29594">
                  <c:v>-2.75415040987536</c:v>
                </c:pt>
                <c:pt idx="29595">
                  <c:v>-2.75415040987536</c:v>
                </c:pt>
                <c:pt idx="29596">
                  <c:v>-2.75415040987536</c:v>
                </c:pt>
                <c:pt idx="29597">
                  <c:v>-2.71621095566843</c:v>
                </c:pt>
                <c:pt idx="29598">
                  <c:v>-2.71621095566843</c:v>
                </c:pt>
                <c:pt idx="29599">
                  <c:v>-2.77480470459522</c:v>
                </c:pt>
                <c:pt idx="29600">
                  <c:v>-2.77480470459522</c:v>
                </c:pt>
                <c:pt idx="29601">
                  <c:v>-2.77480470459522</c:v>
                </c:pt>
                <c:pt idx="29602">
                  <c:v>-2.7927246304334399</c:v>
                </c:pt>
                <c:pt idx="29603">
                  <c:v>-2.7927246304334399</c:v>
                </c:pt>
                <c:pt idx="29604">
                  <c:v>-2.7927246304334399</c:v>
                </c:pt>
                <c:pt idx="29605">
                  <c:v>-2.7615234554968899</c:v>
                </c:pt>
                <c:pt idx="29606">
                  <c:v>-2.7615234554968899</c:v>
                </c:pt>
                <c:pt idx="29607">
                  <c:v>-2.8499023640870198</c:v>
                </c:pt>
                <c:pt idx="29608">
                  <c:v>-2.8499023640870198</c:v>
                </c:pt>
                <c:pt idx="29609">
                  <c:v>-2.8499023640870198</c:v>
                </c:pt>
                <c:pt idx="29610">
                  <c:v>-2.78012697054782</c:v>
                </c:pt>
                <c:pt idx="29611">
                  <c:v>-2.78012697054782</c:v>
                </c:pt>
                <c:pt idx="29612">
                  <c:v>-2.78012697054782</c:v>
                </c:pt>
                <c:pt idx="29613">
                  <c:v>-2.7139160343986002</c:v>
                </c:pt>
                <c:pt idx="29614">
                  <c:v>-2.7139160343986002</c:v>
                </c:pt>
                <c:pt idx="29615">
                  <c:v>-2.7139160343986002</c:v>
                </c:pt>
                <c:pt idx="29616">
                  <c:v>-2.7574218935333099</c:v>
                </c:pt>
                <c:pt idx="29617">
                  <c:v>-2.7574218935333099</c:v>
                </c:pt>
                <c:pt idx="29618">
                  <c:v>-2.7509277541939801</c:v>
                </c:pt>
                <c:pt idx="29619">
                  <c:v>-2.7509277541939801</c:v>
                </c:pt>
                <c:pt idx="29620">
                  <c:v>-2.7509277541939801</c:v>
                </c:pt>
                <c:pt idx="29621">
                  <c:v>-2.73291017285919</c:v>
                </c:pt>
                <c:pt idx="29622">
                  <c:v>-2.73291017285919</c:v>
                </c:pt>
                <c:pt idx="29623">
                  <c:v>-2.75253908284594</c:v>
                </c:pt>
                <c:pt idx="29624">
                  <c:v>-2.75253908284594</c:v>
                </c:pt>
                <c:pt idx="29625">
                  <c:v>-2.7817383009341898</c:v>
                </c:pt>
                <c:pt idx="29626">
                  <c:v>-2.7817383009341898</c:v>
                </c:pt>
                <c:pt idx="29627">
                  <c:v>-2.7817383009341898</c:v>
                </c:pt>
                <c:pt idx="29628">
                  <c:v>-2.7186523644040701</c:v>
                </c:pt>
                <c:pt idx="29629">
                  <c:v>-2.7686523634147302</c:v>
                </c:pt>
                <c:pt idx="29630">
                  <c:v>-2.7686523634147302</c:v>
                </c:pt>
                <c:pt idx="29631">
                  <c:v>-2.7686523634147302</c:v>
                </c:pt>
                <c:pt idx="29632">
                  <c:v>-2.7686523634147302</c:v>
                </c:pt>
                <c:pt idx="29633">
                  <c:v>-2.74511720484315</c:v>
                </c:pt>
                <c:pt idx="29634">
                  <c:v>-2.74511720484315</c:v>
                </c:pt>
                <c:pt idx="29635">
                  <c:v>-2.74511720484315</c:v>
                </c:pt>
                <c:pt idx="29636">
                  <c:v>-2.7362793178399398</c:v>
                </c:pt>
                <c:pt idx="29637">
                  <c:v>-2.7362793178399398</c:v>
                </c:pt>
                <c:pt idx="29638">
                  <c:v>-2.7362793178399398</c:v>
                </c:pt>
                <c:pt idx="29639">
                  <c:v>-2.8087402568898998</c:v>
                </c:pt>
                <c:pt idx="29640">
                  <c:v>-2.8087402568898998</c:v>
                </c:pt>
                <c:pt idx="29641">
                  <c:v>-2.8087402568898998</c:v>
                </c:pt>
                <c:pt idx="29642">
                  <c:v>-2.75449220850623</c:v>
                </c:pt>
                <c:pt idx="29643">
                  <c:v>-2.75449220850623</c:v>
                </c:pt>
                <c:pt idx="29644">
                  <c:v>-2.7340332236781202</c:v>
                </c:pt>
                <c:pt idx="29645">
                  <c:v>-2.7340332236781202</c:v>
                </c:pt>
                <c:pt idx="29646">
                  <c:v>-2.7340332236781202</c:v>
                </c:pt>
                <c:pt idx="29647">
                  <c:v>-2.7205078312754201</c:v>
                </c:pt>
                <c:pt idx="29648">
                  <c:v>-2.7205078312754201</c:v>
                </c:pt>
                <c:pt idx="29649">
                  <c:v>-2.7565429889646098</c:v>
                </c:pt>
                <c:pt idx="29650">
                  <c:v>-2.7565429889646098</c:v>
                </c:pt>
                <c:pt idx="29651">
                  <c:v>-2.6866699406191401</c:v>
                </c:pt>
                <c:pt idx="29652">
                  <c:v>-2.6866699406191401</c:v>
                </c:pt>
                <c:pt idx="29653">
                  <c:v>-2.6866699406191401</c:v>
                </c:pt>
                <c:pt idx="29654">
                  <c:v>-2.6723633002729899</c:v>
                </c:pt>
                <c:pt idx="29655">
                  <c:v>-2.6723633002729899</c:v>
                </c:pt>
                <c:pt idx="29656">
                  <c:v>-2.6723633002729899</c:v>
                </c:pt>
                <c:pt idx="29657">
                  <c:v>-2.74184572165177</c:v>
                </c:pt>
                <c:pt idx="29658">
                  <c:v>-2.74184572165177</c:v>
                </c:pt>
                <c:pt idx="29659">
                  <c:v>-2.74184572165177</c:v>
                </c:pt>
                <c:pt idx="29660">
                  <c:v>-2.74184572165177</c:v>
                </c:pt>
                <c:pt idx="29661">
                  <c:v>-2.8042968958488901</c:v>
                </c:pt>
                <c:pt idx="29662">
                  <c:v>-2.8042968958488901</c:v>
                </c:pt>
                <c:pt idx="29663">
                  <c:v>-2.7648925980329202</c:v>
                </c:pt>
                <c:pt idx="29664">
                  <c:v>-2.7648925980329202</c:v>
                </c:pt>
                <c:pt idx="29665">
                  <c:v>-2.7648925980329202</c:v>
                </c:pt>
                <c:pt idx="29666">
                  <c:v>-2.7269531429992599</c:v>
                </c:pt>
                <c:pt idx="29667">
                  <c:v>-2.7269531429992599</c:v>
                </c:pt>
                <c:pt idx="29668">
                  <c:v>-2.77192384977115</c:v>
                </c:pt>
                <c:pt idx="29669">
                  <c:v>-2.77192384977115</c:v>
                </c:pt>
                <c:pt idx="29670">
                  <c:v>-2.77192384977115</c:v>
                </c:pt>
                <c:pt idx="29671">
                  <c:v>-2.7375488455300001</c:v>
                </c:pt>
                <c:pt idx="29672">
                  <c:v>-2.7375488455300001</c:v>
                </c:pt>
                <c:pt idx="29673">
                  <c:v>-2.7375488455300001</c:v>
                </c:pt>
                <c:pt idx="29674">
                  <c:v>-2.7236328299286399</c:v>
                </c:pt>
                <c:pt idx="29675">
                  <c:v>-2.7236328299286399</c:v>
                </c:pt>
                <c:pt idx="29676">
                  <c:v>-2.7236328299286399</c:v>
                </c:pt>
                <c:pt idx="29677">
                  <c:v>-2.7186035336444498</c:v>
                </c:pt>
                <c:pt idx="29678">
                  <c:v>-2.7186035336444498</c:v>
                </c:pt>
                <c:pt idx="29679">
                  <c:v>-2.7186035336444498</c:v>
                </c:pt>
                <c:pt idx="29680">
                  <c:v>-2.6644043166434099</c:v>
                </c:pt>
                <c:pt idx="29681">
                  <c:v>-2.6644043166434099</c:v>
                </c:pt>
                <c:pt idx="29682">
                  <c:v>-2.7719238475119701</c:v>
                </c:pt>
                <c:pt idx="29683">
                  <c:v>-2.7719238475119701</c:v>
                </c:pt>
                <c:pt idx="29684">
                  <c:v>-2.7719238475119701</c:v>
                </c:pt>
                <c:pt idx="29685">
                  <c:v>-2.7211914243298398</c:v>
                </c:pt>
                <c:pt idx="29686">
                  <c:v>-2.7211914243298398</c:v>
                </c:pt>
                <c:pt idx="29687">
                  <c:v>-2.7211914243298398</c:v>
                </c:pt>
                <c:pt idx="29688">
                  <c:v>-2.7001465013236099</c:v>
                </c:pt>
                <c:pt idx="29689">
                  <c:v>-2.7001465013236099</c:v>
                </c:pt>
                <c:pt idx="29690">
                  <c:v>-2.82075197399717</c:v>
                </c:pt>
                <c:pt idx="29691">
                  <c:v>-2.82075197399717</c:v>
                </c:pt>
                <c:pt idx="29692">
                  <c:v>-2.82075197399717</c:v>
                </c:pt>
                <c:pt idx="29693">
                  <c:v>-2.7050781456719002</c:v>
                </c:pt>
                <c:pt idx="29694">
                  <c:v>-2.7050781456719002</c:v>
                </c:pt>
                <c:pt idx="29695">
                  <c:v>-2.7050781456719002</c:v>
                </c:pt>
                <c:pt idx="29696">
                  <c:v>-2.7754883047791701</c:v>
                </c:pt>
                <c:pt idx="29697">
                  <c:v>-2.7754883047791701</c:v>
                </c:pt>
                <c:pt idx="29698">
                  <c:v>-2.7754883047791701</c:v>
                </c:pt>
                <c:pt idx="29699">
                  <c:v>-2.74238283500017</c:v>
                </c:pt>
                <c:pt idx="29700">
                  <c:v>-2.74238283500017</c:v>
                </c:pt>
                <c:pt idx="29701">
                  <c:v>-2.7533203301290898</c:v>
                </c:pt>
                <c:pt idx="29702">
                  <c:v>-2.7533203301290898</c:v>
                </c:pt>
                <c:pt idx="29703">
                  <c:v>-2.7250488489598799</c:v>
                </c:pt>
                <c:pt idx="29704">
                  <c:v>-2.7250488489598799</c:v>
                </c:pt>
                <c:pt idx="29705">
                  <c:v>-2.7250488489598799</c:v>
                </c:pt>
                <c:pt idx="29706">
                  <c:v>-2.7266113464165702</c:v>
                </c:pt>
                <c:pt idx="29707">
                  <c:v>-2.7266113464165702</c:v>
                </c:pt>
                <c:pt idx="29708">
                  <c:v>-2.7910644703333598</c:v>
                </c:pt>
                <c:pt idx="29709">
                  <c:v>-2.7910644703333598</c:v>
                </c:pt>
                <c:pt idx="29710">
                  <c:v>-2.7375488456091199</c:v>
                </c:pt>
                <c:pt idx="29711">
                  <c:v>-2.7375488456091199</c:v>
                </c:pt>
                <c:pt idx="29712">
                  <c:v>-2.7375488456091199</c:v>
                </c:pt>
                <c:pt idx="29713">
                  <c:v>-2.8182129098349802</c:v>
                </c:pt>
                <c:pt idx="29714">
                  <c:v>-2.8182129098349802</c:v>
                </c:pt>
                <c:pt idx="29715">
                  <c:v>-2.8182129098349802</c:v>
                </c:pt>
                <c:pt idx="29716">
                  <c:v>-2.8182129098349802</c:v>
                </c:pt>
                <c:pt idx="29717">
                  <c:v>-2.7132324421536298</c:v>
                </c:pt>
                <c:pt idx="29718">
                  <c:v>-2.7132324421536298</c:v>
                </c:pt>
                <c:pt idx="29719">
                  <c:v>-2.7603027530803899</c:v>
                </c:pt>
                <c:pt idx="29720">
                  <c:v>-2.7603027530803899</c:v>
                </c:pt>
                <c:pt idx="29721">
                  <c:v>-2.7603027530803899</c:v>
                </c:pt>
                <c:pt idx="29722">
                  <c:v>-2.7416992389853401</c:v>
                </c:pt>
                <c:pt idx="29723">
                  <c:v>-2.7416992389853401</c:v>
                </c:pt>
                <c:pt idx="29724">
                  <c:v>-2.8209472833886999</c:v>
                </c:pt>
                <c:pt idx="29725">
                  <c:v>-2.8209472833886999</c:v>
                </c:pt>
                <c:pt idx="29726">
                  <c:v>-2.8209472833886999</c:v>
                </c:pt>
                <c:pt idx="29727">
                  <c:v>-2.7142090060060502</c:v>
                </c:pt>
                <c:pt idx="29728">
                  <c:v>-2.7142090060060502</c:v>
                </c:pt>
                <c:pt idx="29729">
                  <c:v>-2.6651367355816502</c:v>
                </c:pt>
                <c:pt idx="29730">
                  <c:v>-2.6651367355816502</c:v>
                </c:pt>
                <c:pt idx="29731">
                  <c:v>-2.7838379099621302</c:v>
                </c:pt>
                <c:pt idx="29732">
                  <c:v>-2.7838379099621302</c:v>
                </c:pt>
                <c:pt idx="29733">
                  <c:v>-2.7776855645242899</c:v>
                </c:pt>
                <c:pt idx="29734">
                  <c:v>-2.7776855645242899</c:v>
                </c:pt>
                <c:pt idx="29735">
                  <c:v>-2.7776855645242899</c:v>
                </c:pt>
                <c:pt idx="29736">
                  <c:v>-2.7693359559689199</c:v>
                </c:pt>
                <c:pt idx="29737">
                  <c:v>-2.7693359559689199</c:v>
                </c:pt>
                <c:pt idx="29738">
                  <c:v>-2.7298828328184701</c:v>
                </c:pt>
                <c:pt idx="29739">
                  <c:v>-2.7298828328184701</c:v>
                </c:pt>
                <c:pt idx="29740">
                  <c:v>-2.81840822342564</c:v>
                </c:pt>
                <c:pt idx="29741">
                  <c:v>-2.81840822342564</c:v>
                </c:pt>
                <c:pt idx="29742">
                  <c:v>-2.81840822342564</c:v>
                </c:pt>
                <c:pt idx="29743">
                  <c:v>-2.8051758023129798</c:v>
                </c:pt>
                <c:pt idx="29744">
                  <c:v>-2.6972656449343</c:v>
                </c:pt>
                <c:pt idx="29745">
                  <c:v>-2.6972656449343</c:v>
                </c:pt>
                <c:pt idx="29746">
                  <c:v>-2.6972656449343</c:v>
                </c:pt>
                <c:pt idx="29747">
                  <c:v>-2.6972656449343</c:v>
                </c:pt>
                <c:pt idx="29748">
                  <c:v>-2.81489259710178</c:v>
                </c:pt>
                <c:pt idx="29749">
                  <c:v>-2.81489259710178</c:v>
                </c:pt>
                <c:pt idx="29750">
                  <c:v>-2.81489259710178</c:v>
                </c:pt>
                <c:pt idx="29751">
                  <c:v>-2.9004883003035502</c:v>
                </c:pt>
                <c:pt idx="29752">
                  <c:v>-2.9004883003035502</c:v>
                </c:pt>
                <c:pt idx="29753">
                  <c:v>-2.9004883003035502</c:v>
                </c:pt>
                <c:pt idx="29754">
                  <c:v>-2.7139160357110002</c:v>
                </c:pt>
                <c:pt idx="29755">
                  <c:v>-2.7139160357110002</c:v>
                </c:pt>
                <c:pt idx="29756">
                  <c:v>-2.7139160357110002</c:v>
                </c:pt>
                <c:pt idx="29757">
                  <c:v>-2.7721679925762102</c:v>
                </c:pt>
                <c:pt idx="29758">
                  <c:v>-2.7721679925762102</c:v>
                </c:pt>
                <c:pt idx="29759">
                  <c:v>-2.6973633006054998</c:v>
                </c:pt>
                <c:pt idx="29760">
                  <c:v>-2.6973633006054998</c:v>
                </c:pt>
                <c:pt idx="29761">
                  <c:v>-2.6973633006054998</c:v>
                </c:pt>
                <c:pt idx="29762">
                  <c:v>-2.7813476773981098</c:v>
                </c:pt>
                <c:pt idx="29763">
                  <c:v>-2.7877929896612801</c:v>
                </c:pt>
                <c:pt idx="29764">
                  <c:v>-2.7877929896612801</c:v>
                </c:pt>
                <c:pt idx="29765">
                  <c:v>-2.7877929896612801</c:v>
                </c:pt>
                <c:pt idx="29766">
                  <c:v>-2.7936523665675801</c:v>
                </c:pt>
                <c:pt idx="29767">
                  <c:v>-2.7936523665675801</c:v>
                </c:pt>
                <c:pt idx="29768">
                  <c:v>-2.7936523665675801</c:v>
                </c:pt>
                <c:pt idx="29769">
                  <c:v>-2.7769043181606299</c:v>
                </c:pt>
                <c:pt idx="29770">
                  <c:v>-2.7769043181606299</c:v>
                </c:pt>
                <c:pt idx="29771">
                  <c:v>-2.7769043181606299</c:v>
                </c:pt>
                <c:pt idx="29772">
                  <c:v>-2.8786621304216098</c:v>
                </c:pt>
                <c:pt idx="29773">
                  <c:v>-2.8786621304216098</c:v>
                </c:pt>
                <c:pt idx="29774">
                  <c:v>-2.8786621304216098</c:v>
                </c:pt>
                <c:pt idx="29775">
                  <c:v>-2.79160158149352</c:v>
                </c:pt>
                <c:pt idx="29776">
                  <c:v>-2.79160158149352</c:v>
                </c:pt>
                <c:pt idx="29777">
                  <c:v>-2.77319337566859</c:v>
                </c:pt>
                <c:pt idx="29778">
                  <c:v>-2.77319337566859</c:v>
                </c:pt>
                <c:pt idx="29779">
                  <c:v>-2.78769533291142</c:v>
                </c:pt>
                <c:pt idx="29780">
                  <c:v>-2.78769533291142</c:v>
                </c:pt>
                <c:pt idx="29781">
                  <c:v>-2.78769533291142</c:v>
                </c:pt>
                <c:pt idx="29782">
                  <c:v>-2.73315431354512</c:v>
                </c:pt>
                <c:pt idx="29783">
                  <c:v>-2.73315431354512</c:v>
                </c:pt>
                <c:pt idx="29784">
                  <c:v>-2.6976074365556899</c:v>
                </c:pt>
                <c:pt idx="29785">
                  <c:v>-2.6976074365556899</c:v>
                </c:pt>
                <c:pt idx="29786">
                  <c:v>-2.6976074365556899</c:v>
                </c:pt>
                <c:pt idx="29787">
                  <c:v>-2.7295410331535002</c:v>
                </c:pt>
                <c:pt idx="29788">
                  <c:v>-2.7295410331535002</c:v>
                </c:pt>
                <c:pt idx="29789">
                  <c:v>-2.7295410331535002</c:v>
                </c:pt>
                <c:pt idx="29790">
                  <c:v>-2.8145996298380802</c:v>
                </c:pt>
                <c:pt idx="29791">
                  <c:v>-2.8145996298380802</c:v>
                </c:pt>
                <c:pt idx="29792">
                  <c:v>-2.8145996298380802</c:v>
                </c:pt>
                <c:pt idx="29793">
                  <c:v>-2.7175293157742999</c:v>
                </c:pt>
                <c:pt idx="29794">
                  <c:v>-2.7175293157742999</c:v>
                </c:pt>
                <c:pt idx="29795">
                  <c:v>-2.7175293157742999</c:v>
                </c:pt>
                <c:pt idx="29796">
                  <c:v>-2.7175293157742999</c:v>
                </c:pt>
                <c:pt idx="29797">
                  <c:v>-2.8081054904632698</c:v>
                </c:pt>
                <c:pt idx="29798">
                  <c:v>-2.8081054904632698</c:v>
                </c:pt>
                <c:pt idx="29799">
                  <c:v>-2.6796386908099499</c:v>
                </c:pt>
                <c:pt idx="29800">
                  <c:v>-2.6796386908099499</c:v>
                </c:pt>
                <c:pt idx="29801">
                  <c:v>-2.8311523657039199</c:v>
                </c:pt>
                <c:pt idx="29802">
                  <c:v>-2.8311523657039199</c:v>
                </c:pt>
                <c:pt idx="29803">
                  <c:v>-2.8311523657039199</c:v>
                </c:pt>
                <c:pt idx="29804">
                  <c:v>-2.8517090036375499</c:v>
                </c:pt>
                <c:pt idx="29805">
                  <c:v>-2.7336914220950299</c:v>
                </c:pt>
                <c:pt idx="29806">
                  <c:v>-2.7336914220950299</c:v>
                </c:pt>
                <c:pt idx="29807">
                  <c:v>-2.7336914220950299</c:v>
                </c:pt>
                <c:pt idx="29808">
                  <c:v>-2.7693847866376</c:v>
                </c:pt>
                <c:pt idx="29809">
                  <c:v>-2.7693847866376</c:v>
                </c:pt>
                <c:pt idx="29810">
                  <c:v>-2.7693847866376</c:v>
                </c:pt>
                <c:pt idx="29811">
                  <c:v>-2.6948242393200399</c:v>
                </c:pt>
                <c:pt idx="29812">
                  <c:v>-2.6948242393200399</c:v>
                </c:pt>
                <c:pt idx="29813">
                  <c:v>-2.6948242393200399</c:v>
                </c:pt>
                <c:pt idx="29814">
                  <c:v>-2.6948242393200399</c:v>
                </c:pt>
                <c:pt idx="29815">
                  <c:v>-2.7031250200488999</c:v>
                </c:pt>
                <c:pt idx="29816">
                  <c:v>-2.7031250200488999</c:v>
                </c:pt>
                <c:pt idx="29817">
                  <c:v>-2.7031250200488999</c:v>
                </c:pt>
                <c:pt idx="29818">
                  <c:v>-2.74785158101349</c:v>
                </c:pt>
                <c:pt idx="29819">
                  <c:v>-2.74785158101349</c:v>
                </c:pt>
                <c:pt idx="29820">
                  <c:v>-2.74785158101349</c:v>
                </c:pt>
                <c:pt idx="29821">
                  <c:v>-2.7599609594171799</c:v>
                </c:pt>
                <c:pt idx="29822">
                  <c:v>-2.7599609594171799</c:v>
                </c:pt>
                <c:pt idx="29823">
                  <c:v>-2.7599609594171799</c:v>
                </c:pt>
                <c:pt idx="29824">
                  <c:v>-2.7718750191906998</c:v>
                </c:pt>
                <c:pt idx="29825">
                  <c:v>-2.7718750191906998</c:v>
                </c:pt>
                <c:pt idx="29826">
                  <c:v>-2.7152343945444901</c:v>
                </c:pt>
                <c:pt idx="29827">
                  <c:v>-2.7152343945444901</c:v>
                </c:pt>
                <c:pt idx="29828">
                  <c:v>-2.7152343945444901</c:v>
                </c:pt>
                <c:pt idx="29829">
                  <c:v>-2.76889650389694</c:v>
                </c:pt>
                <c:pt idx="29830">
                  <c:v>-2.76889650389694</c:v>
                </c:pt>
                <c:pt idx="29831">
                  <c:v>-2.76889650389694</c:v>
                </c:pt>
                <c:pt idx="29832">
                  <c:v>-2.7566406431305901</c:v>
                </c:pt>
                <c:pt idx="29833">
                  <c:v>-2.7566406431305901</c:v>
                </c:pt>
                <c:pt idx="29834">
                  <c:v>-2.7566406431305901</c:v>
                </c:pt>
                <c:pt idx="29835">
                  <c:v>-2.7864746290752</c:v>
                </c:pt>
                <c:pt idx="29836">
                  <c:v>-2.7864746290752</c:v>
                </c:pt>
                <c:pt idx="29837">
                  <c:v>-2.7864746290752</c:v>
                </c:pt>
                <c:pt idx="29838">
                  <c:v>-2.7428222866974399</c:v>
                </c:pt>
                <c:pt idx="29839">
                  <c:v>-2.7428222866974399</c:v>
                </c:pt>
                <c:pt idx="29840">
                  <c:v>-2.7428222866974399</c:v>
                </c:pt>
                <c:pt idx="29841">
                  <c:v>-2.7370605683927298</c:v>
                </c:pt>
                <c:pt idx="29842">
                  <c:v>-2.7370605683927298</c:v>
                </c:pt>
                <c:pt idx="29843">
                  <c:v>-2.77924806660848</c:v>
                </c:pt>
                <c:pt idx="29844">
                  <c:v>-2.77924806660848</c:v>
                </c:pt>
                <c:pt idx="29845">
                  <c:v>-2.77924806660848</c:v>
                </c:pt>
                <c:pt idx="29846">
                  <c:v>-2.7404297076964199</c:v>
                </c:pt>
                <c:pt idx="29847">
                  <c:v>-2.7404297076964199</c:v>
                </c:pt>
                <c:pt idx="29848">
                  <c:v>-2.7419922075568999</c:v>
                </c:pt>
                <c:pt idx="29849">
                  <c:v>-2.7419922075568999</c:v>
                </c:pt>
                <c:pt idx="29850">
                  <c:v>-2.7419922075568999</c:v>
                </c:pt>
                <c:pt idx="29851">
                  <c:v>-2.7430664232679098</c:v>
                </c:pt>
                <c:pt idx="29852">
                  <c:v>-2.7430664232679098</c:v>
                </c:pt>
                <c:pt idx="29853">
                  <c:v>-2.6501953303932102</c:v>
                </c:pt>
                <c:pt idx="29854">
                  <c:v>-2.6501953303932102</c:v>
                </c:pt>
                <c:pt idx="29855">
                  <c:v>-2.6501953303932102</c:v>
                </c:pt>
                <c:pt idx="29856">
                  <c:v>-2.7917480688065499</c:v>
                </c:pt>
                <c:pt idx="29857">
                  <c:v>-2.7917480688065499</c:v>
                </c:pt>
                <c:pt idx="29858">
                  <c:v>-2.7917480688065499</c:v>
                </c:pt>
                <c:pt idx="29859">
                  <c:v>-2.7785156477138999</c:v>
                </c:pt>
                <c:pt idx="29860">
                  <c:v>-2.7785156477138999</c:v>
                </c:pt>
                <c:pt idx="29861">
                  <c:v>-2.7920410350507101</c:v>
                </c:pt>
                <c:pt idx="29862">
                  <c:v>-2.7920410350507101</c:v>
                </c:pt>
                <c:pt idx="29863">
                  <c:v>-2.7920410350507101</c:v>
                </c:pt>
                <c:pt idx="29864">
                  <c:v>-2.7446777539516898</c:v>
                </c:pt>
                <c:pt idx="29865">
                  <c:v>-2.7446777539516898</c:v>
                </c:pt>
                <c:pt idx="29866">
                  <c:v>-2.8349121301143798</c:v>
                </c:pt>
                <c:pt idx="29867">
                  <c:v>-2.8349121301143798</c:v>
                </c:pt>
                <c:pt idx="29868">
                  <c:v>-2.8349121301143798</c:v>
                </c:pt>
                <c:pt idx="29869">
                  <c:v>-2.79614259860409</c:v>
                </c:pt>
                <c:pt idx="29870">
                  <c:v>-2.79614259860409</c:v>
                </c:pt>
                <c:pt idx="29871">
                  <c:v>-2.79614259860409</c:v>
                </c:pt>
                <c:pt idx="29872">
                  <c:v>-2.8005859589375102</c:v>
                </c:pt>
                <c:pt idx="29873">
                  <c:v>-2.8005859589375102</c:v>
                </c:pt>
                <c:pt idx="29874">
                  <c:v>-2.8057617383392399</c:v>
                </c:pt>
                <c:pt idx="29875">
                  <c:v>-2.8057617383392399</c:v>
                </c:pt>
                <c:pt idx="29876">
                  <c:v>-2.8057617383392399</c:v>
                </c:pt>
                <c:pt idx="29877">
                  <c:v>-2.8400390833648999</c:v>
                </c:pt>
                <c:pt idx="29878">
                  <c:v>-2.8400390833648999</c:v>
                </c:pt>
                <c:pt idx="29879">
                  <c:v>-2.7294433782781198</c:v>
                </c:pt>
                <c:pt idx="29880">
                  <c:v>-2.7294433782781198</c:v>
                </c:pt>
                <c:pt idx="29881">
                  <c:v>-2.7294433782781198</c:v>
                </c:pt>
                <c:pt idx="29882">
                  <c:v>-2.7015625192252601</c:v>
                </c:pt>
                <c:pt idx="29883">
                  <c:v>-2.7015625192252601</c:v>
                </c:pt>
                <c:pt idx="29884">
                  <c:v>-2.7015625192252601</c:v>
                </c:pt>
                <c:pt idx="29885">
                  <c:v>-2.7739258005121799</c:v>
                </c:pt>
                <c:pt idx="29886">
                  <c:v>-2.7739258005121799</c:v>
                </c:pt>
                <c:pt idx="29887">
                  <c:v>-2.7424804865877301</c:v>
                </c:pt>
                <c:pt idx="29888">
                  <c:v>-2.7424804865877301</c:v>
                </c:pt>
                <c:pt idx="29889">
                  <c:v>-2.7410644724195601</c:v>
                </c:pt>
                <c:pt idx="29890">
                  <c:v>-2.7410644724195601</c:v>
                </c:pt>
                <c:pt idx="29891">
                  <c:v>-2.7410644724195601</c:v>
                </c:pt>
                <c:pt idx="29892">
                  <c:v>-2.75078126891276</c:v>
                </c:pt>
                <c:pt idx="29893">
                  <c:v>-2.75078126891276</c:v>
                </c:pt>
                <c:pt idx="29894">
                  <c:v>-2.75078126891276</c:v>
                </c:pt>
                <c:pt idx="29895">
                  <c:v>-2.7359863472020098</c:v>
                </c:pt>
                <c:pt idx="29896">
                  <c:v>-2.7359863472020098</c:v>
                </c:pt>
                <c:pt idx="29897">
                  <c:v>-2.7359863472020098</c:v>
                </c:pt>
                <c:pt idx="29898">
                  <c:v>-2.7359863472020098</c:v>
                </c:pt>
                <c:pt idx="29899">
                  <c:v>-2.7696777556175198</c:v>
                </c:pt>
                <c:pt idx="29900">
                  <c:v>-2.7696777556175198</c:v>
                </c:pt>
                <c:pt idx="29901">
                  <c:v>-2.7326172074208399</c:v>
                </c:pt>
                <c:pt idx="29902">
                  <c:v>-2.7326172074208399</c:v>
                </c:pt>
                <c:pt idx="29903">
                  <c:v>-2.7326172074208399</c:v>
                </c:pt>
                <c:pt idx="29904">
                  <c:v>-2.6846191598933702</c:v>
                </c:pt>
                <c:pt idx="29905">
                  <c:v>-2.6846191598933702</c:v>
                </c:pt>
                <c:pt idx="29906">
                  <c:v>-2.6851562682086199</c:v>
                </c:pt>
                <c:pt idx="29907">
                  <c:v>-2.6851562682086199</c:v>
                </c:pt>
                <c:pt idx="29908">
                  <c:v>-2.6851562682086199</c:v>
                </c:pt>
                <c:pt idx="29909">
                  <c:v>-2.75405275665798</c:v>
                </c:pt>
                <c:pt idx="29910">
                  <c:v>-2.75405275665798</c:v>
                </c:pt>
                <c:pt idx="29911">
                  <c:v>-2.7653808773766202</c:v>
                </c:pt>
                <c:pt idx="29912">
                  <c:v>-2.7653808773766202</c:v>
                </c:pt>
                <c:pt idx="29913">
                  <c:v>-2.7653808773766202</c:v>
                </c:pt>
                <c:pt idx="29914">
                  <c:v>-2.81484377063952</c:v>
                </c:pt>
                <c:pt idx="29915">
                  <c:v>-2.81484377063952</c:v>
                </c:pt>
                <c:pt idx="29916">
                  <c:v>-2.81484377063952</c:v>
                </c:pt>
                <c:pt idx="29917">
                  <c:v>-2.81484377063952</c:v>
                </c:pt>
                <c:pt idx="29918">
                  <c:v>-2.8238281484473098</c:v>
                </c:pt>
                <c:pt idx="29919">
                  <c:v>-2.8238281484473098</c:v>
                </c:pt>
                <c:pt idx="29920">
                  <c:v>-2.7179199410247699</c:v>
                </c:pt>
                <c:pt idx="29921">
                  <c:v>-2.7179199410247699</c:v>
                </c:pt>
                <c:pt idx="29922">
                  <c:v>-2.7179199410247699</c:v>
                </c:pt>
                <c:pt idx="29923">
                  <c:v>-2.7338867404978302</c:v>
                </c:pt>
                <c:pt idx="29924">
                  <c:v>-2.7338867404978302</c:v>
                </c:pt>
                <c:pt idx="29925">
                  <c:v>-2.7197754083244901</c:v>
                </c:pt>
                <c:pt idx="29926">
                  <c:v>-2.7197754083244901</c:v>
                </c:pt>
                <c:pt idx="29927">
                  <c:v>-2.7197754083244901</c:v>
                </c:pt>
                <c:pt idx="29928">
                  <c:v>-2.7338379092670899</c:v>
                </c:pt>
                <c:pt idx="29929">
                  <c:v>-2.7338379092670899</c:v>
                </c:pt>
                <c:pt idx="29930">
                  <c:v>-2.7625976768804299</c:v>
                </c:pt>
                <c:pt idx="29931">
                  <c:v>-2.7625976768804299</c:v>
                </c:pt>
                <c:pt idx="29932">
                  <c:v>-2.7625976768804299</c:v>
                </c:pt>
                <c:pt idx="29933">
                  <c:v>-2.8445800997806101</c:v>
                </c:pt>
                <c:pt idx="29934">
                  <c:v>-2.8445800997806101</c:v>
                </c:pt>
                <c:pt idx="29935">
                  <c:v>-2.8445800997806101</c:v>
                </c:pt>
                <c:pt idx="29936">
                  <c:v>-2.8445800997806101</c:v>
                </c:pt>
                <c:pt idx="29937">
                  <c:v>-2.8187988491026701</c:v>
                </c:pt>
                <c:pt idx="29938">
                  <c:v>-2.8187988491026701</c:v>
                </c:pt>
                <c:pt idx="29939">
                  <c:v>-2.7563965080262198</c:v>
                </c:pt>
                <c:pt idx="29940">
                  <c:v>-2.7563965080262198</c:v>
                </c:pt>
                <c:pt idx="29941">
                  <c:v>-2.7563965080262198</c:v>
                </c:pt>
                <c:pt idx="29942">
                  <c:v>-2.8181640818693201</c:v>
                </c:pt>
                <c:pt idx="29943">
                  <c:v>-2.8181640818693201</c:v>
                </c:pt>
                <c:pt idx="29944">
                  <c:v>-2.8181640818693201</c:v>
                </c:pt>
                <c:pt idx="29945">
                  <c:v>-2.7204101753941301</c:v>
                </c:pt>
                <c:pt idx="29946">
                  <c:v>-2.7204101753941301</c:v>
                </c:pt>
                <c:pt idx="29947">
                  <c:v>-2.81391603495012</c:v>
                </c:pt>
                <c:pt idx="29948">
                  <c:v>-2.81391603495012</c:v>
                </c:pt>
                <c:pt idx="29949">
                  <c:v>-2.81391603495012</c:v>
                </c:pt>
                <c:pt idx="29950">
                  <c:v>-2.7145996327899402</c:v>
                </c:pt>
                <c:pt idx="29951">
                  <c:v>-2.7145996327899402</c:v>
                </c:pt>
                <c:pt idx="29952">
                  <c:v>-2.7145996327899402</c:v>
                </c:pt>
                <c:pt idx="29953">
                  <c:v>-2.7232910327002098</c:v>
                </c:pt>
                <c:pt idx="29954">
                  <c:v>-2.7232910327002098</c:v>
                </c:pt>
                <c:pt idx="29955">
                  <c:v>-2.7232910327002098</c:v>
                </c:pt>
                <c:pt idx="29956">
                  <c:v>-2.7559082217148898</c:v>
                </c:pt>
                <c:pt idx="29957">
                  <c:v>-2.7559082217148898</c:v>
                </c:pt>
                <c:pt idx="29958">
                  <c:v>-2.7937011919029802</c:v>
                </c:pt>
                <c:pt idx="29959">
                  <c:v>-2.7937011919029802</c:v>
                </c:pt>
                <c:pt idx="29960">
                  <c:v>-2.7937011919029802</c:v>
                </c:pt>
                <c:pt idx="29961">
                  <c:v>-2.7667968967380099</c:v>
                </c:pt>
                <c:pt idx="29962">
                  <c:v>-2.7667968967380099</c:v>
                </c:pt>
                <c:pt idx="29963">
                  <c:v>-2.7328125174362801</c:v>
                </c:pt>
                <c:pt idx="29964">
                  <c:v>-2.7328125174362801</c:v>
                </c:pt>
                <c:pt idx="29965">
                  <c:v>-2.7328125174362801</c:v>
                </c:pt>
                <c:pt idx="29966">
                  <c:v>-2.76948244150935</c:v>
                </c:pt>
                <c:pt idx="29967">
                  <c:v>-2.76948244150935</c:v>
                </c:pt>
                <c:pt idx="29968">
                  <c:v>-2.76948244150935</c:v>
                </c:pt>
                <c:pt idx="29969">
                  <c:v>-2.7583008001101899</c:v>
                </c:pt>
                <c:pt idx="29970">
                  <c:v>-2.7583008001101899</c:v>
                </c:pt>
                <c:pt idx="29971">
                  <c:v>-2.7583008001101899</c:v>
                </c:pt>
                <c:pt idx="29972">
                  <c:v>-2.7877441626078499</c:v>
                </c:pt>
                <c:pt idx="29973">
                  <c:v>-2.7877441626078499</c:v>
                </c:pt>
                <c:pt idx="29974">
                  <c:v>-2.7628906473400998</c:v>
                </c:pt>
                <c:pt idx="29975">
                  <c:v>-2.7628906473400998</c:v>
                </c:pt>
                <c:pt idx="29976">
                  <c:v>-2.7628906473400998</c:v>
                </c:pt>
                <c:pt idx="29977">
                  <c:v>-2.7983398623428002</c:v>
                </c:pt>
                <c:pt idx="29978">
                  <c:v>-2.7983398623428002</c:v>
                </c:pt>
                <c:pt idx="29979">
                  <c:v>-2.71733400149059</c:v>
                </c:pt>
                <c:pt idx="29980">
                  <c:v>-2.71733400149059</c:v>
                </c:pt>
                <c:pt idx="29981">
                  <c:v>-2.7263672096069</c:v>
                </c:pt>
                <c:pt idx="29982">
                  <c:v>-2.7263672096069</c:v>
                </c:pt>
                <c:pt idx="29983">
                  <c:v>-2.6740234547069099</c:v>
                </c:pt>
                <c:pt idx="29984">
                  <c:v>-2.6740234547069099</c:v>
                </c:pt>
                <c:pt idx="29985">
                  <c:v>-2.6740234547069099</c:v>
                </c:pt>
                <c:pt idx="29986">
                  <c:v>-2.72861330034993</c:v>
                </c:pt>
                <c:pt idx="29987">
                  <c:v>-2.72861330034993</c:v>
                </c:pt>
                <c:pt idx="29988">
                  <c:v>-2.72861330034993</c:v>
                </c:pt>
                <c:pt idx="29989">
                  <c:v>-2.83525392266165</c:v>
                </c:pt>
                <c:pt idx="29990">
                  <c:v>-2.83525392266165</c:v>
                </c:pt>
                <c:pt idx="29991">
                  <c:v>-2.83525392266165</c:v>
                </c:pt>
                <c:pt idx="29992">
                  <c:v>-2.7794922095326902</c:v>
                </c:pt>
                <c:pt idx="29993">
                  <c:v>-2.7794922095326902</c:v>
                </c:pt>
                <c:pt idx="29994">
                  <c:v>-2.7015136922918801</c:v>
                </c:pt>
                <c:pt idx="29995">
                  <c:v>-2.7015136922918801</c:v>
                </c:pt>
                <c:pt idx="29996">
                  <c:v>-2.81059572416597</c:v>
                </c:pt>
                <c:pt idx="29997">
                  <c:v>-2.81059572416597</c:v>
                </c:pt>
                <c:pt idx="29998">
                  <c:v>-2.7882324408128598</c:v>
                </c:pt>
                <c:pt idx="29999">
                  <c:v>-2.7882324408128598</c:v>
                </c:pt>
                <c:pt idx="30000">
                  <c:v>-2.7882324408128598</c:v>
                </c:pt>
                <c:pt idx="30001">
                  <c:v>-2.74770509707741</c:v>
                </c:pt>
                <c:pt idx="30002">
                  <c:v>-2.74770509707741</c:v>
                </c:pt>
                <c:pt idx="30003">
                  <c:v>-2.74770509707741</c:v>
                </c:pt>
                <c:pt idx="30004">
                  <c:v>-2.7976562679423198</c:v>
                </c:pt>
                <c:pt idx="30005">
                  <c:v>-2.7976562679423198</c:v>
                </c:pt>
                <c:pt idx="30006">
                  <c:v>-2.7592773643827901</c:v>
                </c:pt>
                <c:pt idx="30007">
                  <c:v>-2.7592773643827901</c:v>
                </c:pt>
                <c:pt idx="30008">
                  <c:v>-2.7592773643827901</c:v>
                </c:pt>
                <c:pt idx="30009">
                  <c:v>-2.7592773643827901</c:v>
                </c:pt>
                <c:pt idx="30010">
                  <c:v>-2.8452148632995802</c:v>
                </c:pt>
                <c:pt idx="30011">
                  <c:v>-2.8452148632995802</c:v>
                </c:pt>
                <c:pt idx="30012">
                  <c:v>-2.8452148632995802</c:v>
                </c:pt>
                <c:pt idx="30013">
                  <c:v>-2.79448243930619</c:v>
                </c:pt>
                <c:pt idx="30014">
                  <c:v>-2.79448243930619</c:v>
                </c:pt>
                <c:pt idx="30015">
                  <c:v>-2.79448243930619</c:v>
                </c:pt>
                <c:pt idx="30016">
                  <c:v>-2.7197754057697199</c:v>
                </c:pt>
                <c:pt idx="30017">
                  <c:v>-2.7197754057697199</c:v>
                </c:pt>
                <c:pt idx="30018">
                  <c:v>-2.7197754057697199</c:v>
                </c:pt>
                <c:pt idx="30019">
                  <c:v>-2.7914551004878301</c:v>
                </c:pt>
                <c:pt idx="30020">
                  <c:v>-2.7914551004878301</c:v>
                </c:pt>
                <c:pt idx="30021">
                  <c:v>-2.7914551004878301</c:v>
                </c:pt>
                <c:pt idx="30022">
                  <c:v>-2.81435548899025</c:v>
                </c:pt>
                <c:pt idx="30023">
                  <c:v>-2.81435548899025</c:v>
                </c:pt>
                <c:pt idx="30024">
                  <c:v>-2.7134765828595802</c:v>
                </c:pt>
                <c:pt idx="30025">
                  <c:v>-2.7134765828595802</c:v>
                </c:pt>
                <c:pt idx="30026">
                  <c:v>-2.7842285351043699</c:v>
                </c:pt>
                <c:pt idx="30027">
                  <c:v>-2.7842285351043699</c:v>
                </c:pt>
                <c:pt idx="30028">
                  <c:v>-2.7842285351043699</c:v>
                </c:pt>
                <c:pt idx="30029">
                  <c:v>-2.6987793153220898</c:v>
                </c:pt>
                <c:pt idx="30030">
                  <c:v>-2.6987793153220898</c:v>
                </c:pt>
                <c:pt idx="30031">
                  <c:v>-2.6987793153220898</c:v>
                </c:pt>
                <c:pt idx="30032">
                  <c:v>-2.6987793153220898</c:v>
                </c:pt>
                <c:pt idx="30033">
                  <c:v>-2.8050781462079599</c:v>
                </c:pt>
                <c:pt idx="30034">
                  <c:v>-2.8050781462079599</c:v>
                </c:pt>
                <c:pt idx="30035">
                  <c:v>-2.7499023634791202</c:v>
                </c:pt>
                <c:pt idx="30036">
                  <c:v>-2.7499023634791202</c:v>
                </c:pt>
                <c:pt idx="30037">
                  <c:v>-2.7499023634791202</c:v>
                </c:pt>
                <c:pt idx="30038">
                  <c:v>-2.7181640860526302</c:v>
                </c:pt>
                <c:pt idx="30039">
                  <c:v>-2.7181640860526302</c:v>
                </c:pt>
                <c:pt idx="30040">
                  <c:v>-2.7050781410234701</c:v>
                </c:pt>
                <c:pt idx="30041">
                  <c:v>-2.7660156471583801</c:v>
                </c:pt>
                <c:pt idx="30042">
                  <c:v>-2.7660156471583801</c:v>
                </c:pt>
                <c:pt idx="30043">
                  <c:v>-2.7660156471583801</c:v>
                </c:pt>
                <c:pt idx="30044">
                  <c:v>-2.7660156471583801</c:v>
                </c:pt>
                <c:pt idx="30045">
                  <c:v>-2.8758789280063799</c:v>
                </c:pt>
                <c:pt idx="30046">
                  <c:v>-2.8758789280063799</c:v>
                </c:pt>
                <c:pt idx="30047">
                  <c:v>-2.8758789280063799</c:v>
                </c:pt>
                <c:pt idx="30048">
                  <c:v>-2.8423340066910798</c:v>
                </c:pt>
                <c:pt idx="30049">
                  <c:v>-2.8423340066910798</c:v>
                </c:pt>
                <c:pt idx="30050">
                  <c:v>-2.8423340066910798</c:v>
                </c:pt>
                <c:pt idx="30051">
                  <c:v>-2.7091308782755701</c:v>
                </c:pt>
                <c:pt idx="30052">
                  <c:v>-2.7091308782755701</c:v>
                </c:pt>
                <c:pt idx="30053">
                  <c:v>-2.7091308782755701</c:v>
                </c:pt>
                <c:pt idx="30054">
                  <c:v>-2.6911132980776502</c:v>
                </c:pt>
                <c:pt idx="30055">
                  <c:v>-2.6911132980776502</c:v>
                </c:pt>
                <c:pt idx="30056">
                  <c:v>-2.6911132980776502</c:v>
                </c:pt>
                <c:pt idx="30057">
                  <c:v>-2.7283691577595102</c:v>
                </c:pt>
                <c:pt idx="30058">
                  <c:v>-2.7283691577595102</c:v>
                </c:pt>
                <c:pt idx="30059">
                  <c:v>-2.7720215036442801</c:v>
                </c:pt>
                <c:pt idx="30060">
                  <c:v>-2.7720215036442801</c:v>
                </c:pt>
                <c:pt idx="30061">
                  <c:v>-2.7015136915897502</c:v>
                </c:pt>
                <c:pt idx="30062">
                  <c:v>-2.7015136915897502</c:v>
                </c:pt>
                <c:pt idx="30063">
                  <c:v>-2.6961425961972001</c:v>
                </c:pt>
                <c:pt idx="30064">
                  <c:v>-2.6961425961972001</c:v>
                </c:pt>
                <c:pt idx="30065">
                  <c:v>-2.6961425961972001</c:v>
                </c:pt>
                <c:pt idx="30066">
                  <c:v>-2.8000488511397599</c:v>
                </c:pt>
                <c:pt idx="30067">
                  <c:v>-2.8000488511397599</c:v>
                </c:pt>
                <c:pt idx="30068">
                  <c:v>-2.8000488511397599</c:v>
                </c:pt>
                <c:pt idx="30069">
                  <c:v>-2.6246093953741298</c:v>
                </c:pt>
                <c:pt idx="30070">
                  <c:v>-2.6246093953741298</c:v>
                </c:pt>
                <c:pt idx="30071">
                  <c:v>-2.6246093953741298</c:v>
                </c:pt>
                <c:pt idx="30072">
                  <c:v>-2.6246093953741298</c:v>
                </c:pt>
                <c:pt idx="30073">
                  <c:v>-2.7185058794893799</c:v>
                </c:pt>
                <c:pt idx="30074">
                  <c:v>-2.7185058794893799</c:v>
                </c:pt>
                <c:pt idx="30075">
                  <c:v>-2.86103517657738</c:v>
                </c:pt>
                <c:pt idx="30076">
                  <c:v>-2.86103517657738</c:v>
                </c:pt>
                <c:pt idx="30077">
                  <c:v>-2.86103517657738</c:v>
                </c:pt>
                <c:pt idx="30078">
                  <c:v>-2.7457031452640801</c:v>
                </c:pt>
                <c:pt idx="30079">
                  <c:v>-2.7457031452640801</c:v>
                </c:pt>
                <c:pt idx="30080">
                  <c:v>-2.7515136914180398</c:v>
                </c:pt>
                <c:pt idx="30081">
                  <c:v>-2.7515136914180398</c:v>
                </c:pt>
                <c:pt idx="30082">
                  <c:v>-2.7336914255492899</c:v>
                </c:pt>
                <c:pt idx="30083">
                  <c:v>-2.7336914255492899</c:v>
                </c:pt>
                <c:pt idx="30084">
                  <c:v>-2.7336914255492899</c:v>
                </c:pt>
                <c:pt idx="30085">
                  <c:v>-2.8132812686653699</c:v>
                </c:pt>
                <c:pt idx="30086">
                  <c:v>-2.8132812686653699</c:v>
                </c:pt>
                <c:pt idx="30087">
                  <c:v>-2.8132812686653699</c:v>
                </c:pt>
                <c:pt idx="30088">
                  <c:v>-2.7675781442585499</c:v>
                </c:pt>
                <c:pt idx="30089">
                  <c:v>-2.7675781442585499</c:v>
                </c:pt>
                <c:pt idx="30090">
                  <c:v>-2.7577148653344898</c:v>
                </c:pt>
                <c:pt idx="30091">
                  <c:v>-2.7577148653344898</c:v>
                </c:pt>
                <c:pt idx="30092">
                  <c:v>-2.7577148653344898</c:v>
                </c:pt>
                <c:pt idx="30093">
                  <c:v>-2.7577148653344898</c:v>
                </c:pt>
                <c:pt idx="30094">
                  <c:v>-2.69902345876107</c:v>
                </c:pt>
                <c:pt idx="30095">
                  <c:v>-2.69902345876107</c:v>
                </c:pt>
                <c:pt idx="30096">
                  <c:v>-2.7237793166041202</c:v>
                </c:pt>
                <c:pt idx="30097">
                  <c:v>-2.7237793166041202</c:v>
                </c:pt>
                <c:pt idx="30098">
                  <c:v>-2.7237793166041202</c:v>
                </c:pt>
                <c:pt idx="30099">
                  <c:v>-2.7773925994788402</c:v>
                </c:pt>
                <c:pt idx="30100">
                  <c:v>-2.7773925994788402</c:v>
                </c:pt>
                <c:pt idx="30101">
                  <c:v>-2.7688476772891502</c:v>
                </c:pt>
                <c:pt idx="30102">
                  <c:v>-2.7688476772891502</c:v>
                </c:pt>
                <c:pt idx="30103">
                  <c:v>-2.7688476772891502</c:v>
                </c:pt>
                <c:pt idx="30104">
                  <c:v>-2.8147949454014398</c:v>
                </c:pt>
                <c:pt idx="30105">
                  <c:v>-2.8147949454014398</c:v>
                </c:pt>
                <c:pt idx="30106">
                  <c:v>-2.8147949454014398</c:v>
                </c:pt>
                <c:pt idx="30107">
                  <c:v>-2.7640136914951601</c:v>
                </c:pt>
                <c:pt idx="30108">
                  <c:v>-2.7640136914951601</c:v>
                </c:pt>
                <c:pt idx="30109">
                  <c:v>-2.7640136914951601</c:v>
                </c:pt>
                <c:pt idx="30110">
                  <c:v>-2.7741211137854398</c:v>
                </c:pt>
                <c:pt idx="30111">
                  <c:v>-2.7741211137854398</c:v>
                </c:pt>
                <c:pt idx="30112">
                  <c:v>-2.7741211137854398</c:v>
                </c:pt>
                <c:pt idx="30113">
                  <c:v>-2.75532228553402</c:v>
                </c:pt>
                <c:pt idx="30114">
                  <c:v>-2.75532228553402</c:v>
                </c:pt>
                <c:pt idx="30115">
                  <c:v>-2.8204101767296299</c:v>
                </c:pt>
                <c:pt idx="30116">
                  <c:v>-2.8204101767296299</c:v>
                </c:pt>
                <c:pt idx="30117">
                  <c:v>-2.8204101767296299</c:v>
                </c:pt>
                <c:pt idx="30118">
                  <c:v>-2.81738283278627</c:v>
                </c:pt>
                <c:pt idx="30119">
                  <c:v>-2.81738283278627</c:v>
                </c:pt>
                <c:pt idx="30120">
                  <c:v>-2.7145019742874799</c:v>
                </c:pt>
                <c:pt idx="30121">
                  <c:v>-2.7145019742874799</c:v>
                </c:pt>
                <c:pt idx="30122">
                  <c:v>-2.7145019742874799</c:v>
                </c:pt>
                <c:pt idx="30123">
                  <c:v>-2.7816894697207299</c:v>
                </c:pt>
                <c:pt idx="30124">
                  <c:v>-2.7816894697207299</c:v>
                </c:pt>
                <c:pt idx="30125">
                  <c:v>-2.7816894697207299</c:v>
                </c:pt>
                <c:pt idx="30126">
                  <c:v>-2.7298340037805202</c:v>
                </c:pt>
                <c:pt idx="30127">
                  <c:v>-2.7298340037805202</c:v>
                </c:pt>
                <c:pt idx="30128">
                  <c:v>-2.7298340037805202</c:v>
                </c:pt>
                <c:pt idx="30129">
                  <c:v>-2.76445314764532</c:v>
                </c:pt>
                <c:pt idx="30130">
                  <c:v>-2.76445314764532</c:v>
                </c:pt>
                <c:pt idx="30131">
                  <c:v>-2.76445314764532</c:v>
                </c:pt>
                <c:pt idx="30132">
                  <c:v>-2.7631347854185102</c:v>
                </c:pt>
                <c:pt idx="30133">
                  <c:v>-2.7631347854185102</c:v>
                </c:pt>
                <c:pt idx="30134">
                  <c:v>-2.7328613478575701</c:v>
                </c:pt>
                <c:pt idx="30135">
                  <c:v>-2.7328613478575701</c:v>
                </c:pt>
                <c:pt idx="30136">
                  <c:v>-2.8008300984119998</c:v>
                </c:pt>
                <c:pt idx="30137">
                  <c:v>-2.8008300984119998</c:v>
                </c:pt>
                <c:pt idx="30138">
                  <c:v>-2.8008300984119998</c:v>
                </c:pt>
                <c:pt idx="30139">
                  <c:v>-2.6603515792521599</c:v>
                </c:pt>
                <c:pt idx="30140">
                  <c:v>-2.6603515792521599</c:v>
                </c:pt>
                <c:pt idx="30141">
                  <c:v>-2.7815429872534798</c:v>
                </c:pt>
                <c:pt idx="30142">
                  <c:v>-2.7815429872534798</c:v>
                </c:pt>
                <c:pt idx="30143">
                  <c:v>-2.7815429872534798</c:v>
                </c:pt>
                <c:pt idx="30144">
                  <c:v>-2.7815429872534798</c:v>
                </c:pt>
                <c:pt idx="30145">
                  <c:v>-2.7591797088598402</c:v>
                </c:pt>
                <c:pt idx="30146">
                  <c:v>-2.7591797088598402</c:v>
                </c:pt>
                <c:pt idx="30147">
                  <c:v>-2.7591797088598402</c:v>
                </c:pt>
                <c:pt idx="30148">
                  <c:v>-2.7531250149495401</c:v>
                </c:pt>
                <c:pt idx="30149">
                  <c:v>-2.7531250149495401</c:v>
                </c:pt>
                <c:pt idx="30150">
                  <c:v>-2.7531250149495401</c:v>
                </c:pt>
                <c:pt idx="30151">
                  <c:v>-2.73842775723642</c:v>
                </c:pt>
                <c:pt idx="30152">
                  <c:v>-2.73842775723642</c:v>
                </c:pt>
                <c:pt idx="30153">
                  <c:v>-2.8003418156358699</c:v>
                </c:pt>
                <c:pt idx="30154">
                  <c:v>-2.8003418156358699</c:v>
                </c:pt>
                <c:pt idx="30155">
                  <c:v>-2.8003418156358699</c:v>
                </c:pt>
                <c:pt idx="30156">
                  <c:v>-2.7952148631948099</c:v>
                </c:pt>
                <c:pt idx="30157">
                  <c:v>-2.7952148631948099</c:v>
                </c:pt>
                <c:pt idx="30158">
                  <c:v>-2.79438478577412</c:v>
                </c:pt>
                <c:pt idx="30159">
                  <c:v>-2.79438478577412</c:v>
                </c:pt>
                <c:pt idx="30160">
                  <c:v>-2.7960449418951598</c:v>
                </c:pt>
                <c:pt idx="30161">
                  <c:v>-2.7960449418951598</c:v>
                </c:pt>
                <c:pt idx="30162">
                  <c:v>-2.7960449418951598</c:v>
                </c:pt>
                <c:pt idx="30163">
                  <c:v>-2.6829101729926998</c:v>
                </c:pt>
                <c:pt idx="30164">
                  <c:v>-2.6829101729926998</c:v>
                </c:pt>
                <c:pt idx="30165">
                  <c:v>-2.6909179888489199</c:v>
                </c:pt>
                <c:pt idx="30166">
                  <c:v>-2.6909179888489199</c:v>
                </c:pt>
                <c:pt idx="30167">
                  <c:v>-2.6909179888489199</c:v>
                </c:pt>
                <c:pt idx="30168">
                  <c:v>-2.75336915966454</c:v>
                </c:pt>
                <c:pt idx="30169">
                  <c:v>-2.75336915966454</c:v>
                </c:pt>
                <c:pt idx="30170">
                  <c:v>-2.7416992384769401</c:v>
                </c:pt>
                <c:pt idx="30171">
                  <c:v>-2.7416992384769401</c:v>
                </c:pt>
                <c:pt idx="30172">
                  <c:v>-2.7416992384769401</c:v>
                </c:pt>
                <c:pt idx="30173">
                  <c:v>-2.7789550960878802</c:v>
                </c:pt>
                <c:pt idx="30174">
                  <c:v>-2.7789550960878802</c:v>
                </c:pt>
                <c:pt idx="30175">
                  <c:v>-2.8028808800163398</c:v>
                </c:pt>
                <c:pt idx="30176">
                  <c:v>-2.8028808800163398</c:v>
                </c:pt>
                <c:pt idx="30177">
                  <c:v>-2.75825197258018</c:v>
                </c:pt>
                <c:pt idx="30178">
                  <c:v>-2.75825197258018</c:v>
                </c:pt>
                <c:pt idx="30179">
                  <c:v>-2.75825197258018</c:v>
                </c:pt>
                <c:pt idx="30180">
                  <c:v>-2.6906250182682898</c:v>
                </c:pt>
                <c:pt idx="30181">
                  <c:v>-2.6906250182682898</c:v>
                </c:pt>
                <c:pt idx="30182">
                  <c:v>-2.7224609576978702</c:v>
                </c:pt>
                <c:pt idx="30183">
                  <c:v>-2.7224609576978702</c:v>
                </c:pt>
                <c:pt idx="30184">
                  <c:v>-2.7694336117219698</c:v>
                </c:pt>
                <c:pt idx="30185">
                  <c:v>-2.7694336117219698</c:v>
                </c:pt>
                <c:pt idx="30186">
                  <c:v>-2.7694336117219698</c:v>
                </c:pt>
                <c:pt idx="30187">
                  <c:v>-2.6956054872934998</c:v>
                </c:pt>
                <c:pt idx="30188">
                  <c:v>-2.6956054872934998</c:v>
                </c:pt>
                <c:pt idx="30189">
                  <c:v>-2.6956054872934998</c:v>
                </c:pt>
                <c:pt idx="30190">
                  <c:v>-2.6956054872934998</c:v>
                </c:pt>
                <c:pt idx="30191">
                  <c:v>-2.7386718949528501</c:v>
                </c:pt>
                <c:pt idx="30192">
                  <c:v>-2.7386718949528501</c:v>
                </c:pt>
                <c:pt idx="30193">
                  <c:v>-2.7386718949528501</c:v>
                </c:pt>
                <c:pt idx="30194">
                  <c:v>-2.7708496322193201</c:v>
                </c:pt>
                <c:pt idx="30195">
                  <c:v>-2.7708496322193201</c:v>
                </c:pt>
                <c:pt idx="30196">
                  <c:v>-2.71030275271095</c:v>
                </c:pt>
                <c:pt idx="30197">
                  <c:v>-2.71030275271095</c:v>
                </c:pt>
                <c:pt idx="30198">
                  <c:v>-2.8252441618642399</c:v>
                </c:pt>
                <c:pt idx="30199">
                  <c:v>-2.8252441618642399</c:v>
                </c:pt>
                <c:pt idx="30200">
                  <c:v>-2.8252441618642399</c:v>
                </c:pt>
                <c:pt idx="30201">
                  <c:v>-2.8708496314629799</c:v>
                </c:pt>
                <c:pt idx="30202">
                  <c:v>-2.8708496314629799</c:v>
                </c:pt>
                <c:pt idx="30203">
                  <c:v>-2.7464355684305701</c:v>
                </c:pt>
                <c:pt idx="30204">
                  <c:v>-2.7464355684305701</c:v>
                </c:pt>
                <c:pt idx="30205">
                  <c:v>-2.7464355684305701</c:v>
                </c:pt>
                <c:pt idx="30206">
                  <c:v>-2.8358398636628399</c:v>
                </c:pt>
                <c:pt idx="30207">
                  <c:v>-2.8358398636628399</c:v>
                </c:pt>
                <c:pt idx="30208">
                  <c:v>-2.8358398636628399</c:v>
                </c:pt>
                <c:pt idx="30209">
                  <c:v>-2.8040527533130399</c:v>
                </c:pt>
                <c:pt idx="30210">
                  <c:v>-2.8040527533130399</c:v>
                </c:pt>
                <c:pt idx="30211">
                  <c:v>-2.8040527533130399</c:v>
                </c:pt>
                <c:pt idx="30212">
                  <c:v>-2.71611330021278</c:v>
                </c:pt>
                <c:pt idx="30213">
                  <c:v>-2.71611330021278</c:v>
                </c:pt>
                <c:pt idx="30214">
                  <c:v>-2.71611330021278</c:v>
                </c:pt>
                <c:pt idx="30215">
                  <c:v>-2.71611330021278</c:v>
                </c:pt>
                <c:pt idx="30216">
                  <c:v>-2.7812011883597698</c:v>
                </c:pt>
                <c:pt idx="30217">
                  <c:v>-2.7812011883597698</c:v>
                </c:pt>
                <c:pt idx="30218">
                  <c:v>-2.7812011883597698</c:v>
                </c:pt>
                <c:pt idx="30219">
                  <c:v>-2.7705078326662198</c:v>
                </c:pt>
                <c:pt idx="30220">
                  <c:v>-2.7705078326662198</c:v>
                </c:pt>
                <c:pt idx="30221">
                  <c:v>-2.7705078326662198</c:v>
                </c:pt>
                <c:pt idx="30222">
                  <c:v>-2.7865234559558298</c:v>
                </c:pt>
                <c:pt idx="30223">
                  <c:v>-2.7865234559558298</c:v>
                </c:pt>
                <c:pt idx="30224">
                  <c:v>-2.7360351754559802</c:v>
                </c:pt>
                <c:pt idx="30225">
                  <c:v>-2.7360351754559802</c:v>
                </c:pt>
                <c:pt idx="30226">
                  <c:v>-2.75581056852115</c:v>
                </c:pt>
                <c:pt idx="30227">
                  <c:v>-2.75581056852115</c:v>
                </c:pt>
                <c:pt idx="30228">
                  <c:v>-2.8219238490009899</c:v>
                </c:pt>
                <c:pt idx="30229">
                  <c:v>-2.8219238490009899</c:v>
                </c:pt>
                <c:pt idx="30230">
                  <c:v>-2.8219238490009899</c:v>
                </c:pt>
                <c:pt idx="30231">
                  <c:v>-2.76137697232206</c:v>
                </c:pt>
                <c:pt idx="30232">
                  <c:v>-2.76137697232206</c:v>
                </c:pt>
                <c:pt idx="30233">
                  <c:v>-2.76137697232206</c:v>
                </c:pt>
                <c:pt idx="30234">
                  <c:v>-2.7785644733566999</c:v>
                </c:pt>
                <c:pt idx="30235">
                  <c:v>-2.7785644733566999</c:v>
                </c:pt>
                <c:pt idx="30236">
                  <c:v>-2.7785644733566999</c:v>
                </c:pt>
                <c:pt idx="30237">
                  <c:v>-2.8347656439254898</c:v>
                </c:pt>
                <c:pt idx="30238">
                  <c:v>-2.8347656439254898</c:v>
                </c:pt>
                <c:pt idx="30239">
                  <c:v>-2.8347656439254898</c:v>
                </c:pt>
                <c:pt idx="30240">
                  <c:v>-2.7711914245737699</c:v>
                </c:pt>
                <c:pt idx="30241">
                  <c:v>-2.7711914245737699</c:v>
                </c:pt>
                <c:pt idx="30242">
                  <c:v>-2.7252929888509199</c:v>
                </c:pt>
                <c:pt idx="30243">
                  <c:v>-2.7252929888509199</c:v>
                </c:pt>
                <c:pt idx="30244">
                  <c:v>-2.7423828291930401</c:v>
                </c:pt>
                <c:pt idx="30245">
                  <c:v>-2.6837402526207299</c:v>
                </c:pt>
                <c:pt idx="30246">
                  <c:v>-2.6837402526207299</c:v>
                </c:pt>
                <c:pt idx="30247">
                  <c:v>-2.6837402526207299</c:v>
                </c:pt>
                <c:pt idx="30248">
                  <c:v>-2.76035158119157</c:v>
                </c:pt>
                <c:pt idx="30249">
                  <c:v>-2.76035158119157</c:v>
                </c:pt>
                <c:pt idx="30250">
                  <c:v>-2.76035158119157</c:v>
                </c:pt>
                <c:pt idx="30251">
                  <c:v>-2.8114258046343799</c:v>
                </c:pt>
                <c:pt idx="30252">
                  <c:v>-2.8114258046343799</c:v>
                </c:pt>
                <c:pt idx="30253">
                  <c:v>-2.8114258046343799</c:v>
                </c:pt>
                <c:pt idx="30254">
                  <c:v>-2.7513672106542799</c:v>
                </c:pt>
                <c:pt idx="30255">
                  <c:v>-2.7513672106542799</c:v>
                </c:pt>
                <c:pt idx="30256">
                  <c:v>-2.7513672106542799</c:v>
                </c:pt>
                <c:pt idx="30257">
                  <c:v>-2.6542480653551999</c:v>
                </c:pt>
                <c:pt idx="30258">
                  <c:v>-2.6542480653551999</c:v>
                </c:pt>
                <c:pt idx="30259">
                  <c:v>-2.6542480653551999</c:v>
                </c:pt>
                <c:pt idx="30260">
                  <c:v>-2.7854492383548801</c:v>
                </c:pt>
                <c:pt idx="30261">
                  <c:v>-2.7854492383548801</c:v>
                </c:pt>
                <c:pt idx="30262">
                  <c:v>-2.7774414252444299</c:v>
                </c:pt>
                <c:pt idx="30263">
                  <c:v>-2.7774414252444299</c:v>
                </c:pt>
                <c:pt idx="30264">
                  <c:v>-2.7774414252444299</c:v>
                </c:pt>
                <c:pt idx="30265">
                  <c:v>-2.7637207215411701</c:v>
                </c:pt>
                <c:pt idx="30266">
                  <c:v>-2.7637207215411701</c:v>
                </c:pt>
                <c:pt idx="30267">
                  <c:v>-2.80957033487902</c:v>
                </c:pt>
                <c:pt idx="30268">
                  <c:v>-2.80957033487902</c:v>
                </c:pt>
                <c:pt idx="30269">
                  <c:v>-2.80957033487902</c:v>
                </c:pt>
                <c:pt idx="30270">
                  <c:v>-2.7621093939669601</c:v>
                </c:pt>
                <c:pt idx="30271">
                  <c:v>-2.7621093939669601</c:v>
                </c:pt>
                <c:pt idx="30272">
                  <c:v>-2.7621093939669601</c:v>
                </c:pt>
                <c:pt idx="30273">
                  <c:v>-2.7621093939669601</c:v>
                </c:pt>
                <c:pt idx="30274">
                  <c:v>-2.7283203314382201</c:v>
                </c:pt>
                <c:pt idx="30275">
                  <c:v>-2.7283203314382201</c:v>
                </c:pt>
                <c:pt idx="30276">
                  <c:v>-2.7283203314382201</c:v>
                </c:pt>
                <c:pt idx="30277">
                  <c:v>-2.7982422068471302</c:v>
                </c:pt>
                <c:pt idx="30278">
                  <c:v>-2.7982422068471302</c:v>
                </c:pt>
                <c:pt idx="30279">
                  <c:v>-2.6765136903459199</c:v>
                </c:pt>
                <c:pt idx="30280">
                  <c:v>-2.6765136903459199</c:v>
                </c:pt>
                <c:pt idx="30281">
                  <c:v>-2.6765136903459199</c:v>
                </c:pt>
                <c:pt idx="30282">
                  <c:v>-2.74208986464145</c:v>
                </c:pt>
                <c:pt idx="30283">
                  <c:v>-2.74208986464145</c:v>
                </c:pt>
                <c:pt idx="30284">
                  <c:v>-2.87822267806495</c:v>
                </c:pt>
                <c:pt idx="30285">
                  <c:v>-2.87822267806495</c:v>
                </c:pt>
                <c:pt idx="30286">
                  <c:v>-2.87822267806495</c:v>
                </c:pt>
                <c:pt idx="30287">
                  <c:v>-2.7868652544857402</c:v>
                </c:pt>
                <c:pt idx="30288">
                  <c:v>-2.7868652544857402</c:v>
                </c:pt>
                <c:pt idx="30289">
                  <c:v>-2.7868652544857402</c:v>
                </c:pt>
                <c:pt idx="30290">
                  <c:v>-2.7566894711771899</c:v>
                </c:pt>
                <c:pt idx="30291">
                  <c:v>-2.7566894711771899</c:v>
                </c:pt>
                <c:pt idx="30292">
                  <c:v>-2.7566894711771899</c:v>
                </c:pt>
                <c:pt idx="30293">
                  <c:v>-2.81313478466017</c:v>
                </c:pt>
                <c:pt idx="30294">
                  <c:v>-2.81313478466017</c:v>
                </c:pt>
                <c:pt idx="30295">
                  <c:v>-2.81313478466017</c:v>
                </c:pt>
                <c:pt idx="30296">
                  <c:v>-2.7079590044641</c:v>
                </c:pt>
                <c:pt idx="30297">
                  <c:v>-2.7079590044641</c:v>
                </c:pt>
                <c:pt idx="30298">
                  <c:v>-2.81547853848951</c:v>
                </c:pt>
                <c:pt idx="30299">
                  <c:v>-2.81547853848951</c:v>
                </c:pt>
                <c:pt idx="30300">
                  <c:v>-2.81547853848951</c:v>
                </c:pt>
                <c:pt idx="30301">
                  <c:v>-2.7341308752820601</c:v>
                </c:pt>
                <c:pt idx="30302">
                  <c:v>-2.7341308752820601</c:v>
                </c:pt>
                <c:pt idx="30303">
                  <c:v>-2.8092285351758601</c:v>
                </c:pt>
                <c:pt idx="30304">
                  <c:v>-2.8092285351758601</c:v>
                </c:pt>
                <c:pt idx="30305">
                  <c:v>-2.8092285351758601</c:v>
                </c:pt>
                <c:pt idx="30306">
                  <c:v>-2.7772949425270701</c:v>
                </c:pt>
                <c:pt idx="30307">
                  <c:v>-2.7772949425270701</c:v>
                </c:pt>
                <c:pt idx="30308">
                  <c:v>-2.7772949425270701</c:v>
                </c:pt>
                <c:pt idx="30309">
                  <c:v>-2.7833496322773499</c:v>
                </c:pt>
                <c:pt idx="30310">
                  <c:v>-2.7833496322773499</c:v>
                </c:pt>
                <c:pt idx="30311">
                  <c:v>-2.7833496322773499</c:v>
                </c:pt>
                <c:pt idx="30312">
                  <c:v>-2.84052736687135</c:v>
                </c:pt>
                <c:pt idx="30313">
                  <c:v>-2.84052736687135</c:v>
                </c:pt>
                <c:pt idx="30314">
                  <c:v>-2.7543945506595202</c:v>
                </c:pt>
                <c:pt idx="30315">
                  <c:v>-2.7543945506595202</c:v>
                </c:pt>
                <c:pt idx="30316">
                  <c:v>-2.7543945506595202</c:v>
                </c:pt>
                <c:pt idx="30317">
                  <c:v>-2.7225097826476401</c:v>
                </c:pt>
                <c:pt idx="30318">
                  <c:v>-2.7225097826476401</c:v>
                </c:pt>
                <c:pt idx="30319">
                  <c:v>-2.7225097826476401</c:v>
                </c:pt>
                <c:pt idx="30320">
                  <c:v>-2.7510254133367198</c:v>
                </c:pt>
                <c:pt idx="30321">
                  <c:v>-2.7510254133367198</c:v>
                </c:pt>
                <c:pt idx="30322">
                  <c:v>-2.7390136909707499</c:v>
                </c:pt>
                <c:pt idx="30323">
                  <c:v>-2.7390136909707499</c:v>
                </c:pt>
                <c:pt idx="30324">
                  <c:v>-2.7390136909707499</c:v>
                </c:pt>
                <c:pt idx="30325">
                  <c:v>-2.6858886884892801</c:v>
                </c:pt>
                <c:pt idx="30326">
                  <c:v>-2.6858886884892801</c:v>
                </c:pt>
                <c:pt idx="30327">
                  <c:v>-2.6858886884892801</c:v>
                </c:pt>
                <c:pt idx="30328">
                  <c:v>-2.6858886884892801</c:v>
                </c:pt>
                <c:pt idx="30329">
                  <c:v>-2.6537597846854601</c:v>
                </c:pt>
                <c:pt idx="30330">
                  <c:v>-2.6537597846854601</c:v>
                </c:pt>
                <c:pt idx="30331">
                  <c:v>-2.6537597846854601</c:v>
                </c:pt>
                <c:pt idx="30332">
                  <c:v>-2.6789550966959701</c:v>
                </c:pt>
                <c:pt idx="30333">
                  <c:v>-2.6789550966959701</c:v>
                </c:pt>
                <c:pt idx="30334">
                  <c:v>-2.7254882996849101</c:v>
                </c:pt>
                <c:pt idx="30335">
                  <c:v>-2.7254882996849101</c:v>
                </c:pt>
                <c:pt idx="30336">
                  <c:v>-2.7254882996849101</c:v>
                </c:pt>
                <c:pt idx="30337">
                  <c:v>-2.666406267208</c:v>
                </c:pt>
                <c:pt idx="30338">
                  <c:v>-2.666406267208</c:v>
                </c:pt>
                <c:pt idx="30339">
                  <c:v>-2.70180665758016</c:v>
                </c:pt>
                <c:pt idx="30340">
                  <c:v>-2.70180665758016</c:v>
                </c:pt>
                <c:pt idx="30341">
                  <c:v>-2.7051758011320999</c:v>
                </c:pt>
                <c:pt idx="30342">
                  <c:v>-2.7051758011320999</c:v>
                </c:pt>
                <c:pt idx="30343">
                  <c:v>-2.7051758011320999</c:v>
                </c:pt>
                <c:pt idx="30344">
                  <c:v>-2.7877441591126599</c:v>
                </c:pt>
                <c:pt idx="30345">
                  <c:v>-2.7877441591126599</c:v>
                </c:pt>
                <c:pt idx="30346">
                  <c:v>-2.7877441591126599</c:v>
                </c:pt>
                <c:pt idx="30347">
                  <c:v>-2.7276855658319601</c:v>
                </c:pt>
                <c:pt idx="30348">
                  <c:v>-2.7276855658319601</c:v>
                </c:pt>
                <c:pt idx="30349">
                  <c:v>-2.7276855658319601</c:v>
                </c:pt>
                <c:pt idx="30350">
                  <c:v>-2.7621582228239201</c:v>
                </c:pt>
                <c:pt idx="30351">
                  <c:v>-2.7621582228239201</c:v>
                </c:pt>
                <c:pt idx="30352">
                  <c:v>-2.7621582228239201</c:v>
                </c:pt>
                <c:pt idx="30353">
                  <c:v>-2.7010742381616999</c:v>
                </c:pt>
                <c:pt idx="30354">
                  <c:v>-2.7010742381616999</c:v>
                </c:pt>
                <c:pt idx="30355">
                  <c:v>-2.71596681529899</c:v>
                </c:pt>
                <c:pt idx="30356">
                  <c:v>-2.71596681529899</c:v>
                </c:pt>
                <c:pt idx="30357">
                  <c:v>-2.6627441581968001</c:v>
                </c:pt>
                <c:pt idx="30358">
                  <c:v>-2.6627441581968001</c:v>
                </c:pt>
                <c:pt idx="30359">
                  <c:v>-2.77255861097</c:v>
                </c:pt>
                <c:pt idx="30360">
                  <c:v>-2.77255861097</c:v>
                </c:pt>
                <c:pt idx="30361">
                  <c:v>-2.70429689249795</c:v>
                </c:pt>
                <c:pt idx="30362">
                  <c:v>-2.70429689249795</c:v>
                </c:pt>
                <c:pt idx="30363">
                  <c:v>-2.70429689249795</c:v>
                </c:pt>
                <c:pt idx="30364">
                  <c:v>-2.70429689249795</c:v>
                </c:pt>
                <c:pt idx="30365">
                  <c:v>-2.6689941563117801</c:v>
                </c:pt>
                <c:pt idx="30366">
                  <c:v>-2.6689941563117801</c:v>
                </c:pt>
                <c:pt idx="30367">
                  <c:v>-2.6689941563117801</c:v>
                </c:pt>
                <c:pt idx="30368">
                  <c:v>-2.6894531401021502</c:v>
                </c:pt>
                <c:pt idx="30369">
                  <c:v>-2.6894531401021502</c:v>
                </c:pt>
                <c:pt idx="30370">
                  <c:v>-2.6894531401021502</c:v>
                </c:pt>
                <c:pt idx="30371">
                  <c:v>-2.6843261902476998</c:v>
                </c:pt>
                <c:pt idx="30372">
                  <c:v>-2.6843261902476998</c:v>
                </c:pt>
                <c:pt idx="30373">
                  <c:v>-2.7927734560889799</c:v>
                </c:pt>
                <c:pt idx="30374">
                  <c:v>-2.7927734560889799</c:v>
                </c:pt>
                <c:pt idx="30375">
                  <c:v>-2.7927734560889799</c:v>
                </c:pt>
                <c:pt idx="30376">
                  <c:v>-2.8362793156629702</c:v>
                </c:pt>
                <c:pt idx="30377">
                  <c:v>-2.8362793156629702</c:v>
                </c:pt>
                <c:pt idx="30378">
                  <c:v>-2.7512695518134902</c:v>
                </c:pt>
                <c:pt idx="30379">
                  <c:v>-2.7512695518134902</c:v>
                </c:pt>
                <c:pt idx="30380">
                  <c:v>-2.7533203323309801</c:v>
                </c:pt>
                <c:pt idx="30381">
                  <c:v>-2.7533203323309801</c:v>
                </c:pt>
                <c:pt idx="30382">
                  <c:v>-2.7533203323309801</c:v>
                </c:pt>
                <c:pt idx="30383">
                  <c:v>-2.6743164242534401</c:v>
                </c:pt>
                <c:pt idx="30384">
                  <c:v>-2.6743164242534401</c:v>
                </c:pt>
                <c:pt idx="30385">
                  <c:v>-2.6743164242534401</c:v>
                </c:pt>
                <c:pt idx="30386">
                  <c:v>-2.7647949394331501</c:v>
                </c:pt>
                <c:pt idx="30387">
                  <c:v>-2.7647949394331501</c:v>
                </c:pt>
                <c:pt idx="30388">
                  <c:v>-2.8013183813072802</c:v>
                </c:pt>
                <c:pt idx="30389">
                  <c:v>-2.8013183813072802</c:v>
                </c:pt>
                <c:pt idx="30390">
                  <c:v>-2.8013183813072802</c:v>
                </c:pt>
                <c:pt idx="30391">
                  <c:v>-2.8013183813072802</c:v>
                </c:pt>
                <c:pt idx="30392">
                  <c:v>-2.7931152572964399</c:v>
                </c:pt>
                <c:pt idx="30393">
                  <c:v>-2.7931152572964399</c:v>
                </c:pt>
                <c:pt idx="30394">
                  <c:v>-2.7931152572964399</c:v>
                </c:pt>
                <c:pt idx="30395">
                  <c:v>-2.6223144692548801</c:v>
                </c:pt>
                <c:pt idx="30396">
                  <c:v>-2.6223144692548801</c:v>
                </c:pt>
                <c:pt idx="30397">
                  <c:v>-2.6528320496781799</c:v>
                </c:pt>
                <c:pt idx="30398">
                  <c:v>-2.6528320496781799</c:v>
                </c:pt>
                <c:pt idx="30399">
                  <c:v>-2.6528320496781799</c:v>
                </c:pt>
                <c:pt idx="30400">
                  <c:v>-2.7875000215626602</c:v>
                </c:pt>
                <c:pt idx="30401">
                  <c:v>-2.7420410342410801</c:v>
                </c:pt>
                <c:pt idx="30402">
                  <c:v>-2.7420410342410801</c:v>
                </c:pt>
                <c:pt idx="30403">
                  <c:v>-2.7420410342410801</c:v>
                </c:pt>
                <c:pt idx="30404">
                  <c:v>-2.70034181497976</c:v>
                </c:pt>
                <c:pt idx="30405">
                  <c:v>-2.70034181497976</c:v>
                </c:pt>
                <c:pt idx="30406">
                  <c:v>-2.70034181497976</c:v>
                </c:pt>
                <c:pt idx="30407">
                  <c:v>-2.73081056635692</c:v>
                </c:pt>
                <c:pt idx="30408">
                  <c:v>-2.73081056635692</c:v>
                </c:pt>
                <c:pt idx="30409">
                  <c:v>-2.73081056635692</c:v>
                </c:pt>
                <c:pt idx="30410">
                  <c:v>-2.7572754140683098</c:v>
                </c:pt>
                <c:pt idx="30411">
                  <c:v>-2.7572754140683098</c:v>
                </c:pt>
                <c:pt idx="30412">
                  <c:v>-2.7572754140683098</c:v>
                </c:pt>
                <c:pt idx="30413">
                  <c:v>-2.7714843943376701</c:v>
                </c:pt>
                <c:pt idx="30414">
                  <c:v>-2.7714843943376701</c:v>
                </c:pt>
                <c:pt idx="30415">
                  <c:v>-2.7714843943376701</c:v>
                </c:pt>
                <c:pt idx="30416">
                  <c:v>-2.6960937668836702</c:v>
                </c:pt>
                <c:pt idx="30417">
                  <c:v>-2.6960937668836702</c:v>
                </c:pt>
                <c:pt idx="30418">
                  <c:v>-2.730273454712</c:v>
                </c:pt>
                <c:pt idx="30419">
                  <c:v>-2.730273454712</c:v>
                </c:pt>
                <c:pt idx="30420">
                  <c:v>-2.730273454712</c:v>
                </c:pt>
                <c:pt idx="30421">
                  <c:v>-2.6991699431446201</c:v>
                </c:pt>
                <c:pt idx="30422">
                  <c:v>-2.6991699431446201</c:v>
                </c:pt>
                <c:pt idx="30423">
                  <c:v>-2.7377441603794002</c:v>
                </c:pt>
                <c:pt idx="30424">
                  <c:v>-2.7377441603794002</c:v>
                </c:pt>
                <c:pt idx="30425">
                  <c:v>-2.7377441603794002</c:v>
                </c:pt>
                <c:pt idx="30426">
                  <c:v>-2.7150390803326401</c:v>
                </c:pt>
                <c:pt idx="30427">
                  <c:v>-2.7150390803326401</c:v>
                </c:pt>
                <c:pt idx="30428">
                  <c:v>-2.7046386890387999</c:v>
                </c:pt>
                <c:pt idx="30429">
                  <c:v>-2.7046386890387999</c:v>
                </c:pt>
                <c:pt idx="30430">
                  <c:v>-2.7046386890387999</c:v>
                </c:pt>
                <c:pt idx="30431">
                  <c:v>-2.7046386890387999</c:v>
                </c:pt>
                <c:pt idx="30432">
                  <c:v>-2.7328125175245002</c:v>
                </c:pt>
                <c:pt idx="30433">
                  <c:v>-2.7328125175245002</c:v>
                </c:pt>
                <c:pt idx="30434">
                  <c:v>-2.7455566551752701</c:v>
                </c:pt>
                <c:pt idx="30435">
                  <c:v>-2.7455566551752701</c:v>
                </c:pt>
                <c:pt idx="30436">
                  <c:v>-2.7455566551752701</c:v>
                </c:pt>
                <c:pt idx="30437">
                  <c:v>-2.7194824388852701</c:v>
                </c:pt>
                <c:pt idx="30438">
                  <c:v>-2.7194824388852701</c:v>
                </c:pt>
                <c:pt idx="30439">
                  <c:v>-2.7878906439382201</c:v>
                </c:pt>
                <c:pt idx="30440">
                  <c:v>-2.7878906439382201</c:v>
                </c:pt>
                <c:pt idx="30441">
                  <c:v>-2.7463379105647601</c:v>
                </c:pt>
                <c:pt idx="30442">
                  <c:v>-2.7463379105647601</c:v>
                </c:pt>
                <c:pt idx="30443">
                  <c:v>-2.7463379105647601</c:v>
                </c:pt>
                <c:pt idx="30444">
                  <c:v>-2.6834961132690198</c:v>
                </c:pt>
                <c:pt idx="30445">
                  <c:v>-2.6834961132690198</c:v>
                </c:pt>
                <c:pt idx="30446">
                  <c:v>-2.6834961132690198</c:v>
                </c:pt>
                <c:pt idx="30447">
                  <c:v>-2.7992675999712402</c:v>
                </c:pt>
                <c:pt idx="30448">
                  <c:v>-2.7992675999712402</c:v>
                </c:pt>
                <c:pt idx="30449">
                  <c:v>-2.7992675999712402</c:v>
                </c:pt>
                <c:pt idx="30450">
                  <c:v>-2.72285158231989</c:v>
                </c:pt>
                <c:pt idx="30451">
                  <c:v>-2.72285158231989</c:v>
                </c:pt>
                <c:pt idx="30452">
                  <c:v>-2.7316894716268498</c:v>
                </c:pt>
                <c:pt idx="30453">
                  <c:v>-2.7316894716268498</c:v>
                </c:pt>
                <c:pt idx="30454">
                  <c:v>-2.7316894716268498</c:v>
                </c:pt>
                <c:pt idx="30455">
                  <c:v>-2.6649902518774899</c:v>
                </c:pt>
                <c:pt idx="30456">
                  <c:v>-2.6649902518774899</c:v>
                </c:pt>
                <c:pt idx="30457">
                  <c:v>-2.6879394727384298</c:v>
                </c:pt>
                <c:pt idx="30458">
                  <c:v>-2.6879394727384298</c:v>
                </c:pt>
                <c:pt idx="30459">
                  <c:v>-2.7019043169666399</c:v>
                </c:pt>
                <c:pt idx="30460">
                  <c:v>-2.7019043169666399</c:v>
                </c:pt>
                <c:pt idx="30461">
                  <c:v>-2.7019043169666399</c:v>
                </c:pt>
                <c:pt idx="30462">
                  <c:v>-2.7431152536910299</c:v>
                </c:pt>
                <c:pt idx="30463">
                  <c:v>-2.7431152536910299</c:v>
                </c:pt>
                <c:pt idx="30464">
                  <c:v>-2.76132814317043</c:v>
                </c:pt>
                <c:pt idx="30465">
                  <c:v>-2.76132814317043</c:v>
                </c:pt>
                <c:pt idx="30466">
                  <c:v>-2.76132814317043</c:v>
                </c:pt>
                <c:pt idx="30467">
                  <c:v>-2.7459961141685199</c:v>
                </c:pt>
                <c:pt idx="30468">
                  <c:v>-2.7459961141685199</c:v>
                </c:pt>
                <c:pt idx="30469">
                  <c:v>-2.7459961141685199</c:v>
                </c:pt>
                <c:pt idx="30470">
                  <c:v>-2.7291992374821299</c:v>
                </c:pt>
                <c:pt idx="30471">
                  <c:v>-2.7291992374821299</c:v>
                </c:pt>
                <c:pt idx="30472">
                  <c:v>-2.79077150387729</c:v>
                </c:pt>
                <c:pt idx="30473">
                  <c:v>-2.79077150387729</c:v>
                </c:pt>
                <c:pt idx="30474">
                  <c:v>-2.79077150387729</c:v>
                </c:pt>
                <c:pt idx="30475">
                  <c:v>-2.7225097824184501</c:v>
                </c:pt>
                <c:pt idx="30476">
                  <c:v>-2.7225097824184501</c:v>
                </c:pt>
                <c:pt idx="30477">
                  <c:v>-2.6847168166150301</c:v>
                </c:pt>
                <c:pt idx="30478">
                  <c:v>-2.6847168166150301</c:v>
                </c:pt>
                <c:pt idx="30479">
                  <c:v>-2.6847168166150301</c:v>
                </c:pt>
                <c:pt idx="30480">
                  <c:v>-2.7854004121154499</c:v>
                </c:pt>
                <c:pt idx="30481">
                  <c:v>-2.7854004121154499</c:v>
                </c:pt>
                <c:pt idx="30482">
                  <c:v>-2.7174804876221899</c:v>
                </c:pt>
                <c:pt idx="30483">
                  <c:v>-2.7174804876221899</c:v>
                </c:pt>
                <c:pt idx="30484">
                  <c:v>-2.7174804876221899</c:v>
                </c:pt>
                <c:pt idx="30485">
                  <c:v>-2.7309082217507199</c:v>
                </c:pt>
                <c:pt idx="30486">
                  <c:v>-2.7309082217507199</c:v>
                </c:pt>
                <c:pt idx="30487">
                  <c:v>-2.7309082217507199</c:v>
                </c:pt>
                <c:pt idx="30488">
                  <c:v>-2.7309082217507199</c:v>
                </c:pt>
                <c:pt idx="30489">
                  <c:v>-2.70341798744357</c:v>
                </c:pt>
                <c:pt idx="30490">
                  <c:v>-2.70341798744357</c:v>
                </c:pt>
                <c:pt idx="30491">
                  <c:v>-2.6710937668367398</c:v>
                </c:pt>
                <c:pt idx="30492">
                  <c:v>-2.6710937668367398</c:v>
                </c:pt>
                <c:pt idx="30493">
                  <c:v>-2.7392578324397601</c:v>
                </c:pt>
                <c:pt idx="30494">
                  <c:v>-2.7392578324397601</c:v>
                </c:pt>
                <c:pt idx="30495">
                  <c:v>-2.7392578324397601</c:v>
                </c:pt>
                <c:pt idx="30496">
                  <c:v>-2.79892580290015</c:v>
                </c:pt>
                <c:pt idx="30497">
                  <c:v>-2.79892580290015</c:v>
                </c:pt>
                <c:pt idx="30498">
                  <c:v>-2.7765136895568499</c:v>
                </c:pt>
                <c:pt idx="30499">
                  <c:v>-2.7765136895568499</c:v>
                </c:pt>
                <c:pt idx="30500">
                  <c:v>-2.7765136895568499</c:v>
                </c:pt>
                <c:pt idx="30501">
                  <c:v>-2.69545900111825</c:v>
                </c:pt>
                <c:pt idx="30502">
                  <c:v>-2.69545900111825</c:v>
                </c:pt>
                <c:pt idx="30503">
                  <c:v>-2.69545900111825</c:v>
                </c:pt>
                <c:pt idx="30504">
                  <c:v>-18.6979492687387</c:v>
                </c:pt>
                <c:pt idx="30505">
                  <c:v>-18.6979492687387</c:v>
                </c:pt>
                <c:pt idx="30506">
                  <c:v>-18.6979492687387</c:v>
                </c:pt>
                <c:pt idx="30507">
                  <c:v>-18.6979492687387</c:v>
                </c:pt>
                <c:pt idx="30508">
                  <c:v>6.1181642456176598E-2</c:v>
                </c:pt>
                <c:pt idx="30509">
                  <c:v>6.1181642456176598E-2</c:v>
                </c:pt>
                <c:pt idx="30510">
                  <c:v>-1.9580076632337198E-2</c:v>
                </c:pt>
                <c:pt idx="30511">
                  <c:v>-1.9580076632337198E-2</c:v>
                </c:pt>
                <c:pt idx="30512">
                  <c:v>-1.9580076632337198E-2</c:v>
                </c:pt>
                <c:pt idx="30513">
                  <c:v>3.6474611232733802E-2</c:v>
                </c:pt>
                <c:pt idx="30514">
                  <c:v>3.6474611232733802E-2</c:v>
                </c:pt>
                <c:pt idx="30515">
                  <c:v>3.6474611232733802E-2</c:v>
                </c:pt>
                <c:pt idx="30516">
                  <c:v>-7.3242174448751004E-3</c:v>
                </c:pt>
                <c:pt idx="30517">
                  <c:v>-7.3242174448751004E-3</c:v>
                </c:pt>
                <c:pt idx="30518">
                  <c:v>-8.8378888895022101E-3</c:v>
                </c:pt>
                <c:pt idx="30519">
                  <c:v>-8.8378888895022101E-3</c:v>
                </c:pt>
                <c:pt idx="30520">
                  <c:v>2.10937514348188E-2</c:v>
                </c:pt>
                <c:pt idx="30521">
                  <c:v>2.10937514348188E-2</c:v>
                </c:pt>
                <c:pt idx="30522">
                  <c:v>2.10937514348188E-2</c:v>
                </c:pt>
                <c:pt idx="30523">
                  <c:v>-4.0136717298082603E-2</c:v>
                </c:pt>
                <c:pt idx="30524">
                  <c:v>-4.0136717298082603E-2</c:v>
                </c:pt>
                <c:pt idx="30525">
                  <c:v>5.6835939115444399E-2</c:v>
                </c:pt>
                <c:pt idx="30526">
                  <c:v>5.6835939115444399E-2</c:v>
                </c:pt>
                <c:pt idx="30527">
                  <c:v>5.6835939115444399E-2</c:v>
                </c:pt>
                <c:pt idx="30528">
                  <c:v>5.6835939115444399E-2</c:v>
                </c:pt>
                <c:pt idx="30529">
                  <c:v>6.8310549073430593E-2</c:v>
                </c:pt>
                <c:pt idx="30530">
                  <c:v>6.8310549073430593E-2</c:v>
                </c:pt>
                <c:pt idx="30531">
                  <c:v>1.0302736593985101E-2</c:v>
                </c:pt>
                <c:pt idx="30532">
                  <c:v>1.0302736593985101E-2</c:v>
                </c:pt>
                <c:pt idx="30533">
                  <c:v>1.0302736593985101E-2</c:v>
                </c:pt>
                <c:pt idx="30534">
                  <c:v>-9.8144516759930394E-3</c:v>
                </c:pt>
                <c:pt idx="30535">
                  <c:v>-9.8144516759930394E-3</c:v>
                </c:pt>
                <c:pt idx="30536">
                  <c:v>-1.37207014740852E-2</c:v>
                </c:pt>
                <c:pt idx="30537">
                  <c:v>-1.37207014740852E-2</c:v>
                </c:pt>
                <c:pt idx="30538">
                  <c:v>-3.9550763376610103E-3</c:v>
                </c:pt>
                <c:pt idx="30539">
                  <c:v>-3.9550763376610103E-3</c:v>
                </c:pt>
                <c:pt idx="30540">
                  <c:v>-3.9550763376610103E-3</c:v>
                </c:pt>
                <c:pt idx="30541">
                  <c:v>8.7890775557752899E-4</c:v>
                </c:pt>
                <c:pt idx="30542">
                  <c:v>8.7890775557752899E-4</c:v>
                </c:pt>
                <c:pt idx="30543">
                  <c:v>8.7890775557752899E-4</c:v>
                </c:pt>
                <c:pt idx="30544">
                  <c:v>-2.0849607501986601E-2</c:v>
                </c:pt>
                <c:pt idx="30545">
                  <c:v>-2.0849607501986601E-2</c:v>
                </c:pt>
                <c:pt idx="30546">
                  <c:v>-2.0849607501986601E-2</c:v>
                </c:pt>
                <c:pt idx="30547">
                  <c:v>4.8730470533882901E-2</c:v>
                </c:pt>
                <c:pt idx="30548">
                  <c:v>4.8730470533882901E-2</c:v>
                </c:pt>
                <c:pt idx="30549">
                  <c:v>-5.30761703093958E-2</c:v>
                </c:pt>
                <c:pt idx="30550">
                  <c:v>-5.30761703093958E-2</c:v>
                </c:pt>
                <c:pt idx="30551">
                  <c:v>-5.30761703093958E-2</c:v>
                </c:pt>
                <c:pt idx="30552">
                  <c:v>-1.0009763982452499E-2</c:v>
                </c:pt>
                <c:pt idx="30553">
                  <c:v>-1.0009763982452499E-2</c:v>
                </c:pt>
                <c:pt idx="30554">
                  <c:v>4.1699221314047401E-2</c:v>
                </c:pt>
                <c:pt idx="30555">
                  <c:v>4.1699221314047401E-2</c:v>
                </c:pt>
                <c:pt idx="30556">
                  <c:v>5.5712892432893499E-2</c:v>
                </c:pt>
                <c:pt idx="30557">
                  <c:v>5.5712892432893499E-2</c:v>
                </c:pt>
                <c:pt idx="30558">
                  <c:v>5.5712892432893499E-2</c:v>
                </c:pt>
                <c:pt idx="30559">
                  <c:v>-6.7089841789311294E-2</c:v>
                </c:pt>
                <c:pt idx="30560">
                  <c:v>-6.7089841789311294E-2</c:v>
                </c:pt>
                <c:pt idx="30561">
                  <c:v>-6.7089841789311294E-2</c:v>
                </c:pt>
                <c:pt idx="30562">
                  <c:v>5.4589845577538598E-2</c:v>
                </c:pt>
                <c:pt idx="30563">
                  <c:v>5.4589845577538598E-2</c:v>
                </c:pt>
                <c:pt idx="30564">
                  <c:v>5.4589845577538598E-2</c:v>
                </c:pt>
                <c:pt idx="30565">
                  <c:v>-2.92966951747075E-4</c:v>
                </c:pt>
                <c:pt idx="30566">
                  <c:v>-2.92966951747075E-4</c:v>
                </c:pt>
                <c:pt idx="30567">
                  <c:v>6.7138673624867806E-2</c:v>
                </c:pt>
                <c:pt idx="30568">
                  <c:v>6.7138673624867806E-2</c:v>
                </c:pt>
                <c:pt idx="30569">
                  <c:v>6.7138673624867806E-2</c:v>
                </c:pt>
                <c:pt idx="30570">
                  <c:v>-1.22070110228378E-3</c:v>
                </c:pt>
                <c:pt idx="30571">
                  <c:v>-1.22070110228378E-3</c:v>
                </c:pt>
                <c:pt idx="30572">
                  <c:v>6.2646485892400905E-2</c:v>
                </c:pt>
                <c:pt idx="30573">
                  <c:v>6.2646485892400905E-2</c:v>
                </c:pt>
                <c:pt idx="30574">
                  <c:v>6.2646485892400905E-2</c:v>
                </c:pt>
                <c:pt idx="30575">
                  <c:v>8.1884767436349606E-2</c:v>
                </c:pt>
                <c:pt idx="30576">
                  <c:v>8.1884767436349606E-2</c:v>
                </c:pt>
                <c:pt idx="30577">
                  <c:v>8.1884767436349606E-2</c:v>
                </c:pt>
                <c:pt idx="30578">
                  <c:v>9.2187501763873997E-2</c:v>
                </c:pt>
                <c:pt idx="30579">
                  <c:v>9.2187501763873997E-2</c:v>
                </c:pt>
                <c:pt idx="30580">
                  <c:v>9.2187501763873997E-2</c:v>
                </c:pt>
                <c:pt idx="30581">
                  <c:v>-2.8564450862177099E-2</c:v>
                </c:pt>
                <c:pt idx="30582">
                  <c:v>-2.8564450862177099E-2</c:v>
                </c:pt>
                <c:pt idx="30583">
                  <c:v>-2.8564450862177099E-2</c:v>
                </c:pt>
                <c:pt idx="30584">
                  <c:v>-2.68554516787844E-3</c:v>
                </c:pt>
                <c:pt idx="30585">
                  <c:v>-2.68554516787844E-3</c:v>
                </c:pt>
                <c:pt idx="30586">
                  <c:v>-2.68554516787844E-3</c:v>
                </c:pt>
                <c:pt idx="30587">
                  <c:v>-3.5009764201276897E-2</c:v>
                </c:pt>
                <c:pt idx="30588">
                  <c:v>-3.5009764201276897E-2</c:v>
                </c:pt>
                <c:pt idx="30589">
                  <c:v>-4.9218748081329901E-2</c:v>
                </c:pt>
                <c:pt idx="30590">
                  <c:v>-4.9218748081329901E-2</c:v>
                </c:pt>
                <c:pt idx="30591">
                  <c:v>-4.9218748081329901E-2</c:v>
                </c:pt>
                <c:pt idx="30592">
                  <c:v>3.6718751796797698E-2</c:v>
                </c:pt>
                <c:pt idx="30593">
                  <c:v>3.6718751796797698E-2</c:v>
                </c:pt>
                <c:pt idx="30594">
                  <c:v>3.6718751796797698E-2</c:v>
                </c:pt>
                <c:pt idx="30595">
                  <c:v>6.2988303689053204E-3</c:v>
                </c:pt>
                <c:pt idx="30596">
                  <c:v>6.2988303689053204E-3</c:v>
                </c:pt>
                <c:pt idx="30597">
                  <c:v>4.1943360991353901E-2</c:v>
                </c:pt>
                <c:pt idx="30598">
                  <c:v>4.1943360991353901E-2</c:v>
                </c:pt>
                <c:pt idx="30599">
                  <c:v>4.1943360991353901E-2</c:v>
                </c:pt>
                <c:pt idx="30600">
                  <c:v>9.3261738584260404E-3</c:v>
                </c:pt>
                <c:pt idx="30601">
                  <c:v>9.3261738584260404E-3</c:v>
                </c:pt>
                <c:pt idx="30602">
                  <c:v>9.3261738584260404E-3</c:v>
                </c:pt>
                <c:pt idx="30603">
                  <c:v>9.3261738584260404E-3</c:v>
                </c:pt>
                <c:pt idx="30604">
                  <c:v>5.1708986109588198E-2</c:v>
                </c:pt>
                <c:pt idx="30605">
                  <c:v>5.1708986109588198E-2</c:v>
                </c:pt>
                <c:pt idx="30606">
                  <c:v>8.5449233256440493E-3</c:v>
                </c:pt>
                <c:pt idx="30607">
                  <c:v>8.5449233256440493E-3</c:v>
                </c:pt>
                <c:pt idx="30608">
                  <c:v>8.5449233256440493E-3</c:v>
                </c:pt>
                <c:pt idx="30609">
                  <c:v>-5.3710935944763998E-2</c:v>
                </c:pt>
                <c:pt idx="30610">
                  <c:v>-5.3710935944763998E-2</c:v>
                </c:pt>
                <c:pt idx="30611">
                  <c:v>-3.4082029210367099E-2</c:v>
                </c:pt>
                <c:pt idx="30612">
                  <c:v>-3.4082029210367099E-2</c:v>
                </c:pt>
                <c:pt idx="30613">
                  <c:v>-3.4082029210367099E-2</c:v>
                </c:pt>
                <c:pt idx="30614">
                  <c:v>-2.7233886900794402</c:v>
                </c:pt>
                <c:pt idx="30615">
                  <c:v>-2.7233886900794402</c:v>
                </c:pt>
                <c:pt idx="30616">
                  <c:v>-2.7351562684761999</c:v>
                </c:pt>
                <c:pt idx="30617">
                  <c:v>-2.7351562684761999</c:v>
                </c:pt>
                <c:pt idx="30618">
                  <c:v>-2.7351562684761999</c:v>
                </c:pt>
                <c:pt idx="30619">
                  <c:v>-2.7439453287470301</c:v>
                </c:pt>
                <c:pt idx="30620">
                  <c:v>-2.7439453287470301</c:v>
                </c:pt>
                <c:pt idx="30621">
                  <c:v>-2.7439453287470301</c:v>
                </c:pt>
                <c:pt idx="30622">
                  <c:v>-2.6684570482193499</c:v>
                </c:pt>
                <c:pt idx="30623">
                  <c:v>-2.6684570482193499</c:v>
                </c:pt>
                <c:pt idx="30624">
                  <c:v>-2.6684570482193499</c:v>
                </c:pt>
                <c:pt idx="30625">
                  <c:v>-2.69550783096201</c:v>
                </c:pt>
                <c:pt idx="30626">
                  <c:v>-2.69550783096201</c:v>
                </c:pt>
                <c:pt idx="30627">
                  <c:v>-2.69550783096201</c:v>
                </c:pt>
                <c:pt idx="30628">
                  <c:v>-2.7229492363558099</c:v>
                </c:pt>
                <c:pt idx="30629">
                  <c:v>-2.7229492363558099</c:v>
                </c:pt>
                <c:pt idx="30630">
                  <c:v>-2.67529298854424</c:v>
                </c:pt>
                <c:pt idx="30631">
                  <c:v>-2.67529298854424</c:v>
                </c:pt>
                <c:pt idx="30632">
                  <c:v>-2.67529298854424</c:v>
                </c:pt>
                <c:pt idx="30633">
                  <c:v>-2.7291992371647198</c:v>
                </c:pt>
                <c:pt idx="30634">
                  <c:v>-2.7291992371647198</c:v>
                </c:pt>
                <c:pt idx="30635">
                  <c:v>-2.6872558791046601</c:v>
                </c:pt>
                <c:pt idx="30636">
                  <c:v>-2.6872558791046601</c:v>
                </c:pt>
                <c:pt idx="30637">
                  <c:v>-2.6872558791046601</c:v>
                </c:pt>
                <c:pt idx="30638">
                  <c:v>-2.6894531437901601</c:v>
                </c:pt>
                <c:pt idx="30639">
                  <c:v>-2.6894531437901601</c:v>
                </c:pt>
                <c:pt idx="30640">
                  <c:v>-2.69721681585178</c:v>
                </c:pt>
                <c:pt idx="30641">
                  <c:v>-2.69721681585178</c:v>
                </c:pt>
                <c:pt idx="30642">
                  <c:v>-2.69721681585178</c:v>
                </c:pt>
                <c:pt idx="30643">
                  <c:v>-2.69721681585178</c:v>
                </c:pt>
                <c:pt idx="30644">
                  <c:v>-2.7147949430209302</c:v>
                </c:pt>
                <c:pt idx="30645">
                  <c:v>-2.7147949430209302</c:v>
                </c:pt>
                <c:pt idx="30646">
                  <c:v>-2.7147949430209302</c:v>
                </c:pt>
                <c:pt idx="30647">
                  <c:v>-2.7147949430209302</c:v>
                </c:pt>
                <c:pt idx="30648">
                  <c:v>-2.7405761872769201</c:v>
                </c:pt>
                <c:pt idx="30649">
                  <c:v>-2.7405761872769201</c:v>
                </c:pt>
                <c:pt idx="30650">
                  <c:v>-2.6791015807120799</c:v>
                </c:pt>
                <c:pt idx="30651">
                  <c:v>-2.6791015807120799</c:v>
                </c:pt>
                <c:pt idx="30652">
                  <c:v>-2.6791015807120799</c:v>
                </c:pt>
                <c:pt idx="30653">
                  <c:v>-2.7156738461117098</c:v>
                </c:pt>
                <c:pt idx="30654">
                  <c:v>-2.7156738461117098</c:v>
                </c:pt>
                <c:pt idx="30655">
                  <c:v>-2.7156738461117098</c:v>
                </c:pt>
                <c:pt idx="30656">
                  <c:v>-2.7469238483590699</c:v>
                </c:pt>
                <c:pt idx="30657">
                  <c:v>-2.7469238483590699</c:v>
                </c:pt>
                <c:pt idx="30658">
                  <c:v>-2.6773925954812499</c:v>
                </c:pt>
                <c:pt idx="30659">
                  <c:v>-2.6773925954812499</c:v>
                </c:pt>
                <c:pt idx="30660">
                  <c:v>-2.6773925954812499</c:v>
                </c:pt>
                <c:pt idx="30661">
                  <c:v>-2.7088867365200699</c:v>
                </c:pt>
                <c:pt idx="30662">
                  <c:v>-2.7088867365200699</c:v>
                </c:pt>
                <c:pt idx="30663">
                  <c:v>-2.7240234550699798</c:v>
                </c:pt>
                <c:pt idx="30664">
                  <c:v>-2.7240234550699798</c:v>
                </c:pt>
                <c:pt idx="30665">
                  <c:v>-2.7240234550699798</c:v>
                </c:pt>
                <c:pt idx="30666">
                  <c:v>-2.72641603318334</c:v>
                </c:pt>
                <c:pt idx="30667">
                  <c:v>-2.72641603318334</c:v>
                </c:pt>
                <c:pt idx="30668">
                  <c:v>-2.72641603318334</c:v>
                </c:pt>
                <c:pt idx="30669">
                  <c:v>-2.72641603318334</c:v>
                </c:pt>
                <c:pt idx="30670">
                  <c:v>-2.71147462702538</c:v>
                </c:pt>
                <c:pt idx="30671">
                  <c:v>-2.71147462702538</c:v>
                </c:pt>
                <c:pt idx="30672">
                  <c:v>-2.6913574392501598</c:v>
                </c:pt>
                <c:pt idx="30673">
                  <c:v>-2.6913574392501598</c:v>
                </c:pt>
                <c:pt idx="30674">
                  <c:v>-2.6957031420661202</c:v>
                </c:pt>
                <c:pt idx="30675">
                  <c:v>-2.6957031420661202</c:v>
                </c:pt>
                <c:pt idx="30676">
                  <c:v>-2.6957031420661202</c:v>
                </c:pt>
                <c:pt idx="30677">
                  <c:v>-2.7147949413047101</c:v>
                </c:pt>
                <c:pt idx="30678">
                  <c:v>-2.7147949413047101</c:v>
                </c:pt>
                <c:pt idx="30679">
                  <c:v>-2.6962890804188602</c:v>
                </c:pt>
                <c:pt idx="30680">
                  <c:v>-2.6962890804188602</c:v>
                </c:pt>
                <c:pt idx="30681">
                  <c:v>-2.7019043140471601</c:v>
                </c:pt>
                <c:pt idx="30682">
                  <c:v>-2.7019043140471601</c:v>
                </c:pt>
                <c:pt idx="30683">
                  <c:v>-2.68149416358392</c:v>
                </c:pt>
                <c:pt idx="30684">
                  <c:v>-2.68149416358392</c:v>
                </c:pt>
                <c:pt idx="30685">
                  <c:v>-2.68149416358392</c:v>
                </c:pt>
                <c:pt idx="30686">
                  <c:v>-2.68149416358392</c:v>
                </c:pt>
                <c:pt idx="30687">
                  <c:v>-2.7168945494640799</c:v>
                </c:pt>
                <c:pt idx="30688">
                  <c:v>-2.7168945494640799</c:v>
                </c:pt>
                <c:pt idx="30689">
                  <c:v>-2.6684082222755001</c:v>
                </c:pt>
                <c:pt idx="30690">
                  <c:v>-2.6684082222755001</c:v>
                </c:pt>
                <c:pt idx="30691">
                  <c:v>-2.6398925966659501</c:v>
                </c:pt>
                <c:pt idx="30692">
                  <c:v>-2.6398925966659501</c:v>
                </c:pt>
                <c:pt idx="30693">
                  <c:v>-2.65004884766131</c:v>
                </c:pt>
                <c:pt idx="30694">
                  <c:v>-2.65004884766131</c:v>
                </c:pt>
                <c:pt idx="30695">
                  <c:v>-2.65004884766131</c:v>
                </c:pt>
                <c:pt idx="30696">
                  <c:v>-2.7100097862357799</c:v>
                </c:pt>
                <c:pt idx="30697">
                  <c:v>-2.7100097862357799</c:v>
                </c:pt>
                <c:pt idx="30698">
                  <c:v>-2.7100097862357799</c:v>
                </c:pt>
                <c:pt idx="30699">
                  <c:v>-2.7389160350239701</c:v>
                </c:pt>
                <c:pt idx="30700">
                  <c:v>-2.7389160350239701</c:v>
                </c:pt>
                <c:pt idx="30701">
                  <c:v>-2.7488281441465001</c:v>
                </c:pt>
                <c:pt idx="30702">
                  <c:v>-2.7488281441465001</c:v>
                </c:pt>
                <c:pt idx="30703">
                  <c:v>-2.7488281441465001</c:v>
                </c:pt>
                <c:pt idx="30704">
                  <c:v>-2.7488281441465001</c:v>
                </c:pt>
                <c:pt idx="30705">
                  <c:v>-2.58212892437313</c:v>
                </c:pt>
                <c:pt idx="30706">
                  <c:v>-2.58212892437313</c:v>
                </c:pt>
                <c:pt idx="30707">
                  <c:v>-2.58212892437313</c:v>
                </c:pt>
                <c:pt idx="30708">
                  <c:v>-2.7166992366273899</c:v>
                </c:pt>
                <c:pt idx="30709">
                  <c:v>-2.7166992366273899</c:v>
                </c:pt>
                <c:pt idx="30710">
                  <c:v>-2.7453125206384299</c:v>
                </c:pt>
                <c:pt idx="30711">
                  <c:v>-2.7453125206384299</c:v>
                </c:pt>
                <c:pt idx="30712">
                  <c:v>-2.7295410329788798</c:v>
                </c:pt>
                <c:pt idx="30713">
                  <c:v>-2.7295410329788798</c:v>
                </c:pt>
                <c:pt idx="30714">
                  <c:v>-2.7096679895193998</c:v>
                </c:pt>
                <c:pt idx="30715">
                  <c:v>-2.7096679895193998</c:v>
                </c:pt>
                <c:pt idx="30716">
                  <c:v>-2.6909179920012298</c:v>
                </c:pt>
                <c:pt idx="30717">
                  <c:v>-2.6909179920012298</c:v>
                </c:pt>
                <c:pt idx="30718">
                  <c:v>-2.6909179920012298</c:v>
                </c:pt>
                <c:pt idx="30719">
                  <c:v>-2.7245605639973198</c:v>
                </c:pt>
                <c:pt idx="30720">
                  <c:v>-2.7245605639973198</c:v>
                </c:pt>
                <c:pt idx="30721">
                  <c:v>-2.7245605639973198</c:v>
                </c:pt>
                <c:pt idx="30722">
                  <c:v>-2.6333496288571001</c:v>
                </c:pt>
                <c:pt idx="30723">
                  <c:v>-2.6333496288571001</c:v>
                </c:pt>
                <c:pt idx="30724">
                  <c:v>-2.6333496288571001</c:v>
                </c:pt>
                <c:pt idx="30725">
                  <c:v>-2.6333496288571001</c:v>
                </c:pt>
                <c:pt idx="30726">
                  <c:v>-2.7280273654378102</c:v>
                </c:pt>
                <c:pt idx="30727">
                  <c:v>-2.7280273654378102</c:v>
                </c:pt>
                <c:pt idx="30728">
                  <c:v>-2.7280273654378102</c:v>
                </c:pt>
                <c:pt idx="30729">
                  <c:v>-2.6936523602817002</c:v>
                </c:pt>
                <c:pt idx="30730">
                  <c:v>-2.6936523602817002</c:v>
                </c:pt>
                <c:pt idx="30731">
                  <c:v>-2.6936523602817002</c:v>
                </c:pt>
                <c:pt idx="30732">
                  <c:v>-2.7479980622838398</c:v>
                </c:pt>
                <c:pt idx="30733">
                  <c:v>-2.7479980622838398</c:v>
                </c:pt>
                <c:pt idx="30734">
                  <c:v>-2.7434082222134699</c:v>
                </c:pt>
                <c:pt idx="30735">
                  <c:v>-2.7434082222134699</c:v>
                </c:pt>
                <c:pt idx="30736">
                  <c:v>-2.7434082222134699</c:v>
                </c:pt>
                <c:pt idx="30737">
                  <c:v>-2.71367189312604</c:v>
                </c:pt>
                <c:pt idx="30738">
                  <c:v>-2.71367189312604</c:v>
                </c:pt>
                <c:pt idx="30739">
                  <c:v>-2.71367189312604</c:v>
                </c:pt>
                <c:pt idx="30740">
                  <c:v>-2.5885742355358099</c:v>
                </c:pt>
                <c:pt idx="30741">
                  <c:v>-2.5885742355358099</c:v>
                </c:pt>
                <c:pt idx="30742">
                  <c:v>-2.5885742355358099</c:v>
                </c:pt>
                <c:pt idx="30743">
                  <c:v>-2.7280761919946599</c:v>
                </c:pt>
                <c:pt idx="30744">
                  <c:v>-2.7280761919946599</c:v>
                </c:pt>
                <c:pt idx="30745">
                  <c:v>-2.7280761919946599</c:v>
                </c:pt>
                <c:pt idx="30746">
                  <c:v>-2.7491699388201498</c:v>
                </c:pt>
                <c:pt idx="30747">
                  <c:v>-2.7491699388201498</c:v>
                </c:pt>
                <c:pt idx="30748">
                  <c:v>-2.66640626986463</c:v>
                </c:pt>
                <c:pt idx="30749">
                  <c:v>-2.66640626986463</c:v>
                </c:pt>
                <c:pt idx="30750">
                  <c:v>-2.66640626986463</c:v>
                </c:pt>
                <c:pt idx="30751">
                  <c:v>-2.7884277524344698</c:v>
                </c:pt>
                <c:pt idx="30752">
                  <c:v>-2.7884277524344698</c:v>
                </c:pt>
                <c:pt idx="30753">
                  <c:v>-2.6897461091866699</c:v>
                </c:pt>
                <c:pt idx="30754">
                  <c:v>-2.6897461091866699</c:v>
                </c:pt>
                <c:pt idx="30755">
                  <c:v>-2.7740722848002402</c:v>
                </c:pt>
                <c:pt idx="30756">
                  <c:v>-2.7740722848002402</c:v>
                </c:pt>
                <c:pt idx="30757">
                  <c:v>-2.7740722848002402</c:v>
                </c:pt>
                <c:pt idx="30758">
                  <c:v>-2.7740722848002402</c:v>
                </c:pt>
                <c:pt idx="30759">
                  <c:v>-2.7021484572269401</c:v>
                </c:pt>
                <c:pt idx="30760">
                  <c:v>-2.7021484572269401</c:v>
                </c:pt>
                <c:pt idx="30761">
                  <c:v>-2.7021484572269401</c:v>
                </c:pt>
                <c:pt idx="30762">
                  <c:v>-2.68803712837052</c:v>
                </c:pt>
                <c:pt idx="30763">
                  <c:v>-2.68803712837052</c:v>
                </c:pt>
                <c:pt idx="30764">
                  <c:v>-2.68803712837052</c:v>
                </c:pt>
                <c:pt idx="30765">
                  <c:v>-2.68803712837052</c:v>
                </c:pt>
                <c:pt idx="30766">
                  <c:v>-2.7360840034762002</c:v>
                </c:pt>
                <c:pt idx="30767">
                  <c:v>-2.7360840034762002</c:v>
                </c:pt>
                <c:pt idx="30768">
                  <c:v>-2.7248535325552399</c:v>
                </c:pt>
                <c:pt idx="30769">
                  <c:v>-2.7248535325552399</c:v>
                </c:pt>
                <c:pt idx="30770">
                  <c:v>-2.7248535325552399</c:v>
                </c:pt>
                <c:pt idx="30771">
                  <c:v>-2.73046877099295</c:v>
                </c:pt>
                <c:pt idx="30772">
                  <c:v>-2.73046877099295</c:v>
                </c:pt>
                <c:pt idx="30773">
                  <c:v>-2.73046877099295</c:v>
                </c:pt>
                <c:pt idx="30774">
                  <c:v>-2.70122072090907</c:v>
                </c:pt>
                <c:pt idx="30775">
                  <c:v>-2.70122072090907</c:v>
                </c:pt>
                <c:pt idx="30776">
                  <c:v>-2.7097656448504401</c:v>
                </c:pt>
                <c:pt idx="30777">
                  <c:v>-2.7097656448504401</c:v>
                </c:pt>
                <c:pt idx="30778">
                  <c:v>-2.7097656448504401</c:v>
                </c:pt>
                <c:pt idx="30779">
                  <c:v>-2.76220704860406</c:v>
                </c:pt>
                <c:pt idx="30780">
                  <c:v>-2.76220704860406</c:v>
                </c:pt>
                <c:pt idx="30781">
                  <c:v>-2.76220704860406</c:v>
                </c:pt>
                <c:pt idx="30782">
                  <c:v>-2.7106445509780301</c:v>
                </c:pt>
                <c:pt idx="30783">
                  <c:v>-2.7106445509780301</c:v>
                </c:pt>
                <c:pt idx="30784">
                  <c:v>-2.67451173647077</c:v>
                </c:pt>
                <c:pt idx="30785">
                  <c:v>-2.67451173647077</c:v>
                </c:pt>
                <c:pt idx="30786">
                  <c:v>-2.67451173647077</c:v>
                </c:pt>
                <c:pt idx="30787">
                  <c:v>-2.67451173647077</c:v>
                </c:pt>
                <c:pt idx="30788">
                  <c:v>-2.6844238458952501</c:v>
                </c:pt>
                <c:pt idx="30789">
                  <c:v>-2.6844238458952501</c:v>
                </c:pt>
                <c:pt idx="30790">
                  <c:v>-2.6771972823626098</c:v>
                </c:pt>
                <c:pt idx="30791">
                  <c:v>-2.6771972823626098</c:v>
                </c:pt>
                <c:pt idx="30792">
                  <c:v>-2.6771972823626098</c:v>
                </c:pt>
                <c:pt idx="30793">
                  <c:v>-2.7085937689316699</c:v>
                </c:pt>
                <c:pt idx="30794">
                  <c:v>-2.7085937689316699</c:v>
                </c:pt>
                <c:pt idx="30795">
                  <c:v>-2.7085937689316699</c:v>
                </c:pt>
                <c:pt idx="30796">
                  <c:v>-2.6613769731793502</c:v>
                </c:pt>
                <c:pt idx="30797">
                  <c:v>-2.6613769731793502</c:v>
                </c:pt>
                <c:pt idx="30798">
                  <c:v>-2.6641601748833601</c:v>
                </c:pt>
                <c:pt idx="30799">
                  <c:v>-2.6641601748833601</c:v>
                </c:pt>
                <c:pt idx="30800">
                  <c:v>-2.6641601748833601</c:v>
                </c:pt>
                <c:pt idx="30801">
                  <c:v>-2.75136720476439</c:v>
                </c:pt>
                <c:pt idx="30802">
                  <c:v>-2.75136720476439</c:v>
                </c:pt>
                <c:pt idx="30803">
                  <c:v>-2.75136720476439</c:v>
                </c:pt>
                <c:pt idx="30804">
                  <c:v>-2.45869142310129</c:v>
                </c:pt>
                <c:pt idx="30805">
                  <c:v>-2.45869142310129</c:v>
                </c:pt>
                <c:pt idx="30806">
                  <c:v>-2.45869142310129</c:v>
                </c:pt>
                <c:pt idx="30807">
                  <c:v>-2.4950683766164699</c:v>
                </c:pt>
                <c:pt idx="30808">
                  <c:v>-2.4950683766164699</c:v>
                </c:pt>
                <c:pt idx="30809">
                  <c:v>-2.4950683766164699</c:v>
                </c:pt>
                <c:pt idx="30810">
                  <c:v>-2.4956543151410999</c:v>
                </c:pt>
                <c:pt idx="30811">
                  <c:v>-2.4956543151410999</c:v>
                </c:pt>
                <c:pt idx="30812">
                  <c:v>-2.4956543151410999</c:v>
                </c:pt>
                <c:pt idx="30813">
                  <c:v>-2.5221679853430001</c:v>
                </c:pt>
                <c:pt idx="30814">
                  <c:v>-2.5221679853430001</c:v>
                </c:pt>
                <c:pt idx="30815">
                  <c:v>-2.4399414209638</c:v>
                </c:pt>
                <c:pt idx="30816">
                  <c:v>-2.4399414209638</c:v>
                </c:pt>
                <c:pt idx="30817">
                  <c:v>-2.4399414209638</c:v>
                </c:pt>
                <c:pt idx="30818">
                  <c:v>-2.5870117357026099</c:v>
                </c:pt>
                <c:pt idx="30819">
                  <c:v>-2.5870117357026099</c:v>
                </c:pt>
                <c:pt idx="30820">
                  <c:v>-2.5010254080261798</c:v>
                </c:pt>
                <c:pt idx="30821">
                  <c:v>-2.5010254080261798</c:v>
                </c:pt>
                <c:pt idx="30822">
                  <c:v>-2.5010254080261798</c:v>
                </c:pt>
                <c:pt idx="30823">
                  <c:v>-2.4171875156453</c:v>
                </c:pt>
                <c:pt idx="30824">
                  <c:v>-2.4171875156453</c:v>
                </c:pt>
                <c:pt idx="30825">
                  <c:v>-2.4171875156453</c:v>
                </c:pt>
                <c:pt idx="30826">
                  <c:v>-2.5504882986388102</c:v>
                </c:pt>
                <c:pt idx="30827">
                  <c:v>-2.5504882986388102</c:v>
                </c:pt>
                <c:pt idx="30828">
                  <c:v>-2.5504882986388102</c:v>
                </c:pt>
                <c:pt idx="30829">
                  <c:v>-2.5533203268678299</c:v>
                </c:pt>
                <c:pt idx="30830">
                  <c:v>-2.5533203268678299</c:v>
                </c:pt>
                <c:pt idx="30831">
                  <c:v>-2.5173828301067198</c:v>
                </c:pt>
                <c:pt idx="30832">
                  <c:v>-2.5173828301067198</c:v>
                </c:pt>
                <c:pt idx="30833">
                  <c:v>-2.5173828301067198</c:v>
                </c:pt>
                <c:pt idx="30834">
                  <c:v>-2.47680665834377</c:v>
                </c:pt>
                <c:pt idx="30835">
                  <c:v>-2.47680665834377</c:v>
                </c:pt>
                <c:pt idx="30836">
                  <c:v>-2.5122558738721601</c:v>
                </c:pt>
                <c:pt idx="30837">
                  <c:v>-2.5122558738721601</c:v>
                </c:pt>
                <c:pt idx="30838">
                  <c:v>-2.5122558738721601</c:v>
                </c:pt>
                <c:pt idx="30839">
                  <c:v>-2.5541015811977501</c:v>
                </c:pt>
                <c:pt idx="30840">
                  <c:v>-2.5541015811977501</c:v>
                </c:pt>
                <c:pt idx="30841">
                  <c:v>-2.5541015811977501</c:v>
                </c:pt>
                <c:pt idx="30842">
                  <c:v>-2.55346681496939</c:v>
                </c:pt>
                <c:pt idx="30843">
                  <c:v>-2.55346681496939</c:v>
                </c:pt>
                <c:pt idx="30844">
                  <c:v>-2.55346681496939</c:v>
                </c:pt>
                <c:pt idx="30845">
                  <c:v>-2.5846191559267</c:v>
                </c:pt>
                <c:pt idx="30846">
                  <c:v>-2.5846191559267</c:v>
                </c:pt>
                <c:pt idx="30847">
                  <c:v>-2.5846191559267</c:v>
                </c:pt>
                <c:pt idx="30848">
                  <c:v>-2.4244629068652999</c:v>
                </c:pt>
                <c:pt idx="30849">
                  <c:v>-2.4244629068652999</c:v>
                </c:pt>
                <c:pt idx="30850">
                  <c:v>-2.4555664213485202</c:v>
                </c:pt>
                <c:pt idx="30851">
                  <c:v>-2.4555664213485202</c:v>
                </c:pt>
                <c:pt idx="30852">
                  <c:v>-2.4800781420672098</c:v>
                </c:pt>
                <c:pt idx="30853">
                  <c:v>-2.4800781420672098</c:v>
                </c:pt>
                <c:pt idx="30854">
                  <c:v>-2.48540040706393</c:v>
                </c:pt>
                <c:pt idx="30855">
                  <c:v>-2.48540040706393</c:v>
                </c:pt>
                <c:pt idx="30856">
                  <c:v>-2.48540040706393</c:v>
                </c:pt>
                <c:pt idx="30857">
                  <c:v>-2.4826660328580998</c:v>
                </c:pt>
                <c:pt idx="30858">
                  <c:v>-2.4826660328580998</c:v>
                </c:pt>
                <c:pt idx="30859">
                  <c:v>-2.5386718930285399</c:v>
                </c:pt>
                <c:pt idx="30860">
                  <c:v>-2.5386718930285399</c:v>
                </c:pt>
                <c:pt idx="30861">
                  <c:v>-2.5386718930285399</c:v>
                </c:pt>
                <c:pt idx="30862">
                  <c:v>-2.5386718930285399</c:v>
                </c:pt>
                <c:pt idx="30863">
                  <c:v>-2.5386718930285399</c:v>
                </c:pt>
                <c:pt idx="30864">
                  <c:v>-2.51142579794395</c:v>
                </c:pt>
                <c:pt idx="30865">
                  <c:v>-2.51142579794395</c:v>
                </c:pt>
                <c:pt idx="30866">
                  <c:v>-2.5448242343345502</c:v>
                </c:pt>
                <c:pt idx="30867">
                  <c:v>-2.5448242343345502</c:v>
                </c:pt>
                <c:pt idx="30868">
                  <c:v>-2.5448242343345502</c:v>
                </c:pt>
                <c:pt idx="30869">
                  <c:v>-2.52099611271387</c:v>
                </c:pt>
                <c:pt idx="30870">
                  <c:v>-2.52099611271387</c:v>
                </c:pt>
                <c:pt idx="30871">
                  <c:v>-2.52099611271387</c:v>
                </c:pt>
                <c:pt idx="30872">
                  <c:v>-2.5222656402802301</c:v>
                </c:pt>
                <c:pt idx="30873">
                  <c:v>-2.5222656402802301</c:v>
                </c:pt>
                <c:pt idx="30874">
                  <c:v>-2.4685058751156199</c:v>
                </c:pt>
                <c:pt idx="30875">
                  <c:v>-2.4685058751156199</c:v>
                </c:pt>
                <c:pt idx="30876">
                  <c:v>-2.5604980639100101</c:v>
                </c:pt>
                <c:pt idx="30877">
                  <c:v>-2.5604980639100101</c:v>
                </c:pt>
                <c:pt idx="30878">
                  <c:v>-2.5604980639100101</c:v>
                </c:pt>
                <c:pt idx="30879">
                  <c:v>-2.53383790751831</c:v>
                </c:pt>
                <c:pt idx="30880">
                  <c:v>-2.53383790751831</c:v>
                </c:pt>
                <c:pt idx="30881">
                  <c:v>-2.53383790751831</c:v>
                </c:pt>
                <c:pt idx="30882">
                  <c:v>-2.48144533163758</c:v>
                </c:pt>
                <c:pt idx="30883">
                  <c:v>-2.48144533163758</c:v>
                </c:pt>
                <c:pt idx="30884">
                  <c:v>-2.5908691594004201</c:v>
                </c:pt>
                <c:pt idx="30885">
                  <c:v>-2.5908691594004201</c:v>
                </c:pt>
                <c:pt idx="30886">
                  <c:v>-2.5908691594004201</c:v>
                </c:pt>
                <c:pt idx="30887">
                  <c:v>-2.5908691594004201</c:v>
                </c:pt>
                <c:pt idx="30888">
                  <c:v>-2.4512695534340301</c:v>
                </c:pt>
                <c:pt idx="30889">
                  <c:v>-2.4512695534340301</c:v>
                </c:pt>
                <c:pt idx="30890">
                  <c:v>-2.5507812668247398</c:v>
                </c:pt>
                <c:pt idx="30891">
                  <c:v>-2.5507812668247398</c:v>
                </c:pt>
                <c:pt idx="30892">
                  <c:v>-2.5521484521477702</c:v>
                </c:pt>
                <c:pt idx="30893">
                  <c:v>-2.5521484521477702</c:v>
                </c:pt>
                <c:pt idx="30894">
                  <c:v>-2.5521484521477702</c:v>
                </c:pt>
                <c:pt idx="30895">
                  <c:v>-2.5521484521477702</c:v>
                </c:pt>
                <c:pt idx="30896">
                  <c:v>-2.4650879091223001</c:v>
                </c:pt>
                <c:pt idx="30897">
                  <c:v>-2.4650879091223001</c:v>
                </c:pt>
                <c:pt idx="30898">
                  <c:v>-2.4650879091223001</c:v>
                </c:pt>
                <c:pt idx="30899">
                  <c:v>-2.4016113432216999</c:v>
                </c:pt>
                <c:pt idx="30900">
                  <c:v>-2.4016113432216999</c:v>
                </c:pt>
                <c:pt idx="30901">
                  <c:v>-2.4016113432216999</c:v>
                </c:pt>
                <c:pt idx="30902">
                  <c:v>-2.5646484546077701</c:v>
                </c:pt>
                <c:pt idx="30903">
                  <c:v>-2.5646484546077701</c:v>
                </c:pt>
                <c:pt idx="30904">
                  <c:v>-2.5646484546077701</c:v>
                </c:pt>
                <c:pt idx="30905">
                  <c:v>-2.5300293126847402</c:v>
                </c:pt>
                <c:pt idx="30906">
                  <c:v>-2.5300293126847402</c:v>
                </c:pt>
                <c:pt idx="30907">
                  <c:v>-2.4968261887097398</c:v>
                </c:pt>
                <c:pt idx="30908">
                  <c:v>-2.4968261887097398</c:v>
                </c:pt>
                <c:pt idx="30909">
                  <c:v>-2.4881347825284998</c:v>
                </c:pt>
                <c:pt idx="30910">
                  <c:v>-2.4881347825284998</c:v>
                </c:pt>
                <c:pt idx="30911">
                  <c:v>-2.4881347825284998</c:v>
                </c:pt>
                <c:pt idx="30912">
                  <c:v>-2.4518066581540499</c:v>
                </c:pt>
                <c:pt idx="30913">
                  <c:v>-2.4518066581540499</c:v>
                </c:pt>
                <c:pt idx="30914">
                  <c:v>-2.4518066581540499</c:v>
                </c:pt>
                <c:pt idx="30915">
                  <c:v>-2.46982423588633</c:v>
                </c:pt>
                <c:pt idx="30916">
                  <c:v>-2.46982423588633</c:v>
                </c:pt>
                <c:pt idx="30917">
                  <c:v>-2.46982423588633</c:v>
                </c:pt>
                <c:pt idx="30918">
                  <c:v>-2.5368652502966098</c:v>
                </c:pt>
                <c:pt idx="30919">
                  <c:v>-2.5368652502966098</c:v>
                </c:pt>
                <c:pt idx="30920">
                  <c:v>-2.5404297053737501</c:v>
                </c:pt>
                <c:pt idx="30921">
                  <c:v>-2.5404297053737501</c:v>
                </c:pt>
                <c:pt idx="30922">
                  <c:v>-2.53085939244556</c:v>
                </c:pt>
                <c:pt idx="30923">
                  <c:v>-2.53085939244556</c:v>
                </c:pt>
                <c:pt idx="30924">
                  <c:v>-2.53085939244556</c:v>
                </c:pt>
                <c:pt idx="30925">
                  <c:v>-2.4986328281174699</c:v>
                </c:pt>
                <c:pt idx="30926">
                  <c:v>-2.4986328281174699</c:v>
                </c:pt>
                <c:pt idx="30927">
                  <c:v>-2.4986328281174699</c:v>
                </c:pt>
                <c:pt idx="30928">
                  <c:v>-2.5714843925006701</c:v>
                </c:pt>
                <c:pt idx="30929">
                  <c:v>-2.5714843925006701</c:v>
                </c:pt>
                <c:pt idx="30930">
                  <c:v>-2.5714843925006701</c:v>
                </c:pt>
                <c:pt idx="30931">
                  <c:v>-2.5714843925006701</c:v>
                </c:pt>
                <c:pt idx="30932">
                  <c:v>-2.5714843925006701</c:v>
                </c:pt>
                <c:pt idx="30933">
                  <c:v>-2.4957031394897</c:v>
                </c:pt>
                <c:pt idx="30934">
                  <c:v>-2.4957031394897</c:v>
                </c:pt>
                <c:pt idx="30935">
                  <c:v>-2.4870605657115399</c:v>
                </c:pt>
                <c:pt idx="30936">
                  <c:v>-2.4870605657115399</c:v>
                </c:pt>
                <c:pt idx="30937">
                  <c:v>-2.4870605657115399</c:v>
                </c:pt>
                <c:pt idx="30938">
                  <c:v>-2.5261718929614201</c:v>
                </c:pt>
                <c:pt idx="30939">
                  <c:v>-2.5261718929614201</c:v>
                </c:pt>
                <c:pt idx="30940">
                  <c:v>-2.5023925930081501</c:v>
                </c:pt>
                <c:pt idx="30941">
                  <c:v>-2.5023925930081501</c:v>
                </c:pt>
                <c:pt idx="30942">
                  <c:v>-2.4315429852867898</c:v>
                </c:pt>
                <c:pt idx="30943">
                  <c:v>-2.4315429852867898</c:v>
                </c:pt>
                <c:pt idx="30944">
                  <c:v>-2.4767089978959098</c:v>
                </c:pt>
                <c:pt idx="30945">
                  <c:v>-2.4767089978959098</c:v>
                </c:pt>
                <c:pt idx="30946">
                  <c:v>-2.4767089978959098</c:v>
                </c:pt>
                <c:pt idx="30947">
                  <c:v>-2.4767089978959098</c:v>
                </c:pt>
                <c:pt idx="30948">
                  <c:v>-2.4168945472902101</c:v>
                </c:pt>
                <c:pt idx="30949">
                  <c:v>-2.4168945472902101</c:v>
                </c:pt>
                <c:pt idx="30950">
                  <c:v>-2.4168945472902101</c:v>
                </c:pt>
                <c:pt idx="30951">
                  <c:v>-2.50034181410228</c:v>
                </c:pt>
                <c:pt idx="30952">
                  <c:v>-2.50034181410228</c:v>
                </c:pt>
                <c:pt idx="30953">
                  <c:v>-2.50034181410228</c:v>
                </c:pt>
                <c:pt idx="30954">
                  <c:v>-2.50034181410228</c:v>
                </c:pt>
                <c:pt idx="30955">
                  <c:v>-2.45161134346835</c:v>
                </c:pt>
                <c:pt idx="30956">
                  <c:v>-2.45161134346835</c:v>
                </c:pt>
                <c:pt idx="30957">
                  <c:v>-2.47368165567786</c:v>
                </c:pt>
                <c:pt idx="30958">
                  <c:v>-2.47368165567786</c:v>
                </c:pt>
                <c:pt idx="30959">
                  <c:v>-2.47368165567786</c:v>
                </c:pt>
                <c:pt idx="30960">
                  <c:v>-2.4554687677609701</c:v>
                </c:pt>
                <c:pt idx="30961">
                  <c:v>-2.4554687677609701</c:v>
                </c:pt>
                <c:pt idx="30962">
                  <c:v>-2.4099609509939901</c:v>
                </c:pt>
                <c:pt idx="30963">
                  <c:v>-2.4099609509939901</c:v>
                </c:pt>
                <c:pt idx="30964">
                  <c:v>-2.4099609509939901</c:v>
                </c:pt>
                <c:pt idx="30965">
                  <c:v>-2.4973632945184301</c:v>
                </c:pt>
                <c:pt idx="30966">
                  <c:v>-2.4973632945184301</c:v>
                </c:pt>
                <c:pt idx="30967">
                  <c:v>-2.4973632945184301</c:v>
                </c:pt>
                <c:pt idx="30968">
                  <c:v>-2.5505371286008001</c:v>
                </c:pt>
                <c:pt idx="30969">
                  <c:v>-2.5505371286008001</c:v>
                </c:pt>
                <c:pt idx="30970">
                  <c:v>-2.5505371286008001</c:v>
                </c:pt>
                <c:pt idx="30971">
                  <c:v>-2.5743652516293798</c:v>
                </c:pt>
                <c:pt idx="30972">
                  <c:v>-2.5743652516293798</c:v>
                </c:pt>
                <c:pt idx="30973">
                  <c:v>-2.5199707182828202</c:v>
                </c:pt>
                <c:pt idx="30974">
                  <c:v>-2.5199707182828202</c:v>
                </c:pt>
                <c:pt idx="30975">
                  <c:v>-2.5199707182828202</c:v>
                </c:pt>
                <c:pt idx="30976">
                  <c:v>-2.5480468910936902</c:v>
                </c:pt>
                <c:pt idx="30977">
                  <c:v>-2.5480468910936902</c:v>
                </c:pt>
                <c:pt idx="30978">
                  <c:v>-2.5687988465724598</c:v>
                </c:pt>
                <c:pt idx="30979">
                  <c:v>-2.5687988465724598</c:v>
                </c:pt>
                <c:pt idx="30980">
                  <c:v>-2.46733400340326</c:v>
                </c:pt>
                <c:pt idx="30981">
                  <c:v>-2.46733400340326</c:v>
                </c:pt>
                <c:pt idx="30982">
                  <c:v>-2.46733400340326</c:v>
                </c:pt>
                <c:pt idx="30983">
                  <c:v>-2.5806640806022099</c:v>
                </c:pt>
                <c:pt idx="30984">
                  <c:v>-2.5806640806022099</c:v>
                </c:pt>
                <c:pt idx="30985">
                  <c:v>-2.5806640806022099</c:v>
                </c:pt>
                <c:pt idx="30986">
                  <c:v>-2.5427246268163799</c:v>
                </c:pt>
                <c:pt idx="30987">
                  <c:v>-2.5427246268163799</c:v>
                </c:pt>
                <c:pt idx="30988">
                  <c:v>-2.5427246268163799</c:v>
                </c:pt>
                <c:pt idx="30989">
                  <c:v>-2.4604004079683301</c:v>
                </c:pt>
                <c:pt idx="30990">
                  <c:v>-2.4604004079683301</c:v>
                </c:pt>
                <c:pt idx="30991">
                  <c:v>-2.4604004079683301</c:v>
                </c:pt>
                <c:pt idx="30992">
                  <c:v>-2.4604004079683301</c:v>
                </c:pt>
                <c:pt idx="30993">
                  <c:v>-2.5459472824349998</c:v>
                </c:pt>
                <c:pt idx="30994">
                  <c:v>-2.5459472824349998</c:v>
                </c:pt>
                <c:pt idx="30995">
                  <c:v>-2.5459472824349998</c:v>
                </c:pt>
                <c:pt idx="30996">
                  <c:v>-2.4701660301652701</c:v>
                </c:pt>
                <c:pt idx="30997">
                  <c:v>-2.4701660301652701</c:v>
                </c:pt>
                <c:pt idx="30998">
                  <c:v>-2.5093261876427202</c:v>
                </c:pt>
                <c:pt idx="30999">
                  <c:v>-2.5093261876427202</c:v>
                </c:pt>
                <c:pt idx="31000">
                  <c:v>-2.5730468926021701</c:v>
                </c:pt>
                <c:pt idx="31001">
                  <c:v>-2.5730468926021701</c:v>
                </c:pt>
                <c:pt idx="31002">
                  <c:v>-2.5730468926021701</c:v>
                </c:pt>
                <c:pt idx="31003">
                  <c:v>-2.5100097802696801</c:v>
                </c:pt>
                <c:pt idx="31004">
                  <c:v>-2.5100097802696801</c:v>
                </c:pt>
                <c:pt idx="31005">
                  <c:v>-2.5100097802696801</c:v>
                </c:pt>
                <c:pt idx="31006">
                  <c:v>-2.4833007981151201</c:v>
                </c:pt>
                <c:pt idx="31007">
                  <c:v>-2.4833007981151201</c:v>
                </c:pt>
                <c:pt idx="31008">
                  <c:v>-2.4833007981151201</c:v>
                </c:pt>
                <c:pt idx="31009">
                  <c:v>-2.53496095423088</c:v>
                </c:pt>
                <c:pt idx="31010">
                  <c:v>-2.53496095423088</c:v>
                </c:pt>
                <c:pt idx="31011">
                  <c:v>-2.53496095423088</c:v>
                </c:pt>
                <c:pt idx="31012">
                  <c:v>-2.4552734528924698</c:v>
                </c:pt>
                <c:pt idx="31013">
                  <c:v>-2.4552734528924698</c:v>
                </c:pt>
                <c:pt idx="31014">
                  <c:v>-2.4552734528924698</c:v>
                </c:pt>
                <c:pt idx="31015">
                  <c:v>-2.5911132998080499</c:v>
                </c:pt>
                <c:pt idx="31016">
                  <c:v>-2.5911132998080499</c:v>
                </c:pt>
                <c:pt idx="31017">
                  <c:v>-2.5490234542276</c:v>
                </c:pt>
                <c:pt idx="31018">
                  <c:v>-2.5490234542276</c:v>
                </c:pt>
                <c:pt idx="31019">
                  <c:v>-2.5490234542276</c:v>
                </c:pt>
                <c:pt idx="31020">
                  <c:v>-2.4952636889238402</c:v>
                </c:pt>
                <c:pt idx="31021">
                  <c:v>-2.4952636889238402</c:v>
                </c:pt>
                <c:pt idx="31022">
                  <c:v>-2.5343261914422301</c:v>
                </c:pt>
                <c:pt idx="31023">
                  <c:v>-2.5343261914422301</c:v>
                </c:pt>
                <c:pt idx="31024">
                  <c:v>-2.5343261914422301</c:v>
                </c:pt>
                <c:pt idx="31025">
                  <c:v>-2.48876954791012</c:v>
                </c:pt>
                <c:pt idx="31026">
                  <c:v>-2.48876954791012</c:v>
                </c:pt>
                <c:pt idx="31027">
                  <c:v>-2.48876954791012</c:v>
                </c:pt>
                <c:pt idx="31028">
                  <c:v>-2.55283204453462</c:v>
                </c:pt>
                <c:pt idx="31029">
                  <c:v>-2.55283204453462</c:v>
                </c:pt>
                <c:pt idx="31030">
                  <c:v>-2.55283204453462</c:v>
                </c:pt>
                <c:pt idx="31031">
                  <c:v>-2.55283204453462</c:v>
                </c:pt>
                <c:pt idx="31032">
                  <c:v>-2.5089355650234202</c:v>
                </c:pt>
                <c:pt idx="31033">
                  <c:v>-2.5089355650234202</c:v>
                </c:pt>
                <c:pt idx="31034">
                  <c:v>-2.48715822007307</c:v>
                </c:pt>
                <c:pt idx="31035">
                  <c:v>-2.48715822007307</c:v>
                </c:pt>
                <c:pt idx="31036">
                  <c:v>-2.56430665836705</c:v>
                </c:pt>
                <c:pt idx="31037">
                  <c:v>-2.56430665836705</c:v>
                </c:pt>
                <c:pt idx="31038">
                  <c:v>-2.56430665836705</c:v>
                </c:pt>
                <c:pt idx="31039">
                  <c:v>-2.4891113443964001</c:v>
                </c:pt>
                <c:pt idx="31040">
                  <c:v>-2.4891113443964001</c:v>
                </c:pt>
                <c:pt idx="31041">
                  <c:v>-2.50327149915119</c:v>
                </c:pt>
                <c:pt idx="31042">
                  <c:v>-2.5378418145346502</c:v>
                </c:pt>
                <c:pt idx="31043">
                  <c:v>-2.5378418145346502</c:v>
                </c:pt>
                <c:pt idx="31044">
                  <c:v>-2.5378418145346502</c:v>
                </c:pt>
                <c:pt idx="31045">
                  <c:v>-2.4707519696576101</c:v>
                </c:pt>
                <c:pt idx="31046">
                  <c:v>-2.4707519696576101</c:v>
                </c:pt>
                <c:pt idx="31047">
                  <c:v>-2.4707519696576101</c:v>
                </c:pt>
                <c:pt idx="31048">
                  <c:v>-2.4737793139420301</c:v>
                </c:pt>
                <c:pt idx="31049">
                  <c:v>-2.4737793139420301</c:v>
                </c:pt>
                <c:pt idx="31050">
                  <c:v>-2.5108398602551398</c:v>
                </c:pt>
                <c:pt idx="31051">
                  <c:v>-2.5108398602551398</c:v>
                </c:pt>
                <c:pt idx="31052">
                  <c:v>-2.5108398602551398</c:v>
                </c:pt>
                <c:pt idx="31053">
                  <c:v>-2.4675293096361202</c:v>
                </c:pt>
                <c:pt idx="31054">
                  <c:v>-2.4675293096361202</c:v>
                </c:pt>
                <c:pt idx="31055">
                  <c:v>-2.5282715032435501</c:v>
                </c:pt>
                <c:pt idx="31056">
                  <c:v>-2.5282715032435501</c:v>
                </c:pt>
                <c:pt idx="31057">
                  <c:v>-2.4627929857851898</c:v>
                </c:pt>
                <c:pt idx="31058">
                  <c:v>-2.4627929857851898</c:v>
                </c:pt>
                <c:pt idx="31059">
                  <c:v>-2.4627929857851898</c:v>
                </c:pt>
                <c:pt idx="31060">
                  <c:v>-2.4396484533599501</c:v>
                </c:pt>
                <c:pt idx="31061">
                  <c:v>-2.4396484533599501</c:v>
                </c:pt>
                <c:pt idx="31062">
                  <c:v>-2.5086425956787899</c:v>
                </c:pt>
                <c:pt idx="31063">
                  <c:v>-2.5086425956787899</c:v>
                </c:pt>
                <c:pt idx="31064">
                  <c:v>-2.5086425956787899</c:v>
                </c:pt>
                <c:pt idx="31065">
                  <c:v>-2.5629394720826801</c:v>
                </c:pt>
                <c:pt idx="31066">
                  <c:v>-2.5629394720826801</c:v>
                </c:pt>
                <c:pt idx="31067">
                  <c:v>-2.5629394720826801</c:v>
                </c:pt>
                <c:pt idx="31068">
                  <c:v>-2.5629394720826801</c:v>
                </c:pt>
                <c:pt idx="31069">
                  <c:v>-2.5901855635866</c:v>
                </c:pt>
                <c:pt idx="31070">
                  <c:v>-2.5901855635866</c:v>
                </c:pt>
                <c:pt idx="31071">
                  <c:v>-2.5241211110824202</c:v>
                </c:pt>
                <c:pt idx="31072">
                  <c:v>-2.5241211110824202</c:v>
                </c:pt>
                <c:pt idx="31073">
                  <c:v>-2.5241211110824202</c:v>
                </c:pt>
                <c:pt idx="31074">
                  <c:v>-2.5114257993845901</c:v>
                </c:pt>
                <c:pt idx="31075">
                  <c:v>-2.5114257993845901</c:v>
                </c:pt>
                <c:pt idx="31076">
                  <c:v>-2.5114257993845901</c:v>
                </c:pt>
                <c:pt idx="31077">
                  <c:v>-2.4583007985656802</c:v>
                </c:pt>
                <c:pt idx="31078">
                  <c:v>-2.4583007985656802</c:v>
                </c:pt>
                <c:pt idx="31079">
                  <c:v>-2.53188478193987</c:v>
                </c:pt>
                <c:pt idx="31080">
                  <c:v>-2.53188478193987</c:v>
                </c:pt>
                <c:pt idx="31081">
                  <c:v>-2.53188478193987</c:v>
                </c:pt>
                <c:pt idx="31082">
                  <c:v>-2.5818359560507802</c:v>
                </c:pt>
                <c:pt idx="31083">
                  <c:v>-2.5818359560507802</c:v>
                </c:pt>
                <c:pt idx="31084">
                  <c:v>-2.5818359560507802</c:v>
                </c:pt>
                <c:pt idx="31085">
                  <c:v>-2.5071777517759899</c:v>
                </c:pt>
                <c:pt idx="31086">
                  <c:v>-2.5071777517759899</c:v>
                </c:pt>
                <c:pt idx="31087">
                  <c:v>-2.5071777517759899</c:v>
                </c:pt>
                <c:pt idx="31088">
                  <c:v>-2.4358886864683802</c:v>
                </c:pt>
                <c:pt idx="31089">
                  <c:v>-2.4358886864683802</c:v>
                </c:pt>
                <c:pt idx="31090">
                  <c:v>-2.4358886864683802</c:v>
                </c:pt>
                <c:pt idx="31091">
                  <c:v>-2.4358886864683802</c:v>
                </c:pt>
                <c:pt idx="31092">
                  <c:v>-2.5137207208263099</c:v>
                </c:pt>
                <c:pt idx="31093">
                  <c:v>-2.5137207208263099</c:v>
                </c:pt>
                <c:pt idx="31094">
                  <c:v>-2.5137207208263099</c:v>
                </c:pt>
                <c:pt idx="31095">
                  <c:v>-2.5125976734698199</c:v>
                </c:pt>
                <c:pt idx="31096">
                  <c:v>-2.5125976734698199</c:v>
                </c:pt>
                <c:pt idx="31097">
                  <c:v>-2.4872558748629601</c:v>
                </c:pt>
                <c:pt idx="31098">
                  <c:v>-2.4872558748629601</c:v>
                </c:pt>
                <c:pt idx="31099">
                  <c:v>-2.5081054870242898</c:v>
                </c:pt>
                <c:pt idx="31100">
                  <c:v>-2.5081054870242898</c:v>
                </c:pt>
                <c:pt idx="31101">
                  <c:v>-2.5081054870242898</c:v>
                </c:pt>
                <c:pt idx="31102">
                  <c:v>-2.45004884466743</c:v>
                </c:pt>
                <c:pt idx="31103">
                  <c:v>-2.45004884466743</c:v>
                </c:pt>
                <c:pt idx="31104">
                  <c:v>-2.45004884466743</c:v>
                </c:pt>
                <c:pt idx="31105">
                  <c:v>-2.5099121273815399</c:v>
                </c:pt>
                <c:pt idx="31106">
                  <c:v>-2.5099121273815399</c:v>
                </c:pt>
                <c:pt idx="31107">
                  <c:v>-2.5359863448284101</c:v>
                </c:pt>
                <c:pt idx="31108">
                  <c:v>-2.5359863448284101</c:v>
                </c:pt>
                <c:pt idx="31109">
                  <c:v>-2.5359863448284101</c:v>
                </c:pt>
                <c:pt idx="31110">
                  <c:v>-2.5359863448284101</c:v>
                </c:pt>
                <c:pt idx="31111">
                  <c:v>-2.5260254074855699</c:v>
                </c:pt>
                <c:pt idx="31112">
                  <c:v>-2.5260254074855699</c:v>
                </c:pt>
                <c:pt idx="31113">
                  <c:v>-2.5317871265497098</c:v>
                </c:pt>
                <c:pt idx="31114">
                  <c:v>-2.5317871265497098</c:v>
                </c:pt>
                <c:pt idx="31115">
                  <c:v>-2.6208496284962099</c:v>
                </c:pt>
                <c:pt idx="31116">
                  <c:v>-2.6208496284962099</c:v>
                </c:pt>
                <c:pt idx="31117">
                  <c:v>-2.6208496284962099</c:v>
                </c:pt>
                <c:pt idx="31118">
                  <c:v>-2.6260254105436598</c:v>
                </c:pt>
                <c:pt idx="31119">
                  <c:v>-2.6260254105436598</c:v>
                </c:pt>
                <c:pt idx="31120">
                  <c:v>-2.6470215040362701</c:v>
                </c:pt>
                <c:pt idx="31121">
                  <c:v>-2.6470215040362701</c:v>
                </c:pt>
                <c:pt idx="31122">
                  <c:v>-2.6187011917718301</c:v>
                </c:pt>
                <c:pt idx="31123">
                  <c:v>-2.6187011917718301</c:v>
                </c:pt>
                <c:pt idx="31124">
                  <c:v>-2.6287597829614202</c:v>
                </c:pt>
                <c:pt idx="31125">
                  <c:v>-2.6287597829614202</c:v>
                </c:pt>
                <c:pt idx="31126">
                  <c:v>-2.6287597829614202</c:v>
                </c:pt>
                <c:pt idx="31127">
                  <c:v>-2.6486816598235201</c:v>
                </c:pt>
                <c:pt idx="31128">
                  <c:v>-2.6486816598235201</c:v>
                </c:pt>
                <c:pt idx="31129">
                  <c:v>-2.6486816598235201</c:v>
                </c:pt>
                <c:pt idx="31130">
                  <c:v>-2.7341797104063499</c:v>
                </c:pt>
                <c:pt idx="31131">
                  <c:v>-2.7341797104063499</c:v>
                </c:pt>
                <c:pt idx="31132">
                  <c:v>-2.6770508019599202</c:v>
                </c:pt>
                <c:pt idx="31133">
                  <c:v>-2.6770508019599202</c:v>
                </c:pt>
                <c:pt idx="31134">
                  <c:v>-2.6770508019599202</c:v>
                </c:pt>
                <c:pt idx="31135">
                  <c:v>-2.8422851769264499</c:v>
                </c:pt>
                <c:pt idx="31136">
                  <c:v>-2.8422851769264499</c:v>
                </c:pt>
                <c:pt idx="31137">
                  <c:v>-2.7320312710380601</c:v>
                </c:pt>
                <c:pt idx="31138">
                  <c:v>-2.7320312710380601</c:v>
                </c:pt>
                <c:pt idx="31139">
                  <c:v>-2.8576172095808898</c:v>
                </c:pt>
                <c:pt idx="31140">
                  <c:v>-2.8576172095808898</c:v>
                </c:pt>
                <c:pt idx="31141">
                  <c:v>-2.9015136918515001</c:v>
                </c:pt>
                <c:pt idx="31142">
                  <c:v>-2.9015136918515001</c:v>
                </c:pt>
                <c:pt idx="31143">
                  <c:v>-2.8313476762432401</c:v>
                </c:pt>
                <c:pt idx="31144">
                  <c:v>-2.8313476762432401</c:v>
                </c:pt>
                <c:pt idx="31145">
                  <c:v>-2.8313476762432401</c:v>
                </c:pt>
                <c:pt idx="31146">
                  <c:v>-2.8313476762432401</c:v>
                </c:pt>
                <c:pt idx="31147">
                  <c:v>-2.7670898655596798</c:v>
                </c:pt>
                <c:pt idx="31148">
                  <c:v>-2.7670898655596798</c:v>
                </c:pt>
                <c:pt idx="31149">
                  <c:v>-2.83369142937772</c:v>
                </c:pt>
                <c:pt idx="31150">
                  <c:v>-2.83369142937772</c:v>
                </c:pt>
                <c:pt idx="31151">
                  <c:v>-2.9997558853920001</c:v>
                </c:pt>
                <c:pt idx="31152">
                  <c:v>-2.9997558853920001</c:v>
                </c:pt>
                <c:pt idx="31153">
                  <c:v>-2.9916015847975301</c:v>
                </c:pt>
                <c:pt idx="31154">
                  <c:v>-2.9916015847975301</c:v>
                </c:pt>
                <c:pt idx="31155">
                  <c:v>-2.9916015847975301</c:v>
                </c:pt>
                <c:pt idx="31156">
                  <c:v>-2.9829101801733402</c:v>
                </c:pt>
                <c:pt idx="31157">
                  <c:v>-2.9829101801733402</c:v>
                </c:pt>
                <c:pt idx="31158">
                  <c:v>-3.0445312736246701</c:v>
                </c:pt>
                <c:pt idx="31159">
                  <c:v>-3.0445312736246701</c:v>
                </c:pt>
                <c:pt idx="31160">
                  <c:v>-3.0445312736246701</c:v>
                </c:pt>
                <c:pt idx="31161">
                  <c:v>-2.9704590068213199</c:v>
                </c:pt>
                <c:pt idx="31162">
                  <c:v>-2.9704590068213199</c:v>
                </c:pt>
                <c:pt idx="31163">
                  <c:v>-2.9704590068213199</c:v>
                </c:pt>
                <c:pt idx="31164">
                  <c:v>-3.0320312715420998</c:v>
                </c:pt>
                <c:pt idx="31165">
                  <c:v>-3.0320312715420998</c:v>
                </c:pt>
                <c:pt idx="31166">
                  <c:v>-3.0320312715420998</c:v>
                </c:pt>
                <c:pt idx="31167">
                  <c:v>-3.1091797102790202</c:v>
                </c:pt>
                <c:pt idx="31168">
                  <c:v>-3.1091797102790202</c:v>
                </c:pt>
                <c:pt idx="31169">
                  <c:v>-3.0691894773781301</c:v>
                </c:pt>
                <c:pt idx="31170">
                  <c:v>-3.0691894773781301</c:v>
                </c:pt>
                <c:pt idx="31171">
                  <c:v>-3.0781738515079198</c:v>
                </c:pt>
                <c:pt idx="31172">
                  <c:v>-3.0781738515079198</c:v>
                </c:pt>
                <c:pt idx="31173">
                  <c:v>-3.0781738515079198</c:v>
                </c:pt>
                <c:pt idx="31174">
                  <c:v>-3.0884765820292102</c:v>
                </c:pt>
                <c:pt idx="31175">
                  <c:v>-3.0884765820292102</c:v>
                </c:pt>
                <c:pt idx="31176">
                  <c:v>-3.15551759335357</c:v>
                </c:pt>
                <c:pt idx="31177">
                  <c:v>-3.15551759335357</c:v>
                </c:pt>
                <c:pt idx="31178">
                  <c:v>-3.15551759335357</c:v>
                </c:pt>
                <c:pt idx="31179">
                  <c:v>-3.1351562736936098</c:v>
                </c:pt>
                <c:pt idx="31180">
                  <c:v>-3.1351562736936098</c:v>
                </c:pt>
                <c:pt idx="31181">
                  <c:v>-3.1532226801609702</c:v>
                </c:pt>
                <c:pt idx="31182">
                  <c:v>-3.1532226801609702</c:v>
                </c:pt>
                <c:pt idx="31183">
                  <c:v>-3.1532226801609702</c:v>
                </c:pt>
                <c:pt idx="31184">
                  <c:v>-3.0817871292974801</c:v>
                </c:pt>
                <c:pt idx="31185">
                  <c:v>-3.0817871292974801</c:v>
                </c:pt>
                <c:pt idx="31186">
                  <c:v>-3.0817871292974801</c:v>
                </c:pt>
                <c:pt idx="31187">
                  <c:v>-3.1383789304818399</c:v>
                </c:pt>
                <c:pt idx="31188">
                  <c:v>-3.1383789304818399</c:v>
                </c:pt>
                <c:pt idx="31189">
                  <c:v>-3.1461426000932899</c:v>
                </c:pt>
                <c:pt idx="31190">
                  <c:v>-3.1461426000932899</c:v>
                </c:pt>
                <c:pt idx="31191">
                  <c:v>-3.1646972892449399</c:v>
                </c:pt>
                <c:pt idx="31192">
                  <c:v>-3.1646972892449399</c:v>
                </c:pt>
                <c:pt idx="31193">
                  <c:v>-3.1646972892449399</c:v>
                </c:pt>
                <c:pt idx="31194">
                  <c:v>-3.1132324463515002</c:v>
                </c:pt>
                <c:pt idx="31195">
                  <c:v>-3.1132324463515002</c:v>
                </c:pt>
                <c:pt idx="31196">
                  <c:v>-3.3182129109982199</c:v>
                </c:pt>
                <c:pt idx="31197">
                  <c:v>-3.3182129109982199</c:v>
                </c:pt>
                <c:pt idx="31198">
                  <c:v>-3.2321777558854499</c:v>
                </c:pt>
                <c:pt idx="31199">
                  <c:v>-3.2321777558854499</c:v>
                </c:pt>
                <c:pt idx="31200">
                  <c:v>-3.2321777558854499</c:v>
                </c:pt>
                <c:pt idx="31201">
                  <c:v>-3.1391601794684898</c:v>
                </c:pt>
                <c:pt idx="31202">
                  <c:v>-3.1391601794684898</c:v>
                </c:pt>
                <c:pt idx="31203">
                  <c:v>-3.1391601794684898</c:v>
                </c:pt>
                <c:pt idx="31204">
                  <c:v>-3.10566408660724</c:v>
                </c:pt>
                <c:pt idx="31205">
                  <c:v>-3.10566408660724</c:v>
                </c:pt>
                <c:pt idx="31206">
                  <c:v>-3.10566408660724</c:v>
                </c:pt>
                <c:pt idx="31207">
                  <c:v>-3.10566408660724</c:v>
                </c:pt>
                <c:pt idx="31208">
                  <c:v>-3.2458008042994999</c:v>
                </c:pt>
                <c:pt idx="31209">
                  <c:v>-3.2458008042994999</c:v>
                </c:pt>
                <c:pt idx="31210">
                  <c:v>-3.08979494373488</c:v>
                </c:pt>
                <c:pt idx="31211">
                  <c:v>-3.08979494373488</c:v>
                </c:pt>
                <c:pt idx="31212">
                  <c:v>-3.0736816659727899</c:v>
                </c:pt>
                <c:pt idx="31213">
                  <c:v>-3.0736816659727899</c:v>
                </c:pt>
                <c:pt idx="31214">
                  <c:v>-3.0736816659727899</c:v>
                </c:pt>
                <c:pt idx="31215">
                  <c:v>-3.0611816626869701</c:v>
                </c:pt>
                <c:pt idx="31216">
                  <c:v>-3.0611816626869701</c:v>
                </c:pt>
                <c:pt idx="31217">
                  <c:v>-3.2687011937732602</c:v>
                </c:pt>
                <c:pt idx="31218">
                  <c:v>-3.2687011937732602</c:v>
                </c:pt>
                <c:pt idx="31219">
                  <c:v>-3.2687011937732602</c:v>
                </c:pt>
                <c:pt idx="31220">
                  <c:v>-2.9890136922594999</c:v>
                </c:pt>
                <c:pt idx="31221">
                  <c:v>-2.9890136922594999</c:v>
                </c:pt>
                <c:pt idx="31222">
                  <c:v>-2.9890136922594999</c:v>
                </c:pt>
                <c:pt idx="31223">
                  <c:v>-3.23276369741779</c:v>
                </c:pt>
                <c:pt idx="31224">
                  <c:v>-3.23276369741779</c:v>
                </c:pt>
                <c:pt idx="31225">
                  <c:v>-3.23276369741779</c:v>
                </c:pt>
                <c:pt idx="31226">
                  <c:v>-3.23276369741779</c:v>
                </c:pt>
                <c:pt idx="31227">
                  <c:v>-3.1690918187105099</c:v>
                </c:pt>
                <c:pt idx="31228">
                  <c:v>-3.1690918187105099</c:v>
                </c:pt>
                <c:pt idx="31229">
                  <c:v>-2.89174806705523</c:v>
                </c:pt>
                <c:pt idx="31230">
                  <c:v>-2.89174806705523</c:v>
                </c:pt>
                <c:pt idx="31231">
                  <c:v>-3.1426269773828599</c:v>
                </c:pt>
                <c:pt idx="31232">
                  <c:v>-3.1426269773828599</c:v>
                </c:pt>
                <c:pt idx="31233">
                  <c:v>-3.1426269773828599</c:v>
                </c:pt>
                <c:pt idx="31234">
                  <c:v>-3.40239259687405</c:v>
                </c:pt>
                <c:pt idx="31235">
                  <c:v>-3.40239259687405</c:v>
                </c:pt>
                <c:pt idx="31236">
                  <c:v>-3.0050293205868002</c:v>
                </c:pt>
                <c:pt idx="31237">
                  <c:v>-3.0050293205868002</c:v>
                </c:pt>
                <c:pt idx="31238">
                  <c:v>-3.0050293205868002</c:v>
                </c:pt>
                <c:pt idx="31239">
                  <c:v>-2.9588867394813798</c:v>
                </c:pt>
                <c:pt idx="31240">
                  <c:v>-2.9588867394813798</c:v>
                </c:pt>
                <c:pt idx="31241">
                  <c:v>-2.9588867394813798</c:v>
                </c:pt>
                <c:pt idx="31242">
                  <c:v>-3.01518557199506</c:v>
                </c:pt>
                <c:pt idx="31243">
                  <c:v>-3.01518557199506</c:v>
                </c:pt>
                <c:pt idx="31244">
                  <c:v>-3.01518557199506</c:v>
                </c:pt>
                <c:pt idx="31245">
                  <c:v>-3.01518557199506</c:v>
                </c:pt>
                <c:pt idx="31246">
                  <c:v>-3.0052246306304302</c:v>
                </c:pt>
                <c:pt idx="31247">
                  <c:v>-3.0052246306304302</c:v>
                </c:pt>
                <c:pt idx="31248">
                  <c:v>-2.9175781441654101</c:v>
                </c:pt>
                <c:pt idx="31249">
                  <c:v>-2.9175781441654101</c:v>
                </c:pt>
                <c:pt idx="31250">
                  <c:v>-2.9175781441654101</c:v>
                </c:pt>
                <c:pt idx="31251">
                  <c:v>-3.00820314497741</c:v>
                </c:pt>
                <c:pt idx="31252">
                  <c:v>-3.00820314497741</c:v>
                </c:pt>
                <c:pt idx="31253">
                  <c:v>-3.01748048864828</c:v>
                </c:pt>
                <c:pt idx="31254">
                  <c:v>-3.01748048864828</c:v>
                </c:pt>
                <c:pt idx="31255">
                  <c:v>-2.9100097834943801</c:v>
                </c:pt>
                <c:pt idx="31256">
                  <c:v>-2.9100097834943801</c:v>
                </c:pt>
                <c:pt idx="31257">
                  <c:v>-2.96513673820027</c:v>
                </c:pt>
                <c:pt idx="31258">
                  <c:v>-2.96513673820027</c:v>
                </c:pt>
                <c:pt idx="31259">
                  <c:v>-2.96513673820027</c:v>
                </c:pt>
                <c:pt idx="31260">
                  <c:v>-2.8859375201291102</c:v>
                </c:pt>
                <c:pt idx="31261">
                  <c:v>-2.8859375201291102</c:v>
                </c:pt>
                <c:pt idx="31262">
                  <c:v>-2.8859375201291102</c:v>
                </c:pt>
                <c:pt idx="31263">
                  <c:v>-2.8076660331053001</c:v>
                </c:pt>
                <c:pt idx="31264">
                  <c:v>-2.8076660331053001</c:v>
                </c:pt>
                <c:pt idx="31265">
                  <c:v>-2.93203126978187</c:v>
                </c:pt>
                <c:pt idx="31266">
                  <c:v>-2.93203126978187</c:v>
                </c:pt>
                <c:pt idx="31267">
                  <c:v>-2.93203126978187</c:v>
                </c:pt>
                <c:pt idx="31268">
                  <c:v>-2.6964843915102299</c:v>
                </c:pt>
                <c:pt idx="31269">
                  <c:v>-2.6964843915102299</c:v>
                </c:pt>
                <c:pt idx="31270">
                  <c:v>-2.8316894725294302</c:v>
                </c:pt>
                <c:pt idx="31271">
                  <c:v>-2.8316894725294302</c:v>
                </c:pt>
                <c:pt idx="31272">
                  <c:v>-2.8316894725294302</c:v>
                </c:pt>
                <c:pt idx="31273">
                  <c:v>-2.8440429907686799</c:v>
                </c:pt>
                <c:pt idx="31274">
                  <c:v>-2.8440429907686799</c:v>
                </c:pt>
                <c:pt idx="31275">
                  <c:v>-2.52939454616534</c:v>
                </c:pt>
                <c:pt idx="31276">
                  <c:v>-2.52939454616534</c:v>
                </c:pt>
                <c:pt idx="31277">
                  <c:v>-2.52939454616534</c:v>
                </c:pt>
                <c:pt idx="31278">
                  <c:v>-2.8031738446888901</c:v>
                </c:pt>
                <c:pt idx="31279">
                  <c:v>-2.8031738446888901</c:v>
                </c:pt>
                <c:pt idx="31280">
                  <c:v>-2.5597168144968201</c:v>
                </c:pt>
                <c:pt idx="31281">
                  <c:v>-2.5597168144968201</c:v>
                </c:pt>
                <c:pt idx="31282">
                  <c:v>-2.5597168144968201</c:v>
                </c:pt>
                <c:pt idx="31283">
                  <c:v>-2.5597168144968201</c:v>
                </c:pt>
                <c:pt idx="31284">
                  <c:v>-2.4844726710125502</c:v>
                </c:pt>
                <c:pt idx="31285">
                  <c:v>-2.4844726710125502</c:v>
                </c:pt>
                <c:pt idx="31286">
                  <c:v>-2.7513672038694401</c:v>
                </c:pt>
                <c:pt idx="31287">
                  <c:v>-2.7513672038694401</c:v>
                </c:pt>
                <c:pt idx="31288">
                  <c:v>-2.7513672038694401</c:v>
                </c:pt>
                <c:pt idx="31289">
                  <c:v>-2.7218261865536899</c:v>
                </c:pt>
                <c:pt idx="31290">
                  <c:v>-2.7218261865536899</c:v>
                </c:pt>
                <c:pt idx="31291">
                  <c:v>-2.7218261865536899</c:v>
                </c:pt>
                <c:pt idx="31292">
                  <c:v>-2.86289064399352</c:v>
                </c:pt>
                <c:pt idx="31293">
                  <c:v>-2.86289064399352</c:v>
                </c:pt>
                <c:pt idx="31294">
                  <c:v>-2.5587890781334801</c:v>
                </c:pt>
                <c:pt idx="31295">
                  <c:v>-2.5587890781334801</c:v>
                </c:pt>
                <c:pt idx="31296">
                  <c:v>-2.5587890781334801</c:v>
                </c:pt>
                <c:pt idx="31297">
                  <c:v>-2.5991699356218301</c:v>
                </c:pt>
                <c:pt idx="31298">
                  <c:v>-2.5991699356218301</c:v>
                </c:pt>
                <c:pt idx="31299">
                  <c:v>-2.5991699356218301</c:v>
                </c:pt>
                <c:pt idx="31300">
                  <c:v>-2.89057619141294</c:v>
                </c:pt>
                <c:pt idx="31301">
                  <c:v>-2.89057619141294</c:v>
                </c:pt>
                <c:pt idx="31302">
                  <c:v>-2.89057619141294</c:v>
                </c:pt>
                <c:pt idx="31303">
                  <c:v>-2.6435547033888702</c:v>
                </c:pt>
                <c:pt idx="31304">
                  <c:v>-2.6435547033888702</c:v>
                </c:pt>
                <c:pt idx="31305">
                  <c:v>-2.6435547033888702</c:v>
                </c:pt>
                <c:pt idx="31306">
                  <c:v>-2.7235351710714801</c:v>
                </c:pt>
                <c:pt idx="31307">
                  <c:v>-2.7235351710714801</c:v>
                </c:pt>
                <c:pt idx="31308">
                  <c:v>-2.7235351710714801</c:v>
                </c:pt>
                <c:pt idx="31309">
                  <c:v>-2.9319824458989299</c:v>
                </c:pt>
                <c:pt idx="31310">
                  <c:v>-2.9319824458989299</c:v>
                </c:pt>
                <c:pt idx="31311">
                  <c:v>-2.9319824458989299</c:v>
                </c:pt>
                <c:pt idx="31312">
                  <c:v>-2.8878906486106599</c:v>
                </c:pt>
                <c:pt idx="31313">
                  <c:v>-2.8878906486106599</c:v>
                </c:pt>
                <c:pt idx="31314">
                  <c:v>-2.4662109524188001</c:v>
                </c:pt>
                <c:pt idx="31315">
                  <c:v>-2.4662109524188001</c:v>
                </c:pt>
                <c:pt idx="31316">
                  <c:v>-2.4662109524188001</c:v>
                </c:pt>
                <c:pt idx="31317">
                  <c:v>-2.6487304837482899</c:v>
                </c:pt>
                <c:pt idx="31318">
                  <c:v>-2.6487304837482899</c:v>
                </c:pt>
                <c:pt idx="31319">
                  <c:v>-2.8360351790033702</c:v>
                </c:pt>
                <c:pt idx="31320">
                  <c:v>-2.8360351790033702</c:v>
                </c:pt>
                <c:pt idx="31321">
                  <c:v>-2.8360351790033702</c:v>
                </c:pt>
                <c:pt idx="31322">
                  <c:v>-2.62880861031771</c:v>
                </c:pt>
                <c:pt idx="31323">
                  <c:v>-2.62880861031771</c:v>
                </c:pt>
                <c:pt idx="31324">
                  <c:v>-2.62880861031771</c:v>
                </c:pt>
                <c:pt idx="31325">
                  <c:v>-2.9355468975945702</c:v>
                </c:pt>
                <c:pt idx="31326">
                  <c:v>-2.9355468975945702</c:v>
                </c:pt>
                <c:pt idx="31327">
                  <c:v>-2.9355468975945702</c:v>
                </c:pt>
                <c:pt idx="31328">
                  <c:v>-2.63515626685966</c:v>
                </c:pt>
                <c:pt idx="31329">
                  <c:v>-2.63515626685966</c:v>
                </c:pt>
                <c:pt idx="31330">
                  <c:v>-2.63515626685966</c:v>
                </c:pt>
                <c:pt idx="31331">
                  <c:v>-2.3499023572503499</c:v>
                </c:pt>
                <c:pt idx="31332">
                  <c:v>-2.3499023572503499</c:v>
                </c:pt>
                <c:pt idx="31333">
                  <c:v>-2.53378907950718</c:v>
                </c:pt>
                <c:pt idx="31334">
                  <c:v>-2.53378907950718</c:v>
                </c:pt>
                <c:pt idx="31335">
                  <c:v>-2.6477050910298199</c:v>
                </c:pt>
                <c:pt idx="31336">
                  <c:v>-2.6477050910298199</c:v>
                </c:pt>
                <c:pt idx="31337">
                  <c:v>-2.6477050910298199</c:v>
                </c:pt>
                <c:pt idx="31338">
                  <c:v>-2.6477050910298199</c:v>
                </c:pt>
                <c:pt idx="31339">
                  <c:v>-2.74018556281862</c:v>
                </c:pt>
                <c:pt idx="31340">
                  <c:v>-2.74018556281862</c:v>
                </c:pt>
                <c:pt idx="31341">
                  <c:v>-3.0389160367221799</c:v>
                </c:pt>
                <c:pt idx="31342">
                  <c:v>-3.0389160367221799</c:v>
                </c:pt>
                <c:pt idx="31343">
                  <c:v>-2.59350587431436</c:v>
                </c:pt>
                <c:pt idx="31344">
                  <c:v>-2.59350587431436</c:v>
                </c:pt>
                <c:pt idx="31345">
                  <c:v>-2.59350587431436</c:v>
                </c:pt>
                <c:pt idx="31346">
                  <c:v>-2.59350587431436</c:v>
                </c:pt>
                <c:pt idx="31347">
                  <c:v>-2.4408691565158702</c:v>
                </c:pt>
                <c:pt idx="31348">
                  <c:v>-2.4408691565158702</c:v>
                </c:pt>
                <c:pt idx="31349">
                  <c:v>-2.4408691565158702</c:v>
                </c:pt>
                <c:pt idx="31350">
                  <c:v>-2.6674316586495399</c:v>
                </c:pt>
                <c:pt idx="31351">
                  <c:v>-2.6674316586495399</c:v>
                </c:pt>
                <c:pt idx="31352">
                  <c:v>-2.6674316586495399</c:v>
                </c:pt>
                <c:pt idx="31353">
                  <c:v>-2.64033204799034</c:v>
                </c:pt>
                <c:pt idx="31354">
                  <c:v>-2.64033204799034</c:v>
                </c:pt>
                <c:pt idx="31355">
                  <c:v>-2.5595703264107201</c:v>
                </c:pt>
                <c:pt idx="31356">
                  <c:v>-2.5595703264107201</c:v>
                </c:pt>
                <c:pt idx="31357">
                  <c:v>-2.5809082202567799</c:v>
                </c:pt>
                <c:pt idx="31358">
                  <c:v>-2.5809082202567799</c:v>
                </c:pt>
                <c:pt idx="31359">
                  <c:v>-2.5809082202567799</c:v>
                </c:pt>
                <c:pt idx="31360">
                  <c:v>-2.8211425982090002</c:v>
                </c:pt>
                <c:pt idx="31361">
                  <c:v>-2.8211425982090002</c:v>
                </c:pt>
                <c:pt idx="31362">
                  <c:v>-2.6747558751440002</c:v>
                </c:pt>
                <c:pt idx="31363">
                  <c:v>-2.6747558751440002</c:v>
                </c:pt>
                <c:pt idx="31364">
                  <c:v>-2.6747558751440002</c:v>
                </c:pt>
                <c:pt idx="31365">
                  <c:v>-2.78139650288449</c:v>
                </c:pt>
                <c:pt idx="31366">
                  <c:v>-2.78139650288449</c:v>
                </c:pt>
                <c:pt idx="31367">
                  <c:v>-2.8246093917323298</c:v>
                </c:pt>
                <c:pt idx="31368">
                  <c:v>-2.8246093917323298</c:v>
                </c:pt>
                <c:pt idx="31369">
                  <c:v>-2.8071777540162599</c:v>
                </c:pt>
                <c:pt idx="31370">
                  <c:v>-2.8071777540162599</c:v>
                </c:pt>
                <c:pt idx="31371">
                  <c:v>-2.8071777540162599</c:v>
                </c:pt>
                <c:pt idx="31372">
                  <c:v>-2.6333496262832301</c:v>
                </c:pt>
                <c:pt idx="31373">
                  <c:v>-2.6333496262832301</c:v>
                </c:pt>
                <c:pt idx="31374">
                  <c:v>-2.8964355673151601</c:v>
                </c:pt>
                <c:pt idx="31375">
                  <c:v>-2.8964355673151601</c:v>
                </c:pt>
                <c:pt idx="31376">
                  <c:v>-2.8964355673151601</c:v>
                </c:pt>
                <c:pt idx="31377">
                  <c:v>-2.9022461143740599</c:v>
                </c:pt>
                <c:pt idx="31378">
                  <c:v>-2.9022461143740599</c:v>
                </c:pt>
                <c:pt idx="31379">
                  <c:v>-2.9022461143740599</c:v>
                </c:pt>
                <c:pt idx="31380">
                  <c:v>-2.6794433773275101</c:v>
                </c:pt>
                <c:pt idx="31381">
                  <c:v>-2.6794433773275101</c:v>
                </c:pt>
                <c:pt idx="31382">
                  <c:v>-2.6794433773275101</c:v>
                </c:pt>
                <c:pt idx="31383">
                  <c:v>-2.5516601724002599</c:v>
                </c:pt>
                <c:pt idx="31384">
                  <c:v>-2.5516601724002599</c:v>
                </c:pt>
                <c:pt idx="31385">
                  <c:v>-2.5516601724002599</c:v>
                </c:pt>
                <c:pt idx="31386">
                  <c:v>-2.9754394779756601</c:v>
                </c:pt>
                <c:pt idx="31387">
                  <c:v>-2.9754394779756601</c:v>
                </c:pt>
                <c:pt idx="31388">
                  <c:v>-2.9754394779756601</c:v>
                </c:pt>
                <c:pt idx="31389">
                  <c:v>-2.8166992361884602</c:v>
                </c:pt>
                <c:pt idx="31390">
                  <c:v>-2.8166992361884602</c:v>
                </c:pt>
                <c:pt idx="31391">
                  <c:v>-2.7867675962179401</c:v>
                </c:pt>
                <c:pt idx="31392">
                  <c:v>-2.7867675962179401</c:v>
                </c:pt>
                <c:pt idx="31393">
                  <c:v>-2.7867675962179401</c:v>
                </c:pt>
                <c:pt idx="31394">
                  <c:v>-2.58022462455392</c:v>
                </c:pt>
                <c:pt idx="31395">
                  <c:v>-2.58022462455392</c:v>
                </c:pt>
                <c:pt idx="31396">
                  <c:v>-2.8262207210664201</c:v>
                </c:pt>
                <c:pt idx="31397">
                  <c:v>-2.8262207210664201</c:v>
                </c:pt>
                <c:pt idx="31398">
                  <c:v>-2.8262207210664201</c:v>
                </c:pt>
                <c:pt idx="31399">
                  <c:v>-2.6666992365717301</c:v>
                </c:pt>
                <c:pt idx="31400">
                  <c:v>-2.6666992365717301</c:v>
                </c:pt>
                <c:pt idx="31401">
                  <c:v>-2.6666992365717301</c:v>
                </c:pt>
                <c:pt idx="31402">
                  <c:v>-2.6214843899951998</c:v>
                </c:pt>
                <c:pt idx="31403">
                  <c:v>-2.6214843899951998</c:v>
                </c:pt>
                <c:pt idx="31404">
                  <c:v>-2.6214843899951998</c:v>
                </c:pt>
                <c:pt idx="31405">
                  <c:v>-2.6214843899951998</c:v>
                </c:pt>
                <c:pt idx="31406">
                  <c:v>-2.6935547048196802</c:v>
                </c:pt>
                <c:pt idx="31407">
                  <c:v>-2.6935547048196802</c:v>
                </c:pt>
                <c:pt idx="31408">
                  <c:v>-2.71206056379014</c:v>
                </c:pt>
                <c:pt idx="31409">
                  <c:v>-2.71206056379014</c:v>
                </c:pt>
                <c:pt idx="31410">
                  <c:v>-2.71206056379014</c:v>
                </c:pt>
                <c:pt idx="31411">
                  <c:v>-2.7593261880729099</c:v>
                </c:pt>
                <c:pt idx="31412">
                  <c:v>-2.7593261880729099</c:v>
                </c:pt>
                <c:pt idx="31413">
                  <c:v>-2.7593261880729099</c:v>
                </c:pt>
                <c:pt idx="31414">
                  <c:v>-2.5465332205303599</c:v>
                </c:pt>
                <c:pt idx="31415">
                  <c:v>-2.5465332205303599</c:v>
                </c:pt>
                <c:pt idx="31416">
                  <c:v>-2.58139650248176</c:v>
                </c:pt>
                <c:pt idx="31417">
                  <c:v>-2.58139650248176</c:v>
                </c:pt>
                <c:pt idx="31418">
                  <c:v>-2.58139650248176</c:v>
                </c:pt>
                <c:pt idx="31419">
                  <c:v>-2.6105957176550798</c:v>
                </c:pt>
                <c:pt idx="31420">
                  <c:v>-2.6105957176550798</c:v>
                </c:pt>
                <c:pt idx="31421">
                  <c:v>-2.4911132945071501</c:v>
                </c:pt>
                <c:pt idx="31422">
                  <c:v>-2.4911132945071501</c:v>
                </c:pt>
                <c:pt idx="31423">
                  <c:v>-2.4911132945071501</c:v>
                </c:pt>
                <c:pt idx="31424">
                  <c:v>-2.4911132945071501</c:v>
                </c:pt>
                <c:pt idx="31425">
                  <c:v>-2.7396972826063499</c:v>
                </c:pt>
                <c:pt idx="31426">
                  <c:v>-2.7396972826063499</c:v>
                </c:pt>
                <c:pt idx="31427">
                  <c:v>-2.7287597812692099</c:v>
                </c:pt>
                <c:pt idx="31428">
                  <c:v>-2.7287597812692099</c:v>
                </c:pt>
                <c:pt idx="31429">
                  <c:v>-2.7287597812692099</c:v>
                </c:pt>
                <c:pt idx="31430">
                  <c:v>-2.7999023614174798</c:v>
                </c:pt>
                <c:pt idx="31431">
                  <c:v>-2.7999023614174798</c:v>
                </c:pt>
                <c:pt idx="31432">
                  <c:v>-2.7999023614174798</c:v>
                </c:pt>
                <c:pt idx="31433">
                  <c:v>-2.6259277488516002</c:v>
                </c:pt>
                <c:pt idx="31434">
                  <c:v>-2.6259277488516002</c:v>
                </c:pt>
                <c:pt idx="31435">
                  <c:v>-2.5947754074249998</c:v>
                </c:pt>
                <c:pt idx="31436">
                  <c:v>-2.5947754074249998</c:v>
                </c:pt>
                <c:pt idx="31437">
                  <c:v>-2.5947754074249998</c:v>
                </c:pt>
                <c:pt idx="31438">
                  <c:v>-2.6750976744397099</c:v>
                </c:pt>
                <c:pt idx="31439">
                  <c:v>-2.6750976744397099</c:v>
                </c:pt>
                <c:pt idx="31440">
                  <c:v>-2.6750976744397099</c:v>
                </c:pt>
                <c:pt idx="31441">
                  <c:v>-2.5669922035485699</c:v>
                </c:pt>
                <c:pt idx="31442">
                  <c:v>-2.5669922035485699</c:v>
                </c:pt>
                <c:pt idx="31443">
                  <c:v>-2.5669922035485699</c:v>
                </c:pt>
                <c:pt idx="31444">
                  <c:v>-2.5669922035485699</c:v>
                </c:pt>
                <c:pt idx="31445">
                  <c:v>-2.9458984582961398</c:v>
                </c:pt>
                <c:pt idx="31446">
                  <c:v>-2.9458984582961398</c:v>
                </c:pt>
                <c:pt idx="31447">
                  <c:v>-2.6506836067883301</c:v>
                </c:pt>
                <c:pt idx="31448">
                  <c:v>-2.6506836067883301</c:v>
                </c:pt>
                <c:pt idx="31449">
                  <c:v>-2.6506836067883301</c:v>
                </c:pt>
                <c:pt idx="31450">
                  <c:v>-2.72592774962868</c:v>
                </c:pt>
                <c:pt idx="31451">
                  <c:v>-2.72592774962868</c:v>
                </c:pt>
                <c:pt idx="31452">
                  <c:v>-2.83291017436204</c:v>
                </c:pt>
                <c:pt idx="31453">
                  <c:v>-2.83291017436204</c:v>
                </c:pt>
                <c:pt idx="31454">
                  <c:v>-2.56303712689623</c:v>
                </c:pt>
                <c:pt idx="31455">
                  <c:v>-2.56303712689623</c:v>
                </c:pt>
                <c:pt idx="31456">
                  <c:v>-2.56303712689623</c:v>
                </c:pt>
                <c:pt idx="31457">
                  <c:v>-2.5833496252907899</c:v>
                </c:pt>
                <c:pt idx="31458">
                  <c:v>-2.5833496252907899</c:v>
                </c:pt>
                <c:pt idx="31459">
                  <c:v>-2.5833496252907899</c:v>
                </c:pt>
                <c:pt idx="31460">
                  <c:v>-2.5959961085763998</c:v>
                </c:pt>
                <c:pt idx="31461">
                  <c:v>-2.5959961085763998</c:v>
                </c:pt>
                <c:pt idx="31462">
                  <c:v>-2.5959961085763998</c:v>
                </c:pt>
                <c:pt idx="31463">
                  <c:v>-2.84692384953359</c:v>
                </c:pt>
                <c:pt idx="31464">
                  <c:v>-2.84692384953359</c:v>
                </c:pt>
                <c:pt idx="31465">
                  <c:v>-2.84692384953359</c:v>
                </c:pt>
                <c:pt idx="31466">
                  <c:v>-2.4145996242077601</c:v>
                </c:pt>
                <c:pt idx="31467">
                  <c:v>-2.4145996242077601</c:v>
                </c:pt>
                <c:pt idx="31468">
                  <c:v>-2.5983398636108102</c:v>
                </c:pt>
                <c:pt idx="31469">
                  <c:v>-2.5983398636108102</c:v>
                </c:pt>
                <c:pt idx="31470">
                  <c:v>-2.5983398636108102</c:v>
                </c:pt>
                <c:pt idx="31471">
                  <c:v>-2.7199218942560002</c:v>
                </c:pt>
                <c:pt idx="31472">
                  <c:v>-2.7199218942560002</c:v>
                </c:pt>
                <c:pt idx="31473">
                  <c:v>-2.7199218942560002</c:v>
                </c:pt>
                <c:pt idx="31474">
                  <c:v>-2.63715821893947</c:v>
                </c:pt>
                <c:pt idx="31475">
                  <c:v>-2.63715821893947</c:v>
                </c:pt>
                <c:pt idx="31476">
                  <c:v>-2.63715821893947</c:v>
                </c:pt>
                <c:pt idx="31477">
                  <c:v>-2.8358886919213502</c:v>
                </c:pt>
                <c:pt idx="31478">
                  <c:v>-2.8358886919213502</c:v>
                </c:pt>
                <c:pt idx="31479">
                  <c:v>-2.8358886919213502</c:v>
                </c:pt>
                <c:pt idx="31480">
                  <c:v>-2.4934570468512902</c:v>
                </c:pt>
                <c:pt idx="31481">
                  <c:v>-2.4934570468512902</c:v>
                </c:pt>
                <c:pt idx="31482">
                  <c:v>-2.4934570468512902</c:v>
                </c:pt>
                <c:pt idx="31483">
                  <c:v>-3.1624511958398198</c:v>
                </c:pt>
                <c:pt idx="31484">
                  <c:v>-3.1624511958398198</c:v>
                </c:pt>
                <c:pt idx="31485">
                  <c:v>-2.6218261906396898</c:v>
                </c:pt>
                <c:pt idx="31486">
                  <c:v>-2.6218261906396898</c:v>
                </c:pt>
                <c:pt idx="31487">
                  <c:v>-2.6218261906396898</c:v>
                </c:pt>
                <c:pt idx="31488">
                  <c:v>-2.8562011909871199</c:v>
                </c:pt>
                <c:pt idx="31489">
                  <c:v>-2.8562011909871199</c:v>
                </c:pt>
                <c:pt idx="31490">
                  <c:v>-2.8562011909871199</c:v>
                </c:pt>
                <c:pt idx="31491">
                  <c:v>-2.6379394706191301</c:v>
                </c:pt>
                <c:pt idx="31492">
                  <c:v>-2.6379394706191301</c:v>
                </c:pt>
                <c:pt idx="31493">
                  <c:v>-2.6379394706191301</c:v>
                </c:pt>
                <c:pt idx="31494">
                  <c:v>-2.6822265753980901</c:v>
                </c:pt>
                <c:pt idx="31495">
                  <c:v>-2.6822265753980901</c:v>
                </c:pt>
                <c:pt idx="31496">
                  <c:v>-2.5899414226805599</c:v>
                </c:pt>
                <c:pt idx="31497">
                  <c:v>-2.5899414226805599</c:v>
                </c:pt>
                <c:pt idx="31498">
                  <c:v>-2.5899414226805599</c:v>
                </c:pt>
                <c:pt idx="31499">
                  <c:v>-2.7335937664402001</c:v>
                </c:pt>
                <c:pt idx="31500">
                  <c:v>-2.7335937664402001</c:v>
                </c:pt>
                <c:pt idx="31501">
                  <c:v>-2.7335937664402001</c:v>
                </c:pt>
                <c:pt idx="31502">
                  <c:v>-2.8219726754650698</c:v>
                </c:pt>
                <c:pt idx="31503">
                  <c:v>-2.8219726754650698</c:v>
                </c:pt>
                <c:pt idx="31504">
                  <c:v>-2.64892579557727</c:v>
                </c:pt>
                <c:pt idx="31505">
                  <c:v>-2.64892579557727</c:v>
                </c:pt>
                <c:pt idx="31506">
                  <c:v>-2.7262695498220602</c:v>
                </c:pt>
                <c:pt idx="31507">
                  <c:v>-2.7262695498220602</c:v>
                </c:pt>
                <c:pt idx="31508">
                  <c:v>-2.7262695498220602</c:v>
                </c:pt>
                <c:pt idx="31509">
                  <c:v>-2.8452148612441301</c:v>
                </c:pt>
                <c:pt idx="31510">
                  <c:v>-2.8452148612441301</c:v>
                </c:pt>
                <c:pt idx="31511">
                  <c:v>-2.7278808786531901</c:v>
                </c:pt>
                <c:pt idx="31512">
                  <c:v>-2.7278808786531901</c:v>
                </c:pt>
                <c:pt idx="31513">
                  <c:v>-2.7278808786531901</c:v>
                </c:pt>
                <c:pt idx="31514">
                  <c:v>-2.7278808786531901</c:v>
                </c:pt>
                <c:pt idx="31515">
                  <c:v>-2.7541015795341002</c:v>
                </c:pt>
                <c:pt idx="31516">
                  <c:v>-2.7541015795341002</c:v>
                </c:pt>
                <c:pt idx="31517">
                  <c:v>-2.7543945453153298</c:v>
                </c:pt>
                <c:pt idx="31518">
                  <c:v>-2.7543945453153298</c:v>
                </c:pt>
                <c:pt idx="31519">
                  <c:v>-2.7543945453153298</c:v>
                </c:pt>
                <c:pt idx="31520">
                  <c:v>-2.6091308708000698</c:v>
                </c:pt>
                <c:pt idx="31521">
                  <c:v>-2.6091308708000698</c:v>
                </c:pt>
                <c:pt idx="31522">
                  <c:v>-2.72387697310841</c:v>
                </c:pt>
                <c:pt idx="31523">
                  <c:v>-2.72387697310841</c:v>
                </c:pt>
                <c:pt idx="31524">
                  <c:v>-2.72387697310841</c:v>
                </c:pt>
                <c:pt idx="31525">
                  <c:v>-2.70073243994011</c:v>
                </c:pt>
                <c:pt idx="31526">
                  <c:v>-2.70073243994011</c:v>
                </c:pt>
                <c:pt idx="31527">
                  <c:v>-2.70073243994011</c:v>
                </c:pt>
                <c:pt idx="31528">
                  <c:v>-2.46127930839247</c:v>
                </c:pt>
                <c:pt idx="31529">
                  <c:v>-2.7107910333852399</c:v>
                </c:pt>
                <c:pt idx="31530">
                  <c:v>-2.7107910333852399</c:v>
                </c:pt>
                <c:pt idx="31531">
                  <c:v>-2.7107910333852399</c:v>
                </c:pt>
                <c:pt idx="31532">
                  <c:v>-2.8899902525117702</c:v>
                </c:pt>
                <c:pt idx="31533">
                  <c:v>-2.8899902525117702</c:v>
                </c:pt>
                <c:pt idx="31534">
                  <c:v>-2.73779298413774</c:v>
                </c:pt>
                <c:pt idx="31535">
                  <c:v>-2.73779298413774</c:v>
                </c:pt>
                <c:pt idx="31536">
                  <c:v>-2.73779298413774</c:v>
                </c:pt>
                <c:pt idx="31537">
                  <c:v>-2.6403320501003602</c:v>
                </c:pt>
                <c:pt idx="31538">
                  <c:v>-2.6403320501003602</c:v>
                </c:pt>
                <c:pt idx="31539">
                  <c:v>-2.6403320501003602</c:v>
                </c:pt>
                <c:pt idx="31540">
                  <c:v>-2.5958496249640999</c:v>
                </c:pt>
                <c:pt idx="31541">
                  <c:v>-2.5958496249640999</c:v>
                </c:pt>
                <c:pt idx="31542">
                  <c:v>-2.5958496249640999</c:v>
                </c:pt>
                <c:pt idx="31543">
                  <c:v>-2.8443359561970198</c:v>
                </c:pt>
                <c:pt idx="31544">
                  <c:v>-2.8443359561970198</c:v>
                </c:pt>
                <c:pt idx="31545">
                  <c:v>-2.8443359561970198</c:v>
                </c:pt>
                <c:pt idx="31546">
                  <c:v>-2.73496095532118</c:v>
                </c:pt>
                <c:pt idx="31547">
                  <c:v>-2.73496095532118</c:v>
                </c:pt>
                <c:pt idx="31548">
                  <c:v>-2.7786621281875301</c:v>
                </c:pt>
                <c:pt idx="31549">
                  <c:v>-2.7786621281875301</c:v>
                </c:pt>
                <c:pt idx="31550">
                  <c:v>-2.7786621281875301</c:v>
                </c:pt>
                <c:pt idx="31551">
                  <c:v>-2.4700683739556499</c:v>
                </c:pt>
                <c:pt idx="31552">
                  <c:v>-2.4700683739556499</c:v>
                </c:pt>
                <c:pt idx="31553">
                  <c:v>-2.4848632980920198</c:v>
                </c:pt>
                <c:pt idx="31554">
                  <c:v>-2.4848632980920198</c:v>
                </c:pt>
                <c:pt idx="31555">
                  <c:v>-2.4848632980920198</c:v>
                </c:pt>
                <c:pt idx="31556">
                  <c:v>-2.4848632980920198</c:v>
                </c:pt>
                <c:pt idx="31557">
                  <c:v>-2.8079101749162798</c:v>
                </c:pt>
                <c:pt idx="31558">
                  <c:v>-2.8079101749162798</c:v>
                </c:pt>
                <c:pt idx="31559">
                  <c:v>-2.6861328304166801</c:v>
                </c:pt>
                <c:pt idx="31560">
                  <c:v>-2.6861328304166801</c:v>
                </c:pt>
                <c:pt idx="31561">
                  <c:v>-2.6861328304166801</c:v>
                </c:pt>
                <c:pt idx="31562">
                  <c:v>-2.6650390806544202</c:v>
                </c:pt>
                <c:pt idx="31563">
                  <c:v>-2.6650390806544202</c:v>
                </c:pt>
                <c:pt idx="31564">
                  <c:v>-2.6802734540933599</c:v>
                </c:pt>
                <c:pt idx="31565">
                  <c:v>-2.6802734540933599</c:v>
                </c:pt>
                <c:pt idx="31566">
                  <c:v>-2.8029785313028599</c:v>
                </c:pt>
                <c:pt idx="31567">
                  <c:v>-2.8029785313028599</c:v>
                </c:pt>
                <c:pt idx="31568">
                  <c:v>-2.5242187641806502</c:v>
                </c:pt>
                <c:pt idx="31569">
                  <c:v>-2.5242187641806502</c:v>
                </c:pt>
                <c:pt idx="31570">
                  <c:v>-2.5242187641806502</c:v>
                </c:pt>
                <c:pt idx="31571">
                  <c:v>-2.4450683729610301</c:v>
                </c:pt>
                <c:pt idx="31572">
                  <c:v>-2.4450683729610301</c:v>
                </c:pt>
                <c:pt idx="31573">
                  <c:v>-2.4450683729610301</c:v>
                </c:pt>
                <c:pt idx="31574">
                  <c:v>-2.8024902517445298</c:v>
                </c:pt>
                <c:pt idx="31575">
                  <c:v>-2.8024902517445298</c:v>
                </c:pt>
                <c:pt idx="31576">
                  <c:v>-2.8024902517445298</c:v>
                </c:pt>
                <c:pt idx="31577">
                  <c:v>-2.47182618655824</c:v>
                </c:pt>
                <c:pt idx="31578">
                  <c:v>-2.47182618655824</c:v>
                </c:pt>
                <c:pt idx="31579">
                  <c:v>-2.47182618655824</c:v>
                </c:pt>
                <c:pt idx="31580">
                  <c:v>-2.6358398601987498</c:v>
                </c:pt>
                <c:pt idx="31581">
                  <c:v>-2.6358398601987498</c:v>
                </c:pt>
                <c:pt idx="31582">
                  <c:v>-2.5059570483217599</c:v>
                </c:pt>
                <c:pt idx="31583">
                  <c:v>-2.5059570483217599</c:v>
                </c:pt>
                <c:pt idx="31584">
                  <c:v>-2.5059570483217599</c:v>
                </c:pt>
                <c:pt idx="31585">
                  <c:v>-2.75522463000652</c:v>
                </c:pt>
                <c:pt idx="31586">
                  <c:v>-2.75522463000652</c:v>
                </c:pt>
                <c:pt idx="31587">
                  <c:v>-2.8950195497954998</c:v>
                </c:pt>
                <c:pt idx="31588">
                  <c:v>-2.8950195497954998</c:v>
                </c:pt>
                <c:pt idx="31589">
                  <c:v>-2.6462890765251301</c:v>
                </c:pt>
                <c:pt idx="31590">
                  <c:v>-2.6462890765251301</c:v>
                </c:pt>
                <c:pt idx="31591">
                  <c:v>-2.6462890765251301</c:v>
                </c:pt>
                <c:pt idx="31592">
                  <c:v>-2.6462890765251301</c:v>
                </c:pt>
                <c:pt idx="31593">
                  <c:v>-2.6636718899971998</c:v>
                </c:pt>
                <c:pt idx="31594">
                  <c:v>-2.6636718899971998</c:v>
                </c:pt>
                <c:pt idx="31595">
                  <c:v>-2.6636718899971998</c:v>
                </c:pt>
                <c:pt idx="31596">
                  <c:v>-2.76630861267585</c:v>
                </c:pt>
                <c:pt idx="31597">
                  <c:v>-2.76630861267585</c:v>
                </c:pt>
                <c:pt idx="31598">
                  <c:v>-2.8871582211977498</c:v>
                </c:pt>
                <c:pt idx="31599">
                  <c:v>-2.8871582211977498</c:v>
                </c:pt>
                <c:pt idx="31600">
                  <c:v>-2.8871582211977498</c:v>
                </c:pt>
                <c:pt idx="31601">
                  <c:v>-2.6245605596686801</c:v>
                </c:pt>
                <c:pt idx="31602">
                  <c:v>-2.6245605596686801</c:v>
                </c:pt>
                <c:pt idx="31603">
                  <c:v>-2.54072267449919</c:v>
                </c:pt>
                <c:pt idx="31604">
                  <c:v>-2.54072267449919</c:v>
                </c:pt>
                <c:pt idx="31605">
                  <c:v>-2.54072267449919</c:v>
                </c:pt>
                <c:pt idx="31606">
                  <c:v>-2.6136230623269499</c:v>
                </c:pt>
                <c:pt idx="31607">
                  <c:v>-2.60375978269257</c:v>
                </c:pt>
                <c:pt idx="31608">
                  <c:v>-2.60375978269257</c:v>
                </c:pt>
                <c:pt idx="31609">
                  <c:v>-2.60375978269257</c:v>
                </c:pt>
                <c:pt idx="31610">
                  <c:v>-2.6371582192932599</c:v>
                </c:pt>
                <c:pt idx="31611">
                  <c:v>-2.6371582192932599</c:v>
                </c:pt>
                <c:pt idx="31612">
                  <c:v>-2.6371582192932599</c:v>
                </c:pt>
                <c:pt idx="31613">
                  <c:v>-2.6371582192932599</c:v>
                </c:pt>
                <c:pt idx="31614">
                  <c:v>-2.7902832221216101</c:v>
                </c:pt>
                <c:pt idx="31615">
                  <c:v>-2.7902832221216101</c:v>
                </c:pt>
                <c:pt idx="31616">
                  <c:v>-2.7902832221216101</c:v>
                </c:pt>
                <c:pt idx="31617">
                  <c:v>-2.9011230694977699</c:v>
                </c:pt>
                <c:pt idx="31618">
                  <c:v>-2.9011230694977699</c:v>
                </c:pt>
                <c:pt idx="31619">
                  <c:v>-2.9248047076598498</c:v>
                </c:pt>
                <c:pt idx="31620">
                  <c:v>-2.9248047076598498</c:v>
                </c:pt>
                <c:pt idx="31621">
                  <c:v>-2.9248047076598498</c:v>
                </c:pt>
                <c:pt idx="31622">
                  <c:v>-2.70288087589506</c:v>
                </c:pt>
                <c:pt idx="31623">
                  <c:v>-2.70288087589506</c:v>
                </c:pt>
                <c:pt idx="31624">
                  <c:v>-2.48940430939001</c:v>
                </c:pt>
                <c:pt idx="31625">
                  <c:v>-2.48940430939001</c:v>
                </c:pt>
                <c:pt idx="31626">
                  <c:v>-2.6235351734794601</c:v>
                </c:pt>
                <c:pt idx="31627">
                  <c:v>-2.6235351734794601</c:v>
                </c:pt>
                <c:pt idx="31628">
                  <c:v>-2.6235351734794601</c:v>
                </c:pt>
                <c:pt idx="31629">
                  <c:v>-2.4828125144749702</c:v>
                </c:pt>
                <c:pt idx="31630">
                  <c:v>-2.4828125144749702</c:v>
                </c:pt>
                <c:pt idx="31631">
                  <c:v>-2.4828125144749702</c:v>
                </c:pt>
                <c:pt idx="31632">
                  <c:v>-2.4315429831904098</c:v>
                </c:pt>
                <c:pt idx="31633">
                  <c:v>-2.4315429831904098</c:v>
                </c:pt>
                <c:pt idx="31634">
                  <c:v>-2.7269043153064501</c:v>
                </c:pt>
                <c:pt idx="31635">
                  <c:v>-2.7269043153064501</c:v>
                </c:pt>
                <c:pt idx="31636">
                  <c:v>-2.7269043153064501</c:v>
                </c:pt>
                <c:pt idx="31637">
                  <c:v>-2.7073730653401</c:v>
                </c:pt>
                <c:pt idx="31638">
                  <c:v>-2.7073730653401</c:v>
                </c:pt>
                <c:pt idx="31639">
                  <c:v>-2.7197265794584302</c:v>
                </c:pt>
                <c:pt idx="31640">
                  <c:v>-2.7197265794584302</c:v>
                </c:pt>
                <c:pt idx="31641">
                  <c:v>-2.57001954421139</c:v>
                </c:pt>
                <c:pt idx="31642">
                  <c:v>-2.57001954421139</c:v>
                </c:pt>
                <c:pt idx="31643">
                  <c:v>-2.57001954421139</c:v>
                </c:pt>
                <c:pt idx="31644">
                  <c:v>-2.91567384961763</c:v>
                </c:pt>
                <c:pt idx="31645">
                  <c:v>-2.91567384961763</c:v>
                </c:pt>
                <c:pt idx="31646">
                  <c:v>-2.91567384961763</c:v>
                </c:pt>
                <c:pt idx="31647">
                  <c:v>-2.7669433769824501</c:v>
                </c:pt>
                <c:pt idx="31648">
                  <c:v>-2.7669433769824501</c:v>
                </c:pt>
                <c:pt idx="31649">
                  <c:v>-2.7669433769824501</c:v>
                </c:pt>
                <c:pt idx="31650">
                  <c:v>-2.65952150154589</c:v>
                </c:pt>
                <c:pt idx="31651">
                  <c:v>-2.65952150154589</c:v>
                </c:pt>
                <c:pt idx="31652">
                  <c:v>-2.65952150154589</c:v>
                </c:pt>
                <c:pt idx="31653">
                  <c:v>-2.8898926032843502</c:v>
                </c:pt>
                <c:pt idx="31654">
                  <c:v>-2.8898926032843502</c:v>
                </c:pt>
                <c:pt idx="31655">
                  <c:v>-2.8898926032843502</c:v>
                </c:pt>
                <c:pt idx="31656">
                  <c:v>-2.74062502015749</c:v>
                </c:pt>
                <c:pt idx="31657">
                  <c:v>-2.74062502015749</c:v>
                </c:pt>
                <c:pt idx="31658">
                  <c:v>-2.74062502015749</c:v>
                </c:pt>
                <c:pt idx="31659">
                  <c:v>-2.7261230670010201</c:v>
                </c:pt>
                <c:pt idx="31660">
                  <c:v>-2.7261230670010201</c:v>
                </c:pt>
                <c:pt idx="31661">
                  <c:v>-2.6091797026811001</c:v>
                </c:pt>
                <c:pt idx="31662">
                  <c:v>-2.6091797026811001</c:v>
                </c:pt>
                <c:pt idx="31663">
                  <c:v>-2.6091797026811001</c:v>
                </c:pt>
                <c:pt idx="31664">
                  <c:v>-2.5230468901272598</c:v>
                </c:pt>
                <c:pt idx="31665">
                  <c:v>-2.5230468901272598</c:v>
                </c:pt>
                <c:pt idx="31666">
                  <c:v>-2.36816407539026</c:v>
                </c:pt>
                <c:pt idx="31667">
                  <c:v>-2.36816407539026</c:v>
                </c:pt>
                <c:pt idx="31668">
                  <c:v>-2.7847656452513498</c:v>
                </c:pt>
                <c:pt idx="31669">
                  <c:v>-2.7847656452513498</c:v>
                </c:pt>
                <c:pt idx="31670">
                  <c:v>-2.7847656452513498</c:v>
                </c:pt>
                <c:pt idx="31671">
                  <c:v>-2.80200197124304</c:v>
                </c:pt>
                <c:pt idx="31672">
                  <c:v>-2.80200197124304</c:v>
                </c:pt>
                <c:pt idx="31673">
                  <c:v>-2.80200197124304</c:v>
                </c:pt>
                <c:pt idx="31674">
                  <c:v>-2.6336914210669402</c:v>
                </c:pt>
                <c:pt idx="31675">
                  <c:v>-2.6336914210669402</c:v>
                </c:pt>
                <c:pt idx="31676">
                  <c:v>-2.6336914210669402</c:v>
                </c:pt>
                <c:pt idx="31677">
                  <c:v>-2.56757813950298</c:v>
                </c:pt>
                <c:pt idx="31678">
                  <c:v>-2.56757813950298</c:v>
                </c:pt>
                <c:pt idx="31679">
                  <c:v>-2.7450683786082601</c:v>
                </c:pt>
                <c:pt idx="31680">
                  <c:v>-2.7450683786082601</c:v>
                </c:pt>
                <c:pt idx="31681">
                  <c:v>-2.7502441617325499</c:v>
                </c:pt>
                <c:pt idx="31682">
                  <c:v>-2.7502441617325499</c:v>
                </c:pt>
                <c:pt idx="31683">
                  <c:v>-2.6001464998162098</c:v>
                </c:pt>
                <c:pt idx="31684">
                  <c:v>-2.6001464998162098</c:v>
                </c:pt>
                <c:pt idx="31685">
                  <c:v>-2.5867675940389701</c:v>
                </c:pt>
                <c:pt idx="31686">
                  <c:v>-2.5867675940389701</c:v>
                </c:pt>
                <c:pt idx="31687">
                  <c:v>-2.5867675940389701</c:v>
                </c:pt>
                <c:pt idx="31688">
                  <c:v>-2.5867675940389701</c:v>
                </c:pt>
                <c:pt idx="31689">
                  <c:v>-2.6314453269942502</c:v>
                </c:pt>
                <c:pt idx="31690">
                  <c:v>-2.6314453269942502</c:v>
                </c:pt>
                <c:pt idx="31691">
                  <c:v>-2.6314453269942502</c:v>
                </c:pt>
                <c:pt idx="31692">
                  <c:v>-2.58837892027895</c:v>
                </c:pt>
                <c:pt idx="31693">
                  <c:v>-2.58837892027895</c:v>
                </c:pt>
                <c:pt idx="31694">
                  <c:v>-2.58837892027895</c:v>
                </c:pt>
                <c:pt idx="31695">
                  <c:v>-2.5157714993128999</c:v>
                </c:pt>
                <c:pt idx="31696">
                  <c:v>-2.5157714993128999</c:v>
                </c:pt>
                <c:pt idx="31697">
                  <c:v>-2.80839845512764</c:v>
                </c:pt>
                <c:pt idx="31698">
                  <c:v>-2.80839845512764</c:v>
                </c:pt>
                <c:pt idx="31699">
                  <c:v>-2.80839845512764</c:v>
                </c:pt>
                <c:pt idx="31700">
                  <c:v>-2.5807129094673602</c:v>
                </c:pt>
                <c:pt idx="31701">
                  <c:v>-2.5807129094673602</c:v>
                </c:pt>
                <c:pt idx="31702">
                  <c:v>-2.7865234561304502</c:v>
                </c:pt>
                <c:pt idx="31703">
                  <c:v>-2.7865234561304502</c:v>
                </c:pt>
                <c:pt idx="31704">
                  <c:v>-2.7363769712392201</c:v>
                </c:pt>
                <c:pt idx="31705">
                  <c:v>-2.7363769712392201</c:v>
                </c:pt>
                <c:pt idx="31706">
                  <c:v>-2.7363769712392201</c:v>
                </c:pt>
                <c:pt idx="31707">
                  <c:v>-2.7869140805550998</c:v>
                </c:pt>
                <c:pt idx="31708">
                  <c:v>-2.7869140805550998</c:v>
                </c:pt>
                <c:pt idx="31709">
                  <c:v>-2.75000001824628</c:v>
                </c:pt>
                <c:pt idx="31710">
                  <c:v>-2.75000001824628</c:v>
                </c:pt>
                <c:pt idx="31711">
                  <c:v>-2.75000001824628</c:v>
                </c:pt>
                <c:pt idx="31712">
                  <c:v>-2.75000001824628</c:v>
                </c:pt>
                <c:pt idx="31713">
                  <c:v>-2.7388672046672502</c:v>
                </c:pt>
                <c:pt idx="31714">
                  <c:v>-2.7388672046672502</c:v>
                </c:pt>
                <c:pt idx="31715">
                  <c:v>-2.7388672046672502</c:v>
                </c:pt>
                <c:pt idx="31716">
                  <c:v>-2.8010254102855399</c:v>
                </c:pt>
                <c:pt idx="31717">
                  <c:v>-2.8010254102855399</c:v>
                </c:pt>
                <c:pt idx="31718">
                  <c:v>-2.8010254102855399</c:v>
                </c:pt>
                <c:pt idx="31719">
                  <c:v>-2.7857422062952502</c:v>
                </c:pt>
                <c:pt idx="31720">
                  <c:v>-2.7857422062952502</c:v>
                </c:pt>
                <c:pt idx="31721">
                  <c:v>-2.7857422062952502</c:v>
                </c:pt>
                <c:pt idx="31722">
                  <c:v>-2.8614746276480201</c:v>
                </c:pt>
                <c:pt idx="31723">
                  <c:v>-2.8614746276480201</c:v>
                </c:pt>
                <c:pt idx="31724">
                  <c:v>-2.7593750221030802</c:v>
                </c:pt>
                <c:pt idx="31725">
                  <c:v>-2.7593750221030802</c:v>
                </c:pt>
                <c:pt idx="31726">
                  <c:v>-2.7593750221030802</c:v>
                </c:pt>
                <c:pt idx="31727">
                  <c:v>-2.8485840028788498</c:v>
                </c:pt>
                <c:pt idx="31728">
                  <c:v>-2.8485840028788498</c:v>
                </c:pt>
                <c:pt idx="31729">
                  <c:v>-2.8485840028788498</c:v>
                </c:pt>
                <c:pt idx="31730">
                  <c:v>-2.6778320463144998</c:v>
                </c:pt>
                <c:pt idx="31731">
                  <c:v>-2.6778320463144998</c:v>
                </c:pt>
                <c:pt idx="31732">
                  <c:v>-2.6778320463144998</c:v>
                </c:pt>
                <c:pt idx="31733">
                  <c:v>-2.4150879052203802</c:v>
                </c:pt>
                <c:pt idx="31734">
                  <c:v>-2.4150879052203802</c:v>
                </c:pt>
                <c:pt idx="31735">
                  <c:v>-2.4150879052203802</c:v>
                </c:pt>
                <c:pt idx="31736">
                  <c:v>-2.7864746276691199</c:v>
                </c:pt>
                <c:pt idx="31737">
                  <c:v>-2.7864746276691199</c:v>
                </c:pt>
                <c:pt idx="31738">
                  <c:v>-2.7440918141501198</c:v>
                </c:pt>
                <c:pt idx="31739">
                  <c:v>-2.7440918141501198</c:v>
                </c:pt>
                <c:pt idx="31740">
                  <c:v>-2.7689453302782501</c:v>
                </c:pt>
                <c:pt idx="31741">
                  <c:v>-2.7689453302782501</c:v>
                </c:pt>
                <c:pt idx="31742">
                  <c:v>-2.7689453302782501</c:v>
                </c:pt>
                <c:pt idx="31743">
                  <c:v>-2.7427246263569001</c:v>
                </c:pt>
                <c:pt idx="31744">
                  <c:v>-2.7427246263569001</c:v>
                </c:pt>
                <c:pt idx="31745">
                  <c:v>-2.79892580094383</c:v>
                </c:pt>
                <c:pt idx="31746">
                  <c:v>-2.79892580094383</c:v>
                </c:pt>
                <c:pt idx="31747">
                  <c:v>-2.79892580094383</c:v>
                </c:pt>
                <c:pt idx="31748">
                  <c:v>-2.98969728954944</c:v>
                </c:pt>
                <c:pt idx="31749">
                  <c:v>-2.98969728954944</c:v>
                </c:pt>
                <c:pt idx="31750">
                  <c:v>-2.98969728954944</c:v>
                </c:pt>
                <c:pt idx="31751">
                  <c:v>-2.7306152518012801</c:v>
                </c:pt>
                <c:pt idx="31752">
                  <c:v>-2.7306152518012801</c:v>
                </c:pt>
                <c:pt idx="31753">
                  <c:v>-2.7306152518012801</c:v>
                </c:pt>
                <c:pt idx="31754">
                  <c:v>-2.6193847810809499</c:v>
                </c:pt>
                <c:pt idx="31755">
                  <c:v>-2.6193847810809499</c:v>
                </c:pt>
                <c:pt idx="31756">
                  <c:v>-2.6193847810809499</c:v>
                </c:pt>
                <c:pt idx="31757">
                  <c:v>-2.81997072197646</c:v>
                </c:pt>
                <c:pt idx="31758">
                  <c:v>-2.81997072197646</c:v>
                </c:pt>
                <c:pt idx="31759">
                  <c:v>-2.6645019706156701</c:v>
                </c:pt>
                <c:pt idx="31760">
                  <c:v>-2.6645019706156701</c:v>
                </c:pt>
                <c:pt idx="31761">
                  <c:v>-2.6585937682393701</c:v>
                </c:pt>
                <c:pt idx="31762">
                  <c:v>-2.6585937682393701</c:v>
                </c:pt>
                <c:pt idx="31763">
                  <c:v>-2.6585937682393701</c:v>
                </c:pt>
                <c:pt idx="31764">
                  <c:v>-2.7072265814649601</c:v>
                </c:pt>
                <c:pt idx="31765">
                  <c:v>-2.7072265814649601</c:v>
                </c:pt>
                <c:pt idx="31766">
                  <c:v>-3.12788088168963</c:v>
                </c:pt>
                <c:pt idx="31767">
                  <c:v>-3.12788088168963</c:v>
                </c:pt>
                <c:pt idx="31768">
                  <c:v>-2.6955078273267601</c:v>
                </c:pt>
                <c:pt idx="31769">
                  <c:v>-2.6955078273267601</c:v>
                </c:pt>
                <c:pt idx="31770">
                  <c:v>-2.6955078273267601</c:v>
                </c:pt>
                <c:pt idx="31771">
                  <c:v>-2.5917968911507998</c:v>
                </c:pt>
                <c:pt idx="31772">
                  <c:v>-2.5917968911507998</c:v>
                </c:pt>
                <c:pt idx="31773">
                  <c:v>-2.5917968911507998</c:v>
                </c:pt>
                <c:pt idx="31774">
                  <c:v>-2.6919922047236402</c:v>
                </c:pt>
                <c:pt idx="31775">
                  <c:v>-2.6919922047236402</c:v>
                </c:pt>
                <c:pt idx="31776">
                  <c:v>-2.68134767270476</c:v>
                </c:pt>
                <c:pt idx="31777">
                  <c:v>-2.68134767270476</c:v>
                </c:pt>
                <c:pt idx="31778">
                  <c:v>-2.68134767270476</c:v>
                </c:pt>
                <c:pt idx="31779">
                  <c:v>-2.8626953301782101</c:v>
                </c:pt>
                <c:pt idx="31780">
                  <c:v>-2.8626953301782101</c:v>
                </c:pt>
                <c:pt idx="31781">
                  <c:v>-2.7847168133575901</c:v>
                </c:pt>
                <c:pt idx="31782">
                  <c:v>-2.7847168133575901</c:v>
                </c:pt>
                <c:pt idx="31783">
                  <c:v>-2.70136720466598</c:v>
                </c:pt>
                <c:pt idx="31784">
                  <c:v>-2.70136720466598</c:v>
                </c:pt>
                <c:pt idx="31785">
                  <c:v>-2.70136720466598</c:v>
                </c:pt>
                <c:pt idx="31786">
                  <c:v>-2.8275879072907601</c:v>
                </c:pt>
                <c:pt idx="31787">
                  <c:v>-2.8275879072907601</c:v>
                </c:pt>
                <c:pt idx="31788">
                  <c:v>-2.8275879072907601</c:v>
                </c:pt>
                <c:pt idx="31789">
                  <c:v>-2.5669922066936102</c:v>
                </c:pt>
                <c:pt idx="31790">
                  <c:v>-2.5669922066936102</c:v>
                </c:pt>
                <c:pt idx="31791">
                  <c:v>-2.5669922066936102</c:v>
                </c:pt>
                <c:pt idx="31792">
                  <c:v>-2.5587402490873501</c:v>
                </c:pt>
                <c:pt idx="31793">
                  <c:v>-2.5587402490873501</c:v>
                </c:pt>
                <c:pt idx="31794">
                  <c:v>-2.5587402490873501</c:v>
                </c:pt>
                <c:pt idx="31795">
                  <c:v>-2.5587402490873501</c:v>
                </c:pt>
                <c:pt idx="31796">
                  <c:v>-2.78466798624958</c:v>
                </c:pt>
                <c:pt idx="31797">
                  <c:v>-2.78466798624958</c:v>
                </c:pt>
                <c:pt idx="31798">
                  <c:v>-2.6161621261671799</c:v>
                </c:pt>
                <c:pt idx="31799">
                  <c:v>-2.6161621261671799</c:v>
                </c:pt>
                <c:pt idx="31800">
                  <c:v>-2.6161621261671799</c:v>
                </c:pt>
                <c:pt idx="31801">
                  <c:v>-2.8856933812767198</c:v>
                </c:pt>
                <c:pt idx="31802">
                  <c:v>-2.8856933812767198</c:v>
                </c:pt>
                <c:pt idx="31803">
                  <c:v>-2.8856933812767198</c:v>
                </c:pt>
                <c:pt idx="31804">
                  <c:v>-2.6314453279801402</c:v>
                </c:pt>
                <c:pt idx="31805">
                  <c:v>-2.6314453279801402</c:v>
                </c:pt>
                <c:pt idx="31806">
                  <c:v>-2.7810058766772201</c:v>
                </c:pt>
                <c:pt idx="31807">
                  <c:v>-2.7810058766772201</c:v>
                </c:pt>
                <c:pt idx="31808">
                  <c:v>-2.7810058766772201</c:v>
                </c:pt>
                <c:pt idx="31809">
                  <c:v>-2.6513183723891398</c:v>
                </c:pt>
                <c:pt idx="31810">
                  <c:v>-2.6513183723891398</c:v>
                </c:pt>
                <c:pt idx="31811">
                  <c:v>-2.6513183723891398</c:v>
                </c:pt>
                <c:pt idx="31812">
                  <c:v>-2.5647949388931002</c:v>
                </c:pt>
                <c:pt idx="31813">
                  <c:v>-2.5647949388931002</c:v>
                </c:pt>
                <c:pt idx="31814">
                  <c:v>-2.5647949388931002</c:v>
                </c:pt>
                <c:pt idx="31815">
                  <c:v>-2.5647949388931002</c:v>
                </c:pt>
                <c:pt idx="31816">
                  <c:v>-2.5003906380252299</c:v>
                </c:pt>
                <c:pt idx="31817">
                  <c:v>-2.5003906380252299</c:v>
                </c:pt>
                <c:pt idx="31818">
                  <c:v>-2.5003906380252299</c:v>
                </c:pt>
                <c:pt idx="31819">
                  <c:v>-2.7489257983197599</c:v>
                </c:pt>
                <c:pt idx="31820">
                  <c:v>-2.7489257983197599</c:v>
                </c:pt>
                <c:pt idx="31821">
                  <c:v>-2.4065918082487698</c:v>
                </c:pt>
                <c:pt idx="31822">
                  <c:v>-2.4065918082487698</c:v>
                </c:pt>
                <c:pt idx="31823">
                  <c:v>-2.4065918082487698</c:v>
                </c:pt>
                <c:pt idx="31824">
                  <c:v>-2.4311035321852601</c:v>
                </c:pt>
                <c:pt idx="31825">
                  <c:v>-2.4311035321852601</c:v>
                </c:pt>
                <c:pt idx="31826">
                  <c:v>-2.93012697152971</c:v>
                </c:pt>
                <c:pt idx="31827">
                  <c:v>-2.93012697152971</c:v>
                </c:pt>
                <c:pt idx="31828">
                  <c:v>-2.93012697152971</c:v>
                </c:pt>
                <c:pt idx="31829">
                  <c:v>-2.6256347831203999</c:v>
                </c:pt>
                <c:pt idx="31830">
                  <c:v>-2.6256347831203999</c:v>
                </c:pt>
                <c:pt idx="31831">
                  <c:v>-2.6256347831203999</c:v>
                </c:pt>
                <c:pt idx="31832">
                  <c:v>-2.7915527548702799</c:v>
                </c:pt>
                <c:pt idx="31833">
                  <c:v>-2.7915527548702799</c:v>
                </c:pt>
                <c:pt idx="31834">
                  <c:v>-2.7915527548702799</c:v>
                </c:pt>
                <c:pt idx="31835">
                  <c:v>-2.7915527548702799</c:v>
                </c:pt>
                <c:pt idx="31836">
                  <c:v>-2.8258789246756302</c:v>
                </c:pt>
                <c:pt idx="31837">
                  <c:v>-2.8258789246756302</c:v>
                </c:pt>
                <c:pt idx="31838">
                  <c:v>-2.8258789246756302</c:v>
                </c:pt>
                <c:pt idx="31839">
                  <c:v>-2.5407226732777399</c:v>
                </c:pt>
                <c:pt idx="31840">
                  <c:v>-2.5407226732777399</c:v>
                </c:pt>
                <c:pt idx="31841">
                  <c:v>-2.82294923611243</c:v>
                </c:pt>
                <c:pt idx="31842">
                  <c:v>-2.82294923611243</c:v>
                </c:pt>
                <c:pt idx="31843">
                  <c:v>-2.5850097826105398</c:v>
                </c:pt>
                <c:pt idx="31844">
                  <c:v>-2.5850097826105398</c:v>
                </c:pt>
                <c:pt idx="31845">
                  <c:v>-2.5850097826105398</c:v>
                </c:pt>
                <c:pt idx="31846">
                  <c:v>-2.78286134787413</c:v>
                </c:pt>
                <c:pt idx="31847">
                  <c:v>-2.8637207255433101</c:v>
                </c:pt>
                <c:pt idx="31848">
                  <c:v>-2.8637207255433101</c:v>
                </c:pt>
                <c:pt idx="31849">
                  <c:v>-2.8637207255433101</c:v>
                </c:pt>
                <c:pt idx="31850">
                  <c:v>-2.8369629079988901</c:v>
                </c:pt>
                <c:pt idx="31851">
                  <c:v>-2.8369629079988901</c:v>
                </c:pt>
                <c:pt idx="31852">
                  <c:v>-2.8369629079988901</c:v>
                </c:pt>
                <c:pt idx="31853">
                  <c:v>-2.8369629079988901</c:v>
                </c:pt>
                <c:pt idx="31854">
                  <c:v>-2.5588867347978499</c:v>
                </c:pt>
                <c:pt idx="31855">
                  <c:v>-2.5588867347978499</c:v>
                </c:pt>
                <c:pt idx="31856">
                  <c:v>-3.0044433801431198</c:v>
                </c:pt>
                <c:pt idx="31857">
                  <c:v>-3.0044433801431198</c:v>
                </c:pt>
                <c:pt idx="31858">
                  <c:v>-2.73569337842491</c:v>
                </c:pt>
                <c:pt idx="31859">
                  <c:v>-2.73569337842491</c:v>
                </c:pt>
                <c:pt idx="31860">
                  <c:v>-2.73569337842491</c:v>
                </c:pt>
                <c:pt idx="31861">
                  <c:v>-2.7629394701625598</c:v>
                </c:pt>
                <c:pt idx="31862">
                  <c:v>-2.7629394701625598</c:v>
                </c:pt>
                <c:pt idx="31863">
                  <c:v>-2.53901368909828</c:v>
                </c:pt>
                <c:pt idx="31864">
                  <c:v>-2.53901368909828</c:v>
                </c:pt>
                <c:pt idx="31865">
                  <c:v>-2.53901368909828</c:v>
                </c:pt>
                <c:pt idx="31866">
                  <c:v>-2.7382812682435498</c:v>
                </c:pt>
                <c:pt idx="31867">
                  <c:v>-2.7382812682435498</c:v>
                </c:pt>
                <c:pt idx="31868">
                  <c:v>-2.7382812682435498</c:v>
                </c:pt>
                <c:pt idx="31869">
                  <c:v>-2.5215332186844499</c:v>
                </c:pt>
                <c:pt idx="31870">
                  <c:v>-2.5215332186844499</c:v>
                </c:pt>
                <c:pt idx="31871">
                  <c:v>-2.5215332186844499</c:v>
                </c:pt>
                <c:pt idx="31872">
                  <c:v>-2.6493652531826202</c:v>
                </c:pt>
                <c:pt idx="31873">
                  <c:v>-2.6493652531826202</c:v>
                </c:pt>
                <c:pt idx="31874">
                  <c:v>-2.6493652531826202</c:v>
                </c:pt>
                <c:pt idx="31875">
                  <c:v>-2.6900390800483298</c:v>
                </c:pt>
                <c:pt idx="31876">
                  <c:v>-2.6900390800483298</c:v>
                </c:pt>
                <c:pt idx="31877">
                  <c:v>-2.7613281453868601</c:v>
                </c:pt>
                <c:pt idx="31878">
                  <c:v>-2.7613281453868601</c:v>
                </c:pt>
                <c:pt idx="31879">
                  <c:v>-2.7613281453868601</c:v>
                </c:pt>
                <c:pt idx="31880">
                  <c:v>-2.55781251556254</c:v>
                </c:pt>
                <c:pt idx="31881">
                  <c:v>-2.55781251556254</c:v>
                </c:pt>
                <c:pt idx="31882">
                  <c:v>-2.55781251556254</c:v>
                </c:pt>
                <c:pt idx="31883">
                  <c:v>-2.5524414226556398</c:v>
                </c:pt>
                <c:pt idx="31884">
                  <c:v>-2.5524414226556398</c:v>
                </c:pt>
                <c:pt idx="31885">
                  <c:v>-2.6567871235338298</c:v>
                </c:pt>
                <c:pt idx="31886">
                  <c:v>-2.6567871235338298</c:v>
                </c:pt>
                <c:pt idx="31887">
                  <c:v>-2.6567871235338298</c:v>
                </c:pt>
                <c:pt idx="31888">
                  <c:v>-2.6822754068343699</c:v>
                </c:pt>
                <c:pt idx="31889">
                  <c:v>-2.6822754068343699</c:v>
                </c:pt>
                <c:pt idx="31890">
                  <c:v>-2.6822754068343699</c:v>
                </c:pt>
                <c:pt idx="31891">
                  <c:v>-2.38544923349854</c:v>
                </c:pt>
                <c:pt idx="31892">
                  <c:v>-2.38544923349854</c:v>
                </c:pt>
                <c:pt idx="31893">
                  <c:v>-2.38544923349854</c:v>
                </c:pt>
                <c:pt idx="31894">
                  <c:v>-2.38544923349854</c:v>
                </c:pt>
                <c:pt idx="31895">
                  <c:v>-2.7940918152480601</c:v>
                </c:pt>
                <c:pt idx="31896">
                  <c:v>-2.7940918152480601</c:v>
                </c:pt>
                <c:pt idx="31897">
                  <c:v>-2.7940918152480601</c:v>
                </c:pt>
                <c:pt idx="31898">
                  <c:v>-2.9048340051213</c:v>
                </c:pt>
                <c:pt idx="31899">
                  <c:v>-2.9048340051213</c:v>
                </c:pt>
                <c:pt idx="31900">
                  <c:v>-2.9048340051213</c:v>
                </c:pt>
                <c:pt idx="31901">
                  <c:v>-2.8240722851151001</c:v>
                </c:pt>
                <c:pt idx="31902">
                  <c:v>-2.8240722851151001</c:v>
                </c:pt>
                <c:pt idx="31903">
                  <c:v>-2.96201173933059</c:v>
                </c:pt>
                <c:pt idx="31904">
                  <c:v>-2.96201173933059</c:v>
                </c:pt>
                <c:pt idx="31905">
                  <c:v>-2.96201173933059</c:v>
                </c:pt>
                <c:pt idx="31906">
                  <c:v>-3.14501955138712</c:v>
                </c:pt>
                <c:pt idx="31907">
                  <c:v>-3.14501955138712</c:v>
                </c:pt>
                <c:pt idx="31908">
                  <c:v>-3.14501955138712</c:v>
                </c:pt>
                <c:pt idx="31909">
                  <c:v>-2.7194336125485199</c:v>
                </c:pt>
                <c:pt idx="31910">
                  <c:v>-2.7194336125485199</c:v>
                </c:pt>
                <c:pt idx="31911">
                  <c:v>-2.6062011863650598</c:v>
                </c:pt>
                <c:pt idx="31912">
                  <c:v>-2.6062011863650598</c:v>
                </c:pt>
                <c:pt idx="31913">
                  <c:v>-2.6062011863650598</c:v>
                </c:pt>
                <c:pt idx="31914">
                  <c:v>-2.6062011863650598</c:v>
                </c:pt>
                <c:pt idx="31915">
                  <c:v>-2.7243652536835699</c:v>
                </c:pt>
                <c:pt idx="31916">
                  <c:v>-2.7243652536835699</c:v>
                </c:pt>
                <c:pt idx="31917">
                  <c:v>-2.9867676008616399</c:v>
                </c:pt>
                <c:pt idx="31918">
                  <c:v>-2.9867676008616399</c:v>
                </c:pt>
                <c:pt idx="31919">
                  <c:v>-2.6075195484390798</c:v>
                </c:pt>
                <c:pt idx="31920">
                  <c:v>-2.6075195484390798</c:v>
                </c:pt>
                <c:pt idx="31921">
                  <c:v>-2.6075195484390798</c:v>
                </c:pt>
                <c:pt idx="31922">
                  <c:v>-2.5486328285260198</c:v>
                </c:pt>
                <c:pt idx="31923">
                  <c:v>-2.5486328285260198</c:v>
                </c:pt>
                <c:pt idx="31924">
                  <c:v>-2.5364257959126899</c:v>
                </c:pt>
                <c:pt idx="31925">
                  <c:v>-2.5364257959126899</c:v>
                </c:pt>
                <c:pt idx="31926">
                  <c:v>-2.5364257959126899</c:v>
                </c:pt>
                <c:pt idx="31927">
                  <c:v>-2.6340820482400802</c:v>
                </c:pt>
                <c:pt idx="31928">
                  <c:v>-2.6340820482400802</c:v>
                </c:pt>
                <c:pt idx="31929">
                  <c:v>-2.6340820482400802</c:v>
                </c:pt>
                <c:pt idx="31930">
                  <c:v>-2.68095704873121</c:v>
                </c:pt>
                <c:pt idx="31931">
                  <c:v>-2.68095704873121</c:v>
                </c:pt>
                <c:pt idx="31932">
                  <c:v>-2.8367675974823201</c:v>
                </c:pt>
                <c:pt idx="31933">
                  <c:v>-2.8367675974823201</c:v>
                </c:pt>
                <c:pt idx="31934">
                  <c:v>-2.8367675974823201</c:v>
                </c:pt>
                <c:pt idx="31935">
                  <c:v>-2.6824707220594002</c:v>
                </c:pt>
                <c:pt idx="31936">
                  <c:v>-2.6824707220594002</c:v>
                </c:pt>
                <c:pt idx="31937">
                  <c:v>-2.8503418182490301</c:v>
                </c:pt>
                <c:pt idx="31938">
                  <c:v>-2.8503418182490301</c:v>
                </c:pt>
                <c:pt idx="31939">
                  <c:v>-2.8503418182490301</c:v>
                </c:pt>
                <c:pt idx="31940">
                  <c:v>-2.8503418182490301</c:v>
                </c:pt>
                <c:pt idx="31941">
                  <c:v>-2.6441894699537398</c:v>
                </c:pt>
                <c:pt idx="31942">
                  <c:v>-2.6441894699537398</c:v>
                </c:pt>
                <c:pt idx="31943">
                  <c:v>-2.7254394738665702</c:v>
                </c:pt>
                <c:pt idx="31944">
                  <c:v>-2.7254394738665702</c:v>
                </c:pt>
                <c:pt idx="31945">
                  <c:v>-2.7254394738665702</c:v>
                </c:pt>
                <c:pt idx="31946">
                  <c:v>-2.6847168139838602</c:v>
                </c:pt>
                <c:pt idx="31947">
                  <c:v>-2.6847168139838602</c:v>
                </c:pt>
                <c:pt idx="31948">
                  <c:v>-2.6847168139838602</c:v>
                </c:pt>
                <c:pt idx="31949">
                  <c:v>-2.7479980625839699</c:v>
                </c:pt>
                <c:pt idx="31950">
                  <c:v>-2.7479980625839699</c:v>
                </c:pt>
                <c:pt idx="31951">
                  <c:v>-2.7479980625839699</c:v>
                </c:pt>
                <c:pt idx="31952">
                  <c:v>-3.08510744560953</c:v>
                </c:pt>
                <c:pt idx="31953">
                  <c:v>-3.08510744560953</c:v>
                </c:pt>
                <c:pt idx="31954">
                  <c:v>-3.08510744560953</c:v>
                </c:pt>
                <c:pt idx="31955">
                  <c:v>-2.9223144724755898</c:v>
                </c:pt>
                <c:pt idx="31956">
                  <c:v>-2.9223144724755898</c:v>
                </c:pt>
                <c:pt idx="31957">
                  <c:v>-2.9223144724755898</c:v>
                </c:pt>
                <c:pt idx="31958">
                  <c:v>-3.0237304917991401</c:v>
                </c:pt>
                <c:pt idx="31959">
                  <c:v>-3.0237304917991401</c:v>
                </c:pt>
                <c:pt idx="31960">
                  <c:v>-3.0237304917991401</c:v>
                </c:pt>
                <c:pt idx="31961">
                  <c:v>-3.0570312727850202</c:v>
                </c:pt>
                <c:pt idx="31962">
                  <c:v>-3.0570312727850202</c:v>
                </c:pt>
                <c:pt idx="31963">
                  <c:v>-3.0459472882221199</c:v>
                </c:pt>
                <c:pt idx="31964">
                  <c:v>-3.0459472882221199</c:v>
                </c:pt>
                <c:pt idx="31965">
                  <c:v>-3.0459472882221199</c:v>
                </c:pt>
                <c:pt idx="31966">
                  <c:v>-3.05043947764625</c:v>
                </c:pt>
                <c:pt idx="31967">
                  <c:v>-3.05043947764625</c:v>
                </c:pt>
                <c:pt idx="31968">
                  <c:v>-3.05043947764625</c:v>
                </c:pt>
                <c:pt idx="31969">
                  <c:v>-3.1001953352697398</c:v>
                </c:pt>
                <c:pt idx="31970">
                  <c:v>-3.1001953352697398</c:v>
                </c:pt>
                <c:pt idx="31971">
                  <c:v>-3.1001953352697398</c:v>
                </c:pt>
                <c:pt idx="31972">
                  <c:v>-3.0924804910364401</c:v>
                </c:pt>
                <c:pt idx="31973">
                  <c:v>-3.0924804910364401</c:v>
                </c:pt>
                <c:pt idx="31974">
                  <c:v>-3.0924804910364401</c:v>
                </c:pt>
                <c:pt idx="31975">
                  <c:v>-3.3062988494866601</c:v>
                </c:pt>
                <c:pt idx="31976">
                  <c:v>-3.3062988494866601</c:v>
                </c:pt>
                <c:pt idx="31977">
                  <c:v>-3.3062988494866601</c:v>
                </c:pt>
                <c:pt idx="31978">
                  <c:v>-3.2423828328483002</c:v>
                </c:pt>
                <c:pt idx="31979">
                  <c:v>-3.2423828328483002</c:v>
                </c:pt>
                <c:pt idx="31980">
                  <c:v>-3.0452636924692298</c:v>
                </c:pt>
                <c:pt idx="31981">
                  <c:v>-3.0452636924692298</c:v>
                </c:pt>
                <c:pt idx="31982">
                  <c:v>-3.2679687739346202</c:v>
                </c:pt>
                <c:pt idx="31983">
                  <c:v>-3.2679687739346202</c:v>
                </c:pt>
                <c:pt idx="31984">
                  <c:v>-3.1250976803757999</c:v>
                </c:pt>
                <c:pt idx="31985">
                  <c:v>-3.1250976803757999</c:v>
                </c:pt>
                <c:pt idx="31986">
                  <c:v>-3.1250976803757999</c:v>
                </c:pt>
                <c:pt idx="31987">
                  <c:v>-3.2089844006641202</c:v>
                </c:pt>
                <c:pt idx="31988">
                  <c:v>-3.2089844006641202</c:v>
                </c:pt>
                <c:pt idx="31989">
                  <c:v>-3.2089844006641202</c:v>
                </c:pt>
                <c:pt idx="31990">
                  <c:v>-3.1310058839280801</c:v>
                </c:pt>
                <c:pt idx="31991">
                  <c:v>-3.1310058839280801</c:v>
                </c:pt>
                <c:pt idx="31992">
                  <c:v>-3.1310058839280801</c:v>
                </c:pt>
                <c:pt idx="31993">
                  <c:v>-3.0815429921021802</c:v>
                </c:pt>
                <c:pt idx="31994">
                  <c:v>-3.0815429921021802</c:v>
                </c:pt>
                <c:pt idx="31995">
                  <c:v>-3.0815429921021802</c:v>
                </c:pt>
                <c:pt idx="31996">
                  <c:v>-3.1978515853597802</c:v>
                </c:pt>
                <c:pt idx="31997">
                  <c:v>-3.1978515853597802</c:v>
                </c:pt>
                <c:pt idx="31998">
                  <c:v>-3.1613281463396499</c:v>
                </c:pt>
                <c:pt idx="31999">
                  <c:v>-3.1613281463396499</c:v>
                </c:pt>
                <c:pt idx="32000">
                  <c:v>-3.1613281463396499</c:v>
                </c:pt>
                <c:pt idx="32001">
                  <c:v>-3.2484863470035599</c:v>
                </c:pt>
                <c:pt idx="32002">
                  <c:v>-3.2484863470035599</c:v>
                </c:pt>
                <c:pt idx="32003">
                  <c:v>-3.2484863470035599</c:v>
                </c:pt>
                <c:pt idx="32004">
                  <c:v>-3.3256347886362998</c:v>
                </c:pt>
                <c:pt idx="32005">
                  <c:v>-3.3256347886362998</c:v>
                </c:pt>
                <c:pt idx="32006">
                  <c:v>-3.21665041241521</c:v>
                </c:pt>
                <c:pt idx="32007">
                  <c:v>-3.21665041241521</c:v>
                </c:pt>
                <c:pt idx="32008">
                  <c:v>-3.21665041241521</c:v>
                </c:pt>
                <c:pt idx="32009">
                  <c:v>-3.0885254102022301</c:v>
                </c:pt>
                <c:pt idx="32010">
                  <c:v>-3.0885254102022301</c:v>
                </c:pt>
                <c:pt idx="32011">
                  <c:v>-3.0885254102022301</c:v>
                </c:pt>
                <c:pt idx="32012">
                  <c:v>-3.3060058782830302</c:v>
                </c:pt>
                <c:pt idx="32013">
                  <c:v>-3.3060058782830302</c:v>
                </c:pt>
                <c:pt idx="32014">
                  <c:v>-3.3060058782830302</c:v>
                </c:pt>
                <c:pt idx="32015">
                  <c:v>-3.1719726785204299</c:v>
                </c:pt>
                <c:pt idx="32016">
                  <c:v>-3.1719726785204299</c:v>
                </c:pt>
                <c:pt idx="32017">
                  <c:v>-3.3015136937265099</c:v>
                </c:pt>
                <c:pt idx="32018">
                  <c:v>-3.3015136937265099</c:v>
                </c:pt>
                <c:pt idx="32019">
                  <c:v>-3.3015136937265099</c:v>
                </c:pt>
                <c:pt idx="32020">
                  <c:v>-3.3243164190980599</c:v>
                </c:pt>
                <c:pt idx="32021">
                  <c:v>-3.0998047093207699</c:v>
                </c:pt>
                <c:pt idx="32022">
                  <c:v>-3.0998047093207699</c:v>
                </c:pt>
                <c:pt idx="32023">
                  <c:v>-3.0998047093207699</c:v>
                </c:pt>
                <c:pt idx="32024">
                  <c:v>-3.1492676005354898</c:v>
                </c:pt>
                <c:pt idx="32025">
                  <c:v>-3.1492676005354898</c:v>
                </c:pt>
                <c:pt idx="32026">
                  <c:v>-3.1492676005354898</c:v>
                </c:pt>
                <c:pt idx="32027">
                  <c:v>-3.1492676005354898</c:v>
                </c:pt>
                <c:pt idx="32028">
                  <c:v>-3.0769043116961199</c:v>
                </c:pt>
                <c:pt idx="32029">
                  <c:v>-3.0769043116961199</c:v>
                </c:pt>
                <c:pt idx="32030">
                  <c:v>-3.0769043116961199</c:v>
                </c:pt>
                <c:pt idx="32031">
                  <c:v>-3.1566406460860801</c:v>
                </c:pt>
                <c:pt idx="32032">
                  <c:v>-3.1566406460860801</c:v>
                </c:pt>
                <c:pt idx="32033">
                  <c:v>-3.1566406460860801</c:v>
                </c:pt>
                <c:pt idx="32034">
                  <c:v>-3.0524414281771799</c:v>
                </c:pt>
                <c:pt idx="32035">
                  <c:v>-3.0524414281771799</c:v>
                </c:pt>
                <c:pt idx="32036">
                  <c:v>-3.0524414281771799</c:v>
                </c:pt>
                <c:pt idx="32037">
                  <c:v>-3.0517578362723699</c:v>
                </c:pt>
                <c:pt idx="32038">
                  <c:v>-3.0517578362723699</c:v>
                </c:pt>
                <c:pt idx="32039">
                  <c:v>-3.0517578362723699</c:v>
                </c:pt>
                <c:pt idx="32040">
                  <c:v>-3.0293945525736401</c:v>
                </c:pt>
                <c:pt idx="32041">
                  <c:v>-3.0293945525736401</c:v>
                </c:pt>
                <c:pt idx="32042">
                  <c:v>-3.0594726778053798</c:v>
                </c:pt>
                <c:pt idx="32043">
                  <c:v>-3.0594726778053798</c:v>
                </c:pt>
                <c:pt idx="32044">
                  <c:v>-3.064941428579</c:v>
                </c:pt>
                <c:pt idx="32045">
                  <c:v>-3.064941428579</c:v>
                </c:pt>
                <c:pt idx="32046">
                  <c:v>-3.064941428579</c:v>
                </c:pt>
                <c:pt idx="32047">
                  <c:v>-3.064941428579</c:v>
                </c:pt>
                <c:pt idx="32048">
                  <c:v>-2.93437502321285</c:v>
                </c:pt>
                <c:pt idx="32049">
                  <c:v>-2.93437502321285</c:v>
                </c:pt>
                <c:pt idx="32050">
                  <c:v>-2.93437502321285</c:v>
                </c:pt>
                <c:pt idx="32051">
                  <c:v>-2.93437502321285</c:v>
                </c:pt>
                <c:pt idx="32052">
                  <c:v>-2.9550293200836601</c:v>
                </c:pt>
                <c:pt idx="32053">
                  <c:v>-2.9550293200836601</c:v>
                </c:pt>
                <c:pt idx="32054">
                  <c:v>-2.88168947544909</c:v>
                </c:pt>
                <c:pt idx="32055">
                  <c:v>-2.88168947544909</c:v>
                </c:pt>
                <c:pt idx="32056">
                  <c:v>-2.88168947544909</c:v>
                </c:pt>
                <c:pt idx="32057">
                  <c:v>-2.8706543200932999</c:v>
                </c:pt>
                <c:pt idx="32058">
                  <c:v>-2.8706543200932999</c:v>
                </c:pt>
                <c:pt idx="32059">
                  <c:v>-2.90234377119031</c:v>
                </c:pt>
                <c:pt idx="32060">
                  <c:v>-2.90234377119031</c:v>
                </c:pt>
                <c:pt idx="32061">
                  <c:v>-2.860546894869</c:v>
                </c:pt>
                <c:pt idx="32062">
                  <c:v>-2.860546894869</c:v>
                </c:pt>
                <c:pt idx="32063">
                  <c:v>-2.860546894869</c:v>
                </c:pt>
                <c:pt idx="32064">
                  <c:v>-2.7459961114081999</c:v>
                </c:pt>
                <c:pt idx="32065">
                  <c:v>-2.7459961114081999</c:v>
                </c:pt>
                <c:pt idx="32066">
                  <c:v>-2.7459961114081999</c:v>
                </c:pt>
                <c:pt idx="32067">
                  <c:v>-2.77392580316427</c:v>
                </c:pt>
                <c:pt idx="32068">
                  <c:v>-2.77392580316427</c:v>
                </c:pt>
                <c:pt idx="32069">
                  <c:v>-2.77392580316427</c:v>
                </c:pt>
                <c:pt idx="32070">
                  <c:v>-2.6906738463494499</c:v>
                </c:pt>
                <c:pt idx="32071">
                  <c:v>-2.6906738463494499</c:v>
                </c:pt>
                <c:pt idx="32072">
                  <c:v>-2.6906738463494499</c:v>
                </c:pt>
                <c:pt idx="32073">
                  <c:v>-2.8085937720115899</c:v>
                </c:pt>
                <c:pt idx="32074">
                  <c:v>-2.8085937720115899</c:v>
                </c:pt>
                <c:pt idx="32075">
                  <c:v>-2.7354004140461199</c:v>
                </c:pt>
                <c:pt idx="32076">
                  <c:v>-2.7354004140461199</c:v>
                </c:pt>
                <c:pt idx="32077">
                  <c:v>-2.7622558784614699</c:v>
                </c:pt>
                <c:pt idx="32078">
                  <c:v>-2.7622558784614699</c:v>
                </c:pt>
                <c:pt idx="32079">
                  <c:v>-2.7319824437808999</c:v>
                </c:pt>
                <c:pt idx="32080">
                  <c:v>-2.7319824437808999</c:v>
                </c:pt>
                <c:pt idx="32081">
                  <c:v>-2.86577150451375</c:v>
                </c:pt>
                <c:pt idx="32082">
                  <c:v>-2.86577150451375</c:v>
                </c:pt>
                <c:pt idx="32083">
                  <c:v>-2.78642580506857</c:v>
                </c:pt>
                <c:pt idx="32084">
                  <c:v>-2.78642580506857</c:v>
                </c:pt>
                <c:pt idx="32085">
                  <c:v>-2.78642580506857</c:v>
                </c:pt>
                <c:pt idx="32086">
                  <c:v>-2.8198730668054801</c:v>
                </c:pt>
                <c:pt idx="32087">
                  <c:v>-2.8198730668054801</c:v>
                </c:pt>
                <c:pt idx="32088">
                  <c:v>-2.8198730668054801</c:v>
                </c:pt>
                <c:pt idx="32089">
                  <c:v>-2.8198730668054801</c:v>
                </c:pt>
                <c:pt idx="32090">
                  <c:v>-2.8911133029405298</c:v>
                </c:pt>
                <c:pt idx="32091">
                  <c:v>-2.8911133029405298</c:v>
                </c:pt>
                <c:pt idx="32092">
                  <c:v>-2.8911133029405298</c:v>
                </c:pt>
                <c:pt idx="32093">
                  <c:v>-2.8911133029405298</c:v>
                </c:pt>
                <c:pt idx="32094">
                  <c:v>-2.8274902566044999</c:v>
                </c:pt>
                <c:pt idx="32095">
                  <c:v>-2.8274902566044999</c:v>
                </c:pt>
                <c:pt idx="32096">
                  <c:v>-2.8274902566044999</c:v>
                </c:pt>
                <c:pt idx="32097">
                  <c:v>-2.9000000229189</c:v>
                </c:pt>
                <c:pt idx="32098">
                  <c:v>-2.9000000229189</c:v>
                </c:pt>
                <c:pt idx="32099">
                  <c:v>-2.9000000229189</c:v>
                </c:pt>
                <c:pt idx="32100">
                  <c:v>-2.7917968954952799</c:v>
                </c:pt>
                <c:pt idx="32101">
                  <c:v>-2.7917968954952799</c:v>
                </c:pt>
                <c:pt idx="32102">
                  <c:v>-2.87216799062025</c:v>
                </c:pt>
                <c:pt idx="32103">
                  <c:v>-2.87216799062025</c:v>
                </c:pt>
                <c:pt idx="32104">
                  <c:v>-2.87216799062025</c:v>
                </c:pt>
                <c:pt idx="32105">
                  <c:v>-2.8020996297909702</c:v>
                </c:pt>
                <c:pt idx="32106">
                  <c:v>-2.8020996297909702</c:v>
                </c:pt>
                <c:pt idx="32107">
                  <c:v>-2.77416994133727</c:v>
                </c:pt>
                <c:pt idx="32108">
                  <c:v>-2.77416994133727</c:v>
                </c:pt>
                <c:pt idx="32109">
                  <c:v>-2.77416994133727</c:v>
                </c:pt>
                <c:pt idx="32110">
                  <c:v>-2.77416994133727</c:v>
                </c:pt>
                <c:pt idx="32111">
                  <c:v>-2.83481447695794</c:v>
                </c:pt>
                <c:pt idx="32112">
                  <c:v>-2.83481447695794</c:v>
                </c:pt>
                <c:pt idx="32113">
                  <c:v>-2.83481447695794</c:v>
                </c:pt>
                <c:pt idx="32114">
                  <c:v>-2.8631347879045199</c:v>
                </c:pt>
                <c:pt idx="32115">
                  <c:v>-2.8631347879045199</c:v>
                </c:pt>
                <c:pt idx="32116">
                  <c:v>-2.8631347879045199</c:v>
                </c:pt>
                <c:pt idx="32117">
                  <c:v>-2.9091797096516498</c:v>
                </c:pt>
                <c:pt idx="32118">
                  <c:v>-2.9091797096516498</c:v>
                </c:pt>
                <c:pt idx="32119">
                  <c:v>-2.8336425986990399</c:v>
                </c:pt>
                <c:pt idx="32120">
                  <c:v>-2.8336425986990399</c:v>
                </c:pt>
                <c:pt idx="32121">
                  <c:v>-2.7796875212616201</c:v>
                </c:pt>
                <c:pt idx="32122">
                  <c:v>-2.7796875212616201</c:v>
                </c:pt>
                <c:pt idx="32123">
                  <c:v>-2.7832031447369401</c:v>
                </c:pt>
                <c:pt idx="32124">
                  <c:v>-2.7832031447369401</c:v>
                </c:pt>
                <c:pt idx="32125">
                  <c:v>-2.7832031447369401</c:v>
                </c:pt>
                <c:pt idx="32126">
                  <c:v>-2.8177734590217298</c:v>
                </c:pt>
                <c:pt idx="32127">
                  <c:v>-2.8177734590217298</c:v>
                </c:pt>
                <c:pt idx="32128">
                  <c:v>-2.7605468977908401</c:v>
                </c:pt>
                <c:pt idx="32129">
                  <c:v>-2.7605468977908401</c:v>
                </c:pt>
                <c:pt idx="32130">
                  <c:v>-2.7605468977908401</c:v>
                </c:pt>
                <c:pt idx="32131">
                  <c:v>-2.7605468977908401</c:v>
                </c:pt>
                <c:pt idx="32132">
                  <c:v>-2.8074707275000002</c:v>
                </c:pt>
                <c:pt idx="32133">
                  <c:v>-2.8074707275000002</c:v>
                </c:pt>
                <c:pt idx="32134">
                  <c:v>-2.8074707275000002</c:v>
                </c:pt>
                <c:pt idx="32135">
                  <c:v>-2.78466798830231</c:v>
                </c:pt>
                <c:pt idx="32136">
                  <c:v>-2.78466798830231</c:v>
                </c:pt>
                <c:pt idx="32137">
                  <c:v>-2.8240234608992898</c:v>
                </c:pt>
                <c:pt idx="32138">
                  <c:v>-2.8240234608992898</c:v>
                </c:pt>
                <c:pt idx="32139">
                  <c:v>-2.8240234608992898</c:v>
                </c:pt>
                <c:pt idx="32140">
                  <c:v>-2.8574707264169699</c:v>
                </c:pt>
                <c:pt idx="32141">
                  <c:v>-2.8574707264169699</c:v>
                </c:pt>
                <c:pt idx="32142">
                  <c:v>-2.7613769711206202</c:v>
                </c:pt>
                <c:pt idx="32143">
                  <c:v>-2.7613769711206202</c:v>
                </c:pt>
                <c:pt idx="32144">
                  <c:v>-2.8833984594884798</c:v>
                </c:pt>
                <c:pt idx="32145">
                  <c:v>-2.8833984594884798</c:v>
                </c:pt>
                <c:pt idx="32146">
                  <c:v>-2.8833984594884798</c:v>
                </c:pt>
                <c:pt idx="32147">
                  <c:v>-2.7763183822044</c:v>
                </c:pt>
                <c:pt idx="32148">
                  <c:v>-2.7763183822044</c:v>
                </c:pt>
                <c:pt idx="32149">
                  <c:v>-2.7763183822044</c:v>
                </c:pt>
                <c:pt idx="32150">
                  <c:v>-2.7763183822044</c:v>
                </c:pt>
                <c:pt idx="32151">
                  <c:v>-2.81538087971966</c:v>
                </c:pt>
                <c:pt idx="32152">
                  <c:v>-2.81538087971966</c:v>
                </c:pt>
                <c:pt idx="32153">
                  <c:v>-2.81538087971966</c:v>
                </c:pt>
                <c:pt idx="32154">
                  <c:v>-2.7459472883674598</c:v>
                </c:pt>
                <c:pt idx="32155">
                  <c:v>-2.7459472883674598</c:v>
                </c:pt>
                <c:pt idx="32156">
                  <c:v>-2.7852539280611301</c:v>
                </c:pt>
                <c:pt idx="32157">
                  <c:v>-2.7852539280611301</c:v>
                </c:pt>
                <c:pt idx="32158">
                  <c:v>-2.7852539280611301</c:v>
                </c:pt>
                <c:pt idx="32159">
                  <c:v>-2.8171875225088998</c:v>
                </c:pt>
                <c:pt idx="32160">
                  <c:v>-2.8171875225088998</c:v>
                </c:pt>
                <c:pt idx="32161">
                  <c:v>-2.8152343991514499</c:v>
                </c:pt>
                <c:pt idx="32162">
                  <c:v>-2.8152343991514499</c:v>
                </c:pt>
                <c:pt idx="32163">
                  <c:v>-2.8374023666610801</c:v>
                </c:pt>
                <c:pt idx="32164">
                  <c:v>-2.8374023666610801</c:v>
                </c:pt>
                <c:pt idx="32165">
                  <c:v>-2.8374023666610801</c:v>
                </c:pt>
                <c:pt idx="32166">
                  <c:v>-2.8374023666610801</c:v>
                </c:pt>
                <c:pt idx="32167">
                  <c:v>-2.7638672066550498</c:v>
                </c:pt>
                <c:pt idx="32168">
                  <c:v>-2.7638672066550498</c:v>
                </c:pt>
                <c:pt idx="32169">
                  <c:v>-2.7696289244668102</c:v>
                </c:pt>
                <c:pt idx="32170">
                  <c:v>-2.7696289244668102</c:v>
                </c:pt>
                <c:pt idx="32171">
                  <c:v>-2.7696289244668102</c:v>
                </c:pt>
                <c:pt idx="32172">
                  <c:v>-2.7696289244668102</c:v>
                </c:pt>
                <c:pt idx="32173">
                  <c:v>-2.7372070530482202</c:v>
                </c:pt>
                <c:pt idx="32174">
                  <c:v>-2.7372070530482202</c:v>
                </c:pt>
                <c:pt idx="32175">
                  <c:v>-2.79453127229135</c:v>
                </c:pt>
                <c:pt idx="32176">
                  <c:v>-2.79453127229135</c:v>
                </c:pt>
                <c:pt idx="32177">
                  <c:v>-2.8270019764213399</c:v>
                </c:pt>
                <c:pt idx="32178">
                  <c:v>-2.8270019764213399</c:v>
                </c:pt>
                <c:pt idx="32179">
                  <c:v>-2.8270019764213399</c:v>
                </c:pt>
                <c:pt idx="32180">
                  <c:v>-2.8536621304529</c:v>
                </c:pt>
                <c:pt idx="32181">
                  <c:v>-2.8536621304529</c:v>
                </c:pt>
                <c:pt idx="32182">
                  <c:v>-2.7428222867047198</c:v>
                </c:pt>
                <c:pt idx="32183">
                  <c:v>-2.7428222867047198</c:v>
                </c:pt>
                <c:pt idx="32184">
                  <c:v>-2.7428222867047198</c:v>
                </c:pt>
                <c:pt idx="32185">
                  <c:v>-2.7138672076707699</c:v>
                </c:pt>
                <c:pt idx="32186">
                  <c:v>-2.7138672076707699</c:v>
                </c:pt>
                <c:pt idx="32187">
                  <c:v>-2.7138672076707699</c:v>
                </c:pt>
                <c:pt idx="32188">
                  <c:v>-2.7485840067465599</c:v>
                </c:pt>
                <c:pt idx="32189">
                  <c:v>-2.7485840067465599</c:v>
                </c:pt>
                <c:pt idx="32190">
                  <c:v>-2.7485840067465599</c:v>
                </c:pt>
                <c:pt idx="32191">
                  <c:v>-2.73750001963981</c:v>
                </c:pt>
                <c:pt idx="32192">
                  <c:v>-2.73750001963981</c:v>
                </c:pt>
                <c:pt idx="32193">
                  <c:v>-2.73750001963981</c:v>
                </c:pt>
                <c:pt idx="32194">
                  <c:v>-2.73750001963981</c:v>
                </c:pt>
                <c:pt idx="32195">
                  <c:v>-2.7179687679226801</c:v>
                </c:pt>
                <c:pt idx="32196">
                  <c:v>-2.7179687679226801</c:v>
                </c:pt>
                <c:pt idx="32197">
                  <c:v>-2.7061035390461199</c:v>
                </c:pt>
                <c:pt idx="32198">
                  <c:v>-2.7061035390461199</c:v>
                </c:pt>
                <c:pt idx="32199">
                  <c:v>-2.7061035390461199</c:v>
                </c:pt>
                <c:pt idx="32200">
                  <c:v>-2.78803712913122</c:v>
                </c:pt>
                <c:pt idx="32201">
                  <c:v>-2.78803712913122</c:v>
                </c:pt>
                <c:pt idx="32202">
                  <c:v>-2.8412109610271701</c:v>
                </c:pt>
                <c:pt idx="32203">
                  <c:v>-2.8412109610271701</c:v>
                </c:pt>
                <c:pt idx="32204">
                  <c:v>-2.8412109610271701</c:v>
                </c:pt>
                <c:pt idx="32205">
                  <c:v>-2.8280273680347801</c:v>
                </c:pt>
                <c:pt idx="32206">
                  <c:v>-2.8280273680347801</c:v>
                </c:pt>
                <c:pt idx="32207">
                  <c:v>-2.8280273680347801</c:v>
                </c:pt>
                <c:pt idx="32208">
                  <c:v>-2.7108398658146999</c:v>
                </c:pt>
                <c:pt idx="32209">
                  <c:v>-2.7108398658146999</c:v>
                </c:pt>
                <c:pt idx="32210">
                  <c:v>-2.7108398658146999</c:v>
                </c:pt>
                <c:pt idx="32211">
                  <c:v>-2.89536134643458</c:v>
                </c:pt>
                <c:pt idx="32212">
                  <c:v>-2.89536134643458</c:v>
                </c:pt>
                <c:pt idx="32213">
                  <c:v>-2.89536134643458</c:v>
                </c:pt>
                <c:pt idx="32214">
                  <c:v>-2.89536134643458</c:v>
                </c:pt>
                <c:pt idx="32215">
                  <c:v>-2.9838379134962398</c:v>
                </c:pt>
                <c:pt idx="32216">
                  <c:v>-2.9838379134962398</c:v>
                </c:pt>
                <c:pt idx="32217">
                  <c:v>-2.7524414239069301</c:v>
                </c:pt>
                <c:pt idx="32218">
                  <c:v>-2.7524414239069301</c:v>
                </c:pt>
                <c:pt idx="32219">
                  <c:v>-2.9245605676933302</c:v>
                </c:pt>
                <c:pt idx="32220">
                  <c:v>-2.9245605676933302</c:v>
                </c:pt>
                <c:pt idx="32221">
                  <c:v>-2.9245605676933302</c:v>
                </c:pt>
                <c:pt idx="32222">
                  <c:v>-2.7816406455649401</c:v>
                </c:pt>
                <c:pt idx="32223">
                  <c:v>-2.7816406455649401</c:v>
                </c:pt>
                <c:pt idx="32224">
                  <c:v>-2.8187988520166898</c:v>
                </c:pt>
                <c:pt idx="32225">
                  <c:v>-2.8187988520166898</c:v>
                </c:pt>
                <c:pt idx="32226">
                  <c:v>-2.8187988520166898</c:v>
                </c:pt>
                <c:pt idx="32227">
                  <c:v>-2.8229980714177101</c:v>
                </c:pt>
                <c:pt idx="32228">
                  <c:v>-2.8229980714177101</c:v>
                </c:pt>
                <c:pt idx="32229">
                  <c:v>-2.8229980714177101</c:v>
                </c:pt>
                <c:pt idx="32230">
                  <c:v>-2.7961426022102298</c:v>
                </c:pt>
                <c:pt idx="32231">
                  <c:v>-2.7961426022102298</c:v>
                </c:pt>
                <c:pt idx="32232">
                  <c:v>-2.7961426022102298</c:v>
                </c:pt>
                <c:pt idx="32233">
                  <c:v>-2.7658691624619598</c:v>
                </c:pt>
                <c:pt idx="32234">
                  <c:v>-2.7658691624619598</c:v>
                </c:pt>
                <c:pt idx="32235">
                  <c:v>-2.7658691624619598</c:v>
                </c:pt>
                <c:pt idx="32236">
                  <c:v>-2.7791992389265898</c:v>
                </c:pt>
                <c:pt idx="32237">
                  <c:v>-2.7791992389265898</c:v>
                </c:pt>
                <c:pt idx="32238">
                  <c:v>-2.7791992389265898</c:v>
                </c:pt>
                <c:pt idx="32239">
                  <c:v>-2.78032228547363</c:v>
                </c:pt>
                <c:pt idx="32240">
                  <c:v>-2.78032228547363</c:v>
                </c:pt>
                <c:pt idx="32241">
                  <c:v>-2.7920410380111198</c:v>
                </c:pt>
                <c:pt idx="32242">
                  <c:v>-2.7920410380111198</c:v>
                </c:pt>
                <c:pt idx="32243">
                  <c:v>-2.7598633014440499</c:v>
                </c:pt>
                <c:pt idx="32244">
                  <c:v>-2.7598633014440499</c:v>
                </c:pt>
                <c:pt idx="32245">
                  <c:v>-2.8118164270253998</c:v>
                </c:pt>
                <c:pt idx="32246">
                  <c:v>-2.8118164270253998</c:v>
                </c:pt>
                <c:pt idx="32247">
                  <c:v>-2.8118164270253998</c:v>
                </c:pt>
                <c:pt idx="32248">
                  <c:v>-2.77529299017896</c:v>
                </c:pt>
                <c:pt idx="32249">
                  <c:v>-2.77529299017896</c:v>
                </c:pt>
                <c:pt idx="32250">
                  <c:v>-2.8180664271421798</c:v>
                </c:pt>
                <c:pt idx="32251">
                  <c:v>-2.8180664271421798</c:v>
                </c:pt>
                <c:pt idx="32252">
                  <c:v>-2.8180664271421798</c:v>
                </c:pt>
                <c:pt idx="32253">
                  <c:v>-2.7535644727186002</c:v>
                </c:pt>
                <c:pt idx="32254">
                  <c:v>-2.7535644727186002</c:v>
                </c:pt>
                <c:pt idx="32255">
                  <c:v>-2.7535644727186002</c:v>
                </c:pt>
                <c:pt idx="32256">
                  <c:v>-2.8278808813729399</c:v>
                </c:pt>
                <c:pt idx="32257">
                  <c:v>-2.8278808813729399</c:v>
                </c:pt>
                <c:pt idx="32258">
                  <c:v>-2.8453613493566001</c:v>
                </c:pt>
                <c:pt idx="32259">
                  <c:v>-2.8453613493566001</c:v>
                </c:pt>
                <c:pt idx="32260">
                  <c:v>-2.8453613493566001</c:v>
                </c:pt>
                <c:pt idx="32261">
                  <c:v>-2.8517090043151199</c:v>
                </c:pt>
                <c:pt idx="32262">
                  <c:v>-2.8517090043151199</c:v>
                </c:pt>
                <c:pt idx="32263">
                  <c:v>-2.6885742385857099</c:v>
                </c:pt>
                <c:pt idx="32264">
                  <c:v>-2.6885742385857099</c:v>
                </c:pt>
                <c:pt idx="32265">
                  <c:v>-2.6885742385857099</c:v>
                </c:pt>
                <c:pt idx="32266">
                  <c:v>-2.8125488493251298</c:v>
                </c:pt>
                <c:pt idx="32267">
                  <c:v>-2.8125488493251298</c:v>
                </c:pt>
                <c:pt idx="32268">
                  <c:v>-2.8125488493251298</c:v>
                </c:pt>
                <c:pt idx="32269">
                  <c:v>-2.8201660361846699</c:v>
                </c:pt>
                <c:pt idx="32270">
                  <c:v>-2.8201660361846699</c:v>
                </c:pt>
                <c:pt idx="32271">
                  <c:v>-2.8201660361846699</c:v>
                </c:pt>
                <c:pt idx="32272">
                  <c:v>-2.77685548598674</c:v>
                </c:pt>
                <c:pt idx="32273">
                  <c:v>-2.77685548598674</c:v>
                </c:pt>
                <c:pt idx="32274">
                  <c:v>-2.77685548598674</c:v>
                </c:pt>
                <c:pt idx="32275">
                  <c:v>-2.7838379103322901</c:v>
                </c:pt>
                <c:pt idx="32276">
                  <c:v>-2.7838379103322901</c:v>
                </c:pt>
                <c:pt idx="32277">
                  <c:v>-2.7838379103322901</c:v>
                </c:pt>
                <c:pt idx="32278">
                  <c:v>-2.8381347903059502</c:v>
                </c:pt>
                <c:pt idx="32279">
                  <c:v>-2.8381347903059502</c:v>
                </c:pt>
                <c:pt idx="32280">
                  <c:v>-2.8413574432706801</c:v>
                </c:pt>
                <c:pt idx="32281">
                  <c:v>-2.8413574432706801</c:v>
                </c:pt>
                <c:pt idx="32282">
                  <c:v>-2.7378418177786399</c:v>
                </c:pt>
                <c:pt idx="32283">
                  <c:v>-2.7378418177786399</c:v>
                </c:pt>
                <c:pt idx="32284">
                  <c:v>-2.7817871286988498</c:v>
                </c:pt>
                <c:pt idx="32285">
                  <c:v>-2.7817871286988498</c:v>
                </c:pt>
                <c:pt idx="32286">
                  <c:v>-2.7817871286988498</c:v>
                </c:pt>
                <c:pt idx="32287">
                  <c:v>-2.85004885193029</c:v>
                </c:pt>
                <c:pt idx="32288">
                  <c:v>-2.85004885193029</c:v>
                </c:pt>
                <c:pt idx="32289">
                  <c:v>-2.85004885193029</c:v>
                </c:pt>
                <c:pt idx="32290">
                  <c:v>-2.85004885193029</c:v>
                </c:pt>
                <c:pt idx="32291">
                  <c:v>-2.8659668188265601</c:v>
                </c:pt>
                <c:pt idx="32292">
                  <c:v>-2.8659668188265601</c:v>
                </c:pt>
                <c:pt idx="32293">
                  <c:v>-2.8016601768813398</c:v>
                </c:pt>
                <c:pt idx="32294">
                  <c:v>-2.8016601768813398</c:v>
                </c:pt>
                <c:pt idx="32295">
                  <c:v>-2.8016601768813398</c:v>
                </c:pt>
                <c:pt idx="32296">
                  <c:v>-2.8892090093167999</c:v>
                </c:pt>
                <c:pt idx="32297">
                  <c:v>-2.8892090093167999</c:v>
                </c:pt>
                <c:pt idx="32298">
                  <c:v>-2.9985840080680601</c:v>
                </c:pt>
                <c:pt idx="32299">
                  <c:v>-2.9985840080680601</c:v>
                </c:pt>
                <c:pt idx="32300">
                  <c:v>-2.9985840080680601</c:v>
                </c:pt>
                <c:pt idx="32301">
                  <c:v>-2.9610840059767698</c:v>
                </c:pt>
                <c:pt idx="32302">
                  <c:v>-2.9610840059767698</c:v>
                </c:pt>
                <c:pt idx="32303">
                  <c:v>-2.9397461159314799</c:v>
                </c:pt>
                <c:pt idx="32304">
                  <c:v>-2.9397461159314799</c:v>
                </c:pt>
                <c:pt idx="32305">
                  <c:v>-2.9397461159314799</c:v>
                </c:pt>
                <c:pt idx="32306">
                  <c:v>-2.9397461159314799</c:v>
                </c:pt>
                <c:pt idx="32307">
                  <c:v>-2.9797851783168801</c:v>
                </c:pt>
                <c:pt idx="32308">
                  <c:v>-2.9797851783168801</c:v>
                </c:pt>
                <c:pt idx="32309">
                  <c:v>-2.9797851783168801</c:v>
                </c:pt>
                <c:pt idx="32310">
                  <c:v>-3.09541018049367</c:v>
                </c:pt>
                <c:pt idx="32311">
                  <c:v>-3.09541018049367</c:v>
                </c:pt>
                <c:pt idx="32312">
                  <c:v>-3.01352541172036</c:v>
                </c:pt>
                <c:pt idx="32313">
                  <c:v>-3.01352541172036</c:v>
                </c:pt>
                <c:pt idx="32314">
                  <c:v>-3.01352541172036</c:v>
                </c:pt>
                <c:pt idx="32315">
                  <c:v>-3.0195801008548999</c:v>
                </c:pt>
                <c:pt idx="32316">
                  <c:v>-3.0195801008548999</c:v>
                </c:pt>
                <c:pt idx="32317">
                  <c:v>-3.0195801008548999</c:v>
                </c:pt>
                <c:pt idx="32318">
                  <c:v>-3.1473633055447801</c:v>
                </c:pt>
                <c:pt idx="32319">
                  <c:v>-3.1473633055447801</c:v>
                </c:pt>
                <c:pt idx="32320">
                  <c:v>-3.0186523670563399</c:v>
                </c:pt>
                <c:pt idx="32321">
                  <c:v>-3.0186523670563399</c:v>
                </c:pt>
                <c:pt idx="32322">
                  <c:v>-3.0186523670563399</c:v>
                </c:pt>
                <c:pt idx="32323">
                  <c:v>-3.0900879151040499</c:v>
                </c:pt>
                <c:pt idx="32324">
                  <c:v>-3.0900879151040499</c:v>
                </c:pt>
                <c:pt idx="32325">
                  <c:v>-3.0900879151040499</c:v>
                </c:pt>
                <c:pt idx="32326">
                  <c:v>-3.1140136952444601</c:v>
                </c:pt>
                <c:pt idx="32327">
                  <c:v>-3.1140136952444601</c:v>
                </c:pt>
                <c:pt idx="32328">
                  <c:v>-3.1140136952444601</c:v>
                </c:pt>
                <c:pt idx="32329">
                  <c:v>-3.1038574439153299</c:v>
                </c:pt>
                <c:pt idx="32330">
                  <c:v>-3.1038574439153299</c:v>
                </c:pt>
                <c:pt idx="32331">
                  <c:v>-3.1038574439153299</c:v>
                </c:pt>
                <c:pt idx="32332">
                  <c:v>-3.3406738524981798</c:v>
                </c:pt>
                <c:pt idx="32333">
                  <c:v>-3.3406738524981798</c:v>
                </c:pt>
                <c:pt idx="32334">
                  <c:v>-3.3406738524981798</c:v>
                </c:pt>
                <c:pt idx="32335">
                  <c:v>-3.2021484584156399</c:v>
                </c:pt>
                <c:pt idx="32336">
                  <c:v>-3.2021484584156399</c:v>
                </c:pt>
                <c:pt idx="32337">
                  <c:v>-3.2064941634325801</c:v>
                </c:pt>
                <c:pt idx="32338">
                  <c:v>-3.2064941634325801</c:v>
                </c:pt>
                <c:pt idx="32339">
                  <c:v>-3.14091799346442</c:v>
                </c:pt>
                <c:pt idx="32340">
                  <c:v>-3.14091799346442</c:v>
                </c:pt>
                <c:pt idx="32341">
                  <c:v>-3.2910156465086402</c:v>
                </c:pt>
                <c:pt idx="32342">
                  <c:v>-3.2910156465086402</c:v>
                </c:pt>
                <c:pt idx="32343">
                  <c:v>-3.2910156465086402</c:v>
                </c:pt>
                <c:pt idx="32344">
                  <c:v>-3.2910156465086402</c:v>
                </c:pt>
                <c:pt idx="32345">
                  <c:v>-3.16259767678457</c:v>
                </c:pt>
                <c:pt idx="32346">
                  <c:v>-3.16259767678457</c:v>
                </c:pt>
                <c:pt idx="32347">
                  <c:v>-3.16259767678457</c:v>
                </c:pt>
                <c:pt idx="32348">
                  <c:v>-3.30180665921216</c:v>
                </c:pt>
                <c:pt idx="32349">
                  <c:v>-3.30180665921216</c:v>
                </c:pt>
                <c:pt idx="32350">
                  <c:v>-3.2064941656444699</c:v>
                </c:pt>
                <c:pt idx="32351">
                  <c:v>-3.2064941656444699</c:v>
                </c:pt>
                <c:pt idx="32352">
                  <c:v>-3.2064941656444699</c:v>
                </c:pt>
                <c:pt idx="32353">
                  <c:v>-3.2714355688731298</c:v>
                </c:pt>
                <c:pt idx="32354">
                  <c:v>-3.2714355688731298</c:v>
                </c:pt>
                <c:pt idx="32355">
                  <c:v>-3.1284179966278298</c:v>
                </c:pt>
                <c:pt idx="32356">
                  <c:v>-3.1284179966278298</c:v>
                </c:pt>
                <c:pt idx="32357">
                  <c:v>-3.1284179966278298</c:v>
                </c:pt>
                <c:pt idx="32358">
                  <c:v>-3.1563476800856698</c:v>
                </c:pt>
                <c:pt idx="32359">
                  <c:v>-3.1563476800856698</c:v>
                </c:pt>
                <c:pt idx="32360">
                  <c:v>-3.1848144739360502</c:v>
                </c:pt>
                <c:pt idx="32361">
                  <c:v>-3.1848144739360502</c:v>
                </c:pt>
                <c:pt idx="32362">
                  <c:v>-3.1848144739360502</c:v>
                </c:pt>
                <c:pt idx="32363">
                  <c:v>-3.07270509976478</c:v>
                </c:pt>
                <c:pt idx="32364">
                  <c:v>-3.07270509976478</c:v>
                </c:pt>
                <c:pt idx="32365">
                  <c:v>-3.07270509976478</c:v>
                </c:pt>
                <c:pt idx="32366">
                  <c:v>-3.0665039271416301</c:v>
                </c:pt>
                <c:pt idx="32367">
                  <c:v>-3.0665039271416301</c:v>
                </c:pt>
                <c:pt idx="32368">
                  <c:v>-3.0665039271416301</c:v>
                </c:pt>
                <c:pt idx="32369">
                  <c:v>-3.1192871302373502</c:v>
                </c:pt>
                <c:pt idx="32370">
                  <c:v>-3.1192871302373502</c:v>
                </c:pt>
                <c:pt idx="32371">
                  <c:v>-3.1192871302373502</c:v>
                </c:pt>
                <c:pt idx="32372">
                  <c:v>-3.3576172115326699</c:v>
                </c:pt>
                <c:pt idx="32373">
                  <c:v>-3.3576172115326699</c:v>
                </c:pt>
                <c:pt idx="32374">
                  <c:v>-3.3576172115326699</c:v>
                </c:pt>
                <c:pt idx="32375">
                  <c:v>-3.0514648664948201</c:v>
                </c:pt>
                <c:pt idx="32376">
                  <c:v>-3.0514648664948201</c:v>
                </c:pt>
                <c:pt idx="32377">
                  <c:v>-3.13808596233411</c:v>
                </c:pt>
                <c:pt idx="32378">
                  <c:v>-3.13808596233411</c:v>
                </c:pt>
                <c:pt idx="32379">
                  <c:v>-3.13808596233411</c:v>
                </c:pt>
                <c:pt idx="32380">
                  <c:v>-2.9739746329660099</c:v>
                </c:pt>
                <c:pt idx="32381">
                  <c:v>-2.9739746329660099</c:v>
                </c:pt>
                <c:pt idx="32382">
                  <c:v>-3.1010742434646001</c:v>
                </c:pt>
                <c:pt idx="32383">
                  <c:v>-3.1010742434646001</c:v>
                </c:pt>
                <c:pt idx="32384">
                  <c:v>-3.1010742434646001</c:v>
                </c:pt>
                <c:pt idx="32385">
                  <c:v>-3.2354980696409199</c:v>
                </c:pt>
                <c:pt idx="32386">
                  <c:v>-3.2354980696409199</c:v>
                </c:pt>
                <c:pt idx="32387">
                  <c:v>-3.0754883044292001</c:v>
                </c:pt>
                <c:pt idx="32388">
                  <c:v>-3.0754883044292001</c:v>
                </c:pt>
                <c:pt idx="32389">
                  <c:v>-3.0754883044292001</c:v>
                </c:pt>
                <c:pt idx="32390">
                  <c:v>-3.1023437696430798</c:v>
                </c:pt>
                <c:pt idx="32391">
                  <c:v>-3.1023437696430798</c:v>
                </c:pt>
                <c:pt idx="32392">
                  <c:v>-3.1023437696430798</c:v>
                </c:pt>
                <c:pt idx="32393">
                  <c:v>-3.1023437696430798</c:v>
                </c:pt>
                <c:pt idx="32394">
                  <c:v>-2.9127441611162701</c:v>
                </c:pt>
                <c:pt idx="32395">
                  <c:v>-2.9127441611162701</c:v>
                </c:pt>
                <c:pt idx="32396">
                  <c:v>-2.9526855662434102</c:v>
                </c:pt>
                <c:pt idx="32397">
                  <c:v>-2.9526855662434102</c:v>
                </c:pt>
                <c:pt idx="32398">
                  <c:v>-2.9526855662434102</c:v>
                </c:pt>
                <c:pt idx="32399">
                  <c:v>-2.8395508015664701</c:v>
                </c:pt>
                <c:pt idx="32400">
                  <c:v>-2.8395508015664701</c:v>
                </c:pt>
                <c:pt idx="32401">
                  <c:v>-3.1598144745867098</c:v>
                </c:pt>
                <c:pt idx="32402">
                  <c:v>-3.1598144745867098</c:v>
                </c:pt>
                <c:pt idx="32403">
                  <c:v>-3.1598144745867098</c:v>
                </c:pt>
                <c:pt idx="32404">
                  <c:v>-2.9033691595914202</c:v>
                </c:pt>
                <c:pt idx="32405">
                  <c:v>-2.9033691595914202</c:v>
                </c:pt>
                <c:pt idx="32406">
                  <c:v>-2.9033691595914202</c:v>
                </c:pt>
                <c:pt idx="32407">
                  <c:v>-2.68627931310857</c:v>
                </c:pt>
                <c:pt idx="32408">
                  <c:v>-2.68627931310857</c:v>
                </c:pt>
                <c:pt idx="32409">
                  <c:v>-2.68627931310857</c:v>
                </c:pt>
                <c:pt idx="32410">
                  <c:v>-2.62929689123211</c:v>
                </c:pt>
                <c:pt idx="32411">
                  <c:v>-2.62929689123211</c:v>
                </c:pt>
                <c:pt idx="32412">
                  <c:v>-2.62929689123211</c:v>
                </c:pt>
                <c:pt idx="32413">
                  <c:v>-2.62929689123211</c:v>
                </c:pt>
                <c:pt idx="32414">
                  <c:v>-3.0400879118096702</c:v>
                </c:pt>
                <c:pt idx="32415">
                  <c:v>-3.0400879118096702</c:v>
                </c:pt>
                <c:pt idx="32416">
                  <c:v>-2.7065429835138199</c:v>
                </c:pt>
                <c:pt idx="32417">
                  <c:v>-2.7065429835138199</c:v>
                </c:pt>
                <c:pt idx="32418">
                  <c:v>-2.7065429835138199</c:v>
                </c:pt>
                <c:pt idx="32419">
                  <c:v>-2.7222168144144199</c:v>
                </c:pt>
                <c:pt idx="32420">
                  <c:v>-2.7222168144144199</c:v>
                </c:pt>
                <c:pt idx="32421">
                  <c:v>-2.7222168144144199</c:v>
                </c:pt>
                <c:pt idx="32422">
                  <c:v>-2.8949707239862601</c:v>
                </c:pt>
                <c:pt idx="32423">
                  <c:v>-2.8949707239862601</c:v>
                </c:pt>
                <c:pt idx="32424">
                  <c:v>-2.65541993717033</c:v>
                </c:pt>
                <c:pt idx="32425">
                  <c:v>-2.65541993717033</c:v>
                </c:pt>
                <c:pt idx="32426">
                  <c:v>-2.65541993717033</c:v>
                </c:pt>
                <c:pt idx="32427">
                  <c:v>-2.6165039206680301</c:v>
                </c:pt>
                <c:pt idx="32428">
                  <c:v>-2.6165039206680301</c:v>
                </c:pt>
                <c:pt idx="32429">
                  <c:v>-2.8053711105067101</c:v>
                </c:pt>
                <c:pt idx="32430">
                  <c:v>-2.8053711105067101</c:v>
                </c:pt>
                <c:pt idx="32431">
                  <c:v>-2.8053711105067101</c:v>
                </c:pt>
                <c:pt idx="32432">
                  <c:v>-2.8053711105067101</c:v>
                </c:pt>
                <c:pt idx="32433">
                  <c:v>-2.5475097821563302</c:v>
                </c:pt>
                <c:pt idx="32434">
                  <c:v>-2.5475097821563302</c:v>
                </c:pt>
                <c:pt idx="32435">
                  <c:v>-2.5051269665145801</c:v>
                </c:pt>
                <c:pt idx="32436">
                  <c:v>-2.5051269665145801</c:v>
                </c:pt>
                <c:pt idx="32437">
                  <c:v>-2.61147462619101</c:v>
                </c:pt>
                <c:pt idx="32438">
                  <c:v>-2.61147462619101</c:v>
                </c:pt>
                <c:pt idx="32439">
                  <c:v>-2.61147462619101</c:v>
                </c:pt>
                <c:pt idx="32440">
                  <c:v>-2.69702150324974</c:v>
                </c:pt>
                <c:pt idx="32441">
                  <c:v>-2.69702150324974</c:v>
                </c:pt>
                <c:pt idx="32442">
                  <c:v>-2.8481445516608801</c:v>
                </c:pt>
                <c:pt idx="32443">
                  <c:v>-2.8481445516608801</c:v>
                </c:pt>
                <c:pt idx="32444">
                  <c:v>-2.3888672015736998</c:v>
                </c:pt>
                <c:pt idx="32445">
                  <c:v>-2.3888672015736998</c:v>
                </c:pt>
                <c:pt idx="32446">
                  <c:v>-2.3888672015736998</c:v>
                </c:pt>
                <c:pt idx="32447">
                  <c:v>-2.6363281408157402</c:v>
                </c:pt>
                <c:pt idx="32448">
                  <c:v>-2.6363281408157402</c:v>
                </c:pt>
                <c:pt idx="32449">
                  <c:v>-2.6363281408157402</c:v>
                </c:pt>
                <c:pt idx="32450">
                  <c:v>-2.6363281408157402</c:v>
                </c:pt>
                <c:pt idx="32451">
                  <c:v>-2.6381836117479902</c:v>
                </c:pt>
                <c:pt idx="32452">
                  <c:v>-2.6381836117479902</c:v>
                </c:pt>
                <c:pt idx="32453">
                  <c:v>-2.68139649814111</c:v>
                </c:pt>
                <c:pt idx="32454">
                  <c:v>-2.68139649814111</c:v>
                </c:pt>
                <c:pt idx="32455">
                  <c:v>-2.68139649814111</c:v>
                </c:pt>
                <c:pt idx="32456">
                  <c:v>-2.61684571797104</c:v>
                </c:pt>
                <c:pt idx="32457">
                  <c:v>-2.61684571797104</c:v>
                </c:pt>
                <c:pt idx="32458">
                  <c:v>-2.61684571797104</c:v>
                </c:pt>
                <c:pt idx="32459">
                  <c:v>-2.6494629052240199</c:v>
                </c:pt>
                <c:pt idx="32460">
                  <c:v>-2.6494629052240199</c:v>
                </c:pt>
                <c:pt idx="32461">
                  <c:v>-2.7084961075797702</c:v>
                </c:pt>
                <c:pt idx="32462">
                  <c:v>-2.7084961075797702</c:v>
                </c:pt>
                <c:pt idx="32463">
                  <c:v>-2.6798828298478798</c:v>
                </c:pt>
                <c:pt idx="32464">
                  <c:v>-2.6798828298478798</c:v>
                </c:pt>
                <c:pt idx="32465">
                  <c:v>-2.6798828298478798</c:v>
                </c:pt>
                <c:pt idx="32466">
                  <c:v>-2.72885744035738</c:v>
                </c:pt>
                <c:pt idx="32467">
                  <c:v>-2.72885744035738</c:v>
                </c:pt>
                <c:pt idx="32468">
                  <c:v>-2.72885744035738</c:v>
                </c:pt>
                <c:pt idx="32469">
                  <c:v>-2.72885744035738</c:v>
                </c:pt>
                <c:pt idx="32470">
                  <c:v>-2.89931642767533</c:v>
                </c:pt>
                <c:pt idx="32471">
                  <c:v>-2.89931642767533</c:v>
                </c:pt>
                <c:pt idx="32472">
                  <c:v>-2.7707031408490299</c:v>
                </c:pt>
                <c:pt idx="32473">
                  <c:v>-2.7707031408490299</c:v>
                </c:pt>
                <c:pt idx="32474">
                  <c:v>-2.9795898618676802</c:v>
                </c:pt>
                <c:pt idx="32475">
                  <c:v>-2.9795898618676802</c:v>
                </c:pt>
                <c:pt idx="32476">
                  <c:v>-2.9795898618676802</c:v>
                </c:pt>
                <c:pt idx="32477">
                  <c:v>-2.4902832162524602</c:v>
                </c:pt>
                <c:pt idx="32478">
                  <c:v>-2.4902832162524602</c:v>
                </c:pt>
                <c:pt idx="32479">
                  <c:v>-2.4902832162524602</c:v>
                </c:pt>
                <c:pt idx="32480">
                  <c:v>-2.5990234532127898</c:v>
                </c:pt>
                <c:pt idx="32481">
                  <c:v>-2.5990234532127898</c:v>
                </c:pt>
                <c:pt idx="32482">
                  <c:v>-2.76796877049309</c:v>
                </c:pt>
                <c:pt idx="32483">
                  <c:v>-2.76796877049309</c:v>
                </c:pt>
                <c:pt idx="32484">
                  <c:v>-2.76796877049309</c:v>
                </c:pt>
                <c:pt idx="32485">
                  <c:v>-2.79882814331358</c:v>
                </c:pt>
                <c:pt idx="32486">
                  <c:v>-2.79882814331358</c:v>
                </c:pt>
                <c:pt idx="32487">
                  <c:v>-2.79882814331358</c:v>
                </c:pt>
                <c:pt idx="32488">
                  <c:v>-2.8772949385283901</c:v>
                </c:pt>
                <c:pt idx="32489">
                  <c:v>-2.8772949385283901</c:v>
                </c:pt>
                <c:pt idx="32490">
                  <c:v>-2.8772949385283901</c:v>
                </c:pt>
                <c:pt idx="32491">
                  <c:v>-3.0185058804254301</c:v>
                </c:pt>
                <c:pt idx="32492">
                  <c:v>-3.0185058804254301</c:v>
                </c:pt>
                <c:pt idx="32493">
                  <c:v>-3.0185058804254301</c:v>
                </c:pt>
                <c:pt idx="32494">
                  <c:v>-2.8482422083361598</c:v>
                </c:pt>
                <c:pt idx="32495">
                  <c:v>-2.8482422083361598</c:v>
                </c:pt>
                <c:pt idx="32496">
                  <c:v>-2.8482422083361598</c:v>
                </c:pt>
                <c:pt idx="32497">
                  <c:v>-2.9522949429647198</c:v>
                </c:pt>
                <c:pt idx="32498">
                  <c:v>-2.9522949429647198</c:v>
                </c:pt>
                <c:pt idx="32499">
                  <c:v>-2.9522949429647198</c:v>
                </c:pt>
                <c:pt idx="32500">
                  <c:v>-2.7492675955008901</c:v>
                </c:pt>
                <c:pt idx="32501">
                  <c:v>-2.7492675955008901</c:v>
                </c:pt>
                <c:pt idx="32502">
                  <c:v>-3.0589355672109302</c:v>
                </c:pt>
                <c:pt idx="32503">
                  <c:v>-3.0589355672109302</c:v>
                </c:pt>
                <c:pt idx="32504">
                  <c:v>-3.0485351784891401</c:v>
                </c:pt>
                <c:pt idx="32505">
                  <c:v>-3.0485351784891401</c:v>
                </c:pt>
                <c:pt idx="32506">
                  <c:v>-3.0485351784891401</c:v>
                </c:pt>
                <c:pt idx="32507">
                  <c:v>-2.7798339991622898</c:v>
                </c:pt>
                <c:pt idx="32508">
                  <c:v>-2.7798339991622898</c:v>
                </c:pt>
                <c:pt idx="32509">
                  <c:v>-2.7798339991622898</c:v>
                </c:pt>
                <c:pt idx="32510">
                  <c:v>-2.7728515819444501</c:v>
                </c:pt>
                <c:pt idx="32511">
                  <c:v>-2.7728515819444501</c:v>
                </c:pt>
                <c:pt idx="32512">
                  <c:v>-2.7728515819444501</c:v>
                </c:pt>
                <c:pt idx="32513">
                  <c:v>-2.7743652511308001</c:v>
                </c:pt>
                <c:pt idx="32514">
                  <c:v>-2.7743652511308001</c:v>
                </c:pt>
                <c:pt idx="32515">
                  <c:v>-3.1201172061546401</c:v>
                </c:pt>
                <c:pt idx="32516">
                  <c:v>-3.1201172061546401</c:v>
                </c:pt>
                <c:pt idx="32517">
                  <c:v>-3.1201172061546401</c:v>
                </c:pt>
                <c:pt idx="32518">
                  <c:v>-2.8025879078495501</c:v>
                </c:pt>
                <c:pt idx="32519">
                  <c:v>-2.8025879078495501</c:v>
                </c:pt>
                <c:pt idx="32520">
                  <c:v>-3.3327148655298502</c:v>
                </c:pt>
                <c:pt idx="32521">
                  <c:v>-3.3327148655298502</c:v>
                </c:pt>
                <c:pt idx="32522">
                  <c:v>-3.3327148655298502</c:v>
                </c:pt>
                <c:pt idx="32523">
                  <c:v>-2.7847168161479199</c:v>
                </c:pt>
                <c:pt idx="32524">
                  <c:v>-2.7847168161479199</c:v>
                </c:pt>
                <c:pt idx="32525">
                  <c:v>-2.8628418142015999</c:v>
                </c:pt>
                <c:pt idx="32526">
                  <c:v>-2.8628418142015999</c:v>
                </c:pt>
                <c:pt idx="32527">
                  <c:v>-2.8628418142015999</c:v>
                </c:pt>
                <c:pt idx="32528">
                  <c:v>-2.7093261895215601</c:v>
                </c:pt>
                <c:pt idx="32529">
                  <c:v>-2.7093261895215601</c:v>
                </c:pt>
                <c:pt idx="32530">
                  <c:v>-3.0160156441043</c:v>
                </c:pt>
                <c:pt idx="32531">
                  <c:v>-3.0160156441043</c:v>
                </c:pt>
                <c:pt idx="32532">
                  <c:v>-3.0160156441043</c:v>
                </c:pt>
                <c:pt idx="32533">
                  <c:v>-3.0160156441043</c:v>
                </c:pt>
                <c:pt idx="32534">
                  <c:v>-2.9895996285222202</c:v>
                </c:pt>
                <c:pt idx="32535">
                  <c:v>-2.9895996285222202</c:v>
                </c:pt>
                <c:pt idx="32536">
                  <c:v>-2.9251953293141901</c:v>
                </c:pt>
                <c:pt idx="32537">
                  <c:v>-2.9251953293141901</c:v>
                </c:pt>
                <c:pt idx="32538">
                  <c:v>-2.9251953293141901</c:v>
                </c:pt>
                <c:pt idx="32539">
                  <c:v>-2.9442382977913399</c:v>
                </c:pt>
                <c:pt idx="32540">
                  <c:v>-2.9442382977913399</c:v>
                </c:pt>
                <c:pt idx="32541">
                  <c:v>-3.07080080182822</c:v>
                </c:pt>
                <c:pt idx="32542">
                  <c:v>-3.07080080182822</c:v>
                </c:pt>
                <c:pt idx="32543">
                  <c:v>-2.9797363498682898</c:v>
                </c:pt>
                <c:pt idx="32544">
                  <c:v>-2.9797363498682898</c:v>
                </c:pt>
                <c:pt idx="32545">
                  <c:v>-2.9797363498682898</c:v>
                </c:pt>
                <c:pt idx="32546">
                  <c:v>-2.8251953308826998</c:v>
                </c:pt>
                <c:pt idx="32547">
                  <c:v>-2.8251953308826998</c:v>
                </c:pt>
                <c:pt idx="32548">
                  <c:v>-2.8251953308826998</c:v>
                </c:pt>
                <c:pt idx="32549">
                  <c:v>-2.75058595363407</c:v>
                </c:pt>
                <c:pt idx="32550">
                  <c:v>-2.75058595363407</c:v>
                </c:pt>
                <c:pt idx="32551">
                  <c:v>-2.75058595363407</c:v>
                </c:pt>
                <c:pt idx="32552">
                  <c:v>-3.1484863498371798</c:v>
                </c:pt>
                <c:pt idx="32553">
                  <c:v>-3.1484863498371798</c:v>
                </c:pt>
                <c:pt idx="32554">
                  <c:v>-3.1484863498371798</c:v>
                </c:pt>
                <c:pt idx="32555">
                  <c:v>-3.1146972874357699</c:v>
                </c:pt>
                <c:pt idx="32556">
                  <c:v>-3.1146972874357699</c:v>
                </c:pt>
                <c:pt idx="32557">
                  <c:v>-3.1021972864355098</c:v>
                </c:pt>
                <c:pt idx="32558">
                  <c:v>-3.1021972864355098</c:v>
                </c:pt>
                <c:pt idx="32559">
                  <c:v>-3.1021972864355098</c:v>
                </c:pt>
                <c:pt idx="32560">
                  <c:v>-2.9293945514664301</c:v>
                </c:pt>
                <c:pt idx="32561">
                  <c:v>-2.9293945514664301</c:v>
                </c:pt>
                <c:pt idx="32562">
                  <c:v>-2.9829590049812298</c:v>
                </c:pt>
                <c:pt idx="32563">
                  <c:v>-2.9829590049812298</c:v>
                </c:pt>
                <c:pt idx="32564">
                  <c:v>-2.8977539260058598</c:v>
                </c:pt>
                <c:pt idx="32565">
                  <c:v>-2.8977539260058598</c:v>
                </c:pt>
                <c:pt idx="32566">
                  <c:v>-2.8977539260058598</c:v>
                </c:pt>
                <c:pt idx="32567">
                  <c:v>-2.8155761899024498</c:v>
                </c:pt>
                <c:pt idx="32568">
                  <c:v>-2.8155761899024498</c:v>
                </c:pt>
                <c:pt idx="32569">
                  <c:v>-2.6454101734434499</c:v>
                </c:pt>
                <c:pt idx="32570">
                  <c:v>-2.6454101734434499</c:v>
                </c:pt>
                <c:pt idx="32571">
                  <c:v>-2.6454101734434499</c:v>
                </c:pt>
                <c:pt idx="32572">
                  <c:v>-2.9303711144675599</c:v>
                </c:pt>
                <c:pt idx="32573">
                  <c:v>-2.9303711144675599</c:v>
                </c:pt>
                <c:pt idx="32574">
                  <c:v>-2.9303711144675599</c:v>
                </c:pt>
                <c:pt idx="32575">
                  <c:v>-3.21362306794799</c:v>
                </c:pt>
                <c:pt idx="32576">
                  <c:v>-3.21362306794799</c:v>
                </c:pt>
                <c:pt idx="32577">
                  <c:v>-3.21362306794799</c:v>
                </c:pt>
                <c:pt idx="32578">
                  <c:v>-2.9814941610420602</c:v>
                </c:pt>
                <c:pt idx="32579">
                  <c:v>-2.9814941610420602</c:v>
                </c:pt>
                <c:pt idx="32580">
                  <c:v>-2.8940429844269602</c:v>
                </c:pt>
                <c:pt idx="32581">
                  <c:v>-2.8940429844269602</c:v>
                </c:pt>
                <c:pt idx="32582">
                  <c:v>-2.8940429844269602</c:v>
                </c:pt>
                <c:pt idx="32583">
                  <c:v>-2.83745118842671</c:v>
                </c:pt>
                <c:pt idx="32584">
                  <c:v>-2.83745118842671</c:v>
                </c:pt>
                <c:pt idx="32585">
                  <c:v>-2.83745118842671</c:v>
                </c:pt>
                <c:pt idx="32586">
                  <c:v>-3.00922853669999</c:v>
                </c:pt>
                <c:pt idx="32587">
                  <c:v>-3.00922853669999</c:v>
                </c:pt>
                <c:pt idx="32588">
                  <c:v>-3.2520019788253101</c:v>
                </c:pt>
                <c:pt idx="32589">
                  <c:v>-3.2520019788253101</c:v>
                </c:pt>
                <c:pt idx="32590">
                  <c:v>-3.2520019788253101</c:v>
                </c:pt>
                <c:pt idx="32591">
                  <c:v>-3.2520019788253101</c:v>
                </c:pt>
                <c:pt idx="32592">
                  <c:v>-2.9835937695261201</c:v>
                </c:pt>
                <c:pt idx="32593">
                  <c:v>-2.9835937695261201</c:v>
                </c:pt>
                <c:pt idx="32594">
                  <c:v>-2.9835937695261201</c:v>
                </c:pt>
                <c:pt idx="32595">
                  <c:v>-3.0500976767025301</c:v>
                </c:pt>
                <c:pt idx="32596">
                  <c:v>-3.0500976767025301</c:v>
                </c:pt>
                <c:pt idx="32597">
                  <c:v>-2.8041992360222099</c:v>
                </c:pt>
                <c:pt idx="32598">
                  <c:v>-2.8041992360222099</c:v>
                </c:pt>
                <c:pt idx="32599">
                  <c:v>-2.8041992360222099</c:v>
                </c:pt>
                <c:pt idx="32600">
                  <c:v>-2.9515625187423198</c:v>
                </c:pt>
                <c:pt idx="32601">
                  <c:v>-2.9515625187423198</c:v>
                </c:pt>
                <c:pt idx="32602">
                  <c:v>-2.65361329660572</c:v>
                </c:pt>
                <c:pt idx="32603">
                  <c:v>-2.65361329660572</c:v>
                </c:pt>
                <c:pt idx="32604">
                  <c:v>-2.7084961098262199</c:v>
                </c:pt>
                <c:pt idx="32605">
                  <c:v>-2.7084961098262199</c:v>
                </c:pt>
                <c:pt idx="32606">
                  <c:v>-2.7084961098262199</c:v>
                </c:pt>
                <c:pt idx="32607">
                  <c:v>-2.7084961098262199</c:v>
                </c:pt>
                <c:pt idx="32608">
                  <c:v>-2.9643066588159801</c:v>
                </c:pt>
                <c:pt idx="32609">
                  <c:v>-2.9643066588159801</c:v>
                </c:pt>
                <c:pt idx="32610">
                  <c:v>-2.9643066588159801</c:v>
                </c:pt>
                <c:pt idx="32611">
                  <c:v>-2.9385742396871102</c:v>
                </c:pt>
                <c:pt idx="32612">
                  <c:v>-2.9385742396871102</c:v>
                </c:pt>
                <c:pt idx="32613">
                  <c:v>-2.9385742396871102</c:v>
                </c:pt>
                <c:pt idx="32614">
                  <c:v>-3.0579590070947198</c:v>
                </c:pt>
                <c:pt idx="32615">
                  <c:v>-3.0579590070947198</c:v>
                </c:pt>
                <c:pt idx="32616">
                  <c:v>-3.0579590070947198</c:v>
                </c:pt>
                <c:pt idx="32617">
                  <c:v>-2.9196777546030699</c:v>
                </c:pt>
                <c:pt idx="32618">
                  <c:v>-2.9196777546030699</c:v>
                </c:pt>
                <c:pt idx="32619">
                  <c:v>-2.9196777546030699</c:v>
                </c:pt>
                <c:pt idx="32620">
                  <c:v>-3.0573730664591401</c:v>
                </c:pt>
                <c:pt idx="32621">
                  <c:v>-3.0573730664591401</c:v>
                </c:pt>
                <c:pt idx="32622">
                  <c:v>-2.8227539256768002</c:v>
                </c:pt>
                <c:pt idx="32623">
                  <c:v>-3.3650390796583398</c:v>
                </c:pt>
                <c:pt idx="32624">
                  <c:v>-3.3650390796583398</c:v>
                </c:pt>
                <c:pt idx="32625">
                  <c:v>-3.3650390796583398</c:v>
                </c:pt>
                <c:pt idx="32626">
                  <c:v>-3.3650390796583398</c:v>
                </c:pt>
                <c:pt idx="32627">
                  <c:v>-3.2300781503317899</c:v>
                </c:pt>
                <c:pt idx="32628">
                  <c:v>-3.2300781503317899</c:v>
                </c:pt>
                <c:pt idx="32629">
                  <c:v>-3.2300781503317899</c:v>
                </c:pt>
                <c:pt idx="32630">
                  <c:v>-2.7549804848786099</c:v>
                </c:pt>
                <c:pt idx="32631">
                  <c:v>-2.7549804848786099</c:v>
                </c:pt>
                <c:pt idx="32632">
                  <c:v>-3.0969238473153302</c:v>
                </c:pt>
                <c:pt idx="32633">
                  <c:v>-3.0969238473153302</c:v>
                </c:pt>
                <c:pt idx="32634">
                  <c:v>-3.0969238473153302</c:v>
                </c:pt>
                <c:pt idx="32635">
                  <c:v>-3.0969238473153302</c:v>
                </c:pt>
                <c:pt idx="32636">
                  <c:v>-2.8792968920806699</c:v>
                </c:pt>
                <c:pt idx="32637">
                  <c:v>-2.8792968920806699</c:v>
                </c:pt>
                <c:pt idx="32638">
                  <c:v>-2.8792968920806699</c:v>
                </c:pt>
                <c:pt idx="32639">
                  <c:v>-2.8792968920806699</c:v>
                </c:pt>
                <c:pt idx="32640">
                  <c:v>-2.8792968920806699</c:v>
                </c:pt>
                <c:pt idx="32641">
                  <c:v>-2.8792968920806699</c:v>
                </c:pt>
                <c:pt idx="32642">
                  <c:v>-2.8952148622474798</c:v>
                </c:pt>
                <c:pt idx="32643">
                  <c:v>-2.8952148622474798</c:v>
                </c:pt>
                <c:pt idx="32644">
                  <c:v>-2.75747071956902</c:v>
                </c:pt>
                <c:pt idx="32645">
                  <c:v>-2.75747071956902</c:v>
                </c:pt>
                <c:pt idx="32646">
                  <c:v>-2.7001465016501198</c:v>
                </c:pt>
                <c:pt idx="32647">
                  <c:v>-2.7001465016501198</c:v>
                </c:pt>
                <c:pt idx="32648">
                  <c:v>-2.7001465016501198</c:v>
                </c:pt>
                <c:pt idx="32649">
                  <c:v>-2.8978515809330898</c:v>
                </c:pt>
                <c:pt idx="32650">
                  <c:v>-2.8978515809330898</c:v>
                </c:pt>
                <c:pt idx="32651">
                  <c:v>-2.8978515809330898</c:v>
                </c:pt>
                <c:pt idx="32652">
                  <c:v>-2.88100587762619</c:v>
                </c:pt>
                <c:pt idx="32653">
                  <c:v>-2.88100587762619</c:v>
                </c:pt>
                <c:pt idx="32654">
                  <c:v>-2.88100587762619</c:v>
                </c:pt>
                <c:pt idx="32655">
                  <c:v>-2.88100587762619</c:v>
                </c:pt>
                <c:pt idx="32656">
                  <c:v>-3.1280761929847301</c:v>
                </c:pt>
                <c:pt idx="32657">
                  <c:v>-3.1280761929847301</c:v>
                </c:pt>
                <c:pt idx="32658">
                  <c:v>-3.5321777534609202</c:v>
                </c:pt>
                <c:pt idx="32659">
                  <c:v>-3.5321777534609202</c:v>
                </c:pt>
                <c:pt idx="32660">
                  <c:v>-3.5321777534609202</c:v>
                </c:pt>
                <c:pt idx="32661">
                  <c:v>-2.9489258002931802</c:v>
                </c:pt>
                <c:pt idx="32662">
                  <c:v>-2.9489258002931802</c:v>
                </c:pt>
                <c:pt idx="32663">
                  <c:v>-3.1310058829676501</c:v>
                </c:pt>
                <c:pt idx="32664">
                  <c:v>-3.1310058829676501</c:v>
                </c:pt>
                <c:pt idx="32665">
                  <c:v>-2.9031738470193802</c:v>
                </c:pt>
                <c:pt idx="32666">
                  <c:v>-2.9031738470193802</c:v>
                </c:pt>
                <c:pt idx="32667">
                  <c:v>-2.9031738470193802</c:v>
                </c:pt>
                <c:pt idx="32668">
                  <c:v>-2.9462402546941999</c:v>
                </c:pt>
                <c:pt idx="32669">
                  <c:v>-2.9462402546941999</c:v>
                </c:pt>
                <c:pt idx="32670">
                  <c:v>-2.9462402546941999</c:v>
                </c:pt>
                <c:pt idx="32671">
                  <c:v>-2.9462402546941999</c:v>
                </c:pt>
                <c:pt idx="32672">
                  <c:v>-2.9643066576327302</c:v>
                </c:pt>
                <c:pt idx="32673">
                  <c:v>-2.9643066576327302</c:v>
                </c:pt>
                <c:pt idx="32674">
                  <c:v>-2.9643066576327302</c:v>
                </c:pt>
                <c:pt idx="32675">
                  <c:v>-2.8508789231973402</c:v>
                </c:pt>
                <c:pt idx="32676">
                  <c:v>-2.8508789231973402</c:v>
                </c:pt>
                <c:pt idx="32677">
                  <c:v>-2.8508789231973402</c:v>
                </c:pt>
                <c:pt idx="32678">
                  <c:v>-2.9505859565115302</c:v>
                </c:pt>
                <c:pt idx="32679">
                  <c:v>-2.9505859565115302</c:v>
                </c:pt>
                <c:pt idx="32680">
                  <c:v>-2.9505859565115302</c:v>
                </c:pt>
                <c:pt idx="32681">
                  <c:v>-2.8141601750467</c:v>
                </c:pt>
                <c:pt idx="32682">
                  <c:v>-2.8141601750467</c:v>
                </c:pt>
                <c:pt idx="32683">
                  <c:v>-2.8583496276551101</c:v>
                </c:pt>
                <c:pt idx="32684">
                  <c:v>-2.8583496276551101</c:v>
                </c:pt>
                <c:pt idx="32685">
                  <c:v>-2.8583496276551101</c:v>
                </c:pt>
                <c:pt idx="32686">
                  <c:v>-2.8369140791173701</c:v>
                </c:pt>
                <c:pt idx="32687">
                  <c:v>-2.8369140791173701</c:v>
                </c:pt>
                <c:pt idx="32688">
                  <c:v>-2.8369140791173701</c:v>
                </c:pt>
                <c:pt idx="32689">
                  <c:v>-2.7916992361870099</c:v>
                </c:pt>
                <c:pt idx="32690">
                  <c:v>-2.7916992361870099</c:v>
                </c:pt>
                <c:pt idx="32691">
                  <c:v>-2.7916992361870099</c:v>
                </c:pt>
                <c:pt idx="32692">
                  <c:v>-3.0939941614524198</c:v>
                </c:pt>
                <c:pt idx="32693">
                  <c:v>-3.0939941614524198</c:v>
                </c:pt>
                <c:pt idx="32694">
                  <c:v>-3.0939941614524198</c:v>
                </c:pt>
                <c:pt idx="32695">
                  <c:v>-2.7683105640116898</c:v>
                </c:pt>
                <c:pt idx="32696">
                  <c:v>-2.7683105640116898</c:v>
                </c:pt>
                <c:pt idx="32697">
                  <c:v>-2.8070312681174898</c:v>
                </c:pt>
                <c:pt idx="32698">
                  <c:v>-2.8070312681174898</c:v>
                </c:pt>
                <c:pt idx="32699">
                  <c:v>-2.8070312681174898</c:v>
                </c:pt>
                <c:pt idx="32700">
                  <c:v>-2.8949218921970798</c:v>
                </c:pt>
                <c:pt idx="32701">
                  <c:v>-2.8949218921970798</c:v>
                </c:pt>
                <c:pt idx="32702">
                  <c:v>-2.9713867361469899</c:v>
                </c:pt>
                <c:pt idx="32703">
                  <c:v>-2.9713867361469899</c:v>
                </c:pt>
                <c:pt idx="32704">
                  <c:v>-2.9713867361469899</c:v>
                </c:pt>
                <c:pt idx="32705">
                  <c:v>-2.8280273616874099</c:v>
                </c:pt>
                <c:pt idx="32706">
                  <c:v>-2.8280273616874099</c:v>
                </c:pt>
                <c:pt idx="32707">
                  <c:v>-2.8280273616874099</c:v>
                </c:pt>
                <c:pt idx="32708">
                  <c:v>-2.6702148612102898</c:v>
                </c:pt>
                <c:pt idx="32709">
                  <c:v>-2.6702148612102898</c:v>
                </c:pt>
                <c:pt idx="32710">
                  <c:v>-2.96367189687134</c:v>
                </c:pt>
                <c:pt idx="32711">
                  <c:v>-2.96367189687134</c:v>
                </c:pt>
                <c:pt idx="32712">
                  <c:v>-2.96367189687134</c:v>
                </c:pt>
                <c:pt idx="32713">
                  <c:v>-2.96909181650698</c:v>
                </c:pt>
                <c:pt idx="32714">
                  <c:v>-2.96909181650698</c:v>
                </c:pt>
                <c:pt idx="32715">
                  <c:v>-2.96909181650698</c:v>
                </c:pt>
                <c:pt idx="32716">
                  <c:v>-3.00170900353532</c:v>
                </c:pt>
                <c:pt idx="32717">
                  <c:v>-3.00170900353532</c:v>
                </c:pt>
                <c:pt idx="32718">
                  <c:v>-3.6262695486548102</c:v>
                </c:pt>
                <c:pt idx="32719">
                  <c:v>-3.6262695486548102</c:v>
                </c:pt>
                <c:pt idx="32720">
                  <c:v>-3.1294922106735599</c:v>
                </c:pt>
                <c:pt idx="32721">
                  <c:v>-3.1294922106735599</c:v>
                </c:pt>
                <c:pt idx="32722">
                  <c:v>-3.1294922106735599</c:v>
                </c:pt>
                <c:pt idx="32723">
                  <c:v>-2.9675293146556201</c:v>
                </c:pt>
                <c:pt idx="32724">
                  <c:v>-2.9675293146556201</c:v>
                </c:pt>
                <c:pt idx="32725">
                  <c:v>-2.9675293146556201</c:v>
                </c:pt>
                <c:pt idx="32726">
                  <c:v>-3.0189453389666498</c:v>
                </c:pt>
                <c:pt idx="32727">
                  <c:v>-3.0189453389666498</c:v>
                </c:pt>
                <c:pt idx="32728">
                  <c:v>-3.0189453389666498</c:v>
                </c:pt>
                <c:pt idx="32729">
                  <c:v>-2.7739746261995601</c:v>
                </c:pt>
                <c:pt idx="32730">
                  <c:v>-2.7739746261995601</c:v>
                </c:pt>
                <c:pt idx="32731">
                  <c:v>-2.7739746261995601</c:v>
                </c:pt>
                <c:pt idx="32732">
                  <c:v>-3.0715820524455899</c:v>
                </c:pt>
                <c:pt idx="32733">
                  <c:v>-3.0715820524455899</c:v>
                </c:pt>
                <c:pt idx="32734">
                  <c:v>-3.0715820524455899</c:v>
                </c:pt>
                <c:pt idx="32735">
                  <c:v>-3.0507812706264299</c:v>
                </c:pt>
                <c:pt idx="32736">
                  <c:v>-3.0507812706264299</c:v>
                </c:pt>
                <c:pt idx="32737">
                  <c:v>-3.0219238477547998</c:v>
                </c:pt>
                <c:pt idx="32738">
                  <c:v>-3.0219238477547998</c:v>
                </c:pt>
                <c:pt idx="32739">
                  <c:v>-3.0159668202850298</c:v>
                </c:pt>
                <c:pt idx="32740">
                  <c:v>-3.0159668202850298</c:v>
                </c:pt>
                <c:pt idx="32741">
                  <c:v>-3.0159668202850298</c:v>
                </c:pt>
                <c:pt idx="32742">
                  <c:v>-2.88764650373923</c:v>
                </c:pt>
                <c:pt idx="32743">
                  <c:v>-2.88764650373923</c:v>
                </c:pt>
                <c:pt idx="32744">
                  <c:v>-2.88764650373923</c:v>
                </c:pt>
                <c:pt idx="32745">
                  <c:v>-3.1592285352098699</c:v>
                </c:pt>
                <c:pt idx="32746">
                  <c:v>-3.1592285352098699</c:v>
                </c:pt>
                <c:pt idx="32747">
                  <c:v>-2.88164064324882</c:v>
                </c:pt>
                <c:pt idx="32748">
                  <c:v>-2.88164064324882</c:v>
                </c:pt>
                <c:pt idx="32749">
                  <c:v>-2.88164064324882</c:v>
                </c:pt>
                <c:pt idx="32750">
                  <c:v>-3.0290039278124801</c:v>
                </c:pt>
                <c:pt idx="32751">
                  <c:v>-3.0290039278124801</c:v>
                </c:pt>
                <c:pt idx="32752">
                  <c:v>-2.7485351715840798</c:v>
                </c:pt>
                <c:pt idx="32753">
                  <c:v>-2.7485351715840798</c:v>
                </c:pt>
                <c:pt idx="32754">
                  <c:v>-2.7485351715840798</c:v>
                </c:pt>
                <c:pt idx="32755">
                  <c:v>-3.21401369239174</c:v>
                </c:pt>
                <c:pt idx="32756">
                  <c:v>-3.21401369239174</c:v>
                </c:pt>
                <c:pt idx="32757">
                  <c:v>-2.8183105652878999</c:v>
                </c:pt>
                <c:pt idx="32758">
                  <c:v>-2.8183105652878999</c:v>
                </c:pt>
                <c:pt idx="32759">
                  <c:v>-2.9363769717638202</c:v>
                </c:pt>
                <c:pt idx="32760">
                  <c:v>-2.9363769717638202</c:v>
                </c:pt>
                <c:pt idx="32761">
                  <c:v>-2.9363769717638202</c:v>
                </c:pt>
                <c:pt idx="32762">
                  <c:v>-3.0589355671354399</c:v>
                </c:pt>
                <c:pt idx="32763">
                  <c:v>-3.0589355671354399</c:v>
                </c:pt>
                <c:pt idx="32764">
                  <c:v>-3.0589355671354399</c:v>
                </c:pt>
                <c:pt idx="32765">
                  <c:v>-2.79208986016965</c:v>
                </c:pt>
                <c:pt idx="32766">
                  <c:v>-2.79208986016965</c:v>
                </c:pt>
                <c:pt idx="32767">
                  <c:v>-2.79208986016965</c:v>
                </c:pt>
                <c:pt idx="32768">
                  <c:v>-2.7584961096463299</c:v>
                </c:pt>
                <c:pt idx="32769">
                  <c:v>-2.7584961096463299</c:v>
                </c:pt>
                <c:pt idx="32770">
                  <c:v>-2.7584961096463299</c:v>
                </c:pt>
                <c:pt idx="32771">
                  <c:v>-3.00610353225056</c:v>
                </c:pt>
                <c:pt idx="32772">
                  <c:v>-3.00610353225056</c:v>
                </c:pt>
                <c:pt idx="32773">
                  <c:v>-2.9310547059058001</c:v>
                </c:pt>
                <c:pt idx="32774">
                  <c:v>-2.9310547059058001</c:v>
                </c:pt>
                <c:pt idx="32775">
                  <c:v>-2.9310547059058001</c:v>
                </c:pt>
                <c:pt idx="32776">
                  <c:v>-3.0797851824181599</c:v>
                </c:pt>
                <c:pt idx="32777">
                  <c:v>-3.0797851824181599</c:v>
                </c:pt>
                <c:pt idx="32778">
                  <c:v>-2.9157226722891201</c:v>
                </c:pt>
                <c:pt idx="32779">
                  <c:v>-2.9157226722891201</c:v>
                </c:pt>
                <c:pt idx="32780">
                  <c:v>-3.0935547111348498</c:v>
                </c:pt>
                <c:pt idx="32781">
                  <c:v>-3.0935547111348498</c:v>
                </c:pt>
                <c:pt idx="32782">
                  <c:v>-3.0935547111348498</c:v>
                </c:pt>
                <c:pt idx="32783">
                  <c:v>-3.0568359586495699</c:v>
                </c:pt>
                <c:pt idx="32784">
                  <c:v>-3.0568359586495699</c:v>
                </c:pt>
                <c:pt idx="32785">
                  <c:v>-3.0568359586495699</c:v>
                </c:pt>
                <c:pt idx="32786">
                  <c:v>-3.2186523651771402</c:v>
                </c:pt>
                <c:pt idx="32787">
                  <c:v>-3.2186523651771402</c:v>
                </c:pt>
                <c:pt idx="32788">
                  <c:v>-3.2186523651771402</c:v>
                </c:pt>
                <c:pt idx="32789">
                  <c:v>-3.0499511955149501</c:v>
                </c:pt>
                <c:pt idx="32790">
                  <c:v>-3.0499511955149501</c:v>
                </c:pt>
                <c:pt idx="32791">
                  <c:v>-3.0499511955149501</c:v>
                </c:pt>
                <c:pt idx="32792">
                  <c:v>-3.0869140864442599</c:v>
                </c:pt>
                <c:pt idx="32793">
                  <c:v>-3.0869140864442599</c:v>
                </c:pt>
                <c:pt idx="32794">
                  <c:v>-3.5563964993834798</c:v>
                </c:pt>
                <c:pt idx="32795">
                  <c:v>-3.5563964993834798</c:v>
                </c:pt>
                <c:pt idx="32796">
                  <c:v>-3.5563964993834798</c:v>
                </c:pt>
                <c:pt idx="32797">
                  <c:v>-3.3404785377460899</c:v>
                </c:pt>
                <c:pt idx="32798">
                  <c:v>-3.3404785377460899</c:v>
                </c:pt>
                <c:pt idx="32799">
                  <c:v>-3.5302246309029202</c:v>
                </c:pt>
                <c:pt idx="32800">
                  <c:v>-3.5302246309029202</c:v>
                </c:pt>
                <c:pt idx="32801">
                  <c:v>-3.5302246309029202</c:v>
                </c:pt>
                <c:pt idx="32802">
                  <c:v>-3.27338869709547</c:v>
                </c:pt>
                <c:pt idx="32803">
                  <c:v>-3.27338869709547</c:v>
                </c:pt>
                <c:pt idx="32804">
                  <c:v>-3.27338869709547</c:v>
                </c:pt>
                <c:pt idx="32805">
                  <c:v>-3.4337890847737</c:v>
                </c:pt>
                <c:pt idx="32806">
                  <c:v>-3.4337890847737</c:v>
                </c:pt>
                <c:pt idx="32807">
                  <c:v>-3.4337890847737</c:v>
                </c:pt>
                <c:pt idx="32808">
                  <c:v>-3.2283203350516398</c:v>
                </c:pt>
                <c:pt idx="32809">
                  <c:v>-3.2283203350516398</c:v>
                </c:pt>
                <c:pt idx="32810">
                  <c:v>-3.7568359524857402</c:v>
                </c:pt>
                <c:pt idx="32811">
                  <c:v>-3.7568359524857402</c:v>
                </c:pt>
                <c:pt idx="32812">
                  <c:v>-3.7568359524857402</c:v>
                </c:pt>
                <c:pt idx="32813">
                  <c:v>-3.5006347821190502</c:v>
                </c:pt>
                <c:pt idx="32814">
                  <c:v>-3.5006347821190502</c:v>
                </c:pt>
                <c:pt idx="32815">
                  <c:v>-3.5528320410958201</c:v>
                </c:pt>
                <c:pt idx="32816">
                  <c:v>-3.5528320410958201</c:v>
                </c:pt>
                <c:pt idx="32817">
                  <c:v>-3.35341798547597</c:v>
                </c:pt>
                <c:pt idx="32818">
                  <c:v>-3.35341798547597</c:v>
                </c:pt>
                <c:pt idx="32819">
                  <c:v>-3.35341798547597</c:v>
                </c:pt>
                <c:pt idx="32820">
                  <c:v>-3.5856445506369701</c:v>
                </c:pt>
                <c:pt idx="32821">
                  <c:v>-3.5856445506369701</c:v>
                </c:pt>
                <c:pt idx="32822">
                  <c:v>-3.5856445506369701</c:v>
                </c:pt>
                <c:pt idx="32823">
                  <c:v>-3.5648437654362999</c:v>
                </c:pt>
                <c:pt idx="32824">
                  <c:v>-3.5648437654362999</c:v>
                </c:pt>
                <c:pt idx="32825">
                  <c:v>-3.5648437654362999</c:v>
                </c:pt>
                <c:pt idx="32826">
                  <c:v>-3.58623048342087</c:v>
                </c:pt>
                <c:pt idx="32827">
                  <c:v>-3.58623048342087</c:v>
                </c:pt>
                <c:pt idx="32828">
                  <c:v>-3.58623048342087</c:v>
                </c:pt>
                <c:pt idx="32829">
                  <c:v>-3.3742187691004801</c:v>
                </c:pt>
                <c:pt idx="32830">
                  <c:v>-3.3742187691004801</c:v>
                </c:pt>
                <c:pt idx="32831">
                  <c:v>-3.4181640782135201</c:v>
                </c:pt>
                <c:pt idx="32832">
                  <c:v>-3.4181640782135201</c:v>
                </c:pt>
                <c:pt idx="32833">
                  <c:v>-3.5785644699508299</c:v>
                </c:pt>
                <c:pt idx="32834">
                  <c:v>-3.5785644699508299</c:v>
                </c:pt>
                <c:pt idx="32835">
                  <c:v>-3.5785644699508299</c:v>
                </c:pt>
                <c:pt idx="32836">
                  <c:v>-3.4867675987989002</c:v>
                </c:pt>
                <c:pt idx="32837">
                  <c:v>-3.4867675987989002</c:v>
                </c:pt>
                <c:pt idx="32838">
                  <c:v>-3.5660156426774798</c:v>
                </c:pt>
                <c:pt idx="32839">
                  <c:v>-3.5660156426774798</c:v>
                </c:pt>
                <c:pt idx="32840">
                  <c:v>-3.5369629040260402</c:v>
                </c:pt>
                <c:pt idx="32841">
                  <c:v>-3.5369629040260402</c:v>
                </c:pt>
                <c:pt idx="32842">
                  <c:v>-3.3103515824668599</c:v>
                </c:pt>
                <c:pt idx="32843">
                  <c:v>-3.3103515824668599</c:v>
                </c:pt>
                <c:pt idx="32844">
                  <c:v>-3.3103515824668599</c:v>
                </c:pt>
                <c:pt idx="32845">
                  <c:v>-3.3843261900656199</c:v>
                </c:pt>
                <c:pt idx="32846">
                  <c:v>-3.3843261900656199</c:v>
                </c:pt>
                <c:pt idx="32847">
                  <c:v>-3.3843261900656199</c:v>
                </c:pt>
                <c:pt idx="32848">
                  <c:v>-3.3843261900656199</c:v>
                </c:pt>
                <c:pt idx="32849">
                  <c:v>-3.4135254102038699</c:v>
                </c:pt>
                <c:pt idx="32850">
                  <c:v>-3.4135254102038699</c:v>
                </c:pt>
                <c:pt idx="32851">
                  <c:v>-3.4135254102038699</c:v>
                </c:pt>
                <c:pt idx="32852">
                  <c:v>-3.3681152547223898</c:v>
                </c:pt>
                <c:pt idx="32853">
                  <c:v>-3.3681152547223898</c:v>
                </c:pt>
                <c:pt idx="32854">
                  <c:v>-3.3681152547223898</c:v>
                </c:pt>
                <c:pt idx="32855">
                  <c:v>-3.4927734563925599</c:v>
                </c:pt>
                <c:pt idx="32856">
                  <c:v>-3.4927734563925599</c:v>
                </c:pt>
                <c:pt idx="32857">
                  <c:v>-3.38457033072154</c:v>
                </c:pt>
                <c:pt idx="32858">
                  <c:v>-3.38457033072154</c:v>
                </c:pt>
                <c:pt idx="32859">
                  <c:v>-3.4004394717130699</c:v>
                </c:pt>
                <c:pt idx="32860">
                  <c:v>-3.4004394717130699</c:v>
                </c:pt>
                <c:pt idx="32861">
                  <c:v>-3.4004394717130699</c:v>
                </c:pt>
                <c:pt idx="32862">
                  <c:v>-3.39384767786941</c:v>
                </c:pt>
                <c:pt idx="32863">
                  <c:v>-3.39384767786941</c:v>
                </c:pt>
                <c:pt idx="32864">
                  <c:v>-3.39384767786941</c:v>
                </c:pt>
                <c:pt idx="32865">
                  <c:v>-3.4674804868318398</c:v>
                </c:pt>
                <c:pt idx="32866">
                  <c:v>-3.4674804868318398</c:v>
                </c:pt>
                <c:pt idx="32867">
                  <c:v>-3.4674804868318398</c:v>
                </c:pt>
                <c:pt idx="32868">
                  <c:v>-3.3437988485629799</c:v>
                </c:pt>
                <c:pt idx="32869">
                  <c:v>-3.3437988485629799</c:v>
                </c:pt>
                <c:pt idx="32870">
                  <c:v>-3.37812501834832</c:v>
                </c:pt>
                <c:pt idx="32871">
                  <c:v>-3.37812501834832</c:v>
                </c:pt>
                <c:pt idx="32872">
                  <c:v>-3.37812501834832</c:v>
                </c:pt>
                <c:pt idx="32873">
                  <c:v>-3.3399414294899499</c:v>
                </c:pt>
                <c:pt idx="32874">
                  <c:v>-3.3399414294899499</c:v>
                </c:pt>
                <c:pt idx="32875">
                  <c:v>-3.3395996286217202</c:v>
                </c:pt>
                <c:pt idx="32876">
                  <c:v>-3.3395996286217202</c:v>
                </c:pt>
                <c:pt idx="32877">
                  <c:v>-3.2513672074473998</c:v>
                </c:pt>
                <c:pt idx="32878">
                  <c:v>-3.2513672074473998</c:v>
                </c:pt>
                <c:pt idx="32879">
                  <c:v>-3.28256838258039</c:v>
                </c:pt>
                <c:pt idx="32880">
                  <c:v>-3.28256838258039</c:v>
                </c:pt>
                <c:pt idx="32881">
                  <c:v>-3.28256838258039</c:v>
                </c:pt>
                <c:pt idx="32882">
                  <c:v>-3.28256838258039</c:v>
                </c:pt>
                <c:pt idx="32883">
                  <c:v>-3.1375488541034402</c:v>
                </c:pt>
                <c:pt idx="32884">
                  <c:v>-3.1375488541034402</c:v>
                </c:pt>
                <c:pt idx="32885">
                  <c:v>-3.1375488541034402</c:v>
                </c:pt>
                <c:pt idx="32886">
                  <c:v>-3.2398926006189801</c:v>
                </c:pt>
                <c:pt idx="32887">
                  <c:v>-3.2398926006189801</c:v>
                </c:pt>
                <c:pt idx="32888">
                  <c:v>-3.22968752338965</c:v>
                </c:pt>
                <c:pt idx="32889">
                  <c:v>-3.22968752338965</c:v>
                </c:pt>
                <c:pt idx="32890">
                  <c:v>-3.22968752338965</c:v>
                </c:pt>
                <c:pt idx="32891">
                  <c:v>-3.08789064877964</c:v>
                </c:pt>
                <c:pt idx="32892">
                  <c:v>-3.08789064877964</c:v>
                </c:pt>
                <c:pt idx="32893">
                  <c:v>-3.0991211182526901</c:v>
                </c:pt>
                <c:pt idx="32894">
                  <c:v>-3.0991211182526901</c:v>
                </c:pt>
                <c:pt idx="32895">
                  <c:v>-3.0991211182526901</c:v>
                </c:pt>
                <c:pt idx="32896">
                  <c:v>-3.10170901128367</c:v>
                </c:pt>
                <c:pt idx="32897">
                  <c:v>-3.10170901128367</c:v>
                </c:pt>
                <c:pt idx="32898">
                  <c:v>-3.0167968979731001</c:v>
                </c:pt>
                <c:pt idx="32899">
                  <c:v>-3.0167968979731001</c:v>
                </c:pt>
                <c:pt idx="32900">
                  <c:v>-3.0167968979731001</c:v>
                </c:pt>
                <c:pt idx="32901">
                  <c:v>-3.0167968979731001</c:v>
                </c:pt>
                <c:pt idx="32902">
                  <c:v>-2.9635742412301598</c:v>
                </c:pt>
                <c:pt idx="32903">
                  <c:v>-2.9635742412301598</c:v>
                </c:pt>
                <c:pt idx="32904">
                  <c:v>-3.0364746311915898</c:v>
                </c:pt>
                <c:pt idx="32905">
                  <c:v>-3.0364746311915898</c:v>
                </c:pt>
                <c:pt idx="32906">
                  <c:v>-3.0364746311915898</c:v>
                </c:pt>
                <c:pt idx="32907">
                  <c:v>-3.0364746311915898</c:v>
                </c:pt>
                <c:pt idx="32908">
                  <c:v>-2.9061523662630799</c:v>
                </c:pt>
                <c:pt idx="32909">
                  <c:v>-2.9061523662630799</c:v>
                </c:pt>
                <c:pt idx="32910">
                  <c:v>-2.9061523662630799</c:v>
                </c:pt>
                <c:pt idx="32911">
                  <c:v>-2.9184570531451701</c:v>
                </c:pt>
                <c:pt idx="32912">
                  <c:v>-2.9184570531451701</c:v>
                </c:pt>
                <c:pt idx="32913">
                  <c:v>-2.8453613487717999</c:v>
                </c:pt>
                <c:pt idx="32914">
                  <c:v>-2.8453613487717999</c:v>
                </c:pt>
                <c:pt idx="32915">
                  <c:v>-2.8392090050028802</c:v>
                </c:pt>
                <c:pt idx="32916">
                  <c:v>-2.8392090050028802</c:v>
                </c:pt>
                <c:pt idx="32917">
                  <c:v>-2.82963869443119</c:v>
                </c:pt>
                <c:pt idx="32918">
                  <c:v>-2.82963869443119</c:v>
                </c:pt>
                <c:pt idx="32919">
                  <c:v>-2.82963869443119</c:v>
                </c:pt>
                <c:pt idx="32920">
                  <c:v>-2.8503906467612898</c:v>
                </c:pt>
                <c:pt idx="32921">
                  <c:v>-2.8503906467612898</c:v>
                </c:pt>
                <c:pt idx="32922">
                  <c:v>-2.8503906467612898</c:v>
                </c:pt>
                <c:pt idx="32923">
                  <c:v>-2.7787597864335098</c:v>
                </c:pt>
                <c:pt idx="32924">
                  <c:v>-2.7787597864335098</c:v>
                </c:pt>
                <c:pt idx="32925">
                  <c:v>-2.7787597864335098</c:v>
                </c:pt>
                <c:pt idx="32926">
                  <c:v>-2.73188478571682</c:v>
                </c:pt>
                <c:pt idx="32927">
                  <c:v>-2.73188478571682</c:v>
                </c:pt>
                <c:pt idx="32928">
                  <c:v>-2.7321777541055701</c:v>
                </c:pt>
                <c:pt idx="32929">
                  <c:v>-2.7321777541055701</c:v>
                </c:pt>
                <c:pt idx="32930">
                  <c:v>-2.7321777541055701</c:v>
                </c:pt>
                <c:pt idx="32931">
                  <c:v>-2.8508300976181999</c:v>
                </c:pt>
                <c:pt idx="32932">
                  <c:v>-2.8508300976181999</c:v>
                </c:pt>
                <c:pt idx="32933">
                  <c:v>-2.8539062701656799</c:v>
                </c:pt>
                <c:pt idx="32934">
                  <c:v>-2.8539062701656799</c:v>
                </c:pt>
                <c:pt idx="32935">
                  <c:v>-2.8709472865993999</c:v>
                </c:pt>
                <c:pt idx="32936">
                  <c:v>-2.8709472865993999</c:v>
                </c:pt>
                <c:pt idx="32937">
                  <c:v>-2.8709472865993999</c:v>
                </c:pt>
                <c:pt idx="32938">
                  <c:v>-2.87153322205176</c:v>
                </c:pt>
                <c:pt idx="32939">
                  <c:v>-2.87153322205176</c:v>
                </c:pt>
                <c:pt idx="32940">
                  <c:v>-2.7853515822289401</c:v>
                </c:pt>
                <c:pt idx="32941">
                  <c:v>-2.7853515822289401</c:v>
                </c:pt>
                <c:pt idx="32942">
                  <c:v>-2.7853515822289401</c:v>
                </c:pt>
                <c:pt idx="32943">
                  <c:v>-2.8386718965957698</c:v>
                </c:pt>
                <c:pt idx="32944">
                  <c:v>-2.8386718965957698</c:v>
                </c:pt>
                <c:pt idx="32945">
                  <c:v>-2.8386718965957698</c:v>
                </c:pt>
                <c:pt idx="32946">
                  <c:v>-2.8386718965957698</c:v>
                </c:pt>
                <c:pt idx="32947">
                  <c:v>-2.8965820506309599</c:v>
                </c:pt>
                <c:pt idx="32948">
                  <c:v>-2.8965820506309599</c:v>
                </c:pt>
                <c:pt idx="32949">
                  <c:v>-2.87729494407722</c:v>
                </c:pt>
                <c:pt idx="32950">
                  <c:v>-2.87729494407722</c:v>
                </c:pt>
                <c:pt idx="32951">
                  <c:v>-2.87729494407722</c:v>
                </c:pt>
                <c:pt idx="32952">
                  <c:v>-2.9655273634216401</c:v>
                </c:pt>
                <c:pt idx="32953">
                  <c:v>-2.9655273634216401</c:v>
                </c:pt>
                <c:pt idx="32954">
                  <c:v>-2.9655273634216401</c:v>
                </c:pt>
                <c:pt idx="32955">
                  <c:v>-2.8459961172966302</c:v>
                </c:pt>
                <c:pt idx="32956">
                  <c:v>-2.8459961172966302</c:v>
                </c:pt>
                <c:pt idx="32957">
                  <c:v>-2.7830566622496899</c:v>
                </c:pt>
                <c:pt idx="32958">
                  <c:v>-2.7830566622496899</c:v>
                </c:pt>
                <c:pt idx="32959">
                  <c:v>-2.8169922056504202</c:v>
                </c:pt>
                <c:pt idx="32960">
                  <c:v>-2.8169922056504202</c:v>
                </c:pt>
                <c:pt idx="32961">
                  <c:v>-2.8169922056504202</c:v>
                </c:pt>
                <c:pt idx="32962">
                  <c:v>-2.9273925998941102</c:v>
                </c:pt>
                <c:pt idx="32963">
                  <c:v>-2.9273925998941102</c:v>
                </c:pt>
                <c:pt idx="32964">
                  <c:v>-2.9273925998941102</c:v>
                </c:pt>
                <c:pt idx="32965">
                  <c:v>-2.8885254132628599</c:v>
                </c:pt>
                <c:pt idx="32966">
                  <c:v>-2.8885254132628599</c:v>
                </c:pt>
                <c:pt idx="32967">
                  <c:v>-2.8885254132628599</c:v>
                </c:pt>
                <c:pt idx="32968">
                  <c:v>-2.8885254132628599</c:v>
                </c:pt>
                <c:pt idx="32969">
                  <c:v>-2.91230470908976</c:v>
                </c:pt>
                <c:pt idx="32970">
                  <c:v>-2.91230470908976</c:v>
                </c:pt>
                <c:pt idx="32971">
                  <c:v>-2.91230470908976</c:v>
                </c:pt>
                <c:pt idx="32972">
                  <c:v>-2.8155273632664799</c:v>
                </c:pt>
                <c:pt idx="32973">
                  <c:v>-2.8155273632664799</c:v>
                </c:pt>
                <c:pt idx="32974">
                  <c:v>-2.9019531464819002</c:v>
                </c:pt>
                <c:pt idx="32975">
                  <c:v>-2.9019531464819002</c:v>
                </c:pt>
                <c:pt idx="32976">
                  <c:v>-2.9041015852599199</c:v>
                </c:pt>
                <c:pt idx="32977">
                  <c:v>-2.9041015852599199</c:v>
                </c:pt>
                <c:pt idx="32978">
                  <c:v>-2.78969728342781</c:v>
                </c:pt>
                <c:pt idx="32979">
                  <c:v>-2.78969728342781</c:v>
                </c:pt>
                <c:pt idx="32980">
                  <c:v>-2.78969728342781</c:v>
                </c:pt>
                <c:pt idx="32981">
                  <c:v>-2.8581543188684</c:v>
                </c:pt>
                <c:pt idx="32982">
                  <c:v>-2.8581543188684</c:v>
                </c:pt>
                <c:pt idx="32983">
                  <c:v>-2.8581543188684</c:v>
                </c:pt>
                <c:pt idx="32984">
                  <c:v>-2.8581543188684</c:v>
                </c:pt>
                <c:pt idx="32985">
                  <c:v>-2.8895507993029201</c:v>
                </c:pt>
                <c:pt idx="32986">
                  <c:v>-2.8895507993029201</c:v>
                </c:pt>
                <c:pt idx="32987">
                  <c:v>-2.91225588292036</c:v>
                </c:pt>
                <c:pt idx="32988">
                  <c:v>-2.91225588292036</c:v>
                </c:pt>
                <c:pt idx="32989">
                  <c:v>-2.91225588292036</c:v>
                </c:pt>
                <c:pt idx="32990">
                  <c:v>-2.91225588292036</c:v>
                </c:pt>
                <c:pt idx="32991">
                  <c:v>-2.9139648641566902</c:v>
                </c:pt>
                <c:pt idx="32992">
                  <c:v>-2.9139648641566902</c:v>
                </c:pt>
                <c:pt idx="32993">
                  <c:v>-2.88950197414123</c:v>
                </c:pt>
                <c:pt idx="32994">
                  <c:v>-2.88950197414123</c:v>
                </c:pt>
                <c:pt idx="32995">
                  <c:v>-2.88950197414123</c:v>
                </c:pt>
                <c:pt idx="32996">
                  <c:v>-2.9376953316796</c:v>
                </c:pt>
                <c:pt idx="32997">
                  <c:v>-2.9376953316796</c:v>
                </c:pt>
                <c:pt idx="32998">
                  <c:v>-2.8421875216445098</c:v>
                </c:pt>
                <c:pt idx="32999">
                  <c:v>-2.8421875216445098</c:v>
                </c:pt>
                <c:pt idx="33000">
                  <c:v>-2.8421875216445098</c:v>
                </c:pt>
                <c:pt idx="33001">
                  <c:v>-2.7837890845094</c:v>
                </c:pt>
                <c:pt idx="33002">
                  <c:v>-2.7837890845094</c:v>
                </c:pt>
                <c:pt idx="33003">
                  <c:v>-2.8789062736250299</c:v>
                </c:pt>
                <c:pt idx="33004">
                  <c:v>-2.8789062736250299</c:v>
                </c:pt>
                <c:pt idx="33005">
                  <c:v>-2.8789062736250299</c:v>
                </c:pt>
                <c:pt idx="33006">
                  <c:v>-2.8789062736250299</c:v>
                </c:pt>
                <c:pt idx="33007">
                  <c:v>-2.8609863487909002</c:v>
                </c:pt>
                <c:pt idx="33008">
                  <c:v>-2.8609863487909002</c:v>
                </c:pt>
                <c:pt idx="33009">
                  <c:v>-2.8744629129187098</c:v>
                </c:pt>
                <c:pt idx="33010">
                  <c:v>-2.8744629129187098</c:v>
                </c:pt>
                <c:pt idx="33011">
                  <c:v>-2.7911133019606398</c:v>
                </c:pt>
                <c:pt idx="33012">
                  <c:v>-2.7911133019606398</c:v>
                </c:pt>
                <c:pt idx="33013">
                  <c:v>-2.8170410375841999</c:v>
                </c:pt>
                <c:pt idx="33014">
                  <c:v>-2.8170410375841999</c:v>
                </c:pt>
                <c:pt idx="33015">
                  <c:v>-2.8170410375841999</c:v>
                </c:pt>
                <c:pt idx="33016">
                  <c:v>-2.7959961150954702</c:v>
                </c:pt>
                <c:pt idx="33017">
                  <c:v>-2.7959961150954702</c:v>
                </c:pt>
                <c:pt idx="33018">
                  <c:v>-2.85317384838799</c:v>
                </c:pt>
                <c:pt idx="33019">
                  <c:v>-2.85317384838799</c:v>
                </c:pt>
                <c:pt idx="33020">
                  <c:v>-2.85317384838799</c:v>
                </c:pt>
                <c:pt idx="33021">
                  <c:v>-2.85317384838799</c:v>
                </c:pt>
                <c:pt idx="33022">
                  <c:v>-2.9169433803153799</c:v>
                </c:pt>
                <c:pt idx="33023">
                  <c:v>-2.9169433803153799</c:v>
                </c:pt>
                <c:pt idx="33024">
                  <c:v>-2.8609863488163598</c:v>
                </c:pt>
                <c:pt idx="33025">
                  <c:v>-2.8609863488163598</c:v>
                </c:pt>
                <c:pt idx="33026">
                  <c:v>-2.8609863488163598</c:v>
                </c:pt>
                <c:pt idx="33027">
                  <c:v>-2.8492187698648102</c:v>
                </c:pt>
                <c:pt idx="33028">
                  <c:v>-2.8492187698648102</c:v>
                </c:pt>
                <c:pt idx="33029">
                  <c:v>-2.8492187698648102</c:v>
                </c:pt>
                <c:pt idx="33030">
                  <c:v>-2.8189941599530299</c:v>
                </c:pt>
                <c:pt idx="33031">
                  <c:v>-2.8189941599530299</c:v>
                </c:pt>
                <c:pt idx="33032">
                  <c:v>-2.8911133049332398</c:v>
                </c:pt>
                <c:pt idx="33033">
                  <c:v>-2.8911133049332398</c:v>
                </c:pt>
                <c:pt idx="33034">
                  <c:v>-2.8911133049332398</c:v>
                </c:pt>
                <c:pt idx="33035">
                  <c:v>-2.7667968932264499</c:v>
                </c:pt>
                <c:pt idx="33036">
                  <c:v>-2.8740722886732302</c:v>
                </c:pt>
                <c:pt idx="33037">
                  <c:v>-2.8740722886732302</c:v>
                </c:pt>
                <c:pt idx="33038">
                  <c:v>-2.8740722886732302</c:v>
                </c:pt>
                <c:pt idx="33039">
                  <c:v>-2.8740722886732302</c:v>
                </c:pt>
                <c:pt idx="33040">
                  <c:v>-2.8626953322936899</c:v>
                </c:pt>
                <c:pt idx="33041">
                  <c:v>-2.8626953322936899</c:v>
                </c:pt>
                <c:pt idx="33042">
                  <c:v>-2.8626953322936899</c:v>
                </c:pt>
                <c:pt idx="33043">
                  <c:v>-2.8890625209823999</c:v>
                </c:pt>
                <c:pt idx="33044">
                  <c:v>-2.8890625209823999</c:v>
                </c:pt>
                <c:pt idx="33045">
                  <c:v>-2.8890625209823999</c:v>
                </c:pt>
                <c:pt idx="33046">
                  <c:v>-2.8139160402724799</c:v>
                </c:pt>
                <c:pt idx="33047">
                  <c:v>-2.8139160402724799</c:v>
                </c:pt>
                <c:pt idx="33048">
                  <c:v>-2.83208009953796</c:v>
                </c:pt>
                <c:pt idx="33049">
                  <c:v>-2.83208009953796</c:v>
                </c:pt>
                <c:pt idx="33050">
                  <c:v>-2.83208009953796</c:v>
                </c:pt>
                <c:pt idx="33051">
                  <c:v>-2.8757812712737998</c:v>
                </c:pt>
                <c:pt idx="33052">
                  <c:v>-2.8757812712737998</c:v>
                </c:pt>
                <c:pt idx="33053">
                  <c:v>-2.9070312743351598</c:v>
                </c:pt>
                <c:pt idx="33054">
                  <c:v>-2.9070312743351598</c:v>
                </c:pt>
                <c:pt idx="33055">
                  <c:v>-2.9070312743351598</c:v>
                </c:pt>
                <c:pt idx="33056">
                  <c:v>-2.83974611556823</c:v>
                </c:pt>
                <c:pt idx="33057">
                  <c:v>-2.9586914266364999</c:v>
                </c:pt>
                <c:pt idx="33058">
                  <c:v>-2.9586914266364999</c:v>
                </c:pt>
                <c:pt idx="33059">
                  <c:v>-2.9586914266364999</c:v>
                </c:pt>
                <c:pt idx="33060">
                  <c:v>-2.9586914266364999</c:v>
                </c:pt>
                <c:pt idx="33061">
                  <c:v>-2.8746582208132101</c:v>
                </c:pt>
                <c:pt idx="33062">
                  <c:v>-2.8746582208132101</c:v>
                </c:pt>
                <c:pt idx="33063">
                  <c:v>-2.8746582208132101</c:v>
                </c:pt>
                <c:pt idx="33064">
                  <c:v>-2.9964844014584702</c:v>
                </c:pt>
                <c:pt idx="33065">
                  <c:v>-2.9964844014584702</c:v>
                </c:pt>
                <c:pt idx="33066">
                  <c:v>-2.9964844014584702</c:v>
                </c:pt>
                <c:pt idx="33067">
                  <c:v>-2.79892579990155</c:v>
                </c:pt>
                <c:pt idx="33068">
                  <c:v>-2.79892579990155</c:v>
                </c:pt>
                <c:pt idx="33069">
                  <c:v>-2.79892579990155</c:v>
                </c:pt>
                <c:pt idx="33070">
                  <c:v>-2.84960939385746</c:v>
                </c:pt>
                <c:pt idx="33071">
                  <c:v>-2.84960939385746</c:v>
                </c:pt>
                <c:pt idx="33072">
                  <c:v>-2.84960939385746</c:v>
                </c:pt>
                <c:pt idx="33073">
                  <c:v>-2.8215820534296601</c:v>
                </c:pt>
                <c:pt idx="33074">
                  <c:v>-2.8215820534296601</c:v>
                </c:pt>
                <c:pt idx="33075">
                  <c:v>-2.8215820534296601</c:v>
                </c:pt>
                <c:pt idx="33076">
                  <c:v>-2.8673340074965301</c:v>
                </c:pt>
                <c:pt idx="33077">
                  <c:v>-2.8673340074965301</c:v>
                </c:pt>
                <c:pt idx="33078">
                  <c:v>-36.357568518374102</c:v>
                </c:pt>
                <c:pt idx="33079">
                  <c:v>-36.357568518374102</c:v>
                </c:pt>
                <c:pt idx="33080">
                  <c:v>-36.357568518374102</c:v>
                </c:pt>
                <c:pt idx="33081">
                  <c:v>-36.357568518374102</c:v>
                </c:pt>
                <c:pt idx="33082">
                  <c:v>-36.357568518374102</c:v>
                </c:pt>
                <c:pt idx="33083">
                  <c:v>-1.8066388029183099E-3</c:v>
                </c:pt>
                <c:pt idx="33084">
                  <c:v>-1.8066388029183099E-3</c:v>
                </c:pt>
                <c:pt idx="33085">
                  <c:v>-1.8066388029183099E-3</c:v>
                </c:pt>
                <c:pt idx="33086">
                  <c:v>7.5830080057130503E-2</c:v>
                </c:pt>
                <c:pt idx="33087">
                  <c:v>7.5830080057130503E-2</c:v>
                </c:pt>
                <c:pt idx="33088">
                  <c:v>7.5830080057130503E-2</c:v>
                </c:pt>
                <c:pt idx="33089">
                  <c:v>-3.3251951839701997E-2</c:v>
                </c:pt>
                <c:pt idx="33090">
                  <c:v>-3.3251951839701997E-2</c:v>
                </c:pt>
                <c:pt idx="33091">
                  <c:v>9.2041017749579596E-2</c:v>
                </c:pt>
                <c:pt idx="33092">
                  <c:v>9.2041017749579596E-2</c:v>
                </c:pt>
                <c:pt idx="33093">
                  <c:v>9.2041017749579596E-2</c:v>
                </c:pt>
                <c:pt idx="33094">
                  <c:v>3.95507998564426E-3</c:v>
                </c:pt>
                <c:pt idx="33095">
                  <c:v>3.95507998564426E-3</c:v>
                </c:pt>
                <c:pt idx="33096">
                  <c:v>3.95507998564426E-3</c:v>
                </c:pt>
                <c:pt idx="33097">
                  <c:v>-4.6582029684941503E-2</c:v>
                </c:pt>
                <c:pt idx="33098">
                  <c:v>-4.6582029684941503E-2</c:v>
                </c:pt>
                <c:pt idx="33099">
                  <c:v>-3.7646482844138497E-2</c:v>
                </c:pt>
                <c:pt idx="33100">
                  <c:v>-3.7646482844138497E-2</c:v>
                </c:pt>
                <c:pt idx="33101">
                  <c:v>5.7910157456717501E-2</c:v>
                </c:pt>
                <c:pt idx="33102">
                  <c:v>5.7910157456717501E-2</c:v>
                </c:pt>
                <c:pt idx="33103">
                  <c:v>8.3349611037192503E-2</c:v>
                </c:pt>
                <c:pt idx="33104">
                  <c:v>8.3349611037192503E-2</c:v>
                </c:pt>
                <c:pt idx="33105">
                  <c:v>8.3349611037192503E-2</c:v>
                </c:pt>
                <c:pt idx="33106">
                  <c:v>-3.12011702471863E-2</c:v>
                </c:pt>
                <c:pt idx="33107">
                  <c:v>-3.12011702471863E-2</c:v>
                </c:pt>
                <c:pt idx="33108">
                  <c:v>-3.12011702471863E-2</c:v>
                </c:pt>
                <c:pt idx="33109">
                  <c:v>-3.12011702471863E-2</c:v>
                </c:pt>
                <c:pt idx="33110">
                  <c:v>-5.32226418999925E-3</c:v>
                </c:pt>
                <c:pt idx="33111">
                  <c:v>-5.32226418999925E-3</c:v>
                </c:pt>
                <c:pt idx="33112">
                  <c:v>1.5917970198643099E-2</c:v>
                </c:pt>
                <c:pt idx="33113">
                  <c:v>1.5917970198643099E-2</c:v>
                </c:pt>
                <c:pt idx="33114">
                  <c:v>4.5605470636473897E-2</c:v>
                </c:pt>
                <c:pt idx="33115">
                  <c:v>4.5605470636473897E-2</c:v>
                </c:pt>
                <c:pt idx="33116">
                  <c:v>4.5605470636473897E-2</c:v>
                </c:pt>
                <c:pt idx="33117">
                  <c:v>1.7285157632613801E-2</c:v>
                </c:pt>
                <c:pt idx="33118">
                  <c:v>1.7285157632613801E-2</c:v>
                </c:pt>
                <c:pt idx="33119">
                  <c:v>-5.4248045060376102E-2</c:v>
                </c:pt>
                <c:pt idx="33120">
                  <c:v>-5.4248045060376102E-2</c:v>
                </c:pt>
                <c:pt idx="33121">
                  <c:v>-5.4248045060376102E-2</c:v>
                </c:pt>
                <c:pt idx="33122">
                  <c:v>8.59375208074197E-3</c:v>
                </c:pt>
                <c:pt idx="33123">
                  <c:v>8.59375208074197E-3</c:v>
                </c:pt>
                <c:pt idx="33124">
                  <c:v>8.59375208074197E-3</c:v>
                </c:pt>
                <c:pt idx="33125">
                  <c:v>1.87011734760744E-2</c:v>
                </c:pt>
                <c:pt idx="33126">
                  <c:v>1.87011734760744E-2</c:v>
                </c:pt>
                <c:pt idx="33127">
                  <c:v>1.87011734760744E-2</c:v>
                </c:pt>
                <c:pt idx="33128">
                  <c:v>1.87011734760744E-2</c:v>
                </c:pt>
                <c:pt idx="33129">
                  <c:v>-4.68749856372596E-3</c:v>
                </c:pt>
                <c:pt idx="33130">
                  <c:v>-4.68749856372596E-3</c:v>
                </c:pt>
                <c:pt idx="33131">
                  <c:v>-4.68749856372596E-3</c:v>
                </c:pt>
                <c:pt idx="33132">
                  <c:v>-1.07910136157443E-2</c:v>
                </c:pt>
                <c:pt idx="33133">
                  <c:v>-1.07910136157443E-2</c:v>
                </c:pt>
                <c:pt idx="33134">
                  <c:v>-1.07910136157443E-2</c:v>
                </c:pt>
                <c:pt idx="33135">
                  <c:v>2.5097658429331201E-2</c:v>
                </c:pt>
                <c:pt idx="33136">
                  <c:v>2.5097658429331201E-2</c:v>
                </c:pt>
                <c:pt idx="33137">
                  <c:v>2.5097658429331201E-2</c:v>
                </c:pt>
                <c:pt idx="33138">
                  <c:v>-2.1826169976520701E-2</c:v>
                </c:pt>
                <c:pt idx="33139">
                  <c:v>-2.1826169976520701E-2</c:v>
                </c:pt>
                <c:pt idx="33140">
                  <c:v>5.7617190063865502E-2</c:v>
                </c:pt>
                <c:pt idx="33141">
                  <c:v>5.7617190063865502E-2</c:v>
                </c:pt>
                <c:pt idx="33142">
                  <c:v>5.7617190063865502E-2</c:v>
                </c:pt>
                <c:pt idx="33143">
                  <c:v>-2.4414048157268501E-3</c:v>
                </c:pt>
                <c:pt idx="33144">
                  <c:v>-2.4414048157268501E-3</c:v>
                </c:pt>
                <c:pt idx="33145">
                  <c:v>-2.4414048157268501E-3</c:v>
                </c:pt>
                <c:pt idx="33146">
                  <c:v>1.75781271191226E-2</c:v>
                </c:pt>
                <c:pt idx="33147">
                  <c:v>1.75781271191226E-2</c:v>
                </c:pt>
                <c:pt idx="33148">
                  <c:v>1.75781271191226E-2</c:v>
                </c:pt>
                <c:pt idx="33149">
                  <c:v>2.1875001188163799E-2</c:v>
                </c:pt>
                <c:pt idx="33150">
                  <c:v>2.1875001188163799E-2</c:v>
                </c:pt>
                <c:pt idx="33151">
                  <c:v>2.1875001188163799E-2</c:v>
                </c:pt>
                <c:pt idx="33152">
                  <c:v>4.7363282651531301E-2</c:v>
                </c:pt>
                <c:pt idx="33153">
                  <c:v>4.7363282651531301E-2</c:v>
                </c:pt>
                <c:pt idx="33154">
                  <c:v>4.7363282651531301E-2</c:v>
                </c:pt>
                <c:pt idx="33155">
                  <c:v>2.7636720652481E-2</c:v>
                </c:pt>
                <c:pt idx="33156">
                  <c:v>2.7636720652481E-2</c:v>
                </c:pt>
                <c:pt idx="33157">
                  <c:v>2.33886733476538E-2</c:v>
                </c:pt>
                <c:pt idx="33158">
                  <c:v>2.33886733476538E-2</c:v>
                </c:pt>
                <c:pt idx="33159">
                  <c:v>6.1523439620941603E-2</c:v>
                </c:pt>
                <c:pt idx="33160">
                  <c:v>6.1523439620941603E-2</c:v>
                </c:pt>
                <c:pt idx="33161">
                  <c:v>-4.7998045308304399E-2</c:v>
                </c:pt>
                <c:pt idx="33162">
                  <c:v>-4.7998045308304399E-2</c:v>
                </c:pt>
                <c:pt idx="33163">
                  <c:v>-4.7998045308304399E-2</c:v>
                </c:pt>
                <c:pt idx="33164">
                  <c:v>-2.86547853803676</c:v>
                </c:pt>
                <c:pt idx="33165">
                  <c:v>-2.86547853803676</c:v>
                </c:pt>
                <c:pt idx="33166">
                  <c:v>-2.86547853803676</c:v>
                </c:pt>
                <c:pt idx="33167">
                  <c:v>-2.86547853803676</c:v>
                </c:pt>
                <c:pt idx="33168">
                  <c:v>-2.87446291005562</c:v>
                </c:pt>
                <c:pt idx="33169">
                  <c:v>-2.87446291005562</c:v>
                </c:pt>
                <c:pt idx="33170">
                  <c:v>-2.87446291005562</c:v>
                </c:pt>
                <c:pt idx="33171">
                  <c:v>-2.8897949450729299</c:v>
                </c:pt>
                <c:pt idx="33172">
                  <c:v>-2.8897949450729299</c:v>
                </c:pt>
                <c:pt idx="33173">
                  <c:v>-2.8492187687725101</c:v>
                </c:pt>
                <c:pt idx="33174">
                  <c:v>-2.8492187687725101</c:v>
                </c:pt>
                <c:pt idx="33175">
                  <c:v>-2.8593750218824399</c:v>
                </c:pt>
                <c:pt idx="33176">
                  <c:v>-2.8593750218824399</c:v>
                </c:pt>
                <c:pt idx="33177">
                  <c:v>-2.8211425979534299</c:v>
                </c:pt>
                <c:pt idx="33178">
                  <c:v>-2.8211425979534299</c:v>
                </c:pt>
                <c:pt idx="33179">
                  <c:v>-2.8211425979534299</c:v>
                </c:pt>
                <c:pt idx="33180">
                  <c:v>-2.8724121301411198</c:v>
                </c:pt>
                <c:pt idx="33181">
                  <c:v>-2.8724121301411198</c:v>
                </c:pt>
                <c:pt idx="33182">
                  <c:v>-2.8724121301411198</c:v>
                </c:pt>
                <c:pt idx="33183">
                  <c:v>-2.8791504114269602</c:v>
                </c:pt>
                <c:pt idx="33184">
                  <c:v>-2.8791504114269602</c:v>
                </c:pt>
                <c:pt idx="33185">
                  <c:v>-2.8791504114269602</c:v>
                </c:pt>
                <c:pt idx="33186">
                  <c:v>-2.8164551028812599</c:v>
                </c:pt>
                <c:pt idx="33187">
                  <c:v>-2.8164551028812599</c:v>
                </c:pt>
                <c:pt idx="33188">
                  <c:v>-2.8164551028812599</c:v>
                </c:pt>
                <c:pt idx="33189">
                  <c:v>-2.8562500235148001</c:v>
                </c:pt>
                <c:pt idx="33190">
                  <c:v>-2.8562500235148001</c:v>
                </c:pt>
                <c:pt idx="33191">
                  <c:v>-2.8562500235148001</c:v>
                </c:pt>
                <c:pt idx="33192">
                  <c:v>-2.8832519752568202</c:v>
                </c:pt>
                <c:pt idx="33193">
                  <c:v>-2.8832519752568202</c:v>
                </c:pt>
                <c:pt idx="33194">
                  <c:v>-2.8832519752568202</c:v>
                </c:pt>
                <c:pt idx="33195">
                  <c:v>-2.8193359605747901</c:v>
                </c:pt>
                <c:pt idx="33196">
                  <c:v>-2.8193359605747901</c:v>
                </c:pt>
                <c:pt idx="33197">
                  <c:v>-2.8443359608018</c:v>
                </c:pt>
                <c:pt idx="33198">
                  <c:v>-2.8443359608018</c:v>
                </c:pt>
                <c:pt idx="33199">
                  <c:v>-2.8443359608018</c:v>
                </c:pt>
                <c:pt idx="33200">
                  <c:v>-2.8481445524803299</c:v>
                </c:pt>
                <c:pt idx="33201">
                  <c:v>-2.8481445524803299</c:v>
                </c:pt>
                <c:pt idx="33202">
                  <c:v>-2.8481445524803299</c:v>
                </c:pt>
                <c:pt idx="33203">
                  <c:v>-2.8685547082368399</c:v>
                </c:pt>
                <c:pt idx="33204">
                  <c:v>-2.8685547082368399</c:v>
                </c:pt>
                <c:pt idx="33205">
                  <c:v>-2.8685547082368399</c:v>
                </c:pt>
                <c:pt idx="33206">
                  <c:v>-2.81376955271389</c:v>
                </c:pt>
                <c:pt idx="33207">
                  <c:v>-2.81376955271389</c:v>
                </c:pt>
                <c:pt idx="33208">
                  <c:v>-2.9029785362417799</c:v>
                </c:pt>
                <c:pt idx="33209">
                  <c:v>-2.9029785362417799</c:v>
                </c:pt>
                <c:pt idx="33210">
                  <c:v>-2.9029785362417799</c:v>
                </c:pt>
                <c:pt idx="33211">
                  <c:v>-2.81313478804804</c:v>
                </c:pt>
                <c:pt idx="33212">
                  <c:v>-2.81313478804804</c:v>
                </c:pt>
                <c:pt idx="33213">
                  <c:v>-2.7941894731457002</c:v>
                </c:pt>
                <c:pt idx="33214">
                  <c:v>-2.7941894731457002</c:v>
                </c:pt>
                <c:pt idx="33215">
                  <c:v>-2.8301758018342298</c:v>
                </c:pt>
                <c:pt idx="33216">
                  <c:v>-2.8301758018342298</c:v>
                </c:pt>
                <c:pt idx="33217">
                  <c:v>-2.8301758018342298</c:v>
                </c:pt>
                <c:pt idx="33218">
                  <c:v>-2.8332031442332601</c:v>
                </c:pt>
                <c:pt idx="33219">
                  <c:v>-2.8332031442332601</c:v>
                </c:pt>
                <c:pt idx="33220">
                  <c:v>-2.8332031442332601</c:v>
                </c:pt>
                <c:pt idx="33221">
                  <c:v>-2.8940918203297699</c:v>
                </c:pt>
                <c:pt idx="33222">
                  <c:v>-2.8940918203297699</c:v>
                </c:pt>
                <c:pt idx="33223">
                  <c:v>-2.8940918203297699</c:v>
                </c:pt>
                <c:pt idx="33224">
                  <c:v>-2.83261721003691</c:v>
                </c:pt>
                <c:pt idx="33225">
                  <c:v>-2.83261721003691</c:v>
                </c:pt>
                <c:pt idx="33226">
                  <c:v>-2.83261721003691</c:v>
                </c:pt>
                <c:pt idx="33227">
                  <c:v>-2.84038088380475</c:v>
                </c:pt>
                <c:pt idx="33228">
                  <c:v>-2.84038088380475</c:v>
                </c:pt>
                <c:pt idx="33229">
                  <c:v>-2.8267578351751501</c:v>
                </c:pt>
                <c:pt idx="33230">
                  <c:v>-2.8267578351751501</c:v>
                </c:pt>
                <c:pt idx="33231">
                  <c:v>-2.8267578351751501</c:v>
                </c:pt>
                <c:pt idx="33232">
                  <c:v>-2.7870117368593101</c:v>
                </c:pt>
                <c:pt idx="33233">
                  <c:v>-2.7870117368593101</c:v>
                </c:pt>
                <c:pt idx="33234">
                  <c:v>-2.7870117368593101</c:v>
                </c:pt>
                <c:pt idx="33235">
                  <c:v>-2.8757812704261498</c:v>
                </c:pt>
                <c:pt idx="33236">
                  <c:v>-2.8757812704261498</c:v>
                </c:pt>
                <c:pt idx="33237">
                  <c:v>-2.8402343989855501</c:v>
                </c:pt>
                <c:pt idx="33238">
                  <c:v>-2.8402343989855501</c:v>
                </c:pt>
                <c:pt idx="33239">
                  <c:v>-2.8402343989855501</c:v>
                </c:pt>
                <c:pt idx="33240">
                  <c:v>-2.9078125214646202</c:v>
                </c:pt>
                <c:pt idx="33241">
                  <c:v>-2.9078125214646202</c:v>
                </c:pt>
                <c:pt idx="33242">
                  <c:v>-2.9078125214646202</c:v>
                </c:pt>
                <c:pt idx="33243">
                  <c:v>-2.9069336132970398</c:v>
                </c:pt>
                <c:pt idx="33244">
                  <c:v>-2.9069336132970398</c:v>
                </c:pt>
                <c:pt idx="33245">
                  <c:v>-2.9069336132970398</c:v>
                </c:pt>
                <c:pt idx="33246">
                  <c:v>-2.8916992363219798</c:v>
                </c:pt>
                <c:pt idx="33247">
                  <c:v>-2.8916992363219798</c:v>
                </c:pt>
                <c:pt idx="33248">
                  <c:v>-2.7867187730125802</c:v>
                </c:pt>
                <c:pt idx="33249">
                  <c:v>-2.7867187730125802</c:v>
                </c:pt>
                <c:pt idx="33250">
                  <c:v>-2.7867187730125802</c:v>
                </c:pt>
                <c:pt idx="33251">
                  <c:v>-2.8504394734254599</c:v>
                </c:pt>
                <c:pt idx="33252">
                  <c:v>-2.8504394734254599</c:v>
                </c:pt>
                <c:pt idx="33253">
                  <c:v>-2.8504394734254599</c:v>
                </c:pt>
                <c:pt idx="33254">
                  <c:v>-2.8734375248095598</c:v>
                </c:pt>
                <c:pt idx="33255">
                  <c:v>-2.8734375248095598</c:v>
                </c:pt>
                <c:pt idx="33256">
                  <c:v>-2.9528320518511402</c:v>
                </c:pt>
                <c:pt idx="33257">
                  <c:v>-2.9528320518511402</c:v>
                </c:pt>
                <c:pt idx="33258">
                  <c:v>-2.8816894746441899</c:v>
                </c:pt>
                <c:pt idx="33259">
                  <c:v>-2.8816894746441899</c:v>
                </c:pt>
                <c:pt idx="33260">
                  <c:v>-2.8816894746441899</c:v>
                </c:pt>
                <c:pt idx="33261">
                  <c:v>-2.8408203332273798</c:v>
                </c:pt>
                <c:pt idx="33262">
                  <c:v>-2.8408203332273798</c:v>
                </c:pt>
                <c:pt idx="33263">
                  <c:v>-2.8408203332273798</c:v>
                </c:pt>
                <c:pt idx="33264">
                  <c:v>-2.8921386963893299</c:v>
                </c:pt>
                <c:pt idx="33265">
                  <c:v>-2.8921386963893299</c:v>
                </c:pt>
                <c:pt idx="33266">
                  <c:v>-2.8921386963893299</c:v>
                </c:pt>
                <c:pt idx="33267">
                  <c:v>-2.9413574445006798</c:v>
                </c:pt>
                <c:pt idx="33268">
                  <c:v>-2.9413574445006798</c:v>
                </c:pt>
                <c:pt idx="33269">
                  <c:v>-2.9413574445006798</c:v>
                </c:pt>
                <c:pt idx="33270">
                  <c:v>-2.8251465059402099</c:v>
                </c:pt>
                <c:pt idx="33271">
                  <c:v>-2.8251465059402099</c:v>
                </c:pt>
                <c:pt idx="33272">
                  <c:v>-2.8917480690206498</c:v>
                </c:pt>
                <c:pt idx="33273">
                  <c:v>-2.8917480690206498</c:v>
                </c:pt>
                <c:pt idx="33274">
                  <c:v>-2.9072754137087</c:v>
                </c:pt>
                <c:pt idx="33275">
                  <c:v>-2.9072754137087</c:v>
                </c:pt>
                <c:pt idx="33276">
                  <c:v>-2.9072754137087</c:v>
                </c:pt>
                <c:pt idx="33277">
                  <c:v>-2.89526369172563</c:v>
                </c:pt>
                <c:pt idx="33278">
                  <c:v>-2.89526369172563</c:v>
                </c:pt>
                <c:pt idx="33279">
                  <c:v>-2.89526369172563</c:v>
                </c:pt>
                <c:pt idx="33280">
                  <c:v>-2.94130861357189</c:v>
                </c:pt>
                <c:pt idx="33281">
                  <c:v>-2.94130861357189</c:v>
                </c:pt>
                <c:pt idx="33282">
                  <c:v>-2.8524902562203298</c:v>
                </c:pt>
                <c:pt idx="33283">
                  <c:v>-2.8524902562203298</c:v>
                </c:pt>
                <c:pt idx="33284">
                  <c:v>-2.8524902562203298</c:v>
                </c:pt>
                <c:pt idx="33285">
                  <c:v>-2.8494629109345602</c:v>
                </c:pt>
                <c:pt idx="33286">
                  <c:v>-2.8494629109345602</c:v>
                </c:pt>
                <c:pt idx="33287">
                  <c:v>-2.83383791162123</c:v>
                </c:pt>
                <c:pt idx="33288">
                  <c:v>-2.83383791162123</c:v>
                </c:pt>
                <c:pt idx="33289">
                  <c:v>-2.83383791162123</c:v>
                </c:pt>
                <c:pt idx="33290">
                  <c:v>-2.8805664311621499</c:v>
                </c:pt>
                <c:pt idx="33291">
                  <c:v>-2.8805664311621499</c:v>
                </c:pt>
                <c:pt idx="33292">
                  <c:v>-2.8379394722405702</c:v>
                </c:pt>
                <c:pt idx="33293">
                  <c:v>-2.8379394722405702</c:v>
                </c:pt>
                <c:pt idx="33294">
                  <c:v>-2.8875488499406798</c:v>
                </c:pt>
                <c:pt idx="33295">
                  <c:v>-2.8875488499406798</c:v>
                </c:pt>
                <c:pt idx="33296">
                  <c:v>-2.8875488499406798</c:v>
                </c:pt>
                <c:pt idx="33297">
                  <c:v>-2.7687011931011498</c:v>
                </c:pt>
                <c:pt idx="33298">
                  <c:v>-2.7687011931011498</c:v>
                </c:pt>
                <c:pt idx="33299">
                  <c:v>-2.7687011931011498</c:v>
                </c:pt>
                <c:pt idx="33300">
                  <c:v>-2.9205078365630399</c:v>
                </c:pt>
                <c:pt idx="33301">
                  <c:v>-2.9205078365630399</c:v>
                </c:pt>
                <c:pt idx="33302">
                  <c:v>-2.8842773659407599</c:v>
                </c:pt>
                <c:pt idx="33303">
                  <c:v>-2.8842773659407599</c:v>
                </c:pt>
                <c:pt idx="33304">
                  <c:v>-2.8842773659407599</c:v>
                </c:pt>
                <c:pt idx="33305">
                  <c:v>-2.88085939746815</c:v>
                </c:pt>
                <c:pt idx="33306">
                  <c:v>-2.88085939746815</c:v>
                </c:pt>
                <c:pt idx="33307">
                  <c:v>-2.8979492409798602</c:v>
                </c:pt>
                <c:pt idx="33308">
                  <c:v>-2.8979492409798602</c:v>
                </c:pt>
                <c:pt idx="33309">
                  <c:v>-2.8979492409798602</c:v>
                </c:pt>
                <c:pt idx="33310">
                  <c:v>-2.9227539270896101</c:v>
                </c:pt>
                <c:pt idx="33311">
                  <c:v>-2.9227539270896101</c:v>
                </c:pt>
                <c:pt idx="33312">
                  <c:v>-2.9470215046503601</c:v>
                </c:pt>
                <c:pt idx="33313">
                  <c:v>-2.9470215046503601</c:v>
                </c:pt>
                <c:pt idx="33314">
                  <c:v>-2.9196777552533599</c:v>
                </c:pt>
                <c:pt idx="33315">
                  <c:v>-2.9196777552533599</c:v>
                </c:pt>
                <c:pt idx="33316">
                  <c:v>-2.9196777552533599</c:v>
                </c:pt>
                <c:pt idx="33317">
                  <c:v>-2.8535644727317</c:v>
                </c:pt>
                <c:pt idx="33318">
                  <c:v>-2.8535644727317</c:v>
                </c:pt>
                <c:pt idx="33319">
                  <c:v>-2.8535644727317</c:v>
                </c:pt>
                <c:pt idx="33320">
                  <c:v>-2.8744140805447298</c:v>
                </c:pt>
                <c:pt idx="33321">
                  <c:v>-2.8744140805447298</c:v>
                </c:pt>
                <c:pt idx="33322">
                  <c:v>-2.8744140805447298</c:v>
                </c:pt>
                <c:pt idx="33323">
                  <c:v>-2.8956543189196902</c:v>
                </c:pt>
                <c:pt idx="33324">
                  <c:v>-2.8956543189196902</c:v>
                </c:pt>
                <c:pt idx="33325">
                  <c:v>-2.8956543189196902</c:v>
                </c:pt>
                <c:pt idx="33326">
                  <c:v>-2.9509765853108498</c:v>
                </c:pt>
                <c:pt idx="33327">
                  <c:v>-2.9509765853108498</c:v>
                </c:pt>
                <c:pt idx="33328">
                  <c:v>-2.9509765853108498</c:v>
                </c:pt>
                <c:pt idx="33329">
                  <c:v>-2.8846191625980202</c:v>
                </c:pt>
                <c:pt idx="33330">
                  <c:v>-2.8846191625980202</c:v>
                </c:pt>
                <c:pt idx="33331">
                  <c:v>-2.90224611777011</c:v>
                </c:pt>
                <c:pt idx="33332">
                  <c:v>-2.90224611777011</c:v>
                </c:pt>
                <c:pt idx="33333">
                  <c:v>-2.9550293205829798</c:v>
                </c:pt>
                <c:pt idx="33334">
                  <c:v>-2.9550293205829798</c:v>
                </c:pt>
                <c:pt idx="33335">
                  <c:v>-2.9550293205829798</c:v>
                </c:pt>
                <c:pt idx="33336">
                  <c:v>-2.8553711170079601</c:v>
                </c:pt>
                <c:pt idx="33337">
                  <c:v>-2.8553711170079601</c:v>
                </c:pt>
                <c:pt idx="33338">
                  <c:v>-2.8553711170079601</c:v>
                </c:pt>
                <c:pt idx="33339">
                  <c:v>-2.9449707266894598</c:v>
                </c:pt>
                <c:pt idx="33340">
                  <c:v>-2.9449707266894598</c:v>
                </c:pt>
                <c:pt idx="33341">
                  <c:v>-2.9449707266894598</c:v>
                </c:pt>
                <c:pt idx="33342">
                  <c:v>-2.9040039280880499</c:v>
                </c:pt>
                <c:pt idx="33343">
                  <c:v>-2.9040039280880499</c:v>
                </c:pt>
                <c:pt idx="33344">
                  <c:v>-2.8598633037127001</c:v>
                </c:pt>
                <c:pt idx="33345">
                  <c:v>-2.8598633037127001</c:v>
                </c:pt>
                <c:pt idx="33346">
                  <c:v>-2.89482424058223</c:v>
                </c:pt>
                <c:pt idx="33347">
                  <c:v>-2.89482424058223</c:v>
                </c:pt>
                <c:pt idx="33348">
                  <c:v>-2.89482424058223</c:v>
                </c:pt>
                <c:pt idx="33349">
                  <c:v>-2.8402832233386999</c:v>
                </c:pt>
                <c:pt idx="33350">
                  <c:v>-2.8402832233386999</c:v>
                </c:pt>
                <c:pt idx="33351">
                  <c:v>-2.7977539258627</c:v>
                </c:pt>
                <c:pt idx="33352">
                  <c:v>-2.7977539258627</c:v>
                </c:pt>
                <c:pt idx="33353">
                  <c:v>-2.7977539258627</c:v>
                </c:pt>
                <c:pt idx="33354">
                  <c:v>-2.8338379124488702</c:v>
                </c:pt>
                <c:pt idx="33355">
                  <c:v>-2.8338379124488702</c:v>
                </c:pt>
                <c:pt idx="33356">
                  <c:v>-2.8338379124488702</c:v>
                </c:pt>
                <c:pt idx="33357">
                  <c:v>-2.8981445526096601</c:v>
                </c:pt>
                <c:pt idx="33358">
                  <c:v>-2.8981445526096601</c:v>
                </c:pt>
                <c:pt idx="33359">
                  <c:v>-2.8981445526096601</c:v>
                </c:pt>
                <c:pt idx="33360">
                  <c:v>-2.9211914298430202</c:v>
                </c:pt>
                <c:pt idx="33361">
                  <c:v>-2.9211914298430202</c:v>
                </c:pt>
                <c:pt idx="33362">
                  <c:v>-2.9211914298430202</c:v>
                </c:pt>
                <c:pt idx="33363">
                  <c:v>-2.9157226772203999</c:v>
                </c:pt>
                <c:pt idx="33364">
                  <c:v>-2.9157226772203999</c:v>
                </c:pt>
                <c:pt idx="33365">
                  <c:v>-2.9157226772203999</c:v>
                </c:pt>
                <c:pt idx="33366">
                  <c:v>-2.8663574415913899</c:v>
                </c:pt>
                <c:pt idx="33367">
                  <c:v>-2.8663574415913899</c:v>
                </c:pt>
                <c:pt idx="33368">
                  <c:v>-2.8719726799909</c:v>
                </c:pt>
                <c:pt idx="33369">
                  <c:v>-2.8719726799909</c:v>
                </c:pt>
                <c:pt idx="33370">
                  <c:v>-2.8719726799909</c:v>
                </c:pt>
                <c:pt idx="33371">
                  <c:v>-2.8202636950054498</c:v>
                </c:pt>
                <c:pt idx="33372">
                  <c:v>-2.8202636950054498</c:v>
                </c:pt>
                <c:pt idx="33373">
                  <c:v>-2.91948244353443</c:v>
                </c:pt>
                <c:pt idx="33374">
                  <c:v>-2.91948244353443</c:v>
                </c:pt>
                <c:pt idx="33375">
                  <c:v>-2.91948244353443</c:v>
                </c:pt>
                <c:pt idx="33376">
                  <c:v>-2.91948244353443</c:v>
                </c:pt>
                <c:pt idx="33377">
                  <c:v>-2.9408691631333501</c:v>
                </c:pt>
                <c:pt idx="33378">
                  <c:v>-2.9408691631333501</c:v>
                </c:pt>
                <c:pt idx="33379">
                  <c:v>-2.9041015848324601</c:v>
                </c:pt>
                <c:pt idx="33380">
                  <c:v>-2.9041015848324601</c:v>
                </c:pt>
                <c:pt idx="33381">
                  <c:v>-2.9041015848324601</c:v>
                </c:pt>
                <c:pt idx="33382">
                  <c:v>-2.9422363516432499</c:v>
                </c:pt>
                <c:pt idx="33383">
                  <c:v>-2.9422363516432499</c:v>
                </c:pt>
                <c:pt idx="33384">
                  <c:v>-2.9422363516432499</c:v>
                </c:pt>
                <c:pt idx="33385">
                  <c:v>-2.8652832254410798</c:v>
                </c:pt>
                <c:pt idx="33386">
                  <c:v>-2.8652832254410798</c:v>
                </c:pt>
                <c:pt idx="33387">
                  <c:v>-2.8652832254410798</c:v>
                </c:pt>
                <c:pt idx="33388">
                  <c:v>-2.9477051002686401</c:v>
                </c:pt>
                <c:pt idx="33389">
                  <c:v>-2.9477051002686401</c:v>
                </c:pt>
                <c:pt idx="33390">
                  <c:v>-2.93012697451922</c:v>
                </c:pt>
                <c:pt idx="33391">
                  <c:v>-2.93012697451922</c:v>
                </c:pt>
                <c:pt idx="33392">
                  <c:v>-2.93012697451922</c:v>
                </c:pt>
                <c:pt idx="33393">
                  <c:v>-2.9216797125100098</c:v>
                </c:pt>
                <c:pt idx="33394">
                  <c:v>-2.9216797125100098</c:v>
                </c:pt>
                <c:pt idx="33395">
                  <c:v>-2.8535156476827899</c:v>
                </c:pt>
                <c:pt idx="33396">
                  <c:v>-2.8535156476827899</c:v>
                </c:pt>
                <c:pt idx="33397">
                  <c:v>-2.8535156476827899</c:v>
                </c:pt>
                <c:pt idx="33398">
                  <c:v>-2.8973633022187602</c:v>
                </c:pt>
                <c:pt idx="33399">
                  <c:v>-2.8973633022187602</c:v>
                </c:pt>
                <c:pt idx="33400">
                  <c:v>-2.8973633022187602</c:v>
                </c:pt>
                <c:pt idx="33401">
                  <c:v>-2.9411133000412502</c:v>
                </c:pt>
                <c:pt idx="33402">
                  <c:v>-2.9411133000412502</c:v>
                </c:pt>
                <c:pt idx="33403">
                  <c:v>-2.9411133000412502</c:v>
                </c:pt>
                <c:pt idx="33404">
                  <c:v>-2.86450197363683</c:v>
                </c:pt>
                <c:pt idx="33405">
                  <c:v>-2.86450197363683</c:v>
                </c:pt>
                <c:pt idx="33406">
                  <c:v>-2.86450197363683</c:v>
                </c:pt>
                <c:pt idx="33407">
                  <c:v>-2.8161133018020301</c:v>
                </c:pt>
                <c:pt idx="33408">
                  <c:v>-2.8161133018020301</c:v>
                </c:pt>
                <c:pt idx="33409">
                  <c:v>-2.8692383004108701</c:v>
                </c:pt>
                <c:pt idx="33410">
                  <c:v>-2.8692383004108701</c:v>
                </c:pt>
                <c:pt idx="33411">
                  <c:v>-2.8692383004108701</c:v>
                </c:pt>
                <c:pt idx="33412">
                  <c:v>-2.9340332280498802</c:v>
                </c:pt>
                <c:pt idx="33413">
                  <c:v>-2.9340332280498802</c:v>
                </c:pt>
                <c:pt idx="33414">
                  <c:v>-2.9340332280498802</c:v>
                </c:pt>
                <c:pt idx="33415">
                  <c:v>-2.8378906516354601</c:v>
                </c:pt>
                <c:pt idx="33416">
                  <c:v>-2.94487306836526</c:v>
                </c:pt>
                <c:pt idx="33417">
                  <c:v>-2.94487306836526</c:v>
                </c:pt>
                <c:pt idx="33418">
                  <c:v>-2.94487306836526</c:v>
                </c:pt>
                <c:pt idx="33419">
                  <c:v>-2.8976074468737298</c:v>
                </c:pt>
                <c:pt idx="33420">
                  <c:v>-2.8976074468737298</c:v>
                </c:pt>
                <c:pt idx="33421">
                  <c:v>-2.8976074468737298</c:v>
                </c:pt>
                <c:pt idx="33422">
                  <c:v>-2.84062502036431</c:v>
                </c:pt>
                <c:pt idx="33423">
                  <c:v>-2.84062502036431</c:v>
                </c:pt>
                <c:pt idx="33424">
                  <c:v>-2.85659181907431</c:v>
                </c:pt>
                <c:pt idx="33425">
                  <c:v>-2.85659181907431</c:v>
                </c:pt>
                <c:pt idx="33426">
                  <c:v>-2.85659181907431</c:v>
                </c:pt>
                <c:pt idx="33427">
                  <c:v>-2.8955566642180202</c:v>
                </c:pt>
                <c:pt idx="33428">
                  <c:v>-2.8955566642180202</c:v>
                </c:pt>
                <c:pt idx="33429">
                  <c:v>-2.7850097855598501</c:v>
                </c:pt>
                <c:pt idx="33430">
                  <c:v>-2.7850097855598501</c:v>
                </c:pt>
                <c:pt idx="33431">
                  <c:v>-2.7850097855598501</c:v>
                </c:pt>
                <c:pt idx="33432">
                  <c:v>-2.8509765859471301</c:v>
                </c:pt>
                <c:pt idx="33433">
                  <c:v>-2.8509765859471301</c:v>
                </c:pt>
                <c:pt idx="33434">
                  <c:v>-2.7841308814740802</c:v>
                </c:pt>
                <c:pt idx="33435">
                  <c:v>-2.7841308814740802</c:v>
                </c:pt>
                <c:pt idx="33436">
                  <c:v>-2.7841308814740802</c:v>
                </c:pt>
                <c:pt idx="33437">
                  <c:v>-2.96606447750673</c:v>
                </c:pt>
                <c:pt idx="33438">
                  <c:v>-2.96606447750673</c:v>
                </c:pt>
                <c:pt idx="33439">
                  <c:v>-2.96606447750673</c:v>
                </c:pt>
                <c:pt idx="33440">
                  <c:v>-2.9109375243024198</c:v>
                </c:pt>
                <c:pt idx="33441">
                  <c:v>-2.9109375243024198</c:v>
                </c:pt>
                <c:pt idx="33442">
                  <c:v>-2.9109375243024198</c:v>
                </c:pt>
                <c:pt idx="33443">
                  <c:v>-2.8797363514877299</c:v>
                </c:pt>
                <c:pt idx="33444">
                  <c:v>-2.8797363514877299</c:v>
                </c:pt>
                <c:pt idx="33445">
                  <c:v>-2.79418947492558</c:v>
                </c:pt>
                <c:pt idx="33446">
                  <c:v>-2.79418947492558</c:v>
                </c:pt>
                <c:pt idx="33447">
                  <c:v>-2.79418947492558</c:v>
                </c:pt>
                <c:pt idx="33448">
                  <c:v>-2.82465822606081</c:v>
                </c:pt>
                <c:pt idx="33449">
                  <c:v>-2.82465822606081</c:v>
                </c:pt>
                <c:pt idx="33450">
                  <c:v>-2.8369629111075398</c:v>
                </c:pt>
                <c:pt idx="33451">
                  <c:v>-2.8369629111075398</c:v>
                </c:pt>
                <c:pt idx="33452">
                  <c:v>-2.8369629111075398</c:v>
                </c:pt>
                <c:pt idx="33453">
                  <c:v>-2.6950195501531198</c:v>
                </c:pt>
                <c:pt idx="33454">
                  <c:v>-2.6950195501531198</c:v>
                </c:pt>
                <c:pt idx="33455">
                  <c:v>-2.6950195501531198</c:v>
                </c:pt>
                <c:pt idx="33456">
                  <c:v>-2.8055175992349102</c:v>
                </c:pt>
                <c:pt idx="33457">
                  <c:v>-2.8055175992349102</c:v>
                </c:pt>
                <c:pt idx="33458">
                  <c:v>-2.8055175992349102</c:v>
                </c:pt>
                <c:pt idx="33459">
                  <c:v>-2.6570312679514201</c:v>
                </c:pt>
                <c:pt idx="33460">
                  <c:v>-2.6570312679514201</c:v>
                </c:pt>
                <c:pt idx="33461">
                  <c:v>-2.8393066610069502</c:v>
                </c:pt>
                <c:pt idx="33462">
                  <c:v>-2.8393066610069502</c:v>
                </c:pt>
                <c:pt idx="33463">
                  <c:v>-2.72021486545145</c:v>
                </c:pt>
                <c:pt idx="33464">
                  <c:v>-2.72021486545145</c:v>
                </c:pt>
                <c:pt idx="33465">
                  <c:v>-2.72021486545145</c:v>
                </c:pt>
                <c:pt idx="33466">
                  <c:v>-2.6526855662823401</c:v>
                </c:pt>
                <c:pt idx="33467">
                  <c:v>-2.6526855662823401</c:v>
                </c:pt>
                <c:pt idx="33468">
                  <c:v>-2.5724609526587301</c:v>
                </c:pt>
                <c:pt idx="33469">
                  <c:v>-2.5724609526587301</c:v>
                </c:pt>
                <c:pt idx="33470">
                  <c:v>-2.7296875195806898</c:v>
                </c:pt>
                <c:pt idx="33471">
                  <c:v>-2.60942384805639</c:v>
                </c:pt>
                <c:pt idx="33472">
                  <c:v>-2.60942384805639</c:v>
                </c:pt>
                <c:pt idx="33473">
                  <c:v>-2.60942384805639</c:v>
                </c:pt>
                <c:pt idx="33474">
                  <c:v>-2.6299316585227599</c:v>
                </c:pt>
                <c:pt idx="33475">
                  <c:v>-2.6299316585227599</c:v>
                </c:pt>
                <c:pt idx="33476">
                  <c:v>-2.6299316585227599</c:v>
                </c:pt>
                <c:pt idx="33477">
                  <c:v>-2.6299316585227599</c:v>
                </c:pt>
                <c:pt idx="33478">
                  <c:v>-2.6728027555482101</c:v>
                </c:pt>
                <c:pt idx="33479">
                  <c:v>-2.6728027555482101</c:v>
                </c:pt>
                <c:pt idx="33480">
                  <c:v>-2.7270996268553001</c:v>
                </c:pt>
                <c:pt idx="33481">
                  <c:v>-2.7270996268553001</c:v>
                </c:pt>
                <c:pt idx="33482">
                  <c:v>-2.7270996268553001</c:v>
                </c:pt>
                <c:pt idx="33483">
                  <c:v>-2.7056152541454099</c:v>
                </c:pt>
                <c:pt idx="33484">
                  <c:v>-2.7056152541454099</c:v>
                </c:pt>
                <c:pt idx="33485">
                  <c:v>-2.7279785348591701</c:v>
                </c:pt>
                <c:pt idx="33486">
                  <c:v>-2.7279785348591701</c:v>
                </c:pt>
                <c:pt idx="33487">
                  <c:v>-2.7279785348591701</c:v>
                </c:pt>
                <c:pt idx="33488">
                  <c:v>-2.88857423802073</c:v>
                </c:pt>
                <c:pt idx="33489">
                  <c:v>-2.88857423802073</c:v>
                </c:pt>
                <c:pt idx="33490">
                  <c:v>-2.6165039244678998</c:v>
                </c:pt>
                <c:pt idx="33491">
                  <c:v>-2.6165039244678998</c:v>
                </c:pt>
                <c:pt idx="33492">
                  <c:v>-2.6165039244678998</c:v>
                </c:pt>
                <c:pt idx="33493">
                  <c:v>-2.6520996278477398</c:v>
                </c:pt>
                <c:pt idx="33494">
                  <c:v>-2.6520996278477398</c:v>
                </c:pt>
                <c:pt idx="33495">
                  <c:v>-2.6520996278477398</c:v>
                </c:pt>
                <c:pt idx="33496">
                  <c:v>-2.6520996278477398</c:v>
                </c:pt>
                <c:pt idx="33497">
                  <c:v>-2.76601564644624</c:v>
                </c:pt>
                <c:pt idx="33498">
                  <c:v>-2.76601564644624</c:v>
                </c:pt>
                <c:pt idx="33499">
                  <c:v>-2.7131347849062801</c:v>
                </c:pt>
                <c:pt idx="33500">
                  <c:v>-2.7131347849062801</c:v>
                </c:pt>
                <c:pt idx="33501">
                  <c:v>-2.7392578309718298</c:v>
                </c:pt>
                <c:pt idx="33502">
                  <c:v>-2.7392578309718298</c:v>
                </c:pt>
                <c:pt idx="33503">
                  <c:v>-2.7392578309718298</c:v>
                </c:pt>
                <c:pt idx="33504">
                  <c:v>-2.7757324433614401</c:v>
                </c:pt>
                <c:pt idx="33505">
                  <c:v>-2.7757324433614401</c:v>
                </c:pt>
                <c:pt idx="33506">
                  <c:v>-2.6614257991022798</c:v>
                </c:pt>
                <c:pt idx="33507">
                  <c:v>-2.6614257991022798</c:v>
                </c:pt>
                <c:pt idx="33508">
                  <c:v>-2.6614257991022798</c:v>
                </c:pt>
                <c:pt idx="33509">
                  <c:v>-2.8171386914655101</c:v>
                </c:pt>
                <c:pt idx="33510">
                  <c:v>-2.8171386914655101</c:v>
                </c:pt>
                <c:pt idx="33511">
                  <c:v>-2.8171386914655101</c:v>
                </c:pt>
                <c:pt idx="33512">
                  <c:v>-2.7184570479557801</c:v>
                </c:pt>
                <c:pt idx="33513">
                  <c:v>-2.7184570479557801</c:v>
                </c:pt>
                <c:pt idx="33514">
                  <c:v>-2.7184570479557801</c:v>
                </c:pt>
                <c:pt idx="33515">
                  <c:v>-2.7465820512834398</c:v>
                </c:pt>
                <c:pt idx="33516">
                  <c:v>-2.7465820512834398</c:v>
                </c:pt>
                <c:pt idx="33517">
                  <c:v>-2.7465820512834398</c:v>
                </c:pt>
                <c:pt idx="33518">
                  <c:v>-2.7327148619042401</c:v>
                </c:pt>
                <c:pt idx="33519">
                  <c:v>-2.7327148619042401</c:v>
                </c:pt>
                <c:pt idx="33520">
                  <c:v>-2.7609863444058602</c:v>
                </c:pt>
                <c:pt idx="33521">
                  <c:v>-2.7609863444058602</c:v>
                </c:pt>
                <c:pt idx="33522">
                  <c:v>-2.7609863444058602</c:v>
                </c:pt>
                <c:pt idx="33523">
                  <c:v>-2.7427246295392198</c:v>
                </c:pt>
                <c:pt idx="33524">
                  <c:v>-2.7427246295392198</c:v>
                </c:pt>
                <c:pt idx="33525">
                  <c:v>-2.6592285365259101</c:v>
                </c:pt>
                <c:pt idx="33526">
                  <c:v>-2.6592285365259101</c:v>
                </c:pt>
                <c:pt idx="33527">
                  <c:v>-2.6592285365259101</c:v>
                </c:pt>
                <c:pt idx="33528">
                  <c:v>-2.68500978433257</c:v>
                </c:pt>
                <c:pt idx="33529">
                  <c:v>-2.68500978433257</c:v>
                </c:pt>
                <c:pt idx="33530">
                  <c:v>-2.68500978433257</c:v>
                </c:pt>
                <c:pt idx="33531">
                  <c:v>-2.7327148637023102</c:v>
                </c:pt>
                <c:pt idx="33532">
                  <c:v>-2.7327148637023102</c:v>
                </c:pt>
                <c:pt idx="33533">
                  <c:v>-2.7327148637023102</c:v>
                </c:pt>
                <c:pt idx="33534">
                  <c:v>-2.7522461126436601</c:v>
                </c:pt>
                <c:pt idx="33535">
                  <c:v>-2.7522461126436601</c:v>
                </c:pt>
                <c:pt idx="33536">
                  <c:v>-2.7522461126436601</c:v>
                </c:pt>
                <c:pt idx="33537">
                  <c:v>-2.7107422095596099</c:v>
                </c:pt>
                <c:pt idx="33538">
                  <c:v>-2.7107422095596099</c:v>
                </c:pt>
                <c:pt idx="33539">
                  <c:v>-2.7107422095596099</c:v>
                </c:pt>
                <c:pt idx="33540">
                  <c:v>-2.7199218917039598</c:v>
                </c:pt>
                <c:pt idx="33541">
                  <c:v>-2.7199218917039598</c:v>
                </c:pt>
                <c:pt idx="33542">
                  <c:v>-2.8202636937758099</c:v>
                </c:pt>
                <c:pt idx="33543">
                  <c:v>-2.8202636937758099</c:v>
                </c:pt>
                <c:pt idx="33544">
                  <c:v>-2.8202636937758099</c:v>
                </c:pt>
                <c:pt idx="33545">
                  <c:v>-2.6803711117026898</c:v>
                </c:pt>
                <c:pt idx="33546">
                  <c:v>-2.6803711117026898</c:v>
                </c:pt>
                <c:pt idx="33547">
                  <c:v>-2.75517579999268</c:v>
                </c:pt>
                <c:pt idx="33548">
                  <c:v>-2.75517579999268</c:v>
                </c:pt>
                <c:pt idx="33549">
                  <c:v>-2.72724610953173</c:v>
                </c:pt>
                <c:pt idx="33550">
                  <c:v>-2.72724610953173</c:v>
                </c:pt>
                <c:pt idx="33551">
                  <c:v>-2.72724610953173</c:v>
                </c:pt>
                <c:pt idx="33552">
                  <c:v>-2.74755861198082</c:v>
                </c:pt>
                <c:pt idx="33553">
                  <c:v>-2.74755861198082</c:v>
                </c:pt>
                <c:pt idx="33554">
                  <c:v>-2.74755861198082</c:v>
                </c:pt>
                <c:pt idx="33555">
                  <c:v>-2.70712892458595</c:v>
                </c:pt>
                <c:pt idx="33556">
                  <c:v>-2.70712892458595</c:v>
                </c:pt>
                <c:pt idx="33557">
                  <c:v>-2.70712892458595</c:v>
                </c:pt>
                <c:pt idx="33558">
                  <c:v>-2.7009277542565502</c:v>
                </c:pt>
                <c:pt idx="33559">
                  <c:v>-2.7009277542565502</c:v>
                </c:pt>
                <c:pt idx="33560">
                  <c:v>-2.7009277542565502</c:v>
                </c:pt>
                <c:pt idx="33561">
                  <c:v>-2.7030273618793199</c:v>
                </c:pt>
                <c:pt idx="33562">
                  <c:v>-2.7030273618793199</c:v>
                </c:pt>
                <c:pt idx="33563">
                  <c:v>-2.7200683785613302</c:v>
                </c:pt>
                <c:pt idx="33564">
                  <c:v>-2.7200683785613302</c:v>
                </c:pt>
                <c:pt idx="33565">
                  <c:v>-2.7952636883564899</c:v>
                </c:pt>
                <c:pt idx="33566">
                  <c:v>-2.7952636883564899</c:v>
                </c:pt>
                <c:pt idx="33567">
                  <c:v>-2.7952636883564899</c:v>
                </c:pt>
                <c:pt idx="33568">
                  <c:v>-2.7654785361937599</c:v>
                </c:pt>
                <c:pt idx="33569">
                  <c:v>-2.7654785361937599</c:v>
                </c:pt>
                <c:pt idx="33570">
                  <c:v>-2.6398925966586799</c:v>
                </c:pt>
                <c:pt idx="33571">
                  <c:v>-2.6398925966586799</c:v>
                </c:pt>
                <c:pt idx="33572">
                  <c:v>-2.6398925966586799</c:v>
                </c:pt>
                <c:pt idx="33573">
                  <c:v>-2.74462892581505</c:v>
                </c:pt>
                <c:pt idx="33574">
                  <c:v>-2.74462892581505</c:v>
                </c:pt>
                <c:pt idx="33575">
                  <c:v>-2.74462892581505</c:v>
                </c:pt>
                <c:pt idx="33576">
                  <c:v>-2.6907715046763698</c:v>
                </c:pt>
                <c:pt idx="33577">
                  <c:v>-2.6907715046763698</c:v>
                </c:pt>
                <c:pt idx="33578">
                  <c:v>-2.6907715046763698</c:v>
                </c:pt>
                <c:pt idx="33579">
                  <c:v>-2.6388183766475701</c:v>
                </c:pt>
                <c:pt idx="33580">
                  <c:v>-2.6388183766475701</c:v>
                </c:pt>
                <c:pt idx="33581">
                  <c:v>-2.7104980668855201</c:v>
                </c:pt>
                <c:pt idx="33582">
                  <c:v>-2.7104980668855201</c:v>
                </c:pt>
                <c:pt idx="33583">
                  <c:v>-2.7104980668855201</c:v>
                </c:pt>
                <c:pt idx="33584">
                  <c:v>-2.7221191576682</c:v>
                </c:pt>
                <c:pt idx="33585">
                  <c:v>-2.7221191576682</c:v>
                </c:pt>
                <c:pt idx="33586">
                  <c:v>-2.74687501757671</c:v>
                </c:pt>
                <c:pt idx="33587">
                  <c:v>-2.7449218937135802</c:v>
                </c:pt>
                <c:pt idx="33588">
                  <c:v>-2.7449218937135802</c:v>
                </c:pt>
                <c:pt idx="33589">
                  <c:v>-2.7449218937135802</c:v>
                </c:pt>
                <c:pt idx="33590">
                  <c:v>-2.7449218937135802</c:v>
                </c:pt>
                <c:pt idx="33591">
                  <c:v>-2.7685547075652699</c:v>
                </c:pt>
                <c:pt idx="33592">
                  <c:v>-2.7685547075652699</c:v>
                </c:pt>
                <c:pt idx="33593">
                  <c:v>-2.7685547075652699</c:v>
                </c:pt>
                <c:pt idx="33594">
                  <c:v>-2.6923340034345502</c:v>
                </c:pt>
                <c:pt idx="33595">
                  <c:v>-2.6923340034345502</c:v>
                </c:pt>
                <c:pt idx="33596">
                  <c:v>-2.74111330099913</c:v>
                </c:pt>
                <c:pt idx="33597">
                  <c:v>-2.74111330099913</c:v>
                </c:pt>
                <c:pt idx="33598">
                  <c:v>-2.74111330099913</c:v>
                </c:pt>
                <c:pt idx="33599">
                  <c:v>-2.64477540902771</c:v>
                </c:pt>
                <c:pt idx="33600">
                  <c:v>-2.64477540902771</c:v>
                </c:pt>
                <c:pt idx="33601">
                  <c:v>-2.64477540902771</c:v>
                </c:pt>
                <c:pt idx="33602">
                  <c:v>-2.7104004080165298</c:v>
                </c:pt>
                <c:pt idx="33603">
                  <c:v>-2.7104004080165298</c:v>
                </c:pt>
                <c:pt idx="33604">
                  <c:v>-2.6733398609830998</c:v>
                </c:pt>
                <c:pt idx="33605">
                  <c:v>-2.6733398609830998</c:v>
                </c:pt>
                <c:pt idx="33606">
                  <c:v>-2.6879394723146102</c:v>
                </c:pt>
                <c:pt idx="33607">
                  <c:v>-2.7187500198497201</c:v>
                </c:pt>
                <c:pt idx="33608">
                  <c:v>-2.7187500198497201</c:v>
                </c:pt>
                <c:pt idx="33609">
                  <c:v>-2.7187500198497201</c:v>
                </c:pt>
                <c:pt idx="33610">
                  <c:v>-2.7187500198497201</c:v>
                </c:pt>
                <c:pt idx="33611">
                  <c:v>-2.72695314438988</c:v>
                </c:pt>
                <c:pt idx="33612">
                  <c:v>-2.72695314438988</c:v>
                </c:pt>
                <c:pt idx="33613">
                  <c:v>-2.7045410342943699</c:v>
                </c:pt>
                <c:pt idx="33614">
                  <c:v>-2.7045410342943699</c:v>
                </c:pt>
                <c:pt idx="33615">
                  <c:v>-2.7045410342943699</c:v>
                </c:pt>
                <c:pt idx="33616">
                  <c:v>-2.6529785351276498</c:v>
                </c:pt>
                <c:pt idx="33617">
                  <c:v>-2.6529785351276498</c:v>
                </c:pt>
                <c:pt idx="33618">
                  <c:v>-2.7043457208846999</c:v>
                </c:pt>
                <c:pt idx="33619">
                  <c:v>-2.7043457208846999</c:v>
                </c:pt>
                <c:pt idx="33620">
                  <c:v>-2.7043457208846999</c:v>
                </c:pt>
                <c:pt idx="33621">
                  <c:v>-2.7454590045708702</c:v>
                </c:pt>
                <c:pt idx="33622">
                  <c:v>-2.7454590045708702</c:v>
                </c:pt>
                <c:pt idx="33623">
                  <c:v>-2.67666017480314</c:v>
                </c:pt>
                <c:pt idx="33624">
                  <c:v>-2.67666017480314</c:v>
                </c:pt>
                <c:pt idx="33625">
                  <c:v>-2.72441408152917</c:v>
                </c:pt>
                <c:pt idx="33626">
                  <c:v>-2.72441408152917</c:v>
                </c:pt>
                <c:pt idx="33627">
                  <c:v>-2.6790527534503701</c:v>
                </c:pt>
                <c:pt idx="33628">
                  <c:v>-2.6790527534503701</c:v>
                </c:pt>
                <c:pt idx="33629">
                  <c:v>-2.6790527534503701</c:v>
                </c:pt>
                <c:pt idx="33630">
                  <c:v>-2.8615722847380298</c:v>
                </c:pt>
                <c:pt idx="33631">
                  <c:v>-2.8615722847380298</c:v>
                </c:pt>
                <c:pt idx="33632">
                  <c:v>-2.8615722847380298</c:v>
                </c:pt>
                <c:pt idx="33633">
                  <c:v>-2.6331543165933899</c:v>
                </c:pt>
                <c:pt idx="33634">
                  <c:v>-2.6331543165933899</c:v>
                </c:pt>
                <c:pt idx="33635">
                  <c:v>-2.7003418148269702</c:v>
                </c:pt>
                <c:pt idx="33636">
                  <c:v>-2.7003418148269702</c:v>
                </c:pt>
                <c:pt idx="33637">
                  <c:v>-2.7003418148269702</c:v>
                </c:pt>
                <c:pt idx="33638">
                  <c:v>-2.6319824405027199</c:v>
                </c:pt>
                <c:pt idx="33639">
                  <c:v>-2.6319824405027199</c:v>
                </c:pt>
                <c:pt idx="33640">
                  <c:v>-2.68623048808149</c:v>
                </c:pt>
                <c:pt idx="33641">
                  <c:v>-2.68623048808149</c:v>
                </c:pt>
                <c:pt idx="33642">
                  <c:v>-2.77392580389732</c:v>
                </c:pt>
                <c:pt idx="33643">
                  <c:v>-2.77392580389732</c:v>
                </c:pt>
                <c:pt idx="33644">
                  <c:v>-2.77392580389732</c:v>
                </c:pt>
                <c:pt idx="33645">
                  <c:v>-2.7048828318966098</c:v>
                </c:pt>
                <c:pt idx="33646">
                  <c:v>-2.7048828318966098</c:v>
                </c:pt>
                <c:pt idx="33647">
                  <c:v>-2.8099609585051399</c:v>
                </c:pt>
                <c:pt idx="33648">
                  <c:v>-2.8099609585051399</c:v>
                </c:pt>
                <c:pt idx="33649">
                  <c:v>-2.8099609585051399</c:v>
                </c:pt>
                <c:pt idx="33650">
                  <c:v>-2.6801269706511399</c:v>
                </c:pt>
                <c:pt idx="33651">
                  <c:v>-2.6801269706511399</c:v>
                </c:pt>
                <c:pt idx="33652">
                  <c:v>-2.7385254106438799</c:v>
                </c:pt>
                <c:pt idx="33653">
                  <c:v>-2.7385254106438799</c:v>
                </c:pt>
                <c:pt idx="33654">
                  <c:v>-2.7385254106438799</c:v>
                </c:pt>
                <c:pt idx="33655">
                  <c:v>-2.7385254106438799</c:v>
                </c:pt>
                <c:pt idx="33656">
                  <c:v>-2.70502931856117</c:v>
                </c:pt>
                <c:pt idx="33657">
                  <c:v>-2.70502931856117</c:v>
                </c:pt>
                <c:pt idx="33658">
                  <c:v>-2.70502931856117</c:v>
                </c:pt>
                <c:pt idx="33659">
                  <c:v>-2.6863769714827801</c:v>
                </c:pt>
                <c:pt idx="33660">
                  <c:v>-2.6863769714827801</c:v>
                </c:pt>
                <c:pt idx="33661">
                  <c:v>-2.70229493926308</c:v>
                </c:pt>
                <c:pt idx="33662">
                  <c:v>-2.70229493926308</c:v>
                </c:pt>
                <c:pt idx="33663">
                  <c:v>-2.7988281448960999</c:v>
                </c:pt>
                <c:pt idx="33664">
                  <c:v>-2.7988281448960999</c:v>
                </c:pt>
                <c:pt idx="33665">
                  <c:v>-2.7432617381218698</c:v>
                </c:pt>
                <c:pt idx="33666">
                  <c:v>-2.7432617381218698</c:v>
                </c:pt>
                <c:pt idx="33667">
                  <c:v>-2.7432617381218698</c:v>
                </c:pt>
                <c:pt idx="33668">
                  <c:v>-2.70219728688607</c:v>
                </c:pt>
                <c:pt idx="33669">
                  <c:v>-2.70219728688607</c:v>
                </c:pt>
                <c:pt idx="33670">
                  <c:v>-2.70219728688607</c:v>
                </c:pt>
                <c:pt idx="33671">
                  <c:v>-2.7327636905638402</c:v>
                </c:pt>
                <c:pt idx="33672">
                  <c:v>-2.7327636905638402</c:v>
                </c:pt>
                <c:pt idx="33673">
                  <c:v>-2.7327636905638402</c:v>
                </c:pt>
                <c:pt idx="33674">
                  <c:v>-2.7100097809034098</c:v>
                </c:pt>
                <c:pt idx="33675">
                  <c:v>-2.7100097809034098</c:v>
                </c:pt>
                <c:pt idx="33676">
                  <c:v>-2.7100097809034098</c:v>
                </c:pt>
                <c:pt idx="33677">
                  <c:v>-2.7437011885003799</c:v>
                </c:pt>
                <c:pt idx="33678">
                  <c:v>-2.7437011885003799</c:v>
                </c:pt>
                <c:pt idx="33679">
                  <c:v>-2.6766601758154098</c:v>
                </c:pt>
                <c:pt idx="33680">
                  <c:v>-2.6766601758154098</c:v>
                </c:pt>
                <c:pt idx="33681">
                  <c:v>-2.6766601758154098</c:v>
                </c:pt>
                <c:pt idx="33682">
                  <c:v>-2.7810058813165499</c:v>
                </c:pt>
                <c:pt idx="33683">
                  <c:v>-2.7810058813165499</c:v>
                </c:pt>
                <c:pt idx="33684">
                  <c:v>-2.6435058797296702</c:v>
                </c:pt>
                <c:pt idx="33685">
                  <c:v>-2.6435058797296702</c:v>
                </c:pt>
                <c:pt idx="33686">
                  <c:v>-2.7633789253550201</c:v>
                </c:pt>
                <c:pt idx="33687">
                  <c:v>-2.7633789253550201</c:v>
                </c:pt>
                <c:pt idx="33688">
                  <c:v>-2.7633789253550201</c:v>
                </c:pt>
                <c:pt idx="33689">
                  <c:v>-2.7222656443536799</c:v>
                </c:pt>
                <c:pt idx="33690">
                  <c:v>-2.7222656443536799</c:v>
                </c:pt>
                <c:pt idx="33691">
                  <c:v>-2.7222656443536799</c:v>
                </c:pt>
                <c:pt idx="33692">
                  <c:v>-2.6907715039096698</c:v>
                </c:pt>
                <c:pt idx="33693">
                  <c:v>-2.6907715039096698</c:v>
                </c:pt>
                <c:pt idx="33694">
                  <c:v>-2.6907715039096698</c:v>
                </c:pt>
                <c:pt idx="33695">
                  <c:v>-2.7282226758070398</c:v>
                </c:pt>
                <c:pt idx="33696">
                  <c:v>-2.7282226758070398</c:v>
                </c:pt>
                <c:pt idx="33697">
                  <c:v>-2.7282226758070398</c:v>
                </c:pt>
                <c:pt idx="33698">
                  <c:v>-2.73515626980315</c:v>
                </c:pt>
                <c:pt idx="33699">
                  <c:v>-2.73515626980315</c:v>
                </c:pt>
                <c:pt idx="33700">
                  <c:v>-2.7078613460544099</c:v>
                </c:pt>
                <c:pt idx="33701">
                  <c:v>-2.7078613460544099</c:v>
                </c:pt>
                <c:pt idx="33702">
                  <c:v>-2.7140625187685101</c:v>
                </c:pt>
                <c:pt idx="33703">
                  <c:v>-2.7140625187685101</c:v>
                </c:pt>
                <c:pt idx="33704">
                  <c:v>-2.7081543144840898</c:v>
                </c:pt>
                <c:pt idx="33705">
                  <c:v>-2.7081543144840898</c:v>
                </c:pt>
                <c:pt idx="33706">
                  <c:v>-2.7756347824624701</c:v>
                </c:pt>
                <c:pt idx="33707">
                  <c:v>-2.7756347824624701</c:v>
                </c:pt>
                <c:pt idx="33708">
                  <c:v>-2.7756347824624701</c:v>
                </c:pt>
                <c:pt idx="33709">
                  <c:v>-2.7756347824624701</c:v>
                </c:pt>
                <c:pt idx="33710">
                  <c:v>-2.725585957377</c:v>
                </c:pt>
                <c:pt idx="33711">
                  <c:v>-2.725585957377</c:v>
                </c:pt>
                <c:pt idx="33712">
                  <c:v>-2.725585957377</c:v>
                </c:pt>
                <c:pt idx="33713">
                  <c:v>-2.725585957377</c:v>
                </c:pt>
                <c:pt idx="33714">
                  <c:v>-2.7866699399592099</c:v>
                </c:pt>
                <c:pt idx="33715">
                  <c:v>-2.7866699399592099</c:v>
                </c:pt>
                <c:pt idx="33716">
                  <c:v>-2.6773437702304301</c:v>
                </c:pt>
                <c:pt idx="33717">
                  <c:v>-2.6773437702304301</c:v>
                </c:pt>
                <c:pt idx="33718">
                  <c:v>-2.6773437702304301</c:v>
                </c:pt>
                <c:pt idx="33719">
                  <c:v>-2.71538087870612</c:v>
                </c:pt>
                <c:pt idx="33720">
                  <c:v>-2.71538087870612</c:v>
                </c:pt>
                <c:pt idx="33721">
                  <c:v>-2.67299806818209</c:v>
                </c:pt>
                <c:pt idx="33722">
                  <c:v>-2.67299806818209</c:v>
                </c:pt>
                <c:pt idx="33723">
                  <c:v>-2.75893556320352</c:v>
                </c:pt>
                <c:pt idx="33724">
                  <c:v>-2.74946290869502</c:v>
                </c:pt>
                <c:pt idx="33725">
                  <c:v>-2.74946290869502</c:v>
                </c:pt>
                <c:pt idx="33726">
                  <c:v>-2.74946290869502</c:v>
                </c:pt>
                <c:pt idx="33727">
                  <c:v>-2.7558593940884699</c:v>
                </c:pt>
                <c:pt idx="33728">
                  <c:v>-2.7558593940884699</c:v>
                </c:pt>
                <c:pt idx="33729">
                  <c:v>-2.7558593940884699</c:v>
                </c:pt>
                <c:pt idx="33730">
                  <c:v>-2.7558593940884699</c:v>
                </c:pt>
                <c:pt idx="33731">
                  <c:v>-2.7710937714700701</c:v>
                </c:pt>
                <c:pt idx="33732">
                  <c:v>-2.7710937714700701</c:v>
                </c:pt>
                <c:pt idx="33733">
                  <c:v>-2.7331054881688002</c:v>
                </c:pt>
                <c:pt idx="33734">
                  <c:v>-2.7331054881688002</c:v>
                </c:pt>
                <c:pt idx="33735">
                  <c:v>-2.7331054881688002</c:v>
                </c:pt>
                <c:pt idx="33736">
                  <c:v>-2.7100097862958101</c:v>
                </c:pt>
                <c:pt idx="33737">
                  <c:v>-2.7100097862958101</c:v>
                </c:pt>
                <c:pt idx="33738">
                  <c:v>-2.6879394706093001</c:v>
                </c:pt>
                <c:pt idx="33739">
                  <c:v>-2.6879394706093001</c:v>
                </c:pt>
                <c:pt idx="33740">
                  <c:v>-2.61606446916903</c:v>
                </c:pt>
                <c:pt idx="33741">
                  <c:v>-2.61606446916903</c:v>
                </c:pt>
                <c:pt idx="33742">
                  <c:v>-2.61606446916903</c:v>
                </c:pt>
                <c:pt idx="33743">
                  <c:v>-2.78706056437295</c:v>
                </c:pt>
                <c:pt idx="33744">
                  <c:v>-2.78706056437295</c:v>
                </c:pt>
                <c:pt idx="33745">
                  <c:v>-2.78706056437295</c:v>
                </c:pt>
                <c:pt idx="33746">
                  <c:v>-2.7023925973362499</c:v>
                </c:pt>
                <c:pt idx="33747">
                  <c:v>-2.7023925973362499</c:v>
                </c:pt>
                <c:pt idx="33748">
                  <c:v>-2.7023925973362499</c:v>
                </c:pt>
                <c:pt idx="33749">
                  <c:v>-2.7583007998291502</c:v>
                </c:pt>
                <c:pt idx="33750">
                  <c:v>-2.7583007998291502</c:v>
                </c:pt>
                <c:pt idx="33751">
                  <c:v>-2.7583007998291502</c:v>
                </c:pt>
                <c:pt idx="33752">
                  <c:v>-2.76811525368975</c:v>
                </c:pt>
                <c:pt idx="33753">
                  <c:v>-2.76811525368975</c:v>
                </c:pt>
                <c:pt idx="33754">
                  <c:v>-2.7547363433423002</c:v>
                </c:pt>
                <c:pt idx="33755">
                  <c:v>-2.7547363433423002</c:v>
                </c:pt>
                <c:pt idx="33756">
                  <c:v>-2.7547363433423002</c:v>
                </c:pt>
                <c:pt idx="33757">
                  <c:v>-2.7915039217777999</c:v>
                </c:pt>
                <c:pt idx="33758">
                  <c:v>-2.7915039217777999</c:v>
                </c:pt>
                <c:pt idx="33759">
                  <c:v>-2.64975587894696</c:v>
                </c:pt>
                <c:pt idx="33760">
                  <c:v>-2.64975587894696</c:v>
                </c:pt>
                <c:pt idx="33761">
                  <c:v>-2.64975587894696</c:v>
                </c:pt>
                <c:pt idx="33762">
                  <c:v>-2.6942383017794702</c:v>
                </c:pt>
                <c:pt idx="33763">
                  <c:v>-2.6942383017794702</c:v>
                </c:pt>
                <c:pt idx="33764">
                  <c:v>-2.6942383017794702</c:v>
                </c:pt>
                <c:pt idx="33765">
                  <c:v>-2.7165527534307299</c:v>
                </c:pt>
                <c:pt idx="33766">
                  <c:v>-2.7165527534307299</c:v>
                </c:pt>
                <c:pt idx="33767">
                  <c:v>-2.7165527534307299</c:v>
                </c:pt>
                <c:pt idx="33768">
                  <c:v>-2.7430176003226698</c:v>
                </c:pt>
                <c:pt idx="33769">
                  <c:v>-2.7430176003226698</c:v>
                </c:pt>
                <c:pt idx="33770">
                  <c:v>-2.7430176003226698</c:v>
                </c:pt>
                <c:pt idx="33771">
                  <c:v>-2.7091308768667601</c:v>
                </c:pt>
                <c:pt idx="33772">
                  <c:v>-2.7091308768667601</c:v>
                </c:pt>
                <c:pt idx="33773">
                  <c:v>-2.70937502013021</c:v>
                </c:pt>
                <c:pt idx="33774">
                  <c:v>-2.70937502013021</c:v>
                </c:pt>
                <c:pt idx="33775">
                  <c:v>-2.70937502013021</c:v>
                </c:pt>
                <c:pt idx="33776">
                  <c:v>-2.65737306590563</c:v>
                </c:pt>
                <c:pt idx="33777">
                  <c:v>-2.65737306590563</c:v>
                </c:pt>
                <c:pt idx="33778">
                  <c:v>-2.65737306590563</c:v>
                </c:pt>
                <c:pt idx="33779">
                  <c:v>-2.7492675970715901</c:v>
                </c:pt>
                <c:pt idx="33780">
                  <c:v>-2.7082031468880801</c:v>
                </c:pt>
                <c:pt idx="33781">
                  <c:v>-2.7082031468880801</c:v>
                </c:pt>
                <c:pt idx="33782">
                  <c:v>-2.7082031468880801</c:v>
                </c:pt>
                <c:pt idx="33783">
                  <c:v>-2.63276369226605</c:v>
                </c:pt>
                <c:pt idx="33784">
                  <c:v>-2.63276369226605</c:v>
                </c:pt>
                <c:pt idx="33785">
                  <c:v>-2.63276369226605</c:v>
                </c:pt>
                <c:pt idx="33786">
                  <c:v>-2.6936035360504298</c:v>
                </c:pt>
                <c:pt idx="33787">
                  <c:v>-2.6936035360504298</c:v>
                </c:pt>
                <c:pt idx="33788">
                  <c:v>-2.6936035360504298</c:v>
                </c:pt>
                <c:pt idx="33789">
                  <c:v>-2.6936035360504298</c:v>
                </c:pt>
                <c:pt idx="33790">
                  <c:v>-2.75429689501834</c:v>
                </c:pt>
                <c:pt idx="33791">
                  <c:v>-2.75429689501834</c:v>
                </c:pt>
                <c:pt idx="33792">
                  <c:v>-2.71752931575611</c:v>
                </c:pt>
                <c:pt idx="33793">
                  <c:v>-2.71752931575611</c:v>
                </c:pt>
                <c:pt idx="33794">
                  <c:v>-2.71752931575611</c:v>
                </c:pt>
                <c:pt idx="33795">
                  <c:v>-2.6633789216157302</c:v>
                </c:pt>
                <c:pt idx="33796">
                  <c:v>-2.6633789216157302</c:v>
                </c:pt>
                <c:pt idx="33797">
                  <c:v>-2.7788086135133199</c:v>
                </c:pt>
                <c:pt idx="33798">
                  <c:v>-2.7788086135133199</c:v>
                </c:pt>
                <c:pt idx="33799">
                  <c:v>-2.7480468935354998</c:v>
                </c:pt>
                <c:pt idx="33800">
                  <c:v>-2.7480468935354998</c:v>
                </c:pt>
                <c:pt idx="33801">
                  <c:v>-2.7480468935354998</c:v>
                </c:pt>
                <c:pt idx="33802">
                  <c:v>-2.6615234564978798</c:v>
                </c:pt>
                <c:pt idx="33803">
                  <c:v>-2.6615234564978798</c:v>
                </c:pt>
                <c:pt idx="33804">
                  <c:v>-2.6615234564978798</c:v>
                </c:pt>
                <c:pt idx="33805">
                  <c:v>-2.7413574390175199</c:v>
                </c:pt>
                <c:pt idx="33806">
                  <c:v>-2.7413574390175199</c:v>
                </c:pt>
                <c:pt idx="33807">
                  <c:v>-2.7413574390175199</c:v>
                </c:pt>
                <c:pt idx="33808">
                  <c:v>-2.7138183782653802</c:v>
                </c:pt>
                <c:pt idx="33809">
                  <c:v>-2.7138183782653802</c:v>
                </c:pt>
                <c:pt idx="33810">
                  <c:v>-2.7138183782653802</c:v>
                </c:pt>
                <c:pt idx="33811">
                  <c:v>-2.75810548636036</c:v>
                </c:pt>
                <c:pt idx="33812">
                  <c:v>-2.75810548636036</c:v>
                </c:pt>
                <c:pt idx="33813">
                  <c:v>-2.7564941608970899</c:v>
                </c:pt>
                <c:pt idx="33814">
                  <c:v>-2.7564941608970899</c:v>
                </c:pt>
                <c:pt idx="33815">
                  <c:v>-2.7449218965621101</c:v>
                </c:pt>
                <c:pt idx="33816">
                  <c:v>-2.7449218965621101</c:v>
                </c:pt>
                <c:pt idx="33817">
                  <c:v>-2.8075195505316501</c:v>
                </c:pt>
                <c:pt idx="33818">
                  <c:v>-2.8075195505316501</c:v>
                </c:pt>
                <c:pt idx="33819">
                  <c:v>-2.8075195505316501</c:v>
                </c:pt>
                <c:pt idx="33820">
                  <c:v>-2.71953126851803</c:v>
                </c:pt>
                <c:pt idx="33821">
                  <c:v>-2.71953126851803</c:v>
                </c:pt>
                <c:pt idx="33822">
                  <c:v>-2.71953126851803</c:v>
                </c:pt>
                <c:pt idx="33823">
                  <c:v>-2.7747558785995299</c:v>
                </c:pt>
                <c:pt idx="33824">
                  <c:v>-2.7747558785995299</c:v>
                </c:pt>
                <c:pt idx="33825">
                  <c:v>-2.7747558785995299</c:v>
                </c:pt>
                <c:pt idx="33826">
                  <c:v>-2.66054689533666</c:v>
                </c:pt>
                <c:pt idx="33827">
                  <c:v>-2.66054689533666</c:v>
                </c:pt>
                <c:pt idx="33828">
                  <c:v>-2.66054689533666</c:v>
                </c:pt>
                <c:pt idx="33829">
                  <c:v>-2.66054689533666</c:v>
                </c:pt>
                <c:pt idx="33830">
                  <c:v>-2.6232422071661801</c:v>
                </c:pt>
                <c:pt idx="33831">
                  <c:v>-2.6232422071661801</c:v>
                </c:pt>
                <c:pt idx="33832">
                  <c:v>-2.7095215019407899</c:v>
                </c:pt>
                <c:pt idx="33833">
                  <c:v>-2.7095215019407899</c:v>
                </c:pt>
                <c:pt idx="33834">
                  <c:v>-2.79165041266242</c:v>
                </c:pt>
                <c:pt idx="33835">
                  <c:v>-2.79165041266242</c:v>
                </c:pt>
                <c:pt idx="33836">
                  <c:v>-2.79165041266242</c:v>
                </c:pt>
                <c:pt idx="33837">
                  <c:v>-2.7072265824226598</c:v>
                </c:pt>
                <c:pt idx="33838">
                  <c:v>-2.7072265824226598</c:v>
                </c:pt>
                <c:pt idx="33839">
                  <c:v>-2.7547851758936299</c:v>
                </c:pt>
                <c:pt idx="33840">
                  <c:v>-2.7547851758936299</c:v>
                </c:pt>
                <c:pt idx="33841">
                  <c:v>-2.75576173902027</c:v>
                </c:pt>
                <c:pt idx="33842">
                  <c:v>-2.75576173902027</c:v>
                </c:pt>
                <c:pt idx="33843">
                  <c:v>-2.75576173902027</c:v>
                </c:pt>
                <c:pt idx="33844">
                  <c:v>-2.7339355654848898</c:v>
                </c:pt>
                <c:pt idx="33845">
                  <c:v>-2.7339355654848898</c:v>
                </c:pt>
                <c:pt idx="33846">
                  <c:v>-2.7339355654848898</c:v>
                </c:pt>
                <c:pt idx="33847">
                  <c:v>-2.7339355654848898</c:v>
                </c:pt>
                <c:pt idx="33848">
                  <c:v>-2.7182129107668498</c:v>
                </c:pt>
                <c:pt idx="33849">
                  <c:v>-2.7182129107668498</c:v>
                </c:pt>
                <c:pt idx="33850">
                  <c:v>-2.7182129107668498</c:v>
                </c:pt>
                <c:pt idx="33851">
                  <c:v>-2.77504884830614</c:v>
                </c:pt>
                <c:pt idx="33852">
                  <c:v>-2.77504884830614</c:v>
                </c:pt>
                <c:pt idx="33853">
                  <c:v>-2.77504884830614</c:v>
                </c:pt>
                <c:pt idx="33854">
                  <c:v>-2.7490722872998901</c:v>
                </c:pt>
                <c:pt idx="33855">
                  <c:v>-2.7490722872998901</c:v>
                </c:pt>
                <c:pt idx="33856">
                  <c:v>-2.7576172075523502</c:v>
                </c:pt>
                <c:pt idx="33857">
                  <c:v>-2.7576172075523502</c:v>
                </c:pt>
                <c:pt idx="33858">
                  <c:v>-2.7576172075523502</c:v>
                </c:pt>
                <c:pt idx="33859">
                  <c:v>-2.7553711150803699</c:v>
                </c:pt>
                <c:pt idx="33860">
                  <c:v>-2.7553711150803699</c:v>
                </c:pt>
                <c:pt idx="33861">
                  <c:v>-2.7374511918869699</c:v>
                </c:pt>
                <c:pt idx="33862">
                  <c:v>-2.7374511918869699</c:v>
                </c:pt>
                <c:pt idx="33863">
                  <c:v>-2.7374511918869699</c:v>
                </c:pt>
                <c:pt idx="33864">
                  <c:v>-2.8016113506355298</c:v>
                </c:pt>
                <c:pt idx="33865">
                  <c:v>-2.8016113506355298</c:v>
                </c:pt>
                <c:pt idx="33866">
                  <c:v>-2.7387695509996699</c:v>
                </c:pt>
                <c:pt idx="33867">
                  <c:v>-2.7387695509996699</c:v>
                </c:pt>
                <c:pt idx="33868">
                  <c:v>-2.7387695509996699</c:v>
                </c:pt>
                <c:pt idx="33869">
                  <c:v>-2.7764160389124299</c:v>
                </c:pt>
                <c:pt idx="33870">
                  <c:v>-2.7764160389124299</c:v>
                </c:pt>
                <c:pt idx="33871">
                  <c:v>-2.6732422052373201</c:v>
                </c:pt>
                <c:pt idx="33872">
                  <c:v>-2.6732422052373201</c:v>
                </c:pt>
                <c:pt idx="33873">
                  <c:v>-2.6732422052373201</c:v>
                </c:pt>
                <c:pt idx="33874">
                  <c:v>-2.7518066590855499</c:v>
                </c:pt>
                <c:pt idx="33875">
                  <c:v>-2.7518066590855499</c:v>
                </c:pt>
                <c:pt idx="33876">
                  <c:v>-2.7518066590855499</c:v>
                </c:pt>
                <c:pt idx="33877">
                  <c:v>-2.6747558774977702</c:v>
                </c:pt>
                <c:pt idx="33878">
                  <c:v>-2.7017578341310502</c:v>
                </c:pt>
                <c:pt idx="33879">
                  <c:v>-2.7017578341310502</c:v>
                </c:pt>
                <c:pt idx="33880">
                  <c:v>-2.7017578341310502</c:v>
                </c:pt>
                <c:pt idx="33881">
                  <c:v>-2.71728517431165</c:v>
                </c:pt>
                <c:pt idx="33882">
                  <c:v>-2.71728517431165</c:v>
                </c:pt>
                <c:pt idx="33883">
                  <c:v>-2.7490722868787998</c:v>
                </c:pt>
                <c:pt idx="33884">
                  <c:v>-2.7490722868787998</c:v>
                </c:pt>
                <c:pt idx="33885">
                  <c:v>-2.7490722868787998</c:v>
                </c:pt>
                <c:pt idx="33886">
                  <c:v>-2.74184572236845</c:v>
                </c:pt>
                <c:pt idx="33887">
                  <c:v>-2.74184572236845</c:v>
                </c:pt>
                <c:pt idx="33888">
                  <c:v>-2.7696289255973099</c:v>
                </c:pt>
                <c:pt idx="33889">
                  <c:v>-2.7696289255973099</c:v>
                </c:pt>
                <c:pt idx="33890">
                  <c:v>-2.7696289255973099</c:v>
                </c:pt>
                <c:pt idx="33891">
                  <c:v>-2.71162111270041</c:v>
                </c:pt>
                <c:pt idx="33892">
                  <c:v>-2.71162111270041</c:v>
                </c:pt>
                <c:pt idx="33893">
                  <c:v>-2.7305175978035501</c:v>
                </c:pt>
                <c:pt idx="33894">
                  <c:v>-2.7305175978035501</c:v>
                </c:pt>
                <c:pt idx="33895">
                  <c:v>-2.7305175978035501</c:v>
                </c:pt>
                <c:pt idx="33896">
                  <c:v>-2.6284179903177498</c:v>
                </c:pt>
                <c:pt idx="33897">
                  <c:v>-2.6284179903177498</c:v>
                </c:pt>
                <c:pt idx="33898">
                  <c:v>-2.6284179903177498</c:v>
                </c:pt>
                <c:pt idx="33899">
                  <c:v>-2.76889650492285</c:v>
                </c:pt>
                <c:pt idx="33900">
                  <c:v>-2.76889650492285</c:v>
                </c:pt>
                <c:pt idx="33901">
                  <c:v>-2.76889650492285</c:v>
                </c:pt>
                <c:pt idx="33902">
                  <c:v>-2.75151369057857</c:v>
                </c:pt>
                <c:pt idx="33903">
                  <c:v>-2.75151369057857</c:v>
                </c:pt>
                <c:pt idx="33904">
                  <c:v>-2.75151369057857</c:v>
                </c:pt>
                <c:pt idx="33905">
                  <c:v>-2.7356445484274401</c:v>
                </c:pt>
                <c:pt idx="33906">
                  <c:v>-2.7356445484274401</c:v>
                </c:pt>
                <c:pt idx="33907">
                  <c:v>-2.7356445484274401</c:v>
                </c:pt>
                <c:pt idx="33908">
                  <c:v>-2.68593751809839</c:v>
                </c:pt>
                <c:pt idx="33909">
                  <c:v>-2.68593751809839</c:v>
                </c:pt>
                <c:pt idx="33910">
                  <c:v>-2.6864746264691299</c:v>
                </c:pt>
                <c:pt idx="33911">
                  <c:v>-2.6864746264691299</c:v>
                </c:pt>
                <c:pt idx="33912">
                  <c:v>-2.7965820515691999</c:v>
                </c:pt>
                <c:pt idx="33913">
                  <c:v>-2.7965820515691999</c:v>
                </c:pt>
                <c:pt idx="33914">
                  <c:v>-2.7060547057844802</c:v>
                </c:pt>
                <c:pt idx="33915">
                  <c:v>-2.7060547057844802</c:v>
                </c:pt>
                <c:pt idx="33916">
                  <c:v>-2.7060547057844802</c:v>
                </c:pt>
                <c:pt idx="33917">
                  <c:v>-2.74877931925402</c:v>
                </c:pt>
                <c:pt idx="33918">
                  <c:v>-2.74877931925402</c:v>
                </c:pt>
                <c:pt idx="33919">
                  <c:v>-2.74877931925402</c:v>
                </c:pt>
                <c:pt idx="33920">
                  <c:v>-2.7825195507048099</c:v>
                </c:pt>
                <c:pt idx="33921">
                  <c:v>-2.7825195507048099</c:v>
                </c:pt>
                <c:pt idx="33922">
                  <c:v>-2.7825195507048099</c:v>
                </c:pt>
                <c:pt idx="33923">
                  <c:v>-2.7151367381848099</c:v>
                </c:pt>
                <c:pt idx="33924">
                  <c:v>-2.7151367381848099</c:v>
                </c:pt>
                <c:pt idx="33925">
                  <c:v>-2.7151367381848099</c:v>
                </c:pt>
                <c:pt idx="33926">
                  <c:v>-2.72929688986369</c:v>
                </c:pt>
                <c:pt idx="33927">
                  <c:v>-2.72929688986369</c:v>
                </c:pt>
                <c:pt idx="33928">
                  <c:v>-2.7159179881200499</c:v>
                </c:pt>
                <c:pt idx="33929">
                  <c:v>-2.7159179881200499</c:v>
                </c:pt>
                <c:pt idx="33930">
                  <c:v>-2.7797363454519601</c:v>
                </c:pt>
                <c:pt idx="33931">
                  <c:v>-2.7797363454519601</c:v>
                </c:pt>
                <c:pt idx="33932">
                  <c:v>-2.7674804906300698</c:v>
                </c:pt>
                <c:pt idx="33933">
                  <c:v>-2.7674804906300698</c:v>
                </c:pt>
                <c:pt idx="33934">
                  <c:v>-2.8217285339960601</c:v>
                </c:pt>
                <c:pt idx="33935">
                  <c:v>-2.8217285339960601</c:v>
                </c:pt>
                <c:pt idx="33936">
                  <c:v>-2.8217285339960601</c:v>
                </c:pt>
                <c:pt idx="33937">
                  <c:v>-2.6801758003421101</c:v>
                </c:pt>
                <c:pt idx="33938">
                  <c:v>-2.6801758003421101</c:v>
                </c:pt>
                <c:pt idx="33939">
                  <c:v>-2.6801758003421101</c:v>
                </c:pt>
                <c:pt idx="33940">
                  <c:v>-2.6753906455442098</c:v>
                </c:pt>
                <c:pt idx="33941">
                  <c:v>-2.6753906455442098</c:v>
                </c:pt>
                <c:pt idx="33942">
                  <c:v>-2.7912597846407099</c:v>
                </c:pt>
                <c:pt idx="33943">
                  <c:v>-2.7912597846407099</c:v>
                </c:pt>
                <c:pt idx="33944">
                  <c:v>-2.7912597846407099</c:v>
                </c:pt>
                <c:pt idx="33945">
                  <c:v>-2.7912597846407099</c:v>
                </c:pt>
                <c:pt idx="33946">
                  <c:v>-2.6684082212250302</c:v>
                </c:pt>
                <c:pt idx="33947">
                  <c:v>-2.6684082212250302</c:v>
                </c:pt>
                <c:pt idx="33948">
                  <c:v>-2.75195314218126</c:v>
                </c:pt>
                <c:pt idx="33949">
                  <c:v>-2.75195314218126</c:v>
                </c:pt>
                <c:pt idx="33950">
                  <c:v>-2.7912597819859002</c:v>
                </c:pt>
                <c:pt idx="33951">
                  <c:v>-2.7912597819859002</c:v>
                </c:pt>
                <c:pt idx="33952">
                  <c:v>-2.7912597819859002</c:v>
                </c:pt>
                <c:pt idx="33953">
                  <c:v>-2.7699707240990299</c:v>
                </c:pt>
                <c:pt idx="33954">
                  <c:v>-2.7699707240990299</c:v>
                </c:pt>
                <c:pt idx="33955">
                  <c:v>-2.7396484582641198</c:v>
                </c:pt>
                <c:pt idx="33956">
                  <c:v>-2.7396484582641198</c:v>
                </c:pt>
                <c:pt idx="33957">
                  <c:v>-2.6573242373633499</c:v>
                </c:pt>
                <c:pt idx="33958">
                  <c:v>-2.6573242373633499</c:v>
                </c:pt>
                <c:pt idx="33959">
                  <c:v>-2.6573242373633499</c:v>
                </c:pt>
                <c:pt idx="33960">
                  <c:v>-2.6573242373633499</c:v>
                </c:pt>
                <c:pt idx="33961">
                  <c:v>-2.7632324416872498</c:v>
                </c:pt>
                <c:pt idx="33962">
                  <c:v>-2.7632324416872498</c:v>
                </c:pt>
                <c:pt idx="33963">
                  <c:v>-2.7632324416872498</c:v>
                </c:pt>
                <c:pt idx="33964">
                  <c:v>-2.6387207210336698</c:v>
                </c:pt>
                <c:pt idx="33965">
                  <c:v>-2.6387207210336698</c:v>
                </c:pt>
                <c:pt idx="33966">
                  <c:v>-2.7743652530016298</c:v>
                </c:pt>
                <c:pt idx="33967">
                  <c:v>-2.7743652530016298</c:v>
                </c:pt>
                <c:pt idx="33968">
                  <c:v>-2.7743652530016298</c:v>
                </c:pt>
                <c:pt idx="33969">
                  <c:v>-2.7338379104958199</c:v>
                </c:pt>
                <c:pt idx="33970">
                  <c:v>-2.7338379104958199</c:v>
                </c:pt>
                <c:pt idx="33971">
                  <c:v>-2.7584472867401901</c:v>
                </c:pt>
                <c:pt idx="33972">
                  <c:v>-2.7584472867401901</c:v>
                </c:pt>
                <c:pt idx="33973">
                  <c:v>-2.6543945478479101</c:v>
                </c:pt>
                <c:pt idx="33974">
                  <c:v>-2.6543945478479101</c:v>
                </c:pt>
                <c:pt idx="33975">
                  <c:v>-2.6543945478479101</c:v>
                </c:pt>
                <c:pt idx="33976">
                  <c:v>-2.6652832234622101</c:v>
                </c:pt>
                <c:pt idx="33977">
                  <c:v>-2.6652832234622101</c:v>
                </c:pt>
                <c:pt idx="33978">
                  <c:v>-2.6736816582842899</c:v>
                </c:pt>
                <c:pt idx="33979">
                  <c:v>-2.6736816582842899</c:v>
                </c:pt>
                <c:pt idx="33980">
                  <c:v>-2.6736816582842899</c:v>
                </c:pt>
                <c:pt idx="33981">
                  <c:v>-2.7533203332232001</c:v>
                </c:pt>
                <c:pt idx="33982">
                  <c:v>-2.7533203332232001</c:v>
                </c:pt>
                <c:pt idx="33983">
                  <c:v>-2.7533203332232001</c:v>
                </c:pt>
                <c:pt idx="33984">
                  <c:v>-2.7533203332232001</c:v>
                </c:pt>
                <c:pt idx="33985">
                  <c:v>-2.69448244135855</c:v>
                </c:pt>
                <c:pt idx="33986">
                  <c:v>-2.69448244135855</c:v>
                </c:pt>
                <c:pt idx="33987">
                  <c:v>-2.7439453342130902</c:v>
                </c:pt>
                <c:pt idx="33988">
                  <c:v>-2.7439453342130902</c:v>
                </c:pt>
                <c:pt idx="33989">
                  <c:v>-2.7439453342130902</c:v>
                </c:pt>
                <c:pt idx="33990">
                  <c:v>-2.6962890799850299</c:v>
                </c:pt>
                <c:pt idx="33991">
                  <c:v>-2.8209961125667098</c:v>
                </c:pt>
                <c:pt idx="33992">
                  <c:v>-2.8209961125667098</c:v>
                </c:pt>
                <c:pt idx="33993">
                  <c:v>-2.8209961125667098</c:v>
                </c:pt>
                <c:pt idx="33994">
                  <c:v>-2.76157228790361</c:v>
                </c:pt>
                <c:pt idx="33995">
                  <c:v>-2.76157228790361</c:v>
                </c:pt>
                <c:pt idx="33996">
                  <c:v>-2.76157228790361</c:v>
                </c:pt>
                <c:pt idx="33997">
                  <c:v>-2.76157228790361</c:v>
                </c:pt>
                <c:pt idx="33998">
                  <c:v>-2.71445314154243</c:v>
                </c:pt>
                <c:pt idx="33999">
                  <c:v>-2.71445314154243</c:v>
                </c:pt>
                <c:pt idx="34000">
                  <c:v>-2.71445314154243</c:v>
                </c:pt>
                <c:pt idx="34001">
                  <c:v>-2.7001465025578</c:v>
                </c:pt>
                <c:pt idx="34002">
                  <c:v>-2.7001465025578</c:v>
                </c:pt>
                <c:pt idx="34003">
                  <c:v>-2.7001465025578</c:v>
                </c:pt>
                <c:pt idx="34004">
                  <c:v>-2.7637207237094099</c:v>
                </c:pt>
                <c:pt idx="34005">
                  <c:v>-2.7637207237094099</c:v>
                </c:pt>
                <c:pt idx="34006">
                  <c:v>-2.7019531425394199</c:v>
                </c:pt>
                <c:pt idx="34007">
                  <c:v>-2.7019531425394199</c:v>
                </c:pt>
                <c:pt idx="34008">
                  <c:v>-2.7019531425394199</c:v>
                </c:pt>
                <c:pt idx="34009">
                  <c:v>-2.78852540986008</c:v>
                </c:pt>
                <c:pt idx="34010">
                  <c:v>-2.78852540986008</c:v>
                </c:pt>
                <c:pt idx="34011">
                  <c:v>-2.6883300980589402</c:v>
                </c:pt>
                <c:pt idx="34012">
                  <c:v>-2.6883300980589402</c:v>
                </c:pt>
                <c:pt idx="34013">
                  <c:v>-2.84321291099877</c:v>
                </c:pt>
                <c:pt idx="34014">
                  <c:v>-2.84321291099877</c:v>
                </c:pt>
                <c:pt idx="34015">
                  <c:v>-2.84321291099877</c:v>
                </c:pt>
                <c:pt idx="34016">
                  <c:v>-2.6592285341139301</c:v>
                </c:pt>
                <c:pt idx="34017">
                  <c:v>-2.6592285341139301</c:v>
                </c:pt>
                <c:pt idx="34018">
                  <c:v>-2.7465332237088602</c:v>
                </c:pt>
                <c:pt idx="34019">
                  <c:v>-2.7465332237088602</c:v>
                </c:pt>
                <c:pt idx="34020">
                  <c:v>-2.7465332237088602</c:v>
                </c:pt>
                <c:pt idx="34021">
                  <c:v>-2.7465332237088602</c:v>
                </c:pt>
                <c:pt idx="34022">
                  <c:v>-2.7418457248686501</c:v>
                </c:pt>
                <c:pt idx="34023">
                  <c:v>-2.7418457248686501</c:v>
                </c:pt>
                <c:pt idx="34024">
                  <c:v>-2.7534179902167999</c:v>
                </c:pt>
                <c:pt idx="34025">
                  <c:v>-2.7534179902167999</c:v>
                </c:pt>
                <c:pt idx="34026">
                  <c:v>-2.7534179902167999</c:v>
                </c:pt>
                <c:pt idx="34027">
                  <c:v>-2.7470703339404201</c:v>
                </c:pt>
                <c:pt idx="34028">
                  <c:v>-2.7470703339404201</c:v>
                </c:pt>
                <c:pt idx="34029">
                  <c:v>-2.6575683783257702</c:v>
                </c:pt>
                <c:pt idx="34030">
                  <c:v>-2.6575683783257702</c:v>
                </c:pt>
                <c:pt idx="34031">
                  <c:v>-2.7745605670688702</c:v>
                </c:pt>
                <c:pt idx="34032">
                  <c:v>-2.7745605670688702</c:v>
                </c:pt>
                <c:pt idx="34033">
                  <c:v>-2.7745605670688702</c:v>
                </c:pt>
                <c:pt idx="34034">
                  <c:v>-2.7471191589556798</c:v>
                </c:pt>
                <c:pt idx="34035">
                  <c:v>-2.7471191589556798</c:v>
                </c:pt>
                <c:pt idx="34036">
                  <c:v>-2.7471191589556798</c:v>
                </c:pt>
                <c:pt idx="34037">
                  <c:v>-2.8393554886479202</c:v>
                </c:pt>
                <c:pt idx="34038">
                  <c:v>-2.8393554886479202</c:v>
                </c:pt>
                <c:pt idx="34039">
                  <c:v>-2.8393554886479202</c:v>
                </c:pt>
                <c:pt idx="34040">
                  <c:v>-2.8393554886479202</c:v>
                </c:pt>
                <c:pt idx="34041">
                  <c:v>-2.6707031425585201</c:v>
                </c:pt>
                <c:pt idx="34042">
                  <c:v>-2.6707031425585201</c:v>
                </c:pt>
                <c:pt idx="34043">
                  <c:v>-2.8068359587414302</c:v>
                </c:pt>
                <c:pt idx="34044">
                  <c:v>-2.8068359587414302</c:v>
                </c:pt>
                <c:pt idx="34045">
                  <c:v>-2.8068359587414302</c:v>
                </c:pt>
                <c:pt idx="34046">
                  <c:v>-2.8068359587414302</c:v>
                </c:pt>
                <c:pt idx="34047">
                  <c:v>-2.8021484585806302</c:v>
                </c:pt>
                <c:pt idx="34048">
                  <c:v>-2.8021484585806302</c:v>
                </c:pt>
                <c:pt idx="34049">
                  <c:v>-2.7640625194699102</c:v>
                </c:pt>
                <c:pt idx="34050">
                  <c:v>-2.6289062682144499</c:v>
                </c:pt>
                <c:pt idx="34051">
                  <c:v>-2.6289062682144499</c:v>
                </c:pt>
                <c:pt idx="34052">
                  <c:v>-2.6991699391173798</c:v>
                </c:pt>
                <c:pt idx="34053">
                  <c:v>-2.6991699391173798</c:v>
                </c:pt>
                <c:pt idx="34054">
                  <c:v>-2.6991699391173798</c:v>
                </c:pt>
                <c:pt idx="34055">
                  <c:v>-2.6991699391173798</c:v>
                </c:pt>
                <c:pt idx="34056">
                  <c:v>-2.6381347825135801</c:v>
                </c:pt>
                <c:pt idx="34057">
                  <c:v>-2.6381347825135801</c:v>
                </c:pt>
                <c:pt idx="34058">
                  <c:v>-2.6381347825135801</c:v>
                </c:pt>
                <c:pt idx="34059">
                  <c:v>-2.8001953352913902</c:v>
                </c:pt>
                <c:pt idx="34060">
                  <c:v>-2.8001953352913902</c:v>
                </c:pt>
                <c:pt idx="34061">
                  <c:v>-2.8001953352913902</c:v>
                </c:pt>
                <c:pt idx="34062">
                  <c:v>-2.8255371262057398</c:v>
                </c:pt>
                <c:pt idx="34063">
                  <c:v>-2.8255371262057398</c:v>
                </c:pt>
                <c:pt idx="34064">
                  <c:v>-2.8255371262057398</c:v>
                </c:pt>
                <c:pt idx="34065">
                  <c:v>-2.7490234593096798</c:v>
                </c:pt>
                <c:pt idx="34066">
                  <c:v>-2.7490234593096798</c:v>
                </c:pt>
                <c:pt idx="34067">
                  <c:v>-2.7490234593096798</c:v>
                </c:pt>
                <c:pt idx="34068">
                  <c:v>-2.7481445497705801</c:v>
                </c:pt>
                <c:pt idx="34069">
                  <c:v>-2.7630371295654101</c:v>
                </c:pt>
                <c:pt idx="34070">
                  <c:v>-2.7630371295654101</c:v>
                </c:pt>
                <c:pt idx="34071">
                  <c:v>-2.7630371295654101</c:v>
                </c:pt>
                <c:pt idx="34072">
                  <c:v>-2.70424806880873</c:v>
                </c:pt>
                <c:pt idx="34073">
                  <c:v>-2.70424806880873</c:v>
                </c:pt>
                <c:pt idx="34074">
                  <c:v>-2.70424806880873</c:v>
                </c:pt>
                <c:pt idx="34075">
                  <c:v>-2.7625488472558501</c:v>
                </c:pt>
                <c:pt idx="34076">
                  <c:v>-2.7625488472558501</c:v>
                </c:pt>
                <c:pt idx="34077">
                  <c:v>-2.7625488472558501</c:v>
                </c:pt>
                <c:pt idx="34078">
                  <c:v>-2.7892090044570002</c:v>
                </c:pt>
                <c:pt idx="34079">
                  <c:v>-2.7892090044570002</c:v>
                </c:pt>
                <c:pt idx="34080">
                  <c:v>-2.7892090044570002</c:v>
                </c:pt>
                <c:pt idx="34081">
                  <c:v>-2.72211915743901</c:v>
                </c:pt>
                <c:pt idx="34082">
                  <c:v>-2.72211915743901</c:v>
                </c:pt>
                <c:pt idx="34083">
                  <c:v>-2.7358886943684402</c:v>
                </c:pt>
                <c:pt idx="34084">
                  <c:v>-2.7358886943684402</c:v>
                </c:pt>
                <c:pt idx="34085">
                  <c:v>-2.7358886943684402</c:v>
                </c:pt>
                <c:pt idx="34086">
                  <c:v>-2.7013183780545602</c:v>
                </c:pt>
                <c:pt idx="34087">
                  <c:v>-2.7013183780545602</c:v>
                </c:pt>
                <c:pt idx="34088">
                  <c:v>-2.6781738486015398</c:v>
                </c:pt>
                <c:pt idx="34089">
                  <c:v>-2.6781738486015398</c:v>
                </c:pt>
                <c:pt idx="34090">
                  <c:v>-2.7536133013099899</c:v>
                </c:pt>
                <c:pt idx="34091">
                  <c:v>-2.7536133013099899</c:v>
                </c:pt>
                <c:pt idx="34092">
                  <c:v>-2.7536133013099899</c:v>
                </c:pt>
                <c:pt idx="34093">
                  <c:v>-2.7184082204203102</c:v>
                </c:pt>
                <c:pt idx="34094">
                  <c:v>-2.7184082204203102</c:v>
                </c:pt>
                <c:pt idx="34095">
                  <c:v>-2.77661135043672</c:v>
                </c:pt>
                <c:pt idx="34096">
                  <c:v>-2.77661135043672</c:v>
                </c:pt>
                <c:pt idx="34097">
                  <c:v>-2.77661135043672</c:v>
                </c:pt>
                <c:pt idx="34098">
                  <c:v>-2.6424316572165401</c:v>
                </c:pt>
                <c:pt idx="34099">
                  <c:v>-2.6424316572165401</c:v>
                </c:pt>
                <c:pt idx="34100">
                  <c:v>-2.6424316572165401</c:v>
                </c:pt>
                <c:pt idx="34101">
                  <c:v>-2.6424316572165401</c:v>
                </c:pt>
                <c:pt idx="34102">
                  <c:v>-2.6976562672525599</c:v>
                </c:pt>
                <c:pt idx="34103">
                  <c:v>-2.6976562672525599</c:v>
                </c:pt>
                <c:pt idx="34104">
                  <c:v>-2.6764648635744299</c:v>
                </c:pt>
                <c:pt idx="34105">
                  <c:v>-2.6764648635744299</c:v>
                </c:pt>
                <c:pt idx="34106">
                  <c:v>-2.6764648635744299</c:v>
                </c:pt>
                <c:pt idx="34107">
                  <c:v>-2.7566894722867801</c:v>
                </c:pt>
                <c:pt idx="34108">
                  <c:v>-2.7566894722867801</c:v>
                </c:pt>
                <c:pt idx="34109">
                  <c:v>-2.76547853476404</c:v>
                </c:pt>
                <c:pt idx="34110">
                  <c:v>-2.76547853476404</c:v>
                </c:pt>
                <c:pt idx="34111">
                  <c:v>-2.76547853476404</c:v>
                </c:pt>
                <c:pt idx="34112">
                  <c:v>-2.8219238492383698</c:v>
                </c:pt>
                <c:pt idx="34113">
                  <c:v>-2.8219238492383698</c:v>
                </c:pt>
                <c:pt idx="34114">
                  <c:v>-2.6891113474439399</c:v>
                </c:pt>
                <c:pt idx="34115">
                  <c:v>-2.6891113474439399</c:v>
                </c:pt>
                <c:pt idx="34116">
                  <c:v>-2.7677734571416202</c:v>
                </c:pt>
                <c:pt idx="34117">
                  <c:v>-2.7677734571416202</c:v>
                </c:pt>
                <c:pt idx="34118">
                  <c:v>-2.7677734571416202</c:v>
                </c:pt>
                <c:pt idx="34119">
                  <c:v>-2.7677734571416202</c:v>
                </c:pt>
                <c:pt idx="34120">
                  <c:v>-2.6951660342683601</c:v>
                </c:pt>
                <c:pt idx="34121">
                  <c:v>-2.6951660342683601</c:v>
                </c:pt>
                <c:pt idx="34122">
                  <c:v>-2.6951660342683601</c:v>
                </c:pt>
                <c:pt idx="34123">
                  <c:v>-2.67431642108658</c:v>
                </c:pt>
                <c:pt idx="34124">
                  <c:v>-2.67431642108658</c:v>
                </c:pt>
                <c:pt idx="34125">
                  <c:v>-2.7655761894156901</c:v>
                </c:pt>
                <c:pt idx="34126">
                  <c:v>-2.7655761894156901</c:v>
                </c:pt>
                <c:pt idx="34127">
                  <c:v>-2.7655761894156901</c:v>
                </c:pt>
                <c:pt idx="34128">
                  <c:v>-2.7120605662930699</c:v>
                </c:pt>
                <c:pt idx="34129">
                  <c:v>-2.7120605662930699</c:v>
                </c:pt>
                <c:pt idx="34130">
                  <c:v>-2.7339843930622001</c:v>
                </c:pt>
                <c:pt idx="34131">
                  <c:v>-2.7339843930622001</c:v>
                </c:pt>
                <c:pt idx="34132">
                  <c:v>-2.7047363460224001</c:v>
                </c:pt>
                <c:pt idx="34133">
                  <c:v>-2.7047363460224001</c:v>
                </c:pt>
                <c:pt idx="34134">
                  <c:v>-2.7047363460224001</c:v>
                </c:pt>
                <c:pt idx="34135">
                  <c:v>-2.6301269703099002</c:v>
                </c:pt>
                <c:pt idx="34136">
                  <c:v>-2.6301269703099002</c:v>
                </c:pt>
                <c:pt idx="34137">
                  <c:v>-2.6301269703099002</c:v>
                </c:pt>
                <c:pt idx="34138">
                  <c:v>-2.80200197326212</c:v>
                </c:pt>
                <c:pt idx="34139">
                  <c:v>-2.80200197326212</c:v>
                </c:pt>
                <c:pt idx="34140">
                  <c:v>-2.80200197326212</c:v>
                </c:pt>
                <c:pt idx="34141">
                  <c:v>-2.75981447333651</c:v>
                </c:pt>
                <c:pt idx="34142">
                  <c:v>-2.75981447333651</c:v>
                </c:pt>
                <c:pt idx="34143">
                  <c:v>-2.75981447333651</c:v>
                </c:pt>
                <c:pt idx="34144">
                  <c:v>-2.7182617351090799</c:v>
                </c:pt>
                <c:pt idx="34145">
                  <c:v>-2.7182617351090799</c:v>
                </c:pt>
                <c:pt idx="34146">
                  <c:v>-2.7182617351090799</c:v>
                </c:pt>
                <c:pt idx="34147">
                  <c:v>-2.6537597810174698</c:v>
                </c:pt>
                <c:pt idx="34148">
                  <c:v>-2.6537597810174698</c:v>
                </c:pt>
                <c:pt idx="34149">
                  <c:v>-2.6079101731975198</c:v>
                </c:pt>
                <c:pt idx="34150">
                  <c:v>-2.6079101731975198</c:v>
                </c:pt>
                <c:pt idx="34151">
                  <c:v>-2.76616213034958</c:v>
                </c:pt>
                <c:pt idx="34152">
                  <c:v>-2.76616213034958</c:v>
                </c:pt>
                <c:pt idx="34153">
                  <c:v>-2.76616213034958</c:v>
                </c:pt>
                <c:pt idx="34154">
                  <c:v>-2.7264160352251499</c:v>
                </c:pt>
                <c:pt idx="34155">
                  <c:v>-2.7264160352251499</c:v>
                </c:pt>
                <c:pt idx="34156">
                  <c:v>-2.7264160352251499</c:v>
                </c:pt>
                <c:pt idx="34157">
                  <c:v>-2.6429687682475498</c:v>
                </c:pt>
                <c:pt idx="34158">
                  <c:v>-2.6429687682475498</c:v>
                </c:pt>
                <c:pt idx="34159">
                  <c:v>-2.6429687682475498</c:v>
                </c:pt>
                <c:pt idx="34160">
                  <c:v>-2.75708009737536</c:v>
                </c:pt>
                <c:pt idx="34161">
                  <c:v>-2.75708009737536</c:v>
                </c:pt>
                <c:pt idx="34162">
                  <c:v>-2.75708009737536</c:v>
                </c:pt>
                <c:pt idx="34163">
                  <c:v>-2.7758789238505401</c:v>
                </c:pt>
                <c:pt idx="34164">
                  <c:v>-2.7758789238505401</c:v>
                </c:pt>
                <c:pt idx="34165">
                  <c:v>-2.7758789238505401</c:v>
                </c:pt>
                <c:pt idx="34166">
                  <c:v>-2.761230486778</c:v>
                </c:pt>
                <c:pt idx="34167">
                  <c:v>-2.761230486778</c:v>
                </c:pt>
                <c:pt idx="34168">
                  <c:v>-2.7274902504141201</c:v>
                </c:pt>
                <c:pt idx="34169">
                  <c:v>-2.7274902504141201</c:v>
                </c:pt>
                <c:pt idx="34170">
                  <c:v>-2.73666993961342</c:v>
                </c:pt>
                <c:pt idx="34171">
                  <c:v>-2.73666993961342</c:v>
                </c:pt>
                <c:pt idx="34172">
                  <c:v>-2.73666993961342</c:v>
                </c:pt>
                <c:pt idx="34173">
                  <c:v>-2.61616212676108</c:v>
                </c:pt>
                <c:pt idx="34174">
                  <c:v>-2.61616212676108</c:v>
                </c:pt>
                <c:pt idx="34175">
                  <c:v>-2.7050293207348601</c:v>
                </c:pt>
                <c:pt idx="34176">
                  <c:v>-2.7050293207348601</c:v>
                </c:pt>
                <c:pt idx="34177">
                  <c:v>-2.7050293207348601</c:v>
                </c:pt>
                <c:pt idx="34178">
                  <c:v>-2.67631837888257</c:v>
                </c:pt>
                <c:pt idx="34179">
                  <c:v>-2.67631837888257</c:v>
                </c:pt>
                <c:pt idx="34180">
                  <c:v>-2.67631837888257</c:v>
                </c:pt>
                <c:pt idx="34181">
                  <c:v>-2.67631837888257</c:v>
                </c:pt>
                <c:pt idx="34182">
                  <c:v>-2.7266601798055401</c:v>
                </c:pt>
                <c:pt idx="34183">
                  <c:v>-2.7266601798055401</c:v>
                </c:pt>
                <c:pt idx="34184">
                  <c:v>-2.7266601798055401</c:v>
                </c:pt>
                <c:pt idx="34185">
                  <c:v>-2.72143556516584</c:v>
                </c:pt>
                <c:pt idx="34186">
                  <c:v>-2.72143556516584</c:v>
                </c:pt>
                <c:pt idx="34187">
                  <c:v>-2.7497070519948399</c:v>
                </c:pt>
                <c:pt idx="34188">
                  <c:v>-2.7497070519948399</c:v>
                </c:pt>
                <c:pt idx="34189">
                  <c:v>-2.73725588102115</c:v>
                </c:pt>
                <c:pt idx="34190">
                  <c:v>-2.73725588102115</c:v>
                </c:pt>
                <c:pt idx="34191">
                  <c:v>-2.73725588102115</c:v>
                </c:pt>
                <c:pt idx="34192">
                  <c:v>-2.74912111535741</c:v>
                </c:pt>
                <c:pt idx="34193">
                  <c:v>-2.74912111535741</c:v>
                </c:pt>
                <c:pt idx="34194">
                  <c:v>-2.74912111535741</c:v>
                </c:pt>
                <c:pt idx="34195">
                  <c:v>-28.724267699057201</c:v>
                </c:pt>
                <c:pt idx="34196">
                  <c:v>-28.724267699057201</c:v>
                </c:pt>
                <c:pt idx="34197">
                  <c:v>-28.724267699057201</c:v>
                </c:pt>
                <c:pt idx="34198">
                  <c:v>-28.724267699057201</c:v>
                </c:pt>
                <c:pt idx="34199">
                  <c:v>-28.724267699057201</c:v>
                </c:pt>
                <c:pt idx="34200">
                  <c:v>6.2548829941079007E-2</c:v>
                </c:pt>
                <c:pt idx="34201">
                  <c:v>6.2548829941079007E-2</c:v>
                </c:pt>
                <c:pt idx="34202">
                  <c:v>-1.58203107175722E-2</c:v>
                </c:pt>
                <c:pt idx="34203">
                  <c:v>-1.58203107175722E-2</c:v>
                </c:pt>
                <c:pt idx="34204">
                  <c:v>-1.58203107175722E-2</c:v>
                </c:pt>
                <c:pt idx="34205">
                  <c:v>6.9384767286464893E-2</c:v>
                </c:pt>
                <c:pt idx="34206">
                  <c:v>6.9384767286464893E-2</c:v>
                </c:pt>
                <c:pt idx="34207">
                  <c:v>-2.8027341907545598E-2</c:v>
                </c:pt>
                <c:pt idx="34208">
                  <c:v>-2.8027341907545598E-2</c:v>
                </c:pt>
                <c:pt idx="34209">
                  <c:v>-2.8027341907545598E-2</c:v>
                </c:pt>
                <c:pt idx="34210">
                  <c:v>0.10834961150703699</c:v>
                </c:pt>
                <c:pt idx="34211">
                  <c:v>0.10834961150703699</c:v>
                </c:pt>
                <c:pt idx="34212">
                  <c:v>0.10834961150703699</c:v>
                </c:pt>
                <c:pt idx="34213">
                  <c:v>3.26171892265847E-2</c:v>
                </c:pt>
                <c:pt idx="34214">
                  <c:v>3.26171892265847E-2</c:v>
                </c:pt>
                <c:pt idx="34215">
                  <c:v>-6.8359358019733901E-3</c:v>
                </c:pt>
                <c:pt idx="34216">
                  <c:v>-6.8359358019733901E-3</c:v>
                </c:pt>
                <c:pt idx="34217">
                  <c:v>-6.8359358019733901E-3</c:v>
                </c:pt>
                <c:pt idx="34218">
                  <c:v>-6.8359358019733901E-3</c:v>
                </c:pt>
                <c:pt idx="34219">
                  <c:v>-3.22265456907189E-3</c:v>
                </c:pt>
                <c:pt idx="34220">
                  <c:v>-3.22265456907189E-3</c:v>
                </c:pt>
                <c:pt idx="34221">
                  <c:v>-3.22265456907189E-3</c:v>
                </c:pt>
                <c:pt idx="34222">
                  <c:v>5.5566407861988402E-2</c:v>
                </c:pt>
                <c:pt idx="34223">
                  <c:v>5.5566407861988402E-2</c:v>
                </c:pt>
                <c:pt idx="34224">
                  <c:v>5.5566407861988402E-2</c:v>
                </c:pt>
                <c:pt idx="34225">
                  <c:v>-7.5683579098040302E-3</c:v>
                </c:pt>
                <c:pt idx="34226">
                  <c:v>-6.5722654323508295E-2</c:v>
                </c:pt>
                <c:pt idx="34227">
                  <c:v>-6.5722654323508295E-2</c:v>
                </c:pt>
                <c:pt idx="34228">
                  <c:v>2.3632814318261801E-2</c:v>
                </c:pt>
                <c:pt idx="34229">
                  <c:v>2.3632814318261801E-2</c:v>
                </c:pt>
                <c:pt idx="34230">
                  <c:v>6.6406264477336602E-3</c:v>
                </c:pt>
                <c:pt idx="34231">
                  <c:v>6.6406264477336602E-3</c:v>
                </c:pt>
                <c:pt idx="34232">
                  <c:v>6.6406264477336602E-3</c:v>
                </c:pt>
                <c:pt idx="34233">
                  <c:v>6.6406264477336602E-3</c:v>
                </c:pt>
                <c:pt idx="34234">
                  <c:v>7.71484545839484E-3</c:v>
                </c:pt>
                <c:pt idx="34235">
                  <c:v>7.71484545839484E-3</c:v>
                </c:pt>
                <c:pt idx="34236">
                  <c:v>7.71484545839484E-3</c:v>
                </c:pt>
                <c:pt idx="34237">
                  <c:v>7.71484545839484E-3</c:v>
                </c:pt>
                <c:pt idx="34238">
                  <c:v>-5.0195311006973498E-2</c:v>
                </c:pt>
                <c:pt idx="34239">
                  <c:v>-5.0195311006973498E-2</c:v>
                </c:pt>
                <c:pt idx="34240">
                  <c:v>-5.0195311006973498E-2</c:v>
                </c:pt>
                <c:pt idx="34241">
                  <c:v>1.1865236623634701E-2</c:v>
                </c:pt>
                <c:pt idx="34242">
                  <c:v>1.1865236623634701E-2</c:v>
                </c:pt>
                <c:pt idx="34243">
                  <c:v>1.1865236623634701E-2</c:v>
                </c:pt>
                <c:pt idx="34244">
                  <c:v>5.5126954864135699E-2</c:v>
                </c:pt>
                <c:pt idx="34245">
                  <c:v>5.5126954864135699E-2</c:v>
                </c:pt>
                <c:pt idx="34246">
                  <c:v>-2.3144530016907E-2</c:v>
                </c:pt>
                <c:pt idx="34247">
                  <c:v>-2.3144530016907E-2</c:v>
                </c:pt>
                <c:pt idx="34248">
                  <c:v>2.9980470575537699E-2</c:v>
                </c:pt>
                <c:pt idx="34249">
                  <c:v>2.9980470575537699E-2</c:v>
                </c:pt>
                <c:pt idx="34250">
                  <c:v>2.9980470575537699E-2</c:v>
                </c:pt>
                <c:pt idx="34251">
                  <c:v>2.9980470575537699E-2</c:v>
                </c:pt>
                <c:pt idx="34252">
                  <c:v>3.5205080182095103E-2</c:v>
                </c:pt>
                <c:pt idx="34253">
                  <c:v>3.5205080182095103E-2</c:v>
                </c:pt>
                <c:pt idx="34254">
                  <c:v>3.5205080182095103E-2</c:v>
                </c:pt>
                <c:pt idx="34255">
                  <c:v>7.5585939025586399E-2</c:v>
                </c:pt>
                <c:pt idx="34256">
                  <c:v>7.5585939025586399E-2</c:v>
                </c:pt>
                <c:pt idx="34257">
                  <c:v>7.5585939025586399E-2</c:v>
                </c:pt>
                <c:pt idx="34258">
                  <c:v>1.45019552292069E-2</c:v>
                </c:pt>
                <c:pt idx="34259">
                  <c:v>1.45019552292069E-2</c:v>
                </c:pt>
                <c:pt idx="34260">
                  <c:v>1.45019552292069E-2</c:v>
                </c:pt>
                <c:pt idx="34261">
                  <c:v>3.9111329963816298E-2</c:v>
                </c:pt>
                <c:pt idx="34262">
                  <c:v>3.9111329963816298E-2</c:v>
                </c:pt>
                <c:pt idx="34263">
                  <c:v>-7.0361327005230095E-2</c:v>
                </c:pt>
                <c:pt idx="34264">
                  <c:v>-7.0361327005230095E-2</c:v>
                </c:pt>
                <c:pt idx="34265">
                  <c:v>-2.4755857687523499E-2</c:v>
                </c:pt>
                <c:pt idx="34266">
                  <c:v>-2.4755857687523499E-2</c:v>
                </c:pt>
                <c:pt idx="34267">
                  <c:v>-2.4755857687523499E-2</c:v>
                </c:pt>
                <c:pt idx="34268">
                  <c:v>-6.4941389155137499E-3</c:v>
                </c:pt>
                <c:pt idx="34269">
                  <c:v>-6.4941389155137499E-3</c:v>
                </c:pt>
                <c:pt idx="34270">
                  <c:v>5.5957033422600902E-2</c:v>
                </c:pt>
                <c:pt idx="34271">
                  <c:v>5.5957033422600902E-2</c:v>
                </c:pt>
                <c:pt idx="34272">
                  <c:v>5.5957033422600902E-2</c:v>
                </c:pt>
                <c:pt idx="34273">
                  <c:v>-7.7490232790296404E-2</c:v>
                </c:pt>
                <c:pt idx="34274">
                  <c:v>-7.7490232790296404E-2</c:v>
                </c:pt>
                <c:pt idx="34275">
                  <c:v>-7.7490232790296404E-2</c:v>
                </c:pt>
                <c:pt idx="34276">
                  <c:v>8.7255861183621095E-2</c:v>
                </c:pt>
                <c:pt idx="34277">
                  <c:v>8.7255861183621095E-2</c:v>
                </c:pt>
                <c:pt idx="34278">
                  <c:v>8.7255861183621095E-2</c:v>
                </c:pt>
                <c:pt idx="34279">
                  <c:v>-4.7753904287674197E-2</c:v>
                </c:pt>
                <c:pt idx="34280">
                  <c:v>-4.7753904287674197E-2</c:v>
                </c:pt>
                <c:pt idx="34281">
                  <c:v>-4.7753904287674197E-2</c:v>
                </c:pt>
                <c:pt idx="34282">
                  <c:v>1.04492201617176E-2</c:v>
                </c:pt>
                <c:pt idx="34283">
                  <c:v>1.04492201617176E-2</c:v>
                </c:pt>
                <c:pt idx="34284">
                  <c:v>3.3642579916886399E-2</c:v>
                </c:pt>
                <c:pt idx="34285">
                  <c:v>3.3642579916886399E-2</c:v>
                </c:pt>
                <c:pt idx="34286">
                  <c:v>3.8525391809344001E-2</c:v>
                </c:pt>
                <c:pt idx="34287">
                  <c:v>3.8525391809344001E-2</c:v>
                </c:pt>
                <c:pt idx="34288">
                  <c:v>3.8525391809344001E-2</c:v>
                </c:pt>
                <c:pt idx="34289">
                  <c:v>3.8525391809344001E-2</c:v>
                </c:pt>
                <c:pt idx="34290">
                  <c:v>8.6572267497103894E-2</c:v>
                </c:pt>
                <c:pt idx="34291">
                  <c:v>8.6572267497103894E-2</c:v>
                </c:pt>
                <c:pt idx="34292">
                  <c:v>-8.3984354223502998E-3</c:v>
                </c:pt>
                <c:pt idx="34293">
                  <c:v>-8.3984354223502998E-3</c:v>
                </c:pt>
                <c:pt idx="34294">
                  <c:v>-8.3984354223502998E-3</c:v>
                </c:pt>
                <c:pt idx="34295">
                  <c:v>3.8085958085503002E-3</c:v>
                </c:pt>
                <c:pt idx="34296">
                  <c:v>3.8085958085503002E-3</c:v>
                </c:pt>
                <c:pt idx="34297">
                  <c:v>3.8085958085503002E-3</c:v>
                </c:pt>
                <c:pt idx="34298">
                  <c:v>4.4335939021038898E-2</c:v>
                </c:pt>
                <c:pt idx="34299">
                  <c:v>4.4335939021038898E-2</c:v>
                </c:pt>
                <c:pt idx="34300">
                  <c:v>4.4335939021038898E-2</c:v>
                </c:pt>
                <c:pt idx="34301">
                  <c:v>-3.7597638220177002E-3</c:v>
                </c:pt>
                <c:pt idx="34302">
                  <c:v>-3.7597638220177002E-3</c:v>
                </c:pt>
                <c:pt idx="34303">
                  <c:v>6.3085939459597201E-2</c:v>
                </c:pt>
                <c:pt idx="34304">
                  <c:v>6.3085939459597201E-2</c:v>
                </c:pt>
                <c:pt idx="34305">
                  <c:v>6.3085939459597201E-2</c:v>
                </c:pt>
                <c:pt idx="34306">
                  <c:v>-2.6723144732386501</c:v>
                </c:pt>
                <c:pt idx="34307">
                  <c:v>-2.6723144732386501</c:v>
                </c:pt>
                <c:pt idx="34308">
                  <c:v>-2.6723144732386501</c:v>
                </c:pt>
                <c:pt idx="34309">
                  <c:v>-2.72993166042761</c:v>
                </c:pt>
                <c:pt idx="34310">
                  <c:v>-2.72993166042761</c:v>
                </c:pt>
                <c:pt idx="34311">
                  <c:v>-2.72993166042761</c:v>
                </c:pt>
                <c:pt idx="34312">
                  <c:v>-2.7654785356462499</c:v>
                </c:pt>
                <c:pt idx="34313">
                  <c:v>-2.7654785356462499</c:v>
                </c:pt>
                <c:pt idx="34314">
                  <c:v>-2.7654785356462499</c:v>
                </c:pt>
                <c:pt idx="34315">
                  <c:v>-2.6751465017850902</c:v>
                </c:pt>
                <c:pt idx="34316">
                  <c:v>-2.6751465017850902</c:v>
                </c:pt>
                <c:pt idx="34317">
                  <c:v>-2.6751465017850902</c:v>
                </c:pt>
                <c:pt idx="34318">
                  <c:v>-2.7389648608514099</c:v>
                </c:pt>
                <c:pt idx="34319">
                  <c:v>-2.7389648608514099</c:v>
                </c:pt>
                <c:pt idx="34320">
                  <c:v>-2.7389648608514099</c:v>
                </c:pt>
                <c:pt idx="34321">
                  <c:v>-2.7010742359589099</c:v>
                </c:pt>
                <c:pt idx="34322">
                  <c:v>-2.7010742359589099</c:v>
                </c:pt>
                <c:pt idx="34323">
                  <c:v>-2.6551269702940701</c:v>
                </c:pt>
                <c:pt idx="34324">
                  <c:v>-2.6551269702940701</c:v>
                </c:pt>
                <c:pt idx="34325">
                  <c:v>-2.6791992348889799</c:v>
                </c:pt>
                <c:pt idx="34326">
                  <c:v>-2.6791992348889799</c:v>
                </c:pt>
                <c:pt idx="34327">
                  <c:v>-2.6987793143134602</c:v>
                </c:pt>
                <c:pt idx="34328">
                  <c:v>-2.6987793143134602</c:v>
                </c:pt>
                <c:pt idx="34329">
                  <c:v>-2.6987793143134602</c:v>
                </c:pt>
                <c:pt idx="34330">
                  <c:v>-2.66250001782555</c:v>
                </c:pt>
                <c:pt idx="34331">
                  <c:v>-2.66250001782555</c:v>
                </c:pt>
                <c:pt idx="34332">
                  <c:v>-2.7889160368258601</c:v>
                </c:pt>
                <c:pt idx="34333">
                  <c:v>-2.7889160368258601</c:v>
                </c:pt>
                <c:pt idx="34334">
                  <c:v>-2.7889160368258601</c:v>
                </c:pt>
                <c:pt idx="34335">
                  <c:v>-2.6896484569442598</c:v>
                </c:pt>
                <c:pt idx="34336">
                  <c:v>-2.6896484569442598</c:v>
                </c:pt>
                <c:pt idx="34337">
                  <c:v>-2.6896484569442598</c:v>
                </c:pt>
                <c:pt idx="34338">
                  <c:v>-2.7084961153859601</c:v>
                </c:pt>
                <c:pt idx="34339">
                  <c:v>-2.7084961153859601</c:v>
                </c:pt>
                <c:pt idx="34340">
                  <c:v>-2.7084961153859601</c:v>
                </c:pt>
                <c:pt idx="34341">
                  <c:v>-2.7149414237464899</c:v>
                </c:pt>
                <c:pt idx="34342">
                  <c:v>-2.7149414237464899</c:v>
                </c:pt>
                <c:pt idx="34343">
                  <c:v>-2.7149414237464899</c:v>
                </c:pt>
                <c:pt idx="34344">
                  <c:v>-2.7455078339717098</c:v>
                </c:pt>
                <c:pt idx="34345">
                  <c:v>-2.7455078339717098</c:v>
                </c:pt>
                <c:pt idx="34346">
                  <c:v>-2.6525879107830401</c:v>
                </c:pt>
                <c:pt idx="34347">
                  <c:v>-2.6525879107830401</c:v>
                </c:pt>
                <c:pt idx="34348">
                  <c:v>-2.6788086126589401</c:v>
                </c:pt>
                <c:pt idx="34349">
                  <c:v>-2.6788086126589401</c:v>
                </c:pt>
                <c:pt idx="34350">
                  <c:v>-2.6904297055398199</c:v>
                </c:pt>
                <c:pt idx="34351">
                  <c:v>-2.6904297055398199</c:v>
                </c:pt>
                <c:pt idx="34352">
                  <c:v>-2.6904297055398199</c:v>
                </c:pt>
                <c:pt idx="34353">
                  <c:v>-2.6904297055398199</c:v>
                </c:pt>
                <c:pt idx="34354">
                  <c:v>-2.67187501776879</c:v>
                </c:pt>
                <c:pt idx="34355">
                  <c:v>-2.67187501776879</c:v>
                </c:pt>
                <c:pt idx="34356">
                  <c:v>-2.67187501776879</c:v>
                </c:pt>
                <c:pt idx="34357">
                  <c:v>-2.67187501776879</c:v>
                </c:pt>
                <c:pt idx="34358">
                  <c:v>-2.69580080182822</c:v>
                </c:pt>
                <c:pt idx="34359">
                  <c:v>-2.69580080182822</c:v>
                </c:pt>
                <c:pt idx="34360">
                  <c:v>-2.6780761920936098</c:v>
                </c:pt>
                <c:pt idx="34361">
                  <c:v>-2.6780761920936098</c:v>
                </c:pt>
                <c:pt idx="34362">
                  <c:v>-2.6780761920936098</c:v>
                </c:pt>
                <c:pt idx="34363">
                  <c:v>-2.64990236282028</c:v>
                </c:pt>
                <c:pt idx="34364">
                  <c:v>-2.64990236282028</c:v>
                </c:pt>
                <c:pt idx="34365">
                  <c:v>-2.64990236282028</c:v>
                </c:pt>
                <c:pt idx="34366">
                  <c:v>-2.6634277531311401</c:v>
                </c:pt>
                <c:pt idx="34367">
                  <c:v>-2.6634277531311401</c:v>
                </c:pt>
                <c:pt idx="34368">
                  <c:v>-2.6377441600479798</c:v>
                </c:pt>
                <c:pt idx="34369">
                  <c:v>-2.6377441600479798</c:v>
                </c:pt>
                <c:pt idx="34370">
                  <c:v>-2.6377441600479798</c:v>
                </c:pt>
                <c:pt idx="34371">
                  <c:v>-2.6377441600479798</c:v>
                </c:pt>
                <c:pt idx="34372">
                  <c:v>-2.6263183761411701</c:v>
                </c:pt>
                <c:pt idx="34373">
                  <c:v>-2.6263183761411701</c:v>
                </c:pt>
                <c:pt idx="34374">
                  <c:v>-2.6263183761411701</c:v>
                </c:pt>
                <c:pt idx="34375">
                  <c:v>-2.6647461135189499</c:v>
                </c:pt>
                <c:pt idx="34376">
                  <c:v>-2.6647461135189499</c:v>
                </c:pt>
                <c:pt idx="34377">
                  <c:v>-2.6647461135189499</c:v>
                </c:pt>
                <c:pt idx="34378">
                  <c:v>-2.6898925972527601</c:v>
                </c:pt>
                <c:pt idx="34379">
                  <c:v>-2.6898925972527601</c:v>
                </c:pt>
                <c:pt idx="34380">
                  <c:v>-2.7255859570313898</c:v>
                </c:pt>
                <c:pt idx="34381">
                  <c:v>-2.7255859570313898</c:v>
                </c:pt>
                <c:pt idx="34382">
                  <c:v>-2.7255859570313898</c:v>
                </c:pt>
                <c:pt idx="34383">
                  <c:v>-2.7255859570313898</c:v>
                </c:pt>
                <c:pt idx="34384">
                  <c:v>-2.6902343938236299</c:v>
                </c:pt>
                <c:pt idx="34385">
                  <c:v>-2.6902343938236299</c:v>
                </c:pt>
                <c:pt idx="34386">
                  <c:v>-2.56279298725803</c:v>
                </c:pt>
                <c:pt idx="34387">
                  <c:v>-2.56279298725803</c:v>
                </c:pt>
                <c:pt idx="34388">
                  <c:v>-2.7453125210113201</c:v>
                </c:pt>
                <c:pt idx="34389">
                  <c:v>-2.7453125210113201</c:v>
                </c:pt>
                <c:pt idx="34390">
                  <c:v>-2.7453125210113201</c:v>
                </c:pt>
                <c:pt idx="34391">
                  <c:v>-2.5501465006263899</c:v>
                </c:pt>
                <c:pt idx="34392">
                  <c:v>-2.5501465006263899</c:v>
                </c:pt>
                <c:pt idx="34393">
                  <c:v>-2.5501465006263899</c:v>
                </c:pt>
                <c:pt idx="34394">
                  <c:v>-2.72910158152717</c:v>
                </c:pt>
                <c:pt idx="34395">
                  <c:v>-2.72910158152717</c:v>
                </c:pt>
                <c:pt idx="34396">
                  <c:v>-2.72910158152717</c:v>
                </c:pt>
                <c:pt idx="34397">
                  <c:v>-2.5973144715535401</c:v>
                </c:pt>
                <c:pt idx="34398">
                  <c:v>-2.5973144715535401</c:v>
                </c:pt>
                <c:pt idx="34399">
                  <c:v>-2.5973144715535401</c:v>
                </c:pt>
                <c:pt idx="34400">
                  <c:v>-2.6696289244200599</c:v>
                </c:pt>
                <c:pt idx="34401">
                  <c:v>-2.6696289244200599</c:v>
                </c:pt>
                <c:pt idx="34402">
                  <c:v>-2.6696289244200599</c:v>
                </c:pt>
                <c:pt idx="34403">
                  <c:v>-2.7062988483357899</c:v>
                </c:pt>
                <c:pt idx="34404">
                  <c:v>-2.7062988483357899</c:v>
                </c:pt>
                <c:pt idx="34405">
                  <c:v>-2.6654297044687998</c:v>
                </c:pt>
                <c:pt idx="34406">
                  <c:v>-2.6654297044687998</c:v>
                </c:pt>
                <c:pt idx="34407">
                  <c:v>-2.6654297044687998</c:v>
                </c:pt>
                <c:pt idx="34408">
                  <c:v>-2.7809570497720402</c:v>
                </c:pt>
                <c:pt idx="34409">
                  <c:v>-2.7809570497720402</c:v>
                </c:pt>
                <c:pt idx="34410">
                  <c:v>-2.7809570497720402</c:v>
                </c:pt>
                <c:pt idx="34411">
                  <c:v>-2.67832033198101</c:v>
                </c:pt>
                <c:pt idx="34412">
                  <c:v>-2.67832033198101</c:v>
                </c:pt>
                <c:pt idx="34413">
                  <c:v>-2.67832033198101</c:v>
                </c:pt>
                <c:pt idx="34414">
                  <c:v>-2.73710939438751</c:v>
                </c:pt>
                <c:pt idx="34415">
                  <c:v>-2.73710939438751</c:v>
                </c:pt>
                <c:pt idx="34416">
                  <c:v>-2.73710939438751</c:v>
                </c:pt>
                <c:pt idx="34417">
                  <c:v>-2.73710939438751</c:v>
                </c:pt>
                <c:pt idx="34418">
                  <c:v>-2.6430175975010499</c:v>
                </c:pt>
                <c:pt idx="34419">
                  <c:v>-2.6430175975010499</c:v>
                </c:pt>
                <c:pt idx="34420">
                  <c:v>-2.7685547078526702</c:v>
                </c:pt>
                <c:pt idx="34421">
                  <c:v>-2.7685547078526702</c:v>
                </c:pt>
                <c:pt idx="34422">
                  <c:v>-2.7685547078526702</c:v>
                </c:pt>
                <c:pt idx="34423">
                  <c:v>-2.6740722830627401</c:v>
                </c:pt>
                <c:pt idx="34424">
                  <c:v>-2.6740722830627401</c:v>
                </c:pt>
                <c:pt idx="34425">
                  <c:v>-2.6740722830627401</c:v>
                </c:pt>
                <c:pt idx="34426">
                  <c:v>-2.6566406452666298</c:v>
                </c:pt>
                <c:pt idx="34427">
                  <c:v>-2.6566406452666298</c:v>
                </c:pt>
                <c:pt idx="34428">
                  <c:v>-2.7354004106182401</c:v>
                </c:pt>
                <c:pt idx="34429">
                  <c:v>-2.7354004106182401</c:v>
                </c:pt>
                <c:pt idx="34430">
                  <c:v>-2.6825683815441099</c:v>
                </c:pt>
                <c:pt idx="34431">
                  <c:v>-2.6825683815441099</c:v>
                </c:pt>
                <c:pt idx="34432">
                  <c:v>-2.6825683815441099</c:v>
                </c:pt>
                <c:pt idx="34433">
                  <c:v>-2.7644043167674601</c:v>
                </c:pt>
                <c:pt idx="34434">
                  <c:v>-2.7644043167674601</c:v>
                </c:pt>
                <c:pt idx="34435">
                  <c:v>-2.7644043167674601</c:v>
                </c:pt>
                <c:pt idx="34436">
                  <c:v>-2.6937988471890999</c:v>
                </c:pt>
                <c:pt idx="34437">
                  <c:v>-2.6937988471890999</c:v>
                </c:pt>
                <c:pt idx="34438">
                  <c:v>-2.6667480653977602</c:v>
                </c:pt>
                <c:pt idx="34439">
                  <c:v>-2.6667480653977602</c:v>
                </c:pt>
                <c:pt idx="34440">
                  <c:v>-2.6667480653977602</c:v>
                </c:pt>
                <c:pt idx="34441">
                  <c:v>-2.6861328320910598</c:v>
                </c:pt>
                <c:pt idx="34442">
                  <c:v>-2.6861328320910598</c:v>
                </c:pt>
                <c:pt idx="34443">
                  <c:v>-2.7464843919806299</c:v>
                </c:pt>
                <c:pt idx="34444">
                  <c:v>-2.7464843919806299</c:v>
                </c:pt>
                <c:pt idx="34445">
                  <c:v>-2.7464843919806299</c:v>
                </c:pt>
                <c:pt idx="34446">
                  <c:v>-2.6160644675874201</c:v>
                </c:pt>
                <c:pt idx="34447">
                  <c:v>-2.6160644675874201</c:v>
                </c:pt>
                <c:pt idx="34448">
                  <c:v>-2.7384765805563802</c:v>
                </c:pt>
                <c:pt idx="34449">
                  <c:v>-2.7384765805563802</c:v>
                </c:pt>
                <c:pt idx="34450">
                  <c:v>-2.7384765805563802</c:v>
                </c:pt>
                <c:pt idx="34451">
                  <c:v>-2.7916504133636399</c:v>
                </c:pt>
                <c:pt idx="34452">
                  <c:v>-2.7916504133636399</c:v>
                </c:pt>
                <c:pt idx="34453">
                  <c:v>-2.7916504133636399</c:v>
                </c:pt>
                <c:pt idx="34454">
                  <c:v>-2.7617675956043901</c:v>
                </c:pt>
                <c:pt idx="34455">
                  <c:v>-2.7617675956043901</c:v>
                </c:pt>
                <c:pt idx="34456">
                  <c:v>-2.7617675956043901</c:v>
                </c:pt>
                <c:pt idx="34457">
                  <c:v>-2.69277345692262</c:v>
                </c:pt>
                <c:pt idx="34458">
                  <c:v>-2.69277345692262</c:v>
                </c:pt>
                <c:pt idx="34459">
                  <c:v>-2.7551269741843498</c:v>
                </c:pt>
                <c:pt idx="34460">
                  <c:v>-2.7551269741843498</c:v>
                </c:pt>
                <c:pt idx="34461">
                  <c:v>-2.76894533383983</c:v>
                </c:pt>
                <c:pt idx="34462">
                  <c:v>-2.76894533383983</c:v>
                </c:pt>
                <c:pt idx="34463">
                  <c:v>-2.71499025176217</c:v>
                </c:pt>
                <c:pt idx="34464">
                  <c:v>-2.71499025176217</c:v>
                </c:pt>
                <c:pt idx="34465">
                  <c:v>-2.71499025176217</c:v>
                </c:pt>
                <c:pt idx="34466">
                  <c:v>-2.7063476739558601</c:v>
                </c:pt>
                <c:pt idx="34467">
                  <c:v>-2.7063476739558601</c:v>
                </c:pt>
                <c:pt idx="34468">
                  <c:v>-2.7063476739558601</c:v>
                </c:pt>
                <c:pt idx="34469">
                  <c:v>-2.7063476739558601</c:v>
                </c:pt>
                <c:pt idx="34470">
                  <c:v>-2.6626465040189902</c:v>
                </c:pt>
                <c:pt idx="34471">
                  <c:v>-2.6626465040189902</c:v>
                </c:pt>
                <c:pt idx="34472">
                  <c:v>-2.6626465040189902</c:v>
                </c:pt>
                <c:pt idx="34473">
                  <c:v>-2.7565918180898699</c:v>
                </c:pt>
                <c:pt idx="34474">
                  <c:v>-2.7565918180898699</c:v>
                </c:pt>
                <c:pt idx="34475">
                  <c:v>-2.6877929875718101</c:v>
                </c:pt>
                <c:pt idx="34476">
                  <c:v>-2.6877929875718101</c:v>
                </c:pt>
                <c:pt idx="34477">
                  <c:v>-2.6877929875718101</c:v>
                </c:pt>
                <c:pt idx="34478">
                  <c:v>-2.7017090030558299</c:v>
                </c:pt>
                <c:pt idx="34479">
                  <c:v>-2.7017090030558299</c:v>
                </c:pt>
                <c:pt idx="34480">
                  <c:v>-2.7069336163958702</c:v>
                </c:pt>
                <c:pt idx="34481">
                  <c:v>-2.7069336163958702</c:v>
                </c:pt>
                <c:pt idx="34482">
                  <c:v>-2.7069336163958702</c:v>
                </c:pt>
                <c:pt idx="34483">
                  <c:v>-2.6583496304838201</c:v>
                </c:pt>
                <c:pt idx="34484">
                  <c:v>-2.6583496304838201</c:v>
                </c:pt>
                <c:pt idx="34485">
                  <c:v>-2.6279785335345802</c:v>
                </c:pt>
                <c:pt idx="34486">
                  <c:v>-2.6279785335345802</c:v>
                </c:pt>
                <c:pt idx="34487">
                  <c:v>-2.7451172107530502</c:v>
                </c:pt>
                <c:pt idx="34488">
                  <c:v>-2.7451172107530502</c:v>
                </c:pt>
                <c:pt idx="34489">
                  <c:v>-2.7451172107530502</c:v>
                </c:pt>
                <c:pt idx="34490">
                  <c:v>-2.6675293128537301</c:v>
                </c:pt>
                <c:pt idx="34491">
                  <c:v>-2.6675293128537301</c:v>
                </c:pt>
                <c:pt idx="34492">
                  <c:v>-2.6675293128537301</c:v>
                </c:pt>
                <c:pt idx="34493">
                  <c:v>-2.6961914273751901</c:v>
                </c:pt>
                <c:pt idx="34494">
                  <c:v>-2.6961914273751901</c:v>
                </c:pt>
                <c:pt idx="34495">
                  <c:v>-2.7426758004639802</c:v>
                </c:pt>
                <c:pt idx="34496">
                  <c:v>-2.7426758004639802</c:v>
                </c:pt>
                <c:pt idx="34497">
                  <c:v>-2.7426758004639802</c:v>
                </c:pt>
                <c:pt idx="34498">
                  <c:v>-2.8087890822644099</c:v>
                </c:pt>
                <c:pt idx="34499">
                  <c:v>-2.8087890822644099</c:v>
                </c:pt>
                <c:pt idx="34500">
                  <c:v>-2.8087890822644099</c:v>
                </c:pt>
                <c:pt idx="34501">
                  <c:v>-2.6363769720492201</c:v>
                </c:pt>
                <c:pt idx="34502">
                  <c:v>-2.6363769720492201</c:v>
                </c:pt>
                <c:pt idx="34503">
                  <c:v>-2.7604004088516301</c:v>
                </c:pt>
                <c:pt idx="34504">
                  <c:v>-2.7604004088516301</c:v>
                </c:pt>
                <c:pt idx="34505">
                  <c:v>-2.7604004088516301</c:v>
                </c:pt>
                <c:pt idx="34506">
                  <c:v>-2.72988283083032</c:v>
                </c:pt>
                <c:pt idx="34507">
                  <c:v>-2.72988283083032</c:v>
                </c:pt>
                <c:pt idx="34508">
                  <c:v>-2.72988283083032</c:v>
                </c:pt>
                <c:pt idx="34509">
                  <c:v>-2.80961916069645</c:v>
                </c:pt>
                <c:pt idx="34510">
                  <c:v>-2.80961916069645</c:v>
                </c:pt>
                <c:pt idx="34511">
                  <c:v>-2.7415039235820502</c:v>
                </c:pt>
                <c:pt idx="34512">
                  <c:v>-2.7415039235820502</c:v>
                </c:pt>
                <c:pt idx="34513">
                  <c:v>-2.7415039235820502</c:v>
                </c:pt>
                <c:pt idx="34514">
                  <c:v>-2.8166504091359399</c:v>
                </c:pt>
                <c:pt idx="34515">
                  <c:v>-2.8166504091359399</c:v>
                </c:pt>
                <c:pt idx="34516">
                  <c:v>-2.7474609587134098</c:v>
                </c:pt>
                <c:pt idx="34517">
                  <c:v>-2.7474609587134098</c:v>
                </c:pt>
                <c:pt idx="34518">
                  <c:v>-2.7474609587134098</c:v>
                </c:pt>
                <c:pt idx="34519">
                  <c:v>-2.6212402542478199</c:v>
                </c:pt>
                <c:pt idx="34520">
                  <c:v>-2.6212402542478199</c:v>
                </c:pt>
                <c:pt idx="34521">
                  <c:v>-2.6986328302736999</c:v>
                </c:pt>
                <c:pt idx="34522">
                  <c:v>-2.6986328302736999</c:v>
                </c:pt>
                <c:pt idx="34523">
                  <c:v>-2.7980468967552898</c:v>
                </c:pt>
                <c:pt idx="34524">
                  <c:v>-2.7980468967552898</c:v>
                </c:pt>
                <c:pt idx="34525">
                  <c:v>-2.7980468967552898</c:v>
                </c:pt>
                <c:pt idx="34526">
                  <c:v>-2.6846191600234302</c:v>
                </c:pt>
                <c:pt idx="34527">
                  <c:v>-2.6846191600234302</c:v>
                </c:pt>
                <c:pt idx="34528">
                  <c:v>-2.6846191600234302</c:v>
                </c:pt>
                <c:pt idx="34529">
                  <c:v>-2.6910644733679798</c:v>
                </c:pt>
                <c:pt idx="34530">
                  <c:v>-2.6910644733679798</c:v>
                </c:pt>
                <c:pt idx="34531">
                  <c:v>-2.6910644733679798</c:v>
                </c:pt>
                <c:pt idx="34532">
                  <c:v>-2.6499023611122499</c:v>
                </c:pt>
                <c:pt idx="34533">
                  <c:v>-2.6499023611122499</c:v>
                </c:pt>
                <c:pt idx="34534">
                  <c:v>-2.6499023611122499</c:v>
                </c:pt>
                <c:pt idx="34535">
                  <c:v>-2.68833009706213</c:v>
                </c:pt>
                <c:pt idx="34536">
                  <c:v>-2.68833009706213</c:v>
                </c:pt>
                <c:pt idx="34537">
                  <c:v>-2.7315918133626802</c:v>
                </c:pt>
                <c:pt idx="34538">
                  <c:v>-2.7315918133626802</c:v>
                </c:pt>
                <c:pt idx="34539">
                  <c:v>-2.7315918133626802</c:v>
                </c:pt>
                <c:pt idx="34540">
                  <c:v>-2.6407226733181202</c:v>
                </c:pt>
                <c:pt idx="34541">
                  <c:v>-2.6407226733181202</c:v>
                </c:pt>
                <c:pt idx="34542">
                  <c:v>-2.7646484582855901</c:v>
                </c:pt>
                <c:pt idx="34543">
                  <c:v>-2.7646484582855901</c:v>
                </c:pt>
                <c:pt idx="34544">
                  <c:v>-2.7646484582855901</c:v>
                </c:pt>
                <c:pt idx="34545">
                  <c:v>-2.6795898616965101</c:v>
                </c:pt>
                <c:pt idx="34546">
                  <c:v>-2.6795898616965101</c:v>
                </c:pt>
                <c:pt idx="34547">
                  <c:v>-2.6795898616965101</c:v>
                </c:pt>
                <c:pt idx="34548">
                  <c:v>-2.7136718922320102</c:v>
                </c:pt>
                <c:pt idx="34549">
                  <c:v>-2.7136718922320102</c:v>
                </c:pt>
                <c:pt idx="34550">
                  <c:v>-2.7136718922320102</c:v>
                </c:pt>
                <c:pt idx="34551">
                  <c:v>-2.7000976717235901</c:v>
                </c:pt>
                <c:pt idx="34552">
                  <c:v>-2.7000976717235901</c:v>
                </c:pt>
                <c:pt idx="34553">
                  <c:v>-2.7000976717235901</c:v>
                </c:pt>
                <c:pt idx="34554">
                  <c:v>-2.6708496285491399</c:v>
                </c:pt>
                <c:pt idx="34555">
                  <c:v>-2.6708496285491399</c:v>
                </c:pt>
                <c:pt idx="34556">
                  <c:v>-2.68842775387929</c:v>
                </c:pt>
                <c:pt idx="34557">
                  <c:v>-2.68842775387929</c:v>
                </c:pt>
                <c:pt idx="34558">
                  <c:v>-2.7380859546001299</c:v>
                </c:pt>
                <c:pt idx="34559">
                  <c:v>-2.7380859546001299</c:v>
                </c:pt>
                <c:pt idx="34560">
                  <c:v>-2.72001954956067</c:v>
                </c:pt>
                <c:pt idx="34561">
                  <c:v>-2.72001954956067</c:v>
                </c:pt>
                <c:pt idx="34562">
                  <c:v>-2.73769532855203</c:v>
                </c:pt>
                <c:pt idx="34563">
                  <c:v>-2.73769532855203</c:v>
                </c:pt>
                <c:pt idx="34564">
                  <c:v>-2.73769532855203</c:v>
                </c:pt>
                <c:pt idx="34565">
                  <c:v>-2.6964355685995498</c:v>
                </c:pt>
                <c:pt idx="34566">
                  <c:v>-2.6964355685995498</c:v>
                </c:pt>
                <c:pt idx="34567">
                  <c:v>-2.70874025312696</c:v>
                </c:pt>
                <c:pt idx="34568">
                  <c:v>-2.70874025312696</c:v>
                </c:pt>
                <c:pt idx="34569">
                  <c:v>-2.70874025312696</c:v>
                </c:pt>
                <c:pt idx="34570">
                  <c:v>-2.70874025312696</c:v>
                </c:pt>
                <c:pt idx="34571">
                  <c:v>-2.7335937678471902</c:v>
                </c:pt>
                <c:pt idx="34572">
                  <c:v>-2.7335937678471902</c:v>
                </c:pt>
                <c:pt idx="34573">
                  <c:v>-2.72885744118775</c:v>
                </c:pt>
                <c:pt idx="34574">
                  <c:v>-2.72885744118775</c:v>
                </c:pt>
                <c:pt idx="34575">
                  <c:v>-2.7168457202014902</c:v>
                </c:pt>
                <c:pt idx="34576">
                  <c:v>-2.7168457202014902</c:v>
                </c:pt>
                <c:pt idx="34577">
                  <c:v>-2.7168457202014902</c:v>
                </c:pt>
                <c:pt idx="34578">
                  <c:v>-2.7102539249917701</c:v>
                </c:pt>
                <c:pt idx="34579">
                  <c:v>-2.7102539249917701</c:v>
                </c:pt>
                <c:pt idx="34580">
                  <c:v>-2.7278808790815599</c:v>
                </c:pt>
                <c:pt idx="34581">
                  <c:v>-2.7278808790815599</c:v>
                </c:pt>
                <c:pt idx="34582">
                  <c:v>-2.7564941588107099</c:v>
                </c:pt>
                <c:pt idx="34583">
                  <c:v>-2.7564941588107099</c:v>
                </c:pt>
                <c:pt idx="34584">
                  <c:v>-2.7564941588107099</c:v>
                </c:pt>
                <c:pt idx="34585">
                  <c:v>-2.7393066573704301</c:v>
                </c:pt>
                <c:pt idx="34586">
                  <c:v>-2.7393066573704301</c:v>
                </c:pt>
                <c:pt idx="34587">
                  <c:v>-2.7393066573704301</c:v>
                </c:pt>
                <c:pt idx="34588">
                  <c:v>-2.7138672048777099</c:v>
                </c:pt>
                <c:pt idx="34589">
                  <c:v>-2.7138672048777099</c:v>
                </c:pt>
                <c:pt idx="34590">
                  <c:v>-2.7138672048777099</c:v>
                </c:pt>
                <c:pt idx="34591">
                  <c:v>-2.7550293143549398</c:v>
                </c:pt>
                <c:pt idx="34592">
                  <c:v>-2.7550293143549398</c:v>
                </c:pt>
                <c:pt idx="34593">
                  <c:v>-2.7699707226820398</c:v>
                </c:pt>
                <c:pt idx="34594">
                  <c:v>-2.7699707226820398</c:v>
                </c:pt>
                <c:pt idx="34595">
                  <c:v>-2.7699707226820398</c:v>
                </c:pt>
                <c:pt idx="34596">
                  <c:v>-2.7735351753763098</c:v>
                </c:pt>
                <c:pt idx="34597">
                  <c:v>-2.7735351753763098</c:v>
                </c:pt>
                <c:pt idx="34598">
                  <c:v>-2.7735351753763098</c:v>
                </c:pt>
                <c:pt idx="34599">
                  <c:v>-2.7732422068056599</c:v>
                </c:pt>
                <c:pt idx="34600">
                  <c:v>-2.7732422068056599</c:v>
                </c:pt>
                <c:pt idx="34601">
                  <c:v>-2.74267580007472</c:v>
                </c:pt>
                <c:pt idx="34602">
                  <c:v>-2.74267580007472</c:v>
                </c:pt>
                <c:pt idx="34603">
                  <c:v>-2.74267580007472</c:v>
                </c:pt>
                <c:pt idx="34604">
                  <c:v>-2.7934082213696398</c:v>
                </c:pt>
                <c:pt idx="34605">
                  <c:v>-2.7934082213696398</c:v>
                </c:pt>
                <c:pt idx="34606">
                  <c:v>-2.7934082213696398</c:v>
                </c:pt>
                <c:pt idx="34607">
                  <c:v>-2.7546875188863802</c:v>
                </c:pt>
                <c:pt idx="34608">
                  <c:v>-2.7546875188863802</c:v>
                </c:pt>
                <c:pt idx="34609">
                  <c:v>-2.7546875188863802</c:v>
                </c:pt>
                <c:pt idx="34610">
                  <c:v>-2.6683593956595302</c:v>
                </c:pt>
                <c:pt idx="34611">
                  <c:v>-2.6683593956595302</c:v>
                </c:pt>
                <c:pt idx="34612">
                  <c:v>-2.6683593956595302</c:v>
                </c:pt>
                <c:pt idx="34613">
                  <c:v>-2.7084472847755001</c:v>
                </c:pt>
                <c:pt idx="34614">
                  <c:v>-2.7084472847755001</c:v>
                </c:pt>
                <c:pt idx="34615">
                  <c:v>-2.7084472847755001</c:v>
                </c:pt>
                <c:pt idx="34616">
                  <c:v>-2.7653808780569298</c:v>
                </c:pt>
                <c:pt idx="34617">
                  <c:v>-2.7653808780569298</c:v>
                </c:pt>
                <c:pt idx="34618">
                  <c:v>-2.68461916067008</c:v>
                </c:pt>
                <c:pt idx="34619">
                  <c:v>-2.68461916067008</c:v>
                </c:pt>
                <c:pt idx="34620">
                  <c:v>-2.68461916067008</c:v>
                </c:pt>
                <c:pt idx="34621">
                  <c:v>-2.7618164254781701</c:v>
                </c:pt>
                <c:pt idx="34622">
                  <c:v>-2.7618164254781701</c:v>
                </c:pt>
                <c:pt idx="34623">
                  <c:v>-2.7171875210669798</c:v>
                </c:pt>
                <c:pt idx="34624">
                  <c:v>-2.7171875210669798</c:v>
                </c:pt>
                <c:pt idx="34625">
                  <c:v>-2.7171875210669798</c:v>
                </c:pt>
                <c:pt idx="34626">
                  <c:v>-2.7265136888809098</c:v>
                </c:pt>
                <c:pt idx="34627">
                  <c:v>-2.7265136888809098</c:v>
                </c:pt>
                <c:pt idx="34628">
                  <c:v>-2.7265136888809098</c:v>
                </c:pt>
                <c:pt idx="34629">
                  <c:v>-2.6937988468189298</c:v>
                </c:pt>
                <c:pt idx="34630">
                  <c:v>-2.6937988468189298</c:v>
                </c:pt>
                <c:pt idx="34631">
                  <c:v>-2.6937988468189298</c:v>
                </c:pt>
                <c:pt idx="34632">
                  <c:v>-2.6975097855665799</c:v>
                </c:pt>
                <c:pt idx="34633">
                  <c:v>-2.6975097855665799</c:v>
                </c:pt>
                <c:pt idx="34634">
                  <c:v>-2.6975097855665799</c:v>
                </c:pt>
                <c:pt idx="34635">
                  <c:v>-2.6544922059711098</c:v>
                </c:pt>
                <c:pt idx="34636">
                  <c:v>-2.6544922059711098</c:v>
                </c:pt>
                <c:pt idx="34637">
                  <c:v>-2.6751465025345098</c:v>
                </c:pt>
                <c:pt idx="34638">
                  <c:v>-2.6751465025345098</c:v>
                </c:pt>
                <c:pt idx="34639">
                  <c:v>-2.7760254074428299</c:v>
                </c:pt>
                <c:pt idx="34640">
                  <c:v>-2.7760254074428299</c:v>
                </c:pt>
                <c:pt idx="34641">
                  <c:v>-2.6306152518763999</c:v>
                </c:pt>
                <c:pt idx="34642">
                  <c:v>-2.6306152518763999</c:v>
                </c:pt>
                <c:pt idx="34643">
                  <c:v>-2.6306152518763999</c:v>
                </c:pt>
                <c:pt idx="34644">
                  <c:v>-2.7456054874201001</c:v>
                </c:pt>
                <c:pt idx="34645">
                  <c:v>-2.7456054874201001</c:v>
                </c:pt>
                <c:pt idx="34646">
                  <c:v>-2.76499025557677</c:v>
                </c:pt>
                <c:pt idx="34647">
                  <c:v>-2.76499025557677</c:v>
                </c:pt>
                <c:pt idx="34648">
                  <c:v>-2.76499025557677</c:v>
                </c:pt>
                <c:pt idx="34649">
                  <c:v>-2.76499025557677</c:v>
                </c:pt>
                <c:pt idx="34650">
                  <c:v>-2.7532226787261598</c:v>
                </c:pt>
                <c:pt idx="34651">
                  <c:v>-2.7532226787261598</c:v>
                </c:pt>
                <c:pt idx="34652">
                  <c:v>-2.82495119291797</c:v>
                </c:pt>
                <c:pt idx="34653">
                  <c:v>-2.82495119291797</c:v>
                </c:pt>
                <c:pt idx="34654">
                  <c:v>-2.82495119291797</c:v>
                </c:pt>
                <c:pt idx="34655">
                  <c:v>-2.7277343939476801</c:v>
                </c:pt>
                <c:pt idx="34656">
                  <c:v>-2.7277343939476801</c:v>
                </c:pt>
                <c:pt idx="34657">
                  <c:v>-2.7277343939476801</c:v>
                </c:pt>
                <c:pt idx="34658">
                  <c:v>-2.6652343927817101</c:v>
                </c:pt>
                <c:pt idx="34659">
                  <c:v>-2.6652343927817101</c:v>
                </c:pt>
                <c:pt idx="34660">
                  <c:v>-2.7104492397647801</c:v>
                </c:pt>
                <c:pt idx="34661">
                  <c:v>-2.7104492397647801</c:v>
                </c:pt>
                <c:pt idx="34662">
                  <c:v>-2.6652832227318801</c:v>
                </c:pt>
                <c:pt idx="34663">
                  <c:v>-2.6652832227318801</c:v>
                </c:pt>
                <c:pt idx="34664">
                  <c:v>-2.6652832227318801</c:v>
                </c:pt>
                <c:pt idx="34665">
                  <c:v>-2.6663086113812802</c:v>
                </c:pt>
                <c:pt idx="34666">
                  <c:v>-2.6663086113812802</c:v>
                </c:pt>
                <c:pt idx="34667">
                  <c:v>-2.6663086113812802</c:v>
                </c:pt>
                <c:pt idx="34668">
                  <c:v>-2.6700683776061802</c:v>
                </c:pt>
                <c:pt idx="34669">
                  <c:v>-2.6700683776061802</c:v>
                </c:pt>
                <c:pt idx="34670">
                  <c:v>-2.6393554870446598</c:v>
                </c:pt>
                <c:pt idx="34671">
                  <c:v>-2.6393554870446598</c:v>
                </c:pt>
                <c:pt idx="34672">
                  <c:v>-2.6393554870446598</c:v>
                </c:pt>
                <c:pt idx="34673">
                  <c:v>-2.6393554870446598</c:v>
                </c:pt>
                <c:pt idx="34674">
                  <c:v>-2.6468750187377701</c:v>
                </c:pt>
                <c:pt idx="34675">
                  <c:v>-2.6468750187377701</c:v>
                </c:pt>
                <c:pt idx="34676">
                  <c:v>-2.7096191581504101</c:v>
                </c:pt>
                <c:pt idx="34677">
                  <c:v>-2.7096191581504101</c:v>
                </c:pt>
                <c:pt idx="34678">
                  <c:v>-2.7096191581504101</c:v>
                </c:pt>
                <c:pt idx="34679">
                  <c:v>-2.6566894709476401</c:v>
                </c:pt>
                <c:pt idx="34680">
                  <c:v>-2.6566894709476401</c:v>
                </c:pt>
                <c:pt idx="34681">
                  <c:v>-2.6872070523304501</c:v>
                </c:pt>
                <c:pt idx="34682">
                  <c:v>-2.6872070523304501</c:v>
                </c:pt>
                <c:pt idx="34683">
                  <c:v>-2.7502929898255299</c:v>
                </c:pt>
                <c:pt idx="34684">
                  <c:v>-2.7502929898255299</c:v>
                </c:pt>
                <c:pt idx="34685">
                  <c:v>-2.6422363461597298</c:v>
                </c:pt>
                <c:pt idx="34686">
                  <c:v>-2.6422363461597298</c:v>
                </c:pt>
                <c:pt idx="34687">
                  <c:v>-2.7042480645759399</c:v>
                </c:pt>
                <c:pt idx="34688">
                  <c:v>-2.7042480645759399</c:v>
                </c:pt>
                <c:pt idx="34689">
                  <c:v>-2.7042480645759399</c:v>
                </c:pt>
                <c:pt idx="34690">
                  <c:v>-2.74077150335415</c:v>
                </c:pt>
                <c:pt idx="34691">
                  <c:v>-2.74077150335415</c:v>
                </c:pt>
                <c:pt idx="34692">
                  <c:v>-2.74077150335415</c:v>
                </c:pt>
                <c:pt idx="34693">
                  <c:v>-2.74077150335415</c:v>
                </c:pt>
                <c:pt idx="34694">
                  <c:v>-2.6964843922569299</c:v>
                </c:pt>
                <c:pt idx="34695">
                  <c:v>-2.6964843922569299</c:v>
                </c:pt>
                <c:pt idx="34696">
                  <c:v>-2.7760742381105898</c:v>
                </c:pt>
                <c:pt idx="34697">
                  <c:v>-2.7760742381105898</c:v>
                </c:pt>
                <c:pt idx="34698">
                  <c:v>-2.7515136916535901</c:v>
                </c:pt>
                <c:pt idx="34699">
                  <c:v>-2.7515136916535901</c:v>
                </c:pt>
                <c:pt idx="34700">
                  <c:v>-2.7515136916535901</c:v>
                </c:pt>
                <c:pt idx="34701">
                  <c:v>-2.7179199392185098</c:v>
                </c:pt>
                <c:pt idx="34702">
                  <c:v>-2.7179199392185098</c:v>
                </c:pt>
                <c:pt idx="34703">
                  <c:v>-2.6426757985182099</c:v>
                </c:pt>
                <c:pt idx="34704">
                  <c:v>-2.6426757985182099</c:v>
                </c:pt>
                <c:pt idx="34705">
                  <c:v>-2.6573730639165598</c:v>
                </c:pt>
                <c:pt idx="34706">
                  <c:v>-2.6573730639165598</c:v>
                </c:pt>
                <c:pt idx="34707">
                  <c:v>-2.6573730639165598</c:v>
                </c:pt>
                <c:pt idx="34708">
                  <c:v>-2.6573730639165598</c:v>
                </c:pt>
                <c:pt idx="34709">
                  <c:v>-2.7198730655754799</c:v>
                </c:pt>
                <c:pt idx="34710">
                  <c:v>-2.7198730655754799</c:v>
                </c:pt>
                <c:pt idx="34711">
                  <c:v>-2.7198730655754799</c:v>
                </c:pt>
                <c:pt idx="34712">
                  <c:v>-2.7203613459223499</c:v>
                </c:pt>
                <c:pt idx="34713">
                  <c:v>-2.7203613459223499</c:v>
                </c:pt>
                <c:pt idx="34714">
                  <c:v>-2.7203613459223499</c:v>
                </c:pt>
                <c:pt idx="34715">
                  <c:v>-2.7941894711602799</c:v>
                </c:pt>
                <c:pt idx="34716">
                  <c:v>-2.7941894711602799</c:v>
                </c:pt>
                <c:pt idx="34717">
                  <c:v>-2.7941894711602799</c:v>
                </c:pt>
                <c:pt idx="34718">
                  <c:v>-2.7417480661642899</c:v>
                </c:pt>
                <c:pt idx="34719">
                  <c:v>-2.7417480661642899</c:v>
                </c:pt>
                <c:pt idx="34720">
                  <c:v>-2.6905761917287201</c:v>
                </c:pt>
                <c:pt idx="34721">
                  <c:v>-2.6905761917287201</c:v>
                </c:pt>
                <c:pt idx="34722">
                  <c:v>-2.7649902559560302</c:v>
                </c:pt>
                <c:pt idx="34723">
                  <c:v>-2.7649902559560302</c:v>
                </c:pt>
                <c:pt idx="34724">
                  <c:v>-2.7976074414973402</c:v>
                </c:pt>
                <c:pt idx="34725">
                  <c:v>-2.7976074414973402</c:v>
                </c:pt>
                <c:pt idx="34726">
                  <c:v>-2.7976074414973402</c:v>
                </c:pt>
                <c:pt idx="34727">
                  <c:v>-2.6910156435496901</c:v>
                </c:pt>
                <c:pt idx="34728">
                  <c:v>-2.6910156435496901</c:v>
                </c:pt>
                <c:pt idx="34729">
                  <c:v>-2.6910156435496901</c:v>
                </c:pt>
                <c:pt idx="34730">
                  <c:v>-2.7560547060083902</c:v>
                </c:pt>
                <c:pt idx="34731">
                  <c:v>-2.7560547060083902</c:v>
                </c:pt>
                <c:pt idx="34732">
                  <c:v>-2.7560547060083902</c:v>
                </c:pt>
                <c:pt idx="34733">
                  <c:v>-2.8102539261944899</c:v>
                </c:pt>
                <c:pt idx="34734">
                  <c:v>-2.8102539261944899</c:v>
                </c:pt>
                <c:pt idx="34735">
                  <c:v>-2.8102539261944899</c:v>
                </c:pt>
                <c:pt idx="34736">
                  <c:v>-2.7377929865542598</c:v>
                </c:pt>
                <c:pt idx="34737">
                  <c:v>-2.7377929865542598</c:v>
                </c:pt>
                <c:pt idx="34738">
                  <c:v>-2.7121093935547802</c:v>
                </c:pt>
                <c:pt idx="34739">
                  <c:v>-2.7121093935547802</c:v>
                </c:pt>
                <c:pt idx="34740">
                  <c:v>-2.7121093935547802</c:v>
                </c:pt>
                <c:pt idx="34741">
                  <c:v>-2.6783691609098201</c:v>
                </c:pt>
                <c:pt idx="34742">
                  <c:v>-2.6783691609098201</c:v>
                </c:pt>
                <c:pt idx="34743">
                  <c:v>-2.75415040824827</c:v>
                </c:pt>
                <c:pt idx="34744">
                  <c:v>-2.75415040824827</c:v>
                </c:pt>
                <c:pt idx="34745">
                  <c:v>-2.75415040824827</c:v>
                </c:pt>
                <c:pt idx="34746">
                  <c:v>-2.7269043134419899</c:v>
                </c:pt>
                <c:pt idx="34747">
                  <c:v>-2.7269043134419899</c:v>
                </c:pt>
                <c:pt idx="34748">
                  <c:v>-2.7269043134419899</c:v>
                </c:pt>
                <c:pt idx="34749">
                  <c:v>-2.7405273607191698</c:v>
                </c:pt>
                <c:pt idx="34750">
                  <c:v>-2.7405273607191698</c:v>
                </c:pt>
                <c:pt idx="34751">
                  <c:v>-2.7405273607191698</c:v>
                </c:pt>
                <c:pt idx="34752">
                  <c:v>-2.7405273607191698</c:v>
                </c:pt>
                <c:pt idx="34753">
                  <c:v>-2.7448242361006101</c:v>
                </c:pt>
                <c:pt idx="34754">
                  <c:v>-2.7448242361006101</c:v>
                </c:pt>
                <c:pt idx="34755">
                  <c:v>-2.7126953319184302</c:v>
                </c:pt>
                <c:pt idx="34756">
                  <c:v>-2.7126953319184302</c:v>
                </c:pt>
                <c:pt idx="34757">
                  <c:v>-2.7622558796920198</c:v>
                </c:pt>
                <c:pt idx="34758">
                  <c:v>-2.7622558796920198</c:v>
                </c:pt>
                <c:pt idx="34759">
                  <c:v>-2.7622558796920198</c:v>
                </c:pt>
                <c:pt idx="34760">
                  <c:v>-2.6103515782942801</c:v>
                </c:pt>
                <c:pt idx="34761">
                  <c:v>-2.6103515782942801</c:v>
                </c:pt>
                <c:pt idx="34762">
                  <c:v>-2.7163574409087201</c:v>
                </c:pt>
                <c:pt idx="34763">
                  <c:v>-2.7163574409087201</c:v>
                </c:pt>
                <c:pt idx="34764">
                  <c:v>-2.6554199392039601</c:v>
                </c:pt>
                <c:pt idx="34765">
                  <c:v>-2.6554199392039601</c:v>
                </c:pt>
                <c:pt idx="34766">
                  <c:v>-2.6960449394500698</c:v>
                </c:pt>
                <c:pt idx="34767">
                  <c:v>-2.6960449394500698</c:v>
                </c:pt>
                <c:pt idx="34768">
                  <c:v>-2.6960449394500698</c:v>
                </c:pt>
                <c:pt idx="34769">
                  <c:v>-2.7149414275599999</c:v>
                </c:pt>
                <c:pt idx="34770">
                  <c:v>-2.7149414275599999</c:v>
                </c:pt>
                <c:pt idx="34771">
                  <c:v>-2.7149414275599999</c:v>
                </c:pt>
                <c:pt idx="34772">
                  <c:v>-2.72431642549236</c:v>
                </c:pt>
                <c:pt idx="34773">
                  <c:v>-2.72431642549236</c:v>
                </c:pt>
                <c:pt idx="34774">
                  <c:v>-2.72431642549236</c:v>
                </c:pt>
                <c:pt idx="34775">
                  <c:v>-2.6698242378952202</c:v>
                </c:pt>
                <c:pt idx="34776">
                  <c:v>-2.6698242378952202</c:v>
                </c:pt>
                <c:pt idx="34777">
                  <c:v>-2.7069336135937099</c:v>
                </c:pt>
                <c:pt idx="34778">
                  <c:v>-2.7069336135937099</c:v>
                </c:pt>
                <c:pt idx="34779">
                  <c:v>-2.7069336135937099</c:v>
                </c:pt>
                <c:pt idx="34780">
                  <c:v>-2.6684082217943699</c:v>
                </c:pt>
                <c:pt idx="34781">
                  <c:v>-2.6684082217943699</c:v>
                </c:pt>
                <c:pt idx="34782">
                  <c:v>-2.5927734538490701</c:v>
                </c:pt>
                <c:pt idx="34783">
                  <c:v>-2.5927734538490701</c:v>
                </c:pt>
                <c:pt idx="34784">
                  <c:v>-2.5927734538490701</c:v>
                </c:pt>
                <c:pt idx="34785">
                  <c:v>-2.70166017588144</c:v>
                </c:pt>
                <c:pt idx="34786">
                  <c:v>-2.70166017588144</c:v>
                </c:pt>
                <c:pt idx="34787">
                  <c:v>-2.7546386901540201</c:v>
                </c:pt>
                <c:pt idx="34788">
                  <c:v>-2.7546386901540201</c:v>
                </c:pt>
                <c:pt idx="34789">
                  <c:v>-2.7546386901540201</c:v>
                </c:pt>
                <c:pt idx="34790">
                  <c:v>-2.7546386901540201</c:v>
                </c:pt>
                <c:pt idx="34791">
                  <c:v>-2.7252929890764701</c:v>
                </c:pt>
                <c:pt idx="34792">
                  <c:v>-2.7252929890764701</c:v>
                </c:pt>
                <c:pt idx="34793">
                  <c:v>-2.6978515787059201</c:v>
                </c:pt>
                <c:pt idx="34794">
                  <c:v>-2.6978515787059201</c:v>
                </c:pt>
                <c:pt idx="34795">
                  <c:v>-2.6978515787059201</c:v>
                </c:pt>
                <c:pt idx="34796">
                  <c:v>-2.6723144681709501</c:v>
                </c:pt>
                <c:pt idx="34797">
                  <c:v>-2.6723144681709501</c:v>
                </c:pt>
                <c:pt idx="34798">
                  <c:v>-2.7182617382786698</c:v>
                </c:pt>
                <c:pt idx="34799">
                  <c:v>-2.7182617382786698</c:v>
                </c:pt>
                <c:pt idx="34800">
                  <c:v>-2.7182617382786698</c:v>
                </c:pt>
                <c:pt idx="34801">
                  <c:v>-2.7907715046230801</c:v>
                </c:pt>
                <c:pt idx="34802">
                  <c:v>-2.7907715046230801</c:v>
                </c:pt>
                <c:pt idx="34803">
                  <c:v>-2.7692383020803302</c:v>
                </c:pt>
                <c:pt idx="34804">
                  <c:v>-2.7692383020803302</c:v>
                </c:pt>
                <c:pt idx="34805">
                  <c:v>-2.7692383020803302</c:v>
                </c:pt>
                <c:pt idx="34806">
                  <c:v>-2.6943359597535101</c:v>
                </c:pt>
                <c:pt idx="34807">
                  <c:v>-2.6943359597535101</c:v>
                </c:pt>
                <c:pt idx="34808">
                  <c:v>-2.6943359597535101</c:v>
                </c:pt>
                <c:pt idx="34809">
                  <c:v>-2.59008790865937</c:v>
                </c:pt>
                <c:pt idx="34810">
                  <c:v>-2.59008790865937</c:v>
                </c:pt>
                <c:pt idx="34811">
                  <c:v>-2.6910644710824201</c:v>
                </c:pt>
                <c:pt idx="34812">
                  <c:v>-2.6910644710824201</c:v>
                </c:pt>
                <c:pt idx="34813">
                  <c:v>-2.6910644710824201</c:v>
                </c:pt>
                <c:pt idx="34814">
                  <c:v>-2.78945314483917</c:v>
                </c:pt>
                <c:pt idx="34815">
                  <c:v>-2.78945314483917</c:v>
                </c:pt>
                <c:pt idx="34816">
                  <c:v>-2.7205566589227601</c:v>
                </c:pt>
                <c:pt idx="34817">
                  <c:v>-2.7205566589227601</c:v>
                </c:pt>
                <c:pt idx="34818">
                  <c:v>-2.7205566589227601</c:v>
                </c:pt>
                <c:pt idx="34819">
                  <c:v>-2.70908205205432</c:v>
                </c:pt>
                <c:pt idx="34820">
                  <c:v>-2.70908205205432</c:v>
                </c:pt>
                <c:pt idx="34821">
                  <c:v>-2.8243164268778802</c:v>
                </c:pt>
                <c:pt idx="34822">
                  <c:v>-2.8243164268778802</c:v>
                </c:pt>
                <c:pt idx="34823">
                  <c:v>-2.8243164268778802</c:v>
                </c:pt>
                <c:pt idx="34824">
                  <c:v>-2.6727539225485</c:v>
                </c:pt>
                <c:pt idx="34825">
                  <c:v>-2.6727539225485</c:v>
                </c:pt>
                <c:pt idx="34826">
                  <c:v>-2.6727539225485</c:v>
                </c:pt>
                <c:pt idx="34827">
                  <c:v>-2.64594728373413</c:v>
                </c:pt>
                <c:pt idx="34828">
                  <c:v>-2.64594728373413</c:v>
                </c:pt>
                <c:pt idx="34829">
                  <c:v>-2.64594728373413</c:v>
                </c:pt>
                <c:pt idx="34830">
                  <c:v>-2.67963869085087</c:v>
                </c:pt>
                <c:pt idx="34831">
                  <c:v>-2.67963869085087</c:v>
                </c:pt>
                <c:pt idx="34832">
                  <c:v>-2.78681642454193</c:v>
                </c:pt>
                <c:pt idx="34833">
                  <c:v>-2.78681642454193</c:v>
                </c:pt>
                <c:pt idx="34834">
                  <c:v>-2.78681642454193</c:v>
                </c:pt>
                <c:pt idx="34835">
                  <c:v>-2.78681642454193</c:v>
                </c:pt>
                <c:pt idx="34836">
                  <c:v>-2.8773925999357699</c:v>
                </c:pt>
                <c:pt idx="34837">
                  <c:v>-2.8773925999357699</c:v>
                </c:pt>
                <c:pt idx="34838">
                  <c:v>-2.7718750198828199</c:v>
                </c:pt>
                <c:pt idx="34839">
                  <c:v>-2.7718750198828199</c:v>
                </c:pt>
                <c:pt idx="34840">
                  <c:v>-2.7718750198828199</c:v>
                </c:pt>
                <c:pt idx="34841">
                  <c:v>-2.66752931377868</c:v>
                </c:pt>
                <c:pt idx="34842">
                  <c:v>-2.66752931377868</c:v>
                </c:pt>
                <c:pt idx="34843">
                  <c:v>-2.7269043155565602</c:v>
                </c:pt>
                <c:pt idx="34844">
                  <c:v>-2.7269043155565602</c:v>
                </c:pt>
                <c:pt idx="34845">
                  <c:v>-2.7269043155565602</c:v>
                </c:pt>
                <c:pt idx="34846">
                  <c:v>-2.7658691601354799</c:v>
                </c:pt>
                <c:pt idx="34847">
                  <c:v>-2.7658691601354799</c:v>
                </c:pt>
                <c:pt idx="34848">
                  <c:v>-2.7658691601354799</c:v>
                </c:pt>
                <c:pt idx="34849">
                  <c:v>-2.7983886904839799</c:v>
                </c:pt>
                <c:pt idx="34850">
                  <c:v>-2.7983886904839799</c:v>
                </c:pt>
                <c:pt idx="34851">
                  <c:v>-2.7983886904839799</c:v>
                </c:pt>
                <c:pt idx="34852">
                  <c:v>-2.6912597833952501</c:v>
                </c:pt>
                <c:pt idx="34853">
                  <c:v>-2.6912597833952501</c:v>
                </c:pt>
                <c:pt idx="34854">
                  <c:v>-2.7610351739658601</c:v>
                </c:pt>
                <c:pt idx="34855">
                  <c:v>-2.7610351739658601</c:v>
                </c:pt>
                <c:pt idx="34856">
                  <c:v>-2.5934082197963999</c:v>
                </c:pt>
                <c:pt idx="34857">
                  <c:v>-2.5934082197963999</c:v>
                </c:pt>
                <c:pt idx="34858">
                  <c:v>-2.7341797092894899</c:v>
                </c:pt>
                <c:pt idx="34859">
                  <c:v>-2.7341797092894899</c:v>
                </c:pt>
                <c:pt idx="34860">
                  <c:v>-2.7341797092894899</c:v>
                </c:pt>
                <c:pt idx="34861">
                  <c:v>-2.67871095736063</c:v>
                </c:pt>
                <c:pt idx="34862">
                  <c:v>-2.67871095736063</c:v>
                </c:pt>
                <c:pt idx="34863">
                  <c:v>-2.67871095736063</c:v>
                </c:pt>
                <c:pt idx="34864">
                  <c:v>-2.6851562701858702</c:v>
                </c:pt>
                <c:pt idx="34865">
                  <c:v>-2.6851562701858702</c:v>
                </c:pt>
                <c:pt idx="34866">
                  <c:v>-2.6932617396696501</c:v>
                </c:pt>
                <c:pt idx="34867">
                  <c:v>-2.6932617396696501</c:v>
                </c:pt>
                <c:pt idx="34868">
                  <c:v>-2.6932617396696501</c:v>
                </c:pt>
                <c:pt idx="34869">
                  <c:v>-2.6932617396696501</c:v>
                </c:pt>
                <c:pt idx="34870">
                  <c:v>-2.7668945509012701</c:v>
                </c:pt>
                <c:pt idx="34871">
                  <c:v>-2.7668945509012701</c:v>
                </c:pt>
                <c:pt idx="34872">
                  <c:v>-2.7294922026349</c:v>
                </c:pt>
                <c:pt idx="34873">
                  <c:v>-2.7294922026349</c:v>
                </c:pt>
                <c:pt idx="34874">
                  <c:v>-2.7294922026349</c:v>
                </c:pt>
                <c:pt idx="34875">
                  <c:v>-2.6608398599446401</c:v>
                </c:pt>
                <c:pt idx="34876">
                  <c:v>-2.6608398599446401</c:v>
                </c:pt>
                <c:pt idx="34877">
                  <c:v>-2.8187011895188299</c:v>
                </c:pt>
                <c:pt idx="34878">
                  <c:v>-2.7720703308068502</c:v>
                </c:pt>
                <c:pt idx="34879">
                  <c:v>-2.7720703308068502</c:v>
                </c:pt>
                <c:pt idx="34880">
                  <c:v>-2.7720703308068502</c:v>
                </c:pt>
                <c:pt idx="34881">
                  <c:v>-2.7741211121601701</c:v>
                </c:pt>
                <c:pt idx="34882">
                  <c:v>-2.7741211121601701</c:v>
                </c:pt>
                <c:pt idx="34883">
                  <c:v>-2.7741211121601701</c:v>
                </c:pt>
                <c:pt idx="34884">
                  <c:v>-2.6446777531027599</c:v>
                </c:pt>
                <c:pt idx="34885">
                  <c:v>-2.6446777531027599</c:v>
                </c:pt>
                <c:pt idx="34886">
                  <c:v>-2.6446777531027599</c:v>
                </c:pt>
                <c:pt idx="34887">
                  <c:v>-2.7326660350136001</c:v>
                </c:pt>
                <c:pt idx="34888">
                  <c:v>-2.7326660350136001</c:v>
                </c:pt>
                <c:pt idx="34889">
                  <c:v>-2.7326660350136001</c:v>
                </c:pt>
                <c:pt idx="34890">
                  <c:v>-2.7326660350136001</c:v>
                </c:pt>
                <c:pt idx="34891">
                  <c:v>-2.7069824421278099</c:v>
                </c:pt>
                <c:pt idx="34892">
                  <c:v>-2.7069824421278099</c:v>
                </c:pt>
                <c:pt idx="34893">
                  <c:v>-2.7398925992929399</c:v>
                </c:pt>
                <c:pt idx="34894">
                  <c:v>-2.7398925992929399</c:v>
                </c:pt>
                <c:pt idx="34895">
                  <c:v>-2.7398925992929399</c:v>
                </c:pt>
                <c:pt idx="34896">
                  <c:v>-2.6880859589100501</c:v>
                </c:pt>
                <c:pt idx="34897">
                  <c:v>-2.6880859589100501</c:v>
                </c:pt>
                <c:pt idx="34898">
                  <c:v>-2.7865722878541401</c:v>
                </c:pt>
                <c:pt idx="34899">
                  <c:v>-2.7865722878541401</c:v>
                </c:pt>
                <c:pt idx="34900">
                  <c:v>-2.7865722878541401</c:v>
                </c:pt>
                <c:pt idx="34901">
                  <c:v>-2.7338379088250799</c:v>
                </c:pt>
                <c:pt idx="34902">
                  <c:v>-2.7162109537530301</c:v>
                </c:pt>
                <c:pt idx="34903">
                  <c:v>-2.7162109537530301</c:v>
                </c:pt>
                <c:pt idx="34904">
                  <c:v>-2.7162109537530301</c:v>
                </c:pt>
                <c:pt idx="34905">
                  <c:v>-2.7162109537530301</c:v>
                </c:pt>
                <c:pt idx="34906">
                  <c:v>-2.5947754072685698</c:v>
                </c:pt>
                <c:pt idx="34907">
                  <c:v>-2.5947754072685698</c:v>
                </c:pt>
                <c:pt idx="34908">
                  <c:v>-2.5947754072685698</c:v>
                </c:pt>
                <c:pt idx="34909">
                  <c:v>-2.6703613460304001</c:v>
                </c:pt>
                <c:pt idx="34910">
                  <c:v>-2.6703613460304001</c:v>
                </c:pt>
                <c:pt idx="34911">
                  <c:v>-2.6086425968514901</c:v>
                </c:pt>
                <c:pt idx="34912">
                  <c:v>-2.6086425968514901</c:v>
                </c:pt>
                <c:pt idx="34913">
                  <c:v>-2.7917968920046401</c:v>
                </c:pt>
                <c:pt idx="34914">
                  <c:v>-2.7917968920046401</c:v>
                </c:pt>
                <c:pt idx="34915">
                  <c:v>-2.7917968920046401</c:v>
                </c:pt>
                <c:pt idx="34916">
                  <c:v>-2.7917968920046401</c:v>
                </c:pt>
                <c:pt idx="34917">
                  <c:v>-2.7644043141235599</c:v>
                </c:pt>
                <c:pt idx="34918">
                  <c:v>-2.7644043141235599</c:v>
                </c:pt>
                <c:pt idx="34919">
                  <c:v>-2.7109863476534799</c:v>
                </c:pt>
                <c:pt idx="34920">
                  <c:v>-2.7109863476534799</c:v>
                </c:pt>
                <c:pt idx="34921">
                  <c:v>-2.7109863476534799</c:v>
                </c:pt>
                <c:pt idx="34922">
                  <c:v>-2.6857422031553102</c:v>
                </c:pt>
                <c:pt idx="34923">
                  <c:v>-2.6857422031553102</c:v>
                </c:pt>
                <c:pt idx="34924">
                  <c:v>-2.6857422031553102</c:v>
                </c:pt>
                <c:pt idx="34925">
                  <c:v>-2.6542480666066601</c:v>
                </c:pt>
                <c:pt idx="34926">
                  <c:v>-2.6542480666066601</c:v>
                </c:pt>
                <c:pt idx="34927">
                  <c:v>-2.7325195488328902</c:v>
                </c:pt>
                <c:pt idx="34928">
                  <c:v>-2.7325195488328902</c:v>
                </c:pt>
                <c:pt idx="34929">
                  <c:v>-2.7325195488328902</c:v>
                </c:pt>
                <c:pt idx="34930">
                  <c:v>-2.79516603599677</c:v>
                </c:pt>
                <c:pt idx="34931">
                  <c:v>-2.79516603599677</c:v>
                </c:pt>
                <c:pt idx="34932">
                  <c:v>-2.79516603599677</c:v>
                </c:pt>
                <c:pt idx="34933">
                  <c:v>-2.7187500217360099</c:v>
                </c:pt>
                <c:pt idx="34934">
                  <c:v>-2.7187500217360099</c:v>
                </c:pt>
                <c:pt idx="34935">
                  <c:v>-2.7187500217360099</c:v>
                </c:pt>
                <c:pt idx="34936">
                  <c:v>-2.7058105676305702</c:v>
                </c:pt>
                <c:pt idx="34937">
                  <c:v>-2.7076172050992602</c:v>
                </c:pt>
                <c:pt idx="34938">
                  <c:v>-2.7076172050992602</c:v>
                </c:pt>
                <c:pt idx="34939">
                  <c:v>-2.7076172050992602</c:v>
                </c:pt>
                <c:pt idx="34940">
                  <c:v>-2.6806152531480598</c:v>
                </c:pt>
                <c:pt idx="34941">
                  <c:v>-2.6806152531480598</c:v>
                </c:pt>
                <c:pt idx="34942">
                  <c:v>-2.6806152531480598</c:v>
                </c:pt>
                <c:pt idx="34943">
                  <c:v>-2.7636230680245699</c:v>
                </c:pt>
                <c:pt idx="34944">
                  <c:v>-2.7636230680245699</c:v>
                </c:pt>
                <c:pt idx="34945">
                  <c:v>-2.7636230680245699</c:v>
                </c:pt>
                <c:pt idx="34946">
                  <c:v>-2.7313476744520799</c:v>
                </c:pt>
                <c:pt idx="34947">
                  <c:v>-2.7313476744520799</c:v>
                </c:pt>
                <c:pt idx="34948">
                  <c:v>-2.74003908403574</c:v>
                </c:pt>
                <c:pt idx="34949">
                  <c:v>-2.74003908403574</c:v>
                </c:pt>
                <c:pt idx="34950">
                  <c:v>-2.74003908403574</c:v>
                </c:pt>
                <c:pt idx="34951">
                  <c:v>-2.6461425962770502</c:v>
                </c:pt>
                <c:pt idx="34952">
                  <c:v>-2.6461425962770502</c:v>
                </c:pt>
                <c:pt idx="34953">
                  <c:v>-2.6461425962770502</c:v>
                </c:pt>
                <c:pt idx="34954">
                  <c:v>-2.7358398629585201</c:v>
                </c:pt>
                <c:pt idx="34955">
                  <c:v>-2.72460939261964</c:v>
                </c:pt>
                <c:pt idx="34956">
                  <c:v>-2.72460939261964</c:v>
                </c:pt>
                <c:pt idx="34957">
                  <c:v>-2.72460939261964</c:v>
                </c:pt>
                <c:pt idx="34958">
                  <c:v>-2.7048340060910001</c:v>
                </c:pt>
                <c:pt idx="34959">
                  <c:v>-2.7048340060910001</c:v>
                </c:pt>
                <c:pt idx="34960">
                  <c:v>-2.7048340060910001</c:v>
                </c:pt>
                <c:pt idx="34961">
                  <c:v>-2.7602050987552502</c:v>
                </c:pt>
                <c:pt idx="34962">
                  <c:v>-2.7602050987552502</c:v>
                </c:pt>
                <c:pt idx="34963">
                  <c:v>-2.7602050987552502</c:v>
                </c:pt>
                <c:pt idx="34964">
                  <c:v>-2.64233400062585</c:v>
                </c:pt>
                <c:pt idx="34965">
                  <c:v>-2.64233400062585</c:v>
                </c:pt>
                <c:pt idx="34966">
                  <c:v>-2.64233400062585</c:v>
                </c:pt>
                <c:pt idx="34967">
                  <c:v>-2.6605957224755898</c:v>
                </c:pt>
                <c:pt idx="34968">
                  <c:v>-2.6605957224755898</c:v>
                </c:pt>
                <c:pt idx="34969">
                  <c:v>-2.6605957224755898</c:v>
                </c:pt>
                <c:pt idx="34970">
                  <c:v>-2.7321777539182199</c:v>
                </c:pt>
                <c:pt idx="34971">
                  <c:v>-2.7321777539182199</c:v>
                </c:pt>
                <c:pt idx="34972">
                  <c:v>-2.7011230659791101</c:v>
                </c:pt>
                <c:pt idx="34973">
                  <c:v>-2.7011230659791101</c:v>
                </c:pt>
                <c:pt idx="34974">
                  <c:v>-2.7011230659791101</c:v>
                </c:pt>
                <c:pt idx="34975">
                  <c:v>-2.7348632999337399</c:v>
                </c:pt>
                <c:pt idx="34976">
                  <c:v>-2.7348632999337399</c:v>
                </c:pt>
                <c:pt idx="34977">
                  <c:v>-2.7489258021068901</c:v>
                </c:pt>
                <c:pt idx="34978">
                  <c:v>-2.7489258021068901</c:v>
                </c:pt>
                <c:pt idx="34979">
                  <c:v>-2.7489258021068901</c:v>
                </c:pt>
                <c:pt idx="34980">
                  <c:v>-2.7378906455796801</c:v>
                </c:pt>
                <c:pt idx="34981">
                  <c:v>-2.7378906455796801</c:v>
                </c:pt>
                <c:pt idx="34982">
                  <c:v>-2.7378906455796801</c:v>
                </c:pt>
                <c:pt idx="34983">
                  <c:v>-2.7654785371469099</c:v>
                </c:pt>
                <c:pt idx="34984">
                  <c:v>-2.7654785371469099</c:v>
                </c:pt>
                <c:pt idx="34985">
                  <c:v>-2.7654785371469099</c:v>
                </c:pt>
                <c:pt idx="34986">
                  <c:v>-2.7654785371469099</c:v>
                </c:pt>
                <c:pt idx="34987">
                  <c:v>-2.79291994287086</c:v>
                </c:pt>
                <c:pt idx="34988">
                  <c:v>-2.79291994287086</c:v>
                </c:pt>
                <c:pt idx="34989">
                  <c:v>-2.79291994287086</c:v>
                </c:pt>
                <c:pt idx="34990">
                  <c:v>-2.7296875178617399</c:v>
                </c:pt>
                <c:pt idx="34991">
                  <c:v>-2.7296875178617399</c:v>
                </c:pt>
                <c:pt idx="34992">
                  <c:v>-2.79106447486719</c:v>
                </c:pt>
                <c:pt idx="34993">
                  <c:v>-2.79106447486719</c:v>
                </c:pt>
                <c:pt idx="34994">
                  <c:v>-2.79106447486719</c:v>
                </c:pt>
                <c:pt idx="34995">
                  <c:v>-2.6409668133492201</c:v>
                </c:pt>
                <c:pt idx="34996">
                  <c:v>-2.6409668133492201</c:v>
                </c:pt>
                <c:pt idx="34997">
                  <c:v>-2.64711916095529</c:v>
                </c:pt>
                <c:pt idx="34998">
                  <c:v>-2.64711916095529</c:v>
                </c:pt>
                <c:pt idx="34999">
                  <c:v>-2.64711916095529</c:v>
                </c:pt>
                <c:pt idx="35000">
                  <c:v>-2.6689941614740702</c:v>
                </c:pt>
                <c:pt idx="35001">
                  <c:v>-2.6689941614740702</c:v>
                </c:pt>
                <c:pt idx="35002">
                  <c:v>-2.6689941614740702</c:v>
                </c:pt>
                <c:pt idx="35003">
                  <c:v>-2.76333009748486</c:v>
                </c:pt>
                <c:pt idx="35004">
                  <c:v>-2.76333009748486</c:v>
                </c:pt>
                <c:pt idx="35005">
                  <c:v>-2.76333009748486</c:v>
                </c:pt>
                <c:pt idx="35006">
                  <c:v>-2.6871093959916799</c:v>
                </c:pt>
                <c:pt idx="35007">
                  <c:v>-2.6871093959916799</c:v>
                </c:pt>
                <c:pt idx="35008">
                  <c:v>-2.74980470625905</c:v>
                </c:pt>
                <c:pt idx="35009">
                  <c:v>-2.74980470625905</c:v>
                </c:pt>
                <c:pt idx="35010">
                  <c:v>-2.74980470625905</c:v>
                </c:pt>
                <c:pt idx="35011">
                  <c:v>-2.7177734555625599</c:v>
                </c:pt>
                <c:pt idx="35012">
                  <c:v>-2.7177734555625599</c:v>
                </c:pt>
                <c:pt idx="35013">
                  <c:v>-2.7177734555625599</c:v>
                </c:pt>
                <c:pt idx="35014">
                  <c:v>-2.80996095803311</c:v>
                </c:pt>
                <c:pt idx="35015">
                  <c:v>-2.80996095803311</c:v>
                </c:pt>
                <c:pt idx="35016">
                  <c:v>-2.7098144711944698</c:v>
                </c:pt>
                <c:pt idx="35017">
                  <c:v>-2.7098144711944698</c:v>
                </c:pt>
                <c:pt idx="35018">
                  <c:v>-2.7132812692589101</c:v>
                </c:pt>
                <c:pt idx="35019">
                  <c:v>-2.7132812692589101</c:v>
                </c:pt>
                <c:pt idx="35020">
                  <c:v>-2.7132812692589101</c:v>
                </c:pt>
                <c:pt idx="35021">
                  <c:v>-2.7421386917903798</c:v>
                </c:pt>
                <c:pt idx="35022">
                  <c:v>-2.7421386917903798</c:v>
                </c:pt>
                <c:pt idx="35023">
                  <c:v>-2.7421386917903798</c:v>
                </c:pt>
                <c:pt idx="35024">
                  <c:v>-2.7608398635475102</c:v>
                </c:pt>
                <c:pt idx="35025">
                  <c:v>-2.7608398635475102</c:v>
                </c:pt>
                <c:pt idx="35026">
                  <c:v>-2.7608398635475102</c:v>
                </c:pt>
                <c:pt idx="35027">
                  <c:v>-2.7378906425246798</c:v>
                </c:pt>
                <c:pt idx="35028">
                  <c:v>-2.7378906425246798</c:v>
                </c:pt>
                <c:pt idx="35029">
                  <c:v>-2.6592773639868001</c:v>
                </c:pt>
                <c:pt idx="35030">
                  <c:v>-2.6592773639868001</c:v>
                </c:pt>
                <c:pt idx="35031">
                  <c:v>-2.6592773639868001</c:v>
                </c:pt>
                <c:pt idx="35032">
                  <c:v>-2.7500488477016898</c:v>
                </c:pt>
                <c:pt idx="35033">
                  <c:v>-2.7500488477016898</c:v>
                </c:pt>
                <c:pt idx="35034">
                  <c:v>-2.7500488477016898</c:v>
                </c:pt>
                <c:pt idx="35035">
                  <c:v>-2.68535158025679</c:v>
                </c:pt>
                <c:pt idx="35036">
                  <c:v>-2.84125979025429</c:v>
                </c:pt>
                <c:pt idx="35037">
                  <c:v>-2.84125979025429</c:v>
                </c:pt>
                <c:pt idx="35038">
                  <c:v>-2.84125979025429</c:v>
                </c:pt>
                <c:pt idx="35039">
                  <c:v>-2.84125979025429</c:v>
                </c:pt>
                <c:pt idx="35040">
                  <c:v>-2.6975586129838098</c:v>
                </c:pt>
                <c:pt idx="35041">
                  <c:v>-2.6975586129838098</c:v>
                </c:pt>
                <c:pt idx="35042">
                  <c:v>-2.6975586129838098</c:v>
                </c:pt>
                <c:pt idx="35043">
                  <c:v>-2.7244629100478002</c:v>
                </c:pt>
                <c:pt idx="35044">
                  <c:v>-2.7244629100478002</c:v>
                </c:pt>
                <c:pt idx="35045">
                  <c:v>-2.7244629100478002</c:v>
                </c:pt>
                <c:pt idx="35046">
                  <c:v>-2.8260742385400501</c:v>
                </c:pt>
                <c:pt idx="35047">
                  <c:v>-2.8260742385400501</c:v>
                </c:pt>
                <c:pt idx="35048">
                  <c:v>-2.8260742385400501</c:v>
                </c:pt>
                <c:pt idx="35049">
                  <c:v>-2.7330078290406101</c:v>
                </c:pt>
                <c:pt idx="35050">
                  <c:v>-2.7330078290406101</c:v>
                </c:pt>
                <c:pt idx="35051">
                  <c:v>-2.7330078290406101</c:v>
                </c:pt>
                <c:pt idx="35052">
                  <c:v>-2.6807129103481202</c:v>
                </c:pt>
                <c:pt idx="35053">
                  <c:v>-2.6807129103481202</c:v>
                </c:pt>
                <c:pt idx="35054">
                  <c:v>-2.6807129103481202</c:v>
                </c:pt>
                <c:pt idx="35055">
                  <c:v>-2.85307619145805</c:v>
                </c:pt>
                <c:pt idx="35056">
                  <c:v>-2.85307619145805</c:v>
                </c:pt>
                <c:pt idx="35057">
                  <c:v>-2.7090332204852499</c:v>
                </c:pt>
                <c:pt idx="35058">
                  <c:v>-2.7090332204852499</c:v>
                </c:pt>
                <c:pt idx="35059">
                  <c:v>-2.7110840046961999</c:v>
                </c:pt>
                <c:pt idx="35060">
                  <c:v>-2.7110840046961999</c:v>
                </c:pt>
                <c:pt idx="35061">
                  <c:v>-2.7110840046961999</c:v>
                </c:pt>
                <c:pt idx="35062">
                  <c:v>-2.70751955013474</c:v>
                </c:pt>
                <c:pt idx="35063">
                  <c:v>-2.70751955013474</c:v>
                </c:pt>
                <c:pt idx="35064">
                  <c:v>-2.70751955013474</c:v>
                </c:pt>
                <c:pt idx="35065">
                  <c:v>-2.69702150249304</c:v>
                </c:pt>
                <c:pt idx="35066">
                  <c:v>-2.69702150249304</c:v>
                </c:pt>
                <c:pt idx="35067">
                  <c:v>-2.7227050999690601</c:v>
                </c:pt>
                <c:pt idx="35068">
                  <c:v>-2.7227050999690601</c:v>
                </c:pt>
                <c:pt idx="35069">
                  <c:v>-2.7227050999690601</c:v>
                </c:pt>
                <c:pt idx="35070">
                  <c:v>-2.7021972839220298</c:v>
                </c:pt>
                <c:pt idx="35071">
                  <c:v>-2.7021972839220298</c:v>
                </c:pt>
                <c:pt idx="35072">
                  <c:v>-2.7021972839220298</c:v>
                </c:pt>
                <c:pt idx="35073">
                  <c:v>-2.7492675970688598</c:v>
                </c:pt>
                <c:pt idx="35074">
                  <c:v>-2.6608886908215901</c:v>
                </c:pt>
                <c:pt idx="35075">
                  <c:v>-2.6608886908215901</c:v>
                </c:pt>
                <c:pt idx="35076">
                  <c:v>-2.6608886908215901</c:v>
                </c:pt>
                <c:pt idx="35077">
                  <c:v>-2.71376954933202</c:v>
                </c:pt>
                <c:pt idx="35078">
                  <c:v>-2.71376954933202</c:v>
                </c:pt>
                <c:pt idx="35079">
                  <c:v>-2.71376954933202</c:v>
                </c:pt>
                <c:pt idx="35080">
                  <c:v>-2.71376954933202</c:v>
                </c:pt>
                <c:pt idx="35081">
                  <c:v>-2.6395996270311999</c:v>
                </c:pt>
                <c:pt idx="35082">
                  <c:v>-2.6395996270311999</c:v>
                </c:pt>
                <c:pt idx="35083">
                  <c:v>-2.7137695502760799</c:v>
                </c:pt>
                <c:pt idx="35084">
                  <c:v>-2.7137695502760799</c:v>
                </c:pt>
                <c:pt idx="35085">
                  <c:v>-2.7137695502760799</c:v>
                </c:pt>
                <c:pt idx="35086">
                  <c:v>-2.7137695502760799</c:v>
                </c:pt>
                <c:pt idx="35087">
                  <c:v>-2.7230957240817499</c:v>
                </c:pt>
                <c:pt idx="35088">
                  <c:v>-2.7230957240817499</c:v>
                </c:pt>
                <c:pt idx="35089">
                  <c:v>-2.7230957240817499</c:v>
                </c:pt>
                <c:pt idx="35090">
                  <c:v>-2.8343750219883002</c:v>
                </c:pt>
                <c:pt idx="35091">
                  <c:v>-2.8343750219883002</c:v>
                </c:pt>
                <c:pt idx="35092">
                  <c:v>-2.7604980680598601</c:v>
                </c:pt>
                <c:pt idx="35093">
                  <c:v>-2.7604980680598601</c:v>
                </c:pt>
                <c:pt idx="35094">
                  <c:v>-2.7604980680598601</c:v>
                </c:pt>
                <c:pt idx="35095">
                  <c:v>-2.69570314397424</c:v>
                </c:pt>
                <c:pt idx="35096">
                  <c:v>-2.69570314397424</c:v>
                </c:pt>
                <c:pt idx="35097">
                  <c:v>-2.73964845406408</c:v>
                </c:pt>
                <c:pt idx="35098">
                  <c:v>-2.73964845406408</c:v>
                </c:pt>
                <c:pt idx="35099">
                  <c:v>-2.7199218933137601</c:v>
                </c:pt>
                <c:pt idx="35100">
                  <c:v>-2.7199218933137601</c:v>
                </c:pt>
                <c:pt idx="35101">
                  <c:v>-2.7199218933137601</c:v>
                </c:pt>
                <c:pt idx="35102">
                  <c:v>-2.7896972869157199</c:v>
                </c:pt>
                <c:pt idx="35103">
                  <c:v>-2.7896972869157199</c:v>
                </c:pt>
                <c:pt idx="35104">
                  <c:v>-2.7896972869157199</c:v>
                </c:pt>
                <c:pt idx="35105">
                  <c:v>-2.7330078336335601</c:v>
                </c:pt>
                <c:pt idx="35106">
                  <c:v>-2.7330078336335601</c:v>
                </c:pt>
                <c:pt idx="35107">
                  <c:v>-2.7227539249943198</c:v>
                </c:pt>
                <c:pt idx="35108">
                  <c:v>-2.7227539249943198</c:v>
                </c:pt>
                <c:pt idx="35109">
                  <c:v>-2.68271486596222</c:v>
                </c:pt>
                <c:pt idx="35110">
                  <c:v>-2.68271486596222</c:v>
                </c:pt>
                <c:pt idx="35111">
                  <c:v>-2.68271486596222</c:v>
                </c:pt>
                <c:pt idx="35112">
                  <c:v>-2.8229492409263899</c:v>
                </c:pt>
                <c:pt idx="35113">
                  <c:v>-2.8229492409263899</c:v>
                </c:pt>
                <c:pt idx="35114">
                  <c:v>-2.7009277537408698</c:v>
                </c:pt>
                <c:pt idx="35115">
                  <c:v>-2.7009277537408698</c:v>
                </c:pt>
                <c:pt idx="35116">
                  <c:v>-2.7009277537408698</c:v>
                </c:pt>
                <c:pt idx="35117">
                  <c:v>-2.69731447180129</c:v>
                </c:pt>
                <c:pt idx="35118">
                  <c:v>-2.69731447180129</c:v>
                </c:pt>
                <c:pt idx="35119">
                  <c:v>-2.69731447180129</c:v>
                </c:pt>
                <c:pt idx="35120">
                  <c:v>-2.79819337958451</c:v>
                </c:pt>
                <c:pt idx="35121">
                  <c:v>-2.79819337958451</c:v>
                </c:pt>
                <c:pt idx="35122">
                  <c:v>-2.79819337958451</c:v>
                </c:pt>
                <c:pt idx="35123">
                  <c:v>-2.76235353549054</c:v>
                </c:pt>
                <c:pt idx="35124">
                  <c:v>-2.76235353549054</c:v>
                </c:pt>
                <c:pt idx="35125">
                  <c:v>-2.7737793158239499</c:v>
                </c:pt>
                <c:pt idx="35126">
                  <c:v>-2.7737793158239499</c:v>
                </c:pt>
                <c:pt idx="35127">
                  <c:v>-2.7737793158239499</c:v>
                </c:pt>
                <c:pt idx="35128">
                  <c:v>-2.7116699387261098</c:v>
                </c:pt>
                <c:pt idx="35129">
                  <c:v>-2.7116699387261098</c:v>
                </c:pt>
                <c:pt idx="35130">
                  <c:v>-2.7116699387261098</c:v>
                </c:pt>
                <c:pt idx="35131">
                  <c:v>-2.7196777538647399</c:v>
                </c:pt>
                <c:pt idx="35132">
                  <c:v>-2.7196777538647399</c:v>
                </c:pt>
                <c:pt idx="35133">
                  <c:v>-2.7203613475176098</c:v>
                </c:pt>
                <c:pt idx="35134">
                  <c:v>-2.7203613475176098</c:v>
                </c:pt>
                <c:pt idx="35135">
                  <c:v>-2.7203613475176098</c:v>
                </c:pt>
                <c:pt idx="35136">
                  <c:v>-2.7091797047150901</c:v>
                </c:pt>
                <c:pt idx="35137">
                  <c:v>-2.7091797047150901</c:v>
                </c:pt>
                <c:pt idx="35138">
                  <c:v>-2.7091797047150901</c:v>
                </c:pt>
                <c:pt idx="35139">
                  <c:v>-2.6674316597363901</c:v>
                </c:pt>
                <c:pt idx="35140">
                  <c:v>-2.6674316597363901</c:v>
                </c:pt>
                <c:pt idx="35141">
                  <c:v>-2.6674316597363901</c:v>
                </c:pt>
                <c:pt idx="35142">
                  <c:v>-2.7134765837763499</c:v>
                </c:pt>
                <c:pt idx="35143">
                  <c:v>-2.7134765837763499</c:v>
                </c:pt>
                <c:pt idx="35144">
                  <c:v>-2.7134765837763499</c:v>
                </c:pt>
                <c:pt idx="35145">
                  <c:v>-2.7026855658887099</c:v>
                </c:pt>
                <c:pt idx="35146">
                  <c:v>-2.7026855658887099</c:v>
                </c:pt>
                <c:pt idx="35147">
                  <c:v>-2.7242187686570101</c:v>
                </c:pt>
                <c:pt idx="35148">
                  <c:v>-2.7242187686570101</c:v>
                </c:pt>
                <c:pt idx="35149">
                  <c:v>-2.7242187686570101</c:v>
                </c:pt>
                <c:pt idx="35150">
                  <c:v>-2.7025390825001501</c:v>
                </c:pt>
                <c:pt idx="35151">
                  <c:v>-2.7025390825001501</c:v>
                </c:pt>
                <c:pt idx="35152">
                  <c:v>-2.7100586128972202</c:v>
                </c:pt>
                <c:pt idx="35153">
                  <c:v>-2.7100586128972202</c:v>
                </c:pt>
                <c:pt idx="35154">
                  <c:v>-2.7173340056951898</c:v>
                </c:pt>
                <c:pt idx="35155">
                  <c:v>-2.7173340056951898</c:v>
                </c:pt>
                <c:pt idx="35156">
                  <c:v>-2.7173340056951898</c:v>
                </c:pt>
                <c:pt idx="35157">
                  <c:v>-2.7921386916150301</c:v>
                </c:pt>
                <c:pt idx="35158">
                  <c:v>-2.7921386916150301</c:v>
                </c:pt>
                <c:pt idx="35159">
                  <c:v>-2.7921386916150301</c:v>
                </c:pt>
                <c:pt idx="35160">
                  <c:v>-2.7921386916150301</c:v>
                </c:pt>
                <c:pt idx="35161">
                  <c:v>-2.69628908189588</c:v>
                </c:pt>
                <c:pt idx="35162">
                  <c:v>-2.69628908189588</c:v>
                </c:pt>
                <c:pt idx="35163">
                  <c:v>-2.6694824402456998</c:v>
                </c:pt>
                <c:pt idx="35164">
                  <c:v>-2.6694824402456998</c:v>
                </c:pt>
                <c:pt idx="35165">
                  <c:v>-2.7398925946408701</c:v>
                </c:pt>
                <c:pt idx="35166">
                  <c:v>-2.7398925946408701</c:v>
                </c:pt>
                <c:pt idx="35167">
                  <c:v>-2.7398925946408701</c:v>
                </c:pt>
                <c:pt idx="35168">
                  <c:v>-2.7319824418291301</c:v>
                </c:pt>
                <c:pt idx="35169">
                  <c:v>-2.7319824418291301</c:v>
                </c:pt>
                <c:pt idx="35170">
                  <c:v>-2.8171386934818599</c:v>
                </c:pt>
                <c:pt idx="35171">
                  <c:v>-2.8171386934818599</c:v>
                </c:pt>
                <c:pt idx="35172">
                  <c:v>-2.7238769725418002</c:v>
                </c:pt>
                <c:pt idx="35173">
                  <c:v>-2.7238769725418002</c:v>
                </c:pt>
                <c:pt idx="35174">
                  <c:v>-2.7238769725418002</c:v>
                </c:pt>
                <c:pt idx="35175">
                  <c:v>-2.7370117364471298</c:v>
                </c:pt>
                <c:pt idx="35176">
                  <c:v>-2.7370117364471298</c:v>
                </c:pt>
                <c:pt idx="35177">
                  <c:v>-2.7370117364471298</c:v>
                </c:pt>
                <c:pt idx="35178">
                  <c:v>-2.8030273652257098</c:v>
                </c:pt>
                <c:pt idx="35179">
                  <c:v>-2.8030273652257098</c:v>
                </c:pt>
                <c:pt idx="35180">
                  <c:v>-2.8030273652257098</c:v>
                </c:pt>
                <c:pt idx="35181">
                  <c:v>-2.6771972837013802</c:v>
                </c:pt>
                <c:pt idx="35182">
                  <c:v>-2.6771972837013802</c:v>
                </c:pt>
                <c:pt idx="35183">
                  <c:v>-2.6771972837013802</c:v>
                </c:pt>
                <c:pt idx="35184">
                  <c:v>-2.6842285338443599</c:v>
                </c:pt>
                <c:pt idx="35185">
                  <c:v>-2.6842285338443599</c:v>
                </c:pt>
                <c:pt idx="35186">
                  <c:v>-2.6842285338443599</c:v>
                </c:pt>
                <c:pt idx="35187">
                  <c:v>-2.7342285349450299</c:v>
                </c:pt>
                <c:pt idx="35188">
                  <c:v>-2.7342285349450299</c:v>
                </c:pt>
                <c:pt idx="35189">
                  <c:v>-2.6956054883248699</c:v>
                </c:pt>
                <c:pt idx="35190">
                  <c:v>-2.6956054883248699</c:v>
                </c:pt>
                <c:pt idx="35191">
                  <c:v>-2.7381347853552098</c:v>
                </c:pt>
                <c:pt idx="35192">
                  <c:v>-2.7381347853552098</c:v>
                </c:pt>
                <c:pt idx="35193">
                  <c:v>-2.7381347853552098</c:v>
                </c:pt>
                <c:pt idx="35194">
                  <c:v>-2.6812988447791199</c:v>
                </c:pt>
                <c:pt idx="35195">
                  <c:v>-2.6812988447791199</c:v>
                </c:pt>
                <c:pt idx="35196">
                  <c:v>-2.80581056668052</c:v>
                </c:pt>
                <c:pt idx="35197">
                  <c:v>-2.80581056668052</c:v>
                </c:pt>
                <c:pt idx="35198">
                  <c:v>-2.80581056668052</c:v>
                </c:pt>
                <c:pt idx="35199">
                  <c:v>-2.7178711099659201</c:v>
                </c:pt>
                <c:pt idx="35200">
                  <c:v>-2.7178711099659201</c:v>
                </c:pt>
                <c:pt idx="35201">
                  <c:v>-2.7178711099659201</c:v>
                </c:pt>
                <c:pt idx="35202">
                  <c:v>-2.7028320509580199</c:v>
                </c:pt>
                <c:pt idx="35203">
                  <c:v>-2.7028320509580199</c:v>
                </c:pt>
                <c:pt idx="35204">
                  <c:v>-2.7028320509580199</c:v>
                </c:pt>
                <c:pt idx="35205">
                  <c:v>-2.78442384664049</c:v>
                </c:pt>
                <c:pt idx="35206">
                  <c:v>-2.78442384664049</c:v>
                </c:pt>
                <c:pt idx="35207">
                  <c:v>-2.72719728369065</c:v>
                </c:pt>
                <c:pt idx="35208">
                  <c:v>-2.72719728369065</c:v>
                </c:pt>
                <c:pt idx="35209">
                  <c:v>-2.7568847849206501</c:v>
                </c:pt>
                <c:pt idx="35210">
                  <c:v>-2.7568847849206501</c:v>
                </c:pt>
                <c:pt idx="35211">
                  <c:v>-2.7240234560085801</c:v>
                </c:pt>
                <c:pt idx="35212">
                  <c:v>-2.7240234560085801</c:v>
                </c:pt>
                <c:pt idx="35213">
                  <c:v>-2.7240234560085801</c:v>
                </c:pt>
                <c:pt idx="35214">
                  <c:v>-2.7260742357402701</c:v>
                </c:pt>
                <c:pt idx="35215">
                  <c:v>-2.7260742357402701</c:v>
                </c:pt>
                <c:pt idx="35216">
                  <c:v>-2.7260742357402701</c:v>
                </c:pt>
                <c:pt idx="35217">
                  <c:v>-2.7034179877528</c:v>
                </c:pt>
                <c:pt idx="35218">
                  <c:v>-2.7034179877528</c:v>
                </c:pt>
                <c:pt idx="35219">
                  <c:v>-2.7034179877528</c:v>
                </c:pt>
                <c:pt idx="35220">
                  <c:v>-2.7721679881014998</c:v>
                </c:pt>
                <c:pt idx="35221">
                  <c:v>-2.7721679881014998</c:v>
                </c:pt>
                <c:pt idx="35222">
                  <c:v>-2.7721679881014998</c:v>
                </c:pt>
                <c:pt idx="35223">
                  <c:v>-2.6868652534558302</c:v>
                </c:pt>
                <c:pt idx="35224">
                  <c:v>-2.6868652534558302</c:v>
                </c:pt>
                <c:pt idx="35225">
                  <c:v>-2.7431152534563799</c:v>
                </c:pt>
                <c:pt idx="35226">
                  <c:v>-2.7431152534563799</c:v>
                </c:pt>
                <c:pt idx="35227">
                  <c:v>-2.81557619170689</c:v>
                </c:pt>
                <c:pt idx="35228">
                  <c:v>-2.81557619170689</c:v>
                </c:pt>
                <c:pt idx="35229">
                  <c:v>-2.7503906447927799</c:v>
                </c:pt>
                <c:pt idx="35230">
                  <c:v>-2.7503906447927799</c:v>
                </c:pt>
                <c:pt idx="35231">
                  <c:v>-2.7503906447927799</c:v>
                </c:pt>
                <c:pt idx="35232">
                  <c:v>-2.6373047043744</c:v>
                </c:pt>
                <c:pt idx="35233">
                  <c:v>-2.6373047043744</c:v>
                </c:pt>
                <c:pt idx="35234">
                  <c:v>-2.6373047043744</c:v>
                </c:pt>
                <c:pt idx="35235">
                  <c:v>-2.6926269744953899</c:v>
                </c:pt>
                <c:pt idx="35236">
                  <c:v>-2.6926269744953899</c:v>
                </c:pt>
                <c:pt idx="35237">
                  <c:v>-2.6926269744953899</c:v>
                </c:pt>
                <c:pt idx="35238">
                  <c:v>-2.6926269744953899</c:v>
                </c:pt>
                <c:pt idx="35239">
                  <c:v>-2.8209961141383202</c:v>
                </c:pt>
                <c:pt idx="35240">
                  <c:v>-2.8209961141383202</c:v>
                </c:pt>
                <c:pt idx="35241">
                  <c:v>-2.7246093930816602</c:v>
                </c:pt>
                <c:pt idx="35242">
                  <c:v>-2.7246093930816602</c:v>
                </c:pt>
                <c:pt idx="35243">
                  <c:v>-2.7246093930816602</c:v>
                </c:pt>
                <c:pt idx="35244">
                  <c:v>-2.72929689202555</c:v>
                </c:pt>
                <c:pt idx="35245">
                  <c:v>-2.72929689202555</c:v>
                </c:pt>
                <c:pt idx="35246">
                  <c:v>-2.6866699410811599</c:v>
                </c:pt>
                <c:pt idx="35247">
                  <c:v>-2.6866699410811599</c:v>
                </c:pt>
                <c:pt idx="35248">
                  <c:v>-2.6839355647161902</c:v>
                </c:pt>
                <c:pt idx="35249">
                  <c:v>-2.6839355647161902</c:v>
                </c:pt>
                <c:pt idx="35250">
                  <c:v>-2.6839355647161902</c:v>
                </c:pt>
                <c:pt idx="35251">
                  <c:v>-2.7067871258641301</c:v>
                </c:pt>
                <c:pt idx="35252">
                  <c:v>-2.7067871258641301</c:v>
                </c:pt>
                <c:pt idx="35253">
                  <c:v>-2.7067871258641301</c:v>
                </c:pt>
                <c:pt idx="35254">
                  <c:v>-2.7346679878137299</c:v>
                </c:pt>
                <c:pt idx="35255">
                  <c:v>-2.7346679878137299</c:v>
                </c:pt>
                <c:pt idx="35256">
                  <c:v>-2.7346679878137299</c:v>
                </c:pt>
                <c:pt idx="35257">
                  <c:v>-2.74169923935096</c:v>
                </c:pt>
                <c:pt idx="35258">
                  <c:v>-2.74169923935096</c:v>
                </c:pt>
                <c:pt idx="35259">
                  <c:v>-2.74169923935096</c:v>
                </c:pt>
                <c:pt idx="35260">
                  <c:v>-2.7381347864365999</c:v>
                </c:pt>
                <c:pt idx="35261">
                  <c:v>-2.7381347864365999</c:v>
                </c:pt>
                <c:pt idx="35262">
                  <c:v>-2.7381347864365999</c:v>
                </c:pt>
                <c:pt idx="35263">
                  <c:v>-2.6194336095823001</c:v>
                </c:pt>
                <c:pt idx="35264">
                  <c:v>-2.6194336095823001</c:v>
                </c:pt>
                <c:pt idx="35265">
                  <c:v>-2.6194336095823001</c:v>
                </c:pt>
                <c:pt idx="35266">
                  <c:v>-2.7649414269271801</c:v>
                </c:pt>
                <c:pt idx="35267">
                  <c:v>-2.7649414269271801</c:v>
                </c:pt>
                <c:pt idx="35268">
                  <c:v>-2.7017090057051898</c:v>
                </c:pt>
                <c:pt idx="35269">
                  <c:v>-2.7017090057051898</c:v>
                </c:pt>
                <c:pt idx="35270">
                  <c:v>-2.7017090057051898</c:v>
                </c:pt>
                <c:pt idx="35271">
                  <c:v>-2.70610353576012</c:v>
                </c:pt>
                <c:pt idx="35272">
                  <c:v>-2.70610353576012</c:v>
                </c:pt>
                <c:pt idx="35273">
                  <c:v>-2.70610353576012</c:v>
                </c:pt>
                <c:pt idx="35274">
                  <c:v>-2.6763672026563601</c:v>
                </c:pt>
                <c:pt idx="35275">
                  <c:v>-2.6763672026563601</c:v>
                </c:pt>
                <c:pt idx="35276">
                  <c:v>-2.6763672026563601</c:v>
                </c:pt>
                <c:pt idx="35277">
                  <c:v>-2.6763672026563601</c:v>
                </c:pt>
                <c:pt idx="35278">
                  <c:v>-2.7910156432217201</c:v>
                </c:pt>
                <c:pt idx="35279">
                  <c:v>-2.7910156432217201</c:v>
                </c:pt>
                <c:pt idx="35280">
                  <c:v>-2.7910156432217201</c:v>
                </c:pt>
                <c:pt idx="35281">
                  <c:v>-2.64428712790049</c:v>
                </c:pt>
                <c:pt idx="35282">
                  <c:v>-2.64428712790049</c:v>
                </c:pt>
                <c:pt idx="35283">
                  <c:v>-2.76049806728042</c:v>
                </c:pt>
                <c:pt idx="35284">
                  <c:v>-2.76049806728042</c:v>
                </c:pt>
                <c:pt idx="35285">
                  <c:v>-2.76049806728042</c:v>
                </c:pt>
                <c:pt idx="35286">
                  <c:v>-2.7013183805602199</c:v>
                </c:pt>
                <c:pt idx="35287">
                  <c:v>-2.68686525294288</c:v>
                </c:pt>
                <c:pt idx="35288">
                  <c:v>-2.68686525294288</c:v>
                </c:pt>
                <c:pt idx="35289">
                  <c:v>-2.68686525294288</c:v>
                </c:pt>
                <c:pt idx="35290">
                  <c:v>-2.7699218966927202</c:v>
                </c:pt>
                <c:pt idx="35291">
                  <c:v>-2.7699218966927202</c:v>
                </c:pt>
                <c:pt idx="35292">
                  <c:v>-2.7699218966927202</c:v>
                </c:pt>
                <c:pt idx="35293">
                  <c:v>-2.7217773645352201</c:v>
                </c:pt>
                <c:pt idx="35294">
                  <c:v>-2.7217773645352201</c:v>
                </c:pt>
                <c:pt idx="35295">
                  <c:v>-2.7217773645352201</c:v>
                </c:pt>
                <c:pt idx="35296">
                  <c:v>-2.7217773645352201</c:v>
                </c:pt>
                <c:pt idx="35297">
                  <c:v>-2.7002929858908802</c:v>
                </c:pt>
                <c:pt idx="35298">
                  <c:v>-2.7002929858908802</c:v>
                </c:pt>
                <c:pt idx="35299">
                  <c:v>-2.7787109616183399</c:v>
                </c:pt>
                <c:pt idx="35300">
                  <c:v>-2.7787109616183399</c:v>
                </c:pt>
                <c:pt idx="35301">
                  <c:v>-2.7522949410340498</c:v>
                </c:pt>
                <c:pt idx="35302">
                  <c:v>-2.7522949410340498</c:v>
                </c:pt>
                <c:pt idx="35303">
                  <c:v>-2.7522949410340498</c:v>
                </c:pt>
                <c:pt idx="35304">
                  <c:v>-2.7425781455976899</c:v>
                </c:pt>
                <c:pt idx="35305">
                  <c:v>-2.7425781455976899</c:v>
                </c:pt>
                <c:pt idx="35306">
                  <c:v>-2.7511718941905201</c:v>
                </c:pt>
                <c:pt idx="35307">
                  <c:v>-2.7511718941905201</c:v>
                </c:pt>
                <c:pt idx="35308">
                  <c:v>-2.7511718941905201</c:v>
                </c:pt>
                <c:pt idx="35309">
                  <c:v>-2.7625000189909699</c:v>
                </c:pt>
                <c:pt idx="35310">
                  <c:v>-2.7625000189909699</c:v>
                </c:pt>
                <c:pt idx="35311">
                  <c:v>-2.7625000189909699</c:v>
                </c:pt>
                <c:pt idx="35312">
                  <c:v>-2.68774415897132</c:v>
                </c:pt>
                <c:pt idx="35313">
                  <c:v>-2.68774415897132</c:v>
                </c:pt>
                <c:pt idx="35314">
                  <c:v>-2.68774415897132</c:v>
                </c:pt>
                <c:pt idx="35315">
                  <c:v>-2.68774415897132</c:v>
                </c:pt>
                <c:pt idx="35316">
                  <c:v>-2.7840820502215098</c:v>
                </c:pt>
                <c:pt idx="35317">
                  <c:v>-2.7840820502215098</c:v>
                </c:pt>
                <c:pt idx="35318">
                  <c:v>-2.7780273636562902</c:v>
                </c:pt>
                <c:pt idx="35319">
                  <c:v>-2.7780273636562902</c:v>
                </c:pt>
                <c:pt idx="35320">
                  <c:v>-2.7780273636562902</c:v>
                </c:pt>
                <c:pt idx="35321">
                  <c:v>-2.7381347852660798</c:v>
                </c:pt>
                <c:pt idx="35322">
                  <c:v>-2.7381347852660798</c:v>
                </c:pt>
                <c:pt idx="35323">
                  <c:v>-2.7359375201103799</c:v>
                </c:pt>
                <c:pt idx="35324">
                  <c:v>-2.7359375201103799</c:v>
                </c:pt>
                <c:pt idx="35325">
                  <c:v>-2.7793945515668299</c:v>
                </c:pt>
                <c:pt idx="35326">
                  <c:v>-2.7793945515668299</c:v>
                </c:pt>
                <c:pt idx="35327">
                  <c:v>-2.6863769729270599</c:v>
                </c:pt>
                <c:pt idx="35328">
                  <c:v>-2.6863769729270599</c:v>
                </c:pt>
                <c:pt idx="35329">
                  <c:v>-2.6863769729270599</c:v>
                </c:pt>
                <c:pt idx="35330">
                  <c:v>-2.6905761928310299</c:v>
                </c:pt>
                <c:pt idx="35331">
                  <c:v>-2.6905761928310299</c:v>
                </c:pt>
                <c:pt idx="35332">
                  <c:v>-2.6905761928310299</c:v>
                </c:pt>
                <c:pt idx="35333">
                  <c:v>-2.7627929909303899</c:v>
                </c:pt>
                <c:pt idx="35334">
                  <c:v>-2.7627929909303899</c:v>
                </c:pt>
                <c:pt idx="35335">
                  <c:v>-2.7627929909303899</c:v>
                </c:pt>
                <c:pt idx="35336">
                  <c:v>-2.7431640842196399</c:v>
                </c:pt>
                <c:pt idx="35337">
                  <c:v>-2.7431640842196399</c:v>
                </c:pt>
                <c:pt idx="35338">
                  <c:v>-2.6687500173284202</c:v>
                </c:pt>
                <c:pt idx="35339">
                  <c:v>-2.6687500173284202</c:v>
                </c:pt>
                <c:pt idx="35340">
                  <c:v>-2.6687500173284202</c:v>
                </c:pt>
                <c:pt idx="35341">
                  <c:v>-2.7463867393389498</c:v>
                </c:pt>
                <c:pt idx="35342">
                  <c:v>-2.7463867393389498</c:v>
                </c:pt>
                <c:pt idx="35343">
                  <c:v>-2.7768066591006502</c:v>
                </c:pt>
                <c:pt idx="35344">
                  <c:v>-2.7768066591006502</c:v>
                </c:pt>
                <c:pt idx="35345">
                  <c:v>-2.65786134908921</c:v>
                </c:pt>
                <c:pt idx="35346">
                  <c:v>-2.65786134908921</c:v>
                </c:pt>
                <c:pt idx="35347">
                  <c:v>-2.65786134908921</c:v>
                </c:pt>
                <c:pt idx="35348">
                  <c:v>-2.8172851770023</c:v>
                </c:pt>
                <c:pt idx="35349">
                  <c:v>-2.8172851770023</c:v>
                </c:pt>
                <c:pt idx="35350">
                  <c:v>-2.8172851770023</c:v>
                </c:pt>
                <c:pt idx="35351">
                  <c:v>-2.7236328317685499</c:v>
                </c:pt>
                <c:pt idx="35352">
                  <c:v>-2.7236328317685499</c:v>
                </c:pt>
                <c:pt idx="35353">
                  <c:v>-2.7236328317685499</c:v>
                </c:pt>
                <c:pt idx="35354">
                  <c:v>-2.7236328317685499</c:v>
                </c:pt>
                <c:pt idx="35355">
                  <c:v>-2.7476074390297001</c:v>
                </c:pt>
                <c:pt idx="35356">
                  <c:v>-2.7476074390297001</c:v>
                </c:pt>
                <c:pt idx="35357">
                  <c:v>-2.75170900509965</c:v>
                </c:pt>
                <c:pt idx="35358">
                  <c:v>-2.75170900509965</c:v>
                </c:pt>
                <c:pt idx="35359">
                  <c:v>-2.75170900509965</c:v>
                </c:pt>
                <c:pt idx="35360">
                  <c:v>-2.6531250189582298</c:v>
                </c:pt>
                <c:pt idx="35361">
                  <c:v>-2.6531250189582298</c:v>
                </c:pt>
                <c:pt idx="35362">
                  <c:v>-2.61923829931311</c:v>
                </c:pt>
                <c:pt idx="35363">
                  <c:v>-2.6828613461175301</c:v>
                </c:pt>
                <c:pt idx="35364">
                  <c:v>-2.6828613461175301</c:v>
                </c:pt>
                <c:pt idx="35365">
                  <c:v>-2.6828613461175301</c:v>
                </c:pt>
                <c:pt idx="35366">
                  <c:v>-2.7315918169479101</c:v>
                </c:pt>
                <c:pt idx="35367">
                  <c:v>-2.7315918169479101</c:v>
                </c:pt>
                <c:pt idx="35368">
                  <c:v>-2.7315918169479101</c:v>
                </c:pt>
                <c:pt idx="35369">
                  <c:v>-2.6440429865669999</c:v>
                </c:pt>
                <c:pt idx="35370">
                  <c:v>-2.6440429865669999</c:v>
                </c:pt>
                <c:pt idx="35371">
                  <c:v>-2.7250000190633701</c:v>
                </c:pt>
                <c:pt idx="35372">
                  <c:v>-2.7250000190633701</c:v>
                </c:pt>
                <c:pt idx="35373">
                  <c:v>-2.7250000190633701</c:v>
                </c:pt>
                <c:pt idx="35374">
                  <c:v>-2.7595703329388899</c:v>
                </c:pt>
                <c:pt idx="35375">
                  <c:v>-2.7595703329388899</c:v>
                </c:pt>
                <c:pt idx="35376">
                  <c:v>-2.7205078333408799</c:v>
                </c:pt>
                <c:pt idx="35377">
                  <c:v>-2.7205078333408799</c:v>
                </c:pt>
                <c:pt idx="35378">
                  <c:v>-2.5802734565868302</c:v>
                </c:pt>
                <c:pt idx="35379">
                  <c:v>-2.5802734565868302</c:v>
                </c:pt>
                <c:pt idx="35380">
                  <c:v>-2.5802734565868302</c:v>
                </c:pt>
                <c:pt idx="35381">
                  <c:v>-2.6651855660329602</c:v>
                </c:pt>
                <c:pt idx="35382">
                  <c:v>-2.6651855660329602</c:v>
                </c:pt>
                <c:pt idx="35383">
                  <c:v>-2.7592773627775302</c:v>
                </c:pt>
                <c:pt idx="35384">
                  <c:v>-2.7592773627775302</c:v>
                </c:pt>
                <c:pt idx="35385">
                  <c:v>-2.7592773627775302</c:v>
                </c:pt>
                <c:pt idx="35386">
                  <c:v>-2.7769043168382201</c:v>
                </c:pt>
                <c:pt idx="35387">
                  <c:v>-2.7769043168382201</c:v>
                </c:pt>
                <c:pt idx="35388">
                  <c:v>-2.7769043168382201</c:v>
                </c:pt>
                <c:pt idx="35389">
                  <c:v>-2.7064941615444602</c:v>
                </c:pt>
                <c:pt idx="35390">
                  <c:v>-2.7064941615444602</c:v>
                </c:pt>
                <c:pt idx="35391">
                  <c:v>-2.7064941615444602</c:v>
                </c:pt>
                <c:pt idx="35392">
                  <c:v>-2.7418457233379701</c:v>
                </c:pt>
                <c:pt idx="35393">
                  <c:v>-2.7418457233379701</c:v>
                </c:pt>
                <c:pt idx="35394">
                  <c:v>-2.7418457233379701</c:v>
                </c:pt>
                <c:pt idx="35395">
                  <c:v>-2.7079101738390801</c:v>
                </c:pt>
                <c:pt idx="35396">
                  <c:v>-2.7079101738390801</c:v>
                </c:pt>
                <c:pt idx="35397">
                  <c:v>-2.7079101738390801</c:v>
                </c:pt>
                <c:pt idx="35398">
                  <c:v>-2.80727541047326</c:v>
                </c:pt>
                <c:pt idx="35399">
                  <c:v>-2.80727541047326</c:v>
                </c:pt>
                <c:pt idx="35400">
                  <c:v>-2.8455566646753101</c:v>
                </c:pt>
                <c:pt idx="35401">
                  <c:v>-2.8455566646753101</c:v>
                </c:pt>
                <c:pt idx="35402">
                  <c:v>-2.7938965048469901</c:v>
                </c:pt>
                <c:pt idx="35403">
                  <c:v>-2.7938965048469901</c:v>
                </c:pt>
                <c:pt idx="35404">
                  <c:v>-2.69160158290833</c:v>
                </c:pt>
                <c:pt idx="35405">
                  <c:v>-2.69160158290833</c:v>
                </c:pt>
                <c:pt idx="35406">
                  <c:v>-2.69160158290833</c:v>
                </c:pt>
                <c:pt idx="35407">
                  <c:v>-2.7452148656438999</c:v>
                </c:pt>
                <c:pt idx="35408">
                  <c:v>-2.7452148656438999</c:v>
                </c:pt>
                <c:pt idx="35409">
                  <c:v>-2.7452148656438999</c:v>
                </c:pt>
                <c:pt idx="35410">
                  <c:v>-2.7676269713856501</c:v>
                </c:pt>
                <c:pt idx="35411">
                  <c:v>-2.7676269713856501</c:v>
                </c:pt>
                <c:pt idx="35412">
                  <c:v>-2.7861816599079199</c:v>
                </c:pt>
                <c:pt idx="35413">
                  <c:v>-2.7861816599079199</c:v>
                </c:pt>
                <c:pt idx="35414">
                  <c:v>-2.7861816599079199</c:v>
                </c:pt>
                <c:pt idx="35415">
                  <c:v>-2.7861816599079199</c:v>
                </c:pt>
                <c:pt idx="35416">
                  <c:v>-2.7465820519500901</c:v>
                </c:pt>
                <c:pt idx="35417">
                  <c:v>-2.7465820519500901</c:v>
                </c:pt>
                <c:pt idx="35418">
                  <c:v>-2.6791992355310801</c:v>
                </c:pt>
                <c:pt idx="35419">
                  <c:v>-2.6791992355310801</c:v>
                </c:pt>
                <c:pt idx="35420">
                  <c:v>-2.6791992355310801</c:v>
                </c:pt>
                <c:pt idx="35421">
                  <c:v>-2.7821777530070899</c:v>
                </c:pt>
                <c:pt idx="35422">
                  <c:v>-2.7821777530070899</c:v>
                </c:pt>
                <c:pt idx="35423">
                  <c:v>-2.7723144728315599</c:v>
                </c:pt>
                <c:pt idx="35424">
                  <c:v>-2.7723144728315599</c:v>
                </c:pt>
                <c:pt idx="35425">
                  <c:v>-2.6726074429534399</c:v>
                </c:pt>
                <c:pt idx="35426">
                  <c:v>-2.6726074429534399</c:v>
                </c:pt>
                <c:pt idx="35427">
                  <c:v>-2.6726074429534399</c:v>
                </c:pt>
                <c:pt idx="35428">
                  <c:v>-2.6948242379876302</c:v>
                </c:pt>
                <c:pt idx="35429">
                  <c:v>-2.6948242379876302</c:v>
                </c:pt>
                <c:pt idx="35430">
                  <c:v>-2.6948242379876302</c:v>
                </c:pt>
                <c:pt idx="35431">
                  <c:v>-2.7356445489403902</c:v>
                </c:pt>
                <c:pt idx="35432">
                  <c:v>-2.7356445489403902</c:v>
                </c:pt>
                <c:pt idx="35433">
                  <c:v>-2.7356445489403902</c:v>
                </c:pt>
                <c:pt idx="35434">
                  <c:v>-2.7666992369877299</c:v>
                </c:pt>
                <c:pt idx="35435">
                  <c:v>-2.7666992369877299</c:v>
                </c:pt>
                <c:pt idx="35436">
                  <c:v>-2.7154785322409198</c:v>
                </c:pt>
                <c:pt idx="35437">
                  <c:v>-2.7154785322409198</c:v>
                </c:pt>
                <c:pt idx="35438">
                  <c:v>-2.7160644731648</c:v>
                </c:pt>
                <c:pt idx="35439">
                  <c:v>-2.7160644731648</c:v>
                </c:pt>
                <c:pt idx="35440">
                  <c:v>-2.7160644731648</c:v>
                </c:pt>
                <c:pt idx="35441">
                  <c:v>-2.7822265819559102</c:v>
                </c:pt>
                <c:pt idx="35442">
                  <c:v>-2.7822265819559102</c:v>
                </c:pt>
                <c:pt idx="35443">
                  <c:v>-2.7822265819559102</c:v>
                </c:pt>
                <c:pt idx="35444">
                  <c:v>-2.7671386944330099</c:v>
                </c:pt>
                <c:pt idx="35445">
                  <c:v>-2.7671386944330099</c:v>
                </c:pt>
                <c:pt idx="35446">
                  <c:v>-2.7671386944330099</c:v>
                </c:pt>
                <c:pt idx="35447">
                  <c:v>-2.6178222841463099</c:v>
                </c:pt>
                <c:pt idx="35448">
                  <c:v>-2.6178222841463099</c:v>
                </c:pt>
                <c:pt idx="35449">
                  <c:v>-2.71088869055529</c:v>
                </c:pt>
                <c:pt idx="35450">
                  <c:v>-2.71088869055529</c:v>
                </c:pt>
                <c:pt idx="35451">
                  <c:v>-2.71088869055529</c:v>
                </c:pt>
                <c:pt idx="35452">
                  <c:v>-2.71088869055529</c:v>
                </c:pt>
                <c:pt idx="35453">
                  <c:v>-2.6865722876536799</c:v>
                </c:pt>
                <c:pt idx="35454">
                  <c:v>-2.6865722876536799</c:v>
                </c:pt>
                <c:pt idx="35455">
                  <c:v>-2.7593750191908799</c:v>
                </c:pt>
                <c:pt idx="35456">
                  <c:v>-2.7593750191908799</c:v>
                </c:pt>
                <c:pt idx="35457">
                  <c:v>-2.7744140813783802</c:v>
                </c:pt>
                <c:pt idx="35458">
                  <c:v>-2.7744140813783802</c:v>
                </c:pt>
                <c:pt idx="35459">
                  <c:v>-2.7744140813783802</c:v>
                </c:pt>
                <c:pt idx="35460">
                  <c:v>-2.81127931773971</c:v>
                </c:pt>
                <c:pt idx="35461">
                  <c:v>-2.81127931773971</c:v>
                </c:pt>
                <c:pt idx="35462">
                  <c:v>-2.67763673613717</c:v>
                </c:pt>
                <c:pt idx="35463">
                  <c:v>-2.67763673613717</c:v>
                </c:pt>
                <c:pt idx="35464">
                  <c:v>-2.7250976790710402</c:v>
                </c:pt>
                <c:pt idx="35465">
                  <c:v>-2.7250976790710402</c:v>
                </c:pt>
                <c:pt idx="35466">
                  <c:v>-2.7250976790710402</c:v>
                </c:pt>
                <c:pt idx="35467">
                  <c:v>-2.7881836156620898</c:v>
                </c:pt>
                <c:pt idx="35468">
                  <c:v>-2.7881836156620898</c:v>
                </c:pt>
                <c:pt idx="35469">
                  <c:v>-2.7881836156620898</c:v>
                </c:pt>
                <c:pt idx="35470">
                  <c:v>-2.7881836156620898</c:v>
                </c:pt>
                <c:pt idx="35471">
                  <c:v>-2.7528320507535602</c:v>
                </c:pt>
                <c:pt idx="35472">
                  <c:v>-2.7528320507535602</c:v>
                </c:pt>
                <c:pt idx="35473">
                  <c:v>-2.8433105672711401</c:v>
                </c:pt>
                <c:pt idx="35474">
                  <c:v>-2.8433105672711401</c:v>
                </c:pt>
                <c:pt idx="35475">
                  <c:v>-2.8433105672711401</c:v>
                </c:pt>
                <c:pt idx="35476">
                  <c:v>-2.7720703330551202</c:v>
                </c:pt>
                <c:pt idx="35477">
                  <c:v>-2.7720703330551202</c:v>
                </c:pt>
                <c:pt idx="35478">
                  <c:v>-2.7720703330551202</c:v>
                </c:pt>
                <c:pt idx="35479">
                  <c:v>-2.7695312680962099</c:v>
                </c:pt>
                <c:pt idx="35480">
                  <c:v>-2.7695312680962099</c:v>
                </c:pt>
                <c:pt idx="35481">
                  <c:v>-2.7502441580609198</c:v>
                </c:pt>
                <c:pt idx="35482">
                  <c:v>-2.7502441580609198</c:v>
                </c:pt>
                <c:pt idx="35483">
                  <c:v>-2.69863283090671</c:v>
                </c:pt>
                <c:pt idx="35484">
                  <c:v>-2.69863283090671</c:v>
                </c:pt>
                <c:pt idx="35485">
                  <c:v>-2.69863283090671</c:v>
                </c:pt>
                <c:pt idx="35486">
                  <c:v>-2.69863283090671</c:v>
                </c:pt>
                <c:pt idx="35487">
                  <c:v>-2.7625488485673402</c:v>
                </c:pt>
                <c:pt idx="35488">
                  <c:v>-2.7625488485673402</c:v>
                </c:pt>
                <c:pt idx="35489">
                  <c:v>-2.7625488485673402</c:v>
                </c:pt>
                <c:pt idx="35490">
                  <c:v>-2.7609375210004101</c:v>
                </c:pt>
                <c:pt idx="35491">
                  <c:v>-2.7609375210004101</c:v>
                </c:pt>
                <c:pt idx="35492">
                  <c:v>-2.7609375210004101</c:v>
                </c:pt>
                <c:pt idx="35493">
                  <c:v>-2.8018554887676101</c:v>
                </c:pt>
                <c:pt idx="35494">
                  <c:v>-2.8018554887676101</c:v>
                </c:pt>
                <c:pt idx="35495">
                  <c:v>-2.7101562688057999</c:v>
                </c:pt>
                <c:pt idx="35496">
                  <c:v>-2.7101562688057999</c:v>
                </c:pt>
                <c:pt idx="35497">
                  <c:v>-2.80795900491648</c:v>
                </c:pt>
                <c:pt idx="35498">
                  <c:v>-2.80795900491648</c:v>
                </c:pt>
                <c:pt idx="35499">
                  <c:v>-2.7836914266444999</c:v>
                </c:pt>
                <c:pt idx="35500">
                  <c:v>-2.7836914266444999</c:v>
                </c:pt>
                <c:pt idx="35501">
                  <c:v>-2.7836914266444999</c:v>
                </c:pt>
                <c:pt idx="35502">
                  <c:v>-2.7626465035618799</c:v>
                </c:pt>
                <c:pt idx="35503">
                  <c:v>-2.7626465035618799</c:v>
                </c:pt>
                <c:pt idx="35504">
                  <c:v>-2.7626465035618799</c:v>
                </c:pt>
                <c:pt idx="35505">
                  <c:v>-2.7626465035618799</c:v>
                </c:pt>
                <c:pt idx="35506">
                  <c:v>-2.64257814130087</c:v>
                </c:pt>
                <c:pt idx="35507">
                  <c:v>-2.64257814130087</c:v>
                </c:pt>
                <c:pt idx="35508">
                  <c:v>-2.64257814130087</c:v>
                </c:pt>
                <c:pt idx="35509">
                  <c:v>-2.79160158209742</c:v>
                </c:pt>
                <c:pt idx="35510">
                  <c:v>-2.79160158209742</c:v>
                </c:pt>
                <c:pt idx="35511">
                  <c:v>-2.79160158209742</c:v>
                </c:pt>
                <c:pt idx="35512">
                  <c:v>-2.6502929879497898</c:v>
                </c:pt>
                <c:pt idx="35513">
                  <c:v>-2.6502929879497898</c:v>
                </c:pt>
                <c:pt idx="35514">
                  <c:v>-2.6919433796801902</c:v>
                </c:pt>
                <c:pt idx="35515">
                  <c:v>-2.6919433796801902</c:v>
                </c:pt>
                <c:pt idx="35516">
                  <c:v>-2.6956054882657501</c:v>
                </c:pt>
                <c:pt idx="35517">
                  <c:v>-2.6956054882657501</c:v>
                </c:pt>
                <c:pt idx="35518">
                  <c:v>-2.8280761900487001</c:v>
                </c:pt>
                <c:pt idx="35519">
                  <c:v>-2.8280761900487001</c:v>
                </c:pt>
                <c:pt idx="35520">
                  <c:v>-2.8280761900487001</c:v>
                </c:pt>
                <c:pt idx="35521">
                  <c:v>-2.7275879078724699</c:v>
                </c:pt>
                <c:pt idx="35522">
                  <c:v>-2.7275879078724699</c:v>
                </c:pt>
                <c:pt idx="35523">
                  <c:v>-2.7275879078724699</c:v>
                </c:pt>
                <c:pt idx="35524">
                  <c:v>-2.6563476740011498</c:v>
                </c:pt>
                <c:pt idx="35525">
                  <c:v>-2.6563476740011498</c:v>
                </c:pt>
                <c:pt idx="35526">
                  <c:v>-2.6563476740011498</c:v>
                </c:pt>
                <c:pt idx="35527">
                  <c:v>-2.7312011901640201</c:v>
                </c:pt>
                <c:pt idx="35528">
                  <c:v>-2.7312011901640201</c:v>
                </c:pt>
                <c:pt idx="35529">
                  <c:v>-2.7312011901640201</c:v>
                </c:pt>
                <c:pt idx="35530">
                  <c:v>-2.7958984562674201</c:v>
                </c:pt>
                <c:pt idx="35531">
                  <c:v>-2.7958984562674201</c:v>
                </c:pt>
                <c:pt idx="35532">
                  <c:v>-2.7432129127873801</c:v>
                </c:pt>
                <c:pt idx="35533">
                  <c:v>-2.7432129127873801</c:v>
                </c:pt>
                <c:pt idx="35534">
                  <c:v>-2.7432129127873801</c:v>
                </c:pt>
                <c:pt idx="35535">
                  <c:v>-2.7189453308728799</c:v>
                </c:pt>
                <c:pt idx="35536">
                  <c:v>-2.7189453308728799</c:v>
                </c:pt>
                <c:pt idx="35537">
                  <c:v>-2.7362304875850798</c:v>
                </c:pt>
                <c:pt idx="35538">
                  <c:v>-2.7362304875850798</c:v>
                </c:pt>
                <c:pt idx="35539">
                  <c:v>-2.7362304875850798</c:v>
                </c:pt>
                <c:pt idx="35540">
                  <c:v>-2.7245117372494798</c:v>
                </c:pt>
                <c:pt idx="35541">
                  <c:v>-2.7245117372494798</c:v>
                </c:pt>
                <c:pt idx="35542">
                  <c:v>-2.7245117372494798</c:v>
                </c:pt>
                <c:pt idx="35543">
                  <c:v>-2.6313964990813399</c:v>
                </c:pt>
                <c:pt idx="35544">
                  <c:v>-2.6313964990813399</c:v>
                </c:pt>
                <c:pt idx="35545">
                  <c:v>-2.6313964990813399</c:v>
                </c:pt>
                <c:pt idx="35546">
                  <c:v>-2.6313964990813399</c:v>
                </c:pt>
                <c:pt idx="35547">
                  <c:v>-2.7308593935122101</c:v>
                </c:pt>
                <c:pt idx="35548">
                  <c:v>-2.7308593935122101</c:v>
                </c:pt>
                <c:pt idx="35549">
                  <c:v>-2.70664064367792</c:v>
                </c:pt>
                <c:pt idx="35550">
                  <c:v>-2.70664064367792</c:v>
                </c:pt>
                <c:pt idx="35551">
                  <c:v>-2.7231445484849202</c:v>
                </c:pt>
                <c:pt idx="35552">
                  <c:v>-2.7231445484849202</c:v>
                </c:pt>
                <c:pt idx="35553">
                  <c:v>-2.7231445484849202</c:v>
                </c:pt>
                <c:pt idx="35554">
                  <c:v>-2.7044922082641198</c:v>
                </c:pt>
                <c:pt idx="35555">
                  <c:v>-2.7044922082641198</c:v>
                </c:pt>
                <c:pt idx="35556">
                  <c:v>-2.7479004108326901</c:v>
                </c:pt>
                <c:pt idx="35557">
                  <c:v>-2.7479004108326901</c:v>
                </c:pt>
                <c:pt idx="35558">
                  <c:v>-2.7222656435396799</c:v>
                </c:pt>
                <c:pt idx="35559">
                  <c:v>-2.7222656435396799</c:v>
                </c:pt>
                <c:pt idx="35560">
                  <c:v>-2.7222656435396799</c:v>
                </c:pt>
                <c:pt idx="35561">
                  <c:v>-2.77246096019734</c:v>
                </c:pt>
                <c:pt idx="35562">
                  <c:v>-2.77246096019734</c:v>
                </c:pt>
                <c:pt idx="35563">
                  <c:v>-2.77246096019734</c:v>
                </c:pt>
                <c:pt idx="35564">
                  <c:v>-2.7827636921692802</c:v>
                </c:pt>
                <c:pt idx="35565">
                  <c:v>-2.7827636921692802</c:v>
                </c:pt>
                <c:pt idx="35566">
                  <c:v>-2.7827636921692802</c:v>
                </c:pt>
                <c:pt idx="35567">
                  <c:v>-2.7160156455292901</c:v>
                </c:pt>
                <c:pt idx="35568">
                  <c:v>-2.7160156455292901</c:v>
                </c:pt>
                <c:pt idx="35569">
                  <c:v>-2.7160156455292901</c:v>
                </c:pt>
                <c:pt idx="35570">
                  <c:v>-2.7568359575598098</c:v>
                </c:pt>
                <c:pt idx="35571">
                  <c:v>-2.7568359575598098</c:v>
                </c:pt>
                <c:pt idx="35572">
                  <c:v>-2.7934570507941299</c:v>
                </c:pt>
                <c:pt idx="35573">
                  <c:v>-2.7934570507941299</c:v>
                </c:pt>
                <c:pt idx="35574">
                  <c:v>-2.7934570507941299</c:v>
                </c:pt>
                <c:pt idx="35575">
                  <c:v>-2.6940918149912201</c:v>
                </c:pt>
                <c:pt idx="35576">
                  <c:v>-2.6940918149912201</c:v>
                </c:pt>
                <c:pt idx="35577">
                  <c:v>-2.6940918149912201</c:v>
                </c:pt>
                <c:pt idx="35578">
                  <c:v>-2.71386720829741</c:v>
                </c:pt>
                <c:pt idx="35579">
                  <c:v>-2.71386720829741</c:v>
                </c:pt>
                <c:pt idx="35580">
                  <c:v>-2.73974611422181</c:v>
                </c:pt>
                <c:pt idx="35581">
                  <c:v>-2.73974611422181</c:v>
                </c:pt>
                <c:pt idx="35582">
                  <c:v>-2.73974611422181</c:v>
                </c:pt>
                <c:pt idx="35583">
                  <c:v>-2.7442871276980401</c:v>
                </c:pt>
                <c:pt idx="35584">
                  <c:v>-2.7442871276980401</c:v>
                </c:pt>
                <c:pt idx="35585">
                  <c:v>-2.7442871276980401</c:v>
                </c:pt>
                <c:pt idx="35586">
                  <c:v>-2.6811035370074001</c:v>
                </c:pt>
                <c:pt idx="35587">
                  <c:v>-2.6811035370074001</c:v>
                </c:pt>
                <c:pt idx="35588">
                  <c:v>-2.6811035370074001</c:v>
                </c:pt>
                <c:pt idx="35589">
                  <c:v>-2.75107423749159</c:v>
                </c:pt>
                <c:pt idx="35590">
                  <c:v>-2.75107423749159</c:v>
                </c:pt>
                <c:pt idx="35591">
                  <c:v>-2.77563478528372</c:v>
                </c:pt>
                <c:pt idx="35592">
                  <c:v>-2.77563478528372</c:v>
                </c:pt>
                <c:pt idx="35593">
                  <c:v>-2.70009767516785</c:v>
                </c:pt>
                <c:pt idx="35594">
                  <c:v>-2.70009767516785</c:v>
                </c:pt>
                <c:pt idx="35595">
                  <c:v>-2.7067871279714302</c:v>
                </c:pt>
                <c:pt idx="35596">
                  <c:v>-2.7067871279714302</c:v>
                </c:pt>
                <c:pt idx="35597">
                  <c:v>-2.8056152560666301</c:v>
                </c:pt>
                <c:pt idx="35598">
                  <c:v>-2.8056152560666301</c:v>
                </c:pt>
                <c:pt idx="35599">
                  <c:v>-2.8056152560666301</c:v>
                </c:pt>
                <c:pt idx="35600">
                  <c:v>-2.8056152560666301</c:v>
                </c:pt>
                <c:pt idx="35601">
                  <c:v>-2.7633300979050501</c:v>
                </c:pt>
                <c:pt idx="35602">
                  <c:v>-2.7633300979050501</c:v>
                </c:pt>
                <c:pt idx="35603">
                  <c:v>-2.7633300979050501</c:v>
                </c:pt>
                <c:pt idx="35604">
                  <c:v>-2.7633300979050501</c:v>
                </c:pt>
                <c:pt idx="35605">
                  <c:v>-2.6875000180198101</c:v>
                </c:pt>
                <c:pt idx="35606">
                  <c:v>-2.6875000180198101</c:v>
                </c:pt>
                <c:pt idx="35607">
                  <c:v>-2.6875000180198101</c:v>
                </c:pt>
                <c:pt idx="35608">
                  <c:v>-2.8459961131620699</c:v>
                </c:pt>
                <c:pt idx="35609">
                  <c:v>-2.8459961131620699</c:v>
                </c:pt>
                <c:pt idx="35610">
                  <c:v>-2.6660644698968099</c:v>
                </c:pt>
                <c:pt idx="35611">
                  <c:v>-2.6660644698968099</c:v>
                </c:pt>
                <c:pt idx="35612">
                  <c:v>-2.6660644698968099</c:v>
                </c:pt>
                <c:pt idx="35613">
                  <c:v>-2.8155761929037899</c:v>
                </c:pt>
                <c:pt idx="35614">
                  <c:v>-2.8155761929037899</c:v>
                </c:pt>
                <c:pt idx="35615">
                  <c:v>-2.6572265808281301</c:v>
                </c:pt>
                <c:pt idx="35616">
                  <c:v>-2.6572265808281301</c:v>
                </c:pt>
                <c:pt idx="35617">
                  <c:v>-2.7577636905207301</c:v>
                </c:pt>
                <c:pt idx="35618">
                  <c:v>-2.7577636905207301</c:v>
                </c:pt>
                <c:pt idx="35619">
                  <c:v>-2.7577636905207301</c:v>
                </c:pt>
                <c:pt idx="35620">
                  <c:v>-2.7660156442243502</c:v>
                </c:pt>
                <c:pt idx="35621">
                  <c:v>-2.7660156442243502</c:v>
                </c:pt>
                <c:pt idx="35622">
                  <c:v>-2.7660156442243502</c:v>
                </c:pt>
                <c:pt idx="35623">
                  <c:v>-2.7660156442243502</c:v>
                </c:pt>
                <c:pt idx="35624">
                  <c:v>-2.70268556732844</c:v>
                </c:pt>
                <c:pt idx="35625">
                  <c:v>-2.70268556732844</c:v>
                </c:pt>
                <c:pt idx="35626">
                  <c:v>-2.70268556732844</c:v>
                </c:pt>
                <c:pt idx="35627">
                  <c:v>-2.7748535377213499</c:v>
                </c:pt>
                <c:pt idx="35628">
                  <c:v>-2.7748535377213499</c:v>
                </c:pt>
                <c:pt idx="35629">
                  <c:v>-2.7763183785236798</c:v>
                </c:pt>
                <c:pt idx="35630">
                  <c:v>-2.7763183785236798</c:v>
                </c:pt>
                <c:pt idx="35631">
                  <c:v>-2.7763183785236798</c:v>
                </c:pt>
                <c:pt idx="35632">
                  <c:v>-2.7098632961960898</c:v>
                </c:pt>
                <c:pt idx="35633">
                  <c:v>-2.7098632961960898</c:v>
                </c:pt>
                <c:pt idx="35634">
                  <c:v>-2.6789550941448299</c:v>
                </c:pt>
                <c:pt idx="35635">
                  <c:v>-2.6789550941448299</c:v>
                </c:pt>
                <c:pt idx="35636">
                  <c:v>-2.7672363478150102</c:v>
                </c:pt>
                <c:pt idx="35637">
                  <c:v>-2.7672363478150102</c:v>
                </c:pt>
                <c:pt idx="35638">
                  <c:v>-2.7672363478150102</c:v>
                </c:pt>
                <c:pt idx="35639">
                  <c:v>-2.7373047058872499</c:v>
                </c:pt>
                <c:pt idx="35640">
                  <c:v>-2.7373047058872499</c:v>
                </c:pt>
                <c:pt idx="35641">
                  <c:v>-2.7139160335791499</c:v>
                </c:pt>
                <c:pt idx="35642">
                  <c:v>-2.7139160335791499</c:v>
                </c:pt>
                <c:pt idx="35643">
                  <c:v>-2.7139160335791499</c:v>
                </c:pt>
                <c:pt idx="35644">
                  <c:v>-2.7474609571818198</c:v>
                </c:pt>
                <c:pt idx="35645">
                  <c:v>-2.7474609571818198</c:v>
                </c:pt>
                <c:pt idx="35646">
                  <c:v>-2.7474609571818198</c:v>
                </c:pt>
                <c:pt idx="35647">
                  <c:v>-2.7951660351873202</c:v>
                </c:pt>
                <c:pt idx="35648">
                  <c:v>-2.7951660351873202</c:v>
                </c:pt>
                <c:pt idx="35649">
                  <c:v>-2.7483886954114398</c:v>
                </c:pt>
                <c:pt idx="35650">
                  <c:v>-2.7483886954114398</c:v>
                </c:pt>
                <c:pt idx="35651">
                  <c:v>-2.7681640827377101</c:v>
                </c:pt>
                <c:pt idx="35652">
                  <c:v>-2.7681640827377101</c:v>
                </c:pt>
                <c:pt idx="35653">
                  <c:v>-2.7973144741417801</c:v>
                </c:pt>
                <c:pt idx="35654">
                  <c:v>-2.7973144741417801</c:v>
                </c:pt>
                <c:pt idx="35655">
                  <c:v>-2.7973144741417801</c:v>
                </c:pt>
                <c:pt idx="35656">
                  <c:v>-2.7897949454973001</c:v>
                </c:pt>
                <c:pt idx="35657">
                  <c:v>-2.7897949454973001</c:v>
                </c:pt>
                <c:pt idx="35658">
                  <c:v>-2.7897949454973001</c:v>
                </c:pt>
                <c:pt idx="35659">
                  <c:v>-2.7897949454973001</c:v>
                </c:pt>
                <c:pt idx="35660">
                  <c:v>-2.7902832260515402</c:v>
                </c:pt>
                <c:pt idx="35661">
                  <c:v>-2.7902832260515402</c:v>
                </c:pt>
                <c:pt idx="35662">
                  <c:v>-2.7902832260515402</c:v>
                </c:pt>
                <c:pt idx="35663">
                  <c:v>-2.73291017382325</c:v>
                </c:pt>
                <c:pt idx="35664">
                  <c:v>-2.73291017382325</c:v>
                </c:pt>
                <c:pt idx="35665">
                  <c:v>-2.7001465028724798</c:v>
                </c:pt>
                <c:pt idx="35666">
                  <c:v>-2.7001465028724798</c:v>
                </c:pt>
                <c:pt idx="35667">
                  <c:v>-2.7001465028724798</c:v>
                </c:pt>
                <c:pt idx="35668">
                  <c:v>-2.6199218929659698</c:v>
                </c:pt>
                <c:pt idx="35669">
                  <c:v>-2.7150879098062402</c:v>
                </c:pt>
                <c:pt idx="35670">
                  <c:v>-2.7150879098062402</c:v>
                </c:pt>
                <c:pt idx="35671">
                  <c:v>-2.7150879098062402</c:v>
                </c:pt>
                <c:pt idx="35672">
                  <c:v>-2.7150879098062402</c:v>
                </c:pt>
                <c:pt idx="35673">
                  <c:v>-2.70551759577938</c:v>
                </c:pt>
                <c:pt idx="35674">
                  <c:v>-2.70551759577938</c:v>
                </c:pt>
                <c:pt idx="35675">
                  <c:v>-2.6820312673153199</c:v>
                </c:pt>
                <c:pt idx="35676">
                  <c:v>-2.6820312673153199</c:v>
                </c:pt>
                <c:pt idx="35677">
                  <c:v>-2.6820312673153199</c:v>
                </c:pt>
                <c:pt idx="35678">
                  <c:v>-2.6820312673153199</c:v>
                </c:pt>
                <c:pt idx="35679">
                  <c:v>-2.6720703319324399</c:v>
                </c:pt>
                <c:pt idx="35680">
                  <c:v>-2.6720703319324399</c:v>
                </c:pt>
                <c:pt idx="35681">
                  <c:v>-2.6720703319324399</c:v>
                </c:pt>
                <c:pt idx="35682">
                  <c:v>-2.66206056553255</c:v>
                </c:pt>
                <c:pt idx="35683">
                  <c:v>-2.66206056553255</c:v>
                </c:pt>
                <c:pt idx="35684">
                  <c:v>-2.7687988445077201</c:v>
                </c:pt>
                <c:pt idx="35685">
                  <c:v>-2.7687988445077201</c:v>
                </c:pt>
                <c:pt idx="35686">
                  <c:v>-2.7687988445077201</c:v>
                </c:pt>
                <c:pt idx="35687">
                  <c:v>-2.6873047049839398</c:v>
                </c:pt>
                <c:pt idx="35688">
                  <c:v>-2.6873047049839398</c:v>
                </c:pt>
                <c:pt idx="35689">
                  <c:v>-2.7315918170070201</c:v>
                </c:pt>
                <c:pt idx="35690">
                  <c:v>-2.7315918170070201</c:v>
                </c:pt>
                <c:pt idx="35691">
                  <c:v>-2.6233886918926101</c:v>
                </c:pt>
                <c:pt idx="35692">
                  <c:v>-2.6233886918926101</c:v>
                </c:pt>
                <c:pt idx="35693">
                  <c:v>-2.6233886918926101</c:v>
                </c:pt>
                <c:pt idx="35694">
                  <c:v>-2.72851564465781</c:v>
                </c:pt>
                <c:pt idx="35695">
                  <c:v>-2.72851564465781</c:v>
                </c:pt>
                <c:pt idx="35696">
                  <c:v>-2.7273925987847099</c:v>
                </c:pt>
                <c:pt idx="35697">
                  <c:v>-2.7273925987847099</c:v>
                </c:pt>
                <c:pt idx="35698">
                  <c:v>-2.7273925987847099</c:v>
                </c:pt>
                <c:pt idx="35699">
                  <c:v>-2.7273925987847099</c:v>
                </c:pt>
                <c:pt idx="35700">
                  <c:v>-2.7248047066677801</c:v>
                </c:pt>
                <c:pt idx="35701">
                  <c:v>-2.7248047066677801</c:v>
                </c:pt>
                <c:pt idx="35702">
                  <c:v>-2.7248047066677801</c:v>
                </c:pt>
                <c:pt idx="35703">
                  <c:v>-2.6129883008989001</c:v>
                </c:pt>
                <c:pt idx="35704">
                  <c:v>-2.6129883008989001</c:v>
                </c:pt>
                <c:pt idx="35705">
                  <c:v>-2.6129883008989001</c:v>
                </c:pt>
                <c:pt idx="35706">
                  <c:v>-2.7248047090843102</c:v>
                </c:pt>
                <c:pt idx="35707">
                  <c:v>-2.7248047090843102</c:v>
                </c:pt>
                <c:pt idx="35708">
                  <c:v>-2.6641601739402101</c:v>
                </c:pt>
                <c:pt idx="35709">
                  <c:v>-2.6641601739402101</c:v>
                </c:pt>
                <c:pt idx="35710">
                  <c:v>-2.7896972856751701</c:v>
                </c:pt>
                <c:pt idx="35711">
                  <c:v>-2.7896972856751701</c:v>
                </c:pt>
                <c:pt idx="35712">
                  <c:v>-2.7896972856751701</c:v>
                </c:pt>
                <c:pt idx="35713">
                  <c:v>-2.6212890811939298</c:v>
                </c:pt>
                <c:pt idx="35714">
                  <c:v>-2.6212890811939298</c:v>
                </c:pt>
                <c:pt idx="35715">
                  <c:v>-2.6212890811939298</c:v>
                </c:pt>
                <c:pt idx="35716">
                  <c:v>-2.7414550950952599</c:v>
                </c:pt>
                <c:pt idx="35717">
                  <c:v>-2.7414550950952599</c:v>
                </c:pt>
                <c:pt idx="35718">
                  <c:v>-2.6575195479417699</c:v>
                </c:pt>
                <c:pt idx="35719">
                  <c:v>-2.6575195479417699</c:v>
                </c:pt>
                <c:pt idx="35720">
                  <c:v>-2.6575195479417699</c:v>
                </c:pt>
                <c:pt idx="35721">
                  <c:v>-2.6575195479417699</c:v>
                </c:pt>
                <c:pt idx="35722">
                  <c:v>-2.7136718968040401</c:v>
                </c:pt>
                <c:pt idx="35723">
                  <c:v>-2.7136718968040401</c:v>
                </c:pt>
                <c:pt idx="35724">
                  <c:v>-2.7136718968040401</c:v>
                </c:pt>
                <c:pt idx="35725">
                  <c:v>-2.7988281442749199</c:v>
                </c:pt>
                <c:pt idx="35726">
                  <c:v>-2.7988281442749199</c:v>
                </c:pt>
                <c:pt idx="35727">
                  <c:v>-2.7492675965095201</c:v>
                </c:pt>
                <c:pt idx="35728">
                  <c:v>-2.7492675965095201</c:v>
                </c:pt>
                <c:pt idx="35729">
                  <c:v>-2.6645996274846699</c:v>
                </c:pt>
                <c:pt idx="35730">
                  <c:v>-2.6645996274846699</c:v>
                </c:pt>
                <c:pt idx="35731">
                  <c:v>-2.6645996274846699</c:v>
                </c:pt>
                <c:pt idx="35732">
                  <c:v>-2.7260254075927102</c:v>
                </c:pt>
                <c:pt idx="35733">
                  <c:v>-2.7260254075927102</c:v>
                </c:pt>
                <c:pt idx="35734">
                  <c:v>-2.7260254075927102</c:v>
                </c:pt>
                <c:pt idx="35735">
                  <c:v>-2.71884767510709</c:v>
                </c:pt>
                <c:pt idx="35736">
                  <c:v>-2.71884767510709</c:v>
                </c:pt>
                <c:pt idx="35737">
                  <c:v>-2.71884767510709</c:v>
                </c:pt>
                <c:pt idx="35738">
                  <c:v>-2.7170410347198399</c:v>
                </c:pt>
                <c:pt idx="35739">
                  <c:v>-2.7170410347198399</c:v>
                </c:pt>
                <c:pt idx="35740">
                  <c:v>-2.7170410347198399</c:v>
                </c:pt>
                <c:pt idx="35741">
                  <c:v>-2.8217285374812402</c:v>
                </c:pt>
                <c:pt idx="35742">
                  <c:v>-2.8217285374812402</c:v>
                </c:pt>
                <c:pt idx="35743">
                  <c:v>-2.6731933777773502</c:v>
                </c:pt>
                <c:pt idx="35744">
                  <c:v>-2.6731933777773502</c:v>
                </c:pt>
                <c:pt idx="35745">
                  <c:v>-2.6731933777773502</c:v>
                </c:pt>
                <c:pt idx="35746">
                  <c:v>-2.8239746264407501</c:v>
                </c:pt>
                <c:pt idx="35747">
                  <c:v>-2.8239746264407501</c:v>
                </c:pt>
                <c:pt idx="35748">
                  <c:v>-2.7605468968640698</c:v>
                </c:pt>
                <c:pt idx="35749">
                  <c:v>-2.7605468968640698</c:v>
                </c:pt>
                <c:pt idx="35750">
                  <c:v>-2.7224609570848699</c:v>
                </c:pt>
                <c:pt idx="35751">
                  <c:v>-2.7224609570848699</c:v>
                </c:pt>
                <c:pt idx="35752">
                  <c:v>-2.7224609570848699</c:v>
                </c:pt>
                <c:pt idx="35753">
                  <c:v>-2.7224609570848699</c:v>
                </c:pt>
                <c:pt idx="35754">
                  <c:v>-2.69965822196809</c:v>
                </c:pt>
                <c:pt idx="35755">
                  <c:v>-2.69965822196809</c:v>
                </c:pt>
                <c:pt idx="35756">
                  <c:v>-2.7126953307506398</c:v>
                </c:pt>
                <c:pt idx="35757">
                  <c:v>-2.7126953307506398</c:v>
                </c:pt>
                <c:pt idx="35758">
                  <c:v>-2.7126953307506398</c:v>
                </c:pt>
                <c:pt idx="35759">
                  <c:v>-2.7983886930405699</c:v>
                </c:pt>
                <c:pt idx="35760">
                  <c:v>-2.7983886930405699</c:v>
                </c:pt>
                <c:pt idx="35761">
                  <c:v>-2.7983886930405699</c:v>
                </c:pt>
                <c:pt idx="35762">
                  <c:v>-2.7983886930405699</c:v>
                </c:pt>
                <c:pt idx="35763">
                  <c:v>-2.67163087922926</c:v>
                </c:pt>
                <c:pt idx="35764">
                  <c:v>-2.67163087922926</c:v>
                </c:pt>
                <c:pt idx="35765">
                  <c:v>-2.6933105668495001</c:v>
                </c:pt>
                <c:pt idx="35766">
                  <c:v>-2.6933105668495001</c:v>
                </c:pt>
                <c:pt idx="35767">
                  <c:v>-2.6925293145523002</c:v>
                </c:pt>
                <c:pt idx="35768">
                  <c:v>-2.6925293145523002</c:v>
                </c:pt>
                <c:pt idx="35769">
                  <c:v>-2.6925293145523002</c:v>
                </c:pt>
                <c:pt idx="35770">
                  <c:v>-2.80395509949994</c:v>
                </c:pt>
                <c:pt idx="35771">
                  <c:v>-2.80395509949994</c:v>
                </c:pt>
                <c:pt idx="35772">
                  <c:v>-2.7528808751540002</c:v>
                </c:pt>
                <c:pt idx="35773">
                  <c:v>-2.7528808751540002</c:v>
                </c:pt>
                <c:pt idx="35774">
                  <c:v>-2.7528808751540002</c:v>
                </c:pt>
                <c:pt idx="35775">
                  <c:v>-2.6022949402467899</c:v>
                </c:pt>
                <c:pt idx="35776">
                  <c:v>-2.6022949402467899</c:v>
                </c:pt>
                <c:pt idx="35777">
                  <c:v>-2.6022949402467899</c:v>
                </c:pt>
                <c:pt idx="35778">
                  <c:v>-2.75576173572244</c:v>
                </c:pt>
                <c:pt idx="35779">
                  <c:v>-2.75576173572244</c:v>
                </c:pt>
                <c:pt idx="35780">
                  <c:v>-2.75576173572244</c:v>
                </c:pt>
                <c:pt idx="35781">
                  <c:v>-2.75576173572244</c:v>
                </c:pt>
                <c:pt idx="35782">
                  <c:v>-2.6591308748884299</c:v>
                </c:pt>
                <c:pt idx="35783">
                  <c:v>-2.6591308748884299</c:v>
                </c:pt>
                <c:pt idx="35784">
                  <c:v>-2.6591308748884299</c:v>
                </c:pt>
                <c:pt idx="35785">
                  <c:v>-2.7174316589616798</c:v>
                </c:pt>
                <c:pt idx="35786">
                  <c:v>-2.7174316589616798</c:v>
                </c:pt>
                <c:pt idx="35787">
                  <c:v>-2.7156250206062298</c:v>
                </c:pt>
                <c:pt idx="35788">
                  <c:v>-2.7156250206062298</c:v>
                </c:pt>
                <c:pt idx="35789">
                  <c:v>-2.6386718907378901</c:v>
                </c:pt>
                <c:pt idx="35790">
                  <c:v>-2.6386718907378901</c:v>
                </c:pt>
                <c:pt idx="35791">
                  <c:v>-2.6386718907378901</c:v>
                </c:pt>
                <c:pt idx="35792">
                  <c:v>-2.7035156457404801</c:v>
                </c:pt>
                <c:pt idx="35793">
                  <c:v>-2.7035156457404801</c:v>
                </c:pt>
                <c:pt idx="35794">
                  <c:v>-2.7035156457404801</c:v>
                </c:pt>
                <c:pt idx="35795">
                  <c:v>-2.6658691595575799</c:v>
                </c:pt>
                <c:pt idx="35796">
                  <c:v>-2.6658691595575799</c:v>
                </c:pt>
                <c:pt idx="35797">
                  <c:v>-2.6658691595575799</c:v>
                </c:pt>
                <c:pt idx="35798">
                  <c:v>-2.7471191613785702</c:v>
                </c:pt>
                <c:pt idx="35799">
                  <c:v>-2.7471191613785702</c:v>
                </c:pt>
                <c:pt idx="35800">
                  <c:v>-2.7471191613785702</c:v>
                </c:pt>
                <c:pt idx="35801">
                  <c:v>-2.7471191613785702</c:v>
                </c:pt>
                <c:pt idx="35802">
                  <c:v>-2.7238281444788299</c:v>
                </c:pt>
                <c:pt idx="35803">
                  <c:v>-2.7238281444788299</c:v>
                </c:pt>
                <c:pt idx="35804">
                  <c:v>-2.7238281444788299</c:v>
                </c:pt>
                <c:pt idx="35805">
                  <c:v>-2.6644043152218702</c:v>
                </c:pt>
                <c:pt idx="35806">
                  <c:v>-2.6644043152218702</c:v>
                </c:pt>
                <c:pt idx="35807">
                  <c:v>-2.6738281422130901</c:v>
                </c:pt>
                <c:pt idx="35808">
                  <c:v>-2.6738281422130901</c:v>
                </c:pt>
                <c:pt idx="35809">
                  <c:v>-2.6738281422130901</c:v>
                </c:pt>
                <c:pt idx="35810">
                  <c:v>-2.6795898625923602</c:v>
                </c:pt>
                <c:pt idx="35811">
                  <c:v>-2.6795898625923602</c:v>
                </c:pt>
                <c:pt idx="35812">
                  <c:v>-2.7694336123067802</c:v>
                </c:pt>
                <c:pt idx="35813">
                  <c:v>-2.7694336123067802</c:v>
                </c:pt>
                <c:pt idx="35814">
                  <c:v>-2.7694336123067802</c:v>
                </c:pt>
                <c:pt idx="35815">
                  <c:v>-2.7180664246661701</c:v>
                </c:pt>
                <c:pt idx="35816">
                  <c:v>-2.7180664246661701</c:v>
                </c:pt>
                <c:pt idx="35817">
                  <c:v>-2.7180664246661701</c:v>
                </c:pt>
                <c:pt idx="35818">
                  <c:v>-2.6496093929290501</c:v>
                </c:pt>
                <c:pt idx="35819">
                  <c:v>-2.6496093929290501</c:v>
                </c:pt>
                <c:pt idx="35820">
                  <c:v>-2.6496093929290501</c:v>
                </c:pt>
                <c:pt idx="35821">
                  <c:v>-2.6915039262612401</c:v>
                </c:pt>
                <c:pt idx="35822">
                  <c:v>-2.6915039262612401</c:v>
                </c:pt>
                <c:pt idx="35823">
                  <c:v>-2.6915039262612401</c:v>
                </c:pt>
                <c:pt idx="35824">
                  <c:v>-2.7354004083117598</c:v>
                </c:pt>
                <c:pt idx="35825">
                  <c:v>-2.7354004083117598</c:v>
                </c:pt>
                <c:pt idx="35826">
                  <c:v>-2.6870605654530602</c:v>
                </c:pt>
                <c:pt idx="35827">
                  <c:v>-2.6870605654530602</c:v>
                </c:pt>
                <c:pt idx="35828">
                  <c:v>-2.65537111233425</c:v>
                </c:pt>
                <c:pt idx="35829">
                  <c:v>-2.65537111233425</c:v>
                </c:pt>
                <c:pt idx="35830">
                  <c:v>-2.65537111233425</c:v>
                </c:pt>
                <c:pt idx="35831">
                  <c:v>-2.76376955052273</c:v>
                </c:pt>
                <c:pt idx="35832">
                  <c:v>-2.76376955052273</c:v>
                </c:pt>
                <c:pt idx="35833">
                  <c:v>-2.6269531455764001</c:v>
                </c:pt>
                <c:pt idx="35834">
                  <c:v>-2.6269531455764001</c:v>
                </c:pt>
                <c:pt idx="35835">
                  <c:v>-2.6269531455764001</c:v>
                </c:pt>
                <c:pt idx="35836">
                  <c:v>-2.7933593965171801</c:v>
                </c:pt>
                <c:pt idx="35837">
                  <c:v>-2.7933593965171801</c:v>
                </c:pt>
                <c:pt idx="35838">
                  <c:v>-2.7933593965171801</c:v>
                </c:pt>
                <c:pt idx="35839">
                  <c:v>-2.7933593965171801</c:v>
                </c:pt>
                <c:pt idx="35840">
                  <c:v>-2.7729492387379602</c:v>
                </c:pt>
                <c:pt idx="35841">
                  <c:v>-2.7729492387379602</c:v>
                </c:pt>
                <c:pt idx="35842">
                  <c:v>-2.7599121314660802</c:v>
                </c:pt>
                <c:pt idx="35843">
                  <c:v>-2.7599121314660802</c:v>
                </c:pt>
                <c:pt idx="35844">
                  <c:v>-2.7599121314660802</c:v>
                </c:pt>
                <c:pt idx="35845">
                  <c:v>-2.63657228420925</c:v>
                </c:pt>
                <c:pt idx="35846">
                  <c:v>-2.63657228420925</c:v>
                </c:pt>
                <c:pt idx="35847">
                  <c:v>-2.7145507993564002</c:v>
                </c:pt>
                <c:pt idx="35848">
                  <c:v>-2.7145507993564002</c:v>
                </c:pt>
                <c:pt idx="35849">
                  <c:v>-2.7185058767927299</c:v>
                </c:pt>
                <c:pt idx="35850">
                  <c:v>-2.7185058767927299</c:v>
                </c:pt>
                <c:pt idx="35851">
                  <c:v>-2.7185058767927299</c:v>
                </c:pt>
                <c:pt idx="35852">
                  <c:v>-2.77290040853222</c:v>
                </c:pt>
                <c:pt idx="35853">
                  <c:v>-2.77290040853222</c:v>
                </c:pt>
                <c:pt idx="35854">
                  <c:v>-2.77290040853222</c:v>
                </c:pt>
                <c:pt idx="35855">
                  <c:v>-2.7671386888823601</c:v>
                </c:pt>
                <c:pt idx="35856">
                  <c:v>-2.7671386888823601</c:v>
                </c:pt>
                <c:pt idx="35857">
                  <c:v>-2.7671386888823601</c:v>
                </c:pt>
                <c:pt idx="35858">
                  <c:v>-2.7671386888823601</c:v>
                </c:pt>
                <c:pt idx="35859">
                  <c:v>-2.69501954701445</c:v>
                </c:pt>
                <c:pt idx="35860">
                  <c:v>-2.69501954701445</c:v>
                </c:pt>
                <c:pt idx="35861">
                  <c:v>-2.7986816611537502</c:v>
                </c:pt>
                <c:pt idx="35862">
                  <c:v>-2.7986816611537502</c:v>
                </c:pt>
                <c:pt idx="35863">
                  <c:v>-2.7986816611537502</c:v>
                </c:pt>
                <c:pt idx="35864">
                  <c:v>-2.7329101734103398</c:v>
                </c:pt>
                <c:pt idx="35865">
                  <c:v>-2.7329101734103398</c:v>
                </c:pt>
                <c:pt idx="35866">
                  <c:v>-2.7268066604019601</c:v>
                </c:pt>
                <c:pt idx="35867">
                  <c:v>-2.7268066604019601</c:v>
                </c:pt>
                <c:pt idx="35868">
                  <c:v>-2.7268066604019601</c:v>
                </c:pt>
                <c:pt idx="35869">
                  <c:v>-2.6906738486559298</c:v>
                </c:pt>
                <c:pt idx="35870">
                  <c:v>-2.6906738486559298</c:v>
                </c:pt>
                <c:pt idx="35871">
                  <c:v>-2.6906738486559298</c:v>
                </c:pt>
                <c:pt idx="35872">
                  <c:v>-2.6845215033299601</c:v>
                </c:pt>
                <c:pt idx="35873">
                  <c:v>-2.6845215033299601</c:v>
                </c:pt>
                <c:pt idx="35874">
                  <c:v>-2.7105957231078701</c:v>
                </c:pt>
                <c:pt idx="35875">
                  <c:v>-2.7105957231078701</c:v>
                </c:pt>
                <c:pt idx="35876">
                  <c:v>-2.7105957231078701</c:v>
                </c:pt>
                <c:pt idx="35877">
                  <c:v>-2.76811525438006</c:v>
                </c:pt>
                <c:pt idx="35878">
                  <c:v>-2.76811525438006</c:v>
                </c:pt>
                <c:pt idx="35879">
                  <c:v>-2.76811525438006</c:v>
                </c:pt>
                <c:pt idx="35880">
                  <c:v>-2.7170410383814598</c:v>
                </c:pt>
                <c:pt idx="35881">
                  <c:v>-2.7170410383814598</c:v>
                </c:pt>
                <c:pt idx="35882">
                  <c:v>-2.7170410383814598</c:v>
                </c:pt>
                <c:pt idx="35883">
                  <c:v>-2.7462890798942601</c:v>
                </c:pt>
                <c:pt idx="35884">
                  <c:v>-2.7462890798942601</c:v>
                </c:pt>
                <c:pt idx="35885">
                  <c:v>-2.7481445504818098</c:v>
                </c:pt>
                <c:pt idx="35886">
                  <c:v>-2.7481445504818098</c:v>
                </c:pt>
                <c:pt idx="35887">
                  <c:v>-2.7715332235538801</c:v>
                </c:pt>
                <c:pt idx="35888">
                  <c:v>-2.7715332235538801</c:v>
                </c:pt>
                <c:pt idx="35889">
                  <c:v>-2.7715332235538801</c:v>
                </c:pt>
                <c:pt idx="35890">
                  <c:v>-2.7715332235538801</c:v>
                </c:pt>
                <c:pt idx="35891">
                  <c:v>-2.6956054906740898</c:v>
                </c:pt>
                <c:pt idx="35892">
                  <c:v>-2.6956054906740898</c:v>
                </c:pt>
                <c:pt idx="35893">
                  <c:v>-2.6461914232422701</c:v>
                </c:pt>
                <c:pt idx="35894">
                  <c:v>-2.6461914232422701</c:v>
                </c:pt>
                <c:pt idx="35895">
                  <c:v>-2.6461914232422701</c:v>
                </c:pt>
                <c:pt idx="35896">
                  <c:v>-2.6461914232422701</c:v>
                </c:pt>
                <c:pt idx="35897">
                  <c:v>-2.7335937718125898</c:v>
                </c:pt>
                <c:pt idx="35898">
                  <c:v>-2.7335937718125898</c:v>
                </c:pt>
                <c:pt idx="35899">
                  <c:v>-2.7028808796221702</c:v>
                </c:pt>
                <c:pt idx="35900">
                  <c:v>-2.7028808796221702</c:v>
                </c:pt>
                <c:pt idx="35901">
                  <c:v>-2.76928712943936</c:v>
                </c:pt>
                <c:pt idx="35902">
                  <c:v>-2.76928712943936</c:v>
                </c:pt>
                <c:pt idx="35903">
                  <c:v>-2.76928712943936</c:v>
                </c:pt>
                <c:pt idx="35904">
                  <c:v>-2.6845215014254702</c:v>
                </c:pt>
                <c:pt idx="35905">
                  <c:v>-2.6845215014254702</c:v>
                </c:pt>
                <c:pt idx="35906">
                  <c:v>-2.6720703329119702</c:v>
                </c:pt>
                <c:pt idx="35907">
                  <c:v>-2.6720703329119702</c:v>
                </c:pt>
                <c:pt idx="35908">
                  <c:v>-2.6720703329119702</c:v>
                </c:pt>
                <c:pt idx="35909">
                  <c:v>-2.7114257984740102</c:v>
                </c:pt>
                <c:pt idx="35910">
                  <c:v>-2.7114257984740102</c:v>
                </c:pt>
                <c:pt idx="35911">
                  <c:v>-2.7114257984740102</c:v>
                </c:pt>
                <c:pt idx="35912">
                  <c:v>-2.7114257984740102</c:v>
                </c:pt>
                <c:pt idx="35913">
                  <c:v>-2.7844726787852698</c:v>
                </c:pt>
                <c:pt idx="35914">
                  <c:v>-2.7844726787852698</c:v>
                </c:pt>
                <c:pt idx="35915">
                  <c:v>-2.7844726787852698</c:v>
                </c:pt>
                <c:pt idx="35916">
                  <c:v>-2.7551269731666199</c:v>
                </c:pt>
                <c:pt idx="35917">
                  <c:v>-2.7551269731666199</c:v>
                </c:pt>
                <c:pt idx="35918">
                  <c:v>-2.6832519736281002</c:v>
                </c:pt>
                <c:pt idx="35919">
                  <c:v>-2.6832519736281002</c:v>
                </c:pt>
                <c:pt idx="35920">
                  <c:v>-2.6898437711188299</c:v>
                </c:pt>
                <c:pt idx="35921">
                  <c:v>-2.6898437711188299</c:v>
                </c:pt>
                <c:pt idx="35922">
                  <c:v>-2.6898437711188299</c:v>
                </c:pt>
                <c:pt idx="35923">
                  <c:v>-2.8075195513092601</c:v>
                </c:pt>
                <c:pt idx="35924">
                  <c:v>-2.7576172083254198</c:v>
                </c:pt>
                <c:pt idx="35925">
                  <c:v>-2.7576172083254198</c:v>
                </c:pt>
                <c:pt idx="35926">
                  <c:v>-2.7576172083254198</c:v>
                </c:pt>
                <c:pt idx="35927">
                  <c:v>-2.72358400557368</c:v>
                </c:pt>
                <c:pt idx="35928">
                  <c:v>-2.72358400557368</c:v>
                </c:pt>
                <c:pt idx="35929">
                  <c:v>-2.72358400557368</c:v>
                </c:pt>
                <c:pt idx="35930">
                  <c:v>-2.7097656439509499</c:v>
                </c:pt>
                <c:pt idx="35931">
                  <c:v>-2.7097656439509499</c:v>
                </c:pt>
                <c:pt idx="35932">
                  <c:v>-2.7097656439509499</c:v>
                </c:pt>
                <c:pt idx="35933">
                  <c:v>-2.7097656439509499</c:v>
                </c:pt>
                <c:pt idx="35934">
                  <c:v>-2.69145509345344</c:v>
                </c:pt>
                <c:pt idx="35935">
                  <c:v>-2.69145509345344</c:v>
                </c:pt>
                <c:pt idx="35936">
                  <c:v>-2.6776855648959099</c:v>
                </c:pt>
                <c:pt idx="35937">
                  <c:v>-2.6776855648959099</c:v>
                </c:pt>
                <c:pt idx="35938">
                  <c:v>-2.7103027533839801</c:v>
                </c:pt>
                <c:pt idx="35939">
                  <c:v>-2.7103027533839801</c:v>
                </c:pt>
                <c:pt idx="35940">
                  <c:v>-2.7103027533839801</c:v>
                </c:pt>
                <c:pt idx="35941">
                  <c:v>-2.7910156473590102</c:v>
                </c:pt>
                <c:pt idx="35942">
                  <c:v>-2.7910156473590102</c:v>
                </c:pt>
                <c:pt idx="35943">
                  <c:v>-2.7269043128180699</c:v>
                </c:pt>
                <c:pt idx="35944">
                  <c:v>-2.7269043128180699</c:v>
                </c:pt>
                <c:pt idx="35945">
                  <c:v>-2.7269043128180699</c:v>
                </c:pt>
                <c:pt idx="35946">
                  <c:v>-2.67807618870938</c:v>
                </c:pt>
                <c:pt idx="35947">
                  <c:v>-2.67807618870938</c:v>
                </c:pt>
                <c:pt idx="35948">
                  <c:v>-2.67807618870938</c:v>
                </c:pt>
                <c:pt idx="35949">
                  <c:v>-2.72446290809693</c:v>
                </c:pt>
                <c:pt idx="35950">
                  <c:v>-2.72446290809693</c:v>
                </c:pt>
                <c:pt idx="35951">
                  <c:v>-2.72446290809693</c:v>
                </c:pt>
                <c:pt idx="35952">
                  <c:v>-2.7515625210071399</c:v>
                </c:pt>
                <c:pt idx="35953">
                  <c:v>-2.7515625210071399</c:v>
                </c:pt>
                <c:pt idx="35954">
                  <c:v>-2.7515625210071399</c:v>
                </c:pt>
                <c:pt idx="35955">
                  <c:v>-2.8274414287370702</c:v>
                </c:pt>
                <c:pt idx="35956">
                  <c:v>-2.8274414287370702</c:v>
                </c:pt>
                <c:pt idx="35957">
                  <c:v>-2.8274414287370702</c:v>
                </c:pt>
                <c:pt idx="35958">
                  <c:v>-2.7189941578835701</c:v>
                </c:pt>
                <c:pt idx="35959">
                  <c:v>-2.7189941578835701</c:v>
                </c:pt>
                <c:pt idx="35960">
                  <c:v>-2.7189941578835701</c:v>
                </c:pt>
                <c:pt idx="35961">
                  <c:v>-2.6965332235185899</c:v>
                </c:pt>
                <c:pt idx="35962">
                  <c:v>-2.6965332235185899</c:v>
                </c:pt>
                <c:pt idx="35963">
                  <c:v>-2.7476562731780998</c:v>
                </c:pt>
                <c:pt idx="35964">
                  <c:v>-2.7476562731780998</c:v>
                </c:pt>
                <c:pt idx="35965">
                  <c:v>-2.7476562731780998</c:v>
                </c:pt>
                <c:pt idx="35966">
                  <c:v>-2.7816406450765498</c:v>
                </c:pt>
                <c:pt idx="35967">
                  <c:v>-2.7816406450765498</c:v>
                </c:pt>
                <c:pt idx="35968">
                  <c:v>-2.7816406450765498</c:v>
                </c:pt>
                <c:pt idx="35969">
                  <c:v>-2.7031250192112499</c:v>
                </c:pt>
                <c:pt idx="35970">
                  <c:v>-2.7031250192112499</c:v>
                </c:pt>
                <c:pt idx="35971">
                  <c:v>-2.7031250192112499</c:v>
                </c:pt>
                <c:pt idx="35972">
                  <c:v>-2.7535156430285399</c:v>
                </c:pt>
                <c:pt idx="35973">
                  <c:v>-2.7535156430285399</c:v>
                </c:pt>
                <c:pt idx="35974">
                  <c:v>-2.7535156430285399</c:v>
                </c:pt>
                <c:pt idx="35975">
                  <c:v>-2.7496093917043201</c:v>
                </c:pt>
                <c:pt idx="35976">
                  <c:v>-2.7496093917043201</c:v>
                </c:pt>
                <c:pt idx="35977">
                  <c:v>-2.7323242357187998</c:v>
                </c:pt>
                <c:pt idx="35978">
                  <c:v>-2.7323242357187998</c:v>
                </c:pt>
                <c:pt idx="35979">
                  <c:v>-2.7323242357187998</c:v>
                </c:pt>
                <c:pt idx="35980">
                  <c:v>-2.6651855665622799</c:v>
                </c:pt>
                <c:pt idx="35981">
                  <c:v>-2.6651855665622799</c:v>
                </c:pt>
                <c:pt idx="35982">
                  <c:v>-2.6966797040495201</c:v>
                </c:pt>
                <c:pt idx="35983">
                  <c:v>-2.6966797040495201</c:v>
                </c:pt>
                <c:pt idx="35984">
                  <c:v>-2.6938965021208698</c:v>
                </c:pt>
                <c:pt idx="35985">
                  <c:v>-2.6938965021208698</c:v>
                </c:pt>
                <c:pt idx="35986">
                  <c:v>-2.6938965021208698</c:v>
                </c:pt>
                <c:pt idx="35987">
                  <c:v>-2.7341797080161898</c:v>
                </c:pt>
                <c:pt idx="35988">
                  <c:v>-2.7341797080161898</c:v>
                </c:pt>
                <c:pt idx="35989">
                  <c:v>-2.7341797080161898</c:v>
                </c:pt>
                <c:pt idx="35990">
                  <c:v>-2.7341797080161898</c:v>
                </c:pt>
                <c:pt idx="35991">
                  <c:v>-2.7856933825332799</c:v>
                </c:pt>
                <c:pt idx="35992">
                  <c:v>-2.7856933825332799</c:v>
                </c:pt>
                <c:pt idx="35993">
                  <c:v>-2.7467773643684201</c:v>
                </c:pt>
                <c:pt idx="35994">
                  <c:v>-2.7467773643684201</c:v>
                </c:pt>
                <c:pt idx="35995">
                  <c:v>-2.7467773643684201</c:v>
                </c:pt>
                <c:pt idx="35996">
                  <c:v>-2.76245119304803</c:v>
                </c:pt>
                <c:pt idx="35997">
                  <c:v>-2.76245119304803</c:v>
                </c:pt>
                <c:pt idx="35998">
                  <c:v>-2.7434570497562101</c:v>
                </c:pt>
                <c:pt idx="35999">
                  <c:v>-2.7434570497562101</c:v>
                </c:pt>
                <c:pt idx="36000">
                  <c:v>-2.7434570497562101</c:v>
                </c:pt>
                <c:pt idx="36001">
                  <c:v>-2.7499511936312002</c:v>
                </c:pt>
                <c:pt idx="36002">
                  <c:v>-2.7499511936312002</c:v>
                </c:pt>
                <c:pt idx="36003">
                  <c:v>-2.7499511936312002</c:v>
                </c:pt>
                <c:pt idx="36004">
                  <c:v>-2.7801758019822902</c:v>
                </c:pt>
                <c:pt idx="36005">
                  <c:v>-2.7801758019822902</c:v>
                </c:pt>
                <c:pt idx="36006">
                  <c:v>-2.62080079910083</c:v>
                </c:pt>
                <c:pt idx="36007">
                  <c:v>-2.62080079910083</c:v>
                </c:pt>
                <c:pt idx="36008">
                  <c:v>-2.62080079910083</c:v>
                </c:pt>
                <c:pt idx="36009">
                  <c:v>-2.67871095608279</c:v>
                </c:pt>
                <c:pt idx="36010">
                  <c:v>-2.67871095608279</c:v>
                </c:pt>
                <c:pt idx="36011">
                  <c:v>-2.67871095608279</c:v>
                </c:pt>
                <c:pt idx="36012">
                  <c:v>-2.7433105701547902</c:v>
                </c:pt>
                <c:pt idx="36013">
                  <c:v>-2.7433105701547902</c:v>
                </c:pt>
                <c:pt idx="36014">
                  <c:v>-2.7433105701547902</c:v>
                </c:pt>
                <c:pt idx="36015">
                  <c:v>-2.74326173605913</c:v>
                </c:pt>
                <c:pt idx="36016">
                  <c:v>-2.74326173605913</c:v>
                </c:pt>
                <c:pt idx="36017">
                  <c:v>-2.74326173605913</c:v>
                </c:pt>
                <c:pt idx="36018">
                  <c:v>-2.6580078311399098</c:v>
                </c:pt>
                <c:pt idx="36019">
                  <c:v>-2.6580078311399098</c:v>
                </c:pt>
                <c:pt idx="36020">
                  <c:v>-2.6580078311399098</c:v>
                </c:pt>
                <c:pt idx="36021">
                  <c:v>-2.62500001726402</c:v>
                </c:pt>
                <c:pt idx="36022">
                  <c:v>-2.62500001726402</c:v>
                </c:pt>
                <c:pt idx="36023">
                  <c:v>-2.6026855651316501</c:v>
                </c:pt>
                <c:pt idx="36024">
                  <c:v>-2.6026855651316501</c:v>
                </c:pt>
                <c:pt idx="36025">
                  <c:v>-2.7167968972134902</c:v>
                </c:pt>
                <c:pt idx="36026">
                  <c:v>-2.7167968972134902</c:v>
                </c:pt>
                <c:pt idx="36027">
                  <c:v>-2.7753906436237199</c:v>
                </c:pt>
                <c:pt idx="36028">
                  <c:v>-2.7753906436237199</c:v>
                </c:pt>
                <c:pt idx="36029">
                  <c:v>-2.7753906436237199</c:v>
                </c:pt>
                <c:pt idx="36030">
                  <c:v>-2.6757324406498801</c:v>
                </c:pt>
                <c:pt idx="36031">
                  <c:v>-2.6757324406498801</c:v>
                </c:pt>
                <c:pt idx="36032">
                  <c:v>-2.6757324406498801</c:v>
                </c:pt>
                <c:pt idx="36033">
                  <c:v>-2.6723144713478102</c:v>
                </c:pt>
                <c:pt idx="36034">
                  <c:v>-2.6723144713478102</c:v>
                </c:pt>
                <c:pt idx="36035">
                  <c:v>-2.73046876851549</c:v>
                </c:pt>
                <c:pt idx="36036">
                  <c:v>-2.73046876851549</c:v>
                </c:pt>
                <c:pt idx="36037">
                  <c:v>-2.73046876851549</c:v>
                </c:pt>
                <c:pt idx="36038">
                  <c:v>-2.7374023594966199</c:v>
                </c:pt>
                <c:pt idx="36039">
                  <c:v>-2.7374023594966199</c:v>
                </c:pt>
                <c:pt idx="36040">
                  <c:v>-2.7493164256266001</c:v>
                </c:pt>
                <c:pt idx="36041">
                  <c:v>-2.7493164256266001</c:v>
                </c:pt>
                <c:pt idx="36042">
                  <c:v>-2.7493164256266001</c:v>
                </c:pt>
                <c:pt idx="36043">
                  <c:v>-2.7493164256266001</c:v>
                </c:pt>
                <c:pt idx="36044">
                  <c:v>-2.7429687689636899</c:v>
                </c:pt>
                <c:pt idx="36045">
                  <c:v>-2.7429687689636899</c:v>
                </c:pt>
                <c:pt idx="36046">
                  <c:v>-2.74887697461326</c:v>
                </c:pt>
                <c:pt idx="36047">
                  <c:v>-2.7499511913983898</c:v>
                </c:pt>
                <c:pt idx="36048">
                  <c:v>-2.7499511913983898</c:v>
                </c:pt>
                <c:pt idx="36049">
                  <c:v>-2.7499511913983898</c:v>
                </c:pt>
                <c:pt idx="36050">
                  <c:v>-2.7544922083225098</c:v>
                </c:pt>
                <c:pt idx="36051">
                  <c:v>-2.7544922083225098</c:v>
                </c:pt>
                <c:pt idx="36052">
                  <c:v>-2.7544922083225098</c:v>
                </c:pt>
                <c:pt idx="36053">
                  <c:v>-2.7161132998553499</c:v>
                </c:pt>
                <c:pt idx="36054">
                  <c:v>-2.7161132998553499</c:v>
                </c:pt>
                <c:pt idx="36055">
                  <c:v>-2.7161132998553499</c:v>
                </c:pt>
                <c:pt idx="36056">
                  <c:v>-2.69946290757707</c:v>
                </c:pt>
                <c:pt idx="36057">
                  <c:v>-2.69946290757707</c:v>
                </c:pt>
                <c:pt idx="36058">
                  <c:v>-2.69946290757707</c:v>
                </c:pt>
                <c:pt idx="36059">
                  <c:v>-2.6933593927024</c:v>
                </c:pt>
                <c:pt idx="36060">
                  <c:v>-2.6933593927024</c:v>
                </c:pt>
                <c:pt idx="36061">
                  <c:v>-2.6953125184691</c:v>
                </c:pt>
                <c:pt idx="36062">
                  <c:v>-2.6953125184691</c:v>
                </c:pt>
                <c:pt idx="36063">
                  <c:v>-2.6953125184691</c:v>
                </c:pt>
                <c:pt idx="36064">
                  <c:v>-2.8097656449499402</c:v>
                </c:pt>
                <c:pt idx="36065">
                  <c:v>-2.8097656449499402</c:v>
                </c:pt>
                <c:pt idx="36066">
                  <c:v>-2.7455566603602999</c:v>
                </c:pt>
                <c:pt idx="36067">
                  <c:v>-2.7455566603602999</c:v>
                </c:pt>
                <c:pt idx="36068">
                  <c:v>-2.76528322731428</c:v>
                </c:pt>
                <c:pt idx="36069">
                  <c:v>-2.76528322731428</c:v>
                </c:pt>
                <c:pt idx="36070">
                  <c:v>-2.76528322731428</c:v>
                </c:pt>
                <c:pt idx="36071">
                  <c:v>-2.76528322731428</c:v>
                </c:pt>
                <c:pt idx="36072">
                  <c:v>-2.6939453338382</c:v>
                </c:pt>
                <c:pt idx="36073">
                  <c:v>-2.6939453338382</c:v>
                </c:pt>
                <c:pt idx="36074">
                  <c:v>-2.6939453338382</c:v>
                </c:pt>
                <c:pt idx="36075">
                  <c:v>-2.7184082213107099</c:v>
                </c:pt>
                <c:pt idx="36076">
                  <c:v>-2.7184082213107099</c:v>
                </c:pt>
                <c:pt idx="36077">
                  <c:v>-2.7184082213107099</c:v>
                </c:pt>
                <c:pt idx="36078">
                  <c:v>-2.6760742392716499</c:v>
                </c:pt>
                <c:pt idx="36079">
                  <c:v>-2.6760742392716499</c:v>
                </c:pt>
                <c:pt idx="36080">
                  <c:v>-2.6760742392716499</c:v>
                </c:pt>
                <c:pt idx="36081">
                  <c:v>-2.69667970533646</c:v>
                </c:pt>
                <c:pt idx="36082">
                  <c:v>-2.69667970533646</c:v>
                </c:pt>
                <c:pt idx="36083">
                  <c:v>-2.67744142248557</c:v>
                </c:pt>
                <c:pt idx="36084">
                  <c:v>-2.67744142248557</c:v>
                </c:pt>
                <c:pt idx="36085">
                  <c:v>-2.67744142248557</c:v>
                </c:pt>
                <c:pt idx="36086">
                  <c:v>-2.7000488466956001</c:v>
                </c:pt>
                <c:pt idx="36087">
                  <c:v>-2.7000488466956001</c:v>
                </c:pt>
                <c:pt idx="36088">
                  <c:v>-2.7338379127177102</c:v>
                </c:pt>
                <c:pt idx="36089">
                  <c:v>-2.7338379127177102</c:v>
                </c:pt>
                <c:pt idx="36090">
                  <c:v>-2.7245605657244498</c:v>
                </c:pt>
                <c:pt idx="36091">
                  <c:v>-2.7245605657244498</c:v>
                </c:pt>
                <c:pt idx="36092">
                  <c:v>-2.7245605657244498</c:v>
                </c:pt>
                <c:pt idx="36093">
                  <c:v>-2.7245605657244498</c:v>
                </c:pt>
                <c:pt idx="36094">
                  <c:v>-2.7028808788927501</c:v>
                </c:pt>
                <c:pt idx="36095">
                  <c:v>-2.7028808788927501</c:v>
                </c:pt>
                <c:pt idx="36096">
                  <c:v>-2.7028808788927501</c:v>
                </c:pt>
                <c:pt idx="36097">
                  <c:v>-2.7948730700481899</c:v>
                </c:pt>
                <c:pt idx="36098">
                  <c:v>-2.7948730700481899</c:v>
                </c:pt>
                <c:pt idx="36099">
                  <c:v>-2.7474121278046302</c:v>
                </c:pt>
                <c:pt idx="36100">
                  <c:v>-2.7474121278046302</c:v>
                </c:pt>
                <c:pt idx="36101">
                  <c:v>-2.6595703328794098</c:v>
                </c:pt>
                <c:pt idx="36102">
                  <c:v>-2.6595703328794098</c:v>
                </c:pt>
                <c:pt idx="36103">
                  <c:v>-2.6595703328794098</c:v>
                </c:pt>
                <c:pt idx="36104">
                  <c:v>-2.6595703328794098</c:v>
                </c:pt>
                <c:pt idx="36105">
                  <c:v>-2.7335449400416101</c:v>
                </c:pt>
                <c:pt idx="36106">
                  <c:v>-2.7335449400416101</c:v>
                </c:pt>
                <c:pt idx="36107">
                  <c:v>-2.74716799105135</c:v>
                </c:pt>
                <c:pt idx="36108">
                  <c:v>-2.74716799105135</c:v>
                </c:pt>
                <c:pt idx="36109">
                  <c:v>-2.7270996294546399</c:v>
                </c:pt>
                <c:pt idx="36110">
                  <c:v>-2.7270996294546399</c:v>
                </c:pt>
                <c:pt idx="36111">
                  <c:v>-2.7270996294546399</c:v>
                </c:pt>
                <c:pt idx="36112">
                  <c:v>-2.6594726746225201</c:v>
                </c:pt>
                <c:pt idx="36113">
                  <c:v>-2.6594726746225201</c:v>
                </c:pt>
                <c:pt idx="36114">
                  <c:v>-2.6594726746225201</c:v>
                </c:pt>
                <c:pt idx="36115">
                  <c:v>-2.6594726746225201</c:v>
                </c:pt>
                <c:pt idx="36116">
                  <c:v>-2.6188965016845001</c:v>
                </c:pt>
                <c:pt idx="36117">
                  <c:v>-2.6188965016845001</c:v>
                </c:pt>
                <c:pt idx="36118">
                  <c:v>-2.6750488468287501</c:v>
                </c:pt>
                <c:pt idx="36119">
                  <c:v>-2.6750488468287501</c:v>
                </c:pt>
                <c:pt idx="36120">
                  <c:v>-2.6750488468287501</c:v>
                </c:pt>
                <c:pt idx="36121">
                  <c:v>-2.7105957222811399</c:v>
                </c:pt>
                <c:pt idx="36122">
                  <c:v>-2.7105957222811399</c:v>
                </c:pt>
                <c:pt idx="36123">
                  <c:v>-2.70502931770715</c:v>
                </c:pt>
                <c:pt idx="36124">
                  <c:v>-2.70502931770715</c:v>
                </c:pt>
                <c:pt idx="36125">
                  <c:v>-2.70502931770715</c:v>
                </c:pt>
                <c:pt idx="36126">
                  <c:v>-2.6621093928779298</c:v>
                </c:pt>
                <c:pt idx="36127">
                  <c:v>-2.6621093928779298</c:v>
                </c:pt>
                <c:pt idx="36128">
                  <c:v>-2.7587402542812902</c:v>
                </c:pt>
                <c:pt idx="36129">
                  <c:v>-2.7587402542812902</c:v>
                </c:pt>
                <c:pt idx="36130">
                  <c:v>-2.7587402542812902</c:v>
                </c:pt>
                <c:pt idx="36131">
                  <c:v>-2.7217285350306999</c:v>
                </c:pt>
                <c:pt idx="36132">
                  <c:v>-2.7217285350306999</c:v>
                </c:pt>
                <c:pt idx="36133">
                  <c:v>-2.7217285350306999</c:v>
                </c:pt>
                <c:pt idx="36134">
                  <c:v>-2.7217285350306999</c:v>
                </c:pt>
                <c:pt idx="36135">
                  <c:v>-2.6906250215133598</c:v>
                </c:pt>
                <c:pt idx="36136">
                  <c:v>-2.6906250215133598</c:v>
                </c:pt>
                <c:pt idx="36137">
                  <c:v>-2.6906250215133598</c:v>
                </c:pt>
                <c:pt idx="36138">
                  <c:v>-2.6687988460034799</c:v>
                </c:pt>
                <c:pt idx="36139">
                  <c:v>-2.6687988460034799</c:v>
                </c:pt>
                <c:pt idx="36140">
                  <c:v>-2.7400390815673701</c:v>
                </c:pt>
                <c:pt idx="36141">
                  <c:v>-2.7400390815673701</c:v>
                </c:pt>
                <c:pt idx="36142">
                  <c:v>-2.7400390815673701</c:v>
                </c:pt>
                <c:pt idx="36143">
                  <c:v>-2.7243652561792202</c:v>
                </c:pt>
                <c:pt idx="36144">
                  <c:v>-2.7243652561792202</c:v>
                </c:pt>
                <c:pt idx="36145">
                  <c:v>-2.7246093939402201</c:v>
                </c:pt>
                <c:pt idx="36146">
                  <c:v>-2.7246093939402201</c:v>
                </c:pt>
                <c:pt idx="36147">
                  <c:v>-2.6796875162908602</c:v>
                </c:pt>
                <c:pt idx="36148">
                  <c:v>-2.6796875162908602</c:v>
                </c:pt>
                <c:pt idx="36149">
                  <c:v>-2.6796875162908602</c:v>
                </c:pt>
                <c:pt idx="36150">
                  <c:v>-2.70917970507071</c:v>
                </c:pt>
                <c:pt idx="36151">
                  <c:v>-2.70917970507071</c:v>
                </c:pt>
                <c:pt idx="36152">
                  <c:v>-2.70917970507071</c:v>
                </c:pt>
                <c:pt idx="36153">
                  <c:v>-2.6557129094098801</c:v>
                </c:pt>
                <c:pt idx="36154">
                  <c:v>-2.6557129094098801</c:v>
                </c:pt>
                <c:pt idx="36155">
                  <c:v>-2.6557129094098801</c:v>
                </c:pt>
                <c:pt idx="36156">
                  <c:v>-2.74736329965708</c:v>
                </c:pt>
                <c:pt idx="36157">
                  <c:v>-2.74736329965708</c:v>
                </c:pt>
                <c:pt idx="36158">
                  <c:v>-2.74736329965708</c:v>
                </c:pt>
                <c:pt idx="36159">
                  <c:v>-2.7401367378133701</c:v>
                </c:pt>
                <c:pt idx="36160">
                  <c:v>-2.7401367378133701</c:v>
                </c:pt>
                <c:pt idx="36161">
                  <c:v>-2.6615722856322401</c:v>
                </c:pt>
                <c:pt idx="36162">
                  <c:v>-2.6615722856322401</c:v>
                </c:pt>
                <c:pt idx="36163">
                  <c:v>-2.6615722856322401</c:v>
                </c:pt>
                <c:pt idx="36164">
                  <c:v>-2.71362306604532</c:v>
                </c:pt>
                <c:pt idx="36165">
                  <c:v>-2.71362306604532</c:v>
                </c:pt>
                <c:pt idx="36166">
                  <c:v>-2.6742675992127198</c:v>
                </c:pt>
                <c:pt idx="36167">
                  <c:v>-2.6742675992127198</c:v>
                </c:pt>
                <c:pt idx="36168">
                  <c:v>-2.6742675992127198</c:v>
                </c:pt>
                <c:pt idx="36169">
                  <c:v>-2.69482423747922</c:v>
                </c:pt>
                <c:pt idx="36170">
                  <c:v>-2.69482423747922</c:v>
                </c:pt>
                <c:pt idx="36171">
                  <c:v>-2.69482423747922</c:v>
                </c:pt>
                <c:pt idx="36172">
                  <c:v>-2.6338379096832698</c:v>
                </c:pt>
                <c:pt idx="36173">
                  <c:v>-2.6338379096832698</c:v>
                </c:pt>
                <c:pt idx="36174">
                  <c:v>-2.6338379096832698</c:v>
                </c:pt>
                <c:pt idx="36175">
                  <c:v>-2.6948730663216298</c:v>
                </c:pt>
                <c:pt idx="36176">
                  <c:v>-2.6948730663216298</c:v>
                </c:pt>
                <c:pt idx="36177">
                  <c:v>-2.7875488487961699</c:v>
                </c:pt>
                <c:pt idx="36178">
                  <c:v>-2.7875488487961699</c:v>
                </c:pt>
                <c:pt idx="36179">
                  <c:v>-2.7875488487961699</c:v>
                </c:pt>
                <c:pt idx="36180">
                  <c:v>-2.6967773617434401</c:v>
                </c:pt>
                <c:pt idx="36181">
                  <c:v>-2.6967773617434401</c:v>
                </c:pt>
                <c:pt idx="36182">
                  <c:v>-2.7763672081027799</c:v>
                </c:pt>
                <c:pt idx="36183">
                  <c:v>-2.7763672081027799</c:v>
                </c:pt>
                <c:pt idx="36184">
                  <c:v>-2.7763672081027799</c:v>
                </c:pt>
                <c:pt idx="36185">
                  <c:v>-2.69023439354714</c:v>
                </c:pt>
                <c:pt idx="36186">
                  <c:v>-2.69023439354714</c:v>
                </c:pt>
                <c:pt idx="36187">
                  <c:v>-2.69672853444535</c:v>
                </c:pt>
                <c:pt idx="36188">
                  <c:v>-2.69672853444535</c:v>
                </c:pt>
                <c:pt idx="36189">
                  <c:v>-2.69672853444535</c:v>
                </c:pt>
                <c:pt idx="36190">
                  <c:v>-2.8119629114935298</c:v>
                </c:pt>
                <c:pt idx="36191">
                  <c:v>-2.8119629114935298</c:v>
                </c:pt>
                <c:pt idx="36192">
                  <c:v>-2.8119629114935298</c:v>
                </c:pt>
                <c:pt idx="36193">
                  <c:v>-2.8119629114935298</c:v>
                </c:pt>
                <c:pt idx="36194">
                  <c:v>-2.6298340033554202</c:v>
                </c:pt>
                <c:pt idx="36195">
                  <c:v>-2.6298340033554202</c:v>
                </c:pt>
                <c:pt idx="36196">
                  <c:v>-2.7888183781542399</c:v>
                </c:pt>
                <c:pt idx="36197">
                  <c:v>-2.7888183781542399</c:v>
                </c:pt>
                <c:pt idx="36198">
                  <c:v>-2.7888183781542399</c:v>
                </c:pt>
                <c:pt idx="36199">
                  <c:v>-2.71738283192462</c:v>
                </c:pt>
                <c:pt idx="36200">
                  <c:v>-2.71738283192462</c:v>
                </c:pt>
                <c:pt idx="36201">
                  <c:v>-2.76928712983772</c:v>
                </c:pt>
                <c:pt idx="36202">
                  <c:v>-2.76928712983772</c:v>
                </c:pt>
                <c:pt idx="36203">
                  <c:v>-2.76928712983772</c:v>
                </c:pt>
                <c:pt idx="36204">
                  <c:v>-2.6846679895343102</c:v>
                </c:pt>
                <c:pt idx="36205">
                  <c:v>-2.6846679895343102</c:v>
                </c:pt>
                <c:pt idx="36206">
                  <c:v>-2.7056152519680801</c:v>
                </c:pt>
                <c:pt idx="36207">
                  <c:v>-2.7056152519680801</c:v>
                </c:pt>
                <c:pt idx="36208">
                  <c:v>-2.7056152519680801</c:v>
                </c:pt>
                <c:pt idx="36209">
                  <c:v>-2.68803713074794</c:v>
                </c:pt>
                <c:pt idx="36210">
                  <c:v>-2.68803713074794</c:v>
                </c:pt>
                <c:pt idx="36211">
                  <c:v>-2.68803713074794</c:v>
                </c:pt>
                <c:pt idx="36212">
                  <c:v>-2.6508300952254999</c:v>
                </c:pt>
                <c:pt idx="36213">
                  <c:v>-2.6508300952254999</c:v>
                </c:pt>
                <c:pt idx="36214">
                  <c:v>-2.6508300952254999</c:v>
                </c:pt>
                <c:pt idx="36215">
                  <c:v>-2.7047363457195299</c:v>
                </c:pt>
                <c:pt idx="36216">
                  <c:v>-2.7047363457195299</c:v>
                </c:pt>
                <c:pt idx="36217">
                  <c:v>-2.7980468951200201</c:v>
                </c:pt>
                <c:pt idx="36218">
                  <c:v>-2.7980468951200201</c:v>
                </c:pt>
                <c:pt idx="36219">
                  <c:v>-2.7980468951200201</c:v>
                </c:pt>
                <c:pt idx="36220">
                  <c:v>-2.7342285333979799</c:v>
                </c:pt>
                <c:pt idx="36221">
                  <c:v>-2.7368164254848999</c:v>
                </c:pt>
                <c:pt idx="36222">
                  <c:v>-2.7368164254848999</c:v>
                </c:pt>
                <c:pt idx="36223">
                  <c:v>-2.7368164254848999</c:v>
                </c:pt>
                <c:pt idx="36224">
                  <c:v>-2.7368164254848999</c:v>
                </c:pt>
                <c:pt idx="36225">
                  <c:v>-2.7182617381386001</c:v>
                </c:pt>
                <c:pt idx="36226">
                  <c:v>-2.7182617381386001</c:v>
                </c:pt>
                <c:pt idx="36227">
                  <c:v>-2.7182617381386001</c:v>
                </c:pt>
                <c:pt idx="36228">
                  <c:v>-2.6854004092965602</c:v>
                </c:pt>
                <c:pt idx="36229">
                  <c:v>-2.6854004092965602</c:v>
                </c:pt>
                <c:pt idx="36230">
                  <c:v>-2.6854004092965602</c:v>
                </c:pt>
                <c:pt idx="36231">
                  <c:v>-2.7053711135704299</c:v>
                </c:pt>
                <c:pt idx="36232">
                  <c:v>-2.7053711135704299</c:v>
                </c:pt>
                <c:pt idx="36233">
                  <c:v>-2.7191894720935998</c:v>
                </c:pt>
                <c:pt idx="36234">
                  <c:v>-2.7191894720935998</c:v>
                </c:pt>
                <c:pt idx="36235">
                  <c:v>-2.7191894720935998</c:v>
                </c:pt>
                <c:pt idx="36236">
                  <c:v>-2.7077148634489201</c:v>
                </c:pt>
                <c:pt idx="36237">
                  <c:v>-2.7077148634489201</c:v>
                </c:pt>
                <c:pt idx="36238">
                  <c:v>-2.70043947104022</c:v>
                </c:pt>
                <c:pt idx="36239">
                  <c:v>-2.70043947104022</c:v>
                </c:pt>
                <c:pt idx="36240">
                  <c:v>-2.7542480650099601</c:v>
                </c:pt>
                <c:pt idx="36241">
                  <c:v>-2.7542480650099601</c:v>
                </c:pt>
                <c:pt idx="36242">
                  <c:v>-2.7542480650099601</c:v>
                </c:pt>
                <c:pt idx="36243">
                  <c:v>-2.72709962836324</c:v>
                </c:pt>
                <c:pt idx="36244">
                  <c:v>-2.72709962836324</c:v>
                </c:pt>
                <c:pt idx="36245">
                  <c:v>-2.72709962836324</c:v>
                </c:pt>
                <c:pt idx="36246">
                  <c:v>-2.7572265838043601</c:v>
                </c:pt>
                <c:pt idx="36247">
                  <c:v>-2.7572265838043601</c:v>
                </c:pt>
                <c:pt idx="36248">
                  <c:v>-2.7572265838043601</c:v>
                </c:pt>
                <c:pt idx="36249">
                  <c:v>-2.7572265838043601</c:v>
                </c:pt>
                <c:pt idx="36250">
                  <c:v>-2.7367187692098001</c:v>
                </c:pt>
                <c:pt idx="36251">
                  <c:v>-2.7367187692098001</c:v>
                </c:pt>
                <c:pt idx="36252">
                  <c:v>-2.7657226777155302</c:v>
                </c:pt>
                <c:pt idx="36253">
                  <c:v>-2.7657226777155302</c:v>
                </c:pt>
                <c:pt idx="36254">
                  <c:v>-2.6751465016550302</c:v>
                </c:pt>
                <c:pt idx="36255">
                  <c:v>-2.6751465016550302</c:v>
                </c:pt>
                <c:pt idx="36256">
                  <c:v>-2.7196289241319298</c:v>
                </c:pt>
                <c:pt idx="36257">
                  <c:v>-2.7196289241319298</c:v>
                </c:pt>
                <c:pt idx="36258">
                  <c:v>-2.7077148606313099</c:v>
                </c:pt>
                <c:pt idx="36259">
                  <c:v>-2.7077148606313099</c:v>
                </c:pt>
                <c:pt idx="36260">
                  <c:v>-2.7077148606313099</c:v>
                </c:pt>
                <c:pt idx="36261">
                  <c:v>-2.6041015822584002</c:v>
                </c:pt>
                <c:pt idx="36262">
                  <c:v>-2.6041015822584002</c:v>
                </c:pt>
                <c:pt idx="36263">
                  <c:v>-2.6041015822584002</c:v>
                </c:pt>
                <c:pt idx="36264">
                  <c:v>-2.7789550991883498</c:v>
                </c:pt>
                <c:pt idx="36265">
                  <c:v>-2.7789550991883498</c:v>
                </c:pt>
                <c:pt idx="36266">
                  <c:v>-2.7789550991883498</c:v>
                </c:pt>
                <c:pt idx="36267">
                  <c:v>-2.7789550991883498</c:v>
                </c:pt>
                <c:pt idx="36268">
                  <c:v>-2.8131836156544501</c:v>
                </c:pt>
                <c:pt idx="36269">
                  <c:v>-2.8131836156544501</c:v>
                </c:pt>
                <c:pt idx="36270">
                  <c:v>-2.8131836156544501</c:v>
                </c:pt>
                <c:pt idx="36271">
                  <c:v>-2.7793457267098298</c:v>
                </c:pt>
                <c:pt idx="36272">
                  <c:v>-2.7793457267098298</c:v>
                </c:pt>
                <c:pt idx="36273">
                  <c:v>-2.7793457267098298</c:v>
                </c:pt>
                <c:pt idx="36274">
                  <c:v>-2.8250000198931899</c:v>
                </c:pt>
                <c:pt idx="36275">
                  <c:v>-2.8250000198931899</c:v>
                </c:pt>
                <c:pt idx="36276">
                  <c:v>-2.7031250219233698</c:v>
                </c:pt>
                <c:pt idx="36277">
                  <c:v>-2.7031250219233698</c:v>
                </c:pt>
                <c:pt idx="36278">
                  <c:v>-2.7031250219233698</c:v>
                </c:pt>
                <c:pt idx="36279">
                  <c:v>-2.6053222844029702</c:v>
                </c:pt>
                <c:pt idx="36280">
                  <c:v>-2.6053222844029702</c:v>
                </c:pt>
                <c:pt idx="36281">
                  <c:v>-2.7020019722403901</c:v>
                </c:pt>
                <c:pt idx="36282">
                  <c:v>-2.7020019722403901</c:v>
                </c:pt>
                <c:pt idx="36283">
                  <c:v>-2.7020019722403901</c:v>
                </c:pt>
                <c:pt idx="36284">
                  <c:v>-2.66264649980348</c:v>
                </c:pt>
                <c:pt idx="36285">
                  <c:v>-2.66264649980348</c:v>
                </c:pt>
                <c:pt idx="36286">
                  <c:v>-2.66264649980348</c:v>
                </c:pt>
                <c:pt idx="36287">
                  <c:v>-2.6652832231293302</c:v>
                </c:pt>
                <c:pt idx="36288">
                  <c:v>-2.6652832231293302</c:v>
                </c:pt>
                <c:pt idx="36289">
                  <c:v>-2.6652832231293302</c:v>
                </c:pt>
                <c:pt idx="36290">
                  <c:v>-2.6652832231293302</c:v>
                </c:pt>
                <c:pt idx="36291">
                  <c:v>-2.7461426020317901</c:v>
                </c:pt>
                <c:pt idx="36292">
                  <c:v>-2.7461426020317901</c:v>
                </c:pt>
                <c:pt idx="36293">
                  <c:v>-2.7461426020317901</c:v>
                </c:pt>
                <c:pt idx="36294">
                  <c:v>-2.7118652541630501</c:v>
                </c:pt>
                <c:pt idx="36295">
                  <c:v>-2.7118652541630501</c:v>
                </c:pt>
                <c:pt idx="36296">
                  <c:v>-2.67924806542851</c:v>
                </c:pt>
                <c:pt idx="36297">
                  <c:v>-2.67924806542851</c:v>
                </c:pt>
                <c:pt idx="36298">
                  <c:v>-2.67924806542851</c:v>
                </c:pt>
                <c:pt idx="36299">
                  <c:v>-2.6943359569277101</c:v>
                </c:pt>
                <c:pt idx="36300">
                  <c:v>-2.6943359569277101</c:v>
                </c:pt>
                <c:pt idx="36301">
                  <c:v>-2.7642578336371999</c:v>
                </c:pt>
                <c:pt idx="36302">
                  <c:v>-2.7642578336371999</c:v>
                </c:pt>
                <c:pt idx="36303">
                  <c:v>-2.79804689537468</c:v>
                </c:pt>
                <c:pt idx="36304">
                  <c:v>-2.79804689537468</c:v>
                </c:pt>
                <c:pt idx="36305">
                  <c:v>-2.79804689537468</c:v>
                </c:pt>
                <c:pt idx="36306">
                  <c:v>-2.79804689537468</c:v>
                </c:pt>
                <c:pt idx="36307">
                  <c:v>-2.8090820507631999</c:v>
                </c:pt>
                <c:pt idx="36308">
                  <c:v>-2.8090820507631999</c:v>
                </c:pt>
                <c:pt idx="36309">
                  <c:v>-2.8090820507631999</c:v>
                </c:pt>
                <c:pt idx="36310">
                  <c:v>-2.7195312700805498</c:v>
                </c:pt>
                <c:pt idx="36311">
                  <c:v>-2.7195312700805498</c:v>
                </c:pt>
                <c:pt idx="36312">
                  <c:v>-2.7195312700805498</c:v>
                </c:pt>
                <c:pt idx="36313">
                  <c:v>-2.6556640799590201</c:v>
                </c:pt>
                <c:pt idx="36314">
                  <c:v>-2.6556640799590201</c:v>
                </c:pt>
                <c:pt idx="36315">
                  <c:v>-2.7335937695561299</c:v>
                </c:pt>
                <c:pt idx="36316">
                  <c:v>-2.7335937695561299</c:v>
                </c:pt>
                <c:pt idx="36317">
                  <c:v>-2.7335937695561299</c:v>
                </c:pt>
                <c:pt idx="36318">
                  <c:v>-2.7255371297296702</c:v>
                </c:pt>
                <c:pt idx="36319">
                  <c:v>-2.7255371297296702</c:v>
                </c:pt>
                <c:pt idx="36320">
                  <c:v>-2.7255371297296702</c:v>
                </c:pt>
                <c:pt idx="36321">
                  <c:v>-2.7669922079112399</c:v>
                </c:pt>
                <c:pt idx="36322">
                  <c:v>-2.7669922079112399</c:v>
                </c:pt>
                <c:pt idx="36323">
                  <c:v>-2.7411621307273801</c:v>
                </c:pt>
                <c:pt idx="36324">
                  <c:v>-2.7411621307273801</c:v>
                </c:pt>
                <c:pt idx="36325">
                  <c:v>-2.7411621307273801</c:v>
                </c:pt>
                <c:pt idx="36326">
                  <c:v>-2.6566894708048401</c:v>
                </c:pt>
                <c:pt idx="36327">
                  <c:v>-2.6566894708048401</c:v>
                </c:pt>
                <c:pt idx="36328">
                  <c:v>-2.6566894708048401</c:v>
                </c:pt>
                <c:pt idx="36329">
                  <c:v>-2.6208984561335402</c:v>
                </c:pt>
                <c:pt idx="36330">
                  <c:v>-2.6208984561335402</c:v>
                </c:pt>
                <c:pt idx="36331">
                  <c:v>-2.6208984561335402</c:v>
                </c:pt>
                <c:pt idx="36332">
                  <c:v>-2.64731447109261</c:v>
                </c:pt>
                <c:pt idx="36333">
                  <c:v>-2.64731447109261</c:v>
                </c:pt>
                <c:pt idx="36334">
                  <c:v>-2.64731447109261</c:v>
                </c:pt>
                <c:pt idx="36335">
                  <c:v>-2.7024902537796098</c:v>
                </c:pt>
                <c:pt idx="36336">
                  <c:v>-2.7024902537796098</c:v>
                </c:pt>
                <c:pt idx="36337">
                  <c:v>-2.74501954965762</c:v>
                </c:pt>
                <c:pt idx="36338">
                  <c:v>-2.74501954965762</c:v>
                </c:pt>
                <c:pt idx="36339">
                  <c:v>-2.6814453295492</c:v>
                </c:pt>
                <c:pt idx="36340">
                  <c:v>-2.6814453295492</c:v>
                </c:pt>
                <c:pt idx="36341">
                  <c:v>-2.7164550987608802</c:v>
                </c:pt>
                <c:pt idx="36342">
                  <c:v>-2.7164550987608802</c:v>
                </c:pt>
                <c:pt idx="36343">
                  <c:v>-2.7164550987608802</c:v>
                </c:pt>
                <c:pt idx="36344">
                  <c:v>-2.6780761928339398</c:v>
                </c:pt>
                <c:pt idx="36345">
                  <c:v>-2.6780761928339398</c:v>
                </c:pt>
                <c:pt idx="36346">
                  <c:v>-2.6780761928339398</c:v>
                </c:pt>
                <c:pt idx="36347">
                  <c:v>-2.7847168170083001</c:v>
                </c:pt>
                <c:pt idx="36348">
                  <c:v>-2.7847168170083001</c:v>
                </c:pt>
                <c:pt idx="36349">
                  <c:v>-2.7847168170083001</c:v>
                </c:pt>
                <c:pt idx="36350">
                  <c:v>-2.7847168170083001</c:v>
                </c:pt>
                <c:pt idx="36351">
                  <c:v>-2.7847168170083001</c:v>
                </c:pt>
                <c:pt idx="36352">
                  <c:v>-2.74287110936256</c:v>
                </c:pt>
                <c:pt idx="36353">
                  <c:v>-2.74287110936256</c:v>
                </c:pt>
                <c:pt idx="36354">
                  <c:v>-2.7754394738494699</c:v>
                </c:pt>
                <c:pt idx="36355">
                  <c:v>-2.7754394738494699</c:v>
                </c:pt>
                <c:pt idx="36356">
                  <c:v>-2.7018554881114998</c:v>
                </c:pt>
                <c:pt idx="36357">
                  <c:v>-2.7018554881114998</c:v>
                </c:pt>
                <c:pt idx="36358">
                  <c:v>-2.7018554881114998</c:v>
                </c:pt>
                <c:pt idx="36359">
                  <c:v>-2.7160644700834302</c:v>
                </c:pt>
                <c:pt idx="36360">
                  <c:v>-2.7160644700834302</c:v>
                </c:pt>
                <c:pt idx="36361">
                  <c:v>-2.70825196975147</c:v>
                </c:pt>
                <c:pt idx="36362">
                  <c:v>-2.70825196975147</c:v>
                </c:pt>
                <c:pt idx="36363">
                  <c:v>-2.7057129093391201</c:v>
                </c:pt>
                <c:pt idx="36364">
                  <c:v>-2.7057129093391201</c:v>
                </c:pt>
                <c:pt idx="36365">
                  <c:v>-2.7304199429636302</c:v>
                </c:pt>
                <c:pt idx="36366">
                  <c:v>-2.7304199429636302</c:v>
                </c:pt>
                <c:pt idx="36367">
                  <c:v>-2.7304199429636302</c:v>
                </c:pt>
                <c:pt idx="36368">
                  <c:v>-2.6407226733354001</c:v>
                </c:pt>
                <c:pt idx="36369">
                  <c:v>-2.6407226733354001</c:v>
                </c:pt>
                <c:pt idx="36370">
                  <c:v>-2.6407226733354001</c:v>
                </c:pt>
                <c:pt idx="36371">
                  <c:v>-2.6190918151032698</c:v>
                </c:pt>
                <c:pt idx="36372">
                  <c:v>-2.6190918151032698</c:v>
                </c:pt>
                <c:pt idx="36373">
                  <c:v>-2.6190918151032698</c:v>
                </c:pt>
                <c:pt idx="36374">
                  <c:v>-2.7042480670024802</c:v>
                </c:pt>
                <c:pt idx="36375">
                  <c:v>-2.7042480670024802</c:v>
                </c:pt>
                <c:pt idx="36376">
                  <c:v>-2.7346679864822301</c:v>
                </c:pt>
                <c:pt idx="36377">
                  <c:v>-2.7346679864822301</c:v>
                </c:pt>
                <c:pt idx="36378">
                  <c:v>-2.7346679864822301</c:v>
                </c:pt>
                <c:pt idx="36379">
                  <c:v>-2.6263183778037198</c:v>
                </c:pt>
                <c:pt idx="36380">
                  <c:v>-2.6263183778037198</c:v>
                </c:pt>
                <c:pt idx="36381">
                  <c:v>-2.6608886929961901</c:v>
                </c:pt>
                <c:pt idx="36382">
                  <c:v>-2.6608886929961901</c:v>
                </c:pt>
                <c:pt idx="36383">
                  <c:v>-2.7979492403455799</c:v>
                </c:pt>
                <c:pt idx="36384">
                  <c:v>-2.7979492403455799</c:v>
                </c:pt>
                <c:pt idx="36385">
                  <c:v>-2.7979492403455799</c:v>
                </c:pt>
                <c:pt idx="36386">
                  <c:v>-2.7041015812301299</c:v>
                </c:pt>
                <c:pt idx="36387">
                  <c:v>-2.7041015812301299</c:v>
                </c:pt>
                <c:pt idx="36388">
                  <c:v>-2.7041015812301299</c:v>
                </c:pt>
                <c:pt idx="36389">
                  <c:v>-2.7041015812301299</c:v>
                </c:pt>
                <c:pt idx="36390">
                  <c:v>-2.6963379075932599</c:v>
                </c:pt>
                <c:pt idx="36391">
                  <c:v>-2.6963379075932599</c:v>
                </c:pt>
                <c:pt idx="36392">
                  <c:v>-2.76933595544596</c:v>
                </c:pt>
                <c:pt idx="36393">
                  <c:v>-2.76933595544596</c:v>
                </c:pt>
                <c:pt idx="36394">
                  <c:v>-2.76933595544596</c:v>
                </c:pt>
                <c:pt idx="36395">
                  <c:v>-2.7597168153779399</c:v>
                </c:pt>
                <c:pt idx="36396">
                  <c:v>-2.7597168153779399</c:v>
                </c:pt>
                <c:pt idx="36397">
                  <c:v>-2.60136720248738</c:v>
                </c:pt>
                <c:pt idx="36398">
                  <c:v>-2.60136720248738</c:v>
                </c:pt>
                <c:pt idx="36399">
                  <c:v>-2.6567871254528601</c:v>
                </c:pt>
                <c:pt idx="36400">
                  <c:v>-2.6567871254528601</c:v>
                </c:pt>
                <c:pt idx="36401">
                  <c:v>-2.6567871254528601</c:v>
                </c:pt>
                <c:pt idx="36402">
                  <c:v>-2.6567871254528601</c:v>
                </c:pt>
                <c:pt idx="36403">
                  <c:v>-2.7170898646763799</c:v>
                </c:pt>
                <c:pt idx="36404">
                  <c:v>-2.7170898646763799</c:v>
                </c:pt>
                <c:pt idx="36405">
                  <c:v>-2.7170898646763799</c:v>
                </c:pt>
                <c:pt idx="36406">
                  <c:v>-2.7345703318396701</c:v>
                </c:pt>
                <c:pt idx="36407">
                  <c:v>-2.7345703318396701</c:v>
                </c:pt>
                <c:pt idx="36408">
                  <c:v>-2.7345703318396701</c:v>
                </c:pt>
                <c:pt idx="36409">
                  <c:v>-2.6548828333397898</c:v>
                </c:pt>
                <c:pt idx="36410">
                  <c:v>-2.6548828333397898</c:v>
                </c:pt>
                <c:pt idx="36411">
                  <c:v>-2.6548828333397898</c:v>
                </c:pt>
                <c:pt idx="36412">
                  <c:v>-2.79980470766258</c:v>
                </c:pt>
                <c:pt idx="36413">
                  <c:v>-2.79980470766258</c:v>
                </c:pt>
                <c:pt idx="36414">
                  <c:v>-2.79980470766258</c:v>
                </c:pt>
                <c:pt idx="36415">
                  <c:v>-2.8215332243144</c:v>
                </c:pt>
                <c:pt idx="36416">
                  <c:v>-2.8215332243144</c:v>
                </c:pt>
                <c:pt idx="36417">
                  <c:v>-2.6911132983213899</c:v>
                </c:pt>
                <c:pt idx="36418">
                  <c:v>-2.6911132983213899</c:v>
                </c:pt>
                <c:pt idx="36419">
                  <c:v>-2.7990234542658001</c:v>
                </c:pt>
                <c:pt idx="36420">
                  <c:v>-2.7990234542658001</c:v>
                </c:pt>
                <c:pt idx="36421">
                  <c:v>-2.7990234542658001</c:v>
                </c:pt>
                <c:pt idx="36422">
                  <c:v>-2.7350586110633199</c:v>
                </c:pt>
                <c:pt idx="36423">
                  <c:v>-2.7350586110633199</c:v>
                </c:pt>
                <c:pt idx="36424">
                  <c:v>-2.7350586110633199</c:v>
                </c:pt>
                <c:pt idx="36425">
                  <c:v>-2.7217285328260901</c:v>
                </c:pt>
                <c:pt idx="36426">
                  <c:v>-2.7217285328260901</c:v>
                </c:pt>
                <c:pt idx="36427">
                  <c:v>-2.7217285328260901</c:v>
                </c:pt>
                <c:pt idx="36428">
                  <c:v>-2.7217285328260901</c:v>
                </c:pt>
                <c:pt idx="36429">
                  <c:v>-2.7625976774424998</c:v>
                </c:pt>
                <c:pt idx="36430">
                  <c:v>-2.7625976774424998</c:v>
                </c:pt>
                <c:pt idx="36431">
                  <c:v>-2.7625976774424998</c:v>
                </c:pt>
                <c:pt idx="36432">
                  <c:v>-2.70483400205375</c:v>
                </c:pt>
                <c:pt idx="36433">
                  <c:v>-2.70483400205375</c:v>
                </c:pt>
                <c:pt idx="36434">
                  <c:v>-2.6895019743542399</c:v>
                </c:pt>
                <c:pt idx="36435">
                  <c:v>-2.6895019743542399</c:v>
                </c:pt>
                <c:pt idx="36436">
                  <c:v>-2.7762207237647001</c:v>
                </c:pt>
                <c:pt idx="36437">
                  <c:v>-2.7762207237647001</c:v>
                </c:pt>
                <c:pt idx="36438">
                  <c:v>-2.7091797050170499</c:v>
                </c:pt>
                <c:pt idx="36439">
                  <c:v>-2.7091797050170499</c:v>
                </c:pt>
                <c:pt idx="36440">
                  <c:v>-2.7091797050170499</c:v>
                </c:pt>
                <c:pt idx="36441">
                  <c:v>-2.70498048792069</c:v>
                </c:pt>
                <c:pt idx="36442">
                  <c:v>-2.70498048792069</c:v>
                </c:pt>
                <c:pt idx="36443">
                  <c:v>-2.70498048792069</c:v>
                </c:pt>
                <c:pt idx="36444">
                  <c:v>-2.78115236071244</c:v>
                </c:pt>
                <c:pt idx="36445">
                  <c:v>-2.78115236071244</c:v>
                </c:pt>
                <c:pt idx="36446">
                  <c:v>-2.78115236071244</c:v>
                </c:pt>
                <c:pt idx="36447">
                  <c:v>-2.78115236071244</c:v>
                </c:pt>
                <c:pt idx="36448">
                  <c:v>-2.7435058786168098</c:v>
                </c:pt>
                <c:pt idx="36449">
                  <c:v>-2.7435058786168098</c:v>
                </c:pt>
                <c:pt idx="36450">
                  <c:v>-2.7454101786233802</c:v>
                </c:pt>
                <c:pt idx="36451">
                  <c:v>-2.7454101786233802</c:v>
                </c:pt>
                <c:pt idx="36452">
                  <c:v>-2.7848144737627001</c:v>
                </c:pt>
                <c:pt idx="36453">
                  <c:v>-2.7848144737627001</c:v>
                </c:pt>
                <c:pt idx="36454">
                  <c:v>-2.7297851750790798</c:v>
                </c:pt>
                <c:pt idx="36455">
                  <c:v>-2.7297851750790798</c:v>
                </c:pt>
                <c:pt idx="36456">
                  <c:v>-2.7297851750790798</c:v>
                </c:pt>
                <c:pt idx="36457">
                  <c:v>-2.7081054894269898</c:v>
                </c:pt>
                <c:pt idx="36458">
                  <c:v>-2.7081054894269898</c:v>
                </c:pt>
                <c:pt idx="36459">
                  <c:v>-2.72441407902715</c:v>
                </c:pt>
                <c:pt idx="36460">
                  <c:v>-2.72441407902715</c:v>
                </c:pt>
                <c:pt idx="36461">
                  <c:v>-2.72441407902715</c:v>
                </c:pt>
                <c:pt idx="36462">
                  <c:v>-2.6966797028317102</c:v>
                </c:pt>
                <c:pt idx="36463">
                  <c:v>-2.6966797028317102</c:v>
                </c:pt>
                <c:pt idx="36464">
                  <c:v>-2.6966797028317102</c:v>
                </c:pt>
                <c:pt idx="36465">
                  <c:v>-2.8155761942762099</c:v>
                </c:pt>
                <c:pt idx="36466">
                  <c:v>-2.8155761942762099</c:v>
                </c:pt>
                <c:pt idx="36467">
                  <c:v>-2.7500000168529302</c:v>
                </c:pt>
                <c:pt idx="36468">
                  <c:v>-2.7500000168529302</c:v>
                </c:pt>
                <c:pt idx="36469">
                  <c:v>-2.7500000168529302</c:v>
                </c:pt>
                <c:pt idx="36470">
                  <c:v>-2.7050781423395098</c:v>
                </c:pt>
                <c:pt idx="36471">
                  <c:v>-2.7050781423395098</c:v>
                </c:pt>
                <c:pt idx="36472">
                  <c:v>-2.7338867342969002</c:v>
                </c:pt>
                <c:pt idx="36473">
                  <c:v>-2.7338867342969002</c:v>
                </c:pt>
                <c:pt idx="36474">
                  <c:v>-2.7054687679856202</c:v>
                </c:pt>
                <c:pt idx="36475">
                  <c:v>-2.7054687679856202</c:v>
                </c:pt>
                <c:pt idx="36476">
                  <c:v>-2.7054687679856202</c:v>
                </c:pt>
                <c:pt idx="36477">
                  <c:v>-2.7716797073217001</c:v>
                </c:pt>
                <c:pt idx="36478">
                  <c:v>-2.7716797073217001</c:v>
                </c:pt>
                <c:pt idx="36479">
                  <c:v>-2.7716797073217001</c:v>
                </c:pt>
                <c:pt idx="36480">
                  <c:v>-9.2788085784850391</c:v>
                </c:pt>
                <c:pt idx="36481">
                  <c:v>-9.2788085784850391</c:v>
                </c:pt>
                <c:pt idx="36482">
                  <c:v>-9.2788085784850391</c:v>
                </c:pt>
                <c:pt idx="36483">
                  <c:v>-9.2788085784850391</c:v>
                </c:pt>
                <c:pt idx="36484">
                  <c:v>-9.2788085784850391</c:v>
                </c:pt>
                <c:pt idx="36485">
                  <c:v>-9.2788085784850391</c:v>
                </c:pt>
                <c:pt idx="36486">
                  <c:v>-1.25976540784904E-2</c:v>
                </c:pt>
                <c:pt idx="36487">
                  <c:v>-1.25976540784904E-2</c:v>
                </c:pt>
                <c:pt idx="36488">
                  <c:v>-1.25976540784904E-2</c:v>
                </c:pt>
                <c:pt idx="36489">
                  <c:v>1.00097678050588E-2</c:v>
                </c:pt>
                <c:pt idx="36490">
                  <c:v>1.00097678050588E-2</c:v>
                </c:pt>
                <c:pt idx="36491">
                  <c:v>4.1650392015071702E-2</c:v>
                </c:pt>
                <c:pt idx="36492">
                  <c:v>4.1650392015071702E-2</c:v>
                </c:pt>
                <c:pt idx="36493">
                  <c:v>4.8632814180564303E-2</c:v>
                </c:pt>
                <c:pt idx="36494">
                  <c:v>4.8632814180564303E-2</c:v>
                </c:pt>
                <c:pt idx="36495">
                  <c:v>4.8632814180564303E-2</c:v>
                </c:pt>
                <c:pt idx="36496">
                  <c:v>-1.8798826844431401E-2</c:v>
                </c:pt>
                <c:pt idx="36497">
                  <c:v>-1.8798826844431401E-2</c:v>
                </c:pt>
                <c:pt idx="36498">
                  <c:v>2.5732423589033701E-2</c:v>
                </c:pt>
                <c:pt idx="36499">
                  <c:v>2.5732423589033701E-2</c:v>
                </c:pt>
                <c:pt idx="36500">
                  <c:v>2.5732423589033701E-2</c:v>
                </c:pt>
                <c:pt idx="36501">
                  <c:v>2.5732423589033701E-2</c:v>
                </c:pt>
                <c:pt idx="36502">
                  <c:v>6.4013674255875203E-2</c:v>
                </c:pt>
                <c:pt idx="36503">
                  <c:v>6.4013674255875203E-2</c:v>
                </c:pt>
                <c:pt idx="36504">
                  <c:v>6.4013674255875203E-2</c:v>
                </c:pt>
                <c:pt idx="36505">
                  <c:v>-1.4941404416276701E-2</c:v>
                </c:pt>
                <c:pt idx="36506">
                  <c:v>-1.4941404416276701E-2</c:v>
                </c:pt>
                <c:pt idx="36507">
                  <c:v>-1.4941404416276701E-2</c:v>
                </c:pt>
                <c:pt idx="36508">
                  <c:v>1.9873049190209699E-2</c:v>
                </c:pt>
                <c:pt idx="36509">
                  <c:v>1.9873049190209699E-2</c:v>
                </c:pt>
                <c:pt idx="36510">
                  <c:v>3.3105470746704599E-2</c:v>
                </c:pt>
                <c:pt idx="36511">
                  <c:v>3.3105470746704599E-2</c:v>
                </c:pt>
                <c:pt idx="36512">
                  <c:v>5.2734391520061702E-3</c:v>
                </c:pt>
                <c:pt idx="36513">
                  <c:v>5.2734391520061702E-3</c:v>
                </c:pt>
                <c:pt idx="36514">
                  <c:v>5.2734391520061702E-3</c:v>
                </c:pt>
                <c:pt idx="36515">
                  <c:v>7.3681642222254595E-2</c:v>
                </c:pt>
                <c:pt idx="36516">
                  <c:v>7.3681642222254595E-2</c:v>
                </c:pt>
                <c:pt idx="36517">
                  <c:v>7.3681642222254595E-2</c:v>
                </c:pt>
                <c:pt idx="36518">
                  <c:v>1.8066408123558999E-2</c:v>
                </c:pt>
                <c:pt idx="36519">
                  <c:v>1.8066408123558999E-2</c:v>
                </c:pt>
                <c:pt idx="36520">
                  <c:v>1.8066408123558999E-2</c:v>
                </c:pt>
                <c:pt idx="36521">
                  <c:v>6.9531251878288403E-2</c:v>
                </c:pt>
                <c:pt idx="36522">
                  <c:v>6.9531251878288403E-2</c:v>
                </c:pt>
                <c:pt idx="36523">
                  <c:v>6.2255861464109302E-2</c:v>
                </c:pt>
                <c:pt idx="36524">
                  <c:v>6.2255861464109302E-2</c:v>
                </c:pt>
                <c:pt idx="36525">
                  <c:v>6.2255861464109302E-2</c:v>
                </c:pt>
                <c:pt idx="36526">
                  <c:v>8.3789064887241693E-2</c:v>
                </c:pt>
                <c:pt idx="36527">
                  <c:v>8.3789064887241693E-2</c:v>
                </c:pt>
                <c:pt idx="36528">
                  <c:v>-8.0126951535930802E-2</c:v>
                </c:pt>
                <c:pt idx="36529">
                  <c:v>-8.0126951535930802E-2</c:v>
                </c:pt>
                <c:pt idx="36530">
                  <c:v>-8.0126951535930802E-2</c:v>
                </c:pt>
                <c:pt idx="36531">
                  <c:v>-2.6318358176467799E-2</c:v>
                </c:pt>
                <c:pt idx="36532">
                  <c:v>-2.6318358176467799E-2</c:v>
                </c:pt>
                <c:pt idx="36533">
                  <c:v>-2.6318358176467799E-2</c:v>
                </c:pt>
                <c:pt idx="36534">
                  <c:v>5.9570314400843899E-2</c:v>
                </c:pt>
                <c:pt idx="36535">
                  <c:v>5.9570314400843899E-2</c:v>
                </c:pt>
                <c:pt idx="36536">
                  <c:v>5.9570314400843899E-2</c:v>
                </c:pt>
                <c:pt idx="36537">
                  <c:v>-2.7587889023379799E-2</c:v>
                </c:pt>
                <c:pt idx="36538">
                  <c:v>-2.7587889023379799E-2</c:v>
                </c:pt>
                <c:pt idx="36539">
                  <c:v>-2.7587889023379799E-2</c:v>
                </c:pt>
                <c:pt idx="36540">
                  <c:v>4.7216798912813801E-2</c:v>
                </c:pt>
                <c:pt idx="36541">
                  <c:v>4.7216798912813801E-2</c:v>
                </c:pt>
                <c:pt idx="36542">
                  <c:v>4.7216798912813801E-2</c:v>
                </c:pt>
                <c:pt idx="36543">
                  <c:v>2.49023450396634E-2</c:v>
                </c:pt>
                <c:pt idx="36544">
                  <c:v>2.49023450396634E-2</c:v>
                </c:pt>
                <c:pt idx="36545">
                  <c:v>-3.9697264703136101E-2</c:v>
                </c:pt>
                <c:pt idx="36546">
                  <c:v>-3.9697264703136101E-2</c:v>
                </c:pt>
                <c:pt idx="36547">
                  <c:v>1.5869142605879401E-2</c:v>
                </c:pt>
                <c:pt idx="36548">
                  <c:v>-7.5585936084280506E-2</c:v>
                </c:pt>
                <c:pt idx="36549">
                  <c:v>-7.5585936084280506E-2</c:v>
                </c:pt>
                <c:pt idx="36550">
                  <c:v>-7.5585936084280506E-2</c:v>
                </c:pt>
                <c:pt idx="36551">
                  <c:v>-7.5585936084280506E-2</c:v>
                </c:pt>
                <c:pt idx="36552">
                  <c:v>3.6523438612675797E-2</c:v>
                </c:pt>
                <c:pt idx="36553">
                  <c:v>3.6523438612675797E-2</c:v>
                </c:pt>
                <c:pt idx="36554">
                  <c:v>3.6523438612675797E-2</c:v>
                </c:pt>
                <c:pt idx="36555">
                  <c:v>3.1347658317827098E-2</c:v>
                </c:pt>
                <c:pt idx="36556">
                  <c:v>3.1347658317827098E-2</c:v>
                </c:pt>
                <c:pt idx="36557">
                  <c:v>3.1347658317827098E-2</c:v>
                </c:pt>
                <c:pt idx="36558">
                  <c:v>3.5742189361371801E-2</c:v>
                </c:pt>
                <c:pt idx="36559">
                  <c:v>3.5742189361371801E-2</c:v>
                </c:pt>
                <c:pt idx="36560">
                  <c:v>3.5742189361371801E-2</c:v>
                </c:pt>
                <c:pt idx="36561">
                  <c:v>-3.4228513872221797E-2</c:v>
                </c:pt>
                <c:pt idx="36562">
                  <c:v>-3.4228513872221797E-2</c:v>
                </c:pt>
                <c:pt idx="36563">
                  <c:v>0.14189453285234699</c:v>
                </c:pt>
                <c:pt idx="36564">
                  <c:v>0.14189453285234699</c:v>
                </c:pt>
                <c:pt idx="36565">
                  <c:v>1.07421894044819E-2</c:v>
                </c:pt>
                <c:pt idx="36566">
                  <c:v>1.07421894044819E-2</c:v>
                </c:pt>
                <c:pt idx="36567">
                  <c:v>8.6035158311460594E-2</c:v>
                </c:pt>
                <c:pt idx="36568">
                  <c:v>8.6035158311460594E-2</c:v>
                </c:pt>
                <c:pt idx="36569">
                  <c:v>4.7119142351220902E-2</c:v>
                </c:pt>
                <c:pt idx="36570">
                  <c:v>4.7119142351220902E-2</c:v>
                </c:pt>
                <c:pt idx="36571">
                  <c:v>4.7119142351220902E-2</c:v>
                </c:pt>
                <c:pt idx="36572">
                  <c:v>4.7119142351220902E-2</c:v>
                </c:pt>
                <c:pt idx="36573">
                  <c:v>2.6074220389091299E-2</c:v>
                </c:pt>
                <c:pt idx="36574">
                  <c:v>2.6074220389091299E-2</c:v>
                </c:pt>
                <c:pt idx="36575">
                  <c:v>5.8593764288161704E-3</c:v>
                </c:pt>
                <c:pt idx="36576">
                  <c:v>5.8593764288161704E-3</c:v>
                </c:pt>
                <c:pt idx="36577">
                  <c:v>5.8593764288161704E-3</c:v>
                </c:pt>
                <c:pt idx="36578">
                  <c:v>6.3623048791669107E-2</c:v>
                </c:pt>
                <c:pt idx="36579">
                  <c:v>6.3623048791669107E-2</c:v>
                </c:pt>
                <c:pt idx="36580">
                  <c:v>3.9990236053199603E-2</c:v>
                </c:pt>
                <c:pt idx="36581">
                  <c:v>3.9990236053199603E-2</c:v>
                </c:pt>
                <c:pt idx="36582">
                  <c:v>3.9990236053199603E-2</c:v>
                </c:pt>
                <c:pt idx="36583">
                  <c:v>-2.6040527537934302</c:v>
                </c:pt>
                <c:pt idx="36584">
                  <c:v>-2.6040527537934302</c:v>
                </c:pt>
                <c:pt idx="36585">
                  <c:v>-2.6040527537934302</c:v>
                </c:pt>
                <c:pt idx="36586">
                  <c:v>-2.6551758009272799</c:v>
                </c:pt>
                <c:pt idx="36587">
                  <c:v>-2.6551758009272799</c:v>
                </c:pt>
                <c:pt idx="36588">
                  <c:v>-2.7135742387954398</c:v>
                </c:pt>
                <c:pt idx="36589">
                  <c:v>-2.7135742387954398</c:v>
                </c:pt>
                <c:pt idx="36590">
                  <c:v>-2.7053222855101899</c:v>
                </c:pt>
                <c:pt idx="36591">
                  <c:v>-2.7053222855101899</c:v>
                </c:pt>
                <c:pt idx="36592">
                  <c:v>-2.7053222855101899</c:v>
                </c:pt>
                <c:pt idx="36593">
                  <c:v>-2.7053222855101899</c:v>
                </c:pt>
                <c:pt idx="36594">
                  <c:v>-2.7189941625438201</c:v>
                </c:pt>
                <c:pt idx="36595">
                  <c:v>-2.7189941625438201</c:v>
                </c:pt>
                <c:pt idx="36596">
                  <c:v>-2.7189941625438201</c:v>
                </c:pt>
                <c:pt idx="36597">
                  <c:v>-2.7189941625438201</c:v>
                </c:pt>
                <c:pt idx="36598">
                  <c:v>-2.68857423706595</c:v>
                </c:pt>
                <c:pt idx="36599">
                  <c:v>-2.68857423706595</c:v>
                </c:pt>
                <c:pt idx="36600">
                  <c:v>-2.72832033186023</c:v>
                </c:pt>
                <c:pt idx="36601">
                  <c:v>-2.72832033186023</c:v>
                </c:pt>
                <c:pt idx="36602">
                  <c:v>-2.72832033186023</c:v>
                </c:pt>
                <c:pt idx="36603">
                  <c:v>-2.7466308826333199</c:v>
                </c:pt>
                <c:pt idx="36604">
                  <c:v>-2.7466308826333199</c:v>
                </c:pt>
                <c:pt idx="36605">
                  <c:v>-2.6563965028590202</c:v>
                </c:pt>
                <c:pt idx="36606">
                  <c:v>-2.6563965028590202</c:v>
                </c:pt>
                <c:pt idx="36607">
                  <c:v>-2.6304199387341201</c:v>
                </c:pt>
                <c:pt idx="36608">
                  <c:v>-2.6304199387341201</c:v>
                </c:pt>
                <c:pt idx="36609">
                  <c:v>-2.6304199387341201</c:v>
                </c:pt>
                <c:pt idx="36610">
                  <c:v>-2.6304199387341201</c:v>
                </c:pt>
                <c:pt idx="36611">
                  <c:v>-2.7382324420486799</c:v>
                </c:pt>
                <c:pt idx="36612">
                  <c:v>-2.7382324420486799</c:v>
                </c:pt>
                <c:pt idx="36613">
                  <c:v>-2.7382324420486799</c:v>
                </c:pt>
                <c:pt idx="36614">
                  <c:v>-2.7285156463831299</c:v>
                </c:pt>
                <c:pt idx="36615">
                  <c:v>-2.7285156463831299</c:v>
                </c:pt>
                <c:pt idx="36616">
                  <c:v>-2.6840820512152201</c:v>
                </c:pt>
                <c:pt idx="36617">
                  <c:v>-2.6840820512152201</c:v>
                </c:pt>
                <c:pt idx="36618">
                  <c:v>-2.6840820512152201</c:v>
                </c:pt>
                <c:pt idx="36619">
                  <c:v>-2.80131837883618</c:v>
                </c:pt>
                <c:pt idx="36620">
                  <c:v>-2.80131837883618</c:v>
                </c:pt>
                <c:pt idx="36621">
                  <c:v>-2.6875976761029898</c:v>
                </c:pt>
                <c:pt idx="36622">
                  <c:v>-2.6875976761029898</c:v>
                </c:pt>
                <c:pt idx="36623">
                  <c:v>-2.6875976761029898</c:v>
                </c:pt>
                <c:pt idx="36624">
                  <c:v>-2.62182619267969</c:v>
                </c:pt>
                <c:pt idx="36625">
                  <c:v>-2.62182619267969</c:v>
                </c:pt>
                <c:pt idx="36626">
                  <c:v>-2.7128418192005399</c:v>
                </c:pt>
                <c:pt idx="36627">
                  <c:v>-2.6788086116876002</c:v>
                </c:pt>
                <c:pt idx="36628">
                  <c:v>-2.6788086116876002</c:v>
                </c:pt>
                <c:pt idx="36629">
                  <c:v>-2.6788086116876002</c:v>
                </c:pt>
                <c:pt idx="36630">
                  <c:v>-2.6598144729705302</c:v>
                </c:pt>
                <c:pt idx="36631">
                  <c:v>-2.6598144729705302</c:v>
                </c:pt>
                <c:pt idx="36632">
                  <c:v>-2.6598144729705302</c:v>
                </c:pt>
                <c:pt idx="36633">
                  <c:v>-2.7043945504619802</c:v>
                </c:pt>
                <c:pt idx="36634">
                  <c:v>-2.7043945504619802</c:v>
                </c:pt>
                <c:pt idx="36635">
                  <c:v>-2.7043945504619802</c:v>
                </c:pt>
                <c:pt idx="36636">
                  <c:v>-2.7043945504619802</c:v>
                </c:pt>
                <c:pt idx="36637">
                  <c:v>-2.6477050971898199</c:v>
                </c:pt>
                <c:pt idx="36638">
                  <c:v>-2.6477050971898199</c:v>
                </c:pt>
                <c:pt idx="36639">
                  <c:v>-2.7123535361597502</c:v>
                </c:pt>
                <c:pt idx="36640">
                  <c:v>-2.7123535361597502</c:v>
                </c:pt>
                <c:pt idx="36641">
                  <c:v>-2.7123535361597502</c:v>
                </c:pt>
                <c:pt idx="36642">
                  <c:v>-2.6495117355316302</c:v>
                </c:pt>
                <c:pt idx="36643">
                  <c:v>-2.7088867373449799</c:v>
                </c:pt>
                <c:pt idx="36644">
                  <c:v>-2.7088867373449799</c:v>
                </c:pt>
                <c:pt idx="36645">
                  <c:v>-2.7088867373449799</c:v>
                </c:pt>
                <c:pt idx="36646">
                  <c:v>-2.69663087895605</c:v>
                </c:pt>
                <c:pt idx="36647">
                  <c:v>-2.7245117373804502</c:v>
                </c:pt>
                <c:pt idx="36648">
                  <c:v>-2.7245117373804502</c:v>
                </c:pt>
                <c:pt idx="36649">
                  <c:v>-2.7245117373804502</c:v>
                </c:pt>
                <c:pt idx="36650">
                  <c:v>-2.7216308752322198</c:v>
                </c:pt>
                <c:pt idx="36651">
                  <c:v>-2.7216308752322198</c:v>
                </c:pt>
                <c:pt idx="36652">
                  <c:v>-2.7449218955116499</c:v>
                </c:pt>
                <c:pt idx="36653">
                  <c:v>-2.7449218955116499</c:v>
                </c:pt>
                <c:pt idx="36654">
                  <c:v>-2.7449218955116499</c:v>
                </c:pt>
                <c:pt idx="36655">
                  <c:v>-2.7449218955116499</c:v>
                </c:pt>
                <c:pt idx="36656">
                  <c:v>-2.6238769697483799</c:v>
                </c:pt>
                <c:pt idx="36657">
                  <c:v>-2.6238769697483799</c:v>
                </c:pt>
                <c:pt idx="36658">
                  <c:v>-2.7102050979074099</c:v>
                </c:pt>
                <c:pt idx="36659">
                  <c:v>-2.7102050979074099</c:v>
                </c:pt>
                <c:pt idx="36660">
                  <c:v>-2.6476562694096999</c:v>
                </c:pt>
                <c:pt idx="36661">
                  <c:v>-2.6476562694096999</c:v>
                </c:pt>
                <c:pt idx="36662">
                  <c:v>-2.7267090017103301</c:v>
                </c:pt>
                <c:pt idx="36663">
                  <c:v>-2.7267090017103301</c:v>
                </c:pt>
                <c:pt idx="36664">
                  <c:v>-2.7267090017103301</c:v>
                </c:pt>
                <c:pt idx="36665">
                  <c:v>-2.7223144720510302</c:v>
                </c:pt>
                <c:pt idx="36666">
                  <c:v>-2.7223144720510302</c:v>
                </c:pt>
                <c:pt idx="36667">
                  <c:v>-2.7920410346214299</c:v>
                </c:pt>
                <c:pt idx="36668">
                  <c:v>-2.7920410346214299</c:v>
                </c:pt>
                <c:pt idx="36669">
                  <c:v>-2.7920410346214299</c:v>
                </c:pt>
                <c:pt idx="36670">
                  <c:v>-2.7920410346214299</c:v>
                </c:pt>
                <c:pt idx="36671">
                  <c:v>-2.7739746297120198</c:v>
                </c:pt>
                <c:pt idx="36672">
                  <c:v>-2.7739746297120198</c:v>
                </c:pt>
                <c:pt idx="36673">
                  <c:v>-2.7739746297120198</c:v>
                </c:pt>
                <c:pt idx="36674">
                  <c:v>-2.7546875203224701</c:v>
                </c:pt>
                <c:pt idx="36675">
                  <c:v>-2.7546875203224701</c:v>
                </c:pt>
                <c:pt idx="36676">
                  <c:v>-2.7546875203224701</c:v>
                </c:pt>
                <c:pt idx="36677">
                  <c:v>-2.7546875203224701</c:v>
                </c:pt>
                <c:pt idx="36678">
                  <c:v>-2.78281251666612</c:v>
                </c:pt>
                <c:pt idx="36679">
                  <c:v>-2.78281251666612</c:v>
                </c:pt>
                <c:pt idx="36680">
                  <c:v>-2.7177734549031798</c:v>
                </c:pt>
                <c:pt idx="36681">
                  <c:v>-2.7177734549031798</c:v>
                </c:pt>
                <c:pt idx="36682">
                  <c:v>-2.6850097857750299</c:v>
                </c:pt>
                <c:pt idx="36683">
                  <c:v>-2.6850097857750299</c:v>
                </c:pt>
                <c:pt idx="36684">
                  <c:v>-2.6850097857750299</c:v>
                </c:pt>
                <c:pt idx="36685">
                  <c:v>-2.7440918147131002</c:v>
                </c:pt>
                <c:pt idx="36686">
                  <c:v>-2.70346681674891</c:v>
                </c:pt>
                <c:pt idx="36687">
                  <c:v>-2.70346681674891</c:v>
                </c:pt>
                <c:pt idx="36688">
                  <c:v>-2.70346681674891</c:v>
                </c:pt>
                <c:pt idx="36689">
                  <c:v>-2.6827148627444299</c:v>
                </c:pt>
                <c:pt idx="36690">
                  <c:v>-2.6827148627444299</c:v>
                </c:pt>
                <c:pt idx="36691">
                  <c:v>-2.66284181619084</c:v>
                </c:pt>
                <c:pt idx="36692">
                  <c:v>-2.66284181619084</c:v>
                </c:pt>
                <c:pt idx="36693">
                  <c:v>-2.66284181619084</c:v>
                </c:pt>
                <c:pt idx="36694">
                  <c:v>-2.66284181619084</c:v>
                </c:pt>
                <c:pt idx="36695">
                  <c:v>-2.79135744107043</c:v>
                </c:pt>
                <c:pt idx="36696">
                  <c:v>-2.79135744107043</c:v>
                </c:pt>
                <c:pt idx="36697">
                  <c:v>-2.79135744107043</c:v>
                </c:pt>
                <c:pt idx="36698">
                  <c:v>-2.6757324421396298</c:v>
                </c:pt>
                <c:pt idx="36699">
                  <c:v>-2.6757324421396298</c:v>
                </c:pt>
                <c:pt idx="36700">
                  <c:v>-2.7707519743398699</c:v>
                </c:pt>
                <c:pt idx="36701">
                  <c:v>-2.7707519743398699</c:v>
                </c:pt>
                <c:pt idx="36702">
                  <c:v>-2.6462402551933302</c:v>
                </c:pt>
                <c:pt idx="36703">
                  <c:v>-2.6462402551933302</c:v>
                </c:pt>
                <c:pt idx="36704">
                  <c:v>-2.6304687677784302</c:v>
                </c:pt>
                <c:pt idx="36705">
                  <c:v>-2.6304687677784302</c:v>
                </c:pt>
                <c:pt idx="36706">
                  <c:v>-2.6475097843831401</c:v>
                </c:pt>
                <c:pt idx="36707">
                  <c:v>-2.6475097843831401</c:v>
                </c:pt>
                <c:pt idx="36708">
                  <c:v>-2.6475097843831401</c:v>
                </c:pt>
                <c:pt idx="36709">
                  <c:v>-2.7409179879377898</c:v>
                </c:pt>
                <c:pt idx="36710">
                  <c:v>-2.7409179879377898</c:v>
                </c:pt>
                <c:pt idx="36711">
                  <c:v>-2.7409179879377898</c:v>
                </c:pt>
                <c:pt idx="36712">
                  <c:v>-2.70297853411375</c:v>
                </c:pt>
                <c:pt idx="36713">
                  <c:v>-2.70297853411375</c:v>
                </c:pt>
                <c:pt idx="36714">
                  <c:v>-2.70297853411375</c:v>
                </c:pt>
                <c:pt idx="36715">
                  <c:v>-2.70297853411375</c:v>
                </c:pt>
                <c:pt idx="36716">
                  <c:v>-2.73046876982789</c:v>
                </c:pt>
                <c:pt idx="36717">
                  <c:v>-2.73046876982789</c:v>
                </c:pt>
                <c:pt idx="36718">
                  <c:v>-2.73046876982789</c:v>
                </c:pt>
                <c:pt idx="36719">
                  <c:v>-2.69667970637146</c:v>
                </c:pt>
                <c:pt idx="36720">
                  <c:v>-2.69667970637146</c:v>
                </c:pt>
                <c:pt idx="36721">
                  <c:v>-2.6208984565246198</c:v>
                </c:pt>
                <c:pt idx="36722">
                  <c:v>-2.6208984565246198</c:v>
                </c:pt>
                <c:pt idx="36723">
                  <c:v>-2.6940429855439998</c:v>
                </c:pt>
                <c:pt idx="36724">
                  <c:v>-2.6940429855439998</c:v>
                </c:pt>
                <c:pt idx="36725">
                  <c:v>-2.77104494413833</c:v>
                </c:pt>
                <c:pt idx="36726">
                  <c:v>-2.77104494413833</c:v>
                </c:pt>
                <c:pt idx="36727">
                  <c:v>-2.6780761908767001</c:v>
                </c:pt>
                <c:pt idx="36728">
                  <c:v>-2.6780761908767001</c:v>
                </c:pt>
                <c:pt idx="36729">
                  <c:v>-2.6780761908767001</c:v>
                </c:pt>
                <c:pt idx="36730">
                  <c:v>-2.64931642147166</c:v>
                </c:pt>
                <c:pt idx="36731">
                  <c:v>-2.64931642147166</c:v>
                </c:pt>
                <c:pt idx="36732">
                  <c:v>-2.7493652525099601</c:v>
                </c:pt>
                <c:pt idx="36733">
                  <c:v>-2.7493652525099601</c:v>
                </c:pt>
                <c:pt idx="36734">
                  <c:v>-2.7493652525099601</c:v>
                </c:pt>
                <c:pt idx="36735">
                  <c:v>-2.6575195503337401</c:v>
                </c:pt>
                <c:pt idx="36736">
                  <c:v>-2.6575195503337401</c:v>
                </c:pt>
                <c:pt idx="36737">
                  <c:v>-2.6613769712212099</c:v>
                </c:pt>
                <c:pt idx="36738">
                  <c:v>-2.6613769712212099</c:v>
                </c:pt>
                <c:pt idx="36739">
                  <c:v>-2.7139648612856</c:v>
                </c:pt>
                <c:pt idx="36740">
                  <c:v>-2.7139648612856</c:v>
                </c:pt>
                <c:pt idx="36741">
                  <c:v>-2.7139648612856</c:v>
                </c:pt>
                <c:pt idx="36742">
                  <c:v>-2.7820800991266799</c:v>
                </c:pt>
                <c:pt idx="36743">
                  <c:v>-2.7820800991266799</c:v>
                </c:pt>
                <c:pt idx="36744">
                  <c:v>-2.7627441595432098</c:v>
                </c:pt>
                <c:pt idx="36745">
                  <c:v>-2.7627441595432098</c:v>
                </c:pt>
                <c:pt idx="36746">
                  <c:v>-2.7627441595432098</c:v>
                </c:pt>
                <c:pt idx="36747">
                  <c:v>-2.6883789244566199</c:v>
                </c:pt>
                <c:pt idx="36748">
                  <c:v>-2.6883789244566199</c:v>
                </c:pt>
                <c:pt idx="36749">
                  <c:v>-2.6883789244566199</c:v>
                </c:pt>
                <c:pt idx="36750">
                  <c:v>-2.69760744369432</c:v>
                </c:pt>
                <c:pt idx="36751">
                  <c:v>-2.69760744369432</c:v>
                </c:pt>
                <c:pt idx="36752">
                  <c:v>-2.69760744369432</c:v>
                </c:pt>
                <c:pt idx="36753">
                  <c:v>-2.69760744369432</c:v>
                </c:pt>
                <c:pt idx="36754">
                  <c:v>-2.6317871260780499</c:v>
                </c:pt>
                <c:pt idx="36755">
                  <c:v>-2.6317871260780499</c:v>
                </c:pt>
                <c:pt idx="36756">
                  <c:v>-2.7197265819568202</c:v>
                </c:pt>
                <c:pt idx="36757">
                  <c:v>-2.7197265819568202</c:v>
                </c:pt>
                <c:pt idx="36758">
                  <c:v>-2.7197265819568202</c:v>
                </c:pt>
                <c:pt idx="36759">
                  <c:v>-2.67260744084524</c:v>
                </c:pt>
                <c:pt idx="36760">
                  <c:v>-2.67260744084524</c:v>
                </c:pt>
                <c:pt idx="36761">
                  <c:v>-2.6989746258413998</c:v>
                </c:pt>
                <c:pt idx="36762">
                  <c:v>-2.6989746258413998</c:v>
                </c:pt>
                <c:pt idx="36763">
                  <c:v>-2.7018066616046701</c:v>
                </c:pt>
                <c:pt idx="36764">
                  <c:v>-2.7018066616046701</c:v>
                </c:pt>
                <c:pt idx="36765">
                  <c:v>-2.7018066616046701</c:v>
                </c:pt>
                <c:pt idx="36766">
                  <c:v>-2.6617187693864199</c:v>
                </c:pt>
                <c:pt idx="36767">
                  <c:v>-2.6617187693864199</c:v>
                </c:pt>
                <c:pt idx="36768">
                  <c:v>-2.6617187693864199</c:v>
                </c:pt>
                <c:pt idx="36769">
                  <c:v>-2.59414064025168</c:v>
                </c:pt>
                <c:pt idx="36770">
                  <c:v>-2.59414064025168</c:v>
                </c:pt>
                <c:pt idx="36771">
                  <c:v>-2.59414064025168</c:v>
                </c:pt>
                <c:pt idx="36772">
                  <c:v>-2.71210939224602</c:v>
                </c:pt>
                <c:pt idx="36773">
                  <c:v>-2.71210939224602</c:v>
                </c:pt>
                <c:pt idx="36774">
                  <c:v>-2.71210939224602</c:v>
                </c:pt>
                <c:pt idx="36775">
                  <c:v>-2.7189941596370701</c:v>
                </c:pt>
                <c:pt idx="36776">
                  <c:v>-2.7189941596370701</c:v>
                </c:pt>
                <c:pt idx="36777">
                  <c:v>-2.7189941596370701</c:v>
                </c:pt>
                <c:pt idx="36778">
                  <c:v>-2.74003908155191</c:v>
                </c:pt>
                <c:pt idx="36779">
                  <c:v>-2.74003908155191</c:v>
                </c:pt>
                <c:pt idx="36780">
                  <c:v>-2.7208496262383002</c:v>
                </c:pt>
                <c:pt idx="36781">
                  <c:v>-2.7208496262383002</c:v>
                </c:pt>
                <c:pt idx="36782">
                  <c:v>-2.7208496262383002</c:v>
                </c:pt>
                <c:pt idx="36783">
                  <c:v>-2.7085449418045702</c:v>
                </c:pt>
                <c:pt idx="36784">
                  <c:v>-2.6650879090066102</c:v>
                </c:pt>
                <c:pt idx="36785">
                  <c:v>-2.6650879090066102</c:v>
                </c:pt>
                <c:pt idx="36786">
                  <c:v>-2.7200683780383699</c:v>
                </c:pt>
                <c:pt idx="36787">
                  <c:v>-2.7200683780383699</c:v>
                </c:pt>
                <c:pt idx="36788">
                  <c:v>-2.7200683780383699</c:v>
                </c:pt>
                <c:pt idx="36789">
                  <c:v>-2.7004883004947202</c:v>
                </c:pt>
                <c:pt idx="36790">
                  <c:v>-2.7004883004947202</c:v>
                </c:pt>
                <c:pt idx="36791">
                  <c:v>-2.7004883004947202</c:v>
                </c:pt>
                <c:pt idx="36792">
                  <c:v>-2.64682619042014</c:v>
                </c:pt>
                <c:pt idx="36793">
                  <c:v>-2.64682619042014</c:v>
                </c:pt>
                <c:pt idx="36794">
                  <c:v>-2.64682619042014</c:v>
                </c:pt>
                <c:pt idx="36795">
                  <c:v>-2.7174316599548498</c:v>
                </c:pt>
                <c:pt idx="36796">
                  <c:v>-2.7174316599548498</c:v>
                </c:pt>
                <c:pt idx="36797">
                  <c:v>-2.7174316599548498</c:v>
                </c:pt>
                <c:pt idx="36798">
                  <c:v>-2.7971679885240501</c:v>
                </c:pt>
                <c:pt idx="36799">
                  <c:v>-2.7971679885240501</c:v>
                </c:pt>
                <c:pt idx="36800">
                  <c:v>-2.6784179849610101</c:v>
                </c:pt>
                <c:pt idx="36801">
                  <c:v>-2.6784179849610101</c:v>
                </c:pt>
                <c:pt idx="36802">
                  <c:v>-2.72485353795309</c:v>
                </c:pt>
                <c:pt idx="36803">
                  <c:v>-2.72485353795309</c:v>
                </c:pt>
                <c:pt idx="36804">
                  <c:v>-2.71416017318642</c:v>
                </c:pt>
                <c:pt idx="36805">
                  <c:v>-2.71416017318642</c:v>
                </c:pt>
                <c:pt idx="36806">
                  <c:v>-2.71416017318642</c:v>
                </c:pt>
                <c:pt idx="36807">
                  <c:v>-2.71416017318642</c:v>
                </c:pt>
                <c:pt idx="36808">
                  <c:v>-2.7190918181458898</c:v>
                </c:pt>
                <c:pt idx="36809">
                  <c:v>-2.7190918181458898</c:v>
                </c:pt>
                <c:pt idx="36810">
                  <c:v>-2.7190918181458898</c:v>
                </c:pt>
                <c:pt idx="36811">
                  <c:v>-2.7616211136064499</c:v>
                </c:pt>
                <c:pt idx="36812">
                  <c:v>-2.7616211136064499</c:v>
                </c:pt>
                <c:pt idx="36813">
                  <c:v>-2.7616211136064499</c:v>
                </c:pt>
                <c:pt idx="36814">
                  <c:v>-2.6541015790880902</c:v>
                </c:pt>
                <c:pt idx="36815">
                  <c:v>-2.6541015790880902</c:v>
                </c:pt>
                <c:pt idx="36816">
                  <c:v>-2.7088379095357502</c:v>
                </c:pt>
                <c:pt idx="36817">
                  <c:v>-2.7088379095357502</c:v>
                </c:pt>
                <c:pt idx="36818">
                  <c:v>-2.7088379095357502</c:v>
                </c:pt>
                <c:pt idx="36819">
                  <c:v>-2.7431640832128301</c:v>
                </c:pt>
                <c:pt idx="36820">
                  <c:v>-2.7431640832128301</c:v>
                </c:pt>
                <c:pt idx="36821">
                  <c:v>-2.7431640832128301</c:v>
                </c:pt>
                <c:pt idx="36822">
                  <c:v>-2.7564941603222901</c:v>
                </c:pt>
                <c:pt idx="36823">
                  <c:v>-2.7564941603222901</c:v>
                </c:pt>
                <c:pt idx="36824">
                  <c:v>-2.6735351761335502</c:v>
                </c:pt>
                <c:pt idx="36825">
                  <c:v>-2.6735351761335502</c:v>
                </c:pt>
                <c:pt idx="36826">
                  <c:v>-2.6735351761335502</c:v>
                </c:pt>
                <c:pt idx="36827">
                  <c:v>-2.6242675976854999</c:v>
                </c:pt>
                <c:pt idx="36828">
                  <c:v>-2.6242675976854999</c:v>
                </c:pt>
                <c:pt idx="36829">
                  <c:v>-2.6242675976854999</c:v>
                </c:pt>
                <c:pt idx="36830">
                  <c:v>-2.74560549150464</c:v>
                </c:pt>
                <c:pt idx="36831">
                  <c:v>-2.74560549150464</c:v>
                </c:pt>
                <c:pt idx="36832">
                  <c:v>-2.74560549150464</c:v>
                </c:pt>
                <c:pt idx="36833">
                  <c:v>-2.74560549150464</c:v>
                </c:pt>
                <c:pt idx="36834">
                  <c:v>-2.7231445484621801</c:v>
                </c:pt>
                <c:pt idx="36835">
                  <c:v>-2.7231445484621801</c:v>
                </c:pt>
                <c:pt idx="36836">
                  <c:v>-2.6846679860036602</c:v>
                </c:pt>
                <c:pt idx="36837">
                  <c:v>-2.6846679860036602</c:v>
                </c:pt>
                <c:pt idx="36838">
                  <c:v>-2.74155275409248</c:v>
                </c:pt>
                <c:pt idx="36839">
                  <c:v>-2.74155275409248</c:v>
                </c:pt>
                <c:pt idx="36840">
                  <c:v>-2.6830566565158702</c:v>
                </c:pt>
                <c:pt idx="36841">
                  <c:v>-2.6830566565158702</c:v>
                </c:pt>
                <c:pt idx="36842">
                  <c:v>-2.6830566565158702</c:v>
                </c:pt>
                <c:pt idx="36843">
                  <c:v>-2.6207031439680502</c:v>
                </c:pt>
                <c:pt idx="36844">
                  <c:v>-2.7377441582939301</c:v>
                </c:pt>
                <c:pt idx="36845">
                  <c:v>-2.7377441582939301</c:v>
                </c:pt>
                <c:pt idx="36846">
                  <c:v>-2.7377441582939301</c:v>
                </c:pt>
                <c:pt idx="36847">
                  <c:v>-2.6116211122716702</c:v>
                </c:pt>
                <c:pt idx="36848">
                  <c:v>-2.6116211122716702</c:v>
                </c:pt>
                <c:pt idx="36849">
                  <c:v>-2.6116211122716702</c:v>
                </c:pt>
                <c:pt idx="36850">
                  <c:v>-2.8268066574355499</c:v>
                </c:pt>
                <c:pt idx="36851">
                  <c:v>-2.8268066574355499</c:v>
                </c:pt>
                <c:pt idx="36852">
                  <c:v>-2.8268066574355499</c:v>
                </c:pt>
                <c:pt idx="36853">
                  <c:v>-2.66220704807801</c:v>
                </c:pt>
                <c:pt idx="36854">
                  <c:v>-2.66220704807801</c:v>
                </c:pt>
                <c:pt idx="36855">
                  <c:v>-2.6639648609880102</c:v>
                </c:pt>
                <c:pt idx="36856">
                  <c:v>-2.6639648609880102</c:v>
                </c:pt>
                <c:pt idx="36857">
                  <c:v>-2.6639648609880102</c:v>
                </c:pt>
                <c:pt idx="36858">
                  <c:v>-2.6579590044011598</c:v>
                </c:pt>
                <c:pt idx="36859">
                  <c:v>-2.6579590044011598</c:v>
                </c:pt>
                <c:pt idx="36860">
                  <c:v>-2.6579590044011598</c:v>
                </c:pt>
                <c:pt idx="36861">
                  <c:v>-2.6303222824917598</c:v>
                </c:pt>
                <c:pt idx="36862">
                  <c:v>-2.6303222824917598</c:v>
                </c:pt>
                <c:pt idx="36863">
                  <c:v>-2.6820800983668902</c:v>
                </c:pt>
                <c:pt idx="36864">
                  <c:v>-2.6820800983668902</c:v>
                </c:pt>
                <c:pt idx="36865">
                  <c:v>-2.6895996256780501</c:v>
                </c:pt>
                <c:pt idx="36866">
                  <c:v>-2.6895996256780501</c:v>
                </c:pt>
                <c:pt idx="36867">
                  <c:v>-2.6895996256780501</c:v>
                </c:pt>
                <c:pt idx="36868">
                  <c:v>-2.71430665904699</c:v>
                </c:pt>
                <c:pt idx="36869">
                  <c:v>-2.71430665904699</c:v>
                </c:pt>
                <c:pt idx="36870">
                  <c:v>-2.71430665904699</c:v>
                </c:pt>
                <c:pt idx="36871">
                  <c:v>-2.7362793160555099</c:v>
                </c:pt>
                <c:pt idx="36872">
                  <c:v>-2.7362793160555099</c:v>
                </c:pt>
                <c:pt idx="36873">
                  <c:v>-2.7362793160555099</c:v>
                </c:pt>
                <c:pt idx="36874">
                  <c:v>-2.6436523613438099</c:v>
                </c:pt>
                <c:pt idx="36875">
                  <c:v>-2.6436523613438099</c:v>
                </c:pt>
                <c:pt idx="36876">
                  <c:v>-2.75146486208632</c:v>
                </c:pt>
                <c:pt idx="36877">
                  <c:v>-2.75146486208632</c:v>
                </c:pt>
                <c:pt idx="36878">
                  <c:v>-2.70195314285592</c:v>
                </c:pt>
                <c:pt idx="36879">
                  <c:v>-2.70195314285592</c:v>
                </c:pt>
                <c:pt idx="36880">
                  <c:v>-2.70195314285592</c:v>
                </c:pt>
                <c:pt idx="36881">
                  <c:v>-2.6643554857619098</c:v>
                </c:pt>
                <c:pt idx="36882">
                  <c:v>-2.6643554857619098</c:v>
                </c:pt>
                <c:pt idx="36883">
                  <c:v>-2.6643554857619098</c:v>
                </c:pt>
                <c:pt idx="36884">
                  <c:v>-2.7751465035789802</c:v>
                </c:pt>
                <c:pt idx="36885">
                  <c:v>-2.7751465035789802</c:v>
                </c:pt>
                <c:pt idx="36886">
                  <c:v>-2.7751465035789802</c:v>
                </c:pt>
                <c:pt idx="36887">
                  <c:v>-2.7636230669149802</c:v>
                </c:pt>
                <c:pt idx="36888">
                  <c:v>-2.7636230669149802</c:v>
                </c:pt>
                <c:pt idx="36889">
                  <c:v>-2.7636230669149802</c:v>
                </c:pt>
                <c:pt idx="36890">
                  <c:v>-2.6873047074895999</c:v>
                </c:pt>
                <c:pt idx="36891">
                  <c:v>-2.6873047074895999</c:v>
                </c:pt>
                <c:pt idx="36892">
                  <c:v>-2.6873047074895999</c:v>
                </c:pt>
                <c:pt idx="36893">
                  <c:v>-2.69946291105679</c:v>
                </c:pt>
                <c:pt idx="36894">
                  <c:v>-2.69946291105679</c:v>
                </c:pt>
                <c:pt idx="36895">
                  <c:v>-2.69946291105679</c:v>
                </c:pt>
                <c:pt idx="36896">
                  <c:v>-2.7500976718010799</c:v>
                </c:pt>
                <c:pt idx="36897">
                  <c:v>-2.7500976718010799</c:v>
                </c:pt>
                <c:pt idx="36898">
                  <c:v>-2.7093261937125099</c:v>
                </c:pt>
                <c:pt idx="36899">
                  <c:v>-2.7093261937125099</c:v>
                </c:pt>
                <c:pt idx="36900">
                  <c:v>-2.7922363477200598</c:v>
                </c:pt>
                <c:pt idx="36901">
                  <c:v>-2.7922363477200598</c:v>
                </c:pt>
                <c:pt idx="36902">
                  <c:v>-2.7120117335789402</c:v>
                </c:pt>
                <c:pt idx="36903">
                  <c:v>-2.7120117335789402</c:v>
                </c:pt>
                <c:pt idx="36904">
                  <c:v>-2.7120117335789402</c:v>
                </c:pt>
                <c:pt idx="36905">
                  <c:v>-2.7371093949404801</c:v>
                </c:pt>
                <c:pt idx="36906">
                  <c:v>-2.7371093949404801</c:v>
                </c:pt>
                <c:pt idx="36907">
                  <c:v>-2.7371093949404801</c:v>
                </c:pt>
                <c:pt idx="36908">
                  <c:v>-2.75800783135309</c:v>
                </c:pt>
                <c:pt idx="36909">
                  <c:v>-2.75800783135309</c:v>
                </c:pt>
                <c:pt idx="36910">
                  <c:v>-2.75800783135309</c:v>
                </c:pt>
                <c:pt idx="36911">
                  <c:v>-2.73452150311459</c:v>
                </c:pt>
                <c:pt idx="36912">
                  <c:v>-2.73452150311459</c:v>
                </c:pt>
                <c:pt idx="36913">
                  <c:v>-2.73452150311459</c:v>
                </c:pt>
                <c:pt idx="36914">
                  <c:v>-2.73452150311459</c:v>
                </c:pt>
                <c:pt idx="36915">
                  <c:v>-2.7624511895382899</c:v>
                </c:pt>
                <c:pt idx="36916">
                  <c:v>-2.7624511895382899</c:v>
                </c:pt>
                <c:pt idx="36917">
                  <c:v>-2.69008790788939</c:v>
                </c:pt>
                <c:pt idx="36918">
                  <c:v>-2.69008790788939</c:v>
                </c:pt>
                <c:pt idx="36919">
                  <c:v>-2.69008790788939</c:v>
                </c:pt>
                <c:pt idx="36920">
                  <c:v>-2.6757324419040698</c:v>
                </c:pt>
                <c:pt idx="36921">
                  <c:v>-2.6757324419040698</c:v>
                </c:pt>
                <c:pt idx="36922">
                  <c:v>-2.6883789250978198</c:v>
                </c:pt>
                <c:pt idx="36923">
                  <c:v>-2.6883789250978198</c:v>
                </c:pt>
                <c:pt idx="36924">
                  <c:v>-2.6006836112483098</c:v>
                </c:pt>
                <c:pt idx="36925">
                  <c:v>-2.6006836112483098</c:v>
                </c:pt>
                <c:pt idx="36926">
                  <c:v>-2.6006836112483098</c:v>
                </c:pt>
                <c:pt idx="36927">
                  <c:v>-2.6959472827747901</c:v>
                </c:pt>
                <c:pt idx="36928">
                  <c:v>-2.6959472827747901</c:v>
                </c:pt>
                <c:pt idx="36929">
                  <c:v>-2.7390136916583199</c:v>
                </c:pt>
                <c:pt idx="36930">
                  <c:v>-2.7390136916583199</c:v>
                </c:pt>
                <c:pt idx="36931">
                  <c:v>-2.7390136916583199</c:v>
                </c:pt>
                <c:pt idx="36932">
                  <c:v>-2.7390136916583199</c:v>
                </c:pt>
                <c:pt idx="36933">
                  <c:v>-2.6546875196654498</c:v>
                </c:pt>
                <c:pt idx="36934">
                  <c:v>-2.6546875196654498</c:v>
                </c:pt>
                <c:pt idx="36935">
                  <c:v>-2.7443847864023998</c:v>
                </c:pt>
                <c:pt idx="36936">
                  <c:v>-2.7443847864023998</c:v>
                </c:pt>
                <c:pt idx="36937">
                  <c:v>-2.7443847864023998</c:v>
                </c:pt>
                <c:pt idx="36938">
                  <c:v>-2.62817384563732</c:v>
                </c:pt>
                <c:pt idx="36939">
                  <c:v>-2.62817384563732</c:v>
                </c:pt>
                <c:pt idx="36940">
                  <c:v>-2.62817384563732</c:v>
                </c:pt>
                <c:pt idx="36941">
                  <c:v>-2.6541015817301701</c:v>
                </c:pt>
                <c:pt idx="36942">
                  <c:v>-2.6541015817301701</c:v>
                </c:pt>
                <c:pt idx="36943">
                  <c:v>-2.7599121311450201</c:v>
                </c:pt>
                <c:pt idx="36944">
                  <c:v>-2.7599121311450201</c:v>
                </c:pt>
                <c:pt idx="36945">
                  <c:v>-2.7599121311450201</c:v>
                </c:pt>
                <c:pt idx="36946">
                  <c:v>-2.7366699403610202</c:v>
                </c:pt>
                <c:pt idx="36947">
                  <c:v>-2.7366699403610202</c:v>
                </c:pt>
                <c:pt idx="36948">
                  <c:v>-2.7366699403610202</c:v>
                </c:pt>
                <c:pt idx="36949">
                  <c:v>-2.7690429891599702</c:v>
                </c:pt>
                <c:pt idx="36950">
                  <c:v>-2.7690429891599702</c:v>
                </c:pt>
                <c:pt idx="36951">
                  <c:v>-2.6968750183950698</c:v>
                </c:pt>
                <c:pt idx="36952">
                  <c:v>-2.6968750183950698</c:v>
                </c:pt>
                <c:pt idx="36953">
                  <c:v>-2.6968750183950698</c:v>
                </c:pt>
                <c:pt idx="36954">
                  <c:v>-2.8222168170459501</c:v>
                </c:pt>
                <c:pt idx="36955">
                  <c:v>-2.8222168170459501</c:v>
                </c:pt>
                <c:pt idx="36956">
                  <c:v>-2.7650879068096401</c:v>
                </c:pt>
                <c:pt idx="36957">
                  <c:v>-2.7650879068096401</c:v>
                </c:pt>
                <c:pt idx="36958">
                  <c:v>-2.7650879068096401</c:v>
                </c:pt>
                <c:pt idx="36959">
                  <c:v>-2.7650879068096401</c:v>
                </c:pt>
                <c:pt idx="36960">
                  <c:v>-2.7517090033707001</c:v>
                </c:pt>
                <c:pt idx="36961">
                  <c:v>-2.7517090033707001</c:v>
                </c:pt>
                <c:pt idx="36962">
                  <c:v>-2.6725586130205499</c:v>
                </c:pt>
                <c:pt idx="36963">
                  <c:v>-2.6725586130205499</c:v>
                </c:pt>
                <c:pt idx="36964">
                  <c:v>-2.7056152530276401</c:v>
                </c:pt>
                <c:pt idx="36965">
                  <c:v>-2.7056152530276401</c:v>
                </c:pt>
                <c:pt idx="36966">
                  <c:v>-2.6856933775888998</c:v>
                </c:pt>
                <c:pt idx="36967">
                  <c:v>-2.6856933775888998</c:v>
                </c:pt>
                <c:pt idx="36968">
                  <c:v>-2.6856933775888998</c:v>
                </c:pt>
                <c:pt idx="36969">
                  <c:v>-2.6856933775888998</c:v>
                </c:pt>
                <c:pt idx="36970">
                  <c:v>-2.8149414253430201</c:v>
                </c:pt>
                <c:pt idx="36971">
                  <c:v>-2.8149414253430201</c:v>
                </c:pt>
                <c:pt idx="36972">
                  <c:v>-2.6663086084345098</c:v>
                </c:pt>
                <c:pt idx="36973">
                  <c:v>-2.6663086084345098</c:v>
                </c:pt>
                <c:pt idx="36974">
                  <c:v>-2.6900390791206501</c:v>
                </c:pt>
                <c:pt idx="36975">
                  <c:v>-2.6900390791206501</c:v>
                </c:pt>
                <c:pt idx="36976">
                  <c:v>-2.6900390791206501</c:v>
                </c:pt>
                <c:pt idx="36977">
                  <c:v>-2.6529297030474401</c:v>
                </c:pt>
                <c:pt idx="36978">
                  <c:v>-2.6529297030474401</c:v>
                </c:pt>
                <c:pt idx="36979">
                  <c:v>-2.6529297030474401</c:v>
                </c:pt>
                <c:pt idx="36980">
                  <c:v>-2.7436523664482499</c:v>
                </c:pt>
                <c:pt idx="36981">
                  <c:v>-2.7436523664482499</c:v>
                </c:pt>
                <c:pt idx="36982">
                  <c:v>-2.6668945482269901</c:v>
                </c:pt>
                <c:pt idx="36983">
                  <c:v>-2.6668945482269901</c:v>
                </c:pt>
                <c:pt idx="36984">
                  <c:v>-2.6668945482269901</c:v>
                </c:pt>
                <c:pt idx="36985">
                  <c:v>-2.7610351746152402</c:v>
                </c:pt>
                <c:pt idx="36986">
                  <c:v>-2.7610351746152402</c:v>
                </c:pt>
                <c:pt idx="36987">
                  <c:v>-2.7610351746152402</c:v>
                </c:pt>
                <c:pt idx="36988">
                  <c:v>-2.7610351746152402</c:v>
                </c:pt>
                <c:pt idx="36989">
                  <c:v>-2.65703126784683</c:v>
                </c:pt>
                <c:pt idx="36990">
                  <c:v>-2.65703126784683</c:v>
                </c:pt>
                <c:pt idx="36991">
                  <c:v>-2.63481447070171</c:v>
                </c:pt>
                <c:pt idx="36992">
                  <c:v>-2.63481447070171</c:v>
                </c:pt>
                <c:pt idx="36993">
                  <c:v>-2.7565429878168199</c:v>
                </c:pt>
                <c:pt idx="36994">
                  <c:v>-2.7565429878168199</c:v>
                </c:pt>
                <c:pt idx="36995">
                  <c:v>-2.7565429878168199</c:v>
                </c:pt>
                <c:pt idx="36996">
                  <c:v>-2.7175293162663299</c:v>
                </c:pt>
                <c:pt idx="36997">
                  <c:v>-2.7175293162663299</c:v>
                </c:pt>
                <c:pt idx="36998">
                  <c:v>-2.7269043145342899</c:v>
                </c:pt>
                <c:pt idx="36999">
                  <c:v>-2.69858400311568</c:v>
                </c:pt>
                <c:pt idx="37000">
                  <c:v>-2.69858400311568</c:v>
                </c:pt>
                <c:pt idx="37001">
                  <c:v>-2.69858400311568</c:v>
                </c:pt>
                <c:pt idx="37002">
                  <c:v>-2.69858400311568</c:v>
                </c:pt>
                <c:pt idx="37003">
                  <c:v>-2.7731933779296001</c:v>
                </c:pt>
                <c:pt idx="37004">
                  <c:v>-2.7731933779296001</c:v>
                </c:pt>
                <c:pt idx="37005">
                  <c:v>-2.7731933779296001</c:v>
                </c:pt>
                <c:pt idx="37006">
                  <c:v>-2.7186523603459101</c:v>
                </c:pt>
                <c:pt idx="37007">
                  <c:v>-2.7186523603459101</c:v>
                </c:pt>
                <c:pt idx="37008">
                  <c:v>-2.7186523603459101</c:v>
                </c:pt>
                <c:pt idx="37009">
                  <c:v>-2.7186523603459101</c:v>
                </c:pt>
                <c:pt idx="37010">
                  <c:v>-2.7194824386369798</c:v>
                </c:pt>
                <c:pt idx="37011">
                  <c:v>-2.7194824386369798</c:v>
                </c:pt>
                <c:pt idx="37012">
                  <c:v>-2.7440429899070198</c:v>
                </c:pt>
                <c:pt idx="37013">
                  <c:v>-2.7440429899070198</c:v>
                </c:pt>
                <c:pt idx="37014">
                  <c:v>-2.7472168172171201</c:v>
                </c:pt>
                <c:pt idx="37015">
                  <c:v>-2.7472168172171201</c:v>
                </c:pt>
                <c:pt idx="37016">
                  <c:v>-2.7472168172171201</c:v>
                </c:pt>
                <c:pt idx="37017">
                  <c:v>-2.72778322195335</c:v>
                </c:pt>
                <c:pt idx="37018">
                  <c:v>-2.72778322195335</c:v>
                </c:pt>
                <c:pt idx="37019">
                  <c:v>-2.7429199407679299</c:v>
                </c:pt>
                <c:pt idx="37020">
                  <c:v>-2.7429199407679299</c:v>
                </c:pt>
                <c:pt idx="37021">
                  <c:v>-2.82729494251998</c:v>
                </c:pt>
                <c:pt idx="37022">
                  <c:v>-2.82729494251998</c:v>
                </c:pt>
                <c:pt idx="37023">
                  <c:v>-2.82729494251998</c:v>
                </c:pt>
                <c:pt idx="37024">
                  <c:v>-2.82729494251998</c:v>
                </c:pt>
                <c:pt idx="37025">
                  <c:v>-2.76289064408956</c:v>
                </c:pt>
                <c:pt idx="37026">
                  <c:v>-2.76289064408956</c:v>
                </c:pt>
                <c:pt idx="37027">
                  <c:v>-2.76289064408956</c:v>
                </c:pt>
                <c:pt idx="37028">
                  <c:v>-2.71699220680875</c:v>
                </c:pt>
                <c:pt idx="37029">
                  <c:v>-2.71699220680875</c:v>
                </c:pt>
                <c:pt idx="37030">
                  <c:v>-2.71699220680875</c:v>
                </c:pt>
                <c:pt idx="37031">
                  <c:v>-2.6625976747618498</c:v>
                </c:pt>
                <c:pt idx="37032">
                  <c:v>-2.6625976747618498</c:v>
                </c:pt>
                <c:pt idx="37033">
                  <c:v>-2.7071289227033</c:v>
                </c:pt>
                <c:pt idx="37034">
                  <c:v>-2.7071289227033</c:v>
                </c:pt>
                <c:pt idx="37035">
                  <c:v>-2.7071289227033</c:v>
                </c:pt>
                <c:pt idx="37036">
                  <c:v>-2.6779297046978101</c:v>
                </c:pt>
                <c:pt idx="37037">
                  <c:v>-2.6750000171869002</c:v>
                </c:pt>
                <c:pt idx="37038">
                  <c:v>-2.6750000171869002</c:v>
                </c:pt>
                <c:pt idx="37039">
                  <c:v>-2.6750000171869002</c:v>
                </c:pt>
                <c:pt idx="37040">
                  <c:v>-2.72143556658011</c:v>
                </c:pt>
                <c:pt idx="37041">
                  <c:v>-2.72143556658011</c:v>
                </c:pt>
                <c:pt idx="37042">
                  <c:v>-2.72143556658011</c:v>
                </c:pt>
                <c:pt idx="37043">
                  <c:v>-2.8263183814597101</c:v>
                </c:pt>
                <c:pt idx="37044">
                  <c:v>-2.8263183814597101</c:v>
                </c:pt>
                <c:pt idx="37045">
                  <c:v>-2.8263183814597101</c:v>
                </c:pt>
                <c:pt idx="37046">
                  <c:v>-2.7216308798197102</c:v>
                </c:pt>
                <c:pt idx="37047">
                  <c:v>-2.7216308798197102</c:v>
                </c:pt>
                <c:pt idx="37048">
                  <c:v>-2.7216308798197102</c:v>
                </c:pt>
                <c:pt idx="37049">
                  <c:v>-2.7656250195223002</c:v>
                </c:pt>
                <c:pt idx="37050">
                  <c:v>-2.7656250195223002</c:v>
                </c:pt>
                <c:pt idx="37051">
                  <c:v>-2.7371093937254001</c:v>
                </c:pt>
                <c:pt idx="37052">
                  <c:v>-2.7371093937254001</c:v>
                </c:pt>
                <c:pt idx="37053">
                  <c:v>-2.7949707210127599</c:v>
                </c:pt>
                <c:pt idx="37054">
                  <c:v>-2.7949707210127599</c:v>
                </c:pt>
                <c:pt idx="37055">
                  <c:v>-2.7949707210127599</c:v>
                </c:pt>
                <c:pt idx="37056">
                  <c:v>-2.69833986321464</c:v>
                </c:pt>
                <c:pt idx="37057">
                  <c:v>-2.69833986321464</c:v>
                </c:pt>
                <c:pt idx="37058">
                  <c:v>-2.69140626907665</c:v>
                </c:pt>
                <c:pt idx="37059">
                  <c:v>-2.69140626907665</c:v>
                </c:pt>
                <c:pt idx="37060">
                  <c:v>-2.69140626907665</c:v>
                </c:pt>
                <c:pt idx="37061">
                  <c:v>-2.7682617396276301</c:v>
                </c:pt>
                <c:pt idx="37062">
                  <c:v>-2.7682617396276301</c:v>
                </c:pt>
                <c:pt idx="37063">
                  <c:v>-2.7682617396276301</c:v>
                </c:pt>
                <c:pt idx="37064">
                  <c:v>-2.7306640801452802</c:v>
                </c:pt>
                <c:pt idx="37065">
                  <c:v>-2.7306640801452802</c:v>
                </c:pt>
                <c:pt idx="37066">
                  <c:v>-2.7306640801452802</c:v>
                </c:pt>
                <c:pt idx="37067">
                  <c:v>-2.7306640801452802</c:v>
                </c:pt>
                <c:pt idx="37068">
                  <c:v>-2.6891601754477898</c:v>
                </c:pt>
                <c:pt idx="37069">
                  <c:v>-2.6891601754477898</c:v>
                </c:pt>
                <c:pt idx="37070">
                  <c:v>-2.7821289280627699</c:v>
                </c:pt>
                <c:pt idx="37071">
                  <c:v>-2.7821289280627699</c:v>
                </c:pt>
                <c:pt idx="37072">
                  <c:v>-2.7821289280627699</c:v>
                </c:pt>
                <c:pt idx="37073">
                  <c:v>-2.73598634715926</c:v>
                </c:pt>
                <c:pt idx="37074">
                  <c:v>-2.73598634715926</c:v>
                </c:pt>
                <c:pt idx="37075">
                  <c:v>-2.73598634715926</c:v>
                </c:pt>
                <c:pt idx="37076">
                  <c:v>-2.74130861171124</c:v>
                </c:pt>
                <c:pt idx="37077">
                  <c:v>-2.74130861171124</c:v>
                </c:pt>
                <c:pt idx="37078">
                  <c:v>-2.7256836131873499</c:v>
                </c:pt>
                <c:pt idx="37079">
                  <c:v>-2.7256836131873499</c:v>
                </c:pt>
                <c:pt idx="37080">
                  <c:v>-2.7256836131873499</c:v>
                </c:pt>
                <c:pt idx="37081">
                  <c:v>-2.6906250174042698</c:v>
                </c:pt>
                <c:pt idx="37082">
                  <c:v>-2.6906250174042698</c:v>
                </c:pt>
                <c:pt idx="37083">
                  <c:v>-2.6906250174042698</c:v>
                </c:pt>
                <c:pt idx="37084">
                  <c:v>-2.69604494145005</c:v>
                </c:pt>
                <c:pt idx="37085">
                  <c:v>-2.69604494145005</c:v>
                </c:pt>
                <c:pt idx="37086">
                  <c:v>-2.69604494145005</c:v>
                </c:pt>
                <c:pt idx="37087">
                  <c:v>-2.69604494145005</c:v>
                </c:pt>
                <c:pt idx="37088">
                  <c:v>-2.7091308783455998</c:v>
                </c:pt>
                <c:pt idx="37089">
                  <c:v>-2.7091308783455998</c:v>
                </c:pt>
                <c:pt idx="37090">
                  <c:v>-2.7227050971659899</c:v>
                </c:pt>
                <c:pt idx="37091">
                  <c:v>-2.7227050971659899</c:v>
                </c:pt>
                <c:pt idx="37092">
                  <c:v>-2.77988283106242</c:v>
                </c:pt>
                <c:pt idx="37093">
                  <c:v>-2.77988283106242</c:v>
                </c:pt>
                <c:pt idx="37094">
                  <c:v>-2.7159179893069401</c:v>
                </c:pt>
                <c:pt idx="37095">
                  <c:v>-2.7159179893069401</c:v>
                </c:pt>
                <c:pt idx="37096">
                  <c:v>-2.68603517646988</c:v>
                </c:pt>
                <c:pt idx="37097">
                  <c:v>-2.68603517646988</c:v>
                </c:pt>
                <c:pt idx="37098">
                  <c:v>-2.68603517646988</c:v>
                </c:pt>
                <c:pt idx="37099">
                  <c:v>-2.7135742379296</c:v>
                </c:pt>
                <c:pt idx="37100">
                  <c:v>-2.7135742379296</c:v>
                </c:pt>
                <c:pt idx="37101">
                  <c:v>-2.7135742379296</c:v>
                </c:pt>
                <c:pt idx="37102">
                  <c:v>-2.65732423633471</c:v>
                </c:pt>
                <c:pt idx="37103">
                  <c:v>-2.65732423633471</c:v>
                </c:pt>
                <c:pt idx="37104">
                  <c:v>-2.65732423633471</c:v>
                </c:pt>
                <c:pt idx="37105">
                  <c:v>-2.7280273628721199</c:v>
                </c:pt>
                <c:pt idx="37106">
                  <c:v>-2.7280273628721199</c:v>
                </c:pt>
                <c:pt idx="37107">
                  <c:v>-2.7280273628721199</c:v>
                </c:pt>
                <c:pt idx="37108">
                  <c:v>-2.7635254108390601</c:v>
                </c:pt>
                <c:pt idx="37109">
                  <c:v>-2.7635254108390601</c:v>
                </c:pt>
                <c:pt idx="37110">
                  <c:v>-2.7635254108390601</c:v>
                </c:pt>
                <c:pt idx="37111">
                  <c:v>-2.7362304890002598</c:v>
                </c:pt>
                <c:pt idx="37112">
                  <c:v>-2.7362304890002598</c:v>
                </c:pt>
                <c:pt idx="37113">
                  <c:v>-2.6483886891255599</c:v>
                </c:pt>
                <c:pt idx="37114">
                  <c:v>-2.6483886891255599</c:v>
                </c:pt>
                <c:pt idx="37115">
                  <c:v>-2.6483886891255599</c:v>
                </c:pt>
                <c:pt idx="37116">
                  <c:v>-2.6483886891255599</c:v>
                </c:pt>
                <c:pt idx="37117">
                  <c:v>-2.7046875204969099</c:v>
                </c:pt>
                <c:pt idx="37118">
                  <c:v>-2.64921876771677</c:v>
                </c:pt>
                <c:pt idx="37119">
                  <c:v>-2.64921876771677</c:v>
                </c:pt>
                <c:pt idx="37120">
                  <c:v>-2.64921876771677</c:v>
                </c:pt>
                <c:pt idx="37121">
                  <c:v>-2.78198244073337</c:v>
                </c:pt>
                <c:pt idx="37122">
                  <c:v>-2.78198244073337</c:v>
                </c:pt>
                <c:pt idx="37123">
                  <c:v>-2.8206543174637702</c:v>
                </c:pt>
                <c:pt idx="37124">
                  <c:v>-2.8206543174637702</c:v>
                </c:pt>
                <c:pt idx="37125">
                  <c:v>-2.8206543174637702</c:v>
                </c:pt>
                <c:pt idx="37126">
                  <c:v>-2.8206543174637702</c:v>
                </c:pt>
                <c:pt idx="37127">
                  <c:v>-2.6633789260904401</c:v>
                </c:pt>
                <c:pt idx="37128">
                  <c:v>-2.6633789260904401</c:v>
                </c:pt>
                <c:pt idx="37129">
                  <c:v>-2.6633789260904401</c:v>
                </c:pt>
                <c:pt idx="37130">
                  <c:v>-2.6534668155936698</c:v>
                </c:pt>
                <c:pt idx="37131">
                  <c:v>-2.6534668155936698</c:v>
                </c:pt>
                <c:pt idx="37132">
                  <c:v>-2.76376954924398</c:v>
                </c:pt>
                <c:pt idx="37133">
                  <c:v>-2.76376954924398</c:v>
                </c:pt>
                <c:pt idx="37134">
                  <c:v>-2.7229492410715399</c:v>
                </c:pt>
                <c:pt idx="37135">
                  <c:v>-2.7229492410715399</c:v>
                </c:pt>
                <c:pt idx="37136">
                  <c:v>-2.7229492410715399</c:v>
                </c:pt>
                <c:pt idx="37137">
                  <c:v>-2.6692382987603098</c:v>
                </c:pt>
                <c:pt idx="37138">
                  <c:v>-2.6692382987603098</c:v>
                </c:pt>
                <c:pt idx="37139">
                  <c:v>-2.7697754142600299</c:v>
                </c:pt>
                <c:pt idx="37140">
                  <c:v>-2.7697754142600299</c:v>
                </c:pt>
                <c:pt idx="37141">
                  <c:v>-2.6447754077717001</c:v>
                </c:pt>
                <c:pt idx="37142">
                  <c:v>-2.6447754077717001</c:v>
                </c:pt>
                <c:pt idx="37143">
                  <c:v>-2.6447754077717001</c:v>
                </c:pt>
                <c:pt idx="37144">
                  <c:v>-2.7584961150023402</c:v>
                </c:pt>
                <c:pt idx="37145">
                  <c:v>-2.7584961150023402</c:v>
                </c:pt>
                <c:pt idx="37146">
                  <c:v>-2.7584961150023402</c:v>
                </c:pt>
                <c:pt idx="37147">
                  <c:v>-2.7766601743378398</c:v>
                </c:pt>
                <c:pt idx="37148">
                  <c:v>-2.7766601743378398</c:v>
                </c:pt>
                <c:pt idx="37149">
                  <c:v>-2.7766601743378398</c:v>
                </c:pt>
                <c:pt idx="37150">
                  <c:v>-2.7837890846503699</c:v>
                </c:pt>
                <c:pt idx="37151">
                  <c:v>-2.7837890846503699</c:v>
                </c:pt>
                <c:pt idx="37152">
                  <c:v>-2.7837890846503699</c:v>
                </c:pt>
                <c:pt idx="37153">
                  <c:v>-2.75405275118464</c:v>
                </c:pt>
                <c:pt idx="37154">
                  <c:v>-2.75405275118464</c:v>
                </c:pt>
                <c:pt idx="37155">
                  <c:v>-2.7289062681056699</c:v>
                </c:pt>
                <c:pt idx="37156">
                  <c:v>-2.7289062681056699</c:v>
                </c:pt>
                <c:pt idx="37157">
                  <c:v>-2.6747558781817098</c:v>
                </c:pt>
                <c:pt idx="37158">
                  <c:v>-2.6747558781817098</c:v>
                </c:pt>
                <c:pt idx="37159">
                  <c:v>-2.6747558781817098</c:v>
                </c:pt>
                <c:pt idx="37160">
                  <c:v>-2.7650879092570899</c:v>
                </c:pt>
                <c:pt idx="37161">
                  <c:v>-2.7650879092570899</c:v>
                </c:pt>
                <c:pt idx="37162">
                  <c:v>-2.7650879092570899</c:v>
                </c:pt>
                <c:pt idx="37163">
                  <c:v>-2.6634765820035602</c:v>
                </c:pt>
                <c:pt idx="37164">
                  <c:v>-2.6634765820035602</c:v>
                </c:pt>
                <c:pt idx="37165">
                  <c:v>-2.6634765820035602</c:v>
                </c:pt>
                <c:pt idx="37166">
                  <c:v>-2.7426269743946201</c:v>
                </c:pt>
                <c:pt idx="37167">
                  <c:v>-2.7426269743946201</c:v>
                </c:pt>
                <c:pt idx="37168">
                  <c:v>-2.7426269743946201</c:v>
                </c:pt>
                <c:pt idx="37169">
                  <c:v>-2.7430664233861499</c:v>
                </c:pt>
                <c:pt idx="37170">
                  <c:v>-2.7430664233861499</c:v>
                </c:pt>
                <c:pt idx="37171">
                  <c:v>-2.7055175988925799</c:v>
                </c:pt>
                <c:pt idx="37172">
                  <c:v>-2.7055175988925799</c:v>
                </c:pt>
                <c:pt idx="37173">
                  <c:v>-2.7294433765400701</c:v>
                </c:pt>
                <c:pt idx="37174">
                  <c:v>-2.7294433765400701</c:v>
                </c:pt>
                <c:pt idx="37175">
                  <c:v>-2.7294433765400701</c:v>
                </c:pt>
                <c:pt idx="37176">
                  <c:v>-2.6871582228750399</c:v>
                </c:pt>
                <c:pt idx="37177">
                  <c:v>-2.6871582228750399</c:v>
                </c:pt>
                <c:pt idx="37178">
                  <c:v>-2.7225586143767901</c:v>
                </c:pt>
                <c:pt idx="37179">
                  <c:v>-2.7225586143767901</c:v>
                </c:pt>
                <c:pt idx="37180">
                  <c:v>-2.7225586143767901</c:v>
                </c:pt>
                <c:pt idx="37181">
                  <c:v>-2.7651367406515401</c:v>
                </c:pt>
                <c:pt idx="37182">
                  <c:v>-2.7651367406515401</c:v>
                </c:pt>
                <c:pt idx="37183">
                  <c:v>-2.7651367406515401</c:v>
                </c:pt>
                <c:pt idx="37184">
                  <c:v>-2.7081054882401001</c:v>
                </c:pt>
                <c:pt idx="37185">
                  <c:v>-2.7081054882401001</c:v>
                </c:pt>
                <c:pt idx="37186">
                  <c:v>-2.7081054882401001</c:v>
                </c:pt>
                <c:pt idx="37187">
                  <c:v>-2.67182619013419</c:v>
                </c:pt>
                <c:pt idx="37188">
                  <c:v>-2.67182619013419</c:v>
                </c:pt>
                <c:pt idx="37189">
                  <c:v>-2.67182619013419</c:v>
                </c:pt>
                <c:pt idx="37190">
                  <c:v>-2.7705566579570502</c:v>
                </c:pt>
                <c:pt idx="37191">
                  <c:v>-2.7705566579570502</c:v>
                </c:pt>
                <c:pt idx="37192">
                  <c:v>-2.7691406447620399</c:v>
                </c:pt>
                <c:pt idx="37193">
                  <c:v>-2.7691406447620399</c:v>
                </c:pt>
                <c:pt idx="37194">
                  <c:v>-2.7691406447620399</c:v>
                </c:pt>
                <c:pt idx="37195">
                  <c:v>-2.6508300937393798</c:v>
                </c:pt>
                <c:pt idx="37196">
                  <c:v>-2.6508300937393798</c:v>
                </c:pt>
                <c:pt idx="37197">
                  <c:v>-2.7744140821796401</c:v>
                </c:pt>
                <c:pt idx="37198">
                  <c:v>-2.7744140821796401</c:v>
                </c:pt>
                <c:pt idx="37199">
                  <c:v>-2.7744140821796401</c:v>
                </c:pt>
                <c:pt idx="37200">
                  <c:v>-2.6508789268355</c:v>
                </c:pt>
                <c:pt idx="37201">
                  <c:v>-2.6508789268355</c:v>
                </c:pt>
                <c:pt idx="37202">
                  <c:v>-2.7674804891221298</c:v>
                </c:pt>
                <c:pt idx="37203">
                  <c:v>-2.7674804891221298</c:v>
                </c:pt>
                <c:pt idx="37204">
                  <c:v>-2.7674804891221298</c:v>
                </c:pt>
                <c:pt idx="37205">
                  <c:v>-2.7674804891221298</c:v>
                </c:pt>
                <c:pt idx="37206">
                  <c:v>-2.8513183814629799</c:v>
                </c:pt>
                <c:pt idx="37207">
                  <c:v>-2.8513183814629799</c:v>
                </c:pt>
                <c:pt idx="37208">
                  <c:v>-2.74135743831539</c:v>
                </c:pt>
                <c:pt idx="37209">
                  <c:v>-2.74135743831539</c:v>
                </c:pt>
                <c:pt idx="37210">
                  <c:v>-2.74135743831539</c:v>
                </c:pt>
                <c:pt idx="37211">
                  <c:v>-2.7694336134718398</c:v>
                </c:pt>
                <c:pt idx="37212">
                  <c:v>-2.7694336134718398</c:v>
                </c:pt>
                <c:pt idx="37213">
                  <c:v>-2.73481446900314</c:v>
                </c:pt>
                <c:pt idx="37214">
                  <c:v>-2.73481446900314</c:v>
                </c:pt>
                <c:pt idx="37215">
                  <c:v>-2.71127931710725</c:v>
                </c:pt>
                <c:pt idx="37216">
                  <c:v>-2.71127931710725</c:v>
                </c:pt>
                <c:pt idx="37217">
                  <c:v>-2.71127931710725</c:v>
                </c:pt>
                <c:pt idx="37218">
                  <c:v>-2.6491699394928201</c:v>
                </c:pt>
                <c:pt idx="37219">
                  <c:v>-2.6491699394928201</c:v>
                </c:pt>
                <c:pt idx="37220">
                  <c:v>-2.8107910338139801</c:v>
                </c:pt>
                <c:pt idx="37221">
                  <c:v>-2.8107910338139801</c:v>
                </c:pt>
                <c:pt idx="37222">
                  <c:v>-2.8107910338139801</c:v>
                </c:pt>
                <c:pt idx="37223">
                  <c:v>-2.7538574415975701</c:v>
                </c:pt>
                <c:pt idx="37224">
                  <c:v>-2.7538574415975701</c:v>
                </c:pt>
                <c:pt idx="37225">
                  <c:v>-2.7538574415975701</c:v>
                </c:pt>
                <c:pt idx="37226">
                  <c:v>-2.7538574415975701</c:v>
                </c:pt>
                <c:pt idx="37227">
                  <c:v>-2.7522461128555702</c:v>
                </c:pt>
                <c:pt idx="37228">
                  <c:v>-2.7522461128555702</c:v>
                </c:pt>
                <c:pt idx="37229">
                  <c:v>-2.7522461128555702</c:v>
                </c:pt>
                <c:pt idx="37230">
                  <c:v>-2.76835939373268</c:v>
                </c:pt>
                <c:pt idx="37231">
                  <c:v>-2.76835939373268</c:v>
                </c:pt>
                <c:pt idx="37232">
                  <c:v>-2.7420898617046898</c:v>
                </c:pt>
                <c:pt idx="37233">
                  <c:v>-2.7420898617046898</c:v>
                </c:pt>
                <c:pt idx="37234">
                  <c:v>-2.7420898617046898</c:v>
                </c:pt>
                <c:pt idx="37235">
                  <c:v>-2.7411621315714001</c:v>
                </c:pt>
                <c:pt idx="37236">
                  <c:v>-2.7411621315714001</c:v>
                </c:pt>
                <c:pt idx="37237">
                  <c:v>-2.7193359585025898</c:v>
                </c:pt>
                <c:pt idx="37238">
                  <c:v>-2.7193359585025898</c:v>
                </c:pt>
                <c:pt idx="37239">
                  <c:v>-2.7193359585025898</c:v>
                </c:pt>
                <c:pt idx="37240">
                  <c:v>-2.7442383001170998</c:v>
                </c:pt>
                <c:pt idx="37241">
                  <c:v>-2.7442383001170998</c:v>
                </c:pt>
                <c:pt idx="37242">
                  <c:v>-2.7442383001170998</c:v>
                </c:pt>
                <c:pt idx="37243">
                  <c:v>-2.7772949415957502</c:v>
                </c:pt>
                <c:pt idx="37244">
                  <c:v>-2.7772949415957502</c:v>
                </c:pt>
                <c:pt idx="37245">
                  <c:v>-2.7772949415957502</c:v>
                </c:pt>
                <c:pt idx="37246">
                  <c:v>-2.7244629099950499</c:v>
                </c:pt>
                <c:pt idx="37247">
                  <c:v>-2.7244629099950499</c:v>
                </c:pt>
                <c:pt idx="37248">
                  <c:v>-2.7244629099950499</c:v>
                </c:pt>
                <c:pt idx="37249">
                  <c:v>-2.8271972878774201</c:v>
                </c:pt>
                <c:pt idx="37250">
                  <c:v>-2.8271972878774201</c:v>
                </c:pt>
                <c:pt idx="37251">
                  <c:v>-2.6903320485525901</c:v>
                </c:pt>
                <c:pt idx="37252">
                  <c:v>-2.6903320485525901</c:v>
                </c:pt>
                <c:pt idx="37253">
                  <c:v>-2.6903320485525901</c:v>
                </c:pt>
                <c:pt idx="37254">
                  <c:v>-2.6991699410473302</c:v>
                </c:pt>
                <c:pt idx="37255">
                  <c:v>-2.6991699410473302</c:v>
                </c:pt>
                <c:pt idx="37256">
                  <c:v>-2.75820314485463</c:v>
                </c:pt>
                <c:pt idx="37257">
                  <c:v>-2.75820314485463</c:v>
                </c:pt>
                <c:pt idx="37258">
                  <c:v>-2.75820314485463</c:v>
                </c:pt>
                <c:pt idx="37259">
                  <c:v>-2.7240234540040502</c:v>
                </c:pt>
                <c:pt idx="37260">
                  <c:v>-2.7240234540040502</c:v>
                </c:pt>
                <c:pt idx="37261">
                  <c:v>-2.7240234540040502</c:v>
                </c:pt>
                <c:pt idx="37262">
                  <c:v>-2.7011230672524098</c:v>
                </c:pt>
                <c:pt idx="37263">
                  <c:v>-2.7011230672524098</c:v>
                </c:pt>
                <c:pt idx="37264">
                  <c:v>-2.7011230672524098</c:v>
                </c:pt>
                <c:pt idx="37265">
                  <c:v>-2.7011230672524098</c:v>
                </c:pt>
                <c:pt idx="37266">
                  <c:v>-2.6353027509940099</c:v>
                </c:pt>
                <c:pt idx="37267">
                  <c:v>-2.6353027509940099</c:v>
                </c:pt>
                <c:pt idx="37268">
                  <c:v>-2.6353027509940099</c:v>
                </c:pt>
                <c:pt idx="37269">
                  <c:v>-2.7878418193322401</c:v>
                </c:pt>
                <c:pt idx="37270">
                  <c:v>-2.7878418193322401</c:v>
                </c:pt>
                <c:pt idx="37271">
                  <c:v>-2.8246582220790502</c:v>
                </c:pt>
                <c:pt idx="37272">
                  <c:v>-2.8246582220790502</c:v>
                </c:pt>
                <c:pt idx="37273">
                  <c:v>-2.69521486171561</c:v>
                </c:pt>
                <c:pt idx="37274">
                  <c:v>-2.69521486171561</c:v>
                </c:pt>
                <c:pt idx="37275">
                  <c:v>-2.8062500185105801</c:v>
                </c:pt>
                <c:pt idx="37276">
                  <c:v>-2.8062500185105801</c:v>
                </c:pt>
                <c:pt idx="37277">
                  <c:v>-2.6765136916210301</c:v>
                </c:pt>
                <c:pt idx="37278">
                  <c:v>-2.6765136916210301</c:v>
                </c:pt>
                <c:pt idx="37279">
                  <c:v>-2.78959962931367</c:v>
                </c:pt>
                <c:pt idx="37280">
                  <c:v>-2.78959962931367</c:v>
                </c:pt>
                <c:pt idx="37281">
                  <c:v>-2.78959962931367</c:v>
                </c:pt>
                <c:pt idx="37282">
                  <c:v>-2.78959962931367</c:v>
                </c:pt>
                <c:pt idx="37283">
                  <c:v>-2.65600587768858</c:v>
                </c:pt>
                <c:pt idx="37284">
                  <c:v>-2.65600587768858</c:v>
                </c:pt>
                <c:pt idx="37285">
                  <c:v>-2.7337890808184899</c:v>
                </c:pt>
                <c:pt idx="37286">
                  <c:v>-2.7337890808184899</c:v>
                </c:pt>
                <c:pt idx="37287">
                  <c:v>-2.71225587757817</c:v>
                </c:pt>
                <c:pt idx="37288">
                  <c:v>-2.71225587757817</c:v>
                </c:pt>
                <c:pt idx="37289">
                  <c:v>-2.71225587757817</c:v>
                </c:pt>
                <c:pt idx="37290">
                  <c:v>-2.77543947418962</c:v>
                </c:pt>
                <c:pt idx="37291">
                  <c:v>-2.77543947418962</c:v>
                </c:pt>
                <c:pt idx="37292">
                  <c:v>-2.7071777524106402</c:v>
                </c:pt>
                <c:pt idx="37293">
                  <c:v>-2.7071777524106402</c:v>
                </c:pt>
                <c:pt idx="37294">
                  <c:v>-2.7071777524106402</c:v>
                </c:pt>
                <c:pt idx="37295">
                  <c:v>-2.7054199397716698</c:v>
                </c:pt>
                <c:pt idx="37296">
                  <c:v>-2.7054199397716698</c:v>
                </c:pt>
                <c:pt idx="37297">
                  <c:v>-2.7330078333307002</c:v>
                </c:pt>
                <c:pt idx="37298">
                  <c:v>-2.7330078333307002</c:v>
                </c:pt>
                <c:pt idx="37299">
                  <c:v>-2.7330078333307002</c:v>
                </c:pt>
                <c:pt idx="37300">
                  <c:v>-2.7665527566550701</c:v>
                </c:pt>
                <c:pt idx="37301">
                  <c:v>-2.7665527566550701</c:v>
                </c:pt>
                <c:pt idx="37302">
                  <c:v>-2.7174316593218402</c:v>
                </c:pt>
                <c:pt idx="37303">
                  <c:v>-2.7174316593218402</c:v>
                </c:pt>
                <c:pt idx="37304">
                  <c:v>-2.7174316593218402</c:v>
                </c:pt>
                <c:pt idx="37305">
                  <c:v>-2.7354492378035502</c:v>
                </c:pt>
                <c:pt idx="37306">
                  <c:v>-2.7354492378035502</c:v>
                </c:pt>
                <c:pt idx="37307">
                  <c:v>-2.6640625184818401</c:v>
                </c:pt>
                <c:pt idx="37308">
                  <c:v>-2.6640625184818401</c:v>
                </c:pt>
                <c:pt idx="37309">
                  <c:v>-2.8104980650241398</c:v>
                </c:pt>
                <c:pt idx="37310">
                  <c:v>-2.7226562721170899</c:v>
                </c:pt>
                <c:pt idx="37311">
                  <c:v>-2.7226562721170899</c:v>
                </c:pt>
                <c:pt idx="37312">
                  <c:v>-2.7226562721170899</c:v>
                </c:pt>
                <c:pt idx="37313">
                  <c:v>-2.7226562721170899</c:v>
                </c:pt>
                <c:pt idx="37314">
                  <c:v>-2.7355468951946</c:v>
                </c:pt>
                <c:pt idx="37315">
                  <c:v>-2.7355468951946</c:v>
                </c:pt>
                <c:pt idx="37316">
                  <c:v>-2.7355468951946</c:v>
                </c:pt>
                <c:pt idx="37317">
                  <c:v>-2.6947265807266301</c:v>
                </c:pt>
                <c:pt idx="37318">
                  <c:v>-2.6947265807266301</c:v>
                </c:pt>
                <c:pt idx="37319">
                  <c:v>-2.6947265807266301</c:v>
                </c:pt>
                <c:pt idx="37320">
                  <c:v>-2.6947265807266301</c:v>
                </c:pt>
                <c:pt idx="37321">
                  <c:v>-2.7852539259802098</c:v>
                </c:pt>
                <c:pt idx="37322">
                  <c:v>-2.7852539259802098</c:v>
                </c:pt>
                <c:pt idx="37323">
                  <c:v>-2.8097168199110398</c:v>
                </c:pt>
                <c:pt idx="37324">
                  <c:v>-2.8097168199110398</c:v>
                </c:pt>
                <c:pt idx="37325">
                  <c:v>-2.8097168199110398</c:v>
                </c:pt>
                <c:pt idx="37326">
                  <c:v>-2.6454101755943999</c:v>
                </c:pt>
                <c:pt idx="37327">
                  <c:v>-2.6454101755943999</c:v>
                </c:pt>
                <c:pt idx="37328">
                  <c:v>-2.6958007994544402</c:v>
                </c:pt>
                <c:pt idx="37329">
                  <c:v>-2.7546386890780901</c:v>
                </c:pt>
                <c:pt idx="37330">
                  <c:v>-2.7546386890780901</c:v>
                </c:pt>
                <c:pt idx="37331">
                  <c:v>-2.7546386890780901</c:v>
                </c:pt>
                <c:pt idx="37332">
                  <c:v>-2.7160156455729498</c:v>
                </c:pt>
                <c:pt idx="37333">
                  <c:v>-2.7160156455729498</c:v>
                </c:pt>
                <c:pt idx="37334">
                  <c:v>-2.7160156455729498</c:v>
                </c:pt>
                <c:pt idx="37335">
                  <c:v>-2.7160156455729498</c:v>
                </c:pt>
                <c:pt idx="37336">
                  <c:v>-2.7852050977607998</c:v>
                </c:pt>
                <c:pt idx="37337">
                  <c:v>-2.7852050977607998</c:v>
                </c:pt>
                <c:pt idx="37338">
                  <c:v>-2.7872558803082899</c:v>
                </c:pt>
                <c:pt idx="37339">
                  <c:v>-2.7872558803082899</c:v>
                </c:pt>
                <c:pt idx="37340">
                  <c:v>-2.7872558803082899</c:v>
                </c:pt>
                <c:pt idx="37341">
                  <c:v>-2.75156252047418</c:v>
                </c:pt>
                <c:pt idx="37342">
                  <c:v>-2.75156252047418</c:v>
                </c:pt>
                <c:pt idx="37343">
                  <c:v>-2.75156252047418</c:v>
                </c:pt>
                <c:pt idx="37344">
                  <c:v>-2.69340822193498</c:v>
                </c:pt>
                <c:pt idx="37345">
                  <c:v>-2.69340822193498</c:v>
                </c:pt>
                <c:pt idx="37346">
                  <c:v>-2.7507324423932</c:v>
                </c:pt>
                <c:pt idx="37347">
                  <c:v>-2.7507324423932</c:v>
                </c:pt>
                <c:pt idx="37348">
                  <c:v>-2.6627929859205302</c:v>
                </c:pt>
                <c:pt idx="37349">
                  <c:v>-2.6627929859205302</c:v>
                </c:pt>
                <c:pt idx="37350">
                  <c:v>-2.83325197105659</c:v>
                </c:pt>
                <c:pt idx="37351">
                  <c:v>-2.83325197105659</c:v>
                </c:pt>
                <c:pt idx="37352">
                  <c:v>-2.83325197105659</c:v>
                </c:pt>
                <c:pt idx="37353">
                  <c:v>-2.61401369082341</c:v>
                </c:pt>
                <c:pt idx="37354">
                  <c:v>-2.61401369082341</c:v>
                </c:pt>
                <c:pt idx="37355">
                  <c:v>-2.61401369082341</c:v>
                </c:pt>
                <c:pt idx="37356">
                  <c:v>-2.7493164261950298</c:v>
                </c:pt>
                <c:pt idx="37357">
                  <c:v>-2.7493164261950298</c:v>
                </c:pt>
                <c:pt idx="37358">
                  <c:v>-2.7493164261950298</c:v>
                </c:pt>
                <c:pt idx="37359">
                  <c:v>-2.7564453348540998</c:v>
                </c:pt>
                <c:pt idx="37360">
                  <c:v>-2.7564453348540998</c:v>
                </c:pt>
                <c:pt idx="37361">
                  <c:v>-2.6979980673486299</c:v>
                </c:pt>
                <c:pt idx="37362">
                  <c:v>-2.6979980673486299</c:v>
                </c:pt>
                <c:pt idx="37363">
                  <c:v>-2.6979980673486299</c:v>
                </c:pt>
                <c:pt idx="37364">
                  <c:v>-2.8686523668202399</c:v>
                </c:pt>
                <c:pt idx="37365">
                  <c:v>-2.8686523668202399</c:v>
                </c:pt>
                <c:pt idx="37366">
                  <c:v>-2.7300293136813698</c:v>
                </c:pt>
                <c:pt idx="37367">
                  <c:v>-2.7300293136813698</c:v>
                </c:pt>
                <c:pt idx="37368">
                  <c:v>-2.73637697286085</c:v>
                </c:pt>
                <c:pt idx="37369">
                  <c:v>-2.73637697286085</c:v>
                </c:pt>
                <c:pt idx="37370">
                  <c:v>-2.73637697286085</c:v>
                </c:pt>
                <c:pt idx="37371">
                  <c:v>-2.7873047085631599</c:v>
                </c:pt>
                <c:pt idx="37372">
                  <c:v>-2.7873047085631599</c:v>
                </c:pt>
                <c:pt idx="37373">
                  <c:v>-2.6712402562225099</c:v>
                </c:pt>
                <c:pt idx="37374">
                  <c:v>-2.6712402562225099</c:v>
                </c:pt>
                <c:pt idx="37375">
                  <c:v>-2.6712402562225099</c:v>
                </c:pt>
                <c:pt idx="37376">
                  <c:v>-2.7332519730189202</c:v>
                </c:pt>
                <c:pt idx="37377">
                  <c:v>-2.7332519730189202</c:v>
                </c:pt>
                <c:pt idx="37378">
                  <c:v>-2.7332519730189202</c:v>
                </c:pt>
                <c:pt idx="37379">
                  <c:v>-2.7633789256287802</c:v>
                </c:pt>
                <c:pt idx="37380">
                  <c:v>-2.7633789256287802</c:v>
                </c:pt>
                <c:pt idx="37381">
                  <c:v>-2.6883300975114199</c:v>
                </c:pt>
                <c:pt idx="37382">
                  <c:v>-2.6883300975114199</c:v>
                </c:pt>
                <c:pt idx="37383">
                  <c:v>-2.6883300975114199</c:v>
                </c:pt>
                <c:pt idx="37384">
                  <c:v>-2.6999511909161802</c:v>
                </c:pt>
                <c:pt idx="37385">
                  <c:v>-2.7280761918846101</c:v>
                </c:pt>
                <c:pt idx="37386">
                  <c:v>-2.7280761918846101</c:v>
                </c:pt>
                <c:pt idx="37387">
                  <c:v>-2.7280761918846101</c:v>
                </c:pt>
                <c:pt idx="37388">
                  <c:v>-2.7897949417656398</c:v>
                </c:pt>
                <c:pt idx="37389">
                  <c:v>-2.7897949417656398</c:v>
                </c:pt>
                <c:pt idx="37390">
                  <c:v>-2.7897949417656398</c:v>
                </c:pt>
                <c:pt idx="37391">
                  <c:v>-2.7615722858526999</c:v>
                </c:pt>
                <c:pt idx="37392">
                  <c:v>-2.7615722858526999</c:v>
                </c:pt>
                <c:pt idx="37393">
                  <c:v>-2.7615722858526999</c:v>
                </c:pt>
                <c:pt idx="37394">
                  <c:v>-2.7615722858526999</c:v>
                </c:pt>
                <c:pt idx="37395">
                  <c:v>-2.6210937674140902</c:v>
                </c:pt>
                <c:pt idx="37396">
                  <c:v>-2.6210937674140902</c:v>
                </c:pt>
                <c:pt idx="37397">
                  <c:v>-2.6210937674140902</c:v>
                </c:pt>
                <c:pt idx="37398">
                  <c:v>-2.7296386898460598</c:v>
                </c:pt>
                <c:pt idx="37399">
                  <c:v>-2.7296386898460598</c:v>
                </c:pt>
                <c:pt idx="37400">
                  <c:v>-2.7724609534534399</c:v>
                </c:pt>
                <c:pt idx="37401">
                  <c:v>-2.7724609534534399</c:v>
                </c:pt>
                <c:pt idx="37402">
                  <c:v>-2.7162109528817302</c:v>
                </c:pt>
                <c:pt idx="37403">
                  <c:v>-2.7162109528817302</c:v>
                </c:pt>
                <c:pt idx="37404">
                  <c:v>-2.6798828329565301</c:v>
                </c:pt>
                <c:pt idx="37405">
                  <c:v>-2.6798828329565301</c:v>
                </c:pt>
                <c:pt idx="37406">
                  <c:v>-2.6798828329565301</c:v>
                </c:pt>
                <c:pt idx="37407">
                  <c:v>-2.70800782985406</c:v>
                </c:pt>
                <c:pt idx="37408">
                  <c:v>-2.70800782985406</c:v>
                </c:pt>
                <c:pt idx="37409">
                  <c:v>-2.70800782985406</c:v>
                </c:pt>
                <c:pt idx="37410">
                  <c:v>-2.7006836143427702</c:v>
                </c:pt>
                <c:pt idx="37411">
                  <c:v>-2.7006836143427702</c:v>
                </c:pt>
                <c:pt idx="37412">
                  <c:v>-2.8494140858183501</c:v>
                </c:pt>
                <c:pt idx="37413">
                  <c:v>-2.8494140858183501</c:v>
                </c:pt>
                <c:pt idx="37414">
                  <c:v>-2.8494140858183501</c:v>
                </c:pt>
                <c:pt idx="37415">
                  <c:v>-2.8494140858183501</c:v>
                </c:pt>
                <c:pt idx="37416">
                  <c:v>-2.8494140858183501</c:v>
                </c:pt>
                <c:pt idx="37417">
                  <c:v>-2.67431642642986</c:v>
                </c:pt>
                <c:pt idx="37418">
                  <c:v>-2.67431642642986</c:v>
                </c:pt>
                <c:pt idx="37419">
                  <c:v>-2.69418947209487</c:v>
                </c:pt>
                <c:pt idx="37420">
                  <c:v>-2.69418947209487</c:v>
                </c:pt>
                <c:pt idx="37421">
                  <c:v>-2.69418947209487</c:v>
                </c:pt>
                <c:pt idx="37422">
                  <c:v>-2.6478027536322699</c:v>
                </c:pt>
                <c:pt idx="37423">
                  <c:v>-2.6478027536322699</c:v>
                </c:pt>
                <c:pt idx="37424">
                  <c:v>-2.6168457215435401</c:v>
                </c:pt>
                <c:pt idx="37425">
                  <c:v>-2.6168457215435401</c:v>
                </c:pt>
                <c:pt idx="37426">
                  <c:v>-2.7321289225683301</c:v>
                </c:pt>
                <c:pt idx="37427">
                  <c:v>-2.7321289225683301</c:v>
                </c:pt>
                <c:pt idx="37428">
                  <c:v>-2.73510744132818</c:v>
                </c:pt>
                <c:pt idx="37429">
                  <c:v>-2.73510744132818</c:v>
                </c:pt>
                <c:pt idx="37430">
                  <c:v>-2.73510744132818</c:v>
                </c:pt>
                <c:pt idx="37431">
                  <c:v>-2.75585939448501</c:v>
                </c:pt>
                <c:pt idx="37432">
                  <c:v>-2.75585939448501</c:v>
                </c:pt>
                <c:pt idx="37433">
                  <c:v>-2.75585939448501</c:v>
                </c:pt>
                <c:pt idx="37434">
                  <c:v>-2.69741212738335</c:v>
                </c:pt>
                <c:pt idx="37435">
                  <c:v>-2.69741212738335</c:v>
                </c:pt>
                <c:pt idx="37436">
                  <c:v>-2.69741212738335</c:v>
                </c:pt>
                <c:pt idx="37437">
                  <c:v>-2.6721191605138301</c:v>
                </c:pt>
                <c:pt idx="37438">
                  <c:v>-2.6721191605138301</c:v>
                </c:pt>
                <c:pt idx="37439">
                  <c:v>-2.6721191605138301</c:v>
                </c:pt>
                <c:pt idx="37440">
                  <c:v>-2.8084472859918601</c:v>
                </c:pt>
                <c:pt idx="37441">
                  <c:v>-2.8084472859918601</c:v>
                </c:pt>
                <c:pt idx="37442">
                  <c:v>-2.6031250154937799</c:v>
                </c:pt>
                <c:pt idx="37443">
                  <c:v>-2.6031250154937799</c:v>
                </c:pt>
                <c:pt idx="37444">
                  <c:v>-2.6031250154937799</c:v>
                </c:pt>
                <c:pt idx="37445">
                  <c:v>-2.65136720586269</c:v>
                </c:pt>
                <c:pt idx="37446">
                  <c:v>-2.65136720586269</c:v>
                </c:pt>
                <c:pt idx="37447">
                  <c:v>-2.65136720586269</c:v>
                </c:pt>
                <c:pt idx="37448">
                  <c:v>-2.7140625186520899</c:v>
                </c:pt>
                <c:pt idx="37449">
                  <c:v>-2.7140625186520899</c:v>
                </c:pt>
                <c:pt idx="37450">
                  <c:v>-2.7259277536158999</c:v>
                </c:pt>
                <c:pt idx="37451">
                  <c:v>-2.7259277536158999</c:v>
                </c:pt>
                <c:pt idx="37452">
                  <c:v>-2.7259277536158999</c:v>
                </c:pt>
                <c:pt idx="37453">
                  <c:v>-2.7259277536158999</c:v>
                </c:pt>
                <c:pt idx="37454">
                  <c:v>-2.6737304851067099</c:v>
                </c:pt>
                <c:pt idx="37455">
                  <c:v>-2.6737304851067099</c:v>
                </c:pt>
                <c:pt idx="37456">
                  <c:v>-2.7378418164398601</c:v>
                </c:pt>
                <c:pt idx="37457">
                  <c:v>-2.7378418164398601</c:v>
                </c:pt>
                <c:pt idx="37458">
                  <c:v>-2.8277343962245101</c:v>
                </c:pt>
                <c:pt idx="37459">
                  <c:v>-2.8277343962245101</c:v>
                </c:pt>
                <c:pt idx="37460">
                  <c:v>-2.8277343962245101</c:v>
                </c:pt>
                <c:pt idx="37461">
                  <c:v>-2.7740234567363502</c:v>
                </c:pt>
                <c:pt idx="37462">
                  <c:v>-2.7500000201125601</c:v>
                </c:pt>
                <c:pt idx="37463">
                  <c:v>-2.7500000201125601</c:v>
                </c:pt>
                <c:pt idx="37464">
                  <c:v>-2.7500000201125601</c:v>
                </c:pt>
                <c:pt idx="37465">
                  <c:v>-2.8276367364560402</c:v>
                </c:pt>
                <c:pt idx="37466">
                  <c:v>-2.8276367364560402</c:v>
                </c:pt>
                <c:pt idx="37467">
                  <c:v>-2.8276367364560402</c:v>
                </c:pt>
                <c:pt idx="37468">
                  <c:v>-2.7374023626725799</c:v>
                </c:pt>
                <c:pt idx="37469">
                  <c:v>-2.7374023626725799</c:v>
                </c:pt>
                <c:pt idx="37470">
                  <c:v>-2.7374023626725799</c:v>
                </c:pt>
                <c:pt idx="37471">
                  <c:v>-2.7374023626725799</c:v>
                </c:pt>
                <c:pt idx="37472">
                  <c:v>-2.75097658354297</c:v>
                </c:pt>
                <c:pt idx="37473">
                  <c:v>-2.75097658354297</c:v>
                </c:pt>
                <c:pt idx="37474">
                  <c:v>-2.75097658354297</c:v>
                </c:pt>
                <c:pt idx="37475">
                  <c:v>-2.6593750186366298</c:v>
                </c:pt>
                <c:pt idx="37476">
                  <c:v>-2.6593750186366298</c:v>
                </c:pt>
                <c:pt idx="37477">
                  <c:v>-2.7005371283985302</c:v>
                </c:pt>
                <c:pt idx="37478">
                  <c:v>-2.7005371283985302</c:v>
                </c:pt>
                <c:pt idx="37479">
                  <c:v>-2.8391601738503498</c:v>
                </c:pt>
                <c:pt idx="37480">
                  <c:v>-2.8391601738503498</c:v>
                </c:pt>
                <c:pt idx="37481">
                  <c:v>-2.6982422069158898</c:v>
                </c:pt>
                <c:pt idx="37482">
                  <c:v>-2.6982422069158898</c:v>
                </c:pt>
                <c:pt idx="37483">
                  <c:v>-2.6982422069158898</c:v>
                </c:pt>
                <c:pt idx="37484">
                  <c:v>-2.71704103327101</c:v>
                </c:pt>
                <c:pt idx="37485">
                  <c:v>-2.71704103327101</c:v>
                </c:pt>
                <c:pt idx="37486">
                  <c:v>-2.71704103327101</c:v>
                </c:pt>
                <c:pt idx="37487">
                  <c:v>-2.6144043164758801</c:v>
                </c:pt>
                <c:pt idx="37488">
                  <c:v>-2.6144043164758801</c:v>
                </c:pt>
                <c:pt idx="37489">
                  <c:v>-2.6144043164758801</c:v>
                </c:pt>
                <c:pt idx="37490">
                  <c:v>-2.7686523612383098</c:v>
                </c:pt>
                <c:pt idx="37491">
                  <c:v>-2.7686523612383098</c:v>
                </c:pt>
                <c:pt idx="37492">
                  <c:v>-2.7686523612383098</c:v>
                </c:pt>
                <c:pt idx="37493">
                  <c:v>-2.7686523612383098</c:v>
                </c:pt>
                <c:pt idx="37494">
                  <c:v>-2.6989746249528199</c:v>
                </c:pt>
                <c:pt idx="37495">
                  <c:v>-2.6989746249528199</c:v>
                </c:pt>
                <c:pt idx="37496">
                  <c:v>-2.6989746249528199</c:v>
                </c:pt>
                <c:pt idx="37497">
                  <c:v>-2.7648925985586099</c:v>
                </c:pt>
                <c:pt idx="37498">
                  <c:v>-2.7648925985586099</c:v>
                </c:pt>
                <c:pt idx="37499">
                  <c:v>-2.7648925985586099</c:v>
                </c:pt>
                <c:pt idx="37500">
                  <c:v>-2.7119629111793899</c:v>
                </c:pt>
                <c:pt idx="37501">
                  <c:v>-2.7119629111793899</c:v>
                </c:pt>
                <c:pt idx="37502">
                  <c:v>-2.6528320489069301</c:v>
                </c:pt>
                <c:pt idx="37503">
                  <c:v>-2.6528320489069301</c:v>
                </c:pt>
                <c:pt idx="37504">
                  <c:v>-2.8097168164895199</c:v>
                </c:pt>
                <c:pt idx="37505">
                  <c:v>-2.8097168164895199</c:v>
                </c:pt>
                <c:pt idx="37506">
                  <c:v>-2.7045898630867602</c:v>
                </c:pt>
                <c:pt idx="37507">
                  <c:v>-2.7045898630867602</c:v>
                </c:pt>
                <c:pt idx="37508">
                  <c:v>-2.7045898630867602</c:v>
                </c:pt>
                <c:pt idx="37509">
                  <c:v>-2.7045898630867602</c:v>
                </c:pt>
                <c:pt idx="37510">
                  <c:v>-2.7037597829212201</c:v>
                </c:pt>
                <c:pt idx="37511">
                  <c:v>-2.7037597829212201</c:v>
                </c:pt>
                <c:pt idx="37512">
                  <c:v>-2.7037597829212201</c:v>
                </c:pt>
                <c:pt idx="37513">
                  <c:v>-2.73657228576212</c:v>
                </c:pt>
                <c:pt idx="37514">
                  <c:v>-2.73657228576212</c:v>
                </c:pt>
                <c:pt idx="37515">
                  <c:v>-2.73657228576212</c:v>
                </c:pt>
                <c:pt idx="37516">
                  <c:v>-2.72880861561134</c:v>
                </c:pt>
                <c:pt idx="37517">
                  <c:v>-2.72880861561134</c:v>
                </c:pt>
                <c:pt idx="37518">
                  <c:v>-2.69614259848094</c:v>
                </c:pt>
                <c:pt idx="37519">
                  <c:v>-2.69614259848094</c:v>
                </c:pt>
                <c:pt idx="37520">
                  <c:v>-2.69614259848094</c:v>
                </c:pt>
                <c:pt idx="37521">
                  <c:v>-2.7320800961087999</c:v>
                </c:pt>
                <c:pt idx="37522">
                  <c:v>-2.7732910347558501</c:v>
                </c:pt>
                <c:pt idx="37523">
                  <c:v>-2.7732910347558501</c:v>
                </c:pt>
                <c:pt idx="37524">
                  <c:v>-2.7732910347558501</c:v>
                </c:pt>
                <c:pt idx="37525">
                  <c:v>-2.70551759607224</c:v>
                </c:pt>
                <c:pt idx="37526">
                  <c:v>-2.70551759607224</c:v>
                </c:pt>
                <c:pt idx="37527">
                  <c:v>-2.70551759607224</c:v>
                </c:pt>
                <c:pt idx="37528">
                  <c:v>-2.7052246255598198</c:v>
                </c:pt>
                <c:pt idx="37529">
                  <c:v>-2.7052246255598198</c:v>
                </c:pt>
                <c:pt idx="37530">
                  <c:v>-2.7052246255598198</c:v>
                </c:pt>
                <c:pt idx="37531">
                  <c:v>-2.7654785348631701</c:v>
                </c:pt>
                <c:pt idx="37532">
                  <c:v>-2.7654785348631701</c:v>
                </c:pt>
                <c:pt idx="37533">
                  <c:v>-2.7654785348631701</c:v>
                </c:pt>
                <c:pt idx="37534">
                  <c:v>-2.8194824414595101</c:v>
                </c:pt>
                <c:pt idx="37535">
                  <c:v>-2.8194824414595101</c:v>
                </c:pt>
                <c:pt idx="37536">
                  <c:v>-2.8194824414595101</c:v>
                </c:pt>
                <c:pt idx="37537">
                  <c:v>-2.7347656454394298</c:v>
                </c:pt>
                <c:pt idx="37538">
                  <c:v>-2.7347656454394298</c:v>
                </c:pt>
                <c:pt idx="37539">
                  <c:v>-2.7347656454394298</c:v>
                </c:pt>
                <c:pt idx="37540">
                  <c:v>-2.63920900393168</c:v>
                </c:pt>
                <c:pt idx="37541">
                  <c:v>-2.63920900393168</c:v>
                </c:pt>
                <c:pt idx="37542">
                  <c:v>-2.74916994499835</c:v>
                </c:pt>
                <c:pt idx="37543">
                  <c:v>-2.74916994499835</c:v>
                </c:pt>
                <c:pt idx="37544">
                  <c:v>-2.7688476763860299</c:v>
                </c:pt>
                <c:pt idx="37545">
                  <c:v>-2.7688476763860299</c:v>
                </c:pt>
                <c:pt idx="37546">
                  <c:v>-2.7688476763860299</c:v>
                </c:pt>
                <c:pt idx="37547">
                  <c:v>-2.77202150270932</c:v>
                </c:pt>
                <c:pt idx="37548">
                  <c:v>-2.77202150270932</c:v>
                </c:pt>
                <c:pt idx="37549">
                  <c:v>-2.8139648677379201</c:v>
                </c:pt>
                <c:pt idx="37550">
                  <c:v>-2.8139648677379201</c:v>
                </c:pt>
                <c:pt idx="37551">
                  <c:v>-2.8139648677379201</c:v>
                </c:pt>
                <c:pt idx="37552">
                  <c:v>-2.60898439497941</c:v>
                </c:pt>
                <c:pt idx="37553">
                  <c:v>-2.60898439497941</c:v>
                </c:pt>
                <c:pt idx="37554">
                  <c:v>-2.7367187696818198</c:v>
                </c:pt>
                <c:pt idx="37555">
                  <c:v>-2.7367187696818198</c:v>
                </c:pt>
                <c:pt idx="37556">
                  <c:v>-2.7367187696818198</c:v>
                </c:pt>
                <c:pt idx="37557">
                  <c:v>-2.6761718899742801</c:v>
                </c:pt>
                <c:pt idx="37558">
                  <c:v>-2.6761718899742801</c:v>
                </c:pt>
                <c:pt idx="37559">
                  <c:v>-2.7066406450776399</c:v>
                </c:pt>
                <c:pt idx="37560">
                  <c:v>-2.7066406450776399</c:v>
                </c:pt>
                <c:pt idx="37561">
                  <c:v>-2.7257812708758098</c:v>
                </c:pt>
                <c:pt idx="37562">
                  <c:v>-2.7257812708758098</c:v>
                </c:pt>
                <c:pt idx="37563">
                  <c:v>-2.7257812708758098</c:v>
                </c:pt>
                <c:pt idx="37564">
                  <c:v>-2.7103027537523299</c:v>
                </c:pt>
                <c:pt idx="37565">
                  <c:v>-2.7103027537523299</c:v>
                </c:pt>
                <c:pt idx="37566">
                  <c:v>-2.6619140795446499</c:v>
                </c:pt>
                <c:pt idx="37567">
                  <c:v>-2.6619140795446499</c:v>
                </c:pt>
                <c:pt idx="37568">
                  <c:v>-2.6619140795446499</c:v>
                </c:pt>
                <c:pt idx="37569">
                  <c:v>-2.75234377007745</c:v>
                </c:pt>
                <c:pt idx="37570">
                  <c:v>-2.75234377007745</c:v>
                </c:pt>
                <c:pt idx="37571">
                  <c:v>-2.75234377007745</c:v>
                </c:pt>
                <c:pt idx="37572">
                  <c:v>-2.74936525424254</c:v>
                </c:pt>
                <c:pt idx="37573">
                  <c:v>-2.74936525424254</c:v>
                </c:pt>
                <c:pt idx="37574">
                  <c:v>-2.70263673615045</c:v>
                </c:pt>
                <c:pt idx="37575">
                  <c:v>-2.70263673615045</c:v>
                </c:pt>
                <c:pt idx="37576">
                  <c:v>-2.7227539271707402</c:v>
                </c:pt>
                <c:pt idx="37577">
                  <c:v>-2.7227539271707402</c:v>
                </c:pt>
                <c:pt idx="37578">
                  <c:v>-2.6785644733727101</c:v>
                </c:pt>
                <c:pt idx="37579">
                  <c:v>-2.6785644733727101</c:v>
                </c:pt>
                <c:pt idx="37580">
                  <c:v>-2.6785644733727101</c:v>
                </c:pt>
                <c:pt idx="37581">
                  <c:v>-2.68154298946865</c:v>
                </c:pt>
                <c:pt idx="37582">
                  <c:v>-2.68154298946865</c:v>
                </c:pt>
                <c:pt idx="37583">
                  <c:v>-2.68154298946865</c:v>
                </c:pt>
                <c:pt idx="37584">
                  <c:v>-2.68120119029299</c:v>
                </c:pt>
                <c:pt idx="37585">
                  <c:v>-2.68120119029299</c:v>
                </c:pt>
                <c:pt idx="37586">
                  <c:v>-2.7745117392023499</c:v>
                </c:pt>
                <c:pt idx="37587">
                  <c:v>-2.7745117392023499</c:v>
                </c:pt>
                <c:pt idx="37588">
                  <c:v>-2.7745117392023499</c:v>
                </c:pt>
                <c:pt idx="37589">
                  <c:v>-2.7745117392023499</c:v>
                </c:pt>
                <c:pt idx="37590">
                  <c:v>-2.7197754126227598</c:v>
                </c:pt>
                <c:pt idx="37591">
                  <c:v>-2.7197754126227598</c:v>
                </c:pt>
                <c:pt idx="37592">
                  <c:v>-2.7197754126227598</c:v>
                </c:pt>
                <c:pt idx="37593">
                  <c:v>-2.7353515809409101</c:v>
                </c:pt>
                <c:pt idx="37594">
                  <c:v>-2.7353515809409101</c:v>
                </c:pt>
                <c:pt idx="37595">
                  <c:v>-2.7477050979277902</c:v>
                </c:pt>
                <c:pt idx="37596">
                  <c:v>-2.7477050979277902</c:v>
                </c:pt>
                <c:pt idx="37597">
                  <c:v>-2.7124023629466998</c:v>
                </c:pt>
                <c:pt idx="37598">
                  <c:v>-2.7124023629466998</c:v>
                </c:pt>
                <c:pt idx="37599">
                  <c:v>-2.7083007995488502</c:v>
                </c:pt>
                <c:pt idx="37600">
                  <c:v>-2.7083007995488502</c:v>
                </c:pt>
                <c:pt idx="37601">
                  <c:v>-2.6096191597944198</c:v>
                </c:pt>
                <c:pt idx="37602">
                  <c:v>-2.6096191597944198</c:v>
                </c:pt>
                <c:pt idx="37603">
                  <c:v>-2.6096191597944198</c:v>
                </c:pt>
                <c:pt idx="37604">
                  <c:v>-2.7601562688696499</c:v>
                </c:pt>
                <c:pt idx="37605">
                  <c:v>-2.7601562688696499</c:v>
                </c:pt>
                <c:pt idx="37606">
                  <c:v>-2.7601562688696499</c:v>
                </c:pt>
                <c:pt idx="37607">
                  <c:v>-2.6915039280329398</c:v>
                </c:pt>
                <c:pt idx="37608">
                  <c:v>-2.6915039280329398</c:v>
                </c:pt>
                <c:pt idx="37609">
                  <c:v>-2.6915039280329398</c:v>
                </c:pt>
                <c:pt idx="37610">
                  <c:v>-2.6915039280329398</c:v>
                </c:pt>
                <c:pt idx="37611">
                  <c:v>-2.6811523622764</c:v>
                </c:pt>
                <c:pt idx="37612">
                  <c:v>-2.6811523622764</c:v>
                </c:pt>
                <c:pt idx="37613">
                  <c:v>-2.6811523622764</c:v>
                </c:pt>
                <c:pt idx="37614">
                  <c:v>-2.7583008011460999</c:v>
                </c:pt>
                <c:pt idx="37615">
                  <c:v>-2.7583008011460999</c:v>
                </c:pt>
                <c:pt idx="37616">
                  <c:v>-2.7184570516310398</c:v>
                </c:pt>
                <c:pt idx="37617">
                  <c:v>-2.7184570516310398</c:v>
                </c:pt>
                <c:pt idx="37618">
                  <c:v>-2.7184570516310398</c:v>
                </c:pt>
                <c:pt idx="37619">
                  <c:v>-2.70527345616392</c:v>
                </c:pt>
                <c:pt idx="37620">
                  <c:v>-2.70527345616392</c:v>
                </c:pt>
                <c:pt idx="37621">
                  <c:v>-2.66040040890584</c:v>
                </c:pt>
                <c:pt idx="37622">
                  <c:v>-2.66040040890584</c:v>
                </c:pt>
                <c:pt idx="37623">
                  <c:v>-2.66040040890584</c:v>
                </c:pt>
                <c:pt idx="37624">
                  <c:v>-2.6461425979532498</c:v>
                </c:pt>
                <c:pt idx="37625">
                  <c:v>-2.6461425979532498</c:v>
                </c:pt>
                <c:pt idx="37626">
                  <c:v>-2.6344726742818199</c:v>
                </c:pt>
                <c:pt idx="37627">
                  <c:v>-2.6344726742818199</c:v>
                </c:pt>
                <c:pt idx="37628">
                  <c:v>-2.6344726742818199</c:v>
                </c:pt>
                <c:pt idx="37629">
                  <c:v>-2.6344726742818199</c:v>
                </c:pt>
                <c:pt idx="37630">
                  <c:v>-2.74394533348095</c:v>
                </c:pt>
                <c:pt idx="37631">
                  <c:v>-2.74394533348095</c:v>
                </c:pt>
                <c:pt idx="37632">
                  <c:v>-2.74394533348095</c:v>
                </c:pt>
                <c:pt idx="37633">
                  <c:v>-2.69643556628125</c:v>
                </c:pt>
                <c:pt idx="37634">
                  <c:v>-2.69643556628125</c:v>
                </c:pt>
                <c:pt idx="37635">
                  <c:v>-2.69643556628125</c:v>
                </c:pt>
                <c:pt idx="37636">
                  <c:v>-2.6280273593820298</c:v>
                </c:pt>
                <c:pt idx="37637">
                  <c:v>-2.6280273593820298</c:v>
                </c:pt>
                <c:pt idx="37638">
                  <c:v>-2.76293947309932</c:v>
                </c:pt>
                <c:pt idx="37639">
                  <c:v>-2.8004882999684901</c:v>
                </c:pt>
                <c:pt idx="37640">
                  <c:v>-2.8004882999684901</c:v>
                </c:pt>
                <c:pt idx="37641">
                  <c:v>-2.8004882999684901</c:v>
                </c:pt>
                <c:pt idx="37642">
                  <c:v>-2.6980468937254001</c:v>
                </c:pt>
                <c:pt idx="37643">
                  <c:v>-2.6980468937254001</c:v>
                </c:pt>
                <c:pt idx="37644">
                  <c:v>-2.6980468937254001</c:v>
                </c:pt>
                <c:pt idx="37645">
                  <c:v>-2.6446289266987102</c:v>
                </c:pt>
                <c:pt idx="37646">
                  <c:v>-2.6446289266987102</c:v>
                </c:pt>
                <c:pt idx="37647">
                  <c:v>-2.6446289266987102</c:v>
                </c:pt>
                <c:pt idx="37648">
                  <c:v>-2.6446289266987102</c:v>
                </c:pt>
                <c:pt idx="37649">
                  <c:v>-2.7267578319615402</c:v>
                </c:pt>
                <c:pt idx="37650">
                  <c:v>-2.7267578319615402</c:v>
                </c:pt>
                <c:pt idx="37651">
                  <c:v>-2.7611816596518102</c:v>
                </c:pt>
                <c:pt idx="37652">
                  <c:v>-2.7611816596518102</c:v>
                </c:pt>
                <c:pt idx="37653">
                  <c:v>-2.7611816596518102</c:v>
                </c:pt>
                <c:pt idx="37654">
                  <c:v>-2.7165527540109902</c:v>
                </c:pt>
                <c:pt idx="37655">
                  <c:v>-2.7165527540109902</c:v>
                </c:pt>
                <c:pt idx="37656">
                  <c:v>-2.69057618900296</c:v>
                </c:pt>
                <c:pt idx="37657">
                  <c:v>-2.69057618900296</c:v>
                </c:pt>
                <c:pt idx="37658">
                  <c:v>-2.7685547069486298</c:v>
                </c:pt>
                <c:pt idx="37659">
                  <c:v>-2.7685547069486298</c:v>
                </c:pt>
                <c:pt idx="37660">
                  <c:v>-2.63056642510946</c:v>
                </c:pt>
                <c:pt idx="37661">
                  <c:v>-2.63056642510946</c:v>
                </c:pt>
                <c:pt idx="37662">
                  <c:v>-2.63056642510946</c:v>
                </c:pt>
                <c:pt idx="37663">
                  <c:v>-2.63037111293397</c:v>
                </c:pt>
                <c:pt idx="37664">
                  <c:v>-2.63037111293397</c:v>
                </c:pt>
                <c:pt idx="37665">
                  <c:v>-2.63037111293397</c:v>
                </c:pt>
                <c:pt idx="37666">
                  <c:v>-2.7190429883212301</c:v>
                </c:pt>
                <c:pt idx="37667">
                  <c:v>-2.7190429883212301</c:v>
                </c:pt>
                <c:pt idx="37668">
                  <c:v>-2.7190429883212301</c:v>
                </c:pt>
                <c:pt idx="37669">
                  <c:v>-2.7190429883212301</c:v>
                </c:pt>
                <c:pt idx="37670">
                  <c:v>-2.7121582217114302</c:v>
                </c:pt>
                <c:pt idx="37671">
                  <c:v>-2.7121582217114302</c:v>
                </c:pt>
                <c:pt idx="37672">
                  <c:v>-2.7121582217114302</c:v>
                </c:pt>
                <c:pt idx="37673">
                  <c:v>-2.7174804851729202</c:v>
                </c:pt>
                <c:pt idx="37674">
                  <c:v>-2.7174804851729202</c:v>
                </c:pt>
                <c:pt idx="37675">
                  <c:v>-2.7174804851729202</c:v>
                </c:pt>
                <c:pt idx="37676">
                  <c:v>-2.7319824398009498</c:v>
                </c:pt>
                <c:pt idx="37677">
                  <c:v>-2.7319824398009498</c:v>
                </c:pt>
                <c:pt idx="37678">
                  <c:v>-2.7407715035787898</c:v>
                </c:pt>
                <c:pt idx="37679">
                  <c:v>-2.7042968943423999</c:v>
                </c:pt>
                <c:pt idx="37680">
                  <c:v>-2.7042968943423999</c:v>
                </c:pt>
                <c:pt idx="37681">
                  <c:v>-2.7042968943423999</c:v>
                </c:pt>
                <c:pt idx="37682">
                  <c:v>-2.7042968943423999</c:v>
                </c:pt>
                <c:pt idx="37683">
                  <c:v>-2.6949218941181199</c:v>
                </c:pt>
                <c:pt idx="37684">
                  <c:v>-2.6949218941181199</c:v>
                </c:pt>
                <c:pt idx="37685">
                  <c:v>-2.6620605679872802</c:v>
                </c:pt>
                <c:pt idx="37686">
                  <c:v>-2.6620605679872802</c:v>
                </c:pt>
                <c:pt idx="37687">
                  <c:v>-2.6620605679872802</c:v>
                </c:pt>
                <c:pt idx="37688">
                  <c:v>-2.6620605679872802</c:v>
                </c:pt>
                <c:pt idx="37689">
                  <c:v>-2.7800293171212598</c:v>
                </c:pt>
                <c:pt idx="37690">
                  <c:v>-2.7800293171212598</c:v>
                </c:pt>
                <c:pt idx="37691">
                  <c:v>-2.7800293171212598</c:v>
                </c:pt>
                <c:pt idx="37692">
                  <c:v>-2.7446777558870901</c:v>
                </c:pt>
                <c:pt idx="37693">
                  <c:v>-2.7446777558870901</c:v>
                </c:pt>
                <c:pt idx="37694">
                  <c:v>-2.7411132995212002</c:v>
                </c:pt>
                <c:pt idx="37695">
                  <c:v>-2.7411132995212002</c:v>
                </c:pt>
                <c:pt idx="37696">
                  <c:v>-2.7583984571992901</c:v>
                </c:pt>
                <c:pt idx="37697">
                  <c:v>-2.7583984571992901</c:v>
                </c:pt>
                <c:pt idx="37698">
                  <c:v>-2.7583984571992901</c:v>
                </c:pt>
                <c:pt idx="37699">
                  <c:v>-2.7312500181224002</c:v>
                </c:pt>
                <c:pt idx="37700">
                  <c:v>-2.7312500181224002</c:v>
                </c:pt>
                <c:pt idx="37701">
                  <c:v>-2.7312500181224002</c:v>
                </c:pt>
                <c:pt idx="37702">
                  <c:v>-2.7103027540888398</c:v>
                </c:pt>
                <c:pt idx="37703">
                  <c:v>-2.7103027540888398</c:v>
                </c:pt>
                <c:pt idx="37704">
                  <c:v>-2.7103027540888398</c:v>
                </c:pt>
                <c:pt idx="37705">
                  <c:v>-2.7756347845124698</c:v>
                </c:pt>
                <c:pt idx="37706">
                  <c:v>-2.7756347845124698</c:v>
                </c:pt>
                <c:pt idx="37707">
                  <c:v>-2.7756347845124698</c:v>
                </c:pt>
                <c:pt idx="37708">
                  <c:v>-2.7756347845124698</c:v>
                </c:pt>
                <c:pt idx="37709">
                  <c:v>-2.74565431633618</c:v>
                </c:pt>
                <c:pt idx="37710">
                  <c:v>-2.74565431633618</c:v>
                </c:pt>
                <c:pt idx="37711">
                  <c:v>-2.74565431633618</c:v>
                </c:pt>
                <c:pt idx="37712">
                  <c:v>-2.6777832185007302</c:v>
                </c:pt>
                <c:pt idx="37713">
                  <c:v>-2.6777832185007302</c:v>
                </c:pt>
                <c:pt idx="37714">
                  <c:v>-2.6777832185007302</c:v>
                </c:pt>
                <c:pt idx="37715">
                  <c:v>-2.6625000199082902</c:v>
                </c:pt>
                <c:pt idx="37716">
                  <c:v>-2.6625000199082902</c:v>
                </c:pt>
                <c:pt idx="37717">
                  <c:v>-2.7480468959283799</c:v>
                </c:pt>
                <c:pt idx="37718">
                  <c:v>-2.7480468959283799</c:v>
                </c:pt>
                <c:pt idx="37719">
                  <c:v>-2.7635254126553201</c:v>
                </c:pt>
                <c:pt idx="37720">
                  <c:v>-2.7635254126553201</c:v>
                </c:pt>
                <c:pt idx="37721">
                  <c:v>-2.6300293147878602</c:v>
                </c:pt>
                <c:pt idx="37722">
                  <c:v>-2.6300293147878602</c:v>
                </c:pt>
                <c:pt idx="37723">
                  <c:v>-2.6300293147878602</c:v>
                </c:pt>
                <c:pt idx="37724">
                  <c:v>-2.6300293147878602</c:v>
                </c:pt>
                <c:pt idx="37725">
                  <c:v>-2.7240234557184499</c:v>
                </c:pt>
                <c:pt idx="37726">
                  <c:v>-2.7240234557184499</c:v>
                </c:pt>
                <c:pt idx="37727">
                  <c:v>-2.7240234557184499</c:v>
                </c:pt>
                <c:pt idx="37728">
                  <c:v>-2.74028322307367</c:v>
                </c:pt>
                <c:pt idx="37729">
                  <c:v>-2.74028322307367</c:v>
                </c:pt>
                <c:pt idx="37730">
                  <c:v>-2.74028322307367</c:v>
                </c:pt>
                <c:pt idx="37731">
                  <c:v>-2.6299804867430701</c:v>
                </c:pt>
                <c:pt idx="37732">
                  <c:v>-2.6299804867430701</c:v>
                </c:pt>
                <c:pt idx="37733">
                  <c:v>-2.7135254087379499</c:v>
                </c:pt>
                <c:pt idx="37734">
                  <c:v>-2.7135254087379499</c:v>
                </c:pt>
                <c:pt idx="37735">
                  <c:v>-2.7135254087379499</c:v>
                </c:pt>
                <c:pt idx="37736">
                  <c:v>-2.7217773609399898</c:v>
                </c:pt>
                <c:pt idx="37737">
                  <c:v>-2.7217773609399898</c:v>
                </c:pt>
                <c:pt idx="37738">
                  <c:v>-2.68710939452194</c:v>
                </c:pt>
                <c:pt idx="37739">
                  <c:v>-2.68710939452194</c:v>
                </c:pt>
                <c:pt idx="37740">
                  <c:v>-2.7533691615817499</c:v>
                </c:pt>
                <c:pt idx="37741">
                  <c:v>-2.7533691615817499</c:v>
                </c:pt>
                <c:pt idx="37742">
                  <c:v>-2.7533691615817499</c:v>
                </c:pt>
                <c:pt idx="37743">
                  <c:v>-2.6850097848728098</c:v>
                </c:pt>
                <c:pt idx="37744">
                  <c:v>-2.6850097848728098</c:v>
                </c:pt>
                <c:pt idx="37745">
                  <c:v>-2.6850097848728098</c:v>
                </c:pt>
                <c:pt idx="37746">
                  <c:v>-2.6850097848728098</c:v>
                </c:pt>
                <c:pt idx="37747">
                  <c:v>-2.73261720430764</c:v>
                </c:pt>
                <c:pt idx="37748">
                  <c:v>-2.73261720430764</c:v>
                </c:pt>
                <c:pt idx="37749">
                  <c:v>-2.7241699416181202</c:v>
                </c:pt>
                <c:pt idx="37750">
                  <c:v>-2.7241699416181202</c:v>
                </c:pt>
                <c:pt idx="37751">
                  <c:v>-2.7241699416181202</c:v>
                </c:pt>
                <c:pt idx="37752">
                  <c:v>-2.73120119273517</c:v>
                </c:pt>
                <c:pt idx="37753">
                  <c:v>-2.73120119273517</c:v>
                </c:pt>
                <c:pt idx="37754">
                  <c:v>-2.7848144730705799</c:v>
                </c:pt>
                <c:pt idx="37755">
                  <c:v>-2.7848144730705799</c:v>
                </c:pt>
                <c:pt idx="37756">
                  <c:v>-2.7082031445252102</c:v>
                </c:pt>
                <c:pt idx="37757">
                  <c:v>-2.7082031445252102</c:v>
                </c:pt>
                <c:pt idx="37758">
                  <c:v>-2.6425781427533299</c:v>
                </c:pt>
                <c:pt idx="37759">
                  <c:v>-2.6425781427533299</c:v>
                </c:pt>
                <c:pt idx="37760">
                  <c:v>-2.6425781427533299</c:v>
                </c:pt>
                <c:pt idx="37761">
                  <c:v>-2.6953125191821501</c:v>
                </c:pt>
                <c:pt idx="37762">
                  <c:v>-2.6953125191821501</c:v>
                </c:pt>
                <c:pt idx="37763">
                  <c:v>-2.6953125191821501</c:v>
                </c:pt>
                <c:pt idx="37764">
                  <c:v>-2.6953125191821501</c:v>
                </c:pt>
                <c:pt idx="37765">
                  <c:v>-2.6953125191821501</c:v>
                </c:pt>
                <c:pt idx="37766">
                  <c:v>-2.6992675976498499</c:v>
                </c:pt>
                <c:pt idx="37767">
                  <c:v>-2.6992675976498499</c:v>
                </c:pt>
                <c:pt idx="37768">
                  <c:v>-2.6334472832804701</c:v>
                </c:pt>
                <c:pt idx="37769">
                  <c:v>-2.6334472832804701</c:v>
                </c:pt>
                <c:pt idx="37770">
                  <c:v>-2.6334472832804701</c:v>
                </c:pt>
                <c:pt idx="37771">
                  <c:v>-2.73120119127179</c:v>
                </c:pt>
                <c:pt idx="37772">
                  <c:v>-2.73120119127179</c:v>
                </c:pt>
                <c:pt idx="37773">
                  <c:v>-2.73120119127179</c:v>
                </c:pt>
                <c:pt idx="37774">
                  <c:v>-2.7175781441137499</c:v>
                </c:pt>
                <c:pt idx="37775">
                  <c:v>-2.7175781441137499</c:v>
                </c:pt>
                <c:pt idx="37776">
                  <c:v>-2.7175781441137499</c:v>
                </c:pt>
                <c:pt idx="37777">
                  <c:v>-2.7064941608505202</c:v>
                </c:pt>
                <c:pt idx="37778">
                  <c:v>-2.7064941608505202</c:v>
                </c:pt>
                <c:pt idx="37779">
                  <c:v>-2.7064941608505202</c:v>
                </c:pt>
                <c:pt idx="37780">
                  <c:v>-2.6836914264813401</c:v>
                </c:pt>
                <c:pt idx="37781">
                  <c:v>-2.6836914264813401</c:v>
                </c:pt>
                <c:pt idx="37782">
                  <c:v>-2.62929689008979</c:v>
                </c:pt>
                <c:pt idx="37783">
                  <c:v>-2.62929689008979</c:v>
                </c:pt>
                <c:pt idx="37784">
                  <c:v>-2.62929689008979</c:v>
                </c:pt>
                <c:pt idx="37785">
                  <c:v>-2.62929689008979</c:v>
                </c:pt>
                <c:pt idx="37786">
                  <c:v>-2.7053222844151601</c:v>
                </c:pt>
                <c:pt idx="37787">
                  <c:v>-2.7053222844151601</c:v>
                </c:pt>
                <c:pt idx="37788">
                  <c:v>-2.7053222844151601</c:v>
                </c:pt>
                <c:pt idx="37789">
                  <c:v>-2.6749511917278102</c:v>
                </c:pt>
                <c:pt idx="37790">
                  <c:v>-2.6749511917278102</c:v>
                </c:pt>
                <c:pt idx="37791">
                  <c:v>-2.6749511917278102</c:v>
                </c:pt>
                <c:pt idx="37792">
                  <c:v>-2.7174804879150498</c:v>
                </c:pt>
                <c:pt idx="37793">
                  <c:v>-2.7174804879150498</c:v>
                </c:pt>
                <c:pt idx="37794">
                  <c:v>-2.75947267800347</c:v>
                </c:pt>
                <c:pt idx="37795">
                  <c:v>-2.75947267800347</c:v>
                </c:pt>
                <c:pt idx="37796">
                  <c:v>-2.7593261881356699</c:v>
                </c:pt>
                <c:pt idx="37797">
                  <c:v>-2.7593261881356699</c:v>
                </c:pt>
                <c:pt idx="37798">
                  <c:v>-2.7419433810455298</c:v>
                </c:pt>
                <c:pt idx="37799">
                  <c:v>-2.7419433810455298</c:v>
                </c:pt>
                <c:pt idx="37800">
                  <c:v>-2.7419433810455298</c:v>
                </c:pt>
                <c:pt idx="37801">
                  <c:v>-2.766601580538</c:v>
                </c:pt>
                <c:pt idx="37802">
                  <c:v>-2.766601580538</c:v>
                </c:pt>
                <c:pt idx="37803">
                  <c:v>-2.766601580538</c:v>
                </c:pt>
                <c:pt idx="37804">
                  <c:v>-2.766601580538</c:v>
                </c:pt>
                <c:pt idx="37805">
                  <c:v>-2.6777832225943698</c:v>
                </c:pt>
                <c:pt idx="37806">
                  <c:v>-2.6777832225943698</c:v>
                </c:pt>
                <c:pt idx="37807">
                  <c:v>-2.6777832225943698</c:v>
                </c:pt>
                <c:pt idx="37808">
                  <c:v>-2.7931640838078202</c:v>
                </c:pt>
                <c:pt idx="37809">
                  <c:v>-2.7931640838078202</c:v>
                </c:pt>
                <c:pt idx="37810">
                  <c:v>-2.75043947215817</c:v>
                </c:pt>
                <c:pt idx="37811">
                  <c:v>-2.75043947215817</c:v>
                </c:pt>
                <c:pt idx="37812">
                  <c:v>-2.75043947215817</c:v>
                </c:pt>
                <c:pt idx="37813">
                  <c:v>-2.79833985993172</c:v>
                </c:pt>
                <c:pt idx="37814">
                  <c:v>-2.79833985993172</c:v>
                </c:pt>
                <c:pt idx="37815">
                  <c:v>-2.69873048496174</c:v>
                </c:pt>
                <c:pt idx="37816">
                  <c:v>-2.69873048496174</c:v>
                </c:pt>
                <c:pt idx="37817">
                  <c:v>-2.7370117391947102</c:v>
                </c:pt>
                <c:pt idx="37818">
                  <c:v>-2.7370117391947102</c:v>
                </c:pt>
                <c:pt idx="37819">
                  <c:v>-2.7370117391947102</c:v>
                </c:pt>
                <c:pt idx="37820">
                  <c:v>-2.6817382988629102</c:v>
                </c:pt>
                <c:pt idx="37821">
                  <c:v>-2.6817382988629102</c:v>
                </c:pt>
                <c:pt idx="37822">
                  <c:v>-2.6863769720421198</c:v>
                </c:pt>
                <c:pt idx="37823">
                  <c:v>-2.6863769720421198</c:v>
                </c:pt>
                <c:pt idx="37824">
                  <c:v>-2.6863769720421198</c:v>
                </c:pt>
                <c:pt idx="37825">
                  <c:v>-2.6863769720421198</c:v>
                </c:pt>
                <c:pt idx="37826">
                  <c:v>-2.7018066615046301</c:v>
                </c:pt>
                <c:pt idx="37827">
                  <c:v>-2.7018066615046301</c:v>
                </c:pt>
                <c:pt idx="37828">
                  <c:v>-2.7018066615046301</c:v>
                </c:pt>
                <c:pt idx="37829">
                  <c:v>-2.7722656416626701</c:v>
                </c:pt>
                <c:pt idx="37830">
                  <c:v>-2.7722656416626701</c:v>
                </c:pt>
                <c:pt idx="37831">
                  <c:v>-2.7722656416626701</c:v>
                </c:pt>
                <c:pt idx="37832">
                  <c:v>-2.6911621278441</c:v>
                </c:pt>
                <c:pt idx="37833">
                  <c:v>-2.6911621278441</c:v>
                </c:pt>
                <c:pt idx="37834">
                  <c:v>-2.7488281436553699</c:v>
                </c:pt>
                <c:pt idx="37835">
                  <c:v>-2.7488281436553699</c:v>
                </c:pt>
                <c:pt idx="37836">
                  <c:v>-2.7334961120413901</c:v>
                </c:pt>
                <c:pt idx="37837">
                  <c:v>-2.7334961120413901</c:v>
                </c:pt>
                <c:pt idx="37838">
                  <c:v>-2.7334961120413901</c:v>
                </c:pt>
                <c:pt idx="37839">
                  <c:v>-2.7366699391204699</c:v>
                </c:pt>
                <c:pt idx="37840">
                  <c:v>-2.7366699391204699</c:v>
                </c:pt>
                <c:pt idx="37841">
                  <c:v>-2.7176757978286301</c:v>
                </c:pt>
                <c:pt idx="37842">
                  <c:v>-2.7176757978286301</c:v>
                </c:pt>
                <c:pt idx="37843">
                  <c:v>-2.7176757978286301</c:v>
                </c:pt>
                <c:pt idx="37844">
                  <c:v>-2.7176757978286301</c:v>
                </c:pt>
                <c:pt idx="37845">
                  <c:v>-2.6603515803390101</c:v>
                </c:pt>
                <c:pt idx="37846">
                  <c:v>-2.6603515803390101</c:v>
                </c:pt>
                <c:pt idx="37847">
                  <c:v>-2.6603515803390101</c:v>
                </c:pt>
                <c:pt idx="37848">
                  <c:v>-2.8049804875936299</c:v>
                </c:pt>
                <c:pt idx="37849">
                  <c:v>-2.8049804875936299</c:v>
                </c:pt>
                <c:pt idx="37850">
                  <c:v>-2.7468750221823899</c:v>
                </c:pt>
                <c:pt idx="37851">
                  <c:v>-2.7468750221823899</c:v>
                </c:pt>
                <c:pt idx="37852">
                  <c:v>-2.72397462678054</c:v>
                </c:pt>
                <c:pt idx="37853">
                  <c:v>-2.72397462678054</c:v>
                </c:pt>
                <c:pt idx="37854">
                  <c:v>-2.54404298592635</c:v>
                </c:pt>
                <c:pt idx="37855">
                  <c:v>-2.54404298592635</c:v>
                </c:pt>
                <c:pt idx="37856">
                  <c:v>-2.54404298592635</c:v>
                </c:pt>
                <c:pt idx="37857">
                  <c:v>-2.54404298592635</c:v>
                </c:pt>
                <c:pt idx="37858">
                  <c:v>-2.6763183762268401</c:v>
                </c:pt>
                <c:pt idx="37859">
                  <c:v>-2.6763183762268401</c:v>
                </c:pt>
                <c:pt idx="37860">
                  <c:v>-2.7460937703690398</c:v>
                </c:pt>
                <c:pt idx="37861">
                  <c:v>-2.7460937703690398</c:v>
                </c:pt>
                <c:pt idx="37862">
                  <c:v>-2.7460937703690398</c:v>
                </c:pt>
                <c:pt idx="37863">
                  <c:v>-2.7460937703690398</c:v>
                </c:pt>
                <c:pt idx="37864">
                  <c:v>-2.7173340045410401</c:v>
                </c:pt>
                <c:pt idx="37865">
                  <c:v>-2.7173340045410401</c:v>
                </c:pt>
                <c:pt idx="37866">
                  <c:v>-2.7173340045410401</c:v>
                </c:pt>
                <c:pt idx="37867">
                  <c:v>-2.6687988452695199</c:v>
                </c:pt>
                <c:pt idx="37868">
                  <c:v>-2.6687988452695199</c:v>
                </c:pt>
                <c:pt idx="37869">
                  <c:v>-2.7167480677981</c:v>
                </c:pt>
                <c:pt idx="37870">
                  <c:v>-2.7167480677981</c:v>
                </c:pt>
                <c:pt idx="37871">
                  <c:v>-2.7167480677981</c:v>
                </c:pt>
                <c:pt idx="37872">
                  <c:v>-2.7102539250936299</c:v>
                </c:pt>
                <c:pt idx="37873">
                  <c:v>-2.7102539250936299</c:v>
                </c:pt>
                <c:pt idx="37874">
                  <c:v>-2.7450195504243302</c:v>
                </c:pt>
                <c:pt idx="37875">
                  <c:v>-2.7583007980429102</c:v>
                </c:pt>
                <c:pt idx="37876">
                  <c:v>-2.7583007980429102</c:v>
                </c:pt>
                <c:pt idx="37877">
                  <c:v>-2.7583007980429102</c:v>
                </c:pt>
                <c:pt idx="37878">
                  <c:v>-2.7619140787319298</c:v>
                </c:pt>
                <c:pt idx="37879">
                  <c:v>-2.7619140787319298</c:v>
                </c:pt>
                <c:pt idx="37880">
                  <c:v>-2.7619140787319298</c:v>
                </c:pt>
                <c:pt idx="37881">
                  <c:v>-2.7619140787319298</c:v>
                </c:pt>
                <c:pt idx="37882">
                  <c:v>-2.7189941581273098</c:v>
                </c:pt>
                <c:pt idx="37883">
                  <c:v>-2.7189941581273098</c:v>
                </c:pt>
                <c:pt idx="37884">
                  <c:v>-2.7303222879554498</c:v>
                </c:pt>
                <c:pt idx="37885">
                  <c:v>-2.7303222879554498</c:v>
                </c:pt>
                <c:pt idx="37886">
                  <c:v>-2.7303222879554498</c:v>
                </c:pt>
                <c:pt idx="37887">
                  <c:v>-2.6711914224852</c:v>
                </c:pt>
                <c:pt idx="37888">
                  <c:v>-2.6711914224852</c:v>
                </c:pt>
                <c:pt idx="37889">
                  <c:v>-2.6711914224852</c:v>
                </c:pt>
                <c:pt idx="37890">
                  <c:v>-2.7562500190024299</c:v>
                </c:pt>
                <c:pt idx="37891">
                  <c:v>-2.7562500190024299</c:v>
                </c:pt>
                <c:pt idx="37892">
                  <c:v>-2.7562500190024299</c:v>
                </c:pt>
                <c:pt idx="37893">
                  <c:v>-2.7082519738178199</c:v>
                </c:pt>
                <c:pt idx="37894">
                  <c:v>-2.7082519738178199</c:v>
                </c:pt>
                <c:pt idx="37895">
                  <c:v>-2.7082519738178199</c:v>
                </c:pt>
                <c:pt idx="37896">
                  <c:v>-2.6614746270579399</c:v>
                </c:pt>
                <c:pt idx="37897">
                  <c:v>-2.6614746270579399</c:v>
                </c:pt>
                <c:pt idx="37898">
                  <c:v>-2.6614746270579399</c:v>
                </c:pt>
                <c:pt idx="37899">
                  <c:v>-2.7100097850879998</c:v>
                </c:pt>
                <c:pt idx="37900">
                  <c:v>-2.7100097850879998</c:v>
                </c:pt>
                <c:pt idx="37901">
                  <c:v>-2.7192871311017299</c:v>
                </c:pt>
                <c:pt idx="37902">
                  <c:v>-2.7192871311017299</c:v>
                </c:pt>
                <c:pt idx="37903">
                  <c:v>-2.7192871311017299</c:v>
                </c:pt>
                <c:pt idx="37904">
                  <c:v>-2.6099609551529199</c:v>
                </c:pt>
                <c:pt idx="37905">
                  <c:v>-2.6099609551529199</c:v>
                </c:pt>
                <c:pt idx="37906">
                  <c:v>-2.6764648611724602</c:v>
                </c:pt>
                <c:pt idx="37907">
                  <c:v>-2.6764648611724602</c:v>
                </c:pt>
                <c:pt idx="37908">
                  <c:v>-2.6764648611724602</c:v>
                </c:pt>
                <c:pt idx="37909">
                  <c:v>-2.7908203307297299</c:v>
                </c:pt>
                <c:pt idx="37910">
                  <c:v>-2.7908203307297299</c:v>
                </c:pt>
                <c:pt idx="37911">
                  <c:v>-2.7098144707524598</c:v>
                </c:pt>
                <c:pt idx="37912">
                  <c:v>-2.7098144707524598</c:v>
                </c:pt>
                <c:pt idx="37913">
                  <c:v>-2.7553222859824</c:v>
                </c:pt>
                <c:pt idx="37914">
                  <c:v>-2.7553222859824</c:v>
                </c:pt>
                <c:pt idx="37915">
                  <c:v>-2.7553222859824</c:v>
                </c:pt>
                <c:pt idx="37916">
                  <c:v>-2.7090820480980198</c:v>
                </c:pt>
                <c:pt idx="37917">
                  <c:v>-2.7090820480980198</c:v>
                </c:pt>
                <c:pt idx="37918">
                  <c:v>-2.6797363446185001</c:v>
                </c:pt>
                <c:pt idx="37919">
                  <c:v>-2.6797363446185001</c:v>
                </c:pt>
                <c:pt idx="37920">
                  <c:v>-2.6797363446185001</c:v>
                </c:pt>
                <c:pt idx="37921">
                  <c:v>-2.7202148622136502</c:v>
                </c:pt>
                <c:pt idx="37922">
                  <c:v>-2.7202148622136502</c:v>
                </c:pt>
                <c:pt idx="37923">
                  <c:v>-2.7202148622136502</c:v>
                </c:pt>
                <c:pt idx="37924">
                  <c:v>-2.7425781478586901</c:v>
                </c:pt>
                <c:pt idx="37925">
                  <c:v>-2.7425781478586901</c:v>
                </c:pt>
                <c:pt idx="37926">
                  <c:v>-2.7425781478586901</c:v>
                </c:pt>
                <c:pt idx="37927">
                  <c:v>-2.7928222855298301</c:v>
                </c:pt>
                <c:pt idx="37928">
                  <c:v>-2.7928222855298301</c:v>
                </c:pt>
                <c:pt idx="37929">
                  <c:v>-2.7928222855298301</c:v>
                </c:pt>
                <c:pt idx="37930">
                  <c:v>-2.73920900387292</c:v>
                </c:pt>
                <c:pt idx="37931">
                  <c:v>-2.7525879111035398</c:v>
                </c:pt>
                <c:pt idx="37932">
                  <c:v>-2.7525879111035398</c:v>
                </c:pt>
                <c:pt idx="37933">
                  <c:v>-2.7525879111035398</c:v>
                </c:pt>
                <c:pt idx="37934">
                  <c:v>-2.65317384547506</c:v>
                </c:pt>
                <c:pt idx="37935">
                  <c:v>-2.65317384547506</c:v>
                </c:pt>
                <c:pt idx="37936">
                  <c:v>-2.65317384547506</c:v>
                </c:pt>
                <c:pt idx="37937">
                  <c:v>-2.7143066627650101</c:v>
                </c:pt>
                <c:pt idx="37938">
                  <c:v>-2.7143066627650101</c:v>
                </c:pt>
                <c:pt idx="37939">
                  <c:v>-2.7143066627650101</c:v>
                </c:pt>
                <c:pt idx="37940">
                  <c:v>-2.7143066627650101</c:v>
                </c:pt>
                <c:pt idx="37941">
                  <c:v>-2.77822267638021</c:v>
                </c:pt>
                <c:pt idx="37942">
                  <c:v>-2.77822267638021</c:v>
                </c:pt>
                <c:pt idx="37943">
                  <c:v>-2.77822267638021</c:v>
                </c:pt>
                <c:pt idx="37944">
                  <c:v>-2.77822267638021</c:v>
                </c:pt>
                <c:pt idx="37945">
                  <c:v>-2.77822267638021</c:v>
                </c:pt>
                <c:pt idx="37946">
                  <c:v>-2.7367675993109501</c:v>
                </c:pt>
                <c:pt idx="37947">
                  <c:v>-2.7367675993109501</c:v>
                </c:pt>
                <c:pt idx="37948">
                  <c:v>-2.7620117393062098</c:v>
                </c:pt>
                <c:pt idx="37949">
                  <c:v>-2.7620117393062098</c:v>
                </c:pt>
                <c:pt idx="37950">
                  <c:v>-2.6560058791510501</c:v>
                </c:pt>
                <c:pt idx="37951">
                  <c:v>-2.6560058791510501</c:v>
                </c:pt>
                <c:pt idx="37952">
                  <c:v>-2.68217775242465</c:v>
                </c:pt>
                <c:pt idx="37953">
                  <c:v>-2.68217775242465</c:v>
                </c:pt>
                <c:pt idx="37954">
                  <c:v>-2.68217775242465</c:v>
                </c:pt>
                <c:pt idx="37955">
                  <c:v>-2.7333984557053501</c:v>
                </c:pt>
                <c:pt idx="37956">
                  <c:v>-2.7333984557053501</c:v>
                </c:pt>
                <c:pt idx="37957">
                  <c:v>-2.7333984557053501</c:v>
                </c:pt>
                <c:pt idx="37958">
                  <c:v>-2.7494629085977</c:v>
                </c:pt>
                <c:pt idx="37959">
                  <c:v>-2.7494629085977</c:v>
                </c:pt>
                <c:pt idx="37960">
                  <c:v>-2.7494629085977</c:v>
                </c:pt>
                <c:pt idx="37961">
                  <c:v>-2.69829103478969</c:v>
                </c:pt>
                <c:pt idx="37962">
                  <c:v>-2.69829103478969</c:v>
                </c:pt>
                <c:pt idx="37963">
                  <c:v>-2.69829103478969</c:v>
                </c:pt>
                <c:pt idx="37964">
                  <c:v>-2.7445312728950699</c:v>
                </c:pt>
                <c:pt idx="37965">
                  <c:v>-2.7445312728950699</c:v>
                </c:pt>
                <c:pt idx="37966">
                  <c:v>-2.7227050943356499</c:v>
                </c:pt>
                <c:pt idx="37967">
                  <c:v>-2.7227050943356499</c:v>
                </c:pt>
                <c:pt idx="37968">
                  <c:v>-2.7227050943356499</c:v>
                </c:pt>
                <c:pt idx="37969">
                  <c:v>-2.6353027536433702</c:v>
                </c:pt>
                <c:pt idx="37970">
                  <c:v>-2.6353027536433702</c:v>
                </c:pt>
                <c:pt idx="37971">
                  <c:v>-2.6951172054168602</c:v>
                </c:pt>
                <c:pt idx="37972">
                  <c:v>-2.6951172054168602</c:v>
                </c:pt>
                <c:pt idx="37973">
                  <c:v>-2.6951172054168602</c:v>
                </c:pt>
                <c:pt idx="37974">
                  <c:v>-2.7369629108070499</c:v>
                </c:pt>
                <c:pt idx="37975">
                  <c:v>-2.7369629108070499</c:v>
                </c:pt>
                <c:pt idx="37976">
                  <c:v>-2.7369629108070499</c:v>
                </c:pt>
                <c:pt idx="37977">
                  <c:v>-2.6242675951752901</c:v>
                </c:pt>
                <c:pt idx="37978">
                  <c:v>-2.6242675951752901</c:v>
                </c:pt>
                <c:pt idx="37979">
                  <c:v>-2.6242675951752901</c:v>
                </c:pt>
                <c:pt idx="37980">
                  <c:v>-2.6887695528075701</c:v>
                </c:pt>
                <c:pt idx="37981">
                  <c:v>-2.6887695528075701</c:v>
                </c:pt>
                <c:pt idx="37982">
                  <c:v>-2.6887695528075701</c:v>
                </c:pt>
                <c:pt idx="37983">
                  <c:v>-2.8061035350428898</c:v>
                </c:pt>
                <c:pt idx="37984">
                  <c:v>-2.8061035350428898</c:v>
                </c:pt>
                <c:pt idx="37985">
                  <c:v>-2.7000000214193198</c:v>
                </c:pt>
                <c:pt idx="37986">
                  <c:v>-2.7000000214193198</c:v>
                </c:pt>
                <c:pt idx="37987">
                  <c:v>-2.7136718943729599</c:v>
                </c:pt>
                <c:pt idx="37988">
                  <c:v>-2.7136718943729599</c:v>
                </c:pt>
                <c:pt idx="37989">
                  <c:v>-2.7136718943729599</c:v>
                </c:pt>
                <c:pt idx="37990">
                  <c:v>-2.7700683813754901</c:v>
                </c:pt>
                <c:pt idx="37991">
                  <c:v>-2.7700683813754901</c:v>
                </c:pt>
                <c:pt idx="37992">
                  <c:v>-2.7200683764895</c:v>
                </c:pt>
                <c:pt idx="37993">
                  <c:v>-2.7200683764895</c:v>
                </c:pt>
                <c:pt idx="37994">
                  <c:v>-2.7200683764895</c:v>
                </c:pt>
                <c:pt idx="37995">
                  <c:v>-2.7086914261235502</c:v>
                </c:pt>
                <c:pt idx="37996">
                  <c:v>-2.7086914261235502</c:v>
                </c:pt>
                <c:pt idx="37997">
                  <c:v>-2.7086914261235502</c:v>
                </c:pt>
                <c:pt idx="37998">
                  <c:v>-2.6416992385638798</c:v>
                </c:pt>
                <c:pt idx="37999">
                  <c:v>-2.6416992385638798</c:v>
                </c:pt>
                <c:pt idx="38000">
                  <c:v>-2.6798340045079301</c:v>
                </c:pt>
                <c:pt idx="38001">
                  <c:v>-2.6798340045079301</c:v>
                </c:pt>
                <c:pt idx="38002">
                  <c:v>-2.7524902526874899</c:v>
                </c:pt>
                <c:pt idx="38003">
                  <c:v>-2.7524902526874899</c:v>
                </c:pt>
                <c:pt idx="38004">
                  <c:v>-2.7524902526874899</c:v>
                </c:pt>
                <c:pt idx="38005">
                  <c:v>-2.67387697092544</c:v>
                </c:pt>
                <c:pt idx="38006">
                  <c:v>-2.67387697092544</c:v>
                </c:pt>
                <c:pt idx="38007">
                  <c:v>-2.6953125213176401</c:v>
                </c:pt>
                <c:pt idx="38008">
                  <c:v>-2.6953125213176401</c:v>
                </c:pt>
                <c:pt idx="38009">
                  <c:v>-2.6647461145575999</c:v>
                </c:pt>
                <c:pt idx="38010">
                  <c:v>-2.6647461145575999</c:v>
                </c:pt>
                <c:pt idx="38011">
                  <c:v>-2.6647461145575999</c:v>
                </c:pt>
                <c:pt idx="38012">
                  <c:v>-2.8434570517938398</c:v>
                </c:pt>
                <c:pt idx="38013">
                  <c:v>-2.8434570517938398</c:v>
                </c:pt>
                <c:pt idx="38014">
                  <c:v>-2.8434570517938398</c:v>
                </c:pt>
                <c:pt idx="38015">
                  <c:v>-2.8434570517938398</c:v>
                </c:pt>
                <c:pt idx="38016">
                  <c:v>-2.6968750174137299</c:v>
                </c:pt>
                <c:pt idx="38017">
                  <c:v>-2.6968750174137299</c:v>
                </c:pt>
                <c:pt idx="38018">
                  <c:v>-2.7540039248924502</c:v>
                </c:pt>
                <c:pt idx="38019">
                  <c:v>-2.7540039248924502</c:v>
                </c:pt>
                <c:pt idx="38020">
                  <c:v>-2.7067382997229199</c:v>
                </c:pt>
                <c:pt idx="38021">
                  <c:v>-2.7067382997229199</c:v>
                </c:pt>
                <c:pt idx="38022">
                  <c:v>-2.7067382997229199</c:v>
                </c:pt>
                <c:pt idx="38023">
                  <c:v>-2.7085937660321999</c:v>
                </c:pt>
                <c:pt idx="38024">
                  <c:v>-2.7085937660321999</c:v>
                </c:pt>
                <c:pt idx="38025">
                  <c:v>-2.7041992393942502</c:v>
                </c:pt>
                <c:pt idx="38026">
                  <c:v>-2.7041992393942502</c:v>
                </c:pt>
                <c:pt idx="38027">
                  <c:v>-2.6886718923233199</c:v>
                </c:pt>
                <c:pt idx="38028">
                  <c:v>-2.6886718923233199</c:v>
                </c:pt>
                <c:pt idx="38029">
                  <c:v>-2.6886718923233199</c:v>
                </c:pt>
                <c:pt idx="38030">
                  <c:v>-2.7241211126165501</c:v>
                </c:pt>
                <c:pt idx="38031">
                  <c:v>-2.7241211126165501</c:v>
                </c:pt>
                <c:pt idx="38032">
                  <c:v>-2.7241211126165501</c:v>
                </c:pt>
                <c:pt idx="38033">
                  <c:v>-2.6592285319657001</c:v>
                </c:pt>
                <c:pt idx="38034">
                  <c:v>-2.6592285319657001</c:v>
                </c:pt>
                <c:pt idx="38035">
                  <c:v>-2.6550293174559498</c:v>
                </c:pt>
                <c:pt idx="38036">
                  <c:v>-2.6550293174559498</c:v>
                </c:pt>
                <c:pt idx="38037">
                  <c:v>-2.6687988456978902</c:v>
                </c:pt>
                <c:pt idx="38038">
                  <c:v>-2.6687988456978902</c:v>
                </c:pt>
                <c:pt idx="38039">
                  <c:v>-2.6687988456978902</c:v>
                </c:pt>
                <c:pt idx="38040">
                  <c:v>-2.6687988456978902</c:v>
                </c:pt>
                <c:pt idx="38041">
                  <c:v>-2.6892090054898201</c:v>
                </c:pt>
                <c:pt idx="38042">
                  <c:v>-2.6892090054898201</c:v>
                </c:pt>
                <c:pt idx="38043">
                  <c:v>-2.6323242348062101</c:v>
                </c:pt>
                <c:pt idx="38044">
                  <c:v>-2.6323242348062101</c:v>
                </c:pt>
                <c:pt idx="38045">
                  <c:v>-2.7187011921250801</c:v>
                </c:pt>
                <c:pt idx="38046">
                  <c:v>-2.7187011921250801</c:v>
                </c:pt>
                <c:pt idx="38047">
                  <c:v>-2.7187011921250801</c:v>
                </c:pt>
                <c:pt idx="38048">
                  <c:v>-2.74243165781263</c:v>
                </c:pt>
                <c:pt idx="38049">
                  <c:v>-2.74243165781263</c:v>
                </c:pt>
                <c:pt idx="38050">
                  <c:v>-2.74243165781263</c:v>
                </c:pt>
                <c:pt idx="38051">
                  <c:v>-2.7083007986538998</c:v>
                </c:pt>
                <c:pt idx="38052">
                  <c:v>-2.7083007986538998</c:v>
                </c:pt>
                <c:pt idx="38053">
                  <c:v>-2.6974609554190399</c:v>
                </c:pt>
                <c:pt idx="38054">
                  <c:v>-2.6974609554190399</c:v>
                </c:pt>
                <c:pt idx="38055">
                  <c:v>-2.6974609554190399</c:v>
                </c:pt>
                <c:pt idx="38056">
                  <c:v>-2.7175781430341801</c:v>
                </c:pt>
                <c:pt idx="38057">
                  <c:v>-2.7175781430341801</c:v>
                </c:pt>
                <c:pt idx="38058">
                  <c:v>-2.7266601778428501</c:v>
                </c:pt>
                <c:pt idx="38059">
                  <c:v>-2.7266601778428501</c:v>
                </c:pt>
                <c:pt idx="38060">
                  <c:v>-2.6922363452604201</c:v>
                </c:pt>
                <c:pt idx="38061">
                  <c:v>-2.6922363452604201</c:v>
                </c:pt>
                <c:pt idx="38062">
                  <c:v>-2.6922363452604201</c:v>
                </c:pt>
                <c:pt idx="38063">
                  <c:v>-2.7333496286373702</c:v>
                </c:pt>
                <c:pt idx="38064">
                  <c:v>-2.7333496286373702</c:v>
                </c:pt>
                <c:pt idx="38065">
                  <c:v>-2.7333496286373702</c:v>
                </c:pt>
                <c:pt idx="38066">
                  <c:v>-2.7333496286373702</c:v>
                </c:pt>
                <c:pt idx="38067">
                  <c:v>-2.7311523622720402</c:v>
                </c:pt>
                <c:pt idx="38068">
                  <c:v>-2.7311523622720402</c:v>
                </c:pt>
                <c:pt idx="38069">
                  <c:v>-2.7190429863585401</c:v>
                </c:pt>
                <c:pt idx="38070">
                  <c:v>-2.7190429863585401</c:v>
                </c:pt>
                <c:pt idx="38071">
                  <c:v>-2.7190429863585401</c:v>
                </c:pt>
                <c:pt idx="38072">
                  <c:v>-2.7188476752007702</c:v>
                </c:pt>
                <c:pt idx="38073">
                  <c:v>-2.7188476752007702</c:v>
                </c:pt>
                <c:pt idx="38074">
                  <c:v>-2.8086914231807798</c:v>
                </c:pt>
                <c:pt idx="38075">
                  <c:v>-2.8086914231807798</c:v>
                </c:pt>
                <c:pt idx="38076">
                  <c:v>-2.8086914231807798</c:v>
                </c:pt>
                <c:pt idx="38077">
                  <c:v>-2.7269043176320298</c:v>
                </c:pt>
                <c:pt idx="38078">
                  <c:v>-2.7269043176320298</c:v>
                </c:pt>
                <c:pt idx="38079">
                  <c:v>-2.75781252019623</c:v>
                </c:pt>
                <c:pt idx="38080">
                  <c:v>-2.75781252019623</c:v>
                </c:pt>
                <c:pt idx="38081">
                  <c:v>-2.7484863501504102</c:v>
                </c:pt>
                <c:pt idx="38082">
                  <c:v>-2.7484863501504102</c:v>
                </c:pt>
                <c:pt idx="38083">
                  <c:v>-2.72250978320971</c:v>
                </c:pt>
                <c:pt idx="38084">
                  <c:v>-2.72250978320971</c:v>
                </c:pt>
                <c:pt idx="38085">
                  <c:v>-2.72250978320971</c:v>
                </c:pt>
                <c:pt idx="38086">
                  <c:v>-2.7221191600410699</c:v>
                </c:pt>
                <c:pt idx="38087">
                  <c:v>-2.7221191600410699</c:v>
                </c:pt>
                <c:pt idx="38088">
                  <c:v>-2.7221191600410699</c:v>
                </c:pt>
                <c:pt idx="38089">
                  <c:v>-2.7221191600410699</c:v>
                </c:pt>
                <c:pt idx="38090">
                  <c:v>-2.7389648633797998</c:v>
                </c:pt>
                <c:pt idx="38091">
                  <c:v>-2.7389648633797998</c:v>
                </c:pt>
                <c:pt idx="38092">
                  <c:v>-2.7389648633797998</c:v>
                </c:pt>
                <c:pt idx="38093">
                  <c:v>-2.7389648633797998</c:v>
                </c:pt>
                <c:pt idx="38094">
                  <c:v>-2.8117187710813498</c:v>
                </c:pt>
                <c:pt idx="38095">
                  <c:v>-2.8117187710813498</c:v>
                </c:pt>
                <c:pt idx="38096">
                  <c:v>-2.66303712521221</c:v>
                </c:pt>
                <c:pt idx="38097">
                  <c:v>-2.66303712521221</c:v>
                </c:pt>
                <c:pt idx="38098">
                  <c:v>-2.7401855639636699</c:v>
                </c:pt>
                <c:pt idx="38099">
                  <c:v>-2.7401855639636699</c:v>
                </c:pt>
                <c:pt idx="38100">
                  <c:v>-2.6979980639753101</c:v>
                </c:pt>
                <c:pt idx="38101">
                  <c:v>-2.6979980639753101</c:v>
                </c:pt>
                <c:pt idx="38102">
                  <c:v>-2.6979980639753101</c:v>
                </c:pt>
                <c:pt idx="38103">
                  <c:v>-2.7599609582875901</c:v>
                </c:pt>
                <c:pt idx="38104">
                  <c:v>-2.6770507985966101</c:v>
                </c:pt>
                <c:pt idx="38105">
                  <c:v>-2.6770507985966101</c:v>
                </c:pt>
                <c:pt idx="38106">
                  <c:v>-2.6770507985966101</c:v>
                </c:pt>
                <c:pt idx="38107">
                  <c:v>-2.74296877034703</c:v>
                </c:pt>
                <c:pt idx="38108">
                  <c:v>-2.74296877034703</c:v>
                </c:pt>
                <c:pt idx="38109">
                  <c:v>-2.74296877034703</c:v>
                </c:pt>
                <c:pt idx="38110">
                  <c:v>-2.74648439206157</c:v>
                </c:pt>
                <c:pt idx="38111">
                  <c:v>-2.74648439206157</c:v>
                </c:pt>
                <c:pt idx="38112">
                  <c:v>-2.74648439206157</c:v>
                </c:pt>
                <c:pt idx="38113">
                  <c:v>-2.72739259463378</c:v>
                </c:pt>
                <c:pt idx="38114">
                  <c:v>-2.72739259463378</c:v>
                </c:pt>
                <c:pt idx="38115">
                  <c:v>-2.72739259463378</c:v>
                </c:pt>
                <c:pt idx="38116">
                  <c:v>-2.8069824408066699</c:v>
                </c:pt>
                <c:pt idx="38117">
                  <c:v>-2.8069824408066699</c:v>
                </c:pt>
                <c:pt idx="38118">
                  <c:v>-2.6981445487590401</c:v>
                </c:pt>
                <c:pt idx="38119">
                  <c:v>-2.6981445487590401</c:v>
                </c:pt>
                <c:pt idx="38120">
                  <c:v>-2.6981445487590401</c:v>
                </c:pt>
                <c:pt idx="38121">
                  <c:v>-2.66914064337197</c:v>
                </c:pt>
                <c:pt idx="38122">
                  <c:v>-2.7158203330545798</c:v>
                </c:pt>
                <c:pt idx="38123">
                  <c:v>-2.7158203330545798</c:v>
                </c:pt>
                <c:pt idx="38124">
                  <c:v>-2.7158203330545798</c:v>
                </c:pt>
                <c:pt idx="38125">
                  <c:v>-2.6499023629557898</c:v>
                </c:pt>
                <c:pt idx="38126">
                  <c:v>-2.6499023629557898</c:v>
                </c:pt>
                <c:pt idx="38127">
                  <c:v>-2.6499023629557898</c:v>
                </c:pt>
                <c:pt idx="38128">
                  <c:v>-2.72504884508907</c:v>
                </c:pt>
                <c:pt idx="38129">
                  <c:v>-2.72504884508907</c:v>
                </c:pt>
                <c:pt idx="38130">
                  <c:v>-2.72504884508907</c:v>
                </c:pt>
                <c:pt idx="38131">
                  <c:v>-2.72504884508907</c:v>
                </c:pt>
                <c:pt idx="38132">
                  <c:v>-2.6891601736870099</c:v>
                </c:pt>
                <c:pt idx="38133">
                  <c:v>-2.6891601736870099</c:v>
                </c:pt>
                <c:pt idx="38134">
                  <c:v>-2.7174804867081499</c:v>
                </c:pt>
                <c:pt idx="38135">
                  <c:v>-2.7174804867081499</c:v>
                </c:pt>
                <c:pt idx="38136">
                  <c:v>-2.7012207233638001</c:v>
                </c:pt>
                <c:pt idx="38137">
                  <c:v>-2.7012207233638001</c:v>
                </c:pt>
                <c:pt idx="38138">
                  <c:v>-2.7012207233638001</c:v>
                </c:pt>
                <c:pt idx="38139">
                  <c:v>-2.7175293138570802</c:v>
                </c:pt>
                <c:pt idx="38140">
                  <c:v>-2.7175293138570802</c:v>
                </c:pt>
                <c:pt idx="38141">
                  <c:v>-2.7738769724774102</c:v>
                </c:pt>
                <c:pt idx="38142">
                  <c:v>-2.7738769724774102</c:v>
                </c:pt>
                <c:pt idx="38143">
                  <c:v>-2.7738769724774102</c:v>
                </c:pt>
                <c:pt idx="38144">
                  <c:v>-2.7133789251192799</c:v>
                </c:pt>
                <c:pt idx="38145">
                  <c:v>-2.7133789251192799</c:v>
                </c:pt>
                <c:pt idx="38146">
                  <c:v>-2.7133789251192799</c:v>
                </c:pt>
                <c:pt idx="38147">
                  <c:v>-2.73134767381725</c:v>
                </c:pt>
                <c:pt idx="38148">
                  <c:v>-2.73134767381725</c:v>
                </c:pt>
                <c:pt idx="38149">
                  <c:v>-2.73134767381725</c:v>
                </c:pt>
                <c:pt idx="38150">
                  <c:v>-2.7884277530965802</c:v>
                </c:pt>
                <c:pt idx="38151">
                  <c:v>-2.7884277530965802</c:v>
                </c:pt>
                <c:pt idx="38152">
                  <c:v>-2.7884277530965802</c:v>
                </c:pt>
                <c:pt idx="38153">
                  <c:v>-2.7661621279676099</c:v>
                </c:pt>
                <c:pt idx="38154">
                  <c:v>-2.7661621279676099</c:v>
                </c:pt>
                <c:pt idx="38155">
                  <c:v>-2.7661621279676099</c:v>
                </c:pt>
                <c:pt idx="38156">
                  <c:v>-2.6868652522953198</c:v>
                </c:pt>
                <c:pt idx="38157">
                  <c:v>-2.6868652522953198</c:v>
                </c:pt>
                <c:pt idx="38158">
                  <c:v>-2.6868652522953198</c:v>
                </c:pt>
                <c:pt idx="38159">
                  <c:v>-2.6607422052820699</c:v>
                </c:pt>
                <c:pt idx="38160">
                  <c:v>-2.6607422052820699</c:v>
                </c:pt>
                <c:pt idx="38161">
                  <c:v>-2.7102539242969201</c:v>
                </c:pt>
                <c:pt idx="38162">
                  <c:v>-2.7445312729869298</c:v>
                </c:pt>
                <c:pt idx="38163">
                  <c:v>-2.7445312729869298</c:v>
                </c:pt>
                <c:pt idx="38164">
                  <c:v>-2.7445312729869298</c:v>
                </c:pt>
                <c:pt idx="38165">
                  <c:v>-2.7867187696638198</c:v>
                </c:pt>
                <c:pt idx="38166">
                  <c:v>-2.7867187696638198</c:v>
                </c:pt>
                <c:pt idx="38167">
                  <c:v>-2.7867187696638198</c:v>
                </c:pt>
                <c:pt idx="38168">
                  <c:v>-2.7558593946805501</c:v>
                </c:pt>
                <c:pt idx="38169">
                  <c:v>-2.7558593946805501</c:v>
                </c:pt>
                <c:pt idx="38170">
                  <c:v>-2.74238283196518</c:v>
                </c:pt>
                <c:pt idx="38171">
                  <c:v>-2.74238283196518</c:v>
                </c:pt>
                <c:pt idx="38172">
                  <c:v>-2.74238283196518</c:v>
                </c:pt>
                <c:pt idx="38173">
                  <c:v>-2.7044433778246399</c:v>
                </c:pt>
                <c:pt idx="38174">
                  <c:v>-2.7044433778246399</c:v>
                </c:pt>
                <c:pt idx="38175">
                  <c:v>-2.7480468942703702</c:v>
                </c:pt>
                <c:pt idx="38176">
                  <c:v>-2.7480468942703702</c:v>
                </c:pt>
                <c:pt idx="38177">
                  <c:v>-2.7480468942703702</c:v>
                </c:pt>
                <c:pt idx="38178">
                  <c:v>-2.8307617390582802</c:v>
                </c:pt>
                <c:pt idx="38179">
                  <c:v>-2.8307617390582802</c:v>
                </c:pt>
                <c:pt idx="38180">
                  <c:v>-2.6547851773138902</c:v>
                </c:pt>
                <c:pt idx="38181">
                  <c:v>-2.6547851773138902</c:v>
                </c:pt>
                <c:pt idx="38182">
                  <c:v>-2.6547851773138902</c:v>
                </c:pt>
                <c:pt idx="38183">
                  <c:v>-2.7009277519564399</c:v>
                </c:pt>
                <c:pt idx="38184">
                  <c:v>-2.7009277519564399</c:v>
                </c:pt>
                <c:pt idx="38185">
                  <c:v>-2.7009277519564399</c:v>
                </c:pt>
                <c:pt idx="38186">
                  <c:v>-2.7048828305069001</c:v>
                </c:pt>
                <c:pt idx="38187">
                  <c:v>-2.7048828305069001</c:v>
                </c:pt>
                <c:pt idx="38188">
                  <c:v>-2.7154297042243298</c:v>
                </c:pt>
                <c:pt idx="38189">
                  <c:v>-2.7154297042243298</c:v>
                </c:pt>
                <c:pt idx="38190">
                  <c:v>-2.7154297042243298</c:v>
                </c:pt>
                <c:pt idx="38191">
                  <c:v>-2.7154297042243298</c:v>
                </c:pt>
                <c:pt idx="38192">
                  <c:v>-2.82109377018423</c:v>
                </c:pt>
                <c:pt idx="38193">
                  <c:v>-2.82109377018423</c:v>
                </c:pt>
                <c:pt idx="38194">
                  <c:v>-2.7361816601369302</c:v>
                </c:pt>
                <c:pt idx="38195">
                  <c:v>-2.7361816601369302</c:v>
                </c:pt>
                <c:pt idx="38196">
                  <c:v>-2.7361816601369302</c:v>
                </c:pt>
                <c:pt idx="38197">
                  <c:v>-2.6943359562419502</c:v>
                </c:pt>
                <c:pt idx="38198">
                  <c:v>-2.6943359562419502</c:v>
                </c:pt>
                <c:pt idx="38199">
                  <c:v>-2.7969726727797002</c:v>
                </c:pt>
                <c:pt idx="38200">
                  <c:v>-2.7969726727797002</c:v>
                </c:pt>
                <c:pt idx="38201">
                  <c:v>-2.7969726727797002</c:v>
                </c:pt>
                <c:pt idx="38202">
                  <c:v>-2.7059570521841998</c:v>
                </c:pt>
                <c:pt idx="38203">
                  <c:v>-2.7059570521841998</c:v>
                </c:pt>
                <c:pt idx="38204">
                  <c:v>-2.7059570521841998</c:v>
                </c:pt>
                <c:pt idx="38205">
                  <c:v>-2.7390625172638399</c:v>
                </c:pt>
                <c:pt idx="38206">
                  <c:v>-2.7390625172638399</c:v>
                </c:pt>
                <c:pt idx="38207">
                  <c:v>-2.7390625172638399</c:v>
                </c:pt>
                <c:pt idx="38208">
                  <c:v>-2.7084961126265599</c:v>
                </c:pt>
                <c:pt idx="38209">
                  <c:v>-2.7084961126265599</c:v>
                </c:pt>
                <c:pt idx="38210">
                  <c:v>-2.7084961126265599</c:v>
                </c:pt>
                <c:pt idx="38211">
                  <c:v>-2.7084961126265599</c:v>
                </c:pt>
                <c:pt idx="38212">
                  <c:v>-2.7729004083157598</c:v>
                </c:pt>
                <c:pt idx="38213">
                  <c:v>-2.7729004083157598</c:v>
                </c:pt>
                <c:pt idx="38214">
                  <c:v>-2.6978515859846</c:v>
                </c:pt>
                <c:pt idx="38215">
                  <c:v>-2.6978515859846</c:v>
                </c:pt>
                <c:pt idx="38216">
                  <c:v>-2.6978515859846</c:v>
                </c:pt>
                <c:pt idx="38217">
                  <c:v>-2.8006836143295</c:v>
                </c:pt>
                <c:pt idx="38218">
                  <c:v>-2.8006836143295</c:v>
                </c:pt>
                <c:pt idx="38219">
                  <c:v>-2.6982422052196799</c:v>
                </c:pt>
                <c:pt idx="38220">
                  <c:v>-2.6982422052196799</c:v>
                </c:pt>
                <c:pt idx="38221">
                  <c:v>-2.6982422052196799</c:v>
                </c:pt>
                <c:pt idx="38222">
                  <c:v>-2.70419923766348</c:v>
                </c:pt>
                <c:pt idx="38223">
                  <c:v>-2.70419923766348</c:v>
                </c:pt>
                <c:pt idx="38224">
                  <c:v>-2.70419923766348</c:v>
                </c:pt>
                <c:pt idx="38225">
                  <c:v>-2.6947754103875901</c:v>
                </c:pt>
                <c:pt idx="38226">
                  <c:v>-2.6947754103875901</c:v>
                </c:pt>
                <c:pt idx="38227">
                  <c:v>-2.6947754103875901</c:v>
                </c:pt>
                <c:pt idx="38228">
                  <c:v>-2.7559082228235598</c:v>
                </c:pt>
                <c:pt idx="38229">
                  <c:v>-2.7559082228235598</c:v>
                </c:pt>
                <c:pt idx="38230">
                  <c:v>-2.7559082228235598</c:v>
                </c:pt>
                <c:pt idx="38231">
                  <c:v>-2.7082031444460801</c:v>
                </c:pt>
                <c:pt idx="38232">
                  <c:v>-2.7082031444460801</c:v>
                </c:pt>
                <c:pt idx="38233">
                  <c:v>-2.74594728553256</c:v>
                </c:pt>
                <c:pt idx="38234">
                  <c:v>-2.74594728553256</c:v>
                </c:pt>
                <c:pt idx="38235">
                  <c:v>-2.74594728553256</c:v>
                </c:pt>
                <c:pt idx="38236">
                  <c:v>-2.7478027519764501</c:v>
                </c:pt>
                <c:pt idx="38237">
                  <c:v>-2.7478027519764501</c:v>
                </c:pt>
                <c:pt idx="38238">
                  <c:v>-2.7478027519764501</c:v>
                </c:pt>
                <c:pt idx="38239">
                  <c:v>-2.7636230680854998</c:v>
                </c:pt>
                <c:pt idx="38240">
                  <c:v>-2.68896486102767</c:v>
                </c:pt>
                <c:pt idx="38241">
                  <c:v>-2.68896486102767</c:v>
                </c:pt>
                <c:pt idx="38242">
                  <c:v>-2.68896486102767</c:v>
                </c:pt>
                <c:pt idx="38243">
                  <c:v>-2.7484863468607701</c:v>
                </c:pt>
                <c:pt idx="38244">
                  <c:v>-2.7484863468607701</c:v>
                </c:pt>
                <c:pt idx="38245">
                  <c:v>-2.7484863468607701</c:v>
                </c:pt>
                <c:pt idx="38246">
                  <c:v>-2.7484863468607701</c:v>
                </c:pt>
                <c:pt idx="38247">
                  <c:v>-2.7282226747693099</c:v>
                </c:pt>
                <c:pt idx="38248">
                  <c:v>-2.7282226747693099</c:v>
                </c:pt>
                <c:pt idx="38249">
                  <c:v>-2.7282226747693099</c:v>
                </c:pt>
                <c:pt idx="38250">
                  <c:v>-2.80566408171671</c:v>
                </c:pt>
                <c:pt idx="38251">
                  <c:v>-2.80566408171671</c:v>
                </c:pt>
                <c:pt idx="38252">
                  <c:v>-2.80566408171671</c:v>
                </c:pt>
                <c:pt idx="38253">
                  <c:v>-2.7465820486650001</c:v>
                </c:pt>
                <c:pt idx="38254">
                  <c:v>-2.7465820486650001</c:v>
                </c:pt>
                <c:pt idx="38255">
                  <c:v>-2.7057617380032699</c:v>
                </c:pt>
                <c:pt idx="38256">
                  <c:v>-2.7057617380032699</c:v>
                </c:pt>
                <c:pt idx="38257">
                  <c:v>-2.7057617380032699</c:v>
                </c:pt>
                <c:pt idx="38258">
                  <c:v>-2.64643556449573</c:v>
                </c:pt>
                <c:pt idx="38259">
                  <c:v>-2.64643556449573</c:v>
                </c:pt>
                <c:pt idx="38260">
                  <c:v>-2.64643556449573</c:v>
                </c:pt>
                <c:pt idx="38261">
                  <c:v>-2.7850586130571102</c:v>
                </c:pt>
                <c:pt idx="38262">
                  <c:v>-2.7850586130571102</c:v>
                </c:pt>
                <c:pt idx="38263">
                  <c:v>-2.7436035323125898</c:v>
                </c:pt>
                <c:pt idx="38264">
                  <c:v>-2.7436035323125898</c:v>
                </c:pt>
                <c:pt idx="38265">
                  <c:v>-2.7436035323125898</c:v>
                </c:pt>
                <c:pt idx="38266">
                  <c:v>-2.7091797048542499</c:v>
                </c:pt>
                <c:pt idx="38267">
                  <c:v>-2.7091797048542499</c:v>
                </c:pt>
                <c:pt idx="38268">
                  <c:v>-2.7091797048542499</c:v>
                </c:pt>
                <c:pt idx="38269">
                  <c:v>-2.75854494240411</c:v>
                </c:pt>
                <c:pt idx="38270">
                  <c:v>-2.75854494240411</c:v>
                </c:pt>
                <c:pt idx="38271">
                  <c:v>-2.75854494240411</c:v>
                </c:pt>
                <c:pt idx="38272">
                  <c:v>-2.7272461110833301</c:v>
                </c:pt>
                <c:pt idx="38273">
                  <c:v>-2.7272461110833301</c:v>
                </c:pt>
                <c:pt idx="38274">
                  <c:v>-2.7089843945996099</c:v>
                </c:pt>
                <c:pt idx="38275">
                  <c:v>-2.7089843945996099</c:v>
                </c:pt>
                <c:pt idx="38276">
                  <c:v>-2.7550293127033001</c:v>
                </c:pt>
                <c:pt idx="38277">
                  <c:v>-2.7550293127033001</c:v>
                </c:pt>
                <c:pt idx="38278">
                  <c:v>-2.7575195490362598</c:v>
                </c:pt>
                <c:pt idx="38279">
                  <c:v>-2.7575195490362598</c:v>
                </c:pt>
                <c:pt idx="38280">
                  <c:v>-2.7715820505654798</c:v>
                </c:pt>
                <c:pt idx="38281">
                  <c:v>-2.7715820505654798</c:v>
                </c:pt>
                <c:pt idx="38282">
                  <c:v>-2.7715820505654798</c:v>
                </c:pt>
                <c:pt idx="38283">
                  <c:v>-2.7715820505654798</c:v>
                </c:pt>
                <c:pt idx="38284">
                  <c:v>-2.7096679873966401</c:v>
                </c:pt>
                <c:pt idx="38285">
                  <c:v>-2.7096679873966401</c:v>
                </c:pt>
                <c:pt idx="38286">
                  <c:v>-2.7096679873966401</c:v>
                </c:pt>
                <c:pt idx="38287">
                  <c:v>-2.7998535380966101</c:v>
                </c:pt>
                <c:pt idx="38288">
                  <c:v>-2.7998535380966101</c:v>
                </c:pt>
                <c:pt idx="38289">
                  <c:v>-2.7998535380966101</c:v>
                </c:pt>
                <c:pt idx="38290">
                  <c:v>-2.6645508019855599</c:v>
                </c:pt>
                <c:pt idx="38291">
                  <c:v>-2.6645508019855599</c:v>
                </c:pt>
                <c:pt idx="38292">
                  <c:v>-2.6645508019855599</c:v>
                </c:pt>
                <c:pt idx="38293">
                  <c:v>-2.6645508019855599</c:v>
                </c:pt>
                <c:pt idx="38294">
                  <c:v>-2.6788574415859299</c:v>
                </c:pt>
                <c:pt idx="38295">
                  <c:v>-2.6788574415859299</c:v>
                </c:pt>
                <c:pt idx="38296">
                  <c:v>-2.6788574415859299</c:v>
                </c:pt>
                <c:pt idx="38297">
                  <c:v>-2.6788574415859299</c:v>
                </c:pt>
                <c:pt idx="38298">
                  <c:v>-2.7583496313482101</c:v>
                </c:pt>
                <c:pt idx="38299">
                  <c:v>-2.7583496313482101</c:v>
                </c:pt>
                <c:pt idx="38300">
                  <c:v>-2.6293945481193002</c:v>
                </c:pt>
                <c:pt idx="38301">
                  <c:v>-2.6293945481193002</c:v>
                </c:pt>
                <c:pt idx="38302">
                  <c:v>-2.7395996307104702</c:v>
                </c:pt>
                <c:pt idx="38303">
                  <c:v>-2.7395996307104702</c:v>
                </c:pt>
                <c:pt idx="38304">
                  <c:v>-2.7395996307104702</c:v>
                </c:pt>
                <c:pt idx="38305">
                  <c:v>-2.6455566605018199</c:v>
                </c:pt>
                <c:pt idx="38306">
                  <c:v>-2.6455566605018199</c:v>
                </c:pt>
                <c:pt idx="38307">
                  <c:v>-2.6455566605018199</c:v>
                </c:pt>
                <c:pt idx="38308">
                  <c:v>-2.6977050975783601</c:v>
                </c:pt>
                <c:pt idx="38309">
                  <c:v>-2.6977050975783601</c:v>
                </c:pt>
                <c:pt idx="38310">
                  <c:v>-2.6977050975783601</c:v>
                </c:pt>
                <c:pt idx="38311">
                  <c:v>-2.6977050975783601</c:v>
                </c:pt>
                <c:pt idx="38312">
                  <c:v>-2.7694336143504099</c:v>
                </c:pt>
                <c:pt idx="38313">
                  <c:v>-2.7694336143504099</c:v>
                </c:pt>
                <c:pt idx="38314">
                  <c:v>-2.8147461131193201</c:v>
                </c:pt>
                <c:pt idx="38315">
                  <c:v>-2.8147461131193201</c:v>
                </c:pt>
                <c:pt idx="38316">
                  <c:v>-2.7737304871734501</c:v>
                </c:pt>
                <c:pt idx="38317">
                  <c:v>-2.7737304871734501</c:v>
                </c:pt>
                <c:pt idx="38318">
                  <c:v>-2.74116212970329</c:v>
                </c:pt>
                <c:pt idx="38319">
                  <c:v>-2.74116212970329</c:v>
                </c:pt>
                <c:pt idx="38320">
                  <c:v>-2.74116212970329</c:v>
                </c:pt>
                <c:pt idx="38321">
                  <c:v>-2.6889160333512301</c:v>
                </c:pt>
                <c:pt idx="38322">
                  <c:v>-2.6889160333512301</c:v>
                </c:pt>
                <c:pt idx="38323">
                  <c:v>-2.6889160333512301</c:v>
                </c:pt>
                <c:pt idx="38324">
                  <c:v>-2.7354492356489502</c:v>
                </c:pt>
                <c:pt idx="38325">
                  <c:v>-2.7354492356489502</c:v>
                </c:pt>
                <c:pt idx="38326">
                  <c:v>-2.7354492356489502</c:v>
                </c:pt>
                <c:pt idx="38327">
                  <c:v>-2.7303222852760798</c:v>
                </c:pt>
                <c:pt idx="38328">
                  <c:v>-2.7303222852760798</c:v>
                </c:pt>
                <c:pt idx="38329">
                  <c:v>-2.74697267453484</c:v>
                </c:pt>
                <c:pt idx="38330">
                  <c:v>-2.74697267453484</c:v>
                </c:pt>
                <c:pt idx="38331">
                  <c:v>-2.74697267453484</c:v>
                </c:pt>
                <c:pt idx="38332">
                  <c:v>-2.7797363487170501</c:v>
                </c:pt>
                <c:pt idx="38333">
                  <c:v>-2.7797363487170501</c:v>
                </c:pt>
                <c:pt idx="38334">
                  <c:v>-2.7797363487170501</c:v>
                </c:pt>
                <c:pt idx="38335">
                  <c:v>-2.8147949429094199</c:v>
                </c:pt>
                <c:pt idx="38336">
                  <c:v>-2.8147949429094199</c:v>
                </c:pt>
                <c:pt idx="38337">
                  <c:v>-2.6622558770468401</c:v>
                </c:pt>
                <c:pt idx="38338">
                  <c:v>-2.6622558770468401</c:v>
                </c:pt>
                <c:pt idx="38339">
                  <c:v>-2.6622558770468401</c:v>
                </c:pt>
                <c:pt idx="38340">
                  <c:v>-2.78818361741286</c:v>
                </c:pt>
                <c:pt idx="38341">
                  <c:v>-2.78818361741286</c:v>
                </c:pt>
                <c:pt idx="38342">
                  <c:v>-2.71831056684732</c:v>
                </c:pt>
                <c:pt idx="38343">
                  <c:v>-2.71831056684732</c:v>
                </c:pt>
                <c:pt idx="38344">
                  <c:v>-2.8286621308870901</c:v>
                </c:pt>
                <c:pt idx="38345">
                  <c:v>-2.8286621308870901</c:v>
                </c:pt>
                <c:pt idx="38346">
                  <c:v>-2.8286621308870901</c:v>
                </c:pt>
                <c:pt idx="38347">
                  <c:v>-2.6614258002828102</c:v>
                </c:pt>
                <c:pt idx="38348">
                  <c:v>-2.6614258002828102</c:v>
                </c:pt>
                <c:pt idx="38349">
                  <c:v>-2.6614258002828102</c:v>
                </c:pt>
                <c:pt idx="38350">
                  <c:v>-2.7397461131713499</c:v>
                </c:pt>
                <c:pt idx="38351">
                  <c:v>-2.7397461131713499</c:v>
                </c:pt>
                <c:pt idx="38352">
                  <c:v>-2.7397461131713499</c:v>
                </c:pt>
                <c:pt idx="38353">
                  <c:v>-2.6219238455569198</c:v>
                </c:pt>
                <c:pt idx="38354">
                  <c:v>-2.6219238455569198</c:v>
                </c:pt>
                <c:pt idx="38355">
                  <c:v>-2.6219238455569198</c:v>
                </c:pt>
                <c:pt idx="38356">
                  <c:v>-2.7063476739367598</c:v>
                </c:pt>
                <c:pt idx="38357">
                  <c:v>-2.7063476739367598</c:v>
                </c:pt>
                <c:pt idx="38358">
                  <c:v>-2.7063476739367598</c:v>
                </c:pt>
                <c:pt idx="38359">
                  <c:v>-2.6837402545188498</c:v>
                </c:pt>
                <c:pt idx="38360">
                  <c:v>-2.6837402545188498</c:v>
                </c:pt>
                <c:pt idx="38361">
                  <c:v>-2.8049804916899999</c:v>
                </c:pt>
                <c:pt idx="38362">
                  <c:v>-2.8049804916899999</c:v>
                </c:pt>
                <c:pt idx="38363">
                  <c:v>-2.7143066636390301</c:v>
                </c:pt>
                <c:pt idx="38364">
                  <c:v>-2.7143066636390301</c:v>
                </c:pt>
                <c:pt idx="38365">
                  <c:v>-2.7143066636390301</c:v>
                </c:pt>
                <c:pt idx="38366">
                  <c:v>-2.7143066636390301</c:v>
                </c:pt>
                <c:pt idx="38367">
                  <c:v>-2.7345703284754501</c:v>
                </c:pt>
                <c:pt idx="38368">
                  <c:v>-2.7345703284754501</c:v>
                </c:pt>
                <c:pt idx="38369">
                  <c:v>-2.7345703284754501</c:v>
                </c:pt>
                <c:pt idx="38370">
                  <c:v>-2.7345703284754501</c:v>
                </c:pt>
                <c:pt idx="38371">
                  <c:v>-2.7059570511119002</c:v>
                </c:pt>
                <c:pt idx="38372">
                  <c:v>-2.7059570511119002</c:v>
                </c:pt>
                <c:pt idx="38373">
                  <c:v>-2.7059570511119002</c:v>
                </c:pt>
                <c:pt idx="38374">
                  <c:v>-2.5859863434770798</c:v>
                </c:pt>
                <c:pt idx="38375">
                  <c:v>-2.5859863434770798</c:v>
                </c:pt>
                <c:pt idx="38376">
                  <c:v>-2.8417480687867198</c:v>
                </c:pt>
                <c:pt idx="38377">
                  <c:v>-2.8417480687867198</c:v>
                </c:pt>
                <c:pt idx="38378">
                  <c:v>-2.8417480687867198</c:v>
                </c:pt>
                <c:pt idx="38379">
                  <c:v>-2.7738281439151198</c:v>
                </c:pt>
                <c:pt idx="38380">
                  <c:v>-2.7738281439151198</c:v>
                </c:pt>
                <c:pt idx="38381">
                  <c:v>-2.7738281439151198</c:v>
                </c:pt>
                <c:pt idx="38382">
                  <c:v>-2.75034181499813</c:v>
                </c:pt>
                <c:pt idx="38383">
                  <c:v>-2.75034181499813</c:v>
                </c:pt>
                <c:pt idx="38384">
                  <c:v>-2.75034181499813</c:v>
                </c:pt>
                <c:pt idx="38385">
                  <c:v>-2.7705078317130698</c:v>
                </c:pt>
                <c:pt idx="38386">
                  <c:v>-2.7705078317130698</c:v>
                </c:pt>
                <c:pt idx="38387">
                  <c:v>-2.7705078317130698</c:v>
                </c:pt>
                <c:pt idx="38388">
                  <c:v>-2.73491213116358</c:v>
                </c:pt>
                <c:pt idx="38389">
                  <c:v>-2.73491213116358</c:v>
                </c:pt>
                <c:pt idx="38390">
                  <c:v>-2.73491213116358</c:v>
                </c:pt>
                <c:pt idx="38391">
                  <c:v>-2.6606445497209199</c:v>
                </c:pt>
                <c:pt idx="38392">
                  <c:v>-2.6606445497209199</c:v>
                </c:pt>
                <c:pt idx="38393">
                  <c:v>-2.7585937705443899</c:v>
                </c:pt>
                <c:pt idx="38394">
                  <c:v>-2.7585937705443899</c:v>
                </c:pt>
                <c:pt idx="38395">
                  <c:v>-2.7585937705443899</c:v>
                </c:pt>
                <c:pt idx="38396">
                  <c:v>-2.75263673747122</c:v>
                </c:pt>
                <c:pt idx="38397">
                  <c:v>-2.75263673747122</c:v>
                </c:pt>
                <c:pt idx="38398">
                  <c:v>-2.6786621287619701</c:v>
                </c:pt>
                <c:pt idx="38399">
                  <c:v>-2.6786621287619701</c:v>
                </c:pt>
                <c:pt idx="38400">
                  <c:v>-2.6786621287619701</c:v>
                </c:pt>
                <c:pt idx="38401">
                  <c:v>-2.7023437675761599</c:v>
                </c:pt>
                <c:pt idx="38402">
                  <c:v>-2.7023437675761599</c:v>
                </c:pt>
                <c:pt idx="38403">
                  <c:v>-2.6831054892327302</c:v>
                </c:pt>
                <c:pt idx="38404">
                  <c:v>-2.6831054892327302</c:v>
                </c:pt>
                <c:pt idx="38405">
                  <c:v>-2.6831054892327302</c:v>
                </c:pt>
                <c:pt idx="38406">
                  <c:v>-2.7377929878193701</c:v>
                </c:pt>
                <c:pt idx="38407">
                  <c:v>-2.7377929878193701</c:v>
                </c:pt>
                <c:pt idx="38408">
                  <c:v>-2.7377929878193701</c:v>
                </c:pt>
                <c:pt idx="38409">
                  <c:v>-2.842382833197</c:v>
                </c:pt>
                <c:pt idx="38410">
                  <c:v>-2.842382833197</c:v>
                </c:pt>
                <c:pt idx="38411">
                  <c:v>-2.842382833197</c:v>
                </c:pt>
                <c:pt idx="38412">
                  <c:v>-2.7661133043184201</c:v>
                </c:pt>
                <c:pt idx="38413">
                  <c:v>-2.7661133043184201</c:v>
                </c:pt>
                <c:pt idx="38414">
                  <c:v>-2.84350588036795</c:v>
                </c:pt>
                <c:pt idx="38415">
                  <c:v>-2.84350588036795</c:v>
                </c:pt>
                <c:pt idx="38416">
                  <c:v>-2.84350588036795</c:v>
                </c:pt>
                <c:pt idx="38417">
                  <c:v>-2.7109375167201502</c:v>
                </c:pt>
                <c:pt idx="38418">
                  <c:v>-2.6416992347749302</c:v>
                </c:pt>
                <c:pt idx="38419">
                  <c:v>-2.6416992347749302</c:v>
                </c:pt>
                <c:pt idx="38420">
                  <c:v>-2.6416992347749302</c:v>
                </c:pt>
                <c:pt idx="38421">
                  <c:v>-2.7060547047158199</c:v>
                </c:pt>
                <c:pt idx="38422">
                  <c:v>-2.7060547047158199</c:v>
                </c:pt>
                <c:pt idx="38423">
                  <c:v>-2.7060547047158199</c:v>
                </c:pt>
                <c:pt idx="38424">
                  <c:v>-2.7291992360978798</c:v>
                </c:pt>
                <c:pt idx="38425">
                  <c:v>-2.7291992360978798</c:v>
                </c:pt>
                <c:pt idx="38426">
                  <c:v>-2.7284179889265898</c:v>
                </c:pt>
                <c:pt idx="38427">
                  <c:v>-2.7284179889265898</c:v>
                </c:pt>
                <c:pt idx="38428">
                  <c:v>-2.7284179889265898</c:v>
                </c:pt>
                <c:pt idx="38429">
                  <c:v>-2.7284179889265898</c:v>
                </c:pt>
                <c:pt idx="38430">
                  <c:v>-2.6796875189675098</c:v>
                </c:pt>
                <c:pt idx="38431">
                  <c:v>-2.6796875189675098</c:v>
                </c:pt>
                <c:pt idx="38432">
                  <c:v>-2.6796875189675098</c:v>
                </c:pt>
                <c:pt idx="38433">
                  <c:v>-2.72900392227438</c:v>
                </c:pt>
                <c:pt idx="38434">
                  <c:v>-2.72900392227438</c:v>
                </c:pt>
                <c:pt idx="38435">
                  <c:v>-2.83862306544051</c:v>
                </c:pt>
                <c:pt idx="38436">
                  <c:v>-2.83862306544051</c:v>
                </c:pt>
                <c:pt idx="38437">
                  <c:v>-2.7248535349572101</c:v>
                </c:pt>
                <c:pt idx="38438">
                  <c:v>-2.7248535349572101</c:v>
                </c:pt>
                <c:pt idx="38439">
                  <c:v>-2.8135254128583198</c:v>
                </c:pt>
                <c:pt idx="38440">
                  <c:v>-2.8135254128583198</c:v>
                </c:pt>
                <c:pt idx="38441">
                  <c:v>-2.8135254128583198</c:v>
                </c:pt>
                <c:pt idx="38442">
                  <c:v>-2.74448244433278</c:v>
                </c:pt>
                <c:pt idx="38443">
                  <c:v>-2.74448244433278</c:v>
                </c:pt>
                <c:pt idx="38444">
                  <c:v>-2.74448244433278</c:v>
                </c:pt>
                <c:pt idx="38445">
                  <c:v>-2.77104494190643</c:v>
                </c:pt>
                <c:pt idx="38446">
                  <c:v>-2.77104494190643</c:v>
                </c:pt>
                <c:pt idx="38447">
                  <c:v>-2.77104494190643</c:v>
                </c:pt>
                <c:pt idx="38448">
                  <c:v>-2.77104494190643</c:v>
                </c:pt>
                <c:pt idx="38449">
                  <c:v>-2.7621093949355702</c:v>
                </c:pt>
                <c:pt idx="38450">
                  <c:v>-2.7621093949355702</c:v>
                </c:pt>
                <c:pt idx="38451">
                  <c:v>-2.6617675959469098</c:v>
                </c:pt>
                <c:pt idx="38452">
                  <c:v>-2.6617675959469098</c:v>
                </c:pt>
                <c:pt idx="38453">
                  <c:v>-2.6617675959469098</c:v>
                </c:pt>
                <c:pt idx="38454">
                  <c:v>-2.81074220772825</c:v>
                </c:pt>
                <c:pt idx="38455">
                  <c:v>-2.81074220772825</c:v>
                </c:pt>
                <c:pt idx="38456">
                  <c:v>-2.8344726788927801</c:v>
                </c:pt>
                <c:pt idx="38457">
                  <c:v>-2.8344726788927801</c:v>
                </c:pt>
                <c:pt idx="38458">
                  <c:v>-2.8344726788927801</c:v>
                </c:pt>
                <c:pt idx="38459">
                  <c:v>-2.7924804891526902</c:v>
                </c:pt>
                <c:pt idx="38460">
                  <c:v>-2.7924804891526902</c:v>
                </c:pt>
                <c:pt idx="38461">
                  <c:v>-2.7924804891526902</c:v>
                </c:pt>
                <c:pt idx="38462">
                  <c:v>-2.6773437667734399</c:v>
                </c:pt>
                <c:pt idx="38463">
                  <c:v>-2.6773437667734399</c:v>
                </c:pt>
                <c:pt idx="38464">
                  <c:v>-2.6773437667734399</c:v>
                </c:pt>
                <c:pt idx="38465">
                  <c:v>-2.7796875188932901</c:v>
                </c:pt>
                <c:pt idx="38466">
                  <c:v>-2.7796875188932901</c:v>
                </c:pt>
                <c:pt idx="38467">
                  <c:v>-2.7796875188932901</c:v>
                </c:pt>
                <c:pt idx="38468">
                  <c:v>-2.70581056561059</c:v>
                </c:pt>
                <c:pt idx="38469">
                  <c:v>-2.70581056561059</c:v>
                </c:pt>
                <c:pt idx="38470">
                  <c:v>-2.70581056561059</c:v>
                </c:pt>
                <c:pt idx="38471">
                  <c:v>-2.7601074411741102</c:v>
                </c:pt>
                <c:pt idx="38472">
                  <c:v>-2.7601074411741102</c:v>
                </c:pt>
                <c:pt idx="38473">
                  <c:v>-2.5504882967515998</c:v>
                </c:pt>
                <c:pt idx="38474">
                  <c:v>-2.5504882967515998</c:v>
                </c:pt>
                <c:pt idx="38475">
                  <c:v>-2.7151367382857599</c:v>
                </c:pt>
                <c:pt idx="38476">
                  <c:v>-2.7151367382857599</c:v>
                </c:pt>
                <c:pt idx="38477">
                  <c:v>-2.77133790997777</c:v>
                </c:pt>
                <c:pt idx="38478">
                  <c:v>-2.77133790997777</c:v>
                </c:pt>
                <c:pt idx="38479">
                  <c:v>-2.77133790997777</c:v>
                </c:pt>
                <c:pt idx="38480">
                  <c:v>-2.77133790997777</c:v>
                </c:pt>
                <c:pt idx="38481">
                  <c:v>-2.70976564442025</c:v>
                </c:pt>
                <c:pt idx="38482">
                  <c:v>-2.70976564442025</c:v>
                </c:pt>
                <c:pt idx="38483">
                  <c:v>-2.70976564442025</c:v>
                </c:pt>
                <c:pt idx="38484">
                  <c:v>-2.6662597833174</c:v>
                </c:pt>
                <c:pt idx="38485">
                  <c:v>-2.6662597833174</c:v>
                </c:pt>
                <c:pt idx="38486">
                  <c:v>-2.6662597833174</c:v>
                </c:pt>
                <c:pt idx="38487">
                  <c:v>-2.8325683807952302</c:v>
                </c:pt>
                <c:pt idx="38488">
                  <c:v>-2.8325683807952302</c:v>
                </c:pt>
                <c:pt idx="38489">
                  <c:v>-2.8325683807952302</c:v>
                </c:pt>
                <c:pt idx="38490">
                  <c:v>-2.7236816577214902</c:v>
                </c:pt>
                <c:pt idx="38491">
                  <c:v>-2.7236816577214902</c:v>
                </c:pt>
                <c:pt idx="38492">
                  <c:v>-2.69775392483188</c:v>
                </c:pt>
                <c:pt idx="38493">
                  <c:v>-2.69775392483188</c:v>
                </c:pt>
                <c:pt idx="38494">
                  <c:v>-2.69775392483188</c:v>
                </c:pt>
                <c:pt idx="38495">
                  <c:v>-2.7453613465750002</c:v>
                </c:pt>
                <c:pt idx="38496">
                  <c:v>-2.7453613465750002</c:v>
                </c:pt>
                <c:pt idx="38497">
                  <c:v>-2.7942871321283702</c:v>
                </c:pt>
                <c:pt idx="38498">
                  <c:v>-2.7062500179426898</c:v>
                </c:pt>
                <c:pt idx="38499">
                  <c:v>-2.7062500179426898</c:v>
                </c:pt>
                <c:pt idx="38500">
                  <c:v>-2.7062500179426898</c:v>
                </c:pt>
                <c:pt idx="38501">
                  <c:v>-2.7062500179426898</c:v>
                </c:pt>
                <c:pt idx="38502">
                  <c:v>-2.7260742363350801</c:v>
                </c:pt>
                <c:pt idx="38503">
                  <c:v>-2.7260742363350801</c:v>
                </c:pt>
                <c:pt idx="38504">
                  <c:v>-2.7260742363350801</c:v>
                </c:pt>
                <c:pt idx="38505">
                  <c:v>-2.7894043157748398</c:v>
                </c:pt>
                <c:pt idx="38506">
                  <c:v>-2.7894043157748398</c:v>
                </c:pt>
                <c:pt idx="38507">
                  <c:v>-2.7894043157748398</c:v>
                </c:pt>
                <c:pt idx="38508">
                  <c:v>-2.67221681550927</c:v>
                </c:pt>
                <c:pt idx="38509">
                  <c:v>-2.67221681550927</c:v>
                </c:pt>
                <c:pt idx="38510">
                  <c:v>-2.67221681550927</c:v>
                </c:pt>
                <c:pt idx="38511">
                  <c:v>-2.7459472823456901</c:v>
                </c:pt>
                <c:pt idx="38512">
                  <c:v>-2.7459472823456901</c:v>
                </c:pt>
                <c:pt idx="38513">
                  <c:v>-2.6809570470322699</c:v>
                </c:pt>
                <c:pt idx="38514">
                  <c:v>-2.6809570470322699</c:v>
                </c:pt>
                <c:pt idx="38515">
                  <c:v>-2.6809570470322699</c:v>
                </c:pt>
                <c:pt idx="38516">
                  <c:v>-2.7720215030230899</c:v>
                </c:pt>
                <c:pt idx="38517">
                  <c:v>-2.7000000169282399</c:v>
                </c:pt>
                <c:pt idx="38518">
                  <c:v>-2.7000000169282399</c:v>
                </c:pt>
                <c:pt idx="38519">
                  <c:v>-2.7000000169282399</c:v>
                </c:pt>
                <c:pt idx="38520">
                  <c:v>-2.7000000169282399</c:v>
                </c:pt>
                <c:pt idx="38521">
                  <c:v>-2.7149414266759702</c:v>
                </c:pt>
                <c:pt idx="38522">
                  <c:v>-2.7149414266759702</c:v>
                </c:pt>
                <c:pt idx="38523">
                  <c:v>-2.7149414266759702</c:v>
                </c:pt>
                <c:pt idx="38524">
                  <c:v>-2.7441406450097898</c:v>
                </c:pt>
                <c:pt idx="38525">
                  <c:v>-2.7441406450097898</c:v>
                </c:pt>
                <c:pt idx="38526">
                  <c:v>-2.7441406450097898</c:v>
                </c:pt>
                <c:pt idx="38527">
                  <c:v>-2.6997558799257599</c:v>
                </c:pt>
                <c:pt idx="38528">
                  <c:v>-2.6997558799257599</c:v>
                </c:pt>
                <c:pt idx="38529">
                  <c:v>-2.6997558799257599</c:v>
                </c:pt>
                <c:pt idx="38530">
                  <c:v>-2.6599609567365401</c:v>
                </c:pt>
                <c:pt idx="38531">
                  <c:v>-2.6599609567365401</c:v>
                </c:pt>
                <c:pt idx="38532">
                  <c:v>-2.78188478553056</c:v>
                </c:pt>
                <c:pt idx="38533">
                  <c:v>-2.78188478553056</c:v>
                </c:pt>
                <c:pt idx="38534">
                  <c:v>-2.7352051003717799</c:v>
                </c:pt>
                <c:pt idx="38535">
                  <c:v>-2.7352051003717799</c:v>
                </c:pt>
                <c:pt idx="38536">
                  <c:v>-2.7495605689919098</c:v>
                </c:pt>
                <c:pt idx="38537">
                  <c:v>-2.7495605689919098</c:v>
                </c:pt>
                <c:pt idx="38538">
                  <c:v>-2.70830079823281</c:v>
                </c:pt>
                <c:pt idx="38539">
                  <c:v>-2.70830079823281</c:v>
                </c:pt>
                <c:pt idx="38540">
                  <c:v>-2.6833008004532499</c:v>
                </c:pt>
                <c:pt idx="38541">
                  <c:v>-2.6833008004532499</c:v>
                </c:pt>
                <c:pt idx="38542">
                  <c:v>-2.6833008004532499</c:v>
                </c:pt>
                <c:pt idx="38543">
                  <c:v>-2.69975587761382</c:v>
                </c:pt>
                <c:pt idx="38544">
                  <c:v>-2.69975587761382</c:v>
                </c:pt>
                <c:pt idx="38545">
                  <c:v>-2.69975587761382</c:v>
                </c:pt>
                <c:pt idx="38546">
                  <c:v>-2.69975587761382</c:v>
                </c:pt>
                <c:pt idx="38547">
                  <c:v>-2.82661134994032</c:v>
                </c:pt>
                <c:pt idx="38548">
                  <c:v>-2.82661134994032</c:v>
                </c:pt>
                <c:pt idx="38549">
                  <c:v>-2.82661134994032</c:v>
                </c:pt>
                <c:pt idx="38550">
                  <c:v>-2.71499025291177</c:v>
                </c:pt>
                <c:pt idx="38551">
                  <c:v>-2.71499025291177</c:v>
                </c:pt>
                <c:pt idx="38552">
                  <c:v>-2.7639648641415899</c:v>
                </c:pt>
                <c:pt idx="38553">
                  <c:v>-2.7639648641415899</c:v>
                </c:pt>
                <c:pt idx="38554">
                  <c:v>-2.7639648641415899</c:v>
                </c:pt>
                <c:pt idx="38555">
                  <c:v>-2.7551269703762902</c:v>
                </c:pt>
                <c:pt idx="38556">
                  <c:v>-2.7253418145073698</c:v>
                </c:pt>
                <c:pt idx="38557">
                  <c:v>-2.7253418145073698</c:v>
                </c:pt>
                <c:pt idx="38558">
                  <c:v>-2.7253418145073698</c:v>
                </c:pt>
                <c:pt idx="38559">
                  <c:v>-2.6720215031955301</c:v>
                </c:pt>
                <c:pt idx="38560">
                  <c:v>-2.6720215031955301</c:v>
                </c:pt>
                <c:pt idx="38561">
                  <c:v>-2.6720215031955301</c:v>
                </c:pt>
                <c:pt idx="38562">
                  <c:v>-2.7374023639376901</c:v>
                </c:pt>
                <c:pt idx="38563">
                  <c:v>-2.7374023639376901</c:v>
                </c:pt>
                <c:pt idx="38564">
                  <c:v>-2.7374023639376901</c:v>
                </c:pt>
                <c:pt idx="38565">
                  <c:v>-2.7268554897491399</c:v>
                </c:pt>
                <c:pt idx="38566">
                  <c:v>-2.7268554897491399</c:v>
                </c:pt>
                <c:pt idx="38567">
                  <c:v>-2.7268554897491399</c:v>
                </c:pt>
                <c:pt idx="38568">
                  <c:v>-2.6536133016907102</c:v>
                </c:pt>
                <c:pt idx="38569">
                  <c:v>-2.6536133016907102</c:v>
                </c:pt>
                <c:pt idx="38570">
                  <c:v>-2.6536133016907102</c:v>
                </c:pt>
                <c:pt idx="38571">
                  <c:v>-2.6794922092667499</c:v>
                </c:pt>
                <c:pt idx="38572">
                  <c:v>-2.6794922092667499</c:v>
                </c:pt>
                <c:pt idx="38573">
                  <c:v>-2.6794922092667499</c:v>
                </c:pt>
                <c:pt idx="38574">
                  <c:v>-2.7045898602782401</c:v>
                </c:pt>
                <c:pt idx="38575">
                  <c:v>-2.7045898602782401</c:v>
                </c:pt>
                <c:pt idx="38576">
                  <c:v>-2.69873048415411</c:v>
                </c:pt>
                <c:pt idx="38577">
                  <c:v>-2.69873048415411</c:v>
                </c:pt>
                <c:pt idx="38578">
                  <c:v>-2.6455566571185001</c:v>
                </c:pt>
                <c:pt idx="38579">
                  <c:v>-2.6455566571185001</c:v>
                </c:pt>
                <c:pt idx="38580">
                  <c:v>-2.7604492382124501</c:v>
                </c:pt>
                <c:pt idx="38581">
                  <c:v>-2.7604492382124501</c:v>
                </c:pt>
                <c:pt idx="38582">
                  <c:v>-2.7604492382124501</c:v>
                </c:pt>
                <c:pt idx="38583">
                  <c:v>-2.7849121283707001</c:v>
                </c:pt>
                <c:pt idx="38584">
                  <c:v>-2.7849121283707001</c:v>
                </c:pt>
                <c:pt idx="38585">
                  <c:v>-2.7849121283707001</c:v>
                </c:pt>
                <c:pt idx="38586">
                  <c:v>-2.65732423717508</c:v>
                </c:pt>
                <c:pt idx="38587">
                  <c:v>-2.65732423717508</c:v>
                </c:pt>
                <c:pt idx="38588">
                  <c:v>-2.71992189572665</c:v>
                </c:pt>
                <c:pt idx="38589">
                  <c:v>-2.71992189572665</c:v>
                </c:pt>
                <c:pt idx="38590">
                  <c:v>-2.71992189572665</c:v>
                </c:pt>
                <c:pt idx="38591">
                  <c:v>-2.6951172037533899</c:v>
                </c:pt>
                <c:pt idx="38592">
                  <c:v>-2.6951172037533899</c:v>
                </c:pt>
                <c:pt idx="38593">
                  <c:v>-2.7197754108456098</c:v>
                </c:pt>
                <c:pt idx="38594">
                  <c:v>-2.7197754108456098</c:v>
                </c:pt>
                <c:pt idx="38595">
                  <c:v>-2.7134277541235798</c:v>
                </c:pt>
                <c:pt idx="38596">
                  <c:v>-2.7134277541235798</c:v>
                </c:pt>
                <c:pt idx="38597">
                  <c:v>-2.7134277541235798</c:v>
                </c:pt>
                <c:pt idx="38598">
                  <c:v>-2.77597658090599</c:v>
                </c:pt>
                <c:pt idx="38599">
                  <c:v>-2.77597658090599</c:v>
                </c:pt>
                <c:pt idx="38600">
                  <c:v>-2.7204590024866699</c:v>
                </c:pt>
                <c:pt idx="38601">
                  <c:v>-2.7204590024866699</c:v>
                </c:pt>
                <c:pt idx="38602">
                  <c:v>-2.7204590024866699</c:v>
                </c:pt>
                <c:pt idx="38603">
                  <c:v>-2.74208986232042</c:v>
                </c:pt>
                <c:pt idx="38604">
                  <c:v>-2.74208986232042</c:v>
                </c:pt>
                <c:pt idx="38605">
                  <c:v>-2.74208986232042</c:v>
                </c:pt>
                <c:pt idx="38606">
                  <c:v>-2.6395507993174698</c:v>
                </c:pt>
                <c:pt idx="38607">
                  <c:v>-2.6395507993174698</c:v>
                </c:pt>
                <c:pt idx="38608">
                  <c:v>-2.6395507993174698</c:v>
                </c:pt>
                <c:pt idx="38609">
                  <c:v>-2.79692384738973</c:v>
                </c:pt>
                <c:pt idx="38610">
                  <c:v>-2.79692384738973</c:v>
                </c:pt>
                <c:pt idx="38611">
                  <c:v>-2.79692384738973</c:v>
                </c:pt>
                <c:pt idx="38612">
                  <c:v>-2.8545410327924401</c:v>
                </c:pt>
                <c:pt idx="38613">
                  <c:v>-2.8545410327924401</c:v>
                </c:pt>
                <c:pt idx="38614">
                  <c:v>-2.6968750165269699</c:v>
                </c:pt>
                <c:pt idx="38615">
                  <c:v>-2.6968750165269699</c:v>
                </c:pt>
                <c:pt idx="38616">
                  <c:v>-2.7712402517508901</c:v>
                </c:pt>
                <c:pt idx="38617">
                  <c:v>-2.7712402517508901</c:v>
                </c:pt>
                <c:pt idx="38618">
                  <c:v>-2.7712402517508901</c:v>
                </c:pt>
                <c:pt idx="38619">
                  <c:v>-2.79531251964544</c:v>
                </c:pt>
                <c:pt idx="38620">
                  <c:v>-2.79531251964544</c:v>
                </c:pt>
                <c:pt idx="38621">
                  <c:v>-2.6970215009605401</c:v>
                </c:pt>
                <c:pt idx="38622">
                  <c:v>-2.6970215009605401</c:v>
                </c:pt>
                <c:pt idx="38623">
                  <c:v>-2.6970215009605401</c:v>
                </c:pt>
                <c:pt idx="38624">
                  <c:v>-2.7116699389143801</c:v>
                </c:pt>
                <c:pt idx="38625">
                  <c:v>-2.7116699389143801</c:v>
                </c:pt>
                <c:pt idx="38626">
                  <c:v>-2.6995117370579398</c:v>
                </c:pt>
                <c:pt idx="38627">
                  <c:v>-2.6995117370579398</c:v>
                </c:pt>
                <c:pt idx="38628">
                  <c:v>-2.6995117370579398</c:v>
                </c:pt>
                <c:pt idx="38629">
                  <c:v>-2.70781251822791</c:v>
                </c:pt>
                <c:pt idx="38630">
                  <c:v>-2.70781251822791</c:v>
                </c:pt>
                <c:pt idx="38631">
                  <c:v>-2.7576660314516599</c:v>
                </c:pt>
                <c:pt idx="38632">
                  <c:v>-2.7576660314516599</c:v>
                </c:pt>
                <c:pt idx="38633">
                  <c:v>-2.6620117357697302</c:v>
                </c:pt>
                <c:pt idx="38634">
                  <c:v>-2.6620117357697302</c:v>
                </c:pt>
                <c:pt idx="38635">
                  <c:v>-2.7583496295901502</c:v>
                </c:pt>
                <c:pt idx="38636">
                  <c:v>-2.7583496295901502</c:v>
                </c:pt>
                <c:pt idx="38637">
                  <c:v>-2.7583496295901502</c:v>
                </c:pt>
                <c:pt idx="38638">
                  <c:v>-2.6530761900812601</c:v>
                </c:pt>
                <c:pt idx="38639">
                  <c:v>-2.6530761900812601</c:v>
                </c:pt>
                <c:pt idx="38640">
                  <c:v>-2.6530761900812601</c:v>
                </c:pt>
                <c:pt idx="38641">
                  <c:v>-2.6530761900812601</c:v>
                </c:pt>
                <c:pt idx="38642">
                  <c:v>-2.7754883035731801</c:v>
                </c:pt>
                <c:pt idx="38643">
                  <c:v>-2.7754883035731801</c:v>
                </c:pt>
                <c:pt idx="38644">
                  <c:v>-2.7754883035731801</c:v>
                </c:pt>
                <c:pt idx="38645">
                  <c:v>-2.7409179905416701</c:v>
                </c:pt>
                <c:pt idx="38646">
                  <c:v>-2.7409179905416701</c:v>
                </c:pt>
                <c:pt idx="38647">
                  <c:v>-2.7409179905416701</c:v>
                </c:pt>
                <c:pt idx="38648">
                  <c:v>-2.7550293199901699</c:v>
                </c:pt>
                <c:pt idx="38649">
                  <c:v>-2.7550293199901699</c:v>
                </c:pt>
                <c:pt idx="38650">
                  <c:v>-2.6864746268147401</c:v>
                </c:pt>
                <c:pt idx="38651">
                  <c:v>-2.6864746268147401</c:v>
                </c:pt>
                <c:pt idx="38652">
                  <c:v>-2.7209961133930798</c:v>
                </c:pt>
                <c:pt idx="38653">
                  <c:v>-2.7209961133930798</c:v>
                </c:pt>
                <c:pt idx="38654">
                  <c:v>-2.7537597872478701</c:v>
                </c:pt>
                <c:pt idx="38655">
                  <c:v>-2.7537597872478701</c:v>
                </c:pt>
                <c:pt idx="38656">
                  <c:v>-2.7537597872478701</c:v>
                </c:pt>
                <c:pt idx="38657">
                  <c:v>-2.7634765801758401</c:v>
                </c:pt>
                <c:pt idx="38658">
                  <c:v>-2.7634765801758401</c:v>
                </c:pt>
                <c:pt idx="38659">
                  <c:v>-2.7634765801758401</c:v>
                </c:pt>
                <c:pt idx="38660">
                  <c:v>-2.7693359582044601</c:v>
                </c:pt>
                <c:pt idx="38661">
                  <c:v>-2.7693359582044601</c:v>
                </c:pt>
                <c:pt idx="38662">
                  <c:v>-2.7264160347885902</c:v>
                </c:pt>
                <c:pt idx="38663">
                  <c:v>-2.7264160347885902</c:v>
                </c:pt>
                <c:pt idx="38664">
                  <c:v>-2.7264160347885902</c:v>
                </c:pt>
                <c:pt idx="38665">
                  <c:v>-2.8334472871565501</c:v>
                </c:pt>
                <c:pt idx="38666">
                  <c:v>-2.8334472871565501</c:v>
                </c:pt>
                <c:pt idx="38667">
                  <c:v>-2.8334472871565501</c:v>
                </c:pt>
                <c:pt idx="38668">
                  <c:v>-2.65781251767566</c:v>
                </c:pt>
                <c:pt idx="38669">
                  <c:v>-2.7277832215022499</c:v>
                </c:pt>
                <c:pt idx="38670">
                  <c:v>-2.7277832215022499</c:v>
                </c:pt>
                <c:pt idx="38671">
                  <c:v>-2.7277832215022499</c:v>
                </c:pt>
                <c:pt idx="38672">
                  <c:v>-2.7138672062564999</c:v>
                </c:pt>
                <c:pt idx="38673">
                  <c:v>-2.7138672062564999</c:v>
                </c:pt>
                <c:pt idx="38674">
                  <c:v>-2.7138672062564999</c:v>
                </c:pt>
                <c:pt idx="38675">
                  <c:v>-2.73510743837141</c:v>
                </c:pt>
                <c:pt idx="38676">
                  <c:v>-2.73510743837141</c:v>
                </c:pt>
                <c:pt idx="38677">
                  <c:v>-2.73510743837141</c:v>
                </c:pt>
                <c:pt idx="38678">
                  <c:v>-2.75126954975803</c:v>
                </c:pt>
                <c:pt idx="38679">
                  <c:v>-2.75126954975803</c:v>
                </c:pt>
                <c:pt idx="38680">
                  <c:v>-2.75126954975803</c:v>
                </c:pt>
                <c:pt idx="38681">
                  <c:v>-2.7510742389340499</c:v>
                </c:pt>
                <c:pt idx="38682">
                  <c:v>-2.7510742389340499</c:v>
                </c:pt>
                <c:pt idx="38683">
                  <c:v>-2.7510742389340499</c:v>
                </c:pt>
                <c:pt idx="38684">
                  <c:v>-2.7452636891621198</c:v>
                </c:pt>
                <c:pt idx="38685">
                  <c:v>-2.7452636891621198</c:v>
                </c:pt>
                <c:pt idx="38686">
                  <c:v>-2.7294433811084602</c:v>
                </c:pt>
                <c:pt idx="38687">
                  <c:v>-2.7294433811084602</c:v>
                </c:pt>
                <c:pt idx="38688">
                  <c:v>-2.7684570522678702</c:v>
                </c:pt>
                <c:pt idx="38689">
                  <c:v>-2.7684570522678702</c:v>
                </c:pt>
                <c:pt idx="38690">
                  <c:v>-2.6979492374530301</c:v>
                </c:pt>
                <c:pt idx="38691">
                  <c:v>-2.6979492374530301</c:v>
                </c:pt>
                <c:pt idx="38692">
                  <c:v>-2.7468750169346001</c:v>
                </c:pt>
                <c:pt idx="38693">
                  <c:v>-2.7468750169346001</c:v>
                </c:pt>
                <c:pt idx="38694">
                  <c:v>-2.7468750169346001</c:v>
                </c:pt>
                <c:pt idx="38695">
                  <c:v>-2.7468750169346001</c:v>
                </c:pt>
                <c:pt idx="38696">
                  <c:v>-2.8033203300165002</c:v>
                </c:pt>
                <c:pt idx="38697">
                  <c:v>-2.8033203300165002</c:v>
                </c:pt>
                <c:pt idx="38698">
                  <c:v>-2.8402832218698602</c:v>
                </c:pt>
                <c:pt idx="38699">
                  <c:v>-2.8402832218698602</c:v>
                </c:pt>
                <c:pt idx="38700">
                  <c:v>-2.8402832218698602</c:v>
                </c:pt>
                <c:pt idx="38701">
                  <c:v>-2.8402832218698602</c:v>
                </c:pt>
                <c:pt idx="38702">
                  <c:v>-2.8264160350290601</c:v>
                </c:pt>
                <c:pt idx="38703">
                  <c:v>-2.8264160350290601</c:v>
                </c:pt>
                <c:pt idx="38704">
                  <c:v>-2.7345215042823798</c:v>
                </c:pt>
                <c:pt idx="38705">
                  <c:v>-2.7345215042823798</c:v>
                </c:pt>
                <c:pt idx="38706">
                  <c:v>-2.7345215042823798</c:v>
                </c:pt>
                <c:pt idx="38707">
                  <c:v>-2.7972656446445399</c:v>
                </c:pt>
                <c:pt idx="38708">
                  <c:v>-2.7972656446445399</c:v>
                </c:pt>
                <c:pt idx="38709">
                  <c:v>-2.7972656446445399</c:v>
                </c:pt>
                <c:pt idx="38710">
                  <c:v>-2.73720705269624</c:v>
                </c:pt>
                <c:pt idx="38711">
                  <c:v>-2.73720705269624</c:v>
                </c:pt>
                <c:pt idx="38712">
                  <c:v>-2.7731933788554599</c:v>
                </c:pt>
                <c:pt idx="38713">
                  <c:v>-2.7731933788554599</c:v>
                </c:pt>
                <c:pt idx="38714">
                  <c:v>-2.6330078304727</c:v>
                </c:pt>
                <c:pt idx="38715">
                  <c:v>-2.6330078304727</c:v>
                </c:pt>
                <c:pt idx="38716">
                  <c:v>-2.6330078304727</c:v>
                </c:pt>
                <c:pt idx="38717">
                  <c:v>-2.6330078304727</c:v>
                </c:pt>
                <c:pt idx="38718">
                  <c:v>-2.6602050959499999</c:v>
                </c:pt>
                <c:pt idx="38719">
                  <c:v>-2.6602050959499999</c:v>
                </c:pt>
                <c:pt idx="38720">
                  <c:v>-2.6602050959499999</c:v>
                </c:pt>
                <c:pt idx="38721">
                  <c:v>-2.7784668160902499</c:v>
                </c:pt>
                <c:pt idx="38722">
                  <c:v>-2.7784668160902499</c:v>
                </c:pt>
                <c:pt idx="38723">
                  <c:v>-2.7784668160902499</c:v>
                </c:pt>
                <c:pt idx="38724">
                  <c:v>-2.7592285366818001</c:v>
                </c:pt>
                <c:pt idx="38725">
                  <c:v>-2.7592285366818001</c:v>
                </c:pt>
                <c:pt idx="38726">
                  <c:v>-2.7592285366818001</c:v>
                </c:pt>
                <c:pt idx="38727">
                  <c:v>-2.7412597877046201</c:v>
                </c:pt>
                <c:pt idx="38728">
                  <c:v>-2.7412597877046201</c:v>
                </c:pt>
                <c:pt idx="38729">
                  <c:v>-2.7583984575812699</c:v>
                </c:pt>
                <c:pt idx="38730">
                  <c:v>-2.7583984575812699</c:v>
                </c:pt>
                <c:pt idx="38731">
                  <c:v>-2.7583984575812699</c:v>
                </c:pt>
                <c:pt idx="38732">
                  <c:v>-2.7928711166887199</c:v>
                </c:pt>
                <c:pt idx="38733">
                  <c:v>-2.7928711166887199</c:v>
                </c:pt>
                <c:pt idx="38734">
                  <c:v>-2.7928711166887199</c:v>
                </c:pt>
                <c:pt idx="38735">
                  <c:v>-2.7130859554526898</c:v>
                </c:pt>
                <c:pt idx="38736">
                  <c:v>-2.7130859554526898</c:v>
                </c:pt>
                <c:pt idx="38737">
                  <c:v>-2.7130859554526898</c:v>
                </c:pt>
                <c:pt idx="38738">
                  <c:v>-2.74101564609827</c:v>
                </c:pt>
                <c:pt idx="38739">
                  <c:v>-2.74101564609827</c:v>
                </c:pt>
                <c:pt idx="38740">
                  <c:v>-2.7576660348959101</c:v>
                </c:pt>
                <c:pt idx="38741">
                  <c:v>-2.7576660348959101</c:v>
                </c:pt>
                <c:pt idx="38742">
                  <c:v>-2.7576660348959101</c:v>
                </c:pt>
                <c:pt idx="38743">
                  <c:v>-2.5962402533905302</c:v>
                </c:pt>
                <c:pt idx="38744">
                  <c:v>-2.5962402533905302</c:v>
                </c:pt>
                <c:pt idx="38745">
                  <c:v>-2.7773925979217799</c:v>
                </c:pt>
                <c:pt idx="38746">
                  <c:v>-2.7773925979217799</c:v>
                </c:pt>
                <c:pt idx="38747">
                  <c:v>-2.7773925979217799</c:v>
                </c:pt>
                <c:pt idx="38748">
                  <c:v>-2.72216798815588</c:v>
                </c:pt>
                <c:pt idx="38749">
                  <c:v>-2.72216798815588</c:v>
                </c:pt>
                <c:pt idx="38750">
                  <c:v>-2.69248049142697</c:v>
                </c:pt>
                <c:pt idx="38751">
                  <c:v>-2.69248049142697</c:v>
                </c:pt>
                <c:pt idx="38752">
                  <c:v>-2.81645509734971</c:v>
                </c:pt>
                <c:pt idx="38753">
                  <c:v>-2.81645509734971</c:v>
                </c:pt>
                <c:pt idx="38754">
                  <c:v>-2.81645509734971</c:v>
                </c:pt>
                <c:pt idx="38755">
                  <c:v>-2.7353027534218199</c:v>
                </c:pt>
                <c:pt idx="38756">
                  <c:v>-2.7353027534218199</c:v>
                </c:pt>
                <c:pt idx="38757">
                  <c:v>-2.7353027534218199</c:v>
                </c:pt>
                <c:pt idx="38758">
                  <c:v>-2.7353027534218199</c:v>
                </c:pt>
                <c:pt idx="38759">
                  <c:v>-2.73520509882928</c:v>
                </c:pt>
                <c:pt idx="38760">
                  <c:v>-2.73520509882928</c:v>
                </c:pt>
                <c:pt idx="38761">
                  <c:v>-2.73520509882928</c:v>
                </c:pt>
                <c:pt idx="38762">
                  <c:v>-2.7491211129681599</c:v>
                </c:pt>
                <c:pt idx="38763">
                  <c:v>-2.7491211129681599</c:v>
                </c:pt>
                <c:pt idx="38764">
                  <c:v>-2.6493652501094398</c:v>
                </c:pt>
                <c:pt idx="38765">
                  <c:v>-2.6493652501094398</c:v>
                </c:pt>
                <c:pt idx="38766">
                  <c:v>-2.70375978254742</c:v>
                </c:pt>
                <c:pt idx="38767">
                  <c:v>-2.7428222873213599</c:v>
                </c:pt>
                <c:pt idx="38768">
                  <c:v>-2.7428222873213599</c:v>
                </c:pt>
                <c:pt idx="38769">
                  <c:v>-2.7428222873213599</c:v>
                </c:pt>
                <c:pt idx="38770">
                  <c:v>-2.7428222873213599</c:v>
                </c:pt>
                <c:pt idx="38771">
                  <c:v>-2.6525879089258502</c:v>
                </c:pt>
                <c:pt idx="38772">
                  <c:v>-2.6525879089258502</c:v>
                </c:pt>
                <c:pt idx="38773">
                  <c:v>-2.6525879089258502</c:v>
                </c:pt>
                <c:pt idx="38774">
                  <c:v>-2.6838867369397099</c:v>
                </c:pt>
                <c:pt idx="38775">
                  <c:v>-2.6838867369397099</c:v>
                </c:pt>
                <c:pt idx="38776">
                  <c:v>-2.6838867369397099</c:v>
                </c:pt>
                <c:pt idx="38777">
                  <c:v>-2.6853515811489999</c:v>
                </c:pt>
                <c:pt idx="38778">
                  <c:v>-2.6853515811489999</c:v>
                </c:pt>
                <c:pt idx="38779">
                  <c:v>-2.7949218950025099</c:v>
                </c:pt>
                <c:pt idx="38780">
                  <c:v>-2.7949218950025099</c:v>
                </c:pt>
                <c:pt idx="38781">
                  <c:v>-2.7949218950025099</c:v>
                </c:pt>
                <c:pt idx="38782">
                  <c:v>-2.6145507975552298</c:v>
                </c:pt>
                <c:pt idx="38783">
                  <c:v>-2.6145507975552298</c:v>
                </c:pt>
                <c:pt idx="38784">
                  <c:v>-2.6697754078540998</c:v>
                </c:pt>
                <c:pt idx="38785">
                  <c:v>-2.6697754078540998</c:v>
                </c:pt>
                <c:pt idx="38786">
                  <c:v>-2.6985351748480699</c:v>
                </c:pt>
                <c:pt idx="38787">
                  <c:v>-2.6985351748480699</c:v>
                </c:pt>
                <c:pt idx="38788">
                  <c:v>-2.6985351748480699</c:v>
                </c:pt>
                <c:pt idx="38789">
                  <c:v>-2.7201660359232802</c:v>
                </c:pt>
                <c:pt idx="38790">
                  <c:v>-2.7201660359232802</c:v>
                </c:pt>
                <c:pt idx="38791">
                  <c:v>-2.7201660359232802</c:v>
                </c:pt>
                <c:pt idx="38792">
                  <c:v>-2.6490722829575999</c:v>
                </c:pt>
                <c:pt idx="38793">
                  <c:v>-2.6490722829575999</c:v>
                </c:pt>
                <c:pt idx="38794">
                  <c:v>-2.6490722829575999</c:v>
                </c:pt>
                <c:pt idx="38795">
                  <c:v>-2.75449220594873</c:v>
                </c:pt>
                <c:pt idx="38796">
                  <c:v>-2.75449220594873</c:v>
                </c:pt>
                <c:pt idx="38797">
                  <c:v>-2.75449220594873</c:v>
                </c:pt>
                <c:pt idx="38798">
                  <c:v>-2.7778808785696998</c:v>
                </c:pt>
                <c:pt idx="38799">
                  <c:v>-2.7778808785696998</c:v>
                </c:pt>
                <c:pt idx="38800">
                  <c:v>-2.7778808785696998</c:v>
                </c:pt>
                <c:pt idx="38801">
                  <c:v>-2.6512695512701598</c:v>
                </c:pt>
                <c:pt idx="38802">
                  <c:v>-2.6512695512701598</c:v>
                </c:pt>
                <c:pt idx="38803">
                  <c:v>-2.70444337844128</c:v>
                </c:pt>
                <c:pt idx="38804">
                  <c:v>-2.70444337844128</c:v>
                </c:pt>
                <c:pt idx="38805">
                  <c:v>-2.7481933768794899</c:v>
                </c:pt>
                <c:pt idx="38806">
                  <c:v>-2.7481933768794899</c:v>
                </c:pt>
                <c:pt idx="38807">
                  <c:v>-2.7481933768794899</c:v>
                </c:pt>
                <c:pt idx="38808">
                  <c:v>-2.6991699423187998</c:v>
                </c:pt>
                <c:pt idx="38809">
                  <c:v>-2.6991699423187998</c:v>
                </c:pt>
                <c:pt idx="38810">
                  <c:v>-2.6991699423187998</c:v>
                </c:pt>
                <c:pt idx="38811">
                  <c:v>-2.6422851763027202</c:v>
                </c:pt>
                <c:pt idx="38812">
                  <c:v>-2.6422851763027202</c:v>
                </c:pt>
                <c:pt idx="38813">
                  <c:v>-2.6422851763027202</c:v>
                </c:pt>
                <c:pt idx="38814">
                  <c:v>-2.7243164258370598</c:v>
                </c:pt>
                <c:pt idx="38815">
                  <c:v>-2.7243164258370598</c:v>
                </c:pt>
                <c:pt idx="38816">
                  <c:v>-2.7243164258370598</c:v>
                </c:pt>
                <c:pt idx="38817">
                  <c:v>-2.7750000193700499</c:v>
                </c:pt>
                <c:pt idx="38818">
                  <c:v>-2.7750000193700499</c:v>
                </c:pt>
                <c:pt idx="38819">
                  <c:v>-2.6672851778275799</c:v>
                </c:pt>
                <c:pt idx="38820">
                  <c:v>-2.6672851778275799</c:v>
                </c:pt>
                <c:pt idx="38821">
                  <c:v>-2.6672851778275799</c:v>
                </c:pt>
                <c:pt idx="38822">
                  <c:v>-2.7503418142005098</c:v>
                </c:pt>
                <c:pt idx="38823">
                  <c:v>-2.7503418142005098</c:v>
                </c:pt>
                <c:pt idx="38824">
                  <c:v>-2.7734863478935901</c:v>
                </c:pt>
                <c:pt idx="38825">
                  <c:v>-2.7734863478935901</c:v>
                </c:pt>
                <c:pt idx="38826">
                  <c:v>-2.70004884444824</c:v>
                </c:pt>
                <c:pt idx="38827">
                  <c:v>-2.70004884444824</c:v>
                </c:pt>
                <c:pt idx="38828">
                  <c:v>-2.70004884444824</c:v>
                </c:pt>
                <c:pt idx="38829">
                  <c:v>-2.6996582234241902</c:v>
                </c:pt>
                <c:pt idx="38830">
                  <c:v>-2.6996582234241902</c:v>
                </c:pt>
                <c:pt idx="38831">
                  <c:v>-2.6996582234241902</c:v>
                </c:pt>
                <c:pt idx="38832">
                  <c:v>-2.6989258015264501</c:v>
                </c:pt>
                <c:pt idx="38833">
                  <c:v>-2.6989258015264501</c:v>
                </c:pt>
                <c:pt idx="38834">
                  <c:v>-2.6989258015264501</c:v>
                </c:pt>
                <c:pt idx="38835">
                  <c:v>-2.7836425989116802</c:v>
                </c:pt>
                <c:pt idx="38836">
                  <c:v>-2.7836425989116802</c:v>
                </c:pt>
                <c:pt idx="38837">
                  <c:v>-2.7836425989116802</c:v>
                </c:pt>
                <c:pt idx="38838">
                  <c:v>-2.7623047109363998</c:v>
                </c:pt>
                <c:pt idx="38839">
                  <c:v>-2.7623047109363998</c:v>
                </c:pt>
                <c:pt idx="38840">
                  <c:v>-2.71918947345966</c:v>
                </c:pt>
                <c:pt idx="38841">
                  <c:v>-2.71918947345966</c:v>
                </c:pt>
                <c:pt idx="38842">
                  <c:v>-2.71918947345966</c:v>
                </c:pt>
                <c:pt idx="38843">
                  <c:v>-2.6685058764460301</c:v>
                </c:pt>
                <c:pt idx="38844">
                  <c:v>-2.6685058764460301</c:v>
                </c:pt>
                <c:pt idx="38845">
                  <c:v>-2.6685058764460301</c:v>
                </c:pt>
                <c:pt idx="38846">
                  <c:v>-2.6626465044882899</c:v>
                </c:pt>
                <c:pt idx="38847">
                  <c:v>-2.6626465044882899</c:v>
                </c:pt>
                <c:pt idx="38848">
                  <c:v>-2.7432617405875099</c:v>
                </c:pt>
                <c:pt idx="38849">
                  <c:v>-2.7432617405875099</c:v>
                </c:pt>
                <c:pt idx="38850">
                  <c:v>-2.7432617405875099</c:v>
                </c:pt>
                <c:pt idx="38851">
                  <c:v>-2.7666504116186799</c:v>
                </c:pt>
                <c:pt idx="38852">
                  <c:v>-2.7666504116186799</c:v>
                </c:pt>
                <c:pt idx="38853">
                  <c:v>-2.7666504116186799</c:v>
                </c:pt>
                <c:pt idx="38854">
                  <c:v>-2.7640625190533599</c:v>
                </c:pt>
                <c:pt idx="38855">
                  <c:v>-2.7640625190533599</c:v>
                </c:pt>
                <c:pt idx="38856">
                  <c:v>-2.7640625190533599</c:v>
                </c:pt>
                <c:pt idx="38857">
                  <c:v>-2.7640625190533599</c:v>
                </c:pt>
                <c:pt idx="38858">
                  <c:v>-2.6558105634494402</c:v>
                </c:pt>
                <c:pt idx="38859">
                  <c:v>-2.6558105634494402</c:v>
                </c:pt>
                <c:pt idx="38860">
                  <c:v>-2.6888183796490899</c:v>
                </c:pt>
                <c:pt idx="38861">
                  <c:v>-2.6888183796490899</c:v>
                </c:pt>
                <c:pt idx="38862">
                  <c:v>-2.6651367361428102</c:v>
                </c:pt>
                <c:pt idx="38863">
                  <c:v>-2.6651367361428102</c:v>
                </c:pt>
                <c:pt idx="38864">
                  <c:v>-2.6651367361428102</c:v>
                </c:pt>
                <c:pt idx="38865">
                  <c:v>-2.7284179875741699</c:v>
                </c:pt>
                <c:pt idx="38866">
                  <c:v>-2.7284179875741699</c:v>
                </c:pt>
                <c:pt idx="38867">
                  <c:v>-2.7684082218902399</c:v>
                </c:pt>
                <c:pt idx="38868">
                  <c:v>-2.7684082218902399</c:v>
                </c:pt>
                <c:pt idx="38869">
                  <c:v>-2.7684082218902399</c:v>
                </c:pt>
                <c:pt idx="38870">
                  <c:v>-2.6742187691834198</c:v>
                </c:pt>
                <c:pt idx="38871">
                  <c:v>-2.6742187691834198</c:v>
                </c:pt>
                <c:pt idx="38872">
                  <c:v>-2.6742187691834198</c:v>
                </c:pt>
                <c:pt idx="38873">
                  <c:v>-2.7172851757395602</c:v>
                </c:pt>
                <c:pt idx="38874">
                  <c:v>-2.7172851757395602</c:v>
                </c:pt>
                <c:pt idx="38875">
                  <c:v>-2.7172851757395602</c:v>
                </c:pt>
                <c:pt idx="38876">
                  <c:v>-2.7172851757395602</c:v>
                </c:pt>
                <c:pt idx="38877">
                  <c:v>-2.68769533136946</c:v>
                </c:pt>
                <c:pt idx="38878">
                  <c:v>-2.68769533136946</c:v>
                </c:pt>
                <c:pt idx="38879">
                  <c:v>-2.68769533136946</c:v>
                </c:pt>
                <c:pt idx="38880">
                  <c:v>-2.7086914257470198</c:v>
                </c:pt>
                <c:pt idx="38881">
                  <c:v>-2.7086914257470198</c:v>
                </c:pt>
                <c:pt idx="38882">
                  <c:v>-2.75087892667033</c:v>
                </c:pt>
                <c:pt idx="38883">
                  <c:v>-2.75087892667033</c:v>
                </c:pt>
                <c:pt idx="38884">
                  <c:v>-2.6353027507120701</c:v>
                </c:pt>
                <c:pt idx="38885">
                  <c:v>-2.6353027507120701</c:v>
                </c:pt>
                <c:pt idx="38886">
                  <c:v>-2.74687502003143</c:v>
                </c:pt>
                <c:pt idx="38887">
                  <c:v>-2.74687502003143</c:v>
                </c:pt>
                <c:pt idx="38888">
                  <c:v>-2.74687502003143</c:v>
                </c:pt>
                <c:pt idx="38889">
                  <c:v>-2.73569338035395</c:v>
                </c:pt>
                <c:pt idx="38890">
                  <c:v>-2.73569338035395</c:v>
                </c:pt>
                <c:pt idx="38891">
                  <c:v>-2.73569338035395</c:v>
                </c:pt>
                <c:pt idx="38892">
                  <c:v>-2.7188476746168799</c:v>
                </c:pt>
                <c:pt idx="38893">
                  <c:v>-2.7188476746168799</c:v>
                </c:pt>
                <c:pt idx="38894">
                  <c:v>-2.7188476746168799</c:v>
                </c:pt>
                <c:pt idx="38895">
                  <c:v>-2.7390136915528198</c:v>
                </c:pt>
                <c:pt idx="38896">
                  <c:v>-2.7390136915528198</c:v>
                </c:pt>
                <c:pt idx="38897">
                  <c:v>-2.7390136915528198</c:v>
                </c:pt>
                <c:pt idx="38898">
                  <c:v>-2.7390136915528198</c:v>
                </c:pt>
                <c:pt idx="38899">
                  <c:v>-2.7685058791903399</c:v>
                </c:pt>
                <c:pt idx="38900">
                  <c:v>-2.7685058791903399</c:v>
                </c:pt>
                <c:pt idx="38901">
                  <c:v>-2.8026367375869001</c:v>
                </c:pt>
                <c:pt idx="38902">
                  <c:v>-2.8026367375869001</c:v>
                </c:pt>
                <c:pt idx="38903">
                  <c:v>-2.8026367375869001</c:v>
                </c:pt>
                <c:pt idx="38904">
                  <c:v>-2.7371582171281199</c:v>
                </c:pt>
                <c:pt idx="38905">
                  <c:v>-2.7371582171281199</c:v>
                </c:pt>
                <c:pt idx="38906">
                  <c:v>-2.7605957240457402</c:v>
                </c:pt>
                <c:pt idx="38907">
                  <c:v>-2.7605957240457402</c:v>
                </c:pt>
                <c:pt idx="38908">
                  <c:v>-2.7605957240457402</c:v>
                </c:pt>
                <c:pt idx="38909">
                  <c:v>-2.7336914244897299</c:v>
                </c:pt>
                <c:pt idx="38910">
                  <c:v>-2.7336914244897299</c:v>
                </c:pt>
                <c:pt idx="38911">
                  <c:v>-2.7699218945981499</c:v>
                </c:pt>
                <c:pt idx="38912">
                  <c:v>-2.7699218945981499</c:v>
                </c:pt>
                <c:pt idx="38913">
                  <c:v>-2.7699218945981499</c:v>
                </c:pt>
                <c:pt idx="38914">
                  <c:v>-2.67578126987154</c:v>
                </c:pt>
                <c:pt idx="38915">
                  <c:v>-2.67578126987154</c:v>
                </c:pt>
                <c:pt idx="38916">
                  <c:v>-2.67578126987154</c:v>
                </c:pt>
                <c:pt idx="38917">
                  <c:v>-2.80253908310987</c:v>
                </c:pt>
                <c:pt idx="38918">
                  <c:v>-2.80253908310987</c:v>
                </c:pt>
                <c:pt idx="38919">
                  <c:v>-2.80253908310987</c:v>
                </c:pt>
                <c:pt idx="38920">
                  <c:v>-2.7278320499208299</c:v>
                </c:pt>
                <c:pt idx="38921">
                  <c:v>-2.7278320499208299</c:v>
                </c:pt>
                <c:pt idx="38922">
                  <c:v>-2.7993164242243398</c:v>
                </c:pt>
                <c:pt idx="38923">
                  <c:v>-2.7993164242243398</c:v>
                </c:pt>
                <c:pt idx="38924">
                  <c:v>-2.7993164242243398</c:v>
                </c:pt>
                <c:pt idx="38925">
                  <c:v>-2.7450683797387598</c:v>
                </c:pt>
                <c:pt idx="38926">
                  <c:v>-2.7450683797387598</c:v>
                </c:pt>
                <c:pt idx="38927">
                  <c:v>-2.7670898615451698</c:v>
                </c:pt>
                <c:pt idx="38928">
                  <c:v>-2.7670898615451698</c:v>
                </c:pt>
                <c:pt idx="38929">
                  <c:v>-2.8316894723638999</c:v>
                </c:pt>
                <c:pt idx="38930">
                  <c:v>-2.8316894723638999</c:v>
                </c:pt>
                <c:pt idx="38931">
                  <c:v>-2.8316894723638999</c:v>
                </c:pt>
                <c:pt idx="38932">
                  <c:v>-2.8316894723638999</c:v>
                </c:pt>
                <c:pt idx="38933">
                  <c:v>-2.7392578316357601</c:v>
                </c:pt>
                <c:pt idx="38934">
                  <c:v>-2.7392578316357601</c:v>
                </c:pt>
                <c:pt idx="38935">
                  <c:v>-2.7392578316357601</c:v>
                </c:pt>
                <c:pt idx="38936">
                  <c:v>-2.69501955002033</c:v>
                </c:pt>
                <c:pt idx="38937">
                  <c:v>-2.69501955002033</c:v>
                </c:pt>
                <c:pt idx="38938">
                  <c:v>-2.69501955002033</c:v>
                </c:pt>
                <c:pt idx="38939">
                  <c:v>-2.69501955002033</c:v>
                </c:pt>
                <c:pt idx="38940">
                  <c:v>-2.66176759528389</c:v>
                </c:pt>
                <c:pt idx="38941">
                  <c:v>-2.66176759528389</c:v>
                </c:pt>
                <c:pt idx="38942">
                  <c:v>-2.7500488465802801</c:v>
                </c:pt>
                <c:pt idx="38943">
                  <c:v>-2.7500488465802801</c:v>
                </c:pt>
                <c:pt idx="38944">
                  <c:v>-2.76289064499269</c:v>
                </c:pt>
                <c:pt idx="38945">
                  <c:v>-2.76289064499269</c:v>
                </c:pt>
                <c:pt idx="38946">
                  <c:v>-2.76289064499269</c:v>
                </c:pt>
                <c:pt idx="38947">
                  <c:v>-2.6946289253328302</c:v>
                </c:pt>
                <c:pt idx="38948">
                  <c:v>-2.6946289253328302</c:v>
                </c:pt>
                <c:pt idx="38949">
                  <c:v>-2.77636721070939</c:v>
                </c:pt>
                <c:pt idx="38950">
                  <c:v>-2.77636721070939</c:v>
                </c:pt>
                <c:pt idx="38951">
                  <c:v>-2.77636721070939</c:v>
                </c:pt>
                <c:pt idx="38952">
                  <c:v>-2.7163086115560802</c:v>
                </c:pt>
                <c:pt idx="38953">
                  <c:v>-2.7163086115560802</c:v>
                </c:pt>
                <c:pt idx="38954">
                  <c:v>-2.8001465027691599</c:v>
                </c:pt>
                <c:pt idx="38955">
                  <c:v>-2.8001465027691599</c:v>
                </c:pt>
                <c:pt idx="38956">
                  <c:v>-2.8001465027691599</c:v>
                </c:pt>
                <c:pt idx="38957">
                  <c:v>-2.8001465027691599</c:v>
                </c:pt>
                <c:pt idx="38958">
                  <c:v>-2.7919433788147199</c:v>
                </c:pt>
                <c:pt idx="38959">
                  <c:v>-2.7919433788147199</c:v>
                </c:pt>
                <c:pt idx="38960">
                  <c:v>-2.71152345896189</c:v>
                </c:pt>
                <c:pt idx="38961">
                  <c:v>-2.71152345896189</c:v>
                </c:pt>
                <c:pt idx="38962">
                  <c:v>-2.71152345896189</c:v>
                </c:pt>
                <c:pt idx="38963">
                  <c:v>-2.7333984552542399</c:v>
                </c:pt>
                <c:pt idx="38964">
                  <c:v>-2.7333984552542399</c:v>
                </c:pt>
                <c:pt idx="38965">
                  <c:v>-2.7198242369104202</c:v>
                </c:pt>
                <c:pt idx="38966">
                  <c:v>-2.7198242369104202</c:v>
                </c:pt>
                <c:pt idx="38967">
                  <c:v>-2.7139648618040102</c:v>
                </c:pt>
                <c:pt idx="38968">
                  <c:v>-2.7139648618040102</c:v>
                </c:pt>
                <c:pt idx="38969">
                  <c:v>-2.7139648618040102</c:v>
                </c:pt>
                <c:pt idx="38970">
                  <c:v>-2.7341797087055899</c:v>
                </c:pt>
                <c:pt idx="38971">
                  <c:v>-2.7341797087055899</c:v>
                </c:pt>
                <c:pt idx="38972">
                  <c:v>-2.7341797087055899</c:v>
                </c:pt>
                <c:pt idx="38973">
                  <c:v>-2.8175293148269702</c:v>
                </c:pt>
                <c:pt idx="38974">
                  <c:v>-2.8175293148269702</c:v>
                </c:pt>
                <c:pt idx="38975">
                  <c:v>-2.8175293148269702</c:v>
                </c:pt>
                <c:pt idx="38976">
                  <c:v>-2.7780761925923798</c:v>
                </c:pt>
                <c:pt idx="38977">
                  <c:v>-2.7780761925923798</c:v>
                </c:pt>
                <c:pt idx="38978">
                  <c:v>-2.7780761925923798</c:v>
                </c:pt>
                <c:pt idx="38979">
                  <c:v>-2.7165039269875701</c:v>
                </c:pt>
                <c:pt idx="38980">
                  <c:v>-2.7165039269875701</c:v>
                </c:pt>
                <c:pt idx="38981">
                  <c:v>-2.7165039269875701</c:v>
                </c:pt>
                <c:pt idx="38982">
                  <c:v>-2.7247558781527901</c:v>
                </c:pt>
                <c:pt idx="38983">
                  <c:v>-2.7247558781527901</c:v>
                </c:pt>
                <c:pt idx="38984">
                  <c:v>-2.75278322202939</c:v>
                </c:pt>
                <c:pt idx="38985">
                  <c:v>-2.75278322202939</c:v>
                </c:pt>
                <c:pt idx="38986">
                  <c:v>-2.7137207213872898</c:v>
                </c:pt>
                <c:pt idx="38987">
                  <c:v>-2.7137207213872898</c:v>
                </c:pt>
                <c:pt idx="38988">
                  <c:v>-2.7137207213872898</c:v>
                </c:pt>
                <c:pt idx="38989">
                  <c:v>-2.7342773596901599</c:v>
                </c:pt>
                <c:pt idx="38990">
                  <c:v>-2.7342773596901599</c:v>
                </c:pt>
                <c:pt idx="38991">
                  <c:v>-2.7342773596901599</c:v>
                </c:pt>
                <c:pt idx="38992">
                  <c:v>-2.7619140827018702</c:v>
                </c:pt>
                <c:pt idx="38993">
                  <c:v>-2.7619140827018702</c:v>
                </c:pt>
                <c:pt idx="38994">
                  <c:v>-2.7619140827018702</c:v>
                </c:pt>
                <c:pt idx="38995">
                  <c:v>-2.6769531416975898</c:v>
                </c:pt>
                <c:pt idx="38996">
                  <c:v>-2.6769531416975898</c:v>
                </c:pt>
                <c:pt idx="38997">
                  <c:v>-2.6769531416975898</c:v>
                </c:pt>
                <c:pt idx="38998">
                  <c:v>-2.6866211126252799</c:v>
                </c:pt>
                <c:pt idx="38999">
                  <c:v>-2.6866211126252799</c:v>
                </c:pt>
                <c:pt idx="39000">
                  <c:v>-2.5693847863194601</c:v>
                </c:pt>
                <c:pt idx="39001">
                  <c:v>-2.5693847863194601</c:v>
                </c:pt>
                <c:pt idx="39002">
                  <c:v>-2.5693847863194601</c:v>
                </c:pt>
                <c:pt idx="39003">
                  <c:v>-2.7258789246861799</c:v>
                </c:pt>
                <c:pt idx="39004">
                  <c:v>-2.7258789246861799</c:v>
                </c:pt>
                <c:pt idx="39005">
                  <c:v>-2.7258789246861799</c:v>
                </c:pt>
                <c:pt idx="39006">
                  <c:v>-2.7171875166286501</c:v>
                </c:pt>
                <c:pt idx="39007">
                  <c:v>-2.7171875166286501</c:v>
                </c:pt>
                <c:pt idx="39008">
                  <c:v>-2.6978027538725602</c:v>
                </c:pt>
                <c:pt idx="39009">
                  <c:v>-2.6978027538725602</c:v>
                </c:pt>
                <c:pt idx="39010">
                  <c:v>-2.6978027538725602</c:v>
                </c:pt>
                <c:pt idx="39011">
                  <c:v>-2.7240722851938699</c:v>
                </c:pt>
                <c:pt idx="39012">
                  <c:v>-2.7240722851938699</c:v>
                </c:pt>
                <c:pt idx="39013">
                  <c:v>-2.7646484592887601</c:v>
                </c:pt>
                <c:pt idx="39014">
                  <c:v>-2.7646484592887601</c:v>
                </c:pt>
                <c:pt idx="39015">
                  <c:v>-2.7646484592887601</c:v>
                </c:pt>
                <c:pt idx="39016">
                  <c:v>-2.7664062672101801</c:v>
                </c:pt>
                <c:pt idx="39017">
                  <c:v>-2.7664062672101801</c:v>
                </c:pt>
                <c:pt idx="39018">
                  <c:v>-2.6509277514933198</c:v>
                </c:pt>
                <c:pt idx="39019">
                  <c:v>-2.6509277514933198</c:v>
                </c:pt>
                <c:pt idx="39020">
                  <c:v>-2.7404785357666599</c:v>
                </c:pt>
                <c:pt idx="39021">
                  <c:v>-2.7404785357666599</c:v>
                </c:pt>
                <c:pt idx="39022">
                  <c:v>-2.7404785357666599</c:v>
                </c:pt>
                <c:pt idx="39023">
                  <c:v>-2.7392090034827499</c:v>
                </c:pt>
                <c:pt idx="39024">
                  <c:v>-2.7392090034827499</c:v>
                </c:pt>
                <c:pt idx="39025">
                  <c:v>-2.81552736314279</c:v>
                </c:pt>
                <c:pt idx="39026">
                  <c:v>-2.81552736314279</c:v>
                </c:pt>
                <c:pt idx="39027">
                  <c:v>-2.81552736314279</c:v>
                </c:pt>
                <c:pt idx="39028">
                  <c:v>-2.7138672058826998</c:v>
                </c:pt>
                <c:pt idx="39029">
                  <c:v>-2.7138672058826998</c:v>
                </c:pt>
                <c:pt idx="39030">
                  <c:v>-2.7138672058826998</c:v>
                </c:pt>
                <c:pt idx="39031">
                  <c:v>-2.7421386927826399</c:v>
                </c:pt>
                <c:pt idx="39032">
                  <c:v>-2.7421386927826399</c:v>
                </c:pt>
                <c:pt idx="39033">
                  <c:v>-2.7421386927826399</c:v>
                </c:pt>
                <c:pt idx="39034">
                  <c:v>-2.7100097843440301</c:v>
                </c:pt>
                <c:pt idx="39035">
                  <c:v>-2.7100097843440301</c:v>
                </c:pt>
                <c:pt idx="39036">
                  <c:v>-2.7100097843440301</c:v>
                </c:pt>
                <c:pt idx="39037">
                  <c:v>-2.73437501807802</c:v>
                </c:pt>
                <c:pt idx="39038">
                  <c:v>-2.73437501807802</c:v>
                </c:pt>
                <c:pt idx="39039">
                  <c:v>-2.7218750201000099</c:v>
                </c:pt>
                <c:pt idx="39040">
                  <c:v>-2.7218750201000099</c:v>
                </c:pt>
                <c:pt idx="39041">
                  <c:v>-2.7977050989593399</c:v>
                </c:pt>
                <c:pt idx="39042">
                  <c:v>-2.7977050989593399</c:v>
                </c:pt>
                <c:pt idx="39043">
                  <c:v>-2.7977050989593399</c:v>
                </c:pt>
                <c:pt idx="39044">
                  <c:v>-2.7383789239120202</c:v>
                </c:pt>
                <c:pt idx="39045">
                  <c:v>-2.7383789239120202</c:v>
                </c:pt>
                <c:pt idx="39046">
                  <c:v>-2.7383789239120202</c:v>
                </c:pt>
                <c:pt idx="39047">
                  <c:v>-2.7728515830285598</c:v>
                </c:pt>
                <c:pt idx="39048">
                  <c:v>-2.7728515830285598</c:v>
                </c:pt>
                <c:pt idx="39049">
                  <c:v>-2.7728515830285598</c:v>
                </c:pt>
                <c:pt idx="39050">
                  <c:v>-2.72446290725656</c:v>
                </c:pt>
                <c:pt idx="39051">
                  <c:v>-2.72446290725656</c:v>
                </c:pt>
                <c:pt idx="39052">
                  <c:v>-2.72446290725656</c:v>
                </c:pt>
                <c:pt idx="39053">
                  <c:v>-2.7160156443378498</c:v>
                </c:pt>
                <c:pt idx="39054">
                  <c:v>-2.7160156443378498</c:v>
                </c:pt>
                <c:pt idx="39055">
                  <c:v>-2.7160156443378498</c:v>
                </c:pt>
                <c:pt idx="39056">
                  <c:v>-2.7311523649232101</c:v>
                </c:pt>
                <c:pt idx="39057">
                  <c:v>-2.7311523649232101</c:v>
                </c:pt>
                <c:pt idx="39058">
                  <c:v>-2.75878908176036</c:v>
                </c:pt>
                <c:pt idx="39059">
                  <c:v>-2.75878908176036</c:v>
                </c:pt>
                <c:pt idx="39060">
                  <c:v>-2.75878908176036</c:v>
                </c:pt>
                <c:pt idx="39061">
                  <c:v>-2.81000978579686</c:v>
                </c:pt>
                <c:pt idx="39062">
                  <c:v>-2.81000978579686</c:v>
                </c:pt>
                <c:pt idx="39063">
                  <c:v>-2.80131837764656</c:v>
                </c:pt>
                <c:pt idx="39064">
                  <c:v>-2.80131837764656</c:v>
                </c:pt>
                <c:pt idx="39065">
                  <c:v>-2.69848634743812</c:v>
                </c:pt>
                <c:pt idx="39066">
                  <c:v>-2.69848634743812</c:v>
                </c:pt>
                <c:pt idx="39067">
                  <c:v>-2.69848634743812</c:v>
                </c:pt>
                <c:pt idx="39068">
                  <c:v>-2.8220215061773999</c:v>
                </c:pt>
                <c:pt idx="39069">
                  <c:v>-2.8220215061773999</c:v>
                </c:pt>
                <c:pt idx="39070">
                  <c:v>-2.8220215061773999</c:v>
                </c:pt>
                <c:pt idx="39071">
                  <c:v>-2.8220215061773999</c:v>
                </c:pt>
                <c:pt idx="39072">
                  <c:v>-2.7395996264531202</c:v>
                </c:pt>
                <c:pt idx="39073">
                  <c:v>-2.7395996264531202</c:v>
                </c:pt>
                <c:pt idx="39074">
                  <c:v>-2.6947265810649599</c:v>
                </c:pt>
                <c:pt idx="39075">
                  <c:v>-2.6947265810649599</c:v>
                </c:pt>
                <c:pt idx="39076">
                  <c:v>-2.6947265810649599</c:v>
                </c:pt>
                <c:pt idx="39077">
                  <c:v>-2.7555664256333299</c:v>
                </c:pt>
                <c:pt idx="39078">
                  <c:v>-2.7555664256333299</c:v>
                </c:pt>
                <c:pt idx="39079">
                  <c:v>-2.67519533335871</c:v>
                </c:pt>
                <c:pt idx="39080">
                  <c:v>-2.7117187701496701</c:v>
                </c:pt>
                <c:pt idx="39081">
                  <c:v>-2.7117187701496701</c:v>
                </c:pt>
                <c:pt idx="39082">
                  <c:v>-2.7117187701496701</c:v>
                </c:pt>
                <c:pt idx="39083">
                  <c:v>-2.7641113502440899</c:v>
                </c:pt>
                <c:pt idx="39084">
                  <c:v>-2.7641113502440899</c:v>
                </c:pt>
                <c:pt idx="39085">
                  <c:v>-2.7641113502440899</c:v>
                </c:pt>
                <c:pt idx="39086">
                  <c:v>-2.7819336120100999</c:v>
                </c:pt>
                <c:pt idx="39087">
                  <c:v>-2.7819336120100999</c:v>
                </c:pt>
                <c:pt idx="39088">
                  <c:v>-2.7007324413307199</c:v>
                </c:pt>
                <c:pt idx="39089">
                  <c:v>-2.7007324413307199</c:v>
                </c:pt>
                <c:pt idx="39090">
                  <c:v>-2.7007324413307199</c:v>
                </c:pt>
                <c:pt idx="39091">
                  <c:v>-2.7007324413307199</c:v>
                </c:pt>
                <c:pt idx="39092">
                  <c:v>-2.7686523633537901</c:v>
                </c:pt>
                <c:pt idx="39093">
                  <c:v>-2.7686523633537901</c:v>
                </c:pt>
                <c:pt idx="39094">
                  <c:v>-2.7686523633537901</c:v>
                </c:pt>
                <c:pt idx="39095">
                  <c:v>-2.6655761899073598</c:v>
                </c:pt>
                <c:pt idx="39096">
                  <c:v>-2.6655761899073598</c:v>
                </c:pt>
                <c:pt idx="39097">
                  <c:v>-2.6655761899073598</c:v>
                </c:pt>
                <c:pt idx="39098">
                  <c:v>-2.7250000180010798</c:v>
                </c:pt>
                <c:pt idx="39099">
                  <c:v>-2.7250000180010798</c:v>
                </c:pt>
                <c:pt idx="39100">
                  <c:v>-2.7053711129028599</c:v>
                </c:pt>
                <c:pt idx="39101">
                  <c:v>-2.7053711129028599</c:v>
                </c:pt>
                <c:pt idx="39102">
                  <c:v>-2.7053711129028599</c:v>
                </c:pt>
                <c:pt idx="39103">
                  <c:v>-2.7865234568080202</c:v>
                </c:pt>
                <c:pt idx="39104">
                  <c:v>-2.7865234568080202</c:v>
                </c:pt>
                <c:pt idx="39105">
                  <c:v>-2.7865234568080202</c:v>
                </c:pt>
                <c:pt idx="39106">
                  <c:v>-2.6940918179106998</c:v>
                </c:pt>
                <c:pt idx="39107">
                  <c:v>-2.6940918179106998</c:v>
                </c:pt>
                <c:pt idx="39108">
                  <c:v>-2.6940918179106998</c:v>
                </c:pt>
                <c:pt idx="39109">
                  <c:v>-2.7498535347895001</c:v>
                </c:pt>
                <c:pt idx="39110">
                  <c:v>-2.7498535347895001</c:v>
                </c:pt>
                <c:pt idx="39111">
                  <c:v>-2.7498535347895001</c:v>
                </c:pt>
                <c:pt idx="39112">
                  <c:v>-2.73613283313989</c:v>
                </c:pt>
                <c:pt idx="39113">
                  <c:v>-2.73613283313989</c:v>
                </c:pt>
                <c:pt idx="39114">
                  <c:v>-2.7421386895302899</c:v>
                </c:pt>
                <c:pt idx="39115">
                  <c:v>-2.7421386895302899</c:v>
                </c:pt>
                <c:pt idx="39116">
                  <c:v>-2.8022949417036198</c:v>
                </c:pt>
                <c:pt idx="39117">
                  <c:v>-2.8022949417036198</c:v>
                </c:pt>
                <c:pt idx="39118">
                  <c:v>-2.8022949417036198</c:v>
                </c:pt>
                <c:pt idx="39119">
                  <c:v>-2.7513672066361301</c:v>
                </c:pt>
                <c:pt idx="39120">
                  <c:v>-2.7513672066361301</c:v>
                </c:pt>
                <c:pt idx="39121">
                  <c:v>-2.7643066597402099</c:v>
                </c:pt>
                <c:pt idx="39122">
                  <c:v>-2.8103027555343898</c:v>
                </c:pt>
                <c:pt idx="39123">
                  <c:v>-2.8103027555343898</c:v>
                </c:pt>
                <c:pt idx="39124">
                  <c:v>-2.8103027555343898</c:v>
                </c:pt>
                <c:pt idx="39125">
                  <c:v>-2.8103027555343898</c:v>
                </c:pt>
                <c:pt idx="39126">
                  <c:v>-2.78413087895205</c:v>
                </c:pt>
                <c:pt idx="39127">
                  <c:v>-2.78413087895205</c:v>
                </c:pt>
                <c:pt idx="39128">
                  <c:v>-2.78413087895205</c:v>
                </c:pt>
                <c:pt idx="39129">
                  <c:v>-2.78413087895205</c:v>
                </c:pt>
                <c:pt idx="39130">
                  <c:v>-2.7944336155205698</c:v>
                </c:pt>
                <c:pt idx="39131">
                  <c:v>-2.7944336155205698</c:v>
                </c:pt>
                <c:pt idx="39132">
                  <c:v>-2.7086425985089502</c:v>
                </c:pt>
                <c:pt idx="39133">
                  <c:v>-2.7086425985089502</c:v>
                </c:pt>
                <c:pt idx="39134">
                  <c:v>-2.7317871296527301</c:v>
                </c:pt>
                <c:pt idx="39135">
                  <c:v>-2.7317871296527301</c:v>
                </c:pt>
                <c:pt idx="39136">
                  <c:v>-2.7317871296527301</c:v>
                </c:pt>
                <c:pt idx="39137">
                  <c:v>-2.68803712742737</c:v>
                </c:pt>
                <c:pt idx="39138">
                  <c:v>-2.68803712742737</c:v>
                </c:pt>
                <c:pt idx="39139">
                  <c:v>-2.7975586136944899</c:v>
                </c:pt>
                <c:pt idx="39140">
                  <c:v>-2.7975586136944899</c:v>
                </c:pt>
                <c:pt idx="39141">
                  <c:v>-2.8498535381877401</c:v>
                </c:pt>
                <c:pt idx="39142">
                  <c:v>-2.8498535381877401</c:v>
                </c:pt>
                <c:pt idx="39143">
                  <c:v>-2.8498535381877401</c:v>
                </c:pt>
                <c:pt idx="39144">
                  <c:v>-2.7325195475841602</c:v>
                </c:pt>
                <c:pt idx="39145">
                  <c:v>-2.7325195475841602</c:v>
                </c:pt>
                <c:pt idx="39146">
                  <c:v>-2.6395507985989699</c:v>
                </c:pt>
                <c:pt idx="39147">
                  <c:v>-2.6395507985989699</c:v>
                </c:pt>
                <c:pt idx="39148">
                  <c:v>-2.6395507985989699</c:v>
                </c:pt>
                <c:pt idx="39149">
                  <c:v>-2.6395507985989699</c:v>
                </c:pt>
                <c:pt idx="39150">
                  <c:v>-2.72333986454032</c:v>
                </c:pt>
                <c:pt idx="39151">
                  <c:v>-2.72333986454032</c:v>
                </c:pt>
                <c:pt idx="39152">
                  <c:v>-2.72333986454032</c:v>
                </c:pt>
                <c:pt idx="39153">
                  <c:v>-2.71787111526828</c:v>
                </c:pt>
                <c:pt idx="39154">
                  <c:v>-2.71787111526828</c:v>
                </c:pt>
                <c:pt idx="39155">
                  <c:v>-2.67558595373157</c:v>
                </c:pt>
                <c:pt idx="39156">
                  <c:v>-2.67558595373157</c:v>
                </c:pt>
                <c:pt idx="39157">
                  <c:v>-2.6511230652149602</c:v>
                </c:pt>
                <c:pt idx="39158">
                  <c:v>-2.6511230652149602</c:v>
                </c:pt>
                <c:pt idx="39159">
                  <c:v>-2.6929199425985599</c:v>
                </c:pt>
                <c:pt idx="39160">
                  <c:v>-2.6929199425985599</c:v>
                </c:pt>
                <c:pt idx="39161">
                  <c:v>-2.6929199425985599</c:v>
                </c:pt>
                <c:pt idx="39162">
                  <c:v>-2.6600586124795802</c:v>
                </c:pt>
                <c:pt idx="39163">
                  <c:v>-2.6600586124795802</c:v>
                </c:pt>
                <c:pt idx="39164">
                  <c:v>-2.74853517251813</c:v>
                </c:pt>
                <c:pt idx="39165">
                  <c:v>-2.74853517251813</c:v>
                </c:pt>
                <c:pt idx="39166">
                  <c:v>-2.74853517251813</c:v>
                </c:pt>
                <c:pt idx="39167">
                  <c:v>-2.68520509446898</c:v>
                </c:pt>
                <c:pt idx="39168">
                  <c:v>-2.68520509446898</c:v>
                </c:pt>
                <c:pt idx="39169">
                  <c:v>-2.68520509446898</c:v>
                </c:pt>
                <c:pt idx="39170">
                  <c:v>-2.7652832218445802</c:v>
                </c:pt>
                <c:pt idx="39171">
                  <c:v>-2.7652832218445802</c:v>
                </c:pt>
                <c:pt idx="39172">
                  <c:v>-2.7481445504190498</c:v>
                </c:pt>
                <c:pt idx="39173">
                  <c:v>-2.7481445504190498</c:v>
                </c:pt>
                <c:pt idx="39174">
                  <c:v>-2.7481445504190498</c:v>
                </c:pt>
                <c:pt idx="39175">
                  <c:v>-2.67670900468692</c:v>
                </c:pt>
                <c:pt idx="39176">
                  <c:v>-2.67670900468692</c:v>
                </c:pt>
                <c:pt idx="39177">
                  <c:v>-2.7080566630611398</c:v>
                </c:pt>
                <c:pt idx="39178">
                  <c:v>-2.7080566630611398</c:v>
                </c:pt>
                <c:pt idx="39179">
                  <c:v>-2.7080566630611398</c:v>
                </c:pt>
                <c:pt idx="39180">
                  <c:v>-2.73076174135258</c:v>
                </c:pt>
                <c:pt idx="39181">
                  <c:v>-2.73076174135258</c:v>
                </c:pt>
                <c:pt idx="39182">
                  <c:v>-2.73076174135258</c:v>
                </c:pt>
                <c:pt idx="39183">
                  <c:v>-2.7630859564987902</c:v>
                </c:pt>
                <c:pt idx="39184">
                  <c:v>-2.7630859564987902</c:v>
                </c:pt>
                <c:pt idx="39185">
                  <c:v>-2.7630859564987902</c:v>
                </c:pt>
                <c:pt idx="39186">
                  <c:v>-2.6932617378697601</c:v>
                </c:pt>
                <c:pt idx="39187">
                  <c:v>-2.6932617378697601</c:v>
                </c:pt>
                <c:pt idx="39188">
                  <c:v>-2.6932617378697601</c:v>
                </c:pt>
                <c:pt idx="39189">
                  <c:v>-2.8277343945837798</c:v>
                </c:pt>
                <c:pt idx="39190">
                  <c:v>-2.8277343945837798</c:v>
                </c:pt>
                <c:pt idx="39191">
                  <c:v>-2.7380859579061498</c:v>
                </c:pt>
                <c:pt idx="39192">
                  <c:v>-2.7380859579061498</c:v>
                </c:pt>
                <c:pt idx="39193">
                  <c:v>-2.7099609584010902</c:v>
                </c:pt>
                <c:pt idx="39194">
                  <c:v>-2.7099609584010902</c:v>
                </c:pt>
                <c:pt idx="39195">
                  <c:v>-2.75805665782263</c:v>
                </c:pt>
                <c:pt idx="39196">
                  <c:v>-2.75805665782263</c:v>
                </c:pt>
                <c:pt idx="39197">
                  <c:v>-2.75805665782263</c:v>
                </c:pt>
                <c:pt idx="39198">
                  <c:v>-2.75805665782263</c:v>
                </c:pt>
                <c:pt idx="39199">
                  <c:v>-2.7510742410886402</c:v>
                </c:pt>
                <c:pt idx="39200">
                  <c:v>-2.7510742410886402</c:v>
                </c:pt>
                <c:pt idx="39201">
                  <c:v>-2.7510742410886402</c:v>
                </c:pt>
                <c:pt idx="39202">
                  <c:v>-2.7933593945408499</c:v>
                </c:pt>
                <c:pt idx="39203">
                  <c:v>-2.7933593945408499</c:v>
                </c:pt>
                <c:pt idx="39204">
                  <c:v>-2.7933593945408499</c:v>
                </c:pt>
                <c:pt idx="39205">
                  <c:v>-2.61054689148932</c:v>
                </c:pt>
                <c:pt idx="39206">
                  <c:v>-2.61054689148932</c:v>
                </c:pt>
                <c:pt idx="39207">
                  <c:v>-2.61054689148932</c:v>
                </c:pt>
                <c:pt idx="39208">
                  <c:v>-2.6474609543047301</c:v>
                </c:pt>
                <c:pt idx="39209">
                  <c:v>-2.6474609543047301</c:v>
                </c:pt>
                <c:pt idx="39210">
                  <c:v>-2.7585937702306098</c:v>
                </c:pt>
                <c:pt idx="39211">
                  <c:v>-2.7585937702306098</c:v>
                </c:pt>
                <c:pt idx="39212">
                  <c:v>-2.7585937702306098</c:v>
                </c:pt>
                <c:pt idx="39213">
                  <c:v>-2.7026855639778602</c:v>
                </c:pt>
                <c:pt idx="39214">
                  <c:v>-2.7026855639778602</c:v>
                </c:pt>
                <c:pt idx="39215">
                  <c:v>-2.7039550964463999</c:v>
                </c:pt>
                <c:pt idx="39216">
                  <c:v>-2.7039550964463999</c:v>
                </c:pt>
                <c:pt idx="39217">
                  <c:v>-2.9177246330600601</c:v>
                </c:pt>
                <c:pt idx="39218">
                  <c:v>-2.9177246330600601</c:v>
                </c:pt>
                <c:pt idx="39219">
                  <c:v>-2.9177246330600601</c:v>
                </c:pt>
                <c:pt idx="39220">
                  <c:v>-2.7448242377777201</c:v>
                </c:pt>
                <c:pt idx="39221">
                  <c:v>-2.7448242377777201</c:v>
                </c:pt>
                <c:pt idx="39222">
                  <c:v>-2.7448242377777201</c:v>
                </c:pt>
                <c:pt idx="39223">
                  <c:v>-2.74770509931477</c:v>
                </c:pt>
                <c:pt idx="39224">
                  <c:v>-2.74770509931477</c:v>
                </c:pt>
                <c:pt idx="39225">
                  <c:v>-2.74770509931477</c:v>
                </c:pt>
                <c:pt idx="39226">
                  <c:v>-2.6291504058644901</c:v>
                </c:pt>
                <c:pt idx="39227">
                  <c:v>-2.6291504058644901</c:v>
                </c:pt>
                <c:pt idx="39228">
                  <c:v>-2.6291504058644901</c:v>
                </c:pt>
                <c:pt idx="39229">
                  <c:v>-2.7179199406637</c:v>
                </c:pt>
                <c:pt idx="39230">
                  <c:v>-2.7179199406637</c:v>
                </c:pt>
                <c:pt idx="39231">
                  <c:v>-2.7110840037203099</c:v>
                </c:pt>
                <c:pt idx="39232">
                  <c:v>-2.7110840037203099</c:v>
                </c:pt>
                <c:pt idx="39233">
                  <c:v>-2.7110840037203099</c:v>
                </c:pt>
                <c:pt idx="39234">
                  <c:v>-2.6453613467610899</c:v>
                </c:pt>
                <c:pt idx="39235">
                  <c:v>-2.6453613467610899</c:v>
                </c:pt>
                <c:pt idx="39236">
                  <c:v>-2.72919923659083</c:v>
                </c:pt>
                <c:pt idx="39237">
                  <c:v>-2.72919923659083</c:v>
                </c:pt>
                <c:pt idx="39238">
                  <c:v>-2.72919923659083</c:v>
                </c:pt>
                <c:pt idx="39239">
                  <c:v>-2.7143554877111402</c:v>
                </c:pt>
                <c:pt idx="39240">
                  <c:v>-2.7143554877111402</c:v>
                </c:pt>
                <c:pt idx="39241">
                  <c:v>-2.7143554877111402</c:v>
                </c:pt>
                <c:pt idx="39242">
                  <c:v>-2.7143554877111402</c:v>
                </c:pt>
                <c:pt idx="39243">
                  <c:v>-2.7143554877111402</c:v>
                </c:pt>
                <c:pt idx="39244">
                  <c:v>-2.74995119022969</c:v>
                </c:pt>
                <c:pt idx="39245">
                  <c:v>-2.74995119022969</c:v>
                </c:pt>
                <c:pt idx="39246">
                  <c:v>-2.74995119022969</c:v>
                </c:pt>
                <c:pt idx="39247">
                  <c:v>-2.7174316602377</c:v>
                </c:pt>
                <c:pt idx="39248">
                  <c:v>-2.7174316602377</c:v>
                </c:pt>
                <c:pt idx="39249">
                  <c:v>-2.6653808755499901</c:v>
                </c:pt>
                <c:pt idx="39250">
                  <c:v>-2.6653808755499901</c:v>
                </c:pt>
                <c:pt idx="39251">
                  <c:v>-2.73872072165977</c:v>
                </c:pt>
                <c:pt idx="39252">
                  <c:v>-2.73872072165977</c:v>
                </c:pt>
                <c:pt idx="39253">
                  <c:v>-2.6097656448746398</c:v>
                </c:pt>
                <c:pt idx="39254">
                  <c:v>-2.6097656448746398</c:v>
                </c:pt>
                <c:pt idx="39255">
                  <c:v>-2.6097656448746398</c:v>
                </c:pt>
                <c:pt idx="39256">
                  <c:v>-2.6704101758496099</c:v>
                </c:pt>
                <c:pt idx="39257">
                  <c:v>-2.6704101758496099</c:v>
                </c:pt>
                <c:pt idx="39258">
                  <c:v>-2.6704101758496099</c:v>
                </c:pt>
                <c:pt idx="39259">
                  <c:v>-2.6987793128519102</c:v>
                </c:pt>
                <c:pt idx="39260">
                  <c:v>-2.6987793128519102</c:v>
                </c:pt>
                <c:pt idx="39261">
                  <c:v>-2.6987793128519102</c:v>
                </c:pt>
                <c:pt idx="39262">
                  <c:v>-2.63920900177345</c:v>
                </c:pt>
                <c:pt idx="39263">
                  <c:v>-2.63920900177345</c:v>
                </c:pt>
                <c:pt idx="39264">
                  <c:v>-2.63920900177345</c:v>
                </c:pt>
                <c:pt idx="39265">
                  <c:v>-2.79365236279591</c:v>
                </c:pt>
                <c:pt idx="39266">
                  <c:v>-2.79365236279591</c:v>
                </c:pt>
                <c:pt idx="39267">
                  <c:v>-2.7689453322036499</c:v>
                </c:pt>
                <c:pt idx="39268">
                  <c:v>-2.7689453322036499</c:v>
                </c:pt>
                <c:pt idx="39269">
                  <c:v>-2.7319336145628701</c:v>
                </c:pt>
                <c:pt idx="39270">
                  <c:v>-2.7319336145628701</c:v>
                </c:pt>
                <c:pt idx="39271">
                  <c:v>-2.7617187679343198</c:v>
                </c:pt>
                <c:pt idx="39272">
                  <c:v>-2.7617187679343198</c:v>
                </c:pt>
                <c:pt idx="39273">
                  <c:v>-2.7617187679343198</c:v>
                </c:pt>
                <c:pt idx="39274">
                  <c:v>-2.7889648638474598</c:v>
                </c:pt>
                <c:pt idx="39275">
                  <c:v>-2.7889648638474598</c:v>
                </c:pt>
                <c:pt idx="39276">
                  <c:v>-2.6887695497371098</c:v>
                </c:pt>
                <c:pt idx="39277">
                  <c:v>-2.6887695497371098</c:v>
                </c:pt>
                <c:pt idx="39278">
                  <c:v>-2.6887695497371098</c:v>
                </c:pt>
                <c:pt idx="39279">
                  <c:v>-2.7316406458239699</c:v>
                </c:pt>
                <c:pt idx="39280">
                  <c:v>-2.7316406458239699</c:v>
                </c:pt>
                <c:pt idx="39281">
                  <c:v>-2.7316406458239699</c:v>
                </c:pt>
                <c:pt idx="39282">
                  <c:v>-2.7316406458239699</c:v>
                </c:pt>
                <c:pt idx="39283">
                  <c:v>-2.7529297083792699</c:v>
                </c:pt>
                <c:pt idx="39284">
                  <c:v>-2.7529297083792699</c:v>
                </c:pt>
                <c:pt idx="39285">
                  <c:v>-2.6810058779074</c:v>
                </c:pt>
                <c:pt idx="39286">
                  <c:v>-2.6810058779074</c:v>
                </c:pt>
                <c:pt idx="39287">
                  <c:v>-2.6810058779074</c:v>
                </c:pt>
                <c:pt idx="39288">
                  <c:v>-2.69394532751175</c:v>
                </c:pt>
                <c:pt idx="39289">
                  <c:v>-2.69394532751175</c:v>
                </c:pt>
                <c:pt idx="39290">
                  <c:v>-2.6896484575245201</c:v>
                </c:pt>
                <c:pt idx="39291">
                  <c:v>-2.6896484575245201</c:v>
                </c:pt>
                <c:pt idx="39292">
                  <c:v>-2.7209961142725598</c:v>
                </c:pt>
                <c:pt idx="39293">
                  <c:v>-2.7209961142725598</c:v>
                </c:pt>
                <c:pt idx="39294">
                  <c:v>-2.7209961142725598</c:v>
                </c:pt>
                <c:pt idx="39295">
                  <c:v>-2.7782715023731699</c:v>
                </c:pt>
                <c:pt idx="39296">
                  <c:v>-2.7782715023731699</c:v>
                </c:pt>
                <c:pt idx="39297">
                  <c:v>-2.7782715023731699</c:v>
                </c:pt>
                <c:pt idx="39298">
                  <c:v>-2.7012207220941402</c:v>
                </c:pt>
                <c:pt idx="39299">
                  <c:v>-2.7012207220941402</c:v>
                </c:pt>
                <c:pt idx="39300">
                  <c:v>-2.7012207220941402</c:v>
                </c:pt>
                <c:pt idx="39301">
                  <c:v>-2.7053711164662602</c:v>
                </c:pt>
                <c:pt idx="39302">
                  <c:v>-2.7053711164662602</c:v>
                </c:pt>
                <c:pt idx="39303">
                  <c:v>-2.7053711164662602</c:v>
                </c:pt>
                <c:pt idx="39304">
                  <c:v>-2.7500000182653799</c:v>
                </c:pt>
                <c:pt idx="39305">
                  <c:v>-2.7500000182653799</c:v>
                </c:pt>
                <c:pt idx="39306">
                  <c:v>-2.6941894724532101</c:v>
                </c:pt>
                <c:pt idx="39307">
                  <c:v>-2.6941894724532101</c:v>
                </c:pt>
                <c:pt idx="39308">
                  <c:v>-2.6941894724532101</c:v>
                </c:pt>
                <c:pt idx="39309">
                  <c:v>-2.8515625203544901</c:v>
                </c:pt>
                <c:pt idx="39310">
                  <c:v>-2.8515625203544901</c:v>
                </c:pt>
                <c:pt idx="39311">
                  <c:v>-2.75815431475894</c:v>
                </c:pt>
                <c:pt idx="39312">
                  <c:v>-2.75815431475894</c:v>
                </c:pt>
                <c:pt idx="39313">
                  <c:v>-2.7832031443776901</c:v>
                </c:pt>
                <c:pt idx="39314">
                  <c:v>-2.7832031443776901</c:v>
                </c:pt>
                <c:pt idx="39315">
                  <c:v>-2.7832031443776901</c:v>
                </c:pt>
                <c:pt idx="39316">
                  <c:v>-2.7092285363378301</c:v>
                </c:pt>
                <c:pt idx="39317">
                  <c:v>-2.7092285363378301</c:v>
                </c:pt>
                <c:pt idx="39318">
                  <c:v>-2.7092285363378301</c:v>
                </c:pt>
                <c:pt idx="39319">
                  <c:v>-2.7092285363378301</c:v>
                </c:pt>
                <c:pt idx="39320">
                  <c:v>-2.7082031428917599</c:v>
                </c:pt>
                <c:pt idx="39321">
                  <c:v>-2.7082031428917599</c:v>
                </c:pt>
                <c:pt idx="39322">
                  <c:v>-2.7485840004455802</c:v>
                </c:pt>
                <c:pt idx="39323">
                  <c:v>-2.7485840004455802</c:v>
                </c:pt>
                <c:pt idx="39324">
                  <c:v>-2.7485840004455802</c:v>
                </c:pt>
                <c:pt idx="39325">
                  <c:v>-2.6682617364058299</c:v>
                </c:pt>
                <c:pt idx="39326">
                  <c:v>-2.6682617364058299</c:v>
                </c:pt>
                <c:pt idx="39327">
                  <c:v>-2.6682617364058299</c:v>
                </c:pt>
                <c:pt idx="39328">
                  <c:v>-2.79692384848203</c:v>
                </c:pt>
                <c:pt idx="39329">
                  <c:v>-2.79692384848203</c:v>
                </c:pt>
                <c:pt idx="39330">
                  <c:v>-2.60859376772805</c:v>
                </c:pt>
                <c:pt idx="39331">
                  <c:v>-2.60859376772805</c:v>
                </c:pt>
                <c:pt idx="39332">
                  <c:v>-2.60859376772805</c:v>
                </c:pt>
                <c:pt idx="39333">
                  <c:v>-2.6833496265125998</c:v>
                </c:pt>
                <c:pt idx="39334">
                  <c:v>-2.6833496265125998</c:v>
                </c:pt>
                <c:pt idx="39335">
                  <c:v>-2.7106445470217202</c:v>
                </c:pt>
                <c:pt idx="39336">
                  <c:v>-2.7106445470217202</c:v>
                </c:pt>
                <c:pt idx="39337">
                  <c:v>-2.7106445470217202</c:v>
                </c:pt>
                <c:pt idx="39338">
                  <c:v>-2.7106445470217202</c:v>
                </c:pt>
                <c:pt idx="39339">
                  <c:v>-2.6685058781522399</c:v>
                </c:pt>
                <c:pt idx="39340">
                  <c:v>-2.6685058781522399</c:v>
                </c:pt>
                <c:pt idx="39341">
                  <c:v>-2.6685058781522399</c:v>
                </c:pt>
                <c:pt idx="39342">
                  <c:v>-2.6595703281563998</c:v>
                </c:pt>
                <c:pt idx="39343">
                  <c:v>-2.6595703281563998</c:v>
                </c:pt>
                <c:pt idx="39344">
                  <c:v>-2.7251953322202098</c:v>
                </c:pt>
                <c:pt idx="39345">
                  <c:v>-2.7251953322202098</c:v>
                </c:pt>
                <c:pt idx="39346">
                  <c:v>-2.7522949391777698</c:v>
                </c:pt>
                <c:pt idx="39347">
                  <c:v>-2.7522949391777698</c:v>
                </c:pt>
                <c:pt idx="39348">
                  <c:v>-2.7581054880501998</c:v>
                </c:pt>
                <c:pt idx="39349">
                  <c:v>-2.7581054880501998</c:v>
                </c:pt>
                <c:pt idx="39350">
                  <c:v>-2.7581054880501998</c:v>
                </c:pt>
                <c:pt idx="39351">
                  <c:v>-2.77758791048654</c:v>
                </c:pt>
                <c:pt idx="39352">
                  <c:v>-2.77758791048654</c:v>
                </c:pt>
                <c:pt idx="39353">
                  <c:v>-2.77758791048654</c:v>
                </c:pt>
                <c:pt idx="39354">
                  <c:v>-2.7775390825127002</c:v>
                </c:pt>
                <c:pt idx="39355">
                  <c:v>-2.7775390825127002</c:v>
                </c:pt>
                <c:pt idx="39356">
                  <c:v>-2.7775390825127002</c:v>
                </c:pt>
                <c:pt idx="39357">
                  <c:v>-2.7184082202084001</c:v>
                </c:pt>
                <c:pt idx="39358">
                  <c:v>-2.7184082202084001</c:v>
                </c:pt>
                <c:pt idx="39359">
                  <c:v>-2.7184082202084001</c:v>
                </c:pt>
                <c:pt idx="39360">
                  <c:v>-2.7184082202084001</c:v>
                </c:pt>
                <c:pt idx="39361">
                  <c:v>-9.4444335898151603</c:v>
                </c:pt>
                <c:pt idx="39362">
                  <c:v>-9.4444335898151603</c:v>
                </c:pt>
                <c:pt idx="39363">
                  <c:v>-9.4444335898151603</c:v>
                </c:pt>
                <c:pt idx="39364">
                  <c:v>-9.4444335898151603</c:v>
                </c:pt>
                <c:pt idx="39365">
                  <c:v>-9.4444335898151603</c:v>
                </c:pt>
                <c:pt idx="39366">
                  <c:v>-9.4444335898151603</c:v>
                </c:pt>
                <c:pt idx="39367">
                  <c:v>5.09277363544242E-2</c:v>
                </c:pt>
                <c:pt idx="39368">
                  <c:v>5.09277363544242E-2</c:v>
                </c:pt>
                <c:pt idx="39369">
                  <c:v>6.9824220634472994E-2</c:v>
                </c:pt>
                <c:pt idx="39370">
                  <c:v>6.9824220634472994E-2</c:v>
                </c:pt>
                <c:pt idx="39371">
                  <c:v>6.9824220634472994E-2</c:v>
                </c:pt>
                <c:pt idx="39372">
                  <c:v>4.8291017265000798E-2</c:v>
                </c:pt>
                <c:pt idx="39373">
                  <c:v>-5.3710766223957697E-4</c:v>
                </c:pt>
                <c:pt idx="39374">
                  <c:v>-5.3710766223957697E-4</c:v>
                </c:pt>
                <c:pt idx="39375">
                  <c:v>-5.3710766223957697E-4</c:v>
                </c:pt>
                <c:pt idx="39376">
                  <c:v>-5.3710766223957697E-4</c:v>
                </c:pt>
                <c:pt idx="39377">
                  <c:v>-4.5263670361236998E-2</c:v>
                </c:pt>
                <c:pt idx="39378">
                  <c:v>-4.5263670361236998E-2</c:v>
                </c:pt>
                <c:pt idx="39379">
                  <c:v>-4.5263670361236998E-2</c:v>
                </c:pt>
                <c:pt idx="39380">
                  <c:v>-3.3691389580781102E-3</c:v>
                </c:pt>
                <c:pt idx="39381">
                  <c:v>-3.3691389580781102E-3</c:v>
                </c:pt>
                <c:pt idx="39382">
                  <c:v>-4.4091795662097803E-2</c:v>
                </c:pt>
                <c:pt idx="39383">
                  <c:v>-4.4091795662097803E-2</c:v>
                </c:pt>
                <c:pt idx="39384">
                  <c:v>-4.4091795662097803E-2</c:v>
                </c:pt>
                <c:pt idx="39385">
                  <c:v>5.2343752236083597E-2</c:v>
                </c:pt>
                <c:pt idx="39386">
                  <c:v>5.2343752236083597E-2</c:v>
                </c:pt>
                <c:pt idx="39387">
                  <c:v>5.2343752236083597E-2</c:v>
                </c:pt>
                <c:pt idx="39388">
                  <c:v>2.2216798912268101E-2</c:v>
                </c:pt>
                <c:pt idx="39389">
                  <c:v>2.2216798912268101E-2</c:v>
                </c:pt>
                <c:pt idx="39390">
                  <c:v>5.4492189445227199E-2</c:v>
                </c:pt>
                <c:pt idx="39391">
                  <c:v>5.4492189445227199E-2</c:v>
                </c:pt>
                <c:pt idx="39392">
                  <c:v>-4.3798826611236998E-2</c:v>
                </c:pt>
                <c:pt idx="39393">
                  <c:v>-4.3798826611236998E-2</c:v>
                </c:pt>
                <c:pt idx="39394">
                  <c:v>-4.3798826611236998E-2</c:v>
                </c:pt>
                <c:pt idx="39395">
                  <c:v>9.8144548765048897E-3</c:v>
                </c:pt>
                <c:pt idx="39396">
                  <c:v>9.8144548765048897E-3</c:v>
                </c:pt>
                <c:pt idx="39397">
                  <c:v>9.8144548765048897E-3</c:v>
                </c:pt>
                <c:pt idx="39398">
                  <c:v>-1.70898298074462E-3</c:v>
                </c:pt>
                <c:pt idx="39399">
                  <c:v>-1.70898298074462E-3</c:v>
                </c:pt>
                <c:pt idx="39400">
                  <c:v>-1.70898298074462E-3</c:v>
                </c:pt>
                <c:pt idx="39401">
                  <c:v>-1.16210921169113E-2</c:v>
                </c:pt>
                <c:pt idx="39402">
                  <c:v>-1.16210921169113E-2</c:v>
                </c:pt>
                <c:pt idx="39403">
                  <c:v>-1.16210921169113E-2</c:v>
                </c:pt>
                <c:pt idx="39404">
                  <c:v>-5.8593563971953699E-4</c:v>
                </c:pt>
                <c:pt idx="39405">
                  <c:v>-5.8593563971953699E-4</c:v>
                </c:pt>
                <c:pt idx="39406">
                  <c:v>5.9716798401495901E-2</c:v>
                </c:pt>
                <c:pt idx="39407">
                  <c:v>5.9716798401495901E-2</c:v>
                </c:pt>
                <c:pt idx="39408">
                  <c:v>5.9716798401495901E-2</c:v>
                </c:pt>
                <c:pt idx="39409">
                  <c:v>6.6015626707667197E-2</c:v>
                </c:pt>
                <c:pt idx="39410">
                  <c:v>6.6015626707667197E-2</c:v>
                </c:pt>
                <c:pt idx="39411">
                  <c:v>7.3242386770289104E-4</c:v>
                </c:pt>
                <c:pt idx="39412">
                  <c:v>7.3242386770289104E-4</c:v>
                </c:pt>
                <c:pt idx="39413">
                  <c:v>7.3242386770289104E-4</c:v>
                </c:pt>
                <c:pt idx="39414">
                  <c:v>5.6640642696947898E-3</c:v>
                </c:pt>
                <c:pt idx="39415">
                  <c:v>5.6640642696947898E-3</c:v>
                </c:pt>
                <c:pt idx="39416">
                  <c:v>6.3476564468146507E-2</c:v>
                </c:pt>
                <c:pt idx="39417">
                  <c:v>6.3476564468146507E-2</c:v>
                </c:pt>
                <c:pt idx="39418">
                  <c:v>6.3476564468146507E-2</c:v>
                </c:pt>
                <c:pt idx="39419">
                  <c:v>5.3173829831393897E-2</c:v>
                </c:pt>
                <c:pt idx="39420">
                  <c:v>5.3173829831393897E-2</c:v>
                </c:pt>
                <c:pt idx="39421">
                  <c:v>5.3173829831393897E-2</c:v>
                </c:pt>
                <c:pt idx="39422">
                  <c:v>-1.6015623703424301E-2</c:v>
                </c:pt>
                <c:pt idx="39423">
                  <c:v>-1.6015623703424301E-2</c:v>
                </c:pt>
                <c:pt idx="39424">
                  <c:v>1.70898590386059E-3</c:v>
                </c:pt>
                <c:pt idx="39425">
                  <c:v>1.70898590386059E-3</c:v>
                </c:pt>
                <c:pt idx="39426">
                  <c:v>1.70898590386059E-3</c:v>
                </c:pt>
                <c:pt idx="39427">
                  <c:v>3.9990235968616603E-2</c:v>
                </c:pt>
                <c:pt idx="39428">
                  <c:v>3.9990235968616603E-2</c:v>
                </c:pt>
                <c:pt idx="39429">
                  <c:v>7.9003908545018903E-2</c:v>
                </c:pt>
                <c:pt idx="39430">
                  <c:v>7.9003908545018903E-2</c:v>
                </c:pt>
                <c:pt idx="39431">
                  <c:v>4.2089846141607198E-2</c:v>
                </c:pt>
                <c:pt idx="39432">
                  <c:v>4.2089846141607198E-2</c:v>
                </c:pt>
                <c:pt idx="39433">
                  <c:v>4.2089846141607198E-2</c:v>
                </c:pt>
                <c:pt idx="39434">
                  <c:v>-9.0087889062488102E-2</c:v>
                </c:pt>
                <c:pt idx="39435">
                  <c:v>-9.0087889062488102E-2</c:v>
                </c:pt>
                <c:pt idx="39436">
                  <c:v>-9.0087889062488102E-2</c:v>
                </c:pt>
                <c:pt idx="39437">
                  <c:v>2.9296876945409101E-2</c:v>
                </c:pt>
                <c:pt idx="39438">
                  <c:v>2.9296876945409101E-2</c:v>
                </c:pt>
                <c:pt idx="39439">
                  <c:v>1.39648449903688E-2</c:v>
                </c:pt>
                <c:pt idx="39440">
                  <c:v>1.39648449903688E-2</c:v>
                </c:pt>
                <c:pt idx="39441">
                  <c:v>1.39648449903688E-2</c:v>
                </c:pt>
                <c:pt idx="39442">
                  <c:v>4.4189454802108202E-2</c:v>
                </c:pt>
                <c:pt idx="39443">
                  <c:v>4.4189454802108202E-2</c:v>
                </c:pt>
                <c:pt idx="39444">
                  <c:v>9.8632830777205492E-3</c:v>
                </c:pt>
                <c:pt idx="39445">
                  <c:v>9.8632830777205492E-3</c:v>
                </c:pt>
                <c:pt idx="39446">
                  <c:v>-3.6572264322785403E-2</c:v>
                </c:pt>
                <c:pt idx="39447">
                  <c:v>-3.6572264322785403E-2</c:v>
                </c:pt>
                <c:pt idx="39448">
                  <c:v>-3.6572264322785403E-2</c:v>
                </c:pt>
                <c:pt idx="39449">
                  <c:v>-1.78222643635308E-2</c:v>
                </c:pt>
                <c:pt idx="39450">
                  <c:v>-1.78222643635308E-2</c:v>
                </c:pt>
                <c:pt idx="39451">
                  <c:v>-1.78222643635308E-2</c:v>
                </c:pt>
                <c:pt idx="39452">
                  <c:v>3.8916017537303497E-2</c:v>
                </c:pt>
                <c:pt idx="39453">
                  <c:v>3.8916017537303497E-2</c:v>
                </c:pt>
                <c:pt idx="39454">
                  <c:v>3.8916017537303497E-2</c:v>
                </c:pt>
                <c:pt idx="39455">
                  <c:v>6.9921877049637204E-2</c:v>
                </c:pt>
                <c:pt idx="39456">
                  <c:v>6.9921877049637204E-2</c:v>
                </c:pt>
                <c:pt idx="39457">
                  <c:v>6.9921877049637204E-2</c:v>
                </c:pt>
                <c:pt idx="39458">
                  <c:v>6.9921877049637204E-2</c:v>
                </c:pt>
                <c:pt idx="39459">
                  <c:v>2.5488282930382401E-2</c:v>
                </c:pt>
                <c:pt idx="39460">
                  <c:v>2.5488282930382401E-2</c:v>
                </c:pt>
                <c:pt idx="39461">
                  <c:v>2.5488282930382401E-2</c:v>
                </c:pt>
                <c:pt idx="39462">
                  <c:v>5.3711104374087805E-4</c:v>
                </c:pt>
                <c:pt idx="39463">
                  <c:v>5.3711104374087805E-4</c:v>
                </c:pt>
                <c:pt idx="39464">
                  <c:v>3.8085958130977802E-3</c:v>
                </c:pt>
                <c:pt idx="39465">
                  <c:v>3.8085958130977802E-3</c:v>
                </c:pt>
                <c:pt idx="39466">
                  <c:v>-0.106689451506099</c:v>
                </c:pt>
                <c:pt idx="39467">
                  <c:v>-0.106689451506099</c:v>
                </c:pt>
                <c:pt idx="39468">
                  <c:v>6.6406252035449101E-2</c:v>
                </c:pt>
                <c:pt idx="39469">
                  <c:v>6.6406252035449101E-2</c:v>
                </c:pt>
                <c:pt idx="39470">
                  <c:v>6.6406252035449101E-2</c:v>
                </c:pt>
                <c:pt idx="39471">
                  <c:v>6.6406252035449101E-2</c:v>
                </c:pt>
                <c:pt idx="39472">
                  <c:v>-3.2714827684685501E-3</c:v>
                </c:pt>
                <c:pt idx="39473">
                  <c:v>-3.2714827684685501E-3</c:v>
                </c:pt>
                <c:pt idx="39474">
                  <c:v>-4.20898420434241E-2</c:v>
                </c:pt>
                <c:pt idx="39475">
                  <c:v>-4.20898420434241E-2</c:v>
                </c:pt>
                <c:pt idx="39476">
                  <c:v>-4.20898420434241E-2</c:v>
                </c:pt>
                <c:pt idx="39477">
                  <c:v>5.5371095639202297E-2</c:v>
                </c:pt>
                <c:pt idx="39478">
                  <c:v>5.5371095639202297E-2</c:v>
                </c:pt>
                <c:pt idx="39479">
                  <c:v>-1.26464832719648E-2</c:v>
                </c:pt>
                <c:pt idx="39480">
                  <c:v>-1.26464832719648E-2</c:v>
                </c:pt>
                <c:pt idx="39481">
                  <c:v>-1.26464832719648E-2</c:v>
                </c:pt>
                <c:pt idx="39482">
                  <c:v>-2.7851074427326199</c:v>
                </c:pt>
                <c:pt idx="39483">
                  <c:v>-2.7851074427326199</c:v>
                </c:pt>
                <c:pt idx="39484">
                  <c:v>-2.7851074427326199</c:v>
                </c:pt>
                <c:pt idx="39485">
                  <c:v>-2.7212402539053002</c:v>
                </c:pt>
                <c:pt idx="39486">
                  <c:v>-2.7212402539053002</c:v>
                </c:pt>
                <c:pt idx="39487">
                  <c:v>-2.6495605639029201</c:v>
                </c:pt>
                <c:pt idx="39488">
                  <c:v>-2.6495605639029201</c:v>
                </c:pt>
                <c:pt idx="39489">
                  <c:v>-2.7510254082735601</c:v>
                </c:pt>
                <c:pt idx="39490">
                  <c:v>-2.7510254082735601</c:v>
                </c:pt>
                <c:pt idx="39491">
                  <c:v>-2.7510254082735601</c:v>
                </c:pt>
                <c:pt idx="39492">
                  <c:v>-2.6687011922722301</c:v>
                </c:pt>
                <c:pt idx="39493">
                  <c:v>-2.6687011922722301</c:v>
                </c:pt>
                <c:pt idx="39494">
                  <c:v>-2.6687011922722301</c:v>
                </c:pt>
                <c:pt idx="39495">
                  <c:v>-2.6687011922722301</c:v>
                </c:pt>
                <c:pt idx="39496">
                  <c:v>-2.6687011922722301</c:v>
                </c:pt>
                <c:pt idx="39497">
                  <c:v>-2.7248047075991</c:v>
                </c:pt>
                <c:pt idx="39498">
                  <c:v>-2.7248047075991</c:v>
                </c:pt>
                <c:pt idx="39499">
                  <c:v>-2.7372558805718601</c:v>
                </c:pt>
                <c:pt idx="39500">
                  <c:v>-2.7372558805718601</c:v>
                </c:pt>
                <c:pt idx="39501">
                  <c:v>-2.72519533288868</c:v>
                </c:pt>
                <c:pt idx="39502">
                  <c:v>-2.72519533288868</c:v>
                </c:pt>
                <c:pt idx="39503">
                  <c:v>-2.72519533288868</c:v>
                </c:pt>
                <c:pt idx="39504">
                  <c:v>-2.7253418171394501</c:v>
                </c:pt>
                <c:pt idx="39505">
                  <c:v>-2.7253418171394501</c:v>
                </c:pt>
                <c:pt idx="39506">
                  <c:v>-2.66606447283174</c:v>
                </c:pt>
                <c:pt idx="39507">
                  <c:v>-2.6758300969831899</c:v>
                </c:pt>
                <c:pt idx="39508">
                  <c:v>-2.6758300969831899</c:v>
                </c:pt>
                <c:pt idx="39509">
                  <c:v>-2.6758300969831899</c:v>
                </c:pt>
                <c:pt idx="39510">
                  <c:v>-2.6758300969831899</c:v>
                </c:pt>
                <c:pt idx="39511">
                  <c:v>-2.6556640798262299</c:v>
                </c:pt>
                <c:pt idx="39512">
                  <c:v>-2.6556640798262299</c:v>
                </c:pt>
                <c:pt idx="39513">
                  <c:v>-2.6556640798262299</c:v>
                </c:pt>
                <c:pt idx="39514">
                  <c:v>-2.6556640798262299</c:v>
                </c:pt>
                <c:pt idx="39515">
                  <c:v>-2.67543947272042</c:v>
                </c:pt>
                <c:pt idx="39516">
                  <c:v>-2.67543947272042</c:v>
                </c:pt>
                <c:pt idx="39517">
                  <c:v>-2.7052246288021702</c:v>
                </c:pt>
                <c:pt idx="39518">
                  <c:v>-2.7052246288021702</c:v>
                </c:pt>
                <c:pt idx="39519">
                  <c:v>-2.6489746277447899</c:v>
                </c:pt>
                <c:pt idx="39520">
                  <c:v>-2.6489746277447899</c:v>
                </c:pt>
                <c:pt idx="39521">
                  <c:v>-2.6489746277447899</c:v>
                </c:pt>
                <c:pt idx="39522">
                  <c:v>-2.6937500198800901</c:v>
                </c:pt>
                <c:pt idx="39523">
                  <c:v>-2.6937500198800901</c:v>
                </c:pt>
                <c:pt idx="39524">
                  <c:v>-2.6745117376476601</c:v>
                </c:pt>
                <c:pt idx="39525">
                  <c:v>-2.6745117376476601</c:v>
                </c:pt>
                <c:pt idx="39526">
                  <c:v>-2.7106933783934402</c:v>
                </c:pt>
                <c:pt idx="39527">
                  <c:v>-2.7106933783934402</c:v>
                </c:pt>
                <c:pt idx="39528">
                  <c:v>-2.7106933783934402</c:v>
                </c:pt>
                <c:pt idx="39529">
                  <c:v>-2.6283691589906</c:v>
                </c:pt>
                <c:pt idx="39530">
                  <c:v>-2.6283691589906</c:v>
                </c:pt>
                <c:pt idx="39531">
                  <c:v>-2.6283691589906</c:v>
                </c:pt>
                <c:pt idx="39532">
                  <c:v>-2.7213867356176702</c:v>
                </c:pt>
                <c:pt idx="39533">
                  <c:v>-2.7213867356176702</c:v>
                </c:pt>
                <c:pt idx="39534">
                  <c:v>-2.7213867356176702</c:v>
                </c:pt>
                <c:pt idx="39535">
                  <c:v>-2.7213867356176702</c:v>
                </c:pt>
                <c:pt idx="39536">
                  <c:v>-2.6095703263708798</c:v>
                </c:pt>
                <c:pt idx="39537">
                  <c:v>-2.6095703263708798</c:v>
                </c:pt>
                <c:pt idx="39538">
                  <c:v>-2.6095703263708798</c:v>
                </c:pt>
                <c:pt idx="39539">
                  <c:v>-2.7026855661197202</c:v>
                </c:pt>
                <c:pt idx="39540">
                  <c:v>-2.7026855661197202</c:v>
                </c:pt>
                <c:pt idx="39541">
                  <c:v>-2.72041017577157</c:v>
                </c:pt>
                <c:pt idx="39542">
                  <c:v>-2.72041017577157</c:v>
                </c:pt>
                <c:pt idx="39543">
                  <c:v>-2.6856933817671198</c:v>
                </c:pt>
                <c:pt idx="39544">
                  <c:v>-2.6856933817671198</c:v>
                </c:pt>
                <c:pt idx="39545">
                  <c:v>-2.6856933817671198</c:v>
                </c:pt>
                <c:pt idx="39546">
                  <c:v>-2.6398925951279999</c:v>
                </c:pt>
                <c:pt idx="39547">
                  <c:v>-2.6398925951279999</c:v>
                </c:pt>
                <c:pt idx="39548">
                  <c:v>-2.6398925951279999</c:v>
                </c:pt>
                <c:pt idx="39549">
                  <c:v>-2.7138672075288901</c:v>
                </c:pt>
                <c:pt idx="39550">
                  <c:v>-2.7138672075288901</c:v>
                </c:pt>
                <c:pt idx="39551">
                  <c:v>-2.7585449442567498</c:v>
                </c:pt>
                <c:pt idx="39552">
                  <c:v>-2.7585449442567498</c:v>
                </c:pt>
                <c:pt idx="39553">
                  <c:v>-2.7585449442567498</c:v>
                </c:pt>
                <c:pt idx="39554">
                  <c:v>-2.7585449442567498</c:v>
                </c:pt>
                <c:pt idx="39555">
                  <c:v>-2.7899414262819802</c:v>
                </c:pt>
                <c:pt idx="39556">
                  <c:v>-2.7899414262819802</c:v>
                </c:pt>
                <c:pt idx="39557">
                  <c:v>-2.8127441620363198</c:v>
                </c:pt>
                <c:pt idx="39558">
                  <c:v>-2.8127441620363198</c:v>
                </c:pt>
                <c:pt idx="39559">
                  <c:v>-2.8127441620363198</c:v>
                </c:pt>
                <c:pt idx="39560">
                  <c:v>-2.7030273616946898</c:v>
                </c:pt>
                <c:pt idx="39561">
                  <c:v>-2.7030273616946898</c:v>
                </c:pt>
                <c:pt idx="39562">
                  <c:v>-2.65527345534246</c:v>
                </c:pt>
                <c:pt idx="39563">
                  <c:v>-2.65527345534246</c:v>
                </c:pt>
                <c:pt idx="39564">
                  <c:v>-2.6814453296028602</c:v>
                </c:pt>
                <c:pt idx="39565">
                  <c:v>-2.6814453296028602</c:v>
                </c:pt>
                <c:pt idx="39566">
                  <c:v>-2.6979980648038602</c:v>
                </c:pt>
                <c:pt idx="39567">
                  <c:v>-2.6979980648038602</c:v>
                </c:pt>
                <c:pt idx="39568">
                  <c:v>-2.6979980648038602</c:v>
                </c:pt>
                <c:pt idx="39569">
                  <c:v>-2.6718750187583198</c:v>
                </c:pt>
                <c:pt idx="39570">
                  <c:v>-2.6718750187583198</c:v>
                </c:pt>
                <c:pt idx="39571">
                  <c:v>-2.6718750187583198</c:v>
                </c:pt>
                <c:pt idx="39572">
                  <c:v>-2.6718750187583198</c:v>
                </c:pt>
                <c:pt idx="39573">
                  <c:v>-2.6770996267159699</c:v>
                </c:pt>
                <c:pt idx="39574">
                  <c:v>-2.6770996267159699</c:v>
                </c:pt>
                <c:pt idx="39575">
                  <c:v>-2.6452636902576998</c:v>
                </c:pt>
                <c:pt idx="39576">
                  <c:v>-2.6452636902576998</c:v>
                </c:pt>
                <c:pt idx="39577">
                  <c:v>-2.6452636902576998</c:v>
                </c:pt>
                <c:pt idx="39578">
                  <c:v>-2.7136230657806601</c:v>
                </c:pt>
                <c:pt idx="39579">
                  <c:v>-2.7136230657806601</c:v>
                </c:pt>
                <c:pt idx="39580">
                  <c:v>-2.7136230657806601</c:v>
                </c:pt>
                <c:pt idx="39581">
                  <c:v>-2.6678222832561</c:v>
                </c:pt>
                <c:pt idx="39582">
                  <c:v>-2.6678222832561</c:v>
                </c:pt>
                <c:pt idx="39583">
                  <c:v>-2.79497072385402</c:v>
                </c:pt>
                <c:pt idx="39584">
                  <c:v>-2.79497072385402</c:v>
                </c:pt>
                <c:pt idx="39585">
                  <c:v>-2.79497072385402</c:v>
                </c:pt>
                <c:pt idx="39586">
                  <c:v>-2.7507324414491401</c:v>
                </c:pt>
                <c:pt idx="39587">
                  <c:v>-2.7507324414491401</c:v>
                </c:pt>
                <c:pt idx="39588">
                  <c:v>-2.7507324414491401</c:v>
                </c:pt>
                <c:pt idx="39589">
                  <c:v>-2.7507324414491401</c:v>
                </c:pt>
                <c:pt idx="39590">
                  <c:v>-2.7507324414491401</c:v>
                </c:pt>
                <c:pt idx="39591">
                  <c:v>-2.73920900614484</c:v>
                </c:pt>
                <c:pt idx="39592">
                  <c:v>-2.73920900614484</c:v>
                </c:pt>
                <c:pt idx="39593">
                  <c:v>-2.73920900614484</c:v>
                </c:pt>
                <c:pt idx="39594">
                  <c:v>-2.7605957261021099</c:v>
                </c:pt>
                <c:pt idx="39595">
                  <c:v>-2.7605957261021099</c:v>
                </c:pt>
                <c:pt idx="39596">
                  <c:v>-2.6795410333606902</c:v>
                </c:pt>
                <c:pt idx="39597">
                  <c:v>-2.6795410333606902</c:v>
                </c:pt>
                <c:pt idx="39598">
                  <c:v>-2.6656738472211101</c:v>
                </c:pt>
                <c:pt idx="39599">
                  <c:v>-2.6656738472211101</c:v>
                </c:pt>
                <c:pt idx="39600">
                  <c:v>-2.7576172062144901</c:v>
                </c:pt>
                <c:pt idx="39601">
                  <c:v>-2.7576172062144901</c:v>
                </c:pt>
                <c:pt idx="39602">
                  <c:v>-2.7576172062144901</c:v>
                </c:pt>
                <c:pt idx="39603">
                  <c:v>-2.73339845571717</c:v>
                </c:pt>
                <c:pt idx="39604">
                  <c:v>-2.73339845571717</c:v>
                </c:pt>
                <c:pt idx="39605">
                  <c:v>-2.7894043142732698</c:v>
                </c:pt>
                <c:pt idx="39606">
                  <c:v>-2.7894043142732698</c:v>
                </c:pt>
                <c:pt idx="39607">
                  <c:v>-2.7894043142732698</c:v>
                </c:pt>
                <c:pt idx="39608">
                  <c:v>-2.7292480689520699</c:v>
                </c:pt>
                <c:pt idx="39609">
                  <c:v>-2.7292480689520699</c:v>
                </c:pt>
                <c:pt idx="39610">
                  <c:v>-2.7292480689520699</c:v>
                </c:pt>
                <c:pt idx="39611">
                  <c:v>-2.68964845781829</c:v>
                </c:pt>
                <c:pt idx="39612">
                  <c:v>-2.68964845781829</c:v>
                </c:pt>
                <c:pt idx="39613">
                  <c:v>-2.68964845781829</c:v>
                </c:pt>
                <c:pt idx="39614">
                  <c:v>-2.6997558793045702</c:v>
                </c:pt>
                <c:pt idx="39615">
                  <c:v>-2.6997558793045702</c:v>
                </c:pt>
                <c:pt idx="39616">
                  <c:v>-2.7409668142199699</c:v>
                </c:pt>
                <c:pt idx="39617">
                  <c:v>-2.7409668142199699</c:v>
                </c:pt>
                <c:pt idx="39618">
                  <c:v>-2.7409668142199699</c:v>
                </c:pt>
                <c:pt idx="39619">
                  <c:v>-2.7204101736760999</c:v>
                </c:pt>
                <c:pt idx="39620">
                  <c:v>-2.7204101736760999</c:v>
                </c:pt>
                <c:pt idx="39621">
                  <c:v>-2.7204101736760999</c:v>
                </c:pt>
                <c:pt idx="39622">
                  <c:v>-2.7286621255161601</c:v>
                </c:pt>
                <c:pt idx="39623">
                  <c:v>-2.7611816617963898</c:v>
                </c:pt>
                <c:pt idx="39624">
                  <c:v>-2.7611816617963898</c:v>
                </c:pt>
                <c:pt idx="39625">
                  <c:v>-2.7611816617963898</c:v>
                </c:pt>
                <c:pt idx="39626">
                  <c:v>-2.7611816617963898</c:v>
                </c:pt>
                <c:pt idx="39627">
                  <c:v>-2.7518066577167701</c:v>
                </c:pt>
                <c:pt idx="39628">
                  <c:v>-2.7518066577167701</c:v>
                </c:pt>
                <c:pt idx="39629">
                  <c:v>-2.7518066577167701</c:v>
                </c:pt>
                <c:pt idx="39630">
                  <c:v>-2.6686035303728199</c:v>
                </c:pt>
                <c:pt idx="39631">
                  <c:v>-2.6686035303728199</c:v>
                </c:pt>
                <c:pt idx="39632">
                  <c:v>-2.6686035303728199</c:v>
                </c:pt>
                <c:pt idx="39633">
                  <c:v>-2.7701660359753002</c:v>
                </c:pt>
                <c:pt idx="39634">
                  <c:v>-2.7701660359753002</c:v>
                </c:pt>
                <c:pt idx="39635">
                  <c:v>-2.7701660359753002</c:v>
                </c:pt>
                <c:pt idx="39636">
                  <c:v>-2.6317871302799101</c:v>
                </c:pt>
                <c:pt idx="39637">
                  <c:v>-2.6317871302799101</c:v>
                </c:pt>
                <c:pt idx="39638">
                  <c:v>-2.6317871302799101</c:v>
                </c:pt>
                <c:pt idx="39639">
                  <c:v>-2.6821777516679499</c:v>
                </c:pt>
                <c:pt idx="39640">
                  <c:v>-2.6821777516679499</c:v>
                </c:pt>
                <c:pt idx="39641">
                  <c:v>-2.729492206352</c:v>
                </c:pt>
                <c:pt idx="39642">
                  <c:v>-2.729492206352</c:v>
                </c:pt>
                <c:pt idx="39643">
                  <c:v>-2.6925781442223502</c:v>
                </c:pt>
                <c:pt idx="39644">
                  <c:v>-2.6925781442223502</c:v>
                </c:pt>
                <c:pt idx="39645">
                  <c:v>-2.6925781442223502</c:v>
                </c:pt>
                <c:pt idx="39646">
                  <c:v>-2.6843750204979999</c:v>
                </c:pt>
                <c:pt idx="39647">
                  <c:v>-2.6843750204979999</c:v>
                </c:pt>
                <c:pt idx="39648">
                  <c:v>-2.6843750204979999</c:v>
                </c:pt>
                <c:pt idx="39649">
                  <c:v>-2.6797363452214902</c:v>
                </c:pt>
                <c:pt idx="39650">
                  <c:v>-2.6797363452214902</c:v>
                </c:pt>
                <c:pt idx="39651">
                  <c:v>-2.6797363452214902</c:v>
                </c:pt>
                <c:pt idx="39652">
                  <c:v>-2.7601074405219999</c:v>
                </c:pt>
                <c:pt idx="39653">
                  <c:v>-2.7601074405219999</c:v>
                </c:pt>
                <c:pt idx="39654">
                  <c:v>-2.6833984544718898</c:v>
                </c:pt>
                <c:pt idx="39655">
                  <c:v>-2.6833984544718898</c:v>
                </c:pt>
                <c:pt idx="39656">
                  <c:v>-2.6833984544718898</c:v>
                </c:pt>
                <c:pt idx="39657">
                  <c:v>-2.7253906471387301</c:v>
                </c:pt>
                <c:pt idx="39658">
                  <c:v>-2.7253906471387301</c:v>
                </c:pt>
                <c:pt idx="39659">
                  <c:v>-2.6527832249103001</c:v>
                </c:pt>
                <c:pt idx="39660">
                  <c:v>-2.6527832249103001</c:v>
                </c:pt>
                <c:pt idx="39661">
                  <c:v>-2.6527832249103001</c:v>
                </c:pt>
                <c:pt idx="39662">
                  <c:v>-2.6979980676615001</c:v>
                </c:pt>
                <c:pt idx="39663">
                  <c:v>-2.6979980676615001</c:v>
                </c:pt>
                <c:pt idx="39664">
                  <c:v>-2.6979980676615001</c:v>
                </c:pt>
                <c:pt idx="39665">
                  <c:v>-2.70048830010637</c:v>
                </c:pt>
                <c:pt idx="39666">
                  <c:v>-2.70048830010637</c:v>
                </c:pt>
                <c:pt idx="39667">
                  <c:v>-2.70048830010637</c:v>
                </c:pt>
                <c:pt idx="39668">
                  <c:v>-2.7307617353289899</c:v>
                </c:pt>
                <c:pt idx="39669">
                  <c:v>-2.7307617353289899</c:v>
                </c:pt>
                <c:pt idx="39670">
                  <c:v>-2.7307617353289899</c:v>
                </c:pt>
                <c:pt idx="39671">
                  <c:v>-2.7247558792505502</c:v>
                </c:pt>
                <c:pt idx="39672">
                  <c:v>-2.7247558792505502</c:v>
                </c:pt>
                <c:pt idx="39673">
                  <c:v>-2.7247558792505502</c:v>
                </c:pt>
                <c:pt idx="39674">
                  <c:v>-2.7238769717314399</c:v>
                </c:pt>
                <c:pt idx="39675">
                  <c:v>-2.7238769717314399</c:v>
                </c:pt>
                <c:pt idx="39676">
                  <c:v>-2.7744629087546802</c:v>
                </c:pt>
                <c:pt idx="39677">
                  <c:v>-2.7744629087546802</c:v>
                </c:pt>
                <c:pt idx="39678">
                  <c:v>-2.73666994003178</c:v>
                </c:pt>
                <c:pt idx="39679">
                  <c:v>-2.73666994003178</c:v>
                </c:pt>
                <c:pt idx="39680">
                  <c:v>-2.73666994003178</c:v>
                </c:pt>
                <c:pt idx="39681">
                  <c:v>-2.6798340050336198</c:v>
                </c:pt>
                <c:pt idx="39682">
                  <c:v>-2.6798340050336198</c:v>
                </c:pt>
                <c:pt idx="39683">
                  <c:v>-2.6798340050336198</c:v>
                </c:pt>
                <c:pt idx="39684">
                  <c:v>-2.7035156415195098</c:v>
                </c:pt>
                <c:pt idx="39685">
                  <c:v>-2.7035156415195098</c:v>
                </c:pt>
                <c:pt idx="39686">
                  <c:v>-2.7035156415195098</c:v>
                </c:pt>
                <c:pt idx="39687">
                  <c:v>-2.7161133011522902</c:v>
                </c:pt>
                <c:pt idx="39688">
                  <c:v>-2.7161133011522902</c:v>
                </c:pt>
                <c:pt idx="39689">
                  <c:v>-2.7161133011522902</c:v>
                </c:pt>
                <c:pt idx="39690">
                  <c:v>-2.7803222848242499</c:v>
                </c:pt>
                <c:pt idx="39691">
                  <c:v>-2.7803222848242499</c:v>
                </c:pt>
                <c:pt idx="39692">
                  <c:v>-2.7803222848242499</c:v>
                </c:pt>
                <c:pt idx="39693">
                  <c:v>-2.7459472858945402</c:v>
                </c:pt>
                <c:pt idx="39694">
                  <c:v>-2.7459472858945402</c:v>
                </c:pt>
                <c:pt idx="39695">
                  <c:v>-2.7240234569098898</c:v>
                </c:pt>
                <c:pt idx="39696">
                  <c:v>-2.7240234569098898</c:v>
                </c:pt>
                <c:pt idx="39697">
                  <c:v>-2.7000000205025501</c:v>
                </c:pt>
                <c:pt idx="39698">
                  <c:v>-2.7000000205025501</c:v>
                </c:pt>
                <c:pt idx="39699">
                  <c:v>-2.7000000205025501</c:v>
                </c:pt>
                <c:pt idx="39700">
                  <c:v>-2.62880861084522</c:v>
                </c:pt>
                <c:pt idx="39701">
                  <c:v>-2.62880861084522</c:v>
                </c:pt>
                <c:pt idx="39702">
                  <c:v>-2.62880861084522</c:v>
                </c:pt>
                <c:pt idx="39703">
                  <c:v>-2.69184572182894</c:v>
                </c:pt>
                <c:pt idx="39704">
                  <c:v>-2.69184572182894</c:v>
                </c:pt>
                <c:pt idx="39705">
                  <c:v>-2.69184572182894</c:v>
                </c:pt>
                <c:pt idx="39706">
                  <c:v>-2.7399414254068599</c:v>
                </c:pt>
                <c:pt idx="39707">
                  <c:v>-2.7399414254068599</c:v>
                </c:pt>
                <c:pt idx="39708">
                  <c:v>-2.7399414254068599</c:v>
                </c:pt>
                <c:pt idx="39709">
                  <c:v>-2.7793945523781001</c:v>
                </c:pt>
                <c:pt idx="39710">
                  <c:v>-2.7793945523781001</c:v>
                </c:pt>
                <c:pt idx="39711">
                  <c:v>-2.7862304857026099</c:v>
                </c:pt>
                <c:pt idx="39712">
                  <c:v>-2.7862304857026099</c:v>
                </c:pt>
                <c:pt idx="39713">
                  <c:v>-2.7862304857026099</c:v>
                </c:pt>
                <c:pt idx="39714">
                  <c:v>-2.7688476784724099</c:v>
                </c:pt>
                <c:pt idx="39715">
                  <c:v>-2.7688476784724099</c:v>
                </c:pt>
                <c:pt idx="39716">
                  <c:v>-2.8238281428575598</c:v>
                </c:pt>
                <c:pt idx="39717">
                  <c:v>-2.8238281428575598</c:v>
                </c:pt>
                <c:pt idx="39718">
                  <c:v>-2.7432129123444602</c:v>
                </c:pt>
                <c:pt idx="39719">
                  <c:v>-2.7432129123444602</c:v>
                </c:pt>
                <c:pt idx="39720">
                  <c:v>-2.7432129123444602</c:v>
                </c:pt>
                <c:pt idx="39721">
                  <c:v>-2.6545410330054402</c:v>
                </c:pt>
                <c:pt idx="39722">
                  <c:v>-2.6545410330054402</c:v>
                </c:pt>
                <c:pt idx="39723">
                  <c:v>-2.6545410330054402</c:v>
                </c:pt>
                <c:pt idx="39724">
                  <c:v>-2.6545410330054402</c:v>
                </c:pt>
                <c:pt idx="39725">
                  <c:v>-2.70668947223293</c:v>
                </c:pt>
                <c:pt idx="39726">
                  <c:v>-2.70668947223293</c:v>
                </c:pt>
                <c:pt idx="39727">
                  <c:v>-2.7833008013785698</c:v>
                </c:pt>
                <c:pt idx="39728">
                  <c:v>-2.7833008013785698</c:v>
                </c:pt>
                <c:pt idx="39729">
                  <c:v>-2.7833008013785698</c:v>
                </c:pt>
                <c:pt idx="39730">
                  <c:v>-2.80517580249579</c:v>
                </c:pt>
                <c:pt idx="39731">
                  <c:v>-2.80517580249579</c:v>
                </c:pt>
                <c:pt idx="39732">
                  <c:v>-2.7820800998133501</c:v>
                </c:pt>
                <c:pt idx="39733">
                  <c:v>-2.7820800998133501</c:v>
                </c:pt>
                <c:pt idx="39734">
                  <c:v>-2.6687011925141602</c:v>
                </c:pt>
                <c:pt idx="39735">
                  <c:v>-2.6687011925141602</c:v>
                </c:pt>
                <c:pt idx="39736">
                  <c:v>-2.6687011925141602</c:v>
                </c:pt>
                <c:pt idx="39737">
                  <c:v>-2.6687011925141602</c:v>
                </c:pt>
                <c:pt idx="39738">
                  <c:v>-2.6314941568953101</c:v>
                </c:pt>
                <c:pt idx="39739">
                  <c:v>-2.6314941568953101</c:v>
                </c:pt>
                <c:pt idx="39740">
                  <c:v>-2.8317871310682601</c:v>
                </c:pt>
                <c:pt idx="39741">
                  <c:v>-2.8317871310682601</c:v>
                </c:pt>
                <c:pt idx="39742">
                  <c:v>-2.7329101759023602</c:v>
                </c:pt>
                <c:pt idx="39743">
                  <c:v>-2.7329101759023602</c:v>
                </c:pt>
                <c:pt idx="39744">
                  <c:v>-2.7329101759023602</c:v>
                </c:pt>
                <c:pt idx="39745">
                  <c:v>-2.6737304880089101</c:v>
                </c:pt>
                <c:pt idx="39746">
                  <c:v>-2.6737304880089101</c:v>
                </c:pt>
                <c:pt idx="39747">
                  <c:v>-2.7719726779132499</c:v>
                </c:pt>
                <c:pt idx="39748">
                  <c:v>-2.7719726779132499</c:v>
                </c:pt>
                <c:pt idx="39749">
                  <c:v>-2.7719726779132499</c:v>
                </c:pt>
                <c:pt idx="39750">
                  <c:v>-2.7309082225719901</c:v>
                </c:pt>
                <c:pt idx="39751">
                  <c:v>-2.7096679880041799</c:v>
                </c:pt>
                <c:pt idx="39752">
                  <c:v>-2.7096679880041799</c:v>
                </c:pt>
                <c:pt idx="39753">
                  <c:v>-2.7096679880041799</c:v>
                </c:pt>
                <c:pt idx="39754">
                  <c:v>-2.7096679880041799</c:v>
                </c:pt>
                <c:pt idx="39755">
                  <c:v>-2.6956543161395499</c:v>
                </c:pt>
                <c:pt idx="39756">
                  <c:v>-2.6956543161395499</c:v>
                </c:pt>
                <c:pt idx="39757">
                  <c:v>-2.6956543161395499</c:v>
                </c:pt>
                <c:pt idx="39758">
                  <c:v>-2.73779299015859</c:v>
                </c:pt>
                <c:pt idx="39759">
                  <c:v>-2.73779299015859</c:v>
                </c:pt>
                <c:pt idx="39760">
                  <c:v>-2.73779299015859</c:v>
                </c:pt>
                <c:pt idx="39761">
                  <c:v>-2.7088867383044999</c:v>
                </c:pt>
                <c:pt idx="39762">
                  <c:v>-2.7088867383044999</c:v>
                </c:pt>
                <c:pt idx="39763">
                  <c:v>-2.7088867383044999</c:v>
                </c:pt>
                <c:pt idx="39764">
                  <c:v>-2.69428712662465</c:v>
                </c:pt>
                <c:pt idx="39765">
                  <c:v>-2.69428712662465</c:v>
                </c:pt>
                <c:pt idx="39766">
                  <c:v>-2.7518066617303698</c:v>
                </c:pt>
                <c:pt idx="39767">
                  <c:v>-2.7518066617303698</c:v>
                </c:pt>
                <c:pt idx="39768">
                  <c:v>-2.7518066617303698</c:v>
                </c:pt>
                <c:pt idx="39769">
                  <c:v>-2.7060058777406</c:v>
                </c:pt>
                <c:pt idx="39770">
                  <c:v>-2.7060058777406</c:v>
                </c:pt>
                <c:pt idx="39771">
                  <c:v>-2.68193361136036</c:v>
                </c:pt>
                <c:pt idx="39772">
                  <c:v>-2.68193361136036</c:v>
                </c:pt>
                <c:pt idx="39773">
                  <c:v>-2.8056152580729701</c:v>
                </c:pt>
                <c:pt idx="39774">
                  <c:v>-2.8056152580729701</c:v>
                </c:pt>
                <c:pt idx="39775">
                  <c:v>-2.8056152580729701</c:v>
                </c:pt>
                <c:pt idx="39776">
                  <c:v>-2.8056152580729701</c:v>
                </c:pt>
                <c:pt idx="39777">
                  <c:v>-2.79003908337017</c:v>
                </c:pt>
                <c:pt idx="39778">
                  <c:v>-2.79003908337017</c:v>
                </c:pt>
                <c:pt idx="39779">
                  <c:v>-2.7804687729667399</c:v>
                </c:pt>
                <c:pt idx="39780">
                  <c:v>-2.7804687729667399</c:v>
                </c:pt>
                <c:pt idx="39781">
                  <c:v>-2.7804687729667399</c:v>
                </c:pt>
                <c:pt idx="39782">
                  <c:v>-2.7804687729667399</c:v>
                </c:pt>
                <c:pt idx="39783">
                  <c:v>-2.73349611365028</c:v>
                </c:pt>
                <c:pt idx="39784">
                  <c:v>-2.73349611365028</c:v>
                </c:pt>
                <c:pt idx="39785">
                  <c:v>-2.8080078323291602</c:v>
                </c:pt>
                <c:pt idx="39786">
                  <c:v>-2.8080078323291602</c:v>
                </c:pt>
                <c:pt idx="39787">
                  <c:v>-2.8080078323291602</c:v>
                </c:pt>
                <c:pt idx="39788">
                  <c:v>-2.7059570513629199</c:v>
                </c:pt>
                <c:pt idx="39789">
                  <c:v>-2.7059570513629199</c:v>
                </c:pt>
                <c:pt idx="39790">
                  <c:v>-2.7153808795546799</c:v>
                </c:pt>
                <c:pt idx="39791">
                  <c:v>-2.7153808795546799</c:v>
                </c:pt>
                <c:pt idx="39792">
                  <c:v>-2.6963379084772798</c:v>
                </c:pt>
                <c:pt idx="39793">
                  <c:v>-2.6963379084772798</c:v>
                </c:pt>
                <c:pt idx="39794">
                  <c:v>-2.6963379084772798</c:v>
                </c:pt>
                <c:pt idx="39795">
                  <c:v>-2.7057129097838599</c:v>
                </c:pt>
                <c:pt idx="39796">
                  <c:v>-2.7057129097838599</c:v>
                </c:pt>
                <c:pt idx="39797">
                  <c:v>-2.7057129097838599</c:v>
                </c:pt>
                <c:pt idx="39798">
                  <c:v>-2.7100097844049702</c:v>
                </c:pt>
                <c:pt idx="39799">
                  <c:v>-2.7100097844049702</c:v>
                </c:pt>
                <c:pt idx="39800">
                  <c:v>-2.7100097844049702</c:v>
                </c:pt>
                <c:pt idx="39801">
                  <c:v>-2.7632324436481199</c:v>
                </c:pt>
                <c:pt idx="39802">
                  <c:v>-2.7632324436481199</c:v>
                </c:pt>
                <c:pt idx="39803">
                  <c:v>-2.8312011923335301</c:v>
                </c:pt>
                <c:pt idx="39804">
                  <c:v>-2.8312011923335301</c:v>
                </c:pt>
                <c:pt idx="39805">
                  <c:v>-2.8312011923335301</c:v>
                </c:pt>
                <c:pt idx="39806">
                  <c:v>-2.7096679859350798</c:v>
                </c:pt>
                <c:pt idx="39807">
                  <c:v>-2.7096679859350798</c:v>
                </c:pt>
                <c:pt idx="39808">
                  <c:v>-2.6974609564804202</c:v>
                </c:pt>
                <c:pt idx="39809">
                  <c:v>-2.6974609564804202</c:v>
                </c:pt>
                <c:pt idx="39810">
                  <c:v>-2.7581543179494399</c:v>
                </c:pt>
                <c:pt idx="39811">
                  <c:v>-2.7581543179494399</c:v>
                </c:pt>
                <c:pt idx="39812">
                  <c:v>-2.7581543179494399</c:v>
                </c:pt>
                <c:pt idx="39813">
                  <c:v>-2.72524416113174</c:v>
                </c:pt>
                <c:pt idx="39814">
                  <c:v>-2.72524416113174</c:v>
                </c:pt>
                <c:pt idx="39815">
                  <c:v>-2.72524416113174</c:v>
                </c:pt>
                <c:pt idx="39816">
                  <c:v>-2.71987306508617</c:v>
                </c:pt>
                <c:pt idx="39817">
                  <c:v>-2.71987306508617</c:v>
                </c:pt>
                <c:pt idx="39818">
                  <c:v>-2.71987306508617</c:v>
                </c:pt>
                <c:pt idx="39819">
                  <c:v>-2.75000001995795</c:v>
                </c:pt>
                <c:pt idx="39820">
                  <c:v>-2.75000001995795</c:v>
                </c:pt>
                <c:pt idx="39821">
                  <c:v>-2.75000001995795</c:v>
                </c:pt>
                <c:pt idx="39822">
                  <c:v>-2.68959962588269</c:v>
                </c:pt>
                <c:pt idx="39823">
                  <c:v>-2.68959962588269</c:v>
                </c:pt>
                <c:pt idx="39824">
                  <c:v>-2.7555175987263199</c:v>
                </c:pt>
                <c:pt idx="39825">
                  <c:v>-2.7555175987263199</c:v>
                </c:pt>
                <c:pt idx="39826">
                  <c:v>-2.7555175987263199</c:v>
                </c:pt>
                <c:pt idx="39827">
                  <c:v>-2.6660156455509401</c:v>
                </c:pt>
                <c:pt idx="39828">
                  <c:v>-2.6660156455509401</c:v>
                </c:pt>
                <c:pt idx="39829">
                  <c:v>-2.6818847802569499</c:v>
                </c:pt>
                <c:pt idx="39830">
                  <c:v>-2.6818847802569499</c:v>
                </c:pt>
                <c:pt idx="39831">
                  <c:v>-2.6818847802569499</c:v>
                </c:pt>
                <c:pt idx="39832">
                  <c:v>-18.4552245632512</c:v>
                </c:pt>
                <c:pt idx="39833">
                  <c:v>-18.4552245632512</c:v>
                </c:pt>
                <c:pt idx="39834">
                  <c:v>-18.4552245632512</c:v>
                </c:pt>
                <c:pt idx="39835">
                  <c:v>-18.4552245632512</c:v>
                </c:pt>
                <c:pt idx="39836">
                  <c:v>-18.4552245632512</c:v>
                </c:pt>
                <c:pt idx="39837">
                  <c:v>1.04003925644065E-2</c:v>
                </c:pt>
                <c:pt idx="39838">
                  <c:v>1.04003925644065E-2</c:v>
                </c:pt>
                <c:pt idx="39839">
                  <c:v>1.04003925644065E-2</c:v>
                </c:pt>
                <c:pt idx="39840">
                  <c:v>3.3007814265147303E-2</c:v>
                </c:pt>
                <c:pt idx="39841">
                  <c:v>3.3007814265147303E-2</c:v>
                </c:pt>
                <c:pt idx="39842">
                  <c:v>3.3007814265147303E-2</c:v>
                </c:pt>
                <c:pt idx="39843">
                  <c:v>3.3007814265147303E-2</c:v>
                </c:pt>
                <c:pt idx="39844">
                  <c:v>2.2949237118154902E-3</c:v>
                </c:pt>
                <c:pt idx="39845">
                  <c:v>2.2949237118154902E-3</c:v>
                </c:pt>
                <c:pt idx="39846">
                  <c:v>8.6474611162884601E-2</c:v>
                </c:pt>
                <c:pt idx="39847">
                  <c:v>8.6474611162884601E-2</c:v>
                </c:pt>
                <c:pt idx="39848">
                  <c:v>8.6474611162884601E-2</c:v>
                </c:pt>
                <c:pt idx="39849">
                  <c:v>2.4804689296615799E-2</c:v>
                </c:pt>
                <c:pt idx="39850">
                  <c:v>2.4804689296615799E-2</c:v>
                </c:pt>
                <c:pt idx="39851">
                  <c:v>2.8369142828523701E-2</c:v>
                </c:pt>
                <c:pt idx="39852">
                  <c:v>2.8369142828523701E-2</c:v>
                </c:pt>
                <c:pt idx="39853">
                  <c:v>1.45019543851958E-2</c:v>
                </c:pt>
                <c:pt idx="39854">
                  <c:v>1.45019543851958E-2</c:v>
                </c:pt>
                <c:pt idx="39855">
                  <c:v>1.45019543851958E-2</c:v>
                </c:pt>
                <c:pt idx="39856">
                  <c:v>2.70019559384309E-2</c:v>
                </c:pt>
                <c:pt idx="39857">
                  <c:v>2.70019559384309E-2</c:v>
                </c:pt>
                <c:pt idx="39858">
                  <c:v>2.70019559384309E-2</c:v>
                </c:pt>
                <c:pt idx="39859">
                  <c:v>3.7597657965307001E-2</c:v>
                </c:pt>
                <c:pt idx="39860">
                  <c:v>3.7597657965307001E-2</c:v>
                </c:pt>
                <c:pt idx="39861">
                  <c:v>3.7597657965307001E-2</c:v>
                </c:pt>
                <c:pt idx="39862">
                  <c:v>-1.6894529800083501E-2</c:v>
                </c:pt>
                <c:pt idx="39863">
                  <c:v>-1.6894529800083501E-2</c:v>
                </c:pt>
                <c:pt idx="39864">
                  <c:v>-1.6894529800083501E-2</c:v>
                </c:pt>
                <c:pt idx="39865">
                  <c:v>6.5527345524060296E-2</c:v>
                </c:pt>
                <c:pt idx="39866">
                  <c:v>6.5527345524060296E-2</c:v>
                </c:pt>
                <c:pt idx="39867">
                  <c:v>6.5527345524060296E-2</c:v>
                </c:pt>
                <c:pt idx="39868">
                  <c:v>1.7187502025080899E-2</c:v>
                </c:pt>
                <c:pt idx="39869">
                  <c:v>1.7187502025080899E-2</c:v>
                </c:pt>
                <c:pt idx="39870">
                  <c:v>9.9267580342711798E-2</c:v>
                </c:pt>
                <c:pt idx="39871">
                  <c:v>9.9267580342711798E-2</c:v>
                </c:pt>
                <c:pt idx="39872">
                  <c:v>2.19238295348986E-2</c:v>
                </c:pt>
                <c:pt idx="39873">
                  <c:v>2.19238295348986E-2</c:v>
                </c:pt>
                <c:pt idx="39874">
                  <c:v>2.19238295348986E-2</c:v>
                </c:pt>
                <c:pt idx="39875">
                  <c:v>4.6777345789450898E-2</c:v>
                </c:pt>
                <c:pt idx="39876">
                  <c:v>4.6777345789450898E-2</c:v>
                </c:pt>
                <c:pt idx="39877">
                  <c:v>8.0664063854783294E-2</c:v>
                </c:pt>
                <c:pt idx="39878">
                  <c:v>8.0664063854783294E-2</c:v>
                </c:pt>
                <c:pt idx="39879">
                  <c:v>8.0664063854783294E-2</c:v>
                </c:pt>
                <c:pt idx="39880">
                  <c:v>8.0664063854783294E-2</c:v>
                </c:pt>
                <c:pt idx="39881">
                  <c:v>-2.7050779348428401E-2</c:v>
                </c:pt>
                <c:pt idx="39882">
                  <c:v>-2.7050779348428401E-2</c:v>
                </c:pt>
                <c:pt idx="39883">
                  <c:v>-2.7050779348428401E-2</c:v>
                </c:pt>
                <c:pt idx="39884">
                  <c:v>-3.2128904043929603E-2</c:v>
                </c:pt>
                <c:pt idx="39885">
                  <c:v>-3.2128904043929603E-2</c:v>
                </c:pt>
                <c:pt idx="39886">
                  <c:v>-2.0410154676937901E-2</c:v>
                </c:pt>
                <c:pt idx="39887">
                  <c:v>-2.0410154676937901E-2</c:v>
                </c:pt>
                <c:pt idx="39888">
                  <c:v>-2.0410154676937901E-2</c:v>
                </c:pt>
                <c:pt idx="39889">
                  <c:v>6.40625016994818E-2</c:v>
                </c:pt>
                <c:pt idx="39890">
                  <c:v>6.40625016994818E-2</c:v>
                </c:pt>
                <c:pt idx="39891">
                  <c:v>6.40625016994818E-2</c:v>
                </c:pt>
                <c:pt idx="39892">
                  <c:v>-2.3193357602394798E-2</c:v>
                </c:pt>
                <c:pt idx="39893">
                  <c:v>-2.3193357602394798E-2</c:v>
                </c:pt>
                <c:pt idx="39894">
                  <c:v>8.0908204957267998E-2</c:v>
                </c:pt>
                <c:pt idx="39895">
                  <c:v>8.0908204957267998E-2</c:v>
                </c:pt>
                <c:pt idx="39896">
                  <c:v>8.0908204957267998E-2</c:v>
                </c:pt>
                <c:pt idx="39897">
                  <c:v>8.2812502067099503E-2</c:v>
                </c:pt>
                <c:pt idx="39898">
                  <c:v>8.2812502067099503E-2</c:v>
                </c:pt>
                <c:pt idx="39899">
                  <c:v>8.2812502067099503E-2</c:v>
                </c:pt>
                <c:pt idx="39900">
                  <c:v>6.7822267188603194E-2</c:v>
                </c:pt>
                <c:pt idx="39901">
                  <c:v>6.7822267188603194E-2</c:v>
                </c:pt>
                <c:pt idx="39902">
                  <c:v>6.7822267188603194E-2</c:v>
                </c:pt>
                <c:pt idx="39903">
                  <c:v>6.04492205038695E-2</c:v>
                </c:pt>
                <c:pt idx="39904">
                  <c:v>6.04492205038695E-2</c:v>
                </c:pt>
                <c:pt idx="39905">
                  <c:v>-4.7363279149067197E-2</c:v>
                </c:pt>
                <c:pt idx="39906">
                  <c:v>-4.7363279149067197E-2</c:v>
                </c:pt>
                <c:pt idx="39907">
                  <c:v>-4.7363279149067197E-2</c:v>
                </c:pt>
                <c:pt idx="39908">
                  <c:v>2.3095704873412601E-2</c:v>
                </c:pt>
                <c:pt idx="39909">
                  <c:v>2.3095704873412601E-2</c:v>
                </c:pt>
                <c:pt idx="39910">
                  <c:v>2.8466798797126099E-2</c:v>
                </c:pt>
                <c:pt idx="39911">
                  <c:v>2.8466798797126099E-2</c:v>
                </c:pt>
                <c:pt idx="39912">
                  <c:v>-9.0820289351540798E-3</c:v>
                </c:pt>
                <c:pt idx="39913">
                  <c:v>-9.0820289351540798E-3</c:v>
                </c:pt>
                <c:pt idx="39914">
                  <c:v>7.7636721039198095E-2</c:v>
                </c:pt>
                <c:pt idx="39915">
                  <c:v>7.7636721039198095E-2</c:v>
                </c:pt>
                <c:pt idx="39916">
                  <c:v>7.7636721039198095E-2</c:v>
                </c:pt>
                <c:pt idx="39917">
                  <c:v>3.82324233933104E-2</c:v>
                </c:pt>
                <c:pt idx="39918">
                  <c:v>3.82324233933104E-2</c:v>
                </c:pt>
                <c:pt idx="39919">
                  <c:v>3.82324233933104E-2</c:v>
                </c:pt>
                <c:pt idx="39920">
                  <c:v>3.7304688922631599E-2</c:v>
                </c:pt>
                <c:pt idx="39921">
                  <c:v>3.7304688922631599E-2</c:v>
                </c:pt>
                <c:pt idx="39922">
                  <c:v>6.2988293893795301E-3</c:v>
                </c:pt>
                <c:pt idx="39923">
                  <c:v>6.2988293893795301E-3</c:v>
                </c:pt>
                <c:pt idx="39924">
                  <c:v>6.2988293893795301E-3</c:v>
                </c:pt>
                <c:pt idx="39925">
                  <c:v>6.2988293893795301E-3</c:v>
                </c:pt>
                <c:pt idx="39926">
                  <c:v>0.141845705075866</c:v>
                </c:pt>
                <c:pt idx="39927">
                  <c:v>0.141845705075866</c:v>
                </c:pt>
                <c:pt idx="39928">
                  <c:v>5.1660157699188802E-2</c:v>
                </c:pt>
                <c:pt idx="39929">
                  <c:v>5.1660157699188802E-2</c:v>
                </c:pt>
                <c:pt idx="39930">
                  <c:v>5.1660157699188802E-2</c:v>
                </c:pt>
                <c:pt idx="39931">
                  <c:v>9.0136720508780799E-2</c:v>
                </c:pt>
                <c:pt idx="39932">
                  <c:v>9.0136720508780799E-2</c:v>
                </c:pt>
                <c:pt idx="39933">
                  <c:v>8.8378922955598595E-3</c:v>
                </c:pt>
                <c:pt idx="39934">
                  <c:v>8.8378922955598595E-3</c:v>
                </c:pt>
                <c:pt idx="39935">
                  <c:v>8.8378922955598595E-3</c:v>
                </c:pt>
                <c:pt idx="39936">
                  <c:v>7.76367340949946E-3</c:v>
                </c:pt>
                <c:pt idx="39937">
                  <c:v>7.76367340949946E-3</c:v>
                </c:pt>
                <c:pt idx="39938">
                  <c:v>5.2734394157596398E-3</c:v>
                </c:pt>
                <c:pt idx="39939">
                  <c:v>5.2734394157596398E-3</c:v>
                </c:pt>
                <c:pt idx="39940">
                  <c:v>5.2734394157596398E-3</c:v>
                </c:pt>
                <c:pt idx="39941">
                  <c:v>5.2734394157596398E-3</c:v>
                </c:pt>
                <c:pt idx="39942">
                  <c:v>5.2734394157596398E-3</c:v>
                </c:pt>
                <c:pt idx="39943">
                  <c:v>5.2734394157596398E-3</c:v>
                </c:pt>
                <c:pt idx="39944">
                  <c:v>5.2734394157596398E-3</c:v>
                </c:pt>
                <c:pt idx="39945">
                  <c:v>5.2734394157596398E-3</c:v>
                </c:pt>
                <c:pt idx="39946">
                  <c:v>-8.8378888367515104E-3</c:v>
                </c:pt>
                <c:pt idx="39947">
                  <c:v>-8.8378888367515104E-3</c:v>
                </c:pt>
                <c:pt idx="39948">
                  <c:v>0.117578126611078</c:v>
                </c:pt>
                <c:pt idx="39949">
                  <c:v>0.117578126611078</c:v>
                </c:pt>
                <c:pt idx="39950">
                  <c:v>0.117578126611078</c:v>
                </c:pt>
                <c:pt idx="39951">
                  <c:v>5.9960939791380903E-2</c:v>
                </c:pt>
                <c:pt idx="39952">
                  <c:v>5.9960939791380903E-2</c:v>
                </c:pt>
                <c:pt idx="39953">
                  <c:v>3.3007813875883502E-2</c:v>
                </c:pt>
                <c:pt idx="39954">
                  <c:v>3.3007813875883502E-2</c:v>
                </c:pt>
                <c:pt idx="39955">
                  <c:v>9.1796894448634703E-3</c:v>
                </c:pt>
                <c:pt idx="39956">
                  <c:v>9.1796894448634703E-3</c:v>
                </c:pt>
                <c:pt idx="39957">
                  <c:v>9.1796894448634703E-3</c:v>
                </c:pt>
                <c:pt idx="39958">
                  <c:v>5.57128922746414E-2</c:v>
                </c:pt>
                <c:pt idx="39959">
                  <c:v>5.57128922746414E-2</c:v>
                </c:pt>
                <c:pt idx="39960">
                  <c:v>-4.3847654259479799E-2</c:v>
                </c:pt>
                <c:pt idx="39961">
                  <c:v>-4.3847654259479799E-2</c:v>
                </c:pt>
                <c:pt idx="39962">
                  <c:v>-4.3847654259479799E-2</c:v>
                </c:pt>
                <c:pt idx="39963">
                  <c:v>-4.3847654259479799E-2</c:v>
                </c:pt>
                <c:pt idx="39964">
                  <c:v>-1.4599607863601699E-2</c:v>
                </c:pt>
                <c:pt idx="39965">
                  <c:v>-1.4599607863601699E-2</c:v>
                </c:pt>
                <c:pt idx="39966">
                  <c:v>6.9140627124397697E-2</c:v>
                </c:pt>
                <c:pt idx="39967">
                  <c:v>6.9140627124397697E-2</c:v>
                </c:pt>
                <c:pt idx="39968">
                  <c:v>6.9140627124397697E-2</c:v>
                </c:pt>
                <c:pt idx="39969">
                  <c:v>2.12890641905687E-2</c:v>
                </c:pt>
                <c:pt idx="39970">
                  <c:v>2.12890641905687E-2</c:v>
                </c:pt>
                <c:pt idx="39971">
                  <c:v>2.12890641905687E-2</c:v>
                </c:pt>
                <c:pt idx="39972">
                  <c:v>-1.30371080449549E-2</c:v>
                </c:pt>
                <c:pt idx="39973">
                  <c:v>-1.30371080449549E-2</c:v>
                </c:pt>
                <c:pt idx="39974">
                  <c:v>5.2050782094738603E-2</c:v>
                </c:pt>
                <c:pt idx="39975">
                  <c:v>5.2050782094738603E-2</c:v>
                </c:pt>
                <c:pt idx="39976">
                  <c:v>5.2050782094738603E-2</c:v>
                </c:pt>
                <c:pt idx="39977">
                  <c:v>-8.0566384322082706E-3</c:v>
                </c:pt>
                <c:pt idx="39978">
                  <c:v>-8.0566384322082706E-3</c:v>
                </c:pt>
                <c:pt idx="39979">
                  <c:v>-8.0566384322082706E-3</c:v>
                </c:pt>
                <c:pt idx="39980">
                  <c:v>2.1337891921575598E-2</c:v>
                </c:pt>
                <c:pt idx="39981">
                  <c:v>2.1337891921575598E-2</c:v>
                </c:pt>
                <c:pt idx="39982">
                  <c:v>2.1337891921575598E-2</c:v>
                </c:pt>
                <c:pt idx="39983">
                  <c:v>2.1337891921575598E-2</c:v>
                </c:pt>
                <c:pt idx="39984">
                  <c:v>-2.0605467260793299E-2</c:v>
                </c:pt>
                <c:pt idx="39985">
                  <c:v>-2.0605467260793299E-2</c:v>
                </c:pt>
                <c:pt idx="39986">
                  <c:v>-1.51855458607315E-2</c:v>
                </c:pt>
                <c:pt idx="39987">
                  <c:v>-1.51855458607315E-2</c:v>
                </c:pt>
                <c:pt idx="39988">
                  <c:v>-1.51855458607315E-2</c:v>
                </c:pt>
                <c:pt idx="39989">
                  <c:v>-3.7109357126610099E-3</c:v>
                </c:pt>
                <c:pt idx="39990">
                  <c:v>-3.7109357126610099E-3</c:v>
                </c:pt>
                <c:pt idx="39991">
                  <c:v>-3.7109357126610099E-3</c:v>
                </c:pt>
                <c:pt idx="39992">
                  <c:v>6.0546877440174202E-2</c:v>
                </c:pt>
                <c:pt idx="39993">
                  <c:v>6.0546877440174202E-2</c:v>
                </c:pt>
                <c:pt idx="39994">
                  <c:v>9.3261731553866394E-3</c:v>
                </c:pt>
                <c:pt idx="39995">
                  <c:v>9.3261731553866394E-3</c:v>
                </c:pt>
                <c:pt idx="39996">
                  <c:v>-2.465820096495E-2</c:v>
                </c:pt>
                <c:pt idx="39997">
                  <c:v>-2.465820096495E-2</c:v>
                </c:pt>
                <c:pt idx="39998">
                  <c:v>-2.465820096495E-2</c:v>
                </c:pt>
                <c:pt idx="39999">
                  <c:v>7.7148439640041006E-2</c:v>
                </c:pt>
                <c:pt idx="40000">
                  <c:v>7.7148439640041006E-2</c:v>
                </c:pt>
                <c:pt idx="40001">
                  <c:v>7.7148439640041006E-2</c:v>
                </c:pt>
                <c:pt idx="40002">
                  <c:v>7.7148439640041006E-2</c:v>
                </c:pt>
                <c:pt idx="40003">
                  <c:v>7.3242210382886697E-3</c:v>
                </c:pt>
                <c:pt idx="40004">
                  <c:v>7.3242210382886697E-3</c:v>
                </c:pt>
                <c:pt idx="40005">
                  <c:v>5.5566408006597998E-2</c:v>
                </c:pt>
                <c:pt idx="40006">
                  <c:v>5.5566408006597998E-2</c:v>
                </c:pt>
                <c:pt idx="40007">
                  <c:v>5.5566408006597998E-2</c:v>
                </c:pt>
                <c:pt idx="40008">
                  <c:v>-3.71093582907633E-3</c:v>
                </c:pt>
                <c:pt idx="40009">
                  <c:v>-3.71093582907633E-3</c:v>
                </c:pt>
                <c:pt idx="40010">
                  <c:v>-8.1201169854466501E-2</c:v>
                </c:pt>
                <c:pt idx="40011">
                  <c:v>-8.1201169854466501E-2</c:v>
                </c:pt>
                <c:pt idx="40012">
                  <c:v>-8.1201169854466501E-2</c:v>
                </c:pt>
                <c:pt idx="40013">
                  <c:v>1.10351574267042E-2</c:v>
                </c:pt>
                <c:pt idx="40014">
                  <c:v>1.10351574267042E-2</c:v>
                </c:pt>
                <c:pt idx="40015">
                  <c:v>1.10351574267042E-2</c:v>
                </c:pt>
                <c:pt idx="40016">
                  <c:v>6.835939388111E-3</c:v>
                </c:pt>
                <c:pt idx="40017">
                  <c:v>6.835939388111E-3</c:v>
                </c:pt>
                <c:pt idx="40018">
                  <c:v>6.835939388111E-3</c:v>
                </c:pt>
                <c:pt idx="40019">
                  <c:v>7.0800801877339802E-3</c:v>
                </c:pt>
                <c:pt idx="40020">
                  <c:v>7.0800801877339802E-3</c:v>
                </c:pt>
                <c:pt idx="40021">
                  <c:v>7.0800801877339802E-3</c:v>
                </c:pt>
                <c:pt idx="40022">
                  <c:v>-2.6514648606534998</c:v>
                </c:pt>
                <c:pt idx="40023">
                  <c:v>-2.6514648606534998</c:v>
                </c:pt>
                <c:pt idx="40024">
                  <c:v>-2.6514648606534998</c:v>
                </c:pt>
                <c:pt idx="40025">
                  <c:v>-2.5721679838297802</c:v>
                </c:pt>
                <c:pt idx="40026">
                  <c:v>-2.5721679838297802</c:v>
                </c:pt>
                <c:pt idx="40027">
                  <c:v>-2.7021972852671698</c:v>
                </c:pt>
                <c:pt idx="40028">
                  <c:v>-2.7021972852671698</c:v>
                </c:pt>
                <c:pt idx="40029">
                  <c:v>-2.7021972852671698</c:v>
                </c:pt>
                <c:pt idx="40030">
                  <c:v>-2.68618165881343</c:v>
                </c:pt>
                <c:pt idx="40031">
                  <c:v>-2.68618165881343</c:v>
                </c:pt>
                <c:pt idx="40032">
                  <c:v>-2.6500976741863198</c:v>
                </c:pt>
                <c:pt idx="40033">
                  <c:v>-2.6500976741863198</c:v>
                </c:pt>
                <c:pt idx="40034">
                  <c:v>-2.7150879094378899</c:v>
                </c:pt>
                <c:pt idx="40035">
                  <c:v>-2.7150879094378899</c:v>
                </c:pt>
                <c:pt idx="40036">
                  <c:v>-2.7150879094378899</c:v>
                </c:pt>
                <c:pt idx="40037">
                  <c:v>-2.6702636901427401</c:v>
                </c:pt>
                <c:pt idx="40038">
                  <c:v>-2.6702636901427401</c:v>
                </c:pt>
                <c:pt idx="40039">
                  <c:v>-2.6702636901427401</c:v>
                </c:pt>
                <c:pt idx="40040">
                  <c:v>-2.7216308799370301</c:v>
                </c:pt>
                <c:pt idx="40041">
                  <c:v>-2.7216308799370301</c:v>
                </c:pt>
                <c:pt idx="40042">
                  <c:v>-2.7216308799370301</c:v>
                </c:pt>
                <c:pt idx="40043">
                  <c:v>-2.6896972858539798</c:v>
                </c:pt>
                <c:pt idx="40044">
                  <c:v>-2.6896972858539798</c:v>
                </c:pt>
                <c:pt idx="40045">
                  <c:v>-2.6896972858539798</c:v>
                </c:pt>
                <c:pt idx="40046">
                  <c:v>-2.67700197219528</c:v>
                </c:pt>
                <c:pt idx="40047">
                  <c:v>-2.67700197219528</c:v>
                </c:pt>
                <c:pt idx="40048">
                  <c:v>-2.6862304874584799</c:v>
                </c:pt>
                <c:pt idx="40049">
                  <c:v>-2.6862304874584799</c:v>
                </c:pt>
                <c:pt idx="40050">
                  <c:v>-2.6293457201309098</c:v>
                </c:pt>
                <c:pt idx="40051">
                  <c:v>-2.6293457201309098</c:v>
                </c:pt>
                <c:pt idx="40052">
                  <c:v>-2.6973633015413698</c:v>
                </c:pt>
                <c:pt idx="40053">
                  <c:v>-2.6973633015413698</c:v>
                </c:pt>
                <c:pt idx="40054">
                  <c:v>-2.6973633015413698</c:v>
                </c:pt>
                <c:pt idx="40055">
                  <c:v>-2.7126465031333198</c:v>
                </c:pt>
                <c:pt idx="40056">
                  <c:v>-2.7126465031333198</c:v>
                </c:pt>
                <c:pt idx="40057">
                  <c:v>-2.7126465031333198</c:v>
                </c:pt>
                <c:pt idx="40058">
                  <c:v>-2.6939453299300999</c:v>
                </c:pt>
                <c:pt idx="40059">
                  <c:v>-2.6939453299300999</c:v>
                </c:pt>
                <c:pt idx="40060">
                  <c:v>-2.6939453299300999</c:v>
                </c:pt>
                <c:pt idx="40061">
                  <c:v>-2.6939453299300999</c:v>
                </c:pt>
                <c:pt idx="40062">
                  <c:v>-2.6903808808383398</c:v>
                </c:pt>
                <c:pt idx="40063">
                  <c:v>-2.6903808808383398</c:v>
                </c:pt>
                <c:pt idx="40064">
                  <c:v>-2.7080566617278201</c:v>
                </c:pt>
                <c:pt idx="40065">
                  <c:v>-2.7080566617278201</c:v>
                </c:pt>
                <c:pt idx="40066">
                  <c:v>-2.7080566617278201</c:v>
                </c:pt>
                <c:pt idx="40067">
                  <c:v>-2.7080566617278201</c:v>
                </c:pt>
                <c:pt idx="40068">
                  <c:v>-25.593896477250301</c:v>
                </c:pt>
                <c:pt idx="40069">
                  <c:v>-25.593896477250301</c:v>
                </c:pt>
                <c:pt idx="40070">
                  <c:v>-25.593896477250301</c:v>
                </c:pt>
                <c:pt idx="40071">
                  <c:v>-25.593896477250301</c:v>
                </c:pt>
                <c:pt idx="40072">
                  <c:v>-6.4306639124879397E-2</c:v>
                </c:pt>
                <c:pt idx="40073">
                  <c:v>-6.4306639124879397E-2</c:v>
                </c:pt>
                <c:pt idx="40074">
                  <c:v>2.0166016985967799E-2</c:v>
                </c:pt>
                <c:pt idx="40075">
                  <c:v>2.0166016985967799E-2</c:v>
                </c:pt>
                <c:pt idx="40076">
                  <c:v>2.0166016985967799E-2</c:v>
                </c:pt>
                <c:pt idx="40077">
                  <c:v>2.0166016985967799E-2</c:v>
                </c:pt>
                <c:pt idx="40078">
                  <c:v>2.8857423681984001E-2</c:v>
                </c:pt>
                <c:pt idx="40079">
                  <c:v>2.8857423681984001E-2</c:v>
                </c:pt>
                <c:pt idx="40080">
                  <c:v>4.84375018468199E-2</c:v>
                </c:pt>
                <c:pt idx="40081">
                  <c:v>4.84375018468199E-2</c:v>
                </c:pt>
                <c:pt idx="40082">
                  <c:v>4.84375018468199E-2</c:v>
                </c:pt>
                <c:pt idx="40083">
                  <c:v>8.3105470913324098E-2</c:v>
                </c:pt>
                <c:pt idx="40084">
                  <c:v>8.3105470913324098E-2</c:v>
                </c:pt>
                <c:pt idx="40085">
                  <c:v>8.3105470913324098E-2</c:v>
                </c:pt>
                <c:pt idx="40086">
                  <c:v>-8.3007791172349191E-3</c:v>
                </c:pt>
                <c:pt idx="40087">
                  <c:v>-8.3007791172349191E-3</c:v>
                </c:pt>
                <c:pt idx="40088">
                  <c:v>-8.3007791172349191E-3</c:v>
                </c:pt>
                <c:pt idx="40089">
                  <c:v>-2.6953123549901599E-2</c:v>
                </c:pt>
                <c:pt idx="40090">
                  <c:v>-2.6953123549901599E-2</c:v>
                </c:pt>
                <c:pt idx="40091">
                  <c:v>6.9189455173727696E-2</c:v>
                </c:pt>
                <c:pt idx="40092">
                  <c:v>6.9189455173727696E-2</c:v>
                </c:pt>
                <c:pt idx="40093">
                  <c:v>-2.7832013211081998E-3</c:v>
                </c:pt>
                <c:pt idx="40094">
                  <c:v>-2.7832013211081998E-3</c:v>
                </c:pt>
                <c:pt idx="40095">
                  <c:v>-2.7832013211081998E-3</c:v>
                </c:pt>
                <c:pt idx="40096">
                  <c:v>-2.9296852926563501E-3</c:v>
                </c:pt>
                <c:pt idx="40097">
                  <c:v>-2.9296852926563501E-3</c:v>
                </c:pt>
                <c:pt idx="40098">
                  <c:v>-2.9296852926563501E-3</c:v>
                </c:pt>
                <c:pt idx="40099">
                  <c:v>2.3388673118461101E-2</c:v>
                </c:pt>
                <c:pt idx="40100">
                  <c:v>2.3388673118461101E-2</c:v>
                </c:pt>
                <c:pt idx="40101">
                  <c:v>2.3388673118461101E-2</c:v>
                </c:pt>
                <c:pt idx="40102">
                  <c:v>2.3388673118461101E-2</c:v>
                </c:pt>
                <c:pt idx="40103">
                  <c:v>7.0996095836562703E-2</c:v>
                </c:pt>
                <c:pt idx="40104">
                  <c:v>-5.3222654389173799E-2</c:v>
                </c:pt>
                <c:pt idx="40105">
                  <c:v>-5.3222654389173799E-2</c:v>
                </c:pt>
                <c:pt idx="40106">
                  <c:v>-5.3222654389173799E-2</c:v>
                </c:pt>
                <c:pt idx="40107">
                  <c:v>1.38671888580574E-2</c:v>
                </c:pt>
                <c:pt idx="40108">
                  <c:v>1.38671888580574E-2</c:v>
                </c:pt>
                <c:pt idx="40109">
                  <c:v>1.38671888580574E-2</c:v>
                </c:pt>
                <c:pt idx="40110">
                  <c:v>-8.3398436059724093E-2</c:v>
                </c:pt>
                <c:pt idx="40111">
                  <c:v>-8.3398436059724093E-2</c:v>
                </c:pt>
                <c:pt idx="40112">
                  <c:v>-5.7617172133177501E-3</c:v>
                </c:pt>
                <c:pt idx="40113">
                  <c:v>-5.7617172133177501E-3</c:v>
                </c:pt>
                <c:pt idx="40114">
                  <c:v>-5.7617172133177501E-3</c:v>
                </c:pt>
                <c:pt idx="40115">
                  <c:v>2.2949220810914901E-2</c:v>
                </c:pt>
                <c:pt idx="40116">
                  <c:v>2.2949220810914901E-2</c:v>
                </c:pt>
                <c:pt idx="40117">
                  <c:v>2.2949220810914901E-2</c:v>
                </c:pt>
                <c:pt idx="40118">
                  <c:v>4.8828143035279901E-3</c:v>
                </c:pt>
                <c:pt idx="40119">
                  <c:v>4.8828143035279901E-3</c:v>
                </c:pt>
                <c:pt idx="40120">
                  <c:v>4.8828143035279901E-3</c:v>
                </c:pt>
                <c:pt idx="40121">
                  <c:v>-1.8749998329440101E-2</c:v>
                </c:pt>
                <c:pt idx="40122">
                  <c:v>-1.8749998329440101E-2</c:v>
                </c:pt>
                <c:pt idx="40123">
                  <c:v>-1.8749998329440101E-2</c:v>
                </c:pt>
                <c:pt idx="40124">
                  <c:v>1.6650392594783601E-2</c:v>
                </c:pt>
                <c:pt idx="40125">
                  <c:v>1.6650392594783601E-2</c:v>
                </c:pt>
                <c:pt idx="40126">
                  <c:v>-4.8535154067394601E-2</c:v>
                </c:pt>
                <c:pt idx="40127">
                  <c:v>-4.8535154067394601E-2</c:v>
                </c:pt>
                <c:pt idx="40128">
                  <c:v>-4.8535154067394601E-2</c:v>
                </c:pt>
                <c:pt idx="40129">
                  <c:v>-3.6279295168242201E-2</c:v>
                </c:pt>
                <c:pt idx="40130">
                  <c:v>-3.6279295168242201E-2</c:v>
                </c:pt>
                <c:pt idx="40131">
                  <c:v>-3.6279295168242201E-2</c:v>
                </c:pt>
                <c:pt idx="40132">
                  <c:v>3.06152361808926E-2</c:v>
                </c:pt>
                <c:pt idx="40133">
                  <c:v>3.06152361808926E-2</c:v>
                </c:pt>
                <c:pt idx="40134">
                  <c:v>2.0800782333935699E-2</c:v>
                </c:pt>
                <c:pt idx="40135">
                  <c:v>2.0800782333935699E-2</c:v>
                </c:pt>
                <c:pt idx="40136">
                  <c:v>-4.1064451232159599E-2</c:v>
                </c:pt>
                <c:pt idx="40137">
                  <c:v>-4.1064451232159599E-2</c:v>
                </c:pt>
                <c:pt idx="40138">
                  <c:v>-4.1064451232159599E-2</c:v>
                </c:pt>
                <c:pt idx="40139">
                  <c:v>-4.1064451232159599E-2</c:v>
                </c:pt>
                <c:pt idx="40140">
                  <c:v>1.7626954667321101E-2</c:v>
                </c:pt>
                <c:pt idx="40141">
                  <c:v>1.7626954667321101E-2</c:v>
                </c:pt>
                <c:pt idx="40142">
                  <c:v>1.7626954667321101E-2</c:v>
                </c:pt>
                <c:pt idx="40143">
                  <c:v>1.7626954667321101E-2</c:v>
                </c:pt>
                <c:pt idx="40144">
                  <c:v>-1.28417956102566E-2</c:v>
                </c:pt>
                <c:pt idx="40145">
                  <c:v>-1.28417956102566E-2</c:v>
                </c:pt>
                <c:pt idx="40146">
                  <c:v>-1.28417956102566E-2</c:v>
                </c:pt>
                <c:pt idx="40147">
                  <c:v>-5.0927732232594197E-2</c:v>
                </c:pt>
                <c:pt idx="40148">
                  <c:v>-5.0927732232594197E-2</c:v>
                </c:pt>
                <c:pt idx="40149">
                  <c:v>-5.0927732232594197E-2</c:v>
                </c:pt>
                <c:pt idx="40150">
                  <c:v>2.5390643195350999E-3</c:v>
                </c:pt>
                <c:pt idx="40151">
                  <c:v>2.5390643195350999E-3</c:v>
                </c:pt>
                <c:pt idx="40152">
                  <c:v>3.5351564553820901E-2</c:v>
                </c:pt>
                <c:pt idx="40153">
                  <c:v>3.5351564553820901E-2</c:v>
                </c:pt>
                <c:pt idx="40154">
                  <c:v>3.5351564553820901E-2</c:v>
                </c:pt>
                <c:pt idx="40155">
                  <c:v>3.4863282849073501E-2</c:v>
                </c:pt>
                <c:pt idx="40156">
                  <c:v>3.4863282849073501E-2</c:v>
                </c:pt>
                <c:pt idx="40157">
                  <c:v>-2.5688476745681301</c:v>
                </c:pt>
                <c:pt idx="40158">
                  <c:v>-2.5688476745681301</c:v>
                </c:pt>
                <c:pt idx="40159">
                  <c:v>-2.5688476745681301</c:v>
                </c:pt>
                <c:pt idx="40160">
                  <c:v>-2.6310058785138599</c:v>
                </c:pt>
                <c:pt idx="40161">
                  <c:v>-2.6310058785138599</c:v>
                </c:pt>
                <c:pt idx="40162">
                  <c:v>-2.6310058785138599</c:v>
                </c:pt>
                <c:pt idx="40163">
                  <c:v>-2.61435548742792</c:v>
                </c:pt>
                <c:pt idx="40164">
                  <c:v>-2.61435548742792</c:v>
                </c:pt>
                <c:pt idx="40165">
                  <c:v>-2.61435548742792</c:v>
                </c:pt>
                <c:pt idx="40166">
                  <c:v>-2.6227050952156699</c:v>
                </c:pt>
                <c:pt idx="40167">
                  <c:v>-2.6227050952156699</c:v>
                </c:pt>
                <c:pt idx="40168">
                  <c:v>-2.6189941569837099</c:v>
                </c:pt>
                <c:pt idx="40169">
                  <c:v>-2.6189941569837099</c:v>
                </c:pt>
                <c:pt idx="40170">
                  <c:v>-2.6189941569837099</c:v>
                </c:pt>
                <c:pt idx="40171">
                  <c:v>-2.6786132990136999</c:v>
                </c:pt>
                <c:pt idx="40172">
                  <c:v>-2.6786132990136999</c:v>
                </c:pt>
                <c:pt idx="40173">
                  <c:v>-2.58896486222238</c:v>
                </c:pt>
                <c:pt idx="40174">
                  <c:v>-2.58896486222238</c:v>
                </c:pt>
                <c:pt idx="40175">
                  <c:v>-2.6100097816315602</c:v>
                </c:pt>
                <c:pt idx="40176">
                  <c:v>-2.6100097816315602</c:v>
                </c:pt>
                <c:pt idx="40177">
                  <c:v>-2.71010744193336</c:v>
                </c:pt>
                <c:pt idx="40178">
                  <c:v>-2.71010744193336</c:v>
                </c:pt>
                <c:pt idx="40179">
                  <c:v>-2.71010744193336</c:v>
                </c:pt>
                <c:pt idx="40180">
                  <c:v>-2.5946777502203902</c:v>
                </c:pt>
                <c:pt idx="40181">
                  <c:v>-2.5946777502203902</c:v>
                </c:pt>
                <c:pt idx="40182">
                  <c:v>-2.5946777502203902</c:v>
                </c:pt>
                <c:pt idx="40183">
                  <c:v>-2.5847168139807701</c:v>
                </c:pt>
                <c:pt idx="40184">
                  <c:v>-2.5847168139807701</c:v>
                </c:pt>
                <c:pt idx="40185">
                  <c:v>-2.5847168139807701</c:v>
                </c:pt>
                <c:pt idx="40186">
                  <c:v>-2.7003906456402502</c:v>
                </c:pt>
                <c:pt idx="40187">
                  <c:v>-2.7003906456402502</c:v>
                </c:pt>
                <c:pt idx="40188">
                  <c:v>-2.7003906456402502</c:v>
                </c:pt>
                <c:pt idx="40189">
                  <c:v>-2.6277343943929701</c:v>
                </c:pt>
                <c:pt idx="40190">
                  <c:v>-2.6277343943929701</c:v>
                </c:pt>
                <c:pt idx="40191">
                  <c:v>-2.54091798462923</c:v>
                </c:pt>
                <c:pt idx="40192">
                  <c:v>-2.54091798462923</c:v>
                </c:pt>
                <c:pt idx="40193">
                  <c:v>-2.6935058803937801</c:v>
                </c:pt>
                <c:pt idx="40194">
                  <c:v>-2.6935058803937801</c:v>
                </c:pt>
                <c:pt idx="40195">
                  <c:v>-2.6935058803937801</c:v>
                </c:pt>
                <c:pt idx="40196">
                  <c:v>-2.5887207202294999</c:v>
                </c:pt>
                <c:pt idx="40197">
                  <c:v>-2.5887207202294999</c:v>
                </c:pt>
                <c:pt idx="40198">
                  <c:v>-2.6958008011824801</c:v>
                </c:pt>
                <c:pt idx="40199">
                  <c:v>-2.6958008011824801</c:v>
                </c:pt>
                <c:pt idx="40200">
                  <c:v>-2.6958008011824801</c:v>
                </c:pt>
                <c:pt idx="40201">
                  <c:v>-2.6411621274846699</c:v>
                </c:pt>
                <c:pt idx="40202">
                  <c:v>-2.6411621274846699</c:v>
                </c:pt>
                <c:pt idx="40203">
                  <c:v>-2.6655273604383098</c:v>
                </c:pt>
                <c:pt idx="40204">
                  <c:v>-2.6655273604383098</c:v>
                </c:pt>
                <c:pt idx="40205">
                  <c:v>-2.6655273604383098</c:v>
                </c:pt>
                <c:pt idx="40206">
                  <c:v>-2.6578125161595301</c:v>
                </c:pt>
                <c:pt idx="40207">
                  <c:v>-2.6578125161595301</c:v>
                </c:pt>
                <c:pt idx="40208">
                  <c:v>-2.6578125161595301</c:v>
                </c:pt>
                <c:pt idx="40209">
                  <c:v>-2.6958007989524</c:v>
                </c:pt>
                <c:pt idx="40210">
                  <c:v>-2.6958007989524</c:v>
                </c:pt>
                <c:pt idx="40211">
                  <c:v>-2.6206543139187399</c:v>
                </c:pt>
                <c:pt idx="40212">
                  <c:v>-2.6206543139187399</c:v>
                </c:pt>
                <c:pt idx="40213">
                  <c:v>-2.64077150294451</c:v>
                </c:pt>
                <c:pt idx="40214">
                  <c:v>-2.64077150294451</c:v>
                </c:pt>
                <c:pt idx="40215">
                  <c:v>-2.64077150294451</c:v>
                </c:pt>
                <c:pt idx="40216">
                  <c:v>-2.6303222829947099</c:v>
                </c:pt>
                <c:pt idx="40217">
                  <c:v>-2.6303222829947099</c:v>
                </c:pt>
                <c:pt idx="40218">
                  <c:v>-2.6303222829947099</c:v>
                </c:pt>
                <c:pt idx="40219">
                  <c:v>-2.6699218957965001</c:v>
                </c:pt>
                <c:pt idx="40220">
                  <c:v>-2.6699218957965001</c:v>
                </c:pt>
                <c:pt idx="40221">
                  <c:v>-2.6699218957965001</c:v>
                </c:pt>
                <c:pt idx="40222">
                  <c:v>-2.6341308772716698</c:v>
                </c:pt>
                <c:pt idx="40223">
                  <c:v>-2.6341308772716698</c:v>
                </c:pt>
                <c:pt idx="40224">
                  <c:v>-2.6923340008206602</c:v>
                </c:pt>
                <c:pt idx="40225">
                  <c:v>-2.6923340008206602</c:v>
                </c:pt>
                <c:pt idx="40226">
                  <c:v>-2.6923340008206602</c:v>
                </c:pt>
                <c:pt idx="40227">
                  <c:v>-2.71264650485318</c:v>
                </c:pt>
                <c:pt idx="40228">
                  <c:v>-2.71264650485318</c:v>
                </c:pt>
                <c:pt idx="40229">
                  <c:v>-2.6495117372096502</c:v>
                </c:pt>
                <c:pt idx="40230">
                  <c:v>-2.6495117372096502</c:v>
                </c:pt>
                <c:pt idx="40231">
                  <c:v>-2.6495117372096502</c:v>
                </c:pt>
                <c:pt idx="40232">
                  <c:v>-2.6495117372096502</c:v>
                </c:pt>
                <c:pt idx="40233">
                  <c:v>-2.6244629086859201</c:v>
                </c:pt>
                <c:pt idx="40234">
                  <c:v>-2.6244629086859201</c:v>
                </c:pt>
                <c:pt idx="40235">
                  <c:v>-2.7048828286542599</c:v>
                </c:pt>
                <c:pt idx="40236">
                  <c:v>-2.7048828286542599</c:v>
                </c:pt>
                <c:pt idx="40237">
                  <c:v>-2.7048828286542599</c:v>
                </c:pt>
                <c:pt idx="40238">
                  <c:v>-2.7048828286542599</c:v>
                </c:pt>
                <c:pt idx="40239">
                  <c:v>-2.6277343905712698</c:v>
                </c:pt>
                <c:pt idx="40240">
                  <c:v>-2.6277343905712698</c:v>
                </c:pt>
                <c:pt idx="40241">
                  <c:v>-2.6968750180376402</c:v>
                </c:pt>
                <c:pt idx="40242">
                  <c:v>-2.6968750180376402</c:v>
                </c:pt>
                <c:pt idx="40243">
                  <c:v>-2.6968750180376402</c:v>
                </c:pt>
                <c:pt idx="40244">
                  <c:v>-2.7144043150419699</c:v>
                </c:pt>
                <c:pt idx="40245">
                  <c:v>-2.7144043150419699</c:v>
                </c:pt>
                <c:pt idx="40246">
                  <c:v>-2.6836425959399999</c:v>
                </c:pt>
                <c:pt idx="40247">
                  <c:v>-2.6836425959399999</c:v>
                </c:pt>
                <c:pt idx="40248">
                  <c:v>-2.6836425959399999</c:v>
                </c:pt>
                <c:pt idx="40249">
                  <c:v>-2.6746582210371299</c:v>
                </c:pt>
                <c:pt idx="40250">
                  <c:v>-2.6746582210371299</c:v>
                </c:pt>
                <c:pt idx="40251">
                  <c:v>-2.6370605634438098</c:v>
                </c:pt>
                <c:pt idx="40252">
                  <c:v>-2.6370605634438098</c:v>
                </c:pt>
                <c:pt idx="40253">
                  <c:v>-2.6370605634438098</c:v>
                </c:pt>
                <c:pt idx="40254">
                  <c:v>-2.63159181489663</c:v>
                </c:pt>
                <c:pt idx="40255">
                  <c:v>-2.63159181489663</c:v>
                </c:pt>
                <c:pt idx="40256">
                  <c:v>-2.63159181489663</c:v>
                </c:pt>
                <c:pt idx="40257">
                  <c:v>-2.6330566608667101</c:v>
                </c:pt>
                <c:pt idx="40258">
                  <c:v>-2.6330566608667101</c:v>
                </c:pt>
                <c:pt idx="40259">
                  <c:v>-2.6330566608667101</c:v>
                </c:pt>
                <c:pt idx="40260">
                  <c:v>-2.6649902527115001</c:v>
                </c:pt>
                <c:pt idx="40261">
                  <c:v>-2.6649902527115001</c:v>
                </c:pt>
                <c:pt idx="40262">
                  <c:v>-2.6649902527115001</c:v>
                </c:pt>
                <c:pt idx="40263">
                  <c:v>-2.6583496284074499</c:v>
                </c:pt>
                <c:pt idx="40264">
                  <c:v>-2.6583496284074499</c:v>
                </c:pt>
                <c:pt idx="40265">
                  <c:v>-2.67231447179892</c:v>
                </c:pt>
                <c:pt idx="40266">
                  <c:v>-2.67231447179892</c:v>
                </c:pt>
                <c:pt idx="40267">
                  <c:v>-2.6191406448197001</c:v>
                </c:pt>
                <c:pt idx="40268">
                  <c:v>-2.6191406448197001</c:v>
                </c:pt>
                <c:pt idx="40269">
                  <c:v>-2.6191406448197001</c:v>
                </c:pt>
                <c:pt idx="40270">
                  <c:v>-2.6455078290264198</c:v>
                </c:pt>
                <c:pt idx="40271">
                  <c:v>-2.6455078290264198</c:v>
                </c:pt>
                <c:pt idx="40272">
                  <c:v>-2.6455078290264198</c:v>
                </c:pt>
                <c:pt idx="40273">
                  <c:v>-2.6351562685622398</c:v>
                </c:pt>
                <c:pt idx="40274">
                  <c:v>-2.6351562685622398</c:v>
                </c:pt>
                <c:pt idx="40275">
                  <c:v>-2.6351562685622398</c:v>
                </c:pt>
                <c:pt idx="40276">
                  <c:v>-2.6373535324555601</c:v>
                </c:pt>
                <c:pt idx="40277">
                  <c:v>-2.6373535324555601</c:v>
                </c:pt>
                <c:pt idx="40278">
                  <c:v>-2.6373535324555601</c:v>
                </c:pt>
                <c:pt idx="40279">
                  <c:v>-2.70888673789158</c:v>
                </c:pt>
                <c:pt idx="40280">
                  <c:v>-2.70888673789158</c:v>
                </c:pt>
                <c:pt idx="40281">
                  <c:v>-2.6790527514031002</c:v>
                </c:pt>
                <c:pt idx="40282">
                  <c:v>-2.6790527514031002</c:v>
                </c:pt>
                <c:pt idx="40283">
                  <c:v>-2.6790527514031002</c:v>
                </c:pt>
                <c:pt idx="40284">
                  <c:v>-2.60815431343417</c:v>
                </c:pt>
                <c:pt idx="40285">
                  <c:v>-2.60815431343417</c:v>
                </c:pt>
                <c:pt idx="40286">
                  <c:v>-2.6906738474663099</c:v>
                </c:pt>
                <c:pt idx="40287">
                  <c:v>-2.6906738474663099</c:v>
                </c:pt>
                <c:pt idx="40288">
                  <c:v>-2.69536134914051</c:v>
                </c:pt>
                <c:pt idx="40289">
                  <c:v>-2.69536134914051</c:v>
                </c:pt>
                <c:pt idx="40290">
                  <c:v>-2.69536134914051</c:v>
                </c:pt>
                <c:pt idx="40291">
                  <c:v>-2.66044923675872</c:v>
                </c:pt>
                <c:pt idx="40292">
                  <c:v>-2.66044923675872</c:v>
                </c:pt>
                <c:pt idx="40293">
                  <c:v>-2.66044923675872</c:v>
                </c:pt>
                <c:pt idx="40294">
                  <c:v>-2.7114258021174402</c:v>
                </c:pt>
                <c:pt idx="40295">
                  <c:v>-2.7114258021174402</c:v>
                </c:pt>
                <c:pt idx="40296">
                  <c:v>-2.7114258021174402</c:v>
                </c:pt>
                <c:pt idx="40297">
                  <c:v>-2.7187011913028898</c:v>
                </c:pt>
                <c:pt idx="40298">
                  <c:v>-2.7187011913028898</c:v>
                </c:pt>
                <c:pt idx="40299">
                  <c:v>-2.7523925972527601</c:v>
                </c:pt>
                <c:pt idx="40300">
                  <c:v>-2.7523925972527601</c:v>
                </c:pt>
                <c:pt idx="40301">
                  <c:v>-2.7523925972527601</c:v>
                </c:pt>
                <c:pt idx="40302">
                  <c:v>-2.5955078345132199</c:v>
                </c:pt>
                <c:pt idx="40303">
                  <c:v>-2.5955078345132199</c:v>
                </c:pt>
                <c:pt idx="40304">
                  <c:v>-2.6697754071592499</c:v>
                </c:pt>
                <c:pt idx="40305">
                  <c:v>-2.6697754071592499</c:v>
                </c:pt>
                <c:pt idx="40306">
                  <c:v>-2.5916504082870202</c:v>
                </c:pt>
                <c:pt idx="40307">
                  <c:v>-2.5916504082870202</c:v>
                </c:pt>
                <c:pt idx="40308">
                  <c:v>-2.5916504082870202</c:v>
                </c:pt>
                <c:pt idx="40309">
                  <c:v>-2.6506347848735401</c:v>
                </c:pt>
                <c:pt idx="40310">
                  <c:v>-2.6506347848735401</c:v>
                </c:pt>
                <c:pt idx="40311">
                  <c:v>-2.6506347848735401</c:v>
                </c:pt>
                <c:pt idx="40312">
                  <c:v>-2.6506347848735401</c:v>
                </c:pt>
                <c:pt idx="40313">
                  <c:v>-2.6786132990373499</c:v>
                </c:pt>
                <c:pt idx="40314">
                  <c:v>-2.6786132990373499</c:v>
                </c:pt>
                <c:pt idx="40315">
                  <c:v>-2.6528808777420601</c:v>
                </c:pt>
                <c:pt idx="40316">
                  <c:v>-2.6528808777420601</c:v>
                </c:pt>
                <c:pt idx="40317">
                  <c:v>-2.6999511918338599</c:v>
                </c:pt>
                <c:pt idx="40318">
                  <c:v>-2.6999511918338599</c:v>
                </c:pt>
                <c:pt idx="40319">
                  <c:v>-2.6999511918338599</c:v>
                </c:pt>
                <c:pt idx="40320">
                  <c:v>-2.6669922041319198</c:v>
                </c:pt>
                <c:pt idx="40321">
                  <c:v>-2.6669922041319198</c:v>
                </c:pt>
                <c:pt idx="40322">
                  <c:v>-2.65463868453116</c:v>
                </c:pt>
                <c:pt idx="40323">
                  <c:v>-2.65463868453116</c:v>
                </c:pt>
                <c:pt idx="40324">
                  <c:v>-2.66484376868629</c:v>
                </c:pt>
                <c:pt idx="40325">
                  <c:v>-2.66484376868629</c:v>
                </c:pt>
                <c:pt idx="40326">
                  <c:v>-2.66484376868629</c:v>
                </c:pt>
                <c:pt idx="40327">
                  <c:v>-2.7101074413258099</c:v>
                </c:pt>
                <c:pt idx="40328">
                  <c:v>-2.7101074413258099</c:v>
                </c:pt>
                <c:pt idx="40329">
                  <c:v>-2.7101074413258099</c:v>
                </c:pt>
                <c:pt idx="40330">
                  <c:v>-2.7101074413258099</c:v>
                </c:pt>
                <c:pt idx="40331">
                  <c:v>-2.76816408081958</c:v>
                </c:pt>
                <c:pt idx="40332">
                  <c:v>-2.76816408081958</c:v>
                </c:pt>
                <c:pt idx="40333">
                  <c:v>-2.76816408081958</c:v>
                </c:pt>
                <c:pt idx="40334">
                  <c:v>-2.6019531444253499</c:v>
                </c:pt>
                <c:pt idx="40335">
                  <c:v>-2.6019531444253499</c:v>
                </c:pt>
                <c:pt idx="40336">
                  <c:v>-2.6019531444253499</c:v>
                </c:pt>
                <c:pt idx="40337">
                  <c:v>-2.7045898620190201</c:v>
                </c:pt>
                <c:pt idx="40338">
                  <c:v>-2.7045898620190201</c:v>
                </c:pt>
                <c:pt idx="40339">
                  <c:v>-2.6754394694607901</c:v>
                </c:pt>
                <c:pt idx="40340">
                  <c:v>-2.6754394694607901</c:v>
                </c:pt>
                <c:pt idx="40341">
                  <c:v>-2.7108886900186899</c:v>
                </c:pt>
                <c:pt idx="40342">
                  <c:v>-2.7108886900186899</c:v>
                </c:pt>
                <c:pt idx="40343">
                  <c:v>-2.7108886900186899</c:v>
                </c:pt>
                <c:pt idx="40344">
                  <c:v>-2.7325683783637902</c:v>
                </c:pt>
                <c:pt idx="40345">
                  <c:v>-2.7325683783637902</c:v>
                </c:pt>
                <c:pt idx="40346">
                  <c:v>-2.7325683783637902</c:v>
                </c:pt>
                <c:pt idx="40347">
                  <c:v>-2.7196289241846898</c:v>
                </c:pt>
                <c:pt idx="40348">
                  <c:v>-2.7196289241846898</c:v>
                </c:pt>
                <c:pt idx="40349">
                  <c:v>-2.6370605639249298</c:v>
                </c:pt>
                <c:pt idx="40350">
                  <c:v>-2.6370605639249298</c:v>
                </c:pt>
                <c:pt idx="40351">
                  <c:v>-2.6370605639249298</c:v>
                </c:pt>
                <c:pt idx="40352">
                  <c:v>-2.68598634323825</c:v>
                </c:pt>
                <c:pt idx="40353">
                  <c:v>-2.68598634323825</c:v>
                </c:pt>
                <c:pt idx="40354">
                  <c:v>-2.68598634323825</c:v>
                </c:pt>
                <c:pt idx="40355">
                  <c:v>-2.7686035381275298</c:v>
                </c:pt>
                <c:pt idx="40356">
                  <c:v>-2.7686035381275298</c:v>
                </c:pt>
                <c:pt idx="40357">
                  <c:v>-2.7002929846557802</c:v>
                </c:pt>
                <c:pt idx="40358">
                  <c:v>-2.7002929846557802</c:v>
                </c:pt>
                <c:pt idx="40359">
                  <c:v>-2.6668457224486701</c:v>
                </c:pt>
                <c:pt idx="40360">
                  <c:v>-2.6668457224486701</c:v>
                </c:pt>
                <c:pt idx="40361">
                  <c:v>-2.7218750204228801</c:v>
                </c:pt>
                <c:pt idx="40362">
                  <c:v>-2.7218750204228801</c:v>
                </c:pt>
                <c:pt idx="40363">
                  <c:v>-2.7218750204228801</c:v>
                </c:pt>
                <c:pt idx="40364">
                  <c:v>-2.7218750204228801</c:v>
                </c:pt>
                <c:pt idx="40365">
                  <c:v>-2.7382324456775602</c:v>
                </c:pt>
                <c:pt idx="40366">
                  <c:v>-2.7382324456775602</c:v>
                </c:pt>
                <c:pt idx="40367">
                  <c:v>-2.80058595770151</c:v>
                </c:pt>
                <c:pt idx="40368">
                  <c:v>-2.80058595770151</c:v>
                </c:pt>
                <c:pt idx="40369">
                  <c:v>-2.80058595770151</c:v>
                </c:pt>
                <c:pt idx="40370">
                  <c:v>-2.7168457246189002</c:v>
                </c:pt>
                <c:pt idx="40371">
                  <c:v>-2.7168457246189002</c:v>
                </c:pt>
                <c:pt idx="40372">
                  <c:v>-2.7168457246189002</c:v>
                </c:pt>
                <c:pt idx="40373">
                  <c:v>-2.6541992378352002</c:v>
                </c:pt>
                <c:pt idx="40374">
                  <c:v>-2.6541992378352002</c:v>
                </c:pt>
                <c:pt idx="40375">
                  <c:v>-2.7688965037805202</c:v>
                </c:pt>
                <c:pt idx="40376">
                  <c:v>-2.7688965037805202</c:v>
                </c:pt>
                <c:pt idx="40377">
                  <c:v>-2.7688965037805202</c:v>
                </c:pt>
                <c:pt idx="40378">
                  <c:v>-2.6387207229226899</c:v>
                </c:pt>
                <c:pt idx="40379">
                  <c:v>-2.6387207229226899</c:v>
                </c:pt>
                <c:pt idx="40380">
                  <c:v>-2.6387207229226899</c:v>
                </c:pt>
                <c:pt idx="40381">
                  <c:v>-2.6683593940269899</c:v>
                </c:pt>
                <c:pt idx="40382">
                  <c:v>-2.6683593940269899</c:v>
                </c:pt>
                <c:pt idx="40383">
                  <c:v>-2.6253418131600399</c:v>
                </c:pt>
                <c:pt idx="40384">
                  <c:v>-2.6253418131600399</c:v>
                </c:pt>
                <c:pt idx="40385">
                  <c:v>-2.6348633014276799</c:v>
                </c:pt>
                <c:pt idx="40386">
                  <c:v>-2.6348633014276799</c:v>
                </c:pt>
                <c:pt idx="40387">
                  <c:v>-2.7322265829179702</c:v>
                </c:pt>
                <c:pt idx="40388">
                  <c:v>-2.7322265829179702</c:v>
                </c:pt>
                <c:pt idx="40389">
                  <c:v>-2.7322265829179702</c:v>
                </c:pt>
                <c:pt idx="40390">
                  <c:v>-2.71269532943642</c:v>
                </c:pt>
                <c:pt idx="40391">
                  <c:v>-2.71269532943642</c:v>
                </c:pt>
                <c:pt idx="40392">
                  <c:v>-2.71269532943642</c:v>
                </c:pt>
                <c:pt idx="40393">
                  <c:v>-2.7207519728681202</c:v>
                </c:pt>
                <c:pt idx="40394">
                  <c:v>-2.7207519728681202</c:v>
                </c:pt>
                <c:pt idx="40395">
                  <c:v>-2.6303711115196999</c:v>
                </c:pt>
                <c:pt idx="40396">
                  <c:v>-2.6303711115196999</c:v>
                </c:pt>
                <c:pt idx="40397">
                  <c:v>-2.6973144718758699</c:v>
                </c:pt>
                <c:pt idx="40398">
                  <c:v>-2.6973144718758699</c:v>
                </c:pt>
                <c:pt idx="40399">
                  <c:v>-2.6973144718758699</c:v>
                </c:pt>
                <c:pt idx="40400">
                  <c:v>-2.6252929878583</c:v>
                </c:pt>
                <c:pt idx="40401">
                  <c:v>-2.6252929878583</c:v>
                </c:pt>
                <c:pt idx="40402">
                  <c:v>-2.7058593942638201</c:v>
                </c:pt>
                <c:pt idx="40403">
                  <c:v>-2.7058593942638201</c:v>
                </c:pt>
                <c:pt idx="40404">
                  <c:v>-2.7058593942638201</c:v>
                </c:pt>
                <c:pt idx="40405">
                  <c:v>-2.6049804856229399</c:v>
                </c:pt>
                <c:pt idx="40406">
                  <c:v>-2.6049804856229399</c:v>
                </c:pt>
                <c:pt idx="40407">
                  <c:v>-2.6049804856229399</c:v>
                </c:pt>
                <c:pt idx="40408">
                  <c:v>-2.7080566584827399</c:v>
                </c:pt>
                <c:pt idx="40409">
                  <c:v>-2.7080566584827399</c:v>
                </c:pt>
                <c:pt idx="40410">
                  <c:v>-2.7080566584827399</c:v>
                </c:pt>
                <c:pt idx="40411">
                  <c:v>-2.6678222831451399</c:v>
                </c:pt>
                <c:pt idx="40412">
                  <c:v>-2.6678222831451399</c:v>
                </c:pt>
                <c:pt idx="40413">
                  <c:v>-2.6678222831451399</c:v>
                </c:pt>
                <c:pt idx="40414">
                  <c:v>-2.7569336131200499</c:v>
                </c:pt>
                <c:pt idx="40415">
                  <c:v>-2.7569336131200499</c:v>
                </c:pt>
                <c:pt idx="40416">
                  <c:v>-2.7569336131200499</c:v>
                </c:pt>
                <c:pt idx="40417">
                  <c:v>-2.66464845199607</c:v>
                </c:pt>
                <c:pt idx="40418">
                  <c:v>-2.66464845199607</c:v>
                </c:pt>
                <c:pt idx="40419">
                  <c:v>-2.7089843906969602</c:v>
                </c:pt>
                <c:pt idx="40420">
                  <c:v>-2.7089843906969602</c:v>
                </c:pt>
                <c:pt idx="40421">
                  <c:v>-2.6990234527001999</c:v>
                </c:pt>
                <c:pt idx="40422">
                  <c:v>-2.6990234527001999</c:v>
                </c:pt>
                <c:pt idx="40423">
                  <c:v>-2.5781738443792999</c:v>
                </c:pt>
                <c:pt idx="40424">
                  <c:v>-2.5781738443792999</c:v>
                </c:pt>
                <c:pt idx="40425">
                  <c:v>-2.5781738443792999</c:v>
                </c:pt>
                <c:pt idx="40426">
                  <c:v>-2.8085937712075899</c:v>
                </c:pt>
                <c:pt idx="40427">
                  <c:v>-2.8085937712075899</c:v>
                </c:pt>
                <c:pt idx="40428">
                  <c:v>-2.8085937712075899</c:v>
                </c:pt>
                <c:pt idx="40429">
                  <c:v>-2.7047851771740099</c:v>
                </c:pt>
                <c:pt idx="40430">
                  <c:v>-2.7047851771740099</c:v>
                </c:pt>
                <c:pt idx="40431">
                  <c:v>-2.7047851771740099</c:v>
                </c:pt>
                <c:pt idx="40432">
                  <c:v>-2.6728027537201302</c:v>
                </c:pt>
                <c:pt idx="40433">
                  <c:v>-2.6728027537201302</c:v>
                </c:pt>
                <c:pt idx="40434">
                  <c:v>-2.6838867337091799</c:v>
                </c:pt>
                <c:pt idx="40435">
                  <c:v>-2.6838867337091799</c:v>
                </c:pt>
                <c:pt idx="40436">
                  <c:v>-2.6838867337091799</c:v>
                </c:pt>
                <c:pt idx="40437">
                  <c:v>-2.6517578315679202</c:v>
                </c:pt>
                <c:pt idx="40438">
                  <c:v>-2.6517578315679202</c:v>
                </c:pt>
                <c:pt idx="40439">
                  <c:v>-2.6607422060469599</c:v>
                </c:pt>
                <c:pt idx="40440">
                  <c:v>-2.6607422060469599</c:v>
                </c:pt>
                <c:pt idx="40441">
                  <c:v>-2.7170410335975199</c:v>
                </c:pt>
                <c:pt idx="40442">
                  <c:v>-2.7170410335975199</c:v>
                </c:pt>
                <c:pt idx="40443">
                  <c:v>-2.6465332220004698</c:v>
                </c:pt>
                <c:pt idx="40444">
                  <c:v>-2.6465332220004698</c:v>
                </c:pt>
                <c:pt idx="40445">
                  <c:v>-2.6465332220004698</c:v>
                </c:pt>
                <c:pt idx="40446">
                  <c:v>-2.7044433770288299</c:v>
                </c:pt>
                <c:pt idx="40447">
                  <c:v>-2.7044433770288299</c:v>
                </c:pt>
                <c:pt idx="40448">
                  <c:v>-2.7044433770288299</c:v>
                </c:pt>
                <c:pt idx="40449">
                  <c:v>-2.7044433770288299</c:v>
                </c:pt>
                <c:pt idx="40450">
                  <c:v>-2.73286134625504</c:v>
                </c:pt>
                <c:pt idx="40451">
                  <c:v>-2.73286134625504</c:v>
                </c:pt>
                <c:pt idx="40452">
                  <c:v>-2.7178711117185199</c:v>
                </c:pt>
                <c:pt idx="40453">
                  <c:v>-2.7178711117185199</c:v>
                </c:pt>
                <c:pt idx="40454">
                  <c:v>-2.7178711117185199</c:v>
                </c:pt>
                <c:pt idx="40455">
                  <c:v>-2.6859375167668902</c:v>
                </c:pt>
                <c:pt idx="40456">
                  <c:v>-2.6859375167668902</c:v>
                </c:pt>
                <c:pt idx="40457">
                  <c:v>-2.7182129089724101</c:v>
                </c:pt>
                <c:pt idx="40458">
                  <c:v>-2.7182129089724101</c:v>
                </c:pt>
                <c:pt idx="40459">
                  <c:v>-2.7464355671254399</c:v>
                </c:pt>
                <c:pt idx="40460">
                  <c:v>-2.7464355671254399</c:v>
                </c:pt>
                <c:pt idx="40461">
                  <c:v>-2.7464355671254399</c:v>
                </c:pt>
                <c:pt idx="40462">
                  <c:v>-2.6754882991908699</c:v>
                </c:pt>
                <c:pt idx="40463">
                  <c:v>-2.6754882991908699</c:v>
                </c:pt>
                <c:pt idx="40464">
                  <c:v>-2.6754882991908699</c:v>
                </c:pt>
                <c:pt idx="40465">
                  <c:v>-2.7358886904848898</c:v>
                </c:pt>
                <c:pt idx="40466">
                  <c:v>-2.7358886904848898</c:v>
                </c:pt>
                <c:pt idx="40467">
                  <c:v>-2.7358886904848898</c:v>
                </c:pt>
                <c:pt idx="40468">
                  <c:v>-2.6806152522685802</c:v>
                </c:pt>
                <c:pt idx="40469">
                  <c:v>-2.6806152522685802</c:v>
                </c:pt>
                <c:pt idx="40470">
                  <c:v>-2.6806152522685802</c:v>
                </c:pt>
                <c:pt idx="40471">
                  <c:v>-2.6886230609825299</c:v>
                </c:pt>
                <c:pt idx="40472">
                  <c:v>-2.6886230609825299</c:v>
                </c:pt>
                <c:pt idx="40473">
                  <c:v>-2.6886230609825299</c:v>
                </c:pt>
                <c:pt idx="40474">
                  <c:v>-2.6988281437133899</c:v>
                </c:pt>
                <c:pt idx="40475">
                  <c:v>-2.6988281437133899</c:v>
                </c:pt>
                <c:pt idx="40476">
                  <c:v>-2.6988281437133899</c:v>
                </c:pt>
                <c:pt idx="40477">
                  <c:v>-2.7377929883896202</c:v>
                </c:pt>
                <c:pt idx="40478">
                  <c:v>-2.7377929883896202</c:v>
                </c:pt>
                <c:pt idx="40479">
                  <c:v>-2.7326660372082099</c:v>
                </c:pt>
                <c:pt idx="40480">
                  <c:v>-2.7326660372082099</c:v>
                </c:pt>
                <c:pt idx="40481">
                  <c:v>-2.7326660372082099</c:v>
                </c:pt>
                <c:pt idx="40482">
                  <c:v>-2.6733886886268001</c:v>
                </c:pt>
                <c:pt idx="40483">
                  <c:v>-2.6733886886268001</c:v>
                </c:pt>
                <c:pt idx="40484">
                  <c:v>-2.6733886886268001</c:v>
                </c:pt>
                <c:pt idx="40485">
                  <c:v>-2.6650390791619398</c:v>
                </c:pt>
                <c:pt idx="40486">
                  <c:v>-2.6650390791619398</c:v>
                </c:pt>
                <c:pt idx="40487">
                  <c:v>-2.6650390791619398</c:v>
                </c:pt>
                <c:pt idx="40488">
                  <c:v>-2.5936035363074499</c:v>
                </c:pt>
                <c:pt idx="40489">
                  <c:v>-2.5936035363074499</c:v>
                </c:pt>
                <c:pt idx="40490">
                  <c:v>-2.5936035363074499</c:v>
                </c:pt>
                <c:pt idx="40491">
                  <c:v>-2.6768066588056101</c:v>
                </c:pt>
                <c:pt idx="40492">
                  <c:v>-2.6768066588056101</c:v>
                </c:pt>
                <c:pt idx="40493">
                  <c:v>-2.6768066588056101</c:v>
                </c:pt>
                <c:pt idx="40494">
                  <c:v>-2.8054687710655299</c:v>
                </c:pt>
                <c:pt idx="40495">
                  <c:v>-2.8054687710655299</c:v>
                </c:pt>
                <c:pt idx="40496">
                  <c:v>-2.67958986208032</c:v>
                </c:pt>
                <c:pt idx="40497">
                  <c:v>-2.67958986208032</c:v>
                </c:pt>
                <c:pt idx="40498">
                  <c:v>-2.7120605665422701</c:v>
                </c:pt>
                <c:pt idx="40499">
                  <c:v>-2.7120605665422701</c:v>
                </c:pt>
                <c:pt idx="40500">
                  <c:v>-2.7120605665422701</c:v>
                </c:pt>
                <c:pt idx="40501">
                  <c:v>-2.7120605665422701</c:v>
                </c:pt>
                <c:pt idx="40502">
                  <c:v>-2.6786133012974398</c:v>
                </c:pt>
                <c:pt idx="40503">
                  <c:v>-2.6786133012974398</c:v>
                </c:pt>
                <c:pt idx="40504">
                  <c:v>-2.6786133012974398</c:v>
                </c:pt>
                <c:pt idx="40505">
                  <c:v>-2.6817382983745102</c:v>
                </c:pt>
                <c:pt idx="40506">
                  <c:v>-2.6817382983745102</c:v>
                </c:pt>
                <c:pt idx="40507">
                  <c:v>-2.6817382983745102</c:v>
                </c:pt>
                <c:pt idx="40508">
                  <c:v>-2.6763672079423402</c:v>
                </c:pt>
                <c:pt idx="40509">
                  <c:v>-2.6763672079423402</c:v>
                </c:pt>
                <c:pt idx="40510">
                  <c:v>-2.6763672079423402</c:v>
                </c:pt>
                <c:pt idx="40511">
                  <c:v>-2.7339355668382201</c:v>
                </c:pt>
                <c:pt idx="40512">
                  <c:v>-2.7339355668382201</c:v>
                </c:pt>
                <c:pt idx="40513">
                  <c:v>-2.72182619115938</c:v>
                </c:pt>
                <c:pt idx="40514">
                  <c:v>-2.72182619115938</c:v>
                </c:pt>
                <c:pt idx="40515">
                  <c:v>-2.72182619115938</c:v>
                </c:pt>
                <c:pt idx="40516">
                  <c:v>-2.6325195480148902</c:v>
                </c:pt>
                <c:pt idx="40517">
                  <c:v>-2.6325195480148902</c:v>
                </c:pt>
                <c:pt idx="40518">
                  <c:v>-2.67426759815043</c:v>
                </c:pt>
                <c:pt idx="40519">
                  <c:v>-2.67426759815043</c:v>
                </c:pt>
                <c:pt idx="40520">
                  <c:v>-2.67426759815043</c:v>
                </c:pt>
                <c:pt idx="40521">
                  <c:v>-2.6375488466837802</c:v>
                </c:pt>
                <c:pt idx="40522">
                  <c:v>-2.6375488466837802</c:v>
                </c:pt>
                <c:pt idx="40523">
                  <c:v>-2.6375488466837802</c:v>
                </c:pt>
                <c:pt idx="40524">
                  <c:v>-2.78100587934204</c:v>
                </c:pt>
                <c:pt idx="40525">
                  <c:v>-2.78100587934204</c:v>
                </c:pt>
                <c:pt idx="40526">
                  <c:v>-2.78100587934204</c:v>
                </c:pt>
                <c:pt idx="40527">
                  <c:v>-2.7300293142388901</c:v>
                </c:pt>
                <c:pt idx="40528">
                  <c:v>-2.7300293142388901</c:v>
                </c:pt>
                <c:pt idx="40529">
                  <c:v>-2.7300293142388901</c:v>
                </c:pt>
                <c:pt idx="40530">
                  <c:v>-2.7486816571936199</c:v>
                </c:pt>
                <c:pt idx="40531">
                  <c:v>-2.7486816571936199</c:v>
                </c:pt>
                <c:pt idx="40532">
                  <c:v>-2.6914550974042801</c:v>
                </c:pt>
                <c:pt idx="40533">
                  <c:v>-2.6914550974042801</c:v>
                </c:pt>
                <c:pt idx="40534">
                  <c:v>-2.6357422052305899</c:v>
                </c:pt>
                <c:pt idx="40535">
                  <c:v>-2.6357422052305899</c:v>
                </c:pt>
                <c:pt idx="40536">
                  <c:v>-2.6357422052305899</c:v>
                </c:pt>
                <c:pt idx="40537">
                  <c:v>-2.75927736377434</c:v>
                </c:pt>
                <c:pt idx="40538">
                  <c:v>-2.75927736377434</c:v>
                </c:pt>
                <c:pt idx="40539">
                  <c:v>-2.7087402539164001</c:v>
                </c:pt>
                <c:pt idx="40540">
                  <c:v>-2.7087402539164001</c:v>
                </c:pt>
                <c:pt idx="40541">
                  <c:v>-2.7087402539164001</c:v>
                </c:pt>
                <c:pt idx="40542">
                  <c:v>-2.6757324409463701</c:v>
                </c:pt>
                <c:pt idx="40543">
                  <c:v>-2.6757324409463701</c:v>
                </c:pt>
                <c:pt idx="40544">
                  <c:v>-2.6757324409463701</c:v>
                </c:pt>
                <c:pt idx="40545">
                  <c:v>-2.6757324409463701</c:v>
                </c:pt>
                <c:pt idx="40546">
                  <c:v>-2.71635743960905</c:v>
                </c:pt>
                <c:pt idx="40547">
                  <c:v>-2.71635743960905</c:v>
                </c:pt>
                <c:pt idx="40548">
                  <c:v>-2.7743164268104001</c:v>
                </c:pt>
                <c:pt idx="40549">
                  <c:v>-2.7743164268104001</c:v>
                </c:pt>
                <c:pt idx="40550">
                  <c:v>-2.7743164268104001</c:v>
                </c:pt>
                <c:pt idx="40551">
                  <c:v>-2.6238769704204898</c:v>
                </c:pt>
                <c:pt idx="40552">
                  <c:v>-2.6238769704204898</c:v>
                </c:pt>
                <c:pt idx="40553">
                  <c:v>-2.67192385065482</c:v>
                </c:pt>
                <c:pt idx="40554">
                  <c:v>-2.67192385065482</c:v>
                </c:pt>
                <c:pt idx="40555">
                  <c:v>-2.6966797085615299</c:v>
                </c:pt>
                <c:pt idx="40556">
                  <c:v>-2.6966797085615299</c:v>
                </c:pt>
                <c:pt idx="40557">
                  <c:v>-2.7721191582140801</c:v>
                </c:pt>
                <c:pt idx="40558">
                  <c:v>-2.7721191582140801</c:v>
                </c:pt>
                <c:pt idx="40559">
                  <c:v>-2.7721191582140801</c:v>
                </c:pt>
                <c:pt idx="40560">
                  <c:v>-2.7898925983881702</c:v>
                </c:pt>
                <c:pt idx="40561">
                  <c:v>-2.7898925983881702</c:v>
                </c:pt>
                <c:pt idx="40562">
                  <c:v>-2.7898925983881702</c:v>
                </c:pt>
                <c:pt idx="40563">
                  <c:v>-2.6674804868407498</c:v>
                </c:pt>
                <c:pt idx="40564">
                  <c:v>-2.6674804868407498</c:v>
                </c:pt>
                <c:pt idx="40565">
                  <c:v>-2.6674804868407498</c:v>
                </c:pt>
                <c:pt idx="40566">
                  <c:v>-2.6625000197655</c:v>
                </c:pt>
                <c:pt idx="40567">
                  <c:v>-2.6625000197655</c:v>
                </c:pt>
                <c:pt idx="40568">
                  <c:v>-2.6625000197655</c:v>
                </c:pt>
                <c:pt idx="40569">
                  <c:v>-2.7475586120763098</c:v>
                </c:pt>
                <c:pt idx="40570">
                  <c:v>-2.7475586120763098</c:v>
                </c:pt>
                <c:pt idx="40571">
                  <c:v>-2.7475586120763098</c:v>
                </c:pt>
                <c:pt idx="40572">
                  <c:v>-2.7016113463223501</c:v>
                </c:pt>
                <c:pt idx="40573">
                  <c:v>-2.7016113463223501</c:v>
                </c:pt>
                <c:pt idx="40574">
                  <c:v>-2.7149902554246998</c:v>
                </c:pt>
                <c:pt idx="40575">
                  <c:v>-2.7149902554246998</c:v>
                </c:pt>
                <c:pt idx="40576">
                  <c:v>-2.73037111365465</c:v>
                </c:pt>
                <c:pt idx="40577">
                  <c:v>-2.73037111365465</c:v>
                </c:pt>
                <c:pt idx="40578">
                  <c:v>-2.73037111365465</c:v>
                </c:pt>
                <c:pt idx="40579">
                  <c:v>-2.7198242359909202</c:v>
                </c:pt>
                <c:pt idx="40580">
                  <c:v>-2.7198242359909202</c:v>
                </c:pt>
                <c:pt idx="40581">
                  <c:v>-2.7198242359909202</c:v>
                </c:pt>
                <c:pt idx="40582">
                  <c:v>-2.68598634827412</c:v>
                </c:pt>
                <c:pt idx="40583">
                  <c:v>-2.68598634827412</c:v>
                </c:pt>
                <c:pt idx="40584">
                  <c:v>-2.68598634827412</c:v>
                </c:pt>
                <c:pt idx="40585">
                  <c:v>-2.8004394710751499</c:v>
                </c:pt>
                <c:pt idx="40586">
                  <c:v>-2.8004394710751499</c:v>
                </c:pt>
                <c:pt idx="40587">
                  <c:v>-2.8004394710751499</c:v>
                </c:pt>
                <c:pt idx="40588">
                  <c:v>-2.7348144717807301</c:v>
                </c:pt>
                <c:pt idx="40589">
                  <c:v>-2.7348144717807301</c:v>
                </c:pt>
                <c:pt idx="40590">
                  <c:v>-2.6496582212466802</c:v>
                </c:pt>
                <c:pt idx="40591">
                  <c:v>-2.6496582212466802</c:v>
                </c:pt>
                <c:pt idx="40592">
                  <c:v>-2.6496582212466802</c:v>
                </c:pt>
                <c:pt idx="40593">
                  <c:v>-2.6496582212466802</c:v>
                </c:pt>
                <c:pt idx="40594">
                  <c:v>-2.7719726776704099</c:v>
                </c:pt>
                <c:pt idx="40595">
                  <c:v>-2.7266601725595998</c:v>
                </c:pt>
                <c:pt idx="40596">
                  <c:v>-2.7266601725595998</c:v>
                </c:pt>
                <c:pt idx="40597">
                  <c:v>-2.7266601725595998</c:v>
                </c:pt>
                <c:pt idx="40598">
                  <c:v>-2.7266601725595998</c:v>
                </c:pt>
                <c:pt idx="40599">
                  <c:v>-2.6084472844077</c:v>
                </c:pt>
                <c:pt idx="40600">
                  <c:v>-2.6084472844077</c:v>
                </c:pt>
                <c:pt idx="40601">
                  <c:v>-2.69594728641004</c:v>
                </c:pt>
                <c:pt idx="40602">
                  <c:v>-2.69594728641004</c:v>
                </c:pt>
                <c:pt idx="40603">
                  <c:v>-2.69594728641004</c:v>
                </c:pt>
                <c:pt idx="40604">
                  <c:v>-2.63037111307312</c:v>
                </c:pt>
                <c:pt idx="40605">
                  <c:v>-2.63037111307312</c:v>
                </c:pt>
                <c:pt idx="40606">
                  <c:v>-2.72094728081629</c:v>
                </c:pt>
                <c:pt idx="40607">
                  <c:v>-2.72094728081629</c:v>
                </c:pt>
                <c:pt idx="40608">
                  <c:v>-2.7028808802078799</c:v>
                </c:pt>
                <c:pt idx="40609">
                  <c:v>-2.7028808802078799</c:v>
                </c:pt>
                <c:pt idx="40610">
                  <c:v>-2.7028808802078799</c:v>
                </c:pt>
                <c:pt idx="40611">
                  <c:v>-2.6854004094802799</c:v>
                </c:pt>
                <c:pt idx="40612">
                  <c:v>-2.6854004094802799</c:v>
                </c:pt>
                <c:pt idx="40613">
                  <c:v>-2.7299316603121002</c:v>
                </c:pt>
                <c:pt idx="40614">
                  <c:v>-2.7299316603121002</c:v>
                </c:pt>
                <c:pt idx="40615">
                  <c:v>-2.7299316603121002</c:v>
                </c:pt>
                <c:pt idx="40616">
                  <c:v>-2.7094726764062198</c:v>
                </c:pt>
                <c:pt idx="40617">
                  <c:v>-2.7094726764062198</c:v>
                </c:pt>
                <c:pt idx="40618">
                  <c:v>-2.7523925965442602</c:v>
                </c:pt>
                <c:pt idx="40619">
                  <c:v>-2.7523925965442602</c:v>
                </c:pt>
                <c:pt idx="40620">
                  <c:v>-2.6921875195139302</c:v>
                </c:pt>
                <c:pt idx="40621">
                  <c:v>-2.6921875195139302</c:v>
                </c:pt>
                <c:pt idx="40622">
                  <c:v>-2.6921875195139302</c:v>
                </c:pt>
                <c:pt idx="40623">
                  <c:v>-2.6921875195139302</c:v>
                </c:pt>
                <c:pt idx="40624">
                  <c:v>-2.7629883003974101</c:v>
                </c:pt>
                <c:pt idx="40625">
                  <c:v>-2.7629883003974101</c:v>
                </c:pt>
                <c:pt idx="40626">
                  <c:v>-2.8037597839165702</c:v>
                </c:pt>
                <c:pt idx="40627">
                  <c:v>-2.8037597839165702</c:v>
                </c:pt>
                <c:pt idx="40628">
                  <c:v>-2.8037597839165702</c:v>
                </c:pt>
                <c:pt idx="40629">
                  <c:v>-2.73247072243975</c:v>
                </c:pt>
                <c:pt idx="40630">
                  <c:v>-2.73247072243975</c:v>
                </c:pt>
                <c:pt idx="40631">
                  <c:v>-2.73247072243975</c:v>
                </c:pt>
                <c:pt idx="40632">
                  <c:v>-2.7274414231733299</c:v>
                </c:pt>
                <c:pt idx="40633">
                  <c:v>-2.7274414231733299</c:v>
                </c:pt>
                <c:pt idx="40634">
                  <c:v>-2.6136230668325799</c:v>
                </c:pt>
                <c:pt idx="40635">
                  <c:v>-2.6136230668325799</c:v>
                </c:pt>
                <c:pt idx="40636">
                  <c:v>-2.6136230668325799</c:v>
                </c:pt>
                <c:pt idx="40637">
                  <c:v>-2.67358400422017</c:v>
                </c:pt>
                <c:pt idx="40638">
                  <c:v>-2.67358400422017</c:v>
                </c:pt>
                <c:pt idx="40639">
                  <c:v>-2.67358400422017</c:v>
                </c:pt>
                <c:pt idx="40640">
                  <c:v>-2.7509765843778902</c:v>
                </c:pt>
                <c:pt idx="40641">
                  <c:v>-2.7509765843778902</c:v>
                </c:pt>
                <c:pt idx="40642">
                  <c:v>-2.7509765843778902</c:v>
                </c:pt>
                <c:pt idx="40643">
                  <c:v>-2.6514648630027202</c:v>
                </c:pt>
                <c:pt idx="40644">
                  <c:v>-2.6514648630027202</c:v>
                </c:pt>
                <c:pt idx="40645">
                  <c:v>-2.69433595358168</c:v>
                </c:pt>
                <c:pt idx="40646">
                  <c:v>-2.69433595358168</c:v>
                </c:pt>
                <c:pt idx="40647">
                  <c:v>-2.7665527526150901</c:v>
                </c:pt>
                <c:pt idx="40648">
                  <c:v>-2.7665527526150901</c:v>
                </c:pt>
                <c:pt idx="40649">
                  <c:v>-2.7808593964473398</c:v>
                </c:pt>
                <c:pt idx="40650">
                  <c:v>-2.7808593964473398</c:v>
                </c:pt>
                <c:pt idx="40651">
                  <c:v>-2.7808593964473398</c:v>
                </c:pt>
                <c:pt idx="40652">
                  <c:v>-2.72275392639312</c:v>
                </c:pt>
                <c:pt idx="40653">
                  <c:v>-2.72275392639312</c:v>
                </c:pt>
                <c:pt idx="40654">
                  <c:v>-2.6332519706711501</c:v>
                </c:pt>
                <c:pt idx="40655">
                  <c:v>-2.6332519706711501</c:v>
                </c:pt>
                <c:pt idx="40656">
                  <c:v>-2.6332519706711501</c:v>
                </c:pt>
                <c:pt idx="40657">
                  <c:v>-2.7419433792729202</c:v>
                </c:pt>
                <c:pt idx="40658">
                  <c:v>-2.7419433792729202</c:v>
                </c:pt>
                <c:pt idx="40659">
                  <c:v>-2.7046386883939699</c:v>
                </c:pt>
                <c:pt idx="40660">
                  <c:v>-2.7046386883939699</c:v>
                </c:pt>
                <c:pt idx="40661">
                  <c:v>-2.7046386883939699</c:v>
                </c:pt>
                <c:pt idx="40662">
                  <c:v>-2.7046386883939699</c:v>
                </c:pt>
                <c:pt idx="40663">
                  <c:v>-2.73159181437586</c:v>
                </c:pt>
                <c:pt idx="40664">
                  <c:v>-2.73159181437586</c:v>
                </c:pt>
                <c:pt idx="40665">
                  <c:v>-2.73159181437586</c:v>
                </c:pt>
                <c:pt idx="40666">
                  <c:v>-2.6740234588314702</c:v>
                </c:pt>
                <c:pt idx="40667">
                  <c:v>-2.6740234588314702</c:v>
                </c:pt>
                <c:pt idx="40668">
                  <c:v>-2.74785158018403</c:v>
                </c:pt>
                <c:pt idx="40669">
                  <c:v>-2.74785158018403</c:v>
                </c:pt>
                <c:pt idx="40670">
                  <c:v>-2.74785158018403</c:v>
                </c:pt>
                <c:pt idx="40671">
                  <c:v>-2.7305175959518202</c:v>
                </c:pt>
                <c:pt idx="40672">
                  <c:v>-2.7305175959518202</c:v>
                </c:pt>
                <c:pt idx="40673">
                  <c:v>-2.6865234564866101</c:v>
                </c:pt>
                <c:pt idx="40674">
                  <c:v>-2.6865234564866101</c:v>
                </c:pt>
                <c:pt idx="40675">
                  <c:v>-2.6865234564866101</c:v>
                </c:pt>
                <c:pt idx="40676">
                  <c:v>-2.6615234546425199</c:v>
                </c:pt>
                <c:pt idx="40677">
                  <c:v>-2.6615234546425199</c:v>
                </c:pt>
                <c:pt idx="40678">
                  <c:v>-2.6615234546425199</c:v>
                </c:pt>
                <c:pt idx="40679">
                  <c:v>-2.7139648637639699</c:v>
                </c:pt>
                <c:pt idx="40680">
                  <c:v>-2.7139648637639699</c:v>
                </c:pt>
                <c:pt idx="40681">
                  <c:v>-2.7139648637639699</c:v>
                </c:pt>
                <c:pt idx="40682">
                  <c:v>-2.6422363452884299</c:v>
                </c:pt>
                <c:pt idx="40683">
                  <c:v>-2.6422363452884299</c:v>
                </c:pt>
                <c:pt idx="40684">
                  <c:v>-2.6422363452884299</c:v>
                </c:pt>
                <c:pt idx="40685">
                  <c:v>-2.6701660330690999</c:v>
                </c:pt>
                <c:pt idx="40686">
                  <c:v>-2.6701660330690999</c:v>
                </c:pt>
                <c:pt idx="40687">
                  <c:v>-2.66894532994956</c:v>
                </c:pt>
                <c:pt idx="40688">
                  <c:v>-2.66894532994956</c:v>
                </c:pt>
                <c:pt idx="40689">
                  <c:v>-2.6488769694069498</c:v>
                </c:pt>
                <c:pt idx="40690">
                  <c:v>-2.6488769694069498</c:v>
                </c:pt>
                <c:pt idx="40691">
                  <c:v>-2.6488769694069498</c:v>
                </c:pt>
                <c:pt idx="40692">
                  <c:v>-2.8383300975046901</c:v>
                </c:pt>
                <c:pt idx="40693">
                  <c:v>-2.8383300975046901</c:v>
                </c:pt>
                <c:pt idx="40694">
                  <c:v>-2.6933105660455099</c:v>
                </c:pt>
                <c:pt idx="40695">
                  <c:v>-2.6933105660455099</c:v>
                </c:pt>
                <c:pt idx="40696">
                  <c:v>-2.6933105660455099</c:v>
                </c:pt>
                <c:pt idx="40697">
                  <c:v>-2.6340820503401101</c:v>
                </c:pt>
                <c:pt idx="40698">
                  <c:v>-2.6340820503401101</c:v>
                </c:pt>
                <c:pt idx="40699">
                  <c:v>-2.6340820503401101</c:v>
                </c:pt>
                <c:pt idx="40700">
                  <c:v>-2.7544433765215199</c:v>
                </c:pt>
                <c:pt idx="40701">
                  <c:v>-2.7544433765215199</c:v>
                </c:pt>
                <c:pt idx="40702">
                  <c:v>-2.7544433765215199</c:v>
                </c:pt>
                <c:pt idx="40703">
                  <c:v>-2.6839355649053598</c:v>
                </c:pt>
                <c:pt idx="40704">
                  <c:v>-2.6839355649053598</c:v>
                </c:pt>
                <c:pt idx="40705">
                  <c:v>-2.6839355649053598</c:v>
                </c:pt>
                <c:pt idx="40706">
                  <c:v>-2.7255371293313102</c:v>
                </c:pt>
                <c:pt idx="40707">
                  <c:v>-2.7255371293313102</c:v>
                </c:pt>
                <c:pt idx="40708">
                  <c:v>-2.7255371293313102</c:v>
                </c:pt>
                <c:pt idx="40709">
                  <c:v>-2.7519043154743401</c:v>
                </c:pt>
                <c:pt idx="40710">
                  <c:v>-2.7519043154743401</c:v>
                </c:pt>
                <c:pt idx="40711">
                  <c:v>-2.6713379072343701</c:v>
                </c:pt>
                <c:pt idx="40712">
                  <c:v>-2.6713379072343701</c:v>
                </c:pt>
                <c:pt idx="40713">
                  <c:v>-2.6713379072343701</c:v>
                </c:pt>
                <c:pt idx="40714">
                  <c:v>-2.7430175970739499</c:v>
                </c:pt>
                <c:pt idx="40715">
                  <c:v>-2.7430175970739499</c:v>
                </c:pt>
                <c:pt idx="40716">
                  <c:v>-2.6499023627438798</c:v>
                </c:pt>
                <c:pt idx="40717">
                  <c:v>-2.6499023627438798</c:v>
                </c:pt>
                <c:pt idx="40718">
                  <c:v>-2.62451173730551</c:v>
                </c:pt>
                <c:pt idx="40719">
                  <c:v>-2.62451173730551</c:v>
                </c:pt>
                <c:pt idx="40720">
                  <c:v>-2.62451173730551</c:v>
                </c:pt>
                <c:pt idx="40721">
                  <c:v>-2.77065431584287</c:v>
                </c:pt>
                <c:pt idx="40722">
                  <c:v>-2.77065431584287</c:v>
                </c:pt>
                <c:pt idx="40723">
                  <c:v>-2.77065431584287</c:v>
                </c:pt>
                <c:pt idx="40724">
                  <c:v>-2.7198730670570499</c:v>
                </c:pt>
                <c:pt idx="40725">
                  <c:v>-2.7198730670570499</c:v>
                </c:pt>
                <c:pt idx="40726">
                  <c:v>-2.7198730670570499</c:v>
                </c:pt>
                <c:pt idx="40727">
                  <c:v>-2.6463379077967999</c:v>
                </c:pt>
                <c:pt idx="40728">
                  <c:v>-2.6463379077967999</c:v>
                </c:pt>
                <c:pt idx="40729">
                  <c:v>-2.6463379077967999</c:v>
                </c:pt>
                <c:pt idx="40730">
                  <c:v>-2.62895509568534</c:v>
                </c:pt>
                <c:pt idx="40731">
                  <c:v>-2.62895509568534</c:v>
                </c:pt>
                <c:pt idx="40732">
                  <c:v>-2.6572265817367202</c:v>
                </c:pt>
                <c:pt idx="40733">
                  <c:v>-2.6572265817367202</c:v>
                </c:pt>
                <c:pt idx="40734">
                  <c:v>-2.6572265817367202</c:v>
                </c:pt>
                <c:pt idx="40735">
                  <c:v>-2.7520508004126798</c:v>
                </c:pt>
                <c:pt idx="40736">
                  <c:v>-2.7520508004126798</c:v>
                </c:pt>
                <c:pt idx="40737">
                  <c:v>-2.7520508004126798</c:v>
                </c:pt>
                <c:pt idx="40738">
                  <c:v>-2.8105468978192198</c:v>
                </c:pt>
                <c:pt idx="40739">
                  <c:v>-2.8105468978192198</c:v>
                </c:pt>
                <c:pt idx="40740">
                  <c:v>-2.8105468978192198</c:v>
                </c:pt>
                <c:pt idx="40741">
                  <c:v>-2.73959962754543</c:v>
                </c:pt>
                <c:pt idx="40742">
                  <c:v>-2.73959962754543</c:v>
                </c:pt>
                <c:pt idx="40743">
                  <c:v>-2.73959962754543</c:v>
                </c:pt>
                <c:pt idx="40744">
                  <c:v>-2.6256836122629399</c:v>
                </c:pt>
                <c:pt idx="40745">
                  <c:v>-2.6256836122629399</c:v>
                </c:pt>
                <c:pt idx="40746">
                  <c:v>-2.6256836122629399</c:v>
                </c:pt>
                <c:pt idx="40747">
                  <c:v>-2.7697754119517399</c:v>
                </c:pt>
                <c:pt idx="40748">
                  <c:v>-2.7697754119517399</c:v>
                </c:pt>
                <c:pt idx="40749">
                  <c:v>-2.6832519708468601</c:v>
                </c:pt>
                <c:pt idx="40750">
                  <c:v>-2.6832519708468601</c:v>
                </c:pt>
                <c:pt idx="40751">
                  <c:v>-2.6832519708468601</c:v>
                </c:pt>
                <c:pt idx="40752">
                  <c:v>-2.68471681305618</c:v>
                </c:pt>
                <c:pt idx="40753">
                  <c:v>-2.68471681305618</c:v>
                </c:pt>
                <c:pt idx="40754">
                  <c:v>-2.68471681305618</c:v>
                </c:pt>
                <c:pt idx="40755">
                  <c:v>-2.7128418160118599</c:v>
                </c:pt>
                <c:pt idx="40756">
                  <c:v>-2.7128418160118599</c:v>
                </c:pt>
                <c:pt idx="40757">
                  <c:v>-2.6941406465439202</c:v>
                </c:pt>
                <c:pt idx="40758">
                  <c:v>-2.6941406465439202</c:v>
                </c:pt>
                <c:pt idx="40759">
                  <c:v>-2.7189453302344102</c:v>
                </c:pt>
                <c:pt idx="40760">
                  <c:v>-2.7189453302344102</c:v>
                </c:pt>
                <c:pt idx="40761">
                  <c:v>-2.7189453302344102</c:v>
                </c:pt>
                <c:pt idx="40762">
                  <c:v>-2.7189453302344102</c:v>
                </c:pt>
                <c:pt idx="40763">
                  <c:v>-2.74189454980751</c:v>
                </c:pt>
                <c:pt idx="40764">
                  <c:v>-2.74189454980751</c:v>
                </c:pt>
                <c:pt idx="40765">
                  <c:v>-2.74189454980751</c:v>
                </c:pt>
                <c:pt idx="40766">
                  <c:v>-2.74189454980751</c:v>
                </c:pt>
                <c:pt idx="40767">
                  <c:v>-2.7714843940448102</c:v>
                </c:pt>
                <c:pt idx="40768">
                  <c:v>-2.7714843940448102</c:v>
                </c:pt>
                <c:pt idx="40769">
                  <c:v>-2.7740722843518499</c:v>
                </c:pt>
                <c:pt idx="40770">
                  <c:v>-2.7740722843518499</c:v>
                </c:pt>
                <c:pt idx="40771">
                  <c:v>-2.6902832199957598</c:v>
                </c:pt>
                <c:pt idx="40772">
                  <c:v>-2.6902832199957598</c:v>
                </c:pt>
                <c:pt idx="40773">
                  <c:v>-2.6902832199957598</c:v>
                </c:pt>
                <c:pt idx="40774">
                  <c:v>-2.70571290870248</c:v>
                </c:pt>
                <c:pt idx="40775">
                  <c:v>-2.70571290870248</c:v>
                </c:pt>
                <c:pt idx="40776">
                  <c:v>-2.6648437699604899</c:v>
                </c:pt>
                <c:pt idx="40777">
                  <c:v>-2.6648437699604899</c:v>
                </c:pt>
                <c:pt idx="40778">
                  <c:v>-2.6648437699604899</c:v>
                </c:pt>
                <c:pt idx="40779">
                  <c:v>-2.7351562678922998</c:v>
                </c:pt>
                <c:pt idx="40780">
                  <c:v>-2.7351562678922998</c:v>
                </c:pt>
                <c:pt idx="40781">
                  <c:v>-2.7351562678922998</c:v>
                </c:pt>
                <c:pt idx="40782">
                  <c:v>-2.65000001764838</c:v>
                </c:pt>
                <c:pt idx="40783">
                  <c:v>-2.65000001764838</c:v>
                </c:pt>
                <c:pt idx="40784">
                  <c:v>-2.65000001764838</c:v>
                </c:pt>
                <c:pt idx="40785">
                  <c:v>-2.61523439191842</c:v>
                </c:pt>
                <c:pt idx="40786">
                  <c:v>-2.61523439191842</c:v>
                </c:pt>
                <c:pt idx="40787">
                  <c:v>-2.61523439191842</c:v>
                </c:pt>
                <c:pt idx="40788">
                  <c:v>-2.7096679867645399</c:v>
                </c:pt>
                <c:pt idx="40789">
                  <c:v>-2.7096679867645399</c:v>
                </c:pt>
                <c:pt idx="40790">
                  <c:v>-2.7096679867645399</c:v>
                </c:pt>
                <c:pt idx="40791">
                  <c:v>-2.6563476731198499</c:v>
                </c:pt>
                <c:pt idx="40792">
                  <c:v>-2.6563476731198499</c:v>
                </c:pt>
                <c:pt idx="40793">
                  <c:v>-2.7005371281575199</c:v>
                </c:pt>
                <c:pt idx="40794">
                  <c:v>-2.7005371281575199</c:v>
                </c:pt>
                <c:pt idx="40795">
                  <c:v>-2.72138674100733</c:v>
                </c:pt>
                <c:pt idx="40796">
                  <c:v>-2.72138674100733</c:v>
                </c:pt>
                <c:pt idx="40797">
                  <c:v>-2.7454101734365302</c:v>
                </c:pt>
                <c:pt idx="40798">
                  <c:v>-2.7454101734365302</c:v>
                </c:pt>
                <c:pt idx="40799">
                  <c:v>-2.7454101734365302</c:v>
                </c:pt>
                <c:pt idx="40800">
                  <c:v>-2.6900390826503999</c:v>
                </c:pt>
                <c:pt idx="40801">
                  <c:v>-2.6900390826503999</c:v>
                </c:pt>
                <c:pt idx="40802">
                  <c:v>-2.6978515834089101</c:v>
                </c:pt>
                <c:pt idx="40803">
                  <c:v>-2.6978515834089101</c:v>
                </c:pt>
                <c:pt idx="40804">
                  <c:v>-2.6978515834089101</c:v>
                </c:pt>
                <c:pt idx="40805">
                  <c:v>-2.6978515834089101</c:v>
                </c:pt>
                <c:pt idx="40806">
                  <c:v>-2.7078125183188599</c:v>
                </c:pt>
                <c:pt idx="40807">
                  <c:v>-2.7078125183188599</c:v>
                </c:pt>
                <c:pt idx="40808">
                  <c:v>-2.7078125183188599</c:v>
                </c:pt>
                <c:pt idx="40809">
                  <c:v>-2.7078125183188599</c:v>
                </c:pt>
                <c:pt idx="40810">
                  <c:v>-2.7314453310946099</c:v>
                </c:pt>
                <c:pt idx="40811">
                  <c:v>-2.7314453310946099</c:v>
                </c:pt>
                <c:pt idx="40812">
                  <c:v>-2.7314453310946099</c:v>
                </c:pt>
                <c:pt idx="40813">
                  <c:v>-2.77338869063805</c:v>
                </c:pt>
                <c:pt idx="40814">
                  <c:v>-2.77338869063805</c:v>
                </c:pt>
                <c:pt idx="40815">
                  <c:v>-2.6442871249319002</c:v>
                </c:pt>
                <c:pt idx="40816">
                  <c:v>-2.6442871249319002</c:v>
                </c:pt>
                <c:pt idx="40817">
                  <c:v>-2.6442871249319002</c:v>
                </c:pt>
                <c:pt idx="40818">
                  <c:v>-2.7170410327516898</c:v>
                </c:pt>
                <c:pt idx="40819">
                  <c:v>-2.7170410327516898</c:v>
                </c:pt>
                <c:pt idx="40820">
                  <c:v>-2.7795410358667101</c:v>
                </c:pt>
                <c:pt idx="40821">
                  <c:v>-2.7795410358667101</c:v>
                </c:pt>
                <c:pt idx="40822">
                  <c:v>-2.7795410358667101</c:v>
                </c:pt>
                <c:pt idx="40823">
                  <c:v>-2.7431640828226498</c:v>
                </c:pt>
                <c:pt idx="40824">
                  <c:v>-2.7431640828226498</c:v>
                </c:pt>
                <c:pt idx="40825">
                  <c:v>-2.7026855648391499</c:v>
                </c:pt>
                <c:pt idx="40826">
                  <c:v>-2.7026855648391499</c:v>
                </c:pt>
                <c:pt idx="40827">
                  <c:v>-2.7026855648391499</c:v>
                </c:pt>
                <c:pt idx="40828">
                  <c:v>-2.7066406453250198</c:v>
                </c:pt>
                <c:pt idx="40829">
                  <c:v>-2.7066406453250198</c:v>
                </c:pt>
                <c:pt idx="40830">
                  <c:v>-2.7066406453250198</c:v>
                </c:pt>
                <c:pt idx="40831">
                  <c:v>-2.7401367374641201</c:v>
                </c:pt>
                <c:pt idx="40832">
                  <c:v>-2.7401367374641201</c:v>
                </c:pt>
                <c:pt idx="40833">
                  <c:v>-2.7401367374641201</c:v>
                </c:pt>
                <c:pt idx="40834">
                  <c:v>-2.7531250206293398</c:v>
                </c:pt>
                <c:pt idx="40835">
                  <c:v>-2.7531250206293398</c:v>
                </c:pt>
                <c:pt idx="40836">
                  <c:v>-2.6014160339491301</c:v>
                </c:pt>
                <c:pt idx="40837">
                  <c:v>-2.6014160339491301</c:v>
                </c:pt>
                <c:pt idx="40838">
                  <c:v>-2.6945800954927099</c:v>
                </c:pt>
                <c:pt idx="40839">
                  <c:v>-2.6945800954927099</c:v>
                </c:pt>
                <c:pt idx="40840">
                  <c:v>-2.6945800954927099</c:v>
                </c:pt>
                <c:pt idx="40841">
                  <c:v>-2.6945800954927099</c:v>
                </c:pt>
                <c:pt idx="40842">
                  <c:v>-2.69560548862591</c:v>
                </c:pt>
                <c:pt idx="40843">
                  <c:v>-2.69560548862591</c:v>
                </c:pt>
                <c:pt idx="40844">
                  <c:v>-2.69560548862591</c:v>
                </c:pt>
                <c:pt idx="40845">
                  <c:v>-2.72084962755889</c:v>
                </c:pt>
                <c:pt idx="40846">
                  <c:v>-2.72084962755889</c:v>
                </c:pt>
                <c:pt idx="40847">
                  <c:v>-2.6227050962288501</c:v>
                </c:pt>
                <c:pt idx="40848">
                  <c:v>-2.6227050962288501</c:v>
                </c:pt>
                <c:pt idx="40849">
                  <c:v>-2.6227050962288501</c:v>
                </c:pt>
                <c:pt idx="40850">
                  <c:v>-2.6227050962288501</c:v>
                </c:pt>
                <c:pt idx="40851">
                  <c:v>-2.7066406441044801</c:v>
                </c:pt>
                <c:pt idx="40852">
                  <c:v>-2.7066406441044801</c:v>
                </c:pt>
                <c:pt idx="40853">
                  <c:v>-2.7790527527768001</c:v>
                </c:pt>
                <c:pt idx="40854">
                  <c:v>-2.7790527527768001</c:v>
                </c:pt>
                <c:pt idx="40855">
                  <c:v>-2.63359376885546</c:v>
                </c:pt>
                <c:pt idx="40856">
                  <c:v>-2.63359376885546</c:v>
                </c:pt>
                <c:pt idx="40857">
                  <c:v>-2.63359376885546</c:v>
                </c:pt>
                <c:pt idx="40858">
                  <c:v>-2.7477539251995</c:v>
                </c:pt>
                <c:pt idx="40859">
                  <c:v>-2.7477539251995</c:v>
                </c:pt>
                <c:pt idx="40860">
                  <c:v>-2.7170410364187698</c:v>
                </c:pt>
                <c:pt idx="40861">
                  <c:v>-2.7170410364187698</c:v>
                </c:pt>
                <c:pt idx="40862">
                  <c:v>-2.7170410364187698</c:v>
                </c:pt>
                <c:pt idx="40863">
                  <c:v>-2.7001953313447302</c:v>
                </c:pt>
                <c:pt idx="40864">
                  <c:v>-2.7001953313447302</c:v>
                </c:pt>
                <c:pt idx="40865">
                  <c:v>-2.7001953313447302</c:v>
                </c:pt>
                <c:pt idx="40866">
                  <c:v>-2.80610353794509</c:v>
                </c:pt>
                <c:pt idx="40867">
                  <c:v>-2.80610353794509</c:v>
                </c:pt>
                <c:pt idx="40868">
                  <c:v>-2.80610353794509</c:v>
                </c:pt>
                <c:pt idx="40869">
                  <c:v>-2.7461425966712301</c:v>
                </c:pt>
                <c:pt idx="40870">
                  <c:v>-2.7461425966712301</c:v>
                </c:pt>
                <c:pt idx="40871">
                  <c:v>-2.7461425966712301</c:v>
                </c:pt>
                <c:pt idx="40872">
                  <c:v>-2.7516113487490599</c:v>
                </c:pt>
                <c:pt idx="40873">
                  <c:v>-2.7516113487490599</c:v>
                </c:pt>
                <c:pt idx="40874">
                  <c:v>-2.7516113487490599</c:v>
                </c:pt>
                <c:pt idx="40875">
                  <c:v>-2.7117675976751299</c:v>
                </c:pt>
                <c:pt idx="40876">
                  <c:v>-2.7117675976751299</c:v>
                </c:pt>
                <c:pt idx="40877">
                  <c:v>-2.69863283421091</c:v>
                </c:pt>
                <c:pt idx="40878">
                  <c:v>-2.8027832208399501</c:v>
                </c:pt>
                <c:pt idx="40879">
                  <c:v>-2.8027832208399501</c:v>
                </c:pt>
                <c:pt idx="40880">
                  <c:v>-2.8027832208399501</c:v>
                </c:pt>
                <c:pt idx="40881">
                  <c:v>-2.7329101753893998</c:v>
                </c:pt>
                <c:pt idx="40882">
                  <c:v>-2.7329101753893998</c:v>
                </c:pt>
                <c:pt idx="40883">
                  <c:v>-2.73598634819336</c:v>
                </c:pt>
                <c:pt idx="40884">
                  <c:v>-2.73598634819336</c:v>
                </c:pt>
                <c:pt idx="40885">
                  <c:v>-2.73598634819336</c:v>
                </c:pt>
                <c:pt idx="40886">
                  <c:v>-2.73598634819336</c:v>
                </c:pt>
                <c:pt idx="40887">
                  <c:v>-2.7192383010724299</c:v>
                </c:pt>
                <c:pt idx="40888">
                  <c:v>-2.7192383010724299</c:v>
                </c:pt>
                <c:pt idx="40889">
                  <c:v>-2.7192383010724299</c:v>
                </c:pt>
                <c:pt idx="40890">
                  <c:v>-2.7751953323149698</c:v>
                </c:pt>
                <c:pt idx="40891">
                  <c:v>-2.7751953323149698</c:v>
                </c:pt>
                <c:pt idx="40892">
                  <c:v>-2.6534668148360598</c:v>
                </c:pt>
                <c:pt idx="40893">
                  <c:v>-2.6534668148360598</c:v>
                </c:pt>
                <c:pt idx="40894">
                  <c:v>-2.6534668148360598</c:v>
                </c:pt>
                <c:pt idx="40895">
                  <c:v>-2.7344726776764201</c:v>
                </c:pt>
                <c:pt idx="40896">
                  <c:v>-2.7344726776764201</c:v>
                </c:pt>
                <c:pt idx="40897">
                  <c:v>-2.6869140821909201</c:v>
                </c:pt>
                <c:pt idx="40898">
                  <c:v>-2.6869140821909201</c:v>
                </c:pt>
                <c:pt idx="40899">
                  <c:v>-2.8342285365106301</c:v>
                </c:pt>
                <c:pt idx="40900">
                  <c:v>-2.8342285365106301</c:v>
                </c:pt>
                <c:pt idx="40901">
                  <c:v>-2.8342285365106301</c:v>
                </c:pt>
                <c:pt idx="40902">
                  <c:v>-2.6444824402769802</c:v>
                </c:pt>
                <c:pt idx="40903">
                  <c:v>-2.6444824402769802</c:v>
                </c:pt>
                <c:pt idx="40904">
                  <c:v>-2.6444824402769802</c:v>
                </c:pt>
                <c:pt idx="40905">
                  <c:v>-2.77363283017712</c:v>
                </c:pt>
                <c:pt idx="40906">
                  <c:v>-2.77363283017712</c:v>
                </c:pt>
                <c:pt idx="40907">
                  <c:v>-2.77363283017712</c:v>
                </c:pt>
                <c:pt idx="40908">
                  <c:v>-2.6672363476427501</c:v>
                </c:pt>
                <c:pt idx="40909">
                  <c:v>-2.6672363476427501</c:v>
                </c:pt>
                <c:pt idx="40910">
                  <c:v>-2.6672363476427501</c:v>
                </c:pt>
                <c:pt idx="40911">
                  <c:v>-2.6593750185184</c:v>
                </c:pt>
                <c:pt idx="40912">
                  <c:v>-2.6593750185184</c:v>
                </c:pt>
                <c:pt idx="40913">
                  <c:v>-2.6593750185184</c:v>
                </c:pt>
                <c:pt idx="40914">
                  <c:v>-2.7583496303986901</c:v>
                </c:pt>
                <c:pt idx="40915">
                  <c:v>-2.7583496303986901</c:v>
                </c:pt>
                <c:pt idx="40916">
                  <c:v>-2.71938478452011</c:v>
                </c:pt>
                <c:pt idx="40917">
                  <c:v>-2.71938478452011</c:v>
                </c:pt>
                <c:pt idx="40918">
                  <c:v>-2.7885254092125198</c:v>
                </c:pt>
                <c:pt idx="40919">
                  <c:v>-2.7885254092125198</c:v>
                </c:pt>
                <c:pt idx="40920">
                  <c:v>-2.7885254092125198</c:v>
                </c:pt>
                <c:pt idx="40921">
                  <c:v>-2.7112793180422101</c:v>
                </c:pt>
                <c:pt idx="40922">
                  <c:v>-2.7112793180422101</c:v>
                </c:pt>
                <c:pt idx="40923">
                  <c:v>-2.7112793180422101</c:v>
                </c:pt>
                <c:pt idx="40924">
                  <c:v>-2.78798830071355</c:v>
                </c:pt>
                <c:pt idx="40925">
                  <c:v>-2.78798830071355</c:v>
                </c:pt>
                <c:pt idx="40926">
                  <c:v>-2.78798830071355</c:v>
                </c:pt>
                <c:pt idx="40927">
                  <c:v>-2.67788087457029</c:v>
                </c:pt>
                <c:pt idx="40928">
                  <c:v>-2.67788087457029</c:v>
                </c:pt>
                <c:pt idx="40929">
                  <c:v>-2.67788087457029</c:v>
                </c:pt>
                <c:pt idx="40930">
                  <c:v>-2.75273439231841</c:v>
                </c:pt>
                <c:pt idx="40931">
                  <c:v>-2.75273439231841</c:v>
                </c:pt>
                <c:pt idx="40932">
                  <c:v>-2.75273439231841</c:v>
                </c:pt>
                <c:pt idx="40933">
                  <c:v>-2.7274902520539399</c:v>
                </c:pt>
                <c:pt idx="40934">
                  <c:v>-2.7274902520539399</c:v>
                </c:pt>
                <c:pt idx="40935">
                  <c:v>-2.7400879129700102</c:v>
                </c:pt>
                <c:pt idx="40936">
                  <c:v>-2.7400879129700102</c:v>
                </c:pt>
                <c:pt idx="40937">
                  <c:v>-2.7400879129700102</c:v>
                </c:pt>
                <c:pt idx="40938">
                  <c:v>-2.63881837833741</c:v>
                </c:pt>
                <c:pt idx="40939">
                  <c:v>-2.63881837833741</c:v>
                </c:pt>
                <c:pt idx="40940">
                  <c:v>-2.63881837833741</c:v>
                </c:pt>
                <c:pt idx="40941">
                  <c:v>-2.75913087520984</c:v>
                </c:pt>
                <c:pt idx="40942">
                  <c:v>-2.75913087520984</c:v>
                </c:pt>
                <c:pt idx="40943">
                  <c:v>-2.7834961136295502</c:v>
                </c:pt>
                <c:pt idx="40944">
                  <c:v>-2.7834961136295502</c:v>
                </c:pt>
                <c:pt idx="40945">
                  <c:v>-2.7834961136295502</c:v>
                </c:pt>
                <c:pt idx="40946">
                  <c:v>-2.64169923800545</c:v>
                </c:pt>
                <c:pt idx="40947">
                  <c:v>-2.64169923800545</c:v>
                </c:pt>
                <c:pt idx="40948">
                  <c:v>-2.64169923800545</c:v>
                </c:pt>
                <c:pt idx="40949">
                  <c:v>-2.7343750198497201</c:v>
                </c:pt>
                <c:pt idx="40950">
                  <c:v>-2.7343750198497201</c:v>
                </c:pt>
                <c:pt idx="40951">
                  <c:v>-2.7366211134976699</c:v>
                </c:pt>
                <c:pt idx="40952">
                  <c:v>-2.7366211134976699</c:v>
                </c:pt>
                <c:pt idx="40953">
                  <c:v>-2.7016601765135402</c:v>
                </c:pt>
                <c:pt idx="40954">
                  <c:v>-2.7016601765135402</c:v>
                </c:pt>
                <c:pt idx="40955">
                  <c:v>-2.7016601765135402</c:v>
                </c:pt>
                <c:pt idx="40956">
                  <c:v>-2.7223633005705699</c:v>
                </c:pt>
                <c:pt idx="40957">
                  <c:v>-2.7223633005705699</c:v>
                </c:pt>
                <c:pt idx="40958">
                  <c:v>-2.7223633005705699</c:v>
                </c:pt>
                <c:pt idx="40959">
                  <c:v>-2.61757814153043</c:v>
                </c:pt>
                <c:pt idx="40960">
                  <c:v>-2.61757814153043</c:v>
                </c:pt>
                <c:pt idx="40961">
                  <c:v>-2.61757814153043</c:v>
                </c:pt>
                <c:pt idx="40962">
                  <c:v>-2.7066894739655201</c:v>
                </c:pt>
                <c:pt idx="40963">
                  <c:v>-2.7066894739655201</c:v>
                </c:pt>
                <c:pt idx="40964">
                  <c:v>-2.7066894739655201</c:v>
                </c:pt>
                <c:pt idx="40965">
                  <c:v>-2.70439454978077</c:v>
                </c:pt>
                <c:pt idx="40966">
                  <c:v>-2.70439454978077</c:v>
                </c:pt>
                <c:pt idx="40967">
                  <c:v>-2.7760254111499298</c:v>
                </c:pt>
                <c:pt idx="40968">
                  <c:v>-2.7760254111499298</c:v>
                </c:pt>
                <c:pt idx="40969">
                  <c:v>-2.7760254111499298</c:v>
                </c:pt>
                <c:pt idx="40970">
                  <c:v>-2.7030273622176502</c:v>
                </c:pt>
                <c:pt idx="40971">
                  <c:v>-2.7030273622176502</c:v>
                </c:pt>
                <c:pt idx="40972">
                  <c:v>-2.7147949432282901</c:v>
                </c:pt>
                <c:pt idx="40973">
                  <c:v>-2.7147949432282901</c:v>
                </c:pt>
                <c:pt idx="40974">
                  <c:v>-2.7147949432282901</c:v>
                </c:pt>
                <c:pt idx="40975">
                  <c:v>-2.72685548870504</c:v>
                </c:pt>
                <c:pt idx="40976">
                  <c:v>-2.72685548870504</c:v>
                </c:pt>
                <c:pt idx="40977">
                  <c:v>-2.7000976771450902</c:v>
                </c:pt>
                <c:pt idx="40978">
                  <c:v>-2.7000976771450902</c:v>
                </c:pt>
                <c:pt idx="40979">
                  <c:v>-2.7000976771450902</c:v>
                </c:pt>
                <c:pt idx="40980">
                  <c:v>-2.7723144743349599</c:v>
                </c:pt>
                <c:pt idx="40981">
                  <c:v>-2.7723144743349599</c:v>
                </c:pt>
                <c:pt idx="40982">
                  <c:v>-2.6869140806638798</c:v>
                </c:pt>
                <c:pt idx="40983">
                  <c:v>-2.6869140806638798</c:v>
                </c:pt>
                <c:pt idx="40984">
                  <c:v>-2.6869140806638798</c:v>
                </c:pt>
                <c:pt idx="40985">
                  <c:v>-2.61669923982299</c:v>
                </c:pt>
                <c:pt idx="40986">
                  <c:v>-2.61669923982299</c:v>
                </c:pt>
                <c:pt idx="40987">
                  <c:v>-2.61669923982299</c:v>
                </c:pt>
                <c:pt idx="40988">
                  <c:v>-2.7044922058221301</c:v>
                </c:pt>
                <c:pt idx="40989">
                  <c:v>-2.7044922058221301</c:v>
                </c:pt>
                <c:pt idx="40990">
                  <c:v>-2.7773925983701702</c:v>
                </c:pt>
                <c:pt idx="40991">
                  <c:v>-2.7773925983701702</c:v>
                </c:pt>
                <c:pt idx="40992">
                  <c:v>-2.7773925983701702</c:v>
                </c:pt>
                <c:pt idx="40993">
                  <c:v>-2.73837892482788</c:v>
                </c:pt>
                <c:pt idx="40994">
                  <c:v>-2.6211914260657001</c:v>
                </c:pt>
                <c:pt idx="40995">
                  <c:v>-2.6211914260657001</c:v>
                </c:pt>
                <c:pt idx="40996">
                  <c:v>-2.6211914260657001</c:v>
                </c:pt>
                <c:pt idx="40997">
                  <c:v>-2.6211914260657001</c:v>
                </c:pt>
                <c:pt idx="40998">
                  <c:v>-2.81645509853842</c:v>
                </c:pt>
                <c:pt idx="40999">
                  <c:v>-2.81645509853842</c:v>
                </c:pt>
                <c:pt idx="41000">
                  <c:v>-2.81645509853842</c:v>
                </c:pt>
                <c:pt idx="41001">
                  <c:v>-2.8106445505154598</c:v>
                </c:pt>
                <c:pt idx="41002">
                  <c:v>-2.8106445505154598</c:v>
                </c:pt>
                <c:pt idx="41003">
                  <c:v>-2.8106445505154598</c:v>
                </c:pt>
                <c:pt idx="41004">
                  <c:v>-2.7038086122902301</c:v>
                </c:pt>
                <c:pt idx="41005">
                  <c:v>-2.7038086122902301</c:v>
                </c:pt>
                <c:pt idx="41006">
                  <c:v>-2.7038086122902301</c:v>
                </c:pt>
                <c:pt idx="41007">
                  <c:v>-2.7713867377424299</c:v>
                </c:pt>
                <c:pt idx="41008">
                  <c:v>-2.7713867377424299</c:v>
                </c:pt>
                <c:pt idx="41009">
                  <c:v>-2.7713867377424299</c:v>
                </c:pt>
                <c:pt idx="41010">
                  <c:v>-2.71645509663449</c:v>
                </c:pt>
                <c:pt idx="41011">
                  <c:v>-2.71645509663449</c:v>
                </c:pt>
                <c:pt idx="41012">
                  <c:v>-2.7413574444217299</c:v>
                </c:pt>
                <c:pt idx="41013">
                  <c:v>-2.7413574444217299</c:v>
                </c:pt>
                <c:pt idx="41014">
                  <c:v>-2.7298828318153001</c:v>
                </c:pt>
                <c:pt idx="41015">
                  <c:v>-2.7298828318153001</c:v>
                </c:pt>
                <c:pt idx="41016">
                  <c:v>-2.7298828318153001</c:v>
                </c:pt>
                <c:pt idx="41017">
                  <c:v>-2.7617187683181301</c:v>
                </c:pt>
                <c:pt idx="41018">
                  <c:v>-2.7617187683181301</c:v>
                </c:pt>
                <c:pt idx="41019">
                  <c:v>-2.7617187683181301</c:v>
                </c:pt>
                <c:pt idx="41020">
                  <c:v>-2.7617187683181301</c:v>
                </c:pt>
                <c:pt idx="41021">
                  <c:v>-2.6227539234678199</c:v>
                </c:pt>
                <c:pt idx="41022">
                  <c:v>-2.6227539234678199</c:v>
                </c:pt>
                <c:pt idx="41023">
                  <c:v>-2.6227539234678199</c:v>
                </c:pt>
                <c:pt idx="41024">
                  <c:v>-2.72744142589635</c:v>
                </c:pt>
                <c:pt idx="41025">
                  <c:v>-2.72744142589635</c:v>
                </c:pt>
                <c:pt idx="41026">
                  <c:v>-2.72744142589635</c:v>
                </c:pt>
                <c:pt idx="41027">
                  <c:v>-2.6745117380541998</c:v>
                </c:pt>
                <c:pt idx="41028">
                  <c:v>-2.6745117380541998</c:v>
                </c:pt>
                <c:pt idx="41029">
                  <c:v>-2.74423829992792</c:v>
                </c:pt>
                <c:pt idx="41030">
                  <c:v>-2.74423829992792</c:v>
                </c:pt>
                <c:pt idx="41031">
                  <c:v>-2.64560548506324</c:v>
                </c:pt>
                <c:pt idx="41032">
                  <c:v>-2.64560548506324</c:v>
                </c:pt>
                <c:pt idx="41033">
                  <c:v>-2.64560548506324</c:v>
                </c:pt>
                <c:pt idx="41034">
                  <c:v>-2.8314453323191602</c:v>
                </c:pt>
                <c:pt idx="41035">
                  <c:v>-2.8314453323191602</c:v>
                </c:pt>
                <c:pt idx="41036">
                  <c:v>-2.8314453323191602</c:v>
                </c:pt>
                <c:pt idx="41037">
                  <c:v>-2.7680175970617702</c:v>
                </c:pt>
                <c:pt idx="41038">
                  <c:v>-2.7680175970617702</c:v>
                </c:pt>
                <c:pt idx="41039">
                  <c:v>-2.68588869019458</c:v>
                </c:pt>
                <c:pt idx="41040">
                  <c:v>-2.68588869019458</c:v>
                </c:pt>
                <c:pt idx="41041">
                  <c:v>-2.68588869019458</c:v>
                </c:pt>
                <c:pt idx="41042">
                  <c:v>-2.6763183770226502</c:v>
                </c:pt>
                <c:pt idx="41043">
                  <c:v>-2.6763183770226502</c:v>
                </c:pt>
                <c:pt idx="41044">
                  <c:v>-2.6763183770226502</c:v>
                </c:pt>
                <c:pt idx="41045">
                  <c:v>-2.74584962953758</c:v>
                </c:pt>
                <c:pt idx="41046">
                  <c:v>-2.74584962953758</c:v>
                </c:pt>
                <c:pt idx="41047">
                  <c:v>-2.6956054887923502</c:v>
                </c:pt>
                <c:pt idx="41048">
                  <c:v>-2.6956054887923502</c:v>
                </c:pt>
                <c:pt idx="41049">
                  <c:v>-2.6956054887923502</c:v>
                </c:pt>
                <c:pt idx="41050">
                  <c:v>-2.78066408296581</c:v>
                </c:pt>
                <c:pt idx="41051">
                  <c:v>-2.78066408296581</c:v>
                </c:pt>
                <c:pt idx="41052">
                  <c:v>-2.6992675941464701</c:v>
                </c:pt>
                <c:pt idx="41053">
                  <c:v>-2.6992675941464701</c:v>
                </c:pt>
                <c:pt idx="41054">
                  <c:v>-2.6992675941464701</c:v>
                </c:pt>
                <c:pt idx="41055">
                  <c:v>-2.6833496293102099</c:v>
                </c:pt>
                <c:pt idx="41056">
                  <c:v>-2.6833496293102099</c:v>
                </c:pt>
                <c:pt idx="41057">
                  <c:v>-2.6833496293102099</c:v>
                </c:pt>
                <c:pt idx="41058">
                  <c:v>-2.7199707232439301</c:v>
                </c:pt>
                <c:pt idx="41059">
                  <c:v>-2.7199707232439301</c:v>
                </c:pt>
                <c:pt idx="41060">
                  <c:v>-2.7199707232439301</c:v>
                </c:pt>
                <c:pt idx="41061">
                  <c:v>-2.67260744159011</c:v>
                </c:pt>
                <c:pt idx="41062">
                  <c:v>-2.67260744159011</c:v>
                </c:pt>
                <c:pt idx="41063">
                  <c:v>-2.67260744159011</c:v>
                </c:pt>
                <c:pt idx="41064">
                  <c:v>-2.67973634922236</c:v>
                </c:pt>
                <c:pt idx="41065">
                  <c:v>-2.67973634922236</c:v>
                </c:pt>
                <c:pt idx="41066">
                  <c:v>-2.7007812696510798</c:v>
                </c:pt>
                <c:pt idx="41067">
                  <c:v>-2.7007812696510798</c:v>
                </c:pt>
                <c:pt idx="41068">
                  <c:v>-2.70170900389257</c:v>
                </c:pt>
                <c:pt idx="41069">
                  <c:v>-2.70170900389257</c:v>
                </c:pt>
                <c:pt idx="41070">
                  <c:v>-2.7607910369142701</c:v>
                </c:pt>
                <c:pt idx="41071">
                  <c:v>-2.7607910369142701</c:v>
                </c:pt>
                <c:pt idx="41072">
                  <c:v>-2.7607910369142701</c:v>
                </c:pt>
                <c:pt idx="41073">
                  <c:v>-2.7884277551647698</c:v>
                </c:pt>
                <c:pt idx="41074">
                  <c:v>-2.7884277551647698</c:v>
                </c:pt>
                <c:pt idx="41075">
                  <c:v>-2.7884277551647698</c:v>
                </c:pt>
                <c:pt idx="41076">
                  <c:v>-2.76450197251779</c:v>
                </c:pt>
                <c:pt idx="41077">
                  <c:v>-2.76450197251779</c:v>
                </c:pt>
                <c:pt idx="41078">
                  <c:v>-2.76450197251779</c:v>
                </c:pt>
                <c:pt idx="41079">
                  <c:v>-2.74492189403554</c:v>
                </c:pt>
                <c:pt idx="41080">
                  <c:v>-2.74492189403554</c:v>
                </c:pt>
                <c:pt idx="41081">
                  <c:v>-2.74492189403554</c:v>
                </c:pt>
                <c:pt idx="41082">
                  <c:v>-2.7943359560222198</c:v>
                </c:pt>
                <c:pt idx="41083">
                  <c:v>-2.7943359560222198</c:v>
                </c:pt>
                <c:pt idx="41084">
                  <c:v>-2.6913086129225099</c:v>
                </c:pt>
                <c:pt idx="41085">
                  <c:v>-2.6913086129225099</c:v>
                </c:pt>
                <c:pt idx="41086">
                  <c:v>-2.6913086129225099</c:v>
                </c:pt>
                <c:pt idx="41087">
                  <c:v>-2.7192871278011799</c:v>
                </c:pt>
                <c:pt idx="41088">
                  <c:v>-2.7192871278011799</c:v>
                </c:pt>
                <c:pt idx="41089">
                  <c:v>-2.74921876884309</c:v>
                </c:pt>
                <c:pt idx="41090">
                  <c:v>-2.74921876884309</c:v>
                </c:pt>
                <c:pt idx="41091">
                  <c:v>-2.7007324424594099</c:v>
                </c:pt>
                <c:pt idx="41092">
                  <c:v>-2.7007324424594099</c:v>
                </c:pt>
                <c:pt idx="41093">
                  <c:v>-2.7007324424594099</c:v>
                </c:pt>
                <c:pt idx="41094">
                  <c:v>-2.6641601754263302</c:v>
                </c:pt>
                <c:pt idx="41095">
                  <c:v>-2.6641601754263302</c:v>
                </c:pt>
                <c:pt idx="41096">
                  <c:v>-2.6641601754263302</c:v>
                </c:pt>
                <c:pt idx="41097">
                  <c:v>-2.7589355669615498</c:v>
                </c:pt>
                <c:pt idx="41098">
                  <c:v>-2.7589355669615498</c:v>
                </c:pt>
                <c:pt idx="41099">
                  <c:v>-2.7589355669615498</c:v>
                </c:pt>
                <c:pt idx="41100">
                  <c:v>-2.7589355669615498</c:v>
                </c:pt>
                <c:pt idx="41101">
                  <c:v>-2.6854004079759699</c:v>
                </c:pt>
                <c:pt idx="41102">
                  <c:v>-2.6854004079759699</c:v>
                </c:pt>
                <c:pt idx="41103">
                  <c:v>-2.6854004079759699</c:v>
                </c:pt>
                <c:pt idx="41104">
                  <c:v>-2.7423340046934701</c:v>
                </c:pt>
                <c:pt idx="41105">
                  <c:v>-2.7423340046934701</c:v>
                </c:pt>
                <c:pt idx="41106">
                  <c:v>-2.6400879095881402</c:v>
                </c:pt>
                <c:pt idx="41107">
                  <c:v>-2.6400879095881402</c:v>
                </c:pt>
                <c:pt idx="41108">
                  <c:v>-2.6400879095881402</c:v>
                </c:pt>
                <c:pt idx="41109">
                  <c:v>-2.7122558798419001</c:v>
                </c:pt>
                <c:pt idx="41110">
                  <c:v>-2.7122558798419001</c:v>
                </c:pt>
                <c:pt idx="41111">
                  <c:v>-2.74726564467346</c:v>
                </c:pt>
                <c:pt idx="41112">
                  <c:v>-2.74726564467346</c:v>
                </c:pt>
                <c:pt idx="41113">
                  <c:v>-2.73608400445482</c:v>
                </c:pt>
                <c:pt idx="41114">
                  <c:v>-2.73608400445482</c:v>
                </c:pt>
                <c:pt idx="41115">
                  <c:v>-2.73608400445482</c:v>
                </c:pt>
                <c:pt idx="41116">
                  <c:v>-2.6766113484982199</c:v>
                </c:pt>
                <c:pt idx="41117">
                  <c:v>-2.6766113484982199</c:v>
                </c:pt>
                <c:pt idx="41118">
                  <c:v>-2.6766113484982199</c:v>
                </c:pt>
                <c:pt idx="41119">
                  <c:v>-2.7375488479074099</c:v>
                </c:pt>
                <c:pt idx="41120">
                  <c:v>-2.7375488479074099</c:v>
                </c:pt>
                <c:pt idx="41121">
                  <c:v>-2.7375488479074099</c:v>
                </c:pt>
                <c:pt idx="41122">
                  <c:v>-2.7803711121878201</c:v>
                </c:pt>
                <c:pt idx="41123">
                  <c:v>-2.7803711121878201</c:v>
                </c:pt>
                <c:pt idx="41124">
                  <c:v>-2.6948730661806599</c:v>
                </c:pt>
                <c:pt idx="41125">
                  <c:v>-2.6948730661806599</c:v>
                </c:pt>
                <c:pt idx="41126">
                  <c:v>-2.6948730661806599</c:v>
                </c:pt>
                <c:pt idx="41127">
                  <c:v>-2.6971679869129699</c:v>
                </c:pt>
                <c:pt idx="41128">
                  <c:v>-2.6971679869129699</c:v>
                </c:pt>
                <c:pt idx="41129">
                  <c:v>-2.6971679869129699</c:v>
                </c:pt>
                <c:pt idx="41130">
                  <c:v>-2.7255371262599501</c:v>
                </c:pt>
                <c:pt idx="41131">
                  <c:v>-2.7255371262599501</c:v>
                </c:pt>
                <c:pt idx="41132">
                  <c:v>-2.7504394716943299</c:v>
                </c:pt>
                <c:pt idx="41133">
                  <c:v>-2.7504394716943299</c:v>
                </c:pt>
                <c:pt idx="41134">
                  <c:v>-2.6770996270388401</c:v>
                </c:pt>
                <c:pt idx="41135">
                  <c:v>-2.6770996270388401</c:v>
                </c:pt>
                <c:pt idx="41136">
                  <c:v>-2.6770996270388401</c:v>
                </c:pt>
                <c:pt idx="41137">
                  <c:v>-2.6770996270388401</c:v>
                </c:pt>
                <c:pt idx="41138">
                  <c:v>-2.73574220663795</c:v>
                </c:pt>
                <c:pt idx="41139">
                  <c:v>-2.73574220663795</c:v>
                </c:pt>
                <c:pt idx="41140">
                  <c:v>-2.73574220663795</c:v>
                </c:pt>
                <c:pt idx="41141">
                  <c:v>-2.81860353123465</c:v>
                </c:pt>
                <c:pt idx="41142">
                  <c:v>-2.81860353123465</c:v>
                </c:pt>
                <c:pt idx="41143">
                  <c:v>-2.81860353123465</c:v>
                </c:pt>
                <c:pt idx="41144">
                  <c:v>-2.81860353123465</c:v>
                </c:pt>
                <c:pt idx="41145">
                  <c:v>-2.7129882992021499</c:v>
                </c:pt>
                <c:pt idx="41146">
                  <c:v>-2.7129882992021499</c:v>
                </c:pt>
                <c:pt idx="41147">
                  <c:v>-2.7129882992021499</c:v>
                </c:pt>
                <c:pt idx="41148">
                  <c:v>-2.6850586142782</c:v>
                </c:pt>
                <c:pt idx="41149">
                  <c:v>-2.6850586142782</c:v>
                </c:pt>
                <c:pt idx="41150">
                  <c:v>-2.6850586142782</c:v>
                </c:pt>
                <c:pt idx="41151">
                  <c:v>-2.7394043180874998</c:v>
                </c:pt>
                <c:pt idx="41152">
                  <c:v>-2.7394043180874998</c:v>
                </c:pt>
                <c:pt idx="41153">
                  <c:v>-2.74536134719528</c:v>
                </c:pt>
                <c:pt idx="41154">
                  <c:v>-2.74536134719528</c:v>
                </c:pt>
                <c:pt idx="41155">
                  <c:v>-2.7770019733479701</c:v>
                </c:pt>
                <c:pt idx="41156">
                  <c:v>-2.7770019733479701</c:v>
                </c:pt>
                <c:pt idx="41157">
                  <c:v>-2.7770019733479701</c:v>
                </c:pt>
                <c:pt idx="41158">
                  <c:v>-2.7610351756347802</c:v>
                </c:pt>
                <c:pt idx="41159">
                  <c:v>-2.7610351756347802</c:v>
                </c:pt>
                <c:pt idx="41160">
                  <c:v>-2.7610351756347802</c:v>
                </c:pt>
                <c:pt idx="41161">
                  <c:v>-2.7690918141324801</c:v>
                </c:pt>
                <c:pt idx="41162">
                  <c:v>-2.7690918141324801</c:v>
                </c:pt>
                <c:pt idx="41163">
                  <c:v>-2.7002929888221798</c:v>
                </c:pt>
                <c:pt idx="41164">
                  <c:v>-2.7002929888221798</c:v>
                </c:pt>
                <c:pt idx="41165">
                  <c:v>-2.7002929888221798</c:v>
                </c:pt>
                <c:pt idx="41166">
                  <c:v>-2.7002929888221798</c:v>
                </c:pt>
                <c:pt idx="41167">
                  <c:v>-2.7409668150039499</c:v>
                </c:pt>
                <c:pt idx="41168">
                  <c:v>-2.7409668150039499</c:v>
                </c:pt>
                <c:pt idx="41169">
                  <c:v>-2.6946777515859099</c:v>
                </c:pt>
                <c:pt idx="41170">
                  <c:v>-2.6946777515859099</c:v>
                </c:pt>
                <c:pt idx="41171">
                  <c:v>-2.7461425957953902</c:v>
                </c:pt>
                <c:pt idx="41172">
                  <c:v>-2.7461425957953902</c:v>
                </c:pt>
                <c:pt idx="41173">
                  <c:v>-2.7461425957953902</c:v>
                </c:pt>
                <c:pt idx="41174">
                  <c:v>-2.6577636928223001</c:v>
                </c:pt>
                <c:pt idx="41175">
                  <c:v>-2.6577636928223001</c:v>
                </c:pt>
                <c:pt idx="41176">
                  <c:v>-2.75214845623031</c:v>
                </c:pt>
                <c:pt idx="41177">
                  <c:v>-2.75214845623031</c:v>
                </c:pt>
                <c:pt idx="41178">
                  <c:v>-2.75214845623031</c:v>
                </c:pt>
                <c:pt idx="41179">
                  <c:v>-2.6898437660829502</c:v>
                </c:pt>
                <c:pt idx="41180">
                  <c:v>-2.6898437660829502</c:v>
                </c:pt>
                <c:pt idx="41181">
                  <c:v>-2.7529297075252499</c:v>
                </c:pt>
                <c:pt idx="41182">
                  <c:v>-2.7529297075252499</c:v>
                </c:pt>
                <c:pt idx="41183">
                  <c:v>-2.7529297075252499</c:v>
                </c:pt>
                <c:pt idx="41184">
                  <c:v>-2.68710939450829</c:v>
                </c:pt>
                <c:pt idx="41185">
                  <c:v>-2.68710939450829</c:v>
                </c:pt>
                <c:pt idx="41186">
                  <c:v>-2.68710939450829</c:v>
                </c:pt>
                <c:pt idx="41187">
                  <c:v>-2.68710939450829</c:v>
                </c:pt>
                <c:pt idx="41188">
                  <c:v>-2.7247558778508298</c:v>
                </c:pt>
                <c:pt idx="41189">
                  <c:v>-2.7247558778508298</c:v>
                </c:pt>
                <c:pt idx="41190">
                  <c:v>-2.7466308785860698</c:v>
                </c:pt>
                <c:pt idx="41191">
                  <c:v>-2.7466308785860698</c:v>
                </c:pt>
                <c:pt idx="41192">
                  <c:v>-2.7466308785860698</c:v>
                </c:pt>
                <c:pt idx="41193">
                  <c:v>-2.7266113454643301</c:v>
                </c:pt>
                <c:pt idx="41194">
                  <c:v>-2.7266113454643301</c:v>
                </c:pt>
                <c:pt idx="41195">
                  <c:v>-2.6142578307144499</c:v>
                </c:pt>
                <c:pt idx="41196">
                  <c:v>-2.6142578307144499</c:v>
                </c:pt>
                <c:pt idx="41197">
                  <c:v>-2.6943847851607599</c:v>
                </c:pt>
                <c:pt idx="41198">
                  <c:v>-2.6943847851607599</c:v>
                </c:pt>
                <c:pt idx="41199">
                  <c:v>-2.6943847851607599</c:v>
                </c:pt>
                <c:pt idx="41200">
                  <c:v>-2.6943847851607599</c:v>
                </c:pt>
                <c:pt idx="41201">
                  <c:v>-2.8339355677535401</c:v>
                </c:pt>
                <c:pt idx="41202">
                  <c:v>-2.8339355677535401</c:v>
                </c:pt>
                <c:pt idx="41203">
                  <c:v>-2.68564454908118</c:v>
                </c:pt>
                <c:pt idx="41204">
                  <c:v>-2.68564454908118</c:v>
                </c:pt>
                <c:pt idx="41205">
                  <c:v>-2.68564454908118</c:v>
                </c:pt>
                <c:pt idx="41206">
                  <c:v>-2.68564454908118</c:v>
                </c:pt>
                <c:pt idx="41207">
                  <c:v>-2.75458986387275</c:v>
                </c:pt>
                <c:pt idx="41208">
                  <c:v>-2.75458986387275</c:v>
                </c:pt>
                <c:pt idx="41209">
                  <c:v>-2.75458986387275</c:v>
                </c:pt>
                <c:pt idx="41210">
                  <c:v>-2.70112306289138</c:v>
                </c:pt>
                <c:pt idx="41211">
                  <c:v>-2.70112306289138</c:v>
                </c:pt>
                <c:pt idx="41212">
                  <c:v>-2.70112306289138</c:v>
                </c:pt>
                <c:pt idx="41213">
                  <c:v>-2.7464355653692101</c:v>
                </c:pt>
                <c:pt idx="41214">
                  <c:v>-2.7464355653692101</c:v>
                </c:pt>
                <c:pt idx="41215">
                  <c:v>-2.73823244204686</c:v>
                </c:pt>
                <c:pt idx="41216">
                  <c:v>-2.73823244204686</c:v>
                </c:pt>
                <c:pt idx="41217">
                  <c:v>-2.73823244204686</c:v>
                </c:pt>
                <c:pt idx="41218">
                  <c:v>-2.6988281424701199</c:v>
                </c:pt>
                <c:pt idx="41219">
                  <c:v>-2.6988281424701199</c:v>
                </c:pt>
                <c:pt idx="41220">
                  <c:v>-2.7261718974032099</c:v>
                </c:pt>
                <c:pt idx="41221">
                  <c:v>-2.7261718974032099</c:v>
                </c:pt>
                <c:pt idx="41222">
                  <c:v>-2.7261718974032099</c:v>
                </c:pt>
                <c:pt idx="41223">
                  <c:v>-2.7261718974032099</c:v>
                </c:pt>
                <c:pt idx="41224">
                  <c:v>-2.7396972847473</c:v>
                </c:pt>
                <c:pt idx="41225">
                  <c:v>-2.7396972847473</c:v>
                </c:pt>
                <c:pt idx="41226">
                  <c:v>-2.7705566641516199</c:v>
                </c:pt>
                <c:pt idx="41227">
                  <c:v>-2.7705566641516199</c:v>
                </c:pt>
                <c:pt idx="41228">
                  <c:v>-2.7705566641516199</c:v>
                </c:pt>
                <c:pt idx="41229">
                  <c:v>-2.7874023633757998</c:v>
                </c:pt>
                <c:pt idx="41230">
                  <c:v>-2.7874023633757998</c:v>
                </c:pt>
                <c:pt idx="41231">
                  <c:v>-2.7258789236429899</c:v>
                </c:pt>
                <c:pt idx="41232">
                  <c:v>-2.7258789236429899</c:v>
                </c:pt>
                <c:pt idx="41233">
                  <c:v>-2.7258789236429899</c:v>
                </c:pt>
                <c:pt idx="41234">
                  <c:v>-2.77358400542834</c:v>
                </c:pt>
                <c:pt idx="41235">
                  <c:v>-2.77358400542834</c:v>
                </c:pt>
                <c:pt idx="41236">
                  <c:v>-2.7342773655627699</c:v>
                </c:pt>
                <c:pt idx="41237">
                  <c:v>-2.7342773655627699</c:v>
                </c:pt>
                <c:pt idx="41238">
                  <c:v>-2.7342773655627699</c:v>
                </c:pt>
                <c:pt idx="41239">
                  <c:v>-2.6737793166266699</c:v>
                </c:pt>
                <c:pt idx="41240">
                  <c:v>-2.6737793166266699</c:v>
                </c:pt>
                <c:pt idx="41241">
                  <c:v>-2.6737793166266699</c:v>
                </c:pt>
                <c:pt idx="41242">
                  <c:v>-2.7729980668418599</c:v>
                </c:pt>
                <c:pt idx="41243">
                  <c:v>-2.7729980668418599</c:v>
                </c:pt>
                <c:pt idx="41244">
                  <c:v>-2.73974611215999</c:v>
                </c:pt>
                <c:pt idx="41245">
                  <c:v>-2.73974611215999</c:v>
                </c:pt>
                <c:pt idx="41246">
                  <c:v>-2.73974611215999</c:v>
                </c:pt>
                <c:pt idx="41247">
                  <c:v>-2.76035158240756</c:v>
                </c:pt>
                <c:pt idx="41248">
                  <c:v>-2.76035158240756</c:v>
                </c:pt>
                <c:pt idx="41249">
                  <c:v>-2.77685548975023</c:v>
                </c:pt>
                <c:pt idx="41250">
                  <c:v>-2.77685548975023</c:v>
                </c:pt>
                <c:pt idx="41251">
                  <c:v>-2.77685548975023</c:v>
                </c:pt>
                <c:pt idx="41252">
                  <c:v>-2.8096679906630002</c:v>
                </c:pt>
                <c:pt idx="41253">
                  <c:v>-2.8096679906630002</c:v>
                </c:pt>
                <c:pt idx="41254">
                  <c:v>-2.72138673657718</c:v>
                </c:pt>
                <c:pt idx="41255">
                  <c:v>-2.72138673657718</c:v>
                </c:pt>
                <c:pt idx="41256">
                  <c:v>-2.7412597875390898</c:v>
                </c:pt>
                <c:pt idx="41257">
                  <c:v>-2.7412597875390898</c:v>
                </c:pt>
                <c:pt idx="41258">
                  <c:v>-2.7412597875390898</c:v>
                </c:pt>
                <c:pt idx="41259">
                  <c:v>-2.7928711129579802</c:v>
                </c:pt>
                <c:pt idx="41260">
                  <c:v>-2.7928711129579802</c:v>
                </c:pt>
                <c:pt idx="41261">
                  <c:v>-2.71791993683382</c:v>
                </c:pt>
                <c:pt idx="41262">
                  <c:v>-2.71791993683382</c:v>
                </c:pt>
                <c:pt idx="41263">
                  <c:v>-2.71791993683382</c:v>
                </c:pt>
                <c:pt idx="41264">
                  <c:v>-2.75053713051238</c:v>
                </c:pt>
                <c:pt idx="41265">
                  <c:v>-2.75053713051238</c:v>
                </c:pt>
                <c:pt idx="41266">
                  <c:v>-2.6422851737897801</c:v>
                </c:pt>
                <c:pt idx="41267">
                  <c:v>-2.6422851737897801</c:v>
                </c:pt>
                <c:pt idx="41268">
                  <c:v>-2.7696289257946698</c:v>
                </c:pt>
                <c:pt idx="41269">
                  <c:v>-2.7696289257946698</c:v>
                </c:pt>
                <c:pt idx="41270">
                  <c:v>-2.7696289257946698</c:v>
                </c:pt>
                <c:pt idx="41271">
                  <c:v>-2.7906250202904599</c:v>
                </c:pt>
                <c:pt idx="41272">
                  <c:v>-2.7859375205025501</c:v>
                </c:pt>
                <c:pt idx="41273">
                  <c:v>-2.7859375205025501</c:v>
                </c:pt>
                <c:pt idx="41274">
                  <c:v>-2.7859375205025501</c:v>
                </c:pt>
                <c:pt idx="41275">
                  <c:v>-2.7859375205025501</c:v>
                </c:pt>
                <c:pt idx="41276">
                  <c:v>-2.6935058768949598</c:v>
                </c:pt>
                <c:pt idx="41277">
                  <c:v>-2.6935058768949598</c:v>
                </c:pt>
                <c:pt idx="41278">
                  <c:v>-2.6935058768949598</c:v>
                </c:pt>
                <c:pt idx="41279">
                  <c:v>-2.6451172061333601</c:v>
                </c:pt>
                <c:pt idx="41280">
                  <c:v>-2.6451172061333601</c:v>
                </c:pt>
                <c:pt idx="41281">
                  <c:v>-2.6451172061333601</c:v>
                </c:pt>
                <c:pt idx="41282">
                  <c:v>-2.6451172061333601</c:v>
                </c:pt>
                <c:pt idx="41283">
                  <c:v>-2.8047363467412598</c:v>
                </c:pt>
                <c:pt idx="41284">
                  <c:v>-2.8047363467412598</c:v>
                </c:pt>
                <c:pt idx="41285">
                  <c:v>-2.7115722831376798</c:v>
                </c:pt>
                <c:pt idx="41286">
                  <c:v>-2.7115722831376798</c:v>
                </c:pt>
                <c:pt idx="41287">
                  <c:v>-2.5797851723482301</c:v>
                </c:pt>
                <c:pt idx="41288">
                  <c:v>-2.5797851723482301</c:v>
                </c:pt>
                <c:pt idx="41289">
                  <c:v>-2.5797851723482301</c:v>
                </c:pt>
                <c:pt idx="41290">
                  <c:v>-2.6809570457462502</c:v>
                </c:pt>
                <c:pt idx="41291">
                  <c:v>-2.6809570457462502</c:v>
                </c:pt>
                <c:pt idx="41292">
                  <c:v>-2.7366211118378398</c:v>
                </c:pt>
                <c:pt idx="41293">
                  <c:v>-2.7366211118378398</c:v>
                </c:pt>
                <c:pt idx="41294">
                  <c:v>-2.7366211118378398</c:v>
                </c:pt>
                <c:pt idx="41295">
                  <c:v>-2.7224121283188598</c:v>
                </c:pt>
                <c:pt idx="41296">
                  <c:v>-2.7224121283188598</c:v>
                </c:pt>
                <c:pt idx="41297">
                  <c:v>-2.7224121283188598</c:v>
                </c:pt>
                <c:pt idx="41298">
                  <c:v>-2.6997558768598502</c:v>
                </c:pt>
                <c:pt idx="41299">
                  <c:v>-2.6997558768598502</c:v>
                </c:pt>
                <c:pt idx="41300">
                  <c:v>-2.7406250160138299</c:v>
                </c:pt>
                <c:pt idx="41301">
                  <c:v>-2.7406250160138299</c:v>
                </c:pt>
                <c:pt idx="41302">
                  <c:v>-2.7406250160138299</c:v>
                </c:pt>
                <c:pt idx="41303">
                  <c:v>-2.71098634601094</c:v>
                </c:pt>
                <c:pt idx="41304">
                  <c:v>-2.71098634601094</c:v>
                </c:pt>
                <c:pt idx="41305">
                  <c:v>-2.71098634601094</c:v>
                </c:pt>
                <c:pt idx="41306">
                  <c:v>-2.5963867366581299</c:v>
                </c:pt>
                <c:pt idx="41307">
                  <c:v>-2.5963867366581299</c:v>
                </c:pt>
                <c:pt idx="41308">
                  <c:v>-2.5963867366581299</c:v>
                </c:pt>
                <c:pt idx="41309">
                  <c:v>-2.6822265846185398</c:v>
                </c:pt>
                <c:pt idx="41310">
                  <c:v>-2.6822265846185398</c:v>
                </c:pt>
                <c:pt idx="41311">
                  <c:v>-2.7227050970795901</c:v>
                </c:pt>
                <c:pt idx="41312">
                  <c:v>-2.7227050970795901</c:v>
                </c:pt>
                <c:pt idx="41313">
                  <c:v>-2.7618652545843299</c:v>
                </c:pt>
                <c:pt idx="41314">
                  <c:v>-2.7618652545843299</c:v>
                </c:pt>
                <c:pt idx="41315">
                  <c:v>-2.7662597858397899</c:v>
                </c:pt>
                <c:pt idx="41316">
                  <c:v>-2.7662597858397899</c:v>
                </c:pt>
                <c:pt idx="41317">
                  <c:v>-2.7662597858397899</c:v>
                </c:pt>
                <c:pt idx="41318">
                  <c:v>-2.7120605676563998</c:v>
                </c:pt>
                <c:pt idx="41319">
                  <c:v>-2.7120605676563998</c:v>
                </c:pt>
                <c:pt idx="41320">
                  <c:v>-2.7120605676563998</c:v>
                </c:pt>
                <c:pt idx="41321">
                  <c:v>-2.8029297056473199</c:v>
                </c:pt>
                <c:pt idx="41322">
                  <c:v>-2.8029297056473199</c:v>
                </c:pt>
                <c:pt idx="41323">
                  <c:v>-2.6331543153610202</c:v>
                </c:pt>
                <c:pt idx="41324">
                  <c:v>-2.6331543153610202</c:v>
                </c:pt>
                <c:pt idx="41325">
                  <c:v>-2.6331543153610202</c:v>
                </c:pt>
                <c:pt idx="41326">
                  <c:v>-2.7980957195268199</c:v>
                </c:pt>
                <c:pt idx="41327">
                  <c:v>-2.7980957195268199</c:v>
                </c:pt>
                <c:pt idx="41328">
                  <c:v>-2.7118164242619902</c:v>
                </c:pt>
                <c:pt idx="41329">
                  <c:v>-2.7785644753957901</c:v>
                </c:pt>
                <c:pt idx="41330">
                  <c:v>-2.7785644753957901</c:v>
                </c:pt>
                <c:pt idx="41331">
                  <c:v>-2.7785644753957901</c:v>
                </c:pt>
                <c:pt idx="41332">
                  <c:v>-2.7785644753957901</c:v>
                </c:pt>
                <c:pt idx="41333">
                  <c:v>-2.75693361384219</c:v>
                </c:pt>
                <c:pt idx="41334">
                  <c:v>-2.75693361384219</c:v>
                </c:pt>
                <c:pt idx="41335">
                  <c:v>-2.75693361384219</c:v>
                </c:pt>
                <c:pt idx="41336">
                  <c:v>-2.7465820503093701</c:v>
                </c:pt>
                <c:pt idx="41337">
                  <c:v>-2.7465820503093701</c:v>
                </c:pt>
                <c:pt idx="41338">
                  <c:v>-2.70087892620267</c:v>
                </c:pt>
                <c:pt idx="41339">
                  <c:v>-2.70087892620267</c:v>
                </c:pt>
                <c:pt idx="41340">
                  <c:v>-2.70087892620267</c:v>
                </c:pt>
                <c:pt idx="41341">
                  <c:v>-2.70087892620267</c:v>
                </c:pt>
                <c:pt idx="41342">
                  <c:v>-2.73403322271133</c:v>
                </c:pt>
                <c:pt idx="41343">
                  <c:v>-2.73403322271133</c:v>
                </c:pt>
                <c:pt idx="41344">
                  <c:v>-2.5536133002260599</c:v>
                </c:pt>
                <c:pt idx="41345">
                  <c:v>-2.5536133002260599</c:v>
                </c:pt>
                <c:pt idx="41346">
                  <c:v>-2.5536133002260599</c:v>
                </c:pt>
                <c:pt idx="41347">
                  <c:v>-2.7472656457839499</c:v>
                </c:pt>
                <c:pt idx="41348">
                  <c:v>-2.7472656457839499</c:v>
                </c:pt>
                <c:pt idx="41349">
                  <c:v>-2.7472656457839499</c:v>
                </c:pt>
                <c:pt idx="41350">
                  <c:v>-2.79433595697992</c:v>
                </c:pt>
                <c:pt idx="41351">
                  <c:v>-2.79433595697992</c:v>
                </c:pt>
                <c:pt idx="41352">
                  <c:v>-2.68564455021987</c:v>
                </c:pt>
                <c:pt idx="41353">
                  <c:v>-2.68564455021987</c:v>
                </c:pt>
                <c:pt idx="41354">
                  <c:v>-2.7059082220139299</c:v>
                </c:pt>
                <c:pt idx="41355">
                  <c:v>-2.7059082220139299</c:v>
                </c:pt>
                <c:pt idx="41356">
                  <c:v>-2.7059082220139299</c:v>
                </c:pt>
                <c:pt idx="41357">
                  <c:v>-2.7162597878195802</c:v>
                </c:pt>
                <c:pt idx="41358">
                  <c:v>-2.7162597878195802</c:v>
                </c:pt>
                <c:pt idx="41359">
                  <c:v>-2.7162597878195802</c:v>
                </c:pt>
                <c:pt idx="41360">
                  <c:v>-2.7836426002331698</c:v>
                </c:pt>
                <c:pt idx="41361">
                  <c:v>-2.7836426002331698</c:v>
                </c:pt>
                <c:pt idx="41362">
                  <c:v>-2.6938476772065698</c:v>
                </c:pt>
                <c:pt idx="41363">
                  <c:v>-2.6938476772065698</c:v>
                </c:pt>
                <c:pt idx="41364">
                  <c:v>-2.6938476772065698</c:v>
                </c:pt>
                <c:pt idx="41365">
                  <c:v>-2.6938476772065698</c:v>
                </c:pt>
                <c:pt idx="41366">
                  <c:v>-2.6749511910484198</c:v>
                </c:pt>
                <c:pt idx="41367">
                  <c:v>-2.6749511910484198</c:v>
                </c:pt>
                <c:pt idx="41368">
                  <c:v>-2.6456054872032801</c:v>
                </c:pt>
                <c:pt idx="41369">
                  <c:v>-2.6456054872032801</c:v>
                </c:pt>
                <c:pt idx="41370">
                  <c:v>-2.6456054872032801</c:v>
                </c:pt>
                <c:pt idx="41371">
                  <c:v>-2.72426759785685</c:v>
                </c:pt>
                <c:pt idx="41372">
                  <c:v>-2.72426759785685</c:v>
                </c:pt>
                <c:pt idx="41373">
                  <c:v>-2.72426759785685</c:v>
                </c:pt>
                <c:pt idx="41374">
                  <c:v>-2.8334961124410198</c:v>
                </c:pt>
                <c:pt idx="41375">
                  <c:v>-2.8334961124410198</c:v>
                </c:pt>
                <c:pt idx="41376">
                  <c:v>-2.8334961124410198</c:v>
                </c:pt>
                <c:pt idx="41377">
                  <c:v>-2.8334961124410198</c:v>
                </c:pt>
                <c:pt idx="41378">
                  <c:v>-2.7168945478806501</c:v>
                </c:pt>
                <c:pt idx="41379">
                  <c:v>-2.7168945478806501</c:v>
                </c:pt>
                <c:pt idx="41380">
                  <c:v>-2.7361816604643501</c:v>
                </c:pt>
                <c:pt idx="41381">
                  <c:v>-2.7361816604643501</c:v>
                </c:pt>
                <c:pt idx="41382">
                  <c:v>-2.7361816604643501</c:v>
                </c:pt>
                <c:pt idx="41383">
                  <c:v>-2.8105957230491101</c:v>
                </c:pt>
                <c:pt idx="41384">
                  <c:v>-2.8105957230491101</c:v>
                </c:pt>
                <c:pt idx="41385">
                  <c:v>-2.6787597870061202</c:v>
                </c:pt>
                <c:pt idx="41386">
                  <c:v>-2.6787597870061202</c:v>
                </c:pt>
                <c:pt idx="41387">
                  <c:v>-2.63178712631179</c:v>
                </c:pt>
                <c:pt idx="41388">
                  <c:v>-2.63178712631179</c:v>
                </c:pt>
                <c:pt idx="41389">
                  <c:v>-2.6412109548236899</c:v>
                </c:pt>
                <c:pt idx="41390">
                  <c:v>-2.6412109548236899</c:v>
                </c:pt>
                <c:pt idx="41391">
                  <c:v>-2.6412109548236899</c:v>
                </c:pt>
                <c:pt idx="41392">
                  <c:v>-2.7357422048889899</c:v>
                </c:pt>
                <c:pt idx="41393">
                  <c:v>-2.7357422048889899</c:v>
                </c:pt>
                <c:pt idx="41394">
                  <c:v>-2.7357422048889899</c:v>
                </c:pt>
                <c:pt idx="41395">
                  <c:v>-2.6657715030123601</c:v>
                </c:pt>
                <c:pt idx="41396">
                  <c:v>-2.6657715030123601</c:v>
                </c:pt>
                <c:pt idx="41397">
                  <c:v>-2.6657715030123601</c:v>
                </c:pt>
                <c:pt idx="41398">
                  <c:v>-2.7448242375348801</c:v>
                </c:pt>
                <c:pt idx="41399">
                  <c:v>-2.7448242375348801</c:v>
                </c:pt>
                <c:pt idx="41400">
                  <c:v>-2.7448242375348801</c:v>
                </c:pt>
                <c:pt idx="41401">
                  <c:v>-2.6886230673480802</c:v>
                </c:pt>
                <c:pt idx="41402">
                  <c:v>-2.6886230673480802</c:v>
                </c:pt>
                <c:pt idx="41403">
                  <c:v>-2.6886230673480802</c:v>
                </c:pt>
                <c:pt idx="41404">
                  <c:v>-2.74873048631525</c:v>
                </c:pt>
                <c:pt idx="41405">
                  <c:v>-2.74873048631525</c:v>
                </c:pt>
                <c:pt idx="41406">
                  <c:v>-2.7432617378644801</c:v>
                </c:pt>
                <c:pt idx="41407">
                  <c:v>-2.7432617378644801</c:v>
                </c:pt>
                <c:pt idx="41408">
                  <c:v>-2.7475586127984499</c:v>
                </c:pt>
                <c:pt idx="41409">
                  <c:v>-2.7475586127984499</c:v>
                </c:pt>
                <c:pt idx="41410">
                  <c:v>-2.7475586127984499</c:v>
                </c:pt>
                <c:pt idx="41411">
                  <c:v>-2.7263672088765798</c:v>
                </c:pt>
                <c:pt idx="41412">
                  <c:v>-2.7263672088765798</c:v>
                </c:pt>
                <c:pt idx="41413">
                  <c:v>-2.7263672088765798</c:v>
                </c:pt>
                <c:pt idx="41414">
                  <c:v>-2.7773437722962599</c:v>
                </c:pt>
                <c:pt idx="41415">
                  <c:v>-2.7773437722962599</c:v>
                </c:pt>
                <c:pt idx="41416">
                  <c:v>-2.7773437722962599</c:v>
                </c:pt>
                <c:pt idx="41417">
                  <c:v>-2.7773437722962599</c:v>
                </c:pt>
                <c:pt idx="41418">
                  <c:v>-2.6927734561231702</c:v>
                </c:pt>
                <c:pt idx="41419">
                  <c:v>-2.6927734561231702</c:v>
                </c:pt>
                <c:pt idx="41420">
                  <c:v>-2.6927734561231702</c:v>
                </c:pt>
                <c:pt idx="41421">
                  <c:v>-2.6155761914324098</c:v>
                </c:pt>
                <c:pt idx="41422">
                  <c:v>-2.6155761914324098</c:v>
                </c:pt>
                <c:pt idx="41423">
                  <c:v>-2.72548830131745</c:v>
                </c:pt>
                <c:pt idx="41424">
                  <c:v>-2.72548830131745</c:v>
                </c:pt>
                <c:pt idx="41425">
                  <c:v>-2.72548830131745</c:v>
                </c:pt>
                <c:pt idx="41426">
                  <c:v>-2.6829101750236002</c:v>
                </c:pt>
                <c:pt idx="41427">
                  <c:v>-2.6829101750236002</c:v>
                </c:pt>
                <c:pt idx="41428">
                  <c:v>-2.7373047044357</c:v>
                </c:pt>
                <c:pt idx="41429">
                  <c:v>-2.7373047044357</c:v>
                </c:pt>
                <c:pt idx="41430">
                  <c:v>-2.7965820501322001</c:v>
                </c:pt>
                <c:pt idx="41431">
                  <c:v>-2.7965820501322001</c:v>
                </c:pt>
                <c:pt idx="41432">
                  <c:v>-2.7965820501322001</c:v>
                </c:pt>
                <c:pt idx="41433">
                  <c:v>-2.7965820501322001</c:v>
                </c:pt>
                <c:pt idx="41434">
                  <c:v>-2.6858398636504699</c:v>
                </c:pt>
                <c:pt idx="41435">
                  <c:v>-2.6858398636504699</c:v>
                </c:pt>
                <c:pt idx="41436">
                  <c:v>-2.6858398636504699</c:v>
                </c:pt>
                <c:pt idx="41437">
                  <c:v>-2.7187500192767402</c:v>
                </c:pt>
                <c:pt idx="41438">
                  <c:v>-2.7187500192767402</c:v>
                </c:pt>
                <c:pt idx="41439">
                  <c:v>-2.7187500192767402</c:v>
                </c:pt>
                <c:pt idx="41440">
                  <c:v>-2.7467773630660299</c:v>
                </c:pt>
                <c:pt idx="41441">
                  <c:v>-2.7467773630660299</c:v>
                </c:pt>
                <c:pt idx="41442">
                  <c:v>-2.7467773630660299</c:v>
                </c:pt>
                <c:pt idx="41443">
                  <c:v>-2.6845215035491399</c:v>
                </c:pt>
                <c:pt idx="41444">
                  <c:v>-2.6845215035491399</c:v>
                </c:pt>
                <c:pt idx="41445">
                  <c:v>-2.7174316579521398</c:v>
                </c:pt>
                <c:pt idx="41446">
                  <c:v>-2.7174316579521398</c:v>
                </c:pt>
                <c:pt idx="41447">
                  <c:v>-2.7174316579521398</c:v>
                </c:pt>
                <c:pt idx="41448">
                  <c:v>-2.68906251789394</c:v>
                </c:pt>
                <c:pt idx="41449">
                  <c:v>-2.68906251789394</c:v>
                </c:pt>
                <c:pt idx="41450">
                  <c:v>-2.6841308787243099</c:v>
                </c:pt>
                <c:pt idx="41451">
                  <c:v>-2.6841308787243099</c:v>
                </c:pt>
                <c:pt idx="41452">
                  <c:v>-2.6841308787243099</c:v>
                </c:pt>
                <c:pt idx="41453">
                  <c:v>-2.71596681726805</c:v>
                </c:pt>
                <c:pt idx="41454">
                  <c:v>-2.71596681726805</c:v>
                </c:pt>
                <c:pt idx="41455">
                  <c:v>-2.71596681726805</c:v>
                </c:pt>
                <c:pt idx="41456">
                  <c:v>-2.7160644702271299</c:v>
                </c:pt>
                <c:pt idx="41457">
                  <c:v>-2.7160644702271299</c:v>
                </c:pt>
                <c:pt idx="41458">
                  <c:v>-2.7160644702271299</c:v>
                </c:pt>
                <c:pt idx="41459">
                  <c:v>-2.7254882989081999</c:v>
                </c:pt>
                <c:pt idx="41460">
                  <c:v>-2.7254882989081999</c:v>
                </c:pt>
                <c:pt idx="41461">
                  <c:v>-2.7129883005427402</c:v>
                </c:pt>
                <c:pt idx="41462">
                  <c:v>-2.7129883005427402</c:v>
                </c:pt>
                <c:pt idx="41463">
                  <c:v>-2.7129883005427402</c:v>
                </c:pt>
                <c:pt idx="41464">
                  <c:v>-2.6827636895723099</c:v>
                </c:pt>
                <c:pt idx="41465">
                  <c:v>-2.6827636895723099</c:v>
                </c:pt>
                <c:pt idx="41466">
                  <c:v>-2.7069824425507201</c:v>
                </c:pt>
                <c:pt idx="41467">
                  <c:v>-2.6831054862886901</c:v>
                </c:pt>
                <c:pt idx="41468">
                  <c:v>-2.6831054862886901</c:v>
                </c:pt>
                <c:pt idx="41469">
                  <c:v>-2.6831054862886901</c:v>
                </c:pt>
                <c:pt idx="41470">
                  <c:v>-2.6831054862886901</c:v>
                </c:pt>
                <c:pt idx="41471">
                  <c:v>-2.6804687698813701</c:v>
                </c:pt>
                <c:pt idx="41472">
                  <c:v>-2.6804687698813701</c:v>
                </c:pt>
                <c:pt idx="41473">
                  <c:v>-2.6804687698813701</c:v>
                </c:pt>
                <c:pt idx="41474">
                  <c:v>-2.7675293162819798</c:v>
                </c:pt>
                <c:pt idx="41475">
                  <c:v>-2.7675293162819798</c:v>
                </c:pt>
                <c:pt idx="41476">
                  <c:v>-2.7675293162819798</c:v>
                </c:pt>
                <c:pt idx="41477">
                  <c:v>-2.6477539244451598</c:v>
                </c:pt>
                <c:pt idx="41478">
                  <c:v>-2.6477539244451598</c:v>
                </c:pt>
                <c:pt idx="41479">
                  <c:v>-2.6477539244451598</c:v>
                </c:pt>
                <c:pt idx="41480">
                  <c:v>-2.6753906412213802</c:v>
                </c:pt>
                <c:pt idx="41481">
                  <c:v>-2.6753906412213802</c:v>
                </c:pt>
                <c:pt idx="41482">
                  <c:v>-2.6040039261933998</c:v>
                </c:pt>
                <c:pt idx="41483">
                  <c:v>-2.6040039261933998</c:v>
                </c:pt>
                <c:pt idx="41484">
                  <c:v>-2.6040039261933998</c:v>
                </c:pt>
                <c:pt idx="41485">
                  <c:v>-2.6576660308755802</c:v>
                </c:pt>
                <c:pt idx="41486">
                  <c:v>-2.6576660308755802</c:v>
                </c:pt>
                <c:pt idx="41487">
                  <c:v>-2.7331543162790601</c:v>
                </c:pt>
                <c:pt idx="41488">
                  <c:v>-2.7331543162790601</c:v>
                </c:pt>
                <c:pt idx="41489">
                  <c:v>-2.7164550971838199</c:v>
                </c:pt>
                <c:pt idx="41490">
                  <c:v>-2.7164550971838199</c:v>
                </c:pt>
                <c:pt idx="41491">
                  <c:v>-2.7164550971838199</c:v>
                </c:pt>
                <c:pt idx="41492">
                  <c:v>-2.7359863479723501</c:v>
                </c:pt>
                <c:pt idx="41493">
                  <c:v>-2.7359863479723501</c:v>
                </c:pt>
                <c:pt idx="41494">
                  <c:v>-2.7359863479723501</c:v>
                </c:pt>
                <c:pt idx="41495">
                  <c:v>-2.7359863479723501</c:v>
                </c:pt>
                <c:pt idx="41496">
                  <c:v>-2.7960937663437999</c:v>
                </c:pt>
                <c:pt idx="41497">
                  <c:v>-2.7960937663437999</c:v>
                </c:pt>
                <c:pt idx="41498">
                  <c:v>-2.7960937663437999</c:v>
                </c:pt>
                <c:pt idx="41499">
                  <c:v>-2.72353517541432</c:v>
                </c:pt>
                <c:pt idx="41500">
                  <c:v>-2.72353517541432</c:v>
                </c:pt>
                <c:pt idx="41501">
                  <c:v>-2.70004884949685</c:v>
                </c:pt>
                <c:pt idx="41502">
                  <c:v>-2.70004884949685</c:v>
                </c:pt>
                <c:pt idx="41503">
                  <c:v>-2.70004884949685</c:v>
                </c:pt>
                <c:pt idx="41504">
                  <c:v>-2.6333496262168401</c:v>
                </c:pt>
                <c:pt idx="41505">
                  <c:v>-2.6333496262168401</c:v>
                </c:pt>
                <c:pt idx="41506">
                  <c:v>-2.7047363476749502</c:v>
                </c:pt>
                <c:pt idx="41507">
                  <c:v>-2.7047363476749502</c:v>
                </c:pt>
                <c:pt idx="41508">
                  <c:v>-2.6986816590861</c:v>
                </c:pt>
                <c:pt idx="41509">
                  <c:v>-2.6986816590861</c:v>
                </c:pt>
                <c:pt idx="41510">
                  <c:v>-2.6986816590861</c:v>
                </c:pt>
                <c:pt idx="41511">
                  <c:v>-2.8307129100467101</c:v>
                </c:pt>
                <c:pt idx="41512">
                  <c:v>-2.8307129100467101</c:v>
                </c:pt>
                <c:pt idx="41513">
                  <c:v>-2.8307129100467101</c:v>
                </c:pt>
                <c:pt idx="41514">
                  <c:v>-2.7731445489161999</c:v>
                </c:pt>
                <c:pt idx="41515">
                  <c:v>-2.7731445489161999</c:v>
                </c:pt>
                <c:pt idx="41516">
                  <c:v>-2.70019533331469</c:v>
                </c:pt>
                <c:pt idx="41517">
                  <c:v>-2.70019533331469</c:v>
                </c:pt>
                <c:pt idx="41518">
                  <c:v>-2.70019533331469</c:v>
                </c:pt>
                <c:pt idx="41519">
                  <c:v>-2.70019533331469</c:v>
                </c:pt>
                <c:pt idx="41520">
                  <c:v>-2.7053711139224101</c:v>
                </c:pt>
                <c:pt idx="41521">
                  <c:v>-2.7053711139224101</c:v>
                </c:pt>
                <c:pt idx="41522">
                  <c:v>-2.7647949409574699</c:v>
                </c:pt>
                <c:pt idx="41523">
                  <c:v>-2.7647949409574699</c:v>
                </c:pt>
                <c:pt idx="41524">
                  <c:v>-2.7647949409574699</c:v>
                </c:pt>
                <c:pt idx="41525">
                  <c:v>-2.73144533368031</c:v>
                </c:pt>
                <c:pt idx="41526">
                  <c:v>-2.73144533368031</c:v>
                </c:pt>
                <c:pt idx="41527">
                  <c:v>-2.6813965028068099</c:v>
                </c:pt>
                <c:pt idx="41528">
                  <c:v>-2.6813965028068099</c:v>
                </c:pt>
                <c:pt idx="41529">
                  <c:v>-2.7188476771934802</c:v>
                </c:pt>
                <c:pt idx="41530">
                  <c:v>-2.7188476771934802</c:v>
                </c:pt>
                <c:pt idx="41531">
                  <c:v>-2.7188476771934802</c:v>
                </c:pt>
                <c:pt idx="41532">
                  <c:v>-2.73325197530994</c:v>
                </c:pt>
                <c:pt idx="41533">
                  <c:v>-2.73325197530994</c:v>
                </c:pt>
                <c:pt idx="41534">
                  <c:v>-2.7609375201245698</c:v>
                </c:pt>
                <c:pt idx="41535">
                  <c:v>-2.7609375201245698</c:v>
                </c:pt>
                <c:pt idx="41536">
                  <c:v>-2.7609375201245698</c:v>
                </c:pt>
                <c:pt idx="41537">
                  <c:v>-2.7405761906529702</c:v>
                </c:pt>
                <c:pt idx="41538">
                  <c:v>-2.7405761906529702</c:v>
                </c:pt>
                <c:pt idx="41539">
                  <c:v>-2.7405761906529702</c:v>
                </c:pt>
                <c:pt idx="41540">
                  <c:v>-2.6336425969420798</c:v>
                </c:pt>
                <c:pt idx="41541">
                  <c:v>-2.6336425969420798</c:v>
                </c:pt>
                <c:pt idx="41542">
                  <c:v>-2.6336425969420798</c:v>
                </c:pt>
                <c:pt idx="41543">
                  <c:v>-2.7210937652307599</c:v>
                </c:pt>
                <c:pt idx="41544">
                  <c:v>-2.7210937652307599</c:v>
                </c:pt>
                <c:pt idx="41545">
                  <c:v>-2.7357910360206001</c:v>
                </c:pt>
                <c:pt idx="41546">
                  <c:v>-2.7357910360206001</c:v>
                </c:pt>
                <c:pt idx="41547">
                  <c:v>-2.7357910360206001</c:v>
                </c:pt>
                <c:pt idx="41548">
                  <c:v>-2.7619140814940599</c:v>
                </c:pt>
                <c:pt idx="41549">
                  <c:v>-2.7619140814940599</c:v>
                </c:pt>
                <c:pt idx="41550">
                  <c:v>-2.7034668150772601</c:v>
                </c:pt>
                <c:pt idx="41551">
                  <c:v>-2.7034668150772601</c:v>
                </c:pt>
                <c:pt idx="41552">
                  <c:v>-2.7034668150772601</c:v>
                </c:pt>
                <c:pt idx="41553">
                  <c:v>-2.7034668150772601</c:v>
                </c:pt>
                <c:pt idx="41554">
                  <c:v>-2.6831543175276198</c:v>
                </c:pt>
                <c:pt idx="41555">
                  <c:v>-2.6831543175276198</c:v>
                </c:pt>
                <c:pt idx="41556">
                  <c:v>-2.6593750174533799</c:v>
                </c:pt>
                <c:pt idx="41557">
                  <c:v>-2.6593750174533799</c:v>
                </c:pt>
                <c:pt idx="41558">
                  <c:v>-2.6593750174533799</c:v>
                </c:pt>
                <c:pt idx="41559">
                  <c:v>-2.6858398580752598</c:v>
                </c:pt>
                <c:pt idx="41560">
                  <c:v>-2.6858398580752598</c:v>
                </c:pt>
                <c:pt idx="41561">
                  <c:v>-2.6858398580752598</c:v>
                </c:pt>
                <c:pt idx="41562">
                  <c:v>-2.7068359561171702</c:v>
                </c:pt>
                <c:pt idx="41563">
                  <c:v>-2.7068359561171702</c:v>
                </c:pt>
                <c:pt idx="41564">
                  <c:v>-2.7068359561171702</c:v>
                </c:pt>
                <c:pt idx="41565">
                  <c:v>-2.7616699404688898</c:v>
                </c:pt>
                <c:pt idx="41566">
                  <c:v>-2.7616699404688898</c:v>
                </c:pt>
                <c:pt idx="41567">
                  <c:v>-2.7616699404688898</c:v>
                </c:pt>
                <c:pt idx="41568">
                  <c:v>-2.62050782854294</c:v>
                </c:pt>
                <c:pt idx="41569">
                  <c:v>-2.62050782854294</c:v>
                </c:pt>
                <c:pt idx="41570">
                  <c:v>-2.7213379096974601</c:v>
                </c:pt>
                <c:pt idx="41571">
                  <c:v>-2.7213379096974601</c:v>
                </c:pt>
                <c:pt idx="41572">
                  <c:v>-2.7213379096974601</c:v>
                </c:pt>
                <c:pt idx="41573">
                  <c:v>-2.7015625226776998</c:v>
                </c:pt>
                <c:pt idx="41574">
                  <c:v>-2.7015625226776998</c:v>
                </c:pt>
                <c:pt idx="41575">
                  <c:v>-2.7015625226776998</c:v>
                </c:pt>
                <c:pt idx="41576">
                  <c:v>-2.6287597838372601</c:v>
                </c:pt>
                <c:pt idx="41577">
                  <c:v>-2.6287597838372601</c:v>
                </c:pt>
                <c:pt idx="41578">
                  <c:v>-2.6287597838372601</c:v>
                </c:pt>
                <c:pt idx="41579">
                  <c:v>-2.7456543152511501</c:v>
                </c:pt>
                <c:pt idx="41580">
                  <c:v>-2.7456543152511501</c:v>
                </c:pt>
                <c:pt idx="41581">
                  <c:v>-2.7456543152511501</c:v>
                </c:pt>
                <c:pt idx="41582">
                  <c:v>-29.578418108401799</c:v>
                </c:pt>
                <c:pt idx="41583">
                  <c:v>-29.578418108401799</c:v>
                </c:pt>
                <c:pt idx="41584">
                  <c:v>-29.578418108401799</c:v>
                </c:pt>
                <c:pt idx="41585">
                  <c:v>-29.578418108401799</c:v>
                </c:pt>
                <c:pt idx="41586">
                  <c:v>-29.578418108401799</c:v>
                </c:pt>
                <c:pt idx="41587">
                  <c:v>-29.578418108401799</c:v>
                </c:pt>
                <c:pt idx="41588">
                  <c:v>7.2412111828270995E-2</c:v>
                </c:pt>
                <c:pt idx="41589">
                  <c:v>7.2412111828270995E-2</c:v>
                </c:pt>
                <c:pt idx="41590">
                  <c:v>-7.3974607549644106E-2</c:v>
                </c:pt>
                <c:pt idx="41591">
                  <c:v>-7.3974607549644106E-2</c:v>
                </c:pt>
                <c:pt idx="41592">
                  <c:v>-4.7119139117057701E-2</c:v>
                </c:pt>
                <c:pt idx="41593">
                  <c:v>-4.7119139117057701E-2</c:v>
                </c:pt>
                <c:pt idx="41594">
                  <c:v>-4.7119139117057701E-2</c:v>
                </c:pt>
                <c:pt idx="41595">
                  <c:v>-4.7119139117057701E-2</c:v>
                </c:pt>
                <c:pt idx="41596">
                  <c:v>1.8359376475927999E-2</c:v>
                </c:pt>
                <c:pt idx="41597">
                  <c:v>1.8359376475927999E-2</c:v>
                </c:pt>
                <c:pt idx="41598">
                  <c:v>1.8359376475927999E-2</c:v>
                </c:pt>
                <c:pt idx="41599">
                  <c:v>6.8750002074921199E-2</c:v>
                </c:pt>
                <c:pt idx="41600">
                  <c:v>6.8750002074921199E-2</c:v>
                </c:pt>
                <c:pt idx="41601">
                  <c:v>6.8750002074921199E-2</c:v>
                </c:pt>
                <c:pt idx="41602">
                  <c:v>6.8750002074921199E-2</c:v>
                </c:pt>
                <c:pt idx="41603">
                  <c:v>7.0800782826154304E-2</c:v>
                </c:pt>
                <c:pt idx="41604">
                  <c:v>7.0800782826154304E-2</c:v>
                </c:pt>
                <c:pt idx="41605">
                  <c:v>7.0800782826154304E-2</c:v>
                </c:pt>
                <c:pt idx="41606">
                  <c:v>-3.6132810877461403E-2</c:v>
                </c:pt>
                <c:pt idx="41607">
                  <c:v>-3.6132810877461403E-2</c:v>
                </c:pt>
                <c:pt idx="41608">
                  <c:v>-3.6132810877461403E-2</c:v>
                </c:pt>
                <c:pt idx="41609">
                  <c:v>5.7373048746739999E-2</c:v>
                </c:pt>
                <c:pt idx="41610">
                  <c:v>5.7373048746739999E-2</c:v>
                </c:pt>
                <c:pt idx="41611">
                  <c:v>2.4951173276349398E-2</c:v>
                </c:pt>
                <c:pt idx="41612">
                  <c:v>2.4951173276349398E-2</c:v>
                </c:pt>
                <c:pt idx="41613">
                  <c:v>3.5644545014292799E-3</c:v>
                </c:pt>
                <c:pt idx="41614">
                  <c:v>3.5644545014292799E-3</c:v>
                </c:pt>
                <c:pt idx="41615">
                  <c:v>3.5644545014292799E-3</c:v>
                </c:pt>
                <c:pt idx="41616">
                  <c:v>-1.23535139864543E-2</c:v>
                </c:pt>
                <c:pt idx="41617">
                  <c:v>-1.23535139864543E-2</c:v>
                </c:pt>
                <c:pt idx="41618">
                  <c:v>-1.23535139864543E-2</c:v>
                </c:pt>
                <c:pt idx="41619">
                  <c:v>-9.0673826744023203E-2</c:v>
                </c:pt>
                <c:pt idx="41620">
                  <c:v>-9.0673826744023203E-2</c:v>
                </c:pt>
                <c:pt idx="41621">
                  <c:v>-9.0673826744023203E-2</c:v>
                </c:pt>
                <c:pt idx="41622">
                  <c:v>3.0371095488589999E-2</c:v>
                </c:pt>
                <c:pt idx="41623">
                  <c:v>3.0371095488589999E-2</c:v>
                </c:pt>
                <c:pt idx="41624">
                  <c:v>3.0371095488589999E-2</c:v>
                </c:pt>
                <c:pt idx="41625">
                  <c:v>2.27539087218247E-2</c:v>
                </c:pt>
                <c:pt idx="41626">
                  <c:v>2.27539087218247E-2</c:v>
                </c:pt>
                <c:pt idx="41627">
                  <c:v>2.27539087218247E-2</c:v>
                </c:pt>
                <c:pt idx="41628">
                  <c:v>-2.9589841904453299E-2</c:v>
                </c:pt>
                <c:pt idx="41629">
                  <c:v>-2.9589841904453299E-2</c:v>
                </c:pt>
                <c:pt idx="41630">
                  <c:v>-2.9589841904453299E-2</c:v>
                </c:pt>
                <c:pt idx="41631">
                  <c:v>-3.36913847513642E-3</c:v>
                </c:pt>
                <c:pt idx="41632">
                  <c:v>-3.36913847513642E-3</c:v>
                </c:pt>
                <c:pt idx="41633">
                  <c:v>-4.0917966964116197E-2</c:v>
                </c:pt>
                <c:pt idx="41634">
                  <c:v>-4.0917966964116197E-2</c:v>
                </c:pt>
                <c:pt idx="41635">
                  <c:v>-4.0917966964116197E-2</c:v>
                </c:pt>
                <c:pt idx="41636">
                  <c:v>5.1708986457924697E-2</c:v>
                </c:pt>
                <c:pt idx="41637">
                  <c:v>5.1708986457924697E-2</c:v>
                </c:pt>
                <c:pt idx="41638">
                  <c:v>5.1708986457924697E-2</c:v>
                </c:pt>
                <c:pt idx="41639">
                  <c:v>-3.7499998227758603E-2</c:v>
                </c:pt>
                <c:pt idx="41640">
                  <c:v>-3.7499998227758603E-2</c:v>
                </c:pt>
                <c:pt idx="41641">
                  <c:v>-3.7499998227758603E-2</c:v>
                </c:pt>
                <c:pt idx="41642">
                  <c:v>7.5195313968833902E-2</c:v>
                </c:pt>
                <c:pt idx="41643">
                  <c:v>7.5195313968833902E-2</c:v>
                </c:pt>
                <c:pt idx="41644">
                  <c:v>7.5195313968833902E-2</c:v>
                </c:pt>
                <c:pt idx="41645">
                  <c:v>-1.04492174314145E-2</c:v>
                </c:pt>
                <c:pt idx="41646">
                  <c:v>-1.04492174314145E-2</c:v>
                </c:pt>
                <c:pt idx="41647">
                  <c:v>-1.04492174314145E-2</c:v>
                </c:pt>
                <c:pt idx="41648">
                  <c:v>2.1582033701633901E-2</c:v>
                </c:pt>
                <c:pt idx="41649">
                  <c:v>2.1582033701633901E-2</c:v>
                </c:pt>
                <c:pt idx="41650">
                  <c:v>3.9404298751833197E-2</c:v>
                </c:pt>
                <c:pt idx="41651">
                  <c:v>3.9404298751833197E-2</c:v>
                </c:pt>
                <c:pt idx="41652">
                  <c:v>3.9404298751833197E-2</c:v>
                </c:pt>
                <c:pt idx="41653">
                  <c:v>4.0820315001837998E-2</c:v>
                </c:pt>
                <c:pt idx="41654">
                  <c:v>4.0820315001837998E-2</c:v>
                </c:pt>
                <c:pt idx="41655">
                  <c:v>4.0820315001837998E-2</c:v>
                </c:pt>
                <c:pt idx="41656">
                  <c:v>3.57421888820681E-2</c:v>
                </c:pt>
                <c:pt idx="41657">
                  <c:v>3.57421888820681E-2</c:v>
                </c:pt>
                <c:pt idx="41658">
                  <c:v>3.57421888820681E-2</c:v>
                </c:pt>
                <c:pt idx="41659">
                  <c:v>-4.1113279975434097E-2</c:v>
                </c:pt>
                <c:pt idx="41660">
                  <c:v>-4.1113279975434097E-2</c:v>
                </c:pt>
                <c:pt idx="41661">
                  <c:v>-4.1113279975434097E-2</c:v>
                </c:pt>
                <c:pt idx="41662">
                  <c:v>-4.1113279975434097E-2</c:v>
                </c:pt>
                <c:pt idx="41663">
                  <c:v>-5.0292949226786697E-3</c:v>
                </c:pt>
                <c:pt idx="41664">
                  <c:v>-5.0292949226786697E-3</c:v>
                </c:pt>
                <c:pt idx="41665">
                  <c:v>-2.7587889007008901E-2</c:v>
                </c:pt>
                <c:pt idx="41666">
                  <c:v>-2.7587889007008901E-2</c:v>
                </c:pt>
                <c:pt idx="41667">
                  <c:v>-2.7587889007008901E-2</c:v>
                </c:pt>
                <c:pt idx="41668">
                  <c:v>9.93652362512875E-2</c:v>
                </c:pt>
                <c:pt idx="41669">
                  <c:v>9.93652362512875E-2</c:v>
                </c:pt>
                <c:pt idx="41670">
                  <c:v>9.93652362512875E-2</c:v>
                </c:pt>
                <c:pt idx="41671">
                  <c:v>5.0244142157680402E-2</c:v>
                </c:pt>
                <c:pt idx="41672">
                  <c:v>5.0244142157680402E-2</c:v>
                </c:pt>
                <c:pt idx="41673">
                  <c:v>6.1962892024894203E-2</c:v>
                </c:pt>
                <c:pt idx="41674">
                  <c:v>6.1962892024894203E-2</c:v>
                </c:pt>
                <c:pt idx="41675">
                  <c:v>6.1962892024894203E-2</c:v>
                </c:pt>
                <c:pt idx="41676">
                  <c:v>8.3154298476074404E-2</c:v>
                </c:pt>
                <c:pt idx="41677">
                  <c:v>8.3154298476074404E-2</c:v>
                </c:pt>
                <c:pt idx="41678">
                  <c:v>8.3154298476074404E-2</c:v>
                </c:pt>
                <c:pt idx="41679">
                  <c:v>1.6162111165613099E-2</c:v>
                </c:pt>
                <c:pt idx="41680">
                  <c:v>1.6162111165613099E-2</c:v>
                </c:pt>
                <c:pt idx="41681">
                  <c:v>1.6162111165613099E-2</c:v>
                </c:pt>
                <c:pt idx="41682">
                  <c:v>-2.72470704869556</c:v>
                </c:pt>
                <c:pt idx="41683">
                  <c:v>-2.72470704869556</c:v>
                </c:pt>
                <c:pt idx="41684">
                  <c:v>-2.72470704869556</c:v>
                </c:pt>
                <c:pt idx="41685">
                  <c:v>-2.7472656446807302</c:v>
                </c:pt>
                <c:pt idx="41686">
                  <c:v>-2.7472656446807302</c:v>
                </c:pt>
                <c:pt idx="41687">
                  <c:v>-2.7472656446807302</c:v>
                </c:pt>
                <c:pt idx="41688">
                  <c:v>-2.7111328306391398</c:v>
                </c:pt>
                <c:pt idx="41689">
                  <c:v>-2.7111328306391398</c:v>
                </c:pt>
                <c:pt idx="41690">
                  <c:v>-2.6219238461726402</c:v>
                </c:pt>
                <c:pt idx="41691">
                  <c:v>-2.6219238461726402</c:v>
                </c:pt>
                <c:pt idx="41692">
                  <c:v>-2.6219238461726402</c:v>
                </c:pt>
                <c:pt idx="41693">
                  <c:v>-2.6125000201836799</c:v>
                </c:pt>
                <c:pt idx="41694">
                  <c:v>-2.6125000201836799</c:v>
                </c:pt>
                <c:pt idx="41695">
                  <c:v>-2.63398439232241</c:v>
                </c:pt>
                <c:pt idx="41696">
                  <c:v>-2.63398439232241</c:v>
                </c:pt>
                <c:pt idx="41697">
                  <c:v>-2.63398439232241</c:v>
                </c:pt>
                <c:pt idx="41698">
                  <c:v>-2.6789062684938401</c:v>
                </c:pt>
                <c:pt idx="41699">
                  <c:v>-2.6789062684938401</c:v>
                </c:pt>
                <c:pt idx="41700">
                  <c:v>-2.6789062684938401</c:v>
                </c:pt>
                <c:pt idx="41701">
                  <c:v>-2.6789062684938401</c:v>
                </c:pt>
                <c:pt idx="41702">
                  <c:v>-2.6913086092754299</c:v>
                </c:pt>
                <c:pt idx="41703">
                  <c:v>-2.6913086092754299</c:v>
                </c:pt>
                <c:pt idx="41704">
                  <c:v>-2.74648439308748</c:v>
                </c:pt>
                <c:pt idx="41705">
                  <c:v>-2.74648439308748</c:v>
                </c:pt>
                <c:pt idx="41706">
                  <c:v>-2.6180664243656699</c:v>
                </c:pt>
                <c:pt idx="41707">
                  <c:v>-2.6180664243656699</c:v>
                </c:pt>
                <c:pt idx="41708">
                  <c:v>-2.6180664243656699</c:v>
                </c:pt>
                <c:pt idx="41709">
                  <c:v>-2.6180664243656699</c:v>
                </c:pt>
                <c:pt idx="41710">
                  <c:v>-2.74375001976022</c:v>
                </c:pt>
                <c:pt idx="41711">
                  <c:v>-2.74375001976022</c:v>
                </c:pt>
                <c:pt idx="41712">
                  <c:v>-2.6556152501843799</c:v>
                </c:pt>
                <c:pt idx="41713">
                  <c:v>-2.6556152501843799</c:v>
                </c:pt>
                <c:pt idx="41714">
                  <c:v>-2.6954590066497901</c:v>
                </c:pt>
                <c:pt idx="41715">
                  <c:v>-2.6954590066497901</c:v>
                </c:pt>
                <c:pt idx="41716">
                  <c:v>-2.6954590066497901</c:v>
                </c:pt>
                <c:pt idx="41717">
                  <c:v>-2.6954590066497901</c:v>
                </c:pt>
                <c:pt idx="41718">
                  <c:v>-2.6788086115111498</c:v>
                </c:pt>
                <c:pt idx="41719">
                  <c:v>-2.6788086115111498</c:v>
                </c:pt>
                <c:pt idx="41720">
                  <c:v>-2.6788086115111498</c:v>
                </c:pt>
                <c:pt idx="41721">
                  <c:v>-2.5833007957271499</c:v>
                </c:pt>
                <c:pt idx="41722">
                  <c:v>-2.5833007957271499</c:v>
                </c:pt>
                <c:pt idx="41723">
                  <c:v>-21.1873535793274</c:v>
                </c:pt>
                <c:pt idx="41724">
                  <c:v>-21.1873535793274</c:v>
                </c:pt>
                <c:pt idx="41725">
                  <c:v>-21.1873535793274</c:v>
                </c:pt>
                <c:pt idx="41726">
                  <c:v>-21.1873535793274</c:v>
                </c:pt>
                <c:pt idx="41727">
                  <c:v>-21.1873535793274</c:v>
                </c:pt>
                <c:pt idx="41728">
                  <c:v>2.2509767472001799E-2</c:v>
                </c:pt>
                <c:pt idx="41729">
                  <c:v>2.2509767472001799E-2</c:v>
                </c:pt>
                <c:pt idx="41730">
                  <c:v>2.2509767472001799E-2</c:v>
                </c:pt>
                <c:pt idx="41731">
                  <c:v>-2.4951170474196201E-2</c:v>
                </c:pt>
                <c:pt idx="41732">
                  <c:v>-2.4951170474196201E-2</c:v>
                </c:pt>
                <c:pt idx="41733">
                  <c:v>-2.4951170474196201E-2</c:v>
                </c:pt>
                <c:pt idx="41734">
                  <c:v>-3.7207028964985497E-2</c:v>
                </c:pt>
                <c:pt idx="41735">
                  <c:v>-3.7207028964985497E-2</c:v>
                </c:pt>
                <c:pt idx="41736">
                  <c:v>-3.7207028964985497E-2</c:v>
                </c:pt>
                <c:pt idx="41737">
                  <c:v>-5.9326170700842298E-2</c:v>
                </c:pt>
                <c:pt idx="41738">
                  <c:v>-5.9326170700842298E-2</c:v>
                </c:pt>
                <c:pt idx="41739">
                  <c:v>-5.9326170700842298E-2</c:v>
                </c:pt>
                <c:pt idx="41740">
                  <c:v>5.6933596226372098E-2</c:v>
                </c:pt>
                <c:pt idx="41741">
                  <c:v>5.6933596226372098E-2</c:v>
                </c:pt>
                <c:pt idx="41742">
                  <c:v>-6.3183592422319607E-2</c:v>
                </c:pt>
                <c:pt idx="41743">
                  <c:v>-6.3183592422319607E-2</c:v>
                </c:pt>
                <c:pt idx="41744">
                  <c:v>-6.3183592422319607E-2</c:v>
                </c:pt>
                <c:pt idx="41745">
                  <c:v>1.6894532795049599E-2</c:v>
                </c:pt>
                <c:pt idx="41746">
                  <c:v>1.6894532795049599E-2</c:v>
                </c:pt>
                <c:pt idx="41747">
                  <c:v>3.3740235538971299E-2</c:v>
                </c:pt>
                <c:pt idx="41748">
                  <c:v>3.3740235538971299E-2</c:v>
                </c:pt>
                <c:pt idx="41749">
                  <c:v>-5.8300779868659398E-2</c:v>
                </c:pt>
                <c:pt idx="41750">
                  <c:v>-5.8300779868659398E-2</c:v>
                </c:pt>
                <c:pt idx="41751">
                  <c:v>-5.8300779868659398E-2</c:v>
                </c:pt>
                <c:pt idx="41752">
                  <c:v>4.6679689749907903E-2</c:v>
                </c:pt>
                <c:pt idx="41753">
                  <c:v>4.6679689749907903E-2</c:v>
                </c:pt>
                <c:pt idx="41754">
                  <c:v>4.6679689749907903E-2</c:v>
                </c:pt>
                <c:pt idx="41755">
                  <c:v>3.5839845243572199E-2</c:v>
                </c:pt>
                <c:pt idx="41756">
                  <c:v>3.5839845243572199E-2</c:v>
                </c:pt>
                <c:pt idx="41757">
                  <c:v>3.5839845243572199E-2</c:v>
                </c:pt>
                <c:pt idx="41758">
                  <c:v>6.1035158313643402E-2</c:v>
                </c:pt>
                <c:pt idx="41759">
                  <c:v>6.1035158313643402E-2</c:v>
                </c:pt>
                <c:pt idx="41760">
                  <c:v>6.1035158313643402E-2</c:v>
                </c:pt>
                <c:pt idx="41761">
                  <c:v>2.2265626803346001E-2</c:v>
                </c:pt>
                <c:pt idx="41762">
                  <c:v>2.2265626803346001E-2</c:v>
                </c:pt>
                <c:pt idx="41763">
                  <c:v>-3.2226539642579099E-3</c:v>
                </c:pt>
                <c:pt idx="41764">
                  <c:v>-3.2226539642579099E-3</c:v>
                </c:pt>
                <c:pt idx="41765">
                  <c:v>-3.2226539642579099E-3</c:v>
                </c:pt>
                <c:pt idx="41766">
                  <c:v>5.3955079510160403E-2</c:v>
                </c:pt>
                <c:pt idx="41767">
                  <c:v>5.3955079510160403E-2</c:v>
                </c:pt>
                <c:pt idx="41768">
                  <c:v>5.3955079510160403E-2</c:v>
                </c:pt>
                <c:pt idx="41769">
                  <c:v>0.106396486615267</c:v>
                </c:pt>
                <c:pt idx="41770">
                  <c:v>0.106396486615267</c:v>
                </c:pt>
                <c:pt idx="41771">
                  <c:v>3.4716798197223397E-2</c:v>
                </c:pt>
                <c:pt idx="41772">
                  <c:v>3.4716798197223397E-2</c:v>
                </c:pt>
                <c:pt idx="41773">
                  <c:v>2.4218751370426599E-2</c:v>
                </c:pt>
                <c:pt idx="41774">
                  <c:v>2.4218751370426599E-2</c:v>
                </c:pt>
                <c:pt idx="41775">
                  <c:v>2.4218751370426599E-2</c:v>
                </c:pt>
                <c:pt idx="41776">
                  <c:v>2.4218751370426599E-2</c:v>
                </c:pt>
                <c:pt idx="41777">
                  <c:v>8.4619142219707996E-2</c:v>
                </c:pt>
                <c:pt idx="41778">
                  <c:v>8.4619142219707996E-2</c:v>
                </c:pt>
                <c:pt idx="41779">
                  <c:v>8.4619142219707996E-2</c:v>
                </c:pt>
                <c:pt idx="41780">
                  <c:v>-1.4160147775328299E-3</c:v>
                </c:pt>
                <c:pt idx="41781">
                  <c:v>-1.4160147775328299E-3</c:v>
                </c:pt>
                <c:pt idx="41782">
                  <c:v>-1.4160147775328299E-3</c:v>
                </c:pt>
                <c:pt idx="41783">
                  <c:v>3.1103517439987599E-2</c:v>
                </c:pt>
                <c:pt idx="41784">
                  <c:v>3.1103517439987599E-2</c:v>
                </c:pt>
                <c:pt idx="41785">
                  <c:v>3.6132829618509199E-3</c:v>
                </c:pt>
                <c:pt idx="41786">
                  <c:v>3.6132829618509199E-3</c:v>
                </c:pt>
                <c:pt idx="41787">
                  <c:v>3.6132829618509199E-3</c:v>
                </c:pt>
                <c:pt idx="41788">
                  <c:v>3.20800800463985E-2</c:v>
                </c:pt>
                <c:pt idx="41789">
                  <c:v>3.20800800463985E-2</c:v>
                </c:pt>
                <c:pt idx="41790">
                  <c:v>-2.0507795998128101E-3</c:v>
                </c:pt>
                <c:pt idx="41791">
                  <c:v>-2.0507795998128101E-3</c:v>
                </c:pt>
                <c:pt idx="41792">
                  <c:v>-2.0507795998128101E-3</c:v>
                </c:pt>
                <c:pt idx="41793">
                  <c:v>5.0781272448148203E-3</c:v>
                </c:pt>
                <c:pt idx="41794">
                  <c:v>5.0781272448148203E-3</c:v>
                </c:pt>
                <c:pt idx="41795">
                  <c:v>2.7978517138762898E-2</c:v>
                </c:pt>
                <c:pt idx="41796">
                  <c:v>2.7978517138762898E-2</c:v>
                </c:pt>
                <c:pt idx="41797">
                  <c:v>2.7978517138762898E-2</c:v>
                </c:pt>
                <c:pt idx="41798">
                  <c:v>2.7978517138762898E-2</c:v>
                </c:pt>
                <c:pt idx="41799">
                  <c:v>4.7851564570919401E-2</c:v>
                </c:pt>
                <c:pt idx="41800">
                  <c:v>4.7851564570919401E-2</c:v>
                </c:pt>
                <c:pt idx="41801">
                  <c:v>4.7851564570919401E-2</c:v>
                </c:pt>
                <c:pt idx="41802">
                  <c:v>-8.4619138861853502E-2</c:v>
                </c:pt>
                <c:pt idx="41803">
                  <c:v>-8.4619138861853502E-2</c:v>
                </c:pt>
                <c:pt idx="41804">
                  <c:v>4.9023439292795901E-2</c:v>
                </c:pt>
                <c:pt idx="41805">
                  <c:v>4.9023439292795901E-2</c:v>
                </c:pt>
                <c:pt idx="41806">
                  <c:v>4.9023439292795901E-2</c:v>
                </c:pt>
                <c:pt idx="41807">
                  <c:v>-2.8076170312488099E-2</c:v>
                </c:pt>
                <c:pt idx="41808">
                  <c:v>-2.8076170312488099E-2</c:v>
                </c:pt>
                <c:pt idx="41809">
                  <c:v>-2.8076170312488099E-2</c:v>
                </c:pt>
                <c:pt idx="41810">
                  <c:v>3.9501954357547199E-2</c:v>
                </c:pt>
                <c:pt idx="41811">
                  <c:v>3.9501954357547199E-2</c:v>
                </c:pt>
                <c:pt idx="41812">
                  <c:v>3.2519532825972398E-2</c:v>
                </c:pt>
                <c:pt idx="41813">
                  <c:v>3.2519532825972398E-2</c:v>
                </c:pt>
                <c:pt idx="41814">
                  <c:v>3.2519532825972398E-2</c:v>
                </c:pt>
                <c:pt idx="41815">
                  <c:v>1.5185549156740299E-2</c:v>
                </c:pt>
                <c:pt idx="41816">
                  <c:v>1.5185549156740299E-2</c:v>
                </c:pt>
                <c:pt idx="41817">
                  <c:v>1.5185549156740299E-2</c:v>
                </c:pt>
                <c:pt idx="41818">
                  <c:v>-4.5410141447064199E-3</c:v>
                </c:pt>
                <c:pt idx="41819">
                  <c:v>-4.5410141447064199E-3</c:v>
                </c:pt>
                <c:pt idx="41820">
                  <c:v>-4.5410141447064199E-3</c:v>
                </c:pt>
                <c:pt idx="41821">
                  <c:v>2.3339845736700199E-2</c:v>
                </c:pt>
                <c:pt idx="41822">
                  <c:v>2.3339845736700199E-2</c:v>
                </c:pt>
                <c:pt idx="41823">
                  <c:v>2.3339845736700199E-2</c:v>
                </c:pt>
                <c:pt idx="41824">
                  <c:v>-1.8261717437780999E-2</c:v>
                </c:pt>
                <c:pt idx="41825">
                  <c:v>-1.8261717437780999E-2</c:v>
                </c:pt>
                <c:pt idx="41826">
                  <c:v>-1.8261717437780999E-2</c:v>
                </c:pt>
                <c:pt idx="41827">
                  <c:v>6.6015626736770999E-2</c:v>
                </c:pt>
                <c:pt idx="41828">
                  <c:v>6.6015626736770999E-2</c:v>
                </c:pt>
                <c:pt idx="41829">
                  <c:v>-3.6425779511773698E-2</c:v>
                </c:pt>
                <c:pt idx="41830">
                  <c:v>-3.6425779511773698E-2</c:v>
                </c:pt>
                <c:pt idx="41831">
                  <c:v>-3.6425779511773698E-2</c:v>
                </c:pt>
                <c:pt idx="41832">
                  <c:v>5.0830079705519803E-2</c:v>
                </c:pt>
                <c:pt idx="41833">
                  <c:v>5.0830079705519803E-2</c:v>
                </c:pt>
                <c:pt idx="41834">
                  <c:v>5.0341798420958997E-2</c:v>
                </c:pt>
                <c:pt idx="41835">
                  <c:v>5.0341798420958997E-2</c:v>
                </c:pt>
                <c:pt idx="41836">
                  <c:v>5.0341798420958997E-2</c:v>
                </c:pt>
                <c:pt idx="41837">
                  <c:v>6.3964845536247594E-2</c:v>
                </c:pt>
                <c:pt idx="41838">
                  <c:v>6.3964845536247594E-2</c:v>
                </c:pt>
                <c:pt idx="41839">
                  <c:v>6.3964845536247594E-2</c:v>
                </c:pt>
                <c:pt idx="41840">
                  <c:v>6.3964845536247594E-2</c:v>
                </c:pt>
                <c:pt idx="41841">
                  <c:v>-5.3320311316383498E-2</c:v>
                </c:pt>
                <c:pt idx="41842">
                  <c:v>-5.3320311316383498E-2</c:v>
                </c:pt>
                <c:pt idx="41843">
                  <c:v>4.6533204817933403E-2</c:v>
                </c:pt>
                <c:pt idx="41844">
                  <c:v>4.6533204817933403E-2</c:v>
                </c:pt>
                <c:pt idx="41845">
                  <c:v>4.6533204817933403E-2</c:v>
                </c:pt>
                <c:pt idx="41846">
                  <c:v>-3.0664060923299898E-2</c:v>
                </c:pt>
                <c:pt idx="41847">
                  <c:v>-3.0664060923299898E-2</c:v>
                </c:pt>
                <c:pt idx="41848">
                  <c:v>6.6162111535049903E-2</c:v>
                </c:pt>
                <c:pt idx="41849">
                  <c:v>6.6162111535049903E-2</c:v>
                </c:pt>
                <c:pt idx="41850">
                  <c:v>6.6162111535049903E-2</c:v>
                </c:pt>
                <c:pt idx="41851">
                  <c:v>3.8378908429876901E-2</c:v>
                </c:pt>
                <c:pt idx="41852">
                  <c:v>3.8378908429876901E-2</c:v>
                </c:pt>
                <c:pt idx="41853">
                  <c:v>0.103613283079539</c:v>
                </c:pt>
                <c:pt idx="41854">
                  <c:v>0.103613283079539</c:v>
                </c:pt>
                <c:pt idx="41855">
                  <c:v>0.103613283079539</c:v>
                </c:pt>
                <c:pt idx="41856">
                  <c:v>1.9189455038940598E-2</c:v>
                </c:pt>
                <c:pt idx="41857">
                  <c:v>1.9189455038940598E-2</c:v>
                </c:pt>
                <c:pt idx="41858">
                  <c:v>1.9189455038940598E-2</c:v>
                </c:pt>
                <c:pt idx="41859">
                  <c:v>1.9189455038940598E-2</c:v>
                </c:pt>
                <c:pt idx="41860">
                  <c:v>1.9189455038940598E-2</c:v>
                </c:pt>
                <c:pt idx="41861">
                  <c:v>-2.7322265790435201</c:v>
                </c:pt>
                <c:pt idx="41862">
                  <c:v>-2.7322265790435201</c:v>
                </c:pt>
                <c:pt idx="41863">
                  <c:v>-2.5875976717661602</c:v>
                </c:pt>
                <c:pt idx="41864">
                  <c:v>-2.5875976717661602</c:v>
                </c:pt>
                <c:pt idx="41865">
                  <c:v>-2.6072265813918398</c:v>
                </c:pt>
                <c:pt idx="41866">
                  <c:v>-2.6072265813918398</c:v>
                </c:pt>
                <c:pt idx="41867">
                  <c:v>-2.6072265813918398</c:v>
                </c:pt>
                <c:pt idx="41868">
                  <c:v>-2.5552246274091801</c:v>
                </c:pt>
                <c:pt idx="41869">
                  <c:v>-2.5552246274091801</c:v>
                </c:pt>
                <c:pt idx="41870">
                  <c:v>-25.241015763604</c:v>
                </c:pt>
                <c:pt idx="41871">
                  <c:v>-25.241015763604</c:v>
                </c:pt>
                <c:pt idx="41872">
                  <c:v>-25.241015763604</c:v>
                </c:pt>
                <c:pt idx="41873">
                  <c:v>-25.241015763604</c:v>
                </c:pt>
                <c:pt idx="41874">
                  <c:v>-25.241015763604</c:v>
                </c:pt>
                <c:pt idx="41875">
                  <c:v>-25.241015763604</c:v>
                </c:pt>
                <c:pt idx="41876">
                  <c:v>-5.5322264224741902E-2</c:v>
                </c:pt>
                <c:pt idx="41877">
                  <c:v>-5.5322264224741902E-2</c:v>
                </c:pt>
                <c:pt idx="41878">
                  <c:v>-5.5322264224741902E-2</c:v>
                </c:pt>
                <c:pt idx="41879">
                  <c:v>2.7050783382946898E-2</c:v>
                </c:pt>
                <c:pt idx="41880">
                  <c:v>2.7050783382946898E-2</c:v>
                </c:pt>
                <c:pt idx="41881">
                  <c:v>2.7050783382946898E-2</c:v>
                </c:pt>
                <c:pt idx="41882">
                  <c:v>-1.27441391332467E-2</c:v>
                </c:pt>
                <c:pt idx="41883">
                  <c:v>-1.27441391332467E-2</c:v>
                </c:pt>
                <c:pt idx="41884">
                  <c:v>-1.27441391332467E-2</c:v>
                </c:pt>
                <c:pt idx="41885">
                  <c:v>3.9550782836158697E-2</c:v>
                </c:pt>
                <c:pt idx="41886">
                  <c:v>3.9550782836158697E-2</c:v>
                </c:pt>
                <c:pt idx="41887">
                  <c:v>3.9550782836158697E-2</c:v>
                </c:pt>
                <c:pt idx="41888">
                  <c:v>3.3300783173217399E-2</c:v>
                </c:pt>
                <c:pt idx="41889">
                  <c:v>3.3300783173217399E-2</c:v>
                </c:pt>
                <c:pt idx="41890">
                  <c:v>2.17285177914163E-2</c:v>
                </c:pt>
                <c:pt idx="41891">
                  <c:v>2.17285177914163E-2</c:v>
                </c:pt>
                <c:pt idx="41892">
                  <c:v>2.17285177914163E-2</c:v>
                </c:pt>
                <c:pt idx="41893">
                  <c:v>-1.28906240170181E-2</c:v>
                </c:pt>
                <c:pt idx="41894">
                  <c:v>-1.28906240170181E-2</c:v>
                </c:pt>
                <c:pt idx="41895">
                  <c:v>-1.28906240170181E-2</c:v>
                </c:pt>
                <c:pt idx="41896">
                  <c:v>5.3369142057817898E-2</c:v>
                </c:pt>
                <c:pt idx="41897">
                  <c:v>5.3369142057817898E-2</c:v>
                </c:pt>
                <c:pt idx="41898">
                  <c:v>5.3369142057817898E-2</c:v>
                </c:pt>
                <c:pt idx="41899">
                  <c:v>5.9228517729025001E-2</c:v>
                </c:pt>
                <c:pt idx="41900">
                  <c:v>5.9228517729025001E-2</c:v>
                </c:pt>
                <c:pt idx="41901">
                  <c:v>2.75390644574144E-2</c:v>
                </c:pt>
                <c:pt idx="41902">
                  <c:v>2.75390644574144E-2</c:v>
                </c:pt>
                <c:pt idx="41903">
                  <c:v>2.75390644574144E-2</c:v>
                </c:pt>
                <c:pt idx="41904">
                  <c:v>-4.2529294779342301E-2</c:v>
                </c:pt>
                <c:pt idx="41905">
                  <c:v>-4.2529294779342301E-2</c:v>
                </c:pt>
                <c:pt idx="41906">
                  <c:v>-4.2529294779342301E-2</c:v>
                </c:pt>
                <c:pt idx="41907">
                  <c:v>2.7001955223567999E-2</c:v>
                </c:pt>
                <c:pt idx="41908">
                  <c:v>2.7001955223567999E-2</c:v>
                </c:pt>
                <c:pt idx="41909">
                  <c:v>2.7001955223567999E-2</c:v>
                </c:pt>
                <c:pt idx="41910">
                  <c:v>-4.7119139338064997E-2</c:v>
                </c:pt>
                <c:pt idx="41911">
                  <c:v>-4.7119139338064997E-2</c:v>
                </c:pt>
                <c:pt idx="41912">
                  <c:v>-3.2080076111924399E-2</c:v>
                </c:pt>
                <c:pt idx="41913">
                  <c:v>-3.2080076111924399E-2</c:v>
                </c:pt>
                <c:pt idx="41914">
                  <c:v>5.9179689806114703E-2</c:v>
                </c:pt>
                <c:pt idx="41915">
                  <c:v>5.9179689806114703E-2</c:v>
                </c:pt>
                <c:pt idx="41916">
                  <c:v>5.9179689806114703E-2</c:v>
                </c:pt>
                <c:pt idx="41917">
                  <c:v>-1.8554665020928899E-3</c:v>
                </c:pt>
                <c:pt idx="41918">
                  <c:v>-1.8554665020928899E-3</c:v>
                </c:pt>
                <c:pt idx="41919">
                  <c:v>-1.8554665020928899E-3</c:v>
                </c:pt>
                <c:pt idx="41920">
                  <c:v>-1.8554665020928899E-3</c:v>
                </c:pt>
                <c:pt idx="41921">
                  <c:v>-2.07519512377984E-2</c:v>
                </c:pt>
                <c:pt idx="41922">
                  <c:v>-2.07519512377984E-2</c:v>
                </c:pt>
                <c:pt idx="41923">
                  <c:v>-2.07519512377984E-2</c:v>
                </c:pt>
                <c:pt idx="41924">
                  <c:v>4.73632985631411E-3</c:v>
                </c:pt>
                <c:pt idx="41925">
                  <c:v>4.73632985631411E-3</c:v>
                </c:pt>
                <c:pt idx="41926">
                  <c:v>4.73632985631411E-3</c:v>
                </c:pt>
                <c:pt idx="41927">
                  <c:v>-3.8085935413619099E-2</c:v>
                </c:pt>
                <c:pt idx="41928">
                  <c:v>-3.8085935413619099E-2</c:v>
                </c:pt>
                <c:pt idx="41929">
                  <c:v>5.7812502152046301E-2</c:v>
                </c:pt>
                <c:pt idx="41930">
                  <c:v>5.7812502152046301E-2</c:v>
                </c:pt>
                <c:pt idx="41931">
                  <c:v>5.7812502152046301E-2</c:v>
                </c:pt>
                <c:pt idx="41932">
                  <c:v>-3.4863279750425101E-2</c:v>
                </c:pt>
                <c:pt idx="41933">
                  <c:v>3.90625014779288E-2</c:v>
                </c:pt>
                <c:pt idx="41934">
                  <c:v>3.90625014779288E-2</c:v>
                </c:pt>
                <c:pt idx="41935">
                  <c:v>3.90625014779288E-2</c:v>
                </c:pt>
                <c:pt idx="41936">
                  <c:v>3.90625014779288E-2</c:v>
                </c:pt>
                <c:pt idx="41937">
                  <c:v>7.3925783476624901E-2</c:v>
                </c:pt>
                <c:pt idx="41938">
                  <c:v>7.3925783476624901E-2</c:v>
                </c:pt>
                <c:pt idx="41939">
                  <c:v>7.3925783476624901E-2</c:v>
                </c:pt>
                <c:pt idx="41940">
                  <c:v>3.9648439388656698E-2</c:v>
                </c:pt>
                <c:pt idx="41941">
                  <c:v>3.9648439388656698E-2</c:v>
                </c:pt>
                <c:pt idx="41942">
                  <c:v>3.9648439388656698E-2</c:v>
                </c:pt>
                <c:pt idx="41943">
                  <c:v>1.4257814627853801E-2</c:v>
                </c:pt>
                <c:pt idx="41944">
                  <c:v>1.4257814627853801E-2</c:v>
                </c:pt>
                <c:pt idx="41945">
                  <c:v>1.4257814627853801E-2</c:v>
                </c:pt>
                <c:pt idx="41946">
                  <c:v>1.50390641492776E-2</c:v>
                </c:pt>
                <c:pt idx="41947">
                  <c:v>1.50390641492776E-2</c:v>
                </c:pt>
                <c:pt idx="41948">
                  <c:v>-2.0068357677700901E-2</c:v>
                </c:pt>
                <c:pt idx="41949">
                  <c:v>-2.0068357677700901E-2</c:v>
                </c:pt>
                <c:pt idx="41950">
                  <c:v>1.0546876781518199E-2</c:v>
                </c:pt>
                <c:pt idx="41951">
                  <c:v>1.0546876781518199E-2</c:v>
                </c:pt>
                <c:pt idx="41952">
                  <c:v>1.0546876781518199E-2</c:v>
                </c:pt>
                <c:pt idx="41953">
                  <c:v>1.0546876781518199E-2</c:v>
                </c:pt>
                <c:pt idx="41954">
                  <c:v>1.4501955036393999E-2</c:v>
                </c:pt>
                <c:pt idx="41955">
                  <c:v>1.4501955036393999E-2</c:v>
                </c:pt>
                <c:pt idx="41956">
                  <c:v>1.4501955036393999E-2</c:v>
                </c:pt>
                <c:pt idx="41957">
                  <c:v>-2.2998045337772E-2</c:v>
                </c:pt>
                <c:pt idx="41958">
                  <c:v>-2.2998045337772E-2</c:v>
                </c:pt>
                <c:pt idx="41959">
                  <c:v>-2.2998045337772E-2</c:v>
                </c:pt>
                <c:pt idx="41960">
                  <c:v>5.4199220887312501E-2</c:v>
                </c:pt>
                <c:pt idx="41961">
                  <c:v>5.4199220887312501E-2</c:v>
                </c:pt>
                <c:pt idx="41962">
                  <c:v>-3.6865232792479198E-2</c:v>
                </c:pt>
                <c:pt idx="41963">
                  <c:v>-3.6865232792479198E-2</c:v>
                </c:pt>
                <c:pt idx="41964">
                  <c:v>-3.6865232792479198E-2</c:v>
                </c:pt>
                <c:pt idx="41965">
                  <c:v>2.8710939376651302E-2</c:v>
                </c:pt>
                <c:pt idx="41966">
                  <c:v>2.8710939376651302E-2</c:v>
                </c:pt>
                <c:pt idx="41967">
                  <c:v>1.8017580288869701E-2</c:v>
                </c:pt>
                <c:pt idx="41968">
                  <c:v>1.8017580288869701E-2</c:v>
                </c:pt>
                <c:pt idx="41969">
                  <c:v>1.8017580288869701E-2</c:v>
                </c:pt>
                <c:pt idx="41970">
                  <c:v>-5.0927732925629202E-2</c:v>
                </c:pt>
                <c:pt idx="41971">
                  <c:v>-5.0927732925629202E-2</c:v>
                </c:pt>
                <c:pt idx="41972">
                  <c:v>-5.0927732925629202E-2</c:v>
                </c:pt>
                <c:pt idx="41973">
                  <c:v>9.53125021214873E-2</c:v>
                </c:pt>
                <c:pt idx="41974">
                  <c:v>9.53125021214873E-2</c:v>
                </c:pt>
                <c:pt idx="41975">
                  <c:v>1.5869142526753401E-2</c:v>
                </c:pt>
                <c:pt idx="41976">
                  <c:v>1.5869142526753401E-2</c:v>
                </c:pt>
                <c:pt idx="41977">
                  <c:v>1.5869142526753401E-2</c:v>
                </c:pt>
                <c:pt idx="41978">
                  <c:v>1.9921876327316498E-2</c:v>
                </c:pt>
                <c:pt idx="41979">
                  <c:v>1.9921876327316498E-2</c:v>
                </c:pt>
                <c:pt idx="41980">
                  <c:v>1.9921876327316498E-2</c:v>
                </c:pt>
                <c:pt idx="41981">
                  <c:v>-0.15493163910923599</c:v>
                </c:pt>
                <c:pt idx="41982">
                  <c:v>-0.15493163910923599</c:v>
                </c:pt>
                <c:pt idx="41983">
                  <c:v>-0.15493163910923599</c:v>
                </c:pt>
                <c:pt idx="41984">
                  <c:v>4.6093751787338898E-2</c:v>
                </c:pt>
                <c:pt idx="41985">
                  <c:v>4.6093751787338898E-2</c:v>
                </c:pt>
                <c:pt idx="41986">
                  <c:v>4.6093751787338898E-2</c:v>
                </c:pt>
                <c:pt idx="41987">
                  <c:v>3.5253907905825999E-2</c:v>
                </c:pt>
                <c:pt idx="41988">
                  <c:v>3.5253907905825999E-2</c:v>
                </c:pt>
                <c:pt idx="41989">
                  <c:v>-2.94433575654693E-2</c:v>
                </c:pt>
                <c:pt idx="41990">
                  <c:v>-2.94433575654693E-2</c:v>
                </c:pt>
                <c:pt idx="41991">
                  <c:v>-2.94433575654693E-2</c:v>
                </c:pt>
                <c:pt idx="41992">
                  <c:v>4.9023439231859797E-2</c:v>
                </c:pt>
                <c:pt idx="41993">
                  <c:v>4.9023439231859797E-2</c:v>
                </c:pt>
                <c:pt idx="41994">
                  <c:v>2.48046893639184E-2</c:v>
                </c:pt>
                <c:pt idx="41995">
                  <c:v>2.48046893639184E-2</c:v>
                </c:pt>
                <c:pt idx="41996">
                  <c:v>2.48046893639184E-2</c:v>
                </c:pt>
                <c:pt idx="41997">
                  <c:v>2.7099611309495199E-2</c:v>
                </c:pt>
                <c:pt idx="41998">
                  <c:v>2.7099611309495199E-2</c:v>
                </c:pt>
                <c:pt idx="41999">
                  <c:v>2.7099611309495199E-2</c:v>
                </c:pt>
                <c:pt idx="42000">
                  <c:v>2.7099611309495199E-2</c:v>
                </c:pt>
                <c:pt idx="42001">
                  <c:v>-8.2080076378588204E-2</c:v>
                </c:pt>
                <c:pt idx="42002">
                  <c:v>-8.2080076378588204E-2</c:v>
                </c:pt>
                <c:pt idx="42003">
                  <c:v>-4.7753903988450398E-2</c:v>
                </c:pt>
                <c:pt idx="42004">
                  <c:v>-4.7753903988450398E-2</c:v>
                </c:pt>
                <c:pt idx="42005">
                  <c:v>-4.7753903988450398E-2</c:v>
                </c:pt>
                <c:pt idx="42006">
                  <c:v>-2.6205566593753198</c:v>
                </c:pt>
                <c:pt idx="42007">
                  <c:v>-2.6205566593753198</c:v>
                </c:pt>
                <c:pt idx="42008">
                  <c:v>-2.7105957209150802</c:v>
                </c:pt>
                <c:pt idx="42009">
                  <c:v>-2.7105957209150802</c:v>
                </c:pt>
                <c:pt idx="42010">
                  <c:v>-2.7105957209150802</c:v>
                </c:pt>
                <c:pt idx="42011">
                  <c:v>-2.53432618792066</c:v>
                </c:pt>
                <c:pt idx="42012">
                  <c:v>-2.53432618792066</c:v>
                </c:pt>
                <c:pt idx="42013">
                  <c:v>-2.53432618792066</c:v>
                </c:pt>
                <c:pt idx="42014">
                  <c:v>-2.6300293141457498</c:v>
                </c:pt>
                <c:pt idx="42015">
                  <c:v>-2.6300293141457498</c:v>
                </c:pt>
                <c:pt idx="42016">
                  <c:v>-2.6300293141457498</c:v>
                </c:pt>
                <c:pt idx="42017">
                  <c:v>-2.58701173598274</c:v>
                </c:pt>
                <c:pt idx="42018">
                  <c:v>-2.58701173598274</c:v>
                </c:pt>
                <c:pt idx="42019">
                  <c:v>-2.56997071955993</c:v>
                </c:pt>
                <c:pt idx="42020">
                  <c:v>-2.56997071955993</c:v>
                </c:pt>
                <c:pt idx="42021">
                  <c:v>-2.56997071955993</c:v>
                </c:pt>
                <c:pt idx="42022">
                  <c:v>-2.6733398627666198</c:v>
                </c:pt>
                <c:pt idx="42023">
                  <c:v>-2.6733398627666198</c:v>
                </c:pt>
                <c:pt idx="42024">
                  <c:v>-2.6807617381173201</c:v>
                </c:pt>
                <c:pt idx="42025">
                  <c:v>-2.6807617381173201</c:v>
                </c:pt>
                <c:pt idx="42026">
                  <c:v>-2.6807617381173201</c:v>
                </c:pt>
                <c:pt idx="42027">
                  <c:v>-2.56752931501978</c:v>
                </c:pt>
                <c:pt idx="42028">
                  <c:v>-2.56752931501978</c:v>
                </c:pt>
                <c:pt idx="42029">
                  <c:v>-2.5537109559336302</c:v>
                </c:pt>
                <c:pt idx="42030">
                  <c:v>-2.5537109559336302</c:v>
                </c:pt>
                <c:pt idx="42031">
                  <c:v>-2.5537109559336302</c:v>
                </c:pt>
                <c:pt idx="42032">
                  <c:v>-2.62719728465617</c:v>
                </c:pt>
                <c:pt idx="42033">
                  <c:v>-2.62719728465617</c:v>
                </c:pt>
                <c:pt idx="42034">
                  <c:v>-2.62719728465617</c:v>
                </c:pt>
                <c:pt idx="42035">
                  <c:v>-2.60419923523841</c:v>
                </c:pt>
                <c:pt idx="42036">
                  <c:v>-2.60419923523841</c:v>
                </c:pt>
                <c:pt idx="42037">
                  <c:v>-2.60419923523841</c:v>
                </c:pt>
                <c:pt idx="42038">
                  <c:v>-2.6587402519698999</c:v>
                </c:pt>
                <c:pt idx="42039">
                  <c:v>-2.6587402519698999</c:v>
                </c:pt>
                <c:pt idx="42040">
                  <c:v>-2.6587402519698999</c:v>
                </c:pt>
                <c:pt idx="42041">
                  <c:v>-2.6598632985478599</c:v>
                </c:pt>
                <c:pt idx="42042">
                  <c:v>-2.6598632985478599</c:v>
                </c:pt>
                <c:pt idx="42043">
                  <c:v>-2.6236816624250401</c:v>
                </c:pt>
                <c:pt idx="42044">
                  <c:v>-2.6236816624250401</c:v>
                </c:pt>
                <c:pt idx="42045">
                  <c:v>-2.627978532847</c:v>
                </c:pt>
                <c:pt idx="42046">
                  <c:v>-2.627978532847</c:v>
                </c:pt>
                <c:pt idx="42047">
                  <c:v>-2.6279297043574799</c:v>
                </c:pt>
                <c:pt idx="42048">
                  <c:v>-2.6279297043574799</c:v>
                </c:pt>
                <c:pt idx="42049">
                  <c:v>-2.6279297043574799</c:v>
                </c:pt>
                <c:pt idx="42050">
                  <c:v>-2.62978517303599</c:v>
                </c:pt>
                <c:pt idx="42051">
                  <c:v>-2.62978517303599</c:v>
                </c:pt>
                <c:pt idx="42052">
                  <c:v>-2.62978517303599</c:v>
                </c:pt>
                <c:pt idx="42053">
                  <c:v>-2.6403808774794002</c:v>
                </c:pt>
                <c:pt idx="42054">
                  <c:v>-2.6403808774794002</c:v>
                </c:pt>
                <c:pt idx="42055">
                  <c:v>-2.6403808774794002</c:v>
                </c:pt>
                <c:pt idx="42056">
                  <c:v>-2.64956056722894</c:v>
                </c:pt>
                <c:pt idx="42057">
                  <c:v>-2.64956056722894</c:v>
                </c:pt>
                <c:pt idx="42058">
                  <c:v>-2.64956056722894</c:v>
                </c:pt>
                <c:pt idx="42059">
                  <c:v>-2.6309082223478901</c:v>
                </c:pt>
                <c:pt idx="42060">
                  <c:v>-2.6309082223478901</c:v>
                </c:pt>
                <c:pt idx="42061">
                  <c:v>-2.6309082223478901</c:v>
                </c:pt>
                <c:pt idx="42062">
                  <c:v>-2.5524902502356701</c:v>
                </c:pt>
                <c:pt idx="42063">
                  <c:v>-2.5524902502356701</c:v>
                </c:pt>
                <c:pt idx="42064">
                  <c:v>-2.5524902502356701</c:v>
                </c:pt>
                <c:pt idx="42065">
                  <c:v>-2.6371093912921402</c:v>
                </c:pt>
                <c:pt idx="42066">
                  <c:v>-2.6371093912921402</c:v>
                </c:pt>
                <c:pt idx="42067">
                  <c:v>-2.69409181443825</c:v>
                </c:pt>
                <c:pt idx="42068">
                  <c:v>-2.69409181443825</c:v>
                </c:pt>
                <c:pt idx="42069">
                  <c:v>-2.69409181443825</c:v>
                </c:pt>
                <c:pt idx="42070">
                  <c:v>-2.6908691567959901</c:v>
                </c:pt>
                <c:pt idx="42071">
                  <c:v>-2.6908691567959901</c:v>
                </c:pt>
                <c:pt idx="42072">
                  <c:v>-2.6025879083372199</c:v>
                </c:pt>
                <c:pt idx="42073">
                  <c:v>-2.6025879083372199</c:v>
                </c:pt>
                <c:pt idx="42074">
                  <c:v>-2.6025879083372199</c:v>
                </c:pt>
                <c:pt idx="42075">
                  <c:v>-2.6793945501858598</c:v>
                </c:pt>
                <c:pt idx="42076">
                  <c:v>-2.6793945501858598</c:v>
                </c:pt>
                <c:pt idx="42077">
                  <c:v>-2.6793945501858598</c:v>
                </c:pt>
                <c:pt idx="42078">
                  <c:v>-2.5573730642808998</c:v>
                </c:pt>
                <c:pt idx="42079">
                  <c:v>-2.5573730642808998</c:v>
                </c:pt>
                <c:pt idx="42080">
                  <c:v>-2.6561035336144401</c:v>
                </c:pt>
                <c:pt idx="42081">
                  <c:v>-2.6561035336144401</c:v>
                </c:pt>
                <c:pt idx="42082">
                  <c:v>-2.6561035336144401</c:v>
                </c:pt>
                <c:pt idx="42083">
                  <c:v>-2.6712890835087801</c:v>
                </c:pt>
                <c:pt idx="42084">
                  <c:v>-2.6712890835087801</c:v>
                </c:pt>
                <c:pt idx="42085">
                  <c:v>-2.67226564304837</c:v>
                </c:pt>
                <c:pt idx="42086">
                  <c:v>-2.67226564304837</c:v>
                </c:pt>
                <c:pt idx="42087">
                  <c:v>-2.67226564304837</c:v>
                </c:pt>
                <c:pt idx="42088">
                  <c:v>-2.6237304877031402</c:v>
                </c:pt>
                <c:pt idx="42089">
                  <c:v>-2.6237304877031402</c:v>
                </c:pt>
                <c:pt idx="42090">
                  <c:v>-2.6237304877031402</c:v>
                </c:pt>
                <c:pt idx="42091">
                  <c:v>-2.68164064135089</c:v>
                </c:pt>
                <c:pt idx="42092">
                  <c:v>-2.68164064135089</c:v>
                </c:pt>
                <c:pt idx="42093">
                  <c:v>-2.6244629103302901</c:v>
                </c:pt>
                <c:pt idx="42094">
                  <c:v>-2.6244629103302901</c:v>
                </c:pt>
                <c:pt idx="42095">
                  <c:v>-2.6244629103302901</c:v>
                </c:pt>
                <c:pt idx="42096">
                  <c:v>-2.6244629103302901</c:v>
                </c:pt>
                <c:pt idx="42097">
                  <c:v>-2.7325683782564698</c:v>
                </c:pt>
                <c:pt idx="42098">
                  <c:v>-2.7325683782564698</c:v>
                </c:pt>
                <c:pt idx="42099">
                  <c:v>-2.5672363466792301</c:v>
                </c:pt>
                <c:pt idx="42100">
                  <c:v>-2.5672363466792301</c:v>
                </c:pt>
                <c:pt idx="42101">
                  <c:v>-2.5672363466792301</c:v>
                </c:pt>
                <c:pt idx="42102">
                  <c:v>-2.5327148615096999</c:v>
                </c:pt>
                <c:pt idx="42103">
                  <c:v>-2.5327148615096999</c:v>
                </c:pt>
                <c:pt idx="42104">
                  <c:v>-2.61987306405626</c:v>
                </c:pt>
                <c:pt idx="42105">
                  <c:v>-2.61987306405626</c:v>
                </c:pt>
                <c:pt idx="42106">
                  <c:v>-2.61987306405626</c:v>
                </c:pt>
                <c:pt idx="42107">
                  <c:v>-2.5904785343682302</c:v>
                </c:pt>
                <c:pt idx="42108">
                  <c:v>-2.5904785343682302</c:v>
                </c:pt>
                <c:pt idx="42109">
                  <c:v>-2.6193847845115599</c:v>
                </c:pt>
                <c:pt idx="42110">
                  <c:v>-2.6193847845115599</c:v>
                </c:pt>
                <c:pt idx="42111">
                  <c:v>-2.6193847845115599</c:v>
                </c:pt>
                <c:pt idx="42112">
                  <c:v>-2.7159668175736398</c:v>
                </c:pt>
                <c:pt idx="42113">
                  <c:v>-2.7159668175736398</c:v>
                </c:pt>
                <c:pt idx="42114">
                  <c:v>-2.7159668175736398</c:v>
                </c:pt>
                <c:pt idx="42115">
                  <c:v>-2.71435548660792</c:v>
                </c:pt>
                <c:pt idx="42116">
                  <c:v>-2.71435548660792</c:v>
                </c:pt>
                <c:pt idx="42117">
                  <c:v>-2.71435548660792</c:v>
                </c:pt>
                <c:pt idx="42118">
                  <c:v>-2.6866211116266601</c:v>
                </c:pt>
                <c:pt idx="42119">
                  <c:v>-2.6866211116266601</c:v>
                </c:pt>
                <c:pt idx="42120">
                  <c:v>-2.6866211116266601</c:v>
                </c:pt>
                <c:pt idx="42121">
                  <c:v>-2.6333496265187901</c:v>
                </c:pt>
                <c:pt idx="42122">
                  <c:v>-2.6333496265187901</c:v>
                </c:pt>
                <c:pt idx="42123">
                  <c:v>-2.6106445497953201</c:v>
                </c:pt>
                <c:pt idx="42124">
                  <c:v>-2.6106445497953201</c:v>
                </c:pt>
                <c:pt idx="42125">
                  <c:v>-2.6106445497953201</c:v>
                </c:pt>
                <c:pt idx="42126">
                  <c:v>-2.7451660322130902</c:v>
                </c:pt>
                <c:pt idx="42127">
                  <c:v>-2.7451660322130902</c:v>
                </c:pt>
                <c:pt idx="42128">
                  <c:v>-2.7451660322130902</c:v>
                </c:pt>
                <c:pt idx="42129">
                  <c:v>-2.6550781412279298</c:v>
                </c:pt>
                <c:pt idx="42130">
                  <c:v>-2.6550781412279298</c:v>
                </c:pt>
                <c:pt idx="42131">
                  <c:v>-2.6071289256897199</c:v>
                </c:pt>
                <c:pt idx="42132">
                  <c:v>-2.6071289256897199</c:v>
                </c:pt>
                <c:pt idx="42133">
                  <c:v>-2.6071289256897199</c:v>
                </c:pt>
                <c:pt idx="42134">
                  <c:v>-2.6071289256897199</c:v>
                </c:pt>
                <c:pt idx="42135">
                  <c:v>-2.7119140822833199</c:v>
                </c:pt>
                <c:pt idx="42136">
                  <c:v>-2.7119140822833199</c:v>
                </c:pt>
                <c:pt idx="42137">
                  <c:v>-2.7119140822833199</c:v>
                </c:pt>
                <c:pt idx="42138">
                  <c:v>-2.6500488451119901</c:v>
                </c:pt>
                <c:pt idx="42139">
                  <c:v>-2.6500488451119901</c:v>
                </c:pt>
                <c:pt idx="42140">
                  <c:v>-2.6500488451119901</c:v>
                </c:pt>
                <c:pt idx="42141">
                  <c:v>-2.5973144706640499</c:v>
                </c:pt>
                <c:pt idx="42142">
                  <c:v>-2.5973144706640499</c:v>
                </c:pt>
                <c:pt idx="42143">
                  <c:v>-2.6060058761849998</c:v>
                </c:pt>
                <c:pt idx="42144">
                  <c:v>-2.6060058761849998</c:v>
                </c:pt>
                <c:pt idx="42145">
                  <c:v>-2.6060058761849998</c:v>
                </c:pt>
                <c:pt idx="42146">
                  <c:v>-2.67260744162285</c:v>
                </c:pt>
                <c:pt idx="42147">
                  <c:v>-2.67260744162285</c:v>
                </c:pt>
                <c:pt idx="42148">
                  <c:v>-2.67260744162285</c:v>
                </c:pt>
                <c:pt idx="42149">
                  <c:v>-2.5849609549586599</c:v>
                </c:pt>
                <c:pt idx="42150">
                  <c:v>-2.5849609549586599</c:v>
                </c:pt>
                <c:pt idx="42151">
                  <c:v>-2.5849609549586599</c:v>
                </c:pt>
                <c:pt idx="42152">
                  <c:v>-2.5758300927645901</c:v>
                </c:pt>
                <c:pt idx="42153">
                  <c:v>-2.5758300927645901</c:v>
                </c:pt>
                <c:pt idx="42154">
                  <c:v>-2.5758300927645901</c:v>
                </c:pt>
                <c:pt idx="42155">
                  <c:v>-2.5758300927645901</c:v>
                </c:pt>
                <c:pt idx="42156">
                  <c:v>-2.7276855653699301</c:v>
                </c:pt>
                <c:pt idx="42157">
                  <c:v>-2.7276855653699301</c:v>
                </c:pt>
                <c:pt idx="42158">
                  <c:v>-2.7276855653699301</c:v>
                </c:pt>
                <c:pt idx="42159">
                  <c:v>-2.5921875183121301</c:v>
                </c:pt>
                <c:pt idx="42160">
                  <c:v>-2.5921875183121301</c:v>
                </c:pt>
                <c:pt idx="42161">
                  <c:v>-2.5921875183121301</c:v>
                </c:pt>
                <c:pt idx="42162">
                  <c:v>-2.6954101752235098</c:v>
                </c:pt>
                <c:pt idx="42163">
                  <c:v>-2.6954101752235098</c:v>
                </c:pt>
                <c:pt idx="42164">
                  <c:v>-2.6832031429030301</c:v>
                </c:pt>
                <c:pt idx="42165">
                  <c:v>-2.6832031429030301</c:v>
                </c:pt>
                <c:pt idx="42166">
                  <c:v>-2.6832031429030301</c:v>
                </c:pt>
                <c:pt idx="42167">
                  <c:v>-2.68784181428054</c:v>
                </c:pt>
                <c:pt idx="42168">
                  <c:v>-2.68784181428054</c:v>
                </c:pt>
                <c:pt idx="42169">
                  <c:v>-2.68784181428054</c:v>
                </c:pt>
                <c:pt idx="42170">
                  <c:v>-2.6086425969187901</c:v>
                </c:pt>
                <c:pt idx="42171">
                  <c:v>-2.6086425969187901</c:v>
                </c:pt>
                <c:pt idx="42172">
                  <c:v>-2.6086425969187901</c:v>
                </c:pt>
                <c:pt idx="42173">
                  <c:v>-2.6204590024726699</c:v>
                </c:pt>
                <c:pt idx="42174">
                  <c:v>-2.6204590024726699</c:v>
                </c:pt>
                <c:pt idx="42175">
                  <c:v>-2.6204590024726699</c:v>
                </c:pt>
                <c:pt idx="42176">
                  <c:v>-2.6272949390659002</c:v>
                </c:pt>
                <c:pt idx="42177">
                  <c:v>-2.6272949390659002</c:v>
                </c:pt>
                <c:pt idx="42178">
                  <c:v>-2.63603517313003</c:v>
                </c:pt>
                <c:pt idx="42179">
                  <c:v>-2.63603517313003</c:v>
                </c:pt>
                <c:pt idx="42180">
                  <c:v>-2.63603517313003</c:v>
                </c:pt>
                <c:pt idx="42181">
                  <c:v>-2.6615234574410298</c:v>
                </c:pt>
                <c:pt idx="42182">
                  <c:v>-2.6615234574410298</c:v>
                </c:pt>
                <c:pt idx="42183">
                  <c:v>-2.6615234574410298</c:v>
                </c:pt>
                <c:pt idx="42184">
                  <c:v>-2.65751954878032</c:v>
                </c:pt>
                <c:pt idx="42185">
                  <c:v>-2.65751954878032</c:v>
                </c:pt>
                <c:pt idx="42186">
                  <c:v>-2.7180175964067499</c:v>
                </c:pt>
                <c:pt idx="42187">
                  <c:v>-2.7180175964067499</c:v>
                </c:pt>
                <c:pt idx="42188">
                  <c:v>-2.7180175964067499</c:v>
                </c:pt>
                <c:pt idx="42189">
                  <c:v>-2.6318847866305002</c:v>
                </c:pt>
                <c:pt idx="42190">
                  <c:v>-2.6318847866305002</c:v>
                </c:pt>
                <c:pt idx="42191">
                  <c:v>-2.6834472839545902</c:v>
                </c:pt>
                <c:pt idx="42192">
                  <c:v>-2.6834472839545902</c:v>
                </c:pt>
                <c:pt idx="42193">
                  <c:v>-2.6834472839545902</c:v>
                </c:pt>
                <c:pt idx="42194">
                  <c:v>-2.6834472839545902</c:v>
                </c:pt>
                <c:pt idx="42195">
                  <c:v>-2.64375001791631</c:v>
                </c:pt>
                <c:pt idx="42196">
                  <c:v>-2.64375001791631</c:v>
                </c:pt>
                <c:pt idx="42197">
                  <c:v>-2.71010744163413</c:v>
                </c:pt>
                <c:pt idx="42198">
                  <c:v>-2.71010744163413</c:v>
                </c:pt>
                <c:pt idx="42199">
                  <c:v>-2.67309571988062</c:v>
                </c:pt>
                <c:pt idx="42200">
                  <c:v>-2.67309571988062</c:v>
                </c:pt>
                <c:pt idx="42201">
                  <c:v>-2.67309571988062</c:v>
                </c:pt>
                <c:pt idx="42202">
                  <c:v>-2.6104492355916502</c:v>
                </c:pt>
                <c:pt idx="42203">
                  <c:v>-2.6104492355916502</c:v>
                </c:pt>
                <c:pt idx="42204">
                  <c:v>-2.63222657811093</c:v>
                </c:pt>
                <c:pt idx="42205">
                  <c:v>-2.63222657811093</c:v>
                </c:pt>
                <c:pt idx="42206">
                  <c:v>-2.63222657811093</c:v>
                </c:pt>
                <c:pt idx="42207">
                  <c:v>-2.5523437692645499</c:v>
                </c:pt>
                <c:pt idx="42208">
                  <c:v>-2.5523437692645499</c:v>
                </c:pt>
                <c:pt idx="42209">
                  <c:v>-2.5523437692645499</c:v>
                </c:pt>
                <c:pt idx="42210">
                  <c:v>-2.6604004100008698</c:v>
                </c:pt>
                <c:pt idx="42211">
                  <c:v>-2.6604004100008698</c:v>
                </c:pt>
                <c:pt idx="42212">
                  <c:v>-2.6604004100008698</c:v>
                </c:pt>
                <c:pt idx="42213">
                  <c:v>-2.6648925989229602</c:v>
                </c:pt>
                <c:pt idx="42214">
                  <c:v>-2.6648925989229602</c:v>
                </c:pt>
                <c:pt idx="42215">
                  <c:v>-2.6648925989229602</c:v>
                </c:pt>
                <c:pt idx="42216">
                  <c:v>-2.7247558779317802</c:v>
                </c:pt>
                <c:pt idx="42217">
                  <c:v>-2.7247558779317802</c:v>
                </c:pt>
                <c:pt idx="42218">
                  <c:v>-2.6739746299726899</c:v>
                </c:pt>
                <c:pt idx="42219">
                  <c:v>-2.6739746299726899</c:v>
                </c:pt>
                <c:pt idx="42220">
                  <c:v>-2.6739746299726899</c:v>
                </c:pt>
                <c:pt idx="42221">
                  <c:v>-2.66284181584887</c:v>
                </c:pt>
                <c:pt idx="42222">
                  <c:v>-2.66284181584887</c:v>
                </c:pt>
                <c:pt idx="42223">
                  <c:v>-2.4996093927939</c:v>
                </c:pt>
                <c:pt idx="42224">
                  <c:v>-2.4996093927939</c:v>
                </c:pt>
                <c:pt idx="42225">
                  <c:v>-2.4996093927939</c:v>
                </c:pt>
                <c:pt idx="42226">
                  <c:v>-2.6474609559436399</c:v>
                </c:pt>
                <c:pt idx="42227">
                  <c:v>-2.6474609559436399</c:v>
                </c:pt>
                <c:pt idx="42228">
                  <c:v>-2.6474609559436399</c:v>
                </c:pt>
                <c:pt idx="42229">
                  <c:v>-2.60771485859004</c:v>
                </c:pt>
                <c:pt idx="42230">
                  <c:v>-2.60771485859004</c:v>
                </c:pt>
                <c:pt idx="42231">
                  <c:v>-2.7304687696969201</c:v>
                </c:pt>
                <c:pt idx="42232">
                  <c:v>-2.7304687696969201</c:v>
                </c:pt>
                <c:pt idx="42233">
                  <c:v>-2.7304687696969201</c:v>
                </c:pt>
                <c:pt idx="42234">
                  <c:v>-2.7441406440684601</c:v>
                </c:pt>
                <c:pt idx="42235">
                  <c:v>-2.7441406440684601</c:v>
                </c:pt>
                <c:pt idx="42236">
                  <c:v>-2.7441406440684601</c:v>
                </c:pt>
                <c:pt idx="42237">
                  <c:v>-2.6287109580252901</c:v>
                </c:pt>
                <c:pt idx="42238">
                  <c:v>-2.6287109580252901</c:v>
                </c:pt>
                <c:pt idx="42239">
                  <c:v>-2.6287109580252901</c:v>
                </c:pt>
                <c:pt idx="42240">
                  <c:v>-2.71518556761293</c:v>
                </c:pt>
                <c:pt idx="42241">
                  <c:v>-2.71518556761293</c:v>
                </c:pt>
                <c:pt idx="42242">
                  <c:v>-2.71518556761293</c:v>
                </c:pt>
                <c:pt idx="42243">
                  <c:v>-2.7216308734987198</c:v>
                </c:pt>
                <c:pt idx="42244">
                  <c:v>-2.7216308734987198</c:v>
                </c:pt>
                <c:pt idx="42245">
                  <c:v>-2.7216308734987198</c:v>
                </c:pt>
                <c:pt idx="42246">
                  <c:v>-2.64931642392912</c:v>
                </c:pt>
                <c:pt idx="42247">
                  <c:v>-2.64931642392912</c:v>
                </c:pt>
                <c:pt idx="42248">
                  <c:v>-2.6485840020495699</c:v>
                </c:pt>
                <c:pt idx="42249">
                  <c:v>-2.6485840020495699</c:v>
                </c:pt>
                <c:pt idx="42250">
                  <c:v>-2.6485840020495699</c:v>
                </c:pt>
                <c:pt idx="42251">
                  <c:v>-2.71010743895294</c:v>
                </c:pt>
                <c:pt idx="42252">
                  <c:v>-2.71010743895294</c:v>
                </c:pt>
                <c:pt idx="42253">
                  <c:v>-2.71010743895294</c:v>
                </c:pt>
                <c:pt idx="42254">
                  <c:v>-2.6788574401316501</c:v>
                </c:pt>
                <c:pt idx="42255">
                  <c:v>-2.6788574401316501</c:v>
                </c:pt>
                <c:pt idx="42256">
                  <c:v>-2.6627929874557501</c:v>
                </c:pt>
                <c:pt idx="42257">
                  <c:v>-2.6627929874557501</c:v>
                </c:pt>
                <c:pt idx="42258">
                  <c:v>-2.6627929874557501</c:v>
                </c:pt>
                <c:pt idx="42259">
                  <c:v>-2.5993652548077</c:v>
                </c:pt>
                <c:pt idx="42260">
                  <c:v>-2.5993652548077</c:v>
                </c:pt>
                <c:pt idx="42261">
                  <c:v>-2.8160156459925898</c:v>
                </c:pt>
                <c:pt idx="42262">
                  <c:v>-2.8160156459925898</c:v>
                </c:pt>
                <c:pt idx="42263">
                  <c:v>-2.6122070474639201</c:v>
                </c:pt>
                <c:pt idx="42264">
                  <c:v>-2.6122070474639201</c:v>
                </c:pt>
                <c:pt idx="42265">
                  <c:v>-2.6122070474639201</c:v>
                </c:pt>
                <c:pt idx="42266">
                  <c:v>-2.6122070474639201</c:v>
                </c:pt>
                <c:pt idx="42267">
                  <c:v>-2.5763183780600198</c:v>
                </c:pt>
                <c:pt idx="42268">
                  <c:v>-2.5763183780600198</c:v>
                </c:pt>
                <c:pt idx="42269">
                  <c:v>-2.6631836104406799</c:v>
                </c:pt>
                <c:pt idx="42270">
                  <c:v>-2.6631836104406799</c:v>
                </c:pt>
                <c:pt idx="42271">
                  <c:v>-2.6631836104406799</c:v>
                </c:pt>
                <c:pt idx="42272">
                  <c:v>-2.6631836104406799</c:v>
                </c:pt>
                <c:pt idx="42273">
                  <c:v>-2.6690429882391902</c:v>
                </c:pt>
                <c:pt idx="42274">
                  <c:v>-2.6690429882391902</c:v>
                </c:pt>
                <c:pt idx="42275">
                  <c:v>-2.6536132987839598</c:v>
                </c:pt>
                <c:pt idx="42276">
                  <c:v>-2.6536132987839598</c:v>
                </c:pt>
                <c:pt idx="42277">
                  <c:v>-2.6536132987839598</c:v>
                </c:pt>
                <c:pt idx="42278">
                  <c:v>-2.6136718919851698</c:v>
                </c:pt>
                <c:pt idx="42279">
                  <c:v>-2.6136718919851698</c:v>
                </c:pt>
                <c:pt idx="42280">
                  <c:v>-2.6136718919851698</c:v>
                </c:pt>
                <c:pt idx="42281">
                  <c:v>-2.6745605661008001</c:v>
                </c:pt>
                <c:pt idx="42282">
                  <c:v>-2.6745605661008001</c:v>
                </c:pt>
                <c:pt idx="42283">
                  <c:v>-2.7060058765373398</c:v>
                </c:pt>
                <c:pt idx="42284">
                  <c:v>-2.7060058765373398</c:v>
                </c:pt>
                <c:pt idx="42285">
                  <c:v>-2.7060058765373398</c:v>
                </c:pt>
                <c:pt idx="42286">
                  <c:v>-2.75366212824974</c:v>
                </c:pt>
                <c:pt idx="42287">
                  <c:v>-2.75366212824974</c:v>
                </c:pt>
                <c:pt idx="42288">
                  <c:v>-2.75366212824974</c:v>
                </c:pt>
                <c:pt idx="42289">
                  <c:v>-2.6950195488188902</c:v>
                </c:pt>
                <c:pt idx="42290">
                  <c:v>-2.6950195488188902</c:v>
                </c:pt>
                <c:pt idx="42291">
                  <c:v>-2.6950195488188902</c:v>
                </c:pt>
                <c:pt idx="42292">
                  <c:v>-2.6950195488188902</c:v>
                </c:pt>
                <c:pt idx="42293">
                  <c:v>-2.6472168138234302</c:v>
                </c:pt>
                <c:pt idx="42294">
                  <c:v>-2.6472168138234302</c:v>
                </c:pt>
                <c:pt idx="42295">
                  <c:v>-2.6269531426041701</c:v>
                </c:pt>
                <c:pt idx="42296">
                  <c:v>-2.6269531426041701</c:v>
                </c:pt>
                <c:pt idx="42297">
                  <c:v>-2.6269531426041701</c:v>
                </c:pt>
                <c:pt idx="42298">
                  <c:v>-2.6293945483866898</c:v>
                </c:pt>
                <c:pt idx="42299">
                  <c:v>-2.6293945483866898</c:v>
                </c:pt>
                <c:pt idx="42300">
                  <c:v>-2.6293945483866898</c:v>
                </c:pt>
                <c:pt idx="42301">
                  <c:v>-2.7797363465579101</c:v>
                </c:pt>
                <c:pt idx="42302">
                  <c:v>-2.7797363465579101</c:v>
                </c:pt>
                <c:pt idx="42303">
                  <c:v>-2.6565429865486201</c:v>
                </c:pt>
                <c:pt idx="42304">
                  <c:v>-2.6565429865486201</c:v>
                </c:pt>
                <c:pt idx="42305">
                  <c:v>-2.6565429865486201</c:v>
                </c:pt>
                <c:pt idx="42306">
                  <c:v>-2.7277343964096801</c:v>
                </c:pt>
                <c:pt idx="42307">
                  <c:v>-2.7277343964096801</c:v>
                </c:pt>
                <c:pt idx="42308">
                  <c:v>-2.7277343964096801</c:v>
                </c:pt>
                <c:pt idx="42309">
                  <c:v>-2.6522949396849</c:v>
                </c:pt>
                <c:pt idx="42310">
                  <c:v>-2.6522949396849</c:v>
                </c:pt>
                <c:pt idx="42311">
                  <c:v>-2.6522949396849</c:v>
                </c:pt>
                <c:pt idx="42312">
                  <c:v>-2.6522949396849</c:v>
                </c:pt>
                <c:pt idx="42313">
                  <c:v>-2.5984863469466202</c:v>
                </c:pt>
                <c:pt idx="42314">
                  <c:v>-2.5984863469466202</c:v>
                </c:pt>
                <c:pt idx="42315">
                  <c:v>-2.5984863469466202</c:v>
                </c:pt>
                <c:pt idx="42316">
                  <c:v>-2.64565431694882</c:v>
                </c:pt>
                <c:pt idx="42317">
                  <c:v>-2.64565431694882</c:v>
                </c:pt>
                <c:pt idx="42318">
                  <c:v>-2.6737793158390502</c:v>
                </c:pt>
                <c:pt idx="42319">
                  <c:v>-2.6737793158390502</c:v>
                </c:pt>
                <c:pt idx="42320">
                  <c:v>-2.6737793158390502</c:v>
                </c:pt>
                <c:pt idx="42321">
                  <c:v>-2.7019531464011299</c:v>
                </c:pt>
                <c:pt idx="42322">
                  <c:v>-2.7019531464011299</c:v>
                </c:pt>
                <c:pt idx="42323">
                  <c:v>-2.7150879092787301</c:v>
                </c:pt>
                <c:pt idx="42324">
                  <c:v>-2.7150879092787301</c:v>
                </c:pt>
                <c:pt idx="42325">
                  <c:v>-2.7150879092787301</c:v>
                </c:pt>
                <c:pt idx="42326">
                  <c:v>-2.6489746276938599</c:v>
                </c:pt>
                <c:pt idx="42327">
                  <c:v>-2.6489746276938599</c:v>
                </c:pt>
                <c:pt idx="42328">
                  <c:v>-2.6489746276938599</c:v>
                </c:pt>
                <c:pt idx="42329">
                  <c:v>-2.7530273612410299</c:v>
                </c:pt>
                <c:pt idx="42330">
                  <c:v>-2.7530273612410299</c:v>
                </c:pt>
                <c:pt idx="42331">
                  <c:v>-2.7530273612410299</c:v>
                </c:pt>
                <c:pt idx="42332">
                  <c:v>-2.5687988465670002</c:v>
                </c:pt>
                <c:pt idx="42333">
                  <c:v>-2.5687988465670002</c:v>
                </c:pt>
                <c:pt idx="42334">
                  <c:v>-2.5687988465670002</c:v>
                </c:pt>
                <c:pt idx="42335">
                  <c:v>-2.6124511905918499</c:v>
                </c:pt>
                <c:pt idx="42336">
                  <c:v>-2.6124511905918499</c:v>
                </c:pt>
                <c:pt idx="42337">
                  <c:v>-2.7020019736810301</c:v>
                </c:pt>
                <c:pt idx="42338">
                  <c:v>-2.7020019736810301</c:v>
                </c:pt>
                <c:pt idx="42339">
                  <c:v>-2.6687011908415998</c:v>
                </c:pt>
                <c:pt idx="42340">
                  <c:v>-2.6687011908415998</c:v>
                </c:pt>
                <c:pt idx="42341">
                  <c:v>-2.6497558787141302</c:v>
                </c:pt>
                <c:pt idx="42342">
                  <c:v>-2.6497558787141302</c:v>
                </c:pt>
                <c:pt idx="42343">
                  <c:v>-2.6497558787141302</c:v>
                </c:pt>
                <c:pt idx="42344">
                  <c:v>-2.63808595553109</c:v>
                </c:pt>
                <c:pt idx="42345">
                  <c:v>-2.63808595553109</c:v>
                </c:pt>
                <c:pt idx="42346">
                  <c:v>-2.63808595553109</c:v>
                </c:pt>
                <c:pt idx="42347">
                  <c:v>-2.6559082223602601</c:v>
                </c:pt>
                <c:pt idx="42348">
                  <c:v>-2.6559082223602601</c:v>
                </c:pt>
                <c:pt idx="42349">
                  <c:v>-2.6559082223602601</c:v>
                </c:pt>
                <c:pt idx="42350">
                  <c:v>-2.7949707233456098</c:v>
                </c:pt>
                <c:pt idx="42351">
                  <c:v>-2.7949707233456098</c:v>
                </c:pt>
                <c:pt idx="42352">
                  <c:v>-2.7949707233456098</c:v>
                </c:pt>
                <c:pt idx="42353">
                  <c:v>-2.6341308789496898</c:v>
                </c:pt>
                <c:pt idx="42354">
                  <c:v>-2.6341308789496898</c:v>
                </c:pt>
                <c:pt idx="42355">
                  <c:v>-2.6341308789496898</c:v>
                </c:pt>
                <c:pt idx="42356">
                  <c:v>-2.6918457224346599</c:v>
                </c:pt>
                <c:pt idx="42357">
                  <c:v>-2.6918457224346599</c:v>
                </c:pt>
                <c:pt idx="42358">
                  <c:v>-2.6918457224346599</c:v>
                </c:pt>
                <c:pt idx="42359">
                  <c:v>-2.6666992387508799</c:v>
                </c:pt>
                <c:pt idx="42360">
                  <c:v>-2.6666992387508799</c:v>
                </c:pt>
                <c:pt idx="42361">
                  <c:v>-2.6666992387508799</c:v>
                </c:pt>
                <c:pt idx="42362">
                  <c:v>-2.6763183782095399</c:v>
                </c:pt>
                <c:pt idx="42363">
                  <c:v>-2.6763183782095399</c:v>
                </c:pt>
                <c:pt idx="42364">
                  <c:v>-2.6660644718058299</c:v>
                </c:pt>
                <c:pt idx="42365">
                  <c:v>-2.6660644718058299</c:v>
                </c:pt>
                <c:pt idx="42366">
                  <c:v>-2.6660644718058299</c:v>
                </c:pt>
                <c:pt idx="42367">
                  <c:v>-2.6847168166723301</c:v>
                </c:pt>
                <c:pt idx="42368">
                  <c:v>-2.6847168166723301</c:v>
                </c:pt>
                <c:pt idx="42369">
                  <c:v>-2.6847168166723301</c:v>
                </c:pt>
                <c:pt idx="42370">
                  <c:v>-2.6754882994718998</c:v>
                </c:pt>
                <c:pt idx="42371">
                  <c:v>-2.6754882994718998</c:v>
                </c:pt>
                <c:pt idx="42372">
                  <c:v>-2.6754882994718998</c:v>
                </c:pt>
                <c:pt idx="42373">
                  <c:v>-2.79160158128161</c:v>
                </c:pt>
                <c:pt idx="42374">
                  <c:v>-2.79160158128161</c:v>
                </c:pt>
                <c:pt idx="42375">
                  <c:v>-2.79160158128161</c:v>
                </c:pt>
                <c:pt idx="42376">
                  <c:v>-2.6620117382663002</c:v>
                </c:pt>
                <c:pt idx="42377">
                  <c:v>-2.6620117382663002</c:v>
                </c:pt>
                <c:pt idx="42378">
                  <c:v>-2.64438478545889</c:v>
                </c:pt>
                <c:pt idx="42379">
                  <c:v>-2.64438478545889</c:v>
                </c:pt>
                <c:pt idx="42380">
                  <c:v>-2.6679687686892</c:v>
                </c:pt>
                <c:pt idx="42381">
                  <c:v>-2.6679687686892</c:v>
                </c:pt>
                <c:pt idx="42382">
                  <c:v>-2.6662109511871601</c:v>
                </c:pt>
                <c:pt idx="42383">
                  <c:v>-2.6662109511871601</c:v>
                </c:pt>
                <c:pt idx="42384">
                  <c:v>-2.6662109511871601</c:v>
                </c:pt>
                <c:pt idx="42385">
                  <c:v>-2.6453613448102198</c:v>
                </c:pt>
                <c:pt idx="42386">
                  <c:v>-2.6453613448102198</c:v>
                </c:pt>
                <c:pt idx="42387">
                  <c:v>-2.6453613448102198</c:v>
                </c:pt>
                <c:pt idx="42388">
                  <c:v>-2.6861816581103901</c:v>
                </c:pt>
                <c:pt idx="42389">
                  <c:v>-2.6861816581103901</c:v>
                </c:pt>
                <c:pt idx="42390">
                  <c:v>-2.6861816581103901</c:v>
                </c:pt>
                <c:pt idx="42391">
                  <c:v>-2.63100587992448</c:v>
                </c:pt>
                <c:pt idx="42392">
                  <c:v>-2.63100587992448</c:v>
                </c:pt>
                <c:pt idx="42393">
                  <c:v>-2.63100587992448</c:v>
                </c:pt>
                <c:pt idx="42394">
                  <c:v>-2.6560058772029098</c:v>
                </c:pt>
                <c:pt idx="42395">
                  <c:v>-2.6560058772029098</c:v>
                </c:pt>
                <c:pt idx="42396">
                  <c:v>-2.7750976756596999</c:v>
                </c:pt>
                <c:pt idx="42397">
                  <c:v>-2.7750976756596999</c:v>
                </c:pt>
                <c:pt idx="42398">
                  <c:v>-2.7750976756596999</c:v>
                </c:pt>
                <c:pt idx="42399">
                  <c:v>-2.7304687686664599</c:v>
                </c:pt>
                <c:pt idx="42400">
                  <c:v>-2.7304687686664599</c:v>
                </c:pt>
                <c:pt idx="42401">
                  <c:v>-2.6656738436586198</c:v>
                </c:pt>
                <c:pt idx="42402">
                  <c:v>-2.6656738436586198</c:v>
                </c:pt>
                <c:pt idx="42403">
                  <c:v>-2.6732910337523199</c:v>
                </c:pt>
                <c:pt idx="42404">
                  <c:v>-2.6732910337523199</c:v>
                </c:pt>
                <c:pt idx="42405">
                  <c:v>-2.6732910337523199</c:v>
                </c:pt>
                <c:pt idx="42406">
                  <c:v>-2.6845215048851898</c:v>
                </c:pt>
                <c:pt idx="42407">
                  <c:v>-2.6845215048851898</c:v>
                </c:pt>
                <c:pt idx="42408">
                  <c:v>-2.6845215048851898</c:v>
                </c:pt>
                <c:pt idx="42409">
                  <c:v>-2.7132812679765199</c:v>
                </c:pt>
                <c:pt idx="42410">
                  <c:v>-2.7132812679765199</c:v>
                </c:pt>
                <c:pt idx="42411">
                  <c:v>-2.7132812679765199</c:v>
                </c:pt>
                <c:pt idx="42412">
                  <c:v>-2.6616211124091902</c:v>
                </c:pt>
                <c:pt idx="42413">
                  <c:v>-2.6616211124091902</c:v>
                </c:pt>
                <c:pt idx="42414">
                  <c:v>-2.6616211124091902</c:v>
                </c:pt>
                <c:pt idx="42415">
                  <c:v>-2.7512207222898701</c:v>
                </c:pt>
                <c:pt idx="42416">
                  <c:v>-2.7512207222898701</c:v>
                </c:pt>
                <c:pt idx="42417">
                  <c:v>-2.7512207222898701</c:v>
                </c:pt>
                <c:pt idx="42418">
                  <c:v>-2.71884767400479</c:v>
                </c:pt>
                <c:pt idx="42419">
                  <c:v>-2.71884767400479</c:v>
                </c:pt>
                <c:pt idx="42420">
                  <c:v>-2.6512207225805402</c:v>
                </c:pt>
                <c:pt idx="42421">
                  <c:v>-2.6512207225805402</c:v>
                </c:pt>
                <c:pt idx="42422">
                  <c:v>-2.6512207225805402</c:v>
                </c:pt>
                <c:pt idx="42423">
                  <c:v>-2.6453613466082899</c:v>
                </c:pt>
                <c:pt idx="42424">
                  <c:v>-2.6453613466082899</c:v>
                </c:pt>
                <c:pt idx="42425">
                  <c:v>-2.71215822056456</c:v>
                </c:pt>
                <c:pt idx="42426">
                  <c:v>-2.71215822056456</c:v>
                </c:pt>
                <c:pt idx="42427">
                  <c:v>-2.71215822056456</c:v>
                </c:pt>
                <c:pt idx="42428">
                  <c:v>-2.6835449415784698</c:v>
                </c:pt>
                <c:pt idx="42429">
                  <c:v>-2.6835449415784698</c:v>
                </c:pt>
                <c:pt idx="42430">
                  <c:v>-2.7388183783923501</c:v>
                </c:pt>
                <c:pt idx="42431">
                  <c:v>-2.7388183783923501</c:v>
                </c:pt>
                <c:pt idx="42432">
                  <c:v>-2.7388183783923501</c:v>
                </c:pt>
                <c:pt idx="42433">
                  <c:v>-2.7388183783923501</c:v>
                </c:pt>
                <c:pt idx="42434">
                  <c:v>-2.6242187696543602</c:v>
                </c:pt>
                <c:pt idx="42435">
                  <c:v>-2.6242187696543602</c:v>
                </c:pt>
                <c:pt idx="42436">
                  <c:v>-2.6242187696543602</c:v>
                </c:pt>
                <c:pt idx="42437">
                  <c:v>-2.6968261898691699</c:v>
                </c:pt>
                <c:pt idx="42438">
                  <c:v>-2.6968261898691699</c:v>
                </c:pt>
                <c:pt idx="42439">
                  <c:v>-2.6669433775186899</c:v>
                </c:pt>
                <c:pt idx="42440">
                  <c:v>-2.6669433775186899</c:v>
                </c:pt>
                <c:pt idx="42441">
                  <c:v>-2.76010744174254</c:v>
                </c:pt>
                <c:pt idx="42442">
                  <c:v>-2.76010744174254</c:v>
                </c:pt>
                <c:pt idx="42443">
                  <c:v>-2.76010744174254</c:v>
                </c:pt>
                <c:pt idx="42444">
                  <c:v>-2.7447265826313001</c:v>
                </c:pt>
                <c:pt idx="42445">
                  <c:v>-2.7447265826313001</c:v>
                </c:pt>
                <c:pt idx="42446">
                  <c:v>-2.66069337969838</c:v>
                </c:pt>
                <c:pt idx="42447">
                  <c:v>-2.66069337969838</c:v>
                </c:pt>
                <c:pt idx="42448">
                  <c:v>-2.66069337969838</c:v>
                </c:pt>
                <c:pt idx="42449">
                  <c:v>-2.6825195504588901</c:v>
                </c:pt>
                <c:pt idx="42450">
                  <c:v>-2.6825195504588901</c:v>
                </c:pt>
                <c:pt idx="42451">
                  <c:v>-2.6825195504588901</c:v>
                </c:pt>
                <c:pt idx="42452">
                  <c:v>-2.7703613495595998</c:v>
                </c:pt>
                <c:pt idx="42453">
                  <c:v>-2.7703613495595998</c:v>
                </c:pt>
                <c:pt idx="42454">
                  <c:v>-2.7703613495595998</c:v>
                </c:pt>
                <c:pt idx="42455">
                  <c:v>-2.7493652563089199</c:v>
                </c:pt>
                <c:pt idx="42456">
                  <c:v>-2.7493652563089199</c:v>
                </c:pt>
                <c:pt idx="42457">
                  <c:v>-2.6146484566679602</c:v>
                </c:pt>
                <c:pt idx="42458">
                  <c:v>-2.6146484566679602</c:v>
                </c:pt>
                <c:pt idx="42459">
                  <c:v>-2.6146484566679602</c:v>
                </c:pt>
                <c:pt idx="42460">
                  <c:v>-2.60629884559693</c:v>
                </c:pt>
                <c:pt idx="42461">
                  <c:v>-2.60629884559693</c:v>
                </c:pt>
                <c:pt idx="42462">
                  <c:v>-2.6679199401260099</c:v>
                </c:pt>
                <c:pt idx="42463">
                  <c:v>-2.6679199401260099</c:v>
                </c:pt>
                <c:pt idx="42464">
                  <c:v>-2.6926269707173498</c:v>
                </c:pt>
                <c:pt idx="42465">
                  <c:v>-2.6926269707173498</c:v>
                </c:pt>
                <c:pt idx="42466">
                  <c:v>-2.6926269707173498</c:v>
                </c:pt>
                <c:pt idx="42467">
                  <c:v>-2.6238281415662601</c:v>
                </c:pt>
                <c:pt idx="42468">
                  <c:v>-2.6238281415662601</c:v>
                </c:pt>
                <c:pt idx="42469">
                  <c:v>-2.6238281415662601</c:v>
                </c:pt>
                <c:pt idx="42470">
                  <c:v>-2.72880861203793</c:v>
                </c:pt>
                <c:pt idx="42471">
                  <c:v>-2.72880861203793</c:v>
                </c:pt>
                <c:pt idx="42472">
                  <c:v>-2.72880861203793</c:v>
                </c:pt>
                <c:pt idx="42473">
                  <c:v>-2.57226564393113</c:v>
                </c:pt>
                <c:pt idx="42474">
                  <c:v>-2.57226564393113</c:v>
                </c:pt>
                <c:pt idx="42475">
                  <c:v>-2.57226564393113</c:v>
                </c:pt>
                <c:pt idx="42476">
                  <c:v>-2.65527345416921</c:v>
                </c:pt>
                <c:pt idx="42477">
                  <c:v>-2.65527345416921</c:v>
                </c:pt>
                <c:pt idx="42478">
                  <c:v>-2.7669433762675899</c:v>
                </c:pt>
                <c:pt idx="42479">
                  <c:v>-2.7669433762675899</c:v>
                </c:pt>
                <c:pt idx="42480">
                  <c:v>-2.6420898607220802</c:v>
                </c:pt>
                <c:pt idx="42481">
                  <c:v>-2.6420898607220802</c:v>
                </c:pt>
                <c:pt idx="42482">
                  <c:v>-2.6921386898166002</c:v>
                </c:pt>
                <c:pt idx="42483">
                  <c:v>-2.6921386898166002</c:v>
                </c:pt>
                <c:pt idx="42484">
                  <c:v>-2.6921386898166002</c:v>
                </c:pt>
                <c:pt idx="42485">
                  <c:v>-2.7036621283232298</c:v>
                </c:pt>
                <c:pt idx="42486">
                  <c:v>-2.7036621283232298</c:v>
                </c:pt>
                <c:pt idx="42487">
                  <c:v>-2.6432129082158999</c:v>
                </c:pt>
                <c:pt idx="42488">
                  <c:v>-2.6432129082158999</c:v>
                </c:pt>
                <c:pt idx="42489">
                  <c:v>-2.6432129082158999</c:v>
                </c:pt>
                <c:pt idx="42490">
                  <c:v>-2.7728515814296699</c:v>
                </c:pt>
                <c:pt idx="42491">
                  <c:v>-2.7728515814296699</c:v>
                </c:pt>
                <c:pt idx="42492">
                  <c:v>-2.7728515814296699</c:v>
                </c:pt>
                <c:pt idx="42493">
                  <c:v>-2.6877441590231599</c:v>
                </c:pt>
                <c:pt idx="42494">
                  <c:v>-2.6877441590231599</c:v>
                </c:pt>
                <c:pt idx="42495">
                  <c:v>-2.6877441590231599</c:v>
                </c:pt>
                <c:pt idx="42496">
                  <c:v>-2.6544922041439301</c:v>
                </c:pt>
                <c:pt idx="42497">
                  <c:v>-2.6544922041439301</c:v>
                </c:pt>
                <c:pt idx="42498">
                  <c:v>-2.6544922041439301</c:v>
                </c:pt>
                <c:pt idx="42499">
                  <c:v>-2.6362304877611602</c:v>
                </c:pt>
                <c:pt idx="42500">
                  <c:v>-2.6362304877611602</c:v>
                </c:pt>
                <c:pt idx="42501">
                  <c:v>-2.63540040794578</c:v>
                </c:pt>
                <c:pt idx="42502">
                  <c:v>-2.63540040794578</c:v>
                </c:pt>
                <c:pt idx="42503">
                  <c:v>-2.63540040794578</c:v>
                </c:pt>
                <c:pt idx="42504">
                  <c:v>-2.5892578301409199</c:v>
                </c:pt>
                <c:pt idx="42505">
                  <c:v>-2.5892578301409199</c:v>
                </c:pt>
                <c:pt idx="42506">
                  <c:v>-2.6768066562481101</c:v>
                </c:pt>
                <c:pt idx="42507">
                  <c:v>-2.6768066562481101</c:v>
                </c:pt>
                <c:pt idx="42508">
                  <c:v>-2.6768066562481101</c:v>
                </c:pt>
                <c:pt idx="42509">
                  <c:v>-2.6691406415138701</c:v>
                </c:pt>
                <c:pt idx="42510">
                  <c:v>-2.6691406415138701</c:v>
                </c:pt>
                <c:pt idx="42511">
                  <c:v>-2.6691406415138701</c:v>
                </c:pt>
                <c:pt idx="42512">
                  <c:v>-2.6621093941812402</c:v>
                </c:pt>
                <c:pt idx="42513">
                  <c:v>-2.6621093941812402</c:v>
                </c:pt>
                <c:pt idx="42514">
                  <c:v>-2.6621093941812402</c:v>
                </c:pt>
                <c:pt idx="42515">
                  <c:v>-2.6621093941812402</c:v>
                </c:pt>
                <c:pt idx="42516">
                  <c:v>-2.7146972846885502</c:v>
                </c:pt>
                <c:pt idx="42517">
                  <c:v>-2.7146972846885502</c:v>
                </c:pt>
                <c:pt idx="42518">
                  <c:v>-2.69912111217036</c:v>
                </c:pt>
                <c:pt idx="42519">
                  <c:v>-2.69912111217036</c:v>
                </c:pt>
                <c:pt idx="42520">
                  <c:v>-2.69912111217036</c:v>
                </c:pt>
                <c:pt idx="42521">
                  <c:v>-2.6797363473260698</c:v>
                </c:pt>
                <c:pt idx="42522">
                  <c:v>-2.6797363473260698</c:v>
                </c:pt>
                <c:pt idx="42523">
                  <c:v>-2.7227050974906799</c:v>
                </c:pt>
                <c:pt idx="42524">
                  <c:v>-2.7227050974906799</c:v>
                </c:pt>
                <c:pt idx="42525">
                  <c:v>-2.72241213273991</c:v>
                </c:pt>
                <c:pt idx="42526">
                  <c:v>-2.72241213273991</c:v>
                </c:pt>
                <c:pt idx="42527">
                  <c:v>-2.6854492384463802</c:v>
                </c:pt>
                <c:pt idx="42528">
                  <c:v>-2.6854492384463802</c:v>
                </c:pt>
                <c:pt idx="42529">
                  <c:v>-2.6854492384463802</c:v>
                </c:pt>
                <c:pt idx="42530">
                  <c:v>-2.7577636896812598</c:v>
                </c:pt>
                <c:pt idx="42531">
                  <c:v>-2.7577636896812598</c:v>
                </c:pt>
                <c:pt idx="42532">
                  <c:v>-2.62539063921849</c:v>
                </c:pt>
                <c:pt idx="42533">
                  <c:v>-2.62539063921849</c:v>
                </c:pt>
                <c:pt idx="42534">
                  <c:v>-2.62539063921849</c:v>
                </c:pt>
                <c:pt idx="42535">
                  <c:v>-2.61582033223385</c:v>
                </c:pt>
                <c:pt idx="42536">
                  <c:v>-2.61582033223385</c:v>
                </c:pt>
                <c:pt idx="42537">
                  <c:v>-2.61582033223385</c:v>
                </c:pt>
                <c:pt idx="42538">
                  <c:v>-2.5968750167048702</c:v>
                </c:pt>
                <c:pt idx="42539">
                  <c:v>-2.5968750167048702</c:v>
                </c:pt>
                <c:pt idx="42540">
                  <c:v>-2.5968750167048702</c:v>
                </c:pt>
                <c:pt idx="42541">
                  <c:v>-2.7140625172669299</c:v>
                </c:pt>
                <c:pt idx="42542">
                  <c:v>-2.7140625172669299</c:v>
                </c:pt>
                <c:pt idx="42543">
                  <c:v>-2.6973144730027299</c:v>
                </c:pt>
                <c:pt idx="42544">
                  <c:v>-2.6973144730027299</c:v>
                </c:pt>
                <c:pt idx="42545">
                  <c:v>-2.6973144730027299</c:v>
                </c:pt>
                <c:pt idx="42546">
                  <c:v>-2.6785644721257902</c:v>
                </c:pt>
                <c:pt idx="42547">
                  <c:v>-2.6785644721257902</c:v>
                </c:pt>
                <c:pt idx="42548">
                  <c:v>-2.6785644721257902</c:v>
                </c:pt>
                <c:pt idx="42549">
                  <c:v>-2.64545900134453</c:v>
                </c:pt>
                <c:pt idx="42550">
                  <c:v>-2.64545900134453</c:v>
                </c:pt>
                <c:pt idx="42551">
                  <c:v>-2.64545900134453</c:v>
                </c:pt>
                <c:pt idx="42552">
                  <c:v>-2.64545900134453</c:v>
                </c:pt>
                <c:pt idx="42553">
                  <c:v>-2.76020509570025</c:v>
                </c:pt>
                <c:pt idx="42554">
                  <c:v>-2.76020509570025</c:v>
                </c:pt>
                <c:pt idx="42555">
                  <c:v>-2.6697265803668402</c:v>
                </c:pt>
                <c:pt idx="42556">
                  <c:v>-2.6697265803668402</c:v>
                </c:pt>
                <c:pt idx="42557">
                  <c:v>-2.6697265803668402</c:v>
                </c:pt>
                <c:pt idx="42558">
                  <c:v>-2.71635743823026</c:v>
                </c:pt>
                <c:pt idx="42559">
                  <c:v>-2.71635743823026</c:v>
                </c:pt>
                <c:pt idx="42560">
                  <c:v>-2.7037597853859499</c:v>
                </c:pt>
                <c:pt idx="42561">
                  <c:v>-2.7037597853859499</c:v>
                </c:pt>
                <c:pt idx="42562">
                  <c:v>-2.6767090039065802</c:v>
                </c:pt>
                <c:pt idx="42563">
                  <c:v>-2.6767090039065802</c:v>
                </c:pt>
                <c:pt idx="42564">
                  <c:v>-2.65551760037396</c:v>
                </c:pt>
                <c:pt idx="42565">
                  <c:v>-2.65551760037396</c:v>
                </c:pt>
                <c:pt idx="42566">
                  <c:v>-2.65551760037396</c:v>
                </c:pt>
                <c:pt idx="42567">
                  <c:v>-2.7779297096021698</c:v>
                </c:pt>
                <c:pt idx="42568">
                  <c:v>-2.7779297096021698</c:v>
                </c:pt>
                <c:pt idx="42569">
                  <c:v>-2.7779297096021698</c:v>
                </c:pt>
                <c:pt idx="42570">
                  <c:v>-2.7271972824546502</c:v>
                </c:pt>
                <c:pt idx="42571">
                  <c:v>-2.7271972824546502</c:v>
                </c:pt>
                <c:pt idx="42572">
                  <c:v>-2.7271972824546502</c:v>
                </c:pt>
                <c:pt idx="42573">
                  <c:v>-2.7271972824546502</c:v>
                </c:pt>
                <c:pt idx="42574">
                  <c:v>-2.6745117394275399</c:v>
                </c:pt>
                <c:pt idx="42575">
                  <c:v>-2.6745117394275399</c:v>
                </c:pt>
                <c:pt idx="42576">
                  <c:v>-2.6217773618009201</c:v>
                </c:pt>
                <c:pt idx="42577">
                  <c:v>-2.6217773618009201</c:v>
                </c:pt>
                <c:pt idx="42578">
                  <c:v>-2.6217773618009201</c:v>
                </c:pt>
                <c:pt idx="42579">
                  <c:v>-2.6154297035281999</c:v>
                </c:pt>
                <c:pt idx="42580">
                  <c:v>-2.6154297035281999</c:v>
                </c:pt>
                <c:pt idx="42581">
                  <c:v>-2.6023925970539401</c:v>
                </c:pt>
                <c:pt idx="42582">
                  <c:v>-2.6023925970539401</c:v>
                </c:pt>
                <c:pt idx="42583">
                  <c:v>-2.7416992373282398</c:v>
                </c:pt>
                <c:pt idx="42584">
                  <c:v>-2.7416992373282398</c:v>
                </c:pt>
                <c:pt idx="42585">
                  <c:v>-2.7416992373282398</c:v>
                </c:pt>
                <c:pt idx="42586">
                  <c:v>-2.6153320480598201</c:v>
                </c:pt>
                <c:pt idx="42587">
                  <c:v>-2.6153320480598201</c:v>
                </c:pt>
                <c:pt idx="42588">
                  <c:v>-2.6153320480598201</c:v>
                </c:pt>
                <c:pt idx="42589">
                  <c:v>-2.62377931529408</c:v>
                </c:pt>
                <c:pt idx="42590">
                  <c:v>-2.62377931529408</c:v>
                </c:pt>
                <c:pt idx="42591">
                  <c:v>-2.62377931529408</c:v>
                </c:pt>
                <c:pt idx="42592">
                  <c:v>-2.5696777504381298</c:v>
                </c:pt>
                <c:pt idx="42593">
                  <c:v>-2.5696777504381298</c:v>
                </c:pt>
                <c:pt idx="42594">
                  <c:v>-2.5696777504381298</c:v>
                </c:pt>
                <c:pt idx="42595">
                  <c:v>-2.6472656430732902</c:v>
                </c:pt>
                <c:pt idx="42596">
                  <c:v>-2.6472656430732902</c:v>
                </c:pt>
                <c:pt idx="42597">
                  <c:v>-2.7120117403992401</c:v>
                </c:pt>
                <c:pt idx="42598">
                  <c:v>-2.7120117403992401</c:v>
                </c:pt>
                <c:pt idx="42599">
                  <c:v>-2.73232423822992</c:v>
                </c:pt>
                <c:pt idx="42600">
                  <c:v>-2.73232423822992</c:v>
                </c:pt>
                <c:pt idx="42601">
                  <c:v>-2.7123047034037802</c:v>
                </c:pt>
                <c:pt idx="42602">
                  <c:v>-2.7123047034037802</c:v>
                </c:pt>
                <c:pt idx="42603">
                  <c:v>-2.6959961121901799</c:v>
                </c:pt>
                <c:pt idx="42604">
                  <c:v>-2.6959961121901799</c:v>
                </c:pt>
                <c:pt idx="42605">
                  <c:v>-2.6959961121901799</c:v>
                </c:pt>
                <c:pt idx="42606">
                  <c:v>-2.6959961121901799</c:v>
                </c:pt>
                <c:pt idx="42607">
                  <c:v>-2.7293945501996801</c:v>
                </c:pt>
                <c:pt idx="42608">
                  <c:v>-2.7293945501996801</c:v>
                </c:pt>
                <c:pt idx="42609">
                  <c:v>-2.7293945501996801</c:v>
                </c:pt>
                <c:pt idx="42610">
                  <c:v>-2.72187501763801</c:v>
                </c:pt>
                <c:pt idx="42611">
                  <c:v>-2.72187501763801</c:v>
                </c:pt>
                <c:pt idx="42612">
                  <c:v>-2.72187501763801</c:v>
                </c:pt>
                <c:pt idx="42613">
                  <c:v>-2.7645507977631398</c:v>
                </c:pt>
                <c:pt idx="42614">
                  <c:v>-2.7645507977631398</c:v>
                </c:pt>
                <c:pt idx="42615">
                  <c:v>-2.6955566594651801</c:v>
                </c:pt>
                <c:pt idx="42616">
                  <c:v>-2.6955566594651801</c:v>
                </c:pt>
                <c:pt idx="42617">
                  <c:v>-2.6955566594651801</c:v>
                </c:pt>
                <c:pt idx="42618">
                  <c:v>-2.7277832227437102</c:v>
                </c:pt>
                <c:pt idx="42619">
                  <c:v>-2.7277832227437102</c:v>
                </c:pt>
                <c:pt idx="42620">
                  <c:v>-2.7549804863874598</c:v>
                </c:pt>
                <c:pt idx="42621">
                  <c:v>-2.7549804863874598</c:v>
                </c:pt>
                <c:pt idx="42622">
                  <c:v>-2.6876465036984798</c:v>
                </c:pt>
                <c:pt idx="42623">
                  <c:v>-2.6876465036984798</c:v>
                </c:pt>
                <c:pt idx="42624">
                  <c:v>-2.6876465036984798</c:v>
                </c:pt>
                <c:pt idx="42625">
                  <c:v>-2.63847657904443</c:v>
                </c:pt>
                <c:pt idx="42626">
                  <c:v>-2.63847657904443</c:v>
                </c:pt>
                <c:pt idx="42627">
                  <c:v>-2.63847657904443</c:v>
                </c:pt>
                <c:pt idx="42628">
                  <c:v>-2.6125976728626399</c:v>
                </c:pt>
                <c:pt idx="42629">
                  <c:v>-2.6125976728626399</c:v>
                </c:pt>
                <c:pt idx="42630">
                  <c:v>-2.6125976728626399</c:v>
                </c:pt>
                <c:pt idx="42631">
                  <c:v>-2.74257814668817</c:v>
                </c:pt>
                <c:pt idx="42632">
                  <c:v>-2.74257814668817</c:v>
                </c:pt>
                <c:pt idx="42633">
                  <c:v>-2.74257814668817</c:v>
                </c:pt>
                <c:pt idx="42634">
                  <c:v>-2.68676759758818</c:v>
                </c:pt>
                <c:pt idx="42635">
                  <c:v>-2.68676759758818</c:v>
                </c:pt>
                <c:pt idx="42636">
                  <c:v>-2.68676759758818</c:v>
                </c:pt>
                <c:pt idx="42637">
                  <c:v>-2.7024902537304998</c:v>
                </c:pt>
                <c:pt idx="42638">
                  <c:v>-2.7024902537304998</c:v>
                </c:pt>
                <c:pt idx="42639">
                  <c:v>-2.7024902537304998</c:v>
                </c:pt>
                <c:pt idx="42640">
                  <c:v>-2.7125488524125099</c:v>
                </c:pt>
                <c:pt idx="42641">
                  <c:v>-2.7125488524125099</c:v>
                </c:pt>
                <c:pt idx="42642">
                  <c:v>-2.6537109538248802</c:v>
                </c:pt>
                <c:pt idx="42643">
                  <c:v>-2.6537109538248802</c:v>
                </c:pt>
                <c:pt idx="42644">
                  <c:v>-2.6537109538248802</c:v>
                </c:pt>
                <c:pt idx="42645">
                  <c:v>-2.7112304868815</c:v>
                </c:pt>
                <c:pt idx="42646">
                  <c:v>-2.7112304868815</c:v>
                </c:pt>
                <c:pt idx="42647">
                  <c:v>-2.7112304868815</c:v>
                </c:pt>
                <c:pt idx="42648">
                  <c:v>-2.66630861102839</c:v>
                </c:pt>
                <c:pt idx="42649">
                  <c:v>-2.66630861102839</c:v>
                </c:pt>
                <c:pt idx="42650">
                  <c:v>-2.66630861102839</c:v>
                </c:pt>
                <c:pt idx="42651">
                  <c:v>-2.7170898619351598</c:v>
                </c:pt>
                <c:pt idx="42652">
                  <c:v>-2.7170898619351598</c:v>
                </c:pt>
                <c:pt idx="42653">
                  <c:v>-2.7170898619351598</c:v>
                </c:pt>
                <c:pt idx="42654">
                  <c:v>-2.67416993933147</c:v>
                </c:pt>
                <c:pt idx="42655">
                  <c:v>-2.67416993933147</c:v>
                </c:pt>
                <c:pt idx="42656">
                  <c:v>-2.6591308763636299</c:v>
                </c:pt>
                <c:pt idx="42657">
                  <c:v>-2.6591308763636299</c:v>
                </c:pt>
                <c:pt idx="42658">
                  <c:v>-2.6591308763636299</c:v>
                </c:pt>
                <c:pt idx="42659">
                  <c:v>-2.68945314331358</c:v>
                </c:pt>
                <c:pt idx="42660">
                  <c:v>-2.68945314331358</c:v>
                </c:pt>
                <c:pt idx="42661">
                  <c:v>-2.68945314331358</c:v>
                </c:pt>
                <c:pt idx="42662">
                  <c:v>-2.6524414267896601</c:v>
                </c:pt>
                <c:pt idx="42663">
                  <c:v>-2.6524414267896601</c:v>
                </c:pt>
                <c:pt idx="42664">
                  <c:v>-2.6499511920819701</c:v>
                </c:pt>
                <c:pt idx="42665">
                  <c:v>-2.6499511920819701</c:v>
                </c:pt>
                <c:pt idx="42666">
                  <c:v>-2.6499511920819701</c:v>
                </c:pt>
                <c:pt idx="42667">
                  <c:v>-2.7254883007972199</c:v>
                </c:pt>
                <c:pt idx="42668">
                  <c:v>-2.7254883007972199</c:v>
                </c:pt>
                <c:pt idx="42669">
                  <c:v>-2.7254883007972199</c:v>
                </c:pt>
                <c:pt idx="42670">
                  <c:v>-2.68251954842526</c:v>
                </c:pt>
                <c:pt idx="42671">
                  <c:v>-2.68251954842526</c:v>
                </c:pt>
                <c:pt idx="42672">
                  <c:v>-2.68251954842526</c:v>
                </c:pt>
                <c:pt idx="42673">
                  <c:v>-2.6923340048615501</c:v>
                </c:pt>
                <c:pt idx="42674">
                  <c:v>-2.6923340048615501</c:v>
                </c:pt>
                <c:pt idx="42675">
                  <c:v>-2.6923340048615501</c:v>
                </c:pt>
                <c:pt idx="42676">
                  <c:v>-2.6788086112965099</c:v>
                </c:pt>
                <c:pt idx="42677">
                  <c:v>-2.6788086112965099</c:v>
                </c:pt>
                <c:pt idx="42678">
                  <c:v>-2.6356445471919798</c:v>
                </c:pt>
                <c:pt idx="42679">
                  <c:v>-2.6356445471919798</c:v>
                </c:pt>
                <c:pt idx="42680">
                  <c:v>-2.6356445471919798</c:v>
                </c:pt>
                <c:pt idx="42681">
                  <c:v>-2.7466308813163698</c:v>
                </c:pt>
                <c:pt idx="42682">
                  <c:v>-2.7466308813163698</c:v>
                </c:pt>
                <c:pt idx="42683">
                  <c:v>-2.7224609587965398</c:v>
                </c:pt>
                <c:pt idx="42684">
                  <c:v>-2.7224609587965398</c:v>
                </c:pt>
                <c:pt idx="42685">
                  <c:v>-2.7224609587965398</c:v>
                </c:pt>
                <c:pt idx="42686">
                  <c:v>-2.6375000180232702</c:v>
                </c:pt>
                <c:pt idx="42687">
                  <c:v>-2.6375000180232702</c:v>
                </c:pt>
                <c:pt idx="42688">
                  <c:v>-2.6375000180232702</c:v>
                </c:pt>
                <c:pt idx="42689">
                  <c:v>-2.66616212618464</c:v>
                </c:pt>
                <c:pt idx="42690">
                  <c:v>-2.66616212618464</c:v>
                </c:pt>
                <c:pt idx="42691">
                  <c:v>-2.66616212618464</c:v>
                </c:pt>
                <c:pt idx="42692">
                  <c:v>-2.66616212618464</c:v>
                </c:pt>
                <c:pt idx="42693">
                  <c:v>-2.8241699407672001</c:v>
                </c:pt>
                <c:pt idx="42694">
                  <c:v>-2.8241699407672001</c:v>
                </c:pt>
                <c:pt idx="42695">
                  <c:v>-2.7048828310444102</c:v>
                </c:pt>
                <c:pt idx="42696">
                  <c:v>-2.7048828310444102</c:v>
                </c:pt>
                <c:pt idx="42697">
                  <c:v>-2.6137207216643201</c:v>
                </c:pt>
                <c:pt idx="42698">
                  <c:v>-2.6137207216643201</c:v>
                </c:pt>
                <c:pt idx="42699">
                  <c:v>-2.6137207216643201</c:v>
                </c:pt>
                <c:pt idx="42700">
                  <c:v>-2.7204590041073899</c:v>
                </c:pt>
                <c:pt idx="42701">
                  <c:v>-2.7204590041073899</c:v>
                </c:pt>
                <c:pt idx="42702">
                  <c:v>-2.7204590041073899</c:v>
                </c:pt>
                <c:pt idx="42703">
                  <c:v>-2.68066407972037</c:v>
                </c:pt>
                <c:pt idx="42704">
                  <c:v>-2.68066407972037</c:v>
                </c:pt>
                <c:pt idx="42705">
                  <c:v>-2.68066407972037</c:v>
                </c:pt>
                <c:pt idx="42706">
                  <c:v>-2.7439453310598698</c:v>
                </c:pt>
                <c:pt idx="42707">
                  <c:v>-2.7439453310598698</c:v>
                </c:pt>
                <c:pt idx="42708">
                  <c:v>-2.7439453310598698</c:v>
                </c:pt>
                <c:pt idx="42709">
                  <c:v>-2.74565431559494</c:v>
                </c:pt>
                <c:pt idx="42710">
                  <c:v>-2.74565431559494</c:v>
                </c:pt>
                <c:pt idx="42711">
                  <c:v>-2.74565431559494</c:v>
                </c:pt>
                <c:pt idx="42712">
                  <c:v>-2.6891601726710999</c:v>
                </c:pt>
                <c:pt idx="42713">
                  <c:v>-2.6891601726710999</c:v>
                </c:pt>
                <c:pt idx="42714">
                  <c:v>-2.6891601726710999</c:v>
                </c:pt>
                <c:pt idx="42715">
                  <c:v>-2.6891601726710999</c:v>
                </c:pt>
                <c:pt idx="42716">
                  <c:v>-2.7153320499392</c:v>
                </c:pt>
                <c:pt idx="42717">
                  <c:v>-2.7153320499392</c:v>
                </c:pt>
                <c:pt idx="42718">
                  <c:v>-2.7559082223360698</c:v>
                </c:pt>
                <c:pt idx="42719">
                  <c:v>-2.7559082223360698</c:v>
                </c:pt>
                <c:pt idx="42720">
                  <c:v>-2.7559082223360698</c:v>
                </c:pt>
                <c:pt idx="42721">
                  <c:v>-2.7248047086768499</c:v>
                </c:pt>
                <c:pt idx="42722">
                  <c:v>-2.7248047086768499</c:v>
                </c:pt>
                <c:pt idx="42723">
                  <c:v>-2.7056640807140799</c:v>
                </c:pt>
                <c:pt idx="42724">
                  <c:v>-2.7056640807140799</c:v>
                </c:pt>
                <c:pt idx="42725">
                  <c:v>-2.7056640807140799</c:v>
                </c:pt>
                <c:pt idx="42726">
                  <c:v>-2.72036134569771</c:v>
                </c:pt>
                <c:pt idx="42727">
                  <c:v>-2.72036134569771</c:v>
                </c:pt>
                <c:pt idx="42728">
                  <c:v>-2.6494140846580101</c:v>
                </c:pt>
                <c:pt idx="42729">
                  <c:v>-2.6494140846580101</c:v>
                </c:pt>
                <c:pt idx="42730">
                  <c:v>-2.6494140846580101</c:v>
                </c:pt>
                <c:pt idx="42731">
                  <c:v>-2.8025390818411302</c:v>
                </c:pt>
                <c:pt idx="42732">
                  <c:v>-2.8025390818411302</c:v>
                </c:pt>
                <c:pt idx="42733">
                  <c:v>-2.8025390818411302</c:v>
                </c:pt>
                <c:pt idx="42734">
                  <c:v>-2.7037109559787398</c:v>
                </c:pt>
                <c:pt idx="42735">
                  <c:v>-2.7037109559787398</c:v>
                </c:pt>
                <c:pt idx="42736">
                  <c:v>-2.7037109559787398</c:v>
                </c:pt>
                <c:pt idx="42737">
                  <c:v>-2.6925781462095899</c:v>
                </c:pt>
                <c:pt idx="42738">
                  <c:v>-2.6925781462095899</c:v>
                </c:pt>
                <c:pt idx="42739">
                  <c:v>-2.6925781462095899</c:v>
                </c:pt>
                <c:pt idx="42740">
                  <c:v>-2.7147949402087699</c:v>
                </c:pt>
                <c:pt idx="42741">
                  <c:v>-2.7147949402087699</c:v>
                </c:pt>
                <c:pt idx="42742">
                  <c:v>-2.7511230649288301</c:v>
                </c:pt>
                <c:pt idx="42743">
                  <c:v>-2.7511230649288301</c:v>
                </c:pt>
                <c:pt idx="42744">
                  <c:v>-2.71621095406771</c:v>
                </c:pt>
                <c:pt idx="42745">
                  <c:v>-2.71621095406771</c:v>
                </c:pt>
                <c:pt idx="42746">
                  <c:v>-2.71621095406771</c:v>
                </c:pt>
                <c:pt idx="42747">
                  <c:v>-2.6923340045486799</c:v>
                </c:pt>
                <c:pt idx="42748">
                  <c:v>-2.6923340045486799</c:v>
                </c:pt>
                <c:pt idx="42749">
                  <c:v>-5.1715820386816604</c:v>
                </c:pt>
                <c:pt idx="42750">
                  <c:v>-5.1715820386816604</c:v>
                </c:pt>
                <c:pt idx="42751">
                  <c:v>-5.1715820386816604</c:v>
                </c:pt>
                <c:pt idx="42752">
                  <c:v>-5.1715820386816604</c:v>
                </c:pt>
                <c:pt idx="42753">
                  <c:v>-5.1715820386816604</c:v>
                </c:pt>
                <c:pt idx="42754">
                  <c:v>-5.1715820386816604</c:v>
                </c:pt>
                <c:pt idx="42755">
                  <c:v>2.8808606393795301E-3</c:v>
                </c:pt>
                <c:pt idx="42756">
                  <c:v>2.8808606393795301E-3</c:v>
                </c:pt>
                <c:pt idx="42757">
                  <c:v>2.8808606393795301E-3</c:v>
                </c:pt>
                <c:pt idx="42758">
                  <c:v>2.5195314113261699E-2</c:v>
                </c:pt>
                <c:pt idx="42759">
                  <c:v>2.5195314113261699E-2</c:v>
                </c:pt>
                <c:pt idx="42760">
                  <c:v>-6.4941405143144906E-2</c:v>
                </c:pt>
                <c:pt idx="42761">
                  <c:v>-6.4941405143144906E-2</c:v>
                </c:pt>
                <c:pt idx="42762">
                  <c:v>-6.4941405143144906E-2</c:v>
                </c:pt>
                <c:pt idx="42763">
                  <c:v>-8.1347654838282296E-2</c:v>
                </c:pt>
                <c:pt idx="42764">
                  <c:v>-8.1347654838282296E-2</c:v>
                </c:pt>
                <c:pt idx="42765">
                  <c:v>-8.1347654838282296E-2</c:v>
                </c:pt>
                <c:pt idx="42766">
                  <c:v>-8.1347654838282296E-2</c:v>
                </c:pt>
                <c:pt idx="42767">
                  <c:v>5.66406266407284E-2</c:v>
                </c:pt>
                <c:pt idx="42768">
                  <c:v>5.66406266407284E-2</c:v>
                </c:pt>
                <c:pt idx="42769">
                  <c:v>5.66406266407284E-2</c:v>
                </c:pt>
                <c:pt idx="42770">
                  <c:v>2.5146485991171998E-2</c:v>
                </c:pt>
                <c:pt idx="42771">
                  <c:v>2.5146485991171998E-2</c:v>
                </c:pt>
                <c:pt idx="42772">
                  <c:v>2.5146485991171998E-2</c:v>
                </c:pt>
                <c:pt idx="42773">
                  <c:v>2.0703126778243999E-2</c:v>
                </c:pt>
                <c:pt idx="42774">
                  <c:v>2.0703126778243999E-2</c:v>
                </c:pt>
                <c:pt idx="42775">
                  <c:v>2.0703126778243999E-2</c:v>
                </c:pt>
                <c:pt idx="42776">
                  <c:v>0.118945313872245</c:v>
                </c:pt>
                <c:pt idx="42777">
                  <c:v>0.118945313872245</c:v>
                </c:pt>
                <c:pt idx="42778">
                  <c:v>0.118945313872245</c:v>
                </c:pt>
                <c:pt idx="42779">
                  <c:v>-6.3476374452875396E-4</c:v>
                </c:pt>
                <c:pt idx="42780">
                  <c:v>-6.3476374452875396E-4</c:v>
                </c:pt>
                <c:pt idx="42781">
                  <c:v>8.9453127292472304E-2</c:v>
                </c:pt>
                <c:pt idx="42782">
                  <c:v>8.9453127292472304E-2</c:v>
                </c:pt>
                <c:pt idx="42783">
                  <c:v>8.9453127292472304E-2</c:v>
                </c:pt>
                <c:pt idx="42784">
                  <c:v>-1.02539044928562E-2</c:v>
                </c:pt>
                <c:pt idx="42785">
                  <c:v>-1.02539044928562E-2</c:v>
                </c:pt>
                <c:pt idx="42786">
                  <c:v>-2.8857420305030201E-2</c:v>
                </c:pt>
                <c:pt idx="42787">
                  <c:v>-2.8857420305030201E-2</c:v>
                </c:pt>
                <c:pt idx="42788">
                  <c:v>-2.8857420305030201E-2</c:v>
                </c:pt>
                <c:pt idx="42789">
                  <c:v>-2.6708982692980499E-2</c:v>
                </c:pt>
                <c:pt idx="42790">
                  <c:v>-2.6708982692980499E-2</c:v>
                </c:pt>
                <c:pt idx="42791">
                  <c:v>-2.6708982692980499E-2</c:v>
                </c:pt>
                <c:pt idx="42792">
                  <c:v>-2.6708982692980499E-2</c:v>
                </c:pt>
                <c:pt idx="42793">
                  <c:v>5.18066421527692E-2</c:v>
                </c:pt>
                <c:pt idx="42794">
                  <c:v>5.18066421527692E-2</c:v>
                </c:pt>
                <c:pt idx="42795">
                  <c:v>-2.2802733148637299E-2</c:v>
                </c:pt>
                <c:pt idx="42796">
                  <c:v>-2.2802733148637299E-2</c:v>
                </c:pt>
                <c:pt idx="42797">
                  <c:v>-2.2802733148637299E-2</c:v>
                </c:pt>
                <c:pt idx="42798">
                  <c:v>-1.6113265810417899E-3</c:v>
                </c:pt>
                <c:pt idx="42799">
                  <c:v>-1.6113265810417899E-3</c:v>
                </c:pt>
                <c:pt idx="42800">
                  <c:v>-1.6113265810417899E-3</c:v>
                </c:pt>
                <c:pt idx="42801">
                  <c:v>2.7441407479273001E-2</c:v>
                </c:pt>
                <c:pt idx="42802">
                  <c:v>3.1201173804220099E-2</c:v>
                </c:pt>
                <c:pt idx="42803">
                  <c:v>3.1201173804220099E-2</c:v>
                </c:pt>
                <c:pt idx="42804">
                  <c:v>3.1201173804220099E-2</c:v>
                </c:pt>
                <c:pt idx="42805">
                  <c:v>3.1201173804220099E-2</c:v>
                </c:pt>
                <c:pt idx="42806">
                  <c:v>-1.76757795043158E-2</c:v>
                </c:pt>
                <c:pt idx="42807">
                  <c:v>-1.76757795043158E-2</c:v>
                </c:pt>
                <c:pt idx="42808">
                  <c:v>-4.3359373487874102E-2</c:v>
                </c:pt>
                <c:pt idx="42809">
                  <c:v>-4.3359373487874102E-2</c:v>
                </c:pt>
                <c:pt idx="42810">
                  <c:v>-4.3359373487874102E-2</c:v>
                </c:pt>
                <c:pt idx="42811">
                  <c:v>-5.8593589255906398E-4</c:v>
                </c:pt>
                <c:pt idx="42812">
                  <c:v>-5.8593589255906398E-4</c:v>
                </c:pt>
                <c:pt idx="42813">
                  <c:v>-5.8593589255906398E-4</c:v>
                </c:pt>
                <c:pt idx="42814">
                  <c:v>6.33789079665803E-2</c:v>
                </c:pt>
                <c:pt idx="42815">
                  <c:v>6.33789079665803E-2</c:v>
                </c:pt>
                <c:pt idx="42816">
                  <c:v>6.33789079665803E-2</c:v>
                </c:pt>
                <c:pt idx="42817">
                  <c:v>1.81152358245526E-2</c:v>
                </c:pt>
                <c:pt idx="42818">
                  <c:v>1.81152358245526E-2</c:v>
                </c:pt>
                <c:pt idx="42819">
                  <c:v>1.81152358245526E-2</c:v>
                </c:pt>
                <c:pt idx="42820">
                  <c:v>-9.4335935577873897E-2</c:v>
                </c:pt>
                <c:pt idx="42821">
                  <c:v>-9.4335935577873897E-2</c:v>
                </c:pt>
                <c:pt idx="42822">
                  <c:v>2.74902358150939E-2</c:v>
                </c:pt>
                <c:pt idx="42823">
                  <c:v>2.74902358150939E-2</c:v>
                </c:pt>
                <c:pt idx="42824">
                  <c:v>2.74902358150939E-2</c:v>
                </c:pt>
                <c:pt idx="42825">
                  <c:v>2.64160174237986E-2</c:v>
                </c:pt>
                <c:pt idx="42826">
                  <c:v>2.64160174237986E-2</c:v>
                </c:pt>
                <c:pt idx="42827">
                  <c:v>2.64160174237986E-2</c:v>
                </c:pt>
                <c:pt idx="42828">
                  <c:v>9.3847658053164196E-2</c:v>
                </c:pt>
                <c:pt idx="42829">
                  <c:v>9.3847658053164196E-2</c:v>
                </c:pt>
                <c:pt idx="42830">
                  <c:v>9.3847658053164196E-2</c:v>
                </c:pt>
                <c:pt idx="42831">
                  <c:v>3.2519533494450997E-2</c:v>
                </c:pt>
                <c:pt idx="42832">
                  <c:v>3.2519533494450997E-2</c:v>
                </c:pt>
                <c:pt idx="42833">
                  <c:v>3.1201173295812599E-2</c:v>
                </c:pt>
                <c:pt idx="42834">
                  <c:v>3.1201173295812599E-2</c:v>
                </c:pt>
                <c:pt idx="42835">
                  <c:v>3.1201173295812599E-2</c:v>
                </c:pt>
                <c:pt idx="42836">
                  <c:v>0.103027346194721</c:v>
                </c:pt>
                <c:pt idx="42837">
                  <c:v>0.103027346194721</c:v>
                </c:pt>
                <c:pt idx="42838">
                  <c:v>0.103027346194721</c:v>
                </c:pt>
                <c:pt idx="42839">
                  <c:v>-1.4892576734382599E-2</c:v>
                </c:pt>
                <c:pt idx="42840">
                  <c:v>-1.4892576734382599E-2</c:v>
                </c:pt>
                <c:pt idx="42841">
                  <c:v>3.02734543674887E-3</c:v>
                </c:pt>
                <c:pt idx="42842">
                  <c:v>3.02734543674887E-3</c:v>
                </c:pt>
                <c:pt idx="42843">
                  <c:v>3.6230470313966999E-2</c:v>
                </c:pt>
                <c:pt idx="42844">
                  <c:v>3.6230470313966999E-2</c:v>
                </c:pt>
                <c:pt idx="42845">
                  <c:v>3.6230470313966999E-2</c:v>
                </c:pt>
                <c:pt idx="42846">
                  <c:v>1.5673829646402699E-2</c:v>
                </c:pt>
                <c:pt idx="42847">
                  <c:v>1.5673829646402699E-2</c:v>
                </c:pt>
                <c:pt idx="42848">
                  <c:v>1.5673829646402699E-2</c:v>
                </c:pt>
                <c:pt idx="42849">
                  <c:v>-2.66733400142857</c:v>
                </c:pt>
                <c:pt idx="42850">
                  <c:v>-2.66733400142857</c:v>
                </c:pt>
                <c:pt idx="42851">
                  <c:v>-2.66733400142857</c:v>
                </c:pt>
                <c:pt idx="42852">
                  <c:v>-2.66733400142857</c:v>
                </c:pt>
                <c:pt idx="42853">
                  <c:v>-2.61909181160717</c:v>
                </c:pt>
                <c:pt idx="42854">
                  <c:v>-2.61909181160717</c:v>
                </c:pt>
                <c:pt idx="42855">
                  <c:v>-2.61909181160717</c:v>
                </c:pt>
                <c:pt idx="42856">
                  <c:v>-2.6137207204428701</c:v>
                </c:pt>
                <c:pt idx="42857">
                  <c:v>-2.6137207204428701</c:v>
                </c:pt>
                <c:pt idx="42858">
                  <c:v>-2.6137207204428701</c:v>
                </c:pt>
                <c:pt idx="42859">
                  <c:v>-2.61381837578028</c:v>
                </c:pt>
                <c:pt idx="42860">
                  <c:v>-2.61381837578028</c:v>
                </c:pt>
                <c:pt idx="42861">
                  <c:v>-2.7236816592749098</c:v>
                </c:pt>
                <c:pt idx="42862">
                  <c:v>-2.7236816592749098</c:v>
                </c:pt>
                <c:pt idx="42863">
                  <c:v>-2.7236816592749098</c:v>
                </c:pt>
                <c:pt idx="42864">
                  <c:v>-2.61796876808148</c:v>
                </c:pt>
                <c:pt idx="42865">
                  <c:v>-2.61796876808148</c:v>
                </c:pt>
                <c:pt idx="42866">
                  <c:v>-2.6213379085593198</c:v>
                </c:pt>
                <c:pt idx="42867">
                  <c:v>-2.6213379085593198</c:v>
                </c:pt>
                <c:pt idx="42868">
                  <c:v>-2.6213379085593198</c:v>
                </c:pt>
                <c:pt idx="42869">
                  <c:v>-2.6552734575607202</c:v>
                </c:pt>
                <c:pt idx="42870">
                  <c:v>-2.6552734575607202</c:v>
                </c:pt>
                <c:pt idx="42871">
                  <c:v>-2.6552734575607202</c:v>
                </c:pt>
                <c:pt idx="42872">
                  <c:v>-2.7166015830216499</c:v>
                </c:pt>
                <c:pt idx="42873">
                  <c:v>-2.7166015830216499</c:v>
                </c:pt>
                <c:pt idx="42874">
                  <c:v>-2.7166015830216499</c:v>
                </c:pt>
                <c:pt idx="42875">
                  <c:v>-2.7362304888256399</c:v>
                </c:pt>
                <c:pt idx="42876">
                  <c:v>-2.7362304888256399</c:v>
                </c:pt>
                <c:pt idx="42877">
                  <c:v>-2.7362304888256399</c:v>
                </c:pt>
                <c:pt idx="42878">
                  <c:v>-2.6634765807921199</c:v>
                </c:pt>
                <c:pt idx="42879">
                  <c:v>-2.6634765807921199</c:v>
                </c:pt>
                <c:pt idx="42880">
                  <c:v>-2.6184082204408599</c:v>
                </c:pt>
                <c:pt idx="42881">
                  <c:v>-2.6184082204408599</c:v>
                </c:pt>
                <c:pt idx="42882">
                  <c:v>-2.6021972825119501</c:v>
                </c:pt>
                <c:pt idx="42883">
                  <c:v>-2.6021972825119501</c:v>
                </c:pt>
                <c:pt idx="42884">
                  <c:v>-2.6021972825119501</c:v>
                </c:pt>
                <c:pt idx="42885">
                  <c:v>-2.6021972825119501</c:v>
                </c:pt>
                <c:pt idx="42886">
                  <c:v>-2.7417480653266399</c:v>
                </c:pt>
                <c:pt idx="42887">
                  <c:v>-2.7417480653266399</c:v>
                </c:pt>
                <c:pt idx="42888">
                  <c:v>-2.7417480653266399</c:v>
                </c:pt>
                <c:pt idx="42889">
                  <c:v>-2.6534179839991299</c:v>
                </c:pt>
                <c:pt idx="42890">
                  <c:v>-2.6534179839991299</c:v>
                </c:pt>
                <c:pt idx="42891">
                  <c:v>-2.6534179839991299</c:v>
                </c:pt>
                <c:pt idx="42892">
                  <c:v>-2.7200683766568501</c:v>
                </c:pt>
                <c:pt idx="42893">
                  <c:v>-2.7200683766568501</c:v>
                </c:pt>
                <c:pt idx="42894">
                  <c:v>-2.70180666318719</c:v>
                </c:pt>
                <c:pt idx="42895">
                  <c:v>-2.70180666318719</c:v>
                </c:pt>
                <c:pt idx="42896">
                  <c:v>-2.6107910350028698</c:v>
                </c:pt>
                <c:pt idx="42897">
                  <c:v>-2.6107910350028698</c:v>
                </c:pt>
                <c:pt idx="42898">
                  <c:v>-2.6107910350028698</c:v>
                </c:pt>
                <c:pt idx="42899">
                  <c:v>-2.7328125172552902</c:v>
                </c:pt>
                <c:pt idx="42900">
                  <c:v>-2.58349610904133</c:v>
                </c:pt>
                <c:pt idx="42901">
                  <c:v>-2.58349610904133</c:v>
                </c:pt>
                <c:pt idx="42902">
                  <c:v>-2.58349610904133</c:v>
                </c:pt>
                <c:pt idx="42903">
                  <c:v>-2.58349610904133</c:v>
                </c:pt>
                <c:pt idx="42904">
                  <c:v>-2.7210937699401199</c:v>
                </c:pt>
                <c:pt idx="42905">
                  <c:v>-2.7210937699401199</c:v>
                </c:pt>
                <c:pt idx="42906">
                  <c:v>-2.7210937699401199</c:v>
                </c:pt>
                <c:pt idx="42907">
                  <c:v>-2.6758300970768598</c:v>
                </c:pt>
                <c:pt idx="42908">
                  <c:v>-2.6758300970768598</c:v>
                </c:pt>
                <c:pt idx="42909">
                  <c:v>-2.7166504083424998</c:v>
                </c:pt>
                <c:pt idx="42910">
                  <c:v>-2.7166504083424998</c:v>
                </c:pt>
                <c:pt idx="42911">
                  <c:v>-2.7166504083424998</c:v>
                </c:pt>
                <c:pt idx="42912">
                  <c:v>-2.7166504083424998</c:v>
                </c:pt>
                <c:pt idx="42913">
                  <c:v>-2.6209472847958701</c:v>
                </c:pt>
                <c:pt idx="42914">
                  <c:v>-2.6209472847958701</c:v>
                </c:pt>
                <c:pt idx="42915">
                  <c:v>-2.54067384375593</c:v>
                </c:pt>
                <c:pt idx="42916">
                  <c:v>-2.54067384375593</c:v>
                </c:pt>
                <c:pt idx="42917">
                  <c:v>-2.7025390808576</c:v>
                </c:pt>
                <c:pt idx="42918">
                  <c:v>-2.7025390808576</c:v>
                </c:pt>
                <c:pt idx="42919">
                  <c:v>-2.7025390808576</c:v>
                </c:pt>
                <c:pt idx="42920">
                  <c:v>-2.6205566598136998</c:v>
                </c:pt>
                <c:pt idx="42921">
                  <c:v>-2.6205566598136998</c:v>
                </c:pt>
                <c:pt idx="42922">
                  <c:v>-2.6664062665749899</c:v>
                </c:pt>
                <c:pt idx="42923">
                  <c:v>-2.6664062665749899</c:v>
                </c:pt>
                <c:pt idx="42924">
                  <c:v>-2.6664062665749899</c:v>
                </c:pt>
                <c:pt idx="42925">
                  <c:v>-2.7104492374974098</c:v>
                </c:pt>
                <c:pt idx="42926">
                  <c:v>-2.7104492374974098</c:v>
                </c:pt>
                <c:pt idx="42927">
                  <c:v>-2.6954590022087301</c:v>
                </c:pt>
                <c:pt idx="42928">
                  <c:v>-2.6954590022087301</c:v>
                </c:pt>
                <c:pt idx="42929">
                  <c:v>-2.6954590022087301</c:v>
                </c:pt>
                <c:pt idx="42930">
                  <c:v>-2.6954590022087301</c:v>
                </c:pt>
                <c:pt idx="42931">
                  <c:v>-2.7217285335955199</c:v>
                </c:pt>
                <c:pt idx="42932">
                  <c:v>-2.7217285335955199</c:v>
                </c:pt>
                <c:pt idx="42933">
                  <c:v>-2.71103517517713</c:v>
                </c:pt>
                <c:pt idx="42934">
                  <c:v>-2.71103517517713</c:v>
                </c:pt>
                <c:pt idx="42935">
                  <c:v>-2.71103517517713</c:v>
                </c:pt>
                <c:pt idx="42936">
                  <c:v>-2.74628908225076</c:v>
                </c:pt>
                <c:pt idx="42937">
                  <c:v>-2.74628908225076</c:v>
                </c:pt>
                <c:pt idx="42938">
                  <c:v>-2.6752441550579502</c:v>
                </c:pt>
                <c:pt idx="42939">
                  <c:v>-2.6752441550579502</c:v>
                </c:pt>
                <c:pt idx="42940">
                  <c:v>-2.6909668169655498</c:v>
                </c:pt>
                <c:pt idx="42941">
                  <c:v>-2.6909668169655498</c:v>
                </c:pt>
                <c:pt idx="42942">
                  <c:v>-2.6909668169655498</c:v>
                </c:pt>
                <c:pt idx="42943">
                  <c:v>-2.6909668169655498</c:v>
                </c:pt>
                <c:pt idx="42944">
                  <c:v>-2.6537109550181399</c:v>
                </c:pt>
                <c:pt idx="42945">
                  <c:v>-2.6537109550181399</c:v>
                </c:pt>
                <c:pt idx="42946">
                  <c:v>-2.6537109550181399</c:v>
                </c:pt>
                <c:pt idx="42947">
                  <c:v>-2.7474121307550301</c:v>
                </c:pt>
                <c:pt idx="42948">
                  <c:v>-2.7474121307550301</c:v>
                </c:pt>
                <c:pt idx="42949">
                  <c:v>-2.71166994178202</c:v>
                </c:pt>
                <c:pt idx="42950">
                  <c:v>-2.71166994178202</c:v>
                </c:pt>
                <c:pt idx="42951">
                  <c:v>-2.71166994178202</c:v>
                </c:pt>
                <c:pt idx="42952">
                  <c:v>-2.71166994178202</c:v>
                </c:pt>
                <c:pt idx="42953">
                  <c:v>-2.68974611316116</c:v>
                </c:pt>
                <c:pt idx="42954">
                  <c:v>-2.68974611316116</c:v>
                </c:pt>
                <c:pt idx="42955">
                  <c:v>-2.68974611316116</c:v>
                </c:pt>
                <c:pt idx="42956">
                  <c:v>-2.6833496288891099</c:v>
                </c:pt>
                <c:pt idx="42957">
                  <c:v>-2.6833496288891099</c:v>
                </c:pt>
                <c:pt idx="42958">
                  <c:v>-2.6833496288891099</c:v>
                </c:pt>
                <c:pt idx="42959">
                  <c:v>-2.73154298665122</c:v>
                </c:pt>
                <c:pt idx="42960">
                  <c:v>-2.73154298665122</c:v>
                </c:pt>
                <c:pt idx="42961">
                  <c:v>-2.6837890828892301</c:v>
                </c:pt>
                <c:pt idx="42962">
                  <c:v>-2.6837890828892301</c:v>
                </c:pt>
                <c:pt idx="42963">
                  <c:v>-2.6837890828892301</c:v>
                </c:pt>
                <c:pt idx="42964">
                  <c:v>-2.6921386916819698</c:v>
                </c:pt>
                <c:pt idx="42965">
                  <c:v>-2.6921386916819698</c:v>
                </c:pt>
                <c:pt idx="42966">
                  <c:v>-2.6539550955776501</c:v>
                </c:pt>
                <c:pt idx="42967">
                  <c:v>-2.6539550955776501</c:v>
                </c:pt>
                <c:pt idx="42968">
                  <c:v>-2.6539550955776501</c:v>
                </c:pt>
                <c:pt idx="42969">
                  <c:v>-2.6771972829155799</c:v>
                </c:pt>
                <c:pt idx="42970">
                  <c:v>-2.6771972829155799</c:v>
                </c:pt>
                <c:pt idx="42971">
                  <c:v>-2.6771972829155799</c:v>
                </c:pt>
                <c:pt idx="42972">
                  <c:v>-2.6771972829155799</c:v>
                </c:pt>
                <c:pt idx="42973">
                  <c:v>-2.7369140822311202</c:v>
                </c:pt>
                <c:pt idx="42974">
                  <c:v>-2.7369140822311202</c:v>
                </c:pt>
                <c:pt idx="42975">
                  <c:v>-2.6390625194999302</c:v>
                </c:pt>
                <c:pt idx="42976">
                  <c:v>-2.6390625194999302</c:v>
                </c:pt>
                <c:pt idx="42977">
                  <c:v>-2.6758789245850401</c:v>
                </c:pt>
                <c:pt idx="42978">
                  <c:v>-2.6758789245850401</c:v>
                </c:pt>
                <c:pt idx="42979">
                  <c:v>-2.6758789245850401</c:v>
                </c:pt>
                <c:pt idx="42980">
                  <c:v>-2.6629394724095601</c:v>
                </c:pt>
                <c:pt idx="42981">
                  <c:v>-2.6629394724095601</c:v>
                </c:pt>
                <c:pt idx="42982">
                  <c:v>-2.7629882990595398</c:v>
                </c:pt>
                <c:pt idx="42983">
                  <c:v>-2.7629882990595398</c:v>
                </c:pt>
                <c:pt idx="42984">
                  <c:v>-2.7629882990595398</c:v>
                </c:pt>
                <c:pt idx="42985">
                  <c:v>-2.6508789249392</c:v>
                </c:pt>
                <c:pt idx="42986">
                  <c:v>-2.6508789249392</c:v>
                </c:pt>
                <c:pt idx="42987">
                  <c:v>-2.6508789249392</c:v>
                </c:pt>
                <c:pt idx="42988">
                  <c:v>-2.67226564153043</c:v>
                </c:pt>
                <c:pt idx="42989">
                  <c:v>-2.67226564153043</c:v>
                </c:pt>
                <c:pt idx="42990">
                  <c:v>-2.67226564153043</c:v>
                </c:pt>
                <c:pt idx="42991">
                  <c:v>-2.7202636920565002</c:v>
                </c:pt>
                <c:pt idx="42992">
                  <c:v>-2.7202636920565002</c:v>
                </c:pt>
                <c:pt idx="42993">
                  <c:v>-2.7202636920565002</c:v>
                </c:pt>
                <c:pt idx="42994">
                  <c:v>-2.6564941568139999</c:v>
                </c:pt>
                <c:pt idx="42995">
                  <c:v>-2.6564941568139999</c:v>
                </c:pt>
                <c:pt idx="42996">
                  <c:v>-2.74458010118905</c:v>
                </c:pt>
                <c:pt idx="42997">
                  <c:v>-2.74458010118905</c:v>
                </c:pt>
                <c:pt idx="42998">
                  <c:v>-2.74458010118905</c:v>
                </c:pt>
                <c:pt idx="42999">
                  <c:v>-2.6798340018603901</c:v>
                </c:pt>
                <c:pt idx="43000">
                  <c:v>-2.6798340018603901</c:v>
                </c:pt>
                <c:pt idx="43001">
                  <c:v>-2.5901855647671201</c:v>
                </c:pt>
                <c:pt idx="43002">
                  <c:v>-2.5901855647671201</c:v>
                </c:pt>
                <c:pt idx="43003">
                  <c:v>-2.5901855647671201</c:v>
                </c:pt>
                <c:pt idx="43004">
                  <c:v>-2.66352540854859</c:v>
                </c:pt>
                <c:pt idx="43005">
                  <c:v>-2.6342285333594102</c:v>
                </c:pt>
                <c:pt idx="43006">
                  <c:v>-2.6342285333594102</c:v>
                </c:pt>
                <c:pt idx="43007">
                  <c:v>-2.6342285333594102</c:v>
                </c:pt>
                <c:pt idx="43008">
                  <c:v>-2.6342285333594102</c:v>
                </c:pt>
                <c:pt idx="43009">
                  <c:v>-2.6342285333594102</c:v>
                </c:pt>
                <c:pt idx="43010">
                  <c:v>-2.6476562696088801</c:v>
                </c:pt>
                <c:pt idx="43011">
                  <c:v>-2.6476562696088801</c:v>
                </c:pt>
                <c:pt idx="43012">
                  <c:v>-2.6822754092718202</c:v>
                </c:pt>
                <c:pt idx="43013">
                  <c:v>-2.6822754092718202</c:v>
                </c:pt>
                <c:pt idx="43014">
                  <c:v>-2.7346679872325601</c:v>
                </c:pt>
                <c:pt idx="43015">
                  <c:v>-2.7346679872325601</c:v>
                </c:pt>
                <c:pt idx="43016">
                  <c:v>-2.7346679872325601</c:v>
                </c:pt>
                <c:pt idx="43017">
                  <c:v>-2.6915527570154101</c:v>
                </c:pt>
                <c:pt idx="43018">
                  <c:v>-2.6915527570154101</c:v>
                </c:pt>
                <c:pt idx="43019">
                  <c:v>-2.7659668144815401</c:v>
                </c:pt>
                <c:pt idx="43020">
                  <c:v>-2.7659668144815401</c:v>
                </c:pt>
                <c:pt idx="43021">
                  <c:v>-2.7659668144815401</c:v>
                </c:pt>
                <c:pt idx="43022">
                  <c:v>-2.76098635050402</c:v>
                </c:pt>
                <c:pt idx="43023">
                  <c:v>-2.76098635050402</c:v>
                </c:pt>
                <c:pt idx="43024">
                  <c:v>-2.76098635050402</c:v>
                </c:pt>
                <c:pt idx="43025">
                  <c:v>-2.6246093919899001</c:v>
                </c:pt>
                <c:pt idx="43026">
                  <c:v>-2.6246093919899001</c:v>
                </c:pt>
                <c:pt idx="43027">
                  <c:v>-2.6246093919899001</c:v>
                </c:pt>
                <c:pt idx="43028">
                  <c:v>-2.7000488446119499</c:v>
                </c:pt>
                <c:pt idx="43029">
                  <c:v>-2.7000488446119499</c:v>
                </c:pt>
                <c:pt idx="43030">
                  <c:v>-2.7000488446119499</c:v>
                </c:pt>
                <c:pt idx="43031">
                  <c:v>-2.6784179873739</c:v>
                </c:pt>
                <c:pt idx="43032">
                  <c:v>-2.6784179873739</c:v>
                </c:pt>
                <c:pt idx="43033">
                  <c:v>-2.6692382989322101</c:v>
                </c:pt>
                <c:pt idx="43034">
                  <c:v>-2.6692382989322101</c:v>
                </c:pt>
                <c:pt idx="43035">
                  <c:v>-2.6692382989322101</c:v>
                </c:pt>
                <c:pt idx="43036">
                  <c:v>-2.6946289237976</c:v>
                </c:pt>
                <c:pt idx="43037">
                  <c:v>-2.6946289237976</c:v>
                </c:pt>
                <c:pt idx="43038">
                  <c:v>-2.6730957206336798</c:v>
                </c:pt>
                <c:pt idx="43039">
                  <c:v>-2.6730957206336798</c:v>
                </c:pt>
                <c:pt idx="43040">
                  <c:v>-2.6730957206336798</c:v>
                </c:pt>
                <c:pt idx="43041">
                  <c:v>-2.7415039269580999</c:v>
                </c:pt>
                <c:pt idx="43042">
                  <c:v>-2.7415039269580999</c:v>
                </c:pt>
                <c:pt idx="43043">
                  <c:v>-2.7415039269580999</c:v>
                </c:pt>
                <c:pt idx="43044">
                  <c:v>-2.7160156451036501</c:v>
                </c:pt>
                <c:pt idx="43045">
                  <c:v>-2.7160156451036501</c:v>
                </c:pt>
                <c:pt idx="43046">
                  <c:v>-2.7160156451036501</c:v>
                </c:pt>
                <c:pt idx="43047">
                  <c:v>-2.7160156451036501</c:v>
                </c:pt>
                <c:pt idx="43048">
                  <c:v>-2.6904297094388299</c:v>
                </c:pt>
                <c:pt idx="43049">
                  <c:v>-2.6904297094388299</c:v>
                </c:pt>
                <c:pt idx="43050">
                  <c:v>-2.69389650099219</c:v>
                </c:pt>
                <c:pt idx="43051">
                  <c:v>-2.69389650099219</c:v>
                </c:pt>
                <c:pt idx="43052">
                  <c:v>-2.7342773624059098</c:v>
                </c:pt>
                <c:pt idx="43053">
                  <c:v>-2.7342773624059098</c:v>
                </c:pt>
                <c:pt idx="43054">
                  <c:v>-2.7342773624059098</c:v>
                </c:pt>
                <c:pt idx="43055">
                  <c:v>-2.7342773624059098</c:v>
                </c:pt>
                <c:pt idx="43056">
                  <c:v>-2.6550781457008199</c:v>
                </c:pt>
                <c:pt idx="43057">
                  <c:v>-2.6550781457008199</c:v>
                </c:pt>
                <c:pt idx="43058">
                  <c:v>-2.6935058801545799</c:v>
                </c:pt>
                <c:pt idx="43059">
                  <c:v>-2.6935058801545799</c:v>
                </c:pt>
                <c:pt idx="43060">
                  <c:v>-2.69262697331851</c:v>
                </c:pt>
                <c:pt idx="43061">
                  <c:v>-2.69262697331851</c:v>
                </c:pt>
                <c:pt idx="43062">
                  <c:v>-2.69262697331851</c:v>
                </c:pt>
                <c:pt idx="43063">
                  <c:v>-2.69262697331851</c:v>
                </c:pt>
                <c:pt idx="43064">
                  <c:v>-2.65649415693224</c:v>
                </c:pt>
                <c:pt idx="43065">
                  <c:v>-2.65649415693224</c:v>
                </c:pt>
                <c:pt idx="43066">
                  <c:v>-2.7767578311650101</c:v>
                </c:pt>
                <c:pt idx="43067">
                  <c:v>-2.7767578311650101</c:v>
                </c:pt>
                <c:pt idx="43068">
                  <c:v>-2.7767578311650101</c:v>
                </c:pt>
                <c:pt idx="43069">
                  <c:v>-2.7051757998560699</c:v>
                </c:pt>
                <c:pt idx="43070">
                  <c:v>-2.7051757998560699</c:v>
                </c:pt>
                <c:pt idx="43071">
                  <c:v>-2.6832031427493299</c:v>
                </c:pt>
                <c:pt idx="43072">
                  <c:v>-2.6832031427493299</c:v>
                </c:pt>
                <c:pt idx="43073">
                  <c:v>-2.6832031427493299</c:v>
                </c:pt>
                <c:pt idx="43074">
                  <c:v>-2.7132324374733798</c:v>
                </c:pt>
                <c:pt idx="43075">
                  <c:v>-2.7132324374733798</c:v>
                </c:pt>
                <c:pt idx="43076">
                  <c:v>-2.7132324374733798</c:v>
                </c:pt>
                <c:pt idx="43077">
                  <c:v>-2.7055175977438899</c:v>
                </c:pt>
                <c:pt idx="43078">
                  <c:v>-2.7841308812266998</c:v>
                </c:pt>
                <c:pt idx="43079">
                  <c:v>-2.7841308812266998</c:v>
                </c:pt>
                <c:pt idx="43080">
                  <c:v>-2.7841308812266998</c:v>
                </c:pt>
                <c:pt idx="43081">
                  <c:v>-2.7442383017150802</c:v>
                </c:pt>
                <c:pt idx="43082">
                  <c:v>-2.7442383017150802</c:v>
                </c:pt>
                <c:pt idx="43083">
                  <c:v>-2.7442383017150802</c:v>
                </c:pt>
                <c:pt idx="43084">
                  <c:v>-2.75253908031481</c:v>
                </c:pt>
                <c:pt idx="43085">
                  <c:v>-2.75253908031481</c:v>
                </c:pt>
                <c:pt idx="43086">
                  <c:v>-2.75253908031481</c:v>
                </c:pt>
                <c:pt idx="43087">
                  <c:v>-2.75253908031481</c:v>
                </c:pt>
                <c:pt idx="43088">
                  <c:v>-2.75253908031481</c:v>
                </c:pt>
                <c:pt idx="43089">
                  <c:v>-2.75253908031481</c:v>
                </c:pt>
                <c:pt idx="43090">
                  <c:v>-2.75253908031481</c:v>
                </c:pt>
                <c:pt idx="43091">
                  <c:v>-2.75253908031481</c:v>
                </c:pt>
                <c:pt idx="43092">
                  <c:v>-2.75253908031481</c:v>
                </c:pt>
                <c:pt idx="43093">
                  <c:v>-2.75253908031481</c:v>
                </c:pt>
                <c:pt idx="43094">
                  <c:v>-2.75253908031481</c:v>
                </c:pt>
                <c:pt idx="43095">
                  <c:v>-2.75253908031481</c:v>
                </c:pt>
                <c:pt idx="43096">
                  <c:v>-2.75253908031481</c:v>
                </c:pt>
                <c:pt idx="43097">
                  <c:v>-2.75253908031481</c:v>
                </c:pt>
                <c:pt idx="43098">
                  <c:v>-2.75253908031481</c:v>
                </c:pt>
                <c:pt idx="43099">
                  <c:v>-2.75253908031481</c:v>
                </c:pt>
                <c:pt idx="43100">
                  <c:v>-2.75253908031481</c:v>
                </c:pt>
                <c:pt idx="43101">
                  <c:v>-2.75253908031481</c:v>
                </c:pt>
                <c:pt idx="43102">
                  <c:v>-2.75253908031481</c:v>
                </c:pt>
                <c:pt idx="43103">
                  <c:v>-2.75253908031481</c:v>
                </c:pt>
                <c:pt idx="43104">
                  <c:v>-2.75253908031481</c:v>
                </c:pt>
                <c:pt idx="43105">
                  <c:v>-2.75253908031481</c:v>
                </c:pt>
                <c:pt idx="43106">
                  <c:v>-2.75253908031481</c:v>
                </c:pt>
                <c:pt idx="43107">
                  <c:v>-2.75253908031481</c:v>
                </c:pt>
                <c:pt idx="43108">
                  <c:v>-2.75253908031481</c:v>
                </c:pt>
                <c:pt idx="43109">
                  <c:v>-2.75253908031481</c:v>
                </c:pt>
                <c:pt idx="43110">
                  <c:v>-2.75253908031481</c:v>
                </c:pt>
                <c:pt idx="43111">
                  <c:v>-2.75253908031481</c:v>
                </c:pt>
                <c:pt idx="43112">
                  <c:v>-2.75253908031481</c:v>
                </c:pt>
                <c:pt idx="43113">
                  <c:v>-2.75253908031481</c:v>
                </c:pt>
                <c:pt idx="43114">
                  <c:v>-2.75253908031481</c:v>
                </c:pt>
                <c:pt idx="43115">
                  <c:v>-2.75253908031481</c:v>
                </c:pt>
                <c:pt idx="43116">
                  <c:v>-2.75253908031481</c:v>
                </c:pt>
                <c:pt idx="43117">
                  <c:v>-2.75253908031481</c:v>
                </c:pt>
                <c:pt idx="43118">
                  <c:v>-2.75253908031481</c:v>
                </c:pt>
                <c:pt idx="43119">
                  <c:v>-2.75253908031481</c:v>
                </c:pt>
                <c:pt idx="43120">
                  <c:v>-2.75253908031481</c:v>
                </c:pt>
                <c:pt idx="43121">
                  <c:v>-2.75253908031481</c:v>
                </c:pt>
                <c:pt idx="43122">
                  <c:v>-2.75253908031481</c:v>
                </c:pt>
                <c:pt idx="43123">
                  <c:v>-2.75253908031481</c:v>
                </c:pt>
                <c:pt idx="43124">
                  <c:v>-2.75253908031481</c:v>
                </c:pt>
                <c:pt idx="43125">
                  <c:v>-2.75253908031481</c:v>
                </c:pt>
                <c:pt idx="43126">
                  <c:v>-2.75253908031481</c:v>
                </c:pt>
                <c:pt idx="43127">
                  <c:v>-2.75253908031481</c:v>
                </c:pt>
                <c:pt idx="43128">
                  <c:v>-2.75253908031481</c:v>
                </c:pt>
                <c:pt idx="43129">
                  <c:v>-2.75253908031481</c:v>
                </c:pt>
                <c:pt idx="43130">
                  <c:v>-2.75253908031481</c:v>
                </c:pt>
                <c:pt idx="43131">
                  <c:v>-2.75253908031481</c:v>
                </c:pt>
                <c:pt idx="43132">
                  <c:v>-2.75253908031481</c:v>
                </c:pt>
                <c:pt idx="43133">
                  <c:v>-2.75253908031481</c:v>
                </c:pt>
                <c:pt idx="43134">
                  <c:v>-2.75253908031481</c:v>
                </c:pt>
                <c:pt idx="43135">
                  <c:v>-2.75253908031481</c:v>
                </c:pt>
                <c:pt idx="43136">
                  <c:v>-2.75253908031481</c:v>
                </c:pt>
                <c:pt idx="43137">
                  <c:v>-2.75253908031481</c:v>
                </c:pt>
                <c:pt idx="43138">
                  <c:v>-2.75253908031481</c:v>
                </c:pt>
                <c:pt idx="43139">
                  <c:v>-2.75253908031481</c:v>
                </c:pt>
                <c:pt idx="43140">
                  <c:v>-2.75253908031481</c:v>
                </c:pt>
                <c:pt idx="43141">
                  <c:v>-2.75253908031481</c:v>
                </c:pt>
                <c:pt idx="43142">
                  <c:v>-2.75253908031481</c:v>
                </c:pt>
                <c:pt idx="43143">
                  <c:v>-2.75253908031481</c:v>
                </c:pt>
                <c:pt idx="43144">
                  <c:v>-2.75253908031481</c:v>
                </c:pt>
                <c:pt idx="43145">
                  <c:v>-2.75253908031481</c:v>
                </c:pt>
                <c:pt idx="43146">
                  <c:v>-2.75253908031481</c:v>
                </c:pt>
                <c:pt idx="43147">
                  <c:v>-2.75253908031481</c:v>
                </c:pt>
                <c:pt idx="43148">
                  <c:v>-2.75253908031481</c:v>
                </c:pt>
                <c:pt idx="43149">
                  <c:v>-2.75253908031481</c:v>
                </c:pt>
                <c:pt idx="43150">
                  <c:v>-2.75253908031481</c:v>
                </c:pt>
                <c:pt idx="43151">
                  <c:v>-2.75253908031481</c:v>
                </c:pt>
                <c:pt idx="43152">
                  <c:v>-2.75253908031481</c:v>
                </c:pt>
                <c:pt idx="43153">
                  <c:v>-2.75253908031481</c:v>
                </c:pt>
                <c:pt idx="43154">
                  <c:v>-2.75253908031481</c:v>
                </c:pt>
                <c:pt idx="43155">
                  <c:v>-2.75253908031481</c:v>
                </c:pt>
                <c:pt idx="43156">
                  <c:v>-2.75253908031481</c:v>
                </c:pt>
                <c:pt idx="43157">
                  <c:v>-2.75253908031481</c:v>
                </c:pt>
                <c:pt idx="43158">
                  <c:v>-2.75253908031481</c:v>
                </c:pt>
                <c:pt idx="43159">
                  <c:v>-2.75253908031481</c:v>
                </c:pt>
                <c:pt idx="43160">
                  <c:v>-2.75253908031481</c:v>
                </c:pt>
                <c:pt idx="43161">
                  <c:v>-2.75253908031481</c:v>
                </c:pt>
                <c:pt idx="43162">
                  <c:v>-2.75253908031481</c:v>
                </c:pt>
                <c:pt idx="43163">
                  <c:v>-2.75253908031481</c:v>
                </c:pt>
                <c:pt idx="43164">
                  <c:v>-2.75253908031481</c:v>
                </c:pt>
                <c:pt idx="43165">
                  <c:v>-2.75253908031481</c:v>
                </c:pt>
                <c:pt idx="43166">
                  <c:v>-2.75253908031481</c:v>
                </c:pt>
                <c:pt idx="43167">
                  <c:v>-2.75253908031481</c:v>
                </c:pt>
                <c:pt idx="43168">
                  <c:v>-2.75253908031481</c:v>
                </c:pt>
                <c:pt idx="43169">
                  <c:v>-2.75253908031481</c:v>
                </c:pt>
                <c:pt idx="43170">
                  <c:v>-2.75253908031481</c:v>
                </c:pt>
                <c:pt idx="43171">
                  <c:v>-2.75253908031481</c:v>
                </c:pt>
                <c:pt idx="43172">
                  <c:v>-2.75253908031481</c:v>
                </c:pt>
                <c:pt idx="43173">
                  <c:v>-2.75253908031481</c:v>
                </c:pt>
                <c:pt idx="43174">
                  <c:v>-2.75253908031481</c:v>
                </c:pt>
                <c:pt idx="43175">
                  <c:v>-2.75253908031481</c:v>
                </c:pt>
                <c:pt idx="43176">
                  <c:v>-2.75253908031481</c:v>
                </c:pt>
                <c:pt idx="43177">
                  <c:v>-2.75253908031481</c:v>
                </c:pt>
                <c:pt idx="43178">
                  <c:v>-2.75253908031481</c:v>
                </c:pt>
                <c:pt idx="43179">
                  <c:v>-2.75253908031481</c:v>
                </c:pt>
                <c:pt idx="43180">
                  <c:v>-2.75253908031481</c:v>
                </c:pt>
                <c:pt idx="43181">
                  <c:v>-2.75253908031481</c:v>
                </c:pt>
                <c:pt idx="43182">
                  <c:v>-2.75253908031481</c:v>
                </c:pt>
                <c:pt idx="43183">
                  <c:v>-2.75253908031481</c:v>
                </c:pt>
                <c:pt idx="43184">
                  <c:v>-2.75253908031481</c:v>
                </c:pt>
                <c:pt idx="43185">
                  <c:v>-2.75253908031481</c:v>
                </c:pt>
                <c:pt idx="43186">
                  <c:v>-2.75253908031481</c:v>
                </c:pt>
                <c:pt idx="43187">
                  <c:v>-2.75253908031481</c:v>
                </c:pt>
                <c:pt idx="43188">
                  <c:v>-2.75253908031481</c:v>
                </c:pt>
                <c:pt idx="43189">
                  <c:v>-2.75253908031481</c:v>
                </c:pt>
                <c:pt idx="43190">
                  <c:v>-2.75253908031481</c:v>
                </c:pt>
                <c:pt idx="43191">
                  <c:v>-2.75253908031481</c:v>
                </c:pt>
                <c:pt idx="43192">
                  <c:v>-2.75253908031481</c:v>
                </c:pt>
                <c:pt idx="43193">
                  <c:v>-2.75253908031481</c:v>
                </c:pt>
                <c:pt idx="43194">
                  <c:v>-2.75253908031481</c:v>
                </c:pt>
                <c:pt idx="43195">
                  <c:v>-2.75253908031481</c:v>
                </c:pt>
                <c:pt idx="43196">
                  <c:v>-2.75253908031481</c:v>
                </c:pt>
                <c:pt idx="43197">
                  <c:v>-2.75253908031481</c:v>
                </c:pt>
                <c:pt idx="43198">
                  <c:v>-2.75253908031481</c:v>
                </c:pt>
                <c:pt idx="43199">
                  <c:v>-2.75253908031481</c:v>
                </c:pt>
                <c:pt idx="43200">
                  <c:v>-2.75253908031481</c:v>
                </c:pt>
                <c:pt idx="43201">
                  <c:v>-2.75253908031481</c:v>
                </c:pt>
                <c:pt idx="43202">
                  <c:v>-2.75253908031481</c:v>
                </c:pt>
                <c:pt idx="43203">
                  <c:v>-2.75253908031481</c:v>
                </c:pt>
                <c:pt idx="43204">
                  <c:v>-2.75253908031481</c:v>
                </c:pt>
                <c:pt idx="43205">
                  <c:v>-2.75253908031481</c:v>
                </c:pt>
                <c:pt idx="43206">
                  <c:v>-2.75253908031481</c:v>
                </c:pt>
                <c:pt idx="43207">
                  <c:v>-2.75253908031481</c:v>
                </c:pt>
                <c:pt idx="43208">
                  <c:v>-2.75253908031481</c:v>
                </c:pt>
                <c:pt idx="43209">
                  <c:v>-2.75253908031481</c:v>
                </c:pt>
                <c:pt idx="43210">
                  <c:v>-2.75253908031481</c:v>
                </c:pt>
                <c:pt idx="43211">
                  <c:v>-2.75253908031481</c:v>
                </c:pt>
                <c:pt idx="43212">
                  <c:v>-2.75253908031481</c:v>
                </c:pt>
                <c:pt idx="43213">
                  <c:v>-2.75253908031481</c:v>
                </c:pt>
                <c:pt idx="43214">
                  <c:v>-2.75253908031481</c:v>
                </c:pt>
                <c:pt idx="43215">
                  <c:v>-2.75253908031481</c:v>
                </c:pt>
                <c:pt idx="43216">
                  <c:v>-2.75253908031481</c:v>
                </c:pt>
                <c:pt idx="43217">
                  <c:v>-2.75253908031481</c:v>
                </c:pt>
                <c:pt idx="43218">
                  <c:v>-2.75253908031481</c:v>
                </c:pt>
                <c:pt idx="43219">
                  <c:v>-2.75253908031481</c:v>
                </c:pt>
                <c:pt idx="43220">
                  <c:v>-2.75253908031481</c:v>
                </c:pt>
                <c:pt idx="43221">
                  <c:v>-2.75253908031481</c:v>
                </c:pt>
                <c:pt idx="43222">
                  <c:v>-2.75253908031481</c:v>
                </c:pt>
                <c:pt idx="43223">
                  <c:v>-2.75253908031481</c:v>
                </c:pt>
                <c:pt idx="43224">
                  <c:v>-2.75253908031481</c:v>
                </c:pt>
                <c:pt idx="43225">
                  <c:v>-2.75253908031481</c:v>
                </c:pt>
                <c:pt idx="43226">
                  <c:v>-2.75253908031481</c:v>
                </c:pt>
                <c:pt idx="43227">
                  <c:v>-2.75253908031481</c:v>
                </c:pt>
                <c:pt idx="43228">
                  <c:v>-2.75253908031481</c:v>
                </c:pt>
                <c:pt idx="43229">
                  <c:v>-2.75253908031481</c:v>
                </c:pt>
                <c:pt idx="43230">
                  <c:v>-2.75253908031481</c:v>
                </c:pt>
                <c:pt idx="43231">
                  <c:v>-2.75253908031481</c:v>
                </c:pt>
                <c:pt idx="43232">
                  <c:v>-2.75253908031481</c:v>
                </c:pt>
                <c:pt idx="43233">
                  <c:v>-2.75253908031481</c:v>
                </c:pt>
                <c:pt idx="43234">
                  <c:v>-2.75253908031481</c:v>
                </c:pt>
                <c:pt idx="43235">
                  <c:v>-2.75253908031481</c:v>
                </c:pt>
                <c:pt idx="43236">
                  <c:v>-2.75253908031481</c:v>
                </c:pt>
                <c:pt idx="43237">
                  <c:v>-2.75253908031481</c:v>
                </c:pt>
                <c:pt idx="43238">
                  <c:v>-2.75253908031481</c:v>
                </c:pt>
                <c:pt idx="43239">
                  <c:v>-2.75253908031481</c:v>
                </c:pt>
                <c:pt idx="43240">
                  <c:v>-2.75253908031481</c:v>
                </c:pt>
                <c:pt idx="43241">
                  <c:v>-2.75253908031481</c:v>
                </c:pt>
                <c:pt idx="43242">
                  <c:v>-2.75253908031481</c:v>
                </c:pt>
                <c:pt idx="43243">
                  <c:v>-2.75253908031481</c:v>
                </c:pt>
                <c:pt idx="43244">
                  <c:v>-2.75253908031481</c:v>
                </c:pt>
                <c:pt idx="43245">
                  <c:v>-2.75253908031481</c:v>
                </c:pt>
                <c:pt idx="43246">
                  <c:v>-2.75253908031481</c:v>
                </c:pt>
                <c:pt idx="43247">
                  <c:v>-2.75253908031481</c:v>
                </c:pt>
                <c:pt idx="43248">
                  <c:v>-2.75253908031481</c:v>
                </c:pt>
                <c:pt idx="43249">
                  <c:v>-2.75253908031481</c:v>
                </c:pt>
                <c:pt idx="43250">
                  <c:v>-2.75253908031481</c:v>
                </c:pt>
                <c:pt idx="43251">
                  <c:v>-2.75253908031481</c:v>
                </c:pt>
                <c:pt idx="43252">
                  <c:v>-2.75253908031481</c:v>
                </c:pt>
                <c:pt idx="43253">
                  <c:v>-2.75253908031481</c:v>
                </c:pt>
                <c:pt idx="43254">
                  <c:v>-2.75253908031481</c:v>
                </c:pt>
                <c:pt idx="43255">
                  <c:v>-2.75253908031481</c:v>
                </c:pt>
                <c:pt idx="43256">
                  <c:v>-2.75253908031481</c:v>
                </c:pt>
                <c:pt idx="43257">
                  <c:v>-2.75253908031481</c:v>
                </c:pt>
                <c:pt idx="43258">
                  <c:v>-2.75253908031481</c:v>
                </c:pt>
                <c:pt idx="43259">
                  <c:v>-2.75253908031481</c:v>
                </c:pt>
                <c:pt idx="43260">
                  <c:v>-2.75253908031481</c:v>
                </c:pt>
                <c:pt idx="43261">
                  <c:v>-2.75253908031481</c:v>
                </c:pt>
                <c:pt idx="43262">
                  <c:v>-2.75253908031481</c:v>
                </c:pt>
                <c:pt idx="43263">
                  <c:v>-2.75253908031481</c:v>
                </c:pt>
                <c:pt idx="43264">
                  <c:v>-2.75253908031481</c:v>
                </c:pt>
                <c:pt idx="43265">
                  <c:v>-2.75253908031481</c:v>
                </c:pt>
                <c:pt idx="43266">
                  <c:v>-2.75253908031481</c:v>
                </c:pt>
                <c:pt idx="43267">
                  <c:v>-2.75253908031481</c:v>
                </c:pt>
                <c:pt idx="43268">
                  <c:v>-2.75253908031481</c:v>
                </c:pt>
                <c:pt idx="43269">
                  <c:v>-2.75253908031481</c:v>
                </c:pt>
                <c:pt idx="43270">
                  <c:v>-2.75253908031481</c:v>
                </c:pt>
                <c:pt idx="43271">
                  <c:v>-2.75253908031481</c:v>
                </c:pt>
                <c:pt idx="43272">
                  <c:v>-2.75253908031481</c:v>
                </c:pt>
                <c:pt idx="43273">
                  <c:v>-2.75253908031481</c:v>
                </c:pt>
                <c:pt idx="43274">
                  <c:v>-2.75253908031481</c:v>
                </c:pt>
                <c:pt idx="43275">
                  <c:v>-2.75253908031481</c:v>
                </c:pt>
                <c:pt idx="43276">
                  <c:v>-2.75253908031481</c:v>
                </c:pt>
                <c:pt idx="43277">
                  <c:v>-2.75253908031481</c:v>
                </c:pt>
                <c:pt idx="43278">
                  <c:v>-2.75253908031481</c:v>
                </c:pt>
                <c:pt idx="43279">
                  <c:v>-2.75253908031481</c:v>
                </c:pt>
                <c:pt idx="43280">
                  <c:v>-2.75253908031481</c:v>
                </c:pt>
                <c:pt idx="43281">
                  <c:v>-2.75253908031481</c:v>
                </c:pt>
                <c:pt idx="43282">
                  <c:v>-2.75253908031481</c:v>
                </c:pt>
                <c:pt idx="43283">
                  <c:v>-2.75253908031481</c:v>
                </c:pt>
                <c:pt idx="43284">
                  <c:v>-2.75253908031481</c:v>
                </c:pt>
                <c:pt idx="43285">
                  <c:v>-2.75253908031481</c:v>
                </c:pt>
                <c:pt idx="43286">
                  <c:v>-2.75253908031481</c:v>
                </c:pt>
                <c:pt idx="43287">
                  <c:v>-2.75253908031481</c:v>
                </c:pt>
                <c:pt idx="43288">
                  <c:v>-2.75253908031481</c:v>
                </c:pt>
                <c:pt idx="43289">
                  <c:v>-2.75253908031481</c:v>
                </c:pt>
                <c:pt idx="43290">
                  <c:v>-2.75253908031481</c:v>
                </c:pt>
                <c:pt idx="43291">
                  <c:v>-2.75253908031481</c:v>
                </c:pt>
                <c:pt idx="43292">
                  <c:v>-2.75253908031481</c:v>
                </c:pt>
                <c:pt idx="43293">
                  <c:v>-2.75253908031481</c:v>
                </c:pt>
                <c:pt idx="43294">
                  <c:v>-2.75253908031481</c:v>
                </c:pt>
                <c:pt idx="43295">
                  <c:v>-2.75253908031481</c:v>
                </c:pt>
                <c:pt idx="43296">
                  <c:v>-2.75253908031481</c:v>
                </c:pt>
                <c:pt idx="43297">
                  <c:v>-2.75253908031481</c:v>
                </c:pt>
                <c:pt idx="43298">
                  <c:v>-2.75253908031481</c:v>
                </c:pt>
                <c:pt idx="43299">
                  <c:v>-2.75253908031481</c:v>
                </c:pt>
                <c:pt idx="43300">
                  <c:v>-2.75253908031481</c:v>
                </c:pt>
                <c:pt idx="43301">
                  <c:v>-2.75253908031481</c:v>
                </c:pt>
                <c:pt idx="43302">
                  <c:v>-2.75253908031481</c:v>
                </c:pt>
                <c:pt idx="43303">
                  <c:v>-2.75253908031481</c:v>
                </c:pt>
                <c:pt idx="43304">
                  <c:v>-2.75253908031481</c:v>
                </c:pt>
                <c:pt idx="43305">
                  <c:v>-2.75253908031481</c:v>
                </c:pt>
                <c:pt idx="43306">
                  <c:v>-2.75253908031481</c:v>
                </c:pt>
                <c:pt idx="43307">
                  <c:v>-2.75253908031481</c:v>
                </c:pt>
                <c:pt idx="43308">
                  <c:v>-2.75253908031481</c:v>
                </c:pt>
                <c:pt idx="43309">
                  <c:v>-2.75253908031481</c:v>
                </c:pt>
                <c:pt idx="43310">
                  <c:v>-2.75253908031481</c:v>
                </c:pt>
                <c:pt idx="43311">
                  <c:v>-2.75253908031481</c:v>
                </c:pt>
                <c:pt idx="43312">
                  <c:v>-2.75253908031481</c:v>
                </c:pt>
                <c:pt idx="43313">
                  <c:v>-2.75253908031481</c:v>
                </c:pt>
                <c:pt idx="43314">
                  <c:v>-2.75253908031481</c:v>
                </c:pt>
                <c:pt idx="43315">
                  <c:v>-2.75253908031481</c:v>
                </c:pt>
                <c:pt idx="43316">
                  <c:v>-2.75253908031481</c:v>
                </c:pt>
                <c:pt idx="43317">
                  <c:v>-2.75253908031481</c:v>
                </c:pt>
                <c:pt idx="43318">
                  <c:v>-2.75253908031481</c:v>
                </c:pt>
                <c:pt idx="43319">
                  <c:v>-2.75253908031481</c:v>
                </c:pt>
                <c:pt idx="43320">
                  <c:v>-2.75253908031481</c:v>
                </c:pt>
                <c:pt idx="43321">
                  <c:v>-2.75253908031481</c:v>
                </c:pt>
                <c:pt idx="43322">
                  <c:v>-2.75253908031481</c:v>
                </c:pt>
                <c:pt idx="43323">
                  <c:v>-2.75253908031481</c:v>
                </c:pt>
                <c:pt idx="43324">
                  <c:v>-2.75253908031481</c:v>
                </c:pt>
                <c:pt idx="43325">
                  <c:v>-2.75253908031481</c:v>
                </c:pt>
                <c:pt idx="43326">
                  <c:v>-2.75253908031481</c:v>
                </c:pt>
                <c:pt idx="43327">
                  <c:v>-2.75253908031481</c:v>
                </c:pt>
                <c:pt idx="43328">
                  <c:v>-2.75253908031481</c:v>
                </c:pt>
                <c:pt idx="43329">
                  <c:v>-2.75253908031481</c:v>
                </c:pt>
                <c:pt idx="43330">
                  <c:v>-2.75253908031481</c:v>
                </c:pt>
                <c:pt idx="43331">
                  <c:v>-2.75253908031481</c:v>
                </c:pt>
                <c:pt idx="43332">
                  <c:v>-2.75253908031481</c:v>
                </c:pt>
                <c:pt idx="43333">
                  <c:v>-2.75253908031481</c:v>
                </c:pt>
                <c:pt idx="43334">
                  <c:v>-2.75253908031481</c:v>
                </c:pt>
                <c:pt idx="43335">
                  <c:v>-2.75253908031481</c:v>
                </c:pt>
                <c:pt idx="43336">
                  <c:v>-2.75253908031481</c:v>
                </c:pt>
                <c:pt idx="43337">
                  <c:v>-2.75253908031481</c:v>
                </c:pt>
                <c:pt idx="43338">
                  <c:v>-2.75253908031481</c:v>
                </c:pt>
                <c:pt idx="43339">
                  <c:v>-2.75253908031481</c:v>
                </c:pt>
                <c:pt idx="43340">
                  <c:v>-2.75253908031481</c:v>
                </c:pt>
                <c:pt idx="43341">
                  <c:v>-2.75253908031481</c:v>
                </c:pt>
                <c:pt idx="43342">
                  <c:v>-2.75253908031481</c:v>
                </c:pt>
                <c:pt idx="43343">
                  <c:v>-2.75253908031481</c:v>
                </c:pt>
                <c:pt idx="43344">
                  <c:v>-2.75253908031481</c:v>
                </c:pt>
                <c:pt idx="43345">
                  <c:v>-2.75253908031481</c:v>
                </c:pt>
                <c:pt idx="43346">
                  <c:v>-2.75253908031481</c:v>
                </c:pt>
                <c:pt idx="43347">
                  <c:v>-2.75253908031481</c:v>
                </c:pt>
                <c:pt idx="43348">
                  <c:v>-2.75253908031481</c:v>
                </c:pt>
                <c:pt idx="43349">
                  <c:v>-2.75253908031481</c:v>
                </c:pt>
                <c:pt idx="43350">
                  <c:v>-2.75253908031481</c:v>
                </c:pt>
                <c:pt idx="43351">
                  <c:v>-2.75253908031481</c:v>
                </c:pt>
                <c:pt idx="43352">
                  <c:v>-2.75253908031481</c:v>
                </c:pt>
                <c:pt idx="43353">
                  <c:v>-2.75253908031481</c:v>
                </c:pt>
                <c:pt idx="43354">
                  <c:v>-2.75253908031481</c:v>
                </c:pt>
                <c:pt idx="43355">
                  <c:v>-2.75253908031481</c:v>
                </c:pt>
                <c:pt idx="43356">
                  <c:v>-2.75253908031481</c:v>
                </c:pt>
                <c:pt idx="43357">
                  <c:v>-2.75253908031481</c:v>
                </c:pt>
                <c:pt idx="43358">
                  <c:v>-2.75253908031481</c:v>
                </c:pt>
                <c:pt idx="43359">
                  <c:v>-2.75253908031481</c:v>
                </c:pt>
                <c:pt idx="43360">
                  <c:v>-2.75253908031481</c:v>
                </c:pt>
                <c:pt idx="43361">
                  <c:v>-2.75253908031481</c:v>
                </c:pt>
                <c:pt idx="43362">
                  <c:v>-2.75253908031481</c:v>
                </c:pt>
                <c:pt idx="43363">
                  <c:v>-2.75253908031481</c:v>
                </c:pt>
                <c:pt idx="43364">
                  <c:v>-2.75253908031481</c:v>
                </c:pt>
                <c:pt idx="43365">
                  <c:v>-2.75253908031481</c:v>
                </c:pt>
                <c:pt idx="43366">
                  <c:v>-2.75253908031481</c:v>
                </c:pt>
                <c:pt idx="43367">
                  <c:v>-2.75253908031481</c:v>
                </c:pt>
                <c:pt idx="43368">
                  <c:v>-2.75253908031481</c:v>
                </c:pt>
                <c:pt idx="43369">
                  <c:v>-2.75253908031481</c:v>
                </c:pt>
                <c:pt idx="43370">
                  <c:v>-2.75253908031481</c:v>
                </c:pt>
                <c:pt idx="43371">
                  <c:v>-2.75253908031481</c:v>
                </c:pt>
                <c:pt idx="43372">
                  <c:v>-2.75253908031481</c:v>
                </c:pt>
                <c:pt idx="43373">
                  <c:v>-2.75253908031481</c:v>
                </c:pt>
                <c:pt idx="43374">
                  <c:v>-2.75253908031481</c:v>
                </c:pt>
                <c:pt idx="43375">
                  <c:v>-2.75253908031481</c:v>
                </c:pt>
                <c:pt idx="43376">
                  <c:v>-2.75253908031481</c:v>
                </c:pt>
                <c:pt idx="43377">
                  <c:v>-2.75253908031481</c:v>
                </c:pt>
                <c:pt idx="43378">
                  <c:v>-2.75253908031481</c:v>
                </c:pt>
                <c:pt idx="43379">
                  <c:v>-2.75253908031481</c:v>
                </c:pt>
                <c:pt idx="43380">
                  <c:v>-2.75253908031481</c:v>
                </c:pt>
                <c:pt idx="43381">
                  <c:v>-2.75253908031481</c:v>
                </c:pt>
                <c:pt idx="43382">
                  <c:v>-2.75253908031481</c:v>
                </c:pt>
                <c:pt idx="43383">
                  <c:v>-2.75253908031481</c:v>
                </c:pt>
                <c:pt idx="43384">
                  <c:v>-2.75253908031481</c:v>
                </c:pt>
                <c:pt idx="43385">
                  <c:v>-2.75253908031481</c:v>
                </c:pt>
                <c:pt idx="43386">
                  <c:v>-2.75253908031481</c:v>
                </c:pt>
                <c:pt idx="43387">
                  <c:v>-2.75253908031481</c:v>
                </c:pt>
                <c:pt idx="43388">
                  <c:v>-2.75253908031481</c:v>
                </c:pt>
                <c:pt idx="43389">
                  <c:v>-2.75253908031481</c:v>
                </c:pt>
                <c:pt idx="43390">
                  <c:v>-2.75253908031481</c:v>
                </c:pt>
                <c:pt idx="43391">
                  <c:v>-2.75253908031481</c:v>
                </c:pt>
                <c:pt idx="43392">
                  <c:v>-2.75253908031481</c:v>
                </c:pt>
                <c:pt idx="43393">
                  <c:v>-2.75253908031481</c:v>
                </c:pt>
                <c:pt idx="43394">
                  <c:v>-2.75253908031481</c:v>
                </c:pt>
                <c:pt idx="43395">
                  <c:v>-2.75253908031481</c:v>
                </c:pt>
                <c:pt idx="43396">
                  <c:v>-2.75253908031481</c:v>
                </c:pt>
                <c:pt idx="43397">
                  <c:v>-2.75253908031481</c:v>
                </c:pt>
                <c:pt idx="43398">
                  <c:v>-2.75253908031481</c:v>
                </c:pt>
                <c:pt idx="43399">
                  <c:v>-2.75253908031481</c:v>
                </c:pt>
                <c:pt idx="43400">
                  <c:v>-2.75253908031481</c:v>
                </c:pt>
                <c:pt idx="43401">
                  <c:v>-2.75253908031481</c:v>
                </c:pt>
                <c:pt idx="43402">
                  <c:v>-2.75253908031481</c:v>
                </c:pt>
                <c:pt idx="43403">
                  <c:v>-2.75253908031481</c:v>
                </c:pt>
                <c:pt idx="43404">
                  <c:v>-2.75253908031481</c:v>
                </c:pt>
                <c:pt idx="43405">
                  <c:v>-2.75253908031481</c:v>
                </c:pt>
                <c:pt idx="43406">
                  <c:v>-2.75253908031481</c:v>
                </c:pt>
                <c:pt idx="43407">
                  <c:v>-2.75253908031481</c:v>
                </c:pt>
                <c:pt idx="43408">
                  <c:v>-2.75253908031481</c:v>
                </c:pt>
                <c:pt idx="43409">
                  <c:v>-2.75253908031481</c:v>
                </c:pt>
                <c:pt idx="43410">
                  <c:v>-2.75253908031481</c:v>
                </c:pt>
                <c:pt idx="43411">
                  <c:v>-2.75253908031481</c:v>
                </c:pt>
                <c:pt idx="43412">
                  <c:v>-2.75253908031481</c:v>
                </c:pt>
                <c:pt idx="43413">
                  <c:v>-2.75253908031481</c:v>
                </c:pt>
                <c:pt idx="43414">
                  <c:v>-2.75253908031481</c:v>
                </c:pt>
                <c:pt idx="43415">
                  <c:v>-2.75253908031481</c:v>
                </c:pt>
                <c:pt idx="43416">
                  <c:v>-2.75253908031481</c:v>
                </c:pt>
                <c:pt idx="43417">
                  <c:v>-2.75253908031481</c:v>
                </c:pt>
                <c:pt idx="43418">
                  <c:v>-2.75253908031481</c:v>
                </c:pt>
                <c:pt idx="43419">
                  <c:v>-2.75253908031481</c:v>
                </c:pt>
                <c:pt idx="43420">
                  <c:v>-2.75253908031481</c:v>
                </c:pt>
                <c:pt idx="43421">
                  <c:v>-2.75253908031481</c:v>
                </c:pt>
                <c:pt idx="43422">
                  <c:v>-2.75253908031481</c:v>
                </c:pt>
                <c:pt idx="43423">
                  <c:v>-2.75253908031481</c:v>
                </c:pt>
                <c:pt idx="43424">
                  <c:v>-2.75253908031481</c:v>
                </c:pt>
                <c:pt idx="43425">
                  <c:v>-2.75253908031481</c:v>
                </c:pt>
                <c:pt idx="43426">
                  <c:v>-2.75253908031481</c:v>
                </c:pt>
                <c:pt idx="43427">
                  <c:v>-2.75253908031481</c:v>
                </c:pt>
                <c:pt idx="43428">
                  <c:v>-2.75253908031481</c:v>
                </c:pt>
                <c:pt idx="43429">
                  <c:v>-2.75253908031481</c:v>
                </c:pt>
                <c:pt idx="43430">
                  <c:v>-2.75253908031481</c:v>
                </c:pt>
                <c:pt idx="43431">
                  <c:v>-2.75253908031481</c:v>
                </c:pt>
                <c:pt idx="43432">
                  <c:v>-2.75253908031481</c:v>
                </c:pt>
                <c:pt idx="43433">
                  <c:v>-2.75253908031481</c:v>
                </c:pt>
                <c:pt idx="43434">
                  <c:v>-2.75253908031481</c:v>
                </c:pt>
                <c:pt idx="43435">
                  <c:v>-2.75253908031481</c:v>
                </c:pt>
                <c:pt idx="43436">
                  <c:v>-2.75253908031481</c:v>
                </c:pt>
                <c:pt idx="43437">
                  <c:v>-2.75253908031481</c:v>
                </c:pt>
                <c:pt idx="43438">
                  <c:v>-2.75253908031481</c:v>
                </c:pt>
                <c:pt idx="43439">
                  <c:v>-2.75253908031481</c:v>
                </c:pt>
                <c:pt idx="43440">
                  <c:v>-2.75253908031481</c:v>
                </c:pt>
                <c:pt idx="43441">
                  <c:v>-2.75253908031481</c:v>
                </c:pt>
                <c:pt idx="43442">
                  <c:v>-2.75253908031481</c:v>
                </c:pt>
                <c:pt idx="43443">
                  <c:v>-2.75253908031481</c:v>
                </c:pt>
                <c:pt idx="43444">
                  <c:v>-2.75253908031481</c:v>
                </c:pt>
                <c:pt idx="43445">
                  <c:v>-2.75253908031481</c:v>
                </c:pt>
                <c:pt idx="43446">
                  <c:v>-2.75253908031481</c:v>
                </c:pt>
                <c:pt idx="43447">
                  <c:v>-2.75253908031481</c:v>
                </c:pt>
                <c:pt idx="43448">
                  <c:v>-2.75253908031481</c:v>
                </c:pt>
                <c:pt idx="43449">
                  <c:v>-2.75253908031481</c:v>
                </c:pt>
                <c:pt idx="43450">
                  <c:v>-2.75253908031481</c:v>
                </c:pt>
                <c:pt idx="43451">
                  <c:v>-2.75253908031481</c:v>
                </c:pt>
                <c:pt idx="43452">
                  <c:v>-2.75253908031481</c:v>
                </c:pt>
                <c:pt idx="43453">
                  <c:v>-2.75253908031481</c:v>
                </c:pt>
                <c:pt idx="43454">
                  <c:v>-2.75253908031481</c:v>
                </c:pt>
                <c:pt idx="43455">
                  <c:v>-2.75253908031481</c:v>
                </c:pt>
                <c:pt idx="43456">
                  <c:v>-2.75253908031481</c:v>
                </c:pt>
                <c:pt idx="43457">
                  <c:v>-2.75253908031481</c:v>
                </c:pt>
                <c:pt idx="43458">
                  <c:v>-2.75253908031481</c:v>
                </c:pt>
                <c:pt idx="43459">
                  <c:v>-2.75253908031481</c:v>
                </c:pt>
                <c:pt idx="43460">
                  <c:v>-2.75253908031481</c:v>
                </c:pt>
                <c:pt idx="43461">
                  <c:v>-2.75253908031481</c:v>
                </c:pt>
                <c:pt idx="43462">
                  <c:v>-2.75253908031481</c:v>
                </c:pt>
                <c:pt idx="43463">
                  <c:v>-2.75253908031481</c:v>
                </c:pt>
                <c:pt idx="43464">
                  <c:v>-2.75253908031481</c:v>
                </c:pt>
                <c:pt idx="43465">
                  <c:v>-2.75253908031481</c:v>
                </c:pt>
                <c:pt idx="43466">
                  <c:v>-2.75253908031481</c:v>
                </c:pt>
                <c:pt idx="43467">
                  <c:v>-2.75253908031481</c:v>
                </c:pt>
                <c:pt idx="43468">
                  <c:v>-2.75253908031481</c:v>
                </c:pt>
                <c:pt idx="43469">
                  <c:v>-2.75253908031481</c:v>
                </c:pt>
                <c:pt idx="43470">
                  <c:v>-2.75253908031481</c:v>
                </c:pt>
                <c:pt idx="43471">
                  <c:v>-2.75253908031481</c:v>
                </c:pt>
                <c:pt idx="43472">
                  <c:v>-2.75253908031481</c:v>
                </c:pt>
                <c:pt idx="43473">
                  <c:v>-2.75253908031481</c:v>
                </c:pt>
                <c:pt idx="43474">
                  <c:v>-2.75253908031481</c:v>
                </c:pt>
                <c:pt idx="43475">
                  <c:v>-2.75253908031481</c:v>
                </c:pt>
                <c:pt idx="43476">
                  <c:v>-2.75253908031481</c:v>
                </c:pt>
                <c:pt idx="43477">
                  <c:v>-2.75253908031481</c:v>
                </c:pt>
                <c:pt idx="43478">
                  <c:v>-2.75253908031481</c:v>
                </c:pt>
                <c:pt idx="43479">
                  <c:v>-2.75253908031481</c:v>
                </c:pt>
                <c:pt idx="43480">
                  <c:v>-2.75253908031481</c:v>
                </c:pt>
                <c:pt idx="43481">
                  <c:v>-2.75253908031481</c:v>
                </c:pt>
                <c:pt idx="43482">
                  <c:v>-2.75253908031481</c:v>
                </c:pt>
                <c:pt idx="43483">
                  <c:v>-2.75253908031481</c:v>
                </c:pt>
                <c:pt idx="43484">
                  <c:v>-2.75253908031481</c:v>
                </c:pt>
                <c:pt idx="43485">
                  <c:v>-2.75253908031481</c:v>
                </c:pt>
                <c:pt idx="43486">
                  <c:v>-2.75253908031481</c:v>
                </c:pt>
                <c:pt idx="43487">
                  <c:v>-2.75253908031481</c:v>
                </c:pt>
                <c:pt idx="43488">
                  <c:v>-2.75253908031481</c:v>
                </c:pt>
                <c:pt idx="43489">
                  <c:v>-2.75253908031481</c:v>
                </c:pt>
                <c:pt idx="43490">
                  <c:v>-2.75253908031481</c:v>
                </c:pt>
                <c:pt idx="43491">
                  <c:v>-2.75253908031481</c:v>
                </c:pt>
                <c:pt idx="43492">
                  <c:v>-2.75253908031481</c:v>
                </c:pt>
                <c:pt idx="43493">
                  <c:v>-2.75253908031481</c:v>
                </c:pt>
                <c:pt idx="43494">
                  <c:v>-2.75253908031481</c:v>
                </c:pt>
                <c:pt idx="43495">
                  <c:v>-2.75253908031481</c:v>
                </c:pt>
                <c:pt idx="43496">
                  <c:v>-2.75253908031481</c:v>
                </c:pt>
                <c:pt idx="43497">
                  <c:v>-2.75253908031481</c:v>
                </c:pt>
                <c:pt idx="43498">
                  <c:v>-2.75253908031481</c:v>
                </c:pt>
                <c:pt idx="43499">
                  <c:v>-2.75253908031481</c:v>
                </c:pt>
                <c:pt idx="43500">
                  <c:v>-2.75253908031481</c:v>
                </c:pt>
                <c:pt idx="43501">
                  <c:v>-2.75253908031481</c:v>
                </c:pt>
                <c:pt idx="43502">
                  <c:v>-2.75253908031481</c:v>
                </c:pt>
                <c:pt idx="43503">
                  <c:v>-2.75253908031481</c:v>
                </c:pt>
                <c:pt idx="43504">
                  <c:v>-2.75253908031481</c:v>
                </c:pt>
                <c:pt idx="43505">
                  <c:v>-2.75253908031481</c:v>
                </c:pt>
                <c:pt idx="43506">
                  <c:v>-2.75253908031481</c:v>
                </c:pt>
                <c:pt idx="43507">
                  <c:v>-2.75253908031481</c:v>
                </c:pt>
                <c:pt idx="43508">
                  <c:v>-2.75253908031481</c:v>
                </c:pt>
                <c:pt idx="43509">
                  <c:v>-2.75253908031481</c:v>
                </c:pt>
                <c:pt idx="43510">
                  <c:v>-2.75253908031481</c:v>
                </c:pt>
                <c:pt idx="43511">
                  <c:v>-2.75253908031481</c:v>
                </c:pt>
                <c:pt idx="43512">
                  <c:v>-2.75253908031481</c:v>
                </c:pt>
                <c:pt idx="43513">
                  <c:v>-2.75253908031481</c:v>
                </c:pt>
                <c:pt idx="43514">
                  <c:v>-2.75253908031481</c:v>
                </c:pt>
                <c:pt idx="43515">
                  <c:v>-2.75253908031481</c:v>
                </c:pt>
                <c:pt idx="43516">
                  <c:v>-2.75253908031481</c:v>
                </c:pt>
                <c:pt idx="43517">
                  <c:v>-2.75253908031481</c:v>
                </c:pt>
                <c:pt idx="43518">
                  <c:v>-2.75253908031481</c:v>
                </c:pt>
                <c:pt idx="43519">
                  <c:v>-2.75253908031481</c:v>
                </c:pt>
                <c:pt idx="43520">
                  <c:v>-2.75253908031481</c:v>
                </c:pt>
                <c:pt idx="43521">
                  <c:v>-2.75253908031481</c:v>
                </c:pt>
                <c:pt idx="43522">
                  <c:v>-2.75253908031481</c:v>
                </c:pt>
                <c:pt idx="43523">
                  <c:v>-2.75253908031481</c:v>
                </c:pt>
                <c:pt idx="43524">
                  <c:v>-2.75253908031481</c:v>
                </c:pt>
                <c:pt idx="43525">
                  <c:v>-2.75253908031481</c:v>
                </c:pt>
                <c:pt idx="43526">
                  <c:v>-2.75253908031481</c:v>
                </c:pt>
                <c:pt idx="43527">
                  <c:v>-2.75253908031481</c:v>
                </c:pt>
                <c:pt idx="43528">
                  <c:v>-2.75253908031481</c:v>
                </c:pt>
                <c:pt idx="43529">
                  <c:v>-2.75253908031481</c:v>
                </c:pt>
                <c:pt idx="43530">
                  <c:v>-2.75253908031481</c:v>
                </c:pt>
                <c:pt idx="43531">
                  <c:v>-2.75253908031481</c:v>
                </c:pt>
                <c:pt idx="43532">
                  <c:v>-2.75253908031481</c:v>
                </c:pt>
                <c:pt idx="43533">
                  <c:v>-2.75253908031481</c:v>
                </c:pt>
                <c:pt idx="43534">
                  <c:v>-2.75253908031481</c:v>
                </c:pt>
                <c:pt idx="43535">
                  <c:v>-2.75253908031481</c:v>
                </c:pt>
                <c:pt idx="43536">
                  <c:v>-2.75253908031481</c:v>
                </c:pt>
                <c:pt idx="43537">
                  <c:v>-2.75253908031481</c:v>
                </c:pt>
                <c:pt idx="43538">
                  <c:v>-2.75253908031481</c:v>
                </c:pt>
                <c:pt idx="43539">
                  <c:v>-2.75253908031481</c:v>
                </c:pt>
                <c:pt idx="43540">
                  <c:v>-2.75253908031481</c:v>
                </c:pt>
                <c:pt idx="43541">
                  <c:v>-2.75253908031481</c:v>
                </c:pt>
                <c:pt idx="43542">
                  <c:v>-2.75253908031481</c:v>
                </c:pt>
                <c:pt idx="43543">
                  <c:v>-2.75253908031481</c:v>
                </c:pt>
                <c:pt idx="43544">
                  <c:v>-2.75253908031481</c:v>
                </c:pt>
                <c:pt idx="43545">
                  <c:v>-2.75253908031481</c:v>
                </c:pt>
                <c:pt idx="43546">
                  <c:v>-2.75253908031481</c:v>
                </c:pt>
                <c:pt idx="43547">
                  <c:v>-2.75253908031481</c:v>
                </c:pt>
                <c:pt idx="43548">
                  <c:v>-2.75253908031481</c:v>
                </c:pt>
                <c:pt idx="43549">
                  <c:v>-2.75253908031481</c:v>
                </c:pt>
                <c:pt idx="43550">
                  <c:v>-2.75253908031481</c:v>
                </c:pt>
                <c:pt idx="43551">
                  <c:v>-2.75253908031481</c:v>
                </c:pt>
                <c:pt idx="43552">
                  <c:v>-2.75253908031481</c:v>
                </c:pt>
                <c:pt idx="43553">
                  <c:v>-2.75253908031481</c:v>
                </c:pt>
                <c:pt idx="43554">
                  <c:v>-2.75253908031481</c:v>
                </c:pt>
                <c:pt idx="43555">
                  <c:v>-2.75253908031481</c:v>
                </c:pt>
                <c:pt idx="43556">
                  <c:v>-2.75253908031481</c:v>
                </c:pt>
                <c:pt idx="43557">
                  <c:v>-2.75253908031481</c:v>
                </c:pt>
                <c:pt idx="43558">
                  <c:v>-2.75253908031481</c:v>
                </c:pt>
                <c:pt idx="43559">
                  <c:v>-2.75253908031481</c:v>
                </c:pt>
                <c:pt idx="43560">
                  <c:v>-2.75253908031481</c:v>
                </c:pt>
                <c:pt idx="43561">
                  <c:v>-2.75253908031481</c:v>
                </c:pt>
                <c:pt idx="43562">
                  <c:v>-2.75253908031481</c:v>
                </c:pt>
                <c:pt idx="43563">
                  <c:v>-2.75253908031481</c:v>
                </c:pt>
                <c:pt idx="43564">
                  <c:v>-2.75253908031481</c:v>
                </c:pt>
                <c:pt idx="43565">
                  <c:v>-2.75253908031481</c:v>
                </c:pt>
                <c:pt idx="43566">
                  <c:v>-2.75253908031481</c:v>
                </c:pt>
                <c:pt idx="43567">
                  <c:v>-2.75253908031481</c:v>
                </c:pt>
                <c:pt idx="43568">
                  <c:v>-2.75253908031481</c:v>
                </c:pt>
                <c:pt idx="43569">
                  <c:v>-2.75253908031481</c:v>
                </c:pt>
                <c:pt idx="43570">
                  <c:v>-2.75253908031481</c:v>
                </c:pt>
                <c:pt idx="43571">
                  <c:v>-2.75253908031481</c:v>
                </c:pt>
                <c:pt idx="43572">
                  <c:v>-2.75253908031481</c:v>
                </c:pt>
                <c:pt idx="43573">
                  <c:v>-2.75253908031481</c:v>
                </c:pt>
                <c:pt idx="43574">
                  <c:v>-2.75253908031481</c:v>
                </c:pt>
                <c:pt idx="43575">
                  <c:v>-2.75253908031481</c:v>
                </c:pt>
                <c:pt idx="43576">
                  <c:v>-2.75253908031481</c:v>
                </c:pt>
                <c:pt idx="43577">
                  <c:v>-2.75253908031481</c:v>
                </c:pt>
                <c:pt idx="43578">
                  <c:v>-2.75253908031481</c:v>
                </c:pt>
                <c:pt idx="43579">
                  <c:v>-2.75253908031481</c:v>
                </c:pt>
                <c:pt idx="43580">
                  <c:v>-2.75253908031481</c:v>
                </c:pt>
                <c:pt idx="43581">
                  <c:v>-2.75253908031481</c:v>
                </c:pt>
                <c:pt idx="43582">
                  <c:v>-2.75253908031481</c:v>
                </c:pt>
                <c:pt idx="43583">
                  <c:v>-2.75253908031481</c:v>
                </c:pt>
                <c:pt idx="43584">
                  <c:v>-2.75253908031481</c:v>
                </c:pt>
                <c:pt idx="43585">
                  <c:v>-2.75253908031481</c:v>
                </c:pt>
                <c:pt idx="43586">
                  <c:v>-2.75253908031481</c:v>
                </c:pt>
                <c:pt idx="43587">
                  <c:v>-2.75253908031481</c:v>
                </c:pt>
                <c:pt idx="43588">
                  <c:v>-2.75253908031481</c:v>
                </c:pt>
                <c:pt idx="43589">
                  <c:v>-2.75253908031481</c:v>
                </c:pt>
                <c:pt idx="43590">
                  <c:v>-2.75253908031481</c:v>
                </c:pt>
                <c:pt idx="43591">
                  <c:v>-2.75253908031481</c:v>
                </c:pt>
                <c:pt idx="43592">
                  <c:v>-2.75253908031481</c:v>
                </c:pt>
                <c:pt idx="43593">
                  <c:v>-2.75253908031481</c:v>
                </c:pt>
                <c:pt idx="43594">
                  <c:v>-2.75253908031481</c:v>
                </c:pt>
                <c:pt idx="43595">
                  <c:v>-2.75253908031481</c:v>
                </c:pt>
                <c:pt idx="43596">
                  <c:v>-2.75253908031481</c:v>
                </c:pt>
                <c:pt idx="43597">
                  <c:v>-2.75253908031481</c:v>
                </c:pt>
                <c:pt idx="43598">
                  <c:v>-2.75253908031481</c:v>
                </c:pt>
                <c:pt idx="43599">
                  <c:v>-2.75253908031481</c:v>
                </c:pt>
                <c:pt idx="43600">
                  <c:v>-2.75253908031481</c:v>
                </c:pt>
                <c:pt idx="43601">
                  <c:v>-2.75253908031481</c:v>
                </c:pt>
                <c:pt idx="43602">
                  <c:v>-2.75253908031481</c:v>
                </c:pt>
                <c:pt idx="43603">
                  <c:v>-2.75253908031481</c:v>
                </c:pt>
                <c:pt idx="43604">
                  <c:v>-2.75253908031481</c:v>
                </c:pt>
                <c:pt idx="43605">
                  <c:v>-2.75253908031481</c:v>
                </c:pt>
                <c:pt idx="43606">
                  <c:v>-2.75253908031481</c:v>
                </c:pt>
                <c:pt idx="43607">
                  <c:v>-2.75253908031481</c:v>
                </c:pt>
                <c:pt idx="43608">
                  <c:v>-2.75253908031481</c:v>
                </c:pt>
                <c:pt idx="43609">
                  <c:v>-2.75253908031481</c:v>
                </c:pt>
                <c:pt idx="43610">
                  <c:v>-2.75253908031481</c:v>
                </c:pt>
                <c:pt idx="43611">
                  <c:v>-2.75253908031481</c:v>
                </c:pt>
                <c:pt idx="43612">
                  <c:v>-2.75253908031481</c:v>
                </c:pt>
                <c:pt idx="43613">
                  <c:v>-2.75253908031481</c:v>
                </c:pt>
                <c:pt idx="43614">
                  <c:v>-2.75253908031481</c:v>
                </c:pt>
                <c:pt idx="43615">
                  <c:v>-2.75253908031481</c:v>
                </c:pt>
                <c:pt idx="43616">
                  <c:v>-2.75253908031481</c:v>
                </c:pt>
                <c:pt idx="43617">
                  <c:v>-2.75253908031481</c:v>
                </c:pt>
                <c:pt idx="43618">
                  <c:v>-2.75253908031481</c:v>
                </c:pt>
                <c:pt idx="43619">
                  <c:v>-2.75253908031481</c:v>
                </c:pt>
                <c:pt idx="43620">
                  <c:v>-2.75253908031481</c:v>
                </c:pt>
                <c:pt idx="43621">
                  <c:v>-2.75253908031481</c:v>
                </c:pt>
                <c:pt idx="43622">
                  <c:v>-2.75253908031481</c:v>
                </c:pt>
                <c:pt idx="43623">
                  <c:v>-2.75253908031481</c:v>
                </c:pt>
                <c:pt idx="43624">
                  <c:v>-2.75253908031481</c:v>
                </c:pt>
                <c:pt idx="43625">
                  <c:v>-2.75253908031481</c:v>
                </c:pt>
                <c:pt idx="43626">
                  <c:v>-2.75253908031481</c:v>
                </c:pt>
                <c:pt idx="43627">
                  <c:v>-2.75253908031481</c:v>
                </c:pt>
                <c:pt idx="43628">
                  <c:v>-2.75253908031481</c:v>
                </c:pt>
                <c:pt idx="43629">
                  <c:v>-2.75253908031481</c:v>
                </c:pt>
                <c:pt idx="43630">
                  <c:v>-2.75253908031481</c:v>
                </c:pt>
                <c:pt idx="43631">
                  <c:v>-2.75253908031481</c:v>
                </c:pt>
                <c:pt idx="43632">
                  <c:v>-2.75253908031481</c:v>
                </c:pt>
                <c:pt idx="43633">
                  <c:v>-2.75253908031481</c:v>
                </c:pt>
                <c:pt idx="43634">
                  <c:v>-2.75253908031481</c:v>
                </c:pt>
                <c:pt idx="43635">
                  <c:v>-2.75253908031481</c:v>
                </c:pt>
                <c:pt idx="43636">
                  <c:v>-2.75253908031481</c:v>
                </c:pt>
                <c:pt idx="43637">
                  <c:v>-2.75253908031481</c:v>
                </c:pt>
                <c:pt idx="43638">
                  <c:v>-2.75253908031481</c:v>
                </c:pt>
                <c:pt idx="43639">
                  <c:v>-2.75253908031481</c:v>
                </c:pt>
                <c:pt idx="43640">
                  <c:v>-2.75253908031481</c:v>
                </c:pt>
                <c:pt idx="43641">
                  <c:v>-2.75253908031481</c:v>
                </c:pt>
                <c:pt idx="43642">
                  <c:v>-2.75253908031481</c:v>
                </c:pt>
                <c:pt idx="43643">
                  <c:v>-2.75253908031481</c:v>
                </c:pt>
                <c:pt idx="43644">
                  <c:v>-2.75253908031481</c:v>
                </c:pt>
                <c:pt idx="43645">
                  <c:v>-2.75253908031481</c:v>
                </c:pt>
                <c:pt idx="43646">
                  <c:v>-2.75253908031481</c:v>
                </c:pt>
                <c:pt idx="43647">
                  <c:v>-2.75253908031481</c:v>
                </c:pt>
                <c:pt idx="43648">
                  <c:v>-2.75253908031481</c:v>
                </c:pt>
                <c:pt idx="43649">
                  <c:v>-2.75253908031481</c:v>
                </c:pt>
                <c:pt idx="43650">
                  <c:v>-2.75253908031481</c:v>
                </c:pt>
                <c:pt idx="43651">
                  <c:v>-2.75253908031481</c:v>
                </c:pt>
                <c:pt idx="43652">
                  <c:v>-2.75253908031481</c:v>
                </c:pt>
                <c:pt idx="43653">
                  <c:v>-2.75253908031481</c:v>
                </c:pt>
                <c:pt idx="43654">
                  <c:v>-2.75253908031481</c:v>
                </c:pt>
                <c:pt idx="43655">
                  <c:v>-2.75253908031481</c:v>
                </c:pt>
                <c:pt idx="43656">
                  <c:v>-2.75253908031481</c:v>
                </c:pt>
                <c:pt idx="43657">
                  <c:v>-2.75253908031481</c:v>
                </c:pt>
                <c:pt idx="43658">
                  <c:v>-2.75253908031481</c:v>
                </c:pt>
                <c:pt idx="43659">
                  <c:v>-2.75253908031481</c:v>
                </c:pt>
                <c:pt idx="43660">
                  <c:v>-2.75253908031481</c:v>
                </c:pt>
                <c:pt idx="43661">
                  <c:v>-2.75253908031481</c:v>
                </c:pt>
                <c:pt idx="43662">
                  <c:v>-2.75253908031481</c:v>
                </c:pt>
                <c:pt idx="43663">
                  <c:v>-2.75253908031481</c:v>
                </c:pt>
                <c:pt idx="43664">
                  <c:v>-2.75253908031481</c:v>
                </c:pt>
                <c:pt idx="43665">
                  <c:v>-2.75253908031481</c:v>
                </c:pt>
                <c:pt idx="43666">
                  <c:v>-2.75253908031481</c:v>
                </c:pt>
                <c:pt idx="43667">
                  <c:v>-2.75253908031481</c:v>
                </c:pt>
                <c:pt idx="43668">
                  <c:v>-2.75253908031481</c:v>
                </c:pt>
                <c:pt idx="43669">
                  <c:v>-2.75253908031481</c:v>
                </c:pt>
                <c:pt idx="43670">
                  <c:v>-2.75253908031481</c:v>
                </c:pt>
                <c:pt idx="43671">
                  <c:v>-2.75253908031481</c:v>
                </c:pt>
                <c:pt idx="43672">
                  <c:v>-2.75253908031481</c:v>
                </c:pt>
                <c:pt idx="43673">
                  <c:v>-2.75253908031481</c:v>
                </c:pt>
                <c:pt idx="43674">
                  <c:v>-2.75253908031481</c:v>
                </c:pt>
                <c:pt idx="43675">
                  <c:v>-2.75253908031481</c:v>
                </c:pt>
                <c:pt idx="43676">
                  <c:v>-2.75253908031481</c:v>
                </c:pt>
                <c:pt idx="43677">
                  <c:v>-2.75253908031481</c:v>
                </c:pt>
                <c:pt idx="43678">
                  <c:v>-2.75253908031481</c:v>
                </c:pt>
                <c:pt idx="43679">
                  <c:v>-2.75253908031481</c:v>
                </c:pt>
                <c:pt idx="43680">
                  <c:v>-2.75253908031481</c:v>
                </c:pt>
                <c:pt idx="43681">
                  <c:v>-2.75253908031481</c:v>
                </c:pt>
                <c:pt idx="43682">
                  <c:v>-2.75253908031481</c:v>
                </c:pt>
                <c:pt idx="43683">
                  <c:v>-2.75253908031481</c:v>
                </c:pt>
                <c:pt idx="43684">
                  <c:v>-2.75253908031481</c:v>
                </c:pt>
                <c:pt idx="43685">
                  <c:v>-2.75253908031481</c:v>
                </c:pt>
                <c:pt idx="43686">
                  <c:v>-2.75253908031481</c:v>
                </c:pt>
                <c:pt idx="43687">
                  <c:v>-2.75253908031481</c:v>
                </c:pt>
                <c:pt idx="43688">
                  <c:v>-2.75253908031481</c:v>
                </c:pt>
                <c:pt idx="43689">
                  <c:v>-2.75253908031481</c:v>
                </c:pt>
                <c:pt idx="43690">
                  <c:v>-2.75253908031481</c:v>
                </c:pt>
                <c:pt idx="43691">
                  <c:v>-2.75253908031481</c:v>
                </c:pt>
                <c:pt idx="43692">
                  <c:v>-2.75253908031481</c:v>
                </c:pt>
                <c:pt idx="43693">
                  <c:v>-2.75253908031481</c:v>
                </c:pt>
                <c:pt idx="43694">
                  <c:v>-2.75253908031481</c:v>
                </c:pt>
                <c:pt idx="43695">
                  <c:v>-2.75253908031481</c:v>
                </c:pt>
                <c:pt idx="43696">
                  <c:v>-2.75253908031481</c:v>
                </c:pt>
                <c:pt idx="43697">
                  <c:v>-2.75253908031481</c:v>
                </c:pt>
                <c:pt idx="43698">
                  <c:v>-2.75253908031481</c:v>
                </c:pt>
                <c:pt idx="43699">
                  <c:v>-2.75253908031481</c:v>
                </c:pt>
                <c:pt idx="43700">
                  <c:v>-2.75253908031481</c:v>
                </c:pt>
                <c:pt idx="43701">
                  <c:v>-2.75253908031481</c:v>
                </c:pt>
                <c:pt idx="43702">
                  <c:v>-2.75253908031481</c:v>
                </c:pt>
                <c:pt idx="43703">
                  <c:v>-2.75253908031481</c:v>
                </c:pt>
                <c:pt idx="43704">
                  <c:v>-2.75253908031481</c:v>
                </c:pt>
                <c:pt idx="43705">
                  <c:v>-2.75253908031481</c:v>
                </c:pt>
                <c:pt idx="43706">
                  <c:v>-2.75253908031481</c:v>
                </c:pt>
                <c:pt idx="43707">
                  <c:v>-2.75253908031481</c:v>
                </c:pt>
                <c:pt idx="43708">
                  <c:v>-2.75253908031481</c:v>
                </c:pt>
                <c:pt idx="43709">
                  <c:v>-2.75253908031481</c:v>
                </c:pt>
                <c:pt idx="43710">
                  <c:v>-2.75253908031481</c:v>
                </c:pt>
                <c:pt idx="43711">
                  <c:v>-2.75253908031481</c:v>
                </c:pt>
                <c:pt idx="43712">
                  <c:v>-2.75253908031481</c:v>
                </c:pt>
                <c:pt idx="43713">
                  <c:v>-2.75253908031481</c:v>
                </c:pt>
                <c:pt idx="43714">
                  <c:v>-2.75253908031481</c:v>
                </c:pt>
                <c:pt idx="43715">
                  <c:v>-2.75253908031481</c:v>
                </c:pt>
                <c:pt idx="43716">
                  <c:v>-2.75253908031481</c:v>
                </c:pt>
                <c:pt idx="43717">
                  <c:v>-2.75253908031481</c:v>
                </c:pt>
                <c:pt idx="43718">
                  <c:v>-2.75253908031481</c:v>
                </c:pt>
                <c:pt idx="43719">
                  <c:v>-2.75253908031481</c:v>
                </c:pt>
                <c:pt idx="43720">
                  <c:v>-2.75253908031481</c:v>
                </c:pt>
                <c:pt idx="43721">
                  <c:v>-2.75253908031481</c:v>
                </c:pt>
                <c:pt idx="43722">
                  <c:v>-2.75253908031481</c:v>
                </c:pt>
                <c:pt idx="43723">
                  <c:v>-2.75253908031481</c:v>
                </c:pt>
                <c:pt idx="43724">
                  <c:v>-2.75253908031481</c:v>
                </c:pt>
                <c:pt idx="43725">
                  <c:v>-2.75253908031481</c:v>
                </c:pt>
                <c:pt idx="43726">
                  <c:v>-2.75253908031481</c:v>
                </c:pt>
                <c:pt idx="43727">
                  <c:v>-2.75253908031481</c:v>
                </c:pt>
                <c:pt idx="43728">
                  <c:v>-2.75253908031481</c:v>
                </c:pt>
                <c:pt idx="43729">
                  <c:v>-2.75253908031481</c:v>
                </c:pt>
                <c:pt idx="43730">
                  <c:v>-2.75253908031481</c:v>
                </c:pt>
                <c:pt idx="43731">
                  <c:v>-2.75253908031481</c:v>
                </c:pt>
                <c:pt idx="43732">
                  <c:v>-2.75253908031481</c:v>
                </c:pt>
                <c:pt idx="43733">
                  <c:v>-2.75253908031481</c:v>
                </c:pt>
                <c:pt idx="43734">
                  <c:v>-2.75253908031481</c:v>
                </c:pt>
                <c:pt idx="43735">
                  <c:v>-2.75253908031481</c:v>
                </c:pt>
                <c:pt idx="43736">
                  <c:v>-2.75253908031481</c:v>
                </c:pt>
                <c:pt idx="43737">
                  <c:v>-2.75253908031481</c:v>
                </c:pt>
                <c:pt idx="43738">
                  <c:v>-2.75253908031481</c:v>
                </c:pt>
                <c:pt idx="43739">
                  <c:v>-2.75253908031481</c:v>
                </c:pt>
                <c:pt idx="43740">
                  <c:v>-2.75253908031481</c:v>
                </c:pt>
                <c:pt idx="43741">
                  <c:v>-2.75253908031481</c:v>
                </c:pt>
                <c:pt idx="43742">
                  <c:v>-2.75253908031481</c:v>
                </c:pt>
                <c:pt idx="43743">
                  <c:v>-2.75253908031481</c:v>
                </c:pt>
                <c:pt idx="43744">
                  <c:v>-2.75253908031481</c:v>
                </c:pt>
                <c:pt idx="43745">
                  <c:v>-2.75253908031481</c:v>
                </c:pt>
                <c:pt idx="43746">
                  <c:v>-2.75253908031481</c:v>
                </c:pt>
                <c:pt idx="43747">
                  <c:v>-2.75253908031481</c:v>
                </c:pt>
                <c:pt idx="43748">
                  <c:v>-2.75253908031481</c:v>
                </c:pt>
                <c:pt idx="43749">
                  <c:v>-2.75253908031481</c:v>
                </c:pt>
                <c:pt idx="43750">
                  <c:v>-2.75253908031481</c:v>
                </c:pt>
                <c:pt idx="43751">
                  <c:v>-2.75253908031481</c:v>
                </c:pt>
                <c:pt idx="43752">
                  <c:v>-2.75253908031481</c:v>
                </c:pt>
                <c:pt idx="43753">
                  <c:v>-2.75253908031481</c:v>
                </c:pt>
                <c:pt idx="43754">
                  <c:v>-2.75253908031481</c:v>
                </c:pt>
                <c:pt idx="43755">
                  <c:v>-2.75253908031481</c:v>
                </c:pt>
                <c:pt idx="43756">
                  <c:v>-2.75253908031481</c:v>
                </c:pt>
                <c:pt idx="43757">
                  <c:v>-2.75253908031481</c:v>
                </c:pt>
                <c:pt idx="43758">
                  <c:v>-2.75253908031481</c:v>
                </c:pt>
                <c:pt idx="43759">
                  <c:v>-2.75253908031481</c:v>
                </c:pt>
                <c:pt idx="43760">
                  <c:v>-2.75253908031481</c:v>
                </c:pt>
                <c:pt idx="43761">
                  <c:v>-2.75253908031481</c:v>
                </c:pt>
                <c:pt idx="43762">
                  <c:v>-2.75253908031481</c:v>
                </c:pt>
                <c:pt idx="43763">
                  <c:v>-2.75253908031481</c:v>
                </c:pt>
                <c:pt idx="43764">
                  <c:v>-2.75253908031481</c:v>
                </c:pt>
                <c:pt idx="43765">
                  <c:v>-2.75253908031481</c:v>
                </c:pt>
                <c:pt idx="43766">
                  <c:v>-2.75253908031481</c:v>
                </c:pt>
                <c:pt idx="43767">
                  <c:v>-2.75253908031481</c:v>
                </c:pt>
                <c:pt idx="43768">
                  <c:v>-2.75253908031481</c:v>
                </c:pt>
                <c:pt idx="43769">
                  <c:v>-2.75253908031481</c:v>
                </c:pt>
                <c:pt idx="43770">
                  <c:v>-2.75253908031481</c:v>
                </c:pt>
                <c:pt idx="43771">
                  <c:v>-2.75253908031481</c:v>
                </c:pt>
                <c:pt idx="43772">
                  <c:v>-2.75253908031481</c:v>
                </c:pt>
                <c:pt idx="43773">
                  <c:v>-2.75253908031481</c:v>
                </c:pt>
                <c:pt idx="43774">
                  <c:v>-2.75253908031481</c:v>
                </c:pt>
                <c:pt idx="43775">
                  <c:v>-2.75253908031481</c:v>
                </c:pt>
                <c:pt idx="43776">
                  <c:v>-2.75253908031481</c:v>
                </c:pt>
                <c:pt idx="43777">
                  <c:v>-2.75253908031481</c:v>
                </c:pt>
                <c:pt idx="43778">
                  <c:v>-2.75253908031481</c:v>
                </c:pt>
                <c:pt idx="43779">
                  <c:v>-2.75253908031481</c:v>
                </c:pt>
                <c:pt idx="43780">
                  <c:v>-2.75253908031481</c:v>
                </c:pt>
                <c:pt idx="43781">
                  <c:v>-2.75253908031481</c:v>
                </c:pt>
                <c:pt idx="43782">
                  <c:v>-2.75253908031481</c:v>
                </c:pt>
                <c:pt idx="43783">
                  <c:v>-2.75253908031481</c:v>
                </c:pt>
                <c:pt idx="43784">
                  <c:v>-2.75253908031481</c:v>
                </c:pt>
                <c:pt idx="43785">
                  <c:v>-2.75253908031481</c:v>
                </c:pt>
                <c:pt idx="43786">
                  <c:v>-2.75253908031481</c:v>
                </c:pt>
                <c:pt idx="43787">
                  <c:v>-2.75253908031481</c:v>
                </c:pt>
                <c:pt idx="43788">
                  <c:v>-2.75253908031481</c:v>
                </c:pt>
                <c:pt idx="43789">
                  <c:v>-2.75253908031481</c:v>
                </c:pt>
                <c:pt idx="43790">
                  <c:v>-2.75253908031481</c:v>
                </c:pt>
                <c:pt idx="43791">
                  <c:v>-2.75253908031481</c:v>
                </c:pt>
                <c:pt idx="43792">
                  <c:v>-2.75253908031481</c:v>
                </c:pt>
                <c:pt idx="43793">
                  <c:v>-2.75253908031481</c:v>
                </c:pt>
                <c:pt idx="43794">
                  <c:v>-2.75253908031481</c:v>
                </c:pt>
                <c:pt idx="43795">
                  <c:v>-2.75253908031481</c:v>
                </c:pt>
                <c:pt idx="43796">
                  <c:v>-2.75253908031481</c:v>
                </c:pt>
                <c:pt idx="43797">
                  <c:v>-2.75253908031481</c:v>
                </c:pt>
                <c:pt idx="43798">
                  <c:v>-2.75253908031481</c:v>
                </c:pt>
                <c:pt idx="43799">
                  <c:v>-2.75253908031481</c:v>
                </c:pt>
                <c:pt idx="43800">
                  <c:v>-2.75253908031481</c:v>
                </c:pt>
                <c:pt idx="43801">
                  <c:v>-2.75253908031481</c:v>
                </c:pt>
                <c:pt idx="43802">
                  <c:v>-2.75253908031481</c:v>
                </c:pt>
                <c:pt idx="43803">
                  <c:v>-2.75253908031481</c:v>
                </c:pt>
                <c:pt idx="43804">
                  <c:v>-2.75253908031481</c:v>
                </c:pt>
                <c:pt idx="43805">
                  <c:v>-2.75253908031481</c:v>
                </c:pt>
                <c:pt idx="43806">
                  <c:v>-2.75253908031481</c:v>
                </c:pt>
                <c:pt idx="43807">
                  <c:v>-2.75253908031481</c:v>
                </c:pt>
                <c:pt idx="43808">
                  <c:v>-2.75253908031481</c:v>
                </c:pt>
                <c:pt idx="43809">
                  <c:v>-2.75253908031481</c:v>
                </c:pt>
                <c:pt idx="43810">
                  <c:v>-2.75253908031481</c:v>
                </c:pt>
                <c:pt idx="43811">
                  <c:v>-2.75253908031481</c:v>
                </c:pt>
                <c:pt idx="43812">
                  <c:v>-2.75253908031481</c:v>
                </c:pt>
                <c:pt idx="43813">
                  <c:v>-2.75253908031481</c:v>
                </c:pt>
                <c:pt idx="43814">
                  <c:v>-2.75253908031481</c:v>
                </c:pt>
                <c:pt idx="43815">
                  <c:v>-2.75253908031481</c:v>
                </c:pt>
                <c:pt idx="43816">
                  <c:v>-2.75253908031481</c:v>
                </c:pt>
                <c:pt idx="43817">
                  <c:v>-2.75253908031481</c:v>
                </c:pt>
                <c:pt idx="43818">
                  <c:v>-2.75253908031481</c:v>
                </c:pt>
                <c:pt idx="43819">
                  <c:v>-2.75253908031481</c:v>
                </c:pt>
                <c:pt idx="43820">
                  <c:v>-2.75253908031481</c:v>
                </c:pt>
                <c:pt idx="43821">
                  <c:v>-2.75253908031481</c:v>
                </c:pt>
                <c:pt idx="43822">
                  <c:v>-2.75253908031481</c:v>
                </c:pt>
                <c:pt idx="43823">
                  <c:v>-2.75253908031481</c:v>
                </c:pt>
                <c:pt idx="43824">
                  <c:v>-2.75253908031481</c:v>
                </c:pt>
                <c:pt idx="43825">
                  <c:v>-2.75253908031481</c:v>
                </c:pt>
                <c:pt idx="43826">
                  <c:v>-2.75253908031481</c:v>
                </c:pt>
                <c:pt idx="43827">
                  <c:v>-2.75253908031481</c:v>
                </c:pt>
                <c:pt idx="43828">
                  <c:v>-2.75253908031481</c:v>
                </c:pt>
                <c:pt idx="43829">
                  <c:v>-2.75253908031481</c:v>
                </c:pt>
                <c:pt idx="43830">
                  <c:v>-2.75253908031481</c:v>
                </c:pt>
                <c:pt idx="43831">
                  <c:v>-2.75253908031481</c:v>
                </c:pt>
                <c:pt idx="43832">
                  <c:v>-2.75253908031481</c:v>
                </c:pt>
                <c:pt idx="43833">
                  <c:v>-2.75253908031481</c:v>
                </c:pt>
                <c:pt idx="43834">
                  <c:v>-2.75253908031481</c:v>
                </c:pt>
                <c:pt idx="43835">
                  <c:v>-2.75253908031481</c:v>
                </c:pt>
                <c:pt idx="43836">
                  <c:v>-2.75253908031481</c:v>
                </c:pt>
                <c:pt idx="43837">
                  <c:v>-2.75253908031481</c:v>
                </c:pt>
                <c:pt idx="43838">
                  <c:v>-2.75253908031481</c:v>
                </c:pt>
                <c:pt idx="43839">
                  <c:v>-2.75253908031481</c:v>
                </c:pt>
                <c:pt idx="43840">
                  <c:v>-2.75253908031481</c:v>
                </c:pt>
                <c:pt idx="43841">
                  <c:v>-2.75253908031481</c:v>
                </c:pt>
                <c:pt idx="43842">
                  <c:v>-2.75253908031481</c:v>
                </c:pt>
                <c:pt idx="43843">
                  <c:v>-2.75253908031481</c:v>
                </c:pt>
                <c:pt idx="43844">
                  <c:v>-2.75253908031481</c:v>
                </c:pt>
                <c:pt idx="43845">
                  <c:v>-2.75253908031481</c:v>
                </c:pt>
                <c:pt idx="43846">
                  <c:v>-2.75253908031481</c:v>
                </c:pt>
                <c:pt idx="43847">
                  <c:v>-2.75253908031481</c:v>
                </c:pt>
                <c:pt idx="43848">
                  <c:v>-2.75253908031481</c:v>
                </c:pt>
                <c:pt idx="43849">
                  <c:v>-2.75253908031481</c:v>
                </c:pt>
                <c:pt idx="43850">
                  <c:v>-2.75253908031481</c:v>
                </c:pt>
                <c:pt idx="43851">
                  <c:v>-2.75253908031481</c:v>
                </c:pt>
                <c:pt idx="43852">
                  <c:v>-2.75253908031481</c:v>
                </c:pt>
                <c:pt idx="43853">
                  <c:v>-2.75253908031481</c:v>
                </c:pt>
                <c:pt idx="43854">
                  <c:v>-2.75253908031481</c:v>
                </c:pt>
                <c:pt idx="43855">
                  <c:v>-2.75253908031481</c:v>
                </c:pt>
                <c:pt idx="43856">
                  <c:v>-2.75253908031481</c:v>
                </c:pt>
                <c:pt idx="43857">
                  <c:v>-2.75253908031481</c:v>
                </c:pt>
                <c:pt idx="43858">
                  <c:v>-2.75253908031481</c:v>
                </c:pt>
                <c:pt idx="43859">
                  <c:v>-2.75253908031481</c:v>
                </c:pt>
                <c:pt idx="43860">
                  <c:v>-2.75253908031481</c:v>
                </c:pt>
                <c:pt idx="43861">
                  <c:v>-2.75253908031481</c:v>
                </c:pt>
                <c:pt idx="43862">
                  <c:v>-2.75253908031481</c:v>
                </c:pt>
                <c:pt idx="43863">
                  <c:v>-2.75253908031481</c:v>
                </c:pt>
                <c:pt idx="43864">
                  <c:v>-2.75253908031481</c:v>
                </c:pt>
                <c:pt idx="43865">
                  <c:v>-2.75253908031481</c:v>
                </c:pt>
                <c:pt idx="43866">
                  <c:v>-2.75253908031481</c:v>
                </c:pt>
                <c:pt idx="43867">
                  <c:v>-2.75253908031481</c:v>
                </c:pt>
                <c:pt idx="43868">
                  <c:v>-2.75253908031481</c:v>
                </c:pt>
                <c:pt idx="43869">
                  <c:v>-2.75253908031481</c:v>
                </c:pt>
                <c:pt idx="43870">
                  <c:v>-2.75253908031481</c:v>
                </c:pt>
                <c:pt idx="43871">
                  <c:v>-2.75253908031481</c:v>
                </c:pt>
                <c:pt idx="43872">
                  <c:v>-2.75253908031481</c:v>
                </c:pt>
                <c:pt idx="43873">
                  <c:v>-2.75253908031481</c:v>
                </c:pt>
                <c:pt idx="43874">
                  <c:v>-2.75253908031481</c:v>
                </c:pt>
                <c:pt idx="43875">
                  <c:v>-2.75253908031481</c:v>
                </c:pt>
                <c:pt idx="43876">
                  <c:v>-2.75253908031481</c:v>
                </c:pt>
                <c:pt idx="43877">
                  <c:v>-2.75253908031481</c:v>
                </c:pt>
                <c:pt idx="43878">
                  <c:v>-2.75253908031481</c:v>
                </c:pt>
                <c:pt idx="43879">
                  <c:v>-2.75253908031481</c:v>
                </c:pt>
                <c:pt idx="43880">
                  <c:v>-2.75253908031481</c:v>
                </c:pt>
                <c:pt idx="43881">
                  <c:v>-2.75253908031481</c:v>
                </c:pt>
                <c:pt idx="43882">
                  <c:v>-2.75253908031481</c:v>
                </c:pt>
                <c:pt idx="43883">
                  <c:v>-2.75253908031481</c:v>
                </c:pt>
                <c:pt idx="43884">
                  <c:v>-2.75253908031481</c:v>
                </c:pt>
                <c:pt idx="43885">
                  <c:v>-2.75253908031481</c:v>
                </c:pt>
                <c:pt idx="43886">
                  <c:v>-2.75253908031481</c:v>
                </c:pt>
                <c:pt idx="43887">
                  <c:v>-2.75253908031481</c:v>
                </c:pt>
                <c:pt idx="43888">
                  <c:v>-2.75253908031481</c:v>
                </c:pt>
                <c:pt idx="43889">
                  <c:v>-2.75253908031481</c:v>
                </c:pt>
                <c:pt idx="43890">
                  <c:v>-2.75253908031481</c:v>
                </c:pt>
                <c:pt idx="43891">
                  <c:v>-2.75253908031481</c:v>
                </c:pt>
                <c:pt idx="43892">
                  <c:v>-2.75253908031481</c:v>
                </c:pt>
                <c:pt idx="43893">
                  <c:v>-2.75253908031481</c:v>
                </c:pt>
                <c:pt idx="43894">
                  <c:v>-2.75253908031481</c:v>
                </c:pt>
                <c:pt idx="43895">
                  <c:v>-2.75253908031481</c:v>
                </c:pt>
                <c:pt idx="43896">
                  <c:v>-2.75253908031481</c:v>
                </c:pt>
                <c:pt idx="43897">
                  <c:v>-2.75253908031481</c:v>
                </c:pt>
                <c:pt idx="43898">
                  <c:v>-2.75253908031481</c:v>
                </c:pt>
                <c:pt idx="43899">
                  <c:v>-2.75253908031481</c:v>
                </c:pt>
                <c:pt idx="43900">
                  <c:v>-2.75253908031481</c:v>
                </c:pt>
                <c:pt idx="43901">
                  <c:v>-2.75253908031481</c:v>
                </c:pt>
                <c:pt idx="43902">
                  <c:v>-2.75253908031481</c:v>
                </c:pt>
                <c:pt idx="43903">
                  <c:v>-2.75253908031481</c:v>
                </c:pt>
                <c:pt idx="43904">
                  <c:v>-2.75253908031481</c:v>
                </c:pt>
                <c:pt idx="43905">
                  <c:v>-2.75253908031481</c:v>
                </c:pt>
                <c:pt idx="43906">
                  <c:v>-2.75253908031481</c:v>
                </c:pt>
                <c:pt idx="43907">
                  <c:v>-2.75253908031481</c:v>
                </c:pt>
                <c:pt idx="43908">
                  <c:v>-2.75253908031481</c:v>
                </c:pt>
                <c:pt idx="43909">
                  <c:v>-2.75253908031481</c:v>
                </c:pt>
                <c:pt idx="43910">
                  <c:v>-2.75253908031481</c:v>
                </c:pt>
                <c:pt idx="43911">
                  <c:v>-2.75253908031481</c:v>
                </c:pt>
                <c:pt idx="43912">
                  <c:v>-2.75253908031481</c:v>
                </c:pt>
                <c:pt idx="43913">
                  <c:v>-2.75253908031481</c:v>
                </c:pt>
                <c:pt idx="43914">
                  <c:v>-2.75253908031481</c:v>
                </c:pt>
                <c:pt idx="43915">
                  <c:v>-2.75253908031481</c:v>
                </c:pt>
                <c:pt idx="43916">
                  <c:v>-2.75253908031481</c:v>
                </c:pt>
                <c:pt idx="43917">
                  <c:v>-2.75253908031481</c:v>
                </c:pt>
                <c:pt idx="43918">
                  <c:v>-2.75253908031481</c:v>
                </c:pt>
                <c:pt idx="43919">
                  <c:v>-2.75253908031481</c:v>
                </c:pt>
                <c:pt idx="43920">
                  <c:v>-2.75253908031481</c:v>
                </c:pt>
                <c:pt idx="43921">
                  <c:v>-2.75253908031481</c:v>
                </c:pt>
                <c:pt idx="43922">
                  <c:v>-2.75253908031481</c:v>
                </c:pt>
                <c:pt idx="43923">
                  <c:v>-2.75253908031481</c:v>
                </c:pt>
                <c:pt idx="43924">
                  <c:v>-2.75253908031481</c:v>
                </c:pt>
                <c:pt idx="43925">
                  <c:v>-2.75253908031481</c:v>
                </c:pt>
                <c:pt idx="43926">
                  <c:v>-2.75253908031481</c:v>
                </c:pt>
                <c:pt idx="43927">
                  <c:v>-2.75253908031481</c:v>
                </c:pt>
                <c:pt idx="43928">
                  <c:v>-2.75253908031481</c:v>
                </c:pt>
                <c:pt idx="43929">
                  <c:v>-2.75253908031481</c:v>
                </c:pt>
                <c:pt idx="43930">
                  <c:v>-2.75253908031481</c:v>
                </c:pt>
                <c:pt idx="43931">
                  <c:v>-2.75253908031481</c:v>
                </c:pt>
                <c:pt idx="43932">
                  <c:v>-2.75253908031481</c:v>
                </c:pt>
                <c:pt idx="43933">
                  <c:v>-2.75253908031481</c:v>
                </c:pt>
                <c:pt idx="43934">
                  <c:v>-2.75253908031481</c:v>
                </c:pt>
                <c:pt idx="43935">
                  <c:v>-2.75253908031481</c:v>
                </c:pt>
                <c:pt idx="43936">
                  <c:v>-2.75253908031481</c:v>
                </c:pt>
                <c:pt idx="43937">
                  <c:v>-2.75253908031481</c:v>
                </c:pt>
                <c:pt idx="43938">
                  <c:v>-2.75253908031481</c:v>
                </c:pt>
                <c:pt idx="43939">
                  <c:v>-2.75253908031481</c:v>
                </c:pt>
                <c:pt idx="43940">
                  <c:v>-2.75253908031481</c:v>
                </c:pt>
                <c:pt idx="43941">
                  <c:v>-2.75253908031481</c:v>
                </c:pt>
                <c:pt idx="43942">
                  <c:v>-2.75253908031481</c:v>
                </c:pt>
                <c:pt idx="43943">
                  <c:v>-2.75253908031481</c:v>
                </c:pt>
                <c:pt idx="43944">
                  <c:v>-2.75253908031481</c:v>
                </c:pt>
                <c:pt idx="43945">
                  <c:v>-2.75253908031481</c:v>
                </c:pt>
                <c:pt idx="43946">
                  <c:v>-2.75253908031481</c:v>
                </c:pt>
                <c:pt idx="43947">
                  <c:v>-2.75253908031481</c:v>
                </c:pt>
                <c:pt idx="43948">
                  <c:v>-2.75253908031481</c:v>
                </c:pt>
                <c:pt idx="43949">
                  <c:v>-2.75253908031481</c:v>
                </c:pt>
                <c:pt idx="43950">
                  <c:v>-2.75253908031481</c:v>
                </c:pt>
                <c:pt idx="43951">
                  <c:v>-2.75253908031481</c:v>
                </c:pt>
                <c:pt idx="43952">
                  <c:v>-2.75253908031481</c:v>
                </c:pt>
                <c:pt idx="43953">
                  <c:v>-2.75253908031481</c:v>
                </c:pt>
                <c:pt idx="43954">
                  <c:v>-2.75253908031481</c:v>
                </c:pt>
                <c:pt idx="43955">
                  <c:v>-2.75253908031481</c:v>
                </c:pt>
                <c:pt idx="43956">
                  <c:v>-2.75253908031481</c:v>
                </c:pt>
                <c:pt idx="43957">
                  <c:v>-2.75253908031481</c:v>
                </c:pt>
                <c:pt idx="43958">
                  <c:v>-2.75253908031481</c:v>
                </c:pt>
                <c:pt idx="43959">
                  <c:v>-2.75253908031481</c:v>
                </c:pt>
                <c:pt idx="43960">
                  <c:v>-2.75253908031481</c:v>
                </c:pt>
                <c:pt idx="43961">
                  <c:v>-2.75253908031481</c:v>
                </c:pt>
                <c:pt idx="43962">
                  <c:v>-2.75253908031481</c:v>
                </c:pt>
                <c:pt idx="43963">
                  <c:v>-2.75253908031481</c:v>
                </c:pt>
                <c:pt idx="43964">
                  <c:v>-2.75253908031481</c:v>
                </c:pt>
                <c:pt idx="43965">
                  <c:v>-2.75253908031481</c:v>
                </c:pt>
                <c:pt idx="43966">
                  <c:v>-2.75253908031481</c:v>
                </c:pt>
                <c:pt idx="43967">
                  <c:v>-2.75253908031481</c:v>
                </c:pt>
                <c:pt idx="43968">
                  <c:v>-2.75253908031481</c:v>
                </c:pt>
                <c:pt idx="43969">
                  <c:v>-2.75253908031481</c:v>
                </c:pt>
                <c:pt idx="43970">
                  <c:v>-2.75253908031481</c:v>
                </c:pt>
                <c:pt idx="43971">
                  <c:v>-2.75253908031481</c:v>
                </c:pt>
                <c:pt idx="43972">
                  <c:v>-2.75253908031481</c:v>
                </c:pt>
                <c:pt idx="43973">
                  <c:v>-2.75253908031481</c:v>
                </c:pt>
                <c:pt idx="43974">
                  <c:v>-2.75253908031481</c:v>
                </c:pt>
                <c:pt idx="43975">
                  <c:v>-2.75253908031481</c:v>
                </c:pt>
                <c:pt idx="43976">
                  <c:v>-2.75253908031481</c:v>
                </c:pt>
                <c:pt idx="43977">
                  <c:v>-2.75253908031481</c:v>
                </c:pt>
                <c:pt idx="43978">
                  <c:v>-2.75253908031481</c:v>
                </c:pt>
                <c:pt idx="43979">
                  <c:v>-2.75253908031481</c:v>
                </c:pt>
                <c:pt idx="43980">
                  <c:v>-2.75253908031481</c:v>
                </c:pt>
                <c:pt idx="43981">
                  <c:v>-2.75253908031481</c:v>
                </c:pt>
                <c:pt idx="43982">
                  <c:v>-2.75253908031481</c:v>
                </c:pt>
                <c:pt idx="43983">
                  <c:v>-2.75253908031481</c:v>
                </c:pt>
                <c:pt idx="43984">
                  <c:v>-2.75253908031481</c:v>
                </c:pt>
                <c:pt idx="43985">
                  <c:v>-2.75253908031481</c:v>
                </c:pt>
                <c:pt idx="43986">
                  <c:v>-2.75253908031481</c:v>
                </c:pt>
                <c:pt idx="43987">
                  <c:v>-2.75253908031481</c:v>
                </c:pt>
                <c:pt idx="43988">
                  <c:v>-2.75253908031481</c:v>
                </c:pt>
                <c:pt idx="43989">
                  <c:v>-2.75253908031481</c:v>
                </c:pt>
                <c:pt idx="43990">
                  <c:v>-2.75253908031481</c:v>
                </c:pt>
                <c:pt idx="43991">
                  <c:v>-2.75253908031481</c:v>
                </c:pt>
                <c:pt idx="43992">
                  <c:v>-2.75253908031481</c:v>
                </c:pt>
                <c:pt idx="43993">
                  <c:v>-2.75253908031481</c:v>
                </c:pt>
                <c:pt idx="43994">
                  <c:v>-2.75253908031481</c:v>
                </c:pt>
                <c:pt idx="43995">
                  <c:v>-2.75253908031481</c:v>
                </c:pt>
                <c:pt idx="43996">
                  <c:v>-2.75253908031481</c:v>
                </c:pt>
                <c:pt idx="43997">
                  <c:v>-2.75253908031481</c:v>
                </c:pt>
                <c:pt idx="43998">
                  <c:v>-2.75253908031481</c:v>
                </c:pt>
                <c:pt idx="43999">
                  <c:v>-2.75253908031481</c:v>
                </c:pt>
                <c:pt idx="44000">
                  <c:v>-2.75253908031481</c:v>
                </c:pt>
                <c:pt idx="44001">
                  <c:v>-2.75253908031481</c:v>
                </c:pt>
                <c:pt idx="44002">
                  <c:v>-2.75253908031481</c:v>
                </c:pt>
                <c:pt idx="44003">
                  <c:v>-2.75253908031481</c:v>
                </c:pt>
                <c:pt idx="44004">
                  <c:v>-2.75253908031481</c:v>
                </c:pt>
                <c:pt idx="44005">
                  <c:v>-2.75253908031481</c:v>
                </c:pt>
                <c:pt idx="44006">
                  <c:v>-2.75253908031481</c:v>
                </c:pt>
                <c:pt idx="44007">
                  <c:v>-2.75253908031481</c:v>
                </c:pt>
                <c:pt idx="44008">
                  <c:v>-2.75253908031481</c:v>
                </c:pt>
                <c:pt idx="44009">
                  <c:v>-2.75253908031481</c:v>
                </c:pt>
                <c:pt idx="44010">
                  <c:v>-2.75253908031481</c:v>
                </c:pt>
                <c:pt idx="44011">
                  <c:v>-2.75253908031481</c:v>
                </c:pt>
                <c:pt idx="44012">
                  <c:v>-2.75253908031481</c:v>
                </c:pt>
                <c:pt idx="44013">
                  <c:v>-2.75253908031481</c:v>
                </c:pt>
                <c:pt idx="44014">
                  <c:v>-2.75253908031481</c:v>
                </c:pt>
                <c:pt idx="44015">
                  <c:v>-2.75253908031481</c:v>
                </c:pt>
                <c:pt idx="44016">
                  <c:v>-2.75253908031481</c:v>
                </c:pt>
                <c:pt idx="44017">
                  <c:v>-2.75253908031481</c:v>
                </c:pt>
                <c:pt idx="44018">
                  <c:v>-2.75253908031481</c:v>
                </c:pt>
                <c:pt idx="44019">
                  <c:v>-2.75253908031481</c:v>
                </c:pt>
                <c:pt idx="44020">
                  <c:v>-2.75253908031481</c:v>
                </c:pt>
                <c:pt idx="44021">
                  <c:v>-2.75253908031481</c:v>
                </c:pt>
                <c:pt idx="44022">
                  <c:v>-2.75253908031481</c:v>
                </c:pt>
                <c:pt idx="44023">
                  <c:v>-2.75253908031481</c:v>
                </c:pt>
                <c:pt idx="44024">
                  <c:v>-2.75253908031481</c:v>
                </c:pt>
                <c:pt idx="44025">
                  <c:v>-2.75253908031481</c:v>
                </c:pt>
                <c:pt idx="44026">
                  <c:v>-2.75253908031481</c:v>
                </c:pt>
                <c:pt idx="44027">
                  <c:v>-2.75253908031481</c:v>
                </c:pt>
                <c:pt idx="44028">
                  <c:v>-2.75253908031481</c:v>
                </c:pt>
                <c:pt idx="44029">
                  <c:v>-2.75253908031481</c:v>
                </c:pt>
                <c:pt idx="44030">
                  <c:v>-2.75253908031481</c:v>
                </c:pt>
                <c:pt idx="44031">
                  <c:v>-2.75253908031481</c:v>
                </c:pt>
                <c:pt idx="44032">
                  <c:v>-2.75253908031481</c:v>
                </c:pt>
                <c:pt idx="44033">
                  <c:v>-2.75253908031481</c:v>
                </c:pt>
                <c:pt idx="44034">
                  <c:v>-2.75253908031481</c:v>
                </c:pt>
                <c:pt idx="44035">
                  <c:v>-2.75253908031481</c:v>
                </c:pt>
                <c:pt idx="44036">
                  <c:v>-2.75253908031481</c:v>
                </c:pt>
                <c:pt idx="44037">
                  <c:v>-2.75253908031481</c:v>
                </c:pt>
                <c:pt idx="44038">
                  <c:v>-2.75253908031481</c:v>
                </c:pt>
                <c:pt idx="44039">
                  <c:v>-2.75253908031481</c:v>
                </c:pt>
                <c:pt idx="44040">
                  <c:v>-2.75253908031481</c:v>
                </c:pt>
                <c:pt idx="44041">
                  <c:v>-2.75253908031481</c:v>
                </c:pt>
                <c:pt idx="44042">
                  <c:v>-2.75253908031481</c:v>
                </c:pt>
                <c:pt idx="44043">
                  <c:v>-2.75253908031481</c:v>
                </c:pt>
                <c:pt idx="44044">
                  <c:v>-2.75253908031481</c:v>
                </c:pt>
                <c:pt idx="44045">
                  <c:v>-2.75253908031481</c:v>
                </c:pt>
                <c:pt idx="44046">
                  <c:v>-2.75253908031481</c:v>
                </c:pt>
                <c:pt idx="44047">
                  <c:v>-2.75253908031481</c:v>
                </c:pt>
                <c:pt idx="44048">
                  <c:v>-2.75253908031481</c:v>
                </c:pt>
                <c:pt idx="44049">
                  <c:v>-2.75253908031481</c:v>
                </c:pt>
                <c:pt idx="44050">
                  <c:v>-2.75253908031481</c:v>
                </c:pt>
                <c:pt idx="44051">
                  <c:v>-2.75253908031481</c:v>
                </c:pt>
                <c:pt idx="44052">
                  <c:v>-2.75253908031481</c:v>
                </c:pt>
                <c:pt idx="44053">
                  <c:v>-2.75253908031481</c:v>
                </c:pt>
                <c:pt idx="44054">
                  <c:v>-2.75253908031481</c:v>
                </c:pt>
                <c:pt idx="44055">
                  <c:v>-2.75253908031481</c:v>
                </c:pt>
                <c:pt idx="44056">
                  <c:v>-2.75253908031481</c:v>
                </c:pt>
                <c:pt idx="44057">
                  <c:v>-2.75253908031481</c:v>
                </c:pt>
                <c:pt idx="44058">
                  <c:v>-2.75253908031481</c:v>
                </c:pt>
                <c:pt idx="44059">
                  <c:v>-2.75253908031481</c:v>
                </c:pt>
                <c:pt idx="44060">
                  <c:v>-2.75253908031481</c:v>
                </c:pt>
                <c:pt idx="44061">
                  <c:v>-2.75253908031481</c:v>
                </c:pt>
                <c:pt idx="44062">
                  <c:v>-2.75253908031481</c:v>
                </c:pt>
                <c:pt idx="44063">
                  <c:v>-2.75253908031481</c:v>
                </c:pt>
                <c:pt idx="44064">
                  <c:v>-2.75253908031481</c:v>
                </c:pt>
                <c:pt idx="44065">
                  <c:v>-2.75253908031481</c:v>
                </c:pt>
                <c:pt idx="44066">
                  <c:v>-2.75253908031481</c:v>
                </c:pt>
                <c:pt idx="44067">
                  <c:v>-2.75253908031481</c:v>
                </c:pt>
                <c:pt idx="44068">
                  <c:v>-2.75253908031481</c:v>
                </c:pt>
                <c:pt idx="44069">
                  <c:v>-2.75253908031481</c:v>
                </c:pt>
                <c:pt idx="44070">
                  <c:v>-2.75253908031481</c:v>
                </c:pt>
                <c:pt idx="44071">
                  <c:v>-2.75253908031481</c:v>
                </c:pt>
                <c:pt idx="44072">
                  <c:v>-2.75253908031481</c:v>
                </c:pt>
                <c:pt idx="44073">
                  <c:v>-2.75253908031481</c:v>
                </c:pt>
                <c:pt idx="44074">
                  <c:v>-2.75253908031481</c:v>
                </c:pt>
                <c:pt idx="44075">
                  <c:v>-2.75253908031481</c:v>
                </c:pt>
                <c:pt idx="44076">
                  <c:v>-2.75253908031481</c:v>
                </c:pt>
                <c:pt idx="44077">
                  <c:v>-2.75253908031481</c:v>
                </c:pt>
                <c:pt idx="44078">
                  <c:v>-2.75253908031481</c:v>
                </c:pt>
                <c:pt idx="44079">
                  <c:v>-2.75253908031481</c:v>
                </c:pt>
                <c:pt idx="44080">
                  <c:v>-2.75253908031481</c:v>
                </c:pt>
                <c:pt idx="44081">
                  <c:v>-2.75253908031481</c:v>
                </c:pt>
                <c:pt idx="44082">
                  <c:v>-2.75253908031481</c:v>
                </c:pt>
                <c:pt idx="44083">
                  <c:v>-2.75253908031481</c:v>
                </c:pt>
                <c:pt idx="44084">
                  <c:v>-2.75253908031481</c:v>
                </c:pt>
                <c:pt idx="44085">
                  <c:v>-2.75253908031481</c:v>
                </c:pt>
                <c:pt idx="44086">
                  <c:v>-2.75253908031481</c:v>
                </c:pt>
                <c:pt idx="44087">
                  <c:v>-2.75253908031481</c:v>
                </c:pt>
                <c:pt idx="44088">
                  <c:v>-2.75253908031481</c:v>
                </c:pt>
                <c:pt idx="44089">
                  <c:v>-2.75253908031481</c:v>
                </c:pt>
                <c:pt idx="44090">
                  <c:v>-2.75253908031481</c:v>
                </c:pt>
                <c:pt idx="44091">
                  <c:v>-2.75253908031481</c:v>
                </c:pt>
                <c:pt idx="44092">
                  <c:v>-2.75253908031481</c:v>
                </c:pt>
                <c:pt idx="44093">
                  <c:v>-2.75253908031481</c:v>
                </c:pt>
                <c:pt idx="44094">
                  <c:v>-2.75253908031481</c:v>
                </c:pt>
                <c:pt idx="44095">
                  <c:v>-2.75253908031481</c:v>
                </c:pt>
                <c:pt idx="44096">
                  <c:v>-2.75253908031481</c:v>
                </c:pt>
                <c:pt idx="44097">
                  <c:v>-2.75253908031481</c:v>
                </c:pt>
                <c:pt idx="44098">
                  <c:v>-2.75253908031481</c:v>
                </c:pt>
                <c:pt idx="44099">
                  <c:v>-2.75253908031481</c:v>
                </c:pt>
                <c:pt idx="44100">
                  <c:v>-2.75253908031481</c:v>
                </c:pt>
                <c:pt idx="44101">
                  <c:v>-2.75253908031481</c:v>
                </c:pt>
                <c:pt idx="44102">
                  <c:v>-2.75253908031481</c:v>
                </c:pt>
                <c:pt idx="44103">
                  <c:v>-2.75253908031481</c:v>
                </c:pt>
                <c:pt idx="44104">
                  <c:v>-2.75253908031481</c:v>
                </c:pt>
                <c:pt idx="44105">
                  <c:v>-2.75253908031481</c:v>
                </c:pt>
                <c:pt idx="44106">
                  <c:v>-2.75253908031481</c:v>
                </c:pt>
                <c:pt idx="44107">
                  <c:v>-2.75253908031481</c:v>
                </c:pt>
                <c:pt idx="44108">
                  <c:v>-2.75253908031481</c:v>
                </c:pt>
                <c:pt idx="44109">
                  <c:v>-2.75253908031481</c:v>
                </c:pt>
                <c:pt idx="44110">
                  <c:v>-2.75253908031481</c:v>
                </c:pt>
                <c:pt idx="44111">
                  <c:v>-2.75253908031481</c:v>
                </c:pt>
                <c:pt idx="44112">
                  <c:v>-2.75253908031481</c:v>
                </c:pt>
                <c:pt idx="44113">
                  <c:v>-2.75253908031481</c:v>
                </c:pt>
                <c:pt idx="44114">
                  <c:v>-2.75253908031481</c:v>
                </c:pt>
                <c:pt idx="44115">
                  <c:v>-2.75253908031481</c:v>
                </c:pt>
                <c:pt idx="44116">
                  <c:v>-2.75253908031481</c:v>
                </c:pt>
                <c:pt idx="44117">
                  <c:v>-2.75253908031481</c:v>
                </c:pt>
                <c:pt idx="44118">
                  <c:v>-2.75253908031481</c:v>
                </c:pt>
                <c:pt idx="44119">
                  <c:v>-2.75253908031481</c:v>
                </c:pt>
                <c:pt idx="44120">
                  <c:v>-2.75253908031481</c:v>
                </c:pt>
                <c:pt idx="44121">
                  <c:v>-2.75253908031481</c:v>
                </c:pt>
                <c:pt idx="44122">
                  <c:v>-2.75253908031481</c:v>
                </c:pt>
                <c:pt idx="44123">
                  <c:v>-2.75253908031481</c:v>
                </c:pt>
                <c:pt idx="44124">
                  <c:v>-2.75253908031481</c:v>
                </c:pt>
                <c:pt idx="44125">
                  <c:v>-2.75253908031481</c:v>
                </c:pt>
                <c:pt idx="44126">
                  <c:v>-2.75253908031481</c:v>
                </c:pt>
                <c:pt idx="44127">
                  <c:v>-2.75253908031481</c:v>
                </c:pt>
                <c:pt idx="44128">
                  <c:v>-2.75253908031481</c:v>
                </c:pt>
                <c:pt idx="44129">
                  <c:v>-2.75253908031481</c:v>
                </c:pt>
                <c:pt idx="44130">
                  <c:v>-2.75253908031481</c:v>
                </c:pt>
                <c:pt idx="44131">
                  <c:v>-2.75253908031481</c:v>
                </c:pt>
                <c:pt idx="44132">
                  <c:v>-2.75253908031481</c:v>
                </c:pt>
                <c:pt idx="44133">
                  <c:v>-2.75253908031481</c:v>
                </c:pt>
                <c:pt idx="44134">
                  <c:v>-2.75253908031481</c:v>
                </c:pt>
                <c:pt idx="44135">
                  <c:v>-2.75253908031481</c:v>
                </c:pt>
                <c:pt idx="44136">
                  <c:v>-2.75253908031481</c:v>
                </c:pt>
                <c:pt idx="44137">
                  <c:v>-2.75253908031481</c:v>
                </c:pt>
                <c:pt idx="44138">
                  <c:v>-2.75253908031481</c:v>
                </c:pt>
                <c:pt idx="44139">
                  <c:v>-2.75253908031481</c:v>
                </c:pt>
                <c:pt idx="44140">
                  <c:v>-2.75253908031481</c:v>
                </c:pt>
                <c:pt idx="44141">
                  <c:v>-2.75253908031481</c:v>
                </c:pt>
                <c:pt idx="44142">
                  <c:v>-2.75253908031481</c:v>
                </c:pt>
                <c:pt idx="44143">
                  <c:v>-2.75253908031481</c:v>
                </c:pt>
                <c:pt idx="44144">
                  <c:v>-2.75253908031481</c:v>
                </c:pt>
                <c:pt idx="44145">
                  <c:v>-2.75253908031481</c:v>
                </c:pt>
                <c:pt idx="44146">
                  <c:v>-2.75253908031481</c:v>
                </c:pt>
                <c:pt idx="44147">
                  <c:v>-2.75253908031481</c:v>
                </c:pt>
                <c:pt idx="44148">
                  <c:v>-2.75253908031481</c:v>
                </c:pt>
                <c:pt idx="44149">
                  <c:v>-2.75253908031481</c:v>
                </c:pt>
                <c:pt idx="44150">
                  <c:v>-2.75253908031481</c:v>
                </c:pt>
                <c:pt idx="44151">
                  <c:v>-2.75253908031481</c:v>
                </c:pt>
                <c:pt idx="44152">
                  <c:v>-2.75253908031481</c:v>
                </c:pt>
                <c:pt idx="44153">
                  <c:v>-2.75253908031481</c:v>
                </c:pt>
                <c:pt idx="44154">
                  <c:v>-2.75253908031481</c:v>
                </c:pt>
                <c:pt idx="44155">
                  <c:v>-2.75253908031481</c:v>
                </c:pt>
                <c:pt idx="44156">
                  <c:v>-2.75253908031481</c:v>
                </c:pt>
                <c:pt idx="44157">
                  <c:v>-2.75253908031481</c:v>
                </c:pt>
                <c:pt idx="44158">
                  <c:v>-2.75253908031481</c:v>
                </c:pt>
                <c:pt idx="44159">
                  <c:v>-2.75253908031481</c:v>
                </c:pt>
                <c:pt idx="44160">
                  <c:v>-2.75253908031481</c:v>
                </c:pt>
                <c:pt idx="44161">
                  <c:v>-2.75253908031481</c:v>
                </c:pt>
                <c:pt idx="44162">
                  <c:v>-2.75253908031481</c:v>
                </c:pt>
                <c:pt idx="44163">
                  <c:v>-2.75253908031481</c:v>
                </c:pt>
                <c:pt idx="44164">
                  <c:v>-2.75253908031481</c:v>
                </c:pt>
                <c:pt idx="44165">
                  <c:v>-2.75253908031481</c:v>
                </c:pt>
                <c:pt idx="44166">
                  <c:v>-2.75253908031481</c:v>
                </c:pt>
                <c:pt idx="44167">
                  <c:v>-2.75253908031481</c:v>
                </c:pt>
                <c:pt idx="44168">
                  <c:v>-2.75253908031481</c:v>
                </c:pt>
                <c:pt idx="44169">
                  <c:v>-2.75253908031481</c:v>
                </c:pt>
                <c:pt idx="44170">
                  <c:v>-2.75253908031481</c:v>
                </c:pt>
                <c:pt idx="44171">
                  <c:v>-2.75253908031481</c:v>
                </c:pt>
                <c:pt idx="44172">
                  <c:v>-2.75253908031481</c:v>
                </c:pt>
                <c:pt idx="44173">
                  <c:v>-2.75253908031481</c:v>
                </c:pt>
                <c:pt idx="44174">
                  <c:v>-2.75253908031481</c:v>
                </c:pt>
                <c:pt idx="44175">
                  <c:v>-2.75253908031481</c:v>
                </c:pt>
                <c:pt idx="44176">
                  <c:v>-2.75253908031481</c:v>
                </c:pt>
                <c:pt idx="44177">
                  <c:v>-2.75253908031481</c:v>
                </c:pt>
                <c:pt idx="44178">
                  <c:v>-2.75253908031481</c:v>
                </c:pt>
                <c:pt idx="44179">
                  <c:v>-2.75253908031481</c:v>
                </c:pt>
                <c:pt idx="44180">
                  <c:v>-2.75253908031481</c:v>
                </c:pt>
                <c:pt idx="44181">
                  <c:v>-2.75253908031481</c:v>
                </c:pt>
                <c:pt idx="44182">
                  <c:v>-2.75253908031481</c:v>
                </c:pt>
                <c:pt idx="44183">
                  <c:v>-2.75253908031481</c:v>
                </c:pt>
                <c:pt idx="44184">
                  <c:v>-2.75253908031481</c:v>
                </c:pt>
                <c:pt idx="44185">
                  <c:v>-2.75253908031481</c:v>
                </c:pt>
                <c:pt idx="44186">
                  <c:v>-2.75253908031481</c:v>
                </c:pt>
                <c:pt idx="44187">
                  <c:v>-2.75253908031481</c:v>
                </c:pt>
                <c:pt idx="44188">
                  <c:v>-2.75253908031481</c:v>
                </c:pt>
                <c:pt idx="44189">
                  <c:v>-2.75253908031481</c:v>
                </c:pt>
                <c:pt idx="44190">
                  <c:v>-2.75253908031481</c:v>
                </c:pt>
                <c:pt idx="44191">
                  <c:v>-2.75253908031481</c:v>
                </c:pt>
                <c:pt idx="44192">
                  <c:v>-2.75253908031481</c:v>
                </c:pt>
                <c:pt idx="44193">
                  <c:v>-2.75253908031481</c:v>
                </c:pt>
                <c:pt idx="44194">
                  <c:v>-2.75253908031481</c:v>
                </c:pt>
                <c:pt idx="44195">
                  <c:v>-2.75253908031481</c:v>
                </c:pt>
                <c:pt idx="44196">
                  <c:v>-2.75253908031481</c:v>
                </c:pt>
                <c:pt idx="44197">
                  <c:v>-2.75253908031481</c:v>
                </c:pt>
                <c:pt idx="44198">
                  <c:v>-2.75253908031481</c:v>
                </c:pt>
                <c:pt idx="44199">
                  <c:v>-2.75253908031481</c:v>
                </c:pt>
                <c:pt idx="44200">
                  <c:v>-2.75253908031481</c:v>
                </c:pt>
                <c:pt idx="44201">
                  <c:v>-2.75253908031481</c:v>
                </c:pt>
                <c:pt idx="44202">
                  <c:v>-2.75253908031481</c:v>
                </c:pt>
                <c:pt idx="44203">
                  <c:v>-2.75253908031481</c:v>
                </c:pt>
                <c:pt idx="44204">
                  <c:v>-2.75253908031481</c:v>
                </c:pt>
                <c:pt idx="44205">
                  <c:v>-2.75253908031481</c:v>
                </c:pt>
                <c:pt idx="44206">
                  <c:v>-2.75253908031481</c:v>
                </c:pt>
                <c:pt idx="44207">
                  <c:v>-2.75253908031481</c:v>
                </c:pt>
                <c:pt idx="44208">
                  <c:v>-2.75253908031481</c:v>
                </c:pt>
                <c:pt idx="44209">
                  <c:v>-2.75253908031481</c:v>
                </c:pt>
                <c:pt idx="44210">
                  <c:v>-2.75253908031481</c:v>
                </c:pt>
                <c:pt idx="44211">
                  <c:v>-2.75253908031481</c:v>
                </c:pt>
                <c:pt idx="44212">
                  <c:v>-2.75253908031481</c:v>
                </c:pt>
                <c:pt idx="44213">
                  <c:v>-2.75253908031481</c:v>
                </c:pt>
                <c:pt idx="44214">
                  <c:v>-2.75253908031481</c:v>
                </c:pt>
                <c:pt idx="44215">
                  <c:v>-2.75253908031481</c:v>
                </c:pt>
                <c:pt idx="44216">
                  <c:v>-2.75253908031481</c:v>
                </c:pt>
                <c:pt idx="44217">
                  <c:v>-2.75253908031481</c:v>
                </c:pt>
                <c:pt idx="44218">
                  <c:v>-2.75253908031481</c:v>
                </c:pt>
                <c:pt idx="44219">
                  <c:v>-2.75253908031481</c:v>
                </c:pt>
                <c:pt idx="44220">
                  <c:v>-2.75253908031481</c:v>
                </c:pt>
                <c:pt idx="44221">
                  <c:v>-2.75253908031481</c:v>
                </c:pt>
                <c:pt idx="44222">
                  <c:v>-2.75253908031481</c:v>
                </c:pt>
                <c:pt idx="44223">
                  <c:v>-2.75253908031481</c:v>
                </c:pt>
                <c:pt idx="44224">
                  <c:v>-2.75253908031481</c:v>
                </c:pt>
                <c:pt idx="44225">
                  <c:v>-2.75253908031481</c:v>
                </c:pt>
                <c:pt idx="44226">
                  <c:v>-2.75253908031481</c:v>
                </c:pt>
                <c:pt idx="44227">
                  <c:v>-2.75253908031481</c:v>
                </c:pt>
                <c:pt idx="44228">
                  <c:v>-2.75253908031481</c:v>
                </c:pt>
                <c:pt idx="44229">
                  <c:v>-2.75253908031481</c:v>
                </c:pt>
                <c:pt idx="44230">
                  <c:v>-2.75253908031481</c:v>
                </c:pt>
                <c:pt idx="44231">
                  <c:v>-2.75253908031481</c:v>
                </c:pt>
                <c:pt idx="44232">
                  <c:v>-2.75253908031481</c:v>
                </c:pt>
                <c:pt idx="44233">
                  <c:v>-2.75253908031481</c:v>
                </c:pt>
                <c:pt idx="44234">
                  <c:v>-2.75253908031481</c:v>
                </c:pt>
                <c:pt idx="44235">
                  <c:v>-2.75253908031481</c:v>
                </c:pt>
                <c:pt idx="44236">
                  <c:v>-2.75253908031481</c:v>
                </c:pt>
                <c:pt idx="44237">
                  <c:v>-2.75253908031481</c:v>
                </c:pt>
                <c:pt idx="44238">
                  <c:v>-2.75253908031481</c:v>
                </c:pt>
                <c:pt idx="44239">
                  <c:v>-2.75253908031481</c:v>
                </c:pt>
                <c:pt idx="44240">
                  <c:v>-2.75253908031481</c:v>
                </c:pt>
                <c:pt idx="44241">
                  <c:v>-2.75253908031481</c:v>
                </c:pt>
                <c:pt idx="44242">
                  <c:v>-2.75253908031481</c:v>
                </c:pt>
                <c:pt idx="44243">
                  <c:v>-2.75253908031481</c:v>
                </c:pt>
                <c:pt idx="44244">
                  <c:v>-2.75253908031481</c:v>
                </c:pt>
                <c:pt idx="44245">
                  <c:v>-2.75253908031481</c:v>
                </c:pt>
                <c:pt idx="44246">
                  <c:v>-2.75253908031481</c:v>
                </c:pt>
                <c:pt idx="44247">
                  <c:v>-2.75253908031481</c:v>
                </c:pt>
                <c:pt idx="44248">
                  <c:v>-2.75253908031481</c:v>
                </c:pt>
                <c:pt idx="44249">
                  <c:v>-2.75253908031481</c:v>
                </c:pt>
                <c:pt idx="44250">
                  <c:v>-2.75253908031481</c:v>
                </c:pt>
                <c:pt idx="44251">
                  <c:v>-2.75253908031481</c:v>
                </c:pt>
                <c:pt idx="44252">
                  <c:v>-2.75253908031481</c:v>
                </c:pt>
                <c:pt idx="44253">
                  <c:v>-2.75253908031481</c:v>
                </c:pt>
                <c:pt idx="44254">
                  <c:v>-2.75253908031481</c:v>
                </c:pt>
                <c:pt idx="44255">
                  <c:v>-2.75253908031481</c:v>
                </c:pt>
                <c:pt idx="44256">
                  <c:v>-2.75253908031481</c:v>
                </c:pt>
                <c:pt idx="44257">
                  <c:v>-2.75253908031481</c:v>
                </c:pt>
                <c:pt idx="44258">
                  <c:v>-2.75253908031481</c:v>
                </c:pt>
                <c:pt idx="44259">
                  <c:v>-2.75253908031481</c:v>
                </c:pt>
                <c:pt idx="44260">
                  <c:v>-2.75253908031481</c:v>
                </c:pt>
                <c:pt idx="44261">
                  <c:v>-2.75253908031481</c:v>
                </c:pt>
                <c:pt idx="44262">
                  <c:v>-2.75253908031481</c:v>
                </c:pt>
                <c:pt idx="44263">
                  <c:v>-2.75253908031481</c:v>
                </c:pt>
                <c:pt idx="44264">
                  <c:v>-2.75253908031481</c:v>
                </c:pt>
                <c:pt idx="44265">
                  <c:v>-2.75253908031481</c:v>
                </c:pt>
                <c:pt idx="44266">
                  <c:v>-2.75253908031481</c:v>
                </c:pt>
                <c:pt idx="44267">
                  <c:v>-2.75253908031481</c:v>
                </c:pt>
                <c:pt idx="44268">
                  <c:v>-2.75253908031481</c:v>
                </c:pt>
                <c:pt idx="44269">
                  <c:v>-2.75253908031481</c:v>
                </c:pt>
                <c:pt idx="44270">
                  <c:v>-2.75253908031481</c:v>
                </c:pt>
                <c:pt idx="44271">
                  <c:v>-2.75253908031481</c:v>
                </c:pt>
                <c:pt idx="44272">
                  <c:v>-2.75253908031481</c:v>
                </c:pt>
                <c:pt idx="44273">
                  <c:v>-2.75253908031481</c:v>
                </c:pt>
                <c:pt idx="44274">
                  <c:v>-2.75253908031481</c:v>
                </c:pt>
                <c:pt idx="44275">
                  <c:v>-2.75253908031481</c:v>
                </c:pt>
                <c:pt idx="44276">
                  <c:v>-2.75253908031481</c:v>
                </c:pt>
                <c:pt idx="44277">
                  <c:v>-2.75253908031481</c:v>
                </c:pt>
                <c:pt idx="44278">
                  <c:v>-2.75253908031481</c:v>
                </c:pt>
                <c:pt idx="44279">
                  <c:v>-2.75253908031481</c:v>
                </c:pt>
                <c:pt idx="44280">
                  <c:v>-2.75253908031481</c:v>
                </c:pt>
                <c:pt idx="44281">
                  <c:v>-2.75253908031481</c:v>
                </c:pt>
                <c:pt idx="44282">
                  <c:v>-2.75253908031481</c:v>
                </c:pt>
                <c:pt idx="44283">
                  <c:v>-2.75253908031481</c:v>
                </c:pt>
                <c:pt idx="44284">
                  <c:v>-2.75253908031481</c:v>
                </c:pt>
                <c:pt idx="44285">
                  <c:v>-2.75253908031481</c:v>
                </c:pt>
                <c:pt idx="44286">
                  <c:v>-2.75253908031481</c:v>
                </c:pt>
                <c:pt idx="44287">
                  <c:v>-2.75253908031481</c:v>
                </c:pt>
                <c:pt idx="44288">
                  <c:v>-2.75253908031481</c:v>
                </c:pt>
                <c:pt idx="44289">
                  <c:v>-2.75253908031481</c:v>
                </c:pt>
                <c:pt idx="44290">
                  <c:v>-2.75253908031481</c:v>
                </c:pt>
                <c:pt idx="44291">
                  <c:v>-2.75253908031481</c:v>
                </c:pt>
                <c:pt idx="44292">
                  <c:v>-2.75253908031481</c:v>
                </c:pt>
                <c:pt idx="44293">
                  <c:v>-2.75253908031481</c:v>
                </c:pt>
                <c:pt idx="44294">
                  <c:v>-2.75253908031481</c:v>
                </c:pt>
                <c:pt idx="44295">
                  <c:v>-2.75253908031481</c:v>
                </c:pt>
                <c:pt idx="44296">
                  <c:v>-2.75253908031481</c:v>
                </c:pt>
                <c:pt idx="44297">
                  <c:v>-2.75253908031481</c:v>
                </c:pt>
                <c:pt idx="44298">
                  <c:v>-2.75253908031481</c:v>
                </c:pt>
                <c:pt idx="44299">
                  <c:v>-2.75253908031481</c:v>
                </c:pt>
                <c:pt idx="44300">
                  <c:v>-2.75253908031481</c:v>
                </c:pt>
                <c:pt idx="44301">
                  <c:v>-2.75253908031481</c:v>
                </c:pt>
                <c:pt idx="44302">
                  <c:v>-2.75253908031481</c:v>
                </c:pt>
                <c:pt idx="44303">
                  <c:v>-2.75253908031481</c:v>
                </c:pt>
                <c:pt idx="44304">
                  <c:v>-2.75253908031481</c:v>
                </c:pt>
                <c:pt idx="44305">
                  <c:v>-2.75253908031481</c:v>
                </c:pt>
                <c:pt idx="44306">
                  <c:v>-2.75253908031481</c:v>
                </c:pt>
                <c:pt idx="44307">
                  <c:v>-2.75253908031481</c:v>
                </c:pt>
                <c:pt idx="44308">
                  <c:v>-2.75253908031481</c:v>
                </c:pt>
                <c:pt idx="44309">
                  <c:v>-2.75253908031481</c:v>
                </c:pt>
                <c:pt idx="44310">
                  <c:v>-2.75253908031481</c:v>
                </c:pt>
                <c:pt idx="44311">
                  <c:v>-2.75253908031481</c:v>
                </c:pt>
                <c:pt idx="44312">
                  <c:v>-2.75253908031481</c:v>
                </c:pt>
                <c:pt idx="44313">
                  <c:v>-2.75253908031481</c:v>
                </c:pt>
                <c:pt idx="44314">
                  <c:v>-2.75253908031481</c:v>
                </c:pt>
                <c:pt idx="44315">
                  <c:v>-2.75253908031481</c:v>
                </c:pt>
                <c:pt idx="44316">
                  <c:v>-2.75253908031481</c:v>
                </c:pt>
                <c:pt idx="44317">
                  <c:v>-2.75253908031481</c:v>
                </c:pt>
                <c:pt idx="44318">
                  <c:v>-2.75253908031481</c:v>
                </c:pt>
                <c:pt idx="44319">
                  <c:v>-2.75253908031481</c:v>
                </c:pt>
                <c:pt idx="44320">
                  <c:v>-2.75253908031481</c:v>
                </c:pt>
                <c:pt idx="44321">
                  <c:v>-2.75253908031481</c:v>
                </c:pt>
                <c:pt idx="44322">
                  <c:v>-2.75253908031481</c:v>
                </c:pt>
                <c:pt idx="44323">
                  <c:v>-2.75253908031481</c:v>
                </c:pt>
                <c:pt idx="44324">
                  <c:v>-2.75253908031481</c:v>
                </c:pt>
                <c:pt idx="44325">
                  <c:v>-2.75253908031481</c:v>
                </c:pt>
                <c:pt idx="44326">
                  <c:v>-2.75253908031481</c:v>
                </c:pt>
                <c:pt idx="44327">
                  <c:v>-2.75253908031481</c:v>
                </c:pt>
                <c:pt idx="44328">
                  <c:v>-2.75253908031481</c:v>
                </c:pt>
                <c:pt idx="44329">
                  <c:v>-2.75253908031481</c:v>
                </c:pt>
                <c:pt idx="44330">
                  <c:v>-2.75253908031481</c:v>
                </c:pt>
                <c:pt idx="44331">
                  <c:v>-2.75253908031481</c:v>
                </c:pt>
                <c:pt idx="44332">
                  <c:v>-2.75253908031481</c:v>
                </c:pt>
                <c:pt idx="44333">
                  <c:v>-2.75253908031481</c:v>
                </c:pt>
                <c:pt idx="44334">
                  <c:v>-2.75253908031481</c:v>
                </c:pt>
                <c:pt idx="44335">
                  <c:v>-2.75253908031481</c:v>
                </c:pt>
                <c:pt idx="44336">
                  <c:v>-2.75253908031481</c:v>
                </c:pt>
                <c:pt idx="44337">
                  <c:v>-2.75253908031481</c:v>
                </c:pt>
                <c:pt idx="44338">
                  <c:v>-2.75253908031481</c:v>
                </c:pt>
                <c:pt idx="44339">
                  <c:v>-2.75253908031481</c:v>
                </c:pt>
                <c:pt idx="44340">
                  <c:v>-2.75253908031481</c:v>
                </c:pt>
                <c:pt idx="44341">
                  <c:v>-2.75253908031481</c:v>
                </c:pt>
                <c:pt idx="44342">
                  <c:v>-2.75253908031481</c:v>
                </c:pt>
                <c:pt idx="44343">
                  <c:v>-2.75253908031481</c:v>
                </c:pt>
                <c:pt idx="44344">
                  <c:v>-2.75253908031481</c:v>
                </c:pt>
                <c:pt idx="44345">
                  <c:v>-2.75253908031481</c:v>
                </c:pt>
                <c:pt idx="44346">
                  <c:v>-2.75253908031481</c:v>
                </c:pt>
                <c:pt idx="44347">
                  <c:v>-2.75253908031481</c:v>
                </c:pt>
                <c:pt idx="44348">
                  <c:v>-2.75253908031481</c:v>
                </c:pt>
                <c:pt idx="44349">
                  <c:v>-2.75253908031481</c:v>
                </c:pt>
                <c:pt idx="44350">
                  <c:v>-2.75253908031481</c:v>
                </c:pt>
                <c:pt idx="44351">
                  <c:v>-2.75253908031481</c:v>
                </c:pt>
                <c:pt idx="44352">
                  <c:v>-2.75253908031481</c:v>
                </c:pt>
                <c:pt idx="44353">
                  <c:v>-2.75253908031481</c:v>
                </c:pt>
                <c:pt idx="44354">
                  <c:v>-2.75253908031481</c:v>
                </c:pt>
                <c:pt idx="44355">
                  <c:v>-2.75253908031481</c:v>
                </c:pt>
                <c:pt idx="44356">
                  <c:v>-2.75253908031481</c:v>
                </c:pt>
                <c:pt idx="44357">
                  <c:v>-2.75253908031481</c:v>
                </c:pt>
                <c:pt idx="44358">
                  <c:v>-2.75253908031481</c:v>
                </c:pt>
                <c:pt idx="44359">
                  <c:v>-2.75253908031481</c:v>
                </c:pt>
                <c:pt idx="44360">
                  <c:v>-2.75253908031481</c:v>
                </c:pt>
                <c:pt idx="44361">
                  <c:v>-2.75253908031481</c:v>
                </c:pt>
                <c:pt idx="44362">
                  <c:v>-2.75253908031481</c:v>
                </c:pt>
                <c:pt idx="44363">
                  <c:v>-2.75253908031481</c:v>
                </c:pt>
                <c:pt idx="44364">
                  <c:v>-2.75253908031481</c:v>
                </c:pt>
                <c:pt idx="44365">
                  <c:v>-2.75253908031481</c:v>
                </c:pt>
                <c:pt idx="44366">
                  <c:v>-2.75253908031481</c:v>
                </c:pt>
                <c:pt idx="44367">
                  <c:v>-2.75253908031481</c:v>
                </c:pt>
                <c:pt idx="44368">
                  <c:v>-2.75253908031481</c:v>
                </c:pt>
                <c:pt idx="44369">
                  <c:v>-2.75253908031481</c:v>
                </c:pt>
                <c:pt idx="44370">
                  <c:v>-2.75253908031481</c:v>
                </c:pt>
                <c:pt idx="44371">
                  <c:v>-2.75253908031481</c:v>
                </c:pt>
                <c:pt idx="44372">
                  <c:v>-2.75253908031481</c:v>
                </c:pt>
                <c:pt idx="44373">
                  <c:v>-2.75253908031481</c:v>
                </c:pt>
                <c:pt idx="44374">
                  <c:v>-2.75253908031481</c:v>
                </c:pt>
                <c:pt idx="44375">
                  <c:v>-2.75253908031481</c:v>
                </c:pt>
                <c:pt idx="44376">
                  <c:v>-2.75253908031481</c:v>
                </c:pt>
                <c:pt idx="44377">
                  <c:v>-2.75253908031481</c:v>
                </c:pt>
                <c:pt idx="44378">
                  <c:v>-2.75253908031481</c:v>
                </c:pt>
                <c:pt idx="44379">
                  <c:v>-2.75253908031481</c:v>
                </c:pt>
                <c:pt idx="44380">
                  <c:v>-2.75253908031481</c:v>
                </c:pt>
                <c:pt idx="44381">
                  <c:v>-2.75253908031481</c:v>
                </c:pt>
                <c:pt idx="44382">
                  <c:v>-2.75253908031481</c:v>
                </c:pt>
                <c:pt idx="44383">
                  <c:v>-2.75253908031481</c:v>
                </c:pt>
                <c:pt idx="44384">
                  <c:v>-2.75253908031481</c:v>
                </c:pt>
                <c:pt idx="44385">
                  <c:v>-2.75253908031481</c:v>
                </c:pt>
                <c:pt idx="44386">
                  <c:v>-2.75253908031481</c:v>
                </c:pt>
                <c:pt idx="44387">
                  <c:v>-2.75253908031481</c:v>
                </c:pt>
                <c:pt idx="44388">
                  <c:v>-2.75253908031481</c:v>
                </c:pt>
                <c:pt idx="44389">
                  <c:v>-2.75253908031481</c:v>
                </c:pt>
                <c:pt idx="44390">
                  <c:v>-2.75253908031481</c:v>
                </c:pt>
                <c:pt idx="44391">
                  <c:v>-2.75253908031481</c:v>
                </c:pt>
                <c:pt idx="44392">
                  <c:v>-2.75253908031481</c:v>
                </c:pt>
                <c:pt idx="44393">
                  <c:v>-2.75253908031481</c:v>
                </c:pt>
                <c:pt idx="44394">
                  <c:v>-2.75253908031481</c:v>
                </c:pt>
                <c:pt idx="44395">
                  <c:v>-2.75253908031481</c:v>
                </c:pt>
                <c:pt idx="44396">
                  <c:v>-2.75253908031481</c:v>
                </c:pt>
                <c:pt idx="44397">
                  <c:v>-2.75253908031481</c:v>
                </c:pt>
                <c:pt idx="44398">
                  <c:v>-2.75253908031481</c:v>
                </c:pt>
                <c:pt idx="44399">
                  <c:v>-2.75253908031481</c:v>
                </c:pt>
                <c:pt idx="44400">
                  <c:v>-2.75253908031481</c:v>
                </c:pt>
                <c:pt idx="44401">
                  <c:v>-2.75253908031481</c:v>
                </c:pt>
                <c:pt idx="44402">
                  <c:v>-2.75253908031481</c:v>
                </c:pt>
                <c:pt idx="44403">
                  <c:v>-2.75253908031481</c:v>
                </c:pt>
                <c:pt idx="44404">
                  <c:v>-2.75253908031481</c:v>
                </c:pt>
                <c:pt idx="44405">
                  <c:v>-2.75253908031481</c:v>
                </c:pt>
                <c:pt idx="44406">
                  <c:v>-2.75253908031481</c:v>
                </c:pt>
                <c:pt idx="44407">
                  <c:v>-2.75253908031481</c:v>
                </c:pt>
                <c:pt idx="44408">
                  <c:v>-2.75253908031481</c:v>
                </c:pt>
                <c:pt idx="44409">
                  <c:v>-2.75253908031481</c:v>
                </c:pt>
                <c:pt idx="44410">
                  <c:v>-2.75253908031481</c:v>
                </c:pt>
                <c:pt idx="44411">
                  <c:v>-2.75253908031481</c:v>
                </c:pt>
                <c:pt idx="44412">
                  <c:v>-2.75253908031481</c:v>
                </c:pt>
                <c:pt idx="44413">
                  <c:v>-2.75253908031481</c:v>
                </c:pt>
                <c:pt idx="44414">
                  <c:v>-2.75253908031481</c:v>
                </c:pt>
                <c:pt idx="44415">
                  <c:v>-2.75253908031481</c:v>
                </c:pt>
                <c:pt idx="44416">
                  <c:v>-2.75253908031481</c:v>
                </c:pt>
                <c:pt idx="44417">
                  <c:v>-2.75253908031481</c:v>
                </c:pt>
                <c:pt idx="44418">
                  <c:v>-2.75253908031481</c:v>
                </c:pt>
                <c:pt idx="44419">
                  <c:v>-2.75253908031481</c:v>
                </c:pt>
                <c:pt idx="44420">
                  <c:v>-2.75253908031481</c:v>
                </c:pt>
                <c:pt idx="44421">
                  <c:v>-2.75253908031481</c:v>
                </c:pt>
                <c:pt idx="44422">
                  <c:v>-2.75253908031481</c:v>
                </c:pt>
                <c:pt idx="44423">
                  <c:v>-2.75253908031481</c:v>
                </c:pt>
                <c:pt idx="44424">
                  <c:v>-2.75253908031481</c:v>
                </c:pt>
                <c:pt idx="44425">
                  <c:v>-2.75253908031481</c:v>
                </c:pt>
                <c:pt idx="44426">
                  <c:v>-2.75253908031481</c:v>
                </c:pt>
                <c:pt idx="44427">
                  <c:v>-2.75253908031481</c:v>
                </c:pt>
                <c:pt idx="44428">
                  <c:v>-2.75253908031481</c:v>
                </c:pt>
                <c:pt idx="44429">
                  <c:v>-2.75253908031481</c:v>
                </c:pt>
                <c:pt idx="44430">
                  <c:v>-2.75253908031481</c:v>
                </c:pt>
                <c:pt idx="44431">
                  <c:v>-2.75253908031481</c:v>
                </c:pt>
                <c:pt idx="44432">
                  <c:v>-2.75253908031481</c:v>
                </c:pt>
                <c:pt idx="44433">
                  <c:v>-2.75253908031481</c:v>
                </c:pt>
                <c:pt idx="44434">
                  <c:v>-2.75253908031481</c:v>
                </c:pt>
                <c:pt idx="44435">
                  <c:v>-2.75253908031481</c:v>
                </c:pt>
                <c:pt idx="44436">
                  <c:v>-2.75253908031481</c:v>
                </c:pt>
                <c:pt idx="44437">
                  <c:v>-2.75253908031481</c:v>
                </c:pt>
                <c:pt idx="44438">
                  <c:v>-2.75253908031481</c:v>
                </c:pt>
                <c:pt idx="44439">
                  <c:v>-2.75253908031481</c:v>
                </c:pt>
                <c:pt idx="44440">
                  <c:v>-2.75253908031481</c:v>
                </c:pt>
                <c:pt idx="44441">
                  <c:v>-2.75253908031481</c:v>
                </c:pt>
                <c:pt idx="44442">
                  <c:v>-2.75253908031481</c:v>
                </c:pt>
                <c:pt idx="44443">
                  <c:v>-2.75253908031481</c:v>
                </c:pt>
                <c:pt idx="44444">
                  <c:v>-2.75253908031481</c:v>
                </c:pt>
                <c:pt idx="44445">
                  <c:v>-2.75253908031481</c:v>
                </c:pt>
                <c:pt idx="44446">
                  <c:v>-2.75253908031481</c:v>
                </c:pt>
                <c:pt idx="44447">
                  <c:v>-2.75253908031481</c:v>
                </c:pt>
                <c:pt idx="44448">
                  <c:v>-2.75253908031481</c:v>
                </c:pt>
                <c:pt idx="44449">
                  <c:v>-2.75253908031481</c:v>
                </c:pt>
                <c:pt idx="44450">
                  <c:v>-2.75253908031481</c:v>
                </c:pt>
                <c:pt idx="44451">
                  <c:v>-2.75253908031481</c:v>
                </c:pt>
                <c:pt idx="44452">
                  <c:v>-2.75253908031481</c:v>
                </c:pt>
                <c:pt idx="44453">
                  <c:v>-2.75253908031481</c:v>
                </c:pt>
                <c:pt idx="44454">
                  <c:v>-2.75253908031481</c:v>
                </c:pt>
                <c:pt idx="44455">
                  <c:v>-2.75253908031481</c:v>
                </c:pt>
                <c:pt idx="44456">
                  <c:v>-2.75253908031481</c:v>
                </c:pt>
                <c:pt idx="44457">
                  <c:v>-2.75253908031481</c:v>
                </c:pt>
                <c:pt idx="44458">
                  <c:v>-2.75253908031481</c:v>
                </c:pt>
                <c:pt idx="44459">
                  <c:v>-2.75253908031481</c:v>
                </c:pt>
                <c:pt idx="44460">
                  <c:v>-2.75253908031481</c:v>
                </c:pt>
                <c:pt idx="44461">
                  <c:v>-2.75253908031481</c:v>
                </c:pt>
                <c:pt idx="44462">
                  <c:v>-2.75253908031481</c:v>
                </c:pt>
                <c:pt idx="44463">
                  <c:v>-2.75253908031481</c:v>
                </c:pt>
                <c:pt idx="44464">
                  <c:v>-2.75253908031481</c:v>
                </c:pt>
                <c:pt idx="44465">
                  <c:v>-2.75253908031481</c:v>
                </c:pt>
                <c:pt idx="44466">
                  <c:v>-2.75253908031481</c:v>
                </c:pt>
                <c:pt idx="44467">
                  <c:v>-2.75253908031481</c:v>
                </c:pt>
                <c:pt idx="44468">
                  <c:v>-2.75253908031481</c:v>
                </c:pt>
                <c:pt idx="44469">
                  <c:v>-2.75253908031481</c:v>
                </c:pt>
                <c:pt idx="44470">
                  <c:v>-2.75253908031481</c:v>
                </c:pt>
                <c:pt idx="44471">
                  <c:v>-2.75253908031481</c:v>
                </c:pt>
                <c:pt idx="44472">
                  <c:v>-2.75253908031481</c:v>
                </c:pt>
                <c:pt idx="44473">
                  <c:v>-2.75253908031481</c:v>
                </c:pt>
                <c:pt idx="44474">
                  <c:v>-2.75253908031481</c:v>
                </c:pt>
                <c:pt idx="44475">
                  <c:v>-2.75253908031481</c:v>
                </c:pt>
                <c:pt idx="44476">
                  <c:v>-2.75253908031481</c:v>
                </c:pt>
                <c:pt idx="44477">
                  <c:v>-2.75253908031481</c:v>
                </c:pt>
                <c:pt idx="44478">
                  <c:v>-2.75253908031481</c:v>
                </c:pt>
                <c:pt idx="44479">
                  <c:v>-2.75253908031481</c:v>
                </c:pt>
                <c:pt idx="44480">
                  <c:v>-2.75253908031481</c:v>
                </c:pt>
                <c:pt idx="44481">
                  <c:v>-2.75253908031481</c:v>
                </c:pt>
                <c:pt idx="44482">
                  <c:v>-2.75253908031481</c:v>
                </c:pt>
                <c:pt idx="44483">
                  <c:v>-2.75253908031481</c:v>
                </c:pt>
                <c:pt idx="44484">
                  <c:v>-2.75253908031481</c:v>
                </c:pt>
                <c:pt idx="44485">
                  <c:v>-2.75253908031481</c:v>
                </c:pt>
                <c:pt idx="44486">
                  <c:v>-2.75253908031481</c:v>
                </c:pt>
                <c:pt idx="44487">
                  <c:v>-2.75253908031481</c:v>
                </c:pt>
                <c:pt idx="44488">
                  <c:v>-2.75253908031481</c:v>
                </c:pt>
                <c:pt idx="44489">
                  <c:v>-2.75253908031481</c:v>
                </c:pt>
                <c:pt idx="44490">
                  <c:v>-2.75253908031481</c:v>
                </c:pt>
                <c:pt idx="44491">
                  <c:v>-2.75253908031481</c:v>
                </c:pt>
                <c:pt idx="44492">
                  <c:v>-2.75253908031481</c:v>
                </c:pt>
                <c:pt idx="44493">
                  <c:v>-2.75253908031481</c:v>
                </c:pt>
                <c:pt idx="44494">
                  <c:v>-2.75253908031481</c:v>
                </c:pt>
                <c:pt idx="44495">
                  <c:v>-2.75253908031481</c:v>
                </c:pt>
                <c:pt idx="44496">
                  <c:v>-2.75253908031481</c:v>
                </c:pt>
                <c:pt idx="44497">
                  <c:v>-2.75253908031481</c:v>
                </c:pt>
                <c:pt idx="44498">
                  <c:v>-2.75253908031481</c:v>
                </c:pt>
                <c:pt idx="44499">
                  <c:v>-2.75253908031481</c:v>
                </c:pt>
                <c:pt idx="44500">
                  <c:v>-2.75253908031481</c:v>
                </c:pt>
                <c:pt idx="44501">
                  <c:v>-2.75253908031481</c:v>
                </c:pt>
                <c:pt idx="44502">
                  <c:v>-2.75253908031481</c:v>
                </c:pt>
                <c:pt idx="44503">
                  <c:v>-2.75253908031481</c:v>
                </c:pt>
                <c:pt idx="44504">
                  <c:v>-2.75253908031481</c:v>
                </c:pt>
                <c:pt idx="44505">
                  <c:v>-2.75253908031481</c:v>
                </c:pt>
                <c:pt idx="44506">
                  <c:v>-2.75253908031481</c:v>
                </c:pt>
                <c:pt idx="44507">
                  <c:v>-2.75253908031481</c:v>
                </c:pt>
                <c:pt idx="44508">
                  <c:v>-2.75253908031481</c:v>
                </c:pt>
                <c:pt idx="44509">
                  <c:v>-2.75253908031481</c:v>
                </c:pt>
                <c:pt idx="44510">
                  <c:v>-2.75253908031481</c:v>
                </c:pt>
                <c:pt idx="44511">
                  <c:v>-2.75253908031481</c:v>
                </c:pt>
                <c:pt idx="44512">
                  <c:v>-2.75253908031481</c:v>
                </c:pt>
                <c:pt idx="44513">
                  <c:v>-2.75253908031481</c:v>
                </c:pt>
                <c:pt idx="44514">
                  <c:v>-2.75253908031481</c:v>
                </c:pt>
                <c:pt idx="44515">
                  <c:v>-2.75253908031481</c:v>
                </c:pt>
                <c:pt idx="44516">
                  <c:v>-2.75253908031481</c:v>
                </c:pt>
                <c:pt idx="44517">
                  <c:v>-2.75253908031481</c:v>
                </c:pt>
                <c:pt idx="44518">
                  <c:v>-2.75253908031481</c:v>
                </c:pt>
                <c:pt idx="44519">
                  <c:v>-2.75253908031481</c:v>
                </c:pt>
                <c:pt idx="44520">
                  <c:v>-2.75253908031481</c:v>
                </c:pt>
                <c:pt idx="44521">
                  <c:v>-2.75253908031481</c:v>
                </c:pt>
                <c:pt idx="44522">
                  <c:v>-2.75253908031481</c:v>
                </c:pt>
                <c:pt idx="44523">
                  <c:v>-2.75253908031481</c:v>
                </c:pt>
                <c:pt idx="44524">
                  <c:v>-2.75253908031481</c:v>
                </c:pt>
                <c:pt idx="44525">
                  <c:v>-2.75253908031481</c:v>
                </c:pt>
                <c:pt idx="44526">
                  <c:v>-2.75253908031481</c:v>
                </c:pt>
                <c:pt idx="44527">
                  <c:v>-2.75253908031481</c:v>
                </c:pt>
                <c:pt idx="44528">
                  <c:v>-2.75253908031481</c:v>
                </c:pt>
                <c:pt idx="44529">
                  <c:v>-2.75253908031481</c:v>
                </c:pt>
                <c:pt idx="44530">
                  <c:v>-2.75253908031481</c:v>
                </c:pt>
                <c:pt idx="44531">
                  <c:v>-2.75253908031481</c:v>
                </c:pt>
                <c:pt idx="44532">
                  <c:v>-2.75253908031481</c:v>
                </c:pt>
                <c:pt idx="44533">
                  <c:v>-2.75253908031481</c:v>
                </c:pt>
                <c:pt idx="44534">
                  <c:v>-2.75253908031481</c:v>
                </c:pt>
                <c:pt idx="44535">
                  <c:v>-2.75253908031481</c:v>
                </c:pt>
                <c:pt idx="44536">
                  <c:v>-2.75253908031481</c:v>
                </c:pt>
                <c:pt idx="44537">
                  <c:v>-2.75253908031481</c:v>
                </c:pt>
                <c:pt idx="44538">
                  <c:v>-2.75253908031481</c:v>
                </c:pt>
                <c:pt idx="44539">
                  <c:v>-2.75253908031481</c:v>
                </c:pt>
                <c:pt idx="44540">
                  <c:v>-2.75253908031481</c:v>
                </c:pt>
                <c:pt idx="44541">
                  <c:v>-2.75253908031481</c:v>
                </c:pt>
                <c:pt idx="44542">
                  <c:v>-2.75253908031481</c:v>
                </c:pt>
                <c:pt idx="44543">
                  <c:v>-2.75253908031481</c:v>
                </c:pt>
                <c:pt idx="44544">
                  <c:v>-2.75253908031481</c:v>
                </c:pt>
                <c:pt idx="44545">
                  <c:v>-2.75253908031481</c:v>
                </c:pt>
                <c:pt idx="44546">
                  <c:v>-2.75253908031481</c:v>
                </c:pt>
                <c:pt idx="44547">
                  <c:v>-2.75253908031481</c:v>
                </c:pt>
                <c:pt idx="44548">
                  <c:v>-2.75253908031481</c:v>
                </c:pt>
                <c:pt idx="44549">
                  <c:v>-2.75253908031481</c:v>
                </c:pt>
                <c:pt idx="44550">
                  <c:v>-2.75253908031481</c:v>
                </c:pt>
                <c:pt idx="44551">
                  <c:v>-2.75253908031481</c:v>
                </c:pt>
                <c:pt idx="44552">
                  <c:v>-2.75253908031481</c:v>
                </c:pt>
                <c:pt idx="44553">
                  <c:v>-2.75253908031481</c:v>
                </c:pt>
                <c:pt idx="44554">
                  <c:v>-2.75253908031481</c:v>
                </c:pt>
                <c:pt idx="44555">
                  <c:v>-2.75253908031481</c:v>
                </c:pt>
                <c:pt idx="44556">
                  <c:v>-2.75253908031481</c:v>
                </c:pt>
                <c:pt idx="44557">
                  <c:v>-2.75253908031481</c:v>
                </c:pt>
                <c:pt idx="44558">
                  <c:v>-2.75253908031481</c:v>
                </c:pt>
                <c:pt idx="44559">
                  <c:v>-2.75253908031481</c:v>
                </c:pt>
                <c:pt idx="44560">
                  <c:v>-2.75253908031481</c:v>
                </c:pt>
                <c:pt idx="44561">
                  <c:v>-2.75253908031481</c:v>
                </c:pt>
                <c:pt idx="44562">
                  <c:v>-2.75253908031481</c:v>
                </c:pt>
                <c:pt idx="44563">
                  <c:v>-2.75253908031481</c:v>
                </c:pt>
                <c:pt idx="44564">
                  <c:v>-2.75253908031481</c:v>
                </c:pt>
                <c:pt idx="44565">
                  <c:v>-2.75253908031481</c:v>
                </c:pt>
                <c:pt idx="44566">
                  <c:v>-2.75253908031481</c:v>
                </c:pt>
                <c:pt idx="44567">
                  <c:v>-2.75253908031481</c:v>
                </c:pt>
                <c:pt idx="44568">
                  <c:v>-2.75253908031481</c:v>
                </c:pt>
                <c:pt idx="44569">
                  <c:v>-2.75253908031481</c:v>
                </c:pt>
                <c:pt idx="44570">
                  <c:v>-2.75253908031481</c:v>
                </c:pt>
                <c:pt idx="44571">
                  <c:v>-2.75253908031481</c:v>
                </c:pt>
                <c:pt idx="44572">
                  <c:v>-2.75253908031481</c:v>
                </c:pt>
                <c:pt idx="44573">
                  <c:v>-2.75253908031481</c:v>
                </c:pt>
                <c:pt idx="44574">
                  <c:v>-2.75253908031481</c:v>
                </c:pt>
                <c:pt idx="44575">
                  <c:v>-2.75253908031481</c:v>
                </c:pt>
                <c:pt idx="44576">
                  <c:v>-2.75253908031481</c:v>
                </c:pt>
                <c:pt idx="44577">
                  <c:v>-2.75253908031481</c:v>
                </c:pt>
                <c:pt idx="44578">
                  <c:v>-2.75253908031481</c:v>
                </c:pt>
                <c:pt idx="44579">
                  <c:v>-2.75253908031481</c:v>
                </c:pt>
                <c:pt idx="44580">
                  <c:v>-2.75253908031481</c:v>
                </c:pt>
                <c:pt idx="44581">
                  <c:v>-2.75253908031481</c:v>
                </c:pt>
                <c:pt idx="44582">
                  <c:v>-2.75253908031481</c:v>
                </c:pt>
                <c:pt idx="44583">
                  <c:v>-2.75253908031481</c:v>
                </c:pt>
                <c:pt idx="44584">
                  <c:v>-2.75253908031481</c:v>
                </c:pt>
                <c:pt idx="44585">
                  <c:v>-2.75253908031481</c:v>
                </c:pt>
                <c:pt idx="44586">
                  <c:v>-2.75253908031481</c:v>
                </c:pt>
                <c:pt idx="44587">
                  <c:v>-2.75253908031481</c:v>
                </c:pt>
                <c:pt idx="44588">
                  <c:v>-2.75253908031481</c:v>
                </c:pt>
                <c:pt idx="44589">
                  <c:v>-2.75253908031481</c:v>
                </c:pt>
                <c:pt idx="44590">
                  <c:v>-2.75253908031481</c:v>
                </c:pt>
                <c:pt idx="44591">
                  <c:v>-2.75253908031481</c:v>
                </c:pt>
                <c:pt idx="44592">
                  <c:v>-2.75253908031481</c:v>
                </c:pt>
                <c:pt idx="44593">
                  <c:v>-2.75253908031481</c:v>
                </c:pt>
                <c:pt idx="44594">
                  <c:v>-2.75253908031481</c:v>
                </c:pt>
                <c:pt idx="44595">
                  <c:v>-2.75253908031481</c:v>
                </c:pt>
                <c:pt idx="44596">
                  <c:v>-2.75253908031481</c:v>
                </c:pt>
                <c:pt idx="44597">
                  <c:v>-2.75253908031481</c:v>
                </c:pt>
                <c:pt idx="44598">
                  <c:v>-2.75253908031481</c:v>
                </c:pt>
                <c:pt idx="44599">
                  <c:v>-2.75253908031481</c:v>
                </c:pt>
                <c:pt idx="44600">
                  <c:v>-2.75253908031481</c:v>
                </c:pt>
                <c:pt idx="44601">
                  <c:v>-2.75253908031481</c:v>
                </c:pt>
                <c:pt idx="44602">
                  <c:v>-2.75253908031481</c:v>
                </c:pt>
                <c:pt idx="44603">
                  <c:v>-2.75253908031481</c:v>
                </c:pt>
                <c:pt idx="44604">
                  <c:v>-2.75253908031481</c:v>
                </c:pt>
                <c:pt idx="44605">
                  <c:v>-2.75253908031481</c:v>
                </c:pt>
                <c:pt idx="44606">
                  <c:v>-2.75253908031481</c:v>
                </c:pt>
                <c:pt idx="44607">
                  <c:v>-2.75253908031481</c:v>
                </c:pt>
                <c:pt idx="44608">
                  <c:v>-2.75253908031481</c:v>
                </c:pt>
                <c:pt idx="44609">
                  <c:v>-2.75253908031481</c:v>
                </c:pt>
                <c:pt idx="44610">
                  <c:v>-2.75253908031481</c:v>
                </c:pt>
                <c:pt idx="44611">
                  <c:v>-2.75253908031481</c:v>
                </c:pt>
                <c:pt idx="44612">
                  <c:v>-2.75253908031481</c:v>
                </c:pt>
                <c:pt idx="44613">
                  <c:v>-2.75253908031481</c:v>
                </c:pt>
                <c:pt idx="44614">
                  <c:v>-2.75253908031481</c:v>
                </c:pt>
                <c:pt idx="44615">
                  <c:v>-2.75253908031481</c:v>
                </c:pt>
                <c:pt idx="44616">
                  <c:v>-2.75253908031481</c:v>
                </c:pt>
                <c:pt idx="44617">
                  <c:v>-2.75253908031481</c:v>
                </c:pt>
                <c:pt idx="44618">
                  <c:v>-2.75253908031481</c:v>
                </c:pt>
                <c:pt idx="44619">
                  <c:v>-2.75253908031481</c:v>
                </c:pt>
                <c:pt idx="44620">
                  <c:v>-2.75253908031481</c:v>
                </c:pt>
                <c:pt idx="44621">
                  <c:v>-2.75253908031481</c:v>
                </c:pt>
                <c:pt idx="44622">
                  <c:v>-2.75253908031481</c:v>
                </c:pt>
                <c:pt idx="44623">
                  <c:v>-2.75253908031481</c:v>
                </c:pt>
                <c:pt idx="44624">
                  <c:v>-2.75253908031481</c:v>
                </c:pt>
                <c:pt idx="44625">
                  <c:v>-2.75253908031481</c:v>
                </c:pt>
                <c:pt idx="44626">
                  <c:v>-2.75253908031481</c:v>
                </c:pt>
                <c:pt idx="44627">
                  <c:v>-2.75253908031481</c:v>
                </c:pt>
                <c:pt idx="44628">
                  <c:v>-2.75253908031481</c:v>
                </c:pt>
                <c:pt idx="44629">
                  <c:v>-2.75253908031481</c:v>
                </c:pt>
                <c:pt idx="44630">
                  <c:v>-2.75253908031481</c:v>
                </c:pt>
                <c:pt idx="44631">
                  <c:v>-2.75253908031481</c:v>
                </c:pt>
                <c:pt idx="44632">
                  <c:v>-2.75253908031481</c:v>
                </c:pt>
                <c:pt idx="44633">
                  <c:v>-2.75253908031481</c:v>
                </c:pt>
                <c:pt idx="44634">
                  <c:v>-2.75253908031481</c:v>
                </c:pt>
                <c:pt idx="44635">
                  <c:v>-2.75253908031481</c:v>
                </c:pt>
                <c:pt idx="44636">
                  <c:v>-2.75253908031481</c:v>
                </c:pt>
                <c:pt idx="44637">
                  <c:v>-2.75253908031481</c:v>
                </c:pt>
                <c:pt idx="44638">
                  <c:v>-2.75253908031481</c:v>
                </c:pt>
                <c:pt idx="44639">
                  <c:v>-2.75253908031481</c:v>
                </c:pt>
                <c:pt idx="44640">
                  <c:v>-2.75253908031481</c:v>
                </c:pt>
                <c:pt idx="44641">
                  <c:v>-2.75253908031481</c:v>
                </c:pt>
                <c:pt idx="44642">
                  <c:v>-2.75253908031481</c:v>
                </c:pt>
                <c:pt idx="44643">
                  <c:v>-2.75253908031481</c:v>
                </c:pt>
                <c:pt idx="44644">
                  <c:v>-2.75253908031481</c:v>
                </c:pt>
                <c:pt idx="44645">
                  <c:v>-2.75253908031481</c:v>
                </c:pt>
                <c:pt idx="44646">
                  <c:v>-2.75253908031481</c:v>
                </c:pt>
                <c:pt idx="44647">
                  <c:v>-2.75253908031481</c:v>
                </c:pt>
                <c:pt idx="44648">
                  <c:v>-2.75253908031481</c:v>
                </c:pt>
                <c:pt idx="44649">
                  <c:v>-2.75253908031481</c:v>
                </c:pt>
                <c:pt idx="44650">
                  <c:v>-2.75253908031481</c:v>
                </c:pt>
                <c:pt idx="44651">
                  <c:v>-2.75253908031481</c:v>
                </c:pt>
                <c:pt idx="44652">
                  <c:v>-2.75253908031481</c:v>
                </c:pt>
                <c:pt idx="44653">
                  <c:v>-2.75253908031481</c:v>
                </c:pt>
                <c:pt idx="44654">
                  <c:v>-2.75253908031481</c:v>
                </c:pt>
                <c:pt idx="44655">
                  <c:v>-2.75253908031481</c:v>
                </c:pt>
                <c:pt idx="44656">
                  <c:v>-2.75253908031481</c:v>
                </c:pt>
                <c:pt idx="44657">
                  <c:v>-2.75253908031481</c:v>
                </c:pt>
                <c:pt idx="44658">
                  <c:v>-2.75253908031481</c:v>
                </c:pt>
                <c:pt idx="44659">
                  <c:v>-2.75253908031481</c:v>
                </c:pt>
                <c:pt idx="44660">
                  <c:v>-2.75253908031481</c:v>
                </c:pt>
                <c:pt idx="44661">
                  <c:v>-2.75253908031481</c:v>
                </c:pt>
                <c:pt idx="44662">
                  <c:v>-2.75253908031481</c:v>
                </c:pt>
                <c:pt idx="44663">
                  <c:v>-2.75253908031481</c:v>
                </c:pt>
                <c:pt idx="44664">
                  <c:v>-2.75253908031481</c:v>
                </c:pt>
                <c:pt idx="44665">
                  <c:v>-2.75253908031481</c:v>
                </c:pt>
                <c:pt idx="44666">
                  <c:v>-2.75253908031481</c:v>
                </c:pt>
                <c:pt idx="44667">
                  <c:v>-2.75253908031481</c:v>
                </c:pt>
                <c:pt idx="44668">
                  <c:v>-2.75253908031481</c:v>
                </c:pt>
                <c:pt idx="44669">
                  <c:v>-2.75253908031481</c:v>
                </c:pt>
                <c:pt idx="44670">
                  <c:v>-2.75253908031481</c:v>
                </c:pt>
                <c:pt idx="44671">
                  <c:v>-2.75253908031481</c:v>
                </c:pt>
                <c:pt idx="44672">
                  <c:v>-2.75253908031481</c:v>
                </c:pt>
                <c:pt idx="44673">
                  <c:v>-2.75253908031481</c:v>
                </c:pt>
                <c:pt idx="44674">
                  <c:v>-2.75253908031481</c:v>
                </c:pt>
                <c:pt idx="44675">
                  <c:v>-2.75253908031481</c:v>
                </c:pt>
                <c:pt idx="44676">
                  <c:v>-2.75253908031481</c:v>
                </c:pt>
                <c:pt idx="44677">
                  <c:v>-2.75253908031481</c:v>
                </c:pt>
                <c:pt idx="44678">
                  <c:v>-2.75253908031481</c:v>
                </c:pt>
                <c:pt idx="44679">
                  <c:v>-2.75253908031481</c:v>
                </c:pt>
                <c:pt idx="44680">
                  <c:v>-2.75253908031481</c:v>
                </c:pt>
                <c:pt idx="44681">
                  <c:v>-2.75253908031481</c:v>
                </c:pt>
                <c:pt idx="44682">
                  <c:v>-2.75253908031481</c:v>
                </c:pt>
                <c:pt idx="44683">
                  <c:v>-2.75253908031481</c:v>
                </c:pt>
                <c:pt idx="44684">
                  <c:v>-2.75253908031481</c:v>
                </c:pt>
                <c:pt idx="44685">
                  <c:v>-2.75253908031481</c:v>
                </c:pt>
                <c:pt idx="44686">
                  <c:v>-2.75253908031481</c:v>
                </c:pt>
                <c:pt idx="44687">
                  <c:v>-2.75253908031481</c:v>
                </c:pt>
                <c:pt idx="44688">
                  <c:v>-2.75253908031481</c:v>
                </c:pt>
                <c:pt idx="44689">
                  <c:v>-2.75253908031481</c:v>
                </c:pt>
                <c:pt idx="44690">
                  <c:v>-2.75253908031481</c:v>
                </c:pt>
                <c:pt idx="44691">
                  <c:v>-2.75253908031481</c:v>
                </c:pt>
                <c:pt idx="44692">
                  <c:v>-2.75253908031481</c:v>
                </c:pt>
                <c:pt idx="44693">
                  <c:v>-2.75253908031481</c:v>
                </c:pt>
                <c:pt idx="44694">
                  <c:v>-2.75253908031481</c:v>
                </c:pt>
                <c:pt idx="44695">
                  <c:v>-2.75253908031481</c:v>
                </c:pt>
                <c:pt idx="44696">
                  <c:v>-2.75253908031481</c:v>
                </c:pt>
                <c:pt idx="44697">
                  <c:v>-2.75253908031481</c:v>
                </c:pt>
                <c:pt idx="44698">
                  <c:v>-2.75253908031481</c:v>
                </c:pt>
                <c:pt idx="44699">
                  <c:v>-2.75253908031481</c:v>
                </c:pt>
                <c:pt idx="44700">
                  <c:v>-2.75253908031481</c:v>
                </c:pt>
                <c:pt idx="44701">
                  <c:v>-2.75253908031481</c:v>
                </c:pt>
                <c:pt idx="44702">
                  <c:v>-2.75253908031481</c:v>
                </c:pt>
                <c:pt idx="44703">
                  <c:v>-2.75253908031481</c:v>
                </c:pt>
                <c:pt idx="44704">
                  <c:v>-2.75253908031481</c:v>
                </c:pt>
                <c:pt idx="44705">
                  <c:v>-2.75253908031481</c:v>
                </c:pt>
                <c:pt idx="44706">
                  <c:v>-2.75253908031481</c:v>
                </c:pt>
                <c:pt idx="44707">
                  <c:v>-2.75253908031481</c:v>
                </c:pt>
                <c:pt idx="44708">
                  <c:v>-2.75253908031481</c:v>
                </c:pt>
                <c:pt idx="44709">
                  <c:v>-2.75253908031481</c:v>
                </c:pt>
                <c:pt idx="44710">
                  <c:v>-2.75253908031481</c:v>
                </c:pt>
                <c:pt idx="44711">
                  <c:v>-2.75253908031481</c:v>
                </c:pt>
                <c:pt idx="44712">
                  <c:v>-2.75253908031481</c:v>
                </c:pt>
                <c:pt idx="44713">
                  <c:v>-2.75253908031481</c:v>
                </c:pt>
                <c:pt idx="44714">
                  <c:v>-2.75253908031481</c:v>
                </c:pt>
                <c:pt idx="44715">
                  <c:v>-2.75253908031481</c:v>
                </c:pt>
                <c:pt idx="44716">
                  <c:v>-2.75253908031481</c:v>
                </c:pt>
                <c:pt idx="44717">
                  <c:v>-2.75253908031481</c:v>
                </c:pt>
                <c:pt idx="44718">
                  <c:v>-2.75253908031481</c:v>
                </c:pt>
                <c:pt idx="44719">
                  <c:v>-2.75253908031481</c:v>
                </c:pt>
                <c:pt idx="44720">
                  <c:v>-2.75253908031481</c:v>
                </c:pt>
                <c:pt idx="44721">
                  <c:v>-2.75253908031481</c:v>
                </c:pt>
                <c:pt idx="44722">
                  <c:v>-2.75253908031481</c:v>
                </c:pt>
                <c:pt idx="44723">
                  <c:v>-2.75253908031481</c:v>
                </c:pt>
                <c:pt idx="44724">
                  <c:v>-2.75253908031481</c:v>
                </c:pt>
                <c:pt idx="44725">
                  <c:v>-2.75253908031481</c:v>
                </c:pt>
                <c:pt idx="44726">
                  <c:v>-2.75253908031481</c:v>
                </c:pt>
                <c:pt idx="44727">
                  <c:v>-2.75253908031481</c:v>
                </c:pt>
                <c:pt idx="44728">
                  <c:v>-2.75253908031481</c:v>
                </c:pt>
                <c:pt idx="44729">
                  <c:v>-2.75253908031481</c:v>
                </c:pt>
                <c:pt idx="44730">
                  <c:v>-2.75253908031481</c:v>
                </c:pt>
                <c:pt idx="44731">
                  <c:v>-2.75253908031481</c:v>
                </c:pt>
                <c:pt idx="44732">
                  <c:v>-2.75253908031481</c:v>
                </c:pt>
                <c:pt idx="44733">
                  <c:v>-2.75253908031481</c:v>
                </c:pt>
                <c:pt idx="44734">
                  <c:v>-2.75253908031481</c:v>
                </c:pt>
                <c:pt idx="44735">
                  <c:v>-2.75253908031481</c:v>
                </c:pt>
                <c:pt idx="44736">
                  <c:v>-2.75253908031481</c:v>
                </c:pt>
                <c:pt idx="44737">
                  <c:v>-2.75253908031481</c:v>
                </c:pt>
                <c:pt idx="44738">
                  <c:v>-2.75253908031481</c:v>
                </c:pt>
                <c:pt idx="44739">
                  <c:v>-2.75253908031481</c:v>
                </c:pt>
                <c:pt idx="44740">
                  <c:v>-2.75253908031481</c:v>
                </c:pt>
                <c:pt idx="44741">
                  <c:v>-2.75253908031481</c:v>
                </c:pt>
                <c:pt idx="44742">
                  <c:v>-2.75253908031481</c:v>
                </c:pt>
                <c:pt idx="44743">
                  <c:v>-2.75253908031481</c:v>
                </c:pt>
                <c:pt idx="44744">
                  <c:v>-2.75253908031481</c:v>
                </c:pt>
                <c:pt idx="44745">
                  <c:v>-2.75253908031481</c:v>
                </c:pt>
                <c:pt idx="44746">
                  <c:v>-2.75253908031481</c:v>
                </c:pt>
                <c:pt idx="44747">
                  <c:v>-2.75253908031481</c:v>
                </c:pt>
                <c:pt idx="44748">
                  <c:v>-2.75253908031481</c:v>
                </c:pt>
                <c:pt idx="44749">
                  <c:v>-2.75253908031481</c:v>
                </c:pt>
                <c:pt idx="44750">
                  <c:v>-2.75253908031481</c:v>
                </c:pt>
                <c:pt idx="44751">
                  <c:v>-2.75253908031481</c:v>
                </c:pt>
                <c:pt idx="44752">
                  <c:v>-2.75253908031481</c:v>
                </c:pt>
                <c:pt idx="44753">
                  <c:v>-2.75253908031481</c:v>
                </c:pt>
                <c:pt idx="44754">
                  <c:v>-2.75253908031481</c:v>
                </c:pt>
                <c:pt idx="44755">
                  <c:v>-2.75253908031481</c:v>
                </c:pt>
                <c:pt idx="44756">
                  <c:v>-2.75253908031481</c:v>
                </c:pt>
                <c:pt idx="44757">
                  <c:v>-2.75253908031481</c:v>
                </c:pt>
                <c:pt idx="44758">
                  <c:v>-2.75253908031481</c:v>
                </c:pt>
                <c:pt idx="44759">
                  <c:v>-2.75253908031481</c:v>
                </c:pt>
                <c:pt idx="44760">
                  <c:v>-2.75253908031481</c:v>
                </c:pt>
                <c:pt idx="44761">
                  <c:v>-2.75253908031481</c:v>
                </c:pt>
                <c:pt idx="44762">
                  <c:v>-2.75253908031481</c:v>
                </c:pt>
                <c:pt idx="44763">
                  <c:v>-2.75253908031481</c:v>
                </c:pt>
                <c:pt idx="44764">
                  <c:v>-2.75253908031481</c:v>
                </c:pt>
                <c:pt idx="44765">
                  <c:v>-2.75253908031481</c:v>
                </c:pt>
                <c:pt idx="44766">
                  <c:v>-2.75253908031481</c:v>
                </c:pt>
                <c:pt idx="44767">
                  <c:v>-2.75253908031481</c:v>
                </c:pt>
                <c:pt idx="44768">
                  <c:v>-2.75253908031481</c:v>
                </c:pt>
                <c:pt idx="44769">
                  <c:v>-2.75253908031481</c:v>
                </c:pt>
                <c:pt idx="44770">
                  <c:v>-2.75253908031481</c:v>
                </c:pt>
                <c:pt idx="44771">
                  <c:v>-2.75253908031481</c:v>
                </c:pt>
                <c:pt idx="44772">
                  <c:v>-2.75253908031481</c:v>
                </c:pt>
                <c:pt idx="44773">
                  <c:v>-2.75253908031481</c:v>
                </c:pt>
                <c:pt idx="44774">
                  <c:v>-2.75253908031481</c:v>
                </c:pt>
                <c:pt idx="44775">
                  <c:v>-2.75253908031481</c:v>
                </c:pt>
                <c:pt idx="44776">
                  <c:v>-2.75253908031481</c:v>
                </c:pt>
                <c:pt idx="44777">
                  <c:v>-2.75253908031481</c:v>
                </c:pt>
                <c:pt idx="44778">
                  <c:v>-2.75253908031481</c:v>
                </c:pt>
                <c:pt idx="44779">
                  <c:v>-2.75253908031481</c:v>
                </c:pt>
                <c:pt idx="44780">
                  <c:v>-2.75253908031481</c:v>
                </c:pt>
                <c:pt idx="44781">
                  <c:v>-2.75253908031481</c:v>
                </c:pt>
                <c:pt idx="44782">
                  <c:v>-2.75253908031481</c:v>
                </c:pt>
                <c:pt idx="44783">
                  <c:v>-2.75253908031481</c:v>
                </c:pt>
                <c:pt idx="44784">
                  <c:v>-2.75253908031481</c:v>
                </c:pt>
                <c:pt idx="44785">
                  <c:v>-2.75253908031481</c:v>
                </c:pt>
                <c:pt idx="44786">
                  <c:v>-2.75253908031481</c:v>
                </c:pt>
                <c:pt idx="44787">
                  <c:v>-2.75253908031481</c:v>
                </c:pt>
                <c:pt idx="44788">
                  <c:v>-2.75253908031481</c:v>
                </c:pt>
                <c:pt idx="44789">
                  <c:v>-2.75253908031481</c:v>
                </c:pt>
                <c:pt idx="44790">
                  <c:v>-2.75253908031481</c:v>
                </c:pt>
                <c:pt idx="44791">
                  <c:v>-2.75253908031481</c:v>
                </c:pt>
                <c:pt idx="44792">
                  <c:v>-2.75253908031481</c:v>
                </c:pt>
                <c:pt idx="44793">
                  <c:v>-2.75253908031481</c:v>
                </c:pt>
                <c:pt idx="44794">
                  <c:v>-2.75253908031481</c:v>
                </c:pt>
                <c:pt idx="44795">
                  <c:v>-2.75253908031481</c:v>
                </c:pt>
                <c:pt idx="44796">
                  <c:v>-2.75253908031481</c:v>
                </c:pt>
                <c:pt idx="44797">
                  <c:v>-2.75253908031481</c:v>
                </c:pt>
                <c:pt idx="44798">
                  <c:v>-2.75253908031481</c:v>
                </c:pt>
                <c:pt idx="44799">
                  <c:v>-2.75253908031481</c:v>
                </c:pt>
                <c:pt idx="44800">
                  <c:v>-2.75253908031481</c:v>
                </c:pt>
                <c:pt idx="44801">
                  <c:v>-2.75253908031481</c:v>
                </c:pt>
                <c:pt idx="44802">
                  <c:v>-2.75253908031481</c:v>
                </c:pt>
                <c:pt idx="44803">
                  <c:v>-2.75253908031481</c:v>
                </c:pt>
                <c:pt idx="44804">
                  <c:v>-2.75253908031481</c:v>
                </c:pt>
                <c:pt idx="44805">
                  <c:v>-2.75253908031481</c:v>
                </c:pt>
                <c:pt idx="44806">
                  <c:v>-2.75253908031481</c:v>
                </c:pt>
                <c:pt idx="44807">
                  <c:v>-2.75253908031481</c:v>
                </c:pt>
                <c:pt idx="44808">
                  <c:v>-2.75253908031481</c:v>
                </c:pt>
                <c:pt idx="44809">
                  <c:v>-2.75253908031481</c:v>
                </c:pt>
                <c:pt idx="44810">
                  <c:v>-2.75253908031481</c:v>
                </c:pt>
                <c:pt idx="44811">
                  <c:v>-2.75253908031481</c:v>
                </c:pt>
                <c:pt idx="44812">
                  <c:v>-2.75253908031481</c:v>
                </c:pt>
                <c:pt idx="44813">
                  <c:v>-2.75253908031481</c:v>
                </c:pt>
                <c:pt idx="44814">
                  <c:v>-2.75253908031481</c:v>
                </c:pt>
                <c:pt idx="44815">
                  <c:v>-2.75253908031481</c:v>
                </c:pt>
                <c:pt idx="44816">
                  <c:v>-2.75253908031481</c:v>
                </c:pt>
                <c:pt idx="44817">
                  <c:v>-2.75253908031481</c:v>
                </c:pt>
                <c:pt idx="44818">
                  <c:v>-2.75253908031481</c:v>
                </c:pt>
                <c:pt idx="44819">
                  <c:v>-2.75253908031481</c:v>
                </c:pt>
                <c:pt idx="44820">
                  <c:v>-2.75253908031481</c:v>
                </c:pt>
                <c:pt idx="44821">
                  <c:v>-2.75253908031481</c:v>
                </c:pt>
                <c:pt idx="44822">
                  <c:v>-2.75253908031481</c:v>
                </c:pt>
                <c:pt idx="44823">
                  <c:v>-2.75253908031481</c:v>
                </c:pt>
                <c:pt idx="44824">
                  <c:v>-2.75253908031481</c:v>
                </c:pt>
                <c:pt idx="44825">
                  <c:v>-2.75253908031481</c:v>
                </c:pt>
                <c:pt idx="44826">
                  <c:v>-2.75253908031481</c:v>
                </c:pt>
                <c:pt idx="44827">
                  <c:v>-2.75253908031481</c:v>
                </c:pt>
                <c:pt idx="44828">
                  <c:v>-2.75253908031481</c:v>
                </c:pt>
                <c:pt idx="44829">
                  <c:v>-2.75253908031481</c:v>
                </c:pt>
                <c:pt idx="44830">
                  <c:v>-2.75253908031481</c:v>
                </c:pt>
                <c:pt idx="44831">
                  <c:v>-2.75253908031481</c:v>
                </c:pt>
                <c:pt idx="44832">
                  <c:v>-2.75253908031481</c:v>
                </c:pt>
                <c:pt idx="44833">
                  <c:v>-2.75253908031481</c:v>
                </c:pt>
                <c:pt idx="44834">
                  <c:v>-2.75253908031481</c:v>
                </c:pt>
                <c:pt idx="44835">
                  <c:v>-2.75253908031481</c:v>
                </c:pt>
                <c:pt idx="44836">
                  <c:v>-2.75253908031481</c:v>
                </c:pt>
                <c:pt idx="44837">
                  <c:v>-2.75253908031481</c:v>
                </c:pt>
                <c:pt idx="44838">
                  <c:v>-2.75253908031481</c:v>
                </c:pt>
                <c:pt idx="44839">
                  <c:v>-2.75253908031481</c:v>
                </c:pt>
                <c:pt idx="44840">
                  <c:v>-2.75253908031481</c:v>
                </c:pt>
                <c:pt idx="44841">
                  <c:v>-2.75253908031481</c:v>
                </c:pt>
                <c:pt idx="44842">
                  <c:v>-2.75253908031481</c:v>
                </c:pt>
                <c:pt idx="44843">
                  <c:v>-2.75253908031481</c:v>
                </c:pt>
                <c:pt idx="44844">
                  <c:v>-2.75253908031481</c:v>
                </c:pt>
                <c:pt idx="44845">
                  <c:v>-2.75253908031481</c:v>
                </c:pt>
                <c:pt idx="44846">
                  <c:v>-2.75253908031481</c:v>
                </c:pt>
                <c:pt idx="44847">
                  <c:v>-2.75253908031481</c:v>
                </c:pt>
                <c:pt idx="44848">
                  <c:v>-2.75253908031481</c:v>
                </c:pt>
                <c:pt idx="44849">
                  <c:v>-2.75253908031481</c:v>
                </c:pt>
                <c:pt idx="44850">
                  <c:v>-2.75253908031481</c:v>
                </c:pt>
                <c:pt idx="44851">
                  <c:v>-2.75253908031481</c:v>
                </c:pt>
                <c:pt idx="44852">
                  <c:v>-2.75253908031481</c:v>
                </c:pt>
                <c:pt idx="44853">
                  <c:v>-2.75253908031481</c:v>
                </c:pt>
                <c:pt idx="44854">
                  <c:v>-2.75253908031481</c:v>
                </c:pt>
                <c:pt idx="44855">
                  <c:v>-2.75253908031481</c:v>
                </c:pt>
                <c:pt idx="44856">
                  <c:v>-2.75253908031481</c:v>
                </c:pt>
                <c:pt idx="44857">
                  <c:v>-2.75253908031481</c:v>
                </c:pt>
                <c:pt idx="44858">
                  <c:v>-2.75253908031481</c:v>
                </c:pt>
                <c:pt idx="44859">
                  <c:v>-2.75253908031481</c:v>
                </c:pt>
                <c:pt idx="44860">
                  <c:v>-2.75253908031481</c:v>
                </c:pt>
                <c:pt idx="44861">
                  <c:v>-2.75253908031481</c:v>
                </c:pt>
                <c:pt idx="44862">
                  <c:v>-2.75253908031481</c:v>
                </c:pt>
                <c:pt idx="44863">
                  <c:v>-2.75253908031481</c:v>
                </c:pt>
                <c:pt idx="44864">
                  <c:v>-2.75253908031481</c:v>
                </c:pt>
                <c:pt idx="44865">
                  <c:v>-2.75253908031481</c:v>
                </c:pt>
                <c:pt idx="44866">
                  <c:v>-2.75253908031481</c:v>
                </c:pt>
                <c:pt idx="44867">
                  <c:v>-2.75253908031481</c:v>
                </c:pt>
                <c:pt idx="44868">
                  <c:v>-2.75253908031481</c:v>
                </c:pt>
                <c:pt idx="44869">
                  <c:v>-2.75253908031481</c:v>
                </c:pt>
                <c:pt idx="44870">
                  <c:v>-2.75253908031481</c:v>
                </c:pt>
                <c:pt idx="44871">
                  <c:v>-2.75253908031481</c:v>
                </c:pt>
                <c:pt idx="44872">
                  <c:v>-2.75253908031481</c:v>
                </c:pt>
                <c:pt idx="44873">
                  <c:v>-2.75253908031481</c:v>
                </c:pt>
                <c:pt idx="44874">
                  <c:v>-2.75253908031481</c:v>
                </c:pt>
                <c:pt idx="44875">
                  <c:v>-2.75253908031481</c:v>
                </c:pt>
                <c:pt idx="44876">
                  <c:v>-2.75253908031481</c:v>
                </c:pt>
                <c:pt idx="44877">
                  <c:v>-2.75253908031481</c:v>
                </c:pt>
                <c:pt idx="44878">
                  <c:v>-2.75253908031481</c:v>
                </c:pt>
                <c:pt idx="44879">
                  <c:v>-2.75253908031481</c:v>
                </c:pt>
                <c:pt idx="44880">
                  <c:v>-2.75253908031481</c:v>
                </c:pt>
                <c:pt idx="44881">
                  <c:v>-2.75253908031481</c:v>
                </c:pt>
                <c:pt idx="44882">
                  <c:v>-2.75253908031481</c:v>
                </c:pt>
                <c:pt idx="44883">
                  <c:v>-2.75253908031481</c:v>
                </c:pt>
                <c:pt idx="44884">
                  <c:v>-2.75253908031481</c:v>
                </c:pt>
                <c:pt idx="44885">
                  <c:v>-2.75253908031481</c:v>
                </c:pt>
                <c:pt idx="44886">
                  <c:v>-2.75253908031481</c:v>
                </c:pt>
                <c:pt idx="44887">
                  <c:v>-2.75253908031481</c:v>
                </c:pt>
                <c:pt idx="44888">
                  <c:v>-2.75253908031481</c:v>
                </c:pt>
                <c:pt idx="44889">
                  <c:v>-2.75253908031481</c:v>
                </c:pt>
                <c:pt idx="44890">
                  <c:v>-2.75253908031481</c:v>
                </c:pt>
                <c:pt idx="44891">
                  <c:v>-2.75253908031481</c:v>
                </c:pt>
                <c:pt idx="44892">
                  <c:v>-2.75253908031481</c:v>
                </c:pt>
                <c:pt idx="44893">
                  <c:v>-2.75253908031481</c:v>
                </c:pt>
                <c:pt idx="44894">
                  <c:v>-2.75253908031481</c:v>
                </c:pt>
                <c:pt idx="44895">
                  <c:v>-2.75253908031481</c:v>
                </c:pt>
                <c:pt idx="44896">
                  <c:v>-2.75253908031481</c:v>
                </c:pt>
                <c:pt idx="44897">
                  <c:v>-2.75253908031481</c:v>
                </c:pt>
                <c:pt idx="44898">
                  <c:v>-2.75253908031481</c:v>
                </c:pt>
                <c:pt idx="44899">
                  <c:v>-2.75253908031481</c:v>
                </c:pt>
                <c:pt idx="44900">
                  <c:v>-2.75253908031481</c:v>
                </c:pt>
                <c:pt idx="44901">
                  <c:v>-2.75253908031481</c:v>
                </c:pt>
                <c:pt idx="44902">
                  <c:v>-2.75253908031481</c:v>
                </c:pt>
                <c:pt idx="44903">
                  <c:v>-2.75253908031481</c:v>
                </c:pt>
                <c:pt idx="44904">
                  <c:v>-2.75253908031481</c:v>
                </c:pt>
                <c:pt idx="44905">
                  <c:v>-2.75253908031481</c:v>
                </c:pt>
                <c:pt idx="44906">
                  <c:v>-2.75253908031481</c:v>
                </c:pt>
                <c:pt idx="44907">
                  <c:v>-2.75253908031481</c:v>
                </c:pt>
                <c:pt idx="44908">
                  <c:v>-2.75253908031481</c:v>
                </c:pt>
                <c:pt idx="44909">
                  <c:v>-2.75253908031481</c:v>
                </c:pt>
                <c:pt idx="44910">
                  <c:v>-2.75253908031481</c:v>
                </c:pt>
                <c:pt idx="44911">
                  <c:v>-2.75253908031481</c:v>
                </c:pt>
                <c:pt idx="44912">
                  <c:v>-2.75253908031481</c:v>
                </c:pt>
                <c:pt idx="44913">
                  <c:v>-2.75253908031481</c:v>
                </c:pt>
                <c:pt idx="44914">
                  <c:v>-2.75253908031481</c:v>
                </c:pt>
                <c:pt idx="44915">
                  <c:v>-2.75253908031481</c:v>
                </c:pt>
                <c:pt idx="44916">
                  <c:v>-2.75253908031481</c:v>
                </c:pt>
                <c:pt idx="44917">
                  <c:v>-2.75253908031481</c:v>
                </c:pt>
                <c:pt idx="44918">
                  <c:v>-2.75253908031481</c:v>
                </c:pt>
                <c:pt idx="44919">
                  <c:v>-2.75253908031481</c:v>
                </c:pt>
                <c:pt idx="44920">
                  <c:v>-2.75253908031481</c:v>
                </c:pt>
                <c:pt idx="44921">
                  <c:v>-2.75253908031481</c:v>
                </c:pt>
                <c:pt idx="44922">
                  <c:v>-2.75253908031481</c:v>
                </c:pt>
                <c:pt idx="44923">
                  <c:v>-2.75253908031481</c:v>
                </c:pt>
                <c:pt idx="44924">
                  <c:v>-2.75253908031481</c:v>
                </c:pt>
                <c:pt idx="44925">
                  <c:v>-2.75253908031481</c:v>
                </c:pt>
                <c:pt idx="44926">
                  <c:v>-2.75253908031481</c:v>
                </c:pt>
                <c:pt idx="44927">
                  <c:v>-2.75253908031481</c:v>
                </c:pt>
                <c:pt idx="44928">
                  <c:v>-2.75253908031481</c:v>
                </c:pt>
                <c:pt idx="44929">
                  <c:v>-2.75253908031481</c:v>
                </c:pt>
                <c:pt idx="44930">
                  <c:v>-2.75253908031481</c:v>
                </c:pt>
                <c:pt idx="44931">
                  <c:v>-2.75253908031481</c:v>
                </c:pt>
                <c:pt idx="44932">
                  <c:v>-2.75253908031481</c:v>
                </c:pt>
                <c:pt idx="44933">
                  <c:v>-2.75253908031481</c:v>
                </c:pt>
                <c:pt idx="44934">
                  <c:v>-2.75253908031481</c:v>
                </c:pt>
                <c:pt idx="44935">
                  <c:v>-2.75253908031481</c:v>
                </c:pt>
                <c:pt idx="44936">
                  <c:v>-2.75253908031481</c:v>
                </c:pt>
                <c:pt idx="44937">
                  <c:v>-2.75253908031481</c:v>
                </c:pt>
                <c:pt idx="44938">
                  <c:v>-2.75253908031481</c:v>
                </c:pt>
                <c:pt idx="44939">
                  <c:v>-2.75253908031481</c:v>
                </c:pt>
                <c:pt idx="44940">
                  <c:v>-2.75253908031481</c:v>
                </c:pt>
                <c:pt idx="44941">
                  <c:v>-2.75253908031481</c:v>
                </c:pt>
                <c:pt idx="44942">
                  <c:v>-2.75253908031481</c:v>
                </c:pt>
                <c:pt idx="44943">
                  <c:v>-2.75253908031481</c:v>
                </c:pt>
                <c:pt idx="44944">
                  <c:v>-2.75253908031481</c:v>
                </c:pt>
                <c:pt idx="44945">
                  <c:v>-2.75253908031481</c:v>
                </c:pt>
                <c:pt idx="44946">
                  <c:v>-2.75253908031481</c:v>
                </c:pt>
                <c:pt idx="44947">
                  <c:v>-2.75253908031481</c:v>
                </c:pt>
                <c:pt idx="44948">
                  <c:v>-2.75253908031481</c:v>
                </c:pt>
                <c:pt idx="44949">
                  <c:v>-2.75253908031481</c:v>
                </c:pt>
                <c:pt idx="44950">
                  <c:v>-2.75253908031481</c:v>
                </c:pt>
                <c:pt idx="44951">
                  <c:v>-2.75253908031481</c:v>
                </c:pt>
                <c:pt idx="44952">
                  <c:v>-2.75253908031481</c:v>
                </c:pt>
                <c:pt idx="44953">
                  <c:v>-2.75253908031481</c:v>
                </c:pt>
                <c:pt idx="44954">
                  <c:v>-2.75253908031481</c:v>
                </c:pt>
                <c:pt idx="44955">
                  <c:v>-2.75253908031481</c:v>
                </c:pt>
                <c:pt idx="44956">
                  <c:v>-2.75253908031481</c:v>
                </c:pt>
                <c:pt idx="44957">
                  <c:v>-2.75253908031481</c:v>
                </c:pt>
                <c:pt idx="44958">
                  <c:v>-2.75253908031481</c:v>
                </c:pt>
                <c:pt idx="44959">
                  <c:v>-2.75253908031481</c:v>
                </c:pt>
                <c:pt idx="44960">
                  <c:v>-2.75253908031481</c:v>
                </c:pt>
                <c:pt idx="44961">
                  <c:v>-2.75253908031481</c:v>
                </c:pt>
                <c:pt idx="44962">
                  <c:v>-2.75253908031481</c:v>
                </c:pt>
                <c:pt idx="44963">
                  <c:v>-2.75253908031481</c:v>
                </c:pt>
                <c:pt idx="44964">
                  <c:v>-2.75253908031481</c:v>
                </c:pt>
                <c:pt idx="44965">
                  <c:v>-2.75253908031481</c:v>
                </c:pt>
                <c:pt idx="44966">
                  <c:v>-2.75253908031481</c:v>
                </c:pt>
                <c:pt idx="44967">
                  <c:v>-2.75253908031481</c:v>
                </c:pt>
                <c:pt idx="44968">
                  <c:v>-2.75253908031481</c:v>
                </c:pt>
                <c:pt idx="44969">
                  <c:v>-2.75253908031481</c:v>
                </c:pt>
                <c:pt idx="44970">
                  <c:v>-2.75253908031481</c:v>
                </c:pt>
                <c:pt idx="44971">
                  <c:v>-2.75253908031481</c:v>
                </c:pt>
                <c:pt idx="44972">
                  <c:v>-2.75253908031481</c:v>
                </c:pt>
                <c:pt idx="44973">
                  <c:v>-2.75253908031481</c:v>
                </c:pt>
                <c:pt idx="44974">
                  <c:v>-2.75253908031481</c:v>
                </c:pt>
                <c:pt idx="44975">
                  <c:v>-2.75253908031481</c:v>
                </c:pt>
                <c:pt idx="44976">
                  <c:v>-2.75253908031481</c:v>
                </c:pt>
                <c:pt idx="44977">
                  <c:v>-2.75253908031481</c:v>
                </c:pt>
                <c:pt idx="44978">
                  <c:v>-2.75253908031481</c:v>
                </c:pt>
                <c:pt idx="44979">
                  <c:v>-2.75253908031481</c:v>
                </c:pt>
                <c:pt idx="44980">
                  <c:v>-2.75253908031481</c:v>
                </c:pt>
                <c:pt idx="44981">
                  <c:v>-2.75253908031481</c:v>
                </c:pt>
                <c:pt idx="44982">
                  <c:v>-2.75253908031481</c:v>
                </c:pt>
                <c:pt idx="44983">
                  <c:v>-2.75253908031481</c:v>
                </c:pt>
                <c:pt idx="44984">
                  <c:v>-2.75253908031481</c:v>
                </c:pt>
                <c:pt idx="44985">
                  <c:v>-2.75253908031481</c:v>
                </c:pt>
                <c:pt idx="44986">
                  <c:v>-2.75253908031481</c:v>
                </c:pt>
                <c:pt idx="44987">
                  <c:v>-2.75253908031481</c:v>
                </c:pt>
                <c:pt idx="44988">
                  <c:v>-2.75253908031481</c:v>
                </c:pt>
                <c:pt idx="44989">
                  <c:v>-2.75253908031481</c:v>
                </c:pt>
                <c:pt idx="44990">
                  <c:v>-2.75253908031481</c:v>
                </c:pt>
                <c:pt idx="44991">
                  <c:v>-2.75253908031481</c:v>
                </c:pt>
                <c:pt idx="44992">
                  <c:v>-2.75253908031481</c:v>
                </c:pt>
                <c:pt idx="44993">
                  <c:v>-2.75253908031481</c:v>
                </c:pt>
                <c:pt idx="44994">
                  <c:v>-2.75253908031481</c:v>
                </c:pt>
                <c:pt idx="44995">
                  <c:v>-2.75253908031481</c:v>
                </c:pt>
                <c:pt idx="44996">
                  <c:v>-2.75253908031481</c:v>
                </c:pt>
                <c:pt idx="44997">
                  <c:v>-2.75253908031481</c:v>
                </c:pt>
                <c:pt idx="44998">
                  <c:v>-2.75253908031481</c:v>
                </c:pt>
                <c:pt idx="44999">
                  <c:v>-2.75253908031481</c:v>
                </c:pt>
                <c:pt idx="45000">
                  <c:v>-2.75253908031481</c:v>
                </c:pt>
                <c:pt idx="45001">
                  <c:v>-2.75253908031481</c:v>
                </c:pt>
                <c:pt idx="45002">
                  <c:v>-2.75253908031481</c:v>
                </c:pt>
                <c:pt idx="45003">
                  <c:v>-2.75253908031481</c:v>
                </c:pt>
                <c:pt idx="45004">
                  <c:v>-2.75253908031481</c:v>
                </c:pt>
                <c:pt idx="45005">
                  <c:v>-2.75253908031481</c:v>
                </c:pt>
                <c:pt idx="45006">
                  <c:v>-2.75253908031481</c:v>
                </c:pt>
                <c:pt idx="45007">
                  <c:v>-2.75253908031481</c:v>
                </c:pt>
                <c:pt idx="45008">
                  <c:v>-2.75253908031481</c:v>
                </c:pt>
                <c:pt idx="45009">
                  <c:v>-2.75253908031481</c:v>
                </c:pt>
                <c:pt idx="45010">
                  <c:v>-2.75253908031481</c:v>
                </c:pt>
                <c:pt idx="45011">
                  <c:v>-2.75253908031481</c:v>
                </c:pt>
                <c:pt idx="45012">
                  <c:v>-2.75253908031481</c:v>
                </c:pt>
                <c:pt idx="45013">
                  <c:v>-2.75253908031481</c:v>
                </c:pt>
                <c:pt idx="45014">
                  <c:v>-2.75253908031481</c:v>
                </c:pt>
                <c:pt idx="45015">
                  <c:v>-2.75253908031481</c:v>
                </c:pt>
                <c:pt idx="45016">
                  <c:v>-2.75253908031481</c:v>
                </c:pt>
                <c:pt idx="45017">
                  <c:v>-2.75253908031481</c:v>
                </c:pt>
                <c:pt idx="45018">
                  <c:v>-2.75253908031481</c:v>
                </c:pt>
                <c:pt idx="45019">
                  <c:v>-2.75253908031481</c:v>
                </c:pt>
                <c:pt idx="45020">
                  <c:v>-2.75253908031481</c:v>
                </c:pt>
                <c:pt idx="45021">
                  <c:v>-2.75253908031481</c:v>
                </c:pt>
                <c:pt idx="45022">
                  <c:v>-2.75253908031481</c:v>
                </c:pt>
                <c:pt idx="45023">
                  <c:v>-2.75253908031481</c:v>
                </c:pt>
                <c:pt idx="45024">
                  <c:v>-2.75253908031481</c:v>
                </c:pt>
                <c:pt idx="45025">
                  <c:v>-2.75253908031481</c:v>
                </c:pt>
                <c:pt idx="45026">
                  <c:v>-2.75253908031481</c:v>
                </c:pt>
                <c:pt idx="45027">
                  <c:v>-2.75253908031481</c:v>
                </c:pt>
                <c:pt idx="45028">
                  <c:v>-2.75253908031481</c:v>
                </c:pt>
                <c:pt idx="45029">
                  <c:v>-2.75253908031481</c:v>
                </c:pt>
                <c:pt idx="45030">
                  <c:v>-2.75253908031481</c:v>
                </c:pt>
                <c:pt idx="45031">
                  <c:v>-2.75253908031481</c:v>
                </c:pt>
                <c:pt idx="45032">
                  <c:v>-2.75253908031481</c:v>
                </c:pt>
                <c:pt idx="45033">
                  <c:v>-2.75253908031481</c:v>
                </c:pt>
                <c:pt idx="45034">
                  <c:v>-2.75253908031481</c:v>
                </c:pt>
                <c:pt idx="45035">
                  <c:v>-2.75253908031481</c:v>
                </c:pt>
                <c:pt idx="45036">
                  <c:v>-2.75253908031481</c:v>
                </c:pt>
                <c:pt idx="45037">
                  <c:v>-2.75253908031481</c:v>
                </c:pt>
                <c:pt idx="45038">
                  <c:v>-2.75253908031481</c:v>
                </c:pt>
                <c:pt idx="45039">
                  <c:v>-2.75253908031481</c:v>
                </c:pt>
                <c:pt idx="45040">
                  <c:v>-2.75253908031481</c:v>
                </c:pt>
                <c:pt idx="45041">
                  <c:v>-2.75253908031481</c:v>
                </c:pt>
                <c:pt idx="45042">
                  <c:v>-2.75253908031481</c:v>
                </c:pt>
                <c:pt idx="45043">
                  <c:v>-2.75253908031481</c:v>
                </c:pt>
                <c:pt idx="45044">
                  <c:v>-2.75253908031481</c:v>
                </c:pt>
                <c:pt idx="45045">
                  <c:v>-2.75253908031481</c:v>
                </c:pt>
                <c:pt idx="45046">
                  <c:v>-2.75253908031481</c:v>
                </c:pt>
                <c:pt idx="45047">
                  <c:v>-2.75253908031481</c:v>
                </c:pt>
                <c:pt idx="45048">
                  <c:v>-2.75253908031481</c:v>
                </c:pt>
                <c:pt idx="45049">
                  <c:v>-2.75253908031481</c:v>
                </c:pt>
                <c:pt idx="45050">
                  <c:v>-2.75253908031481</c:v>
                </c:pt>
                <c:pt idx="45051">
                  <c:v>-2.75253908031481</c:v>
                </c:pt>
                <c:pt idx="45052">
                  <c:v>-2.75253908031481</c:v>
                </c:pt>
                <c:pt idx="45053">
                  <c:v>-2.75253908031481</c:v>
                </c:pt>
                <c:pt idx="45054">
                  <c:v>-2.75253908031481</c:v>
                </c:pt>
                <c:pt idx="45055">
                  <c:v>-2.75253908031481</c:v>
                </c:pt>
                <c:pt idx="45056">
                  <c:v>-2.75253908031481</c:v>
                </c:pt>
                <c:pt idx="45057">
                  <c:v>-2.75253908031481</c:v>
                </c:pt>
                <c:pt idx="45058">
                  <c:v>-2.75253908031481</c:v>
                </c:pt>
                <c:pt idx="45059">
                  <c:v>-2.75253908031481</c:v>
                </c:pt>
                <c:pt idx="45060">
                  <c:v>-2.75253908031481</c:v>
                </c:pt>
                <c:pt idx="45061">
                  <c:v>-2.75253908031481</c:v>
                </c:pt>
                <c:pt idx="45062">
                  <c:v>-2.75253908031481</c:v>
                </c:pt>
                <c:pt idx="45063">
                  <c:v>-2.75253908031481</c:v>
                </c:pt>
                <c:pt idx="45064">
                  <c:v>-2.75253908031481</c:v>
                </c:pt>
                <c:pt idx="45065">
                  <c:v>-2.75253908031481</c:v>
                </c:pt>
                <c:pt idx="45066">
                  <c:v>-2.75253908031481</c:v>
                </c:pt>
                <c:pt idx="45067">
                  <c:v>-2.75253908031481</c:v>
                </c:pt>
                <c:pt idx="45068">
                  <c:v>-2.75253908031481</c:v>
                </c:pt>
                <c:pt idx="45069">
                  <c:v>-2.75253908031481</c:v>
                </c:pt>
                <c:pt idx="45070">
                  <c:v>-2.75253908031481</c:v>
                </c:pt>
                <c:pt idx="45071">
                  <c:v>-2.75253908031481</c:v>
                </c:pt>
                <c:pt idx="45072">
                  <c:v>-2.75253908031481</c:v>
                </c:pt>
                <c:pt idx="45073">
                  <c:v>-2.75253908031481</c:v>
                </c:pt>
                <c:pt idx="45074">
                  <c:v>-2.75253908031481</c:v>
                </c:pt>
                <c:pt idx="45075">
                  <c:v>-2.75253908031481</c:v>
                </c:pt>
                <c:pt idx="45076">
                  <c:v>-2.75253908031481</c:v>
                </c:pt>
                <c:pt idx="45077">
                  <c:v>-2.75253908031481</c:v>
                </c:pt>
                <c:pt idx="45078">
                  <c:v>-2.75253908031481</c:v>
                </c:pt>
                <c:pt idx="45079">
                  <c:v>-2.75253908031481</c:v>
                </c:pt>
                <c:pt idx="45080">
                  <c:v>-2.75253908031481</c:v>
                </c:pt>
                <c:pt idx="45081">
                  <c:v>-2.75253908031481</c:v>
                </c:pt>
                <c:pt idx="45082">
                  <c:v>-2.75253908031481</c:v>
                </c:pt>
                <c:pt idx="45083">
                  <c:v>-2.75253908031481</c:v>
                </c:pt>
                <c:pt idx="45084">
                  <c:v>-2.75253908031481</c:v>
                </c:pt>
                <c:pt idx="45085">
                  <c:v>-2.75253908031481</c:v>
                </c:pt>
                <c:pt idx="45086">
                  <c:v>-2.75253908031481</c:v>
                </c:pt>
                <c:pt idx="45087">
                  <c:v>-2.75253908031481</c:v>
                </c:pt>
                <c:pt idx="45088">
                  <c:v>-2.75253908031481</c:v>
                </c:pt>
                <c:pt idx="45089">
                  <c:v>-2.75253908031481</c:v>
                </c:pt>
                <c:pt idx="45090">
                  <c:v>-2.75253908031481</c:v>
                </c:pt>
                <c:pt idx="45091">
                  <c:v>-2.75253908031481</c:v>
                </c:pt>
                <c:pt idx="45092">
                  <c:v>-2.75253908031481</c:v>
                </c:pt>
                <c:pt idx="45093">
                  <c:v>-2.75253908031481</c:v>
                </c:pt>
                <c:pt idx="45094">
                  <c:v>-2.75253908031481</c:v>
                </c:pt>
                <c:pt idx="45095">
                  <c:v>-2.75253908031481</c:v>
                </c:pt>
                <c:pt idx="45096">
                  <c:v>-2.75253908031481</c:v>
                </c:pt>
                <c:pt idx="45097">
                  <c:v>-2.75253908031481</c:v>
                </c:pt>
                <c:pt idx="45098">
                  <c:v>-2.75253908031481</c:v>
                </c:pt>
                <c:pt idx="45099">
                  <c:v>-2.75253908031481</c:v>
                </c:pt>
                <c:pt idx="45100">
                  <c:v>-2.75253908031481</c:v>
                </c:pt>
                <c:pt idx="45101">
                  <c:v>-2.75253908031481</c:v>
                </c:pt>
                <c:pt idx="45102">
                  <c:v>-2.75253908031481</c:v>
                </c:pt>
                <c:pt idx="45103">
                  <c:v>-2.75253908031481</c:v>
                </c:pt>
                <c:pt idx="45104">
                  <c:v>-2.75253908031481</c:v>
                </c:pt>
                <c:pt idx="45105">
                  <c:v>-2.75253908031481</c:v>
                </c:pt>
                <c:pt idx="45106">
                  <c:v>-2.75253908031481</c:v>
                </c:pt>
                <c:pt idx="45107">
                  <c:v>-2.75253908031481</c:v>
                </c:pt>
                <c:pt idx="45108">
                  <c:v>-2.75253908031481</c:v>
                </c:pt>
                <c:pt idx="45109">
                  <c:v>-2.75253908031481</c:v>
                </c:pt>
                <c:pt idx="45110">
                  <c:v>-2.75253908031481</c:v>
                </c:pt>
                <c:pt idx="45111">
                  <c:v>-2.75253908031481</c:v>
                </c:pt>
                <c:pt idx="45112">
                  <c:v>-2.75253908031481</c:v>
                </c:pt>
                <c:pt idx="45113">
                  <c:v>-2.75253908031481</c:v>
                </c:pt>
                <c:pt idx="45114">
                  <c:v>-2.75253908031481</c:v>
                </c:pt>
                <c:pt idx="45115">
                  <c:v>-2.75253908031481</c:v>
                </c:pt>
                <c:pt idx="45116">
                  <c:v>-2.75253908031481</c:v>
                </c:pt>
                <c:pt idx="45117">
                  <c:v>-2.75253908031481</c:v>
                </c:pt>
                <c:pt idx="45118">
                  <c:v>-2.75253908031481</c:v>
                </c:pt>
                <c:pt idx="45119">
                  <c:v>-2.75253908031481</c:v>
                </c:pt>
                <c:pt idx="45120">
                  <c:v>-2.75253908031481</c:v>
                </c:pt>
                <c:pt idx="45121">
                  <c:v>-2.75253908031481</c:v>
                </c:pt>
                <c:pt idx="45122">
                  <c:v>-2.75253908031481</c:v>
                </c:pt>
                <c:pt idx="45123">
                  <c:v>-2.75253908031481</c:v>
                </c:pt>
                <c:pt idx="45124">
                  <c:v>-2.75253908031481</c:v>
                </c:pt>
                <c:pt idx="45125">
                  <c:v>-2.75253908031481</c:v>
                </c:pt>
                <c:pt idx="45126">
                  <c:v>-2.75253908031481</c:v>
                </c:pt>
                <c:pt idx="45127">
                  <c:v>-2.75253908031481</c:v>
                </c:pt>
                <c:pt idx="45128">
                  <c:v>-2.75253908031481</c:v>
                </c:pt>
                <c:pt idx="45129">
                  <c:v>-2.75253908031481</c:v>
                </c:pt>
                <c:pt idx="45130">
                  <c:v>-2.75253908031481</c:v>
                </c:pt>
                <c:pt idx="45131">
                  <c:v>-2.75253908031481</c:v>
                </c:pt>
                <c:pt idx="45132">
                  <c:v>-2.75253908031481</c:v>
                </c:pt>
                <c:pt idx="45133">
                  <c:v>-2.75253908031481</c:v>
                </c:pt>
                <c:pt idx="45134">
                  <c:v>-2.75253908031481</c:v>
                </c:pt>
                <c:pt idx="45135">
                  <c:v>-2.75253908031481</c:v>
                </c:pt>
                <c:pt idx="45136">
                  <c:v>-2.75253908031481</c:v>
                </c:pt>
                <c:pt idx="45137">
                  <c:v>-2.75253908031481</c:v>
                </c:pt>
                <c:pt idx="45138">
                  <c:v>-2.75253908031481</c:v>
                </c:pt>
                <c:pt idx="45139">
                  <c:v>-2.75253908031481</c:v>
                </c:pt>
                <c:pt idx="45140">
                  <c:v>-2.75253908031481</c:v>
                </c:pt>
                <c:pt idx="45141">
                  <c:v>-2.75253908031481</c:v>
                </c:pt>
                <c:pt idx="45142">
                  <c:v>-2.75253908031481</c:v>
                </c:pt>
                <c:pt idx="45143">
                  <c:v>-2.75253908031481</c:v>
                </c:pt>
                <c:pt idx="45144">
                  <c:v>-2.75253908031481</c:v>
                </c:pt>
                <c:pt idx="45145">
                  <c:v>-2.75253908031481</c:v>
                </c:pt>
                <c:pt idx="45146">
                  <c:v>-2.75253908031481</c:v>
                </c:pt>
                <c:pt idx="45147">
                  <c:v>-2.75253908031481</c:v>
                </c:pt>
                <c:pt idx="45148">
                  <c:v>-2.75253908031481</c:v>
                </c:pt>
                <c:pt idx="45149">
                  <c:v>-2.75253908031481</c:v>
                </c:pt>
                <c:pt idx="45150">
                  <c:v>-2.75253908031481</c:v>
                </c:pt>
                <c:pt idx="45151">
                  <c:v>-2.75253908031481</c:v>
                </c:pt>
                <c:pt idx="45152">
                  <c:v>-2.75253908031481</c:v>
                </c:pt>
                <c:pt idx="45153">
                  <c:v>-2.75253908031481</c:v>
                </c:pt>
                <c:pt idx="45154">
                  <c:v>-2.75253908031481</c:v>
                </c:pt>
                <c:pt idx="45155">
                  <c:v>-2.75253908031481</c:v>
                </c:pt>
                <c:pt idx="45156">
                  <c:v>-2.75253908031481</c:v>
                </c:pt>
                <c:pt idx="45157">
                  <c:v>-2.75253908031481</c:v>
                </c:pt>
                <c:pt idx="45158">
                  <c:v>-2.75253908031481</c:v>
                </c:pt>
                <c:pt idx="45159">
                  <c:v>-2.75253908031481</c:v>
                </c:pt>
                <c:pt idx="45160">
                  <c:v>-2.75253908031481</c:v>
                </c:pt>
                <c:pt idx="45161">
                  <c:v>-2.75253908031481</c:v>
                </c:pt>
                <c:pt idx="45162">
                  <c:v>-2.75253908031481</c:v>
                </c:pt>
                <c:pt idx="45163">
                  <c:v>-2.75253908031481</c:v>
                </c:pt>
                <c:pt idx="45164">
                  <c:v>-2.75253908031481</c:v>
                </c:pt>
                <c:pt idx="45165">
                  <c:v>-2.75253908031481</c:v>
                </c:pt>
                <c:pt idx="45166">
                  <c:v>-2.75253908031481</c:v>
                </c:pt>
                <c:pt idx="45167">
                  <c:v>-2.75253908031481</c:v>
                </c:pt>
                <c:pt idx="45168">
                  <c:v>-2.75253908031481</c:v>
                </c:pt>
                <c:pt idx="45169">
                  <c:v>-2.75253908031481</c:v>
                </c:pt>
                <c:pt idx="45170">
                  <c:v>-2.75253908031481</c:v>
                </c:pt>
                <c:pt idx="45171">
                  <c:v>-2.75253908031481</c:v>
                </c:pt>
                <c:pt idx="45172">
                  <c:v>-2.75253908031481</c:v>
                </c:pt>
                <c:pt idx="45173">
                  <c:v>-2.75253908031481</c:v>
                </c:pt>
                <c:pt idx="45174">
                  <c:v>-2.75253908031481</c:v>
                </c:pt>
                <c:pt idx="45175">
                  <c:v>-2.75253908031481</c:v>
                </c:pt>
                <c:pt idx="45176">
                  <c:v>-2.75253908031481</c:v>
                </c:pt>
                <c:pt idx="45177">
                  <c:v>-2.75253908031481</c:v>
                </c:pt>
                <c:pt idx="45178">
                  <c:v>-2.75253908031481</c:v>
                </c:pt>
                <c:pt idx="45179">
                  <c:v>-2.75253908031481</c:v>
                </c:pt>
                <c:pt idx="45180">
                  <c:v>-2.75253908031481</c:v>
                </c:pt>
                <c:pt idx="45181">
                  <c:v>-2.75253908031481</c:v>
                </c:pt>
                <c:pt idx="45182">
                  <c:v>-2.75253908031481</c:v>
                </c:pt>
                <c:pt idx="45183">
                  <c:v>-2.75253908031481</c:v>
                </c:pt>
                <c:pt idx="45184">
                  <c:v>-2.75253908031481</c:v>
                </c:pt>
                <c:pt idx="45185">
                  <c:v>-2.75253908031481</c:v>
                </c:pt>
                <c:pt idx="45186">
                  <c:v>-2.75253908031481</c:v>
                </c:pt>
                <c:pt idx="45187">
                  <c:v>-2.75253908031481</c:v>
                </c:pt>
                <c:pt idx="45188">
                  <c:v>-2.75253908031481</c:v>
                </c:pt>
                <c:pt idx="45189">
                  <c:v>-2.75253908031481</c:v>
                </c:pt>
                <c:pt idx="45190">
                  <c:v>-2.75253908031481</c:v>
                </c:pt>
                <c:pt idx="45191">
                  <c:v>-2.75253908031481</c:v>
                </c:pt>
                <c:pt idx="45192">
                  <c:v>-2.75253908031481</c:v>
                </c:pt>
                <c:pt idx="45193">
                  <c:v>-2.75253908031481</c:v>
                </c:pt>
                <c:pt idx="45194">
                  <c:v>-2.75253908031481</c:v>
                </c:pt>
                <c:pt idx="45195">
                  <c:v>-2.75253908031481</c:v>
                </c:pt>
                <c:pt idx="45196">
                  <c:v>-2.75253908031481</c:v>
                </c:pt>
                <c:pt idx="45197">
                  <c:v>-2.75253908031481</c:v>
                </c:pt>
                <c:pt idx="45198">
                  <c:v>-2.75253908031481</c:v>
                </c:pt>
                <c:pt idx="45199">
                  <c:v>-2.75253908031481</c:v>
                </c:pt>
                <c:pt idx="45200">
                  <c:v>-2.75253908031481</c:v>
                </c:pt>
                <c:pt idx="45201">
                  <c:v>-2.75253908031481</c:v>
                </c:pt>
                <c:pt idx="45202">
                  <c:v>-2.75253908031481</c:v>
                </c:pt>
                <c:pt idx="45203">
                  <c:v>-2.75253908031481</c:v>
                </c:pt>
                <c:pt idx="45204">
                  <c:v>-2.75253908031481</c:v>
                </c:pt>
                <c:pt idx="45205">
                  <c:v>-2.75253908031481</c:v>
                </c:pt>
                <c:pt idx="45206">
                  <c:v>-2.75253908031481</c:v>
                </c:pt>
                <c:pt idx="45207">
                  <c:v>-2.75253908031481</c:v>
                </c:pt>
                <c:pt idx="45208">
                  <c:v>-2.75253908031481</c:v>
                </c:pt>
                <c:pt idx="45209">
                  <c:v>-2.75253908031481</c:v>
                </c:pt>
                <c:pt idx="45210">
                  <c:v>-2.75253908031481</c:v>
                </c:pt>
                <c:pt idx="45211">
                  <c:v>-2.75253908031481</c:v>
                </c:pt>
                <c:pt idx="45212">
                  <c:v>-2.75253908031481</c:v>
                </c:pt>
                <c:pt idx="45213">
                  <c:v>-2.75253908031481</c:v>
                </c:pt>
                <c:pt idx="45214">
                  <c:v>-2.75253908031481</c:v>
                </c:pt>
                <c:pt idx="45215">
                  <c:v>-2.75253908031481</c:v>
                </c:pt>
                <c:pt idx="45216">
                  <c:v>-2.75253908031481</c:v>
                </c:pt>
                <c:pt idx="45217">
                  <c:v>-2.75253908031481</c:v>
                </c:pt>
                <c:pt idx="45218">
                  <c:v>-2.75253908031481</c:v>
                </c:pt>
                <c:pt idx="45219">
                  <c:v>-2.75253908031481</c:v>
                </c:pt>
                <c:pt idx="45220">
                  <c:v>-2.75253908031481</c:v>
                </c:pt>
                <c:pt idx="45221">
                  <c:v>-2.75253908031481</c:v>
                </c:pt>
                <c:pt idx="45222">
                  <c:v>-2.75253908031481</c:v>
                </c:pt>
                <c:pt idx="45223">
                  <c:v>-2.75253908031481</c:v>
                </c:pt>
                <c:pt idx="45224">
                  <c:v>-2.75253908031481</c:v>
                </c:pt>
                <c:pt idx="45225">
                  <c:v>-2.75253908031481</c:v>
                </c:pt>
                <c:pt idx="45226">
                  <c:v>-2.75253908031481</c:v>
                </c:pt>
                <c:pt idx="45227">
                  <c:v>-2.75253908031481</c:v>
                </c:pt>
                <c:pt idx="45228">
                  <c:v>-2.75253908031481</c:v>
                </c:pt>
                <c:pt idx="45229">
                  <c:v>-2.75253908031481</c:v>
                </c:pt>
                <c:pt idx="45230">
                  <c:v>-2.75253908031481</c:v>
                </c:pt>
                <c:pt idx="45231">
                  <c:v>-2.75253908031481</c:v>
                </c:pt>
                <c:pt idx="45232">
                  <c:v>-2.75253908031481</c:v>
                </c:pt>
                <c:pt idx="45233">
                  <c:v>-2.75253908031481</c:v>
                </c:pt>
                <c:pt idx="45234">
                  <c:v>-2.75253908031481</c:v>
                </c:pt>
                <c:pt idx="45235">
                  <c:v>-2.75253908031481</c:v>
                </c:pt>
                <c:pt idx="45236">
                  <c:v>-2.75253908031481</c:v>
                </c:pt>
                <c:pt idx="45237">
                  <c:v>-2.75253908031481</c:v>
                </c:pt>
                <c:pt idx="45238">
                  <c:v>-2.75253908031481</c:v>
                </c:pt>
                <c:pt idx="45239">
                  <c:v>-2.75253908031481</c:v>
                </c:pt>
                <c:pt idx="45240">
                  <c:v>-2.75253908031481</c:v>
                </c:pt>
                <c:pt idx="45241">
                  <c:v>-2.75253908031481</c:v>
                </c:pt>
                <c:pt idx="45242">
                  <c:v>-2.75253908031481</c:v>
                </c:pt>
                <c:pt idx="45243">
                  <c:v>-2.75253908031481</c:v>
                </c:pt>
                <c:pt idx="45244">
                  <c:v>-2.75253908031481</c:v>
                </c:pt>
                <c:pt idx="45245">
                  <c:v>-2.75253908031481</c:v>
                </c:pt>
                <c:pt idx="45246">
                  <c:v>-2.75253908031481</c:v>
                </c:pt>
                <c:pt idx="45247">
                  <c:v>-2.75253908031481</c:v>
                </c:pt>
                <c:pt idx="45248">
                  <c:v>-2.75253908031481</c:v>
                </c:pt>
                <c:pt idx="45249">
                  <c:v>-2.75253908031481</c:v>
                </c:pt>
                <c:pt idx="45250">
                  <c:v>-2.75253908031481</c:v>
                </c:pt>
                <c:pt idx="45251">
                  <c:v>-2.75253908031481</c:v>
                </c:pt>
                <c:pt idx="45252">
                  <c:v>-2.75253908031481</c:v>
                </c:pt>
                <c:pt idx="45253">
                  <c:v>-2.75253908031481</c:v>
                </c:pt>
                <c:pt idx="45254">
                  <c:v>-2.75253908031481</c:v>
                </c:pt>
                <c:pt idx="45255">
                  <c:v>-2.75253908031481</c:v>
                </c:pt>
                <c:pt idx="45256">
                  <c:v>-2.75253908031481</c:v>
                </c:pt>
                <c:pt idx="45257">
                  <c:v>-2.75253908031481</c:v>
                </c:pt>
                <c:pt idx="45258">
                  <c:v>-2.75253908031481</c:v>
                </c:pt>
                <c:pt idx="45259">
                  <c:v>-2.75253908031481</c:v>
                </c:pt>
                <c:pt idx="45260">
                  <c:v>-2.75253908031481</c:v>
                </c:pt>
                <c:pt idx="45261">
                  <c:v>-2.75253908031481</c:v>
                </c:pt>
                <c:pt idx="45262">
                  <c:v>-2.75253908031481</c:v>
                </c:pt>
                <c:pt idx="45263">
                  <c:v>-2.75253908031481</c:v>
                </c:pt>
                <c:pt idx="45264">
                  <c:v>-2.75253908031481</c:v>
                </c:pt>
                <c:pt idx="45265">
                  <c:v>-2.75253908031481</c:v>
                </c:pt>
                <c:pt idx="45266">
                  <c:v>-2.75253908031481</c:v>
                </c:pt>
                <c:pt idx="45267">
                  <c:v>-2.75253908031481</c:v>
                </c:pt>
                <c:pt idx="45268">
                  <c:v>-2.75253908031481</c:v>
                </c:pt>
                <c:pt idx="45269">
                  <c:v>-2.75253908031481</c:v>
                </c:pt>
                <c:pt idx="45270">
                  <c:v>-2.75253908031481</c:v>
                </c:pt>
                <c:pt idx="45271">
                  <c:v>-2.75253908031481</c:v>
                </c:pt>
                <c:pt idx="45272">
                  <c:v>-2.75253908031481</c:v>
                </c:pt>
                <c:pt idx="45273">
                  <c:v>-2.75253908031481</c:v>
                </c:pt>
                <c:pt idx="45274">
                  <c:v>-2.75253908031481</c:v>
                </c:pt>
                <c:pt idx="45275">
                  <c:v>-2.75253908031481</c:v>
                </c:pt>
                <c:pt idx="45276">
                  <c:v>-2.75253908031481</c:v>
                </c:pt>
                <c:pt idx="45277">
                  <c:v>-2.75253908031481</c:v>
                </c:pt>
                <c:pt idx="45278">
                  <c:v>-2.75253908031481</c:v>
                </c:pt>
                <c:pt idx="45279">
                  <c:v>-2.75253908031481</c:v>
                </c:pt>
                <c:pt idx="45280">
                  <c:v>-2.75253908031481</c:v>
                </c:pt>
                <c:pt idx="45281">
                  <c:v>-2.75253908031481</c:v>
                </c:pt>
                <c:pt idx="45282">
                  <c:v>-2.75253908031481</c:v>
                </c:pt>
                <c:pt idx="45283">
                  <c:v>-2.75253908031481</c:v>
                </c:pt>
                <c:pt idx="45284">
                  <c:v>-2.75253908031481</c:v>
                </c:pt>
                <c:pt idx="45285">
                  <c:v>-2.75253908031481</c:v>
                </c:pt>
                <c:pt idx="45286">
                  <c:v>-2.75253908031481</c:v>
                </c:pt>
                <c:pt idx="45287">
                  <c:v>-2.75253908031481</c:v>
                </c:pt>
                <c:pt idx="45288">
                  <c:v>-2.75253908031481</c:v>
                </c:pt>
                <c:pt idx="45289">
                  <c:v>-2.75253908031481</c:v>
                </c:pt>
                <c:pt idx="45290">
                  <c:v>-2.75253908031481</c:v>
                </c:pt>
                <c:pt idx="45291">
                  <c:v>-2.75253908031481</c:v>
                </c:pt>
                <c:pt idx="45292">
                  <c:v>-2.75253908031481</c:v>
                </c:pt>
                <c:pt idx="45293">
                  <c:v>-2.75253908031481</c:v>
                </c:pt>
                <c:pt idx="45294">
                  <c:v>-2.75253908031481</c:v>
                </c:pt>
                <c:pt idx="45295">
                  <c:v>-2.75253908031481</c:v>
                </c:pt>
                <c:pt idx="45296">
                  <c:v>-2.75253908031481</c:v>
                </c:pt>
                <c:pt idx="45297">
                  <c:v>-2.75253908031481</c:v>
                </c:pt>
                <c:pt idx="45298">
                  <c:v>-2.75253908031481</c:v>
                </c:pt>
                <c:pt idx="45299">
                  <c:v>-2.75253908031481</c:v>
                </c:pt>
                <c:pt idx="45300">
                  <c:v>-2.75253908031481</c:v>
                </c:pt>
                <c:pt idx="45301">
                  <c:v>-2.75253908031481</c:v>
                </c:pt>
                <c:pt idx="45302">
                  <c:v>-2.75253908031481</c:v>
                </c:pt>
                <c:pt idx="45303">
                  <c:v>-2.75253908031481</c:v>
                </c:pt>
                <c:pt idx="45304">
                  <c:v>-2.75253908031481</c:v>
                </c:pt>
                <c:pt idx="45305">
                  <c:v>-2.75253908031481</c:v>
                </c:pt>
                <c:pt idx="45306">
                  <c:v>-2.75253908031481</c:v>
                </c:pt>
                <c:pt idx="45307">
                  <c:v>-2.75253908031481</c:v>
                </c:pt>
                <c:pt idx="45308">
                  <c:v>-2.75253908031481</c:v>
                </c:pt>
                <c:pt idx="45309">
                  <c:v>-2.75253908031481</c:v>
                </c:pt>
                <c:pt idx="45310">
                  <c:v>-2.75253908031481</c:v>
                </c:pt>
                <c:pt idx="45311">
                  <c:v>-2.75253908031481</c:v>
                </c:pt>
                <c:pt idx="45312">
                  <c:v>-2.75253908031481</c:v>
                </c:pt>
                <c:pt idx="45313">
                  <c:v>-2.75253908031481</c:v>
                </c:pt>
                <c:pt idx="45314">
                  <c:v>-2.75253908031481</c:v>
                </c:pt>
                <c:pt idx="45315">
                  <c:v>-2.75253908031481</c:v>
                </c:pt>
                <c:pt idx="45316">
                  <c:v>-2.75253908031481</c:v>
                </c:pt>
                <c:pt idx="45317">
                  <c:v>-2.75253908031481</c:v>
                </c:pt>
                <c:pt idx="45318">
                  <c:v>-2.75253908031481</c:v>
                </c:pt>
                <c:pt idx="45319">
                  <c:v>-2.75253908031481</c:v>
                </c:pt>
                <c:pt idx="45320">
                  <c:v>-2.75253908031481</c:v>
                </c:pt>
                <c:pt idx="45321">
                  <c:v>-2.75253908031481</c:v>
                </c:pt>
                <c:pt idx="45322">
                  <c:v>-2.75253908031481</c:v>
                </c:pt>
                <c:pt idx="45323">
                  <c:v>-2.75253908031481</c:v>
                </c:pt>
                <c:pt idx="45324">
                  <c:v>-2.75253908031481</c:v>
                </c:pt>
                <c:pt idx="45325">
                  <c:v>-2.75253908031481</c:v>
                </c:pt>
                <c:pt idx="45326">
                  <c:v>-2.75253908031481</c:v>
                </c:pt>
                <c:pt idx="45327">
                  <c:v>-2.75253908031481</c:v>
                </c:pt>
                <c:pt idx="45328">
                  <c:v>-2.75253908031481</c:v>
                </c:pt>
                <c:pt idx="45329">
                  <c:v>-2.75253908031481</c:v>
                </c:pt>
                <c:pt idx="45330">
                  <c:v>-2.75253908031481</c:v>
                </c:pt>
                <c:pt idx="45331">
                  <c:v>-2.75253908031481</c:v>
                </c:pt>
                <c:pt idx="45332">
                  <c:v>-2.75253908031481</c:v>
                </c:pt>
                <c:pt idx="45333">
                  <c:v>-2.75253908031481</c:v>
                </c:pt>
                <c:pt idx="45334">
                  <c:v>-2.75253908031481</c:v>
                </c:pt>
                <c:pt idx="45335">
                  <c:v>-2.75253908031481</c:v>
                </c:pt>
                <c:pt idx="45336">
                  <c:v>-2.75253908031481</c:v>
                </c:pt>
                <c:pt idx="45337">
                  <c:v>-2.75253908031481</c:v>
                </c:pt>
                <c:pt idx="45338">
                  <c:v>-2.75253908031481</c:v>
                </c:pt>
                <c:pt idx="45339">
                  <c:v>-2.75253908031481</c:v>
                </c:pt>
                <c:pt idx="45340">
                  <c:v>-2.75253908031481</c:v>
                </c:pt>
                <c:pt idx="45341">
                  <c:v>-2.75253908031481</c:v>
                </c:pt>
                <c:pt idx="45342">
                  <c:v>-2.75253908031481</c:v>
                </c:pt>
                <c:pt idx="45343">
                  <c:v>-2.75253908031481</c:v>
                </c:pt>
                <c:pt idx="45344">
                  <c:v>-2.75253908031481</c:v>
                </c:pt>
                <c:pt idx="45345">
                  <c:v>-2.75253908031481</c:v>
                </c:pt>
                <c:pt idx="45346">
                  <c:v>-2.75253908031481</c:v>
                </c:pt>
                <c:pt idx="45347">
                  <c:v>-2.75253908031481</c:v>
                </c:pt>
                <c:pt idx="45348">
                  <c:v>-2.75253908031481</c:v>
                </c:pt>
                <c:pt idx="45349">
                  <c:v>-2.75253908031481</c:v>
                </c:pt>
                <c:pt idx="45350">
                  <c:v>-2.75253908031481</c:v>
                </c:pt>
                <c:pt idx="45351">
                  <c:v>-2.75253908031481</c:v>
                </c:pt>
                <c:pt idx="45352">
                  <c:v>-2.75253908031481</c:v>
                </c:pt>
                <c:pt idx="45353">
                  <c:v>-2.75253908031481</c:v>
                </c:pt>
                <c:pt idx="45354">
                  <c:v>-2.75253908031481</c:v>
                </c:pt>
                <c:pt idx="45355">
                  <c:v>-2.75253908031481</c:v>
                </c:pt>
                <c:pt idx="45356">
                  <c:v>-2.75253908031481</c:v>
                </c:pt>
                <c:pt idx="45357">
                  <c:v>-2.75253908031481</c:v>
                </c:pt>
                <c:pt idx="45358">
                  <c:v>-2.75253908031481</c:v>
                </c:pt>
                <c:pt idx="45359">
                  <c:v>-2.75253908031481</c:v>
                </c:pt>
                <c:pt idx="45360">
                  <c:v>-2.75253908031481</c:v>
                </c:pt>
                <c:pt idx="45361">
                  <c:v>-2.75253908031481</c:v>
                </c:pt>
                <c:pt idx="45362">
                  <c:v>-2.75253908031481</c:v>
                </c:pt>
                <c:pt idx="45363">
                  <c:v>-2.75253908031481</c:v>
                </c:pt>
                <c:pt idx="45364">
                  <c:v>-2.75253908031481</c:v>
                </c:pt>
                <c:pt idx="45365">
                  <c:v>-2.75253908031481</c:v>
                </c:pt>
                <c:pt idx="45366">
                  <c:v>-2.75253908031481</c:v>
                </c:pt>
                <c:pt idx="45367">
                  <c:v>-2.75253908031481</c:v>
                </c:pt>
                <c:pt idx="45368">
                  <c:v>-2.75253908031481</c:v>
                </c:pt>
                <c:pt idx="45369">
                  <c:v>-2.75253908031481</c:v>
                </c:pt>
                <c:pt idx="45370">
                  <c:v>-2.75253908031481</c:v>
                </c:pt>
                <c:pt idx="45371">
                  <c:v>-2.75253908031481</c:v>
                </c:pt>
                <c:pt idx="45372">
                  <c:v>-2.75253908031481</c:v>
                </c:pt>
                <c:pt idx="45373">
                  <c:v>-2.75253908031481</c:v>
                </c:pt>
                <c:pt idx="45374">
                  <c:v>-2.75253908031481</c:v>
                </c:pt>
                <c:pt idx="45375">
                  <c:v>-2.75253908031481</c:v>
                </c:pt>
                <c:pt idx="45376">
                  <c:v>-2.75253908031481</c:v>
                </c:pt>
                <c:pt idx="45377">
                  <c:v>-2.75253908031481</c:v>
                </c:pt>
                <c:pt idx="45378">
                  <c:v>-2.75253908031481</c:v>
                </c:pt>
                <c:pt idx="45379">
                  <c:v>-2.75253908031481</c:v>
                </c:pt>
                <c:pt idx="45380">
                  <c:v>-2.75253908031481</c:v>
                </c:pt>
                <c:pt idx="45381">
                  <c:v>-2.75253908031481</c:v>
                </c:pt>
                <c:pt idx="45382">
                  <c:v>-2.75253908031481</c:v>
                </c:pt>
                <c:pt idx="45383">
                  <c:v>-2.75253908031481</c:v>
                </c:pt>
                <c:pt idx="45384">
                  <c:v>-2.75253908031481</c:v>
                </c:pt>
                <c:pt idx="45385">
                  <c:v>-2.75253908031481</c:v>
                </c:pt>
                <c:pt idx="45386">
                  <c:v>-2.75253908031481</c:v>
                </c:pt>
                <c:pt idx="45387">
                  <c:v>-2.75253908031481</c:v>
                </c:pt>
                <c:pt idx="45388">
                  <c:v>-2.75253908031481</c:v>
                </c:pt>
                <c:pt idx="45389">
                  <c:v>-2.75253908031481</c:v>
                </c:pt>
                <c:pt idx="45390">
                  <c:v>-2.75253908031481</c:v>
                </c:pt>
                <c:pt idx="45391">
                  <c:v>-2.75253908031481</c:v>
                </c:pt>
                <c:pt idx="45392">
                  <c:v>-2.75253908031481</c:v>
                </c:pt>
                <c:pt idx="45393">
                  <c:v>-2.75253908031481</c:v>
                </c:pt>
                <c:pt idx="45394">
                  <c:v>-2.75253908031481</c:v>
                </c:pt>
                <c:pt idx="45395">
                  <c:v>-2.75253908031481</c:v>
                </c:pt>
                <c:pt idx="45396">
                  <c:v>-2.75253908031481</c:v>
                </c:pt>
                <c:pt idx="45397">
                  <c:v>-2.75253908031481</c:v>
                </c:pt>
                <c:pt idx="45398">
                  <c:v>-2.75253908031481</c:v>
                </c:pt>
                <c:pt idx="45399">
                  <c:v>-2.75253908031481</c:v>
                </c:pt>
                <c:pt idx="45400">
                  <c:v>-2.75253908031481</c:v>
                </c:pt>
                <c:pt idx="45401">
                  <c:v>-2.75253908031481</c:v>
                </c:pt>
                <c:pt idx="45402">
                  <c:v>-2.75253908031481</c:v>
                </c:pt>
                <c:pt idx="45403">
                  <c:v>-2.75253908031481</c:v>
                </c:pt>
                <c:pt idx="45404">
                  <c:v>-2.75253908031481</c:v>
                </c:pt>
                <c:pt idx="45405">
                  <c:v>-2.75253908031481</c:v>
                </c:pt>
                <c:pt idx="45406">
                  <c:v>-2.75253908031481</c:v>
                </c:pt>
                <c:pt idx="45407">
                  <c:v>-2.75253908031481</c:v>
                </c:pt>
                <c:pt idx="45408">
                  <c:v>-2.75253908031481</c:v>
                </c:pt>
                <c:pt idx="45409">
                  <c:v>-2.75253908031481</c:v>
                </c:pt>
                <c:pt idx="45410">
                  <c:v>-2.75253908031481</c:v>
                </c:pt>
                <c:pt idx="45411">
                  <c:v>-2.75253908031481</c:v>
                </c:pt>
                <c:pt idx="45412">
                  <c:v>-2.75253908031481</c:v>
                </c:pt>
                <c:pt idx="45413">
                  <c:v>-2.75253908031481</c:v>
                </c:pt>
                <c:pt idx="45414">
                  <c:v>-2.75253908031481</c:v>
                </c:pt>
                <c:pt idx="45415">
                  <c:v>-2.75253908031481</c:v>
                </c:pt>
                <c:pt idx="45416">
                  <c:v>-2.75253908031481</c:v>
                </c:pt>
                <c:pt idx="45417">
                  <c:v>-2.75253908031481</c:v>
                </c:pt>
                <c:pt idx="45418">
                  <c:v>-2.75253908031481</c:v>
                </c:pt>
                <c:pt idx="45419">
                  <c:v>-2.75253908031481</c:v>
                </c:pt>
                <c:pt idx="45420">
                  <c:v>-2.75253908031481</c:v>
                </c:pt>
                <c:pt idx="45421">
                  <c:v>-2.75253908031481</c:v>
                </c:pt>
                <c:pt idx="45422">
                  <c:v>-2.75253908031481</c:v>
                </c:pt>
                <c:pt idx="45423">
                  <c:v>-2.75253908031481</c:v>
                </c:pt>
                <c:pt idx="45424">
                  <c:v>-2.75253908031481</c:v>
                </c:pt>
                <c:pt idx="45425">
                  <c:v>-2.75253908031481</c:v>
                </c:pt>
                <c:pt idx="45426">
                  <c:v>-2.75253908031481</c:v>
                </c:pt>
                <c:pt idx="45427">
                  <c:v>-2.75253908031481</c:v>
                </c:pt>
                <c:pt idx="45428">
                  <c:v>-2.75253908031481</c:v>
                </c:pt>
                <c:pt idx="45429">
                  <c:v>-2.75253908031481</c:v>
                </c:pt>
                <c:pt idx="45430">
                  <c:v>-2.75253908031481</c:v>
                </c:pt>
                <c:pt idx="45431">
                  <c:v>-2.75253908031481</c:v>
                </c:pt>
                <c:pt idx="45432">
                  <c:v>-2.75253908031481</c:v>
                </c:pt>
                <c:pt idx="45433">
                  <c:v>-2.75253908031481</c:v>
                </c:pt>
                <c:pt idx="45434">
                  <c:v>-2.75253908031481</c:v>
                </c:pt>
                <c:pt idx="45435">
                  <c:v>-2.75253908031481</c:v>
                </c:pt>
                <c:pt idx="45436">
                  <c:v>-2.75253908031481</c:v>
                </c:pt>
                <c:pt idx="45437">
                  <c:v>-2.75253908031481</c:v>
                </c:pt>
                <c:pt idx="45438">
                  <c:v>-2.75253908031481</c:v>
                </c:pt>
                <c:pt idx="45439">
                  <c:v>-2.75253908031481</c:v>
                </c:pt>
                <c:pt idx="45440">
                  <c:v>-2.75253908031481</c:v>
                </c:pt>
                <c:pt idx="45441">
                  <c:v>-2.75253908031481</c:v>
                </c:pt>
                <c:pt idx="45442">
                  <c:v>-2.75253908031481</c:v>
                </c:pt>
                <c:pt idx="45443">
                  <c:v>-2.75253908031481</c:v>
                </c:pt>
                <c:pt idx="45444">
                  <c:v>-2.75253908031481</c:v>
                </c:pt>
                <c:pt idx="45445">
                  <c:v>-2.75253908031481</c:v>
                </c:pt>
                <c:pt idx="45446">
                  <c:v>-2.75253908031481</c:v>
                </c:pt>
                <c:pt idx="45447">
                  <c:v>-2.75253908031481</c:v>
                </c:pt>
                <c:pt idx="45448">
                  <c:v>-2.75253908031481</c:v>
                </c:pt>
                <c:pt idx="45449">
                  <c:v>-2.75253908031481</c:v>
                </c:pt>
                <c:pt idx="45450">
                  <c:v>-2.75253908031481</c:v>
                </c:pt>
                <c:pt idx="45451">
                  <c:v>-2.75253908031481</c:v>
                </c:pt>
                <c:pt idx="45452">
                  <c:v>-2.75253908031481</c:v>
                </c:pt>
                <c:pt idx="45453">
                  <c:v>-2.75253908031481</c:v>
                </c:pt>
                <c:pt idx="45454">
                  <c:v>-2.75253908031481</c:v>
                </c:pt>
                <c:pt idx="45455">
                  <c:v>-2.75253908031481</c:v>
                </c:pt>
                <c:pt idx="45456">
                  <c:v>-2.75253908031481</c:v>
                </c:pt>
                <c:pt idx="45457">
                  <c:v>-2.75253908031481</c:v>
                </c:pt>
                <c:pt idx="45458">
                  <c:v>-2.75253908031481</c:v>
                </c:pt>
                <c:pt idx="45459">
                  <c:v>-2.75253908031481</c:v>
                </c:pt>
                <c:pt idx="45460">
                  <c:v>-2.75253908031481</c:v>
                </c:pt>
                <c:pt idx="45461">
                  <c:v>-2.75253908031481</c:v>
                </c:pt>
                <c:pt idx="45462">
                  <c:v>-2.75253908031481</c:v>
                </c:pt>
                <c:pt idx="45463">
                  <c:v>-2.75253908031481</c:v>
                </c:pt>
                <c:pt idx="45464">
                  <c:v>-2.75253908031481</c:v>
                </c:pt>
                <c:pt idx="45465">
                  <c:v>-2.75253908031481</c:v>
                </c:pt>
                <c:pt idx="45466">
                  <c:v>-2.75253908031481</c:v>
                </c:pt>
                <c:pt idx="45467">
                  <c:v>-2.75253908031481</c:v>
                </c:pt>
                <c:pt idx="45468">
                  <c:v>-2.75253908031481</c:v>
                </c:pt>
                <c:pt idx="45469">
                  <c:v>-2.75253908031481</c:v>
                </c:pt>
                <c:pt idx="45470">
                  <c:v>-2.75253908031481</c:v>
                </c:pt>
                <c:pt idx="45471">
                  <c:v>-2.75253908031481</c:v>
                </c:pt>
                <c:pt idx="45472">
                  <c:v>-2.75253908031481</c:v>
                </c:pt>
                <c:pt idx="45473">
                  <c:v>-2.75253908031481</c:v>
                </c:pt>
                <c:pt idx="45474">
                  <c:v>-2.75253908031481</c:v>
                </c:pt>
                <c:pt idx="45475">
                  <c:v>-2.75253908031481</c:v>
                </c:pt>
                <c:pt idx="45476">
                  <c:v>-2.75253908031481</c:v>
                </c:pt>
                <c:pt idx="45477">
                  <c:v>-2.75253908031481</c:v>
                </c:pt>
                <c:pt idx="45478">
                  <c:v>-2.75253908031481</c:v>
                </c:pt>
                <c:pt idx="45479">
                  <c:v>-2.75253908031481</c:v>
                </c:pt>
                <c:pt idx="45480">
                  <c:v>-2.75253908031481</c:v>
                </c:pt>
                <c:pt idx="45481">
                  <c:v>-2.75253908031481</c:v>
                </c:pt>
                <c:pt idx="45482">
                  <c:v>-2.75253908031481</c:v>
                </c:pt>
                <c:pt idx="45483">
                  <c:v>-2.75253908031481</c:v>
                </c:pt>
                <c:pt idx="45484">
                  <c:v>-2.75253908031481</c:v>
                </c:pt>
                <c:pt idx="45485">
                  <c:v>-2.75253908031481</c:v>
                </c:pt>
                <c:pt idx="45486">
                  <c:v>-2.75253908031481</c:v>
                </c:pt>
                <c:pt idx="45487">
                  <c:v>-2.75253908031481</c:v>
                </c:pt>
                <c:pt idx="45488">
                  <c:v>-2.75253908031481</c:v>
                </c:pt>
                <c:pt idx="45489">
                  <c:v>-2.75253908031481</c:v>
                </c:pt>
                <c:pt idx="45490">
                  <c:v>-2.75253908031481</c:v>
                </c:pt>
                <c:pt idx="45491">
                  <c:v>-2.75253908031481</c:v>
                </c:pt>
                <c:pt idx="45492">
                  <c:v>-2.75253908031481</c:v>
                </c:pt>
                <c:pt idx="45493">
                  <c:v>-2.75253908031481</c:v>
                </c:pt>
                <c:pt idx="45494">
                  <c:v>-2.75253908031481</c:v>
                </c:pt>
                <c:pt idx="45495">
                  <c:v>-2.75253908031481</c:v>
                </c:pt>
                <c:pt idx="45496">
                  <c:v>-2.75253908031481</c:v>
                </c:pt>
                <c:pt idx="45497">
                  <c:v>-2.75253908031481</c:v>
                </c:pt>
                <c:pt idx="45498">
                  <c:v>-2.75253908031481</c:v>
                </c:pt>
                <c:pt idx="45499">
                  <c:v>-2.75253908031481</c:v>
                </c:pt>
                <c:pt idx="45500">
                  <c:v>-2.75253908031481</c:v>
                </c:pt>
                <c:pt idx="45501">
                  <c:v>-2.75253908031481</c:v>
                </c:pt>
                <c:pt idx="45502">
                  <c:v>-2.75253908031481</c:v>
                </c:pt>
                <c:pt idx="45503">
                  <c:v>-2.75253908031481</c:v>
                </c:pt>
                <c:pt idx="45504">
                  <c:v>-2.75253908031481</c:v>
                </c:pt>
                <c:pt idx="45505">
                  <c:v>-2.75253908031481</c:v>
                </c:pt>
                <c:pt idx="45506">
                  <c:v>-2.75253908031481</c:v>
                </c:pt>
                <c:pt idx="45507">
                  <c:v>-2.75253908031481</c:v>
                </c:pt>
                <c:pt idx="45508">
                  <c:v>-2.75253908031481</c:v>
                </c:pt>
                <c:pt idx="45509">
                  <c:v>-2.75253908031481</c:v>
                </c:pt>
                <c:pt idx="45510">
                  <c:v>-2.75253908031481</c:v>
                </c:pt>
                <c:pt idx="45511">
                  <c:v>-2.75253908031481</c:v>
                </c:pt>
                <c:pt idx="45512">
                  <c:v>-2.75253908031481</c:v>
                </c:pt>
                <c:pt idx="45513">
                  <c:v>-2.75253908031481</c:v>
                </c:pt>
                <c:pt idx="45514">
                  <c:v>-2.75253908031481</c:v>
                </c:pt>
                <c:pt idx="45515">
                  <c:v>-2.75253908031481</c:v>
                </c:pt>
                <c:pt idx="45516">
                  <c:v>-2.75253908031481</c:v>
                </c:pt>
                <c:pt idx="45517">
                  <c:v>-2.75253908031481</c:v>
                </c:pt>
                <c:pt idx="45518">
                  <c:v>-2.75253908031481</c:v>
                </c:pt>
                <c:pt idx="45519">
                  <c:v>-2.75253908031481</c:v>
                </c:pt>
                <c:pt idx="45520">
                  <c:v>-2.75253908031481</c:v>
                </c:pt>
                <c:pt idx="45521">
                  <c:v>-2.75253908031481</c:v>
                </c:pt>
                <c:pt idx="45522">
                  <c:v>-2.75253908031481</c:v>
                </c:pt>
                <c:pt idx="45523">
                  <c:v>-2.75253908031481</c:v>
                </c:pt>
                <c:pt idx="45524">
                  <c:v>-2.75253908031481</c:v>
                </c:pt>
                <c:pt idx="45525">
                  <c:v>-2.75253908031481</c:v>
                </c:pt>
                <c:pt idx="45526">
                  <c:v>-2.75253908031481</c:v>
                </c:pt>
                <c:pt idx="45527">
                  <c:v>-2.75253908031481</c:v>
                </c:pt>
                <c:pt idx="45528">
                  <c:v>-2.75253908031481</c:v>
                </c:pt>
                <c:pt idx="45529">
                  <c:v>-2.75253908031481</c:v>
                </c:pt>
                <c:pt idx="45530">
                  <c:v>-2.75253908031481</c:v>
                </c:pt>
                <c:pt idx="45531">
                  <c:v>-2.75253908031481</c:v>
                </c:pt>
                <c:pt idx="45532">
                  <c:v>-2.75253908031481</c:v>
                </c:pt>
                <c:pt idx="45533">
                  <c:v>-2.75253908031481</c:v>
                </c:pt>
                <c:pt idx="45534">
                  <c:v>-2.75253908031481</c:v>
                </c:pt>
                <c:pt idx="45535">
                  <c:v>-2.75253908031481</c:v>
                </c:pt>
                <c:pt idx="45536">
                  <c:v>-2.75253908031481</c:v>
                </c:pt>
                <c:pt idx="45537">
                  <c:v>-2.75253908031481</c:v>
                </c:pt>
                <c:pt idx="45538">
                  <c:v>-2.75253908031481</c:v>
                </c:pt>
                <c:pt idx="45539">
                  <c:v>-2.75253908031481</c:v>
                </c:pt>
                <c:pt idx="45540">
                  <c:v>-2.75253908031481</c:v>
                </c:pt>
                <c:pt idx="45541">
                  <c:v>-2.75253908031481</c:v>
                </c:pt>
                <c:pt idx="45542">
                  <c:v>-2.75253908031481</c:v>
                </c:pt>
                <c:pt idx="45543">
                  <c:v>-2.75253908031481</c:v>
                </c:pt>
                <c:pt idx="45544">
                  <c:v>-2.75253908031481</c:v>
                </c:pt>
                <c:pt idx="45545">
                  <c:v>-2.75253908031481</c:v>
                </c:pt>
                <c:pt idx="45546">
                  <c:v>-2.75253908031481</c:v>
                </c:pt>
                <c:pt idx="45547">
                  <c:v>-2.75253908031481</c:v>
                </c:pt>
                <c:pt idx="45548">
                  <c:v>-2.75253908031481</c:v>
                </c:pt>
                <c:pt idx="45549">
                  <c:v>-2.75253908031481</c:v>
                </c:pt>
                <c:pt idx="45550">
                  <c:v>-2.75253908031481</c:v>
                </c:pt>
                <c:pt idx="45551">
                  <c:v>-2.75253908031481</c:v>
                </c:pt>
                <c:pt idx="45552">
                  <c:v>-2.75253908031481</c:v>
                </c:pt>
                <c:pt idx="45553">
                  <c:v>-2.75253908031481</c:v>
                </c:pt>
                <c:pt idx="45554">
                  <c:v>-2.75253908031481</c:v>
                </c:pt>
                <c:pt idx="45555">
                  <c:v>-2.75253908031481</c:v>
                </c:pt>
                <c:pt idx="45556">
                  <c:v>-2.75253908031481</c:v>
                </c:pt>
                <c:pt idx="45557">
                  <c:v>-2.75253908031481</c:v>
                </c:pt>
                <c:pt idx="45558">
                  <c:v>-2.75253908031481</c:v>
                </c:pt>
                <c:pt idx="45559">
                  <c:v>-2.75253908031481</c:v>
                </c:pt>
                <c:pt idx="45560">
                  <c:v>-2.75253908031481</c:v>
                </c:pt>
                <c:pt idx="45561">
                  <c:v>-2.75253908031481</c:v>
                </c:pt>
                <c:pt idx="45562">
                  <c:v>-2.75253908031481</c:v>
                </c:pt>
                <c:pt idx="45563">
                  <c:v>-2.75253908031481</c:v>
                </c:pt>
                <c:pt idx="45564">
                  <c:v>-2.75253908031481</c:v>
                </c:pt>
                <c:pt idx="45565">
                  <c:v>-2.75253908031481</c:v>
                </c:pt>
                <c:pt idx="45566">
                  <c:v>-2.75253908031481</c:v>
                </c:pt>
                <c:pt idx="45567">
                  <c:v>-2.75253908031481</c:v>
                </c:pt>
                <c:pt idx="45568">
                  <c:v>-2.75253908031481</c:v>
                </c:pt>
                <c:pt idx="45569">
                  <c:v>-2.75253908031481</c:v>
                </c:pt>
                <c:pt idx="45570">
                  <c:v>-2.75253908031481</c:v>
                </c:pt>
                <c:pt idx="45571">
                  <c:v>-2.75253908031481</c:v>
                </c:pt>
                <c:pt idx="45572">
                  <c:v>-2.75253908031481</c:v>
                </c:pt>
                <c:pt idx="45573">
                  <c:v>-2.75253908031481</c:v>
                </c:pt>
                <c:pt idx="45574">
                  <c:v>-2.75253908031481</c:v>
                </c:pt>
                <c:pt idx="45575">
                  <c:v>-2.75253908031481</c:v>
                </c:pt>
                <c:pt idx="45576">
                  <c:v>-2.75253908031481</c:v>
                </c:pt>
                <c:pt idx="45577">
                  <c:v>-2.75253908031481</c:v>
                </c:pt>
                <c:pt idx="45578">
                  <c:v>-2.75253908031481</c:v>
                </c:pt>
                <c:pt idx="45579">
                  <c:v>-2.75253908031481</c:v>
                </c:pt>
                <c:pt idx="45580">
                  <c:v>-2.75253908031481</c:v>
                </c:pt>
                <c:pt idx="45581">
                  <c:v>-2.75253908031481</c:v>
                </c:pt>
                <c:pt idx="45582">
                  <c:v>-2.75253908031481</c:v>
                </c:pt>
                <c:pt idx="45583">
                  <c:v>-2.75253908031481</c:v>
                </c:pt>
                <c:pt idx="45584">
                  <c:v>-2.75253908031481</c:v>
                </c:pt>
                <c:pt idx="45585">
                  <c:v>-2.75253908031481</c:v>
                </c:pt>
                <c:pt idx="45586">
                  <c:v>-2.75253908031481</c:v>
                </c:pt>
                <c:pt idx="45587">
                  <c:v>-2.75253908031481</c:v>
                </c:pt>
                <c:pt idx="45588">
                  <c:v>-2.75253908031481</c:v>
                </c:pt>
                <c:pt idx="45589">
                  <c:v>-2.75253908031481</c:v>
                </c:pt>
                <c:pt idx="45590">
                  <c:v>-2.75253908031481</c:v>
                </c:pt>
                <c:pt idx="45591">
                  <c:v>-2.75253908031481</c:v>
                </c:pt>
                <c:pt idx="45592">
                  <c:v>-2.75253908031481</c:v>
                </c:pt>
                <c:pt idx="45593">
                  <c:v>-2.75253908031481</c:v>
                </c:pt>
                <c:pt idx="45594">
                  <c:v>-2.75253908031481</c:v>
                </c:pt>
                <c:pt idx="45595">
                  <c:v>-2.75253908031481</c:v>
                </c:pt>
                <c:pt idx="45596">
                  <c:v>-2.75253908031481</c:v>
                </c:pt>
                <c:pt idx="45597">
                  <c:v>-2.75253908031481</c:v>
                </c:pt>
                <c:pt idx="45598">
                  <c:v>-2.75253908031481</c:v>
                </c:pt>
                <c:pt idx="45599">
                  <c:v>-2.75253908031481</c:v>
                </c:pt>
                <c:pt idx="45600">
                  <c:v>-2.75253908031481</c:v>
                </c:pt>
                <c:pt idx="45601">
                  <c:v>-2.75253908031481</c:v>
                </c:pt>
                <c:pt idx="45602">
                  <c:v>-2.75253908031481</c:v>
                </c:pt>
                <c:pt idx="45603">
                  <c:v>-2.75253908031481</c:v>
                </c:pt>
                <c:pt idx="45604">
                  <c:v>-2.75253908031481</c:v>
                </c:pt>
                <c:pt idx="45605">
                  <c:v>-2.75253908031481</c:v>
                </c:pt>
                <c:pt idx="45606">
                  <c:v>-2.75253908031481</c:v>
                </c:pt>
                <c:pt idx="45607">
                  <c:v>-2.75253908031481</c:v>
                </c:pt>
                <c:pt idx="45608">
                  <c:v>-2.75253908031481</c:v>
                </c:pt>
                <c:pt idx="45609">
                  <c:v>-2.75253908031481</c:v>
                </c:pt>
                <c:pt idx="45610">
                  <c:v>-2.75253908031481</c:v>
                </c:pt>
                <c:pt idx="45611">
                  <c:v>-2.75253908031481</c:v>
                </c:pt>
                <c:pt idx="45612">
                  <c:v>-2.75253908031481</c:v>
                </c:pt>
                <c:pt idx="45613">
                  <c:v>-2.75253908031481</c:v>
                </c:pt>
                <c:pt idx="45614">
                  <c:v>-2.75253908031481</c:v>
                </c:pt>
                <c:pt idx="45615">
                  <c:v>-2.75253908031481</c:v>
                </c:pt>
                <c:pt idx="45616">
                  <c:v>-2.75253908031481</c:v>
                </c:pt>
                <c:pt idx="45617">
                  <c:v>-2.75253908031481</c:v>
                </c:pt>
                <c:pt idx="45618">
                  <c:v>-2.75253908031481</c:v>
                </c:pt>
                <c:pt idx="45619">
                  <c:v>-2.75253908031481</c:v>
                </c:pt>
                <c:pt idx="45620">
                  <c:v>-2.75253908031481</c:v>
                </c:pt>
                <c:pt idx="45621">
                  <c:v>-2.75253908031481</c:v>
                </c:pt>
                <c:pt idx="45622">
                  <c:v>-2.75253908031481</c:v>
                </c:pt>
                <c:pt idx="45623">
                  <c:v>-2.75253908031481</c:v>
                </c:pt>
                <c:pt idx="45624">
                  <c:v>-2.75253908031481</c:v>
                </c:pt>
                <c:pt idx="45625">
                  <c:v>-2.75253908031481</c:v>
                </c:pt>
                <c:pt idx="45626">
                  <c:v>-2.75253908031481</c:v>
                </c:pt>
                <c:pt idx="45627">
                  <c:v>-2.75253908031481</c:v>
                </c:pt>
                <c:pt idx="45628">
                  <c:v>-2.75253908031481</c:v>
                </c:pt>
                <c:pt idx="45629">
                  <c:v>-2.75253908031481</c:v>
                </c:pt>
                <c:pt idx="45630">
                  <c:v>-2.75253908031481</c:v>
                </c:pt>
                <c:pt idx="45631">
                  <c:v>-2.75253908031481</c:v>
                </c:pt>
                <c:pt idx="45632">
                  <c:v>-2.75253908031481</c:v>
                </c:pt>
                <c:pt idx="45633">
                  <c:v>-2.75253908031481</c:v>
                </c:pt>
                <c:pt idx="45634">
                  <c:v>-2.75253908031481</c:v>
                </c:pt>
                <c:pt idx="45635">
                  <c:v>-2.75253908031481</c:v>
                </c:pt>
                <c:pt idx="45636">
                  <c:v>-2.75253908031481</c:v>
                </c:pt>
                <c:pt idx="45637">
                  <c:v>-2.75253908031481</c:v>
                </c:pt>
                <c:pt idx="45638">
                  <c:v>-2.75253908031481</c:v>
                </c:pt>
                <c:pt idx="45639">
                  <c:v>-2.75253908031481</c:v>
                </c:pt>
                <c:pt idx="45640">
                  <c:v>-2.75253908031481</c:v>
                </c:pt>
                <c:pt idx="45641">
                  <c:v>-2.75253908031481</c:v>
                </c:pt>
                <c:pt idx="45642">
                  <c:v>-2.75253908031481</c:v>
                </c:pt>
                <c:pt idx="45643">
                  <c:v>-2.75253908031481</c:v>
                </c:pt>
                <c:pt idx="45644">
                  <c:v>-2.75253908031481</c:v>
                </c:pt>
                <c:pt idx="45645">
                  <c:v>-2.75253908031481</c:v>
                </c:pt>
                <c:pt idx="45646">
                  <c:v>-2.75253908031481</c:v>
                </c:pt>
                <c:pt idx="45647">
                  <c:v>-2.75253908031481</c:v>
                </c:pt>
                <c:pt idx="45648">
                  <c:v>-2.75253908031481</c:v>
                </c:pt>
                <c:pt idx="45649">
                  <c:v>-2.75253908031481</c:v>
                </c:pt>
                <c:pt idx="45650">
                  <c:v>-2.75253908031481</c:v>
                </c:pt>
                <c:pt idx="45651">
                  <c:v>-2.75253908031481</c:v>
                </c:pt>
                <c:pt idx="45652">
                  <c:v>-2.75253908031481</c:v>
                </c:pt>
                <c:pt idx="45653">
                  <c:v>-2.75253908031481</c:v>
                </c:pt>
                <c:pt idx="45654">
                  <c:v>-2.75253908031481</c:v>
                </c:pt>
                <c:pt idx="45655">
                  <c:v>-2.75253908031481</c:v>
                </c:pt>
                <c:pt idx="45656">
                  <c:v>-2.75253908031481</c:v>
                </c:pt>
                <c:pt idx="45657">
                  <c:v>-2.75253908031481</c:v>
                </c:pt>
                <c:pt idx="45658">
                  <c:v>-2.75253908031481</c:v>
                </c:pt>
                <c:pt idx="45659">
                  <c:v>-2.75253908031481</c:v>
                </c:pt>
                <c:pt idx="45660">
                  <c:v>-2.75253908031481</c:v>
                </c:pt>
                <c:pt idx="45661">
                  <c:v>-2.75253908031481</c:v>
                </c:pt>
                <c:pt idx="45662">
                  <c:v>-2.75253908031481</c:v>
                </c:pt>
                <c:pt idx="45663">
                  <c:v>-2.75253908031481</c:v>
                </c:pt>
                <c:pt idx="45664">
                  <c:v>-2.75253908031481</c:v>
                </c:pt>
                <c:pt idx="45665">
                  <c:v>-2.75253908031481</c:v>
                </c:pt>
                <c:pt idx="45666">
                  <c:v>-2.75253908031481</c:v>
                </c:pt>
                <c:pt idx="45667">
                  <c:v>-2.75253908031481</c:v>
                </c:pt>
                <c:pt idx="45668">
                  <c:v>-2.75253908031481</c:v>
                </c:pt>
                <c:pt idx="45669">
                  <c:v>-2.75253908031481</c:v>
                </c:pt>
                <c:pt idx="45670">
                  <c:v>-2.75253908031481</c:v>
                </c:pt>
                <c:pt idx="45671">
                  <c:v>-2.75253908031481</c:v>
                </c:pt>
                <c:pt idx="45672">
                  <c:v>-2.75253908031481</c:v>
                </c:pt>
                <c:pt idx="45673">
                  <c:v>-2.75253908031481</c:v>
                </c:pt>
                <c:pt idx="45674">
                  <c:v>-2.75253908031481</c:v>
                </c:pt>
                <c:pt idx="45675">
                  <c:v>-2.75253908031481</c:v>
                </c:pt>
                <c:pt idx="45676">
                  <c:v>-2.75253908031481</c:v>
                </c:pt>
                <c:pt idx="45677">
                  <c:v>-2.75253908031481</c:v>
                </c:pt>
                <c:pt idx="45678">
                  <c:v>-2.75253908031481</c:v>
                </c:pt>
                <c:pt idx="45679">
                  <c:v>-2.75253908031481</c:v>
                </c:pt>
                <c:pt idx="45680">
                  <c:v>-2.75253908031481</c:v>
                </c:pt>
                <c:pt idx="45681">
                  <c:v>-2.75253908031481</c:v>
                </c:pt>
                <c:pt idx="45682">
                  <c:v>-2.75253908031481</c:v>
                </c:pt>
                <c:pt idx="45683">
                  <c:v>-2.75253908031481</c:v>
                </c:pt>
                <c:pt idx="45684">
                  <c:v>-2.75253908031481</c:v>
                </c:pt>
                <c:pt idx="45685">
                  <c:v>-2.75253908031481</c:v>
                </c:pt>
                <c:pt idx="45686">
                  <c:v>-2.75253908031481</c:v>
                </c:pt>
                <c:pt idx="45687">
                  <c:v>-2.75253908031481</c:v>
                </c:pt>
                <c:pt idx="45688">
                  <c:v>-2.75253908031481</c:v>
                </c:pt>
                <c:pt idx="45689">
                  <c:v>-2.75253908031481</c:v>
                </c:pt>
                <c:pt idx="45690">
                  <c:v>-2.75253908031481</c:v>
                </c:pt>
                <c:pt idx="45691">
                  <c:v>-2.75253908031481</c:v>
                </c:pt>
                <c:pt idx="45692">
                  <c:v>-2.75253908031481</c:v>
                </c:pt>
                <c:pt idx="45693">
                  <c:v>-2.75253908031481</c:v>
                </c:pt>
                <c:pt idx="45694">
                  <c:v>-2.75253908031481</c:v>
                </c:pt>
                <c:pt idx="45695">
                  <c:v>-2.75253908031481</c:v>
                </c:pt>
                <c:pt idx="45696">
                  <c:v>-2.75253908031481</c:v>
                </c:pt>
                <c:pt idx="45697">
                  <c:v>-2.75253908031481</c:v>
                </c:pt>
                <c:pt idx="45698">
                  <c:v>-2.75253908031481</c:v>
                </c:pt>
                <c:pt idx="45699">
                  <c:v>-2.75253908031481</c:v>
                </c:pt>
                <c:pt idx="45700">
                  <c:v>-2.75253908031481</c:v>
                </c:pt>
                <c:pt idx="45701">
                  <c:v>-2.75253908031481</c:v>
                </c:pt>
                <c:pt idx="45702">
                  <c:v>-2.75253908031481</c:v>
                </c:pt>
                <c:pt idx="45703">
                  <c:v>-2.75253908031481</c:v>
                </c:pt>
                <c:pt idx="45704">
                  <c:v>-2.75253908031481</c:v>
                </c:pt>
                <c:pt idx="45705">
                  <c:v>-2.75253908031481</c:v>
                </c:pt>
                <c:pt idx="45706">
                  <c:v>-2.75253908031481</c:v>
                </c:pt>
                <c:pt idx="45707">
                  <c:v>-2.75253908031481</c:v>
                </c:pt>
                <c:pt idx="45708">
                  <c:v>-2.75253908031481</c:v>
                </c:pt>
                <c:pt idx="45709">
                  <c:v>-2.75253908031481</c:v>
                </c:pt>
                <c:pt idx="45710">
                  <c:v>-2.75253908031481</c:v>
                </c:pt>
                <c:pt idx="45711">
                  <c:v>-2.75253908031481</c:v>
                </c:pt>
                <c:pt idx="45712">
                  <c:v>-2.75253908031481</c:v>
                </c:pt>
                <c:pt idx="45713">
                  <c:v>-2.75253908031481</c:v>
                </c:pt>
                <c:pt idx="45714">
                  <c:v>-2.75253908031481</c:v>
                </c:pt>
                <c:pt idx="45715">
                  <c:v>-2.75253908031481</c:v>
                </c:pt>
                <c:pt idx="45716">
                  <c:v>-2.75253908031481</c:v>
                </c:pt>
                <c:pt idx="45717">
                  <c:v>-2.75253908031481</c:v>
                </c:pt>
                <c:pt idx="45718">
                  <c:v>-2.75253908031481</c:v>
                </c:pt>
                <c:pt idx="45719">
                  <c:v>-2.75253908031481</c:v>
                </c:pt>
                <c:pt idx="45720">
                  <c:v>-2.75253908031481</c:v>
                </c:pt>
                <c:pt idx="45721">
                  <c:v>-2.75253908031481</c:v>
                </c:pt>
                <c:pt idx="45722">
                  <c:v>-2.75253908031481</c:v>
                </c:pt>
                <c:pt idx="45723">
                  <c:v>-2.75253908031481</c:v>
                </c:pt>
                <c:pt idx="45724">
                  <c:v>-2.75253908031481</c:v>
                </c:pt>
                <c:pt idx="45725">
                  <c:v>-2.75253908031481</c:v>
                </c:pt>
                <c:pt idx="45726">
                  <c:v>-2.75253908031481</c:v>
                </c:pt>
                <c:pt idx="45727">
                  <c:v>-2.75253908031481</c:v>
                </c:pt>
                <c:pt idx="45728">
                  <c:v>-2.75253908031481</c:v>
                </c:pt>
                <c:pt idx="45729">
                  <c:v>-2.75253908031481</c:v>
                </c:pt>
                <c:pt idx="45730">
                  <c:v>-2.75253908031481</c:v>
                </c:pt>
                <c:pt idx="45731">
                  <c:v>-2.75253908031481</c:v>
                </c:pt>
                <c:pt idx="45732">
                  <c:v>-2.75253908031481</c:v>
                </c:pt>
                <c:pt idx="45733">
                  <c:v>-2.75253908031481</c:v>
                </c:pt>
                <c:pt idx="45734">
                  <c:v>-2.75253908031481</c:v>
                </c:pt>
                <c:pt idx="45735">
                  <c:v>-2.75253908031481</c:v>
                </c:pt>
                <c:pt idx="45736">
                  <c:v>-2.75253908031481</c:v>
                </c:pt>
                <c:pt idx="45737">
                  <c:v>-2.75253908031481</c:v>
                </c:pt>
                <c:pt idx="45738">
                  <c:v>-2.75253908031481</c:v>
                </c:pt>
                <c:pt idx="45739">
                  <c:v>-2.75253908031481</c:v>
                </c:pt>
                <c:pt idx="45740">
                  <c:v>-2.75253908031481</c:v>
                </c:pt>
                <c:pt idx="45741">
                  <c:v>-2.75253908031481</c:v>
                </c:pt>
                <c:pt idx="45742">
                  <c:v>-2.75253908031481</c:v>
                </c:pt>
                <c:pt idx="45743">
                  <c:v>-2.75253908031481</c:v>
                </c:pt>
                <c:pt idx="45744">
                  <c:v>-2.75253908031481</c:v>
                </c:pt>
                <c:pt idx="45745">
                  <c:v>-2.75253908031481</c:v>
                </c:pt>
                <c:pt idx="45746">
                  <c:v>-2.75253908031481</c:v>
                </c:pt>
                <c:pt idx="45747">
                  <c:v>-2.75253908031481</c:v>
                </c:pt>
                <c:pt idx="45748">
                  <c:v>-2.75253908031481</c:v>
                </c:pt>
                <c:pt idx="45749">
                  <c:v>-2.75253908031481</c:v>
                </c:pt>
                <c:pt idx="45750">
                  <c:v>-2.75253908031481</c:v>
                </c:pt>
                <c:pt idx="45751">
                  <c:v>-2.75253908031481</c:v>
                </c:pt>
                <c:pt idx="45752">
                  <c:v>-2.75253908031481</c:v>
                </c:pt>
                <c:pt idx="45753">
                  <c:v>-2.75253908031481</c:v>
                </c:pt>
                <c:pt idx="45754">
                  <c:v>-2.75253908031481</c:v>
                </c:pt>
                <c:pt idx="45755">
                  <c:v>-2.75253908031481</c:v>
                </c:pt>
                <c:pt idx="45756">
                  <c:v>-2.75253908031481</c:v>
                </c:pt>
                <c:pt idx="45757">
                  <c:v>-2.75253908031481</c:v>
                </c:pt>
                <c:pt idx="45758">
                  <c:v>-2.75253908031481</c:v>
                </c:pt>
                <c:pt idx="45759">
                  <c:v>-2.75253908031481</c:v>
                </c:pt>
                <c:pt idx="45760">
                  <c:v>-2.75253908031481</c:v>
                </c:pt>
                <c:pt idx="45761">
                  <c:v>-2.75253908031481</c:v>
                </c:pt>
                <c:pt idx="45762">
                  <c:v>-2.75253908031481</c:v>
                </c:pt>
                <c:pt idx="45763">
                  <c:v>-2.75253908031481</c:v>
                </c:pt>
                <c:pt idx="45764">
                  <c:v>-2.75253908031481</c:v>
                </c:pt>
                <c:pt idx="45765">
                  <c:v>-2.75253908031481</c:v>
                </c:pt>
                <c:pt idx="45766">
                  <c:v>-2.75253908031481</c:v>
                </c:pt>
                <c:pt idx="45767">
                  <c:v>-2.75253908031481</c:v>
                </c:pt>
                <c:pt idx="45768">
                  <c:v>-2.75253908031481</c:v>
                </c:pt>
                <c:pt idx="45769">
                  <c:v>-2.75253908031481</c:v>
                </c:pt>
                <c:pt idx="45770">
                  <c:v>-2.75253908031481</c:v>
                </c:pt>
                <c:pt idx="45771">
                  <c:v>-2.75253908031481</c:v>
                </c:pt>
                <c:pt idx="45772">
                  <c:v>-2.75253908031481</c:v>
                </c:pt>
                <c:pt idx="45773">
                  <c:v>-2.75253908031481</c:v>
                </c:pt>
                <c:pt idx="45774">
                  <c:v>-2.75253908031481</c:v>
                </c:pt>
                <c:pt idx="45775">
                  <c:v>-2.75253908031481</c:v>
                </c:pt>
                <c:pt idx="45776">
                  <c:v>-2.75253908031481</c:v>
                </c:pt>
                <c:pt idx="45777">
                  <c:v>-2.75253908031481</c:v>
                </c:pt>
                <c:pt idx="45778">
                  <c:v>-2.75253908031481</c:v>
                </c:pt>
                <c:pt idx="45779">
                  <c:v>-2.75253908031481</c:v>
                </c:pt>
                <c:pt idx="45780">
                  <c:v>-2.75253908031481</c:v>
                </c:pt>
                <c:pt idx="45781">
                  <c:v>-2.75253908031481</c:v>
                </c:pt>
                <c:pt idx="45782">
                  <c:v>-2.75253908031481</c:v>
                </c:pt>
                <c:pt idx="45783">
                  <c:v>-2.75253908031481</c:v>
                </c:pt>
                <c:pt idx="45784">
                  <c:v>-2.75253908031481</c:v>
                </c:pt>
                <c:pt idx="45785">
                  <c:v>-2.75253908031481</c:v>
                </c:pt>
                <c:pt idx="45786">
                  <c:v>-2.75253908031481</c:v>
                </c:pt>
                <c:pt idx="45787">
                  <c:v>-2.75253908031481</c:v>
                </c:pt>
                <c:pt idx="45788">
                  <c:v>-2.75253908031481</c:v>
                </c:pt>
                <c:pt idx="45789">
                  <c:v>-2.75253908031481</c:v>
                </c:pt>
                <c:pt idx="45790">
                  <c:v>-2.75253908031481</c:v>
                </c:pt>
                <c:pt idx="45791">
                  <c:v>-2.75253908031481</c:v>
                </c:pt>
                <c:pt idx="45792">
                  <c:v>-2.75253908031481</c:v>
                </c:pt>
                <c:pt idx="45793">
                  <c:v>-2.75253908031481</c:v>
                </c:pt>
                <c:pt idx="45794">
                  <c:v>-2.75253908031481</c:v>
                </c:pt>
                <c:pt idx="45795">
                  <c:v>-2.75253908031481</c:v>
                </c:pt>
                <c:pt idx="45796">
                  <c:v>-2.75253908031481</c:v>
                </c:pt>
                <c:pt idx="45797">
                  <c:v>-2.75253908031481</c:v>
                </c:pt>
                <c:pt idx="45798">
                  <c:v>-2.75253908031481</c:v>
                </c:pt>
                <c:pt idx="45799">
                  <c:v>-2.75253908031481</c:v>
                </c:pt>
                <c:pt idx="45800">
                  <c:v>-2.75253908031481</c:v>
                </c:pt>
                <c:pt idx="45801">
                  <c:v>-2.75253908031481</c:v>
                </c:pt>
                <c:pt idx="45802">
                  <c:v>-2.75253908031481</c:v>
                </c:pt>
                <c:pt idx="45803">
                  <c:v>-2.75253908031481</c:v>
                </c:pt>
                <c:pt idx="45804">
                  <c:v>-2.75253908031481</c:v>
                </c:pt>
                <c:pt idx="45805">
                  <c:v>-2.75253908031481</c:v>
                </c:pt>
                <c:pt idx="45806">
                  <c:v>-2.75253908031481</c:v>
                </c:pt>
                <c:pt idx="45807">
                  <c:v>-2.75253908031481</c:v>
                </c:pt>
                <c:pt idx="45808">
                  <c:v>-2.75253908031481</c:v>
                </c:pt>
                <c:pt idx="45809">
                  <c:v>-2.75253908031481</c:v>
                </c:pt>
                <c:pt idx="45810">
                  <c:v>-2.75253908031481</c:v>
                </c:pt>
                <c:pt idx="45811">
                  <c:v>-2.75253908031481</c:v>
                </c:pt>
                <c:pt idx="45812">
                  <c:v>-2.75253908031481</c:v>
                </c:pt>
                <c:pt idx="45813">
                  <c:v>-2.75253908031481</c:v>
                </c:pt>
                <c:pt idx="45814">
                  <c:v>-2.75253908031481</c:v>
                </c:pt>
                <c:pt idx="45815">
                  <c:v>-2.75253908031481</c:v>
                </c:pt>
                <c:pt idx="45816">
                  <c:v>-2.75253908031481</c:v>
                </c:pt>
                <c:pt idx="45817">
                  <c:v>-2.75253908031481</c:v>
                </c:pt>
                <c:pt idx="45818">
                  <c:v>-2.75253908031481</c:v>
                </c:pt>
                <c:pt idx="45819">
                  <c:v>-2.75253908031481</c:v>
                </c:pt>
                <c:pt idx="45820">
                  <c:v>-2.75253908031481</c:v>
                </c:pt>
                <c:pt idx="45821">
                  <c:v>-2.75253908031481</c:v>
                </c:pt>
                <c:pt idx="45822">
                  <c:v>-2.75253908031481</c:v>
                </c:pt>
                <c:pt idx="45823">
                  <c:v>-2.75253908031481</c:v>
                </c:pt>
                <c:pt idx="45824">
                  <c:v>-2.75253908031481</c:v>
                </c:pt>
                <c:pt idx="45825">
                  <c:v>-2.75253908031481</c:v>
                </c:pt>
                <c:pt idx="45826">
                  <c:v>-2.75253908031481</c:v>
                </c:pt>
                <c:pt idx="45827">
                  <c:v>-1.3964842675704799E-2</c:v>
                </c:pt>
                <c:pt idx="45828">
                  <c:v>-1.3964842675704799E-2</c:v>
                </c:pt>
                <c:pt idx="45829">
                  <c:v>-1.3964842675704799E-2</c:v>
                </c:pt>
                <c:pt idx="45830">
                  <c:v>-1.3964842675704799E-2</c:v>
                </c:pt>
                <c:pt idx="45831">
                  <c:v>1.3378908119193501E-2</c:v>
                </c:pt>
                <c:pt idx="45832">
                  <c:v>1.3378908119193501E-2</c:v>
                </c:pt>
                <c:pt idx="45833">
                  <c:v>3.9550795736431601E-3</c:v>
                </c:pt>
                <c:pt idx="45834">
                  <c:v>3.9550795736431601E-3</c:v>
                </c:pt>
                <c:pt idx="45835">
                  <c:v>3.9550795736431601E-3</c:v>
                </c:pt>
                <c:pt idx="45836">
                  <c:v>0.170654299055058</c:v>
                </c:pt>
                <c:pt idx="45837">
                  <c:v>0.170654299055058</c:v>
                </c:pt>
                <c:pt idx="45838">
                  <c:v>-8.6718748226303405E-2</c:v>
                </c:pt>
                <c:pt idx="45839">
                  <c:v>-8.6718748226303405E-2</c:v>
                </c:pt>
                <c:pt idx="45840">
                  <c:v>-7.6660154829369206E-2</c:v>
                </c:pt>
                <c:pt idx="45841">
                  <c:v>-7.6660154829369206E-2</c:v>
                </c:pt>
                <c:pt idx="45842">
                  <c:v>3.3154298530462201E-2</c:v>
                </c:pt>
                <c:pt idx="45843">
                  <c:v>3.3154298530462201E-2</c:v>
                </c:pt>
                <c:pt idx="45844">
                  <c:v>3.3154298530462201E-2</c:v>
                </c:pt>
                <c:pt idx="45845">
                  <c:v>8.9843763180397201E-3</c:v>
                </c:pt>
                <c:pt idx="45846">
                  <c:v>8.9843763180397201E-3</c:v>
                </c:pt>
                <c:pt idx="45847">
                  <c:v>8.9843763180397201E-3</c:v>
                </c:pt>
                <c:pt idx="45848">
                  <c:v>7.3876954729712396E-2</c:v>
                </c:pt>
                <c:pt idx="45849">
                  <c:v>7.3876954729712396E-2</c:v>
                </c:pt>
                <c:pt idx="45850">
                  <c:v>7.3876954729712396E-2</c:v>
                </c:pt>
                <c:pt idx="45851">
                  <c:v>7.3876954729712396E-2</c:v>
                </c:pt>
                <c:pt idx="45852">
                  <c:v>-2.5634763988819E-2</c:v>
                </c:pt>
                <c:pt idx="45853">
                  <c:v>-2.5634763988819E-2</c:v>
                </c:pt>
                <c:pt idx="45854">
                  <c:v>-2.5634763988819E-2</c:v>
                </c:pt>
                <c:pt idx="45855">
                  <c:v>9.5214860602936807E-3</c:v>
                </c:pt>
                <c:pt idx="45856">
                  <c:v>9.5214860602936807E-3</c:v>
                </c:pt>
                <c:pt idx="45857">
                  <c:v>9.5214860602936807E-3</c:v>
                </c:pt>
                <c:pt idx="45858">
                  <c:v>5.40527363591536E-2</c:v>
                </c:pt>
                <c:pt idx="45859">
                  <c:v>5.40527363591536E-2</c:v>
                </c:pt>
                <c:pt idx="45860">
                  <c:v>-5.12695099223492E-3</c:v>
                </c:pt>
                <c:pt idx="45861">
                  <c:v>-5.12695099223492E-3</c:v>
                </c:pt>
                <c:pt idx="45862">
                  <c:v>-5.12695099223492E-3</c:v>
                </c:pt>
                <c:pt idx="45863">
                  <c:v>5.06835955684437E-2</c:v>
                </c:pt>
                <c:pt idx="45864">
                  <c:v>5.06835955684437E-2</c:v>
                </c:pt>
                <c:pt idx="45865">
                  <c:v>5.06835955684437E-2</c:v>
                </c:pt>
                <c:pt idx="45866">
                  <c:v>-3.5400389272581302E-2</c:v>
                </c:pt>
                <c:pt idx="45867">
                  <c:v>-3.5400389272581302E-2</c:v>
                </c:pt>
                <c:pt idx="45868">
                  <c:v>0.13515625181480501</c:v>
                </c:pt>
                <c:pt idx="45869">
                  <c:v>0.13515625181480501</c:v>
                </c:pt>
                <c:pt idx="45870">
                  <c:v>0.13515625181480501</c:v>
                </c:pt>
                <c:pt idx="45871">
                  <c:v>0.13515625181480501</c:v>
                </c:pt>
                <c:pt idx="45872">
                  <c:v>-3.7939451371130403E-2</c:v>
                </c:pt>
                <c:pt idx="45873">
                  <c:v>-3.7939451371130403E-2</c:v>
                </c:pt>
                <c:pt idx="45874">
                  <c:v>-5.0146482993113702E-2</c:v>
                </c:pt>
                <c:pt idx="45875">
                  <c:v>-5.0146482993113702E-2</c:v>
                </c:pt>
                <c:pt idx="45876">
                  <c:v>9.6972658254344396E-2</c:v>
                </c:pt>
                <c:pt idx="45877">
                  <c:v>9.6972658254344396E-2</c:v>
                </c:pt>
                <c:pt idx="45878">
                  <c:v>9.6972658254344396E-2</c:v>
                </c:pt>
                <c:pt idx="45879">
                  <c:v>-8.3691405238823693E-2</c:v>
                </c:pt>
                <c:pt idx="45880">
                  <c:v>-8.3691405238823693E-2</c:v>
                </c:pt>
                <c:pt idx="45881">
                  <c:v>2.3583986019730201E-2</c:v>
                </c:pt>
                <c:pt idx="45882">
                  <c:v>2.3583986019730201E-2</c:v>
                </c:pt>
                <c:pt idx="45883">
                  <c:v>2.3583986019730201E-2</c:v>
                </c:pt>
                <c:pt idx="45884">
                  <c:v>8.3007829371126701E-3</c:v>
                </c:pt>
                <c:pt idx="45885">
                  <c:v>8.3007829371126701E-3</c:v>
                </c:pt>
                <c:pt idx="45886">
                  <c:v>8.3007829371126701E-3</c:v>
                </c:pt>
                <c:pt idx="45887">
                  <c:v>-1.8212888758171099E-2</c:v>
                </c:pt>
                <c:pt idx="45888">
                  <c:v>-1.8212888758171099E-2</c:v>
                </c:pt>
                <c:pt idx="45889">
                  <c:v>-1.8212888758171099E-2</c:v>
                </c:pt>
                <c:pt idx="45890">
                  <c:v>5.2246095486225302E-2</c:v>
                </c:pt>
                <c:pt idx="45891">
                  <c:v>5.2246095486225302E-2</c:v>
                </c:pt>
                <c:pt idx="45892">
                  <c:v>5.2246095486225302E-2</c:v>
                </c:pt>
                <c:pt idx="45893">
                  <c:v>3.70605485477426E-2</c:v>
                </c:pt>
                <c:pt idx="45894">
                  <c:v>3.70605485477426E-2</c:v>
                </c:pt>
                <c:pt idx="45895">
                  <c:v>3.70605485477426E-2</c:v>
                </c:pt>
                <c:pt idx="45896">
                  <c:v>3.8720704733350403E-2</c:v>
                </c:pt>
                <c:pt idx="45897">
                  <c:v>3.8720704733350403E-2</c:v>
                </c:pt>
                <c:pt idx="45898">
                  <c:v>-9.5214826424125897E-3</c:v>
                </c:pt>
                <c:pt idx="45899">
                  <c:v>-9.5214826424125897E-3</c:v>
                </c:pt>
                <c:pt idx="45900">
                  <c:v>-9.5214826424125897E-3</c:v>
                </c:pt>
                <c:pt idx="45901">
                  <c:v>-3.6376951808051602E-2</c:v>
                </c:pt>
                <c:pt idx="45902">
                  <c:v>-3.6376951808051602E-2</c:v>
                </c:pt>
                <c:pt idx="45903">
                  <c:v>9.0820335435637303E-3</c:v>
                </c:pt>
                <c:pt idx="45904">
                  <c:v>9.0820335435637303E-3</c:v>
                </c:pt>
                <c:pt idx="45905">
                  <c:v>9.0820335435637303E-3</c:v>
                </c:pt>
                <c:pt idx="45906">
                  <c:v>6.0302735862023803E-2</c:v>
                </c:pt>
                <c:pt idx="45907">
                  <c:v>6.0302735862023803E-2</c:v>
                </c:pt>
                <c:pt idx="45908">
                  <c:v>6.0302735862023803E-2</c:v>
                </c:pt>
                <c:pt idx="45909">
                  <c:v>7.7539064037409802E-2</c:v>
                </c:pt>
                <c:pt idx="45910">
                  <c:v>7.7539064037409802E-2</c:v>
                </c:pt>
                <c:pt idx="45911">
                  <c:v>1.8212892885458101E-2</c:v>
                </c:pt>
                <c:pt idx="45912">
                  <c:v>1.8212892885458101E-2</c:v>
                </c:pt>
                <c:pt idx="45913">
                  <c:v>1.8212892885458101E-2</c:v>
                </c:pt>
                <c:pt idx="45914">
                  <c:v>-6.1523418871729501E-3</c:v>
                </c:pt>
                <c:pt idx="45915">
                  <c:v>-6.1523418871729501E-3</c:v>
                </c:pt>
                <c:pt idx="45916">
                  <c:v>1.6748049046327599E-2</c:v>
                </c:pt>
                <c:pt idx="45917">
                  <c:v>1.6748049046327599E-2</c:v>
                </c:pt>
                <c:pt idx="45918">
                  <c:v>1.6748049046327599E-2</c:v>
                </c:pt>
                <c:pt idx="45919">
                  <c:v>6.2988294748720303E-3</c:v>
                </c:pt>
                <c:pt idx="45920">
                  <c:v>6.2988294748720303E-3</c:v>
                </c:pt>
                <c:pt idx="45921">
                  <c:v>6.2988294748720303E-3</c:v>
                </c:pt>
                <c:pt idx="45922">
                  <c:v>9.9609377075466896E-2</c:v>
                </c:pt>
                <c:pt idx="45923">
                  <c:v>9.9609377075466896E-2</c:v>
                </c:pt>
                <c:pt idx="45924">
                  <c:v>4.1210939483789802E-2</c:v>
                </c:pt>
                <c:pt idx="45925">
                  <c:v>4.1210939483789802E-2</c:v>
                </c:pt>
                <c:pt idx="45926">
                  <c:v>4.1210939483789802E-2</c:v>
                </c:pt>
                <c:pt idx="45927">
                  <c:v>2.10449234773477E-2</c:v>
                </c:pt>
                <c:pt idx="45928">
                  <c:v>2.10449234773477E-2</c:v>
                </c:pt>
                <c:pt idx="45929">
                  <c:v>2.10449234773477E-2</c:v>
                </c:pt>
                <c:pt idx="45930">
                  <c:v>9.1796888773387694E-3</c:v>
                </c:pt>
                <c:pt idx="45931">
                  <c:v>9.1796888773387694E-3</c:v>
                </c:pt>
                <c:pt idx="45932">
                  <c:v>2.95410171302137E-2</c:v>
                </c:pt>
                <c:pt idx="45933">
                  <c:v>2.95410171302137E-2</c:v>
                </c:pt>
                <c:pt idx="45934">
                  <c:v>2.95410171302137E-2</c:v>
                </c:pt>
                <c:pt idx="45935">
                  <c:v>-5.8447264070309701E-2</c:v>
                </c:pt>
                <c:pt idx="45936">
                  <c:v>-5.8447264070309701E-2</c:v>
                </c:pt>
                <c:pt idx="45937">
                  <c:v>-1.6845701725287598E-2</c:v>
                </c:pt>
                <c:pt idx="45938">
                  <c:v>-1.6845701725287598E-2</c:v>
                </c:pt>
                <c:pt idx="45939">
                  <c:v>-1.6845701725287598E-2</c:v>
                </c:pt>
                <c:pt idx="45940">
                  <c:v>1.4746095300324599E-2</c:v>
                </c:pt>
                <c:pt idx="45941">
                  <c:v>1.4746095300324599E-2</c:v>
                </c:pt>
                <c:pt idx="45942">
                  <c:v>-1.7285154914134099E-2</c:v>
                </c:pt>
                <c:pt idx="45943">
                  <c:v>-1.7285154914134099E-2</c:v>
                </c:pt>
                <c:pt idx="45944">
                  <c:v>6.6406268388163802E-3</c:v>
                </c:pt>
                <c:pt idx="45945">
                  <c:v>6.6406268388163802E-3</c:v>
                </c:pt>
                <c:pt idx="45946">
                  <c:v>6.6406268388163802E-3</c:v>
                </c:pt>
                <c:pt idx="45947">
                  <c:v>-2.4683105617068501</c:v>
                </c:pt>
                <c:pt idx="45948">
                  <c:v>-2.4683105617068501</c:v>
                </c:pt>
                <c:pt idx="45949">
                  <c:v>-2.4683105617068501</c:v>
                </c:pt>
                <c:pt idx="45950">
                  <c:v>-2.5019043141892299</c:v>
                </c:pt>
                <c:pt idx="45951">
                  <c:v>-2.5019043141892299</c:v>
                </c:pt>
                <c:pt idx="45952">
                  <c:v>-2.5019043141892299</c:v>
                </c:pt>
                <c:pt idx="45953">
                  <c:v>-2.46298829985153</c:v>
                </c:pt>
                <c:pt idx="45954">
                  <c:v>-2.46298829985153</c:v>
                </c:pt>
                <c:pt idx="45955">
                  <c:v>-2.46298829985153</c:v>
                </c:pt>
                <c:pt idx="45956">
                  <c:v>-2.4476562659165202</c:v>
                </c:pt>
                <c:pt idx="45957">
                  <c:v>-2.4476562659165202</c:v>
                </c:pt>
                <c:pt idx="45958">
                  <c:v>-2.4476562659165202</c:v>
                </c:pt>
                <c:pt idx="45959">
                  <c:v>-2.5010742357044302</c:v>
                </c:pt>
                <c:pt idx="45960">
                  <c:v>-2.5010742357044302</c:v>
                </c:pt>
                <c:pt idx="45961">
                  <c:v>-2.4207031437135802</c:v>
                </c:pt>
                <c:pt idx="45962">
                  <c:v>-2.4207031437135802</c:v>
                </c:pt>
                <c:pt idx="45963">
                  <c:v>-2.4207031437135802</c:v>
                </c:pt>
                <c:pt idx="45964">
                  <c:v>-2.4509277507531801</c:v>
                </c:pt>
                <c:pt idx="45965">
                  <c:v>-2.4509277507531801</c:v>
                </c:pt>
                <c:pt idx="45966">
                  <c:v>-2.4434570457378801</c:v>
                </c:pt>
                <c:pt idx="45967">
                  <c:v>-2.4434570457378801</c:v>
                </c:pt>
                <c:pt idx="45968">
                  <c:v>-2.4245117349673801</c:v>
                </c:pt>
                <c:pt idx="45969">
                  <c:v>-2.4245117349673801</c:v>
                </c:pt>
                <c:pt idx="45970">
                  <c:v>-2.4245117349673801</c:v>
                </c:pt>
                <c:pt idx="45971">
                  <c:v>-2.4245117349673801</c:v>
                </c:pt>
                <c:pt idx="45972">
                  <c:v>-2.4161621276270999</c:v>
                </c:pt>
                <c:pt idx="45973">
                  <c:v>-2.4161621276270999</c:v>
                </c:pt>
                <c:pt idx="45974">
                  <c:v>-2.4161621276270999</c:v>
                </c:pt>
                <c:pt idx="45975">
                  <c:v>-2.4304199378702802</c:v>
                </c:pt>
                <c:pt idx="45976">
                  <c:v>-2.4304199378702802</c:v>
                </c:pt>
                <c:pt idx="45977">
                  <c:v>-2.48422853112515</c:v>
                </c:pt>
                <c:pt idx="45978">
                  <c:v>-2.48422853112515</c:v>
                </c:pt>
                <c:pt idx="45979">
                  <c:v>-2.48422853112515</c:v>
                </c:pt>
                <c:pt idx="45980">
                  <c:v>-2.4059082177682201</c:v>
                </c:pt>
                <c:pt idx="45981">
                  <c:v>-2.4059082177682201</c:v>
                </c:pt>
                <c:pt idx="45982">
                  <c:v>-2.4560058767410702</c:v>
                </c:pt>
                <c:pt idx="45983">
                  <c:v>-2.4560058767410702</c:v>
                </c:pt>
                <c:pt idx="45984">
                  <c:v>-2.4560058767410702</c:v>
                </c:pt>
                <c:pt idx="45985">
                  <c:v>-2.50942384182872</c:v>
                </c:pt>
                <c:pt idx="45986">
                  <c:v>-2.50942384182872</c:v>
                </c:pt>
                <c:pt idx="45987">
                  <c:v>-2.4154785320824801</c:v>
                </c:pt>
                <c:pt idx="45988">
                  <c:v>-2.4154785320824801</c:v>
                </c:pt>
                <c:pt idx="45989">
                  <c:v>-2.4154785320824801</c:v>
                </c:pt>
                <c:pt idx="45990">
                  <c:v>-2.3900879092016099</c:v>
                </c:pt>
                <c:pt idx="45991">
                  <c:v>-2.3900879092016099</c:v>
                </c:pt>
                <c:pt idx="45992">
                  <c:v>-2.3900879092016099</c:v>
                </c:pt>
                <c:pt idx="45993">
                  <c:v>-2.3713867345650201</c:v>
                </c:pt>
                <c:pt idx="45994">
                  <c:v>-2.3713867345650201</c:v>
                </c:pt>
                <c:pt idx="45995">
                  <c:v>-2.3713867345650201</c:v>
                </c:pt>
                <c:pt idx="45996">
                  <c:v>-2.4281250156127498</c:v>
                </c:pt>
                <c:pt idx="45997">
                  <c:v>-2.4281250156127498</c:v>
                </c:pt>
                <c:pt idx="45998">
                  <c:v>-2.3587402504172101</c:v>
                </c:pt>
                <c:pt idx="45999">
                  <c:v>-2.3587402504172101</c:v>
                </c:pt>
                <c:pt idx="46000">
                  <c:v>-2.47114259678892</c:v>
                </c:pt>
                <c:pt idx="46001">
                  <c:v>-2.47114259678892</c:v>
                </c:pt>
                <c:pt idx="46002">
                  <c:v>-2.4421386875956101</c:v>
                </c:pt>
                <c:pt idx="46003">
                  <c:v>-2.4421386875956101</c:v>
                </c:pt>
                <c:pt idx="46004">
                  <c:v>-2.4421386875956101</c:v>
                </c:pt>
                <c:pt idx="46005">
                  <c:v>-2.4435547057310001</c:v>
                </c:pt>
                <c:pt idx="46006">
                  <c:v>-2.4435547057310001</c:v>
                </c:pt>
                <c:pt idx="46007">
                  <c:v>-2.4435547057310001</c:v>
                </c:pt>
                <c:pt idx="46008">
                  <c:v>-2.38798829845472</c:v>
                </c:pt>
                <c:pt idx="46009">
                  <c:v>-2.38798829845472</c:v>
                </c:pt>
                <c:pt idx="46010">
                  <c:v>-2.38798829845472</c:v>
                </c:pt>
                <c:pt idx="46011">
                  <c:v>-2.4075683752189398</c:v>
                </c:pt>
                <c:pt idx="46012">
                  <c:v>-2.4075683752189398</c:v>
                </c:pt>
                <c:pt idx="46013">
                  <c:v>-2.4075683752189398</c:v>
                </c:pt>
                <c:pt idx="46014">
                  <c:v>-2.3799804821683201</c:v>
                </c:pt>
                <c:pt idx="46015">
                  <c:v>-2.3799804821683201</c:v>
                </c:pt>
                <c:pt idx="46016">
                  <c:v>-2.3799804821683201</c:v>
                </c:pt>
                <c:pt idx="46017">
                  <c:v>-2.510205095341</c:v>
                </c:pt>
                <c:pt idx="46018">
                  <c:v>-2.510205095341</c:v>
                </c:pt>
                <c:pt idx="46019">
                  <c:v>-2.4802734524728201</c:v>
                </c:pt>
                <c:pt idx="46020">
                  <c:v>-2.4802734524728201</c:v>
                </c:pt>
                <c:pt idx="46021">
                  <c:v>-2.4802734524728201</c:v>
                </c:pt>
                <c:pt idx="46022">
                  <c:v>-2.4257812660207398</c:v>
                </c:pt>
                <c:pt idx="46023">
                  <c:v>-2.4085937625168299</c:v>
                </c:pt>
                <c:pt idx="46024">
                  <c:v>-2.4085937625168299</c:v>
                </c:pt>
                <c:pt idx="46025">
                  <c:v>-2.4085937625168299</c:v>
                </c:pt>
                <c:pt idx="46026">
                  <c:v>-2.4085937625168299</c:v>
                </c:pt>
                <c:pt idx="46027">
                  <c:v>-2.48906251599692</c:v>
                </c:pt>
                <c:pt idx="46028">
                  <c:v>-2.48906251599692</c:v>
                </c:pt>
                <c:pt idx="46029">
                  <c:v>-2.48906251599692</c:v>
                </c:pt>
                <c:pt idx="46030">
                  <c:v>-2.4485839976741701</c:v>
                </c:pt>
                <c:pt idx="46031">
                  <c:v>-2.4485839976741701</c:v>
                </c:pt>
                <c:pt idx="46032">
                  <c:v>-2.4485839976741701</c:v>
                </c:pt>
                <c:pt idx="46033">
                  <c:v>-2.5066894700439599</c:v>
                </c:pt>
                <c:pt idx="46034">
                  <c:v>-2.5066894700439599</c:v>
                </c:pt>
                <c:pt idx="46035">
                  <c:v>-2.3732422049743001</c:v>
                </c:pt>
                <c:pt idx="46036">
                  <c:v>-2.3732422049743001</c:v>
                </c:pt>
                <c:pt idx="46037">
                  <c:v>-2.3732422049743001</c:v>
                </c:pt>
                <c:pt idx="46038">
                  <c:v>-2.50146486010089</c:v>
                </c:pt>
                <c:pt idx="46039">
                  <c:v>-2.50146486010089</c:v>
                </c:pt>
                <c:pt idx="46040">
                  <c:v>-2.4435547011307701</c:v>
                </c:pt>
                <c:pt idx="46041">
                  <c:v>-2.4435547011307701</c:v>
                </c:pt>
                <c:pt idx="46042">
                  <c:v>-2.4435547011307701</c:v>
                </c:pt>
                <c:pt idx="46043">
                  <c:v>-2.3959472808601201</c:v>
                </c:pt>
                <c:pt idx="46044">
                  <c:v>-2.3959472808601201</c:v>
                </c:pt>
                <c:pt idx="46045">
                  <c:v>-2.4089355594714998</c:v>
                </c:pt>
                <c:pt idx="46046">
                  <c:v>-2.4089355594714998</c:v>
                </c:pt>
                <c:pt idx="46047">
                  <c:v>-2.4638183760143799</c:v>
                </c:pt>
                <c:pt idx="46048">
                  <c:v>-2.4638183760143799</c:v>
                </c:pt>
                <c:pt idx="46049">
                  <c:v>-2.4638183760143799</c:v>
                </c:pt>
                <c:pt idx="46050">
                  <c:v>-2.4324707209889298</c:v>
                </c:pt>
                <c:pt idx="46051">
                  <c:v>-2.4324707209889298</c:v>
                </c:pt>
                <c:pt idx="46052">
                  <c:v>-2.4324707209889298</c:v>
                </c:pt>
                <c:pt idx="46053">
                  <c:v>-2.4324707209889298</c:v>
                </c:pt>
                <c:pt idx="46054">
                  <c:v>-2.4459961103475498</c:v>
                </c:pt>
                <c:pt idx="46055">
                  <c:v>-2.4459961103475498</c:v>
                </c:pt>
                <c:pt idx="46056">
                  <c:v>-2.4459961103475498</c:v>
                </c:pt>
                <c:pt idx="46057">
                  <c:v>-2.3605957207428201</c:v>
                </c:pt>
                <c:pt idx="46058">
                  <c:v>-2.3605957207428201</c:v>
                </c:pt>
                <c:pt idx="46059">
                  <c:v>-2.3605957207428201</c:v>
                </c:pt>
                <c:pt idx="46060">
                  <c:v>-2.52993165855059</c:v>
                </c:pt>
                <c:pt idx="46061">
                  <c:v>-2.52993165855059</c:v>
                </c:pt>
                <c:pt idx="46062">
                  <c:v>-2.52993165855059</c:v>
                </c:pt>
                <c:pt idx="46063">
                  <c:v>-2.4262207178908199</c:v>
                </c:pt>
                <c:pt idx="46064">
                  <c:v>-2.4262207178908199</c:v>
                </c:pt>
                <c:pt idx="46065">
                  <c:v>-2.4262207178908199</c:v>
                </c:pt>
                <c:pt idx="46066">
                  <c:v>-2.41386720384798</c:v>
                </c:pt>
                <c:pt idx="46067">
                  <c:v>-2.41386720384798</c:v>
                </c:pt>
                <c:pt idx="46068">
                  <c:v>-2.4483886880270802</c:v>
                </c:pt>
                <c:pt idx="46069">
                  <c:v>-2.4483886880270802</c:v>
                </c:pt>
                <c:pt idx="46070">
                  <c:v>-2.3884277493416399</c:v>
                </c:pt>
                <c:pt idx="46071">
                  <c:v>-2.3884277493416399</c:v>
                </c:pt>
                <c:pt idx="46072">
                  <c:v>-2.3884277493416399</c:v>
                </c:pt>
                <c:pt idx="46073">
                  <c:v>-2.3884277493416399</c:v>
                </c:pt>
                <c:pt idx="46074">
                  <c:v>-2.4302734535822301</c:v>
                </c:pt>
                <c:pt idx="46075">
                  <c:v>-2.4302734535822301</c:v>
                </c:pt>
                <c:pt idx="46076">
                  <c:v>-2.4302734535822301</c:v>
                </c:pt>
                <c:pt idx="46077">
                  <c:v>-2.4318359539356602</c:v>
                </c:pt>
                <c:pt idx="46078">
                  <c:v>-2.4318359539356602</c:v>
                </c:pt>
                <c:pt idx="46079">
                  <c:v>-2.4318359539356602</c:v>
                </c:pt>
                <c:pt idx="46080">
                  <c:v>-2.42783204674924</c:v>
                </c:pt>
                <c:pt idx="46081">
                  <c:v>-2.42783204674924</c:v>
                </c:pt>
                <c:pt idx="46082">
                  <c:v>-2.3788086115582701</c:v>
                </c:pt>
                <c:pt idx="46083">
                  <c:v>-2.3788086115582701</c:v>
                </c:pt>
                <c:pt idx="46084">
                  <c:v>-2.43940431370629</c:v>
                </c:pt>
                <c:pt idx="46085">
                  <c:v>-2.43940431370629</c:v>
                </c:pt>
                <c:pt idx="46086">
                  <c:v>-2.43940431370629</c:v>
                </c:pt>
                <c:pt idx="46087">
                  <c:v>-2.491650410504</c:v>
                </c:pt>
                <c:pt idx="46088">
                  <c:v>-2.491650410504</c:v>
                </c:pt>
                <c:pt idx="46089">
                  <c:v>-2.491650410504</c:v>
                </c:pt>
                <c:pt idx="46090">
                  <c:v>-2.4205078268878402</c:v>
                </c:pt>
                <c:pt idx="46091">
                  <c:v>-2.4205078268878402</c:v>
                </c:pt>
                <c:pt idx="46092">
                  <c:v>-2.4205078268878402</c:v>
                </c:pt>
                <c:pt idx="46093">
                  <c:v>-2.4056152479197399</c:v>
                </c:pt>
                <c:pt idx="46094">
                  <c:v>-2.4056152479197399</c:v>
                </c:pt>
                <c:pt idx="46095">
                  <c:v>-2.4056152479197399</c:v>
                </c:pt>
                <c:pt idx="46096">
                  <c:v>-2.4631836088910801</c:v>
                </c:pt>
                <c:pt idx="46097">
                  <c:v>-2.4631836088910801</c:v>
                </c:pt>
                <c:pt idx="46098">
                  <c:v>-2.4631836088910801</c:v>
                </c:pt>
                <c:pt idx="46099">
                  <c:v>-2.4293457180137898</c:v>
                </c:pt>
                <c:pt idx="46100">
                  <c:v>-2.4293457180137898</c:v>
                </c:pt>
                <c:pt idx="46101">
                  <c:v>-2.4624023636297299</c:v>
                </c:pt>
                <c:pt idx="46102">
                  <c:v>-2.4624023636297299</c:v>
                </c:pt>
                <c:pt idx="46103">
                  <c:v>-2.4624023636297299</c:v>
                </c:pt>
                <c:pt idx="46104">
                  <c:v>-2.4873535329425001</c:v>
                </c:pt>
                <c:pt idx="46105">
                  <c:v>-2.4873535329425001</c:v>
                </c:pt>
                <c:pt idx="46106">
                  <c:v>-2.4873535329425001</c:v>
                </c:pt>
                <c:pt idx="46107">
                  <c:v>-2.4882324380832799</c:v>
                </c:pt>
                <c:pt idx="46108">
                  <c:v>-2.4882324380832799</c:v>
                </c:pt>
                <c:pt idx="46109">
                  <c:v>-2.4882324380832799</c:v>
                </c:pt>
                <c:pt idx="46110">
                  <c:v>-2.4463867355607301</c:v>
                </c:pt>
                <c:pt idx="46111">
                  <c:v>-2.4463867355607301</c:v>
                </c:pt>
                <c:pt idx="46112">
                  <c:v>-2.4463867355607301</c:v>
                </c:pt>
                <c:pt idx="46113">
                  <c:v>-2.37407228193387</c:v>
                </c:pt>
                <c:pt idx="46114">
                  <c:v>-2.37407228193387</c:v>
                </c:pt>
                <c:pt idx="46115">
                  <c:v>-2.37407228193387</c:v>
                </c:pt>
                <c:pt idx="46116">
                  <c:v>-2.4874023623442501</c:v>
                </c:pt>
                <c:pt idx="46117">
                  <c:v>-2.4874023623442501</c:v>
                </c:pt>
                <c:pt idx="46118">
                  <c:v>-2.4874023623442501</c:v>
                </c:pt>
                <c:pt idx="46119">
                  <c:v>-2.4598632993183802</c:v>
                </c:pt>
                <c:pt idx="46120">
                  <c:v>-2.4598632993183802</c:v>
                </c:pt>
                <c:pt idx="46121">
                  <c:v>-2.5643066588800099</c:v>
                </c:pt>
                <c:pt idx="46122">
                  <c:v>-2.5643066588800099</c:v>
                </c:pt>
                <c:pt idx="46123">
                  <c:v>-2.4467285300570398</c:v>
                </c:pt>
                <c:pt idx="46124">
                  <c:v>-2.4467285300570398</c:v>
                </c:pt>
                <c:pt idx="46125">
                  <c:v>-2.4467285300570398</c:v>
                </c:pt>
                <c:pt idx="46126">
                  <c:v>-2.4532715012828699</c:v>
                </c:pt>
                <c:pt idx="46127">
                  <c:v>-2.4532715012828699</c:v>
                </c:pt>
                <c:pt idx="46128">
                  <c:v>-2.4862793141683102</c:v>
                </c:pt>
                <c:pt idx="46129">
                  <c:v>-2.4862793141683102</c:v>
                </c:pt>
                <c:pt idx="46130">
                  <c:v>-2.4862793141683102</c:v>
                </c:pt>
                <c:pt idx="46131">
                  <c:v>-2.4862793141683102</c:v>
                </c:pt>
                <c:pt idx="46132">
                  <c:v>-2.4326660342585402</c:v>
                </c:pt>
                <c:pt idx="46133">
                  <c:v>-2.4326660342585402</c:v>
                </c:pt>
                <c:pt idx="46134">
                  <c:v>-2.4326660342585402</c:v>
                </c:pt>
                <c:pt idx="46135">
                  <c:v>-2.46132813957046</c:v>
                </c:pt>
                <c:pt idx="46136">
                  <c:v>-2.46132813957046</c:v>
                </c:pt>
                <c:pt idx="46137">
                  <c:v>-2.46132813957046</c:v>
                </c:pt>
                <c:pt idx="46138">
                  <c:v>-2.4413574384052401</c:v>
                </c:pt>
                <c:pt idx="46139">
                  <c:v>-2.4413574384052401</c:v>
                </c:pt>
                <c:pt idx="46140">
                  <c:v>-2.4413574384052401</c:v>
                </c:pt>
                <c:pt idx="46141">
                  <c:v>-2.4567382984250798</c:v>
                </c:pt>
                <c:pt idx="46142">
                  <c:v>-2.4610351760538798</c:v>
                </c:pt>
                <c:pt idx="46143">
                  <c:v>-2.4610351760538798</c:v>
                </c:pt>
                <c:pt idx="46144">
                  <c:v>-2.4610351760538798</c:v>
                </c:pt>
                <c:pt idx="46145">
                  <c:v>-2.46284181541886</c:v>
                </c:pt>
                <c:pt idx="46146">
                  <c:v>-2.46284181541886</c:v>
                </c:pt>
                <c:pt idx="46147">
                  <c:v>-2.46284181541886</c:v>
                </c:pt>
                <c:pt idx="46148">
                  <c:v>-2.46284181541886</c:v>
                </c:pt>
                <c:pt idx="46149">
                  <c:v>-2.4394043139964099</c:v>
                </c:pt>
                <c:pt idx="46150">
                  <c:v>-2.4394043139964099</c:v>
                </c:pt>
                <c:pt idx="46151">
                  <c:v>-2.5183593907431701</c:v>
                </c:pt>
                <c:pt idx="46152">
                  <c:v>-2.5183593907431701</c:v>
                </c:pt>
                <c:pt idx="46153">
                  <c:v>-2.5183593907431701</c:v>
                </c:pt>
                <c:pt idx="46154">
                  <c:v>-2.5183593907431701</c:v>
                </c:pt>
                <c:pt idx="46155">
                  <c:v>-2.5260254074792101</c:v>
                </c:pt>
                <c:pt idx="46156">
                  <c:v>-2.5260254074792101</c:v>
                </c:pt>
                <c:pt idx="46157">
                  <c:v>-2.44931642356641</c:v>
                </c:pt>
                <c:pt idx="46158">
                  <c:v>-2.44931642356641</c:v>
                </c:pt>
                <c:pt idx="46159">
                  <c:v>-2.5129394700943499</c:v>
                </c:pt>
                <c:pt idx="46160">
                  <c:v>-2.5129394700943499</c:v>
                </c:pt>
                <c:pt idx="46161">
                  <c:v>-2.5129394700943499</c:v>
                </c:pt>
                <c:pt idx="46162">
                  <c:v>-2.38881837419467</c:v>
                </c:pt>
                <c:pt idx="46163">
                  <c:v>-2.5334472816866702</c:v>
                </c:pt>
                <c:pt idx="46164">
                  <c:v>-2.5334472816866702</c:v>
                </c:pt>
                <c:pt idx="46165">
                  <c:v>-2.5334472816866702</c:v>
                </c:pt>
                <c:pt idx="46166">
                  <c:v>-2.5334472816866702</c:v>
                </c:pt>
                <c:pt idx="46167">
                  <c:v>-2.4249511893567601</c:v>
                </c:pt>
                <c:pt idx="46168">
                  <c:v>-2.4249511893567601</c:v>
                </c:pt>
                <c:pt idx="46169">
                  <c:v>-2.4249511893567601</c:v>
                </c:pt>
                <c:pt idx="46170">
                  <c:v>-2.5304199387474</c:v>
                </c:pt>
                <c:pt idx="46171">
                  <c:v>-2.5304199387474</c:v>
                </c:pt>
                <c:pt idx="46172">
                  <c:v>-2.5304199387474</c:v>
                </c:pt>
                <c:pt idx="46173">
                  <c:v>-2.49604493744391</c:v>
                </c:pt>
                <c:pt idx="46174">
                  <c:v>-2.49604493744391</c:v>
                </c:pt>
                <c:pt idx="46175">
                  <c:v>-2.49604493744391</c:v>
                </c:pt>
                <c:pt idx="46176">
                  <c:v>-2.49604493744391</c:v>
                </c:pt>
                <c:pt idx="46177">
                  <c:v>-2.4565918119742398</c:v>
                </c:pt>
                <c:pt idx="46178">
                  <c:v>-2.4565918119742398</c:v>
                </c:pt>
                <c:pt idx="46179">
                  <c:v>-2.4565918119742398</c:v>
                </c:pt>
                <c:pt idx="46180">
                  <c:v>-2.5435547054594201</c:v>
                </c:pt>
                <c:pt idx="46181">
                  <c:v>-2.5435547054594201</c:v>
                </c:pt>
                <c:pt idx="46182">
                  <c:v>-2.4789550943178198</c:v>
                </c:pt>
                <c:pt idx="46183">
                  <c:v>-2.4789550943178198</c:v>
                </c:pt>
                <c:pt idx="46184">
                  <c:v>-2.5282226698918699</c:v>
                </c:pt>
                <c:pt idx="46185">
                  <c:v>-2.4799316572407402</c:v>
                </c:pt>
                <c:pt idx="46186">
                  <c:v>-2.4799316572407402</c:v>
                </c:pt>
                <c:pt idx="46187">
                  <c:v>-2.4799316572407402</c:v>
                </c:pt>
                <c:pt idx="46188">
                  <c:v>-2.4560547055925701</c:v>
                </c:pt>
                <c:pt idx="46189">
                  <c:v>-2.4560547055925701</c:v>
                </c:pt>
                <c:pt idx="46190">
                  <c:v>-2.4560547055925701</c:v>
                </c:pt>
                <c:pt idx="46191">
                  <c:v>-2.4560547055925701</c:v>
                </c:pt>
                <c:pt idx="46192">
                  <c:v>-2.4504882953515299</c:v>
                </c:pt>
                <c:pt idx="46193">
                  <c:v>-2.4504882953515299</c:v>
                </c:pt>
                <c:pt idx="46194">
                  <c:v>-2.4504882953515299</c:v>
                </c:pt>
                <c:pt idx="46195">
                  <c:v>-2.5496582218220198</c:v>
                </c:pt>
                <c:pt idx="46196">
                  <c:v>-2.5496582218220198</c:v>
                </c:pt>
                <c:pt idx="46197">
                  <c:v>-2.50786134324516</c:v>
                </c:pt>
                <c:pt idx="46198">
                  <c:v>-2.50786134324516</c:v>
                </c:pt>
                <c:pt idx="46199">
                  <c:v>-2.50786134324516</c:v>
                </c:pt>
                <c:pt idx="46200">
                  <c:v>-2.3859863437528399</c:v>
                </c:pt>
                <c:pt idx="46201">
                  <c:v>-2.3859863437528399</c:v>
                </c:pt>
                <c:pt idx="46202">
                  <c:v>-2.5187988436473399</c:v>
                </c:pt>
                <c:pt idx="46203">
                  <c:v>-2.5187988436473399</c:v>
                </c:pt>
                <c:pt idx="46204">
                  <c:v>-2.4282714995770198</c:v>
                </c:pt>
                <c:pt idx="46205">
                  <c:v>-2.4282714995770198</c:v>
                </c:pt>
                <c:pt idx="46206">
                  <c:v>-2.4282714995770198</c:v>
                </c:pt>
                <c:pt idx="46207">
                  <c:v>-2.4016113448315002</c:v>
                </c:pt>
                <c:pt idx="46208">
                  <c:v>-2.4016113448315002</c:v>
                </c:pt>
                <c:pt idx="46209">
                  <c:v>-2.4016113448315002</c:v>
                </c:pt>
                <c:pt idx="46210">
                  <c:v>-2.4553222826862098</c:v>
                </c:pt>
                <c:pt idx="46211">
                  <c:v>-2.4553222826862098</c:v>
                </c:pt>
                <c:pt idx="46212">
                  <c:v>-2.4553222826862098</c:v>
                </c:pt>
                <c:pt idx="46213">
                  <c:v>-2.57109376523203</c:v>
                </c:pt>
                <c:pt idx="46214">
                  <c:v>-2.57109376523203</c:v>
                </c:pt>
                <c:pt idx="46215">
                  <c:v>-2.57109376523203</c:v>
                </c:pt>
                <c:pt idx="46216">
                  <c:v>-2.4188964986860801</c:v>
                </c:pt>
                <c:pt idx="46217">
                  <c:v>-2.4188964986860801</c:v>
                </c:pt>
                <c:pt idx="46218">
                  <c:v>-2.4188964986860801</c:v>
                </c:pt>
                <c:pt idx="46219">
                  <c:v>-2.4761718903646299</c:v>
                </c:pt>
                <c:pt idx="46220">
                  <c:v>-2.4761718903646299</c:v>
                </c:pt>
                <c:pt idx="46221">
                  <c:v>-2.4759277511720899</c:v>
                </c:pt>
                <c:pt idx="46222">
                  <c:v>-2.4759277511720899</c:v>
                </c:pt>
                <c:pt idx="46223">
                  <c:v>-2.4759277511720899</c:v>
                </c:pt>
                <c:pt idx="46224">
                  <c:v>-2.44560548360004</c:v>
                </c:pt>
                <c:pt idx="46225">
                  <c:v>-2.44560548360004</c:v>
                </c:pt>
                <c:pt idx="46226">
                  <c:v>-2.4119140810262198</c:v>
                </c:pt>
                <c:pt idx="46227">
                  <c:v>-2.4119140810262198</c:v>
                </c:pt>
                <c:pt idx="46228">
                  <c:v>-2.4512695462963099</c:v>
                </c:pt>
                <c:pt idx="46229">
                  <c:v>-2.4512695462963099</c:v>
                </c:pt>
                <c:pt idx="46230">
                  <c:v>-2.4512695462963099</c:v>
                </c:pt>
                <c:pt idx="46231">
                  <c:v>-2.4381347832495499</c:v>
                </c:pt>
                <c:pt idx="46232">
                  <c:v>-2.4381347832495499</c:v>
                </c:pt>
                <c:pt idx="46233">
                  <c:v>-2.4381347832495499</c:v>
                </c:pt>
                <c:pt idx="46234">
                  <c:v>-2.46889650059711</c:v>
                </c:pt>
                <c:pt idx="46235">
                  <c:v>-2.46889650059711</c:v>
                </c:pt>
                <c:pt idx="46236">
                  <c:v>-2.46889650059711</c:v>
                </c:pt>
                <c:pt idx="46237">
                  <c:v>-2.4214355633721398</c:v>
                </c:pt>
                <c:pt idx="46238">
                  <c:v>-2.4214355633721398</c:v>
                </c:pt>
                <c:pt idx="46239">
                  <c:v>-2.4214355633721398</c:v>
                </c:pt>
                <c:pt idx="46240">
                  <c:v>-2.4214355633721398</c:v>
                </c:pt>
                <c:pt idx="46241">
                  <c:v>-2.5462402495513698</c:v>
                </c:pt>
                <c:pt idx="46242">
                  <c:v>-2.5462402495513698</c:v>
                </c:pt>
                <c:pt idx="46243">
                  <c:v>-2.43535157750284</c:v>
                </c:pt>
                <c:pt idx="46244">
                  <c:v>-2.43535157750284</c:v>
                </c:pt>
                <c:pt idx="46245">
                  <c:v>-2.5473144731422499</c:v>
                </c:pt>
                <c:pt idx="46246">
                  <c:v>-2.5473144731422499</c:v>
                </c:pt>
                <c:pt idx="46247">
                  <c:v>-2.5473144731422499</c:v>
                </c:pt>
                <c:pt idx="46248">
                  <c:v>-2.4888183771490699</c:v>
                </c:pt>
                <c:pt idx="46249">
                  <c:v>-2.4888183771490699</c:v>
                </c:pt>
                <c:pt idx="46250">
                  <c:v>-2.4888183771490699</c:v>
                </c:pt>
                <c:pt idx="46251">
                  <c:v>-2.4497558763423499</c:v>
                </c:pt>
                <c:pt idx="46252">
                  <c:v>-2.4497558763423499</c:v>
                </c:pt>
                <c:pt idx="46253">
                  <c:v>-2.4497558763423499</c:v>
                </c:pt>
                <c:pt idx="46254">
                  <c:v>-2.5088867366293899</c:v>
                </c:pt>
                <c:pt idx="46255">
                  <c:v>-2.5088867366293899</c:v>
                </c:pt>
                <c:pt idx="46256">
                  <c:v>-2.5088867366293899</c:v>
                </c:pt>
                <c:pt idx="46257">
                  <c:v>-2.4308105612690198</c:v>
                </c:pt>
                <c:pt idx="46258">
                  <c:v>-2.4308105612690198</c:v>
                </c:pt>
                <c:pt idx="46259">
                  <c:v>-2.5277343899670002</c:v>
                </c:pt>
                <c:pt idx="46260">
                  <c:v>-2.5277343899670002</c:v>
                </c:pt>
                <c:pt idx="46261">
                  <c:v>-2.5277343899670002</c:v>
                </c:pt>
                <c:pt idx="46262">
                  <c:v>-2.4202148601116198</c:v>
                </c:pt>
                <c:pt idx="46263">
                  <c:v>-2.4202148601116198</c:v>
                </c:pt>
                <c:pt idx="46264">
                  <c:v>-2.4904297061448202</c:v>
                </c:pt>
                <c:pt idx="46265">
                  <c:v>-2.4904297061448202</c:v>
                </c:pt>
                <c:pt idx="46266">
                  <c:v>-2.4904297061448202</c:v>
                </c:pt>
                <c:pt idx="46267">
                  <c:v>-2.4545410298806001</c:v>
                </c:pt>
                <c:pt idx="46268">
                  <c:v>-2.4545410298806001</c:v>
                </c:pt>
                <c:pt idx="46269">
                  <c:v>-2.4545410298806001</c:v>
                </c:pt>
                <c:pt idx="46270">
                  <c:v>-2.4733398613161599</c:v>
                </c:pt>
                <c:pt idx="46271">
                  <c:v>-2.4733398613161599</c:v>
                </c:pt>
                <c:pt idx="46272">
                  <c:v>-2.4733398613161599</c:v>
                </c:pt>
                <c:pt idx="46273">
                  <c:v>-2.4491699378649998</c:v>
                </c:pt>
                <c:pt idx="46274">
                  <c:v>-2.4491699378649998</c:v>
                </c:pt>
                <c:pt idx="46275">
                  <c:v>-2.4491699378649998</c:v>
                </c:pt>
                <c:pt idx="46276">
                  <c:v>-2.55234376691714</c:v>
                </c:pt>
                <c:pt idx="46277">
                  <c:v>-2.55234376691714</c:v>
                </c:pt>
                <c:pt idx="46278">
                  <c:v>-2.55234376691714</c:v>
                </c:pt>
                <c:pt idx="46279">
                  <c:v>-2.39169923117151</c:v>
                </c:pt>
                <c:pt idx="46280">
                  <c:v>-2.39169923117151</c:v>
                </c:pt>
                <c:pt idx="46281">
                  <c:v>-2.5081054855609102</c:v>
                </c:pt>
                <c:pt idx="46282">
                  <c:v>-2.5081054855609102</c:v>
                </c:pt>
                <c:pt idx="46283">
                  <c:v>-2.5081054855609102</c:v>
                </c:pt>
                <c:pt idx="46284">
                  <c:v>-2.4895996267841798</c:v>
                </c:pt>
                <c:pt idx="46285">
                  <c:v>-2.4895996267841798</c:v>
                </c:pt>
                <c:pt idx="46286">
                  <c:v>-2.4895996267841798</c:v>
                </c:pt>
                <c:pt idx="46287">
                  <c:v>-2.55209962650496</c:v>
                </c:pt>
                <c:pt idx="46288">
                  <c:v>-2.55209962650496</c:v>
                </c:pt>
                <c:pt idx="46289">
                  <c:v>-2.55209962650496</c:v>
                </c:pt>
                <c:pt idx="46290">
                  <c:v>-2.42636720065456</c:v>
                </c:pt>
                <c:pt idx="46291">
                  <c:v>-2.42636720065456</c:v>
                </c:pt>
                <c:pt idx="46292">
                  <c:v>-2.46684572005142</c:v>
                </c:pt>
                <c:pt idx="46293">
                  <c:v>-2.46684572005142</c:v>
                </c:pt>
                <c:pt idx="46294">
                  <c:v>-2.46684572005142</c:v>
                </c:pt>
                <c:pt idx="46295">
                  <c:v>-2.4798828311641001</c:v>
                </c:pt>
                <c:pt idx="46296">
                  <c:v>-2.4798828311641001</c:v>
                </c:pt>
                <c:pt idx="46297">
                  <c:v>-2.4062500138079401</c:v>
                </c:pt>
                <c:pt idx="46298">
                  <c:v>-2.4062500138079401</c:v>
                </c:pt>
                <c:pt idx="46299">
                  <c:v>-2.4062500138079401</c:v>
                </c:pt>
                <c:pt idx="46300">
                  <c:v>-2.5132812661704498</c:v>
                </c:pt>
                <c:pt idx="46301">
                  <c:v>-2.5132812661704498</c:v>
                </c:pt>
                <c:pt idx="46302">
                  <c:v>-2.5132812661704498</c:v>
                </c:pt>
                <c:pt idx="46303">
                  <c:v>-2.4474609517410499</c:v>
                </c:pt>
                <c:pt idx="46304">
                  <c:v>-2.4474609517410499</c:v>
                </c:pt>
                <c:pt idx="46305">
                  <c:v>-2.4229004071939899</c:v>
                </c:pt>
                <c:pt idx="46306">
                  <c:v>-2.4229004071939899</c:v>
                </c:pt>
                <c:pt idx="46307">
                  <c:v>-2.4229004071939899</c:v>
                </c:pt>
                <c:pt idx="46308">
                  <c:v>-2.4229004071939899</c:v>
                </c:pt>
                <c:pt idx="46309">
                  <c:v>-2.45854493860588</c:v>
                </c:pt>
                <c:pt idx="46310">
                  <c:v>-2.45854493860588</c:v>
                </c:pt>
                <c:pt idx="46311">
                  <c:v>-2.45854493860588</c:v>
                </c:pt>
                <c:pt idx="46312">
                  <c:v>-2.4870605620617399</c:v>
                </c:pt>
                <c:pt idx="46313">
                  <c:v>-2.4870605620617399</c:v>
                </c:pt>
                <c:pt idx="46314">
                  <c:v>-2.4870605620617399</c:v>
                </c:pt>
                <c:pt idx="46315">
                  <c:v>-2.5487304854741502</c:v>
                </c:pt>
                <c:pt idx="46316">
                  <c:v>-2.3574218878784401</c:v>
                </c:pt>
                <c:pt idx="46317">
                  <c:v>-2.3574218878784401</c:v>
                </c:pt>
                <c:pt idx="46318">
                  <c:v>-2.3574218878784401</c:v>
                </c:pt>
                <c:pt idx="46319">
                  <c:v>-2.3897949360843902</c:v>
                </c:pt>
                <c:pt idx="46320">
                  <c:v>-2.3897949360843902</c:v>
                </c:pt>
                <c:pt idx="46321">
                  <c:v>-2.3897949360843902</c:v>
                </c:pt>
                <c:pt idx="46322">
                  <c:v>-2.4289550950015801</c:v>
                </c:pt>
                <c:pt idx="46323">
                  <c:v>-2.4289550950015801</c:v>
                </c:pt>
                <c:pt idx="46324">
                  <c:v>-2.4289550950015801</c:v>
                </c:pt>
                <c:pt idx="46325">
                  <c:v>-2.3958984525688698</c:v>
                </c:pt>
                <c:pt idx="46326">
                  <c:v>-2.3958984525688698</c:v>
                </c:pt>
                <c:pt idx="46327">
                  <c:v>-2.3958984525688698</c:v>
                </c:pt>
                <c:pt idx="46328">
                  <c:v>-2.43256837420267</c:v>
                </c:pt>
                <c:pt idx="46329">
                  <c:v>-2.43256837420267</c:v>
                </c:pt>
                <c:pt idx="46330">
                  <c:v>-2.47548829789047</c:v>
                </c:pt>
                <c:pt idx="46331">
                  <c:v>-2.47548829789047</c:v>
                </c:pt>
                <c:pt idx="46332">
                  <c:v>-2.47548829789047</c:v>
                </c:pt>
                <c:pt idx="46333">
                  <c:v>-2.4713379061804499</c:v>
                </c:pt>
                <c:pt idx="46334">
                  <c:v>-2.4713379061804499</c:v>
                </c:pt>
                <c:pt idx="46335">
                  <c:v>-2.5547363458636001</c:v>
                </c:pt>
                <c:pt idx="46336">
                  <c:v>-2.5547363458636001</c:v>
                </c:pt>
                <c:pt idx="46337">
                  <c:v>-2.4957031425956302</c:v>
                </c:pt>
                <c:pt idx="46338">
                  <c:v>-2.4957031425956302</c:v>
                </c:pt>
                <c:pt idx="46339">
                  <c:v>-2.4957031425956302</c:v>
                </c:pt>
                <c:pt idx="46340">
                  <c:v>-2.5814941581283999</c:v>
                </c:pt>
                <c:pt idx="46341">
                  <c:v>-2.5814941581283999</c:v>
                </c:pt>
                <c:pt idx="46342">
                  <c:v>-2.4669922041893999</c:v>
                </c:pt>
                <c:pt idx="46343">
                  <c:v>-2.4669922041893999</c:v>
                </c:pt>
                <c:pt idx="46344">
                  <c:v>-2.4669922041893999</c:v>
                </c:pt>
                <c:pt idx="46345">
                  <c:v>-2.45498048706667</c:v>
                </c:pt>
                <c:pt idx="46346">
                  <c:v>-2.45498048706667</c:v>
                </c:pt>
                <c:pt idx="46347">
                  <c:v>-2.45498048706667</c:v>
                </c:pt>
                <c:pt idx="46348">
                  <c:v>-2.45498048706667</c:v>
                </c:pt>
                <c:pt idx="46349">
                  <c:v>-2.4603515792559798</c:v>
                </c:pt>
                <c:pt idx="46350">
                  <c:v>-2.4603515792559798</c:v>
                </c:pt>
                <c:pt idx="46351">
                  <c:v>-2.4475586098506001</c:v>
                </c:pt>
                <c:pt idx="46352">
                  <c:v>-2.4475586098506001</c:v>
                </c:pt>
                <c:pt idx="46353">
                  <c:v>-2.4475586098506001</c:v>
                </c:pt>
                <c:pt idx="46354">
                  <c:v>-2.4928711112706798</c:v>
                </c:pt>
                <c:pt idx="46355">
                  <c:v>-2.4928711112706798</c:v>
                </c:pt>
                <c:pt idx="46356">
                  <c:v>-2.4299316558690398</c:v>
                </c:pt>
                <c:pt idx="46357">
                  <c:v>-2.4299316558690398</c:v>
                </c:pt>
                <c:pt idx="46358">
                  <c:v>-2.4422363459207101</c:v>
                </c:pt>
                <c:pt idx="46359">
                  <c:v>-2.4422363459207101</c:v>
                </c:pt>
                <c:pt idx="46360">
                  <c:v>-2.4422363459207101</c:v>
                </c:pt>
                <c:pt idx="46361">
                  <c:v>-2.53198244039049</c:v>
                </c:pt>
                <c:pt idx="46362">
                  <c:v>-2.53198244039049</c:v>
                </c:pt>
                <c:pt idx="46363">
                  <c:v>-2.53198244039049</c:v>
                </c:pt>
                <c:pt idx="46364">
                  <c:v>-2.5092773622127398</c:v>
                </c:pt>
                <c:pt idx="46365">
                  <c:v>-2.5092773622127398</c:v>
                </c:pt>
                <c:pt idx="46366">
                  <c:v>-2.5092773622127398</c:v>
                </c:pt>
                <c:pt idx="46367">
                  <c:v>-2.4935058754672301</c:v>
                </c:pt>
                <c:pt idx="46368">
                  <c:v>-2.4935058754672301</c:v>
                </c:pt>
                <c:pt idx="46369">
                  <c:v>-2.4354492360389401</c:v>
                </c:pt>
                <c:pt idx="46370">
                  <c:v>-2.4354492360389401</c:v>
                </c:pt>
                <c:pt idx="46371">
                  <c:v>-2.5325683765322502</c:v>
                </c:pt>
                <c:pt idx="46372">
                  <c:v>-2.5325683765322502</c:v>
                </c:pt>
                <c:pt idx="46373">
                  <c:v>-2.5325683765322502</c:v>
                </c:pt>
                <c:pt idx="46374">
                  <c:v>-2.4995605622743802</c:v>
                </c:pt>
                <c:pt idx="46375">
                  <c:v>-2.4995605622743802</c:v>
                </c:pt>
                <c:pt idx="46376">
                  <c:v>-2.52656251773805</c:v>
                </c:pt>
                <c:pt idx="46377">
                  <c:v>-2.52656251773805</c:v>
                </c:pt>
                <c:pt idx="46378">
                  <c:v>-2.4729004052260199</c:v>
                </c:pt>
                <c:pt idx="46379">
                  <c:v>-2.4729004052260199</c:v>
                </c:pt>
                <c:pt idx="46380">
                  <c:v>-2.4729004052260199</c:v>
                </c:pt>
                <c:pt idx="46381">
                  <c:v>-2.44565431531736</c:v>
                </c:pt>
                <c:pt idx="46382">
                  <c:v>-2.44565431531736</c:v>
                </c:pt>
                <c:pt idx="46383">
                  <c:v>-2.44565431531736</c:v>
                </c:pt>
                <c:pt idx="46384">
                  <c:v>-2.40917970381724</c:v>
                </c:pt>
                <c:pt idx="46385">
                  <c:v>-2.40917970381724</c:v>
                </c:pt>
                <c:pt idx="46386">
                  <c:v>-2.40917970381724</c:v>
                </c:pt>
                <c:pt idx="46387">
                  <c:v>-2.5605468903831898</c:v>
                </c:pt>
                <c:pt idx="46388">
                  <c:v>-2.5605468903831898</c:v>
                </c:pt>
                <c:pt idx="46389">
                  <c:v>-2.5605468903831898</c:v>
                </c:pt>
                <c:pt idx="46390">
                  <c:v>-2.5176758002235098</c:v>
                </c:pt>
                <c:pt idx="46391">
                  <c:v>-2.5176758002235098</c:v>
                </c:pt>
                <c:pt idx="46392">
                  <c:v>-2.5176758002235098</c:v>
                </c:pt>
                <c:pt idx="46393">
                  <c:v>-2.4219726711516998</c:v>
                </c:pt>
                <c:pt idx="46394">
                  <c:v>-2.4219726711516998</c:v>
                </c:pt>
                <c:pt idx="46395">
                  <c:v>-2.4499511892863599</c:v>
                </c:pt>
                <c:pt idx="46396">
                  <c:v>-2.4499511892863599</c:v>
                </c:pt>
                <c:pt idx="46397">
                  <c:v>-2.4797851706607599</c:v>
                </c:pt>
                <c:pt idx="46398">
                  <c:v>-2.4797851706607599</c:v>
                </c:pt>
                <c:pt idx="46399">
                  <c:v>-2.4797851706607599</c:v>
                </c:pt>
                <c:pt idx="46400">
                  <c:v>-2.4741211082182399</c:v>
                </c:pt>
                <c:pt idx="46401">
                  <c:v>-2.4741211082182399</c:v>
                </c:pt>
                <c:pt idx="46402">
                  <c:v>-2.4741211082182399</c:v>
                </c:pt>
                <c:pt idx="46403">
                  <c:v>-2.4604004061111402</c:v>
                </c:pt>
                <c:pt idx="46404">
                  <c:v>-2.4604004061111402</c:v>
                </c:pt>
                <c:pt idx="46405">
                  <c:v>-2.4604004061111402</c:v>
                </c:pt>
                <c:pt idx="46406">
                  <c:v>-2.5187988443212799</c:v>
                </c:pt>
                <c:pt idx="46407">
                  <c:v>-2.5187988443212799</c:v>
                </c:pt>
                <c:pt idx="46408">
                  <c:v>-2.5065918142418</c:v>
                </c:pt>
                <c:pt idx="46409">
                  <c:v>-2.5065918142418</c:v>
                </c:pt>
                <c:pt idx="46410">
                  <c:v>-2.5065918142418</c:v>
                </c:pt>
                <c:pt idx="46411">
                  <c:v>-2.4427734517321298</c:v>
                </c:pt>
                <c:pt idx="46412">
                  <c:v>-2.4427734517321298</c:v>
                </c:pt>
                <c:pt idx="46413">
                  <c:v>-2.4712890808841599</c:v>
                </c:pt>
                <c:pt idx="46414">
                  <c:v>-2.4594238453955701</c:v>
                </c:pt>
                <c:pt idx="46415">
                  <c:v>-2.4594238453955701</c:v>
                </c:pt>
                <c:pt idx="46416">
                  <c:v>-2.4594238453955701</c:v>
                </c:pt>
                <c:pt idx="46417">
                  <c:v>-2.4466797041113701</c:v>
                </c:pt>
                <c:pt idx="46418">
                  <c:v>-2.4466797041113701</c:v>
                </c:pt>
                <c:pt idx="46419">
                  <c:v>-2.4466797041113701</c:v>
                </c:pt>
                <c:pt idx="46420">
                  <c:v>-2.4466797041113701</c:v>
                </c:pt>
                <c:pt idx="46421">
                  <c:v>-2.53793946939822</c:v>
                </c:pt>
                <c:pt idx="46422">
                  <c:v>-2.53793946939822</c:v>
                </c:pt>
                <c:pt idx="46423">
                  <c:v>-2.53793946939822</c:v>
                </c:pt>
                <c:pt idx="46424">
                  <c:v>-2.4785644674229799</c:v>
                </c:pt>
                <c:pt idx="46425">
                  <c:v>-2.4785644674229799</c:v>
                </c:pt>
                <c:pt idx="46426">
                  <c:v>-2.4485839993994798</c:v>
                </c:pt>
                <c:pt idx="46427">
                  <c:v>-2.4485839993994798</c:v>
                </c:pt>
                <c:pt idx="46428">
                  <c:v>-2.4967773601438199</c:v>
                </c:pt>
                <c:pt idx="46429">
                  <c:v>-2.4967773601438199</c:v>
                </c:pt>
                <c:pt idx="46430">
                  <c:v>-2.4967773601438199</c:v>
                </c:pt>
                <c:pt idx="46431">
                  <c:v>-2.5588379083737798</c:v>
                </c:pt>
                <c:pt idx="46432">
                  <c:v>-2.5588379083737798</c:v>
                </c:pt>
                <c:pt idx="46433">
                  <c:v>-2.4977050958850602</c:v>
                </c:pt>
                <c:pt idx="46434">
                  <c:v>-2.4977050958850602</c:v>
                </c:pt>
                <c:pt idx="46435">
                  <c:v>-2.4977050958850602</c:v>
                </c:pt>
                <c:pt idx="46436">
                  <c:v>-2.4074218933210401</c:v>
                </c:pt>
                <c:pt idx="46437">
                  <c:v>-2.4074218933210401</c:v>
                </c:pt>
                <c:pt idx="46438">
                  <c:v>-2.5409668114016299</c:v>
                </c:pt>
                <c:pt idx="46439">
                  <c:v>-2.5409668114016299</c:v>
                </c:pt>
                <c:pt idx="46440">
                  <c:v>-2.5409668114016299</c:v>
                </c:pt>
                <c:pt idx="46441">
                  <c:v>-2.5278808732091398</c:v>
                </c:pt>
                <c:pt idx="46442">
                  <c:v>-2.5278808732091398</c:v>
                </c:pt>
                <c:pt idx="46443">
                  <c:v>-2.5278808732091398</c:v>
                </c:pt>
                <c:pt idx="46444">
                  <c:v>-2.5278808732091398</c:v>
                </c:pt>
                <c:pt idx="46445">
                  <c:v>-2.4673828281574899</c:v>
                </c:pt>
                <c:pt idx="46446">
                  <c:v>-2.4673828281574899</c:v>
                </c:pt>
                <c:pt idx="46447">
                  <c:v>-2.4673828281574899</c:v>
                </c:pt>
                <c:pt idx="46448">
                  <c:v>-2.5264648594502401</c:v>
                </c:pt>
                <c:pt idx="46449">
                  <c:v>-2.5264648594502401</c:v>
                </c:pt>
                <c:pt idx="46450">
                  <c:v>-2.5750488450130402</c:v>
                </c:pt>
                <c:pt idx="46451">
                  <c:v>-2.5750488450130402</c:v>
                </c:pt>
                <c:pt idx="46452">
                  <c:v>-2.5494140810833401</c:v>
                </c:pt>
                <c:pt idx="46453">
                  <c:v>-2.5494140810833401</c:v>
                </c:pt>
                <c:pt idx="46454">
                  <c:v>-2.4398925927807702</c:v>
                </c:pt>
                <c:pt idx="46455">
                  <c:v>-2.4398925927807702</c:v>
                </c:pt>
                <c:pt idx="46456">
                  <c:v>-2.4398925927807702</c:v>
                </c:pt>
                <c:pt idx="46457">
                  <c:v>-2.53769532775731</c:v>
                </c:pt>
                <c:pt idx="46458">
                  <c:v>-2.53769532775731</c:v>
                </c:pt>
                <c:pt idx="46459">
                  <c:v>-2.53769532775731</c:v>
                </c:pt>
                <c:pt idx="46460">
                  <c:v>-2.4496582187621199</c:v>
                </c:pt>
                <c:pt idx="46461">
                  <c:v>-2.4496582187621199</c:v>
                </c:pt>
                <c:pt idx="46462">
                  <c:v>-2.4496582187621199</c:v>
                </c:pt>
                <c:pt idx="46463">
                  <c:v>-2.4496582187621199</c:v>
                </c:pt>
                <c:pt idx="46464">
                  <c:v>-2.4807129061973598</c:v>
                </c:pt>
                <c:pt idx="46465">
                  <c:v>-2.4807129061973598</c:v>
                </c:pt>
                <c:pt idx="46466">
                  <c:v>-2.50810548230583</c:v>
                </c:pt>
                <c:pt idx="46467">
                  <c:v>-2.50810548230583</c:v>
                </c:pt>
                <c:pt idx="46468">
                  <c:v>-2.43500978107022</c:v>
                </c:pt>
                <c:pt idx="46469">
                  <c:v>-2.43500978107022</c:v>
                </c:pt>
                <c:pt idx="46470">
                  <c:v>-2.43500978107022</c:v>
                </c:pt>
                <c:pt idx="46471">
                  <c:v>-2.4809570513316399</c:v>
                </c:pt>
                <c:pt idx="46472">
                  <c:v>-2.4926269689140099</c:v>
                </c:pt>
                <c:pt idx="46473">
                  <c:v>-2.4926269689140099</c:v>
                </c:pt>
                <c:pt idx="46474">
                  <c:v>-2.4926269689140099</c:v>
                </c:pt>
                <c:pt idx="46475">
                  <c:v>-2.4019043137077398</c:v>
                </c:pt>
                <c:pt idx="46476">
                  <c:v>-2.4019043137077398</c:v>
                </c:pt>
                <c:pt idx="46477">
                  <c:v>-2.4019043137077398</c:v>
                </c:pt>
                <c:pt idx="46478">
                  <c:v>-2.4806152516985001</c:v>
                </c:pt>
                <c:pt idx="46479">
                  <c:v>-2.4806152516985001</c:v>
                </c:pt>
                <c:pt idx="46480">
                  <c:v>-2.4806152516985001</c:v>
                </c:pt>
                <c:pt idx="46481">
                  <c:v>-2.4917480622525501</c:v>
                </c:pt>
                <c:pt idx="46482">
                  <c:v>-2.4917480622525501</c:v>
                </c:pt>
                <c:pt idx="46483">
                  <c:v>-2.4896484513956199</c:v>
                </c:pt>
                <c:pt idx="46484">
                  <c:v>-2.4896484513956199</c:v>
                </c:pt>
                <c:pt idx="46485">
                  <c:v>-2.5343261898715301</c:v>
                </c:pt>
                <c:pt idx="46486">
                  <c:v>-2.5343261898715301</c:v>
                </c:pt>
                <c:pt idx="46487">
                  <c:v>-2.5222656425157699</c:v>
                </c:pt>
                <c:pt idx="46488">
                  <c:v>-2.5222656425157699</c:v>
                </c:pt>
                <c:pt idx="46489">
                  <c:v>-2.3795410302200199</c:v>
                </c:pt>
                <c:pt idx="46490">
                  <c:v>-2.3795410302200199</c:v>
                </c:pt>
                <c:pt idx="46491">
                  <c:v>-2.3795410302200199</c:v>
                </c:pt>
                <c:pt idx="46492">
                  <c:v>-2.5644531423549699</c:v>
                </c:pt>
                <c:pt idx="46493">
                  <c:v>-2.5644531423549699</c:v>
                </c:pt>
                <c:pt idx="46494">
                  <c:v>-2.5644531423549699</c:v>
                </c:pt>
                <c:pt idx="46495">
                  <c:v>-2.58388673548051</c:v>
                </c:pt>
                <c:pt idx="46496">
                  <c:v>-2.58388673548051</c:v>
                </c:pt>
                <c:pt idx="46497">
                  <c:v>-2.58388673548051</c:v>
                </c:pt>
                <c:pt idx="46498">
                  <c:v>-2.5563476749348402</c:v>
                </c:pt>
                <c:pt idx="46499">
                  <c:v>-2.5563476749348402</c:v>
                </c:pt>
                <c:pt idx="46500">
                  <c:v>-2.5563476749348402</c:v>
                </c:pt>
                <c:pt idx="46501">
                  <c:v>-2.5563476749348402</c:v>
                </c:pt>
                <c:pt idx="46502">
                  <c:v>-2.4445800942639799</c:v>
                </c:pt>
                <c:pt idx="46503">
                  <c:v>-2.4445800942639799</c:v>
                </c:pt>
                <c:pt idx="46504">
                  <c:v>-2.4445800942639799</c:v>
                </c:pt>
                <c:pt idx="46505">
                  <c:v>-2.44389649949425</c:v>
                </c:pt>
                <c:pt idx="46506">
                  <c:v>-2.44389649949425</c:v>
                </c:pt>
                <c:pt idx="46507">
                  <c:v>-2.4509277516772201</c:v>
                </c:pt>
                <c:pt idx="46508">
                  <c:v>-2.4509277516772201</c:v>
                </c:pt>
                <c:pt idx="46509">
                  <c:v>-2.4731445516999799</c:v>
                </c:pt>
                <c:pt idx="46510">
                  <c:v>-2.4731445516999799</c:v>
                </c:pt>
                <c:pt idx="46511">
                  <c:v>-2.4647949403361</c:v>
                </c:pt>
                <c:pt idx="46512">
                  <c:v>-2.4647949403361</c:v>
                </c:pt>
                <c:pt idx="46513">
                  <c:v>-2.4647949403361</c:v>
                </c:pt>
                <c:pt idx="46514">
                  <c:v>-2.5586914257637501</c:v>
                </c:pt>
                <c:pt idx="46515">
                  <c:v>-2.5586914257637501</c:v>
                </c:pt>
                <c:pt idx="46516">
                  <c:v>-2.5586914257637501</c:v>
                </c:pt>
                <c:pt idx="46517">
                  <c:v>-2.5586914257637501</c:v>
                </c:pt>
                <c:pt idx="46518">
                  <c:v>-2.5644531410280198</c:v>
                </c:pt>
                <c:pt idx="46519">
                  <c:v>-2.5644531410280198</c:v>
                </c:pt>
                <c:pt idx="46520">
                  <c:v>-2.5644531410280198</c:v>
                </c:pt>
                <c:pt idx="46521">
                  <c:v>-2.5644531410280198</c:v>
                </c:pt>
                <c:pt idx="46522">
                  <c:v>-2.4309082166864702</c:v>
                </c:pt>
                <c:pt idx="46523">
                  <c:v>-2.4309082166864702</c:v>
                </c:pt>
                <c:pt idx="46524">
                  <c:v>-2.4309082166864702</c:v>
                </c:pt>
                <c:pt idx="46525">
                  <c:v>-2.5217285346307099</c:v>
                </c:pt>
                <c:pt idx="46526">
                  <c:v>-2.5217285346307099</c:v>
                </c:pt>
                <c:pt idx="46527">
                  <c:v>-2.5394043127616799</c:v>
                </c:pt>
                <c:pt idx="46528">
                  <c:v>-2.5394043127616799</c:v>
                </c:pt>
                <c:pt idx="46529">
                  <c:v>-2.51186525074626</c:v>
                </c:pt>
                <c:pt idx="46530">
                  <c:v>-2.4731933769780801</c:v>
                </c:pt>
                <c:pt idx="46531">
                  <c:v>-2.4731933769780801</c:v>
                </c:pt>
                <c:pt idx="46532">
                  <c:v>-2.4731933769780801</c:v>
                </c:pt>
                <c:pt idx="46533">
                  <c:v>-2.4731933769780801</c:v>
                </c:pt>
                <c:pt idx="46534">
                  <c:v>-2.5451660343742302</c:v>
                </c:pt>
                <c:pt idx="46535">
                  <c:v>-2.5451660343742302</c:v>
                </c:pt>
                <c:pt idx="46536">
                  <c:v>-2.5429687636424201</c:v>
                </c:pt>
                <c:pt idx="46537">
                  <c:v>-2.5429687636424201</c:v>
                </c:pt>
                <c:pt idx="46538">
                  <c:v>-2.5429687636424201</c:v>
                </c:pt>
                <c:pt idx="46539">
                  <c:v>-2.4708984552062199</c:v>
                </c:pt>
                <c:pt idx="46540">
                  <c:v>-2.4708984552062199</c:v>
                </c:pt>
                <c:pt idx="46541">
                  <c:v>-2.4708984552062199</c:v>
                </c:pt>
                <c:pt idx="46542">
                  <c:v>-2.4893554840527901</c:v>
                </c:pt>
                <c:pt idx="46543">
                  <c:v>-2.4893554840527901</c:v>
                </c:pt>
                <c:pt idx="46544">
                  <c:v>-2.4904297049824802</c:v>
                </c:pt>
                <c:pt idx="46545">
                  <c:v>-2.4904297049824802</c:v>
                </c:pt>
                <c:pt idx="46546">
                  <c:v>-2.4442382947672701</c:v>
                </c:pt>
                <c:pt idx="46547">
                  <c:v>-2.4442382947672701</c:v>
                </c:pt>
                <c:pt idx="46548">
                  <c:v>-2.4442382947672701</c:v>
                </c:pt>
                <c:pt idx="46549">
                  <c:v>-2.5214355608768502</c:v>
                </c:pt>
                <c:pt idx="46550">
                  <c:v>-2.45253907889491</c:v>
                </c:pt>
                <c:pt idx="46551">
                  <c:v>-2.45253907889491</c:v>
                </c:pt>
                <c:pt idx="46552">
                  <c:v>-2.45253907889491</c:v>
                </c:pt>
                <c:pt idx="46553">
                  <c:v>-2.45751954956995</c:v>
                </c:pt>
                <c:pt idx="46554">
                  <c:v>-2.45751954956995</c:v>
                </c:pt>
                <c:pt idx="46555">
                  <c:v>-2.3514160314061798</c:v>
                </c:pt>
                <c:pt idx="46556">
                  <c:v>-2.3514160314061798</c:v>
                </c:pt>
                <c:pt idx="46557">
                  <c:v>-2.3514160314061798</c:v>
                </c:pt>
                <c:pt idx="46558">
                  <c:v>-2.4487793123780599</c:v>
                </c:pt>
                <c:pt idx="46559">
                  <c:v>-2.4487793123780599</c:v>
                </c:pt>
                <c:pt idx="46560">
                  <c:v>-2.4487793123780599</c:v>
                </c:pt>
                <c:pt idx="46561">
                  <c:v>-2.4487793123780599</c:v>
                </c:pt>
                <c:pt idx="46562">
                  <c:v>-2.5005371272291002</c:v>
                </c:pt>
                <c:pt idx="46563">
                  <c:v>-2.5005371272291002</c:v>
                </c:pt>
                <c:pt idx="46564">
                  <c:v>-2.42148439136326</c:v>
                </c:pt>
                <c:pt idx="46565">
                  <c:v>-2.42148439136326</c:v>
                </c:pt>
                <c:pt idx="46566">
                  <c:v>-2.4972656413947298</c:v>
                </c:pt>
                <c:pt idx="46567">
                  <c:v>-2.4972656413947298</c:v>
                </c:pt>
                <c:pt idx="46568">
                  <c:v>-2.4972656413947298</c:v>
                </c:pt>
                <c:pt idx="46569">
                  <c:v>-2.5167480647123699</c:v>
                </c:pt>
                <c:pt idx="46570">
                  <c:v>-2.5425293126263502</c:v>
                </c:pt>
                <c:pt idx="46571">
                  <c:v>-2.5425293126263502</c:v>
                </c:pt>
                <c:pt idx="46572">
                  <c:v>-2.5425293126263502</c:v>
                </c:pt>
                <c:pt idx="46573">
                  <c:v>-2.4270508008012199</c:v>
                </c:pt>
                <c:pt idx="46574">
                  <c:v>-2.4270508008012199</c:v>
                </c:pt>
                <c:pt idx="46575">
                  <c:v>-2.5039062642154</c:v>
                </c:pt>
                <c:pt idx="46576">
                  <c:v>-2.5039062642154</c:v>
                </c:pt>
                <c:pt idx="46577">
                  <c:v>-2.5039062642154</c:v>
                </c:pt>
                <c:pt idx="46578">
                  <c:v>-2.5039062642154</c:v>
                </c:pt>
                <c:pt idx="46579">
                  <c:v>-2.58159181345308</c:v>
                </c:pt>
                <c:pt idx="46580">
                  <c:v>-2.58159181345308</c:v>
                </c:pt>
                <c:pt idx="46581">
                  <c:v>-2.58159181345308</c:v>
                </c:pt>
                <c:pt idx="46582">
                  <c:v>-2.5232422028311698</c:v>
                </c:pt>
                <c:pt idx="46583">
                  <c:v>-2.5232422028311698</c:v>
                </c:pt>
                <c:pt idx="46584">
                  <c:v>-2.5165527511344399</c:v>
                </c:pt>
                <c:pt idx="46585">
                  <c:v>-2.5165527511344399</c:v>
                </c:pt>
                <c:pt idx="46586">
                  <c:v>-2.5165527511344399</c:v>
                </c:pt>
                <c:pt idx="46587">
                  <c:v>-2.5564453291717602</c:v>
                </c:pt>
                <c:pt idx="46588">
                  <c:v>-2.5564453291717602</c:v>
                </c:pt>
                <c:pt idx="46589">
                  <c:v>-2.52109376472617</c:v>
                </c:pt>
                <c:pt idx="46590">
                  <c:v>-2.52109376472617</c:v>
                </c:pt>
                <c:pt idx="46591">
                  <c:v>-2.52109376472617</c:v>
                </c:pt>
                <c:pt idx="46592">
                  <c:v>-2.5507324385962402</c:v>
                </c:pt>
                <c:pt idx="46593">
                  <c:v>-2.5507324385962402</c:v>
                </c:pt>
                <c:pt idx="46594">
                  <c:v>-2.5354980642450702</c:v>
                </c:pt>
                <c:pt idx="46595">
                  <c:v>-2.5354980642450702</c:v>
                </c:pt>
                <c:pt idx="46596">
                  <c:v>-2.5354980642450702</c:v>
                </c:pt>
                <c:pt idx="46597">
                  <c:v>-2.5155761893783999</c:v>
                </c:pt>
                <c:pt idx="46598">
                  <c:v>-2.5155761893783999</c:v>
                </c:pt>
                <c:pt idx="46599">
                  <c:v>-2.5155761893783999</c:v>
                </c:pt>
                <c:pt idx="46600">
                  <c:v>-2.5155761893783999</c:v>
                </c:pt>
                <c:pt idx="46601">
                  <c:v>-2.5553222835860598</c:v>
                </c:pt>
                <c:pt idx="46602">
                  <c:v>-2.5553222835860598</c:v>
                </c:pt>
                <c:pt idx="46603">
                  <c:v>-2.47216798374938</c:v>
                </c:pt>
                <c:pt idx="46604">
                  <c:v>-2.47216798374938</c:v>
                </c:pt>
                <c:pt idx="46605">
                  <c:v>-2.47216798374938</c:v>
                </c:pt>
                <c:pt idx="46606">
                  <c:v>-2.56943361082994</c:v>
                </c:pt>
                <c:pt idx="46607">
                  <c:v>-2.56943361082994</c:v>
                </c:pt>
                <c:pt idx="46608">
                  <c:v>-2.56943361082994</c:v>
                </c:pt>
                <c:pt idx="46609">
                  <c:v>-2.5313965025379699</c:v>
                </c:pt>
                <c:pt idx="46610">
                  <c:v>-2.5060058758881398</c:v>
                </c:pt>
                <c:pt idx="46611">
                  <c:v>-2.5060058758881398</c:v>
                </c:pt>
                <c:pt idx="46612">
                  <c:v>-2.5060058758881398</c:v>
                </c:pt>
                <c:pt idx="46613">
                  <c:v>-2.4993164234610901</c:v>
                </c:pt>
                <c:pt idx="46614">
                  <c:v>-2.4993164234610901</c:v>
                </c:pt>
                <c:pt idx="46615">
                  <c:v>-2.4993164234610901</c:v>
                </c:pt>
                <c:pt idx="46616">
                  <c:v>-2.4993164234610901</c:v>
                </c:pt>
                <c:pt idx="46617">
                  <c:v>-2.5090820478881102</c:v>
                </c:pt>
                <c:pt idx="46618">
                  <c:v>-2.5090820478881102</c:v>
                </c:pt>
                <c:pt idx="46619">
                  <c:v>-2.5090820478881102</c:v>
                </c:pt>
                <c:pt idx="46620">
                  <c:v>-2.5260742334239601</c:v>
                </c:pt>
                <c:pt idx="46621">
                  <c:v>-2.5260742334239601</c:v>
                </c:pt>
                <c:pt idx="46622">
                  <c:v>-2.4787109545395598</c:v>
                </c:pt>
                <c:pt idx="46623">
                  <c:v>-2.4787109545395598</c:v>
                </c:pt>
                <c:pt idx="46624">
                  <c:v>-2.4787109545395598</c:v>
                </c:pt>
                <c:pt idx="46625">
                  <c:v>-2.5906738452213101</c:v>
                </c:pt>
                <c:pt idx="46626">
                  <c:v>-2.5906738452213101</c:v>
                </c:pt>
                <c:pt idx="46627">
                  <c:v>-2.5906738452213101</c:v>
                </c:pt>
                <c:pt idx="46628">
                  <c:v>-2.52446290910938</c:v>
                </c:pt>
                <c:pt idx="46629">
                  <c:v>-2.52446290910938</c:v>
                </c:pt>
                <c:pt idx="46630">
                  <c:v>-2.4422363444400599</c:v>
                </c:pt>
                <c:pt idx="46631">
                  <c:v>-2.4422363444400599</c:v>
                </c:pt>
                <c:pt idx="46632">
                  <c:v>-2.4422363444400599</c:v>
                </c:pt>
                <c:pt idx="46633">
                  <c:v>-2.4993652511757301</c:v>
                </c:pt>
                <c:pt idx="46634">
                  <c:v>-2.4993652511757301</c:v>
                </c:pt>
                <c:pt idx="46635">
                  <c:v>-2.4993652511757301</c:v>
                </c:pt>
                <c:pt idx="46636">
                  <c:v>-2.50048829960906</c:v>
                </c:pt>
                <c:pt idx="46637">
                  <c:v>-2.50048829960906</c:v>
                </c:pt>
                <c:pt idx="46638">
                  <c:v>-2.50048829960906</c:v>
                </c:pt>
                <c:pt idx="46639">
                  <c:v>-2.6227050942079502</c:v>
                </c:pt>
                <c:pt idx="46640">
                  <c:v>-2.6227050942079502</c:v>
                </c:pt>
                <c:pt idx="46641">
                  <c:v>-2.6227050942079502</c:v>
                </c:pt>
                <c:pt idx="46642">
                  <c:v>-2.5083496241904801</c:v>
                </c:pt>
                <c:pt idx="46643">
                  <c:v>-2.5083496241904801</c:v>
                </c:pt>
                <c:pt idx="46644">
                  <c:v>-2.52211915780935</c:v>
                </c:pt>
                <c:pt idx="46645">
                  <c:v>-2.52211915780935</c:v>
                </c:pt>
                <c:pt idx="46646">
                  <c:v>-2.52211915780935</c:v>
                </c:pt>
                <c:pt idx="46647">
                  <c:v>-2.4950195457677098</c:v>
                </c:pt>
                <c:pt idx="46648">
                  <c:v>-2.4950195457677098</c:v>
                </c:pt>
                <c:pt idx="46649">
                  <c:v>-2.57041017135816</c:v>
                </c:pt>
                <c:pt idx="46650">
                  <c:v>-2.57041017135816</c:v>
                </c:pt>
                <c:pt idx="46651">
                  <c:v>-2.5535156428841201</c:v>
                </c:pt>
                <c:pt idx="46652">
                  <c:v>-2.5535156428841201</c:v>
                </c:pt>
                <c:pt idx="46653">
                  <c:v>-2.4851562667136</c:v>
                </c:pt>
                <c:pt idx="46654">
                  <c:v>-2.4851562667136</c:v>
                </c:pt>
                <c:pt idx="46655">
                  <c:v>-2.4851562667136</c:v>
                </c:pt>
                <c:pt idx="46656">
                  <c:v>-2.4694336101665599</c:v>
                </c:pt>
                <c:pt idx="46657">
                  <c:v>-2.4694336101665599</c:v>
                </c:pt>
                <c:pt idx="46658">
                  <c:v>-2.4694336101665599</c:v>
                </c:pt>
                <c:pt idx="46659">
                  <c:v>-2.4694336101665599</c:v>
                </c:pt>
                <c:pt idx="46660">
                  <c:v>-2.5119629063301501</c:v>
                </c:pt>
                <c:pt idx="46661">
                  <c:v>-2.5119629063301501</c:v>
                </c:pt>
                <c:pt idx="46662">
                  <c:v>-2.5119629063301501</c:v>
                </c:pt>
                <c:pt idx="46663">
                  <c:v>-2.5633789237444899</c:v>
                </c:pt>
                <c:pt idx="46664">
                  <c:v>-2.5633789237444899</c:v>
                </c:pt>
                <c:pt idx="46665">
                  <c:v>-2.5633789237444899</c:v>
                </c:pt>
                <c:pt idx="46666">
                  <c:v>-2.5749511896765398</c:v>
                </c:pt>
                <c:pt idx="46667">
                  <c:v>-2.5749511896765398</c:v>
                </c:pt>
                <c:pt idx="46668">
                  <c:v>-2.5749511896765398</c:v>
                </c:pt>
                <c:pt idx="46669">
                  <c:v>-2.5430664242348899</c:v>
                </c:pt>
                <c:pt idx="46670">
                  <c:v>-2.5430664242348899</c:v>
                </c:pt>
                <c:pt idx="46671">
                  <c:v>-2.5306640812814201</c:v>
                </c:pt>
                <c:pt idx="46672">
                  <c:v>-2.5306640812814201</c:v>
                </c:pt>
                <c:pt idx="46673">
                  <c:v>-2.5306640812814201</c:v>
                </c:pt>
                <c:pt idx="46674">
                  <c:v>-2.5026367362788702</c:v>
                </c:pt>
                <c:pt idx="46675">
                  <c:v>-2.5026367362788702</c:v>
                </c:pt>
                <c:pt idx="46676">
                  <c:v>-2.5026367362788702</c:v>
                </c:pt>
                <c:pt idx="46677">
                  <c:v>-2.5186523610937002</c:v>
                </c:pt>
                <c:pt idx="46678">
                  <c:v>-2.5186523610937002</c:v>
                </c:pt>
                <c:pt idx="46679">
                  <c:v>-2.5186523610937002</c:v>
                </c:pt>
                <c:pt idx="46680">
                  <c:v>-2.52099610947971</c:v>
                </c:pt>
                <c:pt idx="46681">
                  <c:v>-2.52099610947971</c:v>
                </c:pt>
                <c:pt idx="46682">
                  <c:v>-2.52099610947971</c:v>
                </c:pt>
                <c:pt idx="46683">
                  <c:v>-2.52099610947971</c:v>
                </c:pt>
                <c:pt idx="46684">
                  <c:v>-2.49604493811511</c:v>
                </c:pt>
                <c:pt idx="46685">
                  <c:v>-2.49604493811511</c:v>
                </c:pt>
                <c:pt idx="46686">
                  <c:v>-2.49604493811511</c:v>
                </c:pt>
                <c:pt idx="46687">
                  <c:v>-2.5211914199808199</c:v>
                </c:pt>
                <c:pt idx="46688">
                  <c:v>-2.5211914199808199</c:v>
                </c:pt>
                <c:pt idx="46689">
                  <c:v>-2.4489746283006699</c:v>
                </c:pt>
                <c:pt idx="46690">
                  <c:v>-2.4489746283006699</c:v>
                </c:pt>
                <c:pt idx="46691">
                  <c:v>-2.5033691588050702</c:v>
                </c:pt>
                <c:pt idx="46692">
                  <c:v>-2.5033691588050702</c:v>
                </c:pt>
                <c:pt idx="46693">
                  <c:v>-2.4132324389101898</c:v>
                </c:pt>
                <c:pt idx="46694">
                  <c:v>-2.4132324389101898</c:v>
                </c:pt>
                <c:pt idx="46695">
                  <c:v>-2.4132324389101898</c:v>
                </c:pt>
                <c:pt idx="46696">
                  <c:v>-2.52836915867465</c:v>
                </c:pt>
                <c:pt idx="46697">
                  <c:v>-2.52836915867465</c:v>
                </c:pt>
                <c:pt idx="46698">
                  <c:v>-2.52836915867465</c:v>
                </c:pt>
                <c:pt idx="46699">
                  <c:v>-2.5268066577054902</c:v>
                </c:pt>
                <c:pt idx="46700">
                  <c:v>-2.5268066577054902</c:v>
                </c:pt>
                <c:pt idx="46701">
                  <c:v>-2.5268066577054902</c:v>
                </c:pt>
                <c:pt idx="46702">
                  <c:v>-2.49213869090726</c:v>
                </c:pt>
                <c:pt idx="46703">
                  <c:v>-2.49213869090726</c:v>
                </c:pt>
                <c:pt idx="46704">
                  <c:v>-2.49213869090726</c:v>
                </c:pt>
                <c:pt idx="46705">
                  <c:v>-2.5728515791342899</c:v>
                </c:pt>
                <c:pt idx="46706">
                  <c:v>-2.5728515791342899</c:v>
                </c:pt>
                <c:pt idx="46707">
                  <c:v>-2.5728515791342899</c:v>
                </c:pt>
                <c:pt idx="46708">
                  <c:v>-2.5024902494487802</c:v>
                </c:pt>
                <c:pt idx="46709">
                  <c:v>-2.5024902494487802</c:v>
                </c:pt>
                <c:pt idx="46710">
                  <c:v>-2.5024902494487802</c:v>
                </c:pt>
                <c:pt idx="46711">
                  <c:v>-2.5241699392408901</c:v>
                </c:pt>
                <c:pt idx="46712">
                  <c:v>-2.5241699392408901</c:v>
                </c:pt>
                <c:pt idx="46713">
                  <c:v>-2.4576660317889001</c:v>
                </c:pt>
                <c:pt idx="46714">
                  <c:v>-2.4576660317889001</c:v>
                </c:pt>
                <c:pt idx="46715">
                  <c:v>-2.4576660317889001</c:v>
                </c:pt>
                <c:pt idx="46716">
                  <c:v>-2.5200195473125802</c:v>
                </c:pt>
                <c:pt idx="46717">
                  <c:v>-2.5200195473125802</c:v>
                </c:pt>
                <c:pt idx="46718">
                  <c:v>-37.145556866656896</c:v>
                </c:pt>
                <c:pt idx="46719">
                  <c:v>-37.145556866656896</c:v>
                </c:pt>
                <c:pt idx="46720">
                  <c:v>-37.145556866656896</c:v>
                </c:pt>
                <c:pt idx="46721">
                  <c:v>-37.145556866656896</c:v>
                </c:pt>
                <c:pt idx="46722">
                  <c:v>-37.145556866656896</c:v>
                </c:pt>
                <c:pt idx="46723">
                  <c:v>5.1416017419796803E-2</c:v>
                </c:pt>
                <c:pt idx="46724">
                  <c:v>5.1416017419796803E-2</c:v>
                </c:pt>
                <c:pt idx="46725">
                  <c:v>5.1416017419796803E-2</c:v>
                </c:pt>
                <c:pt idx="46726">
                  <c:v>5.1416017419796803E-2</c:v>
                </c:pt>
                <c:pt idx="46727">
                  <c:v>6.1621095651389603E-2</c:v>
                </c:pt>
                <c:pt idx="46728">
                  <c:v>6.1621095651389603E-2</c:v>
                </c:pt>
                <c:pt idx="46729">
                  <c:v>-6.2011699519644E-3</c:v>
                </c:pt>
                <c:pt idx="46730">
                  <c:v>-6.2011699519644E-3</c:v>
                </c:pt>
                <c:pt idx="46731">
                  <c:v>-3.9697264053756898E-2</c:v>
                </c:pt>
                <c:pt idx="46732">
                  <c:v>-3.9697264053756898E-2</c:v>
                </c:pt>
                <c:pt idx="46733">
                  <c:v>-3.9697264053756898E-2</c:v>
                </c:pt>
                <c:pt idx="46734">
                  <c:v>2.5097658069171299E-2</c:v>
                </c:pt>
                <c:pt idx="46735">
                  <c:v>2.5097658069171299E-2</c:v>
                </c:pt>
                <c:pt idx="46736">
                  <c:v>2.5097658069171299E-2</c:v>
                </c:pt>
                <c:pt idx="46737">
                  <c:v>-2.7832029726596302E-2</c:v>
                </c:pt>
                <c:pt idx="46738">
                  <c:v>-2.7832029726596302E-2</c:v>
                </c:pt>
                <c:pt idx="46739">
                  <c:v>-2.7832029726596302E-2</c:v>
                </c:pt>
                <c:pt idx="46740">
                  <c:v>-2.7832029726596302E-2</c:v>
                </c:pt>
                <c:pt idx="46741">
                  <c:v>7.2705080489868096E-2</c:v>
                </c:pt>
                <c:pt idx="46742">
                  <c:v>7.2705080489868096E-2</c:v>
                </c:pt>
                <c:pt idx="46743">
                  <c:v>-2.5488279335149799E-2</c:v>
                </c:pt>
                <c:pt idx="46744">
                  <c:v>-2.5488279335149799E-2</c:v>
                </c:pt>
                <c:pt idx="46745">
                  <c:v>-4.3652342148561701E-2</c:v>
                </c:pt>
                <c:pt idx="46746">
                  <c:v>-4.3652342148561701E-2</c:v>
                </c:pt>
                <c:pt idx="46747">
                  <c:v>9.7070314596749002E-2</c:v>
                </c:pt>
                <c:pt idx="46748">
                  <c:v>9.7070314596749002E-2</c:v>
                </c:pt>
                <c:pt idx="46749">
                  <c:v>-1.6162107544914699E-2</c:v>
                </c:pt>
                <c:pt idx="46750">
                  <c:v>-1.6162107544914699E-2</c:v>
                </c:pt>
                <c:pt idx="46751">
                  <c:v>1.0839845759619399E-2</c:v>
                </c:pt>
                <c:pt idx="46752">
                  <c:v>1.0839845759619399E-2</c:v>
                </c:pt>
                <c:pt idx="46753">
                  <c:v>5.4150392479641499E-2</c:v>
                </c:pt>
                <c:pt idx="46754">
                  <c:v>5.4150392479641499E-2</c:v>
                </c:pt>
                <c:pt idx="46755">
                  <c:v>5.4150392479641499E-2</c:v>
                </c:pt>
                <c:pt idx="46756">
                  <c:v>5.4150392479641499E-2</c:v>
                </c:pt>
                <c:pt idx="46757">
                  <c:v>5.7031251337321003E-2</c:v>
                </c:pt>
                <c:pt idx="46758">
                  <c:v>5.7031251337321003E-2</c:v>
                </c:pt>
                <c:pt idx="46759">
                  <c:v>5.7031251337321003E-2</c:v>
                </c:pt>
                <c:pt idx="46760">
                  <c:v>1.8066417869704299E-3</c:v>
                </c:pt>
                <c:pt idx="46761">
                  <c:v>1.8066417869704299E-3</c:v>
                </c:pt>
                <c:pt idx="46762">
                  <c:v>1.8066417869704299E-3</c:v>
                </c:pt>
                <c:pt idx="46763">
                  <c:v>2.9248049111629301E-2</c:v>
                </c:pt>
                <c:pt idx="46764">
                  <c:v>2.9248049111629301E-2</c:v>
                </c:pt>
                <c:pt idx="46765">
                  <c:v>-4.9902341847882697E-2</c:v>
                </c:pt>
                <c:pt idx="46766">
                  <c:v>-4.9902341847882697E-2</c:v>
                </c:pt>
                <c:pt idx="46767">
                  <c:v>-4.9902341847882697E-2</c:v>
                </c:pt>
                <c:pt idx="46768">
                  <c:v>-2.9296858938323502E-3</c:v>
                </c:pt>
                <c:pt idx="46769">
                  <c:v>-2.9296858938323502E-3</c:v>
                </c:pt>
                <c:pt idx="46770">
                  <c:v>-2.9296858938323502E-3</c:v>
                </c:pt>
                <c:pt idx="46771">
                  <c:v>-1.00097641625325E-2</c:v>
                </c:pt>
                <c:pt idx="46772">
                  <c:v>-2.8222654892488201E-2</c:v>
                </c:pt>
                <c:pt idx="46773">
                  <c:v>-2.8222654892488201E-2</c:v>
                </c:pt>
                <c:pt idx="46774">
                  <c:v>-2.8222654892488201E-2</c:v>
                </c:pt>
                <c:pt idx="46775">
                  <c:v>6.7773439549455305E-2</c:v>
                </c:pt>
                <c:pt idx="46776">
                  <c:v>6.7773439549455305E-2</c:v>
                </c:pt>
                <c:pt idx="46777">
                  <c:v>6.7773439549455305E-2</c:v>
                </c:pt>
                <c:pt idx="46778">
                  <c:v>-2.7343748355633499E-2</c:v>
                </c:pt>
                <c:pt idx="46779">
                  <c:v>-2.7343748355633499E-2</c:v>
                </c:pt>
                <c:pt idx="46780">
                  <c:v>-2.7343748355633499E-2</c:v>
                </c:pt>
                <c:pt idx="46781">
                  <c:v>-3.3984373315433899E-2</c:v>
                </c:pt>
                <c:pt idx="46782">
                  <c:v>-3.3984373315433899E-2</c:v>
                </c:pt>
                <c:pt idx="46783">
                  <c:v>-3.3984373315433899E-2</c:v>
                </c:pt>
                <c:pt idx="46784">
                  <c:v>-3.3984373315433899E-2</c:v>
                </c:pt>
                <c:pt idx="46785">
                  <c:v>5.2832033131380698E-2</c:v>
                </c:pt>
                <c:pt idx="46786">
                  <c:v>5.2832033131380698E-2</c:v>
                </c:pt>
                <c:pt idx="46787">
                  <c:v>5.2832033131380698E-2</c:v>
                </c:pt>
                <c:pt idx="46788">
                  <c:v>5.8203126896842101E-2</c:v>
                </c:pt>
                <c:pt idx="46789">
                  <c:v>5.8203126896842101E-2</c:v>
                </c:pt>
                <c:pt idx="46790">
                  <c:v>-7.9736326504644198E-2</c:v>
                </c:pt>
                <c:pt idx="46791">
                  <c:v>-7.9736326504644198E-2</c:v>
                </c:pt>
                <c:pt idx="46792">
                  <c:v>-9.1992186190509501E-2</c:v>
                </c:pt>
                <c:pt idx="46793">
                  <c:v>-9.1992186190509501E-2</c:v>
                </c:pt>
                <c:pt idx="46794">
                  <c:v>-3.6230467463610597E-2</c:v>
                </c:pt>
                <c:pt idx="46795">
                  <c:v>-3.6230467463610597E-2</c:v>
                </c:pt>
                <c:pt idx="46796">
                  <c:v>-3.6230467463610597E-2</c:v>
                </c:pt>
                <c:pt idx="46797">
                  <c:v>9.7167983622057294E-3</c:v>
                </c:pt>
                <c:pt idx="46798">
                  <c:v>9.7167983622057294E-3</c:v>
                </c:pt>
                <c:pt idx="46799">
                  <c:v>9.7167983622057294E-3</c:v>
                </c:pt>
                <c:pt idx="46800">
                  <c:v>4.9902345514055903E-2</c:v>
                </c:pt>
                <c:pt idx="46801">
                  <c:v>4.9902345514055903E-2</c:v>
                </c:pt>
                <c:pt idx="46802">
                  <c:v>4.9902345514055903E-2</c:v>
                </c:pt>
                <c:pt idx="46803">
                  <c:v>4.9902345514055903E-2</c:v>
                </c:pt>
                <c:pt idx="46804">
                  <c:v>-8.2519514726300206E-3</c:v>
                </c:pt>
                <c:pt idx="46805">
                  <c:v>-8.2519514726300206E-3</c:v>
                </c:pt>
                <c:pt idx="46806">
                  <c:v>3.4179900740127702E-4</c:v>
                </c:pt>
                <c:pt idx="46807">
                  <c:v>3.4179900740127702E-4</c:v>
                </c:pt>
                <c:pt idx="46808">
                  <c:v>3.4179900740127702E-4</c:v>
                </c:pt>
                <c:pt idx="46809">
                  <c:v>3.4179900740127702E-4</c:v>
                </c:pt>
                <c:pt idx="46810">
                  <c:v>-2.3730467339191801E-2</c:v>
                </c:pt>
                <c:pt idx="46811">
                  <c:v>-2.3730467339191801E-2</c:v>
                </c:pt>
                <c:pt idx="46812">
                  <c:v>-2.8271482559830401E-2</c:v>
                </c:pt>
                <c:pt idx="46813">
                  <c:v>-2.8271482559830401E-2</c:v>
                </c:pt>
                <c:pt idx="46814">
                  <c:v>-2.8271482559830401E-2</c:v>
                </c:pt>
                <c:pt idx="46815">
                  <c:v>-8.6425766812681104E-3</c:v>
                </c:pt>
                <c:pt idx="46816">
                  <c:v>-8.6425766812681104E-3</c:v>
                </c:pt>
                <c:pt idx="46817">
                  <c:v>-8.6425766812681104E-3</c:v>
                </c:pt>
                <c:pt idx="46818">
                  <c:v>7.1923829796105496E-2</c:v>
                </c:pt>
                <c:pt idx="46819">
                  <c:v>7.1923829796105496E-2</c:v>
                </c:pt>
                <c:pt idx="46820">
                  <c:v>7.1923829796105496E-2</c:v>
                </c:pt>
                <c:pt idx="46821">
                  <c:v>-5.0146483108619501E-2</c:v>
                </c:pt>
                <c:pt idx="46822">
                  <c:v>-5.0146483108619501E-2</c:v>
                </c:pt>
                <c:pt idx="46823">
                  <c:v>-5.0146483108619501E-2</c:v>
                </c:pt>
                <c:pt idx="46824">
                  <c:v>-5.0146483108619501E-2</c:v>
                </c:pt>
                <c:pt idx="46825">
                  <c:v>-6.6748045444910503E-2</c:v>
                </c:pt>
                <c:pt idx="46826">
                  <c:v>-6.6748045444910503E-2</c:v>
                </c:pt>
                <c:pt idx="46827">
                  <c:v>-6.6748045444910503E-2</c:v>
                </c:pt>
                <c:pt idx="46828">
                  <c:v>6.3476564463599006E-2</c:v>
                </c:pt>
                <c:pt idx="46829">
                  <c:v>6.3476564463599006E-2</c:v>
                </c:pt>
                <c:pt idx="46830">
                  <c:v>6.3476564463599006E-2</c:v>
                </c:pt>
                <c:pt idx="46831">
                  <c:v>4.6630860991172002E-2</c:v>
                </c:pt>
                <c:pt idx="46832">
                  <c:v>4.6630860991172002E-2</c:v>
                </c:pt>
                <c:pt idx="46833">
                  <c:v>2.4560548674344301E-2</c:v>
                </c:pt>
                <c:pt idx="46834">
                  <c:v>2.4560548674344301E-2</c:v>
                </c:pt>
                <c:pt idx="46835">
                  <c:v>2.4560548674344301E-2</c:v>
                </c:pt>
                <c:pt idx="46836">
                  <c:v>1.3378907757214601E-2</c:v>
                </c:pt>
                <c:pt idx="46837">
                  <c:v>1.3378907757214601E-2</c:v>
                </c:pt>
                <c:pt idx="46838">
                  <c:v>1.3378907757214601E-2</c:v>
                </c:pt>
                <c:pt idx="46839">
                  <c:v>2.7832047617266601E-3</c:v>
                </c:pt>
                <c:pt idx="46840">
                  <c:v>2.7832047617266601E-3</c:v>
                </c:pt>
                <c:pt idx="46841">
                  <c:v>2.7832047617266601E-3</c:v>
                </c:pt>
                <c:pt idx="46842">
                  <c:v>-2.9443357728268799E-2</c:v>
                </c:pt>
                <c:pt idx="46843">
                  <c:v>-2.9443357728268799E-2</c:v>
                </c:pt>
                <c:pt idx="46844">
                  <c:v>-2.9443357728268799E-2</c:v>
                </c:pt>
                <c:pt idx="46845">
                  <c:v>-6.0888670685017098E-2</c:v>
                </c:pt>
                <c:pt idx="46846">
                  <c:v>-6.0888670685017098E-2</c:v>
                </c:pt>
                <c:pt idx="46847">
                  <c:v>-6.0888670685017098E-2</c:v>
                </c:pt>
                <c:pt idx="46848">
                  <c:v>-6.0888670685017098E-2</c:v>
                </c:pt>
                <c:pt idx="46849">
                  <c:v>-9.9609357248482393E-3</c:v>
                </c:pt>
                <c:pt idx="46850">
                  <c:v>-9.9609357248482393E-3</c:v>
                </c:pt>
                <c:pt idx="46851">
                  <c:v>-9.9609357248482393E-3</c:v>
                </c:pt>
                <c:pt idx="46852">
                  <c:v>7.9101580085989501E-3</c:v>
                </c:pt>
                <c:pt idx="46853">
                  <c:v>7.9101580085989501E-3</c:v>
                </c:pt>
                <c:pt idx="46854">
                  <c:v>-6.4794920098392994E-2</c:v>
                </c:pt>
                <c:pt idx="46855">
                  <c:v>-6.4794920098392994E-2</c:v>
                </c:pt>
                <c:pt idx="46856">
                  <c:v>-6.4794920098392994E-2</c:v>
                </c:pt>
                <c:pt idx="46857">
                  <c:v>1.06933613860746E-2</c:v>
                </c:pt>
                <c:pt idx="46858">
                  <c:v>1.06933613860746E-2</c:v>
                </c:pt>
                <c:pt idx="46859">
                  <c:v>-2.0507794997683898E-3</c:v>
                </c:pt>
                <c:pt idx="46860">
                  <c:v>-2.0507794997683898E-3</c:v>
                </c:pt>
                <c:pt idx="46861">
                  <c:v>-2.0507794997683898E-3</c:v>
                </c:pt>
                <c:pt idx="46862">
                  <c:v>-2.0507794997683898E-3</c:v>
                </c:pt>
                <c:pt idx="46863">
                  <c:v>-1.38183577000745E-2</c:v>
                </c:pt>
                <c:pt idx="46864">
                  <c:v>-1.38183577000745E-2</c:v>
                </c:pt>
                <c:pt idx="46865">
                  <c:v>-1.38183577000745E-2</c:v>
                </c:pt>
                <c:pt idx="46866">
                  <c:v>6.3476701052422803E-4</c:v>
                </c:pt>
                <c:pt idx="46867">
                  <c:v>6.3476701052422803E-4</c:v>
                </c:pt>
                <c:pt idx="46868">
                  <c:v>6.3476701052422803E-4</c:v>
                </c:pt>
                <c:pt idx="46869">
                  <c:v>8.6279298453519004E-2</c:v>
                </c:pt>
                <c:pt idx="46870">
                  <c:v>8.6279298453519004E-2</c:v>
                </c:pt>
                <c:pt idx="46871">
                  <c:v>-6.1621091622327998E-2</c:v>
                </c:pt>
                <c:pt idx="46872">
                  <c:v>-6.1621091622327998E-2</c:v>
                </c:pt>
                <c:pt idx="46873">
                  <c:v>-6.1621091622327998E-2</c:v>
                </c:pt>
                <c:pt idx="46874">
                  <c:v>9.3798830250307205E-2</c:v>
                </c:pt>
                <c:pt idx="46875">
                  <c:v>3.1347657431979301E-2</c:v>
                </c:pt>
                <c:pt idx="46876">
                  <c:v>3.1347657431979301E-2</c:v>
                </c:pt>
                <c:pt idx="46877">
                  <c:v>3.1347657431979301E-2</c:v>
                </c:pt>
                <c:pt idx="46878">
                  <c:v>3.1347657431979301E-2</c:v>
                </c:pt>
                <c:pt idx="46879">
                  <c:v>3.4570314688608002E-2</c:v>
                </c:pt>
                <c:pt idx="46880">
                  <c:v>3.4570314688608002E-2</c:v>
                </c:pt>
                <c:pt idx="46881">
                  <c:v>3.2812502476190199E-2</c:v>
                </c:pt>
                <c:pt idx="46882">
                  <c:v>3.2812502476190199E-2</c:v>
                </c:pt>
                <c:pt idx="46883">
                  <c:v>3.2812502476190199E-2</c:v>
                </c:pt>
                <c:pt idx="46884">
                  <c:v>3.2812502476190199E-2</c:v>
                </c:pt>
                <c:pt idx="46885">
                  <c:v>4.5117189468328399E-2</c:v>
                </c:pt>
                <c:pt idx="46886">
                  <c:v>4.5117189468328399E-2</c:v>
                </c:pt>
                <c:pt idx="46887">
                  <c:v>4.5117189468328399E-2</c:v>
                </c:pt>
                <c:pt idx="46888">
                  <c:v>-3.95507796429228E-2</c:v>
                </c:pt>
                <c:pt idx="46889">
                  <c:v>-3.95507796429228E-2</c:v>
                </c:pt>
                <c:pt idx="46890">
                  <c:v>-9.7167951726078103E-3</c:v>
                </c:pt>
                <c:pt idx="46891">
                  <c:v>-9.7167951726078103E-3</c:v>
                </c:pt>
                <c:pt idx="46892">
                  <c:v>-1.2646482961827099E-2</c:v>
                </c:pt>
                <c:pt idx="46893">
                  <c:v>-1.2646482961827099E-2</c:v>
                </c:pt>
                <c:pt idx="46894">
                  <c:v>7.2558595887130595E-2</c:v>
                </c:pt>
                <c:pt idx="46895">
                  <c:v>7.2558595887130595E-2</c:v>
                </c:pt>
                <c:pt idx="46896">
                  <c:v>7.2558595887130595E-2</c:v>
                </c:pt>
                <c:pt idx="46897">
                  <c:v>3.5644533657432399E-2</c:v>
                </c:pt>
                <c:pt idx="46898">
                  <c:v>3.5644533657432399E-2</c:v>
                </c:pt>
                <c:pt idx="46899">
                  <c:v>1.5087892134033601E-2</c:v>
                </c:pt>
                <c:pt idx="46900">
                  <c:v>1.5087892134033601E-2</c:v>
                </c:pt>
                <c:pt idx="46901">
                  <c:v>1.5087892134033601E-2</c:v>
                </c:pt>
                <c:pt idx="46902">
                  <c:v>6.9824236707063296E-3</c:v>
                </c:pt>
                <c:pt idx="46903">
                  <c:v>6.9824236707063296E-3</c:v>
                </c:pt>
                <c:pt idx="46904">
                  <c:v>6.9824236707063296E-3</c:v>
                </c:pt>
                <c:pt idx="46905">
                  <c:v>6.9824236707063296E-3</c:v>
                </c:pt>
                <c:pt idx="46906">
                  <c:v>1.58203143964783E-2</c:v>
                </c:pt>
                <c:pt idx="46907">
                  <c:v>1.58203143964783E-2</c:v>
                </c:pt>
                <c:pt idx="46908">
                  <c:v>1.58203143964783E-2</c:v>
                </c:pt>
                <c:pt idx="46909">
                  <c:v>-2.7587888609559699E-2</c:v>
                </c:pt>
                <c:pt idx="46910">
                  <c:v>-2.7587888609559699E-2</c:v>
                </c:pt>
                <c:pt idx="46911">
                  <c:v>-2.7587888609559699E-2</c:v>
                </c:pt>
                <c:pt idx="46912">
                  <c:v>7.9003908062986697E-2</c:v>
                </c:pt>
                <c:pt idx="46913">
                  <c:v>7.9003908062986697E-2</c:v>
                </c:pt>
                <c:pt idx="46914">
                  <c:v>5.4931642168412502E-2</c:v>
                </c:pt>
                <c:pt idx="46915">
                  <c:v>5.4931642168412502E-2</c:v>
                </c:pt>
                <c:pt idx="46916">
                  <c:v>-5.1025389340793398E-2</c:v>
                </c:pt>
                <c:pt idx="46917">
                  <c:v>-5.1025389340793398E-2</c:v>
                </c:pt>
                <c:pt idx="46918">
                  <c:v>9.7509767879273498E-2</c:v>
                </c:pt>
                <c:pt idx="46919">
                  <c:v>9.7509767879273498E-2</c:v>
                </c:pt>
                <c:pt idx="46920">
                  <c:v>9.7509767879273498E-2</c:v>
                </c:pt>
                <c:pt idx="46921">
                  <c:v>2.4267579976367401E-2</c:v>
                </c:pt>
                <c:pt idx="46922">
                  <c:v>2.4267579976367401E-2</c:v>
                </c:pt>
                <c:pt idx="46923">
                  <c:v>2.4267579976367401E-2</c:v>
                </c:pt>
                <c:pt idx="46924">
                  <c:v>-1.87499981248038E-2</c:v>
                </c:pt>
                <c:pt idx="46925">
                  <c:v>-1.87499981248038E-2</c:v>
                </c:pt>
                <c:pt idx="46926">
                  <c:v>-1.87499981248038E-2</c:v>
                </c:pt>
                <c:pt idx="46927">
                  <c:v>3.1738301140649102E-3</c:v>
                </c:pt>
                <c:pt idx="46928">
                  <c:v>3.1738301140649102E-3</c:v>
                </c:pt>
                <c:pt idx="46929">
                  <c:v>3.1738301140649102E-3</c:v>
                </c:pt>
                <c:pt idx="46930">
                  <c:v>-7.9589827128074796E-3</c:v>
                </c:pt>
                <c:pt idx="46931">
                  <c:v>-7.9589827128074796E-3</c:v>
                </c:pt>
                <c:pt idx="46932">
                  <c:v>-7.9589827128074796E-3</c:v>
                </c:pt>
                <c:pt idx="46933">
                  <c:v>2.9297055698407299E-4</c:v>
                </c:pt>
                <c:pt idx="46934">
                  <c:v>2.9297055698407299E-4</c:v>
                </c:pt>
                <c:pt idx="46935">
                  <c:v>1.9531269581420899E-3</c:v>
                </c:pt>
                <c:pt idx="46936">
                  <c:v>1.9531269581420899E-3</c:v>
                </c:pt>
                <c:pt idx="46937">
                  <c:v>-2.0556638922243999E-2</c:v>
                </c:pt>
                <c:pt idx="46938">
                  <c:v>-2.0556638922243999E-2</c:v>
                </c:pt>
                <c:pt idx="46939">
                  <c:v>-2.0556638922243999E-2</c:v>
                </c:pt>
                <c:pt idx="46940">
                  <c:v>8.6962892056362706E-2</c:v>
                </c:pt>
                <c:pt idx="46941">
                  <c:v>8.6962892056362706E-2</c:v>
                </c:pt>
                <c:pt idx="46942">
                  <c:v>8.6962892056362706E-2</c:v>
                </c:pt>
                <c:pt idx="46943">
                  <c:v>5.2880861629091599E-2</c:v>
                </c:pt>
                <c:pt idx="46944">
                  <c:v>5.2880861629091599E-2</c:v>
                </c:pt>
                <c:pt idx="46945">
                  <c:v>5.2880861629091599E-2</c:v>
                </c:pt>
                <c:pt idx="46946">
                  <c:v>-9.4238279747514697E-2</c:v>
                </c:pt>
                <c:pt idx="46947">
                  <c:v>-9.4238279747514697E-2</c:v>
                </c:pt>
                <c:pt idx="46948">
                  <c:v>-9.4238279747514697E-2</c:v>
                </c:pt>
                <c:pt idx="46949">
                  <c:v>-2.8369138947709802E-2</c:v>
                </c:pt>
                <c:pt idx="46950">
                  <c:v>-2.8369138947709802E-2</c:v>
                </c:pt>
                <c:pt idx="46951">
                  <c:v>2.2900392716110201E-2</c:v>
                </c:pt>
                <c:pt idx="46952">
                  <c:v>2.2900392716110201E-2</c:v>
                </c:pt>
                <c:pt idx="46953">
                  <c:v>6.4160158260165107E-2</c:v>
                </c:pt>
                <c:pt idx="46954">
                  <c:v>6.4160158260165107E-2</c:v>
                </c:pt>
                <c:pt idx="46955">
                  <c:v>6.4160158260165107E-2</c:v>
                </c:pt>
                <c:pt idx="46956">
                  <c:v>1.14257833447481E-2</c:v>
                </c:pt>
                <c:pt idx="46957">
                  <c:v>1.14257833447481E-2</c:v>
                </c:pt>
                <c:pt idx="46958">
                  <c:v>1.14257833447481E-2</c:v>
                </c:pt>
                <c:pt idx="46959">
                  <c:v>7.3583985974437299E-2</c:v>
                </c:pt>
                <c:pt idx="46960">
                  <c:v>7.3583985974437299E-2</c:v>
                </c:pt>
                <c:pt idx="46961">
                  <c:v>1.1425782570768201E-2</c:v>
                </c:pt>
                <c:pt idx="46962">
                  <c:v>1.1425782570768201E-2</c:v>
                </c:pt>
                <c:pt idx="46963">
                  <c:v>1.1425782570768201E-2</c:v>
                </c:pt>
                <c:pt idx="46964">
                  <c:v>3.9550797291667498E-3</c:v>
                </c:pt>
                <c:pt idx="46965">
                  <c:v>3.9550797291667498E-3</c:v>
                </c:pt>
                <c:pt idx="46966">
                  <c:v>3.9550797291667498E-3</c:v>
                </c:pt>
                <c:pt idx="46967">
                  <c:v>3.1152345357440901E-2</c:v>
                </c:pt>
                <c:pt idx="46968">
                  <c:v>3.1152345357440901E-2</c:v>
                </c:pt>
                <c:pt idx="46969">
                  <c:v>3.1152345357440901E-2</c:v>
                </c:pt>
                <c:pt idx="46970">
                  <c:v>5.9667970737791599E-2</c:v>
                </c:pt>
                <c:pt idx="46971">
                  <c:v>5.9667970737791599E-2</c:v>
                </c:pt>
                <c:pt idx="46972">
                  <c:v>5.9667970737791599E-2</c:v>
                </c:pt>
                <c:pt idx="46973">
                  <c:v>-8.1054668835349696E-3</c:v>
                </c:pt>
                <c:pt idx="46974">
                  <c:v>-8.1054668835349696E-3</c:v>
                </c:pt>
                <c:pt idx="46975">
                  <c:v>-3.4033201751299202E-2</c:v>
                </c:pt>
                <c:pt idx="46976">
                  <c:v>-3.4033201751299202E-2</c:v>
                </c:pt>
                <c:pt idx="46977">
                  <c:v>-3.4033201751299202E-2</c:v>
                </c:pt>
                <c:pt idx="46978">
                  <c:v>-8.5888670016174701E-2</c:v>
                </c:pt>
                <c:pt idx="46979">
                  <c:v>-8.5888670016174701E-2</c:v>
                </c:pt>
                <c:pt idx="46980">
                  <c:v>9.0332050885990594E-3</c:v>
                </c:pt>
                <c:pt idx="46981">
                  <c:v>9.0332050885990594E-3</c:v>
                </c:pt>
                <c:pt idx="46982">
                  <c:v>9.0332050885990594E-3</c:v>
                </c:pt>
                <c:pt idx="46983">
                  <c:v>9.0332050885990594E-3</c:v>
                </c:pt>
                <c:pt idx="46984">
                  <c:v>6.8457033084996496E-2</c:v>
                </c:pt>
                <c:pt idx="46985">
                  <c:v>6.8457033084996496E-2</c:v>
                </c:pt>
                <c:pt idx="46986">
                  <c:v>6.8457033084996496E-2</c:v>
                </c:pt>
                <c:pt idx="46987">
                  <c:v>-4.2236326607962803E-2</c:v>
                </c:pt>
                <c:pt idx="46988">
                  <c:v>-4.2236326607962803E-2</c:v>
                </c:pt>
                <c:pt idx="46989">
                  <c:v>-4.2236326607962803E-2</c:v>
                </c:pt>
                <c:pt idx="46990">
                  <c:v>2.0019546882394899E-3</c:v>
                </c:pt>
                <c:pt idx="46991">
                  <c:v>2.0019546882394899E-3</c:v>
                </c:pt>
                <c:pt idx="46992">
                  <c:v>2.1386720407463099E-2</c:v>
                </c:pt>
                <c:pt idx="46993">
                  <c:v>2.1386720407463099E-2</c:v>
                </c:pt>
                <c:pt idx="46994">
                  <c:v>2.1386720407463099E-2</c:v>
                </c:pt>
                <c:pt idx="46995">
                  <c:v>1.26464858631152E-2</c:v>
                </c:pt>
                <c:pt idx="46996">
                  <c:v>3.4863283174672598E-2</c:v>
                </c:pt>
                <c:pt idx="46997">
                  <c:v>3.4863283174672598E-2</c:v>
                </c:pt>
                <c:pt idx="46998">
                  <c:v>-7.2314451390411705E-2</c:v>
                </c:pt>
                <c:pt idx="46999">
                  <c:v>-7.2314451390411705E-2</c:v>
                </c:pt>
                <c:pt idx="47000">
                  <c:v>-7.2314451390411705E-2</c:v>
                </c:pt>
                <c:pt idx="47001">
                  <c:v>3.9257813713447803E-2</c:v>
                </c:pt>
                <c:pt idx="47002">
                  <c:v>3.9257813713447803E-2</c:v>
                </c:pt>
                <c:pt idx="47003">
                  <c:v>3.9257813713447803E-2</c:v>
                </c:pt>
                <c:pt idx="47004">
                  <c:v>3.9257813713447803E-2</c:v>
                </c:pt>
                <c:pt idx="47005">
                  <c:v>8.6474611332960194E-2</c:v>
                </c:pt>
                <c:pt idx="47006">
                  <c:v>8.6474611332960194E-2</c:v>
                </c:pt>
                <c:pt idx="47007">
                  <c:v>8.6474611332960194E-2</c:v>
                </c:pt>
                <c:pt idx="47008">
                  <c:v>8.6474611332960194E-2</c:v>
                </c:pt>
                <c:pt idx="47009">
                  <c:v>3.1250001585249203E-2</c:v>
                </c:pt>
                <c:pt idx="47010">
                  <c:v>3.1250001585249203E-2</c:v>
                </c:pt>
                <c:pt idx="47011">
                  <c:v>-1.3574217180575899E-2</c:v>
                </c:pt>
                <c:pt idx="47012">
                  <c:v>-1.3574217180575899E-2</c:v>
                </c:pt>
                <c:pt idx="47013">
                  <c:v>-1.3574217180575899E-2</c:v>
                </c:pt>
                <c:pt idx="47014">
                  <c:v>-1.0839841849701701E-2</c:v>
                </c:pt>
                <c:pt idx="47015">
                  <c:v>-1.0839841849701701E-2</c:v>
                </c:pt>
                <c:pt idx="47016">
                  <c:v>1.7871095717964601E-2</c:v>
                </c:pt>
                <c:pt idx="47017">
                  <c:v>1.7871095717964601E-2</c:v>
                </c:pt>
                <c:pt idx="47018">
                  <c:v>2.29980491722017E-2</c:v>
                </c:pt>
                <c:pt idx="47019">
                  <c:v>2.29980491722017E-2</c:v>
                </c:pt>
                <c:pt idx="47020">
                  <c:v>2.29980491722017E-2</c:v>
                </c:pt>
                <c:pt idx="47021">
                  <c:v>-8.45703111954208E-2</c:v>
                </c:pt>
                <c:pt idx="47022">
                  <c:v>-8.45703111954208E-2</c:v>
                </c:pt>
                <c:pt idx="47023">
                  <c:v>-8.45703111954208E-2</c:v>
                </c:pt>
                <c:pt idx="47024">
                  <c:v>1.8310548447516301E-2</c:v>
                </c:pt>
                <c:pt idx="47025">
                  <c:v>1.8310548447516301E-2</c:v>
                </c:pt>
                <c:pt idx="47026">
                  <c:v>1.8310548447516301E-2</c:v>
                </c:pt>
                <c:pt idx="47027">
                  <c:v>2.0654298809859001E-2</c:v>
                </c:pt>
                <c:pt idx="47028">
                  <c:v>2.0654298809859001E-2</c:v>
                </c:pt>
                <c:pt idx="47029">
                  <c:v>2.0654298809859001E-2</c:v>
                </c:pt>
                <c:pt idx="47030">
                  <c:v>-1.36718739877323E-2</c:v>
                </c:pt>
                <c:pt idx="47031">
                  <c:v>-1.36718739877323E-2</c:v>
                </c:pt>
                <c:pt idx="47032">
                  <c:v>8.0126955029300007E-2</c:v>
                </c:pt>
                <c:pt idx="47033">
                  <c:v>8.0126955029300007E-2</c:v>
                </c:pt>
                <c:pt idx="47034">
                  <c:v>3.6669923277258903E-2</c:v>
                </c:pt>
                <c:pt idx="47035">
                  <c:v>3.6669923277258903E-2</c:v>
                </c:pt>
                <c:pt idx="47036">
                  <c:v>7.7734377228807702E-2</c:v>
                </c:pt>
                <c:pt idx="47037">
                  <c:v>7.7734377228807702E-2</c:v>
                </c:pt>
                <c:pt idx="47038">
                  <c:v>7.7734377228807702E-2</c:v>
                </c:pt>
                <c:pt idx="47039">
                  <c:v>-2.3193357646960001E-2</c:v>
                </c:pt>
                <c:pt idx="47040">
                  <c:v>-2.3193357646960001E-2</c:v>
                </c:pt>
                <c:pt idx="47041">
                  <c:v>-2.3193357646960001E-2</c:v>
                </c:pt>
                <c:pt idx="47042">
                  <c:v>-3.28613264136947E-2</c:v>
                </c:pt>
                <c:pt idx="47043">
                  <c:v>-3.28613264136947E-2</c:v>
                </c:pt>
                <c:pt idx="47044">
                  <c:v>-3.28613264136947E-2</c:v>
                </c:pt>
                <c:pt idx="47045">
                  <c:v>-2.82714824552385E-2</c:v>
                </c:pt>
                <c:pt idx="47046">
                  <c:v>-2.82714824552385E-2</c:v>
                </c:pt>
                <c:pt idx="47047">
                  <c:v>-2.82714824552385E-2</c:v>
                </c:pt>
                <c:pt idx="47048">
                  <c:v>1.1767580327614199E-2</c:v>
                </c:pt>
                <c:pt idx="47049">
                  <c:v>1.1767580327614199E-2</c:v>
                </c:pt>
                <c:pt idx="47050">
                  <c:v>1.1767580327614199E-2</c:v>
                </c:pt>
                <c:pt idx="47051">
                  <c:v>-6.2451170395433998E-2</c:v>
                </c:pt>
                <c:pt idx="47052">
                  <c:v>-6.2451170395433998E-2</c:v>
                </c:pt>
                <c:pt idx="47053">
                  <c:v>-3.8232420166423198E-2</c:v>
                </c:pt>
                <c:pt idx="47054">
                  <c:v>-3.8232420166423198E-2</c:v>
                </c:pt>
                <c:pt idx="47055">
                  <c:v>-3.8232420166423198E-2</c:v>
                </c:pt>
                <c:pt idx="47056">
                  <c:v>1.4404298499357499E-2</c:v>
                </c:pt>
                <c:pt idx="47057">
                  <c:v>1.4404298499357499E-2</c:v>
                </c:pt>
                <c:pt idx="47058">
                  <c:v>3.3691423914206098E-3</c:v>
                </c:pt>
                <c:pt idx="47059">
                  <c:v>3.3691423914206098E-3</c:v>
                </c:pt>
                <c:pt idx="47060">
                  <c:v>3.3691423914206098E-3</c:v>
                </c:pt>
                <c:pt idx="47061">
                  <c:v>3.3691423914206098E-3</c:v>
                </c:pt>
                <c:pt idx="47062">
                  <c:v>-4.59960928574219E-2</c:v>
                </c:pt>
                <c:pt idx="47063">
                  <c:v>-4.59960928574219E-2</c:v>
                </c:pt>
                <c:pt idx="47064">
                  <c:v>-4.59960928574219E-2</c:v>
                </c:pt>
                <c:pt idx="47065">
                  <c:v>-2.3940918121988899</c:v>
                </c:pt>
                <c:pt idx="47066">
                  <c:v>-2.3940918121988899</c:v>
                </c:pt>
                <c:pt idx="47067">
                  <c:v>-2.3940918121988899</c:v>
                </c:pt>
                <c:pt idx="47068">
                  <c:v>-2.4022949375939699</c:v>
                </c:pt>
                <c:pt idx="47069">
                  <c:v>-2.4022949375939699</c:v>
                </c:pt>
                <c:pt idx="47070">
                  <c:v>-2.4022949375939699</c:v>
                </c:pt>
                <c:pt idx="47071">
                  <c:v>-2.4651367336491599</c:v>
                </c:pt>
                <c:pt idx="47072">
                  <c:v>-2.4651367336491599</c:v>
                </c:pt>
                <c:pt idx="47073">
                  <c:v>-2.4143554832598899</c:v>
                </c:pt>
                <c:pt idx="47074">
                  <c:v>-2.4143554832598899</c:v>
                </c:pt>
                <c:pt idx="47075">
                  <c:v>-2.4143554832598899</c:v>
                </c:pt>
                <c:pt idx="47076">
                  <c:v>-2.4501465004841498</c:v>
                </c:pt>
                <c:pt idx="47077">
                  <c:v>-2.4501465004841498</c:v>
                </c:pt>
                <c:pt idx="47078">
                  <c:v>-2.4597656413861801</c:v>
                </c:pt>
                <c:pt idx="47079">
                  <c:v>-2.4597656413861801</c:v>
                </c:pt>
                <c:pt idx="47080">
                  <c:v>-2.4597656413861801</c:v>
                </c:pt>
                <c:pt idx="47081">
                  <c:v>-2.4507324364421899</c:v>
                </c:pt>
                <c:pt idx="47082">
                  <c:v>-2.4507324364421899</c:v>
                </c:pt>
                <c:pt idx="47083">
                  <c:v>-2.4507324364421899</c:v>
                </c:pt>
                <c:pt idx="47084">
                  <c:v>-2.4382812662697599</c:v>
                </c:pt>
                <c:pt idx="47085">
                  <c:v>-2.4382812662697599</c:v>
                </c:pt>
                <c:pt idx="47086">
                  <c:v>-2.43383790529878</c:v>
                </c:pt>
                <c:pt idx="47087">
                  <c:v>-2.43383790529878</c:v>
                </c:pt>
                <c:pt idx="47088">
                  <c:v>-2.43383790529878</c:v>
                </c:pt>
                <c:pt idx="47089">
                  <c:v>-2.4222656413912702</c:v>
                </c:pt>
                <c:pt idx="47090">
                  <c:v>-2.4222656413912702</c:v>
                </c:pt>
                <c:pt idx="47091">
                  <c:v>-2.3425781379246402</c:v>
                </c:pt>
                <c:pt idx="47092">
                  <c:v>-2.3425781379246402</c:v>
                </c:pt>
                <c:pt idx="47093">
                  <c:v>-2.4122070476578301</c:v>
                </c:pt>
                <c:pt idx="47094">
                  <c:v>-2.4122070476578301</c:v>
                </c:pt>
                <c:pt idx="47095">
                  <c:v>-2.4895507995133799</c:v>
                </c:pt>
                <c:pt idx="47096">
                  <c:v>-2.4895507995133799</c:v>
                </c:pt>
                <c:pt idx="47097">
                  <c:v>-2.4895507995133799</c:v>
                </c:pt>
                <c:pt idx="47098">
                  <c:v>-2.4895507995133799</c:v>
                </c:pt>
                <c:pt idx="47099">
                  <c:v>-2.3466797006813001</c:v>
                </c:pt>
                <c:pt idx="47100">
                  <c:v>-2.3466797006813001</c:v>
                </c:pt>
                <c:pt idx="47101">
                  <c:v>-2.4249511876168901</c:v>
                </c:pt>
                <c:pt idx="47102">
                  <c:v>-2.4249511876168901</c:v>
                </c:pt>
                <c:pt idx="47103">
                  <c:v>-2.4249511876168901</c:v>
                </c:pt>
                <c:pt idx="47104">
                  <c:v>-2.3941406395888398</c:v>
                </c:pt>
                <c:pt idx="47105">
                  <c:v>-2.3941406395888398</c:v>
                </c:pt>
                <c:pt idx="47106">
                  <c:v>-2.3941406395888398</c:v>
                </c:pt>
                <c:pt idx="47107">
                  <c:v>-2.45795899751919</c:v>
                </c:pt>
                <c:pt idx="47108">
                  <c:v>-2.45795899751919</c:v>
                </c:pt>
                <c:pt idx="47109">
                  <c:v>-2.45795899751919</c:v>
                </c:pt>
                <c:pt idx="47110">
                  <c:v>-2.4290039205943601</c:v>
                </c:pt>
                <c:pt idx="47111">
                  <c:v>-2.4290039205943601</c:v>
                </c:pt>
                <c:pt idx="47112">
                  <c:v>-2.4466308771470699</c:v>
                </c:pt>
                <c:pt idx="47113">
                  <c:v>-2.4466308771470699</c:v>
                </c:pt>
                <c:pt idx="47114">
                  <c:v>-2.4312011895972301</c:v>
                </c:pt>
                <c:pt idx="47115">
                  <c:v>-2.4312988441224599</c:v>
                </c:pt>
                <c:pt idx="47116">
                  <c:v>-2.4312988441224599</c:v>
                </c:pt>
                <c:pt idx="47117">
                  <c:v>-2.4312988441224599</c:v>
                </c:pt>
                <c:pt idx="47118">
                  <c:v>-2.3697754058994098</c:v>
                </c:pt>
                <c:pt idx="47119">
                  <c:v>-2.3697754058994098</c:v>
                </c:pt>
                <c:pt idx="47120">
                  <c:v>-2.3697754058994098</c:v>
                </c:pt>
                <c:pt idx="47121">
                  <c:v>-2.3697754058994098</c:v>
                </c:pt>
                <c:pt idx="47122">
                  <c:v>-2.4470703285760398</c:v>
                </c:pt>
                <c:pt idx="47123">
                  <c:v>-2.4470703285760398</c:v>
                </c:pt>
                <c:pt idx="47124">
                  <c:v>-2.4641113441248299</c:v>
                </c:pt>
                <c:pt idx="47125">
                  <c:v>-2.4641113441248299</c:v>
                </c:pt>
                <c:pt idx="47126">
                  <c:v>-2.4641113441248299</c:v>
                </c:pt>
                <c:pt idx="47127">
                  <c:v>-2.51450197053145</c:v>
                </c:pt>
                <c:pt idx="47128">
                  <c:v>-2.51450197053145</c:v>
                </c:pt>
                <c:pt idx="47129">
                  <c:v>-2.5070800971370701</c:v>
                </c:pt>
                <c:pt idx="47130">
                  <c:v>-2.5070800971370701</c:v>
                </c:pt>
                <c:pt idx="47131">
                  <c:v>-2.3902343913259698</c:v>
                </c:pt>
                <c:pt idx="47132">
                  <c:v>-2.3902343913259698</c:v>
                </c:pt>
                <c:pt idx="47133">
                  <c:v>-2.3902343913259698</c:v>
                </c:pt>
                <c:pt idx="47134">
                  <c:v>-2.4140136853693499</c:v>
                </c:pt>
                <c:pt idx="47135">
                  <c:v>-2.4140136853693499</c:v>
                </c:pt>
                <c:pt idx="47136">
                  <c:v>-2.4140136853693499</c:v>
                </c:pt>
                <c:pt idx="47137">
                  <c:v>-2.4401367352565999</c:v>
                </c:pt>
                <c:pt idx="47138">
                  <c:v>-2.4401367352565999</c:v>
                </c:pt>
                <c:pt idx="47139">
                  <c:v>-2.4401367352565999</c:v>
                </c:pt>
                <c:pt idx="47140">
                  <c:v>-2.4401367352565999</c:v>
                </c:pt>
                <c:pt idx="47141">
                  <c:v>-2.44882814147604</c:v>
                </c:pt>
                <c:pt idx="47142">
                  <c:v>-2.44882814147604</c:v>
                </c:pt>
                <c:pt idx="47143">
                  <c:v>-2.44882814147604</c:v>
                </c:pt>
                <c:pt idx="47144">
                  <c:v>-2.45629884489699</c:v>
                </c:pt>
                <c:pt idx="47145">
                  <c:v>-2.45629884489699</c:v>
                </c:pt>
                <c:pt idx="47146">
                  <c:v>-2.3826172012395501</c:v>
                </c:pt>
                <c:pt idx="47147">
                  <c:v>-2.3826172012395501</c:v>
                </c:pt>
                <c:pt idx="47148">
                  <c:v>-2.3826172012395501</c:v>
                </c:pt>
                <c:pt idx="47149">
                  <c:v>-2.43286134540267</c:v>
                </c:pt>
                <c:pt idx="47150">
                  <c:v>-2.43286134540267</c:v>
                </c:pt>
                <c:pt idx="47151">
                  <c:v>-2.4258789220393702</c:v>
                </c:pt>
                <c:pt idx="47152">
                  <c:v>-2.4880371260314802</c:v>
                </c:pt>
                <c:pt idx="47153">
                  <c:v>-2.4880371260314802</c:v>
                </c:pt>
                <c:pt idx="47154">
                  <c:v>-2.4880371260314802</c:v>
                </c:pt>
                <c:pt idx="47155">
                  <c:v>-2.39257814086249</c:v>
                </c:pt>
                <c:pt idx="47156">
                  <c:v>-2.39257814086249</c:v>
                </c:pt>
                <c:pt idx="47157">
                  <c:v>-2.39257814086249</c:v>
                </c:pt>
                <c:pt idx="47158">
                  <c:v>-2.39257814086249</c:v>
                </c:pt>
                <c:pt idx="47159">
                  <c:v>-2.4414062667965402</c:v>
                </c:pt>
                <c:pt idx="47160">
                  <c:v>-2.4414062667965402</c:v>
                </c:pt>
                <c:pt idx="47161">
                  <c:v>-2.4414062667965402</c:v>
                </c:pt>
                <c:pt idx="47162">
                  <c:v>-2.4425781401023401</c:v>
                </c:pt>
                <c:pt idx="47163">
                  <c:v>-2.4425781401023401</c:v>
                </c:pt>
                <c:pt idx="47164">
                  <c:v>-2.4425781401023401</c:v>
                </c:pt>
                <c:pt idx="47165">
                  <c:v>-2.5265625172678399</c:v>
                </c:pt>
                <c:pt idx="47166">
                  <c:v>-2.5265625172678399</c:v>
                </c:pt>
                <c:pt idx="47167">
                  <c:v>-2.4507812655128798</c:v>
                </c:pt>
                <c:pt idx="47168">
                  <c:v>-2.4507812655128798</c:v>
                </c:pt>
                <c:pt idx="47169">
                  <c:v>-2.4507812655128798</c:v>
                </c:pt>
                <c:pt idx="47170">
                  <c:v>-2.42773438866333</c:v>
                </c:pt>
                <c:pt idx="47171">
                  <c:v>-2.3962890784869102</c:v>
                </c:pt>
                <c:pt idx="47172">
                  <c:v>-2.3962890784869102</c:v>
                </c:pt>
                <c:pt idx="47173">
                  <c:v>-2.3962890784869102</c:v>
                </c:pt>
                <c:pt idx="47174">
                  <c:v>-2.3962890784869102</c:v>
                </c:pt>
                <c:pt idx="47175">
                  <c:v>-2.46962892157444</c:v>
                </c:pt>
                <c:pt idx="47176">
                  <c:v>-2.46962892157444</c:v>
                </c:pt>
                <c:pt idx="47177">
                  <c:v>-2.4579101739773201</c:v>
                </c:pt>
                <c:pt idx="47178">
                  <c:v>-2.4579101739773201</c:v>
                </c:pt>
                <c:pt idx="47179">
                  <c:v>-2.4579101739773201</c:v>
                </c:pt>
                <c:pt idx="47180">
                  <c:v>-2.46879884294958</c:v>
                </c:pt>
                <c:pt idx="47181">
                  <c:v>-2.46879884294958</c:v>
                </c:pt>
                <c:pt idx="47182">
                  <c:v>-2.46879884294958</c:v>
                </c:pt>
                <c:pt idx="47183">
                  <c:v>-2.4450195474828398</c:v>
                </c:pt>
                <c:pt idx="47184">
                  <c:v>-2.4450195474828398</c:v>
                </c:pt>
                <c:pt idx="47185">
                  <c:v>-2.4485351736848302</c:v>
                </c:pt>
                <c:pt idx="47186">
                  <c:v>-2.4485351736848302</c:v>
                </c:pt>
                <c:pt idx="47187">
                  <c:v>-2.4477539209819899</c:v>
                </c:pt>
                <c:pt idx="47188">
                  <c:v>-2.4477539209819899</c:v>
                </c:pt>
                <c:pt idx="47189">
                  <c:v>-2.39243165605148</c:v>
                </c:pt>
                <c:pt idx="47190">
                  <c:v>-2.39243165605148</c:v>
                </c:pt>
                <c:pt idx="47191">
                  <c:v>-2.39243165605148</c:v>
                </c:pt>
                <c:pt idx="47192">
                  <c:v>-2.4308105622912901</c:v>
                </c:pt>
                <c:pt idx="47193">
                  <c:v>-2.4308105622912901</c:v>
                </c:pt>
                <c:pt idx="47194">
                  <c:v>-2.4440918121781499</c:v>
                </c:pt>
                <c:pt idx="47195">
                  <c:v>-2.4440918121781499</c:v>
                </c:pt>
                <c:pt idx="47196">
                  <c:v>-2.4440918121781499</c:v>
                </c:pt>
                <c:pt idx="47197">
                  <c:v>-2.49521486265439</c:v>
                </c:pt>
                <c:pt idx="47198">
                  <c:v>-2.49521486265439</c:v>
                </c:pt>
                <c:pt idx="47199">
                  <c:v>-2.49521486265439</c:v>
                </c:pt>
                <c:pt idx="47200">
                  <c:v>-2.49521486265439</c:v>
                </c:pt>
                <c:pt idx="47201">
                  <c:v>-2.4804687684300002</c:v>
                </c:pt>
                <c:pt idx="47202">
                  <c:v>-2.4804687684300002</c:v>
                </c:pt>
                <c:pt idx="47203">
                  <c:v>-2.4804687684300002</c:v>
                </c:pt>
                <c:pt idx="47204">
                  <c:v>-2.4300781416741302</c:v>
                </c:pt>
                <c:pt idx="47205">
                  <c:v>-2.4300781416741302</c:v>
                </c:pt>
                <c:pt idx="47206">
                  <c:v>-2.50175782984115</c:v>
                </c:pt>
                <c:pt idx="47207">
                  <c:v>-2.50175782984115</c:v>
                </c:pt>
                <c:pt idx="47208">
                  <c:v>-2.5403320462655699</c:v>
                </c:pt>
                <c:pt idx="47209">
                  <c:v>-2.5403320462655699</c:v>
                </c:pt>
                <c:pt idx="47210">
                  <c:v>-2.4365722827651499</c:v>
                </c:pt>
                <c:pt idx="47211">
                  <c:v>-2.4365722827651499</c:v>
                </c:pt>
                <c:pt idx="47212">
                  <c:v>-2.4365722827651499</c:v>
                </c:pt>
                <c:pt idx="47213">
                  <c:v>-2.45375978092033</c:v>
                </c:pt>
                <c:pt idx="47214">
                  <c:v>-2.45375978092033</c:v>
                </c:pt>
                <c:pt idx="47215">
                  <c:v>-2.45375978092033</c:v>
                </c:pt>
                <c:pt idx="47216">
                  <c:v>-2.45629884200843</c:v>
                </c:pt>
                <c:pt idx="47217">
                  <c:v>-2.45629884200843</c:v>
                </c:pt>
                <c:pt idx="47218">
                  <c:v>-2.45629884200843</c:v>
                </c:pt>
                <c:pt idx="47219">
                  <c:v>-2.4052734553724799</c:v>
                </c:pt>
                <c:pt idx="47220">
                  <c:v>-2.4052734553724799</c:v>
                </c:pt>
                <c:pt idx="47221">
                  <c:v>-2.4052734553724799</c:v>
                </c:pt>
                <c:pt idx="47222">
                  <c:v>-2.4385742343110901</c:v>
                </c:pt>
                <c:pt idx="47223">
                  <c:v>-2.4385742343110901</c:v>
                </c:pt>
                <c:pt idx="47224">
                  <c:v>-2.4385742343110901</c:v>
                </c:pt>
                <c:pt idx="47225">
                  <c:v>-2.4541015793865801</c:v>
                </c:pt>
                <c:pt idx="47226">
                  <c:v>-2.4541015793865801</c:v>
                </c:pt>
                <c:pt idx="47227">
                  <c:v>-2.4541015793865801</c:v>
                </c:pt>
                <c:pt idx="47228">
                  <c:v>-2.4651367316018802</c:v>
                </c:pt>
                <c:pt idx="47229">
                  <c:v>-2.4651367316018802</c:v>
                </c:pt>
                <c:pt idx="47230">
                  <c:v>-2.3878906408517602</c:v>
                </c:pt>
                <c:pt idx="47231">
                  <c:v>-2.4235351721063099</c:v>
                </c:pt>
                <c:pt idx="47232">
                  <c:v>-2.4235351721063099</c:v>
                </c:pt>
                <c:pt idx="47233">
                  <c:v>-2.45063478027441</c:v>
                </c:pt>
                <c:pt idx="47234">
                  <c:v>-2.45063478027441</c:v>
                </c:pt>
                <c:pt idx="47235">
                  <c:v>-2.45063478027441</c:v>
                </c:pt>
                <c:pt idx="47236">
                  <c:v>-2.45063478027441</c:v>
                </c:pt>
                <c:pt idx="47237">
                  <c:v>-2.4699218920568402</c:v>
                </c:pt>
                <c:pt idx="47238">
                  <c:v>-2.4699218920568402</c:v>
                </c:pt>
                <c:pt idx="47239">
                  <c:v>-2.4699218920568402</c:v>
                </c:pt>
                <c:pt idx="47240">
                  <c:v>-2.4312500148134801</c:v>
                </c:pt>
                <c:pt idx="47241">
                  <c:v>-2.4312500148134801</c:v>
                </c:pt>
                <c:pt idx="47242">
                  <c:v>-2.4312500148134801</c:v>
                </c:pt>
                <c:pt idx="47243">
                  <c:v>-2.3709961108506801</c:v>
                </c:pt>
                <c:pt idx="47244">
                  <c:v>-2.3709961108506801</c:v>
                </c:pt>
                <c:pt idx="47245">
                  <c:v>-2.3709961108506801</c:v>
                </c:pt>
                <c:pt idx="47246">
                  <c:v>-2.4180664227951598</c:v>
                </c:pt>
                <c:pt idx="47247">
                  <c:v>-2.4180664227951598</c:v>
                </c:pt>
                <c:pt idx="47248">
                  <c:v>-2.4180664227951598</c:v>
                </c:pt>
                <c:pt idx="47249">
                  <c:v>-2.4619629062026398</c:v>
                </c:pt>
                <c:pt idx="47250">
                  <c:v>-2.4619629062026398</c:v>
                </c:pt>
                <c:pt idx="47251">
                  <c:v>-2.4721679857220802</c:v>
                </c:pt>
                <c:pt idx="47252">
                  <c:v>-2.4721679857220802</c:v>
                </c:pt>
                <c:pt idx="47253">
                  <c:v>-2.4721679857220802</c:v>
                </c:pt>
                <c:pt idx="47254">
                  <c:v>-2.4119629040278499</c:v>
                </c:pt>
                <c:pt idx="47255">
                  <c:v>-2.4119629040278499</c:v>
                </c:pt>
                <c:pt idx="47256">
                  <c:v>-2.4119629040278499</c:v>
                </c:pt>
                <c:pt idx="47257">
                  <c:v>-2.5495605623745998</c:v>
                </c:pt>
                <c:pt idx="47258">
                  <c:v>-2.5495605623745998</c:v>
                </c:pt>
                <c:pt idx="47259">
                  <c:v>-2.5495605623745998</c:v>
                </c:pt>
                <c:pt idx="47260">
                  <c:v>-2.58686525240409</c:v>
                </c:pt>
                <c:pt idx="47261">
                  <c:v>-2.58686525240409</c:v>
                </c:pt>
                <c:pt idx="47262">
                  <c:v>-2.58686525240409</c:v>
                </c:pt>
                <c:pt idx="47263">
                  <c:v>-2.39663087443477</c:v>
                </c:pt>
                <c:pt idx="47264">
                  <c:v>-2.39663087443477</c:v>
                </c:pt>
                <c:pt idx="47265">
                  <c:v>-2.4965820486158901</c:v>
                </c:pt>
                <c:pt idx="47266">
                  <c:v>-2.4965820486158901</c:v>
                </c:pt>
                <c:pt idx="47267">
                  <c:v>-2.4965820486158901</c:v>
                </c:pt>
                <c:pt idx="47268">
                  <c:v>-2.5989258022300401</c:v>
                </c:pt>
                <c:pt idx="47269">
                  <c:v>-2.5017090025685298</c:v>
                </c:pt>
                <c:pt idx="47270">
                  <c:v>-2.5017090025685298</c:v>
                </c:pt>
                <c:pt idx="47271">
                  <c:v>-2.5017090025685298</c:v>
                </c:pt>
                <c:pt idx="47272">
                  <c:v>-2.44536134542704</c:v>
                </c:pt>
                <c:pt idx="47273">
                  <c:v>-2.44536134542704</c:v>
                </c:pt>
                <c:pt idx="47274">
                  <c:v>-2.44536134542704</c:v>
                </c:pt>
                <c:pt idx="47275">
                  <c:v>-2.4789062657146101</c:v>
                </c:pt>
                <c:pt idx="47276">
                  <c:v>-2.4789062657146101</c:v>
                </c:pt>
                <c:pt idx="47277">
                  <c:v>-2.4789062657146101</c:v>
                </c:pt>
                <c:pt idx="47278">
                  <c:v>-2.4789062657146101</c:v>
                </c:pt>
                <c:pt idx="47279">
                  <c:v>-2.46591798440204</c:v>
                </c:pt>
                <c:pt idx="47280">
                  <c:v>-2.46591798440204</c:v>
                </c:pt>
                <c:pt idx="47281">
                  <c:v>-2.46591798440204</c:v>
                </c:pt>
                <c:pt idx="47282">
                  <c:v>-2.5051758022600499</c:v>
                </c:pt>
                <c:pt idx="47283">
                  <c:v>-2.5051758022600499</c:v>
                </c:pt>
                <c:pt idx="47284">
                  <c:v>-2.5025390801056302</c:v>
                </c:pt>
                <c:pt idx="47285">
                  <c:v>-2.5025390801056302</c:v>
                </c:pt>
                <c:pt idx="47286">
                  <c:v>-2.4326172036289702</c:v>
                </c:pt>
                <c:pt idx="47287">
                  <c:v>-2.4326172036289702</c:v>
                </c:pt>
                <c:pt idx="47288">
                  <c:v>-2.3952636857529699</c:v>
                </c:pt>
                <c:pt idx="47289">
                  <c:v>-2.3952636857529699</c:v>
                </c:pt>
                <c:pt idx="47290">
                  <c:v>-2.4431640789398399</c:v>
                </c:pt>
                <c:pt idx="47291">
                  <c:v>-2.4431640789398399</c:v>
                </c:pt>
                <c:pt idx="47292">
                  <c:v>-2.4431640789398399</c:v>
                </c:pt>
                <c:pt idx="47293">
                  <c:v>-2.4431640789398399</c:v>
                </c:pt>
                <c:pt idx="47294">
                  <c:v>-2.4666015782113302</c:v>
                </c:pt>
                <c:pt idx="47295">
                  <c:v>-2.4666015782113302</c:v>
                </c:pt>
                <c:pt idx="47296">
                  <c:v>-2.5496093914553</c:v>
                </c:pt>
                <c:pt idx="47297">
                  <c:v>-2.5496093914553</c:v>
                </c:pt>
                <c:pt idx="47298">
                  <c:v>-2.5496093914553</c:v>
                </c:pt>
                <c:pt idx="47299">
                  <c:v>-2.5496093914553</c:v>
                </c:pt>
                <c:pt idx="47300">
                  <c:v>-2.5103027524310102</c:v>
                </c:pt>
                <c:pt idx="47301">
                  <c:v>-2.5103027524310102</c:v>
                </c:pt>
                <c:pt idx="47302">
                  <c:v>-2.5103027524310102</c:v>
                </c:pt>
                <c:pt idx="47303">
                  <c:v>-2.4961425917481299</c:v>
                </c:pt>
                <c:pt idx="47304">
                  <c:v>-2.4961425917481299</c:v>
                </c:pt>
                <c:pt idx="47305">
                  <c:v>-2.4961425917481299</c:v>
                </c:pt>
                <c:pt idx="47306">
                  <c:v>-2.47099611129397</c:v>
                </c:pt>
                <c:pt idx="47307">
                  <c:v>-2.47099611129397</c:v>
                </c:pt>
                <c:pt idx="47308">
                  <c:v>-2.5394531440042498</c:v>
                </c:pt>
                <c:pt idx="47309">
                  <c:v>-2.5394531440042498</c:v>
                </c:pt>
                <c:pt idx="47310">
                  <c:v>-2.4134277510201998</c:v>
                </c:pt>
                <c:pt idx="47311">
                  <c:v>-2.4134277510201998</c:v>
                </c:pt>
                <c:pt idx="47312">
                  <c:v>-2.42534181311748</c:v>
                </c:pt>
                <c:pt idx="47313">
                  <c:v>-2.42534181311748</c:v>
                </c:pt>
                <c:pt idx="47314">
                  <c:v>-2.42534181311748</c:v>
                </c:pt>
                <c:pt idx="47315">
                  <c:v>-2.5105957214718702</c:v>
                </c:pt>
                <c:pt idx="47316">
                  <c:v>-2.5105957214718702</c:v>
                </c:pt>
                <c:pt idx="47317">
                  <c:v>-2.5105957214718702</c:v>
                </c:pt>
                <c:pt idx="47318">
                  <c:v>-2.5069824380079799</c:v>
                </c:pt>
                <c:pt idx="47319">
                  <c:v>-2.5069824380079799</c:v>
                </c:pt>
                <c:pt idx="47320">
                  <c:v>-2.5069824380079799</c:v>
                </c:pt>
                <c:pt idx="47321">
                  <c:v>-2.3918945460327401</c:v>
                </c:pt>
                <c:pt idx="47322">
                  <c:v>-2.3918945460327401</c:v>
                </c:pt>
                <c:pt idx="47323">
                  <c:v>-2.4738281423369699</c:v>
                </c:pt>
                <c:pt idx="47324">
                  <c:v>-2.4738281423369699</c:v>
                </c:pt>
                <c:pt idx="47325">
                  <c:v>-2.4738281423369699</c:v>
                </c:pt>
                <c:pt idx="47326">
                  <c:v>-2.4617675949939399</c:v>
                </c:pt>
                <c:pt idx="47327">
                  <c:v>-2.4617675949939399</c:v>
                </c:pt>
                <c:pt idx="47328">
                  <c:v>-2.4201172025423099</c:v>
                </c:pt>
                <c:pt idx="47329">
                  <c:v>-2.4201172025423099</c:v>
                </c:pt>
                <c:pt idx="47330">
                  <c:v>-2.4092285316273698</c:v>
                </c:pt>
                <c:pt idx="47331">
                  <c:v>-2.4092285316273698</c:v>
                </c:pt>
                <c:pt idx="47332">
                  <c:v>-2.4583007966157302</c:v>
                </c:pt>
                <c:pt idx="47333">
                  <c:v>-2.4583007966157302</c:v>
                </c:pt>
                <c:pt idx="47334">
                  <c:v>-2.4583007966157302</c:v>
                </c:pt>
                <c:pt idx="47335">
                  <c:v>-2.4384765774120698</c:v>
                </c:pt>
                <c:pt idx="47336">
                  <c:v>-2.4384765774120698</c:v>
                </c:pt>
                <c:pt idx="47337">
                  <c:v>-2.4384765774120698</c:v>
                </c:pt>
                <c:pt idx="47338">
                  <c:v>-2.4861816568545598</c:v>
                </c:pt>
                <c:pt idx="47339">
                  <c:v>-2.4861816568545598</c:v>
                </c:pt>
                <c:pt idx="47340">
                  <c:v>-2.4861816568545598</c:v>
                </c:pt>
                <c:pt idx="47341">
                  <c:v>-2.4861816568545598</c:v>
                </c:pt>
                <c:pt idx="47342">
                  <c:v>-2.5634765797267298</c:v>
                </c:pt>
                <c:pt idx="47343">
                  <c:v>-2.5634765797267298</c:v>
                </c:pt>
                <c:pt idx="47344">
                  <c:v>-2.4585449385795002</c:v>
                </c:pt>
                <c:pt idx="47345">
                  <c:v>-2.4585449385795002</c:v>
                </c:pt>
                <c:pt idx="47346">
                  <c:v>-2.4282715011504399</c:v>
                </c:pt>
                <c:pt idx="47347">
                  <c:v>-2.4282715011504399</c:v>
                </c:pt>
                <c:pt idx="47348">
                  <c:v>-2.4282715011504399</c:v>
                </c:pt>
                <c:pt idx="47349">
                  <c:v>-2.4965332184046898</c:v>
                </c:pt>
                <c:pt idx="47350">
                  <c:v>-2.4965332184046898</c:v>
                </c:pt>
                <c:pt idx="47351">
                  <c:v>-2.4965332184046898</c:v>
                </c:pt>
                <c:pt idx="47352">
                  <c:v>-2.4133789200022799</c:v>
                </c:pt>
                <c:pt idx="47353">
                  <c:v>-2.4133789200022799</c:v>
                </c:pt>
                <c:pt idx="47354">
                  <c:v>-2.4948730651849398</c:v>
                </c:pt>
                <c:pt idx="47355">
                  <c:v>-2.4948730651849398</c:v>
                </c:pt>
                <c:pt idx="47356">
                  <c:v>-2.4948730651849398</c:v>
                </c:pt>
                <c:pt idx="47357">
                  <c:v>-2.4546386884321598</c:v>
                </c:pt>
                <c:pt idx="47358">
                  <c:v>-2.4546386884321598</c:v>
                </c:pt>
                <c:pt idx="47359">
                  <c:v>-2.4546386884321598</c:v>
                </c:pt>
                <c:pt idx="47360">
                  <c:v>-2.4546386884321598</c:v>
                </c:pt>
                <c:pt idx="47361">
                  <c:v>-2.4546386884321598</c:v>
                </c:pt>
                <c:pt idx="47362">
                  <c:v>-2.4838867338394199</c:v>
                </c:pt>
                <c:pt idx="47363">
                  <c:v>-2.4838867338394199</c:v>
                </c:pt>
                <c:pt idx="47364">
                  <c:v>-2.4838867338394199</c:v>
                </c:pt>
                <c:pt idx="47365">
                  <c:v>-2.5012207208628698</c:v>
                </c:pt>
                <c:pt idx="47366">
                  <c:v>-2.5012207208628698</c:v>
                </c:pt>
                <c:pt idx="47367">
                  <c:v>-2.4916992344842499</c:v>
                </c:pt>
                <c:pt idx="47368">
                  <c:v>-2.4916992344842499</c:v>
                </c:pt>
                <c:pt idx="47369">
                  <c:v>-2.45805665689022</c:v>
                </c:pt>
                <c:pt idx="47370">
                  <c:v>-2.45805665689022</c:v>
                </c:pt>
                <c:pt idx="47371">
                  <c:v>-2.45805665689022</c:v>
                </c:pt>
                <c:pt idx="47372">
                  <c:v>-2.4491699399968598</c:v>
                </c:pt>
                <c:pt idx="47373">
                  <c:v>-2.4491699399968598</c:v>
                </c:pt>
                <c:pt idx="47374">
                  <c:v>-2.4771484551883902</c:v>
                </c:pt>
                <c:pt idx="47375">
                  <c:v>-2.4771484551883902</c:v>
                </c:pt>
                <c:pt idx="47376">
                  <c:v>-2.4771484551883902</c:v>
                </c:pt>
                <c:pt idx="47377">
                  <c:v>-2.4465820508194098</c:v>
                </c:pt>
                <c:pt idx="47378">
                  <c:v>-2.4465820508194098</c:v>
                </c:pt>
                <c:pt idx="47379">
                  <c:v>-2.4465820508194098</c:v>
                </c:pt>
                <c:pt idx="47380">
                  <c:v>-2.4687988442001298</c:v>
                </c:pt>
                <c:pt idx="47381">
                  <c:v>-2.4687988442001298</c:v>
                </c:pt>
                <c:pt idx="47382">
                  <c:v>-2.4687988442001298</c:v>
                </c:pt>
                <c:pt idx="47383">
                  <c:v>-2.4422363434641698</c:v>
                </c:pt>
                <c:pt idx="47384">
                  <c:v>-2.4422363434641698</c:v>
                </c:pt>
                <c:pt idx="47385">
                  <c:v>-2.41411134394275</c:v>
                </c:pt>
                <c:pt idx="47386">
                  <c:v>-2.41411134394275</c:v>
                </c:pt>
                <c:pt idx="47387">
                  <c:v>-2.41411134394275</c:v>
                </c:pt>
                <c:pt idx="47388">
                  <c:v>-2.5311523635600599</c:v>
                </c:pt>
                <c:pt idx="47389">
                  <c:v>-2.5311523635600599</c:v>
                </c:pt>
                <c:pt idx="47390">
                  <c:v>-2.3597656413257901</c:v>
                </c:pt>
                <c:pt idx="47391">
                  <c:v>-2.3597656413257901</c:v>
                </c:pt>
                <c:pt idx="47392">
                  <c:v>-2.4139160309823602</c:v>
                </c:pt>
                <c:pt idx="47393">
                  <c:v>-2.4139160309823602</c:v>
                </c:pt>
                <c:pt idx="47394">
                  <c:v>-2.4139160309823602</c:v>
                </c:pt>
                <c:pt idx="47395">
                  <c:v>-2.4703613442625199</c:v>
                </c:pt>
                <c:pt idx="47396">
                  <c:v>-2.4703613442625199</c:v>
                </c:pt>
                <c:pt idx="47397">
                  <c:v>-2.5041015787819498</c:v>
                </c:pt>
                <c:pt idx="47398">
                  <c:v>-2.5041015787819498</c:v>
                </c:pt>
                <c:pt idx="47399">
                  <c:v>-2.5041015787819498</c:v>
                </c:pt>
                <c:pt idx="47400">
                  <c:v>-2.5041015787819498</c:v>
                </c:pt>
                <c:pt idx="47401">
                  <c:v>-2.5041015787819498</c:v>
                </c:pt>
                <c:pt idx="47402">
                  <c:v>-2.4618164225239498</c:v>
                </c:pt>
                <c:pt idx="47403">
                  <c:v>-2.4618164225239498</c:v>
                </c:pt>
                <c:pt idx="47404">
                  <c:v>-2.4618164225239498</c:v>
                </c:pt>
                <c:pt idx="47405">
                  <c:v>-2.4686035317645199</c:v>
                </c:pt>
                <c:pt idx="47406">
                  <c:v>-2.4686035317645199</c:v>
                </c:pt>
                <c:pt idx="47407">
                  <c:v>-2.5806152534732898</c:v>
                </c:pt>
                <c:pt idx="47408">
                  <c:v>-2.5806152534732898</c:v>
                </c:pt>
                <c:pt idx="47409">
                  <c:v>-2.4516601727673302</c:v>
                </c:pt>
                <c:pt idx="47410">
                  <c:v>-2.4516601727673302</c:v>
                </c:pt>
                <c:pt idx="47411">
                  <c:v>-2.4516601727673302</c:v>
                </c:pt>
                <c:pt idx="47412">
                  <c:v>-2.4925781388747001</c:v>
                </c:pt>
                <c:pt idx="47413">
                  <c:v>-2.4925781388747001</c:v>
                </c:pt>
                <c:pt idx="47414">
                  <c:v>-2.4925781388747001</c:v>
                </c:pt>
                <c:pt idx="47415">
                  <c:v>-2.45712892141455</c:v>
                </c:pt>
                <c:pt idx="47416">
                  <c:v>-2.45712892141455</c:v>
                </c:pt>
                <c:pt idx="47417">
                  <c:v>-2.4845703290666199</c:v>
                </c:pt>
                <c:pt idx="47418">
                  <c:v>-2.4845703290666199</c:v>
                </c:pt>
                <c:pt idx="47419">
                  <c:v>-2.4845703290666199</c:v>
                </c:pt>
                <c:pt idx="47420">
                  <c:v>-2.4406250171459698</c:v>
                </c:pt>
                <c:pt idx="47421">
                  <c:v>-2.4406250171459698</c:v>
                </c:pt>
                <c:pt idx="47422">
                  <c:v>-2.4406250171459698</c:v>
                </c:pt>
                <c:pt idx="47423">
                  <c:v>-2.4399414234821899</c:v>
                </c:pt>
                <c:pt idx="47424">
                  <c:v>-2.4399414234821899</c:v>
                </c:pt>
                <c:pt idx="47425">
                  <c:v>-2.5885254075674302</c:v>
                </c:pt>
                <c:pt idx="47426">
                  <c:v>-2.5885254075674302</c:v>
                </c:pt>
                <c:pt idx="47427">
                  <c:v>-2.4689941576962098</c:v>
                </c:pt>
                <c:pt idx="47428">
                  <c:v>-2.4689941576962098</c:v>
                </c:pt>
                <c:pt idx="47429">
                  <c:v>-2.4573242358037501</c:v>
                </c:pt>
                <c:pt idx="47430">
                  <c:v>-2.4573242358037501</c:v>
                </c:pt>
                <c:pt idx="47431">
                  <c:v>-2.4573242358037501</c:v>
                </c:pt>
                <c:pt idx="47432">
                  <c:v>-2.5375976719788</c:v>
                </c:pt>
                <c:pt idx="47433">
                  <c:v>-2.5375976719788</c:v>
                </c:pt>
                <c:pt idx="47434">
                  <c:v>-2.42299806003484</c:v>
                </c:pt>
                <c:pt idx="47435">
                  <c:v>-2.42299806003484</c:v>
                </c:pt>
                <c:pt idx="47436">
                  <c:v>-2.42299806003484</c:v>
                </c:pt>
                <c:pt idx="47437">
                  <c:v>-2.42299806003484</c:v>
                </c:pt>
                <c:pt idx="47438">
                  <c:v>-2.3593261867445099</c:v>
                </c:pt>
                <c:pt idx="47439">
                  <c:v>-2.3593261867445099</c:v>
                </c:pt>
                <c:pt idx="47440">
                  <c:v>-2.3593261867445099</c:v>
                </c:pt>
                <c:pt idx="47441">
                  <c:v>-2.4395996262301098</c:v>
                </c:pt>
                <c:pt idx="47442">
                  <c:v>-2.4395996262301098</c:v>
                </c:pt>
                <c:pt idx="47443">
                  <c:v>-2.536035170805</c:v>
                </c:pt>
                <c:pt idx="47444">
                  <c:v>-2.536035170805</c:v>
                </c:pt>
                <c:pt idx="47445">
                  <c:v>-2.536035170805</c:v>
                </c:pt>
                <c:pt idx="47446">
                  <c:v>-2.5566894716275699</c:v>
                </c:pt>
                <c:pt idx="47447">
                  <c:v>-2.5566894716275699</c:v>
                </c:pt>
                <c:pt idx="47448">
                  <c:v>-2.47333985976729</c:v>
                </c:pt>
                <c:pt idx="47449">
                  <c:v>-2.47333985976729</c:v>
                </c:pt>
                <c:pt idx="47450">
                  <c:v>-2.47333985976729</c:v>
                </c:pt>
                <c:pt idx="47451">
                  <c:v>-2.41831056193314</c:v>
                </c:pt>
                <c:pt idx="47452">
                  <c:v>-2.41831056193314</c:v>
                </c:pt>
                <c:pt idx="47453">
                  <c:v>-2.4303711083839499</c:v>
                </c:pt>
                <c:pt idx="47454">
                  <c:v>-2.4303711083839499</c:v>
                </c:pt>
                <c:pt idx="47455">
                  <c:v>-2.4303711083839499</c:v>
                </c:pt>
                <c:pt idx="47456">
                  <c:v>-2.4305175939089101</c:v>
                </c:pt>
                <c:pt idx="47457">
                  <c:v>-2.4305175939089101</c:v>
                </c:pt>
                <c:pt idx="47458">
                  <c:v>-2.4305175939089101</c:v>
                </c:pt>
                <c:pt idx="47459">
                  <c:v>-2.4305175939089101</c:v>
                </c:pt>
                <c:pt idx="47460">
                  <c:v>-2.4737793148524299</c:v>
                </c:pt>
                <c:pt idx="47461">
                  <c:v>-2.4737793148524299</c:v>
                </c:pt>
                <c:pt idx="47462">
                  <c:v>-2.4267090018392898</c:v>
                </c:pt>
                <c:pt idx="47463">
                  <c:v>-2.4267090018392898</c:v>
                </c:pt>
                <c:pt idx="47464">
                  <c:v>-2.4267090018392898</c:v>
                </c:pt>
                <c:pt idx="47465">
                  <c:v>-2.4206543140471601</c:v>
                </c:pt>
                <c:pt idx="47466">
                  <c:v>-2.4329589992157699</c:v>
                </c:pt>
                <c:pt idx="47467">
                  <c:v>-2.4329589992157699</c:v>
                </c:pt>
                <c:pt idx="47468">
                  <c:v>-2.4750976730292602</c:v>
                </c:pt>
                <c:pt idx="47469">
                  <c:v>-2.4750976730292602</c:v>
                </c:pt>
                <c:pt idx="47470">
                  <c:v>-2.4750976730292602</c:v>
                </c:pt>
                <c:pt idx="47471">
                  <c:v>-2.4771972811413399</c:v>
                </c:pt>
                <c:pt idx="47472">
                  <c:v>-2.4771972811413399</c:v>
                </c:pt>
                <c:pt idx="47473">
                  <c:v>-2.4849121266442999</c:v>
                </c:pt>
                <c:pt idx="47474">
                  <c:v>-2.4849121266442999</c:v>
                </c:pt>
                <c:pt idx="47475">
                  <c:v>-2.4849121266442999</c:v>
                </c:pt>
                <c:pt idx="47476">
                  <c:v>-2.4126465006092901</c:v>
                </c:pt>
                <c:pt idx="47477">
                  <c:v>-2.4675781411669901</c:v>
                </c:pt>
                <c:pt idx="47478">
                  <c:v>-2.4675781411669901</c:v>
                </c:pt>
                <c:pt idx="47479">
                  <c:v>-2.4675781411669901</c:v>
                </c:pt>
                <c:pt idx="47480">
                  <c:v>-2.4809570490115198</c:v>
                </c:pt>
                <c:pt idx="47481">
                  <c:v>-2.4809570490115198</c:v>
                </c:pt>
                <c:pt idx="47482">
                  <c:v>-2.4752441570371899</c:v>
                </c:pt>
                <c:pt idx="47483">
                  <c:v>-2.4752441570371899</c:v>
                </c:pt>
                <c:pt idx="47484">
                  <c:v>-2.4752441570371899</c:v>
                </c:pt>
                <c:pt idx="47485">
                  <c:v>-2.4752441570371899</c:v>
                </c:pt>
                <c:pt idx="47486">
                  <c:v>-2.5042968934421799</c:v>
                </c:pt>
                <c:pt idx="47487">
                  <c:v>-2.5042968934421799</c:v>
                </c:pt>
                <c:pt idx="47488">
                  <c:v>-2.5042968934421799</c:v>
                </c:pt>
                <c:pt idx="47489">
                  <c:v>-2.50815431305272</c:v>
                </c:pt>
                <c:pt idx="47490">
                  <c:v>-2.50815431305272</c:v>
                </c:pt>
                <c:pt idx="47491">
                  <c:v>-2.50815431305272</c:v>
                </c:pt>
                <c:pt idx="47492">
                  <c:v>-2.63994142431965</c:v>
                </c:pt>
                <c:pt idx="47493">
                  <c:v>-2.63994142431965</c:v>
                </c:pt>
                <c:pt idx="47494">
                  <c:v>-2.5373535325406902</c:v>
                </c:pt>
                <c:pt idx="47495">
                  <c:v>-2.5373535325406902</c:v>
                </c:pt>
                <c:pt idx="47496">
                  <c:v>-2.5373535325406902</c:v>
                </c:pt>
                <c:pt idx="47497">
                  <c:v>-2.5173340004312101</c:v>
                </c:pt>
                <c:pt idx="47498">
                  <c:v>-2.5173340004312101</c:v>
                </c:pt>
                <c:pt idx="47499">
                  <c:v>-2.5173340004312101</c:v>
                </c:pt>
                <c:pt idx="47500">
                  <c:v>-2.4727050983537899</c:v>
                </c:pt>
                <c:pt idx="47501">
                  <c:v>-2.4727050983537899</c:v>
                </c:pt>
                <c:pt idx="47502">
                  <c:v>-2.4727050983537899</c:v>
                </c:pt>
                <c:pt idx="47503">
                  <c:v>-2.3525390783934199</c:v>
                </c:pt>
                <c:pt idx="47504">
                  <c:v>-2.3525390783934199</c:v>
                </c:pt>
                <c:pt idx="47505">
                  <c:v>-2.3525390783934199</c:v>
                </c:pt>
                <c:pt idx="47506">
                  <c:v>-2.3525390783934199</c:v>
                </c:pt>
                <c:pt idx="47507">
                  <c:v>-2.45043946906753</c:v>
                </c:pt>
                <c:pt idx="47508">
                  <c:v>-2.45043946906753</c:v>
                </c:pt>
                <c:pt idx="47509">
                  <c:v>-2.4698242367512599</c:v>
                </c:pt>
                <c:pt idx="47510">
                  <c:v>-2.4698242367512599</c:v>
                </c:pt>
                <c:pt idx="47511">
                  <c:v>-2.50307619012619</c:v>
                </c:pt>
                <c:pt idx="47512">
                  <c:v>-2.50307619012619</c:v>
                </c:pt>
                <c:pt idx="47513">
                  <c:v>-2.50307619012619</c:v>
                </c:pt>
                <c:pt idx="47514">
                  <c:v>-2.5373535324861201</c:v>
                </c:pt>
                <c:pt idx="47515">
                  <c:v>-2.5373535324861201</c:v>
                </c:pt>
                <c:pt idx="47516">
                  <c:v>-2.4668945449602599</c:v>
                </c:pt>
                <c:pt idx="47517">
                  <c:v>-2.4668945449602599</c:v>
                </c:pt>
                <c:pt idx="47518">
                  <c:v>-2.50439454825118</c:v>
                </c:pt>
                <c:pt idx="47519">
                  <c:v>-2.50439454825118</c:v>
                </c:pt>
                <c:pt idx="47520">
                  <c:v>-2.50439454825118</c:v>
                </c:pt>
                <c:pt idx="47521">
                  <c:v>-2.50439454825118</c:v>
                </c:pt>
                <c:pt idx="47522">
                  <c:v>-2.5204101690051099</c:v>
                </c:pt>
                <c:pt idx="47523">
                  <c:v>-2.5204101690051099</c:v>
                </c:pt>
                <c:pt idx="47524">
                  <c:v>-2.5204101690051099</c:v>
                </c:pt>
                <c:pt idx="47525">
                  <c:v>-2.5234375157533502</c:v>
                </c:pt>
                <c:pt idx="47526">
                  <c:v>-2.5234375157533502</c:v>
                </c:pt>
                <c:pt idx="47527">
                  <c:v>-2.5234375157533502</c:v>
                </c:pt>
                <c:pt idx="47528">
                  <c:v>-2.5591797038268802</c:v>
                </c:pt>
                <c:pt idx="47529">
                  <c:v>-2.5591797038268802</c:v>
                </c:pt>
                <c:pt idx="47530">
                  <c:v>-2.5025879078320901</c:v>
                </c:pt>
                <c:pt idx="47531">
                  <c:v>-2.5025879078320901</c:v>
                </c:pt>
                <c:pt idx="47532">
                  <c:v>-2.5025879078320901</c:v>
                </c:pt>
                <c:pt idx="47533">
                  <c:v>-2.4629882965564298</c:v>
                </c:pt>
                <c:pt idx="47534">
                  <c:v>-2.4629882965564298</c:v>
                </c:pt>
                <c:pt idx="47535">
                  <c:v>-2.4591797027178401</c:v>
                </c:pt>
                <c:pt idx="47536">
                  <c:v>-2.4591797027178401</c:v>
                </c:pt>
                <c:pt idx="47537">
                  <c:v>-2.5741211111790099</c:v>
                </c:pt>
                <c:pt idx="47538">
                  <c:v>-2.5741211111790099</c:v>
                </c:pt>
                <c:pt idx="47539">
                  <c:v>-2.5741211111790099</c:v>
                </c:pt>
                <c:pt idx="47540">
                  <c:v>-2.4072265779850501</c:v>
                </c:pt>
                <c:pt idx="47541">
                  <c:v>-2.4072265779850501</c:v>
                </c:pt>
                <c:pt idx="47542">
                  <c:v>-2.4072265779850501</c:v>
                </c:pt>
                <c:pt idx="47543">
                  <c:v>-2.4203613437812201</c:v>
                </c:pt>
                <c:pt idx="47544">
                  <c:v>-2.4203613437812201</c:v>
                </c:pt>
                <c:pt idx="47545">
                  <c:v>-2.4252929858630501</c:v>
                </c:pt>
                <c:pt idx="47546">
                  <c:v>-2.4252929858630501</c:v>
                </c:pt>
                <c:pt idx="47547">
                  <c:v>-2.4252929858630501</c:v>
                </c:pt>
                <c:pt idx="47548">
                  <c:v>-2.5445312688007098</c:v>
                </c:pt>
                <c:pt idx="47549">
                  <c:v>-2.5445312688007098</c:v>
                </c:pt>
                <c:pt idx="47550">
                  <c:v>-2.50024415776533</c:v>
                </c:pt>
                <c:pt idx="47551">
                  <c:v>-2.50024415776533</c:v>
                </c:pt>
                <c:pt idx="47552">
                  <c:v>-2.51450197230406</c:v>
                </c:pt>
                <c:pt idx="47553">
                  <c:v>-2.51450197230406</c:v>
                </c:pt>
                <c:pt idx="47554">
                  <c:v>-2.51450197230406</c:v>
                </c:pt>
                <c:pt idx="47555">
                  <c:v>-2.4584961079663099</c:v>
                </c:pt>
                <c:pt idx="47556">
                  <c:v>-2.4584961079663099</c:v>
                </c:pt>
                <c:pt idx="47557">
                  <c:v>-2.4584961079663099</c:v>
                </c:pt>
                <c:pt idx="47558">
                  <c:v>-2.4478515790397002</c:v>
                </c:pt>
                <c:pt idx="47559">
                  <c:v>-2.4478515790397002</c:v>
                </c:pt>
                <c:pt idx="47560">
                  <c:v>-2.4478515790397002</c:v>
                </c:pt>
                <c:pt idx="47561">
                  <c:v>-2.5022949393660299</c:v>
                </c:pt>
                <c:pt idx="47562">
                  <c:v>-2.5022949393660299</c:v>
                </c:pt>
                <c:pt idx="47563">
                  <c:v>-2.4817871246941601</c:v>
                </c:pt>
                <c:pt idx="47564">
                  <c:v>-2.4817871246941601</c:v>
                </c:pt>
                <c:pt idx="47565">
                  <c:v>-2.4817871246941601</c:v>
                </c:pt>
                <c:pt idx="47566">
                  <c:v>-2.4987793131567702</c:v>
                </c:pt>
                <c:pt idx="47567">
                  <c:v>-2.4987793131567702</c:v>
                </c:pt>
                <c:pt idx="47568">
                  <c:v>-2.4987793131567702</c:v>
                </c:pt>
                <c:pt idx="47569">
                  <c:v>-2.5687011902536998</c:v>
                </c:pt>
                <c:pt idx="47570">
                  <c:v>-2.5687011902536998</c:v>
                </c:pt>
                <c:pt idx="47571">
                  <c:v>-2.5687011902536998</c:v>
                </c:pt>
                <c:pt idx="47572">
                  <c:v>-2.4835449400270502</c:v>
                </c:pt>
                <c:pt idx="47573">
                  <c:v>-2.4835449400270502</c:v>
                </c:pt>
                <c:pt idx="47574">
                  <c:v>-2.5154785346821802</c:v>
                </c:pt>
                <c:pt idx="47575">
                  <c:v>-2.5154785346821802</c:v>
                </c:pt>
                <c:pt idx="47576">
                  <c:v>-2.5154785346821802</c:v>
                </c:pt>
                <c:pt idx="47577">
                  <c:v>-2.5154785346821802</c:v>
                </c:pt>
                <c:pt idx="47578">
                  <c:v>-2.4654297044707998</c:v>
                </c:pt>
                <c:pt idx="47579">
                  <c:v>-2.4654297044707998</c:v>
                </c:pt>
                <c:pt idx="47580">
                  <c:v>-2.4654297044707998</c:v>
                </c:pt>
                <c:pt idx="47581">
                  <c:v>-2.4520507982952</c:v>
                </c:pt>
                <c:pt idx="47582">
                  <c:v>-2.4520507982952</c:v>
                </c:pt>
                <c:pt idx="47583">
                  <c:v>-2.4520507982952</c:v>
                </c:pt>
                <c:pt idx="47584">
                  <c:v>-2.4676757979377699</c:v>
                </c:pt>
                <c:pt idx="47585">
                  <c:v>-2.4676757979377699</c:v>
                </c:pt>
                <c:pt idx="47586">
                  <c:v>-2.4094238458128499</c:v>
                </c:pt>
                <c:pt idx="47587">
                  <c:v>-2.4094238458128499</c:v>
                </c:pt>
                <c:pt idx="47588">
                  <c:v>-2.4094238458128499</c:v>
                </c:pt>
                <c:pt idx="47589">
                  <c:v>-2.46831056221981</c:v>
                </c:pt>
                <c:pt idx="47590">
                  <c:v>-2.46831056221981</c:v>
                </c:pt>
                <c:pt idx="47591">
                  <c:v>-2.4336425918581801</c:v>
                </c:pt>
                <c:pt idx="47592">
                  <c:v>-2.4336425918581801</c:v>
                </c:pt>
                <c:pt idx="47593">
                  <c:v>-2.4336425918581801</c:v>
                </c:pt>
                <c:pt idx="47594">
                  <c:v>-2.5376953282966399</c:v>
                </c:pt>
                <c:pt idx="47595">
                  <c:v>-2.5376953282966399</c:v>
                </c:pt>
                <c:pt idx="47596">
                  <c:v>-2.5376953282966399</c:v>
                </c:pt>
                <c:pt idx="47597">
                  <c:v>-2.5017090004866902</c:v>
                </c:pt>
                <c:pt idx="47598">
                  <c:v>-2.5017090004866902</c:v>
                </c:pt>
                <c:pt idx="47599">
                  <c:v>-2.5017090004866902</c:v>
                </c:pt>
                <c:pt idx="47600">
                  <c:v>-2.49433595451955</c:v>
                </c:pt>
                <c:pt idx="47601">
                  <c:v>-2.49433595451955</c:v>
                </c:pt>
                <c:pt idx="47602">
                  <c:v>-2.49433595451955</c:v>
                </c:pt>
                <c:pt idx="47603">
                  <c:v>-2.3647461102918799</c:v>
                </c:pt>
                <c:pt idx="47604">
                  <c:v>-2.3647461102918799</c:v>
                </c:pt>
                <c:pt idx="47605">
                  <c:v>-2.5512207204319499</c:v>
                </c:pt>
                <c:pt idx="47606">
                  <c:v>-2.5512207204319499</c:v>
                </c:pt>
                <c:pt idx="47607">
                  <c:v>-2.4742675945981301</c:v>
                </c:pt>
                <c:pt idx="47608">
                  <c:v>-2.4742675945981301</c:v>
                </c:pt>
                <c:pt idx="47609">
                  <c:v>-2.50449220221617</c:v>
                </c:pt>
                <c:pt idx="47610">
                  <c:v>-2.50449220221617</c:v>
                </c:pt>
                <c:pt idx="47611">
                  <c:v>-2.50449220221617</c:v>
                </c:pt>
                <c:pt idx="47612">
                  <c:v>-2.3874511877565898</c:v>
                </c:pt>
                <c:pt idx="47613">
                  <c:v>-2.3874511877565898</c:v>
                </c:pt>
                <c:pt idx="47614">
                  <c:v>-2.3874511877565898</c:v>
                </c:pt>
                <c:pt idx="47615">
                  <c:v>-2.3874511877565898</c:v>
                </c:pt>
                <c:pt idx="47616">
                  <c:v>-2.5491699396352399</c:v>
                </c:pt>
                <c:pt idx="47617">
                  <c:v>-2.5491699396352399</c:v>
                </c:pt>
                <c:pt idx="47618">
                  <c:v>-2.5295410334347199</c:v>
                </c:pt>
                <c:pt idx="47619">
                  <c:v>-2.5295410334347199</c:v>
                </c:pt>
                <c:pt idx="47620">
                  <c:v>-2.48750001551252</c:v>
                </c:pt>
                <c:pt idx="47621">
                  <c:v>-2.48750001551252</c:v>
                </c:pt>
                <c:pt idx="47622">
                  <c:v>-2.48750001551252</c:v>
                </c:pt>
                <c:pt idx="47623">
                  <c:v>-2.4830078299964899</c:v>
                </c:pt>
                <c:pt idx="47624">
                  <c:v>-2.4830078299964899</c:v>
                </c:pt>
                <c:pt idx="47625">
                  <c:v>-2.4977050942379702</c:v>
                </c:pt>
                <c:pt idx="47626">
                  <c:v>-2.4977050942379702</c:v>
                </c:pt>
                <c:pt idx="47627">
                  <c:v>-2.4977050942379702</c:v>
                </c:pt>
                <c:pt idx="47628">
                  <c:v>-2.59687501756434</c:v>
                </c:pt>
                <c:pt idx="47629">
                  <c:v>-2.59687501756434</c:v>
                </c:pt>
                <c:pt idx="47630">
                  <c:v>-2.4839843920626601</c:v>
                </c:pt>
                <c:pt idx="47631">
                  <c:v>-2.4839843920626601</c:v>
                </c:pt>
                <c:pt idx="47632">
                  <c:v>-2.4839843920626601</c:v>
                </c:pt>
                <c:pt idx="47633">
                  <c:v>-2.4839843920626601</c:v>
                </c:pt>
                <c:pt idx="47634">
                  <c:v>-2.5267578267484998</c:v>
                </c:pt>
                <c:pt idx="47635">
                  <c:v>-2.5267578267484998</c:v>
                </c:pt>
                <c:pt idx="47636">
                  <c:v>-2.5267578267484998</c:v>
                </c:pt>
                <c:pt idx="47637">
                  <c:v>-2.5065429854566901</c:v>
                </c:pt>
                <c:pt idx="47638">
                  <c:v>-2.5065429854566901</c:v>
                </c:pt>
                <c:pt idx="47639">
                  <c:v>-2.5065429854566901</c:v>
                </c:pt>
                <c:pt idx="47640">
                  <c:v>-2.5162109514230901</c:v>
                </c:pt>
                <c:pt idx="47641">
                  <c:v>-2.5162109514230901</c:v>
                </c:pt>
                <c:pt idx="47642">
                  <c:v>-2.5626465002806</c:v>
                </c:pt>
                <c:pt idx="47643">
                  <c:v>-2.3840820468067201</c:v>
                </c:pt>
                <c:pt idx="47644">
                  <c:v>-2.3840820468067201</c:v>
                </c:pt>
                <c:pt idx="47645">
                  <c:v>-2.3840820468067201</c:v>
                </c:pt>
                <c:pt idx="47646">
                  <c:v>-2.3840820468067201</c:v>
                </c:pt>
                <c:pt idx="47647">
                  <c:v>-2.4746582183161001</c:v>
                </c:pt>
                <c:pt idx="47648">
                  <c:v>-2.4746582183161001</c:v>
                </c:pt>
                <c:pt idx="47649">
                  <c:v>-2.5984375160187398</c:v>
                </c:pt>
                <c:pt idx="47650">
                  <c:v>-2.5984375160187398</c:v>
                </c:pt>
                <c:pt idx="47651">
                  <c:v>-2.5984375160187398</c:v>
                </c:pt>
                <c:pt idx="47652">
                  <c:v>-2.5984375160187398</c:v>
                </c:pt>
                <c:pt idx="47653">
                  <c:v>-2.5219726724389999</c:v>
                </c:pt>
                <c:pt idx="47654">
                  <c:v>-2.5219726724389999</c:v>
                </c:pt>
                <c:pt idx="47655">
                  <c:v>-2.4168945480178001</c:v>
                </c:pt>
                <c:pt idx="47656">
                  <c:v>-2.4168945480178001</c:v>
                </c:pt>
                <c:pt idx="47657">
                  <c:v>-2.4168945480178001</c:v>
                </c:pt>
                <c:pt idx="47658">
                  <c:v>-2.4572265783653999</c:v>
                </c:pt>
                <c:pt idx="47659">
                  <c:v>-2.4572265783653999</c:v>
                </c:pt>
                <c:pt idx="47660">
                  <c:v>-2.4843261875057499</c:v>
                </c:pt>
                <c:pt idx="47661">
                  <c:v>-2.4843261875057499</c:v>
                </c:pt>
                <c:pt idx="47662">
                  <c:v>-2.5368164238443498</c:v>
                </c:pt>
                <c:pt idx="47663">
                  <c:v>-2.5368164238443498</c:v>
                </c:pt>
                <c:pt idx="47664">
                  <c:v>-2.3807617348957102</c:v>
                </c:pt>
                <c:pt idx="47665">
                  <c:v>-2.3807617348957102</c:v>
                </c:pt>
                <c:pt idx="47666">
                  <c:v>-2.3807617348957102</c:v>
                </c:pt>
                <c:pt idx="47667">
                  <c:v>-2.3807617348957102</c:v>
                </c:pt>
                <c:pt idx="47668">
                  <c:v>-2.4398437640047601</c:v>
                </c:pt>
                <c:pt idx="47669">
                  <c:v>-2.4398437640047601</c:v>
                </c:pt>
                <c:pt idx="47670">
                  <c:v>-2.4398437640047601</c:v>
                </c:pt>
                <c:pt idx="47671">
                  <c:v>-2.5703125150011998</c:v>
                </c:pt>
                <c:pt idx="47672">
                  <c:v>-2.5703125150011998</c:v>
                </c:pt>
                <c:pt idx="47673">
                  <c:v>-2.45756837537464</c:v>
                </c:pt>
                <c:pt idx="47674">
                  <c:v>-2.45756837537464</c:v>
                </c:pt>
                <c:pt idx="47675">
                  <c:v>-2.45756837537464</c:v>
                </c:pt>
                <c:pt idx="47676">
                  <c:v>-2.5382324396587101</c:v>
                </c:pt>
                <c:pt idx="47677">
                  <c:v>-2.5382324396587101</c:v>
                </c:pt>
                <c:pt idx="47678">
                  <c:v>-2.5243164246394301</c:v>
                </c:pt>
                <c:pt idx="47679">
                  <c:v>-2.5243164246394301</c:v>
                </c:pt>
                <c:pt idx="47680">
                  <c:v>-2.5030761893549398</c:v>
                </c:pt>
                <c:pt idx="47681">
                  <c:v>-2.5030761893549398</c:v>
                </c:pt>
                <c:pt idx="47682">
                  <c:v>-2.5030761893549398</c:v>
                </c:pt>
                <c:pt idx="47683">
                  <c:v>-2.5409668131287599</c:v>
                </c:pt>
                <c:pt idx="47684">
                  <c:v>-2.5409668131287599</c:v>
                </c:pt>
                <c:pt idx="47685">
                  <c:v>-2.5409668131287599</c:v>
                </c:pt>
                <c:pt idx="47686">
                  <c:v>-2.4397461078942699</c:v>
                </c:pt>
                <c:pt idx="47687">
                  <c:v>-2.4397461078942699</c:v>
                </c:pt>
                <c:pt idx="47688">
                  <c:v>-2.4397461078942699</c:v>
                </c:pt>
                <c:pt idx="47689">
                  <c:v>-2.4837402513239701</c:v>
                </c:pt>
                <c:pt idx="47690">
                  <c:v>-2.4837402513239701</c:v>
                </c:pt>
                <c:pt idx="47691">
                  <c:v>-2.5177246260300299</c:v>
                </c:pt>
                <c:pt idx="47692">
                  <c:v>-2.5177246260300299</c:v>
                </c:pt>
                <c:pt idx="47693">
                  <c:v>-2.5177246260300299</c:v>
                </c:pt>
                <c:pt idx="47694">
                  <c:v>-2.4478027516224699</c:v>
                </c:pt>
                <c:pt idx="47695">
                  <c:v>-2.4478027516224699</c:v>
                </c:pt>
                <c:pt idx="47696">
                  <c:v>-2.5139648595322699</c:v>
                </c:pt>
                <c:pt idx="47697">
                  <c:v>-2.5139648595322699</c:v>
                </c:pt>
                <c:pt idx="47698">
                  <c:v>-2.5476562690719202</c:v>
                </c:pt>
                <c:pt idx="47699">
                  <c:v>-2.5476562690719202</c:v>
                </c:pt>
                <c:pt idx="47700">
                  <c:v>-2.5476562690719202</c:v>
                </c:pt>
                <c:pt idx="47701">
                  <c:v>-2.4748535294438598</c:v>
                </c:pt>
                <c:pt idx="47702">
                  <c:v>-2.4748535294438598</c:v>
                </c:pt>
                <c:pt idx="47703">
                  <c:v>-2.4748535294438598</c:v>
                </c:pt>
                <c:pt idx="47704">
                  <c:v>-2.5002441594387999</c:v>
                </c:pt>
                <c:pt idx="47705">
                  <c:v>-2.5002441594387999</c:v>
                </c:pt>
                <c:pt idx="47706">
                  <c:v>-2.5002441594387999</c:v>
                </c:pt>
                <c:pt idx="47707">
                  <c:v>-2.4837402489892999</c:v>
                </c:pt>
                <c:pt idx="47708">
                  <c:v>-2.4837402489892999</c:v>
                </c:pt>
                <c:pt idx="47709">
                  <c:v>-2.4837402489892999</c:v>
                </c:pt>
                <c:pt idx="47710">
                  <c:v>-2.4448730614485599</c:v>
                </c:pt>
                <c:pt idx="47711">
                  <c:v>-2.4448730614485599</c:v>
                </c:pt>
                <c:pt idx="47712">
                  <c:v>-2.4084472819240501</c:v>
                </c:pt>
                <c:pt idx="47713">
                  <c:v>-2.4084472819240501</c:v>
                </c:pt>
                <c:pt idx="47714">
                  <c:v>-2.4084472819240501</c:v>
                </c:pt>
                <c:pt idx="47715">
                  <c:v>-2.5360351704557602</c:v>
                </c:pt>
                <c:pt idx="47716">
                  <c:v>-2.5360351704557602</c:v>
                </c:pt>
                <c:pt idx="47717">
                  <c:v>-2.4513672061502798</c:v>
                </c:pt>
                <c:pt idx="47718">
                  <c:v>-2.4513672061502798</c:v>
                </c:pt>
                <c:pt idx="47719">
                  <c:v>-2.5145996254732301</c:v>
                </c:pt>
                <c:pt idx="47720">
                  <c:v>-2.5145996254732301</c:v>
                </c:pt>
                <c:pt idx="47721">
                  <c:v>-2.5145996254732301</c:v>
                </c:pt>
                <c:pt idx="47722">
                  <c:v>-2.5766113431854998</c:v>
                </c:pt>
                <c:pt idx="47723">
                  <c:v>-2.5766113431854998</c:v>
                </c:pt>
                <c:pt idx="47724">
                  <c:v>-2.4798340001943799</c:v>
                </c:pt>
                <c:pt idx="47725">
                  <c:v>-2.4798340001943799</c:v>
                </c:pt>
                <c:pt idx="47726">
                  <c:v>-2.4798340001943799</c:v>
                </c:pt>
                <c:pt idx="47727">
                  <c:v>-2.55292970440314</c:v>
                </c:pt>
                <c:pt idx="47728">
                  <c:v>-2.55292970440314</c:v>
                </c:pt>
                <c:pt idx="47729">
                  <c:v>-2.55292970440314</c:v>
                </c:pt>
                <c:pt idx="47730">
                  <c:v>-2.4979004068136401</c:v>
                </c:pt>
                <c:pt idx="47731">
                  <c:v>-2.4979004068136401</c:v>
                </c:pt>
                <c:pt idx="47732">
                  <c:v>-2.4979004068136401</c:v>
                </c:pt>
                <c:pt idx="47733">
                  <c:v>-2.4620117349049901</c:v>
                </c:pt>
                <c:pt idx="47734">
                  <c:v>-2.4620117349049901</c:v>
                </c:pt>
                <c:pt idx="47735">
                  <c:v>-2.48417970377613</c:v>
                </c:pt>
                <c:pt idx="47736">
                  <c:v>-2.48417970377613</c:v>
                </c:pt>
                <c:pt idx="47737">
                  <c:v>-2.48417970377613</c:v>
                </c:pt>
                <c:pt idx="47738">
                  <c:v>-2.4575195458346499</c:v>
                </c:pt>
                <c:pt idx="47739">
                  <c:v>-2.4575195458346499</c:v>
                </c:pt>
                <c:pt idx="47740">
                  <c:v>-2.47773439245247</c:v>
                </c:pt>
                <c:pt idx="47741">
                  <c:v>-2.47773439245247</c:v>
                </c:pt>
                <c:pt idx="47742">
                  <c:v>-2.47773439245247</c:v>
                </c:pt>
                <c:pt idx="47743">
                  <c:v>-2.47773439245247</c:v>
                </c:pt>
                <c:pt idx="47744">
                  <c:v>-2.5345215023216898</c:v>
                </c:pt>
                <c:pt idx="47745">
                  <c:v>-2.5345215023216898</c:v>
                </c:pt>
                <c:pt idx="47746">
                  <c:v>-2.5271484537006401</c:v>
                </c:pt>
                <c:pt idx="47747">
                  <c:v>-2.5271484537006401</c:v>
                </c:pt>
                <c:pt idx="47748">
                  <c:v>-2.5271484537006401</c:v>
                </c:pt>
                <c:pt idx="47749">
                  <c:v>-2.4921875167765299</c:v>
                </c:pt>
                <c:pt idx="47750">
                  <c:v>-2.4921875167765299</c:v>
                </c:pt>
                <c:pt idx="47751">
                  <c:v>-2.4921875167765299</c:v>
                </c:pt>
                <c:pt idx="47752">
                  <c:v>-2.4921875167765299</c:v>
                </c:pt>
                <c:pt idx="47753">
                  <c:v>-2.4660644685982298</c:v>
                </c:pt>
                <c:pt idx="47754">
                  <c:v>-2.4660644685982298</c:v>
                </c:pt>
                <c:pt idx="47755">
                  <c:v>-2.5489746297307598</c:v>
                </c:pt>
                <c:pt idx="47756">
                  <c:v>-2.5489746297307598</c:v>
                </c:pt>
                <c:pt idx="47757">
                  <c:v>-2.47041017347328</c:v>
                </c:pt>
                <c:pt idx="47758">
                  <c:v>-2.47041017347328</c:v>
                </c:pt>
                <c:pt idx="47759">
                  <c:v>-2.47041017347328</c:v>
                </c:pt>
                <c:pt idx="47760">
                  <c:v>-2.5204589981121899</c:v>
                </c:pt>
                <c:pt idx="47761">
                  <c:v>-2.5204589981121899</c:v>
                </c:pt>
                <c:pt idx="47762">
                  <c:v>-2.5214843886760701</c:v>
                </c:pt>
                <c:pt idx="47763">
                  <c:v>-2.5214843886760701</c:v>
                </c:pt>
                <c:pt idx="47764">
                  <c:v>-2.5214843886760701</c:v>
                </c:pt>
                <c:pt idx="47765">
                  <c:v>-2.4599121239952999</c:v>
                </c:pt>
                <c:pt idx="47766">
                  <c:v>-2.4599121239952999</c:v>
                </c:pt>
                <c:pt idx="47767">
                  <c:v>-2.4599121239952999</c:v>
                </c:pt>
                <c:pt idx="47768">
                  <c:v>-2.4573730616630201</c:v>
                </c:pt>
                <c:pt idx="47769">
                  <c:v>-2.4573730616630201</c:v>
                </c:pt>
                <c:pt idx="47770">
                  <c:v>-2.4573730616630201</c:v>
                </c:pt>
                <c:pt idx="47771">
                  <c:v>-2.4857422054328699</c:v>
                </c:pt>
                <c:pt idx="47772">
                  <c:v>-2.4857422054328699</c:v>
                </c:pt>
                <c:pt idx="47773">
                  <c:v>-2.5916504080887499</c:v>
                </c:pt>
                <c:pt idx="47774">
                  <c:v>-2.5916504080887499</c:v>
                </c:pt>
                <c:pt idx="47775">
                  <c:v>-2.5916504080887499</c:v>
                </c:pt>
                <c:pt idx="47776">
                  <c:v>-2.52626954946754</c:v>
                </c:pt>
                <c:pt idx="47777">
                  <c:v>-2.52626954946754</c:v>
                </c:pt>
                <c:pt idx="47778">
                  <c:v>-2.52626954946754</c:v>
                </c:pt>
                <c:pt idx="47779">
                  <c:v>-2.4697754100798099</c:v>
                </c:pt>
                <c:pt idx="47780">
                  <c:v>-2.4697754100798099</c:v>
                </c:pt>
                <c:pt idx="47781">
                  <c:v>-2.5522949399355599</c:v>
                </c:pt>
                <c:pt idx="47782">
                  <c:v>-2.5522949399355599</c:v>
                </c:pt>
                <c:pt idx="47783">
                  <c:v>-2.5522949399355599</c:v>
                </c:pt>
                <c:pt idx="47784">
                  <c:v>-2.5322754092267101</c:v>
                </c:pt>
                <c:pt idx="47785">
                  <c:v>-2.5322754092267101</c:v>
                </c:pt>
                <c:pt idx="47786">
                  <c:v>-2.5322754092267101</c:v>
                </c:pt>
                <c:pt idx="47787">
                  <c:v>-2.5322754092267101</c:v>
                </c:pt>
                <c:pt idx="47788">
                  <c:v>-2.52099611002813</c:v>
                </c:pt>
                <c:pt idx="47789">
                  <c:v>-2.52099611002813</c:v>
                </c:pt>
                <c:pt idx="47790">
                  <c:v>-2.52099611002813</c:v>
                </c:pt>
                <c:pt idx="47791">
                  <c:v>-2.4729980602642101</c:v>
                </c:pt>
                <c:pt idx="47792">
                  <c:v>-2.4729980602642101</c:v>
                </c:pt>
                <c:pt idx="47793">
                  <c:v>-2.5636230633881398</c:v>
                </c:pt>
                <c:pt idx="47794">
                  <c:v>-2.5636230633881398</c:v>
                </c:pt>
                <c:pt idx="47795">
                  <c:v>-2.5636230633881398</c:v>
                </c:pt>
                <c:pt idx="47796">
                  <c:v>-2.47675783044724</c:v>
                </c:pt>
                <c:pt idx="47797">
                  <c:v>-2.47675783044724</c:v>
                </c:pt>
                <c:pt idx="47798">
                  <c:v>-2.3853515768305402</c:v>
                </c:pt>
                <c:pt idx="47799">
                  <c:v>-2.3853515768305402</c:v>
                </c:pt>
                <c:pt idx="47800">
                  <c:v>-2.3853515768305402</c:v>
                </c:pt>
                <c:pt idx="47801">
                  <c:v>-2.5501465040379099</c:v>
                </c:pt>
                <c:pt idx="47802">
                  <c:v>-2.5501465040379099</c:v>
                </c:pt>
                <c:pt idx="47803">
                  <c:v>-2.5501465040379099</c:v>
                </c:pt>
                <c:pt idx="47804">
                  <c:v>-2.4915527504326702</c:v>
                </c:pt>
                <c:pt idx="47805">
                  <c:v>-2.4915527504326702</c:v>
                </c:pt>
                <c:pt idx="47806">
                  <c:v>-2.4915527504326702</c:v>
                </c:pt>
                <c:pt idx="47807">
                  <c:v>-2.43759767238407</c:v>
                </c:pt>
                <c:pt idx="47808">
                  <c:v>-2.43759767238407</c:v>
                </c:pt>
                <c:pt idx="47809">
                  <c:v>-2.49628907750047</c:v>
                </c:pt>
                <c:pt idx="47810">
                  <c:v>-2.49628907750047</c:v>
                </c:pt>
                <c:pt idx="47811">
                  <c:v>-2.43144532901806</c:v>
                </c:pt>
                <c:pt idx="47812">
                  <c:v>-2.43144532901806</c:v>
                </c:pt>
                <c:pt idx="47813">
                  <c:v>-2.43144532901806</c:v>
                </c:pt>
                <c:pt idx="47814">
                  <c:v>-2.5534179863680002</c:v>
                </c:pt>
                <c:pt idx="47815">
                  <c:v>-2.5534179863680002</c:v>
                </c:pt>
                <c:pt idx="47816">
                  <c:v>-2.53730470680875</c:v>
                </c:pt>
                <c:pt idx="47817">
                  <c:v>-2.53730470680875</c:v>
                </c:pt>
                <c:pt idx="47818">
                  <c:v>-2.5303222830816501</c:v>
                </c:pt>
                <c:pt idx="47819">
                  <c:v>-2.5303222830816501</c:v>
                </c:pt>
                <c:pt idx="47820">
                  <c:v>-2.52348634742975</c:v>
                </c:pt>
                <c:pt idx="47821">
                  <c:v>-2.52348634742975</c:v>
                </c:pt>
                <c:pt idx="47822">
                  <c:v>-2.52348634742975</c:v>
                </c:pt>
                <c:pt idx="47823">
                  <c:v>-2.39423829744009</c:v>
                </c:pt>
                <c:pt idx="47824">
                  <c:v>-2.39423829744009</c:v>
                </c:pt>
                <c:pt idx="47825">
                  <c:v>-2.39423829744009</c:v>
                </c:pt>
                <c:pt idx="47826">
                  <c:v>-2.39423829744009</c:v>
                </c:pt>
                <c:pt idx="47827">
                  <c:v>-2.4578613451531002</c:v>
                </c:pt>
                <c:pt idx="47828">
                  <c:v>-2.4578613451531002</c:v>
                </c:pt>
                <c:pt idx="47829">
                  <c:v>-2.4786621240409601</c:v>
                </c:pt>
                <c:pt idx="47830">
                  <c:v>-2.4786621240409601</c:v>
                </c:pt>
                <c:pt idx="47831">
                  <c:v>-2.4433593912199201</c:v>
                </c:pt>
                <c:pt idx="47832">
                  <c:v>-2.4433593912199201</c:v>
                </c:pt>
                <c:pt idx="47833">
                  <c:v>-2.4433593912199201</c:v>
                </c:pt>
                <c:pt idx="47834">
                  <c:v>-2.4198242336778999</c:v>
                </c:pt>
                <c:pt idx="47835">
                  <c:v>-2.4198242336778999</c:v>
                </c:pt>
                <c:pt idx="47836">
                  <c:v>-2.4799316545204402</c:v>
                </c:pt>
                <c:pt idx="47837">
                  <c:v>-2.4799316545204402</c:v>
                </c:pt>
                <c:pt idx="47838">
                  <c:v>-2.4799316545204402</c:v>
                </c:pt>
                <c:pt idx="47839">
                  <c:v>-2.5822265785291099</c:v>
                </c:pt>
                <c:pt idx="47840">
                  <c:v>-2.5822265785291099</c:v>
                </c:pt>
                <c:pt idx="47841">
                  <c:v>-2.5822265785291099</c:v>
                </c:pt>
                <c:pt idx="47842">
                  <c:v>-2.5159179851097999</c:v>
                </c:pt>
                <c:pt idx="47843">
                  <c:v>-2.5159179851097999</c:v>
                </c:pt>
                <c:pt idx="47844">
                  <c:v>-2.5159179851097999</c:v>
                </c:pt>
                <c:pt idx="47845">
                  <c:v>-2.5159179851097999</c:v>
                </c:pt>
                <c:pt idx="47846">
                  <c:v>-2.4896484524015201</c:v>
                </c:pt>
                <c:pt idx="47847">
                  <c:v>-2.4896484524015201</c:v>
                </c:pt>
                <c:pt idx="47848">
                  <c:v>-2.46171876734752</c:v>
                </c:pt>
                <c:pt idx="47849">
                  <c:v>-2.46171876734752</c:v>
                </c:pt>
                <c:pt idx="47850">
                  <c:v>-2.46171876734752</c:v>
                </c:pt>
                <c:pt idx="47851">
                  <c:v>-2.43310548267254</c:v>
                </c:pt>
                <c:pt idx="47852">
                  <c:v>-2.43310548267254</c:v>
                </c:pt>
                <c:pt idx="47853">
                  <c:v>-2.5058105632588101</c:v>
                </c:pt>
                <c:pt idx="47854">
                  <c:v>-2.5058105632588101</c:v>
                </c:pt>
                <c:pt idx="47855">
                  <c:v>-2.4594726716177302</c:v>
                </c:pt>
                <c:pt idx="47856">
                  <c:v>-2.4594726716177302</c:v>
                </c:pt>
                <c:pt idx="47857">
                  <c:v>-2.4594726716177302</c:v>
                </c:pt>
                <c:pt idx="47858">
                  <c:v>-2.50517579690495</c:v>
                </c:pt>
                <c:pt idx="47859">
                  <c:v>-2.50517579690495</c:v>
                </c:pt>
                <c:pt idx="47860">
                  <c:v>-2.50517579690495</c:v>
                </c:pt>
                <c:pt idx="47861">
                  <c:v>-2.43803712477983</c:v>
                </c:pt>
                <c:pt idx="47862">
                  <c:v>-2.43803712477983</c:v>
                </c:pt>
                <c:pt idx="47863">
                  <c:v>-2.43803712477983</c:v>
                </c:pt>
                <c:pt idx="47864">
                  <c:v>-2.4499511875064801</c:v>
                </c:pt>
                <c:pt idx="47865">
                  <c:v>-2.4499511875064801</c:v>
                </c:pt>
                <c:pt idx="47866">
                  <c:v>-2.4499511875064801</c:v>
                </c:pt>
                <c:pt idx="47867">
                  <c:v>-2.42827150055109</c:v>
                </c:pt>
                <c:pt idx="47868">
                  <c:v>-2.42827150055109</c:v>
                </c:pt>
                <c:pt idx="47869">
                  <c:v>-2.42827150055109</c:v>
                </c:pt>
                <c:pt idx="47870">
                  <c:v>-2.53134767113897</c:v>
                </c:pt>
                <c:pt idx="47871">
                  <c:v>-2.4956054855865601</c:v>
                </c:pt>
                <c:pt idx="47872">
                  <c:v>-2.4956054855865601</c:v>
                </c:pt>
                <c:pt idx="47873">
                  <c:v>-2.4956054855865601</c:v>
                </c:pt>
                <c:pt idx="47874">
                  <c:v>-2.50146485988807</c:v>
                </c:pt>
                <c:pt idx="47875">
                  <c:v>-2.50146485988807</c:v>
                </c:pt>
                <c:pt idx="47876">
                  <c:v>-2.50146485988807</c:v>
                </c:pt>
                <c:pt idx="47877">
                  <c:v>-2.5728027516306602</c:v>
                </c:pt>
                <c:pt idx="47878">
                  <c:v>-2.5728027516306602</c:v>
                </c:pt>
                <c:pt idx="47879">
                  <c:v>-2.46181642281408</c:v>
                </c:pt>
                <c:pt idx="47880">
                  <c:v>-2.46181642281408</c:v>
                </c:pt>
                <c:pt idx="47881">
                  <c:v>-2.46181642281408</c:v>
                </c:pt>
                <c:pt idx="47882">
                  <c:v>-2.46181642281408</c:v>
                </c:pt>
                <c:pt idx="47883">
                  <c:v>-2.3964355628395402</c:v>
                </c:pt>
                <c:pt idx="47884">
                  <c:v>-2.3964355628395402</c:v>
                </c:pt>
                <c:pt idx="47885">
                  <c:v>-2.542382829708</c:v>
                </c:pt>
                <c:pt idx="47886">
                  <c:v>-2.542382829708</c:v>
                </c:pt>
                <c:pt idx="47887">
                  <c:v>-2.542382829708</c:v>
                </c:pt>
                <c:pt idx="47888">
                  <c:v>-2.43530275059583</c:v>
                </c:pt>
                <c:pt idx="47889">
                  <c:v>-2.43530275059583</c:v>
                </c:pt>
                <c:pt idx="47890">
                  <c:v>-2.5068359526739998</c:v>
                </c:pt>
                <c:pt idx="47891">
                  <c:v>-2.5068359526739998</c:v>
                </c:pt>
                <c:pt idx="47892">
                  <c:v>-2.4405761882671801</c:v>
                </c:pt>
                <c:pt idx="47893">
                  <c:v>-2.4405761882671801</c:v>
                </c:pt>
                <c:pt idx="47894">
                  <c:v>-2.59545900449484</c:v>
                </c:pt>
                <c:pt idx="47895">
                  <c:v>-2.59545900449484</c:v>
                </c:pt>
                <c:pt idx="47896">
                  <c:v>-2.59545900449484</c:v>
                </c:pt>
                <c:pt idx="47897">
                  <c:v>-2.59545900449484</c:v>
                </c:pt>
                <c:pt idx="47898">
                  <c:v>-2.5182129086833802</c:v>
                </c:pt>
                <c:pt idx="47899">
                  <c:v>-2.5182129086833802</c:v>
                </c:pt>
                <c:pt idx="47900">
                  <c:v>-2.5182129086833802</c:v>
                </c:pt>
                <c:pt idx="47901">
                  <c:v>-2.5257812654563101</c:v>
                </c:pt>
                <c:pt idx="47902">
                  <c:v>-2.5257812654563101</c:v>
                </c:pt>
                <c:pt idx="47903">
                  <c:v>-2.5257812654563101</c:v>
                </c:pt>
                <c:pt idx="47904">
                  <c:v>-2.5388183750492299</c:v>
                </c:pt>
                <c:pt idx="47905">
                  <c:v>-2.5388183750492299</c:v>
                </c:pt>
                <c:pt idx="47906">
                  <c:v>-2.5388183750492299</c:v>
                </c:pt>
                <c:pt idx="47907">
                  <c:v>-2.4632812669251498</c:v>
                </c:pt>
                <c:pt idx="47908">
                  <c:v>-2.4632812669251498</c:v>
                </c:pt>
                <c:pt idx="47909">
                  <c:v>-2.4505371240629699</c:v>
                </c:pt>
                <c:pt idx="47910">
                  <c:v>-2.4505371240629699</c:v>
                </c:pt>
                <c:pt idx="47911">
                  <c:v>-2.4505371240629699</c:v>
                </c:pt>
                <c:pt idx="47912">
                  <c:v>-2.4738769687173701</c:v>
                </c:pt>
                <c:pt idx="47913">
                  <c:v>-2.4738769687173701</c:v>
                </c:pt>
                <c:pt idx="47914">
                  <c:v>-2.49633790594998</c:v>
                </c:pt>
                <c:pt idx="47915">
                  <c:v>-2.49633790594998</c:v>
                </c:pt>
                <c:pt idx="47916">
                  <c:v>-2.49633790594998</c:v>
                </c:pt>
                <c:pt idx="47917">
                  <c:v>-2.40664063924577</c:v>
                </c:pt>
                <c:pt idx="47918">
                  <c:v>-2.40664063924577</c:v>
                </c:pt>
                <c:pt idx="47919">
                  <c:v>-2.40664063924577</c:v>
                </c:pt>
                <c:pt idx="47920">
                  <c:v>-2.4930664245166501</c:v>
                </c:pt>
                <c:pt idx="47921">
                  <c:v>-2.4930664245166501</c:v>
                </c:pt>
                <c:pt idx="47922">
                  <c:v>-2.4930664245166501</c:v>
                </c:pt>
                <c:pt idx="47923">
                  <c:v>-2.4519531417663498</c:v>
                </c:pt>
                <c:pt idx="47924">
                  <c:v>-2.4519531417663498</c:v>
                </c:pt>
                <c:pt idx="47925">
                  <c:v>-2.4519531417663498</c:v>
                </c:pt>
                <c:pt idx="47926">
                  <c:v>-2.4519531417663498</c:v>
                </c:pt>
                <c:pt idx="47927">
                  <c:v>-2.5106933756242098</c:v>
                </c:pt>
                <c:pt idx="47928">
                  <c:v>-2.5106933756242098</c:v>
                </c:pt>
                <c:pt idx="47929">
                  <c:v>-2.5106933756242098</c:v>
                </c:pt>
                <c:pt idx="47930">
                  <c:v>-2.4998047061217199</c:v>
                </c:pt>
                <c:pt idx="47931">
                  <c:v>-2.4998047061217199</c:v>
                </c:pt>
                <c:pt idx="47932">
                  <c:v>-2.49453126701246</c:v>
                </c:pt>
                <c:pt idx="47933">
                  <c:v>-2.49453126701246</c:v>
                </c:pt>
                <c:pt idx="47934">
                  <c:v>-2.5192871260151102</c:v>
                </c:pt>
                <c:pt idx="47935">
                  <c:v>-2.5192871260151102</c:v>
                </c:pt>
                <c:pt idx="47936">
                  <c:v>-2.5192871260151102</c:v>
                </c:pt>
                <c:pt idx="47937">
                  <c:v>-2.48857423587196</c:v>
                </c:pt>
                <c:pt idx="47938">
                  <c:v>-2.48857423587196</c:v>
                </c:pt>
                <c:pt idx="47939">
                  <c:v>-2.48857423587196</c:v>
                </c:pt>
                <c:pt idx="47940">
                  <c:v>-2.5610839996707</c:v>
                </c:pt>
                <c:pt idx="47941">
                  <c:v>-2.5610839996707</c:v>
                </c:pt>
                <c:pt idx="47942">
                  <c:v>-2.5610839996707</c:v>
                </c:pt>
                <c:pt idx="47943">
                  <c:v>-2.4606445468234499</c:v>
                </c:pt>
                <c:pt idx="47944">
                  <c:v>-2.4606445468234499</c:v>
                </c:pt>
                <c:pt idx="47945">
                  <c:v>-2.4606445468234499</c:v>
                </c:pt>
                <c:pt idx="47946">
                  <c:v>-2.6144043158010302</c:v>
                </c:pt>
                <c:pt idx="47947">
                  <c:v>-2.6144043158010302</c:v>
                </c:pt>
                <c:pt idx="47948">
                  <c:v>-2.6144043158010302</c:v>
                </c:pt>
                <c:pt idx="47949">
                  <c:v>-2.4458496237730198</c:v>
                </c:pt>
                <c:pt idx="47950">
                  <c:v>-2.4458496237730198</c:v>
                </c:pt>
                <c:pt idx="47951">
                  <c:v>-2.4089843903657302</c:v>
                </c:pt>
                <c:pt idx="47952">
                  <c:v>-2.4089843903657302</c:v>
                </c:pt>
                <c:pt idx="47953">
                  <c:v>-2.4089843903657302</c:v>
                </c:pt>
                <c:pt idx="47954">
                  <c:v>-2.4962890811029799</c:v>
                </c:pt>
                <c:pt idx="47955">
                  <c:v>-2.4962890811029799</c:v>
                </c:pt>
                <c:pt idx="47956">
                  <c:v>-2.51831056592891</c:v>
                </c:pt>
                <c:pt idx="47957">
                  <c:v>-2.51831056592891</c:v>
                </c:pt>
                <c:pt idx="47958">
                  <c:v>-2.51831056592891</c:v>
                </c:pt>
                <c:pt idx="47959">
                  <c:v>-2.5118652521523401</c:v>
                </c:pt>
                <c:pt idx="47960">
                  <c:v>-2.5118652521523401</c:v>
                </c:pt>
                <c:pt idx="47961">
                  <c:v>-2.5118652521523401</c:v>
                </c:pt>
                <c:pt idx="47962">
                  <c:v>-2.5349121249610098</c:v>
                </c:pt>
                <c:pt idx="47963">
                  <c:v>-2.5349121249610098</c:v>
                </c:pt>
                <c:pt idx="47964">
                  <c:v>-2.5349121249610098</c:v>
                </c:pt>
                <c:pt idx="47965">
                  <c:v>-2.5281738476378401</c:v>
                </c:pt>
                <c:pt idx="47966">
                  <c:v>-2.5281738476378401</c:v>
                </c:pt>
                <c:pt idx="47967">
                  <c:v>-2.5281738476378401</c:v>
                </c:pt>
                <c:pt idx="47968">
                  <c:v>-2.5281738476378401</c:v>
                </c:pt>
                <c:pt idx="47969">
                  <c:v>-2.4560058733686598</c:v>
                </c:pt>
                <c:pt idx="47970">
                  <c:v>-2.4560058733686598</c:v>
                </c:pt>
                <c:pt idx="47971">
                  <c:v>-2.4783691579486899</c:v>
                </c:pt>
                <c:pt idx="47972">
                  <c:v>-2.4783691579486899</c:v>
                </c:pt>
                <c:pt idx="47973">
                  <c:v>-2.4783691579486899</c:v>
                </c:pt>
                <c:pt idx="47974">
                  <c:v>-2.5583007996492499</c:v>
                </c:pt>
                <c:pt idx="47975">
                  <c:v>-2.5583007996492499</c:v>
                </c:pt>
                <c:pt idx="47976">
                  <c:v>-2.4642090001316301</c:v>
                </c:pt>
                <c:pt idx="47977">
                  <c:v>-2.4642090001316301</c:v>
                </c:pt>
                <c:pt idx="47978">
                  <c:v>-2.5639160334949298</c:v>
                </c:pt>
                <c:pt idx="47979">
                  <c:v>-2.5639160334949298</c:v>
                </c:pt>
                <c:pt idx="47980">
                  <c:v>-2.5639160334949298</c:v>
                </c:pt>
                <c:pt idx="47981">
                  <c:v>-2.5110840009519899</c:v>
                </c:pt>
                <c:pt idx="47982">
                  <c:v>-2.5110840009519899</c:v>
                </c:pt>
                <c:pt idx="47983">
                  <c:v>-2.5110840009519899</c:v>
                </c:pt>
                <c:pt idx="47984">
                  <c:v>-2.5110840009519899</c:v>
                </c:pt>
                <c:pt idx="47985">
                  <c:v>-2.5051269703444601</c:v>
                </c:pt>
                <c:pt idx="47986">
                  <c:v>-2.5051269703444601</c:v>
                </c:pt>
                <c:pt idx="47987">
                  <c:v>-2.5060547050043098</c:v>
                </c:pt>
                <c:pt idx="47988">
                  <c:v>-2.5060547050043098</c:v>
                </c:pt>
                <c:pt idx="47989">
                  <c:v>-2.5060547050043098</c:v>
                </c:pt>
                <c:pt idx="47990">
                  <c:v>-2.5132324396681698</c:v>
                </c:pt>
                <c:pt idx="47991">
                  <c:v>-2.5132324396681698</c:v>
                </c:pt>
                <c:pt idx="47992">
                  <c:v>-2.5132324396681698</c:v>
                </c:pt>
                <c:pt idx="47993">
                  <c:v>-2.4268066577824299</c:v>
                </c:pt>
                <c:pt idx="47994">
                  <c:v>-2.5298828318509501</c:v>
                </c:pt>
                <c:pt idx="47995">
                  <c:v>-2.5298828318509501</c:v>
                </c:pt>
                <c:pt idx="47996">
                  <c:v>-2.5298828318509501</c:v>
                </c:pt>
                <c:pt idx="47997">
                  <c:v>-2.5298828318509501</c:v>
                </c:pt>
                <c:pt idx="47998">
                  <c:v>-2.55756837643548</c:v>
                </c:pt>
                <c:pt idx="47999">
                  <c:v>-2.55756837643548</c:v>
                </c:pt>
                <c:pt idx="48000">
                  <c:v>-2.55756837643548</c:v>
                </c:pt>
                <c:pt idx="48001">
                  <c:v>-2.5137695505154598</c:v>
                </c:pt>
                <c:pt idx="48002">
                  <c:v>-2.5137695505154598</c:v>
                </c:pt>
                <c:pt idx="48003">
                  <c:v>-2.56328127018423</c:v>
                </c:pt>
                <c:pt idx="48004">
                  <c:v>-2.56328127018423</c:v>
                </c:pt>
                <c:pt idx="48005">
                  <c:v>-2.56328127018423</c:v>
                </c:pt>
                <c:pt idx="48006">
                  <c:v>-2.5140625178382798</c:v>
                </c:pt>
                <c:pt idx="48007">
                  <c:v>-2.5140625178382798</c:v>
                </c:pt>
                <c:pt idx="48008">
                  <c:v>-2.4824218891762899</c:v>
                </c:pt>
                <c:pt idx="48009">
                  <c:v>-2.4824218891762899</c:v>
                </c:pt>
                <c:pt idx="48010">
                  <c:v>-2.4824218891762899</c:v>
                </c:pt>
                <c:pt idx="48011">
                  <c:v>-2.49775392163883</c:v>
                </c:pt>
                <c:pt idx="48012">
                  <c:v>-2.49775392163883</c:v>
                </c:pt>
                <c:pt idx="48013">
                  <c:v>-2.49775392163883</c:v>
                </c:pt>
                <c:pt idx="48014">
                  <c:v>-2.5028808773768101</c:v>
                </c:pt>
                <c:pt idx="48015">
                  <c:v>-2.4653320474026201</c:v>
                </c:pt>
                <c:pt idx="48016">
                  <c:v>-2.4653320474026201</c:v>
                </c:pt>
                <c:pt idx="48017">
                  <c:v>-2.4653320474026201</c:v>
                </c:pt>
                <c:pt idx="48018">
                  <c:v>-2.4653320474026201</c:v>
                </c:pt>
                <c:pt idx="48019">
                  <c:v>-2.5505371273675301</c:v>
                </c:pt>
                <c:pt idx="48020">
                  <c:v>-2.5505371273675301</c:v>
                </c:pt>
                <c:pt idx="48021">
                  <c:v>-2.5505371273675301</c:v>
                </c:pt>
                <c:pt idx="48022">
                  <c:v>-2.43911134521022</c:v>
                </c:pt>
                <c:pt idx="48023">
                  <c:v>-2.43911134521022</c:v>
                </c:pt>
                <c:pt idx="48024">
                  <c:v>-2.43911134521022</c:v>
                </c:pt>
                <c:pt idx="48025">
                  <c:v>-2.5265625164620298</c:v>
                </c:pt>
                <c:pt idx="48026">
                  <c:v>-2.5265625164620298</c:v>
                </c:pt>
                <c:pt idx="48027">
                  <c:v>-2.5521484540749899</c:v>
                </c:pt>
                <c:pt idx="48028">
                  <c:v>-2.5521484540749899</c:v>
                </c:pt>
                <c:pt idx="48029">
                  <c:v>-2.5521484540749899</c:v>
                </c:pt>
                <c:pt idx="48030">
                  <c:v>-2.3821289231554998</c:v>
                </c:pt>
                <c:pt idx="48031">
                  <c:v>-2.3821289231554998</c:v>
                </c:pt>
                <c:pt idx="48032">
                  <c:v>-2.3821289231554998</c:v>
                </c:pt>
                <c:pt idx="48033">
                  <c:v>-2.50634767281371</c:v>
                </c:pt>
                <c:pt idx="48034">
                  <c:v>-2.50634767281371</c:v>
                </c:pt>
                <c:pt idx="48035">
                  <c:v>-2.4220703299097202</c:v>
                </c:pt>
                <c:pt idx="48036">
                  <c:v>-2.4220703299097202</c:v>
                </c:pt>
                <c:pt idx="48037">
                  <c:v>-2.4220703299097202</c:v>
                </c:pt>
                <c:pt idx="48038">
                  <c:v>-2.4859375147098</c:v>
                </c:pt>
                <c:pt idx="48039">
                  <c:v>-2.4859375147098</c:v>
                </c:pt>
                <c:pt idx="48040">
                  <c:v>-2.4644531413105102</c:v>
                </c:pt>
                <c:pt idx="48041">
                  <c:v>-2.4644531413105102</c:v>
                </c:pt>
                <c:pt idx="48042">
                  <c:v>-2.4644531413105102</c:v>
                </c:pt>
                <c:pt idx="48043">
                  <c:v>-2.4487793141815901</c:v>
                </c:pt>
                <c:pt idx="48044">
                  <c:v>-2.4487793141815901</c:v>
                </c:pt>
                <c:pt idx="48045">
                  <c:v>-2.4487793141815901</c:v>
                </c:pt>
                <c:pt idx="48046">
                  <c:v>-2.5122558732073199</c:v>
                </c:pt>
                <c:pt idx="48047">
                  <c:v>-2.5122558732073199</c:v>
                </c:pt>
                <c:pt idx="48048">
                  <c:v>-2.5122558732073199</c:v>
                </c:pt>
                <c:pt idx="48049">
                  <c:v>-2.5231445492036002</c:v>
                </c:pt>
                <c:pt idx="48050">
                  <c:v>-2.5231445492036002</c:v>
                </c:pt>
                <c:pt idx="48051">
                  <c:v>-2.5154297044718898</c:v>
                </c:pt>
                <c:pt idx="48052">
                  <c:v>-2.5154297044718898</c:v>
                </c:pt>
                <c:pt idx="48053">
                  <c:v>-2.5154297044718898</c:v>
                </c:pt>
                <c:pt idx="48054">
                  <c:v>-2.5117675973187898</c:v>
                </c:pt>
                <c:pt idx="48055">
                  <c:v>-2.5117675973187898</c:v>
                </c:pt>
                <c:pt idx="48056">
                  <c:v>-2.4943847810945901</c:v>
                </c:pt>
                <c:pt idx="48057">
                  <c:v>-2.4943847810945901</c:v>
                </c:pt>
                <c:pt idx="48058">
                  <c:v>-2.4943847810945901</c:v>
                </c:pt>
                <c:pt idx="48059">
                  <c:v>-2.4943847810945901</c:v>
                </c:pt>
                <c:pt idx="48060">
                  <c:v>-2.5262207188215999</c:v>
                </c:pt>
                <c:pt idx="48061">
                  <c:v>-2.5262207188215999</c:v>
                </c:pt>
                <c:pt idx="48062">
                  <c:v>-2.5262207188215999</c:v>
                </c:pt>
                <c:pt idx="48063">
                  <c:v>-2.5347168129037501</c:v>
                </c:pt>
                <c:pt idx="48064">
                  <c:v>-2.5347168129037501</c:v>
                </c:pt>
                <c:pt idx="48065">
                  <c:v>-2.5289062684651</c:v>
                </c:pt>
                <c:pt idx="48066">
                  <c:v>-2.5289062684651</c:v>
                </c:pt>
                <c:pt idx="48067">
                  <c:v>-2.4950683745737399</c:v>
                </c:pt>
                <c:pt idx="48068">
                  <c:v>-2.4950683745737399</c:v>
                </c:pt>
                <c:pt idx="48069">
                  <c:v>-2.4665527519391599</c:v>
                </c:pt>
                <c:pt idx="48070">
                  <c:v>-2.4665527519391599</c:v>
                </c:pt>
                <c:pt idx="48071">
                  <c:v>-2.4665527519391599</c:v>
                </c:pt>
                <c:pt idx="48072">
                  <c:v>-2.3983398596901599</c:v>
                </c:pt>
                <c:pt idx="48073">
                  <c:v>-2.3983398596901599</c:v>
                </c:pt>
                <c:pt idx="48074">
                  <c:v>-2.3983398596901599</c:v>
                </c:pt>
                <c:pt idx="48075">
                  <c:v>-2.4387695478308098</c:v>
                </c:pt>
                <c:pt idx="48076">
                  <c:v>-2.4387695478308098</c:v>
                </c:pt>
                <c:pt idx="48077">
                  <c:v>-2.4387695478308098</c:v>
                </c:pt>
                <c:pt idx="48078">
                  <c:v>-2.5486816593347599</c:v>
                </c:pt>
                <c:pt idx="48079">
                  <c:v>-2.5486816593347599</c:v>
                </c:pt>
                <c:pt idx="48080">
                  <c:v>-2.5486816593347599</c:v>
                </c:pt>
                <c:pt idx="48081">
                  <c:v>-2.5463867368198398</c:v>
                </c:pt>
                <c:pt idx="48082">
                  <c:v>-2.5463867368198398</c:v>
                </c:pt>
                <c:pt idx="48083">
                  <c:v>-2.5463867368198398</c:v>
                </c:pt>
                <c:pt idx="48084">
                  <c:v>-2.5463867368198398</c:v>
                </c:pt>
                <c:pt idx="48085">
                  <c:v>-2.6119140792652602</c:v>
                </c:pt>
                <c:pt idx="48086">
                  <c:v>-2.6119140792652602</c:v>
                </c:pt>
                <c:pt idx="48087">
                  <c:v>-2.5143066607906799</c:v>
                </c:pt>
                <c:pt idx="48088">
                  <c:v>-2.5143066607906799</c:v>
                </c:pt>
                <c:pt idx="48089">
                  <c:v>-2.5143066607906799</c:v>
                </c:pt>
                <c:pt idx="48090">
                  <c:v>-2.4868164234285302</c:v>
                </c:pt>
                <c:pt idx="48091">
                  <c:v>-2.4868164234285302</c:v>
                </c:pt>
                <c:pt idx="48092">
                  <c:v>-2.5034668120388202</c:v>
                </c:pt>
                <c:pt idx="48093">
                  <c:v>-2.5034668120388202</c:v>
                </c:pt>
                <c:pt idx="48094">
                  <c:v>-2.43408204765728</c:v>
                </c:pt>
                <c:pt idx="48095">
                  <c:v>-2.43408204765728</c:v>
                </c:pt>
                <c:pt idx="48096">
                  <c:v>-2.4940918115789801</c:v>
                </c:pt>
                <c:pt idx="48097">
                  <c:v>-2.4940918115789801</c:v>
                </c:pt>
                <c:pt idx="48098">
                  <c:v>-2.4940918115789801</c:v>
                </c:pt>
                <c:pt idx="48099">
                  <c:v>-2.5623535345166601</c:v>
                </c:pt>
                <c:pt idx="48100">
                  <c:v>-2.5623535345166601</c:v>
                </c:pt>
                <c:pt idx="48101">
                  <c:v>-2.5623535345166601</c:v>
                </c:pt>
                <c:pt idx="48102">
                  <c:v>-2.6353515794517</c:v>
                </c:pt>
                <c:pt idx="48103">
                  <c:v>-2.6353515794517</c:v>
                </c:pt>
                <c:pt idx="48104">
                  <c:v>-2.6353515794517</c:v>
                </c:pt>
                <c:pt idx="48105">
                  <c:v>-2.48676759669888</c:v>
                </c:pt>
                <c:pt idx="48106">
                  <c:v>-2.48676759669888</c:v>
                </c:pt>
                <c:pt idx="48107">
                  <c:v>-2.5657226716939401</c:v>
                </c:pt>
                <c:pt idx="48108">
                  <c:v>-2.5657226716939401</c:v>
                </c:pt>
                <c:pt idx="48109">
                  <c:v>-2.52221681265382</c:v>
                </c:pt>
                <c:pt idx="48110">
                  <c:v>-2.52221681265382</c:v>
                </c:pt>
                <c:pt idx="48111">
                  <c:v>-2.47280274926106</c:v>
                </c:pt>
                <c:pt idx="48112">
                  <c:v>-2.47280274926106</c:v>
                </c:pt>
                <c:pt idx="48113">
                  <c:v>-2.60981446978621</c:v>
                </c:pt>
                <c:pt idx="48114">
                  <c:v>-2.60981446978621</c:v>
                </c:pt>
                <c:pt idx="48115">
                  <c:v>-2.60981446978621</c:v>
                </c:pt>
                <c:pt idx="48116">
                  <c:v>-2.60981446978621</c:v>
                </c:pt>
                <c:pt idx="48117">
                  <c:v>-2.5244629066583002</c:v>
                </c:pt>
                <c:pt idx="48118">
                  <c:v>-2.5244629066583002</c:v>
                </c:pt>
                <c:pt idx="48119">
                  <c:v>-2.5244629066583002</c:v>
                </c:pt>
                <c:pt idx="48120">
                  <c:v>-2.4178222823729798</c:v>
                </c:pt>
                <c:pt idx="48121">
                  <c:v>-2.4178222823729798</c:v>
                </c:pt>
                <c:pt idx="48122">
                  <c:v>-2.4178222823729798</c:v>
                </c:pt>
                <c:pt idx="48123">
                  <c:v>-2.4806640780670901</c:v>
                </c:pt>
                <c:pt idx="48124">
                  <c:v>-2.4806640780670901</c:v>
                </c:pt>
                <c:pt idx="48125">
                  <c:v>-2.4806640780670901</c:v>
                </c:pt>
                <c:pt idx="48126">
                  <c:v>-2.5124511870399102</c:v>
                </c:pt>
                <c:pt idx="48127">
                  <c:v>-2.5124511870399102</c:v>
                </c:pt>
                <c:pt idx="48128">
                  <c:v>-2.43051759579066</c:v>
                </c:pt>
                <c:pt idx="48129">
                  <c:v>-2.43051759579066</c:v>
                </c:pt>
                <c:pt idx="48130">
                  <c:v>-2.43276368732313</c:v>
                </c:pt>
                <c:pt idx="48131">
                  <c:v>-2.43276368732313</c:v>
                </c:pt>
                <c:pt idx="48132">
                  <c:v>-2.43276368732313</c:v>
                </c:pt>
                <c:pt idx="48133">
                  <c:v>-2.58535157955157</c:v>
                </c:pt>
                <c:pt idx="48134">
                  <c:v>-2.58535157955157</c:v>
                </c:pt>
                <c:pt idx="48135">
                  <c:v>-2.58535157955157</c:v>
                </c:pt>
                <c:pt idx="48136">
                  <c:v>-2.5512207206575099</c:v>
                </c:pt>
                <c:pt idx="48137">
                  <c:v>-2.5512207206575099</c:v>
                </c:pt>
                <c:pt idx="48138">
                  <c:v>-2.5512207206575099</c:v>
                </c:pt>
                <c:pt idx="48139">
                  <c:v>-2.6206054855065299</c:v>
                </c:pt>
                <c:pt idx="48140">
                  <c:v>-2.6206054855065299</c:v>
                </c:pt>
                <c:pt idx="48141">
                  <c:v>-2.6206054855065299</c:v>
                </c:pt>
                <c:pt idx="48142">
                  <c:v>-2.6206054855065299</c:v>
                </c:pt>
                <c:pt idx="48143">
                  <c:v>-2.4814941583526799</c:v>
                </c:pt>
                <c:pt idx="48144">
                  <c:v>-2.4814941583526799</c:v>
                </c:pt>
                <c:pt idx="48145">
                  <c:v>-2.4944824390167901</c:v>
                </c:pt>
                <c:pt idx="48146">
                  <c:v>-2.4944824390167901</c:v>
                </c:pt>
                <c:pt idx="48147">
                  <c:v>-2.4944824390167901</c:v>
                </c:pt>
                <c:pt idx="48148">
                  <c:v>-2.4599609539081899</c:v>
                </c:pt>
                <c:pt idx="48149">
                  <c:v>-2.4599609539081899</c:v>
                </c:pt>
                <c:pt idx="48150">
                  <c:v>-2.4599609539081899</c:v>
                </c:pt>
                <c:pt idx="48151">
                  <c:v>-2.5120605624051602</c:v>
                </c:pt>
                <c:pt idx="48152">
                  <c:v>-2.5120605624051602</c:v>
                </c:pt>
                <c:pt idx="48153">
                  <c:v>-2.5364257977416802</c:v>
                </c:pt>
                <c:pt idx="48154">
                  <c:v>-2.5364257977416802</c:v>
                </c:pt>
                <c:pt idx="48155">
                  <c:v>-2.5364257977416802</c:v>
                </c:pt>
                <c:pt idx="48156">
                  <c:v>-2.5845215021781698</c:v>
                </c:pt>
                <c:pt idx="48157">
                  <c:v>-2.5845215021781698</c:v>
                </c:pt>
                <c:pt idx="48158">
                  <c:v>-2.5845215021781698</c:v>
                </c:pt>
                <c:pt idx="48159">
                  <c:v>-2.41694337673743</c:v>
                </c:pt>
                <c:pt idx="48160">
                  <c:v>-2.41694337673743</c:v>
                </c:pt>
                <c:pt idx="48161">
                  <c:v>-2.41694337673743</c:v>
                </c:pt>
                <c:pt idx="48162">
                  <c:v>-2.5220703285894999</c:v>
                </c:pt>
                <c:pt idx="48163">
                  <c:v>-2.5220703285894999</c:v>
                </c:pt>
                <c:pt idx="48164">
                  <c:v>-2.5220703285894999</c:v>
                </c:pt>
                <c:pt idx="48165">
                  <c:v>-2.52460939194679</c:v>
                </c:pt>
                <c:pt idx="48166">
                  <c:v>-2.52460939194679</c:v>
                </c:pt>
                <c:pt idx="48167">
                  <c:v>-2.5423828296507001</c:v>
                </c:pt>
                <c:pt idx="48168">
                  <c:v>-2.5423828296507001</c:v>
                </c:pt>
                <c:pt idx="48169">
                  <c:v>-2.5423828296507001</c:v>
                </c:pt>
                <c:pt idx="48170">
                  <c:v>-2.5157226748997301</c:v>
                </c:pt>
                <c:pt idx="48171">
                  <c:v>-2.5157226748997301</c:v>
                </c:pt>
                <c:pt idx="48172">
                  <c:v>-2.4095703287175598</c:v>
                </c:pt>
                <c:pt idx="48173">
                  <c:v>-2.4095703287175598</c:v>
                </c:pt>
                <c:pt idx="48174">
                  <c:v>-2.5858886922915101</c:v>
                </c:pt>
                <c:pt idx="48175">
                  <c:v>-2.5858886922915101</c:v>
                </c:pt>
                <c:pt idx="48176">
                  <c:v>-2.5858886922915101</c:v>
                </c:pt>
                <c:pt idx="48177">
                  <c:v>-2.5492187673453301</c:v>
                </c:pt>
                <c:pt idx="48178">
                  <c:v>-2.5492187673453301</c:v>
                </c:pt>
                <c:pt idx="48179">
                  <c:v>-2.5492187673453301</c:v>
                </c:pt>
                <c:pt idx="48180">
                  <c:v>-2.5492187673453301</c:v>
                </c:pt>
                <c:pt idx="48181">
                  <c:v>-2.5211425950155899</c:v>
                </c:pt>
                <c:pt idx="48182">
                  <c:v>-2.5211425950155899</c:v>
                </c:pt>
                <c:pt idx="48183">
                  <c:v>-2.5168945504337898</c:v>
                </c:pt>
                <c:pt idx="48184">
                  <c:v>-2.5168945504337898</c:v>
                </c:pt>
                <c:pt idx="48185">
                  <c:v>-2.5168945504337898</c:v>
                </c:pt>
                <c:pt idx="48186">
                  <c:v>-2.5145507978595498</c:v>
                </c:pt>
                <c:pt idx="48187">
                  <c:v>-2.5145507978595498</c:v>
                </c:pt>
                <c:pt idx="48188">
                  <c:v>-2.5145507978595498</c:v>
                </c:pt>
                <c:pt idx="48189">
                  <c:v>-2.50927736008452</c:v>
                </c:pt>
                <c:pt idx="48190">
                  <c:v>-2.4543457181498498</c:v>
                </c:pt>
                <c:pt idx="48191">
                  <c:v>-2.4543457181498498</c:v>
                </c:pt>
                <c:pt idx="48192">
                  <c:v>-2.4543457181498498</c:v>
                </c:pt>
                <c:pt idx="48193">
                  <c:v>-2.5637207219879201</c:v>
                </c:pt>
                <c:pt idx="48194">
                  <c:v>-2.5637207219879201</c:v>
                </c:pt>
                <c:pt idx="48195">
                  <c:v>-2.5637207219879201</c:v>
                </c:pt>
                <c:pt idx="48196">
                  <c:v>-2.48989259264635</c:v>
                </c:pt>
                <c:pt idx="48197">
                  <c:v>-2.48989259264635</c:v>
                </c:pt>
                <c:pt idx="48198">
                  <c:v>-2.48989259264635</c:v>
                </c:pt>
                <c:pt idx="48199">
                  <c:v>-2.48989259264635</c:v>
                </c:pt>
                <c:pt idx="48200">
                  <c:v>-2.5355957188221501</c:v>
                </c:pt>
                <c:pt idx="48201">
                  <c:v>-2.5355957188221501</c:v>
                </c:pt>
                <c:pt idx="48202">
                  <c:v>-2.5355957188221501</c:v>
                </c:pt>
                <c:pt idx="48203">
                  <c:v>-2.5485351742518101</c:v>
                </c:pt>
                <c:pt idx="48204">
                  <c:v>-2.5485351742518101</c:v>
                </c:pt>
                <c:pt idx="48205">
                  <c:v>-2.4865234528124298</c:v>
                </c:pt>
                <c:pt idx="48206">
                  <c:v>-2.4865234528124298</c:v>
                </c:pt>
                <c:pt idx="48207">
                  <c:v>-2.4865234528124298</c:v>
                </c:pt>
                <c:pt idx="48208">
                  <c:v>-2.5260254076347302</c:v>
                </c:pt>
                <c:pt idx="48209">
                  <c:v>-2.5260254076347302</c:v>
                </c:pt>
                <c:pt idx="48210">
                  <c:v>-2.4928711102411398</c:v>
                </c:pt>
                <c:pt idx="48211">
                  <c:v>-2.4928711102411398</c:v>
                </c:pt>
                <c:pt idx="48212">
                  <c:v>-2.4928711102411398</c:v>
                </c:pt>
                <c:pt idx="48213">
                  <c:v>-2.4847656405890999</c:v>
                </c:pt>
                <c:pt idx="48214">
                  <c:v>-2.4847656405890999</c:v>
                </c:pt>
                <c:pt idx="48215">
                  <c:v>-2.4847656405890999</c:v>
                </c:pt>
                <c:pt idx="48216">
                  <c:v>-2.4758789247171</c:v>
                </c:pt>
                <c:pt idx="48217">
                  <c:v>-2.4758789247171</c:v>
                </c:pt>
                <c:pt idx="48218">
                  <c:v>-2.4758789247171</c:v>
                </c:pt>
                <c:pt idx="48219">
                  <c:v>-2.4758789247171</c:v>
                </c:pt>
                <c:pt idx="48220">
                  <c:v>-2.5574707213017902</c:v>
                </c:pt>
                <c:pt idx="48221">
                  <c:v>-2.5574707213017902</c:v>
                </c:pt>
                <c:pt idx="48222">
                  <c:v>-2.5728515816526798</c:v>
                </c:pt>
                <c:pt idx="48223">
                  <c:v>-2.5728515816526798</c:v>
                </c:pt>
                <c:pt idx="48224">
                  <c:v>-2.5728515816526798</c:v>
                </c:pt>
                <c:pt idx="48225">
                  <c:v>-2.4849609559396399</c:v>
                </c:pt>
                <c:pt idx="48226">
                  <c:v>-2.4849609559396399</c:v>
                </c:pt>
                <c:pt idx="48227">
                  <c:v>-2.4517578309796502</c:v>
                </c:pt>
                <c:pt idx="48228">
                  <c:v>-2.4517578309796502</c:v>
                </c:pt>
                <c:pt idx="48229">
                  <c:v>-2.4812500132075002</c:v>
                </c:pt>
                <c:pt idx="48230">
                  <c:v>-2.4812500132075002</c:v>
                </c:pt>
                <c:pt idx="48231">
                  <c:v>-2.52705079533734</c:v>
                </c:pt>
                <c:pt idx="48232">
                  <c:v>-2.52705079533734</c:v>
                </c:pt>
                <c:pt idx="48233">
                  <c:v>-2.52705079533734</c:v>
                </c:pt>
                <c:pt idx="48234">
                  <c:v>-2.4731933744496901</c:v>
                </c:pt>
                <c:pt idx="48235">
                  <c:v>-2.4731933744496901</c:v>
                </c:pt>
                <c:pt idx="48236">
                  <c:v>-2.4731933744496901</c:v>
                </c:pt>
                <c:pt idx="48237">
                  <c:v>-2.4925781426600202</c:v>
                </c:pt>
                <c:pt idx="48238">
                  <c:v>-2.4925781426600202</c:v>
                </c:pt>
                <c:pt idx="48239">
                  <c:v>-2.4925781426600202</c:v>
                </c:pt>
                <c:pt idx="48240">
                  <c:v>-2.4925781426600202</c:v>
                </c:pt>
                <c:pt idx="48241">
                  <c:v>-2.4776855631998802</c:v>
                </c:pt>
                <c:pt idx="48242">
                  <c:v>-2.4776855631998802</c:v>
                </c:pt>
                <c:pt idx="48243">
                  <c:v>-2.40444337333428</c:v>
                </c:pt>
                <c:pt idx="48244">
                  <c:v>-2.40444337333428</c:v>
                </c:pt>
                <c:pt idx="48245">
                  <c:v>-2.40444337333428</c:v>
                </c:pt>
                <c:pt idx="48246">
                  <c:v>-2.4700195457735301</c:v>
                </c:pt>
                <c:pt idx="48247">
                  <c:v>-2.4700195457735301</c:v>
                </c:pt>
                <c:pt idx="48248">
                  <c:v>-2.5098632970320902</c:v>
                </c:pt>
                <c:pt idx="48249">
                  <c:v>-2.5098632970320902</c:v>
                </c:pt>
                <c:pt idx="48250">
                  <c:v>-2.48505860854493</c:v>
                </c:pt>
                <c:pt idx="48251">
                  <c:v>-2.48505860854493</c:v>
                </c:pt>
                <c:pt idx="48252">
                  <c:v>-2.48505860854493</c:v>
                </c:pt>
                <c:pt idx="48253">
                  <c:v>-2.5156250192321701</c:v>
                </c:pt>
                <c:pt idx="48254">
                  <c:v>-2.5156250192321701</c:v>
                </c:pt>
                <c:pt idx="48255">
                  <c:v>-2.5156250192321701</c:v>
                </c:pt>
                <c:pt idx="48256">
                  <c:v>-2.4948242352329499</c:v>
                </c:pt>
                <c:pt idx="48257">
                  <c:v>-2.4948242352329499</c:v>
                </c:pt>
                <c:pt idx="48258">
                  <c:v>-2.4948242352329499</c:v>
                </c:pt>
                <c:pt idx="48259">
                  <c:v>-2.4948242352329499</c:v>
                </c:pt>
                <c:pt idx="48260">
                  <c:v>-2.5231445466461002</c:v>
                </c:pt>
                <c:pt idx="48261">
                  <c:v>-2.5231445466461002</c:v>
                </c:pt>
                <c:pt idx="48262">
                  <c:v>-2.5020996280800301</c:v>
                </c:pt>
                <c:pt idx="48263">
                  <c:v>-2.5020996280800301</c:v>
                </c:pt>
                <c:pt idx="48264">
                  <c:v>-2.5020996280800301</c:v>
                </c:pt>
                <c:pt idx="48265">
                  <c:v>-2.5570312665513399</c:v>
                </c:pt>
                <c:pt idx="48266">
                  <c:v>-2.5570312665513399</c:v>
                </c:pt>
                <c:pt idx="48267">
                  <c:v>-2.5100097830099899</c:v>
                </c:pt>
                <c:pt idx="48268">
                  <c:v>-2.5100097830099899</c:v>
                </c:pt>
                <c:pt idx="48269">
                  <c:v>-2.57558595720911</c:v>
                </c:pt>
                <c:pt idx="48270">
                  <c:v>-2.57558595720911</c:v>
                </c:pt>
                <c:pt idx="48271">
                  <c:v>-2.57558595720911</c:v>
                </c:pt>
                <c:pt idx="48272">
                  <c:v>-2.4488281433841599</c:v>
                </c:pt>
                <c:pt idx="48273">
                  <c:v>-2.4488281433841599</c:v>
                </c:pt>
                <c:pt idx="48274">
                  <c:v>-2.4488281433841599</c:v>
                </c:pt>
                <c:pt idx="48275">
                  <c:v>-2.4488281433841599</c:v>
                </c:pt>
                <c:pt idx="48276">
                  <c:v>-2.5234375166637601</c:v>
                </c:pt>
                <c:pt idx="48277">
                  <c:v>-2.5234375166637601</c:v>
                </c:pt>
                <c:pt idx="48278">
                  <c:v>-2.5234375166637601</c:v>
                </c:pt>
                <c:pt idx="48279">
                  <c:v>-2.4637695481787798</c:v>
                </c:pt>
                <c:pt idx="48280">
                  <c:v>-2.4637695481787798</c:v>
                </c:pt>
                <c:pt idx="48281">
                  <c:v>-2.4637695481787798</c:v>
                </c:pt>
                <c:pt idx="48282">
                  <c:v>-2.4796875170386499</c:v>
                </c:pt>
                <c:pt idx="48283">
                  <c:v>-2.4796875170386499</c:v>
                </c:pt>
                <c:pt idx="48284">
                  <c:v>-2.4796875170386499</c:v>
                </c:pt>
                <c:pt idx="48285">
                  <c:v>-2.4970214986724302</c:v>
                </c:pt>
                <c:pt idx="48286">
                  <c:v>-2.4970214986724302</c:v>
                </c:pt>
                <c:pt idx="48287">
                  <c:v>-2.4569824370300899</c:v>
                </c:pt>
                <c:pt idx="48288">
                  <c:v>-2.4569824370300899</c:v>
                </c:pt>
                <c:pt idx="48289">
                  <c:v>-2.58530275311022</c:v>
                </c:pt>
                <c:pt idx="48290">
                  <c:v>-2.58530275311022</c:v>
                </c:pt>
                <c:pt idx="48291">
                  <c:v>-2.50888673525332</c:v>
                </c:pt>
                <c:pt idx="48292">
                  <c:v>-2.50888673525332</c:v>
                </c:pt>
                <c:pt idx="48293">
                  <c:v>-2.50888673525332</c:v>
                </c:pt>
                <c:pt idx="48294">
                  <c:v>-2.5217773582289702</c:v>
                </c:pt>
                <c:pt idx="48295">
                  <c:v>-2.5217773582289702</c:v>
                </c:pt>
                <c:pt idx="48296">
                  <c:v>-2.5217773582289702</c:v>
                </c:pt>
                <c:pt idx="48297">
                  <c:v>-2.5573242363198001</c:v>
                </c:pt>
                <c:pt idx="48298">
                  <c:v>-2.5573242363198001</c:v>
                </c:pt>
                <c:pt idx="48299">
                  <c:v>-2.5573242363198001</c:v>
                </c:pt>
                <c:pt idx="48300">
                  <c:v>-2.54487306410374</c:v>
                </c:pt>
                <c:pt idx="48301">
                  <c:v>-2.54487306410374</c:v>
                </c:pt>
                <c:pt idx="48302">
                  <c:v>-2.54487306410374</c:v>
                </c:pt>
                <c:pt idx="48303">
                  <c:v>-2.5531738449026302</c:v>
                </c:pt>
                <c:pt idx="48304">
                  <c:v>-2.5531738449026302</c:v>
                </c:pt>
                <c:pt idx="48305">
                  <c:v>-2.4592285313501598</c:v>
                </c:pt>
                <c:pt idx="48306">
                  <c:v>-2.4592285313501598</c:v>
                </c:pt>
                <c:pt idx="48307">
                  <c:v>-2.5065918134459899</c:v>
                </c:pt>
                <c:pt idx="48308">
                  <c:v>-2.5065918134459899</c:v>
                </c:pt>
                <c:pt idx="48309">
                  <c:v>-2.4589355647849498</c:v>
                </c:pt>
                <c:pt idx="48310">
                  <c:v>-2.4589355647849498</c:v>
                </c:pt>
                <c:pt idx="48311">
                  <c:v>-2.4589355647849498</c:v>
                </c:pt>
                <c:pt idx="48312">
                  <c:v>-2.4446777531866202</c:v>
                </c:pt>
                <c:pt idx="48313">
                  <c:v>-2.4446777531866202</c:v>
                </c:pt>
                <c:pt idx="48314">
                  <c:v>-2.52529298450645</c:v>
                </c:pt>
                <c:pt idx="48315">
                  <c:v>-2.52529298450645</c:v>
                </c:pt>
                <c:pt idx="48316">
                  <c:v>-2.52529298450645</c:v>
                </c:pt>
                <c:pt idx="48317">
                  <c:v>-2.50488282975402</c:v>
                </c:pt>
                <c:pt idx="48318">
                  <c:v>-2.50488282975402</c:v>
                </c:pt>
                <c:pt idx="48319">
                  <c:v>-2.5094726709085</c:v>
                </c:pt>
                <c:pt idx="48320">
                  <c:v>-2.5094726709085</c:v>
                </c:pt>
                <c:pt idx="48321">
                  <c:v>-2.4171875156625902</c:v>
                </c:pt>
                <c:pt idx="48322">
                  <c:v>-2.4171875156625902</c:v>
                </c:pt>
                <c:pt idx="48323">
                  <c:v>-2.4171875156625902</c:v>
                </c:pt>
                <c:pt idx="48324">
                  <c:v>-2.4308105631362098</c:v>
                </c:pt>
                <c:pt idx="48325">
                  <c:v>-2.4308105631362098</c:v>
                </c:pt>
                <c:pt idx="48326">
                  <c:v>-2.5922851736058798</c:v>
                </c:pt>
                <c:pt idx="48327">
                  <c:v>-2.5922851736058798</c:v>
                </c:pt>
                <c:pt idx="48328">
                  <c:v>-2.4462402522976801</c:v>
                </c:pt>
                <c:pt idx="48329">
                  <c:v>-2.4462402522976801</c:v>
                </c:pt>
                <c:pt idx="48330">
                  <c:v>-2.4462402522976801</c:v>
                </c:pt>
                <c:pt idx="48331">
                  <c:v>-2.4462402522976801</c:v>
                </c:pt>
                <c:pt idx="48332">
                  <c:v>-2.50522462220124</c:v>
                </c:pt>
                <c:pt idx="48333">
                  <c:v>-2.50522462220124</c:v>
                </c:pt>
                <c:pt idx="48334">
                  <c:v>-2.50522462220124</c:v>
                </c:pt>
                <c:pt idx="48335">
                  <c:v>-2.50522462220124</c:v>
                </c:pt>
                <c:pt idx="48336">
                  <c:v>-2.5417968914962299</c:v>
                </c:pt>
                <c:pt idx="48337">
                  <c:v>-2.5417968914962299</c:v>
                </c:pt>
                <c:pt idx="48338">
                  <c:v>-2.5417968914962299</c:v>
                </c:pt>
                <c:pt idx="48339">
                  <c:v>-2.5151855649255501</c:v>
                </c:pt>
                <c:pt idx="48340">
                  <c:v>-2.5151855649255501</c:v>
                </c:pt>
                <c:pt idx="48341">
                  <c:v>-2.5104980634405298</c:v>
                </c:pt>
                <c:pt idx="48342">
                  <c:v>-2.5104980634405298</c:v>
                </c:pt>
                <c:pt idx="48343">
                  <c:v>-2.5104980634405298</c:v>
                </c:pt>
                <c:pt idx="48344">
                  <c:v>-2.47524415690622</c:v>
                </c:pt>
                <c:pt idx="48345">
                  <c:v>-2.45913087594908</c:v>
                </c:pt>
                <c:pt idx="48346">
                  <c:v>-2.45913087594908</c:v>
                </c:pt>
                <c:pt idx="48347">
                  <c:v>-2.4877929865733601</c:v>
                </c:pt>
                <c:pt idx="48348">
                  <c:v>-2.4877929865733601</c:v>
                </c:pt>
                <c:pt idx="48349">
                  <c:v>-2.4877929865733601</c:v>
                </c:pt>
                <c:pt idx="48350">
                  <c:v>-2.50375978275587</c:v>
                </c:pt>
                <c:pt idx="48351">
                  <c:v>-2.50375978275587</c:v>
                </c:pt>
                <c:pt idx="48352">
                  <c:v>-2.50375978275587</c:v>
                </c:pt>
                <c:pt idx="48353">
                  <c:v>-2.5376464999926598</c:v>
                </c:pt>
                <c:pt idx="48354">
                  <c:v>-2.5376464999926598</c:v>
                </c:pt>
                <c:pt idx="48355">
                  <c:v>-2.5376464999926598</c:v>
                </c:pt>
                <c:pt idx="48356">
                  <c:v>-2.5866211121365201</c:v>
                </c:pt>
                <c:pt idx="48357">
                  <c:v>-2.5866211121365201</c:v>
                </c:pt>
                <c:pt idx="48358">
                  <c:v>-2.5346191570533798</c:v>
                </c:pt>
                <c:pt idx="48359">
                  <c:v>-2.5346191570533798</c:v>
                </c:pt>
                <c:pt idx="48360">
                  <c:v>-2.5346191570533798</c:v>
                </c:pt>
                <c:pt idx="48361">
                  <c:v>-7.6603515707893104</c:v>
                </c:pt>
                <c:pt idx="48362">
                  <c:v>-7.6603515707893104</c:v>
                </c:pt>
                <c:pt idx="48363">
                  <c:v>-7.6603515707893104</c:v>
                </c:pt>
                <c:pt idx="48364">
                  <c:v>-7.6603515707893104</c:v>
                </c:pt>
                <c:pt idx="48365">
                  <c:v>2.78808617977119E-2</c:v>
                </c:pt>
                <c:pt idx="48366">
                  <c:v>2.78808617977119E-2</c:v>
                </c:pt>
                <c:pt idx="48367">
                  <c:v>-5.7177732433956401E-2</c:v>
                </c:pt>
                <c:pt idx="48368">
                  <c:v>-5.7177732433956401E-2</c:v>
                </c:pt>
                <c:pt idx="48369">
                  <c:v>-5.7177732433956401E-2</c:v>
                </c:pt>
                <c:pt idx="48370">
                  <c:v>5.0878908602498898E-2</c:v>
                </c:pt>
                <c:pt idx="48371">
                  <c:v>5.0878908602498898E-2</c:v>
                </c:pt>
                <c:pt idx="48372">
                  <c:v>5.0878908602498898E-2</c:v>
                </c:pt>
                <c:pt idx="48373">
                  <c:v>-2.73437486166585E-2</c:v>
                </c:pt>
                <c:pt idx="48374">
                  <c:v>-2.73437486166585E-2</c:v>
                </c:pt>
                <c:pt idx="48375">
                  <c:v>-2.73437486166585E-2</c:v>
                </c:pt>
                <c:pt idx="48376">
                  <c:v>1.02050799232529E-2</c:v>
                </c:pt>
                <c:pt idx="48377">
                  <c:v>1.02050799232529E-2</c:v>
                </c:pt>
                <c:pt idx="48378">
                  <c:v>1.02050799232529E-2</c:v>
                </c:pt>
                <c:pt idx="48379">
                  <c:v>1.02050799232529E-2</c:v>
                </c:pt>
                <c:pt idx="48380">
                  <c:v>-2.1337889062124301E-2</c:v>
                </c:pt>
                <c:pt idx="48381">
                  <c:v>-2.1337889062124301E-2</c:v>
                </c:pt>
                <c:pt idx="48382">
                  <c:v>1.7041017054907501E-2</c:v>
                </c:pt>
                <c:pt idx="48383">
                  <c:v>1.7041017054907501E-2</c:v>
                </c:pt>
                <c:pt idx="48384">
                  <c:v>1.7041017054907501E-2</c:v>
                </c:pt>
                <c:pt idx="48385">
                  <c:v>1.9531268417267698E-3</c:v>
                </c:pt>
                <c:pt idx="48386">
                  <c:v>1.9531268417267698E-3</c:v>
                </c:pt>
                <c:pt idx="48387">
                  <c:v>4.58496113124056E-2</c:v>
                </c:pt>
                <c:pt idx="48388">
                  <c:v>9.82910172415358E-2</c:v>
                </c:pt>
                <c:pt idx="48389">
                  <c:v>9.82910172415358E-2</c:v>
                </c:pt>
                <c:pt idx="48390">
                  <c:v>9.82910172415358E-2</c:v>
                </c:pt>
                <c:pt idx="48391">
                  <c:v>-7.5195294493823799E-3</c:v>
                </c:pt>
                <c:pt idx="48392">
                  <c:v>-7.5195294493823799E-3</c:v>
                </c:pt>
                <c:pt idx="48393">
                  <c:v>-7.5195294493823799E-3</c:v>
                </c:pt>
                <c:pt idx="48394">
                  <c:v>8.3007829543930694E-3</c:v>
                </c:pt>
                <c:pt idx="48395">
                  <c:v>8.3007829543930694E-3</c:v>
                </c:pt>
                <c:pt idx="48396">
                  <c:v>8.3007829543930694E-3</c:v>
                </c:pt>
                <c:pt idx="48397">
                  <c:v>0.100048830639934</c:v>
                </c:pt>
                <c:pt idx="48398">
                  <c:v>0.100048830639934</c:v>
                </c:pt>
                <c:pt idx="48399">
                  <c:v>0.100048830639934</c:v>
                </c:pt>
                <c:pt idx="48400">
                  <c:v>0.100048830639934</c:v>
                </c:pt>
                <c:pt idx="48401">
                  <c:v>-1.3574217250607E-2</c:v>
                </c:pt>
                <c:pt idx="48402">
                  <c:v>-1.3574217250607E-2</c:v>
                </c:pt>
                <c:pt idx="48403">
                  <c:v>1.0400392346127701E-2</c:v>
                </c:pt>
                <c:pt idx="48404">
                  <c:v>1.0400392346127701E-2</c:v>
                </c:pt>
                <c:pt idx="48405">
                  <c:v>2.4707032891456E-2</c:v>
                </c:pt>
                <c:pt idx="48406">
                  <c:v>2.4707032891456E-2</c:v>
                </c:pt>
                <c:pt idx="48407">
                  <c:v>3.1298829844672499E-2</c:v>
                </c:pt>
                <c:pt idx="48408">
                  <c:v>3.1298829844672499E-2</c:v>
                </c:pt>
                <c:pt idx="48409">
                  <c:v>-2.4072263957350501E-2</c:v>
                </c:pt>
                <c:pt idx="48410">
                  <c:v>-2.4072263957350501E-2</c:v>
                </c:pt>
                <c:pt idx="48411">
                  <c:v>-2.4072263957350501E-2</c:v>
                </c:pt>
                <c:pt idx="48412">
                  <c:v>-2.4072263957350501E-2</c:v>
                </c:pt>
                <c:pt idx="48413">
                  <c:v>6.59179894864792E-3</c:v>
                </c:pt>
                <c:pt idx="48414">
                  <c:v>6.59179894864792E-3</c:v>
                </c:pt>
                <c:pt idx="48415">
                  <c:v>6.59179894864792E-3</c:v>
                </c:pt>
                <c:pt idx="48416">
                  <c:v>2.6123048964109299E-2</c:v>
                </c:pt>
                <c:pt idx="48417">
                  <c:v>2.6123048964109299E-2</c:v>
                </c:pt>
                <c:pt idx="48418">
                  <c:v>1.7919923442604999E-2</c:v>
                </c:pt>
                <c:pt idx="48419">
                  <c:v>1.7919923442604999E-2</c:v>
                </c:pt>
                <c:pt idx="48420">
                  <c:v>1.7919923442604999E-2</c:v>
                </c:pt>
                <c:pt idx="48421">
                  <c:v>1.0400392805422499E-2</c:v>
                </c:pt>
                <c:pt idx="48422">
                  <c:v>1.0400392805422499E-2</c:v>
                </c:pt>
                <c:pt idx="48423">
                  <c:v>1.0400392805422499E-2</c:v>
                </c:pt>
                <c:pt idx="48424">
                  <c:v>6.1328126825173898E-2</c:v>
                </c:pt>
                <c:pt idx="48425">
                  <c:v>6.1328126825173898E-2</c:v>
                </c:pt>
                <c:pt idx="48426">
                  <c:v>8.1738283129197897E-2</c:v>
                </c:pt>
                <c:pt idx="48427">
                  <c:v>8.1738283129197897E-2</c:v>
                </c:pt>
                <c:pt idx="48428">
                  <c:v>8.1738283129197897E-2</c:v>
                </c:pt>
                <c:pt idx="48429">
                  <c:v>6.3623048898080001E-2</c:v>
                </c:pt>
                <c:pt idx="48430">
                  <c:v>6.3623048898080001E-2</c:v>
                </c:pt>
                <c:pt idx="48431">
                  <c:v>-6.5234373013481603E-2</c:v>
                </c:pt>
                <c:pt idx="48432">
                  <c:v>-6.5234373013481603E-2</c:v>
                </c:pt>
                <c:pt idx="48433">
                  <c:v>-6.5234373013481603E-2</c:v>
                </c:pt>
                <c:pt idx="48434">
                  <c:v>3.7109390013938498E-3</c:v>
                </c:pt>
                <c:pt idx="48435">
                  <c:v>3.7109390013938498E-3</c:v>
                </c:pt>
                <c:pt idx="48436">
                  <c:v>3.7109390013938498E-3</c:v>
                </c:pt>
                <c:pt idx="48437">
                  <c:v>2.4853517163137401E-2</c:v>
                </c:pt>
                <c:pt idx="48438">
                  <c:v>2.4853517163137401E-2</c:v>
                </c:pt>
                <c:pt idx="48439">
                  <c:v>2.4853517163137401E-2</c:v>
                </c:pt>
                <c:pt idx="48440">
                  <c:v>2.8027345138980302E-2</c:v>
                </c:pt>
                <c:pt idx="48441">
                  <c:v>2.8027345138980302E-2</c:v>
                </c:pt>
                <c:pt idx="48442">
                  <c:v>2.8027345138980302E-2</c:v>
                </c:pt>
                <c:pt idx="48443">
                  <c:v>0.12929687686027999</c:v>
                </c:pt>
                <c:pt idx="48444">
                  <c:v>0.12929687686027999</c:v>
                </c:pt>
                <c:pt idx="48445">
                  <c:v>2.1484376627995499E-2</c:v>
                </c:pt>
                <c:pt idx="48446">
                  <c:v>2.1484376627995499E-2</c:v>
                </c:pt>
                <c:pt idx="48447">
                  <c:v>2.1484376627995499E-2</c:v>
                </c:pt>
                <c:pt idx="48448">
                  <c:v>2.8466798688896199E-2</c:v>
                </c:pt>
                <c:pt idx="48449">
                  <c:v>2.8466798688896199E-2</c:v>
                </c:pt>
                <c:pt idx="48450">
                  <c:v>2.6318361015910299E-2</c:v>
                </c:pt>
                <c:pt idx="48451">
                  <c:v>2.6318361015910299E-2</c:v>
                </c:pt>
                <c:pt idx="48452">
                  <c:v>2.6318361015910299E-2</c:v>
                </c:pt>
                <c:pt idx="48453">
                  <c:v>-7.0166014282221995E-2</c:v>
                </c:pt>
                <c:pt idx="48454">
                  <c:v>-7.0166014282221995E-2</c:v>
                </c:pt>
                <c:pt idx="48455">
                  <c:v>-7.0166014282221995E-2</c:v>
                </c:pt>
                <c:pt idx="48456">
                  <c:v>-1.44042953297685E-2</c:v>
                </c:pt>
                <c:pt idx="48457">
                  <c:v>-1.44042953297685E-2</c:v>
                </c:pt>
                <c:pt idx="48458">
                  <c:v>-5.8007810392155003E-2</c:v>
                </c:pt>
                <c:pt idx="48459">
                  <c:v>-5.8007810392155003E-2</c:v>
                </c:pt>
                <c:pt idx="48460">
                  <c:v>-5.8007810392155003E-2</c:v>
                </c:pt>
                <c:pt idx="48461">
                  <c:v>-7.3925779345699993E-2</c:v>
                </c:pt>
                <c:pt idx="48462">
                  <c:v>-7.3925779345699993E-2</c:v>
                </c:pt>
                <c:pt idx="48463">
                  <c:v>-7.3925779345699993E-2</c:v>
                </c:pt>
                <c:pt idx="48464">
                  <c:v>-2.8906248074235901E-2</c:v>
                </c:pt>
                <c:pt idx="48465">
                  <c:v>-2.8906248074235901E-2</c:v>
                </c:pt>
                <c:pt idx="48466">
                  <c:v>2.9882814455049801E-2</c:v>
                </c:pt>
                <c:pt idx="48467">
                  <c:v>2.9882814455049801E-2</c:v>
                </c:pt>
                <c:pt idx="48468">
                  <c:v>2.9882814455049801E-2</c:v>
                </c:pt>
                <c:pt idx="48469">
                  <c:v>2.9882814455049801E-2</c:v>
                </c:pt>
                <c:pt idx="48470">
                  <c:v>4.3505861198354902E-2</c:v>
                </c:pt>
                <c:pt idx="48471">
                  <c:v>4.3505861198354902E-2</c:v>
                </c:pt>
                <c:pt idx="48472">
                  <c:v>5.0537111275843899E-2</c:v>
                </c:pt>
                <c:pt idx="48473">
                  <c:v>5.0537111275843899E-2</c:v>
                </c:pt>
                <c:pt idx="48474">
                  <c:v>5.7763673895351503E-2</c:v>
                </c:pt>
                <c:pt idx="48475">
                  <c:v>5.7763673895351503E-2</c:v>
                </c:pt>
                <c:pt idx="48476">
                  <c:v>5.7763673895351503E-2</c:v>
                </c:pt>
                <c:pt idx="48477">
                  <c:v>-5.6054685466733603E-2</c:v>
                </c:pt>
                <c:pt idx="48478">
                  <c:v>-5.6054685466733603E-2</c:v>
                </c:pt>
                <c:pt idx="48479">
                  <c:v>-5.6054685466733603E-2</c:v>
                </c:pt>
                <c:pt idx="48480">
                  <c:v>-2.8759763590642199E-2</c:v>
                </c:pt>
                <c:pt idx="48481">
                  <c:v>-2.8759763590642199E-2</c:v>
                </c:pt>
                <c:pt idx="48482">
                  <c:v>2.4169923284716701E-2</c:v>
                </c:pt>
                <c:pt idx="48483">
                  <c:v>2.4169923284716701E-2</c:v>
                </c:pt>
                <c:pt idx="48484">
                  <c:v>2.4169923284716701E-2</c:v>
                </c:pt>
                <c:pt idx="48485">
                  <c:v>5.3906251818261801E-2</c:v>
                </c:pt>
                <c:pt idx="48486">
                  <c:v>5.3906251818261801E-2</c:v>
                </c:pt>
                <c:pt idx="48487">
                  <c:v>5.3906251818261801E-2</c:v>
                </c:pt>
                <c:pt idx="48488">
                  <c:v>7.0361329665502098E-2</c:v>
                </c:pt>
                <c:pt idx="48489">
                  <c:v>-4.1357420311214803E-2</c:v>
                </c:pt>
                <c:pt idx="48490">
                  <c:v>-4.1357420311214803E-2</c:v>
                </c:pt>
                <c:pt idx="48491">
                  <c:v>-4.1357420311214803E-2</c:v>
                </c:pt>
                <c:pt idx="48492">
                  <c:v>-4.1357420311214803E-2</c:v>
                </c:pt>
                <c:pt idx="48493">
                  <c:v>-1.8359372824306702E-2</c:v>
                </c:pt>
                <c:pt idx="48494">
                  <c:v>-1.8359372824306702E-2</c:v>
                </c:pt>
                <c:pt idx="48495">
                  <c:v>-1.8359372824306702E-2</c:v>
                </c:pt>
                <c:pt idx="48496">
                  <c:v>-2.32910140148305E-2</c:v>
                </c:pt>
                <c:pt idx="48497">
                  <c:v>-2.32910140148305E-2</c:v>
                </c:pt>
                <c:pt idx="48498">
                  <c:v>-2.32910140148305E-2</c:v>
                </c:pt>
                <c:pt idx="48499">
                  <c:v>-1.4160139044179199E-3</c:v>
                </c:pt>
                <c:pt idx="48500">
                  <c:v>-1.4160139044179199E-3</c:v>
                </c:pt>
                <c:pt idx="48501">
                  <c:v>3.7402345292321101E-2</c:v>
                </c:pt>
                <c:pt idx="48502">
                  <c:v>3.7402345292321101E-2</c:v>
                </c:pt>
                <c:pt idx="48503">
                  <c:v>3.7402345292321101E-2</c:v>
                </c:pt>
                <c:pt idx="48504">
                  <c:v>-5.6054686110655803E-2</c:v>
                </c:pt>
                <c:pt idx="48505">
                  <c:v>-5.6054686110655803E-2</c:v>
                </c:pt>
                <c:pt idx="48506">
                  <c:v>-5.6054686110655803E-2</c:v>
                </c:pt>
                <c:pt idx="48507">
                  <c:v>4.0625001295666097E-2</c:v>
                </c:pt>
                <c:pt idx="48508">
                  <c:v>4.0625001295666097E-2</c:v>
                </c:pt>
                <c:pt idx="48509">
                  <c:v>1.30859394657818E-2</c:v>
                </c:pt>
                <c:pt idx="48510">
                  <c:v>1.30859394657818E-2</c:v>
                </c:pt>
                <c:pt idx="48511">
                  <c:v>1.51367207326984E-2</c:v>
                </c:pt>
                <c:pt idx="48512">
                  <c:v>1.51367207326984E-2</c:v>
                </c:pt>
                <c:pt idx="48513">
                  <c:v>1.51367207326984E-2</c:v>
                </c:pt>
                <c:pt idx="48514">
                  <c:v>1.51367207326984E-2</c:v>
                </c:pt>
                <c:pt idx="48515">
                  <c:v>-2.4902325703806101E-3</c:v>
                </c:pt>
                <c:pt idx="48516">
                  <c:v>-2.4902325703806101E-3</c:v>
                </c:pt>
                <c:pt idx="48517">
                  <c:v>-2.4902325703806101E-3</c:v>
                </c:pt>
                <c:pt idx="48518">
                  <c:v>5.0097658400773001E-2</c:v>
                </c:pt>
                <c:pt idx="48519">
                  <c:v>5.0097658400773001E-2</c:v>
                </c:pt>
                <c:pt idx="48520">
                  <c:v>5.0097658400773001E-2</c:v>
                </c:pt>
                <c:pt idx="48521">
                  <c:v>5.7617204965936201E-3</c:v>
                </c:pt>
                <c:pt idx="48522">
                  <c:v>5.7617204965936201E-3</c:v>
                </c:pt>
                <c:pt idx="48523">
                  <c:v>5.7617204965936201E-3</c:v>
                </c:pt>
                <c:pt idx="48524">
                  <c:v>0.103564454912884</c:v>
                </c:pt>
                <c:pt idx="48525">
                  <c:v>0.103564454912884</c:v>
                </c:pt>
                <c:pt idx="48526">
                  <c:v>-1.7822263659581901E-2</c:v>
                </c:pt>
                <c:pt idx="48527">
                  <c:v>-1.7822263659581901E-2</c:v>
                </c:pt>
                <c:pt idx="48528">
                  <c:v>2.61230488549699E-2</c:v>
                </c:pt>
                <c:pt idx="48529">
                  <c:v>2.61230488549699E-2</c:v>
                </c:pt>
                <c:pt idx="48530">
                  <c:v>5.3076174301167997E-2</c:v>
                </c:pt>
                <c:pt idx="48531">
                  <c:v>5.3076174301167997E-2</c:v>
                </c:pt>
                <c:pt idx="48532">
                  <c:v>5.3076174301167997E-2</c:v>
                </c:pt>
                <c:pt idx="48533">
                  <c:v>3.7597671052935701E-3</c:v>
                </c:pt>
                <c:pt idx="48534">
                  <c:v>3.7597671052935701E-3</c:v>
                </c:pt>
                <c:pt idx="48535">
                  <c:v>3.7597671052935701E-3</c:v>
                </c:pt>
                <c:pt idx="48536">
                  <c:v>-8.3007660941802897E-4</c:v>
                </c:pt>
                <c:pt idx="48537">
                  <c:v>-8.3007660941802897E-4</c:v>
                </c:pt>
                <c:pt idx="48538">
                  <c:v>-8.3007660941802897E-4</c:v>
                </c:pt>
                <c:pt idx="48539">
                  <c:v>4.0429689337542998E-2</c:v>
                </c:pt>
                <c:pt idx="48540">
                  <c:v>4.0429689337542998E-2</c:v>
                </c:pt>
                <c:pt idx="48541">
                  <c:v>4.0429689337542998E-2</c:v>
                </c:pt>
                <c:pt idx="48542">
                  <c:v>2.2900391927578301E-2</c:v>
                </c:pt>
                <c:pt idx="48543">
                  <c:v>2.2900391927578301E-2</c:v>
                </c:pt>
                <c:pt idx="48544">
                  <c:v>2.2900391927578301E-2</c:v>
                </c:pt>
                <c:pt idx="48545">
                  <c:v>-1.5673826444071799E-2</c:v>
                </c:pt>
                <c:pt idx="48546">
                  <c:v>-1.5673826444071799E-2</c:v>
                </c:pt>
                <c:pt idx="48547">
                  <c:v>6.2744142151132096E-2</c:v>
                </c:pt>
                <c:pt idx="48548">
                  <c:v>6.2744142151132096E-2</c:v>
                </c:pt>
                <c:pt idx="48549">
                  <c:v>6.2548830392188295E-2</c:v>
                </c:pt>
                <c:pt idx="48550">
                  <c:v>6.2548830392188295E-2</c:v>
                </c:pt>
                <c:pt idx="48551">
                  <c:v>4.5996095397640602E-2</c:v>
                </c:pt>
                <c:pt idx="48552">
                  <c:v>4.5996095397640602E-2</c:v>
                </c:pt>
                <c:pt idx="48553">
                  <c:v>-2.6513670120038999E-2</c:v>
                </c:pt>
                <c:pt idx="48554">
                  <c:v>-2.6513670120038999E-2</c:v>
                </c:pt>
                <c:pt idx="48555">
                  <c:v>-2.6513670120038999E-2</c:v>
                </c:pt>
                <c:pt idx="48556">
                  <c:v>-2.7050779419368998E-2</c:v>
                </c:pt>
                <c:pt idx="48557">
                  <c:v>-2.7050779419368998E-2</c:v>
                </c:pt>
                <c:pt idx="48558">
                  <c:v>-2.7050779419368998E-2</c:v>
                </c:pt>
                <c:pt idx="48559">
                  <c:v>-5.6152332563215099E-3</c:v>
                </c:pt>
                <c:pt idx="48560">
                  <c:v>-5.6152332563215099E-3</c:v>
                </c:pt>
                <c:pt idx="48561">
                  <c:v>-5.1171874088140598E-2</c:v>
                </c:pt>
                <c:pt idx="48562">
                  <c:v>-5.1171874088140598E-2</c:v>
                </c:pt>
                <c:pt idx="48563">
                  <c:v>-5.1171874088140598E-2</c:v>
                </c:pt>
                <c:pt idx="48564">
                  <c:v>3.4814454918887301E-2</c:v>
                </c:pt>
                <c:pt idx="48565">
                  <c:v>3.4814454918887301E-2</c:v>
                </c:pt>
                <c:pt idx="48566">
                  <c:v>-2.2900388502421199E-2</c:v>
                </c:pt>
                <c:pt idx="48567">
                  <c:v>-2.2900388502421199E-2</c:v>
                </c:pt>
                <c:pt idx="48568">
                  <c:v>-5.9765623920611598E-2</c:v>
                </c:pt>
                <c:pt idx="48569">
                  <c:v>-5.9765623920611598E-2</c:v>
                </c:pt>
                <c:pt idx="48570">
                  <c:v>-5.9765623920611598E-2</c:v>
                </c:pt>
                <c:pt idx="48571">
                  <c:v>-5.9765623920611598E-2</c:v>
                </c:pt>
                <c:pt idx="48572">
                  <c:v>2.4609376532680399E-2</c:v>
                </c:pt>
                <c:pt idx="48573">
                  <c:v>2.4609376532680399E-2</c:v>
                </c:pt>
                <c:pt idx="48574">
                  <c:v>2.4609376532680399E-2</c:v>
                </c:pt>
                <c:pt idx="48575">
                  <c:v>5.1953126557236801E-2</c:v>
                </c:pt>
                <c:pt idx="48576">
                  <c:v>5.1953126557236801E-2</c:v>
                </c:pt>
                <c:pt idx="48577">
                  <c:v>7.7441408549020693E-2</c:v>
                </c:pt>
                <c:pt idx="48578">
                  <c:v>7.7441408549020693E-2</c:v>
                </c:pt>
                <c:pt idx="48579">
                  <c:v>7.7441408549020693E-2</c:v>
                </c:pt>
                <c:pt idx="48580">
                  <c:v>7.7441408549020693E-2</c:v>
                </c:pt>
                <c:pt idx="48581">
                  <c:v>-7.5195296376477901E-3</c:v>
                </c:pt>
                <c:pt idx="48582">
                  <c:v>-7.5195296376477901E-3</c:v>
                </c:pt>
                <c:pt idx="48583">
                  <c:v>-7.5195296376477901E-3</c:v>
                </c:pt>
                <c:pt idx="48584">
                  <c:v>5.7031251945772903E-2</c:v>
                </c:pt>
                <c:pt idx="48585">
                  <c:v>5.7031251945772903E-2</c:v>
                </c:pt>
                <c:pt idx="48586">
                  <c:v>5.7031251945772903E-2</c:v>
                </c:pt>
                <c:pt idx="48587">
                  <c:v>5.7031251945772903E-2</c:v>
                </c:pt>
                <c:pt idx="48588">
                  <c:v>-3.36913860337517E-3</c:v>
                </c:pt>
                <c:pt idx="48589">
                  <c:v>-3.36913860337517E-3</c:v>
                </c:pt>
                <c:pt idx="48590">
                  <c:v>3.1591798562658299E-2</c:v>
                </c:pt>
                <c:pt idx="48591">
                  <c:v>3.1591798562658299E-2</c:v>
                </c:pt>
                <c:pt idx="48592">
                  <c:v>3.1591798562658299E-2</c:v>
                </c:pt>
                <c:pt idx="48593">
                  <c:v>3.54980487672946E-2</c:v>
                </c:pt>
                <c:pt idx="48594">
                  <c:v>3.54980487672946E-2</c:v>
                </c:pt>
                <c:pt idx="48595">
                  <c:v>-4.1503888660372398E-3</c:v>
                </c:pt>
                <c:pt idx="48596">
                  <c:v>-4.1503888660372398E-3</c:v>
                </c:pt>
                <c:pt idx="48597">
                  <c:v>-4.1503888660372398E-3</c:v>
                </c:pt>
                <c:pt idx="48598">
                  <c:v>0.116308595736882</c:v>
                </c:pt>
                <c:pt idx="48599">
                  <c:v>0.116308595736882</c:v>
                </c:pt>
                <c:pt idx="48600">
                  <c:v>1.7724610939694602E-2</c:v>
                </c:pt>
                <c:pt idx="48601">
                  <c:v>1.7724610939694602E-2</c:v>
                </c:pt>
                <c:pt idx="48602">
                  <c:v>-4.8046873487692203E-2</c:v>
                </c:pt>
                <c:pt idx="48603">
                  <c:v>-4.8046873487692203E-2</c:v>
                </c:pt>
                <c:pt idx="48604">
                  <c:v>-4.8046873487692203E-2</c:v>
                </c:pt>
                <c:pt idx="48605">
                  <c:v>-4.8046873487692203E-2</c:v>
                </c:pt>
                <c:pt idx="48606">
                  <c:v>2.67578138145836E-2</c:v>
                </c:pt>
                <c:pt idx="48607">
                  <c:v>2.67578138145836E-2</c:v>
                </c:pt>
                <c:pt idx="48608">
                  <c:v>-1.2207029931232599E-2</c:v>
                </c:pt>
                <c:pt idx="48609">
                  <c:v>-1.2207029931232599E-2</c:v>
                </c:pt>
                <c:pt idx="48610">
                  <c:v>-7.8613279914861695E-2</c:v>
                </c:pt>
                <c:pt idx="48611">
                  <c:v>-7.8613279914861695E-2</c:v>
                </c:pt>
                <c:pt idx="48612">
                  <c:v>1.09863297157062E-2</c:v>
                </c:pt>
                <c:pt idx="48613">
                  <c:v>1.09863297157062E-2</c:v>
                </c:pt>
                <c:pt idx="48614">
                  <c:v>1.09863297157062E-2</c:v>
                </c:pt>
                <c:pt idx="48615">
                  <c:v>1.3769533525191901E-2</c:v>
                </c:pt>
                <c:pt idx="48616">
                  <c:v>1.3769533525191901E-2</c:v>
                </c:pt>
                <c:pt idx="48617">
                  <c:v>1.3769533525191901E-2</c:v>
                </c:pt>
                <c:pt idx="48618">
                  <c:v>-2.3876951261627199E-2</c:v>
                </c:pt>
                <c:pt idx="48619">
                  <c:v>-2.3876951261627199E-2</c:v>
                </c:pt>
                <c:pt idx="48620">
                  <c:v>-2.3876951261627199E-2</c:v>
                </c:pt>
                <c:pt idx="48621">
                  <c:v>-2.3876951261627199E-2</c:v>
                </c:pt>
                <c:pt idx="48622">
                  <c:v>5.0585938969561497E-2</c:v>
                </c:pt>
                <c:pt idx="48623">
                  <c:v>5.0585938969561497E-2</c:v>
                </c:pt>
                <c:pt idx="48624">
                  <c:v>5.0585938969561497E-2</c:v>
                </c:pt>
                <c:pt idx="48625">
                  <c:v>3.6132814518168702E-2</c:v>
                </c:pt>
                <c:pt idx="48626">
                  <c:v>3.6132814518168702E-2</c:v>
                </c:pt>
                <c:pt idx="48627">
                  <c:v>0.116406252229353</c:v>
                </c:pt>
                <c:pt idx="48628">
                  <c:v>0.116406252229353</c:v>
                </c:pt>
                <c:pt idx="48629">
                  <c:v>6.9091798769477394E-2</c:v>
                </c:pt>
                <c:pt idx="48630">
                  <c:v>6.9091798769477394E-2</c:v>
                </c:pt>
                <c:pt idx="48631">
                  <c:v>6.9091798769477394E-2</c:v>
                </c:pt>
                <c:pt idx="48632">
                  <c:v>5.3173829898696498E-2</c:v>
                </c:pt>
                <c:pt idx="48633">
                  <c:v>5.3173829898696498E-2</c:v>
                </c:pt>
                <c:pt idx="48634">
                  <c:v>5.3173829898696498E-2</c:v>
                </c:pt>
                <c:pt idx="48635">
                  <c:v>-4.4042966926099297E-2</c:v>
                </c:pt>
                <c:pt idx="48636">
                  <c:v>-4.4042966926099297E-2</c:v>
                </c:pt>
                <c:pt idx="48637">
                  <c:v>0.131201174131092</c:v>
                </c:pt>
                <c:pt idx="48638">
                  <c:v>0.131201174131092</c:v>
                </c:pt>
                <c:pt idx="48639">
                  <c:v>0.131201174131092</c:v>
                </c:pt>
                <c:pt idx="48640">
                  <c:v>-6.0546860413523904E-3</c:v>
                </c:pt>
                <c:pt idx="48641">
                  <c:v>-6.0546860413523904E-3</c:v>
                </c:pt>
                <c:pt idx="48642">
                  <c:v>-6.0546860413523904E-3</c:v>
                </c:pt>
                <c:pt idx="48643">
                  <c:v>6.5039064549637204E-2</c:v>
                </c:pt>
                <c:pt idx="48644">
                  <c:v>6.5039064549637204E-2</c:v>
                </c:pt>
                <c:pt idx="48645">
                  <c:v>7.0947267246992796E-2</c:v>
                </c:pt>
                <c:pt idx="48646">
                  <c:v>7.0947267246992796E-2</c:v>
                </c:pt>
                <c:pt idx="48647">
                  <c:v>7.0947267246992796E-2</c:v>
                </c:pt>
                <c:pt idx="48648">
                  <c:v>5.6298830140804001E-2</c:v>
                </c:pt>
                <c:pt idx="48649">
                  <c:v>5.6298830140804001E-2</c:v>
                </c:pt>
                <c:pt idx="48650">
                  <c:v>6.3769532899641407E-2</c:v>
                </c:pt>
                <c:pt idx="48651">
                  <c:v>6.3769532899641407E-2</c:v>
                </c:pt>
                <c:pt idx="48652">
                  <c:v>7.3242202724941299E-3</c:v>
                </c:pt>
                <c:pt idx="48653">
                  <c:v>7.3242202724941299E-3</c:v>
                </c:pt>
                <c:pt idx="48654">
                  <c:v>7.3242202724941299E-3</c:v>
                </c:pt>
                <c:pt idx="48655">
                  <c:v>7.6660175263896201E-3</c:v>
                </c:pt>
                <c:pt idx="48656">
                  <c:v>7.6660175263896201E-3</c:v>
                </c:pt>
                <c:pt idx="48657">
                  <c:v>7.6660175263896201E-3</c:v>
                </c:pt>
                <c:pt idx="48658">
                  <c:v>7.6660175263896201E-3</c:v>
                </c:pt>
                <c:pt idx="48659">
                  <c:v>7.2607423739100299E-2</c:v>
                </c:pt>
                <c:pt idx="48660">
                  <c:v>7.2607423739100299E-2</c:v>
                </c:pt>
                <c:pt idx="48661">
                  <c:v>-1.6113279293676799E-2</c:v>
                </c:pt>
                <c:pt idx="48662">
                  <c:v>-1.6113279293676799E-2</c:v>
                </c:pt>
                <c:pt idx="48663">
                  <c:v>-1.6113279293676799E-2</c:v>
                </c:pt>
                <c:pt idx="48664">
                  <c:v>2.00195484922005E-3</c:v>
                </c:pt>
                <c:pt idx="48665">
                  <c:v>2.00195484922005E-3</c:v>
                </c:pt>
                <c:pt idx="48666">
                  <c:v>5.9033204957813702E-2</c:v>
                </c:pt>
                <c:pt idx="48667">
                  <c:v>5.9033204957813702E-2</c:v>
                </c:pt>
                <c:pt idx="48668">
                  <c:v>-1.20605449883441E-2</c:v>
                </c:pt>
                <c:pt idx="48669">
                  <c:v>-1.20605449883441E-2</c:v>
                </c:pt>
                <c:pt idx="48670">
                  <c:v>-1.20605449883441E-2</c:v>
                </c:pt>
                <c:pt idx="48671">
                  <c:v>3.12500019681465E-2</c:v>
                </c:pt>
                <c:pt idx="48672">
                  <c:v>3.12500019681465E-2</c:v>
                </c:pt>
                <c:pt idx="48673">
                  <c:v>3.12500019681465E-2</c:v>
                </c:pt>
                <c:pt idx="48674">
                  <c:v>-2.49511701476876E-2</c:v>
                </c:pt>
                <c:pt idx="48675">
                  <c:v>-2.49511701476876E-2</c:v>
                </c:pt>
                <c:pt idx="48676">
                  <c:v>-3.7207029602541297E-2</c:v>
                </c:pt>
                <c:pt idx="48677">
                  <c:v>-3.7207029602541297E-2</c:v>
                </c:pt>
                <c:pt idx="48678">
                  <c:v>-3.7207029602541297E-2</c:v>
                </c:pt>
                <c:pt idx="48679">
                  <c:v>4.1210939246411699E-2</c:v>
                </c:pt>
                <c:pt idx="48680">
                  <c:v>4.1210939246411699E-2</c:v>
                </c:pt>
                <c:pt idx="48681">
                  <c:v>4.1210939246411699E-2</c:v>
                </c:pt>
                <c:pt idx="48682">
                  <c:v>2.90039081501163E-2</c:v>
                </c:pt>
                <c:pt idx="48683">
                  <c:v>2.90039081501163E-2</c:v>
                </c:pt>
                <c:pt idx="48684">
                  <c:v>9.8144548674099497E-3</c:v>
                </c:pt>
                <c:pt idx="48685">
                  <c:v>9.8144548674099497E-3</c:v>
                </c:pt>
                <c:pt idx="48686">
                  <c:v>9.8144548674099497E-3</c:v>
                </c:pt>
                <c:pt idx="48687">
                  <c:v>4.3212892394876599E-2</c:v>
                </c:pt>
                <c:pt idx="48688">
                  <c:v>4.3212892394876599E-2</c:v>
                </c:pt>
                <c:pt idx="48689">
                  <c:v>7.0751955455307297E-2</c:v>
                </c:pt>
                <c:pt idx="48690">
                  <c:v>7.0751955455307297E-2</c:v>
                </c:pt>
                <c:pt idx="48691">
                  <c:v>7.0751955455307297E-2</c:v>
                </c:pt>
                <c:pt idx="48692">
                  <c:v>-1.5039060996969E-2</c:v>
                </c:pt>
                <c:pt idx="48693">
                  <c:v>-1.5039060996969E-2</c:v>
                </c:pt>
                <c:pt idx="48694">
                  <c:v>-1.5039060996969E-2</c:v>
                </c:pt>
                <c:pt idx="48695">
                  <c:v>6.5429702735855201E-3</c:v>
                </c:pt>
                <c:pt idx="48696">
                  <c:v>6.5429702735855201E-3</c:v>
                </c:pt>
                <c:pt idx="48697">
                  <c:v>6.5429702735855201E-3</c:v>
                </c:pt>
                <c:pt idx="48698">
                  <c:v>3.8232423969020601E-2</c:v>
                </c:pt>
                <c:pt idx="48699">
                  <c:v>3.8232423969020601E-2</c:v>
                </c:pt>
                <c:pt idx="48700">
                  <c:v>0.105517580066589</c:v>
                </c:pt>
                <c:pt idx="48701">
                  <c:v>0.105517580066589</c:v>
                </c:pt>
                <c:pt idx="48702">
                  <c:v>-1.29394514560772E-2</c:v>
                </c:pt>
                <c:pt idx="48703">
                  <c:v>-1.29394514560772E-2</c:v>
                </c:pt>
                <c:pt idx="48704">
                  <c:v>-1.29394514560772E-2</c:v>
                </c:pt>
                <c:pt idx="48705">
                  <c:v>4.5898439399024903E-2</c:v>
                </c:pt>
                <c:pt idx="48706">
                  <c:v>4.5898439399024903E-2</c:v>
                </c:pt>
                <c:pt idx="48707">
                  <c:v>-1.2011717451969099E-2</c:v>
                </c:pt>
                <c:pt idx="48708">
                  <c:v>-1.2011717451969099E-2</c:v>
                </c:pt>
                <c:pt idx="48709">
                  <c:v>-1.2011717451969099E-2</c:v>
                </c:pt>
                <c:pt idx="48710">
                  <c:v>-1.6601561217612401E-2</c:v>
                </c:pt>
                <c:pt idx="48711">
                  <c:v>-1.6601561217612401E-2</c:v>
                </c:pt>
                <c:pt idx="48712">
                  <c:v>-1.6601561217612401E-2</c:v>
                </c:pt>
                <c:pt idx="48713">
                  <c:v>2.2412110924960801E-2</c:v>
                </c:pt>
                <c:pt idx="48714">
                  <c:v>2.2412110924960801E-2</c:v>
                </c:pt>
                <c:pt idx="48715">
                  <c:v>2.2412110924960801E-2</c:v>
                </c:pt>
                <c:pt idx="48716">
                  <c:v>4.6289064768643501E-2</c:v>
                </c:pt>
                <c:pt idx="48717">
                  <c:v>4.6289064768643501E-2</c:v>
                </c:pt>
                <c:pt idx="48718">
                  <c:v>3.8720704480510897E-2</c:v>
                </c:pt>
                <c:pt idx="48719">
                  <c:v>3.8720704480510897E-2</c:v>
                </c:pt>
                <c:pt idx="48720">
                  <c:v>3.8720704480510897E-2</c:v>
                </c:pt>
                <c:pt idx="48721">
                  <c:v>1.35253923290292E-2</c:v>
                </c:pt>
                <c:pt idx="48722">
                  <c:v>1.35253923290292E-2</c:v>
                </c:pt>
                <c:pt idx="48723">
                  <c:v>-2.0654295356507601E-2</c:v>
                </c:pt>
                <c:pt idx="48724">
                  <c:v>-2.0654295356507601E-2</c:v>
                </c:pt>
                <c:pt idx="48725">
                  <c:v>-1.7578122849954501E-2</c:v>
                </c:pt>
                <c:pt idx="48726">
                  <c:v>-1.7578122849954501E-2</c:v>
                </c:pt>
                <c:pt idx="48727">
                  <c:v>-1.7578122849954501E-2</c:v>
                </c:pt>
                <c:pt idx="48728">
                  <c:v>2.1289063522090101E-2</c:v>
                </c:pt>
                <c:pt idx="48729">
                  <c:v>2.1289063522090101E-2</c:v>
                </c:pt>
                <c:pt idx="48730">
                  <c:v>2.1289063522090101E-2</c:v>
                </c:pt>
                <c:pt idx="48731">
                  <c:v>-2.9101560817252899E-2</c:v>
                </c:pt>
                <c:pt idx="48732">
                  <c:v>-2.9101560817252899E-2</c:v>
                </c:pt>
                <c:pt idx="48733">
                  <c:v>-2.9101560817252899E-2</c:v>
                </c:pt>
                <c:pt idx="48734">
                  <c:v>4.3701173618501302E-2</c:v>
                </c:pt>
                <c:pt idx="48735">
                  <c:v>4.3701173618501302E-2</c:v>
                </c:pt>
                <c:pt idx="48736">
                  <c:v>4.3701173618501302E-2</c:v>
                </c:pt>
                <c:pt idx="48737">
                  <c:v>-3.1738260595375301E-3</c:v>
                </c:pt>
                <c:pt idx="48738">
                  <c:v>-3.1738260595375301E-3</c:v>
                </c:pt>
                <c:pt idx="48739">
                  <c:v>-3.1738260595375301E-3</c:v>
                </c:pt>
                <c:pt idx="48740">
                  <c:v>3.3496095306873003E-2</c:v>
                </c:pt>
                <c:pt idx="48741">
                  <c:v>3.3496095306873003E-2</c:v>
                </c:pt>
                <c:pt idx="48742">
                  <c:v>-3.87207019139168E-2</c:v>
                </c:pt>
                <c:pt idx="48743">
                  <c:v>-3.87207019139168E-2</c:v>
                </c:pt>
                <c:pt idx="48744">
                  <c:v>-3.87207019139168E-2</c:v>
                </c:pt>
                <c:pt idx="48745">
                  <c:v>4.4433606763050098E-3</c:v>
                </c:pt>
                <c:pt idx="48746">
                  <c:v>4.4433606763050098E-3</c:v>
                </c:pt>
                <c:pt idx="48747">
                  <c:v>-5.3710924767074097E-3</c:v>
                </c:pt>
                <c:pt idx="48748">
                  <c:v>-5.3710924767074097E-3</c:v>
                </c:pt>
                <c:pt idx="48749">
                  <c:v>7.7587891878465598E-2</c:v>
                </c:pt>
                <c:pt idx="48750">
                  <c:v>7.7587891878465598E-2</c:v>
                </c:pt>
                <c:pt idx="48751">
                  <c:v>7.7587891878465598E-2</c:v>
                </c:pt>
                <c:pt idx="48752">
                  <c:v>3.0712892547853698E-2</c:v>
                </c:pt>
                <c:pt idx="48753">
                  <c:v>3.0712892547853698E-2</c:v>
                </c:pt>
                <c:pt idx="48754">
                  <c:v>-8.0566387314320292E-3</c:v>
                </c:pt>
                <c:pt idx="48755">
                  <c:v>-8.0566387314320292E-3</c:v>
                </c:pt>
                <c:pt idx="48756">
                  <c:v>-8.0566387314320292E-3</c:v>
                </c:pt>
                <c:pt idx="48757">
                  <c:v>-8.0566387314320292E-3</c:v>
                </c:pt>
                <c:pt idx="48758">
                  <c:v>2.7392580456762499E-2</c:v>
                </c:pt>
                <c:pt idx="48759">
                  <c:v>2.7392580456762499E-2</c:v>
                </c:pt>
                <c:pt idx="48760">
                  <c:v>-5.2001951274178199E-2</c:v>
                </c:pt>
                <c:pt idx="48761">
                  <c:v>-5.2001951274178199E-2</c:v>
                </c:pt>
                <c:pt idx="48762">
                  <c:v>-5.2001951274178199E-2</c:v>
                </c:pt>
                <c:pt idx="48763">
                  <c:v>0.129003908416052</c:v>
                </c:pt>
                <c:pt idx="48764">
                  <c:v>0.129003908416052</c:v>
                </c:pt>
                <c:pt idx="48765">
                  <c:v>2.0214844656038601E-2</c:v>
                </c:pt>
                <c:pt idx="48766">
                  <c:v>2.0214844656038601E-2</c:v>
                </c:pt>
                <c:pt idx="48767">
                  <c:v>2.0214844656038601E-2</c:v>
                </c:pt>
                <c:pt idx="48768">
                  <c:v>-3.07128884287521E-2</c:v>
                </c:pt>
                <c:pt idx="48769">
                  <c:v>-3.07128884287521E-2</c:v>
                </c:pt>
                <c:pt idx="48770">
                  <c:v>-1.1914060641174701E-2</c:v>
                </c:pt>
                <c:pt idx="48771">
                  <c:v>-1.1914060641174701E-2</c:v>
                </c:pt>
                <c:pt idx="48772">
                  <c:v>-1.1914060641174701E-2</c:v>
                </c:pt>
                <c:pt idx="48773">
                  <c:v>0.104687502658634</c:v>
                </c:pt>
                <c:pt idx="48774">
                  <c:v>0.104687502658634</c:v>
                </c:pt>
                <c:pt idx="48775">
                  <c:v>0.104687502658634</c:v>
                </c:pt>
                <c:pt idx="48776">
                  <c:v>0.113964845698319</c:v>
                </c:pt>
                <c:pt idx="48777">
                  <c:v>0.113964845698319</c:v>
                </c:pt>
                <c:pt idx="48778">
                  <c:v>0.113964845698319</c:v>
                </c:pt>
                <c:pt idx="48779">
                  <c:v>-2.0654294919950099E-2</c:v>
                </c:pt>
                <c:pt idx="48780">
                  <c:v>-2.0654294919950099E-2</c:v>
                </c:pt>
                <c:pt idx="48781">
                  <c:v>-2.0654294919950099E-2</c:v>
                </c:pt>
                <c:pt idx="48782">
                  <c:v>5.9619142341034603E-2</c:v>
                </c:pt>
                <c:pt idx="48783">
                  <c:v>5.9619142341034603E-2</c:v>
                </c:pt>
                <c:pt idx="48784">
                  <c:v>5.9570329412963396E-3</c:v>
                </c:pt>
                <c:pt idx="48785">
                  <c:v>5.9570329412963396E-3</c:v>
                </c:pt>
                <c:pt idx="48786">
                  <c:v>1.61132829080088E-2</c:v>
                </c:pt>
                <c:pt idx="48787">
                  <c:v>1.61132829080088E-2</c:v>
                </c:pt>
                <c:pt idx="48788">
                  <c:v>1.61132829080088E-2</c:v>
                </c:pt>
                <c:pt idx="48789">
                  <c:v>3.3789064579650502E-2</c:v>
                </c:pt>
                <c:pt idx="48790">
                  <c:v>3.3789064579650502E-2</c:v>
                </c:pt>
                <c:pt idx="48791">
                  <c:v>3.3789064579650502E-2</c:v>
                </c:pt>
                <c:pt idx="48792">
                  <c:v>3.2910157829064701E-2</c:v>
                </c:pt>
                <c:pt idx="48793">
                  <c:v>3.2910157829064701E-2</c:v>
                </c:pt>
                <c:pt idx="48794">
                  <c:v>3.2910157829064701E-2</c:v>
                </c:pt>
                <c:pt idx="48795">
                  <c:v>-3.1201170228996399E-2</c:v>
                </c:pt>
                <c:pt idx="48796">
                  <c:v>-3.1201170228996399E-2</c:v>
                </c:pt>
                <c:pt idx="48797">
                  <c:v>-3.1201170228996399E-2</c:v>
                </c:pt>
                <c:pt idx="48798">
                  <c:v>-3.1201170228996399E-2</c:v>
                </c:pt>
                <c:pt idx="48799">
                  <c:v>-2.86132795599769E-2</c:v>
                </c:pt>
                <c:pt idx="48800">
                  <c:v>-2.86132795599769E-2</c:v>
                </c:pt>
                <c:pt idx="48801">
                  <c:v>1.81152357145037E-2</c:v>
                </c:pt>
                <c:pt idx="48802">
                  <c:v>1.81152357145037E-2</c:v>
                </c:pt>
                <c:pt idx="48803">
                  <c:v>1.81152357145037E-2</c:v>
                </c:pt>
                <c:pt idx="48804">
                  <c:v>4.1796876391344898E-2</c:v>
                </c:pt>
                <c:pt idx="48805">
                  <c:v>4.1796876391344898E-2</c:v>
                </c:pt>
                <c:pt idx="48806">
                  <c:v>1.9433595706686901E-2</c:v>
                </c:pt>
                <c:pt idx="48807">
                  <c:v>1.9433595706686901E-2</c:v>
                </c:pt>
                <c:pt idx="48808">
                  <c:v>3.36914080771748E-2</c:v>
                </c:pt>
                <c:pt idx="48809">
                  <c:v>3.36914080771748E-2</c:v>
                </c:pt>
                <c:pt idx="48810">
                  <c:v>3.36914080771748E-2</c:v>
                </c:pt>
                <c:pt idx="48811">
                  <c:v>-3.6328123806924802E-2</c:v>
                </c:pt>
                <c:pt idx="48812">
                  <c:v>-3.6328123806924802E-2</c:v>
                </c:pt>
                <c:pt idx="48813">
                  <c:v>-3.6328123806924802E-2</c:v>
                </c:pt>
                <c:pt idx="48814">
                  <c:v>-3.71093588819348E-3</c:v>
                </c:pt>
                <c:pt idx="48815">
                  <c:v>-3.71093588819348E-3</c:v>
                </c:pt>
                <c:pt idx="48816">
                  <c:v>-3.71093588819348E-3</c:v>
                </c:pt>
                <c:pt idx="48817" formatCode="0.00E+00">
                  <c:v>-9.7654849014361294E-5</c:v>
                </c:pt>
                <c:pt idx="48818" formatCode="0.00E+00">
                  <c:v>-9.7654849014361294E-5</c:v>
                </c:pt>
                <c:pt idx="48819" formatCode="0.00E+00">
                  <c:v>-9.7654849014361294E-5</c:v>
                </c:pt>
                <c:pt idx="48820">
                  <c:v>4.6289064372103797E-2</c:v>
                </c:pt>
                <c:pt idx="48821">
                  <c:v>4.6289064372103797E-2</c:v>
                </c:pt>
                <c:pt idx="48822">
                  <c:v>4.6289064372103797E-2</c:v>
                </c:pt>
                <c:pt idx="48823">
                  <c:v>-3.8476561191600901E-2</c:v>
                </c:pt>
                <c:pt idx="48824">
                  <c:v>-3.8476561191600901E-2</c:v>
                </c:pt>
                <c:pt idx="48825">
                  <c:v>-3.8476561191600901E-2</c:v>
                </c:pt>
                <c:pt idx="48826">
                  <c:v>4.9707032900187097E-2</c:v>
                </c:pt>
                <c:pt idx="48827">
                  <c:v>4.9707032900187097E-2</c:v>
                </c:pt>
                <c:pt idx="48828">
                  <c:v>2.9589845710688598E-2</c:v>
                </c:pt>
                <c:pt idx="48829">
                  <c:v>2.9589845710688598E-2</c:v>
                </c:pt>
                <c:pt idx="48830">
                  <c:v>2.9589845710688598E-2</c:v>
                </c:pt>
                <c:pt idx="48831">
                  <c:v>-0.107177733360003</c:v>
                </c:pt>
                <c:pt idx="48832">
                  <c:v>-0.107177733360003</c:v>
                </c:pt>
                <c:pt idx="48833">
                  <c:v>6.2500002455635695E-2</c:v>
                </c:pt>
                <c:pt idx="48834">
                  <c:v>6.2500002455635695E-2</c:v>
                </c:pt>
                <c:pt idx="48835">
                  <c:v>6.2500002455635695E-2</c:v>
                </c:pt>
                <c:pt idx="48836">
                  <c:v>6.2500002455635695E-2</c:v>
                </c:pt>
                <c:pt idx="48837">
                  <c:v>-3.4912107889795103E-2</c:v>
                </c:pt>
                <c:pt idx="48838">
                  <c:v>-3.4912107889795103E-2</c:v>
                </c:pt>
                <c:pt idx="48839">
                  <c:v>-3.4912107889795103E-2</c:v>
                </c:pt>
                <c:pt idx="48840">
                  <c:v>-3.4912107889795103E-2</c:v>
                </c:pt>
                <c:pt idx="48841">
                  <c:v>5.8984376763873997E-2</c:v>
                </c:pt>
                <c:pt idx="48842">
                  <c:v>5.8984376763873997E-2</c:v>
                </c:pt>
                <c:pt idx="48843">
                  <c:v>5.8984376763873997E-2</c:v>
                </c:pt>
                <c:pt idx="48844">
                  <c:v>-1.8847654538148999E-2</c:v>
                </c:pt>
                <c:pt idx="48845">
                  <c:v>-1.8847654538148999E-2</c:v>
                </c:pt>
                <c:pt idx="48846">
                  <c:v>3.7841798744011598E-2</c:v>
                </c:pt>
                <c:pt idx="48847">
                  <c:v>3.7841798744011598E-2</c:v>
                </c:pt>
                <c:pt idx="48848">
                  <c:v>6.4111329420484198E-2</c:v>
                </c:pt>
                <c:pt idx="48849">
                  <c:v>6.4111329420484198E-2</c:v>
                </c:pt>
                <c:pt idx="48850">
                  <c:v>6.4111329420484198E-2</c:v>
                </c:pt>
                <c:pt idx="48851">
                  <c:v>3.3984376977059499E-2</c:v>
                </c:pt>
                <c:pt idx="48852">
                  <c:v>3.3984376977059499E-2</c:v>
                </c:pt>
                <c:pt idx="48853">
                  <c:v>3.3984376977059499E-2</c:v>
                </c:pt>
                <c:pt idx="48854">
                  <c:v>4.2675783359300098E-2</c:v>
                </c:pt>
                <c:pt idx="48855">
                  <c:v>4.2675783359300098E-2</c:v>
                </c:pt>
                <c:pt idx="48856">
                  <c:v>4.2675783359300098E-2</c:v>
                </c:pt>
                <c:pt idx="48857">
                  <c:v>2.6855478527068001E-3</c:v>
                </c:pt>
                <c:pt idx="48858">
                  <c:v>2.6855478527068001E-3</c:v>
                </c:pt>
                <c:pt idx="48859">
                  <c:v>2.6855478527068001E-3</c:v>
                </c:pt>
                <c:pt idx="48860">
                  <c:v>6.88964863147703E-2</c:v>
                </c:pt>
                <c:pt idx="48861">
                  <c:v>6.88964863147703E-2</c:v>
                </c:pt>
                <c:pt idx="48862">
                  <c:v>6.88964863147703E-2</c:v>
                </c:pt>
                <c:pt idx="48863">
                  <c:v>5.2099611049925401E-2</c:v>
                </c:pt>
                <c:pt idx="48864">
                  <c:v>5.2099611049925401E-2</c:v>
                </c:pt>
                <c:pt idx="48865">
                  <c:v>2.7734376424632501E-2</c:v>
                </c:pt>
                <c:pt idx="48866">
                  <c:v>2.7734376424632501E-2</c:v>
                </c:pt>
                <c:pt idx="48867">
                  <c:v>2.7734376424632501E-2</c:v>
                </c:pt>
                <c:pt idx="48868">
                  <c:v>6.5429705673523096E-3</c:v>
                </c:pt>
                <c:pt idx="48869">
                  <c:v>6.5429705673523096E-3</c:v>
                </c:pt>
                <c:pt idx="48870">
                  <c:v>6.5429705673523096E-3</c:v>
                </c:pt>
                <c:pt idx="48871">
                  <c:v>2.2460955069618601E-3</c:v>
                </c:pt>
                <c:pt idx="48872">
                  <c:v>2.2460955069618601E-3</c:v>
                </c:pt>
                <c:pt idx="48873">
                  <c:v>2.2460955069618601E-3</c:v>
                </c:pt>
                <c:pt idx="48874">
                  <c:v>-1.0058591891720399E-2</c:v>
                </c:pt>
                <c:pt idx="48875">
                  <c:v>-1.0058591891720399E-2</c:v>
                </c:pt>
                <c:pt idx="48876">
                  <c:v>-1.0058591891720399E-2</c:v>
                </c:pt>
                <c:pt idx="48877">
                  <c:v>-6.24999839692463E-3</c:v>
                </c:pt>
                <c:pt idx="48878">
                  <c:v>-6.24999839692463E-3</c:v>
                </c:pt>
                <c:pt idx="48879">
                  <c:v>-6.24999839692463E-3</c:v>
                </c:pt>
                <c:pt idx="48880">
                  <c:v>-6.24999839692463E-3</c:v>
                </c:pt>
                <c:pt idx="48881">
                  <c:v>4.53125019657818E-2</c:v>
                </c:pt>
                <c:pt idx="48882">
                  <c:v>4.53125019657818E-2</c:v>
                </c:pt>
                <c:pt idx="48883">
                  <c:v>4.53125019657818E-2</c:v>
                </c:pt>
                <c:pt idx="48884">
                  <c:v>-5.3515622950726503E-2</c:v>
                </c:pt>
                <c:pt idx="48885">
                  <c:v>-5.3515622950726503E-2</c:v>
                </c:pt>
                <c:pt idx="48886">
                  <c:v>-5.3515622950726503E-2</c:v>
                </c:pt>
                <c:pt idx="48887">
                  <c:v>-2.2558591777851598E-2</c:v>
                </c:pt>
                <c:pt idx="48888">
                  <c:v>-2.2558591777851598E-2</c:v>
                </c:pt>
                <c:pt idx="48889">
                  <c:v>5.7177736378434901E-2</c:v>
                </c:pt>
                <c:pt idx="48890">
                  <c:v>5.7177736378434901E-2</c:v>
                </c:pt>
                <c:pt idx="48891">
                  <c:v>7.4609376637454206E-2</c:v>
                </c:pt>
                <c:pt idx="48892">
                  <c:v>7.4609376637454206E-2</c:v>
                </c:pt>
                <c:pt idx="48893">
                  <c:v>7.4609376637454206E-2</c:v>
                </c:pt>
                <c:pt idx="48894">
                  <c:v>4.4580080319064998E-2</c:v>
                </c:pt>
                <c:pt idx="48895">
                  <c:v>4.4580080319064998E-2</c:v>
                </c:pt>
                <c:pt idx="48896">
                  <c:v>4.4580080319064998E-2</c:v>
                </c:pt>
                <c:pt idx="48897">
                  <c:v>0.12622070516772499</c:v>
                </c:pt>
                <c:pt idx="48898">
                  <c:v>0.12622070516772499</c:v>
                </c:pt>
                <c:pt idx="48899">
                  <c:v>0.12622070516772499</c:v>
                </c:pt>
                <c:pt idx="48900">
                  <c:v>-3.8378904443561603E-2</c:v>
                </c:pt>
                <c:pt idx="48901">
                  <c:v>-3.8378904443561603E-2</c:v>
                </c:pt>
                <c:pt idx="48902">
                  <c:v>-3.8378904443561603E-2</c:v>
                </c:pt>
                <c:pt idx="48903">
                  <c:v>-3.8378904443561603E-2</c:v>
                </c:pt>
                <c:pt idx="48904">
                  <c:v>-3.8378904443561603E-2</c:v>
                </c:pt>
                <c:pt idx="48905">
                  <c:v>-5.27343575504346E-3</c:v>
                </c:pt>
                <c:pt idx="48906">
                  <c:v>-5.27343575504346E-3</c:v>
                </c:pt>
                <c:pt idx="48907">
                  <c:v>-2.3437498176463099E-2</c:v>
                </c:pt>
                <c:pt idx="48908">
                  <c:v>-2.3437498176463099E-2</c:v>
                </c:pt>
                <c:pt idx="48909">
                  <c:v>-2.3437498176463099E-2</c:v>
                </c:pt>
                <c:pt idx="48910">
                  <c:v>-1.30371073910282E-2</c:v>
                </c:pt>
                <c:pt idx="48911">
                  <c:v>-1.30371073910282E-2</c:v>
                </c:pt>
                <c:pt idx="48912">
                  <c:v>-1.8457029679666399E-2</c:v>
                </c:pt>
                <c:pt idx="48913">
                  <c:v>-1.8457029679666399E-2</c:v>
                </c:pt>
                <c:pt idx="48914">
                  <c:v>6.7675782963306105E-2</c:v>
                </c:pt>
                <c:pt idx="48915">
                  <c:v>6.7675782963306105E-2</c:v>
                </c:pt>
                <c:pt idx="48916">
                  <c:v>6.7675782963306105E-2</c:v>
                </c:pt>
                <c:pt idx="48917">
                  <c:v>-6.10839825885705E-2</c:v>
                </c:pt>
                <c:pt idx="48918">
                  <c:v>-6.10839825885705E-2</c:v>
                </c:pt>
                <c:pt idx="48919">
                  <c:v>-6.10839825885705E-2</c:v>
                </c:pt>
                <c:pt idx="48920">
                  <c:v>7.4707044541355502E-3</c:v>
                </c:pt>
                <c:pt idx="48921">
                  <c:v>7.4707044541355502E-3</c:v>
                </c:pt>
                <c:pt idx="48922">
                  <c:v>7.4707044541355502E-3</c:v>
                </c:pt>
                <c:pt idx="48923">
                  <c:v>3.4667970732698401E-2</c:v>
                </c:pt>
                <c:pt idx="48924">
                  <c:v>3.4667970732698401E-2</c:v>
                </c:pt>
                <c:pt idx="48925">
                  <c:v>3.4667970732698401E-2</c:v>
                </c:pt>
                <c:pt idx="48926">
                  <c:v>-3.7792967015775503E-2</c:v>
                </c:pt>
                <c:pt idx="48927">
                  <c:v>-3.7792967015775503E-2</c:v>
                </c:pt>
                <c:pt idx="48928">
                  <c:v>-5.83496078388634E-2</c:v>
                </c:pt>
                <c:pt idx="48929">
                  <c:v>-5.83496078388634E-2</c:v>
                </c:pt>
                <c:pt idx="48930">
                  <c:v>-5.83496078388634E-2</c:v>
                </c:pt>
                <c:pt idx="48931">
                  <c:v>-1.7578123343810099E-2</c:v>
                </c:pt>
                <c:pt idx="48932">
                  <c:v>-1.7578123343810099E-2</c:v>
                </c:pt>
                <c:pt idx="48933">
                  <c:v>-0.13637695174747899</c:v>
                </c:pt>
                <c:pt idx="48934">
                  <c:v>-0.13637695174747899</c:v>
                </c:pt>
                <c:pt idx="48935">
                  <c:v>-0.13637695174747899</c:v>
                </c:pt>
                <c:pt idx="48936">
                  <c:v>3.2275392443807498E-2</c:v>
                </c:pt>
                <c:pt idx="48937">
                  <c:v>3.2275392443807498E-2</c:v>
                </c:pt>
                <c:pt idx="48938">
                  <c:v>3.2275392443807498E-2</c:v>
                </c:pt>
                <c:pt idx="48939">
                  <c:v>8.83789254930889E-3</c:v>
                </c:pt>
                <c:pt idx="48940">
                  <c:v>8.83789254930889E-3</c:v>
                </c:pt>
                <c:pt idx="48941">
                  <c:v>8.83789254930889E-3</c:v>
                </c:pt>
                <c:pt idx="48942">
                  <c:v>4.4433595641748903E-2</c:v>
                </c:pt>
                <c:pt idx="48943">
                  <c:v>4.4433595641748903E-2</c:v>
                </c:pt>
                <c:pt idx="48944">
                  <c:v>4.4433595641748903E-2</c:v>
                </c:pt>
                <c:pt idx="48945">
                  <c:v>2.3632814515622099E-2</c:v>
                </c:pt>
                <c:pt idx="48946">
                  <c:v>2.3632814515622099E-2</c:v>
                </c:pt>
                <c:pt idx="48947">
                  <c:v>2.3632814515622099E-2</c:v>
                </c:pt>
                <c:pt idx="48948">
                  <c:v>2.6171876668740799E-2</c:v>
                </c:pt>
                <c:pt idx="48949">
                  <c:v>2.6171876668740799E-2</c:v>
                </c:pt>
                <c:pt idx="48950">
                  <c:v>2.6171876668740799E-2</c:v>
                </c:pt>
                <c:pt idx="48951">
                  <c:v>0.10786133017882001</c:v>
                </c:pt>
                <c:pt idx="48952">
                  <c:v>0.10786133017882001</c:v>
                </c:pt>
                <c:pt idx="48953">
                  <c:v>-4.4091795333770202E-2</c:v>
                </c:pt>
                <c:pt idx="48954">
                  <c:v>-2.2460920163211899E-3</c:v>
                </c:pt>
                <c:pt idx="48955">
                  <c:v>-2.2460920163211899E-3</c:v>
                </c:pt>
                <c:pt idx="48956">
                  <c:v>-2.2460920163211899E-3</c:v>
                </c:pt>
                <c:pt idx="48957">
                  <c:v>-2.2460920163211899E-3</c:v>
                </c:pt>
                <c:pt idx="48958">
                  <c:v>-9.9121075591028698E-3</c:v>
                </c:pt>
                <c:pt idx="48959">
                  <c:v>-9.9121075591028698E-3</c:v>
                </c:pt>
                <c:pt idx="48960">
                  <c:v>-9.9121075591028698E-3</c:v>
                </c:pt>
                <c:pt idx="48961">
                  <c:v>-7.1191404658748E-2</c:v>
                </c:pt>
                <c:pt idx="48962">
                  <c:v>-7.1191404658748E-2</c:v>
                </c:pt>
                <c:pt idx="48963">
                  <c:v>-2.4267576217425799E-2</c:v>
                </c:pt>
                <c:pt idx="48964">
                  <c:v>-2.4267576217425799E-2</c:v>
                </c:pt>
                <c:pt idx="48965">
                  <c:v>-2.4267576217425799E-2</c:v>
                </c:pt>
                <c:pt idx="48966">
                  <c:v>-2.4267576217425799E-2</c:v>
                </c:pt>
                <c:pt idx="48967">
                  <c:v>2.4023439423217399E-2</c:v>
                </c:pt>
                <c:pt idx="48968">
                  <c:v>2.4023439423217399E-2</c:v>
                </c:pt>
                <c:pt idx="48969">
                  <c:v>2.4023439423217399E-2</c:v>
                </c:pt>
                <c:pt idx="48970">
                  <c:v>-9.9609355320353608E-3</c:v>
                </c:pt>
                <c:pt idx="48971">
                  <c:v>-9.9609355320353608E-3</c:v>
                </c:pt>
                <c:pt idx="48972">
                  <c:v>-9.9609355320353608E-3</c:v>
                </c:pt>
                <c:pt idx="48973">
                  <c:v>0.10932617372600301</c:v>
                </c:pt>
                <c:pt idx="48974">
                  <c:v>0.10932617372600301</c:v>
                </c:pt>
                <c:pt idx="48975">
                  <c:v>2.5390636819793101E-3</c:v>
                </c:pt>
                <c:pt idx="48976">
                  <c:v>2.5390636819793101E-3</c:v>
                </c:pt>
                <c:pt idx="48977">
                  <c:v>2.5390636819793101E-3</c:v>
                </c:pt>
                <c:pt idx="48978">
                  <c:v>-5.6249998467137602E-2</c:v>
                </c:pt>
                <c:pt idx="48979">
                  <c:v>-5.6249998467137602E-2</c:v>
                </c:pt>
                <c:pt idx="48980">
                  <c:v>6.4746095370537604E-2</c:v>
                </c:pt>
                <c:pt idx="48981">
                  <c:v>6.4746095370537604E-2</c:v>
                </c:pt>
                <c:pt idx="48982">
                  <c:v>6.4746095370537604E-2</c:v>
                </c:pt>
                <c:pt idx="48983">
                  <c:v>-9.4726550023551594E-3</c:v>
                </c:pt>
                <c:pt idx="48984">
                  <c:v>-9.4726550023551594E-3</c:v>
                </c:pt>
                <c:pt idx="48985">
                  <c:v>-9.4726550023551594E-3</c:v>
                </c:pt>
                <c:pt idx="48986">
                  <c:v>9.2285166811052408E-3</c:v>
                </c:pt>
                <c:pt idx="48987">
                  <c:v>9.2285166811052408E-3</c:v>
                </c:pt>
                <c:pt idx="48988">
                  <c:v>9.2285166811052408E-3</c:v>
                </c:pt>
                <c:pt idx="48989">
                  <c:v>-2.6855454152610002E-3</c:v>
                </c:pt>
                <c:pt idx="48990">
                  <c:v>-2.6855454152610002E-3</c:v>
                </c:pt>
                <c:pt idx="48991">
                  <c:v>6.5136720635564402E-2</c:v>
                </c:pt>
                <c:pt idx="48992">
                  <c:v>6.5136720635564402E-2</c:v>
                </c:pt>
                <c:pt idx="48993">
                  <c:v>6.5136720635564402E-2</c:v>
                </c:pt>
                <c:pt idx="48994">
                  <c:v>5.4492189569828001E-2</c:v>
                </c:pt>
                <c:pt idx="48995">
                  <c:v>5.4492189569828001E-2</c:v>
                </c:pt>
                <c:pt idx="48996">
                  <c:v>3.57421889566467E-2</c:v>
                </c:pt>
                <c:pt idx="48997">
                  <c:v>3.57421889566467E-2</c:v>
                </c:pt>
                <c:pt idx="48998">
                  <c:v>3.57421889566467E-2</c:v>
                </c:pt>
                <c:pt idx="48999">
                  <c:v>3.2226564031589001E-2</c:v>
                </c:pt>
                <c:pt idx="49000">
                  <c:v>3.2226564031589001E-2</c:v>
                </c:pt>
                <c:pt idx="49001">
                  <c:v>1.7285157606238499E-2</c:v>
                </c:pt>
                <c:pt idx="49002">
                  <c:v>1.7285157606238499E-2</c:v>
                </c:pt>
                <c:pt idx="49003">
                  <c:v>1.7285157606238499E-2</c:v>
                </c:pt>
                <c:pt idx="49004">
                  <c:v>1.7285157606238499E-2</c:v>
                </c:pt>
                <c:pt idx="49005">
                  <c:v>-4.3945294710283599E-3</c:v>
                </c:pt>
                <c:pt idx="49006">
                  <c:v>-4.3945294710283599E-3</c:v>
                </c:pt>
                <c:pt idx="49007">
                  <c:v>-4.3945294710283599E-3</c:v>
                </c:pt>
                <c:pt idx="49008">
                  <c:v>-4.3945294710283599E-3</c:v>
                </c:pt>
                <c:pt idx="49009">
                  <c:v>-5.48828111195689E-2</c:v>
                </c:pt>
                <c:pt idx="49010">
                  <c:v>-5.48828111195689E-2</c:v>
                </c:pt>
                <c:pt idx="49011">
                  <c:v>1.9042970886402999E-2</c:v>
                </c:pt>
                <c:pt idx="49012">
                  <c:v>1.9042970886402999E-2</c:v>
                </c:pt>
                <c:pt idx="49013">
                  <c:v>1.9042970886402999E-2</c:v>
                </c:pt>
                <c:pt idx="49014">
                  <c:v>0.118701174075795</c:v>
                </c:pt>
                <c:pt idx="49015">
                  <c:v>0.118701174075795</c:v>
                </c:pt>
                <c:pt idx="49016">
                  <c:v>4.0429689353914E-2</c:v>
                </c:pt>
                <c:pt idx="49017">
                  <c:v>4.0429689353914E-2</c:v>
                </c:pt>
                <c:pt idx="49018">
                  <c:v>4.0429689353914E-2</c:v>
                </c:pt>
                <c:pt idx="49019">
                  <c:v>5.20019549303469E-2</c:v>
                </c:pt>
                <c:pt idx="49020">
                  <c:v>5.20019549303469E-2</c:v>
                </c:pt>
                <c:pt idx="49021">
                  <c:v>2.6367188725998799E-2</c:v>
                </c:pt>
                <c:pt idx="49022">
                  <c:v>2.6367188725998799E-2</c:v>
                </c:pt>
                <c:pt idx="49023">
                  <c:v>2.6367188725998799E-2</c:v>
                </c:pt>
                <c:pt idx="49024">
                  <c:v>2.6367188725998799E-2</c:v>
                </c:pt>
                <c:pt idx="49025">
                  <c:v>2.6367188725998799E-2</c:v>
                </c:pt>
                <c:pt idx="49026">
                  <c:v>4.18945333749434E-2</c:v>
                </c:pt>
                <c:pt idx="49027">
                  <c:v>4.18945333749434E-2</c:v>
                </c:pt>
                <c:pt idx="49028">
                  <c:v>7.91015641580088E-2</c:v>
                </c:pt>
                <c:pt idx="49029">
                  <c:v>7.91015641580088E-2</c:v>
                </c:pt>
                <c:pt idx="49030">
                  <c:v>7.91015641580088E-2</c:v>
                </c:pt>
                <c:pt idx="49031">
                  <c:v>3.1250017846104999E-3</c:v>
                </c:pt>
                <c:pt idx="49032">
                  <c:v>3.1250017846104999E-3</c:v>
                </c:pt>
                <c:pt idx="49033">
                  <c:v>8.9843769192157197E-3</c:v>
                </c:pt>
                <c:pt idx="49034">
                  <c:v>8.9843769192157197E-3</c:v>
                </c:pt>
                <c:pt idx="49035">
                  <c:v>9.0673830509331296E-2</c:v>
                </c:pt>
                <c:pt idx="49036">
                  <c:v>9.0673830509331296E-2</c:v>
                </c:pt>
                <c:pt idx="49037">
                  <c:v>9.0673830509331296E-2</c:v>
                </c:pt>
                <c:pt idx="49038">
                  <c:v>-1.4306638719972301E-2</c:v>
                </c:pt>
                <c:pt idx="49039">
                  <c:v>-1.4306638719972301E-2</c:v>
                </c:pt>
                <c:pt idx="49040">
                  <c:v>5.0830079988372703E-2</c:v>
                </c:pt>
                <c:pt idx="49041">
                  <c:v>5.0830079988372703E-2</c:v>
                </c:pt>
                <c:pt idx="49042">
                  <c:v>5.0830079988372703E-2</c:v>
                </c:pt>
                <c:pt idx="49043">
                  <c:v>0.119970705688501</c:v>
                </c:pt>
                <c:pt idx="49044">
                  <c:v>0.119970705688501</c:v>
                </c:pt>
                <c:pt idx="49045">
                  <c:v>0.119970705688501</c:v>
                </c:pt>
                <c:pt idx="49046">
                  <c:v>0.119970705688501</c:v>
                </c:pt>
                <c:pt idx="49047">
                  <c:v>3.9257813873518899E-2</c:v>
                </c:pt>
                <c:pt idx="49048">
                  <c:v>3.9257813873518899E-2</c:v>
                </c:pt>
                <c:pt idx="49049">
                  <c:v>3.9257813873518899E-2</c:v>
                </c:pt>
                <c:pt idx="49050">
                  <c:v>7.3535157575861307E-2</c:v>
                </c:pt>
                <c:pt idx="49051">
                  <c:v>7.3535157575861307E-2</c:v>
                </c:pt>
                <c:pt idx="49052">
                  <c:v>7.3535157575861307E-2</c:v>
                </c:pt>
                <c:pt idx="49053">
                  <c:v>0.10410156474790699</c:v>
                </c:pt>
                <c:pt idx="49054">
                  <c:v>0.10410156474790699</c:v>
                </c:pt>
                <c:pt idx="49055">
                  <c:v>-7.1289047536993097E-3</c:v>
                </c:pt>
                <c:pt idx="49056">
                  <c:v>-7.1289047536993097E-3</c:v>
                </c:pt>
                <c:pt idx="49057">
                  <c:v>0.102246095795635</c:v>
                </c:pt>
                <c:pt idx="49058">
                  <c:v>0.102246095795635</c:v>
                </c:pt>
                <c:pt idx="49059">
                  <c:v>0.102246095795635</c:v>
                </c:pt>
                <c:pt idx="49060">
                  <c:v>1.78710956352006E-2</c:v>
                </c:pt>
                <c:pt idx="49061">
                  <c:v>1.78710956352006E-2</c:v>
                </c:pt>
                <c:pt idx="49062">
                  <c:v>-3.7109356553628398E-3</c:v>
                </c:pt>
                <c:pt idx="49063">
                  <c:v>-3.7109356553628398E-3</c:v>
                </c:pt>
                <c:pt idx="49064">
                  <c:v>-3.7109356553628398E-3</c:v>
                </c:pt>
                <c:pt idx="49065">
                  <c:v>-3.7109356553628398E-3</c:v>
                </c:pt>
                <c:pt idx="49066">
                  <c:v>5.4394532445257902E-2</c:v>
                </c:pt>
                <c:pt idx="49067">
                  <c:v>5.4394532445257902E-2</c:v>
                </c:pt>
                <c:pt idx="49068">
                  <c:v>-3.14941386059217E-2</c:v>
                </c:pt>
                <c:pt idx="49069">
                  <c:v>-3.14941386059217E-2</c:v>
                </c:pt>
                <c:pt idx="49070">
                  <c:v>-3.14941386059217E-2</c:v>
                </c:pt>
                <c:pt idx="49071">
                  <c:v>-6.9921873473503995E-2</c:v>
                </c:pt>
                <c:pt idx="49072">
                  <c:v>-6.9921873473503995E-2</c:v>
                </c:pt>
                <c:pt idx="49073">
                  <c:v>4.5166017859628399E-2</c:v>
                </c:pt>
                <c:pt idx="49074">
                  <c:v>4.5166017859628399E-2</c:v>
                </c:pt>
                <c:pt idx="49075">
                  <c:v>9.7119142517840304E-2</c:v>
                </c:pt>
                <c:pt idx="49076">
                  <c:v>9.7119142517840304E-2</c:v>
                </c:pt>
                <c:pt idx="49077">
                  <c:v>3.95996113247747E-2</c:v>
                </c:pt>
                <c:pt idx="49078">
                  <c:v>3.95996113247747E-2</c:v>
                </c:pt>
                <c:pt idx="49079">
                  <c:v>3.95996113247747E-2</c:v>
                </c:pt>
                <c:pt idx="49080">
                  <c:v>-7.4218732561348501E-3</c:v>
                </c:pt>
                <c:pt idx="49081">
                  <c:v>-7.4218732561348501E-3</c:v>
                </c:pt>
                <c:pt idx="49082">
                  <c:v>-7.4218732561348501E-3</c:v>
                </c:pt>
                <c:pt idx="49083">
                  <c:v>-0.107421873514795</c:v>
                </c:pt>
                <c:pt idx="49084">
                  <c:v>-0.107421873514795</c:v>
                </c:pt>
                <c:pt idx="49085">
                  <c:v>-0.107421873514795</c:v>
                </c:pt>
                <c:pt idx="49086">
                  <c:v>3.0322267205519799E-2</c:v>
                </c:pt>
                <c:pt idx="49087">
                  <c:v>3.0322267205519799E-2</c:v>
                </c:pt>
                <c:pt idx="49088">
                  <c:v>3.0322267205519799E-2</c:v>
                </c:pt>
                <c:pt idx="49089">
                  <c:v>3.0126953787657802E-2</c:v>
                </c:pt>
                <c:pt idx="49090">
                  <c:v>3.0126953787657802E-2</c:v>
                </c:pt>
                <c:pt idx="49091">
                  <c:v>3.0126953787657802E-2</c:v>
                </c:pt>
                <c:pt idx="49092">
                  <c:v>-2.3681639096139399E-2</c:v>
                </c:pt>
                <c:pt idx="49093">
                  <c:v>-2.3681639096139399E-2</c:v>
                </c:pt>
                <c:pt idx="49094">
                  <c:v>-5.3710922620666601E-3</c:v>
                </c:pt>
                <c:pt idx="49095">
                  <c:v>-5.3710922620666601E-3</c:v>
                </c:pt>
                <c:pt idx="49096">
                  <c:v>-5.3710922620666601E-3</c:v>
                </c:pt>
                <c:pt idx="49097">
                  <c:v>-9.6191392040054693E-3</c:v>
                </c:pt>
                <c:pt idx="49098">
                  <c:v>-9.6191392040054693E-3</c:v>
                </c:pt>
                <c:pt idx="49099">
                  <c:v>-9.6191392040054693E-3</c:v>
                </c:pt>
                <c:pt idx="49100">
                  <c:v>7.4707032857986605E-2</c:v>
                </c:pt>
                <c:pt idx="49101">
                  <c:v>7.4707032857986605E-2</c:v>
                </c:pt>
                <c:pt idx="49102">
                  <c:v>7.4707032857986605E-2</c:v>
                </c:pt>
                <c:pt idx="49103">
                  <c:v>-0.10141601441137001</c:v>
                </c:pt>
                <c:pt idx="49104">
                  <c:v>-0.10141601441137001</c:v>
                </c:pt>
                <c:pt idx="49105">
                  <c:v>-0.10141601441137001</c:v>
                </c:pt>
                <c:pt idx="49106">
                  <c:v>-0.10141601441137001</c:v>
                </c:pt>
                <c:pt idx="49107">
                  <c:v>-2.6953123357998199E-2</c:v>
                </c:pt>
                <c:pt idx="49108">
                  <c:v>-2.6953123357998199E-2</c:v>
                </c:pt>
                <c:pt idx="49109">
                  <c:v>4.5410158917547898E-2</c:v>
                </c:pt>
                <c:pt idx="49110">
                  <c:v>4.5410158917547898E-2</c:v>
                </c:pt>
                <c:pt idx="49111">
                  <c:v>4.5410158917547898E-2</c:v>
                </c:pt>
                <c:pt idx="49112">
                  <c:v>-1.3818357490890699E-2</c:v>
                </c:pt>
                <c:pt idx="49113">
                  <c:v>-1.3818357490890699E-2</c:v>
                </c:pt>
                <c:pt idx="49114">
                  <c:v>-1.3818357490890699E-2</c:v>
                </c:pt>
                <c:pt idx="49115">
                  <c:v>-3.0712889228197999E-2</c:v>
                </c:pt>
                <c:pt idx="49116">
                  <c:v>4.0771485922050398E-2</c:v>
                </c:pt>
                <c:pt idx="49117">
                  <c:v>4.0771485922050398E-2</c:v>
                </c:pt>
                <c:pt idx="49118">
                  <c:v>4.0771485922050398E-2</c:v>
                </c:pt>
                <c:pt idx="49119">
                  <c:v>2.88085955689894E-2</c:v>
                </c:pt>
                <c:pt idx="49120">
                  <c:v>2.88085955689894E-2</c:v>
                </c:pt>
                <c:pt idx="49121">
                  <c:v>4.7363283356389702E-2</c:v>
                </c:pt>
                <c:pt idx="49122">
                  <c:v>4.7363283356389702E-2</c:v>
                </c:pt>
                <c:pt idx="49123">
                  <c:v>4.7363283356389702E-2</c:v>
                </c:pt>
                <c:pt idx="49124">
                  <c:v>-6.6162107667878403E-2</c:v>
                </c:pt>
                <c:pt idx="49125">
                  <c:v>-6.6162107667878403E-2</c:v>
                </c:pt>
                <c:pt idx="49126">
                  <c:v>-6.6162107667878403E-2</c:v>
                </c:pt>
                <c:pt idx="49127">
                  <c:v>-6.6162107667878403E-2</c:v>
                </c:pt>
                <c:pt idx="49128">
                  <c:v>8.3496114320951095E-3</c:v>
                </c:pt>
                <c:pt idx="49129">
                  <c:v>8.3496114320951095E-3</c:v>
                </c:pt>
                <c:pt idx="49130">
                  <c:v>2.4707033343474901E-2</c:v>
                </c:pt>
                <c:pt idx="49131">
                  <c:v>2.4707033343474901E-2</c:v>
                </c:pt>
                <c:pt idx="49132">
                  <c:v>7.6318361166158796E-2</c:v>
                </c:pt>
                <c:pt idx="49133">
                  <c:v>7.6318361166158796E-2</c:v>
                </c:pt>
                <c:pt idx="49134">
                  <c:v>7.6318361166158796E-2</c:v>
                </c:pt>
                <c:pt idx="49135">
                  <c:v>-5.3222637388898797E-3</c:v>
                </c:pt>
                <c:pt idx="49136">
                  <c:v>-5.3222637388898797E-3</c:v>
                </c:pt>
                <c:pt idx="49137">
                  <c:v>-5.3222637388898797E-3</c:v>
                </c:pt>
                <c:pt idx="49138">
                  <c:v>2.3681642295741701E-2</c:v>
                </c:pt>
                <c:pt idx="49139">
                  <c:v>2.3681642295741701E-2</c:v>
                </c:pt>
                <c:pt idx="49140">
                  <c:v>2.3681642295741701E-2</c:v>
                </c:pt>
                <c:pt idx="49141">
                  <c:v>7.8857423725821704E-2</c:v>
                </c:pt>
                <c:pt idx="49142">
                  <c:v>7.8857423725821704E-2</c:v>
                </c:pt>
                <c:pt idx="49143">
                  <c:v>7.8857423725821704E-2</c:v>
                </c:pt>
                <c:pt idx="49144">
                  <c:v>3.62792987034481E-2</c:v>
                </c:pt>
                <c:pt idx="49145">
                  <c:v>3.62792987034481E-2</c:v>
                </c:pt>
                <c:pt idx="49146">
                  <c:v>3.62792987034481E-2</c:v>
                </c:pt>
                <c:pt idx="49147">
                  <c:v>9.3603517848350706E-2</c:v>
                </c:pt>
                <c:pt idx="49148">
                  <c:v>9.3603517848350706E-2</c:v>
                </c:pt>
                <c:pt idx="49149">
                  <c:v>9.3603517848350706E-2</c:v>
                </c:pt>
                <c:pt idx="49150">
                  <c:v>3.7744142691735698E-2</c:v>
                </c:pt>
                <c:pt idx="49151">
                  <c:v>3.7744142691735698E-2</c:v>
                </c:pt>
                <c:pt idx="49152">
                  <c:v>1.56738293762828E-2</c:v>
                </c:pt>
                <c:pt idx="49153">
                  <c:v>1.56738293762828E-2</c:v>
                </c:pt>
                <c:pt idx="49154">
                  <c:v>4.8437501754051399E-2</c:v>
                </c:pt>
                <c:pt idx="49155">
                  <c:v>4.8437501754051399E-2</c:v>
                </c:pt>
                <c:pt idx="49156">
                  <c:v>-3.6376951532474701E-2</c:v>
                </c:pt>
                <c:pt idx="49157">
                  <c:v>-3.6376951532474701E-2</c:v>
                </c:pt>
                <c:pt idx="49158">
                  <c:v>-3.6376951532474701E-2</c:v>
                </c:pt>
                <c:pt idx="49159">
                  <c:v>-9.4726548677499505E-3</c:v>
                </c:pt>
                <c:pt idx="49160">
                  <c:v>-9.4726548677499505E-3</c:v>
                </c:pt>
                <c:pt idx="49161">
                  <c:v>-9.4726548677499505E-3</c:v>
                </c:pt>
                <c:pt idx="49162">
                  <c:v>-9.4726548677499505E-3</c:v>
                </c:pt>
                <c:pt idx="49163">
                  <c:v>-0.10253906065827301</c:v>
                </c:pt>
                <c:pt idx="49164">
                  <c:v>-0.10253906065827301</c:v>
                </c:pt>
                <c:pt idx="49165">
                  <c:v>6.0693361287121599E-2</c:v>
                </c:pt>
                <c:pt idx="49166">
                  <c:v>6.0693361287121599E-2</c:v>
                </c:pt>
                <c:pt idx="49167">
                  <c:v>6.0693361287121599E-2</c:v>
                </c:pt>
                <c:pt idx="49168">
                  <c:v>-2.1728513973357601E-2</c:v>
                </c:pt>
                <c:pt idx="49169">
                  <c:v>-2.1728513973357601E-2</c:v>
                </c:pt>
                <c:pt idx="49170">
                  <c:v>-2.1728513973357601E-2</c:v>
                </c:pt>
                <c:pt idx="49171">
                  <c:v>1.12304704280177E-2</c:v>
                </c:pt>
                <c:pt idx="49172">
                  <c:v>1.12304704280177E-2</c:v>
                </c:pt>
                <c:pt idx="49173">
                  <c:v>1.12304704280177E-2</c:v>
                </c:pt>
                <c:pt idx="49174">
                  <c:v>-3.6669919782980197E-2</c:v>
                </c:pt>
                <c:pt idx="49175">
                  <c:v>-3.6669919782980197E-2</c:v>
                </c:pt>
                <c:pt idx="49176">
                  <c:v>0.14233398579290199</c:v>
                </c:pt>
                <c:pt idx="49177">
                  <c:v>0.14233398579290199</c:v>
                </c:pt>
                <c:pt idx="49178">
                  <c:v>0.14233398579290199</c:v>
                </c:pt>
                <c:pt idx="49179">
                  <c:v>-1.15234358136149E-2</c:v>
                </c:pt>
                <c:pt idx="49180">
                  <c:v>-1.15234358136149E-2</c:v>
                </c:pt>
                <c:pt idx="49181">
                  <c:v>6.9921876943226297E-2</c:v>
                </c:pt>
                <c:pt idx="49182">
                  <c:v>6.9921876943226297E-2</c:v>
                </c:pt>
                <c:pt idx="49183">
                  <c:v>6.9921876943226297E-2</c:v>
                </c:pt>
                <c:pt idx="49184">
                  <c:v>-2.64648418651631E-2</c:v>
                </c:pt>
                <c:pt idx="49185">
                  <c:v>-2.64648418651631E-2</c:v>
                </c:pt>
                <c:pt idx="49186">
                  <c:v>-2.64648418651631E-2</c:v>
                </c:pt>
                <c:pt idx="49187">
                  <c:v>9.2773458509327594E-3</c:v>
                </c:pt>
                <c:pt idx="49188">
                  <c:v>9.2773458509327594E-3</c:v>
                </c:pt>
                <c:pt idx="49189">
                  <c:v>1.30371113045839E-2</c:v>
                </c:pt>
                <c:pt idx="49190">
                  <c:v>1.30371113045839E-2</c:v>
                </c:pt>
                <c:pt idx="49191">
                  <c:v>-7.8613262712678902E-3</c:v>
                </c:pt>
                <c:pt idx="49192">
                  <c:v>-7.8613262712678902E-3</c:v>
                </c:pt>
                <c:pt idx="49193">
                  <c:v>-7.8613262712678902E-3</c:v>
                </c:pt>
                <c:pt idx="49194">
                  <c:v>6.68945490451733E-3</c:v>
                </c:pt>
                <c:pt idx="49195">
                  <c:v>6.68945490451733E-3</c:v>
                </c:pt>
                <c:pt idx="49196">
                  <c:v>-5.7373044962332601E-2</c:v>
                </c:pt>
                <c:pt idx="49197">
                  <c:v>-5.7373044962332601E-2</c:v>
                </c:pt>
                <c:pt idx="49198">
                  <c:v>-5.7373044962332601E-2</c:v>
                </c:pt>
                <c:pt idx="49199">
                  <c:v>4.5263673479894302E-2</c:v>
                </c:pt>
                <c:pt idx="49200">
                  <c:v>4.5263673479894302E-2</c:v>
                </c:pt>
                <c:pt idx="49201">
                  <c:v>4.5263673479894302E-2</c:v>
                </c:pt>
                <c:pt idx="49202">
                  <c:v>8.55957048615891E-2</c:v>
                </c:pt>
                <c:pt idx="49203">
                  <c:v>8.55957048615891E-2</c:v>
                </c:pt>
                <c:pt idx="49204">
                  <c:v>8.55957048615891E-2</c:v>
                </c:pt>
                <c:pt idx="49205">
                  <c:v>9.6923829553816093E-2</c:v>
                </c:pt>
                <c:pt idx="49206">
                  <c:v>9.6923829553816093E-2</c:v>
                </c:pt>
                <c:pt idx="49207">
                  <c:v>9.6923829553816093E-2</c:v>
                </c:pt>
                <c:pt idx="49208">
                  <c:v>2.5390626604348598E-2</c:v>
                </c:pt>
                <c:pt idx="49209">
                  <c:v>2.5390626604348598E-2</c:v>
                </c:pt>
                <c:pt idx="49210">
                  <c:v>2.5390626604348598E-2</c:v>
                </c:pt>
                <c:pt idx="49211">
                  <c:v>8.2617189359552798E-2</c:v>
                </c:pt>
                <c:pt idx="49212">
                  <c:v>8.2617189359552798E-2</c:v>
                </c:pt>
                <c:pt idx="49213">
                  <c:v>-3.89160130844175E-2</c:v>
                </c:pt>
                <c:pt idx="49214">
                  <c:v>-3.89160130844175E-2</c:v>
                </c:pt>
                <c:pt idx="49215">
                  <c:v>-3.89160130844175E-2</c:v>
                </c:pt>
                <c:pt idx="49216">
                  <c:v>4.1992202523033397E-3</c:v>
                </c:pt>
                <c:pt idx="49217">
                  <c:v>4.1992202523033397E-3</c:v>
                </c:pt>
                <c:pt idx="49218">
                  <c:v>5.4931642341216502E-2</c:v>
                </c:pt>
                <c:pt idx="49219">
                  <c:v>5.4931642341216502E-2</c:v>
                </c:pt>
                <c:pt idx="49220">
                  <c:v>2.5195314625307198E-2</c:v>
                </c:pt>
                <c:pt idx="49221">
                  <c:v>2.5195314625307198E-2</c:v>
                </c:pt>
                <c:pt idx="49222">
                  <c:v>3.1542970534246699E-2</c:v>
                </c:pt>
                <c:pt idx="49223">
                  <c:v>3.1542970534246699E-2</c:v>
                </c:pt>
                <c:pt idx="49224">
                  <c:v>3.1542970534246699E-2</c:v>
                </c:pt>
                <c:pt idx="49225">
                  <c:v>3.1542970534246699E-2</c:v>
                </c:pt>
                <c:pt idx="49226">
                  <c:v>5.8593751560692901E-2</c:v>
                </c:pt>
                <c:pt idx="49227">
                  <c:v>5.8593751560692901E-2</c:v>
                </c:pt>
                <c:pt idx="49228">
                  <c:v>5.8593751560692901E-2</c:v>
                </c:pt>
                <c:pt idx="49229">
                  <c:v>2.3730470295049599E-2</c:v>
                </c:pt>
                <c:pt idx="49230">
                  <c:v>2.3730470295049599E-2</c:v>
                </c:pt>
                <c:pt idx="49231">
                  <c:v>2.3730470295049599E-2</c:v>
                </c:pt>
                <c:pt idx="49232">
                  <c:v>4.9609376694206703E-2</c:v>
                </c:pt>
                <c:pt idx="49233">
                  <c:v>4.9609376694206703E-2</c:v>
                </c:pt>
                <c:pt idx="49234">
                  <c:v>-2.12402325796574E-2</c:v>
                </c:pt>
                <c:pt idx="49235">
                  <c:v>-3.5400389021560799E-2</c:v>
                </c:pt>
                <c:pt idx="49236">
                  <c:v>-3.5400389021560799E-2</c:v>
                </c:pt>
                <c:pt idx="49237">
                  <c:v>-3.5400389021560799E-2</c:v>
                </c:pt>
                <c:pt idx="49238">
                  <c:v>5.9082045645482096E-3</c:v>
                </c:pt>
                <c:pt idx="49239">
                  <c:v>5.9082045645482096E-3</c:v>
                </c:pt>
                <c:pt idx="49240">
                  <c:v>5.9082045645482096E-3</c:v>
                </c:pt>
                <c:pt idx="49241">
                  <c:v>6.2060548450972398E-2</c:v>
                </c:pt>
                <c:pt idx="49242">
                  <c:v>6.2060548450972398E-2</c:v>
                </c:pt>
                <c:pt idx="49243">
                  <c:v>6.2060548450972398E-2</c:v>
                </c:pt>
                <c:pt idx="49244">
                  <c:v>6.2060548450972398E-2</c:v>
                </c:pt>
                <c:pt idx="49245">
                  <c:v>4.9658204389743298E-2</c:v>
                </c:pt>
                <c:pt idx="49246">
                  <c:v>4.9658204389743298E-2</c:v>
                </c:pt>
                <c:pt idx="49247">
                  <c:v>4.9658204389743298E-2</c:v>
                </c:pt>
                <c:pt idx="49248">
                  <c:v>-2.5292966900451502E-2</c:v>
                </c:pt>
                <c:pt idx="49249">
                  <c:v>-2.5292966900451502E-2</c:v>
                </c:pt>
                <c:pt idx="49250">
                  <c:v>-2.5292966900451502E-2</c:v>
                </c:pt>
                <c:pt idx="49251">
                  <c:v>2.3828127054912301E-2</c:v>
                </c:pt>
                <c:pt idx="49252">
                  <c:v>2.3828127054912301E-2</c:v>
                </c:pt>
                <c:pt idx="49253">
                  <c:v>2.3828127054912301E-2</c:v>
                </c:pt>
                <c:pt idx="49254">
                  <c:v>3.7255860297591398E-2</c:v>
                </c:pt>
                <c:pt idx="49255">
                  <c:v>-2.2119138887319399E-2</c:v>
                </c:pt>
                <c:pt idx="49256">
                  <c:v>-2.2119138887319399E-2</c:v>
                </c:pt>
                <c:pt idx="49257">
                  <c:v>-2.2119138887319399E-2</c:v>
                </c:pt>
                <c:pt idx="49258">
                  <c:v>-3.21289047860773E-2</c:v>
                </c:pt>
                <c:pt idx="49259">
                  <c:v>-3.21289047860773E-2</c:v>
                </c:pt>
                <c:pt idx="49260">
                  <c:v>-5.6054685815070102E-2</c:v>
                </c:pt>
                <c:pt idx="49261">
                  <c:v>-5.6054685815070102E-2</c:v>
                </c:pt>
                <c:pt idx="49262">
                  <c:v>-5.6054685815070102E-2</c:v>
                </c:pt>
                <c:pt idx="49263">
                  <c:v>1.9531262387317799E-3</c:v>
                </c:pt>
                <c:pt idx="49264">
                  <c:v>1.9531262387317799E-3</c:v>
                </c:pt>
                <c:pt idx="49265">
                  <c:v>1.9531262387317799E-3</c:v>
                </c:pt>
                <c:pt idx="49266">
                  <c:v>1.9531262387317799E-3</c:v>
                </c:pt>
                <c:pt idx="49267">
                  <c:v>3.4179708081865101E-3</c:v>
                </c:pt>
                <c:pt idx="49268">
                  <c:v>3.4179708081865101E-3</c:v>
                </c:pt>
                <c:pt idx="49269">
                  <c:v>3.4179708081865101E-3</c:v>
                </c:pt>
                <c:pt idx="49270">
                  <c:v>7.5927736161247594E-2</c:v>
                </c:pt>
                <c:pt idx="49271">
                  <c:v>7.5927736161247594E-2</c:v>
                </c:pt>
                <c:pt idx="49272">
                  <c:v>7.03125173458829E-3</c:v>
                </c:pt>
                <c:pt idx="49273">
                  <c:v>7.03125173458829E-3</c:v>
                </c:pt>
                <c:pt idx="49274">
                  <c:v>7.03125173458829E-3</c:v>
                </c:pt>
                <c:pt idx="49275">
                  <c:v>-6.3085936049901606E-2</c:v>
                </c:pt>
                <c:pt idx="49276">
                  <c:v>-6.3085936049901606E-2</c:v>
                </c:pt>
                <c:pt idx="49277">
                  <c:v>2.8808610404666901E-3</c:v>
                </c:pt>
                <c:pt idx="49278">
                  <c:v>2.8808610404666901E-3</c:v>
                </c:pt>
                <c:pt idx="49279">
                  <c:v>5.8593769772414799E-3</c:v>
                </c:pt>
                <c:pt idx="49280">
                  <c:v>5.8593769772414799E-3</c:v>
                </c:pt>
                <c:pt idx="49281">
                  <c:v>5.8593769772414799E-3</c:v>
                </c:pt>
                <c:pt idx="49282">
                  <c:v>1.8652345223017602E-2</c:v>
                </c:pt>
                <c:pt idx="49283">
                  <c:v>1.8652345223017602E-2</c:v>
                </c:pt>
                <c:pt idx="49284">
                  <c:v>1.8652345223017602E-2</c:v>
                </c:pt>
                <c:pt idx="49285">
                  <c:v>1.8652345223017602E-2</c:v>
                </c:pt>
                <c:pt idx="49286">
                  <c:v>9.2871095223017605E-2</c:v>
                </c:pt>
                <c:pt idx="49287">
                  <c:v>9.2871095223017605E-2</c:v>
                </c:pt>
                <c:pt idx="49288">
                  <c:v>9.2871095223017605E-2</c:v>
                </c:pt>
                <c:pt idx="49289">
                  <c:v>3.9550782486912697E-2</c:v>
                </c:pt>
                <c:pt idx="49290">
                  <c:v>3.9550782486912697E-2</c:v>
                </c:pt>
                <c:pt idx="49291">
                  <c:v>3.9550782486912697E-2</c:v>
                </c:pt>
                <c:pt idx="49292">
                  <c:v>5.9960939421216601E-2</c:v>
                </c:pt>
                <c:pt idx="49293">
                  <c:v>5.9960939421216601E-2</c:v>
                </c:pt>
                <c:pt idx="49294">
                  <c:v>-1.7480467246059499E-2</c:v>
                </c:pt>
                <c:pt idx="49295">
                  <c:v>-1.7480467246059499E-2</c:v>
                </c:pt>
                <c:pt idx="49296">
                  <c:v>3.5449220553345998E-2</c:v>
                </c:pt>
                <c:pt idx="49297">
                  <c:v>3.5449220553345998E-2</c:v>
                </c:pt>
                <c:pt idx="49298">
                  <c:v>4.00390644226718E-2</c:v>
                </c:pt>
                <c:pt idx="49299">
                  <c:v>4.00390644226718E-2</c:v>
                </c:pt>
                <c:pt idx="49300">
                  <c:v>4.00390644226718E-2</c:v>
                </c:pt>
                <c:pt idx="49301">
                  <c:v>4.00390644226718E-2</c:v>
                </c:pt>
                <c:pt idx="49302">
                  <c:v>6.4941423024720201E-3</c:v>
                </c:pt>
                <c:pt idx="49303">
                  <c:v>6.4941423024720201E-3</c:v>
                </c:pt>
                <c:pt idx="49304">
                  <c:v>6.4941423024720201E-3</c:v>
                </c:pt>
                <c:pt idx="49305">
                  <c:v>-3.85741995069111E-3</c:v>
                </c:pt>
                <c:pt idx="49306">
                  <c:v>-3.85741995069111E-3</c:v>
                </c:pt>
                <c:pt idx="49307">
                  <c:v>6.0839845641566997E-2</c:v>
                </c:pt>
                <c:pt idx="49308">
                  <c:v>6.0839845641566997E-2</c:v>
                </c:pt>
                <c:pt idx="49309">
                  <c:v>6.0839845641566997E-2</c:v>
                </c:pt>
                <c:pt idx="49310">
                  <c:v>7.81251428634277E-4</c:v>
                </c:pt>
                <c:pt idx="49311">
                  <c:v>7.81251428634277E-4</c:v>
                </c:pt>
                <c:pt idx="49312">
                  <c:v>-6.0791013914240397E-2</c:v>
                </c:pt>
                <c:pt idx="49313">
                  <c:v>-6.0791013914240397E-2</c:v>
                </c:pt>
                <c:pt idx="49314">
                  <c:v>3.8378908272534297E-2</c:v>
                </c:pt>
                <c:pt idx="49315">
                  <c:v>3.8378908272534297E-2</c:v>
                </c:pt>
                <c:pt idx="49316">
                  <c:v>3.8378908272534297E-2</c:v>
                </c:pt>
                <c:pt idx="49317">
                  <c:v>2.7294923928820901E-2</c:v>
                </c:pt>
                <c:pt idx="49318">
                  <c:v>2.7294923928820901E-2</c:v>
                </c:pt>
                <c:pt idx="49319">
                  <c:v>2.7294923928820901E-2</c:v>
                </c:pt>
                <c:pt idx="49320">
                  <c:v>-3.0078123020757599E-2</c:v>
                </c:pt>
                <c:pt idx="49321">
                  <c:v>-3.0078123020757599E-2</c:v>
                </c:pt>
                <c:pt idx="49322">
                  <c:v>-2.38173829693732</c:v>
                </c:pt>
                <c:pt idx="49323">
                  <c:v>-2.38173829693732</c:v>
                </c:pt>
                <c:pt idx="49324">
                  <c:v>-2.38173829693732</c:v>
                </c:pt>
                <c:pt idx="49325">
                  <c:v>-2.29628907408186</c:v>
                </c:pt>
                <c:pt idx="49326">
                  <c:v>-2.29628907408186</c:v>
                </c:pt>
                <c:pt idx="49327">
                  <c:v>-2.29628907408186</c:v>
                </c:pt>
                <c:pt idx="49328">
                  <c:v>-2.4649414227833399</c:v>
                </c:pt>
                <c:pt idx="49329">
                  <c:v>-2.4649414227833399</c:v>
                </c:pt>
                <c:pt idx="49330">
                  <c:v>-2.4649414227833399</c:v>
                </c:pt>
                <c:pt idx="49331">
                  <c:v>-2.4705566567599799</c:v>
                </c:pt>
                <c:pt idx="49332">
                  <c:v>-2.4705566567599799</c:v>
                </c:pt>
                <c:pt idx="49333">
                  <c:v>-2.44921876573334</c:v>
                </c:pt>
                <c:pt idx="49334">
                  <c:v>-2.44921876573334</c:v>
                </c:pt>
                <c:pt idx="49335">
                  <c:v>-2.39096681138744</c:v>
                </c:pt>
                <c:pt idx="49336">
                  <c:v>-2.39096681138744</c:v>
                </c:pt>
                <c:pt idx="49337">
                  <c:v>-2.39096681138744</c:v>
                </c:pt>
                <c:pt idx="49338">
                  <c:v>-2.39082032723217</c:v>
                </c:pt>
                <c:pt idx="49339">
                  <c:v>-2.39082032723217</c:v>
                </c:pt>
                <c:pt idx="49340">
                  <c:v>-2.39082032723217</c:v>
                </c:pt>
                <c:pt idx="49341">
                  <c:v>-2.4313476711249602</c:v>
                </c:pt>
                <c:pt idx="49342">
                  <c:v>-2.4313476711249602</c:v>
                </c:pt>
                <c:pt idx="49343">
                  <c:v>-2.4313476711249602</c:v>
                </c:pt>
                <c:pt idx="49344">
                  <c:v>-2.4171875146475901</c:v>
                </c:pt>
                <c:pt idx="49345">
                  <c:v>-2.4171875146475901</c:v>
                </c:pt>
                <c:pt idx="49346">
                  <c:v>-2.4171875146475901</c:v>
                </c:pt>
                <c:pt idx="49347">
                  <c:v>-2.36655274839267</c:v>
                </c:pt>
                <c:pt idx="49348">
                  <c:v>-2.36655274839267</c:v>
                </c:pt>
                <c:pt idx="49349">
                  <c:v>-2.36655274839267</c:v>
                </c:pt>
                <c:pt idx="49350">
                  <c:v>-2.3947754060800399</c:v>
                </c:pt>
                <c:pt idx="49351">
                  <c:v>-2.3947754060800399</c:v>
                </c:pt>
                <c:pt idx="49352">
                  <c:v>-2.4777832196868901</c:v>
                </c:pt>
                <c:pt idx="49353">
                  <c:v>-2.4777832196868901</c:v>
                </c:pt>
                <c:pt idx="49354">
                  <c:v>-2.4777832196868901</c:v>
                </c:pt>
                <c:pt idx="49355">
                  <c:v>-2.3780761874941101</c:v>
                </c:pt>
                <c:pt idx="49356">
                  <c:v>-2.3780761874941101</c:v>
                </c:pt>
                <c:pt idx="49357">
                  <c:v>-2.3780761874941101</c:v>
                </c:pt>
                <c:pt idx="49358">
                  <c:v>-2.3884277500528599</c:v>
                </c:pt>
                <c:pt idx="49359">
                  <c:v>-2.3884277500528599</c:v>
                </c:pt>
                <c:pt idx="49360">
                  <c:v>-2.3884277500528599</c:v>
                </c:pt>
                <c:pt idx="49361">
                  <c:v>-2.3652343918993202</c:v>
                </c:pt>
                <c:pt idx="49362">
                  <c:v>-2.3652343918993202</c:v>
                </c:pt>
                <c:pt idx="49363">
                  <c:v>-2.3652343918993202</c:v>
                </c:pt>
                <c:pt idx="49364">
                  <c:v>-2.3652343918993202</c:v>
                </c:pt>
                <c:pt idx="49365">
                  <c:v>-2.3639648587040898</c:v>
                </c:pt>
                <c:pt idx="49366">
                  <c:v>-2.3639648587040898</c:v>
                </c:pt>
                <c:pt idx="49367">
                  <c:v>-2.3639648587040898</c:v>
                </c:pt>
                <c:pt idx="49368">
                  <c:v>-2.3925293152169602</c:v>
                </c:pt>
                <c:pt idx="49369">
                  <c:v>-2.3925293152169602</c:v>
                </c:pt>
                <c:pt idx="49370">
                  <c:v>-2.4319824351268799</c:v>
                </c:pt>
                <c:pt idx="49371">
                  <c:v>-2.4319824351268799</c:v>
                </c:pt>
                <c:pt idx="49372">
                  <c:v>-2.3555664223649702</c:v>
                </c:pt>
                <c:pt idx="49373">
                  <c:v>-2.3555664223649702</c:v>
                </c:pt>
                <c:pt idx="49374">
                  <c:v>-2.3555664223649702</c:v>
                </c:pt>
                <c:pt idx="49375">
                  <c:v>-2.3555664223649702</c:v>
                </c:pt>
                <c:pt idx="49376">
                  <c:v>-2.3814453260711099</c:v>
                </c:pt>
                <c:pt idx="49377">
                  <c:v>-2.3814453260711099</c:v>
                </c:pt>
                <c:pt idx="49378">
                  <c:v>-2.4561035310980501</c:v>
                </c:pt>
                <c:pt idx="49379">
                  <c:v>-2.4561035310980501</c:v>
                </c:pt>
                <c:pt idx="49380">
                  <c:v>-2.4561035310980501</c:v>
                </c:pt>
                <c:pt idx="49381">
                  <c:v>-2.3876953250992301</c:v>
                </c:pt>
                <c:pt idx="49382">
                  <c:v>-2.3876953250992301</c:v>
                </c:pt>
                <c:pt idx="49383">
                  <c:v>-2.3876953250992301</c:v>
                </c:pt>
                <c:pt idx="49384">
                  <c:v>-2.4528320478957499</c:v>
                </c:pt>
                <c:pt idx="49385">
                  <c:v>-2.4528320478957499</c:v>
                </c:pt>
                <c:pt idx="49386">
                  <c:v>-2.4528320478957499</c:v>
                </c:pt>
                <c:pt idx="49387">
                  <c:v>-2.3892089989685701</c:v>
                </c:pt>
                <c:pt idx="49388">
                  <c:v>-2.3892089989685701</c:v>
                </c:pt>
                <c:pt idx="49389">
                  <c:v>-2.3892089989685701</c:v>
                </c:pt>
                <c:pt idx="49390">
                  <c:v>-2.3985351705568898</c:v>
                </c:pt>
                <c:pt idx="49391">
                  <c:v>-2.3985351705568898</c:v>
                </c:pt>
                <c:pt idx="49392">
                  <c:v>-2.4147949389080101</c:v>
                </c:pt>
                <c:pt idx="49393">
                  <c:v>-2.4147949389080101</c:v>
                </c:pt>
                <c:pt idx="49394">
                  <c:v>-2.4055175914272602</c:v>
                </c:pt>
                <c:pt idx="49395">
                  <c:v>-2.4055175914272602</c:v>
                </c:pt>
                <c:pt idx="49396">
                  <c:v>-2.4055175914272602</c:v>
                </c:pt>
                <c:pt idx="49397">
                  <c:v>-2.4705566562843102</c:v>
                </c:pt>
                <c:pt idx="49398">
                  <c:v>-2.4705566562843102</c:v>
                </c:pt>
                <c:pt idx="49399">
                  <c:v>-2.3441406388001198</c:v>
                </c:pt>
                <c:pt idx="49400">
                  <c:v>-2.3441406388001198</c:v>
                </c:pt>
                <c:pt idx="49401">
                  <c:v>-2.3441406388001198</c:v>
                </c:pt>
                <c:pt idx="49402">
                  <c:v>-2.3874023600819698</c:v>
                </c:pt>
                <c:pt idx="49403">
                  <c:v>-2.3874023600819698</c:v>
                </c:pt>
                <c:pt idx="49404">
                  <c:v>-2.3874023600819698</c:v>
                </c:pt>
                <c:pt idx="49405">
                  <c:v>-2.3990722800153801</c:v>
                </c:pt>
                <c:pt idx="49406">
                  <c:v>-2.3990722800153801</c:v>
                </c:pt>
                <c:pt idx="49407">
                  <c:v>-2.3990722800153801</c:v>
                </c:pt>
                <c:pt idx="49408">
                  <c:v>-2.4282226703990002</c:v>
                </c:pt>
                <c:pt idx="49409">
                  <c:v>-2.4282226703990002</c:v>
                </c:pt>
                <c:pt idx="49410">
                  <c:v>-2.4411621255758198</c:v>
                </c:pt>
                <c:pt idx="49411">
                  <c:v>-2.4411621255758198</c:v>
                </c:pt>
                <c:pt idx="49412">
                  <c:v>-2.4411621255758198</c:v>
                </c:pt>
                <c:pt idx="49413">
                  <c:v>-2.4315429838979901</c:v>
                </c:pt>
                <c:pt idx="49414">
                  <c:v>-2.4315429838979901</c:v>
                </c:pt>
                <c:pt idx="49415">
                  <c:v>-2.4136718924300999</c:v>
                </c:pt>
                <c:pt idx="49416">
                  <c:v>-2.4136718924300999</c:v>
                </c:pt>
                <c:pt idx="49417">
                  <c:v>-2.4397949378471799</c:v>
                </c:pt>
                <c:pt idx="49418">
                  <c:v>-2.4397949378471799</c:v>
                </c:pt>
                <c:pt idx="49419">
                  <c:v>-2.4397949378471799</c:v>
                </c:pt>
                <c:pt idx="49420">
                  <c:v>-2.3811035334347199</c:v>
                </c:pt>
                <c:pt idx="49421">
                  <c:v>-2.3811035334347199</c:v>
                </c:pt>
                <c:pt idx="49422">
                  <c:v>-2.3811035334347199</c:v>
                </c:pt>
                <c:pt idx="49423">
                  <c:v>-2.3811035334347199</c:v>
                </c:pt>
                <c:pt idx="49424">
                  <c:v>-2.4256836094318701</c:v>
                </c:pt>
                <c:pt idx="49425">
                  <c:v>-2.4256836094318701</c:v>
                </c:pt>
                <c:pt idx="49426">
                  <c:v>-2.4833496222272502</c:v>
                </c:pt>
                <c:pt idx="49427">
                  <c:v>-2.4833496222272502</c:v>
                </c:pt>
                <c:pt idx="49428">
                  <c:v>-2.4298340001105299</c:v>
                </c:pt>
                <c:pt idx="49429">
                  <c:v>-2.4298340001105299</c:v>
                </c:pt>
                <c:pt idx="49430">
                  <c:v>-2.4298340001105299</c:v>
                </c:pt>
                <c:pt idx="49431">
                  <c:v>-2.3390136861216799</c:v>
                </c:pt>
                <c:pt idx="49432">
                  <c:v>-2.3798828256531102</c:v>
                </c:pt>
                <c:pt idx="49433">
                  <c:v>-2.3798828256531102</c:v>
                </c:pt>
                <c:pt idx="49434">
                  <c:v>-2.3798828256531102</c:v>
                </c:pt>
                <c:pt idx="49435">
                  <c:v>-2.3863281412877702</c:v>
                </c:pt>
                <c:pt idx="49436">
                  <c:v>-2.3863281412877702</c:v>
                </c:pt>
                <c:pt idx="49437">
                  <c:v>-2.3863281412877702</c:v>
                </c:pt>
                <c:pt idx="49438">
                  <c:v>-2.3258300944407799</c:v>
                </c:pt>
                <c:pt idx="49439">
                  <c:v>-2.3258300944407799</c:v>
                </c:pt>
                <c:pt idx="49440">
                  <c:v>-2.3258300944407799</c:v>
                </c:pt>
                <c:pt idx="49441">
                  <c:v>-2.4386718921641601</c:v>
                </c:pt>
                <c:pt idx="49442">
                  <c:v>-2.4386718921641601</c:v>
                </c:pt>
                <c:pt idx="49443">
                  <c:v>-2.4386718921641601</c:v>
                </c:pt>
                <c:pt idx="49444">
                  <c:v>-2.4386718921641601</c:v>
                </c:pt>
                <c:pt idx="49445">
                  <c:v>-2.4885254063528901</c:v>
                </c:pt>
                <c:pt idx="49446">
                  <c:v>-2.4885254063528901</c:v>
                </c:pt>
                <c:pt idx="49447">
                  <c:v>-2.4885254063528901</c:v>
                </c:pt>
                <c:pt idx="49448">
                  <c:v>-2.4234863460078402</c:v>
                </c:pt>
                <c:pt idx="49449">
                  <c:v>-2.4234863460078402</c:v>
                </c:pt>
                <c:pt idx="49450">
                  <c:v>-2.4079101709785302</c:v>
                </c:pt>
                <c:pt idx="49451">
                  <c:v>-2.4079101709785302</c:v>
                </c:pt>
                <c:pt idx="49452">
                  <c:v>-2.4457519695424699</c:v>
                </c:pt>
                <c:pt idx="49453">
                  <c:v>-2.4457519695424699</c:v>
                </c:pt>
                <c:pt idx="49454">
                  <c:v>-2.3263183758581301</c:v>
                </c:pt>
                <c:pt idx="49455">
                  <c:v>-2.3263183758581301</c:v>
                </c:pt>
                <c:pt idx="49456">
                  <c:v>-2.3263183758581301</c:v>
                </c:pt>
                <c:pt idx="49457">
                  <c:v>-2.4669433756371202</c:v>
                </c:pt>
                <c:pt idx="49458">
                  <c:v>-2.4669433756371202</c:v>
                </c:pt>
                <c:pt idx="49459">
                  <c:v>-2.4669433756371202</c:v>
                </c:pt>
                <c:pt idx="49460">
                  <c:v>-2.3431640779090199</c:v>
                </c:pt>
                <c:pt idx="49461">
                  <c:v>-2.3431640779090199</c:v>
                </c:pt>
                <c:pt idx="49462">
                  <c:v>-2.3431640779090199</c:v>
                </c:pt>
                <c:pt idx="49463">
                  <c:v>-2.3419433741764801</c:v>
                </c:pt>
                <c:pt idx="49464">
                  <c:v>-2.3419433741764801</c:v>
                </c:pt>
                <c:pt idx="49465">
                  <c:v>-2.3419433741764801</c:v>
                </c:pt>
                <c:pt idx="49466">
                  <c:v>-2.3999511879010198</c:v>
                </c:pt>
                <c:pt idx="49467">
                  <c:v>-2.3999511879010198</c:v>
                </c:pt>
                <c:pt idx="49468">
                  <c:v>-2.3999511879010198</c:v>
                </c:pt>
                <c:pt idx="49469">
                  <c:v>-2.4595215012013698</c:v>
                </c:pt>
                <c:pt idx="49470">
                  <c:v>-2.4595215012013698</c:v>
                </c:pt>
                <c:pt idx="49471">
                  <c:v>-2.4775879093149298</c:v>
                </c:pt>
                <c:pt idx="49472">
                  <c:v>-2.4386230638938202</c:v>
                </c:pt>
                <c:pt idx="49473">
                  <c:v>-2.4386230638938202</c:v>
                </c:pt>
                <c:pt idx="49474">
                  <c:v>-2.4386230638938202</c:v>
                </c:pt>
                <c:pt idx="49475">
                  <c:v>-2.4386230638938202</c:v>
                </c:pt>
                <c:pt idx="49476">
                  <c:v>-2.4121093912926801</c:v>
                </c:pt>
                <c:pt idx="49477">
                  <c:v>-2.4121093912926801</c:v>
                </c:pt>
                <c:pt idx="49478">
                  <c:v>-2.3981933789254901</c:v>
                </c:pt>
                <c:pt idx="49479">
                  <c:v>-2.3981933789254901</c:v>
                </c:pt>
                <c:pt idx="49480">
                  <c:v>-2.3981933789254901</c:v>
                </c:pt>
                <c:pt idx="49481">
                  <c:v>-2.52426759621448</c:v>
                </c:pt>
                <c:pt idx="49482">
                  <c:v>-2.52426759621448</c:v>
                </c:pt>
                <c:pt idx="49483">
                  <c:v>-2.52426759621448</c:v>
                </c:pt>
                <c:pt idx="49484">
                  <c:v>-2.52426759621448</c:v>
                </c:pt>
                <c:pt idx="49485">
                  <c:v>-2.3877929833897702</c:v>
                </c:pt>
                <c:pt idx="49486">
                  <c:v>-2.3877929833897702</c:v>
                </c:pt>
                <c:pt idx="49487">
                  <c:v>-2.3877929833897702</c:v>
                </c:pt>
                <c:pt idx="49488">
                  <c:v>-2.3922851718698399</c:v>
                </c:pt>
                <c:pt idx="49489">
                  <c:v>-2.3922851718698399</c:v>
                </c:pt>
                <c:pt idx="49490">
                  <c:v>-2.4328613449115402</c:v>
                </c:pt>
                <c:pt idx="49491">
                  <c:v>-2.4328613449115402</c:v>
                </c:pt>
                <c:pt idx="49492">
                  <c:v>-2.4328613449115402</c:v>
                </c:pt>
                <c:pt idx="49493">
                  <c:v>-2.38623048610315</c:v>
                </c:pt>
                <c:pt idx="49494">
                  <c:v>-2.38623048610315</c:v>
                </c:pt>
                <c:pt idx="49495">
                  <c:v>-2.3462402495433698</c:v>
                </c:pt>
                <c:pt idx="49496">
                  <c:v>-2.3462402495433698</c:v>
                </c:pt>
                <c:pt idx="49497">
                  <c:v>-2.5278808767316101</c:v>
                </c:pt>
                <c:pt idx="49498">
                  <c:v>-2.5278808767316101</c:v>
                </c:pt>
                <c:pt idx="49499">
                  <c:v>-2.5278808767316101</c:v>
                </c:pt>
                <c:pt idx="49500">
                  <c:v>-2.3764648617752702</c:v>
                </c:pt>
                <c:pt idx="49501">
                  <c:v>-2.3764648617752702</c:v>
                </c:pt>
                <c:pt idx="49502">
                  <c:v>-2.3764648617752702</c:v>
                </c:pt>
                <c:pt idx="49503">
                  <c:v>-2.4233886875717801</c:v>
                </c:pt>
                <c:pt idx="49504">
                  <c:v>-2.4233886875717801</c:v>
                </c:pt>
                <c:pt idx="49505">
                  <c:v>-2.4961914254636199</c:v>
                </c:pt>
                <c:pt idx="49506">
                  <c:v>-2.4961914254636199</c:v>
                </c:pt>
                <c:pt idx="49507">
                  <c:v>-2.4961914254636199</c:v>
                </c:pt>
                <c:pt idx="49508">
                  <c:v>-2.4372558780687501</c:v>
                </c:pt>
                <c:pt idx="49509">
                  <c:v>-2.4372558780687501</c:v>
                </c:pt>
                <c:pt idx="49510">
                  <c:v>-2.4227050946656101</c:v>
                </c:pt>
                <c:pt idx="49511">
                  <c:v>-2.4227050946656101</c:v>
                </c:pt>
                <c:pt idx="49512">
                  <c:v>-2.4227050946656101</c:v>
                </c:pt>
                <c:pt idx="49513">
                  <c:v>-2.42978517373558</c:v>
                </c:pt>
                <c:pt idx="49514">
                  <c:v>-2.42978517373558</c:v>
                </c:pt>
                <c:pt idx="49515">
                  <c:v>-2.4635254056383902</c:v>
                </c:pt>
                <c:pt idx="49516">
                  <c:v>-2.4635254056383902</c:v>
                </c:pt>
                <c:pt idx="49517">
                  <c:v>-2.4413086088952598</c:v>
                </c:pt>
                <c:pt idx="49518">
                  <c:v>-2.4413086088952598</c:v>
                </c:pt>
                <c:pt idx="49519">
                  <c:v>-2.4413086088952598</c:v>
                </c:pt>
                <c:pt idx="49520">
                  <c:v>-2.4695312661006001</c:v>
                </c:pt>
                <c:pt idx="49521">
                  <c:v>-2.4695312661006001</c:v>
                </c:pt>
                <c:pt idx="49522">
                  <c:v>-2.4695312661006001</c:v>
                </c:pt>
                <c:pt idx="49523">
                  <c:v>-2.3909179848214901</c:v>
                </c:pt>
                <c:pt idx="49524">
                  <c:v>-2.3909179848214901</c:v>
                </c:pt>
                <c:pt idx="49525">
                  <c:v>-2.3909179848214901</c:v>
                </c:pt>
                <c:pt idx="49526">
                  <c:v>-2.4556640797281899</c:v>
                </c:pt>
                <c:pt idx="49527">
                  <c:v>-2.4556640797281899</c:v>
                </c:pt>
                <c:pt idx="49528">
                  <c:v>-2.4351074387723202</c:v>
                </c:pt>
                <c:pt idx="49529">
                  <c:v>-2.4351074387723202</c:v>
                </c:pt>
                <c:pt idx="49530">
                  <c:v>-2.4304199368771102</c:v>
                </c:pt>
                <c:pt idx="49531">
                  <c:v>-2.4304199368771102</c:v>
                </c:pt>
                <c:pt idx="49532">
                  <c:v>-2.4304199368771102</c:v>
                </c:pt>
                <c:pt idx="49533">
                  <c:v>-2.4313965014516699</c:v>
                </c:pt>
                <c:pt idx="49534">
                  <c:v>-2.4313965014516699</c:v>
                </c:pt>
                <c:pt idx="49535">
                  <c:v>-2.4313965014516699</c:v>
                </c:pt>
                <c:pt idx="49536">
                  <c:v>-2.4123047033299301</c:v>
                </c:pt>
                <c:pt idx="49537">
                  <c:v>-2.4123047033299301</c:v>
                </c:pt>
                <c:pt idx="49538">
                  <c:v>-2.4123047033299301</c:v>
                </c:pt>
                <c:pt idx="49539">
                  <c:v>-2.3700683745791999</c:v>
                </c:pt>
                <c:pt idx="49540">
                  <c:v>-2.3700683745791999</c:v>
                </c:pt>
                <c:pt idx="49541">
                  <c:v>-2.3700683745791999</c:v>
                </c:pt>
                <c:pt idx="49542">
                  <c:v>-2.3700683745791999</c:v>
                </c:pt>
                <c:pt idx="49543">
                  <c:v>-2.48271486206067</c:v>
                </c:pt>
                <c:pt idx="49544">
                  <c:v>-2.48271486206067</c:v>
                </c:pt>
                <c:pt idx="49545">
                  <c:v>-2.48271486206067</c:v>
                </c:pt>
                <c:pt idx="49546">
                  <c:v>-2.39331056220635</c:v>
                </c:pt>
                <c:pt idx="49547">
                  <c:v>-2.39331056220635</c:v>
                </c:pt>
                <c:pt idx="49548">
                  <c:v>-2.4750488423041999</c:v>
                </c:pt>
                <c:pt idx="49549">
                  <c:v>-2.4750488423041999</c:v>
                </c:pt>
                <c:pt idx="49550">
                  <c:v>-2.4750488423041999</c:v>
                </c:pt>
                <c:pt idx="49551">
                  <c:v>-2.3429687649304398</c:v>
                </c:pt>
                <c:pt idx="49552">
                  <c:v>-2.3429687649304398</c:v>
                </c:pt>
                <c:pt idx="49553">
                  <c:v>-2.46943361032208</c:v>
                </c:pt>
                <c:pt idx="49554">
                  <c:v>-2.46943361032208</c:v>
                </c:pt>
                <c:pt idx="49555">
                  <c:v>-2.3563476712115499</c:v>
                </c:pt>
                <c:pt idx="49556">
                  <c:v>-2.3563476712115499</c:v>
                </c:pt>
                <c:pt idx="49557">
                  <c:v>-2.3563476712115499</c:v>
                </c:pt>
                <c:pt idx="49558">
                  <c:v>-2.39375001455937</c:v>
                </c:pt>
                <c:pt idx="49559">
                  <c:v>-2.39375001455937</c:v>
                </c:pt>
                <c:pt idx="49560">
                  <c:v>-2.4477050954546899</c:v>
                </c:pt>
                <c:pt idx="49561">
                  <c:v>-2.4477050954546899</c:v>
                </c:pt>
                <c:pt idx="49562">
                  <c:v>-2.4477050954546899</c:v>
                </c:pt>
                <c:pt idx="49563">
                  <c:v>-2.4477050954546899</c:v>
                </c:pt>
                <c:pt idx="49564">
                  <c:v>-2.4858398583137302</c:v>
                </c:pt>
                <c:pt idx="49565">
                  <c:v>-2.4858398583137302</c:v>
                </c:pt>
                <c:pt idx="49566">
                  <c:v>-2.3945312664036398</c:v>
                </c:pt>
                <c:pt idx="49567">
                  <c:v>-2.3945312664036398</c:v>
                </c:pt>
                <c:pt idx="49568">
                  <c:v>-2.3945312664036398</c:v>
                </c:pt>
                <c:pt idx="49569">
                  <c:v>-2.5119629062864899</c:v>
                </c:pt>
                <c:pt idx="49570">
                  <c:v>-2.5119629062864899</c:v>
                </c:pt>
                <c:pt idx="49571">
                  <c:v>-2.3882324371124901</c:v>
                </c:pt>
                <c:pt idx="49572">
                  <c:v>-2.3882324371124901</c:v>
                </c:pt>
                <c:pt idx="49573">
                  <c:v>-2.3882324371124901</c:v>
                </c:pt>
                <c:pt idx="49574">
                  <c:v>-2.4284179858895998</c:v>
                </c:pt>
                <c:pt idx="49575">
                  <c:v>-2.4284179858895998</c:v>
                </c:pt>
                <c:pt idx="49576">
                  <c:v>-2.4284179858895998</c:v>
                </c:pt>
                <c:pt idx="49577">
                  <c:v>-2.34399415644475</c:v>
                </c:pt>
                <c:pt idx="49578">
                  <c:v>-2.34399415644475</c:v>
                </c:pt>
                <c:pt idx="49579">
                  <c:v>-2.4204590016588501</c:v>
                </c:pt>
                <c:pt idx="49580">
                  <c:v>-2.4204590016588501</c:v>
                </c:pt>
                <c:pt idx="49581">
                  <c:v>-2.4204590016588501</c:v>
                </c:pt>
                <c:pt idx="49582">
                  <c:v>-2.4515136885456701</c:v>
                </c:pt>
                <c:pt idx="49583">
                  <c:v>-2.4515136885456701</c:v>
                </c:pt>
                <c:pt idx="49584">
                  <c:v>-2.4515136885456701</c:v>
                </c:pt>
                <c:pt idx="49585">
                  <c:v>-2.5051269714231199</c:v>
                </c:pt>
                <c:pt idx="49586">
                  <c:v>-2.5051269714231199</c:v>
                </c:pt>
                <c:pt idx="49587">
                  <c:v>-2.5051269714231199</c:v>
                </c:pt>
                <c:pt idx="49588">
                  <c:v>-2.4437011894115099</c:v>
                </c:pt>
                <c:pt idx="49589">
                  <c:v>-2.4437011894115099</c:v>
                </c:pt>
                <c:pt idx="49590">
                  <c:v>-2.5085449368880202</c:v>
                </c:pt>
                <c:pt idx="49591">
                  <c:v>-2.5085449368880202</c:v>
                </c:pt>
                <c:pt idx="49592">
                  <c:v>-2.43774415669031</c:v>
                </c:pt>
                <c:pt idx="49593">
                  <c:v>-2.43774415669031</c:v>
                </c:pt>
                <c:pt idx="49594">
                  <c:v>-2.33779298253102</c:v>
                </c:pt>
                <c:pt idx="49595">
                  <c:v>-2.33779298253102</c:v>
                </c:pt>
                <c:pt idx="49596">
                  <c:v>-2.33779298253102</c:v>
                </c:pt>
                <c:pt idx="49597">
                  <c:v>-2.4043457199495601</c:v>
                </c:pt>
                <c:pt idx="49598">
                  <c:v>-2.4043457199495601</c:v>
                </c:pt>
                <c:pt idx="49599">
                  <c:v>-2.3821289214693002</c:v>
                </c:pt>
                <c:pt idx="49600">
                  <c:v>-2.3821289214693002</c:v>
                </c:pt>
                <c:pt idx="49601">
                  <c:v>-2.3821289214693002</c:v>
                </c:pt>
                <c:pt idx="49602">
                  <c:v>-2.3821289214693002</c:v>
                </c:pt>
                <c:pt idx="49603">
                  <c:v>-2.4083496249177099</c:v>
                </c:pt>
                <c:pt idx="49604">
                  <c:v>-2.4083496249177099</c:v>
                </c:pt>
                <c:pt idx="49605">
                  <c:v>-2.4406250167949102</c:v>
                </c:pt>
                <c:pt idx="49606">
                  <c:v>-2.4406250167949102</c:v>
                </c:pt>
                <c:pt idx="49607">
                  <c:v>-2.4406250167949102</c:v>
                </c:pt>
                <c:pt idx="49608">
                  <c:v>-2.3805664216288198</c:v>
                </c:pt>
                <c:pt idx="49609">
                  <c:v>-2.3805664216288198</c:v>
                </c:pt>
                <c:pt idx="49610">
                  <c:v>-2.3805664216288198</c:v>
                </c:pt>
                <c:pt idx="49611">
                  <c:v>-2.4944336115540802</c:v>
                </c:pt>
                <c:pt idx="49612">
                  <c:v>-2.4944336115540802</c:v>
                </c:pt>
                <c:pt idx="49613">
                  <c:v>-2.4270507994406199</c:v>
                </c:pt>
                <c:pt idx="49614">
                  <c:v>-2.4270507994406199</c:v>
                </c:pt>
                <c:pt idx="49615">
                  <c:v>-2.4270507994406199</c:v>
                </c:pt>
                <c:pt idx="49616">
                  <c:v>-2.39243165662264</c:v>
                </c:pt>
                <c:pt idx="49617">
                  <c:v>-2.39243165662264</c:v>
                </c:pt>
                <c:pt idx="49618">
                  <c:v>-2.39243165662264</c:v>
                </c:pt>
                <c:pt idx="49619">
                  <c:v>-2.4992675937455702</c:v>
                </c:pt>
                <c:pt idx="49620">
                  <c:v>-2.4992675937455702</c:v>
                </c:pt>
                <c:pt idx="49621">
                  <c:v>-2.4992675937455702</c:v>
                </c:pt>
                <c:pt idx="49622">
                  <c:v>-2.4992675937455702</c:v>
                </c:pt>
                <c:pt idx="49623">
                  <c:v>-2.3903320487297601</c:v>
                </c:pt>
                <c:pt idx="49624">
                  <c:v>-2.3903320487297601</c:v>
                </c:pt>
                <c:pt idx="49625">
                  <c:v>-2.3903320487297601</c:v>
                </c:pt>
                <c:pt idx="49626">
                  <c:v>-2.4294433741861199</c:v>
                </c:pt>
                <c:pt idx="49627">
                  <c:v>-2.4294433741861199</c:v>
                </c:pt>
                <c:pt idx="49628">
                  <c:v>-2.4294433741861199</c:v>
                </c:pt>
                <c:pt idx="49629">
                  <c:v>-2.41875001592325</c:v>
                </c:pt>
                <c:pt idx="49630">
                  <c:v>-2.41875001592325</c:v>
                </c:pt>
                <c:pt idx="49631">
                  <c:v>-2.49101564135526</c:v>
                </c:pt>
                <c:pt idx="49632">
                  <c:v>-2.49101564135526</c:v>
                </c:pt>
                <c:pt idx="49633">
                  <c:v>-2.49101564135526</c:v>
                </c:pt>
                <c:pt idx="49634">
                  <c:v>-2.3873535363145399</c:v>
                </c:pt>
                <c:pt idx="49635">
                  <c:v>-2.3873535363145399</c:v>
                </c:pt>
                <c:pt idx="49636">
                  <c:v>-2.4302734530374401</c:v>
                </c:pt>
                <c:pt idx="49637">
                  <c:v>-2.4302734530374401</c:v>
                </c:pt>
                <c:pt idx="49638">
                  <c:v>-2.4361328278910102</c:v>
                </c:pt>
                <c:pt idx="49639">
                  <c:v>-2.4361328278910102</c:v>
                </c:pt>
                <c:pt idx="49640">
                  <c:v>-2.4361328278910102</c:v>
                </c:pt>
                <c:pt idx="49641">
                  <c:v>-2.4299316588785498</c:v>
                </c:pt>
                <c:pt idx="49642">
                  <c:v>-2.4299316588785498</c:v>
                </c:pt>
                <c:pt idx="49643">
                  <c:v>-2.4299316588785498</c:v>
                </c:pt>
                <c:pt idx="49644">
                  <c:v>-2.5212890755710702</c:v>
                </c:pt>
                <c:pt idx="49645">
                  <c:v>-2.5212890755710702</c:v>
                </c:pt>
                <c:pt idx="49646">
                  <c:v>-2.49536134331629</c:v>
                </c:pt>
                <c:pt idx="49647">
                  <c:v>-2.49536134331629</c:v>
                </c:pt>
                <c:pt idx="49648">
                  <c:v>-2.49536134331629</c:v>
                </c:pt>
                <c:pt idx="49649">
                  <c:v>-2.40708009398349</c:v>
                </c:pt>
                <c:pt idx="49650">
                  <c:v>-2.40708009398349</c:v>
                </c:pt>
                <c:pt idx="49651">
                  <c:v>-2.43540040740936</c:v>
                </c:pt>
                <c:pt idx="49652">
                  <c:v>-2.43540040740936</c:v>
                </c:pt>
                <c:pt idx="49653">
                  <c:v>-2.43540040740936</c:v>
                </c:pt>
                <c:pt idx="49654">
                  <c:v>-2.3806640769143899</c:v>
                </c:pt>
                <c:pt idx="49655">
                  <c:v>-2.3806640769143899</c:v>
                </c:pt>
                <c:pt idx="49656">
                  <c:v>-2.3958496217874199</c:v>
                </c:pt>
                <c:pt idx="49657">
                  <c:v>-2.3958496217874199</c:v>
                </c:pt>
                <c:pt idx="49658">
                  <c:v>-2.3958496217874199</c:v>
                </c:pt>
                <c:pt idx="49659">
                  <c:v>-2.3958496217874199</c:v>
                </c:pt>
                <c:pt idx="49660">
                  <c:v>-2.5090332196832601</c:v>
                </c:pt>
                <c:pt idx="49661">
                  <c:v>-2.5090332196832601</c:v>
                </c:pt>
                <c:pt idx="49662">
                  <c:v>-2.5090332196832601</c:v>
                </c:pt>
                <c:pt idx="49663">
                  <c:v>-2.4447754065731702</c:v>
                </c:pt>
                <c:pt idx="49664">
                  <c:v>-2.4447754065731702</c:v>
                </c:pt>
                <c:pt idx="49665">
                  <c:v>-2.4210937653178899</c:v>
                </c:pt>
                <c:pt idx="49666">
                  <c:v>-2.4210937653178899</c:v>
                </c:pt>
                <c:pt idx="49667">
                  <c:v>-2.4210937653178899</c:v>
                </c:pt>
                <c:pt idx="49668">
                  <c:v>-2.4908691561313301</c:v>
                </c:pt>
                <c:pt idx="49669">
                  <c:v>-2.4908691561313301</c:v>
                </c:pt>
                <c:pt idx="49670">
                  <c:v>-2.40786134480549</c:v>
                </c:pt>
                <c:pt idx="49671">
                  <c:v>-2.40786134480549</c:v>
                </c:pt>
                <c:pt idx="49672">
                  <c:v>-2.5600586085047299</c:v>
                </c:pt>
                <c:pt idx="49673">
                  <c:v>-2.5600586085047299</c:v>
                </c:pt>
                <c:pt idx="49674">
                  <c:v>-2.5600586085047299</c:v>
                </c:pt>
                <c:pt idx="49675">
                  <c:v>-2.3617675933037301</c:v>
                </c:pt>
                <c:pt idx="49676">
                  <c:v>-2.3617675933037301</c:v>
                </c:pt>
                <c:pt idx="49677">
                  <c:v>-2.3617675933037301</c:v>
                </c:pt>
                <c:pt idx="49678">
                  <c:v>-2.4489746234412402</c:v>
                </c:pt>
                <c:pt idx="49679">
                  <c:v>-2.4489746234412402</c:v>
                </c:pt>
                <c:pt idx="49680">
                  <c:v>-2.4489746234412402</c:v>
                </c:pt>
                <c:pt idx="49681">
                  <c:v>-2.3952148605539998</c:v>
                </c:pt>
                <c:pt idx="49682">
                  <c:v>-2.3952148605539998</c:v>
                </c:pt>
                <c:pt idx="49683">
                  <c:v>-2.3952148605539998</c:v>
                </c:pt>
                <c:pt idx="49684">
                  <c:v>-2.4311035316004501</c:v>
                </c:pt>
                <c:pt idx="49685">
                  <c:v>-2.4311035316004501</c:v>
                </c:pt>
                <c:pt idx="49686">
                  <c:v>-2.3726562646997902</c:v>
                </c:pt>
                <c:pt idx="49687">
                  <c:v>-2.3726562646997902</c:v>
                </c:pt>
                <c:pt idx="49688">
                  <c:v>-2.3726562646997902</c:v>
                </c:pt>
                <c:pt idx="49689">
                  <c:v>-2.4669922052007598</c:v>
                </c:pt>
                <c:pt idx="49690">
                  <c:v>-2.4669922052007598</c:v>
                </c:pt>
                <c:pt idx="49691">
                  <c:v>-2.3825195478811998</c:v>
                </c:pt>
                <c:pt idx="49692">
                  <c:v>-2.3825195478811998</c:v>
                </c:pt>
                <c:pt idx="49693">
                  <c:v>-2.5668945458992298</c:v>
                </c:pt>
                <c:pt idx="49694">
                  <c:v>-2.5668945458992298</c:v>
                </c:pt>
                <c:pt idx="49695">
                  <c:v>-2.5668945458992298</c:v>
                </c:pt>
                <c:pt idx="49696">
                  <c:v>-2.4454101737865099</c:v>
                </c:pt>
                <c:pt idx="49697">
                  <c:v>-2.4454101737865099</c:v>
                </c:pt>
                <c:pt idx="49698">
                  <c:v>-2.4454101737865099</c:v>
                </c:pt>
                <c:pt idx="49699">
                  <c:v>-2.4454101737865099</c:v>
                </c:pt>
                <c:pt idx="49700">
                  <c:v>-2.5262207161449601</c:v>
                </c:pt>
                <c:pt idx="49701">
                  <c:v>-2.5262207161449601</c:v>
                </c:pt>
                <c:pt idx="49702">
                  <c:v>-2.5262207161449601</c:v>
                </c:pt>
                <c:pt idx="49703">
                  <c:v>-2.4422363454659699</c:v>
                </c:pt>
                <c:pt idx="49704">
                  <c:v>-2.4422363454659699</c:v>
                </c:pt>
                <c:pt idx="49705">
                  <c:v>-2.4422363454659699</c:v>
                </c:pt>
                <c:pt idx="49706">
                  <c:v>-2.49755861060475</c:v>
                </c:pt>
                <c:pt idx="49707">
                  <c:v>-2.49755861060475</c:v>
                </c:pt>
                <c:pt idx="49708">
                  <c:v>-2.4666992348238601</c:v>
                </c:pt>
                <c:pt idx="49709">
                  <c:v>-2.4666992348238601</c:v>
                </c:pt>
                <c:pt idx="49710">
                  <c:v>-2.5913574413998499</c:v>
                </c:pt>
                <c:pt idx="49711">
                  <c:v>-2.5913574413998499</c:v>
                </c:pt>
                <c:pt idx="49712">
                  <c:v>-2.5041992348178601</c:v>
                </c:pt>
                <c:pt idx="49713">
                  <c:v>-2.5041992348178601</c:v>
                </c:pt>
                <c:pt idx="49714">
                  <c:v>-2.5041992348178601</c:v>
                </c:pt>
                <c:pt idx="49715">
                  <c:v>-2.5041992348178601</c:v>
                </c:pt>
                <c:pt idx="49716">
                  <c:v>-2.4190429842528798</c:v>
                </c:pt>
                <c:pt idx="49717">
                  <c:v>-2.4190429842528798</c:v>
                </c:pt>
                <c:pt idx="49718">
                  <c:v>-2.4190429842528798</c:v>
                </c:pt>
                <c:pt idx="49719">
                  <c:v>-2.5041992337919501</c:v>
                </c:pt>
                <c:pt idx="49720">
                  <c:v>-2.5041992337919501</c:v>
                </c:pt>
                <c:pt idx="49721">
                  <c:v>-2.5041992337919501</c:v>
                </c:pt>
                <c:pt idx="49722">
                  <c:v>-2.4813476732533601</c:v>
                </c:pt>
                <c:pt idx="49723">
                  <c:v>-2.4813476732533601</c:v>
                </c:pt>
                <c:pt idx="49724">
                  <c:v>-2.4813476732533601</c:v>
                </c:pt>
                <c:pt idx="49725">
                  <c:v>-2.4813476732533601</c:v>
                </c:pt>
                <c:pt idx="49726">
                  <c:v>-2.4926757960492898</c:v>
                </c:pt>
                <c:pt idx="49727">
                  <c:v>-2.4926757960492898</c:v>
                </c:pt>
                <c:pt idx="49728">
                  <c:v>-2.4955078268922</c:v>
                </c:pt>
                <c:pt idx="49729">
                  <c:v>-2.4955078268922</c:v>
                </c:pt>
                <c:pt idx="49730">
                  <c:v>-2.4516601726054401</c:v>
                </c:pt>
                <c:pt idx="49731">
                  <c:v>-2.4516601726054401</c:v>
                </c:pt>
                <c:pt idx="49732">
                  <c:v>-2.4516601726054401</c:v>
                </c:pt>
                <c:pt idx="49733">
                  <c:v>-2.57563478389693</c:v>
                </c:pt>
                <c:pt idx="49734">
                  <c:v>-2.3948242343913</c:v>
                </c:pt>
                <c:pt idx="49735">
                  <c:v>-2.3948242343913</c:v>
                </c:pt>
                <c:pt idx="49736">
                  <c:v>-2.3948242343913</c:v>
                </c:pt>
                <c:pt idx="49737">
                  <c:v>-2.3948242343913</c:v>
                </c:pt>
                <c:pt idx="49738">
                  <c:v>-2.47509767114206</c:v>
                </c:pt>
                <c:pt idx="49739">
                  <c:v>-2.47509767114206</c:v>
                </c:pt>
                <c:pt idx="49740">
                  <c:v>-2.47509767114206</c:v>
                </c:pt>
                <c:pt idx="49741">
                  <c:v>-2.4382324369289501</c:v>
                </c:pt>
                <c:pt idx="49742">
                  <c:v>-2.4382324369289501</c:v>
                </c:pt>
                <c:pt idx="49743">
                  <c:v>-2.4382324369289501</c:v>
                </c:pt>
                <c:pt idx="49744">
                  <c:v>-2.4476562662139201</c:v>
                </c:pt>
                <c:pt idx="49745">
                  <c:v>-2.4476562662139201</c:v>
                </c:pt>
                <c:pt idx="49746">
                  <c:v>-2.4048828281875099</c:v>
                </c:pt>
                <c:pt idx="49747">
                  <c:v>-2.4048828281875099</c:v>
                </c:pt>
                <c:pt idx="49748">
                  <c:v>-2.4048828281875099</c:v>
                </c:pt>
                <c:pt idx="49749">
                  <c:v>-2.4602539237321199</c:v>
                </c:pt>
                <c:pt idx="49750">
                  <c:v>-2.4602539237321199</c:v>
                </c:pt>
                <c:pt idx="49751">
                  <c:v>-2.4602539237321199</c:v>
                </c:pt>
                <c:pt idx="49752">
                  <c:v>-2.49047853178944</c:v>
                </c:pt>
                <c:pt idx="49753">
                  <c:v>-2.49047853178944</c:v>
                </c:pt>
                <c:pt idx="49754">
                  <c:v>-2.53862306387509</c:v>
                </c:pt>
                <c:pt idx="49755">
                  <c:v>-2.53862306387509</c:v>
                </c:pt>
                <c:pt idx="49756">
                  <c:v>-2.5381347836409902</c:v>
                </c:pt>
                <c:pt idx="49757">
                  <c:v>-2.5381347836409902</c:v>
                </c:pt>
                <c:pt idx="49758">
                  <c:v>-2.5381347836409902</c:v>
                </c:pt>
                <c:pt idx="49759">
                  <c:v>-2.37626954494135</c:v>
                </c:pt>
                <c:pt idx="49760">
                  <c:v>-2.37626954494135</c:v>
                </c:pt>
                <c:pt idx="49761">
                  <c:v>-2.37626954494135</c:v>
                </c:pt>
                <c:pt idx="49762">
                  <c:v>-2.4432617363718201</c:v>
                </c:pt>
                <c:pt idx="49763">
                  <c:v>-2.4432617363718201</c:v>
                </c:pt>
                <c:pt idx="49764">
                  <c:v>-2.4432617363718201</c:v>
                </c:pt>
                <c:pt idx="49765">
                  <c:v>-2.4432617363718201</c:v>
                </c:pt>
                <c:pt idx="49766">
                  <c:v>-2.5134765804605101</c:v>
                </c:pt>
                <c:pt idx="49767">
                  <c:v>-2.5134765804605101</c:v>
                </c:pt>
                <c:pt idx="49768">
                  <c:v>-2.5094726690267599</c:v>
                </c:pt>
                <c:pt idx="49769">
                  <c:v>-2.5094726690267599</c:v>
                </c:pt>
                <c:pt idx="49770">
                  <c:v>-2.5094726690267599</c:v>
                </c:pt>
                <c:pt idx="49771">
                  <c:v>-2.47431642121136</c:v>
                </c:pt>
                <c:pt idx="49772">
                  <c:v>-2.47431642121136</c:v>
                </c:pt>
                <c:pt idx="49773">
                  <c:v>-2.4455078295586601</c:v>
                </c:pt>
                <c:pt idx="49774">
                  <c:v>-2.4455078295586601</c:v>
                </c:pt>
                <c:pt idx="49775">
                  <c:v>-2.5043945467505102</c:v>
                </c:pt>
                <c:pt idx="49776">
                  <c:v>-2.5043945467505102</c:v>
                </c:pt>
                <c:pt idx="49777">
                  <c:v>-2.5043945467505102</c:v>
                </c:pt>
                <c:pt idx="49778">
                  <c:v>-2.5043945467505102</c:v>
                </c:pt>
                <c:pt idx="49779">
                  <c:v>-2.4687011885453098</c:v>
                </c:pt>
                <c:pt idx="49780">
                  <c:v>-2.4687011885453098</c:v>
                </c:pt>
                <c:pt idx="49781">
                  <c:v>-2.4687011885453098</c:v>
                </c:pt>
                <c:pt idx="49782">
                  <c:v>-2.49785158023405</c:v>
                </c:pt>
                <c:pt idx="49783">
                  <c:v>-2.49785158023405</c:v>
                </c:pt>
                <c:pt idx="49784">
                  <c:v>-2.49785158023405</c:v>
                </c:pt>
                <c:pt idx="49785">
                  <c:v>-2.4116211070468099</c:v>
                </c:pt>
                <c:pt idx="49786">
                  <c:v>-2.4116211070468099</c:v>
                </c:pt>
                <c:pt idx="49787">
                  <c:v>-2.4116211070468099</c:v>
                </c:pt>
                <c:pt idx="49788">
                  <c:v>-2.4466797047298301</c:v>
                </c:pt>
                <c:pt idx="49789">
                  <c:v>-2.4466797047298301</c:v>
                </c:pt>
                <c:pt idx="49790">
                  <c:v>-2.4820312667670801</c:v>
                </c:pt>
                <c:pt idx="49791">
                  <c:v>-2.4820312667670801</c:v>
                </c:pt>
                <c:pt idx="49792">
                  <c:v>-2.4820312667670801</c:v>
                </c:pt>
                <c:pt idx="49793">
                  <c:v>-2.4046386862373699</c:v>
                </c:pt>
                <c:pt idx="49794">
                  <c:v>-2.4046386862373699</c:v>
                </c:pt>
                <c:pt idx="49795">
                  <c:v>-2.5282226746321599</c:v>
                </c:pt>
                <c:pt idx="49796">
                  <c:v>-2.5282226746321599</c:v>
                </c:pt>
                <c:pt idx="49797">
                  <c:v>-2.4766601717155901</c:v>
                </c:pt>
                <c:pt idx="49798">
                  <c:v>-2.4766601717155901</c:v>
                </c:pt>
                <c:pt idx="49799">
                  <c:v>-2.4766601717155901</c:v>
                </c:pt>
                <c:pt idx="49800">
                  <c:v>-2.4766601717155901</c:v>
                </c:pt>
                <c:pt idx="49801">
                  <c:v>-2.4908691579503199</c:v>
                </c:pt>
                <c:pt idx="49802">
                  <c:v>-2.4908691579503199</c:v>
                </c:pt>
                <c:pt idx="49803">
                  <c:v>-2.4908691579503199</c:v>
                </c:pt>
                <c:pt idx="49804">
                  <c:v>-2.3826172077287899</c:v>
                </c:pt>
                <c:pt idx="49805">
                  <c:v>-2.3826172077287899</c:v>
                </c:pt>
                <c:pt idx="49806">
                  <c:v>-2.3826172077287899</c:v>
                </c:pt>
                <c:pt idx="49807">
                  <c:v>-2.4110840026387401</c:v>
                </c:pt>
                <c:pt idx="49808">
                  <c:v>-2.4110840026387401</c:v>
                </c:pt>
                <c:pt idx="49809">
                  <c:v>-2.46513673386925</c:v>
                </c:pt>
                <c:pt idx="49810">
                  <c:v>-2.46513673386925</c:v>
                </c:pt>
                <c:pt idx="49811">
                  <c:v>-2.4486328298398798</c:v>
                </c:pt>
                <c:pt idx="49812">
                  <c:v>-2.4486328298398798</c:v>
                </c:pt>
                <c:pt idx="49813">
                  <c:v>-2.5175293125457698</c:v>
                </c:pt>
                <c:pt idx="49814">
                  <c:v>-2.5175293125457698</c:v>
                </c:pt>
                <c:pt idx="49815">
                  <c:v>-2.5175293125457698</c:v>
                </c:pt>
                <c:pt idx="49816">
                  <c:v>-2.47832033055237</c:v>
                </c:pt>
                <c:pt idx="49817">
                  <c:v>-2.47832033055237</c:v>
                </c:pt>
                <c:pt idx="49818">
                  <c:v>-2.47832033055237</c:v>
                </c:pt>
                <c:pt idx="49819">
                  <c:v>-2.4877441564203702</c:v>
                </c:pt>
                <c:pt idx="49820">
                  <c:v>-2.4877441564203702</c:v>
                </c:pt>
                <c:pt idx="49821">
                  <c:v>-2.4877441564203702</c:v>
                </c:pt>
                <c:pt idx="49822">
                  <c:v>-2.4877441564203702</c:v>
                </c:pt>
                <c:pt idx="49823">
                  <c:v>-2.4869140797054499</c:v>
                </c:pt>
                <c:pt idx="49824">
                  <c:v>-2.4869140797054499</c:v>
                </c:pt>
                <c:pt idx="49825">
                  <c:v>-2.4730468915995498</c:v>
                </c:pt>
                <c:pt idx="49826">
                  <c:v>-2.4730468915995498</c:v>
                </c:pt>
                <c:pt idx="49827">
                  <c:v>-2.4730468915995498</c:v>
                </c:pt>
                <c:pt idx="49828">
                  <c:v>-2.5104004067643402</c:v>
                </c:pt>
                <c:pt idx="49829">
                  <c:v>-2.5104004067643402</c:v>
                </c:pt>
                <c:pt idx="49830">
                  <c:v>-2.5104004067643402</c:v>
                </c:pt>
                <c:pt idx="49831">
                  <c:v>-2.4353027526103599</c:v>
                </c:pt>
                <c:pt idx="49832">
                  <c:v>-2.4353027526103599</c:v>
                </c:pt>
                <c:pt idx="49833">
                  <c:v>-2.5925781413006899</c:v>
                </c:pt>
                <c:pt idx="49834">
                  <c:v>-2.5925781413006899</c:v>
                </c:pt>
                <c:pt idx="49835">
                  <c:v>-2.52988282978276</c:v>
                </c:pt>
                <c:pt idx="49836">
                  <c:v>-2.52988282978276</c:v>
                </c:pt>
                <c:pt idx="49837">
                  <c:v>-2.52988282978276</c:v>
                </c:pt>
                <c:pt idx="49838">
                  <c:v>-2.3720214971844999</c:v>
                </c:pt>
                <c:pt idx="49839">
                  <c:v>-2.3720214971844999</c:v>
                </c:pt>
                <c:pt idx="49840">
                  <c:v>-2.3720214971844999</c:v>
                </c:pt>
                <c:pt idx="49841">
                  <c:v>-2.4555175932364302</c:v>
                </c:pt>
                <c:pt idx="49842">
                  <c:v>-2.4555175932364302</c:v>
                </c:pt>
                <c:pt idx="49843">
                  <c:v>-2.4555175932364302</c:v>
                </c:pt>
                <c:pt idx="49844">
                  <c:v>-2.4555175932364302</c:v>
                </c:pt>
                <c:pt idx="49845">
                  <c:v>-2.3518066560654902</c:v>
                </c:pt>
                <c:pt idx="49846">
                  <c:v>-2.3518066560654902</c:v>
                </c:pt>
                <c:pt idx="49847">
                  <c:v>-2.4638672047731198</c:v>
                </c:pt>
                <c:pt idx="49848">
                  <c:v>-2.4638672047731198</c:v>
                </c:pt>
                <c:pt idx="49849">
                  <c:v>-2.4638672047731198</c:v>
                </c:pt>
                <c:pt idx="49850">
                  <c:v>-2.5436523613188902</c:v>
                </c:pt>
                <c:pt idx="49851">
                  <c:v>-2.5436523613188902</c:v>
                </c:pt>
                <c:pt idx="49852">
                  <c:v>-2.5436523613188902</c:v>
                </c:pt>
                <c:pt idx="49853">
                  <c:v>-2.4284668129939702</c:v>
                </c:pt>
                <c:pt idx="49854">
                  <c:v>-2.51020509621776</c:v>
                </c:pt>
                <c:pt idx="49855">
                  <c:v>-2.51020509621776</c:v>
                </c:pt>
                <c:pt idx="49856">
                  <c:v>-2.51020509621776</c:v>
                </c:pt>
                <c:pt idx="49857">
                  <c:v>-2.5213867368847702</c:v>
                </c:pt>
                <c:pt idx="49858">
                  <c:v>-2.5213867368847702</c:v>
                </c:pt>
                <c:pt idx="49859">
                  <c:v>-2.5213867368847702</c:v>
                </c:pt>
                <c:pt idx="49860">
                  <c:v>-2.4607910330078</c:v>
                </c:pt>
                <c:pt idx="49861">
                  <c:v>-2.4607910330078</c:v>
                </c:pt>
                <c:pt idx="49862">
                  <c:v>-2.4607910330078</c:v>
                </c:pt>
                <c:pt idx="49863">
                  <c:v>-2.4607910330078</c:v>
                </c:pt>
                <c:pt idx="49864">
                  <c:v>-2.4884277512774098</c:v>
                </c:pt>
                <c:pt idx="49865">
                  <c:v>-2.4884277512774098</c:v>
                </c:pt>
                <c:pt idx="49866">
                  <c:v>-2.5033691570961301</c:v>
                </c:pt>
                <c:pt idx="49867">
                  <c:v>-2.5033691570961301</c:v>
                </c:pt>
                <c:pt idx="49868">
                  <c:v>-2.5033691570961301</c:v>
                </c:pt>
                <c:pt idx="49869">
                  <c:v>-2.3830566566621201</c:v>
                </c:pt>
                <c:pt idx="49870">
                  <c:v>-2.3830566566621201</c:v>
                </c:pt>
                <c:pt idx="49871">
                  <c:v>-2.5264160306178298</c:v>
                </c:pt>
                <c:pt idx="49872">
                  <c:v>-2.5264160306178298</c:v>
                </c:pt>
                <c:pt idx="49873">
                  <c:v>-2.4370117335965902</c:v>
                </c:pt>
                <c:pt idx="49874">
                  <c:v>-2.4370117335965902</c:v>
                </c:pt>
                <c:pt idx="49875">
                  <c:v>-2.4370117335965902</c:v>
                </c:pt>
                <c:pt idx="49876">
                  <c:v>-2.4497558756102</c:v>
                </c:pt>
                <c:pt idx="49877">
                  <c:v>-2.4497558756102</c:v>
                </c:pt>
                <c:pt idx="49878">
                  <c:v>-2.44453126695316</c:v>
                </c:pt>
                <c:pt idx="49879">
                  <c:v>-2.44453126695316</c:v>
                </c:pt>
                <c:pt idx="49880">
                  <c:v>-2.44453126695316</c:v>
                </c:pt>
                <c:pt idx="49881">
                  <c:v>-2.4979004086344498</c:v>
                </c:pt>
                <c:pt idx="49882">
                  <c:v>-2.4979004086344498</c:v>
                </c:pt>
                <c:pt idx="49883">
                  <c:v>-2.4979004086344498</c:v>
                </c:pt>
                <c:pt idx="49884">
                  <c:v>-2.44726564072971</c:v>
                </c:pt>
                <c:pt idx="49885">
                  <c:v>-2.44726564072971</c:v>
                </c:pt>
                <c:pt idx="49886">
                  <c:v>-2.44726564072971</c:v>
                </c:pt>
                <c:pt idx="49887">
                  <c:v>-2.4645996264134702</c:v>
                </c:pt>
                <c:pt idx="49888">
                  <c:v>-2.4645996264134702</c:v>
                </c:pt>
                <c:pt idx="49889">
                  <c:v>-2.4611328297414699</c:v>
                </c:pt>
                <c:pt idx="49890">
                  <c:v>-2.4611328297414699</c:v>
                </c:pt>
                <c:pt idx="49891">
                  <c:v>-2.4915039237221199</c:v>
                </c:pt>
                <c:pt idx="49892">
                  <c:v>-2.4915039237221199</c:v>
                </c:pt>
                <c:pt idx="49893">
                  <c:v>-2.4224609527936898</c:v>
                </c:pt>
                <c:pt idx="49894">
                  <c:v>-2.4224609527936898</c:v>
                </c:pt>
                <c:pt idx="49895">
                  <c:v>-2.4224609527936898</c:v>
                </c:pt>
                <c:pt idx="49896">
                  <c:v>-2.4224609527936898</c:v>
                </c:pt>
                <c:pt idx="49897">
                  <c:v>-2.3786621265780901</c:v>
                </c:pt>
                <c:pt idx="49898">
                  <c:v>-2.3786621265780901</c:v>
                </c:pt>
                <c:pt idx="49899">
                  <c:v>-2.3786621265780901</c:v>
                </c:pt>
                <c:pt idx="49900">
                  <c:v>-2.3786621265780901</c:v>
                </c:pt>
                <c:pt idx="49901">
                  <c:v>-2.5100586124681201</c:v>
                </c:pt>
                <c:pt idx="49902">
                  <c:v>-2.5100586124681201</c:v>
                </c:pt>
                <c:pt idx="49903">
                  <c:v>-2.5100586124681201</c:v>
                </c:pt>
                <c:pt idx="49904">
                  <c:v>-2.47875978347929</c:v>
                </c:pt>
                <c:pt idx="49905">
                  <c:v>-2.47875978347929</c:v>
                </c:pt>
                <c:pt idx="49906">
                  <c:v>-2.4577148587713902</c:v>
                </c:pt>
                <c:pt idx="49907">
                  <c:v>-2.4577148587713902</c:v>
                </c:pt>
                <c:pt idx="49908">
                  <c:v>-2.4577148587713902</c:v>
                </c:pt>
                <c:pt idx="49909">
                  <c:v>-2.4462402509989198</c:v>
                </c:pt>
                <c:pt idx="49910">
                  <c:v>-2.4462402509989198</c:v>
                </c:pt>
                <c:pt idx="49911">
                  <c:v>-2.45356446910864</c:v>
                </c:pt>
                <c:pt idx="49912">
                  <c:v>-2.45356446910864</c:v>
                </c:pt>
                <c:pt idx="49913">
                  <c:v>-2.4506347811720799</c:v>
                </c:pt>
                <c:pt idx="49914">
                  <c:v>-2.4506347811720799</c:v>
                </c:pt>
                <c:pt idx="49915">
                  <c:v>-2.4506347811720799</c:v>
                </c:pt>
                <c:pt idx="49916">
                  <c:v>-2.4506347811720799</c:v>
                </c:pt>
                <c:pt idx="49917">
                  <c:v>-2.5260742355294399</c:v>
                </c:pt>
                <c:pt idx="49918">
                  <c:v>-2.5260742355294399</c:v>
                </c:pt>
                <c:pt idx="49919">
                  <c:v>-2.5260742355294399</c:v>
                </c:pt>
                <c:pt idx="49920">
                  <c:v>-2.5260742355294399</c:v>
                </c:pt>
                <c:pt idx="49921">
                  <c:v>-2.5428222827149498</c:v>
                </c:pt>
                <c:pt idx="49922">
                  <c:v>-2.5428222827149498</c:v>
                </c:pt>
                <c:pt idx="49923">
                  <c:v>-2.5428222827149498</c:v>
                </c:pt>
                <c:pt idx="49924">
                  <c:v>-2.5000000171694401</c:v>
                </c:pt>
                <c:pt idx="49925">
                  <c:v>-2.5000000171694401</c:v>
                </c:pt>
                <c:pt idx="49926">
                  <c:v>-2.41083985870045</c:v>
                </c:pt>
                <c:pt idx="49927">
                  <c:v>-2.41083985870045</c:v>
                </c:pt>
                <c:pt idx="49928">
                  <c:v>-2.3956543128051599</c:v>
                </c:pt>
                <c:pt idx="49929">
                  <c:v>-2.3956543128051599</c:v>
                </c:pt>
                <c:pt idx="49930">
                  <c:v>-2.4732422039996802</c:v>
                </c:pt>
                <c:pt idx="49931">
                  <c:v>-2.4732422039996802</c:v>
                </c:pt>
                <c:pt idx="49932">
                  <c:v>-2.4732422039996802</c:v>
                </c:pt>
                <c:pt idx="49933">
                  <c:v>-2.4732422039996802</c:v>
                </c:pt>
                <c:pt idx="49934">
                  <c:v>-2.4564453302245899</c:v>
                </c:pt>
                <c:pt idx="49935">
                  <c:v>-2.4564453302245899</c:v>
                </c:pt>
                <c:pt idx="49936">
                  <c:v>-2.48935548652116</c:v>
                </c:pt>
                <c:pt idx="49937">
                  <c:v>-2.48935548652116</c:v>
                </c:pt>
                <c:pt idx="49938">
                  <c:v>-2.48935548652116</c:v>
                </c:pt>
                <c:pt idx="49939">
                  <c:v>-2.61625978163738</c:v>
                </c:pt>
                <c:pt idx="49940">
                  <c:v>-2.61625978163738</c:v>
                </c:pt>
                <c:pt idx="49941">
                  <c:v>-2.61625978163738</c:v>
                </c:pt>
                <c:pt idx="49942">
                  <c:v>-2.5471191568904001</c:v>
                </c:pt>
                <c:pt idx="49943">
                  <c:v>-2.5471191568904001</c:v>
                </c:pt>
                <c:pt idx="49944">
                  <c:v>-2.5471191568904001</c:v>
                </c:pt>
                <c:pt idx="49945">
                  <c:v>-2.3977050958528698</c:v>
                </c:pt>
                <c:pt idx="49946">
                  <c:v>-2.3977050958528698</c:v>
                </c:pt>
                <c:pt idx="49947">
                  <c:v>-2.3977050958528698</c:v>
                </c:pt>
                <c:pt idx="49948">
                  <c:v>-2.4652343917286998</c:v>
                </c:pt>
                <c:pt idx="49949">
                  <c:v>-2.4652343917286998</c:v>
                </c:pt>
                <c:pt idx="49950">
                  <c:v>-2.4761718918653002</c:v>
                </c:pt>
                <c:pt idx="49951">
                  <c:v>-2.4761718918653002</c:v>
                </c:pt>
                <c:pt idx="49952">
                  <c:v>-2.4761718918653002</c:v>
                </c:pt>
                <c:pt idx="49953">
                  <c:v>-2.4925781411720802</c:v>
                </c:pt>
                <c:pt idx="49954">
                  <c:v>-2.4925781411720802</c:v>
                </c:pt>
                <c:pt idx="49955">
                  <c:v>-2.4925781411720802</c:v>
                </c:pt>
                <c:pt idx="49956">
                  <c:v>-2.4550293125976101</c:v>
                </c:pt>
                <c:pt idx="49957">
                  <c:v>-2.4550293125976101</c:v>
                </c:pt>
                <c:pt idx="49958">
                  <c:v>-2.4550293125976101</c:v>
                </c:pt>
                <c:pt idx="49959">
                  <c:v>-2.4920410325903499</c:v>
                </c:pt>
                <c:pt idx="49960">
                  <c:v>-2.4920410325903499</c:v>
                </c:pt>
                <c:pt idx="49961">
                  <c:v>-2.4920410325903499</c:v>
                </c:pt>
                <c:pt idx="49962">
                  <c:v>-2.5270507954519399</c:v>
                </c:pt>
                <c:pt idx="49963">
                  <c:v>-2.5270507954519399</c:v>
                </c:pt>
                <c:pt idx="49964">
                  <c:v>-2.4468261881138398</c:v>
                </c:pt>
                <c:pt idx="49965">
                  <c:v>-2.4468261881138398</c:v>
                </c:pt>
                <c:pt idx="49966">
                  <c:v>-2.4468261881138398</c:v>
                </c:pt>
                <c:pt idx="49967">
                  <c:v>-2.48095704765637</c:v>
                </c:pt>
                <c:pt idx="49968">
                  <c:v>-2.48095704765637</c:v>
                </c:pt>
                <c:pt idx="49969">
                  <c:v>-2.4654785308221099</c:v>
                </c:pt>
                <c:pt idx="49970">
                  <c:v>-2.4654785308221099</c:v>
                </c:pt>
                <c:pt idx="49971">
                  <c:v>-2.4654785308221099</c:v>
                </c:pt>
                <c:pt idx="49972">
                  <c:v>-2.4817382966193602</c:v>
                </c:pt>
                <c:pt idx="49973">
                  <c:v>-2.4817382966193602</c:v>
                </c:pt>
                <c:pt idx="49974">
                  <c:v>-2.4817382966193602</c:v>
                </c:pt>
                <c:pt idx="49975">
                  <c:v>-2.4458984533211998</c:v>
                </c:pt>
                <c:pt idx="49976">
                  <c:v>-2.4458984533211998</c:v>
                </c:pt>
                <c:pt idx="49977">
                  <c:v>-2.4458984533211998</c:v>
                </c:pt>
                <c:pt idx="49978">
                  <c:v>-2.39975587446679</c:v>
                </c:pt>
                <c:pt idx="49979">
                  <c:v>-2.39975587446679</c:v>
                </c:pt>
                <c:pt idx="49980">
                  <c:v>-2.39975587446679</c:v>
                </c:pt>
                <c:pt idx="49981">
                  <c:v>-2.5252441591046502</c:v>
                </c:pt>
                <c:pt idx="49982">
                  <c:v>-2.5252441591046502</c:v>
                </c:pt>
                <c:pt idx="49983">
                  <c:v>-2.4942871263119701</c:v>
                </c:pt>
                <c:pt idx="49984">
                  <c:v>-2.4942871263119701</c:v>
                </c:pt>
                <c:pt idx="49985">
                  <c:v>-2.5645507964500198</c:v>
                </c:pt>
                <c:pt idx="49986">
                  <c:v>-2.5645507964500198</c:v>
                </c:pt>
                <c:pt idx="49987">
                  <c:v>-2.4739257963665202</c:v>
                </c:pt>
                <c:pt idx="49988">
                  <c:v>-2.4739257963665202</c:v>
                </c:pt>
                <c:pt idx="49989">
                  <c:v>-2.4739257963665202</c:v>
                </c:pt>
                <c:pt idx="49990">
                  <c:v>-2.5429687695723202</c:v>
                </c:pt>
                <c:pt idx="49991">
                  <c:v>-2.5429687695723202</c:v>
                </c:pt>
                <c:pt idx="49992">
                  <c:v>-2.5429687695723202</c:v>
                </c:pt>
                <c:pt idx="49993">
                  <c:v>-2.5107422025630499</c:v>
                </c:pt>
                <c:pt idx="49994">
                  <c:v>-2.5107422025630499</c:v>
                </c:pt>
                <c:pt idx="49995">
                  <c:v>-2.5107422025630499</c:v>
                </c:pt>
                <c:pt idx="49996">
                  <c:v>-2.44916993860351</c:v>
                </c:pt>
                <c:pt idx="49997">
                  <c:v>-2.44916993860351</c:v>
                </c:pt>
                <c:pt idx="49998">
                  <c:v>-2.44916993860351</c:v>
                </c:pt>
                <c:pt idx="49999">
                  <c:v>-2.4896484548162299</c:v>
                </c:pt>
                <c:pt idx="50000">
                  <c:v>-2.4896484548162299</c:v>
                </c:pt>
                <c:pt idx="50001">
                  <c:v>-2.5896484558861599</c:v>
                </c:pt>
                <c:pt idx="50002">
                  <c:v>-2.5896484558861599</c:v>
                </c:pt>
                <c:pt idx="50003">
                  <c:v>-2.4995117372954998</c:v>
                </c:pt>
                <c:pt idx="50004">
                  <c:v>-2.4995117372954998</c:v>
                </c:pt>
                <c:pt idx="50005">
                  <c:v>-2.5066894715855499</c:v>
                </c:pt>
                <c:pt idx="50006">
                  <c:v>-2.5066894715855499</c:v>
                </c:pt>
                <c:pt idx="50007">
                  <c:v>-2.5066894715855499</c:v>
                </c:pt>
                <c:pt idx="50008">
                  <c:v>-2.49560548619319</c:v>
                </c:pt>
                <c:pt idx="50009">
                  <c:v>-2.49560548619319</c:v>
                </c:pt>
                <c:pt idx="50010">
                  <c:v>-2.4400390778482599</c:v>
                </c:pt>
                <c:pt idx="50011">
                  <c:v>-2.4400390778482599</c:v>
                </c:pt>
                <c:pt idx="50012">
                  <c:v>-2.4400390778482599</c:v>
                </c:pt>
                <c:pt idx="50013">
                  <c:v>-2.50156251736643</c:v>
                </c:pt>
                <c:pt idx="50014">
                  <c:v>-2.50156251736643</c:v>
                </c:pt>
                <c:pt idx="50015">
                  <c:v>-2.50156251736643</c:v>
                </c:pt>
                <c:pt idx="50016">
                  <c:v>-2.50156251736643</c:v>
                </c:pt>
                <c:pt idx="50017">
                  <c:v>-2.4788574378026098</c:v>
                </c:pt>
                <c:pt idx="50018">
                  <c:v>-2.4788574378026098</c:v>
                </c:pt>
                <c:pt idx="50019">
                  <c:v>-2.48110353338779</c:v>
                </c:pt>
                <c:pt idx="50020">
                  <c:v>-2.48110353338779</c:v>
                </c:pt>
                <c:pt idx="50021">
                  <c:v>-2.48110353338779</c:v>
                </c:pt>
                <c:pt idx="50022">
                  <c:v>-2.50273439222928</c:v>
                </c:pt>
                <c:pt idx="50023">
                  <c:v>-2.50273439222928</c:v>
                </c:pt>
                <c:pt idx="50024">
                  <c:v>-2.5766601722389102</c:v>
                </c:pt>
                <c:pt idx="50025">
                  <c:v>-2.5766601722389102</c:v>
                </c:pt>
                <c:pt idx="50026">
                  <c:v>-2.4716797049040902</c:v>
                </c:pt>
                <c:pt idx="50027">
                  <c:v>-2.4716797049040902</c:v>
                </c:pt>
                <c:pt idx="50028">
                  <c:v>-2.4649414230607301</c:v>
                </c:pt>
                <c:pt idx="50029">
                  <c:v>-2.4649414230607301</c:v>
                </c:pt>
                <c:pt idx="50030">
                  <c:v>-2.4649414230607301</c:v>
                </c:pt>
                <c:pt idx="50031">
                  <c:v>-2.4649414230607301</c:v>
                </c:pt>
                <c:pt idx="50032">
                  <c:v>-2.54770509498303</c:v>
                </c:pt>
                <c:pt idx="50033">
                  <c:v>-2.54770509498303</c:v>
                </c:pt>
                <c:pt idx="50034">
                  <c:v>-2.54770509498303</c:v>
                </c:pt>
                <c:pt idx="50035">
                  <c:v>-2.4904297033062899</c:v>
                </c:pt>
                <c:pt idx="50036">
                  <c:v>-2.4904297033062899</c:v>
                </c:pt>
                <c:pt idx="50037">
                  <c:v>-2.5231445508534298</c:v>
                </c:pt>
                <c:pt idx="50038">
                  <c:v>-2.5231445508534298</c:v>
                </c:pt>
                <c:pt idx="50039">
                  <c:v>-2.5231445508534298</c:v>
                </c:pt>
                <c:pt idx="50040">
                  <c:v>-2.44047853353731</c:v>
                </c:pt>
                <c:pt idx="50041">
                  <c:v>-2.44047853353731</c:v>
                </c:pt>
                <c:pt idx="50042">
                  <c:v>-2.44047853353731</c:v>
                </c:pt>
                <c:pt idx="50043">
                  <c:v>-2.4202148600625102</c:v>
                </c:pt>
                <c:pt idx="50044">
                  <c:v>-2.4202148600625102</c:v>
                </c:pt>
                <c:pt idx="50045">
                  <c:v>-2.51215821840105</c:v>
                </c:pt>
                <c:pt idx="50046">
                  <c:v>-2.51215821840105</c:v>
                </c:pt>
                <c:pt idx="50047">
                  <c:v>-2.51215821840105</c:v>
                </c:pt>
                <c:pt idx="50048">
                  <c:v>-2.5102050950126702</c:v>
                </c:pt>
                <c:pt idx="50049">
                  <c:v>-2.5102050950126702</c:v>
                </c:pt>
                <c:pt idx="50050">
                  <c:v>-2.5102050950126702</c:v>
                </c:pt>
                <c:pt idx="50051">
                  <c:v>-2.47875978194952</c:v>
                </c:pt>
                <c:pt idx="50052">
                  <c:v>-2.47875978194952</c:v>
                </c:pt>
                <c:pt idx="50053">
                  <c:v>-2.47875978194952</c:v>
                </c:pt>
                <c:pt idx="50054">
                  <c:v>-2.4723144706240401</c:v>
                </c:pt>
                <c:pt idx="50055">
                  <c:v>-2.4723144706240401</c:v>
                </c:pt>
                <c:pt idx="50056">
                  <c:v>-2.4723144706240401</c:v>
                </c:pt>
                <c:pt idx="50057">
                  <c:v>-2.3933105617479602</c:v>
                </c:pt>
                <c:pt idx="50058">
                  <c:v>-2.3933105617479602</c:v>
                </c:pt>
                <c:pt idx="50059">
                  <c:v>-2.3933105617479602</c:v>
                </c:pt>
                <c:pt idx="50060">
                  <c:v>-2.4689453260943899</c:v>
                </c:pt>
                <c:pt idx="50061">
                  <c:v>-2.4689453260943899</c:v>
                </c:pt>
                <c:pt idx="50062">
                  <c:v>-2.4689453260943899</c:v>
                </c:pt>
                <c:pt idx="50063">
                  <c:v>-2.43984376599564</c:v>
                </c:pt>
                <c:pt idx="50064">
                  <c:v>-2.43984376599564</c:v>
                </c:pt>
                <c:pt idx="50065">
                  <c:v>-2.5021484546059498</c:v>
                </c:pt>
                <c:pt idx="50066">
                  <c:v>-2.5021484546059498</c:v>
                </c:pt>
                <c:pt idx="50067">
                  <c:v>-2.5021484546059498</c:v>
                </c:pt>
                <c:pt idx="50068">
                  <c:v>-2.4595703288496198</c:v>
                </c:pt>
                <c:pt idx="50069">
                  <c:v>-2.4595703288496198</c:v>
                </c:pt>
                <c:pt idx="50070">
                  <c:v>-2.4595703288496198</c:v>
                </c:pt>
                <c:pt idx="50071">
                  <c:v>-2.46401368808346</c:v>
                </c:pt>
                <c:pt idx="50072">
                  <c:v>-2.46401368808346</c:v>
                </c:pt>
                <c:pt idx="50073">
                  <c:v>-2.46401368808346</c:v>
                </c:pt>
                <c:pt idx="50074">
                  <c:v>-2.57275392455721</c:v>
                </c:pt>
                <c:pt idx="50075">
                  <c:v>-2.57275392455721</c:v>
                </c:pt>
                <c:pt idx="50076">
                  <c:v>-2.57275392455721</c:v>
                </c:pt>
                <c:pt idx="50077">
                  <c:v>-2.5196289214682102</c:v>
                </c:pt>
                <c:pt idx="50078">
                  <c:v>-2.5196289214682102</c:v>
                </c:pt>
                <c:pt idx="50079">
                  <c:v>-2.5196289214682102</c:v>
                </c:pt>
                <c:pt idx="50080">
                  <c:v>-2.4888183750863302</c:v>
                </c:pt>
                <c:pt idx="50081">
                  <c:v>-2.4888183750863302</c:v>
                </c:pt>
                <c:pt idx="50082">
                  <c:v>-2.4888183750863302</c:v>
                </c:pt>
                <c:pt idx="50083">
                  <c:v>-2.5322754077105798</c:v>
                </c:pt>
                <c:pt idx="50084">
                  <c:v>-2.5322754077105798</c:v>
                </c:pt>
                <c:pt idx="50085">
                  <c:v>-2.4303711095581</c:v>
                </c:pt>
                <c:pt idx="50086">
                  <c:v>-2.4303711095581</c:v>
                </c:pt>
                <c:pt idx="50087">
                  <c:v>-2.4303711095581</c:v>
                </c:pt>
                <c:pt idx="50088">
                  <c:v>-2.5371093942485401</c:v>
                </c:pt>
                <c:pt idx="50089">
                  <c:v>-2.5371093942485401</c:v>
                </c:pt>
                <c:pt idx="50090">
                  <c:v>-2.5068359521392201</c:v>
                </c:pt>
                <c:pt idx="50091">
                  <c:v>-2.5068359521392201</c:v>
                </c:pt>
                <c:pt idx="50092">
                  <c:v>-2.5068359521392201</c:v>
                </c:pt>
                <c:pt idx="50093">
                  <c:v>-2.4907226739433099</c:v>
                </c:pt>
                <c:pt idx="50094">
                  <c:v>-2.4907226739433099</c:v>
                </c:pt>
                <c:pt idx="50095">
                  <c:v>-2.4907226739433099</c:v>
                </c:pt>
                <c:pt idx="50096">
                  <c:v>-2.50629884439422</c:v>
                </c:pt>
                <c:pt idx="50097">
                  <c:v>-2.50629884439422</c:v>
                </c:pt>
                <c:pt idx="50098">
                  <c:v>-2.50161134689005</c:v>
                </c:pt>
                <c:pt idx="50099">
                  <c:v>-2.50161134689005</c:v>
                </c:pt>
                <c:pt idx="50100">
                  <c:v>-2.50161134689005</c:v>
                </c:pt>
                <c:pt idx="50101">
                  <c:v>-2.4394043125175799</c:v>
                </c:pt>
                <c:pt idx="50102">
                  <c:v>-2.4394043125175799</c:v>
                </c:pt>
                <c:pt idx="50103">
                  <c:v>-2.4394043125175799</c:v>
                </c:pt>
                <c:pt idx="50104">
                  <c:v>-2.4450195464487399</c:v>
                </c:pt>
                <c:pt idx="50105">
                  <c:v>-2.4450195464487399</c:v>
                </c:pt>
                <c:pt idx="50106">
                  <c:v>-2.5875488480123701</c:v>
                </c:pt>
                <c:pt idx="50107">
                  <c:v>-2.5875488480123701</c:v>
                </c:pt>
                <c:pt idx="50108">
                  <c:v>-2.5875488480123701</c:v>
                </c:pt>
                <c:pt idx="50109">
                  <c:v>-2.3504394661322201</c:v>
                </c:pt>
                <c:pt idx="50110">
                  <c:v>-2.3504394661322201</c:v>
                </c:pt>
                <c:pt idx="50111">
                  <c:v>-2.3504394661322201</c:v>
                </c:pt>
                <c:pt idx="50112">
                  <c:v>-2.3504394661322201</c:v>
                </c:pt>
                <c:pt idx="50113">
                  <c:v>-2.4865722817603402</c:v>
                </c:pt>
                <c:pt idx="50114">
                  <c:v>-2.4865722817603402</c:v>
                </c:pt>
                <c:pt idx="50115">
                  <c:v>-2.4865722817603402</c:v>
                </c:pt>
                <c:pt idx="50116">
                  <c:v>-2.4865722817603402</c:v>
                </c:pt>
                <c:pt idx="50117">
                  <c:v>-2.4611816564165498</c:v>
                </c:pt>
                <c:pt idx="50118">
                  <c:v>-2.4611816564165498</c:v>
                </c:pt>
                <c:pt idx="50119">
                  <c:v>-2.5466308781242302</c:v>
                </c:pt>
                <c:pt idx="50120">
                  <c:v>-2.5466308781242302</c:v>
                </c:pt>
                <c:pt idx="50121">
                  <c:v>-2.5466308781242302</c:v>
                </c:pt>
                <c:pt idx="50122">
                  <c:v>-2.4949707202631499</c:v>
                </c:pt>
                <c:pt idx="50123">
                  <c:v>-2.4949707202631499</c:v>
                </c:pt>
                <c:pt idx="50124">
                  <c:v>-2.5799804875523402</c:v>
                </c:pt>
                <c:pt idx="50125">
                  <c:v>-2.5799804875523402</c:v>
                </c:pt>
                <c:pt idx="50126">
                  <c:v>-2.49267579659772</c:v>
                </c:pt>
                <c:pt idx="50127">
                  <c:v>-2.49267579659772</c:v>
                </c:pt>
                <c:pt idx="50128">
                  <c:v>-2.49267579659772</c:v>
                </c:pt>
                <c:pt idx="50129">
                  <c:v>-2.4266601729423201</c:v>
                </c:pt>
                <c:pt idx="50130">
                  <c:v>-2.4266601729423201</c:v>
                </c:pt>
                <c:pt idx="50131">
                  <c:v>-2.4266601729423201</c:v>
                </c:pt>
                <c:pt idx="50132">
                  <c:v>-2.51870118853912</c:v>
                </c:pt>
                <c:pt idx="50133">
                  <c:v>-2.51870118853912</c:v>
                </c:pt>
                <c:pt idx="50134">
                  <c:v>-2.51870118853912</c:v>
                </c:pt>
                <c:pt idx="50135">
                  <c:v>-2.51870118853912</c:v>
                </c:pt>
                <c:pt idx="50136">
                  <c:v>-2.5535156408459398</c:v>
                </c:pt>
                <c:pt idx="50137">
                  <c:v>-2.5535156408459398</c:v>
                </c:pt>
                <c:pt idx="50138">
                  <c:v>-2.5119629063774398</c:v>
                </c:pt>
                <c:pt idx="50139">
                  <c:v>-2.5119629063774398</c:v>
                </c:pt>
                <c:pt idx="50140">
                  <c:v>-2.4981445472330899</c:v>
                </c:pt>
                <c:pt idx="50141">
                  <c:v>-2.4981445472330899</c:v>
                </c:pt>
                <c:pt idx="50142">
                  <c:v>-2.4981445472330899</c:v>
                </c:pt>
                <c:pt idx="50143">
                  <c:v>-2.53486329874158</c:v>
                </c:pt>
                <c:pt idx="50144">
                  <c:v>-2.53486329874158</c:v>
                </c:pt>
                <c:pt idx="50145">
                  <c:v>-2.4749023595131798</c:v>
                </c:pt>
                <c:pt idx="50146">
                  <c:v>-2.4749023595131798</c:v>
                </c:pt>
                <c:pt idx="50147">
                  <c:v>-2.4749023595131798</c:v>
                </c:pt>
                <c:pt idx="50148">
                  <c:v>-2.5372558762628601</c:v>
                </c:pt>
                <c:pt idx="50149">
                  <c:v>-2.5372558762628601</c:v>
                </c:pt>
                <c:pt idx="50150">
                  <c:v>-2.5372558762628601</c:v>
                </c:pt>
                <c:pt idx="50151">
                  <c:v>-2.5273925962101198</c:v>
                </c:pt>
                <c:pt idx="50152">
                  <c:v>-2.5273925962101198</c:v>
                </c:pt>
                <c:pt idx="50153">
                  <c:v>-2.5273925962101198</c:v>
                </c:pt>
                <c:pt idx="50154">
                  <c:v>-2.4614746264160199</c:v>
                </c:pt>
                <c:pt idx="50155">
                  <c:v>-2.4614746264160199</c:v>
                </c:pt>
                <c:pt idx="50156">
                  <c:v>-2.4614746264160199</c:v>
                </c:pt>
                <c:pt idx="50157">
                  <c:v>-2.43139649922704</c:v>
                </c:pt>
                <c:pt idx="50158">
                  <c:v>-2.43139649922704</c:v>
                </c:pt>
                <c:pt idx="50159">
                  <c:v>-2.43139649922704</c:v>
                </c:pt>
                <c:pt idx="50160">
                  <c:v>-2.4835937662746801</c:v>
                </c:pt>
                <c:pt idx="50161">
                  <c:v>-2.4835937662746801</c:v>
                </c:pt>
                <c:pt idx="50162">
                  <c:v>-2.4835937662746801</c:v>
                </c:pt>
                <c:pt idx="50163">
                  <c:v>-2.4071289220355498</c:v>
                </c:pt>
                <c:pt idx="50164">
                  <c:v>-2.4071289220355498</c:v>
                </c:pt>
                <c:pt idx="50165">
                  <c:v>-2.4467773582282399</c:v>
                </c:pt>
                <c:pt idx="50166">
                  <c:v>-2.4467773582282399</c:v>
                </c:pt>
                <c:pt idx="50167">
                  <c:v>-2.4599121261853698</c:v>
                </c:pt>
                <c:pt idx="50168">
                  <c:v>-2.4599121261853698</c:v>
                </c:pt>
                <c:pt idx="50169">
                  <c:v>-2.4599121261853698</c:v>
                </c:pt>
                <c:pt idx="50170">
                  <c:v>-2.4589843944258898</c:v>
                </c:pt>
                <c:pt idx="50171">
                  <c:v>-2.4589843944258898</c:v>
                </c:pt>
                <c:pt idx="50172">
                  <c:v>-2.5327148579499399</c:v>
                </c:pt>
                <c:pt idx="50173">
                  <c:v>-2.5327148579499399</c:v>
                </c:pt>
                <c:pt idx="50174">
                  <c:v>-2.5327148579499399</c:v>
                </c:pt>
                <c:pt idx="50175">
                  <c:v>-2.5327148579499399</c:v>
                </c:pt>
                <c:pt idx="50176">
                  <c:v>-2.4552734551734798</c:v>
                </c:pt>
                <c:pt idx="50177">
                  <c:v>-2.4552734551734798</c:v>
                </c:pt>
                <c:pt idx="50178">
                  <c:v>-2.4793945499049999</c:v>
                </c:pt>
                <c:pt idx="50179">
                  <c:v>-2.4793945499049999</c:v>
                </c:pt>
                <c:pt idx="50180">
                  <c:v>-2.4793945499049999</c:v>
                </c:pt>
                <c:pt idx="50181">
                  <c:v>-2.4546875148562299</c:v>
                </c:pt>
                <c:pt idx="50182">
                  <c:v>-2.4546875148562299</c:v>
                </c:pt>
                <c:pt idx="50183">
                  <c:v>-2.4974121252380401</c:v>
                </c:pt>
                <c:pt idx="50184">
                  <c:v>-2.4974121252380401</c:v>
                </c:pt>
                <c:pt idx="50185">
                  <c:v>-2.4581543133381198</c:v>
                </c:pt>
                <c:pt idx="50186">
                  <c:v>-2.4581543133381198</c:v>
                </c:pt>
                <c:pt idx="50187">
                  <c:v>-2.4581543133381198</c:v>
                </c:pt>
                <c:pt idx="50188">
                  <c:v>-2.4352539239134701</c:v>
                </c:pt>
                <c:pt idx="50189">
                  <c:v>-2.4352539239134701</c:v>
                </c:pt>
                <c:pt idx="50190">
                  <c:v>-2.4352539239134701</c:v>
                </c:pt>
                <c:pt idx="50191">
                  <c:v>-2.5111816590670002</c:v>
                </c:pt>
                <c:pt idx="50192">
                  <c:v>-2.5111816590670002</c:v>
                </c:pt>
                <c:pt idx="50193">
                  <c:v>-2.5111816590670002</c:v>
                </c:pt>
                <c:pt idx="50194">
                  <c:v>-2.5479980653435601</c:v>
                </c:pt>
                <c:pt idx="50195">
                  <c:v>-2.5479980653435601</c:v>
                </c:pt>
                <c:pt idx="50196">
                  <c:v>-2.5479980653435601</c:v>
                </c:pt>
                <c:pt idx="50197">
                  <c:v>-2.4913086080587101</c:v>
                </c:pt>
                <c:pt idx="50198">
                  <c:v>-2.4913086080587101</c:v>
                </c:pt>
                <c:pt idx="50199">
                  <c:v>-2.4913086080587101</c:v>
                </c:pt>
                <c:pt idx="50200">
                  <c:v>-2.4334961099575501</c:v>
                </c:pt>
                <c:pt idx="50201">
                  <c:v>-2.4334961099575501</c:v>
                </c:pt>
                <c:pt idx="50202">
                  <c:v>-2.4784668164102102</c:v>
                </c:pt>
                <c:pt idx="50203">
                  <c:v>-2.4784668164102102</c:v>
                </c:pt>
                <c:pt idx="50204">
                  <c:v>-2.51333009557947</c:v>
                </c:pt>
                <c:pt idx="50205">
                  <c:v>-2.51333009557947</c:v>
                </c:pt>
                <c:pt idx="50206">
                  <c:v>-2.4750000167741701</c:v>
                </c:pt>
                <c:pt idx="50207">
                  <c:v>-2.4750000167741701</c:v>
                </c:pt>
                <c:pt idx="50208">
                  <c:v>-2.4750000167741701</c:v>
                </c:pt>
                <c:pt idx="50209">
                  <c:v>-2.55161134498575</c:v>
                </c:pt>
                <c:pt idx="50210">
                  <c:v>-2.55161134498575</c:v>
                </c:pt>
                <c:pt idx="50211">
                  <c:v>-2.55161134498575</c:v>
                </c:pt>
                <c:pt idx="50212">
                  <c:v>-2.4749023604872402</c:v>
                </c:pt>
                <c:pt idx="50213">
                  <c:v>-2.4749023604872402</c:v>
                </c:pt>
                <c:pt idx="50214">
                  <c:v>-2.4749023604872402</c:v>
                </c:pt>
                <c:pt idx="50215">
                  <c:v>-2.4926757982893801</c:v>
                </c:pt>
                <c:pt idx="50216">
                  <c:v>-2.4926757982893801</c:v>
                </c:pt>
                <c:pt idx="50217">
                  <c:v>-2.4268066570984899</c:v>
                </c:pt>
                <c:pt idx="50218">
                  <c:v>-2.4268066570984899</c:v>
                </c:pt>
                <c:pt idx="50219">
                  <c:v>-2.4268066570984899</c:v>
                </c:pt>
                <c:pt idx="50220">
                  <c:v>-2.56186525307566</c:v>
                </c:pt>
                <c:pt idx="50221">
                  <c:v>-2.56186525307566</c:v>
                </c:pt>
                <c:pt idx="50222">
                  <c:v>-2.56186525307566</c:v>
                </c:pt>
                <c:pt idx="50223">
                  <c:v>-2.4927246251981998</c:v>
                </c:pt>
                <c:pt idx="50224">
                  <c:v>-2.4927246251981998</c:v>
                </c:pt>
                <c:pt idx="50225">
                  <c:v>-2.4293457155536</c:v>
                </c:pt>
                <c:pt idx="50226">
                  <c:v>-2.4293457155536</c:v>
                </c:pt>
                <c:pt idx="50227">
                  <c:v>-2.52602540650514</c:v>
                </c:pt>
                <c:pt idx="50228">
                  <c:v>-2.52602540650514</c:v>
                </c:pt>
                <c:pt idx="50229">
                  <c:v>-2.52602540650514</c:v>
                </c:pt>
                <c:pt idx="50230">
                  <c:v>-2.43364259442387</c:v>
                </c:pt>
                <c:pt idx="50231">
                  <c:v>-2.43364259442387</c:v>
                </c:pt>
                <c:pt idx="50232">
                  <c:v>-2.43364259442387</c:v>
                </c:pt>
                <c:pt idx="50233">
                  <c:v>-2.43364259442387</c:v>
                </c:pt>
                <c:pt idx="50234">
                  <c:v>-2.4948242346554199</c:v>
                </c:pt>
                <c:pt idx="50235">
                  <c:v>-2.4948242346554199</c:v>
                </c:pt>
                <c:pt idx="50236">
                  <c:v>-2.4948242346554199</c:v>
                </c:pt>
                <c:pt idx="50237">
                  <c:v>-2.53310548586796</c:v>
                </c:pt>
                <c:pt idx="50238">
                  <c:v>-2.53310548586796</c:v>
                </c:pt>
                <c:pt idx="50239">
                  <c:v>-2.4695800936124201</c:v>
                </c:pt>
                <c:pt idx="50240">
                  <c:v>-2.4695800936124201</c:v>
                </c:pt>
                <c:pt idx="50241">
                  <c:v>-2.4888672038787201</c:v>
                </c:pt>
                <c:pt idx="50242">
                  <c:v>-2.4888672038787201</c:v>
                </c:pt>
                <c:pt idx="50243">
                  <c:v>-2.4888672038787201</c:v>
                </c:pt>
                <c:pt idx="50244">
                  <c:v>-2.5267090015931899</c:v>
                </c:pt>
                <c:pt idx="50245">
                  <c:v>-2.5267090015931899</c:v>
                </c:pt>
                <c:pt idx="50246">
                  <c:v>-2.4556152477261999</c:v>
                </c:pt>
                <c:pt idx="50247">
                  <c:v>-2.4556152477261999</c:v>
                </c:pt>
                <c:pt idx="50248">
                  <c:v>-2.4556152477261999</c:v>
                </c:pt>
                <c:pt idx="50249">
                  <c:v>-2.5186523624952302</c:v>
                </c:pt>
                <c:pt idx="50250">
                  <c:v>-2.5186523624952302</c:v>
                </c:pt>
                <c:pt idx="50251">
                  <c:v>-2.5186523624952302</c:v>
                </c:pt>
                <c:pt idx="50252">
                  <c:v>-2.5186523624952302</c:v>
                </c:pt>
                <c:pt idx="50253">
                  <c:v>-2.5169922073973701</c:v>
                </c:pt>
                <c:pt idx="50254">
                  <c:v>-2.5169922073973701</c:v>
                </c:pt>
                <c:pt idx="50255">
                  <c:v>-2.5632812652665899</c:v>
                </c:pt>
                <c:pt idx="50256">
                  <c:v>-2.5632812652665899</c:v>
                </c:pt>
                <c:pt idx="50257">
                  <c:v>-2.5632812652665899</c:v>
                </c:pt>
                <c:pt idx="50258">
                  <c:v>-2.5629394733587101</c:v>
                </c:pt>
                <c:pt idx="50259">
                  <c:v>-2.5629394733587101</c:v>
                </c:pt>
                <c:pt idx="50260">
                  <c:v>-2.4879394682102398</c:v>
                </c:pt>
                <c:pt idx="50261">
                  <c:v>-2.4879394682102398</c:v>
                </c:pt>
                <c:pt idx="50262">
                  <c:v>-2.5834961136542902</c:v>
                </c:pt>
                <c:pt idx="50263">
                  <c:v>-2.5834961136542902</c:v>
                </c:pt>
                <c:pt idx="50264">
                  <c:v>-2.5834961136542902</c:v>
                </c:pt>
                <c:pt idx="50265">
                  <c:v>-2.47343751647804</c:v>
                </c:pt>
                <c:pt idx="50266">
                  <c:v>-2.47343751647804</c:v>
                </c:pt>
                <c:pt idx="50267">
                  <c:v>-2.47343751647804</c:v>
                </c:pt>
                <c:pt idx="50268">
                  <c:v>-2.5091308775963599</c:v>
                </c:pt>
                <c:pt idx="50269">
                  <c:v>-2.5091308775963599</c:v>
                </c:pt>
                <c:pt idx="50270">
                  <c:v>-2.5091308775963599</c:v>
                </c:pt>
                <c:pt idx="50271">
                  <c:v>-2.4609863432960899</c:v>
                </c:pt>
                <c:pt idx="50272">
                  <c:v>-2.4609863432960899</c:v>
                </c:pt>
                <c:pt idx="50273">
                  <c:v>-2.4622070479226701</c:v>
                </c:pt>
                <c:pt idx="50274">
                  <c:v>-2.4622070479226701</c:v>
                </c:pt>
                <c:pt idx="50275">
                  <c:v>-2.4622070479226701</c:v>
                </c:pt>
                <c:pt idx="50276">
                  <c:v>-2.4622070479226701</c:v>
                </c:pt>
                <c:pt idx="50277">
                  <c:v>-2.4680664222278201</c:v>
                </c:pt>
                <c:pt idx="50278">
                  <c:v>-2.4680664222278201</c:v>
                </c:pt>
                <c:pt idx="50279">
                  <c:v>-2.4680664222278201</c:v>
                </c:pt>
                <c:pt idx="50280">
                  <c:v>-2.4211425931680401</c:v>
                </c:pt>
                <c:pt idx="50281">
                  <c:v>-2.4211425931680401</c:v>
                </c:pt>
                <c:pt idx="50282">
                  <c:v>-2.5143554853184402</c:v>
                </c:pt>
                <c:pt idx="50283">
                  <c:v>-2.5143554853184402</c:v>
                </c:pt>
                <c:pt idx="50284">
                  <c:v>-2.5143554853184402</c:v>
                </c:pt>
                <c:pt idx="50285">
                  <c:v>-2.41826173680874</c:v>
                </c:pt>
                <c:pt idx="50286">
                  <c:v>-2.41826173680874</c:v>
                </c:pt>
                <c:pt idx="50287">
                  <c:v>-2.41826173680874</c:v>
                </c:pt>
                <c:pt idx="50288">
                  <c:v>-2.4342285290267598</c:v>
                </c:pt>
                <c:pt idx="50289">
                  <c:v>-2.4342285290267598</c:v>
                </c:pt>
                <c:pt idx="50290">
                  <c:v>-2.4342285290267598</c:v>
                </c:pt>
                <c:pt idx="50291">
                  <c:v>-2.4342285290267598</c:v>
                </c:pt>
                <c:pt idx="50292">
                  <c:v>-2.4720703277207501</c:v>
                </c:pt>
                <c:pt idx="50293">
                  <c:v>-2.4720703277207501</c:v>
                </c:pt>
                <c:pt idx="50294">
                  <c:v>-2.43388673032586</c:v>
                </c:pt>
                <c:pt idx="50295">
                  <c:v>-2.43388673032586</c:v>
                </c:pt>
                <c:pt idx="50296">
                  <c:v>-2.43388673032586</c:v>
                </c:pt>
                <c:pt idx="50297">
                  <c:v>-2.4325683747947502</c:v>
                </c:pt>
                <c:pt idx="50298">
                  <c:v>-2.4325683747947502</c:v>
                </c:pt>
                <c:pt idx="50299">
                  <c:v>-2.5457031419045899</c:v>
                </c:pt>
                <c:pt idx="50300">
                  <c:v>-2.5255371268976798</c:v>
                </c:pt>
                <c:pt idx="50301">
                  <c:v>-2.5255371268976798</c:v>
                </c:pt>
                <c:pt idx="50302">
                  <c:v>-2.5255371268976798</c:v>
                </c:pt>
                <c:pt idx="50303">
                  <c:v>-2.50639650404809</c:v>
                </c:pt>
                <c:pt idx="50304">
                  <c:v>-2.50639650404809</c:v>
                </c:pt>
                <c:pt idx="50305">
                  <c:v>-2.50639650404809</c:v>
                </c:pt>
                <c:pt idx="50306">
                  <c:v>-2.4971679873269701</c:v>
                </c:pt>
                <c:pt idx="50307">
                  <c:v>-2.4971679873269701</c:v>
                </c:pt>
                <c:pt idx="50308">
                  <c:v>-2.49238282832084</c:v>
                </c:pt>
                <c:pt idx="50309">
                  <c:v>-2.49238282832084</c:v>
                </c:pt>
                <c:pt idx="50310">
                  <c:v>-2.49238282832084</c:v>
                </c:pt>
                <c:pt idx="50311">
                  <c:v>-2.49238282832084</c:v>
                </c:pt>
                <c:pt idx="50312">
                  <c:v>-2.5365234521359499</c:v>
                </c:pt>
                <c:pt idx="50313">
                  <c:v>-2.5365234521359499</c:v>
                </c:pt>
                <c:pt idx="50314">
                  <c:v>-2.5329101704182899</c:v>
                </c:pt>
                <c:pt idx="50315">
                  <c:v>-2.5329101704182899</c:v>
                </c:pt>
                <c:pt idx="50316">
                  <c:v>-2.5329101704182899</c:v>
                </c:pt>
                <c:pt idx="50317">
                  <c:v>-2.50693361008961</c:v>
                </c:pt>
                <c:pt idx="50318">
                  <c:v>-2.50693361008961</c:v>
                </c:pt>
                <c:pt idx="50319">
                  <c:v>-2.5201172044753499</c:v>
                </c:pt>
                <c:pt idx="50320">
                  <c:v>-2.5201172044753499</c:v>
                </c:pt>
                <c:pt idx="50321">
                  <c:v>-2.5201172044753499</c:v>
                </c:pt>
                <c:pt idx="50322">
                  <c:v>-2.48959962549633</c:v>
                </c:pt>
                <c:pt idx="50323">
                  <c:v>-2.48959962549633</c:v>
                </c:pt>
                <c:pt idx="50324">
                  <c:v>-2.4050781400383099</c:v>
                </c:pt>
                <c:pt idx="50325">
                  <c:v>-2.4050781400383099</c:v>
                </c:pt>
                <c:pt idx="50326">
                  <c:v>-2.4050781400383099</c:v>
                </c:pt>
                <c:pt idx="50327">
                  <c:v>-2.4304199352945899</c:v>
                </c:pt>
                <c:pt idx="50328">
                  <c:v>-2.4304199352945899</c:v>
                </c:pt>
                <c:pt idx="50329">
                  <c:v>-2.4304199352945899</c:v>
                </c:pt>
                <c:pt idx="50330">
                  <c:v>-2.5244140799622898</c:v>
                </c:pt>
                <c:pt idx="50331">
                  <c:v>-2.5244140799622898</c:v>
                </c:pt>
                <c:pt idx="50332">
                  <c:v>-2.5244140799622898</c:v>
                </c:pt>
                <c:pt idx="50333">
                  <c:v>-2.48974611204721</c:v>
                </c:pt>
                <c:pt idx="50334">
                  <c:v>-2.48974611204721</c:v>
                </c:pt>
                <c:pt idx="50335">
                  <c:v>-2.5133300932184199</c:v>
                </c:pt>
                <c:pt idx="50336">
                  <c:v>-2.5133300932184199</c:v>
                </c:pt>
                <c:pt idx="50337">
                  <c:v>-2.5133300932184199</c:v>
                </c:pt>
                <c:pt idx="50338">
                  <c:v>-2.4934570482773699</c:v>
                </c:pt>
                <c:pt idx="50339">
                  <c:v>-2.4934570482773699</c:v>
                </c:pt>
                <c:pt idx="50340">
                  <c:v>-2.4656250181105799</c:v>
                </c:pt>
                <c:pt idx="50341">
                  <c:v>-2.4656250181105799</c:v>
                </c:pt>
                <c:pt idx="50342">
                  <c:v>-2.4961425940446098</c:v>
                </c:pt>
                <c:pt idx="50343">
                  <c:v>-2.4961425940446098</c:v>
                </c:pt>
                <c:pt idx="50344">
                  <c:v>-2.4961425940446098</c:v>
                </c:pt>
                <c:pt idx="50345">
                  <c:v>-2.44931642415122</c:v>
                </c:pt>
                <c:pt idx="50346">
                  <c:v>-2.44931642415122</c:v>
                </c:pt>
                <c:pt idx="50347">
                  <c:v>-2.44931642415122</c:v>
                </c:pt>
                <c:pt idx="50348">
                  <c:v>-2.5008300955587401</c:v>
                </c:pt>
                <c:pt idx="50349">
                  <c:v>-2.5008300955587401</c:v>
                </c:pt>
                <c:pt idx="50350">
                  <c:v>-2.5008300955587401</c:v>
                </c:pt>
                <c:pt idx="50351">
                  <c:v>-2.49501954799325</c:v>
                </c:pt>
                <c:pt idx="50352">
                  <c:v>-2.49501954799325</c:v>
                </c:pt>
                <c:pt idx="50353">
                  <c:v>-2.48813478028478</c:v>
                </c:pt>
                <c:pt idx="50354">
                  <c:v>-2.48813478028478</c:v>
                </c:pt>
                <c:pt idx="50355">
                  <c:v>-2.48813478028478</c:v>
                </c:pt>
                <c:pt idx="50356">
                  <c:v>-2.4760742359830998</c:v>
                </c:pt>
                <c:pt idx="50357">
                  <c:v>-2.4760742359830998</c:v>
                </c:pt>
                <c:pt idx="50358">
                  <c:v>-2.4760742359830998</c:v>
                </c:pt>
                <c:pt idx="50359">
                  <c:v>-2.4624023612941501</c:v>
                </c:pt>
                <c:pt idx="50360">
                  <c:v>-2.4624023612941501</c:v>
                </c:pt>
                <c:pt idx="50361">
                  <c:v>-2.5106933760243901</c:v>
                </c:pt>
                <c:pt idx="50362">
                  <c:v>-2.5106933760243901</c:v>
                </c:pt>
                <c:pt idx="50363">
                  <c:v>-2.5106933760243901</c:v>
                </c:pt>
                <c:pt idx="50364">
                  <c:v>-2.4175293141470302</c:v>
                </c:pt>
                <c:pt idx="50365">
                  <c:v>-2.4175293141470302</c:v>
                </c:pt>
                <c:pt idx="50366">
                  <c:v>-2.4175293141470302</c:v>
                </c:pt>
                <c:pt idx="50367">
                  <c:v>-2.5041992345322699</c:v>
                </c:pt>
                <c:pt idx="50368">
                  <c:v>-2.5041992345322699</c:v>
                </c:pt>
                <c:pt idx="50369">
                  <c:v>-2.4771972846683599</c:v>
                </c:pt>
                <c:pt idx="50370">
                  <c:v>-2.4771972846683599</c:v>
                </c:pt>
                <c:pt idx="50371">
                  <c:v>-2.4771972846683599</c:v>
                </c:pt>
                <c:pt idx="50372">
                  <c:v>-2.5031738436646198</c:v>
                </c:pt>
                <c:pt idx="50373">
                  <c:v>-2.5031738436646198</c:v>
                </c:pt>
                <c:pt idx="50374">
                  <c:v>-2.5623047025983299</c:v>
                </c:pt>
                <c:pt idx="50375">
                  <c:v>-2.5623047025983299</c:v>
                </c:pt>
                <c:pt idx="50376">
                  <c:v>-2.5623047025983299</c:v>
                </c:pt>
                <c:pt idx="50377">
                  <c:v>-2.5230468929994401</c:v>
                </c:pt>
                <c:pt idx="50378">
                  <c:v>-2.5230468929994401</c:v>
                </c:pt>
                <c:pt idx="50379">
                  <c:v>-2.5045410306720401</c:v>
                </c:pt>
                <c:pt idx="50380">
                  <c:v>-2.5045410306720401</c:v>
                </c:pt>
                <c:pt idx="50381">
                  <c:v>-2.5045410306720401</c:v>
                </c:pt>
                <c:pt idx="50382">
                  <c:v>-2.5137207197385498</c:v>
                </c:pt>
                <c:pt idx="50383">
                  <c:v>-2.5137207197385498</c:v>
                </c:pt>
                <c:pt idx="50384">
                  <c:v>-2.5137207197385498</c:v>
                </c:pt>
                <c:pt idx="50385">
                  <c:v>-2.5301269720839601</c:v>
                </c:pt>
                <c:pt idx="50386">
                  <c:v>-2.5301269720839601</c:v>
                </c:pt>
                <c:pt idx="50387">
                  <c:v>-2.5301269720839601</c:v>
                </c:pt>
                <c:pt idx="50388">
                  <c:v>-2.45585939057491</c:v>
                </c:pt>
                <c:pt idx="50389">
                  <c:v>-2.45585939057491</c:v>
                </c:pt>
                <c:pt idx="50390">
                  <c:v>-2.5440918154326901</c:v>
                </c:pt>
                <c:pt idx="50391">
                  <c:v>-2.5440918154326901</c:v>
                </c:pt>
                <c:pt idx="50392">
                  <c:v>-2.5440918154326901</c:v>
                </c:pt>
                <c:pt idx="50393">
                  <c:v>-2.5266113470088301</c:v>
                </c:pt>
                <c:pt idx="50394">
                  <c:v>-2.5266113470088301</c:v>
                </c:pt>
                <c:pt idx="50395">
                  <c:v>-2.5088379071248701</c:v>
                </c:pt>
                <c:pt idx="50396">
                  <c:v>-2.5088379071248701</c:v>
                </c:pt>
                <c:pt idx="50397">
                  <c:v>-2.4840332172834598</c:v>
                </c:pt>
                <c:pt idx="50398">
                  <c:v>-2.4840332172834598</c:v>
                </c:pt>
                <c:pt idx="50399">
                  <c:v>-2.4840332172834598</c:v>
                </c:pt>
                <c:pt idx="50400">
                  <c:v>-2.5057617367929099</c:v>
                </c:pt>
                <c:pt idx="50401">
                  <c:v>-2.5057617367929099</c:v>
                </c:pt>
                <c:pt idx="50402">
                  <c:v>-2.5057617367929099</c:v>
                </c:pt>
                <c:pt idx="50403">
                  <c:v>-2.3906250146019299</c:v>
                </c:pt>
                <c:pt idx="50404">
                  <c:v>-2.3906250146019299</c:v>
                </c:pt>
                <c:pt idx="50405">
                  <c:v>-2.3906250146019299</c:v>
                </c:pt>
                <c:pt idx="50406">
                  <c:v>-2.44047853040956</c:v>
                </c:pt>
                <c:pt idx="50407">
                  <c:v>-2.44047853040956</c:v>
                </c:pt>
                <c:pt idx="50408">
                  <c:v>-2.44047853040956</c:v>
                </c:pt>
                <c:pt idx="50409">
                  <c:v>-2.4310547021987001</c:v>
                </c:pt>
                <c:pt idx="50410">
                  <c:v>-2.4310547021987001</c:v>
                </c:pt>
                <c:pt idx="50411">
                  <c:v>-2.4310547021987001</c:v>
                </c:pt>
                <c:pt idx="50412">
                  <c:v>-2.5365234555592902</c:v>
                </c:pt>
                <c:pt idx="50413">
                  <c:v>-2.5365234555592902</c:v>
                </c:pt>
                <c:pt idx="50414">
                  <c:v>-2.5527343922658399</c:v>
                </c:pt>
                <c:pt idx="50415">
                  <c:v>-2.5527343922658399</c:v>
                </c:pt>
                <c:pt idx="50416">
                  <c:v>-2.5527343922658399</c:v>
                </c:pt>
                <c:pt idx="50417">
                  <c:v>-2.5129882980845601</c:v>
                </c:pt>
                <c:pt idx="50418">
                  <c:v>-2.5129882980845601</c:v>
                </c:pt>
                <c:pt idx="50419">
                  <c:v>-2.5527343893108898</c:v>
                </c:pt>
                <c:pt idx="50420">
                  <c:v>-2.5527343893108898</c:v>
                </c:pt>
                <c:pt idx="50421">
                  <c:v>-2.5527343893108898</c:v>
                </c:pt>
                <c:pt idx="50422">
                  <c:v>-2.4717285330743799</c:v>
                </c:pt>
                <c:pt idx="50423">
                  <c:v>-2.4717285330743799</c:v>
                </c:pt>
                <c:pt idx="50424">
                  <c:v>-2.4695312697103802</c:v>
                </c:pt>
                <c:pt idx="50425">
                  <c:v>-2.4695312697103802</c:v>
                </c:pt>
                <c:pt idx="50426">
                  <c:v>-2.4695312697103802</c:v>
                </c:pt>
                <c:pt idx="50427">
                  <c:v>-2.4695312697103802</c:v>
                </c:pt>
                <c:pt idx="50428">
                  <c:v>-2.4421875160433002</c:v>
                </c:pt>
                <c:pt idx="50429">
                  <c:v>-2.4421875160433002</c:v>
                </c:pt>
                <c:pt idx="50430">
                  <c:v>-2.4421875160433002</c:v>
                </c:pt>
                <c:pt idx="50431">
                  <c:v>-2.5514160329812499</c:v>
                </c:pt>
                <c:pt idx="50432">
                  <c:v>-2.5514160329812499</c:v>
                </c:pt>
                <c:pt idx="50433">
                  <c:v>-2.5514160329812499</c:v>
                </c:pt>
                <c:pt idx="50434">
                  <c:v>-2.5551269717534502</c:v>
                </c:pt>
                <c:pt idx="50435">
                  <c:v>-2.5551269717534502</c:v>
                </c:pt>
                <c:pt idx="50436">
                  <c:v>-2.4551757969948</c:v>
                </c:pt>
                <c:pt idx="50437">
                  <c:v>-2.4551757969948</c:v>
                </c:pt>
                <c:pt idx="50438">
                  <c:v>-2.4402832219984698</c:v>
                </c:pt>
                <c:pt idx="50439">
                  <c:v>-2.4402832219984698</c:v>
                </c:pt>
                <c:pt idx="50440">
                  <c:v>-2.4402832219984698</c:v>
                </c:pt>
                <c:pt idx="50441">
                  <c:v>-2.5076172033313902</c:v>
                </c:pt>
                <c:pt idx="50442">
                  <c:v>-2.5076172033313902</c:v>
                </c:pt>
                <c:pt idx="50443">
                  <c:v>-2.5076172033313902</c:v>
                </c:pt>
                <c:pt idx="50444">
                  <c:v>-2.4887207171250298</c:v>
                </c:pt>
                <c:pt idx="50445">
                  <c:v>-2.4887207171250298</c:v>
                </c:pt>
                <c:pt idx="50446">
                  <c:v>-2.4887207171250298</c:v>
                </c:pt>
                <c:pt idx="50447">
                  <c:v>-2.4207031412788602</c:v>
                </c:pt>
                <c:pt idx="50448">
                  <c:v>-2.4207031412788602</c:v>
                </c:pt>
                <c:pt idx="50449">
                  <c:v>-2.54692384404188</c:v>
                </c:pt>
                <c:pt idx="50450">
                  <c:v>-2.54692384404188</c:v>
                </c:pt>
                <c:pt idx="50451">
                  <c:v>-2.54692384404188</c:v>
                </c:pt>
                <c:pt idx="50452">
                  <c:v>-2.4479492346690601</c:v>
                </c:pt>
                <c:pt idx="50453">
                  <c:v>-2.4479492346690601</c:v>
                </c:pt>
                <c:pt idx="50454">
                  <c:v>-2.5176758006073201</c:v>
                </c:pt>
                <c:pt idx="50455">
                  <c:v>-2.5176758006073201</c:v>
                </c:pt>
                <c:pt idx="50456">
                  <c:v>-2.5176758006073201</c:v>
                </c:pt>
                <c:pt idx="50457">
                  <c:v>-2.5078125161699001</c:v>
                </c:pt>
                <c:pt idx="50458">
                  <c:v>-2.5078125161699001</c:v>
                </c:pt>
                <c:pt idx="50459">
                  <c:v>-2.43930665756579</c:v>
                </c:pt>
                <c:pt idx="50460">
                  <c:v>-2.4610351691899202</c:v>
                </c:pt>
                <c:pt idx="50461">
                  <c:v>-2.4610351691899202</c:v>
                </c:pt>
                <c:pt idx="50462">
                  <c:v>-2.4610351691899202</c:v>
                </c:pt>
                <c:pt idx="50463">
                  <c:v>-2.4610351691899202</c:v>
                </c:pt>
                <c:pt idx="50464">
                  <c:v>-2.4770996249235302</c:v>
                </c:pt>
                <c:pt idx="50465">
                  <c:v>-2.4770996249235302</c:v>
                </c:pt>
                <c:pt idx="50466">
                  <c:v>-2.4770996249235302</c:v>
                </c:pt>
                <c:pt idx="50467">
                  <c:v>-2.4861328296901699</c:v>
                </c:pt>
                <c:pt idx="50468">
                  <c:v>-2.4861328296901699</c:v>
                </c:pt>
                <c:pt idx="50469">
                  <c:v>-2.4861328296901699</c:v>
                </c:pt>
                <c:pt idx="50470">
                  <c:v>-2.4861328296901699</c:v>
                </c:pt>
                <c:pt idx="50471">
                  <c:v>-2.58452150368975</c:v>
                </c:pt>
                <c:pt idx="50472">
                  <c:v>-2.58452150368975</c:v>
                </c:pt>
                <c:pt idx="50473">
                  <c:v>-2.58452150368975</c:v>
                </c:pt>
                <c:pt idx="50474">
                  <c:v>-2.48393556431256</c:v>
                </c:pt>
                <c:pt idx="50475">
                  <c:v>-2.48393556431256</c:v>
                </c:pt>
                <c:pt idx="50476">
                  <c:v>-2.48393556431256</c:v>
                </c:pt>
                <c:pt idx="50477">
                  <c:v>-2.4889160306966001</c:v>
                </c:pt>
                <c:pt idx="50478">
                  <c:v>-2.4889160306966001</c:v>
                </c:pt>
                <c:pt idx="50479">
                  <c:v>-2.4494629069049498</c:v>
                </c:pt>
                <c:pt idx="50480">
                  <c:v>-2.4494629069049498</c:v>
                </c:pt>
                <c:pt idx="50481">
                  <c:v>-2.4494629069049498</c:v>
                </c:pt>
                <c:pt idx="50482">
                  <c:v>-2.4840332169751398</c:v>
                </c:pt>
                <c:pt idx="50483">
                  <c:v>-2.4840332169751398</c:v>
                </c:pt>
                <c:pt idx="50484">
                  <c:v>-2.4840332169751398</c:v>
                </c:pt>
                <c:pt idx="50485">
                  <c:v>-2.5322754079788798</c:v>
                </c:pt>
                <c:pt idx="50486">
                  <c:v>-2.5322754079788798</c:v>
                </c:pt>
                <c:pt idx="50487">
                  <c:v>-2.5322754079788798</c:v>
                </c:pt>
                <c:pt idx="50488">
                  <c:v>-2.5322754079788798</c:v>
                </c:pt>
                <c:pt idx="50489">
                  <c:v>-2.5322754079788798</c:v>
                </c:pt>
                <c:pt idx="50490">
                  <c:v>-2.5461914200432099</c:v>
                </c:pt>
                <c:pt idx="50491">
                  <c:v>-2.5461914200432099</c:v>
                </c:pt>
                <c:pt idx="50492">
                  <c:v>-2.5000488450141298</c:v>
                </c:pt>
                <c:pt idx="50493">
                  <c:v>-2.5000488450141298</c:v>
                </c:pt>
                <c:pt idx="50494">
                  <c:v>-2.5000488450141298</c:v>
                </c:pt>
                <c:pt idx="50495">
                  <c:v>-2.52587892186056</c:v>
                </c:pt>
                <c:pt idx="50496">
                  <c:v>-2.52587892186056</c:v>
                </c:pt>
                <c:pt idx="50497">
                  <c:v>-2.54731447069025</c:v>
                </c:pt>
                <c:pt idx="50498">
                  <c:v>-2.54731447069025</c:v>
                </c:pt>
                <c:pt idx="50499">
                  <c:v>-2.4985840036106302</c:v>
                </c:pt>
                <c:pt idx="50500">
                  <c:v>-2.4373535340000601</c:v>
                </c:pt>
                <c:pt idx="50501">
                  <c:v>-2.4373535340000601</c:v>
                </c:pt>
                <c:pt idx="50502">
                  <c:v>-2.4373535340000601</c:v>
                </c:pt>
                <c:pt idx="50503">
                  <c:v>-2.4684570475883398</c:v>
                </c:pt>
                <c:pt idx="50504">
                  <c:v>-2.4684570475883398</c:v>
                </c:pt>
                <c:pt idx="50505">
                  <c:v>-2.4684570475883398</c:v>
                </c:pt>
                <c:pt idx="50506">
                  <c:v>-2.5669433746424999</c:v>
                </c:pt>
                <c:pt idx="50507">
                  <c:v>-2.5669433746424999</c:v>
                </c:pt>
                <c:pt idx="50508">
                  <c:v>-2.5669433746424999</c:v>
                </c:pt>
                <c:pt idx="50509">
                  <c:v>-2.5669433746424999</c:v>
                </c:pt>
                <c:pt idx="50510">
                  <c:v>-2.5492187665495201</c:v>
                </c:pt>
                <c:pt idx="50511">
                  <c:v>-2.5492187665495201</c:v>
                </c:pt>
                <c:pt idx="50512">
                  <c:v>-2.5492187665495201</c:v>
                </c:pt>
                <c:pt idx="50513">
                  <c:v>-2.5468750179861601</c:v>
                </c:pt>
                <c:pt idx="50514">
                  <c:v>-2.5468750179861601</c:v>
                </c:pt>
                <c:pt idx="50515">
                  <c:v>-2.5468750179861601</c:v>
                </c:pt>
                <c:pt idx="50516">
                  <c:v>-2.4587890808243098</c:v>
                </c:pt>
                <c:pt idx="50517">
                  <c:v>-2.4587890808243098</c:v>
                </c:pt>
                <c:pt idx="50518">
                  <c:v>-2.4173339993740202</c:v>
                </c:pt>
                <c:pt idx="50519">
                  <c:v>-2.4173339993740202</c:v>
                </c:pt>
                <c:pt idx="50520">
                  <c:v>-2.5112304845706599</c:v>
                </c:pt>
                <c:pt idx="50521">
                  <c:v>-2.5112304845706599</c:v>
                </c:pt>
                <c:pt idx="50522">
                  <c:v>-2.5112304845706599</c:v>
                </c:pt>
                <c:pt idx="50523">
                  <c:v>-2.5429687664845901</c:v>
                </c:pt>
                <c:pt idx="50524">
                  <c:v>-2.5429687664845901</c:v>
                </c:pt>
                <c:pt idx="50525">
                  <c:v>-2.5429687664845901</c:v>
                </c:pt>
                <c:pt idx="50526">
                  <c:v>-2.49096681540686</c:v>
                </c:pt>
                <c:pt idx="50527">
                  <c:v>-2.49096681540686</c:v>
                </c:pt>
                <c:pt idx="50528">
                  <c:v>-2.49096681540686</c:v>
                </c:pt>
                <c:pt idx="50529">
                  <c:v>-2.5678222816741201</c:v>
                </c:pt>
                <c:pt idx="50530">
                  <c:v>-2.5678222816741201</c:v>
                </c:pt>
                <c:pt idx="50531">
                  <c:v>-2.5678222816741201</c:v>
                </c:pt>
                <c:pt idx="50532">
                  <c:v>-2.4995605610884</c:v>
                </c:pt>
                <c:pt idx="50533">
                  <c:v>-2.4995605610884</c:v>
                </c:pt>
                <c:pt idx="50534">
                  <c:v>-2.4995605610884</c:v>
                </c:pt>
                <c:pt idx="50535">
                  <c:v>-2.4661621279883499</c:v>
                </c:pt>
                <c:pt idx="50536">
                  <c:v>-2.4661621279883499</c:v>
                </c:pt>
                <c:pt idx="50537">
                  <c:v>-2.5442382975397702</c:v>
                </c:pt>
                <c:pt idx="50538">
                  <c:v>-2.5442382975397702</c:v>
                </c:pt>
                <c:pt idx="50539">
                  <c:v>-2.5408203296865302</c:v>
                </c:pt>
                <c:pt idx="50540">
                  <c:v>-2.5408203296865302</c:v>
                </c:pt>
                <c:pt idx="50541">
                  <c:v>-2.5104980615697001</c:v>
                </c:pt>
                <c:pt idx="50542">
                  <c:v>-2.5104980615697001</c:v>
                </c:pt>
                <c:pt idx="50543">
                  <c:v>-2.5104980615697001</c:v>
                </c:pt>
                <c:pt idx="50544">
                  <c:v>-2.5073242357102501</c:v>
                </c:pt>
                <c:pt idx="50545">
                  <c:v>-2.5073242357102501</c:v>
                </c:pt>
                <c:pt idx="50546">
                  <c:v>-2.5073242357102501</c:v>
                </c:pt>
                <c:pt idx="50547">
                  <c:v>-2.5073242357102501</c:v>
                </c:pt>
                <c:pt idx="50548">
                  <c:v>-2.5013183761102402</c:v>
                </c:pt>
                <c:pt idx="50549">
                  <c:v>-2.5013183761102402</c:v>
                </c:pt>
                <c:pt idx="50550">
                  <c:v>-2.5013183761102402</c:v>
                </c:pt>
                <c:pt idx="50551">
                  <c:v>-2.55332032918795</c:v>
                </c:pt>
                <c:pt idx="50552">
                  <c:v>-2.55332032918795</c:v>
                </c:pt>
                <c:pt idx="50553">
                  <c:v>-2.4988281405130599</c:v>
                </c:pt>
                <c:pt idx="50554">
                  <c:v>-2.4988281405130599</c:v>
                </c:pt>
                <c:pt idx="50555">
                  <c:v>-2.4876465008410298</c:v>
                </c:pt>
                <c:pt idx="50556">
                  <c:v>-2.4876465008410298</c:v>
                </c:pt>
                <c:pt idx="50557">
                  <c:v>-2.4876465008410298</c:v>
                </c:pt>
                <c:pt idx="50558">
                  <c:v>-2.4455078286882701</c:v>
                </c:pt>
                <c:pt idx="50559">
                  <c:v>-2.4455078286882701</c:v>
                </c:pt>
                <c:pt idx="50560">
                  <c:v>-2.5162109556340502</c:v>
                </c:pt>
                <c:pt idx="50561">
                  <c:v>-2.5162109556340502</c:v>
                </c:pt>
                <c:pt idx="50562">
                  <c:v>-2.5162109556340502</c:v>
                </c:pt>
                <c:pt idx="50563">
                  <c:v>-2.4316406418001799</c:v>
                </c:pt>
                <c:pt idx="50564">
                  <c:v>-2.4316406418001799</c:v>
                </c:pt>
                <c:pt idx="50565">
                  <c:v>-2.4316406418001799</c:v>
                </c:pt>
                <c:pt idx="50566">
                  <c:v>-2.4316406418001799</c:v>
                </c:pt>
                <c:pt idx="50567">
                  <c:v>-2.60180665813186</c:v>
                </c:pt>
                <c:pt idx="50568">
                  <c:v>-2.60180665813186</c:v>
                </c:pt>
                <c:pt idx="50569">
                  <c:v>-2.5112793161952101</c:v>
                </c:pt>
                <c:pt idx="50570">
                  <c:v>-2.5112793161952101</c:v>
                </c:pt>
                <c:pt idx="50571">
                  <c:v>-2.5112793161952101</c:v>
                </c:pt>
                <c:pt idx="50572">
                  <c:v>-2.5238769715406302</c:v>
                </c:pt>
                <c:pt idx="50573">
                  <c:v>-2.5238769715406302</c:v>
                </c:pt>
                <c:pt idx="50574">
                  <c:v>-2.5238769715406302</c:v>
                </c:pt>
                <c:pt idx="50575">
                  <c:v>-2.52465821700843</c:v>
                </c:pt>
                <c:pt idx="50576">
                  <c:v>-2.52465821700843</c:v>
                </c:pt>
                <c:pt idx="50577">
                  <c:v>-2.5022461113403498</c:v>
                </c:pt>
                <c:pt idx="50578">
                  <c:v>-2.5022461113403498</c:v>
                </c:pt>
                <c:pt idx="50579">
                  <c:v>-2.39692384412592</c:v>
                </c:pt>
                <c:pt idx="50580">
                  <c:v>-2.39692384412592</c:v>
                </c:pt>
                <c:pt idx="50581">
                  <c:v>-2.39692384412592</c:v>
                </c:pt>
                <c:pt idx="50582">
                  <c:v>-2.39692384412592</c:v>
                </c:pt>
                <c:pt idx="50583">
                  <c:v>-2.5868164219991701</c:v>
                </c:pt>
                <c:pt idx="50584">
                  <c:v>-2.5868164219991701</c:v>
                </c:pt>
                <c:pt idx="50585">
                  <c:v>-2.5868164219991701</c:v>
                </c:pt>
                <c:pt idx="50586">
                  <c:v>-2.5868164219991701</c:v>
                </c:pt>
                <c:pt idx="50587">
                  <c:v>-2.4100586115555398</c:v>
                </c:pt>
                <c:pt idx="50588">
                  <c:v>-2.4100586115555398</c:v>
                </c:pt>
                <c:pt idx="50589">
                  <c:v>-2.5191894687095502</c:v>
                </c:pt>
                <c:pt idx="50590">
                  <c:v>-2.5191894687095502</c:v>
                </c:pt>
                <c:pt idx="50591">
                  <c:v>-2.5191894687095502</c:v>
                </c:pt>
                <c:pt idx="50592">
                  <c:v>-2.47138673553399</c:v>
                </c:pt>
                <c:pt idx="50593">
                  <c:v>-2.47138673553399</c:v>
                </c:pt>
                <c:pt idx="50594">
                  <c:v>-2.4354492345755698</c:v>
                </c:pt>
                <c:pt idx="50595">
                  <c:v>-2.4354492345755698</c:v>
                </c:pt>
                <c:pt idx="50596">
                  <c:v>-2.5408203319584501</c:v>
                </c:pt>
                <c:pt idx="50597">
                  <c:v>-2.5408203319584501</c:v>
                </c:pt>
                <c:pt idx="50598">
                  <c:v>-2.5408203319584501</c:v>
                </c:pt>
                <c:pt idx="50599">
                  <c:v>-2.5414062686249901</c:v>
                </c:pt>
                <c:pt idx="50600">
                  <c:v>-2.5414062686249901</c:v>
                </c:pt>
                <c:pt idx="50601">
                  <c:v>-2.5414062686249901</c:v>
                </c:pt>
                <c:pt idx="50602">
                  <c:v>-2.5141601734912902</c:v>
                </c:pt>
                <c:pt idx="50603">
                  <c:v>-2.5141601734912902</c:v>
                </c:pt>
                <c:pt idx="50604">
                  <c:v>-2.5141601734912902</c:v>
                </c:pt>
                <c:pt idx="50605">
                  <c:v>-2.5141601734912902</c:v>
                </c:pt>
                <c:pt idx="50606">
                  <c:v>-2.4470214998136699</c:v>
                </c:pt>
                <c:pt idx="50607">
                  <c:v>-2.4470214998136699</c:v>
                </c:pt>
                <c:pt idx="50608">
                  <c:v>-2.59448243782753</c:v>
                </c:pt>
                <c:pt idx="50609">
                  <c:v>-2.59448243782753</c:v>
                </c:pt>
                <c:pt idx="50610">
                  <c:v>-2.59448243782753</c:v>
                </c:pt>
                <c:pt idx="50611">
                  <c:v>-2.5752441564045498</c:v>
                </c:pt>
                <c:pt idx="50612">
                  <c:v>-2.5752441564045498</c:v>
                </c:pt>
                <c:pt idx="50613">
                  <c:v>-2.5752441564045498</c:v>
                </c:pt>
                <c:pt idx="50614">
                  <c:v>-2.5254882969729802</c:v>
                </c:pt>
                <c:pt idx="50615">
                  <c:v>-2.5254882969729802</c:v>
                </c:pt>
                <c:pt idx="50616">
                  <c:v>-2.53852540826301</c:v>
                </c:pt>
                <c:pt idx="50617">
                  <c:v>-2.53852540826301</c:v>
                </c:pt>
                <c:pt idx="50618">
                  <c:v>-2.4128906423375098</c:v>
                </c:pt>
                <c:pt idx="50619">
                  <c:v>-2.4128906423375098</c:v>
                </c:pt>
                <c:pt idx="50620">
                  <c:v>-2.4128906423375098</c:v>
                </c:pt>
                <c:pt idx="50621">
                  <c:v>-2.4797851712437402</c:v>
                </c:pt>
                <c:pt idx="50622">
                  <c:v>-2.4797851712437402</c:v>
                </c:pt>
                <c:pt idx="50623">
                  <c:v>-2.4797851712437402</c:v>
                </c:pt>
                <c:pt idx="50624">
                  <c:v>-2.4797851712437402</c:v>
                </c:pt>
                <c:pt idx="50625">
                  <c:v>-2.4797851712437402</c:v>
                </c:pt>
                <c:pt idx="50626">
                  <c:v>-2.4836425933899502</c:v>
                </c:pt>
                <c:pt idx="50627">
                  <c:v>-2.4836425933899502</c:v>
                </c:pt>
                <c:pt idx="50628">
                  <c:v>-2.4836425933899502</c:v>
                </c:pt>
                <c:pt idx="50629">
                  <c:v>-2.4791504085469498</c:v>
                </c:pt>
                <c:pt idx="50630">
                  <c:v>-2.4791504085469498</c:v>
                </c:pt>
                <c:pt idx="50631">
                  <c:v>-2.4791504085469498</c:v>
                </c:pt>
                <c:pt idx="50632">
                  <c:v>-2.57836915625739</c:v>
                </c:pt>
                <c:pt idx="50633">
                  <c:v>-2.57836915625739</c:v>
                </c:pt>
                <c:pt idx="50634">
                  <c:v>-2.51298829930237</c:v>
                </c:pt>
                <c:pt idx="50635">
                  <c:v>-2.51298829930237</c:v>
                </c:pt>
                <c:pt idx="50636">
                  <c:v>-2.5427734537142799</c:v>
                </c:pt>
                <c:pt idx="50637">
                  <c:v>-2.5427734537142799</c:v>
                </c:pt>
                <c:pt idx="50638">
                  <c:v>-2.5427734537142799</c:v>
                </c:pt>
                <c:pt idx="50639">
                  <c:v>-2.5384765808003</c:v>
                </c:pt>
                <c:pt idx="50640">
                  <c:v>-2.5384765808003</c:v>
                </c:pt>
                <c:pt idx="50641">
                  <c:v>-2.5009765764834802</c:v>
                </c:pt>
                <c:pt idx="50642">
                  <c:v>-2.5009765764834802</c:v>
                </c:pt>
                <c:pt idx="50643">
                  <c:v>-2.5009765764834802</c:v>
                </c:pt>
                <c:pt idx="50644">
                  <c:v>-2.5009765764834802</c:v>
                </c:pt>
                <c:pt idx="50645">
                  <c:v>-2.5687500183330401</c:v>
                </c:pt>
                <c:pt idx="50646">
                  <c:v>-2.5687500183330401</c:v>
                </c:pt>
                <c:pt idx="50647">
                  <c:v>-2.5687500183330401</c:v>
                </c:pt>
                <c:pt idx="50648">
                  <c:v>-2.4683105632111602</c:v>
                </c:pt>
                <c:pt idx="50649">
                  <c:v>-2.4683105632111602</c:v>
                </c:pt>
                <c:pt idx="50650">
                  <c:v>-2.4683105632111602</c:v>
                </c:pt>
                <c:pt idx="50651">
                  <c:v>-2.49492188782733</c:v>
                </c:pt>
                <c:pt idx="50652">
                  <c:v>-2.49492188782733</c:v>
                </c:pt>
                <c:pt idx="50653">
                  <c:v>-2.4929687635276401</c:v>
                </c:pt>
                <c:pt idx="50654">
                  <c:v>-2.4929687635276401</c:v>
                </c:pt>
                <c:pt idx="50655">
                  <c:v>-2.5195800938990902</c:v>
                </c:pt>
                <c:pt idx="50656">
                  <c:v>-2.5195800938990902</c:v>
                </c:pt>
                <c:pt idx="50657">
                  <c:v>-2.5195800938990902</c:v>
                </c:pt>
                <c:pt idx="50658">
                  <c:v>-2.5253418133725001</c:v>
                </c:pt>
                <c:pt idx="50659">
                  <c:v>-2.5253418133725001</c:v>
                </c:pt>
                <c:pt idx="50660">
                  <c:v>-2.5253418133725001</c:v>
                </c:pt>
                <c:pt idx="50661">
                  <c:v>-2.5552734548828</c:v>
                </c:pt>
                <c:pt idx="50662">
                  <c:v>-2.5552734548828</c:v>
                </c:pt>
                <c:pt idx="50663">
                  <c:v>-2.5552734548828</c:v>
                </c:pt>
                <c:pt idx="50664">
                  <c:v>-2.5552734548828</c:v>
                </c:pt>
                <c:pt idx="50665">
                  <c:v>-2.4438965010940499</c:v>
                </c:pt>
                <c:pt idx="50666">
                  <c:v>-2.4438965010940499</c:v>
                </c:pt>
                <c:pt idx="50667">
                  <c:v>-2.53100587765493</c:v>
                </c:pt>
                <c:pt idx="50668">
                  <c:v>-2.53100587765493</c:v>
                </c:pt>
                <c:pt idx="50669">
                  <c:v>-2.4494140808837899</c:v>
                </c:pt>
                <c:pt idx="50670">
                  <c:v>-2.4494140808837899</c:v>
                </c:pt>
                <c:pt idx="50671">
                  <c:v>-2.4494140808837899</c:v>
                </c:pt>
                <c:pt idx="50672">
                  <c:v>-2.4891601701565298</c:v>
                </c:pt>
                <c:pt idx="50673">
                  <c:v>-2.4891601701565298</c:v>
                </c:pt>
                <c:pt idx="50674">
                  <c:v>-2.6529297049173599</c:v>
                </c:pt>
                <c:pt idx="50675">
                  <c:v>-2.6529297049173599</c:v>
                </c:pt>
                <c:pt idx="50676">
                  <c:v>-2.6529297049173599</c:v>
                </c:pt>
                <c:pt idx="50677">
                  <c:v>-2.5467773591026299</c:v>
                </c:pt>
                <c:pt idx="50678">
                  <c:v>-2.5467773591026299</c:v>
                </c:pt>
                <c:pt idx="50679">
                  <c:v>-2.4804199397876801</c:v>
                </c:pt>
                <c:pt idx="50680">
                  <c:v>-2.4804199397876801</c:v>
                </c:pt>
                <c:pt idx="50681">
                  <c:v>-2.4804199397876801</c:v>
                </c:pt>
                <c:pt idx="50682">
                  <c:v>-2.5050293125905201</c:v>
                </c:pt>
                <c:pt idx="50683">
                  <c:v>-2.5050293125905201</c:v>
                </c:pt>
                <c:pt idx="50684">
                  <c:v>-2.5050293125905201</c:v>
                </c:pt>
                <c:pt idx="50685">
                  <c:v>-2.4841308747581898</c:v>
                </c:pt>
                <c:pt idx="50686">
                  <c:v>-2.4841308747581898</c:v>
                </c:pt>
                <c:pt idx="50687">
                  <c:v>-2.4841308747581898</c:v>
                </c:pt>
                <c:pt idx="50688">
                  <c:v>-2.4668457184207</c:v>
                </c:pt>
                <c:pt idx="50689">
                  <c:v>-2.4668457184207</c:v>
                </c:pt>
                <c:pt idx="50690">
                  <c:v>-2.4668457184207</c:v>
                </c:pt>
                <c:pt idx="50691">
                  <c:v>-2.4988769679703098</c:v>
                </c:pt>
                <c:pt idx="50692">
                  <c:v>-2.4988769679703098</c:v>
                </c:pt>
                <c:pt idx="50693">
                  <c:v>-2.5144043120681001</c:v>
                </c:pt>
                <c:pt idx="50694">
                  <c:v>-2.5144043120681001</c:v>
                </c:pt>
                <c:pt idx="50695">
                  <c:v>-2.5293457181824102</c:v>
                </c:pt>
                <c:pt idx="50696">
                  <c:v>-2.5293457181824102</c:v>
                </c:pt>
                <c:pt idx="50697">
                  <c:v>-2.5293457181824102</c:v>
                </c:pt>
                <c:pt idx="50698">
                  <c:v>-2.5137207184407</c:v>
                </c:pt>
                <c:pt idx="50699">
                  <c:v>-2.5137207184407</c:v>
                </c:pt>
                <c:pt idx="50700">
                  <c:v>-2.5137207184407</c:v>
                </c:pt>
                <c:pt idx="50701">
                  <c:v>-2.50415040797815</c:v>
                </c:pt>
                <c:pt idx="50702">
                  <c:v>-2.50415040797815</c:v>
                </c:pt>
                <c:pt idx="50703">
                  <c:v>-2.50415040797815</c:v>
                </c:pt>
                <c:pt idx="50704">
                  <c:v>-2.5207519706773298</c:v>
                </c:pt>
                <c:pt idx="50705">
                  <c:v>-2.5207519706773298</c:v>
                </c:pt>
                <c:pt idx="50706">
                  <c:v>-2.5170898584055901</c:v>
                </c:pt>
                <c:pt idx="50707">
                  <c:v>-2.5170898584055901</c:v>
                </c:pt>
                <c:pt idx="50708">
                  <c:v>-2.5170898584055901</c:v>
                </c:pt>
                <c:pt idx="50709">
                  <c:v>-2.5551269714260298</c:v>
                </c:pt>
                <c:pt idx="50710">
                  <c:v>-2.5551269714260298</c:v>
                </c:pt>
                <c:pt idx="50711">
                  <c:v>-2.4627441577567799</c:v>
                </c:pt>
                <c:pt idx="50712">
                  <c:v>-2.4627441577567799</c:v>
                </c:pt>
                <c:pt idx="50713">
                  <c:v>-2.4643066582430002</c:v>
                </c:pt>
                <c:pt idx="50714">
                  <c:v>-2.4643066582430002</c:v>
                </c:pt>
                <c:pt idx="50715">
                  <c:v>-2.4643066582430002</c:v>
                </c:pt>
                <c:pt idx="50716">
                  <c:v>-2.56684572390076</c:v>
                </c:pt>
                <c:pt idx="50717">
                  <c:v>-2.56684572390076</c:v>
                </c:pt>
                <c:pt idx="50718">
                  <c:v>-2.4995605628328099</c:v>
                </c:pt>
                <c:pt idx="50719">
                  <c:v>-2.4995605628328099</c:v>
                </c:pt>
                <c:pt idx="50720">
                  <c:v>-2.4995605628328099</c:v>
                </c:pt>
                <c:pt idx="50721">
                  <c:v>-2.5705078292521599</c:v>
                </c:pt>
                <c:pt idx="50722">
                  <c:v>-2.5705078292521599</c:v>
                </c:pt>
                <c:pt idx="50723">
                  <c:v>-2.5084472820744801</c:v>
                </c:pt>
                <c:pt idx="50724">
                  <c:v>-2.5084472820744801</c:v>
                </c:pt>
                <c:pt idx="50725">
                  <c:v>-2.5084472820744801</c:v>
                </c:pt>
                <c:pt idx="50726">
                  <c:v>-2.5106445485216602</c:v>
                </c:pt>
                <c:pt idx="50727">
                  <c:v>-2.5106445485216602</c:v>
                </c:pt>
                <c:pt idx="50728">
                  <c:v>-2.5450195477369499</c:v>
                </c:pt>
                <c:pt idx="50729">
                  <c:v>-2.5450195477369499</c:v>
                </c:pt>
                <c:pt idx="50730">
                  <c:v>-2.5450195477369499</c:v>
                </c:pt>
                <c:pt idx="50731">
                  <c:v>-2.52807618899896</c:v>
                </c:pt>
                <c:pt idx="50732">
                  <c:v>-2.52807618899896</c:v>
                </c:pt>
                <c:pt idx="50733">
                  <c:v>-2.52807618899896</c:v>
                </c:pt>
                <c:pt idx="50734">
                  <c:v>-2.5192382962459301</c:v>
                </c:pt>
                <c:pt idx="50735">
                  <c:v>-2.5192382962459301</c:v>
                </c:pt>
                <c:pt idx="50736">
                  <c:v>-2.4731933716720902</c:v>
                </c:pt>
                <c:pt idx="50737">
                  <c:v>-2.4731933716720902</c:v>
                </c:pt>
                <c:pt idx="50738">
                  <c:v>-2.4731933716720902</c:v>
                </c:pt>
                <c:pt idx="50739">
                  <c:v>-2.56425782580936</c:v>
                </c:pt>
                <c:pt idx="50740">
                  <c:v>-2.56425782580936</c:v>
                </c:pt>
                <c:pt idx="50741">
                  <c:v>-2.56425782580936</c:v>
                </c:pt>
                <c:pt idx="50742">
                  <c:v>-2.5163086092370501</c:v>
                </c:pt>
                <c:pt idx="50743">
                  <c:v>-2.5163086092370501</c:v>
                </c:pt>
                <c:pt idx="50744">
                  <c:v>-2.5163086092370501</c:v>
                </c:pt>
                <c:pt idx="50745">
                  <c:v>-2.5051269699297301</c:v>
                </c:pt>
                <c:pt idx="50746">
                  <c:v>-2.5051269699297301</c:v>
                </c:pt>
                <c:pt idx="50747">
                  <c:v>-2.5051269699297301</c:v>
                </c:pt>
                <c:pt idx="50748">
                  <c:v>-2.5011230626168901</c:v>
                </c:pt>
                <c:pt idx="50749">
                  <c:v>-2.5011230626168901</c:v>
                </c:pt>
                <c:pt idx="50750">
                  <c:v>-2.5712402510243901</c:v>
                </c:pt>
                <c:pt idx="50751">
                  <c:v>-2.5712402510243901</c:v>
                </c:pt>
                <c:pt idx="50752">
                  <c:v>-2.5712402510243901</c:v>
                </c:pt>
                <c:pt idx="50753">
                  <c:v>-2.4174316562148301</c:v>
                </c:pt>
                <c:pt idx="50754">
                  <c:v>-2.4174316562148301</c:v>
                </c:pt>
                <c:pt idx="50755">
                  <c:v>-2.5802734535536702</c:v>
                </c:pt>
                <c:pt idx="50756">
                  <c:v>-2.5802734535536702</c:v>
                </c:pt>
                <c:pt idx="50757">
                  <c:v>-2.5802734535536702</c:v>
                </c:pt>
                <c:pt idx="50758">
                  <c:v>-2.4879882990026001</c:v>
                </c:pt>
                <c:pt idx="50759">
                  <c:v>-2.4879882990026001</c:v>
                </c:pt>
                <c:pt idx="50760">
                  <c:v>-2.4879882990026001</c:v>
                </c:pt>
                <c:pt idx="50761">
                  <c:v>-2.5327636873289499</c:v>
                </c:pt>
                <c:pt idx="50762">
                  <c:v>-2.5327636873289499</c:v>
                </c:pt>
                <c:pt idx="50763">
                  <c:v>-2.4680664222041702</c:v>
                </c:pt>
                <c:pt idx="50764">
                  <c:v>-2.4680664222041702</c:v>
                </c:pt>
                <c:pt idx="50765">
                  <c:v>-2.4680664222041702</c:v>
                </c:pt>
                <c:pt idx="50766">
                  <c:v>-2.46699220359005</c:v>
                </c:pt>
                <c:pt idx="50767">
                  <c:v>-2.46699220359005</c:v>
                </c:pt>
                <c:pt idx="50768">
                  <c:v>-2.46699220359005</c:v>
                </c:pt>
                <c:pt idx="50769">
                  <c:v>-2.4965332216879599</c:v>
                </c:pt>
                <c:pt idx="50770">
                  <c:v>-2.4965332216879599</c:v>
                </c:pt>
                <c:pt idx="50771">
                  <c:v>-2.5449707207144399</c:v>
                </c:pt>
                <c:pt idx="50772">
                  <c:v>-2.5449707207144399</c:v>
                </c:pt>
                <c:pt idx="50773">
                  <c:v>-2.5449707207144399</c:v>
                </c:pt>
                <c:pt idx="50774">
                  <c:v>-2.5053222834176201</c:v>
                </c:pt>
                <c:pt idx="50775">
                  <c:v>-2.5053222834176201</c:v>
                </c:pt>
                <c:pt idx="50776">
                  <c:v>-2.5053222834176201</c:v>
                </c:pt>
                <c:pt idx="50777">
                  <c:v>-2.5460449394959102</c:v>
                </c:pt>
                <c:pt idx="50778">
                  <c:v>-2.5460449394959102</c:v>
                </c:pt>
                <c:pt idx="50779">
                  <c:v>-2.5460449394959102</c:v>
                </c:pt>
                <c:pt idx="50780">
                  <c:v>-2.5140625156745902</c:v>
                </c:pt>
                <c:pt idx="50781">
                  <c:v>-2.5140625156745902</c:v>
                </c:pt>
                <c:pt idx="50782">
                  <c:v>-2.4394531404450301</c:v>
                </c:pt>
                <c:pt idx="50783">
                  <c:v>-2.4394531404450301</c:v>
                </c:pt>
                <c:pt idx="50784">
                  <c:v>-2.5389648577574899</c:v>
                </c:pt>
                <c:pt idx="50785">
                  <c:v>-2.5389648577574899</c:v>
                </c:pt>
                <c:pt idx="50786">
                  <c:v>-2.5389648577574899</c:v>
                </c:pt>
                <c:pt idx="50787">
                  <c:v>-2.50571290702737</c:v>
                </c:pt>
                <c:pt idx="50788">
                  <c:v>-2.50571290702737</c:v>
                </c:pt>
                <c:pt idx="50789">
                  <c:v>-2.4722656417506998</c:v>
                </c:pt>
                <c:pt idx="50790">
                  <c:v>-2.4722656417506998</c:v>
                </c:pt>
                <c:pt idx="50791">
                  <c:v>-2.5379882991155598</c:v>
                </c:pt>
                <c:pt idx="50792">
                  <c:v>-2.5379882991155598</c:v>
                </c:pt>
                <c:pt idx="50793">
                  <c:v>-2.5379882991155598</c:v>
                </c:pt>
                <c:pt idx="50794">
                  <c:v>-2.5267090010866</c:v>
                </c:pt>
                <c:pt idx="50795">
                  <c:v>-2.5267090010866</c:v>
                </c:pt>
                <c:pt idx="50796">
                  <c:v>-2.5267090010866</c:v>
                </c:pt>
                <c:pt idx="50797">
                  <c:v>-2.5267090010866</c:v>
                </c:pt>
                <c:pt idx="50798">
                  <c:v>-2.56123048690915</c:v>
                </c:pt>
                <c:pt idx="50799">
                  <c:v>-2.56123048690915</c:v>
                </c:pt>
                <c:pt idx="50800">
                  <c:v>-2.4663574387877798</c:v>
                </c:pt>
                <c:pt idx="50801">
                  <c:v>-2.4663574387877798</c:v>
                </c:pt>
                <c:pt idx="50802">
                  <c:v>-2.4663574387877798</c:v>
                </c:pt>
                <c:pt idx="50803">
                  <c:v>-2.5128906415875401</c:v>
                </c:pt>
                <c:pt idx="50804">
                  <c:v>-2.5128906415875401</c:v>
                </c:pt>
                <c:pt idx="50805">
                  <c:v>-2.5364257979917899</c:v>
                </c:pt>
                <c:pt idx="50806">
                  <c:v>-2.5364257979917899</c:v>
                </c:pt>
                <c:pt idx="50807">
                  <c:v>-2.56245119011782</c:v>
                </c:pt>
                <c:pt idx="50808">
                  <c:v>-2.56245119011782</c:v>
                </c:pt>
                <c:pt idx="50809">
                  <c:v>-2.56245119011782</c:v>
                </c:pt>
                <c:pt idx="50810">
                  <c:v>-2.5630859573120599</c:v>
                </c:pt>
                <c:pt idx="50811">
                  <c:v>-2.5630859573120599</c:v>
                </c:pt>
                <c:pt idx="50812">
                  <c:v>-2.5630859573120599</c:v>
                </c:pt>
                <c:pt idx="50813">
                  <c:v>-2.5616211103388098</c:v>
                </c:pt>
                <c:pt idx="50814">
                  <c:v>-2.5616211103388098</c:v>
                </c:pt>
                <c:pt idx="50815">
                  <c:v>-2.5616211103388098</c:v>
                </c:pt>
                <c:pt idx="50816">
                  <c:v>-2.5349121276012698</c:v>
                </c:pt>
                <c:pt idx="50817">
                  <c:v>-2.5349121276012698</c:v>
                </c:pt>
                <c:pt idx="50818">
                  <c:v>-2.41083985762452</c:v>
                </c:pt>
                <c:pt idx="50819">
                  <c:v>-2.41083985762452</c:v>
                </c:pt>
                <c:pt idx="50820">
                  <c:v>-2.41083985762452</c:v>
                </c:pt>
                <c:pt idx="50821">
                  <c:v>-2.4343261897383801</c:v>
                </c:pt>
                <c:pt idx="50822">
                  <c:v>-2.4343261897383801</c:v>
                </c:pt>
                <c:pt idx="50823">
                  <c:v>-2.4436035303797299</c:v>
                </c:pt>
                <c:pt idx="50824">
                  <c:v>-2.4436035303797299</c:v>
                </c:pt>
                <c:pt idx="50825">
                  <c:v>-2.49096681227911</c:v>
                </c:pt>
                <c:pt idx="50826">
                  <c:v>-2.49096681227911</c:v>
                </c:pt>
                <c:pt idx="50827">
                  <c:v>-2.49096681227911</c:v>
                </c:pt>
                <c:pt idx="50828">
                  <c:v>-2.52470704930965</c:v>
                </c:pt>
                <c:pt idx="50829">
                  <c:v>-2.52470704930965</c:v>
                </c:pt>
                <c:pt idx="50830">
                  <c:v>-2.4827148607246201</c:v>
                </c:pt>
                <c:pt idx="50831">
                  <c:v>-2.4827148607246201</c:v>
                </c:pt>
                <c:pt idx="50832">
                  <c:v>-2.5765136903110002</c:v>
                </c:pt>
                <c:pt idx="50833">
                  <c:v>-2.5765136903110002</c:v>
                </c:pt>
                <c:pt idx="50834">
                  <c:v>-2.5765136903110002</c:v>
                </c:pt>
                <c:pt idx="50835">
                  <c:v>-2.4826172032453502</c:v>
                </c:pt>
                <c:pt idx="50836">
                  <c:v>-2.4826172032453502</c:v>
                </c:pt>
                <c:pt idx="50837">
                  <c:v>-2.5980957209039799</c:v>
                </c:pt>
                <c:pt idx="50838">
                  <c:v>-2.5980957209039799</c:v>
                </c:pt>
                <c:pt idx="50839">
                  <c:v>-2.5980957209039799</c:v>
                </c:pt>
                <c:pt idx="50840">
                  <c:v>-2.4839355639860501</c:v>
                </c:pt>
                <c:pt idx="50841">
                  <c:v>-2.4839355639860501</c:v>
                </c:pt>
                <c:pt idx="50842">
                  <c:v>-2.4839355639860501</c:v>
                </c:pt>
                <c:pt idx="50843">
                  <c:v>-2.5431640801434598</c:v>
                </c:pt>
                <c:pt idx="50844">
                  <c:v>-2.5431640801434598</c:v>
                </c:pt>
                <c:pt idx="50845">
                  <c:v>-2.5155273600957999</c:v>
                </c:pt>
                <c:pt idx="50846">
                  <c:v>-2.5155273600957999</c:v>
                </c:pt>
                <c:pt idx="50847">
                  <c:v>-2.5155273600957999</c:v>
                </c:pt>
                <c:pt idx="50848">
                  <c:v>-2.5120117371880002</c:v>
                </c:pt>
                <c:pt idx="50849">
                  <c:v>-2.5120117371880002</c:v>
                </c:pt>
                <c:pt idx="50850">
                  <c:v>-2.5120117371880002</c:v>
                </c:pt>
                <c:pt idx="50851">
                  <c:v>-2.5120117371880002</c:v>
                </c:pt>
                <c:pt idx="50852">
                  <c:v>-2.4888183775419699</c:v>
                </c:pt>
                <c:pt idx="50853">
                  <c:v>-2.4888183775419699</c:v>
                </c:pt>
                <c:pt idx="50854">
                  <c:v>-2.4888183775419699</c:v>
                </c:pt>
                <c:pt idx="50855">
                  <c:v>-2.5927734563929299</c:v>
                </c:pt>
                <c:pt idx="50856">
                  <c:v>-2.5927734563929299</c:v>
                </c:pt>
                <c:pt idx="50857">
                  <c:v>-2.5111816567777998</c:v>
                </c:pt>
                <c:pt idx="50858">
                  <c:v>-2.5111816567777998</c:v>
                </c:pt>
                <c:pt idx="50859">
                  <c:v>-2.5111816567777998</c:v>
                </c:pt>
                <c:pt idx="50860">
                  <c:v>-2.52817384295758</c:v>
                </c:pt>
                <c:pt idx="50861">
                  <c:v>-2.52817384295758</c:v>
                </c:pt>
                <c:pt idx="50862">
                  <c:v>-2.52817384295758</c:v>
                </c:pt>
                <c:pt idx="50863">
                  <c:v>-2.5882324395133698</c:v>
                </c:pt>
                <c:pt idx="50864">
                  <c:v>-2.5882324395133698</c:v>
                </c:pt>
                <c:pt idx="50865">
                  <c:v>-2.44418946777113</c:v>
                </c:pt>
                <c:pt idx="50866">
                  <c:v>-2.44418946777113</c:v>
                </c:pt>
                <c:pt idx="50867">
                  <c:v>-2.44418946777113</c:v>
                </c:pt>
                <c:pt idx="50868">
                  <c:v>-2.4934082196577898</c:v>
                </c:pt>
                <c:pt idx="50869">
                  <c:v>-2.4934082196577898</c:v>
                </c:pt>
                <c:pt idx="50870">
                  <c:v>-2.4934082196577898</c:v>
                </c:pt>
                <c:pt idx="50871">
                  <c:v>-2.48315431258834</c:v>
                </c:pt>
                <c:pt idx="50872">
                  <c:v>-2.48315431258834</c:v>
                </c:pt>
                <c:pt idx="50873">
                  <c:v>-2.48315431258834</c:v>
                </c:pt>
                <c:pt idx="50874">
                  <c:v>-2.5953125183550498</c:v>
                </c:pt>
                <c:pt idx="50875">
                  <c:v>-2.5953125183550498</c:v>
                </c:pt>
                <c:pt idx="50876">
                  <c:v>-2.5953125183550498</c:v>
                </c:pt>
                <c:pt idx="50877">
                  <c:v>-2.4472656415273302</c:v>
                </c:pt>
                <c:pt idx="50878">
                  <c:v>-2.4472656415273302</c:v>
                </c:pt>
                <c:pt idx="50879">
                  <c:v>-2.5224121246956202</c:v>
                </c:pt>
                <c:pt idx="50880">
                  <c:v>-2.5224121246956202</c:v>
                </c:pt>
                <c:pt idx="50881">
                  <c:v>-2.5224121246956202</c:v>
                </c:pt>
                <c:pt idx="50882">
                  <c:v>-2.4916015794424302</c:v>
                </c:pt>
                <c:pt idx="50883">
                  <c:v>-2.4916015794424302</c:v>
                </c:pt>
                <c:pt idx="50884">
                  <c:v>-2.46005861153753</c:v>
                </c:pt>
                <c:pt idx="50885">
                  <c:v>-2.46005861153753</c:v>
                </c:pt>
                <c:pt idx="50886">
                  <c:v>-2.46005861153753</c:v>
                </c:pt>
                <c:pt idx="50887">
                  <c:v>-2.52094728117117</c:v>
                </c:pt>
                <c:pt idx="50888">
                  <c:v>-2.52094728117117</c:v>
                </c:pt>
                <c:pt idx="50889">
                  <c:v>-2.52094728117117</c:v>
                </c:pt>
                <c:pt idx="50890">
                  <c:v>-2.5453125183594199</c:v>
                </c:pt>
                <c:pt idx="50891">
                  <c:v>-2.5453125183594199</c:v>
                </c:pt>
                <c:pt idx="50892">
                  <c:v>-2.4424804852060298</c:v>
                </c:pt>
                <c:pt idx="50893">
                  <c:v>-2.4424804852060298</c:v>
                </c:pt>
                <c:pt idx="50894">
                  <c:v>-2.4424804852060298</c:v>
                </c:pt>
                <c:pt idx="50895">
                  <c:v>-2.5167480619456901</c:v>
                </c:pt>
                <c:pt idx="50896">
                  <c:v>-2.5167480619456901</c:v>
                </c:pt>
                <c:pt idx="50897">
                  <c:v>-2.5167480619456901</c:v>
                </c:pt>
                <c:pt idx="50898">
                  <c:v>-2.5453613456920698</c:v>
                </c:pt>
                <c:pt idx="50899">
                  <c:v>-2.5453613456920698</c:v>
                </c:pt>
                <c:pt idx="50900">
                  <c:v>-2.4625000162459401</c:v>
                </c:pt>
                <c:pt idx="50901">
                  <c:v>-2.4625000162459401</c:v>
                </c:pt>
                <c:pt idx="50902">
                  <c:v>-2.4625000162459401</c:v>
                </c:pt>
                <c:pt idx="50903">
                  <c:v>-2.4776367362810499</c:v>
                </c:pt>
                <c:pt idx="50904">
                  <c:v>-2.4776367362810499</c:v>
                </c:pt>
                <c:pt idx="50905">
                  <c:v>-2.4776367362810499</c:v>
                </c:pt>
                <c:pt idx="50906">
                  <c:v>-2.5797363451056299</c:v>
                </c:pt>
                <c:pt idx="50907">
                  <c:v>-2.5797363451056299</c:v>
                </c:pt>
                <c:pt idx="50908">
                  <c:v>-2.5797363451056299</c:v>
                </c:pt>
                <c:pt idx="50909">
                  <c:v>-2.4422363429593998</c:v>
                </c:pt>
                <c:pt idx="50910">
                  <c:v>-2.4422363429593998</c:v>
                </c:pt>
                <c:pt idx="50911">
                  <c:v>-2.4422363429593998</c:v>
                </c:pt>
                <c:pt idx="50912">
                  <c:v>-2.4422363429593998</c:v>
                </c:pt>
                <c:pt idx="50913">
                  <c:v>-2.4472656404395798</c:v>
                </c:pt>
                <c:pt idx="50914">
                  <c:v>-2.4472656404395798</c:v>
                </c:pt>
                <c:pt idx="50915">
                  <c:v>-2.5201172085416998</c:v>
                </c:pt>
                <c:pt idx="50916">
                  <c:v>-2.5201172085416998</c:v>
                </c:pt>
                <c:pt idx="50917">
                  <c:v>-2.48540040853822</c:v>
                </c:pt>
                <c:pt idx="50918">
                  <c:v>-2.48540040853822</c:v>
                </c:pt>
                <c:pt idx="50919">
                  <c:v>-2.5056152502565898</c:v>
                </c:pt>
                <c:pt idx="50920">
                  <c:v>-2.5056152502565898</c:v>
                </c:pt>
                <c:pt idx="50921">
                  <c:v>-2.4967773609441699</c:v>
                </c:pt>
                <c:pt idx="50922">
                  <c:v>-2.4967773609441699</c:v>
                </c:pt>
                <c:pt idx="50923">
                  <c:v>-2.4967773609441699</c:v>
                </c:pt>
                <c:pt idx="50924">
                  <c:v>-2.5545898602858799</c:v>
                </c:pt>
                <c:pt idx="50925">
                  <c:v>-2.5545898602858799</c:v>
                </c:pt>
                <c:pt idx="50926">
                  <c:v>-2.5545898602858799</c:v>
                </c:pt>
                <c:pt idx="50927">
                  <c:v>-2.5966797057508302</c:v>
                </c:pt>
                <c:pt idx="50928">
                  <c:v>-2.5966797057508302</c:v>
                </c:pt>
                <c:pt idx="50929">
                  <c:v>-2.5966797057508302</c:v>
                </c:pt>
                <c:pt idx="50930">
                  <c:v>-2.5132812680058101</c:v>
                </c:pt>
                <c:pt idx="50931">
                  <c:v>-2.5132812680058101</c:v>
                </c:pt>
                <c:pt idx="50932">
                  <c:v>-2.5132812680058101</c:v>
                </c:pt>
                <c:pt idx="50933">
                  <c:v>-2.4904297060465899</c:v>
                </c:pt>
                <c:pt idx="50934">
                  <c:v>-2.4904297060465899</c:v>
                </c:pt>
                <c:pt idx="50935">
                  <c:v>-2.5023925925106498</c:v>
                </c:pt>
                <c:pt idx="50936">
                  <c:v>-2.5023925925106498</c:v>
                </c:pt>
                <c:pt idx="50937">
                  <c:v>-2.5023925925106498</c:v>
                </c:pt>
                <c:pt idx="50938">
                  <c:v>-2.4720214995040801</c:v>
                </c:pt>
                <c:pt idx="50939">
                  <c:v>-2.4720214995040801</c:v>
                </c:pt>
                <c:pt idx="50940">
                  <c:v>-2.5319824382677298</c:v>
                </c:pt>
                <c:pt idx="50941">
                  <c:v>-2.5319824382677298</c:v>
                </c:pt>
                <c:pt idx="50942">
                  <c:v>-2.6080566567889001</c:v>
                </c:pt>
                <c:pt idx="50943">
                  <c:v>-2.6080566567889001</c:v>
                </c:pt>
                <c:pt idx="50944">
                  <c:v>-2.6080566567889001</c:v>
                </c:pt>
                <c:pt idx="50945">
                  <c:v>-2.6080566567889001</c:v>
                </c:pt>
                <c:pt idx="50946">
                  <c:v>-2.5483886887341201</c:v>
                </c:pt>
                <c:pt idx="50947">
                  <c:v>-2.5483886887341201</c:v>
                </c:pt>
                <c:pt idx="50948">
                  <c:v>-2.5098632968019898</c:v>
                </c:pt>
                <c:pt idx="50949">
                  <c:v>-2.5098632968019898</c:v>
                </c:pt>
                <c:pt idx="50950">
                  <c:v>-2.5098632968019898</c:v>
                </c:pt>
                <c:pt idx="50951">
                  <c:v>-2.5345703279272098</c:v>
                </c:pt>
                <c:pt idx="50952">
                  <c:v>-2.5345703279272098</c:v>
                </c:pt>
                <c:pt idx="50953">
                  <c:v>-2.5345703279272098</c:v>
                </c:pt>
                <c:pt idx="50954">
                  <c:v>-2.52109376662156</c:v>
                </c:pt>
                <c:pt idx="50955">
                  <c:v>-2.52109376662156</c:v>
                </c:pt>
                <c:pt idx="50956">
                  <c:v>-2.5366699384703599</c:v>
                </c:pt>
                <c:pt idx="50957">
                  <c:v>-2.5366699384703599</c:v>
                </c:pt>
                <c:pt idx="50958">
                  <c:v>-2.5366699384703599</c:v>
                </c:pt>
                <c:pt idx="50959">
                  <c:v>-2.60351564491065</c:v>
                </c:pt>
                <c:pt idx="50960">
                  <c:v>-2.60351564491065</c:v>
                </c:pt>
                <c:pt idx="50961">
                  <c:v>-2.45053712411026</c:v>
                </c:pt>
                <c:pt idx="50962">
                  <c:v>-2.45053712411026</c:v>
                </c:pt>
                <c:pt idx="50963">
                  <c:v>-2.5455566579603301</c:v>
                </c:pt>
                <c:pt idx="50964">
                  <c:v>-2.5455566579603301</c:v>
                </c:pt>
                <c:pt idx="50965">
                  <c:v>-2.5455566579603301</c:v>
                </c:pt>
                <c:pt idx="50966">
                  <c:v>-2.5455566579603301</c:v>
                </c:pt>
                <c:pt idx="50967">
                  <c:v>-2.5157715025443301</c:v>
                </c:pt>
                <c:pt idx="50968">
                  <c:v>-2.5157715025443301</c:v>
                </c:pt>
                <c:pt idx="50969">
                  <c:v>-2.5157715025443301</c:v>
                </c:pt>
                <c:pt idx="50970">
                  <c:v>-2.5333007962699399</c:v>
                </c:pt>
                <c:pt idx="50971">
                  <c:v>-2.5333007962699399</c:v>
                </c:pt>
                <c:pt idx="50972">
                  <c:v>-2.46333009420777</c:v>
                </c:pt>
                <c:pt idx="50973">
                  <c:v>-2.46333009420777</c:v>
                </c:pt>
                <c:pt idx="50974">
                  <c:v>-2.46333009420777</c:v>
                </c:pt>
                <c:pt idx="50975">
                  <c:v>-2.5162597837152099</c:v>
                </c:pt>
                <c:pt idx="50976">
                  <c:v>-2.5162597837152099</c:v>
                </c:pt>
                <c:pt idx="50977">
                  <c:v>-2.5162597837152099</c:v>
                </c:pt>
                <c:pt idx="50978">
                  <c:v>-2.5250976725246801</c:v>
                </c:pt>
                <c:pt idx="50979">
                  <c:v>-2.4998047042745299</c:v>
                </c:pt>
                <c:pt idx="50980">
                  <c:v>-2.4998047042745299</c:v>
                </c:pt>
                <c:pt idx="50981">
                  <c:v>-2.4998047042745299</c:v>
                </c:pt>
                <c:pt idx="50982">
                  <c:v>-2.4604492366352102</c:v>
                </c:pt>
                <c:pt idx="50983">
                  <c:v>-2.4604492366352102</c:v>
                </c:pt>
                <c:pt idx="50984">
                  <c:v>-2.4604492366352102</c:v>
                </c:pt>
                <c:pt idx="50985">
                  <c:v>-2.49252931360751</c:v>
                </c:pt>
                <c:pt idx="50986">
                  <c:v>-2.49252931360751</c:v>
                </c:pt>
                <c:pt idx="50987">
                  <c:v>-2.49252931360751</c:v>
                </c:pt>
                <c:pt idx="50988">
                  <c:v>-2.49252931360751</c:v>
                </c:pt>
                <c:pt idx="50989">
                  <c:v>-2.5220703325094198</c:v>
                </c:pt>
                <c:pt idx="50990">
                  <c:v>-2.5220703325094198</c:v>
                </c:pt>
                <c:pt idx="50991">
                  <c:v>-2.5220703325094198</c:v>
                </c:pt>
                <c:pt idx="50992">
                  <c:v>-2.4873047024248001</c:v>
                </c:pt>
                <c:pt idx="50993">
                  <c:v>-2.4873047024248001</c:v>
                </c:pt>
                <c:pt idx="50994">
                  <c:v>-2.4873047024248001</c:v>
                </c:pt>
                <c:pt idx="50995">
                  <c:v>-2.4336425938927202</c:v>
                </c:pt>
                <c:pt idx="50996">
                  <c:v>-2.4336425938927202</c:v>
                </c:pt>
                <c:pt idx="50997">
                  <c:v>-2.5415039253384699</c:v>
                </c:pt>
                <c:pt idx="50998">
                  <c:v>-2.5415039253384699</c:v>
                </c:pt>
                <c:pt idx="50999">
                  <c:v>-2.4834961106998801</c:v>
                </c:pt>
                <c:pt idx="51000">
                  <c:v>-2.4834961106998801</c:v>
                </c:pt>
                <c:pt idx="51001">
                  <c:v>-2.54443361071753</c:v>
                </c:pt>
                <c:pt idx="51002">
                  <c:v>-2.54443361071753</c:v>
                </c:pt>
                <c:pt idx="51003">
                  <c:v>-2.54443361071753</c:v>
                </c:pt>
                <c:pt idx="51004">
                  <c:v>-2.4983886908776101</c:v>
                </c:pt>
                <c:pt idx="51005">
                  <c:v>-2.4983886908776101</c:v>
                </c:pt>
                <c:pt idx="51006">
                  <c:v>-2.4983886908776101</c:v>
                </c:pt>
                <c:pt idx="51007">
                  <c:v>-2.4642578291595698</c:v>
                </c:pt>
                <c:pt idx="51008">
                  <c:v>-2.4642578291595698</c:v>
                </c:pt>
                <c:pt idx="51009">
                  <c:v>-2.4642578291595698</c:v>
                </c:pt>
                <c:pt idx="51010">
                  <c:v>-2.50219728227784</c:v>
                </c:pt>
                <c:pt idx="51011">
                  <c:v>-2.50219728227784</c:v>
                </c:pt>
                <c:pt idx="51012">
                  <c:v>-2.50219728227784</c:v>
                </c:pt>
                <c:pt idx="51013">
                  <c:v>-2.6145507984310798</c:v>
                </c:pt>
                <c:pt idx="51014">
                  <c:v>-2.6145507984310798</c:v>
                </c:pt>
                <c:pt idx="51015">
                  <c:v>-2.5334961112957899</c:v>
                </c:pt>
                <c:pt idx="51016">
                  <c:v>-2.5334961112957899</c:v>
                </c:pt>
                <c:pt idx="51017">
                  <c:v>-2.4836914225625102</c:v>
                </c:pt>
                <c:pt idx="51018">
                  <c:v>-2.4836914225625102</c:v>
                </c:pt>
                <c:pt idx="51019">
                  <c:v>-2.5024902532086299</c:v>
                </c:pt>
                <c:pt idx="51020">
                  <c:v>-2.5024902532086299</c:v>
                </c:pt>
                <c:pt idx="51021">
                  <c:v>-2.5024902532086299</c:v>
                </c:pt>
                <c:pt idx="51022">
                  <c:v>-2.56445314257871</c:v>
                </c:pt>
                <c:pt idx="51023">
                  <c:v>-2.56445314257871</c:v>
                </c:pt>
                <c:pt idx="51024">
                  <c:v>-2.56445314257871</c:v>
                </c:pt>
                <c:pt idx="51025">
                  <c:v>-2.4185058741941199</c:v>
                </c:pt>
                <c:pt idx="51026">
                  <c:v>-2.4185058741941199</c:v>
                </c:pt>
                <c:pt idx="51027">
                  <c:v>-2.5282715037201302</c:v>
                </c:pt>
                <c:pt idx="51028">
                  <c:v>-2.5282715037201302</c:v>
                </c:pt>
                <c:pt idx="51029">
                  <c:v>-2.5282715037201302</c:v>
                </c:pt>
                <c:pt idx="51030">
                  <c:v>-2.4571289236337099</c:v>
                </c:pt>
                <c:pt idx="51031">
                  <c:v>-2.4571289236337099</c:v>
                </c:pt>
                <c:pt idx="51032">
                  <c:v>-2.6064453278841002</c:v>
                </c:pt>
                <c:pt idx="51033">
                  <c:v>-2.6064453278841002</c:v>
                </c:pt>
                <c:pt idx="51034">
                  <c:v>-2.6064453278841002</c:v>
                </c:pt>
                <c:pt idx="51035">
                  <c:v>-2.6118652523746202</c:v>
                </c:pt>
                <c:pt idx="51036">
                  <c:v>-2.5348144688859899</c:v>
                </c:pt>
                <c:pt idx="51037">
                  <c:v>-2.5348144688859899</c:v>
                </c:pt>
                <c:pt idx="51038">
                  <c:v>-2.5348144688859899</c:v>
                </c:pt>
                <c:pt idx="51039">
                  <c:v>-2.5348144688859899</c:v>
                </c:pt>
                <c:pt idx="51040">
                  <c:v>-2.5629394702391401</c:v>
                </c:pt>
                <c:pt idx="51041">
                  <c:v>-2.5629394702391401</c:v>
                </c:pt>
                <c:pt idx="51042">
                  <c:v>-2.5629394702391401</c:v>
                </c:pt>
                <c:pt idx="51043">
                  <c:v>-2.59282228348183</c:v>
                </c:pt>
                <c:pt idx="51044">
                  <c:v>-2.59282228348183</c:v>
                </c:pt>
                <c:pt idx="51045">
                  <c:v>-2.59282228348183</c:v>
                </c:pt>
                <c:pt idx="51046">
                  <c:v>-2.52509767268293</c:v>
                </c:pt>
                <c:pt idx="51047">
                  <c:v>-2.52509767268293</c:v>
                </c:pt>
                <c:pt idx="51048">
                  <c:v>-2.52509767268293</c:v>
                </c:pt>
                <c:pt idx="51049">
                  <c:v>-2.6374511873254902</c:v>
                </c:pt>
                <c:pt idx="51050">
                  <c:v>-2.6374511873254902</c:v>
                </c:pt>
                <c:pt idx="51051">
                  <c:v>-2.46000978260144</c:v>
                </c:pt>
                <c:pt idx="51052">
                  <c:v>-2.46000978260144</c:v>
                </c:pt>
                <c:pt idx="51053">
                  <c:v>-2.46000978260144</c:v>
                </c:pt>
                <c:pt idx="51054">
                  <c:v>-2.5005859515767899</c:v>
                </c:pt>
                <c:pt idx="51055">
                  <c:v>-2.5005859515767899</c:v>
                </c:pt>
                <c:pt idx="51056">
                  <c:v>-2.5325683736282301</c:v>
                </c:pt>
                <c:pt idx="51057">
                  <c:v>-2.5325683736282301</c:v>
                </c:pt>
                <c:pt idx="51058">
                  <c:v>-2.5152343941617801</c:v>
                </c:pt>
                <c:pt idx="51059">
                  <c:v>-2.5152343941617801</c:v>
                </c:pt>
                <c:pt idx="51060">
                  <c:v>-2.5239746258948799</c:v>
                </c:pt>
                <c:pt idx="51061">
                  <c:v>-2.5239746258948799</c:v>
                </c:pt>
                <c:pt idx="51062">
                  <c:v>-2.5239746258948799</c:v>
                </c:pt>
                <c:pt idx="51063">
                  <c:v>-2.5711914231078401</c:v>
                </c:pt>
                <c:pt idx="51064">
                  <c:v>-2.5711914231078401</c:v>
                </c:pt>
                <c:pt idx="51065">
                  <c:v>-2.5711914231078401</c:v>
                </c:pt>
                <c:pt idx="51066">
                  <c:v>-2.5711914231078401</c:v>
                </c:pt>
                <c:pt idx="51067">
                  <c:v>-2.5530273629865401</c:v>
                </c:pt>
                <c:pt idx="51068">
                  <c:v>-2.5530273629865401</c:v>
                </c:pt>
                <c:pt idx="51069">
                  <c:v>-2.5406738428837299</c:v>
                </c:pt>
                <c:pt idx="51070">
                  <c:v>-2.5406738428837299</c:v>
                </c:pt>
                <c:pt idx="51071">
                  <c:v>-2.5104492369937299</c:v>
                </c:pt>
                <c:pt idx="51072">
                  <c:v>-2.5104492369937299</c:v>
                </c:pt>
                <c:pt idx="51073">
                  <c:v>-2.4460937684252699</c:v>
                </c:pt>
                <c:pt idx="51074">
                  <c:v>-2.4460937684252699</c:v>
                </c:pt>
                <c:pt idx="51075">
                  <c:v>-2.49067384475984</c:v>
                </c:pt>
                <c:pt idx="51076">
                  <c:v>-2.49067384475984</c:v>
                </c:pt>
                <c:pt idx="51077">
                  <c:v>-2.49067384475984</c:v>
                </c:pt>
                <c:pt idx="51078">
                  <c:v>-2.5032226729990699</c:v>
                </c:pt>
                <c:pt idx="51079">
                  <c:v>-2.5032226729990699</c:v>
                </c:pt>
                <c:pt idx="51080">
                  <c:v>-2.5032226729990699</c:v>
                </c:pt>
                <c:pt idx="51081">
                  <c:v>-2.4914550939593001</c:v>
                </c:pt>
                <c:pt idx="51082">
                  <c:v>-2.4914550939593001</c:v>
                </c:pt>
                <c:pt idx="51083">
                  <c:v>-2.4914550939593001</c:v>
                </c:pt>
                <c:pt idx="51084">
                  <c:v>-2.4914550939593001</c:v>
                </c:pt>
                <c:pt idx="51085">
                  <c:v>-2.5728027519899102</c:v>
                </c:pt>
                <c:pt idx="51086">
                  <c:v>-2.5728027519899102</c:v>
                </c:pt>
                <c:pt idx="51087">
                  <c:v>-2.5774902524171899</c:v>
                </c:pt>
                <c:pt idx="51088">
                  <c:v>-2.5774902524171899</c:v>
                </c:pt>
                <c:pt idx="51089">
                  <c:v>-2.5774902524171899</c:v>
                </c:pt>
                <c:pt idx="51090">
                  <c:v>-2.5808593932752002</c:v>
                </c:pt>
                <c:pt idx="51091">
                  <c:v>-2.5808593932752002</c:v>
                </c:pt>
                <c:pt idx="51092">
                  <c:v>-2.60517580166742</c:v>
                </c:pt>
                <c:pt idx="51093">
                  <c:v>-2.4700683784285502</c:v>
                </c:pt>
                <c:pt idx="51094">
                  <c:v>-2.4700683784285502</c:v>
                </c:pt>
                <c:pt idx="51095">
                  <c:v>-2.4700683784285502</c:v>
                </c:pt>
                <c:pt idx="51096">
                  <c:v>-2.4700683784285502</c:v>
                </c:pt>
                <c:pt idx="51097">
                  <c:v>-2.4791504079203102</c:v>
                </c:pt>
                <c:pt idx="51098">
                  <c:v>-2.4791504079203102</c:v>
                </c:pt>
                <c:pt idx="51099">
                  <c:v>-2.4319336099388198</c:v>
                </c:pt>
                <c:pt idx="51100">
                  <c:v>-2.4319336099388198</c:v>
                </c:pt>
                <c:pt idx="51101">
                  <c:v>-2.4319336099388198</c:v>
                </c:pt>
                <c:pt idx="51102">
                  <c:v>-2.4319336099388198</c:v>
                </c:pt>
                <c:pt idx="51103">
                  <c:v>-2.5965820495584899</c:v>
                </c:pt>
                <c:pt idx="51104">
                  <c:v>-2.5965820495584899</c:v>
                </c:pt>
                <c:pt idx="51105">
                  <c:v>-2.4553711095413702</c:v>
                </c:pt>
                <c:pt idx="51106">
                  <c:v>-2.4553711095413702</c:v>
                </c:pt>
                <c:pt idx="51107">
                  <c:v>-2.5044433740140399</c:v>
                </c:pt>
                <c:pt idx="51108">
                  <c:v>-2.5044433740140399</c:v>
                </c:pt>
                <c:pt idx="51109">
                  <c:v>-2.49174806409337</c:v>
                </c:pt>
                <c:pt idx="51110">
                  <c:v>-2.49174806409337</c:v>
                </c:pt>
                <c:pt idx="51111">
                  <c:v>-2.49174806409337</c:v>
                </c:pt>
                <c:pt idx="51112">
                  <c:v>-2.56181642479077</c:v>
                </c:pt>
                <c:pt idx="51113">
                  <c:v>-2.4114746265840901</c:v>
                </c:pt>
                <c:pt idx="51114">
                  <c:v>-2.4114746265840901</c:v>
                </c:pt>
                <c:pt idx="51115">
                  <c:v>-2.4114746265840901</c:v>
                </c:pt>
                <c:pt idx="51116">
                  <c:v>-2.6193847844078801</c:v>
                </c:pt>
                <c:pt idx="51117">
                  <c:v>-2.6193847844078801</c:v>
                </c:pt>
                <c:pt idx="51118">
                  <c:v>-2.6193847844078801</c:v>
                </c:pt>
                <c:pt idx="51119">
                  <c:v>-2.4907715015105998</c:v>
                </c:pt>
                <c:pt idx="51120">
                  <c:v>-2.4907715015105998</c:v>
                </c:pt>
                <c:pt idx="51121">
                  <c:v>-2.4907715015105998</c:v>
                </c:pt>
                <c:pt idx="51122">
                  <c:v>-2.4907715015105998</c:v>
                </c:pt>
                <c:pt idx="51123">
                  <c:v>-2.4672851730138001</c:v>
                </c:pt>
                <c:pt idx="51124">
                  <c:v>-2.4672851730138001</c:v>
                </c:pt>
                <c:pt idx="51125">
                  <c:v>-2.4672851730138001</c:v>
                </c:pt>
                <c:pt idx="51126">
                  <c:v>-2.5223632973538699</c:v>
                </c:pt>
                <c:pt idx="51127">
                  <c:v>-2.5223632973538699</c:v>
                </c:pt>
                <c:pt idx="51128">
                  <c:v>-2.5808105642499801</c:v>
                </c:pt>
                <c:pt idx="51129">
                  <c:v>-2.5808105642499801</c:v>
                </c:pt>
                <c:pt idx="51130">
                  <c:v>-2.5808105642499801</c:v>
                </c:pt>
                <c:pt idx="51131">
                  <c:v>-2.4521484549641102</c:v>
                </c:pt>
                <c:pt idx="51132">
                  <c:v>-2.4572754062901301</c:v>
                </c:pt>
                <c:pt idx="51133">
                  <c:v>-2.4572754062901301</c:v>
                </c:pt>
                <c:pt idx="51134">
                  <c:v>-2.4572754062901301</c:v>
                </c:pt>
                <c:pt idx="51135">
                  <c:v>-2.41884767322244</c:v>
                </c:pt>
                <c:pt idx="51136">
                  <c:v>-2.41884767322244</c:v>
                </c:pt>
                <c:pt idx="51137">
                  <c:v>-2.4877441587741398</c:v>
                </c:pt>
                <c:pt idx="51138">
                  <c:v>-2.4877441587741398</c:v>
                </c:pt>
                <c:pt idx="51139">
                  <c:v>-2.4877441587741398</c:v>
                </c:pt>
                <c:pt idx="51140">
                  <c:v>-2.4877441587741398</c:v>
                </c:pt>
                <c:pt idx="51141">
                  <c:v>-2.47949220545433</c:v>
                </c:pt>
                <c:pt idx="51142">
                  <c:v>-2.47949220545433</c:v>
                </c:pt>
                <c:pt idx="51143">
                  <c:v>-2.47949220545433</c:v>
                </c:pt>
                <c:pt idx="51144">
                  <c:v>-2.5407715026540201</c:v>
                </c:pt>
                <c:pt idx="51145">
                  <c:v>-2.5407715026540201</c:v>
                </c:pt>
                <c:pt idx="51146">
                  <c:v>-2.4206054832839001</c:v>
                </c:pt>
                <c:pt idx="51147">
                  <c:v>-2.4206054832839001</c:v>
                </c:pt>
                <c:pt idx="51148">
                  <c:v>-2.4206054832839001</c:v>
                </c:pt>
                <c:pt idx="51149">
                  <c:v>-2.51347657822134</c:v>
                </c:pt>
                <c:pt idx="51150">
                  <c:v>-2.5426269693271002</c:v>
                </c:pt>
                <c:pt idx="51151">
                  <c:v>-2.5426269693271002</c:v>
                </c:pt>
                <c:pt idx="51152">
                  <c:v>-2.5426269693271002</c:v>
                </c:pt>
                <c:pt idx="51153">
                  <c:v>-2.5426269693271002</c:v>
                </c:pt>
                <c:pt idx="51154">
                  <c:v>-2.5412597819231402</c:v>
                </c:pt>
                <c:pt idx="51155">
                  <c:v>-2.5412597819231402</c:v>
                </c:pt>
                <c:pt idx="51156">
                  <c:v>-13.0265624590392</c:v>
                </c:pt>
                <c:pt idx="51157">
                  <c:v>-13.0265624590392</c:v>
                </c:pt>
                <c:pt idx="51158">
                  <c:v>-13.0265624590392</c:v>
                </c:pt>
                <c:pt idx="51159">
                  <c:v>-13.0265624590392</c:v>
                </c:pt>
                <c:pt idx="51160">
                  <c:v>-13.0265624590392</c:v>
                </c:pt>
                <c:pt idx="51161">
                  <c:v>-13.0265624590392</c:v>
                </c:pt>
                <c:pt idx="51162">
                  <c:v>-13.0265624590392</c:v>
                </c:pt>
                <c:pt idx="51163">
                  <c:v>3.1347658312370102E-2</c:v>
                </c:pt>
                <c:pt idx="51164">
                  <c:v>3.1347658312370102E-2</c:v>
                </c:pt>
                <c:pt idx="51165">
                  <c:v>-3.89160141794491E-2</c:v>
                </c:pt>
                <c:pt idx="51166">
                  <c:v>-3.89160141794491E-2</c:v>
                </c:pt>
                <c:pt idx="51167">
                  <c:v>3.5449220272312197E-2</c:v>
                </c:pt>
                <c:pt idx="51168">
                  <c:v>3.5449220272312197E-2</c:v>
                </c:pt>
                <c:pt idx="51169">
                  <c:v>2.2021485696313899E-2</c:v>
                </c:pt>
                <c:pt idx="51170">
                  <c:v>2.2021485696313899E-2</c:v>
                </c:pt>
                <c:pt idx="51171">
                  <c:v>2.2021485696313899E-2</c:v>
                </c:pt>
                <c:pt idx="51172">
                  <c:v>5.0048830266860002E-2</c:v>
                </c:pt>
                <c:pt idx="51173">
                  <c:v>5.0048830266860002E-2</c:v>
                </c:pt>
                <c:pt idx="51174">
                  <c:v>5.0048830266860002E-2</c:v>
                </c:pt>
                <c:pt idx="51175">
                  <c:v>4.3945328061454304E-3</c:v>
                </c:pt>
                <c:pt idx="51176">
                  <c:v>4.3945328061454304E-3</c:v>
                </c:pt>
                <c:pt idx="51177">
                  <c:v>4.3945328061454304E-3</c:v>
                </c:pt>
                <c:pt idx="51178">
                  <c:v>4.3945328061454304E-3</c:v>
                </c:pt>
                <c:pt idx="51179">
                  <c:v>4.3701173246518003E-2</c:v>
                </c:pt>
                <c:pt idx="51180">
                  <c:v>4.3701173246518003E-2</c:v>
                </c:pt>
                <c:pt idx="51181">
                  <c:v>5.5664079591224401E-3</c:v>
                </c:pt>
                <c:pt idx="51182">
                  <c:v>5.5664079591224401E-3</c:v>
                </c:pt>
                <c:pt idx="51183">
                  <c:v>5.5664079591224401E-3</c:v>
                </c:pt>
                <c:pt idx="51184">
                  <c:v>-3.1738263305669499E-3</c:v>
                </c:pt>
                <c:pt idx="51185">
                  <c:v>-3.1738263305669499E-3</c:v>
                </c:pt>
                <c:pt idx="51186">
                  <c:v>5.3711119562649401E-4</c:v>
                </c:pt>
                <c:pt idx="51187">
                  <c:v>5.3711119562649401E-4</c:v>
                </c:pt>
                <c:pt idx="51188">
                  <c:v>5.3711119562649401E-4</c:v>
                </c:pt>
                <c:pt idx="51189">
                  <c:v>-7.5781247984195901E-2</c:v>
                </c:pt>
                <c:pt idx="51190">
                  <c:v>-7.5781247984195901E-2</c:v>
                </c:pt>
                <c:pt idx="51191" formatCode="0.00E+00">
                  <c:v>9.7658061349647997E-5</c:v>
                </c:pt>
                <c:pt idx="51192" formatCode="0.00E+00">
                  <c:v>9.7658061349647997E-5</c:v>
                </c:pt>
                <c:pt idx="51193" formatCode="0.00E+00">
                  <c:v>9.7658061349647997E-5</c:v>
                </c:pt>
                <c:pt idx="51194">
                  <c:v>-1.2548826273814401E-2</c:v>
                </c:pt>
                <c:pt idx="51195">
                  <c:v>-1.2548826273814401E-2</c:v>
                </c:pt>
                <c:pt idx="51196">
                  <c:v>-1.2548826273814401E-2</c:v>
                </c:pt>
                <c:pt idx="51197">
                  <c:v>-4.5605467315908699E-2</c:v>
                </c:pt>
                <c:pt idx="51198">
                  <c:v>-4.5605467315908699E-2</c:v>
                </c:pt>
                <c:pt idx="51199">
                  <c:v>-4.5605467315908699E-2</c:v>
                </c:pt>
                <c:pt idx="51200">
                  <c:v>-4.5605467315908699E-2</c:v>
                </c:pt>
                <c:pt idx="51201">
                  <c:v>5.6542970281952799E-2</c:v>
                </c:pt>
                <c:pt idx="51202">
                  <c:v>5.6542970281952799E-2</c:v>
                </c:pt>
                <c:pt idx="51203">
                  <c:v>5.6542970281952799E-2</c:v>
                </c:pt>
                <c:pt idx="51204">
                  <c:v>3.9257814320990202E-2</c:v>
                </c:pt>
                <c:pt idx="51205">
                  <c:v>3.9257814320990202E-2</c:v>
                </c:pt>
                <c:pt idx="51206">
                  <c:v>6.4697267068367995E-2</c:v>
                </c:pt>
                <c:pt idx="51207">
                  <c:v>6.4697267068367995E-2</c:v>
                </c:pt>
                <c:pt idx="51208">
                  <c:v>6.4697267068367995E-2</c:v>
                </c:pt>
                <c:pt idx="51209">
                  <c:v>3.36914075705863E-2</c:v>
                </c:pt>
                <c:pt idx="51210">
                  <c:v>3.36914075705863E-2</c:v>
                </c:pt>
                <c:pt idx="51211">
                  <c:v>1.2109376147236599E-2</c:v>
                </c:pt>
                <c:pt idx="51212">
                  <c:v>1.2109376147236599E-2</c:v>
                </c:pt>
                <c:pt idx="51213">
                  <c:v>1.2109376147236599E-2</c:v>
                </c:pt>
                <c:pt idx="51214">
                  <c:v>6.4941408374579596E-2</c:v>
                </c:pt>
                <c:pt idx="51215">
                  <c:v>6.4941408374579596E-2</c:v>
                </c:pt>
                <c:pt idx="51216">
                  <c:v>6.4941408374579596E-2</c:v>
                </c:pt>
                <c:pt idx="51217">
                  <c:v>0.102929689890515</c:v>
                </c:pt>
                <c:pt idx="51218">
                  <c:v>0.102929689890515</c:v>
                </c:pt>
                <c:pt idx="51219">
                  <c:v>0.102929689890515</c:v>
                </c:pt>
                <c:pt idx="51220">
                  <c:v>-2.98828109189344E-2</c:v>
                </c:pt>
                <c:pt idx="51221">
                  <c:v>-2.98828109189344E-2</c:v>
                </c:pt>
                <c:pt idx="51222">
                  <c:v>-4.5410140392050302E-3</c:v>
                </c:pt>
                <c:pt idx="51223">
                  <c:v>-4.5410140392050302E-3</c:v>
                </c:pt>
                <c:pt idx="51224">
                  <c:v>-4.5410140392050302E-3</c:v>
                </c:pt>
                <c:pt idx="51225">
                  <c:v>5.6152359320549199E-3</c:v>
                </c:pt>
                <c:pt idx="51226">
                  <c:v>5.6152359320549199E-3</c:v>
                </c:pt>
                <c:pt idx="51227">
                  <c:v>5.6152359320549199E-3</c:v>
                </c:pt>
                <c:pt idx="51228">
                  <c:v>6.4697267521296398E-2</c:v>
                </c:pt>
                <c:pt idx="51229">
                  <c:v>6.4697267521296398E-2</c:v>
                </c:pt>
                <c:pt idx="51230">
                  <c:v>4.2041017607516502E-2</c:v>
                </c:pt>
                <c:pt idx="51231">
                  <c:v>4.2041017607516502E-2</c:v>
                </c:pt>
                <c:pt idx="51232">
                  <c:v>-5.1660154793353202E-2</c:v>
                </c:pt>
                <c:pt idx="51233">
                  <c:v>-5.1660154793353202E-2</c:v>
                </c:pt>
                <c:pt idx="51234">
                  <c:v>-5.1660154793353202E-2</c:v>
                </c:pt>
                <c:pt idx="51235">
                  <c:v>-1.48437488305717E-2</c:v>
                </c:pt>
                <c:pt idx="51236">
                  <c:v>-1.48437488305717E-2</c:v>
                </c:pt>
                <c:pt idx="51237">
                  <c:v>-1.48437488305717E-2</c:v>
                </c:pt>
                <c:pt idx="51238">
                  <c:v>-4.58496070859837E-2</c:v>
                </c:pt>
                <c:pt idx="51239">
                  <c:v>-4.58496070859837E-2</c:v>
                </c:pt>
                <c:pt idx="51240">
                  <c:v>-4.58496070859837E-2</c:v>
                </c:pt>
                <c:pt idx="51241">
                  <c:v>-4.58496070859837E-2</c:v>
                </c:pt>
                <c:pt idx="51242">
                  <c:v>9.1992189822121803E-2</c:v>
                </c:pt>
                <c:pt idx="51243">
                  <c:v>9.1992189822121803E-2</c:v>
                </c:pt>
                <c:pt idx="51244">
                  <c:v>2.53417983612962E-2</c:v>
                </c:pt>
                <c:pt idx="51245">
                  <c:v>2.53417983612962E-2</c:v>
                </c:pt>
                <c:pt idx="51246">
                  <c:v>2.53417983612962E-2</c:v>
                </c:pt>
                <c:pt idx="51247">
                  <c:v>-5.7128888847728298E-3</c:v>
                </c:pt>
                <c:pt idx="51248">
                  <c:v>-5.7128888847728298E-3</c:v>
                </c:pt>
                <c:pt idx="51249">
                  <c:v>2.6855471007365801E-2</c:v>
                </c:pt>
                <c:pt idx="51250">
                  <c:v>2.6855471007365801E-2</c:v>
                </c:pt>
                <c:pt idx="51251">
                  <c:v>-2.7197263888410799E-2</c:v>
                </c:pt>
                <c:pt idx="51252">
                  <c:v>-2.7197263888410799E-2</c:v>
                </c:pt>
                <c:pt idx="51253">
                  <c:v>-6.2939451538113603E-2</c:v>
                </c:pt>
                <c:pt idx="51254">
                  <c:v>-6.2939451538113603E-2</c:v>
                </c:pt>
                <c:pt idx="51255">
                  <c:v>-6.2939451538113603E-2</c:v>
                </c:pt>
                <c:pt idx="51256">
                  <c:v>-2.0751951402417E-2</c:v>
                </c:pt>
                <c:pt idx="51257">
                  <c:v>-2.0751951402417E-2</c:v>
                </c:pt>
                <c:pt idx="51258">
                  <c:v>-2.0751951402417E-2</c:v>
                </c:pt>
                <c:pt idx="51259">
                  <c:v>-4.3457029638375298E-2</c:v>
                </c:pt>
                <c:pt idx="51260">
                  <c:v>-4.3457029638375298E-2</c:v>
                </c:pt>
                <c:pt idx="51261">
                  <c:v>-4.3457029638375298E-2</c:v>
                </c:pt>
                <c:pt idx="51262">
                  <c:v>-4.3457029638375298E-2</c:v>
                </c:pt>
                <c:pt idx="51263">
                  <c:v>-3.7255857679156103E-2</c:v>
                </c:pt>
                <c:pt idx="51264">
                  <c:v>-3.7255857679156103E-2</c:v>
                </c:pt>
                <c:pt idx="51265">
                  <c:v>-3.7255857679156103E-2</c:v>
                </c:pt>
                <c:pt idx="51266">
                  <c:v>-2.51064454736479</c:v>
                </c:pt>
                <c:pt idx="51267">
                  <c:v>-2.51064454736479</c:v>
                </c:pt>
                <c:pt idx="51268">
                  <c:v>-2.4704589985367398</c:v>
                </c:pt>
                <c:pt idx="51269">
                  <c:v>-2.4704589985367398</c:v>
                </c:pt>
                <c:pt idx="51270">
                  <c:v>-2.5395996240740701</c:v>
                </c:pt>
                <c:pt idx="51271">
                  <c:v>-2.5395996240740701</c:v>
                </c:pt>
                <c:pt idx="51272">
                  <c:v>-2.5395996240740701</c:v>
                </c:pt>
                <c:pt idx="51273">
                  <c:v>-2.4469238436968199</c:v>
                </c:pt>
                <c:pt idx="51274">
                  <c:v>-2.4469238436968199</c:v>
                </c:pt>
                <c:pt idx="51275">
                  <c:v>-2.43588868694951</c:v>
                </c:pt>
                <c:pt idx="51276">
                  <c:v>-2.43588868694951</c:v>
                </c:pt>
                <c:pt idx="51277">
                  <c:v>-2.43588868694951</c:v>
                </c:pt>
                <c:pt idx="51278">
                  <c:v>-2.4016601727853399</c:v>
                </c:pt>
                <c:pt idx="51279">
                  <c:v>-2.4016601727853399</c:v>
                </c:pt>
                <c:pt idx="51280">
                  <c:v>-2.4016601727853399</c:v>
                </c:pt>
                <c:pt idx="51281">
                  <c:v>-2.4016601727853399</c:v>
                </c:pt>
                <c:pt idx="51282">
                  <c:v>-2.43891603219708</c:v>
                </c:pt>
                <c:pt idx="51283">
                  <c:v>-2.43891603219708</c:v>
                </c:pt>
                <c:pt idx="51284">
                  <c:v>-2.4298828283453902</c:v>
                </c:pt>
                <c:pt idx="51285">
                  <c:v>-2.4298828283453902</c:v>
                </c:pt>
                <c:pt idx="51286">
                  <c:v>-2.4298828283453902</c:v>
                </c:pt>
                <c:pt idx="51287">
                  <c:v>-2.4766113446639699</c:v>
                </c:pt>
                <c:pt idx="51288">
                  <c:v>-2.4766113446639699</c:v>
                </c:pt>
                <c:pt idx="51289">
                  <c:v>-2.4562011857860799</c:v>
                </c:pt>
                <c:pt idx="51290">
                  <c:v>-2.4562011857860799</c:v>
                </c:pt>
                <c:pt idx="51291">
                  <c:v>-2.4562011857860799</c:v>
                </c:pt>
                <c:pt idx="51292">
                  <c:v>-2.5256836092394201</c:v>
                </c:pt>
                <c:pt idx="51293">
                  <c:v>-2.5256836092394201</c:v>
                </c:pt>
                <c:pt idx="51294">
                  <c:v>-2.5256836092394201</c:v>
                </c:pt>
                <c:pt idx="51295">
                  <c:v>-2.4947754060622098</c:v>
                </c:pt>
                <c:pt idx="51296">
                  <c:v>-2.4947754060622098</c:v>
                </c:pt>
                <c:pt idx="51297">
                  <c:v>-2.4947754060622098</c:v>
                </c:pt>
                <c:pt idx="51298">
                  <c:v>-2.3826172024291701</c:v>
                </c:pt>
                <c:pt idx="51299">
                  <c:v>-2.3826172024291701</c:v>
                </c:pt>
                <c:pt idx="51300">
                  <c:v>-2.3826172024291701</c:v>
                </c:pt>
                <c:pt idx="51301">
                  <c:v>-2.3826172024291701</c:v>
                </c:pt>
                <c:pt idx="51302">
                  <c:v>-2.5456054862606798</c:v>
                </c:pt>
                <c:pt idx="51303">
                  <c:v>-2.5456054862606798</c:v>
                </c:pt>
                <c:pt idx="51304">
                  <c:v>-2.3977050937855799</c:v>
                </c:pt>
                <c:pt idx="51305">
                  <c:v>-2.3977050937855799</c:v>
                </c:pt>
                <c:pt idx="51306">
                  <c:v>-2.3977050937855799</c:v>
                </c:pt>
                <c:pt idx="51307">
                  <c:v>-2.3788086114072899</c:v>
                </c:pt>
                <c:pt idx="51308">
                  <c:v>-2.3788086114072899</c:v>
                </c:pt>
                <c:pt idx="51309">
                  <c:v>-2.5179687657155201</c:v>
                </c:pt>
                <c:pt idx="51310">
                  <c:v>-2.5179687657155201</c:v>
                </c:pt>
                <c:pt idx="51311">
                  <c:v>-2.4534668126898298</c:v>
                </c:pt>
                <c:pt idx="51312">
                  <c:v>-2.4534668126898298</c:v>
                </c:pt>
                <c:pt idx="51313">
                  <c:v>-2.4534668126898298</c:v>
                </c:pt>
                <c:pt idx="51314">
                  <c:v>-2.5096191571146802</c:v>
                </c:pt>
                <c:pt idx="51315">
                  <c:v>-2.5096191571146802</c:v>
                </c:pt>
                <c:pt idx="51316">
                  <c:v>-2.5096191571146802</c:v>
                </c:pt>
                <c:pt idx="51317">
                  <c:v>-2.4852539205649</c:v>
                </c:pt>
                <c:pt idx="51318">
                  <c:v>-2.4852539205649</c:v>
                </c:pt>
                <c:pt idx="51319">
                  <c:v>-2.4852539205649</c:v>
                </c:pt>
                <c:pt idx="51320">
                  <c:v>-2.4571289230470899</c:v>
                </c:pt>
                <c:pt idx="51321">
                  <c:v>-2.4571289230470899</c:v>
                </c:pt>
                <c:pt idx="51322">
                  <c:v>-2.4571289230470899</c:v>
                </c:pt>
                <c:pt idx="51323">
                  <c:v>-2.4938965029368698</c:v>
                </c:pt>
                <c:pt idx="51324">
                  <c:v>-2.4938965029368698</c:v>
                </c:pt>
                <c:pt idx="51325">
                  <c:v>-2.4598144684796299</c:v>
                </c:pt>
                <c:pt idx="51326">
                  <c:v>-2.4598144684796299</c:v>
                </c:pt>
                <c:pt idx="51327">
                  <c:v>-2.4820312675110401</c:v>
                </c:pt>
                <c:pt idx="51328">
                  <c:v>-2.4820312675110401</c:v>
                </c:pt>
                <c:pt idx="51329">
                  <c:v>-2.4772949376420001</c:v>
                </c:pt>
                <c:pt idx="51330">
                  <c:v>-2.4772949376420001</c:v>
                </c:pt>
                <c:pt idx="51331">
                  <c:v>-2.4772949376420001</c:v>
                </c:pt>
                <c:pt idx="51332">
                  <c:v>-2.3936523575093802</c:v>
                </c:pt>
                <c:pt idx="51333">
                  <c:v>-2.3936523575093802</c:v>
                </c:pt>
                <c:pt idx="51334">
                  <c:v>-2.3936523575093802</c:v>
                </c:pt>
                <c:pt idx="51335">
                  <c:v>-2.3936523575093802</c:v>
                </c:pt>
                <c:pt idx="51336">
                  <c:v>-2.4669922036237</c:v>
                </c:pt>
                <c:pt idx="51337">
                  <c:v>-2.4669922036237</c:v>
                </c:pt>
                <c:pt idx="51338">
                  <c:v>-2.4669922036237</c:v>
                </c:pt>
                <c:pt idx="51339">
                  <c:v>-2.4633300952164001</c:v>
                </c:pt>
                <c:pt idx="51340">
                  <c:v>-2.4633300952164001</c:v>
                </c:pt>
                <c:pt idx="51341">
                  <c:v>-2.44951173547997</c:v>
                </c:pt>
                <c:pt idx="51342">
                  <c:v>-2.44951173547997</c:v>
                </c:pt>
                <c:pt idx="51343">
                  <c:v>-2.44951173547997</c:v>
                </c:pt>
                <c:pt idx="51344">
                  <c:v>-2.4125976722807501</c:v>
                </c:pt>
                <c:pt idx="51345">
                  <c:v>-2.4125976722807501</c:v>
                </c:pt>
                <c:pt idx="51346">
                  <c:v>-2.5121093877023601</c:v>
                </c:pt>
                <c:pt idx="51347">
                  <c:v>-2.5121093877023601</c:v>
                </c:pt>
                <c:pt idx="51348">
                  <c:v>-2.5121093877023601</c:v>
                </c:pt>
                <c:pt idx="51349">
                  <c:v>-2.50644532900332</c:v>
                </c:pt>
                <c:pt idx="51350">
                  <c:v>-2.4690429870806798</c:v>
                </c:pt>
                <c:pt idx="51351">
                  <c:v>-2.4690429870806798</c:v>
                </c:pt>
                <c:pt idx="51352">
                  <c:v>-2.4690429870806798</c:v>
                </c:pt>
                <c:pt idx="51353">
                  <c:v>-2.4690429870806798</c:v>
                </c:pt>
                <c:pt idx="51354">
                  <c:v>-2.5624023598456902</c:v>
                </c:pt>
                <c:pt idx="51355">
                  <c:v>-2.5624023598456902</c:v>
                </c:pt>
                <c:pt idx="51356">
                  <c:v>-2.5624023598456902</c:v>
                </c:pt>
                <c:pt idx="51357">
                  <c:v>-2.50327150071552</c:v>
                </c:pt>
                <c:pt idx="51358">
                  <c:v>-2.50327150071552</c:v>
                </c:pt>
                <c:pt idx="51359">
                  <c:v>-2.50327150071552</c:v>
                </c:pt>
                <c:pt idx="51360">
                  <c:v>-2.4706543129850602</c:v>
                </c:pt>
                <c:pt idx="51361">
                  <c:v>-2.4706543129850602</c:v>
                </c:pt>
                <c:pt idx="51362">
                  <c:v>-2.4706543129850602</c:v>
                </c:pt>
                <c:pt idx="51363">
                  <c:v>-2.3972656388659699</c:v>
                </c:pt>
                <c:pt idx="51364">
                  <c:v>-2.3972656388659699</c:v>
                </c:pt>
                <c:pt idx="51365">
                  <c:v>-2.5743164240893699</c:v>
                </c:pt>
                <c:pt idx="51366">
                  <c:v>-2.5743164240893699</c:v>
                </c:pt>
                <c:pt idx="51367">
                  <c:v>-2.5242675979334299</c:v>
                </c:pt>
                <c:pt idx="51368">
                  <c:v>-2.5242675979334299</c:v>
                </c:pt>
                <c:pt idx="51369">
                  <c:v>-2.5242675979334299</c:v>
                </c:pt>
                <c:pt idx="51370">
                  <c:v>-2.5242675979334299</c:v>
                </c:pt>
                <c:pt idx="51371">
                  <c:v>-2.4833007972474599</c:v>
                </c:pt>
                <c:pt idx="51372">
                  <c:v>-2.4833007972474599</c:v>
                </c:pt>
                <c:pt idx="51373">
                  <c:v>-2.4889160346628998</c:v>
                </c:pt>
                <c:pt idx="51374">
                  <c:v>-2.4889160346628998</c:v>
                </c:pt>
                <c:pt idx="51375">
                  <c:v>-2.4889160346628998</c:v>
                </c:pt>
                <c:pt idx="51376">
                  <c:v>-2.4889160346628998</c:v>
                </c:pt>
                <c:pt idx="51377">
                  <c:v>-2.5012695476698301</c:v>
                </c:pt>
                <c:pt idx="51378">
                  <c:v>-2.5012695476698301</c:v>
                </c:pt>
                <c:pt idx="51379">
                  <c:v>-2.5012695476698301</c:v>
                </c:pt>
                <c:pt idx="51380">
                  <c:v>-2.3534668129377598</c:v>
                </c:pt>
                <c:pt idx="51381">
                  <c:v>-2.3534668129377598</c:v>
                </c:pt>
                <c:pt idx="51382">
                  <c:v>-2.5008789231414901</c:v>
                </c:pt>
                <c:pt idx="51383">
                  <c:v>-2.5008789231414901</c:v>
                </c:pt>
                <c:pt idx="51384">
                  <c:v>-2.4857910329064898</c:v>
                </c:pt>
                <c:pt idx="51385">
                  <c:v>-2.4857910329064898</c:v>
                </c:pt>
                <c:pt idx="51386">
                  <c:v>-2.4442382987754101</c:v>
                </c:pt>
                <c:pt idx="51387">
                  <c:v>-2.4442382987754101</c:v>
                </c:pt>
                <c:pt idx="51388">
                  <c:v>-2.4442382987754101</c:v>
                </c:pt>
                <c:pt idx="51389">
                  <c:v>-2.4161132955823601</c:v>
                </c:pt>
                <c:pt idx="51390">
                  <c:v>-2.4161132955823601</c:v>
                </c:pt>
                <c:pt idx="51391">
                  <c:v>-2.6079590025028598</c:v>
                </c:pt>
                <c:pt idx="51392">
                  <c:v>-2.6079590025028598</c:v>
                </c:pt>
                <c:pt idx="51393">
                  <c:v>-2.6079590025028598</c:v>
                </c:pt>
                <c:pt idx="51394">
                  <c:v>-2.4310058745195402</c:v>
                </c:pt>
                <c:pt idx="51395">
                  <c:v>-2.4310058745195402</c:v>
                </c:pt>
                <c:pt idx="51396">
                  <c:v>-2.4310058745195402</c:v>
                </c:pt>
                <c:pt idx="51397">
                  <c:v>-2.4310058745195402</c:v>
                </c:pt>
                <c:pt idx="51398">
                  <c:v>-2.4736328288699898</c:v>
                </c:pt>
                <c:pt idx="51399">
                  <c:v>-2.4736328288699898</c:v>
                </c:pt>
                <c:pt idx="51400">
                  <c:v>-2.4736328288699898</c:v>
                </c:pt>
                <c:pt idx="51401">
                  <c:v>-2.4736328288699898</c:v>
                </c:pt>
                <c:pt idx="51402">
                  <c:v>-2.4736328288699898</c:v>
                </c:pt>
                <c:pt idx="51403">
                  <c:v>-2.4609863453615599</c:v>
                </c:pt>
                <c:pt idx="51404">
                  <c:v>-2.4609863453615599</c:v>
                </c:pt>
                <c:pt idx="51405">
                  <c:v>-2.5053711112304802</c:v>
                </c:pt>
                <c:pt idx="51406">
                  <c:v>-2.5053711112304802</c:v>
                </c:pt>
                <c:pt idx="51407">
                  <c:v>-2.5087402511599</c:v>
                </c:pt>
                <c:pt idx="51408">
                  <c:v>-2.5087402511599</c:v>
                </c:pt>
                <c:pt idx="51409">
                  <c:v>-2.5228027511338902</c:v>
                </c:pt>
                <c:pt idx="51410">
                  <c:v>-2.5228027511338902</c:v>
                </c:pt>
                <c:pt idx="51411">
                  <c:v>-2.5228027511338902</c:v>
                </c:pt>
                <c:pt idx="51412">
                  <c:v>-2.4950195490837301</c:v>
                </c:pt>
                <c:pt idx="51413">
                  <c:v>-2.4950195490837301</c:v>
                </c:pt>
                <c:pt idx="51414">
                  <c:v>-2.4950195490837301</c:v>
                </c:pt>
                <c:pt idx="51415">
                  <c:v>-2.5437500188681899</c:v>
                </c:pt>
                <c:pt idx="51416">
                  <c:v>-2.5437500188681899</c:v>
                </c:pt>
                <c:pt idx="51417">
                  <c:v>-2.5437500188681899</c:v>
                </c:pt>
                <c:pt idx="51418">
                  <c:v>-2.48491212549379</c:v>
                </c:pt>
                <c:pt idx="51419">
                  <c:v>-2.48491212549379</c:v>
                </c:pt>
                <c:pt idx="51420">
                  <c:v>-2.43007814249995</c:v>
                </c:pt>
                <c:pt idx="51421">
                  <c:v>-2.43007814249995</c:v>
                </c:pt>
                <c:pt idx="51422">
                  <c:v>-2.43007814249995</c:v>
                </c:pt>
                <c:pt idx="51423">
                  <c:v>-2.5298828307486398</c:v>
                </c:pt>
                <c:pt idx="51424">
                  <c:v>-2.5298828307486398</c:v>
                </c:pt>
                <c:pt idx="51425">
                  <c:v>-2.5097168143638502</c:v>
                </c:pt>
                <c:pt idx="51426">
                  <c:v>-2.5097168143638502</c:v>
                </c:pt>
                <c:pt idx="51427">
                  <c:v>-2.5097168143638502</c:v>
                </c:pt>
                <c:pt idx="51428">
                  <c:v>-2.48945314120646</c:v>
                </c:pt>
                <c:pt idx="51429">
                  <c:v>-2.48945314120646</c:v>
                </c:pt>
                <c:pt idx="51430">
                  <c:v>-2.48945314120646</c:v>
                </c:pt>
                <c:pt idx="51431">
                  <c:v>-2.5654297059909301</c:v>
                </c:pt>
                <c:pt idx="51432">
                  <c:v>-2.5654297059909301</c:v>
                </c:pt>
                <c:pt idx="51433">
                  <c:v>-2.5654297059909301</c:v>
                </c:pt>
                <c:pt idx="51434">
                  <c:v>-2.5654297059909301</c:v>
                </c:pt>
                <c:pt idx="51435">
                  <c:v>-2.50952150082139</c:v>
                </c:pt>
                <c:pt idx="51436">
                  <c:v>-2.50952150082139</c:v>
                </c:pt>
                <c:pt idx="51437">
                  <c:v>-2.4928222822309101</c:v>
                </c:pt>
                <c:pt idx="51438">
                  <c:v>-2.4928222822309101</c:v>
                </c:pt>
                <c:pt idx="51439">
                  <c:v>-2.4928222822309101</c:v>
                </c:pt>
                <c:pt idx="51440">
                  <c:v>-2.50893556556457</c:v>
                </c:pt>
                <c:pt idx="51441">
                  <c:v>-2.50893556556457</c:v>
                </c:pt>
                <c:pt idx="51442">
                  <c:v>-2.4556640778237102</c:v>
                </c:pt>
                <c:pt idx="51443">
                  <c:v>-2.4675293150412401</c:v>
                </c:pt>
                <c:pt idx="51444">
                  <c:v>-2.4675293150412401</c:v>
                </c:pt>
                <c:pt idx="51445">
                  <c:v>-2.4675293150412401</c:v>
                </c:pt>
                <c:pt idx="51446">
                  <c:v>-2.4675293150412401</c:v>
                </c:pt>
                <c:pt idx="51447">
                  <c:v>-2.4220703246819499</c:v>
                </c:pt>
                <c:pt idx="51448">
                  <c:v>-2.4220703246819499</c:v>
                </c:pt>
                <c:pt idx="51449">
                  <c:v>-2.4220703246819499</c:v>
                </c:pt>
                <c:pt idx="51450">
                  <c:v>-2.46977540644184</c:v>
                </c:pt>
                <c:pt idx="51451">
                  <c:v>-2.46977540644184</c:v>
                </c:pt>
                <c:pt idx="51452">
                  <c:v>-2.46977540644184</c:v>
                </c:pt>
                <c:pt idx="51453">
                  <c:v>-2.4800781397834699</c:v>
                </c:pt>
                <c:pt idx="51454">
                  <c:v>-2.4800781397834699</c:v>
                </c:pt>
                <c:pt idx="51455">
                  <c:v>-2.4800781397834699</c:v>
                </c:pt>
                <c:pt idx="51456">
                  <c:v>-2.4889648615180699</c:v>
                </c:pt>
                <c:pt idx="51457">
                  <c:v>-2.4889648615180699</c:v>
                </c:pt>
                <c:pt idx="51458">
                  <c:v>-2.4889648615180699</c:v>
                </c:pt>
                <c:pt idx="51459">
                  <c:v>-2.5615722828570102</c:v>
                </c:pt>
                <c:pt idx="51460">
                  <c:v>-2.5615722828570102</c:v>
                </c:pt>
                <c:pt idx="51461">
                  <c:v>-2.5615722828570102</c:v>
                </c:pt>
                <c:pt idx="51462">
                  <c:v>-2.4623535316441099</c:v>
                </c:pt>
                <c:pt idx="51463">
                  <c:v>-2.4623535316441099</c:v>
                </c:pt>
                <c:pt idx="51464">
                  <c:v>-2.5533691558575802</c:v>
                </c:pt>
                <c:pt idx="51465">
                  <c:v>-2.5533691558575802</c:v>
                </c:pt>
                <c:pt idx="51466">
                  <c:v>-2.5533691558575802</c:v>
                </c:pt>
                <c:pt idx="51467">
                  <c:v>-2.6303222835467701</c:v>
                </c:pt>
                <c:pt idx="51468">
                  <c:v>-2.6303222835467701</c:v>
                </c:pt>
                <c:pt idx="51469">
                  <c:v>-2.45961915672705</c:v>
                </c:pt>
                <c:pt idx="51470">
                  <c:v>-2.45961915672705</c:v>
                </c:pt>
                <c:pt idx="51471">
                  <c:v>-2.45961915672705</c:v>
                </c:pt>
                <c:pt idx="51472">
                  <c:v>-2.5479492348394999</c:v>
                </c:pt>
                <c:pt idx="51473">
                  <c:v>-2.5479492348394999</c:v>
                </c:pt>
                <c:pt idx="51474">
                  <c:v>-2.5479492348394999</c:v>
                </c:pt>
                <c:pt idx="51475">
                  <c:v>-2.48666993917413</c:v>
                </c:pt>
                <c:pt idx="51476">
                  <c:v>-2.48666993917413</c:v>
                </c:pt>
                <c:pt idx="51477">
                  <c:v>-2.6044433779306901</c:v>
                </c:pt>
                <c:pt idx="51478">
                  <c:v>-2.6044433779306901</c:v>
                </c:pt>
                <c:pt idx="51479">
                  <c:v>-2.4176269708623201</c:v>
                </c:pt>
                <c:pt idx="51480">
                  <c:v>-2.4176269708623201</c:v>
                </c:pt>
                <c:pt idx="51481">
                  <c:v>-2.4176269708623201</c:v>
                </c:pt>
                <c:pt idx="51482">
                  <c:v>-2.43579103454339</c:v>
                </c:pt>
                <c:pt idx="51483">
                  <c:v>-2.43579103454339</c:v>
                </c:pt>
                <c:pt idx="51484">
                  <c:v>-2.49384767148603</c:v>
                </c:pt>
                <c:pt idx="51485">
                  <c:v>-2.49384767148603</c:v>
                </c:pt>
                <c:pt idx="51486">
                  <c:v>-2.49384767148603</c:v>
                </c:pt>
                <c:pt idx="51487">
                  <c:v>-2.4517578301802101</c:v>
                </c:pt>
                <c:pt idx="51488">
                  <c:v>-2.4517578301802101</c:v>
                </c:pt>
                <c:pt idx="51489">
                  <c:v>-2.4517578301802101</c:v>
                </c:pt>
                <c:pt idx="51490">
                  <c:v>-2.4517578301802101</c:v>
                </c:pt>
                <c:pt idx="51491">
                  <c:v>-2.5637695467539698</c:v>
                </c:pt>
                <c:pt idx="51492">
                  <c:v>-2.5637695467539698</c:v>
                </c:pt>
                <c:pt idx="51493">
                  <c:v>-2.5637695467539698</c:v>
                </c:pt>
                <c:pt idx="51494">
                  <c:v>-2.5401367380700299</c:v>
                </c:pt>
                <c:pt idx="51495">
                  <c:v>-2.5401367380700299</c:v>
                </c:pt>
                <c:pt idx="51496">
                  <c:v>-2.5401367380700299</c:v>
                </c:pt>
                <c:pt idx="51497">
                  <c:v>-2.5401367380700299</c:v>
                </c:pt>
                <c:pt idx="51498">
                  <c:v>-2.41171876444059</c:v>
                </c:pt>
                <c:pt idx="51499">
                  <c:v>-2.41171876444059</c:v>
                </c:pt>
                <c:pt idx="51500">
                  <c:v>-2.45156251381104</c:v>
                </c:pt>
                <c:pt idx="51501">
                  <c:v>-2.45156251381104</c:v>
                </c:pt>
                <c:pt idx="51502">
                  <c:v>-2.45156251381104</c:v>
                </c:pt>
                <c:pt idx="51503">
                  <c:v>-2.54462892242918</c:v>
                </c:pt>
                <c:pt idx="51504">
                  <c:v>-2.54462892242918</c:v>
                </c:pt>
                <c:pt idx="51505">
                  <c:v>-2.49916993690112</c:v>
                </c:pt>
                <c:pt idx="51506">
                  <c:v>-2.49916993690112</c:v>
                </c:pt>
                <c:pt idx="51507">
                  <c:v>-2.49916993690112</c:v>
                </c:pt>
                <c:pt idx="51508">
                  <c:v>-2.4545898604656</c:v>
                </c:pt>
                <c:pt idx="51509">
                  <c:v>-2.4545898604656</c:v>
                </c:pt>
                <c:pt idx="51510">
                  <c:v>-2.4791504075774302</c:v>
                </c:pt>
                <c:pt idx="51511">
                  <c:v>-2.4791504075774302</c:v>
                </c:pt>
                <c:pt idx="51512">
                  <c:v>-2.4791504075774302</c:v>
                </c:pt>
                <c:pt idx="51513">
                  <c:v>-2.4697754071103102</c:v>
                </c:pt>
                <c:pt idx="51514">
                  <c:v>-2.4697754071103102</c:v>
                </c:pt>
                <c:pt idx="51515">
                  <c:v>-2.4697754071103102</c:v>
                </c:pt>
                <c:pt idx="51516">
                  <c:v>-2.4577148575362999</c:v>
                </c:pt>
                <c:pt idx="51517">
                  <c:v>-2.4577148575362999</c:v>
                </c:pt>
                <c:pt idx="51518">
                  <c:v>-2.4577148575362999</c:v>
                </c:pt>
                <c:pt idx="51519">
                  <c:v>-2.4577148575362999</c:v>
                </c:pt>
                <c:pt idx="51520">
                  <c:v>-2.4674316579967099</c:v>
                </c:pt>
                <c:pt idx="51521">
                  <c:v>-2.4674316579967099</c:v>
                </c:pt>
                <c:pt idx="51522">
                  <c:v>-2.4674316579967099</c:v>
                </c:pt>
                <c:pt idx="51523">
                  <c:v>-2.6041504083204901</c:v>
                </c:pt>
                <c:pt idx="51524">
                  <c:v>-2.6041504083204901</c:v>
                </c:pt>
                <c:pt idx="51525">
                  <c:v>-2.6041504083204901</c:v>
                </c:pt>
                <c:pt idx="51526">
                  <c:v>-2.4766113457380898</c:v>
                </c:pt>
                <c:pt idx="51527">
                  <c:v>-2.4766113457380898</c:v>
                </c:pt>
                <c:pt idx="51528">
                  <c:v>-2.5425293129528601</c:v>
                </c:pt>
                <c:pt idx="51529">
                  <c:v>-2.5425293129528601</c:v>
                </c:pt>
                <c:pt idx="51530">
                  <c:v>-2.4798828279426699</c:v>
                </c:pt>
                <c:pt idx="51531">
                  <c:v>-2.4798828279426699</c:v>
                </c:pt>
                <c:pt idx="51532">
                  <c:v>-2.5479004080752898</c:v>
                </c:pt>
                <c:pt idx="51533">
                  <c:v>-2.5479004080752898</c:v>
                </c:pt>
                <c:pt idx="51534">
                  <c:v>-2.5041015771066601</c:v>
                </c:pt>
                <c:pt idx="51535">
                  <c:v>-2.5041015771066601</c:v>
                </c:pt>
                <c:pt idx="51536">
                  <c:v>-2.5041015771066601</c:v>
                </c:pt>
                <c:pt idx="51537">
                  <c:v>-2.5041015771066601</c:v>
                </c:pt>
                <c:pt idx="51538">
                  <c:v>-2.4542968911709901</c:v>
                </c:pt>
                <c:pt idx="51539">
                  <c:v>-2.4542968911709901</c:v>
                </c:pt>
                <c:pt idx="51540">
                  <c:v>-2.4542968911709901</c:v>
                </c:pt>
                <c:pt idx="51541">
                  <c:v>-2.5209961087893999</c:v>
                </c:pt>
                <c:pt idx="51542">
                  <c:v>-2.5209961087893999</c:v>
                </c:pt>
                <c:pt idx="51543">
                  <c:v>-2.5209961087893999</c:v>
                </c:pt>
                <c:pt idx="51544">
                  <c:v>-2.4444336103115298</c:v>
                </c:pt>
                <c:pt idx="51545">
                  <c:v>-2.4444336103115298</c:v>
                </c:pt>
                <c:pt idx="51546">
                  <c:v>-2.5267090011329798</c:v>
                </c:pt>
                <c:pt idx="51547">
                  <c:v>-2.5267090011329798</c:v>
                </c:pt>
                <c:pt idx="51548">
                  <c:v>-2.4892089984086798</c:v>
                </c:pt>
                <c:pt idx="51549">
                  <c:v>-2.4892089984086798</c:v>
                </c:pt>
                <c:pt idx="51550">
                  <c:v>-2.47578126744519</c:v>
                </c:pt>
                <c:pt idx="51551">
                  <c:v>-2.47578126744519</c:v>
                </c:pt>
                <c:pt idx="51552">
                  <c:v>-2.47578126744519</c:v>
                </c:pt>
                <c:pt idx="51553">
                  <c:v>-2.47578126744519</c:v>
                </c:pt>
                <c:pt idx="51554">
                  <c:v>-2.5048828293010899</c:v>
                </c:pt>
                <c:pt idx="51555">
                  <c:v>-2.5048828293010899</c:v>
                </c:pt>
                <c:pt idx="51556">
                  <c:v>-2.5048828293010899</c:v>
                </c:pt>
                <c:pt idx="51557">
                  <c:v>-2.42890626689131</c:v>
                </c:pt>
                <c:pt idx="51558">
                  <c:v>-2.42890626689131</c:v>
                </c:pt>
                <c:pt idx="51559">
                  <c:v>-2.4240234528278899</c:v>
                </c:pt>
                <c:pt idx="51560">
                  <c:v>-2.4240234528278899</c:v>
                </c:pt>
                <c:pt idx="51561">
                  <c:v>-2.3992675951867501</c:v>
                </c:pt>
                <c:pt idx="51562">
                  <c:v>-2.3992675951867501</c:v>
                </c:pt>
                <c:pt idx="51563">
                  <c:v>-2.3992675951867501</c:v>
                </c:pt>
                <c:pt idx="51564">
                  <c:v>-2.51713868788192</c:v>
                </c:pt>
                <c:pt idx="51565">
                  <c:v>-2.6089355612148202</c:v>
                </c:pt>
                <c:pt idx="51566">
                  <c:v>-2.6089355612148202</c:v>
                </c:pt>
                <c:pt idx="51567">
                  <c:v>-2.6089355612148202</c:v>
                </c:pt>
                <c:pt idx="51568">
                  <c:v>-2.6089355612148202</c:v>
                </c:pt>
                <c:pt idx="51569">
                  <c:v>-2.5628906395859299</c:v>
                </c:pt>
                <c:pt idx="51570">
                  <c:v>-2.5628906395859299</c:v>
                </c:pt>
                <c:pt idx="51571">
                  <c:v>-2.5628906395859299</c:v>
                </c:pt>
                <c:pt idx="51572">
                  <c:v>-2.5099121257644499</c:v>
                </c:pt>
                <c:pt idx="51573">
                  <c:v>-2.5099121257644499</c:v>
                </c:pt>
                <c:pt idx="51574">
                  <c:v>-2.5099121257644499</c:v>
                </c:pt>
                <c:pt idx="51575">
                  <c:v>-2.5000976732371698</c:v>
                </c:pt>
                <c:pt idx="51576">
                  <c:v>-2.5000976732371698</c:v>
                </c:pt>
                <c:pt idx="51577">
                  <c:v>-2.4759765788457999</c:v>
                </c:pt>
                <c:pt idx="51578">
                  <c:v>-2.4759765788457999</c:v>
                </c:pt>
                <c:pt idx="51579">
                  <c:v>-2.4759765788457999</c:v>
                </c:pt>
                <c:pt idx="51580">
                  <c:v>-2.48500978168431</c:v>
                </c:pt>
                <c:pt idx="51581">
                  <c:v>-2.48500978168431</c:v>
                </c:pt>
                <c:pt idx="51582">
                  <c:v>-2.48500978168431</c:v>
                </c:pt>
                <c:pt idx="51583">
                  <c:v>-2.5476562642652398</c:v>
                </c:pt>
                <c:pt idx="51584">
                  <c:v>-2.5476562642652398</c:v>
                </c:pt>
                <c:pt idx="51585">
                  <c:v>-2.5595215015273398</c:v>
                </c:pt>
                <c:pt idx="51586">
                  <c:v>-2.5595215015273398</c:v>
                </c:pt>
                <c:pt idx="51587">
                  <c:v>-2.5572265784439798</c:v>
                </c:pt>
                <c:pt idx="51588">
                  <c:v>-2.5572265784439798</c:v>
                </c:pt>
                <c:pt idx="51589">
                  <c:v>-2.5572265784439798</c:v>
                </c:pt>
                <c:pt idx="51590">
                  <c:v>-2.4953125166930401</c:v>
                </c:pt>
                <c:pt idx="51591">
                  <c:v>-2.4953125166930401</c:v>
                </c:pt>
                <c:pt idx="51592">
                  <c:v>-2.4953125166930401</c:v>
                </c:pt>
                <c:pt idx="51593">
                  <c:v>-2.4897461121354301</c:v>
                </c:pt>
                <c:pt idx="51594">
                  <c:v>-2.4897461121354301</c:v>
                </c:pt>
                <c:pt idx="51595">
                  <c:v>-2.4897461121354301</c:v>
                </c:pt>
                <c:pt idx="51596">
                  <c:v>-2.4201660309545301</c:v>
                </c:pt>
                <c:pt idx="51597">
                  <c:v>-2.4201660309545301</c:v>
                </c:pt>
                <c:pt idx="51598">
                  <c:v>-2.4201660309545301</c:v>
                </c:pt>
                <c:pt idx="51599">
                  <c:v>-2.4201660309545301</c:v>
                </c:pt>
                <c:pt idx="51600">
                  <c:v>-2.53984376620246</c:v>
                </c:pt>
                <c:pt idx="51601">
                  <c:v>-2.53984376620246</c:v>
                </c:pt>
                <c:pt idx="51602">
                  <c:v>-2.4443359509059501</c:v>
                </c:pt>
                <c:pt idx="51603">
                  <c:v>-2.4443359509059501</c:v>
                </c:pt>
                <c:pt idx="51604">
                  <c:v>-2.4443359509059501</c:v>
                </c:pt>
                <c:pt idx="51605">
                  <c:v>-2.5479004064609398</c:v>
                </c:pt>
                <c:pt idx="51606">
                  <c:v>-2.5479004064609398</c:v>
                </c:pt>
                <c:pt idx="51607">
                  <c:v>-2.50380860986842</c:v>
                </c:pt>
                <c:pt idx="51608">
                  <c:v>-2.50380860986842</c:v>
                </c:pt>
                <c:pt idx="51609">
                  <c:v>-2.45458986011726</c:v>
                </c:pt>
                <c:pt idx="51610">
                  <c:v>-2.45458986011726</c:v>
                </c:pt>
                <c:pt idx="51611">
                  <c:v>-2.45458986011726</c:v>
                </c:pt>
                <c:pt idx="51612">
                  <c:v>-2.4831543126792801</c:v>
                </c:pt>
                <c:pt idx="51613">
                  <c:v>-2.4831543126792801</c:v>
                </c:pt>
                <c:pt idx="51614">
                  <c:v>-2.4831543126792801</c:v>
                </c:pt>
                <c:pt idx="51615">
                  <c:v>-2.5059082218376698</c:v>
                </c:pt>
                <c:pt idx="51616">
                  <c:v>-2.5059082218376698</c:v>
                </c:pt>
                <c:pt idx="51617">
                  <c:v>-2.5059082218376698</c:v>
                </c:pt>
                <c:pt idx="51618">
                  <c:v>-2.5059082218376698</c:v>
                </c:pt>
                <c:pt idx="51619">
                  <c:v>-2.5003418128435402</c:v>
                </c:pt>
                <c:pt idx="51620">
                  <c:v>-2.5003418128435402</c:v>
                </c:pt>
                <c:pt idx="51621">
                  <c:v>-2.5145996241762898</c:v>
                </c:pt>
                <c:pt idx="51622">
                  <c:v>-2.5145996241762898</c:v>
                </c:pt>
                <c:pt idx="51623">
                  <c:v>-2.4479980626929301</c:v>
                </c:pt>
                <c:pt idx="51624">
                  <c:v>-2.4479980626929301</c:v>
                </c:pt>
                <c:pt idx="51625">
                  <c:v>-2.4479980626929301</c:v>
                </c:pt>
                <c:pt idx="51626">
                  <c:v>-2.46049806461542</c:v>
                </c:pt>
                <c:pt idx="51627">
                  <c:v>-2.46049806461542</c:v>
                </c:pt>
                <c:pt idx="51628">
                  <c:v>-2.5254882988410801</c:v>
                </c:pt>
                <c:pt idx="51629">
                  <c:v>-2.5254882988410801</c:v>
                </c:pt>
                <c:pt idx="51630">
                  <c:v>-2.5254882988410801</c:v>
                </c:pt>
                <c:pt idx="51631">
                  <c:v>-2.4282226750383402</c:v>
                </c:pt>
                <c:pt idx="51632">
                  <c:v>-2.4282226750383402</c:v>
                </c:pt>
                <c:pt idx="51633">
                  <c:v>-2.5431152496630598</c:v>
                </c:pt>
                <c:pt idx="51634">
                  <c:v>-2.5431152496630598</c:v>
                </c:pt>
                <c:pt idx="51635">
                  <c:v>-2.5431152496630598</c:v>
                </c:pt>
                <c:pt idx="51636">
                  <c:v>-2.5431152496630598</c:v>
                </c:pt>
                <c:pt idx="51637">
                  <c:v>-2.5024414236477202</c:v>
                </c:pt>
                <c:pt idx="51638">
                  <c:v>-2.5024414236477202</c:v>
                </c:pt>
                <c:pt idx="51639">
                  <c:v>-2.5053711098062101</c:v>
                </c:pt>
                <c:pt idx="51640">
                  <c:v>-2.5053711098062101</c:v>
                </c:pt>
                <c:pt idx="51641">
                  <c:v>-2.5053711098062101</c:v>
                </c:pt>
                <c:pt idx="51642">
                  <c:v>-2.55659181053033</c:v>
                </c:pt>
                <c:pt idx="51643">
                  <c:v>-2.55659181053033</c:v>
                </c:pt>
                <c:pt idx="51644">
                  <c:v>-2.5102539209747099</c:v>
                </c:pt>
                <c:pt idx="51645">
                  <c:v>-2.5102539209747099</c:v>
                </c:pt>
                <c:pt idx="51646">
                  <c:v>-2.6007324424281202</c:v>
                </c:pt>
                <c:pt idx="51647">
                  <c:v>-2.6007324424281202</c:v>
                </c:pt>
                <c:pt idx="51648">
                  <c:v>-2.6007324424281202</c:v>
                </c:pt>
                <c:pt idx="51649">
                  <c:v>-2.4958984528020598</c:v>
                </c:pt>
                <c:pt idx="51650">
                  <c:v>-2.4958984528020598</c:v>
                </c:pt>
                <c:pt idx="51651">
                  <c:v>-2.4958984528020598</c:v>
                </c:pt>
                <c:pt idx="51652">
                  <c:v>-2.5705078310729701</c:v>
                </c:pt>
                <c:pt idx="51653">
                  <c:v>-2.5705078310729701</c:v>
                </c:pt>
                <c:pt idx="51654">
                  <c:v>-2.5705078310729701</c:v>
                </c:pt>
                <c:pt idx="51655">
                  <c:v>-2.4816406403797302</c:v>
                </c:pt>
                <c:pt idx="51656">
                  <c:v>-2.4816406403797302</c:v>
                </c:pt>
                <c:pt idx="51657">
                  <c:v>-2.4816406403797302</c:v>
                </c:pt>
                <c:pt idx="51658">
                  <c:v>-2.6079590006202098</c:v>
                </c:pt>
                <c:pt idx="51659">
                  <c:v>-2.6079590006202098</c:v>
                </c:pt>
                <c:pt idx="51660">
                  <c:v>-2.54238282912319</c:v>
                </c:pt>
                <c:pt idx="51661">
                  <c:v>-2.54238282912319</c:v>
                </c:pt>
                <c:pt idx="51662">
                  <c:v>-2.54238282912319</c:v>
                </c:pt>
                <c:pt idx="51663">
                  <c:v>-2.5403808766104699</c:v>
                </c:pt>
                <c:pt idx="51664">
                  <c:v>-2.5403808766104699</c:v>
                </c:pt>
                <c:pt idx="51665">
                  <c:v>-2.5403808766104699</c:v>
                </c:pt>
                <c:pt idx="51666">
                  <c:v>-2.47299806314822</c:v>
                </c:pt>
                <c:pt idx="51667">
                  <c:v>-2.47299806314822</c:v>
                </c:pt>
                <c:pt idx="51668">
                  <c:v>-2.4677246267692601</c:v>
                </c:pt>
                <c:pt idx="51669">
                  <c:v>-2.4677246267692601</c:v>
                </c:pt>
                <c:pt idx="51670">
                  <c:v>-2.4677246267692601</c:v>
                </c:pt>
                <c:pt idx="51671">
                  <c:v>-2.48496095321843</c:v>
                </c:pt>
                <c:pt idx="51672">
                  <c:v>-2.48496095321843</c:v>
                </c:pt>
                <c:pt idx="51673">
                  <c:v>-2.48496095321843</c:v>
                </c:pt>
                <c:pt idx="51674">
                  <c:v>-2.5426269698591502</c:v>
                </c:pt>
                <c:pt idx="51675">
                  <c:v>-2.5426269698591502</c:v>
                </c:pt>
                <c:pt idx="51676">
                  <c:v>-2.5426269698591502</c:v>
                </c:pt>
                <c:pt idx="51677">
                  <c:v>-2.50590822144658</c:v>
                </c:pt>
                <c:pt idx="51678">
                  <c:v>-2.50590822144658</c:v>
                </c:pt>
                <c:pt idx="51679">
                  <c:v>-2.50590822144658</c:v>
                </c:pt>
                <c:pt idx="51680">
                  <c:v>-2.4455078274722801</c:v>
                </c:pt>
                <c:pt idx="51681">
                  <c:v>-2.4455078274722801</c:v>
                </c:pt>
                <c:pt idx="51682">
                  <c:v>-2.42895509504342</c:v>
                </c:pt>
                <c:pt idx="51683">
                  <c:v>-2.42895509504342</c:v>
                </c:pt>
                <c:pt idx="51684">
                  <c:v>-2.4072754053377099</c:v>
                </c:pt>
                <c:pt idx="51685">
                  <c:v>-2.4072754053377099</c:v>
                </c:pt>
                <c:pt idx="51686">
                  <c:v>-2.5291992355269</c:v>
                </c:pt>
                <c:pt idx="51687">
                  <c:v>-2.5291992355269</c:v>
                </c:pt>
                <c:pt idx="51688">
                  <c:v>-2.5291992355269</c:v>
                </c:pt>
                <c:pt idx="51689">
                  <c:v>-2.4744140769398602</c:v>
                </c:pt>
                <c:pt idx="51690">
                  <c:v>-2.4744140769398602</c:v>
                </c:pt>
                <c:pt idx="51691">
                  <c:v>-2.53056642034334</c:v>
                </c:pt>
                <c:pt idx="51692">
                  <c:v>-2.53056642034334</c:v>
                </c:pt>
                <c:pt idx="51693">
                  <c:v>-2.53056642034334</c:v>
                </c:pt>
                <c:pt idx="51694">
                  <c:v>-2.52143556335067</c:v>
                </c:pt>
                <c:pt idx="51695">
                  <c:v>-2.52143556335067</c:v>
                </c:pt>
                <c:pt idx="51696">
                  <c:v>-2.52143556335067</c:v>
                </c:pt>
                <c:pt idx="51697">
                  <c:v>-2.49394532856877</c:v>
                </c:pt>
                <c:pt idx="51698">
                  <c:v>-2.49394532856877</c:v>
                </c:pt>
                <c:pt idx="51699">
                  <c:v>-2.5712890794247798</c:v>
                </c:pt>
                <c:pt idx="51700">
                  <c:v>-2.5712890794247798</c:v>
                </c:pt>
                <c:pt idx="51701">
                  <c:v>-2.5596191565991799</c:v>
                </c:pt>
                <c:pt idx="51702">
                  <c:v>-2.5596191565991799</c:v>
                </c:pt>
                <c:pt idx="51703">
                  <c:v>-2.5596191565991799</c:v>
                </c:pt>
                <c:pt idx="51704">
                  <c:v>-2.5851074381444001</c:v>
                </c:pt>
                <c:pt idx="51705">
                  <c:v>-2.5851074381444001</c:v>
                </c:pt>
                <c:pt idx="51706">
                  <c:v>-2.4750976737204802</c:v>
                </c:pt>
                <c:pt idx="51707">
                  <c:v>-2.4750976737204802</c:v>
                </c:pt>
                <c:pt idx="51708">
                  <c:v>-2.4750976737204802</c:v>
                </c:pt>
                <c:pt idx="51709">
                  <c:v>-2.5498535356200498</c:v>
                </c:pt>
                <c:pt idx="51710">
                  <c:v>-2.5498535356200498</c:v>
                </c:pt>
                <c:pt idx="51711">
                  <c:v>-2.5498535356200498</c:v>
                </c:pt>
                <c:pt idx="51712">
                  <c:v>-2.4786621262956001</c:v>
                </c:pt>
                <c:pt idx="51713">
                  <c:v>-2.4786621262956001</c:v>
                </c:pt>
                <c:pt idx="51714">
                  <c:v>-2.4786621262956001</c:v>
                </c:pt>
                <c:pt idx="51715">
                  <c:v>-2.5481933746204901</c:v>
                </c:pt>
                <c:pt idx="51716">
                  <c:v>-2.5481933746204901</c:v>
                </c:pt>
                <c:pt idx="51717">
                  <c:v>-2.5481933746204901</c:v>
                </c:pt>
                <c:pt idx="51718">
                  <c:v>-2.5160644694724299</c:v>
                </c:pt>
                <c:pt idx="51719">
                  <c:v>-2.5160644694724299</c:v>
                </c:pt>
                <c:pt idx="51720">
                  <c:v>-2.4400879072263701</c:v>
                </c:pt>
                <c:pt idx="51721">
                  <c:v>-2.4400879072263701</c:v>
                </c:pt>
                <c:pt idx="51722">
                  <c:v>-2.5808105650958102</c:v>
                </c:pt>
                <c:pt idx="51723">
                  <c:v>-2.5392090012610402</c:v>
                </c:pt>
                <c:pt idx="51724">
                  <c:v>-2.5392090012610402</c:v>
                </c:pt>
                <c:pt idx="51725">
                  <c:v>-2.5392090012610402</c:v>
                </c:pt>
                <c:pt idx="51726">
                  <c:v>-2.4626953308534199</c:v>
                </c:pt>
                <c:pt idx="51727">
                  <c:v>-2.4626953308534199</c:v>
                </c:pt>
                <c:pt idx="51728">
                  <c:v>-2.4626953308534199</c:v>
                </c:pt>
                <c:pt idx="51729">
                  <c:v>-2.4819824424093802</c:v>
                </c:pt>
                <c:pt idx="51730">
                  <c:v>-2.4819824424093802</c:v>
                </c:pt>
                <c:pt idx="51731">
                  <c:v>-2.4819824424093802</c:v>
                </c:pt>
                <c:pt idx="51732">
                  <c:v>-2.5033203298280502</c:v>
                </c:pt>
                <c:pt idx="51733">
                  <c:v>-2.5033203298280502</c:v>
                </c:pt>
                <c:pt idx="51734">
                  <c:v>-2.5033203298280502</c:v>
                </c:pt>
                <c:pt idx="51735">
                  <c:v>-2.5033203298280502</c:v>
                </c:pt>
                <c:pt idx="51736">
                  <c:v>-2.5245605643703999</c:v>
                </c:pt>
                <c:pt idx="51737">
                  <c:v>-2.5245605643703999</c:v>
                </c:pt>
                <c:pt idx="51738">
                  <c:v>-2.5245605643703999</c:v>
                </c:pt>
                <c:pt idx="51739">
                  <c:v>-2.5257324386156998</c:v>
                </c:pt>
                <c:pt idx="51740">
                  <c:v>-2.5257324386156998</c:v>
                </c:pt>
                <c:pt idx="51741">
                  <c:v>-2.4920898604905202</c:v>
                </c:pt>
                <c:pt idx="51742">
                  <c:v>-2.4920898604905202</c:v>
                </c:pt>
                <c:pt idx="51743">
                  <c:v>-2.4920898604905202</c:v>
                </c:pt>
                <c:pt idx="51744">
                  <c:v>-2.5305664227407698</c:v>
                </c:pt>
                <c:pt idx="51745">
                  <c:v>-2.49101564121974</c:v>
                </c:pt>
                <c:pt idx="51746">
                  <c:v>-2.49101564121974</c:v>
                </c:pt>
                <c:pt idx="51747">
                  <c:v>-2.49101564121974</c:v>
                </c:pt>
                <c:pt idx="51748">
                  <c:v>-2.63081056596456</c:v>
                </c:pt>
                <c:pt idx="51749">
                  <c:v>-2.63081056596456</c:v>
                </c:pt>
                <c:pt idx="51750">
                  <c:v>-2.63081056596456</c:v>
                </c:pt>
                <c:pt idx="51751">
                  <c:v>-2.5371093952735402</c:v>
                </c:pt>
                <c:pt idx="51752">
                  <c:v>-2.5371093952735402</c:v>
                </c:pt>
                <c:pt idx="51753">
                  <c:v>-2.5371093952735402</c:v>
                </c:pt>
                <c:pt idx="51754">
                  <c:v>-2.3996093905907401</c:v>
                </c:pt>
                <c:pt idx="51755">
                  <c:v>-2.3996093905907401</c:v>
                </c:pt>
                <c:pt idx="51756">
                  <c:v>-2.3996093905907401</c:v>
                </c:pt>
                <c:pt idx="51757">
                  <c:v>-2.4035644691721201</c:v>
                </c:pt>
                <c:pt idx="51758">
                  <c:v>-2.4035644691721201</c:v>
                </c:pt>
                <c:pt idx="51759">
                  <c:v>-2.4575683740904402</c:v>
                </c:pt>
                <c:pt idx="51760">
                  <c:v>-2.4575683740904402</c:v>
                </c:pt>
                <c:pt idx="51761">
                  <c:v>-2.5968261911038999</c:v>
                </c:pt>
                <c:pt idx="51762">
                  <c:v>-2.5968261911038999</c:v>
                </c:pt>
                <c:pt idx="51763">
                  <c:v>-2.5968261911038999</c:v>
                </c:pt>
                <c:pt idx="51764">
                  <c:v>-2.5461425985895398</c:v>
                </c:pt>
                <c:pt idx="51765">
                  <c:v>-2.5461425985895398</c:v>
                </c:pt>
                <c:pt idx="51766">
                  <c:v>-2.4774414257435602</c:v>
                </c:pt>
                <c:pt idx="51767">
                  <c:v>-2.4774414257435602</c:v>
                </c:pt>
                <c:pt idx="51768">
                  <c:v>-2.4774414257435602</c:v>
                </c:pt>
                <c:pt idx="51769">
                  <c:v>-2.52299805958409</c:v>
                </c:pt>
                <c:pt idx="51770">
                  <c:v>-2.52299805958409</c:v>
                </c:pt>
                <c:pt idx="51771">
                  <c:v>-2.52299805958409</c:v>
                </c:pt>
                <c:pt idx="51772">
                  <c:v>-2.4088867354803298</c:v>
                </c:pt>
                <c:pt idx="51773">
                  <c:v>-2.4088867354803298</c:v>
                </c:pt>
                <c:pt idx="51774">
                  <c:v>-2.4088867354803298</c:v>
                </c:pt>
                <c:pt idx="51775">
                  <c:v>-2.4925781401125202</c:v>
                </c:pt>
                <c:pt idx="51776">
                  <c:v>-2.4925781401125202</c:v>
                </c:pt>
                <c:pt idx="51777">
                  <c:v>-2.4925781401125202</c:v>
                </c:pt>
                <c:pt idx="51778">
                  <c:v>-2.5127929840009502</c:v>
                </c:pt>
                <c:pt idx="51779">
                  <c:v>-2.5127929840009502</c:v>
                </c:pt>
                <c:pt idx="51780">
                  <c:v>-2.5535156438818301</c:v>
                </c:pt>
                <c:pt idx="51781">
                  <c:v>-2.5535156438818301</c:v>
                </c:pt>
                <c:pt idx="51782">
                  <c:v>-2.5535156438818301</c:v>
                </c:pt>
                <c:pt idx="51783">
                  <c:v>-2.4673340008375799</c:v>
                </c:pt>
                <c:pt idx="51784">
                  <c:v>-2.4673340008375799</c:v>
                </c:pt>
                <c:pt idx="51785">
                  <c:v>-2.4673340008375799</c:v>
                </c:pt>
                <c:pt idx="51786">
                  <c:v>-2.43271486086359</c:v>
                </c:pt>
                <c:pt idx="51787">
                  <c:v>-2.43271486086359</c:v>
                </c:pt>
                <c:pt idx="51788">
                  <c:v>-2.45649415848583</c:v>
                </c:pt>
                <c:pt idx="51789">
                  <c:v>-2.45649415848583</c:v>
                </c:pt>
                <c:pt idx="51790">
                  <c:v>-2.45649415848583</c:v>
                </c:pt>
                <c:pt idx="51791">
                  <c:v>-2.5420410335127599</c:v>
                </c:pt>
                <c:pt idx="51792">
                  <c:v>-2.5420410335127599</c:v>
                </c:pt>
                <c:pt idx="51793">
                  <c:v>-2.5420410335127599</c:v>
                </c:pt>
                <c:pt idx="51794">
                  <c:v>-2.5510742361066101</c:v>
                </c:pt>
                <c:pt idx="51795">
                  <c:v>-2.5510742361066101</c:v>
                </c:pt>
                <c:pt idx="51796">
                  <c:v>-2.5510742361066101</c:v>
                </c:pt>
                <c:pt idx="51797">
                  <c:v>-2.43378907935675</c:v>
                </c:pt>
                <c:pt idx="51798">
                  <c:v>-2.43378907935675</c:v>
                </c:pt>
                <c:pt idx="51799">
                  <c:v>-2.4111816535560102</c:v>
                </c:pt>
                <c:pt idx="51800">
                  <c:v>-2.4111816535560102</c:v>
                </c:pt>
                <c:pt idx="51801">
                  <c:v>-2.4111816535560102</c:v>
                </c:pt>
                <c:pt idx="51802">
                  <c:v>-2.47514650308494</c:v>
                </c:pt>
                <c:pt idx="51803">
                  <c:v>-2.47514650308494</c:v>
                </c:pt>
                <c:pt idx="51804">
                  <c:v>-2.47514650308494</c:v>
                </c:pt>
                <c:pt idx="51805">
                  <c:v>-2.5172363445890298</c:v>
                </c:pt>
                <c:pt idx="51806">
                  <c:v>-2.5172363445890298</c:v>
                </c:pt>
                <c:pt idx="51807">
                  <c:v>-2.55839845425362</c:v>
                </c:pt>
                <c:pt idx="51808">
                  <c:v>-2.55839845425362</c:v>
                </c:pt>
                <c:pt idx="51809">
                  <c:v>-2.4493164237865099</c:v>
                </c:pt>
                <c:pt idx="51810">
                  <c:v>-2.4493164237865099</c:v>
                </c:pt>
                <c:pt idx="51811">
                  <c:v>-2.4493164237865099</c:v>
                </c:pt>
                <c:pt idx="51812">
                  <c:v>-2.4493164237865099</c:v>
                </c:pt>
                <c:pt idx="51813">
                  <c:v>-2.5244140799686599</c:v>
                </c:pt>
                <c:pt idx="51814">
                  <c:v>-2.5244140799686599</c:v>
                </c:pt>
                <c:pt idx="51815">
                  <c:v>-2.5244140799686599</c:v>
                </c:pt>
                <c:pt idx="51816">
                  <c:v>-2.5193847835016601</c:v>
                </c:pt>
                <c:pt idx="51817">
                  <c:v>-2.5193847835016601</c:v>
                </c:pt>
                <c:pt idx="51818">
                  <c:v>-2.5193847835016601</c:v>
                </c:pt>
                <c:pt idx="51819">
                  <c:v>-2.5221191573291399</c:v>
                </c:pt>
                <c:pt idx="51820">
                  <c:v>-2.5221191573291399</c:v>
                </c:pt>
                <c:pt idx="51821">
                  <c:v>-2.5169433746987102</c:v>
                </c:pt>
                <c:pt idx="51822">
                  <c:v>-2.5169433746987102</c:v>
                </c:pt>
                <c:pt idx="51823">
                  <c:v>-2.4979004077704299</c:v>
                </c:pt>
                <c:pt idx="51824">
                  <c:v>-2.4979004077704299</c:v>
                </c:pt>
                <c:pt idx="51825">
                  <c:v>-2.4664550947172699</c:v>
                </c:pt>
                <c:pt idx="51826">
                  <c:v>-2.4664550947172699</c:v>
                </c:pt>
                <c:pt idx="51827">
                  <c:v>-2.4664550947172699</c:v>
                </c:pt>
                <c:pt idx="51828">
                  <c:v>-2.4046386865766101</c:v>
                </c:pt>
                <c:pt idx="51829">
                  <c:v>-2.4046386865766101</c:v>
                </c:pt>
                <c:pt idx="51830">
                  <c:v>-2.4046386865766101</c:v>
                </c:pt>
                <c:pt idx="51831">
                  <c:v>-2.5038086101630999</c:v>
                </c:pt>
                <c:pt idx="51832">
                  <c:v>-2.5038086101630999</c:v>
                </c:pt>
                <c:pt idx="51833">
                  <c:v>-2.5038086101630999</c:v>
                </c:pt>
                <c:pt idx="51834">
                  <c:v>-2.4854980648687999</c:v>
                </c:pt>
                <c:pt idx="51835">
                  <c:v>-2.4854980648687999</c:v>
                </c:pt>
                <c:pt idx="51836">
                  <c:v>-2.4292968911386099</c:v>
                </c:pt>
                <c:pt idx="51837">
                  <c:v>-2.4292968911386099</c:v>
                </c:pt>
                <c:pt idx="51838">
                  <c:v>-2.47670900128468</c:v>
                </c:pt>
                <c:pt idx="51839">
                  <c:v>-2.47670900128468</c:v>
                </c:pt>
                <c:pt idx="51840">
                  <c:v>-2.4435547044822599</c:v>
                </c:pt>
                <c:pt idx="51841">
                  <c:v>-2.4435547044822599</c:v>
                </c:pt>
                <c:pt idx="51842">
                  <c:v>-2.4435547044822599</c:v>
                </c:pt>
                <c:pt idx="51843">
                  <c:v>-2.62724610864734</c:v>
                </c:pt>
                <c:pt idx="51844">
                  <c:v>-2.62724610864734</c:v>
                </c:pt>
                <c:pt idx="51845">
                  <c:v>-2.5059570481471298</c:v>
                </c:pt>
                <c:pt idx="51846">
                  <c:v>-2.5059570481471298</c:v>
                </c:pt>
                <c:pt idx="51847">
                  <c:v>-2.5059570481471298</c:v>
                </c:pt>
                <c:pt idx="51848">
                  <c:v>-2.5565429833995901</c:v>
                </c:pt>
                <c:pt idx="51849">
                  <c:v>-2.5565429833995901</c:v>
                </c:pt>
                <c:pt idx="51850">
                  <c:v>-2.5565429833995901</c:v>
                </c:pt>
                <c:pt idx="51851">
                  <c:v>-2.45600587768967</c:v>
                </c:pt>
                <c:pt idx="51852">
                  <c:v>-2.45600587768967</c:v>
                </c:pt>
                <c:pt idx="51853">
                  <c:v>-2.45600587768967</c:v>
                </c:pt>
                <c:pt idx="51854">
                  <c:v>-2.5281738456342202</c:v>
                </c:pt>
                <c:pt idx="51855">
                  <c:v>-2.5281738456342202</c:v>
                </c:pt>
                <c:pt idx="51856">
                  <c:v>-2.4935547036157</c:v>
                </c:pt>
                <c:pt idx="51857">
                  <c:v>-2.4935547036157</c:v>
                </c:pt>
                <c:pt idx="51858">
                  <c:v>-2.4676757984598199</c:v>
                </c:pt>
                <c:pt idx="51859">
                  <c:v>-2.4676757984598199</c:v>
                </c:pt>
                <c:pt idx="51860">
                  <c:v>-2.4833007964098202</c:v>
                </c:pt>
                <c:pt idx="51861">
                  <c:v>-2.4833007964098202</c:v>
                </c:pt>
                <c:pt idx="51862">
                  <c:v>-2.4833007964098202</c:v>
                </c:pt>
                <c:pt idx="51863">
                  <c:v>-2.57578126790122</c:v>
                </c:pt>
                <c:pt idx="51864">
                  <c:v>-2.57578126790122</c:v>
                </c:pt>
                <c:pt idx="51865">
                  <c:v>-2.57578126790122</c:v>
                </c:pt>
                <c:pt idx="51866">
                  <c:v>-2.45004884388345</c:v>
                </c:pt>
                <c:pt idx="51867">
                  <c:v>-2.45004884388345</c:v>
                </c:pt>
                <c:pt idx="51868">
                  <c:v>-2.45004884388345</c:v>
                </c:pt>
                <c:pt idx="51869">
                  <c:v>-2.6144531424561102</c:v>
                </c:pt>
                <c:pt idx="51870">
                  <c:v>-2.6144531424561102</c:v>
                </c:pt>
                <c:pt idx="51871">
                  <c:v>-2.6144531424561102</c:v>
                </c:pt>
                <c:pt idx="51872">
                  <c:v>-2.6144531424561102</c:v>
                </c:pt>
                <c:pt idx="51873">
                  <c:v>-2.5099609539129202</c:v>
                </c:pt>
                <c:pt idx="51874">
                  <c:v>-2.5099609539129202</c:v>
                </c:pt>
                <c:pt idx="51875">
                  <c:v>-2.4630859543285601</c:v>
                </c:pt>
                <c:pt idx="51876">
                  <c:v>-2.4630859543285601</c:v>
                </c:pt>
                <c:pt idx="51877">
                  <c:v>-2.4630859543285601</c:v>
                </c:pt>
                <c:pt idx="51878">
                  <c:v>-2.5479980639220199</c:v>
                </c:pt>
                <c:pt idx="51879">
                  <c:v>-2.5479980639220199</c:v>
                </c:pt>
                <c:pt idx="51880">
                  <c:v>-2.4484375173569699</c:v>
                </c:pt>
                <c:pt idx="51881">
                  <c:v>-2.5233886872274498</c:v>
                </c:pt>
                <c:pt idx="51882">
                  <c:v>-2.5233886872274498</c:v>
                </c:pt>
                <c:pt idx="51883">
                  <c:v>-2.5233886872274498</c:v>
                </c:pt>
                <c:pt idx="51884">
                  <c:v>-2.4790039212039101</c:v>
                </c:pt>
                <c:pt idx="51885">
                  <c:v>-2.4790039212039101</c:v>
                </c:pt>
                <c:pt idx="51886">
                  <c:v>-2.4790039212039101</c:v>
                </c:pt>
                <c:pt idx="51887">
                  <c:v>-2.4790039212039101</c:v>
                </c:pt>
                <c:pt idx="51888">
                  <c:v>-2.4819824373071202</c:v>
                </c:pt>
                <c:pt idx="51889">
                  <c:v>-2.4819824373071202</c:v>
                </c:pt>
                <c:pt idx="51890">
                  <c:v>-2.4819824373071202</c:v>
                </c:pt>
                <c:pt idx="51891">
                  <c:v>-2.5055664209621602</c:v>
                </c:pt>
                <c:pt idx="51892">
                  <c:v>-2.5055664209621602</c:v>
                </c:pt>
                <c:pt idx="51893">
                  <c:v>-2.5055664209621602</c:v>
                </c:pt>
                <c:pt idx="51894">
                  <c:v>-2.5006347816342802</c:v>
                </c:pt>
                <c:pt idx="51895">
                  <c:v>-2.5006347816342802</c:v>
                </c:pt>
                <c:pt idx="51896">
                  <c:v>-2.4879882971390499</c:v>
                </c:pt>
                <c:pt idx="51897">
                  <c:v>-2.4879882971390499</c:v>
                </c:pt>
                <c:pt idx="51898">
                  <c:v>-2.4879882971390499</c:v>
                </c:pt>
                <c:pt idx="51899">
                  <c:v>-2.5193359530357999</c:v>
                </c:pt>
                <c:pt idx="51900">
                  <c:v>-2.5193359530357999</c:v>
                </c:pt>
                <c:pt idx="51901">
                  <c:v>-2.5270996267618102</c:v>
                </c:pt>
                <c:pt idx="51902">
                  <c:v>-2.5270996267618102</c:v>
                </c:pt>
                <c:pt idx="51903">
                  <c:v>-2.5270996267618102</c:v>
                </c:pt>
                <c:pt idx="51904">
                  <c:v>-2.5027343926403698</c:v>
                </c:pt>
                <c:pt idx="51905">
                  <c:v>-2.5027343926403698</c:v>
                </c:pt>
                <c:pt idx="51906">
                  <c:v>-2.5027343926403698</c:v>
                </c:pt>
                <c:pt idx="51907">
                  <c:v>-2.4314453294964502</c:v>
                </c:pt>
                <c:pt idx="51908">
                  <c:v>-2.4314453294964502</c:v>
                </c:pt>
                <c:pt idx="51909">
                  <c:v>-2.4314453294964502</c:v>
                </c:pt>
                <c:pt idx="51910">
                  <c:v>-2.5310547045482901</c:v>
                </c:pt>
                <c:pt idx="51911">
                  <c:v>-2.5310547045482901</c:v>
                </c:pt>
                <c:pt idx="51912">
                  <c:v>-2.5310547045482901</c:v>
                </c:pt>
                <c:pt idx="51913">
                  <c:v>-2.54716798262415</c:v>
                </c:pt>
                <c:pt idx="51914">
                  <c:v>-2.54716798262415</c:v>
                </c:pt>
                <c:pt idx="51915">
                  <c:v>-2.54716798262415</c:v>
                </c:pt>
                <c:pt idx="51916">
                  <c:v>-2.5513183764505798</c:v>
                </c:pt>
                <c:pt idx="51917">
                  <c:v>-2.5513183764505798</c:v>
                </c:pt>
                <c:pt idx="51918">
                  <c:v>-2.5270507988661799</c:v>
                </c:pt>
                <c:pt idx="51919">
                  <c:v>-2.5270507988661799</c:v>
                </c:pt>
                <c:pt idx="51920">
                  <c:v>-2.6554687673469699</c:v>
                </c:pt>
                <c:pt idx="51921">
                  <c:v>-2.6554687673469699</c:v>
                </c:pt>
                <c:pt idx="51922">
                  <c:v>-2.6554687673469699</c:v>
                </c:pt>
                <c:pt idx="51923">
                  <c:v>-2.4766601725750599</c:v>
                </c:pt>
                <c:pt idx="51924">
                  <c:v>-2.4766601725750599</c:v>
                </c:pt>
                <c:pt idx="51925">
                  <c:v>-2.4766601725750599</c:v>
                </c:pt>
                <c:pt idx="51926">
                  <c:v>-2.5184570504525201</c:v>
                </c:pt>
                <c:pt idx="51927">
                  <c:v>-2.5184570504525201</c:v>
                </c:pt>
                <c:pt idx="51928">
                  <c:v>-2.5184570504525201</c:v>
                </c:pt>
                <c:pt idx="51929">
                  <c:v>-2.51635743699625</c:v>
                </c:pt>
                <c:pt idx="51930">
                  <c:v>-2.51635743699625</c:v>
                </c:pt>
                <c:pt idx="51931">
                  <c:v>-2.51635743699625</c:v>
                </c:pt>
                <c:pt idx="51932">
                  <c:v>-2.4327148579695801</c:v>
                </c:pt>
                <c:pt idx="51933">
                  <c:v>-2.4327148579695801</c:v>
                </c:pt>
                <c:pt idx="51934">
                  <c:v>-2.4327148579695801</c:v>
                </c:pt>
                <c:pt idx="51935">
                  <c:v>-2.4932617343592902</c:v>
                </c:pt>
                <c:pt idx="51936">
                  <c:v>-2.4932617343592902</c:v>
                </c:pt>
                <c:pt idx="51937">
                  <c:v>-9.7331542850588395</c:v>
                </c:pt>
                <c:pt idx="51938">
                  <c:v>-9.7331542850588395</c:v>
                </c:pt>
                <c:pt idx="51939">
                  <c:v>-9.7331542850588395</c:v>
                </c:pt>
                <c:pt idx="51940">
                  <c:v>-9.7331542850588395</c:v>
                </c:pt>
                <c:pt idx="51941">
                  <c:v>-9.7331542850588395</c:v>
                </c:pt>
                <c:pt idx="51942">
                  <c:v>-1.8896483270509599E-2</c:v>
                </c:pt>
                <c:pt idx="51943">
                  <c:v>-1.8896483270509599E-2</c:v>
                </c:pt>
                <c:pt idx="51944">
                  <c:v>-2.4462889293317799E-2</c:v>
                </c:pt>
                <c:pt idx="51945">
                  <c:v>-2.4462889293317799E-2</c:v>
                </c:pt>
                <c:pt idx="51946">
                  <c:v>-2.4462889293317799E-2</c:v>
                </c:pt>
                <c:pt idx="51947">
                  <c:v>-4.5996092213499602E-2</c:v>
                </c:pt>
                <c:pt idx="51948">
                  <c:v>-4.5996092213499602E-2</c:v>
                </c:pt>
                <c:pt idx="51949">
                  <c:v>-4.5996092213499602E-2</c:v>
                </c:pt>
                <c:pt idx="51950">
                  <c:v>-2.9003904651290199E-2</c:v>
                </c:pt>
                <c:pt idx="51951">
                  <c:v>-2.9003904651290199E-2</c:v>
                </c:pt>
                <c:pt idx="51952">
                  <c:v>2.10937519841536E-2</c:v>
                </c:pt>
                <c:pt idx="51953">
                  <c:v>2.10937519841536E-2</c:v>
                </c:pt>
                <c:pt idx="51954">
                  <c:v>2.10937519841536E-2</c:v>
                </c:pt>
                <c:pt idx="51955">
                  <c:v>-1.81640609189344E-2</c:v>
                </c:pt>
                <c:pt idx="51956">
                  <c:v>-1.81640609189344E-2</c:v>
                </c:pt>
                <c:pt idx="51957">
                  <c:v>-3.0517576306010499E-2</c:v>
                </c:pt>
                <c:pt idx="51958">
                  <c:v>-3.0517576306010499E-2</c:v>
                </c:pt>
                <c:pt idx="51959">
                  <c:v>2.6904299143097801E-2</c:v>
                </c:pt>
                <c:pt idx="51960">
                  <c:v>2.6904299143097801E-2</c:v>
                </c:pt>
                <c:pt idx="51961">
                  <c:v>2.6904299143097801E-2</c:v>
                </c:pt>
                <c:pt idx="51962">
                  <c:v>2.8320314243501302E-2</c:v>
                </c:pt>
                <c:pt idx="51963">
                  <c:v>2.8320314243501302E-2</c:v>
                </c:pt>
                <c:pt idx="51964">
                  <c:v>2.8320314243501302E-2</c:v>
                </c:pt>
                <c:pt idx="51965">
                  <c:v>2.8320314243501302E-2</c:v>
                </c:pt>
                <c:pt idx="51966">
                  <c:v>6.7871106602979099E-3</c:v>
                </c:pt>
                <c:pt idx="51967">
                  <c:v>6.7871106602979099E-3</c:v>
                </c:pt>
                <c:pt idx="51968">
                  <c:v>6.7871106602979099E-3</c:v>
                </c:pt>
                <c:pt idx="51969">
                  <c:v>9.5556642926567195E-2</c:v>
                </c:pt>
                <c:pt idx="51970">
                  <c:v>9.5556642926567195E-2</c:v>
                </c:pt>
                <c:pt idx="51971">
                  <c:v>-2.6416014356072898E-2</c:v>
                </c:pt>
                <c:pt idx="51972">
                  <c:v>-2.6416014356072898E-2</c:v>
                </c:pt>
                <c:pt idx="51973">
                  <c:v>7.9052735758523299E-2</c:v>
                </c:pt>
                <c:pt idx="51974">
                  <c:v>7.9052735758523299E-2</c:v>
                </c:pt>
                <c:pt idx="51975">
                  <c:v>1.8359376743319399E-2</c:v>
                </c:pt>
                <c:pt idx="51976">
                  <c:v>1.8359376743319399E-2</c:v>
                </c:pt>
                <c:pt idx="51977">
                  <c:v>1.8359376743319399E-2</c:v>
                </c:pt>
                <c:pt idx="51978">
                  <c:v>4.3847657655533098E-2</c:v>
                </c:pt>
                <c:pt idx="51979">
                  <c:v>4.3847657655533098E-2</c:v>
                </c:pt>
                <c:pt idx="51980">
                  <c:v>2.5439455003834099E-2</c:v>
                </c:pt>
                <c:pt idx="51981">
                  <c:v>2.5439455003834099E-2</c:v>
                </c:pt>
                <c:pt idx="51982">
                  <c:v>2.5439455003834099E-2</c:v>
                </c:pt>
                <c:pt idx="51983">
                  <c:v>2.5439455003834099E-2</c:v>
                </c:pt>
                <c:pt idx="51984">
                  <c:v>3.8525392403243999E-2</c:v>
                </c:pt>
                <c:pt idx="51985">
                  <c:v>3.8525392403243999E-2</c:v>
                </c:pt>
                <c:pt idx="51986">
                  <c:v>3.8525392403243999E-2</c:v>
                </c:pt>
                <c:pt idx="51987">
                  <c:v>5.7470704676234101E-2</c:v>
                </c:pt>
                <c:pt idx="51988">
                  <c:v>5.7470704676234101E-2</c:v>
                </c:pt>
                <c:pt idx="51989">
                  <c:v>5.7470704676234101E-2</c:v>
                </c:pt>
                <c:pt idx="51990">
                  <c:v>6.5429689162556301E-2</c:v>
                </c:pt>
                <c:pt idx="51991">
                  <c:v>6.5429689162556301E-2</c:v>
                </c:pt>
                <c:pt idx="51992">
                  <c:v>-2.3388669722407902E-2</c:v>
                </c:pt>
                <c:pt idx="51993">
                  <c:v>-2.3388669722407902E-2</c:v>
                </c:pt>
                <c:pt idx="51994">
                  <c:v>1.00097669528622E-2</c:v>
                </c:pt>
                <c:pt idx="51995">
                  <c:v>1.00097669528622E-2</c:v>
                </c:pt>
                <c:pt idx="51996">
                  <c:v>-2.0019512376165901E-3</c:v>
                </c:pt>
                <c:pt idx="51997">
                  <c:v>-2.0019512376165901E-3</c:v>
                </c:pt>
                <c:pt idx="51998">
                  <c:v>-2.0019512376165901E-3</c:v>
                </c:pt>
                <c:pt idx="51999">
                  <c:v>5.4296876343869302E-2</c:v>
                </c:pt>
                <c:pt idx="52000">
                  <c:v>5.4296876343869302E-2</c:v>
                </c:pt>
                <c:pt idx="52001">
                  <c:v>5.4296876343869302E-2</c:v>
                </c:pt>
                <c:pt idx="52002">
                  <c:v>7.7099611457924697E-2</c:v>
                </c:pt>
                <c:pt idx="52003">
                  <c:v>7.7099611457924697E-2</c:v>
                </c:pt>
                <c:pt idx="52004">
                  <c:v>7.7099611457924697E-2</c:v>
                </c:pt>
                <c:pt idx="52005">
                  <c:v>7.7099611457924697E-2</c:v>
                </c:pt>
                <c:pt idx="52006">
                  <c:v>5.1562501905209501E-2</c:v>
                </c:pt>
                <c:pt idx="52007">
                  <c:v>5.1562501905209501E-2</c:v>
                </c:pt>
                <c:pt idx="52008">
                  <c:v>3.0371095660484501E-2</c:v>
                </c:pt>
                <c:pt idx="52009">
                  <c:v>3.0371095660484501E-2</c:v>
                </c:pt>
                <c:pt idx="52010">
                  <c:v>3.0371095660484501E-2</c:v>
                </c:pt>
                <c:pt idx="52011">
                  <c:v>1.6162111540324899E-2</c:v>
                </c:pt>
                <c:pt idx="52012">
                  <c:v>1.6162111540324899E-2</c:v>
                </c:pt>
                <c:pt idx="52013">
                  <c:v>1.6162111540324899E-2</c:v>
                </c:pt>
                <c:pt idx="52014">
                  <c:v>3.2617189520351503E-2</c:v>
                </c:pt>
                <c:pt idx="52015">
                  <c:v>3.2617189520351503E-2</c:v>
                </c:pt>
                <c:pt idx="52016">
                  <c:v>-1.60156230494976E-2</c:v>
                </c:pt>
                <c:pt idx="52017">
                  <c:v>-1.60156230494976E-2</c:v>
                </c:pt>
                <c:pt idx="52018">
                  <c:v>-1.60156230494976E-2</c:v>
                </c:pt>
                <c:pt idx="52019">
                  <c:v>5.9033205496234503E-2</c:v>
                </c:pt>
                <c:pt idx="52020">
                  <c:v>5.9033205496234503E-2</c:v>
                </c:pt>
                <c:pt idx="52021">
                  <c:v>5.9033205496234503E-2</c:v>
                </c:pt>
                <c:pt idx="52022">
                  <c:v>7.9101583405645198E-3</c:v>
                </c:pt>
                <c:pt idx="52023">
                  <c:v>7.9101583405645198E-3</c:v>
                </c:pt>
                <c:pt idx="52024">
                  <c:v>7.9101583405645198E-3</c:v>
                </c:pt>
                <c:pt idx="52025">
                  <c:v>7.9101583405645198E-3</c:v>
                </c:pt>
                <c:pt idx="52026">
                  <c:v>2.75878921420371E-2</c:v>
                </c:pt>
                <c:pt idx="52027">
                  <c:v>2.75878921420371E-2</c:v>
                </c:pt>
                <c:pt idx="52028">
                  <c:v>2.75878921420371E-2</c:v>
                </c:pt>
                <c:pt idx="52029">
                  <c:v>7.2851564617849293E-2</c:v>
                </c:pt>
                <c:pt idx="52030">
                  <c:v>7.2851564617849293E-2</c:v>
                </c:pt>
                <c:pt idx="52031">
                  <c:v>2.0117189552365699E-2</c:v>
                </c:pt>
                <c:pt idx="52032">
                  <c:v>2.0117189552365699E-2</c:v>
                </c:pt>
                <c:pt idx="52033">
                  <c:v>-1.0205076662714399E-2</c:v>
                </c:pt>
                <c:pt idx="52034">
                  <c:v>-1.0205076662714399E-2</c:v>
                </c:pt>
                <c:pt idx="52035">
                  <c:v>-1.0205076662714399E-2</c:v>
                </c:pt>
                <c:pt idx="52036">
                  <c:v>-2.75878888260194E-2</c:v>
                </c:pt>
                <c:pt idx="52037">
                  <c:v>5.0097658022423198E-2</c:v>
                </c:pt>
                <c:pt idx="52038">
                  <c:v>5.0097658022423198E-2</c:v>
                </c:pt>
                <c:pt idx="52039">
                  <c:v>5.0097658022423198E-2</c:v>
                </c:pt>
                <c:pt idx="52040">
                  <c:v>-1.3330076876627499E-2</c:v>
                </c:pt>
                <c:pt idx="52041">
                  <c:v>-1.3330076876627499E-2</c:v>
                </c:pt>
                <c:pt idx="52042">
                  <c:v>-1.3330076876627499E-2</c:v>
                </c:pt>
                <c:pt idx="52043">
                  <c:v>-1.3330076876627499E-2</c:v>
                </c:pt>
                <c:pt idx="52044">
                  <c:v>-5.95214825370931E-2</c:v>
                </c:pt>
                <c:pt idx="52045">
                  <c:v>-5.95214825370931E-2</c:v>
                </c:pt>
                <c:pt idx="52046">
                  <c:v>-5.95214825370931E-2</c:v>
                </c:pt>
                <c:pt idx="52047">
                  <c:v>-5.95214825370931E-2</c:v>
                </c:pt>
                <c:pt idx="52048">
                  <c:v>6.9677736192716097E-2</c:v>
                </c:pt>
                <c:pt idx="52049">
                  <c:v>6.9677736192716097E-2</c:v>
                </c:pt>
                <c:pt idx="52050">
                  <c:v>6.9677736192716097E-2</c:v>
                </c:pt>
                <c:pt idx="52051">
                  <c:v>6.9677736192716097E-2</c:v>
                </c:pt>
                <c:pt idx="52052">
                  <c:v>1.12304908452642E-3</c:v>
                </c:pt>
                <c:pt idx="52053">
                  <c:v>1.12304908452642E-3</c:v>
                </c:pt>
                <c:pt idx="52054">
                  <c:v>5.11718767538695E-2</c:v>
                </c:pt>
                <c:pt idx="52055">
                  <c:v>5.11718767538695E-2</c:v>
                </c:pt>
                <c:pt idx="52056">
                  <c:v>2.5537111582707401E-2</c:v>
                </c:pt>
                <c:pt idx="52057">
                  <c:v>2.5537111582707401E-2</c:v>
                </c:pt>
                <c:pt idx="52058">
                  <c:v>2.1875001720218199E-2</c:v>
                </c:pt>
                <c:pt idx="52059">
                  <c:v>2.1875001720218199E-2</c:v>
                </c:pt>
                <c:pt idx="52060">
                  <c:v>2.1875001720218199E-2</c:v>
                </c:pt>
                <c:pt idx="52061">
                  <c:v>2.1875001720218199E-2</c:v>
                </c:pt>
                <c:pt idx="52062">
                  <c:v>-2.4555664246281501</c:v>
                </c:pt>
                <c:pt idx="52063">
                  <c:v>-2.4555664246281501</c:v>
                </c:pt>
                <c:pt idx="52064">
                  <c:v>-2.4555664246281501</c:v>
                </c:pt>
                <c:pt idx="52065">
                  <c:v>-2.4742187649171599</c:v>
                </c:pt>
                <c:pt idx="52066">
                  <c:v>-2.4742187649171599</c:v>
                </c:pt>
                <c:pt idx="52067">
                  <c:v>-2.4742187649171599</c:v>
                </c:pt>
                <c:pt idx="52068">
                  <c:v>-2.4742187649171599</c:v>
                </c:pt>
                <c:pt idx="52069">
                  <c:v>-2.4818359537675798</c:v>
                </c:pt>
                <c:pt idx="52070">
                  <c:v>-2.4818359537675798</c:v>
                </c:pt>
                <c:pt idx="52071">
                  <c:v>-2.4387695468103598</c:v>
                </c:pt>
                <c:pt idx="52072">
                  <c:v>-2.4387695468103598</c:v>
                </c:pt>
                <c:pt idx="52073">
                  <c:v>-2.3972656407513502</c:v>
                </c:pt>
                <c:pt idx="52074">
                  <c:v>-2.3972656407513502</c:v>
                </c:pt>
                <c:pt idx="52075">
                  <c:v>-2.3972656407513502</c:v>
                </c:pt>
                <c:pt idx="52076">
                  <c:v>-2.3111328277491299</c:v>
                </c:pt>
                <c:pt idx="52077">
                  <c:v>-2.3111328277491299</c:v>
                </c:pt>
                <c:pt idx="52078">
                  <c:v>-2.4564941549260699</c:v>
                </c:pt>
                <c:pt idx="52079">
                  <c:v>-2.4564941549260699</c:v>
                </c:pt>
                <c:pt idx="52080">
                  <c:v>-2.4564941549260699</c:v>
                </c:pt>
                <c:pt idx="52081">
                  <c:v>-2.48242189388111</c:v>
                </c:pt>
                <c:pt idx="52082">
                  <c:v>-2.48242189388111</c:v>
                </c:pt>
                <c:pt idx="52083">
                  <c:v>-2.4441406418864</c:v>
                </c:pt>
                <c:pt idx="52084">
                  <c:v>-2.4441406418864</c:v>
                </c:pt>
                <c:pt idx="52085">
                  <c:v>-2.4441406418864</c:v>
                </c:pt>
                <c:pt idx="52086">
                  <c:v>-2.51845704758852</c:v>
                </c:pt>
                <c:pt idx="52087">
                  <c:v>-2.51845704758852</c:v>
                </c:pt>
                <c:pt idx="52088">
                  <c:v>-2.51845704758852</c:v>
                </c:pt>
                <c:pt idx="52089">
                  <c:v>-2.4003418130623602</c:v>
                </c:pt>
                <c:pt idx="52090">
                  <c:v>-2.4003418130623602</c:v>
                </c:pt>
                <c:pt idx="52091">
                  <c:v>-2.41025392331448</c:v>
                </c:pt>
                <c:pt idx="52092">
                  <c:v>-2.41025392331448</c:v>
                </c:pt>
                <c:pt idx="52093">
                  <c:v>-2.41025392331448</c:v>
                </c:pt>
                <c:pt idx="52094">
                  <c:v>-2.45800782896276</c:v>
                </c:pt>
                <c:pt idx="52095">
                  <c:v>-2.45800782896276</c:v>
                </c:pt>
                <c:pt idx="52096">
                  <c:v>-2.41030274870081</c:v>
                </c:pt>
                <c:pt idx="52097">
                  <c:v>-2.41030274870081</c:v>
                </c:pt>
                <c:pt idx="52098">
                  <c:v>-2.45146486025169</c:v>
                </c:pt>
                <c:pt idx="52099">
                  <c:v>-2.45146486025169</c:v>
                </c:pt>
                <c:pt idx="52100">
                  <c:v>-2.45146486025169</c:v>
                </c:pt>
                <c:pt idx="52101">
                  <c:v>-2.4875976727635098</c:v>
                </c:pt>
                <c:pt idx="52102">
                  <c:v>-2.4875976727635098</c:v>
                </c:pt>
                <c:pt idx="52103">
                  <c:v>-2.4875976727635098</c:v>
                </c:pt>
                <c:pt idx="52104">
                  <c:v>-2.4610351732762799</c:v>
                </c:pt>
                <c:pt idx="52105">
                  <c:v>-2.4610351732762799</c:v>
                </c:pt>
                <c:pt idx="52106">
                  <c:v>-2.4610351732762799</c:v>
                </c:pt>
                <c:pt idx="52107">
                  <c:v>-2.4610351732762799</c:v>
                </c:pt>
                <c:pt idx="52108">
                  <c:v>-2.44965822086851</c:v>
                </c:pt>
                <c:pt idx="52109">
                  <c:v>-2.44965822086851</c:v>
                </c:pt>
                <c:pt idx="52110">
                  <c:v>-2.5033203296734401</c:v>
                </c:pt>
                <c:pt idx="52111">
                  <c:v>-2.5033203296734401</c:v>
                </c:pt>
                <c:pt idx="52112">
                  <c:v>-2.5033203296734401</c:v>
                </c:pt>
                <c:pt idx="52113">
                  <c:v>-2.4217285304748599</c:v>
                </c:pt>
                <c:pt idx="52114">
                  <c:v>-2.4217285304748599</c:v>
                </c:pt>
                <c:pt idx="52115">
                  <c:v>-2.3913574375373998</c:v>
                </c:pt>
                <c:pt idx="52116">
                  <c:v>-2.4387695487293901</c:v>
                </c:pt>
                <c:pt idx="52117">
                  <c:v>-2.4387695487293901</c:v>
                </c:pt>
                <c:pt idx="52118">
                  <c:v>-2.4387695487293901</c:v>
                </c:pt>
                <c:pt idx="52119">
                  <c:v>-2.4387695487293901</c:v>
                </c:pt>
                <c:pt idx="52120">
                  <c:v>-2.4158203274782801</c:v>
                </c:pt>
                <c:pt idx="52121">
                  <c:v>-2.4158203274782801</c:v>
                </c:pt>
                <c:pt idx="52122">
                  <c:v>-2.5373047044995398</c:v>
                </c:pt>
                <c:pt idx="52123">
                  <c:v>-2.5373047044995398</c:v>
                </c:pt>
                <c:pt idx="52124">
                  <c:v>-2.5373047044995398</c:v>
                </c:pt>
                <c:pt idx="52125">
                  <c:v>-2.38730470078462</c:v>
                </c:pt>
                <c:pt idx="52126">
                  <c:v>-2.38730470078462</c:v>
                </c:pt>
                <c:pt idx="52127">
                  <c:v>-2.38730470078462</c:v>
                </c:pt>
                <c:pt idx="52128">
                  <c:v>-2.43374025021512</c:v>
                </c:pt>
                <c:pt idx="52129">
                  <c:v>-2.43374025021512</c:v>
                </c:pt>
                <c:pt idx="52130">
                  <c:v>-2.43374025021512</c:v>
                </c:pt>
                <c:pt idx="52131">
                  <c:v>-2.4540039224957502</c:v>
                </c:pt>
                <c:pt idx="52132">
                  <c:v>-2.4540039224957502</c:v>
                </c:pt>
                <c:pt idx="52133">
                  <c:v>-2.4779297059030698</c:v>
                </c:pt>
                <c:pt idx="52134">
                  <c:v>-2.4779297059030698</c:v>
                </c:pt>
                <c:pt idx="52135">
                  <c:v>-2.5070800939993201</c:v>
                </c:pt>
                <c:pt idx="52136">
                  <c:v>-2.5070800939993201</c:v>
                </c:pt>
                <c:pt idx="52137">
                  <c:v>-2.4377929867305199</c:v>
                </c:pt>
                <c:pt idx="52138">
                  <c:v>-2.4377929867305199</c:v>
                </c:pt>
                <c:pt idx="52139">
                  <c:v>-2.4377929867305199</c:v>
                </c:pt>
                <c:pt idx="52140">
                  <c:v>-2.49433595240134</c:v>
                </c:pt>
                <c:pt idx="52141">
                  <c:v>-2.49433595240134</c:v>
                </c:pt>
                <c:pt idx="52142">
                  <c:v>-2.43349610961649</c:v>
                </c:pt>
                <c:pt idx="52143">
                  <c:v>-2.43349610961649</c:v>
                </c:pt>
                <c:pt idx="52144">
                  <c:v>-2.43349610961649</c:v>
                </c:pt>
                <c:pt idx="52145">
                  <c:v>-2.43349610961649</c:v>
                </c:pt>
                <c:pt idx="52146">
                  <c:v>-2.52807618972292</c:v>
                </c:pt>
                <c:pt idx="52147">
                  <c:v>-2.52807618972292</c:v>
                </c:pt>
                <c:pt idx="52148">
                  <c:v>-2.5462890810222198</c:v>
                </c:pt>
                <c:pt idx="52149">
                  <c:v>-2.5462890810222198</c:v>
                </c:pt>
                <c:pt idx="52150">
                  <c:v>-2.5462890810222198</c:v>
                </c:pt>
                <c:pt idx="52151">
                  <c:v>-2.4981445477951598</c:v>
                </c:pt>
                <c:pt idx="52152">
                  <c:v>-2.4981445477951598</c:v>
                </c:pt>
                <c:pt idx="52153">
                  <c:v>-2.45141603233423</c:v>
                </c:pt>
                <c:pt idx="52154">
                  <c:v>-2.45141603233423</c:v>
                </c:pt>
                <c:pt idx="52155">
                  <c:v>-2.4060058739614698</c:v>
                </c:pt>
                <c:pt idx="52156">
                  <c:v>-2.4060058739614698</c:v>
                </c:pt>
                <c:pt idx="52157">
                  <c:v>-2.50336915511707</c:v>
                </c:pt>
                <c:pt idx="52158">
                  <c:v>-2.50336915511707</c:v>
                </c:pt>
                <c:pt idx="52159">
                  <c:v>-2.50336915511707</c:v>
                </c:pt>
                <c:pt idx="52160">
                  <c:v>-2.50336915511707</c:v>
                </c:pt>
                <c:pt idx="52161">
                  <c:v>-2.5296875174653901</c:v>
                </c:pt>
                <c:pt idx="52162">
                  <c:v>-2.5296875174653901</c:v>
                </c:pt>
                <c:pt idx="52163">
                  <c:v>-2.5296875174653901</c:v>
                </c:pt>
                <c:pt idx="52164">
                  <c:v>-2.4284179846317699</c:v>
                </c:pt>
                <c:pt idx="52165">
                  <c:v>-2.4284179846317699</c:v>
                </c:pt>
                <c:pt idx="52166">
                  <c:v>-2.4557129061304201</c:v>
                </c:pt>
                <c:pt idx="52167">
                  <c:v>-2.4557129061304201</c:v>
                </c:pt>
                <c:pt idx="52168">
                  <c:v>-2.4557129061304201</c:v>
                </c:pt>
                <c:pt idx="52169">
                  <c:v>-2.5101562627623899</c:v>
                </c:pt>
                <c:pt idx="52170">
                  <c:v>-2.5101562627623899</c:v>
                </c:pt>
                <c:pt idx="52171">
                  <c:v>-2.5492187669178699</c:v>
                </c:pt>
                <c:pt idx="52172">
                  <c:v>-2.5492187669178699</c:v>
                </c:pt>
                <c:pt idx="52173">
                  <c:v>-2.3703613425996002</c:v>
                </c:pt>
                <c:pt idx="52174">
                  <c:v>-2.3703613425996002</c:v>
                </c:pt>
                <c:pt idx="52175">
                  <c:v>-2.54697267136816</c:v>
                </c:pt>
                <c:pt idx="52176">
                  <c:v>-2.54697267136816</c:v>
                </c:pt>
                <c:pt idx="52177">
                  <c:v>-2.54697267136816</c:v>
                </c:pt>
                <c:pt idx="52178">
                  <c:v>-2.4982422043831298</c:v>
                </c:pt>
                <c:pt idx="52179">
                  <c:v>-2.4982422043831298</c:v>
                </c:pt>
                <c:pt idx="52180">
                  <c:v>-2.4982422043831298</c:v>
                </c:pt>
                <c:pt idx="52181">
                  <c:v>-2.4745117351103501</c:v>
                </c:pt>
                <c:pt idx="52182">
                  <c:v>-2.4745117351103501</c:v>
                </c:pt>
                <c:pt idx="52183">
                  <c:v>-2.4745117351103501</c:v>
                </c:pt>
                <c:pt idx="52184">
                  <c:v>-2.4639160310080102</c:v>
                </c:pt>
                <c:pt idx="52185">
                  <c:v>-2.4639160310080102</c:v>
                </c:pt>
                <c:pt idx="52186">
                  <c:v>-2.4639160310080102</c:v>
                </c:pt>
                <c:pt idx="52187">
                  <c:v>-2.4768066565138702</c:v>
                </c:pt>
                <c:pt idx="52188">
                  <c:v>-2.4768066565138702</c:v>
                </c:pt>
                <c:pt idx="52189">
                  <c:v>-2.4768066565138702</c:v>
                </c:pt>
                <c:pt idx="52190">
                  <c:v>-2.5037597832706502</c:v>
                </c:pt>
                <c:pt idx="52191">
                  <c:v>-2.5037597832706502</c:v>
                </c:pt>
                <c:pt idx="52192">
                  <c:v>-2.5037597832706502</c:v>
                </c:pt>
                <c:pt idx="52193">
                  <c:v>-2.48081056320552</c:v>
                </c:pt>
                <c:pt idx="52194">
                  <c:v>-2.48081056320552</c:v>
                </c:pt>
                <c:pt idx="52195">
                  <c:v>-2.4668457190773498</c:v>
                </c:pt>
                <c:pt idx="52196">
                  <c:v>-2.4668457190773498</c:v>
                </c:pt>
                <c:pt idx="52197">
                  <c:v>-2.4429199389896801</c:v>
                </c:pt>
                <c:pt idx="52198">
                  <c:v>-2.4429199389896801</c:v>
                </c:pt>
                <c:pt idx="52199">
                  <c:v>-2.4429199389896801</c:v>
                </c:pt>
                <c:pt idx="52200">
                  <c:v>-2.4653320461293302</c:v>
                </c:pt>
                <c:pt idx="52201">
                  <c:v>-2.4653320461293302</c:v>
                </c:pt>
                <c:pt idx="52202">
                  <c:v>-2.4653320461293302</c:v>
                </c:pt>
                <c:pt idx="52203">
                  <c:v>-2.4916504051898301</c:v>
                </c:pt>
                <c:pt idx="52204">
                  <c:v>-2.4916504051898301</c:v>
                </c:pt>
                <c:pt idx="52205">
                  <c:v>-2.4916504051898301</c:v>
                </c:pt>
                <c:pt idx="52206">
                  <c:v>-2.5056152484312402</c:v>
                </c:pt>
                <c:pt idx="52207">
                  <c:v>-2.5056152484312402</c:v>
                </c:pt>
                <c:pt idx="52208">
                  <c:v>-2.5056152484312402</c:v>
                </c:pt>
                <c:pt idx="52209">
                  <c:v>-2.50400392278606</c:v>
                </c:pt>
                <c:pt idx="52210">
                  <c:v>-2.50400392278606</c:v>
                </c:pt>
                <c:pt idx="52211">
                  <c:v>-2.5181640792243298</c:v>
                </c:pt>
                <c:pt idx="52212">
                  <c:v>-2.5181640792243298</c:v>
                </c:pt>
                <c:pt idx="52213">
                  <c:v>-2.5149902506009298</c:v>
                </c:pt>
                <c:pt idx="52214">
                  <c:v>-2.5149902506009298</c:v>
                </c:pt>
                <c:pt idx="52215">
                  <c:v>-2.4088867360405799</c:v>
                </c:pt>
                <c:pt idx="52216">
                  <c:v>-2.4088867360405799</c:v>
                </c:pt>
                <c:pt idx="52217">
                  <c:v>-2.4088867360405799</c:v>
                </c:pt>
                <c:pt idx="52218">
                  <c:v>-2.5560547035611298</c:v>
                </c:pt>
                <c:pt idx="52219">
                  <c:v>-2.5560547035611298</c:v>
                </c:pt>
                <c:pt idx="52220">
                  <c:v>-2.5560547035611298</c:v>
                </c:pt>
                <c:pt idx="52221">
                  <c:v>-2.4194824384767299</c:v>
                </c:pt>
                <c:pt idx="52222">
                  <c:v>-2.4194824384767299</c:v>
                </c:pt>
                <c:pt idx="52223">
                  <c:v>-2.4194824384767299</c:v>
                </c:pt>
                <c:pt idx="52224">
                  <c:v>-2.4170898594111301</c:v>
                </c:pt>
                <c:pt idx="52225">
                  <c:v>-2.4170898594111301</c:v>
                </c:pt>
                <c:pt idx="52226">
                  <c:v>-2.4170898594111301</c:v>
                </c:pt>
                <c:pt idx="52227">
                  <c:v>-2.46552736156081</c:v>
                </c:pt>
                <c:pt idx="52228">
                  <c:v>-2.46552736156081</c:v>
                </c:pt>
                <c:pt idx="52229">
                  <c:v>-2.52592775149059</c:v>
                </c:pt>
                <c:pt idx="52230">
                  <c:v>-2.52592775149059</c:v>
                </c:pt>
                <c:pt idx="52231">
                  <c:v>-2.52592775149059</c:v>
                </c:pt>
                <c:pt idx="52232">
                  <c:v>-2.4450683758705001</c:v>
                </c:pt>
                <c:pt idx="52233">
                  <c:v>-2.4450683758705001</c:v>
                </c:pt>
                <c:pt idx="52234">
                  <c:v>-2.4956054863241599</c:v>
                </c:pt>
                <c:pt idx="52235">
                  <c:v>-2.4956054863241599</c:v>
                </c:pt>
                <c:pt idx="52236">
                  <c:v>-2.4956054863241599</c:v>
                </c:pt>
                <c:pt idx="52237">
                  <c:v>-2.5042968887019001</c:v>
                </c:pt>
                <c:pt idx="52238">
                  <c:v>-2.5042968887019001</c:v>
                </c:pt>
                <c:pt idx="52239">
                  <c:v>-2.5042968887019001</c:v>
                </c:pt>
                <c:pt idx="52240">
                  <c:v>-2.3347656416526599</c:v>
                </c:pt>
                <c:pt idx="52241">
                  <c:v>-2.3347656416526599</c:v>
                </c:pt>
                <c:pt idx="52242">
                  <c:v>-2.3347656416526599</c:v>
                </c:pt>
                <c:pt idx="52243">
                  <c:v>-2.3347656416526599</c:v>
                </c:pt>
                <c:pt idx="52244">
                  <c:v>-2.5773437678553801</c:v>
                </c:pt>
                <c:pt idx="52245">
                  <c:v>-2.5773437678553801</c:v>
                </c:pt>
                <c:pt idx="52246">
                  <c:v>-2.4232910317277798</c:v>
                </c:pt>
                <c:pt idx="52247">
                  <c:v>-2.4232910317277798</c:v>
                </c:pt>
                <c:pt idx="52248">
                  <c:v>-2.4232910317277798</c:v>
                </c:pt>
                <c:pt idx="52249">
                  <c:v>-2.4447754063212401</c:v>
                </c:pt>
                <c:pt idx="52250">
                  <c:v>-2.4447754063212401</c:v>
                </c:pt>
                <c:pt idx="52251">
                  <c:v>-2.4275879055912801</c:v>
                </c:pt>
                <c:pt idx="52252">
                  <c:v>-2.4275879055912801</c:v>
                </c:pt>
                <c:pt idx="52253">
                  <c:v>-2.4275879055912801</c:v>
                </c:pt>
                <c:pt idx="52254">
                  <c:v>-2.4906738435656699</c:v>
                </c:pt>
                <c:pt idx="52255">
                  <c:v>-2.4906738435656699</c:v>
                </c:pt>
                <c:pt idx="52256">
                  <c:v>-2.4906738435656699</c:v>
                </c:pt>
                <c:pt idx="52257">
                  <c:v>-2.4955566572043599</c:v>
                </c:pt>
                <c:pt idx="52258">
                  <c:v>-2.4955566572043599</c:v>
                </c:pt>
                <c:pt idx="52259">
                  <c:v>-2.3710937673822601</c:v>
                </c:pt>
                <c:pt idx="52260">
                  <c:v>-2.3710937673822601</c:v>
                </c:pt>
                <c:pt idx="52261">
                  <c:v>-2.51650392435476</c:v>
                </c:pt>
                <c:pt idx="52262">
                  <c:v>-2.51650392435476</c:v>
                </c:pt>
                <c:pt idx="52263">
                  <c:v>-2.51650392435476</c:v>
                </c:pt>
                <c:pt idx="52264">
                  <c:v>-2.4601074365709699</c:v>
                </c:pt>
                <c:pt idx="52265">
                  <c:v>-2.4601074365709699</c:v>
                </c:pt>
                <c:pt idx="52266">
                  <c:v>-2.5086914223265899</c:v>
                </c:pt>
                <c:pt idx="52267">
                  <c:v>-2.5086914223265899</c:v>
                </c:pt>
                <c:pt idx="52268">
                  <c:v>-2.5086914223265899</c:v>
                </c:pt>
                <c:pt idx="52269">
                  <c:v>-2.4597168145455699</c:v>
                </c:pt>
                <c:pt idx="52270">
                  <c:v>-2.4597168145455699</c:v>
                </c:pt>
                <c:pt idx="52271">
                  <c:v>-2.54335939176962</c:v>
                </c:pt>
                <c:pt idx="52272">
                  <c:v>-2.54335939176962</c:v>
                </c:pt>
                <c:pt idx="52273">
                  <c:v>-2.4744140764132601</c:v>
                </c:pt>
                <c:pt idx="52274">
                  <c:v>-2.4744140764132601</c:v>
                </c:pt>
                <c:pt idx="52275">
                  <c:v>-2.51381837823009</c:v>
                </c:pt>
                <c:pt idx="52276">
                  <c:v>-2.51381837823009</c:v>
                </c:pt>
                <c:pt idx="52277">
                  <c:v>-2.4605468901490801</c:v>
                </c:pt>
                <c:pt idx="52278">
                  <c:v>-2.4605468901490801</c:v>
                </c:pt>
                <c:pt idx="52279">
                  <c:v>-2.4605468901490801</c:v>
                </c:pt>
                <c:pt idx="52280">
                  <c:v>-2.4605468901490801</c:v>
                </c:pt>
                <c:pt idx="52281">
                  <c:v>-2.4537109532093302</c:v>
                </c:pt>
                <c:pt idx="52282">
                  <c:v>-2.4537109532093302</c:v>
                </c:pt>
                <c:pt idx="52283">
                  <c:v>-2.4537109532093302</c:v>
                </c:pt>
                <c:pt idx="52284">
                  <c:v>-2.4537109532093302</c:v>
                </c:pt>
                <c:pt idx="52285">
                  <c:v>-2.4537109532093302</c:v>
                </c:pt>
                <c:pt idx="52286">
                  <c:v>-2.61264650080102</c:v>
                </c:pt>
                <c:pt idx="52287">
                  <c:v>-2.61264650080102</c:v>
                </c:pt>
                <c:pt idx="52288">
                  <c:v>-2.4491699416830599</c:v>
                </c:pt>
                <c:pt idx="52289">
                  <c:v>-2.4491699416830599</c:v>
                </c:pt>
                <c:pt idx="52290">
                  <c:v>-2.4491699416830599</c:v>
                </c:pt>
                <c:pt idx="52291">
                  <c:v>-2.5435058777084101</c:v>
                </c:pt>
                <c:pt idx="52292">
                  <c:v>-2.5435058777084101</c:v>
                </c:pt>
                <c:pt idx="52293">
                  <c:v>-2.50419923364734</c:v>
                </c:pt>
                <c:pt idx="52294">
                  <c:v>-2.4148925950357798</c:v>
                </c:pt>
                <c:pt idx="52295">
                  <c:v>-2.4148925950357798</c:v>
                </c:pt>
                <c:pt idx="52296">
                  <c:v>-2.4148925950357798</c:v>
                </c:pt>
                <c:pt idx="52297">
                  <c:v>-2.4148925950357798</c:v>
                </c:pt>
                <c:pt idx="52298">
                  <c:v>-2.54389650049142</c:v>
                </c:pt>
                <c:pt idx="52299">
                  <c:v>-2.54389650049142</c:v>
                </c:pt>
                <c:pt idx="52300">
                  <c:v>-2.5423340019324301</c:v>
                </c:pt>
                <c:pt idx="52301">
                  <c:v>-2.5423340019324301</c:v>
                </c:pt>
                <c:pt idx="52302">
                  <c:v>-2.5423340019324301</c:v>
                </c:pt>
                <c:pt idx="52303">
                  <c:v>-2.5423340019324301</c:v>
                </c:pt>
                <c:pt idx="52304">
                  <c:v>-2.61127931358623</c:v>
                </c:pt>
                <c:pt idx="52305">
                  <c:v>-2.61127931358623</c:v>
                </c:pt>
                <c:pt idx="52306">
                  <c:v>-2.61127931358623</c:v>
                </c:pt>
                <c:pt idx="52307">
                  <c:v>-2.4343261884687299</c:v>
                </c:pt>
                <c:pt idx="52308">
                  <c:v>-2.4343261884687299</c:v>
                </c:pt>
                <c:pt idx="52309">
                  <c:v>-2.4656738455905698</c:v>
                </c:pt>
                <c:pt idx="52310">
                  <c:v>-2.4656738455905698</c:v>
                </c:pt>
                <c:pt idx="52311">
                  <c:v>-2.3791015784881799</c:v>
                </c:pt>
                <c:pt idx="52312">
                  <c:v>-2.5143554841342799</c:v>
                </c:pt>
                <c:pt idx="52313">
                  <c:v>-2.5143554841342799</c:v>
                </c:pt>
                <c:pt idx="52314">
                  <c:v>-2.5143554841342799</c:v>
                </c:pt>
                <c:pt idx="52315">
                  <c:v>-2.52084962522712</c:v>
                </c:pt>
                <c:pt idx="52316">
                  <c:v>-2.52084962522712</c:v>
                </c:pt>
                <c:pt idx="52317">
                  <c:v>-2.52084962522712</c:v>
                </c:pt>
                <c:pt idx="52318">
                  <c:v>-2.4643554853118901</c:v>
                </c:pt>
                <c:pt idx="52319">
                  <c:v>-2.4643554853118901</c:v>
                </c:pt>
                <c:pt idx="52320">
                  <c:v>-2.4643554853118901</c:v>
                </c:pt>
                <c:pt idx="52321">
                  <c:v>-2.4839355626763702</c:v>
                </c:pt>
                <c:pt idx="52322">
                  <c:v>-2.4839355626763702</c:v>
                </c:pt>
                <c:pt idx="52323">
                  <c:v>-2.4839355626763702</c:v>
                </c:pt>
                <c:pt idx="52324">
                  <c:v>-2.42856446813675</c:v>
                </c:pt>
                <c:pt idx="52325">
                  <c:v>-2.42856446813675</c:v>
                </c:pt>
                <c:pt idx="52326">
                  <c:v>-2.42856446813675</c:v>
                </c:pt>
                <c:pt idx="52327">
                  <c:v>-2.4954590011793698</c:v>
                </c:pt>
                <c:pt idx="52328">
                  <c:v>-2.4954590011793698</c:v>
                </c:pt>
                <c:pt idx="52329">
                  <c:v>-2.4436035336157098</c:v>
                </c:pt>
                <c:pt idx="52330">
                  <c:v>-2.4436035336157098</c:v>
                </c:pt>
                <c:pt idx="52331">
                  <c:v>-2.4436035336157098</c:v>
                </c:pt>
                <c:pt idx="52332">
                  <c:v>-2.5197754036353199</c:v>
                </c:pt>
                <c:pt idx="52333">
                  <c:v>-2.5197754036353199</c:v>
                </c:pt>
                <c:pt idx="52334">
                  <c:v>-2.5013672042441599</c:v>
                </c:pt>
                <c:pt idx="52335">
                  <c:v>-2.5013672042441599</c:v>
                </c:pt>
                <c:pt idx="52336">
                  <c:v>-2.5013672042441599</c:v>
                </c:pt>
                <c:pt idx="52337">
                  <c:v>-2.4743164217206801</c:v>
                </c:pt>
                <c:pt idx="52338">
                  <c:v>-2.4743164217206801</c:v>
                </c:pt>
                <c:pt idx="52339">
                  <c:v>-2.4743164217206801</c:v>
                </c:pt>
                <c:pt idx="52340">
                  <c:v>-2.4751953307213599</c:v>
                </c:pt>
                <c:pt idx="52341">
                  <c:v>-2.4751953307213599</c:v>
                </c:pt>
                <c:pt idx="52342">
                  <c:v>-2.4751953307213599</c:v>
                </c:pt>
                <c:pt idx="52343">
                  <c:v>-2.49106446974656</c:v>
                </c:pt>
                <c:pt idx="52344">
                  <c:v>-2.49106446974656</c:v>
                </c:pt>
                <c:pt idx="52345">
                  <c:v>-2.5360840021930899</c:v>
                </c:pt>
                <c:pt idx="52346">
                  <c:v>-2.5360840021930899</c:v>
                </c:pt>
                <c:pt idx="52347">
                  <c:v>-2.55610353061547</c:v>
                </c:pt>
                <c:pt idx="52348">
                  <c:v>-2.55610353061547</c:v>
                </c:pt>
                <c:pt idx="52349">
                  <c:v>-2.55610353061547</c:v>
                </c:pt>
                <c:pt idx="52350">
                  <c:v>-2.5334472795438998</c:v>
                </c:pt>
                <c:pt idx="52351">
                  <c:v>-2.5334472795438998</c:v>
                </c:pt>
                <c:pt idx="52352">
                  <c:v>-2.4717285317856201</c:v>
                </c:pt>
                <c:pt idx="52353">
                  <c:v>-2.4717285317856201</c:v>
                </c:pt>
                <c:pt idx="52354">
                  <c:v>-2.4717285317856201</c:v>
                </c:pt>
                <c:pt idx="52355">
                  <c:v>-2.4670410310636699</c:v>
                </c:pt>
                <c:pt idx="52356">
                  <c:v>-2.4670410310636699</c:v>
                </c:pt>
                <c:pt idx="52357">
                  <c:v>-2.4670410310636699</c:v>
                </c:pt>
                <c:pt idx="52358">
                  <c:v>-2.5054687696683602</c:v>
                </c:pt>
                <c:pt idx="52359">
                  <c:v>-2.5054687696683602</c:v>
                </c:pt>
                <c:pt idx="52360">
                  <c:v>-2.5054687696683602</c:v>
                </c:pt>
                <c:pt idx="52361">
                  <c:v>-2.6028808755627302</c:v>
                </c:pt>
                <c:pt idx="52362">
                  <c:v>-2.6028808755627302</c:v>
                </c:pt>
                <c:pt idx="52363">
                  <c:v>-2.6028808755627302</c:v>
                </c:pt>
                <c:pt idx="52364">
                  <c:v>-2.5499511901334699</c:v>
                </c:pt>
                <c:pt idx="52365">
                  <c:v>-2.5499511901334699</c:v>
                </c:pt>
                <c:pt idx="52366">
                  <c:v>-2.5148437661837302</c:v>
                </c:pt>
                <c:pt idx="52367">
                  <c:v>-2.5148437661837302</c:v>
                </c:pt>
                <c:pt idx="52368">
                  <c:v>-2.45600587636818</c:v>
                </c:pt>
                <c:pt idx="52369">
                  <c:v>-2.45600587636818</c:v>
                </c:pt>
                <c:pt idx="52370">
                  <c:v>-2.54843751544376</c:v>
                </c:pt>
                <c:pt idx="52371">
                  <c:v>-2.54843751544376</c:v>
                </c:pt>
                <c:pt idx="52372">
                  <c:v>-2.50273439308602</c:v>
                </c:pt>
                <c:pt idx="52373">
                  <c:v>-2.50273439308602</c:v>
                </c:pt>
                <c:pt idx="52374">
                  <c:v>-2.50273439308602</c:v>
                </c:pt>
                <c:pt idx="52375">
                  <c:v>-2.5225586122533001</c:v>
                </c:pt>
                <c:pt idx="52376">
                  <c:v>-2.5225586122533001</c:v>
                </c:pt>
                <c:pt idx="52377">
                  <c:v>-2.5225586122533001</c:v>
                </c:pt>
                <c:pt idx="52378">
                  <c:v>-2.5375488445697498</c:v>
                </c:pt>
                <c:pt idx="52379">
                  <c:v>-2.5375488445697498</c:v>
                </c:pt>
                <c:pt idx="52380">
                  <c:v>-2.5375488445697498</c:v>
                </c:pt>
                <c:pt idx="52381">
                  <c:v>-2.41650392387236</c:v>
                </c:pt>
                <c:pt idx="52382">
                  <c:v>-2.41650392387236</c:v>
                </c:pt>
                <c:pt idx="52383">
                  <c:v>-2.41650392387236</c:v>
                </c:pt>
                <c:pt idx="52384">
                  <c:v>-2.5195800951769298</c:v>
                </c:pt>
                <c:pt idx="52385">
                  <c:v>-2.5195800951769298</c:v>
                </c:pt>
                <c:pt idx="52386">
                  <c:v>-2.5195800951769298</c:v>
                </c:pt>
                <c:pt idx="52387">
                  <c:v>-2.4615234543289199</c:v>
                </c:pt>
                <c:pt idx="52388">
                  <c:v>-2.4615234543289199</c:v>
                </c:pt>
                <c:pt idx="52389">
                  <c:v>-2.54946290949646</c:v>
                </c:pt>
                <c:pt idx="52390">
                  <c:v>-2.54946290949646</c:v>
                </c:pt>
                <c:pt idx="52391">
                  <c:v>-2.54946290949646</c:v>
                </c:pt>
                <c:pt idx="52392">
                  <c:v>-2.4438476711748001</c:v>
                </c:pt>
                <c:pt idx="52393">
                  <c:v>-2.4438476711748001</c:v>
                </c:pt>
                <c:pt idx="52394">
                  <c:v>-2.4435058771196001</c:v>
                </c:pt>
                <c:pt idx="52395">
                  <c:v>-2.4435058771196001</c:v>
                </c:pt>
                <c:pt idx="52396">
                  <c:v>-2.5122070472853002</c:v>
                </c:pt>
                <c:pt idx="52397">
                  <c:v>-2.5122070472853002</c:v>
                </c:pt>
                <c:pt idx="52398">
                  <c:v>-2.5122070472853002</c:v>
                </c:pt>
                <c:pt idx="52399">
                  <c:v>-2.4571777495175402</c:v>
                </c:pt>
                <c:pt idx="52400">
                  <c:v>-2.4571777495175402</c:v>
                </c:pt>
                <c:pt idx="52401">
                  <c:v>-2.4571777495175402</c:v>
                </c:pt>
                <c:pt idx="52402">
                  <c:v>-2.4571777495175402</c:v>
                </c:pt>
                <c:pt idx="52403">
                  <c:v>-2.4523437656671301</c:v>
                </c:pt>
                <c:pt idx="52404">
                  <c:v>-2.4523437656671301</c:v>
                </c:pt>
                <c:pt idx="52405">
                  <c:v>-2.5550293138940101</c:v>
                </c:pt>
                <c:pt idx="52406">
                  <c:v>-2.5550293138940101</c:v>
                </c:pt>
                <c:pt idx="52407">
                  <c:v>-2.5550293138940101</c:v>
                </c:pt>
                <c:pt idx="52408">
                  <c:v>-2.46816407831647</c:v>
                </c:pt>
                <c:pt idx="52409">
                  <c:v>-2.46816407831647</c:v>
                </c:pt>
                <c:pt idx="52410">
                  <c:v>-2.46816407831647</c:v>
                </c:pt>
                <c:pt idx="52411">
                  <c:v>-2.5151855652311399</c:v>
                </c:pt>
                <c:pt idx="52412">
                  <c:v>-2.5151855652311399</c:v>
                </c:pt>
                <c:pt idx="52413">
                  <c:v>-2.5142578286631698</c:v>
                </c:pt>
                <c:pt idx="52414">
                  <c:v>-2.5142578286631698</c:v>
                </c:pt>
                <c:pt idx="52415">
                  <c:v>-2.5413574404565198</c:v>
                </c:pt>
                <c:pt idx="52416">
                  <c:v>-2.5413574404565198</c:v>
                </c:pt>
                <c:pt idx="52417">
                  <c:v>-2.5413574404565198</c:v>
                </c:pt>
                <c:pt idx="52418">
                  <c:v>-2.5687011910786102</c:v>
                </c:pt>
                <c:pt idx="52419">
                  <c:v>-2.5687011910786102</c:v>
                </c:pt>
                <c:pt idx="52420">
                  <c:v>-2.5687011910786102</c:v>
                </c:pt>
                <c:pt idx="52421">
                  <c:v>-2.5680664235942401</c:v>
                </c:pt>
                <c:pt idx="52422">
                  <c:v>-2.5680664235942401</c:v>
                </c:pt>
                <c:pt idx="52423">
                  <c:v>-2.5948242374861299</c:v>
                </c:pt>
                <c:pt idx="52424">
                  <c:v>-2.5948242374861299</c:v>
                </c:pt>
                <c:pt idx="52425">
                  <c:v>-2.5948242374861299</c:v>
                </c:pt>
                <c:pt idx="52426">
                  <c:v>-2.6636718956888199</c:v>
                </c:pt>
                <c:pt idx="52427">
                  <c:v>-2.6636718956888199</c:v>
                </c:pt>
                <c:pt idx="52428">
                  <c:v>-2.6870117388889398</c:v>
                </c:pt>
                <c:pt idx="52429">
                  <c:v>-2.6870117388889398</c:v>
                </c:pt>
                <c:pt idx="52430">
                  <c:v>-2.6816894739222299</c:v>
                </c:pt>
                <c:pt idx="52431">
                  <c:v>-2.6816894739222299</c:v>
                </c:pt>
                <c:pt idx="52432">
                  <c:v>-2.7031738472523998</c:v>
                </c:pt>
                <c:pt idx="52433">
                  <c:v>-2.7031738472523998</c:v>
                </c:pt>
                <c:pt idx="52434">
                  <c:v>-2.7031738472523998</c:v>
                </c:pt>
                <c:pt idx="52435">
                  <c:v>-2.7227050953942999</c:v>
                </c:pt>
                <c:pt idx="52436">
                  <c:v>-2.7227050953942999</c:v>
                </c:pt>
                <c:pt idx="52437">
                  <c:v>-2.7227050953942999</c:v>
                </c:pt>
                <c:pt idx="52438">
                  <c:v>-2.6503906442858298</c:v>
                </c:pt>
                <c:pt idx="52439">
                  <c:v>-2.6503906442858298</c:v>
                </c:pt>
                <c:pt idx="52440">
                  <c:v>-2.6503906442858298</c:v>
                </c:pt>
                <c:pt idx="52441">
                  <c:v>-2.7055175999794301</c:v>
                </c:pt>
                <c:pt idx="52442">
                  <c:v>-2.7055175999794301</c:v>
                </c:pt>
                <c:pt idx="52443">
                  <c:v>-2.69985353379615</c:v>
                </c:pt>
                <c:pt idx="52444">
                  <c:v>-2.69985353379615</c:v>
                </c:pt>
                <c:pt idx="52445">
                  <c:v>-2.69985353379615</c:v>
                </c:pt>
                <c:pt idx="52446">
                  <c:v>-2.7545898652097001</c:v>
                </c:pt>
                <c:pt idx="52447">
                  <c:v>-2.7545898652097001</c:v>
                </c:pt>
                <c:pt idx="52448">
                  <c:v>-2.7800293160544198</c:v>
                </c:pt>
                <c:pt idx="52449">
                  <c:v>-2.7800293160544198</c:v>
                </c:pt>
                <c:pt idx="52450">
                  <c:v>-2.8642578324061101</c:v>
                </c:pt>
                <c:pt idx="52451">
                  <c:v>-2.8642578324061101</c:v>
                </c:pt>
                <c:pt idx="52452">
                  <c:v>-2.9719726822540902</c:v>
                </c:pt>
                <c:pt idx="52453">
                  <c:v>-2.9719726822540902</c:v>
                </c:pt>
                <c:pt idx="52454">
                  <c:v>-2.9719726822540902</c:v>
                </c:pt>
                <c:pt idx="52455">
                  <c:v>-2.9719726822540902</c:v>
                </c:pt>
                <c:pt idx="52456">
                  <c:v>-2.9708984596172701</c:v>
                </c:pt>
                <c:pt idx="52457">
                  <c:v>-2.9708984596172701</c:v>
                </c:pt>
                <c:pt idx="52458">
                  <c:v>-2.9708984596172701</c:v>
                </c:pt>
                <c:pt idx="52459">
                  <c:v>-2.8895996324981699</c:v>
                </c:pt>
                <c:pt idx="52460">
                  <c:v>-2.8895996324981699</c:v>
                </c:pt>
                <c:pt idx="52461">
                  <c:v>-2.8895996324981699</c:v>
                </c:pt>
                <c:pt idx="52462">
                  <c:v>-2.9513672070634098</c:v>
                </c:pt>
                <c:pt idx="52463">
                  <c:v>-2.9513672070634098</c:v>
                </c:pt>
                <c:pt idx="52464">
                  <c:v>-2.9513672070634098</c:v>
                </c:pt>
                <c:pt idx="52465">
                  <c:v>-2.96225587994285</c:v>
                </c:pt>
                <c:pt idx="52466">
                  <c:v>-2.96225587994285</c:v>
                </c:pt>
                <c:pt idx="52467">
                  <c:v>-3.0499511942834898</c:v>
                </c:pt>
                <c:pt idx="52468">
                  <c:v>-3.0499511942834898</c:v>
                </c:pt>
                <c:pt idx="52469">
                  <c:v>-2.9407715068637099</c:v>
                </c:pt>
                <c:pt idx="52470">
                  <c:v>-2.9407715068637099</c:v>
                </c:pt>
                <c:pt idx="52471">
                  <c:v>-3.0912597870301299</c:v>
                </c:pt>
                <c:pt idx="52472">
                  <c:v>-3.0912597870301299</c:v>
                </c:pt>
                <c:pt idx="52473">
                  <c:v>-3.0912597870301299</c:v>
                </c:pt>
                <c:pt idx="52474">
                  <c:v>-3.1137695535026002</c:v>
                </c:pt>
                <c:pt idx="52475">
                  <c:v>-3.1137695535026002</c:v>
                </c:pt>
                <c:pt idx="52476">
                  <c:v>-3.1137695535026002</c:v>
                </c:pt>
                <c:pt idx="52477">
                  <c:v>-3.1311523664444301</c:v>
                </c:pt>
                <c:pt idx="52478">
                  <c:v>-3.1311523664444301</c:v>
                </c:pt>
                <c:pt idx="52479">
                  <c:v>-3.1311523664444301</c:v>
                </c:pt>
                <c:pt idx="52480">
                  <c:v>-3.1169433798122501</c:v>
                </c:pt>
                <c:pt idx="52481">
                  <c:v>-3.1169433798122501</c:v>
                </c:pt>
                <c:pt idx="52482">
                  <c:v>-3.1169433798122501</c:v>
                </c:pt>
                <c:pt idx="52483">
                  <c:v>-3.0820312738305802</c:v>
                </c:pt>
                <c:pt idx="52484">
                  <c:v>-3.0820312738305802</c:v>
                </c:pt>
                <c:pt idx="52485">
                  <c:v>-3.0820312738305802</c:v>
                </c:pt>
                <c:pt idx="52486">
                  <c:v>-3.1405761920932398</c:v>
                </c:pt>
                <c:pt idx="52487">
                  <c:v>-3.1405761920932398</c:v>
                </c:pt>
                <c:pt idx="52488">
                  <c:v>-3.25009767170013</c:v>
                </c:pt>
                <c:pt idx="52489">
                  <c:v>-3.25009767170013</c:v>
                </c:pt>
                <c:pt idx="52490">
                  <c:v>-3.1473144755373101</c:v>
                </c:pt>
                <c:pt idx="52491">
                  <c:v>-3.1473144755373101</c:v>
                </c:pt>
                <c:pt idx="52492">
                  <c:v>-3.1473144755373101</c:v>
                </c:pt>
                <c:pt idx="52493">
                  <c:v>-3.2114258043111401</c:v>
                </c:pt>
                <c:pt idx="52494">
                  <c:v>-3.2114258043111401</c:v>
                </c:pt>
                <c:pt idx="52495">
                  <c:v>-3.2114258043111401</c:v>
                </c:pt>
                <c:pt idx="52496">
                  <c:v>-3.2794433786884798</c:v>
                </c:pt>
                <c:pt idx="52497">
                  <c:v>-3.2794433786884798</c:v>
                </c:pt>
                <c:pt idx="52498">
                  <c:v>-3.2794433786884798</c:v>
                </c:pt>
                <c:pt idx="52499">
                  <c:v>-3.1983886932766801</c:v>
                </c:pt>
                <c:pt idx="52500">
                  <c:v>-3.1983886932766801</c:v>
                </c:pt>
                <c:pt idx="52501">
                  <c:v>-3.1983886932766801</c:v>
                </c:pt>
                <c:pt idx="52502">
                  <c:v>-3.2191406431538701</c:v>
                </c:pt>
                <c:pt idx="52503">
                  <c:v>-3.2191406431538701</c:v>
                </c:pt>
                <c:pt idx="52504">
                  <c:v>-3.3507812699626802</c:v>
                </c:pt>
                <c:pt idx="52505">
                  <c:v>-3.3507812699626802</c:v>
                </c:pt>
                <c:pt idx="52506">
                  <c:v>-3.27314455193663</c:v>
                </c:pt>
                <c:pt idx="52507">
                  <c:v>-3.27314455193663</c:v>
                </c:pt>
                <c:pt idx="52508">
                  <c:v>-3.27314455193663</c:v>
                </c:pt>
                <c:pt idx="52509">
                  <c:v>-3.2205078352290002</c:v>
                </c:pt>
                <c:pt idx="52510">
                  <c:v>-3.2205078352290002</c:v>
                </c:pt>
                <c:pt idx="52511">
                  <c:v>-3.2205078352290002</c:v>
                </c:pt>
                <c:pt idx="52512">
                  <c:v>-3.1766113455059801</c:v>
                </c:pt>
                <c:pt idx="52513">
                  <c:v>-3.1766113455059801</c:v>
                </c:pt>
                <c:pt idx="52514">
                  <c:v>-3.3380859548651598</c:v>
                </c:pt>
                <c:pt idx="52515">
                  <c:v>-3.3380859548651598</c:v>
                </c:pt>
                <c:pt idx="52516">
                  <c:v>-3.3380859548651598</c:v>
                </c:pt>
                <c:pt idx="52517">
                  <c:v>-3.3769043181837302</c:v>
                </c:pt>
                <c:pt idx="52518">
                  <c:v>-3.3769043181837302</c:v>
                </c:pt>
                <c:pt idx="52519">
                  <c:v>-3.3769043181837302</c:v>
                </c:pt>
                <c:pt idx="52520">
                  <c:v>-3.2264160308941401</c:v>
                </c:pt>
                <c:pt idx="52521">
                  <c:v>-3.2264160308941401</c:v>
                </c:pt>
                <c:pt idx="52522">
                  <c:v>-3.2264160308941401</c:v>
                </c:pt>
                <c:pt idx="52523">
                  <c:v>-3.3217285344962799</c:v>
                </c:pt>
                <c:pt idx="52524">
                  <c:v>-3.3217285344962799</c:v>
                </c:pt>
                <c:pt idx="52525">
                  <c:v>-3.3707031444764599</c:v>
                </c:pt>
                <c:pt idx="52526">
                  <c:v>-3.3707031444764599</c:v>
                </c:pt>
                <c:pt idx="52527">
                  <c:v>-3.2847656491903701</c:v>
                </c:pt>
                <c:pt idx="52528">
                  <c:v>-3.2847656491903701</c:v>
                </c:pt>
                <c:pt idx="52529">
                  <c:v>-3.2847656491903701</c:v>
                </c:pt>
                <c:pt idx="52530">
                  <c:v>-3.2969726806077202</c:v>
                </c:pt>
                <c:pt idx="52531">
                  <c:v>-3.2969726806077202</c:v>
                </c:pt>
                <c:pt idx="52532">
                  <c:v>-3.2969726806077202</c:v>
                </c:pt>
                <c:pt idx="52533">
                  <c:v>-3.1653808809214699</c:v>
                </c:pt>
                <c:pt idx="52534">
                  <c:v>-3.1653808809214699</c:v>
                </c:pt>
                <c:pt idx="52535">
                  <c:v>-3.1653808809214699</c:v>
                </c:pt>
                <c:pt idx="52536">
                  <c:v>-3.2744629125745601</c:v>
                </c:pt>
                <c:pt idx="52537">
                  <c:v>-3.2744629125745601</c:v>
                </c:pt>
                <c:pt idx="52538">
                  <c:v>-3.2744629125745601</c:v>
                </c:pt>
                <c:pt idx="52539">
                  <c:v>-3.2338379168613698</c:v>
                </c:pt>
                <c:pt idx="52540">
                  <c:v>-3.2338379168613698</c:v>
                </c:pt>
                <c:pt idx="52541">
                  <c:v>-3.4005859558728799</c:v>
                </c:pt>
                <c:pt idx="52542">
                  <c:v>-3.4005859558728799</c:v>
                </c:pt>
                <c:pt idx="52543">
                  <c:v>-3.4005859558728799</c:v>
                </c:pt>
                <c:pt idx="52544">
                  <c:v>-3.4170410385368002</c:v>
                </c:pt>
                <c:pt idx="52545">
                  <c:v>-3.4170410385368002</c:v>
                </c:pt>
                <c:pt idx="52546">
                  <c:v>-3.29228517798219</c:v>
                </c:pt>
                <c:pt idx="52547">
                  <c:v>-3.29228517798219</c:v>
                </c:pt>
                <c:pt idx="52548">
                  <c:v>-3.29228517798219</c:v>
                </c:pt>
                <c:pt idx="52549">
                  <c:v>-3.1296875214284201</c:v>
                </c:pt>
                <c:pt idx="52550">
                  <c:v>-3.1296875214284201</c:v>
                </c:pt>
                <c:pt idx="52551">
                  <c:v>-3.1249511928626799</c:v>
                </c:pt>
                <c:pt idx="52552">
                  <c:v>-3.1249511928626799</c:v>
                </c:pt>
                <c:pt idx="52553">
                  <c:v>-3.1249511928626799</c:v>
                </c:pt>
                <c:pt idx="52554">
                  <c:v>-3.2213379174645498</c:v>
                </c:pt>
                <c:pt idx="52555">
                  <c:v>-3.2213379174645498</c:v>
                </c:pt>
                <c:pt idx="52556">
                  <c:v>-3.2213379174645498</c:v>
                </c:pt>
                <c:pt idx="52557">
                  <c:v>-3.0869140848262702</c:v>
                </c:pt>
                <c:pt idx="52558">
                  <c:v>-3.0869140848262702</c:v>
                </c:pt>
                <c:pt idx="52559">
                  <c:v>-3.0869140848262702</c:v>
                </c:pt>
                <c:pt idx="52560">
                  <c:v>-2.9115234550217699</c:v>
                </c:pt>
                <c:pt idx="52561">
                  <c:v>-2.9758301025285601</c:v>
                </c:pt>
                <c:pt idx="52562">
                  <c:v>-2.9758301025285601</c:v>
                </c:pt>
                <c:pt idx="52563">
                  <c:v>-2.9758301025285601</c:v>
                </c:pt>
                <c:pt idx="52564">
                  <c:v>-2.9681640827739102</c:v>
                </c:pt>
                <c:pt idx="52565">
                  <c:v>-2.9681640827739102</c:v>
                </c:pt>
                <c:pt idx="52566">
                  <c:v>-2.9681640827739102</c:v>
                </c:pt>
                <c:pt idx="52567">
                  <c:v>-2.9539062719304598</c:v>
                </c:pt>
                <c:pt idx="52568">
                  <c:v>-2.9539062719304598</c:v>
                </c:pt>
                <c:pt idx="52569">
                  <c:v>-2.9539062719304598</c:v>
                </c:pt>
                <c:pt idx="52570">
                  <c:v>-2.7518554874522998</c:v>
                </c:pt>
                <c:pt idx="52571">
                  <c:v>-2.7518554874522998</c:v>
                </c:pt>
                <c:pt idx="52572">
                  <c:v>-2.7518554874522998</c:v>
                </c:pt>
                <c:pt idx="52573">
                  <c:v>-2.7581543167498199</c:v>
                </c:pt>
                <c:pt idx="52574">
                  <c:v>-2.7581543167498199</c:v>
                </c:pt>
                <c:pt idx="52575">
                  <c:v>-2.7581543167498199</c:v>
                </c:pt>
                <c:pt idx="52576">
                  <c:v>-2.92475588282832</c:v>
                </c:pt>
                <c:pt idx="52577">
                  <c:v>-2.92475588282832</c:v>
                </c:pt>
                <c:pt idx="52578">
                  <c:v>-2.92475588282832</c:v>
                </c:pt>
                <c:pt idx="52579">
                  <c:v>-2.9675293177333502</c:v>
                </c:pt>
                <c:pt idx="52580">
                  <c:v>-2.9675293177333502</c:v>
                </c:pt>
                <c:pt idx="52581">
                  <c:v>-3.1015136948462798</c:v>
                </c:pt>
                <c:pt idx="52582">
                  <c:v>-3.1015136948462798</c:v>
                </c:pt>
                <c:pt idx="52583">
                  <c:v>-3.1015136948462798</c:v>
                </c:pt>
                <c:pt idx="52584">
                  <c:v>-2.91005861774283</c:v>
                </c:pt>
                <c:pt idx="52585">
                  <c:v>-2.91005861774283</c:v>
                </c:pt>
                <c:pt idx="52586">
                  <c:v>-2.91005861774283</c:v>
                </c:pt>
                <c:pt idx="52587">
                  <c:v>-3.2461914276682302</c:v>
                </c:pt>
                <c:pt idx="52588">
                  <c:v>-3.2461914276682302</c:v>
                </c:pt>
                <c:pt idx="52589">
                  <c:v>-3.2461914276682302</c:v>
                </c:pt>
                <c:pt idx="52590">
                  <c:v>-2.8851074430476702</c:v>
                </c:pt>
                <c:pt idx="52591">
                  <c:v>-2.8851074430476702</c:v>
                </c:pt>
                <c:pt idx="52592">
                  <c:v>-2.8851074430476702</c:v>
                </c:pt>
                <c:pt idx="52593">
                  <c:v>-3.3249023633688899</c:v>
                </c:pt>
                <c:pt idx="52594">
                  <c:v>-3.3249023633688899</c:v>
                </c:pt>
                <c:pt idx="52595">
                  <c:v>-3.3249023633688899</c:v>
                </c:pt>
                <c:pt idx="52596">
                  <c:v>-2.8545410379810998</c:v>
                </c:pt>
                <c:pt idx="52597">
                  <c:v>-2.8545410379810998</c:v>
                </c:pt>
                <c:pt idx="52598">
                  <c:v>-2.8545410379810998</c:v>
                </c:pt>
                <c:pt idx="52599">
                  <c:v>-3.1720215101640798</c:v>
                </c:pt>
                <c:pt idx="52600">
                  <c:v>-3.1720215101640798</c:v>
                </c:pt>
                <c:pt idx="52601">
                  <c:v>-2.9305176001662399</c:v>
                </c:pt>
                <c:pt idx="52602">
                  <c:v>-2.9305176001662399</c:v>
                </c:pt>
                <c:pt idx="52603">
                  <c:v>-3.1181152619910701</c:v>
                </c:pt>
                <c:pt idx="52604">
                  <c:v>-3.1181152619910701</c:v>
                </c:pt>
                <c:pt idx="52605">
                  <c:v>-2.90532228583651</c:v>
                </c:pt>
                <c:pt idx="52606">
                  <c:v>-2.90532228583651</c:v>
                </c:pt>
                <c:pt idx="52607">
                  <c:v>-2.90532228583651</c:v>
                </c:pt>
                <c:pt idx="52608">
                  <c:v>-2.92084962928856</c:v>
                </c:pt>
                <c:pt idx="52609">
                  <c:v>-2.92084962928856</c:v>
                </c:pt>
                <c:pt idx="52610">
                  <c:v>-2.92084962928856</c:v>
                </c:pt>
                <c:pt idx="52611">
                  <c:v>-2.9963379101200101</c:v>
                </c:pt>
                <c:pt idx="52612">
                  <c:v>-2.9963379101200101</c:v>
                </c:pt>
                <c:pt idx="52613">
                  <c:v>-2.9963379101200101</c:v>
                </c:pt>
                <c:pt idx="52614">
                  <c:v>-3.0485351823681399</c:v>
                </c:pt>
                <c:pt idx="52615">
                  <c:v>-3.0485351823681399</c:v>
                </c:pt>
                <c:pt idx="52616">
                  <c:v>-3.0485351823681399</c:v>
                </c:pt>
                <c:pt idx="52617">
                  <c:v>-2.9003906417774399</c:v>
                </c:pt>
                <c:pt idx="52618">
                  <c:v>-2.9003906417774399</c:v>
                </c:pt>
                <c:pt idx="52619">
                  <c:v>-2.9295898650607302</c:v>
                </c:pt>
                <c:pt idx="52620">
                  <c:v>-2.9295898650607302</c:v>
                </c:pt>
                <c:pt idx="52621">
                  <c:v>-2.9295898650607302</c:v>
                </c:pt>
                <c:pt idx="52622">
                  <c:v>-2.8925781443858698</c:v>
                </c:pt>
                <c:pt idx="52623">
                  <c:v>-2.8925781443858698</c:v>
                </c:pt>
                <c:pt idx="52624">
                  <c:v>-3.0716308836417698</c:v>
                </c:pt>
                <c:pt idx="52625">
                  <c:v>-3.0716308836417698</c:v>
                </c:pt>
                <c:pt idx="52626">
                  <c:v>-3.0716308836417698</c:v>
                </c:pt>
                <c:pt idx="52627">
                  <c:v>-2.9953613492625601</c:v>
                </c:pt>
                <c:pt idx="52628">
                  <c:v>-2.9953613492625601</c:v>
                </c:pt>
                <c:pt idx="52629">
                  <c:v>-2.9953613492625601</c:v>
                </c:pt>
                <c:pt idx="52630">
                  <c:v>-2.8575683771814502</c:v>
                </c:pt>
                <c:pt idx="52631">
                  <c:v>-2.8575683771814502</c:v>
                </c:pt>
                <c:pt idx="52632">
                  <c:v>-2.8575683771814502</c:v>
                </c:pt>
                <c:pt idx="52633">
                  <c:v>-2.8575683771814502</c:v>
                </c:pt>
                <c:pt idx="52634">
                  <c:v>-3.02490237015081</c:v>
                </c:pt>
                <c:pt idx="52635">
                  <c:v>-3.02490237015081</c:v>
                </c:pt>
                <c:pt idx="52636">
                  <c:v>-2.99638673989466</c:v>
                </c:pt>
                <c:pt idx="52637">
                  <c:v>-2.99638673989466</c:v>
                </c:pt>
                <c:pt idx="52638">
                  <c:v>-2.99638673989466</c:v>
                </c:pt>
                <c:pt idx="52639">
                  <c:v>-3.1156738527697598</c:v>
                </c:pt>
                <c:pt idx="52640">
                  <c:v>-3.1156738527697598</c:v>
                </c:pt>
                <c:pt idx="52641">
                  <c:v>-3.1141601807512398</c:v>
                </c:pt>
                <c:pt idx="52642">
                  <c:v>-3.1141601807512398</c:v>
                </c:pt>
                <c:pt idx="52643">
                  <c:v>-3.1346679896614602</c:v>
                </c:pt>
                <c:pt idx="52644">
                  <c:v>-3.1346679896614602</c:v>
                </c:pt>
                <c:pt idx="52645">
                  <c:v>-3.1346679896614602</c:v>
                </c:pt>
                <c:pt idx="52646">
                  <c:v>-3.1098144774696199</c:v>
                </c:pt>
                <c:pt idx="52647">
                  <c:v>-3.1098144774696199</c:v>
                </c:pt>
                <c:pt idx="52648">
                  <c:v>-3.1098144774696199</c:v>
                </c:pt>
                <c:pt idx="52649">
                  <c:v>-2.9102050979863598</c:v>
                </c:pt>
                <c:pt idx="52650">
                  <c:v>-2.9102050979863598</c:v>
                </c:pt>
                <c:pt idx="52651">
                  <c:v>-2.9102050979863598</c:v>
                </c:pt>
                <c:pt idx="52652">
                  <c:v>-3.0602539305455099</c:v>
                </c:pt>
                <c:pt idx="52653">
                  <c:v>-3.0602539305455099</c:v>
                </c:pt>
                <c:pt idx="52654">
                  <c:v>-3.0602539305455099</c:v>
                </c:pt>
                <c:pt idx="52655">
                  <c:v>-2.83247072336325</c:v>
                </c:pt>
                <c:pt idx="52656">
                  <c:v>-2.83247072336325</c:v>
                </c:pt>
                <c:pt idx="52657">
                  <c:v>-2.83247072336325</c:v>
                </c:pt>
                <c:pt idx="52658">
                  <c:v>-2.79033205095674</c:v>
                </c:pt>
                <c:pt idx="52659">
                  <c:v>-2.79033205095674</c:v>
                </c:pt>
                <c:pt idx="52660">
                  <c:v>-3.1319336197538998</c:v>
                </c:pt>
                <c:pt idx="52661">
                  <c:v>-3.1319336197538998</c:v>
                </c:pt>
                <c:pt idx="52662">
                  <c:v>-2.82705080120467</c:v>
                </c:pt>
                <c:pt idx="52663">
                  <c:v>-2.82705080120467</c:v>
                </c:pt>
                <c:pt idx="52664">
                  <c:v>-2.82705080120467</c:v>
                </c:pt>
                <c:pt idx="52665">
                  <c:v>-2.9356933828685201</c:v>
                </c:pt>
                <c:pt idx="52666">
                  <c:v>-2.9356933828685201</c:v>
                </c:pt>
                <c:pt idx="52667">
                  <c:v>-3.0967773679430999</c:v>
                </c:pt>
                <c:pt idx="52668">
                  <c:v>-3.0967773679430999</c:v>
                </c:pt>
                <c:pt idx="52669">
                  <c:v>-3.0967773679430999</c:v>
                </c:pt>
                <c:pt idx="52670">
                  <c:v>-3.1025390813883802</c:v>
                </c:pt>
                <c:pt idx="52671">
                  <c:v>-3.1025390813883802</c:v>
                </c:pt>
                <c:pt idx="52672">
                  <c:v>-3.1025390813883802</c:v>
                </c:pt>
                <c:pt idx="52673">
                  <c:v>-3.1756347876753299</c:v>
                </c:pt>
                <c:pt idx="52674">
                  <c:v>-3.1756347876753299</c:v>
                </c:pt>
                <c:pt idx="52675">
                  <c:v>-3.0990234606915599</c:v>
                </c:pt>
                <c:pt idx="52676">
                  <c:v>-3.0990234606915599</c:v>
                </c:pt>
                <c:pt idx="52677">
                  <c:v>-2.9302246300367099</c:v>
                </c:pt>
                <c:pt idx="52678">
                  <c:v>-2.9302246300367099</c:v>
                </c:pt>
                <c:pt idx="52679">
                  <c:v>-3.35161135177986</c:v>
                </c:pt>
                <c:pt idx="52680">
                  <c:v>-3.35161135177986</c:v>
                </c:pt>
                <c:pt idx="52681">
                  <c:v>-3.35161135177986</c:v>
                </c:pt>
                <c:pt idx="52682">
                  <c:v>-3.3791504112559698</c:v>
                </c:pt>
                <c:pt idx="52683">
                  <c:v>-3.3791504112559698</c:v>
                </c:pt>
                <c:pt idx="52684">
                  <c:v>-3.0664550981382401</c:v>
                </c:pt>
                <c:pt idx="52685">
                  <c:v>-3.0664550981382401</c:v>
                </c:pt>
                <c:pt idx="52686">
                  <c:v>-3.0664550981382401</c:v>
                </c:pt>
                <c:pt idx="52687">
                  <c:v>-2.9604980669264398</c:v>
                </c:pt>
                <c:pt idx="52688">
                  <c:v>-2.9604980669264398</c:v>
                </c:pt>
                <c:pt idx="52689">
                  <c:v>-2.9604980669264398</c:v>
                </c:pt>
                <c:pt idx="52690">
                  <c:v>-2.9604980669264398</c:v>
                </c:pt>
                <c:pt idx="52691">
                  <c:v>-2.8966797101711501</c:v>
                </c:pt>
                <c:pt idx="52692">
                  <c:v>-2.8966797101711501</c:v>
                </c:pt>
                <c:pt idx="52693">
                  <c:v>-2.8966797101711501</c:v>
                </c:pt>
                <c:pt idx="52694">
                  <c:v>-2.7408691587052001</c:v>
                </c:pt>
                <c:pt idx="52695">
                  <c:v>-2.7408691587052001</c:v>
                </c:pt>
                <c:pt idx="52696">
                  <c:v>-2.7408691587052001</c:v>
                </c:pt>
                <c:pt idx="52697">
                  <c:v>-2.96547853752599</c:v>
                </c:pt>
                <c:pt idx="52698">
                  <c:v>-2.96547853752599</c:v>
                </c:pt>
                <c:pt idx="52699">
                  <c:v>-3.07778322802096</c:v>
                </c:pt>
                <c:pt idx="52700">
                  <c:v>-3.07778322802096</c:v>
                </c:pt>
                <c:pt idx="52701">
                  <c:v>-3.07778322802096</c:v>
                </c:pt>
                <c:pt idx="52702">
                  <c:v>-3.07177736497214</c:v>
                </c:pt>
                <c:pt idx="52703">
                  <c:v>-3.07177736497214</c:v>
                </c:pt>
                <c:pt idx="52704">
                  <c:v>-3.2546875171301499</c:v>
                </c:pt>
                <c:pt idx="52705">
                  <c:v>-3.2546875171301499</c:v>
                </c:pt>
                <c:pt idx="52706">
                  <c:v>-3.2546875171301499</c:v>
                </c:pt>
                <c:pt idx="52707">
                  <c:v>-3.2004883056415498</c:v>
                </c:pt>
                <c:pt idx="52708">
                  <c:v>-3.2004883056415498</c:v>
                </c:pt>
                <c:pt idx="52709">
                  <c:v>-3.2004883056415498</c:v>
                </c:pt>
                <c:pt idx="52710">
                  <c:v>-3.2004883056415498</c:v>
                </c:pt>
                <c:pt idx="52711">
                  <c:v>-2.9479004110371498</c:v>
                </c:pt>
                <c:pt idx="52712">
                  <c:v>-2.9479004110371498</c:v>
                </c:pt>
                <c:pt idx="52713">
                  <c:v>-2.9394043150868998</c:v>
                </c:pt>
                <c:pt idx="52714">
                  <c:v>-2.9394043150868998</c:v>
                </c:pt>
                <c:pt idx="52715">
                  <c:v>-2.9394043150868998</c:v>
                </c:pt>
                <c:pt idx="52716">
                  <c:v>-2.8702636919060698</c:v>
                </c:pt>
                <c:pt idx="52717">
                  <c:v>-2.8702636919060698</c:v>
                </c:pt>
                <c:pt idx="52718">
                  <c:v>-2.8702636919060698</c:v>
                </c:pt>
                <c:pt idx="52719">
                  <c:v>-2.9758300977346099</c:v>
                </c:pt>
                <c:pt idx="52720">
                  <c:v>-2.9758300977346099</c:v>
                </c:pt>
                <c:pt idx="52721">
                  <c:v>-2.9066894717134302</c:v>
                </c:pt>
                <c:pt idx="52722">
                  <c:v>-2.9066894717134302</c:v>
                </c:pt>
                <c:pt idx="52723">
                  <c:v>-2.9066894717134302</c:v>
                </c:pt>
                <c:pt idx="52724">
                  <c:v>-2.89697267386873</c:v>
                </c:pt>
                <c:pt idx="52725">
                  <c:v>-2.89697267386873</c:v>
                </c:pt>
                <c:pt idx="52726">
                  <c:v>-2.8828125236395801</c:v>
                </c:pt>
                <c:pt idx="52727">
                  <c:v>-2.8828125236395801</c:v>
                </c:pt>
                <c:pt idx="52728">
                  <c:v>-2.8828125236395801</c:v>
                </c:pt>
                <c:pt idx="52729">
                  <c:v>-2.8828125236395801</c:v>
                </c:pt>
                <c:pt idx="52730">
                  <c:v>-2.90034182103954</c:v>
                </c:pt>
                <c:pt idx="52731">
                  <c:v>-2.90034182103954</c:v>
                </c:pt>
                <c:pt idx="52732">
                  <c:v>-2.90034182103954</c:v>
                </c:pt>
                <c:pt idx="52733">
                  <c:v>-2.7928222854143301</c:v>
                </c:pt>
                <c:pt idx="52734">
                  <c:v>-2.7928222854143301</c:v>
                </c:pt>
                <c:pt idx="52735">
                  <c:v>-2.7928222854143301</c:v>
                </c:pt>
                <c:pt idx="52736">
                  <c:v>-2.8665039272173001</c:v>
                </c:pt>
                <c:pt idx="52737">
                  <c:v>-2.8665039272173001</c:v>
                </c:pt>
                <c:pt idx="52738">
                  <c:v>-2.8665039272173001</c:v>
                </c:pt>
                <c:pt idx="52739">
                  <c:v>-3.0648437717400099</c:v>
                </c:pt>
                <c:pt idx="52740">
                  <c:v>-3.2087402529014</c:v>
                </c:pt>
                <c:pt idx="52741">
                  <c:v>-3.2087402529014</c:v>
                </c:pt>
                <c:pt idx="52742">
                  <c:v>-3.2087402529014</c:v>
                </c:pt>
                <c:pt idx="52743">
                  <c:v>-3.4011718973169902</c:v>
                </c:pt>
                <c:pt idx="52744">
                  <c:v>-3.4011718973169902</c:v>
                </c:pt>
                <c:pt idx="52745">
                  <c:v>-3.4011718973169902</c:v>
                </c:pt>
                <c:pt idx="52746">
                  <c:v>-3.0176758043235101</c:v>
                </c:pt>
                <c:pt idx="52747">
                  <c:v>-3.0176758043235101</c:v>
                </c:pt>
                <c:pt idx="52748">
                  <c:v>-3.0176758043235101</c:v>
                </c:pt>
                <c:pt idx="52749">
                  <c:v>-3.4106445531124301</c:v>
                </c:pt>
                <c:pt idx="52750">
                  <c:v>-3.4106445531124301</c:v>
                </c:pt>
                <c:pt idx="52751">
                  <c:v>-3.4106445531124301</c:v>
                </c:pt>
                <c:pt idx="52752">
                  <c:v>-3.4106445531124301</c:v>
                </c:pt>
                <c:pt idx="52753">
                  <c:v>-2.97998048799308</c:v>
                </c:pt>
                <c:pt idx="52754">
                  <c:v>-2.97998048799308</c:v>
                </c:pt>
                <c:pt idx="52755">
                  <c:v>-2.97998048799308</c:v>
                </c:pt>
                <c:pt idx="52756">
                  <c:v>-2.74570314421271</c:v>
                </c:pt>
                <c:pt idx="52757">
                  <c:v>-2.74570314421271</c:v>
                </c:pt>
                <c:pt idx="52758">
                  <c:v>-2.74570314421271</c:v>
                </c:pt>
                <c:pt idx="52759">
                  <c:v>-2.98735353993743</c:v>
                </c:pt>
                <c:pt idx="52760">
                  <c:v>-2.98735353993743</c:v>
                </c:pt>
                <c:pt idx="52761">
                  <c:v>-3.24287111513785</c:v>
                </c:pt>
                <c:pt idx="52762">
                  <c:v>-3.0640625230498699</c:v>
                </c:pt>
                <c:pt idx="52763">
                  <c:v>-3.0640625230498699</c:v>
                </c:pt>
                <c:pt idx="52764">
                  <c:v>-3.0640625230498699</c:v>
                </c:pt>
                <c:pt idx="52765">
                  <c:v>-3.2358398687229002</c:v>
                </c:pt>
                <c:pt idx="52766">
                  <c:v>-3.2358398687229002</c:v>
                </c:pt>
                <c:pt idx="52767">
                  <c:v>-3.2358398687229002</c:v>
                </c:pt>
                <c:pt idx="52768">
                  <c:v>-3.17509767703904</c:v>
                </c:pt>
                <c:pt idx="52769">
                  <c:v>-3.17509767703904</c:v>
                </c:pt>
                <c:pt idx="52770">
                  <c:v>-3.17509767703904</c:v>
                </c:pt>
                <c:pt idx="52771">
                  <c:v>-3.0311035370987098</c:v>
                </c:pt>
                <c:pt idx="52772">
                  <c:v>-3.0311035370987098</c:v>
                </c:pt>
                <c:pt idx="52773">
                  <c:v>-3.0311035370987098</c:v>
                </c:pt>
                <c:pt idx="52774">
                  <c:v>-2.8188965052195201</c:v>
                </c:pt>
                <c:pt idx="52775">
                  <c:v>-2.8188965052195201</c:v>
                </c:pt>
                <c:pt idx="52776">
                  <c:v>-2.8188965052195201</c:v>
                </c:pt>
                <c:pt idx="52777">
                  <c:v>-2.9776855674854201</c:v>
                </c:pt>
                <c:pt idx="52778">
                  <c:v>-2.9776855674854201</c:v>
                </c:pt>
                <c:pt idx="52779">
                  <c:v>-2.9480957244613801</c:v>
                </c:pt>
                <c:pt idx="52780">
                  <c:v>-2.9480957244613801</c:v>
                </c:pt>
                <c:pt idx="52781">
                  <c:v>-2.9480957244613801</c:v>
                </c:pt>
                <c:pt idx="52782">
                  <c:v>-3.0063476792929502</c:v>
                </c:pt>
                <c:pt idx="52783">
                  <c:v>-3.0063476792929502</c:v>
                </c:pt>
                <c:pt idx="52784">
                  <c:v>-2.8138183790469999</c:v>
                </c:pt>
                <c:pt idx="52785">
                  <c:v>-2.8138183790469999</c:v>
                </c:pt>
                <c:pt idx="52786">
                  <c:v>-2.8138183790469999</c:v>
                </c:pt>
                <c:pt idx="52787">
                  <c:v>-2.8677734600687401</c:v>
                </c:pt>
                <c:pt idx="52788">
                  <c:v>-2.8677734600687401</c:v>
                </c:pt>
                <c:pt idx="52789">
                  <c:v>-2.8677734600687401</c:v>
                </c:pt>
                <c:pt idx="52790">
                  <c:v>-2.8677734600687401</c:v>
                </c:pt>
                <c:pt idx="52791">
                  <c:v>-3.1323730714357199</c:v>
                </c:pt>
                <c:pt idx="52792">
                  <c:v>-3.1323730714357199</c:v>
                </c:pt>
                <c:pt idx="52793">
                  <c:v>-2.9053222890261101</c:v>
                </c:pt>
                <c:pt idx="52794">
                  <c:v>-2.9053222890261101</c:v>
                </c:pt>
                <c:pt idx="52795">
                  <c:v>-2.9053222890261101</c:v>
                </c:pt>
                <c:pt idx="52796">
                  <c:v>-2.97294923841946</c:v>
                </c:pt>
                <c:pt idx="52797">
                  <c:v>-2.97294923841946</c:v>
                </c:pt>
                <c:pt idx="52798">
                  <c:v>-2.97294923841946</c:v>
                </c:pt>
                <c:pt idx="52799">
                  <c:v>-2.9395996294106199</c:v>
                </c:pt>
                <c:pt idx="52800">
                  <c:v>-2.9395996294106199</c:v>
                </c:pt>
                <c:pt idx="52801">
                  <c:v>-2.8937988492516502</c:v>
                </c:pt>
                <c:pt idx="52802">
                  <c:v>-2.8937988492516502</c:v>
                </c:pt>
                <c:pt idx="52803">
                  <c:v>-2.95903322577669</c:v>
                </c:pt>
                <c:pt idx="52804">
                  <c:v>-2.95903322577669</c:v>
                </c:pt>
                <c:pt idx="52805">
                  <c:v>-2.95903322577669</c:v>
                </c:pt>
                <c:pt idx="52806">
                  <c:v>-2.9818359592582002</c:v>
                </c:pt>
                <c:pt idx="52807">
                  <c:v>-2.9818359592582002</c:v>
                </c:pt>
                <c:pt idx="52808">
                  <c:v>-2.9853515837976299</c:v>
                </c:pt>
                <c:pt idx="52809">
                  <c:v>-2.9853515837976299</c:v>
                </c:pt>
                <c:pt idx="52810">
                  <c:v>-2.9853515837976299</c:v>
                </c:pt>
                <c:pt idx="52811">
                  <c:v>-2.9853515837976299</c:v>
                </c:pt>
                <c:pt idx="52812">
                  <c:v>-3.0743652562314301</c:v>
                </c:pt>
                <c:pt idx="52813">
                  <c:v>-3.0743652562314301</c:v>
                </c:pt>
                <c:pt idx="52814">
                  <c:v>-3.0743652562314301</c:v>
                </c:pt>
                <c:pt idx="52815">
                  <c:v>-3.0262207237419698</c:v>
                </c:pt>
                <c:pt idx="52816">
                  <c:v>-3.0262207237419698</c:v>
                </c:pt>
                <c:pt idx="52817">
                  <c:v>-3.01660158554022</c:v>
                </c:pt>
                <c:pt idx="52818">
                  <c:v>-3.01660158554022</c:v>
                </c:pt>
                <c:pt idx="52819">
                  <c:v>-3.01660158554022</c:v>
                </c:pt>
                <c:pt idx="52820">
                  <c:v>-3.0458496330984399</c:v>
                </c:pt>
                <c:pt idx="52821">
                  <c:v>-3.0458496330984399</c:v>
                </c:pt>
                <c:pt idx="52822">
                  <c:v>-3.0755859586370198</c:v>
                </c:pt>
                <c:pt idx="52823">
                  <c:v>-3.0755859586370198</c:v>
                </c:pt>
                <c:pt idx="52824">
                  <c:v>-3.0755859586370198</c:v>
                </c:pt>
                <c:pt idx="52825">
                  <c:v>-3.0715820526474999</c:v>
                </c:pt>
                <c:pt idx="52826">
                  <c:v>-3.0715820526474999</c:v>
                </c:pt>
                <c:pt idx="52827">
                  <c:v>-3.0715820526474999</c:v>
                </c:pt>
                <c:pt idx="52828">
                  <c:v>-3.0776855705334998</c:v>
                </c:pt>
                <c:pt idx="52829">
                  <c:v>-3.0776855705334998</c:v>
                </c:pt>
                <c:pt idx="52830">
                  <c:v>-3.0776855705334998</c:v>
                </c:pt>
                <c:pt idx="52831">
                  <c:v>-3.03188478543961</c:v>
                </c:pt>
                <c:pt idx="52832">
                  <c:v>-3.03188478543961</c:v>
                </c:pt>
                <c:pt idx="52833">
                  <c:v>-3.03188478543961</c:v>
                </c:pt>
                <c:pt idx="52834">
                  <c:v>-2.99130861491175</c:v>
                </c:pt>
                <c:pt idx="52835">
                  <c:v>-2.99130861491175</c:v>
                </c:pt>
                <c:pt idx="52836">
                  <c:v>-2.99130861491175</c:v>
                </c:pt>
                <c:pt idx="52837">
                  <c:v>-3.07094728630363</c:v>
                </c:pt>
                <c:pt idx="52838">
                  <c:v>-3.07094728630363</c:v>
                </c:pt>
                <c:pt idx="52839">
                  <c:v>-2.9470215075407298</c:v>
                </c:pt>
                <c:pt idx="52840">
                  <c:v>-2.9470215075407298</c:v>
                </c:pt>
                <c:pt idx="52841">
                  <c:v>-3.0079101776409498</c:v>
                </c:pt>
                <c:pt idx="52842">
                  <c:v>-3.0079101776409498</c:v>
                </c:pt>
                <c:pt idx="52843">
                  <c:v>-3.0079101776409498</c:v>
                </c:pt>
                <c:pt idx="52844">
                  <c:v>-3.0158203386345099</c:v>
                </c:pt>
                <c:pt idx="52845">
                  <c:v>-3.0158203386345099</c:v>
                </c:pt>
                <c:pt idx="52846">
                  <c:v>-3.0158203386345099</c:v>
                </c:pt>
                <c:pt idx="52847">
                  <c:v>-2.9229004130702299</c:v>
                </c:pt>
                <c:pt idx="52848">
                  <c:v>-2.9229004130702299</c:v>
                </c:pt>
                <c:pt idx="52849">
                  <c:v>-2.9229004130702299</c:v>
                </c:pt>
                <c:pt idx="52850">
                  <c:v>-2.9229004130702299</c:v>
                </c:pt>
                <c:pt idx="52851">
                  <c:v>-3.2455078396815198</c:v>
                </c:pt>
                <c:pt idx="52852">
                  <c:v>-3.2455078396815198</c:v>
                </c:pt>
                <c:pt idx="52853">
                  <c:v>-3.10092775383327</c:v>
                </c:pt>
                <c:pt idx="52854">
                  <c:v>-3.10092775383327</c:v>
                </c:pt>
                <c:pt idx="52855">
                  <c:v>-3.10092775383327</c:v>
                </c:pt>
                <c:pt idx="52856">
                  <c:v>-3.4936035361879401</c:v>
                </c:pt>
                <c:pt idx="52857">
                  <c:v>-3.4936035361879401</c:v>
                </c:pt>
                <c:pt idx="52858">
                  <c:v>-2.8665527537013902</c:v>
                </c:pt>
                <c:pt idx="52859">
                  <c:v>-2.8665527537013902</c:v>
                </c:pt>
                <c:pt idx="52860">
                  <c:v>-3.0683105694406501</c:v>
                </c:pt>
                <c:pt idx="52861">
                  <c:v>-3.0683105694406501</c:v>
                </c:pt>
                <c:pt idx="52862">
                  <c:v>-3.0683105694406501</c:v>
                </c:pt>
                <c:pt idx="52863">
                  <c:v>-3.0564453310216702</c:v>
                </c:pt>
                <c:pt idx="52864">
                  <c:v>-3.0564453310216702</c:v>
                </c:pt>
                <c:pt idx="52865">
                  <c:v>-3.1175293178821399</c:v>
                </c:pt>
                <c:pt idx="52866">
                  <c:v>-3.1175293178821399</c:v>
                </c:pt>
                <c:pt idx="52867">
                  <c:v>-3.1175293178821399</c:v>
                </c:pt>
                <c:pt idx="52868">
                  <c:v>-3.1175293178821399</c:v>
                </c:pt>
                <c:pt idx="52869">
                  <c:v>-3.0803711187772902</c:v>
                </c:pt>
                <c:pt idx="52870">
                  <c:v>-3.0803711187772902</c:v>
                </c:pt>
                <c:pt idx="52871">
                  <c:v>-3.0803711187772902</c:v>
                </c:pt>
                <c:pt idx="52872">
                  <c:v>-2.82294923564131</c:v>
                </c:pt>
                <c:pt idx="52873">
                  <c:v>-2.82294923564131</c:v>
                </c:pt>
                <c:pt idx="52874">
                  <c:v>-2.82294923564131</c:v>
                </c:pt>
                <c:pt idx="52875">
                  <c:v>-3.0542968974586899</c:v>
                </c:pt>
                <c:pt idx="52876">
                  <c:v>-3.0542968974586899</c:v>
                </c:pt>
                <c:pt idx="52877">
                  <c:v>-2.7020996275041398</c:v>
                </c:pt>
                <c:pt idx="52878">
                  <c:v>-2.7020996275041398</c:v>
                </c:pt>
                <c:pt idx="52879">
                  <c:v>-2.9482910382430401</c:v>
                </c:pt>
                <c:pt idx="52880">
                  <c:v>-2.9482910382430401</c:v>
                </c:pt>
                <c:pt idx="52881">
                  <c:v>-2.9482910382430401</c:v>
                </c:pt>
                <c:pt idx="52882">
                  <c:v>-2.9567871341896499</c:v>
                </c:pt>
                <c:pt idx="52883">
                  <c:v>-2.9567871341896499</c:v>
                </c:pt>
                <c:pt idx="52884">
                  <c:v>-3.4529785326612901</c:v>
                </c:pt>
                <c:pt idx="52885">
                  <c:v>-3.4529785326612901</c:v>
                </c:pt>
                <c:pt idx="52886">
                  <c:v>-3.4529785326612901</c:v>
                </c:pt>
                <c:pt idx="52887">
                  <c:v>-3.4529785326612901</c:v>
                </c:pt>
                <c:pt idx="52888">
                  <c:v>-2.9965332250494598</c:v>
                </c:pt>
                <c:pt idx="52889">
                  <c:v>-2.9965332250494598</c:v>
                </c:pt>
                <c:pt idx="52890">
                  <c:v>-2.9965332250494598</c:v>
                </c:pt>
                <c:pt idx="52891">
                  <c:v>-3.1181640855074799</c:v>
                </c:pt>
                <c:pt idx="52892">
                  <c:v>-3.1181640855074799</c:v>
                </c:pt>
                <c:pt idx="52893">
                  <c:v>-3.1181640855074799</c:v>
                </c:pt>
                <c:pt idx="52894">
                  <c:v>-3.2201172085615299</c:v>
                </c:pt>
                <c:pt idx="52895">
                  <c:v>-3.2201172085615299</c:v>
                </c:pt>
                <c:pt idx="52896">
                  <c:v>-3.2201172085615299</c:v>
                </c:pt>
                <c:pt idx="52897">
                  <c:v>-3.22558596259841</c:v>
                </c:pt>
                <c:pt idx="52898">
                  <c:v>-3.22558596259841</c:v>
                </c:pt>
                <c:pt idx="52899">
                  <c:v>-2.9816406469044501</c:v>
                </c:pt>
                <c:pt idx="52900">
                  <c:v>-2.9816406469044501</c:v>
                </c:pt>
                <c:pt idx="52901">
                  <c:v>-3.0035156469339199</c:v>
                </c:pt>
                <c:pt idx="52902">
                  <c:v>-3.0035156469339199</c:v>
                </c:pt>
                <c:pt idx="52903">
                  <c:v>-3.0370117413840401</c:v>
                </c:pt>
                <c:pt idx="52904">
                  <c:v>-3.0370117413840401</c:v>
                </c:pt>
                <c:pt idx="52905">
                  <c:v>-3.0370117413840401</c:v>
                </c:pt>
                <c:pt idx="52906">
                  <c:v>-3.2296386902062202</c:v>
                </c:pt>
                <c:pt idx="52907">
                  <c:v>-3.2296386902062202</c:v>
                </c:pt>
                <c:pt idx="52908">
                  <c:v>-3.2296386902062202</c:v>
                </c:pt>
                <c:pt idx="52909">
                  <c:v>-3.2296386902062202</c:v>
                </c:pt>
                <c:pt idx="52910">
                  <c:v>-2.9969238489975298</c:v>
                </c:pt>
                <c:pt idx="52911">
                  <c:v>-2.9969238489975298</c:v>
                </c:pt>
                <c:pt idx="52912">
                  <c:v>-2.9969238489975298</c:v>
                </c:pt>
                <c:pt idx="52913">
                  <c:v>-2.9377929898291701</c:v>
                </c:pt>
                <c:pt idx="52914">
                  <c:v>-2.9377929898291701</c:v>
                </c:pt>
                <c:pt idx="52915">
                  <c:v>-2.9377929898291701</c:v>
                </c:pt>
                <c:pt idx="52916">
                  <c:v>-2.9267090038419998</c:v>
                </c:pt>
                <c:pt idx="52917">
                  <c:v>-2.9267090038419998</c:v>
                </c:pt>
                <c:pt idx="52918">
                  <c:v>-3.0130371323020801</c:v>
                </c:pt>
                <c:pt idx="52919">
                  <c:v>-3.0130371323020801</c:v>
                </c:pt>
                <c:pt idx="52920">
                  <c:v>-3.2662109610255299</c:v>
                </c:pt>
                <c:pt idx="52921">
                  <c:v>-2.9701172083377898</c:v>
                </c:pt>
                <c:pt idx="52922">
                  <c:v>-2.9701172083377898</c:v>
                </c:pt>
                <c:pt idx="52923">
                  <c:v>-2.9701172083377898</c:v>
                </c:pt>
                <c:pt idx="52924">
                  <c:v>-2.9701172083377898</c:v>
                </c:pt>
                <c:pt idx="52925">
                  <c:v>-3.0235351782639501</c:v>
                </c:pt>
                <c:pt idx="52926">
                  <c:v>-3.0235351782639501</c:v>
                </c:pt>
                <c:pt idx="52927">
                  <c:v>-3.0235351782639501</c:v>
                </c:pt>
                <c:pt idx="52928">
                  <c:v>-3.0179687730214901</c:v>
                </c:pt>
                <c:pt idx="52929">
                  <c:v>-3.0179687730214901</c:v>
                </c:pt>
                <c:pt idx="52930">
                  <c:v>-2.8429687689713301</c:v>
                </c:pt>
                <c:pt idx="52931">
                  <c:v>-2.8429687689713301</c:v>
                </c:pt>
                <c:pt idx="52932">
                  <c:v>-2.8429687689713301</c:v>
                </c:pt>
                <c:pt idx="52933">
                  <c:v>-2.8429687689713301</c:v>
                </c:pt>
                <c:pt idx="52934">
                  <c:v>-2.8506347886232102</c:v>
                </c:pt>
                <c:pt idx="52935">
                  <c:v>-2.8506347886232102</c:v>
                </c:pt>
                <c:pt idx="52936">
                  <c:v>-2.8506347886232102</c:v>
                </c:pt>
                <c:pt idx="52937">
                  <c:v>-3.01992189941847</c:v>
                </c:pt>
                <c:pt idx="52938">
                  <c:v>-3.01992189941847</c:v>
                </c:pt>
                <c:pt idx="52939">
                  <c:v>-3.01992189941847</c:v>
                </c:pt>
                <c:pt idx="52940">
                  <c:v>-3.20966799184407</c:v>
                </c:pt>
                <c:pt idx="52941">
                  <c:v>-3.20966799184407</c:v>
                </c:pt>
                <c:pt idx="52942">
                  <c:v>-2.9972656488061999</c:v>
                </c:pt>
                <c:pt idx="52943">
                  <c:v>-2.9972656488061999</c:v>
                </c:pt>
                <c:pt idx="52944">
                  <c:v>-2.9972656488061999</c:v>
                </c:pt>
                <c:pt idx="52945">
                  <c:v>-3.03701174137495</c:v>
                </c:pt>
                <c:pt idx="52946">
                  <c:v>-3.03701174137495</c:v>
                </c:pt>
                <c:pt idx="52947">
                  <c:v>-3.03701174137495</c:v>
                </c:pt>
                <c:pt idx="52948">
                  <c:v>-3.1414551010402598</c:v>
                </c:pt>
                <c:pt idx="52949">
                  <c:v>-3.1414551010402598</c:v>
                </c:pt>
                <c:pt idx="52950">
                  <c:v>-3.1414551010402598</c:v>
                </c:pt>
                <c:pt idx="52951">
                  <c:v>-3.1414551010402598</c:v>
                </c:pt>
                <c:pt idx="52952">
                  <c:v>-3.1294922126453399</c:v>
                </c:pt>
                <c:pt idx="52953">
                  <c:v>-3.1294922126453399</c:v>
                </c:pt>
                <c:pt idx="52954">
                  <c:v>-3.2351074395082802</c:v>
                </c:pt>
                <c:pt idx="52955">
                  <c:v>-3.2351074395082802</c:v>
                </c:pt>
                <c:pt idx="52956">
                  <c:v>-3.2351074395082802</c:v>
                </c:pt>
                <c:pt idx="52957">
                  <c:v>-3.0755371330506001</c:v>
                </c:pt>
                <c:pt idx="52958">
                  <c:v>-3.0755371330506001</c:v>
                </c:pt>
                <c:pt idx="52959">
                  <c:v>-3.02822267888223</c:v>
                </c:pt>
                <c:pt idx="52960">
                  <c:v>-3.02822267888223</c:v>
                </c:pt>
                <c:pt idx="52961">
                  <c:v>-3.1465820504881701</c:v>
                </c:pt>
                <c:pt idx="52962">
                  <c:v>-3.1465820504881701</c:v>
                </c:pt>
                <c:pt idx="52963">
                  <c:v>-3.1465820504881701</c:v>
                </c:pt>
                <c:pt idx="52964">
                  <c:v>-3.01791994269115</c:v>
                </c:pt>
                <c:pt idx="52965">
                  <c:v>-3.01791994269115</c:v>
                </c:pt>
                <c:pt idx="52966">
                  <c:v>-3.01791994269115</c:v>
                </c:pt>
                <c:pt idx="52967">
                  <c:v>-2.9611328328091902</c:v>
                </c:pt>
                <c:pt idx="52968">
                  <c:v>-2.9611328328091902</c:v>
                </c:pt>
                <c:pt idx="52969">
                  <c:v>-2.9611328328091902</c:v>
                </c:pt>
                <c:pt idx="52970">
                  <c:v>-2.98188479065993</c:v>
                </c:pt>
                <c:pt idx="52971">
                  <c:v>-2.98188479065993</c:v>
                </c:pt>
                <c:pt idx="52972">
                  <c:v>-2.98188479065993</c:v>
                </c:pt>
                <c:pt idx="52973">
                  <c:v>-2.9593261923337102</c:v>
                </c:pt>
                <c:pt idx="52974">
                  <c:v>-2.9593261923337102</c:v>
                </c:pt>
                <c:pt idx="52975">
                  <c:v>-2.9593261923337102</c:v>
                </c:pt>
                <c:pt idx="52976">
                  <c:v>-3.0030273660986402</c:v>
                </c:pt>
                <c:pt idx="52977">
                  <c:v>-3.0030273660986402</c:v>
                </c:pt>
                <c:pt idx="52978">
                  <c:v>-2.94726564794018</c:v>
                </c:pt>
                <c:pt idx="52979">
                  <c:v>-2.94726564794018</c:v>
                </c:pt>
                <c:pt idx="52980">
                  <c:v>-2.8138183821238201</c:v>
                </c:pt>
                <c:pt idx="52981">
                  <c:v>-2.8138183821238201</c:v>
                </c:pt>
                <c:pt idx="52982">
                  <c:v>-3.0245117403892401</c:v>
                </c:pt>
                <c:pt idx="52983">
                  <c:v>-3.0245117403892401</c:v>
                </c:pt>
                <c:pt idx="52984">
                  <c:v>-3.0245117403892401</c:v>
                </c:pt>
                <c:pt idx="52985">
                  <c:v>-2.9490234609684101</c:v>
                </c:pt>
                <c:pt idx="52986">
                  <c:v>-2.9490234609684101</c:v>
                </c:pt>
                <c:pt idx="52987">
                  <c:v>-2.9490234609684101</c:v>
                </c:pt>
                <c:pt idx="52988">
                  <c:v>-3.04316408436625</c:v>
                </c:pt>
                <c:pt idx="52989">
                  <c:v>-3.04316408436625</c:v>
                </c:pt>
                <c:pt idx="52990">
                  <c:v>-3.04316408436625</c:v>
                </c:pt>
                <c:pt idx="52991">
                  <c:v>-3.0017090037863401</c:v>
                </c:pt>
                <c:pt idx="52992">
                  <c:v>-3.0017090037863401</c:v>
                </c:pt>
                <c:pt idx="52993">
                  <c:v>-2.9404785391216102</c:v>
                </c:pt>
                <c:pt idx="52994">
                  <c:v>-2.9404785391216102</c:v>
                </c:pt>
                <c:pt idx="52995">
                  <c:v>-2.9404785391216102</c:v>
                </c:pt>
                <c:pt idx="52996">
                  <c:v>-3.3079101768244001</c:v>
                </c:pt>
                <c:pt idx="52997">
                  <c:v>-3.3079101768244001</c:v>
                </c:pt>
                <c:pt idx="52998">
                  <c:v>-2.9090332242676502</c:v>
                </c:pt>
                <c:pt idx="52999">
                  <c:v>-2.9090332242676502</c:v>
                </c:pt>
                <c:pt idx="53000">
                  <c:v>-3.1184570504601599</c:v>
                </c:pt>
                <c:pt idx="53001">
                  <c:v>-3.1184570504601599</c:v>
                </c:pt>
                <c:pt idx="53002">
                  <c:v>-3.1153320563753302</c:v>
                </c:pt>
                <c:pt idx="53003">
                  <c:v>-3.1153320563753302</c:v>
                </c:pt>
                <c:pt idx="53004">
                  <c:v>-3.1153320563753302</c:v>
                </c:pt>
                <c:pt idx="53005">
                  <c:v>-2.9905761952058998</c:v>
                </c:pt>
                <c:pt idx="53006">
                  <c:v>-2.9905761952058998</c:v>
                </c:pt>
                <c:pt idx="53007">
                  <c:v>-2.9905761952058998</c:v>
                </c:pt>
                <c:pt idx="53008">
                  <c:v>-2.9905761952058998</c:v>
                </c:pt>
                <c:pt idx="53009">
                  <c:v>-3.1478027569719398</c:v>
                </c:pt>
                <c:pt idx="53010">
                  <c:v>-3.1478027569719398</c:v>
                </c:pt>
                <c:pt idx="53011">
                  <c:v>-2.8948730692836699</c:v>
                </c:pt>
                <c:pt idx="53012">
                  <c:v>-2.8948730692836699</c:v>
                </c:pt>
                <c:pt idx="53013">
                  <c:v>-2.8948730692836699</c:v>
                </c:pt>
                <c:pt idx="53014">
                  <c:v>-3.1811523635669801</c:v>
                </c:pt>
                <c:pt idx="53015">
                  <c:v>-3.1811523635669801</c:v>
                </c:pt>
                <c:pt idx="53016">
                  <c:v>-2.88505861541852</c:v>
                </c:pt>
                <c:pt idx="53017">
                  <c:v>-2.88505861541852</c:v>
                </c:pt>
                <c:pt idx="53018">
                  <c:v>-2.8817383020950702</c:v>
                </c:pt>
                <c:pt idx="53019">
                  <c:v>-2.8817383020950702</c:v>
                </c:pt>
                <c:pt idx="53020">
                  <c:v>-2.8817383020950702</c:v>
                </c:pt>
                <c:pt idx="53021">
                  <c:v>-2.8817383020950702</c:v>
                </c:pt>
                <c:pt idx="53022">
                  <c:v>-2.9830078362719998</c:v>
                </c:pt>
                <c:pt idx="53023">
                  <c:v>-2.9830078362719998</c:v>
                </c:pt>
                <c:pt idx="53024">
                  <c:v>-2.9830078362719998</c:v>
                </c:pt>
                <c:pt idx="53025">
                  <c:v>-2.9458496308234299</c:v>
                </c:pt>
                <c:pt idx="53026">
                  <c:v>-2.9458496308234299</c:v>
                </c:pt>
                <c:pt idx="53027">
                  <c:v>-2.9458496308234299</c:v>
                </c:pt>
                <c:pt idx="53028">
                  <c:v>-3.20429689597858</c:v>
                </c:pt>
                <c:pt idx="53029">
                  <c:v>-3.20429689597858</c:v>
                </c:pt>
                <c:pt idx="53030">
                  <c:v>-3.20429689597858</c:v>
                </c:pt>
                <c:pt idx="53031">
                  <c:v>-3.1114746336725099</c:v>
                </c:pt>
                <c:pt idx="53032">
                  <c:v>-3.1114746336725099</c:v>
                </c:pt>
                <c:pt idx="53033">
                  <c:v>-2.8476074419040698</c:v>
                </c:pt>
                <c:pt idx="53034">
                  <c:v>-2.8476074419040698</c:v>
                </c:pt>
                <c:pt idx="53035">
                  <c:v>-2.8476074419040698</c:v>
                </c:pt>
                <c:pt idx="53036">
                  <c:v>-3.2293945554356398</c:v>
                </c:pt>
                <c:pt idx="53037">
                  <c:v>-3.2293945554356398</c:v>
                </c:pt>
                <c:pt idx="53038">
                  <c:v>-2.8857910389751802</c:v>
                </c:pt>
                <c:pt idx="53039">
                  <c:v>-2.8857910389751802</c:v>
                </c:pt>
                <c:pt idx="53040">
                  <c:v>-2.8857910389751802</c:v>
                </c:pt>
                <c:pt idx="53041">
                  <c:v>-3.17460939703505</c:v>
                </c:pt>
                <c:pt idx="53042">
                  <c:v>-3.17460939703505</c:v>
                </c:pt>
                <c:pt idx="53043">
                  <c:v>-3.02382814993598</c:v>
                </c:pt>
                <c:pt idx="53044">
                  <c:v>-3.02382814993598</c:v>
                </c:pt>
                <c:pt idx="53045">
                  <c:v>-3.02382814993598</c:v>
                </c:pt>
                <c:pt idx="53046">
                  <c:v>-3.0093261929541701</c:v>
                </c:pt>
                <c:pt idx="53047">
                  <c:v>-3.0093261929541701</c:v>
                </c:pt>
                <c:pt idx="53048">
                  <c:v>-3.0093261929541701</c:v>
                </c:pt>
                <c:pt idx="53049">
                  <c:v>-3.0093261929541701</c:v>
                </c:pt>
                <c:pt idx="53050">
                  <c:v>-2.9574218983716398</c:v>
                </c:pt>
                <c:pt idx="53051">
                  <c:v>-2.9574218983716398</c:v>
                </c:pt>
                <c:pt idx="53052">
                  <c:v>-2.9574218983716398</c:v>
                </c:pt>
                <c:pt idx="53053">
                  <c:v>-2.9769043156684298</c:v>
                </c:pt>
                <c:pt idx="53054">
                  <c:v>-2.9769043156684298</c:v>
                </c:pt>
                <c:pt idx="53055">
                  <c:v>-3.05551760194157</c:v>
                </c:pt>
                <c:pt idx="53056">
                  <c:v>-3.05551760194157</c:v>
                </c:pt>
                <c:pt idx="53057">
                  <c:v>-3.05551760194157</c:v>
                </c:pt>
                <c:pt idx="53058">
                  <c:v>-3.0064941646041898</c:v>
                </c:pt>
                <c:pt idx="53059">
                  <c:v>-3.0064941646041898</c:v>
                </c:pt>
                <c:pt idx="53060">
                  <c:v>-2.9462402540893802</c:v>
                </c:pt>
                <c:pt idx="53061">
                  <c:v>-2.9462402540893802</c:v>
                </c:pt>
                <c:pt idx="53062">
                  <c:v>-3.0711914283110602</c:v>
                </c:pt>
                <c:pt idx="53063">
                  <c:v>-3.0711914283110602</c:v>
                </c:pt>
                <c:pt idx="53064">
                  <c:v>-3.0711914283110602</c:v>
                </c:pt>
                <c:pt idx="53065">
                  <c:v>-3.0149902564553401</c:v>
                </c:pt>
                <c:pt idx="53066">
                  <c:v>-3.0149902564553401</c:v>
                </c:pt>
                <c:pt idx="53067">
                  <c:v>-3.0149902564553401</c:v>
                </c:pt>
                <c:pt idx="53068">
                  <c:v>-2.90576173715908</c:v>
                </c:pt>
                <c:pt idx="53069">
                  <c:v>-2.90576173715908</c:v>
                </c:pt>
                <c:pt idx="53070">
                  <c:v>-2.90576173715908</c:v>
                </c:pt>
                <c:pt idx="53071">
                  <c:v>-2.8640625197485798</c:v>
                </c:pt>
                <c:pt idx="53072">
                  <c:v>-2.8640625197485798</c:v>
                </c:pt>
                <c:pt idx="53073">
                  <c:v>-2.9765136933237901</c:v>
                </c:pt>
                <c:pt idx="53074">
                  <c:v>-2.9765136933237901</c:v>
                </c:pt>
                <c:pt idx="53075">
                  <c:v>-2.9765136933237901</c:v>
                </c:pt>
                <c:pt idx="53076">
                  <c:v>-2.8523925966474</c:v>
                </c:pt>
                <c:pt idx="53077">
                  <c:v>-2.8523925966474</c:v>
                </c:pt>
                <c:pt idx="53078">
                  <c:v>-2.8523925966474</c:v>
                </c:pt>
                <c:pt idx="53079">
                  <c:v>-3.0354492441019798</c:v>
                </c:pt>
                <c:pt idx="53080">
                  <c:v>-3.0354492441019798</c:v>
                </c:pt>
                <c:pt idx="53081">
                  <c:v>-3.1519531447265701</c:v>
                </c:pt>
                <c:pt idx="53082">
                  <c:v>-3.1519531447265701</c:v>
                </c:pt>
                <c:pt idx="53083">
                  <c:v>-2.8765625208652601</c:v>
                </c:pt>
                <c:pt idx="53084">
                  <c:v>-2.8765625208652601</c:v>
                </c:pt>
                <c:pt idx="53085">
                  <c:v>-2.8765625208652601</c:v>
                </c:pt>
                <c:pt idx="53086">
                  <c:v>-3.0188476780476701</c:v>
                </c:pt>
                <c:pt idx="53087">
                  <c:v>-3.0188476780476701</c:v>
                </c:pt>
                <c:pt idx="53088">
                  <c:v>-3.0188476780476701</c:v>
                </c:pt>
                <c:pt idx="53089">
                  <c:v>-3.0188476780476701</c:v>
                </c:pt>
                <c:pt idx="53090">
                  <c:v>-3.0188476780476701</c:v>
                </c:pt>
                <c:pt idx="53091">
                  <c:v>-2.923681660488</c:v>
                </c:pt>
                <c:pt idx="53092">
                  <c:v>-2.923681660488</c:v>
                </c:pt>
                <c:pt idx="53093">
                  <c:v>-2.9954590097877301</c:v>
                </c:pt>
                <c:pt idx="53094">
                  <c:v>-2.9954590097877301</c:v>
                </c:pt>
                <c:pt idx="53095">
                  <c:v>-2.9954590097877301</c:v>
                </c:pt>
                <c:pt idx="53096">
                  <c:v>-2.9766601765677398</c:v>
                </c:pt>
                <c:pt idx="53097">
                  <c:v>-2.9766601765677398</c:v>
                </c:pt>
                <c:pt idx="53098">
                  <c:v>-3.0916504128608699</c:v>
                </c:pt>
                <c:pt idx="53099">
                  <c:v>-3.0916504128608699</c:v>
                </c:pt>
                <c:pt idx="53100">
                  <c:v>-3.0916504128608699</c:v>
                </c:pt>
                <c:pt idx="53101">
                  <c:v>-3.1266601764918902</c:v>
                </c:pt>
                <c:pt idx="53102">
                  <c:v>-3.1266601764918902</c:v>
                </c:pt>
                <c:pt idx="53103">
                  <c:v>-3.1266601764918902</c:v>
                </c:pt>
                <c:pt idx="53104">
                  <c:v>-2.9497558799366699</c:v>
                </c:pt>
                <c:pt idx="53105">
                  <c:v>-2.9497558799366699</c:v>
                </c:pt>
                <c:pt idx="53106">
                  <c:v>-2.9497558799366699</c:v>
                </c:pt>
                <c:pt idx="53107">
                  <c:v>-3.0875488500478201</c:v>
                </c:pt>
                <c:pt idx="53108">
                  <c:v>-3.0875488500478201</c:v>
                </c:pt>
                <c:pt idx="53109">
                  <c:v>-3.0875488500478201</c:v>
                </c:pt>
                <c:pt idx="53110">
                  <c:v>-2.8086914216746601</c:v>
                </c:pt>
                <c:pt idx="53111">
                  <c:v>-2.8086914216746601</c:v>
                </c:pt>
                <c:pt idx="53112">
                  <c:v>-2.8086914216746601</c:v>
                </c:pt>
                <c:pt idx="53113">
                  <c:v>-2.7202636882311699</c:v>
                </c:pt>
                <c:pt idx="53114">
                  <c:v>-2.7202636882311699</c:v>
                </c:pt>
                <c:pt idx="53115">
                  <c:v>-2.7202636882311699</c:v>
                </c:pt>
                <c:pt idx="53116">
                  <c:v>-3.1262207248464602</c:v>
                </c:pt>
                <c:pt idx="53117">
                  <c:v>-3.1262207248464602</c:v>
                </c:pt>
                <c:pt idx="53118">
                  <c:v>-2.9606933822906201</c:v>
                </c:pt>
                <c:pt idx="53119">
                  <c:v>-2.9606933822906201</c:v>
                </c:pt>
                <c:pt idx="53120">
                  <c:v>-3.0037109611703201</c:v>
                </c:pt>
                <c:pt idx="53121">
                  <c:v>-3.0037109611703201</c:v>
                </c:pt>
                <c:pt idx="53122">
                  <c:v>-2.8130859561979298</c:v>
                </c:pt>
                <c:pt idx="53123">
                  <c:v>-2.8130859561979298</c:v>
                </c:pt>
                <c:pt idx="53124">
                  <c:v>-2.7723633016566902</c:v>
                </c:pt>
                <c:pt idx="53125">
                  <c:v>-2.7723633016566902</c:v>
                </c:pt>
                <c:pt idx="53126">
                  <c:v>-2.7723633016566902</c:v>
                </c:pt>
                <c:pt idx="53127">
                  <c:v>-2.7723633016566902</c:v>
                </c:pt>
                <c:pt idx="53128">
                  <c:v>-3.0270019719064201</c:v>
                </c:pt>
                <c:pt idx="53129">
                  <c:v>-3.0270019719064201</c:v>
                </c:pt>
                <c:pt idx="53130">
                  <c:v>-3.0270019719064201</c:v>
                </c:pt>
                <c:pt idx="53131">
                  <c:v>-2.85961916121596</c:v>
                </c:pt>
                <c:pt idx="53132">
                  <c:v>-2.85961916121596</c:v>
                </c:pt>
                <c:pt idx="53133">
                  <c:v>-2.85961916121596</c:v>
                </c:pt>
                <c:pt idx="53134">
                  <c:v>-3.17172853650117</c:v>
                </c:pt>
                <c:pt idx="53135">
                  <c:v>-3.17172853650117</c:v>
                </c:pt>
                <c:pt idx="53136">
                  <c:v>-3.0514160357279199</c:v>
                </c:pt>
                <c:pt idx="53137">
                  <c:v>-3.0514160357279199</c:v>
                </c:pt>
                <c:pt idx="53138">
                  <c:v>-2.96533204842035</c:v>
                </c:pt>
                <c:pt idx="53139">
                  <c:v>-2.96533204842035</c:v>
                </c:pt>
                <c:pt idx="53140">
                  <c:v>-2.96533204842035</c:v>
                </c:pt>
                <c:pt idx="53141">
                  <c:v>-2.8186523631493401</c:v>
                </c:pt>
                <c:pt idx="53142">
                  <c:v>-2.8186523631493401</c:v>
                </c:pt>
                <c:pt idx="53143">
                  <c:v>-3.1492675972422099</c:v>
                </c:pt>
                <c:pt idx="53144">
                  <c:v>-3.1492675972422099</c:v>
                </c:pt>
                <c:pt idx="53145">
                  <c:v>-3.1492675972422099</c:v>
                </c:pt>
                <c:pt idx="53146">
                  <c:v>-3.1492675972422099</c:v>
                </c:pt>
                <c:pt idx="53147">
                  <c:v>-3.22377931385653</c:v>
                </c:pt>
                <c:pt idx="53148">
                  <c:v>-3.22377931385653</c:v>
                </c:pt>
                <c:pt idx="53149">
                  <c:v>-3.22377931385653</c:v>
                </c:pt>
                <c:pt idx="53150">
                  <c:v>-3.0921875235308098</c:v>
                </c:pt>
                <c:pt idx="53151">
                  <c:v>-3.0921875235308098</c:v>
                </c:pt>
                <c:pt idx="53152">
                  <c:v>-2.9564941603575701</c:v>
                </c:pt>
                <c:pt idx="53153">
                  <c:v>-2.9564941603575701</c:v>
                </c:pt>
                <c:pt idx="53154">
                  <c:v>-2.9564941603575701</c:v>
                </c:pt>
                <c:pt idx="53155">
                  <c:v>-2.82104494178202</c:v>
                </c:pt>
                <c:pt idx="53156">
                  <c:v>-3.0239258033170699</c:v>
                </c:pt>
                <c:pt idx="53157">
                  <c:v>-3.0239258033170699</c:v>
                </c:pt>
                <c:pt idx="53158">
                  <c:v>-3.0239258033170699</c:v>
                </c:pt>
                <c:pt idx="53159">
                  <c:v>-3.36743166348151</c:v>
                </c:pt>
                <c:pt idx="53160">
                  <c:v>-3.36743166348151</c:v>
                </c:pt>
                <c:pt idx="53161">
                  <c:v>-3.36743166348151</c:v>
                </c:pt>
                <c:pt idx="53162">
                  <c:v>-3.11503908320628</c:v>
                </c:pt>
                <c:pt idx="53163">
                  <c:v>-3.11503908320628</c:v>
                </c:pt>
                <c:pt idx="53164">
                  <c:v>-3.11503908320628</c:v>
                </c:pt>
                <c:pt idx="53165">
                  <c:v>-3.2577636963069301</c:v>
                </c:pt>
                <c:pt idx="53166">
                  <c:v>-3.2577636963069301</c:v>
                </c:pt>
                <c:pt idx="53167">
                  <c:v>-3.2577636963069301</c:v>
                </c:pt>
                <c:pt idx="53168">
                  <c:v>-2.9755371349228801</c:v>
                </c:pt>
                <c:pt idx="53169">
                  <c:v>-2.9755371349228801</c:v>
                </c:pt>
                <c:pt idx="53170">
                  <c:v>-3.2528320530527699</c:v>
                </c:pt>
                <c:pt idx="53171">
                  <c:v>-3.2528320530527699</c:v>
                </c:pt>
                <c:pt idx="53172">
                  <c:v>-2.8735351780105698</c:v>
                </c:pt>
                <c:pt idx="53173">
                  <c:v>-2.8735351780105698</c:v>
                </c:pt>
                <c:pt idx="53174">
                  <c:v>-2.9345215040566401</c:v>
                </c:pt>
                <c:pt idx="53175">
                  <c:v>-2.9345215040566401</c:v>
                </c:pt>
                <c:pt idx="53176">
                  <c:v>-2.9345215040566401</c:v>
                </c:pt>
                <c:pt idx="53177">
                  <c:v>-2.9345215040566401</c:v>
                </c:pt>
                <c:pt idx="53178">
                  <c:v>-3.1432617451009701</c:v>
                </c:pt>
                <c:pt idx="53179">
                  <c:v>-3.1432617451009701</c:v>
                </c:pt>
                <c:pt idx="53180">
                  <c:v>-3.1432617451009701</c:v>
                </c:pt>
                <c:pt idx="53181">
                  <c:v>-3.0481445533851002</c:v>
                </c:pt>
                <c:pt idx="53182">
                  <c:v>-3.0481445533851002</c:v>
                </c:pt>
                <c:pt idx="53183">
                  <c:v>-3.0481445533851002</c:v>
                </c:pt>
                <c:pt idx="53184">
                  <c:v>-2.99130861381308</c:v>
                </c:pt>
                <c:pt idx="53185">
                  <c:v>-2.99130861381308</c:v>
                </c:pt>
                <c:pt idx="53186">
                  <c:v>-2.99130861381308</c:v>
                </c:pt>
                <c:pt idx="53187">
                  <c:v>-3.3392578338680301</c:v>
                </c:pt>
                <c:pt idx="53188">
                  <c:v>-3.3392578338680301</c:v>
                </c:pt>
                <c:pt idx="53189">
                  <c:v>-3.3392578338680301</c:v>
                </c:pt>
                <c:pt idx="53190">
                  <c:v>-3.0311523669306499</c:v>
                </c:pt>
                <c:pt idx="53191">
                  <c:v>-3.0311523669306499</c:v>
                </c:pt>
                <c:pt idx="53192">
                  <c:v>-3.0833008043728101</c:v>
                </c:pt>
                <c:pt idx="53193">
                  <c:v>-3.0833008043728101</c:v>
                </c:pt>
                <c:pt idx="53194">
                  <c:v>-3.0833008043728101</c:v>
                </c:pt>
                <c:pt idx="53195">
                  <c:v>-3.2389648658318002</c:v>
                </c:pt>
                <c:pt idx="53196">
                  <c:v>-3.2389648658318002</c:v>
                </c:pt>
                <c:pt idx="53197">
                  <c:v>-2.9274414284336601</c:v>
                </c:pt>
                <c:pt idx="53198">
                  <c:v>-2.9274414284336601</c:v>
                </c:pt>
                <c:pt idx="53199">
                  <c:v>-2.9274414284336601</c:v>
                </c:pt>
                <c:pt idx="53200">
                  <c:v>-3.15883791490432</c:v>
                </c:pt>
                <c:pt idx="53201">
                  <c:v>-3.15883791490432</c:v>
                </c:pt>
                <c:pt idx="53202">
                  <c:v>-3.15883791490432</c:v>
                </c:pt>
                <c:pt idx="53203">
                  <c:v>-2.9760742440566901</c:v>
                </c:pt>
                <c:pt idx="53204">
                  <c:v>-2.9760742440566901</c:v>
                </c:pt>
                <c:pt idx="53205">
                  <c:v>-2.9760742440566901</c:v>
                </c:pt>
                <c:pt idx="53206">
                  <c:v>-2.9760742440566901</c:v>
                </c:pt>
                <c:pt idx="53207">
                  <c:v>-2.9762207239609699</c:v>
                </c:pt>
                <c:pt idx="53208">
                  <c:v>-2.9762207239609699</c:v>
                </c:pt>
                <c:pt idx="53209">
                  <c:v>-2.9762207239609699</c:v>
                </c:pt>
                <c:pt idx="53210">
                  <c:v>-3.0003906425308702</c:v>
                </c:pt>
                <c:pt idx="53211">
                  <c:v>-3.0003906425308702</c:v>
                </c:pt>
                <c:pt idx="53212">
                  <c:v>-3.0003906425308702</c:v>
                </c:pt>
                <c:pt idx="53213">
                  <c:v>-2.8418457238167298</c:v>
                </c:pt>
                <c:pt idx="53214">
                  <c:v>-2.8418457238167298</c:v>
                </c:pt>
                <c:pt idx="53215">
                  <c:v>-3.2074218969310002</c:v>
                </c:pt>
                <c:pt idx="53216">
                  <c:v>-3.2074218969310002</c:v>
                </c:pt>
                <c:pt idx="53217">
                  <c:v>-3.1612304910440798</c:v>
                </c:pt>
                <c:pt idx="53218">
                  <c:v>-3.1612304910440798</c:v>
                </c:pt>
                <c:pt idx="53219">
                  <c:v>-3.1612304910440798</c:v>
                </c:pt>
                <c:pt idx="53220">
                  <c:v>-2.8935547077671799</c:v>
                </c:pt>
                <c:pt idx="53221">
                  <c:v>-2.8935547077671799</c:v>
                </c:pt>
                <c:pt idx="53222">
                  <c:v>-2.8935547077671799</c:v>
                </c:pt>
                <c:pt idx="53223">
                  <c:v>-3.0271484605655101</c:v>
                </c:pt>
                <c:pt idx="53224">
                  <c:v>-3.0271484605655101</c:v>
                </c:pt>
                <c:pt idx="53225">
                  <c:v>-3.0271484605655101</c:v>
                </c:pt>
                <c:pt idx="53226">
                  <c:v>-3.0271484605655101</c:v>
                </c:pt>
                <c:pt idx="53227">
                  <c:v>-3.1788574425636398</c:v>
                </c:pt>
                <c:pt idx="53228">
                  <c:v>-3.1788574425636398</c:v>
                </c:pt>
                <c:pt idx="53229">
                  <c:v>-3.1295898677590199</c:v>
                </c:pt>
                <c:pt idx="53230">
                  <c:v>-3.1295898677590199</c:v>
                </c:pt>
                <c:pt idx="53231">
                  <c:v>-3.0285644772129601</c:v>
                </c:pt>
                <c:pt idx="53232">
                  <c:v>-3.0285644772129601</c:v>
                </c:pt>
                <c:pt idx="53233">
                  <c:v>-3.0285644772129601</c:v>
                </c:pt>
                <c:pt idx="53234">
                  <c:v>-3.1619140873845</c:v>
                </c:pt>
                <c:pt idx="53235">
                  <c:v>-3.1619140873845</c:v>
                </c:pt>
                <c:pt idx="53236">
                  <c:v>-2.87714846075141</c:v>
                </c:pt>
                <c:pt idx="53237">
                  <c:v>-2.87714846075141</c:v>
                </c:pt>
                <c:pt idx="53238">
                  <c:v>-2.87714846075141</c:v>
                </c:pt>
                <c:pt idx="53239">
                  <c:v>-2.96718752411561</c:v>
                </c:pt>
                <c:pt idx="53240">
                  <c:v>-2.96718752411561</c:v>
                </c:pt>
                <c:pt idx="53241">
                  <c:v>-2.96718752411561</c:v>
                </c:pt>
                <c:pt idx="53242">
                  <c:v>-3.0207031474510502</c:v>
                </c:pt>
                <c:pt idx="53243">
                  <c:v>-3.0207031474510502</c:v>
                </c:pt>
                <c:pt idx="53244">
                  <c:v>-3.0207031474510502</c:v>
                </c:pt>
                <c:pt idx="53245">
                  <c:v>-2.7792480654907101</c:v>
                </c:pt>
                <c:pt idx="53246">
                  <c:v>-2.7792480654907101</c:v>
                </c:pt>
                <c:pt idx="53247">
                  <c:v>-2.7792480654907101</c:v>
                </c:pt>
                <c:pt idx="53248">
                  <c:v>-2.81103517608517</c:v>
                </c:pt>
                <c:pt idx="53249">
                  <c:v>-2.81103517608517</c:v>
                </c:pt>
                <c:pt idx="53250">
                  <c:v>-2.93481447531394</c:v>
                </c:pt>
                <c:pt idx="53251">
                  <c:v>-2.93481447531394</c:v>
                </c:pt>
                <c:pt idx="53252">
                  <c:v>-2.93481447531394</c:v>
                </c:pt>
                <c:pt idx="53253">
                  <c:v>-3.1514160406850298</c:v>
                </c:pt>
                <c:pt idx="53254">
                  <c:v>-3.1514160406850298</c:v>
                </c:pt>
                <c:pt idx="53255">
                  <c:v>-3.1514160406850298</c:v>
                </c:pt>
                <c:pt idx="53256">
                  <c:v>-2.99218752445449</c:v>
                </c:pt>
                <c:pt idx="53257">
                  <c:v>-2.99218752445449</c:v>
                </c:pt>
                <c:pt idx="53258">
                  <c:v>-2.74550783075028</c:v>
                </c:pt>
                <c:pt idx="53259">
                  <c:v>-2.74550783075028</c:v>
                </c:pt>
                <c:pt idx="53260">
                  <c:v>-3.09511721230774</c:v>
                </c:pt>
                <c:pt idx="53261">
                  <c:v>-3.09511721230774</c:v>
                </c:pt>
                <c:pt idx="53262">
                  <c:v>-3.09511721230774</c:v>
                </c:pt>
                <c:pt idx="53263">
                  <c:v>-3.09511721230774</c:v>
                </c:pt>
                <c:pt idx="53264">
                  <c:v>-2.8771484567669101</c:v>
                </c:pt>
                <c:pt idx="53265">
                  <c:v>-2.8771484567669101</c:v>
                </c:pt>
                <c:pt idx="53266">
                  <c:v>-2.8771484567669101</c:v>
                </c:pt>
                <c:pt idx="53267">
                  <c:v>-3.0445800999441399</c:v>
                </c:pt>
                <c:pt idx="53268">
                  <c:v>-3.0445800999441399</c:v>
                </c:pt>
                <c:pt idx="53269">
                  <c:v>-3.0445800999441399</c:v>
                </c:pt>
                <c:pt idx="53270">
                  <c:v>-2.9548340062019598</c:v>
                </c:pt>
                <c:pt idx="53271">
                  <c:v>-2.9548340062019598</c:v>
                </c:pt>
                <c:pt idx="53272">
                  <c:v>-2.9174316597518501</c:v>
                </c:pt>
                <c:pt idx="53273">
                  <c:v>-2.9174316597518501</c:v>
                </c:pt>
                <c:pt idx="53274">
                  <c:v>-3.1133789290106502</c:v>
                </c:pt>
                <c:pt idx="53275">
                  <c:v>-3.1133789290106502</c:v>
                </c:pt>
                <c:pt idx="53276">
                  <c:v>-3.1133789290106502</c:v>
                </c:pt>
                <c:pt idx="53277">
                  <c:v>-3.1535644747746101</c:v>
                </c:pt>
                <c:pt idx="53278">
                  <c:v>-3.1535644747746101</c:v>
                </c:pt>
                <c:pt idx="53279">
                  <c:v>-2.78310548663557</c:v>
                </c:pt>
                <c:pt idx="53280">
                  <c:v>-2.78310548663557</c:v>
                </c:pt>
                <c:pt idx="53281">
                  <c:v>-2.78310548663557</c:v>
                </c:pt>
                <c:pt idx="53282">
                  <c:v>-3.1126953374496198</c:v>
                </c:pt>
                <c:pt idx="53283">
                  <c:v>-3.1126953374496198</c:v>
                </c:pt>
                <c:pt idx="53284">
                  <c:v>-3.1126953374496198</c:v>
                </c:pt>
                <c:pt idx="53285">
                  <c:v>-3.2791992424954501</c:v>
                </c:pt>
                <c:pt idx="53286">
                  <c:v>-3.2791992424954501</c:v>
                </c:pt>
                <c:pt idx="53287">
                  <c:v>-2.8820800990333701</c:v>
                </c:pt>
                <c:pt idx="53288">
                  <c:v>-2.8820800990333701</c:v>
                </c:pt>
                <c:pt idx="53289">
                  <c:v>-2.8820800990333701</c:v>
                </c:pt>
                <c:pt idx="53290">
                  <c:v>-3.0913574454361799</c:v>
                </c:pt>
                <c:pt idx="53291">
                  <c:v>-3.0913574454361799</c:v>
                </c:pt>
                <c:pt idx="53292">
                  <c:v>-2.9720215055285699</c:v>
                </c:pt>
                <c:pt idx="53293">
                  <c:v>-2.9720215055285699</c:v>
                </c:pt>
                <c:pt idx="53294">
                  <c:v>-3.26230470856262</c:v>
                </c:pt>
                <c:pt idx="53295">
                  <c:v>-3.26230470856262</c:v>
                </c:pt>
                <c:pt idx="53296">
                  <c:v>-3.26230470856262</c:v>
                </c:pt>
                <c:pt idx="53297">
                  <c:v>-3.0671386944422898</c:v>
                </c:pt>
                <c:pt idx="53298">
                  <c:v>-3.0671386944422898</c:v>
                </c:pt>
                <c:pt idx="53299">
                  <c:v>-3.0671386944422898</c:v>
                </c:pt>
                <c:pt idx="53300">
                  <c:v>-3.0671386944422898</c:v>
                </c:pt>
                <c:pt idx="53301">
                  <c:v>-3.1006836174010401</c:v>
                </c:pt>
                <c:pt idx="53302">
                  <c:v>-3.1006836174010401</c:v>
                </c:pt>
                <c:pt idx="53303">
                  <c:v>-3.1006836174010401</c:v>
                </c:pt>
                <c:pt idx="53304">
                  <c:v>-3.0245605708641898</c:v>
                </c:pt>
                <c:pt idx="53305">
                  <c:v>-3.0245605708641898</c:v>
                </c:pt>
                <c:pt idx="53306">
                  <c:v>-3.0245605708641898</c:v>
                </c:pt>
                <c:pt idx="53307">
                  <c:v>-2.9789062725139899</c:v>
                </c:pt>
                <c:pt idx="53308">
                  <c:v>-2.9789062725139899</c:v>
                </c:pt>
                <c:pt idx="53309">
                  <c:v>-2.86840822195335</c:v>
                </c:pt>
                <c:pt idx="53310">
                  <c:v>-2.86840822195335</c:v>
                </c:pt>
                <c:pt idx="53311">
                  <c:v>-2.9686035360318699</c:v>
                </c:pt>
                <c:pt idx="53312">
                  <c:v>-2.9686035360318699</c:v>
                </c:pt>
                <c:pt idx="53313">
                  <c:v>-2.9686035360318699</c:v>
                </c:pt>
                <c:pt idx="53314">
                  <c:v>-3.1709961195892902</c:v>
                </c:pt>
                <c:pt idx="53315">
                  <c:v>-3.1709961195892902</c:v>
                </c:pt>
                <c:pt idx="53316">
                  <c:v>-3.1709961195892902</c:v>
                </c:pt>
                <c:pt idx="53317">
                  <c:v>-3.0475097851294701</c:v>
                </c:pt>
                <c:pt idx="53318">
                  <c:v>-3.0475097851294701</c:v>
                </c:pt>
                <c:pt idx="53319">
                  <c:v>-3.0475097851294701</c:v>
                </c:pt>
                <c:pt idx="53320">
                  <c:v>-2.83999025610319</c:v>
                </c:pt>
                <c:pt idx="53321">
                  <c:v>-2.83999025610319</c:v>
                </c:pt>
                <c:pt idx="53322">
                  <c:v>-2.6129394671170298</c:v>
                </c:pt>
                <c:pt idx="53323">
                  <c:v>-2.6129394671170298</c:v>
                </c:pt>
                <c:pt idx="53324">
                  <c:v>-2.8639160360635199</c:v>
                </c:pt>
                <c:pt idx="53325">
                  <c:v>-2.8639160360635199</c:v>
                </c:pt>
                <c:pt idx="53326">
                  <c:v>-2.9850097872877002</c:v>
                </c:pt>
                <c:pt idx="53327">
                  <c:v>-2.9850097872877002</c:v>
                </c:pt>
                <c:pt idx="53328">
                  <c:v>-2.9676269758601799</c:v>
                </c:pt>
                <c:pt idx="53329">
                  <c:v>-2.9676269758601799</c:v>
                </c:pt>
                <c:pt idx="53330">
                  <c:v>-2.9676269758601799</c:v>
                </c:pt>
                <c:pt idx="53331">
                  <c:v>-2.8115234571559902</c:v>
                </c:pt>
                <c:pt idx="53332">
                  <c:v>-2.8115234571559902</c:v>
                </c:pt>
                <c:pt idx="53333">
                  <c:v>-2.8115234571559902</c:v>
                </c:pt>
                <c:pt idx="53334">
                  <c:v>-2.8115234571559902</c:v>
                </c:pt>
                <c:pt idx="53335">
                  <c:v>-3.2012695518669698</c:v>
                </c:pt>
                <c:pt idx="53336">
                  <c:v>-3.2012695518669698</c:v>
                </c:pt>
                <c:pt idx="53337">
                  <c:v>-3.0307129159564199</c:v>
                </c:pt>
                <c:pt idx="53338">
                  <c:v>-3.0307129159564199</c:v>
                </c:pt>
                <c:pt idx="53339">
                  <c:v>-3.0307129159564199</c:v>
                </c:pt>
                <c:pt idx="53340">
                  <c:v>-3.0307129159564199</c:v>
                </c:pt>
                <c:pt idx="53341">
                  <c:v>-2.87836916037576</c:v>
                </c:pt>
                <c:pt idx="53342">
                  <c:v>-2.87836916037576</c:v>
                </c:pt>
                <c:pt idx="53343">
                  <c:v>-2.9131836133837998</c:v>
                </c:pt>
                <c:pt idx="53344">
                  <c:v>-2.9131836133837998</c:v>
                </c:pt>
                <c:pt idx="53345">
                  <c:v>-2.9131836133837998</c:v>
                </c:pt>
                <c:pt idx="53346">
                  <c:v>-2.9930664246794501</c:v>
                </c:pt>
                <c:pt idx="53347">
                  <c:v>-2.9930664246794501</c:v>
                </c:pt>
                <c:pt idx="53348">
                  <c:v>-2.9947265809778401</c:v>
                </c:pt>
                <c:pt idx="53349">
                  <c:v>-2.9947265809778401</c:v>
                </c:pt>
                <c:pt idx="53350">
                  <c:v>-3.1034179946527698</c:v>
                </c:pt>
                <c:pt idx="53351">
                  <c:v>-3.1034179946527698</c:v>
                </c:pt>
                <c:pt idx="53352">
                  <c:v>-3.1034179946527698</c:v>
                </c:pt>
                <c:pt idx="53353">
                  <c:v>-3.1972168174734099</c:v>
                </c:pt>
                <c:pt idx="53354">
                  <c:v>-3.1972168174734099</c:v>
                </c:pt>
                <c:pt idx="53355">
                  <c:v>-3.1972168174734099</c:v>
                </c:pt>
                <c:pt idx="53356">
                  <c:v>-3.2324218978155801</c:v>
                </c:pt>
                <c:pt idx="53357">
                  <c:v>-3.2324218978155801</c:v>
                </c:pt>
                <c:pt idx="53358">
                  <c:v>-2.8655273639796999</c:v>
                </c:pt>
                <c:pt idx="53359">
                  <c:v>-2.8655273639796999</c:v>
                </c:pt>
                <c:pt idx="53360">
                  <c:v>-2.8655273639796999</c:v>
                </c:pt>
                <c:pt idx="53361">
                  <c:v>-2.90781252036777</c:v>
                </c:pt>
                <c:pt idx="53362">
                  <c:v>-2.90781252036777</c:v>
                </c:pt>
                <c:pt idx="53363">
                  <c:v>-2.90781252036777</c:v>
                </c:pt>
                <c:pt idx="53364">
                  <c:v>-2.8856933821953099</c:v>
                </c:pt>
                <c:pt idx="53365">
                  <c:v>-2.8856933821953099</c:v>
                </c:pt>
                <c:pt idx="53366">
                  <c:v>-2.8856933821953099</c:v>
                </c:pt>
                <c:pt idx="53367">
                  <c:v>-3.1287597883456302</c:v>
                </c:pt>
                <c:pt idx="53368">
                  <c:v>-3.1287597883456302</c:v>
                </c:pt>
                <c:pt idx="53369">
                  <c:v>-3.20625002446649</c:v>
                </c:pt>
                <c:pt idx="53370">
                  <c:v>-3.20625002446649</c:v>
                </c:pt>
                <c:pt idx="53371">
                  <c:v>-2.9195800987499698</c:v>
                </c:pt>
                <c:pt idx="53372">
                  <c:v>-2.9195800987499698</c:v>
                </c:pt>
                <c:pt idx="53373">
                  <c:v>-2.9195800987499698</c:v>
                </c:pt>
                <c:pt idx="53374">
                  <c:v>-3.1515136950510998</c:v>
                </c:pt>
                <c:pt idx="53375">
                  <c:v>-3.1515136950510998</c:v>
                </c:pt>
                <c:pt idx="53376">
                  <c:v>-3.1515136950510998</c:v>
                </c:pt>
                <c:pt idx="53377">
                  <c:v>-3.1515136950510998</c:v>
                </c:pt>
                <c:pt idx="53378">
                  <c:v>-3.06694338489705</c:v>
                </c:pt>
                <c:pt idx="53379">
                  <c:v>-3.06694338489705</c:v>
                </c:pt>
                <c:pt idx="53380">
                  <c:v>-2.9180664268560501</c:v>
                </c:pt>
                <c:pt idx="53381">
                  <c:v>-2.9180664268560501</c:v>
                </c:pt>
                <c:pt idx="53382">
                  <c:v>-2.9180664268560501</c:v>
                </c:pt>
                <c:pt idx="53383">
                  <c:v>-3.1176758017645598</c:v>
                </c:pt>
                <c:pt idx="53384">
                  <c:v>-3.1176758017645598</c:v>
                </c:pt>
                <c:pt idx="53385">
                  <c:v>-3.0598144752429999</c:v>
                </c:pt>
                <c:pt idx="53386">
                  <c:v>-3.0598144752429999</c:v>
                </c:pt>
                <c:pt idx="53387">
                  <c:v>-3.0598144752429999</c:v>
                </c:pt>
                <c:pt idx="53388">
                  <c:v>-2.9704101775905598</c:v>
                </c:pt>
                <c:pt idx="53389">
                  <c:v>-2.9704101775905598</c:v>
                </c:pt>
                <c:pt idx="53390">
                  <c:v>-3.4346679889531502</c:v>
                </c:pt>
                <c:pt idx="53391">
                  <c:v>-3.4346679889531502</c:v>
                </c:pt>
                <c:pt idx="53392">
                  <c:v>-3.4346679889531502</c:v>
                </c:pt>
                <c:pt idx="53393">
                  <c:v>-2.9454101767896601</c:v>
                </c:pt>
                <c:pt idx="53394">
                  <c:v>-2.9454101767896601</c:v>
                </c:pt>
                <c:pt idx="53395">
                  <c:v>-2.9454101767896601</c:v>
                </c:pt>
                <c:pt idx="53396">
                  <c:v>-3.45986329681363</c:v>
                </c:pt>
                <c:pt idx="53397">
                  <c:v>-3.45986329681363</c:v>
                </c:pt>
                <c:pt idx="53398">
                  <c:v>-3.1299804914260601</c:v>
                </c:pt>
                <c:pt idx="53399">
                  <c:v>-3.1299804914260601</c:v>
                </c:pt>
                <c:pt idx="53400">
                  <c:v>-2.80083009781083</c:v>
                </c:pt>
                <c:pt idx="53401">
                  <c:v>-2.80083009781083</c:v>
                </c:pt>
                <c:pt idx="53402">
                  <c:v>-2.80083009781083</c:v>
                </c:pt>
                <c:pt idx="53403">
                  <c:v>-2.8275390820663202</c:v>
                </c:pt>
                <c:pt idx="53404">
                  <c:v>-2.8275390820663202</c:v>
                </c:pt>
                <c:pt idx="53405">
                  <c:v>-2.8588867389080401</c:v>
                </c:pt>
                <c:pt idx="53406">
                  <c:v>-2.8588867389080401</c:v>
                </c:pt>
                <c:pt idx="53407">
                  <c:v>-2.8588867389080401</c:v>
                </c:pt>
                <c:pt idx="53408">
                  <c:v>-3.00087892942337</c:v>
                </c:pt>
                <c:pt idx="53409">
                  <c:v>-3.00087892942337</c:v>
                </c:pt>
                <c:pt idx="53410">
                  <c:v>-3.0327148647593201</c:v>
                </c:pt>
                <c:pt idx="53411">
                  <c:v>-3.0327148647593201</c:v>
                </c:pt>
                <c:pt idx="53412">
                  <c:v>-3.0327148647593201</c:v>
                </c:pt>
                <c:pt idx="53413">
                  <c:v>-3.0327148647593201</c:v>
                </c:pt>
                <c:pt idx="53414">
                  <c:v>-2.9188476752551602</c:v>
                </c:pt>
                <c:pt idx="53415">
                  <c:v>-2.9188476752551602</c:v>
                </c:pt>
                <c:pt idx="53416">
                  <c:v>-2.9188476752551602</c:v>
                </c:pt>
                <c:pt idx="53417">
                  <c:v>-3.1291015841607002</c:v>
                </c:pt>
                <c:pt idx="53418">
                  <c:v>-3.1291015841607002</c:v>
                </c:pt>
                <c:pt idx="53419">
                  <c:v>-3.0899902571109101</c:v>
                </c:pt>
                <c:pt idx="53420">
                  <c:v>-3.0899902571109101</c:v>
                </c:pt>
                <c:pt idx="53421">
                  <c:v>-3.0205566626364</c:v>
                </c:pt>
                <c:pt idx="53422">
                  <c:v>-3.0205566626364</c:v>
                </c:pt>
                <c:pt idx="53423">
                  <c:v>-3.0205566626364</c:v>
                </c:pt>
                <c:pt idx="53424">
                  <c:v>-2.8765625191344899</c:v>
                </c:pt>
                <c:pt idx="53425">
                  <c:v>-2.8765625191344899</c:v>
                </c:pt>
                <c:pt idx="53426">
                  <c:v>-2.8765625191344899</c:v>
                </c:pt>
                <c:pt idx="53427">
                  <c:v>-2.9243652558416202</c:v>
                </c:pt>
                <c:pt idx="53428">
                  <c:v>-2.9243652558416202</c:v>
                </c:pt>
                <c:pt idx="53429">
                  <c:v>-2.9243652558416202</c:v>
                </c:pt>
                <c:pt idx="53430">
                  <c:v>-3.10585940034525</c:v>
                </c:pt>
                <c:pt idx="53431">
                  <c:v>-3.10585940034525</c:v>
                </c:pt>
                <c:pt idx="53432">
                  <c:v>-3.0839843989861002</c:v>
                </c:pt>
                <c:pt idx="53433">
                  <c:v>-3.0839843989861002</c:v>
                </c:pt>
                <c:pt idx="53434">
                  <c:v>-3.0839843989861002</c:v>
                </c:pt>
                <c:pt idx="53435">
                  <c:v>-3.0839843989861002</c:v>
                </c:pt>
                <c:pt idx="53436">
                  <c:v>-3.15380861779522</c:v>
                </c:pt>
                <c:pt idx="53437">
                  <c:v>-3.15380861779522</c:v>
                </c:pt>
                <c:pt idx="53438">
                  <c:v>-3.1006836169353802</c:v>
                </c:pt>
                <c:pt idx="53439">
                  <c:v>-3.1006836169353802</c:v>
                </c:pt>
                <c:pt idx="53440">
                  <c:v>-3.1006836169353802</c:v>
                </c:pt>
                <c:pt idx="53441">
                  <c:v>-3.0563965069350099</c:v>
                </c:pt>
                <c:pt idx="53442">
                  <c:v>-3.0563965069350099</c:v>
                </c:pt>
                <c:pt idx="53443">
                  <c:v>-2.79926759753288</c:v>
                </c:pt>
                <c:pt idx="53444">
                  <c:v>-2.79926759753288</c:v>
                </c:pt>
                <c:pt idx="53445">
                  <c:v>-2.7271972835478602</c:v>
                </c:pt>
                <c:pt idx="53446">
                  <c:v>-2.7271972835478602</c:v>
                </c:pt>
                <c:pt idx="53447">
                  <c:v>-2.7184570491744999</c:v>
                </c:pt>
                <c:pt idx="53448">
                  <c:v>-2.7184570491744999</c:v>
                </c:pt>
                <c:pt idx="53449">
                  <c:v>-2.7184570491744999</c:v>
                </c:pt>
                <c:pt idx="53450">
                  <c:v>-3.0281250213447399</c:v>
                </c:pt>
                <c:pt idx="53451">
                  <c:v>-3.0281250213447399</c:v>
                </c:pt>
                <c:pt idx="53452">
                  <c:v>-3.0281250213447399</c:v>
                </c:pt>
                <c:pt idx="53453">
                  <c:v>-3.0281250213447399</c:v>
                </c:pt>
                <c:pt idx="53454">
                  <c:v>-2.9013672050850801</c:v>
                </c:pt>
                <c:pt idx="53455">
                  <c:v>-2.9013672050850801</c:v>
                </c:pt>
                <c:pt idx="53456">
                  <c:v>-3.0323730715781401</c:v>
                </c:pt>
                <c:pt idx="53457">
                  <c:v>-3.0323730715781401</c:v>
                </c:pt>
                <c:pt idx="53458">
                  <c:v>-2.9957031468893498</c:v>
                </c:pt>
                <c:pt idx="53459">
                  <c:v>-2.9957031468893498</c:v>
                </c:pt>
                <c:pt idx="53460">
                  <c:v>-2.9957031468893498</c:v>
                </c:pt>
                <c:pt idx="53461">
                  <c:v>-3.00869142942337</c:v>
                </c:pt>
                <c:pt idx="53462">
                  <c:v>-3.00869142942337</c:v>
                </c:pt>
                <c:pt idx="53463">
                  <c:v>-3.2947754148462902</c:v>
                </c:pt>
                <c:pt idx="53464">
                  <c:v>-3.2947754148462902</c:v>
                </c:pt>
                <c:pt idx="53465">
                  <c:v>-3.1715820541576201</c:v>
                </c:pt>
                <c:pt idx="53466">
                  <c:v>-3.1715820541576201</c:v>
                </c:pt>
                <c:pt idx="53467">
                  <c:v>-3.1715820541576201</c:v>
                </c:pt>
                <c:pt idx="53468">
                  <c:v>-3.1027832223071501</c:v>
                </c:pt>
                <c:pt idx="53469">
                  <c:v>-3.1027832223071501</c:v>
                </c:pt>
                <c:pt idx="53470">
                  <c:v>-3.1027832223071501</c:v>
                </c:pt>
                <c:pt idx="53471">
                  <c:v>-2.9510254113365502</c:v>
                </c:pt>
                <c:pt idx="53472">
                  <c:v>-2.9510254113365502</c:v>
                </c:pt>
                <c:pt idx="53473">
                  <c:v>-2.9510254113365502</c:v>
                </c:pt>
                <c:pt idx="53474">
                  <c:v>-2.9431152552488098</c:v>
                </c:pt>
                <c:pt idx="53475">
                  <c:v>-2.9431152552488098</c:v>
                </c:pt>
                <c:pt idx="53476">
                  <c:v>-2.9431152552488098</c:v>
                </c:pt>
                <c:pt idx="53477">
                  <c:v>-3.0323242398517301</c:v>
                </c:pt>
                <c:pt idx="53478">
                  <c:v>-3.0323242398517301</c:v>
                </c:pt>
                <c:pt idx="53479">
                  <c:v>-3.0323242398517301</c:v>
                </c:pt>
                <c:pt idx="53480">
                  <c:v>-3.0585937724990799</c:v>
                </c:pt>
                <c:pt idx="53481">
                  <c:v>-3.0585937724990799</c:v>
                </c:pt>
                <c:pt idx="53482">
                  <c:v>-3.08500978470328</c:v>
                </c:pt>
                <c:pt idx="53483">
                  <c:v>-3.08500978470328</c:v>
                </c:pt>
                <c:pt idx="53484">
                  <c:v>-2.89868166391352</c:v>
                </c:pt>
                <c:pt idx="53485">
                  <c:v>-2.89868166391352</c:v>
                </c:pt>
                <c:pt idx="53486">
                  <c:v>-2.89868166391352</c:v>
                </c:pt>
                <c:pt idx="53487">
                  <c:v>-2.99213869687628</c:v>
                </c:pt>
                <c:pt idx="53488">
                  <c:v>-2.99213869687628</c:v>
                </c:pt>
                <c:pt idx="53489">
                  <c:v>-2.99213869687628</c:v>
                </c:pt>
                <c:pt idx="53490">
                  <c:v>-2.99213869687628</c:v>
                </c:pt>
                <c:pt idx="53491">
                  <c:v>-3.1287109587292399</c:v>
                </c:pt>
                <c:pt idx="53492">
                  <c:v>-3.1287109587292399</c:v>
                </c:pt>
                <c:pt idx="53493">
                  <c:v>-3.1287109587292399</c:v>
                </c:pt>
                <c:pt idx="53494">
                  <c:v>-3.13442384896006</c:v>
                </c:pt>
                <c:pt idx="53495">
                  <c:v>-3.13442384896006</c:v>
                </c:pt>
                <c:pt idx="53496">
                  <c:v>-3.13442384896006</c:v>
                </c:pt>
                <c:pt idx="53497">
                  <c:v>-3.1001465061781301</c:v>
                </c:pt>
                <c:pt idx="53498">
                  <c:v>-3.1001465061781301</c:v>
                </c:pt>
                <c:pt idx="53499">
                  <c:v>-3.2601074449048602</c:v>
                </c:pt>
                <c:pt idx="53500">
                  <c:v>-3.2601074449048602</c:v>
                </c:pt>
                <c:pt idx="53501">
                  <c:v>-3.0174316627990199</c:v>
                </c:pt>
                <c:pt idx="53502">
                  <c:v>-3.0174316627990199</c:v>
                </c:pt>
                <c:pt idx="53503">
                  <c:v>-3.1284179876429299</c:v>
                </c:pt>
                <c:pt idx="53504">
                  <c:v>-3.1284179876429299</c:v>
                </c:pt>
                <c:pt idx="53505">
                  <c:v>-3.3895508013356399</c:v>
                </c:pt>
                <c:pt idx="53506">
                  <c:v>-3.3895508013356399</c:v>
                </c:pt>
                <c:pt idx="53507">
                  <c:v>-3.3895508013356399</c:v>
                </c:pt>
                <c:pt idx="53508">
                  <c:v>-3.12797854023301</c:v>
                </c:pt>
                <c:pt idx="53509">
                  <c:v>-3.12797854023301</c:v>
                </c:pt>
                <c:pt idx="53510">
                  <c:v>-3.12797854023301</c:v>
                </c:pt>
                <c:pt idx="53511">
                  <c:v>-3.12797854023301</c:v>
                </c:pt>
                <c:pt idx="53512">
                  <c:v>-3.00283205296545</c:v>
                </c:pt>
                <c:pt idx="53513">
                  <c:v>-3.00283205296545</c:v>
                </c:pt>
                <c:pt idx="53514">
                  <c:v>-3.00283205296545</c:v>
                </c:pt>
                <c:pt idx="53515">
                  <c:v>-2.94057619396244</c:v>
                </c:pt>
                <c:pt idx="53516">
                  <c:v>-2.94057619396244</c:v>
                </c:pt>
                <c:pt idx="53517">
                  <c:v>-3.0514648647704199</c:v>
                </c:pt>
                <c:pt idx="53518">
                  <c:v>-3.0514648647704199</c:v>
                </c:pt>
                <c:pt idx="53519">
                  <c:v>-3.2443847918202602</c:v>
                </c:pt>
                <c:pt idx="53520">
                  <c:v>-3.2443847918202602</c:v>
                </c:pt>
                <c:pt idx="53521">
                  <c:v>-2.77636720417012</c:v>
                </c:pt>
                <c:pt idx="53522">
                  <c:v>-2.77636720417012</c:v>
                </c:pt>
                <c:pt idx="53523">
                  <c:v>-2.77636720417012</c:v>
                </c:pt>
                <c:pt idx="53524">
                  <c:v>-2.9700195546120001</c:v>
                </c:pt>
                <c:pt idx="53525">
                  <c:v>-2.9700195546120001</c:v>
                </c:pt>
                <c:pt idx="53526">
                  <c:v>-2.9700195546120001</c:v>
                </c:pt>
                <c:pt idx="53527">
                  <c:v>-3.1102539283738202</c:v>
                </c:pt>
                <c:pt idx="53528">
                  <c:v>-3.1102539283738202</c:v>
                </c:pt>
                <c:pt idx="53529">
                  <c:v>-3.1102539283738202</c:v>
                </c:pt>
                <c:pt idx="53530">
                  <c:v>-2.81801759513746</c:v>
                </c:pt>
                <c:pt idx="53531">
                  <c:v>-2.81801759513746</c:v>
                </c:pt>
                <c:pt idx="53532">
                  <c:v>-2.81801759513746</c:v>
                </c:pt>
                <c:pt idx="53533">
                  <c:v>-3.0229980685917299</c:v>
                </c:pt>
                <c:pt idx="53534">
                  <c:v>-3.0229980685917299</c:v>
                </c:pt>
                <c:pt idx="53535">
                  <c:v>-3.0229980685917299</c:v>
                </c:pt>
                <c:pt idx="53536">
                  <c:v>-3.2389160357524802</c:v>
                </c:pt>
                <c:pt idx="53537">
                  <c:v>-3.2389160357524802</c:v>
                </c:pt>
                <c:pt idx="53538">
                  <c:v>-2.7446777490140399</c:v>
                </c:pt>
                <c:pt idx="53539">
                  <c:v>-2.7446777490140399</c:v>
                </c:pt>
                <c:pt idx="53540">
                  <c:v>-2.7446777490140399</c:v>
                </c:pt>
                <c:pt idx="53541">
                  <c:v>-3.0989746297946099</c:v>
                </c:pt>
                <c:pt idx="53542">
                  <c:v>-3.0989746297946099</c:v>
                </c:pt>
                <c:pt idx="53543">
                  <c:v>-3.0133789265791999</c:v>
                </c:pt>
                <c:pt idx="53544">
                  <c:v>-3.0133789265791999</c:v>
                </c:pt>
                <c:pt idx="53545">
                  <c:v>-3.0133789265791999</c:v>
                </c:pt>
                <c:pt idx="53546">
                  <c:v>-2.9635742385153199</c:v>
                </c:pt>
                <c:pt idx="53547">
                  <c:v>-2.9635742385153199</c:v>
                </c:pt>
                <c:pt idx="53548">
                  <c:v>-2.9635742385153199</c:v>
                </c:pt>
                <c:pt idx="53549">
                  <c:v>-3.0403808805140198</c:v>
                </c:pt>
                <c:pt idx="53550">
                  <c:v>-3.0403808805140198</c:v>
                </c:pt>
                <c:pt idx="53551">
                  <c:v>-3.1163086187234499</c:v>
                </c:pt>
                <c:pt idx="53552">
                  <c:v>-3.1163086187234499</c:v>
                </c:pt>
                <c:pt idx="53553">
                  <c:v>-3.1163086187234499</c:v>
                </c:pt>
                <c:pt idx="53554">
                  <c:v>-2.94804689638294</c:v>
                </c:pt>
                <c:pt idx="53555">
                  <c:v>-2.94804689638294</c:v>
                </c:pt>
                <c:pt idx="53556">
                  <c:v>-3.1056640840742999</c:v>
                </c:pt>
                <c:pt idx="53557">
                  <c:v>-3.1056640840742999</c:v>
                </c:pt>
                <c:pt idx="53558">
                  <c:v>-3.1304687761976302</c:v>
                </c:pt>
                <c:pt idx="53559">
                  <c:v>-3.1304687761976302</c:v>
                </c:pt>
                <c:pt idx="53560">
                  <c:v>-2.9986328325176101</c:v>
                </c:pt>
                <c:pt idx="53561">
                  <c:v>-2.9986328325176101</c:v>
                </c:pt>
                <c:pt idx="53562">
                  <c:v>-2.9986328325176101</c:v>
                </c:pt>
                <c:pt idx="53563">
                  <c:v>-2.8449707192339702</c:v>
                </c:pt>
                <c:pt idx="53564">
                  <c:v>-2.8449707192339702</c:v>
                </c:pt>
                <c:pt idx="53565">
                  <c:v>-2.8449707192339702</c:v>
                </c:pt>
                <c:pt idx="53566">
                  <c:v>-2.8449707192339702</c:v>
                </c:pt>
                <c:pt idx="53567">
                  <c:v>-2.9716308800207099</c:v>
                </c:pt>
                <c:pt idx="53568">
                  <c:v>-2.9716308800207099</c:v>
                </c:pt>
                <c:pt idx="53569">
                  <c:v>-2.8776367402469898</c:v>
                </c:pt>
                <c:pt idx="53570">
                  <c:v>-2.8776367402469898</c:v>
                </c:pt>
                <c:pt idx="53571">
                  <c:v>-2.8776367402469898</c:v>
                </c:pt>
                <c:pt idx="53572">
                  <c:v>-3.1234375225276301</c:v>
                </c:pt>
                <c:pt idx="53573">
                  <c:v>-3.1234375225276301</c:v>
                </c:pt>
                <c:pt idx="53574">
                  <c:v>-3.1234375225276301</c:v>
                </c:pt>
                <c:pt idx="53575">
                  <c:v>-3.4406250209976799</c:v>
                </c:pt>
                <c:pt idx="53576">
                  <c:v>-3.4406250209976799</c:v>
                </c:pt>
                <c:pt idx="53577">
                  <c:v>-3.1131347892969599</c:v>
                </c:pt>
                <c:pt idx="53578">
                  <c:v>-3.1131347892969599</c:v>
                </c:pt>
                <c:pt idx="53579">
                  <c:v>-2.8967773657041098</c:v>
                </c:pt>
                <c:pt idx="53580">
                  <c:v>-2.8967773657041098</c:v>
                </c:pt>
                <c:pt idx="53581">
                  <c:v>-2.8967773657041098</c:v>
                </c:pt>
                <c:pt idx="53582">
                  <c:v>-3.1817871314178698</c:v>
                </c:pt>
                <c:pt idx="53583">
                  <c:v>-3.1817871314178698</c:v>
                </c:pt>
                <c:pt idx="53584">
                  <c:v>-3.1817871314178698</c:v>
                </c:pt>
                <c:pt idx="53585">
                  <c:v>-2.9255371305462101</c:v>
                </c:pt>
                <c:pt idx="53586">
                  <c:v>-2.9255371305462101</c:v>
                </c:pt>
                <c:pt idx="53587">
                  <c:v>-2.9255371305462101</c:v>
                </c:pt>
                <c:pt idx="53588">
                  <c:v>-2.9255371305462101</c:v>
                </c:pt>
                <c:pt idx="53589">
                  <c:v>-2.7820312702542598</c:v>
                </c:pt>
                <c:pt idx="53590">
                  <c:v>-2.7820312702542598</c:v>
                </c:pt>
                <c:pt idx="53591">
                  <c:v>-2.7820312702542598</c:v>
                </c:pt>
                <c:pt idx="53592">
                  <c:v>-3.3473144747285901</c:v>
                </c:pt>
                <c:pt idx="53593">
                  <c:v>-3.3473144747285901</c:v>
                </c:pt>
                <c:pt idx="53594">
                  <c:v>-2.7403320493776802</c:v>
                </c:pt>
                <c:pt idx="53595">
                  <c:v>-2.7403320493776802</c:v>
                </c:pt>
                <c:pt idx="53596">
                  <c:v>-2.9910644776500699</c:v>
                </c:pt>
                <c:pt idx="53597">
                  <c:v>-2.9910644776500699</c:v>
                </c:pt>
                <c:pt idx="53598">
                  <c:v>-2.9910644776500699</c:v>
                </c:pt>
                <c:pt idx="53599">
                  <c:v>-2.9067871281395101</c:v>
                </c:pt>
                <c:pt idx="53600">
                  <c:v>-2.9067871281395101</c:v>
                </c:pt>
                <c:pt idx="53601">
                  <c:v>-2.9586914305582401</c:v>
                </c:pt>
                <c:pt idx="53602">
                  <c:v>-2.9586914305582401</c:v>
                </c:pt>
                <c:pt idx="53603">
                  <c:v>-2.9586914305582401</c:v>
                </c:pt>
                <c:pt idx="53604">
                  <c:v>-2.9586914305582401</c:v>
                </c:pt>
                <c:pt idx="53605">
                  <c:v>-3.33076174095822</c:v>
                </c:pt>
                <c:pt idx="53606">
                  <c:v>-3.33076174095822</c:v>
                </c:pt>
                <c:pt idx="53607">
                  <c:v>-3.33076174095822</c:v>
                </c:pt>
                <c:pt idx="53608">
                  <c:v>-3.14848635339058</c:v>
                </c:pt>
                <c:pt idx="53609">
                  <c:v>-3.14848635339058</c:v>
                </c:pt>
                <c:pt idx="53610">
                  <c:v>-3.14848635339058</c:v>
                </c:pt>
                <c:pt idx="53611">
                  <c:v>-2.9130859596734799</c:v>
                </c:pt>
                <c:pt idx="53612">
                  <c:v>-2.9130859596734799</c:v>
                </c:pt>
                <c:pt idx="53613">
                  <c:v>-3.1458008014224101</c:v>
                </c:pt>
                <c:pt idx="53614">
                  <c:v>-3.1458008014224101</c:v>
                </c:pt>
                <c:pt idx="53615">
                  <c:v>-3.0203613485964498</c:v>
                </c:pt>
                <c:pt idx="53616">
                  <c:v>-3.0203613485964498</c:v>
                </c:pt>
                <c:pt idx="53617">
                  <c:v>-2.9508789254578001</c:v>
                </c:pt>
                <c:pt idx="53618">
                  <c:v>-2.9508789254578001</c:v>
                </c:pt>
                <c:pt idx="53619">
                  <c:v>-2.9508789254578001</c:v>
                </c:pt>
                <c:pt idx="53620">
                  <c:v>-2.9501465020984998</c:v>
                </c:pt>
                <c:pt idx="53621">
                  <c:v>-2.9501465020984998</c:v>
                </c:pt>
                <c:pt idx="53622">
                  <c:v>-3.1729980737973098</c:v>
                </c:pt>
                <c:pt idx="53623">
                  <c:v>-3.1729980737973098</c:v>
                </c:pt>
                <c:pt idx="53624">
                  <c:v>-3.1729980737973098</c:v>
                </c:pt>
                <c:pt idx="53625">
                  <c:v>-3.0982422099878</c:v>
                </c:pt>
                <c:pt idx="53626">
                  <c:v>-3.0982422099878</c:v>
                </c:pt>
                <c:pt idx="53627">
                  <c:v>-3.0982422099878</c:v>
                </c:pt>
                <c:pt idx="53628">
                  <c:v>-2.8132324431198801</c:v>
                </c:pt>
                <c:pt idx="53629">
                  <c:v>-2.8132324431198801</c:v>
                </c:pt>
                <c:pt idx="53630">
                  <c:v>-2.8132324431198801</c:v>
                </c:pt>
                <c:pt idx="53631">
                  <c:v>-2.7721679867481699</c:v>
                </c:pt>
                <c:pt idx="53632">
                  <c:v>-2.7721679867481699</c:v>
                </c:pt>
                <c:pt idx="53633">
                  <c:v>-2.7721679864489399</c:v>
                </c:pt>
                <c:pt idx="53634">
                  <c:v>-2.7721679864489399</c:v>
                </c:pt>
                <c:pt idx="53635">
                  <c:v>-3.0706543216474498</c:v>
                </c:pt>
                <c:pt idx="53636">
                  <c:v>-3.0706543216474498</c:v>
                </c:pt>
                <c:pt idx="53637">
                  <c:v>-3.0706543216474498</c:v>
                </c:pt>
                <c:pt idx="53638">
                  <c:v>-3.1040039287381598</c:v>
                </c:pt>
                <c:pt idx="53639">
                  <c:v>-3.1040039287381598</c:v>
                </c:pt>
                <c:pt idx="53640">
                  <c:v>-2.8627929863851</c:v>
                </c:pt>
                <c:pt idx="53641">
                  <c:v>-2.8627929863851</c:v>
                </c:pt>
                <c:pt idx="53642">
                  <c:v>-2.8627929863851</c:v>
                </c:pt>
                <c:pt idx="53643">
                  <c:v>-2.8627929863851</c:v>
                </c:pt>
                <c:pt idx="53644">
                  <c:v>-2.86992189546072</c:v>
                </c:pt>
                <c:pt idx="53645">
                  <c:v>-2.86992189546072</c:v>
                </c:pt>
                <c:pt idx="53646">
                  <c:v>-2.86992189546072</c:v>
                </c:pt>
                <c:pt idx="53647">
                  <c:v>-3.03701174172692</c:v>
                </c:pt>
                <c:pt idx="53648">
                  <c:v>-3.03701174172692</c:v>
                </c:pt>
                <c:pt idx="53649">
                  <c:v>-2.9634765846521902</c:v>
                </c:pt>
                <c:pt idx="53650">
                  <c:v>-2.9634765846521902</c:v>
                </c:pt>
                <c:pt idx="53651">
                  <c:v>-2.9634765846521902</c:v>
                </c:pt>
                <c:pt idx="53652">
                  <c:v>-2.9393066611301002</c:v>
                </c:pt>
                <c:pt idx="53653">
                  <c:v>-2.9393066611301002</c:v>
                </c:pt>
                <c:pt idx="53654">
                  <c:v>-2.8452148620463</c:v>
                </c:pt>
                <c:pt idx="53655">
                  <c:v>-2.8452148620463</c:v>
                </c:pt>
                <c:pt idx="53656">
                  <c:v>-2.8452148620463</c:v>
                </c:pt>
                <c:pt idx="53657">
                  <c:v>-3.1378906474492299</c:v>
                </c:pt>
                <c:pt idx="53658">
                  <c:v>-3.1378906474492299</c:v>
                </c:pt>
                <c:pt idx="53659">
                  <c:v>-2.7308593897478199</c:v>
                </c:pt>
                <c:pt idx="53660">
                  <c:v>-2.7308593897478199</c:v>
                </c:pt>
                <c:pt idx="53661">
                  <c:v>-2.90244142785013</c:v>
                </c:pt>
                <c:pt idx="53662">
                  <c:v>-2.90244142785013</c:v>
                </c:pt>
                <c:pt idx="53663">
                  <c:v>-2.90244142785013</c:v>
                </c:pt>
                <c:pt idx="53664">
                  <c:v>-2.90244142785013</c:v>
                </c:pt>
                <c:pt idx="53665">
                  <c:v>-2.9192871310451598</c:v>
                </c:pt>
                <c:pt idx="53666">
                  <c:v>-2.9192871310451598</c:v>
                </c:pt>
                <c:pt idx="53667">
                  <c:v>-2.9192871310451598</c:v>
                </c:pt>
                <c:pt idx="53668">
                  <c:v>-2.9737304897989798</c:v>
                </c:pt>
                <c:pt idx="53669">
                  <c:v>-2.9737304897989798</c:v>
                </c:pt>
                <c:pt idx="53670">
                  <c:v>-2.9737304897989798</c:v>
                </c:pt>
                <c:pt idx="53671">
                  <c:v>-3.0057617402153398</c:v>
                </c:pt>
                <c:pt idx="53672">
                  <c:v>-3.0057617402153398</c:v>
                </c:pt>
                <c:pt idx="53673">
                  <c:v>-2.9808105654892598</c:v>
                </c:pt>
                <c:pt idx="53674">
                  <c:v>-2.9808105654892598</c:v>
                </c:pt>
                <c:pt idx="53675">
                  <c:v>-2.7981933784294499</c:v>
                </c:pt>
                <c:pt idx="53676">
                  <c:v>-2.7981933784294499</c:v>
                </c:pt>
                <c:pt idx="53677">
                  <c:v>-2.7981933784294499</c:v>
                </c:pt>
                <c:pt idx="53678">
                  <c:v>-3.0007324424122999</c:v>
                </c:pt>
                <c:pt idx="53679">
                  <c:v>-3.0007324424122999</c:v>
                </c:pt>
                <c:pt idx="53680">
                  <c:v>-3.0007324424122999</c:v>
                </c:pt>
                <c:pt idx="53681">
                  <c:v>-3.06982424374928</c:v>
                </c:pt>
                <c:pt idx="53682">
                  <c:v>-3.06982424374928</c:v>
                </c:pt>
                <c:pt idx="53683">
                  <c:v>-3.06982424374928</c:v>
                </c:pt>
                <c:pt idx="53684">
                  <c:v>-2.9930175973231599</c:v>
                </c:pt>
                <c:pt idx="53685">
                  <c:v>-2.9930175973231599</c:v>
                </c:pt>
                <c:pt idx="53686">
                  <c:v>-2.9930175973231599</c:v>
                </c:pt>
                <c:pt idx="53687">
                  <c:v>-3.0600097918277198</c:v>
                </c:pt>
                <c:pt idx="53688">
                  <c:v>-3.0600097918277198</c:v>
                </c:pt>
                <c:pt idx="53689">
                  <c:v>-2.6689941573231399</c:v>
                </c:pt>
                <c:pt idx="53690">
                  <c:v>-2.6689941573231399</c:v>
                </c:pt>
                <c:pt idx="53691">
                  <c:v>-2.6689941573231399</c:v>
                </c:pt>
                <c:pt idx="53692">
                  <c:v>-3.1111816635202501</c:v>
                </c:pt>
                <c:pt idx="53693">
                  <c:v>-3.1111816635202501</c:v>
                </c:pt>
                <c:pt idx="53694">
                  <c:v>-2.7552246275399699</c:v>
                </c:pt>
                <c:pt idx="53695">
                  <c:v>-2.7552246275399699</c:v>
                </c:pt>
                <c:pt idx="53696">
                  <c:v>-2.7552246275399699</c:v>
                </c:pt>
                <c:pt idx="53697">
                  <c:v>-2.9073242373142398</c:v>
                </c:pt>
                <c:pt idx="53698">
                  <c:v>-2.9073242373142398</c:v>
                </c:pt>
                <c:pt idx="53699">
                  <c:v>-2.9073242373142398</c:v>
                </c:pt>
                <c:pt idx="53700">
                  <c:v>-2.8730468926250898</c:v>
                </c:pt>
                <c:pt idx="53701">
                  <c:v>-2.8730468926250898</c:v>
                </c:pt>
                <c:pt idx="53702">
                  <c:v>-2.8730468926250898</c:v>
                </c:pt>
                <c:pt idx="53703">
                  <c:v>-2.8730468926250898</c:v>
                </c:pt>
                <c:pt idx="53704">
                  <c:v>-3.0425781485173502</c:v>
                </c:pt>
                <c:pt idx="53705">
                  <c:v>-3.0425781485173502</c:v>
                </c:pt>
                <c:pt idx="53706">
                  <c:v>-2.9762695510180399</c:v>
                </c:pt>
                <c:pt idx="53707">
                  <c:v>-2.9762695510180399</c:v>
                </c:pt>
                <c:pt idx="53708">
                  <c:v>-2.9762695510180399</c:v>
                </c:pt>
                <c:pt idx="53709">
                  <c:v>-3.3316406488802301</c:v>
                </c:pt>
                <c:pt idx="53710">
                  <c:v>-3.3316406488802301</c:v>
                </c:pt>
                <c:pt idx="53711">
                  <c:v>-2.9939941625898401</c:v>
                </c:pt>
                <c:pt idx="53712">
                  <c:v>-2.9939941625898401</c:v>
                </c:pt>
                <c:pt idx="53713">
                  <c:v>-3.00053713335637</c:v>
                </c:pt>
                <c:pt idx="53714">
                  <c:v>-3.00053713335637</c:v>
                </c:pt>
                <c:pt idx="53715">
                  <c:v>-3.00053713335637</c:v>
                </c:pt>
                <c:pt idx="53716">
                  <c:v>-3.1504883000161499</c:v>
                </c:pt>
                <c:pt idx="53717">
                  <c:v>-3.1504883000161499</c:v>
                </c:pt>
                <c:pt idx="53718">
                  <c:v>-3.1504883000161499</c:v>
                </c:pt>
                <c:pt idx="53719">
                  <c:v>-3.1555664281631799</c:v>
                </c:pt>
                <c:pt idx="53720">
                  <c:v>-3.1555664281631799</c:v>
                </c:pt>
                <c:pt idx="53721">
                  <c:v>-3.1555664281631799</c:v>
                </c:pt>
                <c:pt idx="53722">
                  <c:v>-2.9259765835095002</c:v>
                </c:pt>
                <c:pt idx="53723">
                  <c:v>-2.9259765835095002</c:v>
                </c:pt>
                <c:pt idx="53724">
                  <c:v>-2.9259765835095002</c:v>
                </c:pt>
                <c:pt idx="53725">
                  <c:v>-3.20058596306444</c:v>
                </c:pt>
                <c:pt idx="53726">
                  <c:v>-3.20058596306444</c:v>
                </c:pt>
                <c:pt idx="53727">
                  <c:v>-3.20058596306444</c:v>
                </c:pt>
                <c:pt idx="53728">
                  <c:v>-2.5966308771176001</c:v>
                </c:pt>
                <c:pt idx="53729">
                  <c:v>-2.5966308771176001</c:v>
                </c:pt>
                <c:pt idx="53730">
                  <c:v>-2.9366211131409701</c:v>
                </c:pt>
                <c:pt idx="53731">
                  <c:v>-2.9366211131409701</c:v>
                </c:pt>
                <c:pt idx="53732">
                  <c:v>-2.8712890840415599</c:v>
                </c:pt>
                <c:pt idx="53733">
                  <c:v>-2.8712890840415599</c:v>
                </c:pt>
                <c:pt idx="53734">
                  <c:v>-2.8712890840415599</c:v>
                </c:pt>
                <c:pt idx="53735">
                  <c:v>-2.9958496290509999</c:v>
                </c:pt>
                <c:pt idx="53736">
                  <c:v>-2.9958496290509999</c:v>
                </c:pt>
                <c:pt idx="53737">
                  <c:v>-2.9958496290509999</c:v>
                </c:pt>
                <c:pt idx="53738">
                  <c:v>-2.9800293149710302</c:v>
                </c:pt>
                <c:pt idx="53739">
                  <c:v>-2.9800293149710302</c:v>
                </c:pt>
                <c:pt idx="53740">
                  <c:v>-2.9800293149710302</c:v>
                </c:pt>
                <c:pt idx="53741">
                  <c:v>-3.0440918177355298</c:v>
                </c:pt>
                <c:pt idx="53742">
                  <c:v>-3.0440918177355298</c:v>
                </c:pt>
                <c:pt idx="53743">
                  <c:v>-3.0440918177355298</c:v>
                </c:pt>
                <c:pt idx="53744">
                  <c:v>-3.0625488482482899</c:v>
                </c:pt>
                <c:pt idx="53745">
                  <c:v>-3.0625488482482899</c:v>
                </c:pt>
                <c:pt idx="53746">
                  <c:v>-3.10034182086837</c:v>
                </c:pt>
                <c:pt idx="53747">
                  <c:v>-3.10034182086837</c:v>
                </c:pt>
                <c:pt idx="53748">
                  <c:v>-3.10034182086837</c:v>
                </c:pt>
                <c:pt idx="53749">
                  <c:v>-3.0900879122609601</c:v>
                </c:pt>
                <c:pt idx="53750">
                  <c:v>-3.0900879122609601</c:v>
                </c:pt>
                <c:pt idx="53751">
                  <c:v>-3.07919924303132</c:v>
                </c:pt>
                <c:pt idx="53752">
                  <c:v>-3.07919924303132</c:v>
                </c:pt>
                <c:pt idx="53753">
                  <c:v>-3.07919924303132</c:v>
                </c:pt>
                <c:pt idx="53754">
                  <c:v>-2.9177246287918002</c:v>
                </c:pt>
                <c:pt idx="53755">
                  <c:v>-2.9177246287918002</c:v>
                </c:pt>
                <c:pt idx="53756">
                  <c:v>-2.9177246287918002</c:v>
                </c:pt>
                <c:pt idx="53757">
                  <c:v>-2.80537111661851</c:v>
                </c:pt>
                <c:pt idx="53758">
                  <c:v>-2.80537111661851</c:v>
                </c:pt>
                <c:pt idx="53759">
                  <c:v>-2.80537111661851</c:v>
                </c:pt>
                <c:pt idx="53760">
                  <c:v>-3.0790527560684402</c:v>
                </c:pt>
                <c:pt idx="53761">
                  <c:v>-3.0790527560684402</c:v>
                </c:pt>
                <c:pt idx="53762">
                  <c:v>-3.0232910392132899</c:v>
                </c:pt>
                <c:pt idx="53763">
                  <c:v>-3.0232910392132899</c:v>
                </c:pt>
                <c:pt idx="53764">
                  <c:v>-3.0232910392132899</c:v>
                </c:pt>
                <c:pt idx="53765">
                  <c:v>-3.1943359624901801</c:v>
                </c:pt>
                <c:pt idx="53766">
                  <c:v>-3.1943359624901801</c:v>
                </c:pt>
                <c:pt idx="53767">
                  <c:v>-3.1943359624901801</c:v>
                </c:pt>
                <c:pt idx="53768">
                  <c:v>-3.0081054895917898</c:v>
                </c:pt>
                <c:pt idx="53769">
                  <c:v>-3.0081054895917898</c:v>
                </c:pt>
                <c:pt idx="53770">
                  <c:v>-2.8834472874659598</c:v>
                </c:pt>
                <c:pt idx="53771">
                  <c:v>-2.8834472874659598</c:v>
                </c:pt>
                <c:pt idx="53772">
                  <c:v>-2.92421877282049</c:v>
                </c:pt>
                <c:pt idx="53773">
                  <c:v>-2.92421877282049</c:v>
                </c:pt>
                <c:pt idx="53774">
                  <c:v>-2.92421877282049</c:v>
                </c:pt>
                <c:pt idx="53775">
                  <c:v>-2.8787109558315902</c:v>
                </c:pt>
                <c:pt idx="53776">
                  <c:v>-2.8787109558315902</c:v>
                </c:pt>
                <c:pt idx="53777">
                  <c:v>-2.8787109558315902</c:v>
                </c:pt>
                <c:pt idx="53778">
                  <c:v>-2.8916992394570098</c:v>
                </c:pt>
                <c:pt idx="53779">
                  <c:v>-2.8916992394570098</c:v>
                </c:pt>
                <c:pt idx="53780">
                  <c:v>-2.8916992394570098</c:v>
                </c:pt>
                <c:pt idx="53781">
                  <c:v>-2.9942871313824</c:v>
                </c:pt>
                <c:pt idx="53782">
                  <c:v>-2.9942871313824</c:v>
                </c:pt>
                <c:pt idx="53783">
                  <c:v>-2.9942871313824</c:v>
                </c:pt>
                <c:pt idx="53784">
                  <c:v>-3.3527832223790002</c:v>
                </c:pt>
                <c:pt idx="53785">
                  <c:v>-3.3527832223790002</c:v>
                </c:pt>
                <c:pt idx="53786">
                  <c:v>-2.7969726741803198</c:v>
                </c:pt>
                <c:pt idx="53787">
                  <c:v>-2.7969726741803198</c:v>
                </c:pt>
                <c:pt idx="53788">
                  <c:v>-3.1576660409136799</c:v>
                </c:pt>
                <c:pt idx="53789">
                  <c:v>-3.1576660409136799</c:v>
                </c:pt>
                <c:pt idx="53790">
                  <c:v>-3.1576660409136799</c:v>
                </c:pt>
                <c:pt idx="53791">
                  <c:v>-2.9749023668355199</c:v>
                </c:pt>
                <c:pt idx="53792">
                  <c:v>-2.9749023668355199</c:v>
                </c:pt>
                <c:pt idx="53793">
                  <c:v>-2.9749023668355199</c:v>
                </c:pt>
                <c:pt idx="53794">
                  <c:v>-3.1031738556093802</c:v>
                </c:pt>
                <c:pt idx="53795">
                  <c:v>-3.1031738556093802</c:v>
                </c:pt>
                <c:pt idx="53796">
                  <c:v>-3.1031738556093802</c:v>
                </c:pt>
                <c:pt idx="53797">
                  <c:v>-3.07128908620779</c:v>
                </c:pt>
                <c:pt idx="53798">
                  <c:v>-3.07128908620779</c:v>
                </c:pt>
                <c:pt idx="53799">
                  <c:v>-2.88525392581868</c:v>
                </c:pt>
                <c:pt idx="53800">
                  <c:v>-2.88525392581868</c:v>
                </c:pt>
                <c:pt idx="53801">
                  <c:v>-2.88525392581868</c:v>
                </c:pt>
                <c:pt idx="53802">
                  <c:v>-2.8813476732830101</c:v>
                </c:pt>
                <c:pt idx="53803">
                  <c:v>-2.8813476732830101</c:v>
                </c:pt>
                <c:pt idx="53804">
                  <c:v>-3.2453125278161599</c:v>
                </c:pt>
                <c:pt idx="53805">
                  <c:v>-3.2453125278161599</c:v>
                </c:pt>
                <c:pt idx="53806">
                  <c:v>-2.86723634760801</c:v>
                </c:pt>
                <c:pt idx="53807">
                  <c:v>-2.86723634760801</c:v>
                </c:pt>
                <c:pt idx="53808">
                  <c:v>-2.86723634760801</c:v>
                </c:pt>
                <c:pt idx="53809">
                  <c:v>-3.11000978867105</c:v>
                </c:pt>
                <c:pt idx="53810">
                  <c:v>-3.11000978867105</c:v>
                </c:pt>
                <c:pt idx="53811">
                  <c:v>-3.11000978867105</c:v>
                </c:pt>
                <c:pt idx="53812">
                  <c:v>-3.0185058822698898</c:v>
                </c:pt>
                <c:pt idx="53813">
                  <c:v>-3.0185058822698898</c:v>
                </c:pt>
                <c:pt idx="53814">
                  <c:v>-2.96821291160358</c:v>
                </c:pt>
                <c:pt idx="53815">
                  <c:v>-2.96821291160358</c:v>
                </c:pt>
                <c:pt idx="53816">
                  <c:v>-2.96821291160358</c:v>
                </c:pt>
                <c:pt idx="53817">
                  <c:v>-2.96821291160358</c:v>
                </c:pt>
                <c:pt idx="53818">
                  <c:v>-3.10493166601827</c:v>
                </c:pt>
                <c:pt idx="53819">
                  <c:v>-3.10493166601827</c:v>
                </c:pt>
                <c:pt idx="53820">
                  <c:v>-3.10136720890659</c:v>
                </c:pt>
                <c:pt idx="53821">
                  <c:v>-3.10136720890659</c:v>
                </c:pt>
                <c:pt idx="53822">
                  <c:v>-3.0388183815039098</c:v>
                </c:pt>
                <c:pt idx="53823">
                  <c:v>-3.0388183815039098</c:v>
                </c:pt>
                <c:pt idx="53824">
                  <c:v>-3.0388183815039098</c:v>
                </c:pt>
                <c:pt idx="53825">
                  <c:v>-2.73159181581741</c:v>
                </c:pt>
                <c:pt idx="53826">
                  <c:v>-2.73159181581741</c:v>
                </c:pt>
                <c:pt idx="53827">
                  <c:v>-2.9884277599139701</c:v>
                </c:pt>
                <c:pt idx="53828">
                  <c:v>-2.9884277599139701</c:v>
                </c:pt>
                <c:pt idx="53829">
                  <c:v>-2.9884277599139701</c:v>
                </c:pt>
                <c:pt idx="53830">
                  <c:v>-3.0993164295896301</c:v>
                </c:pt>
                <c:pt idx="53831">
                  <c:v>-3.0993164295896301</c:v>
                </c:pt>
                <c:pt idx="53832">
                  <c:v>-3.0377441601112798</c:v>
                </c:pt>
                <c:pt idx="53833">
                  <c:v>-3.0377441601112798</c:v>
                </c:pt>
                <c:pt idx="53834">
                  <c:v>-3.16660158603099</c:v>
                </c:pt>
                <c:pt idx="53835">
                  <c:v>-3.16660158603099</c:v>
                </c:pt>
                <c:pt idx="53836">
                  <c:v>-3.16660158603099</c:v>
                </c:pt>
                <c:pt idx="53837">
                  <c:v>-3.0458008047562499</c:v>
                </c:pt>
                <c:pt idx="53838">
                  <c:v>-3.0458008047562499</c:v>
                </c:pt>
                <c:pt idx="53839">
                  <c:v>-3.0458008047562499</c:v>
                </c:pt>
                <c:pt idx="53840">
                  <c:v>-3.1438476799012198</c:v>
                </c:pt>
                <c:pt idx="53841">
                  <c:v>-3.1438476799012198</c:v>
                </c:pt>
                <c:pt idx="53842">
                  <c:v>-3.1438476799012198</c:v>
                </c:pt>
                <c:pt idx="53843">
                  <c:v>-2.9480468976107601</c:v>
                </c:pt>
                <c:pt idx="53844">
                  <c:v>-2.9480468976107601</c:v>
                </c:pt>
                <c:pt idx="53845">
                  <c:v>-2.9897461159171099</c:v>
                </c:pt>
                <c:pt idx="53846">
                  <c:v>-2.9897461159171099</c:v>
                </c:pt>
                <c:pt idx="53847">
                  <c:v>-2.9897461159171099</c:v>
                </c:pt>
                <c:pt idx="53848">
                  <c:v>-2.94677736478297</c:v>
                </c:pt>
                <c:pt idx="53849">
                  <c:v>-2.94677736478297</c:v>
                </c:pt>
                <c:pt idx="53850">
                  <c:v>-2.8569824408732498</c:v>
                </c:pt>
                <c:pt idx="53851">
                  <c:v>-2.8569824408732498</c:v>
                </c:pt>
                <c:pt idx="53852">
                  <c:v>-2.9100097859099998</c:v>
                </c:pt>
                <c:pt idx="53853">
                  <c:v>-2.9100097859099998</c:v>
                </c:pt>
                <c:pt idx="53854">
                  <c:v>-2.9100097859099998</c:v>
                </c:pt>
                <c:pt idx="53855">
                  <c:v>-2.9100097859099998</c:v>
                </c:pt>
                <c:pt idx="53856">
                  <c:v>-2.9337890861397602</c:v>
                </c:pt>
                <c:pt idx="53857">
                  <c:v>-2.9337890861397602</c:v>
                </c:pt>
                <c:pt idx="53858">
                  <c:v>-2.9337890861397602</c:v>
                </c:pt>
                <c:pt idx="53859">
                  <c:v>-2.8067871288258099</c:v>
                </c:pt>
                <c:pt idx="53860">
                  <c:v>-2.8067871288258099</c:v>
                </c:pt>
                <c:pt idx="53861">
                  <c:v>-2.8067871288258099</c:v>
                </c:pt>
                <c:pt idx="53862">
                  <c:v>-3.0311035410204501</c:v>
                </c:pt>
                <c:pt idx="53863">
                  <c:v>-3.0311035410204501</c:v>
                </c:pt>
                <c:pt idx="53864">
                  <c:v>-3.1859863488361899</c:v>
                </c:pt>
                <c:pt idx="53865">
                  <c:v>-3.1859863488361899</c:v>
                </c:pt>
                <c:pt idx="53866">
                  <c:v>-3.1859863488361899</c:v>
                </c:pt>
                <c:pt idx="53867">
                  <c:v>-3.0319824412063099</c:v>
                </c:pt>
                <c:pt idx="53868">
                  <c:v>-3.0319824412063099</c:v>
                </c:pt>
                <c:pt idx="53869">
                  <c:v>-3.0547363529312799</c:v>
                </c:pt>
                <c:pt idx="53870">
                  <c:v>-3.0547363529312799</c:v>
                </c:pt>
                <c:pt idx="53871">
                  <c:v>-3.0547363529312799</c:v>
                </c:pt>
                <c:pt idx="53872">
                  <c:v>-3.13886720653317</c:v>
                </c:pt>
                <c:pt idx="53873">
                  <c:v>-3.13886720653317</c:v>
                </c:pt>
                <c:pt idx="53874">
                  <c:v>-3.13886720653317</c:v>
                </c:pt>
                <c:pt idx="53875">
                  <c:v>-2.98530275456323</c:v>
                </c:pt>
                <c:pt idx="53876">
                  <c:v>-2.98530275456323</c:v>
                </c:pt>
                <c:pt idx="53877">
                  <c:v>-2.98530275456323</c:v>
                </c:pt>
                <c:pt idx="53878">
                  <c:v>-3.1457519770765399</c:v>
                </c:pt>
                <c:pt idx="53879">
                  <c:v>-3.1457519770765399</c:v>
                </c:pt>
                <c:pt idx="53880">
                  <c:v>-3.1457519770765399</c:v>
                </c:pt>
                <c:pt idx="53881">
                  <c:v>-3.2495117408170699</c:v>
                </c:pt>
                <c:pt idx="53882">
                  <c:v>-3.2495117408170699</c:v>
                </c:pt>
                <c:pt idx="53883">
                  <c:v>-3.1479492428297799</c:v>
                </c:pt>
                <c:pt idx="53884">
                  <c:v>-3.1479492428297799</c:v>
                </c:pt>
                <c:pt idx="53885">
                  <c:v>-2.8839355680893202</c:v>
                </c:pt>
                <c:pt idx="53886">
                  <c:v>-2.8839355680893202</c:v>
                </c:pt>
                <c:pt idx="53887">
                  <c:v>-2.8839355680893202</c:v>
                </c:pt>
                <c:pt idx="53888">
                  <c:v>-3.3187988485105899</c:v>
                </c:pt>
                <c:pt idx="53889">
                  <c:v>-3.3187988485105899</c:v>
                </c:pt>
                <c:pt idx="53890">
                  <c:v>-3.3187988485105899</c:v>
                </c:pt>
                <c:pt idx="53891">
                  <c:v>-3.01801760215676</c:v>
                </c:pt>
                <c:pt idx="53892">
                  <c:v>-3.01801760215676</c:v>
                </c:pt>
                <c:pt idx="53893">
                  <c:v>-3.01801760215676</c:v>
                </c:pt>
                <c:pt idx="53894">
                  <c:v>-3.01801760215676</c:v>
                </c:pt>
                <c:pt idx="53895">
                  <c:v>-3.1823242417794901</c:v>
                </c:pt>
                <c:pt idx="53896">
                  <c:v>-3.1823242417794901</c:v>
                </c:pt>
                <c:pt idx="53897">
                  <c:v>-3.2619629119462799</c:v>
                </c:pt>
                <c:pt idx="53898">
                  <c:v>-3.2619629119462799</c:v>
                </c:pt>
                <c:pt idx="53899">
                  <c:v>-3.2619629119462799</c:v>
                </c:pt>
                <c:pt idx="53900">
                  <c:v>-2.8873047055203598</c:v>
                </c:pt>
                <c:pt idx="53901">
                  <c:v>-2.8873047055203598</c:v>
                </c:pt>
                <c:pt idx="53902">
                  <c:v>-2.8868652535938901</c:v>
                </c:pt>
                <c:pt idx="53903">
                  <c:v>-2.8868652535938901</c:v>
                </c:pt>
                <c:pt idx="53904">
                  <c:v>-2.8868652535938901</c:v>
                </c:pt>
                <c:pt idx="53905">
                  <c:v>-2.91323244251361</c:v>
                </c:pt>
                <c:pt idx="53906">
                  <c:v>-2.91323244251361</c:v>
                </c:pt>
                <c:pt idx="53907">
                  <c:v>-2.91323244251361</c:v>
                </c:pt>
                <c:pt idx="53908">
                  <c:v>-3.0758301048162999</c:v>
                </c:pt>
                <c:pt idx="53909">
                  <c:v>-3.0758301048162999</c:v>
                </c:pt>
                <c:pt idx="53910">
                  <c:v>-3.1541504147717201</c:v>
                </c:pt>
                <c:pt idx="53911">
                  <c:v>-3.1541504147717201</c:v>
                </c:pt>
                <c:pt idx="53912">
                  <c:v>-3.1541504147717201</c:v>
                </c:pt>
                <c:pt idx="53913">
                  <c:v>-3.1541504147717201</c:v>
                </c:pt>
                <c:pt idx="53914">
                  <c:v>-2.9849121291326801</c:v>
                </c:pt>
                <c:pt idx="53915">
                  <c:v>-2.9849121291326801</c:v>
                </c:pt>
                <c:pt idx="53916">
                  <c:v>-3.0801269757630498</c:v>
                </c:pt>
                <c:pt idx="53917">
                  <c:v>-3.0801269757630498</c:v>
                </c:pt>
                <c:pt idx="53918">
                  <c:v>-3.0801269757630498</c:v>
                </c:pt>
                <c:pt idx="53919">
                  <c:v>-2.9579590047906001</c:v>
                </c:pt>
                <c:pt idx="53920">
                  <c:v>-2.9579590047906001</c:v>
                </c:pt>
                <c:pt idx="53921">
                  <c:v>-2.6422363442989001</c:v>
                </c:pt>
                <c:pt idx="53922">
                  <c:v>-2.6422363442989001</c:v>
                </c:pt>
                <c:pt idx="53923">
                  <c:v>-2.9677246320261399</c:v>
                </c:pt>
                <c:pt idx="53924">
                  <c:v>-2.9677246320261399</c:v>
                </c:pt>
                <c:pt idx="53925">
                  <c:v>-2.9677246320261399</c:v>
                </c:pt>
                <c:pt idx="53926">
                  <c:v>-2.9677246320261399</c:v>
                </c:pt>
                <c:pt idx="53927">
                  <c:v>-2.8725097855103701</c:v>
                </c:pt>
                <c:pt idx="53928">
                  <c:v>-2.8725097855103701</c:v>
                </c:pt>
                <c:pt idx="53929">
                  <c:v>-2.9681152557286601</c:v>
                </c:pt>
                <c:pt idx="53930">
                  <c:v>-2.9681152557286601</c:v>
                </c:pt>
                <c:pt idx="53931">
                  <c:v>-2.9681152557286601</c:v>
                </c:pt>
                <c:pt idx="53932">
                  <c:v>-2.9681152557286601</c:v>
                </c:pt>
                <c:pt idx="53933">
                  <c:v>-2.92036134604131</c:v>
                </c:pt>
                <c:pt idx="53934">
                  <c:v>-2.92036134604131</c:v>
                </c:pt>
                <c:pt idx="53935">
                  <c:v>-2.93833009909758</c:v>
                </c:pt>
                <c:pt idx="53936">
                  <c:v>-2.93833009909758</c:v>
                </c:pt>
                <c:pt idx="53937">
                  <c:v>-2.93833009909758</c:v>
                </c:pt>
                <c:pt idx="53938">
                  <c:v>-2.8664550986341002</c:v>
                </c:pt>
                <c:pt idx="53939">
                  <c:v>-2.8664550986341002</c:v>
                </c:pt>
                <c:pt idx="53940">
                  <c:v>-2.8664550986341002</c:v>
                </c:pt>
                <c:pt idx="53941">
                  <c:v>-3.1904785386504901</c:v>
                </c:pt>
                <c:pt idx="53942">
                  <c:v>-3.1904785386504901</c:v>
                </c:pt>
                <c:pt idx="53943">
                  <c:v>-3.0475586159600399</c:v>
                </c:pt>
                <c:pt idx="53944">
                  <c:v>-3.0475586159600399</c:v>
                </c:pt>
                <c:pt idx="53945">
                  <c:v>-3.0475586159600399</c:v>
                </c:pt>
                <c:pt idx="53946">
                  <c:v>-3.1206543196512899</c:v>
                </c:pt>
                <c:pt idx="53947">
                  <c:v>-3.1206543196512899</c:v>
                </c:pt>
                <c:pt idx="53948">
                  <c:v>-3.1206543196512899</c:v>
                </c:pt>
                <c:pt idx="53949">
                  <c:v>-2.6815918138127</c:v>
                </c:pt>
                <c:pt idx="53950">
                  <c:v>-2.6815918138127</c:v>
                </c:pt>
                <c:pt idx="53951">
                  <c:v>-2.6815918138127</c:v>
                </c:pt>
                <c:pt idx="53952">
                  <c:v>-2.8723144731165999</c:v>
                </c:pt>
                <c:pt idx="53953">
                  <c:v>-2.8723144731165999</c:v>
                </c:pt>
                <c:pt idx="53954">
                  <c:v>-2.8723144731165999</c:v>
                </c:pt>
                <c:pt idx="53955">
                  <c:v>-2.85000001903426</c:v>
                </c:pt>
                <c:pt idx="53956">
                  <c:v>-2.85000001903426</c:v>
                </c:pt>
                <c:pt idx="53957">
                  <c:v>-3.06728518117324</c:v>
                </c:pt>
                <c:pt idx="53958">
                  <c:v>-3.06728518117324</c:v>
                </c:pt>
                <c:pt idx="53959">
                  <c:v>-3.0277832259698698</c:v>
                </c:pt>
                <c:pt idx="53960">
                  <c:v>-3.0277832259698698</c:v>
                </c:pt>
                <c:pt idx="53961">
                  <c:v>-3.0277832259698698</c:v>
                </c:pt>
                <c:pt idx="53962">
                  <c:v>-3.1381347867627398</c:v>
                </c:pt>
                <c:pt idx="53963">
                  <c:v>-3.1381347867627398</c:v>
                </c:pt>
                <c:pt idx="53964">
                  <c:v>-3.10908205261785</c:v>
                </c:pt>
                <c:pt idx="53965">
                  <c:v>-3.10908205261785</c:v>
                </c:pt>
                <c:pt idx="53966">
                  <c:v>-3.10908205261785</c:v>
                </c:pt>
                <c:pt idx="53967">
                  <c:v>-2.7731933771819901</c:v>
                </c:pt>
                <c:pt idx="53968">
                  <c:v>-2.7731933771819901</c:v>
                </c:pt>
                <c:pt idx="53969">
                  <c:v>-2.7731933771819901</c:v>
                </c:pt>
                <c:pt idx="53970">
                  <c:v>-2.9528808804570801</c:v>
                </c:pt>
                <c:pt idx="53971">
                  <c:v>-2.9528808804570801</c:v>
                </c:pt>
                <c:pt idx="53972">
                  <c:v>-2.9528808804570801</c:v>
                </c:pt>
                <c:pt idx="53973">
                  <c:v>-3.03959963167926</c:v>
                </c:pt>
                <c:pt idx="53974">
                  <c:v>-3.03959963167926</c:v>
                </c:pt>
                <c:pt idx="53975">
                  <c:v>-3.03959963167926</c:v>
                </c:pt>
                <c:pt idx="53976">
                  <c:v>-3.0289062713754902</c:v>
                </c:pt>
                <c:pt idx="53977">
                  <c:v>-3.0289062713754902</c:v>
                </c:pt>
                <c:pt idx="53978">
                  <c:v>-3.0289062713754902</c:v>
                </c:pt>
                <c:pt idx="53979">
                  <c:v>-2.65971681314022</c:v>
                </c:pt>
                <c:pt idx="53980">
                  <c:v>-2.65971681314022</c:v>
                </c:pt>
                <c:pt idx="53981">
                  <c:v>-2.8890625235671901</c:v>
                </c:pt>
                <c:pt idx="53982">
                  <c:v>-2.8890625235671901</c:v>
                </c:pt>
                <c:pt idx="53983">
                  <c:v>-2.7470214994700601</c:v>
                </c:pt>
                <c:pt idx="53984">
                  <c:v>-2.7470214994700601</c:v>
                </c:pt>
                <c:pt idx="53985">
                  <c:v>-2.8346679883643402</c:v>
                </c:pt>
                <c:pt idx="53986">
                  <c:v>-2.8346679883643402</c:v>
                </c:pt>
                <c:pt idx="53987">
                  <c:v>-2.8346679883643402</c:v>
                </c:pt>
                <c:pt idx="53988">
                  <c:v>-3.0050781443924199</c:v>
                </c:pt>
                <c:pt idx="53989">
                  <c:v>-3.0050781443924199</c:v>
                </c:pt>
                <c:pt idx="53990">
                  <c:v>-3.1180664316243498</c:v>
                </c:pt>
                <c:pt idx="53991">
                  <c:v>-3.1180664316243498</c:v>
                </c:pt>
                <c:pt idx="53992">
                  <c:v>-3.1180664316243498</c:v>
                </c:pt>
                <c:pt idx="53993">
                  <c:v>-3.1875000210557101</c:v>
                </c:pt>
                <c:pt idx="53994">
                  <c:v>-3.1875000210557101</c:v>
                </c:pt>
                <c:pt idx="53995">
                  <c:v>-3.1875000210557101</c:v>
                </c:pt>
                <c:pt idx="53996">
                  <c:v>-3.1875000210557101</c:v>
                </c:pt>
                <c:pt idx="53997">
                  <c:v>-3.3333007989713201</c:v>
                </c:pt>
                <c:pt idx="53998">
                  <c:v>-3.3333007989713201</c:v>
                </c:pt>
                <c:pt idx="53999">
                  <c:v>-2.8625488464767801</c:v>
                </c:pt>
                <c:pt idx="54000">
                  <c:v>-2.8625488464767801</c:v>
                </c:pt>
                <c:pt idx="54001">
                  <c:v>-3.1500000218402402</c:v>
                </c:pt>
                <c:pt idx="54002">
                  <c:v>-3.1500000218402402</c:v>
                </c:pt>
                <c:pt idx="54003">
                  <c:v>-3.1500000218402402</c:v>
                </c:pt>
                <c:pt idx="54004">
                  <c:v>-2.9722168170310299</c:v>
                </c:pt>
                <c:pt idx="54005">
                  <c:v>-2.9722168170310299</c:v>
                </c:pt>
                <c:pt idx="54006">
                  <c:v>-2.7583984554476002</c:v>
                </c:pt>
                <c:pt idx="54007">
                  <c:v>-2.7583984554476002</c:v>
                </c:pt>
                <c:pt idx="54008">
                  <c:v>-3.1671386975240199</c:v>
                </c:pt>
                <c:pt idx="54009">
                  <c:v>-3.1671386975240199</c:v>
                </c:pt>
                <c:pt idx="54010">
                  <c:v>-3.1671386975240199</c:v>
                </c:pt>
                <c:pt idx="54011">
                  <c:v>-3.0223633012792499</c:v>
                </c:pt>
                <c:pt idx="54012">
                  <c:v>-3.0223633012792499</c:v>
                </c:pt>
                <c:pt idx="54013">
                  <c:v>-3.5134765734037501</c:v>
                </c:pt>
                <c:pt idx="54014">
                  <c:v>-3.5134765734037501</c:v>
                </c:pt>
                <c:pt idx="54015">
                  <c:v>-3.5134765734037501</c:v>
                </c:pt>
                <c:pt idx="54016">
                  <c:v>-3.5134765734037501</c:v>
                </c:pt>
                <c:pt idx="54017">
                  <c:v>-3.10825197575832</c:v>
                </c:pt>
                <c:pt idx="54018">
                  <c:v>-3.10825197575832</c:v>
                </c:pt>
                <c:pt idx="54019">
                  <c:v>-3.10825197575832</c:v>
                </c:pt>
                <c:pt idx="54020">
                  <c:v>-3.4727050953342702</c:v>
                </c:pt>
                <c:pt idx="54021">
                  <c:v>-3.4727050953342702</c:v>
                </c:pt>
                <c:pt idx="54022">
                  <c:v>-3.0823242428414201</c:v>
                </c:pt>
                <c:pt idx="54023">
                  <c:v>-3.0823242428414201</c:v>
                </c:pt>
                <c:pt idx="54024">
                  <c:v>-3.0823242428414201</c:v>
                </c:pt>
                <c:pt idx="54025">
                  <c:v>-3.2196289273679199</c:v>
                </c:pt>
                <c:pt idx="54026">
                  <c:v>-3.2196289273679199</c:v>
                </c:pt>
                <c:pt idx="54027">
                  <c:v>-2.6920898606458601</c:v>
                </c:pt>
                <c:pt idx="54028">
                  <c:v>-2.6920898606458601</c:v>
                </c:pt>
                <c:pt idx="54029">
                  <c:v>-2.6920898606458601</c:v>
                </c:pt>
                <c:pt idx="54030">
                  <c:v>-3.06655275880621</c:v>
                </c:pt>
                <c:pt idx="54031">
                  <c:v>-3.06655275880621</c:v>
                </c:pt>
                <c:pt idx="54032">
                  <c:v>-3.06655275880621</c:v>
                </c:pt>
                <c:pt idx="54033">
                  <c:v>-3.06655275880621</c:v>
                </c:pt>
                <c:pt idx="54034">
                  <c:v>-2.8854004126114798</c:v>
                </c:pt>
                <c:pt idx="54035">
                  <c:v>-2.8854004126114798</c:v>
                </c:pt>
                <c:pt idx="54036">
                  <c:v>-2.9116699426749602</c:v>
                </c:pt>
                <c:pt idx="54037">
                  <c:v>-2.9116699426749602</c:v>
                </c:pt>
                <c:pt idx="54038">
                  <c:v>-2.87709962868575</c:v>
                </c:pt>
                <c:pt idx="54039">
                  <c:v>-2.87709962868575</c:v>
                </c:pt>
                <c:pt idx="54040">
                  <c:v>-2.87709962868575</c:v>
                </c:pt>
                <c:pt idx="54041">
                  <c:v>-3.1699218949934198</c:v>
                </c:pt>
                <c:pt idx="54042">
                  <c:v>-3.1699218949934198</c:v>
                </c:pt>
                <c:pt idx="54043">
                  <c:v>-3.0520019772020501</c:v>
                </c:pt>
                <c:pt idx="54044">
                  <c:v>-3.0520019772020501</c:v>
                </c:pt>
                <c:pt idx="54045">
                  <c:v>-3.0520019772020501</c:v>
                </c:pt>
                <c:pt idx="54046">
                  <c:v>-2.8664062719271799</c:v>
                </c:pt>
                <c:pt idx="54047">
                  <c:v>-2.8664062719271799</c:v>
                </c:pt>
                <c:pt idx="54048">
                  <c:v>-2.9380371312645299</c:v>
                </c:pt>
                <c:pt idx="54049">
                  <c:v>-2.9380371312645299</c:v>
                </c:pt>
                <c:pt idx="54050">
                  <c:v>-2.9878418202470098</c:v>
                </c:pt>
                <c:pt idx="54051">
                  <c:v>-2.9878418202470098</c:v>
                </c:pt>
                <c:pt idx="54052">
                  <c:v>-2.9878418202470098</c:v>
                </c:pt>
                <c:pt idx="54053">
                  <c:v>-2.9878418202470098</c:v>
                </c:pt>
                <c:pt idx="54054">
                  <c:v>-2.9878418202470098</c:v>
                </c:pt>
                <c:pt idx="54055">
                  <c:v>-2.94433596056205</c:v>
                </c:pt>
                <c:pt idx="54056">
                  <c:v>-2.94433596056205</c:v>
                </c:pt>
                <c:pt idx="54057">
                  <c:v>-3.2801269758947398</c:v>
                </c:pt>
                <c:pt idx="54058">
                  <c:v>-3.2801269758947398</c:v>
                </c:pt>
                <c:pt idx="54059">
                  <c:v>-3.2801269758947398</c:v>
                </c:pt>
                <c:pt idx="54060">
                  <c:v>-2.8777343949595799</c:v>
                </c:pt>
                <c:pt idx="54061">
                  <c:v>-2.8777343949595799</c:v>
                </c:pt>
                <c:pt idx="54062">
                  <c:v>-3.2437011934298399</c:v>
                </c:pt>
                <c:pt idx="54063">
                  <c:v>-3.2437011934298399</c:v>
                </c:pt>
                <c:pt idx="54064">
                  <c:v>-3.2437011934298399</c:v>
                </c:pt>
                <c:pt idx="54065">
                  <c:v>-2.75703126708594</c:v>
                </c:pt>
                <c:pt idx="54066">
                  <c:v>-2.75703126708594</c:v>
                </c:pt>
                <c:pt idx="54067">
                  <c:v>-3.10444338475099</c:v>
                </c:pt>
                <c:pt idx="54068">
                  <c:v>-3.10444338475099</c:v>
                </c:pt>
                <c:pt idx="54069">
                  <c:v>-3.10444338475099</c:v>
                </c:pt>
                <c:pt idx="54070">
                  <c:v>-3.0024902571040002</c:v>
                </c:pt>
                <c:pt idx="54071">
                  <c:v>-3.0024902571040002</c:v>
                </c:pt>
                <c:pt idx="54072">
                  <c:v>-3.0024902571040002</c:v>
                </c:pt>
                <c:pt idx="54073">
                  <c:v>-2.7004394717514502</c:v>
                </c:pt>
                <c:pt idx="54074">
                  <c:v>-2.7004394717514502</c:v>
                </c:pt>
                <c:pt idx="54075">
                  <c:v>-2.7004394717514502</c:v>
                </c:pt>
                <c:pt idx="54076">
                  <c:v>-2.7004394717514502</c:v>
                </c:pt>
                <c:pt idx="54077">
                  <c:v>-2.9425293175645399</c:v>
                </c:pt>
                <c:pt idx="54078">
                  <c:v>-2.9425293175645399</c:v>
                </c:pt>
                <c:pt idx="54079">
                  <c:v>-3.0585449409982099</c:v>
                </c:pt>
                <c:pt idx="54080">
                  <c:v>-3.0585449409982099</c:v>
                </c:pt>
                <c:pt idx="54081">
                  <c:v>-3.0585449409982099</c:v>
                </c:pt>
                <c:pt idx="54082">
                  <c:v>-3.1970215076134898</c:v>
                </c:pt>
                <c:pt idx="54083">
                  <c:v>-3.1970215076134898</c:v>
                </c:pt>
                <c:pt idx="54084">
                  <c:v>-2.9127441602422501</c:v>
                </c:pt>
                <c:pt idx="54085">
                  <c:v>-2.9127441602422501</c:v>
                </c:pt>
                <c:pt idx="54086">
                  <c:v>-2.9127441602422501</c:v>
                </c:pt>
                <c:pt idx="54087">
                  <c:v>-3.1761719012411</c:v>
                </c:pt>
                <c:pt idx="54088">
                  <c:v>-3.1761719012411</c:v>
                </c:pt>
                <c:pt idx="54089">
                  <c:v>-3.1666992401314902</c:v>
                </c:pt>
                <c:pt idx="54090">
                  <c:v>-3.1666992401314902</c:v>
                </c:pt>
                <c:pt idx="54091">
                  <c:v>-3.1666992401314902</c:v>
                </c:pt>
                <c:pt idx="54092">
                  <c:v>-2.9275390855818801</c:v>
                </c:pt>
                <c:pt idx="54093">
                  <c:v>-2.9275390855818801</c:v>
                </c:pt>
                <c:pt idx="54094">
                  <c:v>-2.9275390855818801</c:v>
                </c:pt>
                <c:pt idx="54095">
                  <c:v>-3.1842285376405899</c:v>
                </c:pt>
                <c:pt idx="54096">
                  <c:v>-3.1842285376405899</c:v>
                </c:pt>
                <c:pt idx="54097">
                  <c:v>-3.1246093973422799</c:v>
                </c:pt>
                <c:pt idx="54098">
                  <c:v>-3.1246093973422799</c:v>
                </c:pt>
                <c:pt idx="54099">
                  <c:v>-3.1246093973422799</c:v>
                </c:pt>
                <c:pt idx="54100">
                  <c:v>-3.1821777567629299</c:v>
                </c:pt>
                <c:pt idx="54101">
                  <c:v>-3.1821777567629299</c:v>
                </c:pt>
                <c:pt idx="54102">
                  <c:v>-3.1821777567629299</c:v>
                </c:pt>
                <c:pt idx="54103">
                  <c:v>-3.1490234550892602</c:v>
                </c:pt>
                <c:pt idx="54104">
                  <c:v>-3.1490234550892602</c:v>
                </c:pt>
                <c:pt idx="54105">
                  <c:v>-2.94726564692427</c:v>
                </c:pt>
                <c:pt idx="54106">
                  <c:v>-2.94726564692427</c:v>
                </c:pt>
                <c:pt idx="54107">
                  <c:v>-2.9236816594439001</c:v>
                </c:pt>
                <c:pt idx="54108">
                  <c:v>-2.9236816594439001</c:v>
                </c:pt>
                <c:pt idx="54109">
                  <c:v>-2.9236816594439001</c:v>
                </c:pt>
                <c:pt idx="54110">
                  <c:v>-2.9236816594439001</c:v>
                </c:pt>
                <c:pt idx="54111">
                  <c:v>-2.9768066626656902</c:v>
                </c:pt>
                <c:pt idx="54112">
                  <c:v>-2.9768066626656902</c:v>
                </c:pt>
                <c:pt idx="54113">
                  <c:v>-2.9768066626656902</c:v>
                </c:pt>
                <c:pt idx="54114">
                  <c:v>-2.8604980671871001</c:v>
                </c:pt>
                <c:pt idx="54115">
                  <c:v>-2.8604980671871001</c:v>
                </c:pt>
                <c:pt idx="54116">
                  <c:v>-2.8604980671871001</c:v>
                </c:pt>
                <c:pt idx="54117">
                  <c:v>-2.8604980671871001</c:v>
                </c:pt>
                <c:pt idx="54118">
                  <c:v>-3.2783203371745899</c:v>
                </c:pt>
                <c:pt idx="54119">
                  <c:v>-3.2783203371745899</c:v>
                </c:pt>
                <c:pt idx="54120">
                  <c:v>-3.2783203371745899</c:v>
                </c:pt>
                <c:pt idx="54121">
                  <c:v>-2.9650879120654201</c:v>
                </c:pt>
                <c:pt idx="54122">
                  <c:v>-2.9650879120654201</c:v>
                </c:pt>
                <c:pt idx="54123">
                  <c:v>-2.9650879120654201</c:v>
                </c:pt>
                <c:pt idx="54124">
                  <c:v>-2.9847168177630001</c:v>
                </c:pt>
                <c:pt idx="54125">
                  <c:v>-2.9847168177630001</c:v>
                </c:pt>
                <c:pt idx="54126">
                  <c:v>-2.9846191632077499</c:v>
                </c:pt>
                <c:pt idx="54127">
                  <c:v>-2.9846191632077499</c:v>
                </c:pt>
                <c:pt idx="54128">
                  <c:v>-3.0208984590199099</c:v>
                </c:pt>
                <c:pt idx="54129">
                  <c:v>-3.0208984590199099</c:v>
                </c:pt>
                <c:pt idx="54130">
                  <c:v>-3.0208984590199099</c:v>
                </c:pt>
                <c:pt idx="54131">
                  <c:v>-2.88364259918762</c:v>
                </c:pt>
                <c:pt idx="54132">
                  <c:v>-2.88364259918762</c:v>
                </c:pt>
                <c:pt idx="54133">
                  <c:v>-2.88364259918762</c:v>
                </c:pt>
                <c:pt idx="54134">
                  <c:v>-2.7401855661200898</c:v>
                </c:pt>
                <c:pt idx="54135">
                  <c:v>-2.7401855661200898</c:v>
                </c:pt>
                <c:pt idx="54136">
                  <c:v>-2.7401855661200898</c:v>
                </c:pt>
                <c:pt idx="54137">
                  <c:v>-2.7401855661200898</c:v>
                </c:pt>
                <c:pt idx="54138">
                  <c:v>-3.0904297092620201</c:v>
                </c:pt>
                <c:pt idx="54139">
                  <c:v>-3.0904297092620201</c:v>
                </c:pt>
                <c:pt idx="54140">
                  <c:v>-2.9661133025720101</c:v>
                </c:pt>
                <c:pt idx="54141">
                  <c:v>-2.9661133025720101</c:v>
                </c:pt>
                <c:pt idx="54142">
                  <c:v>-2.9661133025720101</c:v>
                </c:pt>
                <c:pt idx="54143">
                  <c:v>-2.9573242404112499</c:v>
                </c:pt>
                <c:pt idx="54144">
                  <c:v>-2.9573242404112499</c:v>
                </c:pt>
                <c:pt idx="54145">
                  <c:v>-3.10869142326009</c:v>
                </c:pt>
                <c:pt idx="54146">
                  <c:v>-3.10869142326009</c:v>
                </c:pt>
                <c:pt idx="54147">
                  <c:v>-3.19829103875872</c:v>
                </c:pt>
                <c:pt idx="54148">
                  <c:v>-3.19829103875872</c:v>
                </c:pt>
                <c:pt idx="54149">
                  <c:v>-3.19829103875872</c:v>
                </c:pt>
                <c:pt idx="54150">
                  <c:v>-3.0303222895227</c:v>
                </c:pt>
                <c:pt idx="54151">
                  <c:v>-3.0303222895227</c:v>
                </c:pt>
                <c:pt idx="54152">
                  <c:v>-2.8956054881273299</c:v>
                </c:pt>
                <c:pt idx="54153">
                  <c:v>-2.8956054881273299</c:v>
                </c:pt>
                <c:pt idx="54154">
                  <c:v>-2.8956054881273299</c:v>
                </c:pt>
                <c:pt idx="54155">
                  <c:v>-2.8956054881273299</c:v>
                </c:pt>
                <c:pt idx="54156">
                  <c:v>-3.1739746309658501</c:v>
                </c:pt>
                <c:pt idx="54157">
                  <c:v>-3.1739746309658501</c:v>
                </c:pt>
                <c:pt idx="54158">
                  <c:v>-3.0937500253803498</c:v>
                </c:pt>
                <c:pt idx="54159">
                  <c:v>-3.0937500253803498</c:v>
                </c:pt>
                <c:pt idx="54160">
                  <c:v>-3.0937500253803498</c:v>
                </c:pt>
                <c:pt idx="54161">
                  <c:v>-3.2739746288089</c:v>
                </c:pt>
                <c:pt idx="54162">
                  <c:v>-3.2739746288089</c:v>
                </c:pt>
                <c:pt idx="54163">
                  <c:v>-3.2739746288089</c:v>
                </c:pt>
                <c:pt idx="54164">
                  <c:v>-3.0606933834233101</c:v>
                </c:pt>
                <c:pt idx="54165">
                  <c:v>-3.0606933834233101</c:v>
                </c:pt>
                <c:pt idx="54166">
                  <c:v>-3.0960937758818501</c:v>
                </c:pt>
                <c:pt idx="54167">
                  <c:v>-3.0960937758818501</c:v>
                </c:pt>
                <c:pt idx="54168">
                  <c:v>-2.84165041052528</c:v>
                </c:pt>
                <c:pt idx="54169">
                  <c:v>-2.84165041052528</c:v>
                </c:pt>
                <c:pt idx="54170">
                  <c:v>-2.84165041052528</c:v>
                </c:pt>
                <c:pt idx="54171">
                  <c:v>-3.3291015870454399</c:v>
                </c:pt>
                <c:pt idx="54172">
                  <c:v>-3.3291015870454399</c:v>
                </c:pt>
                <c:pt idx="54173">
                  <c:v>-3.0326172091099499</c:v>
                </c:pt>
                <c:pt idx="54174">
                  <c:v>-3.0326172091099499</c:v>
                </c:pt>
                <c:pt idx="54175">
                  <c:v>-3.0326172091099499</c:v>
                </c:pt>
                <c:pt idx="54176">
                  <c:v>-3.0326172091099499</c:v>
                </c:pt>
                <c:pt idx="54177">
                  <c:v>-2.9464843932300901</c:v>
                </c:pt>
                <c:pt idx="54178">
                  <c:v>-2.9464843932300901</c:v>
                </c:pt>
                <c:pt idx="54179">
                  <c:v>-2.9464843932300901</c:v>
                </c:pt>
                <c:pt idx="54180">
                  <c:v>-2.8986816596207001</c:v>
                </c:pt>
                <c:pt idx="54181">
                  <c:v>-2.8986816596207001</c:v>
                </c:pt>
                <c:pt idx="54182">
                  <c:v>-2.8986816596207001</c:v>
                </c:pt>
                <c:pt idx="54183">
                  <c:v>-2.9659179923346501</c:v>
                </c:pt>
                <c:pt idx="54184">
                  <c:v>-2.9659179923346501</c:v>
                </c:pt>
                <c:pt idx="54185">
                  <c:v>-3.13403322577323</c:v>
                </c:pt>
                <c:pt idx="54186">
                  <c:v>-3.13403322577323</c:v>
                </c:pt>
                <c:pt idx="54187">
                  <c:v>-3.13403322577323</c:v>
                </c:pt>
                <c:pt idx="54188">
                  <c:v>-3.1225097872493199</c:v>
                </c:pt>
                <c:pt idx="54189">
                  <c:v>-3.1225097872493199</c:v>
                </c:pt>
                <c:pt idx="54190">
                  <c:v>-2.9172363475163299</c:v>
                </c:pt>
                <c:pt idx="54191">
                  <c:v>-2.9172363475163299</c:v>
                </c:pt>
                <c:pt idx="54192">
                  <c:v>-2.9172363475163299</c:v>
                </c:pt>
                <c:pt idx="54193">
                  <c:v>-3.0930664289216998</c:v>
                </c:pt>
                <c:pt idx="54194">
                  <c:v>-3.0930664289216998</c:v>
                </c:pt>
                <c:pt idx="54195">
                  <c:v>-3.0930664289216998</c:v>
                </c:pt>
                <c:pt idx="54196">
                  <c:v>-3.0142578311106201</c:v>
                </c:pt>
                <c:pt idx="54197">
                  <c:v>-3.0142578311106201</c:v>
                </c:pt>
                <c:pt idx="54198">
                  <c:v>-3.3235351760822498</c:v>
                </c:pt>
                <c:pt idx="54199">
                  <c:v>-3.3235351760822498</c:v>
                </c:pt>
                <c:pt idx="54200">
                  <c:v>-3.3235351760822498</c:v>
                </c:pt>
                <c:pt idx="54201">
                  <c:v>-2.9579590071552899</c:v>
                </c:pt>
                <c:pt idx="54202">
                  <c:v>-2.9579590071552899</c:v>
                </c:pt>
                <c:pt idx="54203">
                  <c:v>-2.9579590071552899</c:v>
                </c:pt>
                <c:pt idx="54204">
                  <c:v>-3.0029297076580401</c:v>
                </c:pt>
                <c:pt idx="54205">
                  <c:v>-3.0029297076580401</c:v>
                </c:pt>
                <c:pt idx="54206">
                  <c:v>-3.0501465070383298</c:v>
                </c:pt>
                <c:pt idx="54207">
                  <c:v>-3.0501465070383298</c:v>
                </c:pt>
                <c:pt idx="54208">
                  <c:v>-3.0501465070383298</c:v>
                </c:pt>
                <c:pt idx="54209">
                  <c:v>-3.1013183786071701</c:v>
                </c:pt>
                <c:pt idx="54210">
                  <c:v>-3.1013183786071701</c:v>
                </c:pt>
                <c:pt idx="54211">
                  <c:v>-3.1013183786071701</c:v>
                </c:pt>
                <c:pt idx="54212">
                  <c:v>-2.6990722827422302</c:v>
                </c:pt>
                <c:pt idx="54213">
                  <c:v>-2.6990722827422302</c:v>
                </c:pt>
                <c:pt idx="54214">
                  <c:v>-2.6990722827422302</c:v>
                </c:pt>
                <c:pt idx="54215">
                  <c:v>-2.9930664305329602</c:v>
                </c:pt>
                <c:pt idx="54216">
                  <c:v>-2.9930664305329602</c:v>
                </c:pt>
                <c:pt idx="54217">
                  <c:v>-2.9930664305329602</c:v>
                </c:pt>
                <c:pt idx="54218">
                  <c:v>-3.0716308817627498</c:v>
                </c:pt>
                <c:pt idx="54219">
                  <c:v>-3.0716308817627498</c:v>
                </c:pt>
                <c:pt idx="54220">
                  <c:v>-3.0716308817627498</c:v>
                </c:pt>
                <c:pt idx="54221">
                  <c:v>-2.94028322635585</c:v>
                </c:pt>
                <c:pt idx="54222">
                  <c:v>-2.94028322635585</c:v>
                </c:pt>
                <c:pt idx="54223">
                  <c:v>-2.9307129097851399</c:v>
                </c:pt>
                <c:pt idx="54224">
                  <c:v>-2.9307129097851399</c:v>
                </c:pt>
                <c:pt idx="54225">
                  <c:v>-2.9307129097851399</c:v>
                </c:pt>
                <c:pt idx="54226">
                  <c:v>-3.1305664288202002</c:v>
                </c:pt>
                <c:pt idx="54227">
                  <c:v>-3.1305664288202002</c:v>
                </c:pt>
                <c:pt idx="54228">
                  <c:v>-3.1305664288202002</c:v>
                </c:pt>
                <c:pt idx="54229">
                  <c:v>-2.9550293153088201</c:v>
                </c:pt>
                <c:pt idx="54230">
                  <c:v>-2.9550293153088201</c:v>
                </c:pt>
                <c:pt idx="54231">
                  <c:v>-2.9550293153088201</c:v>
                </c:pt>
                <c:pt idx="54232">
                  <c:v>-2.69550782671103</c:v>
                </c:pt>
                <c:pt idx="54233">
                  <c:v>-2.69550782671103</c:v>
                </c:pt>
                <c:pt idx="54234">
                  <c:v>-2.69550782671103</c:v>
                </c:pt>
                <c:pt idx="54235">
                  <c:v>-2.69550782671103</c:v>
                </c:pt>
                <c:pt idx="54236">
                  <c:v>-2.96523439955399</c:v>
                </c:pt>
                <c:pt idx="54237">
                  <c:v>-2.96523439955399</c:v>
                </c:pt>
                <c:pt idx="54238">
                  <c:v>-3.2104980706671902</c:v>
                </c:pt>
                <c:pt idx="54239">
                  <c:v>-3.2104980706671902</c:v>
                </c:pt>
                <c:pt idx="54240">
                  <c:v>-2.86386720963946</c:v>
                </c:pt>
                <c:pt idx="54241">
                  <c:v>-2.86386720963946</c:v>
                </c:pt>
                <c:pt idx="54242">
                  <c:v>-2.86386720963946</c:v>
                </c:pt>
                <c:pt idx="54243">
                  <c:v>-2.94575197455196</c:v>
                </c:pt>
                <c:pt idx="54244">
                  <c:v>-2.9686523653681398</c:v>
                </c:pt>
                <c:pt idx="54245">
                  <c:v>-2.9686523653681398</c:v>
                </c:pt>
                <c:pt idx="54246">
                  <c:v>-2.9686523653681398</c:v>
                </c:pt>
                <c:pt idx="54247">
                  <c:v>-2.9686523653681398</c:v>
                </c:pt>
                <c:pt idx="54248">
                  <c:v>-2.8191894738865799</c:v>
                </c:pt>
                <c:pt idx="54249">
                  <c:v>-2.8191894738865799</c:v>
                </c:pt>
                <c:pt idx="54250">
                  <c:v>-2.86054689404591</c:v>
                </c:pt>
                <c:pt idx="54251">
                  <c:v>-2.86054689404591</c:v>
                </c:pt>
                <c:pt idx="54252">
                  <c:v>-2.86054689404591</c:v>
                </c:pt>
                <c:pt idx="54253">
                  <c:v>-2.86054689404591</c:v>
                </c:pt>
                <c:pt idx="54254">
                  <c:v>-2.96596681674691</c:v>
                </c:pt>
                <c:pt idx="54255">
                  <c:v>-2.96596681674691</c:v>
                </c:pt>
                <c:pt idx="54256">
                  <c:v>-3.3330078297731198</c:v>
                </c:pt>
                <c:pt idx="54257">
                  <c:v>-3.3330078297731198</c:v>
                </c:pt>
                <c:pt idx="54258">
                  <c:v>-3.3330078297731198</c:v>
                </c:pt>
                <c:pt idx="54259">
                  <c:v>-2.9153320521272601</c:v>
                </c:pt>
                <c:pt idx="54260">
                  <c:v>-2.9153320521272601</c:v>
                </c:pt>
                <c:pt idx="54261">
                  <c:v>-2.9153320521272601</c:v>
                </c:pt>
                <c:pt idx="54262">
                  <c:v>-3.19550783671456</c:v>
                </c:pt>
                <c:pt idx="54263">
                  <c:v>-3.19550783671456</c:v>
                </c:pt>
                <c:pt idx="54264">
                  <c:v>-3.0815429883832599</c:v>
                </c:pt>
                <c:pt idx="54265">
                  <c:v>-3.0815429883832599</c:v>
                </c:pt>
                <c:pt idx="54266">
                  <c:v>-3.0815429883832599</c:v>
                </c:pt>
                <c:pt idx="54267">
                  <c:v>-3.06406252385568</c:v>
                </c:pt>
                <c:pt idx="54268">
                  <c:v>-3.06406252385568</c:v>
                </c:pt>
                <c:pt idx="54269">
                  <c:v>-3.11660158448012</c:v>
                </c:pt>
                <c:pt idx="54270">
                  <c:v>-3.11660158448012</c:v>
                </c:pt>
                <c:pt idx="54271">
                  <c:v>-3.11660158448012</c:v>
                </c:pt>
                <c:pt idx="54272">
                  <c:v>-3.11660158448012</c:v>
                </c:pt>
                <c:pt idx="54273">
                  <c:v>-2.8363281453393898</c:v>
                </c:pt>
                <c:pt idx="54274">
                  <c:v>-2.8363281453393898</c:v>
                </c:pt>
                <c:pt idx="54275">
                  <c:v>-3.13959963120032</c:v>
                </c:pt>
                <c:pt idx="54276">
                  <c:v>-3.13959963120032</c:v>
                </c:pt>
                <c:pt idx="54277">
                  <c:v>-3.2087890858892898</c:v>
                </c:pt>
                <c:pt idx="54278">
                  <c:v>-3.2087890858892898</c:v>
                </c:pt>
                <c:pt idx="54279">
                  <c:v>-3.2087890858892898</c:v>
                </c:pt>
                <c:pt idx="54280">
                  <c:v>-3.2231933806560802</c:v>
                </c:pt>
                <c:pt idx="54281">
                  <c:v>-3.2231933806560802</c:v>
                </c:pt>
                <c:pt idx="54282">
                  <c:v>-3.27553713138877</c:v>
                </c:pt>
                <c:pt idx="54283">
                  <c:v>-3.27553713138877</c:v>
                </c:pt>
                <c:pt idx="54284">
                  <c:v>-2.9445800981866301</c:v>
                </c:pt>
                <c:pt idx="54285">
                  <c:v>-2.9445800981866301</c:v>
                </c:pt>
                <c:pt idx="54286">
                  <c:v>-2.9445800981866301</c:v>
                </c:pt>
                <c:pt idx="54287">
                  <c:v>-3.0852051007877801</c:v>
                </c:pt>
                <c:pt idx="54288">
                  <c:v>-3.0852051007877801</c:v>
                </c:pt>
                <c:pt idx="54289">
                  <c:v>-3.0852051007877801</c:v>
                </c:pt>
                <c:pt idx="54290">
                  <c:v>-3.0852051007877801</c:v>
                </c:pt>
                <c:pt idx="54291">
                  <c:v>-3.0999023649474098</c:v>
                </c:pt>
                <c:pt idx="54292">
                  <c:v>-3.0999023649474098</c:v>
                </c:pt>
                <c:pt idx="54293">
                  <c:v>-3.0999023649474098</c:v>
                </c:pt>
                <c:pt idx="54294">
                  <c:v>-2.94306642620995</c:v>
                </c:pt>
                <c:pt idx="54295">
                  <c:v>-2.94306642620995</c:v>
                </c:pt>
                <c:pt idx="54296">
                  <c:v>-2.94306642620995</c:v>
                </c:pt>
                <c:pt idx="54297">
                  <c:v>-2.9257324440613899</c:v>
                </c:pt>
                <c:pt idx="54298">
                  <c:v>-2.9257324440613899</c:v>
                </c:pt>
                <c:pt idx="54299">
                  <c:v>-2.9257324440613899</c:v>
                </c:pt>
                <c:pt idx="54300">
                  <c:v>-2.8849121323119098</c:v>
                </c:pt>
                <c:pt idx="54301">
                  <c:v>-2.8849121323119098</c:v>
                </c:pt>
                <c:pt idx="54302">
                  <c:v>-3.16811525459888</c:v>
                </c:pt>
                <c:pt idx="54303">
                  <c:v>-3.16811525459888</c:v>
                </c:pt>
                <c:pt idx="54304">
                  <c:v>-3.12900393155086</c:v>
                </c:pt>
                <c:pt idx="54305">
                  <c:v>-3.12900393155086</c:v>
                </c:pt>
                <c:pt idx="54306">
                  <c:v>-3.12900393155086</c:v>
                </c:pt>
                <c:pt idx="54307">
                  <c:v>-3.1915039302275501</c:v>
                </c:pt>
                <c:pt idx="54308">
                  <c:v>-3.1915039302275501</c:v>
                </c:pt>
                <c:pt idx="54309">
                  <c:v>-3.1915039302275501</c:v>
                </c:pt>
                <c:pt idx="54310">
                  <c:v>-3.3728515865850501</c:v>
                </c:pt>
                <c:pt idx="54311">
                  <c:v>-3.3728515865850501</c:v>
                </c:pt>
                <c:pt idx="54312">
                  <c:v>-3.3728515865850501</c:v>
                </c:pt>
                <c:pt idx="54313">
                  <c:v>-3.3159668198377399</c:v>
                </c:pt>
                <c:pt idx="54314">
                  <c:v>-3.3159668198377399</c:v>
                </c:pt>
                <c:pt idx="54315">
                  <c:v>-3.3159668198377399</c:v>
                </c:pt>
                <c:pt idx="54316">
                  <c:v>-3.1561035393669901</c:v>
                </c:pt>
                <c:pt idx="54317">
                  <c:v>-3.1561035393669901</c:v>
                </c:pt>
                <c:pt idx="54318">
                  <c:v>-3.1561035393669901</c:v>
                </c:pt>
                <c:pt idx="54319">
                  <c:v>-2.9452636906644298</c:v>
                </c:pt>
                <c:pt idx="54320">
                  <c:v>-2.9452636906644298</c:v>
                </c:pt>
                <c:pt idx="54321">
                  <c:v>-2.9452636906644298</c:v>
                </c:pt>
                <c:pt idx="54322">
                  <c:v>-3.0761230706711999</c:v>
                </c:pt>
                <c:pt idx="54323">
                  <c:v>-3.0761230706711999</c:v>
                </c:pt>
                <c:pt idx="54324">
                  <c:v>-3.0318847886364799</c:v>
                </c:pt>
                <c:pt idx="54325">
                  <c:v>-3.0318847886364799</c:v>
                </c:pt>
                <c:pt idx="54326">
                  <c:v>-3.0318847886364799</c:v>
                </c:pt>
                <c:pt idx="54327">
                  <c:v>-3.17294924136058</c:v>
                </c:pt>
                <c:pt idx="54328">
                  <c:v>-3.17294924136058</c:v>
                </c:pt>
                <c:pt idx="54329">
                  <c:v>-3.17294924136058</c:v>
                </c:pt>
                <c:pt idx="54330">
                  <c:v>-2.9702148614678601</c:v>
                </c:pt>
                <c:pt idx="54331">
                  <c:v>-2.9702148614678601</c:v>
                </c:pt>
                <c:pt idx="54332">
                  <c:v>-2.9702148614678601</c:v>
                </c:pt>
                <c:pt idx="54333">
                  <c:v>-3.0393066626393099</c:v>
                </c:pt>
                <c:pt idx="54334">
                  <c:v>-3.0393066626393099</c:v>
                </c:pt>
                <c:pt idx="54335">
                  <c:v>-2.99208986536541</c:v>
                </c:pt>
                <c:pt idx="54336">
                  <c:v>-2.99208986536541</c:v>
                </c:pt>
                <c:pt idx="54337">
                  <c:v>-2.99208986536541</c:v>
                </c:pt>
                <c:pt idx="54338">
                  <c:v>-2.99208986536541</c:v>
                </c:pt>
                <c:pt idx="54339">
                  <c:v>-2.9516601756613401</c:v>
                </c:pt>
                <c:pt idx="54340">
                  <c:v>-2.9516601756613401</c:v>
                </c:pt>
                <c:pt idx="54341">
                  <c:v>-2.8949707227902701</c:v>
                </c:pt>
                <c:pt idx="54342">
                  <c:v>-2.8949707227902701</c:v>
                </c:pt>
                <c:pt idx="54343">
                  <c:v>-2.9050781471669298</c:v>
                </c:pt>
                <c:pt idx="54344">
                  <c:v>-2.9050781471669298</c:v>
                </c:pt>
                <c:pt idx="54345">
                  <c:v>-2.9050781471669298</c:v>
                </c:pt>
                <c:pt idx="54346">
                  <c:v>-3.13071291326923</c:v>
                </c:pt>
                <c:pt idx="54347">
                  <c:v>-3.13071291326923</c:v>
                </c:pt>
                <c:pt idx="54348">
                  <c:v>-3.13071291326923</c:v>
                </c:pt>
                <c:pt idx="54349">
                  <c:v>-2.9961914297828098</c:v>
                </c:pt>
                <c:pt idx="54350">
                  <c:v>-2.9961914297828098</c:v>
                </c:pt>
                <c:pt idx="54351">
                  <c:v>-2.9961914297828098</c:v>
                </c:pt>
                <c:pt idx="54352">
                  <c:v>-3.4216797032668098</c:v>
                </c:pt>
                <c:pt idx="54353">
                  <c:v>-3.4216797032668098</c:v>
                </c:pt>
                <c:pt idx="54354">
                  <c:v>-3.4216797032668098</c:v>
                </c:pt>
                <c:pt idx="54355">
                  <c:v>-3.1224121348332101</c:v>
                </c:pt>
                <c:pt idx="54356">
                  <c:v>-3.1224121348332101</c:v>
                </c:pt>
                <c:pt idx="54357">
                  <c:v>-3.0149414266788801</c:v>
                </c:pt>
                <c:pt idx="54358">
                  <c:v>-3.0149414266788801</c:v>
                </c:pt>
                <c:pt idx="54359">
                  <c:v>-3.0149414266788801</c:v>
                </c:pt>
                <c:pt idx="54360">
                  <c:v>-2.9231933789387701</c:v>
                </c:pt>
                <c:pt idx="54361">
                  <c:v>-2.9231933789387701</c:v>
                </c:pt>
                <c:pt idx="54362">
                  <c:v>-3.0430664303339601</c:v>
                </c:pt>
                <c:pt idx="54363">
                  <c:v>-3.0430664303339601</c:v>
                </c:pt>
                <c:pt idx="54364">
                  <c:v>-3.0430664303339601</c:v>
                </c:pt>
                <c:pt idx="54365">
                  <c:v>-2.92705080427094</c:v>
                </c:pt>
                <c:pt idx="54366">
                  <c:v>-2.92705080427094</c:v>
                </c:pt>
                <c:pt idx="54367">
                  <c:v>-2.92705080427094</c:v>
                </c:pt>
                <c:pt idx="54368">
                  <c:v>-3.06123049364396</c:v>
                </c:pt>
                <c:pt idx="54369">
                  <c:v>-3.06123049364396</c:v>
                </c:pt>
                <c:pt idx="54370">
                  <c:v>-3.06123049364396</c:v>
                </c:pt>
                <c:pt idx="54371">
                  <c:v>-3.1330566626474998</c:v>
                </c:pt>
                <c:pt idx="54372">
                  <c:v>-3.1330566626474998</c:v>
                </c:pt>
                <c:pt idx="54373">
                  <c:v>-3.1330566626474998</c:v>
                </c:pt>
                <c:pt idx="54374">
                  <c:v>-3.09643557076105</c:v>
                </c:pt>
                <c:pt idx="54375">
                  <c:v>-3.09643557076105</c:v>
                </c:pt>
                <c:pt idx="54376">
                  <c:v>-3.09643557076105</c:v>
                </c:pt>
                <c:pt idx="54377">
                  <c:v>-2.9862304902544499</c:v>
                </c:pt>
                <c:pt idx="54378">
                  <c:v>-2.9862304902544499</c:v>
                </c:pt>
                <c:pt idx="54379">
                  <c:v>-2.9862304902544499</c:v>
                </c:pt>
                <c:pt idx="54380">
                  <c:v>-3.1753418180878699</c:v>
                </c:pt>
                <c:pt idx="54381">
                  <c:v>-3.1753418180878699</c:v>
                </c:pt>
                <c:pt idx="54382">
                  <c:v>-2.9586426012938301</c:v>
                </c:pt>
                <c:pt idx="54383">
                  <c:v>-2.9586426012938301</c:v>
                </c:pt>
                <c:pt idx="54384">
                  <c:v>-2.9586426012938301</c:v>
                </c:pt>
                <c:pt idx="54385">
                  <c:v>-3.00620119123414</c:v>
                </c:pt>
                <c:pt idx="54386">
                  <c:v>-3.00620119123414</c:v>
                </c:pt>
                <c:pt idx="54387">
                  <c:v>-3.1955566651449701</c:v>
                </c:pt>
                <c:pt idx="54388">
                  <c:v>-3.1955566651449701</c:v>
                </c:pt>
                <c:pt idx="54389">
                  <c:v>-3.1955566651449701</c:v>
                </c:pt>
                <c:pt idx="54390">
                  <c:v>-3.1955566651449701</c:v>
                </c:pt>
                <c:pt idx="54391">
                  <c:v>-3.1421386935508</c:v>
                </c:pt>
                <c:pt idx="54392">
                  <c:v>-3.1421386935508</c:v>
                </c:pt>
                <c:pt idx="54393">
                  <c:v>-3.1421386935508</c:v>
                </c:pt>
                <c:pt idx="54394">
                  <c:v>-3.01567385102316</c:v>
                </c:pt>
                <c:pt idx="54395">
                  <c:v>-3.01567385102316</c:v>
                </c:pt>
                <c:pt idx="54396">
                  <c:v>-3.01567385102316</c:v>
                </c:pt>
                <c:pt idx="54397">
                  <c:v>-3.17285158671802</c:v>
                </c:pt>
                <c:pt idx="54398">
                  <c:v>-3.17285158671802</c:v>
                </c:pt>
                <c:pt idx="54399">
                  <c:v>-3.17285158671802</c:v>
                </c:pt>
                <c:pt idx="54400">
                  <c:v>-3.1062500224461398</c:v>
                </c:pt>
                <c:pt idx="54401">
                  <c:v>-3.1062500224461398</c:v>
                </c:pt>
                <c:pt idx="54402">
                  <c:v>-3.0923340065928602</c:v>
                </c:pt>
                <c:pt idx="54403">
                  <c:v>-3.0923340065928602</c:v>
                </c:pt>
                <c:pt idx="54404">
                  <c:v>-3.0923340065928602</c:v>
                </c:pt>
                <c:pt idx="54405">
                  <c:v>-2.96157228561969</c:v>
                </c:pt>
                <c:pt idx="54406">
                  <c:v>-2.96157228561969</c:v>
                </c:pt>
                <c:pt idx="54407">
                  <c:v>-3.2856933804978299</c:v>
                </c:pt>
                <c:pt idx="54408">
                  <c:v>-3.2856933804978299</c:v>
                </c:pt>
                <c:pt idx="54409">
                  <c:v>-3.2856933804978299</c:v>
                </c:pt>
                <c:pt idx="54410">
                  <c:v>-2.99614259974441</c:v>
                </c:pt>
                <c:pt idx="54411">
                  <c:v>-2.99614259974441</c:v>
                </c:pt>
                <c:pt idx="54412">
                  <c:v>-2.99614259974441</c:v>
                </c:pt>
                <c:pt idx="54413">
                  <c:v>-2.69047853195024</c:v>
                </c:pt>
                <c:pt idx="54414">
                  <c:v>-2.69047853195024</c:v>
                </c:pt>
                <c:pt idx="54415">
                  <c:v>-3.09345705876785</c:v>
                </c:pt>
                <c:pt idx="54416">
                  <c:v>-3.09345705876785</c:v>
                </c:pt>
                <c:pt idx="54417">
                  <c:v>-3.09345705876785</c:v>
                </c:pt>
                <c:pt idx="54418">
                  <c:v>-3.09345705876785</c:v>
                </c:pt>
                <c:pt idx="54419">
                  <c:v>-2.97719728614174</c:v>
                </c:pt>
                <c:pt idx="54420">
                  <c:v>-2.97719728614174</c:v>
                </c:pt>
                <c:pt idx="54421">
                  <c:v>-2.9741211168493402</c:v>
                </c:pt>
                <c:pt idx="54422">
                  <c:v>-2.9741211168493402</c:v>
                </c:pt>
                <c:pt idx="54423">
                  <c:v>-2.9741211168493402</c:v>
                </c:pt>
                <c:pt idx="54424">
                  <c:v>-3.0943359548646101</c:v>
                </c:pt>
                <c:pt idx="54425">
                  <c:v>-3.0943359548646101</c:v>
                </c:pt>
                <c:pt idx="54426">
                  <c:v>-3.02373048887147</c:v>
                </c:pt>
                <c:pt idx="54427">
                  <c:v>-3.02373048887147</c:v>
                </c:pt>
                <c:pt idx="54428">
                  <c:v>-3.02373048887147</c:v>
                </c:pt>
                <c:pt idx="54429">
                  <c:v>-3.1642578333803599</c:v>
                </c:pt>
                <c:pt idx="54430">
                  <c:v>-3.1642578333803599</c:v>
                </c:pt>
                <c:pt idx="54431">
                  <c:v>-3.0341308843808199</c:v>
                </c:pt>
                <c:pt idx="54432">
                  <c:v>-3.0341308843808199</c:v>
                </c:pt>
                <c:pt idx="54433">
                  <c:v>-3.0341308843808199</c:v>
                </c:pt>
                <c:pt idx="54434">
                  <c:v>-2.9689453343708001</c:v>
                </c:pt>
                <c:pt idx="54435">
                  <c:v>-2.9689453343708001</c:v>
                </c:pt>
                <c:pt idx="54436">
                  <c:v>-2.9732910377006099</c:v>
                </c:pt>
                <c:pt idx="54437">
                  <c:v>-2.9732910377006099</c:v>
                </c:pt>
                <c:pt idx="54438">
                  <c:v>-3.0291015867032902</c:v>
                </c:pt>
                <c:pt idx="54439">
                  <c:v>-3.0291015867032902</c:v>
                </c:pt>
                <c:pt idx="54440">
                  <c:v>-3.0817871320396</c:v>
                </c:pt>
                <c:pt idx="54441">
                  <c:v>-3.0817871320396</c:v>
                </c:pt>
                <c:pt idx="54442">
                  <c:v>-3.0817871320396</c:v>
                </c:pt>
                <c:pt idx="54443">
                  <c:v>-3.0817871320396</c:v>
                </c:pt>
                <c:pt idx="54444">
                  <c:v>-3.0201660352076898</c:v>
                </c:pt>
                <c:pt idx="54445">
                  <c:v>-3.0201660352076898</c:v>
                </c:pt>
                <c:pt idx="54446">
                  <c:v>-3.0201660352076898</c:v>
                </c:pt>
                <c:pt idx="54447">
                  <c:v>-3.1495605648824401</c:v>
                </c:pt>
                <c:pt idx="54448">
                  <c:v>-3.1495605648824401</c:v>
                </c:pt>
                <c:pt idx="54449">
                  <c:v>-3.1495605648824401</c:v>
                </c:pt>
                <c:pt idx="54450">
                  <c:v>-3.31313478940501</c:v>
                </c:pt>
                <c:pt idx="54451">
                  <c:v>-3.31313478940501</c:v>
                </c:pt>
                <c:pt idx="54452">
                  <c:v>-3.1956054886277299</c:v>
                </c:pt>
                <c:pt idx="54453">
                  <c:v>-3.1956054886277299</c:v>
                </c:pt>
                <c:pt idx="54454">
                  <c:v>-3.1956054886277299</c:v>
                </c:pt>
                <c:pt idx="54455">
                  <c:v>-3.1948242406060601</c:v>
                </c:pt>
                <c:pt idx="54456">
                  <c:v>-3.03979494515078</c:v>
                </c:pt>
                <c:pt idx="54457">
                  <c:v>-3.03979494515078</c:v>
                </c:pt>
                <c:pt idx="54458">
                  <c:v>-3.03979494515078</c:v>
                </c:pt>
                <c:pt idx="54459">
                  <c:v>-3.1126953349803399</c:v>
                </c:pt>
                <c:pt idx="54460">
                  <c:v>-3.1126953349803399</c:v>
                </c:pt>
                <c:pt idx="54461">
                  <c:v>-3.0243164288194699</c:v>
                </c:pt>
                <c:pt idx="54462">
                  <c:v>-3.0243164288194699</c:v>
                </c:pt>
                <c:pt idx="54463">
                  <c:v>-3.0243164288194699</c:v>
                </c:pt>
                <c:pt idx="54464">
                  <c:v>-2.91762697062858</c:v>
                </c:pt>
                <c:pt idx="54465">
                  <c:v>-2.91762697062858</c:v>
                </c:pt>
                <c:pt idx="54466">
                  <c:v>-2.91762697062858</c:v>
                </c:pt>
                <c:pt idx="54467">
                  <c:v>-3.2427246305378499</c:v>
                </c:pt>
                <c:pt idx="54468">
                  <c:v>-3.2427246305378499</c:v>
                </c:pt>
                <c:pt idx="54469">
                  <c:v>-3.2427246305378499</c:v>
                </c:pt>
                <c:pt idx="54470">
                  <c:v>-3.0231933786681102</c:v>
                </c:pt>
                <c:pt idx="54471">
                  <c:v>-3.0231933786681102</c:v>
                </c:pt>
                <c:pt idx="54472">
                  <c:v>-3.3212890831164201</c:v>
                </c:pt>
                <c:pt idx="54473">
                  <c:v>-3.3212890831164201</c:v>
                </c:pt>
                <c:pt idx="54474">
                  <c:v>-3.3212890831164201</c:v>
                </c:pt>
                <c:pt idx="54475">
                  <c:v>-3.0273437745281599</c:v>
                </c:pt>
                <c:pt idx="54476">
                  <c:v>-3.0273437745281599</c:v>
                </c:pt>
                <c:pt idx="54477">
                  <c:v>-3.0465820511672002</c:v>
                </c:pt>
                <c:pt idx="54478">
                  <c:v>-3.0465820511672002</c:v>
                </c:pt>
                <c:pt idx="54479">
                  <c:v>-3.0465820511672002</c:v>
                </c:pt>
                <c:pt idx="54480">
                  <c:v>-2.97260744340565</c:v>
                </c:pt>
                <c:pt idx="54481">
                  <c:v>-2.97260744340565</c:v>
                </c:pt>
                <c:pt idx="54482">
                  <c:v>-2.97260744340565</c:v>
                </c:pt>
                <c:pt idx="54483">
                  <c:v>-3.00625002044307</c:v>
                </c:pt>
                <c:pt idx="54484">
                  <c:v>-3.00625002044307</c:v>
                </c:pt>
                <c:pt idx="54485">
                  <c:v>-3.00625002044307</c:v>
                </c:pt>
                <c:pt idx="54486">
                  <c:v>-2.97919924054895</c:v>
                </c:pt>
                <c:pt idx="54487">
                  <c:v>-2.97919924054895</c:v>
                </c:pt>
                <c:pt idx="54488">
                  <c:v>-2.97919924054895</c:v>
                </c:pt>
                <c:pt idx="54489">
                  <c:v>-3.0062011939608002</c:v>
                </c:pt>
                <c:pt idx="54490">
                  <c:v>-3.0062011939608002</c:v>
                </c:pt>
                <c:pt idx="54491">
                  <c:v>-2.9354492408228898</c:v>
                </c:pt>
                <c:pt idx="54492">
                  <c:v>-2.9354492408228898</c:v>
                </c:pt>
                <c:pt idx="54493">
                  <c:v>-3.0323730683976402</c:v>
                </c:pt>
                <c:pt idx="54494">
                  <c:v>-3.0323730683976402</c:v>
                </c:pt>
                <c:pt idx="54495">
                  <c:v>-3.0891601793709902</c:v>
                </c:pt>
                <c:pt idx="54496">
                  <c:v>-3.0891601793709902</c:v>
                </c:pt>
                <c:pt idx="54497">
                  <c:v>-2.90795900446573</c:v>
                </c:pt>
                <c:pt idx="54498">
                  <c:v>-2.90795900446573</c:v>
                </c:pt>
                <c:pt idx="54499">
                  <c:v>-2.90795900446573</c:v>
                </c:pt>
                <c:pt idx="54500">
                  <c:v>-2.90795900446573</c:v>
                </c:pt>
                <c:pt idx="54501">
                  <c:v>-3.1478027579132601</c:v>
                </c:pt>
                <c:pt idx="54502">
                  <c:v>-3.1478027579132601</c:v>
                </c:pt>
                <c:pt idx="54503">
                  <c:v>-3.1478027579132601</c:v>
                </c:pt>
                <c:pt idx="54504">
                  <c:v>-3.0657715049246601</c:v>
                </c:pt>
                <c:pt idx="54505">
                  <c:v>-3.0657715049246601</c:v>
                </c:pt>
                <c:pt idx="54506">
                  <c:v>-3.0657715049246601</c:v>
                </c:pt>
                <c:pt idx="54507">
                  <c:v>-2.86440431676965</c:v>
                </c:pt>
                <c:pt idx="54508">
                  <c:v>-2.86440431676965</c:v>
                </c:pt>
                <c:pt idx="54509">
                  <c:v>-2.9486328339962702</c:v>
                </c:pt>
                <c:pt idx="54510">
                  <c:v>-2.9486328339962702</c:v>
                </c:pt>
                <c:pt idx="54511">
                  <c:v>-2.9486328339962702</c:v>
                </c:pt>
                <c:pt idx="54512">
                  <c:v>-3.0570312705294702</c:v>
                </c:pt>
                <c:pt idx="54513">
                  <c:v>-3.0570312705294702</c:v>
                </c:pt>
                <c:pt idx="54514">
                  <c:v>-3.0520508035633598</c:v>
                </c:pt>
                <c:pt idx="54515">
                  <c:v>-3.0520508035633598</c:v>
                </c:pt>
                <c:pt idx="54516">
                  <c:v>-3.0520508035633598</c:v>
                </c:pt>
                <c:pt idx="54517">
                  <c:v>-3.0436523661019201</c:v>
                </c:pt>
                <c:pt idx="54518">
                  <c:v>-3.0436523661019201</c:v>
                </c:pt>
                <c:pt idx="54519">
                  <c:v>-3.0436523661019201</c:v>
                </c:pt>
                <c:pt idx="54520">
                  <c:v>-3.28281252225224</c:v>
                </c:pt>
                <c:pt idx="54521">
                  <c:v>-3.28281252225224</c:v>
                </c:pt>
                <c:pt idx="54522">
                  <c:v>-3.28281252225224</c:v>
                </c:pt>
                <c:pt idx="54523">
                  <c:v>-3.0504883026815102</c:v>
                </c:pt>
                <c:pt idx="54524">
                  <c:v>-3.0504883026815102</c:v>
                </c:pt>
                <c:pt idx="54525">
                  <c:v>-3.0504883026815102</c:v>
                </c:pt>
                <c:pt idx="54526">
                  <c:v>-2.9169433790466401</c:v>
                </c:pt>
                <c:pt idx="54527">
                  <c:v>-2.9169433790466401</c:v>
                </c:pt>
                <c:pt idx="54528">
                  <c:v>-2.9169433790466401</c:v>
                </c:pt>
                <c:pt idx="54529">
                  <c:v>-2.9265625228636001</c:v>
                </c:pt>
                <c:pt idx="54530">
                  <c:v>-2.9265625228636001</c:v>
                </c:pt>
                <c:pt idx="54531">
                  <c:v>-2.9765625209156399</c:v>
                </c:pt>
                <c:pt idx="54532">
                  <c:v>-2.9765625209156399</c:v>
                </c:pt>
                <c:pt idx="54533">
                  <c:v>-2.9765625209156399</c:v>
                </c:pt>
                <c:pt idx="54534">
                  <c:v>-3.0653320537248798</c:v>
                </c:pt>
                <c:pt idx="54535">
                  <c:v>-3.0653320537248798</c:v>
                </c:pt>
                <c:pt idx="54536">
                  <c:v>-3.1703125213443801</c:v>
                </c:pt>
                <c:pt idx="54537">
                  <c:v>-3.1703125213443801</c:v>
                </c:pt>
                <c:pt idx="54538">
                  <c:v>-3.0908203339913598</c:v>
                </c:pt>
                <c:pt idx="54539">
                  <c:v>-3.0908203339913598</c:v>
                </c:pt>
                <c:pt idx="54540">
                  <c:v>-3.0908203339913598</c:v>
                </c:pt>
                <c:pt idx="54541">
                  <c:v>-2.9300781485098901</c:v>
                </c:pt>
                <c:pt idx="54542">
                  <c:v>-2.9300781485098901</c:v>
                </c:pt>
                <c:pt idx="54543">
                  <c:v>-3.1710449446036302</c:v>
                </c:pt>
                <c:pt idx="54544">
                  <c:v>-3.1710449446036302</c:v>
                </c:pt>
                <c:pt idx="54545">
                  <c:v>-3.1710449446036302</c:v>
                </c:pt>
                <c:pt idx="54546">
                  <c:v>-3.1037109639864799</c:v>
                </c:pt>
                <c:pt idx="54547">
                  <c:v>-3.1037109639864799</c:v>
                </c:pt>
                <c:pt idx="54548">
                  <c:v>-3.1037109639864799</c:v>
                </c:pt>
                <c:pt idx="54549">
                  <c:v>-3.3020508021772899</c:v>
                </c:pt>
                <c:pt idx="54550">
                  <c:v>-3.3020508021772899</c:v>
                </c:pt>
                <c:pt idx="54551">
                  <c:v>-3.3020508021772899</c:v>
                </c:pt>
                <c:pt idx="54552">
                  <c:v>-3.2212890885666599</c:v>
                </c:pt>
                <c:pt idx="54553">
                  <c:v>-3.2212890885666599</c:v>
                </c:pt>
                <c:pt idx="54554">
                  <c:v>-3.0461914285742702</c:v>
                </c:pt>
                <c:pt idx="54555">
                  <c:v>-3.0461914285742702</c:v>
                </c:pt>
                <c:pt idx="54556">
                  <c:v>-3.0461914285742702</c:v>
                </c:pt>
                <c:pt idx="54557">
                  <c:v>-3.3881347853775798</c:v>
                </c:pt>
                <c:pt idx="54558">
                  <c:v>-3.3881347853775798</c:v>
                </c:pt>
                <c:pt idx="54559">
                  <c:v>-3.1056640848655599</c:v>
                </c:pt>
                <c:pt idx="54560">
                  <c:v>-3.1056640848655599</c:v>
                </c:pt>
                <c:pt idx="54561">
                  <c:v>-3.1056640848655599</c:v>
                </c:pt>
                <c:pt idx="54562">
                  <c:v>-3.1283203358962002</c:v>
                </c:pt>
                <c:pt idx="54563">
                  <c:v>-3.1283203358962002</c:v>
                </c:pt>
                <c:pt idx="54564">
                  <c:v>-3.1283203358962002</c:v>
                </c:pt>
                <c:pt idx="54565">
                  <c:v>-2.9340332275842198</c:v>
                </c:pt>
                <c:pt idx="54566">
                  <c:v>-2.9340332275842198</c:v>
                </c:pt>
                <c:pt idx="54567">
                  <c:v>-2.9340332275842198</c:v>
                </c:pt>
                <c:pt idx="54568">
                  <c:v>-3.09682619314116</c:v>
                </c:pt>
                <c:pt idx="54569">
                  <c:v>-3.09682619314116</c:v>
                </c:pt>
                <c:pt idx="54570">
                  <c:v>-3.09682619314116</c:v>
                </c:pt>
                <c:pt idx="54571">
                  <c:v>-3.0018554936204902</c:v>
                </c:pt>
                <c:pt idx="54572">
                  <c:v>-3.0018554936204902</c:v>
                </c:pt>
                <c:pt idx="54573">
                  <c:v>-2.93906252093256</c:v>
                </c:pt>
                <c:pt idx="54574">
                  <c:v>-2.93906252093256</c:v>
                </c:pt>
                <c:pt idx="54575">
                  <c:v>-3.0842773684189502</c:v>
                </c:pt>
                <c:pt idx="54576">
                  <c:v>-3.0842773684189502</c:v>
                </c:pt>
                <c:pt idx="54577">
                  <c:v>-3.0842773684189502</c:v>
                </c:pt>
                <c:pt idx="54578">
                  <c:v>-2.8640625190992002</c:v>
                </c:pt>
                <c:pt idx="54579">
                  <c:v>-2.8640625190992002</c:v>
                </c:pt>
                <c:pt idx="54580">
                  <c:v>-2.8640625190992002</c:v>
                </c:pt>
                <c:pt idx="54581">
                  <c:v>-3.0765625222711601</c:v>
                </c:pt>
                <c:pt idx="54582">
                  <c:v>-3.0765625222711601</c:v>
                </c:pt>
                <c:pt idx="54583">
                  <c:v>-3.0765625222711601</c:v>
                </c:pt>
                <c:pt idx="54584">
                  <c:v>-3.0596191628464999</c:v>
                </c:pt>
                <c:pt idx="54585">
                  <c:v>-3.0596191628464999</c:v>
                </c:pt>
                <c:pt idx="54586">
                  <c:v>-3.0596191628464999</c:v>
                </c:pt>
                <c:pt idx="54587">
                  <c:v>-3.1507324447684302</c:v>
                </c:pt>
                <c:pt idx="54588">
                  <c:v>-3.1507324447684302</c:v>
                </c:pt>
                <c:pt idx="54589">
                  <c:v>-3.1507324447684302</c:v>
                </c:pt>
                <c:pt idx="54590">
                  <c:v>-3.1889160425289398</c:v>
                </c:pt>
                <c:pt idx="54591">
                  <c:v>-3.1889160425289398</c:v>
                </c:pt>
                <c:pt idx="54592">
                  <c:v>-3.1889160425289398</c:v>
                </c:pt>
                <c:pt idx="54593">
                  <c:v>-3.2579101791106901</c:v>
                </c:pt>
                <c:pt idx="54594">
                  <c:v>-3.2579101791106901</c:v>
                </c:pt>
                <c:pt idx="54595">
                  <c:v>-2.8758300980189202</c:v>
                </c:pt>
                <c:pt idx="54596">
                  <c:v>-2.8758300980189202</c:v>
                </c:pt>
                <c:pt idx="54597">
                  <c:v>-3.0307617438093</c:v>
                </c:pt>
                <c:pt idx="54598">
                  <c:v>-3.0307617438093</c:v>
                </c:pt>
                <c:pt idx="54599">
                  <c:v>-3.0307617438093</c:v>
                </c:pt>
                <c:pt idx="54600">
                  <c:v>-3.1656738525189199</c:v>
                </c:pt>
                <c:pt idx="54601">
                  <c:v>-3.1656738525189199</c:v>
                </c:pt>
                <c:pt idx="54602">
                  <c:v>-3.2240234618084198</c:v>
                </c:pt>
                <c:pt idx="54603">
                  <c:v>-3.2240234618084198</c:v>
                </c:pt>
                <c:pt idx="54604">
                  <c:v>-3.2240234618084198</c:v>
                </c:pt>
                <c:pt idx="54605">
                  <c:v>-3.2240234618084198</c:v>
                </c:pt>
                <c:pt idx="54606">
                  <c:v>-3.1983398694264902</c:v>
                </c:pt>
                <c:pt idx="54607">
                  <c:v>-3.1983398694264902</c:v>
                </c:pt>
                <c:pt idx="54608">
                  <c:v>-3.1983398694264902</c:v>
                </c:pt>
                <c:pt idx="54609">
                  <c:v>-2.9111816619788402</c:v>
                </c:pt>
                <c:pt idx="54610">
                  <c:v>-2.9111816619788402</c:v>
                </c:pt>
                <c:pt idx="54611">
                  <c:v>-2.9111816619788402</c:v>
                </c:pt>
                <c:pt idx="54612">
                  <c:v>-2.92504884825575</c:v>
                </c:pt>
                <c:pt idx="54613">
                  <c:v>-2.92504884825575</c:v>
                </c:pt>
                <c:pt idx="54614">
                  <c:v>-2.9319824430140198</c:v>
                </c:pt>
                <c:pt idx="54615">
                  <c:v>-2.9319824430140198</c:v>
                </c:pt>
                <c:pt idx="54616">
                  <c:v>-2.9319824430140198</c:v>
                </c:pt>
                <c:pt idx="54617">
                  <c:v>-3.16152345953742</c:v>
                </c:pt>
                <c:pt idx="54618">
                  <c:v>-3.16152345953742</c:v>
                </c:pt>
                <c:pt idx="54619">
                  <c:v>-3.16152345953742</c:v>
                </c:pt>
                <c:pt idx="54620">
                  <c:v>-2.9870605676824198</c:v>
                </c:pt>
                <c:pt idx="54621">
                  <c:v>-2.9870605676824198</c:v>
                </c:pt>
                <c:pt idx="54622">
                  <c:v>-2.9870605676824198</c:v>
                </c:pt>
                <c:pt idx="54623">
                  <c:v>-3.0699707263693199</c:v>
                </c:pt>
                <c:pt idx="54624">
                  <c:v>-3.0699707263693199</c:v>
                </c:pt>
                <c:pt idx="54625">
                  <c:v>-3.0699707263693199</c:v>
                </c:pt>
                <c:pt idx="54626">
                  <c:v>-3.0699707263693199</c:v>
                </c:pt>
                <c:pt idx="54627">
                  <c:v>-3.0623047074641301</c:v>
                </c:pt>
                <c:pt idx="54628">
                  <c:v>-3.0623047074641301</c:v>
                </c:pt>
                <c:pt idx="54629">
                  <c:v>-3.0623047074641301</c:v>
                </c:pt>
                <c:pt idx="54630">
                  <c:v>-2.99433595803748</c:v>
                </c:pt>
                <c:pt idx="54631">
                  <c:v>-2.99433595803748</c:v>
                </c:pt>
                <c:pt idx="54632">
                  <c:v>-3.25175783469057</c:v>
                </c:pt>
                <c:pt idx="54633">
                  <c:v>-3.25175783469057</c:v>
                </c:pt>
                <c:pt idx="54634">
                  <c:v>-2.8909179876109099</c:v>
                </c:pt>
                <c:pt idx="54635">
                  <c:v>-2.8909179876109099</c:v>
                </c:pt>
                <c:pt idx="54636">
                  <c:v>-2.8909179876109099</c:v>
                </c:pt>
                <c:pt idx="54637">
                  <c:v>-3.0109863484858499</c:v>
                </c:pt>
                <c:pt idx="54638">
                  <c:v>-3.0109863484858499</c:v>
                </c:pt>
                <c:pt idx="54639">
                  <c:v>-2.97509767884093</c:v>
                </c:pt>
                <c:pt idx="54640">
                  <c:v>-2.97509767884093</c:v>
                </c:pt>
                <c:pt idx="54641">
                  <c:v>-2.97509767884093</c:v>
                </c:pt>
                <c:pt idx="54642">
                  <c:v>-2.9377441602291499</c:v>
                </c:pt>
                <c:pt idx="54643">
                  <c:v>-2.9377441602291499</c:v>
                </c:pt>
                <c:pt idx="54644">
                  <c:v>-2.9377441602291499</c:v>
                </c:pt>
                <c:pt idx="54645">
                  <c:v>-3.0015136942129099</c:v>
                </c:pt>
                <c:pt idx="54646">
                  <c:v>-3.0015136942129099</c:v>
                </c:pt>
                <c:pt idx="54647">
                  <c:v>-3.0015136942129099</c:v>
                </c:pt>
                <c:pt idx="54648">
                  <c:v>-2.78203126997232</c:v>
                </c:pt>
                <c:pt idx="54649">
                  <c:v>-2.78203126997232</c:v>
                </c:pt>
                <c:pt idx="54650">
                  <c:v>-2.78203126997232</c:v>
                </c:pt>
                <c:pt idx="54651">
                  <c:v>-2.8614746281173198</c:v>
                </c:pt>
                <c:pt idx="54652">
                  <c:v>-2.8614746281173198</c:v>
                </c:pt>
                <c:pt idx="54653">
                  <c:v>-3.0207519767736799</c:v>
                </c:pt>
                <c:pt idx="54654">
                  <c:v>-3.0207519767736799</c:v>
                </c:pt>
                <c:pt idx="54655">
                  <c:v>-3.0207519767736799</c:v>
                </c:pt>
                <c:pt idx="54656">
                  <c:v>-2.9960449443806199</c:v>
                </c:pt>
                <c:pt idx="54657">
                  <c:v>-2.9960449443806199</c:v>
                </c:pt>
                <c:pt idx="54658">
                  <c:v>-2.9960449443806199</c:v>
                </c:pt>
                <c:pt idx="54659">
                  <c:v>-3.0610840052577202</c:v>
                </c:pt>
                <c:pt idx="54660">
                  <c:v>-3.0610840052577202</c:v>
                </c:pt>
                <c:pt idx="54661">
                  <c:v>-3.0610840052577202</c:v>
                </c:pt>
                <c:pt idx="54662">
                  <c:v>-3.02387697701396</c:v>
                </c:pt>
                <c:pt idx="54663">
                  <c:v>-3.02387697701396</c:v>
                </c:pt>
                <c:pt idx="54664">
                  <c:v>-3.02387697701396</c:v>
                </c:pt>
                <c:pt idx="54665">
                  <c:v>-3.02387697701396</c:v>
                </c:pt>
                <c:pt idx="54666">
                  <c:v>-2.9659179909704099</c:v>
                </c:pt>
                <c:pt idx="54667">
                  <c:v>-2.9659179909704099</c:v>
                </c:pt>
                <c:pt idx="54668">
                  <c:v>-2.8647461135260501</c:v>
                </c:pt>
                <c:pt idx="54669">
                  <c:v>-2.8647461135260501</c:v>
                </c:pt>
                <c:pt idx="54670">
                  <c:v>-2.8647461135260501</c:v>
                </c:pt>
                <c:pt idx="54671">
                  <c:v>-2.73320314251486</c:v>
                </c:pt>
                <c:pt idx="54672">
                  <c:v>-2.73320314251486</c:v>
                </c:pt>
                <c:pt idx="54673">
                  <c:v>-2.73320314251486</c:v>
                </c:pt>
                <c:pt idx="54674">
                  <c:v>-3.0789062736857802</c:v>
                </c:pt>
                <c:pt idx="54675">
                  <c:v>-3.0789062736857802</c:v>
                </c:pt>
                <c:pt idx="54676">
                  <c:v>-3.1010742394892001</c:v>
                </c:pt>
                <c:pt idx="54677">
                  <c:v>-3.1010742394892001</c:v>
                </c:pt>
                <c:pt idx="54678">
                  <c:v>-3.04526369577342</c:v>
                </c:pt>
                <c:pt idx="54679">
                  <c:v>-3.04526369577342</c:v>
                </c:pt>
                <c:pt idx="54680">
                  <c:v>-3.04526369577342</c:v>
                </c:pt>
                <c:pt idx="54681">
                  <c:v>-2.6697265832026398</c:v>
                </c:pt>
                <c:pt idx="54682">
                  <c:v>-2.6697265832026398</c:v>
                </c:pt>
                <c:pt idx="54683">
                  <c:v>-3.07285158508693</c:v>
                </c:pt>
                <c:pt idx="54684">
                  <c:v>-3.07285158508693</c:v>
                </c:pt>
                <c:pt idx="54685">
                  <c:v>-3.07285158508693</c:v>
                </c:pt>
                <c:pt idx="54686">
                  <c:v>-3.07285158508693</c:v>
                </c:pt>
                <c:pt idx="54687">
                  <c:v>-3.2686523649144799</c:v>
                </c:pt>
                <c:pt idx="54688">
                  <c:v>-3.2686523649144799</c:v>
                </c:pt>
                <c:pt idx="54689">
                  <c:v>-3.2686523649144799</c:v>
                </c:pt>
                <c:pt idx="54690">
                  <c:v>-3.0858886938731298</c:v>
                </c:pt>
                <c:pt idx="54691">
                  <c:v>-3.0858886938731298</c:v>
                </c:pt>
                <c:pt idx="54692">
                  <c:v>-3.0858886938731298</c:v>
                </c:pt>
                <c:pt idx="54693">
                  <c:v>-2.9979980680036502</c:v>
                </c:pt>
                <c:pt idx="54694">
                  <c:v>-3.0095215030059901</c:v>
                </c:pt>
                <c:pt idx="54695">
                  <c:v>-3.0095215030059901</c:v>
                </c:pt>
                <c:pt idx="54696">
                  <c:v>-3.0095215030059901</c:v>
                </c:pt>
                <c:pt idx="54697">
                  <c:v>-2.9505371319492002</c:v>
                </c:pt>
                <c:pt idx="54698">
                  <c:v>-2.9505371319492002</c:v>
                </c:pt>
                <c:pt idx="54699">
                  <c:v>-2.9505371319492002</c:v>
                </c:pt>
                <c:pt idx="54700">
                  <c:v>-2.9505371319492002</c:v>
                </c:pt>
                <c:pt idx="54701">
                  <c:v>-3.1473144801620898</c:v>
                </c:pt>
                <c:pt idx="54702">
                  <c:v>-3.1473144801620898</c:v>
                </c:pt>
                <c:pt idx="54703">
                  <c:v>-2.98940431948267</c:v>
                </c:pt>
                <c:pt idx="54704">
                  <c:v>-2.98940431948267</c:v>
                </c:pt>
                <c:pt idx="54705">
                  <c:v>-2.98940431948267</c:v>
                </c:pt>
                <c:pt idx="54706">
                  <c:v>-2.98940431948267</c:v>
                </c:pt>
                <c:pt idx="54707">
                  <c:v>-3.0299316654936699</c:v>
                </c:pt>
                <c:pt idx="54708">
                  <c:v>-3.0299316654936699</c:v>
                </c:pt>
                <c:pt idx="54709">
                  <c:v>-3.0299316654936699</c:v>
                </c:pt>
                <c:pt idx="54710">
                  <c:v>-3.0431152576102201</c:v>
                </c:pt>
                <c:pt idx="54711">
                  <c:v>-3.0431152576102201</c:v>
                </c:pt>
                <c:pt idx="54712">
                  <c:v>-3.0431152576102201</c:v>
                </c:pt>
                <c:pt idx="54713">
                  <c:v>-2.98417971125127</c:v>
                </c:pt>
                <c:pt idx="54714">
                  <c:v>-2.98417971125127</c:v>
                </c:pt>
                <c:pt idx="54715">
                  <c:v>-2.9456543163860198</c:v>
                </c:pt>
                <c:pt idx="54716">
                  <c:v>-2.9456543163860198</c:v>
                </c:pt>
                <c:pt idx="54717">
                  <c:v>-2.9954590069646598</c:v>
                </c:pt>
                <c:pt idx="54718">
                  <c:v>-2.9954590069646598</c:v>
                </c:pt>
                <c:pt idx="54719">
                  <c:v>-2.9954590069646598</c:v>
                </c:pt>
                <c:pt idx="54720">
                  <c:v>-3.0118652554665402</c:v>
                </c:pt>
                <c:pt idx="54721">
                  <c:v>-3.0118652554665402</c:v>
                </c:pt>
                <c:pt idx="54722">
                  <c:v>-3.0118652554665402</c:v>
                </c:pt>
                <c:pt idx="54723">
                  <c:v>-3.0118652554665402</c:v>
                </c:pt>
                <c:pt idx="54724">
                  <c:v>-3.0747070588686198</c:v>
                </c:pt>
                <c:pt idx="54725">
                  <c:v>-3.0747070588686198</c:v>
                </c:pt>
                <c:pt idx="54726">
                  <c:v>-3.0747070588686198</c:v>
                </c:pt>
                <c:pt idx="54727">
                  <c:v>-3.08154299163379</c:v>
                </c:pt>
                <c:pt idx="54728">
                  <c:v>-3.08154299163379</c:v>
                </c:pt>
                <c:pt idx="54729">
                  <c:v>-2.9187500205161898</c:v>
                </c:pt>
                <c:pt idx="54730">
                  <c:v>-2.9187500205161898</c:v>
                </c:pt>
                <c:pt idx="54731">
                  <c:v>-2.9187500205161898</c:v>
                </c:pt>
                <c:pt idx="54732">
                  <c:v>-3.2334472911579701</c:v>
                </c:pt>
                <c:pt idx="54733">
                  <c:v>-3.2334472911579701</c:v>
                </c:pt>
                <c:pt idx="54734">
                  <c:v>-3.25317385217476</c:v>
                </c:pt>
                <c:pt idx="54735">
                  <c:v>-3.25317385217476</c:v>
                </c:pt>
                <c:pt idx="54736">
                  <c:v>-3.25317385217476</c:v>
                </c:pt>
                <c:pt idx="54737">
                  <c:v>-2.98852541382711</c:v>
                </c:pt>
                <c:pt idx="54738">
                  <c:v>-2.98852541382711</c:v>
                </c:pt>
                <c:pt idx="54739">
                  <c:v>-2.98852541382711</c:v>
                </c:pt>
                <c:pt idx="54740">
                  <c:v>-2.9294433823115398</c:v>
                </c:pt>
                <c:pt idx="54741">
                  <c:v>-2.9294433823115398</c:v>
                </c:pt>
                <c:pt idx="54742">
                  <c:v>-2.9294433823115398</c:v>
                </c:pt>
                <c:pt idx="54743">
                  <c:v>-3.0528808822100402</c:v>
                </c:pt>
                <c:pt idx="54744">
                  <c:v>-3.0528808822100402</c:v>
                </c:pt>
                <c:pt idx="54745">
                  <c:v>-3.0528808822100402</c:v>
                </c:pt>
                <c:pt idx="54746">
                  <c:v>-3.3427246273158699</c:v>
                </c:pt>
                <c:pt idx="54747">
                  <c:v>-3.3427246273158699</c:v>
                </c:pt>
                <c:pt idx="54748">
                  <c:v>-3.3427246273158699</c:v>
                </c:pt>
                <c:pt idx="54749">
                  <c:v>-3.3339843990197502</c:v>
                </c:pt>
                <c:pt idx="54750">
                  <c:v>-3.3339843990197502</c:v>
                </c:pt>
                <c:pt idx="54751">
                  <c:v>-3.3339843990197502</c:v>
                </c:pt>
                <c:pt idx="54752">
                  <c:v>-3.2187011963960601</c:v>
                </c:pt>
                <c:pt idx="54753">
                  <c:v>-3.2187011963960601</c:v>
                </c:pt>
                <c:pt idx="54754">
                  <c:v>-3.0925293168620498</c:v>
                </c:pt>
                <c:pt idx="54755">
                  <c:v>-3.1552246309902299</c:v>
                </c:pt>
                <c:pt idx="54756">
                  <c:v>-3.1552246309902299</c:v>
                </c:pt>
                <c:pt idx="54757">
                  <c:v>-3.1552246309902299</c:v>
                </c:pt>
                <c:pt idx="54758">
                  <c:v>-3.1552246309902299</c:v>
                </c:pt>
                <c:pt idx="54759">
                  <c:v>-2.9661133020399499</c:v>
                </c:pt>
                <c:pt idx="54760">
                  <c:v>-2.9661133020399499</c:v>
                </c:pt>
                <c:pt idx="54761">
                  <c:v>-3.1721191616970801</c:v>
                </c:pt>
                <c:pt idx="54762">
                  <c:v>-3.1721191616970801</c:v>
                </c:pt>
                <c:pt idx="54763">
                  <c:v>-3.1721191616970801</c:v>
                </c:pt>
                <c:pt idx="54764">
                  <c:v>-3.1721191616970801</c:v>
                </c:pt>
                <c:pt idx="54765">
                  <c:v>-3.0672363508474501</c:v>
                </c:pt>
                <c:pt idx="54766">
                  <c:v>-3.0672363508474501</c:v>
                </c:pt>
                <c:pt idx="54767">
                  <c:v>-3.0042480704350898</c:v>
                </c:pt>
                <c:pt idx="54768">
                  <c:v>-3.0042480704350898</c:v>
                </c:pt>
                <c:pt idx="54769">
                  <c:v>-3.0042480704350898</c:v>
                </c:pt>
                <c:pt idx="54770">
                  <c:v>-2.98598635089547</c:v>
                </c:pt>
                <c:pt idx="54771">
                  <c:v>-2.98598635089547</c:v>
                </c:pt>
                <c:pt idx="54772">
                  <c:v>-3.0385254158263701</c:v>
                </c:pt>
                <c:pt idx="54773">
                  <c:v>-3.0385254158263701</c:v>
                </c:pt>
                <c:pt idx="54774">
                  <c:v>-2.8952148660509902</c:v>
                </c:pt>
                <c:pt idx="54775">
                  <c:v>-2.8952148660509902</c:v>
                </c:pt>
                <c:pt idx="54776">
                  <c:v>-3.0009277536428201</c:v>
                </c:pt>
                <c:pt idx="54777">
                  <c:v>-3.0009277536428201</c:v>
                </c:pt>
                <c:pt idx="54778">
                  <c:v>-3.0009277536428201</c:v>
                </c:pt>
                <c:pt idx="54779">
                  <c:v>-2.9928711168458899</c:v>
                </c:pt>
                <c:pt idx="54780">
                  <c:v>-2.9928711168458899</c:v>
                </c:pt>
                <c:pt idx="54781">
                  <c:v>-2.9928711168458899</c:v>
                </c:pt>
                <c:pt idx="54782">
                  <c:v>-3.0158203349938</c:v>
                </c:pt>
                <c:pt idx="54783">
                  <c:v>-3.0158203349938</c:v>
                </c:pt>
                <c:pt idx="54784">
                  <c:v>-3.0158203349938</c:v>
                </c:pt>
                <c:pt idx="54785">
                  <c:v>-2.6743164250265101</c:v>
                </c:pt>
                <c:pt idx="54786">
                  <c:v>-2.6743164250265101</c:v>
                </c:pt>
                <c:pt idx="54787">
                  <c:v>-2.6743164250265101</c:v>
                </c:pt>
                <c:pt idx="54788">
                  <c:v>-3.2181152584989801</c:v>
                </c:pt>
                <c:pt idx="54789">
                  <c:v>-3.2181152584989801</c:v>
                </c:pt>
                <c:pt idx="54790">
                  <c:v>-3.2181152584989801</c:v>
                </c:pt>
                <c:pt idx="54791">
                  <c:v>-3.20952150825905</c:v>
                </c:pt>
                <c:pt idx="54792">
                  <c:v>-3.20952150825905</c:v>
                </c:pt>
                <c:pt idx="54793">
                  <c:v>-3.0427246328517801</c:v>
                </c:pt>
                <c:pt idx="54794">
                  <c:v>-3.0427246328517801</c:v>
                </c:pt>
                <c:pt idx="54795">
                  <c:v>-2.9957519749486798</c:v>
                </c:pt>
                <c:pt idx="54796">
                  <c:v>-2.9957519749486798</c:v>
                </c:pt>
                <c:pt idx="54797">
                  <c:v>-2.9957519749486798</c:v>
                </c:pt>
                <c:pt idx="54798">
                  <c:v>-3.2124023682299501</c:v>
                </c:pt>
                <c:pt idx="54799">
                  <c:v>-3.2124023682299501</c:v>
                </c:pt>
                <c:pt idx="54800">
                  <c:v>-3.2124023682299501</c:v>
                </c:pt>
                <c:pt idx="54801">
                  <c:v>-2.89902345603786</c:v>
                </c:pt>
                <c:pt idx="54802">
                  <c:v>-2.89902345603786</c:v>
                </c:pt>
                <c:pt idx="54803">
                  <c:v>-2.89902345603786</c:v>
                </c:pt>
                <c:pt idx="54804">
                  <c:v>-2.89902345603786</c:v>
                </c:pt>
                <c:pt idx="54805">
                  <c:v>-3.3029297097855301</c:v>
                </c:pt>
                <c:pt idx="54806">
                  <c:v>-3.3029297097855301</c:v>
                </c:pt>
                <c:pt idx="54807">
                  <c:v>-3.3029297097855301</c:v>
                </c:pt>
                <c:pt idx="54808">
                  <c:v>-2.8778320515912101</c:v>
                </c:pt>
                <c:pt idx="54809">
                  <c:v>-2.8778320515912101</c:v>
                </c:pt>
                <c:pt idx="54810">
                  <c:v>-2.8778320515912101</c:v>
                </c:pt>
                <c:pt idx="54811">
                  <c:v>-2.9671386944473799</c:v>
                </c:pt>
                <c:pt idx="54812">
                  <c:v>-2.9671386944473799</c:v>
                </c:pt>
                <c:pt idx="54813">
                  <c:v>-3.2017090084373101</c:v>
                </c:pt>
                <c:pt idx="54814">
                  <c:v>-3.2017090084373101</c:v>
                </c:pt>
                <c:pt idx="54815">
                  <c:v>-3.3015136941721699</c:v>
                </c:pt>
                <c:pt idx="54816">
                  <c:v>-3.3015136941721699</c:v>
                </c:pt>
                <c:pt idx="54817">
                  <c:v>-3.3015136941721699</c:v>
                </c:pt>
                <c:pt idx="54818">
                  <c:v>-3.14028322683316</c:v>
                </c:pt>
                <c:pt idx="54819">
                  <c:v>-3.14028322683316</c:v>
                </c:pt>
                <c:pt idx="54820">
                  <c:v>-3.14028322683316</c:v>
                </c:pt>
                <c:pt idx="54821">
                  <c:v>-3.0859375225973</c:v>
                </c:pt>
                <c:pt idx="54822">
                  <c:v>-3.0859375225973</c:v>
                </c:pt>
                <c:pt idx="54823">
                  <c:v>-3.1665527593077001</c:v>
                </c:pt>
                <c:pt idx="54824">
                  <c:v>-3.1665527593077001</c:v>
                </c:pt>
                <c:pt idx="54825">
                  <c:v>-3.1665527593077001</c:v>
                </c:pt>
                <c:pt idx="54826">
                  <c:v>-3.1665527593077001</c:v>
                </c:pt>
                <c:pt idx="54827">
                  <c:v>-2.9378418158248598</c:v>
                </c:pt>
                <c:pt idx="54828">
                  <c:v>-2.9378418158248598</c:v>
                </c:pt>
                <c:pt idx="54829">
                  <c:v>-2.9378418158248598</c:v>
                </c:pt>
                <c:pt idx="54830">
                  <c:v>-2.95581057247818</c:v>
                </c:pt>
                <c:pt idx="54831">
                  <c:v>-2.95581057247818</c:v>
                </c:pt>
                <c:pt idx="54832">
                  <c:v>-3.0184082255118398</c:v>
                </c:pt>
                <c:pt idx="54833">
                  <c:v>-3.0184082255118398</c:v>
                </c:pt>
                <c:pt idx="54834">
                  <c:v>-3.0622558801305702</c:v>
                </c:pt>
                <c:pt idx="54835">
                  <c:v>-3.0602539295641602</c:v>
                </c:pt>
                <c:pt idx="54836">
                  <c:v>-3.0602539295641602</c:v>
                </c:pt>
                <c:pt idx="54837">
                  <c:v>-3.0602539295641602</c:v>
                </c:pt>
                <c:pt idx="54838">
                  <c:v>-3.0602539295641602</c:v>
                </c:pt>
                <c:pt idx="54839">
                  <c:v>-3.2113281488391201</c:v>
                </c:pt>
                <c:pt idx="54840">
                  <c:v>-3.2113281488391201</c:v>
                </c:pt>
                <c:pt idx="54841">
                  <c:v>-3.2113281488391201</c:v>
                </c:pt>
                <c:pt idx="54842">
                  <c:v>-2.9087402530194502</c:v>
                </c:pt>
                <c:pt idx="54843">
                  <c:v>-2.9087402530194502</c:v>
                </c:pt>
                <c:pt idx="54844">
                  <c:v>-2.9087402530194502</c:v>
                </c:pt>
                <c:pt idx="54845">
                  <c:v>-3.3243164253808501</c:v>
                </c:pt>
                <c:pt idx="54846">
                  <c:v>-3.3243164253808501</c:v>
                </c:pt>
                <c:pt idx="54847">
                  <c:v>-3.3243164253808501</c:v>
                </c:pt>
                <c:pt idx="54848">
                  <c:v>-3.0720703352662801</c:v>
                </c:pt>
                <c:pt idx="54849">
                  <c:v>-3.0720703352662801</c:v>
                </c:pt>
                <c:pt idx="54850">
                  <c:v>-2.8915527571134501</c:v>
                </c:pt>
                <c:pt idx="54851">
                  <c:v>-2.8915527571134501</c:v>
                </c:pt>
                <c:pt idx="54852">
                  <c:v>-2.8915527571134501</c:v>
                </c:pt>
                <c:pt idx="54853">
                  <c:v>-3.02783205602918</c:v>
                </c:pt>
                <c:pt idx="54854">
                  <c:v>-3.02783205602918</c:v>
                </c:pt>
                <c:pt idx="54855">
                  <c:v>-2.7243164251704002</c:v>
                </c:pt>
                <c:pt idx="54856">
                  <c:v>-3.1474609618226101</c:v>
                </c:pt>
                <c:pt idx="54857">
                  <c:v>-3.1474609618226101</c:v>
                </c:pt>
                <c:pt idx="54858">
                  <c:v>-3.1474609618226101</c:v>
                </c:pt>
                <c:pt idx="54859">
                  <c:v>-3.1474609618226101</c:v>
                </c:pt>
                <c:pt idx="54860">
                  <c:v>-2.9636718951333001</c:v>
                </c:pt>
                <c:pt idx="54861">
                  <c:v>-2.9636718951333001</c:v>
                </c:pt>
                <c:pt idx="54862">
                  <c:v>-3.1791504134634998</c:v>
                </c:pt>
                <c:pt idx="54863">
                  <c:v>-3.1791504134634998</c:v>
                </c:pt>
                <c:pt idx="54864">
                  <c:v>-3.1791504134634998</c:v>
                </c:pt>
                <c:pt idx="54865">
                  <c:v>-3.1791504134634998</c:v>
                </c:pt>
                <c:pt idx="54866">
                  <c:v>-3.0843750221238202</c:v>
                </c:pt>
                <c:pt idx="54867">
                  <c:v>-3.0843750221238202</c:v>
                </c:pt>
                <c:pt idx="54868">
                  <c:v>-3.1688965078101301</c:v>
                </c:pt>
                <c:pt idx="54869">
                  <c:v>-3.1688965078101301</c:v>
                </c:pt>
                <c:pt idx="54870">
                  <c:v>-2.9288574429556302</c:v>
                </c:pt>
                <c:pt idx="54871">
                  <c:v>-2.9288574429556302</c:v>
                </c:pt>
                <c:pt idx="54872">
                  <c:v>-2.9288574429556302</c:v>
                </c:pt>
                <c:pt idx="54873">
                  <c:v>-2.9795898675902199</c:v>
                </c:pt>
                <c:pt idx="54874">
                  <c:v>-2.9795898675902199</c:v>
                </c:pt>
                <c:pt idx="54875">
                  <c:v>-3.1339355722166098</c:v>
                </c:pt>
                <c:pt idx="54876">
                  <c:v>-3.1339355722166098</c:v>
                </c:pt>
                <c:pt idx="54877">
                  <c:v>-3.1900879123640999</c:v>
                </c:pt>
                <c:pt idx="54878">
                  <c:v>-3.1900879123640999</c:v>
                </c:pt>
                <c:pt idx="54879">
                  <c:v>-3.1900879123640999</c:v>
                </c:pt>
                <c:pt idx="54880">
                  <c:v>-3.1900879123640999</c:v>
                </c:pt>
                <c:pt idx="54881">
                  <c:v>-3.1331543204114398</c:v>
                </c:pt>
                <c:pt idx="54882">
                  <c:v>-3.1331543204114398</c:v>
                </c:pt>
                <c:pt idx="54883">
                  <c:v>-3.1331543204114398</c:v>
                </c:pt>
                <c:pt idx="54884">
                  <c:v>-2.96694338024917</c:v>
                </c:pt>
                <c:pt idx="54885">
                  <c:v>-2.96694338024917</c:v>
                </c:pt>
                <c:pt idx="54886">
                  <c:v>-2.96694338024917</c:v>
                </c:pt>
                <c:pt idx="54887">
                  <c:v>-2.96694338024917</c:v>
                </c:pt>
                <c:pt idx="54888">
                  <c:v>-2.9592773658723601</c:v>
                </c:pt>
                <c:pt idx="54889">
                  <c:v>-2.9592773658723601</c:v>
                </c:pt>
                <c:pt idx="54890">
                  <c:v>-2.9592773658723601</c:v>
                </c:pt>
                <c:pt idx="54891">
                  <c:v>-2.9278808811686701</c:v>
                </c:pt>
                <c:pt idx="54892">
                  <c:v>-2.9278808811686701</c:v>
                </c:pt>
                <c:pt idx="54893">
                  <c:v>-2.97709963180841</c:v>
                </c:pt>
                <c:pt idx="54894">
                  <c:v>-2.97709963180841</c:v>
                </c:pt>
                <c:pt idx="54895">
                  <c:v>-2.97709963180841</c:v>
                </c:pt>
                <c:pt idx="54896">
                  <c:v>-3.1812988520405199</c:v>
                </c:pt>
                <c:pt idx="54897">
                  <c:v>-3.1812988520405199</c:v>
                </c:pt>
                <c:pt idx="54898">
                  <c:v>-2.9938476778788701</c:v>
                </c:pt>
                <c:pt idx="54899">
                  <c:v>-2.9938476778788701</c:v>
                </c:pt>
                <c:pt idx="54900">
                  <c:v>-2.9938476778788701</c:v>
                </c:pt>
                <c:pt idx="54901">
                  <c:v>-2.9526855690301002</c:v>
                </c:pt>
                <c:pt idx="54902">
                  <c:v>-2.9526855690301002</c:v>
                </c:pt>
                <c:pt idx="54903">
                  <c:v>-2.9526855690301002</c:v>
                </c:pt>
                <c:pt idx="54904">
                  <c:v>-3.0585449432901402</c:v>
                </c:pt>
                <c:pt idx="54905">
                  <c:v>-3.0585449432901402</c:v>
                </c:pt>
                <c:pt idx="54906">
                  <c:v>-3.0585449432901402</c:v>
                </c:pt>
                <c:pt idx="54907">
                  <c:v>-2.82099611407466</c:v>
                </c:pt>
                <c:pt idx="54908">
                  <c:v>-2.82099611407466</c:v>
                </c:pt>
                <c:pt idx="54909">
                  <c:v>-2.87968751903463</c:v>
                </c:pt>
                <c:pt idx="54910">
                  <c:v>-2.87968751903463</c:v>
                </c:pt>
                <c:pt idx="54911">
                  <c:v>-2.87968751903463</c:v>
                </c:pt>
                <c:pt idx="54912">
                  <c:v>-3.0669433776402002</c:v>
                </c:pt>
                <c:pt idx="54913">
                  <c:v>-3.0669433776402002</c:v>
                </c:pt>
                <c:pt idx="54914">
                  <c:v>-3.0669433776402002</c:v>
                </c:pt>
                <c:pt idx="54915">
                  <c:v>-3.1711426042966102</c:v>
                </c:pt>
                <c:pt idx="54916">
                  <c:v>-3.1711426042966102</c:v>
                </c:pt>
                <c:pt idx="54917">
                  <c:v>-2.9638672089404201</c:v>
                </c:pt>
                <c:pt idx="54918">
                  <c:v>-2.9638672089404201</c:v>
                </c:pt>
                <c:pt idx="54919">
                  <c:v>-2.9638672089404201</c:v>
                </c:pt>
                <c:pt idx="54920">
                  <c:v>-3.09653322946542</c:v>
                </c:pt>
                <c:pt idx="54921">
                  <c:v>-3.09653322946542</c:v>
                </c:pt>
                <c:pt idx="54922">
                  <c:v>-3.09653322946542</c:v>
                </c:pt>
                <c:pt idx="54923">
                  <c:v>-3.0577636933785399</c:v>
                </c:pt>
                <c:pt idx="54924">
                  <c:v>-3.0577636933785399</c:v>
                </c:pt>
                <c:pt idx="54925">
                  <c:v>-3.0577636933785399</c:v>
                </c:pt>
                <c:pt idx="54926">
                  <c:v>-3.2449218988376698</c:v>
                </c:pt>
                <c:pt idx="54927">
                  <c:v>-3.2449218988376698</c:v>
                </c:pt>
                <c:pt idx="54928">
                  <c:v>-3.2449218988376698</c:v>
                </c:pt>
                <c:pt idx="54929">
                  <c:v>-3.2449218988376698</c:v>
                </c:pt>
                <c:pt idx="54930">
                  <c:v>-3.10966799332527</c:v>
                </c:pt>
                <c:pt idx="54931">
                  <c:v>-3.10966799332527</c:v>
                </c:pt>
                <c:pt idx="54932">
                  <c:v>-2.9626953368597202</c:v>
                </c:pt>
                <c:pt idx="54933">
                  <c:v>-2.9626953368597202</c:v>
                </c:pt>
                <c:pt idx="54934">
                  <c:v>-2.9626953368597202</c:v>
                </c:pt>
                <c:pt idx="54935">
                  <c:v>-3.2336914311135798</c:v>
                </c:pt>
                <c:pt idx="54936">
                  <c:v>-3.2336914311135798</c:v>
                </c:pt>
                <c:pt idx="54937">
                  <c:v>-2.9258300988340098</c:v>
                </c:pt>
                <c:pt idx="54938">
                  <c:v>-2.9258300988340098</c:v>
                </c:pt>
                <c:pt idx="54939">
                  <c:v>-2.9258300988340098</c:v>
                </c:pt>
                <c:pt idx="54940">
                  <c:v>-3.1962890839522502</c:v>
                </c:pt>
                <c:pt idx="54941">
                  <c:v>-3.1962890839522502</c:v>
                </c:pt>
                <c:pt idx="54942">
                  <c:v>-3.1962890839522502</c:v>
                </c:pt>
                <c:pt idx="54943">
                  <c:v>-3.1648437740568598</c:v>
                </c:pt>
                <c:pt idx="54944">
                  <c:v>-3.1648437740568598</c:v>
                </c:pt>
                <c:pt idx="54945">
                  <c:v>-3.1648437740568598</c:v>
                </c:pt>
                <c:pt idx="54946">
                  <c:v>-2.8685058785931599</c:v>
                </c:pt>
                <c:pt idx="54947">
                  <c:v>-2.8685058785931599</c:v>
                </c:pt>
                <c:pt idx="54948">
                  <c:v>-2.8685058785931599</c:v>
                </c:pt>
                <c:pt idx="54949">
                  <c:v>-2.9458496305842301</c:v>
                </c:pt>
                <c:pt idx="54950">
                  <c:v>-2.9458496305842301</c:v>
                </c:pt>
                <c:pt idx="54951">
                  <c:v>-2.9458496305842301</c:v>
                </c:pt>
                <c:pt idx="54952">
                  <c:v>-3.1514648647544101</c:v>
                </c:pt>
                <c:pt idx="54953">
                  <c:v>-3.1514648647544101</c:v>
                </c:pt>
                <c:pt idx="54954">
                  <c:v>-2.7741699433199698</c:v>
                </c:pt>
                <c:pt idx="54955">
                  <c:v>-2.7741699433199698</c:v>
                </c:pt>
                <c:pt idx="54956">
                  <c:v>-2.7741699433199698</c:v>
                </c:pt>
                <c:pt idx="54957">
                  <c:v>-3.0483886956344501</c:v>
                </c:pt>
                <c:pt idx="54958">
                  <c:v>-3.0483886956344501</c:v>
                </c:pt>
                <c:pt idx="54959">
                  <c:v>-3.0605957290135799</c:v>
                </c:pt>
                <c:pt idx="54960">
                  <c:v>-3.0605957290135799</c:v>
                </c:pt>
                <c:pt idx="54961">
                  <c:v>-3.0605957290135799</c:v>
                </c:pt>
                <c:pt idx="54962">
                  <c:v>-3.0565918195679802</c:v>
                </c:pt>
                <c:pt idx="54963">
                  <c:v>-3.0565918195679802</c:v>
                </c:pt>
                <c:pt idx="54964">
                  <c:v>-3.0565918195679802</c:v>
                </c:pt>
                <c:pt idx="54965">
                  <c:v>-3.12119143244399</c:v>
                </c:pt>
                <c:pt idx="54966">
                  <c:v>-3.12119143244399</c:v>
                </c:pt>
                <c:pt idx="54967">
                  <c:v>-3.12119143244399</c:v>
                </c:pt>
                <c:pt idx="54968">
                  <c:v>-2.9426758020890702</c:v>
                </c:pt>
                <c:pt idx="54969">
                  <c:v>-2.9426758020890702</c:v>
                </c:pt>
                <c:pt idx="54970">
                  <c:v>-2.96425783439462</c:v>
                </c:pt>
                <c:pt idx="54971">
                  <c:v>-2.96425783439462</c:v>
                </c:pt>
                <c:pt idx="54972">
                  <c:v>-3.0723144754874698</c:v>
                </c:pt>
                <c:pt idx="54973">
                  <c:v>-3.0723144754874698</c:v>
                </c:pt>
                <c:pt idx="54974">
                  <c:v>-3.03051759895515</c:v>
                </c:pt>
                <c:pt idx="54975">
                  <c:v>-3.03051759895515</c:v>
                </c:pt>
                <c:pt idx="54976">
                  <c:v>-2.9778320506302398</c:v>
                </c:pt>
                <c:pt idx="54977">
                  <c:v>-2.9778320506302398</c:v>
                </c:pt>
                <c:pt idx="54978">
                  <c:v>-2.9778320506302398</c:v>
                </c:pt>
                <c:pt idx="54979">
                  <c:v>-2.8654297110088001</c:v>
                </c:pt>
                <c:pt idx="54980">
                  <c:v>-2.8654297110088001</c:v>
                </c:pt>
                <c:pt idx="54981">
                  <c:v>-2.7990722849262899</c:v>
                </c:pt>
                <c:pt idx="54982">
                  <c:v>-2.7990722849262899</c:v>
                </c:pt>
                <c:pt idx="54983">
                  <c:v>-2.7990722849262899</c:v>
                </c:pt>
                <c:pt idx="54984">
                  <c:v>-3.2070800982728498</c:v>
                </c:pt>
                <c:pt idx="54985">
                  <c:v>-3.2070800982728498</c:v>
                </c:pt>
                <c:pt idx="54986">
                  <c:v>-2.83925782956248</c:v>
                </c:pt>
                <c:pt idx="54987">
                  <c:v>-2.83925782956248</c:v>
                </c:pt>
                <c:pt idx="54988">
                  <c:v>-2.83925782956248</c:v>
                </c:pt>
                <c:pt idx="54989">
                  <c:v>-2.9962890838951299</c:v>
                </c:pt>
                <c:pt idx="54990">
                  <c:v>-2.9962890838951299</c:v>
                </c:pt>
                <c:pt idx="54991">
                  <c:v>-2.9962890838951299</c:v>
                </c:pt>
                <c:pt idx="54992">
                  <c:v>-2.91752931564133</c:v>
                </c:pt>
                <c:pt idx="54993">
                  <c:v>-3.3980957213580001</c:v>
                </c:pt>
                <c:pt idx="54994">
                  <c:v>-3.3980957213580001</c:v>
                </c:pt>
                <c:pt idx="54995">
                  <c:v>-3.3980957213580001</c:v>
                </c:pt>
                <c:pt idx="54996">
                  <c:v>-2.8005859559989399</c:v>
                </c:pt>
                <c:pt idx="54997">
                  <c:v>-2.8005859559989399</c:v>
                </c:pt>
                <c:pt idx="54998">
                  <c:v>-2.8005859559989399</c:v>
                </c:pt>
                <c:pt idx="54999">
                  <c:v>-3.0463379155999002</c:v>
                </c:pt>
                <c:pt idx="55000">
                  <c:v>-3.0463379155999002</c:v>
                </c:pt>
                <c:pt idx="55001">
                  <c:v>-3.0463379155999002</c:v>
                </c:pt>
                <c:pt idx="55002">
                  <c:v>-3.1508300966252101</c:v>
                </c:pt>
                <c:pt idx="55003">
                  <c:v>-3.1508300966252101</c:v>
                </c:pt>
                <c:pt idx="55004">
                  <c:v>-2.76083986158846</c:v>
                </c:pt>
                <c:pt idx="55005">
                  <c:v>-2.76083986158846</c:v>
                </c:pt>
                <c:pt idx="55006">
                  <c:v>-2.76083986158846</c:v>
                </c:pt>
                <c:pt idx="55007">
                  <c:v>-2.9463379121762001</c:v>
                </c:pt>
                <c:pt idx="55008">
                  <c:v>-2.9463379121762001</c:v>
                </c:pt>
                <c:pt idx="55009">
                  <c:v>-2.9445800972598501</c:v>
                </c:pt>
                <c:pt idx="55010">
                  <c:v>-2.9445800972598501</c:v>
                </c:pt>
                <c:pt idx="55011">
                  <c:v>-2.7361328295210101</c:v>
                </c:pt>
                <c:pt idx="55012">
                  <c:v>-2.7361328295210101</c:v>
                </c:pt>
                <c:pt idx="55013">
                  <c:v>-2.9022949422287598</c:v>
                </c:pt>
                <c:pt idx="55014">
                  <c:v>-2.9022949422287598</c:v>
                </c:pt>
                <c:pt idx="55015">
                  <c:v>-2.9022949422287598</c:v>
                </c:pt>
                <c:pt idx="55016">
                  <c:v>-3.0489746310513501</c:v>
                </c:pt>
                <c:pt idx="55017">
                  <c:v>-3.0489746310513501</c:v>
                </c:pt>
                <c:pt idx="55018">
                  <c:v>-3.0489746310513501</c:v>
                </c:pt>
                <c:pt idx="55019">
                  <c:v>-3.0018066588736398</c:v>
                </c:pt>
                <c:pt idx="55020">
                  <c:v>-3.0018066588736398</c:v>
                </c:pt>
                <c:pt idx="55021">
                  <c:v>-3.0018066588736398</c:v>
                </c:pt>
                <c:pt idx="55022">
                  <c:v>-2.9632324455715202</c:v>
                </c:pt>
                <c:pt idx="55023">
                  <c:v>-2.9632324455715202</c:v>
                </c:pt>
                <c:pt idx="55024">
                  <c:v>-3.2230468970228601</c:v>
                </c:pt>
                <c:pt idx="55025">
                  <c:v>-3.2230468970228601</c:v>
                </c:pt>
                <c:pt idx="55026">
                  <c:v>-3.2230468970228601</c:v>
                </c:pt>
                <c:pt idx="55027">
                  <c:v>-3.2957031486694102</c:v>
                </c:pt>
                <c:pt idx="55028">
                  <c:v>-3.2957031486694102</c:v>
                </c:pt>
                <c:pt idx="55029">
                  <c:v>-3.2957031486694102</c:v>
                </c:pt>
                <c:pt idx="55030">
                  <c:v>-3.0211425976531201</c:v>
                </c:pt>
                <c:pt idx="55031">
                  <c:v>-3.2059082234745802</c:v>
                </c:pt>
                <c:pt idx="55032">
                  <c:v>-3.2059082234745802</c:v>
                </c:pt>
                <c:pt idx="55033">
                  <c:v>-3.2059082234745802</c:v>
                </c:pt>
                <c:pt idx="55034">
                  <c:v>-3.1958008054161802</c:v>
                </c:pt>
                <c:pt idx="55035">
                  <c:v>-3.1958008054161802</c:v>
                </c:pt>
                <c:pt idx="55036">
                  <c:v>-3.1958008054161802</c:v>
                </c:pt>
                <c:pt idx="55037">
                  <c:v>-2.9487793155740198</c:v>
                </c:pt>
                <c:pt idx="55038">
                  <c:v>-2.9487793155740198</c:v>
                </c:pt>
                <c:pt idx="55039">
                  <c:v>-2.9487793155740198</c:v>
                </c:pt>
                <c:pt idx="55040">
                  <c:v>-2.7666504107382899</c:v>
                </c:pt>
                <c:pt idx="55041">
                  <c:v>-2.7666504107382899</c:v>
                </c:pt>
                <c:pt idx="55042">
                  <c:v>-2.7666504107382899</c:v>
                </c:pt>
                <c:pt idx="55043">
                  <c:v>-3.1503418194224602</c:v>
                </c:pt>
                <c:pt idx="55044">
                  <c:v>-3.1503418194224602</c:v>
                </c:pt>
                <c:pt idx="55045">
                  <c:v>-3.4128906426449199</c:v>
                </c:pt>
                <c:pt idx="55046">
                  <c:v>-3.4128906426449199</c:v>
                </c:pt>
                <c:pt idx="55047">
                  <c:v>-3.4128906426449199</c:v>
                </c:pt>
                <c:pt idx="55048">
                  <c:v>-2.9318359581893598</c:v>
                </c:pt>
                <c:pt idx="55049">
                  <c:v>-2.9318359581893598</c:v>
                </c:pt>
                <c:pt idx="55050">
                  <c:v>-3.1119629107479301</c:v>
                </c:pt>
                <c:pt idx="55051">
                  <c:v>-3.1119629107479301</c:v>
                </c:pt>
                <c:pt idx="55052">
                  <c:v>-3.1119629107479301</c:v>
                </c:pt>
                <c:pt idx="55053">
                  <c:v>-3.00278322417034</c:v>
                </c:pt>
                <c:pt idx="55054">
                  <c:v>-3.00278322417034</c:v>
                </c:pt>
                <c:pt idx="55055">
                  <c:v>-3.00278322417034</c:v>
                </c:pt>
                <c:pt idx="55056">
                  <c:v>-3.00278322417034</c:v>
                </c:pt>
                <c:pt idx="55057">
                  <c:v>-3.1754883064641</c:v>
                </c:pt>
                <c:pt idx="55058">
                  <c:v>-3.1754883064641</c:v>
                </c:pt>
                <c:pt idx="55059">
                  <c:v>-3.1754883064641</c:v>
                </c:pt>
                <c:pt idx="55060">
                  <c:v>-3.0697754142811302</c:v>
                </c:pt>
                <c:pt idx="55061">
                  <c:v>-3.0697754142811302</c:v>
                </c:pt>
                <c:pt idx="55062">
                  <c:v>-3.0697754142811302</c:v>
                </c:pt>
                <c:pt idx="55063">
                  <c:v>-3.0101074433541699</c:v>
                </c:pt>
                <c:pt idx="55064">
                  <c:v>-3.0101074433541699</c:v>
                </c:pt>
                <c:pt idx="55065">
                  <c:v>-3.0062500272260801</c:v>
                </c:pt>
                <c:pt idx="55066">
                  <c:v>-3.0062500272260801</c:v>
                </c:pt>
                <c:pt idx="55067">
                  <c:v>-3.0062500272260801</c:v>
                </c:pt>
                <c:pt idx="55068">
                  <c:v>-2.9437011926311198</c:v>
                </c:pt>
                <c:pt idx="55069">
                  <c:v>-2.9437011926311198</c:v>
                </c:pt>
                <c:pt idx="55070">
                  <c:v>-3.09521486360426</c:v>
                </c:pt>
                <c:pt idx="55071">
                  <c:v>-3.09521486360426</c:v>
                </c:pt>
                <c:pt idx="55072">
                  <c:v>-3.09521486360426</c:v>
                </c:pt>
                <c:pt idx="55073">
                  <c:v>-2.9640136936750401</c:v>
                </c:pt>
                <c:pt idx="55074">
                  <c:v>-2.9640136936750401</c:v>
                </c:pt>
                <c:pt idx="55075">
                  <c:v>-2.9640136936750401</c:v>
                </c:pt>
                <c:pt idx="55076">
                  <c:v>-3.2304687729210801</c:v>
                </c:pt>
                <c:pt idx="55077">
                  <c:v>-3.2304687729210801</c:v>
                </c:pt>
                <c:pt idx="55078">
                  <c:v>-3.2304687729210801</c:v>
                </c:pt>
                <c:pt idx="55079">
                  <c:v>-2.8573242380280099</c:v>
                </c:pt>
                <c:pt idx="55080">
                  <c:v>-2.8573242380280099</c:v>
                </c:pt>
                <c:pt idx="55081">
                  <c:v>-2.8573242380280099</c:v>
                </c:pt>
                <c:pt idx="55082">
                  <c:v>-2.9806640860651799</c:v>
                </c:pt>
                <c:pt idx="55083">
                  <c:v>-2.9806640860651799</c:v>
                </c:pt>
                <c:pt idx="55084">
                  <c:v>-2.9806640860651799</c:v>
                </c:pt>
                <c:pt idx="55085">
                  <c:v>-3.2375976804378199</c:v>
                </c:pt>
                <c:pt idx="55086">
                  <c:v>-3.2375976804378199</c:v>
                </c:pt>
                <c:pt idx="55087">
                  <c:v>-3.09912111687572</c:v>
                </c:pt>
                <c:pt idx="55088">
                  <c:v>-3.09912111687572</c:v>
                </c:pt>
                <c:pt idx="55089">
                  <c:v>-3.2497558823006298</c:v>
                </c:pt>
                <c:pt idx="55090">
                  <c:v>-3.2497558823006298</c:v>
                </c:pt>
                <c:pt idx="55091">
                  <c:v>-3.2497558823006298</c:v>
                </c:pt>
                <c:pt idx="55092">
                  <c:v>-2.9856933807086499</c:v>
                </c:pt>
                <c:pt idx="55093">
                  <c:v>-2.9856933807086499</c:v>
                </c:pt>
                <c:pt idx="55094">
                  <c:v>-2.9856933807086499</c:v>
                </c:pt>
                <c:pt idx="55095">
                  <c:v>-2.8529785342670899</c:v>
                </c:pt>
                <c:pt idx="55096">
                  <c:v>-2.8529785342670899</c:v>
                </c:pt>
                <c:pt idx="55097">
                  <c:v>-2.8529785342670899</c:v>
                </c:pt>
                <c:pt idx="55098">
                  <c:v>-2.9514160384760499</c:v>
                </c:pt>
                <c:pt idx="55099">
                  <c:v>-2.9514160384760499</c:v>
                </c:pt>
                <c:pt idx="55100">
                  <c:v>-2.9514160384760499</c:v>
                </c:pt>
                <c:pt idx="55101">
                  <c:v>-2.9812011917883798</c:v>
                </c:pt>
                <c:pt idx="55102">
                  <c:v>-2.9812011917883798</c:v>
                </c:pt>
                <c:pt idx="55103">
                  <c:v>-2.8719726743638598</c:v>
                </c:pt>
                <c:pt idx="55104">
                  <c:v>-2.8719726743638598</c:v>
                </c:pt>
                <c:pt idx="55105">
                  <c:v>-2.8719726743638598</c:v>
                </c:pt>
                <c:pt idx="55106">
                  <c:v>-2.9114258067875198</c:v>
                </c:pt>
                <c:pt idx="55107">
                  <c:v>-2.9114258067875198</c:v>
                </c:pt>
                <c:pt idx="55108">
                  <c:v>-2.9999023675227301</c:v>
                </c:pt>
                <c:pt idx="55109">
                  <c:v>-2.9999023675227301</c:v>
                </c:pt>
                <c:pt idx="55110">
                  <c:v>-2.9999023675227301</c:v>
                </c:pt>
                <c:pt idx="55111">
                  <c:v>-2.9999023675227301</c:v>
                </c:pt>
                <c:pt idx="55112">
                  <c:v>-2.9964843980542302</c:v>
                </c:pt>
                <c:pt idx="55113">
                  <c:v>-2.9964843980542302</c:v>
                </c:pt>
                <c:pt idx="55114">
                  <c:v>-2.9964843980542302</c:v>
                </c:pt>
                <c:pt idx="55115">
                  <c:v>-3.12749026033452</c:v>
                </c:pt>
                <c:pt idx="55116">
                  <c:v>-3.12749026033452</c:v>
                </c:pt>
                <c:pt idx="55117">
                  <c:v>-3.12749026033452</c:v>
                </c:pt>
                <c:pt idx="55118">
                  <c:v>-3.12749026033452</c:v>
                </c:pt>
                <c:pt idx="55119">
                  <c:v>-3.0057617412985498</c:v>
                </c:pt>
                <c:pt idx="55120">
                  <c:v>-3.0057617412985498</c:v>
                </c:pt>
                <c:pt idx="55121">
                  <c:v>-2.8937500203237501</c:v>
                </c:pt>
                <c:pt idx="55122">
                  <c:v>-2.8937500203237501</c:v>
                </c:pt>
                <c:pt idx="55123">
                  <c:v>-2.8937500203237501</c:v>
                </c:pt>
                <c:pt idx="55124">
                  <c:v>-3.2732422102799301</c:v>
                </c:pt>
                <c:pt idx="55125">
                  <c:v>-3.2732422102799301</c:v>
                </c:pt>
                <c:pt idx="55126">
                  <c:v>-2.9890625215575701</c:v>
                </c:pt>
                <c:pt idx="55127">
                  <c:v>-2.9890625215575701</c:v>
                </c:pt>
                <c:pt idx="55128">
                  <c:v>-2.9928222900298298</c:v>
                </c:pt>
                <c:pt idx="55129">
                  <c:v>-2.9928222900298298</c:v>
                </c:pt>
                <c:pt idx="55130">
                  <c:v>-2.9928222900298298</c:v>
                </c:pt>
                <c:pt idx="55131">
                  <c:v>-2.9928222900298298</c:v>
                </c:pt>
                <c:pt idx="55132">
                  <c:v>-2.8678222899070498</c:v>
                </c:pt>
                <c:pt idx="55133">
                  <c:v>-2.8678222899070498</c:v>
                </c:pt>
                <c:pt idx="55134">
                  <c:v>-2.8678222899070498</c:v>
                </c:pt>
                <c:pt idx="55135">
                  <c:v>-3.06625978694683</c:v>
                </c:pt>
                <c:pt idx="55136">
                  <c:v>-3.06625978694683</c:v>
                </c:pt>
                <c:pt idx="55137">
                  <c:v>-3.0652343978299501</c:v>
                </c:pt>
                <c:pt idx="55138">
                  <c:v>-3.0652343978299501</c:v>
                </c:pt>
                <c:pt idx="55139">
                  <c:v>-3.0652343978299501</c:v>
                </c:pt>
                <c:pt idx="55140">
                  <c:v>-3.0960449458152599</c:v>
                </c:pt>
                <c:pt idx="55141">
                  <c:v>-3.0960449458152599</c:v>
                </c:pt>
                <c:pt idx="55142">
                  <c:v>-3.0551269754068899</c:v>
                </c:pt>
                <c:pt idx="55143">
                  <c:v>-3.0551269754068899</c:v>
                </c:pt>
                <c:pt idx="55144">
                  <c:v>-3.0551269754068899</c:v>
                </c:pt>
                <c:pt idx="55145">
                  <c:v>-2.8248535354077799</c:v>
                </c:pt>
                <c:pt idx="55146">
                  <c:v>-2.8248535354077799</c:v>
                </c:pt>
                <c:pt idx="55147">
                  <c:v>-2.9126465053141102</c:v>
                </c:pt>
                <c:pt idx="55148">
                  <c:v>-2.9126465053141102</c:v>
                </c:pt>
                <c:pt idx="55149">
                  <c:v>-2.9126465053141102</c:v>
                </c:pt>
                <c:pt idx="55150">
                  <c:v>-2.85781252169454</c:v>
                </c:pt>
                <c:pt idx="55151">
                  <c:v>-2.85781252169454</c:v>
                </c:pt>
                <c:pt idx="55152">
                  <c:v>-2.85781252169454</c:v>
                </c:pt>
                <c:pt idx="55153">
                  <c:v>-2.8325683799603198</c:v>
                </c:pt>
                <c:pt idx="55154">
                  <c:v>-2.8325683799603198</c:v>
                </c:pt>
                <c:pt idx="55155">
                  <c:v>-2.8325683799603198</c:v>
                </c:pt>
                <c:pt idx="55156">
                  <c:v>-2.95610353720439</c:v>
                </c:pt>
                <c:pt idx="55157">
                  <c:v>-2.95610353720439</c:v>
                </c:pt>
                <c:pt idx="55158">
                  <c:v>-3.0969238515435702</c:v>
                </c:pt>
                <c:pt idx="55159">
                  <c:v>-3.0969238515435702</c:v>
                </c:pt>
                <c:pt idx="55160">
                  <c:v>-3.0969238515435702</c:v>
                </c:pt>
                <c:pt idx="55161">
                  <c:v>-3.12563478843912</c:v>
                </c:pt>
                <c:pt idx="55162">
                  <c:v>-3.12563478843912</c:v>
                </c:pt>
                <c:pt idx="55163">
                  <c:v>-2.93901369453669</c:v>
                </c:pt>
                <c:pt idx="55164">
                  <c:v>-2.93901369453669</c:v>
                </c:pt>
                <c:pt idx="55165">
                  <c:v>-3.4335937698524499</c:v>
                </c:pt>
                <c:pt idx="55166">
                  <c:v>-3.4335937698524499</c:v>
                </c:pt>
                <c:pt idx="55167">
                  <c:v>-3.4335937698524499</c:v>
                </c:pt>
                <c:pt idx="55168">
                  <c:v>-3.0250488484944</c:v>
                </c:pt>
                <c:pt idx="55169">
                  <c:v>-3.0250488484944</c:v>
                </c:pt>
                <c:pt idx="55170">
                  <c:v>-3.0250488484944</c:v>
                </c:pt>
                <c:pt idx="55171">
                  <c:v>-2.9135254111452</c:v>
                </c:pt>
                <c:pt idx="55172">
                  <c:v>-2.9135254111452</c:v>
                </c:pt>
                <c:pt idx="55173">
                  <c:v>-2.9135254111452</c:v>
                </c:pt>
                <c:pt idx="55174">
                  <c:v>-3.0177734617282099</c:v>
                </c:pt>
                <c:pt idx="55175">
                  <c:v>-3.0177734617282099</c:v>
                </c:pt>
                <c:pt idx="55176">
                  <c:v>-3.0177734617282099</c:v>
                </c:pt>
                <c:pt idx="55177">
                  <c:v>-3.1319336186861602</c:v>
                </c:pt>
                <c:pt idx="55178">
                  <c:v>-3.1319336186861602</c:v>
                </c:pt>
                <c:pt idx="55179">
                  <c:v>-3.1319336186861602</c:v>
                </c:pt>
                <c:pt idx="55180">
                  <c:v>-2.9497070541638002</c:v>
                </c:pt>
                <c:pt idx="55181">
                  <c:v>-2.9497070541638002</c:v>
                </c:pt>
                <c:pt idx="55182">
                  <c:v>-2.9497070541638002</c:v>
                </c:pt>
                <c:pt idx="55183">
                  <c:v>-2.9199218980165802</c:v>
                </c:pt>
                <c:pt idx="55184">
                  <c:v>-2.9199218980165802</c:v>
                </c:pt>
                <c:pt idx="55185">
                  <c:v>-2.9199218980165802</c:v>
                </c:pt>
                <c:pt idx="55186">
                  <c:v>-3.1003906485684598</c:v>
                </c:pt>
                <c:pt idx="55187">
                  <c:v>-3.1003906485684598</c:v>
                </c:pt>
                <c:pt idx="55188">
                  <c:v>-2.9991211146380001</c:v>
                </c:pt>
                <c:pt idx="55189">
                  <c:v>-2.9991211146380001</c:v>
                </c:pt>
                <c:pt idx="55190">
                  <c:v>-2.9991211146380001</c:v>
                </c:pt>
                <c:pt idx="55191">
                  <c:v>-2.89960939491902</c:v>
                </c:pt>
                <c:pt idx="55192">
                  <c:v>-2.89960939491902</c:v>
                </c:pt>
                <c:pt idx="55193">
                  <c:v>-2.89960939491902</c:v>
                </c:pt>
                <c:pt idx="55194">
                  <c:v>-3.0386230684871398</c:v>
                </c:pt>
                <c:pt idx="55195">
                  <c:v>-3.0386230684871398</c:v>
                </c:pt>
                <c:pt idx="55196">
                  <c:v>-3.0386230684871398</c:v>
                </c:pt>
                <c:pt idx="55197">
                  <c:v>-3.2523925985879001</c:v>
                </c:pt>
                <c:pt idx="55198">
                  <c:v>-3.2523925985879001</c:v>
                </c:pt>
                <c:pt idx="55199">
                  <c:v>-3.1090332306766801</c:v>
                </c:pt>
                <c:pt idx="55200">
                  <c:v>-3.1090332306766801</c:v>
                </c:pt>
                <c:pt idx="55201">
                  <c:v>-3.1090332306766801</c:v>
                </c:pt>
                <c:pt idx="55202">
                  <c:v>-2.96411134792015</c:v>
                </c:pt>
                <c:pt idx="55203">
                  <c:v>-2.96411134792015</c:v>
                </c:pt>
                <c:pt idx="55204">
                  <c:v>-2.96411134792015</c:v>
                </c:pt>
                <c:pt idx="55205">
                  <c:v>-3.1098144733878099</c:v>
                </c:pt>
                <c:pt idx="55206">
                  <c:v>-3.1098144733878099</c:v>
                </c:pt>
                <c:pt idx="55207">
                  <c:v>-2.9917968958234198</c:v>
                </c:pt>
                <c:pt idx="55208">
                  <c:v>-2.9917968958234198</c:v>
                </c:pt>
                <c:pt idx="55209">
                  <c:v>-2.9676269732990401</c:v>
                </c:pt>
                <c:pt idx="55210">
                  <c:v>-2.9676269732990401</c:v>
                </c:pt>
                <c:pt idx="55211">
                  <c:v>-2.9676269732990401</c:v>
                </c:pt>
                <c:pt idx="55212">
                  <c:v>-3.0472656460979102</c:v>
                </c:pt>
                <c:pt idx="55213">
                  <c:v>-3.0472656460979102</c:v>
                </c:pt>
                <c:pt idx="55214">
                  <c:v>-3.0472656460979102</c:v>
                </c:pt>
                <c:pt idx="55215">
                  <c:v>-3.0043945522766</c:v>
                </c:pt>
                <c:pt idx="55216">
                  <c:v>-3.0043945522766</c:v>
                </c:pt>
                <c:pt idx="55217">
                  <c:v>-3.0043945522766</c:v>
                </c:pt>
                <c:pt idx="55218">
                  <c:v>-3.0043945522766</c:v>
                </c:pt>
                <c:pt idx="55219">
                  <c:v>-3.0447265885386501</c:v>
                </c:pt>
                <c:pt idx="55220">
                  <c:v>-3.0447265885386501</c:v>
                </c:pt>
                <c:pt idx="55221">
                  <c:v>-3.09052736521061</c:v>
                </c:pt>
                <c:pt idx="55222">
                  <c:v>-3.09052736521061</c:v>
                </c:pt>
                <c:pt idx="55223">
                  <c:v>-2.98540041293472</c:v>
                </c:pt>
                <c:pt idx="55224">
                  <c:v>-2.98540041293472</c:v>
                </c:pt>
                <c:pt idx="55225">
                  <c:v>-2.98540041293472</c:v>
                </c:pt>
                <c:pt idx="55226">
                  <c:v>-2.8765136917982002</c:v>
                </c:pt>
                <c:pt idx="55227">
                  <c:v>-2.8765136917982002</c:v>
                </c:pt>
                <c:pt idx="55228">
                  <c:v>-2.9741699419055201</c:v>
                </c:pt>
                <c:pt idx="55229">
                  <c:v>-2.9741699419055201</c:v>
                </c:pt>
                <c:pt idx="55230">
                  <c:v>-2.9741699419055201</c:v>
                </c:pt>
                <c:pt idx="55231">
                  <c:v>-2.9934570491659498</c:v>
                </c:pt>
                <c:pt idx="55232">
                  <c:v>-2.9934570491659498</c:v>
                </c:pt>
                <c:pt idx="55233">
                  <c:v>-2.9934570491659498</c:v>
                </c:pt>
                <c:pt idx="55234">
                  <c:v>-2.96293947351568</c:v>
                </c:pt>
                <c:pt idx="55235">
                  <c:v>-2.96293947351568</c:v>
                </c:pt>
                <c:pt idx="55236">
                  <c:v>-2.96293947351568</c:v>
                </c:pt>
                <c:pt idx="55237">
                  <c:v>-3.0392578329883602</c:v>
                </c:pt>
                <c:pt idx="55238">
                  <c:v>-3.0392578329883602</c:v>
                </c:pt>
                <c:pt idx="55239">
                  <c:v>-3.0392578329883602</c:v>
                </c:pt>
                <c:pt idx="55240">
                  <c:v>-3.00468752421056</c:v>
                </c:pt>
                <c:pt idx="55241">
                  <c:v>-3.00468752421056</c:v>
                </c:pt>
                <c:pt idx="55242">
                  <c:v>-3.00468752421056</c:v>
                </c:pt>
                <c:pt idx="55243">
                  <c:v>-2.8595215022342</c:v>
                </c:pt>
                <c:pt idx="55244">
                  <c:v>-2.8595215022342</c:v>
                </c:pt>
                <c:pt idx="55245">
                  <c:v>-2.9765136948471902</c:v>
                </c:pt>
                <c:pt idx="55246">
                  <c:v>-2.9765136948471902</c:v>
                </c:pt>
                <c:pt idx="55247">
                  <c:v>-2.9765136948471902</c:v>
                </c:pt>
                <c:pt idx="55248">
                  <c:v>-3.07958986882476</c:v>
                </c:pt>
                <c:pt idx="55249">
                  <c:v>-3.07958986882476</c:v>
                </c:pt>
                <c:pt idx="55250">
                  <c:v>-3.0105469003765299</c:v>
                </c:pt>
                <c:pt idx="55251">
                  <c:v>-3.0105469003765299</c:v>
                </c:pt>
                <c:pt idx="55252">
                  <c:v>-3.0105469003765299</c:v>
                </c:pt>
                <c:pt idx="55253">
                  <c:v>-2.8365722859089102</c:v>
                </c:pt>
                <c:pt idx="55254">
                  <c:v>-2.8365722859089102</c:v>
                </c:pt>
                <c:pt idx="55255">
                  <c:v>-3.28261720449518</c:v>
                </c:pt>
                <c:pt idx="55256">
                  <c:v>-3.28261720449518</c:v>
                </c:pt>
                <c:pt idx="55257">
                  <c:v>-3.28261720449518</c:v>
                </c:pt>
                <c:pt idx="55258">
                  <c:v>-3.28261720449518</c:v>
                </c:pt>
                <c:pt idx="55259">
                  <c:v>-3.3807129141514398</c:v>
                </c:pt>
                <c:pt idx="55260">
                  <c:v>-3.3807129141514398</c:v>
                </c:pt>
                <c:pt idx="55261">
                  <c:v>-2.69858400465727</c:v>
                </c:pt>
                <c:pt idx="55262">
                  <c:v>-2.69858400465727</c:v>
                </c:pt>
                <c:pt idx="55263">
                  <c:v>-2.69858400465727</c:v>
                </c:pt>
                <c:pt idx="55264">
                  <c:v>-3.0277343969264598</c:v>
                </c:pt>
                <c:pt idx="55265">
                  <c:v>-3.0277343969264598</c:v>
                </c:pt>
                <c:pt idx="55266">
                  <c:v>-3.0210937722004001</c:v>
                </c:pt>
                <c:pt idx="55267">
                  <c:v>-3.0210937722004001</c:v>
                </c:pt>
                <c:pt idx="55268">
                  <c:v>-3.1297851790450202</c:v>
                </c:pt>
                <c:pt idx="55269">
                  <c:v>-3.1297851790450202</c:v>
                </c:pt>
                <c:pt idx="55270">
                  <c:v>-3.1297851790450202</c:v>
                </c:pt>
                <c:pt idx="55271">
                  <c:v>-3.1848633056279101</c:v>
                </c:pt>
                <c:pt idx="55272">
                  <c:v>-3.1848633056279101</c:v>
                </c:pt>
                <c:pt idx="55273">
                  <c:v>-3.1848633056279101</c:v>
                </c:pt>
                <c:pt idx="55274">
                  <c:v>-2.9689453331020501</c:v>
                </c:pt>
                <c:pt idx="55275">
                  <c:v>-2.9689453331020501</c:v>
                </c:pt>
                <c:pt idx="55276">
                  <c:v>-2.96972658540653</c:v>
                </c:pt>
                <c:pt idx="55277">
                  <c:v>-2.96972658540653</c:v>
                </c:pt>
                <c:pt idx="55278">
                  <c:v>-2.96972658540653</c:v>
                </c:pt>
                <c:pt idx="55279">
                  <c:v>-3.05512697677386</c:v>
                </c:pt>
                <c:pt idx="55280">
                  <c:v>-3.05512697677386</c:v>
                </c:pt>
                <c:pt idx="55281">
                  <c:v>-3.03105471147046</c:v>
                </c:pt>
                <c:pt idx="55282">
                  <c:v>-3.03105471147046</c:v>
                </c:pt>
                <c:pt idx="55283">
                  <c:v>-3.03105471147046</c:v>
                </c:pt>
                <c:pt idx="55284">
                  <c:v>-3.1784179885353199</c:v>
                </c:pt>
                <c:pt idx="55285">
                  <c:v>-3.1784179885353199</c:v>
                </c:pt>
                <c:pt idx="55286">
                  <c:v>-3.0807129117565601</c:v>
                </c:pt>
                <c:pt idx="55287">
                  <c:v>-3.0807129117565601</c:v>
                </c:pt>
                <c:pt idx="55288">
                  <c:v>-3.21425783812446</c:v>
                </c:pt>
                <c:pt idx="55289">
                  <c:v>-3.21425783812446</c:v>
                </c:pt>
                <c:pt idx="55290">
                  <c:v>-3.21425783812446</c:v>
                </c:pt>
                <c:pt idx="55291">
                  <c:v>-3.21425783812446</c:v>
                </c:pt>
                <c:pt idx="55292">
                  <c:v>-3.1932129145288801</c:v>
                </c:pt>
                <c:pt idx="55293">
                  <c:v>-3.1932129145288801</c:v>
                </c:pt>
                <c:pt idx="55294">
                  <c:v>-3.1932129145288801</c:v>
                </c:pt>
                <c:pt idx="55295">
                  <c:v>-3.35766603890624</c:v>
                </c:pt>
                <c:pt idx="55296">
                  <c:v>-3.35766603890624</c:v>
                </c:pt>
                <c:pt idx="55297">
                  <c:v>-2.9202148645917898</c:v>
                </c:pt>
                <c:pt idx="55298">
                  <c:v>-2.9202148645917898</c:v>
                </c:pt>
                <c:pt idx="55299">
                  <c:v>-3.0916015838702098</c:v>
                </c:pt>
                <c:pt idx="55300">
                  <c:v>-3.0916015838702098</c:v>
                </c:pt>
                <c:pt idx="55301">
                  <c:v>-3.0916015838702098</c:v>
                </c:pt>
                <c:pt idx="55302">
                  <c:v>-3.0188476777893798</c:v>
                </c:pt>
                <c:pt idx="55303">
                  <c:v>-3.0188476777893798</c:v>
                </c:pt>
                <c:pt idx="55304">
                  <c:v>-2.9617187707490298</c:v>
                </c:pt>
                <c:pt idx="55305">
                  <c:v>-2.9617187707490298</c:v>
                </c:pt>
                <c:pt idx="55306">
                  <c:v>-2.9617187707490298</c:v>
                </c:pt>
                <c:pt idx="55307">
                  <c:v>-3.2692383021358098</c:v>
                </c:pt>
                <c:pt idx="55308">
                  <c:v>-3.2692383021358098</c:v>
                </c:pt>
                <c:pt idx="55309">
                  <c:v>-3.2692383021358098</c:v>
                </c:pt>
                <c:pt idx="55310">
                  <c:v>-3.1568847895823602</c:v>
                </c:pt>
                <c:pt idx="55311">
                  <c:v>-3.1568847895823602</c:v>
                </c:pt>
                <c:pt idx="55312">
                  <c:v>-3.1568847895823602</c:v>
                </c:pt>
                <c:pt idx="55313">
                  <c:v>-2.8883300977277</c:v>
                </c:pt>
                <c:pt idx="55314">
                  <c:v>-2.8883300977277</c:v>
                </c:pt>
                <c:pt idx="55315">
                  <c:v>-2.8883300977277</c:v>
                </c:pt>
                <c:pt idx="55316">
                  <c:v>-3.2155761953672402</c:v>
                </c:pt>
                <c:pt idx="55317">
                  <c:v>-3.2155761953672402</c:v>
                </c:pt>
                <c:pt idx="55318">
                  <c:v>-3.11704103711872</c:v>
                </c:pt>
                <c:pt idx="55319">
                  <c:v>-3.11704103711872</c:v>
                </c:pt>
                <c:pt idx="55320">
                  <c:v>-3.1167480692392902</c:v>
                </c:pt>
                <c:pt idx="55321">
                  <c:v>-3.1167480692392902</c:v>
                </c:pt>
                <c:pt idx="55322">
                  <c:v>-3.1185547099002999</c:v>
                </c:pt>
                <c:pt idx="55323">
                  <c:v>-3.1185547099002999</c:v>
                </c:pt>
                <c:pt idx="55324">
                  <c:v>-3.1185547099002999</c:v>
                </c:pt>
                <c:pt idx="55325">
                  <c:v>-3.1185547099002999</c:v>
                </c:pt>
                <c:pt idx="55326">
                  <c:v>-3.0882812705149201</c:v>
                </c:pt>
                <c:pt idx="55327">
                  <c:v>-3.0882812705149201</c:v>
                </c:pt>
                <c:pt idx="55328">
                  <c:v>-3.0882812705149201</c:v>
                </c:pt>
                <c:pt idx="55329">
                  <c:v>-3.1667480701626101</c:v>
                </c:pt>
                <c:pt idx="55330">
                  <c:v>-3.1667480701626101</c:v>
                </c:pt>
                <c:pt idx="55331">
                  <c:v>-3.1667480701626101</c:v>
                </c:pt>
                <c:pt idx="55332">
                  <c:v>-2.8714843928182701</c:v>
                </c:pt>
                <c:pt idx="55333">
                  <c:v>-2.8714843928182701</c:v>
                </c:pt>
                <c:pt idx="55334">
                  <c:v>-2.8714843928182701</c:v>
                </c:pt>
                <c:pt idx="55335">
                  <c:v>-3.0670898658572598</c:v>
                </c:pt>
                <c:pt idx="55336">
                  <c:v>-3.0670898658572598</c:v>
                </c:pt>
                <c:pt idx="55337">
                  <c:v>-2.8432129093444001</c:v>
                </c:pt>
                <c:pt idx="55338">
                  <c:v>-2.8432129093444001</c:v>
                </c:pt>
                <c:pt idx="55339">
                  <c:v>-2.8432129093444001</c:v>
                </c:pt>
                <c:pt idx="55340">
                  <c:v>-2.8901855691665301</c:v>
                </c:pt>
                <c:pt idx="55341">
                  <c:v>-2.8901855691665301</c:v>
                </c:pt>
                <c:pt idx="55342">
                  <c:v>-2.8901855691665301</c:v>
                </c:pt>
                <c:pt idx="55343">
                  <c:v>-2.9530761926216602</c:v>
                </c:pt>
                <c:pt idx="55344">
                  <c:v>-2.9530761926216602</c:v>
                </c:pt>
                <c:pt idx="55345">
                  <c:v>-2.89965822391604</c:v>
                </c:pt>
                <c:pt idx="55346">
                  <c:v>-2.89965822391604</c:v>
                </c:pt>
                <c:pt idx="55347">
                  <c:v>-2.89965822391604</c:v>
                </c:pt>
                <c:pt idx="55348">
                  <c:v>-3.3078125244246599</c:v>
                </c:pt>
                <c:pt idx="55349">
                  <c:v>-3.3078125244246599</c:v>
                </c:pt>
                <c:pt idx="55350">
                  <c:v>-3.3078125244246599</c:v>
                </c:pt>
                <c:pt idx="55351">
                  <c:v>-3.18847658128561</c:v>
                </c:pt>
                <c:pt idx="55352">
                  <c:v>-3.18847658128561</c:v>
                </c:pt>
                <c:pt idx="55353">
                  <c:v>-3.18847658128561</c:v>
                </c:pt>
                <c:pt idx="55354">
                  <c:v>-2.9266601809304098</c:v>
                </c:pt>
                <c:pt idx="55355">
                  <c:v>-2.9266601809304098</c:v>
                </c:pt>
                <c:pt idx="55356">
                  <c:v>-2.9266601809304098</c:v>
                </c:pt>
                <c:pt idx="55357">
                  <c:v>-3.2525390852088001</c:v>
                </c:pt>
                <c:pt idx="55358">
                  <c:v>-3.2525390852088001</c:v>
                </c:pt>
                <c:pt idx="55359">
                  <c:v>-3.1767090092744099</c:v>
                </c:pt>
                <c:pt idx="55360">
                  <c:v>-3.1767090092744099</c:v>
                </c:pt>
                <c:pt idx="55361">
                  <c:v>-3.1767090092744099</c:v>
                </c:pt>
                <c:pt idx="55362">
                  <c:v>-2.9919922081908199</c:v>
                </c:pt>
                <c:pt idx="55363">
                  <c:v>-2.9919922081908199</c:v>
                </c:pt>
                <c:pt idx="55364">
                  <c:v>-3.0012695519963</c:v>
                </c:pt>
                <c:pt idx="55365">
                  <c:v>-3.0012695519963</c:v>
                </c:pt>
                <c:pt idx="55366">
                  <c:v>-3.0254883018460501</c:v>
                </c:pt>
                <c:pt idx="55367">
                  <c:v>-3.0254883018460501</c:v>
                </c:pt>
                <c:pt idx="55368">
                  <c:v>-3.0254883018460501</c:v>
                </c:pt>
                <c:pt idx="55369">
                  <c:v>-2.9889160362854401</c:v>
                </c:pt>
                <c:pt idx="55370">
                  <c:v>-2.9889160362854401</c:v>
                </c:pt>
                <c:pt idx="55371">
                  <c:v>-2.9889160362854401</c:v>
                </c:pt>
                <c:pt idx="55372">
                  <c:v>-2.9889160362854401</c:v>
                </c:pt>
                <c:pt idx="55373">
                  <c:v>-2.9797851753010001</c:v>
                </c:pt>
                <c:pt idx="55374">
                  <c:v>-2.9797851753010001</c:v>
                </c:pt>
                <c:pt idx="55375">
                  <c:v>-3.2106933819704802</c:v>
                </c:pt>
                <c:pt idx="55376">
                  <c:v>-3.2106933819704802</c:v>
                </c:pt>
                <c:pt idx="55377">
                  <c:v>-3.2106933819704802</c:v>
                </c:pt>
                <c:pt idx="55378">
                  <c:v>-3.1496093942951102</c:v>
                </c:pt>
                <c:pt idx="55379">
                  <c:v>-3.1496093942951102</c:v>
                </c:pt>
                <c:pt idx="55380">
                  <c:v>-3.1496093942951102</c:v>
                </c:pt>
                <c:pt idx="55381">
                  <c:v>-2.9758789258030398</c:v>
                </c:pt>
                <c:pt idx="55382">
                  <c:v>-2.9758789258030398</c:v>
                </c:pt>
                <c:pt idx="55383">
                  <c:v>-3.0597168204249101</c:v>
                </c:pt>
                <c:pt idx="55384">
                  <c:v>-3.0597168204249101</c:v>
                </c:pt>
                <c:pt idx="55385">
                  <c:v>-3.0106933794395401</c:v>
                </c:pt>
                <c:pt idx="55386">
                  <c:v>-3.0106933794395401</c:v>
                </c:pt>
                <c:pt idx="55387">
                  <c:v>-3.0106933794395401</c:v>
                </c:pt>
                <c:pt idx="55388">
                  <c:v>-3.0106933794395401</c:v>
                </c:pt>
                <c:pt idx="55389">
                  <c:v>-3.0313476789488001</c:v>
                </c:pt>
                <c:pt idx="55390">
                  <c:v>-3.0313476789488001</c:v>
                </c:pt>
                <c:pt idx="55391">
                  <c:v>-3.0313476789488001</c:v>
                </c:pt>
                <c:pt idx="55392">
                  <c:v>-3.0313476789488001</c:v>
                </c:pt>
                <c:pt idx="55393">
                  <c:v>-2.8145996326811602</c:v>
                </c:pt>
                <c:pt idx="55394">
                  <c:v>-2.8145996326811602</c:v>
                </c:pt>
                <c:pt idx="55395">
                  <c:v>-2.8145996326811602</c:v>
                </c:pt>
                <c:pt idx="55396">
                  <c:v>-2.9915527556531698</c:v>
                </c:pt>
                <c:pt idx="55397">
                  <c:v>-2.9915527556531698</c:v>
                </c:pt>
                <c:pt idx="55398">
                  <c:v>-2.9915527556531698</c:v>
                </c:pt>
                <c:pt idx="55399">
                  <c:v>-3.2736816621663798</c:v>
                </c:pt>
                <c:pt idx="55400">
                  <c:v>-3.2736816621663798</c:v>
                </c:pt>
                <c:pt idx="55401">
                  <c:v>-3.0068359591896199</c:v>
                </c:pt>
                <c:pt idx="55402">
                  <c:v>-3.0068359591896199</c:v>
                </c:pt>
                <c:pt idx="55403">
                  <c:v>-3.0480468958821798</c:v>
                </c:pt>
                <c:pt idx="55404">
                  <c:v>-3.0480468958821798</c:v>
                </c:pt>
                <c:pt idx="55405">
                  <c:v>-3.0480468958821798</c:v>
                </c:pt>
                <c:pt idx="55406">
                  <c:v>-3.1645996299339401</c:v>
                </c:pt>
                <c:pt idx="55407">
                  <c:v>-3.1645996299339401</c:v>
                </c:pt>
                <c:pt idx="55408">
                  <c:v>-3.1645996299339401</c:v>
                </c:pt>
                <c:pt idx="55409">
                  <c:v>-3.2048340054961901</c:v>
                </c:pt>
                <c:pt idx="55410">
                  <c:v>-3.2048340054961901</c:v>
                </c:pt>
                <c:pt idx="55411">
                  <c:v>-3.2048340054961901</c:v>
                </c:pt>
                <c:pt idx="55412">
                  <c:v>-3.2048340054961901</c:v>
                </c:pt>
                <c:pt idx="55413">
                  <c:v>-3.02866212824574</c:v>
                </c:pt>
                <c:pt idx="55414">
                  <c:v>-3.02866212824574</c:v>
                </c:pt>
                <c:pt idx="55415">
                  <c:v>-2.9522461142259999</c:v>
                </c:pt>
                <c:pt idx="55416">
                  <c:v>-2.9522461142259999</c:v>
                </c:pt>
                <c:pt idx="55417">
                  <c:v>-2.9522461142259999</c:v>
                </c:pt>
                <c:pt idx="55418">
                  <c:v>-2.97470705206615</c:v>
                </c:pt>
                <c:pt idx="55419">
                  <c:v>-2.97470705206615</c:v>
                </c:pt>
                <c:pt idx="55420">
                  <c:v>-2.9979004080296301</c:v>
                </c:pt>
                <c:pt idx="55421">
                  <c:v>-2.9979004080296301</c:v>
                </c:pt>
                <c:pt idx="55422">
                  <c:v>-2.99770510058715</c:v>
                </c:pt>
                <c:pt idx="55423">
                  <c:v>-2.99770510058715</c:v>
                </c:pt>
                <c:pt idx="55424">
                  <c:v>-2.99770510058715</c:v>
                </c:pt>
                <c:pt idx="55425">
                  <c:v>-2.99770510058715</c:v>
                </c:pt>
                <c:pt idx="55426">
                  <c:v>-2.8611816606189602</c:v>
                </c:pt>
                <c:pt idx="55427">
                  <c:v>-2.8611816606189602</c:v>
                </c:pt>
                <c:pt idx="55428">
                  <c:v>-2.8611816606189602</c:v>
                </c:pt>
                <c:pt idx="55429">
                  <c:v>-2.9522461165988698</c:v>
                </c:pt>
                <c:pt idx="55430">
                  <c:v>-2.9522461165988698</c:v>
                </c:pt>
                <c:pt idx="55431">
                  <c:v>-2.9522461165988698</c:v>
                </c:pt>
                <c:pt idx="55432">
                  <c:v>-2.9522461165988698</c:v>
                </c:pt>
                <c:pt idx="55433">
                  <c:v>-3.0026855663954799</c:v>
                </c:pt>
                <c:pt idx="55434">
                  <c:v>-3.0026855663954799</c:v>
                </c:pt>
                <c:pt idx="55435">
                  <c:v>-3.09062502089545</c:v>
                </c:pt>
                <c:pt idx="55436">
                  <c:v>-3.09062502089545</c:v>
                </c:pt>
                <c:pt idx="55437">
                  <c:v>-3.09062502089545</c:v>
                </c:pt>
                <c:pt idx="55438">
                  <c:v>-3.09062502089545</c:v>
                </c:pt>
                <c:pt idx="55439">
                  <c:v>-3.1799316632659602</c:v>
                </c:pt>
                <c:pt idx="55440">
                  <c:v>-3.31245119369486</c:v>
                </c:pt>
                <c:pt idx="55441">
                  <c:v>-3.31245119369486</c:v>
                </c:pt>
                <c:pt idx="55442">
                  <c:v>-3.31245119369486</c:v>
                </c:pt>
                <c:pt idx="55443">
                  <c:v>-3.1144531523314001</c:v>
                </c:pt>
                <c:pt idx="55444">
                  <c:v>-3.1144531523314001</c:v>
                </c:pt>
                <c:pt idx="55445">
                  <c:v>-3.1144531523314001</c:v>
                </c:pt>
                <c:pt idx="55446">
                  <c:v>-2.9259277541595998</c:v>
                </c:pt>
                <c:pt idx="55447">
                  <c:v>-2.9259277541595998</c:v>
                </c:pt>
                <c:pt idx="55448">
                  <c:v>-2.9259277541595998</c:v>
                </c:pt>
                <c:pt idx="55449">
                  <c:v>-3.1811035400232801</c:v>
                </c:pt>
                <c:pt idx="55450">
                  <c:v>-3.1811035400232801</c:v>
                </c:pt>
                <c:pt idx="55451">
                  <c:v>-3.1811035400232801</c:v>
                </c:pt>
                <c:pt idx="55452">
                  <c:v>-2.9569336131698898</c:v>
                </c:pt>
                <c:pt idx="55453">
                  <c:v>-2.9569336131698898</c:v>
                </c:pt>
                <c:pt idx="55454">
                  <c:v>-2.9946777570175902</c:v>
                </c:pt>
                <c:pt idx="55455">
                  <c:v>-2.9946777570175902</c:v>
                </c:pt>
                <c:pt idx="55456">
                  <c:v>-2.9946777570175902</c:v>
                </c:pt>
                <c:pt idx="55457">
                  <c:v>-3.0719726785137</c:v>
                </c:pt>
                <c:pt idx="55458">
                  <c:v>-3.0719726785137</c:v>
                </c:pt>
                <c:pt idx="55459">
                  <c:v>-3.0719726785137</c:v>
                </c:pt>
                <c:pt idx="55460">
                  <c:v>-3.01762697594949</c:v>
                </c:pt>
                <c:pt idx="55461">
                  <c:v>-3.01762697594949</c:v>
                </c:pt>
                <c:pt idx="55462">
                  <c:v>-3.1810058811361102</c:v>
                </c:pt>
                <c:pt idx="55463">
                  <c:v>-3.1810058811361102</c:v>
                </c:pt>
                <c:pt idx="55464">
                  <c:v>-3.1810058811361102</c:v>
                </c:pt>
                <c:pt idx="55465">
                  <c:v>-3.0265136931620802</c:v>
                </c:pt>
                <c:pt idx="55466">
                  <c:v>-3.0265136931620802</c:v>
                </c:pt>
                <c:pt idx="55467">
                  <c:v>-3.0265136931620802</c:v>
                </c:pt>
                <c:pt idx="55468">
                  <c:v>-3.0708496305915101</c:v>
                </c:pt>
                <c:pt idx="55469">
                  <c:v>-3.0708496305915101</c:v>
                </c:pt>
                <c:pt idx="55470">
                  <c:v>-3.0708496305915101</c:v>
                </c:pt>
                <c:pt idx="55471">
                  <c:v>-3.18037111772537</c:v>
                </c:pt>
                <c:pt idx="55472">
                  <c:v>-3.18037111772537</c:v>
                </c:pt>
                <c:pt idx="55473">
                  <c:v>-3.18037111772537</c:v>
                </c:pt>
                <c:pt idx="55474">
                  <c:v>-3.0354004140517601</c:v>
                </c:pt>
                <c:pt idx="55475">
                  <c:v>-3.0354004140517601</c:v>
                </c:pt>
                <c:pt idx="55476">
                  <c:v>-3.0328125216556101</c:v>
                </c:pt>
                <c:pt idx="55477">
                  <c:v>-3.0328125216556101</c:v>
                </c:pt>
                <c:pt idx="55478">
                  <c:v>-3.0328125216556101</c:v>
                </c:pt>
                <c:pt idx="55479">
                  <c:v>-3.3075683797715101</c:v>
                </c:pt>
                <c:pt idx="55480">
                  <c:v>-3.1354980689420699</c:v>
                </c:pt>
                <c:pt idx="55481">
                  <c:v>-3.1354980689420699</c:v>
                </c:pt>
                <c:pt idx="55482">
                  <c:v>-2.8574707200687</c:v>
                </c:pt>
                <c:pt idx="55483">
                  <c:v>-2.8574707200687</c:v>
                </c:pt>
                <c:pt idx="55484">
                  <c:v>-2.8574707200687</c:v>
                </c:pt>
                <c:pt idx="55485">
                  <c:v>-2.8574707200687</c:v>
                </c:pt>
                <c:pt idx="55486">
                  <c:v>-3.1870117381258698</c:v>
                </c:pt>
                <c:pt idx="55487">
                  <c:v>-3.1870117381258698</c:v>
                </c:pt>
                <c:pt idx="55488">
                  <c:v>-3.1870117381258698</c:v>
                </c:pt>
                <c:pt idx="55489">
                  <c:v>-3.0742676012896402</c:v>
                </c:pt>
                <c:pt idx="55490">
                  <c:v>-3.0742676012896402</c:v>
                </c:pt>
                <c:pt idx="55491">
                  <c:v>-3.0742676012896402</c:v>
                </c:pt>
                <c:pt idx="55492">
                  <c:v>-3.1566894728930399</c:v>
                </c:pt>
                <c:pt idx="55493">
                  <c:v>-3.1566894728930399</c:v>
                </c:pt>
                <c:pt idx="55494">
                  <c:v>-3.1436035384749599</c:v>
                </c:pt>
                <c:pt idx="55495">
                  <c:v>-3.1436035384749599</c:v>
                </c:pt>
                <c:pt idx="55496">
                  <c:v>-3.1436035384749599</c:v>
                </c:pt>
                <c:pt idx="55497">
                  <c:v>-3.03881837846256</c:v>
                </c:pt>
                <c:pt idx="55498">
                  <c:v>-3.03881837846256</c:v>
                </c:pt>
                <c:pt idx="55499">
                  <c:v>-3.10722658449412</c:v>
                </c:pt>
                <c:pt idx="55500">
                  <c:v>-3.10722658449412</c:v>
                </c:pt>
                <c:pt idx="55501">
                  <c:v>-2.9750488481195099</c:v>
                </c:pt>
                <c:pt idx="55502">
                  <c:v>-2.9750488481195099</c:v>
                </c:pt>
                <c:pt idx="55503">
                  <c:v>-2.9750488481195099</c:v>
                </c:pt>
                <c:pt idx="55504">
                  <c:v>-3.0138672114608198</c:v>
                </c:pt>
                <c:pt idx="55505">
                  <c:v>-3.0138672114608198</c:v>
                </c:pt>
                <c:pt idx="55506">
                  <c:v>-3.0138672114608198</c:v>
                </c:pt>
                <c:pt idx="55507">
                  <c:v>-3.0119629107975898</c:v>
                </c:pt>
                <c:pt idx="55508">
                  <c:v>-3.0119629107975898</c:v>
                </c:pt>
                <c:pt idx="55509">
                  <c:v>-3.0119629107975898</c:v>
                </c:pt>
                <c:pt idx="55510">
                  <c:v>-3.0119629107975898</c:v>
                </c:pt>
                <c:pt idx="55511">
                  <c:v>-2.8364257989223902</c:v>
                </c:pt>
                <c:pt idx="55512">
                  <c:v>-2.8364257989223902</c:v>
                </c:pt>
                <c:pt idx="55513">
                  <c:v>-2.93515627190936</c:v>
                </c:pt>
                <c:pt idx="55514">
                  <c:v>-2.93515627190936</c:v>
                </c:pt>
                <c:pt idx="55515">
                  <c:v>-2.93515627190936</c:v>
                </c:pt>
                <c:pt idx="55516">
                  <c:v>-2.9430175986299201</c:v>
                </c:pt>
                <c:pt idx="55517">
                  <c:v>-2.9430175986299201</c:v>
                </c:pt>
                <c:pt idx="55518">
                  <c:v>-3.01435549161851</c:v>
                </c:pt>
                <c:pt idx="55519">
                  <c:v>-3.01435549161851</c:v>
                </c:pt>
                <c:pt idx="55520">
                  <c:v>-3.0614746335313598</c:v>
                </c:pt>
                <c:pt idx="55521">
                  <c:v>-3.0614746335313598</c:v>
                </c:pt>
                <c:pt idx="55522">
                  <c:v>-3.0885254139857299</c:v>
                </c:pt>
                <c:pt idx="55523">
                  <c:v>-3.0885254139857299</c:v>
                </c:pt>
                <c:pt idx="55524">
                  <c:v>-3.0885254139857299</c:v>
                </c:pt>
                <c:pt idx="55525">
                  <c:v>-2.91191408265149</c:v>
                </c:pt>
                <c:pt idx="55526">
                  <c:v>-2.91191408265149</c:v>
                </c:pt>
                <c:pt idx="55527">
                  <c:v>-2.7509765794357</c:v>
                </c:pt>
                <c:pt idx="55528">
                  <c:v>-2.7509765794357</c:v>
                </c:pt>
                <c:pt idx="55529">
                  <c:v>-2.7509765794357</c:v>
                </c:pt>
                <c:pt idx="55530">
                  <c:v>-2.7509765794357</c:v>
                </c:pt>
                <c:pt idx="55531">
                  <c:v>-3.0505371299668602</c:v>
                </c:pt>
                <c:pt idx="55532">
                  <c:v>-3.0505371299668602</c:v>
                </c:pt>
                <c:pt idx="55533">
                  <c:v>-2.9006347850190601</c:v>
                </c:pt>
                <c:pt idx="55534">
                  <c:v>-2.9006347850190601</c:v>
                </c:pt>
                <c:pt idx="55535">
                  <c:v>-2.9006347850190601</c:v>
                </c:pt>
                <c:pt idx="55536">
                  <c:v>-2.79487306645842</c:v>
                </c:pt>
                <c:pt idx="55537">
                  <c:v>-2.79487306645842</c:v>
                </c:pt>
                <c:pt idx="55538">
                  <c:v>-2.79487306645842</c:v>
                </c:pt>
                <c:pt idx="55539">
                  <c:v>-3.0411133052193602</c:v>
                </c:pt>
                <c:pt idx="55540">
                  <c:v>-3.0411133052193602</c:v>
                </c:pt>
                <c:pt idx="55541">
                  <c:v>-2.9916992426087701</c:v>
                </c:pt>
                <c:pt idx="55542">
                  <c:v>-2.9916992426087701</c:v>
                </c:pt>
                <c:pt idx="55543">
                  <c:v>-3.1328613504829201</c:v>
                </c:pt>
                <c:pt idx="55544">
                  <c:v>-3.1328613504829201</c:v>
                </c:pt>
                <c:pt idx="55545">
                  <c:v>-3.1328613504829201</c:v>
                </c:pt>
                <c:pt idx="55546">
                  <c:v>-3.03642580534324</c:v>
                </c:pt>
                <c:pt idx="55547">
                  <c:v>-3.03642580534324</c:v>
                </c:pt>
                <c:pt idx="55548">
                  <c:v>-2.91479494122177</c:v>
                </c:pt>
                <c:pt idx="55549">
                  <c:v>-2.91479494122177</c:v>
                </c:pt>
                <c:pt idx="55550">
                  <c:v>-2.91479494122177</c:v>
                </c:pt>
                <c:pt idx="55551">
                  <c:v>-2.9263672086444701</c:v>
                </c:pt>
                <c:pt idx="55552">
                  <c:v>-2.9263672086444701</c:v>
                </c:pt>
                <c:pt idx="55553">
                  <c:v>-3.3943847851369302</c:v>
                </c:pt>
                <c:pt idx="55554">
                  <c:v>-3.3943847851369302</c:v>
                </c:pt>
                <c:pt idx="55555">
                  <c:v>-3.3943847851369302</c:v>
                </c:pt>
                <c:pt idx="55556">
                  <c:v>-2.8527343929026698</c:v>
                </c:pt>
                <c:pt idx="55557">
                  <c:v>-2.8527343929026698</c:v>
                </c:pt>
                <c:pt idx="55558">
                  <c:v>-3.1308593985941102</c:v>
                </c:pt>
                <c:pt idx="55559">
                  <c:v>-3.1308593985941102</c:v>
                </c:pt>
                <c:pt idx="55560">
                  <c:v>-3.1308593985941102</c:v>
                </c:pt>
                <c:pt idx="55561">
                  <c:v>-2.71289064081247</c:v>
                </c:pt>
                <c:pt idx="55562">
                  <c:v>-2.71289064081247</c:v>
                </c:pt>
                <c:pt idx="55563">
                  <c:v>-2.71289064081247</c:v>
                </c:pt>
                <c:pt idx="55564">
                  <c:v>-3.1557617435519201</c:v>
                </c:pt>
                <c:pt idx="55565">
                  <c:v>-3.1557617435519201</c:v>
                </c:pt>
                <c:pt idx="55566">
                  <c:v>-3.0706054925139998</c:v>
                </c:pt>
                <c:pt idx="55567">
                  <c:v>-3.0706054925139998</c:v>
                </c:pt>
                <c:pt idx="55568">
                  <c:v>-3.0706054925139998</c:v>
                </c:pt>
                <c:pt idx="55569">
                  <c:v>-3.0110840084280399</c:v>
                </c:pt>
                <c:pt idx="55570">
                  <c:v>-3.0110840084280399</c:v>
                </c:pt>
                <c:pt idx="55571">
                  <c:v>-3.16142580195628</c:v>
                </c:pt>
                <c:pt idx="55572">
                  <c:v>-3.16142580195628</c:v>
                </c:pt>
                <c:pt idx="55573">
                  <c:v>-3.16547854038981</c:v>
                </c:pt>
                <c:pt idx="55574">
                  <c:v>-3.16547854038981</c:v>
                </c:pt>
                <c:pt idx="55575">
                  <c:v>-3.16547854038981</c:v>
                </c:pt>
                <c:pt idx="55576">
                  <c:v>-3.3406250227208099</c:v>
                </c:pt>
                <c:pt idx="55577">
                  <c:v>-3.3406250227208099</c:v>
                </c:pt>
                <c:pt idx="55578">
                  <c:v>-3.2518554897396799</c:v>
                </c:pt>
                <c:pt idx="55579">
                  <c:v>-3.2518554897396799</c:v>
                </c:pt>
                <c:pt idx="55580">
                  <c:v>-3.2518554897396799</c:v>
                </c:pt>
                <c:pt idx="55581">
                  <c:v>-3.1462890840912201</c:v>
                </c:pt>
                <c:pt idx="55582">
                  <c:v>-3.1462890840912201</c:v>
                </c:pt>
                <c:pt idx="55583">
                  <c:v>-3.1462890840912201</c:v>
                </c:pt>
                <c:pt idx="55584">
                  <c:v>-3.0461914291090499</c:v>
                </c:pt>
                <c:pt idx="55585">
                  <c:v>-3.0461914291090499</c:v>
                </c:pt>
                <c:pt idx="55586">
                  <c:v>-3.0461914291090499</c:v>
                </c:pt>
                <c:pt idx="55587">
                  <c:v>-3.1051758047278701</c:v>
                </c:pt>
                <c:pt idx="55588">
                  <c:v>-3.1051758047278701</c:v>
                </c:pt>
                <c:pt idx="55589">
                  <c:v>-3.1051758047278701</c:v>
                </c:pt>
                <c:pt idx="55590">
                  <c:v>-3.1468261939608002</c:v>
                </c:pt>
                <c:pt idx="55591">
                  <c:v>-3.1468261939608002</c:v>
                </c:pt>
                <c:pt idx="55592">
                  <c:v>-3.2877929852693302</c:v>
                </c:pt>
                <c:pt idx="55593">
                  <c:v>-3.2877929852693302</c:v>
                </c:pt>
                <c:pt idx="55594">
                  <c:v>-3.2877929852693302</c:v>
                </c:pt>
                <c:pt idx="55595">
                  <c:v>-3.1688965046423601</c:v>
                </c:pt>
                <c:pt idx="55596">
                  <c:v>-3.1688965046423601</c:v>
                </c:pt>
                <c:pt idx="55597">
                  <c:v>-3.1384277579545499</c:v>
                </c:pt>
                <c:pt idx="55598">
                  <c:v>-3.1384277579545499</c:v>
                </c:pt>
                <c:pt idx="55599">
                  <c:v>-3.1990234599770702</c:v>
                </c:pt>
                <c:pt idx="55600">
                  <c:v>-3.1990234599770702</c:v>
                </c:pt>
                <c:pt idx="55601">
                  <c:v>-3.1749023678503301</c:v>
                </c:pt>
                <c:pt idx="55602">
                  <c:v>-3.1749023678503301</c:v>
                </c:pt>
                <c:pt idx="55603">
                  <c:v>-3.1232910391208799</c:v>
                </c:pt>
                <c:pt idx="55604">
                  <c:v>-3.1232910391208799</c:v>
                </c:pt>
                <c:pt idx="55605">
                  <c:v>-3.1232910391208799</c:v>
                </c:pt>
                <c:pt idx="55606">
                  <c:v>-3.0039551017052801</c:v>
                </c:pt>
                <c:pt idx="55607">
                  <c:v>-3.0039551017052801</c:v>
                </c:pt>
                <c:pt idx="55608">
                  <c:v>-3.0039551017052801</c:v>
                </c:pt>
                <c:pt idx="55609">
                  <c:v>-3.0039551017052801</c:v>
                </c:pt>
                <c:pt idx="55610">
                  <c:v>-3.2060058864808498</c:v>
                </c:pt>
                <c:pt idx="55611">
                  <c:v>-3.2060058864808498</c:v>
                </c:pt>
                <c:pt idx="55612">
                  <c:v>-3.2060058864808498</c:v>
                </c:pt>
                <c:pt idx="55613">
                  <c:v>-3.0969726783268898</c:v>
                </c:pt>
                <c:pt idx="55614">
                  <c:v>-3.0969726783268898</c:v>
                </c:pt>
                <c:pt idx="55615">
                  <c:v>-2.9950683802453502</c:v>
                </c:pt>
                <c:pt idx="55616">
                  <c:v>-2.9950683802453502</c:v>
                </c:pt>
                <c:pt idx="55617">
                  <c:v>-3.3352050950834302</c:v>
                </c:pt>
                <c:pt idx="55618">
                  <c:v>-3.3352050950834302</c:v>
                </c:pt>
                <c:pt idx="55619">
                  <c:v>-3.3352050950834302</c:v>
                </c:pt>
                <c:pt idx="55620">
                  <c:v>-2.9872558796614599</c:v>
                </c:pt>
                <c:pt idx="55621">
                  <c:v>-2.9872558796614599</c:v>
                </c:pt>
                <c:pt idx="55622">
                  <c:v>-2.9872558796614599</c:v>
                </c:pt>
                <c:pt idx="55623">
                  <c:v>-3.0435547089982702</c:v>
                </c:pt>
                <c:pt idx="55624">
                  <c:v>-3.0435547089982702</c:v>
                </c:pt>
                <c:pt idx="55625">
                  <c:v>-3.0255859591952601</c:v>
                </c:pt>
                <c:pt idx="55626">
                  <c:v>-3.0255859591952601</c:v>
                </c:pt>
                <c:pt idx="55627">
                  <c:v>-3.0255859591952601</c:v>
                </c:pt>
                <c:pt idx="55628">
                  <c:v>-3.0255859591952601</c:v>
                </c:pt>
                <c:pt idx="55629">
                  <c:v>-3.0384765831731699</c:v>
                </c:pt>
                <c:pt idx="55630">
                  <c:v>-3.0384765831731699</c:v>
                </c:pt>
                <c:pt idx="55631">
                  <c:v>-2.9722168189837199</c:v>
                </c:pt>
                <c:pt idx="55632">
                  <c:v>-2.9722168189837199</c:v>
                </c:pt>
                <c:pt idx="55633">
                  <c:v>-3.0800293210513701</c:v>
                </c:pt>
                <c:pt idx="55634">
                  <c:v>-3.0800293210513701</c:v>
                </c:pt>
                <c:pt idx="55635">
                  <c:v>-3.0800293210513701</c:v>
                </c:pt>
                <c:pt idx="55636">
                  <c:v>-3.21621095905902</c:v>
                </c:pt>
                <c:pt idx="55637">
                  <c:v>-3.1065429902073398</c:v>
                </c:pt>
                <c:pt idx="55638">
                  <c:v>-3.1065429902073398</c:v>
                </c:pt>
                <c:pt idx="55639">
                  <c:v>-3.1065429902073398</c:v>
                </c:pt>
                <c:pt idx="55640">
                  <c:v>-3.1065429902073398</c:v>
                </c:pt>
                <c:pt idx="55641">
                  <c:v>-3.0025879124068502</c:v>
                </c:pt>
                <c:pt idx="55642">
                  <c:v>-3.0025879124068502</c:v>
                </c:pt>
                <c:pt idx="55643">
                  <c:v>-3.0025879124068502</c:v>
                </c:pt>
                <c:pt idx="55644">
                  <c:v>-3.00639650317407</c:v>
                </c:pt>
                <c:pt idx="55645">
                  <c:v>-3.00639650317407</c:v>
                </c:pt>
                <c:pt idx="55646">
                  <c:v>-3.04453127160104</c:v>
                </c:pt>
                <c:pt idx="55647">
                  <c:v>-3.04453127160104</c:v>
                </c:pt>
                <c:pt idx="55648">
                  <c:v>-3.04453127160104</c:v>
                </c:pt>
                <c:pt idx="55649">
                  <c:v>-3.0659179918657098</c:v>
                </c:pt>
                <c:pt idx="55650">
                  <c:v>-3.0659179918657098</c:v>
                </c:pt>
                <c:pt idx="55651">
                  <c:v>-3.0862793218247999</c:v>
                </c:pt>
                <c:pt idx="55652">
                  <c:v>-3.0862793218247999</c:v>
                </c:pt>
                <c:pt idx="55653">
                  <c:v>-2.8016601750086898</c:v>
                </c:pt>
                <c:pt idx="55654">
                  <c:v>-2.8016601750086898</c:v>
                </c:pt>
                <c:pt idx="55655">
                  <c:v>-2.8016601750086898</c:v>
                </c:pt>
                <c:pt idx="55656">
                  <c:v>-2.9339355698884901</c:v>
                </c:pt>
                <c:pt idx="55657">
                  <c:v>-2.9339355698884901</c:v>
                </c:pt>
                <c:pt idx="55658">
                  <c:v>-2.9339355698884901</c:v>
                </c:pt>
                <c:pt idx="55659">
                  <c:v>-3.2287597890508501</c:v>
                </c:pt>
                <c:pt idx="55660">
                  <c:v>-3.2287597890508501</c:v>
                </c:pt>
                <c:pt idx="55661">
                  <c:v>-3.2287597890508501</c:v>
                </c:pt>
                <c:pt idx="55662">
                  <c:v>-3.2473144755140302</c:v>
                </c:pt>
                <c:pt idx="55663">
                  <c:v>-3.2473144755140302</c:v>
                </c:pt>
                <c:pt idx="55664">
                  <c:v>-3.2359375235673702</c:v>
                </c:pt>
                <c:pt idx="55665">
                  <c:v>-3.2359375235673702</c:v>
                </c:pt>
                <c:pt idx="55666">
                  <c:v>-3.2359375235673702</c:v>
                </c:pt>
                <c:pt idx="55667">
                  <c:v>-3.1311035389371602</c:v>
                </c:pt>
                <c:pt idx="55668">
                  <c:v>-3.1311035389371602</c:v>
                </c:pt>
                <c:pt idx="55669">
                  <c:v>-3.1311035389371602</c:v>
                </c:pt>
                <c:pt idx="55670">
                  <c:v>-2.9716308811139198</c:v>
                </c:pt>
                <c:pt idx="55671">
                  <c:v>-2.9716308811139198</c:v>
                </c:pt>
                <c:pt idx="55672">
                  <c:v>-2.8971191605823998</c:v>
                </c:pt>
                <c:pt idx="55673">
                  <c:v>-2.8971191605823998</c:v>
                </c:pt>
                <c:pt idx="55674">
                  <c:v>-3.0144531453561201</c:v>
                </c:pt>
                <c:pt idx="55675">
                  <c:v>-3.0144531453561201</c:v>
                </c:pt>
                <c:pt idx="55676">
                  <c:v>-3.0144531453561201</c:v>
                </c:pt>
                <c:pt idx="55677">
                  <c:v>-2.99780275631201</c:v>
                </c:pt>
                <c:pt idx="55678">
                  <c:v>-2.99780275631201</c:v>
                </c:pt>
                <c:pt idx="55679">
                  <c:v>-2.67827150258654</c:v>
                </c:pt>
                <c:pt idx="55680">
                  <c:v>-2.67827150258654</c:v>
                </c:pt>
                <c:pt idx="55681">
                  <c:v>-2.67827150258654</c:v>
                </c:pt>
                <c:pt idx="55682">
                  <c:v>-2.9139160367094501</c:v>
                </c:pt>
                <c:pt idx="55683">
                  <c:v>-2.9139160367094501</c:v>
                </c:pt>
                <c:pt idx="55684">
                  <c:v>-2.9139160367094501</c:v>
                </c:pt>
                <c:pt idx="55685">
                  <c:v>-3.2360840081773801</c:v>
                </c:pt>
                <c:pt idx="55686">
                  <c:v>-3.2360840081773801</c:v>
                </c:pt>
                <c:pt idx="55687">
                  <c:v>-3.2360840081773801</c:v>
                </c:pt>
                <c:pt idx="55688">
                  <c:v>-3.2360840081773801</c:v>
                </c:pt>
                <c:pt idx="55689">
                  <c:v>-2.92919923928911</c:v>
                </c:pt>
                <c:pt idx="55690">
                  <c:v>-2.92919923928911</c:v>
                </c:pt>
                <c:pt idx="55691">
                  <c:v>-2.9871093965684801</c:v>
                </c:pt>
                <c:pt idx="55692">
                  <c:v>-2.9871093965684801</c:v>
                </c:pt>
                <c:pt idx="55693">
                  <c:v>-3.1633301033834802</c:v>
                </c:pt>
                <c:pt idx="55694">
                  <c:v>-3.1633301033834802</c:v>
                </c:pt>
                <c:pt idx="55695">
                  <c:v>-3.1633301033834802</c:v>
                </c:pt>
                <c:pt idx="55696">
                  <c:v>-3.2054199426711398</c:v>
                </c:pt>
                <c:pt idx="55697">
                  <c:v>-3.2054199426711398</c:v>
                </c:pt>
                <c:pt idx="55698">
                  <c:v>-2.8991211145175799</c:v>
                </c:pt>
                <c:pt idx="55699">
                  <c:v>-2.8991211145175799</c:v>
                </c:pt>
                <c:pt idx="55700">
                  <c:v>-3.0101562720483299</c:v>
                </c:pt>
                <c:pt idx="55701">
                  <c:v>-3.0101562720483299</c:v>
                </c:pt>
                <c:pt idx="55702">
                  <c:v>-3.0101562720483299</c:v>
                </c:pt>
                <c:pt idx="55703">
                  <c:v>-3.0101562720483299</c:v>
                </c:pt>
                <c:pt idx="55704">
                  <c:v>-3.1011718953432101</c:v>
                </c:pt>
                <c:pt idx="55705">
                  <c:v>-3.1011718953432101</c:v>
                </c:pt>
                <c:pt idx="55706">
                  <c:v>-3.1011718953432101</c:v>
                </c:pt>
                <c:pt idx="55707">
                  <c:v>-3.1011718953432101</c:v>
                </c:pt>
                <c:pt idx="55708">
                  <c:v>-2.9144043212272601</c:v>
                </c:pt>
                <c:pt idx="55709">
                  <c:v>-2.9144043212272601</c:v>
                </c:pt>
                <c:pt idx="55710">
                  <c:v>-3.3050293180003698</c:v>
                </c:pt>
                <c:pt idx="55711">
                  <c:v>-3.3050293180003698</c:v>
                </c:pt>
                <c:pt idx="55712">
                  <c:v>-3.3050293180003698</c:v>
                </c:pt>
                <c:pt idx="55713">
                  <c:v>-3.13295900866069</c:v>
                </c:pt>
                <c:pt idx="55714">
                  <c:v>-3.13295900866069</c:v>
                </c:pt>
                <c:pt idx="55715">
                  <c:v>-3.13295900866069</c:v>
                </c:pt>
                <c:pt idx="55716">
                  <c:v>-2.9977539287028701</c:v>
                </c:pt>
                <c:pt idx="55717">
                  <c:v>-2.9977539287028701</c:v>
                </c:pt>
                <c:pt idx="55718">
                  <c:v>-2.92519533280392</c:v>
                </c:pt>
                <c:pt idx="55719">
                  <c:v>-2.92519533280392</c:v>
                </c:pt>
                <c:pt idx="55720">
                  <c:v>-2.92519533280392</c:v>
                </c:pt>
                <c:pt idx="55721">
                  <c:v>-3.0371093969597398</c:v>
                </c:pt>
                <c:pt idx="55722">
                  <c:v>-3.0371093969597398</c:v>
                </c:pt>
                <c:pt idx="55723">
                  <c:v>-3.0371093969597398</c:v>
                </c:pt>
                <c:pt idx="55724">
                  <c:v>-3.3097168198564701</c:v>
                </c:pt>
                <c:pt idx="55725">
                  <c:v>-3.3097168198564701</c:v>
                </c:pt>
                <c:pt idx="55726">
                  <c:v>-3.0407226818579098</c:v>
                </c:pt>
                <c:pt idx="55727">
                  <c:v>-3.0407226818579098</c:v>
                </c:pt>
                <c:pt idx="55728">
                  <c:v>-3.0407226818579098</c:v>
                </c:pt>
                <c:pt idx="55729">
                  <c:v>-2.8648437680603802</c:v>
                </c:pt>
                <c:pt idx="55730">
                  <c:v>-2.8648437680603802</c:v>
                </c:pt>
                <c:pt idx="55731">
                  <c:v>-2.8648437680603802</c:v>
                </c:pt>
                <c:pt idx="55732">
                  <c:v>-3.4583008003392002</c:v>
                </c:pt>
                <c:pt idx="55733">
                  <c:v>-3.4583008003392002</c:v>
                </c:pt>
                <c:pt idx="55734">
                  <c:v>-3.4583008003392002</c:v>
                </c:pt>
                <c:pt idx="55735">
                  <c:v>-2.8766113473466199</c:v>
                </c:pt>
                <c:pt idx="55736">
                  <c:v>-2.8766113473466199</c:v>
                </c:pt>
                <c:pt idx="55737">
                  <c:v>-2.7842285335245802</c:v>
                </c:pt>
                <c:pt idx="55738">
                  <c:v>-2.7842285335245802</c:v>
                </c:pt>
                <c:pt idx="55739">
                  <c:v>-2.7842285335245802</c:v>
                </c:pt>
                <c:pt idx="55740">
                  <c:v>-3.1509277577188102</c:v>
                </c:pt>
                <c:pt idx="55741">
                  <c:v>-3.1509277577188102</c:v>
                </c:pt>
                <c:pt idx="55742">
                  <c:v>-3.1509277577188102</c:v>
                </c:pt>
                <c:pt idx="55743">
                  <c:v>-3.09248049380039</c:v>
                </c:pt>
                <c:pt idx="55744">
                  <c:v>-3.09248049380039</c:v>
                </c:pt>
                <c:pt idx="55745">
                  <c:v>-3.09248049380039</c:v>
                </c:pt>
                <c:pt idx="55746">
                  <c:v>-3.12695314732809</c:v>
                </c:pt>
                <c:pt idx="55747">
                  <c:v>-3.12695314732809</c:v>
                </c:pt>
                <c:pt idx="55748">
                  <c:v>-3.12695314732809</c:v>
                </c:pt>
                <c:pt idx="55749">
                  <c:v>-3.1067383029067002</c:v>
                </c:pt>
                <c:pt idx="55750">
                  <c:v>-3.1067383029067002</c:v>
                </c:pt>
                <c:pt idx="55751">
                  <c:v>-2.8804687732917902</c:v>
                </c:pt>
                <c:pt idx="55752">
                  <c:v>-2.8804687732917902</c:v>
                </c:pt>
                <c:pt idx="55753">
                  <c:v>-2.8804687732917902</c:v>
                </c:pt>
                <c:pt idx="55754">
                  <c:v>-2.8858398657475801</c:v>
                </c:pt>
                <c:pt idx="55755">
                  <c:v>-2.8858398657475801</c:v>
                </c:pt>
                <c:pt idx="55756">
                  <c:v>-3.0836914270803302</c:v>
                </c:pt>
                <c:pt idx="55757">
                  <c:v>-3.0836914270803302</c:v>
                </c:pt>
                <c:pt idx="55758">
                  <c:v>-3.0836914270803302</c:v>
                </c:pt>
                <c:pt idx="55759">
                  <c:v>-3.0733886955740601</c:v>
                </c:pt>
                <c:pt idx="55760">
                  <c:v>-3.0733886955740601</c:v>
                </c:pt>
                <c:pt idx="55761">
                  <c:v>-2.8420410331300401</c:v>
                </c:pt>
                <c:pt idx="55762">
                  <c:v>-2.8420410331300401</c:v>
                </c:pt>
                <c:pt idx="55763">
                  <c:v>-2.8040039251372901</c:v>
                </c:pt>
                <c:pt idx="55764">
                  <c:v>-2.8040039251372901</c:v>
                </c:pt>
                <c:pt idx="55765">
                  <c:v>-2.8040039251372901</c:v>
                </c:pt>
                <c:pt idx="55766">
                  <c:v>-2.8040039251372901</c:v>
                </c:pt>
                <c:pt idx="55767">
                  <c:v>-3.2655273653199401</c:v>
                </c:pt>
                <c:pt idx="55768">
                  <c:v>-3.2655273653199401</c:v>
                </c:pt>
                <c:pt idx="55769">
                  <c:v>-3.2655273653199401</c:v>
                </c:pt>
                <c:pt idx="55770">
                  <c:v>-3.1962402565241002</c:v>
                </c:pt>
                <c:pt idx="55771">
                  <c:v>-3.1962402565241002</c:v>
                </c:pt>
                <c:pt idx="55772">
                  <c:v>-3.1904297083410702</c:v>
                </c:pt>
                <c:pt idx="55773">
                  <c:v>-3.1904297083410702</c:v>
                </c:pt>
                <c:pt idx="55774">
                  <c:v>-3.3057617423819399</c:v>
                </c:pt>
                <c:pt idx="55775">
                  <c:v>-3.3057617423819399</c:v>
                </c:pt>
                <c:pt idx="55776">
                  <c:v>-2.86928713157431</c:v>
                </c:pt>
                <c:pt idx="55777">
                  <c:v>-2.86928713157431</c:v>
                </c:pt>
                <c:pt idx="55778">
                  <c:v>-2.86928713157431</c:v>
                </c:pt>
                <c:pt idx="55779">
                  <c:v>-3.1536621321893099</c:v>
                </c:pt>
                <c:pt idx="55780">
                  <c:v>-3.1536621321893099</c:v>
                </c:pt>
                <c:pt idx="55781">
                  <c:v>-3.1536621321893099</c:v>
                </c:pt>
                <c:pt idx="55782">
                  <c:v>-3.1265625244586701</c:v>
                </c:pt>
                <c:pt idx="55783">
                  <c:v>-3.1265625244586701</c:v>
                </c:pt>
                <c:pt idx="55784">
                  <c:v>-3.1265625244586701</c:v>
                </c:pt>
                <c:pt idx="55785">
                  <c:v>-2.9407715031802502</c:v>
                </c:pt>
                <c:pt idx="55786">
                  <c:v>-2.9407715031802502</c:v>
                </c:pt>
                <c:pt idx="55787">
                  <c:v>-2.9407715031802502</c:v>
                </c:pt>
                <c:pt idx="55788">
                  <c:v>-2.9407715031802502</c:v>
                </c:pt>
                <c:pt idx="55789">
                  <c:v>-2.8439941628348602</c:v>
                </c:pt>
                <c:pt idx="55790">
                  <c:v>-2.8439941628348602</c:v>
                </c:pt>
                <c:pt idx="55791">
                  <c:v>-2.76782228331012</c:v>
                </c:pt>
                <c:pt idx="55792">
                  <c:v>-2.76782228331012</c:v>
                </c:pt>
                <c:pt idx="55793">
                  <c:v>-3.0033691632361199</c:v>
                </c:pt>
                <c:pt idx="55794">
                  <c:v>-3.0033691632361199</c:v>
                </c:pt>
                <c:pt idx="55795">
                  <c:v>-3.0437011937192402</c:v>
                </c:pt>
                <c:pt idx="55796">
                  <c:v>-3.0437011937192402</c:v>
                </c:pt>
                <c:pt idx="55797">
                  <c:v>-2.8586914260640599</c:v>
                </c:pt>
                <c:pt idx="55798">
                  <c:v>-2.8586914260640599</c:v>
                </c:pt>
                <c:pt idx="55799">
                  <c:v>-2.8586914260640599</c:v>
                </c:pt>
                <c:pt idx="55800">
                  <c:v>-2.8586914260640599</c:v>
                </c:pt>
                <c:pt idx="55801">
                  <c:v>-3.1485351782957798</c:v>
                </c:pt>
                <c:pt idx="55802">
                  <c:v>-3.1485351782957798</c:v>
                </c:pt>
                <c:pt idx="55803">
                  <c:v>-3.1583496330949798</c:v>
                </c:pt>
                <c:pt idx="55804">
                  <c:v>-3.1583496330949798</c:v>
                </c:pt>
                <c:pt idx="55805">
                  <c:v>-3.1583496330949798</c:v>
                </c:pt>
                <c:pt idx="55806">
                  <c:v>-3.1583496330640601</c:v>
                </c:pt>
                <c:pt idx="55807">
                  <c:v>-3.1583496330640601</c:v>
                </c:pt>
                <c:pt idx="55808">
                  <c:v>-3.1583496330640601</c:v>
                </c:pt>
                <c:pt idx="55809">
                  <c:v>-3.0462890866692698</c:v>
                </c:pt>
                <c:pt idx="55810">
                  <c:v>-3.0462890866692698</c:v>
                </c:pt>
                <c:pt idx="55811">
                  <c:v>-3.24575197292324</c:v>
                </c:pt>
                <c:pt idx="55812">
                  <c:v>-3.24575197292324</c:v>
                </c:pt>
                <c:pt idx="55813">
                  <c:v>-3.24575197292324</c:v>
                </c:pt>
                <c:pt idx="55814">
                  <c:v>-2.7296386940661201</c:v>
                </c:pt>
                <c:pt idx="55815">
                  <c:v>-3.0957031474972601</c:v>
                </c:pt>
                <c:pt idx="55816">
                  <c:v>-3.0957031474972601</c:v>
                </c:pt>
                <c:pt idx="55817">
                  <c:v>-3.0957031474972601</c:v>
                </c:pt>
                <c:pt idx="55818">
                  <c:v>-3.0957031474972601</c:v>
                </c:pt>
                <c:pt idx="55819">
                  <c:v>-3.27749025486718</c:v>
                </c:pt>
                <c:pt idx="55820">
                  <c:v>-3.27749025486718</c:v>
                </c:pt>
                <c:pt idx="55821">
                  <c:v>-3.27749025486718</c:v>
                </c:pt>
                <c:pt idx="55822">
                  <c:v>-3.2795898633867102</c:v>
                </c:pt>
                <c:pt idx="55823">
                  <c:v>-3.2795898633867102</c:v>
                </c:pt>
                <c:pt idx="55824">
                  <c:v>-3.2795898633867102</c:v>
                </c:pt>
                <c:pt idx="55825">
                  <c:v>-2.9915039284242</c:v>
                </c:pt>
                <c:pt idx="55826">
                  <c:v>-2.9915039284242</c:v>
                </c:pt>
                <c:pt idx="55827">
                  <c:v>-2.9915039284242</c:v>
                </c:pt>
                <c:pt idx="55828">
                  <c:v>-2.9967285355050901</c:v>
                </c:pt>
                <c:pt idx="55829">
                  <c:v>-2.9967285355050901</c:v>
                </c:pt>
                <c:pt idx="55830">
                  <c:v>-2.8989258006204102</c:v>
                </c:pt>
                <c:pt idx="55831">
                  <c:v>-2.8989258006204102</c:v>
                </c:pt>
                <c:pt idx="55832">
                  <c:v>-2.8989258006204102</c:v>
                </c:pt>
                <c:pt idx="55833">
                  <c:v>-2.8989258006204102</c:v>
                </c:pt>
                <c:pt idx="55834">
                  <c:v>-2.9505859606433602</c:v>
                </c:pt>
                <c:pt idx="55835">
                  <c:v>-2.9505859606433602</c:v>
                </c:pt>
                <c:pt idx="55836">
                  <c:v>-2.92724611659014</c:v>
                </c:pt>
                <c:pt idx="55837">
                  <c:v>-2.92724611659014</c:v>
                </c:pt>
                <c:pt idx="55838">
                  <c:v>-2.92724611659014</c:v>
                </c:pt>
                <c:pt idx="55839">
                  <c:v>-2.8540527553059198</c:v>
                </c:pt>
                <c:pt idx="55840">
                  <c:v>-2.8540527553059198</c:v>
                </c:pt>
                <c:pt idx="55841">
                  <c:v>-3.1417968977048001</c:v>
                </c:pt>
                <c:pt idx="55842">
                  <c:v>-3.1417968977048001</c:v>
                </c:pt>
                <c:pt idx="55843">
                  <c:v>-3.1417968977048001</c:v>
                </c:pt>
                <c:pt idx="55844">
                  <c:v>-3.1088867412927299</c:v>
                </c:pt>
                <c:pt idx="55845">
                  <c:v>-3.1088867412927299</c:v>
                </c:pt>
                <c:pt idx="55846">
                  <c:v>-3.1088867412927299</c:v>
                </c:pt>
                <c:pt idx="55847">
                  <c:v>-3.0529785387870998</c:v>
                </c:pt>
                <c:pt idx="55848">
                  <c:v>-3.0529785387870998</c:v>
                </c:pt>
                <c:pt idx="55849">
                  <c:v>-2.7697265784363401</c:v>
                </c:pt>
                <c:pt idx="55850">
                  <c:v>-2.7697265784363401</c:v>
                </c:pt>
                <c:pt idx="55851">
                  <c:v>-3.0297363458985198</c:v>
                </c:pt>
                <c:pt idx="55852">
                  <c:v>-3.0297363458985198</c:v>
                </c:pt>
                <c:pt idx="55853">
                  <c:v>-3.0297363458985198</c:v>
                </c:pt>
                <c:pt idx="55854">
                  <c:v>-2.95952150739594</c:v>
                </c:pt>
                <c:pt idx="55855">
                  <c:v>-2.95952150739594</c:v>
                </c:pt>
                <c:pt idx="55856">
                  <c:v>-3.1480957222147401</c:v>
                </c:pt>
                <c:pt idx="55857">
                  <c:v>-3.1480957222147401</c:v>
                </c:pt>
                <c:pt idx="55858">
                  <c:v>-2.7171875212743499</c:v>
                </c:pt>
                <c:pt idx="55859">
                  <c:v>-2.7171875212743499</c:v>
                </c:pt>
                <c:pt idx="55860">
                  <c:v>-2.7171875212743499</c:v>
                </c:pt>
                <c:pt idx="55861">
                  <c:v>-2.7171875212743499</c:v>
                </c:pt>
                <c:pt idx="55862">
                  <c:v>-2.93129884865811</c:v>
                </c:pt>
                <c:pt idx="55863">
                  <c:v>-2.93129884865811</c:v>
                </c:pt>
                <c:pt idx="55864">
                  <c:v>-2.93129884865811</c:v>
                </c:pt>
                <c:pt idx="55865">
                  <c:v>-3.0734375265501499</c:v>
                </c:pt>
                <c:pt idx="55866">
                  <c:v>-3.0734375265501499</c:v>
                </c:pt>
                <c:pt idx="55867">
                  <c:v>-3.0734375265501499</c:v>
                </c:pt>
                <c:pt idx="55868">
                  <c:v>-3.0269043192147298</c:v>
                </c:pt>
                <c:pt idx="55869">
                  <c:v>-3.0269043192147298</c:v>
                </c:pt>
                <c:pt idx="55870">
                  <c:v>-3.0856445551807998</c:v>
                </c:pt>
                <c:pt idx="55871">
                  <c:v>-3.0856445551807998</c:v>
                </c:pt>
                <c:pt idx="55872">
                  <c:v>-3.0856445551807998</c:v>
                </c:pt>
                <c:pt idx="55873">
                  <c:v>-2.91582033247141</c:v>
                </c:pt>
                <c:pt idx="55874">
                  <c:v>-2.91582033247141</c:v>
                </c:pt>
                <c:pt idx="55875">
                  <c:v>-3.1173828354212598</c:v>
                </c:pt>
                <c:pt idx="55876">
                  <c:v>-3.1173828354212598</c:v>
                </c:pt>
                <c:pt idx="55877">
                  <c:v>-3.1173828354212598</c:v>
                </c:pt>
                <c:pt idx="55878">
                  <c:v>-3.00346682113104</c:v>
                </c:pt>
                <c:pt idx="55879">
                  <c:v>-3.00346682113104</c:v>
                </c:pt>
                <c:pt idx="55880">
                  <c:v>-3.0481445544519299</c:v>
                </c:pt>
                <c:pt idx="55881">
                  <c:v>-3.0481445544519299</c:v>
                </c:pt>
                <c:pt idx="55882">
                  <c:v>-3.0481445544519299</c:v>
                </c:pt>
                <c:pt idx="55883">
                  <c:v>-2.9305664291323401</c:v>
                </c:pt>
                <c:pt idx="55884">
                  <c:v>-2.9305664291323401</c:v>
                </c:pt>
                <c:pt idx="55885">
                  <c:v>-2.9305664291323401</c:v>
                </c:pt>
                <c:pt idx="55886">
                  <c:v>-2.9305664291323401</c:v>
                </c:pt>
                <c:pt idx="55887">
                  <c:v>-3.1646972915559601</c:v>
                </c:pt>
                <c:pt idx="55888">
                  <c:v>-3.1646972915559601</c:v>
                </c:pt>
                <c:pt idx="55889">
                  <c:v>-3.1646972915559601</c:v>
                </c:pt>
                <c:pt idx="55890">
                  <c:v>-2.8820800987841699</c:v>
                </c:pt>
                <c:pt idx="55891">
                  <c:v>-2.8820800987841699</c:v>
                </c:pt>
                <c:pt idx="55892">
                  <c:v>-3.2310058827752002</c:v>
                </c:pt>
                <c:pt idx="55893">
                  <c:v>-3.2310058827752002</c:v>
                </c:pt>
                <c:pt idx="55894">
                  <c:v>-3.2310058827752002</c:v>
                </c:pt>
                <c:pt idx="55895">
                  <c:v>-3.1015136948544701</c:v>
                </c:pt>
                <c:pt idx="55896">
                  <c:v>-3.1015136948544701</c:v>
                </c:pt>
                <c:pt idx="55897">
                  <c:v>-3.1015136948544701</c:v>
                </c:pt>
                <c:pt idx="55898">
                  <c:v>-3.1584961149364901</c:v>
                </c:pt>
                <c:pt idx="55899">
                  <c:v>-3.1584961149364901</c:v>
                </c:pt>
                <c:pt idx="55900">
                  <c:v>-3.1584961149364901</c:v>
                </c:pt>
                <c:pt idx="55901">
                  <c:v>-3.0448242404736399</c:v>
                </c:pt>
                <c:pt idx="55902">
                  <c:v>-3.0448242404736399</c:v>
                </c:pt>
                <c:pt idx="55903">
                  <c:v>-3.2019043183954601</c:v>
                </c:pt>
                <c:pt idx="55904">
                  <c:v>-3.2019043183954601</c:v>
                </c:pt>
                <c:pt idx="55905">
                  <c:v>-3.2019043183954601</c:v>
                </c:pt>
                <c:pt idx="55906">
                  <c:v>-2.9061523617283398</c:v>
                </c:pt>
                <c:pt idx="55907">
                  <c:v>-2.9061523617283398</c:v>
                </c:pt>
                <c:pt idx="55908">
                  <c:v>-3.07919924502766</c:v>
                </c:pt>
                <c:pt idx="55909">
                  <c:v>-3.07919924502766</c:v>
                </c:pt>
                <c:pt idx="55910">
                  <c:v>-3.07919924502766</c:v>
                </c:pt>
                <c:pt idx="55911">
                  <c:v>-3.12197267622195</c:v>
                </c:pt>
                <c:pt idx="55912">
                  <c:v>-3.12197267622195</c:v>
                </c:pt>
                <c:pt idx="55913">
                  <c:v>-3.14565431888877</c:v>
                </c:pt>
                <c:pt idx="55914">
                  <c:v>-3.14565431888877</c:v>
                </c:pt>
                <c:pt idx="55915">
                  <c:v>-3.1958008047467898</c:v>
                </c:pt>
                <c:pt idx="55916">
                  <c:v>-3.1958008047467898</c:v>
                </c:pt>
                <c:pt idx="55917">
                  <c:v>-3.1958008047467898</c:v>
                </c:pt>
                <c:pt idx="55918">
                  <c:v>-3.2224609585191502</c:v>
                </c:pt>
                <c:pt idx="55919">
                  <c:v>-3.2224609585191502</c:v>
                </c:pt>
                <c:pt idx="55920">
                  <c:v>-3.2224609585191502</c:v>
                </c:pt>
                <c:pt idx="55921">
                  <c:v>-2.9818847850610801</c:v>
                </c:pt>
                <c:pt idx="55922">
                  <c:v>-2.9818847850610801</c:v>
                </c:pt>
                <c:pt idx="55923">
                  <c:v>-2.9818847850610801</c:v>
                </c:pt>
                <c:pt idx="55924">
                  <c:v>-3.0073242407151999</c:v>
                </c:pt>
                <c:pt idx="55925">
                  <c:v>-3.0073242407151999</c:v>
                </c:pt>
                <c:pt idx="55926">
                  <c:v>-2.9153808800774601</c:v>
                </c:pt>
                <c:pt idx="55927">
                  <c:v>-2.9153808800774601</c:v>
                </c:pt>
                <c:pt idx="55928">
                  <c:v>-2.9153808800774601</c:v>
                </c:pt>
                <c:pt idx="55929">
                  <c:v>-3.3153320468845702</c:v>
                </c:pt>
                <c:pt idx="55930">
                  <c:v>-3.3153320468845702</c:v>
                </c:pt>
                <c:pt idx="55931">
                  <c:v>-3.3153320468845702</c:v>
                </c:pt>
                <c:pt idx="55932">
                  <c:v>-3.3103515810144</c:v>
                </c:pt>
                <c:pt idx="55933">
                  <c:v>-3.3103515810144</c:v>
                </c:pt>
                <c:pt idx="55934">
                  <c:v>-3.2003906469535601</c:v>
                </c:pt>
                <c:pt idx="55935">
                  <c:v>-3.2003906469535601</c:v>
                </c:pt>
                <c:pt idx="55936">
                  <c:v>-3.0608886960253501</c:v>
                </c:pt>
                <c:pt idx="55937">
                  <c:v>-3.0608886960253501</c:v>
                </c:pt>
                <c:pt idx="55938">
                  <c:v>-3.0608886960253501</c:v>
                </c:pt>
                <c:pt idx="55939">
                  <c:v>-2.9019531453750398</c:v>
                </c:pt>
                <c:pt idx="55940">
                  <c:v>-2.9019531453750398</c:v>
                </c:pt>
                <c:pt idx="55941">
                  <c:v>-2.9019531453750398</c:v>
                </c:pt>
                <c:pt idx="55942">
                  <c:v>-3.14985354191503</c:v>
                </c:pt>
                <c:pt idx="55943">
                  <c:v>-3.14985354191503</c:v>
                </c:pt>
                <c:pt idx="55944">
                  <c:v>-3.14985354191503</c:v>
                </c:pt>
                <c:pt idx="55945">
                  <c:v>-3.14985354191503</c:v>
                </c:pt>
                <c:pt idx="55946">
                  <c:v>-2.7312500179841601</c:v>
                </c:pt>
                <c:pt idx="55947">
                  <c:v>-2.7312500179841601</c:v>
                </c:pt>
                <c:pt idx="55948">
                  <c:v>-3.1632324462261701</c:v>
                </c:pt>
                <c:pt idx="55949">
                  <c:v>-3.1632324462261701</c:v>
                </c:pt>
                <c:pt idx="55950">
                  <c:v>-3.1632324462261701</c:v>
                </c:pt>
                <c:pt idx="55951">
                  <c:v>-2.8885742397460401</c:v>
                </c:pt>
                <c:pt idx="55952">
                  <c:v>-2.8885742397460401</c:v>
                </c:pt>
                <c:pt idx="55953">
                  <c:v>-2.8429199420816</c:v>
                </c:pt>
                <c:pt idx="55954">
                  <c:v>-2.8429199420816</c:v>
                </c:pt>
                <c:pt idx="55955">
                  <c:v>-2.8429199420816</c:v>
                </c:pt>
                <c:pt idx="55956">
                  <c:v>-3.0007812698931899</c:v>
                </c:pt>
                <c:pt idx="55957">
                  <c:v>-3.0007812698931899</c:v>
                </c:pt>
                <c:pt idx="55958">
                  <c:v>-3.1119629150543902</c:v>
                </c:pt>
                <c:pt idx="55959">
                  <c:v>-3.1119629150543902</c:v>
                </c:pt>
                <c:pt idx="55960">
                  <c:v>-3.1119629150543902</c:v>
                </c:pt>
                <c:pt idx="55961">
                  <c:v>-3.2067383028515901</c:v>
                </c:pt>
                <c:pt idx="55962">
                  <c:v>-3.2067383028515901</c:v>
                </c:pt>
                <c:pt idx="55963">
                  <c:v>-3.2067383028515901</c:v>
                </c:pt>
                <c:pt idx="55964">
                  <c:v>-3.1142090074908899</c:v>
                </c:pt>
                <c:pt idx="55965">
                  <c:v>-3.1142090074908899</c:v>
                </c:pt>
                <c:pt idx="55966">
                  <c:v>-3.1448730705669701</c:v>
                </c:pt>
                <c:pt idx="55967">
                  <c:v>-3.1448730705669701</c:v>
                </c:pt>
                <c:pt idx="55968">
                  <c:v>-3.1448730705669701</c:v>
                </c:pt>
                <c:pt idx="55969">
                  <c:v>-2.9168945547798999</c:v>
                </c:pt>
                <c:pt idx="55970">
                  <c:v>-2.9168945547798999</c:v>
                </c:pt>
                <c:pt idx="55971">
                  <c:v>-3.3548828351840698</c:v>
                </c:pt>
                <c:pt idx="55972">
                  <c:v>-3.3548828351840698</c:v>
                </c:pt>
                <c:pt idx="55973">
                  <c:v>-2.9211425981602499</c:v>
                </c:pt>
                <c:pt idx="55974">
                  <c:v>-2.9211425981602499</c:v>
                </c:pt>
                <c:pt idx="55975">
                  <c:v>-2.9211425981602499</c:v>
                </c:pt>
                <c:pt idx="55976">
                  <c:v>-3.04536135211037</c:v>
                </c:pt>
                <c:pt idx="55977">
                  <c:v>-3.04536135211037</c:v>
                </c:pt>
                <c:pt idx="55978">
                  <c:v>-2.9875000213469298</c:v>
                </c:pt>
                <c:pt idx="55979">
                  <c:v>-2.9875000213469298</c:v>
                </c:pt>
                <c:pt idx="55980">
                  <c:v>-2.9875000213469298</c:v>
                </c:pt>
                <c:pt idx="55981">
                  <c:v>-3.1928222887327098</c:v>
                </c:pt>
                <c:pt idx="55982">
                  <c:v>-3.1928222887327098</c:v>
                </c:pt>
                <c:pt idx="55983">
                  <c:v>-3.1928222887327098</c:v>
                </c:pt>
                <c:pt idx="55984">
                  <c:v>-3.1054687745072398</c:v>
                </c:pt>
                <c:pt idx="55985">
                  <c:v>-3.1054687745072398</c:v>
                </c:pt>
                <c:pt idx="55986">
                  <c:v>-3.04130861885732</c:v>
                </c:pt>
                <c:pt idx="55987">
                  <c:v>-3.04130861885732</c:v>
                </c:pt>
                <c:pt idx="55988">
                  <c:v>-3.04130861885732</c:v>
                </c:pt>
                <c:pt idx="55989">
                  <c:v>-3.2733886926353</c:v>
                </c:pt>
                <c:pt idx="55990">
                  <c:v>-3.2733886926353</c:v>
                </c:pt>
                <c:pt idx="55991">
                  <c:v>-3.2733886926353</c:v>
                </c:pt>
                <c:pt idx="55992">
                  <c:v>-3.1129394752633699</c:v>
                </c:pt>
                <c:pt idx="55993">
                  <c:v>-3.1129394752633699</c:v>
                </c:pt>
                <c:pt idx="55994">
                  <c:v>-3.1280761965235699</c:v>
                </c:pt>
                <c:pt idx="55995">
                  <c:v>-3.1280761965235699</c:v>
                </c:pt>
                <c:pt idx="55996">
                  <c:v>-3.1280761965235699</c:v>
                </c:pt>
                <c:pt idx="55997">
                  <c:v>-3.0480957236341002</c:v>
                </c:pt>
                <c:pt idx="55998">
                  <c:v>-3.0480957236341002</c:v>
                </c:pt>
                <c:pt idx="55999">
                  <c:v>-2.9203125178282701</c:v>
                </c:pt>
                <c:pt idx="56000">
                  <c:v>-2.9203125178282701</c:v>
                </c:pt>
                <c:pt idx="56001">
                  <c:v>-2.9203125178282701</c:v>
                </c:pt>
                <c:pt idx="56002">
                  <c:v>-2.9203125178282701</c:v>
                </c:pt>
                <c:pt idx="56003">
                  <c:v>-2.8721191616323201</c:v>
                </c:pt>
                <c:pt idx="56004">
                  <c:v>-2.8721191616323201</c:v>
                </c:pt>
                <c:pt idx="56005">
                  <c:v>-3.16787111646408</c:v>
                </c:pt>
                <c:pt idx="56006">
                  <c:v>-3.16787111646408</c:v>
                </c:pt>
                <c:pt idx="56007">
                  <c:v>-3.1591308808947298</c:v>
                </c:pt>
                <c:pt idx="56008">
                  <c:v>-3.1591308808947298</c:v>
                </c:pt>
                <c:pt idx="56009">
                  <c:v>-3.1591308808947298</c:v>
                </c:pt>
                <c:pt idx="56010">
                  <c:v>-3.1101562694984701</c:v>
                </c:pt>
                <c:pt idx="56011">
                  <c:v>-3.1101562694984701</c:v>
                </c:pt>
                <c:pt idx="56012">
                  <c:v>-3.1581543224674502</c:v>
                </c:pt>
                <c:pt idx="56013">
                  <c:v>-3.1581543224674502</c:v>
                </c:pt>
                <c:pt idx="56014">
                  <c:v>-3.1581543224674502</c:v>
                </c:pt>
                <c:pt idx="56015">
                  <c:v>-2.9896972897759002</c:v>
                </c:pt>
                <c:pt idx="56016">
                  <c:v>-2.9896972897759002</c:v>
                </c:pt>
                <c:pt idx="56017">
                  <c:v>-2.9896972897759002</c:v>
                </c:pt>
                <c:pt idx="56018">
                  <c:v>-3.1405761971973298</c:v>
                </c:pt>
                <c:pt idx="56019">
                  <c:v>-3.1405761971973298</c:v>
                </c:pt>
                <c:pt idx="56020">
                  <c:v>-3.1405761971973298</c:v>
                </c:pt>
                <c:pt idx="56021">
                  <c:v>-2.7448730675478101</c:v>
                </c:pt>
                <c:pt idx="56022">
                  <c:v>-2.7448730675478101</c:v>
                </c:pt>
                <c:pt idx="56023">
                  <c:v>-2.9665527566467</c:v>
                </c:pt>
                <c:pt idx="56024">
                  <c:v>-2.9665527566467</c:v>
                </c:pt>
                <c:pt idx="56025">
                  <c:v>-2.9665527566467</c:v>
                </c:pt>
                <c:pt idx="56026">
                  <c:v>-2.9942871330340401</c:v>
                </c:pt>
                <c:pt idx="56027">
                  <c:v>-2.9942871330340401</c:v>
                </c:pt>
                <c:pt idx="56028">
                  <c:v>-3.2239258036543101</c:v>
                </c:pt>
                <c:pt idx="56029">
                  <c:v>-3.2239258036543101</c:v>
                </c:pt>
                <c:pt idx="56030">
                  <c:v>-2.86323244586674</c:v>
                </c:pt>
                <c:pt idx="56031">
                  <c:v>-2.86323244586674</c:v>
                </c:pt>
                <c:pt idx="56032">
                  <c:v>-2.86323244586674</c:v>
                </c:pt>
                <c:pt idx="56033">
                  <c:v>-3.0113769755098398</c:v>
                </c:pt>
                <c:pt idx="56034">
                  <c:v>-3.0113769755098398</c:v>
                </c:pt>
                <c:pt idx="56035">
                  <c:v>-3.0113769755098398</c:v>
                </c:pt>
                <c:pt idx="56036">
                  <c:v>-2.8020996245477301</c:v>
                </c:pt>
                <c:pt idx="56037">
                  <c:v>-2.8020996245477301</c:v>
                </c:pt>
                <c:pt idx="56038">
                  <c:v>-3.1095703366054201</c:v>
                </c:pt>
                <c:pt idx="56039">
                  <c:v>-3.1095703366054201</c:v>
                </c:pt>
                <c:pt idx="56040">
                  <c:v>-3.1095703366054201</c:v>
                </c:pt>
                <c:pt idx="56041">
                  <c:v>-3.0060058827348199</c:v>
                </c:pt>
                <c:pt idx="56042">
                  <c:v>-3.0060058827348199</c:v>
                </c:pt>
                <c:pt idx="56043">
                  <c:v>-3.0060058827348199</c:v>
                </c:pt>
                <c:pt idx="56044">
                  <c:v>-3.0060058827348199</c:v>
                </c:pt>
                <c:pt idx="56045">
                  <c:v>-3.09487307187191</c:v>
                </c:pt>
                <c:pt idx="56046">
                  <c:v>-3.09487307187191</c:v>
                </c:pt>
                <c:pt idx="56047">
                  <c:v>-3.0341308801635001</c:v>
                </c:pt>
                <c:pt idx="56048">
                  <c:v>-3.0341308801635001</c:v>
                </c:pt>
                <c:pt idx="56049">
                  <c:v>-3.0341308801635001</c:v>
                </c:pt>
                <c:pt idx="56050">
                  <c:v>-2.9350097860378801</c:v>
                </c:pt>
                <c:pt idx="56051">
                  <c:v>-2.9350097860378801</c:v>
                </c:pt>
                <c:pt idx="56052">
                  <c:v>-2.9684082268859102</c:v>
                </c:pt>
                <c:pt idx="56053">
                  <c:v>-2.9684082268859102</c:v>
                </c:pt>
                <c:pt idx="56054">
                  <c:v>-2.9684082268859102</c:v>
                </c:pt>
                <c:pt idx="56055">
                  <c:v>-2.9684082268859102</c:v>
                </c:pt>
                <c:pt idx="56056">
                  <c:v>-3.1486816658962198</c:v>
                </c:pt>
                <c:pt idx="56057">
                  <c:v>-3.1486816658962198</c:v>
                </c:pt>
                <c:pt idx="56058">
                  <c:v>-3.1238769747114898</c:v>
                </c:pt>
                <c:pt idx="56059">
                  <c:v>-3.1238769747114898</c:v>
                </c:pt>
                <c:pt idx="56060">
                  <c:v>-3.1238769747114898</c:v>
                </c:pt>
                <c:pt idx="56061">
                  <c:v>-3.1238769747114898</c:v>
                </c:pt>
                <c:pt idx="56062">
                  <c:v>-2.8921875187543198</c:v>
                </c:pt>
                <c:pt idx="56063">
                  <c:v>-2.8921875187543198</c:v>
                </c:pt>
                <c:pt idx="56064">
                  <c:v>-2.9113769750410898</c:v>
                </c:pt>
                <c:pt idx="56065">
                  <c:v>-2.9113769750410898</c:v>
                </c:pt>
                <c:pt idx="56066">
                  <c:v>-3.0071289280367601</c:v>
                </c:pt>
                <c:pt idx="56067">
                  <c:v>-3.0071289280367601</c:v>
                </c:pt>
                <c:pt idx="56068">
                  <c:v>-3.0071289280367601</c:v>
                </c:pt>
                <c:pt idx="56069">
                  <c:v>-2.8728515826523999</c:v>
                </c:pt>
                <c:pt idx="56070">
                  <c:v>-2.8728515826523999</c:v>
                </c:pt>
                <c:pt idx="56071">
                  <c:v>-3.0814453356315399</c:v>
                </c:pt>
                <c:pt idx="56072">
                  <c:v>-3.0814453356315399</c:v>
                </c:pt>
                <c:pt idx="56073">
                  <c:v>-3.0814453356315399</c:v>
                </c:pt>
                <c:pt idx="56074">
                  <c:v>-2.9390136957472301</c:v>
                </c:pt>
                <c:pt idx="56075">
                  <c:v>-2.9390136957472301</c:v>
                </c:pt>
                <c:pt idx="56076">
                  <c:v>-2.9390136957472301</c:v>
                </c:pt>
                <c:pt idx="56077">
                  <c:v>-3.0270996288463698</c:v>
                </c:pt>
                <c:pt idx="56078">
                  <c:v>-3.0270996288463698</c:v>
                </c:pt>
                <c:pt idx="56079">
                  <c:v>-3.0270996288463698</c:v>
                </c:pt>
                <c:pt idx="56080">
                  <c:v>-3.0270996288463698</c:v>
                </c:pt>
                <c:pt idx="56081">
                  <c:v>-3.1583984628459798</c:v>
                </c:pt>
                <c:pt idx="56082">
                  <c:v>-3.1583984628459798</c:v>
                </c:pt>
                <c:pt idx="56083">
                  <c:v>-3.1583984628459798</c:v>
                </c:pt>
                <c:pt idx="56084">
                  <c:v>-3.31230470924947</c:v>
                </c:pt>
                <c:pt idx="56085">
                  <c:v>-3.31230470924947</c:v>
                </c:pt>
                <c:pt idx="56086">
                  <c:v>-3.1288574462287202</c:v>
                </c:pt>
                <c:pt idx="56087">
                  <c:v>-3.1288574462287202</c:v>
                </c:pt>
                <c:pt idx="56088">
                  <c:v>-3.1288574462287202</c:v>
                </c:pt>
                <c:pt idx="56089">
                  <c:v>-3.0844238516538098</c:v>
                </c:pt>
                <c:pt idx="56090">
                  <c:v>-3.14111330322975</c:v>
                </c:pt>
                <c:pt idx="56091">
                  <c:v>-3.14111330322975</c:v>
                </c:pt>
                <c:pt idx="56092">
                  <c:v>-3.14111330322975</c:v>
                </c:pt>
                <c:pt idx="56093">
                  <c:v>-3.02509767427909</c:v>
                </c:pt>
                <c:pt idx="56094">
                  <c:v>-3.02509767427909</c:v>
                </c:pt>
                <c:pt idx="56095">
                  <c:v>-3.02509767427909</c:v>
                </c:pt>
                <c:pt idx="56096">
                  <c:v>-2.6542968892163099</c:v>
                </c:pt>
                <c:pt idx="56097">
                  <c:v>-2.6542968892163099</c:v>
                </c:pt>
                <c:pt idx="56098">
                  <c:v>-2.6542968892163099</c:v>
                </c:pt>
                <c:pt idx="56099">
                  <c:v>-3.0749511916082999</c:v>
                </c:pt>
                <c:pt idx="56100">
                  <c:v>-3.0749511916082999</c:v>
                </c:pt>
                <c:pt idx="56101">
                  <c:v>-3.0749511916082999</c:v>
                </c:pt>
                <c:pt idx="56102">
                  <c:v>-2.9717285351207399</c:v>
                </c:pt>
                <c:pt idx="56103">
                  <c:v>-2.9717285351207399</c:v>
                </c:pt>
                <c:pt idx="56104">
                  <c:v>-3.0477051016841799</c:v>
                </c:pt>
                <c:pt idx="56105">
                  <c:v>-3.0477051016841799</c:v>
                </c:pt>
                <c:pt idx="56106">
                  <c:v>-3.0477051016841799</c:v>
                </c:pt>
                <c:pt idx="56107">
                  <c:v>-3.2815918164487798</c:v>
                </c:pt>
                <c:pt idx="56108">
                  <c:v>-3.2815918164487798</c:v>
                </c:pt>
                <c:pt idx="56109">
                  <c:v>-3.19916994413233</c:v>
                </c:pt>
                <c:pt idx="56110">
                  <c:v>-3.19916994413233</c:v>
                </c:pt>
                <c:pt idx="56111">
                  <c:v>-3.19916994413233</c:v>
                </c:pt>
                <c:pt idx="56112">
                  <c:v>-2.8469726740868202</c:v>
                </c:pt>
                <c:pt idx="56113">
                  <c:v>-2.8469726740868202</c:v>
                </c:pt>
                <c:pt idx="56114">
                  <c:v>-2.8469726740868202</c:v>
                </c:pt>
                <c:pt idx="56115">
                  <c:v>-2.8469726740868202</c:v>
                </c:pt>
                <c:pt idx="56116">
                  <c:v>-3.2471191647337001</c:v>
                </c:pt>
                <c:pt idx="56117">
                  <c:v>-3.2471191647337001</c:v>
                </c:pt>
                <c:pt idx="56118">
                  <c:v>-2.9293945557265002</c:v>
                </c:pt>
                <c:pt idx="56119">
                  <c:v>-2.9293945557265002</c:v>
                </c:pt>
                <c:pt idx="56120">
                  <c:v>-2.9293945557265002</c:v>
                </c:pt>
                <c:pt idx="56121">
                  <c:v>-3.0186035367714701</c:v>
                </c:pt>
                <c:pt idx="56122">
                  <c:v>-3.0186035367714701</c:v>
                </c:pt>
                <c:pt idx="56123">
                  <c:v>-3.1851562695201201</c:v>
                </c:pt>
                <c:pt idx="56124">
                  <c:v>-3.1851562695201201</c:v>
                </c:pt>
                <c:pt idx="56125">
                  <c:v>-3.0624023626342001</c:v>
                </c:pt>
                <c:pt idx="56126">
                  <c:v>-3.0624023626342001</c:v>
                </c:pt>
                <c:pt idx="56127">
                  <c:v>-3.0380859605720598</c:v>
                </c:pt>
                <c:pt idx="56128">
                  <c:v>-3.0380859605720598</c:v>
                </c:pt>
                <c:pt idx="56129">
                  <c:v>-3.0380859605720598</c:v>
                </c:pt>
                <c:pt idx="56130">
                  <c:v>-3.2635254146343802</c:v>
                </c:pt>
                <c:pt idx="56131">
                  <c:v>-3.2635254146343802</c:v>
                </c:pt>
                <c:pt idx="56132">
                  <c:v>-3.1154785366952602</c:v>
                </c:pt>
                <c:pt idx="56133">
                  <c:v>-3.1154785366952602</c:v>
                </c:pt>
                <c:pt idx="56134">
                  <c:v>-3.1154785366952602</c:v>
                </c:pt>
                <c:pt idx="56135">
                  <c:v>-3.1154785366952602</c:v>
                </c:pt>
                <c:pt idx="56136">
                  <c:v>-2.9536133030942402</c:v>
                </c:pt>
                <c:pt idx="56137">
                  <c:v>-2.9536133030942402</c:v>
                </c:pt>
                <c:pt idx="56138">
                  <c:v>-2.9536133030942402</c:v>
                </c:pt>
                <c:pt idx="56139">
                  <c:v>-2.8714843921898101</c:v>
                </c:pt>
                <c:pt idx="56140">
                  <c:v>-2.8714843921898101</c:v>
                </c:pt>
                <c:pt idx="56141">
                  <c:v>-2.9224609586508401</c:v>
                </c:pt>
                <c:pt idx="56142">
                  <c:v>-2.9224609586508401</c:v>
                </c:pt>
                <c:pt idx="56143">
                  <c:v>-2.9224609586508401</c:v>
                </c:pt>
                <c:pt idx="56144">
                  <c:v>-3.1626953328577598</c:v>
                </c:pt>
                <c:pt idx="56145">
                  <c:v>-3.1626953328577598</c:v>
                </c:pt>
                <c:pt idx="56146">
                  <c:v>-2.8916992379472499</c:v>
                </c:pt>
                <c:pt idx="56147">
                  <c:v>-2.8916992379472499</c:v>
                </c:pt>
                <c:pt idx="56148">
                  <c:v>-2.8916992379472499</c:v>
                </c:pt>
                <c:pt idx="56149">
                  <c:v>-2.98583986370795</c:v>
                </c:pt>
                <c:pt idx="56150">
                  <c:v>-2.98583986370795</c:v>
                </c:pt>
                <c:pt idx="56151">
                  <c:v>-2.98583986370795</c:v>
                </c:pt>
                <c:pt idx="56152">
                  <c:v>-2.8843750196574498</c:v>
                </c:pt>
                <c:pt idx="56153">
                  <c:v>-2.8843750196574498</c:v>
                </c:pt>
                <c:pt idx="56154">
                  <c:v>-2.8843750196574498</c:v>
                </c:pt>
                <c:pt idx="56155">
                  <c:v>-2.8843750196574498</c:v>
                </c:pt>
                <c:pt idx="56156">
                  <c:v>-3.0847168197451502</c:v>
                </c:pt>
                <c:pt idx="56157">
                  <c:v>-3.0847168197451502</c:v>
                </c:pt>
                <c:pt idx="56158">
                  <c:v>-3.0847168197451502</c:v>
                </c:pt>
                <c:pt idx="56159">
                  <c:v>-3.07563478629163</c:v>
                </c:pt>
                <c:pt idx="56160">
                  <c:v>-3.07563478629163</c:v>
                </c:pt>
                <c:pt idx="56161">
                  <c:v>-3.06972658348058</c:v>
                </c:pt>
                <c:pt idx="56162">
                  <c:v>-3.06972658348058</c:v>
                </c:pt>
                <c:pt idx="56163">
                  <c:v>-3.06972658348058</c:v>
                </c:pt>
                <c:pt idx="56164">
                  <c:v>-2.9534668184469401</c:v>
                </c:pt>
                <c:pt idx="56165">
                  <c:v>-2.9534668184469401</c:v>
                </c:pt>
                <c:pt idx="56166">
                  <c:v>-3.0802734620501702</c:v>
                </c:pt>
                <c:pt idx="56167">
                  <c:v>-3.0802734620501702</c:v>
                </c:pt>
                <c:pt idx="56168">
                  <c:v>-2.8820800976254701</c:v>
                </c:pt>
                <c:pt idx="56169">
                  <c:v>-2.8820800976254701</c:v>
                </c:pt>
                <c:pt idx="56170">
                  <c:v>-2.8820800976254701</c:v>
                </c:pt>
                <c:pt idx="56171">
                  <c:v>-2.9188476763756599</c:v>
                </c:pt>
                <c:pt idx="56172">
                  <c:v>-2.9188476763756599</c:v>
                </c:pt>
                <c:pt idx="56173">
                  <c:v>-2.9188476763756599</c:v>
                </c:pt>
                <c:pt idx="56174">
                  <c:v>-2.9188476763756599</c:v>
                </c:pt>
                <c:pt idx="56175">
                  <c:v>-2.91992189508982</c:v>
                </c:pt>
                <c:pt idx="56176">
                  <c:v>-2.91992189508982</c:v>
                </c:pt>
                <c:pt idx="56177">
                  <c:v>-3.1425293211250298</c:v>
                </c:pt>
                <c:pt idx="56178">
                  <c:v>-3.1425293211250298</c:v>
                </c:pt>
                <c:pt idx="56179">
                  <c:v>-3.1425293211250298</c:v>
                </c:pt>
                <c:pt idx="56180">
                  <c:v>-3.0052734585924501</c:v>
                </c:pt>
                <c:pt idx="56181">
                  <c:v>-3.0052734585924501</c:v>
                </c:pt>
                <c:pt idx="56182">
                  <c:v>-3.0802734590424699</c:v>
                </c:pt>
                <c:pt idx="56183">
                  <c:v>-3.0802734590424699</c:v>
                </c:pt>
                <c:pt idx="56184">
                  <c:v>-3.12548830462856</c:v>
                </c:pt>
                <c:pt idx="56185">
                  <c:v>-3.12548830462856</c:v>
                </c:pt>
                <c:pt idx="56186">
                  <c:v>-3.03427736342109</c:v>
                </c:pt>
                <c:pt idx="56187">
                  <c:v>-3.03427736342109</c:v>
                </c:pt>
                <c:pt idx="56188">
                  <c:v>-3.03427736342109</c:v>
                </c:pt>
                <c:pt idx="56189">
                  <c:v>-2.8926269758458099</c:v>
                </c:pt>
                <c:pt idx="56190">
                  <c:v>-2.8926269758458099</c:v>
                </c:pt>
                <c:pt idx="56191">
                  <c:v>-2.8926269758458099</c:v>
                </c:pt>
                <c:pt idx="56192">
                  <c:v>-2.9796875226784301</c:v>
                </c:pt>
                <c:pt idx="56193">
                  <c:v>-2.9796875226784301</c:v>
                </c:pt>
                <c:pt idx="56194">
                  <c:v>-2.9796875226784301</c:v>
                </c:pt>
                <c:pt idx="56195">
                  <c:v>-2.9796875226784301</c:v>
                </c:pt>
                <c:pt idx="56196">
                  <c:v>-3.2375488491006701</c:v>
                </c:pt>
                <c:pt idx="56197">
                  <c:v>-3.2375488491006701</c:v>
                </c:pt>
                <c:pt idx="56198">
                  <c:v>-3.1563476788896798</c:v>
                </c:pt>
                <c:pt idx="56199">
                  <c:v>-3.1563476788896798</c:v>
                </c:pt>
                <c:pt idx="56200">
                  <c:v>-3.1563476788896798</c:v>
                </c:pt>
                <c:pt idx="56201">
                  <c:v>-3.15468752071865</c:v>
                </c:pt>
                <c:pt idx="56202">
                  <c:v>-3.15468752071865</c:v>
                </c:pt>
                <c:pt idx="56203">
                  <c:v>-3.0648437731379001</c:v>
                </c:pt>
                <c:pt idx="56204">
                  <c:v>-3.0648437731379001</c:v>
                </c:pt>
                <c:pt idx="56205">
                  <c:v>-3.0255859620810899</c:v>
                </c:pt>
                <c:pt idx="56206">
                  <c:v>-3.0255859620810899</c:v>
                </c:pt>
                <c:pt idx="56207">
                  <c:v>-3.0255859620810899</c:v>
                </c:pt>
                <c:pt idx="56208">
                  <c:v>-3.1109375260193701</c:v>
                </c:pt>
                <c:pt idx="56209">
                  <c:v>-3.1109375260193701</c:v>
                </c:pt>
                <c:pt idx="56210">
                  <c:v>-3.1109375260193701</c:v>
                </c:pt>
                <c:pt idx="56211">
                  <c:v>-3.0865234616530799</c:v>
                </c:pt>
                <c:pt idx="56212">
                  <c:v>-3.0865234616530799</c:v>
                </c:pt>
                <c:pt idx="56213">
                  <c:v>-3.0865234616530799</c:v>
                </c:pt>
                <c:pt idx="56214">
                  <c:v>-3.0865234616530799</c:v>
                </c:pt>
                <c:pt idx="56215">
                  <c:v>-3.0702636943669801</c:v>
                </c:pt>
                <c:pt idx="56216">
                  <c:v>-3.0702636943669801</c:v>
                </c:pt>
                <c:pt idx="56217">
                  <c:v>-3.5686523616241099</c:v>
                </c:pt>
                <c:pt idx="56218">
                  <c:v>-3.5686523616241099</c:v>
                </c:pt>
                <c:pt idx="56219">
                  <c:v>-3.5686523616241099</c:v>
                </c:pt>
                <c:pt idx="56220">
                  <c:v>-3.0424804950907798</c:v>
                </c:pt>
                <c:pt idx="56221">
                  <c:v>-3.0424804950907798</c:v>
                </c:pt>
                <c:pt idx="56222">
                  <c:v>-3.0754883047338799</c:v>
                </c:pt>
                <c:pt idx="56223">
                  <c:v>-3.0754883047338799</c:v>
                </c:pt>
                <c:pt idx="56224">
                  <c:v>-3.0829590064786299</c:v>
                </c:pt>
                <c:pt idx="56225">
                  <c:v>-3.0829590064786299</c:v>
                </c:pt>
                <c:pt idx="56226">
                  <c:v>-3.0829590064786299</c:v>
                </c:pt>
                <c:pt idx="56227">
                  <c:v>-3.0829590064786299</c:v>
                </c:pt>
                <c:pt idx="56228">
                  <c:v>-2.9841797071185199</c:v>
                </c:pt>
                <c:pt idx="56229">
                  <c:v>-2.9841797071185199</c:v>
                </c:pt>
                <c:pt idx="56230">
                  <c:v>-3.4909179908254302</c:v>
                </c:pt>
                <c:pt idx="56231">
                  <c:v>-3.4909179908254302</c:v>
                </c:pt>
                <c:pt idx="56232">
                  <c:v>-3.4909179908254302</c:v>
                </c:pt>
                <c:pt idx="56233">
                  <c:v>-3.4909179908254302</c:v>
                </c:pt>
                <c:pt idx="56234">
                  <c:v>-3.0871582285644701</c:v>
                </c:pt>
                <c:pt idx="56235">
                  <c:v>-3.0871582285644701</c:v>
                </c:pt>
                <c:pt idx="56236">
                  <c:v>-2.80664064169923</c:v>
                </c:pt>
                <c:pt idx="56237">
                  <c:v>-2.80664064169923</c:v>
                </c:pt>
                <c:pt idx="56238">
                  <c:v>-3.2254883038731301</c:v>
                </c:pt>
                <c:pt idx="56239">
                  <c:v>-3.2254883038731301</c:v>
                </c:pt>
                <c:pt idx="56240">
                  <c:v>-3.2254883038731301</c:v>
                </c:pt>
                <c:pt idx="56241">
                  <c:v>-3.0192871303197499</c:v>
                </c:pt>
                <c:pt idx="56242">
                  <c:v>-3.0192871303197499</c:v>
                </c:pt>
                <c:pt idx="56243">
                  <c:v>-3.1318847864822601</c:v>
                </c:pt>
                <c:pt idx="56244">
                  <c:v>-3.1318847864822601</c:v>
                </c:pt>
                <c:pt idx="56245">
                  <c:v>-3.1318847864822601</c:v>
                </c:pt>
                <c:pt idx="56246">
                  <c:v>-3.16376955113628</c:v>
                </c:pt>
                <c:pt idx="56247">
                  <c:v>-3.16376955113628</c:v>
                </c:pt>
                <c:pt idx="56248">
                  <c:v>-3.3341797115172001</c:v>
                </c:pt>
                <c:pt idx="56249">
                  <c:v>-3.3341797115172001</c:v>
                </c:pt>
                <c:pt idx="56250">
                  <c:v>-3.3341797115172001</c:v>
                </c:pt>
                <c:pt idx="56251">
                  <c:v>-3.3341797115172001</c:v>
                </c:pt>
                <c:pt idx="56252">
                  <c:v>-3.1683105679121502</c:v>
                </c:pt>
                <c:pt idx="56253">
                  <c:v>-3.1683105679121502</c:v>
                </c:pt>
                <c:pt idx="56254">
                  <c:v>-3.1683105679121502</c:v>
                </c:pt>
                <c:pt idx="56255">
                  <c:v>-3.0741211176455101</c:v>
                </c:pt>
                <c:pt idx="56256">
                  <c:v>-3.0741211176455101</c:v>
                </c:pt>
                <c:pt idx="56257">
                  <c:v>-2.9142578325308901</c:v>
                </c:pt>
                <c:pt idx="56258">
                  <c:v>-2.9142578325308901</c:v>
                </c:pt>
                <c:pt idx="56259">
                  <c:v>-2.9142578325308901</c:v>
                </c:pt>
                <c:pt idx="56260">
                  <c:v>-3.0266113509551298</c:v>
                </c:pt>
                <c:pt idx="56261">
                  <c:v>-3.0266113509551298</c:v>
                </c:pt>
                <c:pt idx="56262">
                  <c:v>-2.8617187657227898</c:v>
                </c:pt>
                <c:pt idx="56263">
                  <c:v>-2.8617187657227898</c:v>
                </c:pt>
                <c:pt idx="56264">
                  <c:v>-3.0338379143804501</c:v>
                </c:pt>
                <c:pt idx="56265">
                  <c:v>-3.0338379143804501</c:v>
                </c:pt>
                <c:pt idx="56266">
                  <c:v>-3.12207033675895</c:v>
                </c:pt>
                <c:pt idx="56267">
                  <c:v>-3.12207033675895</c:v>
                </c:pt>
                <c:pt idx="56268">
                  <c:v>-3.12207033675895</c:v>
                </c:pt>
                <c:pt idx="56269">
                  <c:v>-3.1072754151336901</c:v>
                </c:pt>
                <c:pt idx="56270">
                  <c:v>-3.1072754151336901</c:v>
                </c:pt>
                <c:pt idx="56271">
                  <c:v>-3.1072754151336901</c:v>
                </c:pt>
                <c:pt idx="56272">
                  <c:v>-3.1072754151336901</c:v>
                </c:pt>
                <c:pt idx="56273">
                  <c:v>-3.03100588189317</c:v>
                </c:pt>
                <c:pt idx="56274">
                  <c:v>-3.03100588189317</c:v>
                </c:pt>
                <c:pt idx="56275">
                  <c:v>-3.2097656464156898</c:v>
                </c:pt>
                <c:pt idx="56276">
                  <c:v>-3.2097656464156898</c:v>
                </c:pt>
                <c:pt idx="56277">
                  <c:v>-3.2144043190182798</c:v>
                </c:pt>
                <c:pt idx="56278">
                  <c:v>-3.2144043190182798</c:v>
                </c:pt>
                <c:pt idx="56279">
                  <c:v>-3.2144043190182798</c:v>
                </c:pt>
                <c:pt idx="56280">
                  <c:v>-3.0820312700352499</c:v>
                </c:pt>
                <c:pt idx="56281">
                  <c:v>-3.0820312700352499</c:v>
                </c:pt>
                <c:pt idx="56282">
                  <c:v>-2.8286132987013799</c:v>
                </c:pt>
                <c:pt idx="56283">
                  <c:v>-2.8286132987013799</c:v>
                </c:pt>
                <c:pt idx="56284">
                  <c:v>-3.1071777540419099</c:v>
                </c:pt>
                <c:pt idx="56285">
                  <c:v>-3.1071777540419099</c:v>
                </c:pt>
                <c:pt idx="56286">
                  <c:v>-3.1873535373333599</c:v>
                </c:pt>
                <c:pt idx="56287">
                  <c:v>-3.1873535373333599</c:v>
                </c:pt>
                <c:pt idx="56288">
                  <c:v>-3.1873535373333599</c:v>
                </c:pt>
                <c:pt idx="56289">
                  <c:v>-3.1873535373333599</c:v>
                </c:pt>
                <c:pt idx="56290">
                  <c:v>-3.0854980707044799</c:v>
                </c:pt>
                <c:pt idx="56291">
                  <c:v>-3.0854980707044799</c:v>
                </c:pt>
                <c:pt idx="56292">
                  <c:v>-3.0854980707044799</c:v>
                </c:pt>
                <c:pt idx="56293">
                  <c:v>-3.0854980707044799</c:v>
                </c:pt>
                <c:pt idx="56294">
                  <c:v>-3.00205080304021</c:v>
                </c:pt>
                <c:pt idx="56295">
                  <c:v>-3.00205080304021</c:v>
                </c:pt>
                <c:pt idx="56296">
                  <c:v>-3.2006836161872299</c:v>
                </c:pt>
                <c:pt idx="56297">
                  <c:v>-3.2006836161872299</c:v>
                </c:pt>
                <c:pt idx="56298">
                  <c:v>-3.2669433830560499</c:v>
                </c:pt>
                <c:pt idx="56299">
                  <c:v>-3.2669433830560499</c:v>
                </c:pt>
                <c:pt idx="56300">
                  <c:v>-3.2669433830560499</c:v>
                </c:pt>
                <c:pt idx="56301">
                  <c:v>-3.08237306985029</c:v>
                </c:pt>
                <c:pt idx="56302">
                  <c:v>-3.08237306985029</c:v>
                </c:pt>
                <c:pt idx="56303">
                  <c:v>-3.08437502597917</c:v>
                </c:pt>
                <c:pt idx="56304">
                  <c:v>-3.08437502597917</c:v>
                </c:pt>
                <c:pt idx="56305">
                  <c:v>-3.08437502597917</c:v>
                </c:pt>
                <c:pt idx="56306">
                  <c:v>-3.19135744283084</c:v>
                </c:pt>
                <c:pt idx="56307">
                  <c:v>-3.19135744283084</c:v>
                </c:pt>
                <c:pt idx="56308">
                  <c:v>-3.19135744283084</c:v>
                </c:pt>
                <c:pt idx="56309">
                  <c:v>-3.1553222856609802</c:v>
                </c:pt>
                <c:pt idx="56310">
                  <c:v>-3.1553222856609802</c:v>
                </c:pt>
                <c:pt idx="56311">
                  <c:v>-3.1144043194399198</c:v>
                </c:pt>
                <c:pt idx="56312">
                  <c:v>-3.1144043194399198</c:v>
                </c:pt>
                <c:pt idx="56313">
                  <c:v>-3.1144043194399198</c:v>
                </c:pt>
                <c:pt idx="56314">
                  <c:v>-3.1769531498030101</c:v>
                </c:pt>
                <c:pt idx="56315">
                  <c:v>-3.1769531498030101</c:v>
                </c:pt>
                <c:pt idx="56316">
                  <c:v>-3.1769531498030101</c:v>
                </c:pt>
                <c:pt idx="56317">
                  <c:v>-3.3222656502793999</c:v>
                </c:pt>
                <c:pt idx="56318">
                  <c:v>-3.3222656502793999</c:v>
                </c:pt>
                <c:pt idx="56319">
                  <c:v>-3.06362306712162</c:v>
                </c:pt>
                <c:pt idx="56320">
                  <c:v>-3.06362306712162</c:v>
                </c:pt>
                <c:pt idx="56321">
                  <c:v>-3.06362306712162</c:v>
                </c:pt>
                <c:pt idx="56322">
                  <c:v>-3.2668945523000699</c:v>
                </c:pt>
                <c:pt idx="56323">
                  <c:v>-3.01655275819666</c:v>
                </c:pt>
                <c:pt idx="56324">
                  <c:v>-3.01655275819666</c:v>
                </c:pt>
                <c:pt idx="56325">
                  <c:v>-3.01655275819666</c:v>
                </c:pt>
                <c:pt idx="56326">
                  <c:v>-3.1506836186972502</c:v>
                </c:pt>
                <c:pt idx="56327">
                  <c:v>-3.1506836186972502</c:v>
                </c:pt>
                <c:pt idx="56328">
                  <c:v>-2.9381347875696502</c:v>
                </c:pt>
                <c:pt idx="56329">
                  <c:v>-2.9381347875696502</c:v>
                </c:pt>
                <c:pt idx="56330">
                  <c:v>-2.9381347875696502</c:v>
                </c:pt>
                <c:pt idx="56331">
                  <c:v>-2.9381347875696502</c:v>
                </c:pt>
                <c:pt idx="56332">
                  <c:v>-3.2088867421707601</c:v>
                </c:pt>
                <c:pt idx="56333">
                  <c:v>-3.2088867421707601</c:v>
                </c:pt>
                <c:pt idx="56334">
                  <c:v>-3.0819336123386099</c:v>
                </c:pt>
                <c:pt idx="56335">
                  <c:v>-3.0819336123386099</c:v>
                </c:pt>
                <c:pt idx="56336">
                  <c:v>-3.0819336123386099</c:v>
                </c:pt>
                <c:pt idx="56337">
                  <c:v>-3.1237793219652299</c:v>
                </c:pt>
                <c:pt idx="56338">
                  <c:v>-3.1237793219652299</c:v>
                </c:pt>
                <c:pt idx="56339">
                  <c:v>-3.0675293227268399</c:v>
                </c:pt>
                <c:pt idx="56340">
                  <c:v>-3.0675293227268399</c:v>
                </c:pt>
                <c:pt idx="56341">
                  <c:v>-3.0675293227268399</c:v>
                </c:pt>
                <c:pt idx="56342">
                  <c:v>-3.4466308785094899</c:v>
                </c:pt>
                <c:pt idx="56343">
                  <c:v>-3.4466308785094899</c:v>
                </c:pt>
                <c:pt idx="56344">
                  <c:v>-3.28535158684371</c:v>
                </c:pt>
                <c:pt idx="56345">
                  <c:v>-3.28535158684371</c:v>
                </c:pt>
                <c:pt idx="56346">
                  <c:v>-3.2996582252435398</c:v>
                </c:pt>
                <c:pt idx="56347">
                  <c:v>-3.2996582252435398</c:v>
                </c:pt>
                <c:pt idx="56348">
                  <c:v>-3.0767578337472501</c:v>
                </c:pt>
                <c:pt idx="56349">
                  <c:v>-3.0767578337472501</c:v>
                </c:pt>
                <c:pt idx="56350">
                  <c:v>-3.0767578337472501</c:v>
                </c:pt>
                <c:pt idx="56351">
                  <c:v>-3.0767578337472501</c:v>
                </c:pt>
                <c:pt idx="56352">
                  <c:v>-3.07197267456558</c:v>
                </c:pt>
                <c:pt idx="56353">
                  <c:v>-3.07197267456558</c:v>
                </c:pt>
                <c:pt idx="56354">
                  <c:v>-3.07197267456558</c:v>
                </c:pt>
                <c:pt idx="56355">
                  <c:v>-3.07197267456558</c:v>
                </c:pt>
                <c:pt idx="56356">
                  <c:v>-3.1665039348163102</c:v>
                </c:pt>
                <c:pt idx="56357">
                  <c:v>-3.1665039348163102</c:v>
                </c:pt>
                <c:pt idx="56358">
                  <c:v>-3.09399416344786</c:v>
                </c:pt>
                <c:pt idx="56359">
                  <c:v>-3.09399416344786</c:v>
                </c:pt>
                <c:pt idx="56360">
                  <c:v>-3.3858398611446301</c:v>
                </c:pt>
                <c:pt idx="56361">
                  <c:v>-3.3858398611446301</c:v>
                </c:pt>
                <c:pt idx="56362">
                  <c:v>-3.3858398611446301</c:v>
                </c:pt>
                <c:pt idx="56363">
                  <c:v>-3.05146486543708</c:v>
                </c:pt>
                <c:pt idx="56364">
                  <c:v>-3.05146486543708</c:v>
                </c:pt>
                <c:pt idx="56365">
                  <c:v>-3.1623047129232802</c:v>
                </c:pt>
                <c:pt idx="56366">
                  <c:v>-3.1623047129232802</c:v>
                </c:pt>
                <c:pt idx="56367">
                  <c:v>-3.1623047129232802</c:v>
                </c:pt>
                <c:pt idx="56368">
                  <c:v>-2.8611328289571198</c:v>
                </c:pt>
                <c:pt idx="56369">
                  <c:v>-2.8611328289571198</c:v>
                </c:pt>
                <c:pt idx="56370">
                  <c:v>-3.12539064687825</c:v>
                </c:pt>
                <c:pt idx="56371">
                  <c:v>-3.12539064687825</c:v>
                </c:pt>
                <c:pt idx="56372">
                  <c:v>-3.12539064687825</c:v>
                </c:pt>
                <c:pt idx="56373">
                  <c:v>-2.8589843939052999</c:v>
                </c:pt>
                <c:pt idx="56374">
                  <c:v>-2.8589843939052999</c:v>
                </c:pt>
                <c:pt idx="56375">
                  <c:v>-2.8589843939052999</c:v>
                </c:pt>
                <c:pt idx="56376">
                  <c:v>-3.0489746325720199</c:v>
                </c:pt>
                <c:pt idx="56377">
                  <c:v>-3.0489746325720199</c:v>
                </c:pt>
                <c:pt idx="56378">
                  <c:v>-3.0489746325720199</c:v>
                </c:pt>
                <c:pt idx="56379">
                  <c:v>-2.8324218942880099</c:v>
                </c:pt>
                <c:pt idx="56380">
                  <c:v>-2.8324218942880099</c:v>
                </c:pt>
                <c:pt idx="56381">
                  <c:v>-2.87866213110282</c:v>
                </c:pt>
                <c:pt idx="56382">
                  <c:v>-2.87866213110282</c:v>
                </c:pt>
                <c:pt idx="56383">
                  <c:v>-2.87866213110282</c:v>
                </c:pt>
                <c:pt idx="56384">
                  <c:v>-3.1748047125456602</c:v>
                </c:pt>
                <c:pt idx="56385">
                  <c:v>-3.1748047125456602</c:v>
                </c:pt>
                <c:pt idx="56386">
                  <c:v>-3.1748047125456602</c:v>
                </c:pt>
                <c:pt idx="56387">
                  <c:v>-3.0617675979483399</c:v>
                </c:pt>
                <c:pt idx="56388">
                  <c:v>-3.0617675979483399</c:v>
                </c:pt>
                <c:pt idx="56389">
                  <c:v>-2.8691406458428901</c:v>
                </c:pt>
                <c:pt idx="56390">
                  <c:v>-2.8691406458428901</c:v>
                </c:pt>
                <c:pt idx="56391">
                  <c:v>-2.8691406458428901</c:v>
                </c:pt>
                <c:pt idx="56392">
                  <c:v>-3.04052736908397</c:v>
                </c:pt>
                <c:pt idx="56393">
                  <c:v>-3.04052736908397</c:v>
                </c:pt>
                <c:pt idx="56394">
                  <c:v>-3.04052736908397</c:v>
                </c:pt>
                <c:pt idx="56395">
                  <c:v>-3.2275879150492899</c:v>
                </c:pt>
                <c:pt idx="56396">
                  <c:v>-3.2275879150492899</c:v>
                </c:pt>
                <c:pt idx="56397">
                  <c:v>-3.2275879150492899</c:v>
                </c:pt>
                <c:pt idx="56398">
                  <c:v>-3.0069824431266099</c:v>
                </c:pt>
                <c:pt idx="56399">
                  <c:v>-3.0069824431266099</c:v>
                </c:pt>
                <c:pt idx="56400">
                  <c:v>-3.0069824431266099</c:v>
                </c:pt>
                <c:pt idx="56401">
                  <c:v>-2.9457031456995502</c:v>
                </c:pt>
                <c:pt idx="56402">
                  <c:v>-2.9457031456995502</c:v>
                </c:pt>
                <c:pt idx="56403">
                  <c:v>-2.9457031456995502</c:v>
                </c:pt>
                <c:pt idx="56404">
                  <c:v>-3.04042971041781</c:v>
                </c:pt>
                <c:pt idx="56405">
                  <c:v>-3.04042971041781</c:v>
                </c:pt>
                <c:pt idx="56406">
                  <c:v>-3.0587890837969098</c:v>
                </c:pt>
                <c:pt idx="56407">
                  <c:v>-3.0587890837969098</c:v>
                </c:pt>
                <c:pt idx="56408">
                  <c:v>-3.0587890837969098</c:v>
                </c:pt>
                <c:pt idx="56409">
                  <c:v>-2.96967775329085</c:v>
                </c:pt>
                <c:pt idx="56410">
                  <c:v>-2.96967775329085</c:v>
                </c:pt>
                <c:pt idx="56411">
                  <c:v>-3.1000976801387798</c:v>
                </c:pt>
                <c:pt idx="56412">
                  <c:v>-3.1000976801387798</c:v>
                </c:pt>
                <c:pt idx="56413">
                  <c:v>-2.9689941623610099</c:v>
                </c:pt>
                <c:pt idx="56414">
                  <c:v>-2.9689941623610099</c:v>
                </c:pt>
                <c:pt idx="56415">
                  <c:v>-2.9689941623610099</c:v>
                </c:pt>
                <c:pt idx="56416">
                  <c:v>-2.9689941623610099</c:v>
                </c:pt>
                <c:pt idx="56417">
                  <c:v>-3.0554199434782201</c:v>
                </c:pt>
                <c:pt idx="56418">
                  <c:v>-3.0554199434782201</c:v>
                </c:pt>
                <c:pt idx="56419">
                  <c:v>-3.0554199434782201</c:v>
                </c:pt>
                <c:pt idx="56420">
                  <c:v>-3.04477541330834</c:v>
                </c:pt>
                <c:pt idx="56421">
                  <c:v>-3.04477541330834</c:v>
                </c:pt>
                <c:pt idx="56422">
                  <c:v>-2.81152345659393</c:v>
                </c:pt>
                <c:pt idx="56423">
                  <c:v>-2.81152345659393</c:v>
                </c:pt>
                <c:pt idx="56424">
                  <c:v>-2.81152345659393</c:v>
                </c:pt>
                <c:pt idx="56425">
                  <c:v>-2.8354980685635298</c:v>
                </c:pt>
                <c:pt idx="56426">
                  <c:v>-2.8354980685635298</c:v>
                </c:pt>
                <c:pt idx="56427">
                  <c:v>-2.8984863490140902</c:v>
                </c:pt>
                <c:pt idx="56428">
                  <c:v>-2.8984863490140902</c:v>
                </c:pt>
                <c:pt idx="56429">
                  <c:v>-3.1135254119135398</c:v>
                </c:pt>
                <c:pt idx="56430">
                  <c:v>-3.1135254119135398</c:v>
                </c:pt>
                <c:pt idx="56431">
                  <c:v>-3.1135254119135398</c:v>
                </c:pt>
                <c:pt idx="56432">
                  <c:v>-3.0933593975287201</c:v>
                </c:pt>
                <c:pt idx="56433">
                  <c:v>-3.0933593975287201</c:v>
                </c:pt>
                <c:pt idx="56434">
                  <c:v>-3.0933593975287201</c:v>
                </c:pt>
                <c:pt idx="56435">
                  <c:v>-3.1513672074988701</c:v>
                </c:pt>
                <c:pt idx="56436">
                  <c:v>-3.1513672074988701</c:v>
                </c:pt>
                <c:pt idx="56437">
                  <c:v>-3.0392090063187398</c:v>
                </c:pt>
                <c:pt idx="56438">
                  <c:v>-3.0392090063187398</c:v>
                </c:pt>
                <c:pt idx="56439">
                  <c:v>-3.0392090063187398</c:v>
                </c:pt>
                <c:pt idx="56440">
                  <c:v>-3.0671386979556701</c:v>
                </c:pt>
                <c:pt idx="56441">
                  <c:v>-3.0671386979556701</c:v>
                </c:pt>
                <c:pt idx="56442">
                  <c:v>-3.03212892802821</c:v>
                </c:pt>
                <c:pt idx="56443">
                  <c:v>-3.03212892802821</c:v>
                </c:pt>
                <c:pt idx="56444">
                  <c:v>-3.2021484585093201</c:v>
                </c:pt>
                <c:pt idx="56445">
                  <c:v>-3.2021484585093201</c:v>
                </c:pt>
                <c:pt idx="56446">
                  <c:v>-3.2021484585093201</c:v>
                </c:pt>
                <c:pt idx="56447">
                  <c:v>-2.8432617376374698</c:v>
                </c:pt>
                <c:pt idx="56448">
                  <c:v>-2.8432617376374698</c:v>
                </c:pt>
                <c:pt idx="56449">
                  <c:v>-3.2837402540862901</c:v>
                </c:pt>
                <c:pt idx="56450">
                  <c:v>-3.2837402540862901</c:v>
                </c:pt>
                <c:pt idx="56451">
                  <c:v>-3.2837402540862901</c:v>
                </c:pt>
                <c:pt idx="56452">
                  <c:v>-3.2186523645059402</c:v>
                </c:pt>
                <c:pt idx="56453">
                  <c:v>-3.2186523645059402</c:v>
                </c:pt>
                <c:pt idx="56454">
                  <c:v>-3.2186523645059402</c:v>
                </c:pt>
                <c:pt idx="56455">
                  <c:v>-3.1054687739769999</c:v>
                </c:pt>
                <c:pt idx="56456">
                  <c:v>-3.1054687739769999</c:v>
                </c:pt>
                <c:pt idx="56457">
                  <c:v>-3.1054687739769999</c:v>
                </c:pt>
                <c:pt idx="56458">
                  <c:v>-2.9261230647998602</c:v>
                </c:pt>
                <c:pt idx="56459">
                  <c:v>-2.9261230647998602</c:v>
                </c:pt>
                <c:pt idx="56460">
                  <c:v>-3.1706543234176898</c:v>
                </c:pt>
                <c:pt idx="56461">
                  <c:v>-3.1706543234176898</c:v>
                </c:pt>
                <c:pt idx="56462">
                  <c:v>-3.1706543234176898</c:v>
                </c:pt>
                <c:pt idx="56463">
                  <c:v>-2.9612304910660798</c:v>
                </c:pt>
                <c:pt idx="56464">
                  <c:v>-2.9612304910660798</c:v>
                </c:pt>
                <c:pt idx="56465">
                  <c:v>-3.09750978739793</c:v>
                </c:pt>
                <c:pt idx="56466">
                  <c:v>-3.09750978739793</c:v>
                </c:pt>
                <c:pt idx="56467">
                  <c:v>-3.09750978739793</c:v>
                </c:pt>
                <c:pt idx="56468">
                  <c:v>-2.9374511927408</c:v>
                </c:pt>
                <c:pt idx="56469">
                  <c:v>-2.9374511927408</c:v>
                </c:pt>
                <c:pt idx="56470">
                  <c:v>-2.9374511927408</c:v>
                </c:pt>
                <c:pt idx="56471">
                  <c:v>-2.9149902545150299</c:v>
                </c:pt>
                <c:pt idx="56472">
                  <c:v>-2.9149902545150299</c:v>
                </c:pt>
                <c:pt idx="56473">
                  <c:v>-2.9149902545150299</c:v>
                </c:pt>
                <c:pt idx="56474">
                  <c:v>-2.8326172077122398</c:v>
                </c:pt>
                <c:pt idx="56475">
                  <c:v>-2.8326172077122398</c:v>
                </c:pt>
                <c:pt idx="56476">
                  <c:v>-3.1719238498062601</c:v>
                </c:pt>
                <c:pt idx="56477">
                  <c:v>-3.1719238498062601</c:v>
                </c:pt>
                <c:pt idx="56478">
                  <c:v>-3.1719238498062601</c:v>
                </c:pt>
                <c:pt idx="56479">
                  <c:v>-3.02812502256256</c:v>
                </c:pt>
                <c:pt idx="56480">
                  <c:v>-3.02812502256256</c:v>
                </c:pt>
                <c:pt idx="56481">
                  <c:v>-3.02812502256256</c:v>
                </c:pt>
                <c:pt idx="56482">
                  <c:v>-2.7423828325572601</c:v>
                </c:pt>
                <c:pt idx="56483">
                  <c:v>-2.7423828325572601</c:v>
                </c:pt>
                <c:pt idx="56484">
                  <c:v>-3.0984863498606501</c:v>
                </c:pt>
                <c:pt idx="56485">
                  <c:v>-3.0984863498606501</c:v>
                </c:pt>
                <c:pt idx="56486">
                  <c:v>-3.0984863498606501</c:v>
                </c:pt>
                <c:pt idx="56487">
                  <c:v>-3.0901855694964899</c:v>
                </c:pt>
                <c:pt idx="56488">
                  <c:v>-3.0901855694964899</c:v>
                </c:pt>
                <c:pt idx="56489">
                  <c:v>-3.0901855694964899</c:v>
                </c:pt>
                <c:pt idx="56490">
                  <c:v>-2.9193359588953101</c:v>
                </c:pt>
                <c:pt idx="56491">
                  <c:v>-2.9193359588953101</c:v>
                </c:pt>
                <c:pt idx="56492">
                  <c:v>-2.9193359588953101</c:v>
                </c:pt>
                <c:pt idx="56493">
                  <c:v>-3.0238769751322199</c:v>
                </c:pt>
                <c:pt idx="56494">
                  <c:v>-3.0238769751322199</c:v>
                </c:pt>
                <c:pt idx="56495">
                  <c:v>-3.0238769751322199</c:v>
                </c:pt>
                <c:pt idx="56496">
                  <c:v>-3.0972168201342298</c:v>
                </c:pt>
                <c:pt idx="56497">
                  <c:v>-3.0972168201342298</c:v>
                </c:pt>
                <c:pt idx="56498">
                  <c:v>-3.0972168201342298</c:v>
                </c:pt>
                <c:pt idx="56499">
                  <c:v>-2.8482910365910299</c:v>
                </c:pt>
                <c:pt idx="56500">
                  <c:v>-2.8482910365910299</c:v>
                </c:pt>
                <c:pt idx="56501">
                  <c:v>-3.0610351764835202</c:v>
                </c:pt>
                <c:pt idx="56502">
                  <c:v>-3.0610351764835202</c:v>
                </c:pt>
                <c:pt idx="56503">
                  <c:v>-3.1555664296602099</c:v>
                </c:pt>
                <c:pt idx="56504">
                  <c:v>-3.1555664296602099</c:v>
                </c:pt>
                <c:pt idx="56505">
                  <c:v>-3.1555664296602099</c:v>
                </c:pt>
                <c:pt idx="56506">
                  <c:v>-3.1555664296602099</c:v>
                </c:pt>
                <c:pt idx="56507">
                  <c:v>-3.3019531460322402</c:v>
                </c:pt>
                <c:pt idx="56508">
                  <c:v>-3.3019531460322402</c:v>
                </c:pt>
                <c:pt idx="56509">
                  <c:v>-3.3019531460322402</c:v>
                </c:pt>
                <c:pt idx="56510">
                  <c:v>-3.0911133045210502</c:v>
                </c:pt>
                <c:pt idx="56511">
                  <c:v>-3.0911133045210502</c:v>
                </c:pt>
                <c:pt idx="56512">
                  <c:v>-3.0911133045210502</c:v>
                </c:pt>
                <c:pt idx="56513">
                  <c:v>-3.0911133045210502</c:v>
                </c:pt>
                <c:pt idx="56514">
                  <c:v>-2.9549804876796699</c:v>
                </c:pt>
                <c:pt idx="56515">
                  <c:v>-2.9549804876796699</c:v>
                </c:pt>
                <c:pt idx="56516">
                  <c:v>-2.9549804876796699</c:v>
                </c:pt>
                <c:pt idx="56517">
                  <c:v>-3.28041994589148</c:v>
                </c:pt>
                <c:pt idx="56518">
                  <c:v>-3.28041994589148</c:v>
                </c:pt>
                <c:pt idx="56519">
                  <c:v>-3.28041994589148</c:v>
                </c:pt>
                <c:pt idx="56520">
                  <c:v>-3.06699220846712</c:v>
                </c:pt>
                <c:pt idx="56521">
                  <c:v>-3.06699220846712</c:v>
                </c:pt>
                <c:pt idx="56522">
                  <c:v>-3.06699220846712</c:v>
                </c:pt>
                <c:pt idx="56523">
                  <c:v>-3.0353515848882999</c:v>
                </c:pt>
                <c:pt idx="56524">
                  <c:v>-3.0353515848882999</c:v>
                </c:pt>
                <c:pt idx="56525">
                  <c:v>-3.06079103351657</c:v>
                </c:pt>
                <c:pt idx="56526">
                  <c:v>-3.06079103351657</c:v>
                </c:pt>
                <c:pt idx="56527">
                  <c:v>-3.06079103351657</c:v>
                </c:pt>
                <c:pt idx="56528">
                  <c:v>-3.0671875204106902</c:v>
                </c:pt>
                <c:pt idx="56529">
                  <c:v>-3.0671875204106902</c:v>
                </c:pt>
                <c:pt idx="56530">
                  <c:v>-2.8101074406376898</c:v>
                </c:pt>
                <c:pt idx="56531">
                  <c:v>-2.8101074406376898</c:v>
                </c:pt>
                <c:pt idx="56532">
                  <c:v>-2.8101074406376898</c:v>
                </c:pt>
                <c:pt idx="56533">
                  <c:v>-2.8101074406376898</c:v>
                </c:pt>
                <c:pt idx="56534">
                  <c:v>-3.07241213285306</c:v>
                </c:pt>
                <c:pt idx="56535">
                  <c:v>-3.07241213285306</c:v>
                </c:pt>
                <c:pt idx="56536">
                  <c:v>-3.11796877050346</c:v>
                </c:pt>
                <c:pt idx="56537">
                  <c:v>-3.11796877050346</c:v>
                </c:pt>
                <c:pt idx="56538">
                  <c:v>-3.11796877050346</c:v>
                </c:pt>
                <c:pt idx="56539">
                  <c:v>-3.05693362143665</c:v>
                </c:pt>
                <c:pt idx="56540">
                  <c:v>-3.05693362143665</c:v>
                </c:pt>
                <c:pt idx="56541">
                  <c:v>-2.9411133031398999</c:v>
                </c:pt>
                <c:pt idx="56542">
                  <c:v>-2.9411133031398999</c:v>
                </c:pt>
                <c:pt idx="56543">
                  <c:v>-3.1753906471367301</c:v>
                </c:pt>
                <c:pt idx="56544">
                  <c:v>-3.1753906471367301</c:v>
                </c:pt>
                <c:pt idx="56545">
                  <c:v>-3.1753906471367301</c:v>
                </c:pt>
                <c:pt idx="56546">
                  <c:v>-2.7815429908659999</c:v>
                </c:pt>
                <c:pt idx="56547">
                  <c:v>-2.7815429908659999</c:v>
                </c:pt>
                <c:pt idx="56548">
                  <c:v>-2.7815429908659999</c:v>
                </c:pt>
                <c:pt idx="56549">
                  <c:v>-3.0378906452224301</c:v>
                </c:pt>
                <c:pt idx="56550">
                  <c:v>-3.0378906452224301</c:v>
                </c:pt>
                <c:pt idx="56551">
                  <c:v>-3.0378906452224301</c:v>
                </c:pt>
                <c:pt idx="56552">
                  <c:v>-3.0080566658061798</c:v>
                </c:pt>
                <c:pt idx="56553">
                  <c:v>-3.0080566658061798</c:v>
                </c:pt>
                <c:pt idx="56554">
                  <c:v>-3.0080566658061798</c:v>
                </c:pt>
                <c:pt idx="56555">
                  <c:v>-3.0080566658061798</c:v>
                </c:pt>
                <c:pt idx="56556">
                  <c:v>-3.0144043173713699</c:v>
                </c:pt>
                <c:pt idx="56557">
                  <c:v>-3.0144043173713699</c:v>
                </c:pt>
                <c:pt idx="56558">
                  <c:v>-3.0901367430178599</c:v>
                </c:pt>
                <c:pt idx="56559">
                  <c:v>-3.0901367430178599</c:v>
                </c:pt>
                <c:pt idx="56560">
                  <c:v>-3.0901367430178599</c:v>
                </c:pt>
                <c:pt idx="56561">
                  <c:v>-3.4063476769333598</c:v>
                </c:pt>
                <c:pt idx="56562">
                  <c:v>-3.4063476769333598</c:v>
                </c:pt>
                <c:pt idx="56563">
                  <c:v>-3.1736328347251401</c:v>
                </c:pt>
                <c:pt idx="56564">
                  <c:v>-3.1736328347251401</c:v>
                </c:pt>
                <c:pt idx="56565">
                  <c:v>-3.1736328347251401</c:v>
                </c:pt>
                <c:pt idx="56566">
                  <c:v>-3.1561523671243701</c:v>
                </c:pt>
                <c:pt idx="56567">
                  <c:v>-3.1561523671243701</c:v>
                </c:pt>
                <c:pt idx="56568">
                  <c:v>-3.0957031468833498</c:v>
                </c:pt>
                <c:pt idx="56569">
                  <c:v>-3.0957031468833498</c:v>
                </c:pt>
                <c:pt idx="56570">
                  <c:v>-3.0957031468833498</c:v>
                </c:pt>
                <c:pt idx="56571">
                  <c:v>-3.0987304905092898</c:v>
                </c:pt>
                <c:pt idx="56572">
                  <c:v>-3.0987304905092898</c:v>
                </c:pt>
                <c:pt idx="56573">
                  <c:v>-3.0987304905092898</c:v>
                </c:pt>
                <c:pt idx="56574">
                  <c:v>-2.9100097885229799</c:v>
                </c:pt>
                <c:pt idx="56575">
                  <c:v>-2.9100097885229799</c:v>
                </c:pt>
                <c:pt idx="56576">
                  <c:v>-2.9100097885229799</c:v>
                </c:pt>
                <c:pt idx="56577">
                  <c:v>-2.9960937701807699</c:v>
                </c:pt>
                <c:pt idx="56578">
                  <c:v>-2.9960937701807699</c:v>
                </c:pt>
                <c:pt idx="56579">
                  <c:v>-2.9960937701807699</c:v>
                </c:pt>
                <c:pt idx="56580">
                  <c:v>-3.11074220910541</c:v>
                </c:pt>
                <c:pt idx="56581">
                  <c:v>-3.11074220910541</c:v>
                </c:pt>
                <c:pt idx="56582">
                  <c:v>-3.0319824453108501</c:v>
                </c:pt>
                <c:pt idx="56583">
                  <c:v>-3.0319824453108501</c:v>
                </c:pt>
                <c:pt idx="56584">
                  <c:v>-3.0319824453108501</c:v>
                </c:pt>
                <c:pt idx="56585">
                  <c:v>-3.03364260247508</c:v>
                </c:pt>
                <c:pt idx="56586">
                  <c:v>-3.03364260247508</c:v>
                </c:pt>
                <c:pt idx="56587">
                  <c:v>-3.1847656457457498</c:v>
                </c:pt>
                <c:pt idx="56588">
                  <c:v>-3.1847656457457498</c:v>
                </c:pt>
                <c:pt idx="56589">
                  <c:v>-3.1847656457457498</c:v>
                </c:pt>
                <c:pt idx="56590">
                  <c:v>-3.0995605700472799</c:v>
                </c:pt>
                <c:pt idx="56591">
                  <c:v>-3.0995605700472799</c:v>
                </c:pt>
                <c:pt idx="56592">
                  <c:v>-3.0995605700472799</c:v>
                </c:pt>
                <c:pt idx="56593">
                  <c:v>-3.0358886949952599</c:v>
                </c:pt>
                <c:pt idx="56594">
                  <c:v>-3.0358886949952599</c:v>
                </c:pt>
                <c:pt idx="56595">
                  <c:v>-3.0358886949952599</c:v>
                </c:pt>
                <c:pt idx="56596">
                  <c:v>-2.9001465054616302</c:v>
                </c:pt>
                <c:pt idx="56597">
                  <c:v>-2.9001465054616302</c:v>
                </c:pt>
                <c:pt idx="56598">
                  <c:v>-2.9001465054616302</c:v>
                </c:pt>
                <c:pt idx="56599">
                  <c:v>-3.0355957272358798</c:v>
                </c:pt>
                <c:pt idx="56600">
                  <c:v>-3.0355957272358798</c:v>
                </c:pt>
                <c:pt idx="56601">
                  <c:v>-2.9206054914111501</c:v>
                </c:pt>
                <c:pt idx="56602">
                  <c:v>-2.9206054914111501</c:v>
                </c:pt>
                <c:pt idx="56603">
                  <c:v>-2.9206054914111501</c:v>
                </c:pt>
                <c:pt idx="56604">
                  <c:v>-3.0534179912074202</c:v>
                </c:pt>
                <c:pt idx="56605">
                  <c:v>-3.0534179912074202</c:v>
                </c:pt>
                <c:pt idx="56606">
                  <c:v>-3.0534179912074202</c:v>
                </c:pt>
                <c:pt idx="56607">
                  <c:v>-3.0893554921649402</c:v>
                </c:pt>
                <c:pt idx="56608">
                  <c:v>-3.0893554921649402</c:v>
                </c:pt>
                <c:pt idx="56609">
                  <c:v>-3.0893554921649402</c:v>
                </c:pt>
                <c:pt idx="56610">
                  <c:v>-3.0161621303677699</c:v>
                </c:pt>
                <c:pt idx="56611">
                  <c:v>-3.0161621303677699</c:v>
                </c:pt>
                <c:pt idx="56612">
                  <c:v>-3.0161621303677699</c:v>
                </c:pt>
                <c:pt idx="56613">
                  <c:v>-2.9274902541355901</c:v>
                </c:pt>
                <c:pt idx="56614">
                  <c:v>-2.9274902541355901</c:v>
                </c:pt>
                <c:pt idx="56615">
                  <c:v>-3.0229492427943101</c:v>
                </c:pt>
                <c:pt idx="56616">
                  <c:v>-3.0229492427943101</c:v>
                </c:pt>
                <c:pt idx="56617">
                  <c:v>-2.89482424078414</c:v>
                </c:pt>
                <c:pt idx="56618">
                  <c:v>-2.89482424078414</c:v>
                </c:pt>
                <c:pt idx="56619">
                  <c:v>-2.89482424078414</c:v>
                </c:pt>
                <c:pt idx="56620">
                  <c:v>-3.18779299383004</c:v>
                </c:pt>
                <c:pt idx="56621">
                  <c:v>-3.18779299383004</c:v>
                </c:pt>
                <c:pt idx="56622">
                  <c:v>-3.3344726784771401</c:v>
                </c:pt>
                <c:pt idx="56623">
                  <c:v>-3.3344726784771401</c:v>
                </c:pt>
                <c:pt idx="56624">
                  <c:v>-3.3344726784771401</c:v>
                </c:pt>
                <c:pt idx="56625">
                  <c:v>-3.0883789274257598</c:v>
                </c:pt>
                <c:pt idx="56626">
                  <c:v>-3.0883789274257598</c:v>
                </c:pt>
                <c:pt idx="56627">
                  <c:v>-3.0213379134238401</c:v>
                </c:pt>
                <c:pt idx="56628">
                  <c:v>-3.0213379134238401</c:v>
                </c:pt>
                <c:pt idx="56629">
                  <c:v>-3.0213379134238401</c:v>
                </c:pt>
                <c:pt idx="56630">
                  <c:v>-3.1525879103619401</c:v>
                </c:pt>
                <c:pt idx="56631">
                  <c:v>-3.1525879103619401</c:v>
                </c:pt>
                <c:pt idx="56632">
                  <c:v>-3.1525879103619401</c:v>
                </c:pt>
                <c:pt idx="56633">
                  <c:v>-2.9077636891961398</c:v>
                </c:pt>
                <c:pt idx="56634">
                  <c:v>-2.9077636891961398</c:v>
                </c:pt>
                <c:pt idx="56635">
                  <c:v>-2.98173830040104</c:v>
                </c:pt>
                <c:pt idx="56636">
                  <c:v>-2.98173830040104</c:v>
                </c:pt>
                <c:pt idx="56637">
                  <c:v>-2.79721681827322</c:v>
                </c:pt>
                <c:pt idx="56638">
                  <c:v>-2.79721681827322</c:v>
                </c:pt>
                <c:pt idx="56639">
                  <c:v>-3.1431640920218298</c:v>
                </c:pt>
                <c:pt idx="56640">
                  <c:v>-3.1431640920218298</c:v>
                </c:pt>
                <c:pt idx="56641">
                  <c:v>-3.1431640920218298</c:v>
                </c:pt>
                <c:pt idx="56642">
                  <c:v>-3.1431640920218298</c:v>
                </c:pt>
                <c:pt idx="56643">
                  <c:v>-3.3236816635753699</c:v>
                </c:pt>
                <c:pt idx="56644">
                  <c:v>-3.3236816635753699</c:v>
                </c:pt>
                <c:pt idx="56645">
                  <c:v>-3.3236816635753699</c:v>
                </c:pt>
                <c:pt idx="56646">
                  <c:v>-3.1701660373782898</c:v>
                </c:pt>
                <c:pt idx="56647">
                  <c:v>-3.1701660373782898</c:v>
                </c:pt>
                <c:pt idx="56648">
                  <c:v>-3.1701660373782898</c:v>
                </c:pt>
                <c:pt idx="56649">
                  <c:v>-3.1701660373782898</c:v>
                </c:pt>
                <c:pt idx="56650">
                  <c:v>-3.06542971119779</c:v>
                </c:pt>
                <c:pt idx="56651">
                  <c:v>-3.06542971119779</c:v>
                </c:pt>
                <c:pt idx="56652">
                  <c:v>-3.0649414259660199</c:v>
                </c:pt>
                <c:pt idx="56653">
                  <c:v>-3.0649414259660199</c:v>
                </c:pt>
                <c:pt idx="56654">
                  <c:v>-3.0649414259660199</c:v>
                </c:pt>
                <c:pt idx="56655">
                  <c:v>-3.0314453325035999</c:v>
                </c:pt>
                <c:pt idx="56656">
                  <c:v>-3.0314453325035999</c:v>
                </c:pt>
                <c:pt idx="56657">
                  <c:v>-3.0314453325035999</c:v>
                </c:pt>
                <c:pt idx="56658">
                  <c:v>-3.0178711129328799</c:v>
                </c:pt>
                <c:pt idx="56659">
                  <c:v>-3.0178711129328799</c:v>
                </c:pt>
                <c:pt idx="56660">
                  <c:v>-3.1378906466770702</c:v>
                </c:pt>
                <c:pt idx="56661">
                  <c:v>-3.1378906466770702</c:v>
                </c:pt>
                <c:pt idx="56662">
                  <c:v>-3.15390627048509</c:v>
                </c:pt>
                <c:pt idx="56663">
                  <c:v>-3.15390627048509</c:v>
                </c:pt>
                <c:pt idx="56664">
                  <c:v>-3.15390627048509</c:v>
                </c:pt>
                <c:pt idx="56665">
                  <c:v>-2.9858886916799698</c:v>
                </c:pt>
                <c:pt idx="56666">
                  <c:v>-2.9858886916799698</c:v>
                </c:pt>
                <c:pt idx="56667">
                  <c:v>-3.2201172118666301</c:v>
                </c:pt>
                <c:pt idx="56668">
                  <c:v>-3.2201172118666301</c:v>
                </c:pt>
                <c:pt idx="56669">
                  <c:v>-3.2201172118666301</c:v>
                </c:pt>
                <c:pt idx="56670">
                  <c:v>-3.2201172118666301</c:v>
                </c:pt>
                <c:pt idx="56671">
                  <c:v>-3.0718750202031502</c:v>
                </c:pt>
                <c:pt idx="56672">
                  <c:v>-3.0718750202031502</c:v>
                </c:pt>
                <c:pt idx="56673">
                  <c:v>-3.2221679928234099</c:v>
                </c:pt>
                <c:pt idx="56674">
                  <c:v>-3.2221679928234099</c:v>
                </c:pt>
                <c:pt idx="56675">
                  <c:v>-3.46943361315425</c:v>
                </c:pt>
                <c:pt idx="56676">
                  <c:v>-3.46943361315425</c:v>
                </c:pt>
                <c:pt idx="56677">
                  <c:v>-3.3621093948895502</c:v>
                </c:pt>
                <c:pt idx="56678">
                  <c:v>-3.3621093948895502</c:v>
                </c:pt>
                <c:pt idx="56679">
                  <c:v>-3.3621093948895502</c:v>
                </c:pt>
                <c:pt idx="56680">
                  <c:v>-2.8935058797278499</c:v>
                </c:pt>
                <c:pt idx="56681">
                  <c:v>-2.8935058797278499</c:v>
                </c:pt>
                <c:pt idx="56682">
                  <c:v>-2.8935058797278499</c:v>
                </c:pt>
                <c:pt idx="56683">
                  <c:v>-2.9028808788316298</c:v>
                </c:pt>
                <c:pt idx="56684">
                  <c:v>-2.9028808788316298</c:v>
                </c:pt>
                <c:pt idx="56685">
                  <c:v>-3.0770996326409601</c:v>
                </c:pt>
                <c:pt idx="56686">
                  <c:v>-3.0770996326409601</c:v>
                </c:pt>
                <c:pt idx="56687">
                  <c:v>-3.0770996326409601</c:v>
                </c:pt>
                <c:pt idx="56688">
                  <c:v>-3.0770996326409601</c:v>
                </c:pt>
                <c:pt idx="56689">
                  <c:v>-2.9684082262692701</c:v>
                </c:pt>
                <c:pt idx="56690">
                  <c:v>-2.9684082262692701</c:v>
                </c:pt>
                <c:pt idx="56691">
                  <c:v>-3.2059570567780602</c:v>
                </c:pt>
                <c:pt idx="56692">
                  <c:v>-3.2059570567780602</c:v>
                </c:pt>
                <c:pt idx="56693">
                  <c:v>-3.2059570567780602</c:v>
                </c:pt>
                <c:pt idx="56694">
                  <c:v>-3.2485351818850101</c:v>
                </c:pt>
                <c:pt idx="56695">
                  <c:v>-3.2485351818850101</c:v>
                </c:pt>
                <c:pt idx="56696">
                  <c:v>-3.2485351818850101</c:v>
                </c:pt>
                <c:pt idx="56697">
                  <c:v>-3.0258300990362801</c:v>
                </c:pt>
                <c:pt idx="56698">
                  <c:v>-3.0258300990362801</c:v>
                </c:pt>
                <c:pt idx="56699">
                  <c:v>-3.0258300990362801</c:v>
                </c:pt>
                <c:pt idx="56700">
                  <c:v>-2.9283203332815901</c:v>
                </c:pt>
                <c:pt idx="56701">
                  <c:v>-2.9283203332815901</c:v>
                </c:pt>
                <c:pt idx="56702">
                  <c:v>-2.9746582256784602</c:v>
                </c:pt>
                <c:pt idx="56703">
                  <c:v>-2.9543457270547102</c:v>
                </c:pt>
                <c:pt idx="56704">
                  <c:v>-2.9543457270547102</c:v>
                </c:pt>
                <c:pt idx="56705">
                  <c:v>-2.9543457270547102</c:v>
                </c:pt>
                <c:pt idx="56706">
                  <c:v>-3.1196289293748101</c:v>
                </c:pt>
                <c:pt idx="56707">
                  <c:v>-3.1196289293748101</c:v>
                </c:pt>
                <c:pt idx="56708">
                  <c:v>-3.1196289293748101</c:v>
                </c:pt>
                <c:pt idx="56709">
                  <c:v>-3.1196289293748101</c:v>
                </c:pt>
                <c:pt idx="56710">
                  <c:v>-3.0278320526031099</c:v>
                </c:pt>
                <c:pt idx="56711">
                  <c:v>-3.0278320526031099</c:v>
                </c:pt>
                <c:pt idx="56712">
                  <c:v>-3.0278320526031099</c:v>
                </c:pt>
                <c:pt idx="56713">
                  <c:v>-2.8365722847211101</c:v>
                </c:pt>
                <c:pt idx="56714">
                  <c:v>-2.8365722847211101</c:v>
                </c:pt>
                <c:pt idx="56715">
                  <c:v>-3.03613283404502</c:v>
                </c:pt>
                <c:pt idx="56716">
                  <c:v>-3.03613283404502</c:v>
                </c:pt>
                <c:pt idx="56717">
                  <c:v>-3.03613283404502</c:v>
                </c:pt>
                <c:pt idx="56718">
                  <c:v>-2.9355957247516899</c:v>
                </c:pt>
                <c:pt idx="56719">
                  <c:v>-2.9355957247516899</c:v>
                </c:pt>
                <c:pt idx="56720">
                  <c:v>-3.0022949448621099</c:v>
                </c:pt>
                <c:pt idx="56721">
                  <c:v>-3.0022949448621099</c:v>
                </c:pt>
                <c:pt idx="56722">
                  <c:v>-3.0160156486326701</c:v>
                </c:pt>
                <c:pt idx="56723">
                  <c:v>-3.0160156486326701</c:v>
                </c:pt>
                <c:pt idx="56724">
                  <c:v>-3.0160156486326701</c:v>
                </c:pt>
                <c:pt idx="56725">
                  <c:v>-3.04033205539326</c:v>
                </c:pt>
                <c:pt idx="56726">
                  <c:v>-3.04033205539326</c:v>
                </c:pt>
                <c:pt idx="56727">
                  <c:v>-3.04033205539326</c:v>
                </c:pt>
                <c:pt idx="56728">
                  <c:v>-2.9983886942645701</c:v>
                </c:pt>
                <c:pt idx="56729">
                  <c:v>-2.9983886942645701</c:v>
                </c:pt>
                <c:pt idx="56730">
                  <c:v>-2.9983886942645701</c:v>
                </c:pt>
                <c:pt idx="56731">
                  <c:v>-2.9751465029112198</c:v>
                </c:pt>
                <c:pt idx="56732">
                  <c:v>-2.9751465029112198</c:v>
                </c:pt>
                <c:pt idx="56733">
                  <c:v>-2.9751465029112198</c:v>
                </c:pt>
                <c:pt idx="56734">
                  <c:v>-2.8330566596405302</c:v>
                </c:pt>
                <c:pt idx="56735">
                  <c:v>-2.8330566596405302</c:v>
                </c:pt>
                <c:pt idx="56736">
                  <c:v>-2.8330566596405302</c:v>
                </c:pt>
                <c:pt idx="56737">
                  <c:v>-2.8841308816809001</c:v>
                </c:pt>
                <c:pt idx="56738">
                  <c:v>-2.8841308816809001</c:v>
                </c:pt>
                <c:pt idx="56739">
                  <c:v>-3.2385742405012898</c:v>
                </c:pt>
                <c:pt idx="56740">
                  <c:v>-3.2385742405012898</c:v>
                </c:pt>
                <c:pt idx="56741">
                  <c:v>-3.09794924071775</c:v>
                </c:pt>
                <c:pt idx="56742">
                  <c:v>-3.09794924071775</c:v>
                </c:pt>
                <c:pt idx="56743">
                  <c:v>-3.09794924071775</c:v>
                </c:pt>
                <c:pt idx="56744">
                  <c:v>-3.1042480673277102</c:v>
                </c:pt>
                <c:pt idx="56745">
                  <c:v>-3.1042480673277102</c:v>
                </c:pt>
                <c:pt idx="56746">
                  <c:v>-3.1042480673277102</c:v>
                </c:pt>
                <c:pt idx="56747">
                  <c:v>-2.8943359596541902</c:v>
                </c:pt>
                <c:pt idx="56748">
                  <c:v>-2.8943359596541902</c:v>
                </c:pt>
                <c:pt idx="56749">
                  <c:v>-2.8943359596541902</c:v>
                </c:pt>
                <c:pt idx="56750">
                  <c:v>-3.0431640851293098</c:v>
                </c:pt>
                <c:pt idx="56751">
                  <c:v>-3.0431640851293098</c:v>
                </c:pt>
                <c:pt idx="56752">
                  <c:v>-3.2443359581475302</c:v>
                </c:pt>
                <c:pt idx="56753">
                  <c:v>-3.2443359581475302</c:v>
                </c:pt>
                <c:pt idx="56754">
                  <c:v>-3.2443359581475302</c:v>
                </c:pt>
                <c:pt idx="56755">
                  <c:v>-3.08920900648718</c:v>
                </c:pt>
                <c:pt idx="56756">
                  <c:v>-3.08920900648718</c:v>
                </c:pt>
                <c:pt idx="56757">
                  <c:v>-2.8729492380089101</c:v>
                </c:pt>
                <c:pt idx="56758">
                  <c:v>-2.8729492380089101</c:v>
                </c:pt>
                <c:pt idx="56759">
                  <c:v>-3.10268556829487</c:v>
                </c:pt>
                <c:pt idx="56760">
                  <c:v>-3.10268556829487</c:v>
                </c:pt>
                <c:pt idx="56761">
                  <c:v>-3.10268556829487</c:v>
                </c:pt>
                <c:pt idx="56762">
                  <c:v>-2.8641113457060698</c:v>
                </c:pt>
                <c:pt idx="56763">
                  <c:v>-2.8641113457060698</c:v>
                </c:pt>
                <c:pt idx="56764">
                  <c:v>-2.8641113457060698</c:v>
                </c:pt>
                <c:pt idx="56765">
                  <c:v>-2.81186525243174</c:v>
                </c:pt>
                <c:pt idx="56766">
                  <c:v>-2.81186525243174</c:v>
                </c:pt>
                <c:pt idx="56767">
                  <c:v>-2.81186525243174</c:v>
                </c:pt>
                <c:pt idx="56768">
                  <c:v>-3.0466797101053</c:v>
                </c:pt>
                <c:pt idx="56769">
                  <c:v>-3.0466797101053</c:v>
                </c:pt>
                <c:pt idx="56770">
                  <c:v>-3.0466797101053</c:v>
                </c:pt>
                <c:pt idx="56771">
                  <c:v>-3.1698242408647199</c:v>
                </c:pt>
                <c:pt idx="56772">
                  <c:v>-3.1698242408647199</c:v>
                </c:pt>
                <c:pt idx="56773">
                  <c:v>-3.1698242408647199</c:v>
                </c:pt>
                <c:pt idx="56774">
                  <c:v>-2.9623047082404801</c:v>
                </c:pt>
                <c:pt idx="56775">
                  <c:v>-2.9623047082404801</c:v>
                </c:pt>
                <c:pt idx="56776">
                  <c:v>-3.28666994482955</c:v>
                </c:pt>
                <c:pt idx="56777">
                  <c:v>-3.28666994482955</c:v>
                </c:pt>
                <c:pt idx="56778">
                  <c:v>-3.28666994482955</c:v>
                </c:pt>
                <c:pt idx="56779">
                  <c:v>-3.0979492415062801</c:v>
                </c:pt>
                <c:pt idx="56780">
                  <c:v>-3.0979492415062801</c:v>
                </c:pt>
                <c:pt idx="56781">
                  <c:v>-3.3098144778923499</c:v>
                </c:pt>
                <c:pt idx="56782">
                  <c:v>-3.3098144778923499</c:v>
                </c:pt>
                <c:pt idx="56783">
                  <c:v>-3.3098144778923499</c:v>
                </c:pt>
                <c:pt idx="56784">
                  <c:v>-3.2213379146778598</c:v>
                </c:pt>
                <c:pt idx="56785">
                  <c:v>-3.2213379146778598</c:v>
                </c:pt>
                <c:pt idx="56786">
                  <c:v>-2.9602051011197501</c:v>
                </c:pt>
                <c:pt idx="56787">
                  <c:v>-2.9602051011197501</c:v>
                </c:pt>
                <c:pt idx="56788">
                  <c:v>-2.9602051011197501</c:v>
                </c:pt>
                <c:pt idx="56789">
                  <c:v>-2.9925293215128401</c:v>
                </c:pt>
                <c:pt idx="56790">
                  <c:v>-2.9925293215128401</c:v>
                </c:pt>
                <c:pt idx="56791">
                  <c:v>-2.9925293215128401</c:v>
                </c:pt>
                <c:pt idx="56792">
                  <c:v>-3.2223633040894102</c:v>
                </c:pt>
                <c:pt idx="56793">
                  <c:v>-3.2223633040894102</c:v>
                </c:pt>
                <c:pt idx="56794">
                  <c:v>-3.03793947574558</c:v>
                </c:pt>
                <c:pt idx="56795">
                  <c:v>-3.03793947574558</c:v>
                </c:pt>
                <c:pt idx="56796">
                  <c:v>-3.03793947574558</c:v>
                </c:pt>
                <c:pt idx="56797">
                  <c:v>-3.1026367399281298</c:v>
                </c:pt>
                <c:pt idx="56798">
                  <c:v>-3.1026367399281298</c:v>
                </c:pt>
                <c:pt idx="56799">
                  <c:v>-2.8275879083375899</c:v>
                </c:pt>
                <c:pt idx="56800">
                  <c:v>-2.8275879083375899</c:v>
                </c:pt>
                <c:pt idx="56801">
                  <c:v>-2.8275879083375899</c:v>
                </c:pt>
                <c:pt idx="56802">
                  <c:v>-3.00253908447575</c:v>
                </c:pt>
                <c:pt idx="56803">
                  <c:v>-3.00253908447575</c:v>
                </c:pt>
                <c:pt idx="56804">
                  <c:v>-3.00253908447575</c:v>
                </c:pt>
                <c:pt idx="56805">
                  <c:v>-3.0149414274128499</c:v>
                </c:pt>
                <c:pt idx="56806">
                  <c:v>-3.0149414274128499</c:v>
                </c:pt>
                <c:pt idx="56807">
                  <c:v>-3.0512207258188901</c:v>
                </c:pt>
                <c:pt idx="56808">
                  <c:v>-3.0512207258188901</c:v>
                </c:pt>
                <c:pt idx="56809">
                  <c:v>-3.0512207258188901</c:v>
                </c:pt>
                <c:pt idx="56810">
                  <c:v>-3.0512207258188901</c:v>
                </c:pt>
                <c:pt idx="56811">
                  <c:v>-2.8892090063918601</c:v>
                </c:pt>
                <c:pt idx="56812">
                  <c:v>-2.8892090063918601</c:v>
                </c:pt>
                <c:pt idx="56813">
                  <c:v>-2.8836425995877999</c:v>
                </c:pt>
                <c:pt idx="56814">
                  <c:v>-2.8836425995877999</c:v>
                </c:pt>
                <c:pt idx="56815">
                  <c:v>-3.0185058794022499</c:v>
                </c:pt>
                <c:pt idx="56816">
                  <c:v>-3.0185058794022499</c:v>
                </c:pt>
                <c:pt idx="56817">
                  <c:v>-3.0185058794022499</c:v>
                </c:pt>
                <c:pt idx="56818">
                  <c:v>-3.0185058794022499</c:v>
                </c:pt>
                <c:pt idx="56819">
                  <c:v>-3.0353027555493099</c:v>
                </c:pt>
                <c:pt idx="56820">
                  <c:v>-3.0353027555493099</c:v>
                </c:pt>
                <c:pt idx="56821">
                  <c:v>-3.2262207258136102</c:v>
                </c:pt>
                <c:pt idx="56822">
                  <c:v>-3.2262207258136102</c:v>
                </c:pt>
                <c:pt idx="56823">
                  <c:v>-3.2262207258136102</c:v>
                </c:pt>
                <c:pt idx="56824">
                  <c:v>-3.2394531428681099</c:v>
                </c:pt>
                <c:pt idx="56825">
                  <c:v>-3.2394531428681099</c:v>
                </c:pt>
                <c:pt idx="56826">
                  <c:v>-3.2394531428681099</c:v>
                </c:pt>
                <c:pt idx="56827">
                  <c:v>-3.0275879103055501</c:v>
                </c:pt>
                <c:pt idx="56828">
                  <c:v>-3.0275879103055501</c:v>
                </c:pt>
                <c:pt idx="56829">
                  <c:v>-3.0275879103055501</c:v>
                </c:pt>
                <c:pt idx="56830">
                  <c:v>-2.99838869556788</c:v>
                </c:pt>
                <c:pt idx="56831">
                  <c:v>-2.99838869556788</c:v>
                </c:pt>
                <c:pt idx="56832">
                  <c:v>-2.7687500175679798</c:v>
                </c:pt>
                <c:pt idx="56833">
                  <c:v>-2.7687500175679798</c:v>
                </c:pt>
                <c:pt idx="56834">
                  <c:v>-2.7687500175679798</c:v>
                </c:pt>
                <c:pt idx="56835">
                  <c:v>-2.9563965077868399</c:v>
                </c:pt>
                <c:pt idx="56836">
                  <c:v>-2.9563965077868399</c:v>
                </c:pt>
                <c:pt idx="56837">
                  <c:v>-2.9563965077868399</c:v>
                </c:pt>
                <c:pt idx="56838">
                  <c:v>-2.9167480662536001</c:v>
                </c:pt>
                <c:pt idx="56839">
                  <c:v>-2.9167480662536001</c:v>
                </c:pt>
                <c:pt idx="56840">
                  <c:v>-2.9388672065633701</c:v>
                </c:pt>
                <c:pt idx="56841">
                  <c:v>-3.1118652604791301</c:v>
                </c:pt>
                <c:pt idx="56842">
                  <c:v>-3.1118652604791301</c:v>
                </c:pt>
                <c:pt idx="56843">
                  <c:v>-3.1118652604791301</c:v>
                </c:pt>
                <c:pt idx="56844">
                  <c:v>-3.1118652604791301</c:v>
                </c:pt>
                <c:pt idx="56845">
                  <c:v>-2.7999023606816902</c:v>
                </c:pt>
                <c:pt idx="56846">
                  <c:v>-2.7999023606816902</c:v>
                </c:pt>
                <c:pt idx="56847">
                  <c:v>-2.7999023606816902</c:v>
                </c:pt>
                <c:pt idx="56848">
                  <c:v>-3.0500000239317102</c:v>
                </c:pt>
                <c:pt idx="56849">
                  <c:v>-3.0500000239317102</c:v>
                </c:pt>
                <c:pt idx="56850">
                  <c:v>-2.9172851780494899</c:v>
                </c:pt>
                <c:pt idx="56851">
                  <c:v>-2.9172851780494899</c:v>
                </c:pt>
                <c:pt idx="56852">
                  <c:v>-2.9896972877213499</c:v>
                </c:pt>
                <c:pt idx="56853">
                  <c:v>-2.9896972877213499</c:v>
                </c:pt>
                <c:pt idx="56854">
                  <c:v>-3.2272949412899798</c:v>
                </c:pt>
                <c:pt idx="56855">
                  <c:v>-3.2272949412899798</c:v>
                </c:pt>
                <c:pt idx="56856">
                  <c:v>-3.2272949412899798</c:v>
                </c:pt>
                <c:pt idx="56857">
                  <c:v>-3.2796386911495499</c:v>
                </c:pt>
                <c:pt idx="56858">
                  <c:v>-3.2796386911495499</c:v>
                </c:pt>
                <c:pt idx="56859">
                  <c:v>-2.9448242381877199</c:v>
                </c:pt>
                <c:pt idx="56860">
                  <c:v>-2.9448242381877199</c:v>
                </c:pt>
                <c:pt idx="56861">
                  <c:v>-2.9448242381877199</c:v>
                </c:pt>
                <c:pt idx="56862">
                  <c:v>-2.9998047072094698</c:v>
                </c:pt>
                <c:pt idx="56863">
                  <c:v>-2.9998047072094698</c:v>
                </c:pt>
                <c:pt idx="56864">
                  <c:v>-2.9998047072094698</c:v>
                </c:pt>
                <c:pt idx="56865">
                  <c:v>-3.0387695532026502</c:v>
                </c:pt>
                <c:pt idx="56866">
                  <c:v>-3.0387695532026502</c:v>
                </c:pt>
                <c:pt idx="56867">
                  <c:v>-3.02929690280143</c:v>
                </c:pt>
                <c:pt idx="56868">
                  <c:v>-3.02929690280143</c:v>
                </c:pt>
                <c:pt idx="56869">
                  <c:v>-2.9311523631986298</c:v>
                </c:pt>
                <c:pt idx="56870">
                  <c:v>-2.9311523631986298</c:v>
                </c:pt>
                <c:pt idx="56871">
                  <c:v>-3.2296386939333299</c:v>
                </c:pt>
                <c:pt idx="56872">
                  <c:v>-3.2296386939333299</c:v>
                </c:pt>
                <c:pt idx="56873">
                  <c:v>-3.0920410357093702</c:v>
                </c:pt>
                <c:pt idx="56874">
                  <c:v>-3.0920410357093702</c:v>
                </c:pt>
                <c:pt idx="56875">
                  <c:v>-2.9323730687801799</c:v>
                </c:pt>
                <c:pt idx="56876">
                  <c:v>-2.9323730687801799</c:v>
                </c:pt>
                <c:pt idx="56877">
                  <c:v>-2.9323730687801799</c:v>
                </c:pt>
                <c:pt idx="56878">
                  <c:v>-3.1556640831740799</c:v>
                </c:pt>
                <c:pt idx="56879">
                  <c:v>-3.1556640831740799</c:v>
                </c:pt>
                <c:pt idx="56880">
                  <c:v>-3.1556640831740799</c:v>
                </c:pt>
                <c:pt idx="56881">
                  <c:v>-3.07456057051149</c:v>
                </c:pt>
                <c:pt idx="56882">
                  <c:v>-3.07456057051149</c:v>
                </c:pt>
                <c:pt idx="56883">
                  <c:v>-3.07456057051149</c:v>
                </c:pt>
                <c:pt idx="56884">
                  <c:v>-3.05957033454342</c:v>
                </c:pt>
                <c:pt idx="56885">
                  <c:v>-3.05957033454342</c:v>
                </c:pt>
                <c:pt idx="56886">
                  <c:v>-3.05957033454342</c:v>
                </c:pt>
                <c:pt idx="56887">
                  <c:v>-3.1647949457665101</c:v>
                </c:pt>
                <c:pt idx="56888">
                  <c:v>-3.1647949457665101</c:v>
                </c:pt>
                <c:pt idx="56889">
                  <c:v>-3.1647949457665101</c:v>
                </c:pt>
                <c:pt idx="56890">
                  <c:v>-2.9953613502066201</c:v>
                </c:pt>
                <c:pt idx="56891">
                  <c:v>-2.9953613502066201</c:v>
                </c:pt>
                <c:pt idx="56892">
                  <c:v>-3.0499023650045198</c:v>
                </c:pt>
                <c:pt idx="56893">
                  <c:v>-3.0499023650045198</c:v>
                </c:pt>
                <c:pt idx="56894">
                  <c:v>-3.0499023650045198</c:v>
                </c:pt>
                <c:pt idx="56895">
                  <c:v>-3.1590332285022602</c:v>
                </c:pt>
                <c:pt idx="56896">
                  <c:v>-3.1590332285022602</c:v>
                </c:pt>
                <c:pt idx="56897">
                  <c:v>-3.11396486425474</c:v>
                </c:pt>
                <c:pt idx="56898">
                  <c:v>-3.11396486425474</c:v>
                </c:pt>
                <c:pt idx="56899">
                  <c:v>-3.11396486425474</c:v>
                </c:pt>
                <c:pt idx="56900">
                  <c:v>-3.1955566646001898</c:v>
                </c:pt>
                <c:pt idx="56901">
                  <c:v>-3.1955566646001898</c:v>
                </c:pt>
                <c:pt idx="56902">
                  <c:v>-3.1955566646001898</c:v>
                </c:pt>
                <c:pt idx="56903">
                  <c:v>-2.90004884968402</c:v>
                </c:pt>
                <c:pt idx="56904">
                  <c:v>-2.90004884968402</c:v>
                </c:pt>
                <c:pt idx="56905">
                  <c:v>-2.90004884968402</c:v>
                </c:pt>
                <c:pt idx="56906">
                  <c:v>-2.90004884968402</c:v>
                </c:pt>
                <c:pt idx="56907">
                  <c:v>-3.0455078355234901</c:v>
                </c:pt>
                <c:pt idx="56908">
                  <c:v>-3.0455078355234901</c:v>
                </c:pt>
                <c:pt idx="56909">
                  <c:v>-3.04282228778629</c:v>
                </c:pt>
                <c:pt idx="56910">
                  <c:v>-3.04282228778629</c:v>
                </c:pt>
                <c:pt idx="56911">
                  <c:v>-3.1001465077579198</c:v>
                </c:pt>
                <c:pt idx="56912">
                  <c:v>-3.1001465077579198</c:v>
                </c:pt>
                <c:pt idx="56913">
                  <c:v>-3.1001465077579198</c:v>
                </c:pt>
                <c:pt idx="56914">
                  <c:v>-2.8823730656322302</c:v>
                </c:pt>
                <c:pt idx="56915">
                  <c:v>-2.8823730656322302</c:v>
                </c:pt>
                <c:pt idx="56916">
                  <c:v>-2.8823730656322302</c:v>
                </c:pt>
                <c:pt idx="56917">
                  <c:v>-3.1040527557606699</c:v>
                </c:pt>
                <c:pt idx="56918">
                  <c:v>-3.1040527557606699</c:v>
                </c:pt>
                <c:pt idx="56919">
                  <c:v>-3.14936525600478</c:v>
                </c:pt>
                <c:pt idx="56920">
                  <c:v>-3.14936525600478</c:v>
                </c:pt>
                <c:pt idx="56921">
                  <c:v>-3.14936525600478</c:v>
                </c:pt>
                <c:pt idx="56922">
                  <c:v>-3.1413086146348999</c:v>
                </c:pt>
                <c:pt idx="56923">
                  <c:v>-3.1413086146348999</c:v>
                </c:pt>
                <c:pt idx="56924">
                  <c:v>-3.1413086146348999</c:v>
                </c:pt>
                <c:pt idx="56925">
                  <c:v>-3.1413086146348999</c:v>
                </c:pt>
                <c:pt idx="56926">
                  <c:v>-3.3683105680374799</c:v>
                </c:pt>
                <c:pt idx="56927">
                  <c:v>-3.3683105680374799</c:v>
                </c:pt>
                <c:pt idx="56928">
                  <c:v>-3.22690432088074</c:v>
                </c:pt>
                <c:pt idx="56929">
                  <c:v>-3.22690432088074</c:v>
                </c:pt>
                <c:pt idx="56930">
                  <c:v>-3.22690432088074</c:v>
                </c:pt>
                <c:pt idx="56931">
                  <c:v>-3.2314941657459699</c:v>
                </c:pt>
                <c:pt idx="56932">
                  <c:v>-3.2314941657459699</c:v>
                </c:pt>
                <c:pt idx="56933">
                  <c:v>-3.23686525717312</c:v>
                </c:pt>
                <c:pt idx="56934">
                  <c:v>-3.23686525717312</c:v>
                </c:pt>
                <c:pt idx="56935">
                  <c:v>-3.0719726773322602</c:v>
                </c:pt>
                <c:pt idx="56936">
                  <c:v>-3.0719726773322602</c:v>
                </c:pt>
                <c:pt idx="56937">
                  <c:v>-3.0719726773322602</c:v>
                </c:pt>
                <c:pt idx="56938">
                  <c:v>-3.0498535374845201</c:v>
                </c:pt>
                <c:pt idx="56939">
                  <c:v>-3.0498535374845201</c:v>
                </c:pt>
                <c:pt idx="56940">
                  <c:v>-3.0498535374845201</c:v>
                </c:pt>
                <c:pt idx="56941">
                  <c:v>-3.02338869291725</c:v>
                </c:pt>
                <c:pt idx="56942">
                  <c:v>-3.02338869291725</c:v>
                </c:pt>
                <c:pt idx="56943">
                  <c:v>-3.02338869291725</c:v>
                </c:pt>
                <c:pt idx="56944">
                  <c:v>-3.3250976781218902</c:v>
                </c:pt>
                <c:pt idx="56945">
                  <c:v>-3.3250976781218902</c:v>
                </c:pt>
                <c:pt idx="56946">
                  <c:v>-3.3250976781218902</c:v>
                </c:pt>
                <c:pt idx="56947">
                  <c:v>-2.9660156477348201</c:v>
                </c:pt>
                <c:pt idx="56948">
                  <c:v>-2.9660156477348201</c:v>
                </c:pt>
                <c:pt idx="56949">
                  <c:v>-3.0203613506091598</c:v>
                </c:pt>
                <c:pt idx="56950">
                  <c:v>-3.0203613506091598</c:v>
                </c:pt>
                <c:pt idx="56951">
                  <c:v>-2.9581054921472898</c:v>
                </c:pt>
                <c:pt idx="56952">
                  <c:v>-2.9581054921472898</c:v>
                </c:pt>
                <c:pt idx="56953">
                  <c:v>-2.9115234567670898</c:v>
                </c:pt>
                <c:pt idx="56954">
                  <c:v>-2.9115234567670898</c:v>
                </c:pt>
                <c:pt idx="56955">
                  <c:v>-2.9115234567670898</c:v>
                </c:pt>
                <c:pt idx="56956">
                  <c:v>-3.1437500258625701</c:v>
                </c:pt>
                <c:pt idx="56957">
                  <c:v>-3.1437500258625701</c:v>
                </c:pt>
                <c:pt idx="56958">
                  <c:v>-3.1437500258625701</c:v>
                </c:pt>
                <c:pt idx="56959">
                  <c:v>-2.9554687686486401</c:v>
                </c:pt>
                <c:pt idx="56960">
                  <c:v>-2.9554687686486401</c:v>
                </c:pt>
                <c:pt idx="56961">
                  <c:v>-2.9554687686486401</c:v>
                </c:pt>
                <c:pt idx="56962">
                  <c:v>-3.11132814846132</c:v>
                </c:pt>
                <c:pt idx="56963">
                  <c:v>-3.11132814846132</c:v>
                </c:pt>
                <c:pt idx="56964">
                  <c:v>-3.13100588376073</c:v>
                </c:pt>
                <c:pt idx="56965">
                  <c:v>-3.13100588376073</c:v>
                </c:pt>
                <c:pt idx="56966">
                  <c:v>-3.13100588376073</c:v>
                </c:pt>
                <c:pt idx="56967">
                  <c:v>-3.1474609606902901</c:v>
                </c:pt>
                <c:pt idx="56968">
                  <c:v>-3.1474609606902901</c:v>
                </c:pt>
                <c:pt idx="56969">
                  <c:v>-3.0073242408579901</c:v>
                </c:pt>
                <c:pt idx="56970">
                  <c:v>-3.0073242408579901</c:v>
                </c:pt>
                <c:pt idx="56971">
                  <c:v>-2.9932617391577798</c:v>
                </c:pt>
                <c:pt idx="56972">
                  <c:v>-2.9932617391577798</c:v>
                </c:pt>
                <c:pt idx="56973">
                  <c:v>-3.0872558832488699</c:v>
                </c:pt>
                <c:pt idx="56974">
                  <c:v>-3.0872558832488699</c:v>
                </c:pt>
                <c:pt idx="56975">
                  <c:v>-3.0872558832488699</c:v>
                </c:pt>
                <c:pt idx="56976">
                  <c:v>-3.16977541092364</c:v>
                </c:pt>
                <c:pt idx="56977">
                  <c:v>-3.16977541092364</c:v>
                </c:pt>
                <c:pt idx="56978">
                  <c:v>-3.16977541092364</c:v>
                </c:pt>
                <c:pt idx="56979">
                  <c:v>-3.16977541092364</c:v>
                </c:pt>
                <c:pt idx="56980">
                  <c:v>-3.2229980674137502</c:v>
                </c:pt>
                <c:pt idx="56981">
                  <c:v>-3.2229980674137502</c:v>
                </c:pt>
                <c:pt idx="56982">
                  <c:v>-3.1958496298339001</c:v>
                </c:pt>
                <c:pt idx="56983">
                  <c:v>-3.1958496298339001</c:v>
                </c:pt>
                <c:pt idx="56984">
                  <c:v>-3.1958496298339001</c:v>
                </c:pt>
                <c:pt idx="56985">
                  <c:v>-3.3062988490755698</c:v>
                </c:pt>
                <c:pt idx="56986">
                  <c:v>-3.3062988490755698</c:v>
                </c:pt>
                <c:pt idx="56987">
                  <c:v>-3.09467775468601</c:v>
                </c:pt>
                <c:pt idx="56988">
                  <c:v>-3.09467775468601</c:v>
                </c:pt>
                <c:pt idx="56989">
                  <c:v>-3.08872072857775</c:v>
                </c:pt>
                <c:pt idx="56990">
                  <c:v>-3.08872072857775</c:v>
                </c:pt>
                <c:pt idx="56991">
                  <c:v>-3.1661621298453602</c:v>
                </c:pt>
                <c:pt idx="56992">
                  <c:v>-3.1661621298453602</c:v>
                </c:pt>
                <c:pt idx="56993">
                  <c:v>-3.1661621298453602</c:v>
                </c:pt>
                <c:pt idx="56994">
                  <c:v>-2.91801759876852</c:v>
                </c:pt>
                <c:pt idx="56995">
                  <c:v>-2.91801759876852</c:v>
                </c:pt>
                <c:pt idx="56996">
                  <c:v>-2.91801759876852</c:v>
                </c:pt>
                <c:pt idx="56997">
                  <c:v>-3.1912597900245601</c:v>
                </c:pt>
                <c:pt idx="56998">
                  <c:v>-3.1912597900245601</c:v>
                </c:pt>
                <c:pt idx="56999">
                  <c:v>-3.1912597900245601</c:v>
                </c:pt>
                <c:pt idx="57000">
                  <c:v>-3.2092285377566401</c:v>
                </c:pt>
                <c:pt idx="57001">
                  <c:v>-3.2092285377566401</c:v>
                </c:pt>
                <c:pt idx="57002">
                  <c:v>-3.2092285377566401</c:v>
                </c:pt>
                <c:pt idx="57003">
                  <c:v>-3.2092285377566401</c:v>
                </c:pt>
                <c:pt idx="57004">
                  <c:v>-2.94995119291525</c:v>
                </c:pt>
                <c:pt idx="57005">
                  <c:v>-2.94995119291525</c:v>
                </c:pt>
                <c:pt idx="57006">
                  <c:v>-2.94995119291525</c:v>
                </c:pt>
                <c:pt idx="57007">
                  <c:v>-3.07661135173384</c:v>
                </c:pt>
                <c:pt idx="57008">
                  <c:v>-3.07661135173384</c:v>
                </c:pt>
                <c:pt idx="57009">
                  <c:v>-2.8730468969715699</c:v>
                </c:pt>
                <c:pt idx="57010">
                  <c:v>-2.8730468969715699</c:v>
                </c:pt>
                <c:pt idx="57011">
                  <c:v>-2.8730468969715699</c:v>
                </c:pt>
                <c:pt idx="57012">
                  <c:v>-2.9928222897997299</c:v>
                </c:pt>
                <c:pt idx="57013">
                  <c:v>-2.9928222897997299</c:v>
                </c:pt>
                <c:pt idx="57014">
                  <c:v>-2.9896972848700898</c:v>
                </c:pt>
                <c:pt idx="57015">
                  <c:v>-2.9896972848700898</c:v>
                </c:pt>
                <c:pt idx="57016">
                  <c:v>-2.9896972848700898</c:v>
                </c:pt>
                <c:pt idx="57017">
                  <c:v>-2.9896972848700898</c:v>
                </c:pt>
                <c:pt idx="57018">
                  <c:v>-2.7599121280281902</c:v>
                </c:pt>
                <c:pt idx="57019">
                  <c:v>-2.7599121280281902</c:v>
                </c:pt>
                <c:pt idx="57020">
                  <c:v>-2.7599121280281902</c:v>
                </c:pt>
                <c:pt idx="57021">
                  <c:v>-3.01762697717276</c:v>
                </c:pt>
                <c:pt idx="57022">
                  <c:v>-3.01762697717276</c:v>
                </c:pt>
                <c:pt idx="57023">
                  <c:v>-2.9298340051945999</c:v>
                </c:pt>
                <c:pt idx="57024">
                  <c:v>-2.9298340051945999</c:v>
                </c:pt>
                <c:pt idx="57025">
                  <c:v>-2.9298340051945999</c:v>
                </c:pt>
                <c:pt idx="57026">
                  <c:v>-2.99257814462635</c:v>
                </c:pt>
                <c:pt idx="57027">
                  <c:v>-2.99257814462635</c:v>
                </c:pt>
                <c:pt idx="57028">
                  <c:v>-3.1032226786328398</c:v>
                </c:pt>
                <c:pt idx="57029">
                  <c:v>-3.1032226786328398</c:v>
                </c:pt>
                <c:pt idx="57030">
                  <c:v>-2.7957519722722202</c:v>
                </c:pt>
                <c:pt idx="57031">
                  <c:v>-2.7957519722722202</c:v>
                </c:pt>
                <c:pt idx="57032">
                  <c:v>-2.7957519722722202</c:v>
                </c:pt>
                <c:pt idx="57033">
                  <c:v>-3.1312500238745899</c:v>
                </c:pt>
                <c:pt idx="57034">
                  <c:v>-3.1312500238745899</c:v>
                </c:pt>
                <c:pt idx="57035">
                  <c:v>-2.9608886935475298</c:v>
                </c:pt>
                <c:pt idx="57036">
                  <c:v>-2.9608886935475298</c:v>
                </c:pt>
                <c:pt idx="57037">
                  <c:v>-2.9608886935475298</c:v>
                </c:pt>
                <c:pt idx="57038">
                  <c:v>-2.9608886935475298</c:v>
                </c:pt>
                <c:pt idx="57039">
                  <c:v>-2.9798340076376899</c:v>
                </c:pt>
                <c:pt idx="57040">
                  <c:v>-2.9798340076376899</c:v>
                </c:pt>
                <c:pt idx="57041">
                  <c:v>-2.9798340076376899</c:v>
                </c:pt>
                <c:pt idx="57042">
                  <c:v>-2.9798340076376899</c:v>
                </c:pt>
                <c:pt idx="57043">
                  <c:v>-3.0628906466163199</c:v>
                </c:pt>
                <c:pt idx="57044">
                  <c:v>-3.0628906466163199</c:v>
                </c:pt>
                <c:pt idx="57045">
                  <c:v>-3.0628906466163199</c:v>
                </c:pt>
                <c:pt idx="57046">
                  <c:v>-3.1243652596522198</c:v>
                </c:pt>
                <c:pt idx="57047">
                  <c:v>-3.1243652596522198</c:v>
                </c:pt>
                <c:pt idx="57048">
                  <c:v>-2.95014650313805</c:v>
                </c:pt>
                <c:pt idx="57049">
                  <c:v>-2.95014650313805</c:v>
                </c:pt>
                <c:pt idx="57050">
                  <c:v>-3.2102539262232299</c:v>
                </c:pt>
                <c:pt idx="57051">
                  <c:v>-3.2102539262232299</c:v>
                </c:pt>
                <c:pt idx="57052">
                  <c:v>-3.2102539262232299</c:v>
                </c:pt>
                <c:pt idx="57053">
                  <c:v>-3.0743652568908102</c:v>
                </c:pt>
                <c:pt idx="57054">
                  <c:v>-3.0743652568908102</c:v>
                </c:pt>
                <c:pt idx="57055">
                  <c:v>-2.9861328360047898</c:v>
                </c:pt>
                <c:pt idx="57056">
                  <c:v>-2.9861328360047898</c:v>
                </c:pt>
                <c:pt idx="57057">
                  <c:v>-2.9861328360047898</c:v>
                </c:pt>
                <c:pt idx="57058">
                  <c:v>-3.1519043205043999</c:v>
                </c:pt>
                <c:pt idx="57059">
                  <c:v>-3.1519043205043999</c:v>
                </c:pt>
                <c:pt idx="57060">
                  <c:v>-3.1519043205043999</c:v>
                </c:pt>
                <c:pt idx="57061">
                  <c:v>-3.1078613513945998</c:v>
                </c:pt>
                <c:pt idx="57062">
                  <c:v>-3.1078613513945998</c:v>
                </c:pt>
                <c:pt idx="57063">
                  <c:v>-3.1078613513945998</c:v>
                </c:pt>
                <c:pt idx="57064">
                  <c:v>-3.1074707260122501</c:v>
                </c:pt>
                <c:pt idx="57065">
                  <c:v>-3.1074707260122501</c:v>
                </c:pt>
                <c:pt idx="57066">
                  <c:v>-3.1074707260122501</c:v>
                </c:pt>
                <c:pt idx="57067">
                  <c:v>-3.00556642554147</c:v>
                </c:pt>
                <c:pt idx="57068">
                  <c:v>-3.00556642554147</c:v>
                </c:pt>
                <c:pt idx="57069">
                  <c:v>-3.2498047096823899</c:v>
                </c:pt>
                <c:pt idx="57070">
                  <c:v>-3.2498047096823899</c:v>
                </c:pt>
                <c:pt idx="57071">
                  <c:v>-2.9128906468813498</c:v>
                </c:pt>
                <c:pt idx="57072">
                  <c:v>-2.9128906468813498</c:v>
                </c:pt>
                <c:pt idx="57073">
                  <c:v>-3.0966308825563802</c:v>
                </c:pt>
                <c:pt idx="57074">
                  <c:v>-3.0966308825563802</c:v>
                </c:pt>
                <c:pt idx="57075">
                  <c:v>-3.0966308825563802</c:v>
                </c:pt>
                <c:pt idx="57076">
                  <c:v>-3.1750000228430499</c:v>
                </c:pt>
                <c:pt idx="57077">
                  <c:v>-3.1750000228430499</c:v>
                </c:pt>
                <c:pt idx="57078">
                  <c:v>-3.1750000228430499</c:v>
                </c:pt>
                <c:pt idx="57079">
                  <c:v>-3.1916015869082899</c:v>
                </c:pt>
                <c:pt idx="57080">
                  <c:v>-3.1916015869082899</c:v>
                </c:pt>
                <c:pt idx="57081">
                  <c:v>-3.1916015869082899</c:v>
                </c:pt>
                <c:pt idx="57082">
                  <c:v>-2.9113281473482799</c:v>
                </c:pt>
                <c:pt idx="57083">
                  <c:v>-2.9113281473482799</c:v>
                </c:pt>
                <c:pt idx="57084">
                  <c:v>-2.9665039318260802</c:v>
                </c:pt>
                <c:pt idx="57085">
                  <c:v>-2.9665039318260802</c:v>
                </c:pt>
                <c:pt idx="57086">
                  <c:v>-2.9665039318260802</c:v>
                </c:pt>
                <c:pt idx="57087">
                  <c:v>-3.1231445544799499</c:v>
                </c:pt>
                <c:pt idx="57088">
                  <c:v>-3.1231445544799499</c:v>
                </c:pt>
                <c:pt idx="57089">
                  <c:v>-2.95576174275811</c:v>
                </c:pt>
                <c:pt idx="57090">
                  <c:v>-2.95576174275811</c:v>
                </c:pt>
                <c:pt idx="57091">
                  <c:v>-2.9456054894353598</c:v>
                </c:pt>
                <c:pt idx="57092">
                  <c:v>-2.9456054894353598</c:v>
                </c:pt>
                <c:pt idx="57093">
                  <c:v>-3.2365234538610799</c:v>
                </c:pt>
                <c:pt idx="57094">
                  <c:v>-3.2365234538610799</c:v>
                </c:pt>
                <c:pt idx="57095">
                  <c:v>-3.2365234538610799</c:v>
                </c:pt>
                <c:pt idx="57096">
                  <c:v>-3.3077148597958499</c:v>
                </c:pt>
                <c:pt idx="57097">
                  <c:v>-3.3077148597958499</c:v>
                </c:pt>
                <c:pt idx="57098">
                  <c:v>-3.3077148597958499</c:v>
                </c:pt>
                <c:pt idx="57099">
                  <c:v>-3.3077148597958499</c:v>
                </c:pt>
                <c:pt idx="57100">
                  <c:v>-3.1343261952824801</c:v>
                </c:pt>
                <c:pt idx="57101">
                  <c:v>-3.1343261952824801</c:v>
                </c:pt>
                <c:pt idx="57102">
                  <c:v>-3.1343261952824801</c:v>
                </c:pt>
                <c:pt idx="57103">
                  <c:v>-3.02778322707581</c:v>
                </c:pt>
                <c:pt idx="57104">
                  <c:v>-3.02778322707581</c:v>
                </c:pt>
                <c:pt idx="57105">
                  <c:v>-3.02778322707581</c:v>
                </c:pt>
                <c:pt idx="57106">
                  <c:v>-2.9958984568620499</c:v>
                </c:pt>
                <c:pt idx="57107">
                  <c:v>-2.9958984568620499</c:v>
                </c:pt>
                <c:pt idx="57108">
                  <c:v>-3.2597168166102999</c:v>
                </c:pt>
                <c:pt idx="57109">
                  <c:v>-3.2597168166102999</c:v>
                </c:pt>
                <c:pt idx="57110">
                  <c:v>-3.2597168166102999</c:v>
                </c:pt>
                <c:pt idx="57111">
                  <c:v>-2.9065918202750201</c:v>
                </c:pt>
                <c:pt idx="57112">
                  <c:v>-2.9065918202750201</c:v>
                </c:pt>
                <c:pt idx="57113">
                  <c:v>-2.9065918202750201</c:v>
                </c:pt>
                <c:pt idx="57114">
                  <c:v>-2.94423830267896</c:v>
                </c:pt>
                <c:pt idx="57115">
                  <c:v>-2.94423830267896</c:v>
                </c:pt>
                <c:pt idx="57116">
                  <c:v>-2.94423830267896</c:v>
                </c:pt>
                <c:pt idx="57117">
                  <c:v>-3.0528320544417502</c:v>
                </c:pt>
                <c:pt idx="57118">
                  <c:v>-3.0528320544417502</c:v>
                </c:pt>
                <c:pt idx="57119">
                  <c:v>-3.0528320544417502</c:v>
                </c:pt>
                <c:pt idx="57120">
                  <c:v>-3.0784179878928599</c:v>
                </c:pt>
                <c:pt idx="57121">
                  <c:v>-3.0784179878928599</c:v>
                </c:pt>
                <c:pt idx="57122">
                  <c:v>-3.0784179878928599</c:v>
                </c:pt>
                <c:pt idx="57123">
                  <c:v>-3.0784179878928599</c:v>
                </c:pt>
                <c:pt idx="57124">
                  <c:v>-2.9794433814622598</c:v>
                </c:pt>
                <c:pt idx="57125">
                  <c:v>-2.9794433814622598</c:v>
                </c:pt>
                <c:pt idx="57126">
                  <c:v>-2.9985840067665701</c:v>
                </c:pt>
                <c:pt idx="57127">
                  <c:v>-2.9985840067665701</c:v>
                </c:pt>
                <c:pt idx="57128">
                  <c:v>-2.9985840067665701</c:v>
                </c:pt>
                <c:pt idx="57129">
                  <c:v>-3.05620119313607</c:v>
                </c:pt>
                <c:pt idx="57130">
                  <c:v>-3.05620119313607</c:v>
                </c:pt>
                <c:pt idx="57131">
                  <c:v>-2.94130861495614</c:v>
                </c:pt>
                <c:pt idx="57132">
                  <c:v>-2.94130861495614</c:v>
                </c:pt>
                <c:pt idx="57133">
                  <c:v>-2.94130861495614</c:v>
                </c:pt>
                <c:pt idx="57134">
                  <c:v>-3.2735351782675899</c:v>
                </c:pt>
                <c:pt idx="57135">
                  <c:v>-3.2735351782675899</c:v>
                </c:pt>
                <c:pt idx="57136">
                  <c:v>-2.93281251950429</c:v>
                </c:pt>
                <c:pt idx="57137">
                  <c:v>-2.93281251950429</c:v>
                </c:pt>
                <c:pt idx="57138">
                  <c:v>-2.93281251950429</c:v>
                </c:pt>
                <c:pt idx="57139">
                  <c:v>-2.93281251950429</c:v>
                </c:pt>
                <c:pt idx="57140">
                  <c:v>-3.0706054928150399</c:v>
                </c:pt>
                <c:pt idx="57141">
                  <c:v>-3.0706054928150399</c:v>
                </c:pt>
                <c:pt idx="57142">
                  <c:v>-3.0706054928150399</c:v>
                </c:pt>
                <c:pt idx="57143">
                  <c:v>-3.0397949431899098</c:v>
                </c:pt>
                <c:pt idx="57144">
                  <c:v>-3.0397949431899098</c:v>
                </c:pt>
                <c:pt idx="57145">
                  <c:v>-2.9420898678099499</c:v>
                </c:pt>
                <c:pt idx="57146">
                  <c:v>-2.9420898678099499</c:v>
                </c:pt>
                <c:pt idx="57147">
                  <c:v>-2.9420898678099499</c:v>
                </c:pt>
                <c:pt idx="57148">
                  <c:v>-3.1035644761659502</c:v>
                </c:pt>
                <c:pt idx="57149">
                  <c:v>-3.1035644761659502</c:v>
                </c:pt>
                <c:pt idx="57150">
                  <c:v>-2.9802734582644899</c:v>
                </c:pt>
                <c:pt idx="57151">
                  <c:v>-2.9802734582644899</c:v>
                </c:pt>
                <c:pt idx="57152">
                  <c:v>-2.9896484598866602</c:v>
                </c:pt>
                <c:pt idx="57153">
                  <c:v>-2.9896484598866602</c:v>
                </c:pt>
                <c:pt idx="57154">
                  <c:v>-2.9896484598866602</c:v>
                </c:pt>
                <c:pt idx="57155">
                  <c:v>-3.0625488543964798</c:v>
                </c:pt>
                <c:pt idx="57156">
                  <c:v>-3.0625488543964798</c:v>
                </c:pt>
                <c:pt idx="57157">
                  <c:v>-3.0625488543964798</c:v>
                </c:pt>
                <c:pt idx="57158">
                  <c:v>-3.0625488543964798</c:v>
                </c:pt>
                <c:pt idx="57159">
                  <c:v>-3.0804687746604</c:v>
                </c:pt>
                <c:pt idx="57160">
                  <c:v>-3.0804687746604</c:v>
                </c:pt>
                <c:pt idx="57161">
                  <c:v>-3.0804687746604</c:v>
                </c:pt>
                <c:pt idx="57162">
                  <c:v>-3.21425783383983</c:v>
                </c:pt>
                <c:pt idx="57163">
                  <c:v>-3.21425783383983</c:v>
                </c:pt>
                <c:pt idx="57164">
                  <c:v>-3.0251465065202798</c:v>
                </c:pt>
                <c:pt idx="57165">
                  <c:v>-3.0251465065202798</c:v>
                </c:pt>
                <c:pt idx="57166">
                  <c:v>-2.9529785368349599</c:v>
                </c:pt>
                <c:pt idx="57167">
                  <c:v>-2.9529785368349599</c:v>
                </c:pt>
                <c:pt idx="57168">
                  <c:v>-2.9529785368349599</c:v>
                </c:pt>
                <c:pt idx="57169">
                  <c:v>-3.09643557259096</c:v>
                </c:pt>
                <c:pt idx="57170">
                  <c:v>-3.09643557259096</c:v>
                </c:pt>
                <c:pt idx="57171">
                  <c:v>-3.09643557259096</c:v>
                </c:pt>
                <c:pt idx="57172">
                  <c:v>-3.1577148660244299</c:v>
                </c:pt>
                <c:pt idx="57173">
                  <c:v>-3.1577148660244299</c:v>
                </c:pt>
                <c:pt idx="57174">
                  <c:v>-3.07158205190626</c:v>
                </c:pt>
                <c:pt idx="57175">
                  <c:v>-3.07158205190626</c:v>
                </c:pt>
                <c:pt idx="57176">
                  <c:v>-3.07158205190626</c:v>
                </c:pt>
                <c:pt idx="57177">
                  <c:v>-3.1039062758090901</c:v>
                </c:pt>
                <c:pt idx="57178">
                  <c:v>-3.1039062758090901</c:v>
                </c:pt>
                <c:pt idx="57179">
                  <c:v>-3.1039062758090901</c:v>
                </c:pt>
                <c:pt idx="57180">
                  <c:v>-3.08461916308078</c:v>
                </c:pt>
                <c:pt idx="57181">
                  <c:v>-3.08461916308078</c:v>
                </c:pt>
                <c:pt idx="57182">
                  <c:v>-3.09853518086492</c:v>
                </c:pt>
                <c:pt idx="57183">
                  <c:v>-3.09853518086492</c:v>
                </c:pt>
                <c:pt idx="57184">
                  <c:v>-3.09853518086492</c:v>
                </c:pt>
                <c:pt idx="57185">
                  <c:v>-3.0223144778392399</c:v>
                </c:pt>
                <c:pt idx="57186">
                  <c:v>-3.0223144778392399</c:v>
                </c:pt>
                <c:pt idx="57187">
                  <c:v>-3.0656738519664901</c:v>
                </c:pt>
                <c:pt idx="57188">
                  <c:v>-3.0656738519664901</c:v>
                </c:pt>
                <c:pt idx="57189">
                  <c:v>-3.0154297098460998</c:v>
                </c:pt>
                <c:pt idx="57190">
                  <c:v>-3.0154297098460998</c:v>
                </c:pt>
                <c:pt idx="57191">
                  <c:v>-3.0154297098460998</c:v>
                </c:pt>
                <c:pt idx="57192">
                  <c:v>-3.0282226782628601</c:v>
                </c:pt>
                <c:pt idx="57193">
                  <c:v>-3.0282226782628601</c:v>
                </c:pt>
                <c:pt idx="57194">
                  <c:v>-3.0282226782628601</c:v>
                </c:pt>
                <c:pt idx="57195">
                  <c:v>-3.0195312697178398</c:v>
                </c:pt>
                <c:pt idx="57196">
                  <c:v>-3.0195312697178398</c:v>
                </c:pt>
                <c:pt idx="57197">
                  <c:v>-3.0195312697178398</c:v>
                </c:pt>
                <c:pt idx="57198">
                  <c:v>-3.0195312697178398</c:v>
                </c:pt>
                <c:pt idx="57199">
                  <c:v>-2.97534182170511</c:v>
                </c:pt>
                <c:pt idx="57200">
                  <c:v>-2.97534182170511</c:v>
                </c:pt>
                <c:pt idx="57201">
                  <c:v>-2.97534182170511</c:v>
                </c:pt>
                <c:pt idx="57202">
                  <c:v>-3.2845703361399501</c:v>
                </c:pt>
                <c:pt idx="57203">
                  <c:v>-3.2845703361399501</c:v>
                </c:pt>
                <c:pt idx="57204">
                  <c:v>-3.56591799179659</c:v>
                </c:pt>
                <c:pt idx="57205">
                  <c:v>-3.56591799179659</c:v>
                </c:pt>
                <c:pt idx="57206">
                  <c:v>-3.0496093974952601</c:v>
                </c:pt>
                <c:pt idx="57207">
                  <c:v>-3.0496093974952601</c:v>
                </c:pt>
                <c:pt idx="57208">
                  <c:v>-2.9854004128765101</c:v>
                </c:pt>
                <c:pt idx="57209">
                  <c:v>-2.9854004128765101</c:v>
                </c:pt>
                <c:pt idx="57210">
                  <c:v>-3.0759277574088602</c:v>
                </c:pt>
                <c:pt idx="57211">
                  <c:v>-3.0759277574088602</c:v>
                </c:pt>
                <c:pt idx="57212">
                  <c:v>-3.0759277574088602</c:v>
                </c:pt>
                <c:pt idx="57213">
                  <c:v>-3.09946291108281</c:v>
                </c:pt>
                <c:pt idx="57214">
                  <c:v>-3.09946291108281</c:v>
                </c:pt>
                <c:pt idx="57215">
                  <c:v>-3.09946291108281</c:v>
                </c:pt>
                <c:pt idx="57216">
                  <c:v>-3.09946291108281</c:v>
                </c:pt>
                <c:pt idx="57217">
                  <c:v>-3.2616699452164499</c:v>
                </c:pt>
                <c:pt idx="57218">
                  <c:v>-3.2616699452164499</c:v>
                </c:pt>
                <c:pt idx="57219">
                  <c:v>-3.2616699452164499</c:v>
                </c:pt>
                <c:pt idx="57220">
                  <c:v>-2.9058593943736901</c:v>
                </c:pt>
                <c:pt idx="57221">
                  <c:v>-2.9058593943736901</c:v>
                </c:pt>
                <c:pt idx="57222">
                  <c:v>-2.9058593943736901</c:v>
                </c:pt>
                <c:pt idx="57223">
                  <c:v>-2.8137207225518002</c:v>
                </c:pt>
                <c:pt idx="57224">
                  <c:v>-2.8137207225518002</c:v>
                </c:pt>
                <c:pt idx="57225">
                  <c:v>-3.0308105688964102</c:v>
                </c:pt>
                <c:pt idx="57226">
                  <c:v>-3.0308105688964102</c:v>
                </c:pt>
                <c:pt idx="57227">
                  <c:v>-3.0308105688964102</c:v>
                </c:pt>
                <c:pt idx="57228">
                  <c:v>-2.9448242382986698</c:v>
                </c:pt>
                <c:pt idx="57229">
                  <c:v>-2.9448242382986698</c:v>
                </c:pt>
                <c:pt idx="57230">
                  <c:v>-2.9448242382986698</c:v>
                </c:pt>
                <c:pt idx="57231">
                  <c:v>-3.0770019736855798</c:v>
                </c:pt>
                <c:pt idx="57232">
                  <c:v>-3.0770019736855798</c:v>
                </c:pt>
                <c:pt idx="57233">
                  <c:v>-3.0770019736855798</c:v>
                </c:pt>
                <c:pt idx="57234">
                  <c:v>-2.8635742341111801</c:v>
                </c:pt>
                <c:pt idx="57235">
                  <c:v>-2.8635742341111801</c:v>
                </c:pt>
                <c:pt idx="57236">
                  <c:v>-2.8635742341111801</c:v>
                </c:pt>
                <c:pt idx="57237">
                  <c:v>-2.9339355648407901</c:v>
                </c:pt>
                <c:pt idx="57238">
                  <c:v>-2.9339355648407901</c:v>
                </c:pt>
                <c:pt idx="57239">
                  <c:v>-3.54965822124813</c:v>
                </c:pt>
                <c:pt idx="57240">
                  <c:v>-3.54965822124813</c:v>
                </c:pt>
                <c:pt idx="57241">
                  <c:v>-3.1266601761726598</c:v>
                </c:pt>
                <c:pt idx="57242">
                  <c:v>-3.1266601761726598</c:v>
                </c:pt>
                <c:pt idx="57243">
                  <c:v>-3.0003418192691198</c:v>
                </c:pt>
                <c:pt idx="57244">
                  <c:v>-3.0003418192691198</c:v>
                </c:pt>
                <c:pt idx="57245">
                  <c:v>-2.9610840083732901</c:v>
                </c:pt>
                <c:pt idx="57246">
                  <c:v>-2.9610840083732901</c:v>
                </c:pt>
                <c:pt idx="57247">
                  <c:v>-2.9610840083732901</c:v>
                </c:pt>
                <c:pt idx="57248">
                  <c:v>-3.0234863510841001</c:v>
                </c:pt>
                <c:pt idx="57249">
                  <c:v>-3.0234863510841001</c:v>
                </c:pt>
                <c:pt idx="57250">
                  <c:v>-3.05917970919654</c:v>
                </c:pt>
                <c:pt idx="57251">
                  <c:v>-3.05917970919654</c:v>
                </c:pt>
                <c:pt idx="57252">
                  <c:v>-3.05917970919654</c:v>
                </c:pt>
                <c:pt idx="57253">
                  <c:v>-3.1509765840200998</c:v>
                </c:pt>
                <c:pt idx="57254">
                  <c:v>-3.1509765840200998</c:v>
                </c:pt>
                <c:pt idx="57255">
                  <c:v>-3.1509765840200998</c:v>
                </c:pt>
                <c:pt idx="57256">
                  <c:v>-3.1509765840200998</c:v>
                </c:pt>
                <c:pt idx="57257">
                  <c:v>-3.1961425974750401</c:v>
                </c:pt>
                <c:pt idx="57258">
                  <c:v>-3.1961425974750401</c:v>
                </c:pt>
                <c:pt idx="57259">
                  <c:v>-3.1961425974750401</c:v>
                </c:pt>
                <c:pt idx="57260">
                  <c:v>-3.0955078346041698</c:v>
                </c:pt>
                <c:pt idx="57261">
                  <c:v>-3.0955078346041698</c:v>
                </c:pt>
                <c:pt idx="57262">
                  <c:v>-2.9928222843964201</c:v>
                </c:pt>
                <c:pt idx="57263">
                  <c:v>-2.9928222843964201</c:v>
                </c:pt>
                <c:pt idx="57264">
                  <c:v>-2.9928222843964201</c:v>
                </c:pt>
                <c:pt idx="57265">
                  <c:v>-3.20839846081889</c:v>
                </c:pt>
                <c:pt idx="57266">
                  <c:v>-3.20839846081889</c:v>
                </c:pt>
                <c:pt idx="57267">
                  <c:v>-3.04311525757111</c:v>
                </c:pt>
                <c:pt idx="57268">
                  <c:v>-3.04311525757111</c:v>
                </c:pt>
                <c:pt idx="57269">
                  <c:v>-2.89794923967747</c:v>
                </c:pt>
                <c:pt idx="57270">
                  <c:v>-2.89794923967747</c:v>
                </c:pt>
                <c:pt idx="57271">
                  <c:v>-2.89794923967747</c:v>
                </c:pt>
                <c:pt idx="57272">
                  <c:v>-3.09252932445724</c:v>
                </c:pt>
                <c:pt idx="57273">
                  <c:v>-3.09252932445724</c:v>
                </c:pt>
                <c:pt idx="57274">
                  <c:v>-3.09252932445724</c:v>
                </c:pt>
                <c:pt idx="57275">
                  <c:v>-3.1659668157135399</c:v>
                </c:pt>
                <c:pt idx="57276">
                  <c:v>-3.1659668157135399</c:v>
                </c:pt>
                <c:pt idx="57277">
                  <c:v>-3.1659668157135399</c:v>
                </c:pt>
                <c:pt idx="57278">
                  <c:v>-3.1659668157135399</c:v>
                </c:pt>
                <c:pt idx="57279">
                  <c:v>-3.0615722892180202</c:v>
                </c:pt>
                <c:pt idx="57280">
                  <c:v>-3.0615722892180202</c:v>
                </c:pt>
                <c:pt idx="57281">
                  <c:v>-3.0903320559937102</c:v>
                </c:pt>
                <c:pt idx="57282">
                  <c:v>-3.0903320559937102</c:v>
                </c:pt>
                <c:pt idx="57283">
                  <c:v>-3.1863769750898401</c:v>
                </c:pt>
                <c:pt idx="57284">
                  <c:v>-3.1863769750898401</c:v>
                </c:pt>
                <c:pt idx="57285">
                  <c:v>-3.1863769750898401</c:v>
                </c:pt>
                <c:pt idx="57286">
                  <c:v>-2.9982910409971701</c:v>
                </c:pt>
                <c:pt idx="57287">
                  <c:v>-2.9982910409971701</c:v>
                </c:pt>
                <c:pt idx="57288">
                  <c:v>-3.0368652588922398</c:v>
                </c:pt>
                <c:pt idx="57289">
                  <c:v>-3.0368652588922398</c:v>
                </c:pt>
                <c:pt idx="57290">
                  <c:v>-3.0368652588922398</c:v>
                </c:pt>
                <c:pt idx="57291">
                  <c:v>-3.0897461190934301</c:v>
                </c:pt>
                <c:pt idx="57292">
                  <c:v>-3.0897461190934301</c:v>
                </c:pt>
                <c:pt idx="57293">
                  <c:v>-3.0897461190934301</c:v>
                </c:pt>
                <c:pt idx="57294">
                  <c:v>-3.06835940183191</c:v>
                </c:pt>
                <c:pt idx="57295">
                  <c:v>-3.06835940183191</c:v>
                </c:pt>
                <c:pt idx="57296">
                  <c:v>-3.06835940183191</c:v>
                </c:pt>
                <c:pt idx="57297">
                  <c:v>-3.06835940183191</c:v>
                </c:pt>
                <c:pt idx="57298">
                  <c:v>-3.2711426002297199</c:v>
                </c:pt>
                <c:pt idx="57299">
                  <c:v>-3.2711426002297199</c:v>
                </c:pt>
                <c:pt idx="57300">
                  <c:v>-3.2590332232912198</c:v>
                </c:pt>
                <c:pt idx="57301">
                  <c:v>-3.2590332232912198</c:v>
                </c:pt>
                <c:pt idx="57302">
                  <c:v>-3.2171386951104002</c:v>
                </c:pt>
                <c:pt idx="57303">
                  <c:v>-3.2171386951104002</c:v>
                </c:pt>
                <c:pt idx="57304">
                  <c:v>-3.2171386951104002</c:v>
                </c:pt>
                <c:pt idx="57305">
                  <c:v>-2.8972656449450298</c:v>
                </c:pt>
                <c:pt idx="57306">
                  <c:v>-2.8972656449450298</c:v>
                </c:pt>
                <c:pt idx="57307">
                  <c:v>-3.0334472897784499</c:v>
                </c:pt>
                <c:pt idx="57308">
                  <c:v>-3.0334472897784499</c:v>
                </c:pt>
                <c:pt idx="57309">
                  <c:v>-3.01801760144826</c:v>
                </c:pt>
                <c:pt idx="57310">
                  <c:v>-3.01801760144826</c:v>
                </c:pt>
                <c:pt idx="57311">
                  <c:v>-3.01801760144826</c:v>
                </c:pt>
                <c:pt idx="57312">
                  <c:v>-3.3520996312781701</c:v>
                </c:pt>
                <c:pt idx="57313">
                  <c:v>-3.3520996312781701</c:v>
                </c:pt>
                <c:pt idx="57314">
                  <c:v>-3.3520996312781701</c:v>
                </c:pt>
                <c:pt idx="57315">
                  <c:v>-2.93652345831469</c:v>
                </c:pt>
                <c:pt idx="57316">
                  <c:v>-2.93652345831469</c:v>
                </c:pt>
                <c:pt idx="57317">
                  <c:v>-2.93652345831469</c:v>
                </c:pt>
                <c:pt idx="57318">
                  <c:v>-3.2746094014637399</c:v>
                </c:pt>
                <c:pt idx="57319">
                  <c:v>-3.2746094014637399</c:v>
                </c:pt>
                <c:pt idx="57320">
                  <c:v>-3.2746094014637399</c:v>
                </c:pt>
                <c:pt idx="57321">
                  <c:v>-3.02841799153338</c:v>
                </c:pt>
                <c:pt idx="57322">
                  <c:v>-3.02841799153338</c:v>
                </c:pt>
                <c:pt idx="57323">
                  <c:v>-2.94511720636</c:v>
                </c:pt>
                <c:pt idx="57324">
                  <c:v>-2.94511720636</c:v>
                </c:pt>
                <c:pt idx="57325">
                  <c:v>-2.94511720636</c:v>
                </c:pt>
                <c:pt idx="57326">
                  <c:v>-2.9979980692305599</c:v>
                </c:pt>
                <c:pt idx="57327">
                  <c:v>-2.9979980692305599</c:v>
                </c:pt>
                <c:pt idx="57328">
                  <c:v>-3.2171875214180501</c:v>
                </c:pt>
                <c:pt idx="57329">
                  <c:v>-3.2171875214180501</c:v>
                </c:pt>
                <c:pt idx="57330">
                  <c:v>-3.1013183798850101</c:v>
                </c:pt>
                <c:pt idx="57331">
                  <c:v>-3.1013183798850101</c:v>
                </c:pt>
                <c:pt idx="57332">
                  <c:v>-3.1013183798850101</c:v>
                </c:pt>
                <c:pt idx="57333">
                  <c:v>-3.1013183798850101</c:v>
                </c:pt>
                <c:pt idx="57334">
                  <c:v>-2.94399415968928</c:v>
                </c:pt>
                <c:pt idx="57335">
                  <c:v>-2.94399415968928</c:v>
                </c:pt>
                <c:pt idx="57336">
                  <c:v>-2.94399415968928</c:v>
                </c:pt>
                <c:pt idx="57337">
                  <c:v>-2.94399415968928</c:v>
                </c:pt>
                <c:pt idx="57338">
                  <c:v>-3.1360351789635299</c:v>
                </c:pt>
                <c:pt idx="57339">
                  <c:v>-3.1360351789635299</c:v>
                </c:pt>
                <c:pt idx="57340">
                  <c:v>-3.1360351789635299</c:v>
                </c:pt>
                <c:pt idx="57341">
                  <c:v>-3.0474121342949698</c:v>
                </c:pt>
                <c:pt idx="57342">
                  <c:v>-3.0474121342949698</c:v>
                </c:pt>
                <c:pt idx="57343">
                  <c:v>-2.8689941581033001</c:v>
                </c:pt>
                <c:pt idx="57344">
                  <c:v>-2.8689941581033001</c:v>
                </c:pt>
                <c:pt idx="57345">
                  <c:v>-2.9487793155694799</c:v>
                </c:pt>
                <c:pt idx="57346">
                  <c:v>-2.9487793155694799</c:v>
                </c:pt>
                <c:pt idx="57347">
                  <c:v>-2.9487793155694799</c:v>
                </c:pt>
                <c:pt idx="57348">
                  <c:v>-2.8983886923751898</c:v>
                </c:pt>
                <c:pt idx="57349">
                  <c:v>-2.8983886923751898</c:v>
                </c:pt>
                <c:pt idx="57350">
                  <c:v>-2.8983886923751898</c:v>
                </c:pt>
                <c:pt idx="57351">
                  <c:v>-3.0265625222191299</c:v>
                </c:pt>
                <c:pt idx="57352">
                  <c:v>-3.0265625222191299</c:v>
                </c:pt>
                <c:pt idx="57353">
                  <c:v>-2.8947265838914902</c:v>
                </c:pt>
                <c:pt idx="57354">
                  <c:v>-2.8947265838914902</c:v>
                </c:pt>
                <c:pt idx="57355">
                  <c:v>-2.8947265838914902</c:v>
                </c:pt>
                <c:pt idx="57356">
                  <c:v>-2.9875000207366602</c:v>
                </c:pt>
                <c:pt idx="57357">
                  <c:v>-2.9875000207366602</c:v>
                </c:pt>
                <c:pt idx="57358">
                  <c:v>-3.0772461140013498</c:v>
                </c:pt>
                <c:pt idx="57359">
                  <c:v>-3.0772461140013498</c:v>
                </c:pt>
                <c:pt idx="57360">
                  <c:v>-3.0772461140013498</c:v>
                </c:pt>
                <c:pt idx="57361">
                  <c:v>-3.0863281446036099</c:v>
                </c:pt>
                <c:pt idx="57362">
                  <c:v>-3.0863281446036099</c:v>
                </c:pt>
                <c:pt idx="57363">
                  <c:v>-3.0577148670454299</c:v>
                </c:pt>
                <c:pt idx="57364">
                  <c:v>-3.16093752076176</c:v>
                </c:pt>
                <c:pt idx="57365">
                  <c:v>-3.16093752076176</c:v>
                </c:pt>
                <c:pt idx="57366">
                  <c:v>-3.16093752076176</c:v>
                </c:pt>
                <c:pt idx="57367">
                  <c:v>-2.9749023646063502</c:v>
                </c:pt>
                <c:pt idx="57368">
                  <c:v>-2.9749023646063502</c:v>
                </c:pt>
                <c:pt idx="57369">
                  <c:v>-2.9749023646063502</c:v>
                </c:pt>
                <c:pt idx="57370">
                  <c:v>-3.1592285360084098</c:v>
                </c:pt>
                <c:pt idx="57371">
                  <c:v>-3.1592285360084098</c:v>
                </c:pt>
                <c:pt idx="57372">
                  <c:v>-3.1592285360084098</c:v>
                </c:pt>
                <c:pt idx="57373">
                  <c:v>-2.9878906448957401</c:v>
                </c:pt>
                <c:pt idx="57374">
                  <c:v>-2.9878906448957401</c:v>
                </c:pt>
                <c:pt idx="57375">
                  <c:v>-2.9878906448957401</c:v>
                </c:pt>
                <c:pt idx="57376">
                  <c:v>-3.1674316659864399</c:v>
                </c:pt>
                <c:pt idx="57377">
                  <c:v>-3.1674316659864399</c:v>
                </c:pt>
                <c:pt idx="57378">
                  <c:v>-3.1674316659864399</c:v>
                </c:pt>
                <c:pt idx="57379">
                  <c:v>-2.99619142632036</c:v>
                </c:pt>
                <c:pt idx="57380">
                  <c:v>-2.99619142632036</c:v>
                </c:pt>
                <c:pt idx="57381">
                  <c:v>-3.2189453380342399</c:v>
                </c:pt>
                <c:pt idx="57382">
                  <c:v>-3.2189453380342399</c:v>
                </c:pt>
                <c:pt idx="57383">
                  <c:v>-3.2189453380342399</c:v>
                </c:pt>
                <c:pt idx="57384">
                  <c:v>-2.98300783391096</c:v>
                </c:pt>
                <c:pt idx="57385">
                  <c:v>-2.98300783391096</c:v>
                </c:pt>
                <c:pt idx="57386">
                  <c:v>-3.00571291594951</c:v>
                </c:pt>
                <c:pt idx="57387">
                  <c:v>-3.00571291594951</c:v>
                </c:pt>
                <c:pt idx="57388">
                  <c:v>-3.00571291594951</c:v>
                </c:pt>
                <c:pt idx="57389">
                  <c:v>-2.9954590065117301</c:v>
                </c:pt>
                <c:pt idx="57390">
                  <c:v>-2.9954590065117301</c:v>
                </c:pt>
                <c:pt idx="57391">
                  <c:v>-3.1203613509314798</c:v>
                </c:pt>
                <c:pt idx="57392">
                  <c:v>-3.1203613509314798</c:v>
                </c:pt>
                <c:pt idx="57393">
                  <c:v>-3.1203613509314798</c:v>
                </c:pt>
                <c:pt idx="57394">
                  <c:v>-3.1203613509314798</c:v>
                </c:pt>
                <c:pt idx="57395">
                  <c:v>-3.2402832304551299</c:v>
                </c:pt>
                <c:pt idx="57396">
                  <c:v>-3.2402832304551299</c:v>
                </c:pt>
                <c:pt idx="57397">
                  <c:v>-3.1718261937530698</c:v>
                </c:pt>
                <c:pt idx="57398">
                  <c:v>-3.1718261937530698</c:v>
                </c:pt>
                <c:pt idx="57399">
                  <c:v>-3.2289062718918999</c:v>
                </c:pt>
                <c:pt idx="57400">
                  <c:v>-3.2289062718918999</c:v>
                </c:pt>
                <c:pt idx="57401">
                  <c:v>-3.2289062718918999</c:v>
                </c:pt>
                <c:pt idx="57402">
                  <c:v>-3.1062011938647598</c:v>
                </c:pt>
                <c:pt idx="57403">
                  <c:v>-3.1062011938647598</c:v>
                </c:pt>
                <c:pt idx="57404">
                  <c:v>-3.0838867410648101</c:v>
                </c:pt>
                <c:pt idx="57405">
                  <c:v>-3.0838867410648101</c:v>
                </c:pt>
                <c:pt idx="57406">
                  <c:v>-3.3473633055973502</c:v>
                </c:pt>
                <c:pt idx="57407">
                  <c:v>-3.3473633055973502</c:v>
                </c:pt>
                <c:pt idx="57408">
                  <c:v>-3.3473633055973502</c:v>
                </c:pt>
                <c:pt idx="57409">
                  <c:v>-3.2021972904321898</c:v>
                </c:pt>
                <c:pt idx="57410">
                  <c:v>-3.2021972904321898</c:v>
                </c:pt>
                <c:pt idx="57411">
                  <c:v>-3.2021972904321898</c:v>
                </c:pt>
                <c:pt idx="57412">
                  <c:v>-3.2021972904321898</c:v>
                </c:pt>
                <c:pt idx="57413">
                  <c:v>-3.4250000201473001</c:v>
                </c:pt>
                <c:pt idx="57414">
                  <c:v>-3.4250000201473001</c:v>
                </c:pt>
                <c:pt idx="57415">
                  <c:v>-3.4250000201473001</c:v>
                </c:pt>
                <c:pt idx="57416">
                  <c:v>-3.0526855722046</c:v>
                </c:pt>
                <c:pt idx="57417">
                  <c:v>-3.0526855722046</c:v>
                </c:pt>
                <c:pt idx="57418">
                  <c:v>-3.0526855722046</c:v>
                </c:pt>
                <c:pt idx="57419">
                  <c:v>-3.0787109610382601</c:v>
                </c:pt>
                <c:pt idx="57420">
                  <c:v>-3.0787109610382601</c:v>
                </c:pt>
                <c:pt idx="57421">
                  <c:v>-3.1039062736481302</c:v>
                </c:pt>
                <c:pt idx="57422">
                  <c:v>-3.1039062736481302</c:v>
                </c:pt>
                <c:pt idx="57423">
                  <c:v>-3.0519531492245702</c:v>
                </c:pt>
                <c:pt idx="57424">
                  <c:v>-3.0519531492245702</c:v>
                </c:pt>
                <c:pt idx="57425">
                  <c:v>-2.9307617431850299</c:v>
                </c:pt>
                <c:pt idx="57426">
                  <c:v>-2.9307617431850299</c:v>
                </c:pt>
                <c:pt idx="57427">
                  <c:v>-2.9307617431850299</c:v>
                </c:pt>
                <c:pt idx="57428">
                  <c:v>-3.2987304943972</c:v>
                </c:pt>
                <c:pt idx="57429">
                  <c:v>-3.2987304943972</c:v>
                </c:pt>
                <c:pt idx="57430">
                  <c:v>-3.2987304943972</c:v>
                </c:pt>
                <c:pt idx="57431">
                  <c:v>-3.2987304943972</c:v>
                </c:pt>
                <c:pt idx="57432">
                  <c:v>-3.0203613521516601</c:v>
                </c:pt>
                <c:pt idx="57433">
                  <c:v>-3.0203613521516601</c:v>
                </c:pt>
                <c:pt idx="57434">
                  <c:v>-3.0203613521516601</c:v>
                </c:pt>
                <c:pt idx="57435">
                  <c:v>-3.27568361355952</c:v>
                </c:pt>
                <c:pt idx="57436">
                  <c:v>-3.27568361355952</c:v>
                </c:pt>
                <c:pt idx="57437">
                  <c:v>-3.27568361355952</c:v>
                </c:pt>
                <c:pt idx="57438">
                  <c:v>-3.2016601800187301</c:v>
                </c:pt>
                <c:pt idx="57439">
                  <c:v>-3.2016601800187301</c:v>
                </c:pt>
                <c:pt idx="57440">
                  <c:v>-3.27812502063352</c:v>
                </c:pt>
                <c:pt idx="57441">
                  <c:v>-3.27812502063352</c:v>
                </c:pt>
                <c:pt idx="57442">
                  <c:v>-3.172851584005</c:v>
                </c:pt>
                <c:pt idx="57443">
                  <c:v>-3.172851584005</c:v>
                </c:pt>
                <c:pt idx="57444">
                  <c:v>-3.172851584005</c:v>
                </c:pt>
                <c:pt idx="57445">
                  <c:v>-3.03999025628036</c:v>
                </c:pt>
                <c:pt idx="57446">
                  <c:v>-3.03999025628036</c:v>
                </c:pt>
                <c:pt idx="57447">
                  <c:v>-3.2259277596076501</c:v>
                </c:pt>
                <c:pt idx="57448">
                  <c:v>-3.2259277596076501</c:v>
                </c:pt>
                <c:pt idx="57449">
                  <c:v>-3.2259277596076501</c:v>
                </c:pt>
                <c:pt idx="57450">
                  <c:v>-3.2259277596076501</c:v>
                </c:pt>
                <c:pt idx="57451">
                  <c:v>-3.0125488499515898</c:v>
                </c:pt>
                <c:pt idx="57452">
                  <c:v>-3.0125488499515898</c:v>
                </c:pt>
                <c:pt idx="57453">
                  <c:v>-3.2133789295394299</c:v>
                </c:pt>
                <c:pt idx="57454">
                  <c:v>-3.2133789295394299</c:v>
                </c:pt>
                <c:pt idx="57455">
                  <c:v>-3.2133789295394299</c:v>
                </c:pt>
                <c:pt idx="57456">
                  <c:v>-3.0709961180409602</c:v>
                </c:pt>
                <c:pt idx="57457">
                  <c:v>-3.0709961180409602</c:v>
                </c:pt>
                <c:pt idx="57458">
                  <c:v>-3.06611330360374</c:v>
                </c:pt>
                <c:pt idx="57459">
                  <c:v>-3.06611330360374</c:v>
                </c:pt>
                <c:pt idx="57460">
                  <c:v>-3.06611330360374</c:v>
                </c:pt>
                <c:pt idx="57461">
                  <c:v>-2.9772461112670499</c:v>
                </c:pt>
                <c:pt idx="57462">
                  <c:v>-2.9772461112670499</c:v>
                </c:pt>
                <c:pt idx="57463">
                  <c:v>-3.0896972876489599</c:v>
                </c:pt>
                <c:pt idx="57464">
                  <c:v>-3.0896972876489599</c:v>
                </c:pt>
                <c:pt idx="57465">
                  <c:v>-3.0896972876489599</c:v>
                </c:pt>
                <c:pt idx="57466">
                  <c:v>-3.0098633015404599</c:v>
                </c:pt>
                <c:pt idx="57467">
                  <c:v>-3.0098633015404599</c:v>
                </c:pt>
                <c:pt idx="57468">
                  <c:v>-3.0098633015404599</c:v>
                </c:pt>
                <c:pt idx="57469">
                  <c:v>-3.1231445541552598</c:v>
                </c:pt>
                <c:pt idx="57470">
                  <c:v>-3.1231445541552598</c:v>
                </c:pt>
                <c:pt idx="57471">
                  <c:v>-3.1231445541552598</c:v>
                </c:pt>
                <c:pt idx="57472">
                  <c:v>-3.3514160402964901</c:v>
                </c:pt>
                <c:pt idx="57473">
                  <c:v>-3.3514160402964901</c:v>
                </c:pt>
                <c:pt idx="57474">
                  <c:v>-3.3514160402964901</c:v>
                </c:pt>
                <c:pt idx="57475">
                  <c:v>-2.9962402563078201</c:v>
                </c:pt>
                <c:pt idx="57476">
                  <c:v>-2.9962402563078201</c:v>
                </c:pt>
                <c:pt idx="57477">
                  <c:v>-3.1522949470736399</c:v>
                </c:pt>
                <c:pt idx="57478">
                  <c:v>-3.1522949470736399</c:v>
                </c:pt>
                <c:pt idx="57479">
                  <c:v>-3.1700195560897502</c:v>
                </c:pt>
                <c:pt idx="57480">
                  <c:v>-3.1700195560897502</c:v>
                </c:pt>
                <c:pt idx="57481">
                  <c:v>-3.1700195560897502</c:v>
                </c:pt>
                <c:pt idx="57482">
                  <c:v>-3.1700195560897502</c:v>
                </c:pt>
                <c:pt idx="57483">
                  <c:v>-3.25292970715872</c:v>
                </c:pt>
                <c:pt idx="57484">
                  <c:v>-3.25292970715872</c:v>
                </c:pt>
                <c:pt idx="57485">
                  <c:v>-3.0102539293138699</c:v>
                </c:pt>
                <c:pt idx="57486">
                  <c:v>-3.0102539293138699</c:v>
                </c:pt>
                <c:pt idx="57487">
                  <c:v>-3.0102539293138699</c:v>
                </c:pt>
                <c:pt idx="57488">
                  <c:v>-3.0102539293138699</c:v>
                </c:pt>
                <c:pt idx="57489">
                  <c:v>-3.0419433801953302</c:v>
                </c:pt>
                <c:pt idx="57490">
                  <c:v>-3.0419433801953302</c:v>
                </c:pt>
                <c:pt idx="57491">
                  <c:v>-3.0387207271978598</c:v>
                </c:pt>
                <c:pt idx="57492">
                  <c:v>-3.0387207271978598</c:v>
                </c:pt>
                <c:pt idx="57493">
                  <c:v>-3.0387207271978598</c:v>
                </c:pt>
                <c:pt idx="57494">
                  <c:v>-2.9555176013609499</c:v>
                </c:pt>
                <c:pt idx="57495">
                  <c:v>-2.9555176013609499</c:v>
                </c:pt>
                <c:pt idx="57496">
                  <c:v>-3.0007812722569698</c:v>
                </c:pt>
                <c:pt idx="57497">
                  <c:v>-3.0007812722569698</c:v>
                </c:pt>
                <c:pt idx="57498">
                  <c:v>-2.9969726792096401</c:v>
                </c:pt>
                <c:pt idx="57499">
                  <c:v>-2.9969726792096401</c:v>
                </c:pt>
                <c:pt idx="57500">
                  <c:v>-2.9969726792096401</c:v>
                </c:pt>
                <c:pt idx="57501">
                  <c:v>-3.1136230704178098</c:v>
                </c:pt>
                <c:pt idx="57502">
                  <c:v>-3.1136230704178098</c:v>
                </c:pt>
                <c:pt idx="57503">
                  <c:v>-3.1136230704178098</c:v>
                </c:pt>
                <c:pt idx="57504">
                  <c:v>-2.9824707201860199</c:v>
                </c:pt>
                <c:pt idx="57505">
                  <c:v>-2.9824707201860199</c:v>
                </c:pt>
                <c:pt idx="57506">
                  <c:v>-3.00214846058861</c:v>
                </c:pt>
                <c:pt idx="57507">
                  <c:v>-3.00214846058861</c:v>
                </c:pt>
                <c:pt idx="57508">
                  <c:v>-3.00214846058861</c:v>
                </c:pt>
                <c:pt idx="57509">
                  <c:v>-3.00214846058861</c:v>
                </c:pt>
                <c:pt idx="57510">
                  <c:v>-3.1366699437094199</c:v>
                </c:pt>
                <c:pt idx="57511">
                  <c:v>-3.1366699437094199</c:v>
                </c:pt>
                <c:pt idx="57512">
                  <c:v>-2.9095703335251502</c:v>
                </c:pt>
                <c:pt idx="57513">
                  <c:v>-2.9095703335251502</c:v>
                </c:pt>
                <c:pt idx="57514">
                  <c:v>-2.9095703335251502</c:v>
                </c:pt>
                <c:pt idx="57515">
                  <c:v>-3.2352539280336701</c:v>
                </c:pt>
                <c:pt idx="57516">
                  <c:v>-3.2352539280336701</c:v>
                </c:pt>
                <c:pt idx="57517">
                  <c:v>-3.0158203357359499</c:v>
                </c:pt>
                <c:pt idx="57518">
                  <c:v>-3.0158203357359499</c:v>
                </c:pt>
                <c:pt idx="57519">
                  <c:v>-3.2863769718360301</c:v>
                </c:pt>
                <c:pt idx="57520">
                  <c:v>-3.2863769718360301</c:v>
                </c:pt>
                <c:pt idx="57521">
                  <c:v>-3.2863769718360301</c:v>
                </c:pt>
                <c:pt idx="57522">
                  <c:v>-3.2863769718360301</c:v>
                </c:pt>
                <c:pt idx="57523">
                  <c:v>-3.03081056781047</c:v>
                </c:pt>
                <c:pt idx="57524">
                  <c:v>-3.03081056781047</c:v>
                </c:pt>
                <c:pt idx="57525">
                  <c:v>-3.03081056781047</c:v>
                </c:pt>
                <c:pt idx="57526">
                  <c:v>-3.0682617407037398</c:v>
                </c:pt>
                <c:pt idx="57527">
                  <c:v>-3.0682617407037398</c:v>
                </c:pt>
                <c:pt idx="57528">
                  <c:v>-3.0682617407037398</c:v>
                </c:pt>
                <c:pt idx="57529">
                  <c:v>-2.9452636938331098</c:v>
                </c:pt>
                <c:pt idx="57530">
                  <c:v>-2.9452636938331098</c:v>
                </c:pt>
                <c:pt idx="57531">
                  <c:v>-3.2754883033085198</c:v>
                </c:pt>
                <c:pt idx="57532">
                  <c:v>-3.2754883033085198</c:v>
                </c:pt>
                <c:pt idx="57533">
                  <c:v>-3.2754883033085198</c:v>
                </c:pt>
                <c:pt idx="57534">
                  <c:v>-3.0494629115973999</c:v>
                </c:pt>
                <c:pt idx="57535">
                  <c:v>-3.0494629115973999</c:v>
                </c:pt>
                <c:pt idx="57536">
                  <c:v>-3.0494629115973999</c:v>
                </c:pt>
                <c:pt idx="57537">
                  <c:v>-3.1987793198313699</c:v>
                </c:pt>
                <c:pt idx="57538">
                  <c:v>-3.1318359611850601</c:v>
                </c:pt>
                <c:pt idx="57539">
                  <c:v>-3.1318359611850601</c:v>
                </c:pt>
                <c:pt idx="57540">
                  <c:v>-3.1318359611850601</c:v>
                </c:pt>
                <c:pt idx="57541">
                  <c:v>-2.97753908380946</c:v>
                </c:pt>
                <c:pt idx="57542">
                  <c:v>-2.97753908380946</c:v>
                </c:pt>
                <c:pt idx="57543">
                  <c:v>-3.0077636979340201</c:v>
                </c:pt>
                <c:pt idx="57544">
                  <c:v>-3.0077636979340201</c:v>
                </c:pt>
                <c:pt idx="57545">
                  <c:v>-3.0077636979340201</c:v>
                </c:pt>
                <c:pt idx="57546">
                  <c:v>-3.0077636979340201</c:v>
                </c:pt>
                <c:pt idx="57547">
                  <c:v>-3.0396972864191398</c:v>
                </c:pt>
                <c:pt idx="57548">
                  <c:v>-3.0396972864191398</c:v>
                </c:pt>
                <c:pt idx="57549">
                  <c:v>-3.0396972864191398</c:v>
                </c:pt>
                <c:pt idx="57550">
                  <c:v>-3.2243164280125698</c:v>
                </c:pt>
                <c:pt idx="57551">
                  <c:v>-3.2243164280125698</c:v>
                </c:pt>
                <c:pt idx="57552">
                  <c:v>-3.2243164280125698</c:v>
                </c:pt>
                <c:pt idx="57553">
                  <c:v>-3.05913088304714</c:v>
                </c:pt>
                <c:pt idx="57554">
                  <c:v>-3.05913088304714</c:v>
                </c:pt>
                <c:pt idx="57555">
                  <c:v>-3.3526367402309898</c:v>
                </c:pt>
                <c:pt idx="57556">
                  <c:v>-3.3526367402309898</c:v>
                </c:pt>
                <c:pt idx="57557">
                  <c:v>-3.3636718934585499</c:v>
                </c:pt>
                <c:pt idx="57558">
                  <c:v>-3.3636718934585499</c:v>
                </c:pt>
                <c:pt idx="57559">
                  <c:v>-3.3636718934585499</c:v>
                </c:pt>
                <c:pt idx="57560">
                  <c:v>-3.0618164257057199</c:v>
                </c:pt>
                <c:pt idx="57561">
                  <c:v>-3.0618164257057199</c:v>
                </c:pt>
                <c:pt idx="57562">
                  <c:v>-3.0618164257057199</c:v>
                </c:pt>
                <c:pt idx="57563">
                  <c:v>-3.0618164257057199</c:v>
                </c:pt>
                <c:pt idx="57564">
                  <c:v>-3.24965822444755</c:v>
                </c:pt>
                <c:pt idx="57565">
                  <c:v>-3.24965822444755</c:v>
                </c:pt>
                <c:pt idx="57566">
                  <c:v>-3.24965822444755</c:v>
                </c:pt>
                <c:pt idx="57567">
                  <c:v>-3.24965822444755</c:v>
                </c:pt>
                <c:pt idx="57568">
                  <c:v>-2.8087890818933299</c:v>
                </c:pt>
                <c:pt idx="57569">
                  <c:v>-2.8087890818933299</c:v>
                </c:pt>
                <c:pt idx="57570">
                  <c:v>-2.8503906457635799</c:v>
                </c:pt>
                <c:pt idx="57571">
                  <c:v>-2.8503906457635799</c:v>
                </c:pt>
                <c:pt idx="57572">
                  <c:v>-3.39877931827322</c:v>
                </c:pt>
                <c:pt idx="57573">
                  <c:v>-3.39877931827322</c:v>
                </c:pt>
                <c:pt idx="57574">
                  <c:v>-3.39877931827322</c:v>
                </c:pt>
                <c:pt idx="57575">
                  <c:v>-3.0500976805215001</c:v>
                </c:pt>
                <c:pt idx="57576">
                  <c:v>-3.0500976805215001</c:v>
                </c:pt>
                <c:pt idx="57577">
                  <c:v>-3.2088379144852199</c:v>
                </c:pt>
                <c:pt idx="57578">
                  <c:v>-3.2088379144852199</c:v>
                </c:pt>
                <c:pt idx="57579">
                  <c:v>-3.2088379144852199</c:v>
                </c:pt>
                <c:pt idx="57580">
                  <c:v>-3.0188965088173001</c:v>
                </c:pt>
                <c:pt idx="57581">
                  <c:v>-3.0188965088173001</c:v>
                </c:pt>
                <c:pt idx="57582">
                  <c:v>-3.0966797075152499</c:v>
                </c:pt>
                <c:pt idx="57583">
                  <c:v>-3.0966797075152499</c:v>
                </c:pt>
                <c:pt idx="57584">
                  <c:v>-3.0966797075152499</c:v>
                </c:pt>
                <c:pt idx="57585">
                  <c:v>-3.0952636910751599</c:v>
                </c:pt>
                <c:pt idx="57586">
                  <c:v>-3.0952636910751599</c:v>
                </c:pt>
                <c:pt idx="57587">
                  <c:v>-3.0952636910751599</c:v>
                </c:pt>
                <c:pt idx="57588">
                  <c:v>-3.0952636910751599</c:v>
                </c:pt>
                <c:pt idx="57589">
                  <c:v>-3.0340332230143701</c:v>
                </c:pt>
                <c:pt idx="57590">
                  <c:v>-3.0340332230143701</c:v>
                </c:pt>
                <c:pt idx="57591">
                  <c:v>-3.0233886926798701</c:v>
                </c:pt>
                <c:pt idx="57592">
                  <c:v>-3.0233886926798701</c:v>
                </c:pt>
                <c:pt idx="57593">
                  <c:v>-3.0233886926798701</c:v>
                </c:pt>
                <c:pt idx="57594">
                  <c:v>-3.0420410384385801</c:v>
                </c:pt>
                <c:pt idx="57595">
                  <c:v>-3.0420410384385801</c:v>
                </c:pt>
                <c:pt idx="57596">
                  <c:v>-3.1178222874377699</c:v>
                </c:pt>
                <c:pt idx="57597">
                  <c:v>-3.1178222874377699</c:v>
                </c:pt>
                <c:pt idx="57598">
                  <c:v>-3.1400879122638798</c:v>
                </c:pt>
                <c:pt idx="57599">
                  <c:v>-3.1400879122638798</c:v>
                </c:pt>
                <c:pt idx="57600">
                  <c:v>-3.1400879122638798</c:v>
                </c:pt>
                <c:pt idx="57601">
                  <c:v>-3.0789551040143102</c:v>
                </c:pt>
                <c:pt idx="57602">
                  <c:v>-3.0789551040143102</c:v>
                </c:pt>
                <c:pt idx="57603">
                  <c:v>-3.0789551040143102</c:v>
                </c:pt>
                <c:pt idx="57604">
                  <c:v>-2.9883789266896201</c:v>
                </c:pt>
                <c:pt idx="57605">
                  <c:v>-2.9883789266896201</c:v>
                </c:pt>
                <c:pt idx="57606">
                  <c:v>-2.9883789266896201</c:v>
                </c:pt>
                <c:pt idx="57607">
                  <c:v>-2.9883789266896201</c:v>
                </c:pt>
                <c:pt idx="57608">
                  <c:v>-2.8718261937156</c:v>
                </c:pt>
                <c:pt idx="57609">
                  <c:v>-2.8718261937156</c:v>
                </c:pt>
                <c:pt idx="57610">
                  <c:v>-2.8718261937156</c:v>
                </c:pt>
                <c:pt idx="57611">
                  <c:v>-2.8679199435018701</c:v>
                </c:pt>
                <c:pt idx="57612">
                  <c:v>-2.8679199435018701</c:v>
                </c:pt>
                <c:pt idx="57613">
                  <c:v>-2.8679199435018701</c:v>
                </c:pt>
                <c:pt idx="57614">
                  <c:v>-2.9424316585746002</c:v>
                </c:pt>
                <c:pt idx="57615">
                  <c:v>-2.9424316585746002</c:v>
                </c:pt>
                <c:pt idx="57616">
                  <c:v>-2.9894531455283802</c:v>
                </c:pt>
                <c:pt idx="57617">
                  <c:v>-2.9894531455283802</c:v>
                </c:pt>
                <c:pt idx="57618">
                  <c:v>-2.9894531455283802</c:v>
                </c:pt>
                <c:pt idx="57619">
                  <c:v>-2.9951660370425</c:v>
                </c:pt>
                <c:pt idx="57620">
                  <c:v>-2.9951660370425</c:v>
                </c:pt>
                <c:pt idx="57621">
                  <c:v>-2.8558593966308701</c:v>
                </c:pt>
                <c:pt idx="57622">
                  <c:v>-2.8558593966308701</c:v>
                </c:pt>
                <c:pt idx="57623">
                  <c:v>-2.8558593966308701</c:v>
                </c:pt>
                <c:pt idx="57624">
                  <c:v>-3.1728515826325698</c:v>
                </c:pt>
                <c:pt idx="57625">
                  <c:v>-3.1728515826325698</c:v>
                </c:pt>
                <c:pt idx="57626">
                  <c:v>-3.1728515826325698</c:v>
                </c:pt>
                <c:pt idx="57627">
                  <c:v>-3.1728515826325698</c:v>
                </c:pt>
                <c:pt idx="57628">
                  <c:v>-3.0639648660971899</c:v>
                </c:pt>
                <c:pt idx="57629">
                  <c:v>-3.0639648660971899</c:v>
                </c:pt>
                <c:pt idx="57630">
                  <c:v>-2.9529297087301498</c:v>
                </c:pt>
                <c:pt idx="57631">
                  <c:v>-2.9529297087301498</c:v>
                </c:pt>
                <c:pt idx="57632">
                  <c:v>-2.9529297087301498</c:v>
                </c:pt>
                <c:pt idx="57633">
                  <c:v>-2.9391601779843701</c:v>
                </c:pt>
                <c:pt idx="57634">
                  <c:v>-2.9391601779843701</c:v>
                </c:pt>
                <c:pt idx="57635">
                  <c:v>-2.7595215039955199</c:v>
                </c:pt>
                <c:pt idx="57636">
                  <c:v>-2.7595215039955199</c:v>
                </c:pt>
                <c:pt idx="57637">
                  <c:v>-2.7844238497818798</c:v>
                </c:pt>
                <c:pt idx="57638">
                  <c:v>-2.7844238497818798</c:v>
                </c:pt>
                <c:pt idx="57639">
                  <c:v>-2.7844238497818798</c:v>
                </c:pt>
                <c:pt idx="57640">
                  <c:v>-3.2333008040413902</c:v>
                </c:pt>
                <c:pt idx="57641">
                  <c:v>-3.2333008040413902</c:v>
                </c:pt>
                <c:pt idx="57642">
                  <c:v>-3.2333008040413902</c:v>
                </c:pt>
                <c:pt idx="57643">
                  <c:v>-3.051025411306</c:v>
                </c:pt>
                <c:pt idx="57644">
                  <c:v>-3.051025411306</c:v>
                </c:pt>
                <c:pt idx="57645">
                  <c:v>-3.051025411306</c:v>
                </c:pt>
                <c:pt idx="57646">
                  <c:v>-3.1991699473928699</c:v>
                </c:pt>
                <c:pt idx="57647">
                  <c:v>-3.1991699473928699</c:v>
                </c:pt>
                <c:pt idx="57648">
                  <c:v>-2.82812501855642</c:v>
                </c:pt>
                <c:pt idx="57649">
                  <c:v>-2.82812501855642</c:v>
                </c:pt>
                <c:pt idx="57650">
                  <c:v>-2.82812501855642</c:v>
                </c:pt>
                <c:pt idx="57651">
                  <c:v>-3.1184082232002699</c:v>
                </c:pt>
                <c:pt idx="57652">
                  <c:v>-3.1184082232002699</c:v>
                </c:pt>
                <c:pt idx="57653">
                  <c:v>-3.1537597887454401</c:v>
                </c:pt>
                <c:pt idx="57654">
                  <c:v>-3.1537597887454401</c:v>
                </c:pt>
                <c:pt idx="57655">
                  <c:v>-3.1537597887454401</c:v>
                </c:pt>
                <c:pt idx="57656">
                  <c:v>-2.9790527556679001</c:v>
                </c:pt>
                <c:pt idx="57657">
                  <c:v>-2.9790527556679001</c:v>
                </c:pt>
                <c:pt idx="57658">
                  <c:v>-3.33974611740814</c:v>
                </c:pt>
                <c:pt idx="57659">
                  <c:v>-3.33974611740814</c:v>
                </c:pt>
                <c:pt idx="57660">
                  <c:v>-3.33974611740814</c:v>
                </c:pt>
                <c:pt idx="57661">
                  <c:v>-3.0950683852352001</c:v>
                </c:pt>
                <c:pt idx="57662">
                  <c:v>-3.0950683852352001</c:v>
                </c:pt>
                <c:pt idx="57663">
                  <c:v>-3.0950683852352001</c:v>
                </c:pt>
                <c:pt idx="57664">
                  <c:v>-3.2472168211561399</c:v>
                </c:pt>
                <c:pt idx="57665">
                  <c:v>-3.2472168211561399</c:v>
                </c:pt>
                <c:pt idx="57666">
                  <c:v>-3.2472168211561399</c:v>
                </c:pt>
                <c:pt idx="57667">
                  <c:v>-2.9631836178023101</c:v>
                </c:pt>
                <c:pt idx="57668">
                  <c:v>-2.9631836178023101</c:v>
                </c:pt>
                <c:pt idx="57669">
                  <c:v>-3.1586914325671298</c:v>
                </c:pt>
                <c:pt idx="57670">
                  <c:v>-3.1586914325671298</c:v>
                </c:pt>
                <c:pt idx="57671">
                  <c:v>-3.1586914325671298</c:v>
                </c:pt>
                <c:pt idx="57672">
                  <c:v>-2.7574218929357799</c:v>
                </c:pt>
                <c:pt idx="57673">
                  <c:v>-2.7574218929357799</c:v>
                </c:pt>
                <c:pt idx="57674">
                  <c:v>-3.1781250264466498</c:v>
                </c:pt>
                <c:pt idx="57675">
                  <c:v>-3.1781250264466498</c:v>
                </c:pt>
                <c:pt idx="57676">
                  <c:v>-2.86953126801563</c:v>
                </c:pt>
                <c:pt idx="57677">
                  <c:v>-2.86953126801563</c:v>
                </c:pt>
                <c:pt idx="57678">
                  <c:v>-2.86953126801563</c:v>
                </c:pt>
                <c:pt idx="57679">
                  <c:v>-3.1550293224272501</c:v>
                </c:pt>
                <c:pt idx="57680">
                  <c:v>-3.1550293224272501</c:v>
                </c:pt>
                <c:pt idx="57681">
                  <c:v>-3.1550293224272501</c:v>
                </c:pt>
                <c:pt idx="57682">
                  <c:v>-2.8732910375674598</c:v>
                </c:pt>
                <c:pt idx="57683">
                  <c:v>-2.8732910375674598</c:v>
                </c:pt>
                <c:pt idx="57684">
                  <c:v>-2.8732910375674598</c:v>
                </c:pt>
                <c:pt idx="57685">
                  <c:v>-3.1402343951067402</c:v>
                </c:pt>
                <c:pt idx="57686">
                  <c:v>-3.1402343951067402</c:v>
                </c:pt>
                <c:pt idx="57687">
                  <c:v>-3.15947267635147</c:v>
                </c:pt>
                <c:pt idx="57688">
                  <c:v>-3.15947267635147</c:v>
                </c:pt>
                <c:pt idx="57689">
                  <c:v>-3.15947267635147</c:v>
                </c:pt>
                <c:pt idx="57690">
                  <c:v>-3.1677734646918898</c:v>
                </c:pt>
                <c:pt idx="57691">
                  <c:v>-3.1677734646918898</c:v>
                </c:pt>
                <c:pt idx="57692">
                  <c:v>-2.9343261917219898</c:v>
                </c:pt>
                <c:pt idx="57693">
                  <c:v>-2.9343261917219898</c:v>
                </c:pt>
                <c:pt idx="57694">
                  <c:v>-2.9343261917219898</c:v>
                </c:pt>
                <c:pt idx="57695">
                  <c:v>-3.1612304901527701</c:v>
                </c:pt>
                <c:pt idx="57696">
                  <c:v>-3.1612304901527701</c:v>
                </c:pt>
                <c:pt idx="57697">
                  <c:v>-3.1963379133421701</c:v>
                </c:pt>
                <c:pt idx="57698">
                  <c:v>-3.1963379133421701</c:v>
                </c:pt>
                <c:pt idx="57699">
                  <c:v>-3.1963379133421701</c:v>
                </c:pt>
                <c:pt idx="57700">
                  <c:v>-2.9231933772334702</c:v>
                </c:pt>
                <c:pt idx="57701">
                  <c:v>-2.9231933772334702</c:v>
                </c:pt>
                <c:pt idx="57702">
                  <c:v>-2.9231933772334702</c:v>
                </c:pt>
                <c:pt idx="57703">
                  <c:v>-2.9231933772334702</c:v>
                </c:pt>
                <c:pt idx="57704">
                  <c:v>-2.8832031478095801</c:v>
                </c:pt>
                <c:pt idx="57705">
                  <c:v>-2.8832031478095801</c:v>
                </c:pt>
                <c:pt idx="57706">
                  <c:v>-2.8832031478095801</c:v>
                </c:pt>
                <c:pt idx="57707">
                  <c:v>-3.0229492394955702</c:v>
                </c:pt>
                <c:pt idx="57708">
                  <c:v>-3.0229492394955702</c:v>
                </c:pt>
                <c:pt idx="57709">
                  <c:v>-3.22915041364922</c:v>
                </c:pt>
                <c:pt idx="57710">
                  <c:v>-3.22915041364922</c:v>
                </c:pt>
                <c:pt idx="57711">
                  <c:v>-2.7836914249182798</c:v>
                </c:pt>
                <c:pt idx="57712">
                  <c:v>-2.7836914249182798</c:v>
                </c:pt>
                <c:pt idx="57713">
                  <c:v>-2.7836914249182798</c:v>
                </c:pt>
                <c:pt idx="57714">
                  <c:v>-2.9313965050423501</c:v>
                </c:pt>
                <c:pt idx="57715">
                  <c:v>-2.9313965050423501</c:v>
                </c:pt>
                <c:pt idx="57716">
                  <c:v>-2.9313965050423501</c:v>
                </c:pt>
                <c:pt idx="57717">
                  <c:v>-3.2249023669364698</c:v>
                </c:pt>
                <c:pt idx="57718">
                  <c:v>-3.2249023669364698</c:v>
                </c:pt>
                <c:pt idx="57719">
                  <c:v>-3.2249023669364698</c:v>
                </c:pt>
                <c:pt idx="57720">
                  <c:v>-3.0922363500367198</c:v>
                </c:pt>
                <c:pt idx="57721">
                  <c:v>-3.0922363500367198</c:v>
                </c:pt>
                <c:pt idx="57722">
                  <c:v>-3.0922363500367198</c:v>
                </c:pt>
                <c:pt idx="57723">
                  <c:v>-2.9133300958019301</c:v>
                </c:pt>
                <c:pt idx="57724">
                  <c:v>-2.9133300958019301</c:v>
                </c:pt>
                <c:pt idx="57725">
                  <c:v>-2.9461914246667198</c:v>
                </c:pt>
                <c:pt idx="57726">
                  <c:v>-2.9461914246667198</c:v>
                </c:pt>
                <c:pt idx="57727">
                  <c:v>-2.9461914246667198</c:v>
                </c:pt>
                <c:pt idx="57728">
                  <c:v>-3.2864746301993302</c:v>
                </c:pt>
                <c:pt idx="57729">
                  <c:v>-3.2864746301993302</c:v>
                </c:pt>
                <c:pt idx="57730">
                  <c:v>-3.1685547103552301</c:v>
                </c:pt>
                <c:pt idx="57731">
                  <c:v>-3.1685547103552301</c:v>
                </c:pt>
                <c:pt idx="57732">
                  <c:v>-3.3085449425334401</c:v>
                </c:pt>
                <c:pt idx="57733">
                  <c:v>-3.3085449425334401</c:v>
                </c:pt>
                <c:pt idx="57734">
                  <c:v>-3.3085449425334401</c:v>
                </c:pt>
                <c:pt idx="57735">
                  <c:v>-3.0570801008298001</c:v>
                </c:pt>
                <c:pt idx="57736">
                  <c:v>-3.0570801008298001</c:v>
                </c:pt>
                <c:pt idx="57737">
                  <c:v>-3.0570801008298001</c:v>
                </c:pt>
                <c:pt idx="57738">
                  <c:v>-3.19799806961236</c:v>
                </c:pt>
                <c:pt idx="57739">
                  <c:v>-3.19799806961236</c:v>
                </c:pt>
                <c:pt idx="57740">
                  <c:v>-3.19799806961236</c:v>
                </c:pt>
                <c:pt idx="57741">
                  <c:v>-3.0587402573564701</c:v>
                </c:pt>
                <c:pt idx="57742">
                  <c:v>-3.0587402573564701</c:v>
                </c:pt>
                <c:pt idx="57743">
                  <c:v>-3.0587402573564701</c:v>
                </c:pt>
                <c:pt idx="57744">
                  <c:v>-2.7927246273457</c:v>
                </c:pt>
                <c:pt idx="57745">
                  <c:v>-2.7927246273457</c:v>
                </c:pt>
                <c:pt idx="57746">
                  <c:v>-2.7927246273457</c:v>
                </c:pt>
                <c:pt idx="57747">
                  <c:v>-3.2494629113152702</c:v>
                </c:pt>
                <c:pt idx="57748">
                  <c:v>-3.2494629113152702</c:v>
                </c:pt>
                <c:pt idx="57749">
                  <c:v>-3.2494629113152702</c:v>
                </c:pt>
                <c:pt idx="57750">
                  <c:v>-2.8361328359596798</c:v>
                </c:pt>
                <c:pt idx="57751">
                  <c:v>-2.8361328359596798</c:v>
                </c:pt>
                <c:pt idx="57752">
                  <c:v>-3.1421875205614902</c:v>
                </c:pt>
                <c:pt idx="57753">
                  <c:v>-3.1421875205614902</c:v>
                </c:pt>
                <c:pt idx="57754">
                  <c:v>-3.1421875205614902</c:v>
                </c:pt>
                <c:pt idx="57755">
                  <c:v>-2.9259277577520999</c:v>
                </c:pt>
                <c:pt idx="57756">
                  <c:v>-2.9259277577520999</c:v>
                </c:pt>
                <c:pt idx="57757">
                  <c:v>-2.8785644722220201</c:v>
                </c:pt>
                <c:pt idx="57758">
                  <c:v>-2.8785644722220201</c:v>
                </c:pt>
                <c:pt idx="57759">
                  <c:v>-2.8785644722220201</c:v>
                </c:pt>
                <c:pt idx="57760">
                  <c:v>-3.1234863529125501</c:v>
                </c:pt>
                <c:pt idx="57761">
                  <c:v>-3.1234863529125501</c:v>
                </c:pt>
                <c:pt idx="57762">
                  <c:v>-3.1234863529125501</c:v>
                </c:pt>
                <c:pt idx="57763">
                  <c:v>-3.1234863529125501</c:v>
                </c:pt>
                <c:pt idx="57764">
                  <c:v>-2.89746096050657</c:v>
                </c:pt>
                <c:pt idx="57765">
                  <c:v>-2.89746096050657</c:v>
                </c:pt>
                <c:pt idx="57766">
                  <c:v>-2.89746096050657</c:v>
                </c:pt>
                <c:pt idx="57767">
                  <c:v>-3.0424804901340301</c:v>
                </c:pt>
                <c:pt idx="57768">
                  <c:v>-3.0424804901340301</c:v>
                </c:pt>
                <c:pt idx="57769">
                  <c:v>-3.2392578355220301</c:v>
                </c:pt>
                <c:pt idx="57770">
                  <c:v>-3.2392578355220301</c:v>
                </c:pt>
                <c:pt idx="57771">
                  <c:v>-3.0044433832399502</c:v>
                </c:pt>
                <c:pt idx="57772">
                  <c:v>-3.0044433832399502</c:v>
                </c:pt>
                <c:pt idx="57773">
                  <c:v>-2.9737304899808801</c:v>
                </c:pt>
                <c:pt idx="57774">
                  <c:v>-2.9737304899808801</c:v>
                </c:pt>
                <c:pt idx="57775">
                  <c:v>-2.9737304899808801</c:v>
                </c:pt>
                <c:pt idx="57776">
                  <c:v>-3.07802736879602</c:v>
                </c:pt>
                <c:pt idx="57777">
                  <c:v>-3.07802736879602</c:v>
                </c:pt>
                <c:pt idx="57778">
                  <c:v>-3.07802736879602</c:v>
                </c:pt>
                <c:pt idx="57779">
                  <c:v>-3.0374023657714102</c:v>
                </c:pt>
                <c:pt idx="57780">
                  <c:v>-3.0374023657714102</c:v>
                </c:pt>
                <c:pt idx="57781">
                  <c:v>-3.0374023657714102</c:v>
                </c:pt>
                <c:pt idx="57782">
                  <c:v>-2.8536133016559599</c:v>
                </c:pt>
                <c:pt idx="57783">
                  <c:v>-2.8536133016559599</c:v>
                </c:pt>
                <c:pt idx="57784">
                  <c:v>-2.8536133016559599</c:v>
                </c:pt>
                <c:pt idx="57785">
                  <c:v>-3.0471679892479999</c:v>
                </c:pt>
                <c:pt idx="57786">
                  <c:v>-3.0471679892479999</c:v>
                </c:pt>
                <c:pt idx="57787">
                  <c:v>-3.1843750232537702</c:v>
                </c:pt>
                <c:pt idx="57788">
                  <c:v>-3.1843750232537702</c:v>
                </c:pt>
                <c:pt idx="57789">
                  <c:v>-2.7263672076260201</c:v>
                </c:pt>
                <c:pt idx="57790">
                  <c:v>-2.7263672076260201</c:v>
                </c:pt>
                <c:pt idx="57791">
                  <c:v>-3.19448244803334</c:v>
                </c:pt>
                <c:pt idx="57792">
                  <c:v>-3.19448244803334</c:v>
                </c:pt>
                <c:pt idx="57793">
                  <c:v>-3.19448244803334</c:v>
                </c:pt>
                <c:pt idx="57794">
                  <c:v>-3.03349611912562</c:v>
                </c:pt>
                <c:pt idx="57795">
                  <c:v>-3.03349611912562</c:v>
                </c:pt>
                <c:pt idx="57796">
                  <c:v>-3.03349611912562</c:v>
                </c:pt>
                <c:pt idx="57797">
                  <c:v>-3.03349611912562</c:v>
                </c:pt>
                <c:pt idx="57798">
                  <c:v>-3.1351074441126898</c:v>
                </c:pt>
                <c:pt idx="57799">
                  <c:v>-3.1351074441126898</c:v>
                </c:pt>
                <c:pt idx="57800">
                  <c:v>-3.1351074441126898</c:v>
                </c:pt>
                <c:pt idx="57801">
                  <c:v>-3.1595703383727498</c:v>
                </c:pt>
                <c:pt idx="57802">
                  <c:v>-3.1595703383727498</c:v>
                </c:pt>
                <c:pt idx="57803">
                  <c:v>-3.0429687727319101</c:v>
                </c:pt>
                <c:pt idx="57804">
                  <c:v>-3.0429687727319101</c:v>
                </c:pt>
                <c:pt idx="57805">
                  <c:v>-3.0306152586253998</c:v>
                </c:pt>
                <c:pt idx="57806">
                  <c:v>-3.0306152586253998</c:v>
                </c:pt>
                <c:pt idx="57807">
                  <c:v>-3.2758300968280301</c:v>
                </c:pt>
                <c:pt idx="57808">
                  <c:v>-3.2758300968280301</c:v>
                </c:pt>
                <c:pt idx="57809">
                  <c:v>-2.8458496294779199</c:v>
                </c:pt>
                <c:pt idx="57810">
                  <c:v>-2.8458496294779199</c:v>
                </c:pt>
                <c:pt idx="57811">
                  <c:v>-2.8458496294779199</c:v>
                </c:pt>
                <c:pt idx="57812">
                  <c:v>-3.0394043211999802</c:v>
                </c:pt>
                <c:pt idx="57813">
                  <c:v>-3.0394043211999802</c:v>
                </c:pt>
                <c:pt idx="57814">
                  <c:v>-3.0394043211999802</c:v>
                </c:pt>
                <c:pt idx="57815">
                  <c:v>-3.2214355718960999</c:v>
                </c:pt>
                <c:pt idx="57816">
                  <c:v>-3.2214355718960999</c:v>
                </c:pt>
                <c:pt idx="57817">
                  <c:v>-3.2214355718960999</c:v>
                </c:pt>
                <c:pt idx="57818">
                  <c:v>-3.0246582278014098</c:v>
                </c:pt>
                <c:pt idx="57819">
                  <c:v>-3.0246582278014098</c:v>
                </c:pt>
                <c:pt idx="57820">
                  <c:v>-3.0246582278014098</c:v>
                </c:pt>
                <c:pt idx="57821">
                  <c:v>-3.2176269791125298</c:v>
                </c:pt>
                <c:pt idx="57822">
                  <c:v>-3.2176269791125298</c:v>
                </c:pt>
                <c:pt idx="57823">
                  <c:v>-3.2176269791125298</c:v>
                </c:pt>
                <c:pt idx="57824">
                  <c:v>-3.1122070537112401</c:v>
                </c:pt>
                <c:pt idx="57825">
                  <c:v>-3.1122070537112401</c:v>
                </c:pt>
                <c:pt idx="57826">
                  <c:v>-2.8207519721563501</c:v>
                </c:pt>
                <c:pt idx="57827">
                  <c:v>-2.8207519721563501</c:v>
                </c:pt>
                <c:pt idx="57828">
                  <c:v>-2.8207519721563501</c:v>
                </c:pt>
                <c:pt idx="57829">
                  <c:v>-3.5467773625541601</c:v>
                </c:pt>
                <c:pt idx="57830">
                  <c:v>-3.5467773625541601</c:v>
                </c:pt>
                <c:pt idx="57831">
                  <c:v>-3.05429689708944</c:v>
                </c:pt>
                <c:pt idx="57832">
                  <c:v>-3.05429689708944</c:v>
                </c:pt>
                <c:pt idx="57833">
                  <c:v>-3.05429689708944</c:v>
                </c:pt>
                <c:pt idx="57834">
                  <c:v>-3.12778322669873</c:v>
                </c:pt>
                <c:pt idx="57835">
                  <c:v>-3.12778322669873</c:v>
                </c:pt>
                <c:pt idx="57836">
                  <c:v>-3.12778322669873</c:v>
                </c:pt>
                <c:pt idx="57837">
                  <c:v>-2.9420410351303801</c:v>
                </c:pt>
                <c:pt idx="57838">
                  <c:v>-2.9420410351303801</c:v>
                </c:pt>
                <c:pt idx="57839">
                  <c:v>-2.9420410351303801</c:v>
                </c:pt>
                <c:pt idx="57840">
                  <c:v>-3.0522461146010702</c:v>
                </c:pt>
                <c:pt idx="57841">
                  <c:v>-3.0522461146010702</c:v>
                </c:pt>
                <c:pt idx="57842">
                  <c:v>-3.0522461146010702</c:v>
                </c:pt>
                <c:pt idx="57843">
                  <c:v>-3.0727539275567302</c:v>
                </c:pt>
                <c:pt idx="57844">
                  <c:v>-3.0727539275567302</c:v>
                </c:pt>
                <c:pt idx="57845">
                  <c:v>-3.0727539275567302</c:v>
                </c:pt>
                <c:pt idx="57846">
                  <c:v>-3.33403322367848</c:v>
                </c:pt>
                <c:pt idx="57847">
                  <c:v>-3.33403322367848</c:v>
                </c:pt>
                <c:pt idx="57848">
                  <c:v>-2.8873535353068198</c:v>
                </c:pt>
                <c:pt idx="57849">
                  <c:v>-2.8873535353068198</c:v>
                </c:pt>
                <c:pt idx="57850">
                  <c:v>-2.8330078321932799</c:v>
                </c:pt>
                <c:pt idx="57851">
                  <c:v>-2.8330078321932799</c:v>
                </c:pt>
                <c:pt idx="57852">
                  <c:v>-2.8330078321932799</c:v>
                </c:pt>
                <c:pt idx="57853">
                  <c:v>-2.9635254146824002</c:v>
                </c:pt>
                <c:pt idx="57854">
                  <c:v>-2.9635254146824002</c:v>
                </c:pt>
                <c:pt idx="57855">
                  <c:v>-2.9635254146824002</c:v>
                </c:pt>
                <c:pt idx="57856">
                  <c:v>-3.0330078341403302</c:v>
                </c:pt>
                <c:pt idx="57857">
                  <c:v>-3.0330078341403302</c:v>
                </c:pt>
                <c:pt idx="57858">
                  <c:v>-3.0330078341403302</c:v>
                </c:pt>
                <c:pt idx="57859">
                  <c:v>-3.1206054923186399</c:v>
                </c:pt>
                <c:pt idx="57860">
                  <c:v>-3.1206054923186399</c:v>
                </c:pt>
                <c:pt idx="57861">
                  <c:v>-3.1206054923186399</c:v>
                </c:pt>
                <c:pt idx="57862">
                  <c:v>-3.02333986740177</c:v>
                </c:pt>
                <c:pt idx="57863">
                  <c:v>-3.02333986740177</c:v>
                </c:pt>
                <c:pt idx="57864">
                  <c:v>-3.08203127041542</c:v>
                </c:pt>
                <c:pt idx="57865">
                  <c:v>-3.08203127041542</c:v>
                </c:pt>
                <c:pt idx="57866">
                  <c:v>-3.08203127041542</c:v>
                </c:pt>
                <c:pt idx="57867">
                  <c:v>-2.9983886910349602</c:v>
                </c:pt>
                <c:pt idx="57868">
                  <c:v>-2.9983886910349602</c:v>
                </c:pt>
                <c:pt idx="57869">
                  <c:v>-2.9219238500945699</c:v>
                </c:pt>
                <c:pt idx="57870">
                  <c:v>-2.9219238500945699</c:v>
                </c:pt>
                <c:pt idx="57871">
                  <c:v>-3.0309082264993701</c:v>
                </c:pt>
                <c:pt idx="57872">
                  <c:v>-3.0309082264993701</c:v>
                </c:pt>
                <c:pt idx="57873">
                  <c:v>-3.0309082264993701</c:v>
                </c:pt>
                <c:pt idx="57874">
                  <c:v>-2.92016603568936</c:v>
                </c:pt>
                <c:pt idx="57875">
                  <c:v>-2.92016603568936</c:v>
                </c:pt>
                <c:pt idx="57876">
                  <c:v>-3.11967776094024</c:v>
                </c:pt>
                <c:pt idx="57877">
                  <c:v>-3.11967776094024</c:v>
                </c:pt>
                <c:pt idx="57878">
                  <c:v>-3.11967776094024</c:v>
                </c:pt>
                <c:pt idx="57879">
                  <c:v>-3.12749025714947</c:v>
                </c:pt>
                <c:pt idx="57880">
                  <c:v>-3.12749025714947</c:v>
                </c:pt>
                <c:pt idx="57881">
                  <c:v>-3.0260254157228701</c:v>
                </c:pt>
                <c:pt idx="57882">
                  <c:v>-3.0260254157228701</c:v>
                </c:pt>
                <c:pt idx="57883">
                  <c:v>-2.98188478760675</c:v>
                </c:pt>
                <c:pt idx="57884">
                  <c:v>-2.98188478760675</c:v>
                </c:pt>
                <c:pt idx="57885">
                  <c:v>-2.98188478760675</c:v>
                </c:pt>
                <c:pt idx="57886">
                  <c:v>-3.0855957217026999</c:v>
                </c:pt>
                <c:pt idx="57887">
                  <c:v>-3.0855957217026999</c:v>
                </c:pt>
                <c:pt idx="57888">
                  <c:v>-3.00551759981408</c:v>
                </c:pt>
                <c:pt idx="57889">
                  <c:v>-3.00551759981408</c:v>
                </c:pt>
                <c:pt idx="57890">
                  <c:v>-3.00551759981408</c:v>
                </c:pt>
                <c:pt idx="57891">
                  <c:v>-3.0404785394948699</c:v>
                </c:pt>
                <c:pt idx="57892">
                  <c:v>-3.0404785394948699</c:v>
                </c:pt>
                <c:pt idx="57893">
                  <c:v>-3.0404785394948699</c:v>
                </c:pt>
                <c:pt idx="57894">
                  <c:v>-3.0053711163027401</c:v>
                </c:pt>
                <c:pt idx="57895">
                  <c:v>-3.0053711163027401</c:v>
                </c:pt>
                <c:pt idx="57896">
                  <c:v>-3.0053711163027401</c:v>
                </c:pt>
                <c:pt idx="57897">
                  <c:v>-2.82905275349367</c:v>
                </c:pt>
                <c:pt idx="57898">
                  <c:v>-2.82905275349367</c:v>
                </c:pt>
                <c:pt idx="57899">
                  <c:v>-2.82905275349367</c:v>
                </c:pt>
                <c:pt idx="57900">
                  <c:v>-3.61040040742136</c:v>
                </c:pt>
                <c:pt idx="57901">
                  <c:v>-3.61040040742136</c:v>
                </c:pt>
                <c:pt idx="57902">
                  <c:v>-3.4655761935782698</c:v>
                </c:pt>
                <c:pt idx="57903">
                  <c:v>-3.4655761935782698</c:v>
                </c:pt>
                <c:pt idx="57904">
                  <c:v>-2.93090822129943</c:v>
                </c:pt>
                <c:pt idx="57905">
                  <c:v>-2.93090822129943</c:v>
                </c:pt>
                <c:pt idx="57906">
                  <c:v>-2.93090822129943</c:v>
                </c:pt>
                <c:pt idx="57907">
                  <c:v>-3.2517090069022698</c:v>
                </c:pt>
                <c:pt idx="57908">
                  <c:v>-3.2517090069022698</c:v>
                </c:pt>
                <c:pt idx="57909">
                  <c:v>-3.0025390845539701</c:v>
                </c:pt>
                <c:pt idx="57910">
                  <c:v>-3.0025390845539701</c:v>
                </c:pt>
                <c:pt idx="57911">
                  <c:v>-3.0025390845539701</c:v>
                </c:pt>
                <c:pt idx="57912">
                  <c:v>-3.0120605701104002</c:v>
                </c:pt>
                <c:pt idx="57913">
                  <c:v>-3.0120605701104002</c:v>
                </c:pt>
                <c:pt idx="57914">
                  <c:v>-3.0120605701104002</c:v>
                </c:pt>
                <c:pt idx="57915">
                  <c:v>-3.0047851776389498</c:v>
                </c:pt>
                <c:pt idx="57916">
                  <c:v>-3.0047851776389498</c:v>
                </c:pt>
                <c:pt idx="57917">
                  <c:v>-3.0047851776389498</c:v>
                </c:pt>
                <c:pt idx="57918">
                  <c:v>-2.9172851743514898</c:v>
                </c:pt>
                <c:pt idx="57919">
                  <c:v>-2.9172851743514898</c:v>
                </c:pt>
                <c:pt idx="57920">
                  <c:v>-3.2454101771627299</c:v>
                </c:pt>
                <c:pt idx="57921">
                  <c:v>-3.2454101771627299</c:v>
                </c:pt>
                <c:pt idx="57922">
                  <c:v>-3.2454101771627299</c:v>
                </c:pt>
                <c:pt idx="57923">
                  <c:v>-3.0655762006654101</c:v>
                </c:pt>
                <c:pt idx="57924">
                  <c:v>-3.0655762006654101</c:v>
                </c:pt>
                <c:pt idx="57925">
                  <c:v>-3.0655762006654101</c:v>
                </c:pt>
                <c:pt idx="57926">
                  <c:v>-3.0386719000161899</c:v>
                </c:pt>
                <c:pt idx="57927">
                  <c:v>-3.0386719000161899</c:v>
                </c:pt>
                <c:pt idx="57928">
                  <c:v>-3.0386719000161899</c:v>
                </c:pt>
                <c:pt idx="57929">
                  <c:v>-3.4505859592327299</c:v>
                </c:pt>
                <c:pt idx="57930">
                  <c:v>-3.4505859592327299</c:v>
                </c:pt>
                <c:pt idx="57931">
                  <c:v>-2.9975097863480098</c:v>
                </c:pt>
                <c:pt idx="57932">
                  <c:v>-2.9975097863480098</c:v>
                </c:pt>
                <c:pt idx="57933">
                  <c:v>-2.9975097863480098</c:v>
                </c:pt>
                <c:pt idx="57934">
                  <c:v>-2.9764648659238402</c:v>
                </c:pt>
                <c:pt idx="57935">
                  <c:v>-2.9764648659238402</c:v>
                </c:pt>
                <c:pt idx="57936">
                  <c:v>-2.9230957223071501</c:v>
                </c:pt>
                <c:pt idx="57937">
                  <c:v>-2.9230957223071501</c:v>
                </c:pt>
                <c:pt idx="57938">
                  <c:v>-2.9230957223071501</c:v>
                </c:pt>
                <c:pt idx="57939">
                  <c:v>-3.0305664309662399</c:v>
                </c:pt>
                <c:pt idx="57940">
                  <c:v>-3.0305664309662399</c:v>
                </c:pt>
                <c:pt idx="57941">
                  <c:v>-3.13764650880784</c:v>
                </c:pt>
                <c:pt idx="57942">
                  <c:v>-3.13764650880784</c:v>
                </c:pt>
                <c:pt idx="57943">
                  <c:v>-2.9004394740140902</c:v>
                </c:pt>
                <c:pt idx="57944">
                  <c:v>-2.9004394740140902</c:v>
                </c:pt>
                <c:pt idx="57945">
                  <c:v>-2.9004394740140902</c:v>
                </c:pt>
                <c:pt idx="57946">
                  <c:v>-2.7773925977235101</c:v>
                </c:pt>
                <c:pt idx="57947">
                  <c:v>-2.7773925977235101</c:v>
                </c:pt>
                <c:pt idx="57948">
                  <c:v>-3.0198730698966698</c:v>
                </c:pt>
                <c:pt idx="57949">
                  <c:v>-3.0198730698966698</c:v>
                </c:pt>
                <c:pt idx="57950">
                  <c:v>-3.0198730698966698</c:v>
                </c:pt>
                <c:pt idx="57951">
                  <c:v>-2.9961425997917099</c:v>
                </c:pt>
                <c:pt idx="57952">
                  <c:v>-2.9961425997917099</c:v>
                </c:pt>
                <c:pt idx="57953">
                  <c:v>-2.9961425997917099</c:v>
                </c:pt>
                <c:pt idx="57954">
                  <c:v>-3.0273437709693098</c:v>
                </c:pt>
                <c:pt idx="57955">
                  <c:v>-3.0273437709693098</c:v>
                </c:pt>
                <c:pt idx="57956">
                  <c:v>-2.83408204853913</c:v>
                </c:pt>
                <c:pt idx="57957">
                  <c:v>-2.83408204853913</c:v>
                </c:pt>
                <c:pt idx="57958">
                  <c:v>-2.83408204853913</c:v>
                </c:pt>
                <c:pt idx="57959">
                  <c:v>-3.1173340069717499</c:v>
                </c:pt>
                <c:pt idx="57960">
                  <c:v>-3.1173340069717499</c:v>
                </c:pt>
                <c:pt idx="57961">
                  <c:v>-3.1287109588547501</c:v>
                </c:pt>
                <c:pt idx="57962">
                  <c:v>-3.1287109588547501</c:v>
                </c:pt>
                <c:pt idx="57963">
                  <c:v>-3.1287109588547501</c:v>
                </c:pt>
                <c:pt idx="57964">
                  <c:v>-3.1801758036071899</c:v>
                </c:pt>
                <c:pt idx="57965">
                  <c:v>-3.1801758036071899</c:v>
                </c:pt>
                <c:pt idx="57966">
                  <c:v>-2.9536132992352502</c:v>
                </c:pt>
                <c:pt idx="57967">
                  <c:v>-2.9536132992352502</c:v>
                </c:pt>
                <c:pt idx="57968">
                  <c:v>-2.9536132992352502</c:v>
                </c:pt>
                <c:pt idx="57969">
                  <c:v>-3.15888674302641</c:v>
                </c:pt>
                <c:pt idx="57970">
                  <c:v>-3.15888674302641</c:v>
                </c:pt>
                <c:pt idx="57971">
                  <c:v>-3.1001953365384902</c:v>
                </c:pt>
                <c:pt idx="57972">
                  <c:v>-3.1001953365384902</c:v>
                </c:pt>
                <c:pt idx="57973">
                  <c:v>-3.1001953365384902</c:v>
                </c:pt>
                <c:pt idx="57974">
                  <c:v>-3.1030273645928901</c:v>
                </c:pt>
                <c:pt idx="57975">
                  <c:v>-3.1030273645928901</c:v>
                </c:pt>
                <c:pt idx="57976">
                  <c:v>-3.1702148672775299</c:v>
                </c:pt>
                <c:pt idx="57977">
                  <c:v>-3.1702148672775299</c:v>
                </c:pt>
                <c:pt idx="57978">
                  <c:v>-3.1702148672775299</c:v>
                </c:pt>
                <c:pt idx="57979">
                  <c:v>-3.1102539303574299</c:v>
                </c:pt>
                <c:pt idx="57980">
                  <c:v>-3.1102539303574299</c:v>
                </c:pt>
                <c:pt idx="57981">
                  <c:v>-3.1102539303574299</c:v>
                </c:pt>
                <c:pt idx="57982">
                  <c:v>-2.7537597855553</c:v>
                </c:pt>
                <c:pt idx="57983">
                  <c:v>-2.7537597855553</c:v>
                </c:pt>
                <c:pt idx="57984">
                  <c:v>-2.8701172069741001</c:v>
                </c:pt>
                <c:pt idx="57985">
                  <c:v>-2.8701172069741001</c:v>
                </c:pt>
                <c:pt idx="57986">
                  <c:v>-2.9460937724816101</c:v>
                </c:pt>
                <c:pt idx="57987">
                  <c:v>-2.9460937724816101</c:v>
                </c:pt>
                <c:pt idx="57988">
                  <c:v>-2.9460937724816101</c:v>
                </c:pt>
                <c:pt idx="57989">
                  <c:v>-3.0488281461675699</c:v>
                </c:pt>
                <c:pt idx="57990">
                  <c:v>-3.0488281461675699</c:v>
                </c:pt>
                <c:pt idx="57991">
                  <c:v>-3.0488281461675699</c:v>
                </c:pt>
                <c:pt idx="57992">
                  <c:v>-2.93774416253836</c:v>
                </c:pt>
                <c:pt idx="57993">
                  <c:v>-2.93774416253836</c:v>
                </c:pt>
                <c:pt idx="57994">
                  <c:v>-2.93774416253836</c:v>
                </c:pt>
                <c:pt idx="57995">
                  <c:v>-2.9303711131224102</c:v>
                </c:pt>
                <c:pt idx="57996">
                  <c:v>-2.9303711131224102</c:v>
                </c:pt>
                <c:pt idx="57997">
                  <c:v>-3.14951174133784</c:v>
                </c:pt>
                <c:pt idx="57998">
                  <c:v>-3.14951174133784</c:v>
                </c:pt>
                <c:pt idx="57999">
                  <c:v>-3.14951174133784</c:v>
                </c:pt>
                <c:pt idx="58000">
                  <c:v>-2.9553222861195501</c:v>
                </c:pt>
                <c:pt idx="58001">
                  <c:v>-2.9553222861195501</c:v>
                </c:pt>
                <c:pt idx="58002">
                  <c:v>-2.9813476779418102</c:v>
                </c:pt>
                <c:pt idx="58003">
                  <c:v>-2.9813476779418102</c:v>
                </c:pt>
                <c:pt idx="58004">
                  <c:v>-3.0298828344793902</c:v>
                </c:pt>
                <c:pt idx="58005">
                  <c:v>-3.0298828344793902</c:v>
                </c:pt>
                <c:pt idx="58006">
                  <c:v>-3.0298828344793902</c:v>
                </c:pt>
                <c:pt idx="58007">
                  <c:v>-3.0298828344793902</c:v>
                </c:pt>
                <c:pt idx="58008">
                  <c:v>-3.0298828344793902</c:v>
                </c:pt>
                <c:pt idx="58009">
                  <c:v>-3.0298828344793902</c:v>
                </c:pt>
                <c:pt idx="58010">
                  <c:v>7.1777357497921903E-3</c:v>
                </c:pt>
                <c:pt idx="58011">
                  <c:v>7.1777357497921903E-3</c:v>
                </c:pt>
                <c:pt idx="58012">
                  <c:v>-4.0039060684648499E-2</c:v>
                </c:pt>
                <c:pt idx="58013">
                  <c:v>-4.0039060684648499E-2</c:v>
                </c:pt>
                <c:pt idx="58014">
                  <c:v>-4.0039060684648499E-2</c:v>
                </c:pt>
                <c:pt idx="58015">
                  <c:v>-4.0039060684648499E-2</c:v>
                </c:pt>
                <c:pt idx="58016">
                  <c:v>-2.3681639417191001E-2</c:v>
                </c:pt>
                <c:pt idx="58017">
                  <c:v>-2.3681639417191001E-2</c:v>
                </c:pt>
                <c:pt idx="58018">
                  <c:v>-2.3681639417191001E-2</c:v>
                </c:pt>
                <c:pt idx="58019">
                  <c:v>-6.4453109225723797E-3</c:v>
                </c:pt>
                <c:pt idx="58020">
                  <c:v>-6.4453109225723797E-3</c:v>
                </c:pt>
                <c:pt idx="58021">
                  <c:v>-6.4453109225723797E-3</c:v>
                </c:pt>
                <c:pt idx="58022">
                  <c:v>-9.5214827633753798E-3</c:v>
                </c:pt>
                <c:pt idx="58023">
                  <c:v>-9.5214827633753798E-3</c:v>
                </c:pt>
                <c:pt idx="58024">
                  <c:v>-8.9599608077151005E-2</c:v>
                </c:pt>
                <c:pt idx="58025">
                  <c:v>0.12314453323324399</c:v>
                </c:pt>
                <c:pt idx="58026">
                  <c:v>0.12314453323324399</c:v>
                </c:pt>
                <c:pt idx="58027">
                  <c:v>0.12314453323324399</c:v>
                </c:pt>
                <c:pt idx="58028">
                  <c:v>-3.2177732625314003E-2</c:v>
                </c:pt>
                <c:pt idx="58029">
                  <c:v>-3.2177732625314003E-2</c:v>
                </c:pt>
                <c:pt idx="58030">
                  <c:v>-3.2177732625314003E-2</c:v>
                </c:pt>
                <c:pt idx="58031">
                  <c:v>7.2460939238226205E-2</c:v>
                </c:pt>
                <c:pt idx="58032">
                  <c:v>7.2460939238226205E-2</c:v>
                </c:pt>
                <c:pt idx="58033">
                  <c:v>7.2460939238226205E-2</c:v>
                </c:pt>
                <c:pt idx="58034">
                  <c:v>7.2460939238226205E-2</c:v>
                </c:pt>
                <c:pt idx="58035">
                  <c:v>5.0244142515111799E-2</c:v>
                </c:pt>
                <c:pt idx="58036">
                  <c:v>5.0244142515111799E-2</c:v>
                </c:pt>
                <c:pt idx="58037">
                  <c:v>1.3427736917947099E-2</c:v>
                </c:pt>
                <c:pt idx="58038">
                  <c:v>1.3427736917947099E-2</c:v>
                </c:pt>
                <c:pt idx="58039">
                  <c:v>1.3427736917947099E-2</c:v>
                </c:pt>
                <c:pt idx="58040">
                  <c:v>-2.5683591535198499E-2</c:v>
                </c:pt>
                <c:pt idx="58041">
                  <c:v>-2.5683591535198499E-2</c:v>
                </c:pt>
                <c:pt idx="58042">
                  <c:v>-2.5683591535198499E-2</c:v>
                </c:pt>
                <c:pt idx="58043">
                  <c:v>-1.50390609023816E-2</c:v>
                </c:pt>
                <c:pt idx="58044">
                  <c:v>-2.3193357894342601E-2</c:v>
                </c:pt>
                <c:pt idx="58045">
                  <c:v>-2.3193357894342601E-2</c:v>
                </c:pt>
                <c:pt idx="58046">
                  <c:v>-2.3193357894342601E-2</c:v>
                </c:pt>
                <c:pt idx="58047">
                  <c:v>2.50000021824234E-2</c:v>
                </c:pt>
                <c:pt idx="58048">
                  <c:v>2.50000021824234E-2</c:v>
                </c:pt>
                <c:pt idx="58049">
                  <c:v>2.50000021824234E-2</c:v>
                </c:pt>
                <c:pt idx="58050">
                  <c:v>4.3066407666628899E-2</c:v>
                </c:pt>
                <c:pt idx="58051">
                  <c:v>4.3066407666628899E-2</c:v>
                </c:pt>
                <c:pt idx="58052">
                  <c:v>4.3066407666628899E-2</c:v>
                </c:pt>
                <c:pt idx="58053">
                  <c:v>-3.8964842093264403E-2</c:v>
                </c:pt>
                <c:pt idx="58054">
                  <c:v>-3.8964842093264403E-2</c:v>
                </c:pt>
                <c:pt idx="58055">
                  <c:v>-3.8964842093264403E-2</c:v>
                </c:pt>
                <c:pt idx="58056">
                  <c:v>1.01074234034967E-2</c:v>
                </c:pt>
                <c:pt idx="58057">
                  <c:v>1.01074234034967E-2</c:v>
                </c:pt>
                <c:pt idx="58058">
                  <c:v>6.7041017203337105E-2</c:v>
                </c:pt>
                <c:pt idx="58059">
                  <c:v>6.7041017203337105E-2</c:v>
                </c:pt>
                <c:pt idx="58060">
                  <c:v>6.7041017203337105E-2</c:v>
                </c:pt>
                <c:pt idx="58061">
                  <c:v>4.2626955381820097E-2</c:v>
                </c:pt>
                <c:pt idx="58062">
                  <c:v>4.2626955381820097E-2</c:v>
                </c:pt>
                <c:pt idx="58063">
                  <c:v>2.1240236394987701E-2</c:v>
                </c:pt>
                <c:pt idx="58064">
                  <c:v>2.1240236394987701E-2</c:v>
                </c:pt>
                <c:pt idx="58065">
                  <c:v>2.1240236394987701E-2</c:v>
                </c:pt>
                <c:pt idx="58066">
                  <c:v>-2.6855449032154801E-3</c:v>
                </c:pt>
                <c:pt idx="58067">
                  <c:v>-2.6855449032154801E-3</c:v>
                </c:pt>
                <c:pt idx="58068">
                  <c:v>6.3476564304437405E-2</c:v>
                </c:pt>
                <c:pt idx="58069">
                  <c:v>6.3476564304437405E-2</c:v>
                </c:pt>
                <c:pt idx="58070">
                  <c:v>6.3476564304437405E-2</c:v>
                </c:pt>
                <c:pt idx="58071">
                  <c:v>4.3017580042032898E-2</c:v>
                </c:pt>
                <c:pt idx="58072">
                  <c:v>4.3017580042032898E-2</c:v>
                </c:pt>
                <c:pt idx="58073">
                  <c:v>4.3017580042032898E-2</c:v>
                </c:pt>
                <c:pt idx="58074">
                  <c:v>4.3017580042032898E-2</c:v>
                </c:pt>
                <c:pt idx="58075">
                  <c:v>7.1484376763692098E-2</c:v>
                </c:pt>
                <c:pt idx="58076">
                  <c:v>7.1484376763692098E-2</c:v>
                </c:pt>
                <c:pt idx="58077">
                  <c:v>7.1484376763692098E-2</c:v>
                </c:pt>
                <c:pt idx="58078">
                  <c:v>3.24218768882929E-2</c:v>
                </c:pt>
                <c:pt idx="58079">
                  <c:v>3.24218768882929E-2</c:v>
                </c:pt>
                <c:pt idx="58080">
                  <c:v>3.24218768882929E-2</c:v>
                </c:pt>
                <c:pt idx="58081">
                  <c:v>-2.7294920190797701E-2</c:v>
                </c:pt>
                <c:pt idx="58082">
                  <c:v>-2.7294920190797701E-2</c:v>
                </c:pt>
                <c:pt idx="58083">
                  <c:v>6.3330079414299606E-2</c:v>
                </c:pt>
                <c:pt idx="58084">
                  <c:v>6.3330079414299606E-2</c:v>
                </c:pt>
                <c:pt idx="58085">
                  <c:v>6.3330079414299606E-2</c:v>
                </c:pt>
                <c:pt idx="58086">
                  <c:v>-4.4580076867532598E-2</c:v>
                </c:pt>
                <c:pt idx="58087">
                  <c:v>-4.4580076867532598E-2</c:v>
                </c:pt>
                <c:pt idx="58088">
                  <c:v>-8.4912107388845401E-2</c:v>
                </c:pt>
                <c:pt idx="58089">
                  <c:v>-8.4912107388845401E-2</c:v>
                </c:pt>
                <c:pt idx="58090">
                  <c:v>-8.4912107388845401E-2</c:v>
                </c:pt>
                <c:pt idx="58091">
                  <c:v>2.7832033435515699E-2</c:v>
                </c:pt>
                <c:pt idx="58092">
                  <c:v>2.7832033435515699E-2</c:v>
                </c:pt>
                <c:pt idx="58093">
                  <c:v>2.7832033435515699E-2</c:v>
                </c:pt>
                <c:pt idx="58094">
                  <c:v>6.2841799272973703E-2</c:v>
                </c:pt>
                <c:pt idx="58095">
                  <c:v>6.2841799272973703E-2</c:v>
                </c:pt>
                <c:pt idx="58096">
                  <c:v>6.2841799272973703E-2</c:v>
                </c:pt>
                <c:pt idx="58097">
                  <c:v>-1.8994138525158601E-2</c:v>
                </c:pt>
                <c:pt idx="58098">
                  <c:v>-1.8994138525158601E-2</c:v>
                </c:pt>
                <c:pt idx="58099">
                  <c:v>-1.8994138525158601E-2</c:v>
                </c:pt>
                <c:pt idx="58100">
                  <c:v>-8.7402321469198796E-3</c:v>
                </c:pt>
                <c:pt idx="58101">
                  <c:v>-8.7402321469198796E-3</c:v>
                </c:pt>
                <c:pt idx="58102">
                  <c:v>1.11816425987854E-2</c:v>
                </c:pt>
                <c:pt idx="58103">
                  <c:v>1.11816425987854E-2</c:v>
                </c:pt>
                <c:pt idx="58104">
                  <c:v>1.11816425987854E-2</c:v>
                </c:pt>
                <c:pt idx="58105">
                  <c:v>4.4970704670958997E-2</c:v>
                </c:pt>
                <c:pt idx="58106">
                  <c:v>4.4970704670958997E-2</c:v>
                </c:pt>
                <c:pt idx="58107">
                  <c:v>4.4970704670958997E-2</c:v>
                </c:pt>
                <c:pt idx="58108">
                  <c:v>-3.3398435874005303E-2</c:v>
                </c:pt>
                <c:pt idx="58109">
                  <c:v>-3.3398435874005303E-2</c:v>
                </c:pt>
                <c:pt idx="58110">
                  <c:v>1.9824220563350502E-2</c:v>
                </c:pt>
                <c:pt idx="58111">
                  <c:v>1.9824220563350502E-2</c:v>
                </c:pt>
                <c:pt idx="58112">
                  <c:v>1.9824220563350502E-2</c:v>
                </c:pt>
                <c:pt idx="58113">
                  <c:v>1.9824220563350502E-2</c:v>
                </c:pt>
                <c:pt idx="58114">
                  <c:v>4.5410173315758497E-3</c:v>
                </c:pt>
                <c:pt idx="58115">
                  <c:v>4.5410173315758497E-3</c:v>
                </c:pt>
                <c:pt idx="58116">
                  <c:v>0.140429689286975</c:v>
                </c:pt>
                <c:pt idx="58117">
                  <c:v>0.140429689286975</c:v>
                </c:pt>
                <c:pt idx="58118">
                  <c:v>0.140429689286975</c:v>
                </c:pt>
                <c:pt idx="58119">
                  <c:v>3.9648439410484501E-2</c:v>
                </c:pt>
                <c:pt idx="58120">
                  <c:v>3.9648439410484501E-2</c:v>
                </c:pt>
                <c:pt idx="58121">
                  <c:v>3.9648439410484501E-2</c:v>
                </c:pt>
                <c:pt idx="58122">
                  <c:v>4.3310548579029197E-2</c:v>
                </c:pt>
                <c:pt idx="58123">
                  <c:v>4.3310548579029197E-2</c:v>
                </c:pt>
                <c:pt idx="58124">
                  <c:v>3.5156268868377001E-3</c:v>
                </c:pt>
                <c:pt idx="58125">
                  <c:v>3.5156268868377001E-3</c:v>
                </c:pt>
                <c:pt idx="58126">
                  <c:v>3.5156268868377001E-3</c:v>
                </c:pt>
                <c:pt idx="58127">
                  <c:v>3.5156268868377001E-3</c:v>
                </c:pt>
                <c:pt idx="58128">
                  <c:v>3.9208985850564197E-2</c:v>
                </c:pt>
                <c:pt idx="58129">
                  <c:v>3.9208985850564197E-2</c:v>
                </c:pt>
                <c:pt idx="58130">
                  <c:v>3.9208985850564197E-2</c:v>
                </c:pt>
                <c:pt idx="58131">
                  <c:v>7.7294923515182704E-2</c:v>
                </c:pt>
                <c:pt idx="58132">
                  <c:v>7.7294923515182704E-2</c:v>
                </c:pt>
                <c:pt idx="58133">
                  <c:v>7.7294923515182704E-2</c:v>
                </c:pt>
                <c:pt idx="58134">
                  <c:v>2.25097673846903E-2</c:v>
                </c:pt>
                <c:pt idx="58135">
                  <c:v>2.25097673846903E-2</c:v>
                </c:pt>
                <c:pt idx="58136">
                  <c:v>2.25097673846903E-2</c:v>
                </c:pt>
                <c:pt idx="58137">
                  <c:v>3.4033205134619403E-2</c:v>
                </c:pt>
                <c:pt idx="58138">
                  <c:v>3.4033205134619403E-2</c:v>
                </c:pt>
                <c:pt idx="58139">
                  <c:v>3.4033205134619403E-2</c:v>
                </c:pt>
                <c:pt idx="58140">
                  <c:v>5.2880860955155998E-2</c:v>
                </c:pt>
                <c:pt idx="58141">
                  <c:v>5.2880860955155998E-2</c:v>
                </c:pt>
                <c:pt idx="58142">
                  <c:v>8.3544923978479305E-2</c:v>
                </c:pt>
                <c:pt idx="58143">
                  <c:v>8.3544923978479305E-2</c:v>
                </c:pt>
                <c:pt idx="58144">
                  <c:v>3.9892579996376298E-2</c:v>
                </c:pt>
                <c:pt idx="58145">
                  <c:v>3.9892579996376298E-2</c:v>
                </c:pt>
                <c:pt idx="58146">
                  <c:v>3.9892579996376298E-2</c:v>
                </c:pt>
                <c:pt idx="58147">
                  <c:v>4.4384767234077999E-2</c:v>
                </c:pt>
                <c:pt idx="58148">
                  <c:v>4.4384767234077999E-2</c:v>
                </c:pt>
                <c:pt idx="58149">
                  <c:v>4.4384767234077999E-2</c:v>
                </c:pt>
                <c:pt idx="58150">
                  <c:v>-1.42089824103095E-2</c:v>
                </c:pt>
                <c:pt idx="58151">
                  <c:v>-1.42089824103095E-2</c:v>
                </c:pt>
                <c:pt idx="58152">
                  <c:v>-1.42089824103095E-2</c:v>
                </c:pt>
                <c:pt idx="58153">
                  <c:v>-1.42089824103095E-2</c:v>
                </c:pt>
                <c:pt idx="58154">
                  <c:v>9.8144532773403598E-2</c:v>
                </c:pt>
                <c:pt idx="58155">
                  <c:v>9.8144532773403598E-2</c:v>
                </c:pt>
                <c:pt idx="58156">
                  <c:v>1.79687518639184E-2</c:v>
                </c:pt>
                <c:pt idx="58157">
                  <c:v>1.79687518639184E-2</c:v>
                </c:pt>
                <c:pt idx="58158">
                  <c:v>1.79687518639184E-2</c:v>
                </c:pt>
                <c:pt idx="58159">
                  <c:v>4.5800782953847298E-2</c:v>
                </c:pt>
                <c:pt idx="58160">
                  <c:v>4.5800782953847298E-2</c:v>
                </c:pt>
                <c:pt idx="58161">
                  <c:v>0.120361330473315</c:v>
                </c:pt>
                <c:pt idx="58162">
                  <c:v>0.120361330473315</c:v>
                </c:pt>
                <c:pt idx="58163">
                  <c:v>0.120361330473315</c:v>
                </c:pt>
                <c:pt idx="58164">
                  <c:v>-3.7597638611259702E-3</c:v>
                </c:pt>
                <c:pt idx="58165">
                  <c:v>-3.7597638611259702E-3</c:v>
                </c:pt>
                <c:pt idx="58166">
                  <c:v>-3.7597638611259702E-3</c:v>
                </c:pt>
                <c:pt idx="58167">
                  <c:v>9.4189454680417797E-2</c:v>
                </c:pt>
                <c:pt idx="58168">
                  <c:v>9.4189454680417797E-2</c:v>
                </c:pt>
                <c:pt idx="58169">
                  <c:v>9.4189454680417797E-2</c:v>
                </c:pt>
                <c:pt idx="58170">
                  <c:v>-1.23046862154296E-2</c:v>
                </c:pt>
                <c:pt idx="58171">
                  <c:v>-1.23046862154296E-2</c:v>
                </c:pt>
                <c:pt idx="58172">
                  <c:v>-1.23046862154296E-2</c:v>
                </c:pt>
                <c:pt idx="58173">
                  <c:v>-1.23046862154296E-2</c:v>
                </c:pt>
                <c:pt idx="58174">
                  <c:v>0.120996095668488</c:v>
                </c:pt>
                <c:pt idx="58175">
                  <c:v>0.120996095668488</c:v>
                </c:pt>
                <c:pt idx="58176">
                  <c:v>9.2578127261731397E-2</c:v>
                </c:pt>
                <c:pt idx="58177">
                  <c:v>9.2578127261731397E-2</c:v>
                </c:pt>
                <c:pt idx="58178">
                  <c:v>-1.72363265983221E-2</c:v>
                </c:pt>
                <c:pt idx="58179">
                  <c:v>-1.72363265983221E-2</c:v>
                </c:pt>
                <c:pt idx="58180">
                  <c:v>-1.72363265983221E-2</c:v>
                </c:pt>
                <c:pt idx="58181">
                  <c:v>4.1992203314293796E-3</c:v>
                </c:pt>
                <c:pt idx="58182">
                  <c:v>4.1992203314293796E-3</c:v>
                </c:pt>
                <c:pt idx="58183">
                  <c:v>4.1992203314293796E-3</c:v>
                </c:pt>
                <c:pt idx="58184">
                  <c:v>8.0273439400116303E-2</c:v>
                </c:pt>
                <c:pt idx="58185">
                  <c:v>8.0273439400116303E-2</c:v>
                </c:pt>
                <c:pt idx="58186">
                  <c:v>2.7099610862933301E-2</c:v>
                </c:pt>
                <c:pt idx="58187">
                  <c:v>2.7099610862933301E-2</c:v>
                </c:pt>
                <c:pt idx="58188">
                  <c:v>2.7099610862933301E-2</c:v>
                </c:pt>
                <c:pt idx="58189">
                  <c:v>5.7470705527521197E-2</c:v>
                </c:pt>
                <c:pt idx="58190">
                  <c:v>5.7470705527521197E-2</c:v>
                </c:pt>
                <c:pt idx="58191">
                  <c:v>5.7470705527521197E-2</c:v>
                </c:pt>
                <c:pt idx="58192">
                  <c:v>5.9667970930604497E-2</c:v>
                </c:pt>
                <c:pt idx="58193">
                  <c:v>5.9667970930604497E-2</c:v>
                </c:pt>
                <c:pt idx="58194">
                  <c:v>7.2412112001075002E-2</c:v>
                </c:pt>
                <c:pt idx="58195">
                  <c:v>7.2412112001075002E-2</c:v>
                </c:pt>
                <c:pt idx="58196">
                  <c:v>7.2412112001075002E-2</c:v>
                </c:pt>
                <c:pt idx="58197">
                  <c:v>4.7216798462613903E-2</c:v>
                </c:pt>
                <c:pt idx="58198">
                  <c:v>4.7216798462613903E-2</c:v>
                </c:pt>
                <c:pt idx="58199">
                  <c:v>4.7216798462613903E-2</c:v>
                </c:pt>
                <c:pt idx="58200">
                  <c:v>5.9863282795049599E-2</c:v>
                </c:pt>
                <c:pt idx="58201">
                  <c:v>5.9863282795049599E-2</c:v>
                </c:pt>
                <c:pt idx="58202">
                  <c:v>0.10747070522756901</c:v>
                </c:pt>
                <c:pt idx="58203">
                  <c:v>0.10747070522756901</c:v>
                </c:pt>
                <c:pt idx="58204">
                  <c:v>0.10747070522756901</c:v>
                </c:pt>
                <c:pt idx="58205">
                  <c:v>6.6992189558732207E-2</c:v>
                </c:pt>
                <c:pt idx="58206">
                  <c:v>6.6992189558732207E-2</c:v>
                </c:pt>
                <c:pt idx="58207">
                  <c:v>6.6992189558732207E-2</c:v>
                </c:pt>
                <c:pt idx="58208">
                  <c:v>-2.2412107717172999E-2</c:v>
                </c:pt>
                <c:pt idx="58209">
                  <c:v>-2.2412107717172999E-2</c:v>
                </c:pt>
                <c:pt idx="58210">
                  <c:v>-2.2412107717172999E-2</c:v>
                </c:pt>
                <c:pt idx="58211">
                  <c:v>-6.2744138820562498E-2</c:v>
                </c:pt>
                <c:pt idx="58212">
                  <c:v>-6.2744138820562498E-2</c:v>
                </c:pt>
                <c:pt idx="58213">
                  <c:v>-6.2744138820562498E-2</c:v>
                </c:pt>
                <c:pt idx="58214">
                  <c:v>9.0234377006709096E-2</c:v>
                </c:pt>
                <c:pt idx="58215">
                  <c:v>9.0234377006709096E-2</c:v>
                </c:pt>
                <c:pt idx="58216">
                  <c:v>5.4931642722294699E-2</c:v>
                </c:pt>
                <c:pt idx="58217">
                  <c:v>5.4931642722294699E-2</c:v>
                </c:pt>
                <c:pt idx="58218">
                  <c:v>0.114648439232951</c:v>
                </c:pt>
                <c:pt idx="58219">
                  <c:v>0.114648439232951</c:v>
                </c:pt>
                <c:pt idx="58220">
                  <c:v>3.8623048775662E-2</c:v>
                </c:pt>
                <c:pt idx="58221">
                  <c:v>3.8623048775662E-2</c:v>
                </c:pt>
                <c:pt idx="58222">
                  <c:v>3.8623048775662E-2</c:v>
                </c:pt>
                <c:pt idx="58223">
                  <c:v>3.5498047948749403E-2</c:v>
                </c:pt>
                <c:pt idx="58224">
                  <c:v>3.5498047948749403E-2</c:v>
                </c:pt>
                <c:pt idx="58225">
                  <c:v>3.5498047948749403E-2</c:v>
                </c:pt>
                <c:pt idx="58226">
                  <c:v>2.9589845951704701E-2</c:v>
                </c:pt>
                <c:pt idx="58227">
                  <c:v>2.9589845951704701E-2</c:v>
                </c:pt>
                <c:pt idx="58228">
                  <c:v>2.9589845951704701E-2</c:v>
                </c:pt>
                <c:pt idx="58229">
                  <c:v>-5.82519517492983E-2</c:v>
                </c:pt>
                <c:pt idx="58230">
                  <c:v>-5.82519517492983E-2</c:v>
                </c:pt>
                <c:pt idx="58231">
                  <c:v>-5.82519517492983E-2</c:v>
                </c:pt>
                <c:pt idx="58232">
                  <c:v>-5.82519517492983E-2</c:v>
                </c:pt>
                <c:pt idx="58233">
                  <c:v>-3.1249985186150202E-3</c:v>
                </c:pt>
                <c:pt idx="58234">
                  <c:v>-3.1249985186150202E-3</c:v>
                </c:pt>
                <c:pt idx="58235">
                  <c:v>-3.1249985186150202E-3</c:v>
                </c:pt>
                <c:pt idx="58236">
                  <c:v>7.6904299019588507E-2</c:v>
                </c:pt>
                <c:pt idx="58237">
                  <c:v>7.6904299019588507E-2</c:v>
                </c:pt>
                <c:pt idx="58238">
                  <c:v>-7.6660138729494004E-3</c:v>
                </c:pt>
                <c:pt idx="58239">
                  <c:v>-7.6660138729494004E-3</c:v>
                </c:pt>
                <c:pt idx="58240">
                  <c:v>-7.6660138729494004E-3</c:v>
                </c:pt>
                <c:pt idx="58241">
                  <c:v>1.25976577946858E-2</c:v>
                </c:pt>
                <c:pt idx="58242">
                  <c:v>1.25976577946858E-2</c:v>
                </c:pt>
                <c:pt idx="58243">
                  <c:v>1.25976577946858E-2</c:v>
                </c:pt>
                <c:pt idx="58244">
                  <c:v>5.79589864792069E-2</c:v>
                </c:pt>
                <c:pt idx="58245">
                  <c:v>5.79589864792069E-2</c:v>
                </c:pt>
                <c:pt idx="58246">
                  <c:v>5.79589864792069E-2</c:v>
                </c:pt>
                <c:pt idx="58247">
                  <c:v>3.91601578185145E-2</c:v>
                </c:pt>
                <c:pt idx="58248">
                  <c:v>3.91601578185145E-2</c:v>
                </c:pt>
                <c:pt idx="58249">
                  <c:v>3.91601578185145E-2</c:v>
                </c:pt>
                <c:pt idx="58250">
                  <c:v>3.6865235504592399E-2</c:v>
                </c:pt>
                <c:pt idx="58251">
                  <c:v>3.6865235504592399E-2</c:v>
                </c:pt>
                <c:pt idx="58252">
                  <c:v>3.6865235504592399E-2</c:v>
                </c:pt>
                <c:pt idx="58253">
                  <c:v>7.7001954316983701E-2</c:v>
                </c:pt>
                <c:pt idx="58254">
                  <c:v>7.7001954316983701E-2</c:v>
                </c:pt>
                <c:pt idx="58255">
                  <c:v>7.7001954316983701E-2</c:v>
                </c:pt>
                <c:pt idx="58256">
                  <c:v>6.4306642111659998E-2</c:v>
                </c:pt>
                <c:pt idx="58257">
                  <c:v>6.4306642111659998E-2</c:v>
                </c:pt>
                <c:pt idx="58258">
                  <c:v>6.4306642111659998E-2</c:v>
                </c:pt>
                <c:pt idx="58259">
                  <c:v>4.55566422242554E-2</c:v>
                </c:pt>
                <c:pt idx="58260">
                  <c:v>4.55566422242554E-2</c:v>
                </c:pt>
                <c:pt idx="58261">
                  <c:v>5.4736330237574203E-2</c:v>
                </c:pt>
                <c:pt idx="58262">
                  <c:v>5.4736330237574203E-2</c:v>
                </c:pt>
                <c:pt idx="58263">
                  <c:v>1.0205079563093E-2</c:v>
                </c:pt>
                <c:pt idx="58264">
                  <c:v>1.0205079563093E-2</c:v>
                </c:pt>
                <c:pt idx="58265">
                  <c:v>1.0205079563093E-2</c:v>
                </c:pt>
                <c:pt idx="58266">
                  <c:v>0.106884767797055</c:v>
                </c:pt>
                <c:pt idx="58267">
                  <c:v>0.106884767797055</c:v>
                </c:pt>
                <c:pt idx="58268">
                  <c:v>3.8574241225433001E-3</c:v>
                </c:pt>
                <c:pt idx="58269">
                  <c:v>3.8574241225433001E-3</c:v>
                </c:pt>
                <c:pt idx="58270">
                  <c:v>3.8574241225433001E-3</c:v>
                </c:pt>
                <c:pt idx="58271">
                  <c:v>3.8574241225433001E-3</c:v>
                </c:pt>
                <c:pt idx="58272">
                  <c:v>3.8134767273731898E-2</c:v>
                </c:pt>
                <c:pt idx="58273">
                  <c:v>3.8134767273731898E-2</c:v>
                </c:pt>
                <c:pt idx="58274">
                  <c:v>6.1816408563572602E-2</c:v>
                </c:pt>
                <c:pt idx="58275">
                  <c:v>6.1816408563572602E-2</c:v>
                </c:pt>
                <c:pt idx="58276">
                  <c:v>6.1816408563572602E-2</c:v>
                </c:pt>
                <c:pt idx="58277">
                  <c:v>-1.0742185635535801E-2</c:v>
                </c:pt>
                <c:pt idx="58278">
                  <c:v>-1.0742185635535801E-2</c:v>
                </c:pt>
                <c:pt idx="58279">
                  <c:v>2.24609390206751E-2</c:v>
                </c:pt>
                <c:pt idx="58280">
                  <c:v>2.24609390206751E-2</c:v>
                </c:pt>
                <c:pt idx="58281">
                  <c:v>-9.4726540846750105E-3</c:v>
                </c:pt>
                <c:pt idx="58282">
                  <c:v>-9.4726540846750105E-3</c:v>
                </c:pt>
                <c:pt idx="58283">
                  <c:v>1.1230470109694499E-2</c:v>
                </c:pt>
                <c:pt idx="58284">
                  <c:v>1.1230470109694499E-2</c:v>
                </c:pt>
                <c:pt idx="58285">
                  <c:v>6.5917986912609099E-3</c:v>
                </c:pt>
                <c:pt idx="58286">
                  <c:v>6.5917986912609099E-3</c:v>
                </c:pt>
                <c:pt idx="58287">
                  <c:v>6.5917986912609099E-3</c:v>
                </c:pt>
                <c:pt idx="58288">
                  <c:v>0.104541016994517</c:v>
                </c:pt>
                <c:pt idx="58289">
                  <c:v>0.104541016994517</c:v>
                </c:pt>
                <c:pt idx="58290">
                  <c:v>0.104541016994517</c:v>
                </c:pt>
                <c:pt idx="58291">
                  <c:v>0.104541016994517</c:v>
                </c:pt>
                <c:pt idx="58292">
                  <c:v>2.9833986908670299E-2</c:v>
                </c:pt>
                <c:pt idx="58293">
                  <c:v>2.9833986908670299E-2</c:v>
                </c:pt>
                <c:pt idx="58294">
                  <c:v>2.9833986908670299E-2</c:v>
                </c:pt>
                <c:pt idx="58295">
                  <c:v>4.8242189386655802E-2</c:v>
                </c:pt>
                <c:pt idx="58296">
                  <c:v>4.8242189386655802E-2</c:v>
                </c:pt>
                <c:pt idx="58297">
                  <c:v>4.6386735839405403E-3</c:v>
                </c:pt>
                <c:pt idx="58298">
                  <c:v>4.6386735839405403E-3</c:v>
                </c:pt>
                <c:pt idx="58299">
                  <c:v>4.6386735839405403E-3</c:v>
                </c:pt>
                <c:pt idx="58300">
                  <c:v>-9.1894529625278595E-2</c:v>
                </c:pt>
                <c:pt idx="58301">
                  <c:v>-9.1894529625278595E-2</c:v>
                </c:pt>
                <c:pt idx="58302">
                  <c:v>-2.29003890563035E-2</c:v>
                </c:pt>
                <c:pt idx="58303">
                  <c:v>-2.29003890563035E-2</c:v>
                </c:pt>
                <c:pt idx="58304">
                  <c:v>-2.29003890563035E-2</c:v>
                </c:pt>
                <c:pt idx="58305">
                  <c:v>-2.29003890563035E-2</c:v>
                </c:pt>
                <c:pt idx="58306">
                  <c:v>2.7636720584268901E-2</c:v>
                </c:pt>
                <c:pt idx="58307">
                  <c:v>2.7636720584268901E-2</c:v>
                </c:pt>
                <c:pt idx="58308">
                  <c:v>2.7636720584268901E-2</c:v>
                </c:pt>
                <c:pt idx="58309">
                  <c:v>0.104736330044943</c:v>
                </c:pt>
                <c:pt idx="58310">
                  <c:v>0.104736330044943</c:v>
                </c:pt>
                <c:pt idx="58311">
                  <c:v>0.104736330044943</c:v>
                </c:pt>
                <c:pt idx="58312">
                  <c:v>0.11210937686792</c:v>
                </c:pt>
                <c:pt idx="58313">
                  <c:v>0.11210937686792</c:v>
                </c:pt>
                <c:pt idx="58314">
                  <c:v>0.11210937686792</c:v>
                </c:pt>
                <c:pt idx="58315">
                  <c:v>1.6943361563789901E-2</c:v>
                </c:pt>
                <c:pt idx="58316">
                  <c:v>1.6943361563789901E-2</c:v>
                </c:pt>
                <c:pt idx="58317">
                  <c:v>0.114843751836815</c:v>
                </c:pt>
                <c:pt idx="58318">
                  <c:v>0.114843751836815</c:v>
                </c:pt>
                <c:pt idx="58319">
                  <c:v>0.114843751836815</c:v>
                </c:pt>
                <c:pt idx="58320">
                  <c:v>4.1503907935293599E-2</c:v>
                </c:pt>
                <c:pt idx="58321">
                  <c:v>4.1503907935293599E-2</c:v>
                </c:pt>
                <c:pt idx="58322">
                  <c:v>9.2333986225639805E-2</c:v>
                </c:pt>
                <c:pt idx="58323">
                  <c:v>9.2333986225639805E-2</c:v>
                </c:pt>
                <c:pt idx="58324">
                  <c:v>9.2333986225639805E-2</c:v>
                </c:pt>
                <c:pt idx="58325">
                  <c:v>6.7333986573430593E-2</c:v>
                </c:pt>
                <c:pt idx="58326">
                  <c:v>6.7333986573430593E-2</c:v>
                </c:pt>
                <c:pt idx="58327">
                  <c:v>6.7333986573430593E-2</c:v>
                </c:pt>
                <c:pt idx="58328">
                  <c:v>7.1191408112099397E-2</c:v>
                </c:pt>
                <c:pt idx="58329">
                  <c:v>7.1191408112099397E-2</c:v>
                </c:pt>
                <c:pt idx="58330">
                  <c:v>7.1191408112099397E-2</c:v>
                </c:pt>
                <c:pt idx="58331">
                  <c:v>0.132568361525045</c:v>
                </c:pt>
                <c:pt idx="58332">
                  <c:v>0.132568361525045</c:v>
                </c:pt>
                <c:pt idx="58333">
                  <c:v>0.132568361525045</c:v>
                </c:pt>
                <c:pt idx="58334">
                  <c:v>3.6572267027622701E-2</c:v>
                </c:pt>
                <c:pt idx="58335">
                  <c:v>3.6572267027622701E-2</c:v>
                </c:pt>
                <c:pt idx="58336">
                  <c:v>0.12890625169529801</c:v>
                </c:pt>
                <c:pt idx="58337">
                  <c:v>0.12890625169529801</c:v>
                </c:pt>
                <c:pt idx="58338">
                  <c:v>5.90332055626277E-2</c:v>
                </c:pt>
                <c:pt idx="58339">
                  <c:v>5.90332055626277E-2</c:v>
                </c:pt>
                <c:pt idx="58340">
                  <c:v>4.4140626660919197E-2</c:v>
                </c:pt>
                <c:pt idx="58341">
                  <c:v>4.4140626660919197E-2</c:v>
                </c:pt>
                <c:pt idx="58342">
                  <c:v>4.4140626660919197E-2</c:v>
                </c:pt>
                <c:pt idx="58343">
                  <c:v>6.7333985881305097E-2</c:v>
                </c:pt>
                <c:pt idx="58344">
                  <c:v>6.7333985881305097E-2</c:v>
                </c:pt>
                <c:pt idx="58345">
                  <c:v>6.7333985881305097E-2</c:v>
                </c:pt>
                <c:pt idx="58346">
                  <c:v>4.59472667607769E-2</c:v>
                </c:pt>
                <c:pt idx="58347">
                  <c:v>4.59472667607769E-2</c:v>
                </c:pt>
                <c:pt idx="58348">
                  <c:v>4.59472667607769E-2</c:v>
                </c:pt>
                <c:pt idx="58349">
                  <c:v>4.3164063877156801E-2</c:v>
                </c:pt>
                <c:pt idx="58350">
                  <c:v>4.3164063877156801E-2</c:v>
                </c:pt>
                <c:pt idx="58351">
                  <c:v>4.3164063877156801E-2</c:v>
                </c:pt>
                <c:pt idx="58352">
                  <c:v>9.4140627014894507E-2</c:v>
                </c:pt>
                <c:pt idx="58353">
                  <c:v>9.4140627014894507E-2</c:v>
                </c:pt>
                <c:pt idx="58354">
                  <c:v>9.4140627014894507E-2</c:v>
                </c:pt>
                <c:pt idx="58355">
                  <c:v>1.27441422982883E-2</c:v>
                </c:pt>
                <c:pt idx="58356">
                  <c:v>1.27441422982883E-2</c:v>
                </c:pt>
                <c:pt idx="58357">
                  <c:v>3.7744142476185502E-2</c:v>
                </c:pt>
                <c:pt idx="58358">
                  <c:v>3.7744142476185502E-2</c:v>
                </c:pt>
                <c:pt idx="58359">
                  <c:v>3.7744142476185502E-2</c:v>
                </c:pt>
                <c:pt idx="58360">
                  <c:v>6.8798830377090697E-2</c:v>
                </c:pt>
                <c:pt idx="58361">
                  <c:v>-1.2988279494493301E-2</c:v>
                </c:pt>
                <c:pt idx="58362">
                  <c:v>-1.2988279494493301E-2</c:v>
                </c:pt>
                <c:pt idx="58363">
                  <c:v>-1.2988279494493301E-2</c:v>
                </c:pt>
                <c:pt idx="58364">
                  <c:v>6.0253907568039701E-2</c:v>
                </c:pt>
                <c:pt idx="58365">
                  <c:v>6.0253907568039701E-2</c:v>
                </c:pt>
                <c:pt idx="58366">
                  <c:v>6.0253907568039701E-2</c:v>
                </c:pt>
                <c:pt idx="58367">
                  <c:v>1.43554697788204E-2</c:v>
                </c:pt>
                <c:pt idx="58368">
                  <c:v>1.43554697788204E-2</c:v>
                </c:pt>
                <c:pt idx="58369">
                  <c:v>1.43554697788204E-2</c:v>
                </c:pt>
                <c:pt idx="58370">
                  <c:v>7.9833985264485804E-2</c:v>
                </c:pt>
                <c:pt idx="58371">
                  <c:v>7.9833985264485804E-2</c:v>
                </c:pt>
                <c:pt idx="58372">
                  <c:v>7.9833985264485804E-2</c:v>
                </c:pt>
                <c:pt idx="58373">
                  <c:v>3.2812502134220198E-2</c:v>
                </c:pt>
                <c:pt idx="58374">
                  <c:v>3.2812502134220198E-2</c:v>
                </c:pt>
                <c:pt idx="58375">
                  <c:v>3.2812502134220198E-2</c:v>
                </c:pt>
                <c:pt idx="58376">
                  <c:v>5.9179689581469498E-2</c:v>
                </c:pt>
                <c:pt idx="58377">
                  <c:v>5.9179689581469498E-2</c:v>
                </c:pt>
                <c:pt idx="58378">
                  <c:v>5.9179689581469498E-2</c:v>
                </c:pt>
                <c:pt idx="58379">
                  <c:v>2.7929689149459501E-2</c:v>
                </c:pt>
                <c:pt idx="58380">
                  <c:v>2.7929689149459501E-2</c:v>
                </c:pt>
                <c:pt idx="58381">
                  <c:v>-5.7226560784329097E-2</c:v>
                </c:pt>
                <c:pt idx="58382">
                  <c:v>-5.7226560784329097E-2</c:v>
                </c:pt>
                <c:pt idx="58383">
                  <c:v>-5.7226560784329097E-2</c:v>
                </c:pt>
                <c:pt idx="58384">
                  <c:v>4.3945314689153699E-2</c:v>
                </c:pt>
                <c:pt idx="58385">
                  <c:v>4.3945314689153699E-2</c:v>
                </c:pt>
                <c:pt idx="58386">
                  <c:v>4.3945314689153699E-2</c:v>
                </c:pt>
                <c:pt idx="58387">
                  <c:v>5.9863283322556499E-2</c:v>
                </c:pt>
                <c:pt idx="58388">
                  <c:v>5.9863283322556499E-2</c:v>
                </c:pt>
                <c:pt idx="58389">
                  <c:v>2.7929689180382401E-2</c:v>
                </c:pt>
                <c:pt idx="58390">
                  <c:v>2.7929689180382401E-2</c:v>
                </c:pt>
                <c:pt idx="58391">
                  <c:v>2.7929689180382401E-2</c:v>
                </c:pt>
                <c:pt idx="58392">
                  <c:v>2.7929689180382401E-2</c:v>
                </c:pt>
                <c:pt idx="58393">
                  <c:v>4.6484377336128001E-2</c:v>
                </c:pt>
                <c:pt idx="58394">
                  <c:v>4.6484377336128001E-2</c:v>
                </c:pt>
                <c:pt idx="58395">
                  <c:v>0.10483398645465</c:v>
                </c:pt>
                <c:pt idx="58396">
                  <c:v>0.10483398645465</c:v>
                </c:pt>
                <c:pt idx="58397">
                  <c:v>0.10483398645465</c:v>
                </c:pt>
                <c:pt idx="58398">
                  <c:v>8.4667970515511101E-2</c:v>
                </c:pt>
                <c:pt idx="58399">
                  <c:v>8.4667970515511101E-2</c:v>
                </c:pt>
                <c:pt idx="58400">
                  <c:v>6.8750002152228207E-2</c:v>
                </c:pt>
                <c:pt idx="58401">
                  <c:v>6.8750002152228207E-2</c:v>
                </c:pt>
                <c:pt idx="58402">
                  <c:v>2.2167970610098502E-2</c:v>
                </c:pt>
                <c:pt idx="58403">
                  <c:v>2.2167970610098502E-2</c:v>
                </c:pt>
                <c:pt idx="58404">
                  <c:v>2.2167970610098502E-2</c:v>
                </c:pt>
                <c:pt idx="58405">
                  <c:v>3.9941407932019501E-2</c:v>
                </c:pt>
                <c:pt idx="58406">
                  <c:v>3.9941407932019501E-2</c:v>
                </c:pt>
                <c:pt idx="58407">
                  <c:v>2.6660157674086801E-2</c:v>
                </c:pt>
                <c:pt idx="58408">
                  <c:v>2.6660157674086801E-2</c:v>
                </c:pt>
                <c:pt idx="58409">
                  <c:v>2.6660157674086801E-2</c:v>
                </c:pt>
                <c:pt idx="58410">
                  <c:v>-2.0996092443965601E-2</c:v>
                </c:pt>
                <c:pt idx="58411">
                  <c:v>-2.0996092443965601E-2</c:v>
                </c:pt>
                <c:pt idx="58412">
                  <c:v>-2.0996092443965601E-2</c:v>
                </c:pt>
                <c:pt idx="58413">
                  <c:v>-8.2031234651367396E-3</c:v>
                </c:pt>
                <c:pt idx="58414">
                  <c:v>-8.2031234651367396E-3</c:v>
                </c:pt>
                <c:pt idx="58415">
                  <c:v>-8.2031234651367396E-3</c:v>
                </c:pt>
                <c:pt idx="58416">
                  <c:v>-4.6923826741476597E-2</c:v>
                </c:pt>
                <c:pt idx="58417">
                  <c:v>-4.6923826741476597E-2</c:v>
                </c:pt>
                <c:pt idx="58418">
                  <c:v>-4.6923826741476597E-2</c:v>
                </c:pt>
                <c:pt idx="58419">
                  <c:v>1.29394551067889E-2</c:v>
                </c:pt>
                <c:pt idx="58420">
                  <c:v>1.29394551067889E-2</c:v>
                </c:pt>
                <c:pt idx="58421">
                  <c:v>3.9550797146148398E-3</c:v>
                </c:pt>
                <c:pt idx="58422">
                  <c:v>3.9550797146148398E-3</c:v>
                </c:pt>
                <c:pt idx="58423">
                  <c:v>6.3330079557090302E-2</c:v>
                </c:pt>
                <c:pt idx="58424">
                  <c:v>6.3330079557090302E-2</c:v>
                </c:pt>
                <c:pt idx="58425">
                  <c:v>6.3330079557090302E-2</c:v>
                </c:pt>
                <c:pt idx="58426">
                  <c:v>2.72460947207946E-2</c:v>
                </c:pt>
                <c:pt idx="58427">
                  <c:v>2.72460947207946E-2</c:v>
                </c:pt>
                <c:pt idx="58428">
                  <c:v>2.72460947207946E-2</c:v>
                </c:pt>
                <c:pt idx="58429">
                  <c:v>-1.6552732544368998E-2</c:v>
                </c:pt>
                <c:pt idx="58430">
                  <c:v>-1.6552732544368998E-2</c:v>
                </c:pt>
                <c:pt idx="58431">
                  <c:v>-1.6552732544368998E-2</c:v>
                </c:pt>
                <c:pt idx="58432">
                  <c:v>8.9013673471526999E-2</c:v>
                </c:pt>
                <c:pt idx="58433">
                  <c:v>8.9013673471526999E-2</c:v>
                </c:pt>
                <c:pt idx="58434">
                  <c:v>-7.1777341976485304E-2</c:v>
                </c:pt>
                <c:pt idx="58435">
                  <c:v>-7.1777341976485304E-2</c:v>
                </c:pt>
                <c:pt idx="58436">
                  <c:v>-7.1777341976485304E-2</c:v>
                </c:pt>
                <c:pt idx="58437">
                  <c:v>2.9101564172378799E-2</c:v>
                </c:pt>
                <c:pt idx="58438">
                  <c:v>2.9101564172378799E-2</c:v>
                </c:pt>
                <c:pt idx="58439">
                  <c:v>2.9101564172378799E-2</c:v>
                </c:pt>
                <c:pt idx="58440">
                  <c:v>2.9101564172378799E-2</c:v>
                </c:pt>
                <c:pt idx="58441">
                  <c:v>2.9101564172378799E-2</c:v>
                </c:pt>
                <c:pt idx="58442">
                  <c:v>5.0341798709268901E-2</c:v>
                </c:pt>
                <c:pt idx="58443">
                  <c:v>5.0341798709268901E-2</c:v>
                </c:pt>
                <c:pt idx="58444">
                  <c:v>5.0341798709268901E-2</c:v>
                </c:pt>
                <c:pt idx="58445">
                  <c:v>1.49414084389718E-2</c:v>
                </c:pt>
                <c:pt idx="58446">
                  <c:v>1.49414084389718E-2</c:v>
                </c:pt>
                <c:pt idx="58447">
                  <c:v>1.49414084389718E-2</c:v>
                </c:pt>
                <c:pt idx="58448">
                  <c:v>1.66503925884171E-2</c:v>
                </c:pt>
                <c:pt idx="58449">
                  <c:v>1.66503925884171E-2</c:v>
                </c:pt>
                <c:pt idx="58450">
                  <c:v>1.56738292662339E-2</c:v>
                </c:pt>
                <c:pt idx="58451">
                  <c:v>1.56738292662339E-2</c:v>
                </c:pt>
                <c:pt idx="58452">
                  <c:v>1.56738292662339E-2</c:v>
                </c:pt>
                <c:pt idx="58453">
                  <c:v>1.7578126080479699E-2</c:v>
                </c:pt>
                <c:pt idx="58454">
                  <c:v>1.7578126080479699E-2</c:v>
                </c:pt>
                <c:pt idx="58455">
                  <c:v>6.53808613833462E-2</c:v>
                </c:pt>
                <c:pt idx="58456">
                  <c:v>6.53808613833462E-2</c:v>
                </c:pt>
                <c:pt idx="58457">
                  <c:v>6.53808613833462E-2</c:v>
                </c:pt>
                <c:pt idx="58458">
                  <c:v>7.6953127338128896E-2</c:v>
                </c:pt>
                <c:pt idx="58459">
                  <c:v>7.6953127338128896E-2</c:v>
                </c:pt>
                <c:pt idx="58460">
                  <c:v>7.6953127338128896E-2</c:v>
                </c:pt>
                <c:pt idx="58461">
                  <c:v>9.08203136577867E-2</c:v>
                </c:pt>
                <c:pt idx="58462">
                  <c:v>0.109814455073319</c:v>
                </c:pt>
                <c:pt idx="58463">
                  <c:v>0.109814455073319</c:v>
                </c:pt>
                <c:pt idx="58464">
                  <c:v>0.109814455073319</c:v>
                </c:pt>
                <c:pt idx="58465">
                  <c:v>7.6562502117667394E-2</c:v>
                </c:pt>
                <c:pt idx="58466">
                  <c:v>7.6562502117667394E-2</c:v>
                </c:pt>
                <c:pt idx="58467">
                  <c:v>-3.3007810720846402E-2</c:v>
                </c:pt>
                <c:pt idx="58468">
                  <c:v>-3.3007810720846402E-2</c:v>
                </c:pt>
                <c:pt idx="58469">
                  <c:v>-3.3007810720846402E-2</c:v>
                </c:pt>
                <c:pt idx="58470">
                  <c:v>4.1357423638146401E-2</c:v>
                </c:pt>
                <c:pt idx="58471">
                  <c:v>4.1357423638146401E-2</c:v>
                </c:pt>
                <c:pt idx="58472">
                  <c:v>4.1357423638146401E-2</c:v>
                </c:pt>
                <c:pt idx="58473">
                  <c:v>4.1357423638146401E-2</c:v>
                </c:pt>
                <c:pt idx="58474">
                  <c:v>7.0019532791775405E-2</c:v>
                </c:pt>
                <c:pt idx="58475">
                  <c:v>7.0019532791775405E-2</c:v>
                </c:pt>
                <c:pt idx="58476">
                  <c:v>7.0019532791775405E-2</c:v>
                </c:pt>
                <c:pt idx="58477">
                  <c:v>-3.2373044708037903E-2</c:v>
                </c:pt>
                <c:pt idx="58478">
                  <c:v>-3.2373044708037903E-2</c:v>
                </c:pt>
                <c:pt idx="58479">
                  <c:v>6.3623048446061106E-2</c:v>
                </c:pt>
                <c:pt idx="58480">
                  <c:v>6.3623048446061106E-2</c:v>
                </c:pt>
                <c:pt idx="58481">
                  <c:v>0.10502929933591</c:v>
                </c:pt>
                <c:pt idx="58482">
                  <c:v>0.10502929933591</c:v>
                </c:pt>
                <c:pt idx="58483">
                  <c:v>0.10502929933591</c:v>
                </c:pt>
                <c:pt idx="58484">
                  <c:v>6.17187511197698E-2</c:v>
                </c:pt>
                <c:pt idx="58485">
                  <c:v>6.17187511197698E-2</c:v>
                </c:pt>
                <c:pt idx="58486">
                  <c:v>-1.2109373577004499E-2</c:v>
                </c:pt>
                <c:pt idx="58487">
                  <c:v>-1.2109373577004499E-2</c:v>
                </c:pt>
                <c:pt idx="58488">
                  <c:v>-1.2109373577004499E-2</c:v>
                </c:pt>
                <c:pt idx="58489">
                  <c:v>9.6533204503430101E-2</c:v>
                </c:pt>
                <c:pt idx="58490">
                  <c:v>9.6533204503430101E-2</c:v>
                </c:pt>
                <c:pt idx="58491">
                  <c:v>9.6533204503430101E-2</c:v>
                </c:pt>
                <c:pt idx="58492">
                  <c:v>9.6533204503430101E-2</c:v>
                </c:pt>
                <c:pt idx="58493">
                  <c:v>2.18261736472413E-2</c:v>
                </c:pt>
                <c:pt idx="58494">
                  <c:v>2.18261736472413E-2</c:v>
                </c:pt>
                <c:pt idx="58495">
                  <c:v>-2.3974607966010801E-2</c:v>
                </c:pt>
                <c:pt idx="58496">
                  <c:v>-2.3974607966010801E-2</c:v>
                </c:pt>
                <c:pt idx="58497">
                  <c:v>-2.3974607966010801E-2</c:v>
                </c:pt>
                <c:pt idx="58498">
                  <c:v>7.5683605236917997E-3</c:v>
                </c:pt>
                <c:pt idx="58499">
                  <c:v>7.5683605236917997E-3</c:v>
                </c:pt>
                <c:pt idx="58500">
                  <c:v>-5.7373045184249301E-2</c:v>
                </c:pt>
                <c:pt idx="58501">
                  <c:v>-5.7373045184249301E-2</c:v>
                </c:pt>
                <c:pt idx="58502">
                  <c:v>-5.7373045184249301E-2</c:v>
                </c:pt>
                <c:pt idx="58503">
                  <c:v>3.9599610930053999E-2</c:v>
                </c:pt>
                <c:pt idx="58504">
                  <c:v>3.9599610930053999E-2</c:v>
                </c:pt>
                <c:pt idx="58505">
                  <c:v>3.9599610930053999E-2</c:v>
                </c:pt>
                <c:pt idx="58506">
                  <c:v>9.4726563987023796E-2</c:v>
                </c:pt>
                <c:pt idx="58507">
                  <c:v>9.4726563987023796E-2</c:v>
                </c:pt>
                <c:pt idx="58508">
                  <c:v>9.4726563987023796E-2</c:v>
                </c:pt>
                <c:pt idx="58509">
                  <c:v>7.0507813988115203E-2</c:v>
                </c:pt>
                <c:pt idx="58510">
                  <c:v>7.0507813988115203E-2</c:v>
                </c:pt>
                <c:pt idx="58511">
                  <c:v>7.0507813988115203E-2</c:v>
                </c:pt>
                <c:pt idx="58512">
                  <c:v>7.0507813988115203E-2</c:v>
                </c:pt>
                <c:pt idx="58513">
                  <c:v>-2.92966717097442E-4</c:v>
                </c:pt>
                <c:pt idx="58514">
                  <c:v>-2.92966717097442E-4</c:v>
                </c:pt>
                <c:pt idx="58515">
                  <c:v>6.9580079798470196E-2</c:v>
                </c:pt>
                <c:pt idx="58516">
                  <c:v>6.9580079798470196E-2</c:v>
                </c:pt>
                <c:pt idx="58517">
                  <c:v>1.4941408095182801E-2</c:v>
                </c:pt>
                <c:pt idx="58518">
                  <c:v>1.4941408095182801E-2</c:v>
                </c:pt>
                <c:pt idx="58519">
                  <c:v>1.4941408095182801E-2</c:v>
                </c:pt>
                <c:pt idx="58520">
                  <c:v>4.63867207145085E-2</c:v>
                </c:pt>
                <c:pt idx="58521">
                  <c:v>4.63867207145085E-2</c:v>
                </c:pt>
                <c:pt idx="58522">
                  <c:v>7.7783205062587499E-2</c:v>
                </c:pt>
                <c:pt idx="58523">
                  <c:v>7.7783205062587499E-2</c:v>
                </c:pt>
                <c:pt idx="58524">
                  <c:v>7.7783205062587499E-2</c:v>
                </c:pt>
                <c:pt idx="58525">
                  <c:v>-5.1562498505518299E-2</c:v>
                </c:pt>
                <c:pt idx="58526">
                  <c:v>-5.1562498505518299E-2</c:v>
                </c:pt>
                <c:pt idx="58527">
                  <c:v>1.30371108998588E-2</c:v>
                </c:pt>
                <c:pt idx="58528">
                  <c:v>1.30371108998588E-2</c:v>
                </c:pt>
                <c:pt idx="58529">
                  <c:v>1.30371108998588E-2</c:v>
                </c:pt>
                <c:pt idx="58530">
                  <c:v>7.0605470617010696E-2</c:v>
                </c:pt>
                <c:pt idx="58531">
                  <c:v>7.0605470617010696E-2</c:v>
                </c:pt>
                <c:pt idx="58532">
                  <c:v>7.0605470617010696E-2</c:v>
                </c:pt>
                <c:pt idx="58533">
                  <c:v>8.75488299670905E-2</c:v>
                </c:pt>
                <c:pt idx="58534">
                  <c:v>8.75488299670905E-2</c:v>
                </c:pt>
                <c:pt idx="58535">
                  <c:v>8.75488299670905E-2</c:v>
                </c:pt>
                <c:pt idx="58536">
                  <c:v>8.75488299670905E-2</c:v>
                </c:pt>
                <c:pt idx="58537">
                  <c:v>-1.46484360657268E-2</c:v>
                </c:pt>
                <c:pt idx="58538">
                  <c:v>-1.46484360657268E-2</c:v>
                </c:pt>
                <c:pt idx="58539">
                  <c:v>-3.1249997970007801E-2</c:v>
                </c:pt>
                <c:pt idx="58540">
                  <c:v>-3.1249997970007801E-2</c:v>
                </c:pt>
                <c:pt idx="58541">
                  <c:v>-3.1249997970007801E-2</c:v>
                </c:pt>
                <c:pt idx="58542">
                  <c:v>3.6962892761039201E-2</c:v>
                </c:pt>
                <c:pt idx="58543">
                  <c:v>3.6962892761039201E-2</c:v>
                </c:pt>
                <c:pt idx="58544">
                  <c:v>-1.0595701625788901E-2</c:v>
                </c:pt>
                <c:pt idx="58545">
                  <c:v>-1.0595701625788901E-2</c:v>
                </c:pt>
                <c:pt idx="58546">
                  <c:v>-3.9355467489258403E-2</c:v>
                </c:pt>
                <c:pt idx="58547">
                  <c:v>-3.9355467489258403E-2</c:v>
                </c:pt>
                <c:pt idx="58548">
                  <c:v>-3.9355467489258403E-2</c:v>
                </c:pt>
                <c:pt idx="58549">
                  <c:v>8.7597657904552706E-2</c:v>
                </c:pt>
                <c:pt idx="58550">
                  <c:v>8.7597657904552706E-2</c:v>
                </c:pt>
                <c:pt idx="58551">
                  <c:v>8.7597657904552706E-2</c:v>
                </c:pt>
                <c:pt idx="58552">
                  <c:v>4.3945323541265601E-3</c:v>
                </c:pt>
                <c:pt idx="58553">
                  <c:v>4.3945323541265601E-3</c:v>
                </c:pt>
                <c:pt idx="58554">
                  <c:v>4.3945323541265601E-3</c:v>
                </c:pt>
                <c:pt idx="58555">
                  <c:v>-1.23535135835481E-2</c:v>
                </c:pt>
                <c:pt idx="58556">
                  <c:v>-1.23535135835481E-2</c:v>
                </c:pt>
                <c:pt idx="58557">
                  <c:v>-1.23535135835481E-2</c:v>
                </c:pt>
                <c:pt idx="58558">
                  <c:v>-1.23535135835481E-2</c:v>
                </c:pt>
                <c:pt idx="58559">
                  <c:v>4.5263673322551698E-2</c:v>
                </c:pt>
                <c:pt idx="58560">
                  <c:v>4.5263673322551698E-2</c:v>
                </c:pt>
                <c:pt idx="58561">
                  <c:v>2.39746114639274E-2</c:v>
                </c:pt>
                <c:pt idx="58562">
                  <c:v>2.39746114639274E-2</c:v>
                </c:pt>
                <c:pt idx="58563">
                  <c:v>-2.73925765723106E-2</c:v>
                </c:pt>
                <c:pt idx="58564">
                  <c:v>-2.73925765723106E-2</c:v>
                </c:pt>
                <c:pt idx="58565">
                  <c:v>9.5214858092731395E-3</c:v>
                </c:pt>
                <c:pt idx="58566">
                  <c:v>9.5214858092731395E-3</c:v>
                </c:pt>
                <c:pt idx="58567">
                  <c:v>1.09863299048811E-2</c:v>
                </c:pt>
                <c:pt idx="58568">
                  <c:v>1.09863299048811E-2</c:v>
                </c:pt>
                <c:pt idx="58569">
                  <c:v>1.09863299048811E-2</c:v>
                </c:pt>
                <c:pt idx="58570">
                  <c:v>2.3193360823825001E-2</c:v>
                </c:pt>
                <c:pt idx="58571">
                  <c:v>2.3193360823825001E-2</c:v>
                </c:pt>
                <c:pt idx="58572">
                  <c:v>2.3193360823825001E-2</c:v>
                </c:pt>
                <c:pt idx="58573">
                  <c:v>7.5976564426127796E-2</c:v>
                </c:pt>
                <c:pt idx="58574">
                  <c:v>7.5976564426127796E-2</c:v>
                </c:pt>
                <c:pt idx="58575">
                  <c:v>-5.2783201305828698E-2</c:v>
                </c:pt>
                <c:pt idx="58576">
                  <c:v>-5.2783201305828698E-2</c:v>
                </c:pt>
                <c:pt idx="58577">
                  <c:v>-5.2783201305828698E-2</c:v>
                </c:pt>
                <c:pt idx="58578">
                  <c:v>-5.2783201305828698E-2</c:v>
                </c:pt>
                <c:pt idx="58579">
                  <c:v>1.22070328025074E-2</c:v>
                </c:pt>
                <c:pt idx="58580">
                  <c:v>1.22070328025074E-2</c:v>
                </c:pt>
                <c:pt idx="58581">
                  <c:v>1.22070328025074E-2</c:v>
                </c:pt>
                <c:pt idx="58582">
                  <c:v>-5.1513670432541403E-2</c:v>
                </c:pt>
                <c:pt idx="58583">
                  <c:v>-5.1513670432541403E-2</c:v>
                </c:pt>
                <c:pt idx="58584">
                  <c:v>-5.1513670432541403E-2</c:v>
                </c:pt>
                <c:pt idx="58585">
                  <c:v>-3.1494138860580202E-2</c:v>
                </c:pt>
                <c:pt idx="58586">
                  <c:v>-3.1494138860580202E-2</c:v>
                </c:pt>
                <c:pt idx="58587">
                  <c:v>0.11298828292910899</c:v>
                </c:pt>
                <c:pt idx="58588">
                  <c:v>0.11298828292910899</c:v>
                </c:pt>
                <c:pt idx="58589">
                  <c:v>9.7802736688208797E-2</c:v>
                </c:pt>
                <c:pt idx="58590">
                  <c:v>9.7802736688208797E-2</c:v>
                </c:pt>
                <c:pt idx="58591">
                  <c:v>9.7802736688208797E-2</c:v>
                </c:pt>
                <c:pt idx="58592">
                  <c:v>-2.38769514598971E-2</c:v>
                </c:pt>
                <c:pt idx="58593">
                  <c:v>-2.38769514598971E-2</c:v>
                </c:pt>
                <c:pt idx="58594">
                  <c:v>-9.5751951454985801E-2</c:v>
                </c:pt>
                <c:pt idx="58595">
                  <c:v>-9.5751951454985801E-2</c:v>
                </c:pt>
                <c:pt idx="58596">
                  <c:v>-9.5751951454985801E-2</c:v>
                </c:pt>
                <c:pt idx="58597">
                  <c:v>6.2451173754197897E-2</c:v>
                </c:pt>
                <c:pt idx="58598">
                  <c:v>6.2451173754197897E-2</c:v>
                </c:pt>
                <c:pt idx="58599">
                  <c:v>6.2451173754197897E-2</c:v>
                </c:pt>
                <c:pt idx="58600">
                  <c:v>6.4062501342959793E-2</c:v>
                </c:pt>
                <c:pt idx="58601">
                  <c:v>6.4062501342959793E-2</c:v>
                </c:pt>
                <c:pt idx="58602">
                  <c:v>6.4062501342959793E-2</c:v>
                </c:pt>
                <c:pt idx="58603">
                  <c:v>3.6132814935626797E-2</c:v>
                </c:pt>
                <c:pt idx="58604">
                  <c:v>3.6132814935626797E-2</c:v>
                </c:pt>
                <c:pt idx="58605">
                  <c:v>3.6132814935626797E-2</c:v>
                </c:pt>
                <c:pt idx="58606">
                  <c:v>3.3251954310799102E-2</c:v>
                </c:pt>
                <c:pt idx="58607">
                  <c:v>1.95800804440295E-2</c:v>
                </c:pt>
                <c:pt idx="58608">
                  <c:v>1.95800804440295E-2</c:v>
                </c:pt>
                <c:pt idx="58609">
                  <c:v>1.95800804440295E-2</c:v>
                </c:pt>
                <c:pt idx="58610">
                  <c:v>-5.3027342079985801E-2</c:v>
                </c:pt>
                <c:pt idx="58611">
                  <c:v>-5.3027342079985801E-2</c:v>
                </c:pt>
                <c:pt idx="58612">
                  <c:v>-5.3027342079985801E-2</c:v>
                </c:pt>
                <c:pt idx="58613">
                  <c:v>9.44824233074541E-2</c:v>
                </c:pt>
                <c:pt idx="58614">
                  <c:v>9.44824233074541E-2</c:v>
                </c:pt>
                <c:pt idx="58615">
                  <c:v>9.44824233074541E-2</c:v>
                </c:pt>
                <c:pt idx="58616">
                  <c:v>9.44824233074541E-2</c:v>
                </c:pt>
                <c:pt idx="58617">
                  <c:v>1.6894533385311598E-2</c:v>
                </c:pt>
                <c:pt idx="58618">
                  <c:v>1.6894533385311598E-2</c:v>
                </c:pt>
                <c:pt idx="58619">
                  <c:v>1.6894533385311598E-2</c:v>
                </c:pt>
                <c:pt idx="58620">
                  <c:v>-3.96972641001411E-2</c:v>
                </c:pt>
                <c:pt idx="58621">
                  <c:v>-3.96972641001411E-2</c:v>
                </c:pt>
                <c:pt idx="58622">
                  <c:v>4.9169924674060797E-2</c:v>
                </c:pt>
                <c:pt idx="58623">
                  <c:v>4.9169924674060797E-2</c:v>
                </c:pt>
                <c:pt idx="58624">
                  <c:v>1.97753922848278E-2</c:v>
                </c:pt>
                <c:pt idx="58625">
                  <c:v>1.97753922848278E-2</c:v>
                </c:pt>
                <c:pt idx="58626">
                  <c:v>5.4443360902041597E-2</c:v>
                </c:pt>
                <c:pt idx="58627">
                  <c:v>5.4443360902041597E-2</c:v>
                </c:pt>
                <c:pt idx="58628">
                  <c:v>5.4443360902041597E-2</c:v>
                </c:pt>
                <c:pt idx="58629">
                  <c:v>9.8974611864832696E-2</c:v>
                </c:pt>
                <c:pt idx="58630">
                  <c:v>9.8974611864832696E-2</c:v>
                </c:pt>
                <c:pt idx="58631">
                  <c:v>-2.2900389160895401E-2</c:v>
                </c:pt>
                <c:pt idx="58632">
                  <c:v>-2.2900389160895401E-2</c:v>
                </c:pt>
                <c:pt idx="58633">
                  <c:v>-2.2900389160895401E-2</c:v>
                </c:pt>
                <c:pt idx="58634">
                  <c:v>2.8271486085941398E-2</c:v>
                </c:pt>
                <c:pt idx="58635">
                  <c:v>2.8271486085941398E-2</c:v>
                </c:pt>
                <c:pt idx="58636">
                  <c:v>2.8271486085941398E-2</c:v>
                </c:pt>
                <c:pt idx="58637">
                  <c:v>7.6953127237174998E-2</c:v>
                </c:pt>
                <c:pt idx="58638">
                  <c:v>7.6953127237174998E-2</c:v>
                </c:pt>
                <c:pt idx="58639">
                  <c:v>7.6953127237174998E-2</c:v>
                </c:pt>
                <c:pt idx="58640">
                  <c:v>5.4833986427183803E-2</c:v>
                </c:pt>
                <c:pt idx="58641">
                  <c:v>5.4833986427183803E-2</c:v>
                </c:pt>
                <c:pt idx="58642">
                  <c:v>4.6777345406553601E-2</c:v>
                </c:pt>
                <c:pt idx="58643">
                  <c:v>4.6777345406553601E-2</c:v>
                </c:pt>
                <c:pt idx="58644">
                  <c:v>4.6777345406553601E-2</c:v>
                </c:pt>
                <c:pt idx="58645">
                  <c:v>3.14941424030621E-2</c:v>
                </c:pt>
                <c:pt idx="58646">
                  <c:v>3.14941424030621E-2</c:v>
                </c:pt>
                <c:pt idx="58647">
                  <c:v>4.4091798894442001E-2</c:v>
                </c:pt>
                <c:pt idx="58648">
                  <c:v>4.4091798894442001E-2</c:v>
                </c:pt>
                <c:pt idx="58649">
                  <c:v>7.1875000890031501E-2</c:v>
                </c:pt>
                <c:pt idx="58650">
                  <c:v>7.1875000890031501E-2</c:v>
                </c:pt>
                <c:pt idx="58651">
                  <c:v>7.1875000890031501E-2</c:v>
                </c:pt>
                <c:pt idx="58652">
                  <c:v>6.2109376526677799E-2</c:v>
                </c:pt>
                <c:pt idx="58653">
                  <c:v>6.2109376526677799E-2</c:v>
                </c:pt>
                <c:pt idx="58654">
                  <c:v>6.2109376526677799E-2</c:v>
                </c:pt>
                <c:pt idx="58655">
                  <c:v>2.78320332554358E-2</c:v>
                </c:pt>
                <c:pt idx="58656">
                  <c:v>2.78320332554358E-2</c:v>
                </c:pt>
                <c:pt idx="58657">
                  <c:v>2.78320332554358E-2</c:v>
                </c:pt>
                <c:pt idx="58658">
                  <c:v>-9.9121073762944399E-3</c:v>
                </c:pt>
                <c:pt idx="58659">
                  <c:v>-9.9121073762944399E-3</c:v>
                </c:pt>
                <c:pt idx="58660">
                  <c:v>-9.9121073762944399E-3</c:v>
                </c:pt>
                <c:pt idx="58661">
                  <c:v>4.6240236181802098E-2</c:v>
                </c:pt>
                <c:pt idx="58662">
                  <c:v>4.6240236181802098E-2</c:v>
                </c:pt>
                <c:pt idx="58663">
                  <c:v>4.6240236181802098E-2</c:v>
                </c:pt>
                <c:pt idx="58664">
                  <c:v>9.7119142368683201E-2</c:v>
                </c:pt>
                <c:pt idx="58665">
                  <c:v>1.84082045188915E-2</c:v>
                </c:pt>
                <c:pt idx="58666">
                  <c:v>1.84082045188915E-2</c:v>
                </c:pt>
                <c:pt idx="58667">
                  <c:v>1.84082045188915E-2</c:v>
                </c:pt>
                <c:pt idx="58668">
                  <c:v>-2.7978514145615901E-2</c:v>
                </c:pt>
                <c:pt idx="58669">
                  <c:v>-2.7978514145615901E-2</c:v>
                </c:pt>
                <c:pt idx="58670">
                  <c:v>-2.7978514145615901E-2</c:v>
                </c:pt>
                <c:pt idx="58671">
                  <c:v>3.2812501881380698E-2</c:v>
                </c:pt>
                <c:pt idx="58672">
                  <c:v>3.2812501881380698E-2</c:v>
                </c:pt>
                <c:pt idx="58673">
                  <c:v>3.2812501881380698E-2</c:v>
                </c:pt>
                <c:pt idx="58674">
                  <c:v>3.2812501881380698E-2</c:v>
                </c:pt>
                <c:pt idx="58675">
                  <c:v>9.1992189702977997E-2</c:v>
                </c:pt>
                <c:pt idx="58676">
                  <c:v>9.1992189702977997E-2</c:v>
                </c:pt>
                <c:pt idx="58677">
                  <c:v>-8.1542951584196999E-3</c:v>
                </c:pt>
                <c:pt idx="58678">
                  <c:v>-8.1542951584196999E-3</c:v>
                </c:pt>
                <c:pt idx="58679">
                  <c:v>-8.1542951584196999E-3</c:v>
                </c:pt>
                <c:pt idx="58680">
                  <c:v>7.4707045769173402E-3</c:v>
                </c:pt>
                <c:pt idx="58681">
                  <c:v>7.4707045769173402E-3</c:v>
                </c:pt>
                <c:pt idx="58682">
                  <c:v>4.3359377058550301E-2</c:v>
                </c:pt>
                <c:pt idx="58683">
                  <c:v>4.3359377058550301E-2</c:v>
                </c:pt>
                <c:pt idx="58684">
                  <c:v>5.4443360772893301E-2</c:v>
                </c:pt>
                <c:pt idx="58685">
                  <c:v>5.4443360772893301E-2</c:v>
                </c:pt>
                <c:pt idx="58686">
                  <c:v>5.4443360772893301E-2</c:v>
                </c:pt>
                <c:pt idx="58687">
                  <c:v>-5.3173826454440097E-2</c:v>
                </c:pt>
                <c:pt idx="58688">
                  <c:v>-5.3173826454440097E-2</c:v>
                </c:pt>
                <c:pt idx="58689">
                  <c:v>-5.3173826454440097E-2</c:v>
                </c:pt>
                <c:pt idx="58690">
                  <c:v>0.100292970969348</c:v>
                </c:pt>
                <c:pt idx="58691">
                  <c:v>0.100292970969348</c:v>
                </c:pt>
                <c:pt idx="58692">
                  <c:v>0.100292970969348</c:v>
                </c:pt>
                <c:pt idx="58693">
                  <c:v>5.1269548248455898E-3</c:v>
                </c:pt>
                <c:pt idx="58694">
                  <c:v>5.1269548248455898E-3</c:v>
                </c:pt>
                <c:pt idx="58695">
                  <c:v>5.1269548248455898E-3</c:v>
                </c:pt>
                <c:pt idx="58696">
                  <c:v>6.0693361263474799E-2</c:v>
                </c:pt>
                <c:pt idx="58697">
                  <c:v>6.0693361263474799E-2</c:v>
                </c:pt>
                <c:pt idx="58698">
                  <c:v>5.1416016998700798E-2</c:v>
                </c:pt>
                <c:pt idx="58699">
                  <c:v>5.1416016998700798E-2</c:v>
                </c:pt>
                <c:pt idx="58700">
                  <c:v>5.1416016998700798E-2</c:v>
                </c:pt>
                <c:pt idx="58701">
                  <c:v>1.8603517107294399E-2</c:v>
                </c:pt>
                <c:pt idx="58702">
                  <c:v>1.8603517107294399E-2</c:v>
                </c:pt>
                <c:pt idx="58703">
                  <c:v>-4.0185544999985702E-2</c:v>
                </c:pt>
                <c:pt idx="58704">
                  <c:v>-4.0185544999985702E-2</c:v>
                </c:pt>
                <c:pt idx="58705">
                  <c:v>-3.7158201736019601E-2</c:v>
                </c:pt>
                <c:pt idx="58706">
                  <c:v>1.85058609140469E-2</c:v>
                </c:pt>
                <c:pt idx="58707">
                  <c:v>1.85058609140469E-2</c:v>
                </c:pt>
                <c:pt idx="58708">
                  <c:v>1.85058609140469E-2</c:v>
                </c:pt>
                <c:pt idx="58709">
                  <c:v>8.8916018600684696E-2</c:v>
                </c:pt>
                <c:pt idx="58710">
                  <c:v>8.8916018600684696E-2</c:v>
                </c:pt>
                <c:pt idx="58711">
                  <c:v>8.8916018600684696E-2</c:v>
                </c:pt>
                <c:pt idx="58712">
                  <c:v>2.28027359489715E-2</c:v>
                </c:pt>
                <c:pt idx="58713">
                  <c:v>2.28027359489715E-2</c:v>
                </c:pt>
                <c:pt idx="58714">
                  <c:v>2.28027359489715E-2</c:v>
                </c:pt>
                <c:pt idx="58715">
                  <c:v>2.28027359489715E-2</c:v>
                </c:pt>
                <c:pt idx="58716">
                  <c:v>1.5917970259579299E-2</c:v>
                </c:pt>
                <c:pt idx="58717">
                  <c:v>1.5917970259579299E-2</c:v>
                </c:pt>
                <c:pt idx="58718">
                  <c:v>1.5917970259579299E-2</c:v>
                </c:pt>
                <c:pt idx="58719">
                  <c:v>3.7011720340160502E-2</c:v>
                </c:pt>
                <c:pt idx="58720">
                  <c:v>3.7011720340160502E-2</c:v>
                </c:pt>
                <c:pt idx="58721">
                  <c:v>-1.8066384491248701E-3</c:v>
                </c:pt>
                <c:pt idx="58722">
                  <c:v>-1.8066384491248701E-3</c:v>
                </c:pt>
                <c:pt idx="58723">
                  <c:v>4.90234390845216E-2</c:v>
                </c:pt>
                <c:pt idx="58724">
                  <c:v>4.90234390845216E-2</c:v>
                </c:pt>
                <c:pt idx="58725">
                  <c:v>6.20117340986325E-3</c:v>
                </c:pt>
                <c:pt idx="58726">
                  <c:v>6.20117340986325E-3</c:v>
                </c:pt>
                <c:pt idx="58727">
                  <c:v>-1.1376951741112799E-2</c:v>
                </c:pt>
                <c:pt idx="58728">
                  <c:v>-1.1376951741112799E-2</c:v>
                </c:pt>
                <c:pt idx="58729">
                  <c:v>-1.1376951741112799E-2</c:v>
                </c:pt>
                <c:pt idx="58730">
                  <c:v>-1.1376951741112799E-2</c:v>
                </c:pt>
                <c:pt idx="58731">
                  <c:v>5.4199220363443601E-2</c:v>
                </c:pt>
                <c:pt idx="58732">
                  <c:v>5.4199220363443601E-2</c:v>
                </c:pt>
                <c:pt idx="58733">
                  <c:v>5.4199220363443601E-2</c:v>
                </c:pt>
                <c:pt idx="58734">
                  <c:v>4.8095705165906097E-2</c:v>
                </c:pt>
                <c:pt idx="58735">
                  <c:v>4.8095705165906097E-2</c:v>
                </c:pt>
                <c:pt idx="58736">
                  <c:v>4.8095705165906097E-2</c:v>
                </c:pt>
                <c:pt idx="58737">
                  <c:v>4.8095705165906097E-2</c:v>
                </c:pt>
                <c:pt idx="58738">
                  <c:v>-2.2753904760975201E-2</c:v>
                </c:pt>
                <c:pt idx="58739">
                  <c:v>-2.2753904760975201E-2</c:v>
                </c:pt>
                <c:pt idx="58740">
                  <c:v>-2.2753904760975201E-2</c:v>
                </c:pt>
                <c:pt idx="58741">
                  <c:v>4.41406273557731E-2</c:v>
                </c:pt>
                <c:pt idx="58742">
                  <c:v>4.41406273557731E-2</c:v>
                </c:pt>
                <c:pt idx="58743">
                  <c:v>2.0214844694237399E-2</c:v>
                </c:pt>
                <c:pt idx="58744">
                  <c:v>2.0214844694237399E-2</c:v>
                </c:pt>
                <c:pt idx="58745">
                  <c:v>2.0214844694237399E-2</c:v>
                </c:pt>
                <c:pt idx="58746">
                  <c:v>3.3886720540067403E-2</c:v>
                </c:pt>
                <c:pt idx="58747">
                  <c:v>3.3886720540067403E-2</c:v>
                </c:pt>
                <c:pt idx="58748">
                  <c:v>-3.5839842230416197E-2</c:v>
                </c:pt>
                <c:pt idx="58749">
                  <c:v>-3.5839842230416197E-2</c:v>
                </c:pt>
                <c:pt idx="58750">
                  <c:v>-3.5839842230416197E-2</c:v>
                </c:pt>
                <c:pt idx="58751">
                  <c:v>6.8603517432165903E-2</c:v>
                </c:pt>
                <c:pt idx="58752">
                  <c:v>6.8603517432165903E-2</c:v>
                </c:pt>
                <c:pt idx="58753">
                  <c:v>6.8603517432165903E-2</c:v>
                </c:pt>
                <c:pt idx="58754">
                  <c:v>5.0000001990156299E-2</c:v>
                </c:pt>
                <c:pt idx="58755">
                  <c:v>5.0000001990156299E-2</c:v>
                </c:pt>
                <c:pt idx="58756">
                  <c:v>5.0000001990156299E-2</c:v>
                </c:pt>
                <c:pt idx="58757">
                  <c:v>-4.4433578523239703E-3</c:v>
                </c:pt>
                <c:pt idx="58758">
                  <c:v>-4.4433578523239703E-3</c:v>
                </c:pt>
                <c:pt idx="58759">
                  <c:v>-4.4433578523239703E-3</c:v>
                </c:pt>
                <c:pt idx="58760">
                  <c:v>3.4130861141420603E-2</c:v>
                </c:pt>
                <c:pt idx="58761">
                  <c:v>3.4130861141420603E-2</c:v>
                </c:pt>
                <c:pt idx="58762">
                  <c:v>3.4130861141420603E-2</c:v>
                </c:pt>
                <c:pt idx="58763">
                  <c:v>5.8642580119339899E-2</c:v>
                </c:pt>
                <c:pt idx="58764">
                  <c:v>5.8642580119339899E-2</c:v>
                </c:pt>
                <c:pt idx="58765">
                  <c:v>5.8642580119339899E-2</c:v>
                </c:pt>
                <c:pt idx="58766">
                  <c:v>3.6474611082667197E-2</c:v>
                </c:pt>
                <c:pt idx="58767">
                  <c:v>3.6474611082667197E-2</c:v>
                </c:pt>
                <c:pt idx="58768">
                  <c:v>7.5683607838072896E-3</c:v>
                </c:pt>
                <c:pt idx="58769">
                  <c:v>7.5683607838072896E-3</c:v>
                </c:pt>
                <c:pt idx="58770">
                  <c:v>7.5683607838072896E-3</c:v>
                </c:pt>
                <c:pt idx="58771">
                  <c:v>3.5644539793793198E-3</c:v>
                </c:pt>
                <c:pt idx="58772">
                  <c:v>3.5644539793793198E-3</c:v>
                </c:pt>
                <c:pt idx="58773">
                  <c:v>3.5644539793793198E-3</c:v>
                </c:pt>
                <c:pt idx="58774">
                  <c:v>7.0507814805750899E-2</c:v>
                </c:pt>
                <c:pt idx="58775">
                  <c:v>7.0507814805750899E-2</c:v>
                </c:pt>
                <c:pt idx="58776">
                  <c:v>7.0507814805750899E-2</c:v>
                </c:pt>
                <c:pt idx="58777">
                  <c:v>-1.0302732717718701E-2</c:v>
                </c:pt>
                <c:pt idx="58778">
                  <c:v>-1.0302732717718701E-2</c:v>
                </c:pt>
                <c:pt idx="58779">
                  <c:v>-2.5097654945056998E-2</c:v>
                </c:pt>
                <c:pt idx="58780">
                  <c:v>-2.5097654945056998E-2</c:v>
                </c:pt>
                <c:pt idx="58781">
                  <c:v>7.3730483600229404E-3</c:v>
                </c:pt>
                <c:pt idx="58782">
                  <c:v>7.3730483600229404E-3</c:v>
                </c:pt>
                <c:pt idx="58783">
                  <c:v>2.40722673988784E-2</c:v>
                </c:pt>
                <c:pt idx="58784">
                  <c:v>2.40722673988784E-2</c:v>
                </c:pt>
                <c:pt idx="58785">
                  <c:v>-2.1337889117603401E-2</c:v>
                </c:pt>
                <c:pt idx="58786">
                  <c:v>-2.1337889117603401E-2</c:v>
                </c:pt>
                <c:pt idx="58787">
                  <c:v>-2.1337889117603401E-2</c:v>
                </c:pt>
                <c:pt idx="58788">
                  <c:v>4.9121095919872397E-2</c:v>
                </c:pt>
                <c:pt idx="58789">
                  <c:v>4.9121095919872397E-2</c:v>
                </c:pt>
                <c:pt idx="58790">
                  <c:v>2.3583986336234299E-2</c:v>
                </c:pt>
                <c:pt idx="58791">
                  <c:v>2.3583986336234299E-2</c:v>
                </c:pt>
                <c:pt idx="58792">
                  <c:v>2.26074240154048E-2</c:v>
                </c:pt>
                <c:pt idx="58793">
                  <c:v>2.26074240154048E-2</c:v>
                </c:pt>
                <c:pt idx="58794">
                  <c:v>2.26074240154048E-2</c:v>
                </c:pt>
                <c:pt idx="58795">
                  <c:v>2.26074240154048E-2</c:v>
                </c:pt>
                <c:pt idx="58796">
                  <c:v>0.114697267908013</c:v>
                </c:pt>
                <c:pt idx="58797">
                  <c:v>0.114697267908013</c:v>
                </c:pt>
                <c:pt idx="58798">
                  <c:v>0.114697267908013</c:v>
                </c:pt>
                <c:pt idx="58799">
                  <c:v>-5.7617176171333899E-3</c:v>
                </c:pt>
                <c:pt idx="58800">
                  <c:v>-5.7617176171333899E-3</c:v>
                </c:pt>
                <c:pt idx="58801">
                  <c:v>-5.76171646116563E-3</c:v>
                </c:pt>
                <c:pt idx="58802">
                  <c:v>-5.76171646116563E-3</c:v>
                </c:pt>
                <c:pt idx="58803">
                  <c:v>2.4755861252742699E-2</c:v>
                </c:pt>
                <c:pt idx="58804">
                  <c:v>2.4755861252742699E-2</c:v>
                </c:pt>
                <c:pt idx="58805">
                  <c:v>2.4755861252742699E-2</c:v>
                </c:pt>
                <c:pt idx="58806">
                  <c:v>2.16796890763362E-2</c:v>
                </c:pt>
                <c:pt idx="58807">
                  <c:v>4.4433595495320298E-2</c:v>
                </c:pt>
                <c:pt idx="58808">
                  <c:v>4.4433595495320298E-2</c:v>
                </c:pt>
                <c:pt idx="58809">
                  <c:v>4.4433595495320298E-2</c:v>
                </c:pt>
                <c:pt idx="58810">
                  <c:v>4.4433595495320298E-2</c:v>
                </c:pt>
                <c:pt idx="58811">
                  <c:v>-7.5976560877279498E-2</c:v>
                </c:pt>
                <c:pt idx="58812">
                  <c:v>-7.5976560877279498E-2</c:v>
                </c:pt>
                <c:pt idx="58813">
                  <c:v>-7.5976560877279498E-2</c:v>
                </c:pt>
                <c:pt idx="58814">
                  <c:v>-7.5976560877279498E-2</c:v>
                </c:pt>
                <c:pt idx="58815">
                  <c:v>2.9394532682090298E-2</c:v>
                </c:pt>
                <c:pt idx="58816">
                  <c:v>2.9394532682090298E-2</c:v>
                </c:pt>
                <c:pt idx="58817">
                  <c:v>2.9394532682090298E-2</c:v>
                </c:pt>
                <c:pt idx="58818">
                  <c:v>3.8183595182090302E-2</c:v>
                </c:pt>
                <c:pt idx="58819">
                  <c:v>3.8183595182090302E-2</c:v>
                </c:pt>
                <c:pt idx="58820">
                  <c:v>-5.8349607547825103E-2</c:v>
                </c:pt>
                <c:pt idx="58821">
                  <c:v>-5.8349607547825103E-2</c:v>
                </c:pt>
                <c:pt idx="58822">
                  <c:v>-5.8349607547825103E-2</c:v>
                </c:pt>
                <c:pt idx="58823">
                  <c:v>-5.8349607547825103E-2</c:v>
                </c:pt>
                <c:pt idx="58824">
                  <c:v>3.4814455064406502E-2</c:v>
                </c:pt>
                <c:pt idx="58825">
                  <c:v>3.4814455064406502E-2</c:v>
                </c:pt>
                <c:pt idx="58826">
                  <c:v>2.9882813752919901E-2</c:v>
                </c:pt>
                <c:pt idx="58827">
                  <c:v>2.9882813752919901E-2</c:v>
                </c:pt>
                <c:pt idx="58828">
                  <c:v>2.9882813752919901E-2</c:v>
                </c:pt>
                <c:pt idx="58829">
                  <c:v>8.0908205083687706E-2</c:v>
                </c:pt>
                <c:pt idx="58830">
                  <c:v>8.0908205083687706E-2</c:v>
                </c:pt>
                <c:pt idx="58831">
                  <c:v>8.0908205083687706E-2</c:v>
                </c:pt>
                <c:pt idx="58832">
                  <c:v>-6.2011717044697399E-2</c:v>
                </c:pt>
                <c:pt idx="58833">
                  <c:v>-6.2011717044697399E-2</c:v>
                </c:pt>
                <c:pt idx="58834">
                  <c:v>-6.2011717044697399E-2</c:v>
                </c:pt>
                <c:pt idx="58835">
                  <c:v>-6.2011717044697399E-2</c:v>
                </c:pt>
                <c:pt idx="58836">
                  <c:v>4.2431642164956401E-2</c:v>
                </c:pt>
                <c:pt idx="58837">
                  <c:v>4.2431642164956401E-2</c:v>
                </c:pt>
                <c:pt idx="58838">
                  <c:v>9.9609390517798602E-3</c:v>
                </c:pt>
                <c:pt idx="58839">
                  <c:v>9.9609390517798602E-3</c:v>
                </c:pt>
                <c:pt idx="58840">
                  <c:v>9.9609390517798602E-3</c:v>
                </c:pt>
                <c:pt idx="58841">
                  <c:v>2.2558595253940401E-2</c:v>
                </c:pt>
                <c:pt idx="58842">
                  <c:v>2.2558595253940401E-2</c:v>
                </c:pt>
                <c:pt idx="58843">
                  <c:v>4.51660172338961E-2</c:v>
                </c:pt>
                <c:pt idx="58844">
                  <c:v>4.51660172338961E-2</c:v>
                </c:pt>
                <c:pt idx="58845">
                  <c:v>-3.9599608179742E-2</c:v>
                </c:pt>
                <c:pt idx="58846">
                  <c:v>-3.9599608179742E-2</c:v>
                </c:pt>
                <c:pt idx="58847">
                  <c:v>-3.9599608179742E-2</c:v>
                </c:pt>
                <c:pt idx="58848">
                  <c:v>5.94238296125695E-2</c:v>
                </c:pt>
                <c:pt idx="58849">
                  <c:v>5.94238296125695E-2</c:v>
                </c:pt>
                <c:pt idx="58850">
                  <c:v>5.94238296125695E-2</c:v>
                </c:pt>
                <c:pt idx="58851">
                  <c:v>0.132666017701012</c:v>
                </c:pt>
                <c:pt idx="58852">
                  <c:v>0.132666017701012</c:v>
                </c:pt>
                <c:pt idx="58853">
                  <c:v>0.132666017701012</c:v>
                </c:pt>
                <c:pt idx="58854">
                  <c:v>3.2666016874827598E-2</c:v>
                </c:pt>
                <c:pt idx="58855">
                  <c:v>3.2666016874827598E-2</c:v>
                </c:pt>
                <c:pt idx="58856">
                  <c:v>3.2666016874827598E-2</c:v>
                </c:pt>
                <c:pt idx="58857">
                  <c:v>3.9062501560692901E-2</c:v>
                </c:pt>
                <c:pt idx="58858">
                  <c:v>3.9062501560692901E-2</c:v>
                </c:pt>
                <c:pt idx="58859">
                  <c:v>9.7314455192645199E-2</c:v>
                </c:pt>
                <c:pt idx="58860">
                  <c:v>9.7314455192645199E-2</c:v>
                </c:pt>
                <c:pt idx="58861">
                  <c:v>9.7314455192645199E-2</c:v>
                </c:pt>
                <c:pt idx="58862">
                  <c:v>6.6210939752636394E-2</c:v>
                </c:pt>
                <c:pt idx="58863">
                  <c:v>6.6210939752636394E-2</c:v>
                </c:pt>
                <c:pt idx="58864">
                  <c:v>6.6210939752636394E-2</c:v>
                </c:pt>
                <c:pt idx="58865">
                  <c:v>7.5390626799162405E-2</c:v>
                </c:pt>
                <c:pt idx="58866">
                  <c:v>7.5390626799162405E-2</c:v>
                </c:pt>
                <c:pt idx="58867">
                  <c:v>4.3847658128470302E-2</c:v>
                </c:pt>
                <c:pt idx="58868">
                  <c:v>4.3847658128470302E-2</c:v>
                </c:pt>
                <c:pt idx="58869">
                  <c:v>4.3847658128470302E-2</c:v>
                </c:pt>
                <c:pt idx="58870">
                  <c:v>4.5703126414991802E-2</c:v>
                </c:pt>
                <c:pt idx="58871">
                  <c:v>4.5703126414991802E-2</c:v>
                </c:pt>
                <c:pt idx="58872">
                  <c:v>6.4306642232622793E-2</c:v>
                </c:pt>
                <c:pt idx="58873">
                  <c:v>6.4306642232622793E-2</c:v>
                </c:pt>
                <c:pt idx="58874">
                  <c:v>6.4306642232622793E-2</c:v>
                </c:pt>
                <c:pt idx="58875">
                  <c:v>6.4306642232622793E-2</c:v>
                </c:pt>
                <c:pt idx="58876">
                  <c:v>5.15136735330088E-2</c:v>
                </c:pt>
                <c:pt idx="58877">
                  <c:v>5.15136735330088E-2</c:v>
                </c:pt>
                <c:pt idx="58878">
                  <c:v>-2.1484372807208201E-2</c:v>
                </c:pt>
                <c:pt idx="58879">
                  <c:v>-2.1484372807208201E-2</c:v>
                </c:pt>
                <c:pt idx="58880">
                  <c:v>-2.1484372807208201E-2</c:v>
                </c:pt>
                <c:pt idx="58881">
                  <c:v>2.5244142731935398E-2</c:v>
                </c:pt>
                <c:pt idx="58882">
                  <c:v>2.5244142731935398E-2</c:v>
                </c:pt>
                <c:pt idx="58883">
                  <c:v>-4.2382810547678597E-2</c:v>
                </c:pt>
                <c:pt idx="58884">
                  <c:v>-4.2382810547678597E-2</c:v>
                </c:pt>
                <c:pt idx="58885">
                  <c:v>1.8847657717742501E-2</c:v>
                </c:pt>
                <c:pt idx="58886">
                  <c:v>1.8847657717742501E-2</c:v>
                </c:pt>
                <c:pt idx="58887">
                  <c:v>6.8847670390823597E-3</c:v>
                </c:pt>
                <c:pt idx="58888">
                  <c:v>6.8847670390823597E-3</c:v>
                </c:pt>
                <c:pt idx="58889">
                  <c:v>6.8847670390823597E-3</c:v>
                </c:pt>
                <c:pt idx="58890">
                  <c:v>1.0839845574991999E-2</c:v>
                </c:pt>
                <c:pt idx="58891">
                  <c:v>1.0839845574991999E-2</c:v>
                </c:pt>
                <c:pt idx="58892">
                  <c:v>1.0839845574991999E-2</c:v>
                </c:pt>
                <c:pt idx="58893">
                  <c:v>9.8046876531952806E-2</c:v>
                </c:pt>
                <c:pt idx="58894">
                  <c:v>9.8046876531952806E-2</c:v>
                </c:pt>
                <c:pt idx="58895">
                  <c:v>9.8046876531952806E-2</c:v>
                </c:pt>
                <c:pt idx="58896">
                  <c:v>0.11088867352191301</c:v>
                </c:pt>
                <c:pt idx="58897">
                  <c:v>0.11088867352191301</c:v>
                </c:pt>
                <c:pt idx="58898">
                  <c:v>1.44531265505065E-2</c:v>
                </c:pt>
                <c:pt idx="58899">
                  <c:v>1.44531265505065E-2</c:v>
                </c:pt>
                <c:pt idx="58900">
                  <c:v>-4.92187481340806E-2</c:v>
                </c:pt>
                <c:pt idx="58901">
                  <c:v>-4.92187481340806E-2</c:v>
                </c:pt>
                <c:pt idx="58902">
                  <c:v>-4.92187481340806E-2</c:v>
                </c:pt>
                <c:pt idx="58903">
                  <c:v>-2.5878904439196E-2</c:v>
                </c:pt>
                <c:pt idx="58904">
                  <c:v>-2.5878904439196E-2</c:v>
                </c:pt>
                <c:pt idx="58905">
                  <c:v>-2.5878904439196E-2</c:v>
                </c:pt>
                <c:pt idx="58906">
                  <c:v>5.9326174070520203E-2</c:v>
                </c:pt>
                <c:pt idx="58907">
                  <c:v>5.9326174070520203E-2</c:v>
                </c:pt>
                <c:pt idx="58908">
                  <c:v>1.89941422895572E-2</c:v>
                </c:pt>
                <c:pt idx="58909">
                  <c:v>1.89941422895572E-2</c:v>
                </c:pt>
                <c:pt idx="58910">
                  <c:v>1.89941422895572E-2</c:v>
                </c:pt>
                <c:pt idx="58911">
                  <c:v>1.2353517648989501E-2</c:v>
                </c:pt>
                <c:pt idx="58912">
                  <c:v>1.2353517648989501E-2</c:v>
                </c:pt>
                <c:pt idx="58913">
                  <c:v>1.2353517648989501E-2</c:v>
                </c:pt>
                <c:pt idx="58914">
                  <c:v>1.2353517648989501E-2</c:v>
                </c:pt>
                <c:pt idx="58915">
                  <c:v>5.9130861538505997E-2</c:v>
                </c:pt>
                <c:pt idx="58916">
                  <c:v>5.9130861538505997E-2</c:v>
                </c:pt>
                <c:pt idx="58917">
                  <c:v>-1.53808576151277E-2</c:v>
                </c:pt>
                <c:pt idx="58918">
                  <c:v>-1.53808576151277E-2</c:v>
                </c:pt>
                <c:pt idx="58919">
                  <c:v>-1.53808576151277E-2</c:v>
                </c:pt>
                <c:pt idx="58920">
                  <c:v>9.8193360830009596E-2</c:v>
                </c:pt>
                <c:pt idx="58921">
                  <c:v>9.8193360830009596E-2</c:v>
                </c:pt>
                <c:pt idx="58922">
                  <c:v>7.9687501879561695E-2</c:v>
                </c:pt>
                <c:pt idx="58923">
                  <c:v>7.9687501879561695E-2</c:v>
                </c:pt>
                <c:pt idx="58924">
                  <c:v>7.9687501879561695E-2</c:v>
                </c:pt>
                <c:pt idx="58925">
                  <c:v>3.9062513778844697E-3</c:v>
                </c:pt>
                <c:pt idx="58926">
                  <c:v>3.9062513778844697E-3</c:v>
                </c:pt>
                <c:pt idx="58927">
                  <c:v>3.9062513778844697E-3</c:v>
                </c:pt>
                <c:pt idx="58928">
                  <c:v>7.9492189376651298E-2</c:v>
                </c:pt>
                <c:pt idx="58929">
                  <c:v>7.9492189376651298E-2</c:v>
                </c:pt>
                <c:pt idx="58930">
                  <c:v>7.9492189376651298E-2</c:v>
                </c:pt>
                <c:pt idx="58931">
                  <c:v>-8.3496075649236393E-3</c:v>
                </c:pt>
                <c:pt idx="58932">
                  <c:v>-8.3496075649236393E-3</c:v>
                </c:pt>
                <c:pt idx="58933">
                  <c:v>-8.3496075649236393E-3</c:v>
                </c:pt>
                <c:pt idx="58934">
                  <c:v>2.3925783064441899E-2</c:v>
                </c:pt>
                <c:pt idx="58935">
                  <c:v>2.3925783064441899E-2</c:v>
                </c:pt>
                <c:pt idx="58936">
                  <c:v>3.3593751608350403E-2</c:v>
                </c:pt>
                <c:pt idx="58937">
                  <c:v>3.3593751608350403E-2</c:v>
                </c:pt>
                <c:pt idx="58938">
                  <c:v>3.3593751608350403E-2</c:v>
                </c:pt>
                <c:pt idx="58939">
                  <c:v>9.83398451480752E-2</c:v>
                </c:pt>
                <c:pt idx="58940">
                  <c:v>9.83398451480752E-2</c:v>
                </c:pt>
                <c:pt idx="58941">
                  <c:v>9.83398451480752E-2</c:v>
                </c:pt>
                <c:pt idx="58942">
                  <c:v>9.83398451480752E-2</c:v>
                </c:pt>
                <c:pt idx="58943">
                  <c:v>9.83398451480752E-2</c:v>
                </c:pt>
                <c:pt idx="58944">
                  <c:v>5.7958986397352398E-2</c:v>
                </c:pt>
                <c:pt idx="58945">
                  <c:v>5.7958986397352398E-2</c:v>
                </c:pt>
                <c:pt idx="58946">
                  <c:v>5.7958986397352398E-2</c:v>
                </c:pt>
                <c:pt idx="58947">
                  <c:v>2.51464862667489E-2</c:v>
                </c:pt>
                <c:pt idx="58948">
                  <c:v>2.51464862667489E-2</c:v>
                </c:pt>
                <c:pt idx="58949">
                  <c:v>2.51464862667489E-2</c:v>
                </c:pt>
                <c:pt idx="58950">
                  <c:v>-2.80761701014853E-2</c:v>
                </c:pt>
                <c:pt idx="58951">
                  <c:v>-2.80761701014853E-2</c:v>
                </c:pt>
                <c:pt idx="58952">
                  <c:v>-2.80761701014853E-2</c:v>
                </c:pt>
                <c:pt idx="58953">
                  <c:v>2.5341798997942502E-2</c:v>
                </c:pt>
                <c:pt idx="58954">
                  <c:v>2.5341798997942502E-2</c:v>
                </c:pt>
                <c:pt idx="58955">
                  <c:v>2.5341798997942502E-2</c:v>
                </c:pt>
                <c:pt idx="58956">
                  <c:v>1.3525392577321301E-2</c:v>
                </c:pt>
                <c:pt idx="58957">
                  <c:v>1.3525392577321301E-2</c:v>
                </c:pt>
                <c:pt idx="58958">
                  <c:v>1.3525392577321301E-2</c:v>
                </c:pt>
                <c:pt idx="58959">
                  <c:v>6.2646486455378098E-2</c:v>
                </c:pt>
                <c:pt idx="58960">
                  <c:v>6.2646486455378098E-2</c:v>
                </c:pt>
                <c:pt idx="58961">
                  <c:v>9.95117207785369E-2</c:v>
                </c:pt>
                <c:pt idx="58962">
                  <c:v>9.95117207785369E-2</c:v>
                </c:pt>
                <c:pt idx="58963">
                  <c:v>9.95117207785369E-2</c:v>
                </c:pt>
                <c:pt idx="58964">
                  <c:v>6.6308595619375396E-2</c:v>
                </c:pt>
                <c:pt idx="58965">
                  <c:v>6.6308595619375396E-2</c:v>
                </c:pt>
                <c:pt idx="58966">
                  <c:v>9.9560549010675403E-2</c:v>
                </c:pt>
                <c:pt idx="58967">
                  <c:v>9.9560549010675403E-2</c:v>
                </c:pt>
                <c:pt idx="58968">
                  <c:v>9.9560549010675403E-2</c:v>
                </c:pt>
                <c:pt idx="58969">
                  <c:v>9.9560549010675403E-2</c:v>
                </c:pt>
                <c:pt idx="58970">
                  <c:v>2.4902345603550199E-2</c:v>
                </c:pt>
                <c:pt idx="58971">
                  <c:v>2.4902345603550199E-2</c:v>
                </c:pt>
                <c:pt idx="58972">
                  <c:v>0.119433595597911</c:v>
                </c:pt>
                <c:pt idx="58973">
                  <c:v>0.119433595597911</c:v>
                </c:pt>
                <c:pt idx="58974">
                  <c:v>8.2470705370724304E-2</c:v>
                </c:pt>
                <c:pt idx="58975">
                  <c:v>8.2470705370724304E-2</c:v>
                </c:pt>
                <c:pt idx="58976">
                  <c:v>8.2470705370724304E-2</c:v>
                </c:pt>
                <c:pt idx="58977">
                  <c:v>8.2470705370724304E-2</c:v>
                </c:pt>
                <c:pt idx="58978">
                  <c:v>2.9785171327603101E-3</c:v>
                </c:pt>
                <c:pt idx="58979">
                  <c:v>2.9785171327603101E-3</c:v>
                </c:pt>
                <c:pt idx="58980">
                  <c:v>-4.8876951150305097E-2</c:v>
                </c:pt>
                <c:pt idx="58981">
                  <c:v>-4.8876951150305097E-2</c:v>
                </c:pt>
                <c:pt idx="58982">
                  <c:v>-4.8876951150305097E-2</c:v>
                </c:pt>
                <c:pt idx="58983">
                  <c:v>2.97363299687276E-2</c:v>
                </c:pt>
                <c:pt idx="58984">
                  <c:v>2.97363299687276E-2</c:v>
                </c:pt>
                <c:pt idx="58985">
                  <c:v>3.8720704401384802E-2</c:v>
                </c:pt>
                <c:pt idx="58986">
                  <c:v>3.8720704401384802E-2</c:v>
                </c:pt>
                <c:pt idx="58987">
                  <c:v>3.9062501477019299E-2</c:v>
                </c:pt>
                <c:pt idx="58988">
                  <c:v>3.9062501477019299E-2</c:v>
                </c:pt>
                <c:pt idx="58989">
                  <c:v>3.9062501477019299E-2</c:v>
                </c:pt>
                <c:pt idx="58990">
                  <c:v>5.8447267970223003E-2</c:v>
                </c:pt>
                <c:pt idx="58991">
                  <c:v>5.8447267970223003E-2</c:v>
                </c:pt>
                <c:pt idx="58992">
                  <c:v>5.8447267970223003E-2</c:v>
                </c:pt>
                <c:pt idx="58993">
                  <c:v>-1.0205076102465601E-2</c:v>
                </c:pt>
                <c:pt idx="58994">
                  <c:v>-1.0205076102465601E-2</c:v>
                </c:pt>
                <c:pt idx="58995">
                  <c:v>-1.0205076102465601E-2</c:v>
                </c:pt>
                <c:pt idx="58996">
                  <c:v>9.9951173916451794E-2</c:v>
                </c:pt>
                <c:pt idx="58997">
                  <c:v>9.9951173916451794E-2</c:v>
                </c:pt>
                <c:pt idx="58998">
                  <c:v>9.9951173916451794E-2</c:v>
                </c:pt>
                <c:pt idx="58999">
                  <c:v>5.1367189274060303E-2</c:v>
                </c:pt>
                <c:pt idx="59000">
                  <c:v>5.1367189274060303E-2</c:v>
                </c:pt>
                <c:pt idx="59001">
                  <c:v>5.1367189274060303E-2</c:v>
                </c:pt>
                <c:pt idx="59002">
                  <c:v>2.98828143313585E-2</c:v>
                </c:pt>
                <c:pt idx="59003">
                  <c:v>2.98828143313585E-2</c:v>
                </c:pt>
                <c:pt idx="59004">
                  <c:v>2.98828143313585E-2</c:v>
                </c:pt>
                <c:pt idx="59005">
                  <c:v>8.6425797744595894E-3</c:v>
                </c:pt>
                <c:pt idx="59006">
                  <c:v>-2.6611326195052201E-2</c:v>
                </c:pt>
                <c:pt idx="59007">
                  <c:v>-2.6611326195052201E-2</c:v>
                </c:pt>
                <c:pt idx="59008">
                  <c:v>-2.6611326195052201E-2</c:v>
                </c:pt>
                <c:pt idx="59009">
                  <c:v>-2.6611326195052201E-2</c:v>
                </c:pt>
                <c:pt idx="59010">
                  <c:v>9.1308595755435804E-2</c:v>
                </c:pt>
                <c:pt idx="59011">
                  <c:v>9.1308595755435804E-2</c:v>
                </c:pt>
                <c:pt idx="59012">
                  <c:v>9.1308595755435804E-2</c:v>
                </c:pt>
                <c:pt idx="59013">
                  <c:v>-1.3720701554120701E-2</c:v>
                </c:pt>
                <c:pt idx="59014">
                  <c:v>-1.3720701554120701E-2</c:v>
                </c:pt>
                <c:pt idx="59015">
                  <c:v>-1.3720701554120701E-2</c:v>
                </c:pt>
                <c:pt idx="59016">
                  <c:v>6.1279298364752301E-2</c:v>
                </c:pt>
                <c:pt idx="59017">
                  <c:v>6.1279298364752301E-2</c:v>
                </c:pt>
                <c:pt idx="59018">
                  <c:v>6.1279298364752301E-2</c:v>
                </c:pt>
                <c:pt idx="59019">
                  <c:v>6.1279298364752301E-2</c:v>
                </c:pt>
                <c:pt idx="59020">
                  <c:v>-1.67480446971239E-2</c:v>
                </c:pt>
                <c:pt idx="59021">
                  <c:v>-1.67480446971239E-2</c:v>
                </c:pt>
                <c:pt idx="59022">
                  <c:v>-1.67480446971239E-2</c:v>
                </c:pt>
                <c:pt idx="59023">
                  <c:v>5.6640643724676903E-3</c:v>
                </c:pt>
                <c:pt idx="59024">
                  <c:v>5.6640643724676903E-3</c:v>
                </c:pt>
                <c:pt idx="59025">
                  <c:v>5.6640643724676903E-3</c:v>
                </c:pt>
                <c:pt idx="59026">
                  <c:v>2.8271486103221801E-2</c:v>
                </c:pt>
                <c:pt idx="59027">
                  <c:v>2.8271486103221801E-2</c:v>
                </c:pt>
                <c:pt idx="59028">
                  <c:v>2.8271486103221801E-2</c:v>
                </c:pt>
                <c:pt idx="59029">
                  <c:v>0.11171875205309301</c:v>
                </c:pt>
                <c:pt idx="59030">
                  <c:v>0.11171875205309301</c:v>
                </c:pt>
                <c:pt idx="59031">
                  <c:v>5.9667970468581098E-2</c:v>
                </c:pt>
                <c:pt idx="59032">
                  <c:v>5.9667970468581098E-2</c:v>
                </c:pt>
                <c:pt idx="59033">
                  <c:v>5.9667970468581098E-2</c:v>
                </c:pt>
                <c:pt idx="59034">
                  <c:v>7.7636738260480299E-3</c:v>
                </c:pt>
                <c:pt idx="59035">
                  <c:v>7.7636738260480299E-3</c:v>
                </c:pt>
                <c:pt idx="59036">
                  <c:v>7.7636738260480299E-3</c:v>
                </c:pt>
                <c:pt idx="59037">
                  <c:v>2.5195314311531498E-2</c:v>
                </c:pt>
                <c:pt idx="59038">
                  <c:v>2.5195314311531498E-2</c:v>
                </c:pt>
                <c:pt idx="59039">
                  <c:v>2.5195314311531498E-2</c:v>
                </c:pt>
                <c:pt idx="59040">
                  <c:v>6.18652360217311E-2</c:v>
                </c:pt>
                <c:pt idx="59041">
                  <c:v>6.18652360217311E-2</c:v>
                </c:pt>
                <c:pt idx="59042">
                  <c:v>6.16210955477072E-2</c:v>
                </c:pt>
                <c:pt idx="59043">
                  <c:v>6.16210955477072E-2</c:v>
                </c:pt>
                <c:pt idx="59044">
                  <c:v>6.16210955477072E-2</c:v>
                </c:pt>
                <c:pt idx="59045">
                  <c:v>2.44628925747747E-2</c:v>
                </c:pt>
                <c:pt idx="59046">
                  <c:v>2.44628925747747E-2</c:v>
                </c:pt>
                <c:pt idx="59047">
                  <c:v>2.44628925747747E-2</c:v>
                </c:pt>
                <c:pt idx="59048">
                  <c:v>1.8261720352711501E-2</c:v>
                </c:pt>
                <c:pt idx="59049">
                  <c:v>2.4316407637343201E-2</c:v>
                </c:pt>
                <c:pt idx="59050">
                  <c:v>2.4316407637343201E-2</c:v>
                </c:pt>
                <c:pt idx="59051">
                  <c:v>2.4316407637343201E-2</c:v>
                </c:pt>
                <c:pt idx="59052">
                  <c:v>6.8701173649060296E-2</c:v>
                </c:pt>
                <c:pt idx="59053">
                  <c:v>6.8701173649060296E-2</c:v>
                </c:pt>
                <c:pt idx="59054">
                  <c:v>6.8701173649060296E-2</c:v>
                </c:pt>
                <c:pt idx="59055">
                  <c:v>-3.4179674476035801E-3</c:v>
                </c:pt>
                <c:pt idx="59056">
                  <c:v>-3.4179674476035801E-3</c:v>
                </c:pt>
                <c:pt idx="59057">
                  <c:v>-3.4179674476035801E-3</c:v>
                </c:pt>
                <c:pt idx="59058">
                  <c:v>9.3554689502525407E-2</c:v>
                </c:pt>
                <c:pt idx="59059">
                  <c:v>9.3554689502525407E-2</c:v>
                </c:pt>
                <c:pt idx="59060">
                  <c:v>9.3554689502525407E-2</c:v>
                </c:pt>
                <c:pt idx="59061">
                  <c:v>-1.5185545073109E-2</c:v>
                </c:pt>
                <c:pt idx="59062">
                  <c:v>-1.5185545073109E-2</c:v>
                </c:pt>
                <c:pt idx="59063">
                  <c:v>2.8808595462578499E-2</c:v>
                </c:pt>
                <c:pt idx="59064">
                  <c:v>2.8808595462578499E-2</c:v>
                </c:pt>
                <c:pt idx="59065">
                  <c:v>2.5292970344708E-2</c:v>
                </c:pt>
                <c:pt idx="59066">
                  <c:v>2.5292970344708E-2</c:v>
                </c:pt>
                <c:pt idx="59067">
                  <c:v>2.5292970344708E-2</c:v>
                </c:pt>
                <c:pt idx="59068">
                  <c:v>1.27441423092022E-2</c:v>
                </c:pt>
                <c:pt idx="59069">
                  <c:v>1.27441423092022E-2</c:v>
                </c:pt>
                <c:pt idx="59070">
                  <c:v>-2.3437498215571301E-2</c:v>
                </c:pt>
                <c:pt idx="59071">
                  <c:v>-2.3437498215571301E-2</c:v>
                </c:pt>
                <c:pt idx="59072">
                  <c:v>-2.3437498215571301E-2</c:v>
                </c:pt>
                <c:pt idx="59073">
                  <c:v>-3.58398418693468E-2</c:v>
                </c:pt>
                <c:pt idx="59074">
                  <c:v>-3.58398418693468E-2</c:v>
                </c:pt>
                <c:pt idx="59075">
                  <c:v>2.8808595629015998E-2</c:v>
                </c:pt>
                <c:pt idx="59076">
                  <c:v>2.8808595629015998E-2</c:v>
                </c:pt>
                <c:pt idx="59077">
                  <c:v>2.8808595629015998E-2</c:v>
                </c:pt>
                <c:pt idx="59078">
                  <c:v>2.42187518006176E-2</c:v>
                </c:pt>
                <c:pt idx="59079">
                  <c:v>2.42187518006176E-2</c:v>
                </c:pt>
                <c:pt idx="59080">
                  <c:v>2.42187518006176E-2</c:v>
                </c:pt>
                <c:pt idx="59081">
                  <c:v>6.8310548858789802E-2</c:v>
                </c:pt>
                <c:pt idx="59082">
                  <c:v>6.8310548858789802E-2</c:v>
                </c:pt>
                <c:pt idx="59083">
                  <c:v>3.83300802168378E-2</c:v>
                </c:pt>
                <c:pt idx="59084">
                  <c:v>3.83300802168378E-2</c:v>
                </c:pt>
                <c:pt idx="59085">
                  <c:v>3.83300802168378E-2</c:v>
                </c:pt>
                <c:pt idx="59086">
                  <c:v>7.0019533101913098E-2</c:v>
                </c:pt>
                <c:pt idx="59087">
                  <c:v>7.0019533101913098E-2</c:v>
                </c:pt>
                <c:pt idx="59088">
                  <c:v>7.0019533101913098E-2</c:v>
                </c:pt>
                <c:pt idx="59089">
                  <c:v>-2.7587888823290899E-2</c:v>
                </c:pt>
                <c:pt idx="59090">
                  <c:v>-2.7587888823290899E-2</c:v>
                </c:pt>
                <c:pt idx="59091">
                  <c:v>8.2714845290865896E-2</c:v>
                </c:pt>
                <c:pt idx="59092">
                  <c:v>8.2714845290865896E-2</c:v>
                </c:pt>
                <c:pt idx="59093">
                  <c:v>8.2714845290865896E-2</c:v>
                </c:pt>
                <c:pt idx="59094">
                  <c:v>8.6621095526424996E-2</c:v>
                </c:pt>
                <c:pt idx="59095">
                  <c:v>8.6621095526424996E-2</c:v>
                </c:pt>
                <c:pt idx="59096">
                  <c:v>6.6406270298102702E-3</c:v>
                </c:pt>
                <c:pt idx="59097">
                  <c:v>6.6406270298102702E-3</c:v>
                </c:pt>
                <c:pt idx="59098">
                  <c:v>6.6406270298102702E-3</c:v>
                </c:pt>
                <c:pt idx="59099">
                  <c:v>6.6406270298102702E-3</c:v>
                </c:pt>
                <c:pt idx="59100">
                  <c:v>0.13105468971116299</c:v>
                </c:pt>
                <c:pt idx="59101">
                  <c:v>0.13105468971116299</c:v>
                </c:pt>
                <c:pt idx="59102">
                  <c:v>4.8193361225457899E-2</c:v>
                </c:pt>
                <c:pt idx="59103">
                  <c:v>4.8193361225457899E-2</c:v>
                </c:pt>
                <c:pt idx="59104">
                  <c:v>4.8193361225457899E-2</c:v>
                </c:pt>
                <c:pt idx="59105">
                  <c:v>2.9785158230879401E-2</c:v>
                </c:pt>
                <c:pt idx="59106">
                  <c:v>2.9785158230879401E-2</c:v>
                </c:pt>
                <c:pt idx="59107">
                  <c:v>3.7939455089144702E-2</c:v>
                </c:pt>
                <c:pt idx="59108">
                  <c:v>3.7939455089144702E-2</c:v>
                </c:pt>
                <c:pt idx="59109">
                  <c:v>9.2480470558257297E-2</c:v>
                </c:pt>
                <c:pt idx="59110">
                  <c:v>9.2480470558257297E-2</c:v>
                </c:pt>
                <c:pt idx="59111">
                  <c:v>9.2480470558257297E-2</c:v>
                </c:pt>
                <c:pt idx="59112">
                  <c:v>5.2294923464614798E-2</c:v>
                </c:pt>
                <c:pt idx="59113">
                  <c:v>5.2294923464614798E-2</c:v>
                </c:pt>
                <c:pt idx="59114">
                  <c:v>5.2294923464614798E-2</c:v>
                </c:pt>
                <c:pt idx="59115">
                  <c:v>-5.1074217140012403E-2</c:v>
                </c:pt>
                <c:pt idx="59116">
                  <c:v>-5.1074217140012403E-2</c:v>
                </c:pt>
                <c:pt idx="59117">
                  <c:v>-5.1074217140012403E-2</c:v>
                </c:pt>
                <c:pt idx="59118">
                  <c:v>-2.63183580791519E-2</c:v>
                </c:pt>
                <c:pt idx="59119">
                  <c:v>-2.63183580791519E-2</c:v>
                </c:pt>
                <c:pt idx="59120">
                  <c:v>-2.63183580791519E-2</c:v>
                </c:pt>
                <c:pt idx="59121">
                  <c:v>1.2597658322192701E-2</c:v>
                </c:pt>
                <c:pt idx="59122">
                  <c:v>1.2597658322192701E-2</c:v>
                </c:pt>
                <c:pt idx="59123">
                  <c:v>7.5732423846602601E-2</c:v>
                </c:pt>
                <c:pt idx="59124">
                  <c:v>7.5732423846602601E-2</c:v>
                </c:pt>
                <c:pt idx="59125">
                  <c:v>7.5732423846602601E-2</c:v>
                </c:pt>
                <c:pt idx="59126">
                  <c:v>7.5878907791775405E-2</c:v>
                </c:pt>
                <c:pt idx="59127">
                  <c:v>7.5878907791775405E-2</c:v>
                </c:pt>
                <c:pt idx="59128">
                  <c:v>7.5878907791775405E-2</c:v>
                </c:pt>
                <c:pt idx="59129">
                  <c:v>1.4648460801254201E-3</c:v>
                </c:pt>
                <c:pt idx="59130">
                  <c:v>1.4648460801254201E-3</c:v>
                </c:pt>
                <c:pt idx="59131">
                  <c:v>-1.3281248035127599E-2</c:v>
                </c:pt>
                <c:pt idx="59132">
                  <c:v>-1.3281248035127599E-2</c:v>
                </c:pt>
                <c:pt idx="59133">
                  <c:v>-8.0078109276655596E-3</c:v>
                </c:pt>
                <c:pt idx="59134">
                  <c:v>-8.0078109276655596E-3</c:v>
                </c:pt>
                <c:pt idx="59135">
                  <c:v>-8.0078109276655596E-3</c:v>
                </c:pt>
                <c:pt idx="59136">
                  <c:v>-1.5136703077587299E-3</c:v>
                </c:pt>
                <c:pt idx="59137">
                  <c:v>-1.5136703077587299E-3</c:v>
                </c:pt>
                <c:pt idx="59138">
                  <c:v>-1.5136703077587299E-3</c:v>
                </c:pt>
                <c:pt idx="59139">
                  <c:v>1.0791017646624801E-2</c:v>
                </c:pt>
                <c:pt idx="59140">
                  <c:v>1.0791017646624801E-2</c:v>
                </c:pt>
                <c:pt idx="59141">
                  <c:v>1.0791017646624801E-2</c:v>
                </c:pt>
                <c:pt idx="59142">
                  <c:v>1.7871095213195E-2</c:v>
                </c:pt>
                <c:pt idx="59143">
                  <c:v>1.7871095213195E-2</c:v>
                </c:pt>
                <c:pt idx="59144">
                  <c:v>4.0234377124761501E-2</c:v>
                </c:pt>
                <c:pt idx="59145">
                  <c:v>4.0234377124761501E-2</c:v>
                </c:pt>
                <c:pt idx="59146">
                  <c:v>4.0234377124761501E-2</c:v>
                </c:pt>
                <c:pt idx="59147">
                  <c:v>4.8388673598310498E-2</c:v>
                </c:pt>
                <c:pt idx="59148">
                  <c:v>4.8388673598310498E-2</c:v>
                </c:pt>
                <c:pt idx="59149">
                  <c:v>-7.0312497980012198E-2</c:v>
                </c:pt>
                <c:pt idx="59150">
                  <c:v>-7.0312497980012198E-2</c:v>
                </c:pt>
                <c:pt idx="59151">
                  <c:v>-7.0312497980012198E-2</c:v>
                </c:pt>
                <c:pt idx="59152">
                  <c:v>-1.6992185894196099E-2</c:v>
                </c:pt>
                <c:pt idx="59153">
                  <c:v>-1.6992185894196099E-2</c:v>
                </c:pt>
                <c:pt idx="59154">
                  <c:v>-1.6992185894196099E-2</c:v>
                </c:pt>
                <c:pt idx="59155">
                  <c:v>6.9238283309459803E-2</c:v>
                </c:pt>
                <c:pt idx="59156">
                  <c:v>6.9238283309459803E-2</c:v>
                </c:pt>
                <c:pt idx="59157">
                  <c:v>6.9238283309459803E-2</c:v>
                </c:pt>
                <c:pt idx="59158">
                  <c:v>3.9550782683363601E-2</c:v>
                </c:pt>
                <c:pt idx="59159">
                  <c:v>3.9550782683363601E-2</c:v>
                </c:pt>
                <c:pt idx="59160">
                  <c:v>3.9550782683363601E-2</c:v>
                </c:pt>
                <c:pt idx="59161">
                  <c:v>-9.2773260530520896E-4</c:v>
                </c:pt>
                <c:pt idx="59162">
                  <c:v>-9.2773260530520896E-4</c:v>
                </c:pt>
                <c:pt idx="59163">
                  <c:v>-9.2773260530520896E-4</c:v>
                </c:pt>
                <c:pt idx="59164">
                  <c:v>1.6113283060803899E-2</c:v>
                </c:pt>
                <c:pt idx="59165">
                  <c:v>1.6113283060803899E-2</c:v>
                </c:pt>
                <c:pt idx="59166">
                  <c:v>5.62988292922455E-2</c:v>
                </c:pt>
                <c:pt idx="59167">
                  <c:v>-1.2792967158020399E-2</c:v>
                </c:pt>
                <c:pt idx="59168">
                  <c:v>-1.2792967158020399E-2</c:v>
                </c:pt>
                <c:pt idx="59169">
                  <c:v>-1.2792967158020399E-2</c:v>
                </c:pt>
                <c:pt idx="59170">
                  <c:v>7.4462892366682298E-2</c:v>
                </c:pt>
                <c:pt idx="59171">
                  <c:v>7.4462892366682298E-2</c:v>
                </c:pt>
                <c:pt idx="59172">
                  <c:v>7.4462892366682298E-2</c:v>
                </c:pt>
                <c:pt idx="59173">
                  <c:v>3.7744142170595199E-2</c:v>
                </c:pt>
                <c:pt idx="59174">
                  <c:v>3.7744142170595199E-2</c:v>
                </c:pt>
                <c:pt idx="59175">
                  <c:v>3.7744142170595199E-2</c:v>
                </c:pt>
                <c:pt idx="59176">
                  <c:v>0.109716798442605</c:v>
                </c:pt>
                <c:pt idx="59177">
                  <c:v>0.109716798442605</c:v>
                </c:pt>
                <c:pt idx="59178">
                  <c:v>0.109716798442605</c:v>
                </c:pt>
                <c:pt idx="59179">
                  <c:v>-2.2949202484596701E-3</c:v>
                </c:pt>
                <c:pt idx="59180">
                  <c:v>-2.2949202484596701E-3</c:v>
                </c:pt>
                <c:pt idx="59181">
                  <c:v>5.1269533134473001E-2</c:v>
                </c:pt>
                <c:pt idx="59182">
                  <c:v>5.1269533134473001E-2</c:v>
                </c:pt>
                <c:pt idx="59183">
                  <c:v>5.1269533134473001E-2</c:v>
                </c:pt>
                <c:pt idx="59184">
                  <c:v>-7.2753890990497798E-3</c:v>
                </c:pt>
                <c:pt idx="59185">
                  <c:v>-7.2753890990497798E-3</c:v>
                </c:pt>
                <c:pt idx="59186">
                  <c:v>-2.76855449192225E-2</c:v>
                </c:pt>
                <c:pt idx="59187">
                  <c:v>-2.76855449192225E-2</c:v>
                </c:pt>
                <c:pt idx="59188">
                  <c:v>-2.76855449192225E-2</c:v>
                </c:pt>
                <c:pt idx="59189">
                  <c:v>2.5878928508973301E-3</c:v>
                </c:pt>
                <c:pt idx="59190">
                  <c:v>2.5878928508973301E-3</c:v>
                </c:pt>
                <c:pt idx="59191">
                  <c:v>2.5878928508973301E-3</c:v>
                </c:pt>
                <c:pt idx="59192">
                  <c:v>7.4902344995280104E-2</c:v>
                </c:pt>
                <c:pt idx="59193">
                  <c:v>7.4902344995280104E-2</c:v>
                </c:pt>
                <c:pt idx="59194">
                  <c:v>7.4218770214429198E-3</c:v>
                </c:pt>
                <c:pt idx="59195">
                  <c:v>7.4218770214429198E-3</c:v>
                </c:pt>
                <c:pt idx="59196">
                  <c:v>7.4218770214429198E-3</c:v>
                </c:pt>
                <c:pt idx="59197">
                  <c:v>8.5009767671181097E-2</c:v>
                </c:pt>
                <c:pt idx="59198">
                  <c:v>8.5009767671181097E-2</c:v>
                </c:pt>
                <c:pt idx="59199">
                  <c:v>8.5009767671181097E-2</c:v>
                </c:pt>
                <c:pt idx="59200">
                  <c:v>0.10463867425460099</c:v>
                </c:pt>
                <c:pt idx="59201">
                  <c:v>0.10463867425460099</c:v>
                </c:pt>
                <c:pt idx="59202">
                  <c:v>6.6308595811278695E-2</c:v>
                </c:pt>
                <c:pt idx="59203">
                  <c:v>6.6308595811278695E-2</c:v>
                </c:pt>
                <c:pt idx="59204">
                  <c:v>6.6308595811278695E-2</c:v>
                </c:pt>
                <c:pt idx="59205">
                  <c:v>-1.22070298184553E-2</c:v>
                </c:pt>
                <c:pt idx="59206">
                  <c:v>-1.22070298184553E-2</c:v>
                </c:pt>
                <c:pt idx="59207">
                  <c:v>5.4345704348634102E-2</c:v>
                </c:pt>
                <c:pt idx="59208">
                  <c:v>5.4345704348634102E-2</c:v>
                </c:pt>
                <c:pt idx="59209">
                  <c:v>5.4345704348634102E-2</c:v>
                </c:pt>
                <c:pt idx="59210">
                  <c:v>2.7929689522352402E-2</c:v>
                </c:pt>
                <c:pt idx="59211">
                  <c:v>2.7929689522352402E-2</c:v>
                </c:pt>
                <c:pt idx="59212">
                  <c:v>2.7929689522352402E-2</c:v>
                </c:pt>
                <c:pt idx="59213">
                  <c:v>-3.7011716870438201E-2</c:v>
                </c:pt>
                <c:pt idx="59214">
                  <c:v>-3.7011716870438201E-2</c:v>
                </c:pt>
                <c:pt idx="59215">
                  <c:v>-3.7011716870438201E-2</c:v>
                </c:pt>
                <c:pt idx="59216">
                  <c:v>6.1767580323248597E-2</c:v>
                </c:pt>
                <c:pt idx="59217">
                  <c:v>6.1767580323248597E-2</c:v>
                </c:pt>
                <c:pt idx="59218">
                  <c:v>1.2158204720435601E-2</c:v>
                </c:pt>
                <c:pt idx="59219">
                  <c:v>1.2158204720435601E-2</c:v>
                </c:pt>
                <c:pt idx="59220">
                  <c:v>1.2158204720435601E-2</c:v>
                </c:pt>
                <c:pt idx="59221">
                  <c:v>1.2158204720435601E-2</c:v>
                </c:pt>
                <c:pt idx="59222">
                  <c:v>2.7490236431731301E-2</c:v>
                </c:pt>
                <c:pt idx="59223">
                  <c:v>2.9199220934060501E-2</c:v>
                </c:pt>
                <c:pt idx="59224">
                  <c:v>2.9199220934060501E-2</c:v>
                </c:pt>
                <c:pt idx="59225">
                  <c:v>2.9199220934060501E-2</c:v>
                </c:pt>
                <c:pt idx="59226">
                  <c:v>6.2500007506969199E-3</c:v>
                </c:pt>
                <c:pt idx="59227">
                  <c:v>6.2500007506969199E-3</c:v>
                </c:pt>
                <c:pt idx="59228">
                  <c:v>6.2500007506969199E-3</c:v>
                </c:pt>
                <c:pt idx="59229">
                  <c:v>-3.2177732864511199E-2</c:v>
                </c:pt>
                <c:pt idx="59230">
                  <c:v>-3.2177732864511199E-2</c:v>
                </c:pt>
                <c:pt idx="59231">
                  <c:v>-3.2177732864511199E-2</c:v>
                </c:pt>
                <c:pt idx="59232">
                  <c:v>1.1279298132649201E-2</c:v>
                </c:pt>
                <c:pt idx="59233">
                  <c:v>1.1279298132649201E-2</c:v>
                </c:pt>
                <c:pt idx="59234">
                  <c:v>1.1279298132649201E-2</c:v>
                </c:pt>
                <c:pt idx="59235">
                  <c:v>7.0654299031048098E-2</c:v>
                </c:pt>
                <c:pt idx="59236">
                  <c:v>7.0654299031048098E-2</c:v>
                </c:pt>
                <c:pt idx="59237">
                  <c:v>7.0654299031048098E-2</c:v>
                </c:pt>
                <c:pt idx="59238">
                  <c:v>6.5429689188022097E-2</c:v>
                </c:pt>
                <c:pt idx="59239">
                  <c:v>6.5429689188022097E-2</c:v>
                </c:pt>
                <c:pt idx="59240">
                  <c:v>6.6455080096602601E-2</c:v>
                </c:pt>
                <c:pt idx="59241">
                  <c:v>6.6455080096602601E-2</c:v>
                </c:pt>
                <c:pt idx="59242">
                  <c:v>6.6455080096602601E-2</c:v>
                </c:pt>
                <c:pt idx="59243">
                  <c:v>0.100878908232516</c:v>
                </c:pt>
                <c:pt idx="59244">
                  <c:v>0.100878908232516</c:v>
                </c:pt>
                <c:pt idx="59245">
                  <c:v>1.2158205165178499E-2</c:v>
                </c:pt>
                <c:pt idx="59246">
                  <c:v>1.2158205165178499E-2</c:v>
                </c:pt>
                <c:pt idx="59247">
                  <c:v>1.2158205165178499E-2</c:v>
                </c:pt>
                <c:pt idx="59248">
                  <c:v>-2.4902326867959298E-3</c:v>
                </c:pt>
                <c:pt idx="59249">
                  <c:v>-2.4902326867959298E-3</c:v>
                </c:pt>
                <c:pt idx="59250">
                  <c:v>4.2382814032862301E-2</c:v>
                </c:pt>
                <c:pt idx="59251">
                  <c:v>4.2382814032862301E-2</c:v>
                </c:pt>
                <c:pt idx="59252">
                  <c:v>4.2382814032862301E-2</c:v>
                </c:pt>
                <c:pt idx="59253">
                  <c:v>4.2382814032862301E-2</c:v>
                </c:pt>
                <c:pt idx="59254">
                  <c:v>2.1191407716287299E-2</c:v>
                </c:pt>
                <c:pt idx="59255">
                  <c:v>2.1191407716287299E-2</c:v>
                </c:pt>
                <c:pt idx="59256">
                  <c:v>0.100000001693842</c:v>
                </c:pt>
                <c:pt idx="59257">
                  <c:v>0.100000001693842</c:v>
                </c:pt>
                <c:pt idx="59258">
                  <c:v>0.100000001693842</c:v>
                </c:pt>
                <c:pt idx="59259">
                  <c:v>-4.2480446845729603E-3</c:v>
                </c:pt>
                <c:pt idx="59260">
                  <c:v>-4.2480446845729603E-3</c:v>
                </c:pt>
                <c:pt idx="59261">
                  <c:v>5.0048829830302503E-2</c:v>
                </c:pt>
                <c:pt idx="59262">
                  <c:v>5.0048829830302503E-2</c:v>
                </c:pt>
                <c:pt idx="59263">
                  <c:v>-1.60644517109176E-2</c:v>
                </c:pt>
                <c:pt idx="59264">
                  <c:v>-1.60644517109176E-2</c:v>
                </c:pt>
                <c:pt idx="59265">
                  <c:v>-1.60644517109176E-2</c:v>
                </c:pt>
                <c:pt idx="59266">
                  <c:v>4.1992205533460903E-3</c:v>
                </c:pt>
                <c:pt idx="59267">
                  <c:v>4.1992205533460903E-3</c:v>
                </c:pt>
                <c:pt idx="59268">
                  <c:v>4.1992205533460903E-3</c:v>
                </c:pt>
                <c:pt idx="59269">
                  <c:v>3.19335956446593E-2</c:v>
                </c:pt>
                <c:pt idx="59270">
                  <c:v>3.19335956446593E-2</c:v>
                </c:pt>
                <c:pt idx="59271">
                  <c:v>3.19335956446593E-2</c:v>
                </c:pt>
                <c:pt idx="59272">
                  <c:v>7.1875001947773798E-2</c:v>
                </c:pt>
                <c:pt idx="59273">
                  <c:v>7.1875001947773798E-2</c:v>
                </c:pt>
                <c:pt idx="59274">
                  <c:v>7.1875001947773798E-2</c:v>
                </c:pt>
                <c:pt idx="59275">
                  <c:v>7.1875001947773798E-2</c:v>
                </c:pt>
                <c:pt idx="59276">
                  <c:v>6.37695325031018E-2</c:v>
                </c:pt>
                <c:pt idx="59277">
                  <c:v>6.37695325031018E-2</c:v>
                </c:pt>
                <c:pt idx="59278">
                  <c:v>4.5654298610315801E-2</c:v>
                </c:pt>
                <c:pt idx="59279">
                  <c:v>4.5654298610315801E-2</c:v>
                </c:pt>
                <c:pt idx="59280">
                  <c:v>4.5654298610315801E-2</c:v>
                </c:pt>
                <c:pt idx="59281">
                  <c:v>4.5654298610315801E-2</c:v>
                </c:pt>
                <c:pt idx="59282">
                  <c:v>1.8408204711704401E-2</c:v>
                </c:pt>
                <c:pt idx="59283">
                  <c:v>1.8408204711704401E-2</c:v>
                </c:pt>
                <c:pt idx="59284">
                  <c:v>6.7333986285120703E-2</c:v>
                </c:pt>
                <c:pt idx="59285">
                  <c:v>6.7333986285120703E-2</c:v>
                </c:pt>
                <c:pt idx="59286">
                  <c:v>6.7333986285120703E-2</c:v>
                </c:pt>
                <c:pt idx="59287">
                  <c:v>0.105419924132547</c:v>
                </c:pt>
                <c:pt idx="59288">
                  <c:v>0.105419924132547</c:v>
                </c:pt>
                <c:pt idx="59289">
                  <c:v>0.105419924132547</c:v>
                </c:pt>
                <c:pt idx="59290">
                  <c:v>-1.43066389882733E-2</c:v>
                </c:pt>
                <c:pt idx="59291">
                  <c:v>-1.43066389882733E-2</c:v>
                </c:pt>
                <c:pt idx="59292">
                  <c:v>-1.43066389882733E-2</c:v>
                </c:pt>
                <c:pt idx="59293">
                  <c:v>-1.43066389882733E-2</c:v>
                </c:pt>
                <c:pt idx="59294">
                  <c:v>5.3662111019548299E-2</c:v>
                </c:pt>
                <c:pt idx="59295">
                  <c:v>5.3662111019548299E-2</c:v>
                </c:pt>
                <c:pt idx="59296">
                  <c:v>4.4091798337831202E-2</c:v>
                </c:pt>
                <c:pt idx="59297">
                  <c:v>4.4091798337831202E-2</c:v>
                </c:pt>
                <c:pt idx="59298">
                  <c:v>5.4492189796292202E-2</c:v>
                </c:pt>
                <c:pt idx="59299">
                  <c:v>5.4492189796292202E-2</c:v>
                </c:pt>
                <c:pt idx="59300">
                  <c:v>5.4492189796292202E-2</c:v>
                </c:pt>
                <c:pt idx="59301">
                  <c:v>2.27539080169663E-2</c:v>
                </c:pt>
                <c:pt idx="59302">
                  <c:v>2.27539080169663E-2</c:v>
                </c:pt>
                <c:pt idx="59303">
                  <c:v>-1.24511703388634E-2</c:v>
                </c:pt>
                <c:pt idx="59304">
                  <c:v>-1.24511703388634E-2</c:v>
                </c:pt>
                <c:pt idx="59305">
                  <c:v>-1.24511703388634E-2</c:v>
                </c:pt>
                <c:pt idx="59306">
                  <c:v>-1.85546693592186E-3</c:v>
                </c:pt>
                <c:pt idx="59307">
                  <c:v>-1.85546693592186E-3</c:v>
                </c:pt>
                <c:pt idx="59308">
                  <c:v>-1.85546693592186E-3</c:v>
                </c:pt>
                <c:pt idx="59309">
                  <c:v>-3.5888670720851203E-2</c:v>
                </c:pt>
                <c:pt idx="59310">
                  <c:v>-3.5888670720851203E-2</c:v>
                </c:pt>
                <c:pt idx="59311">
                  <c:v>-3.5888670720851203E-2</c:v>
                </c:pt>
                <c:pt idx="59312">
                  <c:v>8.34961119653598E-3</c:v>
                </c:pt>
                <c:pt idx="59313">
                  <c:v>8.34961119653598E-3</c:v>
                </c:pt>
                <c:pt idx="59314">
                  <c:v>8.34961119653598E-3</c:v>
                </c:pt>
                <c:pt idx="59315">
                  <c:v>4.3554689586926501E-2</c:v>
                </c:pt>
                <c:pt idx="59316">
                  <c:v>4.3554689586926501E-2</c:v>
                </c:pt>
                <c:pt idx="59317">
                  <c:v>6.9335960606622298E-3</c:v>
                </c:pt>
                <c:pt idx="59318">
                  <c:v>6.9335960606622298E-3</c:v>
                </c:pt>
                <c:pt idx="59319">
                  <c:v>6.9335960606622298E-3</c:v>
                </c:pt>
                <c:pt idx="59320">
                  <c:v>9.2578127162596502E-2</c:v>
                </c:pt>
                <c:pt idx="59321">
                  <c:v>9.2578127162596502E-2</c:v>
                </c:pt>
                <c:pt idx="59322">
                  <c:v>0.112841798735644</c:v>
                </c:pt>
                <c:pt idx="59323">
                  <c:v>0.112841798735644</c:v>
                </c:pt>
                <c:pt idx="59324">
                  <c:v>4.0625001881380698E-2</c:v>
                </c:pt>
                <c:pt idx="59325">
                  <c:v>4.0625001881380698E-2</c:v>
                </c:pt>
                <c:pt idx="59326">
                  <c:v>4.0625001881380698E-2</c:v>
                </c:pt>
                <c:pt idx="59327">
                  <c:v>7.7636720713599006E-2</c:v>
                </c:pt>
                <c:pt idx="59328">
                  <c:v>7.7636720713599006E-2</c:v>
                </c:pt>
                <c:pt idx="59329">
                  <c:v>7.7636720713599006E-2</c:v>
                </c:pt>
                <c:pt idx="59330">
                  <c:v>7.7636720713599006E-2</c:v>
                </c:pt>
                <c:pt idx="59331">
                  <c:v>-7.5048826469355803E-2</c:v>
                </c:pt>
                <c:pt idx="59332">
                  <c:v>-7.5048826469355803E-2</c:v>
                </c:pt>
                <c:pt idx="59333">
                  <c:v>6.4501954905608699E-2</c:v>
                </c:pt>
                <c:pt idx="59334">
                  <c:v>6.4501954905608699E-2</c:v>
                </c:pt>
                <c:pt idx="59335">
                  <c:v>6.4501954905608699E-2</c:v>
                </c:pt>
                <c:pt idx="59336">
                  <c:v>-4.6972654301498502E-2</c:v>
                </c:pt>
                <c:pt idx="59337">
                  <c:v>-4.6972654301498502E-2</c:v>
                </c:pt>
                <c:pt idx="59338">
                  <c:v>-1.6894529523597102E-2</c:v>
                </c:pt>
                <c:pt idx="59339">
                  <c:v>-1.6894529523597102E-2</c:v>
                </c:pt>
                <c:pt idx="59340">
                  <c:v>-1.6894529523597102E-2</c:v>
                </c:pt>
                <c:pt idx="59341">
                  <c:v>-7.5146483087337401E-2</c:v>
                </c:pt>
                <c:pt idx="59342">
                  <c:v>-7.5146483087337401E-2</c:v>
                </c:pt>
                <c:pt idx="59343">
                  <c:v>3.3935549420675601E-2</c:v>
                </c:pt>
                <c:pt idx="59344">
                  <c:v>3.3935549420675601E-2</c:v>
                </c:pt>
                <c:pt idx="59345">
                  <c:v>8.5644533491176802E-2</c:v>
                </c:pt>
                <c:pt idx="59346">
                  <c:v>8.5644533491176802E-2</c:v>
                </c:pt>
                <c:pt idx="59347">
                  <c:v>8.5644533491176802E-2</c:v>
                </c:pt>
                <c:pt idx="59348">
                  <c:v>4.5361329951447198E-2</c:v>
                </c:pt>
                <c:pt idx="59349">
                  <c:v>4.5361329951447198E-2</c:v>
                </c:pt>
                <c:pt idx="59350">
                  <c:v>4.5361329951447198E-2</c:v>
                </c:pt>
                <c:pt idx="59351">
                  <c:v>7.4902346046655993E-2</c:v>
                </c:pt>
                <c:pt idx="59352">
                  <c:v>7.4902346046655993E-2</c:v>
                </c:pt>
                <c:pt idx="59353">
                  <c:v>7.4902346046655993E-2</c:v>
                </c:pt>
                <c:pt idx="59354">
                  <c:v>2.2998048570116201E-2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670C-4464-A150-EE3B19917052}"/>
            </c:ext>
          </c:extLst>
        </c:ser>
        <c:ser>
          <c:idx val="1"/>
          <c:order val="1"/>
          <c:tx>
            <c:v>Prk</c:v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set1220_10Hz_3us_apres_attenuat!$B$1:$B$59355</c:f>
              <c:numCache>
                <c:formatCode>h:mm:ss;@</c:formatCode>
                <c:ptCount val="59355"/>
                <c:pt idx="0">
                  <c:v>0.59454497685185181</c:v>
                </c:pt>
                <c:pt idx="1">
                  <c:v>0.59454674768518523</c:v>
                </c:pt>
                <c:pt idx="2">
                  <c:v>0.59454790509259259</c:v>
                </c:pt>
                <c:pt idx="3">
                  <c:v>0.59454906249999995</c:v>
                </c:pt>
                <c:pt idx="4">
                  <c:v>0.59455021990740742</c:v>
                </c:pt>
                <c:pt idx="5">
                  <c:v>0.59455137731481478</c:v>
                </c:pt>
                <c:pt idx="6">
                  <c:v>0.59455253472222225</c:v>
                </c:pt>
                <c:pt idx="7">
                  <c:v>0.59455369212962961</c:v>
                </c:pt>
                <c:pt idx="8">
                  <c:v>0.59455484953703697</c:v>
                </c:pt>
                <c:pt idx="9">
                  <c:v>0.59455600694444444</c:v>
                </c:pt>
                <c:pt idx="10">
                  <c:v>0.59455716435185191</c:v>
                </c:pt>
                <c:pt idx="11">
                  <c:v>0.59455832175925927</c:v>
                </c:pt>
                <c:pt idx="12">
                  <c:v>0.59455947916666663</c:v>
                </c:pt>
                <c:pt idx="13">
                  <c:v>0.59456063657407399</c:v>
                </c:pt>
                <c:pt idx="14">
                  <c:v>0.59456179398148157</c:v>
                </c:pt>
                <c:pt idx="15">
                  <c:v>0.59456295138888893</c:v>
                </c:pt>
                <c:pt idx="16">
                  <c:v>0.59456410879629629</c:v>
                </c:pt>
                <c:pt idx="17">
                  <c:v>0.59456526620370365</c:v>
                </c:pt>
                <c:pt idx="18">
                  <c:v>0.59456642361111112</c:v>
                </c:pt>
                <c:pt idx="19">
                  <c:v>0.59456758101851859</c:v>
                </c:pt>
                <c:pt idx="20">
                  <c:v>0.59456873842592595</c:v>
                </c:pt>
                <c:pt idx="21">
                  <c:v>0.59456990740740734</c:v>
                </c:pt>
                <c:pt idx="22">
                  <c:v>0.59457105324074078</c:v>
                </c:pt>
                <c:pt idx="23">
                  <c:v>0.59457222222222228</c:v>
                </c:pt>
                <c:pt idx="24">
                  <c:v>0.59457336805555561</c:v>
                </c:pt>
                <c:pt idx="25">
                  <c:v>0.59457452546296297</c:v>
                </c:pt>
                <c:pt idx="26">
                  <c:v>0.59457568287037033</c:v>
                </c:pt>
                <c:pt idx="27">
                  <c:v>0.5945768402777778</c:v>
                </c:pt>
                <c:pt idx="28">
                  <c:v>0.59457799768518516</c:v>
                </c:pt>
                <c:pt idx="29">
                  <c:v>0.59457916666666666</c:v>
                </c:pt>
                <c:pt idx="30">
                  <c:v>0.59458031249999999</c:v>
                </c:pt>
                <c:pt idx="31">
                  <c:v>0.59458148148148149</c:v>
                </c:pt>
                <c:pt idx="32">
                  <c:v>0.59458262731481482</c:v>
                </c:pt>
                <c:pt idx="33">
                  <c:v>0.59458379629629632</c:v>
                </c:pt>
                <c:pt idx="34">
                  <c:v>0.59458494212962965</c:v>
                </c:pt>
                <c:pt idx="35">
                  <c:v>0.59458609953703701</c:v>
                </c:pt>
                <c:pt idx="36">
                  <c:v>0.59458725694444448</c:v>
                </c:pt>
                <c:pt idx="37">
                  <c:v>0.59458841435185183</c:v>
                </c:pt>
                <c:pt idx="38">
                  <c:v>0.59458957175925919</c:v>
                </c:pt>
                <c:pt idx="39">
                  <c:v>0.59459072916666666</c:v>
                </c:pt>
                <c:pt idx="40">
                  <c:v>0.59459188657407414</c:v>
                </c:pt>
                <c:pt idx="41">
                  <c:v>0.59459304398148149</c:v>
                </c:pt>
                <c:pt idx="42">
                  <c:v>0.594594212962963</c:v>
                </c:pt>
                <c:pt idx="43">
                  <c:v>0.59459535879629621</c:v>
                </c:pt>
                <c:pt idx="44">
                  <c:v>0.59459651620370368</c:v>
                </c:pt>
                <c:pt idx="45">
                  <c:v>0.59459767361111115</c:v>
                </c:pt>
                <c:pt idx="46">
                  <c:v>0.59459883101851851</c:v>
                </c:pt>
                <c:pt idx="47">
                  <c:v>0.59459998842592587</c:v>
                </c:pt>
                <c:pt idx="48">
                  <c:v>0.59460114583333334</c:v>
                </c:pt>
                <c:pt idx="49">
                  <c:v>0.59460230324074081</c:v>
                </c:pt>
                <c:pt idx="50">
                  <c:v>0.59460346064814817</c:v>
                </c:pt>
                <c:pt idx="51">
                  <c:v>0.59460461805555553</c:v>
                </c:pt>
                <c:pt idx="52">
                  <c:v>0.59460577546296289</c:v>
                </c:pt>
                <c:pt idx="53">
                  <c:v>0.59460693287037036</c:v>
                </c:pt>
                <c:pt idx="54">
                  <c:v>0.59460809027777783</c:v>
                </c:pt>
                <c:pt idx="55">
                  <c:v>0.59460924768518519</c:v>
                </c:pt>
                <c:pt idx="56">
                  <c:v>0.59461040509259255</c:v>
                </c:pt>
                <c:pt idx="57">
                  <c:v>0.59461156250000002</c:v>
                </c:pt>
                <c:pt idx="58">
                  <c:v>0.59461271990740738</c:v>
                </c:pt>
                <c:pt idx="59">
                  <c:v>0.59461387731481485</c:v>
                </c:pt>
                <c:pt idx="60">
                  <c:v>0.59461503472222221</c:v>
                </c:pt>
                <c:pt idx="61">
                  <c:v>0.59461619212962968</c:v>
                </c:pt>
                <c:pt idx="62">
                  <c:v>0.59461736111111119</c:v>
                </c:pt>
                <c:pt idx="63">
                  <c:v>0.5946185069444444</c:v>
                </c:pt>
                <c:pt idx="64">
                  <c:v>0.59461967592592591</c:v>
                </c:pt>
                <c:pt idx="65">
                  <c:v>0.59462083333333327</c:v>
                </c:pt>
                <c:pt idx="66">
                  <c:v>0.59462199074074074</c:v>
                </c:pt>
                <c:pt idx="67">
                  <c:v>0.59462313657407406</c:v>
                </c:pt>
                <c:pt idx="68">
                  <c:v>0.59462430555555557</c:v>
                </c:pt>
                <c:pt idx="69">
                  <c:v>0.59462545138888889</c:v>
                </c:pt>
                <c:pt idx="70">
                  <c:v>0.5946266203703704</c:v>
                </c:pt>
                <c:pt idx="71">
                  <c:v>0.59462776620370372</c:v>
                </c:pt>
                <c:pt idx="72">
                  <c:v>0.59462893518518523</c:v>
                </c:pt>
                <c:pt idx="73">
                  <c:v>0.59463008101851844</c:v>
                </c:pt>
                <c:pt idx="74">
                  <c:v>0.59463123842592591</c:v>
                </c:pt>
                <c:pt idx="75">
                  <c:v>0.59463239583333338</c:v>
                </c:pt>
                <c:pt idx="76">
                  <c:v>0.59463355324074074</c:v>
                </c:pt>
                <c:pt idx="77">
                  <c:v>0.5946347106481481</c:v>
                </c:pt>
                <c:pt idx="78">
                  <c:v>0.5946358796296296</c:v>
                </c:pt>
                <c:pt idx="79">
                  <c:v>0.59463702546296304</c:v>
                </c:pt>
                <c:pt idx="80">
                  <c:v>0.5946381828703704</c:v>
                </c:pt>
                <c:pt idx="81">
                  <c:v>0.59463934027777776</c:v>
                </c:pt>
                <c:pt idx="82">
                  <c:v>0.59464049768518512</c:v>
                </c:pt>
                <c:pt idx="83">
                  <c:v>0.59464165509259259</c:v>
                </c:pt>
                <c:pt idx="84">
                  <c:v>0.59464281250000006</c:v>
                </c:pt>
                <c:pt idx="85">
                  <c:v>0.59464398148148145</c:v>
                </c:pt>
                <c:pt idx="86">
                  <c:v>0.59464513888888881</c:v>
                </c:pt>
                <c:pt idx="87">
                  <c:v>0.59464628472222225</c:v>
                </c:pt>
                <c:pt idx="88">
                  <c:v>0.59464744212962961</c:v>
                </c:pt>
                <c:pt idx="89">
                  <c:v>0.59464859953703708</c:v>
                </c:pt>
                <c:pt idx="90">
                  <c:v>0.59464975694444444</c:v>
                </c:pt>
                <c:pt idx="91">
                  <c:v>0.59465092592592583</c:v>
                </c:pt>
                <c:pt idx="92">
                  <c:v>0.59465207175925927</c:v>
                </c:pt>
                <c:pt idx="93">
                  <c:v>0.59465322916666663</c:v>
                </c:pt>
                <c:pt idx="94">
                  <c:v>0.5946543865740741</c:v>
                </c:pt>
                <c:pt idx="95">
                  <c:v>0.59465554398148146</c:v>
                </c:pt>
                <c:pt idx="96">
                  <c:v>0.59465670138888893</c:v>
                </c:pt>
                <c:pt idx="97">
                  <c:v>0.59465785879629629</c:v>
                </c:pt>
                <c:pt idx="98">
                  <c:v>0.59465902777777779</c:v>
                </c:pt>
                <c:pt idx="99">
                  <c:v>0.59466017361111112</c:v>
                </c:pt>
                <c:pt idx="100">
                  <c:v>0.59466133101851848</c:v>
                </c:pt>
                <c:pt idx="101">
                  <c:v>0.59466248842592595</c:v>
                </c:pt>
                <c:pt idx="102">
                  <c:v>0.59466364583333331</c:v>
                </c:pt>
                <c:pt idx="103">
                  <c:v>0.59466480324074067</c:v>
                </c:pt>
                <c:pt idx="104">
                  <c:v>0.59466596064814814</c:v>
                </c:pt>
                <c:pt idx="105">
                  <c:v>0.59466712962962964</c:v>
                </c:pt>
                <c:pt idx="106">
                  <c:v>0.594668287037037</c:v>
                </c:pt>
                <c:pt idx="107">
                  <c:v>0.59466943287037033</c:v>
                </c:pt>
                <c:pt idx="108">
                  <c:v>0.59467059027777769</c:v>
                </c:pt>
                <c:pt idx="109">
                  <c:v>0.59467174768518527</c:v>
                </c:pt>
                <c:pt idx="110">
                  <c:v>0.59467291666666666</c:v>
                </c:pt>
                <c:pt idx="111">
                  <c:v>0.59467407407407402</c:v>
                </c:pt>
                <c:pt idx="112">
                  <c:v>0.59467521990740735</c:v>
                </c:pt>
                <c:pt idx="113">
                  <c:v>0.59467637731481482</c:v>
                </c:pt>
                <c:pt idx="114">
                  <c:v>0.59467753472222229</c:v>
                </c:pt>
                <c:pt idx="115">
                  <c:v>0.59467869212962965</c:v>
                </c:pt>
                <c:pt idx="116">
                  <c:v>0.59467984953703701</c:v>
                </c:pt>
                <c:pt idx="117">
                  <c:v>0.59468100694444448</c:v>
                </c:pt>
                <c:pt idx="118">
                  <c:v>0.59468216435185184</c:v>
                </c:pt>
                <c:pt idx="119">
                  <c:v>0.59468332175925931</c:v>
                </c:pt>
                <c:pt idx="120">
                  <c:v>0.59468447916666667</c:v>
                </c:pt>
                <c:pt idx="121">
                  <c:v>0.59468563657407403</c:v>
                </c:pt>
                <c:pt idx="122">
                  <c:v>0.5946867939814815</c:v>
                </c:pt>
                <c:pt idx="123">
                  <c:v>0.59468795138888886</c:v>
                </c:pt>
                <c:pt idx="124">
                  <c:v>0.59468910879629633</c:v>
                </c:pt>
                <c:pt idx="125">
                  <c:v>0.59469026620370369</c:v>
                </c:pt>
                <c:pt idx="126">
                  <c:v>0.59469142361111116</c:v>
                </c:pt>
                <c:pt idx="127">
                  <c:v>0.59469258101851852</c:v>
                </c:pt>
                <c:pt idx="128">
                  <c:v>0.59469373842592588</c:v>
                </c:pt>
                <c:pt idx="129">
                  <c:v>0.59469490740740738</c:v>
                </c:pt>
                <c:pt idx="130">
                  <c:v>0.59469606481481474</c:v>
                </c:pt>
                <c:pt idx="131">
                  <c:v>0.59469721064814818</c:v>
                </c:pt>
                <c:pt idx="132">
                  <c:v>0.59469836805555554</c:v>
                </c:pt>
                <c:pt idx="133">
                  <c:v>0.59469953703703704</c:v>
                </c:pt>
                <c:pt idx="134">
                  <c:v>0.5947006944444444</c:v>
                </c:pt>
                <c:pt idx="135">
                  <c:v>0.59470184027777784</c:v>
                </c:pt>
                <c:pt idx="136">
                  <c:v>0.5947029976851852</c:v>
                </c:pt>
                <c:pt idx="137">
                  <c:v>0.59470415509259256</c:v>
                </c:pt>
                <c:pt idx="138">
                  <c:v>0.59470531249999992</c:v>
                </c:pt>
                <c:pt idx="139">
                  <c:v>0.59470646990740739</c:v>
                </c:pt>
                <c:pt idx="140">
                  <c:v>0.59470762731481486</c:v>
                </c:pt>
                <c:pt idx="141">
                  <c:v>0.59470878472222222</c:v>
                </c:pt>
                <c:pt idx="142">
                  <c:v>0.59470994212962958</c:v>
                </c:pt>
                <c:pt idx="143">
                  <c:v>0.59471109953703705</c:v>
                </c:pt>
                <c:pt idx="144">
                  <c:v>0.59471225694444452</c:v>
                </c:pt>
                <c:pt idx="145">
                  <c:v>0.59471341435185188</c:v>
                </c:pt>
                <c:pt idx="146">
                  <c:v>0.59471457175925924</c:v>
                </c:pt>
                <c:pt idx="147">
                  <c:v>0.5947157291666666</c:v>
                </c:pt>
                <c:pt idx="148">
                  <c:v>0.59471688657407407</c:v>
                </c:pt>
                <c:pt idx="149">
                  <c:v>0.59471804398148154</c:v>
                </c:pt>
                <c:pt idx="150">
                  <c:v>0.5947192013888889</c:v>
                </c:pt>
                <c:pt idx="151">
                  <c:v>0.59472035879629626</c:v>
                </c:pt>
                <c:pt idx="152">
                  <c:v>0.59472151620370373</c:v>
                </c:pt>
                <c:pt idx="153">
                  <c:v>0.59472267361111109</c:v>
                </c:pt>
                <c:pt idx="154">
                  <c:v>0.59472384259259259</c:v>
                </c:pt>
                <c:pt idx="155">
                  <c:v>0.59472498842592592</c:v>
                </c:pt>
                <c:pt idx="156">
                  <c:v>0.59472614583333339</c:v>
                </c:pt>
                <c:pt idx="157">
                  <c:v>0.59472730324074075</c:v>
                </c:pt>
                <c:pt idx="158">
                  <c:v>0.59472846064814811</c:v>
                </c:pt>
                <c:pt idx="159">
                  <c:v>0.59472961805555558</c:v>
                </c:pt>
                <c:pt idx="160">
                  <c:v>0.59473077546296294</c:v>
                </c:pt>
                <c:pt idx="161">
                  <c:v>0.59473193287037041</c:v>
                </c:pt>
                <c:pt idx="162">
                  <c:v>0.59473309027777777</c:v>
                </c:pt>
                <c:pt idx="163">
                  <c:v>0.59473424768518512</c:v>
                </c:pt>
                <c:pt idx="164">
                  <c:v>0.5947354050925926</c:v>
                </c:pt>
                <c:pt idx="165">
                  <c:v>0.59473656250000007</c:v>
                </c:pt>
                <c:pt idx="166">
                  <c:v>0.59473771990740742</c:v>
                </c:pt>
                <c:pt idx="167">
                  <c:v>0.59473887731481478</c:v>
                </c:pt>
                <c:pt idx="168">
                  <c:v>0.59474003472222214</c:v>
                </c:pt>
                <c:pt idx="169">
                  <c:v>0.59474119212962961</c:v>
                </c:pt>
                <c:pt idx="170">
                  <c:v>0.59474236111111112</c:v>
                </c:pt>
                <c:pt idx="171">
                  <c:v>0.59474351851851848</c:v>
                </c:pt>
                <c:pt idx="172">
                  <c:v>0.5947446643518518</c:v>
                </c:pt>
                <c:pt idx="173">
                  <c:v>0.59474582175925927</c:v>
                </c:pt>
                <c:pt idx="174">
                  <c:v>0.59474697916666674</c:v>
                </c:pt>
                <c:pt idx="175">
                  <c:v>0.5947481365740741</c:v>
                </c:pt>
                <c:pt idx="176">
                  <c:v>0.59474929398148146</c:v>
                </c:pt>
                <c:pt idx="177">
                  <c:v>0.59475045138888882</c:v>
                </c:pt>
                <c:pt idx="178">
                  <c:v>0.59475162037037033</c:v>
                </c:pt>
                <c:pt idx="179">
                  <c:v>0.5947527777777778</c:v>
                </c:pt>
                <c:pt idx="180">
                  <c:v>0.59475392361111112</c:v>
                </c:pt>
                <c:pt idx="181">
                  <c:v>0.59475508101851848</c:v>
                </c:pt>
                <c:pt idx="182">
                  <c:v>0.59475623842592595</c:v>
                </c:pt>
                <c:pt idx="183">
                  <c:v>0.59475739583333331</c:v>
                </c:pt>
                <c:pt idx="184">
                  <c:v>0.59475855324074078</c:v>
                </c:pt>
                <c:pt idx="185">
                  <c:v>0.59475971064814814</c:v>
                </c:pt>
                <c:pt idx="186">
                  <c:v>0.5947608680555555</c:v>
                </c:pt>
                <c:pt idx="187">
                  <c:v>0.59476202546296297</c:v>
                </c:pt>
                <c:pt idx="188">
                  <c:v>0.59476318287037033</c:v>
                </c:pt>
                <c:pt idx="189">
                  <c:v>0.5947643402777778</c:v>
                </c:pt>
                <c:pt idx="190">
                  <c:v>0.59476549768518516</c:v>
                </c:pt>
                <c:pt idx="191">
                  <c:v>0.59476665509259263</c:v>
                </c:pt>
                <c:pt idx="192">
                  <c:v>0.59476781249999999</c:v>
                </c:pt>
                <c:pt idx="193">
                  <c:v>0.59476896990740735</c:v>
                </c:pt>
                <c:pt idx="194">
                  <c:v>0.59477012731481482</c:v>
                </c:pt>
                <c:pt idx="195">
                  <c:v>0.59477128472222229</c:v>
                </c:pt>
                <c:pt idx="196">
                  <c:v>0.59477244212962965</c:v>
                </c:pt>
                <c:pt idx="197">
                  <c:v>0.59477359953703701</c:v>
                </c:pt>
                <c:pt idx="198">
                  <c:v>0.59477475694444437</c:v>
                </c:pt>
                <c:pt idx="199">
                  <c:v>0.59477592592592587</c:v>
                </c:pt>
                <c:pt idx="200">
                  <c:v>0.59477707175925931</c:v>
                </c:pt>
                <c:pt idx="201">
                  <c:v>0.59477822916666667</c:v>
                </c:pt>
                <c:pt idx="202">
                  <c:v>0.59477938657407403</c:v>
                </c:pt>
                <c:pt idx="203">
                  <c:v>0.5947805439814815</c:v>
                </c:pt>
                <c:pt idx="204">
                  <c:v>0.59478170138888897</c:v>
                </c:pt>
                <c:pt idx="205">
                  <c:v>0.59478285879629633</c:v>
                </c:pt>
                <c:pt idx="206">
                  <c:v>0.59478401620370369</c:v>
                </c:pt>
                <c:pt idx="207">
                  <c:v>0.59478517361111105</c:v>
                </c:pt>
                <c:pt idx="208">
                  <c:v>0.59478634259259255</c:v>
                </c:pt>
                <c:pt idx="209">
                  <c:v>0.59478748842592599</c:v>
                </c:pt>
                <c:pt idx="210">
                  <c:v>0.59478865740740738</c:v>
                </c:pt>
                <c:pt idx="211">
                  <c:v>0.59478980324074071</c:v>
                </c:pt>
                <c:pt idx="212">
                  <c:v>0.59479096064814818</c:v>
                </c:pt>
                <c:pt idx="213">
                  <c:v>0.59479211805555554</c:v>
                </c:pt>
                <c:pt idx="214">
                  <c:v>0.59479327546296301</c:v>
                </c:pt>
                <c:pt idx="215">
                  <c:v>0.59479443287037037</c:v>
                </c:pt>
                <c:pt idx="216">
                  <c:v>0.59479559027777773</c:v>
                </c:pt>
                <c:pt idx="217">
                  <c:v>0.5947967476851852</c:v>
                </c:pt>
                <c:pt idx="218">
                  <c:v>0.59479790509259256</c:v>
                </c:pt>
                <c:pt idx="219">
                  <c:v>0.59479906250000003</c:v>
                </c:pt>
                <c:pt idx="220">
                  <c:v>0.59480021990740739</c:v>
                </c:pt>
                <c:pt idx="221">
                  <c:v>0.59480137731481486</c:v>
                </c:pt>
                <c:pt idx="222">
                  <c:v>0.59480253472222222</c:v>
                </c:pt>
                <c:pt idx="223">
                  <c:v>0.59480369212962958</c:v>
                </c:pt>
                <c:pt idx="224">
                  <c:v>0.59480503472222224</c:v>
                </c:pt>
                <c:pt idx="225">
                  <c:v>0.59480600694444441</c:v>
                </c:pt>
                <c:pt idx="226">
                  <c:v>0.59480716435185188</c:v>
                </c:pt>
                <c:pt idx="227">
                  <c:v>0.59480832175925924</c:v>
                </c:pt>
                <c:pt idx="228">
                  <c:v>0.5948094791666666</c:v>
                </c:pt>
                <c:pt idx="229">
                  <c:v>0.59481063657407407</c:v>
                </c:pt>
                <c:pt idx="230">
                  <c:v>0.59481179398148154</c:v>
                </c:pt>
                <c:pt idx="231">
                  <c:v>0.5948129513888889</c:v>
                </c:pt>
                <c:pt idx="232">
                  <c:v>0.59481410879629626</c:v>
                </c:pt>
                <c:pt idx="233">
                  <c:v>0.59481526620370362</c:v>
                </c:pt>
                <c:pt idx="234">
                  <c:v>0.59481642361111109</c:v>
                </c:pt>
                <c:pt idx="235">
                  <c:v>0.59481758101851856</c:v>
                </c:pt>
                <c:pt idx="236">
                  <c:v>0.59481874999999995</c:v>
                </c:pt>
                <c:pt idx="237">
                  <c:v>0.59481989583333328</c:v>
                </c:pt>
                <c:pt idx="238">
                  <c:v>0.59482105324074075</c:v>
                </c:pt>
                <c:pt idx="239">
                  <c:v>0.59482221064814822</c:v>
                </c:pt>
                <c:pt idx="240">
                  <c:v>0.59482336805555558</c:v>
                </c:pt>
                <c:pt idx="241">
                  <c:v>0.59482452546296294</c:v>
                </c:pt>
                <c:pt idx="242">
                  <c:v>0.59482569444444444</c:v>
                </c:pt>
                <c:pt idx="243">
                  <c:v>0.59482685185185191</c:v>
                </c:pt>
                <c:pt idx="244">
                  <c:v>0.59482799768518524</c:v>
                </c:pt>
                <c:pt idx="245">
                  <c:v>0.5948291550925926</c:v>
                </c:pt>
                <c:pt idx="246">
                  <c:v>0.59483031249999996</c:v>
                </c:pt>
                <c:pt idx="247">
                  <c:v>0.59483146990740743</c:v>
                </c:pt>
                <c:pt idx="248">
                  <c:v>0.59483262731481479</c:v>
                </c:pt>
                <c:pt idx="249">
                  <c:v>0.59483378472222226</c:v>
                </c:pt>
                <c:pt idx="250">
                  <c:v>0.59483495370370365</c:v>
                </c:pt>
                <c:pt idx="251">
                  <c:v>0.59483609953703709</c:v>
                </c:pt>
                <c:pt idx="252">
                  <c:v>0.59483725694444445</c:v>
                </c:pt>
                <c:pt idx="253">
                  <c:v>0.59483841435185181</c:v>
                </c:pt>
                <c:pt idx="254">
                  <c:v>0.59483957175925928</c:v>
                </c:pt>
                <c:pt idx="255">
                  <c:v>0.59484072916666664</c:v>
                </c:pt>
                <c:pt idx="256">
                  <c:v>0.59484189814814814</c:v>
                </c:pt>
                <c:pt idx="257">
                  <c:v>0.59484304398148147</c:v>
                </c:pt>
                <c:pt idx="258">
                  <c:v>0.59484420138888883</c:v>
                </c:pt>
                <c:pt idx="259">
                  <c:v>0.5948453587962963</c:v>
                </c:pt>
                <c:pt idx="260">
                  <c:v>0.59484651620370377</c:v>
                </c:pt>
                <c:pt idx="261">
                  <c:v>0.59484768518518516</c:v>
                </c:pt>
                <c:pt idx="262">
                  <c:v>0.59484883101851849</c:v>
                </c:pt>
                <c:pt idx="263">
                  <c:v>0.59484998842592585</c:v>
                </c:pt>
                <c:pt idx="264">
                  <c:v>0.59485114583333332</c:v>
                </c:pt>
                <c:pt idx="265">
                  <c:v>0.59485230324074079</c:v>
                </c:pt>
                <c:pt idx="266">
                  <c:v>0.59485347222222218</c:v>
                </c:pt>
                <c:pt idx="267">
                  <c:v>0.59485461805555551</c:v>
                </c:pt>
                <c:pt idx="268">
                  <c:v>0.59485577546296298</c:v>
                </c:pt>
                <c:pt idx="269">
                  <c:v>0.59485693287037045</c:v>
                </c:pt>
                <c:pt idx="270">
                  <c:v>0.59485810185185184</c:v>
                </c:pt>
                <c:pt idx="271">
                  <c:v>0.59485924768518517</c:v>
                </c:pt>
                <c:pt idx="272">
                  <c:v>0.59486040509259253</c:v>
                </c:pt>
                <c:pt idx="273">
                  <c:v>0.5948615625</c:v>
                </c:pt>
                <c:pt idx="274">
                  <c:v>0.59486271990740747</c:v>
                </c:pt>
                <c:pt idx="275">
                  <c:v>0.59486387731481483</c:v>
                </c:pt>
                <c:pt idx="276">
                  <c:v>0.59486503472222219</c:v>
                </c:pt>
                <c:pt idx="277">
                  <c:v>0.59486620370370369</c:v>
                </c:pt>
                <c:pt idx="278">
                  <c:v>0.59486734953703702</c:v>
                </c:pt>
                <c:pt idx="279">
                  <c:v>0.59486850694444449</c:v>
                </c:pt>
                <c:pt idx="280">
                  <c:v>0.59486966435185185</c:v>
                </c:pt>
                <c:pt idx="281">
                  <c:v>0.59487082175925921</c:v>
                </c:pt>
                <c:pt idx="282">
                  <c:v>0.59487197916666668</c:v>
                </c:pt>
                <c:pt idx="283">
                  <c:v>0.59487313657407404</c:v>
                </c:pt>
                <c:pt idx="284">
                  <c:v>0.59487429398148151</c:v>
                </c:pt>
                <c:pt idx="285">
                  <c:v>0.59487545138888887</c:v>
                </c:pt>
                <c:pt idx="286">
                  <c:v>0.59487660879629634</c:v>
                </c:pt>
                <c:pt idx="287">
                  <c:v>0.5948777662037037</c:v>
                </c:pt>
                <c:pt idx="288">
                  <c:v>0.59487892361111105</c:v>
                </c:pt>
                <c:pt idx="289">
                  <c:v>0.59488008101851853</c:v>
                </c:pt>
                <c:pt idx="290">
                  <c:v>0.59488125000000003</c:v>
                </c:pt>
                <c:pt idx="291">
                  <c:v>0.59488239583333336</c:v>
                </c:pt>
                <c:pt idx="292">
                  <c:v>0.59488355324074071</c:v>
                </c:pt>
                <c:pt idx="293">
                  <c:v>0.59488471064814807</c:v>
                </c:pt>
                <c:pt idx="294">
                  <c:v>0.59488586805555554</c:v>
                </c:pt>
                <c:pt idx="295">
                  <c:v>0.59488702546296301</c:v>
                </c:pt>
                <c:pt idx="296">
                  <c:v>0.59488818287037037</c:v>
                </c:pt>
                <c:pt idx="297">
                  <c:v>0.59488934027777773</c:v>
                </c:pt>
                <c:pt idx="298">
                  <c:v>0.5948904976851852</c:v>
                </c:pt>
                <c:pt idx="299">
                  <c:v>0.59489165509259267</c:v>
                </c:pt>
                <c:pt idx="300">
                  <c:v>0.59489281250000003</c:v>
                </c:pt>
                <c:pt idx="301">
                  <c:v>0.59489396990740739</c:v>
                </c:pt>
                <c:pt idx="302">
                  <c:v>0.59489512731481475</c:v>
                </c:pt>
                <c:pt idx="303">
                  <c:v>0.59489629629629626</c:v>
                </c:pt>
                <c:pt idx="304">
                  <c:v>0.59489744212962969</c:v>
                </c:pt>
                <c:pt idx="305">
                  <c:v>0.59489859953703705</c:v>
                </c:pt>
                <c:pt idx="306">
                  <c:v>0.59489975694444441</c:v>
                </c:pt>
                <c:pt idx="307">
                  <c:v>0.59490091435185188</c:v>
                </c:pt>
                <c:pt idx="308">
                  <c:v>0.59490207175925924</c:v>
                </c:pt>
                <c:pt idx="309">
                  <c:v>0.59490322916666671</c:v>
                </c:pt>
                <c:pt idx="310">
                  <c:v>0.59490438657407407</c:v>
                </c:pt>
                <c:pt idx="311">
                  <c:v>0.59490554398148143</c:v>
                </c:pt>
                <c:pt idx="312">
                  <c:v>0.5949067013888889</c:v>
                </c:pt>
                <c:pt idx="313">
                  <c:v>0.59490785879629626</c:v>
                </c:pt>
                <c:pt idx="314">
                  <c:v>0.59490901620370373</c:v>
                </c:pt>
                <c:pt idx="315">
                  <c:v>0.59491017361111109</c:v>
                </c:pt>
                <c:pt idx="316">
                  <c:v>0.59491133101851856</c:v>
                </c:pt>
                <c:pt idx="317">
                  <c:v>0.59491248842592592</c:v>
                </c:pt>
                <c:pt idx="318">
                  <c:v>0.59491364583333328</c:v>
                </c:pt>
                <c:pt idx="319">
                  <c:v>0.59491480324074075</c:v>
                </c:pt>
                <c:pt idx="320">
                  <c:v>0.59491596064814811</c:v>
                </c:pt>
                <c:pt idx="321">
                  <c:v>0.59491711805555558</c:v>
                </c:pt>
                <c:pt idx="322">
                  <c:v>0.59491827546296294</c:v>
                </c:pt>
                <c:pt idx="323">
                  <c:v>0.5949194328703703</c:v>
                </c:pt>
                <c:pt idx="324">
                  <c:v>0.59492059027777777</c:v>
                </c:pt>
                <c:pt idx="325">
                  <c:v>0.59492174768518524</c:v>
                </c:pt>
                <c:pt idx="326">
                  <c:v>0.5949229050925926</c:v>
                </c:pt>
                <c:pt idx="327">
                  <c:v>0.59492406249999996</c:v>
                </c:pt>
                <c:pt idx="328">
                  <c:v>0.59492521990740732</c:v>
                </c:pt>
                <c:pt idx="329">
                  <c:v>0.5949263773148149</c:v>
                </c:pt>
                <c:pt idx="330">
                  <c:v>0.59492754629629629</c:v>
                </c:pt>
                <c:pt idx="331">
                  <c:v>0.59492869212962962</c:v>
                </c:pt>
                <c:pt idx="332">
                  <c:v>0.59492984953703698</c:v>
                </c:pt>
                <c:pt idx="333">
                  <c:v>0.59493100694444445</c:v>
                </c:pt>
                <c:pt idx="334">
                  <c:v>0.59493216435185192</c:v>
                </c:pt>
                <c:pt idx="335">
                  <c:v>0.59493333333333331</c:v>
                </c:pt>
                <c:pt idx="336">
                  <c:v>0.59493449074074067</c:v>
                </c:pt>
                <c:pt idx="337">
                  <c:v>0.59493563657407411</c:v>
                </c:pt>
                <c:pt idx="338">
                  <c:v>0.59493679398148147</c:v>
                </c:pt>
                <c:pt idx="339">
                  <c:v>0.59493796296296297</c:v>
                </c:pt>
                <c:pt idx="340">
                  <c:v>0.5949391087962963</c:v>
                </c:pt>
                <c:pt idx="341">
                  <c:v>0.59494026620370366</c:v>
                </c:pt>
                <c:pt idx="342">
                  <c:v>0.59494143518518516</c:v>
                </c:pt>
                <c:pt idx="343">
                  <c:v>0.59494258101851849</c:v>
                </c:pt>
                <c:pt idx="344">
                  <c:v>0.59494373842592596</c:v>
                </c:pt>
                <c:pt idx="345">
                  <c:v>0.59494489583333332</c:v>
                </c:pt>
                <c:pt idx="346">
                  <c:v>0.59494606481481482</c:v>
                </c:pt>
                <c:pt idx="347">
                  <c:v>0.59494721064814815</c:v>
                </c:pt>
                <c:pt idx="348">
                  <c:v>0.59494836805555551</c:v>
                </c:pt>
                <c:pt idx="349">
                  <c:v>0.59494952546296298</c:v>
                </c:pt>
                <c:pt idx="350">
                  <c:v>0.59495068287037034</c:v>
                </c:pt>
                <c:pt idx="351">
                  <c:v>0.59495185185185184</c:v>
                </c:pt>
                <c:pt idx="352">
                  <c:v>0.59495299768518517</c:v>
                </c:pt>
                <c:pt idx="353">
                  <c:v>0.59495415509259253</c:v>
                </c:pt>
                <c:pt idx="354">
                  <c:v>0.5949553125</c:v>
                </c:pt>
                <c:pt idx="355">
                  <c:v>0.59495646990740747</c:v>
                </c:pt>
                <c:pt idx="356">
                  <c:v>0.59495762731481483</c:v>
                </c:pt>
                <c:pt idx="357">
                  <c:v>0.59495878472222219</c:v>
                </c:pt>
                <c:pt idx="358">
                  <c:v>0.59495994212962955</c:v>
                </c:pt>
                <c:pt idx="359">
                  <c:v>0.59496111111111105</c:v>
                </c:pt>
                <c:pt idx="360">
                  <c:v>0.59496225694444449</c:v>
                </c:pt>
                <c:pt idx="361">
                  <c:v>0.59496342592592588</c:v>
                </c:pt>
                <c:pt idx="362">
                  <c:v>0.59496457175925921</c:v>
                </c:pt>
                <c:pt idx="363">
                  <c:v>0.59496572916666668</c:v>
                </c:pt>
                <c:pt idx="364">
                  <c:v>0.59496688657407415</c:v>
                </c:pt>
                <c:pt idx="365">
                  <c:v>0.59496804398148151</c:v>
                </c:pt>
                <c:pt idx="366">
                  <c:v>0.59496920138888887</c:v>
                </c:pt>
                <c:pt idx="367">
                  <c:v>0.59497035879629623</c:v>
                </c:pt>
                <c:pt idx="368">
                  <c:v>0.5949715162037037</c:v>
                </c:pt>
                <c:pt idx="369">
                  <c:v>0.59497267361111117</c:v>
                </c:pt>
                <c:pt idx="370">
                  <c:v>0.59497383101851853</c:v>
                </c:pt>
                <c:pt idx="371">
                  <c:v>0.59497499999999992</c:v>
                </c:pt>
                <c:pt idx="372">
                  <c:v>0.59497614583333336</c:v>
                </c:pt>
                <c:pt idx="373">
                  <c:v>0.59497730324074072</c:v>
                </c:pt>
                <c:pt idx="374">
                  <c:v>0.59497846064814819</c:v>
                </c:pt>
                <c:pt idx="375">
                  <c:v>0.59497962962962958</c:v>
                </c:pt>
                <c:pt idx="376">
                  <c:v>0.59498077546296291</c:v>
                </c:pt>
                <c:pt idx="377">
                  <c:v>0.59498193287037038</c:v>
                </c:pt>
                <c:pt idx="378">
                  <c:v>0.59498309027777774</c:v>
                </c:pt>
                <c:pt idx="379">
                  <c:v>0.59498424768518521</c:v>
                </c:pt>
                <c:pt idx="380">
                  <c:v>0.59498540509259257</c:v>
                </c:pt>
                <c:pt idx="381">
                  <c:v>0.59498656250000004</c:v>
                </c:pt>
                <c:pt idx="382">
                  <c:v>0.5949877199074074</c:v>
                </c:pt>
                <c:pt idx="383">
                  <c:v>0.59498887731481476</c:v>
                </c:pt>
                <c:pt idx="384">
                  <c:v>0.59499003472222223</c:v>
                </c:pt>
                <c:pt idx="385">
                  <c:v>0.59499120370370373</c:v>
                </c:pt>
                <c:pt idx="386">
                  <c:v>0.59499234953703706</c:v>
                </c:pt>
                <c:pt idx="387">
                  <c:v>0.59499354166666674</c:v>
                </c:pt>
                <c:pt idx="388">
                  <c:v>0.59499466435185178</c:v>
                </c:pt>
                <c:pt idx="389">
                  <c:v>0.59499584490740742</c:v>
                </c:pt>
                <c:pt idx="390">
                  <c:v>0.59499697916666672</c:v>
                </c:pt>
                <c:pt idx="391">
                  <c:v>0.59499813657407408</c:v>
                </c:pt>
                <c:pt idx="392">
                  <c:v>0.59499929398148144</c:v>
                </c:pt>
                <c:pt idx="393">
                  <c:v>0.59500045138888891</c:v>
                </c:pt>
                <c:pt idx="394">
                  <c:v>0.59500162037037041</c:v>
                </c:pt>
                <c:pt idx="395">
                  <c:v>0.59500276620370374</c:v>
                </c:pt>
                <c:pt idx="396">
                  <c:v>0.5950039236111111</c:v>
                </c:pt>
                <c:pt idx="397">
                  <c:v>0.59500508101851846</c:v>
                </c:pt>
                <c:pt idx="398">
                  <c:v>0.59500623842592593</c:v>
                </c:pt>
                <c:pt idx="399">
                  <c:v>0.59500740740740743</c:v>
                </c:pt>
                <c:pt idx="400">
                  <c:v>0.59500856481481479</c:v>
                </c:pt>
                <c:pt idx="401">
                  <c:v>0.59500971064814812</c:v>
                </c:pt>
                <c:pt idx="402">
                  <c:v>0.59501086805555559</c:v>
                </c:pt>
                <c:pt idx="403">
                  <c:v>0.59501202546296295</c:v>
                </c:pt>
                <c:pt idx="404">
                  <c:v>0.59501318287037042</c:v>
                </c:pt>
                <c:pt idx="405">
                  <c:v>0.59501434027777778</c:v>
                </c:pt>
                <c:pt idx="406">
                  <c:v>0.59501549768518514</c:v>
                </c:pt>
                <c:pt idx="407">
                  <c:v>0.59501665509259261</c:v>
                </c:pt>
                <c:pt idx="408">
                  <c:v>0.59501781249999997</c:v>
                </c:pt>
                <c:pt idx="409">
                  <c:v>0.59501896990740744</c:v>
                </c:pt>
                <c:pt idx="410">
                  <c:v>0.5950201273148148</c:v>
                </c:pt>
                <c:pt idx="411">
                  <c:v>0.59502128472222227</c:v>
                </c:pt>
                <c:pt idx="412">
                  <c:v>0.59502245370370377</c:v>
                </c:pt>
                <c:pt idx="413">
                  <c:v>0.59502359953703698</c:v>
                </c:pt>
                <c:pt idx="414">
                  <c:v>0.59502475694444446</c:v>
                </c:pt>
                <c:pt idx="415">
                  <c:v>0.59502591435185181</c:v>
                </c:pt>
                <c:pt idx="416">
                  <c:v>0.59502707175925929</c:v>
                </c:pt>
                <c:pt idx="417">
                  <c:v>0.59502822916666664</c:v>
                </c:pt>
                <c:pt idx="418">
                  <c:v>0.595029386574074</c:v>
                </c:pt>
                <c:pt idx="419">
                  <c:v>0.59503054398148147</c:v>
                </c:pt>
                <c:pt idx="420">
                  <c:v>0.59503180555555557</c:v>
                </c:pt>
                <c:pt idx="421">
                  <c:v>0.5950328587962963</c:v>
                </c:pt>
                <c:pt idx="422">
                  <c:v>0.59503401620370366</c:v>
                </c:pt>
                <c:pt idx="423">
                  <c:v>0.59503517361111102</c:v>
                </c:pt>
                <c:pt idx="424">
                  <c:v>0.5950363310185186</c:v>
                </c:pt>
                <c:pt idx="425">
                  <c:v>0.59503748842592596</c:v>
                </c:pt>
                <c:pt idx="426">
                  <c:v>0.59503864583333332</c:v>
                </c:pt>
                <c:pt idx="427">
                  <c:v>0.59503980324074068</c:v>
                </c:pt>
                <c:pt idx="428">
                  <c:v>0.59504096064814815</c:v>
                </c:pt>
                <c:pt idx="429">
                  <c:v>0.59504211805555562</c:v>
                </c:pt>
                <c:pt idx="430">
                  <c:v>0.59504327546296298</c:v>
                </c:pt>
                <c:pt idx="431">
                  <c:v>0.59504444444444438</c:v>
                </c:pt>
                <c:pt idx="432">
                  <c:v>0.59504559027777781</c:v>
                </c:pt>
                <c:pt idx="433">
                  <c:v>0.59504674768518517</c:v>
                </c:pt>
                <c:pt idx="434">
                  <c:v>0.59504790509259264</c:v>
                </c:pt>
                <c:pt idx="435">
                  <c:v>0.5950490625</c:v>
                </c:pt>
                <c:pt idx="436">
                  <c:v>0.59505021990740736</c:v>
                </c:pt>
                <c:pt idx="437">
                  <c:v>0.59505138888888887</c:v>
                </c:pt>
                <c:pt idx="438">
                  <c:v>0.59505253472222219</c:v>
                </c:pt>
                <c:pt idx="439">
                  <c:v>0.59505369212962966</c:v>
                </c:pt>
                <c:pt idx="440">
                  <c:v>0.59505484953703702</c:v>
                </c:pt>
                <c:pt idx="441">
                  <c:v>0.59505600694444449</c:v>
                </c:pt>
                <c:pt idx="442">
                  <c:v>0.59505716435185185</c:v>
                </c:pt>
                <c:pt idx="443">
                  <c:v>0.59505832175925921</c:v>
                </c:pt>
                <c:pt idx="444">
                  <c:v>0.59505947916666668</c:v>
                </c:pt>
                <c:pt idx="445">
                  <c:v>0.59506063657407404</c:v>
                </c:pt>
                <c:pt idx="446">
                  <c:v>0.59506179398148151</c:v>
                </c:pt>
                <c:pt idx="447">
                  <c:v>0.59506295138888887</c:v>
                </c:pt>
                <c:pt idx="448">
                  <c:v>0.59506412037037038</c:v>
                </c:pt>
                <c:pt idx="449">
                  <c:v>0.59506527777777773</c:v>
                </c:pt>
                <c:pt idx="450">
                  <c:v>0.59506643518518521</c:v>
                </c:pt>
                <c:pt idx="451">
                  <c:v>0.59506758101851853</c:v>
                </c:pt>
                <c:pt idx="452">
                  <c:v>0.59506873842592589</c:v>
                </c:pt>
                <c:pt idx="453">
                  <c:v>0.59506989583333325</c:v>
                </c:pt>
                <c:pt idx="454">
                  <c:v>0.59507105324074072</c:v>
                </c:pt>
                <c:pt idx="455">
                  <c:v>0.59507222222222222</c:v>
                </c:pt>
                <c:pt idx="456">
                  <c:v>0.59507336805555555</c:v>
                </c:pt>
                <c:pt idx="457">
                  <c:v>0.59507452546296291</c:v>
                </c:pt>
                <c:pt idx="458">
                  <c:v>0.59507568287037038</c:v>
                </c:pt>
                <c:pt idx="459">
                  <c:v>0.59507684027777785</c:v>
                </c:pt>
                <c:pt idx="460">
                  <c:v>0.59507799768518521</c:v>
                </c:pt>
                <c:pt idx="461">
                  <c:v>0.59507915509259257</c:v>
                </c:pt>
                <c:pt idx="462">
                  <c:v>0.59508031249999993</c:v>
                </c:pt>
                <c:pt idx="463">
                  <c:v>0.5950814699074074</c:v>
                </c:pt>
                <c:pt idx="464">
                  <c:v>0.59508262731481487</c:v>
                </c:pt>
                <c:pt idx="465">
                  <c:v>0.59508378472222223</c:v>
                </c:pt>
                <c:pt idx="466">
                  <c:v>0.59508494212962959</c:v>
                </c:pt>
                <c:pt idx="467">
                  <c:v>0.59508609953703706</c:v>
                </c:pt>
                <c:pt idx="468">
                  <c:v>0.59508725694444442</c:v>
                </c:pt>
                <c:pt idx="469">
                  <c:v>0.59508841435185189</c:v>
                </c:pt>
                <c:pt idx="470">
                  <c:v>0.59508957175925925</c:v>
                </c:pt>
                <c:pt idx="471">
                  <c:v>0.59509072916666672</c:v>
                </c:pt>
                <c:pt idx="472">
                  <c:v>0.59509188657407408</c:v>
                </c:pt>
                <c:pt idx="473">
                  <c:v>0.59509304398148144</c:v>
                </c:pt>
                <c:pt idx="474">
                  <c:v>0.59509420138888891</c:v>
                </c:pt>
                <c:pt idx="475">
                  <c:v>0.59509535879629627</c:v>
                </c:pt>
                <c:pt idx="476">
                  <c:v>0.59509651620370374</c:v>
                </c:pt>
                <c:pt idx="477">
                  <c:v>0.5950976736111111</c:v>
                </c:pt>
                <c:pt idx="478">
                  <c:v>0.59509883101851846</c:v>
                </c:pt>
                <c:pt idx="479">
                  <c:v>0.59509998842592593</c:v>
                </c:pt>
                <c:pt idx="480">
                  <c:v>0.59510142361111107</c:v>
                </c:pt>
                <c:pt idx="481">
                  <c:v>0.59510240740740739</c:v>
                </c:pt>
                <c:pt idx="482">
                  <c:v>0.59510370370370369</c:v>
                </c:pt>
                <c:pt idx="483">
                  <c:v>0.59510495370370364</c:v>
                </c:pt>
                <c:pt idx="484">
                  <c:v>0.59510587962962969</c:v>
                </c:pt>
                <c:pt idx="485">
                  <c:v>0.59510697916666666</c:v>
                </c:pt>
                <c:pt idx="486">
                  <c:v>0.59510813657407413</c:v>
                </c:pt>
                <c:pt idx="487">
                  <c:v>0.59510975694444446</c:v>
                </c:pt>
                <c:pt idx="488">
                  <c:v>0.59511050925925923</c:v>
                </c:pt>
                <c:pt idx="489">
                  <c:v>0.59511166666666671</c:v>
                </c:pt>
                <c:pt idx="490">
                  <c:v>0.59511282407407406</c:v>
                </c:pt>
                <c:pt idx="491">
                  <c:v>0.59511403935185192</c:v>
                </c:pt>
                <c:pt idx="492">
                  <c:v>0.59511508101851851</c:v>
                </c:pt>
                <c:pt idx="493">
                  <c:v>0.59511641203703702</c:v>
                </c:pt>
                <c:pt idx="494">
                  <c:v>0.5951173495370371</c:v>
                </c:pt>
                <c:pt idx="495">
                  <c:v>0.59511872685185185</c:v>
                </c:pt>
                <c:pt idx="496">
                  <c:v>0.59511982638888894</c:v>
                </c:pt>
                <c:pt idx="497">
                  <c:v>0.59512092592592591</c:v>
                </c:pt>
                <c:pt idx="498">
                  <c:v>0.5951223726851852</c:v>
                </c:pt>
                <c:pt idx="499">
                  <c:v>0.59512318287037036</c:v>
                </c:pt>
                <c:pt idx="500">
                  <c:v>0.59512464120370367</c:v>
                </c:pt>
                <c:pt idx="501">
                  <c:v>0.59512565972222231</c:v>
                </c:pt>
                <c:pt idx="502">
                  <c:v>0.59512688657407409</c:v>
                </c:pt>
                <c:pt idx="503">
                  <c:v>0.59512804398148156</c:v>
                </c:pt>
                <c:pt idx="504">
                  <c:v>0.59512908564814815</c:v>
                </c:pt>
                <c:pt idx="505">
                  <c:v>0.5951300810185185</c:v>
                </c:pt>
                <c:pt idx="506">
                  <c:v>0.59513123842592597</c:v>
                </c:pt>
                <c:pt idx="507">
                  <c:v>0.59513239583333333</c:v>
                </c:pt>
                <c:pt idx="508">
                  <c:v>0.59513365740740742</c:v>
                </c:pt>
                <c:pt idx="509">
                  <c:v>0.59513482638888882</c:v>
                </c:pt>
                <c:pt idx="510">
                  <c:v>0.59513620370370368</c:v>
                </c:pt>
                <c:pt idx="511">
                  <c:v>0.59513702546296299</c:v>
                </c:pt>
                <c:pt idx="512">
                  <c:v>0.59513818287037035</c:v>
                </c:pt>
                <c:pt idx="513">
                  <c:v>0.59513935185185185</c:v>
                </c:pt>
                <c:pt idx="514">
                  <c:v>0.59514049768518518</c:v>
                </c:pt>
                <c:pt idx="515">
                  <c:v>0.59514165509259265</c:v>
                </c:pt>
                <c:pt idx="516">
                  <c:v>0.59514281250000001</c:v>
                </c:pt>
                <c:pt idx="517">
                  <c:v>0.59514396990740737</c:v>
                </c:pt>
                <c:pt idx="518">
                  <c:v>0.59514513888888887</c:v>
                </c:pt>
                <c:pt idx="519">
                  <c:v>0.59514628472222231</c:v>
                </c:pt>
                <c:pt idx="520">
                  <c:v>0.5951474537037037</c:v>
                </c:pt>
                <c:pt idx="521">
                  <c:v>0.59514859953703703</c:v>
                </c:pt>
                <c:pt idx="522">
                  <c:v>0.59515020833333332</c:v>
                </c:pt>
                <c:pt idx="523">
                  <c:v>0.5951509606481481</c:v>
                </c:pt>
                <c:pt idx="524">
                  <c:v>0.59515217592592595</c:v>
                </c:pt>
                <c:pt idx="525">
                  <c:v>0.59515344907407408</c:v>
                </c:pt>
                <c:pt idx="526">
                  <c:v>0.59515438657407405</c:v>
                </c:pt>
                <c:pt idx="527">
                  <c:v>0.59515554398148152</c:v>
                </c:pt>
                <c:pt idx="528">
                  <c:v>0.59515670138888888</c:v>
                </c:pt>
                <c:pt idx="529">
                  <c:v>0.59515785879629635</c:v>
                </c:pt>
                <c:pt idx="530">
                  <c:v>0.59515901620370371</c:v>
                </c:pt>
                <c:pt idx="531">
                  <c:v>0.59516017361111107</c:v>
                </c:pt>
                <c:pt idx="532">
                  <c:v>0.59516133101851854</c:v>
                </c:pt>
                <c:pt idx="533">
                  <c:v>0.5951624884259259</c:v>
                </c:pt>
                <c:pt idx="534">
                  <c:v>0.5951636574074074</c:v>
                </c:pt>
                <c:pt idx="535">
                  <c:v>0.59516480324074073</c:v>
                </c:pt>
                <c:pt idx="536">
                  <c:v>0.59516597222222223</c:v>
                </c:pt>
                <c:pt idx="537">
                  <c:v>0.59516711805555556</c:v>
                </c:pt>
                <c:pt idx="538">
                  <c:v>0.59516828703703706</c:v>
                </c:pt>
                <c:pt idx="539">
                  <c:v>0.59516943287037039</c:v>
                </c:pt>
                <c:pt idx="540">
                  <c:v>0.59517059027777774</c:v>
                </c:pt>
                <c:pt idx="541">
                  <c:v>0.59517174768518522</c:v>
                </c:pt>
                <c:pt idx="542">
                  <c:v>0.59517290509259257</c:v>
                </c:pt>
                <c:pt idx="543">
                  <c:v>0.59517406249999993</c:v>
                </c:pt>
                <c:pt idx="544">
                  <c:v>0.5951752199074074</c:v>
                </c:pt>
                <c:pt idx="545">
                  <c:v>0.59517637731481488</c:v>
                </c:pt>
                <c:pt idx="546">
                  <c:v>0.59517753472222223</c:v>
                </c:pt>
                <c:pt idx="547">
                  <c:v>0.59517869212962959</c:v>
                </c:pt>
                <c:pt idx="548">
                  <c:v>0.59517984953703695</c:v>
                </c:pt>
                <c:pt idx="549">
                  <c:v>0.59518101851851846</c:v>
                </c:pt>
                <c:pt idx="550">
                  <c:v>0.59518216435185189</c:v>
                </c:pt>
                <c:pt idx="551">
                  <c:v>0.59518332175925925</c:v>
                </c:pt>
                <c:pt idx="552">
                  <c:v>0.59518447916666661</c:v>
                </c:pt>
                <c:pt idx="553">
                  <c:v>0.59518563657407408</c:v>
                </c:pt>
                <c:pt idx="554">
                  <c:v>0.59518679398148155</c:v>
                </c:pt>
                <c:pt idx="555">
                  <c:v>0.59518795138888891</c:v>
                </c:pt>
                <c:pt idx="556">
                  <c:v>0.59518910879629627</c:v>
                </c:pt>
                <c:pt idx="557">
                  <c:v>0.59519026620370363</c:v>
                </c:pt>
                <c:pt idx="558">
                  <c:v>0.5951914236111111</c:v>
                </c:pt>
                <c:pt idx="559">
                  <c:v>0.59519258101851857</c:v>
                </c:pt>
                <c:pt idx="560">
                  <c:v>0.59519373842592593</c:v>
                </c:pt>
                <c:pt idx="561">
                  <c:v>0.59519489583333329</c:v>
                </c:pt>
                <c:pt idx="562">
                  <c:v>0.59519605324074076</c:v>
                </c:pt>
                <c:pt idx="563">
                  <c:v>0.59519721064814812</c:v>
                </c:pt>
                <c:pt idx="564">
                  <c:v>0.59519836805555559</c:v>
                </c:pt>
                <c:pt idx="565">
                  <c:v>0.59519952546296295</c:v>
                </c:pt>
                <c:pt idx="566">
                  <c:v>0.59520068287037042</c:v>
                </c:pt>
                <c:pt idx="567">
                  <c:v>0.59520200231481479</c:v>
                </c:pt>
                <c:pt idx="568">
                  <c:v>0.59520321759259254</c:v>
                </c:pt>
                <c:pt idx="569">
                  <c:v>0.59520457175925934</c:v>
                </c:pt>
                <c:pt idx="570">
                  <c:v>0.59520548611111113</c:v>
                </c:pt>
                <c:pt idx="571">
                  <c:v>0.59520650462962954</c:v>
                </c:pt>
                <c:pt idx="572">
                  <c:v>0.5952076273148148</c:v>
                </c:pt>
                <c:pt idx="573">
                  <c:v>0.59520878472222216</c:v>
                </c:pt>
                <c:pt idx="574">
                  <c:v>0.59520994212962963</c:v>
                </c:pt>
                <c:pt idx="575">
                  <c:v>0.59521111111111114</c:v>
                </c:pt>
                <c:pt idx="576">
                  <c:v>0.59521225694444446</c:v>
                </c:pt>
                <c:pt idx="577">
                  <c:v>0.59521341435185182</c:v>
                </c:pt>
                <c:pt idx="578">
                  <c:v>0.59521457175925918</c:v>
                </c:pt>
                <c:pt idx="579">
                  <c:v>0.59521572916666665</c:v>
                </c:pt>
                <c:pt idx="580">
                  <c:v>0.59521688657407412</c:v>
                </c:pt>
                <c:pt idx="581">
                  <c:v>0.59521804398148148</c:v>
                </c:pt>
                <c:pt idx="582">
                  <c:v>0.59521925925925934</c:v>
                </c:pt>
                <c:pt idx="583">
                  <c:v>0.59522057870370371</c:v>
                </c:pt>
                <c:pt idx="584">
                  <c:v>0.59522157407407406</c:v>
                </c:pt>
                <c:pt idx="585">
                  <c:v>0.59522271990740738</c:v>
                </c:pt>
                <c:pt idx="586">
                  <c:v>0.5952238310185185</c:v>
                </c:pt>
                <c:pt idx="587">
                  <c:v>0.59522498842592586</c:v>
                </c:pt>
                <c:pt idx="588">
                  <c:v>0.59522614583333333</c:v>
                </c:pt>
                <c:pt idx="589">
                  <c:v>0.5952273032407408</c:v>
                </c:pt>
                <c:pt idx="590">
                  <c:v>0.59522846064814816</c:v>
                </c:pt>
                <c:pt idx="591">
                  <c:v>0.59522961805555552</c:v>
                </c:pt>
                <c:pt idx="592">
                  <c:v>0.59523077546296299</c:v>
                </c:pt>
                <c:pt idx="593">
                  <c:v>0.59523193287037035</c:v>
                </c:pt>
                <c:pt idx="594">
                  <c:v>0.59523309027777782</c:v>
                </c:pt>
                <c:pt idx="595">
                  <c:v>0.59523424768518518</c:v>
                </c:pt>
                <c:pt idx="596">
                  <c:v>0.59523550925925928</c:v>
                </c:pt>
                <c:pt idx="597">
                  <c:v>0.59523660879629625</c:v>
                </c:pt>
                <c:pt idx="598">
                  <c:v>0.59523788194444449</c:v>
                </c:pt>
                <c:pt idx="599">
                  <c:v>0.59523898148148147</c:v>
                </c:pt>
                <c:pt idx="600">
                  <c:v>0.59524015046296297</c:v>
                </c:pt>
                <c:pt idx="601">
                  <c:v>0.59524119212962967</c:v>
                </c:pt>
                <c:pt idx="602">
                  <c:v>0.59524234953703703</c:v>
                </c:pt>
                <c:pt idx="603">
                  <c:v>0.59524350694444439</c:v>
                </c:pt>
                <c:pt idx="604">
                  <c:v>0.59524466435185186</c:v>
                </c:pt>
                <c:pt idx="605">
                  <c:v>0.59524582175925933</c:v>
                </c:pt>
                <c:pt idx="606">
                  <c:v>0.59524697916666669</c:v>
                </c:pt>
                <c:pt idx="607">
                  <c:v>0.59524813657407405</c:v>
                </c:pt>
                <c:pt idx="608">
                  <c:v>0.59524929398148141</c:v>
                </c:pt>
                <c:pt idx="609">
                  <c:v>0.59525045138888888</c:v>
                </c:pt>
                <c:pt idx="610">
                  <c:v>0.59525160879629635</c:v>
                </c:pt>
                <c:pt idx="611">
                  <c:v>0.5952528587962963</c:v>
                </c:pt>
                <c:pt idx="612">
                  <c:v>0.59525415509259261</c:v>
                </c:pt>
                <c:pt idx="613">
                  <c:v>0.5952551041666666</c:v>
                </c:pt>
                <c:pt idx="614">
                  <c:v>0.59525635416666667</c:v>
                </c:pt>
                <c:pt idx="615">
                  <c:v>0.59525739583333337</c:v>
                </c:pt>
                <c:pt idx="616">
                  <c:v>0.59525855324074073</c:v>
                </c:pt>
                <c:pt idx="617">
                  <c:v>0.59525971064814809</c:v>
                </c:pt>
                <c:pt idx="618">
                  <c:v>0.59526086805555556</c:v>
                </c:pt>
                <c:pt idx="619">
                  <c:v>0.59526202546296303</c:v>
                </c:pt>
                <c:pt idx="620">
                  <c:v>0.59526318287037039</c:v>
                </c:pt>
                <c:pt idx="621">
                  <c:v>0.59526434027777775</c:v>
                </c:pt>
                <c:pt idx="622">
                  <c:v>0.59526549768518522</c:v>
                </c:pt>
                <c:pt idx="623">
                  <c:v>0.59526666666666672</c:v>
                </c:pt>
                <c:pt idx="624">
                  <c:v>0.59526782407407408</c:v>
                </c:pt>
                <c:pt idx="625">
                  <c:v>0.59526944444444441</c:v>
                </c:pt>
                <c:pt idx="626">
                  <c:v>0.59527054398148149</c:v>
                </c:pt>
                <c:pt idx="627">
                  <c:v>0.59527129629629627</c:v>
                </c:pt>
                <c:pt idx="628">
                  <c:v>0.5952724421296296</c:v>
                </c:pt>
                <c:pt idx="629">
                  <c:v>0.59527359953703707</c:v>
                </c:pt>
                <c:pt idx="630">
                  <c:v>0.59527475694444443</c:v>
                </c:pt>
                <c:pt idx="631">
                  <c:v>0.59527592592592593</c:v>
                </c:pt>
                <c:pt idx="632">
                  <c:v>0.59527707175925926</c:v>
                </c:pt>
                <c:pt idx="633">
                  <c:v>0.59527822916666662</c:v>
                </c:pt>
                <c:pt idx="634">
                  <c:v>0.59527938657407409</c:v>
                </c:pt>
                <c:pt idx="635">
                  <c:v>0.59528054398148145</c:v>
                </c:pt>
                <c:pt idx="636">
                  <c:v>0.59528170138888892</c:v>
                </c:pt>
                <c:pt idx="637">
                  <c:v>0.59528285879629628</c:v>
                </c:pt>
                <c:pt idx="638">
                  <c:v>0.5952844791666666</c:v>
                </c:pt>
                <c:pt idx="639">
                  <c:v>0.59528517361111111</c:v>
                </c:pt>
                <c:pt idx="640">
                  <c:v>0.59528634259259261</c:v>
                </c:pt>
                <c:pt idx="641">
                  <c:v>0.59528748842592594</c:v>
                </c:pt>
                <c:pt idx="642">
                  <c:v>0.5952886458333333</c:v>
                </c:pt>
                <c:pt idx="643">
                  <c:v>0.5952898148148148</c:v>
                </c:pt>
                <c:pt idx="644">
                  <c:v>0.59529096064814813</c:v>
                </c:pt>
                <c:pt idx="645">
                  <c:v>0.5952921180555556</c:v>
                </c:pt>
                <c:pt idx="646">
                  <c:v>0.59529328703703699</c:v>
                </c:pt>
                <c:pt idx="647">
                  <c:v>0.59529443287037032</c:v>
                </c:pt>
                <c:pt idx="648">
                  <c:v>0.59529559027777779</c:v>
                </c:pt>
                <c:pt idx="649">
                  <c:v>0.59529674768518526</c:v>
                </c:pt>
                <c:pt idx="650">
                  <c:v>0.59529790509259262</c:v>
                </c:pt>
                <c:pt idx="651">
                  <c:v>0.59529975694444437</c:v>
                </c:pt>
                <c:pt idx="652">
                  <c:v>0.59530160879629634</c:v>
                </c:pt>
                <c:pt idx="653">
                  <c:v>0.59530270833333332</c:v>
                </c:pt>
                <c:pt idx="654">
                  <c:v>0.59530304398148148</c:v>
                </c:pt>
                <c:pt idx="655">
                  <c:v>0.59530584490740746</c:v>
                </c:pt>
                <c:pt idx="656">
                  <c:v>0.59530699074074067</c:v>
                </c:pt>
                <c:pt idx="657">
                  <c:v>0.59530861111111111</c:v>
                </c:pt>
                <c:pt idx="658">
                  <c:v>0.59530936342592589</c:v>
                </c:pt>
                <c:pt idx="659">
                  <c:v>0.59531004629629625</c:v>
                </c:pt>
                <c:pt idx="660">
                  <c:v>0.59531121527777786</c:v>
                </c:pt>
                <c:pt idx="661">
                  <c:v>0.59531237268518522</c:v>
                </c:pt>
                <c:pt idx="662">
                  <c:v>0.59531353009259258</c:v>
                </c:pt>
                <c:pt idx="663">
                  <c:v>0.59531468749999994</c:v>
                </c:pt>
                <c:pt idx="664">
                  <c:v>0.59531583333333338</c:v>
                </c:pt>
                <c:pt idx="665">
                  <c:v>0.59531700231481488</c:v>
                </c:pt>
                <c:pt idx="666">
                  <c:v>0.59531815972222224</c:v>
                </c:pt>
                <c:pt idx="667">
                  <c:v>0.5953193171296296</c:v>
                </c:pt>
                <c:pt idx="668">
                  <c:v>0.59532047453703707</c:v>
                </c:pt>
                <c:pt idx="669">
                  <c:v>0.59532281250000008</c:v>
                </c:pt>
                <c:pt idx="670">
                  <c:v>0.59532317129629631</c:v>
                </c:pt>
                <c:pt idx="671">
                  <c:v>0.59532494212962961</c:v>
                </c:pt>
                <c:pt idx="672">
                  <c:v>0.5953268055555555</c:v>
                </c:pt>
                <c:pt idx="673">
                  <c:v>0.59532827546296296</c:v>
                </c:pt>
                <c:pt idx="674">
                  <c:v>0.59533042824074078</c:v>
                </c:pt>
                <c:pt idx="675">
                  <c:v>0.59533072916666663</c:v>
                </c:pt>
                <c:pt idx="676">
                  <c:v>0.59533219907407409</c:v>
                </c:pt>
                <c:pt idx="677">
                  <c:v>0.59533343750000001</c:v>
                </c:pt>
                <c:pt idx="678">
                  <c:v>0.59533390046296297</c:v>
                </c:pt>
                <c:pt idx="679">
                  <c:v>0.59533490740740747</c:v>
                </c:pt>
                <c:pt idx="680">
                  <c:v>0.59533835648148148</c:v>
                </c:pt>
                <c:pt idx="681">
                  <c:v>0.59533850694444446</c:v>
                </c:pt>
                <c:pt idx="682">
                  <c:v>0.59533960648148143</c:v>
                </c:pt>
                <c:pt idx="683">
                  <c:v>0.59534075231481476</c:v>
                </c:pt>
                <c:pt idx="684">
                  <c:v>0.59534190972222223</c:v>
                </c:pt>
                <c:pt idx="685">
                  <c:v>0.5953430671296297</c:v>
                </c:pt>
                <c:pt idx="686">
                  <c:v>0.59534423611111109</c:v>
                </c:pt>
                <c:pt idx="687">
                  <c:v>0.59534539351851845</c:v>
                </c:pt>
                <c:pt idx="688">
                  <c:v>0.59534655092592592</c:v>
                </c:pt>
                <c:pt idx="689">
                  <c:v>0.59534769675925925</c:v>
                </c:pt>
                <c:pt idx="690">
                  <c:v>0.59534885416666672</c:v>
                </c:pt>
                <c:pt idx="691">
                  <c:v>0.59535037037037031</c:v>
                </c:pt>
                <c:pt idx="692">
                  <c:v>0.59535125</c:v>
                </c:pt>
                <c:pt idx="693">
                  <c:v>0.59535395833333338</c:v>
                </c:pt>
                <c:pt idx="694">
                  <c:v>0.59535423611111116</c:v>
                </c:pt>
                <c:pt idx="695">
                  <c:v>0.59535505787037046</c:v>
                </c:pt>
                <c:pt idx="696">
                  <c:v>0.5953561805555555</c:v>
                </c:pt>
                <c:pt idx="697">
                  <c:v>0.59535765046296296</c:v>
                </c:pt>
                <c:pt idx="698">
                  <c:v>0.59535811342592593</c:v>
                </c:pt>
                <c:pt idx="699">
                  <c:v>0.59535981481481481</c:v>
                </c:pt>
                <c:pt idx="700">
                  <c:v>0.59536129629629631</c:v>
                </c:pt>
                <c:pt idx="701">
                  <c:v>0.59536167824074082</c:v>
                </c:pt>
                <c:pt idx="702">
                  <c:v>0.59536297453703702</c:v>
                </c:pt>
                <c:pt idx="703">
                  <c:v>0.59536390046296295</c:v>
                </c:pt>
                <c:pt idx="704">
                  <c:v>0.59536505787037031</c:v>
                </c:pt>
                <c:pt idx="705">
                  <c:v>0.59536621527777778</c:v>
                </c:pt>
                <c:pt idx="706">
                  <c:v>0.59536738425925928</c:v>
                </c:pt>
                <c:pt idx="707">
                  <c:v>0.59536854166666664</c:v>
                </c:pt>
                <c:pt idx="708">
                  <c:v>0.59536968749999997</c:v>
                </c:pt>
                <c:pt idx="709">
                  <c:v>0.59537084490740733</c:v>
                </c:pt>
                <c:pt idx="710">
                  <c:v>0.59537200231481491</c:v>
                </c:pt>
                <c:pt idx="711">
                  <c:v>0.59537315972222227</c:v>
                </c:pt>
                <c:pt idx="712">
                  <c:v>0.59537431712962963</c:v>
                </c:pt>
                <c:pt idx="713">
                  <c:v>0.59537611111111111</c:v>
                </c:pt>
                <c:pt idx="714">
                  <c:v>0.59537668981481484</c:v>
                </c:pt>
                <c:pt idx="715">
                  <c:v>0.59537846064814814</c:v>
                </c:pt>
                <c:pt idx="716">
                  <c:v>0.59537974537037031</c:v>
                </c:pt>
                <c:pt idx="717">
                  <c:v>0.59538031250000001</c:v>
                </c:pt>
                <c:pt idx="718">
                  <c:v>0.59538274305555561</c:v>
                </c:pt>
                <c:pt idx="719">
                  <c:v>0.59538302083333339</c:v>
                </c:pt>
                <c:pt idx="720">
                  <c:v>0.59538361111111116</c:v>
                </c:pt>
                <c:pt idx="721">
                  <c:v>0.59538504629629629</c:v>
                </c:pt>
                <c:pt idx="722">
                  <c:v>0.59538648148148143</c:v>
                </c:pt>
                <c:pt idx="723">
                  <c:v>0.59538704861111114</c:v>
                </c:pt>
                <c:pt idx="724">
                  <c:v>0.5953882060185185</c:v>
                </c:pt>
                <c:pt idx="725">
                  <c:v>0.595389375</c:v>
                </c:pt>
                <c:pt idx="726">
                  <c:v>0.59539053240740736</c:v>
                </c:pt>
                <c:pt idx="727">
                  <c:v>0.5953916782407408</c:v>
                </c:pt>
                <c:pt idx="728">
                  <c:v>0.5953928472222223</c:v>
                </c:pt>
                <c:pt idx="729">
                  <c:v>0.59539399305555551</c:v>
                </c:pt>
                <c:pt idx="730">
                  <c:v>0.59539515046296299</c:v>
                </c:pt>
                <c:pt idx="731">
                  <c:v>0.59539631944444438</c:v>
                </c:pt>
                <c:pt idx="732">
                  <c:v>0.59539746527777782</c:v>
                </c:pt>
                <c:pt idx="733">
                  <c:v>0.59539868055555556</c:v>
                </c:pt>
                <c:pt idx="734">
                  <c:v>0.59540143518518518</c:v>
                </c:pt>
                <c:pt idx="735">
                  <c:v>0.59540291666666667</c:v>
                </c:pt>
                <c:pt idx="736">
                  <c:v>0.59540519675925929</c:v>
                </c:pt>
                <c:pt idx="737">
                  <c:v>0.59540655092592587</c:v>
                </c:pt>
                <c:pt idx="738">
                  <c:v>0.59540672453703702</c:v>
                </c:pt>
                <c:pt idx="739">
                  <c:v>0.59540831018518514</c:v>
                </c:pt>
                <c:pt idx="740">
                  <c:v>0.59540907407407406</c:v>
                </c:pt>
                <c:pt idx="741">
                  <c:v>0.59540987268518519</c:v>
                </c:pt>
                <c:pt idx="742">
                  <c:v>0.59541093749999996</c:v>
                </c:pt>
                <c:pt idx="743">
                  <c:v>0.59541210648148146</c:v>
                </c:pt>
                <c:pt idx="744">
                  <c:v>0.59541326388888882</c:v>
                </c:pt>
                <c:pt idx="745">
                  <c:v>0.59541442129629629</c:v>
                </c:pt>
                <c:pt idx="746">
                  <c:v>0.59541557870370376</c:v>
                </c:pt>
                <c:pt idx="747">
                  <c:v>0.59541673611111112</c:v>
                </c:pt>
                <c:pt idx="748">
                  <c:v>0.59541788194444445</c:v>
                </c:pt>
                <c:pt idx="749">
                  <c:v>0.59541905092592595</c:v>
                </c:pt>
                <c:pt idx="750">
                  <c:v>0.59542020833333331</c:v>
                </c:pt>
                <c:pt idx="751">
                  <c:v>0.59542136574074078</c:v>
                </c:pt>
                <c:pt idx="752">
                  <c:v>0.59542254629629632</c:v>
                </c:pt>
                <c:pt idx="753">
                  <c:v>0.59542548611111112</c:v>
                </c:pt>
                <c:pt idx="754">
                  <c:v>0.5954257638888889</c:v>
                </c:pt>
                <c:pt idx="755">
                  <c:v>0.5954259837962963</c:v>
                </c:pt>
                <c:pt idx="756">
                  <c:v>0.59542770833333336</c:v>
                </c:pt>
                <c:pt idx="757">
                  <c:v>0.59542934027777783</c:v>
                </c:pt>
                <c:pt idx="758">
                  <c:v>0.59542969907407406</c:v>
                </c:pt>
                <c:pt idx="759">
                  <c:v>0.5954313541666667</c:v>
                </c:pt>
                <c:pt idx="760">
                  <c:v>0.59543300925925924</c:v>
                </c:pt>
                <c:pt idx="761">
                  <c:v>0.59543318287037039</c:v>
                </c:pt>
                <c:pt idx="762">
                  <c:v>0.59543409722222229</c:v>
                </c:pt>
                <c:pt idx="763">
                  <c:v>0.59543525462962965</c:v>
                </c:pt>
                <c:pt idx="764">
                  <c:v>0.59543641203703701</c:v>
                </c:pt>
                <c:pt idx="765">
                  <c:v>0.59543755787037034</c:v>
                </c:pt>
                <c:pt idx="766">
                  <c:v>0.59543871527777781</c:v>
                </c:pt>
                <c:pt idx="767">
                  <c:v>0.59543988425925931</c:v>
                </c:pt>
                <c:pt idx="768">
                  <c:v>0.59544104166666667</c:v>
                </c:pt>
                <c:pt idx="769">
                  <c:v>0.59544219907407403</c:v>
                </c:pt>
                <c:pt idx="770">
                  <c:v>0.59544334490740736</c:v>
                </c:pt>
                <c:pt idx="771">
                  <c:v>0.59544451388888897</c:v>
                </c:pt>
                <c:pt idx="772">
                  <c:v>0.59544576388888892</c:v>
                </c:pt>
                <c:pt idx="773">
                  <c:v>0.59544778935185183</c:v>
                </c:pt>
                <c:pt idx="774">
                  <c:v>0.59544822916666662</c:v>
                </c:pt>
                <c:pt idx="775">
                  <c:v>0.59544951388888889</c:v>
                </c:pt>
                <c:pt idx="776">
                  <c:v>0.59545084490740741</c:v>
                </c:pt>
                <c:pt idx="777">
                  <c:v>0.59545165509259257</c:v>
                </c:pt>
                <c:pt idx="778">
                  <c:v>0.59545344907407405</c:v>
                </c:pt>
                <c:pt idx="779">
                  <c:v>0.59545435185185192</c:v>
                </c:pt>
                <c:pt idx="780">
                  <c:v>0.59545491898148151</c:v>
                </c:pt>
                <c:pt idx="781">
                  <c:v>0.59545607638888887</c:v>
                </c:pt>
                <c:pt idx="782">
                  <c:v>0.59545724537037037</c:v>
                </c:pt>
                <c:pt idx="783">
                  <c:v>0.59545840277777773</c:v>
                </c:pt>
                <c:pt idx="784">
                  <c:v>0.59545954861111117</c:v>
                </c:pt>
                <c:pt idx="785">
                  <c:v>0.59546070601851853</c:v>
                </c:pt>
                <c:pt idx="786">
                  <c:v>0.59546187500000003</c:v>
                </c:pt>
                <c:pt idx="787">
                  <c:v>0.59546303240740739</c:v>
                </c:pt>
                <c:pt idx="788">
                  <c:v>0.59546418981481486</c:v>
                </c:pt>
                <c:pt idx="789">
                  <c:v>0.59546534722222222</c:v>
                </c:pt>
                <c:pt idx="790">
                  <c:v>0.59546763888888887</c:v>
                </c:pt>
                <c:pt idx="791">
                  <c:v>0.59546824074074067</c:v>
                </c:pt>
                <c:pt idx="792">
                  <c:v>0.59546924768518517</c:v>
                </c:pt>
                <c:pt idx="793">
                  <c:v>0.59547151620370375</c:v>
                </c:pt>
                <c:pt idx="794">
                  <c:v>0.5954719444444444</c:v>
                </c:pt>
                <c:pt idx="795">
                  <c:v>0.59547271990740747</c:v>
                </c:pt>
                <c:pt idx="796">
                  <c:v>0.59547416666666664</c:v>
                </c:pt>
                <c:pt idx="797">
                  <c:v>0.59547532407407411</c:v>
                </c:pt>
                <c:pt idx="798">
                  <c:v>0.59547597222222226</c:v>
                </c:pt>
                <c:pt idx="799">
                  <c:v>0.59547781249999998</c:v>
                </c:pt>
                <c:pt idx="800">
                  <c:v>0.5954787962962963</c:v>
                </c:pt>
                <c:pt idx="801">
                  <c:v>0.59547922453703706</c:v>
                </c:pt>
                <c:pt idx="802">
                  <c:v>0.59548038194444441</c:v>
                </c:pt>
                <c:pt idx="803">
                  <c:v>0.59548153935185189</c:v>
                </c:pt>
                <c:pt idx="804">
                  <c:v>0.59548270833333328</c:v>
                </c:pt>
                <c:pt idx="805">
                  <c:v>0.59548386574074075</c:v>
                </c:pt>
                <c:pt idx="806">
                  <c:v>0.59548502314814822</c:v>
                </c:pt>
                <c:pt idx="807">
                  <c:v>0.59548618055555558</c:v>
                </c:pt>
                <c:pt idx="808">
                  <c:v>0.59548733796296294</c:v>
                </c:pt>
                <c:pt idx="809">
                  <c:v>0.5954884953703703</c:v>
                </c:pt>
                <c:pt idx="810">
                  <c:v>0.59548965277777777</c:v>
                </c:pt>
                <c:pt idx="811">
                  <c:v>0.59549089120370369</c:v>
                </c:pt>
                <c:pt idx="812">
                  <c:v>0.59549228009259259</c:v>
                </c:pt>
                <c:pt idx="813">
                  <c:v>0.59549343750000006</c:v>
                </c:pt>
                <c:pt idx="814">
                  <c:v>0.5954959143518519</c:v>
                </c:pt>
                <c:pt idx="815">
                  <c:v>0.59549690972222225</c:v>
                </c:pt>
                <c:pt idx="816">
                  <c:v>0.59549744212962963</c:v>
                </c:pt>
                <c:pt idx="817">
                  <c:v>0.59549951388888889</c:v>
                </c:pt>
                <c:pt idx="818">
                  <c:v>0.59550090277777779</c:v>
                </c:pt>
                <c:pt idx="819">
                  <c:v>0.59550233796296304</c:v>
                </c:pt>
                <c:pt idx="820">
                  <c:v>0.59550403935185181</c:v>
                </c:pt>
                <c:pt idx="821">
                  <c:v>0.59550454861111113</c:v>
                </c:pt>
                <c:pt idx="822">
                  <c:v>0.59550553240740745</c:v>
                </c:pt>
                <c:pt idx="823">
                  <c:v>0.59550667824074077</c:v>
                </c:pt>
                <c:pt idx="824">
                  <c:v>0.59550784722222216</c:v>
                </c:pt>
                <c:pt idx="825">
                  <c:v>0.59550899305555549</c:v>
                </c:pt>
                <c:pt idx="826">
                  <c:v>0.59551016203703711</c:v>
                </c:pt>
                <c:pt idx="827">
                  <c:v>0.59551130787037043</c:v>
                </c:pt>
                <c:pt idx="828">
                  <c:v>0.59551247685185182</c:v>
                </c:pt>
                <c:pt idx="829">
                  <c:v>0.59551363425925918</c:v>
                </c:pt>
                <c:pt idx="830">
                  <c:v>0.59551478009259262</c:v>
                </c:pt>
                <c:pt idx="831">
                  <c:v>0.59551594907407412</c:v>
                </c:pt>
                <c:pt idx="832">
                  <c:v>0.59551763888888887</c:v>
                </c:pt>
                <c:pt idx="833">
                  <c:v>0.59551872685185181</c:v>
                </c:pt>
                <c:pt idx="834">
                  <c:v>0.59551954861111112</c:v>
                </c:pt>
                <c:pt idx="835">
                  <c:v>0.59552069444444444</c:v>
                </c:pt>
                <c:pt idx="836">
                  <c:v>0.59552181712962959</c:v>
                </c:pt>
                <c:pt idx="837">
                  <c:v>0.59552306712962966</c:v>
                </c:pt>
                <c:pt idx="838">
                  <c:v>0.59552487268518517</c:v>
                </c:pt>
                <c:pt idx="839">
                  <c:v>0.5955254513888889</c:v>
                </c:pt>
                <c:pt idx="840">
                  <c:v>0.59552763888888893</c:v>
                </c:pt>
                <c:pt idx="841">
                  <c:v>0.59552925925925926</c:v>
                </c:pt>
                <c:pt idx="842">
                  <c:v>0.59553008101851845</c:v>
                </c:pt>
                <c:pt idx="843">
                  <c:v>0.59553123842592592</c:v>
                </c:pt>
                <c:pt idx="844">
                  <c:v>0.59553240740740743</c:v>
                </c:pt>
                <c:pt idx="845">
                  <c:v>0.59553355324074075</c:v>
                </c:pt>
                <c:pt idx="846">
                  <c:v>0.59553469907407408</c:v>
                </c:pt>
                <c:pt idx="847">
                  <c:v>0.59553586805555558</c:v>
                </c:pt>
                <c:pt idx="848">
                  <c:v>0.59553702546296294</c:v>
                </c:pt>
                <c:pt idx="849">
                  <c:v>0.59553819444444445</c:v>
                </c:pt>
                <c:pt idx="850">
                  <c:v>0.59553934027777777</c:v>
                </c:pt>
                <c:pt idx="851">
                  <c:v>0.59554049768518524</c:v>
                </c:pt>
                <c:pt idx="852">
                  <c:v>0.59554170138888884</c:v>
                </c:pt>
                <c:pt idx="853">
                  <c:v>0.59554401620370367</c:v>
                </c:pt>
                <c:pt idx="854">
                  <c:v>0.59554517361111114</c:v>
                </c:pt>
                <c:pt idx="855">
                  <c:v>0.59554540509259257</c:v>
                </c:pt>
                <c:pt idx="856">
                  <c:v>0.59554690972222224</c:v>
                </c:pt>
                <c:pt idx="857">
                  <c:v>0.59554842592592594</c:v>
                </c:pt>
                <c:pt idx="858">
                  <c:v>0.59554905092592592</c:v>
                </c:pt>
                <c:pt idx="859">
                  <c:v>0.59554986111111108</c:v>
                </c:pt>
                <c:pt idx="860">
                  <c:v>0.59555275462962964</c:v>
                </c:pt>
                <c:pt idx="861">
                  <c:v>0.59555310185185184</c:v>
                </c:pt>
                <c:pt idx="862">
                  <c:v>0.59555350694444442</c:v>
                </c:pt>
                <c:pt idx="863">
                  <c:v>0.595554386574074</c:v>
                </c:pt>
                <c:pt idx="864">
                  <c:v>0.5955555555555555</c:v>
                </c:pt>
                <c:pt idx="865">
                  <c:v>0.59555670138888894</c:v>
                </c:pt>
                <c:pt idx="866">
                  <c:v>0.5955578587962963</c:v>
                </c:pt>
                <c:pt idx="867">
                  <c:v>0.59555901620370366</c:v>
                </c:pt>
                <c:pt idx="868">
                  <c:v>0.59556017361111113</c:v>
                </c:pt>
                <c:pt idx="869">
                  <c:v>0.59556134259259264</c:v>
                </c:pt>
                <c:pt idx="870">
                  <c:v>0.59556248842592596</c:v>
                </c:pt>
                <c:pt idx="871">
                  <c:v>0.59556364583333332</c:v>
                </c:pt>
                <c:pt idx="872">
                  <c:v>0.59556479166666665</c:v>
                </c:pt>
                <c:pt idx="873">
                  <c:v>0.59556663194444448</c:v>
                </c:pt>
                <c:pt idx="874">
                  <c:v>0.59556763888888886</c:v>
                </c:pt>
                <c:pt idx="875">
                  <c:v>0.59556829861111116</c:v>
                </c:pt>
                <c:pt idx="876">
                  <c:v>0.59557003472222214</c:v>
                </c:pt>
                <c:pt idx="877">
                  <c:v>0.59557069444444444</c:v>
                </c:pt>
                <c:pt idx="878">
                  <c:v>0.59557181712962959</c:v>
                </c:pt>
                <c:pt idx="879">
                  <c:v>0.59557354166666665</c:v>
                </c:pt>
                <c:pt idx="880">
                  <c:v>0.59557416666666663</c:v>
                </c:pt>
                <c:pt idx="881">
                  <c:v>0.59557611111111108</c:v>
                </c:pt>
                <c:pt idx="882">
                  <c:v>0.59557704861111116</c:v>
                </c:pt>
                <c:pt idx="883">
                  <c:v>0.59557753472222219</c:v>
                </c:pt>
                <c:pt idx="884">
                  <c:v>0.59557870370370369</c:v>
                </c:pt>
                <c:pt idx="885">
                  <c:v>0.59557986111111105</c:v>
                </c:pt>
                <c:pt idx="886">
                  <c:v>0.59558100694444449</c:v>
                </c:pt>
                <c:pt idx="887">
                  <c:v>0.59558216435185185</c:v>
                </c:pt>
                <c:pt idx="888">
                  <c:v>0.59558333333333335</c:v>
                </c:pt>
                <c:pt idx="889">
                  <c:v>0.59558450231481475</c:v>
                </c:pt>
                <c:pt idx="890">
                  <c:v>0.59558564814814818</c:v>
                </c:pt>
                <c:pt idx="891">
                  <c:v>0.59558679398148151</c:v>
                </c:pt>
                <c:pt idx="892">
                  <c:v>0.59558795138888887</c:v>
                </c:pt>
                <c:pt idx="893">
                  <c:v>0.59558950231481478</c:v>
                </c:pt>
                <c:pt idx="894">
                  <c:v>0.59559048611111109</c:v>
                </c:pt>
                <c:pt idx="895">
                  <c:v>0.59559177083333337</c:v>
                </c:pt>
                <c:pt idx="896">
                  <c:v>0.59559407407407405</c:v>
                </c:pt>
                <c:pt idx="897">
                  <c:v>0.59559501157407402</c:v>
                </c:pt>
                <c:pt idx="898">
                  <c:v>0.59559614583333331</c:v>
                </c:pt>
                <c:pt idx="899">
                  <c:v>0.59559818287037036</c:v>
                </c:pt>
                <c:pt idx="900">
                  <c:v>0.59559842592592593</c:v>
                </c:pt>
                <c:pt idx="901">
                  <c:v>0.59559980324074069</c:v>
                </c:pt>
                <c:pt idx="902">
                  <c:v>0.59560074074074076</c:v>
                </c:pt>
                <c:pt idx="903">
                  <c:v>0.59560189814814812</c:v>
                </c:pt>
                <c:pt idx="904">
                  <c:v>0.59560304398148156</c:v>
                </c:pt>
                <c:pt idx="905">
                  <c:v>0.59560421296296295</c:v>
                </c:pt>
                <c:pt idx="906">
                  <c:v>0.59560537037037031</c:v>
                </c:pt>
                <c:pt idx="907">
                  <c:v>0.59560652777777778</c:v>
                </c:pt>
                <c:pt idx="908">
                  <c:v>0.59560768518518514</c:v>
                </c:pt>
                <c:pt idx="909">
                  <c:v>0.59560884259259261</c:v>
                </c:pt>
                <c:pt idx="910">
                  <c:v>0.59560998842592594</c:v>
                </c:pt>
                <c:pt idx="911">
                  <c:v>0.59561115740740733</c:v>
                </c:pt>
                <c:pt idx="912">
                  <c:v>0.595612662037037</c:v>
                </c:pt>
                <c:pt idx="913">
                  <c:v>0.5956140509259259</c:v>
                </c:pt>
                <c:pt idx="914">
                  <c:v>0.59561490740740741</c:v>
                </c:pt>
                <c:pt idx="915">
                  <c:v>0.59561594907407411</c:v>
                </c:pt>
                <c:pt idx="916">
                  <c:v>0.59561716435185186</c:v>
                </c:pt>
                <c:pt idx="917">
                  <c:v>0.595618125</c:v>
                </c:pt>
                <c:pt idx="918">
                  <c:v>0.59561972222222226</c:v>
                </c:pt>
                <c:pt idx="919">
                  <c:v>0.59562099537037039</c:v>
                </c:pt>
                <c:pt idx="920">
                  <c:v>0.59562157407407401</c:v>
                </c:pt>
                <c:pt idx="921">
                  <c:v>0.59562353009259261</c:v>
                </c:pt>
                <c:pt idx="922">
                  <c:v>0.59562493055555554</c:v>
                </c:pt>
                <c:pt idx="923">
                  <c:v>0.59562511574074073</c:v>
                </c:pt>
                <c:pt idx="924">
                  <c:v>0.59562620370370367</c:v>
                </c:pt>
                <c:pt idx="925">
                  <c:v>0.59562736111111114</c:v>
                </c:pt>
                <c:pt idx="926">
                  <c:v>0.5956285185185185</c:v>
                </c:pt>
                <c:pt idx="927">
                  <c:v>0.59562966435185183</c:v>
                </c:pt>
                <c:pt idx="928">
                  <c:v>0.59563083333333333</c:v>
                </c:pt>
                <c:pt idx="929">
                  <c:v>0.59563199074074069</c:v>
                </c:pt>
                <c:pt idx="930">
                  <c:v>0.59563314814814816</c:v>
                </c:pt>
                <c:pt idx="931">
                  <c:v>0.59563430555555552</c:v>
                </c:pt>
                <c:pt idx="932">
                  <c:v>0.59563546296296299</c:v>
                </c:pt>
                <c:pt idx="933">
                  <c:v>0.59563695601851852</c:v>
                </c:pt>
                <c:pt idx="934">
                  <c:v>0.59563787037037041</c:v>
                </c:pt>
                <c:pt idx="935">
                  <c:v>0.59563939814814815</c:v>
                </c:pt>
                <c:pt idx="936">
                  <c:v>0.59564031249999994</c:v>
                </c:pt>
                <c:pt idx="937">
                  <c:v>0.59564146990740741</c:v>
                </c:pt>
                <c:pt idx="938">
                  <c:v>0.59564378472222224</c:v>
                </c:pt>
                <c:pt idx="939">
                  <c:v>0.59564414351851858</c:v>
                </c:pt>
                <c:pt idx="940">
                  <c:v>0.59564476851851855</c:v>
                </c:pt>
                <c:pt idx="941">
                  <c:v>0.59564631944444446</c:v>
                </c:pt>
                <c:pt idx="942">
                  <c:v>0.59564709490740742</c:v>
                </c:pt>
                <c:pt idx="943">
                  <c:v>0.5956481944444445</c:v>
                </c:pt>
                <c:pt idx="944">
                  <c:v>0.59564934027777783</c:v>
                </c:pt>
                <c:pt idx="945">
                  <c:v>0.59565050925925922</c:v>
                </c:pt>
                <c:pt idx="946">
                  <c:v>0.59565166666666658</c:v>
                </c:pt>
                <c:pt idx="947">
                  <c:v>0.59565281250000002</c:v>
                </c:pt>
                <c:pt idx="948">
                  <c:v>0.59565398148148152</c:v>
                </c:pt>
                <c:pt idx="949">
                  <c:v>0.59565513888888888</c:v>
                </c:pt>
                <c:pt idx="950">
                  <c:v>0.59565629629629624</c:v>
                </c:pt>
                <c:pt idx="951">
                  <c:v>0.59565745370370371</c:v>
                </c:pt>
                <c:pt idx="952">
                  <c:v>0.59565861111111118</c:v>
                </c:pt>
                <c:pt idx="953">
                  <c:v>0.59566005787037035</c:v>
                </c:pt>
                <c:pt idx="954">
                  <c:v>0.59566126157407406</c:v>
                </c:pt>
                <c:pt idx="955">
                  <c:v>0.59566224537037038</c:v>
                </c:pt>
                <c:pt idx="956">
                  <c:v>0.59566325231481487</c:v>
                </c:pt>
                <c:pt idx="957">
                  <c:v>0.59566532407407402</c:v>
                </c:pt>
                <c:pt idx="958">
                  <c:v>0.59566584490740748</c:v>
                </c:pt>
                <c:pt idx="959">
                  <c:v>0.59566774305555559</c:v>
                </c:pt>
                <c:pt idx="960">
                  <c:v>0.59566872685185179</c:v>
                </c:pt>
                <c:pt idx="961">
                  <c:v>0.59566902777777775</c:v>
                </c:pt>
                <c:pt idx="962">
                  <c:v>0.59567018518518522</c:v>
                </c:pt>
                <c:pt idx="963">
                  <c:v>0.59567134259259258</c:v>
                </c:pt>
                <c:pt idx="964">
                  <c:v>0.59567249999999994</c:v>
                </c:pt>
                <c:pt idx="965">
                  <c:v>0.59567364583333338</c:v>
                </c:pt>
                <c:pt idx="966">
                  <c:v>0.59567481481481477</c:v>
                </c:pt>
                <c:pt idx="967">
                  <c:v>0.59567597222222224</c:v>
                </c:pt>
                <c:pt idx="968">
                  <c:v>0.59567711805555557</c:v>
                </c:pt>
                <c:pt idx="969">
                  <c:v>0.59567828703703707</c:v>
                </c:pt>
                <c:pt idx="970">
                  <c:v>0.59567944444444443</c:v>
                </c:pt>
                <c:pt idx="971">
                  <c:v>0.59568087962962968</c:v>
                </c:pt>
                <c:pt idx="972">
                  <c:v>0.59568226851851847</c:v>
                </c:pt>
                <c:pt idx="973">
                  <c:v>0.59568296296296297</c:v>
                </c:pt>
                <c:pt idx="974">
                  <c:v>0.59568510416666665</c:v>
                </c:pt>
                <c:pt idx="975">
                  <c:v>0.59568538194444443</c:v>
                </c:pt>
                <c:pt idx="976">
                  <c:v>0.59568703703703707</c:v>
                </c:pt>
                <c:pt idx="977">
                  <c:v>0.59568829861111106</c:v>
                </c:pt>
                <c:pt idx="978">
                  <c:v>0.59568887731481479</c:v>
                </c:pt>
                <c:pt idx="979">
                  <c:v>0.59569050925925926</c:v>
                </c:pt>
                <c:pt idx="980">
                  <c:v>0.59569170138888883</c:v>
                </c:pt>
                <c:pt idx="981">
                  <c:v>0.59569222222222218</c:v>
                </c:pt>
                <c:pt idx="982">
                  <c:v>0.59569333333333341</c:v>
                </c:pt>
                <c:pt idx="983">
                  <c:v>0.59569449074074077</c:v>
                </c:pt>
                <c:pt idx="984">
                  <c:v>0.59569564814814813</c:v>
                </c:pt>
                <c:pt idx="985">
                  <c:v>0.59569680555555549</c:v>
                </c:pt>
                <c:pt idx="986">
                  <c:v>0.59569796296296296</c:v>
                </c:pt>
                <c:pt idx="987">
                  <c:v>0.59569910879629628</c:v>
                </c:pt>
                <c:pt idx="988">
                  <c:v>0.59570027777777779</c:v>
                </c:pt>
                <c:pt idx="989">
                  <c:v>0.59570143518518515</c:v>
                </c:pt>
                <c:pt idx="990">
                  <c:v>0.59570259259259262</c:v>
                </c:pt>
                <c:pt idx="991">
                  <c:v>0.59570374999999998</c:v>
                </c:pt>
                <c:pt idx="992">
                  <c:v>0.59570571759259261</c:v>
                </c:pt>
                <c:pt idx="993">
                  <c:v>0.59570629629629623</c:v>
                </c:pt>
                <c:pt idx="994">
                  <c:v>0.59570935185185181</c:v>
                </c:pt>
                <c:pt idx="995">
                  <c:v>0.59570971064814815</c:v>
                </c:pt>
                <c:pt idx="996">
                  <c:v>0.59571195601851856</c:v>
                </c:pt>
                <c:pt idx="997">
                  <c:v>0.59571305555555554</c:v>
                </c:pt>
                <c:pt idx="998">
                  <c:v>0.59571329861111111</c:v>
                </c:pt>
                <c:pt idx="999">
                  <c:v>0.59571526620370374</c:v>
                </c:pt>
                <c:pt idx="1000">
                  <c:v>0.59571688657407407</c:v>
                </c:pt>
                <c:pt idx="1001">
                  <c:v>0.59571798611111115</c:v>
                </c:pt>
                <c:pt idx="1002">
                  <c:v>0.59571914351851851</c:v>
                </c:pt>
                <c:pt idx="1003">
                  <c:v>0.59572030092592587</c:v>
                </c:pt>
                <c:pt idx="1004">
                  <c:v>0.59572145833333334</c:v>
                </c:pt>
                <c:pt idx="1005">
                  <c:v>0.5957226157407407</c:v>
                </c:pt>
                <c:pt idx="1006">
                  <c:v>0.59572377314814817</c:v>
                </c:pt>
                <c:pt idx="1007">
                  <c:v>0.59572493055555553</c:v>
                </c:pt>
                <c:pt idx="1008">
                  <c:v>0.59572608796296289</c:v>
                </c:pt>
                <c:pt idx="1009">
                  <c:v>0.59572724537037036</c:v>
                </c:pt>
                <c:pt idx="1010">
                  <c:v>0.59572840277777783</c:v>
                </c:pt>
                <c:pt idx="1011">
                  <c:v>0.59573012731481478</c:v>
                </c:pt>
                <c:pt idx="1012">
                  <c:v>0.59573077546296305</c:v>
                </c:pt>
                <c:pt idx="1013">
                  <c:v>0.59573278935185192</c:v>
                </c:pt>
                <c:pt idx="1014">
                  <c:v>0.59573406250000005</c:v>
                </c:pt>
                <c:pt idx="1015">
                  <c:v>0.59573429398148148</c:v>
                </c:pt>
                <c:pt idx="1016">
                  <c:v>0.59573630787037035</c:v>
                </c:pt>
                <c:pt idx="1017">
                  <c:v>0.59573741898148147</c:v>
                </c:pt>
                <c:pt idx="1018">
                  <c:v>0.59573765046296301</c:v>
                </c:pt>
                <c:pt idx="1019">
                  <c:v>0.59573898148148141</c:v>
                </c:pt>
                <c:pt idx="1020">
                  <c:v>0.59574048611111119</c:v>
                </c:pt>
                <c:pt idx="1021">
                  <c:v>0.59574123842592586</c:v>
                </c:pt>
                <c:pt idx="1022">
                  <c:v>0.59574228009259256</c:v>
                </c:pt>
                <c:pt idx="1023">
                  <c:v>0.59574344907407406</c:v>
                </c:pt>
                <c:pt idx="1024">
                  <c:v>0.59574461805555556</c:v>
                </c:pt>
                <c:pt idx="1025">
                  <c:v>0.59574576388888889</c:v>
                </c:pt>
                <c:pt idx="1026">
                  <c:v>0.59574692129629625</c:v>
                </c:pt>
                <c:pt idx="1027">
                  <c:v>0.59574807870370372</c:v>
                </c:pt>
                <c:pt idx="1028">
                  <c:v>0.59574924768518522</c:v>
                </c:pt>
                <c:pt idx="1029">
                  <c:v>0.59575039351851855</c:v>
                </c:pt>
                <c:pt idx="1030">
                  <c:v>0.59575155092592591</c:v>
                </c:pt>
                <c:pt idx="1031">
                  <c:v>0.59575270833333338</c:v>
                </c:pt>
                <c:pt idx="1032">
                  <c:v>0.59575432870370371</c:v>
                </c:pt>
                <c:pt idx="1033">
                  <c:v>0.59575553240740742</c:v>
                </c:pt>
                <c:pt idx="1034">
                  <c:v>0.59575623842592595</c:v>
                </c:pt>
                <c:pt idx="1035">
                  <c:v>0.59575813657407406</c:v>
                </c:pt>
                <c:pt idx="1036">
                  <c:v>0.59575938657407401</c:v>
                </c:pt>
                <c:pt idx="1037">
                  <c:v>0.59575982638888891</c:v>
                </c:pt>
                <c:pt idx="1038">
                  <c:v>0.59576162037037028</c:v>
                </c:pt>
                <c:pt idx="1039">
                  <c:v>0.59576259259259257</c:v>
                </c:pt>
                <c:pt idx="1040">
                  <c:v>0.59576322916666669</c:v>
                </c:pt>
                <c:pt idx="1041">
                  <c:v>0.59576502314814817</c:v>
                </c:pt>
                <c:pt idx="1042">
                  <c:v>0.59576542824074075</c:v>
                </c:pt>
                <c:pt idx="1043">
                  <c:v>0.59576659722222214</c:v>
                </c:pt>
                <c:pt idx="1044">
                  <c:v>0.59576776620370364</c:v>
                </c:pt>
                <c:pt idx="1045">
                  <c:v>0.59576891203703708</c:v>
                </c:pt>
                <c:pt idx="1046">
                  <c:v>0.59577006944444444</c:v>
                </c:pt>
                <c:pt idx="1047">
                  <c:v>0.59577121527777777</c:v>
                </c:pt>
                <c:pt idx="1048">
                  <c:v>0.5957723958333333</c:v>
                </c:pt>
                <c:pt idx="1049">
                  <c:v>0.59577354166666674</c:v>
                </c:pt>
                <c:pt idx="1050">
                  <c:v>0.5957746990740741</c:v>
                </c:pt>
                <c:pt idx="1051">
                  <c:v>0.5957758680555556</c:v>
                </c:pt>
                <c:pt idx="1052">
                  <c:v>0.59577728009259256</c:v>
                </c:pt>
                <c:pt idx="1053">
                  <c:v>0.59578020833333334</c:v>
                </c:pt>
                <c:pt idx="1054">
                  <c:v>0.59578084490740735</c:v>
                </c:pt>
                <c:pt idx="1055">
                  <c:v>0.59578283564814816</c:v>
                </c:pt>
                <c:pt idx="1056">
                  <c:v>0.59578388888888889</c:v>
                </c:pt>
                <c:pt idx="1057">
                  <c:v>0.59578408564814822</c:v>
                </c:pt>
                <c:pt idx="1058">
                  <c:v>0.5957860416666666</c:v>
                </c:pt>
                <c:pt idx="1059">
                  <c:v>0.59578724537037031</c:v>
                </c:pt>
                <c:pt idx="1060">
                  <c:v>0.59578754629629627</c:v>
                </c:pt>
                <c:pt idx="1061">
                  <c:v>0.59578923611111112</c:v>
                </c:pt>
                <c:pt idx="1062">
                  <c:v>0.59578980324074071</c:v>
                </c:pt>
                <c:pt idx="1063">
                  <c:v>0.59579096064814818</c:v>
                </c:pt>
                <c:pt idx="1064">
                  <c:v>0.59579212962962969</c:v>
                </c:pt>
                <c:pt idx="1065">
                  <c:v>0.59579328703703704</c:v>
                </c:pt>
                <c:pt idx="1066">
                  <c:v>0.5957944444444444</c:v>
                </c:pt>
                <c:pt idx="1067">
                  <c:v>0.59579560185185187</c:v>
                </c:pt>
                <c:pt idx="1068">
                  <c:v>0.5957967476851852</c:v>
                </c:pt>
                <c:pt idx="1069">
                  <c:v>0.59579790509259256</c:v>
                </c:pt>
                <c:pt idx="1070">
                  <c:v>0.59579907407407406</c:v>
                </c:pt>
                <c:pt idx="1071">
                  <c:v>0.59580023148148142</c:v>
                </c:pt>
                <c:pt idx="1072">
                  <c:v>0.59580146990740745</c:v>
                </c:pt>
                <c:pt idx="1073">
                  <c:v>0.59580287037037039</c:v>
                </c:pt>
                <c:pt idx="1074">
                  <c:v>0.59580378472222217</c:v>
                </c:pt>
                <c:pt idx="1075">
                  <c:v>0.59580515046296301</c:v>
                </c:pt>
                <c:pt idx="1076">
                  <c:v>0.59580633101851854</c:v>
                </c:pt>
                <c:pt idx="1077">
                  <c:v>0.59580756944444446</c:v>
                </c:pt>
                <c:pt idx="1078">
                  <c:v>0.59580861111111116</c:v>
                </c:pt>
                <c:pt idx="1079">
                  <c:v>0.59580949074074074</c:v>
                </c:pt>
                <c:pt idx="1080">
                  <c:v>0.59581114583333328</c:v>
                </c:pt>
                <c:pt idx="1081">
                  <c:v>0.59581180555555557</c:v>
                </c:pt>
                <c:pt idx="1082">
                  <c:v>0.59581296296296293</c:v>
                </c:pt>
                <c:pt idx="1083">
                  <c:v>0.59581412037037029</c:v>
                </c:pt>
                <c:pt idx="1084">
                  <c:v>0.59581527777777776</c:v>
                </c:pt>
                <c:pt idx="1085">
                  <c:v>0.59581643518518523</c:v>
                </c:pt>
                <c:pt idx="1086">
                  <c:v>0.59581758101851856</c:v>
                </c:pt>
                <c:pt idx="1087">
                  <c:v>0.59581874999999995</c:v>
                </c:pt>
                <c:pt idx="1088">
                  <c:v>0.59581990740740731</c:v>
                </c:pt>
                <c:pt idx="1089">
                  <c:v>0.59582105324074075</c:v>
                </c:pt>
                <c:pt idx="1090">
                  <c:v>0.59582222222222225</c:v>
                </c:pt>
                <c:pt idx="1091">
                  <c:v>0.59582452546296294</c:v>
                </c:pt>
                <c:pt idx="1092">
                  <c:v>0.59582574074074068</c:v>
                </c:pt>
                <c:pt idx="1093">
                  <c:v>0.59582601851851857</c:v>
                </c:pt>
                <c:pt idx="1094">
                  <c:v>0.59582695601851854</c:v>
                </c:pt>
                <c:pt idx="1095">
                  <c:v>0.59582922453703702</c:v>
                </c:pt>
                <c:pt idx="1096">
                  <c:v>0.5958297569444444</c:v>
                </c:pt>
                <c:pt idx="1097">
                  <c:v>0.59583211805555547</c:v>
                </c:pt>
                <c:pt idx="1098">
                  <c:v>0.59583291666666671</c:v>
                </c:pt>
                <c:pt idx="1099">
                  <c:v>0.59583392361111109</c:v>
                </c:pt>
                <c:pt idx="1100">
                  <c:v>0.59583546296296297</c:v>
                </c:pt>
                <c:pt idx="1101">
                  <c:v>0.59583615740740736</c:v>
                </c:pt>
                <c:pt idx="1102">
                  <c:v>0.59583731481481483</c:v>
                </c:pt>
                <c:pt idx="1103">
                  <c:v>0.59583846064814816</c:v>
                </c:pt>
                <c:pt idx="1104">
                  <c:v>0.59583962962962966</c:v>
                </c:pt>
                <c:pt idx="1105">
                  <c:v>0.59584077546296288</c:v>
                </c:pt>
                <c:pt idx="1106">
                  <c:v>0.59584194444444438</c:v>
                </c:pt>
                <c:pt idx="1107">
                  <c:v>0.59584310185185185</c:v>
                </c:pt>
                <c:pt idx="1108">
                  <c:v>0.59584425925925932</c:v>
                </c:pt>
                <c:pt idx="1109">
                  <c:v>0.59584541666666668</c:v>
                </c:pt>
                <c:pt idx="1110">
                  <c:v>0.59584657407407404</c:v>
                </c:pt>
                <c:pt idx="1111">
                  <c:v>0.59584773148148151</c:v>
                </c:pt>
                <c:pt idx="1112">
                  <c:v>0.59584946759259261</c:v>
                </c:pt>
                <c:pt idx="1113">
                  <c:v>0.59585055555555555</c:v>
                </c:pt>
                <c:pt idx="1114">
                  <c:v>0.59585119212962956</c:v>
                </c:pt>
                <c:pt idx="1115">
                  <c:v>0.59585312499999998</c:v>
                </c:pt>
                <c:pt idx="1116">
                  <c:v>0.59585414351851851</c:v>
                </c:pt>
                <c:pt idx="1117">
                  <c:v>0.59585472222222224</c:v>
                </c:pt>
                <c:pt idx="1118">
                  <c:v>0.59585623842592594</c:v>
                </c:pt>
                <c:pt idx="1119">
                  <c:v>0.59585715277777773</c:v>
                </c:pt>
                <c:pt idx="1120">
                  <c:v>0.59585814814814819</c:v>
                </c:pt>
                <c:pt idx="1121">
                  <c:v>0.59585930555555555</c:v>
                </c:pt>
                <c:pt idx="1122">
                  <c:v>0.59586046296296291</c:v>
                </c:pt>
                <c:pt idx="1123">
                  <c:v>0.59586162037037038</c:v>
                </c:pt>
                <c:pt idx="1124">
                  <c:v>0.59586277777777785</c:v>
                </c:pt>
                <c:pt idx="1125">
                  <c:v>0.59586393518518521</c:v>
                </c:pt>
                <c:pt idx="1126">
                  <c:v>0.59586509259259257</c:v>
                </c:pt>
                <c:pt idx="1127">
                  <c:v>0.59586624999999993</c:v>
                </c:pt>
                <c:pt idx="1128">
                  <c:v>0.5958674074074074</c:v>
                </c:pt>
                <c:pt idx="1129">
                  <c:v>0.59586856481481487</c:v>
                </c:pt>
                <c:pt idx="1130">
                  <c:v>0.59586972222222223</c:v>
                </c:pt>
                <c:pt idx="1131">
                  <c:v>0.59587174768518525</c:v>
                </c:pt>
                <c:pt idx="1132">
                  <c:v>0.59587317129629636</c:v>
                </c:pt>
                <c:pt idx="1133">
                  <c:v>0.5958734722222222</c:v>
                </c:pt>
                <c:pt idx="1134">
                  <c:v>0.59587523148148147</c:v>
                </c:pt>
                <c:pt idx="1135">
                  <c:v>0.59587648148148153</c:v>
                </c:pt>
                <c:pt idx="1136">
                  <c:v>0.59587666666666661</c:v>
                </c:pt>
                <c:pt idx="1137">
                  <c:v>0.59587996527777776</c:v>
                </c:pt>
                <c:pt idx="1138">
                  <c:v>0.59588071759259253</c:v>
                </c:pt>
                <c:pt idx="1139">
                  <c:v>0.59588186342592597</c:v>
                </c:pt>
                <c:pt idx="1140">
                  <c:v>0.59588303240740748</c:v>
                </c:pt>
                <c:pt idx="1141">
                  <c:v>0.59588417824074069</c:v>
                </c:pt>
                <c:pt idx="1142">
                  <c:v>0.59588534722222219</c:v>
                </c:pt>
                <c:pt idx="1143">
                  <c:v>0.59588650462962955</c:v>
                </c:pt>
                <c:pt idx="1144">
                  <c:v>0.59588766203703702</c:v>
                </c:pt>
                <c:pt idx="1145">
                  <c:v>0.5958888194444445</c:v>
                </c:pt>
                <c:pt idx="1146">
                  <c:v>0.59588996527777771</c:v>
                </c:pt>
                <c:pt idx="1147">
                  <c:v>0.59589113425925921</c:v>
                </c:pt>
                <c:pt idx="1148">
                  <c:v>0.59589229166666668</c:v>
                </c:pt>
                <c:pt idx="1149">
                  <c:v>0.59589361111111105</c:v>
                </c:pt>
                <c:pt idx="1150">
                  <c:v>0.59589481481481477</c:v>
                </c:pt>
                <c:pt idx="1151">
                  <c:v>0.59589615740740742</c:v>
                </c:pt>
                <c:pt idx="1152">
                  <c:v>0.59589765046296295</c:v>
                </c:pt>
                <c:pt idx="1153">
                  <c:v>0.59589858796296291</c:v>
                </c:pt>
                <c:pt idx="1154">
                  <c:v>0.59589924768518521</c:v>
                </c:pt>
                <c:pt idx="1155">
                  <c:v>0.59590143518518512</c:v>
                </c:pt>
                <c:pt idx="1156">
                  <c:v>0.5959022453703704</c:v>
                </c:pt>
                <c:pt idx="1157">
                  <c:v>0.59590288194444441</c:v>
                </c:pt>
                <c:pt idx="1158">
                  <c:v>0.59590425925925927</c:v>
                </c:pt>
                <c:pt idx="1159">
                  <c:v>0.59590504629629637</c:v>
                </c:pt>
                <c:pt idx="1160">
                  <c:v>0.59590616898148141</c:v>
                </c:pt>
                <c:pt idx="1161">
                  <c:v>0.59590733796296291</c:v>
                </c:pt>
                <c:pt idx="1162">
                  <c:v>0.59590849537037038</c:v>
                </c:pt>
                <c:pt idx="1163">
                  <c:v>0.59590964120370371</c:v>
                </c:pt>
                <c:pt idx="1164">
                  <c:v>0.59591079861111107</c:v>
                </c:pt>
                <c:pt idx="1165">
                  <c:v>0.59591196759259257</c:v>
                </c:pt>
                <c:pt idx="1166">
                  <c:v>0.5959131134259259</c:v>
                </c:pt>
                <c:pt idx="1167">
                  <c:v>0.59591427083333337</c:v>
                </c:pt>
                <c:pt idx="1168">
                  <c:v>0.59591543981481476</c:v>
                </c:pt>
                <c:pt idx="1169">
                  <c:v>0.59591658564814809</c:v>
                </c:pt>
                <c:pt idx="1170">
                  <c:v>0.59591824074074073</c:v>
                </c:pt>
                <c:pt idx="1171">
                  <c:v>0.59591931712962953</c:v>
                </c:pt>
                <c:pt idx="1172">
                  <c:v>0.59592057870370374</c:v>
                </c:pt>
                <c:pt idx="1173">
                  <c:v>0.59592157407407409</c:v>
                </c:pt>
                <c:pt idx="1174">
                  <c:v>0.59592307870370376</c:v>
                </c:pt>
                <c:pt idx="1175">
                  <c:v>0.59592365740740738</c:v>
                </c:pt>
                <c:pt idx="1176">
                  <c:v>0.59592554398148145</c:v>
                </c:pt>
                <c:pt idx="1177">
                  <c:v>0.59592655092592584</c:v>
                </c:pt>
                <c:pt idx="1178">
                  <c:v>0.59592700231481477</c:v>
                </c:pt>
                <c:pt idx="1179">
                  <c:v>0.59592817129629638</c:v>
                </c:pt>
                <c:pt idx="1180">
                  <c:v>0.59592932870370374</c:v>
                </c:pt>
                <c:pt idx="1181">
                  <c:v>0.59593047453703696</c:v>
                </c:pt>
                <c:pt idx="1182">
                  <c:v>0.59593163194444443</c:v>
                </c:pt>
                <c:pt idx="1183">
                  <c:v>0.5959327893518519</c:v>
                </c:pt>
                <c:pt idx="1184">
                  <c:v>0.59593394675925926</c:v>
                </c:pt>
                <c:pt idx="1185">
                  <c:v>0.59593510416666662</c:v>
                </c:pt>
                <c:pt idx="1186">
                  <c:v>0.59593627314814812</c:v>
                </c:pt>
                <c:pt idx="1187">
                  <c:v>0.59593743055555559</c:v>
                </c:pt>
                <c:pt idx="1188">
                  <c:v>0.59593939814814811</c:v>
                </c:pt>
                <c:pt idx="1189">
                  <c:v>0.59593996527777782</c:v>
                </c:pt>
                <c:pt idx="1190">
                  <c:v>0.59594194444444437</c:v>
                </c:pt>
                <c:pt idx="1191">
                  <c:v>0.59594362268518519</c:v>
                </c:pt>
                <c:pt idx="1192">
                  <c:v>0.59594526620370369</c:v>
                </c:pt>
                <c:pt idx="1193">
                  <c:v>0.59594651620370376</c:v>
                </c:pt>
                <c:pt idx="1194">
                  <c:v>0.595947037037037</c:v>
                </c:pt>
                <c:pt idx="1195">
                  <c:v>0.59595010416666672</c:v>
                </c:pt>
                <c:pt idx="1196">
                  <c:v>0.59595269675925933</c:v>
                </c:pt>
                <c:pt idx="1197">
                  <c:v>0.59595450231481484</c:v>
                </c:pt>
                <c:pt idx="1198">
                  <c:v>0.5959547453703703</c:v>
                </c:pt>
                <c:pt idx="1199">
                  <c:v>0.59595590277777777</c:v>
                </c:pt>
                <c:pt idx="1200">
                  <c:v>0.59595706018518524</c:v>
                </c:pt>
                <c:pt idx="1201">
                  <c:v>0.59595827546296298</c:v>
                </c:pt>
                <c:pt idx="1202">
                  <c:v>0.59595937499999996</c:v>
                </c:pt>
                <c:pt idx="1203">
                  <c:v>0.59596053240740743</c:v>
                </c:pt>
                <c:pt idx="1204">
                  <c:v>0.59596168981481479</c:v>
                </c:pt>
                <c:pt idx="1205">
                  <c:v>0.59596284722222226</c:v>
                </c:pt>
                <c:pt idx="1206">
                  <c:v>0.5959640625</c:v>
                </c:pt>
                <c:pt idx="1207">
                  <c:v>0.59596515046296294</c:v>
                </c:pt>
                <c:pt idx="1208">
                  <c:v>0.59596648148148146</c:v>
                </c:pt>
                <c:pt idx="1209">
                  <c:v>0.59596770833333335</c:v>
                </c:pt>
                <c:pt idx="1210">
                  <c:v>0.59596892361111109</c:v>
                </c:pt>
                <c:pt idx="1211">
                  <c:v>0.59597109953703697</c:v>
                </c:pt>
                <c:pt idx="1212">
                  <c:v>0.59597180555555551</c:v>
                </c:pt>
                <c:pt idx="1213">
                  <c:v>0.59597424768518525</c:v>
                </c:pt>
                <c:pt idx="1214">
                  <c:v>0.59597574074074067</c:v>
                </c:pt>
                <c:pt idx="1215">
                  <c:v>0.59597673611111113</c:v>
                </c:pt>
                <c:pt idx="1216">
                  <c:v>0.59597818287037041</c:v>
                </c:pt>
                <c:pt idx="1217">
                  <c:v>0.59597908564814817</c:v>
                </c:pt>
                <c:pt idx="1218">
                  <c:v>0.59598054398148148</c:v>
                </c:pt>
                <c:pt idx="1219">
                  <c:v>0.59598186342592596</c:v>
                </c:pt>
                <c:pt idx="1220">
                  <c:v>0.5959824421296297</c:v>
                </c:pt>
                <c:pt idx="1221">
                  <c:v>0.59598358796296302</c:v>
                </c:pt>
                <c:pt idx="1222">
                  <c:v>0.59598475694444442</c:v>
                </c:pt>
                <c:pt idx="1223">
                  <c:v>0.59598591435185178</c:v>
                </c:pt>
                <c:pt idx="1224">
                  <c:v>0.59598707175925925</c:v>
                </c:pt>
                <c:pt idx="1225">
                  <c:v>0.59598822916666672</c:v>
                </c:pt>
                <c:pt idx="1226">
                  <c:v>0.59598938657407408</c:v>
                </c:pt>
                <c:pt idx="1227">
                  <c:v>0.59599054398148144</c:v>
                </c:pt>
                <c:pt idx="1228">
                  <c:v>0.59599170138888891</c:v>
                </c:pt>
                <c:pt idx="1229">
                  <c:v>0.59599284722222223</c:v>
                </c:pt>
                <c:pt idx="1230">
                  <c:v>0.59599414351851854</c:v>
                </c:pt>
                <c:pt idx="1231">
                  <c:v>0.5959952083333333</c:v>
                </c:pt>
                <c:pt idx="1232">
                  <c:v>0.59599645833333326</c:v>
                </c:pt>
                <c:pt idx="1233">
                  <c:v>0.59599790509259254</c:v>
                </c:pt>
                <c:pt idx="1234">
                  <c:v>0.59599888888888886</c:v>
                </c:pt>
                <c:pt idx="1235">
                  <c:v>0.59600025462962958</c:v>
                </c:pt>
                <c:pt idx="1236">
                  <c:v>0.59600185185185184</c:v>
                </c:pt>
                <c:pt idx="1237">
                  <c:v>0.59600259259259258</c:v>
                </c:pt>
                <c:pt idx="1238">
                  <c:v>0.59600351851851852</c:v>
                </c:pt>
                <c:pt idx="1239">
                  <c:v>0.5960054398148148</c:v>
                </c:pt>
                <c:pt idx="1240">
                  <c:v>0.59600560185185181</c:v>
                </c:pt>
                <c:pt idx="1241">
                  <c:v>0.59600674768518513</c:v>
                </c:pt>
                <c:pt idx="1242">
                  <c:v>0.5960079050925926</c:v>
                </c:pt>
                <c:pt idx="1243">
                  <c:v>0.59600906249999996</c:v>
                </c:pt>
                <c:pt idx="1244">
                  <c:v>0.59601020833333329</c:v>
                </c:pt>
                <c:pt idx="1245">
                  <c:v>0.59601137731481479</c:v>
                </c:pt>
                <c:pt idx="1246">
                  <c:v>0.59601253472222226</c:v>
                </c:pt>
                <c:pt idx="1247">
                  <c:v>0.59601369212962962</c:v>
                </c:pt>
                <c:pt idx="1248">
                  <c:v>0.59601484953703698</c:v>
                </c:pt>
                <c:pt idx="1249">
                  <c:v>0.59601600694444445</c:v>
                </c:pt>
                <c:pt idx="1250">
                  <c:v>0.59601799768518515</c:v>
                </c:pt>
                <c:pt idx="1251">
                  <c:v>0.59601843750000005</c:v>
                </c:pt>
                <c:pt idx="1252">
                  <c:v>0.59602030092592595</c:v>
                </c:pt>
                <c:pt idx="1253">
                  <c:v>0.59602163194444446</c:v>
                </c:pt>
                <c:pt idx="1254">
                  <c:v>0.59602190972222224</c:v>
                </c:pt>
                <c:pt idx="1255">
                  <c:v>0.59602307870370375</c:v>
                </c:pt>
                <c:pt idx="1256">
                  <c:v>0.59602504629629627</c:v>
                </c:pt>
                <c:pt idx="1257">
                  <c:v>0.59602556712962962</c:v>
                </c:pt>
                <c:pt idx="1258">
                  <c:v>0.59602743055555552</c:v>
                </c:pt>
                <c:pt idx="1259">
                  <c:v>0.59602858796296299</c:v>
                </c:pt>
                <c:pt idx="1260">
                  <c:v>0.59602881944444441</c:v>
                </c:pt>
                <c:pt idx="1261">
                  <c:v>0.59602988425925929</c:v>
                </c:pt>
                <c:pt idx="1262">
                  <c:v>0.59603105324074068</c:v>
                </c:pt>
                <c:pt idx="1263">
                  <c:v>0.59603221064814815</c:v>
                </c:pt>
                <c:pt idx="1264">
                  <c:v>0.59603336805555562</c:v>
                </c:pt>
                <c:pt idx="1265">
                  <c:v>0.59603452546296298</c:v>
                </c:pt>
                <c:pt idx="1266">
                  <c:v>0.59603568287037034</c:v>
                </c:pt>
                <c:pt idx="1267">
                  <c:v>0.59603684027777781</c:v>
                </c:pt>
                <c:pt idx="1268">
                  <c:v>0.59603799768518517</c:v>
                </c:pt>
                <c:pt idx="1269">
                  <c:v>0.59603915509259264</c:v>
                </c:pt>
                <c:pt idx="1270">
                  <c:v>0.59604038194444453</c:v>
                </c:pt>
                <c:pt idx="1271">
                  <c:v>0.59604374999999998</c:v>
                </c:pt>
                <c:pt idx="1272">
                  <c:v>0.59604408564814815</c:v>
                </c:pt>
                <c:pt idx="1273">
                  <c:v>0.59604527777777772</c:v>
                </c:pt>
                <c:pt idx="1274">
                  <c:v>0.59604722222222228</c:v>
                </c:pt>
                <c:pt idx="1275">
                  <c:v>0.59604768518518514</c:v>
                </c:pt>
                <c:pt idx="1276">
                  <c:v>0.59604883101851847</c:v>
                </c:pt>
                <c:pt idx="1277">
                  <c:v>0.59605101851851849</c:v>
                </c:pt>
                <c:pt idx="1278">
                  <c:v>0.59605120370370368</c:v>
                </c:pt>
                <c:pt idx="1279">
                  <c:v>0.5960521875</c:v>
                </c:pt>
                <c:pt idx="1280">
                  <c:v>0.59605328703703708</c:v>
                </c:pt>
                <c:pt idx="1281">
                  <c:v>0.59605444444444444</c:v>
                </c:pt>
                <c:pt idx="1282">
                  <c:v>0.5960556018518518</c:v>
                </c:pt>
                <c:pt idx="1283">
                  <c:v>0.59605675925925927</c:v>
                </c:pt>
                <c:pt idx="1284">
                  <c:v>0.59605791666666674</c:v>
                </c:pt>
                <c:pt idx="1285">
                  <c:v>0.5960590740740741</c:v>
                </c:pt>
                <c:pt idx="1286">
                  <c:v>0.59606025462962964</c:v>
                </c:pt>
                <c:pt idx="1287">
                  <c:v>0.59606140046296296</c:v>
                </c:pt>
                <c:pt idx="1288">
                  <c:v>0.59606254629629629</c:v>
                </c:pt>
                <c:pt idx="1289">
                  <c:v>0.59606369212962962</c:v>
                </c:pt>
                <c:pt idx="1290">
                  <c:v>0.59606517361111111</c:v>
                </c:pt>
                <c:pt idx="1291">
                  <c:v>0.59606668981481481</c:v>
                </c:pt>
                <c:pt idx="1292">
                  <c:v>0.59606814814814812</c:v>
                </c:pt>
                <c:pt idx="1293">
                  <c:v>0.59606841435185187</c:v>
                </c:pt>
                <c:pt idx="1294">
                  <c:v>0.59607040509259257</c:v>
                </c:pt>
                <c:pt idx="1295">
                  <c:v>0.59607159722222225</c:v>
                </c:pt>
                <c:pt idx="1296">
                  <c:v>0.5960718981481482</c:v>
                </c:pt>
                <c:pt idx="1297">
                  <c:v>0.59607421296296292</c:v>
                </c:pt>
                <c:pt idx="1298">
                  <c:v>0.59607547453703702</c:v>
                </c:pt>
                <c:pt idx="1299">
                  <c:v>0.59607656249999996</c:v>
                </c:pt>
                <c:pt idx="1300">
                  <c:v>0.5960777083333334</c:v>
                </c:pt>
                <c:pt idx="1301">
                  <c:v>0.59607887731481479</c:v>
                </c:pt>
                <c:pt idx="1302">
                  <c:v>0.59608002314814812</c:v>
                </c:pt>
                <c:pt idx="1303">
                  <c:v>0.59608119212962962</c:v>
                </c:pt>
                <c:pt idx="1304">
                  <c:v>0.59608233796296295</c:v>
                </c:pt>
                <c:pt idx="1305">
                  <c:v>0.59608349537037042</c:v>
                </c:pt>
                <c:pt idx="1306">
                  <c:v>0.59608466435185181</c:v>
                </c:pt>
                <c:pt idx="1307">
                  <c:v>0.59608582175925928</c:v>
                </c:pt>
                <c:pt idx="1308">
                  <c:v>0.59608696759259261</c:v>
                </c:pt>
                <c:pt idx="1309">
                  <c:v>0.59608815972222218</c:v>
                </c:pt>
                <c:pt idx="1310">
                  <c:v>0.59609003472222222</c:v>
                </c:pt>
                <c:pt idx="1311">
                  <c:v>0.59609096064814815</c:v>
                </c:pt>
                <c:pt idx="1312">
                  <c:v>0.59609194444444447</c:v>
                </c:pt>
                <c:pt idx="1313">
                  <c:v>0.59609293981481482</c:v>
                </c:pt>
                <c:pt idx="1314">
                  <c:v>0.59609395833333334</c:v>
                </c:pt>
                <c:pt idx="1315">
                  <c:v>0.59609509259259263</c:v>
                </c:pt>
                <c:pt idx="1316">
                  <c:v>0.59609648148148142</c:v>
                </c:pt>
                <c:pt idx="1317">
                  <c:v>0.59609760416666668</c:v>
                </c:pt>
                <c:pt idx="1318">
                  <c:v>0.59609854166666665</c:v>
                </c:pt>
                <c:pt idx="1319">
                  <c:v>0.59609971064814815</c:v>
                </c:pt>
                <c:pt idx="1320">
                  <c:v>0.59610087962962965</c:v>
                </c:pt>
                <c:pt idx="1321">
                  <c:v>0.59610201388888884</c:v>
                </c:pt>
                <c:pt idx="1322">
                  <c:v>0.59610317129629631</c:v>
                </c:pt>
                <c:pt idx="1323">
                  <c:v>0.59610434027777781</c:v>
                </c:pt>
                <c:pt idx="1324">
                  <c:v>0.59610549768518517</c:v>
                </c:pt>
                <c:pt idx="1325">
                  <c:v>0.5961066435185185</c:v>
                </c:pt>
                <c:pt idx="1326">
                  <c:v>0.59610780092592597</c:v>
                </c:pt>
                <c:pt idx="1327">
                  <c:v>0.59610896990740747</c:v>
                </c:pt>
                <c:pt idx="1328">
                  <c:v>0.59611013888888886</c:v>
                </c:pt>
                <c:pt idx="1329">
                  <c:v>0.59611141203703699</c:v>
                </c:pt>
                <c:pt idx="1330">
                  <c:v>0.59611287037037042</c:v>
                </c:pt>
                <c:pt idx="1331">
                  <c:v>0.59611402777777778</c:v>
                </c:pt>
                <c:pt idx="1332">
                  <c:v>0.5961147916666667</c:v>
                </c:pt>
                <c:pt idx="1333">
                  <c:v>0.5961160532407408</c:v>
                </c:pt>
                <c:pt idx="1334">
                  <c:v>0.59611719907407401</c:v>
                </c:pt>
                <c:pt idx="1335">
                  <c:v>0.5961194675925926</c:v>
                </c:pt>
                <c:pt idx="1336">
                  <c:v>0.59611975694444452</c:v>
                </c:pt>
                <c:pt idx="1337">
                  <c:v>0.59612062499999996</c:v>
                </c:pt>
                <c:pt idx="1338">
                  <c:v>0.5961227546296296</c:v>
                </c:pt>
                <c:pt idx="1339">
                  <c:v>0.59612284722222231</c:v>
                </c:pt>
                <c:pt idx="1340">
                  <c:v>0.59612400462962967</c:v>
                </c:pt>
                <c:pt idx="1341">
                  <c:v>0.59612517361111106</c:v>
                </c:pt>
                <c:pt idx="1342">
                  <c:v>0.59612631944444439</c:v>
                </c:pt>
                <c:pt idx="1343">
                  <c:v>0.59612747685185186</c:v>
                </c:pt>
                <c:pt idx="1344">
                  <c:v>0.59612863425925933</c:v>
                </c:pt>
                <c:pt idx="1345">
                  <c:v>0.59612979166666669</c:v>
                </c:pt>
                <c:pt idx="1346">
                  <c:v>0.59613096064814808</c:v>
                </c:pt>
                <c:pt idx="1347">
                  <c:v>0.59613210648148152</c:v>
                </c:pt>
                <c:pt idx="1348">
                  <c:v>0.59613326388888888</c:v>
                </c:pt>
                <c:pt idx="1349">
                  <c:v>0.59613505787037036</c:v>
                </c:pt>
                <c:pt idx="1350">
                  <c:v>0.59613597222222225</c:v>
                </c:pt>
                <c:pt idx="1351">
                  <c:v>0.5961368402777778</c:v>
                </c:pt>
                <c:pt idx="1352">
                  <c:v>0.59613821759259256</c:v>
                </c:pt>
                <c:pt idx="1353">
                  <c:v>0.59613953703703704</c:v>
                </c:pt>
                <c:pt idx="1354">
                  <c:v>0.59614057870370374</c:v>
                </c:pt>
                <c:pt idx="1355">
                  <c:v>0.59614238425925925</c:v>
                </c:pt>
                <c:pt idx="1356">
                  <c:v>0.59614302083333326</c:v>
                </c:pt>
                <c:pt idx="1357">
                  <c:v>0.59614374999999997</c:v>
                </c:pt>
                <c:pt idx="1358">
                  <c:v>0.59614759259259265</c:v>
                </c:pt>
                <c:pt idx="1359">
                  <c:v>0.59614817129629627</c:v>
                </c:pt>
                <c:pt idx="1360">
                  <c:v>0.59614857638888885</c:v>
                </c:pt>
                <c:pt idx="1361">
                  <c:v>0.59614973379629632</c:v>
                </c:pt>
                <c:pt idx="1362">
                  <c:v>0.59615089120370368</c:v>
                </c:pt>
                <c:pt idx="1363">
                  <c:v>0.59615204861111104</c:v>
                </c:pt>
                <c:pt idx="1364">
                  <c:v>0.59615321759259254</c:v>
                </c:pt>
                <c:pt idx="1365">
                  <c:v>0.59615437500000001</c:v>
                </c:pt>
                <c:pt idx="1366">
                  <c:v>0.59615552083333334</c:v>
                </c:pt>
                <c:pt idx="1367">
                  <c:v>0.5961566782407407</c:v>
                </c:pt>
                <c:pt idx="1368">
                  <c:v>0.59615783564814806</c:v>
                </c:pt>
                <c:pt idx="1369">
                  <c:v>0.59615899305555553</c:v>
                </c:pt>
                <c:pt idx="1370">
                  <c:v>0.596160150462963</c:v>
                </c:pt>
                <c:pt idx="1371">
                  <c:v>0.5961613194444445</c:v>
                </c:pt>
                <c:pt idx="1372">
                  <c:v>0.59616381944444441</c:v>
                </c:pt>
                <c:pt idx="1373">
                  <c:v>0.59616417824074075</c:v>
                </c:pt>
                <c:pt idx="1374">
                  <c:v>0.59616506944444436</c:v>
                </c:pt>
                <c:pt idx="1375">
                  <c:v>0.59616715277777776</c:v>
                </c:pt>
                <c:pt idx="1376">
                  <c:v>0.59616761574074073</c:v>
                </c:pt>
                <c:pt idx="1377">
                  <c:v>0.59616836805555551</c:v>
                </c:pt>
                <c:pt idx="1378">
                  <c:v>0.59616968749999999</c:v>
                </c:pt>
                <c:pt idx="1379">
                  <c:v>0.59617098379629629</c:v>
                </c:pt>
                <c:pt idx="1380">
                  <c:v>0.59617172453703704</c:v>
                </c:pt>
                <c:pt idx="1381">
                  <c:v>0.5961728819444444</c:v>
                </c:pt>
                <c:pt idx="1382">
                  <c:v>0.59617403935185187</c:v>
                </c:pt>
                <c:pt idx="1383">
                  <c:v>0.59617519675925923</c:v>
                </c:pt>
                <c:pt idx="1384">
                  <c:v>0.59617636574074073</c:v>
                </c:pt>
                <c:pt idx="1385">
                  <c:v>0.59617751157407406</c:v>
                </c:pt>
                <c:pt idx="1386">
                  <c:v>0.59617866898148153</c:v>
                </c:pt>
                <c:pt idx="1387">
                  <c:v>0.59617982638888889</c:v>
                </c:pt>
                <c:pt idx="1388">
                  <c:v>0.59618099537037039</c:v>
                </c:pt>
                <c:pt idx="1389">
                  <c:v>0.59618214120370372</c:v>
                </c:pt>
                <c:pt idx="1390">
                  <c:v>0.59618341435185185</c:v>
                </c:pt>
                <c:pt idx="1391">
                  <c:v>0.59618509259259256</c:v>
                </c:pt>
                <c:pt idx="1392">
                  <c:v>0.59618607638888887</c:v>
                </c:pt>
                <c:pt idx="1393">
                  <c:v>0.59618682870370376</c:v>
                </c:pt>
                <c:pt idx="1394">
                  <c:v>0.59618956018518521</c:v>
                </c:pt>
                <c:pt idx="1395">
                  <c:v>0.5961930324074074</c:v>
                </c:pt>
                <c:pt idx="1396">
                  <c:v>0.59619643518518517</c:v>
                </c:pt>
                <c:pt idx="1397">
                  <c:v>0.59619800925925925</c:v>
                </c:pt>
                <c:pt idx="1398">
                  <c:v>0.59619918981481479</c:v>
                </c:pt>
                <c:pt idx="1399">
                  <c:v>0.59620182870370375</c:v>
                </c:pt>
                <c:pt idx="1400">
                  <c:v>0.59620192129629623</c:v>
                </c:pt>
                <c:pt idx="1401">
                  <c:v>0.596202511574074</c:v>
                </c:pt>
                <c:pt idx="1402">
                  <c:v>0.59620366898148147</c:v>
                </c:pt>
                <c:pt idx="1403">
                  <c:v>0.59620482638888894</c:v>
                </c:pt>
                <c:pt idx="1404">
                  <c:v>0.5962059837962963</c:v>
                </c:pt>
                <c:pt idx="1405">
                  <c:v>0.59620714120370366</c:v>
                </c:pt>
                <c:pt idx="1406">
                  <c:v>0.59620829861111113</c:v>
                </c:pt>
                <c:pt idx="1407">
                  <c:v>0.59620944444444446</c:v>
                </c:pt>
                <c:pt idx="1408">
                  <c:v>0.59621061342592596</c:v>
                </c:pt>
                <c:pt idx="1409">
                  <c:v>0.59621177083333332</c:v>
                </c:pt>
                <c:pt idx="1410">
                  <c:v>0.59621293981481482</c:v>
                </c:pt>
                <c:pt idx="1411">
                  <c:v>0.59621427083333334</c:v>
                </c:pt>
                <c:pt idx="1412">
                  <c:v>0.59621604166666664</c:v>
                </c:pt>
                <c:pt idx="1413">
                  <c:v>0.5962170370370371</c:v>
                </c:pt>
                <c:pt idx="1414">
                  <c:v>0.59621768518518514</c:v>
                </c:pt>
                <c:pt idx="1415">
                  <c:v>0.59621940972222232</c:v>
                </c:pt>
                <c:pt idx="1416">
                  <c:v>0.59622050925925918</c:v>
                </c:pt>
                <c:pt idx="1417">
                  <c:v>0.59622115740740744</c:v>
                </c:pt>
                <c:pt idx="1418">
                  <c:v>0.5962224074074074</c:v>
                </c:pt>
                <c:pt idx="1419">
                  <c:v>0.59622394675925927</c:v>
                </c:pt>
                <c:pt idx="1420">
                  <c:v>0.59622450231481483</c:v>
                </c:pt>
                <c:pt idx="1421">
                  <c:v>0.59622565972222219</c:v>
                </c:pt>
                <c:pt idx="1422">
                  <c:v>0.59622681712962966</c:v>
                </c:pt>
                <c:pt idx="1423">
                  <c:v>0.59622797453703702</c:v>
                </c:pt>
                <c:pt idx="1424">
                  <c:v>0.59622913194444449</c:v>
                </c:pt>
                <c:pt idx="1425">
                  <c:v>0.59623028935185185</c:v>
                </c:pt>
                <c:pt idx="1426">
                  <c:v>0.59623144675925921</c:v>
                </c:pt>
                <c:pt idx="1427">
                  <c:v>0.59623261574074071</c:v>
                </c:pt>
                <c:pt idx="1428">
                  <c:v>0.59623376157407404</c:v>
                </c:pt>
                <c:pt idx="1429">
                  <c:v>0.59623491898148151</c:v>
                </c:pt>
                <c:pt idx="1430">
                  <c:v>0.59623642361111107</c:v>
                </c:pt>
                <c:pt idx="1431">
                  <c:v>0.59623818287037034</c:v>
                </c:pt>
                <c:pt idx="1432">
                  <c:v>0.59623898148148147</c:v>
                </c:pt>
                <c:pt idx="1433">
                  <c:v>0.59623989583333337</c:v>
                </c:pt>
                <c:pt idx="1434">
                  <c:v>0.59624173611111109</c:v>
                </c:pt>
                <c:pt idx="1435">
                  <c:v>0.59624303240740739</c:v>
                </c:pt>
                <c:pt idx="1436">
                  <c:v>0.59624332175925931</c:v>
                </c:pt>
                <c:pt idx="1437">
                  <c:v>0.59624439814814822</c:v>
                </c:pt>
                <c:pt idx="1438">
                  <c:v>0.59624660879629632</c:v>
                </c:pt>
                <c:pt idx="1439">
                  <c:v>0.59624718749999994</c:v>
                </c:pt>
                <c:pt idx="1440">
                  <c:v>0.59624765046296291</c:v>
                </c:pt>
                <c:pt idx="1441">
                  <c:v>0.59624880787037038</c:v>
                </c:pt>
                <c:pt idx="1442">
                  <c:v>0.59624996527777785</c:v>
                </c:pt>
                <c:pt idx="1443">
                  <c:v>0.59625112268518521</c:v>
                </c:pt>
                <c:pt idx="1444">
                  <c:v>0.59625228009259257</c:v>
                </c:pt>
                <c:pt idx="1445">
                  <c:v>0.59625343750000004</c:v>
                </c:pt>
                <c:pt idx="1446">
                  <c:v>0.59625458333333337</c:v>
                </c:pt>
                <c:pt idx="1447">
                  <c:v>0.59625575231481487</c:v>
                </c:pt>
                <c:pt idx="1448">
                  <c:v>0.59625690972222223</c:v>
                </c:pt>
                <c:pt idx="1449">
                  <c:v>0.59625806712962959</c:v>
                </c:pt>
                <c:pt idx="1450">
                  <c:v>0.59625922453703706</c:v>
                </c:pt>
                <c:pt idx="1451">
                  <c:v>0.59626045138888883</c:v>
                </c:pt>
                <c:pt idx="1452">
                  <c:v>0.59626199074074071</c:v>
                </c:pt>
                <c:pt idx="1453">
                  <c:v>0.59626293981481482</c:v>
                </c:pt>
                <c:pt idx="1454">
                  <c:v>0.5962647337962963</c:v>
                </c:pt>
                <c:pt idx="1455">
                  <c:v>0.59626628472222221</c:v>
                </c:pt>
                <c:pt idx="1456">
                  <c:v>0.59626674768518517</c:v>
                </c:pt>
                <c:pt idx="1457">
                  <c:v>0.59626815972222225</c:v>
                </c:pt>
                <c:pt idx="1458">
                  <c:v>0.5962689351851852</c:v>
                </c:pt>
                <c:pt idx="1459">
                  <c:v>0.59626987268518516</c:v>
                </c:pt>
                <c:pt idx="1460">
                  <c:v>0.59627126157407406</c:v>
                </c:pt>
                <c:pt idx="1461">
                  <c:v>0.59627224537037038</c:v>
                </c:pt>
                <c:pt idx="1462">
                  <c:v>0.59627311342592593</c:v>
                </c:pt>
                <c:pt idx="1463">
                  <c:v>0.5962742708333334</c:v>
                </c:pt>
                <c:pt idx="1464">
                  <c:v>0.59627542824074076</c:v>
                </c:pt>
                <c:pt idx="1465">
                  <c:v>0.59627657407407408</c:v>
                </c:pt>
                <c:pt idx="1466">
                  <c:v>0.59627775462962962</c:v>
                </c:pt>
                <c:pt idx="1467">
                  <c:v>0.59627890046296295</c:v>
                </c:pt>
                <c:pt idx="1468">
                  <c:v>0.59628004629629627</c:v>
                </c:pt>
                <c:pt idx="1469">
                  <c:v>0.59628121527777778</c:v>
                </c:pt>
                <c:pt idx="1470">
                  <c:v>0.59628237268518514</c:v>
                </c:pt>
                <c:pt idx="1471">
                  <c:v>0.59628353009259261</c:v>
                </c:pt>
                <c:pt idx="1472">
                  <c:v>0.59628475694444438</c:v>
                </c:pt>
                <c:pt idx="1473">
                  <c:v>0.59628655092592597</c:v>
                </c:pt>
                <c:pt idx="1474">
                  <c:v>0.59628770833333333</c:v>
                </c:pt>
                <c:pt idx="1475">
                  <c:v>0.59628843750000005</c:v>
                </c:pt>
                <c:pt idx="1476">
                  <c:v>0.59628996527777778</c:v>
                </c:pt>
                <c:pt idx="1477">
                  <c:v>0.59629135416666668</c:v>
                </c:pt>
                <c:pt idx="1478">
                  <c:v>0.59629181712962964</c:v>
                </c:pt>
                <c:pt idx="1479">
                  <c:v>0.59629296296296297</c:v>
                </c:pt>
                <c:pt idx="1480">
                  <c:v>0.59629469907407406</c:v>
                </c:pt>
                <c:pt idx="1481">
                  <c:v>0.59629543981481481</c:v>
                </c:pt>
                <c:pt idx="1482">
                  <c:v>0.59629626157407412</c:v>
                </c:pt>
                <c:pt idx="1483">
                  <c:v>0.59629741898148148</c:v>
                </c:pt>
                <c:pt idx="1484">
                  <c:v>0.59629857638888895</c:v>
                </c:pt>
                <c:pt idx="1485">
                  <c:v>0.59629973379629631</c:v>
                </c:pt>
                <c:pt idx="1486">
                  <c:v>0.59630087962962963</c:v>
                </c:pt>
                <c:pt idx="1487">
                  <c:v>0.59630204861111114</c:v>
                </c:pt>
                <c:pt idx="1488">
                  <c:v>0.59630320601851849</c:v>
                </c:pt>
                <c:pt idx="1489">
                  <c:v>0.59630436342592597</c:v>
                </c:pt>
                <c:pt idx="1490">
                  <c:v>0.59630552083333332</c:v>
                </c:pt>
                <c:pt idx="1491">
                  <c:v>0.59630667824074068</c:v>
                </c:pt>
                <c:pt idx="1492">
                  <c:v>0.59630789351851854</c:v>
                </c:pt>
                <c:pt idx="1493">
                  <c:v>0.59630974537037029</c:v>
                </c:pt>
                <c:pt idx="1494">
                  <c:v>0.59631101851851853</c:v>
                </c:pt>
                <c:pt idx="1495">
                  <c:v>0.59631165509259254</c:v>
                </c:pt>
                <c:pt idx="1496">
                  <c:v>0.59631548611111118</c:v>
                </c:pt>
                <c:pt idx="1497">
                  <c:v>0.59631582175925923</c:v>
                </c:pt>
                <c:pt idx="1498">
                  <c:v>0.59631697916666659</c:v>
                </c:pt>
                <c:pt idx="1499">
                  <c:v>0.59631938657407413</c:v>
                </c:pt>
                <c:pt idx="1500">
                  <c:v>0.5963197569444445</c:v>
                </c:pt>
                <c:pt idx="1501">
                  <c:v>0.5963203587962963</c:v>
                </c:pt>
                <c:pt idx="1502">
                  <c:v>0.5963214930555556</c:v>
                </c:pt>
                <c:pt idx="1503">
                  <c:v>0.59632265046296296</c:v>
                </c:pt>
                <c:pt idx="1504">
                  <c:v>0.59632380787037043</c:v>
                </c:pt>
                <c:pt idx="1505">
                  <c:v>0.59632497685185193</c:v>
                </c:pt>
                <c:pt idx="1506">
                  <c:v>0.59632618055555553</c:v>
                </c:pt>
                <c:pt idx="1507">
                  <c:v>0.59632729166666665</c:v>
                </c:pt>
                <c:pt idx="1508">
                  <c:v>0.59632844907407401</c:v>
                </c:pt>
                <c:pt idx="1509">
                  <c:v>0.59632959490740745</c:v>
                </c:pt>
                <c:pt idx="1510">
                  <c:v>0.59633076388888895</c:v>
                </c:pt>
                <c:pt idx="1511">
                  <c:v>0.59633290509259262</c:v>
                </c:pt>
                <c:pt idx="1512">
                  <c:v>0.59633366898148144</c:v>
                </c:pt>
                <c:pt idx="1513">
                  <c:v>0.59633445601851853</c:v>
                </c:pt>
                <c:pt idx="1514">
                  <c:v>0.59633603009259251</c:v>
                </c:pt>
                <c:pt idx="1515">
                  <c:v>0.59633716435185191</c:v>
                </c:pt>
                <c:pt idx="1516">
                  <c:v>0.59633799768518525</c:v>
                </c:pt>
                <c:pt idx="1517">
                  <c:v>0.59633891203703704</c:v>
                </c:pt>
                <c:pt idx="1518">
                  <c:v>0.5963400347222223</c:v>
                </c:pt>
                <c:pt idx="1519">
                  <c:v>0.59634222222222222</c:v>
                </c:pt>
                <c:pt idx="1520">
                  <c:v>0.5963431944444445</c:v>
                </c:pt>
                <c:pt idx="1521">
                  <c:v>0.59634349537037035</c:v>
                </c:pt>
                <c:pt idx="1522">
                  <c:v>0.59634464120370378</c:v>
                </c:pt>
                <c:pt idx="1523">
                  <c:v>0.59634581018518518</c:v>
                </c:pt>
                <c:pt idx="1524">
                  <c:v>0.5963469560185185</c:v>
                </c:pt>
                <c:pt idx="1525">
                  <c:v>0.59634811342592586</c:v>
                </c:pt>
                <c:pt idx="1526">
                  <c:v>0.59634929398148151</c:v>
                </c:pt>
                <c:pt idx="1527">
                  <c:v>0.5963504282407408</c:v>
                </c:pt>
                <c:pt idx="1528">
                  <c:v>0.5963515972222222</c:v>
                </c:pt>
                <c:pt idx="1529">
                  <c:v>0.59635274305555552</c:v>
                </c:pt>
                <c:pt idx="1530">
                  <c:v>0.59635391203703703</c:v>
                </c:pt>
                <c:pt idx="1531">
                  <c:v>0.59635531250000007</c:v>
                </c:pt>
                <c:pt idx="1532">
                  <c:v>0.59635628472222224</c:v>
                </c:pt>
                <c:pt idx="1533">
                  <c:v>0.59635815972222228</c:v>
                </c:pt>
                <c:pt idx="1534">
                  <c:v>0.59635862268518525</c:v>
                </c:pt>
                <c:pt idx="1535">
                  <c:v>0.59636010416666663</c:v>
                </c:pt>
                <c:pt idx="1536">
                  <c:v>0.59636148148148149</c:v>
                </c:pt>
                <c:pt idx="1537">
                  <c:v>0.59636218750000003</c:v>
                </c:pt>
                <c:pt idx="1538">
                  <c:v>0.59636456018518524</c:v>
                </c:pt>
                <c:pt idx="1539">
                  <c:v>0.59636553240740742</c:v>
                </c:pt>
                <c:pt idx="1540">
                  <c:v>0.59636572916666675</c:v>
                </c:pt>
                <c:pt idx="1541">
                  <c:v>0.59636665509259257</c:v>
                </c:pt>
                <c:pt idx="1542">
                  <c:v>0.59636780092592589</c:v>
                </c:pt>
                <c:pt idx="1543">
                  <c:v>0.59636895833333337</c:v>
                </c:pt>
                <c:pt idx="1544">
                  <c:v>0.59637010416666669</c:v>
                </c:pt>
                <c:pt idx="1545">
                  <c:v>0.5963712731481482</c:v>
                </c:pt>
                <c:pt idx="1546">
                  <c:v>0.59637244212962959</c:v>
                </c:pt>
                <c:pt idx="1547">
                  <c:v>0.59637357638888888</c:v>
                </c:pt>
                <c:pt idx="1548">
                  <c:v>0.59637473379629635</c:v>
                </c:pt>
                <c:pt idx="1549">
                  <c:v>0.59637589120370371</c:v>
                </c:pt>
                <c:pt idx="1550">
                  <c:v>0.59637704861111107</c:v>
                </c:pt>
                <c:pt idx="1551">
                  <c:v>0.59638059027777779</c:v>
                </c:pt>
                <c:pt idx="1552">
                  <c:v>0.59638219907407408</c:v>
                </c:pt>
                <c:pt idx="1553">
                  <c:v>0.59638320601851846</c:v>
                </c:pt>
                <c:pt idx="1554">
                  <c:v>0.59638545138888888</c:v>
                </c:pt>
                <c:pt idx="1555">
                  <c:v>0.59638678240740739</c:v>
                </c:pt>
                <c:pt idx="1556">
                  <c:v>0.59638723379629632</c:v>
                </c:pt>
                <c:pt idx="1557">
                  <c:v>0.59638927083333337</c:v>
                </c:pt>
                <c:pt idx="1558">
                  <c:v>0.59638983796296297</c:v>
                </c:pt>
                <c:pt idx="1559">
                  <c:v>0.59639038194444449</c:v>
                </c:pt>
                <c:pt idx="1560">
                  <c:v>0.59639194444444443</c:v>
                </c:pt>
                <c:pt idx="1561">
                  <c:v>0.59639238425925933</c:v>
                </c:pt>
                <c:pt idx="1562">
                  <c:v>0.59639348379629631</c:v>
                </c:pt>
                <c:pt idx="1563">
                  <c:v>0.59639464120370378</c:v>
                </c:pt>
                <c:pt idx="1564">
                  <c:v>0.59639579861111114</c:v>
                </c:pt>
                <c:pt idx="1565">
                  <c:v>0.59639696759259253</c:v>
                </c:pt>
                <c:pt idx="1566">
                  <c:v>0.59639811342592586</c:v>
                </c:pt>
                <c:pt idx="1567">
                  <c:v>0.59639928240740747</c:v>
                </c:pt>
                <c:pt idx="1568">
                  <c:v>0.5964004282407408</c:v>
                </c:pt>
                <c:pt idx="1569">
                  <c:v>0.59640158564814816</c:v>
                </c:pt>
                <c:pt idx="1570">
                  <c:v>0.59640274305555552</c:v>
                </c:pt>
                <c:pt idx="1571">
                  <c:v>0.59640390046296299</c:v>
                </c:pt>
                <c:pt idx="1572">
                  <c:v>0.59640521990740736</c:v>
                </c:pt>
                <c:pt idx="1573">
                  <c:v>0.59640621527777782</c:v>
                </c:pt>
                <c:pt idx="1574">
                  <c:v>0.59640796296296295</c:v>
                </c:pt>
                <c:pt idx="1575">
                  <c:v>0.59640936342592588</c:v>
                </c:pt>
                <c:pt idx="1576">
                  <c:v>0.59640969907407415</c:v>
                </c:pt>
                <c:pt idx="1577">
                  <c:v>0.59641104166666659</c:v>
                </c:pt>
                <c:pt idx="1578">
                  <c:v>0.5964120833333334</c:v>
                </c:pt>
                <c:pt idx="1579">
                  <c:v>0.59641324074074076</c:v>
                </c:pt>
                <c:pt idx="1580">
                  <c:v>0.59641520833333328</c:v>
                </c:pt>
                <c:pt idx="1581">
                  <c:v>0.59641578703703702</c:v>
                </c:pt>
                <c:pt idx="1582">
                  <c:v>0.59641663194444439</c:v>
                </c:pt>
                <c:pt idx="1583">
                  <c:v>0.59641780092592589</c:v>
                </c:pt>
                <c:pt idx="1584">
                  <c:v>0.59641894675925933</c:v>
                </c:pt>
                <c:pt idx="1585">
                  <c:v>0.59642010416666669</c:v>
                </c:pt>
                <c:pt idx="1586">
                  <c:v>0.59642126157407405</c:v>
                </c:pt>
                <c:pt idx="1587">
                  <c:v>0.59642243055555555</c:v>
                </c:pt>
                <c:pt idx="1588">
                  <c:v>0.59642357638888888</c:v>
                </c:pt>
                <c:pt idx="1589">
                  <c:v>0.59642473379629635</c:v>
                </c:pt>
                <c:pt idx="1590">
                  <c:v>0.59642589120370371</c:v>
                </c:pt>
                <c:pt idx="1591">
                  <c:v>0.59642704861111107</c:v>
                </c:pt>
                <c:pt idx="1592">
                  <c:v>0.5964303125</c:v>
                </c:pt>
                <c:pt idx="1593">
                  <c:v>0.59643046296296298</c:v>
                </c:pt>
                <c:pt idx="1594">
                  <c:v>0.59643094907407401</c:v>
                </c:pt>
                <c:pt idx="1595">
                  <c:v>0.59643314814814818</c:v>
                </c:pt>
                <c:pt idx="1596">
                  <c:v>0.5964341666666666</c:v>
                </c:pt>
                <c:pt idx="1597">
                  <c:v>0.59643527777777783</c:v>
                </c:pt>
                <c:pt idx="1598">
                  <c:v>0.59643671296296297</c:v>
                </c:pt>
                <c:pt idx="1599">
                  <c:v>0.59643759259259255</c:v>
                </c:pt>
                <c:pt idx="1600">
                  <c:v>0.59643990740740749</c:v>
                </c:pt>
                <c:pt idx="1601">
                  <c:v>0.59644087962962966</c:v>
                </c:pt>
                <c:pt idx="1602">
                  <c:v>0.5964410532407407</c:v>
                </c:pt>
                <c:pt idx="1603">
                  <c:v>0.59644210648148144</c:v>
                </c:pt>
                <c:pt idx="1604">
                  <c:v>0.5964432638888888</c:v>
                </c:pt>
                <c:pt idx="1605">
                  <c:v>0.59644442129629638</c:v>
                </c:pt>
                <c:pt idx="1606">
                  <c:v>0.59644557870370374</c:v>
                </c:pt>
                <c:pt idx="1607">
                  <c:v>0.5964467361111111</c:v>
                </c:pt>
                <c:pt idx="1608">
                  <c:v>0.59644789351851846</c:v>
                </c:pt>
                <c:pt idx="1609">
                  <c:v>0.59644905092592593</c:v>
                </c:pt>
                <c:pt idx="1610">
                  <c:v>0.5964502083333334</c:v>
                </c:pt>
                <c:pt idx="1611">
                  <c:v>0.59645136574074076</c:v>
                </c:pt>
                <c:pt idx="1612">
                  <c:v>0.59645261574074071</c:v>
                </c:pt>
                <c:pt idx="1613">
                  <c:v>0.59645392361111105</c:v>
                </c:pt>
                <c:pt idx="1614">
                  <c:v>0.59645493055555554</c:v>
                </c:pt>
                <c:pt idx="1615">
                  <c:v>0.59645731481481479</c:v>
                </c:pt>
                <c:pt idx="1616">
                  <c:v>0.5964577314814814</c:v>
                </c:pt>
                <c:pt idx="1617">
                  <c:v>0.59645843749999994</c:v>
                </c:pt>
                <c:pt idx="1618">
                  <c:v>0.59646085648148151</c:v>
                </c:pt>
                <c:pt idx="1619">
                  <c:v>0.59646096064814813</c:v>
                </c:pt>
                <c:pt idx="1620">
                  <c:v>0.59646208333333339</c:v>
                </c:pt>
                <c:pt idx="1621">
                  <c:v>0.5964629398148148</c:v>
                </c:pt>
                <c:pt idx="1622">
                  <c:v>0.59646415509259254</c:v>
                </c:pt>
                <c:pt idx="1623">
                  <c:v>0.59646589120370364</c:v>
                </c:pt>
                <c:pt idx="1624">
                  <c:v>0.59646640046296295</c:v>
                </c:pt>
                <c:pt idx="1625">
                  <c:v>0.59646756944444446</c:v>
                </c:pt>
                <c:pt idx="1626">
                  <c:v>0.59646872685185182</c:v>
                </c:pt>
                <c:pt idx="1627">
                  <c:v>0.59646987268518525</c:v>
                </c:pt>
                <c:pt idx="1628">
                  <c:v>0.59647104166666665</c:v>
                </c:pt>
                <c:pt idx="1629">
                  <c:v>0.59647219907407401</c:v>
                </c:pt>
                <c:pt idx="1630">
                  <c:v>0.59647335648148148</c:v>
                </c:pt>
                <c:pt idx="1631">
                  <c:v>0.59647451388888895</c:v>
                </c:pt>
                <c:pt idx="1632">
                  <c:v>0.59647567129629631</c:v>
                </c:pt>
                <c:pt idx="1633">
                  <c:v>0.59647682870370367</c:v>
                </c:pt>
                <c:pt idx="1634">
                  <c:v>0.59647810185185179</c:v>
                </c:pt>
                <c:pt idx="1635">
                  <c:v>0.5964792708333333</c:v>
                </c:pt>
                <c:pt idx="1636">
                  <c:v>0.59648089120370373</c:v>
                </c:pt>
                <c:pt idx="1637">
                  <c:v>0.59648237268518511</c:v>
                </c:pt>
                <c:pt idx="1638">
                  <c:v>0.59648268518518521</c:v>
                </c:pt>
                <c:pt idx="1639">
                  <c:v>0.59648438657407399</c:v>
                </c:pt>
                <c:pt idx="1640">
                  <c:v>0.59648539351851859</c:v>
                </c:pt>
                <c:pt idx="1641">
                  <c:v>0.59648608796296299</c:v>
                </c:pt>
                <c:pt idx="1642">
                  <c:v>0.59648743055555564</c:v>
                </c:pt>
                <c:pt idx="1643">
                  <c:v>0.59648879629629625</c:v>
                </c:pt>
                <c:pt idx="1644">
                  <c:v>0.59648956018518517</c:v>
                </c:pt>
                <c:pt idx="1645">
                  <c:v>0.5964907060185185</c:v>
                </c:pt>
                <c:pt idx="1646">
                  <c:v>0.596491875</c:v>
                </c:pt>
                <c:pt idx="1647">
                  <c:v>0.59649303240740736</c:v>
                </c:pt>
                <c:pt idx="1648">
                  <c:v>0.59649418981481483</c:v>
                </c:pt>
                <c:pt idx="1649">
                  <c:v>0.59649534722222219</c:v>
                </c:pt>
                <c:pt idx="1650">
                  <c:v>0.59649650462962966</c:v>
                </c:pt>
                <c:pt idx="1651">
                  <c:v>0.59649766203703702</c:v>
                </c:pt>
                <c:pt idx="1652">
                  <c:v>0.59649881944444449</c:v>
                </c:pt>
                <c:pt idx="1653">
                  <c:v>0.59649996527777782</c:v>
                </c:pt>
                <c:pt idx="1654">
                  <c:v>0.59650113425925921</c:v>
                </c:pt>
                <c:pt idx="1655">
                  <c:v>0.59650269675925927</c:v>
                </c:pt>
                <c:pt idx="1656">
                  <c:v>0.59650378472222221</c:v>
                </c:pt>
                <c:pt idx="1657">
                  <c:v>0.59650465277777776</c:v>
                </c:pt>
                <c:pt idx="1658">
                  <c:v>0.59650699074074076</c:v>
                </c:pt>
                <c:pt idx="1659">
                  <c:v>0.59650714120370363</c:v>
                </c:pt>
                <c:pt idx="1660">
                  <c:v>0.59650814814814812</c:v>
                </c:pt>
                <c:pt idx="1661">
                  <c:v>0.59651027777777776</c:v>
                </c:pt>
                <c:pt idx="1662">
                  <c:v>0.59651084490740736</c:v>
                </c:pt>
                <c:pt idx="1663">
                  <c:v>0.59651234953703702</c:v>
                </c:pt>
                <c:pt idx="1664">
                  <c:v>0.59651405092592591</c:v>
                </c:pt>
                <c:pt idx="1665">
                  <c:v>0.59651520833333327</c:v>
                </c:pt>
                <c:pt idx="1666">
                  <c:v>0.59651635416666671</c:v>
                </c:pt>
                <c:pt idx="1667">
                  <c:v>0.59651752314814821</c:v>
                </c:pt>
                <c:pt idx="1668">
                  <c:v>0.59651868055555557</c:v>
                </c:pt>
                <c:pt idx="1669">
                  <c:v>0.59651983796296293</c:v>
                </c:pt>
                <c:pt idx="1670">
                  <c:v>0.59652099537037029</c:v>
                </c:pt>
                <c:pt idx="1671">
                  <c:v>0.59652214120370373</c:v>
                </c:pt>
                <c:pt idx="1672">
                  <c:v>0.59652331018518523</c:v>
                </c:pt>
                <c:pt idx="1673">
                  <c:v>0.59652446759259259</c:v>
                </c:pt>
                <c:pt idx="1674">
                  <c:v>0.59652562499999995</c:v>
                </c:pt>
                <c:pt idx="1675">
                  <c:v>0.59652682870370366</c:v>
                </c:pt>
                <c:pt idx="1676">
                  <c:v>0.59652815972222228</c:v>
                </c:pt>
                <c:pt idx="1677">
                  <c:v>0.59653030092592596</c:v>
                </c:pt>
                <c:pt idx="1678">
                  <c:v>0.59653057870370374</c:v>
                </c:pt>
                <c:pt idx="1679">
                  <c:v>0.59653146990740746</c:v>
                </c:pt>
                <c:pt idx="1680">
                  <c:v>0.59653302083333337</c:v>
                </c:pt>
                <c:pt idx="1681">
                  <c:v>0.5965339467592593</c:v>
                </c:pt>
                <c:pt idx="1682">
                  <c:v>0.59653633101851855</c:v>
                </c:pt>
                <c:pt idx="1683">
                  <c:v>0.59653799768518523</c:v>
                </c:pt>
                <c:pt idx="1684">
                  <c:v>0.59653908564814817</c:v>
                </c:pt>
                <c:pt idx="1685">
                  <c:v>0.59654026620370371</c:v>
                </c:pt>
                <c:pt idx="1686">
                  <c:v>0.59654141203703703</c:v>
                </c:pt>
                <c:pt idx="1687">
                  <c:v>0.59654255787037036</c:v>
                </c:pt>
                <c:pt idx="1688">
                  <c:v>0.59654372685185186</c:v>
                </c:pt>
                <c:pt idx="1689">
                  <c:v>0.59654487268518519</c:v>
                </c:pt>
                <c:pt idx="1690">
                  <c:v>0.59654604166666669</c:v>
                </c:pt>
                <c:pt idx="1691">
                  <c:v>0.59654719907407405</c:v>
                </c:pt>
                <c:pt idx="1692">
                  <c:v>0.59654834490740738</c:v>
                </c:pt>
                <c:pt idx="1693">
                  <c:v>0.59654950231481485</c:v>
                </c:pt>
                <c:pt idx="1694">
                  <c:v>0.59655070601851856</c:v>
                </c:pt>
                <c:pt idx="1695">
                  <c:v>0.59655186342592592</c:v>
                </c:pt>
                <c:pt idx="1696">
                  <c:v>0.59655298611111107</c:v>
                </c:pt>
                <c:pt idx="1697">
                  <c:v>0.59655421296296296</c:v>
                </c:pt>
                <c:pt idx="1698">
                  <c:v>0.59655728009259257</c:v>
                </c:pt>
                <c:pt idx="1699">
                  <c:v>0.59655749999999996</c:v>
                </c:pt>
                <c:pt idx="1700">
                  <c:v>0.59655797453703696</c:v>
                </c:pt>
                <c:pt idx="1701">
                  <c:v>0.5965594675925926</c:v>
                </c:pt>
                <c:pt idx="1702">
                  <c:v>0.59656046296296295</c:v>
                </c:pt>
                <c:pt idx="1703">
                  <c:v>0.59656126157407408</c:v>
                </c:pt>
                <c:pt idx="1704">
                  <c:v>0.59656317129629621</c:v>
                </c:pt>
                <c:pt idx="1705">
                  <c:v>0.59656386574074072</c:v>
                </c:pt>
                <c:pt idx="1706">
                  <c:v>0.59656454861111119</c:v>
                </c:pt>
                <c:pt idx="1707">
                  <c:v>0.59656571759259258</c:v>
                </c:pt>
                <c:pt idx="1708">
                  <c:v>0.59656687499999994</c:v>
                </c:pt>
                <c:pt idx="1709">
                  <c:v>0.59656803240740741</c:v>
                </c:pt>
                <c:pt idx="1710">
                  <c:v>0.59656920138888891</c:v>
                </c:pt>
                <c:pt idx="1711">
                  <c:v>0.59657034722222224</c:v>
                </c:pt>
                <c:pt idx="1712">
                  <c:v>0.5965715046296296</c:v>
                </c:pt>
                <c:pt idx="1713">
                  <c:v>0.59657265046296293</c:v>
                </c:pt>
                <c:pt idx="1714">
                  <c:v>0.59657381944444443</c:v>
                </c:pt>
                <c:pt idx="1715">
                  <c:v>0.59657498842592593</c:v>
                </c:pt>
                <c:pt idx="1716">
                  <c:v>0.59657655092592587</c:v>
                </c:pt>
                <c:pt idx="1717">
                  <c:v>0.59657752314814816</c:v>
                </c:pt>
                <c:pt idx="1718">
                  <c:v>0.5965791435185186</c:v>
                </c:pt>
                <c:pt idx="1719">
                  <c:v>0.5965798726851852</c:v>
                </c:pt>
                <c:pt idx="1720">
                  <c:v>0.5965816435185185</c:v>
                </c:pt>
                <c:pt idx="1721">
                  <c:v>0.59658203703703705</c:v>
                </c:pt>
                <c:pt idx="1722">
                  <c:v>0.59658325231481479</c:v>
                </c:pt>
                <c:pt idx="1723">
                  <c:v>0.59658469907407408</c:v>
                </c:pt>
                <c:pt idx="1724">
                  <c:v>0.59658556712962962</c:v>
                </c:pt>
                <c:pt idx="1725">
                  <c:v>0.59658656249999997</c:v>
                </c:pt>
                <c:pt idx="1726">
                  <c:v>0.59658769675925927</c:v>
                </c:pt>
                <c:pt idx="1727">
                  <c:v>0.59658886574074077</c:v>
                </c:pt>
                <c:pt idx="1728">
                  <c:v>0.5965900115740741</c:v>
                </c:pt>
                <c:pt idx="1729">
                  <c:v>0.5965911805555556</c:v>
                </c:pt>
                <c:pt idx="1730">
                  <c:v>0.59659234953703699</c:v>
                </c:pt>
                <c:pt idx="1731">
                  <c:v>0.59659348379629629</c:v>
                </c:pt>
                <c:pt idx="1732">
                  <c:v>0.59659465277777779</c:v>
                </c:pt>
                <c:pt idx="1733">
                  <c:v>0.59659579861111112</c:v>
                </c:pt>
                <c:pt idx="1734">
                  <c:v>0.59659696759259262</c:v>
                </c:pt>
                <c:pt idx="1735">
                  <c:v>0.59659813657407401</c:v>
                </c:pt>
                <c:pt idx="1736">
                  <c:v>0.59660016203703703</c:v>
                </c:pt>
                <c:pt idx="1737">
                  <c:v>0.59660078703703701</c:v>
                </c:pt>
                <c:pt idx="1738">
                  <c:v>0.59660259259259263</c:v>
                </c:pt>
                <c:pt idx="1739">
                  <c:v>0.59660315972222222</c:v>
                </c:pt>
                <c:pt idx="1740">
                  <c:v>0.59660498842592591</c:v>
                </c:pt>
                <c:pt idx="1741">
                  <c:v>0.59660618055555548</c:v>
                </c:pt>
                <c:pt idx="1742">
                  <c:v>0.59660652777777778</c:v>
                </c:pt>
                <c:pt idx="1743">
                  <c:v>0.59660791666666668</c:v>
                </c:pt>
                <c:pt idx="1744">
                  <c:v>0.59660898148148156</c:v>
                </c:pt>
                <c:pt idx="1745">
                  <c:v>0.59660993055555556</c:v>
                </c:pt>
                <c:pt idx="1746">
                  <c:v>0.59661131944444445</c:v>
                </c:pt>
                <c:pt idx="1747">
                  <c:v>0.59661254629629634</c:v>
                </c:pt>
                <c:pt idx="1748">
                  <c:v>0.59661317129629621</c:v>
                </c:pt>
                <c:pt idx="1749">
                  <c:v>0.59661432870370379</c:v>
                </c:pt>
                <c:pt idx="1750">
                  <c:v>0.59661549768518518</c:v>
                </c:pt>
                <c:pt idx="1751">
                  <c:v>0.59661664351851851</c:v>
                </c:pt>
                <c:pt idx="1752">
                  <c:v>0.59661780092592587</c:v>
                </c:pt>
                <c:pt idx="1753">
                  <c:v>0.59661895833333334</c:v>
                </c:pt>
                <c:pt idx="1754">
                  <c:v>0.59662011574074081</c:v>
                </c:pt>
                <c:pt idx="1755">
                  <c:v>0.59662126157407402</c:v>
                </c:pt>
                <c:pt idx="1756">
                  <c:v>0.59662241898148149</c:v>
                </c:pt>
                <c:pt idx="1757">
                  <c:v>0.59662357638888897</c:v>
                </c:pt>
                <c:pt idx="1758">
                  <c:v>0.5966249768518519</c:v>
                </c:pt>
                <c:pt idx="1759">
                  <c:v>0.59662611111111108</c:v>
                </c:pt>
                <c:pt idx="1760">
                  <c:v>0.59662908564814809</c:v>
                </c:pt>
                <c:pt idx="1761">
                  <c:v>0.59663018518518518</c:v>
                </c:pt>
                <c:pt idx="1762">
                  <c:v>0.59663105324074073</c:v>
                </c:pt>
                <c:pt idx="1763">
                  <c:v>0.59663229166666665</c:v>
                </c:pt>
                <c:pt idx="1764">
                  <c:v>0.59663331018518517</c:v>
                </c:pt>
                <c:pt idx="1765">
                  <c:v>0.59663461805555551</c:v>
                </c:pt>
                <c:pt idx="1766">
                  <c:v>0.59663615740740739</c:v>
                </c:pt>
                <c:pt idx="1767">
                  <c:v>0.59663674768518515</c:v>
                </c:pt>
                <c:pt idx="1768">
                  <c:v>0.59663790509259262</c:v>
                </c:pt>
                <c:pt idx="1769">
                  <c:v>0.59663906249999998</c:v>
                </c:pt>
                <c:pt idx="1770">
                  <c:v>0.59664020833333331</c:v>
                </c:pt>
                <c:pt idx="1771">
                  <c:v>0.59664137731481481</c:v>
                </c:pt>
                <c:pt idx="1772">
                  <c:v>0.59664252314814814</c:v>
                </c:pt>
                <c:pt idx="1773">
                  <c:v>0.59664369212962964</c:v>
                </c:pt>
                <c:pt idx="1774">
                  <c:v>0.596644849537037</c:v>
                </c:pt>
                <c:pt idx="1775">
                  <c:v>0.59664599537037033</c:v>
                </c:pt>
                <c:pt idx="1776">
                  <c:v>0.59664716435185183</c:v>
                </c:pt>
                <c:pt idx="1777">
                  <c:v>0.59664881944444448</c:v>
                </c:pt>
                <c:pt idx="1778">
                  <c:v>0.59664968750000003</c:v>
                </c:pt>
                <c:pt idx="1779">
                  <c:v>0.59665074074074076</c:v>
                </c:pt>
                <c:pt idx="1780">
                  <c:v>0.59665203703703695</c:v>
                </c:pt>
                <c:pt idx="1781">
                  <c:v>0.59665325231481481</c:v>
                </c:pt>
                <c:pt idx="1782">
                  <c:v>0.5966542592592593</c:v>
                </c:pt>
                <c:pt idx="1783">
                  <c:v>0.59665553240740743</c:v>
                </c:pt>
                <c:pt idx="1784">
                  <c:v>0.59665663194444452</c:v>
                </c:pt>
                <c:pt idx="1785">
                  <c:v>0.59665790509259264</c:v>
                </c:pt>
                <c:pt idx="1786">
                  <c:v>0.59666270833333335</c:v>
                </c:pt>
                <c:pt idx="1787">
                  <c:v>0.59666285879629632</c:v>
                </c:pt>
                <c:pt idx="1788">
                  <c:v>0.59666402777777772</c:v>
                </c:pt>
                <c:pt idx="1789">
                  <c:v>0.59666518518518519</c:v>
                </c:pt>
                <c:pt idx="1790">
                  <c:v>0.59666634259259266</c:v>
                </c:pt>
                <c:pt idx="1791">
                  <c:v>0.59666748842592598</c:v>
                </c:pt>
                <c:pt idx="1792">
                  <c:v>0.59666865740740738</c:v>
                </c:pt>
                <c:pt idx="1793">
                  <c:v>0.59666981481481474</c:v>
                </c:pt>
                <c:pt idx="1794">
                  <c:v>0.59667097222222221</c:v>
                </c:pt>
                <c:pt idx="1795">
                  <c:v>0.59667212962962968</c:v>
                </c:pt>
                <c:pt idx="1796">
                  <c:v>0.59667328703703704</c:v>
                </c:pt>
                <c:pt idx="1797">
                  <c:v>0.59667451388888892</c:v>
                </c:pt>
                <c:pt idx="1798">
                  <c:v>0.59667702546296297</c:v>
                </c:pt>
                <c:pt idx="1799">
                  <c:v>0.59667822916666668</c:v>
                </c:pt>
                <c:pt idx="1800">
                  <c:v>0.59667944444444443</c:v>
                </c:pt>
                <c:pt idx="1801">
                  <c:v>0.59668343749999997</c:v>
                </c:pt>
                <c:pt idx="1802">
                  <c:v>0.59668429398148148</c:v>
                </c:pt>
                <c:pt idx="1803">
                  <c:v>0.59668633101851853</c:v>
                </c:pt>
                <c:pt idx="1804">
                  <c:v>0.59668769675925926</c:v>
                </c:pt>
                <c:pt idx="1805">
                  <c:v>0.59668885416666673</c:v>
                </c:pt>
                <c:pt idx="1806">
                  <c:v>0.59669000000000005</c:v>
                </c:pt>
                <c:pt idx="1807">
                  <c:v>0.59669116898148145</c:v>
                </c:pt>
                <c:pt idx="1808">
                  <c:v>0.59669231481481477</c:v>
                </c:pt>
                <c:pt idx="1809">
                  <c:v>0.59669347222222224</c:v>
                </c:pt>
                <c:pt idx="1810">
                  <c:v>0.59669464120370375</c:v>
                </c:pt>
                <c:pt idx="1811">
                  <c:v>0.59669578703703707</c:v>
                </c:pt>
                <c:pt idx="1812">
                  <c:v>0.59669694444444443</c:v>
                </c:pt>
                <c:pt idx="1813">
                  <c:v>0.59669811342592594</c:v>
                </c:pt>
                <c:pt idx="1814">
                  <c:v>0.59669925925925926</c:v>
                </c:pt>
                <c:pt idx="1815">
                  <c:v>0.59670072916666661</c:v>
                </c:pt>
                <c:pt idx="1816">
                  <c:v>0.59670171296296293</c:v>
                </c:pt>
                <c:pt idx="1817">
                  <c:v>0.59670309027777779</c:v>
                </c:pt>
                <c:pt idx="1818">
                  <c:v>0.59670478009259253</c:v>
                </c:pt>
                <c:pt idx="1819">
                  <c:v>0.59670535879629627</c:v>
                </c:pt>
                <c:pt idx="1820">
                  <c:v>0.5967067245370371</c:v>
                </c:pt>
                <c:pt idx="1821">
                  <c:v>0.59670826388888887</c:v>
                </c:pt>
                <c:pt idx="1822">
                  <c:v>0.59670865740740742</c:v>
                </c:pt>
                <c:pt idx="1823">
                  <c:v>0.59671052083333331</c:v>
                </c:pt>
                <c:pt idx="1824">
                  <c:v>0.59671167824074078</c:v>
                </c:pt>
                <c:pt idx="1825">
                  <c:v>0.59671199074074066</c:v>
                </c:pt>
                <c:pt idx="1826">
                  <c:v>0.59671315972222227</c:v>
                </c:pt>
                <c:pt idx="1827">
                  <c:v>0.5967143055555556</c:v>
                </c:pt>
                <c:pt idx="1828">
                  <c:v>0.59671547453703699</c:v>
                </c:pt>
                <c:pt idx="1829">
                  <c:v>0.59671663194444446</c:v>
                </c:pt>
                <c:pt idx="1830">
                  <c:v>0.59671778935185182</c:v>
                </c:pt>
                <c:pt idx="1831">
                  <c:v>0.59671894675925929</c:v>
                </c:pt>
                <c:pt idx="1832">
                  <c:v>0.59672010416666665</c:v>
                </c:pt>
                <c:pt idx="1833">
                  <c:v>0.59672127314814816</c:v>
                </c:pt>
                <c:pt idx="1834">
                  <c:v>0.59672240740740734</c:v>
                </c:pt>
                <c:pt idx="1835">
                  <c:v>0.59672364583333337</c:v>
                </c:pt>
                <c:pt idx="1836">
                  <c:v>0.59672478009259255</c:v>
                </c:pt>
                <c:pt idx="1837">
                  <c:v>0.59672596064814809</c:v>
                </c:pt>
                <c:pt idx="1838">
                  <c:v>0.5967276967592593</c:v>
                </c:pt>
                <c:pt idx="1839">
                  <c:v>0.59672840277777783</c:v>
                </c:pt>
                <c:pt idx="1840">
                  <c:v>0.59673019675925931</c:v>
                </c:pt>
                <c:pt idx="1841">
                  <c:v>0.5967314583333333</c:v>
                </c:pt>
                <c:pt idx="1842">
                  <c:v>0.59673190972222223</c:v>
                </c:pt>
                <c:pt idx="1843">
                  <c:v>0.59673440972222225</c:v>
                </c:pt>
                <c:pt idx="1844">
                  <c:v>0.5967352777777778</c:v>
                </c:pt>
                <c:pt idx="1845">
                  <c:v>0.59673645833333333</c:v>
                </c:pt>
                <c:pt idx="1846">
                  <c:v>0.59673760416666666</c:v>
                </c:pt>
                <c:pt idx="1847">
                  <c:v>0.59673876157407402</c:v>
                </c:pt>
                <c:pt idx="1848">
                  <c:v>0.59673991898148149</c:v>
                </c:pt>
                <c:pt idx="1849">
                  <c:v>0.59674107638888885</c:v>
                </c:pt>
                <c:pt idx="1850">
                  <c:v>0.59674224537037035</c:v>
                </c:pt>
                <c:pt idx="1851">
                  <c:v>0.59674339120370368</c:v>
                </c:pt>
                <c:pt idx="1852">
                  <c:v>0.59674454861111115</c:v>
                </c:pt>
                <c:pt idx="1853">
                  <c:v>0.59674570601851851</c:v>
                </c:pt>
                <c:pt idx="1854">
                  <c:v>0.59674686342592587</c:v>
                </c:pt>
                <c:pt idx="1855">
                  <c:v>0.59674958333333328</c:v>
                </c:pt>
                <c:pt idx="1856">
                  <c:v>0.59674991898148144</c:v>
                </c:pt>
                <c:pt idx="1857">
                  <c:v>0.59675055555555556</c:v>
                </c:pt>
                <c:pt idx="1858">
                  <c:v>0.59675369212962959</c:v>
                </c:pt>
                <c:pt idx="1859">
                  <c:v>0.59675461805555563</c:v>
                </c:pt>
                <c:pt idx="1860">
                  <c:v>0.59675674768518527</c:v>
                </c:pt>
                <c:pt idx="1861">
                  <c:v>0.59675803240740743</c:v>
                </c:pt>
                <c:pt idx="1862">
                  <c:v>0.59675855324074067</c:v>
                </c:pt>
                <c:pt idx="1863">
                  <c:v>0.5967600115740741</c:v>
                </c:pt>
                <c:pt idx="1864">
                  <c:v>0.59676104166666666</c:v>
                </c:pt>
                <c:pt idx="1865">
                  <c:v>0.59676156250000001</c:v>
                </c:pt>
                <c:pt idx="1866">
                  <c:v>0.59676270833333334</c:v>
                </c:pt>
                <c:pt idx="1867">
                  <c:v>0.59676386574074081</c:v>
                </c:pt>
                <c:pt idx="1868">
                  <c:v>0.59676503472222231</c:v>
                </c:pt>
                <c:pt idx="1869">
                  <c:v>0.59676618055555553</c:v>
                </c:pt>
                <c:pt idx="1870">
                  <c:v>0.59676733796296288</c:v>
                </c:pt>
                <c:pt idx="1871">
                  <c:v>0.59676849537037036</c:v>
                </c:pt>
                <c:pt idx="1872">
                  <c:v>0.59676966435185186</c:v>
                </c:pt>
                <c:pt idx="1873">
                  <c:v>0.59677081018518519</c:v>
                </c:pt>
                <c:pt idx="1874">
                  <c:v>0.59677196759259254</c:v>
                </c:pt>
                <c:pt idx="1875">
                  <c:v>0.59677312500000002</c:v>
                </c:pt>
                <c:pt idx="1876">
                  <c:v>0.59677480324074073</c:v>
                </c:pt>
                <c:pt idx="1877">
                  <c:v>0.59677601851851847</c:v>
                </c:pt>
                <c:pt idx="1878">
                  <c:v>0.59677788194444437</c:v>
                </c:pt>
                <c:pt idx="1879">
                  <c:v>0.59677892361111107</c:v>
                </c:pt>
                <c:pt idx="1880">
                  <c:v>0.59677908564814819</c:v>
                </c:pt>
                <c:pt idx="1881">
                  <c:v>0.59678008101851854</c:v>
                </c:pt>
                <c:pt idx="1882">
                  <c:v>0.59678163194444445</c:v>
                </c:pt>
                <c:pt idx="1883">
                  <c:v>0.59678297453703699</c:v>
                </c:pt>
                <c:pt idx="1884">
                  <c:v>0.59678355324074073</c:v>
                </c:pt>
                <c:pt idx="1885">
                  <c:v>0.59678547453703701</c:v>
                </c:pt>
                <c:pt idx="1886">
                  <c:v>0.59678637731481488</c:v>
                </c:pt>
                <c:pt idx="1887">
                  <c:v>0.59678701388888888</c:v>
                </c:pt>
                <c:pt idx="1888">
                  <c:v>0.59678817129629624</c:v>
                </c:pt>
                <c:pt idx="1889">
                  <c:v>0.59678932870370371</c:v>
                </c:pt>
                <c:pt idx="1890">
                  <c:v>0.59679048611111107</c:v>
                </c:pt>
                <c:pt idx="1891">
                  <c:v>0.59679164351851854</c:v>
                </c:pt>
                <c:pt idx="1892">
                  <c:v>0.59679281249999994</c:v>
                </c:pt>
                <c:pt idx="1893">
                  <c:v>0.59679395833333337</c:v>
                </c:pt>
                <c:pt idx="1894">
                  <c:v>0.59679511574074073</c:v>
                </c:pt>
                <c:pt idx="1895">
                  <c:v>0.59679627314814809</c:v>
                </c:pt>
                <c:pt idx="1896">
                  <c:v>0.59679743055555556</c:v>
                </c:pt>
                <c:pt idx="1897">
                  <c:v>0.59679868055555563</c:v>
                </c:pt>
                <c:pt idx="1898">
                  <c:v>0.59679975694444454</c:v>
                </c:pt>
                <c:pt idx="1899">
                  <c:v>0.59680193287037031</c:v>
                </c:pt>
                <c:pt idx="1900">
                  <c:v>0.59680240740740742</c:v>
                </c:pt>
                <c:pt idx="1901">
                  <c:v>0.59680321759259258</c:v>
                </c:pt>
                <c:pt idx="1902">
                  <c:v>0.59680495370370368</c:v>
                </c:pt>
                <c:pt idx="1903">
                  <c:v>0.59680560185185183</c:v>
                </c:pt>
                <c:pt idx="1904">
                  <c:v>0.59680715277777774</c:v>
                </c:pt>
                <c:pt idx="1905">
                  <c:v>0.59680865740740741</c:v>
                </c:pt>
                <c:pt idx="1906">
                  <c:v>0.59680900462962971</c:v>
                </c:pt>
                <c:pt idx="1907">
                  <c:v>0.59681020833333331</c:v>
                </c:pt>
                <c:pt idx="1908">
                  <c:v>0.59681133101851858</c:v>
                </c:pt>
                <c:pt idx="1909">
                  <c:v>0.59681247685185179</c:v>
                </c:pt>
                <c:pt idx="1910">
                  <c:v>0.59681365740740733</c:v>
                </c:pt>
                <c:pt idx="1911">
                  <c:v>0.59681480324074077</c:v>
                </c:pt>
                <c:pt idx="1912">
                  <c:v>0.5968159837962963</c:v>
                </c:pt>
                <c:pt idx="1913">
                  <c:v>0.5968171180555556</c:v>
                </c:pt>
                <c:pt idx="1914">
                  <c:v>0.59681827546296295</c:v>
                </c:pt>
                <c:pt idx="1915">
                  <c:v>0.59681947916666667</c:v>
                </c:pt>
                <c:pt idx="1916">
                  <c:v>0.59682062499999999</c:v>
                </c:pt>
                <c:pt idx="1917">
                  <c:v>0.59682193287037033</c:v>
                </c:pt>
                <c:pt idx="1918">
                  <c:v>0.59682311342592598</c:v>
                </c:pt>
                <c:pt idx="1919">
                  <c:v>0.59682452546296305</c:v>
                </c:pt>
                <c:pt idx="1920">
                  <c:v>0.59682537037037031</c:v>
                </c:pt>
                <c:pt idx="1921">
                  <c:v>0.59682690972222219</c:v>
                </c:pt>
                <c:pt idx="1922">
                  <c:v>0.59682774305555553</c:v>
                </c:pt>
                <c:pt idx="1923">
                  <c:v>0.59682873842592588</c:v>
                </c:pt>
                <c:pt idx="1924">
                  <c:v>0.59683078703703707</c:v>
                </c:pt>
                <c:pt idx="1925">
                  <c:v>0.5968310185185185</c:v>
                </c:pt>
                <c:pt idx="1926">
                  <c:v>0.59683215277777779</c:v>
                </c:pt>
                <c:pt idx="1927">
                  <c:v>0.59683331018518515</c:v>
                </c:pt>
                <c:pt idx="1928">
                  <c:v>0.59683446759259262</c:v>
                </c:pt>
                <c:pt idx="1929">
                  <c:v>0.59683562499999998</c:v>
                </c:pt>
                <c:pt idx="1930">
                  <c:v>0.59683679398148148</c:v>
                </c:pt>
                <c:pt idx="1931">
                  <c:v>0.59683793981481481</c:v>
                </c:pt>
                <c:pt idx="1932">
                  <c:v>0.59683909722222228</c:v>
                </c:pt>
                <c:pt idx="1933">
                  <c:v>0.59684025462962964</c:v>
                </c:pt>
                <c:pt idx="1934">
                  <c:v>0.596841412037037</c:v>
                </c:pt>
                <c:pt idx="1935">
                  <c:v>0.59684256944444436</c:v>
                </c:pt>
                <c:pt idx="1936">
                  <c:v>0.59684428240740739</c:v>
                </c:pt>
                <c:pt idx="1937">
                  <c:v>0.59684559027777784</c:v>
                </c:pt>
                <c:pt idx="1938">
                  <c:v>0.59684634259259262</c:v>
                </c:pt>
                <c:pt idx="1939">
                  <c:v>0.59684825231481475</c:v>
                </c:pt>
                <c:pt idx="1940">
                  <c:v>0.5968487731481481</c:v>
                </c:pt>
                <c:pt idx="1941">
                  <c:v>0.59685004629629623</c:v>
                </c:pt>
                <c:pt idx="1942">
                  <c:v>0.5968506944444445</c:v>
                </c:pt>
                <c:pt idx="1943">
                  <c:v>0.59685190972222224</c:v>
                </c:pt>
                <c:pt idx="1944">
                  <c:v>0.59685317129629634</c:v>
                </c:pt>
                <c:pt idx="1945">
                  <c:v>0.59685414351851851</c:v>
                </c:pt>
                <c:pt idx="1946">
                  <c:v>0.59685531250000001</c:v>
                </c:pt>
                <c:pt idx="1947">
                  <c:v>0.59685645833333334</c:v>
                </c:pt>
                <c:pt idx="1948">
                  <c:v>0.5968576157407407</c:v>
                </c:pt>
                <c:pt idx="1949">
                  <c:v>0.59685877314814817</c:v>
                </c:pt>
                <c:pt idx="1950">
                  <c:v>0.59685994212962967</c:v>
                </c:pt>
                <c:pt idx="1951">
                  <c:v>0.596861087962963</c:v>
                </c:pt>
                <c:pt idx="1952">
                  <c:v>0.59686224537037036</c:v>
                </c:pt>
                <c:pt idx="1953">
                  <c:v>0.59686341435185186</c:v>
                </c:pt>
                <c:pt idx="1954">
                  <c:v>0.59686456018518519</c:v>
                </c:pt>
                <c:pt idx="1955">
                  <c:v>0.59686584490740746</c:v>
                </c:pt>
                <c:pt idx="1956">
                  <c:v>0.59686714120370377</c:v>
                </c:pt>
                <c:pt idx="1957">
                  <c:v>0.59686868055555553</c:v>
                </c:pt>
                <c:pt idx="1958">
                  <c:v>0.59686956018518522</c:v>
                </c:pt>
                <c:pt idx="1959">
                  <c:v>0.59687061342592596</c:v>
                </c:pt>
                <c:pt idx="1960">
                  <c:v>0.59687175925925928</c:v>
                </c:pt>
                <c:pt idx="1961">
                  <c:v>0.59687303240740741</c:v>
                </c:pt>
                <c:pt idx="1962">
                  <c:v>0.59687475694444447</c:v>
                </c:pt>
                <c:pt idx="1963">
                  <c:v>0.59687527777777771</c:v>
                </c:pt>
                <c:pt idx="1964">
                  <c:v>0.59687613425925923</c:v>
                </c:pt>
                <c:pt idx="1965">
                  <c:v>0.59687729166666659</c:v>
                </c:pt>
                <c:pt idx="1966">
                  <c:v>0.59687846064814809</c:v>
                </c:pt>
                <c:pt idx="1967">
                  <c:v>0.59687961805555556</c:v>
                </c:pt>
                <c:pt idx="1968">
                  <c:v>0.59688076388888889</c:v>
                </c:pt>
                <c:pt idx="1969">
                  <c:v>0.59688192129629625</c:v>
                </c:pt>
                <c:pt idx="1970">
                  <c:v>0.59688307870370372</c:v>
                </c:pt>
                <c:pt idx="1971">
                  <c:v>0.59688423611111119</c:v>
                </c:pt>
                <c:pt idx="1972">
                  <c:v>0.59688539351851855</c:v>
                </c:pt>
                <c:pt idx="1973">
                  <c:v>0.59688656250000005</c:v>
                </c:pt>
                <c:pt idx="1974">
                  <c:v>0.5968880324074074</c:v>
                </c:pt>
                <c:pt idx="1975">
                  <c:v>0.59688916666666669</c:v>
                </c:pt>
                <c:pt idx="1976">
                  <c:v>0.59689043981481482</c:v>
                </c:pt>
                <c:pt idx="1977">
                  <c:v>0.59689281249999993</c:v>
                </c:pt>
                <c:pt idx="1978">
                  <c:v>0.59689327546296289</c:v>
                </c:pt>
                <c:pt idx="1979">
                  <c:v>0.59689379629629635</c:v>
                </c:pt>
                <c:pt idx="1980">
                  <c:v>0.59689560185185186</c:v>
                </c:pt>
                <c:pt idx="1981">
                  <c:v>0.59689616898148146</c:v>
                </c:pt>
                <c:pt idx="1982">
                  <c:v>0.59689703703703711</c:v>
                </c:pt>
                <c:pt idx="1983">
                  <c:v>0.59689871527777771</c:v>
                </c:pt>
                <c:pt idx="1984">
                  <c:v>0.59689998842592595</c:v>
                </c:pt>
                <c:pt idx="1985">
                  <c:v>0.59690043981481478</c:v>
                </c:pt>
                <c:pt idx="1986">
                  <c:v>0.59690159722222225</c:v>
                </c:pt>
                <c:pt idx="1987">
                  <c:v>0.59690275462962961</c:v>
                </c:pt>
                <c:pt idx="1988">
                  <c:v>0.59690391203703708</c:v>
                </c:pt>
                <c:pt idx="1989">
                  <c:v>0.59690506944444444</c:v>
                </c:pt>
                <c:pt idx="1990">
                  <c:v>0.59690623842592594</c:v>
                </c:pt>
                <c:pt idx="1991">
                  <c:v>0.5969073958333333</c:v>
                </c:pt>
                <c:pt idx="1992">
                  <c:v>0.59690855324074066</c:v>
                </c:pt>
                <c:pt idx="1993">
                  <c:v>0.5969096990740741</c:v>
                </c:pt>
                <c:pt idx="1994">
                  <c:v>0.59691085648148146</c:v>
                </c:pt>
                <c:pt idx="1995">
                  <c:v>0.59691261574074073</c:v>
                </c:pt>
                <c:pt idx="1996">
                  <c:v>0.59691533564814814</c:v>
                </c:pt>
                <c:pt idx="1997">
                  <c:v>0.59691641203703705</c:v>
                </c:pt>
                <c:pt idx="1998">
                  <c:v>0.59691753472222231</c:v>
                </c:pt>
                <c:pt idx="1999">
                  <c:v>0.59691880787037044</c:v>
                </c:pt>
                <c:pt idx="2000">
                  <c:v>0.5969199652777778</c:v>
                </c:pt>
                <c:pt idx="2001">
                  <c:v>0.59692099537037036</c:v>
                </c:pt>
                <c:pt idx="2002">
                  <c:v>0.59692275462962963</c:v>
                </c:pt>
                <c:pt idx="2003">
                  <c:v>0.59692388888888892</c:v>
                </c:pt>
                <c:pt idx="2004">
                  <c:v>0.59692475694444447</c:v>
                </c:pt>
                <c:pt idx="2005">
                  <c:v>0.59692607638888895</c:v>
                </c:pt>
                <c:pt idx="2006">
                  <c:v>0.59692671296296296</c:v>
                </c:pt>
                <c:pt idx="2007">
                  <c:v>0.59692787037037032</c:v>
                </c:pt>
                <c:pt idx="2008">
                  <c:v>0.59692901620370376</c:v>
                </c:pt>
                <c:pt idx="2009">
                  <c:v>0.59693018518518515</c:v>
                </c:pt>
                <c:pt idx="2010">
                  <c:v>0.59693134259259262</c:v>
                </c:pt>
                <c:pt idx="2011">
                  <c:v>0.59693248842592594</c:v>
                </c:pt>
                <c:pt idx="2012">
                  <c:v>0.59693364583333341</c:v>
                </c:pt>
                <c:pt idx="2013">
                  <c:v>0.59693481481481481</c:v>
                </c:pt>
                <c:pt idx="2014">
                  <c:v>0.59693597222222217</c:v>
                </c:pt>
                <c:pt idx="2015">
                  <c:v>0.59693712962962964</c:v>
                </c:pt>
                <c:pt idx="2016">
                  <c:v>0.59693929398148149</c:v>
                </c:pt>
                <c:pt idx="2017">
                  <c:v>0.59694045138888885</c:v>
                </c:pt>
                <c:pt idx="2018">
                  <c:v>0.59694091435185181</c:v>
                </c:pt>
                <c:pt idx="2019">
                  <c:v>0.59694182870370371</c:v>
                </c:pt>
                <c:pt idx="2020">
                  <c:v>0.59694328703703703</c:v>
                </c:pt>
                <c:pt idx="2021">
                  <c:v>0.59694408564814816</c:v>
                </c:pt>
                <c:pt idx="2022">
                  <c:v>0.59694605324074079</c:v>
                </c:pt>
                <c:pt idx="2023">
                  <c:v>0.59694900462962963</c:v>
                </c:pt>
                <c:pt idx="2024">
                  <c:v>0.59695017361111113</c:v>
                </c:pt>
                <c:pt idx="2025">
                  <c:v>0.59695201388888897</c:v>
                </c:pt>
                <c:pt idx="2026">
                  <c:v>0.59695241898148144</c:v>
                </c:pt>
                <c:pt idx="2027">
                  <c:v>0.59695327546296295</c:v>
                </c:pt>
                <c:pt idx="2028">
                  <c:v>0.59695449074074081</c:v>
                </c:pt>
                <c:pt idx="2029">
                  <c:v>0.59695559027777778</c:v>
                </c:pt>
                <c:pt idx="2030">
                  <c:v>0.59695674768518525</c:v>
                </c:pt>
                <c:pt idx="2031">
                  <c:v>0.59695791666666664</c:v>
                </c:pt>
                <c:pt idx="2032">
                  <c:v>0.59695906249999997</c:v>
                </c:pt>
                <c:pt idx="2033">
                  <c:v>0.59696026620370368</c:v>
                </c:pt>
                <c:pt idx="2034">
                  <c:v>0.5969613773148148</c:v>
                </c:pt>
                <c:pt idx="2035">
                  <c:v>0.59696253472222227</c:v>
                </c:pt>
                <c:pt idx="2036">
                  <c:v>0.59696370370370366</c:v>
                </c:pt>
                <c:pt idx="2037">
                  <c:v>0.59696521990740736</c:v>
                </c:pt>
                <c:pt idx="2038">
                  <c:v>0.59696607638888888</c:v>
                </c:pt>
                <c:pt idx="2039">
                  <c:v>0.5969675694444444</c:v>
                </c:pt>
                <c:pt idx="2040">
                  <c:v>0.59696884259259264</c:v>
                </c:pt>
                <c:pt idx="2041">
                  <c:v>0.59696957175925924</c:v>
                </c:pt>
                <c:pt idx="2042">
                  <c:v>0.59697072916666671</c:v>
                </c:pt>
                <c:pt idx="2043">
                  <c:v>0.59697238425925925</c:v>
                </c:pt>
                <c:pt idx="2044">
                  <c:v>0.59697295138888895</c:v>
                </c:pt>
                <c:pt idx="2045">
                  <c:v>0.59697475694444446</c:v>
                </c:pt>
                <c:pt idx="2046">
                  <c:v>0.59697591435185182</c:v>
                </c:pt>
                <c:pt idx="2047">
                  <c:v>0.59697643518518517</c:v>
                </c:pt>
                <c:pt idx="2048">
                  <c:v>0.59697763888888888</c:v>
                </c:pt>
                <c:pt idx="2049">
                  <c:v>0.59697873842592597</c:v>
                </c:pt>
                <c:pt idx="2050">
                  <c:v>0.59697989583333333</c:v>
                </c:pt>
                <c:pt idx="2051">
                  <c:v>0.5969810532407408</c:v>
                </c:pt>
                <c:pt idx="2052">
                  <c:v>0.59698221064814816</c:v>
                </c:pt>
                <c:pt idx="2053">
                  <c:v>0.5969834259259259</c:v>
                </c:pt>
                <c:pt idx="2054">
                  <c:v>0.59698453703703702</c:v>
                </c:pt>
                <c:pt idx="2055">
                  <c:v>0.59698569444444438</c:v>
                </c:pt>
                <c:pt idx="2056">
                  <c:v>0.59698684027777782</c:v>
                </c:pt>
                <c:pt idx="2057">
                  <c:v>0.59698812499999998</c:v>
                </c:pt>
                <c:pt idx="2058">
                  <c:v>0.59698929398148148</c:v>
                </c:pt>
                <c:pt idx="2059">
                  <c:v>0.59699078703703701</c:v>
                </c:pt>
                <c:pt idx="2060">
                  <c:v>0.59699148148148151</c:v>
                </c:pt>
                <c:pt idx="2061">
                  <c:v>0.59699357638888895</c:v>
                </c:pt>
                <c:pt idx="2062">
                  <c:v>0.59699443287037046</c:v>
                </c:pt>
                <c:pt idx="2063">
                  <c:v>0.59699518518518513</c:v>
                </c:pt>
                <c:pt idx="2064">
                  <c:v>0.59699652777777779</c:v>
                </c:pt>
                <c:pt idx="2065">
                  <c:v>0.5969977314814815</c:v>
                </c:pt>
                <c:pt idx="2066">
                  <c:v>0.59699841435185186</c:v>
                </c:pt>
                <c:pt idx="2067">
                  <c:v>0.59699957175925922</c:v>
                </c:pt>
                <c:pt idx="2068">
                  <c:v>0.59700078703703707</c:v>
                </c:pt>
                <c:pt idx="2069">
                  <c:v>0.59700188657407416</c:v>
                </c:pt>
                <c:pt idx="2070">
                  <c:v>0.59700305555555555</c:v>
                </c:pt>
                <c:pt idx="2071">
                  <c:v>0.59700421296296291</c:v>
                </c:pt>
                <c:pt idx="2072">
                  <c:v>0.59700535879629624</c:v>
                </c:pt>
                <c:pt idx="2073">
                  <c:v>0.59700656249999995</c:v>
                </c:pt>
                <c:pt idx="2074">
                  <c:v>0.59700768518518521</c:v>
                </c:pt>
                <c:pt idx="2075">
                  <c:v>0.59700883101851854</c:v>
                </c:pt>
                <c:pt idx="2076">
                  <c:v>0.59701041666666665</c:v>
                </c:pt>
                <c:pt idx="2077">
                  <c:v>0.59701186342592594</c:v>
                </c:pt>
                <c:pt idx="2078">
                  <c:v>0.59701271990740734</c:v>
                </c:pt>
                <c:pt idx="2079">
                  <c:v>0.59701359953703703</c:v>
                </c:pt>
                <c:pt idx="2080">
                  <c:v>0.59701487268518516</c:v>
                </c:pt>
                <c:pt idx="2081">
                  <c:v>0.59701592592592589</c:v>
                </c:pt>
                <c:pt idx="2082">
                  <c:v>0.59701777777777776</c:v>
                </c:pt>
                <c:pt idx="2083">
                  <c:v>0.5970187384259259</c:v>
                </c:pt>
                <c:pt idx="2084">
                  <c:v>0.59701924768518522</c:v>
                </c:pt>
                <c:pt idx="2085">
                  <c:v>0.59702040509259258</c:v>
                </c:pt>
                <c:pt idx="2086">
                  <c:v>0.59702156250000005</c:v>
                </c:pt>
                <c:pt idx="2087">
                  <c:v>0.59702271990740741</c:v>
                </c:pt>
                <c:pt idx="2088">
                  <c:v>0.59702393518518526</c:v>
                </c:pt>
                <c:pt idx="2089">
                  <c:v>0.59702503472222224</c:v>
                </c:pt>
                <c:pt idx="2090">
                  <c:v>0.59702619212962971</c:v>
                </c:pt>
                <c:pt idx="2091">
                  <c:v>0.59702734953703707</c:v>
                </c:pt>
                <c:pt idx="2092">
                  <c:v>0.59702850694444443</c:v>
                </c:pt>
                <c:pt idx="2093">
                  <c:v>0.59702972222222228</c:v>
                </c:pt>
                <c:pt idx="2094">
                  <c:v>0.59703091435185185</c:v>
                </c:pt>
                <c:pt idx="2095">
                  <c:v>0.59703200231481479</c:v>
                </c:pt>
                <c:pt idx="2096">
                  <c:v>0.59703403935185184</c:v>
                </c:pt>
                <c:pt idx="2097">
                  <c:v>0.5970345949074074</c:v>
                </c:pt>
                <c:pt idx="2098">
                  <c:v>0.59703582175925918</c:v>
                </c:pt>
                <c:pt idx="2099">
                  <c:v>0.59703662037037042</c:v>
                </c:pt>
                <c:pt idx="2100">
                  <c:v>0.59703872685185189</c:v>
                </c:pt>
                <c:pt idx="2101">
                  <c:v>0.5970398032407408</c:v>
                </c:pt>
                <c:pt idx="2102">
                  <c:v>0.59704015046296299</c:v>
                </c:pt>
                <c:pt idx="2103">
                  <c:v>0.59704277777777781</c:v>
                </c:pt>
                <c:pt idx="2104">
                  <c:v>0.59704351851851845</c:v>
                </c:pt>
                <c:pt idx="2105">
                  <c:v>0.59704358796296297</c:v>
                </c:pt>
                <c:pt idx="2106">
                  <c:v>0.59704471064814812</c:v>
                </c:pt>
                <c:pt idx="2107">
                  <c:v>0.59704587962962963</c:v>
                </c:pt>
                <c:pt idx="2108">
                  <c:v>0.59704708333333334</c:v>
                </c:pt>
                <c:pt idx="2109">
                  <c:v>0.59704834490740744</c:v>
                </c:pt>
                <c:pt idx="2110">
                  <c:v>0.59704934027777778</c:v>
                </c:pt>
                <c:pt idx="2111">
                  <c:v>0.59705049768518514</c:v>
                </c:pt>
                <c:pt idx="2112">
                  <c:v>0.59705165509259261</c:v>
                </c:pt>
                <c:pt idx="2113">
                  <c:v>0.59705287037037036</c:v>
                </c:pt>
                <c:pt idx="2114">
                  <c:v>0.59705396990740744</c:v>
                </c:pt>
                <c:pt idx="2115">
                  <c:v>0.5970557870370371</c:v>
                </c:pt>
                <c:pt idx="2116">
                  <c:v>0.59705694444444446</c:v>
                </c:pt>
                <c:pt idx="2117">
                  <c:v>0.59705744212962963</c:v>
                </c:pt>
                <c:pt idx="2118">
                  <c:v>0.59705978009259253</c:v>
                </c:pt>
                <c:pt idx="2119">
                  <c:v>0.59706054398148156</c:v>
                </c:pt>
                <c:pt idx="2120">
                  <c:v>0.5970610648148148</c:v>
                </c:pt>
                <c:pt idx="2121">
                  <c:v>0.59706273148148148</c:v>
                </c:pt>
                <c:pt idx="2122">
                  <c:v>0.5970632407407408</c:v>
                </c:pt>
                <c:pt idx="2123">
                  <c:v>0.59706480324074074</c:v>
                </c:pt>
                <c:pt idx="2124">
                  <c:v>0.5970658333333333</c:v>
                </c:pt>
                <c:pt idx="2125">
                  <c:v>0.59706671296296299</c:v>
                </c:pt>
                <c:pt idx="2126">
                  <c:v>0.59706787037037035</c:v>
                </c:pt>
                <c:pt idx="2127">
                  <c:v>0.59706901620370367</c:v>
                </c:pt>
                <c:pt idx="2128">
                  <c:v>0.59707021990740738</c:v>
                </c:pt>
                <c:pt idx="2129">
                  <c:v>0.59707134259259265</c:v>
                </c:pt>
                <c:pt idx="2130">
                  <c:v>0.59707248842592597</c:v>
                </c:pt>
                <c:pt idx="2131">
                  <c:v>0.59707365740740737</c:v>
                </c:pt>
                <c:pt idx="2132">
                  <c:v>0.59707481481481484</c:v>
                </c:pt>
                <c:pt idx="2133">
                  <c:v>0.5970760069444444</c:v>
                </c:pt>
                <c:pt idx="2134">
                  <c:v>0.59707712962962967</c:v>
                </c:pt>
                <c:pt idx="2135">
                  <c:v>0.59707829861111117</c:v>
                </c:pt>
                <c:pt idx="2136">
                  <c:v>0.59708043981481485</c:v>
                </c:pt>
                <c:pt idx="2137">
                  <c:v>0.5970815972222222</c:v>
                </c:pt>
                <c:pt idx="2138">
                  <c:v>0.59708182870370374</c:v>
                </c:pt>
                <c:pt idx="2139">
                  <c:v>0.59708334490740733</c:v>
                </c:pt>
                <c:pt idx="2140">
                  <c:v>0.59708508101851854</c:v>
                </c:pt>
                <c:pt idx="2141">
                  <c:v>0.5970852893518519</c:v>
                </c:pt>
                <c:pt idx="2142">
                  <c:v>0.59708731481481481</c:v>
                </c:pt>
                <c:pt idx="2143">
                  <c:v>0.59708800925925931</c:v>
                </c:pt>
                <c:pt idx="2144">
                  <c:v>0.5970887037037037</c:v>
                </c:pt>
                <c:pt idx="2145">
                  <c:v>0.59708986111111106</c:v>
                </c:pt>
                <c:pt idx="2146">
                  <c:v>0.5970910069444445</c:v>
                </c:pt>
                <c:pt idx="2147">
                  <c:v>0.59709216435185186</c:v>
                </c:pt>
                <c:pt idx="2148">
                  <c:v>0.59709336805555557</c:v>
                </c:pt>
                <c:pt idx="2149">
                  <c:v>0.59709447916666669</c:v>
                </c:pt>
                <c:pt idx="2150">
                  <c:v>0.59709563657407405</c:v>
                </c:pt>
                <c:pt idx="2151">
                  <c:v>0.59709679398148152</c:v>
                </c:pt>
                <c:pt idx="2152">
                  <c:v>0.59709796296296302</c:v>
                </c:pt>
                <c:pt idx="2153">
                  <c:v>0.59709915509259259</c:v>
                </c:pt>
                <c:pt idx="2154">
                  <c:v>0.59710037037037034</c:v>
                </c:pt>
                <c:pt idx="2155">
                  <c:v>0.59710204861111105</c:v>
                </c:pt>
                <c:pt idx="2156">
                  <c:v>0.59710300925925919</c:v>
                </c:pt>
                <c:pt idx="2157">
                  <c:v>0.5971043981481482</c:v>
                </c:pt>
                <c:pt idx="2158">
                  <c:v>0.59710532407407413</c:v>
                </c:pt>
                <c:pt idx="2159">
                  <c:v>0.59710666666666667</c:v>
                </c:pt>
                <c:pt idx="2160">
                  <c:v>0.597107337962963</c:v>
                </c:pt>
                <c:pt idx="2161">
                  <c:v>0.59710839120370374</c:v>
                </c:pt>
                <c:pt idx="2162">
                  <c:v>0.59711035879629626</c:v>
                </c:pt>
                <c:pt idx="2163">
                  <c:v>0.59711072916666663</c:v>
                </c:pt>
                <c:pt idx="2164">
                  <c:v>0.59711184027777786</c:v>
                </c:pt>
                <c:pt idx="2165">
                  <c:v>0.59711300925925925</c:v>
                </c:pt>
                <c:pt idx="2166">
                  <c:v>0.59711415509259258</c:v>
                </c:pt>
                <c:pt idx="2167">
                  <c:v>0.59711531249999994</c:v>
                </c:pt>
                <c:pt idx="2168">
                  <c:v>0.59711651620370365</c:v>
                </c:pt>
                <c:pt idx="2169">
                  <c:v>0.59711762731481488</c:v>
                </c:pt>
                <c:pt idx="2170">
                  <c:v>0.59711878472222224</c:v>
                </c:pt>
                <c:pt idx="2171">
                  <c:v>0.5971199421296296</c:v>
                </c:pt>
                <c:pt idx="2172">
                  <c:v>0.59712109953703707</c:v>
                </c:pt>
                <c:pt idx="2173">
                  <c:v>0.59712295138888893</c:v>
                </c:pt>
                <c:pt idx="2174">
                  <c:v>0.59712408564814812</c:v>
                </c:pt>
                <c:pt idx="2175">
                  <c:v>0.59712472222222224</c:v>
                </c:pt>
                <c:pt idx="2176">
                  <c:v>0.59712644675925919</c:v>
                </c:pt>
                <c:pt idx="2177">
                  <c:v>0.59712771990740743</c:v>
                </c:pt>
                <c:pt idx="2178">
                  <c:v>0.59712815972222222</c:v>
                </c:pt>
                <c:pt idx="2179">
                  <c:v>0.59712958333333332</c:v>
                </c:pt>
                <c:pt idx="2180">
                  <c:v>0.59713049768518511</c:v>
                </c:pt>
                <c:pt idx="2181">
                  <c:v>0.59713153935185181</c:v>
                </c:pt>
                <c:pt idx="2182">
                  <c:v>0.59713365740740743</c:v>
                </c:pt>
                <c:pt idx="2183">
                  <c:v>0.59713420138888884</c:v>
                </c:pt>
                <c:pt idx="2184">
                  <c:v>0.59713498842592594</c:v>
                </c:pt>
                <c:pt idx="2185">
                  <c:v>0.59713615740740744</c:v>
                </c:pt>
                <c:pt idx="2186">
                  <c:v>0.59713730324074077</c:v>
                </c:pt>
                <c:pt idx="2187">
                  <c:v>0.59713847222222227</c:v>
                </c:pt>
                <c:pt idx="2188">
                  <c:v>0.59713967592592598</c:v>
                </c:pt>
                <c:pt idx="2189">
                  <c:v>0.59714077546296296</c:v>
                </c:pt>
                <c:pt idx="2190">
                  <c:v>0.59714194444444446</c:v>
                </c:pt>
                <c:pt idx="2191">
                  <c:v>0.59714309027777779</c:v>
                </c:pt>
                <c:pt idx="2192">
                  <c:v>0.59714424768518515</c:v>
                </c:pt>
                <c:pt idx="2193">
                  <c:v>0.597145462962963</c:v>
                </c:pt>
                <c:pt idx="2194">
                  <c:v>0.59714664351851854</c:v>
                </c:pt>
                <c:pt idx="2195">
                  <c:v>0.59714837962962963</c:v>
                </c:pt>
                <c:pt idx="2196">
                  <c:v>0.59714899305555558</c:v>
                </c:pt>
                <c:pt idx="2197">
                  <c:v>0.59715144675925924</c:v>
                </c:pt>
                <c:pt idx="2198">
                  <c:v>0.59715203703703701</c:v>
                </c:pt>
                <c:pt idx="2199">
                  <c:v>0.59715243055555556</c:v>
                </c:pt>
                <c:pt idx="2200">
                  <c:v>0.59715392361111108</c:v>
                </c:pt>
                <c:pt idx="2201">
                  <c:v>0.59715498842592596</c:v>
                </c:pt>
                <c:pt idx="2202">
                  <c:v>0.59715590277777775</c:v>
                </c:pt>
                <c:pt idx="2203">
                  <c:v>0.5971570254629629</c:v>
                </c:pt>
                <c:pt idx="2204">
                  <c:v>0.59715814814814816</c:v>
                </c:pt>
                <c:pt idx="2205">
                  <c:v>0.59715929398148149</c:v>
                </c:pt>
                <c:pt idx="2206">
                  <c:v>0.59716046296296288</c:v>
                </c:pt>
                <c:pt idx="2207">
                  <c:v>0.59716160879629632</c:v>
                </c:pt>
                <c:pt idx="2208">
                  <c:v>0.59716282407407406</c:v>
                </c:pt>
                <c:pt idx="2209">
                  <c:v>0.59716392361111115</c:v>
                </c:pt>
                <c:pt idx="2210">
                  <c:v>0.59716508101851851</c:v>
                </c:pt>
                <c:pt idx="2211">
                  <c:v>0.59716623842592598</c:v>
                </c:pt>
                <c:pt idx="2212">
                  <c:v>0.59716740740740748</c:v>
                </c:pt>
                <c:pt idx="2213">
                  <c:v>0.59717023148148152</c:v>
                </c:pt>
                <c:pt idx="2214">
                  <c:v>0.59717065972222216</c:v>
                </c:pt>
                <c:pt idx="2215">
                  <c:v>0.5971713657407407</c:v>
                </c:pt>
                <c:pt idx="2216">
                  <c:v>0.59717233796296298</c:v>
                </c:pt>
                <c:pt idx="2217">
                  <c:v>0.59717343750000007</c:v>
                </c:pt>
                <c:pt idx="2218">
                  <c:v>0.59717564814814816</c:v>
                </c:pt>
                <c:pt idx="2219">
                  <c:v>0.59717644675925929</c:v>
                </c:pt>
                <c:pt idx="2220">
                  <c:v>0.59717685185185188</c:v>
                </c:pt>
                <c:pt idx="2221">
                  <c:v>0.59717939814814813</c:v>
                </c:pt>
                <c:pt idx="2222">
                  <c:v>0.59718026620370368</c:v>
                </c:pt>
                <c:pt idx="2223">
                  <c:v>0.59718043981481483</c:v>
                </c:pt>
                <c:pt idx="2224">
                  <c:v>0.59718128472222232</c:v>
                </c:pt>
                <c:pt idx="2225">
                  <c:v>0.59718244212962968</c:v>
                </c:pt>
                <c:pt idx="2226">
                  <c:v>0.59718361111111107</c:v>
                </c:pt>
                <c:pt idx="2227">
                  <c:v>0.59718475694444439</c:v>
                </c:pt>
                <c:pt idx="2228">
                  <c:v>0.59718596064814811</c:v>
                </c:pt>
                <c:pt idx="2229">
                  <c:v>0.59718708333333337</c:v>
                </c:pt>
                <c:pt idx="2230">
                  <c:v>0.5971882291666667</c:v>
                </c:pt>
                <c:pt idx="2231">
                  <c:v>0.59718939814814809</c:v>
                </c:pt>
                <c:pt idx="2232">
                  <c:v>0.59719055555555556</c:v>
                </c:pt>
                <c:pt idx="2233">
                  <c:v>0.59719175925925927</c:v>
                </c:pt>
                <c:pt idx="2234">
                  <c:v>0.59719305555555557</c:v>
                </c:pt>
                <c:pt idx="2235">
                  <c:v>0.59719490740740744</c:v>
                </c:pt>
                <c:pt idx="2236">
                  <c:v>0.59719542824074068</c:v>
                </c:pt>
                <c:pt idx="2237">
                  <c:v>0.59719733796296293</c:v>
                </c:pt>
                <c:pt idx="2238">
                  <c:v>0.59719827546296289</c:v>
                </c:pt>
                <c:pt idx="2239">
                  <c:v>0.59719905092592596</c:v>
                </c:pt>
                <c:pt idx="2240">
                  <c:v>0.59720042824074071</c:v>
                </c:pt>
                <c:pt idx="2241">
                  <c:v>0.5972015625</c:v>
                </c:pt>
                <c:pt idx="2242">
                  <c:v>0.59720212962962971</c:v>
                </c:pt>
                <c:pt idx="2243">
                  <c:v>0.59720387731481483</c:v>
                </c:pt>
                <c:pt idx="2244">
                  <c:v>0.59720443287037039</c:v>
                </c:pt>
                <c:pt idx="2245">
                  <c:v>0.59720559027777775</c:v>
                </c:pt>
                <c:pt idx="2246">
                  <c:v>0.59720674768518522</c:v>
                </c:pt>
                <c:pt idx="2247">
                  <c:v>0.59720790509259258</c:v>
                </c:pt>
                <c:pt idx="2248">
                  <c:v>0.5972091087962963</c:v>
                </c:pt>
                <c:pt idx="2249">
                  <c:v>0.59721021990740741</c:v>
                </c:pt>
                <c:pt idx="2250">
                  <c:v>0.59721138888888892</c:v>
                </c:pt>
                <c:pt idx="2251">
                  <c:v>0.59721253472222224</c:v>
                </c:pt>
                <c:pt idx="2252">
                  <c:v>0.5972136921296296</c:v>
                </c:pt>
                <c:pt idx="2253">
                  <c:v>0.59721490740740746</c:v>
                </c:pt>
                <c:pt idx="2254">
                  <c:v>0.59721660879629634</c:v>
                </c:pt>
                <c:pt idx="2255">
                  <c:v>0.59721741898148151</c:v>
                </c:pt>
                <c:pt idx="2256">
                  <c:v>0.59721851851851848</c:v>
                </c:pt>
                <c:pt idx="2257">
                  <c:v>0.59722077546296293</c:v>
                </c:pt>
                <c:pt idx="2258">
                  <c:v>0.59722135416666666</c:v>
                </c:pt>
                <c:pt idx="2259">
                  <c:v>0.59722258101851855</c:v>
                </c:pt>
                <c:pt idx="2260">
                  <c:v>0.59722378472222226</c:v>
                </c:pt>
                <c:pt idx="2261">
                  <c:v>0.59722418981481484</c:v>
                </c:pt>
                <c:pt idx="2262">
                  <c:v>0.59722552083333336</c:v>
                </c:pt>
                <c:pt idx="2263">
                  <c:v>0.59722650462962967</c:v>
                </c:pt>
                <c:pt idx="2264">
                  <c:v>0.59722758101851858</c:v>
                </c:pt>
                <c:pt idx="2265">
                  <c:v>0.59722873842592594</c:v>
                </c:pt>
                <c:pt idx="2266">
                  <c:v>0.5972298958333333</c:v>
                </c:pt>
                <c:pt idx="2267">
                  <c:v>0.59723105324074077</c:v>
                </c:pt>
                <c:pt idx="2268">
                  <c:v>0.59723226851851852</c:v>
                </c:pt>
                <c:pt idx="2269">
                  <c:v>0.59723337962962963</c:v>
                </c:pt>
                <c:pt idx="2270">
                  <c:v>0.59723452546296296</c:v>
                </c:pt>
                <c:pt idx="2271">
                  <c:v>0.59723568287037032</c:v>
                </c:pt>
                <c:pt idx="2272">
                  <c:v>0.59723684027777779</c:v>
                </c:pt>
                <c:pt idx="2273">
                  <c:v>0.59723805555555554</c:v>
                </c:pt>
                <c:pt idx="2274">
                  <c:v>0.59723917824074069</c:v>
                </c:pt>
                <c:pt idx="2275">
                  <c:v>0.59724103009259255</c:v>
                </c:pt>
                <c:pt idx="2276">
                  <c:v>0.59724276620370376</c:v>
                </c:pt>
                <c:pt idx="2277">
                  <c:v>0.59724312499999999</c:v>
                </c:pt>
                <c:pt idx="2278">
                  <c:v>0.59724542824074067</c:v>
                </c:pt>
                <c:pt idx="2279">
                  <c:v>0.59724577546296298</c:v>
                </c:pt>
                <c:pt idx="2280">
                  <c:v>0.59724618055555556</c:v>
                </c:pt>
                <c:pt idx="2281">
                  <c:v>0.59724762731481484</c:v>
                </c:pt>
                <c:pt idx="2282">
                  <c:v>0.59724895833333336</c:v>
                </c:pt>
                <c:pt idx="2283">
                  <c:v>0.59724961805555554</c:v>
                </c:pt>
                <c:pt idx="2284">
                  <c:v>0.59725072916666666</c:v>
                </c:pt>
                <c:pt idx="2285">
                  <c:v>0.59725189814814816</c:v>
                </c:pt>
                <c:pt idx="2286">
                  <c:v>0.59725305555555552</c:v>
                </c:pt>
                <c:pt idx="2287">
                  <c:v>0.59725420138888885</c:v>
                </c:pt>
                <c:pt idx="2288">
                  <c:v>0.59725540509259256</c:v>
                </c:pt>
                <c:pt idx="2289">
                  <c:v>0.59725651620370379</c:v>
                </c:pt>
                <c:pt idx="2290">
                  <c:v>0.59725767361111115</c:v>
                </c:pt>
                <c:pt idx="2291">
                  <c:v>0.59725883101851851</c:v>
                </c:pt>
                <c:pt idx="2292">
                  <c:v>0.59725998842592587</c:v>
                </c:pt>
                <c:pt idx="2293">
                  <c:v>0.59726128472222217</c:v>
                </c:pt>
                <c:pt idx="2294">
                  <c:v>0.597263599537037</c:v>
                </c:pt>
                <c:pt idx="2295">
                  <c:v>0.59726377314814816</c:v>
                </c:pt>
                <c:pt idx="2296">
                  <c:v>0.59726608796296299</c:v>
                </c:pt>
                <c:pt idx="2297">
                  <c:v>0.59726712962962958</c:v>
                </c:pt>
                <c:pt idx="2298">
                  <c:v>0.59726831018518522</c:v>
                </c:pt>
                <c:pt idx="2299">
                  <c:v>0.59726973379629633</c:v>
                </c:pt>
                <c:pt idx="2300">
                  <c:v>0.59727069444444447</c:v>
                </c:pt>
                <c:pt idx="2301">
                  <c:v>0.59727175925925924</c:v>
                </c:pt>
                <c:pt idx="2302">
                  <c:v>0.59727277777777776</c:v>
                </c:pt>
                <c:pt idx="2303">
                  <c:v>0.59727391203703706</c:v>
                </c:pt>
                <c:pt idx="2304">
                  <c:v>0.59727505787037038</c:v>
                </c:pt>
                <c:pt idx="2305">
                  <c:v>0.59727622685185178</c:v>
                </c:pt>
                <c:pt idx="2306">
                  <c:v>0.59727738425925925</c:v>
                </c:pt>
                <c:pt idx="2307">
                  <c:v>0.59727856481481489</c:v>
                </c:pt>
                <c:pt idx="2308">
                  <c:v>0.59727968749999993</c:v>
                </c:pt>
                <c:pt idx="2309">
                  <c:v>0.59728085648148144</c:v>
                </c:pt>
                <c:pt idx="2310">
                  <c:v>0.59728201388888891</c:v>
                </c:pt>
                <c:pt idx="2311">
                  <c:v>0.59728317129629638</c:v>
                </c:pt>
                <c:pt idx="2312">
                  <c:v>0.59728443287037036</c:v>
                </c:pt>
                <c:pt idx="2313">
                  <c:v>0.59728681712962961</c:v>
                </c:pt>
                <c:pt idx="2314">
                  <c:v>0.59728715277777777</c:v>
                </c:pt>
                <c:pt idx="2315">
                  <c:v>0.59728803240740747</c:v>
                </c:pt>
                <c:pt idx="2316">
                  <c:v>0.59728929398148145</c:v>
                </c:pt>
                <c:pt idx="2317">
                  <c:v>0.59729053240740748</c:v>
                </c:pt>
                <c:pt idx="2318">
                  <c:v>0.59729160879629628</c:v>
                </c:pt>
                <c:pt idx="2319">
                  <c:v>0.59729270833333326</c:v>
                </c:pt>
                <c:pt idx="2320">
                  <c:v>0.59729439814814811</c:v>
                </c:pt>
                <c:pt idx="2321">
                  <c:v>0.59729542824074067</c:v>
                </c:pt>
                <c:pt idx="2322">
                  <c:v>0.59729592592592595</c:v>
                </c:pt>
                <c:pt idx="2323">
                  <c:v>0.59729706018518514</c:v>
                </c:pt>
                <c:pt idx="2324">
                  <c:v>0.59729820601851857</c:v>
                </c:pt>
                <c:pt idx="2325">
                  <c:v>0.59729937499999997</c:v>
                </c:pt>
                <c:pt idx="2326">
                  <c:v>0.59730053240740744</c:v>
                </c:pt>
                <c:pt idx="2327">
                  <c:v>0.59730170138888883</c:v>
                </c:pt>
                <c:pt idx="2328">
                  <c:v>0.59730284722222227</c:v>
                </c:pt>
                <c:pt idx="2329">
                  <c:v>0.59730400462962963</c:v>
                </c:pt>
                <c:pt idx="2330">
                  <c:v>0.59730516203703699</c:v>
                </c:pt>
                <c:pt idx="2331">
                  <c:v>0.59730631944444446</c:v>
                </c:pt>
                <c:pt idx="2332">
                  <c:v>0.59730811342592594</c:v>
                </c:pt>
                <c:pt idx="2333">
                  <c:v>0.5973108217592592</c:v>
                </c:pt>
                <c:pt idx="2334">
                  <c:v>0.59731203703703706</c:v>
                </c:pt>
                <c:pt idx="2335">
                  <c:v>0.59731534722222224</c:v>
                </c:pt>
                <c:pt idx="2336">
                  <c:v>0.59731556712962963</c:v>
                </c:pt>
                <c:pt idx="2337">
                  <c:v>0.59731690972222218</c:v>
                </c:pt>
                <c:pt idx="2338">
                  <c:v>0.59731905092592597</c:v>
                </c:pt>
                <c:pt idx="2339">
                  <c:v>0.5973195717592592</c:v>
                </c:pt>
                <c:pt idx="2340">
                  <c:v>0.59732015046296305</c:v>
                </c:pt>
                <c:pt idx="2341">
                  <c:v>0.59732291666666659</c:v>
                </c:pt>
                <c:pt idx="2342">
                  <c:v>0.5973233912037037</c:v>
                </c:pt>
                <c:pt idx="2343">
                  <c:v>0.59732401620370368</c:v>
                </c:pt>
                <c:pt idx="2344">
                  <c:v>0.59732557870370373</c:v>
                </c:pt>
                <c:pt idx="2345">
                  <c:v>0.59732708333333329</c:v>
                </c:pt>
                <c:pt idx="2346">
                  <c:v>0.5973272106481482</c:v>
                </c:pt>
                <c:pt idx="2347">
                  <c:v>0.59732825231481479</c:v>
                </c:pt>
                <c:pt idx="2348">
                  <c:v>0.59732940972222226</c:v>
                </c:pt>
                <c:pt idx="2349">
                  <c:v>0.59733056712962962</c:v>
                </c:pt>
                <c:pt idx="2350">
                  <c:v>0.59733171296296295</c:v>
                </c:pt>
                <c:pt idx="2351">
                  <c:v>0.59733287037037031</c:v>
                </c:pt>
                <c:pt idx="2352">
                  <c:v>0.59733403935185181</c:v>
                </c:pt>
                <c:pt idx="2353">
                  <c:v>0.59733518518518525</c:v>
                </c:pt>
                <c:pt idx="2354">
                  <c:v>0.59733635416666664</c:v>
                </c:pt>
                <c:pt idx="2355">
                  <c:v>0.59733751157407411</c:v>
                </c:pt>
                <c:pt idx="2356">
                  <c:v>0.59733866898148147</c:v>
                </c:pt>
                <c:pt idx="2357">
                  <c:v>0.59734023148148152</c:v>
                </c:pt>
                <c:pt idx="2358">
                  <c:v>0.59734216435185183</c:v>
                </c:pt>
                <c:pt idx="2359">
                  <c:v>0.59734282407407402</c:v>
                </c:pt>
                <c:pt idx="2360">
                  <c:v>0.5973454398148148</c:v>
                </c:pt>
                <c:pt idx="2361">
                  <c:v>0.59734561342592596</c:v>
                </c:pt>
                <c:pt idx="2362">
                  <c:v>0.59734601851851854</c:v>
                </c:pt>
                <c:pt idx="2363">
                  <c:v>0.59734680555555564</c:v>
                </c:pt>
                <c:pt idx="2364">
                  <c:v>0.59734900462962959</c:v>
                </c:pt>
                <c:pt idx="2365">
                  <c:v>0.59734920138888892</c:v>
                </c:pt>
                <c:pt idx="2366">
                  <c:v>0.59735024305555562</c:v>
                </c:pt>
                <c:pt idx="2367">
                  <c:v>0.59735144675925922</c:v>
                </c:pt>
                <c:pt idx="2368">
                  <c:v>0.59735265046296293</c:v>
                </c:pt>
                <c:pt idx="2369">
                  <c:v>0.5973537152777777</c:v>
                </c:pt>
                <c:pt idx="2370">
                  <c:v>0.59735487268518517</c:v>
                </c:pt>
                <c:pt idx="2371">
                  <c:v>0.59735603009259264</c:v>
                </c:pt>
                <c:pt idx="2372">
                  <c:v>0.59735717592592597</c:v>
                </c:pt>
                <c:pt idx="2373">
                  <c:v>0.59735833333333332</c:v>
                </c:pt>
                <c:pt idx="2374">
                  <c:v>0.59735950231481483</c:v>
                </c:pt>
                <c:pt idx="2375">
                  <c:v>0.59736064814814815</c:v>
                </c:pt>
                <c:pt idx="2376">
                  <c:v>0.59736181712962966</c:v>
                </c:pt>
                <c:pt idx="2377">
                  <c:v>0.59736297453703702</c:v>
                </c:pt>
                <c:pt idx="2378">
                  <c:v>0.59736413194444438</c:v>
                </c:pt>
                <c:pt idx="2379">
                  <c:v>0.59736568287037028</c:v>
                </c:pt>
                <c:pt idx="2380">
                  <c:v>0.59736708333333333</c:v>
                </c:pt>
                <c:pt idx="2381">
                  <c:v>0.5973680555555555</c:v>
                </c:pt>
                <c:pt idx="2382">
                  <c:v>0.59740347222222223</c:v>
                </c:pt>
                <c:pt idx="2383">
                  <c:v>0.59740422453703701</c:v>
                </c:pt>
                <c:pt idx="2384">
                  <c:v>0.59740682870370365</c:v>
                </c:pt>
                <c:pt idx="2385">
                  <c:v>0.59740718749999999</c:v>
                </c:pt>
                <c:pt idx="2386">
                  <c:v>0.59740758101851854</c:v>
                </c:pt>
                <c:pt idx="2387">
                  <c:v>0.59740932870370367</c:v>
                </c:pt>
                <c:pt idx="2388">
                  <c:v>0.59741071759259257</c:v>
                </c:pt>
                <c:pt idx="2389">
                  <c:v>0.59741097222222217</c:v>
                </c:pt>
                <c:pt idx="2390">
                  <c:v>0.59741214120370367</c:v>
                </c:pt>
                <c:pt idx="2391">
                  <c:v>0.59741329861111114</c:v>
                </c:pt>
                <c:pt idx="2392">
                  <c:v>0.59741450231481474</c:v>
                </c:pt>
                <c:pt idx="2393">
                  <c:v>0.59741561342592597</c:v>
                </c:pt>
                <c:pt idx="2394">
                  <c:v>0.59741677083333333</c:v>
                </c:pt>
                <c:pt idx="2395">
                  <c:v>0.59741792824074069</c:v>
                </c:pt>
                <c:pt idx="2396">
                  <c:v>0.59741908564814816</c:v>
                </c:pt>
                <c:pt idx="2397">
                  <c:v>0.59742028935185187</c:v>
                </c:pt>
                <c:pt idx="2398">
                  <c:v>0.59742140046296299</c:v>
                </c:pt>
                <c:pt idx="2399">
                  <c:v>0.59742256944444438</c:v>
                </c:pt>
                <c:pt idx="2400">
                  <c:v>0.59742390046296301</c:v>
                </c:pt>
                <c:pt idx="2401">
                  <c:v>0.59742505787037037</c:v>
                </c:pt>
                <c:pt idx="2402">
                  <c:v>0.59742657407407407</c:v>
                </c:pt>
                <c:pt idx="2403">
                  <c:v>0.5974302777777778</c:v>
                </c:pt>
                <c:pt idx="2404">
                  <c:v>0.5974325231481481</c:v>
                </c:pt>
                <c:pt idx="2405">
                  <c:v>0.59743476851851851</c:v>
                </c:pt>
                <c:pt idx="2406">
                  <c:v>0.59743583333333328</c:v>
                </c:pt>
                <c:pt idx="2407">
                  <c:v>0.59743699074074075</c:v>
                </c:pt>
                <c:pt idx="2408">
                  <c:v>0.59743813657407407</c:v>
                </c:pt>
                <c:pt idx="2409">
                  <c:v>0.59743929398148143</c:v>
                </c:pt>
                <c:pt idx="2410">
                  <c:v>0.5974404513888889</c:v>
                </c:pt>
                <c:pt idx="2411">
                  <c:v>0.59744160879629626</c:v>
                </c:pt>
                <c:pt idx="2412">
                  <c:v>0.59744276620370373</c:v>
                </c:pt>
                <c:pt idx="2413">
                  <c:v>0.59744392361111109</c:v>
                </c:pt>
                <c:pt idx="2414">
                  <c:v>0.59744508101851845</c:v>
                </c:pt>
                <c:pt idx="2415">
                  <c:v>0.59744623842592592</c:v>
                </c:pt>
                <c:pt idx="2416">
                  <c:v>0.59744739583333339</c:v>
                </c:pt>
                <c:pt idx="2417">
                  <c:v>0.59744862268518517</c:v>
                </c:pt>
                <c:pt idx="2418">
                  <c:v>0.59745089120370365</c:v>
                </c:pt>
                <c:pt idx="2419">
                  <c:v>0.59745098379629624</c:v>
                </c:pt>
                <c:pt idx="2420">
                  <c:v>0.59745251157407409</c:v>
                </c:pt>
                <c:pt idx="2421">
                  <c:v>0.59745354166666664</c:v>
                </c:pt>
                <c:pt idx="2422">
                  <c:v>0.59745458333333334</c:v>
                </c:pt>
                <c:pt idx="2423">
                  <c:v>0.59745770833333334</c:v>
                </c:pt>
                <c:pt idx="2424">
                  <c:v>0.59745942129629626</c:v>
                </c:pt>
                <c:pt idx="2425">
                  <c:v>0.59746053240740737</c:v>
                </c:pt>
                <c:pt idx="2426">
                  <c:v>0.59746168981481484</c:v>
                </c:pt>
                <c:pt idx="2427">
                  <c:v>0.5974628472222222</c:v>
                </c:pt>
                <c:pt idx="2428">
                  <c:v>0.59746400462962967</c:v>
                </c:pt>
                <c:pt idx="2429">
                  <c:v>0.59746517361111118</c:v>
                </c:pt>
                <c:pt idx="2430">
                  <c:v>0.59746631944444439</c:v>
                </c:pt>
                <c:pt idx="2431">
                  <c:v>0.59746747685185186</c:v>
                </c:pt>
                <c:pt idx="2432">
                  <c:v>0.59746863425925922</c:v>
                </c:pt>
                <c:pt idx="2433">
                  <c:v>0.59746979166666669</c:v>
                </c:pt>
                <c:pt idx="2434">
                  <c:v>0.59747094907407405</c:v>
                </c:pt>
                <c:pt idx="2435">
                  <c:v>0.59747210648148141</c:v>
                </c:pt>
                <c:pt idx="2436">
                  <c:v>0.59747425925925923</c:v>
                </c:pt>
                <c:pt idx="2437">
                  <c:v>0.59747606481481486</c:v>
                </c:pt>
                <c:pt idx="2438">
                  <c:v>0.59747736111111116</c:v>
                </c:pt>
                <c:pt idx="2439">
                  <c:v>0.59748127314814814</c:v>
                </c:pt>
                <c:pt idx="2440">
                  <c:v>0.59748165509259266</c:v>
                </c:pt>
                <c:pt idx="2441">
                  <c:v>0.59748293981481482</c:v>
                </c:pt>
                <c:pt idx="2442">
                  <c:v>0.59748538194444445</c:v>
                </c:pt>
                <c:pt idx="2443">
                  <c:v>0.59748557870370367</c:v>
                </c:pt>
                <c:pt idx="2444">
                  <c:v>0.59748616898148144</c:v>
                </c:pt>
                <c:pt idx="2445">
                  <c:v>0.59748732638888891</c:v>
                </c:pt>
                <c:pt idx="2446">
                  <c:v>0.59748848379629627</c:v>
                </c:pt>
                <c:pt idx="2447">
                  <c:v>0.59748964120370374</c:v>
                </c:pt>
                <c:pt idx="2448">
                  <c:v>0.5974907986111111</c:v>
                </c:pt>
                <c:pt idx="2449">
                  <c:v>0.59749194444444442</c:v>
                </c:pt>
                <c:pt idx="2450">
                  <c:v>0.59749311342592593</c:v>
                </c:pt>
                <c:pt idx="2451">
                  <c:v>0.59749427083333329</c:v>
                </c:pt>
                <c:pt idx="2452">
                  <c:v>0.59749542824074076</c:v>
                </c:pt>
                <c:pt idx="2453">
                  <c:v>0.59749658564814812</c:v>
                </c:pt>
                <c:pt idx="2454">
                  <c:v>0.59749866898148152</c:v>
                </c:pt>
                <c:pt idx="2455">
                  <c:v>0.59749952546296303</c:v>
                </c:pt>
                <c:pt idx="2456">
                  <c:v>0.59750313657407406</c:v>
                </c:pt>
                <c:pt idx="2457">
                  <c:v>0.59750405092592596</c:v>
                </c:pt>
                <c:pt idx="2458">
                  <c:v>0.5975057407407407</c:v>
                </c:pt>
                <c:pt idx="2459">
                  <c:v>0.59750662037037039</c:v>
                </c:pt>
                <c:pt idx="2460">
                  <c:v>0.59750770833333333</c:v>
                </c:pt>
                <c:pt idx="2461">
                  <c:v>0.59750979166666662</c:v>
                </c:pt>
                <c:pt idx="2462">
                  <c:v>0.59751141203703695</c:v>
                </c:pt>
                <c:pt idx="2463">
                  <c:v>0.59751282407407402</c:v>
                </c:pt>
                <c:pt idx="2464">
                  <c:v>0.5975160995370371</c:v>
                </c:pt>
                <c:pt idx="2465">
                  <c:v>0.5975167013888889</c:v>
                </c:pt>
                <c:pt idx="2466">
                  <c:v>0.59751746527777772</c:v>
                </c:pt>
                <c:pt idx="2467">
                  <c:v>0.59751862268518519</c:v>
                </c:pt>
                <c:pt idx="2468">
                  <c:v>0.59751978009259266</c:v>
                </c:pt>
                <c:pt idx="2469">
                  <c:v>0.59752092592592587</c:v>
                </c:pt>
                <c:pt idx="2470">
                  <c:v>0.59752209490740738</c:v>
                </c:pt>
                <c:pt idx="2471">
                  <c:v>0.59752325231481485</c:v>
                </c:pt>
                <c:pt idx="2472">
                  <c:v>0.59752440972222221</c:v>
                </c:pt>
                <c:pt idx="2473">
                  <c:v>0.59752556712962968</c:v>
                </c:pt>
                <c:pt idx="2474">
                  <c:v>0.59752672453703704</c:v>
                </c:pt>
                <c:pt idx="2475">
                  <c:v>0.59752788194444439</c:v>
                </c:pt>
                <c:pt idx="2476">
                  <c:v>0.59752909722222225</c:v>
                </c:pt>
                <c:pt idx="2477">
                  <c:v>0.59753131944444438</c:v>
                </c:pt>
                <c:pt idx="2478">
                  <c:v>0.59753263888888886</c:v>
                </c:pt>
                <c:pt idx="2479">
                  <c:v>0.59753281250000001</c:v>
                </c:pt>
                <c:pt idx="2480">
                  <c:v>0.59753368055555556</c:v>
                </c:pt>
                <c:pt idx="2481">
                  <c:v>0.59753509259259263</c:v>
                </c:pt>
                <c:pt idx="2482">
                  <c:v>0.59753612268518519</c:v>
                </c:pt>
                <c:pt idx="2483">
                  <c:v>0.59753771990740734</c:v>
                </c:pt>
                <c:pt idx="2484">
                  <c:v>0.59753850694444444</c:v>
                </c:pt>
                <c:pt idx="2485">
                  <c:v>0.59753945601851854</c:v>
                </c:pt>
                <c:pt idx="2486">
                  <c:v>0.5975406134259259</c:v>
                </c:pt>
                <c:pt idx="2487">
                  <c:v>0.59754177083333326</c:v>
                </c:pt>
                <c:pt idx="2488">
                  <c:v>0.5975429166666667</c:v>
                </c:pt>
                <c:pt idx="2489">
                  <c:v>0.5975440856481482</c:v>
                </c:pt>
                <c:pt idx="2490">
                  <c:v>0.59754524305555556</c:v>
                </c:pt>
                <c:pt idx="2491">
                  <c:v>0.59754640046296292</c:v>
                </c:pt>
                <c:pt idx="2492">
                  <c:v>0.59754755787037028</c:v>
                </c:pt>
                <c:pt idx="2493">
                  <c:v>0.59754871527777775</c:v>
                </c:pt>
                <c:pt idx="2494">
                  <c:v>0.59754987268518522</c:v>
                </c:pt>
                <c:pt idx="2495">
                  <c:v>0.5975522685185185</c:v>
                </c:pt>
                <c:pt idx="2496">
                  <c:v>0.59755329861111117</c:v>
                </c:pt>
                <c:pt idx="2497">
                  <c:v>0.5975535300925926</c:v>
                </c:pt>
                <c:pt idx="2498">
                  <c:v>0.59755461805555554</c:v>
                </c:pt>
                <c:pt idx="2499">
                  <c:v>0.59755605324074079</c:v>
                </c:pt>
                <c:pt idx="2500">
                  <c:v>0.59755715277777777</c:v>
                </c:pt>
                <c:pt idx="2501">
                  <c:v>0.59755876157407406</c:v>
                </c:pt>
                <c:pt idx="2502">
                  <c:v>0.59756001157407401</c:v>
                </c:pt>
                <c:pt idx="2503">
                  <c:v>0.59756056712962968</c:v>
                </c:pt>
                <c:pt idx="2504">
                  <c:v>0.59756239583333337</c:v>
                </c:pt>
                <c:pt idx="2505">
                  <c:v>0.59756347222222217</c:v>
                </c:pt>
                <c:pt idx="2506">
                  <c:v>0.59756376157407409</c:v>
                </c:pt>
                <c:pt idx="2507">
                  <c:v>0.5975649305555556</c:v>
                </c:pt>
                <c:pt idx="2508">
                  <c:v>0.59756606481481478</c:v>
                </c:pt>
                <c:pt idx="2509">
                  <c:v>0.59756723379629628</c:v>
                </c:pt>
                <c:pt idx="2510">
                  <c:v>0.59756839120370375</c:v>
                </c:pt>
                <c:pt idx="2511">
                  <c:v>0.59756956018518526</c:v>
                </c:pt>
                <c:pt idx="2512">
                  <c:v>0.59757071759259262</c:v>
                </c:pt>
                <c:pt idx="2513">
                  <c:v>0.59757186342592594</c:v>
                </c:pt>
                <c:pt idx="2514">
                  <c:v>0.5975730208333333</c:v>
                </c:pt>
                <c:pt idx="2515">
                  <c:v>0.59757417824074077</c:v>
                </c:pt>
                <c:pt idx="2516">
                  <c:v>0.59757568287037033</c:v>
                </c:pt>
                <c:pt idx="2517">
                  <c:v>0.59757651620370367</c:v>
                </c:pt>
                <c:pt idx="2518">
                  <c:v>0.59757829861111111</c:v>
                </c:pt>
                <c:pt idx="2519">
                  <c:v>0.59757884259259253</c:v>
                </c:pt>
                <c:pt idx="2520">
                  <c:v>0.59758032407407413</c:v>
                </c:pt>
                <c:pt idx="2521">
                  <c:v>0.5975815162037037</c:v>
                </c:pt>
                <c:pt idx="2522">
                  <c:v>0.59758238425925925</c:v>
                </c:pt>
                <c:pt idx="2523">
                  <c:v>0.59758515046296301</c:v>
                </c:pt>
                <c:pt idx="2524">
                  <c:v>0.59758548611111106</c:v>
                </c:pt>
                <c:pt idx="2525">
                  <c:v>0.59758596064814817</c:v>
                </c:pt>
                <c:pt idx="2526">
                  <c:v>0.59758689814814814</c:v>
                </c:pt>
                <c:pt idx="2527">
                  <c:v>0.59758806712962964</c:v>
                </c:pt>
                <c:pt idx="2528">
                  <c:v>0.59758922453703711</c:v>
                </c:pt>
                <c:pt idx="2529">
                  <c:v>0.59759038194444447</c:v>
                </c:pt>
                <c:pt idx="2530">
                  <c:v>0.59759153935185183</c:v>
                </c:pt>
                <c:pt idx="2531">
                  <c:v>0.59759269675925919</c:v>
                </c:pt>
                <c:pt idx="2532">
                  <c:v>0.59759385416666666</c:v>
                </c:pt>
                <c:pt idx="2533">
                  <c:v>0.59759501157407413</c:v>
                </c:pt>
                <c:pt idx="2534">
                  <c:v>0.59759616898148149</c:v>
                </c:pt>
                <c:pt idx="2535">
                  <c:v>0.59759732638888885</c:v>
                </c:pt>
                <c:pt idx="2536">
                  <c:v>0.59759871527777786</c:v>
                </c:pt>
                <c:pt idx="2537">
                  <c:v>0.59759996527777781</c:v>
                </c:pt>
                <c:pt idx="2538">
                  <c:v>0.59760193287037033</c:v>
                </c:pt>
                <c:pt idx="2539">
                  <c:v>0.59760312500000001</c:v>
                </c:pt>
                <c:pt idx="2540">
                  <c:v>0.59760333333333338</c:v>
                </c:pt>
                <c:pt idx="2541">
                  <c:v>0.5976044791666667</c:v>
                </c:pt>
                <c:pt idx="2542">
                  <c:v>0.59760656249999999</c:v>
                </c:pt>
                <c:pt idx="2543">
                  <c:v>0.59760679398148142</c:v>
                </c:pt>
                <c:pt idx="2544">
                  <c:v>0.59760774305555553</c:v>
                </c:pt>
                <c:pt idx="2545">
                  <c:v>0.597608900462963</c:v>
                </c:pt>
                <c:pt idx="2546">
                  <c:v>0.59761005787037036</c:v>
                </c:pt>
                <c:pt idx="2547">
                  <c:v>0.59761120370370369</c:v>
                </c:pt>
                <c:pt idx="2548">
                  <c:v>0.59761237268518519</c:v>
                </c:pt>
                <c:pt idx="2549">
                  <c:v>0.59761353009259266</c:v>
                </c:pt>
                <c:pt idx="2550">
                  <c:v>0.59761467592592599</c:v>
                </c:pt>
                <c:pt idx="2551">
                  <c:v>0.59761584490740738</c:v>
                </c:pt>
                <c:pt idx="2552">
                  <c:v>0.59761699074074071</c:v>
                </c:pt>
                <c:pt idx="2553">
                  <c:v>0.59761815972222221</c:v>
                </c:pt>
                <c:pt idx="2554">
                  <c:v>0.59761949074074072</c:v>
                </c:pt>
                <c:pt idx="2555">
                  <c:v>0.59762101851851845</c:v>
                </c:pt>
                <c:pt idx="2556">
                  <c:v>0.59762276620370369</c:v>
                </c:pt>
                <c:pt idx="2557">
                  <c:v>0.59762392361111116</c:v>
                </c:pt>
                <c:pt idx="2558">
                  <c:v>0.59762434027777778</c:v>
                </c:pt>
                <c:pt idx="2559">
                  <c:v>0.59762597222222225</c:v>
                </c:pt>
                <c:pt idx="2560">
                  <c:v>0.59762704861111104</c:v>
                </c:pt>
                <c:pt idx="2561">
                  <c:v>0.59762758101851854</c:v>
                </c:pt>
                <c:pt idx="2562">
                  <c:v>0.5976290856481481</c:v>
                </c:pt>
                <c:pt idx="2563">
                  <c:v>0.59762994212962961</c:v>
                </c:pt>
                <c:pt idx="2564">
                  <c:v>0.59763089120370372</c:v>
                </c:pt>
                <c:pt idx="2565">
                  <c:v>0.59763204861111108</c:v>
                </c:pt>
                <c:pt idx="2566">
                  <c:v>0.59763320601851855</c:v>
                </c:pt>
                <c:pt idx="2567">
                  <c:v>0.59763435185185187</c:v>
                </c:pt>
                <c:pt idx="2568">
                  <c:v>0.59763552083333338</c:v>
                </c:pt>
                <c:pt idx="2569">
                  <c:v>0.59763667824074074</c:v>
                </c:pt>
                <c:pt idx="2570">
                  <c:v>0.5976378356481481</c:v>
                </c:pt>
                <c:pt idx="2571">
                  <c:v>0.59763899305555557</c:v>
                </c:pt>
                <c:pt idx="2572">
                  <c:v>0.59764015046296293</c:v>
                </c:pt>
                <c:pt idx="2573">
                  <c:v>0.5976413078703704</c:v>
                </c:pt>
                <c:pt idx="2574">
                  <c:v>0.59764391203703704</c:v>
                </c:pt>
                <c:pt idx="2575">
                  <c:v>0.59764498842592595</c:v>
                </c:pt>
                <c:pt idx="2576">
                  <c:v>0.59764523148148152</c:v>
                </c:pt>
                <c:pt idx="2577">
                  <c:v>0.59764687500000002</c:v>
                </c:pt>
                <c:pt idx="2578">
                  <c:v>0.59764800925925932</c:v>
                </c:pt>
                <c:pt idx="2579">
                  <c:v>0.59764834490740748</c:v>
                </c:pt>
                <c:pt idx="2580">
                  <c:v>0.59765009259259261</c:v>
                </c:pt>
                <c:pt idx="2581">
                  <c:v>0.5976509143518518</c:v>
                </c:pt>
                <c:pt idx="2582">
                  <c:v>0.59765181712962956</c:v>
                </c:pt>
                <c:pt idx="2583">
                  <c:v>0.59765288194444444</c:v>
                </c:pt>
                <c:pt idx="2584">
                  <c:v>0.59765403935185191</c:v>
                </c:pt>
                <c:pt idx="2585">
                  <c:v>0.59765519675925927</c:v>
                </c:pt>
                <c:pt idx="2586">
                  <c:v>0.59765635416666663</c:v>
                </c:pt>
                <c:pt idx="2587">
                  <c:v>0.59765751157407399</c:v>
                </c:pt>
                <c:pt idx="2588">
                  <c:v>0.59765866898148146</c:v>
                </c:pt>
                <c:pt idx="2589">
                  <c:v>0.59765982638888893</c:v>
                </c:pt>
                <c:pt idx="2590">
                  <c:v>0.59766098379629629</c:v>
                </c:pt>
                <c:pt idx="2591">
                  <c:v>0.59766214120370365</c:v>
                </c:pt>
                <c:pt idx="2592">
                  <c:v>0.59766331018518515</c:v>
                </c:pt>
                <c:pt idx="2593">
                  <c:v>0.59766458333333339</c:v>
                </c:pt>
                <c:pt idx="2594">
                  <c:v>0.59766619212962957</c:v>
                </c:pt>
                <c:pt idx="2595">
                  <c:v>0.59766704861111108</c:v>
                </c:pt>
                <c:pt idx="2596">
                  <c:v>0.59766824074074076</c:v>
                </c:pt>
                <c:pt idx="2597">
                  <c:v>0.5976691666666667</c:v>
                </c:pt>
                <c:pt idx="2598">
                  <c:v>0.59767151620370373</c:v>
                </c:pt>
                <c:pt idx="2599">
                  <c:v>0.59767328703703704</c:v>
                </c:pt>
                <c:pt idx="2600">
                  <c:v>0.59767432870370363</c:v>
                </c:pt>
                <c:pt idx="2601">
                  <c:v>0.59767549768518524</c:v>
                </c:pt>
                <c:pt idx="2602">
                  <c:v>0.59767664351851857</c:v>
                </c:pt>
                <c:pt idx="2603">
                  <c:v>0.59767781249999996</c:v>
                </c:pt>
                <c:pt idx="2604">
                  <c:v>0.59767896990740743</c:v>
                </c:pt>
                <c:pt idx="2605">
                  <c:v>0.59768012731481479</c:v>
                </c:pt>
                <c:pt idx="2606">
                  <c:v>0.59768128472222226</c:v>
                </c:pt>
                <c:pt idx="2607">
                  <c:v>0.59768244212962962</c:v>
                </c:pt>
                <c:pt idx="2608">
                  <c:v>0.59768359953703698</c:v>
                </c:pt>
                <c:pt idx="2609">
                  <c:v>0.59768474537037042</c:v>
                </c:pt>
                <c:pt idx="2610">
                  <c:v>0.59768603009259258</c:v>
                </c:pt>
                <c:pt idx="2611">
                  <c:v>0.59768741898148148</c:v>
                </c:pt>
                <c:pt idx="2612">
                  <c:v>0.59768862268518519</c:v>
                </c:pt>
                <c:pt idx="2613">
                  <c:v>0.59768984953703697</c:v>
                </c:pt>
                <c:pt idx="2614">
                  <c:v>0.5976914699074074</c:v>
                </c:pt>
                <c:pt idx="2615">
                  <c:v>0.59769203703703699</c:v>
                </c:pt>
                <c:pt idx="2616">
                  <c:v>0.59769326388888888</c:v>
                </c:pt>
                <c:pt idx="2617">
                  <c:v>0.59769501157407412</c:v>
                </c:pt>
                <c:pt idx="2618">
                  <c:v>0.59769575231481487</c:v>
                </c:pt>
                <c:pt idx="2619">
                  <c:v>0.59769631944444446</c:v>
                </c:pt>
                <c:pt idx="2620">
                  <c:v>0.59769747685185182</c:v>
                </c:pt>
                <c:pt idx="2621">
                  <c:v>0.59769863425925918</c:v>
                </c:pt>
                <c:pt idx="2622">
                  <c:v>0.59769980324074068</c:v>
                </c:pt>
                <c:pt idx="2623">
                  <c:v>0.59770094907407412</c:v>
                </c:pt>
                <c:pt idx="2624">
                  <c:v>0.59770211805555562</c:v>
                </c:pt>
                <c:pt idx="2625">
                  <c:v>0.59770327546296298</c:v>
                </c:pt>
                <c:pt idx="2626">
                  <c:v>0.59770442129629631</c:v>
                </c:pt>
                <c:pt idx="2627">
                  <c:v>0.59770557870370378</c:v>
                </c:pt>
                <c:pt idx="2628">
                  <c:v>0.59770673611111114</c:v>
                </c:pt>
                <c:pt idx="2629">
                  <c:v>0.59770799768518512</c:v>
                </c:pt>
                <c:pt idx="2630">
                  <c:v>0.59771004629629632</c:v>
                </c:pt>
                <c:pt idx="2631">
                  <c:v>0.59771078703703706</c:v>
                </c:pt>
                <c:pt idx="2632">
                  <c:v>0.59771311342592592</c:v>
                </c:pt>
                <c:pt idx="2633">
                  <c:v>0.59771346064814812</c:v>
                </c:pt>
                <c:pt idx="2634">
                  <c:v>0.59771390046296291</c:v>
                </c:pt>
                <c:pt idx="2635">
                  <c:v>0.59771506944444452</c:v>
                </c:pt>
                <c:pt idx="2636">
                  <c:v>0.59771599537037035</c:v>
                </c:pt>
                <c:pt idx="2637">
                  <c:v>0.59771843749999998</c:v>
                </c:pt>
                <c:pt idx="2638">
                  <c:v>0.59771971064814811</c:v>
                </c:pt>
                <c:pt idx="2639">
                  <c:v>0.59772086805555558</c:v>
                </c:pt>
                <c:pt idx="2640">
                  <c:v>0.5977220138888889</c:v>
                </c:pt>
                <c:pt idx="2641">
                  <c:v>0.59772317129629626</c:v>
                </c:pt>
                <c:pt idx="2642">
                  <c:v>0.59772432870370373</c:v>
                </c:pt>
                <c:pt idx="2643">
                  <c:v>0.59772549768518524</c:v>
                </c:pt>
                <c:pt idx="2644">
                  <c:v>0.5977266550925926</c:v>
                </c:pt>
                <c:pt idx="2645">
                  <c:v>0.59772780092592592</c:v>
                </c:pt>
                <c:pt idx="2646">
                  <c:v>0.59772896990740743</c:v>
                </c:pt>
                <c:pt idx="2647">
                  <c:v>0.59773011574074075</c:v>
                </c:pt>
                <c:pt idx="2648">
                  <c:v>0.59773128472222226</c:v>
                </c:pt>
                <c:pt idx="2649">
                  <c:v>0.59773318287037036</c:v>
                </c:pt>
                <c:pt idx="2650">
                  <c:v>0.59773452546296291</c:v>
                </c:pt>
                <c:pt idx="2651">
                  <c:v>0.59773502314814808</c:v>
                </c:pt>
                <c:pt idx="2652">
                  <c:v>0.59773597222222219</c:v>
                </c:pt>
                <c:pt idx="2653">
                  <c:v>0.59773763888888887</c:v>
                </c:pt>
                <c:pt idx="2654">
                  <c:v>0.59773840277777779</c:v>
                </c:pt>
                <c:pt idx="2655">
                  <c:v>0.59774060185185185</c:v>
                </c:pt>
                <c:pt idx="2656">
                  <c:v>0.5977409953703704</c:v>
                </c:pt>
                <c:pt idx="2657">
                  <c:v>0.59774180555555556</c:v>
                </c:pt>
                <c:pt idx="2658">
                  <c:v>0.59774309027777772</c:v>
                </c:pt>
                <c:pt idx="2659">
                  <c:v>0.59774437499999999</c:v>
                </c:pt>
                <c:pt idx="2660">
                  <c:v>0.59774516203703709</c:v>
                </c:pt>
                <c:pt idx="2661">
                  <c:v>0.5977463310185186</c:v>
                </c:pt>
                <c:pt idx="2662">
                  <c:v>0.59774747685185181</c:v>
                </c:pt>
                <c:pt idx="2663">
                  <c:v>0.59774864583333331</c:v>
                </c:pt>
                <c:pt idx="2664">
                  <c:v>0.59774979166666664</c:v>
                </c:pt>
                <c:pt idx="2665">
                  <c:v>0.59775094907407411</c:v>
                </c:pt>
                <c:pt idx="2666">
                  <c:v>0.59775210648148147</c:v>
                </c:pt>
                <c:pt idx="2667">
                  <c:v>0.59775326388888883</c:v>
                </c:pt>
                <c:pt idx="2668">
                  <c:v>0.5977544212962963</c:v>
                </c:pt>
                <c:pt idx="2669">
                  <c:v>0.5977555902777778</c:v>
                </c:pt>
                <c:pt idx="2670">
                  <c:v>0.59775690972222217</c:v>
                </c:pt>
                <c:pt idx="2671">
                  <c:v>0.59775865740740741</c:v>
                </c:pt>
                <c:pt idx="2672">
                  <c:v>0.59775991898148151</c:v>
                </c:pt>
                <c:pt idx="2673">
                  <c:v>0.59776020833333332</c:v>
                </c:pt>
                <c:pt idx="2674">
                  <c:v>0.59776160879629636</c:v>
                </c:pt>
                <c:pt idx="2675">
                  <c:v>0.5977626967592593</c:v>
                </c:pt>
                <c:pt idx="2676">
                  <c:v>0.59776395833333329</c:v>
                </c:pt>
                <c:pt idx="2677">
                  <c:v>0.59776484953703701</c:v>
                </c:pt>
                <c:pt idx="2678">
                  <c:v>0.59776599537037045</c:v>
                </c:pt>
                <c:pt idx="2679">
                  <c:v>0.59776715277777781</c:v>
                </c:pt>
                <c:pt idx="2680">
                  <c:v>0.59776831018518517</c:v>
                </c:pt>
                <c:pt idx="2681">
                  <c:v>0.59776947916666667</c:v>
                </c:pt>
                <c:pt idx="2682">
                  <c:v>0.59777063657407414</c:v>
                </c:pt>
                <c:pt idx="2683">
                  <c:v>0.5977717939814815</c:v>
                </c:pt>
                <c:pt idx="2684">
                  <c:v>0.59777293981481483</c:v>
                </c:pt>
                <c:pt idx="2685">
                  <c:v>0.59777410879629622</c:v>
                </c:pt>
                <c:pt idx="2686">
                  <c:v>0.59777526620370369</c:v>
                </c:pt>
                <c:pt idx="2687">
                  <c:v>0.59777642361111116</c:v>
                </c:pt>
                <c:pt idx="2688">
                  <c:v>0.59777831018518524</c:v>
                </c:pt>
                <c:pt idx="2689">
                  <c:v>0.59778003472222219</c:v>
                </c:pt>
                <c:pt idx="2690">
                  <c:v>0.59778028935185179</c:v>
                </c:pt>
                <c:pt idx="2691">
                  <c:v>0.59778283564814816</c:v>
                </c:pt>
                <c:pt idx="2692">
                  <c:v>0.5977830671296297</c:v>
                </c:pt>
                <c:pt idx="2693">
                  <c:v>0.59778340277777775</c:v>
                </c:pt>
                <c:pt idx="2694">
                  <c:v>0.59778504629629625</c:v>
                </c:pt>
                <c:pt idx="2695">
                  <c:v>0.59778650462962968</c:v>
                </c:pt>
                <c:pt idx="2696">
                  <c:v>0.59778684027777784</c:v>
                </c:pt>
                <c:pt idx="2697">
                  <c:v>0.59778798611111106</c:v>
                </c:pt>
                <c:pt idx="2698">
                  <c:v>0.59778915509259256</c:v>
                </c:pt>
                <c:pt idx="2699">
                  <c:v>0.59779031250000003</c:v>
                </c:pt>
                <c:pt idx="2700">
                  <c:v>0.59779145833333336</c:v>
                </c:pt>
                <c:pt idx="2701">
                  <c:v>0.59779261574074072</c:v>
                </c:pt>
                <c:pt idx="2702">
                  <c:v>0.59779378472222222</c:v>
                </c:pt>
                <c:pt idx="2703">
                  <c:v>0.59779494212962958</c:v>
                </c:pt>
                <c:pt idx="2704">
                  <c:v>0.59779609953703705</c:v>
                </c:pt>
                <c:pt idx="2705">
                  <c:v>0.59779724537037038</c:v>
                </c:pt>
                <c:pt idx="2706">
                  <c:v>0.59779841435185188</c:v>
                </c:pt>
                <c:pt idx="2707">
                  <c:v>0.59780145833333331</c:v>
                </c:pt>
                <c:pt idx="2708">
                  <c:v>0.59780187500000004</c:v>
                </c:pt>
                <c:pt idx="2709">
                  <c:v>0.59780212962962964</c:v>
                </c:pt>
                <c:pt idx="2710">
                  <c:v>0.59780379629629632</c:v>
                </c:pt>
                <c:pt idx="2711">
                  <c:v>0.59780504629629627</c:v>
                </c:pt>
                <c:pt idx="2712">
                  <c:v>0.59780540509259261</c:v>
                </c:pt>
                <c:pt idx="2713">
                  <c:v>0.5978067592592593</c:v>
                </c:pt>
                <c:pt idx="2714">
                  <c:v>0.59780777777777772</c:v>
                </c:pt>
                <c:pt idx="2715">
                  <c:v>0.59780881944444442</c:v>
                </c:pt>
                <c:pt idx="2716">
                  <c:v>0.59780998842592592</c:v>
                </c:pt>
                <c:pt idx="2717">
                  <c:v>0.59781113425925925</c:v>
                </c:pt>
                <c:pt idx="2718">
                  <c:v>0.59781229166666672</c:v>
                </c:pt>
                <c:pt idx="2719">
                  <c:v>0.59781344907407408</c:v>
                </c:pt>
                <c:pt idx="2720">
                  <c:v>0.59781460648148144</c:v>
                </c:pt>
                <c:pt idx="2721">
                  <c:v>0.59781576388888891</c:v>
                </c:pt>
                <c:pt idx="2722">
                  <c:v>0.59781692129629627</c:v>
                </c:pt>
                <c:pt idx="2723">
                  <c:v>0.59781809027777777</c:v>
                </c:pt>
                <c:pt idx="2724">
                  <c:v>0.59781924768518513</c:v>
                </c:pt>
                <c:pt idx="2725">
                  <c:v>0.59782068287037038</c:v>
                </c:pt>
                <c:pt idx="2726">
                  <c:v>0.59782188657407409</c:v>
                </c:pt>
                <c:pt idx="2727">
                  <c:v>0.59782271990740743</c:v>
                </c:pt>
                <c:pt idx="2728">
                  <c:v>0.59782417824074074</c:v>
                </c:pt>
                <c:pt idx="2729">
                  <c:v>0.59782591435185184</c:v>
                </c:pt>
                <c:pt idx="2730">
                  <c:v>0.59782623842592586</c:v>
                </c:pt>
                <c:pt idx="2731">
                  <c:v>0.59782765046296293</c:v>
                </c:pt>
                <c:pt idx="2732">
                  <c:v>0.59782862268518511</c:v>
                </c:pt>
                <c:pt idx="2733">
                  <c:v>0.59782989583333335</c:v>
                </c:pt>
                <c:pt idx="2734">
                  <c:v>0.59783221064814818</c:v>
                </c:pt>
                <c:pt idx="2735">
                  <c:v>0.59783236111111115</c:v>
                </c:pt>
                <c:pt idx="2736">
                  <c:v>0.59783312499999997</c:v>
                </c:pt>
                <c:pt idx="2737">
                  <c:v>0.59783428240740744</c:v>
                </c:pt>
                <c:pt idx="2738">
                  <c:v>0.59783545138888894</c:v>
                </c:pt>
                <c:pt idx="2739">
                  <c:v>0.59783659722222227</c:v>
                </c:pt>
                <c:pt idx="2740">
                  <c:v>0.59783776620370366</c:v>
                </c:pt>
                <c:pt idx="2741">
                  <c:v>0.59783892361111113</c:v>
                </c:pt>
                <c:pt idx="2742">
                  <c:v>0.59784006944444446</c:v>
                </c:pt>
                <c:pt idx="2743">
                  <c:v>0.59784122685185193</c:v>
                </c:pt>
                <c:pt idx="2744">
                  <c:v>0.59784239583333332</c:v>
                </c:pt>
                <c:pt idx="2745">
                  <c:v>0.59784354166666664</c:v>
                </c:pt>
                <c:pt idx="2746">
                  <c:v>0.59784471064814815</c:v>
                </c:pt>
                <c:pt idx="2747">
                  <c:v>0.59784599537037042</c:v>
                </c:pt>
                <c:pt idx="2748">
                  <c:v>0.59784771990740737</c:v>
                </c:pt>
                <c:pt idx="2749">
                  <c:v>0.59784793981481477</c:v>
                </c:pt>
                <c:pt idx="2750">
                  <c:v>0.59788475694444443</c:v>
                </c:pt>
                <c:pt idx="2751">
                  <c:v>0.59788712962962964</c:v>
                </c:pt>
                <c:pt idx="2752">
                  <c:v>0.59788833333333335</c:v>
                </c:pt>
                <c:pt idx="2753">
                  <c:v>0.59788961805555552</c:v>
                </c:pt>
                <c:pt idx="2754">
                  <c:v>0.59789135416666672</c:v>
                </c:pt>
                <c:pt idx="2755">
                  <c:v>0.59789170138888892</c:v>
                </c:pt>
                <c:pt idx="2756">
                  <c:v>0.59789285879629628</c:v>
                </c:pt>
                <c:pt idx="2757">
                  <c:v>0.59789401620370364</c:v>
                </c:pt>
                <c:pt idx="2758">
                  <c:v>0.59789517361111111</c:v>
                </c:pt>
                <c:pt idx="2759">
                  <c:v>0.59789631944444444</c:v>
                </c:pt>
                <c:pt idx="2760">
                  <c:v>0.59789748842592594</c:v>
                </c:pt>
                <c:pt idx="2761">
                  <c:v>0.59789863425925927</c:v>
                </c:pt>
                <c:pt idx="2762">
                  <c:v>0.59789980324074077</c:v>
                </c:pt>
                <c:pt idx="2763">
                  <c:v>0.59790096064814813</c:v>
                </c:pt>
                <c:pt idx="2764">
                  <c:v>0.5979021180555556</c:v>
                </c:pt>
                <c:pt idx="2765">
                  <c:v>0.59790327546296296</c:v>
                </c:pt>
                <c:pt idx="2766">
                  <c:v>0.59790512731481482</c:v>
                </c:pt>
                <c:pt idx="2767">
                  <c:v>0.5979060069444444</c:v>
                </c:pt>
                <c:pt idx="2768">
                  <c:v>0.59790695601851851</c:v>
                </c:pt>
                <c:pt idx="2769">
                  <c:v>0.59790837962962962</c:v>
                </c:pt>
                <c:pt idx="2770">
                  <c:v>0.5979098263888889</c:v>
                </c:pt>
                <c:pt idx="2771">
                  <c:v>0.59791026620370369</c:v>
                </c:pt>
                <c:pt idx="2772">
                  <c:v>0.59791177083333336</c:v>
                </c:pt>
                <c:pt idx="2773">
                  <c:v>0.5979126388888889</c:v>
                </c:pt>
                <c:pt idx="2774">
                  <c:v>0.59791369212962964</c:v>
                </c:pt>
                <c:pt idx="2775">
                  <c:v>0.59791577546296304</c:v>
                </c:pt>
                <c:pt idx="2776">
                  <c:v>0.59791607638888888</c:v>
                </c:pt>
                <c:pt idx="2777">
                  <c:v>0.59791716435185183</c:v>
                </c:pt>
                <c:pt idx="2778">
                  <c:v>0.59791831018518515</c:v>
                </c:pt>
                <c:pt idx="2779">
                  <c:v>0.59791947916666666</c:v>
                </c:pt>
                <c:pt idx="2780">
                  <c:v>0.59792062499999998</c:v>
                </c:pt>
                <c:pt idx="2781">
                  <c:v>0.59792179398148149</c:v>
                </c:pt>
                <c:pt idx="2782">
                  <c:v>0.59792293981481481</c:v>
                </c:pt>
                <c:pt idx="2783">
                  <c:v>0.59792409722222217</c:v>
                </c:pt>
                <c:pt idx="2784">
                  <c:v>0.59792526620370368</c:v>
                </c:pt>
                <c:pt idx="2785">
                  <c:v>0.597926412037037</c:v>
                </c:pt>
                <c:pt idx="2786">
                  <c:v>0.59792758101851851</c:v>
                </c:pt>
                <c:pt idx="2787">
                  <c:v>0.59793031249999995</c:v>
                </c:pt>
                <c:pt idx="2788">
                  <c:v>0.59793047453703707</c:v>
                </c:pt>
                <c:pt idx="2789">
                  <c:v>0.59793145833333328</c:v>
                </c:pt>
                <c:pt idx="2790">
                  <c:v>0.59793400462962965</c:v>
                </c:pt>
                <c:pt idx="2791">
                  <c:v>0.59793534722222219</c:v>
                </c:pt>
                <c:pt idx="2792">
                  <c:v>0.59793679398148147</c:v>
                </c:pt>
                <c:pt idx="2793">
                  <c:v>0.59793753472222222</c:v>
                </c:pt>
                <c:pt idx="2794">
                  <c:v>0.59793887731481488</c:v>
                </c:pt>
                <c:pt idx="2795">
                  <c:v>0.59794002314814809</c:v>
                </c:pt>
                <c:pt idx="2796">
                  <c:v>0.59794094907407402</c:v>
                </c:pt>
                <c:pt idx="2797">
                  <c:v>0.59794209490740746</c:v>
                </c:pt>
                <c:pt idx="2798">
                  <c:v>0.59794326388888897</c:v>
                </c:pt>
                <c:pt idx="2799">
                  <c:v>0.59794440972222218</c:v>
                </c:pt>
                <c:pt idx="2800">
                  <c:v>0.59794556712962965</c:v>
                </c:pt>
                <c:pt idx="2801">
                  <c:v>0.59794673611111104</c:v>
                </c:pt>
                <c:pt idx="2802">
                  <c:v>0.59794789351851851</c:v>
                </c:pt>
                <c:pt idx="2803">
                  <c:v>0.59794905092592598</c:v>
                </c:pt>
                <c:pt idx="2804">
                  <c:v>0.59795020833333334</c:v>
                </c:pt>
                <c:pt idx="2805">
                  <c:v>0.5979513657407407</c:v>
                </c:pt>
                <c:pt idx="2806">
                  <c:v>0.59795252314814817</c:v>
                </c:pt>
                <c:pt idx="2807">
                  <c:v>0.59795427083333341</c:v>
                </c:pt>
                <c:pt idx="2808">
                  <c:v>0.59795560185185181</c:v>
                </c:pt>
                <c:pt idx="2809">
                  <c:v>0.59795598379629622</c:v>
                </c:pt>
                <c:pt idx="2810">
                  <c:v>0.59795762731481483</c:v>
                </c:pt>
                <c:pt idx="2811">
                  <c:v>0.59795849537037038</c:v>
                </c:pt>
                <c:pt idx="2812">
                  <c:v>0.59795964120370371</c:v>
                </c:pt>
                <c:pt idx="2813">
                  <c:v>0.59796201388888881</c:v>
                </c:pt>
                <c:pt idx="2814">
                  <c:v>0.59796246527777785</c:v>
                </c:pt>
                <c:pt idx="2815">
                  <c:v>0.59796292824074082</c:v>
                </c:pt>
                <c:pt idx="2816">
                  <c:v>0.59796409722222221</c:v>
                </c:pt>
                <c:pt idx="2817">
                  <c:v>0.59796525462962957</c:v>
                </c:pt>
                <c:pt idx="2818">
                  <c:v>0.59796641203703704</c:v>
                </c:pt>
                <c:pt idx="2819">
                  <c:v>0.59796755787037037</c:v>
                </c:pt>
                <c:pt idx="2820">
                  <c:v>0.59796872685185187</c:v>
                </c:pt>
                <c:pt idx="2821">
                  <c:v>0.59796988425925923</c:v>
                </c:pt>
                <c:pt idx="2822">
                  <c:v>0.59797103009259256</c:v>
                </c:pt>
                <c:pt idx="2823">
                  <c:v>0.59797218750000003</c:v>
                </c:pt>
                <c:pt idx="2824">
                  <c:v>0.59797335648148153</c:v>
                </c:pt>
                <c:pt idx="2825">
                  <c:v>0.59797450231481486</c:v>
                </c:pt>
                <c:pt idx="2826">
                  <c:v>0.59797597222222221</c:v>
                </c:pt>
                <c:pt idx="2827">
                  <c:v>0.59797712962962968</c:v>
                </c:pt>
                <c:pt idx="2828">
                  <c:v>0.59797798611111119</c:v>
                </c:pt>
                <c:pt idx="2829">
                  <c:v>0.59797966435185179</c:v>
                </c:pt>
                <c:pt idx="2830">
                  <c:v>0.59798089120370368</c:v>
                </c:pt>
                <c:pt idx="2831">
                  <c:v>0.59798146990740741</c:v>
                </c:pt>
                <c:pt idx="2832">
                  <c:v>0.59798262731481477</c:v>
                </c:pt>
                <c:pt idx="2833">
                  <c:v>0.59798392361111108</c:v>
                </c:pt>
                <c:pt idx="2834">
                  <c:v>0.59798493055555557</c:v>
                </c:pt>
                <c:pt idx="2835">
                  <c:v>0.5979860763888889</c:v>
                </c:pt>
                <c:pt idx="2836">
                  <c:v>0.5979872453703704</c:v>
                </c:pt>
                <c:pt idx="2837">
                  <c:v>0.59798839120370373</c:v>
                </c:pt>
                <c:pt idx="2838">
                  <c:v>0.59798956018518523</c:v>
                </c:pt>
                <c:pt idx="2839">
                  <c:v>0.59799070601851845</c:v>
                </c:pt>
                <c:pt idx="2840">
                  <c:v>0.59799186342592592</c:v>
                </c:pt>
                <c:pt idx="2841">
                  <c:v>0.59799303240740742</c:v>
                </c:pt>
                <c:pt idx="2842">
                  <c:v>0.59799417824074075</c:v>
                </c:pt>
                <c:pt idx="2843">
                  <c:v>0.59799533564814811</c:v>
                </c:pt>
                <c:pt idx="2844">
                  <c:v>0.59799651620370364</c:v>
                </c:pt>
                <c:pt idx="2845">
                  <c:v>0.59799925925925923</c:v>
                </c:pt>
                <c:pt idx="2846">
                  <c:v>0.59799951388888894</c:v>
                </c:pt>
                <c:pt idx="2847">
                  <c:v>0.59800021990740737</c:v>
                </c:pt>
                <c:pt idx="2848">
                  <c:v>0.59800200231481482</c:v>
                </c:pt>
                <c:pt idx="2849">
                  <c:v>0.59800293981481478</c:v>
                </c:pt>
                <c:pt idx="2850">
                  <c:v>0.59800373842592591</c:v>
                </c:pt>
                <c:pt idx="2851">
                  <c:v>0.59800495370370366</c:v>
                </c:pt>
                <c:pt idx="2852">
                  <c:v>0.59800618055555554</c:v>
                </c:pt>
                <c:pt idx="2853">
                  <c:v>0.59800810185185183</c:v>
                </c:pt>
                <c:pt idx="2854">
                  <c:v>0.59800883101851854</c:v>
                </c:pt>
                <c:pt idx="2855">
                  <c:v>0.59800923611111112</c:v>
                </c:pt>
                <c:pt idx="2856">
                  <c:v>0.59801038194444445</c:v>
                </c:pt>
                <c:pt idx="2857">
                  <c:v>0.59801153935185181</c:v>
                </c:pt>
                <c:pt idx="2858">
                  <c:v>0.59801270833333331</c:v>
                </c:pt>
                <c:pt idx="2859">
                  <c:v>0.59801385416666664</c:v>
                </c:pt>
                <c:pt idx="2860">
                  <c:v>0.59801502314814814</c:v>
                </c:pt>
                <c:pt idx="2861">
                  <c:v>0.5980161805555555</c:v>
                </c:pt>
                <c:pt idx="2862">
                  <c:v>0.59801732638888894</c:v>
                </c:pt>
                <c:pt idx="2863">
                  <c:v>0.59801849537037044</c:v>
                </c:pt>
                <c:pt idx="2864">
                  <c:v>0.5980196527777778</c:v>
                </c:pt>
                <c:pt idx="2865">
                  <c:v>0.59802086805555554</c:v>
                </c:pt>
                <c:pt idx="2866">
                  <c:v>0.59802240740740742</c:v>
                </c:pt>
                <c:pt idx="2867">
                  <c:v>0.59802334490740738</c:v>
                </c:pt>
                <c:pt idx="2868">
                  <c:v>0.59802431712962967</c:v>
                </c:pt>
                <c:pt idx="2869">
                  <c:v>0.59802578703703702</c:v>
                </c:pt>
                <c:pt idx="2870">
                  <c:v>0.59802681712962957</c:v>
                </c:pt>
                <c:pt idx="2871">
                  <c:v>0.59802782407407407</c:v>
                </c:pt>
                <c:pt idx="2872">
                  <c:v>0.59802890046296298</c:v>
                </c:pt>
                <c:pt idx="2873">
                  <c:v>0.59803006944444448</c:v>
                </c:pt>
                <c:pt idx="2874">
                  <c:v>0.59803121527777769</c:v>
                </c:pt>
                <c:pt idx="2875">
                  <c:v>0.59803238425925931</c:v>
                </c:pt>
                <c:pt idx="2876">
                  <c:v>0.59803353009259264</c:v>
                </c:pt>
                <c:pt idx="2877">
                  <c:v>0.59803469907407403</c:v>
                </c:pt>
                <c:pt idx="2878">
                  <c:v>0.59803584490740735</c:v>
                </c:pt>
                <c:pt idx="2879">
                  <c:v>0.59803701388888886</c:v>
                </c:pt>
                <c:pt idx="2880">
                  <c:v>0.5980381597222223</c:v>
                </c:pt>
                <c:pt idx="2881">
                  <c:v>0.59803932870370369</c:v>
                </c:pt>
                <c:pt idx="2882">
                  <c:v>0.59804162037037034</c:v>
                </c:pt>
                <c:pt idx="2883">
                  <c:v>0.59804284722222223</c:v>
                </c:pt>
                <c:pt idx="2884">
                  <c:v>0.59804402777777776</c:v>
                </c:pt>
                <c:pt idx="2885">
                  <c:v>0.59804534722222225</c:v>
                </c:pt>
                <c:pt idx="2886">
                  <c:v>0.59804634259259259</c:v>
                </c:pt>
                <c:pt idx="2887">
                  <c:v>0.59804768518518514</c:v>
                </c:pt>
                <c:pt idx="2888">
                  <c:v>0.59804859953703704</c:v>
                </c:pt>
                <c:pt idx="2889">
                  <c:v>0.59804975694444451</c:v>
                </c:pt>
                <c:pt idx="2890">
                  <c:v>0.59805091435185187</c:v>
                </c:pt>
                <c:pt idx="2891">
                  <c:v>0.59805207175925923</c:v>
                </c:pt>
                <c:pt idx="2892">
                  <c:v>0.59805321759259267</c:v>
                </c:pt>
                <c:pt idx="2893">
                  <c:v>0.59805438657407406</c:v>
                </c:pt>
                <c:pt idx="2894">
                  <c:v>0.59805554398148153</c:v>
                </c:pt>
                <c:pt idx="2895">
                  <c:v>0.59805670138888889</c:v>
                </c:pt>
                <c:pt idx="2896">
                  <c:v>0.59805784722222222</c:v>
                </c:pt>
                <c:pt idx="2897">
                  <c:v>0.59805901620370372</c:v>
                </c:pt>
                <c:pt idx="2898">
                  <c:v>0.59806016203703705</c:v>
                </c:pt>
                <c:pt idx="2899">
                  <c:v>0.59806156249999998</c:v>
                </c:pt>
                <c:pt idx="2900">
                  <c:v>0.59806266203703706</c:v>
                </c:pt>
                <c:pt idx="2901">
                  <c:v>0.59806375000000001</c:v>
                </c:pt>
                <c:pt idx="2902">
                  <c:v>0.59806503472222228</c:v>
                </c:pt>
                <c:pt idx="2903">
                  <c:v>0.59806619212962964</c:v>
                </c:pt>
                <c:pt idx="2904">
                  <c:v>0.59806792824074073</c:v>
                </c:pt>
                <c:pt idx="2905">
                  <c:v>0.59806849537037043</c:v>
                </c:pt>
                <c:pt idx="2906">
                  <c:v>0.59807059027777776</c:v>
                </c:pt>
                <c:pt idx="2907">
                  <c:v>0.59807165509259264</c:v>
                </c:pt>
                <c:pt idx="2908">
                  <c:v>0.59807181712962965</c:v>
                </c:pt>
                <c:pt idx="2909">
                  <c:v>0.59807290509259259</c:v>
                </c:pt>
                <c:pt idx="2910">
                  <c:v>0.59807406250000006</c:v>
                </c:pt>
                <c:pt idx="2911">
                  <c:v>0.59807521990740742</c:v>
                </c:pt>
                <c:pt idx="2912">
                  <c:v>0.59807637731481478</c:v>
                </c:pt>
                <c:pt idx="2913">
                  <c:v>0.59807753472222225</c:v>
                </c:pt>
                <c:pt idx="2914">
                  <c:v>0.59807868055555558</c:v>
                </c:pt>
                <c:pt idx="2915">
                  <c:v>0.59807984953703708</c:v>
                </c:pt>
                <c:pt idx="2916">
                  <c:v>0.59808100694444444</c:v>
                </c:pt>
                <c:pt idx="2917">
                  <c:v>0.5980821643518518</c:v>
                </c:pt>
                <c:pt idx="2918">
                  <c:v>0.59808383101851847</c:v>
                </c:pt>
                <c:pt idx="2919">
                  <c:v>0.59808457175925922</c:v>
                </c:pt>
                <c:pt idx="2920">
                  <c:v>0.59808567129629631</c:v>
                </c:pt>
                <c:pt idx="2921">
                  <c:v>0.59808694444444443</c:v>
                </c:pt>
                <c:pt idx="2922">
                  <c:v>0.59808797453703699</c:v>
                </c:pt>
                <c:pt idx="2923">
                  <c:v>0.59808991898148145</c:v>
                </c:pt>
                <c:pt idx="2924">
                  <c:v>0.59809035879629624</c:v>
                </c:pt>
                <c:pt idx="2925">
                  <c:v>0.59809197916666668</c:v>
                </c:pt>
                <c:pt idx="2926">
                  <c:v>0.59809259259259251</c:v>
                </c:pt>
                <c:pt idx="2927">
                  <c:v>0.59809374999999998</c:v>
                </c:pt>
                <c:pt idx="2928">
                  <c:v>0.59809488425925927</c:v>
                </c:pt>
                <c:pt idx="2929">
                  <c:v>0.59809605324074078</c:v>
                </c:pt>
                <c:pt idx="2930">
                  <c:v>0.5980971990740741</c:v>
                </c:pt>
                <c:pt idx="2931">
                  <c:v>0.59809836805555561</c:v>
                </c:pt>
                <c:pt idx="2932">
                  <c:v>0.59809952546296297</c:v>
                </c:pt>
                <c:pt idx="2933">
                  <c:v>0.59810068287037033</c:v>
                </c:pt>
                <c:pt idx="2934">
                  <c:v>0.5981018402777778</c:v>
                </c:pt>
                <c:pt idx="2935">
                  <c:v>0.59810298611111112</c:v>
                </c:pt>
                <c:pt idx="2936">
                  <c:v>0.59810415509259263</c:v>
                </c:pt>
                <c:pt idx="2937">
                  <c:v>0.59810594907407411</c:v>
                </c:pt>
                <c:pt idx="2938">
                  <c:v>0.5981066435185185</c:v>
                </c:pt>
                <c:pt idx="2939">
                  <c:v>0.59810785879629635</c:v>
                </c:pt>
                <c:pt idx="2940">
                  <c:v>0.59810894675925919</c:v>
                </c:pt>
                <c:pt idx="2941">
                  <c:v>0.59811039351851847</c:v>
                </c:pt>
                <c:pt idx="2942">
                  <c:v>0.59811195601851852</c:v>
                </c:pt>
                <c:pt idx="2943">
                  <c:v>0.59811254629629629</c:v>
                </c:pt>
                <c:pt idx="2944">
                  <c:v>0.59811372685185182</c:v>
                </c:pt>
                <c:pt idx="2945">
                  <c:v>0.59811462962962958</c:v>
                </c:pt>
                <c:pt idx="2946">
                  <c:v>0.59811571759259252</c:v>
                </c:pt>
                <c:pt idx="2947">
                  <c:v>0.59811688657407402</c:v>
                </c:pt>
                <c:pt idx="2948">
                  <c:v>0.5981180439814815</c:v>
                </c:pt>
                <c:pt idx="2949">
                  <c:v>0.59811918981481482</c:v>
                </c:pt>
                <c:pt idx="2950">
                  <c:v>0.59812035879629633</c:v>
                </c:pt>
                <c:pt idx="2951">
                  <c:v>0.59812151620370368</c:v>
                </c:pt>
                <c:pt idx="2952">
                  <c:v>0.59812267361111116</c:v>
                </c:pt>
                <c:pt idx="2953">
                  <c:v>0.59812383101851851</c:v>
                </c:pt>
                <c:pt idx="2954">
                  <c:v>0.59812497685185184</c:v>
                </c:pt>
                <c:pt idx="2955">
                  <c:v>0.59812614583333334</c:v>
                </c:pt>
                <c:pt idx="2956">
                  <c:v>0.59812756944444445</c:v>
                </c:pt>
                <c:pt idx="2957">
                  <c:v>0.59812906249999997</c:v>
                </c:pt>
                <c:pt idx="2958">
                  <c:v>0.59812967592592592</c:v>
                </c:pt>
                <c:pt idx="2959">
                  <c:v>0.59813136574074077</c:v>
                </c:pt>
                <c:pt idx="2960">
                  <c:v>0.59813216435185179</c:v>
                </c:pt>
                <c:pt idx="2961">
                  <c:v>0.59813319444444446</c:v>
                </c:pt>
                <c:pt idx="2962">
                  <c:v>0.59813505787037036</c:v>
                </c:pt>
                <c:pt idx="2963">
                  <c:v>0.59813552083333332</c:v>
                </c:pt>
                <c:pt idx="2964">
                  <c:v>0.59813655092592588</c:v>
                </c:pt>
                <c:pt idx="2965">
                  <c:v>0.59813771990740738</c:v>
                </c:pt>
                <c:pt idx="2966">
                  <c:v>0.59813887731481485</c:v>
                </c:pt>
                <c:pt idx="2967">
                  <c:v>0.59814003472222221</c:v>
                </c:pt>
                <c:pt idx="2968">
                  <c:v>0.59814119212962957</c:v>
                </c:pt>
                <c:pt idx="2969">
                  <c:v>0.59814234953703704</c:v>
                </c:pt>
                <c:pt idx="2970">
                  <c:v>0.59814350694444451</c:v>
                </c:pt>
                <c:pt idx="2971">
                  <c:v>0.59814465277777773</c:v>
                </c:pt>
                <c:pt idx="2972">
                  <c:v>0.59814582175925923</c:v>
                </c:pt>
                <c:pt idx="2973">
                  <c:v>0.59814696759259256</c:v>
                </c:pt>
                <c:pt idx="2974">
                  <c:v>0.59814839120370367</c:v>
                </c:pt>
                <c:pt idx="2975">
                  <c:v>0.59814990740740748</c:v>
                </c:pt>
                <c:pt idx="2976">
                  <c:v>0.59815078703703706</c:v>
                </c:pt>
                <c:pt idx="2977">
                  <c:v>0.59815188657407403</c:v>
                </c:pt>
                <c:pt idx="2978">
                  <c:v>0.59815298611111112</c:v>
                </c:pt>
                <c:pt idx="2979">
                  <c:v>0.5981543055555556</c:v>
                </c:pt>
                <c:pt idx="2980">
                  <c:v>0.59815541666666661</c:v>
                </c:pt>
                <c:pt idx="2981">
                  <c:v>0.59815622685185177</c:v>
                </c:pt>
                <c:pt idx="2982">
                  <c:v>0.59815739583333327</c:v>
                </c:pt>
                <c:pt idx="2983">
                  <c:v>0.59815855324074074</c:v>
                </c:pt>
                <c:pt idx="2984">
                  <c:v>0.59815971064814821</c:v>
                </c:pt>
                <c:pt idx="2985">
                  <c:v>0.59816086805555557</c:v>
                </c:pt>
                <c:pt idx="2986">
                  <c:v>0.59816202546296293</c:v>
                </c:pt>
                <c:pt idx="2987">
                  <c:v>0.5981631828703704</c:v>
                </c:pt>
                <c:pt idx="2988">
                  <c:v>0.59816434027777776</c:v>
                </c:pt>
                <c:pt idx="2989">
                  <c:v>0.59816549768518523</c:v>
                </c:pt>
                <c:pt idx="2990">
                  <c:v>0.59816666666666662</c:v>
                </c:pt>
                <c:pt idx="2991">
                  <c:v>0.59816797453703707</c:v>
                </c:pt>
                <c:pt idx="2992">
                  <c:v>0.5981690277777777</c:v>
                </c:pt>
                <c:pt idx="2993">
                  <c:v>0.59817025462962969</c:v>
                </c:pt>
                <c:pt idx="2994">
                  <c:v>0.59817137731481473</c:v>
                </c:pt>
                <c:pt idx="2995">
                  <c:v>0.59817251157407414</c:v>
                </c:pt>
                <c:pt idx="2996">
                  <c:v>0.59817381944444448</c:v>
                </c:pt>
                <c:pt idx="2997">
                  <c:v>0.59817486111111107</c:v>
                </c:pt>
                <c:pt idx="2998">
                  <c:v>0.59817614583333334</c:v>
                </c:pt>
                <c:pt idx="2999">
                  <c:v>0.59817707175925927</c:v>
                </c:pt>
                <c:pt idx="3000">
                  <c:v>0.5981782175925926</c:v>
                </c:pt>
                <c:pt idx="3001">
                  <c:v>0.5981793865740741</c:v>
                </c:pt>
                <c:pt idx="3002">
                  <c:v>0.59818054398148146</c:v>
                </c:pt>
                <c:pt idx="3003">
                  <c:v>0.59818170138888882</c:v>
                </c:pt>
                <c:pt idx="3004">
                  <c:v>0.59818285879629629</c:v>
                </c:pt>
                <c:pt idx="3005">
                  <c:v>0.59818400462962962</c:v>
                </c:pt>
                <c:pt idx="3006">
                  <c:v>0.59818517361111112</c:v>
                </c:pt>
                <c:pt idx="3007">
                  <c:v>0.59818633101851848</c:v>
                </c:pt>
                <c:pt idx="3008">
                  <c:v>0.59818748842592595</c:v>
                </c:pt>
                <c:pt idx="3009">
                  <c:v>0.59818928240740732</c:v>
                </c:pt>
                <c:pt idx="3010">
                  <c:v>0.59818997685185182</c:v>
                </c:pt>
                <c:pt idx="3011">
                  <c:v>0.59819101851851852</c:v>
                </c:pt>
                <c:pt idx="3012">
                  <c:v>0.59819238425925925</c:v>
                </c:pt>
                <c:pt idx="3013">
                  <c:v>0.59819332175925921</c:v>
                </c:pt>
                <c:pt idx="3014">
                  <c:v>0.59819528935185184</c:v>
                </c:pt>
                <c:pt idx="3015">
                  <c:v>0.59819599537037038</c:v>
                </c:pt>
                <c:pt idx="3016">
                  <c:v>0.59819791666666666</c:v>
                </c:pt>
                <c:pt idx="3017">
                  <c:v>0.59819905092592596</c:v>
                </c:pt>
                <c:pt idx="3018">
                  <c:v>0.5981991898148149</c:v>
                </c:pt>
                <c:pt idx="3019">
                  <c:v>0.59820021990740746</c:v>
                </c:pt>
                <c:pt idx="3020">
                  <c:v>0.59820137731481482</c:v>
                </c:pt>
                <c:pt idx="3021">
                  <c:v>0.59820253472222218</c:v>
                </c:pt>
                <c:pt idx="3022">
                  <c:v>0.59820369212962965</c:v>
                </c:pt>
                <c:pt idx="3023">
                  <c:v>0.59820484953703701</c:v>
                </c:pt>
                <c:pt idx="3024">
                  <c:v>0.59820600694444448</c:v>
                </c:pt>
                <c:pt idx="3025">
                  <c:v>0.59820716435185184</c:v>
                </c:pt>
                <c:pt idx="3026">
                  <c:v>0.59820832175925931</c:v>
                </c:pt>
                <c:pt idx="3027">
                  <c:v>0.59820947916666667</c:v>
                </c:pt>
                <c:pt idx="3028">
                  <c:v>0.59824078703703709</c:v>
                </c:pt>
                <c:pt idx="3029">
                  <c:v>0.5982411689814815</c:v>
                </c:pt>
                <c:pt idx="3030">
                  <c:v>0.59824315972222231</c:v>
                </c:pt>
                <c:pt idx="3031">
                  <c:v>0.59824395833333333</c:v>
                </c:pt>
                <c:pt idx="3032">
                  <c:v>0.59824468750000004</c:v>
                </c:pt>
                <c:pt idx="3033">
                  <c:v>0.59824620370370374</c:v>
                </c:pt>
                <c:pt idx="3034">
                  <c:v>0.59824744212962966</c:v>
                </c:pt>
                <c:pt idx="3035">
                  <c:v>0.59824841435185183</c:v>
                </c:pt>
                <c:pt idx="3036">
                  <c:v>0.59825072916666666</c:v>
                </c:pt>
                <c:pt idx="3037">
                  <c:v>0.59825103009259262</c:v>
                </c:pt>
                <c:pt idx="3038">
                  <c:v>0.59825171296296298</c:v>
                </c:pt>
                <c:pt idx="3039">
                  <c:v>0.59825265046296294</c:v>
                </c:pt>
                <c:pt idx="3040">
                  <c:v>0.59825376157407406</c:v>
                </c:pt>
                <c:pt idx="3041">
                  <c:v>0.59825491898148142</c:v>
                </c:pt>
                <c:pt idx="3042">
                  <c:v>0.59825607638888889</c:v>
                </c:pt>
                <c:pt idx="3043">
                  <c:v>0.59825723379629636</c:v>
                </c:pt>
                <c:pt idx="3044">
                  <c:v>0.59825843750000007</c:v>
                </c:pt>
                <c:pt idx="3045">
                  <c:v>0.59825954861111108</c:v>
                </c:pt>
                <c:pt idx="3046">
                  <c:v>0.59826070601851855</c:v>
                </c:pt>
                <c:pt idx="3047">
                  <c:v>0.59826186342592591</c:v>
                </c:pt>
                <c:pt idx="3048">
                  <c:v>0.59826302083333338</c:v>
                </c:pt>
                <c:pt idx="3049">
                  <c:v>0.59826456018518515</c:v>
                </c:pt>
                <c:pt idx="3050">
                  <c:v>0.59826537037037031</c:v>
                </c:pt>
                <c:pt idx="3051">
                  <c:v>0.59826671296296297</c:v>
                </c:pt>
                <c:pt idx="3052">
                  <c:v>0.59826807870370369</c:v>
                </c:pt>
                <c:pt idx="3053">
                  <c:v>0.59826921296296298</c:v>
                </c:pt>
                <c:pt idx="3054">
                  <c:v>0.59827039351851852</c:v>
                </c:pt>
                <c:pt idx="3055">
                  <c:v>0.5982712731481481</c:v>
                </c:pt>
                <c:pt idx="3056">
                  <c:v>0.59827245370370363</c:v>
                </c:pt>
                <c:pt idx="3057">
                  <c:v>0.59827386574074071</c:v>
                </c:pt>
                <c:pt idx="3058">
                  <c:v>0.59827459490740742</c:v>
                </c:pt>
                <c:pt idx="3059">
                  <c:v>0.59827579861111113</c:v>
                </c:pt>
                <c:pt idx="3060">
                  <c:v>0.59827692129629628</c:v>
                </c:pt>
                <c:pt idx="3061">
                  <c:v>0.59827806712962961</c:v>
                </c:pt>
                <c:pt idx="3062">
                  <c:v>0.59827922453703697</c:v>
                </c:pt>
                <c:pt idx="3063">
                  <c:v>0.59828038194444444</c:v>
                </c:pt>
                <c:pt idx="3064">
                  <c:v>0.59828158564814815</c:v>
                </c:pt>
                <c:pt idx="3065">
                  <c:v>0.59828269675925927</c:v>
                </c:pt>
                <c:pt idx="3066">
                  <c:v>0.59828385416666663</c:v>
                </c:pt>
                <c:pt idx="3067">
                  <c:v>0.59828501157407399</c:v>
                </c:pt>
                <c:pt idx="3068">
                  <c:v>0.59828616898148157</c:v>
                </c:pt>
                <c:pt idx="3069">
                  <c:v>0.59828877314814821</c:v>
                </c:pt>
                <c:pt idx="3070">
                  <c:v>0.5982890856481482</c:v>
                </c:pt>
                <c:pt idx="3071">
                  <c:v>0.59829040509259257</c:v>
                </c:pt>
                <c:pt idx="3072">
                  <c:v>0.59829141203703695</c:v>
                </c:pt>
                <c:pt idx="3073">
                  <c:v>0.59829204861111107</c:v>
                </c:pt>
                <c:pt idx="3074">
                  <c:v>0.59829498842592588</c:v>
                </c:pt>
                <c:pt idx="3075">
                  <c:v>0.59829546296296299</c:v>
                </c:pt>
                <c:pt idx="3076">
                  <c:v>0.59829574074074077</c:v>
                </c:pt>
                <c:pt idx="3077">
                  <c:v>0.59829703703703707</c:v>
                </c:pt>
                <c:pt idx="3078">
                  <c:v>0.59829778935185185</c:v>
                </c:pt>
                <c:pt idx="3079">
                  <c:v>0.59829935185185179</c:v>
                </c:pt>
                <c:pt idx="3080">
                  <c:v>0.59830032407407407</c:v>
                </c:pt>
                <c:pt idx="3081">
                  <c:v>0.5983012152777778</c:v>
                </c:pt>
                <c:pt idx="3082">
                  <c:v>0.59830237268518516</c:v>
                </c:pt>
                <c:pt idx="3083">
                  <c:v>0.59830353009259263</c:v>
                </c:pt>
                <c:pt idx="3084">
                  <c:v>0.59830473379629634</c:v>
                </c:pt>
                <c:pt idx="3085">
                  <c:v>0.59830584490740746</c:v>
                </c:pt>
                <c:pt idx="3086">
                  <c:v>0.59830700231481482</c:v>
                </c:pt>
                <c:pt idx="3087">
                  <c:v>0.59830815972222218</c:v>
                </c:pt>
                <c:pt idx="3088">
                  <c:v>0.59830931712962965</c:v>
                </c:pt>
                <c:pt idx="3089">
                  <c:v>0.59831050925925922</c:v>
                </c:pt>
                <c:pt idx="3090">
                  <c:v>0.59831163194444448</c:v>
                </c:pt>
                <c:pt idx="3091">
                  <c:v>0.59831282407407416</c:v>
                </c:pt>
                <c:pt idx="3092">
                  <c:v>0.59831396990740737</c:v>
                </c:pt>
                <c:pt idx="3093">
                  <c:v>0.5983152430555555</c:v>
                </c:pt>
                <c:pt idx="3094">
                  <c:v>0.59831634259259259</c:v>
                </c:pt>
                <c:pt idx="3095">
                  <c:v>0.59831762731481475</c:v>
                </c:pt>
                <c:pt idx="3096">
                  <c:v>0.59831876157407404</c:v>
                </c:pt>
                <c:pt idx="3097">
                  <c:v>0.59832061342592591</c:v>
                </c:pt>
                <c:pt idx="3098">
                  <c:v>0.59832165509259261</c:v>
                </c:pt>
                <c:pt idx="3099">
                  <c:v>0.59832208333333337</c:v>
                </c:pt>
                <c:pt idx="3100">
                  <c:v>0.59832320601851852</c:v>
                </c:pt>
                <c:pt idx="3101">
                  <c:v>0.59832436342592588</c:v>
                </c:pt>
                <c:pt idx="3102">
                  <c:v>0.59832552083333335</c:v>
                </c:pt>
                <c:pt idx="3103">
                  <c:v>0.59832667824074082</c:v>
                </c:pt>
                <c:pt idx="3104">
                  <c:v>0.59832788194444442</c:v>
                </c:pt>
                <c:pt idx="3105">
                  <c:v>0.59832899305555554</c:v>
                </c:pt>
                <c:pt idx="3106">
                  <c:v>0.59833013888888886</c:v>
                </c:pt>
                <c:pt idx="3107">
                  <c:v>0.59833130787037037</c:v>
                </c:pt>
                <c:pt idx="3108">
                  <c:v>0.59833245370370369</c:v>
                </c:pt>
                <c:pt idx="3109">
                  <c:v>0.59833372685185182</c:v>
                </c:pt>
                <c:pt idx="3110">
                  <c:v>0.59833582175925926</c:v>
                </c:pt>
                <c:pt idx="3111">
                  <c:v>0.59833626157407405</c:v>
                </c:pt>
                <c:pt idx="3112">
                  <c:v>0.59833718749999998</c:v>
                </c:pt>
                <c:pt idx="3113">
                  <c:v>0.5983388078703703</c:v>
                </c:pt>
                <c:pt idx="3114">
                  <c:v>0.59833966435185182</c:v>
                </c:pt>
                <c:pt idx="3115">
                  <c:v>0.59834141203703695</c:v>
                </c:pt>
                <c:pt idx="3116">
                  <c:v>0.59834238425925923</c:v>
                </c:pt>
                <c:pt idx="3117">
                  <c:v>0.59834296296296297</c:v>
                </c:pt>
                <c:pt idx="3118">
                  <c:v>0.59834447916666667</c:v>
                </c:pt>
                <c:pt idx="3119">
                  <c:v>0.59834556712962961</c:v>
                </c:pt>
                <c:pt idx="3120">
                  <c:v>0.59834635416666671</c:v>
                </c:pt>
                <c:pt idx="3121">
                  <c:v>0.59834751157407406</c:v>
                </c:pt>
                <c:pt idx="3122">
                  <c:v>0.59834866898148142</c:v>
                </c:pt>
                <c:pt idx="3123">
                  <c:v>0.59834982638888889</c:v>
                </c:pt>
                <c:pt idx="3124">
                  <c:v>0.59835101851851846</c:v>
                </c:pt>
                <c:pt idx="3125">
                  <c:v>0.59835214120370372</c:v>
                </c:pt>
                <c:pt idx="3126">
                  <c:v>0.59835329861111108</c:v>
                </c:pt>
                <c:pt idx="3127">
                  <c:v>0.59835444444444441</c:v>
                </c:pt>
                <c:pt idx="3128">
                  <c:v>0.59835561342592591</c:v>
                </c:pt>
                <c:pt idx="3129">
                  <c:v>0.59835681712962963</c:v>
                </c:pt>
                <c:pt idx="3130">
                  <c:v>0.59835792824074074</c:v>
                </c:pt>
                <c:pt idx="3131">
                  <c:v>0.59835937500000003</c:v>
                </c:pt>
                <c:pt idx="3132">
                  <c:v>0.59836023148148154</c:v>
                </c:pt>
                <c:pt idx="3133">
                  <c:v>0.59836141203703708</c:v>
                </c:pt>
                <c:pt idx="3134">
                  <c:v>0.59836335648148142</c:v>
                </c:pt>
                <c:pt idx="3135">
                  <c:v>0.59836371527777776</c:v>
                </c:pt>
                <c:pt idx="3136">
                  <c:v>0.59836596064814818</c:v>
                </c:pt>
                <c:pt idx="3137">
                  <c:v>0.59836711805555554</c:v>
                </c:pt>
                <c:pt idx="3138">
                  <c:v>0.5983674537037037</c:v>
                </c:pt>
                <c:pt idx="3139">
                  <c:v>0.59836839120370378</c:v>
                </c:pt>
                <c:pt idx="3140">
                  <c:v>0.59836950231481478</c:v>
                </c:pt>
                <c:pt idx="3141">
                  <c:v>0.59837065972222225</c:v>
                </c:pt>
                <c:pt idx="3142">
                  <c:v>0.59837181712962961</c:v>
                </c:pt>
                <c:pt idx="3143">
                  <c:v>0.59837297453703708</c:v>
                </c:pt>
                <c:pt idx="3144">
                  <c:v>0.59837417824074079</c:v>
                </c:pt>
                <c:pt idx="3145">
                  <c:v>0.59837527777777777</c:v>
                </c:pt>
                <c:pt idx="3146">
                  <c:v>0.59837644675925927</c:v>
                </c:pt>
                <c:pt idx="3147">
                  <c:v>0.59837760416666663</c:v>
                </c:pt>
                <c:pt idx="3148">
                  <c:v>0.5983787615740741</c:v>
                </c:pt>
                <c:pt idx="3149">
                  <c:v>0.59837998842592599</c:v>
                </c:pt>
                <c:pt idx="3150">
                  <c:v>0.59838126157407412</c:v>
                </c:pt>
                <c:pt idx="3151">
                  <c:v>0.59838289351851848</c:v>
                </c:pt>
                <c:pt idx="3152">
                  <c:v>0.59838385416666662</c:v>
                </c:pt>
                <c:pt idx="3153">
                  <c:v>0.59838496527777785</c:v>
                </c:pt>
                <c:pt idx="3154">
                  <c:v>0.59838628472222222</c:v>
                </c:pt>
                <c:pt idx="3155">
                  <c:v>0.59838686342592595</c:v>
                </c:pt>
                <c:pt idx="3156">
                  <c:v>0.59838991898148153</c:v>
                </c:pt>
                <c:pt idx="3157">
                  <c:v>0.59839012731481478</c:v>
                </c:pt>
                <c:pt idx="3158">
                  <c:v>0.59839043981481488</c:v>
                </c:pt>
                <c:pt idx="3159">
                  <c:v>0.59839153935185185</c:v>
                </c:pt>
                <c:pt idx="3160">
                  <c:v>0.59839265046296297</c:v>
                </c:pt>
                <c:pt idx="3161">
                  <c:v>0.59839380787037033</c:v>
                </c:pt>
                <c:pt idx="3162">
                  <c:v>0.59839495370370366</c:v>
                </c:pt>
                <c:pt idx="3163">
                  <c:v>0.59839612268518527</c:v>
                </c:pt>
                <c:pt idx="3164">
                  <c:v>0.59839732638888887</c:v>
                </c:pt>
                <c:pt idx="3165">
                  <c:v>0.59839843749999999</c:v>
                </c:pt>
                <c:pt idx="3166">
                  <c:v>0.59839959490740735</c:v>
                </c:pt>
                <c:pt idx="3167">
                  <c:v>0.59840075231481482</c:v>
                </c:pt>
                <c:pt idx="3168">
                  <c:v>0.59840189814814815</c:v>
                </c:pt>
                <c:pt idx="3169">
                  <c:v>0.5984031481481481</c:v>
                </c:pt>
                <c:pt idx="3170">
                  <c:v>0.59840460648148153</c:v>
                </c:pt>
                <c:pt idx="3171">
                  <c:v>0.59840575231481474</c:v>
                </c:pt>
                <c:pt idx="3172">
                  <c:v>0.59840790509259256</c:v>
                </c:pt>
                <c:pt idx="3173">
                  <c:v>0.59840857638888889</c:v>
                </c:pt>
                <c:pt idx="3174">
                  <c:v>0.59840909722222224</c:v>
                </c:pt>
                <c:pt idx="3175">
                  <c:v>0.5984106018518518</c:v>
                </c:pt>
                <c:pt idx="3176">
                  <c:v>0.59841152777777784</c:v>
                </c:pt>
                <c:pt idx="3177">
                  <c:v>0.59841232638888886</c:v>
                </c:pt>
                <c:pt idx="3178">
                  <c:v>0.59841348379629633</c:v>
                </c:pt>
                <c:pt idx="3179">
                  <c:v>0.59841468750000004</c:v>
                </c:pt>
                <c:pt idx="3180">
                  <c:v>0.59841579861111116</c:v>
                </c:pt>
                <c:pt idx="3181">
                  <c:v>0.59841695601851852</c:v>
                </c:pt>
                <c:pt idx="3182">
                  <c:v>0.59841811342592588</c:v>
                </c:pt>
                <c:pt idx="3183">
                  <c:v>0.59841927083333335</c:v>
                </c:pt>
                <c:pt idx="3184">
                  <c:v>0.59842047453703706</c:v>
                </c:pt>
                <c:pt idx="3185">
                  <c:v>0.59842158564814818</c:v>
                </c:pt>
                <c:pt idx="3186">
                  <c:v>0.59842274305555554</c:v>
                </c:pt>
                <c:pt idx="3187">
                  <c:v>0.59842465277777779</c:v>
                </c:pt>
                <c:pt idx="3188">
                  <c:v>0.59842513888888893</c:v>
                </c:pt>
                <c:pt idx="3189">
                  <c:v>0.5984268981481482</c:v>
                </c:pt>
                <c:pt idx="3190">
                  <c:v>0.59842839120370372</c:v>
                </c:pt>
                <c:pt idx="3191">
                  <c:v>0.59842855324074073</c:v>
                </c:pt>
                <c:pt idx="3192">
                  <c:v>0.59842969907407406</c:v>
                </c:pt>
                <c:pt idx="3193">
                  <c:v>0.59843121527777776</c:v>
                </c:pt>
                <c:pt idx="3194">
                  <c:v>0.59843244212962965</c:v>
                </c:pt>
                <c:pt idx="3195">
                  <c:v>0.59843368055555557</c:v>
                </c:pt>
                <c:pt idx="3196">
                  <c:v>0.59843478009259254</c:v>
                </c:pt>
                <c:pt idx="3197">
                  <c:v>0.5984359953703704</c:v>
                </c:pt>
                <c:pt idx="3198">
                  <c:v>0.59843663194444452</c:v>
                </c:pt>
                <c:pt idx="3199">
                  <c:v>0.59843783564814812</c:v>
                </c:pt>
                <c:pt idx="3200">
                  <c:v>0.59843894675925924</c:v>
                </c:pt>
                <c:pt idx="3201">
                  <c:v>0.5984401041666666</c:v>
                </c:pt>
                <c:pt idx="3202">
                  <c:v>0.59844126157407407</c:v>
                </c:pt>
                <c:pt idx="3203">
                  <c:v>0.59844241898148154</c:v>
                </c:pt>
                <c:pt idx="3204">
                  <c:v>0.59844362268518525</c:v>
                </c:pt>
                <c:pt idx="3205">
                  <c:v>0.59844472222222223</c:v>
                </c:pt>
                <c:pt idx="3206">
                  <c:v>0.59844589120370373</c:v>
                </c:pt>
                <c:pt idx="3207">
                  <c:v>0.59844704861111109</c:v>
                </c:pt>
                <c:pt idx="3208">
                  <c:v>0.59844832175925922</c:v>
                </c:pt>
                <c:pt idx="3209">
                  <c:v>0.59845006944444445</c:v>
                </c:pt>
                <c:pt idx="3210">
                  <c:v>0.59845079861111106</c:v>
                </c:pt>
                <c:pt idx="3211">
                  <c:v>0.59845172453703699</c:v>
                </c:pt>
                <c:pt idx="3212">
                  <c:v>0.59845322916666666</c:v>
                </c:pt>
                <c:pt idx="3213">
                  <c:v>0.59845408564814817</c:v>
                </c:pt>
                <c:pt idx="3214">
                  <c:v>0.59845578703703706</c:v>
                </c:pt>
                <c:pt idx="3215">
                  <c:v>0.59845658564814808</c:v>
                </c:pt>
                <c:pt idx="3216">
                  <c:v>0.59845767361111113</c:v>
                </c:pt>
                <c:pt idx="3217">
                  <c:v>0.59845862268518513</c:v>
                </c:pt>
                <c:pt idx="3218">
                  <c:v>0.5984597800925926</c:v>
                </c:pt>
                <c:pt idx="3219">
                  <c:v>0.59846097222222217</c:v>
                </c:pt>
                <c:pt idx="3220">
                  <c:v>0.59846209490740743</c:v>
                </c:pt>
                <c:pt idx="3221">
                  <c:v>0.59846325231481479</c:v>
                </c:pt>
                <c:pt idx="3222">
                  <c:v>0.59846440972222215</c:v>
                </c:pt>
                <c:pt idx="3223">
                  <c:v>0.59846556712962962</c:v>
                </c:pt>
                <c:pt idx="3224">
                  <c:v>0.59846677083333333</c:v>
                </c:pt>
                <c:pt idx="3225">
                  <c:v>0.59846788194444445</c:v>
                </c:pt>
                <c:pt idx="3226">
                  <c:v>0.59846903935185181</c:v>
                </c:pt>
                <c:pt idx="3227">
                  <c:v>0.59847019675925928</c:v>
                </c:pt>
                <c:pt idx="3228">
                  <c:v>0.59847224537037036</c:v>
                </c:pt>
                <c:pt idx="3229">
                  <c:v>0.59847364583333329</c:v>
                </c:pt>
                <c:pt idx="3230">
                  <c:v>0.59847396990740742</c:v>
                </c:pt>
                <c:pt idx="3231">
                  <c:v>0.59847526620370373</c:v>
                </c:pt>
                <c:pt idx="3232">
                  <c:v>0.5984762384259259</c:v>
                </c:pt>
                <c:pt idx="3233">
                  <c:v>0.5984772800925926</c:v>
                </c:pt>
                <c:pt idx="3234">
                  <c:v>0.59847884259259254</c:v>
                </c:pt>
                <c:pt idx="3235">
                  <c:v>0.59847945601851849</c:v>
                </c:pt>
                <c:pt idx="3236">
                  <c:v>0.59848061342592596</c:v>
                </c:pt>
                <c:pt idx="3237">
                  <c:v>0.59848177083333332</c:v>
                </c:pt>
                <c:pt idx="3238">
                  <c:v>0.59848292824074079</c:v>
                </c:pt>
                <c:pt idx="3239">
                  <c:v>0.5984841319444445</c:v>
                </c:pt>
                <c:pt idx="3240">
                  <c:v>0.5984852430555555</c:v>
                </c:pt>
                <c:pt idx="3241">
                  <c:v>0.59848640046296298</c:v>
                </c:pt>
                <c:pt idx="3242">
                  <c:v>0.59848755787037033</c:v>
                </c:pt>
                <c:pt idx="3243">
                  <c:v>0.59848871527777781</c:v>
                </c:pt>
                <c:pt idx="3244">
                  <c:v>0.59848990740740737</c:v>
                </c:pt>
                <c:pt idx="3245">
                  <c:v>0.59849106481481473</c:v>
                </c:pt>
                <c:pt idx="3246">
                  <c:v>0.59849244212962971</c:v>
                </c:pt>
                <c:pt idx="3247">
                  <c:v>0.59849412037037042</c:v>
                </c:pt>
                <c:pt idx="3248">
                  <c:v>0.59849451388888886</c:v>
                </c:pt>
                <c:pt idx="3249">
                  <c:v>0.59849649305555552</c:v>
                </c:pt>
                <c:pt idx="3250">
                  <c:v>0.59849796296296298</c:v>
                </c:pt>
                <c:pt idx="3251">
                  <c:v>0.59849822916666673</c:v>
                </c:pt>
                <c:pt idx="3252">
                  <c:v>0.59849996527777771</c:v>
                </c:pt>
                <c:pt idx="3253">
                  <c:v>0.59850099537037038</c:v>
                </c:pt>
                <c:pt idx="3254">
                  <c:v>0.59850146990740738</c:v>
                </c:pt>
                <c:pt idx="3255">
                  <c:v>0.59850260416666667</c:v>
                </c:pt>
                <c:pt idx="3256">
                  <c:v>0.59850376157407403</c:v>
                </c:pt>
                <c:pt idx="3257">
                  <c:v>0.59850491898148139</c:v>
                </c:pt>
                <c:pt idx="3258">
                  <c:v>0.59850607638888897</c:v>
                </c:pt>
                <c:pt idx="3259">
                  <c:v>0.59850729166666661</c:v>
                </c:pt>
                <c:pt idx="3260">
                  <c:v>0.59850839120370369</c:v>
                </c:pt>
                <c:pt idx="3261">
                  <c:v>0.5985095601851852</c:v>
                </c:pt>
                <c:pt idx="3262">
                  <c:v>0.59851070601851852</c:v>
                </c:pt>
                <c:pt idx="3263">
                  <c:v>0.59851186342592599</c:v>
                </c:pt>
                <c:pt idx="3264">
                  <c:v>0.59851356481481477</c:v>
                </c:pt>
                <c:pt idx="3265">
                  <c:v>0.59851424768518524</c:v>
                </c:pt>
                <c:pt idx="3266">
                  <c:v>0.59851576388888894</c:v>
                </c:pt>
                <c:pt idx="3267">
                  <c:v>0.59851680555555553</c:v>
                </c:pt>
                <c:pt idx="3268">
                  <c:v>0.59851780092592599</c:v>
                </c:pt>
                <c:pt idx="3269">
                  <c:v>0.59851946759259267</c:v>
                </c:pt>
                <c:pt idx="3270">
                  <c:v>0.5985202083333333</c:v>
                </c:pt>
                <c:pt idx="3271">
                  <c:v>0.59852114583333327</c:v>
                </c:pt>
                <c:pt idx="3272">
                  <c:v>0.59852237268518516</c:v>
                </c:pt>
                <c:pt idx="3273">
                  <c:v>0.59852361111111119</c:v>
                </c:pt>
                <c:pt idx="3274">
                  <c:v>0.5985246296296296</c:v>
                </c:pt>
                <c:pt idx="3275">
                  <c:v>0.59852574074074083</c:v>
                </c:pt>
                <c:pt idx="3276">
                  <c:v>0.59852690972222222</c:v>
                </c:pt>
                <c:pt idx="3277">
                  <c:v>0.59852805555555555</c:v>
                </c:pt>
                <c:pt idx="3278">
                  <c:v>0.59852922453703705</c:v>
                </c:pt>
                <c:pt idx="3279">
                  <c:v>0.59853041666666662</c:v>
                </c:pt>
                <c:pt idx="3280">
                  <c:v>0.59853153935185188</c:v>
                </c:pt>
                <c:pt idx="3281">
                  <c:v>0.59853269675925924</c:v>
                </c:pt>
                <c:pt idx="3282">
                  <c:v>0.5985338541666666</c:v>
                </c:pt>
                <c:pt idx="3283">
                  <c:v>0.59853501157407407</c:v>
                </c:pt>
                <c:pt idx="3284">
                  <c:v>0.59853626157407414</c:v>
                </c:pt>
                <c:pt idx="3285">
                  <c:v>0.59853747685185188</c:v>
                </c:pt>
                <c:pt idx="3286">
                  <c:v>0.59853903935185182</c:v>
                </c:pt>
                <c:pt idx="3287">
                  <c:v>0.59853972222222229</c:v>
                </c:pt>
                <c:pt idx="3288">
                  <c:v>0.59854211805555557</c:v>
                </c:pt>
                <c:pt idx="3289">
                  <c:v>0.59854237268518518</c:v>
                </c:pt>
                <c:pt idx="3290">
                  <c:v>0.59854319444444437</c:v>
                </c:pt>
                <c:pt idx="3291">
                  <c:v>0.59854449074074068</c:v>
                </c:pt>
                <c:pt idx="3292">
                  <c:v>0.59854568287037035</c:v>
                </c:pt>
                <c:pt idx="3293">
                  <c:v>0.59854658564814822</c:v>
                </c:pt>
                <c:pt idx="3294">
                  <c:v>0.59854776620370376</c:v>
                </c:pt>
                <c:pt idx="3295">
                  <c:v>0.59854890046296294</c:v>
                </c:pt>
                <c:pt idx="3296">
                  <c:v>0.5985500578703703</c:v>
                </c:pt>
                <c:pt idx="3297">
                  <c:v>0.59855121527777777</c:v>
                </c:pt>
                <c:pt idx="3298">
                  <c:v>0.59855237268518524</c:v>
                </c:pt>
                <c:pt idx="3299">
                  <c:v>0.59855357638888895</c:v>
                </c:pt>
                <c:pt idx="3300">
                  <c:v>0.59855468749999996</c:v>
                </c:pt>
                <c:pt idx="3301">
                  <c:v>0.59855584490740743</c:v>
                </c:pt>
                <c:pt idx="3302">
                  <c:v>0.59855701388888893</c:v>
                </c:pt>
                <c:pt idx="3303">
                  <c:v>0.59855835648148148</c:v>
                </c:pt>
                <c:pt idx="3304">
                  <c:v>0.59855997685185192</c:v>
                </c:pt>
                <c:pt idx="3305">
                  <c:v>0.59856078703703708</c:v>
                </c:pt>
                <c:pt idx="3306">
                  <c:v>0.59856194444444444</c:v>
                </c:pt>
                <c:pt idx="3307">
                  <c:v>0.59856311342592594</c:v>
                </c:pt>
                <c:pt idx="3308">
                  <c:v>0.59856466435185185</c:v>
                </c:pt>
                <c:pt idx="3309">
                  <c:v>0.59856554398148154</c:v>
                </c:pt>
                <c:pt idx="3310">
                  <c:v>0.59856634259259256</c:v>
                </c:pt>
                <c:pt idx="3311">
                  <c:v>0.59856793981481482</c:v>
                </c:pt>
                <c:pt idx="3312">
                  <c:v>0.59856861111111115</c:v>
                </c:pt>
                <c:pt idx="3313">
                  <c:v>0.5985697337962963</c:v>
                </c:pt>
                <c:pt idx="3314">
                  <c:v>0.59857092592592587</c:v>
                </c:pt>
                <c:pt idx="3315">
                  <c:v>0.59857204861111113</c:v>
                </c:pt>
                <c:pt idx="3316">
                  <c:v>0.59857320601851849</c:v>
                </c:pt>
                <c:pt idx="3317">
                  <c:v>0.59857436342592585</c:v>
                </c:pt>
                <c:pt idx="3318">
                  <c:v>0.59857552083333332</c:v>
                </c:pt>
                <c:pt idx="3319">
                  <c:v>0.59857672453703703</c:v>
                </c:pt>
                <c:pt idx="3320">
                  <c:v>0.59857783564814815</c:v>
                </c:pt>
                <c:pt idx="3321">
                  <c:v>0.59857899305555551</c:v>
                </c:pt>
                <c:pt idx="3322">
                  <c:v>0.59858098379629632</c:v>
                </c:pt>
                <c:pt idx="3323">
                  <c:v>0.59858144675925928</c:v>
                </c:pt>
                <c:pt idx="3324">
                  <c:v>0.59858284722222221</c:v>
                </c:pt>
                <c:pt idx="3325">
                  <c:v>0.59858472222222225</c:v>
                </c:pt>
                <c:pt idx="3326">
                  <c:v>0.5985852777777777</c:v>
                </c:pt>
                <c:pt idx="3327">
                  <c:v>0.59858630787037037</c:v>
                </c:pt>
                <c:pt idx="3328">
                  <c:v>0.59858828703703704</c:v>
                </c:pt>
                <c:pt idx="3329">
                  <c:v>0.59858879629629624</c:v>
                </c:pt>
                <c:pt idx="3330">
                  <c:v>0.59858946759259257</c:v>
                </c:pt>
                <c:pt idx="3331">
                  <c:v>0.59859076388888888</c:v>
                </c:pt>
                <c:pt idx="3332">
                  <c:v>0.59859172453703702</c:v>
                </c:pt>
                <c:pt idx="3333">
                  <c:v>0.59859288194444449</c:v>
                </c:pt>
                <c:pt idx="3334">
                  <c:v>0.5985940856481482</c:v>
                </c:pt>
                <c:pt idx="3335">
                  <c:v>0.59859519675925921</c:v>
                </c:pt>
                <c:pt idx="3336">
                  <c:v>0.59859635416666668</c:v>
                </c:pt>
                <c:pt idx="3337">
                  <c:v>0.59859751157407404</c:v>
                </c:pt>
                <c:pt idx="3338">
                  <c:v>0.59859866898148151</c:v>
                </c:pt>
                <c:pt idx="3339">
                  <c:v>0.59859987268518522</c:v>
                </c:pt>
                <c:pt idx="3340">
                  <c:v>0.59860098379629634</c:v>
                </c:pt>
                <c:pt idx="3341">
                  <c:v>0.59860215277777784</c:v>
                </c:pt>
                <c:pt idx="3342">
                  <c:v>0.59860337962962962</c:v>
                </c:pt>
                <c:pt idx="3343">
                  <c:v>0.59860557870370368</c:v>
                </c:pt>
                <c:pt idx="3344">
                  <c:v>0.59860680555555557</c:v>
                </c:pt>
                <c:pt idx="3345">
                  <c:v>0.59860701388888893</c:v>
                </c:pt>
                <c:pt idx="3346">
                  <c:v>0.59860793981481486</c:v>
                </c:pt>
                <c:pt idx="3347">
                  <c:v>0.59861015046296295</c:v>
                </c:pt>
                <c:pt idx="3348">
                  <c:v>0.59861026620370372</c:v>
                </c:pt>
                <c:pt idx="3349">
                  <c:v>0.59861152777777782</c:v>
                </c:pt>
                <c:pt idx="3350">
                  <c:v>0.59861385416666668</c:v>
                </c:pt>
                <c:pt idx="3351">
                  <c:v>0.59861401620370369</c:v>
                </c:pt>
                <c:pt idx="3352">
                  <c:v>0.59861487268518521</c:v>
                </c:pt>
                <c:pt idx="3353">
                  <c:v>0.59861603009259268</c:v>
                </c:pt>
                <c:pt idx="3354">
                  <c:v>0.59861723379629628</c:v>
                </c:pt>
                <c:pt idx="3355">
                  <c:v>0.5986183449074074</c:v>
                </c:pt>
                <c:pt idx="3356">
                  <c:v>0.59861950231481476</c:v>
                </c:pt>
                <c:pt idx="3357">
                  <c:v>0.59862065972222223</c:v>
                </c:pt>
                <c:pt idx="3358">
                  <c:v>0.5986218171296297</c:v>
                </c:pt>
                <c:pt idx="3359">
                  <c:v>0.59862302083333341</c:v>
                </c:pt>
                <c:pt idx="3360">
                  <c:v>0.59862413194444442</c:v>
                </c:pt>
                <c:pt idx="3361">
                  <c:v>0.59862528935185189</c:v>
                </c:pt>
                <c:pt idx="3362">
                  <c:v>0.59862693287037039</c:v>
                </c:pt>
                <c:pt idx="3363">
                  <c:v>0.5986276967592592</c:v>
                </c:pt>
                <c:pt idx="3364">
                  <c:v>0.59862942129629637</c:v>
                </c:pt>
                <c:pt idx="3365">
                  <c:v>0.5986300347222222</c:v>
                </c:pt>
                <c:pt idx="3366">
                  <c:v>0.59863190972222224</c:v>
                </c:pt>
                <c:pt idx="3367">
                  <c:v>0.59863312499999999</c:v>
                </c:pt>
                <c:pt idx="3368">
                  <c:v>0.59863377314814814</c:v>
                </c:pt>
                <c:pt idx="3369">
                  <c:v>0.5986351504629629</c:v>
                </c:pt>
                <c:pt idx="3370">
                  <c:v>0.59863603009259259</c:v>
                </c:pt>
                <c:pt idx="3371">
                  <c:v>0.59863686342592592</c:v>
                </c:pt>
                <c:pt idx="3372">
                  <c:v>0.59863800925925925</c:v>
                </c:pt>
                <c:pt idx="3373">
                  <c:v>0.59863917824074075</c:v>
                </c:pt>
                <c:pt idx="3374">
                  <c:v>0.59864038194444447</c:v>
                </c:pt>
                <c:pt idx="3375">
                  <c:v>0.59864149305555558</c:v>
                </c:pt>
                <c:pt idx="3376">
                  <c:v>0.59864265046296294</c:v>
                </c:pt>
                <c:pt idx="3377">
                  <c:v>0.5986438078703703</c:v>
                </c:pt>
                <c:pt idx="3378">
                  <c:v>0.59864496527777777</c:v>
                </c:pt>
                <c:pt idx="3379">
                  <c:v>0.59864616898148149</c:v>
                </c:pt>
                <c:pt idx="3380">
                  <c:v>0.5986472800925926</c:v>
                </c:pt>
                <c:pt idx="3381">
                  <c:v>0.5986492708333333</c:v>
                </c:pt>
                <c:pt idx="3382">
                  <c:v>0.59865049768518519</c:v>
                </c:pt>
                <c:pt idx="3383">
                  <c:v>0.59865079861111103</c:v>
                </c:pt>
                <c:pt idx="3384">
                  <c:v>0.59865196759259254</c:v>
                </c:pt>
                <c:pt idx="3385">
                  <c:v>0.59865337962962961</c:v>
                </c:pt>
                <c:pt idx="3386">
                  <c:v>0.5986542592592593</c:v>
                </c:pt>
                <c:pt idx="3387">
                  <c:v>0.59865600694444443</c:v>
                </c:pt>
                <c:pt idx="3388">
                  <c:v>0.5986570370370371</c:v>
                </c:pt>
                <c:pt idx="3389">
                  <c:v>0.59865775462962967</c:v>
                </c:pt>
                <c:pt idx="3390">
                  <c:v>0.59865888888888885</c:v>
                </c:pt>
                <c:pt idx="3391">
                  <c:v>0.598660011574074</c:v>
                </c:pt>
                <c:pt idx="3392">
                  <c:v>0.59866116898148147</c:v>
                </c:pt>
                <c:pt idx="3393">
                  <c:v>0.59866232638888894</c:v>
                </c:pt>
                <c:pt idx="3394">
                  <c:v>0.59866353009259266</c:v>
                </c:pt>
                <c:pt idx="3395">
                  <c:v>0.59866464120370366</c:v>
                </c:pt>
                <c:pt idx="3396">
                  <c:v>0.59866579861111113</c:v>
                </c:pt>
                <c:pt idx="3397">
                  <c:v>0.59866695601851849</c:v>
                </c:pt>
                <c:pt idx="3398">
                  <c:v>0.59866811342592596</c:v>
                </c:pt>
                <c:pt idx="3399">
                  <c:v>0.59866931712962967</c:v>
                </c:pt>
                <c:pt idx="3400">
                  <c:v>0.59867042824074079</c:v>
                </c:pt>
                <c:pt idx="3401">
                  <c:v>0.59867207175925929</c:v>
                </c:pt>
                <c:pt idx="3402">
                  <c:v>0.59867291666666667</c:v>
                </c:pt>
                <c:pt idx="3403">
                  <c:v>0.59867438657407401</c:v>
                </c:pt>
                <c:pt idx="3404">
                  <c:v>0.59867537037037044</c:v>
                </c:pt>
                <c:pt idx="3405">
                  <c:v>0.59867644675925924</c:v>
                </c:pt>
                <c:pt idx="3406">
                  <c:v>0.59867746527777776</c:v>
                </c:pt>
                <c:pt idx="3407">
                  <c:v>0.5986789583333334</c:v>
                </c:pt>
                <c:pt idx="3408">
                  <c:v>0.59868048611111113</c:v>
                </c:pt>
                <c:pt idx="3409">
                  <c:v>0.59868108796296293</c:v>
                </c:pt>
                <c:pt idx="3410">
                  <c:v>0.59868200231481483</c:v>
                </c:pt>
                <c:pt idx="3411">
                  <c:v>0.59868315972222219</c:v>
                </c:pt>
                <c:pt idx="3412">
                  <c:v>0.59868431712962955</c:v>
                </c:pt>
                <c:pt idx="3413">
                  <c:v>0.59868547453703702</c:v>
                </c:pt>
                <c:pt idx="3414">
                  <c:v>0.59868667824074073</c:v>
                </c:pt>
                <c:pt idx="3415">
                  <c:v>0.59868778935185185</c:v>
                </c:pt>
                <c:pt idx="3416">
                  <c:v>0.59868894675925921</c:v>
                </c:pt>
                <c:pt idx="3417">
                  <c:v>0.59869010416666668</c:v>
                </c:pt>
                <c:pt idx="3418">
                  <c:v>0.59869129629629625</c:v>
                </c:pt>
                <c:pt idx="3419">
                  <c:v>0.59869246527777775</c:v>
                </c:pt>
                <c:pt idx="3420">
                  <c:v>0.59869443287037039</c:v>
                </c:pt>
                <c:pt idx="3421">
                  <c:v>0.5986956365740741</c:v>
                </c:pt>
                <c:pt idx="3422">
                  <c:v>0.59869599537037044</c:v>
                </c:pt>
                <c:pt idx="3423">
                  <c:v>0.59869788194444451</c:v>
                </c:pt>
                <c:pt idx="3424">
                  <c:v>0.59869899305555552</c:v>
                </c:pt>
                <c:pt idx="3425">
                  <c:v>0.59869986111111106</c:v>
                </c:pt>
                <c:pt idx="3426">
                  <c:v>0.59870100694444439</c:v>
                </c:pt>
                <c:pt idx="3427">
                  <c:v>0.59870194444444447</c:v>
                </c:pt>
                <c:pt idx="3428">
                  <c:v>0.59870309027777779</c:v>
                </c:pt>
                <c:pt idx="3429">
                  <c:v>0.59870436342592592</c:v>
                </c:pt>
                <c:pt idx="3430">
                  <c:v>0.59870515046296291</c:v>
                </c:pt>
                <c:pt idx="3431">
                  <c:v>0.59870630787037038</c:v>
                </c:pt>
                <c:pt idx="3432">
                  <c:v>0.59870746527777774</c:v>
                </c:pt>
                <c:pt idx="3433">
                  <c:v>0.59870862268518521</c:v>
                </c:pt>
                <c:pt idx="3434">
                  <c:v>0.59870982638888892</c:v>
                </c:pt>
                <c:pt idx="3435">
                  <c:v>0.59871093750000004</c:v>
                </c:pt>
                <c:pt idx="3436">
                  <c:v>0.5987120949074074</c:v>
                </c:pt>
                <c:pt idx="3437">
                  <c:v>0.59871325231481476</c:v>
                </c:pt>
                <c:pt idx="3438">
                  <c:v>0.59871440972222223</c:v>
                </c:pt>
                <c:pt idx="3439">
                  <c:v>0.59871562499999997</c:v>
                </c:pt>
                <c:pt idx="3440">
                  <c:v>0.59871773148148144</c:v>
                </c:pt>
                <c:pt idx="3441">
                  <c:v>0.59871883101851853</c:v>
                </c:pt>
                <c:pt idx="3442">
                  <c:v>0.59871914351851852</c:v>
                </c:pt>
                <c:pt idx="3443">
                  <c:v>0.59872020833333328</c:v>
                </c:pt>
                <c:pt idx="3444">
                  <c:v>0.59872250000000005</c:v>
                </c:pt>
                <c:pt idx="3445">
                  <c:v>0.59872266203703706</c:v>
                </c:pt>
                <c:pt idx="3446">
                  <c:v>0.59872438657407401</c:v>
                </c:pt>
                <c:pt idx="3447">
                  <c:v>0.59872543981481474</c:v>
                </c:pt>
                <c:pt idx="3448">
                  <c:v>0.59872599537037041</c:v>
                </c:pt>
                <c:pt idx="3449">
                  <c:v>0.59872768518518515</c:v>
                </c:pt>
                <c:pt idx="3450">
                  <c:v>0.59872907407407405</c:v>
                </c:pt>
                <c:pt idx="3451">
                  <c:v>0.59872945601851846</c:v>
                </c:pt>
                <c:pt idx="3452">
                  <c:v>0.59873061342592593</c:v>
                </c:pt>
                <c:pt idx="3453">
                  <c:v>0.5987317708333334</c:v>
                </c:pt>
                <c:pt idx="3454">
                  <c:v>0.59873297453703711</c:v>
                </c:pt>
                <c:pt idx="3455">
                  <c:v>0.59873408564814812</c:v>
                </c:pt>
                <c:pt idx="3456">
                  <c:v>0.59873524305555559</c:v>
                </c:pt>
                <c:pt idx="3457">
                  <c:v>0.59873640046296295</c:v>
                </c:pt>
                <c:pt idx="3458">
                  <c:v>0.59873755787037042</c:v>
                </c:pt>
                <c:pt idx="3459">
                  <c:v>0.59873876157407413</c:v>
                </c:pt>
                <c:pt idx="3460">
                  <c:v>0.59873987268518514</c:v>
                </c:pt>
                <c:pt idx="3461">
                  <c:v>0.59874111111111117</c:v>
                </c:pt>
                <c:pt idx="3462">
                  <c:v>0.59874349537037042</c:v>
                </c:pt>
                <c:pt idx="3463">
                  <c:v>0.59874487268518517</c:v>
                </c:pt>
                <c:pt idx="3464">
                  <c:v>0.59874517361111113</c:v>
                </c:pt>
                <c:pt idx="3465">
                  <c:v>0.59874591435185187</c:v>
                </c:pt>
                <c:pt idx="3466">
                  <c:v>0.59874736111111104</c:v>
                </c:pt>
                <c:pt idx="3467">
                  <c:v>0.59874799768518516</c:v>
                </c:pt>
                <c:pt idx="3468">
                  <c:v>0.59874968750000002</c:v>
                </c:pt>
                <c:pt idx="3469">
                  <c:v>0.59875106481481477</c:v>
                </c:pt>
                <c:pt idx="3470">
                  <c:v>0.59875195601851849</c:v>
                </c:pt>
                <c:pt idx="3471">
                  <c:v>0.59875260416666665</c:v>
                </c:pt>
                <c:pt idx="3472">
                  <c:v>0.59875377314814815</c:v>
                </c:pt>
                <c:pt idx="3473">
                  <c:v>0.59875491898148148</c:v>
                </c:pt>
                <c:pt idx="3474">
                  <c:v>0.59875612268518519</c:v>
                </c:pt>
                <c:pt idx="3475">
                  <c:v>0.59875722222222227</c:v>
                </c:pt>
                <c:pt idx="3476">
                  <c:v>0.59875839120370367</c:v>
                </c:pt>
                <c:pt idx="3477">
                  <c:v>0.59875954861111103</c:v>
                </c:pt>
                <c:pt idx="3478">
                  <c:v>0.59876070601851861</c:v>
                </c:pt>
                <c:pt idx="3479">
                  <c:v>0.59876190972222221</c:v>
                </c:pt>
                <c:pt idx="3480">
                  <c:v>0.59876303240740736</c:v>
                </c:pt>
                <c:pt idx="3481">
                  <c:v>0.5987644328703704</c:v>
                </c:pt>
                <c:pt idx="3482">
                  <c:v>0.59876590277777786</c:v>
                </c:pt>
                <c:pt idx="3483">
                  <c:v>0.59876809027777778</c:v>
                </c:pt>
                <c:pt idx="3484">
                  <c:v>0.59877004629629638</c:v>
                </c:pt>
                <c:pt idx="3485">
                  <c:v>0.59877104166666661</c:v>
                </c:pt>
                <c:pt idx="3486">
                  <c:v>0.5987716666666667</c:v>
                </c:pt>
                <c:pt idx="3487">
                  <c:v>0.59877293981481483</c:v>
                </c:pt>
                <c:pt idx="3488">
                  <c:v>0.59877415509259257</c:v>
                </c:pt>
                <c:pt idx="3489">
                  <c:v>0.59877486111111111</c:v>
                </c:pt>
                <c:pt idx="3490">
                  <c:v>0.59877601851851847</c:v>
                </c:pt>
                <c:pt idx="3491">
                  <c:v>0.59877717592592594</c:v>
                </c:pt>
                <c:pt idx="3492">
                  <c:v>0.5987783333333333</c:v>
                </c:pt>
                <c:pt idx="3493">
                  <c:v>0.59877947916666663</c:v>
                </c:pt>
                <c:pt idx="3494">
                  <c:v>0.59878064814814813</c:v>
                </c:pt>
                <c:pt idx="3495">
                  <c:v>0.5987818055555556</c:v>
                </c:pt>
                <c:pt idx="3496">
                  <c:v>0.59878296296296296</c:v>
                </c:pt>
                <c:pt idx="3497">
                  <c:v>0.59878412037037032</c:v>
                </c:pt>
                <c:pt idx="3498">
                  <c:v>0.59878532407407414</c:v>
                </c:pt>
                <c:pt idx="3499">
                  <c:v>0.59878645833333333</c:v>
                </c:pt>
                <c:pt idx="3500">
                  <c:v>0.59878775462962963</c:v>
                </c:pt>
                <c:pt idx="3501">
                  <c:v>0.59879002314814811</c:v>
                </c:pt>
                <c:pt idx="3502">
                  <c:v>0.59879037037037031</c:v>
                </c:pt>
                <c:pt idx="3503">
                  <c:v>0.59879123842592596</c:v>
                </c:pt>
                <c:pt idx="3504">
                  <c:v>0.59879296296296292</c:v>
                </c:pt>
                <c:pt idx="3505">
                  <c:v>0.59879349537037041</c:v>
                </c:pt>
                <c:pt idx="3506">
                  <c:v>0.59879531250000007</c:v>
                </c:pt>
                <c:pt idx="3507">
                  <c:v>0.59879620370370368</c:v>
                </c:pt>
                <c:pt idx="3508">
                  <c:v>0.59879685185185183</c:v>
                </c:pt>
                <c:pt idx="3509">
                  <c:v>0.59879799768518516</c:v>
                </c:pt>
                <c:pt idx="3510">
                  <c:v>0.59879916666666666</c:v>
                </c:pt>
                <c:pt idx="3511">
                  <c:v>0.59880032407407402</c:v>
                </c:pt>
                <c:pt idx="3512">
                  <c:v>0.59880148148148149</c:v>
                </c:pt>
                <c:pt idx="3513">
                  <c:v>0.59880263888888896</c:v>
                </c:pt>
                <c:pt idx="3514">
                  <c:v>0.59880379629629632</c:v>
                </c:pt>
                <c:pt idx="3515">
                  <c:v>0.59880495370370368</c:v>
                </c:pt>
                <c:pt idx="3516">
                  <c:v>0.59880611111111104</c:v>
                </c:pt>
                <c:pt idx="3517">
                  <c:v>0.59880726851851851</c:v>
                </c:pt>
                <c:pt idx="3518">
                  <c:v>0.59880878472222221</c:v>
                </c:pt>
                <c:pt idx="3519">
                  <c:v>0.59880968749999997</c:v>
                </c:pt>
                <c:pt idx="3520">
                  <c:v>0.59881149305555559</c:v>
                </c:pt>
                <c:pt idx="3521">
                  <c:v>0.59881252314814815</c:v>
                </c:pt>
                <c:pt idx="3522">
                  <c:v>0.59881333333333331</c:v>
                </c:pt>
                <c:pt idx="3523">
                  <c:v>0.59881451388888884</c:v>
                </c:pt>
                <c:pt idx="3524">
                  <c:v>0.59881576388888891</c:v>
                </c:pt>
                <c:pt idx="3525">
                  <c:v>0.59881652777777772</c:v>
                </c:pt>
                <c:pt idx="3526">
                  <c:v>0.59881843749999997</c:v>
                </c:pt>
                <c:pt idx="3527">
                  <c:v>0.59881902777777773</c:v>
                </c:pt>
                <c:pt idx="3528">
                  <c:v>0.59882003472222223</c:v>
                </c:pt>
                <c:pt idx="3529">
                  <c:v>0.59882115740740738</c:v>
                </c:pt>
                <c:pt idx="3530">
                  <c:v>0.59882231481481485</c:v>
                </c:pt>
                <c:pt idx="3531">
                  <c:v>0.59882347222222221</c:v>
                </c:pt>
                <c:pt idx="3532">
                  <c:v>0.59882462962962957</c:v>
                </c:pt>
                <c:pt idx="3533">
                  <c:v>0.59882577546296289</c:v>
                </c:pt>
                <c:pt idx="3534">
                  <c:v>0.59882694444444451</c:v>
                </c:pt>
                <c:pt idx="3535">
                  <c:v>0.59882810185185187</c:v>
                </c:pt>
                <c:pt idx="3536">
                  <c:v>0.59882925925925923</c:v>
                </c:pt>
                <c:pt idx="3537">
                  <c:v>0.59883041666666659</c:v>
                </c:pt>
                <c:pt idx="3538">
                  <c:v>0.5988319328703704</c:v>
                </c:pt>
                <c:pt idx="3539">
                  <c:v>0.59883319444444449</c:v>
                </c:pt>
                <c:pt idx="3540">
                  <c:v>0.5988342708333334</c:v>
                </c:pt>
                <c:pt idx="3541">
                  <c:v>0.59883637731481487</c:v>
                </c:pt>
                <c:pt idx="3542">
                  <c:v>0.59883666666666668</c:v>
                </c:pt>
                <c:pt idx="3543">
                  <c:v>0.59883736111111119</c:v>
                </c:pt>
                <c:pt idx="3544">
                  <c:v>0.59883932870370371</c:v>
                </c:pt>
                <c:pt idx="3545">
                  <c:v>0.59883972222222226</c:v>
                </c:pt>
                <c:pt idx="3546">
                  <c:v>0.59884082175925923</c:v>
                </c:pt>
                <c:pt idx="3547">
                  <c:v>0.59884199074074074</c:v>
                </c:pt>
                <c:pt idx="3548">
                  <c:v>0.59884314814814821</c:v>
                </c:pt>
                <c:pt idx="3549">
                  <c:v>0.59884430555555557</c:v>
                </c:pt>
                <c:pt idx="3550">
                  <c:v>0.59884546296296293</c:v>
                </c:pt>
                <c:pt idx="3551">
                  <c:v>0.5988466203703704</c:v>
                </c:pt>
                <c:pt idx="3552">
                  <c:v>0.59884777777777776</c:v>
                </c:pt>
                <c:pt idx="3553">
                  <c:v>0.59884893518518523</c:v>
                </c:pt>
                <c:pt idx="3554">
                  <c:v>0.59885009259259259</c:v>
                </c:pt>
                <c:pt idx="3555">
                  <c:v>0.59885124999999995</c:v>
                </c:pt>
                <c:pt idx="3556">
                  <c:v>0.59885243055555559</c:v>
                </c:pt>
                <c:pt idx="3557">
                  <c:v>0.59885402777777774</c:v>
                </c:pt>
                <c:pt idx="3558">
                  <c:v>0.59885517361111107</c:v>
                </c:pt>
                <c:pt idx="3559">
                  <c:v>0.59885606481481479</c:v>
                </c:pt>
                <c:pt idx="3560">
                  <c:v>0.59885728009259265</c:v>
                </c:pt>
                <c:pt idx="3561">
                  <c:v>0.5988590046296296</c:v>
                </c:pt>
                <c:pt idx="3562">
                  <c:v>0.5988593518518518</c:v>
                </c:pt>
                <c:pt idx="3563">
                  <c:v>0.59886050925925927</c:v>
                </c:pt>
                <c:pt idx="3564">
                  <c:v>0.59886165509259259</c:v>
                </c:pt>
                <c:pt idx="3565">
                  <c:v>0.5988628240740741</c:v>
                </c:pt>
                <c:pt idx="3566">
                  <c:v>0.59886396990740742</c:v>
                </c:pt>
                <c:pt idx="3567">
                  <c:v>0.59886513888888881</c:v>
                </c:pt>
                <c:pt idx="3568">
                  <c:v>0.59886629629629629</c:v>
                </c:pt>
                <c:pt idx="3569">
                  <c:v>0.59886745370370376</c:v>
                </c:pt>
                <c:pt idx="3570">
                  <c:v>0.59886859953703708</c:v>
                </c:pt>
                <c:pt idx="3571">
                  <c:v>0.59886976851851847</c:v>
                </c:pt>
                <c:pt idx="3572">
                  <c:v>0.59887092592592583</c:v>
                </c:pt>
                <c:pt idx="3573">
                  <c:v>0.59887254629629638</c:v>
                </c:pt>
                <c:pt idx="3574">
                  <c:v>0.59887336805555558</c:v>
                </c:pt>
                <c:pt idx="3575">
                  <c:v>0.59887581018518521</c:v>
                </c:pt>
                <c:pt idx="3576">
                  <c:v>0.5988761226851852</c:v>
                </c:pt>
                <c:pt idx="3577">
                  <c:v>0.598876724537037</c:v>
                </c:pt>
                <c:pt idx="3578">
                  <c:v>0.59887805555555551</c:v>
                </c:pt>
                <c:pt idx="3579">
                  <c:v>0.59887902777777779</c:v>
                </c:pt>
                <c:pt idx="3580">
                  <c:v>0.59888089120370369</c:v>
                </c:pt>
                <c:pt idx="3581">
                  <c:v>0.59888203703703702</c:v>
                </c:pt>
                <c:pt idx="3582">
                  <c:v>0.59888248842592595</c:v>
                </c:pt>
                <c:pt idx="3583">
                  <c:v>0.59888364583333331</c:v>
                </c:pt>
                <c:pt idx="3584">
                  <c:v>0.59888480324074067</c:v>
                </c:pt>
                <c:pt idx="3585">
                  <c:v>0.59888597222222217</c:v>
                </c:pt>
                <c:pt idx="3586">
                  <c:v>0.59888711805555561</c:v>
                </c:pt>
                <c:pt idx="3587">
                  <c:v>0.598888287037037</c:v>
                </c:pt>
                <c:pt idx="3588">
                  <c:v>0.59888947916666668</c:v>
                </c:pt>
                <c:pt idx="3589">
                  <c:v>0.59889059027777769</c:v>
                </c:pt>
                <c:pt idx="3590">
                  <c:v>0.5988917592592593</c:v>
                </c:pt>
                <c:pt idx="3591">
                  <c:v>0.59889290509259263</c:v>
                </c:pt>
                <c:pt idx="3592">
                  <c:v>0.59889413194444441</c:v>
                </c:pt>
                <c:pt idx="3593">
                  <c:v>0.59889575231481484</c:v>
                </c:pt>
                <c:pt idx="3594">
                  <c:v>0.59889695601851856</c:v>
                </c:pt>
                <c:pt idx="3595">
                  <c:v>0.59889759259259256</c:v>
                </c:pt>
                <c:pt idx="3596">
                  <c:v>0.59889888888888887</c:v>
                </c:pt>
                <c:pt idx="3597">
                  <c:v>0.59890008101851844</c:v>
                </c:pt>
                <c:pt idx="3598">
                  <c:v>0.59890106481481487</c:v>
                </c:pt>
                <c:pt idx="3599">
                  <c:v>0.59890252314814818</c:v>
                </c:pt>
                <c:pt idx="3600">
                  <c:v>0.59890361111111112</c:v>
                </c:pt>
                <c:pt idx="3601">
                  <c:v>0.5989044907407407</c:v>
                </c:pt>
                <c:pt idx="3602">
                  <c:v>0.59890564814814806</c:v>
                </c:pt>
                <c:pt idx="3603">
                  <c:v>0.59890680555555553</c:v>
                </c:pt>
                <c:pt idx="3604">
                  <c:v>0.598907962962963</c:v>
                </c:pt>
                <c:pt idx="3605">
                  <c:v>0.59890912037037036</c:v>
                </c:pt>
                <c:pt idx="3606">
                  <c:v>0.59891026620370369</c:v>
                </c:pt>
                <c:pt idx="3607">
                  <c:v>0.59891143518518519</c:v>
                </c:pt>
                <c:pt idx="3608">
                  <c:v>0.59891259259259266</c:v>
                </c:pt>
                <c:pt idx="3609">
                  <c:v>0.59891375000000002</c:v>
                </c:pt>
                <c:pt idx="3610">
                  <c:v>0.59891490740740738</c:v>
                </c:pt>
                <c:pt idx="3611">
                  <c:v>0.59891635416666666</c:v>
                </c:pt>
                <c:pt idx="3612">
                  <c:v>0.59891810185185179</c:v>
                </c:pt>
                <c:pt idx="3613">
                  <c:v>0.59891861111111111</c:v>
                </c:pt>
                <c:pt idx="3614">
                  <c:v>0.59892004629629636</c:v>
                </c:pt>
                <c:pt idx="3615">
                  <c:v>0.59892163194444437</c:v>
                </c:pt>
                <c:pt idx="3616">
                  <c:v>0.59892185185185187</c:v>
                </c:pt>
                <c:pt idx="3617">
                  <c:v>0.59892324074074077</c:v>
                </c:pt>
                <c:pt idx="3618">
                  <c:v>0.5989245138888889</c:v>
                </c:pt>
                <c:pt idx="3619">
                  <c:v>0.59892560185185184</c:v>
                </c:pt>
                <c:pt idx="3620">
                  <c:v>0.59892659722222219</c:v>
                </c:pt>
                <c:pt idx="3621">
                  <c:v>0.59892763888888889</c:v>
                </c:pt>
                <c:pt idx="3622">
                  <c:v>0.59892879629629625</c:v>
                </c:pt>
                <c:pt idx="3623">
                  <c:v>0.59892995370370372</c:v>
                </c:pt>
                <c:pt idx="3624">
                  <c:v>0.59893111111111108</c:v>
                </c:pt>
                <c:pt idx="3625">
                  <c:v>0.59893226851851855</c:v>
                </c:pt>
                <c:pt idx="3626">
                  <c:v>0.59893342592592591</c:v>
                </c:pt>
                <c:pt idx="3627">
                  <c:v>0.59893457175925924</c:v>
                </c:pt>
                <c:pt idx="3628">
                  <c:v>0.59893574074074074</c:v>
                </c:pt>
                <c:pt idx="3629">
                  <c:v>0.59893689814814821</c:v>
                </c:pt>
                <c:pt idx="3630">
                  <c:v>0.59893805555555557</c:v>
                </c:pt>
                <c:pt idx="3631">
                  <c:v>0.59893921296296293</c:v>
                </c:pt>
                <c:pt idx="3632">
                  <c:v>0.59894153935185179</c:v>
                </c:pt>
                <c:pt idx="3633">
                  <c:v>0.5989418865740741</c:v>
                </c:pt>
                <c:pt idx="3634">
                  <c:v>0.59894271990740744</c:v>
                </c:pt>
                <c:pt idx="3635">
                  <c:v>0.59894488425925929</c:v>
                </c:pt>
                <c:pt idx="3636">
                  <c:v>0.5989455208333333</c:v>
                </c:pt>
                <c:pt idx="3637">
                  <c:v>0.59894616898148145</c:v>
                </c:pt>
                <c:pt idx="3638">
                  <c:v>0.5989477314814815</c:v>
                </c:pt>
                <c:pt idx="3639">
                  <c:v>0.59894864583333329</c:v>
                </c:pt>
                <c:pt idx="3640">
                  <c:v>0.59895009259259258</c:v>
                </c:pt>
                <c:pt idx="3641">
                  <c:v>0.59895131944444446</c:v>
                </c:pt>
                <c:pt idx="3642">
                  <c:v>0.59895194444444444</c:v>
                </c:pt>
                <c:pt idx="3643">
                  <c:v>0.59895310185185191</c:v>
                </c:pt>
                <c:pt idx="3644">
                  <c:v>0.59895425925925927</c:v>
                </c:pt>
                <c:pt idx="3645">
                  <c:v>0.59895541666666663</c:v>
                </c:pt>
                <c:pt idx="3646">
                  <c:v>0.5989565740740741</c:v>
                </c:pt>
                <c:pt idx="3647">
                  <c:v>0.59895773148148146</c:v>
                </c:pt>
                <c:pt idx="3648">
                  <c:v>0.59895893518518517</c:v>
                </c:pt>
                <c:pt idx="3649">
                  <c:v>0.59896004629629629</c:v>
                </c:pt>
                <c:pt idx="3650">
                  <c:v>0.59896120370370365</c:v>
                </c:pt>
                <c:pt idx="3651">
                  <c:v>0.59896236111111112</c:v>
                </c:pt>
                <c:pt idx="3652">
                  <c:v>0.59896357638888886</c:v>
                </c:pt>
                <c:pt idx="3653">
                  <c:v>0.59896474537037037</c:v>
                </c:pt>
                <c:pt idx="3654">
                  <c:v>0.59896606481481474</c:v>
                </c:pt>
                <c:pt idx="3655">
                  <c:v>0.59896752314814816</c:v>
                </c:pt>
                <c:pt idx="3656">
                  <c:v>0.59896821759259256</c:v>
                </c:pt>
                <c:pt idx="3657">
                  <c:v>0.59897033564814806</c:v>
                </c:pt>
                <c:pt idx="3658">
                  <c:v>0.59897057870370363</c:v>
                </c:pt>
                <c:pt idx="3659">
                  <c:v>0.59897271990740741</c:v>
                </c:pt>
                <c:pt idx="3660">
                  <c:v>0.59897393518518516</c:v>
                </c:pt>
                <c:pt idx="3661">
                  <c:v>0.5989741666666667</c:v>
                </c:pt>
                <c:pt idx="3662">
                  <c:v>0.59897509259259252</c:v>
                </c:pt>
                <c:pt idx="3663">
                  <c:v>0.59897626157407402</c:v>
                </c:pt>
                <c:pt idx="3664">
                  <c:v>0.59897740740740746</c:v>
                </c:pt>
                <c:pt idx="3665">
                  <c:v>0.59897856481481482</c:v>
                </c:pt>
                <c:pt idx="3666">
                  <c:v>0.59897972222222218</c:v>
                </c:pt>
                <c:pt idx="3667">
                  <c:v>0.59898087962962954</c:v>
                </c:pt>
                <c:pt idx="3668">
                  <c:v>0.59898202546296297</c:v>
                </c:pt>
                <c:pt idx="3669">
                  <c:v>0.59898319444444448</c:v>
                </c:pt>
                <c:pt idx="3670">
                  <c:v>0.59898435185185184</c:v>
                </c:pt>
                <c:pt idx="3671">
                  <c:v>0.5989855092592592</c:v>
                </c:pt>
                <c:pt idx="3672">
                  <c:v>0.59898678240740744</c:v>
                </c:pt>
                <c:pt idx="3673">
                  <c:v>0.59898847222222218</c:v>
                </c:pt>
                <c:pt idx="3674">
                  <c:v>0.59898962962962965</c:v>
                </c:pt>
                <c:pt idx="3675">
                  <c:v>0.59899083333333325</c:v>
                </c:pt>
                <c:pt idx="3676">
                  <c:v>0.59899181712962957</c:v>
                </c:pt>
                <c:pt idx="3677">
                  <c:v>0.59899291666666665</c:v>
                </c:pt>
                <c:pt idx="3678">
                  <c:v>0.5989936574074074</c:v>
                </c:pt>
                <c:pt idx="3679">
                  <c:v>0.59899582175925925</c:v>
                </c:pt>
                <c:pt idx="3680">
                  <c:v>0.59899734953703698</c:v>
                </c:pt>
                <c:pt idx="3681">
                  <c:v>0.59899841435185186</c:v>
                </c:pt>
                <c:pt idx="3682">
                  <c:v>0.59899956018518519</c:v>
                </c:pt>
                <c:pt idx="3683">
                  <c:v>0.59900072916666669</c:v>
                </c:pt>
                <c:pt idx="3684">
                  <c:v>0.59900187500000002</c:v>
                </c:pt>
                <c:pt idx="3685">
                  <c:v>0.59900303240740738</c:v>
                </c:pt>
                <c:pt idx="3686">
                  <c:v>0.59900420138888888</c:v>
                </c:pt>
                <c:pt idx="3687">
                  <c:v>0.59900535879629635</c:v>
                </c:pt>
                <c:pt idx="3688">
                  <c:v>0.59900650462962957</c:v>
                </c:pt>
                <c:pt idx="3689">
                  <c:v>0.59900767361111107</c:v>
                </c:pt>
                <c:pt idx="3690">
                  <c:v>0.59900881944444451</c:v>
                </c:pt>
                <c:pt idx="3691">
                  <c:v>0.59901056712962963</c:v>
                </c:pt>
                <c:pt idx="3692">
                  <c:v>0.59901120370370364</c:v>
                </c:pt>
                <c:pt idx="3693">
                  <c:v>0.59901260416666668</c:v>
                </c:pt>
                <c:pt idx="3694">
                  <c:v>0.59901398148148144</c:v>
                </c:pt>
                <c:pt idx="3695">
                  <c:v>0.59901461805555556</c:v>
                </c:pt>
                <c:pt idx="3696">
                  <c:v>0.59901592592592601</c:v>
                </c:pt>
                <c:pt idx="3697">
                  <c:v>0.59901700231481481</c:v>
                </c:pt>
                <c:pt idx="3698">
                  <c:v>0.5990182638888889</c:v>
                </c:pt>
                <c:pt idx="3699">
                  <c:v>0.59902006944444453</c:v>
                </c:pt>
                <c:pt idx="3700">
                  <c:v>0.59902041666666672</c:v>
                </c:pt>
                <c:pt idx="3701">
                  <c:v>0.59902156250000005</c:v>
                </c:pt>
                <c:pt idx="3702">
                  <c:v>0.59902270833333326</c:v>
                </c:pt>
                <c:pt idx="3703">
                  <c:v>0.59902387731481477</c:v>
                </c:pt>
                <c:pt idx="3704">
                  <c:v>0.59902503472222224</c:v>
                </c:pt>
                <c:pt idx="3705">
                  <c:v>0.5990261921296296</c:v>
                </c:pt>
                <c:pt idx="3706">
                  <c:v>0.59902733796296292</c:v>
                </c:pt>
                <c:pt idx="3707">
                  <c:v>0.5990284953703704</c:v>
                </c:pt>
                <c:pt idx="3708">
                  <c:v>0.59902965277777775</c:v>
                </c:pt>
                <c:pt idx="3709">
                  <c:v>0.59903081018518523</c:v>
                </c:pt>
                <c:pt idx="3710">
                  <c:v>0.59903197916666662</c:v>
                </c:pt>
                <c:pt idx="3711">
                  <c:v>0.59903418981481482</c:v>
                </c:pt>
                <c:pt idx="3712">
                  <c:v>0.59903552083333333</c:v>
                </c:pt>
                <c:pt idx="3713">
                  <c:v>0.59903567129629631</c:v>
                </c:pt>
                <c:pt idx="3714">
                  <c:v>0.59903718750000001</c:v>
                </c:pt>
                <c:pt idx="3715">
                  <c:v>0.59903910879629629</c:v>
                </c:pt>
                <c:pt idx="3716">
                  <c:v>0.59903944444444446</c:v>
                </c:pt>
                <c:pt idx="3717">
                  <c:v>0.59904037037037039</c:v>
                </c:pt>
                <c:pt idx="3718">
                  <c:v>0.59904153935185178</c:v>
                </c:pt>
                <c:pt idx="3719">
                  <c:v>0.59904304398148156</c:v>
                </c:pt>
                <c:pt idx="3720">
                  <c:v>0.59904365740740739</c:v>
                </c:pt>
                <c:pt idx="3721">
                  <c:v>0.59904471064814824</c:v>
                </c:pt>
                <c:pt idx="3722">
                  <c:v>0.5990458680555556</c:v>
                </c:pt>
                <c:pt idx="3723">
                  <c:v>0.59904702546296296</c:v>
                </c:pt>
                <c:pt idx="3724">
                  <c:v>0.59904817129629628</c:v>
                </c:pt>
                <c:pt idx="3725">
                  <c:v>0.59904932870370375</c:v>
                </c:pt>
                <c:pt idx="3726">
                  <c:v>0.59905049768518526</c:v>
                </c:pt>
                <c:pt idx="3727">
                  <c:v>0.59905164351851847</c:v>
                </c:pt>
                <c:pt idx="3728">
                  <c:v>0.59905281249999998</c:v>
                </c:pt>
                <c:pt idx="3729">
                  <c:v>0.59905395833333341</c:v>
                </c:pt>
                <c:pt idx="3730">
                  <c:v>0.59905512731481481</c:v>
                </c:pt>
                <c:pt idx="3731">
                  <c:v>0.59905657407407409</c:v>
                </c:pt>
                <c:pt idx="3732">
                  <c:v>0.59905842592592595</c:v>
                </c:pt>
                <c:pt idx="3733">
                  <c:v>0.59905878472222218</c:v>
                </c:pt>
                <c:pt idx="3734">
                  <c:v>0.59905980324074071</c:v>
                </c:pt>
                <c:pt idx="3735">
                  <c:v>0.59906208333333333</c:v>
                </c:pt>
                <c:pt idx="3736">
                  <c:v>0.59906240740740735</c:v>
                </c:pt>
                <c:pt idx="3737">
                  <c:v>0.59906321759259262</c:v>
                </c:pt>
                <c:pt idx="3738">
                  <c:v>0.59906443287037037</c:v>
                </c:pt>
                <c:pt idx="3739">
                  <c:v>0.59906555555555563</c:v>
                </c:pt>
                <c:pt idx="3740">
                  <c:v>0.59906668981481481</c:v>
                </c:pt>
                <c:pt idx="3741">
                  <c:v>0.59906785879629632</c:v>
                </c:pt>
                <c:pt idx="3742">
                  <c:v>0.59906901620370367</c:v>
                </c:pt>
                <c:pt idx="3743">
                  <c:v>0.599070162037037</c:v>
                </c:pt>
                <c:pt idx="3744">
                  <c:v>0.59907131944444447</c:v>
                </c:pt>
                <c:pt idx="3745">
                  <c:v>0.59907248842592586</c:v>
                </c:pt>
                <c:pt idx="3746">
                  <c:v>0.5990736342592593</c:v>
                </c:pt>
                <c:pt idx="3747">
                  <c:v>0.59907480324074081</c:v>
                </c:pt>
                <c:pt idx="3748">
                  <c:v>0.59907594907407402</c:v>
                </c:pt>
                <c:pt idx="3749">
                  <c:v>0.59907711805555552</c:v>
                </c:pt>
                <c:pt idx="3750">
                  <c:v>0.59907832175925924</c:v>
                </c:pt>
                <c:pt idx="3751">
                  <c:v>0.59908087962962964</c:v>
                </c:pt>
                <c:pt idx="3752">
                  <c:v>0.59908140046296299</c:v>
                </c:pt>
                <c:pt idx="3753">
                  <c:v>0.5990830787037037</c:v>
                </c:pt>
                <c:pt idx="3754">
                  <c:v>0.59908398148148145</c:v>
                </c:pt>
                <c:pt idx="3755">
                  <c:v>0.59908442129629635</c:v>
                </c:pt>
                <c:pt idx="3756">
                  <c:v>0.59908607638888889</c:v>
                </c:pt>
                <c:pt idx="3757">
                  <c:v>0.59908678240740743</c:v>
                </c:pt>
                <c:pt idx="3758">
                  <c:v>0.59908755787037038</c:v>
                </c:pt>
                <c:pt idx="3759">
                  <c:v>0.59908869212962956</c:v>
                </c:pt>
                <c:pt idx="3760">
                  <c:v>0.59908984953703703</c:v>
                </c:pt>
                <c:pt idx="3761">
                  <c:v>0.59909099537037036</c:v>
                </c:pt>
                <c:pt idx="3762">
                  <c:v>0.59909216435185186</c:v>
                </c:pt>
                <c:pt idx="3763">
                  <c:v>0.59909331018518519</c:v>
                </c:pt>
                <c:pt idx="3764">
                  <c:v>0.59909446759259266</c:v>
                </c:pt>
                <c:pt idx="3765">
                  <c:v>0.59909562500000002</c:v>
                </c:pt>
                <c:pt idx="3766">
                  <c:v>0.59909678240740738</c:v>
                </c:pt>
                <c:pt idx="3767">
                  <c:v>0.59909793981481474</c:v>
                </c:pt>
                <c:pt idx="3768">
                  <c:v>0.59909909722222221</c:v>
                </c:pt>
                <c:pt idx="3769">
                  <c:v>0.59910032407407399</c:v>
                </c:pt>
                <c:pt idx="3770">
                  <c:v>0.59910148148148146</c:v>
                </c:pt>
                <c:pt idx="3771">
                  <c:v>0.59910328703703697</c:v>
                </c:pt>
                <c:pt idx="3772">
                  <c:v>0.59910406250000003</c:v>
                </c:pt>
                <c:pt idx="3773">
                  <c:v>0.59910505787037038</c:v>
                </c:pt>
                <c:pt idx="3774">
                  <c:v>0.59910702546296302</c:v>
                </c:pt>
                <c:pt idx="3775">
                  <c:v>0.59910731481481483</c:v>
                </c:pt>
                <c:pt idx="3776">
                  <c:v>0.59910858796296296</c:v>
                </c:pt>
                <c:pt idx="3777">
                  <c:v>0.59910951388888889</c:v>
                </c:pt>
                <c:pt idx="3778">
                  <c:v>0.59911068287037039</c:v>
                </c:pt>
                <c:pt idx="3779">
                  <c:v>0.59911182870370372</c:v>
                </c:pt>
                <c:pt idx="3780">
                  <c:v>0.59911299768518511</c:v>
                </c:pt>
                <c:pt idx="3781">
                  <c:v>0.59911414351851855</c:v>
                </c:pt>
                <c:pt idx="3782">
                  <c:v>0.59911530092592591</c:v>
                </c:pt>
                <c:pt idx="3783">
                  <c:v>0.59911645833333327</c:v>
                </c:pt>
                <c:pt idx="3784">
                  <c:v>0.59911761574074074</c:v>
                </c:pt>
                <c:pt idx="3785">
                  <c:v>0.59911877314814821</c:v>
                </c:pt>
                <c:pt idx="3786">
                  <c:v>0.59911994212962971</c:v>
                </c:pt>
                <c:pt idx="3787">
                  <c:v>0.59912115740740735</c:v>
                </c:pt>
                <c:pt idx="3788">
                  <c:v>0.59912225694444443</c:v>
                </c:pt>
                <c:pt idx="3789">
                  <c:v>0.59912350694444449</c:v>
                </c:pt>
                <c:pt idx="3790">
                  <c:v>0.59912512731481482</c:v>
                </c:pt>
                <c:pt idx="3791">
                  <c:v>0.59912577546296297</c:v>
                </c:pt>
                <c:pt idx="3792">
                  <c:v>0.59912728009259264</c:v>
                </c:pt>
                <c:pt idx="3793">
                  <c:v>0.59912837962962961</c:v>
                </c:pt>
                <c:pt idx="3794">
                  <c:v>0.59912929398148151</c:v>
                </c:pt>
                <c:pt idx="3795">
                  <c:v>0.59913045138888887</c:v>
                </c:pt>
                <c:pt idx="3796">
                  <c:v>0.59913166666666673</c:v>
                </c:pt>
                <c:pt idx="3797">
                  <c:v>0.59913266203703697</c:v>
                </c:pt>
                <c:pt idx="3798">
                  <c:v>0.59913383101851847</c:v>
                </c:pt>
                <c:pt idx="3799">
                  <c:v>0.59913498842592594</c:v>
                </c:pt>
                <c:pt idx="3800">
                  <c:v>0.5991361458333333</c:v>
                </c:pt>
                <c:pt idx="3801">
                  <c:v>0.59913729166666663</c:v>
                </c:pt>
                <c:pt idx="3802">
                  <c:v>0.59913846064814813</c:v>
                </c:pt>
                <c:pt idx="3803">
                  <c:v>0.5991396180555556</c:v>
                </c:pt>
                <c:pt idx="3804">
                  <c:v>0.59914077546296296</c:v>
                </c:pt>
                <c:pt idx="3805">
                  <c:v>0.59914193287037032</c:v>
                </c:pt>
                <c:pt idx="3806">
                  <c:v>0.59914307870370365</c:v>
                </c:pt>
                <c:pt idx="3807">
                  <c:v>0.59914434027777785</c:v>
                </c:pt>
                <c:pt idx="3808">
                  <c:v>0.5991460648148148</c:v>
                </c:pt>
                <c:pt idx="3809">
                  <c:v>0.59914664351851843</c:v>
                </c:pt>
                <c:pt idx="3810">
                  <c:v>0.59914862268518521</c:v>
                </c:pt>
                <c:pt idx="3811">
                  <c:v>0.59914983796296295</c:v>
                </c:pt>
                <c:pt idx="3812">
                  <c:v>0.59915049768518525</c:v>
                </c:pt>
                <c:pt idx="3813">
                  <c:v>0.59915157407407416</c:v>
                </c:pt>
                <c:pt idx="3814">
                  <c:v>0.59915280092592593</c:v>
                </c:pt>
                <c:pt idx="3815">
                  <c:v>0.59915349537037044</c:v>
                </c:pt>
                <c:pt idx="3816">
                  <c:v>0.5991546527777778</c:v>
                </c:pt>
                <c:pt idx="3817">
                  <c:v>0.5991558217592593</c:v>
                </c:pt>
                <c:pt idx="3818">
                  <c:v>0.59915696759259252</c:v>
                </c:pt>
                <c:pt idx="3819">
                  <c:v>0.59915813657407402</c:v>
                </c:pt>
                <c:pt idx="3820">
                  <c:v>0.59915929398148149</c:v>
                </c:pt>
                <c:pt idx="3821">
                  <c:v>0.59916045138888896</c:v>
                </c:pt>
                <c:pt idx="3822">
                  <c:v>0.59916159722222218</c:v>
                </c:pt>
                <c:pt idx="3823">
                  <c:v>0.59916275462962965</c:v>
                </c:pt>
                <c:pt idx="3824">
                  <c:v>0.59916391203703712</c:v>
                </c:pt>
                <c:pt idx="3825">
                  <c:v>0.59916582175925925</c:v>
                </c:pt>
                <c:pt idx="3826">
                  <c:v>0.59916628472222222</c:v>
                </c:pt>
                <c:pt idx="3827">
                  <c:v>0.5991684606481481</c:v>
                </c:pt>
                <c:pt idx="3828">
                  <c:v>0.59916928240740741</c:v>
                </c:pt>
                <c:pt idx="3829">
                  <c:v>0.59916974537037038</c:v>
                </c:pt>
                <c:pt idx="3830">
                  <c:v>0.59917106481481475</c:v>
                </c:pt>
                <c:pt idx="3831">
                  <c:v>0.59917354166666659</c:v>
                </c:pt>
                <c:pt idx="3832">
                  <c:v>0.59917472222222223</c:v>
                </c:pt>
                <c:pt idx="3833">
                  <c:v>0.59917679398148149</c:v>
                </c:pt>
                <c:pt idx="3834">
                  <c:v>0.59917701388888889</c:v>
                </c:pt>
                <c:pt idx="3835">
                  <c:v>0.59917818287037039</c:v>
                </c:pt>
                <c:pt idx="3836">
                  <c:v>0.59917932870370372</c:v>
                </c:pt>
                <c:pt idx="3837">
                  <c:v>0.59918048611111119</c:v>
                </c:pt>
                <c:pt idx="3838">
                  <c:v>0.59918164351851855</c:v>
                </c:pt>
                <c:pt idx="3839">
                  <c:v>0.59918280092592591</c:v>
                </c:pt>
                <c:pt idx="3840">
                  <c:v>0.59918395833333327</c:v>
                </c:pt>
                <c:pt idx="3841">
                  <c:v>0.59918512731481488</c:v>
                </c:pt>
                <c:pt idx="3842">
                  <c:v>0.59918627314814821</c:v>
                </c:pt>
                <c:pt idx="3843">
                  <c:v>0.59918743055555557</c:v>
                </c:pt>
                <c:pt idx="3844">
                  <c:v>0.59918894675925927</c:v>
                </c:pt>
                <c:pt idx="3845">
                  <c:v>0.59918994212962962</c:v>
                </c:pt>
                <c:pt idx="3846">
                  <c:v>0.59919240740740742</c:v>
                </c:pt>
                <c:pt idx="3847">
                  <c:v>0.59919348379629633</c:v>
                </c:pt>
                <c:pt idx="3848">
                  <c:v>0.5991958449074074</c:v>
                </c:pt>
                <c:pt idx="3849">
                  <c:v>0.59919634259259258</c:v>
                </c:pt>
                <c:pt idx="3850">
                  <c:v>0.59919769675925927</c:v>
                </c:pt>
                <c:pt idx="3851">
                  <c:v>0.59919871527777779</c:v>
                </c:pt>
                <c:pt idx="3852">
                  <c:v>0.59919923611111114</c:v>
                </c:pt>
                <c:pt idx="3853">
                  <c:v>0.59920033564814812</c:v>
                </c:pt>
                <c:pt idx="3854">
                  <c:v>0.59920150462962962</c:v>
                </c:pt>
                <c:pt idx="3855">
                  <c:v>0.59920266203703709</c:v>
                </c:pt>
                <c:pt idx="3856">
                  <c:v>0.59920381944444445</c:v>
                </c:pt>
                <c:pt idx="3857">
                  <c:v>0.59920496527777778</c:v>
                </c:pt>
                <c:pt idx="3858">
                  <c:v>0.59920613425925928</c:v>
                </c:pt>
                <c:pt idx="3859">
                  <c:v>0.59920729166666664</c:v>
                </c:pt>
                <c:pt idx="3860">
                  <c:v>0.59920844907407411</c:v>
                </c:pt>
                <c:pt idx="3861">
                  <c:v>0.59920960648148147</c:v>
                </c:pt>
                <c:pt idx="3862">
                  <c:v>0.5992107523148148</c:v>
                </c:pt>
                <c:pt idx="3863">
                  <c:v>0.59921218749999994</c:v>
                </c:pt>
                <c:pt idx="3864">
                  <c:v>0.59921359953703701</c:v>
                </c:pt>
                <c:pt idx="3865">
                  <c:v>0.59921585648148146</c:v>
                </c:pt>
                <c:pt idx="3866">
                  <c:v>0.59921604166666675</c:v>
                </c:pt>
                <c:pt idx="3867">
                  <c:v>0.59921746527777786</c:v>
                </c:pt>
                <c:pt idx="3868">
                  <c:v>0.59921844907407407</c:v>
                </c:pt>
                <c:pt idx="3869">
                  <c:v>0.59921885416666665</c:v>
                </c:pt>
                <c:pt idx="3870">
                  <c:v>0.5992207638888889</c:v>
                </c:pt>
                <c:pt idx="3871">
                  <c:v>0.59922214120370365</c:v>
                </c:pt>
                <c:pt idx="3872">
                  <c:v>0.59922249999999999</c:v>
                </c:pt>
                <c:pt idx="3873">
                  <c:v>0.59922349537037045</c:v>
                </c:pt>
                <c:pt idx="3874">
                  <c:v>0.59922465277777781</c:v>
                </c:pt>
                <c:pt idx="3875">
                  <c:v>0.59922581018518517</c:v>
                </c:pt>
                <c:pt idx="3876">
                  <c:v>0.59922696759259253</c:v>
                </c:pt>
                <c:pt idx="3877">
                  <c:v>0.59922811342592597</c:v>
                </c:pt>
                <c:pt idx="3878">
                  <c:v>0.59922927083333333</c:v>
                </c:pt>
                <c:pt idx="3879">
                  <c:v>0.59923043981481483</c:v>
                </c:pt>
                <c:pt idx="3880">
                  <c:v>0.59923159722222219</c:v>
                </c:pt>
                <c:pt idx="3881">
                  <c:v>0.59923274305555563</c:v>
                </c:pt>
                <c:pt idx="3882">
                  <c:v>0.59923391203703702</c:v>
                </c:pt>
                <c:pt idx="3883">
                  <c:v>0.59923609953703705</c:v>
                </c:pt>
                <c:pt idx="3884">
                  <c:v>0.59923725694444452</c:v>
                </c:pt>
                <c:pt idx="3885">
                  <c:v>0.59923740740740739</c:v>
                </c:pt>
                <c:pt idx="3886">
                  <c:v>0.59923894675925926</c:v>
                </c:pt>
                <c:pt idx="3887">
                  <c:v>0.59924015046296297</c:v>
                </c:pt>
                <c:pt idx="3888">
                  <c:v>0.59924090277777775</c:v>
                </c:pt>
                <c:pt idx="3889">
                  <c:v>0.59924251157407404</c:v>
                </c:pt>
                <c:pt idx="3890">
                  <c:v>0.59924321759259258</c:v>
                </c:pt>
                <c:pt idx="3891">
                  <c:v>0.59924495370370379</c:v>
                </c:pt>
                <c:pt idx="3892">
                  <c:v>0.59924621527777777</c:v>
                </c:pt>
                <c:pt idx="3893">
                  <c:v>0.59924663194444439</c:v>
                </c:pt>
                <c:pt idx="3894">
                  <c:v>0.59924778935185186</c:v>
                </c:pt>
                <c:pt idx="3895">
                  <c:v>0.59924895833333336</c:v>
                </c:pt>
                <c:pt idx="3896">
                  <c:v>0.59925011574074072</c:v>
                </c:pt>
                <c:pt idx="3897">
                  <c:v>0.59925126157407405</c:v>
                </c:pt>
                <c:pt idx="3898">
                  <c:v>0.59925243055555555</c:v>
                </c:pt>
                <c:pt idx="3899">
                  <c:v>0.59925358796296302</c:v>
                </c:pt>
                <c:pt idx="3900">
                  <c:v>0.59925474537037038</c:v>
                </c:pt>
                <c:pt idx="3901">
                  <c:v>0.59925590277777774</c:v>
                </c:pt>
                <c:pt idx="3902">
                  <c:v>0.59925704861111118</c:v>
                </c:pt>
                <c:pt idx="3903">
                  <c:v>0.59925859953703708</c:v>
                </c:pt>
                <c:pt idx="3904">
                  <c:v>0.59925946759259252</c:v>
                </c:pt>
                <c:pt idx="3905">
                  <c:v>0.59926098379629622</c:v>
                </c:pt>
                <c:pt idx="3906">
                  <c:v>0.59926210648148148</c:v>
                </c:pt>
                <c:pt idx="3907">
                  <c:v>0.5992630902777778</c:v>
                </c:pt>
                <c:pt idx="3908">
                  <c:v>0.59926406249999997</c:v>
                </c:pt>
                <c:pt idx="3909">
                  <c:v>0.59926530092592589</c:v>
                </c:pt>
                <c:pt idx="3910">
                  <c:v>0.59926719907407411</c:v>
                </c:pt>
                <c:pt idx="3911">
                  <c:v>0.59926827546296302</c:v>
                </c:pt>
                <c:pt idx="3912">
                  <c:v>0.59926862268518521</c:v>
                </c:pt>
                <c:pt idx="3913">
                  <c:v>0.59926979166666672</c:v>
                </c:pt>
                <c:pt idx="3914">
                  <c:v>0.59927094907407408</c:v>
                </c:pt>
                <c:pt idx="3915">
                  <c:v>0.5992720949074074</c:v>
                </c:pt>
                <c:pt idx="3916">
                  <c:v>0.59927326388888891</c:v>
                </c:pt>
                <c:pt idx="3917">
                  <c:v>0.59927442129629627</c:v>
                </c:pt>
                <c:pt idx="3918">
                  <c:v>0.59927557870370374</c:v>
                </c:pt>
                <c:pt idx="3919">
                  <c:v>0.5992767361111111</c:v>
                </c:pt>
                <c:pt idx="3920">
                  <c:v>0.59927789351851857</c:v>
                </c:pt>
                <c:pt idx="3921">
                  <c:v>0.59927903935185189</c:v>
                </c:pt>
                <c:pt idx="3922">
                  <c:v>0.59928034722222223</c:v>
                </c:pt>
                <c:pt idx="3923">
                  <c:v>0.59928222222222216</c:v>
                </c:pt>
                <c:pt idx="3924">
                  <c:v>0.59928318287037041</c:v>
                </c:pt>
                <c:pt idx="3925">
                  <c:v>0.59928370370370376</c:v>
                </c:pt>
                <c:pt idx="3926">
                  <c:v>0.59928563657407408</c:v>
                </c:pt>
                <c:pt idx="3927">
                  <c:v>0.59928671296296299</c:v>
                </c:pt>
                <c:pt idx="3928">
                  <c:v>0.59928729166666661</c:v>
                </c:pt>
                <c:pt idx="3929">
                  <c:v>0.599289212962963</c:v>
                </c:pt>
                <c:pt idx="3930">
                  <c:v>0.59929047453703699</c:v>
                </c:pt>
                <c:pt idx="3931">
                  <c:v>0.59929068287037035</c:v>
                </c:pt>
                <c:pt idx="3932">
                  <c:v>0.59929177083333329</c:v>
                </c:pt>
                <c:pt idx="3933">
                  <c:v>0.59929293981481491</c:v>
                </c:pt>
                <c:pt idx="3934">
                  <c:v>0.59929409722222227</c:v>
                </c:pt>
                <c:pt idx="3935">
                  <c:v>0.59929525462962963</c:v>
                </c:pt>
                <c:pt idx="3936">
                  <c:v>0.59929641203703699</c:v>
                </c:pt>
                <c:pt idx="3937">
                  <c:v>0.59929755787037042</c:v>
                </c:pt>
                <c:pt idx="3938">
                  <c:v>0.59929872685185193</c:v>
                </c:pt>
                <c:pt idx="3939">
                  <c:v>0.59929988425925929</c:v>
                </c:pt>
                <c:pt idx="3940">
                  <c:v>0.5993010300925925</c:v>
                </c:pt>
                <c:pt idx="3941">
                  <c:v>0.59930223379629632</c:v>
                </c:pt>
                <c:pt idx="3942">
                  <c:v>0.59930379629629627</c:v>
                </c:pt>
                <c:pt idx="3943">
                  <c:v>0.59930559027777774</c:v>
                </c:pt>
                <c:pt idx="3944">
                  <c:v>0.59930616898148148</c:v>
                </c:pt>
                <c:pt idx="3945">
                  <c:v>0.59930732638888884</c:v>
                </c:pt>
                <c:pt idx="3946">
                  <c:v>0.59930903935185187</c:v>
                </c:pt>
                <c:pt idx="3947">
                  <c:v>0.59930921296296291</c:v>
                </c:pt>
                <c:pt idx="3948">
                  <c:v>0.59931074074074075</c:v>
                </c:pt>
                <c:pt idx="3949">
                  <c:v>0.59931245370370367</c:v>
                </c:pt>
                <c:pt idx="3950">
                  <c:v>0.59931265046296289</c:v>
                </c:pt>
                <c:pt idx="3951">
                  <c:v>0.59931377314814815</c:v>
                </c:pt>
                <c:pt idx="3952">
                  <c:v>0.59931491898148148</c:v>
                </c:pt>
                <c:pt idx="3953">
                  <c:v>0.59931608796296298</c:v>
                </c:pt>
                <c:pt idx="3954">
                  <c:v>0.59931724537037034</c:v>
                </c:pt>
                <c:pt idx="3955">
                  <c:v>0.59931840277777781</c:v>
                </c:pt>
                <c:pt idx="3956">
                  <c:v>0.59931956018518517</c:v>
                </c:pt>
                <c:pt idx="3957">
                  <c:v>0.59932071759259253</c:v>
                </c:pt>
                <c:pt idx="3958">
                  <c:v>0.59932189814814807</c:v>
                </c:pt>
                <c:pt idx="3959">
                  <c:v>0.59932302083333333</c:v>
                </c:pt>
                <c:pt idx="3960">
                  <c:v>0.59932417824074069</c:v>
                </c:pt>
                <c:pt idx="3961">
                  <c:v>0.59932546296296296</c:v>
                </c:pt>
                <c:pt idx="3962">
                  <c:v>0.59932657407407408</c:v>
                </c:pt>
                <c:pt idx="3963">
                  <c:v>0.59932791666666663</c:v>
                </c:pt>
                <c:pt idx="3964">
                  <c:v>0.5993289467592593</c:v>
                </c:pt>
                <c:pt idx="3965">
                  <c:v>0.59933040509259261</c:v>
                </c:pt>
                <c:pt idx="3966">
                  <c:v>0.59933126157407401</c:v>
                </c:pt>
                <c:pt idx="3967">
                  <c:v>0.59933296296296301</c:v>
                </c:pt>
                <c:pt idx="3968">
                  <c:v>0.59933380787037038</c:v>
                </c:pt>
                <c:pt idx="3969">
                  <c:v>0.59933467592592593</c:v>
                </c:pt>
                <c:pt idx="3970">
                  <c:v>0.59933577546296291</c:v>
                </c:pt>
                <c:pt idx="3971">
                  <c:v>0.59933717592592595</c:v>
                </c:pt>
                <c:pt idx="3972">
                  <c:v>0.59933806712962967</c:v>
                </c:pt>
                <c:pt idx="3973">
                  <c:v>0.59933923611111117</c:v>
                </c:pt>
                <c:pt idx="3974">
                  <c:v>0.59934039351851853</c:v>
                </c:pt>
                <c:pt idx="3975">
                  <c:v>0.59934155092592589</c:v>
                </c:pt>
                <c:pt idx="3976">
                  <c:v>0.59934270833333336</c:v>
                </c:pt>
                <c:pt idx="3977">
                  <c:v>0.59934386574074072</c:v>
                </c:pt>
                <c:pt idx="3978">
                  <c:v>0.59934502314814819</c:v>
                </c:pt>
                <c:pt idx="3979">
                  <c:v>0.59934618055555555</c:v>
                </c:pt>
                <c:pt idx="3980">
                  <c:v>0.59934733796296302</c:v>
                </c:pt>
                <c:pt idx="3981">
                  <c:v>0.59934848379629635</c:v>
                </c:pt>
                <c:pt idx="3982">
                  <c:v>0.59934989583333331</c:v>
                </c:pt>
                <c:pt idx="3983">
                  <c:v>0.59935151620370364</c:v>
                </c:pt>
                <c:pt idx="3984">
                  <c:v>0.59935262731481487</c:v>
                </c:pt>
                <c:pt idx="3985">
                  <c:v>0.59935320601851849</c:v>
                </c:pt>
                <c:pt idx="3986">
                  <c:v>0.59935504629629632</c:v>
                </c:pt>
                <c:pt idx="3987">
                  <c:v>0.59935572916666668</c:v>
                </c:pt>
                <c:pt idx="3988">
                  <c:v>0.59935668981481482</c:v>
                </c:pt>
                <c:pt idx="3989">
                  <c:v>0.5993584490740741</c:v>
                </c:pt>
                <c:pt idx="3990">
                  <c:v>0.59935907407407407</c:v>
                </c:pt>
                <c:pt idx="3991">
                  <c:v>0.59936006944444442</c:v>
                </c:pt>
                <c:pt idx="3992">
                  <c:v>0.59936122685185178</c:v>
                </c:pt>
                <c:pt idx="3993">
                  <c:v>0.59936238425925925</c:v>
                </c:pt>
                <c:pt idx="3994">
                  <c:v>0.59936354166666672</c:v>
                </c:pt>
                <c:pt idx="3995">
                  <c:v>0.59936469907407408</c:v>
                </c:pt>
                <c:pt idx="3996">
                  <c:v>0.59936584490740741</c:v>
                </c:pt>
                <c:pt idx="3997">
                  <c:v>0.59936700231481488</c:v>
                </c:pt>
                <c:pt idx="3998">
                  <c:v>0.59936817129629638</c:v>
                </c:pt>
                <c:pt idx="3999">
                  <c:v>0.5993693171296296</c:v>
                </c:pt>
                <c:pt idx="4000">
                  <c:v>0.5993704861111111</c:v>
                </c:pt>
                <c:pt idx="4001">
                  <c:v>0.59937239583333335</c:v>
                </c:pt>
                <c:pt idx="4002">
                  <c:v>0.59937368055555551</c:v>
                </c:pt>
                <c:pt idx="4003">
                  <c:v>0.59937418981481483</c:v>
                </c:pt>
                <c:pt idx="4004">
                  <c:v>0.59937556712962958</c:v>
                </c:pt>
                <c:pt idx="4005">
                  <c:v>0.59937665509259253</c:v>
                </c:pt>
                <c:pt idx="4006">
                  <c:v>0.59937760416666663</c:v>
                </c:pt>
                <c:pt idx="4007">
                  <c:v>0.59937876157407399</c:v>
                </c:pt>
                <c:pt idx="4008">
                  <c:v>0.59937975694444445</c:v>
                </c:pt>
                <c:pt idx="4009">
                  <c:v>0.59938090277777778</c:v>
                </c:pt>
                <c:pt idx="4010">
                  <c:v>0.59938204861111111</c:v>
                </c:pt>
                <c:pt idx="4011">
                  <c:v>0.59938321759259261</c:v>
                </c:pt>
                <c:pt idx="4012">
                  <c:v>0.59938436342592594</c:v>
                </c:pt>
                <c:pt idx="4013">
                  <c:v>0.59938553240740744</c:v>
                </c:pt>
                <c:pt idx="4014">
                  <c:v>0.5993866898148148</c:v>
                </c:pt>
                <c:pt idx="4015">
                  <c:v>0.59938784722222227</c:v>
                </c:pt>
                <c:pt idx="4016">
                  <c:v>0.59938900462962963</c:v>
                </c:pt>
                <c:pt idx="4017">
                  <c:v>0.59939016203703699</c:v>
                </c:pt>
                <c:pt idx="4018">
                  <c:v>0.59939131944444446</c:v>
                </c:pt>
                <c:pt idx="4019">
                  <c:v>0.5993925347222222</c:v>
                </c:pt>
                <c:pt idx="4020">
                  <c:v>0.59939386574074072</c:v>
                </c:pt>
                <c:pt idx="4021">
                  <c:v>0.59939553240740739</c:v>
                </c:pt>
                <c:pt idx="4022">
                  <c:v>0.5993962268518519</c:v>
                </c:pt>
                <c:pt idx="4023">
                  <c:v>0.59939797453703703</c:v>
                </c:pt>
                <c:pt idx="4024">
                  <c:v>0.59939842592592585</c:v>
                </c:pt>
                <c:pt idx="4025">
                  <c:v>0.59939959490740746</c:v>
                </c:pt>
                <c:pt idx="4026">
                  <c:v>0.59940056712962964</c:v>
                </c:pt>
                <c:pt idx="4027">
                  <c:v>0.59940173611111114</c:v>
                </c:pt>
                <c:pt idx="4028">
                  <c:v>0.59940288194444447</c:v>
                </c:pt>
                <c:pt idx="4029">
                  <c:v>0.59940405092592597</c:v>
                </c:pt>
                <c:pt idx="4030">
                  <c:v>0.59940520833333333</c:v>
                </c:pt>
                <c:pt idx="4031">
                  <c:v>0.59940636574074069</c:v>
                </c:pt>
                <c:pt idx="4032">
                  <c:v>0.59940752314814816</c:v>
                </c:pt>
                <c:pt idx="4033">
                  <c:v>0.59940868055555563</c:v>
                </c:pt>
                <c:pt idx="4034">
                  <c:v>0.59940982638888884</c:v>
                </c:pt>
                <c:pt idx="4035">
                  <c:v>0.59941099537037035</c:v>
                </c:pt>
                <c:pt idx="4036">
                  <c:v>0.59941261574074078</c:v>
                </c:pt>
                <c:pt idx="4037">
                  <c:v>0.59941412037037034</c:v>
                </c:pt>
                <c:pt idx="4038">
                  <c:v>0.59941466435185187</c:v>
                </c:pt>
                <c:pt idx="4039">
                  <c:v>0.59941562500000001</c:v>
                </c:pt>
                <c:pt idx="4040">
                  <c:v>0.59941717592592592</c:v>
                </c:pt>
                <c:pt idx="4041">
                  <c:v>0.59941813657407406</c:v>
                </c:pt>
                <c:pt idx="4042">
                  <c:v>0.5994190972222222</c:v>
                </c:pt>
                <c:pt idx="4043">
                  <c:v>0.59942035879629629</c:v>
                </c:pt>
                <c:pt idx="4044">
                  <c:v>0.59942145833333338</c:v>
                </c:pt>
                <c:pt idx="4045">
                  <c:v>0.59942361111111109</c:v>
                </c:pt>
                <c:pt idx="4046">
                  <c:v>0.59942371527777782</c:v>
                </c:pt>
                <c:pt idx="4047">
                  <c:v>0.59942488425925922</c:v>
                </c:pt>
                <c:pt idx="4048">
                  <c:v>0.59942604166666669</c:v>
                </c:pt>
                <c:pt idx="4049">
                  <c:v>0.59942719907407405</c:v>
                </c:pt>
                <c:pt idx="4050">
                  <c:v>0.59942835648148152</c:v>
                </c:pt>
                <c:pt idx="4051">
                  <c:v>0.59942951388888888</c:v>
                </c:pt>
                <c:pt idx="4052">
                  <c:v>0.5994306597222222</c:v>
                </c:pt>
                <c:pt idx="4053">
                  <c:v>0.59943182870370371</c:v>
                </c:pt>
                <c:pt idx="4054">
                  <c:v>0.59943298611111118</c:v>
                </c:pt>
                <c:pt idx="4055">
                  <c:v>0.59943414351851854</c:v>
                </c:pt>
                <c:pt idx="4056">
                  <c:v>0.59943576388888886</c:v>
                </c:pt>
                <c:pt idx="4057">
                  <c:v>0.59943701388888893</c:v>
                </c:pt>
                <c:pt idx="4058">
                  <c:v>0.59943761574074073</c:v>
                </c:pt>
                <c:pt idx="4059">
                  <c:v>0.59943974537037037</c:v>
                </c:pt>
                <c:pt idx="4060">
                  <c:v>0.59943991898148141</c:v>
                </c:pt>
                <c:pt idx="4061">
                  <c:v>0.59944174768518521</c:v>
                </c:pt>
                <c:pt idx="4062">
                  <c:v>0.59944289351851854</c:v>
                </c:pt>
                <c:pt idx="4063">
                  <c:v>0.59944340277777786</c:v>
                </c:pt>
                <c:pt idx="4064">
                  <c:v>0.59944489583333327</c:v>
                </c:pt>
                <c:pt idx="4065">
                  <c:v>0.59944621527777775</c:v>
                </c:pt>
                <c:pt idx="4066">
                  <c:v>0.59944708333333341</c:v>
                </c:pt>
                <c:pt idx="4067">
                  <c:v>0.59944900462962958</c:v>
                </c:pt>
                <c:pt idx="4068">
                  <c:v>0.59944918981481488</c:v>
                </c:pt>
                <c:pt idx="4069">
                  <c:v>0.59945034722222224</c:v>
                </c:pt>
                <c:pt idx="4070">
                  <c:v>0.59945150462962959</c:v>
                </c:pt>
                <c:pt idx="4071">
                  <c:v>0.59945266203703707</c:v>
                </c:pt>
                <c:pt idx="4072">
                  <c:v>0.59945380787037039</c:v>
                </c:pt>
                <c:pt idx="4073">
                  <c:v>0.5994549768518519</c:v>
                </c:pt>
                <c:pt idx="4074">
                  <c:v>0.59945613425925925</c:v>
                </c:pt>
                <c:pt idx="4075">
                  <c:v>0.59945729166666673</c:v>
                </c:pt>
                <c:pt idx="4076">
                  <c:v>0.59945844907407408</c:v>
                </c:pt>
                <c:pt idx="4077">
                  <c:v>0.59945959490740741</c:v>
                </c:pt>
                <c:pt idx="4078">
                  <c:v>0.59946081018518516</c:v>
                </c:pt>
                <c:pt idx="4079">
                  <c:v>0.59946194444444445</c:v>
                </c:pt>
                <c:pt idx="4080">
                  <c:v>0.59946357638888892</c:v>
                </c:pt>
                <c:pt idx="4081">
                  <c:v>0.59946427083333342</c:v>
                </c:pt>
                <c:pt idx="4082">
                  <c:v>0.59946594907407402</c:v>
                </c:pt>
                <c:pt idx="4083">
                  <c:v>0.59946700231481487</c:v>
                </c:pt>
                <c:pt idx="4084">
                  <c:v>0.59946780092592589</c:v>
                </c:pt>
                <c:pt idx="4085">
                  <c:v>0.59946942129629632</c:v>
                </c:pt>
                <c:pt idx="4086">
                  <c:v>0.59947001157407409</c:v>
                </c:pt>
                <c:pt idx="4087">
                  <c:v>0.59947116898148145</c:v>
                </c:pt>
                <c:pt idx="4088">
                  <c:v>0.59947233796296295</c:v>
                </c:pt>
                <c:pt idx="4089">
                  <c:v>0.59947349537037042</c:v>
                </c:pt>
                <c:pt idx="4090">
                  <c:v>0.59947465277777778</c:v>
                </c:pt>
                <c:pt idx="4091">
                  <c:v>0.59947581018518514</c:v>
                </c:pt>
                <c:pt idx="4092">
                  <c:v>0.59947696759259261</c:v>
                </c:pt>
                <c:pt idx="4093">
                  <c:v>0.59947812500000008</c:v>
                </c:pt>
                <c:pt idx="4094">
                  <c:v>0.59947928240740744</c:v>
                </c:pt>
                <c:pt idx="4095">
                  <c:v>0.5994804398148148</c:v>
                </c:pt>
                <c:pt idx="4096">
                  <c:v>0.59948192129629629</c:v>
                </c:pt>
                <c:pt idx="4097">
                  <c:v>0.59948289351851847</c:v>
                </c:pt>
                <c:pt idx="4098">
                  <c:v>0.59948443287037034</c:v>
                </c:pt>
                <c:pt idx="4099">
                  <c:v>0.59948552083333329</c:v>
                </c:pt>
                <c:pt idx="4100">
                  <c:v>0.59948649305555557</c:v>
                </c:pt>
                <c:pt idx="4101">
                  <c:v>0.59948782407407408</c:v>
                </c:pt>
                <c:pt idx="4102">
                  <c:v>0.59948857638888886</c:v>
                </c:pt>
                <c:pt idx="4103">
                  <c:v>0.59949025462962957</c:v>
                </c:pt>
                <c:pt idx="4104">
                  <c:v>0.59949123842592589</c:v>
                </c:pt>
                <c:pt idx="4105">
                  <c:v>0.59949201388888884</c:v>
                </c:pt>
                <c:pt idx="4106">
                  <c:v>0.59949317129629631</c:v>
                </c:pt>
                <c:pt idx="4107">
                  <c:v>0.59949432870370367</c:v>
                </c:pt>
                <c:pt idx="4108">
                  <c:v>0.59949548611111114</c:v>
                </c:pt>
                <c:pt idx="4109">
                  <c:v>0.5994966435185185</c:v>
                </c:pt>
                <c:pt idx="4110">
                  <c:v>0.59949780092592597</c:v>
                </c:pt>
                <c:pt idx="4111">
                  <c:v>0.59949895833333333</c:v>
                </c:pt>
                <c:pt idx="4112">
                  <c:v>0.59950010416666666</c:v>
                </c:pt>
                <c:pt idx="4113">
                  <c:v>0.59950127314814816</c:v>
                </c:pt>
                <c:pt idx="4114">
                  <c:v>0.59950243055555563</c:v>
                </c:pt>
                <c:pt idx="4115">
                  <c:v>0.59950376157407403</c:v>
                </c:pt>
                <c:pt idx="4116">
                  <c:v>0.59950622685185184</c:v>
                </c:pt>
                <c:pt idx="4117">
                  <c:v>0.59950650462962962</c:v>
                </c:pt>
                <c:pt idx="4118">
                  <c:v>0.59950709490740739</c:v>
                </c:pt>
                <c:pt idx="4119">
                  <c:v>0.59950839120370369</c:v>
                </c:pt>
                <c:pt idx="4120">
                  <c:v>0.59950952546296299</c:v>
                </c:pt>
                <c:pt idx="4121">
                  <c:v>0.59951062499999996</c:v>
                </c:pt>
                <c:pt idx="4122">
                  <c:v>0.59951178240740743</c:v>
                </c:pt>
                <c:pt idx="4123">
                  <c:v>0.59951283564814817</c:v>
                </c:pt>
                <c:pt idx="4124">
                  <c:v>0.59951400462962967</c:v>
                </c:pt>
                <c:pt idx="4125">
                  <c:v>0.59951516203703703</c:v>
                </c:pt>
                <c:pt idx="4126">
                  <c:v>0.59951631944444439</c:v>
                </c:pt>
                <c:pt idx="4127">
                  <c:v>0.59951746527777783</c:v>
                </c:pt>
                <c:pt idx="4128">
                  <c:v>0.59951863425925933</c:v>
                </c:pt>
                <c:pt idx="4129">
                  <c:v>0.59951979166666669</c:v>
                </c:pt>
                <c:pt idx="4130">
                  <c:v>0.59952094907407405</c:v>
                </c:pt>
                <c:pt idx="4131">
                  <c:v>0.59952210648148152</c:v>
                </c:pt>
                <c:pt idx="4132">
                  <c:v>0.59952325231481485</c:v>
                </c:pt>
                <c:pt idx="4133">
                  <c:v>0.59952444444444442</c:v>
                </c:pt>
                <c:pt idx="4134">
                  <c:v>0.59952688657407405</c:v>
                </c:pt>
                <c:pt idx="4135">
                  <c:v>0.59952815972222218</c:v>
                </c:pt>
                <c:pt idx="4136">
                  <c:v>0.59952949074074069</c:v>
                </c:pt>
                <c:pt idx="4137">
                  <c:v>0.59953085648148152</c:v>
                </c:pt>
                <c:pt idx="4138">
                  <c:v>0.59953189814814811</c:v>
                </c:pt>
                <c:pt idx="4139">
                  <c:v>0.59953319444444442</c:v>
                </c:pt>
                <c:pt idx="4140">
                  <c:v>0.59953480324074071</c:v>
                </c:pt>
                <c:pt idx="4141">
                  <c:v>0.5995353356481482</c:v>
                </c:pt>
                <c:pt idx="4142">
                  <c:v>0.59953614583333337</c:v>
                </c:pt>
                <c:pt idx="4143">
                  <c:v>0.59953730324074073</c:v>
                </c:pt>
                <c:pt idx="4144">
                  <c:v>0.59953847222222223</c:v>
                </c:pt>
                <c:pt idx="4145">
                  <c:v>0.59953961805555556</c:v>
                </c:pt>
                <c:pt idx="4146">
                  <c:v>0.59954077546296292</c:v>
                </c:pt>
                <c:pt idx="4147">
                  <c:v>0.59954194444444442</c:v>
                </c:pt>
                <c:pt idx="4148">
                  <c:v>0.59954310185185178</c:v>
                </c:pt>
                <c:pt idx="4149">
                  <c:v>0.59954425925925925</c:v>
                </c:pt>
                <c:pt idx="4150">
                  <c:v>0.59954541666666672</c:v>
                </c:pt>
                <c:pt idx="4151">
                  <c:v>0.59954657407407408</c:v>
                </c:pt>
                <c:pt idx="4152">
                  <c:v>0.5995478125</c:v>
                </c:pt>
                <c:pt idx="4153">
                  <c:v>0.59955068287037028</c:v>
                </c:pt>
                <c:pt idx="4154">
                  <c:v>0.59955120370370374</c:v>
                </c:pt>
                <c:pt idx="4155">
                  <c:v>0.59955144675925931</c:v>
                </c:pt>
                <c:pt idx="4156">
                  <c:v>0.59955368055555558</c:v>
                </c:pt>
                <c:pt idx="4157">
                  <c:v>0.59955483796296294</c:v>
                </c:pt>
                <c:pt idx="4158">
                  <c:v>0.59955628472222222</c:v>
                </c:pt>
                <c:pt idx="4159">
                  <c:v>0.59955790509259255</c:v>
                </c:pt>
                <c:pt idx="4160">
                  <c:v>0.59955831018518524</c:v>
                </c:pt>
                <c:pt idx="4161">
                  <c:v>0.5995594675925926</c:v>
                </c:pt>
                <c:pt idx="4162">
                  <c:v>0.59956062499999996</c:v>
                </c:pt>
                <c:pt idx="4163">
                  <c:v>0.59956178240740743</c:v>
                </c:pt>
                <c:pt idx="4164">
                  <c:v>0.59956293981481479</c:v>
                </c:pt>
                <c:pt idx="4165">
                  <c:v>0.59956409722222226</c:v>
                </c:pt>
                <c:pt idx="4166">
                  <c:v>0.59956524305555559</c:v>
                </c:pt>
                <c:pt idx="4167">
                  <c:v>0.59956641203703709</c:v>
                </c:pt>
                <c:pt idx="4168">
                  <c:v>0.59956755787037042</c:v>
                </c:pt>
                <c:pt idx="4169">
                  <c:v>0.59956872685185181</c:v>
                </c:pt>
                <c:pt idx="4170">
                  <c:v>0.5995705902777777</c:v>
                </c:pt>
                <c:pt idx="4171">
                  <c:v>0.59957173611111114</c:v>
                </c:pt>
                <c:pt idx="4172">
                  <c:v>0.59957221064814814</c:v>
                </c:pt>
                <c:pt idx="4173">
                  <c:v>0.59957400462962962</c:v>
                </c:pt>
                <c:pt idx="4174">
                  <c:v>0.59957526620370372</c:v>
                </c:pt>
                <c:pt idx="4175">
                  <c:v>0.5995756712962963</c:v>
                </c:pt>
                <c:pt idx="4176">
                  <c:v>0.5995770601851852</c:v>
                </c:pt>
                <c:pt idx="4177">
                  <c:v>0.59957815972222217</c:v>
                </c:pt>
                <c:pt idx="4178">
                  <c:v>0.59958041666666662</c:v>
                </c:pt>
                <c:pt idx="4179">
                  <c:v>0.59958140046296293</c:v>
                </c:pt>
                <c:pt idx="4180">
                  <c:v>0.59958152777777773</c:v>
                </c:pt>
                <c:pt idx="4181">
                  <c:v>0.59958261574074079</c:v>
                </c:pt>
                <c:pt idx="4182">
                  <c:v>0.599583761574074</c:v>
                </c:pt>
                <c:pt idx="4183">
                  <c:v>0.59958493055555551</c:v>
                </c:pt>
                <c:pt idx="4184">
                  <c:v>0.59958608796296298</c:v>
                </c:pt>
                <c:pt idx="4185">
                  <c:v>0.59958724537037045</c:v>
                </c:pt>
                <c:pt idx="4186">
                  <c:v>0.59958839120370366</c:v>
                </c:pt>
                <c:pt idx="4187">
                  <c:v>0.59958956018518517</c:v>
                </c:pt>
                <c:pt idx="4188">
                  <c:v>0.59959071759259253</c:v>
                </c:pt>
                <c:pt idx="4189">
                  <c:v>0.599591875</c:v>
                </c:pt>
                <c:pt idx="4190">
                  <c:v>0.5995930439814815</c:v>
                </c:pt>
                <c:pt idx="4191">
                  <c:v>0.59959461805555558</c:v>
                </c:pt>
                <c:pt idx="4192">
                  <c:v>0.59959582175925918</c:v>
                </c:pt>
                <c:pt idx="4193">
                  <c:v>0.59959653935185186</c:v>
                </c:pt>
                <c:pt idx="4194">
                  <c:v>0.59959864583333333</c:v>
                </c:pt>
                <c:pt idx="4195">
                  <c:v>0.59959946759259264</c:v>
                </c:pt>
                <c:pt idx="4196">
                  <c:v>0.59959997685185185</c:v>
                </c:pt>
                <c:pt idx="4197">
                  <c:v>0.59960241898148148</c:v>
                </c:pt>
                <c:pt idx="4198">
                  <c:v>0.59960292824074068</c:v>
                </c:pt>
                <c:pt idx="4199">
                  <c:v>0.59960350694444442</c:v>
                </c:pt>
                <c:pt idx="4200">
                  <c:v>0.59960460648148151</c:v>
                </c:pt>
                <c:pt idx="4201">
                  <c:v>0.59960583333333339</c:v>
                </c:pt>
                <c:pt idx="4202">
                  <c:v>0.59960692129629634</c:v>
                </c:pt>
                <c:pt idx="4203">
                  <c:v>0.5996080787037037</c:v>
                </c:pt>
                <c:pt idx="4204">
                  <c:v>0.59960923611111105</c:v>
                </c:pt>
                <c:pt idx="4205">
                  <c:v>0.59961038194444449</c:v>
                </c:pt>
                <c:pt idx="4206">
                  <c:v>0.599611550925926</c:v>
                </c:pt>
                <c:pt idx="4207">
                  <c:v>0.59961270833333336</c:v>
                </c:pt>
                <c:pt idx="4208">
                  <c:v>0.59961386574074071</c:v>
                </c:pt>
                <c:pt idx="4209">
                  <c:v>0.59961502314814807</c:v>
                </c:pt>
                <c:pt idx="4210">
                  <c:v>0.59961681712962955</c:v>
                </c:pt>
                <c:pt idx="4211">
                  <c:v>0.59961744212962964</c:v>
                </c:pt>
                <c:pt idx="4212">
                  <c:v>0.59961931712962957</c:v>
                </c:pt>
                <c:pt idx="4213">
                  <c:v>0.59962017361111108</c:v>
                </c:pt>
                <c:pt idx="4214">
                  <c:v>0.59962096064814807</c:v>
                </c:pt>
                <c:pt idx="4215">
                  <c:v>0.59962221064814814</c:v>
                </c:pt>
                <c:pt idx="4216">
                  <c:v>0.59962333333333329</c:v>
                </c:pt>
                <c:pt idx="4217">
                  <c:v>0.59962439814814816</c:v>
                </c:pt>
                <c:pt idx="4218">
                  <c:v>0.59962549768518514</c:v>
                </c:pt>
                <c:pt idx="4219">
                  <c:v>0.59962671296296299</c:v>
                </c:pt>
                <c:pt idx="4220">
                  <c:v>0.59962775462962969</c:v>
                </c:pt>
                <c:pt idx="4221">
                  <c:v>0.59962890046296291</c:v>
                </c:pt>
                <c:pt idx="4222">
                  <c:v>0.59963006944444441</c:v>
                </c:pt>
                <c:pt idx="4223">
                  <c:v>0.59963121527777785</c:v>
                </c:pt>
                <c:pt idx="4224">
                  <c:v>0.59963238425925924</c:v>
                </c:pt>
                <c:pt idx="4225">
                  <c:v>0.59963354166666671</c:v>
                </c:pt>
                <c:pt idx="4226">
                  <c:v>0.59963469907407407</c:v>
                </c:pt>
                <c:pt idx="4227">
                  <c:v>0.59963585648148143</c:v>
                </c:pt>
                <c:pt idx="4228">
                  <c:v>0.5996370138888889</c:v>
                </c:pt>
                <c:pt idx="4229">
                  <c:v>0.59963817129629626</c:v>
                </c:pt>
                <c:pt idx="4230">
                  <c:v>0.59963968749999996</c:v>
                </c:pt>
                <c:pt idx="4231">
                  <c:v>0.59964181712962961</c:v>
                </c:pt>
                <c:pt idx="4232">
                  <c:v>0.5996422222222223</c:v>
                </c:pt>
                <c:pt idx="4233">
                  <c:v>0.59964483796296297</c:v>
                </c:pt>
                <c:pt idx="4234">
                  <c:v>0.59964511574074075</c:v>
                </c:pt>
                <c:pt idx="4235">
                  <c:v>0.59964569444444449</c:v>
                </c:pt>
                <c:pt idx="4236">
                  <c:v>0.5996471527777778</c:v>
                </c:pt>
                <c:pt idx="4237">
                  <c:v>0.59964819444444439</c:v>
                </c:pt>
                <c:pt idx="4238">
                  <c:v>0.59964858796296294</c:v>
                </c:pt>
                <c:pt idx="4239">
                  <c:v>0.59965064814814817</c:v>
                </c:pt>
                <c:pt idx="4240">
                  <c:v>0.59965171296296305</c:v>
                </c:pt>
                <c:pt idx="4241">
                  <c:v>0.5996520486111111</c:v>
                </c:pt>
                <c:pt idx="4242">
                  <c:v>0.59965320601851846</c:v>
                </c:pt>
                <c:pt idx="4243">
                  <c:v>0.59965437499999996</c:v>
                </c:pt>
                <c:pt idx="4244">
                  <c:v>0.5996555208333334</c:v>
                </c:pt>
                <c:pt idx="4245">
                  <c:v>0.5996566898148149</c:v>
                </c:pt>
                <c:pt idx="4246">
                  <c:v>0.59965784722222226</c:v>
                </c:pt>
                <c:pt idx="4247">
                  <c:v>0.59965900462962962</c:v>
                </c:pt>
                <c:pt idx="4248">
                  <c:v>0.59966016203703698</c:v>
                </c:pt>
                <c:pt idx="4249">
                  <c:v>0.59966131944444445</c:v>
                </c:pt>
                <c:pt idx="4250">
                  <c:v>0.59966247685185192</c:v>
                </c:pt>
                <c:pt idx="4251">
                  <c:v>0.59966415509259263</c:v>
                </c:pt>
                <c:pt idx="4252">
                  <c:v>0.59966535879629634</c:v>
                </c:pt>
                <c:pt idx="4253">
                  <c:v>0.59966614583333333</c:v>
                </c:pt>
                <c:pt idx="4254">
                  <c:v>0.59966723379629638</c:v>
                </c:pt>
                <c:pt idx="4255">
                  <c:v>0.59966893518518516</c:v>
                </c:pt>
                <c:pt idx="4256">
                  <c:v>0.59966943287037033</c:v>
                </c:pt>
                <c:pt idx="4257">
                  <c:v>0.59967059027777769</c:v>
                </c:pt>
                <c:pt idx="4258">
                  <c:v>0.59967184027777776</c:v>
                </c:pt>
                <c:pt idx="4259">
                  <c:v>0.599673587962963</c:v>
                </c:pt>
                <c:pt idx="4260">
                  <c:v>0.59967422453703711</c:v>
                </c:pt>
                <c:pt idx="4261">
                  <c:v>0.59967519675925929</c:v>
                </c:pt>
                <c:pt idx="4262">
                  <c:v>0.59967635416666665</c:v>
                </c:pt>
                <c:pt idx="4263">
                  <c:v>0.59967752314814815</c:v>
                </c:pt>
                <c:pt idx="4264">
                  <c:v>0.59967868055555551</c:v>
                </c:pt>
                <c:pt idx="4265">
                  <c:v>0.59967983796296298</c:v>
                </c:pt>
                <c:pt idx="4266">
                  <c:v>0.59968099537037034</c:v>
                </c:pt>
                <c:pt idx="4267">
                  <c:v>0.59968215277777781</c:v>
                </c:pt>
                <c:pt idx="4268">
                  <c:v>0.59968331018518517</c:v>
                </c:pt>
                <c:pt idx="4269">
                  <c:v>0.5996844560185185</c:v>
                </c:pt>
                <c:pt idx="4270">
                  <c:v>0.599685625</c:v>
                </c:pt>
                <c:pt idx="4271">
                  <c:v>0.59968690972222227</c:v>
                </c:pt>
                <c:pt idx="4272">
                  <c:v>0.59968813657407405</c:v>
                </c:pt>
                <c:pt idx="4273">
                  <c:v>0.59969031250000004</c:v>
                </c:pt>
                <c:pt idx="4274">
                  <c:v>0.59969054398148147</c:v>
                </c:pt>
                <c:pt idx="4275">
                  <c:v>0.59969223379629633</c:v>
                </c:pt>
                <c:pt idx="4276">
                  <c:v>0.599693900462963</c:v>
                </c:pt>
                <c:pt idx="4277">
                  <c:v>0.59969449074074077</c:v>
                </c:pt>
                <c:pt idx="4278">
                  <c:v>0.59969501157407401</c:v>
                </c:pt>
                <c:pt idx="4279">
                  <c:v>0.59969679398148146</c:v>
                </c:pt>
                <c:pt idx="4280">
                  <c:v>0.59969719907407415</c:v>
                </c:pt>
                <c:pt idx="4281">
                  <c:v>0.59969834490740737</c:v>
                </c:pt>
                <c:pt idx="4282">
                  <c:v>0.59969951388888887</c:v>
                </c:pt>
                <c:pt idx="4283">
                  <c:v>0.59970067129629634</c:v>
                </c:pt>
                <c:pt idx="4284">
                  <c:v>0.5997018287037037</c:v>
                </c:pt>
                <c:pt idx="4285">
                  <c:v>0.59970297453703703</c:v>
                </c:pt>
                <c:pt idx="4286">
                  <c:v>0.59970414351851853</c:v>
                </c:pt>
                <c:pt idx="4287">
                  <c:v>0.59970528935185186</c:v>
                </c:pt>
                <c:pt idx="4288">
                  <c:v>0.59970645833333336</c:v>
                </c:pt>
                <c:pt idx="4289">
                  <c:v>0.59970761574074072</c:v>
                </c:pt>
                <c:pt idx="4290">
                  <c:v>0.59970884259259261</c:v>
                </c:pt>
                <c:pt idx="4291">
                  <c:v>0.59971005787037035</c:v>
                </c:pt>
                <c:pt idx="4292">
                  <c:v>0.59971157407407405</c:v>
                </c:pt>
                <c:pt idx="4293">
                  <c:v>0.59971274305555555</c:v>
                </c:pt>
                <c:pt idx="4294">
                  <c:v>0.59971353009259265</c:v>
                </c:pt>
                <c:pt idx="4295">
                  <c:v>0.59971464120370377</c:v>
                </c:pt>
                <c:pt idx="4296">
                  <c:v>0.59971623842592592</c:v>
                </c:pt>
                <c:pt idx="4297">
                  <c:v>0.59971716435185185</c:v>
                </c:pt>
                <c:pt idx="4298">
                  <c:v>0.5997185069444444</c:v>
                </c:pt>
                <c:pt idx="4299">
                  <c:v>0.59971918981481476</c:v>
                </c:pt>
                <c:pt idx="4300">
                  <c:v>0.5997203356481482</c:v>
                </c:pt>
                <c:pt idx="4301">
                  <c:v>0.5997215046296297</c:v>
                </c:pt>
                <c:pt idx="4302">
                  <c:v>0.59972265046296291</c:v>
                </c:pt>
                <c:pt idx="4303">
                  <c:v>0.59972381944444442</c:v>
                </c:pt>
                <c:pt idx="4304">
                  <c:v>0.59972497685185178</c:v>
                </c:pt>
                <c:pt idx="4305">
                  <c:v>0.59972613425925925</c:v>
                </c:pt>
                <c:pt idx="4306">
                  <c:v>0.59972729166666672</c:v>
                </c:pt>
                <c:pt idx="4307">
                  <c:v>0.59972843749999993</c:v>
                </c:pt>
                <c:pt idx="4308">
                  <c:v>0.59972960648148144</c:v>
                </c:pt>
                <c:pt idx="4309">
                  <c:v>0.59973076388888891</c:v>
                </c:pt>
                <c:pt idx="4310">
                  <c:v>0.59973204861111118</c:v>
                </c:pt>
                <c:pt idx="4311">
                  <c:v>0.59973313657407401</c:v>
                </c:pt>
                <c:pt idx="4312">
                  <c:v>0.59973482638888886</c:v>
                </c:pt>
                <c:pt idx="4313">
                  <c:v>0.59973545138888884</c:v>
                </c:pt>
                <c:pt idx="4314">
                  <c:v>0.59973740740740733</c:v>
                </c:pt>
                <c:pt idx="4315">
                  <c:v>0.59973886574074076</c:v>
                </c:pt>
                <c:pt idx="4316">
                  <c:v>0.59973910879629633</c:v>
                </c:pt>
                <c:pt idx="4317">
                  <c:v>0.59974032407407407</c:v>
                </c:pt>
                <c:pt idx="4318">
                  <c:v>0.59974141203703712</c:v>
                </c:pt>
                <c:pt idx="4319">
                  <c:v>0.59974270833333332</c:v>
                </c:pt>
                <c:pt idx="4320">
                  <c:v>0.59974349537037042</c:v>
                </c:pt>
                <c:pt idx="4321">
                  <c:v>0.59974465277777778</c:v>
                </c:pt>
                <c:pt idx="4322">
                  <c:v>0.5997457986111111</c:v>
                </c:pt>
                <c:pt idx="4323">
                  <c:v>0.59974696759259261</c:v>
                </c:pt>
                <c:pt idx="4324">
                  <c:v>0.59974812499999997</c:v>
                </c:pt>
                <c:pt idx="4325">
                  <c:v>0.59974928240740744</c:v>
                </c:pt>
                <c:pt idx="4326">
                  <c:v>0.5997504398148148</c:v>
                </c:pt>
                <c:pt idx="4327">
                  <c:v>0.59975159722222227</c:v>
                </c:pt>
                <c:pt idx="4328">
                  <c:v>0.59975275462962963</c:v>
                </c:pt>
                <c:pt idx="4329">
                  <c:v>0.59975391203703698</c:v>
                </c:pt>
                <c:pt idx="4330">
                  <c:v>0.59975524305555561</c:v>
                </c:pt>
                <c:pt idx="4331">
                  <c:v>0.5997565393518518</c:v>
                </c:pt>
                <c:pt idx="4332">
                  <c:v>0.59975890046296298</c:v>
                </c:pt>
                <c:pt idx="4333">
                  <c:v>0.59976005787037034</c:v>
                </c:pt>
                <c:pt idx="4334">
                  <c:v>0.59976238425925932</c:v>
                </c:pt>
                <c:pt idx="4335">
                  <c:v>0.59976369212962966</c:v>
                </c:pt>
                <c:pt idx="4336">
                  <c:v>0.59976605324074073</c:v>
                </c:pt>
                <c:pt idx="4337">
                  <c:v>0.59976693287037031</c:v>
                </c:pt>
                <c:pt idx="4338">
                  <c:v>0.59976745370370377</c:v>
                </c:pt>
                <c:pt idx="4339">
                  <c:v>0.59976815972222219</c:v>
                </c:pt>
                <c:pt idx="4340">
                  <c:v>0.59976931712962966</c:v>
                </c:pt>
                <c:pt idx="4341">
                  <c:v>0.59977047453703702</c:v>
                </c:pt>
                <c:pt idx="4342">
                  <c:v>0.59977163194444449</c:v>
                </c:pt>
                <c:pt idx="4343">
                  <c:v>0.599772800925926</c:v>
                </c:pt>
                <c:pt idx="4344">
                  <c:v>0.59977395833333336</c:v>
                </c:pt>
                <c:pt idx="4345">
                  <c:v>0.59977509259259254</c:v>
                </c:pt>
                <c:pt idx="4346">
                  <c:v>0.59977626157407404</c:v>
                </c:pt>
                <c:pt idx="4347">
                  <c:v>0.59977741898148151</c:v>
                </c:pt>
                <c:pt idx="4348">
                  <c:v>0.59977857638888887</c:v>
                </c:pt>
                <c:pt idx="4349">
                  <c:v>0.59978018518518517</c:v>
                </c:pt>
                <c:pt idx="4350">
                  <c:v>0.59978134259259264</c:v>
                </c:pt>
                <c:pt idx="4351">
                  <c:v>0.59978268518518518</c:v>
                </c:pt>
                <c:pt idx="4352">
                  <c:v>0.59978327546296295</c:v>
                </c:pt>
                <c:pt idx="4353">
                  <c:v>0.59978481481481483</c:v>
                </c:pt>
                <c:pt idx="4354">
                  <c:v>0.59978603009259257</c:v>
                </c:pt>
                <c:pt idx="4355">
                  <c:v>0.59978680555555552</c:v>
                </c:pt>
                <c:pt idx="4356">
                  <c:v>0.59978853009259259</c:v>
                </c:pt>
                <c:pt idx="4357">
                  <c:v>0.5997892592592593</c:v>
                </c:pt>
                <c:pt idx="4358">
                  <c:v>0.59979015046296291</c:v>
                </c:pt>
                <c:pt idx="4359">
                  <c:v>0.59979130787037038</c:v>
                </c:pt>
                <c:pt idx="4360">
                  <c:v>0.59979246527777785</c:v>
                </c:pt>
                <c:pt idx="4361">
                  <c:v>0.59979362268518521</c:v>
                </c:pt>
                <c:pt idx="4362">
                  <c:v>0.59979478009259257</c:v>
                </c:pt>
                <c:pt idx="4363">
                  <c:v>0.59979593749999993</c:v>
                </c:pt>
                <c:pt idx="4364">
                  <c:v>0.5997970949074074</c:v>
                </c:pt>
                <c:pt idx="4365">
                  <c:v>0.59979825231481487</c:v>
                </c:pt>
                <c:pt idx="4366">
                  <c:v>0.59979940972222223</c:v>
                </c:pt>
                <c:pt idx="4367">
                  <c:v>0.59980056712962959</c:v>
                </c:pt>
                <c:pt idx="4368">
                  <c:v>0.59980251157407405</c:v>
                </c:pt>
                <c:pt idx="4369">
                  <c:v>0.59980362268518517</c:v>
                </c:pt>
                <c:pt idx="4370">
                  <c:v>0.59980421296296305</c:v>
                </c:pt>
                <c:pt idx="4371">
                  <c:v>0.59980541666666665</c:v>
                </c:pt>
                <c:pt idx="4372">
                  <c:v>0.59980657407407412</c:v>
                </c:pt>
                <c:pt idx="4373">
                  <c:v>0.59980755787037032</c:v>
                </c:pt>
                <c:pt idx="4374">
                  <c:v>0.59980986111111112</c:v>
                </c:pt>
                <c:pt idx="4375">
                  <c:v>0.59981010416666669</c:v>
                </c:pt>
                <c:pt idx="4376">
                  <c:v>0.59981129629629637</c:v>
                </c:pt>
                <c:pt idx="4377">
                  <c:v>0.59981293981481487</c:v>
                </c:pt>
                <c:pt idx="4378">
                  <c:v>0.59981336805555552</c:v>
                </c:pt>
                <c:pt idx="4379">
                  <c:v>0.59981445601851846</c:v>
                </c:pt>
                <c:pt idx="4380">
                  <c:v>0.59981561342592593</c:v>
                </c:pt>
                <c:pt idx="4381">
                  <c:v>0.5998167708333334</c:v>
                </c:pt>
                <c:pt idx="4382">
                  <c:v>0.59981792824074076</c:v>
                </c:pt>
                <c:pt idx="4383">
                  <c:v>0.59981908564814812</c:v>
                </c:pt>
                <c:pt idx="4384">
                  <c:v>0.59982024305555548</c:v>
                </c:pt>
                <c:pt idx="4385">
                  <c:v>0.59982140046296295</c:v>
                </c:pt>
                <c:pt idx="4386">
                  <c:v>0.59982255787037042</c:v>
                </c:pt>
                <c:pt idx="4387">
                  <c:v>0.59982371527777778</c:v>
                </c:pt>
                <c:pt idx="4388">
                  <c:v>0.59982524305555551</c:v>
                </c:pt>
                <c:pt idx="4389">
                  <c:v>0.59982638888888884</c:v>
                </c:pt>
                <c:pt idx="4390">
                  <c:v>0.59982737268518516</c:v>
                </c:pt>
                <c:pt idx="4391">
                  <c:v>0.59982883101851858</c:v>
                </c:pt>
                <c:pt idx="4392">
                  <c:v>0.59983001157407412</c:v>
                </c:pt>
                <c:pt idx="4393">
                  <c:v>0.59983084490740746</c:v>
                </c:pt>
                <c:pt idx="4394">
                  <c:v>0.5998321875</c:v>
                </c:pt>
                <c:pt idx="4395">
                  <c:v>0.59983346064814813</c:v>
                </c:pt>
                <c:pt idx="4396">
                  <c:v>0.59983425925925926</c:v>
                </c:pt>
                <c:pt idx="4397">
                  <c:v>0.59983553240740739</c:v>
                </c:pt>
                <c:pt idx="4398">
                  <c:v>0.59983644675925929</c:v>
                </c:pt>
                <c:pt idx="4399">
                  <c:v>0.59983760416666665</c:v>
                </c:pt>
                <c:pt idx="4400">
                  <c:v>0.59983876157407412</c:v>
                </c:pt>
                <c:pt idx="4401">
                  <c:v>0.59983993055555551</c:v>
                </c:pt>
                <c:pt idx="4402">
                  <c:v>0.59984107638888884</c:v>
                </c:pt>
                <c:pt idx="4403">
                  <c:v>0.59984223379629631</c:v>
                </c:pt>
                <c:pt idx="4404">
                  <c:v>0.59984339120370367</c:v>
                </c:pt>
                <c:pt idx="4405">
                  <c:v>0.59984454861111114</c:v>
                </c:pt>
                <c:pt idx="4406">
                  <c:v>0.5998457060185185</c:v>
                </c:pt>
                <c:pt idx="4407">
                  <c:v>0.59984686342592597</c:v>
                </c:pt>
                <c:pt idx="4408">
                  <c:v>0.5998482638888889</c:v>
                </c:pt>
                <c:pt idx="4409">
                  <c:v>0.59984918981481483</c:v>
                </c:pt>
                <c:pt idx="4410">
                  <c:v>0.59985079861111112</c:v>
                </c:pt>
                <c:pt idx="4411">
                  <c:v>0.59985182870370368</c:v>
                </c:pt>
                <c:pt idx="4412">
                  <c:v>0.59985265046296299</c:v>
                </c:pt>
                <c:pt idx="4413">
                  <c:v>0.59985444444444447</c:v>
                </c:pt>
                <c:pt idx="4414">
                  <c:v>0.59985564814814818</c:v>
                </c:pt>
                <c:pt idx="4415">
                  <c:v>0.59985622685185191</c:v>
                </c:pt>
                <c:pt idx="4416">
                  <c:v>0.59985797453703704</c:v>
                </c:pt>
                <c:pt idx="4417">
                  <c:v>0.59985906249999998</c:v>
                </c:pt>
                <c:pt idx="4418">
                  <c:v>0.59985959490740737</c:v>
                </c:pt>
                <c:pt idx="4419">
                  <c:v>0.59986075231481484</c:v>
                </c:pt>
                <c:pt idx="4420">
                  <c:v>0.59986189814814816</c:v>
                </c:pt>
                <c:pt idx="4421">
                  <c:v>0.59986306712962967</c:v>
                </c:pt>
                <c:pt idx="4422">
                  <c:v>0.59986422453703703</c:v>
                </c:pt>
                <c:pt idx="4423">
                  <c:v>0.59986539351851853</c:v>
                </c:pt>
                <c:pt idx="4424">
                  <c:v>0.59986653935185186</c:v>
                </c:pt>
                <c:pt idx="4425">
                  <c:v>0.59986769675925933</c:v>
                </c:pt>
                <c:pt idx="4426">
                  <c:v>0.59986885416666669</c:v>
                </c:pt>
                <c:pt idx="4427">
                  <c:v>0.59987002314814808</c:v>
                </c:pt>
                <c:pt idx="4428">
                  <c:v>0.59987126157407411</c:v>
                </c:pt>
                <c:pt idx="4429">
                  <c:v>0.59987237268518512</c:v>
                </c:pt>
                <c:pt idx="4430">
                  <c:v>0.5998744791666667</c:v>
                </c:pt>
                <c:pt idx="4431">
                  <c:v>0.59987467592592592</c:v>
                </c:pt>
                <c:pt idx="4432">
                  <c:v>0.59987605324074067</c:v>
                </c:pt>
                <c:pt idx="4433">
                  <c:v>0.59987836805555561</c:v>
                </c:pt>
                <c:pt idx="4434">
                  <c:v>0.59987864583333328</c:v>
                </c:pt>
                <c:pt idx="4435">
                  <c:v>0.59987958333333335</c:v>
                </c:pt>
                <c:pt idx="4436">
                  <c:v>0.59988085648148148</c:v>
                </c:pt>
                <c:pt idx="4437">
                  <c:v>0.59988201388888884</c:v>
                </c:pt>
                <c:pt idx="4438">
                  <c:v>0.59988274305555556</c:v>
                </c:pt>
                <c:pt idx="4439">
                  <c:v>0.59988390046296292</c:v>
                </c:pt>
                <c:pt idx="4440">
                  <c:v>0.59988505787037039</c:v>
                </c:pt>
                <c:pt idx="4441">
                  <c:v>0.59988620370370371</c:v>
                </c:pt>
                <c:pt idx="4442">
                  <c:v>0.59988737268518522</c:v>
                </c:pt>
                <c:pt idx="4443">
                  <c:v>0.59988853009259258</c:v>
                </c:pt>
                <c:pt idx="4444">
                  <c:v>0.59988971064814811</c:v>
                </c:pt>
                <c:pt idx="4445">
                  <c:v>0.59989084490740741</c:v>
                </c:pt>
                <c:pt idx="4446">
                  <c:v>0.59989200231481488</c:v>
                </c:pt>
                <c:pt idx="4447">
                  <c:v>0.59989315972222224</c:v>
                </c:pt>
                <c:pt idx="4448">
                  <c:v>0.59989436342592595</c:v>
                </c:pt>
                <c:pt idx="4449">
                  <c:v>0.59989577546296302</c:v>
                </c:pt>
                <c:pt idx="4450">
                  <c:v>0.59989681712962961</c:v>
                </c:pt>
                <c:pt idx="4451">
                  <c:v>0.59989907407407406</c:v>
                </c:pt>
                <c:pt idx="4452">
                  <c:v>0.59990050925925931</c:v>
                </c:pt>
                <c:pt idx="4453">
                  <c:v>0.5999008564814815</c:v>
                </c:pt>
                <c:pt idx="4454">
                  <c:v>0.59990278935185193</c:v>
                </c:pt>
                <c:pt idx="4455">
                  <c:v>0.59990395833333332</c:v>
                </c:pt>
                <c:pt idx="4456">
                  <c:v>0.59990508101851847</c:v>
                </c:pt>
                <c:pt idx="4457">
                  <c:v>0.59990622685185191</c:v>
                </c:pt>
                <c:pt idx="4458">
                  <c:v>0.59990739583333341</c:v>
                </c:pt>
                <c:pt idx="4459">
                  <c:v>0.59990855324074077</c:v>
                </c:pt>
                <c:pt idx="4460">
                  <c:v>0.59990971064814813</c:v>
                </c:pt>
                <c:pt idx="4461">
                  <c:v>0.59991085648148146</c:v>
                </c:pt>
                <c:pt idx="4462">
                  <c:v>0.59991202546296296</c:v>
                </c:pt>
                <c:pt idx="4463">
                  <c:v>0.59991318287037043</c:v>
                </c:pt>
                <c:pt idx="4464">
                  <c:v>0.59991434027777779</c:v>
                </c:pt>
                <c:pt idx="4465">
                  <c:v>0.59991549768518515</c:v>
                </c:pt>
                <c:pt idx="4466">
                  <c:v>0.59991710648148155</c:v>
                </c:pt>
                <c:pt idx="4467">
                  <c:v>0.59991790509259257</c:v>
                </c:pt>
                <c:pt idx="4468">
                  <c:v>0.59991896990740745</c:v>
                </c:pt>
                <c:pt idx="4469">
                  <c:v>0.5999206944444444</c:v>
                </c:pt>
                <c:pt idx="4470">
                  <c:v>0.5999218287037037</c:v>
                </c:pt>
                <c:pt idx="4471">
                  <c:v>0.59992304398148155</c:v>
                </c:pt>
                <c:pt idx="4472">
                  <c:v>0.59992496527777772</c:v>
                </c:pt>
                <c:pt idx="4473">
                  <c:v>0.59992526620370368</c:v>
                </c:pt>
                <c:pt idx="4474">
                  <c:v>0.59992693287037036</c:v>
                </c:pt>
                <c:pt idx="4475">
                  <c:v>0.59992778935185187</c:v>
                </c:pt>
                <c:pt idx="4476">
                  <c:v>0.59992821759259263</c:v>
                </c:pt>
                <c:pt idx="4477">
                  <c:v>0.59992938657407402</c:v>
                </c:pt>
                <c:pt idx="4478">
                  <c:v>0.59993054398148149</c:v>
                </c:pt>
                <c:pt idx="4479">
                  <c:v>0.59993170138888896</c:v>
                </c:pt>
                <c:pt idx="4480">
                  <c:v>0.59993284722222218</c:v>
                </c:pt>
                <c:pt idx="4481">
                  <c:v>0.59993401620370368</c:v>
                </c:pt>
                <c:pt idx="4482">
                  <c:v>0.59993517361111104</c:v>
                </c:pt>
                <c:pt idx="4483">
                  <c:v>0.59993633101851851</c:v>
                </c:pt>
                <c:pt idx="4484">
                  <c:v>0.59993748842592598</c:v>
                </c:pt>
                <c:pt idx="4485">
                  <c:v>0.59993864583333334</c:v>
                </c:pt>
                <c:pt idx="4486">
                  <c:v>0.59994005787037041</c:v>
                </c:pt>
                <c:pt idx="4487">
                  <c:v>0.59994168981481477</c:v>
                </c:pt>
                <c:pt idx="4488">
                  <c:v>0.59994265046296291</c:v>
                </c:pt>
                <c:pt idx="4489">
                  <c:v>0.59994334490740742</c:v>
                </c:pt>
                <c:pt idx="4490">
                  <c:v>0.5999458680555555</c:v>
                </c:pt>
                <c:pt idx="4491">
                  <c:v>0.59994618055555549</c:v>
                </c:pt>
                <c:pt idx="4492">
                  <c:v>0.59994681712962961</c:v>
                </c:pt>
                <c:pt idx="4493">
                  <c:v>0.59994861111111109</c:v>
                </c:pt>
                <c:pt idx="4494">
                  <c:v>0.59994929398148145</c:v>
                </c:pt>
                <c:pt idx="4495">
                  <c:v>0.59995021990740738</c:v>
                </c:pt>
                <c:pt idx="4496">
                  <c:v>0.59995136574074082</c:v>
                </c:pt>
                <c:pt idx="4497">
                  <c:v>0.59995253472222221</c:v>
                </c:pt>
                <c:pt idx="4498">
                  <c:v>0.59995369212962968</c:v>
                </c:pt>
                <c:pt idx="4499">
                  <c:v>0.59995484953703704</c:v>
                </c:pt>
                <c:pt idx="4500">
                  <c:v>0.5999560069444444</c:v>
                </c:pt>
                <c:pt idx="4501">
                  <c:v>0.59995715277777784</c:v>
                </c:pt>
                <c:pt idx="4502">
                  <c:v>0.59995832175925923</c:v>
                </c:pt>
                <c:pt idx="4503">
                  <c:v>0.5999594791666667</c:v>
                </c:pt>
                <c:pt idx="4504">
                  <c:v>0.59996063657407406</c:v>
                </c:pt>
                <c:pt idx="4505">
                  <c:v>0.59996271990740746</c:v>
                </c:pt>
                <c:pt idx="4506">
                  <c:v>0.59996386574074068</c:v>
                </c:pt>
                <c:pt idx="4507">
                  <c:v>0.59996427083333337</c:v>
                </c:pt>
                <c:pt idx="4508">
                  <c:v>0.59996584490740734</c:v>
                </c:pt>
                <c:pt idx="4509">
                  <c:v>0.59996699074074078</c:v>
                </c:pt>
                <c:pt idx="4510">
                  <c:v>0.59996774305555556</c:v>
                </c:pt>
                <c:pt idx="4511">
                  <c:v>0.59996972222222222</c:v>
                </c:pt>
                <c:pt idx="4512">
                  <c:v>0.59996988425925923</c:v>
                </c:pt>
                <c:pt idx="4513">
                  <c:v>0.59997196759259264</c:v>
                </c:pt>
                <c:pt idx="4514">
                  <c:v>0.59997306712962961</c:v>
                </c:pt>
                <c:pt idx="4515">
                  <c:v>0.59997335648148142</c:v>
                </c:pt>
                <c:pt idx="4516">
                  <c:v>0.59997451388888889</c:v>
                </c:pt>
                <c:pt idx="4517">
                  <c:v>0.5999756828703704</c:v>
                </c:pt>
                <c:pt idx="4518">
                  <c:v>0.59997684027777787</c:v>
                </c:pt>
                <c:pt idx="4519">
                  <c:v>0.59997799768518523</c:v>
                </c:pt>
                <c:pt idx="4520">
                  <c:v>0.59997915509259259</c:v>
                </c:pt>
                <c:pt idx="4521">
                  <c:v>0.59998031249999995</c:v>
                </c:pt>
                <c:pt idx="4522">
                  <c:v>0.59998146990740742</c:v>
                </c:pt>
                <c:pt idx="4523">
                  <c:v>0.59998262731481489</c:v>
                </c:pt>
                <c:pt idx="4524">
                  <c:v>0.59998378472222225</c:v>
                </c:pt>
                <c:pt idx="4525">
                  <c:v>0.59998521990740739</c:v>
                </c:pt>
                <c:pt idx="4526">
                  <c:v>0.59998649305555551</c:v>
                </c:pt>
                <c:pt idx="4527">
                  <c:v>0.59998758101851857</c:v>
                </c:pt>
                <c:pt idx="4528">
                  <c:v>0.59998861111111113</c:v>
                </c:pt>
                <c:pt idx="4529">
                  <c:v>0.59999034722222222</c:v>
                </c:pt>
                <c:pt idx="4530">
                  <c:v>0.59999086805555557</c:v>
                </c:pt>
                <c:pt idx="4531">
                  <c:v>0.59999266203703705</c:v>
                </c:pt>
                <c:pt idx="4532">
                  <c:v>0.59999414351851854</c:v>
                </c:pt>
                <c:pt idx="4533">
                  <c:v>0.59999458333333333</c:v>
                </c:pt>
                <c:pt idx="4534">
                  <c:v>0.59999625000000001</c:v>
                </c:pt>
                <c:pt idx="4535">
                  <c:v>0.59999746527777786</c:v>
                </c:pt>
                <c:pt idx="4536">
                  <c:v>0.59999766203703708</c:v>
                </c:pt>
                <c:pt idx="4537">
                  <c:v>0.59999883101851847</c:v>
                </c:pt>
                <c:pt idx="4538">
                  <c:v>0.59999998842592595</c:v>
                </c:pt>
                <c:pt idx="4539">
                  <c:v>0.6000011458333333</c:v>
                </c:pt>
                <c:pt idx="4540">
                  <c:v>0.60000230324074078</c:v>
                </c:pt>
                <c:pt idx="4541">
                  <c:v>0.60000346064814813</c:v>
                </c:pt>
                <c:pt idx="4542">
                  <c:v>0.60000461805555549</c:v>
                </c:pt>
                <c:pt idx="4543">
                  <c:v>0.60000577546296296</c:v>
                </c:pt>
                <c:pt idx="4544">
                  <c:v>0.60000693287037044</c:v>
                </c:pt>
                <c:pt idx="4545">
                  <c:v>0.60000809027777779</c:v>
                </c:pt>
                <c:pt idx="4546">
                  <c:v>0.60000927083333333</c:v>
                </c:pt>
                <c:pt idx="4547">
                  <c:v>0.60001081018518521</c:v>
                </c:pt>
                <c:pt idx="4548">
                  <c:v>0.60001174768518517</c:v>
                </c:pt>
                <c:pt idx="4549">
                  <c:v>0.60001290509259253</c:v>
                </c:pt>
                <c:pt idx="4550">
                  <c:v>0.60001442129629634</c:v>
                </c:pt>
                <c:pt idx="4551">
                  <c:v>0.60001556712962967</c:v>
                </c:pt>
                <c:pt idx="4552">
                  <c:v>0.60001626157407406</c:v>
                </c:pt>
                <c:pt idx="4553">
                  <c:v>0.60001737268518518</c:v>
                </c:pt>
                <c:pt idx="4554">
                  <c:v>0.60001855324074083</c:v>
                </c:pt>
                <c:pt idx="4555">
                  <c:v>0.6000197800925926</c:v>
                </c:pt>
                <c:pt idx="4556">
                  <c:v>0.60002082175925919</c:v>
                </c:pt>
                <c:pt idx="4557">
                  <c:v>0.60002197916666666</c:v>
                </c:pt>
                <c:pt idx="4558">
                  <c:v>0.60002313657407413</c:v>
                </c:pt>
                <c:pt idx="4559">
                  <c:v>0.60002429398148149</c:v>
                </c:pt>
                <c:pt idx="4560">
                  <c:v>0.60002545138888885</c:v>
                </c:pt>
                <c:pt idx="4561">
                  <c:v>0.60002659722222229</c:v>
                </c:pt>
                <c:pt idx="4562">
                  <c:v>0.60002776620370368</c:v>
                </c:pt>
                <c:pt idx="4563">
                  <c:v>0.60002891203703701</c:v>
                </c:pt>
                <c:pt idx="4564">
                  <c:v>0.60003008101851851</c:v>
                </c:pt>
                <c:pt idx="4565">
                  <c:v>0.60003123842592598</c:v>
                </c:pt>
                <c:pt idx="4566">
                  <c:v>0.60003255787037035</c:v>
                </c:pt>
                <c:pt idx="4567">
                  <c:v>0.60003370370370368</c:v>
                </c:pt>
                <c:pt idx="4568">
                  <c:v>0.60003493055555557</c:v>
                </c:pt>
                <c:pt idx="4569">
                  <c:v>0.6000363310185185</c:v>
                </c:pt>
                <c:pt idx="4570">
                  <c:v>0.600037025462963</c:v>
                </c:pt>
                <c:pt idx="4571">
                  <c:v>0.60003898148148149</c:v>
                </c:pt>
                <c:pt idx="4572">
                  <c:v>0.60003989583333328</c:v>
                </c:pt>
                <c:pt idx="4573">
                  <c:v>0.60004050925925922</c:v>
                </c:pt>
                <c:pt idx="4574">
                  <c:v>0.60004165509259266</c:v>
                </c:pt>
                <c:pt idx="4575">
                  <c:v>0.60004281250000002</c:v>
                </c:pt>
                <c:pt idx="4576">
                  <c:v>0.60004396990740738</c:v>
                </c:pt>
                <c:pt idx="4577">
                  <c:v>0.60004512731481474</c:v>
                </c:pt>
                <c:pt idx="4578">
                  <c:v>0.60004628472222221</c:v>
                </c:pt>
                <c:pt idx="4579">
                  <c:v>0.60004744212962968</c:v>
                </c:pt>
                <c:pt idx="4580">
                  <c:v>0.60004859953703704</c:v>
                </c:pt>
                <c:pt idx="4581">
                  <c:v>0.6000497569444444</c:v>
                </c:pt>
                <c:pt idx="4582">
                  <c:v>0.60005091435185187</c:v>
                </c:pt>
                <c:pt idx="4583">
                  <c:v>0.60005207175925934</c:v>
                </c:pt>
                <c:pt idx="4584">
                  <c:v>0.60005331018518515</c:v>
                </c:pt>
                <c:pt idx="4585">
                  <c:v>0.60005461805555549</c:v>
                </c:pt>
                <c:pt idx="4586">
                  <c:v>0.60005568287037037</c:v>
                </c:pt>
                <c:pt idx="4587">
                  <c:v>0.60005781250000001</c:v>
                </c:pt>
                <c:pt idx="4588">
                  <c:v>0.60005807870370365</c:v>
                </c:pt>
                <c:pt idx="4589">
                  <c:v>0.60005946759259254</c:v>
                </c:pt>
                <c:pt idx="4590">
                  <c:v>0.60006171296296296</c:v>
                </c:pt>
                <c:pt idx="4591">
                  <c:v>0.60006200231481488</c:v>
                </c:pt>
                <c:pt idx="4592">
                  <c:v>0.60006263888888889</c:v>
                </c:pt>
                <c:pt idx="4593">
                  <c:v>0.60006364583333338</c:v>
                </c:pt>
                <c:pt idx="4594">
                  <c:v>0.60006480324074074</c:v>
                </c:pt>
                <c:pt idx="4595">
                  <c:v>0.6000659606481481</c:v>
                </c:pt>
                <c:pt idx="4596">
                  <c:v>0.60006711805555557</c:v>
                </c:pt>
                <c:pt idx="4597">
                  <c:v>0.60006827546296293</c:v>
                </c:pt>
                <c:pt idx="4598">
                  <c:v>0.6000694328703704</c:v>
                </c:pt>
                <c:pt idx="4599">
                  <c:v>0.60007059027777776</c:v>
                </c:pt>
                <c:pt idx="4600">
                  <c:v>0.60007174768518523</c:v>
                </c:pt>
                <c:pt idx="4601">
                  <c:v>0.60007290509259259</c:v>
                </c:pt>
                <c:pt idx="4602">
                  <c:v>0.60007406249999995</c:v>
                </c:pt>
                <c:pt idx="4603">
                  <c:v>0.60007627314814815</c:v>
                </c:pt>
                <c:pt idx="4604">
                  <c:v>0.60007658564814814</c:v>
                </c:pt>
                <c:pt idx="4605">
                  <c:v>0.60007873842592596</c:v>
                </c:pt>
                <c:pt idx="4606">
                  <c:v>0.60007989583333332</c:v>
                </c:pt>
                <c:pt idx="4607">
                  <c:v>0.60008025462962966</c:v>
                </c:pt>
                <c:pt idx="4608">
                  <c:v>0.60008186342592584</c:v>
                </c:pt>
                <c:pt idx="4609">
                  <c:v>0.60008302083333331</c:v>
                </c:pt>
                <c:pt idx="4610">
                  <c:v>0.60008335648148148</c:v>
                </c:pt>
                <c:pt idx="4611">
                  <c:v>0.60008447916666663</c:v>
                </c:pt>
                <c:pt idx="4612">
                  <c:v>0.6000856365740741</c:v>
                </c:pt>
                <c:pt idx="4613">
                  <c:v>0.60008679398148157</c:v>
                </c:pt>
                <c:pt idx="4614">
                  <c:v>0.60008795138888893</c:v>
                </c:pt>
                <c:pt idx="4615">
                  <c:v>0.60008909722222215</c:v>
                </c:pt>
                <c:pt idx="4616">
                  <c:v>0.60009026620370365</c:v>
                </c:pt>
                <c:pt idx="4617">
                  <c:v>0.60009142361111112</c:v>
                </c:pt>
                <c:pt idx="4618">
                  <c:v>0.60009258101851859</c:v>
                </c:pt>
                <c:pt idx="4619">
                  <c:v>0.60009373842592595</c:v>
                </c:pt>
                <c:pt idx="4620">
                  <c:v>0.60009489583333331</c:v>
                </c:pt>
                <c:pt idx="4621">
                  <c:v>0.60009621527777779</c:v>
                </c:pt>
                <c:pt idx="4622">
                  <c:v>0.60009783564814811</c:v>
                </c:pt>
                <c:pt idx="4623">
                  <c:v>0.60009864583333339</c:v>
                </c:pt>
                <c:pt idx="4624">
                  <c:v>0.60010020833333333</c:v>
                </c:pt>
                <c:pt idx="4625">
                  <c:v>0.60010164351851847</c:v>
                </c:pt>
                <c:pt idx="4626">
                  <c:v>0.60010211805555547</c:v>
                </c:pt>
                <c:pt idx="4627">
                  <c:v>0.60010392361111109</c:v>
                </c:pt>
                <c:pt idx="4628">
                  <c:v>0.600105474537037</c:v>
                </c:pt>
                <c:pt idx="4629">
                  <c:v>0.60010646990740746</c:v>
                </c:pt>
                <c:pt idx="4630">
                  <c:v>0.60010762731481482</c:v>
                </c:pt>
                <c:pt idx="4631">
                  <c:v>0.60010878472222218</c:v>
                </c:pt>
                <c:pt idx="4632">
                  <c:v>0.60010994212962965</c:v>
                </c:pt>
                <c:pt idx="4633">
                  <c:v>0.60011109953703701</c:v>
                </c:pt>
                <c:pt idx="4634">
                  <c:v>0.60011225694444448</c:v>
                </c:pt>
                <c:pt idx="4635">
                  <c:v>0.60011341435185184</c:v>
                </c:pt>
                <c:pt idx="4636">
                  <c:v>0.6001145717592592</c:v>
                </c:pt>
                <c:pt idx="4637">
                  <c:v>0.60011572916666667</c:v>
                </c:pt>
                <c:pt idx="4638">
                  <c:v>0.60011688657407414</c:v>
                </c:pt>
                <c:pt idx="4639">
                  <c:v>0.60011849537037032</c:v>
                </c:pt>
                <c:pt idx="4640">
                  <c:v>0.60011974537037038</c:v>
                </c:pt>
                <c:pt idx="4641">
                  <c:v>0.60012064814814814</c:v>
                </c:pt>
                <c:pt idx="4642">
                  <c:v>0.60012190972222224</c:v>
                </c:pt>
                <c:pt idx="4643">
                  <c:v>0.60012289351851855</c:v>
                </c:pt>
                <c:pt idx="4644">
                  <c:v>0.6001242361111111</c:v>
                </c:pt>
                <c:pt idx="4645">
                  <c:v>0.60012508101851858</c:v>
                </c:pt>
                <c:pt idx="4646">
                  <c:v>0.60012706018518525</c:v>
                </c:pt>
                <c:pt idx="4647">
                  <c:v>0.60012821759259261</c:v>
                </c:pt>
                <c:pt idx="4648">
                  <c:v>0.60012850694444453</c:v>
                </c:pt>
                <c:pt idx="4649">
                  <c:v>0.60012962962962957</c:v>
                </c:pt>
                <c:pt idx="4650">
                  <c:v>0.60013076388888886</c:v>
                </c:pt>
                <c:pt idx="4651">
                  <c:v>0.60013193287037037</c:v>
                </c:pt>
                <c:pt idx="4652">
                  <c:v>0.60013309027777784</c:v>
                </c:pt>
                <c:pt idx="4653">
                  <c:v>0.60013423611111105</c:v>
                </c:pt>
                <c:pt idx="4654">
                  <c:v>0.60013540509259256</c:v>
                </c:pt>
                <c:pt idx="4655">
                  <c:v>0.60013655092592599</c:v>
                </c:pt>
                <c:pt idx="4656">
                  <c:v>0.60013771990740739</c:v>
                </c:pt>
                <c:pt idx="4657">
                  <c:v>0.60013887731481486</c:v>
                </c:pt>
                <c:pt idx="4658">
                  <c:v>0.60014002314814807</c:v>
                </c:pt>
                <c:pt idx="4659">
                  <c:v>0.60014124999999996</c:v>
                </c:pt>
                <c:pt idx="4660">
                  <c:v>0.60014332175925933</c:v>
                </c:pt>
                <c:pt idx="4661">
                  <c:v>0.60014368055555556</c:v>
                </c:pt>
                <c:pt idx="4662">
                  <c:v>0.60014478009259253</c:v>
                </c:pt>
                <c:pt idx="4663">
                  <c:v>0.60014659722222219</c:v>
                </c:pt>
                <c:pt idx="4664">
                  <c:v>0.60014697916666671</c:v>
                </c:pt>
                <c:pt idx="4665">
                  <c:v>0.60014922453703701</c:v>
                </c:pt>
                <c:pt idx="4666">
                  <c:v>0.60014984953703698</c:v>
                </c:pt>
                <c:pt idx="4667">
                  <c:v>0.6001505787037037</c:v>
                </c:pt>
                <c:pt idx="4668">
                  <c:v>0.60015160879629637</c:v>
                </c:pt>
                <c:pt idx="4669">
                  <c:v>0.6001527893518519</c:v>
                </c:pt>
                <c:pt idx="4670">
                  <c:v>0.60015392361111108</c:v>
                </c:pt>
                <c:pt idx="4671">
                  <c:v>0.60015508101851844</c:v>
                </c:pt>
                <c:pt idx="4672">
                  <c:v>0.60015623842592591</c:v>
                </c:pt>
                <c:pt idx="4673">
                  <c:v>0.60015739583333338</c:v>
                </c:pt>
                <c:pt idx="4674">
                  <c:v>0.60015855324074074</c:v>
                </c:pt>
                <c:pt idx="4675">
                  <c:v>0.6001597106481481</c:v>
                </c:pt>
                <c:pt idx="4676">
                  <c:v>0.60016086805555557</c:v>
                </c:pt>
                <c:pt idx="4677">
                  <c:v>0.60016202546296304</c:v>
                </c:pt>
                <c:pt idx="4678">
                  <c:v>0.60016357638888895</c:v>
                </c:pt>
                <c:pt idx="4679">
                  <c:v>0.60016516203703696</c:v>
                </c:pt>
                <c:pt idx="4680">
                  <c:v>0.60016561342592589</c:v>
                </c:pt>
                <c:pt idx="4681">
                  <c:v>0.60016733796296295</c:v>
                </c:pt>
                <c:pt idx="4682">
                  <c:v>0.60016891203703704</c:v>
                </c:pt>
                <c:pt idx="4683">
                  <c:v>0.60016914351851858</c:v>
                </c:pt>
                <c:pt idx="4684">
                  <c:v>0.60017121527777773</c:v>
                </c:pt>
                <c:pt idx="4685">
                  <c:v>0.60017225694444443</c:v>
                </c:pt>
                <c:pt idx="4686">
                  <c:v>0.60017271990740739</c:v>
                </c:pt>
                <c:pt idx="4687">
                  <c:v>0.60017359953703708</c:v>
                </c:pt>
                <c:pt idx="4688">
                  <c:v>0.60017475694444444</c:v>
                </c:pt>
                <c:pt idx="4689">
                  <c:v>0.6001759143518518</c:v>
                </c:pt>
                <c:pt idx="4690">
                  <c:v>0.60017707175925927</c:v>
                </c:pt>
                <c:pt idx="4691">
                  <c:v>0.60017822916666663</c:v>
                </c:pt>
                <c:pt idx="4692">
                  <c:v>0.6001793865740741</c:v>
                </c:pt>
                <c:pt idx="4693">
                  <c:v>0.60018054398148146</c:v>
                </c:pt>
                <c:pt idx="4694">
                  <c:v>0.60018170138888893</c:v>
                </c:pt>
                <c:pt idx="4695">
                  <c:v>0.60018285879629629</c:v>
                </c:pt>
                <c:pt idx="4696">
                  <c:v>0.6001840277777778</c:v>
                </c:pt>
                <c:pt idx="4697">
                  <c:v>0.60018550925925929</c:v>
                </c:pt>
                <c:pt idx="4698">
                  <c:v>0.60018635416666666</c:v>
                </c:pt>
                <c:pt idx="4699">
                  <c:v>0.60018770833333335</c:v>
                </c:pt>
                <c:pt idx="4700">
                  <c:v>0.60018864583333331</c:v>
                </c:pt>
                <c:pt idx="4701">
                  <c:v>0.60019026620370364</c:v>
                </c:pt>
                <c:pt idx="4702">
                  <c:v>0.60019118055555554</c:v>
                </c:pt>
                <c:pt idx="4703">
                  <c:v>0.60019251157407405</c:v>
                </c:pt>
                <c:pt idx="4704">
                  <c:v>0.60019327546296297</c:v>
                </c:pt>
                <c:pt idx="4705">
                  <c:v>0.60019443287037033</c:v>
                </c:pt>
                <c:pt idx="4706">
                  <c:v>0.6001955902777778</c:v>
                </c:pt>
                <c:pt idx="4707">
                  <c:v>0.60019674768518527</c:v>
                </c:pt>
                <c:pt idx="4708">
                  <c:v>0.60019790509259263</c:v>
                </c:pt>
                <c:pt idx="4709">
                  <c:v>0.60019906249999999</c:v>
                </c:pt>
                <c:pt idx="4710">
                  <c:v>0.60020021990740735</c:v>
                </c:pt>
                <c:pt idx="4711">
                  <c:v>0.60020137731481482</c:v>
                </c:pt>
                <c:pt idx="4712">
                  <c:v>0.60020254629629632</c:v>
                </c:pt>
                <c:pt idx="4713">
                  <c:v>0.60020369212962965</c:v>
                </c:pt>
                <c:pt idx="4714">
                  <c:v>0.60020524305555556</c:v>
                </c:pt>
                <c:pt idx="4715">
                  <c:v>0.60020651620370369</c:v>
                </c:pt>
                <c:pt idx="4716">
                  <c:v>0.60020783564814817</c:v>
                </c:pt>
                <c:pt idx="4717">
                  <c:v>0.60020894675925929</c:v>
                </c:pt>
                <c:pt idx="4718">
                  <c:v>0.60020993055555549</c:v>
                </c:pt>
                <c:pt idx="4719">
                  <c:v>0.60021072916666673</c:v>
                </c:pt>
                <c:pt idx="4720">
                  <c:v>0.6002117939814815</c:v>
                </c:pt>
                <c:pt idx="4721">
                  <c:v>0.60021416666666672</c:v>
                </c:pt>
                <c:pt idx="4722">
                  <c:v>0.60021513888888889</c:v>
                </c:pt>
                <c:pt idx="4723">
                  <c:v>0.60021527777777772</c:v>
                </c:pt>
                <c:pt idx="4724">
                  <c:v>0.60021642361111116</c:v>
                </c:pt>
                <c:pt idx="4725">
                  <c:v>0.60021758101851852</c:v>
                </c:pt>
                <c:pt idx="4726">
                  <c:v>0.60021873842592588</c:v>
                </c:pt>
                <c:pt idx="4727">
                  <c:v>0.60021989583333335</c:v>
                </c:pt>
                <c:pt idx="4728">
                  <c:v>0.60022105324074071</c:v>
                </c:pt>
                <c:pt idx="4729">
                  <c:v>0.60022221064814818</c:v>
                </c:pt>
                <c:pt idx="4730">
                  <c:v>0.60022336805555554</c:v>
                </c:pt>
                <c:pt idx="4731">
                  <c:v>0.6002245254629629</c:v>
                </c:pt>
                <c:pt idx="4732">
                  <c:v>0.60022568287037037</c:v>
                </c:pt>
                <c:pt idx="4733">
                  <c:v>0.60022700231481474</c:v>
                </c:pt>
                <c:pt idx="4734">
                  <c:v>0.60022833333333336</c:v>
                </c:pt>
                <c:pt idx="4735">
                  <c:v>0.60022960648148149</c:v>
                </c:pt>
                <c:pt idx="4736">
                  <c:v>0.60023111111111116</c:v>
                </c:pt>
                <c:pt idx="4737">
                  <c:v>0.60023167824074075</c:v>
                </c:pt>
                <c:pt idx="4738">
                  <c:v>0.60023297453703706</c:v>
                </c:pt>
                <c:pt idx="4739">
                  <c:v>0.60023383101851857</c:v>
                </c:pt>
                <c:pt idx="4740">
                  <c:v>0.60023516203703708</c:v>
                </c:pt>
                <c:pt idx="4741">
                  <c:v>0.60023701388888895</c:v>
                </c:pt>
                <c:pt idx="4742">
                  <c:v>0.60023725694444452</c:v>
                </c:pt>
                <c:pt idx="4743">
                  <c:v>0.60023841435185188</c:v>
                </c:pt>
                <c:pt idx="4744">
                  <c:v>0.60023957175925924</c:v>
                </c:pt>
                <c:pt idx="4745">
                  <c:v>0.60024072916666671</c:v>
                </c:pt>
                <c:pt idx="4746">
                  <c:v>0.60024188657407407</c:v>
                </c:pt>
                <c:pt idx="4747">
                  <c:v>0.60024304398148154</c:v>
                </c:pt>
                <c:pt idx="4748">
                  <c:v>0.6002442013888889</c:v>
                </c:pt>
                <c:pt idx="4749">
                  <c:v>0.60024535879629626</c:v>
                </c:pt>
                <c:pt idx="4750">
                  <c:v>0.60024651620370373</c:v>
                </c:pt>
                <c:pt idx="4751">
                  <c:v>0.60024767361111109</c:v>
                </c:pt>
                <c:pt idx="4752">
                  <c:v>0.60024899305555557</c:v>
                </c:pt>
                <c:pt idx="4753">
                  <c:v>0.60025054398148148</c:v>
                </c:pt>
                <c:pt idx="4754">
                  <c:v>0.60025118055555549</c:v>
                </c:pt>
                <c:pt idx="4755">
                  <c:v>0.6002542476851852</c:v>
                </c:pt>
                <c:pt idx="4756">
                  <c:v>0.60025467592592596</c:v>
                </c:pt>
                <c:pt idx="4757">
                  <c:v>0.60025513888888893</c:v>
                </c:pt>
                <c:pt idx="4758">
                  <c:v>0.60025645833333341</c:v>
                </c:pt>
                <c:pt idx="4759">
                  <c:v>0.60025721064814808</c:v>
                </c:pt>
                <c:pt idx="4760">
                  <c:v>0.60025814814814815</c:v>
                </c:pt>
                <c:pt idx="4761">
                  <c:v>0.60025930555555562</c:v>
                </c:pt>
                <c:pt idx="4762">
                  <c:v>0.6002604050925926</c:v>
                </c:pt>
                <c:pt idx="4763">
                  <c:v>0.60026155092592592</c:v>
                </c:pt>
                <c:pt idx="4764">
                  <c:v>0.60026273148148146</c:v>
                </c:pt>
                <c:pt idx="4765">
                  <c:v>0.60026387731481479</c:v>
                </c:pt>
                <c:pt idx="4766">
                  <c:v>0.60026503472222215</c:v>
                </c:pt>
                <c:pt idx="4767">
                  <c:v>0.60026619212962962</c:v>
                </c:pt>
                <c:pt idx="4768">
                  <c:v>0.60026734953703709</c:v>
                </c:pt>
                <c:pt idx="4769">
                  <c:v>0.60026850694444445</c:v>
                </c:pt>
                <c:pt idx="4770">
                  <c:v>0.60026966435185181</c:v>
                </c:pt>
                <c:pt idx="4771">
                  <c:v>0.60027082175925928</c:v>
                </c:pt>
                <c:pt idx="4772">
                  <c:v>0.60027202546296288</c:v>
                </c:pt>
                <c:pt idx="4773">
                  <c:v>0.60027347222222216</c:v>
                </c:pt>
                <c:pt idx="4774">
                  <c:v>0.60027458333333339</c:v>
                </c:pt>
                <c:pt idx="4775">
                  <c:v>0.60027549768518518</c:v>
                </c:pt>
                <c:pt idx="4776">
                  <c:v>0.60027675925925927</c:v>
                </c:pt>
                <c:pt idx="4777">
                  <c:v>0.60027781250000001</c:v>
                </c:pt>
                <c:pt idx="4778">
                  <c:v>0.60027968750000005</c:v>
                </c:pt>
                <c:pt idx="4779">
                  <c:v>0.60028083333333337</c:v>
                </c:pt>
                <c:pt idx="4780">
                  <c:v>0.60028134259259258</c:v>
                </c:pt>
                <c:pt idx="4781">
                  <c:v>0.60028291666666667</c:v>
                </c:pt>
                <c:pt idx="4782">
                  <c:v>0.60028355324074079</c:v>
                </c:pt>
                <c:pt idx="4783">
                  <c:v>0.60028471064814815</c:v>
                </c:pt>
                <c:pt idx="4784">
                  <c:v>0.60028586805555562</c:v>
                </c:pt>
                <c:pt idx="4785">
                  <c:v>0.60028701388888894</c:v>
                </c:pt>
                <c:pt idx="4786">
                  <c:v>0.60028818287037033</c:v>
                </c:pt>
                <c:pt idx="4787">
                  <c:v>0.60028934027777781</c:v>
                </c:pt>
                <c:pt idx="4788">
                  <c:v>0.60029049768518516</c:v>
                </c:pt>
                <c:pt idx="4789">
                  <c:v>0.60029165509259264</c:v>
                </c:pt>
                <c:pt idx="4790">
                  <c:v>0.60029280092592596</c:v>
                </c:pt>
                <c:pt idx="4791">
                  <c:v>0.60029396990740735</c:v>
                </c:pt>
                <c:pt idx="4792">
                  <c:v>0.60029563657407403</c:v>
                </c:pt>
                <c:pt idx="4793">
                  <c:v>0.60029638888888892</c:v>
                </c:pt>
                <c:pt idx="4794">
                  <c:v>0.60029836805555559</c:v>
                </c:pt>
                <c:pt idx="4795">
                  <c:v>0.60029887731481479</c:v>
                </c:pt>
                <c:pt idx="4796">
                  <c:v>0.60030067129629627</c:v>
                </c:pt>
                <c:pt idx="4797">
                  <c:v>0.60030171296296297</c:v>
                </c:pt>
                <c:pt idx="4798">
                  <c:v>0.60030207175925931</c:v>
                </c:pt>
                <c:pt idx="4799">
                  <c:v>0.60030427083333326</c:v>
                </c:pt>
                <c:pt idx="4800">
                  <c:v>0.60030570601851851</c:v>
                </c:pt>
                <c:pt idx="4801">
                  <c:v>0.60030591435185177</c:v>
                </c:pt>
                <c:pt idx="4802">
                  <c:v>0.60030670138888897</c:v>
                </c:pt>
                <c:pt idx="4803">
                  <c:v>0.60030785879629633</c:v>
                </c:pt>
                <c:pt idx="4804">
                  <c:v>0.60030901620370369</c:v>
                </c:pt>
                <c:pt idx="4805">
                  <c:v>0.60031017361111105</c:v>
                </c:pt>
                <c:pt idx="4806">
                  <c:v>0.60031133101851852</c:v>
                </c:pt>
                <c:pt idx="4807">
                  <c:v>0.60031250000000003</c:v>
                </c:pt>
                <c:pt idx="4808">
                  <c:v>0.60031364583333335</c:v>
                </c:pt>
                <c:pt idx="4809">
                  <c:v>0.60031480324074071</c:v>
                </c:pt>
                <c:pt idx="4810">
                  <c:v>0.60031596064814818</c:v>
                </c:pt>
                <c:pt idx="4811">
                  <c:v>0.60031711805555554</c:v>
                </c:pt>
                <c:pt idx="4812">
                  <c:v>0.60031927083333336</c:v>
                </c:pt>
                <c:pt idx="4813">
                  <c:v>0.60032040509259255</c:v>
                </c:pt>
                <c:pt idx="4814">
                  <c:v>0.60032111111111108</c:v>
                </c:pt>
                <c:pt idx="4815">
                  <c:v>0.60032214120370364</c:v>
                </c:pt>
                <c:pt idx="4816">
                  <c:v>0.60032322916666669</c:v>
                </c:pt>
                <c:pt idx="4817">
                  <c:v>0.60032409722222224</c:v>
                </c:pt>
                <c:pt idx="4818">
                  <c:v>0.60032614583333332</c:v>
                </c:pt>
                <c:pt idx="4819">
                  <c:v>0.60032665509259253</c:v>
                </c:pt>
                <c:pt idx="4820">
                  <c:v>0.60032753472222222</c:v>
                </c:pt>
                <c:pt idx="4821">
                  <c:v>0.60032869212962958</c:v>
                </c:pt>
                <c:pt idx="4822">
                  <c:v>0.60032984953703705</c:v>
                </c:pt>
                <c:pt idx="4823">
                  <c:v>0.60033100694444441</c:v>
                </c:pt>
                <c:pt idx="4824">
                  <c:v>0.60033216435185188</c:v>
                </c:pt>
                <c:pt idx="4825">
                  <c:v>0.60033332175925924</c:v>
                </c:pt>
                <c:pt idx="4826">
                  <c:v>0.6003344791666666</c:v>
                </c:pt>
                <c:pt idx="4827">
                  <c:v>0.60033563657407407</c:v>
                </c:pt>
                <c:pt idx="4828">
                  <c:v>0.60033679398148154</c:v>
                </c:pt>
                <c:pt idx="4829">
                  <c:v>0.6003379513888889</c:v>
                </c:pt>
                <c:pt idx="4830">
                  <c:v>0.60033916666666665</c:v>
                </c:pt>
                <c:pt idx="4831">
                  <c:v>0.60034194444444444</c:v>
                </c:pt>
                <c:pt idx="4832">
                  <c:v>0.60034409722222226</c:v>
                </c:pt>
                <c:pt idx="4833">
                  <c:v>0.60034471064814821</c:v>
                </c:pt>
                <c:pt idx="4834">
                  <c:v>0.60034546296296298</c:v>
                </c:pt>
                <c:pt idx="4835">
                  <c:v>0.60034709490740745</c:v>
                </c:pt>
                <c:pt idx="4836">
                  <c:v>0.60034812500000001</c:v>
                </c:pt>
                <c:pt idx="4837">
                  <c:v>0.60034884259259258</c:v>
                </c:pt>
                <c:pt idx="4838">
                  <c:v>0.60034997685185187</c:v>
                </c:pt>
                <c:pt idx="4839">
                  <c:v>0.60035114583333338</c:v>
                </c:pt>
                <c:pt idx="4840">
                  <c:v>0.60035230324074074</c:v>
                </c:pt>
                <c:pt idx="4841">
                  <c:v>0.6003534606481481</c:v>
                </c:pt>
                <c:pt idx="4842">
                  <c:v>0.6003546296296296</c:v>
                </c:pt>
                <c:pt idx="4843">
                  <c:v>0.60035577546296293</c:v>
                </c:pt>
                <c:pt idx="4844">
                  <c:v>0.6003569328703704</c:v>
                </c:pt>
                <c:pt idx="4845">
                  <c:v>0.6003581018518519</c:v>
                </c:pt>
                <c:pt idx="4846">
                  <c:v>0.60035924768518512</c:v>
                </c:pt>
                <c:pt idx="4847">
                  <c:v>0.60036041666666662</c:v>
                </c:pt>
                <c:pt idx="4848">
                  <c:v>0.60036168981481486</c:v>
                </c:pt>
                <c:pt idx="4849">
                  <c:v>0.60036438657407409</c:v>
                </c:pt>
                <c:pt idx="4850">
                  <c:v>0.60036450231481486</c:v>
                </c:pt>
                <c:pt idx="4851">
                  <c:v>0.60036532407407406</c:v>
                </c:pt>
                <c:pt idx="4852">
                  <c:v>0.60036729166666658</c:v>
                </c:pt>
                <c:pt idx="4853">
                  <c:v>0.6003674537037037</c:v>
                </c:pt>
                <c:pt idx="4854">
                  <c:v>0.60036863425925924</c:v>
                </c:pt>
                <c:pt idx="4855">
                  <c:v>0.60037047453703707</c:v>
                </c:pt>
                <c:pt idx="4856">
                  <c:v>0.60037093750000003</c:v>
                </c:pt>
                <c:pt idx="4857">
                  <c:v>0.60037202546296287</c:v>
                </c:pt>
                <c:pt idx="4858">
                  <c:v>0.6003731365740741</c:v>
                </c:pt>
                <c:pt idx="4859">
                  <c:v>0.60037430555555549</c:v>
                </c:pt>
                <c:pt idx="4860">
                  <c:v>0.60037545138888893</c:v>
                </c:pt>
                <c:pt idx="4861">
                  <c:v>0.60037662037037043</c:v>
                </c:pt>
                <c:pt idx="4862">
                  <c:v>0.60037777777777779</c:v>
                </c:pt>
                <c:pt idx="4863">
                  <c:v>0.60037892361111111</c:v>
                </c:pt>
                <c:pt idx="4864">
                  <c:v>0.60038008101851847</c:v>
                </c:pt>
                <c:pt idx="4865">
                  <c:v>0.60038123842592594</c:v>
                </c:pt>
                <c:pt idx="4866">
                  <c:v>0.60038240740740745</c:v>
                </c:pt>
                <c:pt idx="4867">
                  <c:v>0.60038356481481481</c:v>
                </c:pt>
                <c:pt idx="4868">
                  <c:v>0.60038615740740742</c:v>
                </c:pt>
                <c:pt idx="4869">
                  <c:v>0.60038753472222217</c:v>
                </c:pt>
                <c:pt idx="4870">
                  <c:v>0.60038871527777782</c:v>
                </c:pt>
                <c:pt idx="4871">
                  <c:v>0.60039038194444438</c:v>
                </c:pt>
                <c:pt idx="4872">
                  <c:v>0.60039096064814812</c:v>
                </c:pt>
                <c:pt idx="4873">
                  <c:v>0.60039303240740738</c:v>
                </c:pt>
                <c:pt idx="4874">
                  <c:v>0.60039386574074072</c:v>
                </c:pt>
                <c:pt idx="4875">
                  <c:v>0.60039430555555551</c:v>
                </c:pt>
                <c:pt idx="4876">
                  <c:v>0.60039598379629633</c:v>
                </c:pt>
                <c:pt idx="4877">
                  <c:v>0.60039674768518525</c:v>
                </c:pt>
                <c:pt idx="4878">
                  <c:v>0.60039777777777781</c:v>
                </c:pt>
                <c:pt idx="4879">
                  <c:v>0.60039892361111102</c:v>
                </c:pt>
                <c:pt idx="4880">
                  <c:v>0.60040009259259264</c:v>
                </c:pt>
                <c:pt idx="4881">
                  <c:v>0.60040125</c:v>
                </c:pt>
                <c:pt idx="4882">
                  <c:v>0.60040240740740736</c:v>
                </c:pt>
                <c:pt idx="4883">
                  <c:v>0.60040356481481483</c:v>
                </c:pt>
                <c:pt idx="4884">
                  <c:v>0.60040472222222219</c:v>
                </c:pt>
                <c:pt idx="4885">
                  <c:v>0.60040587962962966</c:v>
                </c:pt>
                <c:pt idx="4886">
                  <c:v>0.60040704861111116</c:v>
                </c:pt>
                <c:pt idx="4887">
                  <c:v>0.60040819444444438</c:v>
                </c:pt>
                <c:pt idx="4888">
                  <c:v>0.60040946759259251</c:v>
                </c:pt>
                <c:pt idx="4889">
                  <c:v>0.60041082175925931</c:v>
                </c:pt>
                <c:pt idx="4890">
                  <c:v>0.60041196759259252</c:v>
                </c:pt>
                <c:pt idx="4891">
                  <c:v>0.60041289351851845</c:v>
                </c:pt>
                <c:pt idx="4892">
                  <c:v>0.60041474537037043</c:v>
                </c:pt>
                <c:pt idx="4893">
                  <c:v>0.60041525462962964</c:v>
                </c:pt>
                <c:pt idx="4894">
                  <c:v>0.60041729166666657</c:v>
                </c:pt>
                <c:pt idx="4895">
                  <c:v>0.60041820601851859</c:v>
                </c:pt>
                <c:pt idx="4896">
                  <c:v>0.60041861111111106</c:v>
                </c:pt>
                <c:pt idx="4897">
                  <c:v>0.60041976851851853</c:v>
                </c:pt>
                <c:pt idx="4898">
                  <c:v>0.600420925925926</c:v>
                </c:pt>
                <c:pt idx="4899">
                  <c:v>0.60042208333333336</c:v>
                </c:pt>
                <c:pt idx="4900">
                  <c:v>0.60042324074074072</c:v>
                </c:pt>
                <c:pt idx="4901">
                  <c:v>0.60042439814814808</c:v>
                </c:pt>
                <c:pt idx="4902">
                  <c:v>0.60042555555555555</c:v>
                </c:pt>
                <c:pt idx="4903">
                  <c:v>0.60042671296296302</c:v>
                </c:pt>
                <c:pt idx="4904">
                  <c:v>0.60042787037037038</c:v>
                </c:pt>
                <c:pt idx="4905">
                  <c:v>0.6004290162037037</c:v>
                </c:pt>
                <c:pt idx="4906">
                  <c:v>0.60043018518518521</c:v>
                </c:pt>
                <c:pt idx="4907">
                  <c:v>0.60043182870370371</c:v>
                </c:pt>
                <c:pt idx="4908">
                  <c:v>0.60043310185185184</c:v>
                </c:pt>
                <c:pt idx="4909">
                  <c:v>0.6004337847222222</c:v>
                </c:pt>
                <c:pt idx="4910">
                  <c:v>0.60043553240740732</c:v>
                </c:pt>
                <c:pt idx="4911">
                  <c:v>0.60043667824074076</c:v>
                </c:pt>
                <c:pt idx="4912">
                  <c:v>0.60043712962962958</c:v>
                </c:pt>
                <c:pt idx="4913">
                  <c:v>0.60043899305555548</c:v>
                </c:pt>
                <c:pt idx="4914">
                  <c:v>0.60044002314814815</c:v>
                </c:pt>
                <c:pt idx="4915">
                  <c:v>0.60044065972222216</c:v>
                </c:pt>
                <c:pt idx="4916">
                  <c:v>0.60044229166666663</c:v>
                </c:pt>
                <c:pt idx="4917">
                  <c:v>0.6004429166666666</c:v>
                </c:pt>
                <c:pt idx="4918">
                  <c:v>0.60044406249999993</c:v>
                </c:pt>
                <c:pt idx="4919">
                  <c:v>0.60044523148148155</c:v>
                </c:pt>
                <c:pt idx="4920">
                  <c:v>0.6004463888888889</c:v>
                </c:pt>
                <c:pt idx="4921">
                  <c:v>0.60044755787037041</c:v>
                </c:pt>
                <c:pt idx="4922">
                  <c:v>0.60044870370370362</c:v>
                </c:pt>
                <c:pt idx="4923">
                  <c:v>0.60044986111111109</c:v>
                </c:pt>
                <c:pt idx="4924">
                  <c:v>0.60045101851851856</c:v>
                </c:pt>
                <c:pt idx="4925">
                  <c:v>0.60045217592592592</c:v>
                </c:pt>
                <c:pt idx="4926">
                  <c:v>0.60045333333333328</c:v>
                </c:pt>
                <c:pt idx="4927">
                  <c:v>0.60045454861111114</c:v>
                </c:pt>
                <c:pt idx="4928">
                  <c:v>0.60045604166666666</c:v>
                </c:pt>
                <c:pt idx="4929">
                  <c:v>0.60045729166666673</c:v>
                </c:pt>
                <c:pt idx="4930">
                  <c:v>0.60045832175925928</c:v>
                </c:pt>
                <c:pt idx="4931">
                  <c:v>0.6004593055555556</c:v>
                </c:pt>
                <c:pt idx="4932">
                  <c:v>0.60046050925925931</c:v>
                </c:pt>
                <c:pt idx="4933">
                  <c:v>0.60046156250000005</c:v>
                </c:pt>
                <c:pt idx="4934">
                  <c:v>0.60046369212962969</c:v>
                </c:pt>
                <c:pt idx="4935">
                  <c:v>0.60046409722222216</c:v>
                </c:pt>
                <c:pt idx="4936">
                  <c:v>0.60046490740740743</c:v>
                </c:pt>
                <c:pt idx="4937">
                  <c:v>0.60046606481481479</c:v>
                </c:pt>
                <c:pt idx="4938">
                  <c:v>0.60046722222222226</c:v>
                </c:pt>
                <c:pt idx="4939">
                  <c:v>0.60046836805555548</c:v>
                </c:pt>
                <c:pt idx="4940">
                  <c:v>0.60046953703703698</c:v>
                </c:pt>
                <c:pt idx="4941">
                  <c:v>0.60047069444444445</c:v>
                </c:pt>
                <c:pt idx="4942">
                  <c:v>0.60047185185185181</c:v>
                </c:pt>
                <c:pt idx="4943">
                  <c:v>0.60047300925925928</c:v>
                </c:pt>
                <c:pt idx="4944">
                  <c:v>0.60047416666666664</c:v>
                </c:pt>
                <c:pt idx="4945">
                  <c:v>0.60047533564814815</c:v>
                </c:pt>
                <c:pt idx="4946">
                  <c:v>0.60047653935185186</c:v>
                </c:pt>
                <c:pt idx="4947">
                  <c:v>0.60047785879629623</c:v>
                </c:pt>
                <c:pt idx="4948">
                  <c:v>0.60047962962962964</c:v>
                </c:pt>
                <c:pt idx="4949">
                  <c:v>0.60048026620370376</c:v>
                </c:pt>
                <c:pt idx="4950">
                  <c:v>0.60048153935185189</c:v>
                </c:pt>
                <c:pt idx="4951">
                  <c:v>0.60048310185185183</c:v>
                </c:pt>
                <c:pt idx="4952">
                  <c:v>0.60048342592592585</c:v>
                </c:pt>
                <c:pt idx="4953">
                  <c:v>0.60048501157407408</c:v>
                </c:pt>
                <c:pt idx="4954">
                  <c:v>0.60048574074074079</c:v>
                </c:pt>
                <c:pt idx="4955">
                  <c:v>0.60048689814814815</c:v>
                </c:pt>
                <c:pt idx="4956">
                  <c:v>0.60048804398148148</c:v>
                </c:pt>
                <c:pt idx="4957">
                  <c:v>0.60048921296296287</c:v>
                </c:pt>
                <c:pt idx="4958">
                  <c:v>0.60049037037037034</c:v>
                </c:pt>
                <c:pt idx="4959">
                  <c:v>0.60049152777777781</c:v>
                </c:pt>
                <c:pt idx="4960">
                  <c:v>0.60049268518518517</c:v>
                </c:pt>
                <c:pt idx="4961">
                  <c:v>0.60049385416666667</c:v>
                </c:pt>
                <c:pt idx="4962">
                  <c:v>0.600495</c:v>
                </c:pt>
                <c:pt idx="4963">
                  <c:v>0.60049615740740747</c:v>
                </c:pt>
                <c:pt idx="4964">
                  <c:v>0.60049731481481483</c:v>
                </c:pt>
                <c:pt idx="4965">
                  <c:v>0.60049881944444439</c:v>
                </c:pt>
                <c:pt idx="4966">
                  <c:v>0.60050121527777778</c:v>
                </c:pt>
                <c:pt idx="4967">
                  <c:v>0.60050130787037037</c:v>
                </c:pt>
                <c:pt idx="4968">
                  <c:v>0.60050231481481486</c:v>
                </c:pt>
                <c:pt idx="4969">
                  <c:v>0.60050474537037035</c:v>
                </c:pt>
                <c:pt idx="4970">
                  <c:v>0.60050506944444448</c:v>
                </c:pt>
                <c:pt idx="4971">
                  <c:v>0.60050542824074071</c:v>
                </c:pt>
                <c:pt idx="4972">
                  <c:v>0.60050751157407412</c:v>
                </c:pt>
                <c:pt idx="4973">
                  <c:v>0.60050878472222224</c:v>
                </c:pt>
                <c:pt idx="4974">
                  <c:v>0.6005089930555555</c:v>
                </c:pt>
                <c:pt idx="4975">
                  <c:v>0.60051004629629634</c:v>
                </c:pt>
                <c:pt idx="4976">
                  <c:v>0.60051121527777784</c:v>
                </c:pt>
                <c:pt idx="4977">
                  <c:v>0.60051236111111106</c:v>
                </c:pt>
                <c:pt idx="4978">
                  <c:v>0.60051351851851853</c:v>
                </c:pt>
                <c:pt idx="4979">
                  <c:v>0.60051467592592589</c:v>
                </c:pt>
                <c:pt idx="4980">
                  <c:v>0.60051583333333336</c:v>
                </c:pt>
                <c:pt idx="4981">
                  <c:v>0.60051699074074072</c:v>
                </c:pt>
                <c:pt idx="4982">
                  <c:v>0.60051814814814808</c:v>
                </c:pt>
                <c:pt idx="4983">
                  <c:v>0.60051930555555555</c:v>
                </c:pt>
                <c:pt idx="4984">
                  <c:v>0.60052046296296302</c:v>
                </c:pt>
                <c:pt idx="4985">
                  <c:v>0.60052202546296296</c:v>
                </c:pt>
                <c:pt idx="4986">
                  <c:v>0.60052309027777773</c:v>
                </c:pt>
                <c:pt idx="4987">
                  <c:v>0.60052400462962963</c:v>
                </c:pt>
                <c:pt idx="4988">
                  <c:v>0.60052538194444438</c:v>
                </c:pt>
                <c:pt idx="4989">
                  <c:v>0.60052702546296299</c:v>
                </c:pt>
                <c:pt idx="4990">
                  <c:v>0.60052834490740736</c:v>
                </c:pt>
                <c:pt idx="4991">
                  <c:v>0.60052862268518525</c:v>
                </c:pt>
                <c:pt idx="4992">
                  <c:v>0.60053054398148153</c:v>
                </c:pt>
                <c:pt idx="4993">
                  <c:v>0.60053174768518514</c:v>
                </c:pt>
                <c:pt idx="4994">
                  <c:v>0.60053203703703706</c:v>
                </c:pt>
                <c:pt idx="4995">
                  <c:v>0.60053319444444442</c:v>
                </c:pt>
                <c:pt idx="4996">
                  <c:v>0.60053435185185178</c:v>
                </c:pt>
                <c:pt idx="4997">
                  <c:v>0.60053550925925925</c:v>
                </c:pt>
                <c:pt idx="4998">
                  <c:v>0.60053665509259258</c:v>
                </c:pt>
                <c:pt idx="4999">
                  <c:v>0.60053782407407408</c:v>
                </c:pt>
                <c:pt idx="5000">
                  <c:v>0.60053898148148144</c:v>
                </c:pt>
                <c:pt idx="5001">
                  <c:v>0.60054013888888891</c:v>
                </c:pt>
                <c:pt idx="5002">
                  <c:v>0.60054129629629627</c:v>
                </c:pt>
                <c:pt idx="5003">
                  <c:v>0.60054244212962959</c:v>
                </c:pt>
                <c:pt idx="5004">
                  <c:v>0.60054375000000004</c:v>
                </c:pt>
                <c:pt idx="5005">
                  <c:v>0.60054567129629632</c:v>
                </c:pt>
                <c:pt idx="5006">
                  <c:v>0.60054774305555547</c:v>
                </c:pt>
                <c:pt idx="5007">
                  <c:v>0.60054790509259259</c:v>
                </c:pt>
                <c:pt idx="5008">
                  <c:v>0.60054865740740748</c:v>
                </c:pt>
                <c:pt idx="5009">
                  <c:v>0.60054987268518512</c:v>
                </c:pt>
                <c:pt idx="5010">
                  <c:v>0.60055120370370374</c:v>
                </c:pt>
                <c:pt idx="5011">
                  <c:v>0.60055171296296295</c:v>
                </c:pt>
                <c:pt idx="5012">
                  <c:v>0.6005534027777778</c:v>
                </c:pt>
                <c:pt idx="5013">
                  <c:v>0.6005546643518519</c:v>
                </c:pt>
                <c:pt idx="5014">
                  <c:v>0.60055518518518525</c:v>
                </c:pt>
                <c:pt idx="5015">
                  <c:v>0.60055634259259261</c:v>
                </c:pt>
                <c:pt idx="5016">
                  <c:v>0.60055749999999997</c:v>
                </c:pt>
                <c:pt idx="5017">
                  <c:v>0.60055865740740733</c:v>
                </c:pt>
                <c:pt idx="5018">
                  <c:v>0.60055982638888883</c:v>
                </c:pt>
                <c:pt idx="5019">
                  <c:v>0.60056097222222227</c:v>
                </c:pt>
                <c:pt idx="5020">
                  <c:v>0.60056214120370377</c:v>
                </c:pt>
                <c:pt idx="5021">
                  <c:v>0.60056328703703699</c:v>
                </c:pt>
                <c:pt idx="5022">
                  <c:v>0.60056444444444446</c:v>
                </c:pt>
                <c:pt idx="5023">
                  <c:v>0.60056560185185193</c:v>
                </c:pt>
                <c:pt idx="5024">
                  <c:v>0.60056674768518514</c:v>
                </c:pt>
                <c:pt idx="5025">
                  <c:v>0.60056797453703703</c:v>
                </c:pt>
                <c:pt idx="5026">
                  <c:v>0.60056994212962966</c:v>
                </c:pt>
                <c:pt idx="5027">
                  <c:v>0.60057047453703705</c:v>
                </c:pt>
                <c:pt idx="5028">
                  <c:v>0.60057151620370375</c:v>
                </c:pt>
                <c:pt idx="5029">
                  <c:v>0.60057325231481484</c:v>
                </c:pt>
                <c:pt idx="5030">
                  <c:v>0.6005739351851852</c:v>
                </c:pt>
                <c:pt idx="5031">
                  <c:v>0.60057491898148152</c:v>
                </c:pt>
                <c:pt idx="5032">
                  <c:v>0.60057638888888887</c:v>
                </c:pt>
                <c:pt idx="5033">
                  <c:v>0.60057717592592597</c:v>
                </c:pt>
                <c:pt idx="5034">
                  <c:v>0.60057832175925918</c:v>
                </c:pt>
                <c:pt idx="5035">
                  <c:v>0.60057949074074068</c:v>
                </c:pt>
                <c:pt idx="5036">
                  <c:v>0.60058064814814816</c:v>
                </c:pt>
                <c:pt idx="5037">
                  <c:v>0.60058180555555551</c:v>
                </c:pt>
                <c:pt idx="5038">
                  <c:v>0.60058296296296299</c:v>
                </c:pt>
                <c:pt idx="5039">
                  <c:v>0.60058412037037034</c:v>
                </c:pt>
                <c:pt idx="5040">
                  <c:v>0.60058527777777782</c:v>
                </c:pt>
                <c:pt idx="5041">
                  <c:v>0.60058643518518517</c:v>
                </c:pt>
                <c:pt idx="5042">
                  <c:v>0.60058759259259253</c:v>
                </c:pt>
                <c:pt idx="5043">
                  <c:v>0.60058880787037039</c:v>
                </c:pt>
                <c:pt idx="5044">
                  <c:v>0.60059012731481487</c:v>
                </c:pt>
                <c:pt idx="5045">
                  <c:v>0.60059199074074077</c:v>
                </c:pt>
                <c:pt idx="5046">
                  <c:v>0.60059223379629634</c:v>
                </c:pt>
                <c:pt idx="5047">
                  <c:v>0.60059391203703705</c:v>
                </c:pt>
                <c:pt idx="5048">
                  <c:v>0.60059545138888892</c:v>
                </c:pt>
                <c:pt idx="5049">
                  <c:v>0.60059569444444449</c:v>
                </c:pt>
                <c:pt idx="5050">
                  <c:v>0.60059783564814817</c:v>
                </c:pt>
                <c:pt idx="5051">
                  <c:v>0.60059903935185177</c:v>
                </c:pt>
                <c:pt idx="5052">
                  <c:v>0.60059915509259254</c:v>
                </c:pt>
                <c:pt idx="5053">
                  <c:v>0.60060032407407415</c:v>
                </c:pt>
                <c:pt idx="5054">
                  <c:v>0.60060148148148151</c:v>
                </c:pt>
                <c:pt idx="5055">
                  <c:v>0.60060263888888887</c:v>
                </c:pt>
                <c:pt idx="5056">
                  <c:v>0.60060379629629623</c:v>
                </c:pt>
                <c:pt idx="5057">
                  <c:v>0.6006049537037037</c:v>
                </c:pt>
                <c:pt idx="5058">
                  <c:v>0.60060611111111117</c:v>
                </c:pt>
                <c:pt idx="5059">
                  <c:v>0.60060726851851853</c:v>
                </c:pt>
                <c:pt idx="5060">
                  <c:v>0.60060842592592589</c:v>
                </c:pt>
                <c:pt idx="5061">
                  <c:v>0.60060958333333336</c:v>
                </c:pt>
                <c:pt idx="5062">
                  <c:v>0.60061074074074072</c:v>
                </c:pt>
                <c:pt idx="5063">
                  <c:v>0.60061224537037039</c:v>
                </c:pt>
                <c:pt idx="5064">
                  <c:v>0.60061363425925918</c:v>
                </c:pt>
                <c:pt idx="5065">
                  <c:v>0.60061494212962963</c:v>
                </c:pt>
                <c:pt idx="5066">
                  <c:v>0.60061546296296298</c:v>
                </c:pt>
                <c:pt idx="5067">
                  <c:v>0.60061677083333331</c:v>
                </c:pt>
                <c:pt idx="5068">
                  <c:v>0.60061778935185184</c:v>
                </c:pt>
                <c:pt idx="5069">
                  <c:v>0.60061971064814812</c:v>
                </c:pt>
                <c:pt idx="5070">
                  <c:v>0.60062062500000002</c:v>
                </c:pt>
                <c:pt idx="5071">
                  <c:v>0.6006211574074074</c:v>
                </c:pt>
                <c:pt idx="5072">
                  <c:v>0.60062231481481476</c:v>
                </c:pt>
                <c:pt idx="5073">
                  <c:v>0.60062348379629626</c:v>
                </c:pt>
                <c:pt idx="5074">
                  <c:v>0.60062462962962959</c:v>
                </c:pt>
                <c:pt idx="5075">
                  <c:v>0.60062577546296303</c:v>
                </c:pt>
                <c:pt idx="5076">
                  <c:v>0.60062694444444442</c:v>
                </c:pt>
                <c:pt idx="5077">
                  <c:v>0.60062810185185178</c:v>
                </c:pt>
                <c:pt idx="5078">
                  <c:v>0.60062925925925925</c:v>
                </c:pt>
                <c:pt idx="5079">
                  <c:v>0.60063041666666672</c:v>
                </c:pt>
                <c:pt idx="5080">
                  <c:v>0.60063157407407408</c:v>
                </c:pt>
                <c:pt idx="5081">
                  <c:v>0.60063284722222221</c:v>
                </c:pt>
                <c:pt idx="5082">
                  <c:v>0.60063601851851844</c:v>
                </c:pt>
                <c:pt idx="5083">
                  <c:v>0.60063620370370374</c:v>
                </c:pt>
                <c:pt idx="5084">
                  <c:v>0.60063695601851852</c:v>
                </c:pt>
                <c:pt idx="5085">
                  <c:v>0.60063822916666665</c:v>
                </c:pt>
                <c:pt idx="5086">
                  <c:v>0.60063893518518519</c:v>
                </c:pt>
                <c:pt idx="5087">
                  <c:v>0.60063967592592593</c:v>
                </c:pt>
                <c:pt idx="5088">
                  <c:v>0.60064122685185184</c:v>
                </c:pt>
                <c:pt idx="5089">
                  <c:v>0.600642037037037</c:v>
                </c:pt>
                <c:pt idx="5090">
                  <c:v>0.60064314814814812</c:v>
                </c:pt>
                <c:pt idx="5091">
                  <c:v>0.60064430555555548</c:v>
                </c:pt>
                <c:pt idx="5092">
                  <c:v>0.60064546296296295</c:v>
                </c:pt>
                <c:pt idx="5093">
                  <c:v>0.60064662037037042</c:v>
                </c:pt>
                <c:pt idx="5094">
                  <c:v>0.60064777777777778</c:v>
                </c:pt>
                <c:pt idx="5095">
                  <c:v>0.60064893518518514</c:v>
                </c:pt>
                <c:pt idx="5096">
                  <c:v>0.60065009259259261</c:v>
                </c:pt>
                <c:pt idx="5097">
                  <c:v>0.60065124999999997</c:v>
                </c:pt>
                <c:pt idx="5098">
                  <c:v>0.60065240740740744</c:v>
                </c:pt>
                <c:pt idx="5099">
                  <c:v>0.6006535648148148</c:v>
                </c:pt>
                <c:pt idx="5100">
                  <c:v>0.60065523148148148</c:v>
                </c:pt>
                <c:pt idx="5101">
                  <c:v>0.60065644675925922</c:v>
                </c:pt>
                <c:pt idx="5102">
                  <c:v>0.60065719907407411</c:v>
                </c:pt>
                <c:pt idx="5103">
                  <c:v>0.60065958333333336</c:v>
                </c:pt>
                <c:pt idx="5104">
                  <c:v>0.60066008101851853</c:v>
                </c:pt>
                <c:pt idx="5105">
                  <c:v>0.60066081018518513</c:v>
                </c:pt>
                <c:pt idx="5106">
                  <c:v>0.60066182870370366</c:v>
                </c:pt>
                <c:pt idx="5107">
                  <c:v>0.60066298611111113</c:v>
                </c:pt>
                <c:pt idx="5108">
                  <c:v>0.60066396990740734</c:v>
                </c:pt>
                <c:pt idx="5109">
                  <c:v>0.60066513888888895</c:v>
                </c:pt>
                <c:pt idx="5110">
                  <c:v>0.60066629629629631</c:v>
                </c:pt>
                <c:pt idx="5111">
                  <c:v>0.60066745370370367</c:v>
                </c:pt>
                <c:pt idx="5112">
                  <c:v>0.60066861111111103</c:v>
                </c:pt>
                <c:pt idx="5113">
                  <c:v>0.6006697685185185</c:v>
                </c:pt>
                <c:pt idx="5114">
                  <c:v>0.60067091435185183</c:v>
                </c:pt>
                <c:pt idx="5115">
                  <c:v>0.60067208333333333</c:v>
                </c:pt>
                <c:pt idx="5116">
                  <c:v>0.60067325231481483</c:v>
                </c:pt>
                <c:pt idx="5117">
                  <c:v>0.60067439814814816</c:v>
                </c:pt>
                <c:pt idx="5118">
                  <c:v>0.60067584490740733</c:v>
                </c:pt>
                <c:pt idx="5119">
                  <c:v>0.600677349537037</c:v>
                </c:pt>
                <c:pt idx="5120">
                  <c:v>0.60067837962962967</c:v>
                </c:pt>
                <c:pt idx="5121">
                  <c:v>0.60067912037037041</c:v>
                </c:pt>
                <c:pt idx="5122">
                  <c:v>0.60068041666666672</c:v>
                </c:pt>
                <c:pt idx="5123">
                  <c:v>0.60068163194444435</c:v>
                </c:pt>
                <c:pt idx="5124">
                  <c:v>0.60068255787037039</c:v>
                </c:pt>
                <c:pt idx="5125">
                  <c:v>0.60068412037037033</c:v>
                </c:pt>
                <c:pt idx="5126">
                  <c:v>0.60068493055555561</c:v>
                </c:pt>
                <c:pt idx="5127">
                  <c:v>0.60068680555555554</c:v>
                </c:pt>
                <c:pt idx="5128">
                  <c:v>0.60068751157407407</c:v>
                </c:pt>
                <c:pt idx="5129">
                  <c:v>0.60068828703703703</c:v>
                </c:pt>
                <c:pt idx="5130">
                  <c:v>0.60068944444444439</c:v>
                </c:pt>
                <c:pt idx="5131">
                  <c:v>0.60069060185185186</c:v>
                </c:pt>
                <c:pt idx="5132">
                  <c:v>0.60069175925925922</c:v>
                </c:pt>
                <c:pt idx="5133">
                  <c:v>0.60069291666666669</c:v>
                </c:pt>
                <c:pt idx="5134">
                  <c:v>0.60069407407407405</c:v>
                </c:pt>
                <c:pt idx="5135">
                  <c:v>0.60069521990740748</c:v>
                </c:pt>
                <c:pt idx="5136">
                  <c:v>0.60069638888888888</c:v>
                </c:pt>
                <c:pt idx="5137">
                  <c:v>0.60069754629629624</c:v>
                </c:pt>
                <c:pt idx="5138">
                  <c:v>0.60069870370370371</c:v>
                </c:pt>
                <c:pt idx="5139">
                  <c:v>0.60069994212962963</c:v>
                </c:pt>
                <c:pt idx="5140">
                  <c:v>0.6007017013888889</c:v>
                </c:pt>
                <c:pt idx="5141">
                  <c:v>0.60070219907407407</c:v>
                </c:pt>
                <c:pt idx="5142">
                  <c:v>0.60070436342592592</c:v>
                </c:pt>
                <c:pt idx="5143">
                  <c:v>0.60070574074074079</c:v>
                </c:pt>
                <c:pt idx="5144">
                  <c:v>0.6007071064814814</c:v>
                </c:pt>
                <c:pt idx="5145">
                  <c:v>0.60070929398148154</c:v>
                </c:pt>
                <c:pt idx="5146">
                  <c:v>0.60070946759259258</c:v>
                </c:pt>
                <c:pt idx="5147">
                  <c:v>0.60071031249999995</c:v>
                </c:pt>
                <c:pt idx="5148">
                  <c:v>0.60071146990740742</c:v>
                </c:pt>
                <c:pt idx="5149">
                  <c:v>0.6007126273148149</c:v>
                </c:pt>
                <c:pt idx="5150">
                  <c:v>0.60071378472222225</c:v>
                </c:pt>
                <c:pt idx="5151">
                  <c:v>0.60071495370370365</c:v>
                </c:pt>
                <c:pt idx="5152">
                  <c:v>0.60071609953703697</c:v>
                </c:pt>
                <c:pt idx="5153">
                  <c:v>0.60071725694444444</c:v>
                </c:pt>
                <c:pt idx="5154">
                  <c:v>0.60071841435185191</c:v>
                </c:pt>
                <c:pt idx="5155">
                  <c:v>0.60071957175925927</c:v>
                </c:pt>
                <c:pt idx="5156">
                  <c:v>0.60072072916666663</c:v>
                </c:pt>
                <c:pt idx="5157">
                  <c:v>0.60072206018518515</c:v>
                </c:pt>
                <c:pt idx="5158">
                  <c:v>0.60072421296296297</c:v>
                </c:pt>
                <c:pt idx="5159">
                  <c:v>0.60072467592592593</c:v>
                </c:pt>
                <c:pt idx="5160">
                  <c:v>0.60072576388888888</c:v>
                </c:pt>
                <c:pt idx="5161">
                  <c:v>0.60072807870370371</c:v>
                </c:pt>
                <c:pt idx="5162">
                  <c:v>0.6007282986111111</c:v>
                </c:pt>
                <c:pt idx="5163">
                  <c:v>0.60072906250000002</c:v>
                </c:pt>
                <c:pt idx="5164">
                  <c:v>0.60073062499999996</c:v>
                </c:pt>
                <c:pt idx="5165">
                  <c:v>0.60073178240740743</c:v>
                </c:pt>
                <c:pt idx="5166">
                  <c:v>0.60073230324074078</c:v>
                </c:pt>
                <c:pt idx="5167">
                  <c:v>0.60073346064814814</c:v>
                </c:pt>
                <c:pt idx="5168">
                  <c:v>0.6007346180555555</c:v>
                </c:pt>
                <c:pt idx="5169">
                  <c:v>0.60073577546296297</c:v>
                </c:pt>
                <c:pt idx="5170">
                  <c:v>0.6007369212962963</c:v>
                </c:pt>
                <c:pt idx="5171">
                  <c:v>0.6007380902777778</c:v>
                </c:pt>
                <c:pt idx="5172">
                  <c:v>0.60073924768518516</c:v>
                </c:pt>
                <c:pt idx="5173">
                  <c:v>0.60074040509259252</c:v>
                </c:pt>
                <c:pt idx="5174">
                  <c:v>0.60074156249999999</c:v>
                </c:pt>
                <c:pt idx="5175">
                  <c:v>0.60074271990740746</c:v>
                </c:pt>
                <c:pt idx="5176">
                  <c:v>0.60074412037037039</c:v>
                </c:pt>
                <c:pt idx="5177">
                  <c:v>0.60074515046296295</c:v>
                </c:pt>
                <c:pt idx="5178">
                  <c:v>0.60074652777777782</c:v>
                </c:pt>
                <c:pt idx="5179">
                  <c:v>0.60074770833333335</c:v>
                </c:pt>
                <c:pt idx="5180">
                  <c:v>0.60074898148148148</c:v>
                </c:pt>
                <c:pt idx="5181">
                  <c:v>0.60075118055555554</c:v>
                </c:pt>
                <c:pt idx="5182">
                  <c:v>0.6007516087962963</c:v>
                </c:pt>
                <c:pt idx="5183">
                  <c:v>0.60075250000000002</c:v>
                </c:pt>
                <c:pt idx="5184">
                  <c:v>0.60075394675925931</c:v>
                </c:pt>
                <c:pt idx="5185">
                  <c:v>0.60075493055555562</c:v>
                </c:pt>
                <c:pt idx="5186">
                  <c:v>0.60075545138888886</c:v>
                </c:pt>
                <c:pt idx="5187">
                  <c:v>0.60075660879629633</c:v>
                </c:pt>
                <c:pt idx="5188">
                  <c:v>0.60075776620370369</c:v>
                </c:pt>
                <c:pt idx="5189">
                  <c:v>0.60075892361111116</c:v>
                </c:pt>
                <c:pt idx="5190">
                  <c:v>0.60076009259259255</c:v>
                </c:pt>
                <c:pt idx="5191">
                  <c:v>0.60076123842592588</c:v>
                </c:pt>
                <c:pt idx="5192">
                  <c:v>0.60076239583333335</c:v>
                </c:pt>
                <c:pt idx="5193">
                  <c:v>0.60076356481481485</c:v>
                </c:pt>
                <c:pt idx="5194">
                  <c:v>0.60076471064814818</c:v>
                </c:pt>
                <c:pt idx="5195">
                  <c:v>0.60076586805555554</c:v>
                </c:pt>
                <c:pt idx="5196">
                  <c:v>0.60076703703703704</c:v>
                </c:pt>
                <c:pt idx="5197">
                  <c:v>0.60076934027777773</c:v>
                </c:pt>
                <c:pt idx="5198">
                  <c:v>0.60077046296296299</c:v>
                </c:pt>
                <c:pt idx="5199">
                  <c:v>0.60077082175925933</c:v>
                </c:pt>
                <c:pt idx="5200">
                  <c:v>0.60077247685185187</c:v>
                </c:pt>
                <c:pt idx="5201">
                  <c:v>0.60077372685185182</c:v>
                </c:pt>
                <c:pt idx="5202">
                  <c:v>0.60077396990740739</c:v>
                </c:pt>
                <c:pt idx="5203">
                  <c:v>0.60077616898148145</c:v>
                </c:pt>
                <c:pt idx="5204">
                  <c:v>0.6007773842592592</c:v>
                </c:pt>
                <c:pt idx="5205">
                  <c:v>0.60077771990740736</c:v>
                </c:pt>
                <c:pt idx="5206">
                  <c:v>0.60077859953703705</c:v>
                </c:pt>
                <c:pt idx="5207">
                  <c:v>0.60077975694444441</c:v>
                </c:pt>
                <c:pt idx="5208">
                  <c:v>0.60078091435185188</c:v>
                </c:pt>
                <c:pt idx="5209">
                  <c:v>0.60078207175925935</c:v>
                </c:pt>
                <c:pt idx="5210">
                  <c:v>0.60078322916666671</c:v>
                </c:pt>
                <c:pt idx="5211">
                  <c:v>0.6007843981481481</c:v>
                </c:pt>
                <c:pt idx="5212">
                  <c:v>0.60078554398148143</c:v>
                </c:pt>
                <c:pt idx="5213">
                  <c:v>0.6007867013888889</c:v>
                </c:pt>
                <c:pt idx="5214">
                  <c:v>0.60078785879629637</c:v>
                </c:pt>
                <c:pt idx="5215">
                  <c:v>0.60078901620370373</c:v>
                </c:pt>
                <c:pt idx="5216">
                  <c:v>0.60079061342592599</c:v>
                </c:pt>
                <c:pt idx="5217">
                  <c:v>0.60079209490740737</c:v>
                </c:pt>
                <c:pt idx="5218">
                  <c:v>0.60079298611111109</c:v>
                </c:pt>
                <c:pt idx="5219">
                  <c:v>0.60079373842592587</c:v>
                </c:pt>
                <c:pt idx="5220">
                  <c:v>0.6007953240740741</c:v>
                </c:pt>
                <c:pt idx="5221">
                  <c:v>0.60079658564814808</c:v>
                </c:pt>
                <c:pt idx="5222">
                  <c:v>0.60079711805555558</c:v>
                </c:pt>
                <c:pt idx="5223">
                  <c:v>0.60079925925925926</c:v>
                </c:pt>
                <c:pt idx="5224">
                  <c:v>0.60080040509259258</c:v>
                </c:pt>
                <c:pt idx="5225">
                  <c:v>0.60080057870370374</c:v>
                </c:pt>
                <c:pt idx="5226">
                  <c:v>0.60080174768518524</c:v>
                </c:pt>
                <c:pt idx="5227">
                  <c:v>0.6008029050925926</c:v>
                </c:pt>
                <c:pt idx="5228">
                  <c:v>0.60080406249999996</c:v>
                </c:pt>
                <c:pt idx="5229">
                  <c:v>0.60080521990740743</c:v>
                </c:pt>
                <c:pt idx="5230">
                  <c:v>0.60080637731481479</c:v>
                </c:pt>
                <c:pt idx="5231">
                  <c:v>0.60080753472222226</c:v>
                </c:pt>
                <c:pt idx="5232">
                  <c:v>0.60080868055555559</c:v>
                </c:pt>
                <c:pt idx="5233">
                  <c:v>0.60080984953703698</c:v>
                </c:pt>
                <c:pt idx="5234">
                  <c:v>0.60081100694444445</c:v>
                </c:pt>
                <c:pt idx="5235">
                  <c:v>0.60081216435185192</c:v>
                </c:pt>
                <c:pt idx="5236">
                  <c:v>0.60081452546296299</c:v>
                </c:pt>
                <c:pt idx="5237">
                  <c:v>0.6008155092592592</c:v>
                </c:pt>
                <c:pt idx="5238">
                  <c:v>0.60081581018518515</c:v>
                </c:pt>
                <c:pt idx="5239">
                  <c:v>0.60081754629629625</c:v>
                </c:pt>
                <c:pt idx="5240">
                  <c:v>0.6008191087962963</c:v>
                </c:pt>
                <c:pt idx="5241">
                  <c:v>0.60081927083333342</c:v>
                </c:pt>
                <c:pt idx="5242">
                  <c:v>0.60082046296296299</c:v>
                </c:pt>
                <c:pt idx="5243">
                  <c:v>0.60082277777777782</c:v>
                </c:pt>
                <c:pt idx="5244">
                  <c:v>0.60082326388888885</c:v>
                </c:pt>
                <c:pt idx="5245">
                  <c:v>0.60082373842592596</c:v>
                </c:pt>
                <c:pt idx="5246">
                  <c:v>0.60082489583333332</c:v>
                </c:pt>
                <c:pt idx="5247">
                  <c:v>0.60082605324074068</c:v>
                </c:pt>
                <c:pt idx="5248">
                  <c:v>0.60082721064814815</c:v>
                </c:pt>
                <c:pt idx="5249">
                  <c:v>0.60082836805555562</c:v>
                </c:pt>
                <c:pt idx="5250">
                  <c:v>0.60082952546296298</c:v>
                </c:pt>
                <c:pt idx="5251">
                  <c:v>0.60083068287037034</c:v>
                </c:pt>
                <c:pt idx="5252">
                  <c:v>0.60083184027777781</c:v>
                </c:pt>
                <c:pt idx="5253">
                  <c:v>0.60083299768518517</c:v>
                </c:pt>
                <c:pt idx="5254">
                  <c:v>0.60083415509259264</c:v>
                </c:pt>
                <c:pt idx="5255">
                  <c:v>0.60083605324074074</c:v>
                </c:pt>
                <c:pt idx="5256">
                  <c:v>0.60083726851851849</c:v>
                </c:pt>
                <c:pt idx="5257">
                  <c:v>0.60083785879629636</c:v>
                </c:pt>
                <c:pt idx="5258">
                  <c:v>0.60083906250000008</c:v>
                </c:pt>
                <c:pt idx="5259">
                  <c:v>0.60084083333333338</c:v>
                </c:pt>
                <c:pt idx="5260">
                  <c:v>0.60084119212962961</c:v>
                </c:pt>
                <c:pt idx="5261">
                  <c:v>0.60084293981481485</c:v>
                </c:pt>
                <c:pt idx="5262">
                  <c:v>0.60084425925925933</c:v>
                </c:pt>
                <c:pt idx="5263">
                  <c:v>0.60084474537037036</c:v>
                </c:pt>
                <c:pt idx="5264">
                  <c:v>0.60084658564814808</c:v>
                </c:pt>
                <c:pt idx="5265">
                  <c:v>0.60084784722222229</c:v>
                </c:pt>
                <c:pt idx="5266">
                  <c:v>0.60084804398148151</c:v>
                </c:pt>
                <c:pt idx="5267">
                  <c:v>0.60084920138888886</c:v>
                </c:pt>
                <c:pt idx="5268">
                  <c:v>0.60085035879629622</c:v>
                </c:pt>
                <c:pt idx="5269">
                  <c:v>0.60085151620370369</c:v>
                </c:pt>
                <c:pt idx="5270">
                  <c:v>0.60085267361111117</c:v>
                </c:pt>
                <c:pt idx="5271">
                  <c:v>0.60085383101851852</c:v>
                </c:pt>
                <c:pt idx="5272">
                  <c:v>0.60085498842592588</c:v>
                </c:pt>
                <c:pt idx="5273">
                  <c:v>0.60085614583333335</c:v>
                </c:pt>
                <c:pt idx="5274">
                  <c:v>0.60085730324074083</c:v>
                </c:pt>
                <c:pt idx="5275">
                  <c:v>0.60085846064814818</c:v>
                </c:pt>
                <c:pt idx="5276">
                  <c:v>0.60086005787037033</c:v>
                </c:pt>
                <c:pt idx="5277">
                  <c:v>0.60086081018518522</c:v>
                </c:pt>
                <c:pt idx="5278">
                  <c:v>0.60086203703703711</c:v>
                </c:pt>
                <c:pt idx="5279">
                  <c:v>0.60086325231481486</c:v>
                </c:pt>
                <c:pt idx="5280">
                  <c:v>0.60086428240740741</c:v>
                </c:pt>
                <c:pt idx="5281">
                  <c:v>0.60086579861111111</c:v>
                </c:pt>
                <c:pt idx="5282">
                  <c:v>0.60086665509259263</c:v>
                </c:pt>
                <c:pt idx="5283">
                  <c:v>0.60086850694444438</c:v>
                </c:pt>
                <c:pt idx="5284">
                  <c:v>0.60086886574074072</c:v>
                </c:pt>
                <c:pt idx="5285">
                  <c:v>0.60087003472222222</c:v>
                </c:pt>
                <c:pt idx="5286">
                  <c:v>0.60087119212962958</c:v>
                </c:pt>
                <c:pt idx="5287">
                  <c:v>0.60087234953703705</c:v>
                </c:pt>
                <c:pt idx="5288">
                  <c:v>0.60087350694444441</c:v>
                </c:pt>
                <c:pt idx="5289">
                  <c:v>0.60087466435185188</c:v>
                </c:pt>
                <c:pt idx="5290">
                  <c:v>0.60087582175925924</c:v>
                </c:pt>
                <c:pt idx="5291">
                  <c:v>0.60087697916666671</c:v>
                </c:pt>
                <c:pt idx="5292">
                  <c:v>0.60087813657407407</c:v>
                </c:pt>
                <c:pt idx="5293">
                  <c:v>0.60087929398148143</c:v>
                </c:pt>
                <c:pt idx="5294">
                  <c:v>0.6008820601851852</c:v>
                </c:pt>
                <c:pt idx="5295">
                  <c:v>0.60088314814814814</c:v>
                </c:pt>
                <c:pt idx="5296">
                  <c:v>0.60088462962962963</c:v>
                </c:pt>
                <c:pt idx="5297">
                  <c:v>0.60088650462962956</c:v>
                </c:pt>
                <c:pt idx="5298">
                  <c:v>0.60088680555555563</c:v>
                </c:pt>
                <c:pt idx="5299">
                  <c:v>0.6008877777777778</c:v>
                </c:pt>
                <c:pt idx="5300">
                  <c:v>0.60088997685185186</c:v>
                </c:pt>
                <c:pt idx="5301">
                  <c:v>0.6008902777777777</c:v>
                </c:pt>
                <c:pt idx="5302">
                  <c:v>0.60089124999999999</c:v>
                </c:pt>
                <c:pt idx="5303">
                  <c:v>0.60089240740740735</c:v>
                </c:pt>
                <c:pt idx="5304">
                  <c:v>0.60089356481481482</c:v>
                </c:pt>
                <c:pt idx="5305">
                  <c:v>0.60089472222222218</c:v>
                </c:pt>
                <c:pt idx="5306">
                  <c:v>0.60089587962962965</c:v>
                </c:pt>
                <c:pt idx="5307">
                  <c:v>0.60089703703703701</c:v>
                </c:pt>
                <c:pt idx="5308">
                  <c:v>0.60089818287037045</c:v>
                </c:pt>
                <c:pt idx="5309">
                  <c:v>0.60089935185185184</c:v>
                </c:pt>
                <c:pt idx="5310">
                  <c:v>0.60090049768518516</c:v>
                </c:pt>
                <c:pt idx="5311">
                  <c:v>0.60090166666666667</c:v>
                </c:pt>
                <c:pt idx="5312">
                  <c:v>0.60090295138888883</c:v>
                </c:pt>
                <c:pt idx="5313">
                  <c:v>0.60090503472222223</c:v>
                </c:pt>
                <c:pt idx="5314">
                  <c:v>0.60090535879629625</c:v>
                </c:pt>
                <c:pt idx="5315">
                  <c:v>0.60090848379629636</c:v>
                </c:pt>
                <c:pt idx="5316">
                  <c:v>0.6009086574074074</c:v>
                </c:pt>
                <c:pt idx="5317">
                  <c:v>0.60090965277777775</c:v>
                </c:pt>
                <c:pt idx="5318">
                  <c:v>0.60091069444444445</c:v>
                </c:pt>
                <c:pt idx="5319">
                  <c:v>0.60091172453703701</c:v>
                </c:pt>
                <c:pt idx="5320">
                  <c:v>0.60091208333333335</c:v>
                </c:pt>
                <c:pt idx="5321">
                  <c:v>0.60091376157407406</c:v>
                </c:pt>
                <c:pt idx="5322">
                  <c:v>0.60091452546296298</c:v>
                </c:pt>
                <c:pt idx="5323">
                  <c:v>0.60091555555555554</c:v>
                </c:pt>
                <c:pt idx="5324">
                  <c:v>0.6009167129629629</c:v>
                </c:pt>
                <c:pt idx="5325">
                  <c:v>0.60091787037037037</c:v>
                </c:pt>
                <c:pt idx="5326">
                  <c:v>0.60091902777777784</c:v>
                </c:pt>
                <c:pt idx="5327">
                  <c:v>0.6009201851851852</c:v>
                </c:pt>
                <c:pt idx="5328">
                  <c:v>0.60092134259259256</c:v>
                </c:pt>
                <c:pt idx="5329">
                  <c:v>0.60092248842592599</c:v>
                </c:pt>
                <c:pt idx="5330">
                  <c:v>0.60092364583333335</c:v>
                </c:pt>
                <c:pt idx="5331">
                  <c:v>0.60092481481481486</c:v>
                </c:pt>
                <c:pt idx="5332">
                  <c:v>0.60092596064814807</c:v>
                </c:pt>
                <c:pt idx="5333">
                  <c:v>0.60092717592592593</c:v>
                </c:pt>
                <c:pt idx="5334">
                  <c:v>0.60092839120370378</c:v>
                </c:pt>
                <c:pt idx="5335">
                  <c:v>0.60093078703703706</c:v>
                </c:pt>
                <c:pt idx="5336">
                  <c:v>0.60093134259259262</c:v>
                </c:pt>
                <c:pt idx="5337">
                  <c:v>0.60093185185185183</c:v>
                </c:pt>
                <c:pt idx="5338">
                  <c:v>0.60093325231481487</c:v>
                </c:pt>
                <c:pt idx="5339">
                  <c:v>0.60093407407407406</c:v>
                </c:pt>
                <c:pt idx="5340">
                  <c:v>0.60093598379629631</c:v>
                </c:pt>
                <c:pt idx="5341">
                  <c:v>0.60093701388888887</c:v>
                </c:pt>
                <c:pt idx="5342">
                  <c:v>0.60093765046296299</c:v>
                </c:pt>
                <c:pt idx="5343">
                  <c:v>0.60093870370370372</c:v>
                </c:pt>
                <c:pt idx="5344">
                  <c:v>0.60093987268518523</c:v>
                </c:pt>
                <c:pt idx="5345">
                  <c:v>0.60094101851851844</c:v>
                </c:pt>
                <c:pt idx="5346">
                  <c:v>0.60094217592592591</c:v>
                </c:pt>
                <c:pt idx="5347">
                  <c:v>0.60094333333333338</c:v>
                </c:pt>
                <c:pt idx="5348">
                  <c:v>0.60094447916666671</c:v>
                </c:pt>
                <c:pt idx="5349">
                  <c:v>0.6009456481481481</c:v>
                </c:pt>
                <c:pt idx="5350">
                  <c:v>0.60094680555555546</c:v>
                </c:pt>
                <c:pt idx="5351">
                  <c:v>0.60094796296296293</c:v>
                </c:pt>
                <c:pt idx="5352">
                  <c:v>0.6009491203703704</c:v>
                </c:pt>
                <c:pt idx="5353">
                  <c:v>0.60095043981481489</c:v>
                </c:pt>
                <c:pt idx="5354">
                  <c:v>0.60095153935185186</c:v>
                </c:pt>
                <c:pt idx="5355">
                  <c:v>0.60095261574074066</c:v>
                </c:pt>
                <c:pt idx="5356">
                  <c:v>0.60095462962962964</c:v>
                </c:pt>
                <c:pt idx="5357">
                  <c:v>0.60095593749999998</c:v>
                </c:pt>
                <c:pt idx="5358">
                  <c:v>0.60095645833333333</c:v>
                </c:pt>
                <c:pt idx="5359">
                  <c:v>0.60095807870370366</c:v>
                </c:pt>
                <c:pt idx="5360">
                  <c:v>0.600958912037037</c:v>
                </c:pt>
                <c:pt idx="5361">
                  <c:v>0.60095952546296294</c:v>
                </c:pt>
                <c:pt idx="5362">
                  <c:v>0.6009606828703703</c:v>
                </c:pt>
                <c:pt idx="5363">
                  <c:v>0.6009618518518518</c:v>
                </c:pt>
                <c:pt idx="5364">
                  <c:v>0.60096300925925927</c:v>
                </c:pt>
                <c:pt idx="5365">
                  <c:v>0.60096416666666663</c:v>
                </c:pt>
                <c:pt idx="5366">
                  <c:v>0.60096531249999996</c:v>
                </c:pt>
                <c:pt idx="5367">
                  <c:v>0.60096648148148146</c:v>
                </c:pt>
                <c:pt idx="5368">
                  <c:v>0.60096763888888893</c:v>
                </c:pt>
                <c:pt idx="5369">
                  <c:v>0.60096879629629629</c:v>
                </c:pt>
                <c:pt idx="5370">
                  <c:v>0.60096994212962962</c:v>
                </c:pt>
                <c:pt idx="5371">
                  <c:v>0.60097114583333333</c:v>
                </c:pt>
                <c:pt idx="5372">
                  <c:v>0.60097260416666676</c:v>
                </c:pt>
                <c:pt idx="5373">
                  <c:v>0.60097462962962966</c:v>
                </c:pt>
                <c:pt idx="5374">
                  <c:v>0.6009750810185186</c:v>
                </c:pt>
                <c:pt idx="5375">
                  <c:v>0.60097811342592589</c:v>
                </c:pt>
                <c:pt idx="5376">
                  <c:v>0.60097891203703702</c:v>
                </c:pt>
                <c:pt idx="5377">
                  <c:v>0.60098039351851851</c:v>
                </c:pt>
                <c:pt idx="5378">
                  <c:v>0.60098138888888886</c:v>
                </c:pt>
                <c:pt idx="5379">
                  <c:v>0.60098232638888893</c:v>
                </c:pt>
                <c:pt idx="5380">
                  <c:v>0.60098340277777773</c:v>
                </c:pt>
                <c:pt idx="5381">
                  <c:v>0.6009845601851852</c:v>
                </c:pt>
                <c:pt idx="5382">
                  <c:v>0.60098571759259256</c:v>
                </c:pt>
                <c:pt idx="5383">
                  <c:v>0.60098687500000003</c:v>
                </c:pt>
                <c:pt idx="5384">
                  <c:v>0.60098803240740739</c:v>
                </c:pt>
                <c:pt idx="5385">
                  <c:v>0.60098918981481486</c:v>
                </c:pt>
                <c:pt idx="5386">
                  <c:v>0.60099034722222222</c:v>
                </c:pt>
                <c:pt idx="5387">
                  <c:v>0.60099150462962958</c:v>
                </c:pt>
                <c:pt idx="5388">
                  <c:v>0.60099266203703705</c:v>
                </c:pt>
                <c:pt idx="5389">
                  <c:v>0.60099381944444441</c:v>
                </c:pt>
                <c:pt idx="5390">
                  <c:v>0.60099503472222215</c:v>
                </c:pt>
                <c:pt idx="5391">
                  <c:v>0.60099615740740742</c:v>
                </c:pt>
                <c:pt idx="5392">
                  <c:v>0.60099783564814824</c:v>
                </c:pt>
                <c:pt idx="5393">
                  <c:v>0.60099848379629628</c:v>
                </c:pt>
                <c:pt idx="5394">
                  <c:v>0.60100026620370373</c:v>
                </c:pt>
                <c:pt idx="5395">
                  <c:v>0.60100135416666667</c:v>
                </c:pt>
                <c:pt idx="5396">
                  <c:v>0.60100207175925924</c:v>
                </c:pt>
                <c:pt idx="5397">
                  <c:v>0.60100373842592592</c:v>
                </c:pt>
                <c:pt idx="5398">
                  <c:v>0.60100476851851847</c:v>
                </c:pt>
                <c:pt idx="5399">
                  <c:v>0.60100539351851856</c:v>
                </c:pt>
                <c:pt idx="5400">
                  <c:v>0.60100655092592592</c:v>
                </c:pt>
                <c:pt idx="5401">
                  <c:v>0.60100769675925925</c:v>
                </c:pt>
                <c:pt idx="5402">
                  <c:v>0.60100886574074075</c:v>
                </c:pt>
                <c:pt idx="5403">
                  <c:v>0.60101002314814822</c:v>
                </c:pt>
                <c:pt idx="5404">
                  <c:v>0.60101118055555558</c:v>
                </c:pt>
                <c:pt idx="5405">
                  <c:v>0.60101233796296294</c:v>
                </c:pt>
                <c:pt idx="5406">
                  <c:v>0.60101349537037041</c:v>
                </c:pt>
                <c:pt idx="5407">
                  <c:v>0.60101465277777777</c:v>
                </c:pt>
                <c:pt idx="5408">
                  <c:v>0.60101581018518524</c:v>
                </c:pt>
                <c:pt idx="5409">
                  <c:v>0.60101778935185179</c:v>
                </c:pt>
                <c:pt idx="5410">
                  <c:v>0.60101819444444449</c:v>
                </c:pt>
                <c:pt idx="5411">
                  <c:v>0.60102005787037038</c:v>
                </c:pt>
                <c:pt idx="5412">
                  <c:v>0.60102143518518514</c:v>
                </c:pt>
                <c:pt idx="5413">
                  <c:v>0.60102190972222225</c:v>
                </c:pt>
                <c:pt idx="5414">
                  <c:v>0.60102364583333334</c:v>
                </c:pt>
                <c:pt idx="5415">
                  <c:v>0.60102484953703705</c:v>
                </c:pt>
                <c:pt idx="5416">
                  <c:v>0.60102519675925925</c:v>
                </c:pt>
                <c:pt idx="5417">
                  <c:v>0.60102722222222227</c:v>
                </c:pt>
                <c:pt idx="5418">
                  <c:v>0.60102843750000001</c:v>
                </c:pt>
                <c:pt idx="5419">
                  <c:v>0.60102866898148144</c:v>
                </c:pt>
                <c:pt idx="5420">
                  <c:v>0.60102968749999997</c:v>
                </c:pt>
                <c:pt idx="5421">
                  <c:v>0.60103085648148147</c:v>
                </c:pt>
                <c:pt idx="5422">
                  <c:v>0.60103201388888883</c:v>
                </c:pt>
                <c:pt idx="5423">
                  <c:v>0.6010331712962963</c:v>
                </c:pt>
                <c:pt idx="5424">
                  <c:v>0.60103432870370377</c:v>
                </c:pt>
                <c:pt idx="5425">
                  <c:v>0.60103548611111113</c:v>
                </c:pt>
                <c:pt idx="5426">
                  <c:v>0.60103664351851849</c:v>
                </c:pt>
                <c:pt idx="5427">
                  <c:v>0.60103780092592585</c:v>
                </c:pt>
                <c:pt idx="5428">
                  <c:v>0.60103894675925928</c:v>
                </c:pt>
                <c:pt idx="5429">
                  <c:v>0.60104011574074079</c:v>
                </c:pt>
                <c:pt idx="5430">
                  <c:v>0.60104194444444436</c:v>
                </c:pt>
                <c:pt idx="5431">
                  <c:v>0.60104319444444443</c:v>
                </c:pt>
                <c:pt idx="5432">
                  <c:v>0.60104358796296298</c:v>
                </c:pt>
                <c:pt idx="5433">
                  <c:v>0.60104579861111118</c:v>
                </c:pt>
                <c:pt idx="5434">
                  <c:v>0.60104620370370365</c:v>
                </c:pt>
                <c:pt idx="5435">
                  <c:v>0.6010471296296297</c:v>
                </c:pt>
                <c:pt idx="5436">
                  <c:v>0.60104876157407405</c:v>
                </c:pt>
                <c:pt idx="5437">
                  <c:v>0.60104973379629634</c:v>
                </c:pt>
                <c:pt idx="5438">
                  <c:v>0.60105100694444447</c:v>
                </c:pt>
                <c:pt idx="5439">
                  <c:v>0.60105232638888895</c:v>
                </c:pt>
                <c:pt idx="5440">
                  <c:v>0.60105284722222219</c:v>
                </c:pt>
                <c:pt idx="5441">
                  <c:v>0.60105400462962966</c:v>
                </c:pt>
                <c:pt idx="5442">
                  <c:v>0.60105515046296298</c:v>
                </c:pt>
                <c:pt idx="5443">
                  <c:v>0.60105631944444449</c:v>
                </c:pt>
                <c:pt idx="5444">
                  <c:v>0.60105748842592588</c:v>
                </c:pt>
                <c:pt idx="5445">
                  <c:v>0.60105863425925932</c:v>
                </c:pt>
                <c:pt idx="5446">
                  <c:v>0.60105979166666668</c:v>
                </c:pt>
                <c:pt idx="5447">
                  <c:v>0.60106094907407404</c:v>
                </c:pt>
                <c:pt idx="5448">
                  <c:v>0.60106210648148151</c:v>
                </c:pt>
                <c:pt idx="5449">
                  <c:v>0.60106325231481483</c:v>
                </c:pt>
                <c:pt idx="5450">
                  <c:v>0.60106460648148152</c:v>
                </c:pt>
                <c:pt idx="5451">
                  <c:v>0.60106579861111109</c:v>
                </c:pt>
                <c:pt idx="5452">
                  <c:v>0.60106739583333335</c:v>
                </c:pt>
                <c:pt idx="5453">
                  <c:v>0.60106811342592592</c:v>
                </c:pt>
                <c:pt idx="5454">
                  <c:v>0.60107021990740739</c:v>
                </c:pt>
                <c:pt idx="5455">
                  <c:v>0.60107098379629631</c:v>
                </c:pt>
                <c:pt idx="5456">
                  <c:v>0.60107166666666667</c:v>
                </c:pt>
                <c:pt idx="5457">
                  <c:v>0.60107351851851853</c:v>
                </c:pt>
                <c:pt idx="5458">
                  <c:v>0.60107403935185189</c:v>
                </c:pt>
                <c:pt idx="5459">
                  <c:v>0.60107502314814809</c:v>
                </c:pt>
                <c:pt idx="5460">
                  <c:v>0.60107671296296294</c:v>
                </c:pt>
                <c:pt idx="5461">
                  <c:v>0.6010771412037037</c:v>
                </c:pt>
                <c:pt idx="5462">
                  <c:v>0.60107831018518521</c:v>
                </c:pt>
                <c:pt idx="5463">
                  <c:v>0.60107946759259268</c:v>
                </c:pt>
                <c:pt idx="5464">
                  <c:v>0.60108062500000004</c:v>
                </c:pt>
                <c:pt idx="5465">
                  <c:v>0.60108178240740739</c:v>
                </c:pt>
                <c:pt idx="5466">
                  <c:v>0.60108293981481475</c:v>
                </c:pt>
                <c:pt idx="5467">
                  <c:v>0.60108409722222222</c:v>
                </c:pt>
                <c:pt idx="5468">
                  <c:v>0.60108525462962969</c:v>
                </c:pt>
                <c:pt idx="5469">
                  <c:v>0.60108641203703705</c:v>
                </c:pt>
                <c:pt idx="5470">
                  <c:v>0.60108756944444441</c:v>
                </c:pt>
                <c:pt idx="5471">
                  <c:v>0.60108909722222215</c:v>
                </c:pt>
                <c:pt idx="5472">
                  <c:v>0.60109079861111114</c:v>
                </c:pt>
                <c:pt idx="5473">
                  <c:v>0.60109181712962967</c:v>
                </c:pt>
                <c:pt idx="5474">
                  <c:v>0.60109225694444446</c:v>
                </c:pt>
                <c:pt idx="5475">
                  <c:v>0.60109412037037036</c:v>
                </c:pt>
                <c:pt idx="5476">
                  <c:v>0.60109528935185186</c:v>
                </c:pt>
                <c:pt idx="5477">
                  <c:v>0.60109579861111118</c:v>
                </c:pt>
                <c:pt idx="5478">
                  <c:v>0.60109782407407408</c:v>
                </c:pt>
                <c:pt idx="5479">
                  <c:v>0.60109909722222221</c:v>
                </c:pt>
                <c:pt idx="5480">
                  <c:v>0.60109934027777778</c:v>
                </c:pt>
                <c:pt idx="5481">
                  <c:v>0.60110030092592592</c:v>
                </c:pt>
                <c:pt idx="5482">
                  <c:v>0.60110145833333328</c:v>
                </c:pt>
                <c:pt idx="5483">
                  <c:v>0.60110261574074075</c:v>
                </c:pt>
                <c:pt idx="5484">
                  <c:v>0.60110377314814822</c:v>
                </c:pt>
                <c:pt idx="5485">
                  <c:v>0.60110493055555558</c:v>
                </c:pt>
                <c:pt idx="5486">
                  <c:v>0.60110608796296294</c:v>
                </c:pt>
                <c:pt idx="5487">
                  <c:v>0.60110723379629627</c:v>
                </c:pt>
                <c:pt idx="5488">
                  <c:v>0.60110840277777777</c:v>
                </c:pt>
                <c:pt idx="5489">
                  <c:v>0.60110956018518524</c:v>
                </c:pt>
                <c:pt idx="5490">
                  <c:v>0.6011107175925926</c:v>
                </c:pt>
                <c:pt idx="5491">
                  <c:v>0.60111241898148149</c:v>
                </c:pt>
                <c:pt idx="5492">
                  <c:v>0.60111327546296289</c:v>
                </c:pt>
                <c:pt idx="5493">
                  <c:v>0.60111628472222223</c:v>
                </c:pt>
                <c:pt idx="5494">
                  <c:v>0.60111650462962962</c:v>
                </c:pt>
                <c:pt idx="5495">
                  <c:v>0.60111699074074076</c:v>
                </c:pt>
                <c:pt idx="5496">
                  <c:v>0.60111774305555554</c:v>
                </c:pt>
                <c:pt idx="5497">
                  <c:v>0.60111929398148156</c:v>
                </c:pt>
                <c:pt idx="5498">
                  <c:v>0.60112057870370372</c:v>
                </c:pt>
                <c:pt idx="5499">
                  <c:v>0.60112178240740743</c:v>
                </c:pt>
                <c:pt idx="5500">
                  <c:v>0.60112231481481482</c:v>
                </c:pt>
                <c:pt idx="5501">
                  <c:v>0.6011239814814815</c:v>
                </c:pt>
                <c:pt idx="5502">
                  <c:v>0.60112481481481483</c:v>
                </c:pt>
                <c:pt idx="5503">
                  <c:v>0.60112576388888894</c:v>
                </c:pt>
                <c:pt idx="5504">
                  <c:v>0.6011269212962963</c:v>
                </c:pt>
                <c:pt idx="5505">
                  <c:v>0.60112807870370366</c:v>
                </c:pt>
                <c:pt idx="5506">
                  <c:v>0.60112923611111113</c:v>
                </c:pt>
                <c:pt idx="5507">
                  <c:v>0.60113039351851849</c:v>
                </c:pt>
                <c:pt idx="5508">
                  <c:v>0.60113155092592596</c:v>
                </c:pt>
                <c:pt idx="5509">
                  <c:v>0.60113270833333332</c:v>
                </c:pt>
                <c:pt idx="5510">
                  <c:v>0.60113385416666665</c:v>
                </c:pt>
                <c:pt idx="5511">
                  <c:v>0.60113502314814815</c:v>
                </c:pt>
                <c:pt idx="5512">
                  <c:v>0.60113616898148148</c:v>
                </c:pt>
                <c:pt idx="5513">
                  <c:v>0.60113753472222231</c:v>
                </c:pt>
                <c:pt idx="5514">
                  <c:v>0.60113932870370368</c:v>
                </c:pt>
                <c:pt idx="5515">
                  <c:v>0.60113966435185184</c:v>
                </c:pt>
                <c:pt idx="5516">
                  <c:v>0.60114118055555554</c:v>
                </c:pt>
                <c:pt idx="5517">
                  <c:v>0.60114280092592587</c:v>
                </c:pt>
                <c:pt idx="5518">
                  <c:v>0.60114342592592596</c:v>
                </c:pt>
                <c:pt idx="5519">
                  <c:v>0.60114444444444437</c:v>
                </c:pt>
                <c:pt idx="5520">
                  <c:v>0.60114574074074068</c:v>
                </c:pt>
                <c:pt idx="5521">
                  <c:v>0.60114684027777776</c:v>
                </c:pt>
                <c:pt idx="5522">
                  <c:v>0.60114775462962955</c:v>
                </c:pt>
                <c:pt idx="5523">
                  <c:v>0.60114890046296299</c:v>
                </c:pt>
                <c:pt idx="5524">
                  <c:v>0.60115006944444449</c:v>
                </c:pt>
                <c:pt idx="5525">
                  <c:v>0.60115122685185185</c:v>
                </c:pt>
                <c:pt idx="5526">
                  <c:v>0.60115238425925921</c:v>
                </c:pt>
                <c:pt idx="5527">
                  <c:v>0.60115354166666668</c:v>
                </c:pt>
                <c:pt idx="5528">
                  <c:v>0.60115468750000001</c:v>
                </c:pt>
                <c:pt idx="5529">
                  <c:v>0.60115585648148151</c:v>
                </c:pt>
                <c:pt idx="5530">
                  <c:v>0.60115700231481473</c:v>
                </c:pt>
                <c:pt idx="5531">
                  <c:v>0.6011581597222222</c:v>
                </c:pt>
                <c:pt idx="5532">
                  <c:v>0.60115951388888889</c:v>
                </c:pt>
                <c:pt idx="5533">
                  <c:v>0.60116160879629632</c:v>
                </c:pt>
                <c:pt idx="5534">
                  <c:v>0.60116195601851852</c:v>
                </c:pt>
                <c:pt idx="5535">
                  <c:v>0.60116414351851855</c:v>
                </c:pt>
                <c:pt idx="5536">
                  <c:v>0.60116506944444437</c:v>
                </c:pt>
                <c:pt idx="5537">
                  <c:v>0.60116560185185186</c:v>
                </c:pt>
                <c:pt idx="5538">
                  <c:v>0.60116739583333334</c:v>
                </c:pt>
                <c:pt idx="5539">
                  <c:v>0.60116848379629628</c:v>
                </c:pt>
                <c:pt idx="5540">
                  <c:v>0.60116865740740744</c:v>
                </c:pt>
                <c:pt idx="5541">
                  <c:v>0.60116974537037038</c:v>
                </c:pt>
                <c:pt idx="5542">
                  <c:v>0.60117089120370371</c:v>
                </c:pt>
                <c:pt idx="5543">
                  <c:v>0.60117206018518521</c:v>
                </c:pt>
                <c:pt idx="5544">
                  <c:v>0.60117321759259257</c:v>
                </c:pt>
                <c:pt idx="5545">
                  <c:v>0.60117437500000004</c:v>
                </c:pt>
                <c:pt idx="5546">
                  <c:v>0.6011755324074074</c:v>
                </c:pt>
                <c:pt idx="5547">
                  <c:v>0.60117667824074073</c:v>
                </c:pt>
                <c:pt idx="5548">
                  <c:v>0.60117784722222223</c:v>
                </c:pt>
                <c:pt idx="5549">
                  <c:v>0.60117899305555556</c:v>
                </c:pt>
                <c:pt idx="5550">
                  <c:v>0.60118016203703706</c:v>
                </c:pt>
                <c:pt idx="5551">
                  <c:v>0.60118149305555557</c:v>
                </c:pt>
                <c:pt idx="5552">
                  <c:v>0.60118358796296301</c:v>
                </c:pt>
                <c:pt idx="5553">
                  <c:v>0.60118391203703703</c:v>
                </c:pt>
                <c:pt idx="5554">
                  <c:v>0.60118496527777776</c:v>
                </c:pt>
                <c:pt idx="5555">
                  <c:v>0.60118665509259261</c:v>
                </c:pt>
                <c:pt idx="5556">
                  <c:v>0.6011871875</c:v>
                </c:pt>
                <c:pt idx="5557">
                  <c:v>0.60118906250000004</c:v>
                </c:pt>
                <c:pt idx="5558">
                  <c:v>0.60119006944444442</c:v>
                </c:pt>
                <c:pt idx="5559">
                  <c:v>0.60119057870370374</c:v>
                </c:pt>
                <c:pt idx="5560">
                  <c:v>0.6011917361111111</c:v>
                </c:pt>
                <c:pt idx="5561">
                  <c:v>0.60119289351851846</c:v>
                </c:pt>
                <c:pt idx="5562">
                  <c:v>0.60119405092592593</c:v>
                </c:pt>
                <c:pt idx="5563">
                  <c:v>0.6011952083333334</c:v>
                </c:pt>
                <c:pt idx="5564">
                  <c:v>0.60119635416666661</c:v>
                </c:pt>
                <c:pt idx="5565">
                  <c:v>0.60119752314814812</c:v>
                </c:pt>
                <c:pt idx="5566">
                  <c:v>0.60119868055555559</c:v>
                </c:pt>
                <c:pt idx="5567">
                  <c:v>0.60119982638888891</c:v>
                </c:pt>
                <c:pt idx="5568">
                  <c:v>0.60120099537037042</c:v>
                </c:pt>
                <c:pt idx="5569">
                  <c:v>0.60120241898148152</c:v>
                </c:pt>
                <c:pt idx="5570">
                  <c:v>0.60120337962962966</c:v>
                </c:pt>
                <c:pt idx="5571">
                  <c:v>0.60120524305555556</c:v>
                </c:pt>
                <c:pt idx="5572">
                  <c:v>0.60120582175925918</c:v>
                </c:pt>
                <c:pt idx="5573">
                  <c:v>0.60120760416666663</c:v>
                </c:pt>
                <c:pt idx="5574">
                  <c:v>0.60120856481481477</c:v>
                </c:pt>
                <c:pt idx="5575">
                  <c:v>0.60120916666666668</c:v>
                </c:pt>
                <c:pt idx="5576">
                  <c:v>0.60121084490740739</c:v>
                </c:pt>
                <c:pt idx="5577">
                  <c:v>0.60121200231481475</c:v>
                </c:pt>
                <c:pt idx="5578">
                  <c:v>0.60121255787037031</c:v>
                </c:pt>
                <c:pt idx="5579">
                  <c:v>0.60121371527777778</c:v>
                </c:pt>
                <c:pt idx="5580">
                  <c:v>0.60121488425925929</c:v>
                </c:pt>
                <c:pt idx="5581">
                  <c:v>0.60121604166666665</c:v>
                </c:pt>
                <c:pt idx="5582">
                  <c:v>0.601217199074074</c:v>
                </c:pt>
                <c:pt idx="5583">
                  <c:v>0.60121835648148148</c:v>
                </c:pt>
                <c:pt idx="5584">
                  <c:v>0.60121951388888895</c:v>
                </c:pt>
                <c:pt idx="5585">
                  <c:v>0.60122067129629631</c:v>
                </c:pt>
                <c:pt idx="5586">
                  <c:v>0.60122182870370366</c:v>
                </c:pt>
                <c:pt idx="5587">
                  <c:v>0.60122298611111114</c:v>
                </c:pt>
                <c:pt idx="5588">
                  <c:v>0.60122415509259264</c:v>
                </c:pt>
                <c:pt idx="5589">
                  <c:v>0.6012261342592593</c:v>
                </c:pt>
                <c:pt idx="5590">
                  <c:v>0.60122769675925924</c:v>
                </c:pt>
                <c:pt idx="5591">
                  <c:v>0.60122924768518526</c:v>
                </c:pt>
                <c:pt idx="5592">
                  <c:v>0.60123009259259252</c:v>
                </c:pt>
                <c:pt idx="5593">
                  <c:v>0.60123167824074075</c:v>
                </c:pt>
                <c:pt idx="5594">
                  <c:v>0.6012337152777778</c:v>
                </c:pt>
                <c:pt idx="5595">
                  <c:v>0.60123410879629635</c:v>
                </c:pt>
                <c:pt idx="5596">
                  <c:v>0.60123468750000009</c:v>
                </c:pt>
                <c:pt idx="5597">
                  <c:v>0.60123581018518513</c:v>
                </c:pt>
                <c:pt idx="5598">
                  <c:v>0.60123695601851856</c:v>
                </c:pt>
                <c:pt idx="5599">
                  <c:v>0.60123811342592592</c:v>
                </c:pt>
                <c:pt idx="5600">
                  <c:v>0.60123928240740743</c:v>
                </c:pt>
                <c:pt idx="5601">
                  <c:v>0.60124042824074075</c:v>
                </c:pt>
                <c:pt idx="5602">
                  <c:v>0.60124159722222215</c:v>
                </c:pt>
                <c:pt idx="5603">
                  <c:v>0.60124274305555558</c:v>
                </c:pt>
                <c:pt idx="5604">
                  <c:v>0.60124390046296294</c:v>
                </c:pt>
                <c:pt idx="5605">
                  <c:v>0.6012450578703703</c:v>
                </c:pt>
                <c:pt idx="5606">
                  <c:v>0.60124621527777777</c:v>
                </c:pt>
                <c:pt idx="5607">
                  <c:v>0.60124751157407408</c:v>
                </c:pt>
                <c:pt idx="5608">
                  <c:v>0.60124857638888884</c:v>
                </c:pt>
                <c:pt idx="5609">
                  <c:v>0.60125048611111109</c:v>
                </c:pt>
                <c:pt idx="5610">
                  <c:v>0.6012521643518518</c:v>
                </c:pt>
                <c:pt idx="5611">
                  <c:v>0.60125233796296296</c:v>
                </c:pt>
                <c:pt idx="5612">
                  <c:v>0.60125443287037039</c:v>
                </c:pt>
                <c:pt idx="5613">
                  <c:v>0.60125469907407414</c:v>
                </c:pt>
                <c:pt idx="5614">
                  <c:v>0.60125568287037034</c:v>
                </c:pt>
                <c:pt idx="5615">
                  <c:v>0.60125755787037038</c:v>
                </c:pt>
                <c:pt idx="5616">
                  <c:v>0.60125790509259258</c:v>
                </c:pt>
                <c:pt idx="5617">
                  <c:v>0.60125895833333332</c:v>
                </c:pt>
                <c:pt idx="5618">
                  <c:v>0.60126011574074079</c:v>
                </c:pt>
                <c:pt idx="5619">
                  <c:v>0.60126124999999997</c:v>
                </c:pt>
                <c:pt idx="5620">
                  <c:v>0.60126241898148147</c:v>
                </c:pt>
                <c:pt idx="5621">
                  <c:v>0.60126357638888894</c:v>
                </c:pt>
                <c:pt idx="5622">
                  <c:v>0.60126474537037033</c:v>
                </c:pt>
                <c:pt idx="5623">
                  <c:v>0.60126590277777781</c:v>
                </c:pt>
                <c:pt idx="5624">
                  <c:v>0.60126704861111113</c:v>
                </c:pt>
                <c:pt idx="5625">
                  <c:v>0.60126821759259264</c:v>
                </c:pt>
                <c:pt idx="5626">
                  <c:v>0.60126936342592596</c:v>
                </c:pt>
                <c:pt idx="5627">
                  <c:v>0.60127071759259265</c:v>
                </c:pt>
                <c:pt idx="5628">
                  <c:v>0.60127304398148151</c:v>
                </c:pt>
                <c:pt idx="5629">
                  <c:v>0.60127398148148148</c:v>
                </c:pt>
                <c:pt idx="5630">
                  <c:v>0.60127422453703705</c:v>
                </c:pt>
                <c:pt idx="5631">
                  <c:v>0.60127646990740735</c:v>
                </c:pt>
                <c:pt idx="5632">
                  <c:v>0.60127745370370378</c:v>
                </c:pt>
                <c:pt idx="5633">
                  <c:v>0.60127769675925924</c:v>
                </c:pt>
                <c:pt idx="5634">
                  <c:v>0.60127878472222218</c:v>
                </c:pt>
                <c:pt idx="5635">
                  <c:v>0.60128010416666666</c:v>
                </c:pt>
                <c:pt idx="5636">
                  <c:v>0.6012809375</c:v>
                </c:pt>
                <c:pt idx="5637">
                  <c:v>0.60128209490740747</c:v>
                </c:pt>
                <c:pt idx="5638">
                  <c:v>0.60128326388888897</c:v>
                </c:pt>
                <c:pt idx="5639">
                  <c:v>0.60128442129629633</c:v>
                </c:pt>
                <c:pt idx="5640">
                  <c:v>0.60128557870370369</c:v>
                </c:pt>
                <c:pt idx="5641">
                  <c:v>0.60128673611111105</c:v>
                </c:pt>
                <c:pt idx="5642">
                  <c:v>0.60128788194444449</c:v>
                </c:pt>
                <c:pt idx="5643">
                  <c:v>0.60128903935185185</c:v>
                </c:pt>
                <c:pt idx="5644">
                  <c:v>0.60129019675925921</c:v>
                </c:pt>
                <c:pt idx="5645">
                  <c:v>0.60129135416666668</c:v>
                </c:pt>
                <c:pt idx="5646">
                  <c:v>0.60129273148148155</c:v>
                </c:pt>
                <c:pt idx="5647">
                  <c:v>0.60129424768518513</c:v>
                </c:pt>
                <c:pt idx="5648">
                  <c:v>0.60129516203703703</c:v>
                </c:pt>
                <c:pt idx="5649">
                  <c:v>0.60129601851851855</c:v>
                </c:pt>
                <c:pt idx="5650">
                  <c:v>0.60129798611111107</c:v>
                </c:pt>
                <c:pt idx="5651">
                  <c:v>0.60129847222222221</c:v>
                </c:pt>
                <c:pt idx="5652">
                  <c:v>0.60130038194444446</c:v>
                </c:pt>
                <c:pt idx="5653">
                  <c:v>0.60130182870370374</c:v>
                </c:pt>
                <c:pt idx="5654">
                  <c:v>0.60130200231481479</c:v>
                </c:pt>
                <c:pt idx="5655">
                  <c:v>0.60130303240740746</c:v>
                </c:pt>
                <c:pt idx="5656">
                  <c:v>0.60130408564814819</c:v>
                </c:pt>
                <c:pt idx="5657">
                  <c:v>0.60130524305555555</c:v>
                </c:pt>
                <c:pt idx="5658">
                  <c:v>0.60130640046296291</c:v>
                </c:pt>
                <c:pt idx="5659">
                  <c:v>0.60130755787037038</c:v>
                </c:pt>
                <c:pt idx="5660">
                  <c:v>0.60130871527777774</c:v>
                </c:pt>
                <c:pt idx="5661">
                  <c:v>0.60130988425925924</c:v>
                </c:pt>
                <c:pt idx="5662">
                  <c:v>0.60131103009259257</c:v>
                </c:pt>
                <c:pt idx="5663">
                  <c:v>0.60131218750000004</c:v>
                </c:pt>
                <c:pt idx="5664">
                  <c:v>0.6013133449074074</c:v>
                </c:pt>
                <c:pt idx="5665">
                  <c:v>0.60131450231481476</c:v>
                </c:pt>
                <c:pt idx="5666">
                  <c:v>0.60131587962962962</c:v>
                </c:pt>
                <c:pt idx="5667">
                  <c:v>0.60131681712962959</c:v>
                </c:pt>
                <c:pt idx="5668">
                  <c:v>0.60131854166666665</c:v>
                </c:pt>
                <c:pt idx="5669">
                  <c:v>0.60131973379629633</c:v>
                </c:pt>
                <c:pt idx="5670">
                  <c:v>0.60132028935185178</c:v>
                </c:pt>
                <c:pt idx="5671">
                  <c:v>0.60132150462962963</c:v>
                </c:pt>
                <c:pt idx="5672">
                  <c:v>0.60132311342592593</c:v>
                </c:pt>
                <c:pt idx="5673">
                  <c:v>0.60132378472222225</c:v>
                </c:pt>
                <c:pt idx="5674">
                  <c:v>0.60132548611111103</c:v>
                </c:pt>
                <c:pt idx="5675">
                  <c:v>0.60132648148148149</c:v>
                </c:pt>
                <c:pt idx="5676">
                  <c:v>0.60132723379629638</c:v>
                </c:pt>
                <c:pt idx="5677">
                  <c:v>0.60132839120370374</c:v>
                </c:pt>
                <c:pt idx="5678">
                  <c:v>0.6013295486111111</c:v>
                </c:pt>
                <c:pt idx="5679">
                  <c:v>0.60133070601851846</c:v>
                </c:pt>
                <c:pt idx="5680">
                  <c:v>0.60133186342592593</c:v>
                </c:pt>
                <c:pt idx="5681">
                  <c:v>0.6013330208333334</c:v>
                </c:pt>
                <c:pt idx="5682">
                  <c:v>0.60133417824074076</c:v>
                </c:pt>
                <c:pt idx="5683">
                  <c:v>0.60133534722222226</c:v>
                </c:pt>
                <c:pt idx="5684">
                  <c:v>0.60133650462962962</c:v>
                </c:pt>
                <c:pt idx="5685">
                  <c:v>0.60133766203703709</c:v>
                </c:pt>
                <c:pt idx="5686">
                  <c:v>0.60133949074074078</c:v>
                </c:pt>
                <c:pt idx="5687">
                  <c:v>0.6013404745370371</c:v>
                </c:pt>
                <c:pt idx="5688">
                  <c:v>0.60134140046296292</c:v>
                </c:pt>
                <c:pt idx="5689">
                  <c:v>0.60134302083333324</c:v>
                </c:pt>
                <c:pt idx="5690">
                  <c:v>0.60134412037037033</c:v>
                </c:pt>
                <c:pt idx="5691">
                  <c:v>0.60134493055555549</c:v>
                </c:pt>
                <c:pt idx="5692">
                  <c:v>0.60134662037037034</c:v>
                </c:pt>
                <c:pt idx="5693">
                  <c:v>0.60134753472222224</c:v>
                </c:pt>
                <c:pt idx="5694">
                  <c:v>0.60134822916666664</c:v>
                </c:pt>
                <c:pt idx="5695">
                  <c:v>0.60134922453703699</c:v>
                </c:pt>
                <c:pt idx="5696">
                  <c:v>0.60135039351851849</c:v>
                </c:pt>
                <c:pt idx="5697">
                  <c:v>0.60135153935185182</c:v>
                </c:pt>
                <c:pt idx="5698">
                  <c:v>0.60135269675925929</c:v>
                </c:pt>
                <c:pt idx="5699">
                  <c:v>0.60135385416666665</c:v>
                </c:pt>
                <c:pt idx="5700">
                  <c:v>0.60135501157407401</c:v>
                </c:pt>
                <c:pt idx="5701">
                  <c:v>0.60135616898148148</c:v>
                </c:pt>
                <c:pt idx="5702">
                  <c:v>0.60135732638888895</c:v>
                </c:pt>
                <c:pt idx="5703">
                  <c:v>0.60135848379629631</c:v>
                </c:pt>
                <c:pt idx="5704">
                  <c:v>0.60135965277777781</c:v>
                </c:pt>
                <c:pt idx="5705">
                  <c:v>0.60136107638888892</c:v>
                </c:pt>
                <c:pt idx="5706">
                  <c:v>0.60136234953703704</c:v>
                </c:pt>
                <c:pt idx="5707">
                  <c:v>0.60136356481481479</c:v>
                </c:pt>
                <c:pt idx="5708">
                  <c:v>0.60136478009259264</c:v>
                </c:pt>
                <c:pt idx="5709">
                  <c:v>0.60136553240740742</c:v>
                </c:pt>
                <c:pt idx="5710">
                  <c:v>0.60136678240740737</c:v>
                </c:pt>
                <c:pt idx="5711">
                  <c:v>0.60136802083333329</c:v>
                </c:pt>
                <c:pt idx="5712">
                  <c:v>0.60136901620370375</c:v>
                </c:pt>
                <c:pt idx="5713">
                  <c:v>0.60137016203703697</c:v>
                </c:pt>
                <c:pt idx="5714">
                  <c:v>0.60137122685185185</c:v>
                </c:pt>
                <c:pt idx="5715">
                  <c:v>0.60137238425925932</c:v>
                </c:pt>
                <c:pt idx="5716">
                  <c:v>0.60137353009259265</c:v>
                </c:pt>
                <c:pt idx="5717">
                  <c:v>0.6013746875</c:v>
                </c:pt>
                <c:pt idx="5718">
                  <c:v>0.60137584490740736</c:v>
                </c:pt>
                <c:pt idx="5719">
                  <c:v>0.60137700231481483</c:v>
                </c:pt>
                <c:pt idx="5720">
                  <c:v>0.60137815972222219</c:v>
                </c:pt>
                <c:pt idx="5721">
                  <c:v>0.60137931712962966</c:v>
                </c:pt>
                <c:pt idx="5722">
                  <c:v>0.60138047453703702</c:v>
                </c:pt>
                <c:pt idx="5723">
                  <c:v>0.60138163194444449</c:v>
                </c:pt>
                <c:pt idx="5724">
                  <c:v>0.60138313657407405</c:v>
                </c:pt>
                <c:pt idx="5725">
                  <c:v>0.60138451388888892</c:v>
                </c:pt>
                <c:pt idx="5726">
                  <c:v>0.60138567129629628</c:v>
                </c:pt>
                <c:pt idx="5727">
                  <c:v>0.6013863078703704</c:v>
                </c:pt>
                <c:pt idx="5728">
                  <c:v>0.60138862268518523</c:v>
                </c:pt>
                <c:pt idx="5729">
                  <c:v>0.60138886574074069</c:v>
                </c:pt>
                <c:pt idx="5730">
                  <c:v>0.60138995370370363</c:v>
                </c:pt>
                <c:pt idx="5731">
                  <c:v>0.60139226851851857</c:v>
                </c:pt>
                <c:pt idx="5732">
                  <c:v>0.60139245370370364</c:v>
                </c:pt>
                <c:pt idx="5733">
                  <c:v>0.60139320601851853</c:v>
                </c:pt>
                <c:pt idx="5734">
                  <c:v>0.60139436342592589</c:v>
                </c:pt>
                <c:pt idx="5735">
                  <c:v>0.60139552083333325</c:v>
                </c:pt>
                <c:pt idx="5736">
                  <c:v>0.60139667824074072</c:v>
                </c:pt>
                <c:pt idx="5737">
                  <c:v>0.60139783564814819</c:v>
                </c:pt>
                <c:pt idx="5738">
                  <c:v>0.60139899305555555</c:v>
                </c:pt>
                <c:pt idx="5739">
                  <c:v>0.60140015046296291</c:v>
                </c:pt>
                <c:pt idx="5740">
                  <c:v>0.60140130787037038</c:v>
                </c:pt>
                <c:pt idx="5741">
                  <c:v>0.60140247685185189</c:v>
                </c:pt>
                <c:pt idx="5742">
                  <c:v>0.60140362268518521</c:v>
                </c:pt>
                <c:pt idx="5743">
                  <c:v>0.60140593749999993</c:v>
                </c:pt>
                <c:pt idx="5744">
                  <c:v>0.60140638888888887</c:v>
                </c:pt>
                <c:pt idx="5745">
                  <c:v>0.60140726851851856</c:v>
                </c:pt>
                <c:pt idx="5746">
                  <c:v>0.60140893518518523</c:v>
                </c:pt>
                <c:pt idx="5747">
                  <c:v>0.60141016203703712</c:v>
                </c:pt>
                <c:pt idx="5748">
                  <c:v>0.60141062499999998</c:v>
                </c:pt>
                <c:pt idx="5749">
                  <c:v>0.6014117708333333</c:v>
                </c:pt>
                <c:pt idx="5750">
                  <c:v>0.60141310185185182</c:v>
                </c:pt>
                <c:pt idx="5751">
                  <c:v>0.60141505787037031</c:v>
                </c:pt>
                <c:pt idx="5752">
                  <c:v>0.60141621527777778</c:v>
                </c:pt>
                <c:pt idx="5753">
                  <c:v>0.60141644675925932</c:v>
                </c:pt>
                <c:pt idx="5754">
                  <c:v>0.60141751157407408</c:v>
                </c:pt>
                <c:pt idx="5755">
                  <c:v>0.60141868055555558</c:v>
                </c:pt>
                <c:pt idx="5756">
                  <c:v>0.60141982638888891</c:v>
                </c:pt>
                <c:pt idx="5757">
                  <c:v>0.60142098379629627</c:v>
                </c:pt>
                <c:pt idx="5758">
                  <c:v>0.60142215277777777</c:v>
                </c:pt>
                <c:pt idx="5759">
                  <c:v>0.6014232986111111</c:v>
                </c:pt>
                <c:pt idx="5760">
                  <c:v>0.60142445601851846</c:v>
                </c:pt>
                <c:pt idx="5761">
                  <c:v>0.60142562499999996</c:v>
                </c:pt>
                <c:pt idx="5762">
                  <c:v>0.60142677083333329</c:v>
                </c:pt>
                <c:pt idx="5763">
                  <c:v>0.60142792824074076</c:v>
                </c:pt>
                <c:pt idx="5764">
                  <c:v>0.60142914351851851</c:v>
                </c:pt>
                <c:pt idx="5765">
                  <c:v>0.60143098379629634</c:v>
                </c:pt>
                <c:pt idx="5766">
                  <c:v>0.60143223379629629</c:v>
                </c:pt>
                <c:pt idx="5767">
                  <c:v>0.60143260416666666</c:v>
                </c:pt>
                <c:pt idx="5768">
                  <c:v>0.60143446759259267</c:v>
                </c:pt>
                <c:pt idx="5769">
                  <c:v>0.6014350810185185</c:v>
                </c:pt>
                <c:pt idx="5770">
                  <c:v>0.60143619212962962</c:v>
                </c:pt>
                <c:pt idx="5771">
                  <c:v>0.60143802083333331</c:v>
                </c:pt>
                <c:pt idx="5772">
                  <c:v>0.60143908564814819</c:v>
                </c:pt>
                <c:pt idx="5773">
                  <c:v>0.6014395023148148</c:v>
                </c:pt>
                <c:pt idx="5774">
                  <c:v>0.60144065972222216</c:v>
                </c:pt>
                <c:pt idx="5775">
                  <c:v>0.60144181712962963</c:v>
                </c:pt>
                <c:pt idx="5776">
                  <c:v>0.6014429745370371</c:v>
                </c:pt>
                <c:pt idx="5777">
                  <c:v>0.60144413194444446</c:v>
                </c:pt>
                <c:pt idx="5778">
                  <c:v>0.60144528935185182</c:v>
                </c:pt>
                <c:pt idx="5779">
                  <c:v>0.60144644675925929</c:v>
                </c:pt>
                <c:pt idx="5780">
                  <c:v>0.60144760416666665</c:v>
                </c:pt>
                <c:pt idx="5781">
                  <c:v>0.60144876157407412</c:v>
                </c:pt>
                <c:pt idx="5782">
                  <c:v>0.60144991898148148</c:v>
                </c:pt>
                <c:pt idx="5783">
                  <c:v>0.60145112268518519</c:v>
                </c:pt>
                <c:pt idx="5784">
                  <c:v>0.60145258101851851</c:v>
                </c:pt>
                <c:pt idx="5785">
                  <c:v>0.60145438657407402</c:v>
                </c:pt>
                <c:pt idx="5786">
                  <c:v>0.60145494212962969</c:v>
                </c:pt>
                <c:pt idx="5787">
                  <c:v>0.6014559606481481</c:v>
                </c:pt>
                <c:pt idx="5788">
                  <c:v>0.60145789351851853</c:v>
                </c:pt>
                <c:pt idx="5789">
                  <c:v>0.60145824074074072</c:v>
                </c:pt>
                <c:pt idx="5790">
                  <c:v>0.60145938657407405</c:v>
                </c:pt>
                <c:pt idx="5791">
                  <c:v>0.60146119212962967</c:v>
                </c:pt>
                <c:pt idx="5792">
                  <c:v>0.60146181712962965</c:v>
                </c:pt>
                <c:pt idx="5793">
                  <c:v>0.60146265046296299</c:v>
                </c:pt>
                <c:pt idx="5794">
                  <c:v>0.60146380787037035</c:v>
                </c:pt>
                <c:pt idx="5795">
                  <c:v>0.60146496527777771</c:v>
                </c:pt>
                <c:pt idx="5796">
                  <c:v>0.60146612268518518</c:v>
                </c:pt>
                <c:pt idx="5797">
                  <c:v>0.60146728009259265</c:v>
                </c:pt>
                <c:pt idx="5798">
                  <c:v>0.60146843750000001</c:v>
                </c:pt>
                <c:pt idx="5799">
                  <c:v>0.60146959490740737</c:v>
                </c:pt>
                <c:pt idx="5800">
                  <c:v>0.60147075231481473</c:v>
                </c:pt>
                <c:pt idx="5801">
                  <c:v>0.6014719097222222</c:v>
                </c:pt>
                <c:pt idx="5802">
                  <c:v>0.60147306712962967</c:v>
                </c:pt>
                <c:pt idx="5803">
                  <c:v>0.60147422453703703</c:v>
                </c:pt>
                <c:pt idx="5804">
                  <c:v>0.60147549768518516</c:v>
                </c:pt>
                <c:pt idx="5805">
                  <c:v>0.60147665509259263</c:v>
                </c:pt>
                <c:pt idx="5806">
                  <c:v>0.60147851851851852</c:v>
                </c:pt>
                <c:pt idx="5807">
                  <c:v>0.6014801851851852</c:v>
                </c:pt>
                <c:pt idx="5808">
                  <c:v>0.60148050925925922</c:v>
                </c:pt>
                <c:pt idx="5809">
                  <c:v>0.60148149305555554</c:v>
                </c:pt>
                <c:pt idx="5810">
                  <c:v>0.60148282407407405</c:v>
                </c:pt>
                <c:pt idx="5811">
                  <c:v>0.60148355324074065</c:v>
                </c:pt>
                <c:pt idx="5812">
                  <c:v>0.60148549768518522</c:v>
                </c:pt>
                <c:pt idx="5813">
                  <c:v>0.6014863773148148</c:v>
                </c:pt>
                <c:pt idx="5814">
                  <c:v>0.60148695601851854</c:v>
                </c:pt>
                <c:pt idx="5815">
                  <c:v>0.6014881134259259</c:v>
                </c:pt>
                <c:pt idx="5816">
                  <c:v>0.60148927083333337</c:v>
                </c:pt>
                <c:pt idx="5817">
                  <c:v>0.60149042824074073</c:v>
                </c:pt>
                <c:pt idx="5818">
                  <c:v>0.6014915856481482</c:v>
                </c:pt>
                <c:pt idx="5819">
                  <c:v>0.60149274305555556</c:v>
                </c:pt>
                <c:pt idx="5820">
                  <c:v>0.60149390046296292</c:v>
                </c:pt>
                <c:pt idx="5821">
                  <c:v>0.60149505787037039</c:v>
                </c:pt>
                <c:pt idx="5822">
                  <c:v>0.60149621527777775</c:v>
                </c:pt>
                <c:pt idx="5823">
                  <c:v>0.60149737268518522</c:v>
                </c:pt>
                <c:pt idx="5824">
                  <c:v>0.60149892361111112</c:v>
                </c:pt>
                <c:pt idx="5825">
                  <c:v>0.60150018518518522</c:v>
                </c:pt>
                <c:pt idx="5826">
                  <c:v>0.60150142361111114</c:v>
                </c:pt>
                <c:pt idx="5827">
                  <c:v>0.60150299768518511</c:v>
                </c:pt>
                <c:pt idx="5828">
                  <c:v>0.60150359953703703</c:v>
                </c:pt>
                <c:pt idx="5829">
                  <c:v>0.60150489583333333</c:v>
                </c:pt>
                <c:pt idx="5830">
                  <c:v>0.60150708333333336</c:v>
                </c:pt>
                <c:pt idx="5831">
                  <c:v>0.6015074768518518</c:v>
                </c:pt>
                <c:pt idx="5832">
                  <c:v>0.60150783564814814</c:v>
                </c:pt>
                <c:pt idx="5833">
                  <c:v>0.60150986111111104</c:v>
                </c:pt>
                <c:pt idx="5834">
                  <c:v>0.60151079861111112</c:v>
                </c:pt>
                <c:pt idx="5835">
                  <c:v>0.60151126157407409</c:v>
                </c:pt>
                <c:pt idx="5836">
                  <c:v>0.60151241898148156</c:v>
                </c:pt>
                <c:pt idx="5837">
                  <c:v>0.60151357638888892</c:v>
                </c:pt>
                <c:pt idx="5838">
                  <c:v>0.60151473379629627</c:v>
                </c:pt>
                <c:pt idx="5839">
                  <c:v>0.60151589120370363</c:v>
                </c:pt>
                <c:pt idx="5840">
                  <c:v>0.6015170486111111</c:v>
                </c:pt>
                <c:pt idx="5841">
                  <c:v>0.60151820601851858</c:v>
                </c:pt>
                <c:pt idx="5842">
                  <c:v>0.60151936342592593</c:v>
                </c:pt>
                <c:pt idx="5843">
                  <c:v>0.60152052083333329</c:v>
                </c:pt>
                <c:pt idx="5844">
                  <c:v>0.60152167824074076</c:v>
                </c:pt>
                <c:pt idx="5845">
                  <c:v>0.60152303240740734</c:v>
                </c:pt>
                <c:pt idx="5846">
                  <c:v>0.60152425925925934</c:v>
                </c:pt>
                <c:pt idx="5847">
                  <c:v>0.60152582175925928</c:v>
                </c:pt>
                <c:pt idx="5848">
                  <c:v>0.60152704861111106</c:v>
                </c:pt>
                <c:pt idx="5849">
                  <c:v>0.60152749999999999</c:v>
                </c:pt>
                <c:pt idx="5850">
                  <c:v>0.60152923611111109</c:v>
                </c:pt>
                <c:pt idx="5851">
                  <c:v>0.601529837962963</c:v>
                </c:pt>
                <c:pt idx="5852">
                  <c:v>0.60153156249999995</c:v>
                </c:pt>
                <c:pt idx="5853">
                  <c:v>0.60153247685185185</c:v>
                </c:pt>
                <c:pt idx="5854">
                  <c:v>0.60153326388888895</c:v>
                </c:pt>
                <c:pt idx="5855">
                  <c:v>0.60153442129629631</c:v>
                </c:pt>
                <c:pt idx="5856">
                  <c:v>0.60153556712962963</c:v>
                </c:pt>
                <c:pt idx="5857">
                  <c:v>0.60153673611111114</c:v>
                </c:pt>
                <c:pt idx="5858">
                  <c:v>0.60153789351851861</c:v>
                </c:pt>
                <c:pt idx="5859">
                  <c:v>0.60153903935185182</c:v>
                </c:pt>
                <c:pt idx="5860">
                  <c:v>0.60154019675925918</c:v>
                </c:pt>
                <c:pt idx="5861">
                  <c:v>0.60154136574074069</c:v>
                </c:pt>
                <c:pt idx="5862">
                  <c:v>0.60154251157407412</c:v>
                </c:pt>
                <c:pt idx="5863">
                  <c:v>0.60154366898148148</c:v>
                </c:pt>
                <c:pt idx="5864">
                  <c:v>0.60154513888888894</c:v>
                </c:pt>
                <c:pt idx="5865">
                  <c:v>0.60154614583333332</c:v>
                </c:pt>
                <c:pt idx="5866">
                  <c:v>0.60154723379629627</c:v>
                </c:pt>
                <c:pt idx="5867">
                  <c:v>0.6015489814814815</c:v>
                </c:pt>
                <c:pt idx="5868">
                  <c:v>0.60155030092592598</c:v>
                </c:pt>
                <c:pt idx="5869">
                  <c:v>0.60155072916666663</c:v>
                </c:pt>
                <c:pt idx="5870">
                  <c:v>0.60155204861111111</c:v>
                </c:pt>
                <c:pt idx="5871">
                  <c:v>0.60155359953703702</c:v>
                </c:pt>
                <c:pt idx="5872">
                  <c:v>0.60155417824074076</c:v>
                </c:pt>
                <c:pt idx="5873">
                  <c:v>0.60155591435185185</c:v>
                </c:pt>
                <c:pt idx="5874">
                  <c:v>0.60155666666666663</c:v>
                </c:pt>
                <c:pt idx="5875">
                  <c:v>0.60155755787037035</c:v>
                </c:pt>
                <c:pt idx="5876">
                  <c:v>0.60155871527777782</c:v>
                </c:pt>
                <c:pt idx="5877">
                  <c:v>0.60155988425925921</c:v>
                </c:pt>
                <c:pt idx="5878">
                  <c:v>0.60156103009259254</c:v>
                </c:pt>
                <c:pt idx="5879">
                  <c:v>0.60156218750000001</c:v>
                </c:pt>
                <c:pt idx="5880">
                  <c:v>0.60156334490740737</c:v>
                </c:pt>
                <c:pt idx="5881">
                  <c:v>0.60156450231481484</c:v>
                </c:pt>
                <c:pt idx="5882">
                  <c:v>0.60156567129629623</c:v>
                </c:pt>
                <c:pt idx="5883">
                  <c:v>0.60156681712962967</c:v>
                </c:pt>
                <c:pt idx="5884">
                  <c:v>0.60156797453703703</c:v>
                </c:pt>
                <c:pt idx="5885">
                  <c:v>0.60156935185185179</c:v>
                </c:pt>
                <c:pt idx="5886">
                  <c:v>0.60157043981481484</c:v>
                </c:pt>
                <c:pt idx="5887">
                  <c:v>0.60157188657407412</c:v>
                </c:pt>
                <c:pt idx="5888">
                  <c:v>0.60157269675925928</c:v>
                </c:pt>
                <c:pt idx="5889">
                  <c:v>0.60157386574074079</c:v>
                </c:pt>
                <c:pt idx="5890">
                  <c:v>0.60157512731481477</c:v>
                </c:pt>
                <c:pt idx="5891">
                  <c:v>0.60157657407407406</c:v>
                </c:pt>
                <c:pt idx="5892">
                  <c:v>0.60157749999999999</c:v>
                </c:pt>
                <c:pt idx="5893">
                  <c:v>0.60157839120370371</c:v>
                </c:pt>
                <c:pt idx="5894">
                  <c:v>0.60157954861111107</c:v>
                </c:pt>
                <c:pt idx="5895">
                  <c:v>0.60158070601851843</c:v>
                </c:pt>
                <c:pt idx="5896">
                  <c:v>0.6015818634259259</c:v>
                </c:pt>
                <c:pt idx="5897">
                  <c:v>0.6015830324074074</c:v>
                </c:pt>
                <c:pt idx="5898">
                  <c:v>0.60158417824074073</c:v>
                </c:pt>
                <c:pt idx="5899">
                  <c:v>0.60158534722222223</c:v>
                </c:pt>
                <c:pt idx="5900">
                  <c:v>0.60158650462962959</c:v>
                </c:pt>
                <c:pt idx="5901">
                  <c:v>0.60158765046296303</c:v>
                </c:pt>
                <c:pt idx="5902">
                  <c:v>0.60158880787037039</c:v>
                </c:pt>
                <c:pt idx="5903">
                  <c:v>0.60159040509259254</c:v>
                </c:pt>
                <c:pt idx="5904">
                  <c:v>0.60159157407407415</c:v>
                </c:pt>
                <c:pt idx="5905">
                  <c:v>0.60159243055555556</c:v>
                </c:pt>
                <c:pt idx="5906">
                  <c:v>0.60159509259259258</c:v>
                </c:pt>
                <c:pt idx="5907">
                  <c:v>0.60159520833333335</c:v>
                </c:pt>
                <c:pt idx="5908">
                  <c:v>0.6015960763888889</c:v>
                </c:pt>
                <c:pt idx="5909">
                  <c:v>0.60159739583333338</c:v>
                </c:pt>
                <c:pt idx="5910">
                  <c:v>0.60159809027777778</c:v>
                </c:pt>
                <c:pt idx="5911">
                  <c:v>0.60159930555555552</c:v>
                </c:pt>
                <c:pt idx="5912">
                  <c:v>0.601601574074074</c:v>
                </c:pt>
                <c:pt idx="5913">
                  <c:v>0.60160171296296294</c:v>
                </c:pt>
                <c:pt idx="5914">
                  <c:v>0.60160269675925926</c:v>
                </c:pt>
                <c:pt idx="5915">
                  <c:v>0.60160385416666662</c:v>
                </c:pt>
                <c:pt idx="5916">
                  <c:v>0.60160501157407409</c:v>
                </c:pt>
                <c:pt idx="5917">
                  <c:v>0.60160618055555548</c:v>
                </c:pt>
                <c:pt idx="5918">
                  <c:v>0.60160733796296295</c:v>
                </c:pt>
                <c:pt idx="5919">
                  <c:v>0.60160848379629628</c:v>
                </c:pt>
                <c:pt idx="5920">
                  <c:v>0.60160964120370364</c:v>
                </c:pt>
                <c:pt idx="5921">
                  <c:v>0.60161079861111111</c:v>
                </c:pt>
                <c:pt idx="5922">
                  <c:v>0.60161195601851858</c:v>
                </c:pt>
                <c:pt idx="5923">
                  <c:v>0.60161311342592594</c:v>
                </c:pt>
                <c:pt idx="5924">
                  <c:v>0.60161430555555562</c:v>
                </c:pt>
                <c:pt idx="5925">
                  <c:v>0.6016170833333333</c:v>
                </c:pt>
                <c:pt idx="5926">
                  <c:v>0.60161732638888887</c:v>
                </c:pt>
                <c:pt idx="5927">
                  <c:v>0.6016177430555556</c:v>
                </c:pt>
                <c:pt idx="5928">
                  <c:v>0.60161924768518515</c:v>
                </c:pt>
                <c:pt idx="5929">
                  <c:v>0.60162032407407406</c:v>
                </c:pt>
                <c:pt idx="5930">
                  <c:v>0.60162134259259259</c:v>
                </c:pt>
                <c:pt idx="5931">
                  <c:v>0.60162263888888889</c:v>
                </c:pt>
                <c:pt idx="5932">
                  <c:v>0.60162353009259262</c:v>
                </c:pt>
                <c:pt idx="5933">
                  <c:v>0.60162468749999998</c:v>
                </c:pt>
                <c:pt idx="5934">
                  <c:v>0.60162584490740734</c:v>
                </c:pt>
                <c:pt idx="5935">
                  <c:v>0.60162701388888884</c:v>
                </c:pt>
                <c:pt idx="5936">
                  <c:v>0.60162815972222228</c:v>
                </c:pt>
                <c:pt idx="5937">
                  <c:v>0.60162931712962964</c:v>
                </c:pt>
                <c:pt idx="5938">
                  <c:v>0.601630474537037</c:v>
                </c:pt>
                <c:pt idx="5939">
                  <c:v>0.60163163194444447</c:v>
                </c:pt>
                <c:pt idx="5940">
                  <c:v>0.60163278935185183</c:v>
                </c:pt>
                <c:pt idx="5941">
                  <c:v>0.60163395833333333</c:v>
                </c:pt>
                <c:pt idx="5942">
                  <c:v>0.60163538194444444</c:v>
                </c:pt>
                <c:pt idx="5943">
                  <c:v>0.60163667824074074</c:v>
                </c:pt>
                <c:pt idx="5944">
                  <c:v>0.60163751157407408</c:v>
                </c:pt>
                <c:pt idx="5945">
                  <c:v>0.60163878472222221</c:v>
                </c:pt>
                <c:pt idx="5946">
                  <c:v>0.60164018518518514</c:v>
                </c:pt>
                <c:pt idx="5947">
                  <c:v>0.60164098379629638</c:v>
                </c:pt>
                <c:pt idx="5948">
                  <c:v>0.60164335648148148</c:v>
                </c:pt>
                <c:pt idx="5949">
                  <c:v>0.60164359953703705</c:v>
                </c:pt>
                <c:pt idx="5950">
                  <c:v>0.6016446875</c:v>
                </c:pt>
                <c:pt idx="5951">
                  <c:v>0.60164552083333334</c:v>
                </c:pt>
                <c:pt idx="5952">
                  <c:v>0.60164667824074081</c:v>
                </c:pt>
                <c:pt idx="5953">
                  <c:v>0.60164783564814817</c:v>
                </c:pt>
                <c:pt idx="5954">
                  <c:v>0.60164899305555553</c:v>
                </c:pt>
                <c:pt idx="5955">
                  <c:v>0.60165015046296288</c:v>
                </c:pt>
                <c:pt idx="5956">
                  <c:v>0.60165130787037036</c:v>
                </c:pt>
                <c:pt idx="5957">
                  <c:v>0.60165246527777783</c:v>
                </c:pt>
                <c:pt idx="5958">
                  <c:v>0.60165362268518519</c:v>
                </c:pt>
                <c:pt idx="5959">
                  <c:v>0.60165478009259254</c:v>
                </c:pt>
                <c:pt idx="5960">
                  <c:v>0.60165593750000002</c:v>
                </c:pt>
                <c:pt idx="5961">
                  <c:v>0.60165710648148152</c:v>
                </c:pt>
                <c:pt idx="5962">
                  <c:v>0.60165834490740744</c:v>
                </c:pt>
                <c:pt idx="5963">
                  <c:v>0.60166119212962965</c:v>
                </c:pt>
                <c:pt idx="5964">
                  <c:v>0.60166135416666666</c:v>
                </c:pt>
                <c:pt idx="5965">
                  <c:v>0.6016621875</c:v>
                </c:pt>
                <c:pt idx="5966">
                  <c:v>0.6016634490740741</c:v>
                </c:pt>
                <c:pt idx="5967">
                  <c:v>0.60166465277777781</c:v>
                </c:pt>
                <c:pt idx="5968">
                  <c:v>0.60166524305555558</c:v>
                </c:pt>
                <c:pt idx="5969">
                  <c:v>0.60166667824074072</c:v>
                </c:pt>
                <c:pt idx="5970">
                  <c:v>0.6016677777777778</c:v>
                </c:pt>
                <c:pt idx="5971">
                  <c:v>0.60166866898148152</c:v>
                </c:pt>
                <c:pt idx="5972">
                  <c:v>0.60166982638888888</c:v>
                </c:pt>
                <c:pt idx="5973">
                  <c:v>0.60167099537037039</c:v>
                </c:pt>
                <c:pt idx="5974">
                  <c:v>0.60167214120370371</c:v>
                </c:pt>
                <c:pt idx="5975">
                  <c:v>0.60167331018518522</c:v>
                </c:pt>
                <c:pt idx="5976">
                  <c:v>0.60167445601851854</c:v>
                </c:pt>
                <c:pt idx="5977">
                  <c:v>0.6016756134259259</c:v>
                </c:pt>
                <c:pt idx="5978">
                  <c:v>0.60167678240740741</c:v>
                </c:pt>
                <c:pt idx="5979">
                  <c:v>0.60167792824074073</c:v>
                </c:pt>
                <c:pt idx="5980">
                  <c:v>0.60167909722222224</c:v>
                </c:pt>
                <c:pt idx="5981">
                  <c:v>0.60168027777777777</c:v>
                </c:pt>
                <c:pt idx="5982">
                  <c:v>0.60168329861111114</c:v>
                </c:pt>
                <c:pt idx="5983">
                  <c:v>0.60168344907407401</c:v>
                </c:pt>
                <c:pt idx="5984">
                  <c:v>0.60168384259259255</c:v>
                </c:pt>
                <c:pt idx="5985">
                  <c:v>0.60168571759259259</c:v>
                </c:pt>
                <c:pt idx="5986">
                  <c:v>0.60168681712962968</c:v>
                </c:pt>
                <c:pt idx="5987">
                  <c:v>0.60168722222222215</c:v>
                </c:pt>
                <c:pt idx="5988">
                  <c:v>0.60168868055555558</c:v>
                </c:pt>
                <c:pt idx="5989">
                  <c:v>0.60168950231481477</c:v>
                </c:pt>
                <c:pt idx="5990">
                  <c:v>0.60169065972222213</c:v>
                </c:pt>
                <c:pt idx="5991">
                  <c:v>0.60169181712962971</c:v>
                </c:pt>
                <c:pt idx="5992">
                  <c:v>0.60169297453703707</c:v>
                </c:pt>
                <c:pt idx="5993">
                  <c:v>0.60169413194444443</c:v>
                </c:pt>
                <c:pt idx="5994">
                  <c:v>0.60169528935185179</c:v>
                </c:pt>
                <c:pt idx="5995">
                  <c:v>0.60169644675925926</c:v>
                </c:pt>
                <c:pt idx="5996">
                  <c:v>0.60169760416666673</c:v>
                </c:pt>
                <c:pt idx="5997">
                  <c:v>0.60169876157407409</c:v>
                </c:pt>
                <c:pt idx="5998">
                  <c:v>0.60169990740740742</c:v>
                </c:pt>
                <c:pt idx="5999">
                  <c:v>0.60170111111111113</c:v>
                </c:pt>
                <c:pt idx="6000">
                  <c:v>0.60170270833333339</c:v>
                </c:pt>
                <c:pt idx="6001">
                  <c:v>0.6017043865740741</c:v>
                </c:pt>
                <c:pt idx="6002">
                  <c:v>0.60170458333333332</c:v>
                </c:pt>
                <c:pt idx="6003">
                  <c:v>0.60170666666666661</c:v>
                </c:pt>
                <c:pt idx="6004">
                  <c:v>0.60170797453703706</c:v>
                </c:pt>
                <c:pt idx="6005">
                  <c:v>0.60170828703703705</c:v>
                </c:pt>
                <c:pt idx="6006">
                  <c:v>0.60171015046296294</c:v>
                </c:pt>
                <c:pt idx="6007">
                  <c:v>0.60171135416666666</c:v>
                </c:pt>
                <c:pt idx="6008">
                  <c:v>0.60171151620370367</c:v>
                </c:pt>
                <c:pt idx="6009">
                  <c:v>0.6017126620370371</c:v>
                </c:pt>
                <c:pt idx="6010">
                  <c:v>0.60171380787037032</c:v>
                </c:pt>
                <c:pt idx="6011">
                  <c:v>0.60171496527777779</c:v>
                </c:pt>
                <c:pt idx="6012">
                  <c:v>0.60171612268518515</c:v>
                </c:pt>
                <c:pt idx="6013">
                  <c:v>0.60171728009259262</c:v>
                </c:pt>
                <c:pt idx="6014">
                  <c:v>0.60171844907407412</c:v>
                </c:pt>
                <c:pt idx="6015">
                  <c:v>0.60171960648148148</c:v>
                </c:pt>
                <c:pt idx="6016">
                  <c:v>0.60172075231481481</c:v>
                </c:pt>
                <c:pt idx="6017">
                  <c:v>0.60172190972222228</c:v>
                </c:pt>
                <c:pt idx="6018">
                  <c:v>0.60172306712962964</c:v>
                </c:pt>
                <c:pt idx="6019">
                  <c:v>0.60172443287037036</c:v>
                </c:pt>
                <c:pt idx="6020">
                  <c:v>0.6017259953703703</c:v>
                </c:pt>
                <c:pt idx="6021">
                  <c:v>0.60172656250000001</c:v>
                </c:pt>
                <c:pt idx="6022">
                  <c:v>0.60172854166666667</c:v>
                </c:pt>
                <c:pt idx="6023">
                  <c:v>0.60172953703703702</c:v>
                </c:pt>
                <c:pt idx="6024">
                  <c:v>0.60173039351851854</c:v>
                </c:pt>
                <c:pt idx="6025">
                  <c:v>0.60173172453703705</c:v>
                </c:pt>
                <c:pt idx="6026">
                  <c:v>0.60173240740740741</c:v>
                </c:pt>
                <c:pt idx="6027">
                  <c:v>0.60173349537037035</c:v>
                </c:pt>
                <c:pt idx="6028">
                  <c:v>0.60173464120370368</c:v>
                </c:pt>
                <c:pt idx="6029">
                  <c:v>0.60173581018518518</c:v>
                </c:pt>
                <c:pt idx="6030">
                  <c:v>0.60173695601851851</c:v>
                </c:pt>
                <c:pt idx="6031">
                  <c:v>0.60173811342592598</c:v>
                </c:pt>
                <c:pt idx="6032">
                  <c:v>0.60173928240740737</c:v>
                </c:pt>
                <c:pt idx="6033">
                  <c:v>0.6017404282407407</c:v>
                </c:pt>
                <c:pt idx="6034">
                  <c:v>0.6017415972222222</c:v>
                </c:pt>
                <c:pt idx="6035">
                  <c:v>0.60174274305555553</c:v>
                </c:pt>
                <c:pt idx="6036">
                  <c:v>0.60174391203703703</c:v>
                </c:pt>
                <c:pt idx="6037">
                  <c:v>0.60174688657407405</c:v>
                </c:pt>
                <c:pt idx="6038">
                  <c:v>0.60174724537037039</c:v>
                </c:pt>
                <c:pt idx="6039">
                  <c:v>0.6017475347222222</c:v>
                </c:pt>
                <c:pt idx="6040">
                  <c:v>0.60174935185185185</c:v>
                </c:pt>
                <c:pt idx="6041">
                  <c:v>0.60175041666666662</c:v>
                </c:pt>
                <c:pt idx="6042">
                  <c:v>0.60175114583333333</c:v>
                </c:pt>
                <c:pt idx="6043">
                  <c:v>0.60175246527777781</c:v>
                </c:pt>
                <c:pt idx="6044">
                  <c:v>0.60175348379629623</c:v>
                </c:pt>
                <c:pt idx="6045">
                  <c:v>0.60175446759259266</c:v>
                </c:pt>
                <c:pt idx="6046">
                  <c:v>0.60175591435185194</c:v>
                </c:pt>
                <c:pt idx="6047">
                  <c:v>0.60175663194444451</c:v>
                </c:pt>
                <c:pt idx="6048">
                  <c:v>0.60175778935185187</c:v>
                </c:pt>
                <c:pt idx="6049">
                  <c:v>0.60175894675925923</c:v>
                </c:pt>
                <c:pt idx="6050">
                  <c:v>0.60176011574074073</c:v>
                </c:pt>
                <c:pt idx="6051">
                  <c:v>0.60176126157407406</c:v>
                </c:pt>
                <c:pt idx="6052">
                  <c:v>0.60176241898148153</c:v>
                </c:pt>
                <c:pt idx="6053">
                  <c:v>0.60176357638888889</c:v>
                </c:pt>
                <c:pt idx="6054">
                  <c:v>0.60176473379629625</c:v>
                </c:pt>
                <c:pt idx="6055">
                  <c:v>0.60176589120370372</c:v>
                </c:pt>
                <c:pt idx="6056">
                  <c:v>0.60176704861111119</c:v>
                </c:pt>
                <c:pt idx="6057">
                  <c:v>0.60176849537037036</c:v>
                </c:pt>
                <c:pt idx="6058">
                  <c:v>0.6017707175925926</c:v>
                </c:pt>
                <c:pt idx="6059">
                  <c:v>0.60177103009259258</c:v>
                </c:pt>
                <c:pt idx="6060">
                  <c:v>0.60177171296296295</c:v>
                </c:pt>
                <c:pt idx="6061">
                  <c:v>0.60177315972222223</c:v>
                </c:pt>
                <c:pt idx="6062">
                  <c:v>0.60177443287037036</c:v>
                </c:pt>
                <c:pt idx="6063">
                  <c:v>0.60177556712962965</c:v>
                </c:pt>
                <c:pt idx="6064">
                  <c:v>0.60177657407407403</c:v>
                </c:pt>
                <c:pt idx="6065">
                  <c:v>0.6017780787037037</c:v>
                </c:pt>
                <c:pt idx="6066">
                  <c:v>0.60177862268518523</c:v>
                </c:pt>
                <c:pt idx="6067">
                  <c:v>0.60177978009259259</c:v>
                </c:pt>
                <c:pt idx="6068">
                  <c:v>0.60178093749999995</c:v>
                </c:pt>
                <c:pt idx="6069">
                  <c:v>0.60178209490740742</c:v>
                </c:pt>
                <c:pt idx="6070">
                  <c:v>0.60178325231481478</c:v>
                </c:pt>
                <c:pt idx="6071">
                  <c:v>0.60178442129629628</c:v>
                </c:pt>
                <c:pt idx="6072">
                  <c:v>0.60178556712962961</c:v>
                </c:pt>
                <c:pt idx="6073">
                  <c:v>0.60178672453703708</c:v>
                </c:pt>
                <c:pt idx="6074">
                  <c:v>0.60178788194444444</c:v>
                </c:pt>
                <c:pt idx="6075">
                  <c:v>0.6017890393518518</c:v>
                </c:pt>
                <c:pt idx="6076">
                  <c:v>0.60179026620370368</c:v>
                </c:pt>
                <c:pt idx="6077">
                  <c:v>0.60179250000000006</c:v>
                </c:pt>
                <c:pt idx="6078">
                  <c:v>0.60179266203703707</c:v>
                </c:pt>
                <c:pt idx="6079">
                  <c:v>0.60179371527777781</c:v>
                </c:pt>
                <c:pt idx="6080">
                  <c:v>0.60179608796296302</c:v>
                </c:pt>
                <c:pt idx="6081">
                  <c:v>0.60179623842592589</c:v>
                </c:pt>
                <c:pt idx="6082">
                  <c:v>0.60179734953703701</c:v>
                </c:pt>
                <c:pt idx="6083">
                  <c:v>0.6017990856481481</c:v>
                </c:pt>
                <c:pt idx="6084">
                  <c:v>0.60179959490740742</c:v>
                </c:pt>
                <c:pt idx="6085">
                  <c:v>0.60180134259259255</c:v>
                </c:pt>
                <c:pt idx="6086">
                  <c:v>0.60180212962962965</c:v>
                </c:pt>
                <c:pt idx="6087">
                  <c:v>0.60180292824074078</c:v>
                </c:pt>
                <c:pt idx="6088">
                  <c:v>0.60180408564814813</c:v>
                </c:pt>
                <c:pt idx="6089">
                  <c:v>0.60180524305555549</c:v>
                </c:pt>
                <c:pt idx="6090">
                  <c:v>0.60180640046296296</c:v>
                </c:pt>
                <c:pt idx="6091">
                  <c:v>0.60180755787037044</c:v>
                </c:pt>
                <c:pt idx="6092">
                  <c:v>0.60180871527777779</c:v>
                </c:pt>
                <c:pt idx="6093">
                  <c:v>0.60180987268518515</c:v>
                </c:pt>
                <c:pt idx="6094">
                  <c:v>0.60181101851851848</c:v>
                </c:pt>
                <c:pt idx="6095">
                  <c:v>0.60181218749999998</c:v>
                </c:pt>
                <c:pt idx="6096">
                  <c:v>0.60181334490740745</c:v>
                </c:pt>
                <c:pt idx="6097">
                  <c:v>0.60181465277777779</c:v>
                </c:pt>
                <c:pt idx="6098">
                  <c:v>0.60181714120370366</c:v>
                </c:pt>
                <c:pt idx="6099">
                  <c:v>0.60181736111111106</c:v>
                </c:pt>
                <c:pt idx="6100">
                  <c:v>0.60181847222222229</c:v>
                </c:pt>
                <c:pt idx="6101">
                  <c:v>0.60182097222222219</c:v>
                </c:pt>
                <c:pt idx="6102">
                  <c:v>0.60182124999999997</c:v>
                </c:pt>
                <c:pt idx="6103">
                  <c:v>0.60182190972222227</c:v>
                </c:pt>
                <c:pt idx="6104">
                  <c:v>0.60182351851851856</c:v>
                </c:pt>
                <c:pt idx="6105">
                  <c:v>0.60182431712962958</c:v>
                </c:pt>
                <c:pt idx="6106">
                  <c:v>0.60182491898148149</c:v>
                </c:pt>
                <c:pt idx="6107">
                  <c:v>0.60182606481481482</c:v>
                </c:pt>
                <c:pt idx="6108">
                  <c:v>0.60182723379629632</c:v>
                </c:pt>
                <c:pt idx="6109">
                  <c:v>0.60182839120370368</c:v>
                </c:pt>
                <c:pt idx="6110">
                  <c:v>0.60182954861111104</c:v>
                </c:pt>
                <c:pt idx="6111">
                  <c:v>0.60183071759259255</c:v>
                </c:pt>
                <c:pt idx="6112">
                  <c:v>0.60183186342592598</c:v>
                </c:pt>
                <c:pt idx="6113">
                  <c:v>0.60183303240740749</c:v>
                </c:pt>
                <c:pt idx="6114">
                  <c:v>0.6018341782407407</c:v>
                </c:pt>
                <c:pt idx="6115">
                  <c:v>0.60183533564814806</c:v>
                </c:pt>
                <c:pt idx="6116">
                  <c:v>0.60183649305555553</c:v>
                </c:pt>
                <c:pt idx="6117">
                  <c:v>0.6018383449074074</c:v>
                </c:pt>
                <c:pt idx="6118">
                  <c:v>0.60183981481481486</c:v>
                </c:pt>
                <c:pt idx="6119">
                  <c:v>0.6018401157407407</c:v>
                </c:pt>
                <c:pt idx="6120">
                  <c:v>0.60184138888888883</c:v>
                </c:pt>
                <c:pt idx="6121">
                  <c:v>0.60184341435185185</c:v>
                </c:pt>
                <c:pt idx="6122">
                  <c:v>0.601843587962963</c:v>
                </c:pt>
                <c:pt idx="6123">
                  <c:v>0.60184561342592591</c:v>
                </c:pt>
                <c:pt idx="6124">
                  <c:v>0.60184689814814818</c:v>
                </c:pt>
                <c:pt idx="6125">
                  <c:v>0.60184711805555557</c:v>
                </c:pt>
                <c:pt idx="6126">
                  <c:v>0.6018490856481481</c:v>
                </c:pt>
                <c:pt idx="6127">
                  <c:v>0.60185002314814806</c:v>
                </c:pt>
                <c:pt idx="6128">
                  <c:v>0.6018503819444444</c:v>
                </c:pt>
                <c:pt idx="6129">
                  <c:v>0.60185153935185187</c:v>
                </c:pt>
                <c:pt idx="6130">
                  <c:v>0.60185269675925923</c:v>
                </c:pt>
                <c:pt idx="6131">
                  <c:v>0.6018538541666667</c:v>
                </c:pt>
                <c:pt idx="6132">
                  <c:v>0.60185501157407406</c:v>
                </c:pt>
                <c:pt idx="6133">
                  <c:v>0.60185616898148153</c:v>
                </c:pt>
                <c:pt idx="6134">
                  <c:v>0.60185732638888889</c:v>
                </c:pt>
                <c:pt idx="6135">
                  <c:v>0.60185848379629625</c:v>
                </c:pt>
                <c:pt idx="6136">
                  <c:v>0.60185964120370372</c:v>
                </c:pt>
                <c:pt idx="6137">
                  <c:v>0.60186079861111108</c:v>
                </c:pt>
                <c:pt idx="6138">
                  <c:v>0.60186197916666662</c:v>
                </c:pt>
                <c:pt idx="6139">
                  <c:v>0.601863738425926</c:v>
                </c:pt>
                <c:pt idx="6140">
                  <c:v>0.60186499999999998</c:v>
                </c:pt>
                <c:pt idx="6141">
                  <c:v>0.60186569444444449</c:v>
                </c:pt>
                <c:pt idx="6142">
                  <c:v>0.601867025462963</c:v>
                </c:pt>
                <c:pt idx="6143">
                  <c:v>0.60186829861111113</c:v>
                </c:pt>
                <c:pt idx="6144">
                  <c:v>0.60186891203703707</c:v>
                </c:pt>
                <c:pt idx="6145">
                  <c:v>0.6018708796296296</c:v>
                </c:pt>
                <c:pt idx="6146">
                  <c:v>0.60187123842592594</c:v>
                </c:pt>
                <c:pt idx="6147">
                  <c:v>0.6018725231481481</c:v>
                </c:pt>
                <c:pt idx="6148">
                  <c:v>0.60187353009259259</c:v>
                </c:pt>
                <c:pt idx="6149">
                  <c:v>0.60187468749999995</c:v>
                </c:pt>
                <c:pt idx="6150">
                  <c:v>0.60187583333333339</c:v>
                </c:pt>
                <c:pt idx="6151">
                  <c:v>0.60187700231481489</c:v>
                </c:pt>
                <c:pt idx="6152">
                  <c:v>0.60187815972222225</c:v>
                </c:pt>
                <c:pt idx="6153">
                  <c:v>0.60187931712962961</c:v>
                </c:pt>
                <c:pt idx="6154">
                  <c:v>0.60188047453703697</c:v>
                </c:pt>
                <c:pt idx="6155">
                  <c:v>0.60188163194444444</c:v>
                </c:pt>
                <c:pt idx="6156">
                  <c:v>0.60188278935185191</c:v>
                </c:pt>
                <c:pt idx="6157">
                  <c:v>0.60188394675925927</c:v>
                </c:pt>
                <c:pt idx="6158">
                  <c:v>0.60188517361111116</c:v>
                </c:pt>
                <c:pt idx="6159">
                  <c:v>0.60188668981481486</c:v>
                </c:pt>
                <c:pt idx="6160">
                  <c:v>0.60188831018518518</c:v>
                </c:pt>
                <c:pt idx="6161">
                  <c:v>0.60188866898148141</c:v>
                </c:pt>
                <c:pt idx="6162">
                  <c:v>0.60189021990740743</c:v>
                </c:pt>
                <c:pt idx="6163">
                  <c:v>0.60189100694444442</c:v>
                </c:pt>
                <c:pt idx="6164">
                  <c:v>0.60189215277777786</c:v>
                </c:pt>
                <c:pt idx="6165">
                  <c:v>0.60189320601851848</c:v>
                </c:pt>
                <c:pt idx="6166">
                  <c:v>0.60189436342592595</c:v>
                </c:pt>
                <c:pt idx="6167">
                  <c:v>0.60189552083333331</c:v>
                </c:pt>
                <c:pt idx="6168">
                  <c:v>0.60189667824074078</c:v>
                </c:pt>
                <c:pt idx="6169">
                  <c:v>0.60189784722222228</c:v>
                </c:pt>
                <c:pt idx="6170">
                  <c:v>0.6018989930555555</c:v>
                </c:pt>
                <c:pt idx="6171">
                  <c:v>0.60190015046296297</c:v>
                </c:pt>
                <c:pt idx="6172">
                  <c:v>0.60190130787037033</c:v>
                </c:pt>
                <c:pt idx="6173">
                  <c:v>0.6019024652777778</c:v>
                </c:pt>
                <c:pt idx="6174">
                  <c:v>0.60190362268518516</c:v>
                </c:pt>
                <c:pt idx="6175">
                  <c:v>0.60190603009259258</c:v>
                </c:pt>
                <c:pt idx="6176">
                  <c:v>0.60190721064814823</c:v>
                </c:pt>
                <c:pt idx="6177">
                  <c:v>0.60190734953703706</c:v>
                </c:pt>
                <c:pt idx="6178">
                  <c:v>0.60190857638888884</c:v>
                </c:pt>
                <c:pt idx="6179">
                  <c:v>0.60191011574074071</c:v>
                </c:pt>
                <c:pt idx="6180">
                  <c:v>0.60191059027777771</c:v>
                </c:pt>
                <c:pt idx="6181">
                  <c:v>0.60191222222222218</c:v>
                </c:pt>
                <c:pt idx="6182">
                  <c:v>0.60191349537037042</c:v>
                </c:pt>
                <c:pt idx="6183">
                  <c:v>0.60191405092592598</c:v>
                </c:pt>
                <c:pt idx="6184">
                  <c:v>0.60191586805555564</c:v>
                </c:pt>
                <c:pt idx="6185">
                  <c:v>0.60191678240740742</c:v>
                </c:pt>
                <c:pt idx="6186">
                  <c:v>0.60191751157407414</c:v>
                </c:pt>
                <c:pt idx="6187">
                  <c:v>0.60191868055555553</c:v>
                </c:pt>
                <c:pt idx="6188">
                  <c:v>0.60191982638888886</c:v>
                </c:pt>
                <c:pt idx="6189">
                  <c:v>0.60192098379629633</c:v>
                </c:pt>
                <c:pt idx="6190">
                  <c:v>0.60192214120370369</c:v>
                </c:pt>
                <c:pt idx="6191">
                  <c:v>0.60192329861111116</c:v>
                </c:pt>
                <c:pt idx="6192">
                  <c:v>0.60192445601851852</c:v>
                </c:pt>
                <c:pt idx="6193">
                  <c:v>0.60192561342592588</c:v>
                </c:pt>
                <c:pt idx="6194">
                  <c:v>0.60192677083333335</c:v>
                </c:pt>
                <c:pt idx="6195">
                  <c:v>0.60192792824074071</c:v>
                </c:pt>
                <c:pt idx="6196">
                  <c:v>0.60192930555555557</c:v>
                </c:pt>
                <c:pt idx="6197">
                  <c:v>0.60193207175925922</c:v>
                </c:pt>
                <c:pt idx="6198">
                  <c:v>0.60193343749999995</c:v>
                </c:pt>
                <c:pt idx="6199">
                  <c:v>0.60193562499999997</c:v>
                </c:pt>
                <c:pt idx="6200">
                  <c:v>0.60193688657407407</c:v>
                </c:pt>
                <c:pt idx="6201">
                  <c:v>0.60193924768518514</c:v>
                </c:pt>
                <c:pt idx="6202">
                  <c:v>0.60193939814814812</c:v>
                </c:pt>
                <c:pt idx="6203">
                  <c:v>0.60194030092592588</c:v>
                </c:pt>
                <c:pt idx="6204">
                  <c:v>0.60194136574074075</c:v>
                </c:pt>
                <c:pt idx="6205">
                  <c:v>0.60194252314814822</c:v>
                </c:pt>
                <c:pt idx="6206">
                  <c:v>0.60194368055555558</c:v>
                </c:pt>
                <c:pt idx="6207">
                  <c:v>0.60194482638888891</c:v>
                </c:pt>
                <c:pt idx="6208">
                  <c:v>0.6019459953703703</c:v>
                </c:pt>
                <c:pt idx="6209">
                  <c:v>0.60194715277777777</c:v>
                </c:pt>
                <c:pt idx="6210">
                  <c:v>0.60194831018518524</c:v>
                </c:pt>
                <c:pt idx="6211">
                  <c:v>0.60194945601851846</c:v>
                </c:pt>
                <c:pt idx="6212">
                  <c:v>0.60195062499999996</c:v>
                </c:pt>
                <c:pt idx="6213">
                  <c:v>0.60195178240740743</c:v>
                </c:pt>
                <c:pt idx="6214">
                  <c:v>0.60195337962962958</c:v>
                </c:pt>
                <c:pt idx="6215">
                  <c:v>0.60195511574074068</c:v>
                </c:pt>
                <c:pt idx="6216">
                  <c:v>0.60195624999999997</c:v>
                </c:pt>
                <c:pt idx="6217">
                  <c:v>0.60195665509259255</c:v>
                </c:pt>
                <c:pt idx="6218">
                  <c:v>0.60195762731481484</c:v>
                </c:pt>
                <c:pt idx="6219">
                  <c:v>0.60195978009259254</c:v>
                </c:pt>
                <c:pt idx="6220">
                  <c:v>0.6019599537037037</c:v>
                </c:pt>
                <c:pt idx="6221">
                  <c:v>0.60196123842592597</c:v>
                </c:pt>
                <c:pt idx="6222">
                  <c:v>0.60196296296296292</c:v>
                </c:pt>
                <c:pt idx="6223">
                  <c:v>0.60196335648148147</c:v>
                </c:pt>
                <c:pt idx="6224">
                  <c:v>0.60196451388888883</c:v>
                </c:pt>
                <c:pt idx="6225">
                  <c:v>0.60196565972222216</c:v>
                </c:pt>
                <c:pt idx="6226">
                  <c:v>0.60196682870370377</c:v>
                </c:pt>
                <c:pt idx="6227">
                  <c:v>0.6019679745370371</c:v>
                </c:pt>
                <c:pt idx="6228">
                  <c:v>0.60196914351851849</c:v>
                </c:pt>
                <c:pt idx="6229">
                  <c:v>0.60197030092592585</c:v>
                </c:pt>
                <c:pt idx="6230">
                  <c:v>0.60197145833333332</c:v>
                </c:pt>
                <c:pt idx="6231">
                  <c:v>0.60197261574074079</c:v>
                </c:pt>
                <c:pt idx="6232">
                  <c:v>0.60197376157407412</c:v>
                </c:pt>
                <c:pt idx="6233">
                  <c:v>0.60197512731481484</c:v>
                </c:pt>
                <c:pt idx="6234">
                  <c:v>0.60197616898148154</c:v>
                </c:pt>
                <c:pt idx="6235">
                  <c:v>0.60197743055555553</c:v>
                </c:pt>
                <c:pt idx="6236">
                  <c:v>0.60197957175925931</c:v>
                </c:pt>
                <c:pt idx="6237">
                  <c:v>0.60198026620370371</c:v>
                </c:pt>
                <c:pt idx="6238">
                  <c:v>0.6019820023148148</c:v>
                </c:pt>
                <c:pt idx="6239">
                  <c:v>0.60198328703703707</c:v>
                </c:pt>
                <c:pt idx="6240">
                  <c:v>0.60198460648148144</c:v>
                </c:pt>
                <c:pt idx="6241">
                  <c:v>0.60198696759259263</c:v>
                </c:pt>
                <c:pt idx="6242">
                  <c:v>0.60198715277777781</c:v>
                </c:pt>
                <c:pt idx="6243">
                  <c:v>0.60198778935185193</c:v>
                </c:pt>
                <c:pt idx="6244">
                  <c:v>0.60198895833333332</c:v>
                </c:pt>
                <c:pt idx="6245">
                  <c:v>0.60199010416666665</c:v>
                </c:pt>
                <c:pt idx="6246">
                  <c:v>0.60199126157407401</c:v>
                </c:pt>
                <c:pt idx="6247">
                  <c:v>0.60199241898148148</c:v>
                </c:pt>
                <c:pt idx="6248">
                  <c:v>0.60199357638888895</c:v>
                </c:pt>
                <c:pt idx="6249">
                  <c:v>0.60199473379629631</c:v>
                </c:pt>
                <c:pt idx="6250">
                  <c:v>0.60199589120370367</c:v>
                </c:pt>
                <c:pt idx="6251">
                  <c:v>0.60199704861111114</c:v>
                </c:pt>
                <c:pt idx="6252">
                  <c:v>0.60199821759259264</c:v>
                </c:pt>
                <c:pt idx="6253">
                  <c:v>0.60200032407407411</c:v>
                </c:pt>
                <c:pt idx="6254">
                  <c:v>0.60200140046296302</c:v>
                </c:pt>
                <c:pt idx="6255">
                  <c:v>0.60200185185185184</c:v>
                </c:pt>
                <c:pt idx="6256">
                  <c:v>0.60200364583333332</c:v>
                </c:pt>
                <c:pt idx="6257">
                  <c:v>0.60200498842592587</c:v>
                </c:pt>
                <c:pt idx="6258">
                  <c:v>0.60200515046296299</c:v>
                </c:pt>
                <c:pt idx="6259">
                  <c:v>0.60200719907407407</c:v>
                </c:pt>
                <c:pt idx="6260">
                  <c:v>0.60200844907407403</c:v>
                </c:pt>
                <c:pt idx="6261">
                  <c:v>0.60200862268518518</c:v>
                </c:pt>
                <c:pt idx="6262">
                  <c:v>0.60200982638888889</c:v>
                </c:pt>
                <c:pt idx="6263">
                  <c:v>0.6020116319444444</c:v>
                </c:pt>
                <c:pt idx="6264">
                  <c:v>0.60201232638888891</c:v>
                </c:pt>
                <c:pt idx="6265">
                  <c:v>0.60201325231481484</c:v>
                </c:pt>
                <c:pt idx="6266">
                  <c:v>0.6020144097222222</c:v>
                </c:pt>
                <c:pt idx="6267">
                  <c:v>0.6020155787037037</c:v>
                </c:pt>
                <c:pt idx="6268">
                  <c:v>0.602016712962963</c:v>
                </c:pt>
                <c:pt idx="6269">
                  <c:v>0.6020178819444445</c:v>
                </c:pt>
                <c:pt idx="6270">
                  <c:v>0.60201902777777783</c:v>
                </c:pt>
                <c:pt idx="6271">
                  <c:v>0.60202019675925922</c:v>
                </c:pt>
                <c:pt idx="6272">
                  <c:v>0.60202135416666658</c:v>
                </c:pt>
                <c:pt idx="6273">
                  <c:v>0.60202251157407416</c:v>
                </c:pt>
                <c:pt idx="6274">
                  <c:v>0.60202366898148152</c:v>
                </c:pt>
                <c:pt idx="6275">
                  <c:v>0.6020251157407408</c:v>
                </c:pt>
                <c:pt idx="6276">
                  <c:v>0.60202640046296296</c:v>
                </c:pt>
                <c:pt idx="6277">
                  <c:v>0.60202746527777784</c:v>
                </c:pt>
                <c:pt idx="6278">
                  <c:v>0.60202929398148142</c:v>
                </c:pt>
                <c:pt idx="6279">
                  <c:v>0.6020299189814815</c:v>
                </c:pt>
                <c:pt idx="6280">
                  <c:v>0.60203107638888886</c:v>
                </c:pt>
                <c:pt idx="6281">
                  <c:v>0.60203232638888893</c:v>
                </c:pt>
                <c:pt idx="6282">
                  <c:v>0.60203310185185188</c:v>
                </c:pt>
                <c:pt idx="6283">
                  <c:v>0.60203537037037036</c:v>
                </c:pt>
                <c:pt idx="6284">
                  <c:v>0.60203601851851851</c:v>
                </c:pt>
                <c:pt idx="6285">
                  <c:v>0.60203640046296292</c:v>
                </c:pt>
                <c:pt idx="6286">
                  <c:v>0.60203755787037039</c:v>
                </c:pt>
                <c:pt idx="6287">
                  <c:v>0.60203871527777775</c:v>
                </c:pt>
                <c:pt idx="6288">
                  <c:v>0.60203987268518522</c:v>
                </c:pt>
                <c:pt idx="6289">
                  <c:v>0.60204103009259258</c:v>
                </c:pt>
                <c:pt idx="6290">
                  <c:v>0.60204218750000005</c:v>
                </c:pt>
                <c:pt idx="6291">
                  <c:v>0.60204333333333337</c:v>
                </c:pt>
                <c:pt idx="6292">
                  <c:v>0.60204450231481477</c:v>
                </c:pt>
                <c:pt idx="6293">
                  <c:v>0.60204565972222224</c:v>
                </c:pt>
                <c:pt idx="6294">
                  <c:v>0.60204680555555556</c:v>
                </c:pt>
                <c:pt idx="6295">
                  <c:v>0.60204901620370377</c:v>
                </c:pt>
                <c:pt idx="6296">
                  <c:v>0.60205006944444439</c:v>
                </c:pt>
                <c:pt idx="6297">
                  <c:v>0.60205034722222228</c:v>
                </c:pt>
                <c:pt idx="6298">
                  <c:v>0.60205232638888895</c:v>
                </c:pt>
                <c:pt idx="6299">
                  <c:v>0.60205354166666669</c:v>
                </c:pt>
                <c:pt idx="6300">
                  <c:v>0.60205393518518513</c:v>
                </c:pt>
                <c:pt idx="6301">
                  <c:v>0.60205518518518519</c:v>
                </c:pt>
                <c:pt idx="6302">
                  <c:v>0.60205619212962957</c:v>
                </c:pt>
                <c:pt idx="6303">
                  <c:v>0.60205736111111108</c:v>
                </c:pt>
                <c:pt idx="6304">
                  <c:v>0.60205944444444448</c:v>
                </c:pt>
                <c:pt idx="6305">
                  <c:v>0.60205958333333331</c:v>
                </c:pt>
                <c:pt idx="6306">
                  <c:v>0.60206070601851847</c:v>
                </c:pt>
                <c:pt idx="6307">
                  <c:v>0.6020618518518519</c:v>
                </c:pt>
                <c:pt idx="6308">
                  <c:v>0.60206302083333341</c:v>
                </c:pt>
                <c:pt idx="6309">
                  <c:v>0.6020641898148148</c:v>
                </c:pt>
                <c:pt idx="6310">
                  <c:v>0.60206533564814813</c:v>
                </c:pt>
                <c:pt idx="6311">
                  <c:v>0.60206649305555549</c:v>
                </c:pt>
                <c:pt idx="6312">
                  <c:v>0.60206765046296296</c:v>
                </c:pt>
                <c:pt idx="6313">
                  <c:v>0.60206880787037043</c:v>
                </c:pt>
                <c:pt idx="6314">
                  <c:v>0.60206996527777779</c:v>
                </c:pt>
                <c:pt idx="6315">
                  <c:v>0.60207119212962967</c:v>
                </c:pt>
                <c:pt idx="6316">
                  <c:v>0.60207263888888884</c:v>
                </c:pt>
                <c:pt idx="6317">
                  <c:v>0.60207442129629629</c:v>
                </c:pt>
                <c:pt idx="6318">
                  <c:v>0.60207460648148148</c:v>
                </c:pt>
                <c:pt idx="6319">
                  <c:v>0.60207662037037035</c:v>
                </c:pt>
                <c:pt idx="6320">
                  <c:v>0.60207738425925927</c:v>
                </c:pt>
                <c:pt idx="6321">
                  <c:v>0.60207872685185182</c:v>
                </c:pt>
                <c:pt idx="6322">
                  <c:v>0.60208013888888889</c:v>
                </c:pt>
                <c:pt idx="6323">
                  <c:v>0.60208101851851858</c:v>
                </c:pt>
                <c:pt idx="6324">
                  <c:v>0.6020823495370371</c:v>
                </c:pt>
                <c:pt idx="6325">
                  <c:v>0.60208311342592591</c:v>
                </c:pt>
                <c:pt idx="6326">
                  <c:v>0.6020838657407408</c:v>
                </c:pt>
                <c:pt idx="6327">
                  <c:v>0.60208501157407401</c:v>
                </c:pt>
                <c:pt idx="6328">
                  <c:v>0.60208616898148148</c:v>
                </c:pt>
                <c:pt idx="6329">
                  <c:v>0.60208732638888895</c:v>
                </c:pt>
                <c:pt idx="6330">
                  <c:v>0.60208848379629631</c:v>
                </c:pt>
                <c:pt idx="6331">
                  <c:v>0.60208964120370367</c:v>
                </c:pt>
                <c:pt idx="6332">
                  <c:v>0.60209079861111103</c:v>
                </c:pt>
                <c:pt idx="6333">
                  <c:v>0.6020919560185185</c:v>
                </c:pt>
                <c:pt idx="6334">
                  <c:v>0.60209311342592597</c:v>
                </c:pt>
                <c:pt idx="6335">
                  <c:v>0.60209428240740748</c:v>
                </c:pt>
                <c:pt idx="6336">
                  <c:v>0.60209565972222223</c:v>
                </c:pt>
                <c:pt idx="6337">
                  <c:v>0.60209699074074075</c:v>
                </c:pt>
                <c:pt idx="6338">
                  <c:v>0.60209809027777783</c:v>
                </c:pt>
                <c:pt idx="6339">
                  <c:v>0.6021007986111111</c:v>
                </c:pt>
                <c:pt idx="6340">
                  <c:v>0.60210116898148147</c:v>
                </c:pt>
                <c:pt idx="6341">
                  <c:v>0.60210150462962964</c:v>
                </c:pt>
                <c:pt idx="6342">
                  <c:v>0.60210318287037035</c:v>
                </c:pt>
                <c:pt idx="6343">
                  <c:v>0.60210451388888886</c:v>
                </c:pt>
                <c:pt idx="6344">
                  <c:v>0.60210481481481481</c:v>
                </c:pt>
                <c:pt idx="6345">
                  <c:v>0.60210590277777776</c:v>
                </c:pt>
                <c:pt idx="6346">
                  <c:v>0.60210759259259261</c:v>
                </c:pt>
                <c:pt idx="6347">
                  <c:v>0.6021081597222222</c:v>
                </c:pt>
                <c:pt idx="6348">
                  <c:v>0.60210931712962967</c:v>
                </c:pt>
                <c:pt idx="6349">
                  <c:v>0.60211047453703703</c:v>
                </c:pt>
                <c:pt idx="6350">
                  <c:v>0.60211163194444439</c:v>
                </c:pt>
                <c:pt idx="6351">
                  <c:v>0.60211278935185186</c:v>
                </c:pt>
                <c:pt idx="6352">
                  <c:v>0.60211394675925922</c:v>
                </c:pt>
                <c:pt idx="6353">
                  <c:v>0.60211510416666669</c:v>
                </c:pt>
                <c:pt idx="6354">
                  <c:v>0.60211626157407405</c:v>
                </c:pt>
                <c:pt idx="6355">
                  <c:v>0.60211741898148152</c:v>
                </c:pt>
                <c:pt idx="6356">
                  <c:v>0.60211857638888888</c:v>
                </c:pt>
                <c:pt idx="6357">
                  <c:v>0.60211973379629624</c:v>
                </c:pt>
                <c:pt idx="6358">
                  <c:v>0.60212096064814813</c:v>
                </c:pt>
                <c:pt idx="6359">
                  <c:v>0.60212223379629626</c:v>
                </c:pt>
                <c:pt idx="6360">
                  <c:v>0.60212402777777785</c:v>
                </c:pt>
                <c:pt idx="6361">
                  <c:v>0.60212447916666667</c:v>
                </c:pt>
                <c:pt idx="6362">
                  <c:v>0.60212589120370374</c:v>
                </c:pt>
                <c:pt idx="6363">
                  <c:v>0.60212690972222227</c:v>
                </c:pt>
                <c:pt idx="6364">
                  <c:v>0.60212917824074075</c:v>
                </c:pt>
                <c:pt idx="6365">
                  <c:v>0.60212997685185188</c:v>
                </c:pt>
                <c:pt idx="6366">
                  <c:v>0.60213024305555551</c:v>
                </c:pt>
                <c:pt idx="6367">
                  <c:v>0.60213130787037028</c:v>
                </c:pt>
                <c:pt idx="6368">
                  <c:v>0.60213247685185189</c:v>
                </c:pt>
                <c:pt idx="6369">
                  <c:v>0.60213362268518522</c:v>
                </c:pt>
                <c:pt idx="6370">
                  <c:v>0.60213478009259258</c:v>
                </c:pt>
                <c:pt idx="6371">
                  <c:v>0.60213594907407408</c:v>
                </c:pt>
                <c:pt idx="6372">
                  <c:v>0.60213709490740741</c:v>
                </c:pt>
                <c:pt idx="6373">
                  <c:v>0.60213825231481488</c:v>
                </c:pt>
                <c:pt idx="6374">
                  <c:v>0.6021393981481481</c:v>
                </c:pt>
                <c:pt idx="6375">
                  <c:v>0.6021405671296296</c:v>
                </c:pt>
                <c:pt idx="6376">
                  <c:v>0.60214172453703707</c:v>
                </c:pt>
                <c:pt idx="6377">
                  <c:v>0.6021429976851852</c:v>
                </c:pt>
                <c:pt idx="6378">
                  <c:v>0.60214409722222217</c:v>
                </c:pt>
                <c:pt idx="6379">
                  <c:v>0.60214645833333336</c:v>
                </c:pt>
                <c:pt idx="6380">
                  <c:v>0.60214655092592595</c:v>
                </c:pt>
                <c:pt idx="6381">
                  <c:v>0.60214782407407408</c:v>
                </c:pt>
                <c:pt idx="6382">
                  <c:v>0.60214982638888892</c:v>
                </c:pt>
                <c:pt idx="6383">
                  <c:v>0.60215040509259254</c:v>
                </c:pt>
                <c:pt idx="6384">
                  <c:v>0.60215144675925925</c:v>
                </c:pt>
                <c:pt idx="6385">
                  <c:v>0.60215416666666666</c:v>
                </c:pt>
                <c:pt idx="6386">
                  <c:v>0.60215451388888885</c:v>
                </c:pt>
                <c:pt idx="6387">
                  <c:v>0.60215562499999997</c:v>
                </c:pt>
                <c:pt idx="6388">
                  <c:v>0.6021567708333333</c:v>
                </c:pt>
                <c:pt idx="6389">
                  <c:v>0.60215792824074077</c:v>
                </c:pt>
                <c:pt idx="6390">
                  <c:v>0.60215908564814813</c:v>
                </c:pt>
                <c:pt idx="6391">
                  <c:v>0.60216024305555549</c:v>
                </c:pt>
                <c:pt idx="6392">
                  <c:v>0.60216140046296296</c:v>
                </c:pt>
                <c:pt idx="6393">
                  <c:v>0.60216255787037043</c:v>
                </c:pt>
                <c:pt idx="6394">
                  <c:v>0.60216371527777779</c:v>
                </c:pt>
                <c:pt idx="6395">
                  <c:v>0.60216487268518515</c:v>
                </c:pt>
                <c:pt idx="6396">
                  <c:v>0.60216603009259251</c:v>
                </c:pt>
                <c:pt idx="6397">
                  <c:v>0.60216928240740741</c:v>
                </c:pt>
                <c:pt idx="6398">
                  <c:v>0.60216973379629624</c:v>
                </c:pt>
                <c:pt idx="6399">
                  <c:v>0.60217015046296296</c:v>
                </c:pt>
                <c:pt idx="6400">
                  <c:v>0.60217238425925934</c:v>
                </c:pt>
                <c:pt idx="6401">
                  <c:v>0.6021727546296296</c:v>
                </c:pt>
                <c:pt idx="6402">
                  <c:v>0.60217298611111114</c:v>
                </c:pt>
                <c:pt idx="6403">
                  <c:v>0.60217519675925923</c:v>
                </c:pt>
                <c:pt idx="6404">
                  <c:v>0.60217634259259256</c:v>
                </c:pt>
                <c:pt idx="6405">
                  <c:v>0.60217649305555554</c:v>
                </c:pt>
                <c:pt idx="6406">
                  <c:v>0.60217760416666666</c:v>
                </c:pt>
                <c:pt idx="6407">
                  <c:v>0.60217876157407413</c:v>
                </c:pt>
                <c:pt idx="6408">
                  <c:v>0.60217991898148149</c:v>
                </c:pt>
                <c:pt idx="6409">
                  <c:v>0.60218107638888885</c:v>
                </c:pt>
                <c:pt idx="6410">
                  <c:v>0.60218223379629632</c:v>
                </c:pt>
                <c:pt idx="6411">
                  <c:v>0.60218339120370368</c:v>
                </c:pt>
                <c:pt idx="6412">
                  <c:v>0.60218454861111115</c:v>
                </c:pt>
                <c:pt idx="6413">
                  <c:v>0.60218570601851851</c:v>
                </c:pt>
                <c:pt idx="6414">
                  <c:v>0.60218686342592598</c:v>
                </c:pt>
                <c:pt idx="6415">
                  <c:v>0.60218802083333334</c:v>
                </c:pt>
                <c:pt idx="6416">
                  <c:v>0.60218935185185185</c:v>
                </c:pt>
                <c:pt idx="6417">
                  <c:v>0.60219050925925932</c:v>
                </c:pt>
                <c:pt idx="6418">
                  <c:v>0.60219201388888888</c:v>
                </c:pt>
                <c:pt idx="6419">
                  <c:v>0.60219288194444442</c:v>
                </c:pt>
                <c:pt idx="6420">
                  <c:v>0.60219565972222222</c:v>
                </c:pt>
                <c:pt idx="6421">
                  <c:v>0.60219699074074073</c:v>
                </c:pt>
                <c:pt idx="6422">
                  <c:v>0.60219810185185185</c:v>
                </c:pt>
                <c:pt idx="6423">
                  <c:v>0.60220093750000003</c:v>
                </c:pt>
                <c:pt idx="6424">
                  <c:v>0.60220155092592598</c:v>
                </c:pt>
                <c:pt idx="6425">
                  <c:v>0.60220266203703698</c:v>
                </c:pt>
                <c:pt idx="6426">
                  <c:v>0.60220383101851849</c:v>
                </c:pt>
                <c:pt idx="6427">
                  <c:v>0.60220498842592596</c:v>
                </c:pt>
                <c:pt idx="6428">
                  <c:v>0.60220613425925928</c:v>
                </c:pt>
                <c:pt idx="6429">
                  <c:v>0.60220729166666664</c:v>
                </c:pt>
                <c:pt idx="6430">
                  <c:v>0.602208449074074</c:v>
                </c:pt>
                <c:pt idx="6431">
                  <c:v>0.60220960648148147</c:v>
                </c:pt>
                <c:pt idx="6432">
                  <c:v>0.60221077546296298</c:v>
                </c:pt>
                <c:pt idx="6433">
                  <c:v>0.6022119212962963</c:v>
                </c:pt>
                <c:pt idx="6434">
                  <c:v>0.60221309027777781</c:v>
                </c:pt>
                <c:pt idx="6435">
                  <c:v>0.6022143518518519</c:v>
                </c:pt>
                <c:pt idx="6436">
                  <c:v>0.60221545138888888</c:v>
                </c:pt>
                <c:pt idx="6437">
                  <c:v>0.60221726851851853</c:v>
                </c:pt>
                <c:pt idx="6438">
                  <c:v>0.60221853009259252</c:v>
                </c:pt>
                <c:pt idx="6439">
                  <c:v>0.60221887731481483</c:v>
                </c:pt>
                <c:pt idx="6440">
                  <c:v>0.60222055555555554</c:v>
                </c:pt>
                <c:pt idx="6441">
                  <c:v>0.60222129629629628</c:v>
                </c:pt>
                <c:pt idx="6442">
                  <c:v>0.60222247685185182</c:v>
                </c:pt>
                <c:pt idx="6443">
                  <c:v>0.60222413194444446</c:v>
                </c:pt>
                <c:pt idx="6444">
                  <c:v>0.60222465277777781</c:v>
                </c:pt>
                <c:pt idx="6445">
                  <c:v>0.60222581018518517</c:v>
                </c:pt>
                <c:pt idx="6446">
                  <c:v>0.60222696759259264</c:v>
                </c:pt>
                <c:pt idx="6447">
                  <c:v>0.60222813657407404</c:v>
                </c:pt>
                <c:pt idx="6448">
                  <c:v>0.6022292939814814</c:v>
                </c:pt>
                <c:pt idx="6449">
                  <c:v>0.60223043981481483</c:v>
                </c:pt>
                <c:pt idx="6450">
                  <c:v>0.60223160879629634</c:v>
                </c:pt>
                <c:pt idx="6451">
                  <c:v>0.6022327662037037</c:v>
                </c:pt>
                <c:pt idx="6452">
                  <c:v>0.60223391203703702</c:v>
                </c:pt>
                <c:pt idx="6453">
                  <c:v>0.60223506944444449</c:v>
                </c:pt>
                <c:pt idx="6454">
                  <c:v>0.60223659722222223</c:v>
                </c:pt>
                <c:pt idx="6455">
                  <c:v>0.60223762731481478</c:v>
                </c:pt>
                <c:pt idx="6456">
                  <c:v>0.60223890046296291</c:v>
                </c:pt>
                <c:pt idx="6457">
                  <c:v>0.60224040509259258</c:v>
                </c:pt>
                <c:pt idx="6458">
                  <c:v>0.60224190972222225</c:v>
                </c:pt>
                <c:pt idx="6459">
                  <c:v>0.6022424305555556</c:v>
                </c:pt>
                <c:pt idx="6460">
                  <c:v>0.60224358796296296</c:v>
                </c:pt>
                <c:pt idx="6461">
                  <c:v>0.60224456018518524</c:v>
                </c:pt>
                <c:pt idx="6462">
                  <c:v>0.60224564814814807</c:v>
                </c:pt>
                <c:pt idx="6463">
                  <c:v>0.60224768518518512</c:v>
                </c:pt>
                <c:pt idx="6464">
                  <c:v>0.60224783564814821</c:v>
                </c:pt>
                <c:pt idx="6465">
                  <c:v>0.60224895833333336</c:v>
                </c:pt>
                <c:pt idx="6466">
                  <c:v>0.60225011574074083</c:v>
                </c:pt>
                <c:pt idx="6467">
                  <c:v>0.60225128472222222</c:v>
                </c:pt>
                <c:pt idx="6468">
                  <c:v>0.60225244212962958</c:v>
                </c:pt>
                <c:pt idx="6469">
                  <c:v>0.60225359953703705</c:v>
                </c:pt>
                <c:pt idx="6470">
                  <c:v>0.60225474537037038</c:v>
                </c:pt>
                <c:pt idx="6471">
                  <c:v>0.60225590277777785</c:v>
                </c:pt>
                <c:pt idx="6472">
                  <c:v>0.60225707175925924</c:v>
                </c:pt>
                <c:pt idx="6473">
                  <c:v>0.60225821759259257</c:v>
                </c:pt>
                <c:pt idx="6474">
                  <c:v>0.60225956018518523</c:v>
                </c:pt>
                <c:pt idx="6475">
                  <c:v>0.60226101851851854</c:v>
                </c:pt>
                <c:pt idx="6476">
                  <c:v>0.60226210648148149</c:v>
                </c:pt>
                <c:pt idx="6477">
                  <c:v>0.60226347222222221</c:v>
                </c:pt>
                <c:pt idx="6478">
                  <c:v>0.60226407407407412</c:v>
                </c:pt>
                <c:pt idx="6479">
                  <c:v>0.60226582175925925</c:v>
                </c:pt>
                <c:pt idx="6480">
                  <c:v>0.60226653935185182</c:v>
                </c:pt>
                <c:pt idx="6481">
                  <c:v>0.60226754629629631</c:v>
                </c:pt>
                <c:pt idx="6482">
                  <c:v>0.60226905092592598</c:v>
                </c:pt>
                <c:pt idx="6483">
                  <c:v>0.60227009259259257</c:v>
                </c:pt>
                <c:pt idx="6484">
                  <c:v>0.60227094907407408</c:v>
                </c:pt>
                <c:pt idx="6485">
                  <c:v>0.60227210648148144</c:v>
                </c:pt>
                <c:pt idx="6486">
                  <c:v>0.60227326388888891</c:v>
                </c:pt>
                <c:pt idx="6487">
                  <c:v>0.60227442129629627</c:v>
                </c:pt>
                <c:pt idx="6488">
                  <c:v>0.60227559027777777</c:v>
                </c:pt>
                <c:pt idx="6489">
                  <c:v>0.60227674768518524</c:v>
                </c:pt>
                <c:pt idx="6490">
                  <c:v>0.6022779050925926</c:v>
                </c:pt>
                <c:pt idx="6491">
                  <c:v>0.60227905092592593</c:v>
                </c:pt>
                <c:pt idx="6492">
                  <c:v>0.6022802083333334</c:v>
                </c:pt>
                <c:pt idx="6493">
                  <c:v>0.60228137731481479</c:v>
                </c:pt>
                <c:pt idx="6494">
                  <c:v>0.60228256944444447</c:v>
                </c:pt>
                <c:pt idx="6495">
                  <c:v>0.60228421296296297</c:v>
                </c:pt>
                <c:pt idx="6496">
                  <c:v>0.6022852314814815</c:v>
                </c:pt>
                <c:pt idx="6497">
                  <c:v>0.60228600694444445</c:v>
                </c:pt>
                <c:pt idx="6498">
                  <c:v>0.60228739583333335</c:v>
                </c:pt>
                <c:pt idx="6499">
                  <c:v>0.60228848379629629</c:v>
                </c:pt>
                <c:pt idx="6500">
                  <c:v>0.60229053240740738</c:v>
                </c:pt>
                <c:pt idx="6501">
                  <c:v>0.6022915509259259</c:v>
                </c:pt>
                <c:pt idx="6502">
                  <c:v>0.60229178240740744</c:v>
                </c:pt>
                <c:pt idx="6503">
                  <c:v>0.6022929398148148</c:v>
                </c:pt>
                <c:pt idx="6504">
                  <c:v>0.60229409722222216</c:v>
                </c:pt>
                <c:pt idx="6505">
                  <c:v>0.60229525462962963</c:v>
                </c:pt>
                <c:pt idx="6506">
                  <c:v>0.6022964120370371</c:v>
                </c:pt>
                <c:pt idx="6507">
                  <c:v>0.60229758101851849</c:v>
                </c:pt>
                <c:pt idx="6508">
                  <c:v>0.60229873842592585</c:v>
                </c:pt>
                <c:pt idx="6509">
                  <c:v>0.60229989583333332</c:v>
                </c:pt>
                <c:pt idx="6510">
                  <c:v>0.60230104166666665</c:v>
                </c:pt>
                <c:pt idx="6511">
                  <c:v>0.60230219907407412</c:v>
                </c:pt>
                <c:pt idx="6512">
                  <c:v>0.60230336805555551</c:v>
                </c:pt>
                <c:pt idx="6513">
                  <c:v>0.60230458333333337</c:v>
                </c:pt>
                <c:pt idx="6514">
                  <c:v>0.60230574074074072</c:v>
                </c:pt>
                <c:pt idx="6515">
                  <c:v>0.60230730324074078</c:v>
                </c:pt>
                <c:pt idx="6516">
                  <c:v>0.60230916666666667</c:v>
                </c:pt>
                <c:pt idx="6517">
                  <c:v>0.60230967592592588</c:v>
                </c:pt>
                <c:pt idx="6518">
                  <c:v>0.60231077546296297</c:v>
                </c:pt>
                <c:pt idx="6519">
                  <c:v>0.60231210648148148</c:v>
                </c:pt>
                <c:pt idx="6520">
                  <c:v>0.60231297453703703</c:v>
                </c:pt>
                <c:pt idx="6521">
                  <c:v>0.60231447916666669</c:v>
                </c:pt>
                <c:pt idx="6522">
                  <c:v>0.60231491898148148</c:v>
                </c:pt>
                <c:pt idx="6523">
                  <c:v>0.60231608796296299</c:v>
                </c:pt>
                <c:pt idx="6524">
                  <c:v>0.60231725694444449</c:v>
                </c:pt>
                <c:pt idx="6525">
                  <c:v>0.60231840277777771</c:v>
                </c:pt>
                <c:pt idx="6526">
                  <c:v>0.60231957175925921</c:v>
                </c:pt>
                <c:pt idx="6527">
                  <c:v>0.60232072916666668</c:v>
                </c:pt>
                <c:pt idx="6528">
                  <c:v>0.60232187500000001</c:v>
                </c:pt>
                <c:pt idx="6529">
                  <c:v>0.60232304398148151</c:v>
                </c:pt>
                <c:pt idx="6530">
                  <c:v>0.60232418981481484</c:v>
                </c:pt>
                <c:pt idx="6531">
                  <c:v>0.60232535879629634</c:v>
                </c:pt>
                <c:pt idx="6532">
                  <c:v>0.60232652777777784</c:v>
                </c:pt>
                <c:pt idx="6533">
                  <c:v>0.60232771990740741</c:v>
                </c:pt>
                <c:pt idx="6534">
                  <c:v>0.60232894675925919</c:v>
                </c:pt>
                <c:pt idx="6535">
                  <c:v>0.60233019675925925</c:v>
                </c:pt>
                <c:pt idx="6536">
                  <c:v>0.60233135416666661</c:v>
                </c:pt>
                <c:pt idx="6537">
                  <c:v>0.60233351851851857</c:v>
                </c:pt>
                <c:pt idx="6538">
                  <c:v>0.60233366898148144</c:v>
                </c:pt>
                <c:pt idx="6539">
                  <c:v>0.60233472222222229</c:v>
                </c:pt>
                <c:pt idx="6540">
                  <c:v>0.60233589120370379</c:v>
                </c:pt>
                <c:pt idx="6541">
                  <c:v>0.6023369097222222</c:v>
                </c:pt>
                <c:pt idx="6542">
                  <c:v>0.60233807870370371</c:v>
                </c:pt>
                <c:pt idx="6543">
                  <c:v>0.60233923611111106</c:v>
                </c:pt>
                <c:pt idx="6544">
                  <c:v>0.60234039351851854</c:v>
                </c:pt>
                <c:pt idx="6545">
                  <c:v>0.60234156250000004</c:v>
                </c:pt>
                <c:pt idx="6546">
                  <c:v>0.60234270833333337</c:v>
                </c:pt>
                <c:pt idx="6547">
                  <c:v>0.60234387731481476</c:v>
                </c:pt>
                <c:pt idx="6548">
                  <c:v>0.6023450231481482</c:v>
                </c:pt>
                <c:pt idx="6549">
                  <c:v>0.6023461921296297</c:v>
                </c:pt>
                <c:pt idx="6550">
                  <c:v>0.60234733796296291</c:v>
                </c:pt>
                <c:pt idx="6551">
                  <c:v>0.60234901620370374</c:v>
                </c:pt>
                <c:pt idx="6552">
                  <c:v>0.60234965277777786</c:v>
                </c:pt>
                <c:pt idx="6553">
                  <c:v>0.60235187499999998</c:v>
                </c:pt>
                <c:pt idx="6554">
                  <c:v>0.60235215277777776</c:v>
                </c:pt>
                <c:pt idx="6555">
                  <c:v>0.60235320601851861</c:v>
                </c:pt>
                <c:pt idx="6556">
                  <c:v>0.60235510416666671</c:v>
                </c:pt>
                <c:pt idx="6557">
                  <c:v>0.6023569328703704</c:v>
                </c:pt>
                <c:pt idx="6558">
                  <c:v>0.6023589236111111</c:v>
                </c:pt>
                <c:pt idx="6559">
                  <c:v>0.60236025462962961</c:v>
                </c:pt>
                <c:pt idx="6560">
                  <c:v>0.60236053240740739</c:v>
                </c:pt>
                <c:pt idx="6561">
                  <c:v>0.60236245370370367</c:v>
                </c:pt>
                <c:pt idx="6562">
                  <c:v>0.60236288194444443</c:v>
                </c:pt>
                <c:pt idx="6563">
                  <c:v>0.60236372685185191</c:v>
                </c:pt>
                <c:pt idx="6564">
                  <c:v>0.6023648958333333</c:v>
                </c:pt>
                <c:pt idx="6565">
                  <c:v>0.60236604166666663</c:v>
                </c:pt>
                <c:pt idx="6566">
                  <c:v>0.60236724537037034</c:v>
                </c:pt>
                <c:pt idx="6567">
                  <c:v>0.60236834490740743</c:v>
                </c:pt>
                <c:pt idx="6568">
                  <c:v>0.60236951388888893</c:v>
                </c:pt>
                <c:pt idx="6569">
                  <c:v>0.60237067129629629</c:v>
                </c:pt>
                <c:pt idx="6570">
                  <c:v>0.60237182870370365</c:v>
                </c:pt>
                <c:pt idx="6571">
                  <c:v>0.60237303240740736</c:v>
                </c:pt>
                <c:pt idx="6572">
                  <c:v>0.60237414351851848</c:v>
                </c:pt>
                <c:pt idx="6573">
                  <c:v>0.60237530092592595</c:v>
                </c:pt>
                <c:pt idx="6574">
                  <c:v>0.6023775925925926</c:v>
                </c:pt>
                <c:pt idx="6575">
                  <c:v>0.60237869212962958</c:v>
                </c:pt>
                <c:pt idx="6576">
                  <c:v>0.60237888888888891</c:v>
                </c:pt>
                <c:pt idx="6577">
                  <c:v>0.60238103009259258</c:v>
                </c:pt>
                <c:pt idx="6578">
                  <c:v>0.60238218750000005</c:v>
                </c:pt>
                <c:pt idx="6579">
                  <c:v>0.60238234953703707</c:v>
                </c:pt>
                <c:pt idx="6580">
                  <c:v>0.60238344907407404</c:v>
                </c:pt>
                <c:pt idx="6581">
                  <c:v>0.6023852662037037</c:v>
                </c:pt>
                <c:pt idx="6582">
                  <c:v>0.60238571759259252</c:v>
                </c:pt>
                <c:pt idx="6583">
                  <c:v>0.60238687499999999</c:v>
                </c:pt>
                <c:pt idx="6584">
                  <c:v>0.60238803240740746</c:v>
                </c:pt>
                <c:pt idx="6585">
                  <c:v>0.60238918981481482</c:v>
                </c:pt>
                <c:pt idx="6586">
                  <c:v>0.6023903819444445</c:v>
                </c:pt>
                <c:pt idx="6587">
                  <c:v>0.60239150462962954</c:v>
                </c:pt>
                <c:pt idx="6588">
                  <c:v>0.60239266203703712</c:v>
                </c:pt>
                <c:pt idx="6589">
                  <c:v>0.60239381944444448</c:v>
                </c:pt>
                <c:pt idx="6590">
                  <c:v>0.60239497685185184</c:v>
                </c:pt>
                <c:pt idx="6591">
                  <c:v>0.60239618055555555</c:v>
                </c:pt>
                <c:pt idx="6592">
                  <c:v>0.60239729166666667</c:v>
                </c:pt>
                <c:pt idx="6593">
                  <c:v>0.60239932870370372</c:v>
                </c:pt>
                <c:pt idx="6594">
                  <c:v>0.60240023148148147</c:v>
                </c:pt>
                <c:pt idx="6595">
                  <c:v>0.6024009027777778</c:v>
                </c:pt>
                <c:pt idx="6596">
                  <c:v>0.60240224537037035</c:v>
                </c:pt>
                <c:pt idx="6597">
                  <c:v>0.6024032060185186</c:v>
                </c:pt>
                <c:pt idx="6598">
                  <c:v>0.6024044097222222</c:v>
                </c:pt>
                <c:pt idx="6599">
                  <c:v>0.60240576388888889</c:v>
                </c:pt>
                <c:pt idx="6600">
                  <c:v>0.60240655092592588</c:v>
                </c:pt>
                <c:pt idx="6601">
                  <c:v>0.60240774305555556</c:v>
                </c:pt>
                <c:pt idx="6602">
                  <c:v>0.60240886574074071</c:v>
                </c:pt>
                <c:pt idx="6603">
                  <c:v>0.60241002314814818</c:v>
                </c:pt>
                <c:pt idx="6604">
                  <c:v>0.60241116898148139</c:v>
                </c:pt>
                <c:pt idx="6605">
                  <c:v>0.60241233796296301</c:v>
                </c:pt>
                <c:pt idx="6606">
                  <c:v>0.60241353009259258</c:v>
                </c:pt>
                <c:pt idx="6607">
                  <c:v>0.60241465277777773</c:v>
                </c:pt>
                <c:pt idx="6608">
                  <c:v>0.60241582175925923</c:v>
                </c:pt>
                <c:pt idx="6609">
                  <c:v>0.60241696759259256</c:v>
                </c:pt>
                <c:pt idx="6610">
                  <c:v>0.60241813657407406</c:v>
                </c:pt>
                <c:pt idx="6611">
                  <c:v>0.60241986111111112</c:v>
                </c:pt>
                <c:pt idx="6612">
                  <c:v>0.60242085648148147</c:v>
                </c:pt>
                <c:pt idx="6613">
                  <c:v>0.60242166666666674</c:v>
                </c:pt>
                <c:pt idx="6614">
                  <c:v>0.60242322916666668</c:v>
                </c:pt>
                <c:pt idx="6615">
                  <c:v>0.60242424768518521</c:v>
                </c:pt>
                <c:pt idx="6616">
                  <c:v>0.60242651620370369</c:v>
                </c:pt>
                <c:pt idx="6617">
                  <c:v>0.60242731481481482</c:v>
                </c:pt>
                <c:pt idx="6618">
                  <c:v>0.60242741898148144</c:v>
                </c:pt>
                <c:pt idx="6619">
                  <c:v>0.60242854166666671</c:v>
                </c:pt>
                <c:pt idx="6620">
                  <c:v>0.60242968750000003</c:v>
                </c:pt>
                <c:pt idx="6621">
                  <c:v>0.60243090277777778</c:v>
                </c:pt>
                <c:pt idx="6622">
                  <c:v>0.60243200231481486</c:v>
                </c:pt>
                <c:pt idx="6623">
                  <c:v>0.60243317129629637</c:v>
                </c:pt>
                <c:pt idx="6624">
                  <c:v>0.60243431712962958</c:v>
                </c:pt>
                <c:pt idx="6625">
                  <c:v>0.60243548611111108</c:v>
                </c:pt>
                <c:pt idx="6626">
                  <c:v>0.60243667824074076</c:v>
                </c:pt>
                <c:pt idx="6627">
                  <c:v>0.60243780092592591</c:v>
                </c:pt>
                <c:pt idx="6628">
                  <c:v>0.60243895833333339</c:v>
                </c:pt>
                <c:pt idx="6629">
                  <c:v>0.60244059027777774</c:v>
                </c:pt>
                <c:pt idx="6630">
                  <c:v>0.60244185185185184</c:v>
                </c:pt>
                <c:pt idx="6631">
                  <c:v>0.60244271990740739</c:v>
                </c:pt>
                <c:pt idx="6632">
                  <c:v>0.60244466435185184</c:v>
                </c:pt>
                <c:pt idx="6633">
                  <c:v>0.6024452199074074</c:v>
                </c:pt>
                <c:pt idx="6634">
                  <c:v>0.60244718749999993</c:v>
                </c:pt>
                <c:pt idx="6635">
                  <c:v>0.6024483449074074</c:v>
                </c:pt>
                <c:pt idx="6636">
                  <c:v>0.60244957175925917</c:v>
                </c:pt>
                <c:pt idx="6637">
                  <c:v>0.60245071759259261</c:v>
                </c:pt>
                <c:pt idx="6638">
                  <c:v>0.60245174768518517</c:v>
                </c:pt>
                <c:pt idx="6639">
                  <c:v>0.60245291666666667</c:v>
                </c:pt>
                <c:pt idx="6640">
                  <c:v>0.60245407407407403</c:v>
                </c:pt>
                <c:pt idx="6641">
                  <c:v>0.6024552314814815</c:v>
                </c:pt>
                <c:pt idx="6642">
                  <c:v>0.60245637731481483</c:v>
                </c:pt>
                <c:pt idx="6643">
                  <c:v>0.60245754629629633</c:v>
                </c:pt>
                <c:pt idx="6644">
                  <c:v>0.60245869212962955</c:v>
                </c:pt>
                <c:pt idx="6645">
                  <c:v>0.60245986111111105</c:v>
                </c:pt>
                <c:pt idx="6646">
                  <c:v>0.60246101851851852</c:v>
                </c:pt>
                <c:pt idx="6647">
                  <c:v>0.60246217592592599</c:v>
                </c:pt>
                <c:pt idx="6648">
                  <c:v>0.6024652430555556</c:v>
                </c:pt>
                <c:pt idx="6649">
                  <c:v>0.60246564814814818</c:v>
                </c:pt>
                <c:pt idx="6650">
                  <c:v>0.60246628472222219</c:v>
                </c:pt>
                <c:pt idx="6651">
                  <c:v>0.60246754629629629</c:v>
                </c:pt>
                <c:pt idx="6652">
                  <c:v>0.60246883101851856</c:v>
                </c:pt>
                <c:pt idx="6653">
                  <c:v>0.60246915509259258</c:v>
                </c:pt>
                <c:pt idx="6654">
                  <c:v>0.6024709606481482</c:v>
                </c:pt>
                <c:pt idx="6655">
                  <c:v>0.60247229166666671</c:v>
                </c:pt>
                <c:pt idx="6656">
                  <c:v>0.60247262731481488</c:v>
                </c:pt>
                <c:pt idx="6657">
                  <c:v>0.60247375000000003</c:v>
                </c:pt>
                <c:pt idx="6658">
                  <c:v>0.60247490740740739</c:v>
                </c:pt>
                <c:pt idx="6659">
                  <c:v>0.60247606481481486</c:v>
                </c:pt>
                <c:pt idx="6660">
                  <c:v>0.60247721064814819</c:v>
                </c:pt>
                <c:pt idx="6661">
                  <c:v>0.60247836805555555</c:v>
                </c:pt>
                <c:pt idx="6662">
                  <c:v>0.60247953703703705</c:v>
                </c:pt>
                <c:pt idx="6663">
                  <c:v>0.60248068287037038</c:v>
                </c:pt>
                <c:pt idx="6664">
                  <c:v>0.60248185185185188</c:v>
                </c:pt>
                <c:pt idx="6665">
                  <c:v>0.60248300925925924</c:v>
                </c:pt>
                <c:pt idx="6666">
                  <c:v>0.60248415509259257</c:v>
                </c:pt>
                <c:pt idx="6667">
                  <c:v>0.60248557870370367</c:v>
                </c:pt>
                <c:pt idx="6668">
                  <c:v>0.60248658564814817</c:v>
                </c:pt>
                <c:pt idx="6669">
                  <c:v>0.60248787037037033</c:v>
                </c:pt>
                <c:pt idx="6670">
                  <c:v>0.60248910879629636</c:v>
                </c:pt>
                <c:pt idx="6671">
                  <c:v>0.60249012731481477</c:v>
                </c:pt>
                <c:pt idx="6672">
                  <c:v>0.60249197916666664</c:v>
                </c:pt>
                <c:pt idx="6673">
                  <c:v>0.60249248842592595</c:v>
                </c:pt>
                <c:pt idx="6674">
                  <c:v>0.60249468750000001</c:v>
                </c:pt>
                <c:pt idx="6675">
                  <c:v>0.6024960416666667</c:v>
                </c:pt>
                <c:pt idx="6676">
                  <c:v>0.60249665509259265</c:v>
                </c:pt>
                <c:pt idx="6677">
                  <c:v>0.60249688657407408</c:v>
                </c:pt>
                <c:pt idx="6678">
                  <c:v>0.60249804398148143</c:v>
                </c:pt>
                <c:pt idx="6679">
                  <c:v>0.60249921296296294</c:v>
                </c:pt>
                <c:pt idx="6680">
                  <c:v>0.60250037037037041</c:v>
                </c:pt>
                <c:pt idx="6681">
                  <c:v>0.60250152777777777</c:v>
                </c:pt>
                <c:pt idx="6682">
                  <c:v>0.60250268518518524</c:v>
                </c:pt>
                <c:pt idx="6683">
                  <c:v>0.6025038425925926</c:v>
                </c:pt>
                <c:pt idx="6684">
                  <c:v>0.60250499999999996</c:v>
                </c:pt>
                <c:pt idx="6685">
                  <c:v>0.6025061458333334</c:v>
                </c:pt>
                <c:pt idx="6686">
                  <c:v>0.60250731481481479</c:v>
                </c:pt>
                <c:pt idx="6687">
                  <c:v>0.60250944444444443</c:v>
                </c:pt>
                <c:pt idx="6688">
                  <c:v>0.60250996527777778</c:v>
                </c:pt>
                <c:pt idx="6689">
                  <c:v>0.60251112268518525</c:v>
                </c:pt>
                <c:pt idx="6690">
                  <c:v>0.60251304398148153</c:v>
                </c:pt>
                <c:pt idx="6691">
                  <c:v>0.60251342592592594</c:v>
                </c:pt>
                <c:pt idx="6692">
                  <c:v>0.6025144907407407</c:v>
                </c:pt>
                <c:pt idx="6693">
                  <c:v>0.60251547453703702</c:v>
                </c:pt>
                <c:pt idx="6694">
                  <c:v>0.60251662037037035</c:v>
                </c:pt>
                <c:pt idx="6695">
                  <c:v>0.60251856481481481</c:v>
                </c:pt>
                <c:pt idx="6696">
                  <c:v>0.60251951388888891</c:v>
                </c:pt>
                <c:pt idx="6697">
                  <c:v>0.60252003472222226</c:v>
                </c:pt>
                <c:pt idx="6698">
                  <c:v>0.60252119212962962</c:v>
                </c:pt>
                <c:pt idx="6699">
                  <c:v>0.60252236111111113</c:v>
                </c:pt>
                <c:pt idx="6700">
                  <c:v>0.60252351851851849</c:v>
                </c:pt>
                <c:pt idx="6701">
                  <c:v>0.60252467592592585</c:v>
                </c:pt>
                <c:pt idx="6702">
                  <c:v>0.60252583333333343</c:v>
                </c:pt>
                <c:pt idx="6703">
                  <c:v>0.60252697916666664</c:v>
                </c:pt>
                <c:pt idx="6704">
                  <c:v>0.60252814814814815</c:v>
                </c:pt>
                <c:pt idx="6705">
                  <c:v>0.60252930555555551</c:v>
                </c:pt>
                <c:pt idx="6706">
                  <c:v>0.60253046296296298</c:v>
                </c:pt>
                <c:pt idx="6707">
                  <c:v>0.6025317361111111</c:v>
                </c:pt>
                <c:pt idx="6708">
                  <c:v>0.60253351851851855</c:v>
                </c:pt>
                <c:pt idx="6709">
                  <c:v>0.60253456018518514</c:v>
                </c:pt>
                <c:pt idx="6710">
                  <c:v>0.6025353356481481</c:v>
                </c:pt>
                <c:pt idx="6711">
                  <c:v>0.60253653935185181</c:v>
                </c:pt>
                <c:pt idx="6712">
                  <c:v>0.60253855324074068</c:v>
                </c:pt>
                <c:pt idx="6713">
                  <c:v>0.60253925925925922</c:v>
                </c:pt>
                <c:pt idx="6714">
                  <c:v>0.60253978009259257</c:v>
                </c:pt>
                <c:pt idx="6715">
                  <c:v>0.60254223379629623</c:v>
                </c:pt>
                <c:pt idx="6716">
                  <c:v>0.6025425347222223</c:v>
                </c:pt>
                <c:pt idx="6717">
                  <c:v>0.60254318287037034</c:v>
                </c:pt>
                <c:pt idx="6718">
                  <c:v>0.60254435185185184</c:v>
                </c:pt>
                <c:pt idx="6719">
                  <c:v>0.60254549768518517</c:v>
                </c:pt>
                <c:pt idx="6720">
                  <c:v>0.60254666666666667</c:v>
                </c:pt>
                <c:pt idx="6721">
                  <c:v>0.60254782407407403</c:v>
                </c:pt>
                <c:pt idx="6722">
                  <c:v>0.6025489814814815</c:v>
                </c:pt>
                <c:pt idx="6723">
                  <c:v>0.60255012731481483</c:v>
                </c:pt>
                <c:pt idx="6724">
                  <c:v>0.60255129629629633</c:v>
                </c:pt>
                <c:pt idx="6725">
                  <c:v>0.60255245370370369</c:v>
                </c:pt>
                <c:pt idx="6726">
                  <c:v>0.60255361111111105</c:v>
                </c:pt>
                <c:pt idx="6727">
                  <c:v>0.60255479166666659</c:v>
                </c:pt>
                <c:pt idx="6728">
                  <c:v>0.60255689814814817</c:v>
                </c:pt>
                <c:pt idx="6729">
                  <c:v>0.6025581712962963</c:v>
                </c:pt>
                <c:pt idx="6730">
                  <c:v>0.6025584259259259</c:v>
                </c:pt>
                <c:pt idx="6731">
                  <c:v>0.60256031250000008</c:v>
                </c:pt>
                <c:pt idx="6732">
                  <c:v>0.60256106481481475</c:v>
                </c:pt>
                <c:pt idx="6733">
                  <c:v>0.60256186342592599</c:v>
                </c:pt>
                <c:pt idx="6734">
                  <c:v>0.60256335648148152</c:v>
                </c:pt>
                <c:pt idx="6735">
                  <c:v>0.60256442129629628</c:v>
                </c:pt>
                <c:pt idx="6736">
                  <c:v>0.6025651851851852</c:v>
                </c:pt>
                <c:pt idx="6737">
                  <c:v>0.60256634259259267</c:v>
                </c:pt>
                <c:pt idx="6738">
                  <c:v>0.60256750000000003</c:v>
                </c:pt>
                <c:pt idx="6739">
                  <c:v>0.60256865740740739</c:v>
                </c:pt>
                <c:pt idx="6740">
                  <c:v>0.60256980324074072</c:v>
                </c:pt>
                <c:pt idx="6741">
                  <c:v>0.60257097222222222</c:v>
                </c:pt>
                <c:pt idx="6742">
                  <c:v>0.60257212962962969</c:v>
                </c:pt>
                <c:pt idx="6743">
                  <c:v>0.60257328703703705</c:v>
                </c:pt>
                <c:pt idx="6744">
                  <c:v>0.60257444444444441</c:v>
                </c:pt>
                <c:pt idx="6745">
                  <c:v>0.60257561342592592</c:v>
                </c:pt>
                <c:pt idx="6746">
                  <c:v>0.60257681712962963</c:v>
                </c:pt>
                <c:pt idx="6747">
                  <c:v>0.60257840277777774</c:v>
                </c:pt>
                <c:pt idx="6748">
                  <c:v>0.60257912037037042</c:v>
                </c:pt>
                <c:pt idx="6749">
                  <c:v>0.60258090277777776</c:v>
                </c:pt>
                <c:pt idx="6750">
                  <c:v>0.60258214120370368</c:v>
                </c:pt>
                <c:pt idx="6751">
                  <c:v>0.60258282407407415</c:v>
                </c:pt>
                <c:pt idx="6752">
                  <c:v>0.60258421296296294</c:v>
                </c:pt>
                <c:pt idx="6753">
                  <c:v>0.6025855555555556</c:v>
                </c:pt>
                <c:pt idx="6754">
                  <c:v>0.60258629629629623</c:v>
                </c:pt>
                <c:pt idx="6755">
                  <c:v>0.60258717592592592</c:v>
                </c:pt>
                <c:pt idx="6756">
                  <c:v>0.60258832175925925</c:v>
                </c:pt>
                <c:pt idx="6757">
                  <c:v>0.60258949074074075</c:v>
                </c:pt>
                <c:pt idx="6758">
                  <c:v>0.60259063657407408</c:v>
                </c:pt>
                <c:pt idx="6759">
                  <c:v>0.60259180555555558</c:v>
                </c:pt>
                <c:pt idx="6760">
                  <c:v>0.60259296296296294</c:v>
                </c:pt>
                <c:pt idx="6761">
                  <c:v>0.6025941203703703</c:v>
                </c:pt>
                <c:pt idx="6762">
                  <c:v>0.60259526620370374</c:v>
                </c:pt>
                <c:pt idx="6763">
                  <c:v>0.60259643518518524</c:v>
                </c:pt>
                <c:pt idx="6764">
                  <c:v>0.6025975925925926</c:v>
                </c:pt>
                <c:pt idx="6765">
                  <c:v>0.6025989814814815</c:v>
                </c:pt>
                <c:pt idx="6766">
                  <c:v>0.60260006944444444</c:v>
                </c:pt>
                <c:pt idx="6767">
                  <c:v>0.60260193287037034</c:v>
                </c:pt>
                <c:pt idx="6768">
                  <c:v>0.60260223379629629</c:v>
                </c:pt>
                <c:pt idx="6769">
                  <c:v>0.6026034027777778</c:v>
                </c:pt>
                <c:pt idx="6770">
                  <c:v>0.60260550925925926</c:v>
                </c:pt>
                <c:pt idx="6771">
                  <c:v>0.60260585648148146</c:v>
                </c:pt>
                <c:pt idx="6772">
                  <c:v>0.60260832175925927</c:v>
                </c:pt>
                <c:pt idx="6773">
                  <c:v>0.60260945601851856</c:v>
                </c:pt>
                <c:pt idx="6774">
                  <c:v>0.60261049768518515</c:v>
                </c:pt>
                <c:pt idx="6775">
                  <c:v>0.60261165509259251</c:v>
                </c:pt>
                <c:pt idx="6776">
                  <c:v>0.60261281249999998</c:v>
                </c:pt>
                <c:pt idx="6777">
                  <c:v>0.60261396990740745</c:v>
                </c:pt>
                <c:pt idx="6778">
                  <c:v>0.60261512731481481</c:v>
                </c:pt>
                <c:pt idx="6779">
                  <c:v>0.60261628472222217</c:v>
                </c:pt>
                <c:pt idx="6780">
                  <c:v>0.60261744212962964</c:v>
                </c:pt>
                <c:pt idx="6781">
                  <c:v>0.60261859953703711</c:v>
                </c:pt>
                <c:pt idx="6782">
                  <c:v>0.60261975694444447</c:v>
                </c:pt>
                <c:pt idx="6783">
                  <c:v>0.60262091435185183</c:v>
                </c:pt>
                <c:pt idx="6784">
                  <c:v>0.60262218749999996</c:v>
                </c:pt>
                <c:pt idx="6785">
                  <c:v>0.6026236805555556</c:v>
                </c:pt>
                <c:pt idx="6786">
                  <c:v>0.60262442129629634</c:v>
                </c:pt>
                <c:pt idx="6787">
                  <c:v>0.60262616898148147</c:v>
                </c:pt>
                <c:pt idx="6788">
                  <c:v>0.60262771990740749</c:v>
                </c:pt>
                <c:pt idx="6789">
                  <c:v>0.60262834490740735</c:v>
                </c:pt>
                <c:pt idx="6790">
                  <c:v>0.60262906249999992</c:v>
                </c:pt>
                <c:pt idx="6791">
                  <c:v>0.6026311689814815</c:v>
                </c:pt>
                <c:pt idx="6792">
                  <c:v>0.60263160879629629</c:v>
                </c:pt>
                <c:pt idx="6793">
                  <c:v>0.60263247685185184</c:v>
                </c:pt>
                <c:pt idx="6794">
                  <c:v>0.60263363425925931</c:v>
                </c:pt>
                <c:pt idx="6795">
                  <c:v>0.6026348032407407</c:v>
                </c:pt>
                <c:pt idx="6796">
                  <c:v>0.60263596064814817</c:v>
                </c:pt>
                <c:pt idx="6797">
                  <c:v>0.60263711805555553</c:v>
                </c:pt>
                <c:pt idx="6798">
                  <c:v>0.60263834490740742</c:v>
                </c:pt>
                <c:pt idx="6799">
                  <c:v>0.60263943287037036</c:v>
                </c:pt>
                <c:pt idx="6800">
                  <c:v>0.60264059027777772</c:v>
                </c:pt>
                <c:pt idx="6801">
                  <c:v>0.60264174768518519</c:v>
                </c:pt>
                <c:pt idx="6802">
                  <c:v>0.60264290509259266</c:v>
                </c:pt>
                <c:pt idx="6803">
                  <c:v>0.60264439814814819</c:v>
                </c:pt>
                <c:pt idx="6804">
                  <c:v>0.60264530092592583</c:v>
                </c:pt>
                <c:pt idx="6805">
                  <c:v>0.60264684027777771</c:v>
                </c:pt>
                <c:pt idx="6806">
                  <c:v>0.60264787037037038</c:v>
                </c:pt>
                <c:pt idx="6807">
                  <c:v>0.60264975694444445</c:v>
                </c:pt>
                <c:pt idx="6808">
                  <c:v>0.60265042824074078</c:v>
                </c:pt>
                <c:pt idx="6809">
                  <c:v>0.60265104166666672</c:v>
                </c:pt>
                <c:pt idx="6810">
                  <c:v>0.6026526157407408</c:v>
                </c:pt>
                <c:pt idx="6811">
                  <c:v>0.60265333333333337</c:v>
                </c:pt>
                <c:pt idx="6812">
                  <c:v>0.6026544791666667</c:v>
                </c:pt>
                <c:pt idx="6813">
                  <c:v>0.60265563657407406</c:v>
                </c:pt>
                <c:pt idx="6814">
                  <c:v>0.60265679398148142</c:v>
                </c:pt>
                <c:pt idx="6815">
                  <c:v>0.60265796296296292</c:v>
                </c:pt>
                <c:pt idx="6816">
                  <c:v>0.60265910879629636</c:v>
                </c:pt>
                <c:pt idx="6817">
                  <c:v>0.60266026620370372</c:v>
                </c:pt>
                <c:pt idx="6818">
                  <c:v>0.60266142361111108</c:v>
                </c:pt>
                <c:pt idx="6819">
                  <c:v>0.60266259259259258</c:v>
                </c:pt>
                <c:pt idx="6820">
                  <c:v>0.60266373842592591</c:v>
                </c:pt>
                <c:pt idx="6821">
                  <c:v>0.60266489583333338</c:v>
                </c:pt>
                <c:pt idx="6822">
                  <c:v>0.60266640046296294</c:v>
                </c:pt>
                <c:pt idx="6823">
                  <c:v>0.60266754629629637</c:v>
                </c:pt>
                <c:pt idx="6824">
                  <c:v>0.60266910879629632</c:v>
                </c:pt>
                <c:pt idx="6825">
                  <c:v>0.60266983796296292</c:v>
                </c:pt>
                <c:pt idx="6826">
                  <c:v>0.60267072916666664</c:v>
                </c:pt>
                <c:pt idx="6827">
                  <c:v>0.60267193287037035</c:v>
                </c:pt>
                <c:pt idx="6828">
                  <c:v>0.60267310185185186</c:v>
                </c:pt>
                <c:pt idx="6829">
                  <c:v>0.60267435185185181</c:v>
                </c:pt>
                <c:pt idx="6830">
                  <c:v>0.60267552083333331</c:v>
                </c:pt>
                <c:pt idx="6831">
                  <c:v>0.60267646990740742</c:v>
                </c:pt>
                <c:pt idx="6832">
                  <c:v>0.60267762731481478</c:v>
                </c:pt>
                <c:pt idx="6833">
                  <c:v>0.60267878472222225</c:v>
                </c:pt>
                <c:pt idx="6834">
                  <c:v>0.60267994212962961</c:v>
                </c:pt>
                <c:pt idx="6835">
                  <c:v>0.60268109953703697</c:v>
                </c:pt>
                <c:pt idx="6836">
                  <c:v>0.60268225694444444</c:v>
                </c:pt>
                <c:pt idx="6837">
                  <c:v>0.60268341435185191</c:v>
                </c:pt>
                <c:pt idx="6838">
                  <c:v>0.60268464120370369</c:v>
                </c:pt>
                <c:pt idx="6839">
                  <c:v>0.60268572916666663</c:v>
                </c:pt>
                <c:pt idx="6840">
                  <c:v>0.60268689814814813</c:v>
                </c:pt>
                <c:pt idx="6841">
                  <c:v>0.60268826388888896</c:v>
                </c:pt>
                <c:pt idx="6842">
                  <c:v>0.6026893171296297</c:v>
                </c:pt>
                <c:pt idx="6843">
                  <c:v>0.60269041666666667</c:v>
                </c:pt>
                <c:pt idx="6844">
                  <c:v>0.60269174768518519</c:v>
                </c:pt>
                <c:pt idx="6845">
                  <c:v>0.60269349537037042</c:v>
                </c:pt>
                <c:pt idx="6846">
                  <c:v>0.60269475694444441</c:v>
                </c:pt>
                <c:pt idx="6847">
                  <c:v>0.6026951620370371</c:v>
                </c:pt>
                <c:pt idx="6848">
                  <c:v>0.60269761574074077</c:v>
                </c:pt>
                <c:pt idx="6849">
                  <c:v>0.60269937500000004</c:v>
                </c:pt>
                <c:pt idx="6850">
                  <c:v>0.60270041666666663</c:v>
                </c:pt>
                <c:pt idx="6851">
                  <c:v>0.6027015740740741</c:v>
                </c:pt>
                <c:pt idx="6852">
                  <c:v>0.60270273148148157</c:v>
                </c:pt>
                <c:pt idx="6853">
                  <c:v>0.60270388888888893</c:v>
                </c:pt>
                <c:pt idx="6854">
                  <c:v>0.60270504629629629</c:v>
                </c:pt>
                <c:pt idx="6855">
                  <c:v>0.60270620370370365</c:v>
                </c:pt>
                <c:pt idx="6856">
                  <c:v>0.60270736111111112</c:v>
                </c:pt>
                <c:pt idx="6857">
                  <c:v>0.60270851851851859</c:v>
                </c:pt>
                <c:pt idx="6858">
                  <c:v>0.60270967592592595</c:v>
                </c:pt>
                <c:pt idx="6859">
                  <c:v>0.60271083333333331</c:v>
                </c:pt>
                <c:pt idx="6860">
                  <c:v>0.60271217592592596</c:v>
                </c:pt>
                <c:pt idx="6861">
                  <c:v>0.60271326388888891</c:v>
                </c:pt>
                <c:pt idx="6862">
                  <c:v>0.60271454861111107</c:v>
                </c:pt>
                <c:pt idx="6863">
                  <c:v>0.60271562499999998</c:v>
                </c:pt>
                <c:pt idx="6864">
                  <c:v>0.60271731481481483</c:v>
                </c:pt>
                <c:pt idx="6865">
                  <c:v>0.60271796296296298</c:v>
                </c:pt>
                <c:pt idx="6866">
                  <c:v>0.60271971064814811</c:v>
                </c:pt>
                <c:pt idx="6867">
                  <c:v>0.60272061342592598</c:v>
                </c:pt>
                <c:pt idx="6868">
                  <c:v>0.60272136574074076</c:v>
                </c:pt>
                <c:pt idx="6869">
                  <c:v>0.60272239583333331</c:v>
                </c:pt>
                <c:pt idx="6870">
                  <c:v>0.60272355324074078</c:v>
                </c:pt>
                <c:pt idx="6871">
                  <c:v>0.60272472222222218</c:v>
                </c:pt>
                <c:pt idx="6872">
                  <c:v>0.6027258680555555</c:v>
                </c:pt>
                <c:pt idx="6873">
                  <c:v>0.60272703703703701</c:v>
                </c:pt>
                <c:pt idx="6874">
                  <c:v>0.60272819444444448</c:v>
                </c:pt>
                <c:pt idx="6875">
                  <c:v>0.6027293402777778</c:v>
                </c:pt>
                <c:pt idx="6876">
                  <c:v>0.6027305092592592</c:v>
                </c:pt>
                <c:pt idx="6877">
                  <c:v>0.60273166666666667</c:v>
                </c:pt>
                <c:pt idx="6878">
                  <c:v>0.60273282407407414</c:v>
                </c:pt>
                <c:pt idx="6879">
                  <c:v>0.60273421296296292</c:v>
                </c:pt>
                <c:pt idx="6880">
                  <c:v>0.60273547453703702</c:v>
                </c:pt>
                <c:pt idx="6881">
                  <c:v>0.60273678240740736</c:v>
                </c:pt>
                <c:pt idx="6882">
                  <c:v>0.60273832175925923</c:v>
                </c:pt>
                <c:pt idx="6883">
                  <c:v>0.60273862268518519</c:v>
                </c:pt>
                <c:pt idx="6884">
                  <c:v>0.60273988425925928</c:v>
                </c:pt>
                <c:pt idx="6885">
                  <c:v>0.60274167824074076</c:v>
                </c:pt>
                <c:pt idx="6886">
                  <c:v>0.60274225694444439</c:v>
                </c:pt>
                <c:pt idx="6887">
                  <c:v>0.60274429398148155</c:v>
                </c:pt>
                <c:pt idx="6888">
                  <c:v>0.60274445601851856</c:v>
                </c:pt>
                <c:pt idx="6889">
                  <c:v>0.60274555555555553</c:v>
                </c:pt>
                <c:pt idx="6890">
                  <c:v>0.602746712962963</c:v>
                </c:pt>
                <c:pt idx="6891">
                  <c:v>0.60274785879629633</c:v>
                </c:pt>
                <c:pt idx="6892">
                  <c:v>0.60274902777777783</c:v>
                </c:pt>
                <c:pt idx="6893">
                  <c:v>0.60275018518518519</c:v>
                </c:pt>
                <c:pt idx="6894">
                  <c:v>0.60275134259259255</c:v>
                </c:pt>
                <c:pt idx="6895">
                  <c:v>0.60275250000000002</c:v>
                </c:pt>
                <c:pt idx="6896">
                  <c:v>0.60275365740740738</c:v>
                </c:pt>
                <c:pt idx="6897">
                  <c:v>0.60275480324074071</c:v>
                </c:pt>
                <c:pt idx="6898">
                  <c:v>0.60275616898148154</c:v>
                </c:pt>
                <c:pt idx="6899">
                  <c:v>0.60275770833333342</c:v>
                </c:pt>
                <c:pt idx="6900">
                  <c:v>0.60275828703703704</c:v>
                </c:pt>
                <c:pt idx="6901">
                  <c:v>0.6027596643518518</c:v>
                </c:pt>
                <c:pt idx="6902">
                  <c:v>0.60276071759259253</c:v>
                </c:pt>
                <c:pt idx="6903">
                  <c:v>0.60276265046296296</c:v>
                </c:pt>
                <c:pt idx="6904">
                  <c:v>0.60276335648148149</c:v>
                </c:pt>
                <c:pt idx="6905">
                  <c:v>0.60276413194444445</c:v>
                </c:pt>
                <c:pt idx="6906">
                  <c:v>0.60276523148148142</c:v>
                </c:pt>
                <c:pt idx="6907">
                  <c:v>0.60276640046296293</c:v>
                </c:pt>
                <c:pt idx="6908">
                  <c:v>0.60276754629629636</c:v>
                </c:pt>
                <c:pt idx="6909">
                  <c:v>0.60276870370370372</c:v>
                </c:pt>
                <c:pt idx="6910">
                  <c:v>0.60276986111111108</c:v>
                </c:pt>
                <c:pt idx="6911">
                  <c:v>0.60277101851851844</c:v>
                </c:pt>
                <c:pt idx="6912">
                  <c:v>0.60277217592592591</c:v>
                </c:pt>
                <c:pt idx="6913">
                  <c:v>0.60277333333333338</c:v>
                </c:pt>
                <c:pt idx="6914">
                  <c:v>0.60277449074074074</c:v>
                </c:pt>
                <c:pt idx="6915">
                  <c:v>0.6027756481481481</c:v>
                </c:pt>
                <c:pt idx="6916">
                  <c:v>0.60277681712962961</c:v>
                </c:pt>
                <c:pt idx="6917">
                  <c:v>0.60277859953703705</c:v>
                </c:pt>
                <c:pt idx="6918">
                  <c:v>0.60277940972222221</c:v>
                </c:pt>
                <c:pt idx="6919">
                  <c:v>0.60278130787037032</c:v>
                </c:pt>
                <c:pt idx="6920">
                  <c:v>0.60278179398148146</c:v>
                </c:pt>
                <c:pt idx="6921">
                  <c:v>0.60278265046296298</c:v>
                </c:pt>
                <c:pt idx="6922">
                  <c:v>0.6027838888888889</c:v>
                </c:pt>
                <c:pt idx="6923">
                  <c:v>0.6027851851851852</c:v>
                </c:pt>
                <c:pt idx="6924">
                  <c:v>0.60278606481481478</c:v>
                </c:pt>
                <c:pt idx="6925">
                  <c:v>0.60278722222222225</c:v>
                </c:pt>
                <c:pt idx="6926">
                  <c:v>0.60278837962962961</c:v>
                </c:pt>
                <c:pt idx="6927">
                  <c:v>0.60278953703703708</c:v>
                </c:pt>
                <c:pt idx="6928">
                  <c:v>0.6027906828703703</c:v>
                </c:pt>
                <c:pt idx="6929">
                  <c:v>0.6027918518518518</c:v>
                </c:pt>
                <c:pt idx="6930">
                  <c:v>0.60279300925925927</c:v>
                </c:pt>
                <c:pt idx="6931">
                  <c:v>0.60279416666666663</c:v>
                </c:pt>
                <c:pt idx="6932">
                  <c:v>0.60279533564814813</c:v>
                </c:pt>
                <c:pt idx="6933">
                  <c:v>0.60279648148148146</c:v>
                </c:pt>
                <c:pt idx="6934">
                  <c:v>0.60279769675925921</c:v>
                </c:pt>
                <c:pt idx="6935">
                  <c:v>0.60279902777777783</c:v>
                </c:pt>
                <c:pt idx="6936">
                  <c:v>0.60280064814814815</c:v>
                </c:pt>
                <c:pt idx="6937">
                  <c:v>0.60280128472222227</c:v>
                </c:pt>
                <c:pt idx="6938">
                  <c:v>0.60280268518518521</c:v>
                </c:pt>
                <c:pt idx="6939">
                  <c:v>0.60280354166666672</c:v>
                </c:pt>
                <c:pt idx="6940">
                  <c:v>0.60280474537037043</c:v>
                </c:pt>
                <c:pt idx="6941">
                  <c:v>0.60280721064814813</c:v>
                </c:pt>
                <c:pt idx="6942">
                  <c:v>0.60280730324074072</c:v>
                </c:pt>
                <c:pt idx="6943">
                  <c:v>0.60280805555555561</c:v>
                </c:pt>
                <c:pt idx="6944">
                  <c:v>0.60280923611111115</c:v>
                </c:pt>
                <c:pt idx="6945">
                  <c:v>0.60281037037037033</c:v>
                </c:pt>
                <c:pt idx="6946">
                  <c:v>0.6028115277777778</c:v>
                </c:pt>
                <c:pt idx="6947">
                  <c:v>0.60281267361111113</c:v>
                </c:pt>
                <c:pt idx="6948">
                  <c:v>0.60281384259259263</c:v>
                </c:pt>
                <c:pt idx="6949">
                  <c:v>0.60281499999999999</c:v>
                </c:pt>
                <c:pt idx="6950">
                  <c:v>0.60281615740740735</c:v>
                </c:pt>
                <c:pt idx="6951">
                  <c:v>0.60281731481481482</c:v>
                </c:pt>
                <c:pt idx="6952">
                  <c:v>0.60281846064814815</c:v>
                </c:pt>
                <c:pt idx="6953">
                  <c:v>0.60281974537037031</c:v>
                </c:pt>
                <c:pt idx="6954">
                  <c:v>0.60282219907407408</c:v>
                </c:pt>
                <c:pt idx="6955">
                  <c:v>0.60282241898148148</c:v>
                </c:pt>
                <c:pt idx="6956">
                  <c:v>0.60282315972222222</c:v>
                </c:pt>
                <c:pt idx="6957">
                  <c:v>0.60282438657407411</c:v>
                </c:pt>
                <c:pt idx="6958">
                  <c:v>0.6028256481481481</c:v>
                </c:pt>
                <c:pt idx="6959">
                  <c:v>0.6028281134259259</c:v>
                </c:pt>
                <c:pt idx="6960">
                  <c:v>0.60282928240740741</c:v>
                </c:pt>
                <c:pt idx="6961">
                  <c:v>0.60283039351851853</c:v>
                </c:pt>
                <c:pt idx="6962">
                  <c:v>0.60283155092592589</c:v>
                </c:pt>
                <c:pt idx="6963">
                  <c:v>0.60283271990740739</c:v>
                </c:pt>
                <c:pt idx="6964">
                  <c:v>0.60283386574074072</c:v>
                </c:pt>
                <c:pt idx="6965">
                  <c:v>0.60283502314814819</c:v>
                </c:pt>
                <c:pt idx="6966">
                  <c:v>0.60283618055555555</c:v>
                </c:pt>
                <c:pt idx="6967">
                  <c:v>0.60283733796296302</c:v>
                </c:pt>
                <c:pt idx="6968">
                  <c:v>0.60283849537037038</c:v>
                </c:pt>
                <c:pt idx="6969">
                  <c:v>0.60283965277777773</c:v>
                </c:pt>
                <c:pt idx="6970">
                  <c:v>0.60284081018518521</c:v>
                </c:pt>
                <c:pt idx="6971">
                  <c:v>0.60284309027777772</c:v>
                </c:pt>
                <c:pt idx="6972">
                  <c:v>0.60284376157407404</c:v>
                </c:pt>
                <c:pt idx="6973">
                  <c:v>0.6028444097222222</c:v>
                </c:pt>
                <c:pt idx="6974">
                  <c:v>0.60284658564814819</c:v>
                </c:pt>
                <c:pt idx="6975">
                  <c:v>0.60284672453703703</c:v>
                </c:pt>
                <c:pt idx="6976">
                  <c:v>0.60284874999999993</c:v>
                </c:pt>
                <c:pt idx="6977">
                  <c:v>0.60284966435185183</c:v>
                </c:pt>
                <c:pt idx="6978">
                  <c:v>0.60285006944444441</c:v>
                </c:pt>
                <c:pt idx="6979">
                  <c:v>0.60285122685185177</c:v>
                </c:pt>
                <c:pt idx="6980">
                  <c:v>0.60285238425925936</c:v>
                </c:pt>
                <c:pt idx="6981">
                  <c:v>0.60285354166666671</c:v>
                </c:pt>
                <c:pt idx="6982">
                  <c:v>0.60285469907407407</c:v>
                </c:pt>
                <c:pt idx="6983">
                  <c:v>0.60285585648148143</c:v>
                </c:pt>
                <c:pt idx="6984">
                  <c:v>0.6028570138888889</c:v>
                </c:pt>
                <c:pt idx="6985">
                  <c:v>0.60285818287037041</c:v>
                </c:pt>
                <c:pt idx="6986">
                  <c:v>0.60285932870370373</c:v>
                </c:pt>
                <c:pt idx="6987">
                  <c:v>0.60286048611111109</c:v>
                </c:pt>
                <c:pt idx="6988">
                  <c:v>0.60286290509259266</c:v>
                </c:pt>
                <c:pt idx="6989">
                  <c:v>0.6028639004629629</c:v>
                </c:pt>
                <c:pt idx="6990">
                  <c:v>0.60286449074074078</c:v>
                </c:pt>
                <c:pt idx="6991">
                  <c:v>0.60286574074074073</c:v>
                </c:pt>
                <c:pt idx="6992">
                  <c:v>0.60286655092592589</c:v>
                </c:pt>
                <c:pt idx="6993">
                  <c:v>0.60286751157407403</c:v>
                </c:pt>
                <c:pt idx="6994">
                  <c:v>0.60286928240740745</c:v>
                </c:pt>
                <c:pt idx="6995">
                  <c:v>0.60286974537037041</c:v>
                </c:pt>
                <c:pt idx="6996">
                  <c:v>0.60287172453703697</c:v>
                </c:pt>
                <c:pt idx="6997">
                  <c:v>0.60287259259259263</c:v>
                </c:pt>
                <c:pt idx="6998">
                  <c:v>0.6028732175925926</c:v>
                </c:pt>
                <c:pt idx="6999">
                  <c:v>0.60287437499999996</c:v>
                </c:pt>
                <c:pt idx="7000">
                  <c:v>0.60287553240740743</c:v>
                </c:pt>
                <c:pt idx="7001">
                  <c:v>0.60287668981481479</c:v>
                </c:pt>
                <c:pt idx="7002">
                  <c:v>0.6028778587962963</c:v>
                </c:pt>
                <c:pt idx="7003">
                  <c:v>0.60287900462962962</c:v>
                </c:pt>
                <c:pt idx="7004">
                  <c:v>0.60288016203703698</c:v>
                </c:pt>
                <c:pt idx="7005">
                  <c:v>0.60288131944444445</c:v>
                </c:pt>
                <c:pt idx="7006">
                  <c:v>0.60288247685185192</c:v>
                </c:pt>
                <c:pt idx="7007">
                  <c:v>0.60288364583333331</c:v>
                </c:pt>
                <c:pt idx="7008">
                  <c:v>0.60288498842592586</c:v>
                </c:pt>
                <c:pt idx="7009">
                  <c:v>0.60288741898148146</c:v>
                </c:pt>
                <c:pt idx="7010">
                  <c:v>0.60288756944444444</c:v>
                </c:pt>
                <c:pt idx="7011">
                  <c:v>0.60288827546296297</c:v>
                </c:pt>
                <c:pt idx="7012">
                  <c:v>0.60289025462962964</c:v>
                </c:pt>
                <c:pt idx="7013">
                  <c:v>0.6028908101851852</c:v>
                </c:pt>
                <c:pt idx="7014">
                  <c:v>0.60289210648148139</c:v>
                </c:pt>
                <c:pt idx="7015">
                  <c:v>0.60289303240740744</c:v>
                </c:pt>
                <c:pt idx="7016">
                  <c:v>0.60289405092592596</c:v>
                </c:pt>
                <c:pt idx="7017">
                  <c:v>0.60289520833333332</c:v>
                </c:pt>
                <c:pt idx="7018">
                  <c:v>0.60289636574074068</c:v>
                </c:pt>
                <c:pt idx="7019">
                  <c:v>0.60289752314814815</c:v>
                </c:pt>
                <c:pt idx="7020">
                  <c:v>0.60289869212962965</c:v>
                </c:pt>
                <c:pt idx="7021">
                  <c:v>0.60289982638888884</c:v>
                </c:pt>
                <c:pt idx="7022">
                  <c:v>0.60290099537037034</c:v>
                </c:pt>
                <c:pt idx="7023">
                  <c:v>0.60290216435185184</c:v>
                </c:pt>
                <c:pt idx="7024">
                  <c:v>0.60290331018518517</c:v>
                </c:pt>
                <c:pt idx="7025">
                  <c:v>0.60290446759259264</c:v>
                </c:pt>
                <c:pt idx="7026">
                  <c:v>0.60290604166666673</c:v>
                </c:pt>
                <c:pt idx="7027">
                  <c:v>0.60290723379629629</c:v>
                </c:pt>
                <c:pt idx="7028">
                  <c:v>0.60290858796296298</c:v>
                </c:pt>
                <c:pt idx="7029">
                  <c:v>0.60290961805555554</c:v>
                </c:pt>
                <c:pt idx="7030">
                  <c:v>0.60291027777777773</c:v>
                </c:pt>
                <c:pt idx="7031">
                  <c:v>0.60291221064814815</c:v>
                </c:pt>
                <c:pt idx="7032">
                  <c:v>0.60291270833333332</c:v>
                </c:pt>
                <c:pt idx="7033">
                  <c:v>0.602914375</c:v>
                </c:pt>
                <c:pt idx="7034">
                  <c:v>0.60291564814814813</c:v>
                </c:pt>
                <c:pt idx="7035">
                  <c:v>0.60291603009259254</c:v>
                </c:pt>
                <c:pt idx="7036">
                  <c:v>0.60291719907407415</c:v>
                </c:pt>
                <c:pt idx="7037">
                  <c:v>0.60291835648148151</c:v>
                </c:pt>
                <c:pt idx="7038">
                  <c:v>0.60291951388888887</c:v>
                </c:pt>
                <c:pt idx="7039">
                  <c:v>0.60292067129629623</c:v>
                </c:pt>
                <c:pt idx="7040">
                  <c:v>0.6029218287037037</c:v>
                </c:pt>
                <c:pt idx="7041">
                  <c:v>0.60292298611111117</c:v>
                </c:pt>
                <c:pt idx="7042">
                  <c:v>0.60292414351851853</c:v>
                </c:pt>
                <c:pt idx="7043">
                  <c:v>0.60292530092592589</c:v>
                </c:pt>
                <c:pt idx="7044">
                  <c:v>0.60292646990740739</c:v>
                </c:pt>
                <c:pt idx="7045">
                  <c:v>0.60292769675925928</c:v>
                </c:pt>
                <c:pt idx="7046">
                  <c:v>0.60292951388888893</c:v>
                </c:pt>
                <c:pt idx="7047">
                  <c:v>0.60293064814814812</c:v>
                </c:pt>
                <c:pt idx="7048">
                  <c:v>0.60293108796296291</c:v>
                </c:pt>
                <c:pt idx="7049">
                  <c:v>0.60293258101851854</c:v>
                </c:pt>
                <c:pt idx="7050">
                  <c:v>0.6029337384259259</c:v>
                </c:pt>
                <c:pt idx="7051">
                  <c:v>0.60293532407407413</c:v>
                </c:pt>
                <c:pt idx="7052">
                  <c:v>0.6029362962962963</c:v>
                </c:pt>
                <c:pt idx="7053">
                  <c:v>0.60293693287037031</c:v>
                </c:pt>
                <c:pt idx="7054">
                  <c:v>0.60293804398148154</c:v>
                </c:pt>
                <c:pt idx="7055">
                  <c:v>0.6029392013888889</c:v>
                </c:pt>
                <c:pt idx="7056">
                  <c:v>0.60294034722222223</c:v>
                </c:pt>
                <c:pt idx="7057">
                  <c:v>0.60294150462962959</c:v>
                </c:pt>
                <c:pt idx="7058">
                  <c:v>0.60294266203703706</c:v>
                </c:pt>
                <c:pt idx="7059">
                  <c:v>0.60294381944444442</c:v>
                </c:pt>
                <c:pt idx="7060">
                  <c:v>0.60294498842592592</c:v>
                </c:pt>
                <c:pt idx="7061">
                  <c:v>0.60294613425925925</c:v>
                </c:pt>
                <c:pt idx="7062">
                  <c:v>0.60294729166666672</c:v>
                </c:pt>
                <c:pt idx="7063">
                  <c:v>0.60294844907407408</c:v>
                </c:pt>
                <c:pt idx="7064">
                  <c:v>0.60294979166666662</c:v>
                </c:pt>
                <c:pt idx="7065">
                  <c:v>0.60295090277777774</c:v>
                </c:pt>
                <c:pt idx="7066">
                  <c:v>0.6029519328703703</c:v>
                </c:pt>
                <c:pt idx="7067">
                  <c:v>0.60295310185185191</c:v>
                </c:pt>
                <c:pt idx="7068">
                  <c:v>0.60295447916666667</c:v>
                </c:pt>
                <c:pt idx="7069">
                  <c:v>0.60295550925925923</c:v>
                </c:pt>
                <c:pt idx="7070">
                  <c:v>0.60295777777777781</c:v>
                </c:pt>
                <c:pt idx="7071">
                  <c:v>0.60295800925925924</c:v>
                </c:pt>
                <c:pt idx="7072">
                  <c:v>0.60295899305555556</c:v>
                </c:pt>
                <c:pt idx="7073">
                  <c:v>0.60296038194444446</c:v>
                </c:pt>
                <c:pt idx="7074">
                  <c:v>0.60296118055555548</c:v>
                </c:pt>
                <c:pt idx="7075">
                  <c:v>0.60296233796296306</c:v>
                </c:pt>
                <c:pt idx="7076">
                  <c:v>0.60296349537037042</c:v>
                </c:pt>
                <c:pt idx="7077">
                  <c:v>0.60296466435185181</c:v>
                </c:pt>
                <c:pt idx="7078">
                  <c:v>0.60296582175925928</c:v>
                </c:pt>
                <c:pt idx="7079">
                  <c:v>0.60296696759259261</c:v>
                </c:pt>
                <c:pt idx="7080">
                  <c:v>0.60296812500000008</c:v>
                </c:pt>
                <c:pt idx="7081">
                  <c:v>0.60296928240740744</c:v>
                </c:pt>
                <c:pt idx="7082">
                  <c:v>0.6029704398148148</c:v>
                </c:pt>
                <c:pt idx="7083">
                  <c:v>0.60297159722222227</c:v>
                </c:pt>
                <c:pt idx="7084">
                  <c:v>0.60297328703703701</c:v>
                </c:pt>
                <c:pt idx="7085">
                  <c:v>0.60297409722222217</c:v>
                </c:pt>
                <c:pt idx="7086">
                  <c:v>0.60297601851851845</c:v>
                </c:pt>
                <c:pt idx="7087">
                  <c:v>0.60297710648148151</c:v>
                </c:pt>
                <c:pt idx="7088">
                  <c:v>0.60297766203703695</c:v>
                </c:pt>
                <c:pt idx="7089">
                  <c:v>0.60297856481481482</c:v>
                </c:pt>
                <c:pt idx="7090">
                  <c:v>0.60297987268518527</c:v>
                </c:pt>
                <c:pt idx="7091">
                  <c:v>0.60298100694444445</c:v>
                </c:pt>
                <c:pt idx="7092">
                  <c:v>0.60298202546296298</c:v>
                </c:pt>
                <c:pt idx="7093">
                  <c:v>0.60298317129629631</c:v>
                </c:pt>
                <c:pt idx="7094">
                  <c:v>0.60298432870370366</c:v>
                </c:pt>
                <c:pt idx="7095">
                  <c:v>0.60298548611111114</c:v>
                </c:pt>
                <c:pt idx="7096">
                  <c:v>0.60298665509259253</c:v>
                </c:pt>
                <c:pt idx="7097">
                  <c:v>0.60298778935185182</c:v>
                </c:pt>
                <c:pt idx="7098">
                  <c:v>0.60298895833333332</c:v>
                </c:pt>
                <c:pt idx="7099">
                  <c:v>0.60299011574074068</c:v>
                </c:pt>
                <c:pt idx="7100">
                  <c:v>0.60299127314814815</c:v>
                </c:pt>
                <c:pt idx="7101">
                  <c:v>0.60299243055555563</c:v>
                </c:pt>
                <c:pt idx="7102">
                  <c:v>0.60299377314814806</c:v>
                </c:pt>
                <c:pt idx="7103">
                  <c:v>0.60299476851851852</c:v>
                </c:pt>
                <c:pt idx="7104">
                  <c:v>0.60299592592592588</c:v>
                </c:pt>
                <c:pt idx="7105">
                  <c:v>0.60299710648148142</c:v>
                </c:pt>
                <c:pt idx="7106">
                  <c:v>0.60299864583333329</c:v>
                </c:pt>
                <c:pt idx="7107">
                  <c:v>0.60299998842592595</c:v>
                </c:pt>
                <c:pt idx="7108">
                  <c:v>0.60300083333333332</c:v>
                </c:pt>
                <c:pt idx="7109">
                  <c:v>0.60300204861111106</c:v>
                </c:pt>
                <c:pt idx="7110">
                  <c:v>0.60300314814814815</c:v>
                </c:pt>
                <c:pt idx="7111">
                  <c:v>0.60300400462962966</c:v>
                </c:pt>
                <c:pt idx="7112">
                  <c:v>0.60300516203703702</c:v>
                </c:pt>
                <c:pt idx="7113">
                  <c:v>0.60300633101851853</c:v>
                </c:pt>
                <c:pt idx="7114">
                  <c:v>0.60300747685185185</c:v>
                </c:pt>
                <c:pt idx="7115">
                  <c:v>0.60300871527777777</c:v>
                </c:pt>
                <c:pt idx="7116">
                  <c:v>0.60300979166666668</c:v>
                </c:pt>
                <c:pt idx="7117">
                  <c:v>0.60301096064814808</c:v>
                </c:pt>
                <c:pt idx="7118">
                  <c:v>0.60301210648148151</c:v>
                </c:pt>
                <c:pt idx="7119">
                  <c:v>0.60301326388888887</c:v>
                </c:pt>
                <c:pt idx="7120">
                  <c:v>0.60301443287037038</c:v>
                </c:pt>
                <c:pt idx="7121">
                  <c:v>0.60301651620370367</c:v>
                </c:pt>
                <c:pt idx="7122">
                  <c:v>0.60301714120370364</c:v>
                </c:pt>
                <c:pt idx="7123">
                  <c:v>0.60301890046296291</c:v>
                </c:pt>
                <c:pt idx="7124">
                  <c:v>0.6030202199074074</c:v>
                </c:pt>
                <c:pt idx="7125">
                  <c:v>0.60302071759259257</c:v>
                </c:pt>
                <c:pt idx="7126">
                  <c:v>0.60302254629629626</c:v>
                </c:pt>
                <c:pt idx="7127">
                  <c:v>0.60302410879629631</c:v>
                </c:pt>
                <c:pt idx="7128">
                  <c:v>0.60302520833333328</c:v>
                </c:pt>
                <c:pt idx="7129">
                  <c:v>0.60302658564814815</c:v>
                </c:pt>
                <c:pt idx="7130">
                  <c:v>0.60302775462962965</c:v>
                </c:pt>
                <c:pt idx="7131">
                  <c:v>0.60302866898148155</c:v>
                </c:pt>
                <c:pt idx="7132">
                  <c:v>0.60302984953703709</c:v>
                </c:pt>
                <c:pt idx="7133">
                  <c:v>0.60303098379629627</c:v>
                </c:pt>
                <c:pt idx="7134">
                  <c:v>0.60303212962962971</c:v>
                </c:pt>
                <c:pt idx="7135">
                  <c:v>0.6030332986111111</c:v>
                </c:pt>
                <c:pt idx="7136">
                  <c:v>0.60303445601851857</c:v>
                </c:pt>
                <c:pt idx="7137">
                  <c:v>0.60303563657407411</c:v>
                </c:pt>
                <c:pt idx="7138">
                  <c:v>0.60303677083333329</c:v>
                </c:pt>
                <c:pt idx="7139">
                  <c:v>0.60303792824074076</c:v>
                </c:pt>
                <c:pt idx="7140">
                  <c:v>0.60303908564814812</c:v>
                </c:pt>
                <c:pt idx="7141">
                  <c:v>0.60304056712962961</c:v>
                </c:pt>
                <c:pt idx="7142">
                  <c:v>0.60304189814814813</c:v>
                </c:pt>
                <c:pt idx="7143">
                  <c:v>0.60304302083333339</c:v>
                </c:pt>
                <c:pt idx="7144">
                  <c:v>0.60304494212962967</c:v>
                </c:pt>
                <c:pt idx="7145">
                  <c:v>0.6030456828703703</c:v>
                </c:pt>
                <c:pt idx="7146">
                  <c:v>0.60304615740740741</c:v>
                </c:pt>
                <c:pt idx="7147">
                  <c:v>0.60304822916666667</c:v>
                </c:pt>
                <c:pt idx="7148">
                  <c:v>0.60304927083333337</c:v>
                </c:pt>
                <c:pt idx="7149">
                  <c:v>0.6030495023148148</c:v>
                </c:pt>
                <c:pt idx="7150">
                  <c:v>0.60305065972222216</c:v>
                </c:pt>
                <c:pt idx="7151">
                  <c:v>0.60305181712962963</c:v>
                </c:pt>
                <c:pt idx="7152">
                  <c:v>0.6030530092592592</c:v>
                </c:pt>
                <c:pt idx="7153">
                  <c:v>0.60305414351851849</c:v>
                </c:pt>
                <c:pt idx="7154">
                  <c:v>0.60305528935185182</c:v>
                </c:pt>
                <c:pt idx="7155">
                  <c:v>0.60305644675925918</c:v>
                </c:pt>
                <c:pt idx="7156">
                  <c:v>0.60305759259259262</c:v>
                </c:pt>
                <c:pt idx="7157">
                  <c:v>0.60305879629629633</c:v>
                </c:pt>
                <c:pt idx="7158">
                  <c:v>0.60305991898148148</c:v>
                </c:pt>
                <c:pt idx="7159">
                  <c:v>0.60306109953703702</c:v>
                </c:pt>
                <c:pt idx="7160">
                  <c:v>0.60306315972222224</c:v>
                </c:pt>
                <c:pt idx="7161">
                  <c:v>0.6030643171296296</c:v>
                </c:pt>
                <c:pt idx="7162">
                  <c:v>0.60306473379629633</c:v>
                </c:pt>
                <c:pt idx="7163">
                  <c:v>0.60306631944444444</c:v>
                </c:pt>
                <c:pt idx="7164">
                  <c:v>0.60306733796296297</c:v>
                </c:pt>
                <c:pt idx="7165">
                  <c:v>0.60306802083333333</c:v>
                </c:pt>
                <c:pt idx="7166">
                  <c:v>0.60306975694444442</c:v>
                </c:pt>
                <c:pt idx="7167">
                  <c:v>0.60307101851851852</c:v>
                </c:pt>
                <c:pt idx="7168">
                  <c:v>0.60307149305555552</c:v>
                </c:pt>
                <c:pt idx="7169">
                  <c:v>0.60307265046296299</c:v>
                </c:pt>
                <c:pt idx="7170">
                  <c:v>0.60307380787037035</c:v>
                </c:pt>
                <c:pt idx="7171">
                  <c:v>0.60307496527777782</c:v>
                </c:pt>
                <c:pt idx="7172">
                  <c:v>0.60307614583333335</c:v>
                </c:pt>
                <c:pt idx="7173">
                  <c:v>0.60307728009259265</c:v>
                </c:pt>
                <c:pt idx="7174">
                  <c:v>0.60307843750000001</c:v>
                </c:pt>
                <c:pt idx="7175">
                  <c:v>0.60307958333333334</c:v>
                </c:pt>
                <c:pt idx="7176">
                  <c:v>0.60308075231481484</c:v>
                </c:pt>
                <c:pt idx="7177">
                  <c:v>0.60308193287037037</c:v>
                </c:pt>
                <c:pt idx="7178">
                  <c:v>0.60308335648148148</c:v>
                </c:pt>
                <c:pt idx="7179">
                  <c:v>0.60308435185185183</c:v>
                </c:pt>
                <c:pt idx="7180">
                  <c:v>0.60308545138888892</c:v>
                </c:pt>
                <c:pt idx="7181">
                  <c:v>0.60308689814814809</c:v>
                </c:pt>
                <c:pt idx="7182">
                  <c:v>0.60308778935185192</c:v>
                </c:pt>
                <c:pt idx="7183">
                  <c:v>0.60308943287037042</c:v>
                </c:pt>
                <c:pt idx="7184">
                  <c:v>0.60309012731481482</c:v>
                </c:pt>
                <c:pt idx="7185">
                  <c:v>0.60309278935185184</c:v>
                </c:pt>
                <c:pt idx="7186">
                  <c:v>0.60309423611111113</c:v>
                </c:pt>
                <c:pt idx="7187">
                  <c:v>0.60309527777777783</c:v>
                </c:pt>
                <c:pt idx="7188">
                  <c:v>0.60309643518518519</c:v>
                </c:pt>
                <c:pt idx="7189">
                  <c:v>0.60309759259259255</c:v>
                </c:pt>
                <c:pt idx="7190">
                  <c:v>0.60309873842592587</c:v>
                </c:pt>
                <c:pt idx="7191">
                  <c:v>0.60309990740740749</c:v>
                </c:pt>
                <c:pt idx="7192">
                  <c:v>0.6031010532407407</c:v>
                </c:pt>
                <c:pt idx="7193">
                  <c:v>0.60310221064814817</c:v>
                </c:pt>
                <c:pt idx="7194">
                  <c:v>0.60310337962962957</c:v>
                </c:pt>
                <c:pt idx="7195">
                  <c:v>0.603104525462963</c:v>
                </c:pt>
                <c:pt idx="7196">
                  <c:v>0.60310569444444451</c:v>
                </c:pt>
                <c:pt idx="7197">
                  <c:v>0.60310774305555559</c:v>
                </c:pt>
                <c:pt idx="7198">
                  <c:v>0.60310892361111113</c:v>
                </c:pt>
                <c:pt idx="7199">
                  <c:v>0.60310922453703708</c:v>
                </c:pt>
                <c:pt idx="7200">
                  <c:v>0.6031111921296296</c:v>
                </c:pt>
                <c:pt idx="7201">
                  <c:v>0.60311282407407407</c:v>
                </c:pt>
                <c:pt idx="7202">
                  <c:v>0.60311299768518523</c:v>
                </c:pt>
                <c:pt idx="7203">
                  <c:v>0.60311380787037039</c:v>
                </c:pt>
                <c:pt idx="7204">
                  <c:v>0.60311565972222225</c:v>
                </c:pt>
                <c:pt idx="7205">
                  <c:v>0.60311622685185184</c:v>
                </c:pt>
                <c:pt idx="7206">
                  <c:v>0.60311814814814824</c:v>
                </c:pt>
                <c:pt idx="7207">
                  <c:v>0.60311913194444444</c:v>
                </c:pt>
                <c:pt idx="7208">
                  <c:v>0.60311958333333338</c:v>
                </c:pt>
                <c:pt idx="7209">
                  <c:v>0.6031207291666667</c:v>
                </c:pt>
                <c:pt idx="7210">
                  <c:v>0.60312189814814821</c:v>
                </c:pt>
                <c:pt idx="7211">
                  <c:v>0.60312305555555557</c:v>
                </c:pt>
                <c:pt idx="7212">
                  <c:v>0.60312420138888889</c:v>
                </c:pt>
                <c:pt idx="7213">
                  <c:v>0.60312535879629636</c:v>
                </c:pt>
                <c:pt idx="7214">
                  <c:v>0.60312652777777775</c:v>
                </c:pt>
                <c:pt idx="7215">
                  <c:v>0.60312767361111108</c:v>
                </c:pt>
                <c:pt idx="7216">
                  <c:v>0.60312883101851855</c:v>
                </c:pt>
                <c:pt idx="7217">
                  <c:v>0.60313000000000005</c:v>
                </c:pt>
                <c:pt idx="7218">
                  <c:v>0.60313237268518516</c:v>
                </c:pt>
                <c:pt idx="7219">
                  <c:v>0.60313254629629631</c:v>
                </c:pt>
                <c:pt idx="7220">
                  <c:v>0.60313359953703705</c:v>
                </c:pt>
                <c:pt idx="7221">
                  <c:v>0.60313572916666669</c:v>
                </c:pt>
                <c:pt idx="7222">
                  <c:v>0.60313612268518524</c:v>
                </c:pt>
                <c:pt idx="7223">
                  <c:v>0.60313700231481482</c:v>
                </c:pt>
                <c:pt idx="7224">
                  <c:v>0.60313944444444445</c:v>
                </c:pt>
                <c:pt idx="7225">
                  <c:v>0.60313961805555549</c:v>
                </c:pt>
                <c:pt idx="7226">
                  <c:v>0.60314041666666673</c:v>
                </c:pt>
                <c:pt idx="7227">
                  <c:v>0.60314180555555552</c:v>
                </c:pt>
                <c:pt idx="7228">
                  <c:v>0.60314296296296299</c:v>
                </c:pt>
                <c:pt idx="7229">
                  <c:v>0.60314388888888881</c:v>
                </c:pt>
                <c:pt idx="7230">
                  <c:v>0.60314504629629628</c:v>
                </c:pt>
                <c:pt idx="7231">
                  <c:v>0.60314620370370375</c:v>
                </c:pt>
                <c:pt idx="7232">
                  <c:v>0.60314734953703697</c:v>
                </c:pt>
                <c:pt idx="7233">
                  <c:v>0.60314851851851847</c:v>
                </c:pt>
                <c:pt idx="7234">
                  <c:v>0.60314966435185191</c:v>
                </c:pt>
                <c:pt idx="7235">
                  <c:v>0.60315083333333341</c:v>
                </c:pt>
                <c:pt idx="7236">
                  <c:v>0.60315199074074077</c:v>
                </c:pt>
                <c:pt idx="7237">
                  <c:v>0.60315314814814813</c:v>
                </c:pt>
                <c:pt idx="7238">
                  <c:v>0.60315430555555549</c:v>
                </c:pt>
                <c:pt idx="7239">
                  <c:v>0.60315668981481474</c:v>
                </c:pt>
                <c:pt idx="7240">
                  <c:v>0.60315737268518521</c:v>
                </c:pt>
                <c:pt idx="7241">
                  <c:v>0.60315785879629624</c:v>
                </c:pt>
                <c:pt idx="7242">
                  <c:v>0.60315900462962968</c:v>
                </c:pt>
                <c:pt idx="7243">
                  <c:v>0.60316050925925924</c:v>
                </c:pt>
                <c:pt idx="7244">
                  <c:v>0.60316126157407413</c:v>
                </c:pt>
                <c:pt idx="7245">
                  <c:v>0.60316334490740742</c:v>
                </c:pt>
                <c:pt idx="7246">
                  <c:v>0.60316361111111116</c:v>
                </c:pt>
                <c:pt idx="7247">
                  <c:v>0.60316501157407409</c:v>
                </c:pt>
                <c:pt idx="7248">
                  <c:v>0.6031673842592592</c:v>
                </c:pt>
                <c:pt idx="7249">
                  <c:v>0.60316759259259256</c:v>
                </c:pt>
                <c:pt idx="7250">
                  <c:v>0.60316819444444447</c:v>
                </c:pt>
                <c:pt idx="7251">
                  <c:v>0.6031693402777778</c:v>
                </c:pt>
                <c:pt idx="7252">
                  <c:v>0.60317052083333333</c:v>
                </c:pt>
                <c:pt idx="7253">
                  <c:v>0.60317165509259263</c:v>
                </c:pt>
                <c:pt idx="7254">
                  <c:v>0.60317282407407402</c:v>
                </c:pt>
                <c:pt idx="7255">
                  <c:v>0.60317398148148149</c:v>
                </c:pt>
                <c:pt idx="7256">
                  <c:v>0.60317512731481482</c:v>
                </c:pt>
                <c:pt idx="7257">
                  <c:v>0.60317629629629632</c:v>
                </c:pt>
                <c:pt idx="7258">
                  <c:v>0.60317744212962965</c:v>
                </c:pt>
                <c:pt idx="7259">
                  <c:v>0.60317861111111104</c:v>
                </c:pt>
                <c:pt idx="7260">
                  <c:v>0.60318079861111118</c:v>
                </c:pt>
                <c:pt idx="7261">
                  <c:v>0.60318179398148142</c:v>
                </c:pt>
                <c:pt idx="7262">
                  <c:v>0.60318209490740737</c:v>
                </c:pt>
                <c:pt idx="7263">
                  <c:v>0.60318539351851852</c:v>
                </c:pt>
                <c:pt idx="7264">
                  <c:v>0.60318549768518515</c:v>
                </c:pt>
                <c:pt idx="7265">
                  <c:v>0.60318597222222214</c:v>
                </c:pt>
                <c:pt idx="7266">
                  <c:v>0.60318771990740738</c:v>
                </c:pt>
                <c:pt idx="7267">
                  <c:v>0.60318903935185186</c:v>
                </c:pt>
                <c:pt idx="7268">
                  <c:v>0.60319059027777777</c:v>
                </c:pt>
                <c:pt idx="7269">
                  <c:v>0.60319267361111117</c:v>
                </c:pt>
                <c:pt idx="7270">
                  <c:v>0.60319282407407404</c:v>
                </c:pt>
                <c:pt idx="7271">
                  <c:v>0.60319366898148141</c:v>
                </c:pt>
                <c:pt idx="7272">
                  <c:v>0.60319483796296292</c:v>
                </c:pt>
                <c:pt idx="7273">
                  <c:v>0.60319598379629635</c:v>
                </c:pt>
                <c:pt idx="7274">
                  <c:v>0.60319714120370371</c:v>
                </c:pt>
                <c:pt idx="7275">
                  <c:v>0.60319829861111107</c:v>
                </c:pt>
                <c:pt idx="7276">
                  <c:v>0.60319945601851843</c:v>
                </c:pt>
                <c:pt idx="7277">
                  <c:v>0.60320061342592601</c:v>
                </c:pt>
                <c:pt idx="7278">
                  <c:v>0.60320177083333337</c:v>
                </c:pt>
                <c:pt idx="7279">
                  <c:v>0.60320292824074073</c:v>
                </c:pt>
                <c:pt idx="7280">
                  <c:v>0.60320407407407406</c:v>
                </c:pt>
                <c:pt idx="7281">
                  <c:v>0.6032053472222223</c:v>
                </c:pt>
                <c:pt idx="7282">
                  <c:v>0.60320670138888888</c:v>
                </c:pt>
                <c:pt idx="7283">
                  <c:v>0.6032078472222222</c:v>
                </c:pt>
                <c:pt idx="7284">
                  <c:v>0.60320893518518515</c:v>
                </c:pt>
                <c:pt idx="7285">
                  <c:v>0.60321010416666665</c:v>
                </c:pt>
                <c:pt idx="7286">
                  <c:v>0.60321137731481489</c:v>
                </c:pt>
                <c:pt idx="7287">
                  <c:v>0.60321285879629627</c:v>
                </c:pt>
                <c:pt idx="7288">
                  <c:v>0.60321362268518519</c:v>
                </c:pt>
                <c:pt idx="7289">
                  <c:v>0.60321452546296295</c:v>
                </c:pt>
                <c:pt idx="7290">
                  <c:v>0.60321672453703712</c:v>
                </c:pt>
                <c:pt idx="7291">
                  <c:v>0.60321692129629634</c:v>
                </c:pt>
                <c:pt idx="7292">
                  <c:v>0.6032179861111111</c:v>
                </c:pt>
                <c:pt idx="7293">
                  <c:v>0.60321913194444443</c:v>
                </c:pt>
                <c:pt idx="7294">
                  <c:v>0.6032202893518519</c:v>
                </c:pt>
                <c:pt idx="7295">
                  <c:v>0.60322143518518523</c:v>
                </c:pt>
                <c:pt idx="7296">
                  <c:v>0.60322260416666662</c:v>
                </c:pt>
                <c:pt idx="7297">
                  <c:v>0.60322374999999995</c:v>
                </c:pt>
                <c:pt idx="7298">
                  <c:v>0.60322493055555548</c:v>
                </c:pt>
                <c:pt idx="7299">
                  <c:v>0.60322607638888892</c:v>
                </c:pt>
                <c:pt idx="7300">
                  <c:v>0.60322724537037042</c:v>
                </c:pt>
                <c:pt idx="7301">
                  <c:v>0.60322839120370364</c:v>
                </c:pt>
                <c:pt idx="7302">
                  <c:v>0.60322995370370369</c:v>
                </c:pt>
                <c:pt idx="7303">
                  <c:v>0.60323113425925923</c:v>
                </c:pt>
                <c:pt idx="7304">
                  <c:v>0.60323187499999997</c:v>
                </c:pt>
                <c:pt idx="7305">
                  <c:v>0.6032347916666666</c:v>
                </c:pt>
                <c:pt idx="7306">
                  <c:v>0.60323591435185187</c:v>
                </c:pt>
                <c:pt idx="7307">
                  <c:v>0.60323740740740739</c:v>
                </c:pt>
                <c:pt idx="7308">
                  <c:v>0.60323851851851851</c:v>
                </c:pt>
                <c:pt idx="7309">
                  <c:v>0.60323937500000002</c:v>
                </c:pt>
                <c:pt idx="7310">
                  <c:v>0.60324175925925927</c:v>
                </c:pt>
                <c:pt idx="7311">
                  <c:v>0.60324262731481482</c:v>
                </c:pt>
                <c:pt idx="7312">
                  <c:v>0.60324284722222221</c:v>
                </c:pt>
                <c:pt idx="7313">
                  <c:v>0.60324400462962957</c:v>
                </c:pt>
                <c:pt idx="7314">
                  <c:v>0.60324515046296301</c:v>
                </c:pt>
                <c:pt idx="7315">
                  <c:v>0.60324631944444451</c:v>
                </c:pt>
                <c:pt idx="7316">
                  <c:v>0.60324746527777773</c:v>
                </c:pt>
                <c:pt idx="7317">
                  <c:v>0.60324863425925923</c:v>
                </c:pt>
                <c:pt idx="7318">
                  <c:v>0.6032497916666667</c:v>
                </c:pt>
                <c:pt idx="7319">
                  <c:v>0.6032509606481482</c:v>
                </c:pt>
                <c:pt idx="7320">
                  <c:v>0.60325210648148153</c:v>
                </c:pt>
                <c:pt idx="7321">
                  <c:v>0.60325327546296292</c:v>
                </c:pt>
                <c:pt idx="7322">
                  <c:v>0.60325533564814815</c:v>
                </c:pt>
                <c:pt idx="7323">
                  <c:v>0.60325605324074072</c:v>
                </c:pt>
                <c:pt idx="7324">
                  <c:v>0.6032568055555555</c:v>
                </c:pt>
                <c:pt idx="7325">
                  <c:v>0.60325829861111113</c:v>
                </c:pt>
                <c:pt idx="7326">
                  <c:v>0.60325950231481484</c:v>
                </c:pt>
                <c:pt idx="7327">
                  <c:v>0.60326057870370375</c:v>
                </c:pt>
                <c:pt idx="7328">
                  <c:v>0.6032623032407407</c:v>
                </c:pt>
                <c:pt idx="7329">
                  <c:v>0.60326292824074079</c:v>
                </c:pt>
                <c:pt idx="7330">
                  <c:v>0.60326528935185186</c:v>
                </c:pt>
                <c:pt idx="7331">
                  <c:v>0.60326641203703701</c:v>
                </c:pt>
                <c:pt idx="7332">
                  <c:v>0.60326752314814813</c:v>
                </c:pt>
                <c:pt idx="7333">
                  <c:v>0.60326866898148146</c:v>
                </c:pt>
                <c:pt idx="7334">
                  <c:v>0.60326983796296296</c:v>
                </c:pt>
                <c:pt idx="7335">
                  <c:v>0.60327099537037043</c:v>
                </c:pt>
                <c:pt idx="7336">
                  <c:v>0.60327215277777779</c:v>
                </c:pt>
                <c:pt idx="7337">
                  <c:v>0.60327331018518515</c:v>
                </c:pt>
                <c:pt idx="7338">
                  <c:v>0.60327446759259251</c:v>
                </c:pt>
                <c:pt idx="7339">
                  <c:v>0.60327562499999998</c:v>
                </c:pt>
                <c:pt idx="7340">
                  <c:v>0.60327677083333331</c:v>
                </c:pt>
                <c:pt idx="7341">
                  <c:v>0.60327793981481481</c:v>
                </c:pt>
                <c:pt idx="7342">
                  <c:v>0.60327990740740733</c:v>
                </c:pt>
                <c:pt idx="7343">
                  <c:v>0.60328071759259261</c:v>
                </c:pt>
                <c:pt idx="7344">
                  <c:v>0.60328144675925921</c:v>
                </c:pt>
                <c:pt idx="7345">
                  <c:v>0.60328325231481483</c:v>
                </c:pt>
                <c:pt idx="7346">
                  <c:v>0.60328393518518519</c:v>
                </c:pt>
                <c:pt idx="7347">
                  <c:v>0.60328491898148151</c:v>
                </c:pt>
                <c:pt idx="7348">
                  <c:v>0.60328695601851856</c:v>
                </c:pt>
                <c:pt idx="7349">
                  <c:v>0.60328734953703711</c:v>
                </c:pt>
                <c:pt idx="7350">
                  <c:v>0.60328862268518524</c:v>
                </c:pt>
                <c:pt idx="7351">
                  <c:v>0.60328951388888885</c:v>
                </c:pt>
                <c:pt idx="7352">
                  <c:v>0.60329065972222229</c:v>
                </c:pt>
                <c:pt idx="7353">
                  <c:v>0.60329181712962965</c:v>
                </c:pt>
                <c:pt idx="7354">
                  <c:v>0.60329298611111115</c:v>
                </c:pt>
                <c:pt idx="7355">
                  <c:v>0.60329414351851851</c:v>
                </c:pt>
                <c:pt idx="7356">
                  <c:v>0.60329528935185184</c:v>
                </c:pt>
                <c:pt idx="7357">
                  <c:v>0.60329644675925931</c:v>
                </c:pt>
                <c:pt idx="7358">
                  <c:v>0.6032976157407407</c:v>
                </c:pt>
                <c:pt idx="7359">
                  <c:v>0.60329877314814817</c:v>
                </c:pt>
                <c:pt idx="7360">
                  <c:v>0.6032999189814815</c:v>
                </c:pt>
                <c:pt idx="7361">
                  <c:v>0.60330189814814816</c:v>
                </c:pt>
                <c:pt idx="7362">
                  <c:v>0.60330228009259257</c:v>
                </c:pt>
                <c:pt idx="7363">
                  <c:v>0.60330363425925926</c:v>
                </c:pt>
                <c:pt idx="7364">
                  <c:v>0.60330535879629632</c:v>
                </c:pt>
                <c:pt idx="7365">
                  <c:v>0.60330599537037033</c:v>
                </c:pt>
                <c:pt idx="7366">
                  <c:v>0.60330712962962962</c:v>
                </c:pt>
                <c:pt idx="7367">
                  <c:v>0.60330928240740744</c:v>
                </c:pt>
                <c:pt idx="7368">
                  <c:v>0.60330975694444444</c:v>
                </c:pt>
                <c:pt idx="7369">
                  <c:v>0.60331120370370372</c:v>
                </c:pt>
                <c:pt idx="7370">
                  <c:v>0.60331265046296301</c:v>
                </c:pt>
                <c:pt idx="7371">
                  <c:v>0.60331315972222221</c:v>
                </c:pt>
                <c:pt idx="7372">
                  <c:v>0.6033138194444444</c:v>
                </c:pt>
                <c:pt idx="7373">
                  <c:v>0.60331497685185187</c:v>
                </c:pt>
                <c:pt idx="7374">
                  <c:v>0.60331613425925934</c:v>
                </c:pt>
                <c:pt idx="7375">
                  <c:v>0.6033172916666667</c:v>
                </c:pt>
                <c:pt idx="7376">
                  <c:v>0.60331843750000003</c:v>
                </c:pt>
                <c:pt idx="7377">
                  <c:v>0.60331960648148142</c:v>
                </c:pt>
                <c:pt idx="7378">
                  <c:v>0.60332076388888889</c:v>
                </c:pt>
                <c:pt idx="7379">
                  <c:v>0.60332192129629636</c:v>
                </c:pt>
                <c:pt idx="7380">
                  <c:v>0.60332306712962958</c:v>
                </c:pt>
                <c:pt idx="7381">
                  <c:v>0.60332423611111108</c:v>
                </c:pt>
                <c:pt idx="7382">
                  <c:v>0.60332541666666661</c:v>
                </c:pt>
                <c:pt idx="7383">
                  <c:v>0.60332731481481483</c:v>
                </c:pt>
                <c:pt idx="7384">
                  <c:v>0.60332792824074077</c:v>
                </c:pt>
                <c:pt idx="7385">
                  <c:v>0.60332903935185189</c:v>
                </c:pt>
                <c:pt idx="7386">
                  <c:v>0.60333023148148157</c:v>
                </c:pt>
                <c:pt idx="7387">
                  <c:v>0.60333133101851844</c:v>
                </c:pt>
                <c:pt idx="7388">
                  <c:v>0.60333238425925928</c:v>
                </c:pt>
                <c:pt idx="7389">
                  <c:v>0.60333358796296288</c:v>
                </c:pt>
                <c:pt idx="7390">
                  <c:v>0.60333469907407411</c:v>
                </c:pt>
                <c:pt idx="7391">
                  <c:v>0.6033360879629629</c:v>
                </c:pt>
                <c:pt idx="7392">
                  <c:v>0.60333696759259259</c:v>
                </c:pt>
                <c:pt idx="7393">
                  <c:v>0.60333812499999995</c:v>
                </c:pt>
                <c:pt idx="7394">
                  <c:v>0.60333927083333327</c:v>
                </c:pt>
                <c:pt idx="7395">
                  <c:v>0.60334043981481478</c:v>
                </c:pt>
                <c:pt idx="7396">
                  <c:v>0.60334159722222225</c:v>
                </c:pt>
                <c:pt idx="7397">
                  <c:v>0.60334275462962961</c:v>
                </c:pt>
                <c:pt idx="7398">
                  <c:v>0.60334391203703697</c:v>
                </c:pt>
                <c:pt idx="7399">
                  <c:v>0.60334506944444444</c:v>
                </c:pt>
                <c:pt idx="7400">
                  <c:v>0.60334622685185191</c:v>
                </c:pt>
                <c:pt idx="7401">
                  <c:v>0.60334738425925927</c:v>
                </c:pt>
                <c:pt idx="7402">
                  <c:v>0.6033485648148148</c:v>
                </c:pt>
                <c:pt idx="7403">
                  <c:v>0.60335062500000003</c:v>
                </c:pt>
                <c:pt idx="7404">
                  <c:v>0.60335136574074066</c:v>
                </c:pt>
                <c:pt idx="7405">
                  <c:v>0.60335216435185191</c:v>
                </c:pt>
                <c:pt idx="7406">
                  <c:v>0.60335327546296291</c:v>
                </c:pt>
                <c:pt idx="7407">
                  <c:v>0.60335442129629635</c:v>
                </c:pt>
                <c:pt idx="7408">
                  <c:v>0.60335668981481483</c:v>
                </c:pt>
                <c:pt idx="7409">
                  <c:v>0.60335732638888884</c:v>
                </c:pt>
                <c:pt idx="7410">
                  <c:v>0.60335791666666672</c:v>
                </c:pt>
                <c:pt idx="7411">
                  <c:v>0.60335894675925927</c:v>
                </c:pt>
                <c:pt idx="7412">
                  <c:v>0.60336010416666674</c:v>
                </c:pt>
                <c:pt idx="7413">
                  <c:v>0.6033612615740741</c:v>
                </c:pt>
                <c:pt idx="7414">
                  <c:v>0.60336241898148146</c:v>
                </c:pt>
                <c:pt idx="7415">
                  <c:v>0.60336358796296297</c:v>
                </c:pt>
                <c:pt idx="7416">
                  <c:v>0.60336474537037033</c:v>
                </c:pt>
                <c:pt idx="7417">
                  <c:v>0.6033659027777778</c:v>
                </c:pt>
                <c:pt idx="7418">
                  <c:v>0.60336706018518516</c:v>
                </c:pt>
                <c:pt idx="7419">
                  <c:v>0.60336821759259263</c:v>
                </c:pt>
                <c:pt idx="7420">
                  <c:v>0.60336936342592595</c:v>
                </c:pt>
                <c:pt idx="7421">
                  <c:v>0.60337090277777772</c:v>
                </c:pt>
                <c:pt idx="7422">
                  <c:v>0.60337202546296298</c:v>
                </c:pt>
                <c:pt idx="7423">
                  <c:v>0.60337328703703696</c:v>
                </c:pt>
                <c:pt idx="7424">
                  <c:v>0.6033741782407408</c:v>
                </c:pt>
                <c:pt idx="7425">
                  <c:v>0.60337567129629632</c:v>
                </c:pt>
                <c:pt idx="7426">
                  <c:v>0.60337630787037044</c:v>
                </c:pt>
                <c:pt idx="7427">
                  <c:v>0.60337856481481489</c:v>
                </c:pt>
                <c:pt idx="7428">
                  <c:v>0.60337947916666668</c:v>
                </c:pt>
                <c:pt idx="7429">
                  <c:v>0.60338018518518521</c:v>
                </c:pt>
                <c:pt idx="7430">
                  <c:v>0.60338271990740744</c:v>
                </c:pt>
                <c:pt idx="7431">
                  <c:v>0.6033840046296296</c:v>
                </c:pt>
                <c:pt idx="7432">
                  <c:v>0.60338496527777785</c:v>
                </c:pt>
                <c:pt idx="7433">
                  <c:v>0.60338611111111107</c:v>
                </c:pt>
                <c:pt idx="7434">
                  <c:v>0.60338728009259257</c:v>
                </c:pt>
                <c:pt idx="7435">
                  <c:v>0.60338843749999993</c:v>
                </c:pt>
                <c:pt idx="7436">
                  <c:v>0.6033895949074074</c:v>
                </c:pt>
                <c:pt idx="7437">
                  <c:v>0.60339075231481487</c:v>
                </c:pt>
                <c:pt idx="7438">
                  <c:v>0.60339190972222223</c:v>
                </c:pt>
                <c:pt idx="7439">
                  <c:v>0.60339306712962959</c:v>
                </c:pt>
                <c:pt idx="7440">
                  <c:v>0.60339422453703706</c:v>
                </c:pt>
                <c:pt idx="7441">
                  <c:v>0.60339538194444442</c:v>
                </c:pt>
                <c:pt idx="7442">
                  <c:v>0.60339674768518514</c:v>
                </c:pt>
                <c:pt idx="7443">
                  <c:v>0.60339811342592597</c:v>
                </c:pt>
                <c:pt idx="7444">
                  <c:v>0.60339957175925929</c:v>
                </c:pt>
                <c:pt idx="7445">
                  <c:v>0.60340177083333335</c:v>
                </c:pt>
                <c:pt idx="7446">
                  <c:v>0.6034020717592592</c:v>
                </c:pt>
                <c:pt idx="7447">
                  <c:v>0.60340258101851851</c:v>
                </c:pt>
                <c:pt idx="7448">
                  <c:v>0.60340390046296299</c:v>
                </c:pt>
                <c:pt idx="7449">
                  <c:v>0.60340515046296295</c:v>
                </c:pt>
                <c:pt idx="7450">
                  <c:v>0.60340667824074079</c:v>
                </c:pt>
                <c:pt idx="7451">
                  <c:v>0.60340694444444443</c:v>
                </c:pt>
                <c:pt idx="7452">
                  <c:v>0.60340811342592593</c:v>
                </c:pt>
                <c:pt idx="7453">
                  <c:v>0.6034092708333334</c:v>
                </c:pt>
                <c:pt idx="7454">
                  <c:v>0.60341042824074076</c:v>
                </c:pt>
                <c:pt idx="7455">
                  <c:v>0.60341158564814812</c:v>
                </c:pt>
                <c:pt idx="7456">
                  <c:v>0.60341276620370365</c:v>
                </c:pt>
                <c:pt idx="7457">
                  <c:v>0.60341391203703698</c:v>
                </c:pt>
                <c:pt idx="7458">
                  <c:v>0.60341505787037042</c:v>
                </c:pt>
                <c:pt idx="7459">
                  <c:v>0.60341621527777778</c:v>
                </c:pt>
                <c:pt idx="7460">
                  <c:v>0.60341737268518514</c:v>
                </c:pt>
                <c:pt idx="7461">
                  <c:v>0.60341878472222221</c:v>
                </c:pt>
                <c:pt idx="7462">
                  <c:v>0.60342034722222215</c:v>
                </c:pt>
                <c:pt idx="7463">
                  <c:v>0.60342179398148144</c:v>
                </c:pt>
                <c:pt idx="7464">
                  <c:v>0.6034222569444444</c:v>
                </c:pt>
                <c:pt idx="7465">
                  <c:v>0.6034232986111111</c:v>
                </c:pt>
                <c:pt idx="7466">
                  <c:v>0.6034245601851852</c:v>
                </c:pt>
                <c:pt idx="7467">
                  <c:v>0.60342548611111113</c:v>
                </c:pt>
                <c:pt idx="7468">
                  <c:v>0.60342671296296291</c:v>
                </c:pt>
                <c:pt idx="7469">
                  <c:v>0.60342778935185182</c:v>
                </c:pt>
                <c:pt idx="7470">
                  <c:v>0.60342894675925929</c:v>
                </c:pt>
                <c:pt idx="7471">
                  <c:v>0.60343009259259262</c:v>
                </c:pt>
                <c:pt idx="7472">
                  <c:v>0.60343126157407412</c:v>
                </c:pt>
                <c:pt idx="7473">
                  <c:v>0.60343241898148148</c:v>
                </c:pt>
                <c:pt idx="7474">
                  <c:v>0.60343357638888884</c:v>
                </c:pt>
                <c:pt idx="7475">
                  <c:v>0.60343473379629631</c:v>
                </c:pt>
                <c:pt idx="7476">
                  <c:v>0.60343589120370367</c:v>
                </c:pt>
                <c:pt idx="7477">
                  <c:v>0.60343704861111114</c:v>
                </c:pt>
                <c:pt idx="7478">
                  <c:v>0.60343819444444446</c:v>
                </c:pt>
                <c:pt idx="7479">
                  <c:v>0.60343938657407403</c:v>
                </c:pt>
                <c:pt idx="7480">
                  <c:v>0.60344118055555551</c:v>
                </c:pt>
                <c:pt idx="7481">
                  <c:v>0.60344313657407411</c:v>
                </c:pt>
                <c:pt idx="7482">
                  <c:v>0.60344390046296292</c:v>
                </c:pt>
                <c:pt idx="7483">
                  <c:v>0.60344436342592589</c:v>
                </c:pt>
                <c:pt idx="7484">
                  <c:v>0.60344601851851853</c:v>
                </c:pt>
                <c:pt idx="7485">
                  <c:v>0.60344646990740747</c:v>
                </c:pt>
                <c:pt idx="7486">
                  <c:v>0.60344748842592588</c:v>
                </c:pt>
                <c:pt idx="7487">
                  <c:v>0.60344922453703698</c:v>
                </c:pt>
                <c:pt idx="7488">
                  <c:v>0.60344978009259265</c:v>
                </c:pt>
                <c:pt idx="7489">
                  <c:v>0.60345092592592597</c:v>
                </c:pt>
                <c:pt idx="7490">
                  <c:v>0.60345209490740737</c:v>
                </c:pt>
                <c:pt idx="7491">
                  <c:v>0.60345324074074069</c:v>
                </c:pt>
                <c:pt idx="7492">
                  <c:v>0.60345440972222231</c:v>
                </c:pt>
                <c:pt idx="7493">
                  <c:v>0.60345556712962967</c:v>
                </c:pt>
                <c:pt idx="7494">
                  <c:v>0.60345672453703703</c:v>
                </c:pt>
                <c:pt idx="7495">
                  <c:v>0.60345788194444439</c:v>
                </c:pt>
                <c:pt idx="7496">
                  <c:v>0.60345902777777782</c:v>
                </c:pt>
                <c:pt idx="7497">
                  <c:v>0.60346019675925933</c:v>
                </c:pt>
                <c:pt idx="7498">
                  <c:v>0.60346134259259254</c:v>
                </c:pt>
                <c:pt idx="7499">
                  <c:v>0.60346266203703702</c:v>
                </c:pt>
                <c:pt idx="7500">
                  <c:v>0.60346384259259256</c:v>
                </c:pt>
                <c:pt idx="7501">
                  <c:v>0.60346612268518518</c:v>
                </c:pt>
                <c:pt idx="7502">
                  <c:v>0.60346663194444439</c:v>
                </c:pt>
                <c:pt idx="7503">
                  <c:v>0.60346866898148144</c:v>
                </c:pt>
                <c:pt idx="7504">
                  <c:v>0.60346954861111113</c:v>
                </c:pt>
                <c:pt idx="7505">
                  <c:v>0.60347145833333338</c:v>
                </c:pt>
                <c:pt idx="7506">
                  <c:v>0.60347304398148149</c:v>
                </c:pt>
                <c:pt idx="7507">
                  <c:v>0.60347322916666668</c:v>
                </c:pt>
                <c:pt idx="7508">
                  <c:v>0.60347412037037029</c:v>
                </c:pt>
                <c:pt idx="7509">
                  <c:v>0.60347527777777776</c:v>
                </c:pt>
                <c:pt idx="7510">
                  <c:v>0.60347643518518523</c:v>
                </c:pt>
                <c:pt idx="7511">
                  <c:v>0.60347759259259259</c:v>
                </c:pt>
                <c:pt idx="7512">
                  <c:v>0.60347874999999995</c:v>
                </c:pt>
                <c:pt idx="7513">
                  <c:v>0.60347991898148146</c:v>
                </c:pt>
                <c:pt idx="7514">
                  <c:v>0.60348106481481489</c:v>
                </c:pt>
                <c:pt idx="7515">
                  <c:v>0.60348223379629629</c:v>
                </c:pt>
                <c:pt idx="7516">
                  <c:v>0.60348337962962961</c:v>
                </c:pt>
                <c:pt idx="7517">
                  <c:v>0.60348453703703697</c:v>
                </c:pt>
                <c:pt idx="7518">
                  <c:v>0.60348600694444443</c:v>
                </c:pt>
                <c:pt idx="7519">
                  <c:v>0.60348708333333334</c:v>
                </c:pt>
                <c:pt idx="7520">
                  <c:v>0.60348945601851856</c:v>
                </c:pt>
                <c:pt idx="7521">
                  <c:v>0.6034898495370371</c:v>
                </c:pt>
                <c:pt idx="7522">
                  <c:v>0.60349037037037034</c:v>
                </c:pt>
                <c:pt idx="7523">
                  <c:v>0.60349175925925924</c:v>
                </c:pt>
                <c:pt idx="7524">
                  <c:v>0.60349297453703699</c:v>
                </c:pt>
                <c:pt idx="7525">
                  <c:v>0.60349523148148143</c:v>
                </c:pt>
                <c:pt idx="7526">
                  <c:v>0.60349667824074071</c:v>
                </c:pt>
                <c:pt idx="7527">
                  <c:v>0.603497650462963</c:v>
                </c:pt>
                <c:pt idx="7528">
                  <c:v>0.6034988194444445</c:v>
                </c:pt>
                <c:pt idx="7529">
                  <c:v>0.60349997685185186</c:v>
                </c:pt>
                <c:pt idx="7530">
                  <c:v>0.60350113425925922</c:v>
                </c:pt>
                <c:pt idx="7531">
                  <c:v>0.60350229166666669</c:v>
                </c:pt>
                <c:pt idx="7532">
                  <c:v>0.60350344907407405</c:v>
                </c:pt>
                <c:pt idx="7533">
                  <c:v>0.60350460648148152</c:v>
                </c:pt>
                <c:pt idx="7534">
                  <c:v>0.60350576388888888</c:v>
                </c:pt>
                <c:pt idx="7535">
                  <c:v>0.60350692129629624</c:v>
                </c:pt>
                <c:pt idx="7536">
                  <c:v>0.60350807870370371</c:v>
                </c:pt>
                <c:pt idx="7537">
                  <c:v>0.60351004629629623</c:v>
                </c:pt>
                <c:pt idx="7538">
                  <c:v>0.60351140046296303</c:v>
                </c:pt>
                <c:pt idx="7539">
                  <c:v>0.60351178240740744</c:v>
                </c:pt>
                <c:pt idx="7540">
                  <c:v>0.60351384259259255</c:v>
                </c:pt>
                <c:pt idx="7541">
                  <c:v>0.60351483796296301</c:v>
                </c:pt>
                <c:pt idx="7542">
                  <c:v>0.60351506944444444</c:v>
                </c:pt>
                <c:pt idx="7543">
                  <c:v>0.6035174884259259</c:v>
                </c:pt>
                <c:pt idx="7544">
                  <c:v>0.6035184375</c:v>
                </c:pt>
                <c:pt idx="7545">
                  <c:v>0.60351859953703701</c:v>
                </c:pt>
                <c:pt idx="7546">
                  <c:v>0.60351965277777775</c:v>
                </c:pt>
                <c:pt idx="7547">
                  <c:v>0.60352079861111108</c:v>
                </c:pt>
                <c:pt idx="7548">
                  <c:v>0.60352196759259258</c:v>
                </c:pt>
                <c:pt idx="7549">
                  <c:v>0.60352312500000005</c:v>
                </c:pt>
                <c:pt idx="7550">
                  <c:v>0.60352428240740741</c:v>
                </c:pt>
                <c:pt idx="7551">
                  <c:v>0.60352543981481477</c:v>
                </c:pt>
                <c:pt idx="7552">
                  <c:v>0.60352659722222224</c:v>
                </c:pt>
                <c:pt idx="7553">
                  <c:v>0.60352775462962971</c:v>
                </c:pt>
                <c:pt idx="7554">
                  <c:v>0.60352891203703707</c:v>
                </c:pt>
                <c:pt idx="7555">
                  <c:v>0.60353006944444443</c:v>
                </c:pt>
                <c:pt idx="7556">
                  <c:v>0.60353122685185179</c:v>
                </c:pt>
                <c:pt idx="7557">
                  <c:v>0.60353239583333329</c:v>
                </c:pt>
                <c:pt idx="7558">
                  <c:v>0.60353354166666673</c:v>
                </c:pt>
                <c:pt idx="7559">
                  <c:v>0.60353471064814812</c:v>
                </c:pt>
                <c:pt idx="7560">
                  <c:v>0.6035359027777778</c:v>
                </c:pt>
                <c:pt idx="7561">
                  <c:v>0.60353765046296293</c:v>
                </c:pt>
                <c:pt idx="7562">
                  <c:v>0.60353817129629628</c:v>
                </c:pt>
                <c:pt idx="7563">
                  <c:v>0.60354025462962957</c:v>
                </c:pt>
                <c:pt idx="7564">
                  <c:v>0.60354165509259261</c:v>
                </c:pt>
                <c:pt idx="7565">
                  <c:v>0.60354173611111117</c:v>
                </c:pt>
                <c:pt idx="7566">
                  <c:v>0.60354280092592594</c:v>
                </c:pt>
                <c:pt idx="7567">
                  <c:v>0.6035439583333333</c:v>
                </c:pt>
                <c:pt idx="7568">
                  <c:v>0.60354511574074077</c:v>
                </c:pt>
                <c:pt idx="7569">
                  <c:v>0.60354627314814813</c:v>
                </c:pt>
                <c:pt idx="7570">
                  <c:v>0.6035474305555556</c:v>
                </c:pt>
                <c:pt idx="7571">
                  <c:v>0.60354857638888892</c:v>
                </c:pt>
                <c:pt idx="7572">
                  <c:v>0.60354974537037032</c:v>
                </c:pt>
                <c:pt idx="7573">
                  <c:v>0.60355090277777779</c:v>
                </c:pt>
                <c:pt idx="7574">
                  <c:v>0.60355204861111111</c:v>
                </c:pt>
                <c:pt idx="7575">
                  <c:v>0.60355321759259262</c:v>
                </c:pt>
                <c:pt idx="7576">
                  <c:v>0.60355449074074075</c:v>
                </c:pt>
                <c:pt idx="7577">
                  <c:v>0.6035559953703703</c:v>
                </c:pt>
                <c:pt idx="7578">
                  <c:v>0.60355677083333337</c:v>
                </c:pt>
                <c:pt idx="7579">
                  <c:v>0.60355902777777781</c:v>
                </c:pt>
                <c:pt idx="7580">
                  <c:v>0.6035594675925926</c:v>
                </c:pt>
                <c:pt idx="7581">
                  <c:v>0.60356027777777776</c:v>
                </c:pt>
                <c:pt idx="7582">
                  <c:v>0.60356241898148144</c:v>
                </c:pt>
                <c:pt idx="7583">
                  <c:v>0.60356259259259259</c:v>
                </c:pt>
                <c:pt idx="7584">
                  <c:v>0.60356375000000007</c:v>
                </c:pt>
                <c:pt idx="7585">
                  <c:v>0.60356583333333336</c:v>
                </c:pt>
                <c:pt idx="7586">
                  <c:v>0.60356605324074075</c:v>
                </c:pt>
                <c:pt idx="7587">
                  <c:v>0.60356710648148149</c:v>
                </c:pt>
                <c:pt idx="7588">
                  <c:v>0.60356826388888896</c:v>
                </c:pt>
                <c:pt idx="7589">
                  <c:v>0.60356942129629632</c:v>
                </c:pt>
                <c:pt idx="7590">
                  <c:v>0.60357057870370368</c:v>
                </c:pt>
                <c:pt idx="7591">
                  <c:v>0.60357173611111103</c:v>
                </c:pt>
                <c:pt idx="7592">
                  <c:v>0.60357289351851851</c:v>
                </c:pt>
                <c:pt idx="7593">
                  <c:v>0.60357405092592598</c:v>
                </c:pt>
                <c:pt idx="7594">
                  <c:v>0.60357520833333334</c:v>
                </c:pt>
                <c:pt idx="7595">
                  <c:v>0.60357636574074069</c:v>
                </c:pt>
                <c:pt idx="7596">
                  <c:v>0.60357751157407413</c:v>
                </c:pt>
                <c:pt idx="7597">
                  <c:v>0.60357893518518524</c:v>
                </c:pt>
                <c:pt idx="7598">
                  <c:v>0.60358054398148142</c:v>
                </c:pt>
                <c:pt idx="7599">
                  <c:v>0.60358204861111109</c:v>
                </c:pt>
                <c:pt idx="7600">
                  <c:v>0.60358238425925925</c:v>
                </c:pt>
                <c:pt idx="7601">
                  <c:v>0.60358355324074076</c:v>
                </c:pt>
                <c:pt idx="7602">
                  <c:v>0.60358493055555551</c:v>
                </c:pt>
                <c:pt idx="7603">
                  <c:v>0.60358562500000001</c:v>
                </c:pt>
                <c:pt idx="7604">
                  <c:v>0.60358702546296294</c:v>
                </c:pt>
                <c:pt idx="7605">
                  <c:v>0.60358800925925926</c:v>
                </c:pt>
                <c:pt idx="7606">
                  <c:v>0.6035890972222222</c:v>
                </c:pt>
                <c:pt idx="7607">
                  <c:v>0.60359025462962956</c:v>
                </c:pt>
                <c:pt idx="7608">
                  <c:v>0.60359141203703703</c:v>
                </c:pt>
                <c:pt idx="7609">
                  <c:v>0.60359255787037036</c:v>
                </c:pt>
                <c:pt idx="7610">
                  <c:v>0.60359372685185186</c:v>
                </c:pt>
                <c:pt idx="7611">
                  <c:v>0.60359487268518519</c:v>
                </c:pt>
                <c:pt idx="7612">
                  <c:v>0.60359604166666658</c:v>
                </c:pt>
                <c:pt idx="7613">
                  <c:v>0.60359719907407405</c:v>
                </c:pt>
                <c:pt idx="7614">
                  <c:v>0.60359835648148152</c:v>
                </c:pt>
                <c:pt idx="7615">
                  <c:v>0.60359951388888888</c:v>
                </c:pt>
                <c:pt idx="7616">
                  <c:v>0.6036008449074074</c:v>
                </c:pt>
                <c:pt idx="7617">
                  <c:v>0.60360254629629628</c:v>
                </c:pt>
                <c:pt idx="7618">
                  <c:v>0.60360317129629626</c:v>
                </c:pt>
                <c:pt idx="7619">
                  <c:v>0.60360461805555554</c:v>
                </c:pt>
                <c:pt idx="7620">
                  <c:v>0.60360598379629626</c:v>
                </c:pt>
                <c:pt idx="7621">
                  <c:v>0.60360648148148144</c:v>
                </c:pt>
                <c:pt idx="7622">
                  <c:v>0.60360820601851861</c:v>
                </c:pt>
                <c:pt idx="7623">
                  <c:v>0.60360936342592597</c:v>
                </c:pt>
                <c:pt idx="7624">
                  <c:v>0.60360999999999998</c:v>
                </c:pt>
                <c:pt idx="7625">
                  <c:v>0.60361107638888889</c:v>
                </c:pt>
                <c:pt idx="7626">
                  <c:v>0.60361224537037039</c:v>
                </c:pt>
                <c:pt idx="7627">
                  <c:v>0.60361340277777775</c:v>
                </c:pt>
                <c:pt idx="7628">
                  <c:v>0.60361456018518522</c:v>
                </c:pt>
                <c:pt idx="7629">
                  <c:v>0.60361571759259258</c:v>
                </c:pt>
                <c:pt idx="7630">
                  <c:v>0.60361687499999994</c:v>
                </c:pt>
                <c:pt idx="7631">
                  <c:v>0.60361803240740741</c:v>
                </c:pt>
                <c:pt idx="7632">
                  <c:v>0.60361918981481477</c:v>
                </c:pt>
                <c:pt idx="7633">
                  <c:v>0.60362034722222224</c:v>
                </c:pt>
                <c:pt idx="7634">
                  <c:v>0.6036215046296296</c:v>
                </c:pt>
                <c:pt idx="7635">
                  <c:v>0.60362274305555552</c:v>
                </c:pt>
                <c:pt idx="7636">
                  <c:v>0.60362388888888885</c:v>
                </c:pt>
                <c:pt idx="7637">
                  <c:v>0.60362546296296293</c:v>
                </c:pt>
                <c:pt idx="7638">
                  <c:v>0.60362662037037029</c:v>
                </c:pt>
                <c:pt idx="7639">
                  <c:v>0.60362747685185181</c:v>
                </c:pt>
                <c:pt idx="7640">
                  <c:v>0.60362899305555551</c:v>
                </c:pt>
                <c:pt idx="7641">
                  <c:v>0.60362967592592587</c:v>
                </c:pt>
                <c:pt idx="7642">
                  <c:v>0.60363076388888881</c:v>
                </c:pt>
                <c:pt idx="7643">
                  <c:v>0.60363233796296301</c:v>
                </c:pt>
                <c:pt idx="7644">
                  <c:v>0.60363307870370375</c:v>
                </c:pt>
                <c:pt idx="7645">
                  <c:v>0.60363422453703708</c:v>
                </c:pt>
                <c:pt idx="7646">
                  <c:v>0.60363539351851847</c:v>
                </c:pt>
                <c:pt idx="7647">
                  <c:v>0.60363653935185191</c:v>
                </c:pt>
                <c:pt idx="7648">
                  <c:v>0.60363770833333341</c:v>
                </c:pt>
                <c:pt idx="7649">
                  <c:v>0.60363886574074077</c:v>
                </c:pt>
                <c:pt idx="7650">
                  <c:v>0.6036400115740741</c:v>
                </c:pt>
                <c:pt idx="7651">
                  <c:v>0.60364118055555549</c:v>
                </c:pt>
                <c:pt idx="7652">
                  <c:v>0.60364233796296296</c:v>
                </c:pt>
                <c:pt idx="7653">
                  <c:v>0.60364349537037043</c:v>
                </c:pt>
                <c:pt idx="7654">
                  <c:v>0.60364499999999999</c:v>
                </c:pt>
                <c:pt idx="7655">
                  <c:v>0.60364628472222215</c:v>
                </c:pt>
                <c:pt idx="7656">
                  <c:v>0.60364755787037039</c:v>
                </c:pt>
                <c:pt idx="7657">
                  <c:v>0.60364824074074075</c:v>
                </c:pt>
                <c:pt idx="7658">
                  <c:v>0.60365005787037029</c:v>
                </c:pt>
                <c:pt idx="7659">
                  <c:v>0.6036509722222223</c:v>
                </c:pt>
                <c:pt idx="7660">
                  <c:v>0.6036516666666667</c:v>
                </c:pt>
                <c:pt idx="7661">
                  <c:v>0.60365371527777778</c:v>
                </c:pt>
                <c:pt idx="7662">
                  <c:v>0.60365486111111111</c:v>
                </c:pt>
                <c:pt idx="7663">
                  <c:v>0.60365537037037043</c:v>
                </c:pt>
                <c:pt idx="7664">
                  <c:v>0.60365817129629629</c:v>
                </c:pt>
                <c:pt idx="7665">
                  <c:v>0.60365894675925924</c:v>
                </c:pt>
                <c:pt idx="7666">
                  <c:v>0.60366011574074074</c:v>
                </c:pt>
                <c:pt idx="7667">
                  <c:v>0.60366127314814821</c:v>
                </c:pt>
                <c:pt idx="7668">
                  <c:v>0.60366243055555557</c:v>
                </c:pt>
                <c:pt idx="7669">
                  <c:v>0.60366358796296293</c:v>
                </c:pt>
                <c:pt idx="7670">
                  <c:v>0.6036647453703704</c:v>
                </c:pt>
                <c:pt idx="7671">
                  <c:v>0.60366590277777776</c:v>
                </c:pt>
                <c:pt idx="7672">
                  <c:v>0.60366706018518523</c:v>
                </c:pt>
                <c:pt idx="7673">
                  <c:v>0.60366821759259259</c:v>
                </c:pt>
                <c:pt idx="7674">
                  <c:v>0.60366937499999995</c:v>
                </c:pt>
                <c:pt idx="7675">
                  <c:v>0.60367061342592598</c:v>
                </c:pt>
                <c:pt idx="7676">
                  <c:v>0.60367256944444436</c:v>
                </c:pt>
                <c:pt idx="7677">
                  <c:v>0.60367368055555559</c:v>
                </c:pt>
                <c:pt idx="7678">
                  <c:v>0.60367430555555557</c:v>
                </c:pt>
                <c:pt idx="7679">
                  <c:v>0.60367615740740743</c:v>
                </c:pt>
                <c:pt idx="7680">
                  <c:v>0.60367754629629622</c:v>
                </c:pt>
                <c:pt idx="7681">
                  <c:v>0.60367782407407411</c:v>
                </c:pt>
                <c:pt idx="7682">
                  <c:v>0.603679050925926</c:v>
                </c:pt>
                <c:pt idx="7683">
                  <c:v>0.60367984953703702</c:v>
                </c:pt>
                <c:pt idx="7684">
                  <c:v>0.6036809490740741</c:v>
                </c:pt>
                <c:pt idx="7685">
                  <c:v>0.60368210648148146</c:v>
                </c:pt>
                <c:pt idx="7686">
                  <c:v>0.60368326388888882</c:v>
                </c:pt>
                <c:pt idx="7687">
                  <c:v>0.60368442129629629</c:v>
                </c:pt>
                <c:pt idx="7688">
                  <c:v>0.60368557870370376</c:v>
                </c:pt>
                <c:pt idx="7689">
                  <c:v>0.60368673611111112</c:v>
                </c:pt>
                <c:pt idx="7690">
                  <c:v>0.60368790509259262</c:v>
                </c:pt>
                <c:pt idx="7691">
                  <c:v>0.60368905092592584</c:v>
                </c:pt>
                <c:pt idx="7692">
                  <c:v>0.60369020833333331</c:v>
                </c:pt>
                <c:pt idx="7693">
                  <c:v>0.60369136574074078</c:v>
                </c:pt>
                <c:pt idx="7694">
                  <c:v>0.60369318287037033</c:v>
                </c:pt>
                <c:pt idx="7695">
                  <c:v>0.60369428240740741</c:v>
                </c:pt>
                <c:pt idx="7696">
                  <c:v>0.60369497685185181</c:v>
                </c:pt>
                <c:pt idx="7697">
                  <c:v>0.60369635416666667</c:v>
                </c:pt>
                <c:pt idx="7698">
                  <c:v>0.6036976273148148</c:v>
                </c:pt>
                <c:pt idx="7699">
                  <c:v>0.60369870370370371</c:v>
                </c:pt>
                <c:pt idx="7700">
                  <c:v>0.60370027777777779</c:v>
                </c:pt>
                <c:pt idx="7701">
                  <c:v>0.6037010416666666</c:v>
                </c:pt>
                <c:pt idx="7702">
                  <c:v>0.60370266203703704</c:v>
                </c:pt>
                <c:pt idx="7703">
                  <c:v>0.60370405092592594</c:v>
                </c:pt>
                <c:pt idx="7704">
                  <c:v>0.60370420138888892</c:v>
                </c:pt>
                <c:pt idx="7705">
                  <c:v>0.60370525462962965</c:v>
                </c:pt>
                <c:pt idx="7706">
                  <c:v>0.60370641203703701</c:v>
                </c:pt>
                <c:pt idx="7707">
                  <c:v>0.60370756944444448</c:v>
                </c:pt>
                <c:pt idx="7708">
                  <c:v>0.60370872685185184</c:v>
                </c:pt>
                <c:pt idx="7709">
                  <c:v>0.60370988425925931</c:v>
                </c:pt>
                <c:pt idx="7710">
                  <c:v>0.60371103009259264</c:v>
                </c:pt>
                <c:pt idx="7711">
                  <c:v>0.60371219907407403</c:v>
                </c:pt>
                <c:pt idx="7712">
                  <c:v>0.6037133564814815</c:v>
                </c:pt>
                <c:pt idx="7713">
                  <c:v>0.60371451388888886</c:v>
                </c:pt>
                <c:pt idx="7714">
                  <c:v>0.60371567129629633</c:v>
                </c:pt>
                <c:pt idx="7715">
                  <c:v>0.60371707175925926</c:v>
                </c:pt>
                <c:pt idx="7716">
                  <c:v>0.60371903935185178</c:v>
                </c:pt>
                <c:pt idx="7717">
                  <c:v>0.6037196759259259</c:v>
                </c:pt>
                <c:pt idx="7718">
                  <c:v>0.60372136574074076</c:v>
                </c:pt>
                <c:pt idx="7719">
                  <c:v>0.6037225810185185</c:v>
                </c:pt>
                <c:pt idx="7720">
                  <c:v>0.6037231481481482</c:v>
                </c:pt>
                <c:pt idx="7721">
                  <c:v>0.60372414351851855</c:v>
                </c:pt>
                <c:pt idx="7722">
                  <c:v>0.60372517361111111</c:v>
                </c:pt>
                <c:pt idx="7723">
                  <c:v>0.60372609953703704</c:v>
                </c:pt>
                <c:pt idx="7724">
                  <c:v>0.60372732638888882</c:v>
                </c:pt>
                <c:pt idx="7725">
                  <c:v>0.60372840277777773</c:v>
                </c:pt>
                <c:pt idx="7726">
                  <c:v>0.6037295601851852</c:v>
                </c:pt>
                <c:pt idx="7727">
                  <c:v>0.60373070601851853</c:v>
                </c:pt>
                <c:pt idx="7728">
                  <c:v>0.60373187500000003</c:v>
                </c:pt>
                <c:pt idx="7729">
                  <c:v>0.60373303240740739</c:v>
                </c:pt>
                <c:pt idx="7730">
                  <c:v>0.60373418981481475</c:v>
                </c:pt>
                <c:pt idx="7731">
                  <c:v>0.60373534722222222</c:v>
                </c:pt>
                <c:pt idx="7732">
                  <c:v>0.60373650462962969</c:v>
                </c:pt>
                <c:pt idx="7733">
                  <c:v>0.60373766203703705</c:v>
                </c:pt>
                <c:pt idx="7734">
                  <c:v>0.60373881944444441</c:v>
                </c:pt>
                <c:pt idx="7735">
                  <c:v>0.60374150462962972</c:v>
                </c:pt>
                <c:pt idx="7736">
                  <c:v>0.60374253472222228</c:v>
                </c:pt>
                <c:pt idx="7737">
                  <c:v>0.60374524305555555</c:v>
                </c:pt>
                <c:pt idx="7738">
                  <c:v>0.60374646990740743</c:v>
                </c:pt>
                <c:pt idx="7739">
                  <c:v>0.60374792824074075</c:v>
                </c:pt>
                <c:pt idx="7740">
                  <c:v>0.60374943287037042</c:v>
                </c:pt>
                <c:pt idx="7741">
                  <c:v>0.60374976851851858</c:v>
                </c:pt>
                <c:pt idx="7742">
                  <c:v>0.60375172453703696</c:v>
                </c:pt>
                <c:pt idx="7743">
                  <c:v>0.60375212962962965</c:v>
                </c:pt>
                <c:pt idx="7744">
                  <c:v>0.6037532523148148</c:v>
                </c:pt>
                <c:pt idx="7745">
                  <c:v>0.60375440972222227</c:v>
                </c:pt>
                <c:pt idx="7746">
                  <c:v>0.60375556712962963</c:v>
                </c:pt>
                <c:pt idx="7747">
                  <c:v>0.60375671296296296</c:v>
                </c:pt>
                <c:pt idx="7748">
                  <c:v>0.60375788194444446</c:v>
                </c:pt>
                <c:pt idx="7749">
                  <c:v>0.60375903935185193</c:v>
                </c:pt>
                <c:pt idx="7750">
                  <c:v>0.60376019675925929</c:v>
                </c:pt>
                <c:pt idx="7751">
                  <c:v>0.60376135416666665</c:v>
                </c:pt>
                <c:pt idx="7752">
                  <c:v>0.60376251157407401</c:v>
                </c:pt>
                <c:pt idx="7753">
                  <c:v>0.60376372685185187</c:v>
                </c:pt>
                <c:pt idx="7754">
                  <c:v>0.6037661689814815</c:v>
                </c:pt>
                <c:pt idx="7755">
                  <c:v>0.60376633101851851</c:v>
                </c:pt>
                <c:pt idx="7756">
                  <c:v>0.6037672106481482</c:v>
                </c:pt>
                <c:pt idx="7757">
                  <c:v>0.60376951388888889</c:v>
                </c:pt>
                <c:pt idx="7758">
                  <c:v>0.60376981481481484</c:v>
                </c:pt>
                <c:pt idx="7759">
                  <c:v>0.60377078703703702</c:v>
                </c:pt>
                <c:pt idx="7760">
                  <c:v>0.60377258101851849</c:v>
                </c:pt>
                <c:pt idx="7761">
                  <c:v>0.60377366898148144</c:v>
                </c:pt>
                <c:pt idx="7762">
                  <c:v>0.60377407407407413</c:v>
                </c:pt>
                <c:pt idx="7763">
                  <c:v>0.60377524305555552</c:v>
                </c:pt>
                <c:pt idx="7764">
                  <c:v>0.60377638888888885</c:v>
                </c:pt>
                <c:pt idx="7765">
                  <c:v>0.60377755787037035</c:v>
                </c:pt>
                <c:pt idx="7766">
                  <c:v>0.60377871527777782</c:v>
                </c:pt>
                <c:pt idx="7767">
                  <c:v>0.60377987268518518</c:v>
                </c:pt>
                <c:pt idx="7768">
                  <c:v>0.60378103009259254</c:v>
                </c:pt>
                <c:pt idx="7769">
                  <c:v>0.60378218750000001</c:v>
                </c:pt>
                <c:pt idx="7770">
                  <c:v>0.60378334490740737</c:v>
                </c:pt>
                <c:pt idx="7771">
                  <c:v>0.60378449074074081</c:v>
                </c:pt>
                <c:pt idx="7772">
                  <c:v>0.60378583333333335</c:v>
                </c:pt>
                <c:pt idx="7773">
                  <c:v>0.60378902777777776</c:v>
                </c:pt>
                <c:pt idx="7774">
                  <c:v>0.60378918981481478</c:v>
                </c:pt>
                <c:pt idx="7775">
                  <c:v>0.6037903356481481</c:v>
                </c:pt>
                <c:pt idx="7776">
                  <c:v>0.60379255787037045</c:v>
                </c:pt>
                <c:pt idx="7777">
                  <c:v>0.60379306712962966</c:v>
                </c:pt>
                <c:pt idx="7778">
                  <c:v>0.6037938078703704</c:v>
                </c:pt>
                <c:pt idx="7779">
                  <c:v>0.60379561342592591</c:v>
                </c:pt>
                <c:pt idx="7780">
                  <c:v>0.60379607638888888</c:v>
                </c:pt>
                <c:pt idx="7781">
                  <c:v>0.60379724537037038</c:v>
                </c:pt>
                <c:pt idx="7782">
                  <c:v>0.60379839120370371</c:v>
                </c:pt>
                <c:pt idx="7783">
                  <c:v>0.60379956018518521</c:v>
                </c:pt>
                <c:pt idx="7784">
                  <c:v>0.60380071759259257</c:v>
                </c:pt>
                <c:pt idx="7785">
                  <c:v>0.60380187500000004</c:v>
                </c:pt>
                <c:pt idx="7786">
                  <c:v>0.6038030324074074</c:v>
                </c:pt>
                <c:pt idx="7787">
                  <c:v>0.60380418981481487</c:v>
                </c:pt>
                <c:pt idx="7788">
                  <c:v>0.60380534722222223</c:v>
                </c:pt>
                <c:pt idx="7789">
                  <c:v>0.60380650462962959</c:v>
                </c:pt>
                <c:pt idx="7790">
                  <c:v>0.60380811342592589</c:v>
                </c:pt>
                <c:pt idx="7791">
                  <c:v>0.60380886574074077</c:v>
                </c:pt>
                <c:pt idx="7792">
                  <c:v>0.60381067129629629</c:v>
                </c:pt>
                <c:pt idx="7793">
                  <c:v>0.60381208333333336</c:v>
                </c:pt>
                <c:pt idx="7794">
                  <c:v>0.60381240740740738</c:v>
                </c:pt>
                <c:pt idx="7795">
                  <c:v>0.60381465277777779</c:v>
                </c:pt>
                <c:pt idx="7796">
                  <c:v>0.60381593749999996</c:v>
                </c:pt>
                <c:pt idx="7797">
                  <c:v>0.60381714120370367</c:v>
                </c:pt>
                <c:pt idx="7798">
                  <c:v>0.60381887731481487</c:v>
                </c:pt>
                <c:pt idx="7799">
                  <c:v>0.60381928240740734</c:v>
                </c:pt>
                <c:pt idx="7800">
                  <c:v>0.60382042824074078</c:v>
                </c:pt>
                <c:pt idx="7801">
                  <c:v>0.60382159722222228</c:v>
                </c:pt>
                <c:pt idx="7802">
                  <c:v>0.60382275462962964</c:v>
                </c:pt>
                <c:pt idx="7803">
                  <c:v>0.603823912037037</c:v>
                </c:pt>
                <c:pt idx="7804">
                  <c:v>0.60382506944444436</c:v>
                </c:pt>
                <c:pt idx="7805">
                  <c:v>0.6038262152777778</c:v>
                </c:pt>
                <c:pt idx="7806">
                  <c:v>0.6038273842592593</c:v>
                </c:pt>
                <c:pt idx="7807">
                  <c:v>0.60382853009259263</c:v>
                </c:pt>
                <c:pt idx="7808">
                  <c:v>0.60382969907407402</c:v>
                </c:pt>
                <c:pt idx="7809">
                  <c:v>0.60383085648148149</c:v>
                </c:pt>
                <c:pt idx="7810">
                  <c:v>0.60383282407407413</c:v>
                </c:pt>
                <c:pt idx="7811">
                  <c:v>0.6038339236111111</c:v>
                </c:pt>
                <c:pt idx="7812">
                  <c:v>0.60383438657407407</c:v>
                </c:pt>
                <c:pt idx="7813">
                  <c:v>0.6038364814814815</c:v>
                </c:pt>
                <c:pt idx="7814">
                  <c:v>0.60383780092592598</c:v>
                </c:pt>
                <c:pt idx="7815">
                  <c:v>0.60383831018518519</c:v>
                </c:pt>
                <c:pt idx="7816">
                  <c:v>0.60383895833333334</c:v>
                </c:pt>
                <c:pt idx="7817">
                  <c:v>0.60384035879629627</c:v>
                </c:pt>
                <c:pt idx="7818">
                  <c:v>0.60384138888888894</c:v>
                </c:pt>
                <c:pt idx="7819">
                  <c:v>0.60384243055555553</c:v>
                </c:pt>
                <c:pt idx="7820">
                  <c:v>0.603843587962963</c:v>
                </c:pt>
                <c:pt idx="7821">
                  <c:v>0.60384474537037036</c:v>
                </c:pt>
                <c:pt idx="7822">
                  <c:v>0.60384590277777783</c:v>
                </c:pt>
                <c:pt idx="7823">
                  <c:v>0.60384704861111116</c:v>
                </c:pt>
                <c:pt idx="7824">
                  <c:v>0.60384821759259255</c:v>
                </c:pt>
                <c:pt idx="7825">
                  <c:v>0.60384938657407405</c:v>
                </c:pt>
                <c:pt idx="7826">
                  <c:v>0.60385053240740738</c:v>
                </c:pt>
                <c:pt idx="7827">
                  <c:v>0.60385168981481485</c:v>
                </c:pt>
                <c:pt idx="7828">
                  <c:v>0.60385284722222221</c:v>
                </c:pt>
                <c:pt idx="7829">
                  <c:v>0.60385399305555554</c:v>
                </c:pt>
                <c:pt idx="7830">
                  <c:v>0.60385579861111116</c:v>
                </c:pt>
                <c:pt idx="7831">
                  <c:v>0.60385655092592594</c:v>
                </c:pt>
                <c:pt idx="7832">
                  <c:v>0.60385760416666667</c:v>
                </c:pt>
                <c:pt idx="7833">
                  <c:v>0.60385885416666663</c:v>
                </c:pt>
                <c:pt idx="7834">
                  <c:v>0.60386015046296293</c:v>
                </c:pt>
                <c:pt idx="7835">
                  <c:v>0.60386107638888886</c:v>
                </c:pt>
                <c:pt idx="7836">
                  <c:v>0.60386233796296296</c:v>
                </c:pt>
                <c:pt idx="7837">
                  <c:v>0.60386331018518524</c:v>
                </c:pt>
                <c:pt idx="7838">
                  <c:v>0.60386442129629625</c:v>
                </c:pt>
                <c:pt idx="7839">
                  <c:v>0.60386556712962969</c:v>
                </c:pt>
                <c:pt idx="7840">
                  <c:v>0.60386673611111119</c:v>
                </c:pt>
                <c:pt idx="7841">
                  <c:v>0.60386788194444441</c:v>
                </c:pt>
                <c:pt idx="7842">
                  <c:v>0.60386905092592591</c:v>
                </c:pt>
                <c:pt idx="7843">
                  <c:v>0.60387020833333327</c:v>
                </c:pt>
                <c:pt idx="7844">
                  <c:v>0.60387136574074074</c:v>
                </c:pt>
                <c:pt idx="7845">
                  <c:v>0.60387252314814821</c:v>
                </c:pt>
                <c:pt idx="7846">
                  <c:v>0.60387368055555557</c:v>
                </c:pt>
                <c:pt idx="7847">
                  <c:v>0.60387483796296293</c:v>
                </c:pt>
                <c:pt idx="7848">
                  <c:v>0.60387687499999998</c:v>
                </c:pt>
                <c:pt idx="7849">
                  <c:v>0.60387805555555552</c:v>
                </c:pt>
                <c:pt idx="7850">
                  <c:v>0.60387836805555561</c:v>
                </c:pt>
                <c:pt idx="7851">
                  <c:v>0.60388016203703698</c:v>
                </c:pt>
                <c:pt idx="7852">
                  <c:v>0.60388156250000002</c:v>
                </c:pt>
                <c:pt idx="7853">
                  <c:v>0.6038818402777778</c:v>
                </c:pt>
                <c:pt idx="7854">
                  <c:v>0.60388387731481485</c:v>
                </c:pt>
                <c:pt idx="7855">
                  <c:v>0.60388490740740741</c:v>
                </c:pt>
                <c:pt idx="7856">
                  <c:v>0.60388537037037038</c:v>
                </c:pt>
                <c:pt idx="7857">
                  <c:v>0.60388684027777773</c:v>
                </c:pt>
                <c:pt idx="7858">
                  <c:v>0.60388861111111114</c:v>
                </c:pt>
                <c:pt idx="7859">
                  <c:v>0.60388907407407411</c:v>
                </c:pt>
                <c:pt idx="7860">
                  <c:v>0.60388988425925927</c:v>
                </c:pt>
                <c:pt idx="7861">
                  <c:v>0.60389104166666674</c:v>
                </c:pt>
                <c:pt idx="7862">
                  <c:v>0.6038921990740741</c:v>
                </c:pt>
                <c:pt idx="7863">
                  <c:v>0.60389334490740743</c:v>
                </c:pt>
                <c:pt idx="7864">
                  <c:v>0.60389451388888882</c:v>
                </c:pt>
                <c:pt idx="7865">
                  <c:v>0.60389565972222226</c:v>
                </c:pt>
                <c:pt idx="7866">
                  <c:v>0.60389682870370376</c:v>
                </c:pt>
                <c:pt idx="7867">
                  <c:v>0.60389798611111112</c:v>
                </c:pt>
                <c:pt idx="7868">
                  <c:v>0.60389913194444444</c:v>
                </c:pt>
                <c:pt idx="7869">
                  <c:v>0.60390030092592595</c:v>
                </c:pt>
                <c:pt idx="7870">
                  <c:v>0.60390265046296299</c:v>
                </c:pt>
                <c:pt idx="7871">
                  <c:v>0.60390322916666672</c:v>
                </c:pt>
                <c:pt idx="7872">
                  <c:v>0.60390378472222217</c:v>
                </c:pt>
                <c:pt idx="7873">
                  <c:v>0.6039059722222222</c:v>
                </c:pt>
                <c:pt idx="7874">
                  <c:v>0.60390621527777777</c:v>
                </c:pt>
                <c:pt idx="7875">
                  <c:v>0.60390798611111107</c:v>
                </c:pt>
                <c:pt idx="7876">
                  <c:v>0.60390908564814816</c:v>
                </c:pt>
                <c:pt idx="7877">
                  <c:v>0.60390973379629631</c:v>
                </c:pt>
                <c:pt idx="7878">
                  <c:v>0.60391141203703713</c:v>
                </c:pt>
                <c:pt idx="7879">
                  <c:v>0.6039121643518518</c:v>
                </c:pt>
                <c:pt idx="7880">
                  <c:v>0.60391303240740746</c:v>
                </c:pt>
                <c:pt idx="7881">
                  <c:v>0.60391417824074067</c:v>
                </c:pt>
                <c:pt idx="7882">
                  <c:v>0.60391534722222218</c:v>
                </c:pt>
                <c:pt idx="7883">
                  <c:v>0.60391650462962965</c:v>
                </c:pt>
                <c:pt idx="7884">
                  <c:v>0.60391766203703701</c:v>
                </c:pt>
                <c:pt idx="7885">
                  <c:v>0.60391881944444448</c:v>
                </c:pt>
                <c:pt idx="7886">
                  <c:v>0.60391997685185184</c:v>
                </c:pt>
                <c:pt idx="7887">
                  <c:v>0.60392113425925931</c:v>
                </c:pt>
                <c:pt idx="7888">
                  <c:v>0.60392229166666667</c:v>
                </c:pt>
                <c:pt idx="7889">
                  <c:v>0.60392344907407403</c:v>
                </c:pt>
                <c:pt idx="7890">
                  <c:v>0.6039246412037037</c:v>
                </c:pt>
                <c:pt idx="7891">
                  <c:v>0.60392628472222221</c:v>
                </c:pt>
                <c:pt idx="7892">
                  <c:v>0.60392762731481486</c:v>
                </c:pt>
                <c:pt idx="7893">
                  <c:v>0.60392809027777783</c:v>
                </c:pt>
                <c:pt idx="7894">
                  <c:v>0.60392976851851854</c:v>
                </c:pt>
                <c:pt idx="7895">
                  <c:v>0.60393109953703705</c:v>
                </c:pt>
                <c:pt idx="7896">
                  <c:v>0.6039318402777778</c:v>
                </c:pt>
                <c:pt idx="7897">
                  <c:v>0.60393357638888889</c:v>
                </c:pt>
                <c:pt idx="7898">
                  <c:v>0.60393461805555559</c:v>
                </c:pt>
                <c:pt idx="7899">
                  <c:v>0.60393502314814806</c:v>
                </c:pt>
                <c:pt idx="7900">
                  <c:v>0.60393618055555554</c:v>
                </c:pt>
                <c:pt idx="7901">
                  <c:v>0.60393733796296301</c:v>
                </c:pt>
                <c:pt idx="7902">
                  <c:v>0.60393849537037037</c:v>
                </c:pt>
                <c:pt idx="7903">
                  <c:v>0.60393965277777772</c:v>
                </c:pt>
                <c:pt idx="7904">
                  <c:v>0.6039408101851852</c:v>
                </c:pt>
                <c:pt idx="7905">
                  <c:v>0.60394196759259267</c:v>
                </c:pt>
                <c:pt idx="7906">
                  <c:v>0.60394312500000003</c:v>
                </c:pt>
                <c:pt idx="7907">
                  <c:v>0.60394428240740738</c:v>
                </c:pt>
                <c:pt idx="7908">
                  <c:v>0.60394543981481474</c:v>
                </c:pt>
                <c:pt idx="7909">
                  <c:v>0.60394677083333326</c:v>
                </c:pt>
                <c:pt idx="7910">
                  <c:v>0.60394776620370372</c:v>
                </c:pt>
                <c:pt idx="7911">
                  <c:v>0.60395002314814816</c:v>
                </c:pt>
                <c:pt idx="7912">
                  <c:v>0.6039502546296297</c:v>
                </c:pt>
                <c:pt idx="7913">
                  <c:v>0.60395364583333333</c:v>
                </c:pt>
                <c:pt idx="7914">
                  <c:v>0.60395405092592591</c:v>
                </c:pt>
                <c:pt idx="7915">
                  <c:v>0.60395504629629626</c:v>
                </c:pt>
                <c:pt idx="7916">
                  <c:v>0.60395678240740747</c:v>
                </c:pt>
                <c:pt idx="7917">
                  <c:v>0.60395753472222213</c:v>
                </c:pt>
                <c:pt idx="7918">
                  <c:v>0.60395840277777779</c:v>
                </c:pt>
                <c:pt idx="7919">
                  <c:v>0.60395957175925929</c:v>
                </c:pt>
                <c:pt idx="7920">
                  <c:v>0.60396072916666665</c:v>
                </c:pt>
                <c:pt idx="7921">
                  <c:v>0.60396188657407412</c:v>
                </c:pt>
                <c:pt idx="7922">
                  <c:v>0.60396304398148148</c:v>
                </c:pt>
                <c:pt idx="7923">
                  <c:v>0.60396418981481481</c:v>
                </c:pt>
                <c:pt idx="7924">
                  <c:v>0.60396534722222217</c:v>
                </c:pt>
                <c:pt idx="7925">
                  <c:v>0.60396651620370367</c:v>
                </c:pt>
                <c:pt idx="7926">
                  <c:v>0.60396767361111114</c:v>
                </c:pt>
                <c:pt idx="7927">
                  <c:v>0.6039688310185185</c:v>
                </c:pt>
                <c:pt idx="7928">
                  <c:v>0.60397040509259259</c:v>
                </c:pt>
                <c:pt idx="7929">
                  <c:v>0.60397125000000007</c:v>
                </c:pt>
                <c:pt idx="7930">
                  <c:v>0.60397236111111108</c:v>
                </c:pt>
                <c:pt idx="7931">
                  <c:v>0.60397357638888893</c:v>
                </c:pt>
                <c:pt idx="7932">
                  <c:v>0.60397473379629629</c:v>
                </c:pt>
                <c:pt idx="7933">
                  <c:v>0.6039759375</c:v>
                </c:pt>
                <c:pt idx="7934">
                  <c:v>0.60397722222222217</c:v>
                </c:pt>
                <c:pt idx="7935">
                  <c:v>0.6039781481481481</c:v>
                </c:pt>
                <c:pt idx="7936">
                  <c:v>0.60397962962962959</c:v>
                </c:pt>
                <c:pt idx="7937">
                  <c:v>0.60398039351851851</c:v>
                </c:pt>
                <c:pt idx="7938">
                  <c:v>0.60398156250000001</c:v>
                </c:pt>
                <c:pt idx="7939">
                  <c:v>0.60398271990740748</c:v>
                </c:pt>
                <c:pt idx="7940">
                  <c:v>0.60398387731481484</c:v>
                </c:pt>
                <c:pt idx="7941">
                  <c:v>0.6039850347222222</c:v>
                </c:pt>
                <c:pt idx="7942">
                  <c:v>0.60398619212962967</c:v>
                </c:pt>
                <c:pt idx="7943">
                  <c:v>0.60398734953703703</c:v>
                </c:pt>
                <c:pt idx="7944">
                  <c:v>0.60398849537037036</c:v>
                </c:pt>
                <c:pt idx="7945">
                  <c:v>0.60398965277777772</c:v>
                </c:pt>
                <c:pt idx="7946">
                  <c:v>0.60399082175925922</c:v>
                </c:pt>
                <c:pt idx="7947">
                  <c:v>0.60399249999999993</c:v>
                </c:pt>
                <c:pt idx="7948">
                  <c:v>0.60399368055555547</c:v>
                </c:pt>
                <c:pt idx="7949">
                  <c:v>0.60399451388888881</c:v>
                </c:pt>
                <c:pt idx="7950">
                  <c:v>0.60399572916666666</c:v>
                </c:pt>
                <c:pt idx="7951">
                  <c:v>0.60399716435185191</c:v>
                </c:pt>
                <c:pt idx="7952">
                  <c:v>0.60399815972222226</c:v>
                </c:pt>
                <c:pt idx="7953">
                  <c:v>0.60399960648148143</c:v>
                </c:pt>
                <c:pt idx="7954">
                  <c:v>0.60400077546296294</c:v>
                </c:pt>
                <c:pt idx="7955">
                  <c:v>0.60400150462962965</c:v>
                </c:pt>
                <c:pt idx="7956">
                  <c:v>0.60400334490740748</c:v>
                </c:pt>
                <c:pt idx="7957">
                  <c:v>0.60400500000000001</c:v>
                </c:pt>
                <c:pt idx="7958">
                  <c:v>0.60400614583333334</c:v>
                </c:pt>
                <c:pt idx="7959">
                  <c:v>0.6040073032407407</c:v>
                </c:pt>
                <c:pt idx="7960">
                  <c:v>0.60400846064814817</c:v>
                </c:pt>
                <c:pt idx="7961">
                  <c:v>0.60400961805555553</c:v>
                </c:pt>
                <c:pt idx="7962">
                  <c:v>0.604010775462963</c:v>
                </c:pt>
                <c:pt idx="7963">
                  <c:v>0.60401193287037036</c:v>
                </c:pt>
                <c:pt idx="7964">
                  <c:v>0.60401307870370369</c:v>
                </c:pt>
                <c:pt idx="7965">
                  <c:v>0.60401423611111116</c:v>
                </c:pt>
                <c:pt idx="7966">
                  <c:v>0.60401540509259255</c:v>
                </c:pt>
                <c:pt idx="7967">
                  <c:v>0.60401656250000002</c:v>
                </c:pt>
                <c:pt idx="7968">
                  <c:v>0.60401818287037035</c:v>
                </c:pt>
                <c:pt idx="7969">
                  <c:v>0.60401938657407406</c:v>
                </c:pt>
                <c:pt idx="7970">
                  <c:v>0.60402015046296298</c:v>
                </c:pt>
                <c:pt idx="7971">
                  <c:v>0.60402160879629629</c:v>
                </c:pt>
                <c:pt idx="7972">
                  <c:v>0.60402263888888885</c:v>
                </c:pt>
                <c:pt idx="7973">
                  <c:v>0.60402445601851851</c:v>
                </c:pt>
                <c:pt idx="7974">
                  <c:v>0.60402540509259262</c:v>
                </c:pt>
                <c:pt idx="7975">
                  <c:v>0.60402622685185192</c:v>
                </c:pt>
                <c:pt idx="7976">
                  <c:v>0.60402697916666659</c:v>
                </c:pt>
                <c:pt idx="7977">
                  <c:v>0.60402813657407406</c:v>
                </c:pt>
                <c:pt idx="7978">
                  <c:v>0.60402929398148153</c:v>
                </c:pt>
                <c:pt idx="7979">
                  <c:v>0.60403045138888889</c:v>
                </c:pt>
                <c:pt idx="7980">
                  <c:v>0.60403160879629625</c:v>
                </c:pt>
                <c:pt idx="7981">
                  <c:v>0.60403276620370372</c:v>
                </c:pt>
                <c:pt idx="7982">
                  <c:v>0.60403392361111119</c:v>
                </c:pt>
                <c:pt idx="7983">
                  <c:v>0.60403508101851855</c:v>
                </c:pt>
                <c:pt idx="7984">
                  <c:v>0.60403623842592591</c:v>
                </c:pt>
                <c:pt idx="7985">
                  <c:v>0.60403739583333327</c:v>
                </c:pt>
                <c:pt idx="7986">
                  <c:v>0.60403866898148151</c:v>
                </c:pt>
                <c:pt idx="7987">
                  <c:v>0.60403983796296301</c:v>
                </c:pt>
                <c:pt idx="7988">
                  <c:v>0.60404111111111114</c:v>
                </c:pt>
                <c:pt idx="7989">
                  <c:v>0.60404237268518512</c:v>
                </c:pt>
                <c:pt idx="7990">
                  <c:v>0.60404439814814814</c:v>
                </c:pt>
                <c:pt idx="7991">
                  <c:v>0.6040446990740741</c:v>
                </c:pt>
                <c:pt idx="7992">
                  <c:v>0.60404561342592589</c:v>
                </c:pt>
                <c:pt idx="7993">
                  <c:v>0.60404696759259258</c:v>
                </c:pt>
                <c:pt idx="7994">
                  <c:v>0.60404804398148149</c:v>
                </c:pt>
                <c:pt idx="7995">
                  <c:v>0.60404960648148143</c:v>
                </c:pt>
                <c:pt idx="7996">
                  <c:v>0.60405050925925929</c:v>
                </c:pt>
                <c:pt idx="7997">
                  <c:v>0.60405128472222225</c:v>
                </c:pt>
                <c:pt idx="7998">
                  <c:v>0.60405244212962961</c:v>
                </c:pt>
                <c:pt idx="7999">
                  <c:v>0.60405359953703708</c:v>
                </c:pt>
                <c:pt idx="8000">
                  <c:v>0.60405475694444444</c:v>
                </c:pt>
                <c:pt idx="8001">
                  <c:v>0.60405592592592594</c:v>
                </c:pt>
                <c:pt idx="8002">
                  <c:v>0.60405707175925927</c:v>
                </c:pt>
                <c:pt idx="8003">
                  <c:v>0.60405822916666663</c:v>
                </c:pt>
                <c:pt idx="8004">
                  <c:v>0.6040593865740741</c:v>
                </c:pt>
                <c:pt idx="8005">
                  <c:v>0.60406054398148146</c:v>
                </c:pt>
                <c:pt idx="8006">
                  <c:v>0.60406170138888882</c:v>
                </c:pt>
                <c:pt idx="8007">
                  <c:v>0.60406303240740744</c:v>
                </c:pt>
                <c:pt idx="8008">
                  <c:v>0.60406402777777779</c:v>
                </c:pt>
                <c:pt idx="8009">
                  <c:v>0.60406547453703696</c:v>
                </c:pt>
                <c:pt idx="8010">
                  <c:v>0.60406667824074067</c:v>
                </c:pt>
                <c:pt idx="8011">
                  <c:v>0.60406784722222218</c:v>
                </c:pt>
                <c:pt idx="8012">
                  <c:v>0.60406865740740745</c:v>
                </c:pt>
                <c:pt idx="8013">
                  <c:v>0.60406981481481481</c:v>
                </c:pt>
                <c:pt idx="8014">
                  <c:v>0.60407137731481486</c:v>
                </c:pt>
                <c:pt idx="8015">
                  <c:v>0.60407299768518519</c:v>
                </c:pt>
                <c:pt idx="8016">
                  <c:v>0.60407356481481478</c:v>
                </c:pt>
                <c:pt idx="8017">
                  <c:v>0.60407443287037044</c:v>
                </c:pt>
                <c:pt idx="8018">
                  <c:v>0.6040755902777778</c:v>
                </c:pt>
                <c:pt idx="8019">
                  <c:v>0.60407674768518516</c:v>
                </c:pt>
                <c:pt idx="8020">
                  <c:v>0.60407789351851859</c:v>
                </c:pt>
                <c:pt idx="8021">
                  <c:v>0.60407906249999999</c:v>
                </c:pt>
                <c:pt idx="8022">
                  <c:v>0.60408021990740746</c:v>
                </c:pt>
                <c:pt idx="8023">
                  <c:v>0.60408137731481482</c:v>
                </c:pt>
                <c:pt idx="8024">
                  <c:v>0.60408253472222218</c:v>
                </c:pt>
                <c:pt idx="8025">
                  <c:v>0.60408369212962965</c:v>
                </c:pt>
                <c:pt idx="8026">
                  <c:v>0.60408484953703701</c:v>
                </c:pt>
                <c:pt idx="8027">
                  <c:v>0.60408603009259265</c:v>
                </c:pt>
                <c:pt idx="8028">
                  <c:v>0.60408832175925931</c:v>
                </c:pt>
                <c:pt idx="8029">
                  <c:v>0.60408853009259267</c:v>
                </c:pt>
                <c:pt idx="8030">
                  <c:v>0.60408969907407406</c:v>
                </c:pt>
                <c:pt idx="8031">
                  <c:v>0.6040920486111111</c:v>
                </c:pt>
                <c:pt idx="8032">
                  <c:v>0.60409249999999992</c:v>
                </c:pt>
                <c:pt idx="8033">
                  <c:v>0.60409324074074078</c:v>
                </c:pt>
                <c:pt idx="8034">
                  <c:v>0.60409475694444437</c:v>
                </c:pt>
                <c:pt idx="8035">
                  <c:v>0.60409555555555561</c:v>
                </c:pt>
                <c:pt idx="8036">
                  <c:v>0.60409687499999998</c:v>
                </c:pt>
                <c:pt idx="8037">
                  <c:v>0.60409767361111111</c:v>
                </c:pt>
                <c:pt idx="8038">
                  <c:v>0.60409873842592599</c:v>
                </c:pt>
                <c:pt idx="8039">
                  <c:v>0.60409989583333334</c:v>
                </c:pt>
                <c:pt idx="8040">
                  <c:v>0.6041010532407407</c:v>
                </c:pt>
                <c:pt idx="8041">
                  <c:v>0.60410221064814806</c:v>
                </c:pt>
                <c:pt idx="8042">
                  <c:v>0.60410336805555553</c:v>
                </c:pt>
                <c:pt idx="8043">
                  <c:v>0.604104525462963</c:v>
                </c:pt>
                <c:pt idx="8044">
                  <c:v>0.60410568287037036</c:v>
                </c:pt>
                <c:pt idx="8045">
                  <c:v>0.60410682870370369</c:v>
                </c:pt>
                <c:pt idx="8046">
                  <c:v>0.60410799768518519</c:v>
                </c:pt>
                <c:pt idx="8047">
                  <c:v>0.60410915509259266</c:v>
                </c:pt>
                <c:pt idx="8048">
                  <c:v>0.60411031250000002</c:v>
                </c:pt>
                <c:pt idx="8049">
                  <c:v>0.60411151620370374</c:v>
                </c:pt>
                <c:pt idx="8050">
                  <c:v>0.6041134953703704</c:v>
                </c:pt>
                <c:pt idx="8051">
                  <c:v>0.60411402777777778</c:v>
                </c:pt>
                <c:pt idx="8052">
                  <c:v>0.60411499999999996</c:v>
                </c:pt>
                <c:pt idx="8053">
                  <c:v>0.60411686342592597</c:v>
                </c:pt>
                <c:pt idx="8054">
                  <c:v>0.60411732638888893</c:v>
                </c:pt>
                <c:pt idx="8055">
                  <c:v>0.60411964120370365</c:v>
                </c:pt>
                <c:pt idx="8056">
                  <c:v>0.60412043981481478</c:v>
                </c:pt>
                <c:pt idx="8057">
                  <c:v>0.6041207291666667</c:v>
                </c:pt>
                <c:pt idx="8058">
                  <c:v>0.60412188657407406</c:v>
                </c:pt>
                <c:pt idx="8059">
                  <c:v>0.60412304398148153</c:v>
                </c:pt>
                <c:pt idx="8060">
                  <c:v>0.60412420138888889</c:v>
                </c:pt>
                <c:pt idx="8061">
                  <c:v>0.60412535879629625</c:v>
                </c:pt>
                <c:pt idx="8062">
                  <c:v>0.60412651620370372</c:v>
                </c:pt>
                <c:pt idx="8063">
                  <c:v>0.60412767361111108</c:v>
                </c:pt>
                <c:pt idx="8064">
                  <c:v>0.60412883101851855</c:v>
                </c:pt>
                <c:pt idx="8065">
                  <c:v>0.60412997685185188</c:v>
                </c:pt>
                <c:pt idx="8066">
                  <c:v>0.60413114583333327</c:v>
                </c:pt>
                <c:pt idx="8067">
                  <c:v>0.60413237268518516</c:v>
                </c:pt>
                <c:pt idx="8068">
                  <c:v>0.60413408564814808</c:v>
                </c:pt>
                <c:pt idx="8069">
                  <c:v>0.60413481481481479</c:v>
                </c:pt>
                <c:pt idx="8070">
                  <c:v>0.60413591435185188</c:v>
                </c:pt>
                <c:pt idx="8071">
                  <c:v>0.60413701388888896</c:v>
                </c:pt>
                <c:pt idx="8072">
                  <c:v>0.60413821759259256</c:v>
                </c:pt>
                <c:pt idx="8073">
                  <c:v>0.60413930555555551</c:v>
                </c:pt>
                <c:pt idx="8074">
                  <c:v>0.60414156249999995</c:v>
                </c:pt>
                <c:pt idx="8075">
                  <c:v>0.60414179398148149</c:v>
                </c:pt>
                <c:pt idx="8076">
                  <c:v>0.60414271990740742</c:v>
                </c:pt>
                <c:pt idx="8077">
                  <c:v>0.60414388888888892</c:v>
                </c:pt>
                <c:pt idx="8078">
                  <c:v>0.60414503472222225</c:v>
                </c:pt>
                <c:pt idx="8079">
                  <c:v>0.60414619212962961</c:v>
                </c:pt>
                <c:pt idx="8080">
                  <c:v>0.60414734953703697</c:v>
                </c:pt>
                <c:pt idx="8081">
                  <c:v>0.60414850694444444</c:v>
                </c:pt>
                <c:pt idx="8082">
                  <c:v>0.60414966435185191</c:v>
                </c:pt>
                <c:pt idx="8083">
                  <c:v>0.60415082175925927</c:v>
                </c:pt>
                <c:pt idx="8084">
                  <c:v>0.60415197916666663</c:v>
                </c:pt>
                <c:pt idx="8085">
                  <c:v>0.6041531365740741</c:v>
                </c:pt>
                <c:pt idx="8086">
                  <c:v>0.60415505787037038</c:v>
                </c:pt>
                <c:pt idx="8087">
                  <c:v>0.60415598379629631</c:v>
                </c:pt>
                <c:pt idx="8088">
                  <c:v>0.60415662037037032</c:v>
                </c:pt>
                <c:pt idx="8089">
                  <c:v>0.60415964120370369</c:v>
                </c:pt>
                <c:pt idx="8090">
                  <c:v>0.60416042824074079</c:v>
                </c:pt>
                <c:pt idx="8091">
                  <c:v>0.6041620138888889</c:v>
                </c:pt>
                <c:pt idx="8092">
                  <c:v>0.60416303240740743</c:v>
                </c:pt>
                <c:pt idx="8093">
                  <c:v>0.6041636226851852</c:v>
                </c:pt>
                <c:pt idx="8094">
                  <c:v>0.60416541666666668</c:v>
                </c:pt>
                <c:pt idx="8095">
                  <c:v>0.60416608796296289</c:v>
                </c:pt>
                <c:pt idx="8096">
                  <c:v>0.60416708333333335</c:v>
                </c:pt>
                <c:pt idx="8097">
                  <c:v>0.60416824074074071</c:v>
                </c:pt>
                <c:pt idx="8098">
                  <c:v>0.60416939814814807</c:v>
                </c:pt>
                <c:pt idx="8099">
                  <c:v>0.60417055555555554</c:v>
                </c:pt>
                <c:pt idx="8100">
                  <c:v>0.60417171296296301</c:v>
                </c:pt>
                <c:pt idx="8101">
                  <c:v>0.60417287037037037</c:v>
                </c:pt>
                <c:pt idx="8102">
                  <c:v>0.60417402777777773</c:v>
                </c:pt>
                <c:pt idx="8103">
                  <c:v>0.6041751851851852</c:v>
                </c:pt>
                <c:pt idx="8104">
                  <c:v>0.60417634259259267</c:v>
                </c:pt>
                <c:pt idx="8105">
                  <c:v>0.60417750000000003</c:v>
                </c:pt>
                <c:pt idx="8106">
                  <c:v>0.60417892361111114</c:v>
                </c:pt>
                <c:pt idx="8107">
                  <c:v>0.60417998842592591</c:v>
                </c:pt>
                <c:pt idx="8108">
                  <c:v>0.60418173611111115</c:v>
                </c:pt>
                <c:pt idx="8109">
                  <c:v>0.60418288194444447</c:v>
                </c:pt>
                <c:pt idx="8110">
                  <c:v>0.60418340277777782</c:v>
                </c:pt>
                <c:pt idx="8111">
                  <c:v>0.60418445601851845</c:v>
                </c:pt>
                <c:pt idx="8112">
                  <c:v>0.6041858912037037</c:v>
                </c:pt>
                <c:pt idx="8113">
                  <c:v>0.60418699074074078</c:v>
                </c:pt>
                <c:pt idx="8114">
                  <c:v>0.60418821759259256</c:v>
                </c:pt>
                <c:pt idx="8115">
                  <c:v>0.6041894328703703</c:v>
                </c:pt>
                <c:pt idx="8116">
                  <c:v>0.60419023148148143</c:v>
                </c:pt>
                <c:pt idx="8117">
                  <c:v>0.60419140046296305</c:v>
                </c:pt>
                <c:pt idx="8118">
                  <c:v>0.60419254629629626</c:v>
                </c:pt>
                <c:pt idx="8119">
                  <c:v>0.60419370370370373</c:v>
                </c:pt>
                <c:pt idx="8120">
                  <c:v>0.60419486111111109</c:v>
                </c:pt>
                <c:pt idx="8121">
                  <c:v>0.60419601851851856</c:v>
                </c:pt>
                <c:pt idx="8122">
                  <c:v>0.60419717592592592</c:v>
                </c:pt>
                <c:pt idx="8123">
                  <c:v>0.60419833333333328</c:v>
                </c:pt>
                <c:pt idx="8124">
                  <c:v>0.60419949074074075</c:v>
                </c:pt>
                <c:pt idx="8125">
                  <c:v>0.60420064814814811</c:v>
                </c:pt>
                <c:pt idx="8126">
                  <c:v>0.60420270833333334</c:v>
                </c:pt>
                <c:pt idx="8127">
                  <c:v>0.60420349537037032</c:v>
                </c:pt>
                <c:pt idx="8128">
                  <c:v>0.60420429398148146</c:v>
                </c:pt>
                <c:pt idx="8129">
                  <c:v>0.60420561342592594</c:v>
                </c:pt>
                <c:pt idx="8130">
                  <c:v>0.60420708333333328</c:v>
                </c:pt>
                <c:pt idx="8131">
                  <c:v>0.60420761574074078</c:v>
                </c:pt>
                <c:pt idx="8132">
                  <c:v>0.60420939814814822</c:v>
                </c:pt>
                <c:pt idx="8133">
                  <c:v>0.60420990740740732</c:v>
                </c:pt>
                <c:pt idx="8134">
                  <c:v>0.60421178240740747</c:v>
                </c:pt>
                <c:pt idx="8135">
                  <c:v>0.6042127430555555</c:v>
                </c:pt>
                <c:pt idx="8136">
                  <c:v>0.60421337962962962</c:v>
                </c:pt>
                <c:pt idx="8137">
                  <c:v>0.60421453703703698</c:v>
                </c:pt>
                <c:pt idx="8138">
                  <c:v>0.60421569444444445</c:v>
                </c:pt>
                <c:pt idx="8139">
                  <c:v>0.60421685185185192</c:v>
                </c:pt>
                <c:pt idx="8140">
                  <c:v>0.60421800925925928</c:v>
                </c:pt>
                <c:pt idx="8141">
                  <c:v>0.60421916666666664</c:v>
                </c:pt>
                <c:pt idx="8142">
                  <c:v>0.60422032407407411</c:v>
                </c:pt>
                <c:pt idx="8143">
                  <c:v>0.60422148148148147</c:v>
                </c:pt>
                <c:pt idx="8144">
                  <c:v>0.60422263888888894</c:v>
                </c:pt>
                <c:pt idx="8145">
                  <c:v>0.6042237962962963</c:v>
                </c:pt>
                <c:pt idx="8146">
                  <c:v>0.60422502314814819</c:v>
                </c:pt>
                <c:pt idx="8147">
                  <c:v>0.6042267013888889</c:v>
                </c:pt>
                <c:pt idx="8148">
                  <c:v>0.6042280902777778</c:v>
                </c:pt>
                <c:pt idx="8149">
                  <c:v>0.60422859953703711</c:v>
                </c:pt>
                <c:pt idx="8150">
                  <c:v>0.60422990740740745</c:v>
                </c:pt>
                <c:pt idx="8151">
                  <c:v>0.60423140046296298</c:v>
                </c:pt>
                <c:pt idx="8152">
                  <c:v>0.60423189814814815</c:v>
                </c:pt>
                <c:pt idx="8153">
                  <c:v>0.60423381944444443</c:v>
                </c:pt>
                <c:pt idx="8154">
                  <c:v>0.60423493055555555</c:v>
                </c:pt>
                <c:pt idx="8155">
                  <c:v>0.60423537037037034</c:v>
                </c:pt>
                <c:pt idx="8156">
                  <c:v>0.60423655092592599</c:v>
                </c:pt>
                <c:pt idx="8157">
                  <c:v>0.60423769675925931</c:v>
                </c:pt>
                <c:pt idx="8158">
                  <c:v>0.60423884259259253</c:v>
                </c:pt>
                <c:pt idx="8159">
                  <c:v>0.60424</c:v>
                </c:pt>
                <c:pt idx="8160">
                  <c:v>0.60424115740740747</c:v>
                </c:pt>
                <c:pt idx="8161">
                  <c:v>0.60424231481481483</c:v>
                </c:pt>
                <c:pt idx="8162">
                  <c:v>0.60424347222222219</c:v>
                </c:pt>
                <c:pt idx="8163">
                  <c:v>0.60424464120370369</c:v>
                </c:pt>
                <c:pt idx="8164">
                  <c:v>0.60424578703703702</c:v>
                </c:pt>
                <c:pt idx="8165">
                  <c:v>0.60424701388888891</c:v>
                </c:pt>
                <c:pt idx="8166">
                  <c:v>0.60424851851851857</c:v>
                </c:pt>
                <c:pt idx="8167">
                  <c:v>0.60424967592592593</c:v>
                </c:pt>
                <c:pt idx="8168">
                  <c:v>0.60425047453703706</c:v>
                </c:pt>
                <c:pt idx="8169">
                  <c:v>0.60425164351851846</c:v>
                </c:pt>
                <c:pt idx="8170">
                  <c:v>0.60425273148148151</c:v>
                </c:pt>
                <c:pt idx="8171">
                  <c:v>0.60425521990740738</c:v>
                </c:pt>
                <c:pt idx="8172">
                  <c:v>0.60425591435185189</c:v>
                </c:pt>
                <c:pt idx="8173">
                  <c:v>0.6042562037037037</c:v>
                </c:pt>
                <c:pt idx="8174">
                  <c:v>0.60425736111111117</c:v>
                </c:pt>
                <c:pt idx="8175">
                  <c:v>0.60425851851851853</c:v>
                </c:pt>
                <c:pt idx="8176">
                  <c:v>0.60425967592592589</c:v>
                </c:pt>
                <c:pt idx="8177">
                  <c:v>0.60426083333333336</c:v>
                </c:pt>
                <c:pt idx="8178">
                  <c:v>0.60426199074074072</c:v>
                </c:pt>
                <c:pt idx="8179">
                  <c:v>0.60426314814814819</c:v>
                </c:pt>
                <c:pt idx="8180">
                  <c:v>0.60426430555555555</c:v>
                </c:pt>
                <c:pt idx="8181">
                  <c:v>0.60426546296296302</c:v>
                </c:pt>
                <c:pt idx="8182">
                  <c:v>0.60426662037037038</c:v>
                </c:pt>
                <c:pt idx="8183">
                  <c:v>0.60426777777777774</c:v>
                </c:pt>
                <c:pt idx="8184">
                  <c:v>0.60427092592592591</c:v>
                </c:pt>
                <c:pt idx="8185">
                  <c:v>0.60427145833333329</c:v>
                </c:pt>
                <c:pt idx="8186">
                  <c:v>0.60427317129629632</c:v>
                </c:pt>
                <c:pt idx="8187">
                  <c:v>0.60427395833333331</c:v>
                </c:pt>
                <c:pt idx="8188">
                  <c:v>0.60427508101851846</c:v>
                </c:pt>
                <c:pt idx="8189">
                  <c:v>0.60427670138888889</c:v>
                </c:pt>
                <c:pt idx="8190">
                  <c:v>0.60427797453703702</c:v>
                </c:pt>
                <c:pt idx="8191">
                  <c:v>0.60427836805555557</c:v>
                </c:pt>
                <c:pt idx="8192">
                  <c:v>0.60427952546296293</c:v>
                </c:pt>
                <c:pt idx="8193">
                  <c:v>0.6042806828703704</c:v>
                </c:pt>
                <c:pt idx="8194">
                  <c:v>0.60428185185185179</c:v>
                </c:pt>
                <c:pt idx="8195">
                  <c:v>0.60428299768518523</c:v>
                </c:pt>
                <c:pt idx="8196">
                  <c:v>0.60428416666666673</c:v>
                </c:pt>
                <c:pt idx="8197">
                  <c:v>0.60428531249999995</c:v>
                </c:pt>
                <c:pt idx="8198">
                  <c:v>0.60428648148148145</c:v>
                </c:pt>
                <c:pt idx="8199">
                  <c:v>0.60428763888888881</c:v>
                </c:pt>
                <c:pt idx="8200">
                  <c:v>0.60428878472222225</c:v>
                </c:pt>
                <c:pt idx="8201">
                  <c:v>0.60428996527777779</c:v>
                </c:pt>
                <c:pt idx="8202">
                  <c:v>0.60429193287037031</c:v>
                </c:pt>
                <c:pt idx="8203">
                  <c:v>0.60429378472222217</c:v>
                </c:pt>
                <c:pt idx="8204">
                  <c:v>0.60429405092592592</c:v>
                </c:pt>
                <c:pt idx="8205">
                  <c:v>0.60429545138888885</c:v>
                </c:pt>
                <c:pt idx="8206">
                  <c:v>0.60429640046296296</c:v>
                </c:pt>
                <c:pt idx="8207">
                  <c:v>0.60429706018518525</c:v>
                </c:pt>
                <c:pt idx="8208">
                  <c:v>0.60429858796296299</c:v>
                </c:pt>
                <c:pt idx="8209">
                  <c:v>0.60429943287037036</c:v>
                </c:pt>
                <c:pt idx="8210">
                  <c:v>0.60430037037037043</c:v>
                </c:pt>
                <c:pt idx="8211">
                  <c:v>0.60430151620370365</c:v>
                </c:pt>
                <c:pt idx="8212">
                  <c:v>0.60430268518518515</c:v>
                </c:pt>
                <c:pt idx="8213">
                  <c:v>0.60430383101851859</c:v>
                </c:pt>
                <c:pt idx="8214">
                  <c:v>0.60430503472222219</c:v>
                </c:pt>
                <c:pt idx="8215">
                  <c:v>0.60430616898148148</c:v>
                </c:pt>
                <c:pt idx="8216">
                  <c:v>0.60430730324074067</c:v>
                </c:pt>
                <c:pt idx="8217">
                  <c:v>0.60430847222222228</c:v>
                </c:pt>
                <c:pt idx="8218">
                  <c:v>0.60430961805555561</c:v>
                </c:pt>
                <c:pt idx="8219">
                  <c:v>0.604310787037037</c:v>
                </c:pt>
                <c:pt idx="8220">
                  <c:v>0.60431229166666667</c:v>
                </c:pt>
                <c:pt idx="8221">
                  <c:v>0.60431368055555557</c:v>
                </c:pt>
                <c:pt idx="8222">
                  <c:v>0.60431472222222227</c:v>
                </c:pt>
                <c:pt idx="8223">
                  <c:v>0.60431547453703705</c:v>
                </c:pt>
                <c:pt idx="8224">
                  <c:v>0.60431660879629634</c:v>
                </c:pt>
                <c:pt idx="8225">
                  <c:v>0.60431865740740742</c:v>
                </c:pt>
                <c:pt idx="8226">
                  <c:v>0.6043195949074075</c:v>
                </c:pt>
                <c:pt idx="8227">
                  <c:v>0.6043200694444445</c:v>
                </c:pt>
                <c:pt idx="8228">
                  <c:v>0.60432207175925934</c:v>
                </c:pt>
                <c:pt idx="8229">
                  <c:v>0.60432234953703701</c:v>
                </c:pt>
                <c:pt idx="8230">
                  <c:v>0.60432351851851851</c:v>
                </c:pt>
                <c:pt idx="8231">
                  <c:v>0.60432467592592598</c:v>
                </c:pt>
                <c:pt idx="8232">
                  <c:v>0.60432583333333334</c:v>
                </c:pt>
                <c:pt idx="8233">
                  <c:v>0.6043269907407407</c:v>
                </c:pt>
                <c:pt idx="8234">
                  <c:v>0.60432814814814817</c:v>
                </c:pt>
                <c:pt idx="8235">
                  <c:v>0.6043292939814815</c:v>
                </c:pt>
                <c:pt idx="8236">
                  <c:v>0.604330462962963</c:v>
                </c:pt>
                <c:pt idx="8237">
                  <c:v>0.60433160879629622</c:v>
                </c:pt>
                <c:pt idx="8238">
                  <c:v>0.60433277777777772</c:v>
                </c:pt>
                <c:pt idx="8239">
                  <c:v>0.60433410879629623</c:v>
                </c:pt>
                <c:pt idx="8240">
                  <c:v>0.60433510416666669</c:v>
                </c:pt>
                <c:pt idx="8241">
                  <c:v>0.60433682870370364</c:v>
                </c:pt>
                <c:pt idx="8242">
                  <c:v>0.60433770833333333</c:v>
                </c:pt>
                <c:pt idx="8243">
                  <c:v>0.60433863425925927</c:v>
                </c:pt>
                <c:pt idx="8244">
                  <c:v>0.60434024305555556</c:v>
                </c:pt>
                <c:pt idx="8245">
                  <c:v>0.60434123842592591</c:v>
                </c:pt>
                <c:pt idx="8246">
                  <c:v>0.60434203703703704</c:v>
                </c:pt>
                <c:pt idx="8247">
                  <c:v>0.60434334490740738</c:v>
                </c:pt>
                <c:pt idx="8248">
                  <c:v>0.60434435185185187</c:v>
                </c:pt>
                <c:pt idx="8249">
                  <c:v>0.60434550925925923</c:v>
                </c:pt>
                <c:pt idx="8250">
                  <c:v>0.60434665509259256</c:v>
                </c:pt>
                <c:pt idx="8251">
                  <c:v>0.60434781250000003</c:v>
                </c:pt>
                <c:pt idx="8252">
                  <c:v>0.60434898148148153</c:v>
                </c:pt>
                <c:pt idx="8253">
                  <c:v>0.60435012731481486</c:v>
                </c:pt>
                <c:pt idx="8254">
                  <c:v>0.60435129629629625</c:v>
                </c:pt>
                <c:pt idx="8255">
                  <c:v>0.60435245370370372</c:v>
                </c:pt>
                <c:pt idx="8256">
                  <c:v>0.60435361111111108</c:v>
                </c:pt>
                <c:pt idx="8257">
                  <c:v>0.60435476851851855</c:v>
                </c:pt>
                <c:pt idx="8258">
                  <c:v>0.60435628472222225</c:v>
                </c:pt>
                <c:pt idx="8259">
                  <c:v>0.60435767361111103</c:v>
                </c:pt>
                <c:pt idx="8260">
                  <c:v>0.60435847222222228</c:v>
                </c:pt>
                <c:pt idx="8261">
                  <c:v>0.60436050925925922</c:v>
                </c:pt>
                <c:pt idx="8262">
                  <c:v>0.60436112268518516</c:v>
                </c:pt>
                <c:pt idx="8263">
                  <c:v>0.60436217592592589</c:v>
                </c:pt>
                <c:pt idx="8264">
                  <c:v>0.60436439814814813</c:v>
                </c:pt>
                <c:pt idx="8265">
                  <c:v>0.60436506944444446</c:v>
                </c:pt>
                <c:pt idx="8266">
                  <c:v>0.60436530092592589</c:v>
                </c:pt>
                <c:pt idx="8267">
                  <c:v>0.60436726851851852</c:v>
                </c:pt>
                <c:pt idx="8268">
                  <c:v>0.60436842592592599</c:v>
                </c:pt>
                <c:pt idx="8269">
                  <c:v>0.60436864583333338</c:v>
                </c:pt>
                <c:pt idx="8270">
                  <c:v>0.60436981481481489</c:v>
                </c:pt>
                <c:pt idx="8271">
                  <c:v>0.6043709606481481</c:v>
                </c:pt>
                <c:pt idx="8272">
                  <c:v>0.60437212962962961</c:v>
                </c:pt>
                <c:pt idx="8273">
                  <c:v>0.60437327546296304</c:v>
                </c:pt>
                <c:pt idx="8274">
                  <c:v>0.60437444444444444</c:v>
                </c:pt>
                <c:pt idx="8275">
                  <c:v>0.60437560185185191</c:v>
                </c:pt>
                <c:pt idx="8276">
                  <c:v>0.60437674768518512</c:v>
                </c:pt>
                <c:pt idx="8277">
                  <c:v>0.60437791666666663</c:v>
                </c:pt>
                <c:pt idx="8278">
                  <c:v>0.60437906250000006</c:v>
                </c:pt>
                <c:pt idx="8279">
                  <c:v>0.60438040509259261</c:v>
                </c:pt>
                <c:pt idx="8280">
                  <c:v>0.60438209490740735</c:v>
                </c:pt>
                <c:pt idx="8281">
                  <c:v>0.60438311342592599</c:v>
                </c:pt>
                <c:pt idx="8282">
                  <c:v>0.60438381944444453</c:v>
                </c:pt>
                <c:pt idx="8283">
                  <c:v>0.60438531250000005</c:v>
                </c:pt>
                <c:pt idx="8284">
                  <c:v>0.6043864351851852</c:v>
                </c:pt>
                <c:pt idx="8285">
                  <c:v>0.60438717592592595</c:v>
                </c:pt>
                <c:pt idx="8286">
                  <c:v>0.60438909722222223</c:v>
                </c:pt>
                <c:pt idx="8287">
                  <c:v>0.60439024305555555</c:v>
                </c:pt>
                <c:pt idx="8288">
                  <c:v>0.6043907638888889</c:v>
                </c:pt>
                <c:pt idx="8289">
                  <c:v>0.60439180555555549</c:v>
                </c:pt>
                <c:pt idx="8290">
                  <c:v>0.60439296296296297</c:v>
                </c:pt>
                <c:pt idx="8291">
                  <c:v>0.60439412037037044</c:v>
                </c:pt>
                <c:pt idx="8292">
                  <c:v>0.60439526620370365</c:v>
                </c:pt>
                <c:pt idx="8293">
                  <c:v>0.60439643518518515</c:v>
                </c:pt>
                <c:pt idx="8294">
                  <c:v>0.60439758101851848</c:v>
                </c:pt>
                <c:pt idx="8295">
                  <c:v>0.60439873842592595</c:v>
                </c:pt>
                <c:pt idx="8296">
                  <c:v>0.60439990740740746</c:v>
                </c:pt>
                <c:pt idx="8297">
                  <c:v>0.60440105324074067</c:v>
                </c:pt>
                <c:pt idx="8298">
                  <c:v>0.60440222222222217</c:v>
                </c:pt>
                <c:pt idx="8299">
                  <c:v>0.60440340277777771</c:v>
                </c:pt>
                <c:pt idx="8300">
                  <c:v>0.60440468749999998</c:v>
                </c:pt>
                <c:pt idx="8301">
                  <c:v>0.60440577546296292</c:v>
                </c:pt>
                <c:pt idx="8302">
                  <c:v>0.60440771990740738</c:v>
                </c:pt>
                <c:pt idx="8303">
                  <c:v>0.604408136574074</c:v>
                </c:pt>
                <c:pt idx="8304">
                  <c:v>0.60440934027777771</c:v>
                </c:pt>
                <c:pt idx="8305">
                  <c:v>0.6044109143518519</c:v>
                </c:pt>
                <c:pt idx="8306">
                  <c:v>0.60441155092592591</c:v>
                </c:pt>
                <c:pt idx="8307">
                  <c:v>0.60441328703703701</c:v>
                </c:pt>
                <c:pt idx="8308">
                  <c:v>0.60441420138888891</c:v>
                </c:pt>
                <c:pt idx="8309">
                  <c:v>0.60441494212962965</c:v>
                </c:pt>
                <c:pt idx="8310">
                  <c:v>0.60441611111111115</c:v>
                </c:pt>
                <c:pt idx="8311">
                  <c:v>0.60441726851851851</c:v>
                </c:pt>
                <c:pt idx="8312">
                  <c:v>0.60441842592592598</c:v>
                </c:pt>
                <c:pt idx="8313">
                  <c:v>0.60441957175925931</c:v>
                </c:pt>
                <c:pt idx="8314">
                  <c:v>0.6044207407407407</c:v>
                </c:pt>
                <c:pt idx="8315">
                  <c:v>0.60442188657407403</c:v>
                </c:pt>
                <c:pt idx="8316">
                  <c:v>0.6044230439814815</c:v>
                </c:pt>
                <c:pt idx="8317">
                  <c:v>0.604424212962963</c:v>
                </c:pt>
                <c:pt idx="8318">
                  <c:v>0.60442537037037036</c:v>
                </c:pt>
                <c:pt idx="8319">
                  <c:v>0.60442652777777772</c:v>
                </c:pt>
                <c:pt idx="8320">
                  <c:v>0.60442843749999997</c:v>
                </c:pt>
                <c:pt idx="8321">
                  <c:v>0.6044295833333333</c:v>
                </c:pt>
                <c:pt idx="8322">
                  <c:v>0.60443023148148145</c:v>
                </c:pt>
                <c:pt idx="8323">
                  <c:v>0.60443209490740735</c:v>
                </c:pt>
                <c:pt idx="8324">
                  <c:v>0.60443317129629626</c:v>
                </c:pt>
                <c:pt idx="8325">
                  <c:v>0.6044335300925926</c:v>
                </c:pt>
                <c:pt idx="8326">
                  <c:v>0.60443480324074073</c:v>
                </c:pt>
                <c:pt idx="8327">
                  <c:v>0.60443734953703709</c:v>
                </c:pt>
                <c:pt idx="8328">
                  <c:v>0.60443776620370371</c:v>
                </c:pt>
                <c:pt idx="8329">
                  <c:v>0.60443809027777784</c:v>
                </c:pt>
                <c:pt idx="8330">
                  <c:v>0.60443925925925934</c:v>
                </c:pt>
                <c:pt idx="8331">
                  <c:v>0.6044404166666667</c:v>
                </c:pt>
                <c:pt idx="8332">
                  <c:v>0.60444157407407406</c:v>
                </c:pt>
                <c:pt idx="8333">
                  <c:v>0.60444271990740739</c:v>
                </c:pt>
                <c:pt idx="8334">
                  <c:v>0.6044439236111111</c:v>
                </c:pt>
                <c:pt idx="8335">
                  <c:v>0.60444503472222222</c:v>
                </c:pt>
                <c:pt idx="8336">
                  <c:v>0.60444620370370372</c:v>
                </c:pt>
                <c:pt idx="8337">
                  <c:v>0.60444736111111108</c:v>
                </c:pt>
                <c:pt idx="8338">
                  <c:v>0.60444851851851855</c:v>
                </c:pt>
                <c:pt idx="8339">
                  <c:v>0.60444984953703695</c:v>
                </c:pt>
                <c:pt idx="8340">
                  <c:v>0.60445182870370373</c:v>
                </c:pt>
                <c:pt idx="8341">
                  <c:v>0.60445287037037043</c:v>
                </c:pt>
                <c:pt idx="8342">
                  <c:v>0.60445326388888887</c:v>
                </c:pt>
                <c:pt idx="8343">
                  <c:v>0.60445517361111112</c:v>
                </c:pt>
                <c:pt idx="8344">
                  <c:v>0.60445644675925925</c:v>
                </c:pt>
                <c:pt idx="8345">
                  <c:v>0.6044566203703704</c:v>
                </c:pt>
                <c:pt idx="8346">
                  <c:v>0.60445833333333332</c:v>
                </c:pt>
                <c:pt idx="8347">
                  <c:v>0.60445943287037041</c:v>
                </c:pt>
                <c:pt idx="8348">
                  <c:v>0.60446008101851856</c:v>
                </c:pt>
                <c:pt idx="8349">
                  <c:v>0.60446124999999995</c:v>
                </c:pt>
                <c:pt idx="8350">
                  <c:v>0.60446240740740742</c:v>
                </c:pt>
                <c:pt idx="8351">
                  <c:v>0.60446356481481489</c:v>
                </c:pt>
                <c:pt idx="8352">
                  <c:v>0.60446471064814811</c:v>
                </c:pt>
                <c:pt idx="8353">
                  <c:v>0.60446587962962961</c:v>
                </c:pt>
                <c:pt idx="8354">
                  <c:v>0.60446703703703697</c:v>
                </c:pt>
                <c:pt idx="8355">
                  <c:v>0.60446818287037041</c:v>
                </c:pt>
                <c:pt idx="8356">
                  <c:v>0.60446935185185191</c:v>
                </c:pt>
                <c:pt idx="8357">
                  <c:v>0.60447050925925927</c:v>
                </c:pt>
                <c:pt idx="8358">
                  <c:v>0.60447189814814817</c:v>
                </c:pt>
                <c:pt idx="8359">
                  <c:v>0.60447353009259253</c:v>
                </c:pt>
                <c:pt idx="8360">
                  <c:v>0.60447524305555556</c:v>
                </c:pt>
                <c:pt idx="8361">
                  <c:v>0.60447571759259255</c:v>
                </c:pt>
                <c:pt idx="8362">
                  <c:v>0.60447781249999999</c:v>
                </c:pt>
                <c:pt idx="8363">
                  <c:v>0.60447839120370372</c:v>
                </c:pt>
                <c:pt idx="8364">
                  <c:v>0.60447895833333343</c:v>
                </c:pt>
                <c:pt idx="8365">
                  <c:v>0.60448047453703702</c:v>
                </c:pt>
                <c:pt idx="8366">
                  <c:v>0.60448098379629633</c:v>
                </c:pt>
                <c:pt idx="8367">
                  <c:v>0.60448362268518518</c:v>
                </c:pt>
                <c:pt idx="8368">
                  <c:v>0.60448451388888891</c:v>
                </c:pt>
                <c:pt idx="8369">
                  <c:v>0.6044847337962963</c:v>
                </c:pt>
                <c:pt idx="8370">
                  <c:v>0.60448555555555561</c:v>
                </c:pt>
                <c:pt idx="8371">
                  <c:v>0.60448670138888883</c:v>
                </c:pt>
                <c:pt idx="8372">
                  <c:v>0.60448787037037033</c:v>
                </c:pt>
                <c:pt idx="8373">
                  <c:v>0.60448903935185183</c:v>
                </c:pt>
                <c:pt idx="8374">
                  <c:v>0.60449017361111113</c:v>
                </c:pt>
                <c:pt idx="8375">
                  <c:v>0.60449134259259263</c:v>
                </c:pt>
                <c:pt idx="8376">
                  <c:v>0.60449248842592596</c:v>
                </c:pt>
                <c:pt idx="8377">
                  <c:v>0.60449365740740746</c:v>
                </c:pt>
                <c:pt idx="8378">
                  <c:v>0.60449480324074079</c:v>
                </c:pt>
                <c:pt idx="8379">
                  <c:v>0.60449597222222218</c:v>
                </c:pt>
                <c:pt idx="8380">
                  <c:v>0.60449787037037039</c:v>
                </c:pt>
                <c:pt idx="8381">
                  <c:v>0.604498599537037</c:v>
                </c:pt>
                <c:pt idx="8382">
                  <c:v>0.6044995138888889</c:v>
                </c:pt>
                <c:pt idx="8383">
                  <c:v>0.60450188657407411</c:v>
                </c:pt>
                <c:pt idx="8384">
                  <c:v>0.60450206018518526</c:v>
                </c:pt>
                <c:pt idx="8385">
                  <c:v>0.60450291666666667</c:v>
                </c:pt>
                <c:pt idx="8386">
                  <c:v>0.60450431712962971</c:v>
                </c:pt>
                <c:pt idx="8387">
                  <c:v>0.60450534722222227</c:v>
                </c:pt>
                <c:pt idx="8388">
                  <c:v>0.60450656250000001</c:v>
                </c:pt>
                <c:pt idx="8389">
                  <c:v>0.60450765046296295</c:v>
                </c:pt>
                <c:pt idx="8390">
                  <c:v>0.60450869212962965</c:v>
                </c:pt>
                <c:pt idx="8391">
                  <c:v>0.60450986111111116</c:v>
                </c:pt>
                <c:pt idx="8392">
                  <c:v>0.60451100694444437</c:v>
                </c:pt>
                <c:pt idx="8393">
                  <c:v>0.60451217592592588</c:v>
                </c:pt>
                <c:pt idx="8394">
                  <c:v>0.60451332175925931</c:v>
                </c:pt>
                <c:pt idx="8395">
                  <c:v>0.60451450231481485</c:v>
                </c:pt>
                <c:pt idx="8396">
                  <c:v>0.60451563657407403</c:v>
                </c:pt>
                <c:pt idx="8397">
                  <c:v>0.60451680555555554</c:v>
                </c:pt>
                <c:pt idx="8398">
                  <c:v>0.6045179629629629</c:v>
                </c:pt>
                <c:pt idx="8399">
                  <c:v>0.60451912037037037</c:v>
                </c:pt>
                <c:pt idx="8400">
                  <c:v>0.60452046296296291</c:v>
                </c:pt>
                <c:pt idx="8401">
                  <c:v>0.60452288194444448</c:v>
                </c:pt>
                <c:pt idx="8402">
                  <c:v>0.60452347222222225</c:v>
                </c:pt>
                <c:pt idx="8403">
                  <c:v>0.60452380787037041</c:v>
                </c:pt>
                <c:pt idx="8404">
                  <c:v>0.60452539351851853</c:v>
                </c:pt>
                <c:pt idx="8405">
                  <c:v>0.6045263657407407</c:v>
                </c:pt>
                <c:pt idx="8406">
                  <c:v>0.60452745370370364</c:v>
                </c:pt>
                <c:pt idx="8407">
                  <c:v>0.6045291435185185</c:v>
                </c:pt>
                <c:pt idx="8408">
                  <c:v>0.60452953703703705</c:v>
                </c:pt>
                <c:pt idx="8409">
                  <c:v>0.60453069444444441</c:v>
                </c:pt>
                <c:pt idx="8410">
                  <c:v>0.60453185185185188</c:v>
                </c:pt>
                <c:pt idx="8411">
                  <c:v>0.60453300925925924</c:v>
                </c:pt>
                <c:pt idx="8412">
                  <c:v>0.60453415509259256</c:v>
                </c:pt>
                <c:pt idx="8413">
                  <c:v>0.60453531250000003</c:v>
                </c:pt>
                <c:pt idx="8414">
                  <c:v>0.60453648148148142</c:v>
                </c:pt>
                <c:pt idx="8415">
                  <c:v>0.60453762731481486</c:v>
                </c:pt>
                <c:pt idx="8416">
                  <c:v>0.60453879629629637</c:v>
                </c:pt>
                <c:pt idx="8417">
                  <c:v>0.60453995370370373</c:v>
                </c:pt>
                <c:pt idx="8418">
                  <c:v>0.60454226851851844</c:v>
                </c:pt>
                <c:pt idx="8419">
                  <c:v>0.60454342592592591</c:v>
                </c:pt>
                <c:pt idx="8420">
                  <c:v>0.60454464120370366</c:v>
                </c:pt>
                <c:pt idx="8421">
                  <c:v>0.60454650462962967</c:v>
                </c:pt>
                <c:pt idx="8422">
                  <c:v>0.60454748842592587</c:v>
                </c:pt>
                <c:pt idx="8423">
                  <c:v>0.60454879629629632</c:v>
                </c:pt>
                <c:pt idx="8424">
                  <c:v>0.60454973379629628</c:v>
                </c:pt>
                <c:pt idx="8425">
                  <c:v>0.6045503703703704</c:v>
                </c:pt>
                <c:pt idx="8426">
                  <c:v>0.60455228009259265</c:v>
                </c:pt>
                <c:pt idx="8427">
                  <c:v>0.60455333333333339</c:v>
                </c:pt>
                <c:pt idx="8428">
                  <c:v>0.60455384259259259</c:v>
                </c:pt>
                <c:pt idx="8429">
                  <c:v>0.60455498842592592</c:v>
                </c:pt>
                <c:pt idx="8430">
                  <c:v>0.60455614583333328</c:v>
                </c:pt>
                <c:pt idx="8431">
                  <c:v>0.60455731481481478</c:v>
                </c:pt>
                <c:pt idx="8432">
                  <c:v>0.60455846064814822</c:v>
                </c:pt>
                <c:pt idx="8433">
                  <c:v>0.60455961805555558</c:v>
                </c:pt>
                <c:pt idx="8434">
                  <c:v>0.60456078703703708</c:v>
                </c:pt>
                <c:pt idx="8435">
                  <c:v>0.6045619328703703</c:v>
                </c:pt>
                <c:pt idx="8436">
                  <c:v>0.6045631018518518</c:v>
                </c:pt>
                <c:pt idx="8437">
                  <c:v>0.60456424768518524</c:v>
                </c:pt>
                <c:pt idx="8438">
                  <c:v>0.60456559027777779</c:v>
                </c:pt>
                <c:pt idx="8439">
                  <c:v>0.60456697916666668</c:v>
                </c:pt>
                <c:pt idx="8440">
                  <c:v>0.60456832175925923</c:v>
                </c:pt>
                <c:pt idx="8441">
                  <c:v>0.60456893518518517</c:v>
                </c:pt>
                <c:pt idx="8442">
                  <c:v>0.6045708680555556</c:v>
                </c:pt>
                <c:pt idx="8443">
                  <c:v>0.6045712152777778</c:v>
                </c:pt>
                <c:pt idx="8444">
                  <c:v>0.60457317129629629</c:v>
                </c:pt>
                <c:pt idx="8445">
                  <c:v>0.60457439814814817</c:v>
                </c:pt>
                <c:pt idx="8446">
                  <c:v>0.604574849537037</c:v>
                </c:pt>
                <c:pt idx="8447">
                  <c:v>0.60457629629629628</c:v>
                </c:pt>
                <c:pt idx="8448">
                  <c:v>0.60457767361111114</c:v>
                </c:pt>
                <c:pt idx="8449">
                  <c:v>0.60457814814814814</c:v>
                </c:pt>
                <c:pt idx="8450">
                  <c:v>0.60457929398148147</c:v>
                </c:pt>
                <c:pt idx="8451">
                  <c:v>0.60458045138888883</c:v>
                </c:pt>
                <c:pt idx="8452">
                  <c:v>0.60458162037037033</c:v>
                </c:pt>
                <c:pt idx="8453">
                  <c:v>0.6045827777777778</c:v>
                </c:pt>
                <c:pt idx="8454">
                  <c:v>0.60458392361111113</c:v>
                </c:pt>
                <c:pt idx="8455">
                  <c:v>0.60458509259259263</c:v>
                </c:pt>
                <c:pt idx="8456">
                  <c:v>0.60458623842592585</c:v>
                </c:pt>
                <c:pt idx="8457">
                  <c:v>0.60458739583333332</c:v>
                </c:pt>
                <c:pt idx="8458">
                  <c:v>0.60458856481481482</c:v>
                </c:pt>
                <c:pt idx="8459">
                  <c:v>0.60458989583333334</c:v>
                </c:pt>
                <c:pt idx="8460">
                  <c:v>0.60459116898148157</c:v>
                </c:pt>
                <c:pt idx="8461">
                  <c:v>0.60459239583333335</c:v>
                </c:pt>
                <c:pt idx="8462">
                  <c:v>0.60459336805555552</c:v>
                </c:pt>
                <c:pt idx="8463">
                  <c:v>0.60459458333333338</c:v>
                </c:pt>
                <c:pt idx="8464">
                  <c:v>0.60459631944444447</c:v>
                </c:pt>
                <c:pt idx="8465">
                  <c:v>0.60459719907407405</c:v>
                </c:pt>
                <c:pt idx="8466">
                  <c:v>0.60459811342592595</c:v>
                </c:pt>
                <c:pt idx="8467">
                  <c:v>0.60459903935185189</c:v>
                </c:pt>
                <c:pt idx="8468">
                  <c:v>0.60460043981481482</c:v>
                </c:pt>
                <c:pt idx="8469">
                  <c:v>0.60460129629629633</c:v>
                </c:pt>
                <c:pt idx="8470">
                  <c:v>0.60460244212962966</c:v>
                </c:pt>
                <c:pt idx="8471">
                  <c:v>0.60460361111111116</c:v>
                </c:pt>
                <c:pt idx="8472">
                  <c:v>0.60460475694444449</c:v>
                </c:pt>
                <c:pt idx="8473">
                  <c:v>0.60460592592592588</c:v>
                </c:pt>
                <c:pt idx="8474">
                  <c:v>0.60460707175925921</c:v>
                </c:pt>
                <c:pt idx="8475">
                  <c:v>0.60460822916666668</c:v>
                </c:pt>
                <c:pt idx="8476">
                  <c:v>0.60460939814814818</c:v>
                </c:pt>
                <c:pt idx="8477">
                  <c:v>0.60461054398148151</c:v>
                </c:pt>
                <c:pt idx="8478">
                  <c:v>0.6046117129629629</c:v>
                </c:pt>
                <c:pt idx="8479">
                  <c:v>0.60461311342592594</c:v>
                </c:pt>
                <c:pt idx="8480">
                  <c:v>0.60461427083333341</c:v>
                </c:pt>
                <c:pt idx="8481">
                  <c:v>0.60461627314814814</c:v>
                </c:pt>
                <c:pt idx="8482">
                  <c:v>0.60461773148148146</c:v>
                </c:pt>
                <c:pt idx="8483">
                  <c:v>0.60461839120370375</c:v>
                </c:pt>
                <c:pt idx="8484">
                  <c:v>0.60461976851851851</c:v>
                </c:pt>
                <c:pt idx="8485">
                  <c:v>0.60462056712962964</c:v>
                </c:pt>
                <c:pt idx="8486">
                  <c:v>0.60462108796296299</c:v>
                </c:pt>
                <c:pt idx="8487">
                  <c:v>0.60462305555555551</c:v>
                </c:pt>
                <c:pt idx="8488">
                  <c:v>0.60462377314814808</c:v>
                </c:pt>
                <c:pt idx="8489">
                  <c:v>0.60462444444444452</c:v>
                </c:pt>
                <c:pt idx="8490">
                  <c:v>0.60462560185185188</c:v>
                </c:pt>
                <c:pt idx="8491">
                  <c:v>0.60462675925925924</c:v>
                </c:pt>
                <c:pt idx="8492">
                  <c:v>0.60462791666666671</c:v>
                </c:pt>
                <c:pt idx="8493">
                  <c:v>0.60462907407407407</c:v>
                </c:pt>
                <c:pt idx="8494">
                  <c:v>0.60463023148148154</c:v>
                </c:pt>
                <c:pt idx="8495">
                  <c:v>0.6046313888888889</c:v>
                </c:pt>
                <c:pt idx="8496">
                  <c:v>0.60463253472222223</c:v>
                </c:pt>
                <c:pt idx="8497">
                  <c:v>0.60463370370370373</c:v>
                </c:pt>
                <c:pt idx="8498">
                  <c:v>0.60463486111111109</c:v>
                </c:pt>
                <c:pt idx="8499">
                  <c:v>0.60463619212962971</c:v>
                </c:pt>
                <c:pt idx="8500">
                  <c:v>0.60463760416666668</c:v>
                </c:pt>
                <c:pt idx="8501">
                  <c:v>0.60463834490740742</c:v>
                </c:pt>
                <c:pt idx="8502">
                  <c:v>0.60464093750000003</c:v>
                </c:pt>
                <c:pt idx="8503">
                  <c:v>0.60464181712962961</c:v>
                </c:pt>
                <c:pt idx="8504">
                  <c:v>0.60464214120370363</c:v>
                </c:pt>
                <c:pt idx="8505">
                  <c:v>0.60464307870370371</c:v>
                </c:pt>
                <c:pt idx="8506">
                  <c:v>0.60464502314814816</c:v>
                </c:pt>
                <c:pt idx="8507">
                  <c:v>0.60464550925925931</c:v>
                </c:pt>
                <c:pt idx="8508">
                  <c:v>0.60464643518518513</c:v>
                </c:pt>
                <c:pt idx="8509">
                  <c:v>0.6046475925925926</c:v>
                </c:pt>
                <c:pt idx="8510">
                  <c:v>0.60464875000000007</c:v>
                </c:pt>
                <c:pt idx="8511">
                  <c:v>0.60464989583333328</c:v>
                </c:pt>
                <c:pt idx="8512">
                  <c:v>0.60465106481481479</c:v>
                </c:pt>
                <c:pt idx="8513">
                  <c:v>0.60465221064814811</c:v>
                </c:pt>
                <c:pt idx="8514">
                  <c:v>0.60465336805555558</c:v>
                </c:pt>
                <c:pt idx="8515">
                  <c:v>0.60465453703703709</c:v>
                </c:pt>
                <c:pt idx="8516">
                  <c:v>0.6046556828703703</c:v>
                </c:pt>
                <c:pt idx="8517">
                  <c:v>0.60465685185185181</c:v>
                </c:pt>
                <c:pt idx="8518">
                  <c:v>0.60465805555555552</c:v>
                </c:pt>
                <c:pt idx="8519">
                  <c:v>0.60465957175925922</c:v>
                </c:pt>
                <c:pt idx="8520">
                  <c:v>0.60466093750000005</c:v>
                </c:pt>
                <c:pt idx="8521">
                  <c:v>0.6046625347222222</c:v>
                </c:pt>
                <c:pt idx="8522">
                  <c:v>0.60466369212962967</c:v>
                </c:pt>
                <c:pt idx="8523">
                  <c:v>0.60466437500000003</c:v>
                </c:pt>
                <c:pt idx="8524">
                  <c:v>0.60466586805555556</c:v>
                </c:pt>
                <c:pt idx="8525">
                  <c:v>0.6046668634259259</c:v>
                </c:pt>
                <c:pt idx="8526">
                  <c:v>0.60466761574074068</c:v>
                </c:pt>
                <c:pt idx="8527">
                  <c:v>0.6046699884259259</c:v>
                </c:pt>
                <c:pt idx="8528">
                  <c:v>0.60467078703703703</c:v>
                </c:pt>
                <c:pt idx="8529">
                  <c:v>0.60467192129629632</c:v>
                </c:pt>
                <c:pt idx="8530">
                  <c:v>0.60467305555555551</c:v>
                </c:pt>
                <c:pt idx="8531">
                  <c:v>0.60467422453703712</c:v>
                </c:pt>
                <c:pt idx="8532">
                  <c:v>0.60467538194444448</c:v>
                </c:pt>
                <c:pt idx="8533">
                  <c:v>0.60467653935185184</c:v>
                </c:pt>
                <c:pt idx="8534">
                  <c:v>0.6046776967592592</c:v>
                </c:pt>
                <c:pt idx="8535">
                  <c:v>0.60467884259259264</c:v>
                </c:pt>
                <c:pt idx="8536">
                  <c:v>0.60468001157407414</c:v>
                </c:pt>
                <c:pt idx="8537">
                  <c:v>0.6046811689814815</c:v>
                </c:pt>
                <c:pt idx="8538">
                  <c:v>0.60468231481481483</c:v>
                </c:pt>
                <c:pt idx="8539">
                  <c:v>0.60468349537037036</c:v>
                </c:pt>
                <c:pt idx="8540">
                  <c:v>0.60468578703703701</c:v>
                </c:pt>
                <c:pt idx="8541">
                  <c:v>0.60468703703703708</c:v>
                </c:pt>
                <c:pt idx="8542">
                  <c:v>0.60468734953703707</c:v>
                </c:pt>
                <c:pt idx="8543">
                  <c:v>0.60468821759259261</c:v>
                </c:pt>
                <c:pt idx="8544">
                  <c:v>0.60469035879629629</c:v>
                </c:pt>
                <c:pt idx="8545">
                  <c:v>0.60469060185185186</c:v>
                </c:pt>
                <c:pt idx="8546">
                  <c:v>0.60469162037037039</c:v>
                </c:pt>
                <c:pt idx="8547">
                  <c:v>0.60469343750000004</c:v>
                </c:pt>
                <c:pt idx="8548">
                  <c:v>0.60469390046296301</c:v>
                </c:pt>
                <c:pt idx="8549">
                  <c:v>0.60469505787037037</c:v>
                </c:pt>
                <c:pt idx="8550">
                  <c:v>0.60469620370370369</c:v>
                </c:pt>
                <c:pt idx="8551">
                  <c:v>0.60469738425925923</c:v>
                </c:pt>
                <c:pt idx="8552">
                  <c:v>0.60469853009259256</c:v>
                </c:pt>
                <c:pt idx="8553">
                  <c:v>0.60469968750000003</c:v>
                </c:pt>
                <c:pt idx="8554">
                  <c:v>0.60470084490740739</c:v>
                </c:pt>
                <c:pt idx="8555">
                  <c:v>0.60470199074074071</c:v>
                </c:pt>
                <c:pt idx="8556">
                  <c:v>0.60470315972222222</c:v>
                </c:pt>
                <c:pt idx="8557">
                  <c:v>0.60470431712962969</c:v>
                </c:pt>
                <c:pt idx="8558">
                  <c:v>0.60470549768518522</c:v>
                </c:pt>
                <c:pt idx="8559">
                  <c:v>0.60470725694444449</c:v>
                </c:pt>
                <c:pt idx="8560">
                  <c:v>0.6047084953703703</c:v>
                </c:pt>
                <c:pt idx="8561">
                  <c:v>0.60470922453703702</c:v>
                </c:pt>
                <c:pt idx="8562">
                  <c:v>0.60471074074074072</c:v>
                </c:pt>
                <c:pt idx="8563">
                  <c:v>0.60471177083333338</c:v>
                </c:pt>
                <c:pt idx="8564">
                  <c:v>0.60471241898148143</c:v>
                </c:pt>
                <c:pt idx="8565">
                  <c:v>0.60471381944444447</c:v>
                </c:pt>
                <c:pt idx="8566">
                  <c:v>0.60471473379629637</c:v>
                </c:pt>
                <c:pt idx="8567">
                  <c:v>0.60471587962962958</c:v>
                </c:pt>
                <c:pt idx="8568">
                  <c:v>0.60471704861111109</c:v>
                </c:pt>
                <c:pt idx="8569">
                  <c:v>0.60471820601851844</c:v>
                </c:pt>
                <c:pt idx="8570">
                  <c:v>0.60471936342592592</c:v>
                </c:pt>
                <c:pt idx="8571">
                  <c:v>0.60472050925925924</c:v>
                </c:pt>
                <c:pt idx="8572">
                  <c:v>0.6047216666666666</c:v>
                </c:pt>
                <c:pt idx="8573">
                  <c:v>0.60472282407407407</c:v>
                </c:pt>
                <c:pt idx="8574">
                  <c:v>0.60472398148148154</c:v>
                </c:pt>
                <c:pt idx="8575">
                  <c:v>0.60472515046296293</c:v>
                </c:pt>
                <c:pt idx="8576">
                  <c:v>0.60472629629629626</c:v>
                </c:pt>
                <c:pt idx="8577">
                  <c:v>0.60472749999999997</c:v>
                </c:pt>
                <c:pt idx="8578">
                  <c:v>0.60472935185185184</c:v>
                </c:pt>
                <c:pt idx="8579">
                  <c:v>0.60473105324074072</c:v>
                </c:pt>
                <c:pt idx="8580">
                  <c:v>0.6047343634259259</c:v>
                </c:pt>
                <c:pt idx="8581">
                  <c:v>0.60473462962962965</c:v>
                </c:pt>
                <c:pt idx="8582">
                  <c:v>0.60473655092592593</c:v>
                </c:pt>
                <c:pt idx="8583">
                  <c:v>0.60473730324074071</c:v>
                </c:pt>
                <c:pt idx="8584">
                  <c:v>0.60473804398148145</c:v>
                </c:pt>
                <c:pt idx="8585">
                  <c:v>0.60473915509259268</c:v>
                </c:pt>
                <c:pt idx="8586">
                  <c:v>0.60474031250000004</c:v>
                </c:pt>
                <c:pt idx="8587">
                  <c:v>0.6047414699074074</c:v>
                </c:pt>
                <c:pt idx="8588">
                  <c:v>0.60474262731481476</c:v>
                </c:pt>
                <c:pt idx="8589">
                  <c:v>0.60474378472222223</c:v>
                </c:pt>
                <c:pt idx="8590">
                  <c:v>0.60474493055555556</c:v>
                </c:pt>
                <c:pt idx="8591">
                  <c:v>0.60474609953703706</c:v>
                </c:pt>
                <c:pt idx="8592">
                  <c:v>0.60474725694444442</c:v>
                </c:pt>
                <c:pt idx="8593">
                  <c:v>0.60474841435185189</c:v>
                </c:pt>
                <c:pt idx="8594">
                  <c:v>0.60474957175925925</c:v>
                </c:pt>
                <c:pt idx="8595">
                  <c:v>0.60475142361111112</c:v>
                </c:pt>
                <c:pt idx="8596">
                  <c:v>0.60475228009259263</c:v>
                </c:pt>
                <c:pt idx="8597">
                  <c:v>0.60475304398148144</c:v>
                </c:pt>
                <c:pt idx="8598">
                  <c:v>0.60475562500000002</c:v>
                </c:pt>
                <c:pt idx="8599">
                  <c:v>0.60475581018518521</c:v>
                </c:pt>
                <c:pt idx="8600">
                  <c:v>0.60475670138888893</c:v>
                </c:pt>
                <c:pt idx="8601">
                  <c:v>0.604758587962963</c:v>
                </c:pt>
                <c:pt idx="8602">
                  <c:v>0.60475910879629624</c:v>
                </c:pt>
                <c:pt idx="8603">
                  <c:v>0.60476027777777774</c:v>
                </c:pt>
                <c:pt idx="8604">
                  <c:v>0.60476241898148142</c:v>
                </c:pt>
                <c:pt idx="8605">
                  <c:v>0.60476252314814816</c:v>
                </c:pt>
                <c:pt idx="8606">
                  <c:v>0.60476346064814812</c:v>
                </c:pt>
                <c:pt idx="8607">
                  <c:v>0.60476461805555559</c:v>
                </c:pt>
                <c:pt idx="8608">
                  <c:v>0.60476577546296295</c:v>
                </c:pt>
                <c:pt idx="8609">
                  <c:v>0.60476693287037031</c:v>
                </c:pt>
                <c:pt idx="8610">
                  <c:v>0.60476807870370375</c:v>
                </c:pt>
                <c:pt idx="8611">
                  <c:v>0.60476924768518525</c:v>
                </c:pt>
                <c:pt idx="8612">
                  <c:v>0.60477040509259261</c:v>
                </c:pt>
                <c:pt idx="8613">
                  <c:v>0.60477156249999997</c:v>
                </c:pt>
                <c:pt idx="8614">
                  <c:v>0.60477271990740733</c:v>
                </c:pt>
                <c:pt idx="8615">
                  <c:v>0.6047738773148148</c:v>
                </c:pt>
                <c:pt idx="8616">
                  <c:v>0.60477548611111109</c:v>
                </c:pt>
                <c:pt idx="8617">
                  <c:v>0.60477652777777779</c:v>
                </c:pt>
                <c:pt idx="8618">
                  <c:v>0.60477924768518521</c:v>
                </c:pt>
                <c:pt idx="8619">
                  <c:v>0.60478113425925917</c:v>
                </c:pt>
                <c:pt idx="8620">
                  <c:v>0.60478150462962965</c:v>
                </c:pt>
                <c:pt idx="8621">
                  <c:v>0.60478450231481484</c:v>
                </c:pt>
                <c:pt idx="8622">
                  <c:v>0.60478549768518519</c:v>
                </c:pt>
                <c:pt idx="8623">
                  <c:v>0.60478653935185189</c:v>
                </c:pt>
                <c:pt idx="8624">
                  <c:v>0.60478769675925925</c:v>
                </c:pt>
                <c:pt idx="8625">
                  <c:v>0.60478885416666661</c:v>
                </c:pt>
                <c:pt idx="8626">
                  <c:v>0.60479001157407408</c:v>
                </c:pt>
                <c:pt idx="8627">
                  <c:v>0.60479116898148155</c:v>
                </c:pt>
                <c:pt idx="8628">
                  <c:v>0.60479231481481477</c:v>
                </c:pt>
                <c:pt idx="8629">
                  <c:v>0.60479347222222224</c:v>
                </c:pt>
                <c:pt idx="8630">
                  <c:v>0.60479464120370363</c:v>
                </c:pt>
                <c:pt idx="8631">
                  <c:v>0.60479581018518513</c:v>
                </c:pt>
                <c:pt idx="8632">
                  <c:v>0.6047969675925926</c:v>
                </c:pt>
                <c:pt idx="8633">
                  <c:v>0.60479868055555552</c:v>
                </c:pt>
                <c:pt idx="8634">
                  <c:v>0.60479978009259261</c:v>
                </c:pt>
                <c:pt idx="8635">
                  <c:v>0.60480042824074076</c:v>
                </c:pt>
                <c:pt idx="8636">
                  <c:v>0.60480234953703704</c:v>
                </c:pt>
                <c:pt idx="8637">
                  <c:v>0.60480284722222222</c:v>
                </c:pt>
                <c:pt idx="8638">
                  <c:v>0.60480395833333334</c:v>
                </c:pt>
                <c:pt idx="8639">
                  <c:v>0.60480537037037041</c:v>
                </c:pt>
                <c:pt idx="8640">
                  <c:v>0.60480645833333335</c:v>
                </c:pt>
                <c:pt idx="8641">
                  <c:v>0.60480750000000005</c:v>
                </c:pt>
                <c:pt idx="8642">
                  <c:v>0.60480873842592586</c:v>
                </c:pt>
                <c:pt idx="8643">
                  <c:v>0.60480968749999997</c:v>
                </c:pt>
                <c:pt idx="8644">
                  <c:v>0.60481084490740744</c:v>
                </c:pt>
                <c:pt idx="8645">
                  <c:v>0.6048120023148148</c:v>
                </c:pt>
                <c:pt idx="8646">
                  <c:v>0.60481315972222227</c:v>
                </c:pt>
                <c:pt idx="8647">
                  <c:v>0.60481431712962963</c:v>
                </c:pt>
                <c:pt idx="8648">
                  <c:v>0.60481547453703699</c:v>
                </c:pt>
                <c:pt idx="8649">
                  <c:v>0.60481663194444446</c:v>
                </c:pt>
                <c:pt idx="8650">
                  <c:v>0.60481780092592596</c:v>
                </c:pt>
                <c:pt idx="8651">
                  <c:v>0.60481894675925929</c:v>
                </c:pt>
                <c:pt idx="8652">
                  <c:v>0.60482010416666665</c:v>
                </c:pt>
                <c:pt idx="8653">
                  <c:v>0.60482126157407412</c:v>
                </c:pt>
                <c:pt idx="8654">
                  <c:v>0.60482310185185184</c:v>
                </c:pt>
                <c:pt idx="8655">
                  <c:v>0.60482364583333337</c:v>
                </c:pt>
                <c:pt idx="8656">
                  <c:v>0.60482550925925926</c:v>
                </c:pt>
                <c:pt idx="8657">
                  <c:v>0.60482663194444442</c:v>
                </c:pt>
                <c:pt idx="8658">
                  <c:v>0.60482758101851852</c:v>
                </c:pt>
                <c:pt idx="8659">
                  <c:v>0.60482891203703704</c:v>
                </c:pt>
                <c:pt idx="8660">
                  <c:v>0.60483008101851854</c:v>
                </c:pt>
                <c:pt idx="8661">
                  <c:v>0.60483053240740736</c:v>
                </c:pt>
                <c:pt idx="8662">
                  <c:v>0.60483226851851857</c:v>
                </c:pt>
                <c:pt idx="8663">
                  <c:v>0.60483318287037036</c:v>
                </c:pt>
                <c:pt idx="8664">
                  <c:v>0.60483399305555552</c:v>
                </c:pt>
                <c:pt idx="8665">
                  <c:v>0.60483515046296299</c:v>
                </c:pt>
                <c:pt idx="8666">
                  <c:v>0.60483630787037046</c:v>
                </c:pt>
                <c:pt idx="8667">
                  <c:v>0.60483746527777782</c:v>
                </c:pt>
                <c:pt idx="8668">
                  <c:v>0.60483862268518518</c:v>
                </c:pt>
                <c:pt idx="8669">
                  <c:v>0.60483978009259254</c:v>
                </c:pt>
                <c:pt idx="8670">
                  <c:v>0.60484092592592598</c:v>
                </c:pt>
                <c:pt idx="8671">
                  <c:v>0.60484209490740748</c:v>
                </c:pt>
                <c:pt idx="8672">
                  <c:v>0.6048432407407407</c:v>
                </c:pt>
                <c:pt idx="8673">
                  <c:v>0.6048444097222222</c:v>
                </c:pt>
                <c:pt idx="8674">
                  <c:v>0.60484564814814812</c:v>
                </c:pt>
                <c:pt idx="8675">
                  <c:v>0.60484777777777776</c:v>
                </c:pt>
                <c:pt idx="8676">
                  <c:v>0.60484806712962957</c:v>
                </c:pt>
                <c:pt idx="8677">
                  <c:v>0.60485020833333325</c:v>
                </c:pt>
                <c:pt idx="8678">
                  <c:v>0.60485149305555552</c:v>
                </c:pt>
                <c:pt idx="8679">
                  <c:v>0.60485181712962965</c:v>
                </c:pt>
                <c:pt idx="8680">
                  <c:v>0.60485327546296297</c:v>
                </c:pt>
                <c:pt idx="8681">
                  <c:v>0.60485415509259255</c:v>
                </c:pt>
                <c:pt idx="8682">
                  <c:v>0.60485482638888888</c:v>
                </c:pt>
                <c:pt idx="8683">
                  <c:v>0.60485646990740738</c:v>
                </c:pt>
                <c:pt idx="8684">
                  <c:v>0.60485712962962968</c:v>
                </c:pt>
                <c:pt idx="8685">
                  <c:v>0.60485829861111107</c:v>
                </c:pt>
                <c:pt idx="8686">
                  <c:v>0.60485945601851854</c:v>
                </c:pt>
                <c:pt idx="8687">
                  <c:v>0.6048606134259259</c:v>
                </c:pt>
                <c:pt idx="8688">
                  <c:v>0.60486175925925922</c:v>
                </c:pt>
                <c:pt idx="8689">
                  <c:v>0.60486292824074073</c:v>
                </c:pt>
                <c:pt idx="8690">
                  <c:v>0.60486408564814809</c:v>
                </c:pt>
                <c:pt idx="8691">
                  <c:v>0.60486524305555556</c:v>
                </c:pt>
                <c:pt idx="8692">
                  <c:v>0.60486640046296303</c:v>
                </c:pt>
                <c:pt idx="8693">
                  <c:v>0.60486755787037039</c:v>
                </c:pt>
                <c:pt idx="8694">
                  <c:v>0.60486890046296304</c:v>
                </c:pt>
                <c:pt idx="8695">
                  <c:v>0.60486994212962963</c:v>
                </c:pt>
                <c:pt idx="8696">
                  <c:v>0.60487246527777783</c:v>
                </c:pt>
                <c:pt idx="8697">
                  <c:v>0.60487265046296301</c:v>
                </c:pt>
                <c:pt idx="8698">
                  <c:v>0.60487353009259259</c:v>
                </c:pt>
                <c:pt idx="8699">
                  <c:v>0.60487457175925929</c:v>
                </c:pt>
                <c:pt idx="8700">
                  <c:v>0.60487577546296301</c:v>
                </c:pt>
                <c:pt idx="8701">
                  <c:v>0.60487699074074075</c:v>
                </c:pt>
                <c:pt idx="8702">
                  <c:v>0.60487842592592589</c:v>
                </c:pt>
                <c:pt idx="8703">
                  <c:v>0.60487913194444443</c:v>
                </c:pt>
                <c:pt idx="8704">
                  <c:v>0.6048802893518519</c:v>
                </c:pt>
                <c:pt idx="8705">
                  <c:v>0.60488144675925926</c:v>
                </c:pt>
                <c:pt idx="8706">
                  <c:v>0.60488260416666673</c:v>
                </c:pt>
                <c:pt idx="8707">
                  <c:v>0.60488376157407409</c:v>
                </c:pt>
                <c:pt idx="8708">
                  <c:v>0.60488491898148145</c:v>
                </c:pt>
                <c:pt idx="8709">
                  <c:v>0.60488606481481488</c:v>
                </c:pt>
                <c:pt idx="8710">
                  <c:v>0.60488723379629628</c:v>
                </c:pt>
                <c:pt idx="8711">
                  <c:v>0.60488839120370375</c:v>
                </c:pt>
                <c:pt idx="8712">
                  <c:v>0.60488953703703707</c:v>
                </c:pt>
                <c:pt idx="8713">
                  <c:v>0.60489076388888885</c:v>
                </c:pt>
                <c:pt idx="8714">
                  <c:v>0.60489248842592591</c:v>
                </c:pt>
                <c:pt idx="8715">
                  <c:v>0.60489413194444452</c:v>
                </c:pt>
                <c:pt idx="8716">
                  <c:v>0.6048943171296296</c:v>
                </c:pt>
                <c:pt idx="8717">
                  <c:v>0.6048953587962963</c:v>
                </c:pt>
                <c:pt idx="8718">
                  <c:v>0.6048971296296296</c:v>
                </c:pt>
                <c:pt idx="8719">
                  <c:v>0.60489811342592592</c:v>
                </c:pt>
                <c:pt idx="8720">
                  <c:v>0.60489968750000001</c:v>
                </c:pt>
                <c:pt idx="8721">
                  <c:v>0.60490072916666671</c:v>
                </c:pt>
                <c:pt idx="8722">
                  <c:v>0.60490113425925929</c:v>
                </c:pt>
                <c:pt idx="8723">
                  <c:v>0.60490228009259261</c:v>
                </c:pt>
                <c:pt idx="8724">
                  <c:v>0.60490343749999997</c:v>
                </c:pt>
                <c:pt idx="8725">
                  <c:v>0.60490459490740733</c:v>
                </c:pt>
                <c:pt idx="8726">
                  <c:v>0.6049057523148148</c:v>
                </c:pt>
                <c:pt idx="8727">
                  <c:v>0.60490690972222227</c:v>
                </c:pt>
                <c:pt idx="8728">
                  <c:v>0.60490806712962963</c:v>
                </c:pt>
                <c:pt idx="8729">
                  <c:v>0.60490922453703699</c:v>
                </c:pt>
                <c:pt idx="8730">
                  <c:v>0.60491038194444446</c:v>
                </c:pt>
                <c:pt idx="8731">
                  <c:v>0.60491153935185193</c:v>
                </c:pt>
                <c:pt idx="8732">
                  <c:v>0.60491269675925929</c:v>
                </c:pt>
                <c:pt idx="8733">
                  <c:v>0.60491387731481483</c:v>
                </c:pt>
                <c:pt idx="8734">
                  <c:v>0.60491503472222219</c:v>
                </c:pt>
                <c:pt idx="8735">
                  <c:v>0.60491709490740742</c:v>
                </c:pt>
                <c:pt idx="8736">
                  <c:v>0.60491767361111115</c:v>
                </c:pt>
                <c:pt idx="8737">
                  <c:v>0.60491849537037035</c:v>
                </c:pt>
                <c:pt idx="8738">
                  <c:v>0.60492070601851844</c:v>
                </c:pt>
                <c:pt idx="8739">
                  <c:v>0.60492126157407411</c:v>
                </c:pt>
                <c:pt idx="8740">
                  <c:v>0.60492362268518518</c:v>
                </c:pt>
                <c:pt idx="8741">
                  <c:v>0.60492428240740737</c:v>
                </c:pt>
                <c:pt idx="8742">
                  <c:v>0.60492440972222217</c:v>
                </c:pt>
                <c:pt idx="8743">
                  <c:v>0.6049254282407408</c:v>
                </c:pt>
                <c:pt idx="8744">
                  <c:v>0.60492658564814816</c:v>
                </c:pt>
                <c:pt idx="8745">
                  <c:v>0.60492774305555552</c:v>
                </c:pt>
                <c:pt idx="8746">
                  <c:v>0.60492890046296299</c:v>
                </c:pt>
                <c:pt idx="8747">
                  <c:v>0.60493008101851853</c:v>
                </c:pt>
                <c:pt idx="8748">
                  <c:v>0.60493120370370368</c:v>
                </c:pt>
                <c:pt idx="8749">
                  <c:v>0.60493237268518518</c:v>
                </c:pt>
                <c:pt idx="8750">
                  <c:v>0.60493353009259254</c:v>
                </c:pt>
                <c:pt idx="8751">
                  <c:v>0.60493468750000001</c:v>
                </c:pt>
                <c:pt idx="8752">
                  <c:v>0.60493584490740748</c:v>
                </c:pt>
                <c:pt idx="8753">
                  <c:v>0.60493771990740741</c:v>
                </c:pt>
                <c:pt idx="8754">
                  <c:v>0.60493879629629632</c:v>
                </c:pt>
                <c:pt idx="8755">
                  <c:v>0.6049393287037037</c:v>
                </c:pt>
                <c:pt idx="8756">
                  <c:v>0.60494101851851856</c:v>
                </c:pt>
                <c:pt idx="8757">
                  <c:v>0.6049416319444445</c:v>
                </c:pt>
                <c:pt idx="8758">
                  <c:v>0.60494280092592589</c:v>
                </c:pt>
                <c:pt idx="8759">
                  <c:v>0.60494476851851853</c:v>
                </c:pt>
                <c:pt idx="8760">
                  <c:v>0.60494510416666669</c:v>
                </c:pt>
                <c:pt idx="8761">
                  <c:v>0.60494626157407416</c:v>
                </c:pt>
                <c:pt idx="8762">
                  <c:v>0.60494741898148152</c:v>
                </c:pt>
                <c:pt idx="8763">
                  <c:v>0.60494857638888888</c:v>
                </c:pt>
                <c:pt idx="8764">
                  <c:v>0.60494974537037038</c:v>
                </c:pt>
                <c:pt idx="8765">
                  <c:v>0.60495089120370371</c:v>
                </c:pt>
                <c:pt idx="8766">
                  <c:v>0.60495204861111118</c:v>
                </c:pt>
                <c:pt idx="8767">
                  <c:v>0.60495320601851854</c:v>
                </c:pt>
                <c:pt idx="8768">
                  <c:v>0.6049543634259259</c:v>
                </c:pt>
                <c:pt idx="8769">
                  <c:v>0.60495552083333337</c:v>
                </c:pt>
                <c:pt idx="8770">
                  <c:v>0.60495668981481487</c:v>
                </c:pt>
                <c:pt idx="8771">
                  <c:v>0.60495965277777786</c:v>
                </c:pt>
                <c:pt idx="8772">
                  <c:v>0.60495974537037034</c:v>
                </c:pt>
                <c:pt idx="8773">
                  <c:v>0.60496015046296292</c:v>
                </c:pt>
                <c:pt idx="8774">
                  <c:v>0.60496230324074074</c:v>
                </c:pt>
                <c:pt idx="8775">
                  <c:v>0.6049629861111111</c:v>
                </c:pt>
                <c:pt idx="8776">
                  <c:v>0.60496363425925925</c:v>
                </c:pt>
                <c:pt idx="8777">
                  <c:v>0.60496513888888881</c:v>
                </c:pt>
                <c:pt idx="8778">
                  <c:v>0.60496629629629639</c:v>
                </c:pt>
                <c:pt idx="8779">
                  <c:v>0.60496751157407402</c:v>
                </c:pt>
                <c:pt idx="8780">
                  <c:v>0.6049697106481482</c:v>
                </c:pt>
                <c:pt idx="8781">
                  <c:v>0.60497011574074067</c:v>
                </c:pt>
                <c:pt idx="8782">
                  <c:v>0.6049705671296296</c:v>
                </c:pt>
                <c:pt idx="8783">
                  <c:v>0.60497172453703707</c:v>
                </c:pt>
                <c:pt idx="8784">
                  <c:v>0.60497288194444443</c:v>
                </c:pt>
                <c:pt idx="8785">
                  <c:v>0.60497402777777776</c:v>
                </c:pt>
                <c:pt idx="8786">
                  <c:v>0.60497519675925926</c:v>
                </c:pt>
                <c:pt idx="8787">
                  <c:v>0.60497635416666673</c:v>
                </c:pt>
                <c:pt idx="8788">
                  <c:v>0.60497749999999995</c:v>
                </c:pt>
                <c:pt idx="8789">
                  <c:v>0.60497866898148145</c:v>
                </c:pt>
                <c:pt idx="8790">
                  <c:v>0.60497983796296295</c:v>
                </c:pt>
                <c:pt idx="8791">
                  <c:v>0.60498098379629639</c:v>
                </c:pt>
                <c:pt idx="8792">
                  <c:v>0.60498249999999998</c:v>
                </c:pt>
                <c:pt idx="8793">
                  <c:v>0.60498384259259264</c:v>
                </c:pt>
                <c:pt idx="8794">
                  <c:v>0.60498505787037038</c:v>
                </c:pt>
                <c:pt idx="8795">
                  <c:v>0.60498579861111113</c:v>
                </c:pt>
                <c:pt idx="8796">
                  <c:v>0.60498680555555551</c:v>
                </c:pt>
                <c:pt idx="8797">
                  <c:v>0.60498874999999996</c:v>
                </c:pt>
                <c:pt idx="8798">
                  <c:v>0.60498938657407408</c:v>
                </c:pt>
                <c:pt idx="8799">
                  <c:v>0.60499113425925921</c:v>
                </c:pt>
                <c:pt idx="8800">
                  <c:v>0.6049922337962963</c:v>
                </c:pt>
                <c:pt idx="8801">
                  <c:v>0.6049926157407407</c:v>
                </c:pt>
                <c:pt idx="8802">
                  <c:v>0.60499371527777779</c:v>
                </c:pt>
                <c:pt idx="8803">
                  <c:v>0.60499487268518515</c:v>
                </c:pt>
                <c:pt idx="8804">
                  <c:v>0.60499603009259262</c:v>
                </c:pt>
                <c:pt idx="8805">
                  <c:v>0.60499718749999998</c:v>
                </c:pt>
                <c:pt idx="8806">
                  <c:v>0.60499834490740745</c:v>
                </c:pt>
                <c:pt idx="8807">
                  <c:v>0.60499950231481481</c:v>
                </c:pt>
                <c:pt idx="8808">
                  <c:v>0.60500064814814813</c:v>
                </c:pt>
                <c:pt idx="8809">
                  <c:v>0.60500180555555561</c:v>
                </c:pt>
                <c:pt idx="8810">
                  <c:v>0.60500296296296296</c:v>
                </c:pt>
                <c:pt idx="8811">
                  <c:v>0.60500413194444447</c:v>
                </c:pt>
                <c:pt idx="8812">
                  <c:v>0.60500554398148143</c:v>
                </c:pt>
                <c:pt idx="8813">
                  <c:v>0.60500650462962957</c:v>
                </c:pt>
                <c:pt idx="8814">
                  <c:v>0.60500791666666665</c:v>
                </c:pt>
                <c:pt idx="8815">
                  <c:v>0.60500965277777785</c:v>
                </c:pt>
                <c:pt idx="8816">
                  <c:v>0.6050100810185185</c:v>
                </c:pt>
                <c:pt idx="8817">
                  <c:v>0.60501189814814815</c:v>
                </c:pt>
                <c:pt idx="8818">
                  <c:v>0.60501357638888886</c:v>
                </c:pt>
                <c:pt idx="8819">
                  <c:v>0.60501394675925924</c:v>
                </c:pt>
                <c:pt idx="8820">
                  <c:v>0.60501538194444437</c:v>
                </c:pt>
                <c:pt idx="8821">
                  <c:v>0.60501635416666666</c:v>
                </c:pt>
                <c:pt idx="8822">
                  <c:v>0.60501686342592598</c:v>
                </c:pt>
                <c:pt idx="8823">
                  <c:v>0.60501802083333334</c:v>
                </c:pt>
                <c:pt idx="8824">
                  <c:v>0.6050191782407407</c:v>
                </c:pt>
                <c:pt idx="8825">
                  <c:v>0.60502033564814817</c:v>
                </c:pt>
                <c:pt idx="8826">
                  <c:v>0.60502149305555564</c:v>
                </c:pt>
                <c:pt idx="8827">
                  <c:v>0.60502267361111117</c:v>
                </c:pt>
                <c:pt idx="8828">
                  <c:v>0.60502380787037036</c:v>
                </c:pt>
                <c:pt idx="8829">
                  <c:v>0.60502496527777772</c:v>
                </c:pt>
                <c:pt idx="8830">
                  <c:v>0.60502612268518519</c:v>
                </c:pt>
                <c:pt idx="8831">
                  <c:v>0.60502728009259266</c:v>
                </c:pt>
                <c:pt idx="8832">
                  <c:v>0.6050286226851852</c:v>
                </c:pt>
                <c:pt idx="8833">
                  <c:v>0.60503002314814813</c:v>
                </c:pt>
                <c:pt idx="8834">
                  <c:v>0.6050311805555556</c:v>
                </c:pt>
                <c:pt idx="8835">
                  <c:v>0.60503239583333335</c:v>
                </c:pt>
                <c:pt idx="8836">
                  <c:v>0.6050335185185185</c:v>
                </c:pt>
                <c:pt idx="8837">
                  <c:v>0.60503638888888889</c:v>
                </c:pt>
                <c:pt idx="8838">
                  <c:v>0.60503747685185183</c:v>
                </c:pt>
                <c:pt idx="8839">
                  <c:v>0.6050386342592593</c:v>
                </c:pt>
                <c:pt idx="8840">
                  <c:v>0.60504042824074078</c:v>
                </c:pt>
                <c:pt idx="8841">
                  <c:v>0.60504053240740741</c:v>
                </c:pt>
                <c:pt idx="8842">
                  <c:v>0.60504170138888891</c:v>
                </c:pt>
                <c:pt idx="8843">
                  <c:v>0.60504284722222224</c:v>
                </c:pt>
                <c:pt idx="8844">
                  <c:v>0.60504401620370374</c:v>
                </c:pt>
                <c:pt idx="8845">
                  <c:v>0.60504516203703707</c:v>
                </c:pt>
                <c:pt idx="8846">
                  <c:v>0.60504633101851846</c:v>
                </c:pt>
                <c:pt idx="8847">
                  <c:v>0.60504748842592593</c:v>
                </c:pt>
                <c:pt idx="8848">
                  <c:v>0.6050486458333334</c:v>
                </c:pt>
                <c:pt idx="8849">
                  <c:v>0.60504980324074076</c:v>
                </c:pt>
                <c:pt idx="8850">
                  <c:v>0.60505096064814812</c:v>
                </c:pt>
                <c:pt idx="8851">
                  <c:v>0.60505211805555548</c:v>
                </c:pt>
                <c:pt idx="8852">
                  <c:v>0.60505356481481476</c:v>
                </c:pt>
                <c:pt idx="8853">
                  <c:v>0.60505456018518522</c:v>
                </c:pt>
                <c:pt idx="8854">
                  <c:v>0.60505631944444449</c:v>
                </c:pt>
                <c:pt idx="8855">
                  <c:v>0.60505785879629637</c:v>
                </c:pt>
                <c:pt idx="8856">
                  <c:v>0.60505795138888885</c:v>
                </c:pt>
                <c:pt idx="8857">
                  <c:v>0.6050599884259259</c:v>
                </c:pt>
                <c:pt idx="8858">
                  <c:v>0.60506126157407403</c:v>
                </c:pt>
                <c:pt idx="8859">
                  <c:v>0.60506148148148142</c:v>
                </c:pt>
                <c:pt idx="8860">
                  <c:v>0.6050634606481482</c:v>
                </c:pt>
                <c:pt idx="8861">
                  <c:v>0.6050647916666666</c:v>
                </c:pt>
                <c:pt idx="8862">
                  <c:v>0.60506495370370372</c:v>
                </c:pt>
                <c:pt idx="8863">
                  <c:v>0.60506600694444446</c:v>
                </c:pt>
                <c:pt idx="8864">
                  <c:v>0.60506715277777778</c:v>
                </c:pt>
                <c:pt idx="8865">
                  <c:v>0.60506832175925929</c:v>
                </c:pt>
                <c:pt idx="8866">
                  <c:v>0.60506947916666665</c:v>
                </c:pt>
                <c:pt idx="8867">
                  <c:v>0.60507062499999997</c:v>
                </c:pt>
                <c:pt idx="8868">
                  <c:v>0.60507179398148148</c:v>
                </c:pt>
                <c:pt idx="8869">
                  <c:v>0.6050729398148148</c:v>
                </c:pt>
                <c:pt idx="8870">
                  <c:v>0.60507410879629631</c:v>
                </c:pt>
                <c:pt idx="8871">
                  <c:v>0.60507525462962963</c:v>
                </c:pt>
                <c:pt idx="8872">
                  <c:v>0.60507642361111114</c:v>
                </c:pt>
                <c:pt idx="8873">
                  <c:v>0.60507793981481472</c:v>
                </c:pt>
                <c:pt idx="8874">
                  <c:v>0.6050801388888889</c:v>
                </c:pt>
                <c:pt idx="8875">
                  <c:v>0.60508082175925926</c:v>
                </c:pt>
                <c:pt idx="8876">
                  <c:v>0.60508138888888885</c:v>
                </c:pt>
                <c:pt idx="8877">
                  <c:v>0.60508249999999997</c:v>
                </c:pt>
                <c:pt idx="8878">
                  <c:v>0.60508349537037032</c:v>
                </c:pt>
                <c:pt idx="8879">
                  <c:v>0.60508469907407403</c:v>
                </c:pt>
                <c:pt idx="8880">
                  <c:v>0.60508597222222227</c:v>
                </c:pt>
                <c:pt idx="8881">
                  <c:v>0.6050868402777777</c:v>
                </c:pt>
                <c:pt idx="8882">
                  <c:v>0.60508798611111114</c:v>
                </c:pt>
                <c:pt idx="8883">
                  <c:v>0.60508915509259265</c:v>
                </c:pt>
                <c:pt idx="8884">
                  <c:v>0.6050903125</c:v>
                </c:pt>
                <c:pt idx="8885">
                  <c:v>0.60509145833333333</c:v>
                </c:pt>
                <c:pt idx="8886">
                  <c:v>0.60509262731481483</c:v>
                </c:pt>
                <c:pt idx="8887">
                  <c:v>0.60509378472222231</c:v>
                </c:pt>
                <c:pt idx="8888">
                  <c:v>0.60509493055555552</c:v>
                </c:pt>
                <c:pt idx="8889">
                  <c:v>0.60509609953703702</c:v>
                </c:pt>
                <c:pt idx="8890">
                  <c:v>0.60509725694444438</c:v>
                </c:pt>
                <c:pt idx="8891">
                  <c:v>0.60509905092592586</c:v>
                </c:pt>
                <c:pt idx="8892">
                  <c:v>0.60509957175925932</c:v>
                </c:pt>
                <c:pt idx="8893">
                  <c:v>0.605101712962963</c:v>
                </c:pt>
                <c:pt idx="8894">
                  <c:v>0.60510299768518516</c:v>
                </c:pt>
                <c:pt idx="8895">
                  <c:v>0.60510326388888891</c:v>
                </c:pt>
                <c:pt idx="8896">
                  <c:v>0.60510531249999999</c:v>
                </c:pt>
                <c:pt idx="8897">
                  <c:v>0.6051067361111111</c:v>
                </c:pt>
                <c:pt idx="8898">
                  <c:v>0.60510778935185183</c:v>
                </c:pt>
                <c:pt idx="8899">
                  <c:v>0.60510917824074073</c:v>
                </c:pt>
                <c:pt idx="8900">
                  <c:v>0.60511039351851847</c:v>
                </c:pt>
                <c:pt idx="8901">
                  <c:v>0.60511120370370375</c:v>
                </c:pt>
                <c:pt idx="8902">
                  <c:v>0.60511236111111111</c:v>
                </c:pt>
                <c:pt idx="8903">
                  <c:v>0.60511351851851847</c:v>
                </c:pt>
                <c:pt idx="8904">
                  <c:v>0.60511467592592594</c:v>
                </c:pt>
                <c:pt idx="8905">
                  <c:v>0.60511582175925926</c:v>
                </c:pt>
                <c:pt idx="8906">
                  <c:v>0.60511699074074077</c:v>
                </c:pt>
                <c:pt idx="8907">
                  <c:v>0.60511814814814813</c:v>
                </c:pt>
                <c:pt idx="8908">
                  <c:v>0.60511930555555549</c:v>
                </c:pt>
                <c:pt idx="8909">
                  <c:v>0.60512046296296296</c:v>
                </c:pt>
                <c:pt idx="8910">
                  <c:v>0.60512160879629628</c:v>
                </c:pt>
                <c:pt idx="8911">
                  <c:v>0.60512280092592596</c:v>
                </c:pt>
                <c:pt idx="8912">
                  <c:v>0.60512497685185185</c:v>
                </c:pt>
                <c:pt idx="8913">
                  <c:v>0.60512539351851857</c:v>
                </c:pt>
                <c:pt idx="8914">
                  <c:v>0.60512638888888892</c:v>
                </c:pt>
                <c:pt idx="8915">
                  <c:v>0.60512857638888884</c:v>
                </c:pt>
                <c:pt idx="8916">
                  <c:v>0.60512920138888893</c:v>
                </c:pt>
                <c:pt idx="8917">
                  <c:v>0.6051299537037037</c:v>
                </c:pt>
                <c:pt idx="8918">
                  <c:v>0.60513164351851856</c:v>
                </c:pt>
                <c:pt idx="8919">
                  <c:v>0.60513342592592589</c:v>
                </c:pt>
                <c:pt idx="8920">
                  <c:v>0.60513359953703705</c:v>
                </c:pt>
                <c:pt idx="8921">
                  <c:v>0.60513435185185183</c:v>
                </c:pt>
                <c:pt idx="8922">
                  <c:v>0.60513549768518526</c:v>
                </c:pt>
                <c:pt idx="8923">
                  <c:v>0.60513666666666666</c:v>
                </c:pt>
                <c:pt idx="8924">
                  <c:v>0.60513781249999998</c:v>
                </c:pt>
                <c:pt idx="8925">
                  <c:v>0.60513898148148149</c:v>
                </c:pt>
                <c:pt idx="8926">
                  <c:v>0.60514012731481481</c:v>
                </c:pt>
                <c:pt idx="8927">
                  <c:v>0.60514128472222228</c:v>
                </c:pt>
                <c:pt idx="8928">
                  <c:v>0.60514245370370368</c:v>
                </c:pt>
                <c:pt idx="8929">
                  <c:v>0.605143599537037</c:v>
                </c:pt>
                <c:pt idx="8930">
                  <c:v>0.60514476851851851</c:v>
                </c:pt>
                <c:pt idx="8931">
                  <c:v>0.60514679398148141</c:v>
                </c:pt>
                <c:pt idx="8932">
                  <c:v>0.6051480208333333</c:v>
                </c:pt>
                <c:pt idx="8933">
                  <c:v>0.60514870370370366</c:v>
                </c:pt>
                <c:pt idx="8934">
                  <c:v>0.60515159722222223</c:v>
                </c:pt>
                <c:pt idx="8935">
                  <c:v>0.60515270833333334</c:v>
                </c:pt>
                <c:pt idx="8936">
                  <c:v>0.60515340277777774</c:v>
                </c:pt>
                <c:pt idx="8937">
                  <c:v>0.60515634259259266</c:v>
                </c:pt>
                <c:pt idx="8938">
                  <c:v>0.60515667824074071</c:v>
                </c:pt>
                <c:pt idx="8939">
                  <c:v>0.60515686342592589</c:v>
                </c:pt>
                <c:pt idx="8940">
                  <c:v>0.60515913194444448</c:v>
                </c:pt>
                <c:pt idx="8941">
                  <c:v>0.60516032407407405</c:v>
                </c:pt>
                <c:pt idx="8942">
                  <c:v>0.60516078703703702</c:v>
                </c:pt>
                <c:pt idx="8943">
                  <c:v>0.60516143518518517</c:v>
                </c:pt>
                <c:pt idx="8944">
                  <c:v>0.60516260416666667</c:v>
                </c:pt>
                <c:pt idx="8945">
                  <c:v>0.60516375</c:v>
                </c:pt>
                <c:pt idx="8946">
                  <c:v>0.60516490740740736</c:v>
                </c:pt>
                <c:pt idx="8947">
                  <c:v>0.60516606481481483</c:v>
                </c:pt>
                <c:pt idx="8948">
                  <c:v>0.60516722222222219</c:v>
                </c:pt>
                <c:pt idx="8949">
                  <c:v>0.60516837962962966</c:v>
                </c:pt>
                <c:pt idx="8950">
                  <c:v>0.60516953703703702</c:v>
                </c:pt>
                <c:pt idx="8951">
                  <c:v>0.60517069444444449</c:v>
                </c:pt>
                <c:pt idx="8952">
                  <c:v>0.60517184027777782</c:v>
                </c:pt>
                <c:pt idx="8953">
                  <c:v>0.60517318287037036</c:v>
                </c:pt>
                <c:pt idx="8954">
                  <c:v>0.6051751851851852</c:v>
                </c:pt>
                <c:pt idx="8955">
                  <c:v>0.60517567129629635</c:v>
                </c:pt>
                <c:pt idx="8956">
                  <c:v>0.60517659722222228</c:v>
                </c:pt>
                <c:pt idx="8957">
                  <c:v>0.60517787037037041</c:v>
                </c:pt>
                <c:pt idx="8958">
                  <c:v>0.60517879629629623</c:v>
                </c:pt>
                <c:pt idx="8959">
                  <c:v>0.6051799537037037</c:v>
                </c:pt>
                <c:pt idx="8960">
                  <c:v>0.60518186342592595</c:v>
                </c:pt>
                <c:pt idx="8961">
                  <c:v>0.6051823263888888</c:v>
                </c:pt>
                <c:pt idx="8962">
                  <c:v>0.60518425925925923</c:v>
                </c:pt>
                <c:pt idx="8963">
                  <c:v>0.60518545138888891</c:v>
                </c:pt>
                <c:pt idx="8964">
                  <c:v>0.60518574074074072</c:v>
                </c:pt>
                <c:pt idx="8965">
                  <c:v>0.60518688657407405</c:v>
                </c:pt>
                <c:pt idx="8966">
                  <c:v>0.60518805555555555</c:v>
                </c:pt>
                <c:pt idx="8967">
                  <c:v>0.60518921296296291</c:v>
                </c:pt>
                <c:pt idx="8968">
                  <c:v>0.60519037037037038</c:v>
                </c:pt>
                <c:pt idx="8969">
                  <c:v>0.60519152777777785</c:v>
                </c:pt>
                <c:pt idx="8970">
                  <c:v>0.60519268518518521</c:v>
                </c:pt>
                <c:pt idx="8971">
                  <c:v>0.60519384259259257</c:v>
                </c:pt>
                <c:pt idx="8972">
                  <c:v>0.60519499999999993</c:v>
                </c:pt>
                <c:pt idx="8973">
                  <c:v>0.6051961574074074</c:v>
                </c:pt>
                <c:pt idx="8974">
                  <c:v>0.60519760416666668</c:v>
                </c:pt>
                <c:pt idx="8975">
                  <c:v>0.60519891203703702</c:v>
                </c:pt>
                <c:pt idx="8976">
                  <c:v>0.60520020833333332</c:v>
                </c:pt>
                <c:pt idx="8977">
                  <c:v>0.60520136574074079</c:v>
                </c:pt>
                <c:pt idx="8978">
                  <c:v>0.60520195601851856</c:v>
                </c:pt>
                <c:pt idx="8979">
                  <c:v>0.60520369212962966</c:v>
                </c:pt>
                <c:pt idx="8980">
                  <c:v>0.60520466435185183</c:v>
                </c:pt>
                <c:pt idx="8981">
                  <c:v>0.60520548611111114</c:v>
                </c:pt>
                <c:pt idx="8982">
                  <c:v>0.60520773148148144</c:v>
                </c:pt>
                <c:pt idx="8983">
                  <c:v>0.60520893518518526</c:v>
                </c:pt>
                <c:pt idx="8984">
                  <c:v>0.60520931712962966</c:v>
                </c:pt>
                <c:pt idx="8985">
                  <c:v>0.60521004629629627</c:v>
                </c:pt>
                <c:pt idx="8986">
                  <c:v>0.60521120370370374</c:v>
                </c:pt>
                <c:pt idx="8987">
                  <c:v>0.6052123611111111</c:v>
                </c:pt>
                <c:pt idx="8988">
                  <c:v>0.60521351851851846</c:v>
                </c:pt>
                <c:pt idx="8989">
                  <c:v>0.60521467592592593</c:v>
                </c:pt>
                <c:pt idx="8990">
                  <c:v>0.6052158333333334</c:v>
                </c:pt>
                <c:pt idx="8991">
                  <c:v>0.60521699074074076</c:v>
                </c:pt>
                <c:pt idx="8992">
                  <c:v>0.60521814814814812</c:v>
                </c:pt>
                <c:pt idx="8993">
                  <c:v>0.60521930555555548</c:v>
                </c:pt>
                <c:pt idx="8994">
                  <c:v>0.60522046296296295</c:v>
                </c:pt>
                <c:pt idx="8995">
                  <c:v>0.60522168981481483</c:v>
                </c:pt>
                <c:pt idx="8996">
                  <c:v>0.60522387731481486</c:v>
                </c:pt>
                <c:pt idx="8997">
                  <c:v>0.60522516203703702</c:v>
                </c:pt>
                <c:pt idx="8998">
                  <c:v>0.60522547453703701</c:v>
                </c:pt>
                <c:pt idx="8999">
                  <c:v>0.60522638888888891</c:v>
                </c:pt>
                <c:pt idx="9000">
                  <c:v>0.60522844907407403</c:v>
                </c:pt>
                <c:pt idx="9001">
                  <c:v>0.60522891203703699</c:v>
                </c:pt>
                <c:pt idx="9002">
                  <c:v>0.60523076388888886</c:v>
                </c:pt>
                <c:pt idx="9003">
                  <c:v>0.60523174768518517</c:v>
                </c:pt>
                <c:pt idx="9004">
                  <c:v>0.6052320717592593</c:v>
                </c:pt>
                <c:pt idx="9005">
                  <c:v>0.60523319444444446</c:v>
                </c:pt>
                <c:pt idx="9006">
                  <c:v>0.60523435185185182</c:v>
                </c:pt>
                <c:pt idx="9007">
                  <c:v>0.60523550925925929</c:v>
                </c:pt>
                <c:pt idx="9008">
                  <c:v>0.60523666666666665</c:v>
                </c:pt>
                <c:pt idx="9009">
                  <c:v>0.60523782407407412</c:v>
                </c:pt>
                <c:pt idx="9010">
                  <c:v>0.60523898148148148</c:v>
                </c:pt>
                <c:pt idx="9011">
                  <c:v>0.60524013888888883</c:v>
                </c:pt>
                <c:pt idx="9012">
                  <c:v>0.60524129629629631</c:v>
                </c:pt>
                <c:pt idx="9013">
                  <c:v>0.60524245370370366</c:v>
                </c:pt>
                <c:pt idx="9014">
                  <c:v>0.60524438657407409</c:v>
                </c:pt>
                <c:pt idx="9015">
                  <c:v>0.6052448958333333</c:v>
                </c:pt>
                <c:pt idx="9016">
                  <c:v>0.60524597222222221</c:v>
                </c:pt>
                <c:pt idx="9017">
                  <c:v>0.60524767361111109</c:v>
                </c:pt>
                <c:pt idx="9018">
                  <c:v>0.60524839120370377</c:v>
                </c:pt>
                <c:pt idx="9019">
                  <c:v>0.60524939814814815</c:v>
                </c:pt>
                <c:pt idx="9020">
                  <c:v>0.60525089120370379</c:v>
                </c:pt>
                <c:pt idx="9021">
                  <c:v>0.60525177083333326</c:v>
                </c:pt>
                <c:pt idx="9022">
                  <c:v>0.60525340277777773</c:v>
                </c:pt>
                <c:pt idx="9023">
                  <c:v>0.6052542476851851</c:v>
                </c:pt>
                <c:pt idx="9024">
                  <c:v>0.60525518518518517</c:v>
                </c:pt>
                <c:pt idx="9025">
                  <c:v>0.60525634259259264</c:v>
                </c:pt>
                <c:pt idx="9026">
                  <c:v>0.6052575</c:v>
                </c:pt>
                <c:pt idx="9027">
                  <c:v>0.60525864583333333</c:v>
                </c:pt>
                <c:pt idx="9028">
                  <c:v>0.60525981481481472</c:v>
                </c:pt>
                <c:pt idx="9029">
                  <c:v>0.60526098379629634</c:v>
                </c:pt>
                <c:pt idx="9030">
                  <c:v>0.60526212962962966</c:v>
                </c:pt>
                <c:pt idx="9031">
                  <c:v>0.60526328703703702</c:v>
                </c:pt>
                <c:pt idx="9032">
                  <c:v>0.60526444444444438</c:v>
                </c:pt>
                <c:pt idx="9033">
                  <c:v>0.60526560185185185</c:v>
                </c:pt>
                <c:pt idx="9034">
                  <c:v>0.6052672916666666</c:v>
                </c:pt>
                <c:pt idx="9035">
                  <c:v>0.60526839120370368</c:v>
                </c:pt>
                <c:pt idx="9036">
                  <c:v>0.6052692476851852</c:v>
                </c:pt>
                <c:pt idx="9037">
                  <c:v>0.60527141203703705</c:v>
                </c:pt>
                <c:pt idx="9038">
                  <c:v>0.60527186342592598</c:v>
                </c:pt>
                <c:pt idx="9039">
                  <c:v>0.60527261574074065</c:v>
                </c:pt>
                <c:pt idx="9040">
                  <c:v>0.60527451388888887</c:v>
                </c:pt>
                <c:pt idx="9041">
                  <c:v>0.60527497685185183</c:v>
                </c:pt>
                <c:pt idx="9042">
                  <c:v>0.60527722222222224</c:v>
                </c:pt>
                <c:pt idx="9043">
                  <c:v>0.60527854166666661</c:v>
                </c:pt>
                <c:pt idx="9044">
                  <c:v>0.60527969907407408</c:v>
                </c:pt>
                <c:pt idx="9045">
                  <c:v>0.60528086805555559</c:v>
                </c:pt>
                <c:pt idx="9046">
                  <c:v>0.60528201388888891</c:v>
                </c:pt>
                <c:pt idx="9047">
                  <c:v>0.60528317129629627</c:v>
                </c:pt>
                <c:pt idx="9048">
                  <c:v>0.60528434027777778</c:v>
                </c:pt>
                <c:pt idx="9049">
                  <c:v>0.6052854861111111</c:v>
                </c:pt>
                <c:pt idx="9050">
                  <c:v>0.60528665509259261</c:v>
                </c:pt>
                <c:pt idx="9051">
                  <c:v>0.60528780092592593</c:v>
                </c:pt>
                <c:pt idx="9052">
                  <c:v>0.60528895833333329</c:v>
                </c:pt>
                <c:pt idx="9053">
                  <c:v>0.60529031249999998</c:v>
                </c:pt>
                <c:pt idx="9054">
                  <c:v>0.6052919907407408</c:v>
                </c:pt>
                <c:pt idx="9055">
                  <c:v>0.60529362268518516</c:v>
                </c:pt>
                <c:pt idx="9056">
                  <c:v>0.60529378472222228</c:v>
                </c:pt>
                <c:pt idx="9057">
                  <c:v>0.60529570601851845</c:v>
                </c:pt>
                <c:pt idx="9058">
                  <c:v>0.60529696759259266</c:v>
                </c:pt>
                <c:pt idx="9059">
                  <c:v>0.60529771990740744</c:v>
                </c:pt>
                <c:pt idx="9060">
                  <c:v>0.60529894675925922</c:v>
                </c:pt>
                <c:pt idx="9061">
                  <c:v>0.6052997916666667</c:v>
                </c:pt>
                <c:pt idx="9062">
                  <c:v>0.60530065972222225</c:v>
                </c:pt>
                <c:pt idx="9063">
                  <c:v>0.60530210648148142</c:v>
                </c:pt>
                <c:pt idx="9064">
                  <c:v>0.60530339120370369</c:v>
                </c:pt>
                <c:pt idx="9065">
                  <c:v>0.60530401620370367</c:v>
                </c:pt>
                <c:pt idx="9066">
                  <c:v>0.6053051620370371</c:v>
                </c:pt>
                <c:pt idx="9067">
                  <c:v>0.60530631944444446</c:v>
                </c:pt>
                <c:pt idx="9068">
                  <c:v>0.60530748842592597</c:v>
                </c:pt>
                <c:pt idx="9069">
                  <c:v>0.60530863425925918</c:v>
                </c:pt>
                <c:pt idx="9070">
                  <c:v>0.60530980324074068</c:v>
                </c:pt>
                <c:pt idx="9071">
                  <c:v>0.60531094907407412</c:v>
                </c:pt>
                <c:pt idx="9072">
                  <c:v>0.60531211805555551</c:v>
                </c:pt>
                <c:pt idx="9073">
                  <c:v>0.60531326388888884</c:v>
                </c:pt>
                <c:pt idx="9074">
                  <c:v>0.60531443287037034</c:v>
                </c:pt>
                <c:pt idx="9075">
                  <c:v>0.60531565972222223</c:v>
                </c:pt>
                <c:pt idx="9076">
                  <c:v>0.60531675925925932</c:v>
                </c:pt>
                <c:pt idx="9077">
                  <c:v>0.60531812499999993</c:v>
                </c:pt>
                <c:pt idx="9078">
                  <c:v>0.60532047453703697</c:v>
                </c:pt>
                <c:pt idx="9079">
                  <c:v>0.60532092592592601</c:v>
                </c:pt>
                <c:pt idx="9080">
                  <c:v>0.60532144675925925</c:v>
                </c:pt>
                <c:pt idx="9081">
                  <c:v>0.60532329861111112</c:v>
                </c:pt>
                <c:pt idx="9082">
                  <c:v>0.60532369212962955</c:v>
                </c:pt>
                <c:pt idx="9083">
                  <c:v>0.6053261342592593</c:v>
                </c:pt>
                <c:pt idx="9084">
                  <c:v>0.60532687499999993</c:v>
                </c:pt>
                <c:pt idx="9085">
                  <c:v>0.60532715277777782</c:v>
                </c:pt>
                <c:pt idx="9086">
                  <c:v>0.60532831018518518</c:v>
                </c:pt>
                <c:pt idx="9087">
                  <c:v>0.60532946759259265</c:v>
                </c:pt>
                <c:pt idx="9088">
                  <c:v>0.60533063657407415</c:v>
                </c:pt>
                <c:pt idx="9089">
                  <c:v>0.60533179398148151</c:v>
                </c:pt>
                <c:pt idx="9090">
                  <c:v>0.60533295138888887</c:v>
                </c:pt>
                <c:pt idx="9091">
                  <c:v>0.60533410879629623</c:v>
                </c:pt>
                <c:pt idx="9092">
                  <c:v>0.60533525462962967</c:v>
                </c:pt>
                <c:pt idx="9093">
                  <c:v>0.60533642361111117</c:v>
                </c:pt>
                <c:pt idx="9094">
                  <c:v>0.60533758101851853</c:v>
                </c:pt>
                <c:pt idx="9095">
                  <c:v>0.60533980324074066</c:v>
                </c:pt>
                <c:pt idx="9096">
                  <c:v>0.60534008101851855</c:v>
                </c:pt>
                <c:pt idx="9097">
                  <c:v>0.60534111111111111</c:v>
                </c:pt>
                <c:pt idx="9098">
                  <c:v>0.60534320601851854</c:v>
                </c:pt>
                <c:pt idx="9099">
                  <c:v>0.60534366898148151</c:v>
                </c:pt>
                <c:pt idx="9100">
                  <c:v>0.60534548611111105</c:v>
                </c:pt>
                <c:pt idx="9101">
                  <c:v>0.60534695601851851</c:v>
                </c:pt>
                <c:pt idx="9102">
                  <c:v>0.60534731481481485</c:v>
                </c:pt>
                <c:pt idx="9103">
                  <c:v>0.60534800925925925</c:v>
                </c:pt>
                <c:pt idx="9104">
                  <c:v>0.60535070601851848</c:v>
                </c:pt>
                <c:pt idx="9105">
                  <c:v>0.60535107638888885</c:v>
                </c:pt>
                <c:pt idx="9106">
                  <c:v>0.60535145833333337</c:v>
                </c:pt>
                <c:pt idx="9107">
                  <c:v>0.60535261574074073</c:v>
                </c:pt>
                <c:pt idx="9108">
                  <c:v>0.60535377314814809</c:v>
                </c:pt>
                <c:pt idx="9109">
                  <c:v>0.60535493055555556</c:v>
                </c:pt>
                <c:pt idx="9110">
                  <c:v>0.60535609953703706</c:v>
                </c:pt>
                <c:pt idx="9111">
                  <c:v>0.60535725694444442</c:v>
                </c:pt>
                <c:pt idx="9112">
                  <c:v>0.60535840277777775</c:v>
                </c:pt>
                <c:pt idx="9113">
                  <c:v>0.60535957175925925</c:v>
                </c:pt>
                <c:pt idx="9114">
                  <c:v>0.60536072916666672</c:v>
                </c:pt>
                <c:pt idx="9115">
                  <c:v>0.60536188657407408</c:v>
                </c:pt>
                <c:pt idx="9116">
                  <c:v>0.60536343749999999</c:v>
                </c:pt>
                <c:pt idx="9117">
                  <c:v>0.60536421296296294</c:v>
                </c:pt>
                <c:pt idx="9118">
                  <c:v>0.60536538194444445</c:v>
                </c:pt>
                <c:pt idx="9119">
                  <c:v>0.60536675925925931</c:v>
                </c:pt>
                <c:pt idx="9120">
                  <c:v>0.60536866898148156</c:v>
                </c:pt>
                <c:pt idx="9121">
                  <c:v>0.60536960648148153</c:v>
                </c:pt>
                <c:pt idx="9122">
                  <c:v>0.605370011574074</c:v>
                </c:pt>
                <c:pt idx="9123">
                  <c:v>0.60537173611111117</c:v>
                </c:pt>
                <c:pt idx="9124">
                  <c:v>0.6053729166666667</c:v>
                </c:pt>
                <c:pt idx="9125">
                  <c:v>0.6053734837962963</c:v>
                </c:pt>
                <c:pt idx="9126">
                  <c:v>0.60537469907407415</c:v>
                </c:pt>
                <c:pt idx="9127">
                  <c:v>0.60537576388888892</c:v>
                </c:pt>
                <c:pt idx="9128">
                  <c:v>0.60537693287037042</c:v>
                </c:pt>
                <c:pt idx="9129">
                  <c:v>0.60537807870370364</c:v>
                </c:pt>
                <c:pt idx="9130">
                  <c:v>0.60537924768518514</c:v>
                </c:pt>
                <c:pt idx="9131">
                  <c:v>0.60538039351851858</c:v>
                </c:pt>
                <c:pt idx="9132">
                  <c:v>0.60538156249999997</c:v>
                </c:pt>
                <c:pt idx="9133">
                  <c:v>0.6053827083333333</c:v>
                </c:pt>
                <c:pt idx="9134">
                  <c:v>0.60538386574074066</c:v>
                </c:pt>
                <c:pt idx="9135">
                  <c:v>0.60538502314814824</c:v>
                </c:pt>
                <c:pt idx="9136">
                  <c:v>0.60538619212962963</c:v>
                </c:pt>
                <c:pt idx="9137">
                  <c:v>0.60538814814814812</c:v>
                </c:pt>
                <c:pt idx="9138">
                  <c:v>0.60538939814814818</c:v>
                </c:pt>
                <c:pt idx="9139">
                  <c:v>0.60538986111111115</c:v>
                </c:pt>
                <c:pt idx="9140">
                  <c:v>0.60539175925925925</c:v>
                </c:pt>
                <c:pt idx="9141">
                  <c:v>0.60539298611111114</c:v>
                </c:pt>
                <c:pt idx="9142">
                  <c:v>0.60539332175925931</c:v>
                </c:pt>
                <c:pt idx="9143">
                  <c:v>0.60539511574074067</c:v>
                </c:pt>
                <c:pt idx="9144">
                  <c:v>0.60539627314814815</c:v>
                </c:pt>
                <c:pt idx="9145">
                  <c:v>0.60539663194444449</c:v>
                </c:pt>
                <c:pt idx="9146">
                  <c:v>0.60539893518518517</c:v>
                </c:pt>
                <c:pt idx="9147">
                  <c:v>0.60539997685185187</c:v>
                </c:pt>
                <c:pt idx="9148">
                  <c:v>0.60540038194444445</c:v>
                </c:pt>
                <c:pt idx="9149">
                  <c:v>0.60540122685185183</c:v>
                </c:pt>
                <c:pt idx="9150">
                  <c:v>0.60540239583333333</c:v>
                </c:pt>
                <c:pt idx="9151">
                  <c:v>0.60540354166666666</c:v>
                </c:pt>
                <c:pt idx="9152">
                  <c:v>0.60540469907407413</c:v>
                </c:pt>
                <c:pt idx="9153">
                  <c:v>0.60540586805555563</c:v>
                </c:pt>
                <c:pt idx="9154">
                  <c:v>0.60540701388888885</c:v>
                </c:pt>
                <c:pt idx="9155">
                  <c:v>0.60540818287037035</c:v>
                </c:pt>
                <c:pt idx="9156">
                  <c:v>0.60540934027777771</c:v>
                </c:pt>
                <c:pt idx="9157">
                  <c:v>0.60541049768518518</c:v>
                </c:pt>
                <c:pt idx="9158">
                  <c:v>0.60541165509259265</c:v>
                </c:pt>
                <c:pt idx="9159">
                  <c:v>0.60541428240740747</c:v>
                </c:pt>
                <c:pt idx="9160">
                  <c:v>0.6054148958333333</c:v>
                </c:pt>
                <c:pt idx="9161">
                  <c:v>0.60541549768518521</c:v>
                </c:pt>
                <c:pt idx="9162">
                  <c:v>0.60541664351851854</c:v>
                </c:pt>
                <c:pt idx="9163">
                  <c:v>0.60541814814814809</c:v>
                </c:pt>
                <c:pt idx="9164">
                  <c:v>0.60541878472222221</c:v>
                </c:pt>
                <c:pt idx="9165">
                  <c:v>0.60542057870370369</c:v>
                </c:pt>
                <c:pt idx="9166">
                  <c:v>0.60542173611111116</c:v>
                </c:pt>
                <c:pt idx="9167">
                  <c:v>0.60542248842592594</c:v>
                </c:pt>
                <c:pt idx="9168">
                  <c:v>0.60542321759259254</c:v>
                </c:pt>
                <c:pt idx="9169">
                  <c:v>0.60542437500000001</c:v>
                </c:pt>
                <c:pt idx="9170">
                  <c:v>0.60542553240740749</c:v>
                </c:pt>
                <c:pt idx="9171">
                  <c:v>0.60542668981481484</c:v>
                </c:pt>
                <c:pt idx="9172">
                  <c:v>0.60542785879629624</c:v>
                </c:pt>
                <c:pt idx="9173">
                  <c:v>0.60542901620370371</c:v>
                </c:pt>
                <c:pt idx="9174">
                  <c:v>0.60543016203703703</c:v>
                </c:pt>
                <c:pt idx="9175">
                  <c:v>0.6054313194444445</c:v>
                </c:pt>
                <c:pt idx="9176">
                  <c:v>0.6054324884259259</c:v>
                </c:pt>
                <c:pt idx="9177">
                  <c:v>0.60543364583333326</c:v>
                </c:pt>
                <c:pt idx="9178">
                  <c:v>0.60543511574074071</c:v>
                </c:pt>
                <c:pt idx="9179">
                  <c:v>0.60543633101851857</c:v>
                </c:pt>
                <c:pt idx="9180">
                  <c:v>0.60543793981481486</c:v>
                </c:pt>
                <c:pt idx="9181">
                  <c:v>0.60543939814814818</c:v>
                </c:pt>
                <c:pt idx="9182">
                  <c:v>0.6054400694444444</c:v>
                </c:pt>
                <c:pt idx="9183">
                  <c:v>0.60544174768518522</c:v>
                </c:pt>
                <c:pt idx="9184">
                  <c:v>0.6054426273148148</c:v>
                </c:pt>
                <c:pt idx="9185">
                  <c:v>0.60544292824074075</c:v>
                </c:pt>
                <c:pt idx="9186">
                  <c:v>0.6054447800925925</c:v>
                </c:pt>
                <c:pt idx="9187">
                  <c:v>0.60544563657407402</c:v>
                </c:pt>
                <c:pt idx="9188">
                  <c:v>0.60544636574074073</c:v>
                </c:pt>
                <c:pt idx="9189">
                  <c:v>0.60544753472222224</c:v>
                </c:pt>
                <c:pt idx="9190">
                  <c:v>0.6054486921296296</c:v>
                </c:pt>
                <c:pt idx="9191">
                  <c:v>0.60544983796296303</c:v>
                </c:pt>
                <c:pt idx="9192">
                  <c:v>0.60545099537037039</c:v>
                </c:pt>
                <c:pt idx="9193">
                  <c:v>0.60545215277777775</c:v>
                </c:pt>
                <c:pt idx="9194">
                  <c:v>0.60545331018518511</c:v>
                </c:pt>
                <c:pt idx="9195">
                  <c:v>0.60545447916666661</c:v>
                </c:pt>
                <c:pt idx="9196">
                  <c:v>0.60545562500000005</c:v>
                </c:pt>
                <c:pt idx="9197">
                  <c:v>0.60545679398148144</c:v>
                </c:pt>
                <c:pt idx="9198">
                  <c:v>0.6054581365740741</c:v>
                </c:pt>
                <c:pt idx="9199">
                  <c:v>0.60545975694444443</c:v>
                </c:pt>
                <c:pt idx="9200">
                  <c:v>0.60546056712962959</c:v>
                </c:pt>
                <c:pt idx="9201">
                  <c:v>0.60546178240740745</c:v>
                </c:pt>
                <c:pt idx="9202">
                  <c:v>0.60546335648148153</c:v>
                </c:pt>
                <c:pt idx="9203">
                  <c:v>0.60546380787037035</c:v>
                </c:pt>
                <c:pt idx="9204">
                  <c:v>0.60546590277777779</c:v>
                </c:pt>
                <c:pt idx="9205">
                  <c:v>0.60546623842592595</c:v>
                </c:pt>
                <c:pt idx="9206">
                  <c:v>0.60546722222222227</c:v>
                </c:pt>
                <c:pt idx="9207">
                  <c:v>0.60546953703703699</c:v>
                </c:pt>
                <c:pt idx="9208">
                  <c:v>0.60546987268518515</c:v>
                </c:pt>
                <c:pt idx="9209">
                  <c:v>0.60547068287037042</c:v>
                </c:pt>
                <c:pt idx="9210">
                  <c:v>0.60547184027777778</c:v>
                </c:pt>
                <c:pt idx="9211">
                  <c:v>0.60547299768518514</c:v>
                </c:pt>
                <c:pt idx="9212">
                  <c:v>0.6054741550925925</c:v>
                </c:pt>
                <c:pt idx="9213">
                  <c:v>0.60547531250000008</c:v>
                </c:pt>
                <c:pt idx="9214">
                  <c:v>0.6054764583333333</c:v>
                </c:pt>
                <c:pt idx="9215">
                  <c:v>0.60547761574074077</c:v>
                </c:pt>
                <c:pt idx="9216">
                  <c:v>0.60547878472222216</c:v>
                </c:pt>
                <c:pt idx="9217">
                  <c:v>0.6054799305555556</c:v>
                </c:pt>
                <c:pt idx="9218">
                  <c:v>0.6054810995370371</c:v>
                </c:pt>
                <c:pt idx="9219">
                  <c:v>0.60548228009259264</c:v>
                </c:pt>
                <c:pt idx="9220">
                  <c:v>0.60548487268518514</c:v>
                </c:pt>
                <c:pt idx="9221">
                  <c:v>0.6054872569444445</c:v>
                </c:pt>
                <c:pt idx="9222">
                  <c:v>0.60548847222222224</c:v>
                </c:pt>
                <c:pt idx="9223">
                  <c:v>0.60549021990740748</c:v>
                </c:pt>
                <c:pt idx="9224">
                  <c:v>0.60549123842592589</c:v>
                </c:pt>
                <c:pt idx="9225">
                  <c:v>0.60549187500000001</c:v>
                </c:pt>
                <c:pt idx="9226">
                  <c:v>0.60549386574074071</c:v>
                </c:pt>
                <c:pt idx="9227">
                  <c:v>0.60549413194444446</c:v>
                </c:pt>
                <c:pt idx="9228">
                  <c:v>0.60549530092592596</c:v>
                </c:pt>
                <c:pt idx="9229">
                  <c:v>0.60549644675925918</c:v>
                </c:pt>
                <c:pt idx="9230">
                  <c:v>0.60549761574074068</c:v>
                </c:pt>
                <c:pt idx="9231">
                  <c:v>0.60549877314814815</c:v>
                </c:pt>
                <c:pt idx="9232">
                  <c:v>0.60549991898148148</c:v>
                </c:pt>
                <c:pt idx="9233">
                  <c:v>0.60550108796296298</c:v>
                </c:pt>
                <c:pt idx="9234">
                  <c:v>0.60550223379629631</c:v>
                </c:pt>
                <c:pt idx="9235">
                  <c:v>0.60550339120370378</c:v>
                </c:pt>
                <c:pt idx="9236">
                  <c:v>0.60550454861111114</c:v>
                </c:pt>
                <c:pt idx="9237">
                  <c:v>0.60550571759259264</c:v>
                </c:pt>
                <c:pt idx="9238">
                  <c:v>0.60550693287037038</c:v>
                </c:pt>
                <c:pt idx="9239">
                  <c:v>0.60550855324074071</c:v>
                </c:pt>
                <c:pt idx="9240">
                  <c:v>0.60551005787037038</c:v>
                </c:pt>
                <c:pt idx="9241">
                  <c:v>0.60551049768518528</c:v>
                </c:pt>
                <c:pt idx="9242">
                  <c:v>0.60551165509259264</c:v>
                </c:pt>
                <c:pt idx="9243">
                  <c:v>0.6055130671296296</c:v>
                </c:pt>
                <c:pt idx="9244">
                  <c:v>0.6055141087962963</c:v>
                </c:pt>
                <c:pt idx="9245">
                  <c:v>0.60551646990740737</c:v>
                </c:pt>
                <c:pt idx="9246">
                  <c:v>0.60551762731481484</c:v>
                </c:pt>
                <c:pt idx="9247">
                  <c:v>0.60551866898148154</c:v>
                </c:pt>
                <c:pt idx="9248">
                  <c:v>0.6055198263888889</c:v>
                </c:pt>
                <c:pt idx="9249">
                  <c:v>0.60552098379629626</c:v>
                </c:pt>
                <c:pt idx="9250">
                  <c:v>0.60552214120370362</c:v>
                </c:pt>
                <c:pt idx="9251">
                  <c:v>0.6055232986111112</c:v>
                </c:pt>
                <c:pt idx="9252">
                  <c:v>0.60552445601851856</c:v>
                </c:pt>
                <c:pt idx="9253">
                  <c:v>0.60552561342592592</c:v>
                </c:pt>
                <c:pt idx="9254">
                  <c:v>0.60552677083333328</c:v>
                </c:pt>
                <c:pt idx="9255">
                  <c:v>0.60552792824074075</c:v>
                </c:pt>
                <c:pt idx="9256">
                  <c:v>0.60552908564814822</c:v>
                </c:pt>
                <c:pt idx="9257">
                  <c:v>0.60553025462962962</c:v>
                </c:pt>
                <c:pt idx="9258">
                  <c:v>0.60553173611111111</c:v>
                </c:pt>
                <c:pt idx="9259">
                  <c:v>0.60553314814814818</c:v>
                </c:pt>
                <c:pt idx="9260">
                  <c:v>0.60553370370370374</c:v>
                </c:pt>
                <c:pt idx="9261">
                  <c:v>0.60553500000000005</c:v>
                </c:pt>
                <c:pt idx="9262">
                  <c:v>0.60553660879629623</c:v>
                </c:pt>
                <c:pt idx="9263">
                  <c:v>0.60553738425925929</c:v>
                </c:pt>
                <c:pt idx="9264">
                  <c:v>0.60553881944444443</c:v>
                </c:pt>
                <c:pt idx="9265">
                  <c:v>0.60553996527777776</c:v>
                </c:pt>
                <c:pt idx="9266">
                  <c:v>0.60554065972222226</c:v>
                </c:pt>
                <c:pt idx="9267">
                  <c:v>0.60554181712962962</c:v>
                </c:pt>
                <c:pt idx="9268">
                  <c:v>0.60554297453703709</c:v>
                </c:pt>
                <c:pt idx="9269">
                  <c:v>0.6055441435185186</c:v>
                </c:pt>
                <c:pt idx="9270">
                  <c:v>0.60554528935185181</c:v>
                </c:pt>
                <c:pt idx="9271">
                  <c:v>0.60554644675925928</c:v>
                </c:pt>
                <c:pt idx="9272">
                  <c:v>0.60554760416666664</c:v>
                </c:pt>
                <c:pt idx="9273">
                  <c:v>0.60554876157407411</c:v>
                </c:pt>
                <c:pt idx="9274">
                  <c:v>0.60554991898148147</c:v>
                </c:pt>
                <c:pt idx="9275">
                  <c:v>0.60555107638888883</c:v>
                </c:pt>
                <c:pt idx="9276">
                  <c:v>0.60555240740740746</c:v>
                </c:pt>
                <c:pt idx="9277">
                  <c:v>0.60555344907407405</c:v>
                </c:pt>
                <c:pt idx="9278">
                  <c:v>0.60555626157407405</c:v>
                </c:pt>
                <c:pt idx="9279">
                  <c:v>0.60555697916666662</c:v>
                </c:pt>
                <c:pt idx="9280">
                  <c:v>0.60555751157407411</c:v>
                </c:pt>
                <c:pt idx="9281">
                  <c:v>0.60555907407407406</c:v>
                </c:pt>
                <c:pt idx="9282">
                  <c:v>0.60555938657407404</c:v>
                </c:pt>
                <c:pt idx="9283">
                  <c:v>0.60556050925925931</c:v>
                </c:pt>
                <c:pt idx="9284">
                  <c:v>0.60556270833333337</c:v>
                </c:pt>
                <c:pt idx="9285">
                  <c:v>0.60556299768518518</c:v>
                </c:pt>
                <c:pt idx="9286">
                  <c:v>0.60556380787037045</c:v>
                </c:pt>
                <c:pt idx="9287">
                  <c:v>0.60556496527777781</c:v>
                </c:pt>
                <c:pt idx="9288">
                  <c:v>0.60556612268518517</c:v>
                </c:pt>
                <c:pt idx="9289">
                  <c:v>0.60556729166666667</c:v>
                </c:pt>
                <c:pt idx="9290">
                  <c:v>0.6055684375</c:v>
                </c:pt>
                <c:pt idx="9291">
                  <c:v>0.6055696064814815</c:v>
                </c:pt>
                <c:pt idx="9292">
                  <c:v>0.60557075231481483</c:v>
                </c:pt>
                <c:pt idx="9293">
                  <c:v>0.60557190972222219</c:v>
                </c:pt>
                <c:pt idx="9294">
                  <c:v>0.60557307870370369</c:v>
                </c:pt>
                <c:pt idx="9295">
                  <c:v>0.60557422453703702</c:v>
                </c:pt>
                <c:pt idx="9296">
                  <c:v>0.60557556712962968</c:v>
                </c:pt>
                <c:pt idx="9297">
                  <c:v>0.60557719907407415</c:v>
                </c:pt>
                <c:pt idx="9298">
                  <c:v>0.60557886574074082</c:v>
                </c:pt>
                <c:pt idx="9299">
                  <c:v>0.60557959490740743</c:v>
                </c:pt>
                <c:pt idx="9300">
                  <c:v>0.6055800925925926</c:v>
                </c:pt>
                <c:pt idx="9301">
                  <c:v>0.60558187499999994</c:v>
                </c:pt>
                <c:pt idx="9302">
                  <c:v>0.6055823379629629</c:v>
                </c:pt>
                <c:pt idx="9303">
                  <c:v>0.60558446759259255</c:v>
                </c:pt>
                <c:pt idx="9304">
                  <c:v>0.60558521990740743</c:v>
                </c:pt>
                <c:pt idx="9305">
                  <c:v>0.60558579861111106</c:v>
                </c:pt>
                <c:pt idx="9306">
                  <c:v>0.60558695601851853</c:v>
                </c:pt>
                <c:pt idx="9307">
                  <c:v>0.605588113425926</c:v>
                </c:pt>
                <c:pt idx="9308">
                  <c:v>0.60558927083333336</c:v>
                </c:pt>
                <c:pt idx="9309">
                  <c:v>0.60559041666666669</c:v>
                </c:pt>
                <c:pt idx="9310">
                  <c:v>0.60559158564814808</c:v>
                </c:pt>
                <c:pt idx="9311">
                  <c:v>0.60559274305555555</c:v>
                </c:pt>
                <c:pt idx="9312">
                  <c:v>0.60559390046296302</c:v>
                </c:pt>
                <c:pt idx="9313">
                  <c:v>0.60559505787037038</c:v>
                </c:pt>
                <c:pt idx="9314">
                  <c:v>0.60559621527777774</c:v>
                </c:pt>
                <c:pt idx="9315">
                  <c:v>0.60559737268518521</c:v>
                </c:pt>
                <c:pt idx="9316">
                  <c:v>0.60559871527777775</c:v>
                </c:pt>
                <c:pt idx="9317">
                  <c:v>0.60559995370370379</c:v>
                </c:pt>
                <c:pt idx="9318">
                  <c:v>0.6056008449074074</c:v>
                </c:pt>
                <c:pt idx="9319">
                  <c:v>0.6056028356481481</c:v>
                </c:pt>
                <c:pt idx="9320">
                  <c:v>0.60560356481481481</c:v>
                </c:pt>
                <c:pt idx="9321">
                  <c:v>0.60560495370370371</c:v>
                </c:pt>
                <c:pt idx="9322">
                  <c:v>0.60560645833333338</c:v>
                </c:pt>
                <c:pt idx="9323">
                  <c:v>0.60560680555555557</c:v>
                </c:pt>
                <c:pt idx="9324">
                  <c:v>0.60560796296296293</c:v>
                </c:pt>
                <c:pt idx="9325">
                  <c:v>0.60560999999999998</c:v>
                </c:pt>
                <c:pt idx="9326">
                  <c:v>0.60561013888888893</c:v>
                </c:pt>
                <c:pt idx="9327">
                  <c:v>0.60561126157407408</c:v>
                </c:pt>
                <c:pt idx="9328">
                  <c:v>0.60561241898148144</c:v>
                </c:pt>
                <c:pt idx="9329">
                  <c:v>0.60561357638888891</c:v>
                </c:pt>
                <c:pt idx="9330">
                  <c:v>0.60561473379629627</c:v>
                </c:pt>
                <c:pt idx="9331">
                  <c:v>0.60561590277777777</c:v>
                </c:pt>
                <c:pt idx="9332">
                  <c:v>0.6056170486111111</c:v>
                </c:pt>
                <c:pt idx="9333">
                  <c:v>0.60561820601851857</c:v>
                </c:pt>
                <c:pt idx="9334">
                  <c:v>0.60561936342592593</c:v>
                </c:pt>
                <c:pt idx="9335">
                  <c:v>0.60562054398148146</c:v>
                </c:pt>
                <c:pt idx="9336">
                  <c:v>0.60562168981481479</c:v>
                </c:pt>
                <c:pt idx="9337">
                  <c:v>0.60562293981481485</c:v>
                </c:pt>
                <c:pt idx="9338">
                  <c:v>0.60562509259259256</c:v>
                </c:pt>
                <c:pt idx="9339">
                  <c:v>0.60562520833333333</c:v>
                </c:pt>
                <c:pt idx="9340">
                  <c:v>0.6056264004629629</c:v>
                </c:pt>
                <c:pt idx="9341">
                  <c:v>0.60562869212962966</c:v>
                </c:pt>
                <c:pt idx="9342">
                  <c:v>0.60562990740740741</c:v>
                </c:pt>
                <c:pt idx="9343">
                  <c:v>0.6056325578703704</c:v>
                </c:pt>
                <c:pt idx="9344">
                  <c:v>0.60563278935185183</c:v>
                </c:pt>
                <c:pt idx="9345">
                  <c:v>0.60563326388888894</c:v>
                </c:pt>
                <c:pt idx="9346">
                  <c:v>0.60563443287037044</c:v>
                </c:pt>
                <c:pt idx="9347">
                  <c:v>0.6056355902777778</c:v>
                </c:pt>
                <c:pt idx="9348">
                  <c:v>0.60563673611111113</c:v>
                </c:pt>
                <c:pt idx="9349">
                  <c:v>0.60563790509259252</c:v>
                </c:pt>
                <c:pt idx="9350">
                  <c:v>0.60563906249999999</c:v>
                </c:pt>
                <c:pt idx="9351">
                  <c:v>0.60564020833333332</c:v>
                </c:pt>
                <c:pt idx="9352">
                  <c:v>0.60564136574074068</c:v>
                </c:pt>
                <c:pt idx="9353">
                  <c:v>0.60564253472222218</c:v>
                </c:pt>
                <c:pt idx="9354">
                  <c:v>0.60564368055555562</c:v>
                </c:pt>
                <c:pt idx="9355">
                  <c:v>0.60564511574074076</c:v>
                </c:pt>
                <c:pt idx="9356">
                  <c:v>0.60564605324074072</c:v>
                </c:pt>
                <c:pt idx="9357">
                  <c:v>0.60564722222222223</c:v>
                </c:pt>
                <c:pt idx="9358">
                  <c:v>0.60564871527777775</c:v>
                </c:pt>
                <c:pt idx="9359">
                  <c:v>0.60564957175925926</c:v>
                </c:pt>
                <c:pt idx="9360">
                  <c:v>0.60565196759259265</c:v>
                </c:pt>
                <c:pt idx="9361">
                  <c:v>0.60565229166666668</c:v>
                </c:pt>
                <c:pt idx="9362">
                  <c:v>0.60565293981481483</c:v>
                </c:pt>
                <c:pt idx="9363">
                  <c:v>0.60565420138888892</c:v>
                </c:pt>
                <c:pt idx="9364">
                  <c:v>0.60565576388888898</c:v>
                </c:pt>
                <c:pt idx="9365">
                  <c:v>0.60565663194444441</c:v>
                </c:pt>
                <c:pt idx="9366">
                  <c:v>0.60565756944444438</c:v>
                </c:pt>
                <c:pt idx="9367">
                  <c:v>0.60565872685185185</c:v>
                </c:pt>
                <c:pt idx="9368">
                  <c:v>0.60565989583333335</c:v>
                </c:pt>
                <c:pt idx="9369">
                  <c:v>0.60566105324074071</c:v>
                </c:pt>
                <c:pt idx="9370">
                  <c:v>0.60566219907407404</c:v>
                </c:pt>
                <c:pt idx="9371">
                  <c:v>0.60566335648148151</c:v>
                </c:pt>
                <c:pt idx="9372">
                  <c:v>0.60566452546296301</c:v>
                </c:pt>
                <c:pt idx="9373">
                  <c:v>0.60566567129629634</c:v>
                </c:pt>
                <c:pt idx="9374">
                  <c:v>0.60566684027777773</c:v>
                </c:pt>
                <c:pt idx="9375">
                  <c:v>0.6056679976851852</c:v>
                </c:pt>
                <c:pt idx="9376">
                  <c:v>0.60567041666666666</c:v>
                </c:pt>
                <c:pt idx="9377">
                  <c:v>0.6056715046296296</c:v>
                </c:pt>
                <c:pt idx="9378">
                  <c:v>0.60567184027777776</c:v>
                </c:pt>
                <c:pt idx="9379">
                  <c:v>0.6056726736111111</c:v>
                </c:pt>
                <c:pt idx="9380">
                  <c:v>0.60567475694444439</c:v>
                </c:pt>
                <c:pt idx="9381">
                  <c:v>0.60567510416666659</c:v>
                </c:pt>
                <c:pt idx="9382">
                  <c:v>0.60567615740740743</c:v>
                </c:pt>
                <c:pt idx="9383">
                  <c:v>0.60567762731481478</c:v>
                </c:pt>
                <c:pt idx="9384">
                  <c:v>0.60567885416666667</c:v>
                </c:pt>
                <c:pt idx="9385">
                  <c:v>0.60567956018518521</c:v>
                </c:pt>
                <c:pt idx="9386">
                  <c:v>0.60568071759259257</c:v>
                </c:pt>
                <c:pt idx="9387">
                  <c:v>0.60568187499999993</c:v>
                </c:pt>
                <c:pt idx="9388">
                  <c:v>0.6056830324074074</c:v>
                </c:pt>
                <c:pt idx="9389">
                  <c:v>0.6056842013888889</c:v>
                </c:pt>
                <c:pt idx="9390">
                  <c:v>0.60568534722222223</c:v>
                </c:pt>
                <c:pt idx="9391">
                  <c:v>0.60568650462962959</c:v>
                </c:pt>
                <c:pt idx="9392">
                  <c:v>0.60568766203703706</c:v>
                </c:pt>
                <c:pt idx="9393">
                  <c:v>0.60568881944444453</c:v>
                </c:pt>
                <c:pt idx="9394">
                  <c:v>0.60568998842592592</c:v>
                </c:pt>
                <c:pt idx="9395">
                  <c:v>0.60569122685185184</c:v>
                </c:pt>
                <c:pt idx="9396">
                  <c:v>0.60569409722222223</c:v>
                </c:pt>
                <c:pt idx="9397">
                  <c:v>0.60569447916666663</c:v>
                </c:pt>
                <c:pt idx="9398">
                  <c:v>0.60569581018518526</c:v>
                </c:pt>
                <c:pt idx="9399">
                  <c:v>0.60569717592592587</c:v>
                </c:pt>
                <c:pt idx="9400">
                  <c:v>0.6056982870370371</c:v>
                </c:pt>
                <c:pt idx="9401">
                  <c:v>0.60569964120370368</c:v>
                </c:pt>
                <c:pt idx="9402">
                  <c:v>0.60570061342592596</c:v>
                </c:pt>
                <c:pt idx="9403">
                  <c:v>0.60570263888888887</c:v>
                </c:pt>
                <c:pt idx="9404">
                  <c:v>0.60570291666666676</c:v>
                </c:pt>
                <c:pt idx="9405">
                  <c:v>0.60570407407407412</c:v>
                </c:pt>
                <c:pt idx="9406">
                  <c:v>0.60570523148148148</c:v>
                </c:pt>
                <c:pt idx="9407">
                  <c:v>0.60570638888888884</c:v>
                </c:pt>
                <c:pt idx="9408">
                  <c:v>0.60570756944444437</c:v>
                </c:pt>
                <c:pt idx="9409">
                  <c:v>0.60570870370370378</c:v>
                </c:pt>
                <c:pt idx="9410">
                  <c:v>0.60570986111111114</c:v>
                </c:pt>
                <c:pt idx="9411">
                  <c:v>0.60571103009259253</c:v>
                </c:pt>
                <c:pt idx="9412">
                  <c:v>0.60571217592592597</c:v>
                </c:pt>
                <c:pt idx="9413">
                  <c:v>0.60571333333333333</c:v>
                </c:pt>
                <c:pt idx="9414">
                  <c:v>0.60571473379629626</c:v>
                </c:pt>
                <c:pt idx="9415">
                  <c:v>0.60571706018518512</c:v>
                </c:pt>
                <c:pt idx="9416">
                  <c:v>0.60571832175925933</c:v>
                </c:pt>
                <c:pt idx="9417">
                  <c:v>0.60571940972222227</c:v>
                </c:pt>
                <c:pt idx="9418">
                  <c:v>0.60572133101851844</c:v>
                </c:pt>
                <c:pt idx="9419">
                  <c:v>0.60572190972222217</c:v>
                </c:pt>
                <c:pt idx="9420">
                  <c:v>0.60572289351851849</c:v>
                </c:pt>
                <c:pt idx="9421">
                  <c:v>0.60572504629629631</c:v>
                </c:pt>
                <c:pt idx="9422">
                  <c:v>0.60572537037037033</c:v>
                </c:pt>
                <c:pt idx="9423">
                  <c:v>0.60572626157407417</c:v>
                </c:pt>
                <c:pt idx="9424">
                  <c:v>0.60572741898148152</c:v>
                </c:pt>
                <c:pt idx="9425">
                  <c:v>0.60572859953703706</c:v>
                </c:pt>
                <c:pt idx="9426">
                  <c:v>0.60572976851851856</c:v>
                </c:pt>
                <c:pt idx="9427">
                  <c:v>0.60573089120370371</c:v>
                </c:pt>
                <c:pt idx="9428">
                  <c:v>0.60573203703703704</c:v>
                </c:pt>
                <c:pt idx="9429">
                  <c:v>0.60573320601851854</c:v>
                </c:pt>
                <c:pt idx="9430">
                  <c:v>0.6057343634259259</c:v>
                </c:pt>
                <c:pt idx="9431">
                  <c:v>0.60573550925925934</c:v>
                </c:pt>
                <c:pt idx="9432">
                  <c:v>0.60573667824074073</c:v>
                </c:pt>
                <c:pt idx="9433">
                  <c:v>0.60573784722222224</c:v>
                </c:pt>
                <c:pt idx="9434">
                  <c:v>0.60573958333333333</c:v>
                </c:pt>
                <c:pt idx="9435">
                  <c:v>0.6057403009259259</c:v>
                </c:pt>
                <c:pt idx="9436">
                  <c:v>0.60574136574074067</c:v>
                </c:pt>
                <c:pt idx="9437">
                  <c:v>0.60574305555555552</c:v>
                </c:pt>
                <c:pt idx="9438">
                  <c:v>0.60574368055555561</c:v>
                </c:pt>
                <c:pt idx="9439">
                  <c:v>0.60574582175925928</c:v>
                </c:pt>
                <c:pt idx="9440">
                  <c:v>0.60574673611111107</c:v>
                </c:pt>
                <c:pt idx="9441">
                  <c:v>0.6057472800925926</c:v>
                </c:pt>
                <c:pt idx="9442">
                  <c:v>0.60574825231481477</c:v>
                </c:pt>
                <c:pt idx="9443">
                  <c:v>0.60574940972222224</c:v>
                </c:pt>
                <c:pt idx="9444">
                  <c:v>0.6057505671296296</c:v>
                </c:pt>
                <c:pt idx="9445">
                  <c:v>0.60575171296296293</c:v>
                </c:pt>
                <c:pt idx="9446">
                  <c:v>0.60575288194444443</c:v>
                </c:pt>
                <c:pt idx="9447">
                  <c:v>0.60575403935185179</c:v>
                </c:pt>
                <c:pt idx="9448">
                  <c:v>0.60575519675925926</c:v>
                </c:pt>
                <c:pt idx="9449">
                  <c:v>0.60575635416666673</c:v>
                </c:pt>
                <c:pt idx="9450">
                  <c:v>0.60575751157407409</c:v>
                </c:pt>
                <c:pt idx="9451">
                  <c:v>0.60575866898148145</c:v>
                </c:pt>
                <c:pt idx="9452">
                  <c:v>0.6057605787037037</c:v>
                </c:pt>
                <c:pt idx="9453">
                  <c:v>0.60576158564814819</c:v>
                </c:pt>
                <c:pt idx="9454">
                  <c:v>0.60576253472222219</c:v>
                </c:pt>
                <c:pt idx="9455">
                  <c:v>0.60576344907407409</c:v>
                </c:pt>
                <c:pt idx="9456">
                  <c:v>0.60576456018518521</c:v>
                </c:pt>
                <c:pt idx="9457">
                  <c:v>0.60576571759259268</c:v>
                </c:pt>
                <c:pt idx="9458">
                  <c:v>0.60576697916666666</c:v>
                </c:pt>
                <c:pt idx="9459">
                  <c:v>0.60576866898148152</c:v>
                </c:pt>
                <c:pt idx="9460">
                  <c:v>0.60576918981481476</c:v>
                </c:pt>
                <c:pt idx="9461">
                  <c:v>0.60577024305555549</c:v>
                </c:pt>
                <c:pt idx="9462">
                  <c:v>0.60577140046296296</c:v>
                </c:pt>
                <c:pt idx="9463">
                  <c:v>0.60577255787037043</c:v>
                </c:pt>
                <c:pt idx="9464">
                  <c:v>0.60577371527777779</c:v>
                </c:pt>
                <c:pt idx="9465">
                  <c:v>0.60577486111111112</c:v>
                </c:pt>
                <c:pt idx="9466">
                  <c:v>0.60577601851851859</c:v>
                </c:pt>
                <c:pt idx="9467">
                  <c:v>0.60577718749999998</c:v>
                </c:pt>
                <c:pt idx="9468">
                  <c:v>0.60577834490740745</c:v>
                </c:pt>
                <c:pt idx="9469">
                  <c:v>0.60577950231481481</c:v>
                </c:pt>
                <c:pt idx="9470">
                  <c:v>0.60578065972222228</c:v>
                </c:pt>
                <c:pt idx="9471">
                  <c:v>0.60578188657407406</c:v>
                </c:pt>
                <c:pt idx="9472">
                  <c:v>0.60578350694444449</c:v>
                </c:pt>
                <c:pt idx="9473">
                  <c:v>0.60578532407407404</c:v>
                </c:pt>
                <c:pt idx="9474">
                  <c:v>0.60578562499999999</c:v>
                </c:pt>
                <c:pt idx="9475">
                  <c:v>0.60578655092592593</c:v>
                </c:pt>
                <c:pt idx="9476">
                  <c:v>0.60578813657407404</c:v>
                </c:pt>
                <c:pt idx="9477">
                  <c:v>0.60578876157407402</c:v>
                </c:pt>
                <c:pt idx="9478">
                  <c:v>0.6057905555555555</c:v>
                </c:pt>
                <c:pt idx="9479">
                  <c:v>0.60579168981481479</c:v>
                </c:pt>
                <c:pt idx="9480">
                  <c:v>0.60579222222222218</c:v>
                </c:pt>
                <c:pt idx="9481">
                  <c:v>0.60579337962962965</c:v>
                </c:pt>
                <c:pt idx="9482">
                  <c:v>0.60579454861111104</c:v>
                </c:pt>
                <c:pt idx="9483">
                  <c:v>0.60579569444444448</c:v>
                </c:pt>
                <c:pt idx="9484">
                  <c:v>0.60579685185185184</c:v>
                </c:pt>
                <c:pt idx="9485">
                  <c:v>0.60579802083333334</c:v>
                </c:pt>
                <c:pt idx="9486">
                  <c:v>0.60579920138888887</c:v>
                </c:pt>
                <c:pt idx="9487">
                  <c:v>0.60580033564814817</c:v>
                </c:pt>
                <c:pt idx="9488">
                  <c:v>0.60580149305555564</c:v>
                </c:pt>
                <c:pt idx="9489">
                  <c:v>0.60580263888888886</c:v>
                </c:pt>
                <c:pt idx="9490">
                  <c:v>0.60580380787037036</c:v>
                </c:pt>
                <c:pt idx="9491">
                  <c:v>0.6058060648148148</c:v>
                </c:pt>
                <c:pt idx="9492">
                  <c:v>0.60580701388888891</c:v>
                </c:pt>
                <c:pt idx="9493">
                  <c:v>0.60580728009259266</c:v>
                </c:pt>
                <c:pt idx="9494">
                  <c:v>0.60580920138888894</c:v>
                </c:pt>
                <c:pt idx="9495">
                  <c:v>0.60581033564814812</c:v>
                </c:pt>
                <c:pt idx="9496">
                  <c:v>0.60581087962962965</c:v>
                </c:pt>
                <c:pt idx="9497">
                  <c:v>0.60581190972222221</c:v>
                </c:pt>
                <c:pt idx="9498">
                  <c:v>0.60581415509259262</c:v>
                </c:pt>
                <c:pt idx="9499">
                  <c:v>0.60581438657407405</c:v>
                </c:pt>
                <c:pt idx="9500">
                  <c:v>0.6058153819444444</c:v>
                </c:pt>
                <c:pt idx="9501">
                  <c:v>0.60581653935185187</c:v>
                </c:pt>
                <c:pt idx="9502">
                  <c:v>0.60581769675925923</c:v>
                </c:pt>
                <c:pt idx="9503">
                  <c:v>0.6058188541666667</c:v>
                </c:pt>
                <c:pt idx="9504">
                  <c:v>0.60582001157407406</c:v>
                </c:pt>
                <c:pt idx="9505">
                  <c:v>0.60582115740740738</c:v>
                </c:pt>
                <c:pt idx="9506">
                  <c:v>0.60582232638888889</c:v>
                </c:pt>
                <c:pt idx="9507">
                  <c:v>0.60582348379629625</c:v>
                </c:pt>
                <c:pt idx="9508">
                  <c:v>0.60582464120370372</c:v>
                </c:pt>
                <c:pt idx="9509">
                  <c:v>0.60582579861111119</c:v>
                </c:pt>
                <c:pt idx="9510">
                  <c:v>0.60582695601851855</c:v>
                </c:pt>
                <c:pt idx="9511">
                  <c:v>0.6058288657407408</c:v>
                </c:pt>
                <c:pt idx="9512">
                  <c:v>0.60583012731481478</c:v>
                </c:pt>
                <c:pt idx="9513">
                  <c:v>0.60583113425925927</c:v>
                </c:pt>
                <c:pt idx="9514">
                  <c:v>0.60583256944444441</c:v>
                </c:pt>
                <c:pt idx="9515">
                  <c:v>0.60583280092592595</c:v>
                </c:pt>
                <c:pt idx="9516">
                  <c:v>0.60583443287037042</c:v>
                </c:pt>
                <c:pt idx="9517">
                  <c:v>0.60583527777777779</c:v>
                </c:pt>
                <c:pt idx="9518">
                  <c:v>0.60583627314814814</c:v>
                </c:pt>
                <c:pt idx="9519">
                  <c:v>0.60583771990740742</c:v>
                </c:pt>
                <c:pt idx="9520">
                  <c:v>0.60583899305555555</c:v>
                </c:pt>
                <c:pt idx="9521">
                  <c:v>0.60583967592592591</c:v>
                </c:pt>
                <c:pt idx="9522">
                  <c:v>0.60584084490740742</c:v>
                </c:pt>
                <c:pt idx="9523">
                  <c:v>0.60584199074074074</c:v>
                </c:pt>
                <c:pt idx="9524">
                  <c:v>0.60584315972222225</c:v>
                </c:pt>
                <c:pt idx="9525">
                  <c:v>0.60584430555555546</c:v>
                </c:pt>
                <c:pt idx="9526">
                  <c:v>0.60584547453703708</c:v>
                </c:pt>
                <c:pt idx="9527">
                  <c:v>0.60584663194444444</c:v>
                </c:pt>
                <c:pt idx="9528">
                  <c:v>0.60584777777777776</c:v>
                </c:pt>
                <c:pt idx="9529">
                  <c:v>0.60584894675925927</c:v>
                </c:pt>
                <c:pt idx="9530">
                  <c:v>0.60585009259259259</c:v>
                </c:pt>
                <c:pt idx="9531">
                  <c:v>0.6058512615740741</c:v>
                </c:pt>
                <c:pt idx="9532">
                  <c:v>0.60585265046296299</c:v>
                </c:pt>
                <c:pt idx="9533">
                  <c:v>0.60585502314814821</c:v>
                </c:pt>
                <c:pt idx="9534">
                  <c:v>0.60585627314814816</c:v>
                </c:pt>
                <c:pt idx="9535">
                  <c:v>0.60585739583333331</c:v>
                </c:pt>
                <c:pt idx="9536">
                  <c:v>0.60585895833333336</c:v>
                </c:pt>
                <c:pt idx="9537">
                  <c:v>0.60585969907407411</c:v>
                </c:pt>
                <c:pt idx="9538">
                  <c:v>0.60586138888888885</c:v>
                </c:pt>
                <c:pt idx="9539">
                  <c:v>0.60586247685185179</c:v>
                </c:pt>
                <c:pt idx="9540">
                  <c:v>0.60586289351851852</c:v>
                </c:pt>
                <c:pt idx="9541">
                  <c:v>0.60586406250000002</c:v>
                </c:pt>
                <c:pt idx="9542">
                  <c:v>0.60586521990740738</c:v>
                </c:pt>
                <c:pt idx="9543">
                  <c:v>0.60586637731481485</c:v>
                </c:pt>
                <c:pt idx="9544">
                  <c:v>0.60586753472222221</c:v>
                </c:pt>
                <c:pt idx="9545">
                  <c:v>0.60586868055555554</c:v>
                </c:pt>
                <c:pt idx="9546">
                  <c:v>0.60586984953703704</c:v>
                </c:pt>
                <c:pt idx="9547">
                  <c:v>0.60587099537037037</c:v>
                </c:pt>
                <c:pt idx="9548">
                  <c:v>0.60587216435185187</c:v>
                </c:pt>
                <c:pt idx="9549">
                  <c:v>0.60587332175925923</c:v>
                </c:pt>
                <c:pt idx="9550">
                  <c:v>0.60587521990740745</c:v>
                </c:pt>
                <c:pt idx="9551">
                  <c:v>0.60587574074074069</c:v>
                </c:pt>
                <c:pt idx="9552">
                  <c:v>0.60587719907407411</c:v>
                </c:pt>
                <c:pt idx="9553">
                  <c:v>0.60587868055555549</c:v>
                </c:pt>
                <c:pt idx="9554">
                  <c:v>0.60587918981481481</c:v>
                </c:pt>
                <c:pt idx="9555">
                  <c:v>0.60588106481481485</c:v>
                </c:pt>
                <c:pt idx="9556">
                  <c:v>0.60588151620370367</c:v>
                </c:pt>
                <c:pt idx="9557">
                  <c:v>0.60588359953703708</c:v>
                </c:pt>
                <c:pt idx="9558">
                  <c:v>0.60588423611111109</c:v>
                </c:pt>
                <c:pt idx="9559">
                  <c:v>0.60588500000000001</c:v>
                </c:pt>
                <c:pt idx="9560">
                  <c:v>0.60588657407407409</c:v>
                </c:pt>
                <c:pt idx="9561">
                  <c:v>0.60588719907407407</c:v>
                </c:pt>
                <c:pt idx="9562">
                  <c:v>0.60588836805555557</c:v>
                </c:pt>
                <c:pt idx="9563">
                  <c:v>0.60588952546296304</c:v>
                </c:pt>
                <c:pt idx="9564">
                  <c:v>0.6058906828703704</c:v>
                </c:pt>
                <c:pt idx="9565">
                  <c:v>0.60589184027777776</c:v>
                </c:pt>
                <c:pt idx="9566">
                  <c:v>0.60589299768518512</c:v>
                </c:pt>
                <c:pt idx="9567">
                  <c:v>0.60589414351851856</c:v>
                </c:pt>
                <c:pt idx="9568">
                  <c:v>0.60589531250000006</c:v>
                </c:pt>
                <c:pt idx="9569">
                  <c:v>0.60589646990740742</c:v>
                </c:pt>
                <c:pt idx="9570">
                  <c:v>0.60589762731481478</c:v>
                </c:pt>
                <c:pt idx="9571">
                  <c:v>0.60589935185185184</c:v>
                </c:pt>
                <c:pt idx="9572">
                  <c:v>0.60590027777777777</c:v>
                </c:pt>
                <c:pt idx="9573">
                  <c:v>0.60590115740740746</c:v>
                </c:pt>
                <c:pt idx="9574">
                  <c:v>0.60590334490740738</c:v>
                </c:pt>
                <c:pt idx="9575">
                  <c:v>0.60590356481481478</c:v>
                </c:pt>
                <c:pt idx="9576">
                  <c:v>0.60590542824074078</c:v>
                </c:pt>
                <c:pt idx="9577">
                  <c:v>0.60590651620370362</c:v>
                </c:pt>
                <c:pt idx="9578">
                  <c:v>0.60590693287037034</c:v>
                </c:pt>
                <c:pt idx="9579">
                  <c:v>0.60590907407407413</c:v>
                </c:pt>
                <c:pt idx="9580">
                  <c:v>0.60591057870370368</c:v>
                </c:pt>
                <c:pt idx="9581">
                  <c:v>0.60591091435185185</c:v>
                </c:pt>
                <c:pt idx="9582">
                  <c:v>0.60591240740740748</c:v>
                </c:pt>
                <c:pt idx="9583">
                  <c:v>0.60591351851851849</c:v>
                </c:pt>
                <c:pt idx="9584">
                  <c:v>0.60591381944444445</c:v>
                </c:pt>
                <c:pt idx="9585">
                  <c:v>0.60591498842592595</c:v>
                </c:pt>
                <c:pt idx="9586">
                  <c:v>0.60591614583333331</c:v>
                </c:pt>
                <c:pt idx="9587">
                  <c:v>0.60591730324074067</c:v>
                </c:pt>
                <c:pt idx="9588">
                  <c:v>0.60591846064814814</c:v>
                </c:pt>
                <c:pt idx="9589">
                  <c:v>0.60591961805555561</c:v>
                </c:pt>
                <c:pt idx="9590">
                  <c:v>0.60592077546296297</c:v>
                </c:pt>
                <c:pt idx="9591">
                  <c:v>0.60592194444444447</c:v>
                </c:pt>
                <c:pt idx="9592">
                  <c:v>0.6059230902777778</c:v>
                </c:pt>
                <c:pt idx="9593">
                  <c:v>0.60592424768518527</c:v>
                </c:pt>
                <c:pt idx="9594">
                  <c:v>0.60592556712962964</c:v>
                </c:pt>
                <c:pt idx="9595">
                  <c:v>0.60592711805555555</c:v>
                </c:pt>
                <c:pt idx="9596">
                  <c:v>0.60592827546296302</c:v>
                </c:pt>
                <c:pt idx="9597">
                  <c:v>0.60592903935185183</c:v>
                </c:pt>
                <c:pt idx="9598">
                  <c:v>0.60593048611111111</c:v>
                </c:pt>
                <c:pt idx="9599">
                  <c:v>0.60593148148148157</c:v>
                </c:pt>
                <c:pt idx="9600">
                  <c:v>0.60593262731481479</c:v>
                </c:pt>
                <c:pt idx="9601">
                  <c:v>0.60593355324074072</c:v>
                </c:pt>
                <c:pt idx="9602">
                  <c:v>0.60593555555555556</c:v>
                </c:pt>
                <c:pt idx="9603">
                  <c:v>0.60593650462962956</c:v>
                </c:pt>
                <c:pt idx="9604">
                  <c:v>0.60593697916666667</c:v>
                </c:pt>
                <c:pt idx="9605">
                  <c:v>0.60593812499999999</c:v>
                </c:pt>
                <c:pt idx="9606">
                  <c:v>0.6059392939814815</c:v>
                </c:pt>
                <c:pt idx="9607">
                  <c:v>0.60594045138888886</c:v>
                </c:pt>
                <c:pt idx="9608">
                  <c:v>0.60594160879629633</c:v>
                </c:pt>
                <c:pt idx="9609">
                  <c:v>0.60594276620370369</c:v>
                </c:pt>
                <c:pt idx="9610">
                  <c:v>0.60594392361111116</c:v>
                </c:pt>
                <c:pt idx="9611">
                  <c:v>0.60594509259259266</c:v>
                </c:pt>
                <c:pt idx="9612">
                  <c:v>0.60594623842592588</c:v>
                </c:pt>
                <c:pt idx="9613">
                  <c:v>0.60594739583333335</c:v>
                </c:pt>
                <c:pt idx="9614">
                  <c:v>0.60594855324074071</c:v>
                </c:pt>
                <c:pt idx="9615">
                  <c:v>0.6059513310185185</c:v>
                </c:pt>
                <c:pt idx="9616">
                  <c:v>0.60595146990740745</c:v>
                </c:pt>
                <c:pt idx="9617">
                  <c:v>0.60595218750000002</c:v>
                </c:pt>
                <c:pt idx="9618">
                  <c:v>0.60595439814814811</c:v>
                </c:pt>
                <c:pt idx="9619">
                  <c:v>0.60595491898148146</c:v>
                </c:pt>
                <c:pt idx="9620">
                  <c:v>0.60595567129629624</c:v>
                </c:pt>
                <c:pt idx="9621">
                  <c:v>0.60595791666666665</c:v>
                </c:pt>
                <c:pt idx="9622">
                  <c:v>0.60595807870370366</c:v>
                </c:pt>
                <c:pt idx="9623">
                  <c:v>0.6059589699074075</c:v>
                </c:pt>
                <c:pt idx="9624">
                  <c:v>0.60596025462962966</c:v>
                </c:pt>
                <c:pt idx="9625">
                  <c:v>0.60596128472222222</c:v>
                </c:pt>
                <c:pt idx="9626">
                  <c:v>0.60596244212962957</c:v>
                </c:pt>
                <c:pt idx="9627">
                  <c:v>0.60596359953703705</c:v>
                </c:pt>
                <c:pt idx="9628">
                  <c:v>0.60596475694444452</c:v>
                </c:pt>
                <c:pt idx="9629">
                  <c:v>0.60596591435185188</c:v>
                </c:pt>
                <c:pt idx="9630">
                  <c:v>0.60596707175925923</c:v>
                </c:pt>
                <c:pt idx="9631">
                  <c:v>0.60596822916666671</c:v>
                </c:pt>
                <c:pt idx="9632">
                  <c:v>0.60596938657407406</c:v>
                </c:pt>
                <c:pt idx="9633">
                  <c:v>0.60597062499999998</c:v>
                </c:pt>
                <c:pt idx="9634">
                  <c:v>0.60597209490740744</c:v>
                </c:pt>
                <c:pt idx="9635">
                  <c:v>0.60597319444444453</c:v>
                </c:pt>
                <c:pt idx="9636">
                  <c:v>0.60597481481481485</c:v>
                </c:pt>
                <c:pt idx="9637">
                  <c:v>0.60597552083333339</c:v>
                </c:pt>
                <c:pt idx="9638">
                  <c:v>0.60597725694444438</c:v>
                </c:pt>
                <c:pt idx="9639">
                  <c:v>0.60597822916666666</c:v>
                </c:pt>
                <c:pt idx="9640">
                  <c:v>0.60597875000000001</c:v>
                </c:pt>
                <c:pt idx="9641">
                  <c:v>0.60598028935185189</c:v>
                </c:pt>
                <c:pt idx="9642">
                  <c:v>0.6059809606481481</c:v>
                </c:pt>
                <c:pt idx="9643">
                  <c:v>0.60598210648148143</c:v>
                </c:pt>
                <c:pt idx="9644">
                  <c:v>0.60598327546296293</c:v>
                </c:pt>
                <c:pt idx="9645">
                  <c:v>0.6059844328703704</c:v>
                </c:pt>
                <c:pt idx="9646">
                  <c:v>0.60598557870370373</c:v>
                </c:pt>
                <c:pt idx="9647">
                  <c:v>0.60598673611111109</c:v>
                </c:pt>
                <c:pt idx="9648">
                  <c:v>0.60598790509259259</c:v>
                </c:pt>
                <c:pt idx="9649">
                  <c:v>0.60598906250000006</c:v>
                </c:pt>
                <c:pt idx="9650">
                  <c:v>0.60599021990740742</c:v>
                </c:pt>
                <c:pt idx="9651">
                  <c:v>0.60599137731481478</c:v>
                </c:pt>
                <c:pt idx="9652">
                  <c:v>0.60599304398148146</c:v>
                </c:pt>
                <c:pt idx="9653">
                  <c:v>0.60599478009259256</c:v>
                </c:pt>
                <c:pt idx="9654">
                  <c:v>0.60599572916666666</c:v>
                </c:pt>
                <c:pt idx="9655">
                  <c:v>0.60599651620370376</c:v>
                </c:pt>
                <c:pt idx="9656">
                  <c:v>0.6059982060185185</c:v>
                </c:pt>
                <c:pt idx="9657">
                  <c:v>0.60599929398148145</c:v>
                </c:pt>
                <c:pt idx="9658">
                  <c:v>0.60599964120370364</c:v>
                </c:pt>
                <c:pt idx="9659">
                  <c:v>0.60600137731481485</c:v>
                </c:pt>
                <c:pt idx="9660">
                  <c:v>0.60600230324074078</c:v>
                </c:pt>
                <c:pt idx="9661">
                  <c:v>0.60600311342592594</c:v>
                </c:pt>
                <c:pt idx="9662">
                  <c:v>0.60600409722222226</c:v>
                </c:pt>
                <c:pt idx="9663">
                  <c:v>0.60600526620370376</c:v>
                </c:pt>
                <c:pt idx="9664">
                  <c:v>0.60600641203703698</c:v>
                </c:pt>
                <c:pt idx="9665">
                  <c:v>0.60600756944444445</c:v>
                </c:pt>
                <c:pt idx="9666">
                  <c:v>0.60600873842592595</c:v>
                </c:pt>
                <c:pt idx="9667">
                  <c:v>0.60600989583333331</c:v>
                </c:pt>
                <c:pt idx="9668">
                  <c:v>0.60601105324074078</c:v>
                </c:pt>
                <c:pt idx="9669">
                  <c:v>0.60601221064814814</c:v>
                </c:pt>
                <c:pt idx="9670">
                  <c:v>0.60601336805555561</c:v>
                </c:pt>
                <c:pt idx="9671">
                  <c:v>0.60601451388888894</c:v>
                </c:pt>
                <c:pt idx="9672">
                  <c:v>0.60601584490740745</c:v>
                </c:pt>
                <c:pt idx="9673">
                  <c:v>0.60601746527777778</c:v>
                </c:pt>
                <c:pt idx="9674">
                  <c:v>0.60601925925925926</c:v>
                </c:pt>
                <c:pt idx="9675">
                  <c:v>0.60601996527777779</c:v>
                </c:pt>
                <c:pt idx="9676">
                  <c:v>0.60602059027777777</c:v>
                </c:pt>
                <c:pt idx="9677">
                  <c:v>0.60602178240740745</c:v>
                </c:pt>
                <c:pt idx="9678">
                  <c:v>0.60602262731481482</c:v>
                </c:pt>
                <c:pt idx="9679">
                  <c:v>0.60602423611111111</c:v>
                </c:pt>
                <c:pt idx="9680">
                  <c:v>0.60602494212962965</c:v>
                </c:pt>
                <c:pt idx="9681">
                  <c:v>0.60602667824074075</c:v>
                </c:pt>
                <c:pt idx="9682">
                  <c:v>0.60602765046296292</c:v>
                </c:pt>
                <c:pt idx="9683">
                  <c:v>0.60602841435185184</c:v>
                </c:pt>
                <c:pt idx="9684">
                  <c:v>0.60602956018518517</c:v>
                </c:pt>
                <c:pt idx="9685">
                  <c:v>0.60603072916666667</c:v>
                </c:pt>
                <c:pt idx="9686">
                  <c:v>0.606031875</c:v>
                </c:pt>
                <c:pt idx="9687">
                  <c:v>0.60603303240740747</c:v>
                </c:pt>
                <c:pt idx="9688">
                  <c:v>0.60603420138888897</c:v>
                </c:pt>
                <c:pt idx="9689">
                  <c:v>0.60603535879629633</c:v>
                </c:pt>
                <c:pt idx="9690">
                  <c:v>0.60603651620370369</c:v>
                </c:pt>
                <c:pt idx="9691">
                  <c:v>0.60603767361111105</c:v>
                </c:pt>
                <c:pt idx="9692">
                  <c:v>0.60603883101851852</c:v>
                </c:pt>
                <c:pt idx="9693">
                  <c:v>0.60604056712962961</c:v>
                </c:pt>
                <c:pt idx="9694">
                  <c:v>0.60604129629629633</c:v>
                </c:pt>
                <c:pt idx="9695">
                  <c:v>0.60604373842592585</c:v>
                </c:pt>
                <c:pt idx="9696">
                  <c:v>0.60604408564814816</c:v>
                </c:pt>
                <c:pt idx="9697">
                  <c:v>0.6060449537037037</c:v>
                </c:pt>
                <c:pt idx="9698">
                  <c:v>0.60604738425925919</c:v>
                </c:pt>
                <c:pt idx="9699">
                  <c:v>0.60604767361111112</c:v>
                </c:pt>
                <c:pt idx="9700">
                  <c:v>0.60604812499999994</c:v>
                </c:pt>
                <c:pt idx="9701">
                  <c:v>0.60604996527777777</c:v>
                </c:pt>
                <c:pt idx="9702">
                  <c:v>0.6060505439814815</c:v>
                </c:pt>
                <c:pt idx="9703">
                  <c:v>0.60605155092592589</c:v>
                </c:pt>
                <c:pt idx="9704">
                  <c:v>0.60605278935185192</c:v>
                </c:pt>
                <c:pt idx="9705">
                  <c:v>0.60605387731481486</c:v>
                </c:pt>
                <c:pt idx="9706">
                  <c:v>0.60605502314814819</c:v>
                </c:pt>
                <c:pt idx="9707">
                  <c:v>0.60605619212962958</c:v>
                </c:pt>
                <c:pt idx="9708">
                  <c:v>0.60605734953703705</c:v>
                </c:pt>
                <c:pt idx="9709">
                  <c:v>0.60605850694444452</c:v>
                </c:pt>
                <c:pt idx="9710">
                  <c:v>0.60605966435185188</c:v>
                </c:pt>
                <c:pt idx="9711">
                  <c:v>0.60606082175925924</c:v>
                </c:pt>
                <c:pt idx="9712">
                  <c:v>0.6060619791666666</c:v>
                </c:pt>
                <c:pt idx="9713">
                  <c:v>0.60606370370370377</c:v>
                </c:pt>
                <c:pt idx="9714">
                  <c:v>0.60606543981481475</c:v>
                </c:pt>
                <c:pt idx="9715">
                  <c:v>0.60606620370370379</c:v>
                </c:pt>
                <c:pt idx="9716">
                  <c:v>0.60606686342592597</c:v>
                </c:pt>
                <c:pt idx="9717">
                  <c:v>0.60606798611111112</c:v>
                </c:pt>
                <c:pt idx="9718">
                  <c:v>0.60606932870370367</c:v>
                </c:pt>
                <c:pt idx="9719">
                  <c:v>0.60607024305555557</c:v>
                </c:pt>
                <c:pt idx="9720">
                  <c:v>0.60607168981481474</c:v>
                </c:pt>
                <c:pt idx="9721">
                  <c:v>0.60607240740740742</c:v>
                </c:pt>
                <c:pt idx="9722">
                  <c:v>0.60607416666666658</c:v>
                </c:pt>
                <c:pt idx="9723">
                  <c:v>0.60607527777777781</c:v>
                </c:pt>
                <c:pt idx="9724">
                  <c:v>0.60607585648148143</c:v>
                </c:pt>
                <c:pt idx="9725">
                  <c:v>0.60607701388888879</c:v>
                </c:pt>
                <c:pt idx="9726">
                  <c:v>0.60607818287037041</c:v>
                </c:pt>
                <c:pt idx="9727">
                  <c:v>0.60607934027777777</c:v>
                </c:pt>
                <c:pt idx="9728">
                  <c:v>0.60608049768518524</c:v>
                </c:pt>
                <c:pt idx="9729">
                  <c:v>0.6060816550925926</c:v>
                </c:pt>
                <c:pt idx="9730">
                  <c:v>0.60608281249999996</c:v>
                </c:pt>
                <c:pt idx="9731">
                  <c:v>0.60608396990740743</c:v>
                </c:pt>
                <c:pt idx="9732">
                  <c:v>0.60608512731481479</c:v>
                </c:pt>
                <c:pt idx="9733">
                  <c:v>0.60608628472222226</c:v>
                </c:pt>
                <c:pt idx="9734">
                  <c:v>0.60608824074074075</c:v>
                </c:pt>
                <c:pt idx="9735">
                  <c:v>0.60608894675925928</c:v>
                </c:pt>
                <c:pt idx="9736">
                  <c:v>0.60609021990740741</c:v>
                </c:pt>
                <c:pt idx="9737">
                  <c:v>0.6060911342592592</c:v>
                </c:pt>
                <c:pt idx="9738">
                  <c:v>0.60609207175925928</c:v>
                </c:pt>
                <c:pt idx="9739">
                  <c:v>0.60609369212962971</c:v>
                </c:pt>
                <c:pt idx="9740">
                  <c:v>0.60609444444444438</c:v>
                </c:pt>
                <c:pt idx="9741">
                  <c:v>0.60609663194444452</c:v>
                </c:pt>
                <c:pt idx="9742">
                  <c:v>0.60609784722222226</c:v>
                </c:pt>
                <c:pt idx="9743">
                  <c:v>0.60609799768518513</c:v>
                </c:pt>
                <c:pt idx="9744">
                  <c:v>0.60609901620370377</c:v>
                </c:pt>
                <c:pt idx="9745">
                  <c:v>0.60610017361111113</c:v>
                </c:pt>
                <c:pt idx="9746">
                  <c:v>0.60610133101851849</c:v>
                </c:pt>
                <c:pt idx="9747">
                  <c:v>0.60610248842592584</c:v>
                </c:pt>
                <c:pt idx="9748">
                  <c:v>0.60610364583333332</c:v>
                </c:pt>
                <c:pt idx="9749">
                  <c:v>0.60610480324074079</c:v>
                </c:pt>
                <c:pt idx="9750">
                  <c:v>0.60610596064814815</c:v>
                </c:pt>
                <c:pt idx="9751">
                  <c:v>0.6061071180555555</c:v>
                </c:pt>
                <c:pt idx="9752">
                  <c:v>0.60610827546296298</c:v>
                </c:pt>
                <c:pt idx="9753">
                  <c:v>0.60610959490740735</c:v>
                </c:pt>
                <c:pt idx="9754">
                  <c:v>0.60611086805555558</c:v>
                </c:pt>
                <c:pt idx="9755">
                  <c:v>0.60611231481481476</c:v>
                </c:pt>
                <c:pt idx="9756">
                  <c:v>0.60611388888888884</c:v>
                </c:pt>
                <c:pt idx="9757">
                  <c:v>0.60611464120370373</c:v>
                </c:pt>
                <c:pt idx="9758">
                  <c:v>0.60611547453703707</c:v>
                </c:pt>
                <c:pt idx="9759">
                  <c:v>0.6061170023148148</c:v>
                </c:pt>
                <c:pt idx="9760">
                  <c:v>0.60611811342592592</c:v>
                </c:pt>
                <c:pt idx="9761">
                  <c:v>0.60611872685185186</c:v>
                </c:pt>
                <c:pt idx="9762">
                  <c:v>0.60612033564814816</c:v>
                </c:pt>
                <c:pt idx="9763">
                  <c:v>0.60612186342592589</c:v>
                </c:pt>
                <c:pt idx="9764">
                  <c:v>0.6061221527777777</c:v>
                </c:pt>
                <c:pt idx="9765">
                  <c:v>0.60612332175925931</c:v>
                </c:pt>
                <c:pt idx="9766">
                  <c:v>0.60612447916666667</c:v>
                </c:pt>
                <c:pt idx="9767">
                  <c:v>0.60612563657407403</c:v>
                </c:pt>
                <c:pt idx="9768">
                  <c:v>0.6061267939814815</c:v>
                </c:pt>
                <c:pt idx="9769">
                  <c:v>0.60612795138888886</c:v>
                </c:pt>
                <c:pt idx="9770">
                  <c:v>0.60612909722222219</c:v>
                </c:pt>
                <c:pt idx="9771">
                  <c:v>0.60613025462962966</c:v>
                </c:pt>
                <c:pt idx="9772">
                  <c:v>0.60613142361111105</c:v>
                </c:pt>
                <c:pt idx="9773">
                  <c:v>0.60613258101851852</c:v>
                </c:pt>
                <c:pt idx="9774">
                  <c:v>0.60613407407407405</c:v>
                </c:pt>
                <c:pt idx="9775">
                  <c:v>0.60613490740740739</c:v>
                </c:pt>
                <c:pt idx="9776">
                  <c:v>0.60613778935185181</c:v>
                </c:pt>
                <c:pt idx="9777">
                  <c:v>0.60613793981481479</c:v>
                </c:pt>
                <c:pt idx="9778">
                  <c:v>0.60613884259259265</c:v>
                </c:pt>
                <c:pt idx="9779">
                  <c:v>0.60614005787037029</c:v>
                </c:pt>
                <c:pt idx="9780">
                  <c:v>0.60614159722222216</c:v>
                </c:pt>
                <c:pt idx="9781">
                  <c:v>0.60614184027777773</c:v>
                </c:pt>
                <c:pt idx="9782">
                  <c:v>0.60614379629629633</c:v>
                </c:pt>
                <c:pt idx="9783">
                  <c:v>0.60614525462962965</c:v>
                </c:pt>
                <c:pt idx="9784">
                  <c:v>0.60614541666666666</c:v>
                </c:pt>
                <c:pt idx="9785">
                  <c:v>0.60614645833333325</c:v>
                </c:pt>
                <c:pt idx="9786">
                  <c:v>0.60614761574074072</c:v>
                </c:pt>
                <c:pt idx="9787">
                  <c:v>0.60614878472222222</c:v>
                </c:pt>
                <c:pt idx="9788">
                  <c:v>0.60614994212962969</c:v>
                </c:pt>
                <c:pt idx="9789">
                  <c:v>0.60615109953703705</c:v>
                </c:pt>
                <c:pt idx="9790">
                  <c:v>0.60615225694444441</c:v>
                </c:pt>
                <c:pt idx="9791">
                  <c:v>0.60615340277777785</c:v>
                </c:pt>
                <c:pt idx="9792">
                  <c:v>0.60615457175925924</c:v>
                </c:pt>
                <c:pt idx="9793">
                  <c:v>0.60615572916666671</c:v>
                </c:pt>
                <c:pt idx="9794">
                  <c:v>0.60615687499999993</c:v>
                </c:pt>
                <c:pt idx="9795">
                  <c:v>0.60615804398148143</c:v>
                </c:pt>
                <c:pt idx="9796">
                  <c:v>0.60616111111111115</c:v>
                </c:pt>
                <c:pt idx="9797">
                  <c:v>0.60616162037037036</c:v>
                </c:pt>
                <c:pt idx="9798">
                  <c:v>0.60616335648148156</c:v>
                </c:pt>
                <c:pt idx="9799">
                  <c:v>0.6061649189814815</c:v>
                </c:pt>
                <c:pt idx="9800">
                  <c:v>0.60616549768518524</c:v>
                </c:pt>
                <c:pt idx="9801">
                  <c:v>0.60616724537037037</c:v>
                </c:pt>
                <c:pt idx="9802">
                  <c:v>0.60616846064814822</c:v>
                </c:pt>
                <c:pt idx="9803">
                  <c:v>0.60616931712962963</c:v>
                </c:pt>
                <c:pt idx="9804">
                  <c:v>0.60616989583333336</c:v>
                </c:pt>
                <c:pt idx="9805">
                  <c:v>0.60617123842592591</c:v>
                </c:pt>
                <c:pt idx="9806">
                  <c:v>0.60617195601851848</c:v>
                </c:pt>
                <c:pt idx="9807">
                  <c:v>0.60617311342592595</c:v>
                </c:pt>
                <c:pt idx="9808">
                  <c:v>0.60617428240740734</c:v>
                </c:pt>
                <c:pt idx="9809">
                  <c:v>0.60617542824074078</c:v>
                </c:pt>
                <c:pt idx="9810">
                  <c:v>0.60617658564814814</c:v>
                </c:pt>
                <c:pt idx="9811">
                  <c:v>0.6061777430555555</c:v>
                </c:pt>
                <c:pt idx="9812">
                  <c:v>0.60617890046296297</c:v>
                </c:pt>
                <c:pt idx="9813">
                  <c:v>0.60618005787037044</c:v>
                </c:pt>
                <c:pt idx="9814">
                  <c:v>0.60618120370370365</c:v>
                </c:pt>
                <c:pt idx="9815">
                  <c:v>0.60618237268518516</c:v>
                </c:pt>
                <c:pt idx="9816">
                  <c:v>0.60618390046296289</c:v>
                </c:pt>
                <c:pt idx="9817">
                  <c:v>0.60618469907407413</c:v>
                </c:pt>
                <c:pt idx="9818">
                  <c:v>0.60618638888888887</c:v>
                </c:pt>
                <c:pt idx="9819">
                  <c:v>0.60618725694444442</c:v>
                </c:pt>
                <c:pt idx="9820">
                  <c:v>0.60618859953703708</c:v>
                </c:pt>
                <c:pt idx="9821">
                  <c:v>0.60619038194444441</c:v>
                </c:pt>
                <c:pt idx="9822">
                  <c:v>0.60619061342592595</c:v>
                </c:pt>
                <c:pt idx="9823">
                  <c:v>0.60619177083333331</c:v>
                </c:pt>
                <c:pt idx="9824">
                  <c:v>0.60619298611111117</c:v>
                </c:pt>
                <c:pt idx="9825">
                  <c:v>0.60619394675925931</c:v>
                </c:pt>
                <c:pt idx="9826">
                  <c:v>0.60619510416666667</c:v>
                </c:pt>
                <c:pt idx="9827">
                  <c:v>0.60619626157407414</c:v>
                </c:pt>
                <c:pt idx="9828">
                  <c:v>0.6061974189814815</c:v>
                </c:pt>
                <c:pt idx="9829">
                  <c:v>0.60619857638888885</c:v>
                </c:pt>
                <c:pt idx="9830">
                  <c:v>0.60619973379629633</c:v>
                </c:pt>
                <c:pt idx="9831">
                  <c:v>0.60620089120370368</c:v>
                </c:pt>
                <c:pt idx="9832">
                  <c:v>0.60620204861111116</c:v>
                </c:pt>
                <c:pt idx="9833">
                  <c:v>0.60620320601851851</c:v>
                </c:pt>
                <c:pt idx="9834">
                  <c:v>0.60620436342592598</c:v>
                </c:pt>
                <c:pt idx="9835">
                  <c:v>0.60620560185185179</c:v>
                </c:pt>
                <c:pt idx="9836">
                  <c:v>0.60620682870370368</c:v>
                </c:pt>
                <c:pt idx="9837">
                  <c:v>0.60620785879629624</c:v>
                </c:pt>
                <c:pt idx="9838">
                  <c:v>0.60620964120370369</c:v>
                </c:pt>
                <c:pt idx="9839">
                  <c:v>0.60621128472222219</c:v>
                </c:pt>
                <c:pt idx="9840">
                  <c:v>0.60621173611111112</c:v>
                </c:pt>
                <c:pt idx="9841">
                  <c:v>0.60621348379629636</c:v>
                </c:pt>
                <c:pt idx="9842">
                  <c:v>0.60621480324074073</c:v>
                </c:pt>
                <c:pt idx="9843">
                  <c:v>0.60621509259259254</c:v>
                </c:pt>
                <c:pt idx="9844">
                  <c:v>0.60621592592592588</c:v>
                </c:pt>
                <c:pt idx="9845">
                  <c:v>0.60621709490740738</c:v>
                </c:pt>
                <c:pt idx="9846">
                  <c:v>0.60621825231481474</c:v>
                </c:pt>
                <c:pt idx="9847">
                  <c:v>0.60621940972222221</c:v>
                </c:pt>
                <c:pt idx="9848">
                  <c:v>0.60622056712962968</c:v>
                </c:pt>
                <c:pt idx="9849">
                  <c:v>0.60622172453703704</c:v>
                </c:pt>
                <c:pt idx="9850">
                  <c:v>0.6062228819444444</c:v>
                </c:pt>
                <c:pt idx="9851">
                  <c:v>0.60622403935185187</c:v>
                </c:pt>
                <c:pt idx="9852">
                  <c:v>0.60622520833333338</c:v>
                </c:pt>
                <c:pt idx="9853">
                  <c:v>0.60622650462962968</c:v>
                </c:pt>
                <c:pt idx="9854">
                  <c:v>0.60622754629629627</c:v>
                </c:pt>
                <c:pt idx="9855">
                  <c:v>0.60622923611111112</c:v>
                </c:pt>
                <c:pt idx="9856">
                  <c:v>0.60623002314814811</c:v>
                </c:pt>
                <c:pt idx="9857">
                  <c:v>0.60623123842592597</c:v>
                </c:pt>
                <c:pt idx="9858">
                  <c:v>0.60623314814814822</c:v>
                </c:pt>
                <c:pt idx="9859">
                  <c:v>0.60623356481481483</c:v>
                </c:pt>
                <c:pt idx="9860">
                  <c:v>0.60623531249999996</c:v>
                </c:pt>
                <c:pt idx="9861">
                  <c:v>0.60623621527777782</c:v>
                </c:pt>
                <c:pt idx="9862">
                  <c:v>0.60623677083333338</c:v>
                </c:pt>
                <c:pt idx="9863">
                  <c:v>0.60623792824074074</c:v>
                </c:pt>
                <c:pt idx="9864">
                  <c:v>0.6062390856481481</c:v>
                </c:pt>
                <c:pt idx="9865">
                  <c:v>0.60624025462962972</c:v>
                </c:pt>
                <c:pt idx="9866">
                  <c:v>0.60624140046296293</c:v>
                </c:pt>
                <c:pt idx="9867">
                  <c:v>0.6062425578703704</c:v>
                </c:pt>
                <c:pt idx="9868">
                  <c:v>0.60624371527777776</c:v>
                </c:pt>
                <c:pt idx="9869">
                  <c:v>0.60624487268518523</c:v>
                </c:pt>
                <c:pt idx="9870">
                  <c:v>0.60624603009259259</c:v>
                </c:pt>
                <c:pt idx="9871">
                  <c:v>0.60624718749999995</c:v>
                </c:pt>
                <c:pt idx="9872">
                  <c:v>0.60624846064814808</c:v>
                </c:pt>
                <c:pt idx="9873">
                  <c:v>0.60624958333333334</c:v>
                </c:pt>
                <c:pt idx="9874">
                  <c:v>0.60625118055555549</c:v>
                </c:pt>
                <c:pt idx="9875">
                  <c:v>0.60625195601851856</c:v>
                </c:pt>
                <c:pt idx="9876">
                  <c:v>0.60625370370370368</c:v>
                </c:pt>
                <c:pt idx="9877">
                  <c:v>0.60625467592592597</c:v>
                </c:pt>
                <c:pt idx="9878">
                  <c:v>0.60625537037037036</c:v>
                </c:pt>
                <c:pt idx="9879">
                  <c:v>0.60625644675925927</c:v>
                </c:pt>
                <c:pt idx="9880">
                  <c:v>0.60625760416666663</c:v>
                </c:pt>
                <c:pt idx="9881">
                  <c:v>0.6062587615740741</c:v>
                </c:pt>
                <c:pt idx="9882">
                  <c:v>0.6062599305555556</c:v>
                </c:pt>
                <c:pt idx="9883">
                  <c:v>0.60626108796296296</c:v>
                </c:pt>
                <c:pt idx="9884">
                  <c:v>0.60626223379629629</c:v>
                </c:pt>
                <c:pt idx="9885">
                  <c:v>0.60626340277777779</c:v>
                </c:pt>
                <c:pt idx="9886">
                  <c:v>0.60626454861111112</c:v>
                </c:pt>
                <c:pt idx="9887">
                  <c:v>0.60626571759259262</c:v>
                </c:pt>
                <c:pt idx="9888">
                  <c:v>0.60626686342592595</c:v>
                </c:pt>
                <c:pt idx="9889">
                  <c:v>0.60626840277777772</c:v>
                </c:pt>
                <c:pt idx="9890">
                  <c:v>0.6062692476851852</c:v>
                </c:pt>
                <c:pt idx="9891">
                  <c:v>0.60627196759259261</c:v>
                </c:pt>
                <c:pt idx="9892">
                  <c:v>0.60627232638888884</c:v>
                </c:pt>
                <c:pt idx="9893">
                  <c:v>0.60627273148148153</c:v>
                </c:pt>
                <c:pt idx="9894">
                  <c:v>0.60627453703703704</c:v>
                </c:pt>
                <c:pt idx="9895">
                  <c:v>0.60627547453703701</c:v>
                </c:pt>
                <c:pt idx="9896">
                  <c:v>0.6062762615740741</c:v>
                </c:pt>
                <c:pt idx="9897">
                  <c:v>0.60627728009259263</c:v>
                </c:pt>
                <c:pt idx="9898">
                  <c:v>0.60627843749999999</c:v>
                </c:pt>
                <c:pt idx="9899">
                  <c:v>0.60627959490740746</c:v>
                </c:pt>
                <c:pt idx="9900">
                  <c:v>0.60628076388888896</c:v>
                </c:pt>
                <c:pt idx="9901">
                  <c:v>0.60628190972222218</c:v>
                </c:pt>
                <c:pt idx="9902">
                  <c:v>0.60628306712962965</c:v>
                </c:pt>
                <c:pt idx="9903">
                  <c:v>0.60628422453703701</c:v>
                </c:pt>
                <c:pt idx="9904">
                  <c:v>0.60628537037037034</c:v>
                </c:pt>
                <c:pt idx="9905">
                  <c:v>0.60628655092592598</c:v>
                </c:pt>
                <c:pt idx="9906">
                  <c:v>0.60628770833333334</c:v>
                </c:pt>
                <c:pt idx="9907">
                  <c:v>0.60628893518518523</c:v>
                </c:pt>
                <c:pt idx="9908">
                  <c:v>0.60629010416666662</c:v>
                </c:pt>
                <c:pt idx="9909">
                  <c:v>0.60629131944444448</c:v>
                </c:pt>
                <c:pt idx="9910">
                  <c:v>0.60629254629629625</c:v>
                </c:pt>
                <c:pt idx="9911">
                  <c:v>0.60629427083333332</c:v>
                </c:pt>
                <c:pt idx="9912">
                  <c:v>0.60629523148148157</c:v>
                </c:pt>
                <c:pt idx="9913">
                  <c:v>0.60629604166666673</c:v>
                </c:pt>
                <c:pt idx="9914">
                  <c:v>0.60629760416666667</c:v>
                </c:pt>
                <c:pt idx="9915">
                  <c:v>0.60629885416666662</c:v>
                </c:pt>
                <c:pt idx="9916">
                  <c:v>0.60629927083333335</c:v>
                </c:pt>
                <c:pt idx="9917">
                  <c:v>0.60630042824074082</c:v>
                </c:pt>
                <c:pt idx="9918">
                  <c:v>0.60630158564814818</c:v>
                </c:pt>
                <c:pt idx="9919">
                  <c:v>0.60630274305555554</c:v>
                </c:pt>
                <c:pt idx="9920">
                  <c:v>0.60630390046296301</c:v>
                </c:pt>
                <c:pt idx="9921">
                  <c:v>0.60630505787037037</c:v>
                </c:pt>
                <c:pt idx="9922">
                  <c:v>0.60630621527777784</c:v>
                </c:pt>
                <c:pt idx="9923">
                  <c:v>0.6063073726851852</c:v>
                </c:pt>
                <c:pt idx="9924">
                  <c:v>0.60630853009259256</c:v>
                </c:pt>
                <c:pt idx="9925">
                  <c:v>0.60630968750000003</c:v>
                </c:pt>
                <c:pt idx="9926">
                  <c:v>0.60631099537037036</c:v>
                </c:pt>
                <c:pt idx="9927">
                  <c:v>0.60631384259259258</c:v>
                </c:pt>
                <c:pt idx="9928">
                  <c:v>0.60631399305555556</c:v>
                </c:pt>
                <c:pt idx="9929">
                  <c:v>0.60631467592592592</c:v>
                </c:pt>
                <c:pt idx="9930">
                  <c:v>0.60631603009259261</c:v>
                </c:pt>
                <c:pt idx="9931">
                  <c:v>0.6063172916666667</c:v>
                </c:pt>
                <c:pt idx="9932">
                  <c:v>0.60631781249999994</c:v>
                </c:pt>
                <c:pt idx="9933">
                  <c:v>0.6063195023148148</c:v>
                </c:pt>
                <c:pt idx="9934">
                  <c:v>0.60632076388888889</c:v>
                </c:pt>
                <c:pt idx="9935">
                  <c:v>0.60632135416666666</c:v>
                </c:pt>
                <c:pt idx="9936">
                  <c:v>0.60632245370370375</c:v>
                </c:pt>
                <c:pt idx="9937">
                  <c:v>0.60632371527777773</c:v>
                </c:pt>
                <c:pt idx="9938">
                  <c:v>0.6063247453703704</c:v>
                </c:pt>
                <c:pt idx="9939">
                  <c:v>0.60632589120370373</c:v>
                </c:pt>
                <c:pt idx="9940">
                  <c:v>0.60632704861111109</c:v>
                </c:pt>
                <c:pt idx="9941">
                  <c:v>0.60632820601851845</c:v>
                </c:pt>
                <c:pt idx="9942">
                  <c:v>0.60632936342592592</c:v>
                </c:pt>
                <c:pt idx="9943">
                  <c:v>0.60633052083333339</c:v>
                </c:pt>
                <c:pt idx="9944">
                  <c:v>0.60633168981481478</c:v>
                </c:pt>
                <c:pt idx="9945">
                  <c:v>0.60633284722222225</c:v>
                </c:pt>
                <c:pt idx="9946">
                  <c:v>0.60633400462962961</c:v>
                </c:pt>
                <c:pt idx="9947">
                  <c:v>0.60633515046296305</c:v>
                </c:pt>
                <c:pt idx="9948">
                  <c:v>0.60633680555555558</c:v>
                </c:pt>
                <c:pt idx="9949">
                  <c:v>0.60633913194444444</c:v>
                </c:pt>
                <c:pt idx="9950">
                  <c:v>0.60633928240740742</c:v>
                </c:pt>
                <c:pt idx="9951">
                  <c:v>0.60634027777777777</c:v>
                </c:pt>
                <c:pt idx="9952">
                  <c:v>0.60634096064814813</c:v>
                </c:pt>
                <c:pt idx="9953">
                  <c:v>0.60634212962962963</c:v>
                </c:pt>
                <c:pt idx="9954">
                  <c:v>0.60634432870370369</c:v>
                </c:pt>
                <c:pt idx="9955">
                  <c:v>0.60634547453703702</c:v>
                </c:pt>
                <c:pt idx="9956">
                  <c:v>0.60634563657407403</c:v>
                </c:pt>
                <c:pt idx="9957">
                  <c:v>0.60634672453703709</c:v>
                </c:pt>
                <c:pt idx="9958">
                  <c:v>0.60634788194444444</c:v>
                </c:pt>
                <c:pt idx="9959">
                  <c:v>0.60634903935185192</c:v>
                </c:pt>
                <c:pt idx="9960">
                  <c:v>0.60635019675925927</c:v>
                </c:pt>
                <c:pt idx="9961">
                  <c:v>0.60635135416666663</c:v>
                </c:pt>
                <c:pt idx="9962">
                  <c:v>0.6063525115740741</c:v>
                </c:pt>
                <c:pt idx="9963">
                  <c:v>0.60635366898148146</c:v>
                </c:pt>
                <c:pt idx="9964">
                  <c:v>0.60635481481481479</c:v>
                </c:pt>
                <c:pt idx="9965">
                  <c:v>0.60635598379629629</c:v>
                </c:pt>
                <c:pt idx="9966">
                  <c:v>0.60635714120370365</c:v>
                </c:pt>
                <c:pt idx="9967">
                  <c:v>0.60635875000000006</c:v>
                </c:pt>
                <c:pt idx="9968">
                  <c:v>0.60635984953703703</c:v>
                </c:pt>
                <c:pt idx="9969">
                  <c:v>0.60636116898148151</c:v>
                </c:pt>
                <c:pt idx="9970">
                  <c:v>0.60636250000000003</c:v>
                </c:pt>
                <c:pt idx="9971">
                  <c:v>0.60636300925925934</c:v>
                </c:pt>
                <c:pt idx="9972">
                  <c:v>0.60636510416666667</c:v>
                </c:pt>
                <c:pt idx="9973">
                  <c:v>0.60636538194444445</c:v>
                </c:pt>
                <c:pt idx="9974">
                  <c:v>0.60636655092592595</c:v>
                </c:pt>
                <c:pt idx="9975">
                  <c:v>0.60636879629629636</c:v>
                </c:pt>
                <c:pt idx="9976">
                  <c:v>0.60636902777777779</c:v>
                </c:pt>
                <c:pt idx="9977">
                  <c:v>0.60636987268518527</c:v>
                </c:pt>
                <c:pt idx="9978">
                  <c:v>0.60637103009259263</c:v>
                </c:pt>
                <c:pt idx="9979">
                  <c:v>0.60637218749999999</c:v>
                </c:pt>
                <c:pt idx="9980">
                  <c:v>0.60637334490740735</c:v>
                </c:pt>
                <c:pt idx="9981">
                  <c:v>0.60637450231481482</c:v>
                </c:pt>
                <c:pt idx="9982">
                  <c:v>0.60637567129629633</c:v>
                </c:pt>
                <c:pt idx="9983">
                  <c:v>0.60637681712962965</c:v>
                </c:pt>
                <c:pt idx="9984">
                  <c:v>0.60637797453703701</c:v>
                </c:pt>
                <c:pt idx="9985">
                  <c:v>0.60637913194444448</c:v>
                </c:pt>
                <c:pt idx="9986">
                  <c:v>0.60638028935185184</c:v>
                </c:pt>
                <c:pt idx="9987">
                  <c:v>0.60638145833333335</c:v>
                </c:pt>
                <c:pt idx="9988">
                  <c:v>0.60638425925925921</c:v>
                </c:pt>
                <c:pt idx="9989">
                  <c:v>0.60638482638888891</c:v>
                </c:pt>
                <c:pt idx="9990">
                  <c:v>0.60638505787037034</c:v>
                </c:pt>
                <c:pt idx="9991">
                  <c:v>0.60638668981481481</c:v>
                </c:pt>
                <c:pt idx="9992">
                  <c:v>0.60638762731481488</c:v>
                </c:pt>
                <c:pt idx="9993">
                  <c:v>0.60638847222222225</c:v>
                </c:pt>
                <c:pt idx="9994">
                  <c:v>0.60639008101851855</c:v>
                </c:pt>
                <c:pt idx="9995">
                  <c:v>0.60639070601851852</c:v>
                </c:pt>
                <c:pt idx="9996">
                  <c:v>0.60639186342592588</c:v>
                </c:pt>
                <c:pt idx="9997">
                  <c:v>0.60639302083333335</c:v>
                </c:pt>
                <c:pt idx="9998">
                  <c:v>0.60639417824074071</c:v>
                </c:pt>
                <c:pt idx="9999">
                  <c:v>0.60639533564814818</c:v>
                </c:pt>
                <c:pt idx="10000">
                  <c:v>0.60639649305555554</c:v>
                </c:pt>
                <c:pt idx="10001">
                  <c:v>0.6063976504629629</c:v>
                </c:pt>
                <c:pt idx="10002">
                  <c:v>0.60639880787037037</c:v>
                </c:pt>
                <c:pt idx="10003">
                  <c:v>0.60639996527777784</c:v>
                </c:pt>
                <c:pt idx="10004">
                  <c:v>0.6064011226851852</c:v>
                </c:pt>
                <c:pt idx="10005">
                  <c:v>0.60640244212962968</c:v>
                </c:pt>
                <c:pt idx="10006">
                  <c:v>0.60640481481481479</c:v>
                </c:pt>
                <c:pt idx="10007">
                  <c:v>0.6064058912037037</c:v>
                </c:pt>
                <c:pt idx="10008">
                  <c:v>0.6064062731481481</c:v>
                </c:pt>
                <c:pt idx="10009">
                  <c:v>0.60640723379629624</c:v>
                </c:pt>
                <c:pt idx="10010">
                  <c:v>0.60640903935185186</c:v>
                </c:pt>
                <c:pt idx="10011">
                  <c:v>0.60640947916666665</c:v>
                </c:pt>
                <c:pt idx="10012">
                  <c:v>0.60641053240740739</c:v>
                </c:pt>
                <c:pt idx="10013">
                  <c:v>0.6064123958333334</c:v>
                </c:pt>
                <c:pt idx="10014">
                  <c:v>0.60641284722222222</c:v>
                </c:pt>
                <c:pt idx="10015">
                  <c:v>0.60641385416666671</c:v>
                </c:pt>
                <c:pt idx="10016">
                  <c:v>0.60641501157407407</c:v>
                </c:pt>
                <c:pt idx="10017">
                  <c:v>0.60641616898148154</c:v>
                </c:pt>
                <c:pt idx="10018">
                  <c:v>0.6064173263888889</c:v>
                </c:pt>
                <c:pt idx="10019">
                  <c:v>0.60641849537037029</c:v>
                </c:pt>
                <c:pt idx="10020">
                  <c:v>0.60641964120370373</c:v>
                </c:pt>
                <c:pt idx="10021">
                  <c:v>0.60642079861111109</c:v>
                </c:pt>
                <c:pt idx="10022">
                  <c:v>0.60642195601851856</c:v>
                </c:pt>
                <c:pt idx="10023">
                  <c:v>0.60642311342592592</c:v>
                </c:pt>
                <c:pt idx="10024">
                  <c:v>0.60642425925925925</c:v>
                </c:pt>
                <c:pt idx="10025">
                  <c:v>0.6064258217592593</c:v>
                </c:pt>
                <c:pt idx="10026">
                  <c:v>0.60642790509259259</c:v>
                </c:pt>
                <c:pt idx="10027">
                  <c:v>0.60642848379629632</c:v>
                </c:pt>
                <c:pt idx="10028">
                  <c:v>0.60642894675925929</c:v>
                </c:pt>
                <c:pt idx="10029">
                  <c:v>0.6064304976851852</c:v>
                </c:pt>
                <c:pt idx="10030">
                  <c:v>0.60643123842592594</c:v>
                </c:pt>
                <c:pt idx="10031">
                  <c:v>0.60643311342592598</c:v>
                </c:pt>
                <c:pt idx="10032">
                  <c:v>0.60643385416666673</c:v>
                </c:pt>
                <c:pt idx="10033">
                  <c:v>0.60643501157407409</c:v>
                </c:pt>
                <c:pt idx="10034">
                  <c:v>0.60643640046296299</c:v>
                </c:pt>
                <c:pt idx="10035">
                  <c:v>0.60643744212962958</c:v>
                </c:pt>
                <c:pt idx="10036">
                  <c:v>0.60643815972222215</c:v>
                </c:pt>
                <c:pt idx="10037">
                  <c:v>0.60643931712962962</c:v>
                </c:pt>
                <c:pt idx="10038">
                  <c:v>0.60644047453703709</c:v>
                </c:pt>
                <c:pt idx="10039">
                  <c:v>0.60644163194444445</c:v>
                </c:pt>
                <c:pt idx="10040">
                  <c:v>0.60644278935185181</c:v>
                </c:pt>
                <c:pt idx="10041">
                  <c:v>0.60644394675925928</c:v>
                </c:pt>
                <c:pt idx="10042">
                  <c:v>0.60644510416666675</c:v>
                </c:pt>
                <c:pt idx="10043">
                  <c:v>0.60644627314814814</c:v>
                </c:pt>
                <c:pt idx="10044">
                  <c:v>0.60644741898148147</c:v>
                </c:pt>
                <c:pt idx="10045">
                  <c:v>0.60644857638888883</c:v>
                </c:pt>
                <c:pt idx="10046">
                  <c:v>0.60644987268518524</c:v>
                </c:pt>
                <c:pt idx="10047">
                  <c:v>0.60645163194444451</c:v>
                </c:pt>
                <c:pt idx="10048">
                  <c:v>0.6064520717592593</c:v>
                </c:pt>
                <c:pt idx="10049">
                  <c:v>0.60645561342592591</c:v>
                </c:pt>
                <c:pt idx="10050">
                  <c:v>0.60645589120370369</c:v>
                </c:pt>
                <c:pt idx="10051">
                  <c:v>0.60645765046296296</c:v>
                </c:pt>
                <c:pt idx="10052">
                  <c:v>0.60645837962962967</c:v>
                </c:pt>
                <c:pt idx="10053">
                  <c:v>0.60645937499999991</c:v>
                </c:pt>
                <c:pt idx="10054">
                  <c:v>0.60646074074074074</c:v>
                </c:pt>
                <c:pt idx="10055">
                  <c:v>0.60646168981481485</c:v>
                </c:pt>
                <c:pt idx="10056">
                  <c:v>0.60646269675925923</c:v>
                </c:pt>
                <c:pt idx="10057">
                  <c:v>0.6064638541666667</c:v>
                </c:pt>
                <c:pt idx="10058">
                  <c:v>0.60646501157407406</c:v>
                </c:pt>
                <c:pt idx="10059">
                  <c:v>0.60646616898148153</c:v>
                </c:pt>
                <c:pt idx="10060">
                  <c:v>0.6064673611111111</c:v>
                </c:pt>
                <c:pt idx="10061">
                  <c:v>0.60646848379629625</c:v>
                </c:pt>
                <c:pt idx="10062">
                  <c:v>0.60646964120370372</c:v>
                </c:pt>
                <c:pt idx="10063">
                  <c:v>0.60647079861111108</c:v>
                </c:pt>
                <c:pt idx="10064">
                  <c:v>0.60647195601851855</c:v>
                </c:pt>
                <c:pt idx="10065">
                  <c:v>0.60647313657407409</c:v>
                </c:pt>
                <c:pt idx="10066">
                  <c:v>0.60647436342592598</c:v>
                </c:pt>
                <c:pt idx="10067">
                  <c:v>0.60647572916666659</c:v>
                </c:pt>
                <c:pt idx="10068">
                  <c:v>0.60647708333333339</c:v>
                </c:pt>
                <c:pt idx="10069">
                  <c:v>0.60647800925925921</c:v>
                </c:pt>
                <c:pt idx="10070">
                  <c:v>0.60647935185185187</c:v>
                </c:pt>
                <c:pt idx="10071">
                  <c:v>0.60648032407407404</c:v>
                </c:pt>
                <c:pt idx="10072">
                  <c:v>0.60648156249999996</c:v>
                </c:pt>
                <c:pt idx="10073">
                  <c:v>0.60648269675925925</c:v>
                </c:pt>
                <c:pt idx="10074">
                  <c:v>0.60648431712962969</c:v>
                </c:pt>
                <c:pt idx="10075">
                  <c:v>0.60648524305555551</c:v>
                </c:pt>
                <c:pt idx="10076">
                  <c:v>0.60648584490740742</c:v>
                </c:pt>
                <c:pt idx="10077">
                  <c:v>0.60648700231481478</c:v>
                </c:pt>
                <c:pt idx="10078">
                  <c:v>0.60648815972222214</c:v>
                </c:pt>
                <c:pt idx="10079">
                  <c:v>0.60648930555555558</c:v>
                </c:pt>
                <c:pt idx="10080">
                  <c:v>0.60649049768518526</c:v>
                </c:pt>
                <c:pt idx="10081">
                  <c:v>0.60649163194444444</c:v>
                </c:pt>
                <c:pt idx="10082">
                  <c:v>0.60649277777777777</c:v>
                </c:pt>
                <c:pt idx="10083">
                  <c:v>0.60649394675925927</c:v>
                </c:pt>
                <c:pt idx="10084">
                  <c:v>0.60649510416666674</c:v>
                </c:pt>
                <c:pt idx="10085">
                  <c:v>0.60649628472222228</c:v>
                </c:pt>
                <c:pt idx="10086">
                  <c:v>0.60649949074074072</c:v>
                </c:pt>
                <c:pt idx="10087">
                  <c:v>0.60650059027777781</c:v>
                </c:pt>
                <c:pt idx="10088">
                  <c:v>0.60650243055555553</c:v>
                </c:pt>
                <c:pt idx="10089">
                  <c:v>0.606503587962963</c:v>
                </c:pt>
                <c:pt idx="10090">
                  <c:v>0.60650446759259258</c:v>
                </c:pt>
                <c:pt idx="10091">
                  <c:v>0.60650591435185186</c:v>
                </c:pt>
                <c:pt idx="10092">
                  <c:v>0.60650670138888885</c:v>
                </c:pt>
                <c:pt idx="10093">
                  <c:v>0.60650761574074075</c:v>
                </c:pt>
                <c:pt idx="10094">
                  <c:v>0.60650869212962966</c:v>
                </c:pt>
                <c:pt idx="10095">
                  <c:v>0.6065097800925926</c:v>
                </c:pt>
                <c:pt idx="10096">
                  <c:v>0.60651093749999996</c:v>
                </c:pt>
                <c:pt idx="10097">
                  <c:v>0.60651209490740732</c:v>
                </c:pt>
                <c:pt idx="10098">
                  <c:v>0.6065132523148149</c:v>
                </c:pt>
                <c:pt idx="10099">
                  <c:v>0.60651440972222226</c:v>
                </c:pt>
                <c:pt idx="10100">
                  <c:v>0.60651556712962962</c:v>
                </c:pt>
                <c:pt idx="10101">
                  <c:v>0.60651672453703698</c:v>
                </c:pt>
                <c:pt idx="10102">
                  <c:v>0.60651788194444445</c:v>
                </c:pt>
                <c:pt idx="10103">
                  <c:v>0.60651903935185192</c:v>
                </c:pt>
                <c:pt idx="10104">
                  <c:v>0.60652019675925928</c:v>
                </c:pt>
                <c:pt idx="10105">
                  <c:v>0.60652269675925929</c:v>
                </c:pt>
                <c:pt idx="10106">
                  <c:v>0.60652396990740742</c:v>
                </c:pt>
                <c:pt idx="10107">
                  <c:v>0.60652615740740745</c:v>
                </c:pt>
                <c:pt idx="10108">
                  <c:v>0.60652743055555558</c:v>
                </c:pt>
                <c:pt idx="10109">
                  <c:v>0.60652957175925926</c:v>
                </c:pt>
                <c:pt idx="10110">
                  <c:v>0.60653079861111114</c:v>
                </c:pt>
                <c:pt idx="10111">
                  <c:v>0.60653089120370374</c:v>
                </c:pt>
                <c:pt idx="10112">
                  <c:v>0.60653201388888889</c:v>
                </c:pt>
                <c:pt idx="10113">
                  <c:v>0.60653317129629625</c:v>
                </c:pt>
                <c:pt idx="10114">
                  <c:v>0.60653432870370372</c:v>
                </c:pt>
                <c:pt idx="10115">
                  <c:v>0.60653548611111108</c:v>
                </c:pt>
                <c:pt idx="10116">
                  <c:v>0.60653664351851855</c:v>
                </c:pt>
                <c:pt idx="10117">
                  <c:v>0.60653780092592591</c:v>
                </c:pt>
                <c:pt idx="10118">
                  <c:v>0.60653895833333338</c:v>
                </c:pt>
                <c:pt idx="10119">
                  <c:v>0.60654011574074074</c:v>
                </c:pt>
                <c:pt idx="10120">
                  <c:v>0.60654128472222224</c:v>
                </c:pt>
                <c:pt idx="10121">
                  <c:v>0.60654243055555557</c:v>
                </c:pt>
                <c:pt idx="10122">
                  <c:v>0.6065438310185185</c:v>
                </c:pt>
                <c:pt idx="10123">
                  <c:v>0.60654502314814818</c:v>
                </c:pt>
                <c:pt idx="10124">
                  <c:v>0.60654695601851849</c:v>
                </c:pt>
                <c:pt idx="10125">
                  <c:v>0.60654812499999999</c:v>
                </c:pt>
                <c:pt idx="10126">
                  <c:v>0.6065483796296296</c:v>
                </c:pt>
                <c:pt idx="10127">
                  <c:v>0.60655057870370377</c:v>
                </c:pt>
                <c:pt idx="10128">
                  <c:v>0.6065515046296297</c:v>
                </c:pt>
                <c:pt idx="10129">
                  <c:v>0.6065518518518519</c:v>
                </c:pt>
                <c:pt idx="10130">
                  <c:v>0.60655287037037031</c:v>
                </c:pt>
                <c:pt idx="10131">
                  <c:v>0.60655446759259257</c:v>
                </c:pt>
                <c:pt idx="10132">
                  <c:v>0.60655516203703708</c:v>
                </c:pt>
                <c:pt idx="10133">
                  <c:v>0.60655631944444444</c:v>
                </c:pt>
                <c:pt idx="10134">
                  <c:v>0.6065574768518518</c:v>
                </c:pt>
                <c:pt idx="10135">
                  <c:v>0.60655863425925927</c:v>
                </c:pt>
                <c:pt idx="10136">
                  <c:v>0.60655980324074077</c:v>
                </c:pt>
                <c:pt idx="10137">
                  <c:v>0.6065609490740741</c:v>
                </c:pt>
                <c:pt idx="10138">
                  <c:v>0.60656210648148146</c:v>
                </c:pt>
                <c:pt idx="10139">
                  <c:v>0.60656326388888893</c:v>
                </c:pt>
                <c:pt idx="10140">
                  <c:v>0.60656442129629629</c:v>
                </c:pt>
                <c:pt idx="10141">
                  <c:v>0.60656559027777779</c:v>
                </c:pt>
                <c:pt idx="10142">
                  <c:v>0.6065667939814815</c:v>
                </c:pt>
                <c:pt idx="10143">
                  <c:v>0.60656811342592598</c:v>
                </c:pt>
                <c:pt idx="10144">
                  <c:v>0.60656944444444438</c:v>
                </c:pt>
                <c:pt idx="10145">
                  <c:v>0.60657026620370369</c:v>
                </c:pt>
                <c:pt idx="10146">
                  <c:v>0.60657239583333333</c:v>
                </c:pt>
                <c:pt idx="10147">
                  <c:v>0.60657314814814811</c:v>
                </c:pt>
                <c:pt idx="10148">
                  <c:v>0.60657407407407404</c:v>
                </c:pt>
                <c:pt idx="10149">
                  <c:v>0.60657534722222228</c:v>
                </c:pt>
                <c:pt idx="10150">
                  <c:v>0.60657604166666668</c:v>
                </c:pt>
                <c:pt idx="10151">
                  <c:v>0.60657715277777779</c:v>
                </c:pt>
                <c:pt idx="10152">
                  <c:v>0.60657831018518515</c:v>
                </c:pt>
                <c:pt idx="10153">
                  <c:v>0.60657946759259262</c:v>
                </c:pt>
                <c:pt idx="10154">
                  <c:v>0.60658062499999998</c:v>
                </c:pt>
                <c:pt idx="10155">
                  <c:v>0.60658178240740734</c:v>
                </c:pt>
                <c:pt idx="10156">
                  <c:v>0.60658293981481481</c:v>
                </c:pt>
                <c:pt idx="10157">
                  <c:v>0.60658409722222228</c:v>
                </c:pt>
                <c:pt idx="10158">
                  <c:v>0.60658539351851859</c:v>
                </c:pt>
                <c:pt idx="10159">
                  <c:v>0.606586412037037</c:v>
                </c:pt>
                <c:pt idx="10160">
                  <c:v>0.60658756944444436</c:v>
                </c:pt>
                <c:pt idx="10161">
                  <c:v>0.60658877314814807</c:v>
                </c:pt>
                <c:pt idx="10162">
                  <c:v>0.60658995370370372</c:v>
                </c:pt>
                <c:pt idx="10163">
                  <c:v>0.60659121527777782</c:v>
                </c:pt>
                <c:pt idx="10164">
                  <c:v>0.60659303240740736</c:v>
                </c:pt>
                <c:pt idx="10165">
                  <c:v>0.60659340277777773</c:v>
                </c:pt>
                <c:pt idx="10166">
                  <c:v>0.6065952546296296</c:v>
                </c:pt>
                <c:pt idx="10167">
                  <c:v>0.6065962962962963</c:v>
                </c:pt>
                <c:pt idx="10168">
                  <c:v>0.60659692129629628</c:v>
                </c:pt>
                <c:pt idx="10169">
                  <c:v>0.60659879629629632</c:v>
                </c:pt>
                <c:pt idx="10170">
                  <c:v>0.60659976851851849</c:v>
                </c:pt>
                <c:pt idx="10171">
                  <c:v>0.60660030092592598</c:v>
                </c:pt>
                <c:pt idx="10172">
                  <c:v>0.60660145833333334</c:v>
                </c:pt>
                <c:pt idx="10173">
                  <c:v>0.6066026157407407</c:v>
                </c:pt>
                <c:pt idx="10174">
                  <c:v>0.60660377314814817</c:v>
                </c:pt>
                <c:pt idx="10175">
                  <c:v>0.60660493055555553</c:v>
                </c:pt>
                <c:pt idx="10176">
                  <c:v>0.606606087962963</c:v>
                </c:pt>
                <c:pt idx="10177">
                  <c:v>0.60660724537037036</c:v>
                </c:pt>
                <c:pt idx="10178">
                  <c:v>0.60660841435185187</c:v>
                </c:pt>
                <c:pt idx="10179">
                  <c:v>0.60660957175925934</c:v>
                </c:pt>
                <c:pt idx="10180">
                  <c:v>0.60661071759259255</c:v>
                </c:pt>
                <c:pt idx="10181">
                  <c:v>0.60661283564814816</c:v>
                </c:pt>
                <c:pt idx="10182">
                  <c:v>0.60661398148148149</c:v>
                </c:pt>
                <c:pt idx="10183">
                  <c:v>0.60661452546296302</c:v>
                </c:pt>
                <c:pt idx="10184">
                  <c:v>0.60661620370370373</c:v>
                </c:pt>
                <c:pt idx="10185">
                  <c:v>0.60661737268518523</c:v>
                </c:pt>
                <c:pt idx="10186">
                  <c:v>0.60661782407407405</c:v>
                </c:pt>
                <c:pt idx="10187">
                  <c:v>0.60661961805555553</c:v>
                </c:pt>
                <c:pt idx="10188">
                  <c:v>0.60662071759259262</c:v>
                </c:pt>
                <c:pt idx="10189">
                  <c:v>0.60662129629629635</c:v>
                </c:pt>
                <c:pt idx="10190">
                  <c:v>0.6066226388888889</c:v>
                </c:pt>
                <c:pt idx="10191">
                  <c:v>0.60662377314814819</c:v>
                </c:pt>
                <c:pt idx="10192">
                  <c:v>0.60662460648148153</c:v>
                </c:pt>
                <c:pt idx="10193">
                  <c:v>0.60662576388888889</c:v>
                </c:pt>
                <c:pt idx="10194">
                  <c:v>0.60662692129629625</c:v>
                </c:pt>
                <c:pt idx="10195">
                  <c:v>0.60662807870370372</c:v>
                </c:pt>
                <c:pt idx="10196">
                  <c:v>0.60662923611111119</c:v>
                </c:pt>
                <c:pt idx="10197">
                  <c:v>0.60663039351851855</c:v>
                </c:pt>
                <c:pt idx="10198">
                  <c:v>0.60663156249999994</c:v>
                </c:pt>
                <c:pt idx="10199">
                  <c:v>0.60663269675925924</c:v>
                </c:pt>
                <c:pt idx="10200">
                  <c:v>0.60663386574074074</c:v>
                </c:pt>
                <c:pt idx="10201">
                  <c:v>0.60663502314814821</c:v>
                </c:pt>
                <c:pt idx="10202">
                  <c:v>0.60663618055555557</c:v>
                </c:pt>
                <c:pt idx="10203">
                  <c:v>0.60663831018518521</c:v>
                </c:pt>
                <c:pt idx="10204">
                  <c:v>0.60663946759259257</c:v>
                </c:pt>
                <c:pt idx="10205">
                  <c:v>0.60663998842592592</c:v>
                </c:pt>
                <c:pt idx="10206">
                  <c:v>0.60664085648148147</c:v>
                </c:pt>
                <c:pt idx="10207">
                  <c:v>0.60664207175925922</c:v>
                </c:pt>
                <c:pt idx="10208">
                  <c:v>0.60664328703703707</c:v>
                </c:pt>
                <c:pt idx="10209">
                  <c:v>0.60664450231481482</c:v>
                </c:pt>
                <c:pt idx="10210">
                  <c:v>0.60664578703703709</c:v>
                </c:pt>
                <c:pt idx="10211">
                  <c:v>0.60664659722222225</c:v>
                </c:pt>
                <c:pt idx="10212">
                  <c:v>0.60664775462962961</c:v>
                </c:pt>
                <c:pt idx="10213">
                  <c:v>0.60664891203703708</c:v>
                </c:pt>
                <c:pt idx="10214">
                  <c:v>0.60665006944444444</c:v>
                </c:pt>
                <c:pt idx="10215">
                  <c:v>0.6066512268518518</c:v>
                </c:pt>
                <c:pt idx="10216">
                  <c:v>0.6066523958333333</c:v>
                </c:pt>
                <c:pt idx="10217">
                  <c:v>0.60665354166666674</c:v>
                </c:pt>
                <c:pt idx="10218">
                  <c:v>0.6066546990740741</c:v>
                </c:pt>
                <c:pt idx="10219">
                  <c:v>0.60665585648148146</c:v>
                </c:pt>
                <c:pt idx="10220">
                  <c:v>0.60665701388888882</c:v>
                </c:pt>
                <c:pt idx="10221">
                  <c:v>0.60665967592592596</c:v>
                </c:pt>
                <c:pt idx="10222">
                  <c:v>0.60666064814814824</c:v>
                </c:pt>
                <c:pt idx="10223">
                  <c:v>0.60666094907407409</c:v>
                </c:pt>
                <c:pt idx="10224">
                  <c:v>0.6066618055555556</c:v>
                </c:pt>
                <c:pt idx="10225">
                  <c:v>0.60666377314814812</c:v>
                </c:pt>
                <c:pt idx="10226">
                  <c:v>0.60666412037037032</c:v>
                </c:pt>
                <c:pt idx="10227">
                  <c:v>0.60666613425925919</c:v>
                </c:pt>
                <c:pt idx="10228">
                  <c:v>0.60666741898148147</c:v>
                </c:pt>
                <c:pt idx="10229">
                  <c:v>0.60666759259259262</c:v>
                </c:pt>
                <c:pt idx="10230">
                  <c:v>0.60666921296296294</c:v>
                </c:pt>
                <c:pt idx="10231">
                  <c:v>0.60667042824074069</c:v>
                </c:pt>
                <c:pt idx="10232">
                  <c:v>0.6066709027777778</c:v>
                </c:pt>
                <c:pt idx="10233">
                  <c:v>0.60667207175925919</c:v>
                </c:pt>
                <c:pt idx="10234">
                  <c:v>0.60667321759259263</c:v>
                </c:pt>
                <c:pt idx="10235">
                  <c:v>0.60667437499999999</c:v>
                </c:pt>
                <c:pt idx="10236">
                  <c:v>0.60667553240740746</c:v>
                </c:pt>
                <c:pt idx="10237">
                  <c:v>0.60667668981481482</c:v>
                </c:pt>
                <c:pt idx="10238">
                  <c:v>0.60667784722222218</c:v>
                </c:pt>
                <c:pt idx="10239">
                  <c:v>0.60667900462962965</c:v>
                </c:pt>
                <c:pt idx="10240">
                  <c:v>0.60668016203703701</c:v>
                </c:pt>
                <c:pt idx="10241">
                  <c:v>0.60668131944444448</c:v>
                </c:pt>
                <c:pt idx="10242">
                  <c:v>0.60668259259259261</c:v>
                </c:pt>
                <c:pt idx="10243">
                  <c:v>0.60668535879629626</c:v>
                </c:pt>
                <c:pt idx="10244">
                  <c:v>0.60668557870370365</c:v>
                </c:pt>
                <c:pt idx="10245">
                  <c:v>0.60668651620370362</c:v>
                </c:pt>
                <c:pt idx="10246">
                  <c:v>0.60668825231481482</c:v>
                </c:pt>
                <c:pt idx="10247">
                  <c:v>0.60668855324074078</c:v>
                </c:pt>
                <c:pt idx="10248">
                  <c:v>0.60668946759259257</c:v>
                </c:pt>
                <c:pt idx="10249">
                  <c:v>0.60669196759259258</c:v>
                </c:pt>
                <c:pt idx="10250">
                  <c:v>0.60669241898148152</c:v>
                </c:pt>
                <c:pt idx="10251">
                  <c:v>0.6066931712962963</c:v>
                </c:pt>
                <c:pt idx="10252">
                  <c:v>0.60669405092592599</c:v>
                </c:pt>
                <c:pt idx="10253">
                  <c:v>0.60669520833333335</c:v>
                </c:pt>
                <c:pt idx="10254">
                  <c:v>0.60669636574074071</c:v>
                </c:pt>
                <c:pt idx="10255">
                  <c:v>0.60669752314814807</c:v>
                </c:pt>
                <c:pt idx="10256">
                  <c:v>0.60669868055555565</c:v>
                </c:pt>
                <c:pt idx="10257">
                  <c:v>0.60669983796296301</c:v>
                </c:pt>
                <c:pt idx="10258">
                  <c:v>0.60670099537037037</c:v>
                </c:pt>
                <c:pt idx="10259">
                  <c:v>0.60670215277777773</c:v>
                </c:pt>
                <c:pt idx="10260">
                  <c:v>0.6067033101851852</c:v>
                </c:pt>
                <c:pt idx="10261">
                  <c:v>0.60670446759259267</c:v>
                </c:pt>
                <c:pt idx="10262">
                  <c:v>0.60670578703703704</c:v>
                </c:pt>
                <c:pt idx="10263">
                  <c:v>0.60670834490740744</c:v>
                </c:pt>
                <c:pt idx="10264">
                  <c:v>0.60670884259259261</c:v>
                </c:pt>
                <c:pt idx="10265">
                  <c:v>0.60670946759259259</c:v>
                </c:pt>
                <c:pt idx="10266">
                  <c:v>0.60671040509259266</c:v>
                </c:pt>
                <c:pt idx="10267">
                  <c:v>0.6067118402777778</c:v>
                </c:pt>
                <c:pt idx="10268">
                  <c:v>0.6067133564814815</c:v>
                </c:pt>
                <c:pt idx="10269">
                  <c:v>0.60671429398148147</c:v>
                </c:pt>
                <c:pt idx="10270">
                  <c:v>0.60671493055555559</c:v>
                </c:pt>
                <c:pt idx="10271">
                  <c:v>0.6067162615740741</c:v>
                </c:pt>
                <c:pt idx="10272">
                  <c:v>0.60671719907407407</c:v>
                </c:pt>
                <c:pt idx="10273">
                  <c:v>0.60671835648148154</c:v>
                </c:pt>
                <c:pt idx="10274">
                  <c:v>0.60671952546296304</c:v>
                </c:pt>
                <c:pt idx="10275">
                  <c:v>0.60672067129629625</c:v>
                </c:pt>
                <c:pt idx="10276">
                  <c:v>0.60672185185185179</c:v>
                </c:pt>
                <c:pt idx="10277">
                  <c:v>0.60672298611111108</c:v>
                </c:pt>
                <c:pt idx="10278">
                  <c:v>0.60672414351851855</c:v>
                </c:pt>
                <c:pt idx="10279">
                  <c:v>0.60672530092592591</c:v>
                </c:pt>
                <c:pt idx="10280">
                  <c:v>0.60672645833333327</c:v>
                </c:pt>
                <c:pt idx="10281">
                  <c:v>0.60672762731481478</c:v>
                </c:pt>
                <c:pt idx="10282">
                  <c:v>0.60672957175925923</c:v>
                </c:pt>
                <c:pt idx="10283">
                  <c:v>0.60673021990740739</c:v>
                </c:pt>
                <c:pt idx="10284">
                  <c:v>0.60673270833333326</c:v>
                </c:pt>
                <c:pt idx="10285">
                  <c:v>0.60673386574074073</c:v>
                </c:pt>
                <c:pt idx="10286">
                  <c:v>0.60673402777777774</c:v>
                </c:pt>
                <c:pt idx="10287">
                  <c:v>0.60673512731481483</c:v>
                </c:pt>
                <c:pt idx="10288">
                  <c:v>0.60673681712962968</c:v>
                </c:pt>
                <c:pt idx="10289">
                  <c:v>0.60673744212962966</c:v>
                </c:pt>
                <c:pt idx="10290">
                  <c:v>0.60673894675925932</c:v>
                </c:pt>
                <c:pt idx="10291">
                  <c:v>0.60674023148148148</c:v>
                </c:pt>
                <c:pt idx="10292">
                  <c:v>0.60674037037037043</c:v>
                </c:pt>
                <c:pt idx="10293">
                  <c:v>0.60674150462962961</c:v>
                </c:pt>
                <c:pt idx="10294">
                  <c:v>0.60674266203703697</c:v>
                </c:pt>
                <c:pt idx="10295">
                  <c:v>0.60674381944444444</c:v>
                </c:pt>
                <c:pt idx="10296">
                  <c:v>0.60674496527777777</c:v>
                </c:pt>
                <c:pt idx="10297">
                  <c:v>0.60674613425925927</c:v>
                </c:pt>
                <c:pt idx="10298">
                  <c:v>0.60674729166666663</c:v>
                </c:pt>
                <c:pt idx="10299">
                  <c:v>0.6067484490740741</c:v>
                </c:pt>
                <c:pt idx="10300">
                  <c:v>0.60674960648148146</c:v>
                </c:pt>
                <c:pt idx="10301">
                  <c:v>0.60675076388888893</c:v>
                </c:pt>
                <c:pt idx="10302">
                  <c:v>0.60675192129629629</c:v>
                </c:pt>
                <c:pt idx="10303">
                  <c:v>0.60675429398148151</c:v>
                </c:pt>
                <c:pt idx="10304">
                  <c:v>0.60675553240740743</c:v>
                </c:pt>
                <c:pt idx="10305">
                  <c:v>0.60675594907407404</c:v>
                </c:pt>
                <c:pt idx="10306">
                  <c:v>0.60675677083333335</c:v>
                </c:pt>
                <c:pt idx="10307">
                  <c:v>0.60675847222222223</c:v>
                </c:pt>
                <c:pt idx="10308">
                  <c:v>0.60675943287037037</c:v>
                </c:pt>
                <c:pt idx="10309">
                  <c:v>0.60676018518518515</c:v>
                </c:pt>
                <c:pt idx="10310">
                  <c:v>0.60676144675925925</c:v>
                </c:pt>
                <c:pt idx="10311">
                  <c:v>0.60676261574074075</c:v>
                </c:pt>
                <c:pt idx="10312">
                  <c:v>0.60676425925925925</c:v>
                </c:pt>
                <c:pt idx="10313">
                  <c:v>0.60676464120370366</c:v>
                </c:pt>
                <c:pt idx="10314">
                  <c:v>0.60676581018518516</c:v>
                </c:pt>
                <c:pt idx="10315">
                  <c:v>0.60676696759259252</c:v>
                </c:pt>
                <c:pt idx="10316">
                  <c:v>0.60676812499999999</c:v>
                </c:pt>
                <c:pt idx="10317">
                  <c:v>0.60676928240740746</c:v>
                </c:pt>
                <c:pt idx="10318">
                  <c:v>0.60677043981481482</c:v>
                </c:pt>
                <c:pt idx="10319">
                  <c:v>0.60677159722222218</c:v>
                </c:pt>
                <c:pt idx="10320">
                  <c:v>0.60677275462962965</c:v>
                </c:pt>
                <c:pt idx="10321">
                  <c:v>0.60677391203703712</c:v>
                </c:pt>
                <c:pt idx="10322">
                  <c:v>0.60677506944444448</c:v>
                </c:pt>
                <c:pt idx="10323">
                  <c:v>0.60677697916666673</c:v>
                </c:pt>
                <c:pt idx="10324">
                  <c:v>0.60677834490740734</c:v>
                </c:pt>
                <c:pt idx="10325">
                  <c:v>0.60677878472222224</c:v>
                </c:pt>
                <c:pt idx="10326">
                  <c:v>0.60678010416666661</c:v>
                </c:pt>
                <c:pt idx="10327">
                  <c:v>0.60678089120370371</c:v>
                </c:pt>
                <c:pt idx="10328">
                  <c:v>0.60678231481481482</c:v>
                </c:pt>
                <c:pt idx="10329">
                  <c:v>0.60678333333333334</c:v>
                </c:pt>
                <c:pt idx="10330">
                  <c:v>0.60678476851851848</c:v>
                </c:pt>
                <c:pt idx="10331">
                  <c:v>0.60678600694444451</c:v>
                </c:pt>
                <c:pt idx="10332">
                  <c:v>0.60678664351851852</c:v>
                </c:pt>
                <c:pt idx="10333">
                  <c:v>0.60678780092592588</c:v>
                </c:pt>
                <c:pt idx="10334">
                  <c:v>0.60678895833333335</c:v>
                </c:pt>
                <c:pt idx="10335">
                  <c:v>0.60679011574074071</c:v>
                </c:pt>
                <c:pt idx="10336">
                  <c:v>0.60679127314814818</c:v>
                </c:pt>
                <c:pt idx="10337">
                  <c:v>0.60679243055555554</c:v>
                </c:pt>
                <c:pt idx="10338">
                  <c:v>0.60679358796296301</c:v>
                </c:pt>
                <c:pt idx="10339">
                  <c:v>0.60679474537037037</c:v>
                </c:pt>
                <c:pt idx="10340">
                  <c:v>0.60679590277777773</c:v>
                </c:pt>
                <c:pt idx="10341">
                  <c:v>0.6067970601851852</c:v>
                </c:pt>
                <c:pt idx="10342">
                  <c:v>0.60679851851851851</c:v>
                </c:pt>
                <c:pt idx="10343">
                  <c:v>0.60679965277777781</c:v>
                </c:pt>
                <c:pt idx="10344">
                  <c:v>0.60680064814814816</c:v>
                </c:pt>
                <c:pt idx="10345">
                  <c:v>0.60680209490740744</c:v>
                </c:pt>
                <c:pt idx="10346">
                  <c:v>0.606803599537037</c:v>
                </c:pt>
                <c:pt idx="10347">
                  <c:v>0.60680458333333331</c:v>
                </c:pt>
                <c:pt idx="10348">
                  <c:v>0.60680538194444444</c:v>
                </c:pt>
                <c:pt idx="10349">
                  <c:v>0.60680677083333334</c:v>
                </c:pt>
                <c:pt idx="10350">
                  <c:v>0.60680762731481475</c:v>
                </c:pt>
                <c:pt idx="10351">
                  <c:v>0.60680876157407404</c:v>
                </c:pt>
                <c:pt idx="10352">
                  <c:v>0.60681032407407398</c:v>
                </c:pt>
                <c:pt idx="10353">
                  <c:v>0.60681094907407407</c:v>
                </c:pt>
                <c:pt idx="10354">
                  <c:v>0.60681210648148143</c:v>
                </c:pt>
                <c:pt idx="10355">
                  <c:v>0.6068132638888889</c:v>
                </c:pt>
                <c:pt idx="10356">
                  <c:v>0.60681442129629637</c:v>
                </c:pt>
                <c:pt idx="10357">
                  <c:v>0.60681557870370373</c:v>
                </c:pt>
                <c:pt idx="10358">
                  <c:v>0.60681673611111109</c:v>
                </c:pt>
                <c:pt idx="10359">
                  <c:v>0.60681789351851856</c:v>
                </c:pt>
                <c:pt idx="10360">
                  <c:v>0.60681905092592592</c:v>
                </c:pt>
                <c:pt idx="10361">
                  <c:v>0.60682020833333339</c:v>
                </c:pt>
                <c:pt idx="10362">
                  <c:v>0.60682136574074075</c:v>
                </c:pt>
                <c:pt idx="10363">
                  <c:v>0.60682258101851849</c:v>
                </c:pt>
                <c:pt idx="10364">
                  <c:v>0.60682373842592596</c:v>
                </c:pt>
                <c:pt idx="10365">
                  <c:v>0.60682598379629626</c:v>
                </c:pt>
                <c:pt idx="10366">
                  <c:v>0.6068263425925926</c:v>
                </c:pt>
                <c:pt idx="10367">
                  <c:v>0.60682755787037035</c:v>
                </c:pt>
                <c:pt idx="10368">
                  <c:v>0.60682910879629637</c:v>
                </c:pt>
                <c:pt idx="10369">
                  <c:v>0.60682975694444441</c:v>
                </c:pt>
                <c:pt idx="10370">
                  <c:v>0.6068308564814815</c:v>
                </c:pt>
                <c:pt idx="10371">
                  <c:v>0.60683259259259259</c:v>
                </c:pt>
                <c:pt idx="10372">
                  <c:v>0.60683293981481479</c:v>
                </c:pt>
                <c:pt idx="10373">
                  <c:v>0.60683472222222223</c:v>
                </c:pt>
                <c:pt idx="10374">
                  <c:v>0.60683539351851856</c:v>
                </c:pt>
                <c:pt idx="10375">
                  <c:v>0.60683641203703698</c:v>
                </c:pt>
                <c:pt idx="10376">
                  <c:v>0.60683756944444445</c:v>
                </c:pt>
                <c:pt idx="10377">
                  <c:v>0.60683872685185192</c:v>
                </c:pt>
                <c:pt idx="10378">
                  <c:v>0.60683988425925928</c:v>
                </c:pt>
                <c:pt idx="10379">
                  <c:v>0.6068410300925926</c:v>
                </c:pt>
                <c:pt idx="10380">
                  <c:v>0.606842199074074</c:v>
                </c:pt>
                <c:pt idx="10381">
                  <c:v>0.6068433680555555</c:v>
                </c:pt>
                <c:pt idx="10382">
                  <c:v>0.60684452546296297</c:v>
                </c:pt>
                <c:pt idx="10383">
                  <c:v>0.6068456712962963</c:v>
                </c:pt>
                <c:pt idx="10384">
                  <c:v>0.60684682870370366</c:v>
                </c:pt>
                <c:pt idx="10385">
                  <c:v>0.60684840277777774</c:v>
                </c:pt>
                <c:pt idx="10386">
                  <c:v>0.60685030092592596</c:v>
                </c:pt>
                <c:pt idx="10387">
                  <c:v>0.60685069444444451</c:v>
                </c:pt>
                <c:pt idx="10388">
                  <c:v>0.60685196759259263</c:v>
                </c:pt>
                <c:pt idx="10389">
                  <c:v>0.60685314814814817</c:v>
                </c:pt>
                <c:pt idx="10390">
                  <c:v>0.60685383101851853</c:v>
                </c:pt>
                <c:pt idx="10391">
                  <c:v>0.60685539351851847</c:v>
                </c:pt>
                <c:pt idx="10392">
                  <c:v>0.60685662037037036</c:v>
                </c:pt>
                <c:pt idx="10393">
                  <c:v>0.60685751157407408</c:v>
                </c:pt>
                <c:pt idx="10394">
                  <c:v>0.60685863425925934</c:v>
                </c:pt>
                <c:pt idx="10395">
                  <c:v>0.60685956018518517</c:v>
                </c:pt>
                <c:pt idx="10396">
                  <c:v>0.60686071759259264</c:v>
                </c:pt>
                <c:pt idx="10397">
                  <c:v>0.606861875</c:v>
                </c:pt>
                <c:pt idx="10398">
                  <c:v>0.60686303240740747</c:v>
                </c:pt>
                <c:pt idx="10399">
                  <c:v>0.60686418981481483</c:v>
                </c:pt>
                <c:pt idx="10400">
                  <c:v>0.60686534722222218</c:v>
                </c:pt>
                <c:pt idx="10401">
                  <c:v>0.60686650462962966</c:v>
                </c:pt>
                <c:pt idx="10402">
                  <c:v>0.60686767361111105</c:v>
                </c:pt>
                <c:pt idx="10403">
                  <c:v>0.60686881944444449</c:v>
                </c:pt>
                <c:pt idx="10404">
                  <c:v>0.60686997685185184</c:v>
                </c:pt>
                <c:pt idx="10405">
                  <c:v>0.60687165509259267</c:v>
                </c:pt>
                <c:pt idx="10406">
                  <c:v>0.60687233796296292</c:v>
                </c:pt>
                <c:pt idx="10407">
                  <c:v>0.60687347222222221</c:v>
                </c:pt>
                <c:pt idx="10408">
                  <c:v>0.60687528935185187</c:v>
                </c:pt>
                <c:pt idx="10409">
                  <c:v>0.60687579861111118</c:v>
                </c:pt>
                <c:pt idx="10410">
                  <c:v>0.60687778935185188</c:v>
                </c:pt>
                <c:pt idx="10411">
                  <c:v>0.60687906250000001</c:v>
                </c:pt>
                <c:pt idx="10412">
                  <c:v>0.60687952546296298</c:v>
                </c:pt>
                <c:pt idx="10413">
                  <c:v>0.60688120370370369</c:v>
                </c:pt>
                <c:pt idx="10414">
                  <c:v>0.60688223379629624</c:v>
                </c:pt>
                <c:pt idx="10415">
                  <c:v>0.60688281249999998</c:v>
                </c:pt>
                <c:pt idx="10416">
                  <c:v>0.60688386574074082</c:v>
                </c:pt>
                <c:pt idx="10417">
                  <c:v>0.60688502314814818</c:v>
                </c:pt>
                <c:pt idx="10418">
                  <c:v>0.60688618055555554</c:v>
                </c:pt>
                <c:pt idx="10419">
                  <c:v>0.6068873379629629</c:v>
                </c:pt>
                <c:pt idx="10420">
                  <c:v>0.60688849537037037</c:v>
                </c:pt>
                <c:pt idx="10421">
                  <c:v>0.60688965277777784</c:v>
                </c:pt>
                <c:pt idx="10422">
                  <c:v>0.6068908101851852</c:v>
                </c:pt>
                <c:pt idx="10423">
                  <c:v>0.60689196759259256</c:v>
                </c:pt>
                <c:pt idx="10424">
                  <c:v>0.60689312500000003</c:v>
                </c:pt>
                <c:pt idx="10425">
                  <c:v>0.60689429398148154</c:v>
                </c:pt>
                <c:pt idx="10426">
                  <c:v>0.60689549768518525</c:v>
                </c:pt>
                <c:pt idx="10427">
                  <c:v>0.60689706018518519</c:v>
                </c:pt>
                <c:pt idx="10428">
                  <c:v>0.60689781249999997</c:v>
                </c:pt>
                <c:pt idx="10429">
                  <c:v>0.60689932870370367</c:v>
                </c:pt>
                <c:pt idx="10430">
                  <c:v>0.60690017361111115</c:v>
                </c:pt>
                <c:pt idx="10431">
                  <c:v>0.60690135416666668</c:v>
                </c:pt>
                <c:pt idx="10432">
                  <c:v>0.60690355324074075</c:v>
                </c:pt>
                <c:pt idx="10433">
                  <c:v>0.60690405092592592</c:v>
                </c:pt>
                <c:pt idx="10434">
                  <c:v>0.60690469907407407</c:v>
                </c:pt>
                <c:pt idx="10435">
                  <c:v>0.60690585648148143</c:v>
                </c:pt>
                <c:pt idx="10436">
                  <c:v>0.6069070138888889</c:v>
                </c:pt>
                <c:pt idx="10437">
                  <c:v>0.60690817129629637</c:v>
                </c:pt>
                <c:pt idx="10438">
                  <c:v>0.60690934027777776</c:v>
                </c:pt>
                <c:pt idx="10439">
                  <c:v>0.60691048611111109</c:v>
                </c:pt>
                <c:pt idx="10440">
                  <c:v>0.60691164351851845</c:v>
                </c:pt>
                <c:pt idx="10441">
                  <c:v>0.60691280092592592</c:v>
                </c:pt>
                <c:pt idx="10442">
                  <c:v>0.60691395833333339</c:v>
                </c:pt>
                <c:pt idx="10443">
                  <c:v>0.60691511574074075</c:v>
                </c:pt>
                <c:pt idx="10444">
                  <c:v>0.60691628472222225</c:v>
                </c:pt>
                <c:pt idx="10445">
                  <c:v>0.60691813657407401</c:v>
                </c:pt>
                <c:pt idx="10446">
                  <c:v>0.60691916666666668</c:v>
                </c:pt>
                <c:pt idx="10447">
                  <c:v>0.60691981481481483</c:v>
                </c:pt>
                <c:pt idx="10448">
                  <c:v>0.60692130787037035</c:v>
                </c:pt>
                <c:pt idx="10449">
                  <c:v>0.60692240740740733</c:v>
                </c:pt>
                <c:pt idx="10450">
                  <c:v>0.60692431712962958</c:v>
                </c:pt>
                <c:pt idx="10451">
                  <c:v>0.60692511574074071</c:v>
                </c:pt>
                <c:pt idx="10452">
                  <c:v>0.60692560185185185</c:v>
                </c:pt>
                <c:pt idx="10453">
                  <c:v>0.60692670138888882</c:v>
                </c:pt>
                <c:pt idx="10454">
                  <c:v>0.60692784722222226</c:v>
                </c:pt>
                <c:pt idx="10455">
                  <c:v>0.60692900462962962</c:v>
                </c:pt>
                <c:pt idx="10456">
                  <c:v>0.60693017361111112</c:v>
                </c:pt>
                <c:pt idx="10457">
                  <c:v>0.60693131944444445</c:v>
                </c:pt>
                <c:pt idx="10458">
                  <c:v>0.60693247685185181</c:v>
                </c:pt>
                <c:pt idx="10459">
                  <c:v>0.60693363425925928</c:v>
                </c:pt>
                <c:pt idx="10460">
                  <c:v>0.60693479166666664</c:v>
                </c:pt>
                <c:pt idx="10461">
                  <c:v>0.60693594907407411</c:v>
                </c:pt>
                <c:pt idx="10462">
                  <c:v>0.6069371180555555</c:v>
                </c:pt>
                <c:pt idx="10463">
                  <c:v>0.60693849537037037</c:v>
                </c:pt>
                <c:pt idx="10464">
                  <c:v>0.60693950231481475</c:v>
                </c:pt>
                <c:pt idx="10465">
                  <c:v>0.60694109953703712</c:v>
                </c:pt>
                <c:pt idx="10466">
                  <c:v>0.60694218749999995</c:v>
                </c:pt>
                <c:pt idx="10467">
                  <c:v>0.60694295138888887</c:v>
                </c:pt>
                <c:pt idx="10468">
                  <c:v>0.60694445601851843</c:v>
                </c:pt>
                <c:pt idx="10469">
                  <c:v>0.60694538194444447</c:v>
                </c:pt>
                <c:pt idx="10470">
                  <c:v>0.60694694444444441</c:v>
                </c:pt>
                <c:pt idx="10471">
                  <c:v>0.6069480439814815</c:v>
                </c:pt>
                <c:pt idx="10472">
                  <c:v>0.60694868055555562</c:v>
                </c:pt>
                <c:pt idx="10473">
                  <c:v>0.60694984953703701</c:v>
                </c:pt>
                <c:pt idx="10474">
                  <c:v>0.60695099537037034</c:v>
                </c:pt>
                <c:pt idx="10475">
                  <c:v>0.6069521527777777</c:v>
                </c:pt>
                <c:pt idx="10476">
                  <c:v>0.60695331018518517</c:v>
                </c:pt>
                <c:pt idx="10477">
                  <c:v>0.60695446759259264</c:v>
                </c:pt>
                <c:pt idx="10478">
                  <c:v>0.606955625</c:v>
                </c:pt>
                <c:pt idx="10479">
                  <c:v>0.60695678240740736</c:v>
                </c:pt>
                <c:pt idx="10480">
                  <c:v>0.60695793981481483</c:v>
                </c:pt>
                <c:pt idx="10481">
                  <c:v>0.60695908564814816</c:v>
                </c:pt>
                <c:pt idx="10482">
                  <c:v>0.60696060185185186</c:v>
                </c:pt>
                <c:pt idx="10483">
                  <c:v>0.60696177083333336</c:v>
                </c:pt>
                <c:pt idx="10484">
                  <c:v>0.60696291666666669</c:v>
                </c:pt>
                <c:pt idx="10485">
                  <c:v>0.60696416666666664</c:v>
                </c:pt>
                <c:pt idx="10486">
                  <c:v>0.60696538194444449</c:v>
                </c:pt>
                <c:pt idx="10487">
                  <c:v>0.60696703703703703</c:v>
                </c:pt>
                <c:pt idx="10488">
                  <c:v>0.60696748842592596</c:v>
                </c:pt>
                <c:pt idx="10489">
                  <c:v>0.60696910879629629</c:v>
                </c:pt>
                <c:pt idx="10490">
                  <c:v>0.60697068287037037</c:v>
                </c:pt>
                <c:pt idx="10491">
                  <c:v>0.60697077546296296</c:v>
                </c:pt>
                <c:pt idx="10492">
                  <c:v>0.60697184027777773</c:v>
                </c:pt>
                <c:pt idx="10493">
                  <c:v>0.60697298611111117</c:v>
                </c:pt>
                <c:pt idx="10494">
                  <c:v>0.60697414351851853</c:v>
                </c:pt>
                <c:pt idx="10495">
                  <c:v>0.60697528935185185</c:v>
                </c:pt>
                <c:pt idx="10496">
                  <c:v>0.60697645833333336</c:v>
                </c:pt>
                <c:pt idx="10497">
                  <c:v>0.60697761574074072</c:v>
                </c:pt>
                <c:pt idx="10498">
                  <c:v>0.60697877314814819</c:v>
                </c:pt>
                <c:pt idx="10499">
                  <c:v>0.60697993055555555</c:v>
                </c:pt>
                <c:pt idx="10500">
                  <c:v>0.60698108796296291</c:v>
                </c:pt>
                <c:pt idx="10501">
                  <c:v>0.60698224537037038</c:v>
                </c:pt>
                <c:pt idx="10502">
                  <c:v>0.60698456018518521</c:v>
                </c:pt>
                <c:pt idx="10503">
                  <c:v>0.60698612268518526</c:v>
                </c:pt>
                <c:pt idx="10504">
                  <c:v>0.60698675925925927</c:v>
                </c:pt>
                <c:pt idx="10505">
                  <c:v>0.60698716435185185</c:v>
                </c:pt>
                <c:pt idx="10506">
                  <c:v>0.60698827546296297</c:v>
                </c:pt>
                <c:pt idx="10507">
                  <c:v>0.60698924768518514</c:v>
                </c:pt>
                <c:pt idx="10508">
                  <c:v>0.60699127314814816</c:v>
                </c:pt>
                <c:pt idx="10509">
                  <c:v>0.6069920138888889</c:v>
                </c:pt>
                <c:pt idx="10510">
                  <c:v>0.60699266203703706</c:v>
                </c:pt>
                <c:pt idx="10511">
                  <c:v>0.60699381944444453</c:v>
                </c:pt>
                <c:pt idx="10512">
                  <c:v>0.60699497685185189</c:v>
                </c:pt>
                <c:pt idx="10513">
                  <c:v>0.60699613425925925</c:v>
                </c:pt>
                <c:pt idx="10514">
                  <c:v>0.60699729166666661</c:v>
                </c:pt>
                <c:pt idx="10515">
                  <c:v>0.60699844907407408</c:v>
                </c:pt>
                <c:pt idx="10516">
                  <c:v>0.60699961805555558</c:v>
                </c:pt>
                <c:pt idx="10517">
                  <c:v>0.60700077546296294</c:v>
                </c:pt>
                <c:pt idx="10518">
                  <c:v>0.6070019328703703</c:v>
                </c:pt>
                <c:pt idx="10519">
                  <c:v>0.60700307870370374</c:v>
                </c:pt>
                <c:pt idx="10520">
                  <c:v>0.6070042361111111</c:v>
                </c:pt>
                <c:pt idx="10521">
                  <c:v>0.60700545138888895</c:v>
                </c:pt>
                <c:pt idx="10522">
                  <c:v>0.60700684027777785</c:v>
                </c:pt>
                <c:pt idx="10523">
                  <c:v>0.60700782407407405</c:v>
                </c:pt>
                <c:pt idx="10524">
                  <c:v>0.60700951388888891</c:v>
                </c:pt>
                <c:pt idx="10525">
                  <c:v>0.60701060185185185</c:v>
                </c:pt>
                <c:pt idx="10526">
                  <c:v>0.60701122685185183</c:v>
                </c:pt>
                <c:pt idx="10527">
                  <c:v>0.60701233796296294</c:v>
                </c:pt>
                <c:pt idx="10528">
                  <c:v>0.60701350694444445</c:v>
                </c:pt>
                <c:pt idx="10529">
                  <c:v>0.60701465277777777</c:v>
                </c:pt>
                <c:pt idx="10530">
                  <c:v>0.60701582175925928</c:v>
                </c:pt>
                <c:pt idx="10531">
                  <c:v>0.60701697916666664</c:v>
                </c:pt>
                <c:pt idx="10532">
                  <c:v>0.60701812500000007</c:v>
                </c:pt>
                <c:pt idx="10533">
                  <c:v>0.60701928240740743</c:v>
                </c:pt>
                <c:pt idx="10534">
                  <c:v>0.60702043981481479</c:v>
                </c:pt>
                <c:pt idx="10535">
                  <c:v>0.60702159722222215</c:v>
                </c:pt>
                <c:pt idx="10536">
                  <c:v>0.60702275462962962</c:v>
                </c:pt>
                <c:pt idx="10537">
                  <c:v>0.60702408564814814</c:v>
                </c:pt>
                <c:pt idx="10538">
                  <c:v>0.60702553240740742</c:v>
                </c:pt>
                <c:pt idx="10539">
                  <c:v>0.60702628472222231</c:v>
                </c:pt>
                <c:pt idx="10540">
                  <c:v>0.60702781250000004</c:v>
                </c:pt>
                <c:pt idx="10541">
                  <c:v>0.60702877314814818</c:v>
                </c:pt>
                <c:pt idx="10542">
                  <c:v>0.60702987268518516</c:v>
                </c:pt>
                <c:pt idx="10543">
                  <c:v>0.60703121527777781</c:v>
                </c:pt>
                <c:pt idx="10544">
                  <c:v>0.60703253472222218</c:v>
                </c:pt>
                <c:pt idx="10545">
                  <c:v>0.60703416666666665</c:v>
                </c:pt>
                <c:pt idx="10546">
                  <c:v>0.60703431712962963</c:v>
                </c:pt>
                <c:pt idx="10547">
                  <c:v>0.60703548611111113</c:v>
                </c:pt>
                <c:pt idx="10548">
                  <c:v>0.60703664351851849</c:v>
                </c:pt>
                <c:pt idx="10549">
                  <c:v>0.60703780092592596</c:v>
                </c:pt>
                <c:pt idx="10550">
                  <c:v>0.60703895833333332</c:v>
                </c:pt>
                <c:pt idx="10551">
                  <c:v>0.60704012731481483</c:v>
                </c:pt>
                <c:pt idx="10552">
                  <c:v>0.60704127314814815</c:v>
                </c:pt>
                <c:pt idx="10553">
                  <c:v>0.60704243055555551</c:v>
                </c:pt>
                <c:pt idx="10554">
                  <c:v>0.60704358796296298</c:v>
                </c:pt>
                <c:pt idx="10555">
                  <c:v>0.60704474537037034</c:v>
                </c:pt>
                <c:pt idx="10556">
                  <c:v>0.60704590277777781</c:v>
                </c:pt>
                <c:pt idx="10557">
                  <c:v>0.60704740740740737</c:v>
                </c:pt>
                <c:pt idx="10558">
                  <c:v>0.60704891203703704</c:v>
                </c:pt>
                <c:pt idx="10559">
                  <c:v>0.60705024305555555</c:v>
                </c:pt>
                <c:pt idx="10560">
                  <c:v>0.60705062499999995</c:v>
                </c:pt>
                <c:pt idx="10561">
                  <c:v>0.60705233796296298</c:v>
                </c:pt>
                <c:pt idx="10562">
                  <c:v>0.60705395833333331</c:v>
                </c:pt>
                <c:pt idx="10563">
                  <c:v>0.60705410879629629</c:v>
                </c:pt>
                <c:pt idx="10564">
                  <c:v>0.60705620370370372</c:v>
                </c:pt>
                <c:pt idx="10565">
                  <c:v>0.60705747685185185</c:v>
                </c:pt>
                <c:pt idx="10566">
                  <c:v>0.60705777777777781</c:v>
                </c:pt>
                <c:pt idx="10567">
                  <c:v>0.60705863425925932</c:v>
                </c:pt>
                <c:pt idx="10568">
                  <c:v>0.60705979166666668</c:v>
                </c:pt>
                <c:pt idx="10569">
                  <c:v>0.60706094907407404</c:v>
                </c:pt>
                <c:pt idx="10570">
                  <c:v>0.6070621064814814</c:v>
                </c:pt>
                <c:pt idx="10571">
                  <c:v>0.60706327546296301</c:v>
                </c:pt>
                <c:pt idx="10572">
                  <c:v>0.60706442129629634</c:v>
                </c:pt>
                <c:pt idx="10573">
                  <c:v>0.6070655787037037</c:v>
                </c:pt>
                <c:pt idx="10574">
                  <c:v>0.60706673611111106</c:v>
                </c:pt>
                <c:pt idx="10575">
                  <c:v>0.60706789351851853</c:v>
                </c:pt>
                <c:pt idx="10576">
                  <c:v>0.607069050925926</c:v>
                </c:pt>
                <c:pt idx="10577">
                  <c:v>0.60707021990740739</c:v>
                </c:pt>
                <c:pt idx="10578">
                  <c:v>0.60707208333333329</c:v>
                </c:pt>
                <c:pt idx="10579">
                  <c:v>0.60707310185185193</c:v>
                </c:pt>
                <c:pt idx="10580">
                  <c:v>0.60707391203703709</c:v>
                </c:pt>
                <c:pt idx="10581">
                  <c:v>0.60707560185185183</c:v>
                </c:pt>
                <c:pt idx="10582">
                  <c:v>0.6070766319444445</c:v>
                </c:pt>
                <c:pt idx="10583">
                  <c:v>0.60707715277777774</c:v>
                </c:pt>
                <c:pt idx="10584">
                  <c:v>0.60707831018518521</c:v>
                </c:pt>
                <c:pt idx="10585">
                  <c:v>0.60708016203703707</c:v>
                </c:pt>
                <c:pt idx="10586">
                  <c:v>0.60708062500000004</c:v>
                </c:pt>
                <c:pt idx="10587">
                  <c:v>0.6070817824074074</c:v>
                </c:pt>
                <c:pt idx="10588">
                  <c:v>0.60708293981481487</c:v>
                </c:pt>
                <c:pt idx="10589">
                  <c:v>0.60708409722222223</c:v>
                </c:pt>
                <c:pt idx="10590">
                  <c:v>0.60708526620370373</c:v>
                </c:pt>
                <c:pt idx="10591">
                  <c:v>0.60708641203703706</c:v>
                </c:pt>
                <c:pt idx="10592">
                  <c:v>0.60708758101851845</c:v>
                </c:pt>
                <c:pt idx="10593">
                  <c:v>0.60708873842592592</c:v>
                </c:pt>
                <c:pt idx="10594">
                  <c:v>0.60708988425925925</c:v>
                </c:pt>
                <c:pt idx="10595">
                  <c:v>0.60709104166666661</c:v>
                </c:pt>
                <c:pt idx="10596">
                  <c:v>0.60709306712962963</c:v>
                </c:pt>
                <c:pt idx="10597">
                  <c:v>0.60709429398148151</c:v>
                </c:pt>
                <c:pt idx="10598">
                  <c:v>0.60709453703703709</c:v>
                </c:pt>
                <c:pt idx="10599">
                  <c:v>0.60709648148148143</c:v>
                </c:pt>
                <c:pt idx="10600">
                  <c:v>0.6070977662037037</c:v>
                </c:pt>
                <c:pt idx="10601">
                  <c:v>0.60709828703703705</c:v>
                </c:pt>
                <c:pt idx="10602">
                  <c:v>0.60710013888888881</c:v>
                </c:pt>
                <c:pt idx="10603">
                  <c:v>0.60710123842592589</c:v>
                </c:pt>
                <c:pt idx="10604">
                  <c:v>0.60710146990740743</c:v>
                </c:pt>
                <c:pt idx="10605">
                  <c:v>0.60710354166666669</c:v>
                </c:pt>
                <c:pt idx="10606">
                  <c:v>0.60710428240740733</c:v>
                </c:pt>
                <c:pt idx="10607">
                  <c:v>0.60710493055555559</c:v>
                </c:pt>
                <c:pt idx="10608">
                  <c:v>0.60710608796296295</c:v>
                </c:pt>
                <c:pt idx="10609">
                  <c:v>0.60710724537037031</c:v>
                </c:pt>
                <c:pt idx="10610">
                  <c:v>0.60710840277777778</c:v>
                </c:pt>
                <c:pt idx="10611">
                  <c:v>0.60710956018518525</c:v>
                </c:pt>
                <c:pt idx="10612">
                  <c:v>0.60711071759259261</c:v>
                </c:pt>
                <c:pt idx="10613">
                  <c:v>0.60711187499999997</c:v>
                </c:pt>
                <c:pt idx="10614">
                  <c:v>0.60711304398148147</c:v>
                </c:pt>
                <c:pt idx="10615">
                  <c:v>0.6071141898148148</c:v>
                </c:pt>
                <c:pt idx="10616">
                  <c:v>0.60711534722222227</c:v>
                </c:pt>
                <c:pt idx="10617">
                  <c:v>0.60711657407407416</c:v>
                </c:pt>
                <c:pt idx="10618">
                  <c:v>0.6071182638888889</c:v>
                </c:pt>
                <c:pt idx="10619">
                  <c:v>0.6071192129629629</c:v>
                </c:pt>
                <c:pt idx="10620">
                  <c:v>0.60711997685185182</c:v>
                </c:pt>
                <c:pt idx="10621">
                  <c:v>0.60712171296296291</c:v>
                </c:pt>
                <c:pt idx="10622">
                  <c:v>0.60712314814814816</c:v>
                </c:pt>
                <c:pt idx="10623">
                  <c:v>0.60712356481481489</c:v>
                </c:pt>
                <c:pt idx="10624">
                  <c:v>0.60712519675925924</c:v>
                </c:pt>
                <c:pt idx="10625">
                  <c:v>0.60712599537037037</c:v>
                </c:pt>
                <c:pt idx="10626">
                  <c:v>0.60712755787037043</c:v>
                </c:pt>
                <c:pt idx="10627">
                  <c:v>0.60712987268518515</c:v>
                </c:pt>
                <c:pt idx="10628">
                  <c:v>0.60713028935185187</c:v>
                </c:pt>
                <c:pt idx="10629">
                  <c:v>0.60713063657407407</c:v>
                </c:pt>
                <c:pt idx="10630">
                  <c:v>0.60713155092592586</c:v>
                </c:pt>
                <c:pt idx="10631">
                  <c:v>0.60713270833333333</c:v>
                </c:pt>
                <c:pt idx="10632">
                  <c:v>0.6071338657407408</c:v>
                </c:pt>
                <c:pt idx="10633">
                  <c:v>0.60713503472222219</c:v>
                </c:pt>
                <c:pt idx="10634">
                  <c:v>0.60713618055555552</c:v>
                </c:pt>
                <c:pt idx="10635">
                  <c:v>0.60713733796296299</c:v>
                </c:pt>
                <c:pt idx="10636">
                  <c:v>0.60713849537037046</c:v>
                </c:pt>
                <c:pt idx="10637">
                  <c:v>0.60713965277777782</c:v>
                </c:pt>
                <c:pt idx="10638">
                  <c:v>0.60714081018518518</c:v>
                </c:pt>
                <c:pt idx="10639">
                  <c:v>0.60714196759259254</c:v>
                </c:pt>
                <c:pt idx="10640">
                  <c:v>0.60714341435185182</c:v>
                </c:pt>
                <c:pt idx="10641">
                  <c:v>0.60714475694444447</c:v>
                </c:pt>
                <c:pt idx="10642">
                  <c:v>0.60714591435185183</c:v>
                </c:pt>
                <c:pt idx="10643">
                  <c:v>0.60714667824074076</c:v>
                </c:pt>
                <c:pt idx="10644">
                  <c:v>0.60714875000000001</c:v>
                </c:pt>
                <c:pt idx="10645">
                  <c:v>0.60714979166666661</c:v>
                </c:pt>
                <c:pt idx="10646">
                  <c:v>0.6071500694444445</c:v>
                </c:pt>
                <c:pt idx="10647">
                  <c:v>0.60715197916666663</c:v>
                </c:pt>
                <c:pt idx="10648">
                  <c:v>0.60715289351851853</c:v>
                </c:pt>
                <c:pt idx="10649">
                  <c:v>0.60715354166666669</c:v>
                </c:pt>
                <c:pt idx="10650">
                  <c:v>0.60715471064814819</c:v>
                </c:pt>
                <c:pt idx="10651">
                  <c:v>0.60715586805555555</c:v>
                </c:pt>
                <c:pt idx="10652">
                  <c:v>0.60715701388888887</c:v>
                </c:pt>
                <c:pt idx="10653">
                  <c:v>0.60715817129629635</c:v>
                </c:pt>
                <c:pt idx="10654">
                  <c:v>0.6071593287037037</c:v>
                </c:pt>
                <c:pt idx="10655">
                  <c:v>0.60716048611111106</c:v>
                </c:pt>
                <c:pt idx="10656">
                  <c:v>0.60716164351851853</c:v>
                </c:pt>
                <c:pt idx="10657">
                  <c:v>0.60716280092592589</c:v>
                </c:pt>
                <c:pt idx="10658">
                  <c:v>0.60716395833333336</c:v>
                </c:pt>
                <c:pt idx="10659">
                  <c:v>0.60716512731481487</c:v>
                </c:pt>
                <c:pt idx="10660">
                  <c:v>0.60716631944444444</c:v>
                </c:pt>
                <c:pt idx="10661">
                  <c:v>0.60716792824074073</c:v>
                </c:pt>
                <c:pt idx="10662">
                  <c:v>0.60716905092592599</c:v>
                </c:pt>
                <c:pt idx="10663">
                  <c:v>0.60717178240740743</c:v>
                </c:pt>
                <c:pt idx="10664">
                  <c:v>0.60717229166666664</c:v>
                </c:pt>
                <c:pt idx="10665">
                  <c:v>0.60717275462962961</c:v>
                </c:pt>
                <c:pt idx="10666">
                  <c:v>0.60717391203703708</c:v>
                </c:pt>
                <c:pt idx="10667">
                  <c:v>0.60717490740740732</c:v>
                </c:pt>
                <c:pt idx="10668">
                  <c:v>0.60717570601851856</c:v>
                </c:pt>
                <c:pt idx="10669">
                  <c:v>0.6071769212962963</c:v>
                </c:pt>
                <c:pt idx="10670">
                  <c:v>0.60717784722222223</c:v>
                </c:pt>
                <c:pt idx="10671">
                  <c:v>0.6071790046296297</c:v>
                </c:pt>
                <c:pt idx="10672">
                  <c:v>0.60718016203703706</c:v>
                </c:pt>
                <c:pt idx="10673">
                  <c:v>0.60718131944444442</c:v>
                </c:pt>
                <c:pt idx="10674">
                  <c:v>0.60718247685185189</c:v>
                </c:pt>
                <c:pt idx="10675">
                  <c:v>0.60718363425925925</c:v>
                </c:pt>
                <c:pt idx="10676">
                  <c:v>0.60718479166666672</c:v>
                </c:pt>
                <c:pt idx="10677">
                  <c:v>0.60718594907407408</c:v>
                </c:pt>
                <c:pt idx="10678">
                  <c:v>0.60718710648148144</c:v>
                </c:pt>
                <c:pt idx="10679">
                  <c:v>0.60718825231481488</c:v>
                </c:pt>
                <c:pt idx="10680">
                  <c:v>0.60718969907407405</c:v>
                </c:pt>
                <c:pt idx="10681">
                  <c:v>0.60719144675925929</c:v>
                </c:pt>
                <c:pt idx="10682">
                  <c:v>0.60719282407407404</c:v>
                </c:pt>
                <c:pt idx="10683">
                  <c:v>0.60719358796296297</c:v>
                </c:pt>
                <c:pt idx="10684">
                  <c:v>0.60719487268518524</c:v>
                </c:pt>
                <c:pt idx="10685">
                  <c:v>0.60719560185185184</c:v>
                </c:pt>
                <c:pt idx="10686">
                  <c:v>0.60719665509259257</c:v>
                </c:pt>
                <c:pt idx="10687">
                  <c:v>0.60719839120370367</c:v>
                </c:pt>
                <c:pt idx="10688">
                  <c:v>0.60719868055555559</c:v>
                </c:pt>
                <c:pt idx="10689">
                  <c:v>0.60719983796296295</c:v>
                </c:pt>
                <c:pt idx="10690">
                  <c:v>0.60720099537037031</c:v>
                </c:pt>
                <c:pt idx="10691">
                  <c:v>0.60720215277777778</c:v>
                </c:pt>
                <c:pt idx="10692">
                  <c:v>0.60720331018518525</c:v>
                </c:pt>
                <c:pt idx="10693">
                  <c:v>0.60720446759259261</c:v>
                </c:pt>
                <c:pt idx="10694">
                  <c:v>0.60720562499999997</c:v>
                </c:pt>
                <c:pt idx="10695">
                  <c:v>0.60720678240740733</c:v>
                </c:pt>
                <c:pt idx="10696">
                  <c:v>0.6072079398148148</c:v>
                </c:pt>
                <c:pt idx="10697">
                  <c:v>0.60720909722222227</c:v>
                </c:pt>
                <c:pt idx="10698">
                  <c:v>0.60721042824074078</c:v>
                </c:pt>
                <c:pt idx="10699">
                  <c:v>0.60721239583333331</c:v>
                </c:pt>
                <c:pt idx="10700">
                  <c:v>0.60721313657407405</c:v>
                </c:pt>
                <c:pt idx="10701">
                  <c:v>0.60721395833333336</c:v>
                </c:pt>
                <c:pt idx="10702">
                  <c:v>0.60721638888888885</c:v>
                </c:pt>
                <c:pt idx="10703">
                  <c:v>0.60721663194444442</c:v>
                </c:pt>
                <c:pt idx="10704">
                  <c:v>0.60721738425925931</c:v>
                </c:pt>
                <c:pt idx="10705">
                  <c:v>0.60721883101851859</c:v>
                </c:pt>
                <c:pt idx="10706">
                  <c:v>0.60722009259259258</c:v>
                </c:pt>
                <c:pt idx="10707">
                  <c:v>0.60722067129629631</c:v>
                </c:pt>
                <c:pt idx="10708">
                  <c:v>0.60722182870370367</c:v>
                </c:pt>
                <c:pt idx="10709">
                  <c:v>0.60722298611111114</c:v>
                </c:pt>
                <c:pt idx="10710">
                  <c:v>0.6072241435185185</c:v>
                </c:pt>
                <c:pt idx="10711">
                  <c:v>0.6072253125</c:v>
                </c:pt>
                <c:pt idx="10712">
                  <c:v>0.60722645833333333</c:v>
                </c:pt>
                <c:pt idx="10713">
                  <c:v>0.60722761574074069</c:v>
                </c:pt>
                <c:pt idx="10714">
                  <c:v>0.60722877314814816</c:v>
                </c:pt>
                <c:pt idx="10715">
                  <c:v>0.60722993055555552</c:v>
                </c:pt>
                <c:pt idx="10716">
                  <c:v>0.60723108796296299</c:v>
                </c:pt>
                <c:pt idx="10717">
                  <c:v>0.60723306712962966</c:v>
                </c:pt>
                <c:pt idx="10718">
                  <c:v>0.60723355324074069</c:v>
                </c:pt>
                <c:pt idx="10719">
                  <c:v>0.60723596064814811</c:v>
                </c:pt>
                <c:pt idx="10720">
                  <c:v>0.6072370601851852</c:v>
                </c:pt>
                <c:pt idx="10721">
                  <c:v>0.60723751157407413</c:v>
                </c:pt>
                <c:pt idx="10722">
                  <c:v>0.60723803240740748</c:v>
                </c:pt>
                <c:pt idx="10723">
                  <c:v>0.60723954861111118</c:v>
                </c:pt>
                <c:pt idx="10724">
                  <c:v>0.6072403472222222</c:v>
                </c:pt>
                <c:pt idx="10725">
                  <c:v>0.60724174768518513</c:v>
                </c:pt>
                <c:pt idx="10726">
                  <c:v>0.60724387731481477</c:v>
                </c:pt>
                <c:pt idx="10727">
                  <c:v>0.60724409722222217</c:v>
                </c:pt>
                <c:pt idx="10728">
                  <c:v>0.60724497685185186</c:v>
                </c:pt>
                <c:pt idx="10729">
                  <c:v>0.60724614583333336</c:v>
                </c:pt>
                <c:pt idx="10730">
                  <c:v>0.60724729166666669</c:v>
                </c:pt>
                <c:pt idx="10731">
                  <c:v>0.60724846064814819</c:v>
                </c:pt>
                <c:pt idx="10732">
                  <c:v>0.60724960648148152</c:v>
                </c:pt>
                <c:pt idx="10733">
                  <c:v>0.60725076388888888</c:v>
                </c:pt>
                <c:pt idx="10734">
                  <c:v>0.60725192129629624</c:v>
                </c:pt>
                <c:pt idx="10735">
                  <c:v>0.60725309027777774</c:v>
                </c:pt>
                <c:pt idx="10736">
                  <c:v>0.60725423611111118</c:v>
                </c:pt>
                <c:pt idx="10737">
                  <c:v>0.60725539351851854</c:v>
                </c:pt>
                <c:pt idx="10738">
                  <c:v>0.60725662037037043</c:v>
                </c:pt>
                <c:pt idx="10739">
                  <c:v>0.60725886574074073</c:v>
                </c:pt>
                <c:pt idx="10740">
                  <c:v>0.6072594560185185</c:v>
                </c:pt>
                <c:pt idx="10741">
                  <c:v>0.60726103009259258</c:v>
                </c:pt>
                <c:pt idx="10742">
                  <c:v>0.60726217592592591</c:v>
                </c:pt>
                <c:pt idx="10743">
                  <c:v>0.60726240740740745</c:v>
                </c:pt>
                <c:pt idx="10744">
                  <c:v>0.60726355324074077</c:v>
                </c:pt>
                <c:pt idx="10745">
                  <c:v>0.60726506944444436</c:v>
                </c:pt>
                <c:pt idx="10746">
                  <c:v>0.60726582175925925</c:v>
                </c:pt>
                <c:pt idx="10747">
                  <c:v>0.60726697916666661</c:v>
                </c:pt>
                <c:pt idx="10748">
                  <c:v>0.60726812500000005</c:v>
                </c:pt>
                <c:pt idx="10749">
                  <c:v>0.60726928240740741</c:v>
                </c:pt>
                <c:pt idx="10750">
                  <c:v>0.60727043981481477</c:v>
                </c:pt>
                <c:pt idx="10751">
                  <c:v>0.60727159722222224</c:v>
                </c:pt>
                <c:pt idx="10752">
                  <c:v>0.6072727546296296</c:v>
                </c:pt>
                <c:pt idx="10753">
                  <c:v>0.60727391203703707</c:v>
                </c:pt>
                <c:pt idx="10754">
                  <c:v>0.60727506944444443</c:v>
                </c:pt>
                <c:pt idx="10755">
                  <c:v>0.60727622685185179</c:v>
                </c:pt>
                <c:pt idx="10756">
                  <c:v>0.60727738425925926</c:v>
                </c:pt>
                <c:pt idx="10757">
                  <c:v>0.60728032407407406</c:v>
                </c:pt>
                <c:pt idx="10758">
                  <c:v>0.60728062500000002</c:v>
                </c:pt>
                <c:pt idx="10759">
                  <c:v>0.60728108796296298</c:v>
                </c:pt>
                <c:pt idx="10760">
                  <c:v>0.60728265046296293</c:v>
                </c:pt>
                <c:pt idx="10761">
                  <c:v>0.60728357638888886</c:v>
                </c:pt>
                <c:pt idx="10762">
                  <c:v>0.60728533564814813</c:v>
                </c:pt>
                <c:pt idx="10763">
                  <c:v>0.60728665509259261</c:v>
                </c:pt>
                <c:pt idx="10764">
                  <c:v>0.607286875</c:v>
                </c:pt>
                <c:pt idx="10765">
                  <c:v>0.6072878819444445</c:v>
                </c:pt>
                <c:pt idx="10766">
                  <c:v>0.6072896527777778</c:v>
                </c:pt>
                <c:pt idx="10767">
                  <c:v>0.60729011574074077</c:v>
                </c:pt>
                <c:pt idx="10768">
                  <c:v>0.60729128472222216</c:v>
                </c:pt>
                <c:pt idx="10769">
                  <c:v>0.60729241898148156</c:v>
                </c:pt>
                <c:pt idx="10770">
                  <c:v>0.60729358796296296</c:v>
                </c:pt>
                <c:pt idx="10771">
                  <c:v>0.60729474537037043</c:v>
                </c:pt>
                <c:pt idx="10772">
                  <c:v>0.60729590277777779</c:v>
                </c:pt>
                <c:pt idx="10773">
                  <c:v>0.60729706018518514</c:v>
                </c:pt>
                <c:pt idx="10774">
                  <c:v>0.60729821759259262</c:v>
                </c:pt>
                <c:pt idx="10775">
                  <c:v>0.60729937499999997</c:v>
                </c:pt>
                <c:pt idx="10776">
                  <c:v>0.60730053240740745</c:v>
                </c:pt>
                <c:pt idx="10777">
                  <c:v>0.6073016898148148</c:v>
                </c:pt>
                <c:pt idx="10778">
                  <c:v>0.60730344907407408</c:v>
                </c:pt>
                <c:pt idx="10779">
                  <c:v>0.60730461805555558</c:v>
                </c:pt>
                <c:pt idx="10780">
                  <c:v>0.60730516203703699</c:v>
                </c:pt>
                <c:pt idx="10781">
                  <c:v>0.60730721064814819</c:v>
                </c:pt>
                <c:pt idx="10782">
                  <c:v>0.60730857638888891</c:v>
                </c:pt>
                <c:pt idx="10783">
                  <c:v>0.60730893518518514</c:v>
                </c:pt>
                <c:pt idx="10784">
                  <c:v>0.6073098032407408</c:v>
                </c:pt>
                <c:pt idx="10785">
                  <c:v>0.60731158564814813</c:v>
                </c:pt>
                <c:pt idx="10786">
                  <c:v>0.60731210648148148</c:v>
                </c:pt>
                <c:pt idx="10787">
                  <c:v>0.60731339120370376</c:v>
                </c:pt>
                <c:pt idx="10788">
                  <c:v>0.60731488425925928</c:v>
                </c:pt>
                <c:pt idx="10789">
                  <c:v>0.60731557870370367</c:v>
                </c:pt>
                <c:pt idx="10790">
                  <c:v>0.60731673611111103</c:v>
                </c:pt>
                <c:pt idx="10791">
                  <c:v>0.6073178935185185</c:v>
                </c:pt>
                <c:pt idx="10792">
                  <c:v>0.60731905092592597</c:v>
                </c:pt>
                <c:pt idx="10793">
                  <c:v>0.60732020833333333</c:v>
                </c:pt>
                <c:pt idx="10794">
                  <c:v>0.60732136574074069</c:v>
                </c:pt>
                <c:pt idx="10795">
                  <c:v>0.60732252314814816</c:v>
                </c:pt>
                <c:pt idx="10796">
                  <c:v>0.60732368055555563</c:v>
                </c:pt>
                <c:pt idx="10797">
                  <c:v>0.60732483796296299</c:v>
                </c:pt>
                <c:pt idx="10798">
                  <c:v>0.60732599537037035</c:v>
                </c:pt>
                <c:pt idx="10799">
                  <c:v>0.60732732638888887</c:v>
                </c:pt>
                <c:pt idx="10800">
                  <c:v>0.60732854166666672</c:v>
                </c:pt>
                <c:pt idx="10801">
                  <c:v>0.60733035879629627</c:v>
                </c:pt>
                <c:pt idx="10802">
                  <c:v>0.60733145833333335</c:v>
                </c:pt>
                <c:pt idx="10803">
                  <c:v>0.60733189814814814</c:v>
                </c:pt>
                <c:pt idx="10804">
                  <c:v>0.60733376157407415</c:v>
                </c:pt>
                <c:pt idx="10805">
                  <c:v>0.60733473379629632</c:v>
                </c:pt>
                <c:pt idx="10806">
                  <c:v>0.60733525462962967</c:v>
                </c:pt>
                <c:pt idx="10807">
                  <c:v>0.60733689814814817</c:v>
                </c:pt>
                <c:pt idx="10808">
                  <c:v>0.60733944444444443</c:v>
                </c:pt>
                <c:pt idx="10809">
                  <c:v>0.60734035879629633</c:v>
                </c:pt>
                <c:pt idx="10810">
                  <c:v>0.60734150462962955</c:v>
                </c:pt>
                <c:pt idx="10811">
                  <c:v>0.60734267361111105</c:v>
                </c:pt>
                <c:pt idx="10812">
                  <c:v>0.60734381944444449</c:v>
                </c:pt>
                <c:pt idx="10813">
                  <c:v>0.60734498842592599</c:v>
                </c:pt>
                <c:pt idx="10814">
                  <c:v>0.60734613425925921</c:v>
                </c:pt>
                <c:pt idx="10815">
                  <c:v>0.60734729166666668</c:v>
                </c:pt>
                <c:pt idx="10816">
                  <c:v>0.60734846064814818</c:v>
                </c:pt>
                <c:pt idx="10817">
                  <c:v>0.60734960648148151</c:v>
                </c:pt>
                <c:pt idx="10818">
                  <c:v>0.60735076388888887</c:v>
                </c:pt>
                <c:pt idx="10819">
                  <c:v>0.6073519444444444</c:v>
                </c:pt>
                <c:pt idx="10820">
                  <c:v>0.60735368055555561</c:v>
                </c:pt>
                <c:pt idx="10821">
                  <c:v>0.60735502314814815</c:v>
                </c:pt>
                <c:pt idx="10822">
                  <c:v>0.60735539351851853</c:v>
                </c:pt>
                <c:pt idx="10823">
                  <c:v>0.60735725694444442</c:v>
                </c:pt>
                <c:pt idx="10824">
                  <c:v>0.6073585763888889</c:v>
                </c:pt>
                <c:pt idx="10825">
                  <c:v>0.60735893518518513</c:v>
                </c:pt>
                <c:pt idx="10826">
                  <c:v>0.60736130787037035</c:v>
                </c:pt>
                <c:pt idx="10827">
                  <c:v>0.60736251157407406</c:v>
                </c:pt>
                <c:pt idx="10828">
                  <c:v>0.60736269675925925</c:v>
                </c:pt>
                <c:pt idx="10829">
                  <c:v>0.60736349537037038</c:v>
                </c:pt>
                <c:pt idx="10830">
                  <c:v>0.60736465277777774</c:v>
                </c:pt>
                <c:pt idx="10831">
                  <c:v>0.60736581018518521</c:v>
                </c:pt>
                <c:pt idx="10832">
                  <c:v>0.60736696759259257</c:v>
                </c:pt>
                <c:pt idx="10833">
                  <c:v>0.60736812500000004</c:v>
                </c:pt>
                <c:pt idx="10834">
                  <c:v>0.6073692824074074</c:v>
                </c:pt>
                <c:pt idx="10835">
                  <c:v>0.60737043981481476</c:v>
                </c:pt>
                <c:pt idx="10836">
                  <c:v>0.60737160879629626</c:v>
                </c:pt>
                <c:pt idx="10837">
                  <c:v>0.60737276620370373</c:v>
                </c:pt>
                <c:pt idx="10838">
                  <c:v>0.6073739236111112</c:v>
                </c:pt>
                <c:pt idx="10839">
                  <c:v>0.60737594907407411</c:v>
                </c:pt>
                <c:pt idx="10840">
                  <c:v>0.60737708333333329</c:v>
                </c:pt>
                <c:pt idx="10841">
                  <c:v>0.60737744212962963</c:v>
                </c:pt>
                <c:pt idx="10842">
                  <c:v>0.60737924768518525</c:v>
                </c:pt>
                <c:pt idx="10843">
                  <c:v>0.60738023148148146</c:v>
                </c:pt>
                <c:pt idx="10844">
                  <c:v>0.60738108796296297</c:v>
                </c:pt>
                <c:pt idx="10845">
                  <c:v>0.60738244212962966</c:v>
                </c:pt>
                <c:pt idx="10846">
                  <c:v>0.60738329861111118</c:v>
                </c:pt>
                <c:pt idx="10847">
                  <c:v>0.60738562500000004</c:v>
                </c:pt>
                <c:pt idx="10848">
                  <c:v>0.60738675925925922</c:v>
                </c:pt>
                <c:pt idx="10849">
                  <c:v>0.60738787037037034</c:v>
                </c:pt>
                <c:pt idx="10850">
                  <c:v>0.6073890277777777</c:v>
                </c:pt>
                <c:pt idx="10851">
                  <c:v>0.60739018518518517</c:v>
                </c:pt>
                <c:pt idx="10852">
                  <c:v>0.60739134259259264</c:v>
                </c:pt>
                <c:pt idx="10853">
                  <c:v>0.60739248842592597</c:v>
                </c:pt>
                <c:pt idx="10854">
                  <c:v>0.60739365740740736</c:v>
                </c:pt>
                <c:pt idx="10855">
                  <c:v>0.60739481481481472</c:v>
                </c:pt>
                <c:pt idx="10856">
                  <c:v>0.6073959722222223</c:v>
                </c:pt>
                <c:pt idx="10857">
                  <c:v>0.60739711805555552</c:v>
                </c:pt>
                <c:pt idx="10858">
                  <c:v>0.6073983101851852</c:v>
                </c:pt>
                <c:pt idx="10859">
                  <c:v>0.60739967592592592</c:v>
                </c:pt>
                <c:pt idx="10860">
                  <c:v>0.60740150462962961</c:v>
                </c:pt>
                <c:pt idx="10861">
                  <c:v>0.60740187499999998</c:v>
                </c:pt>
                <c:pt idx="10862">
                  <c:v>0.60740315972222225</c:v>
                </c:pt>
                <c:pt idx="10863">
                  <c:v>0.60740472222222219</c:v>
                </c:pt>
                <c:pt idx="10864">
                  <c:v>0.60740521990740748</c:v>
                </c:pt>
                <c:pt idx="10865">
                  <c:v>0.60740702546296288</c:v>
                </c:pt>
                <c:pt idx="10866">
                  <c:v>0.6074075347222222</c:v>
                </c:pt>
                <c:pt idx="10867">
                  <c:v>0.6074087037037037</c:v>
                </c:pt>
                <c:pt idx="10868">
                  <c:v>0.60740986111111106</c:v>
                </c:pt>
                <c:pt idx="10869">
                  <c:v>0.60741101851851853</c:v>
                </c:pt>
                <c:pt idx="10870">
                  <c:v>0.60741217592592589</c:v>
                </c:pt>
                <c:pt idx="10871">
                  <c:v>0.60741333333333336</c:v>
                </c:pt>
                <c:pt idx="10872">
                  <c:v>0.60741449074074072</c:v>
                </c:pt>
                <c:pt idx="10873">
                  <c:v>0.60741564814814819</c:v>
                </c:pt>
                <c:pt idx="10874">
                  <c:v>0.60741679398148152</c:v>
                </c:pt>
                <c:pt idx="10875">
                  <c:v>0.60741796296296291</c:v>
                </c:pt>
                <c:pt idx="10876">
                  <c:v>0.60741935185185181</c:v>
                </c:pt>
                <c:pt idx="10877">
                  <c:v>0.60742037037037044</c:v>
                </c:pt>
                <c:pt idx="10878">
                  <c:v>0.60742158564814808</c:v>
                </c:pt>
                <c:pt idx="10879">
                  <c:v>0.60742349537037033</c:v>
                </c:pt>
                <c:pt idx="10880">
                  <c:v>0.60742380787037042</c:v>
                </c:pt>
                <c:pt idx="10881">
                  <c:v>0.60742496527777778</c:v>
                </c:pt>
                <c:pt idx="10882">
                  <c:v>0.60742636574074071</c:v>
                </c:pt>
                <c:pt idx="10883">
                  <c:v>0.60742751157407404</c:v>
                </c:pt>
                <c:pt idx="10884">
                  <c:v>0.60742855324074074</c:v>
                </c:pt>
                <c:pt idx="10885">
                  <c:v>0.60742969907407407</c:v>
                </c:pt>
                <c:pt idx="10886">
                  <c:v>0.60743069444444442</c:v>
                </c:pt>
                <c:pt idx="10887">
                  <c:v>0.60743185185185189</c:v>
                </c:pt>
                <c:pt idx="10888">
                  <c:v>0.60743300925925925</c:v>
                </c:pt>
                <c:pt idx="10889">
                  <c:v>0.60743416666666661</c:v>
                </c:pt>
                <c:pt idx="10890">
                  <c:v>0.60743532407407408</c:v>
                </c:pt>
                <c:pt idx="10891">
                  <c:v>0.60743648148148155</c:v>
                </c:pt>
                <c:pt idx="10892">
                  <c:v>0.60743763888888891</c:v>
                </c:pt>
                <c:pt idx="10893">
                  <c:v>0.60743879629629627</c:v>
                </c:pt>
                <c:pt idx="10894">
                  <c:v>0.6074399421296296</c:v>
                </c:pt>
                <c:pt idx="10895">
                  <c:v>0.6074411111111111</c:v>
                </c:pt>
                <c:pt idx="10896">
                  <c:v>0.60744319444444439</c:v>
                </c:pt>
                <c:pt idx="10897">
                  <c:v>0.60744429398148148</c:v>
                </c:pt>
                <c:pt idx="10898">
                  <c:v>0.60744491898148145</c:v>
                </c:pt>
                <c:pt idx="10899">
                  <c:v>0.60744725694444446</c:v>
                </c:pt>
                <c:pt idx="10900">
                  <c:v>0.60744736111111108</c:v>
                </c:pt>
                <c:pt idx="10901">
                  <c:v>0.60744843749999999</c:v>
                </c:pt>
                <c:pt idx="10902">
                  <c:v>0.6074493865740741</c:v>
                </c:pt>
                <c:pt idx="10903">
                  <c:v>0.60745078703703703</c:v>
                </c:pt>
                <c:pt idx="10904">
                  <c:v>0.60745211805555555</c:v>
                </c:pt>
                <c:pt idx="10905">
                  <c:v>0.60745309027777783</c:v>
                </c:pt>
                <c:pt idx="10906">
                  <c:v>0.60745384259259261</c:v>
                </c:pt>
                <c:pt idx="10907">
                  <c:v>0.60745498842592593</c:v>
                </c:pt>
                <c:pt idx="10908">
                  <c:v>0.60745615740740744</c:v>
                </c:pt>
                <c:pt idx="10909">
                  <c:v>0.6074573148148148</c:v>
                </c:pt>
                <c:pt idx="10910">
                  <c:v>0.60745847222222216</c:v>
                </c:pt>
                <c:pt idx="10911">
                  <c:v>0.60745962962962963</c:v>
                </c:pt>
                <c:pt idx="10912">
                  <c:v>0.6074607870370371</c:v>
                </c:pt>
                <c:pt idx="10913">
                  <c:v>0.60746194444444446</c:v>
                </c:pt>
                <c:pt idx="10914">
                  <c:v>0.60746310185185182</c:v>
                </c:pt>
                <c:pt idx="10915">
                  <c:v>0.60746425925925918</c:v>
                </c:pt>
                <c:pt idx="10916">
                  <c:v>0.60746550925925924</c:v>
                </c:pt>
                <c:pt idx="10917">
                  <c:v>0.60746664351851853</c:v>
                </c:pt>
                <c:pt idx="10918">
                  <c:v>0.60746848379629637</c:v>
                </c:pt>
                <c:pt idx="10919">
                  <c:v>0.60746890046296298</c:v>
                </c:pt>
                <c:pt idx="10920">
                  <c:v>0.60747081018518523</c:v>
                </c:pt>
                <c:pt idx="10921">
                  <c:v>0.60747150462962962</c:v>
                </c:pt>
                <c:pt idx="10922">
                  <c:v>0.6074728240740741</c:v>
                </c:pt>
                <c:pt idx="10923">
                  <c:v>0.60747409722222223</c:v>
                </c:pt>
                <c:pt idx="10924">
                  <c:v>0.60747490740740739</c:v>
                </c:pt>
                <c:pt idx="10925">
                  <c:v>0.60747582175925929</c:v>
                </c:pt>
                <c:pt idx="10926">
                  <c:v>0.6074769907407408</c:v>
                </c:pt>
                <c:pt idx="10927">
                  <c:v>0.60747814814814816</c:v>
                </c:pt>
                <c:pt idx="10928">
                  <c:v>0.60747930555555552</c:v>
                </c:pt>
                <c:pt idx="10929">
                  <c:v>0.60748046296296299</c:v>
                </c:pt>
                <c:pt idx="10930">
                  <c:v>0.60748162037037035</c:v>
                </c:pt>
                <c:pt idx="10931">
                  <c:v>0.60748276620370367</c:v>
                </c:pt>
                <c:pt idx="10932">
                  <c:v>0.60748393518518518</c:v>
                </c:pt>
                <c:pt idx="10933">
                  <c:v>0.60748509259259253</c:v>
                </c:pt>
                <c:pt idx="10934">
                  <c:v>0.60748625000000001</c:v>
                </c:pt>
                <c:pt idx="10935">
                  <c:v>0.60748797453703707</c:v>
                </c:pt>
                <c:pt idx="10936">
                  <c:v>0.60748920138888896</c:v>
                </c:pt>
                <c:pt idx="10937">
                  <c:v>0.60749024305555555</c:v>
                </c:pt>
                <c:pt idx="10938">
                  <c:v>0.60749086805555563</c:v>
                </c:pt>
                <c:pt idx="10939">
                  <c:v>0.60749221064814807</c:v>
                </c:pt>
                <c:pt idx="10940">
                  <c:v>0.60749319444444438</c:v>
                </c:pt>
                <c:pt idx="10941">
                  <c:v>0.60749437500000003</c:v>
                </c:pt>
                <c:pt idx="10942">
                  <c:v>0.60749574074074075</c:v>
                </c:pt>
                <c:pt idx="10943">
                  <c:v>0.60749672453703696</c:v>
                </c:pt>
                <c:pt idx="10944">
                  <c:v>0.60749782407407404</c:v>
                </c:pt>
                <c:pt idx="10945">
                  <c:v>0.6074989814814814</c:v>
                </c:pt>
                <c:pt idx="10946">
                  <c:v>0.60750013888888887</c:v>
                </c:pt>
                <c:pt idx="10947">
                  <c:v>0.6075012847222222</c:v>
                </c:pt>
                <c:pt idx="10948">
                  <c:v>0.6075024537037037</c:v>
                </c:pt>
                <c:pt idx="10949">
                  <c:v>0.60750359953703703</c:v>
                </c:pt>
                <c:pt idx="10950">
                  <c:v>0.60750476851851853</c:v>
                </c:pt>
                <c:pt idx="10951">
                  <c:v>0.607505925925926</c:v>
                </c:pt>
                <c:pt idx="10952">
                  <c:v>0.60750708333333336</c:v>
                </c:pt>
                <c:pt idx="10953">
                  <c:v>0.60750824074074072</c:v>
                </c:pt>
                <c:pt idx="10954">
                  <c:v>0.60751090277777786</c:v>
                </c:pt>
                <c:pt idx="10955">
                  <c:v>0.60751153935185187</c:v>
                </c:pt>
                <c:pt idx="10956">
                  <c:v>0.60751230324074079</c:v>
                </c:pt>
                <c:pt idx="10957">
                  <c:v>0.60751356481481478</c:v>
                </c:pt>
                <c:pt idx="10958">
                  <c:v>0.60751421296296304</c:v>
                </c:pt>
                <c:pt idx="10959">
                  <c:v>0.60751681712962968</c:v>
                </c:pt>
                <c:pt idx="10960">
                  <c:v>0.60751774305555561</c:v>
                </c:pt>
                <c:pt idx="10961">
                  <c:v>0.60751906249999998</c:v>
                </c:pt>
                <c:pt idx="10962">
                  <c:v>0.60752230324074075</c:v>
                </c:pt>
                <c:pt idx="10963">
                  <c:v>0.60752253472222217</c:v>
                </c:pt>
                <c:pt idx="10964">
                  <c:v>0.60752369212962964</c:v>
                </c:pt>
                <c:pt idx="10965">
                  <c:v>0.607524849537037</c:v>
                </c:pt>
                <c:pt idx="10966">
                  <c:v>0.60752600694444447</c:v>
                </c:pt>
                <c:pt idx="10967">
                  <c:v>0.6075271527777778</c:v>
                </c:pt>
                <c:pt idx="10968">
                  <c:v>0.6075283217592593</c:v>
                </c:pt>
                <c:pt idx="10969">
                  <c:v>0.60752947916666666</c:v>
                </c:pt>
                <c:pt idx="10970">
                  <c:v>0.60753063657407402</c:v>
                </c:pt>
                <c:pt idx="10971">
                  <c:v>0.60753179398148149</c:v>
                </c:pt>
                <c:pt idx="10972">
                  <c:v>0.60753295138888885</c:v>
                </c:pt>
                <c:pt idx="10973">
                  <c:v>0.60753410879629632</c:v>
                </c:pt>
                <c:pt idx="10974">
                  <c:v>0.60753555555555561</c:v>
                </c:pt>
                <c:pt idx="10975">
                  <c:v>0.60753651620370364</c:v>
                </c:pt>
                <c:pt idx="10976">
                  <c:v>0.60753864583333328</c:v>
                </c:pt>
                <c:pt idx="10977">
                  <c:v>0.60753996527777776</c:v>
                </c:pt>
                <c:pt idx="10978">
                  <c:v>0.6075420949074074</c:v>
                </c:pt>
                <c:pt idx="10979">
                  <c:v>0.60754349537037033</c:v>
                </c:pt>
                <c:pt idx="10980">
                  <c:v>0.60754460648148145</c:v>
                </c:pt>
                <c:pt idx="10981">
                  <c:v>0.60754576388888881</c:v>
                </c:pt>
                <c:pt idx="10982">
                  <c:v>0.60754690972222225</c:v>
                </c:pt>
                <c:pt idx="10983">
                  <c:v>0.60754806712962961</c:v>
                </c:pt>
                <c:pt idx="10984">
                  <c:v>0.60754923611111111</c:v>
                </c:pt>
                <c:pt idx="10985">
                  <c:v>0.60755038194444444</c:v>
                </c:pt>
                <c:pt idx="10986">
                  <c:v>0.60755153935185191</c:v>
                </c:pt>
                <c:pt idx="10987">
                  <c:v>0.60755269675925927</c:v>
                </c:pt>
                <c:pt idx="10988">
                  <c:v>0.6075538425925926</c:v>
                </c:pt>
                <c:pt idx="10989">
                  <c:v>0.60755501157407399</c:v>
                </c:pt>
                <c:pt idx="10990">
                  <c:v>0.60755616898148146</c:v>
                </c:pt>
                <c:pt idx="10991">
                  <c:v>0.60755796296296294</c:v>
                </c:pt>
                <c:pt idx="10992">
                  <c:v>0.60755848379629629</c:v>
                </c:pt>
                <c:pt idx="10993">
                  <c:v>0.6075612037037037</c:v>
                </c:pt>
                <c:pt idx="10994">
                  <c:v>0.60756130787037033</c:v>
                </c:pt>
                <c:pt idx="10995">
                  <c:v>0.60756201388888886</c:v>
                </c:pt>
                <c:pt idx="10996">
                  <c:v>0.60756362268518527</c:v>
                </c:pt>
                <c:pt idx="10997">
                  <c:v>0.60756431712962966</c:v>
                </c:pt>
                <c:pt idx="10998">
                  <c:v>0.60756569444444442</c:v>
                </c:pt>
                <c:pt idx="10999">
                  <c:v>0.60756699074074072</c:v>
                </c:pt>
                <c:pt idx="11000">
                  <c:v>0.60756839120370365</c:v>
                </c:pt>
                <c:pt idx="11001">
                  <c:v>0.60756890046296297</c:v>
                </c:pt>
                <c:pt idx="11002">
                  <c:v>0.60757005787037033</c:v>
                </c:pt>
                <c:pt idx="11003">
                  <c:v>0.6075712152777778</c:v>
                </c:pt>
                <c:pt idx="11004">
                  <c:v>0.60757237268518516</c:v>
                </c:pt>
                <c:pt idx="11005">
                  <c:v>0.60757354166666666</c:v>
                </c:pt>
                <c:pt idx="11006">
                  <c:v>0.60757468749999999</c:v>
                </c:pt>
                <c:pt idx="11007">
                  <c:v>0.60757584490740746</c:v>
                </c:pt>
                <c:pt idx="11008">
                  <c:v>0.60757700231481482</c:v>
                </c:pt>
                <c:pt idx="11009">
                  <c:v>0.60757815972222218</c:v>
                </c:pt>
                <c:pt idx="11010">
                  <c:v>0.60757931712962965</c:v>
                </c:pt>
                <c:pt idx="11011">
                  <c:v>0.60758063657407402</c:v>
                </c:pt>
                <c:pt idx="11012">
                  <c:v>0.60758228009259252</c:v>
                </c:pt>
                <c:pt idx="11013">
                  <c:v>0.60758283564814819</c:v>
                </c:pt>
                <c:pt idx="11014">
                  <c:v>0.60758439814814813</c:v>
                </c:pt>
                <c:pt idx="11015">
                  <c:v>0.60758533564814809</c:v>
                </c:pt>
                <c:pt idx="11016">
                  <c:v>0.60758642361111104</c:v>
                </c:pt>
                <c:pt idx="11017">
                  <c:v>0.60758760416666668</c:v>
                </c:pt>
                <c:pt idx="11018">
                  <c:v>0.60758922453703712</c:v>
                </c:pt>
                <c:pt idx="11019">
                  <c:v>0.60758973379629622</c:v>
                </c:pt>
                <c:pt idx="11020">
                  <c:v>0.60759140046296289</c:v>
                </c:pt>
                <c:pt idx="11021">
                  <c:v>0.60759219907407402</c:v>
                </c:pt>
                <c:pt idx="11022">
                  <c:v>0.60759320601851852</c:v>
                </c:pt>
                <c:pt idx="11023">
                  <c:v>0.60759436342592588</c:v>
                </c:pt>
                <c:pt idx="11024">
                  <c:v>0.60759553240740738</c:v>
                </c:pt>
                <c:pt idx="11025">
                  <c:v>0.60759668981481485</c:v>
                </c:pt>
                <c:pt idx="11026">
                  <c:v>0.60759783564814818</c:v>
                </c:pt>
                <c:pt idx="11027">
                  <c:v>0.60759899305555554</c:v>
                </c:pt>
                <c:pt idx="11028">
                  <c:v>0.6076001504629629</c:v>
                </c:pt>
                <c:pt idx="11029">
                  <c:v>0.6076013194444444</c:v>
                </c:pt>
                <c:pt idx="11030">
                  <c:v>0.60760246527777784</c:v>
                </c:pt>
                <c:pt idx="11031">
                  <c:v>0.6076036226851852</c:v>
                </c:pt>
                <c:pt idx="11032">
                  <c:v>0.60760575231481484</c:v>
                </c:pt>
                <c:pt idx="11033">
                  <c:v>0.6076065625</c:v>
                </c:pt>
                <c:pt idx="11034">
                  <c:v>0.60760717592592595</c:v>
                </c:pt>
                <c:pt idx="11035">
                  <c:v>0.60760841435185187</c:v>
                </c:pt>
                <c:pt idx="11036">
                  <c:v>0.6076094675925926</c:v>
                </c:pt>
                <c:pt idx="11037">
                  <c:v>0.6076106365740741</c:v>
                </c:pt>
                <c:pt idx="11038">
                  <c:v>0.60761269675925922</c:v>
                </c:pt>
                <c:pt idx="11039">
                  <c:v>0.60761307870370362</c:v>
                </c:pt>
                <c:pt idx="11040">
                  <c:v>0.60761403935185188</c:v>
                </c:pt>
                <c:pt idx="11041">
                  <c:v>0.60761519675925924</c:v>
                </c:pt>
                <c:pt idx="11042">
                  <c:v>0.60761635416666671</c:v>
                </c:pt>
                <c:pt idx="11043">
                  <c:v>0.60761751157407407</c:v>
                </c:pt>
                <c:pt idx="11044">
                  <c:v>0.60761866898148142</c:v>
                </c:pt>
                <c:pt idx="11045">
                  <c:v>0.6076198263888889</c:v>
                </c:pt>
                <c:pt idx="11046">
                  <c:v>0.60762098379629637</c:v>
                </c:pt>
                <c:pt idx="11047">
                  <c:v>0.60762214120370373</c:v>
                </c:pt>
                <c:pt idx="11048">
                  <c:v>0.60762329861111108</c:v>
                </c:pt>
                <c:pt idx="11049">
                  <c:v>0.60762445601851844</c:v>
                </c:pt>
                <c:pt idx="11050">
                  <c:v>0.60762571759259265</c:v>
                </c:pt>
                <c:pt idx="11051">
                  <c:v>0.60762752314814805</c:v>
                </c:pt>
                <c:pt idx="11052">
                  <c:v>0.60762887731481485</c:v>
                </c:pt>
                <c:pt idx="11053">
                  <c:v>0.60762924768518523</c:v>
                </c:pt>
                <c:pt idx="11054">
                  <c:v>0.60763170138888889</c:v>
                </c:pt>
                <c:pt idx="11055">
                  <c:v>0.60763278935185183</c:v>
                </c:pt>
                <c:pt idx="11056">
                  <c:v>0.60763393518518516</c:v>
                </c:pt>
                <c:pt idx="11057">
                  <c:v>0.60763526620370367</c:v>
                </c:pt>
                <c:pt idx="11058">
                  <c:v>0.6076361921296296</c:v>
                </c:pt>
                <c:pt idx="11059">
                  <c:v>0.60763736111111111</c:v>
                </c:pt>
                <c:pt idx="11060">
                  <c:v>0.60763850694444443</c:v>
                </c:pt>
                <c:pt idx="11061">
                  <c:v>0.60763965277777776</c:v>
                </c:pt>
                <c:pt idx="11062">
                  <c:v>0.60764082175925926</c:v>
                </c:pt>
                <c:pt idx="11063">
                  <c:v>0.60764197916666662</c:v>
                </c:pt>
                <c:pt idx="11064">
                  <c:v>0.60764313657407409</c:v>
                </c:pt>
                <c:pt idx="11065">
                  <c:v>0.60764429398148145</c:v>
                </c:pt>
                <c:pt idx="11066">
                  <c:v>0.60764545138888892</c:v>
                </c:pt>
                <c:pt idx="11067">
                  <c:v>0.60764660879629628</c:v>
                </c:pt>
                <c:pt idx="11068">
                  <c:v>0.60764782407407403</c:v>
                </c:pt>
                <c:pt idx="11069">
                  <c:v>0.60764972222222224</c:v>
                </c:pt>
                <c:pt idx="11070">
                  <c:v>0.60765090277777778</c:v>
                </c:pt>
                <c:pt idx="11071">
                  <c:v>0.6076513541666666</c:v>
                </c:pt>
                <c:pt idx="11072">
                  <c:v>0.60765431712962958</c:v>
                </c:pt>
                <c:pt idx="11073">
                  <c:v>0.6076548263888889</c:v>
                </c:pt>
                <c:pt idx="11074">
                  <c:v>0.60765509259259265</c:v>
                </c:pt>
                <c:pt idx="11075">
                  <c:v>0.60765644675925923</c:v>
                </c:pt>
                <c:pt idx="11076">
                  <c:v>0.60765744212962969</c:v>
                </c:pt>
                <c:pt idx="11077">
                  <c:v>0.6076582986111112</c:v>
                </c:pt>
                <c:pt idx="11078">
                  <c:v>0.60766003472222219</c:v>
                </c:pt>
                <c:pt idx="11079">
                  <c:v>0.60766071759259255</c:v>
                </c:pt>
                <c:pt idx="11080">
                  <c:v>0.60766164351851848</c:v>
                </c:pt>
                <c:pt idx="11081">
                  <c:v>0.60766281249999998</c:v>
                </c:pt>
                <c:pt idx="11082">
                  <c:v>0.60766396990740745</c:v>
                </c:pt>
                <c:pt idx="11083">
                  <c:v>0.60766512731481481</c:v>
                </c:pt>
                <c:pt idx="11084">
                  <c:v>0.60766629629629632</c:v>
                </c:pt>
                <c:pt idx="11085">
                  <c:v>0.60766744212962964</c:v>
                </c:pt>
                <c:pt idx="11086">
                  <c:v>0.60766859953703711</c:v>
                </c:pt>
                <c:pt idx="11087">
                  <c:v>0.60766975694444447</c:v>
                </c:pt>
                <c:pt idx="11088">
                  <c:v>0.60767091435185183</c:v>
                </c:pt>
                <c:pt idx="11089">
                  <c:v>0.60767208333333333</c:v>
                </c:pt>
                <c:pt idx="11090">
                  <c:v>0.60767334490740743</c:v>
                </c:pt>
                <c:pt idx="11091">
                  <c:v>0.60767469907407401</c:v>
                </c:pt>
                <c:pt idx="11092">
                  <c:v>0.60767591435185186</c:v>
                </c:pt>
                <c:pt idx="11093">
                  <c:v>0.60767672453703703</c:v>
                </c:pt>
                <c:pt idx="11094">
                  <c:v>0.60767891203703706</c:v>
                </c:pt>
                <c:pt idx="11095">
                  <c:v>0.60767924768518522</c:v>
                </c:pt>
                <c:pt idx="11096">
                  <c:v>0.60768083333333334</c:v>
                </c:pt>
                <c:pt idx="11097">
                  <c:v>0.60768186342592601</c:v>
                </c:pt>
                <c:pt idx="11098">
                  <c:v>0.6076824999999999</c:v>
                </c:pt>
                <c:pt idx="11099">
                  <c:v>0.60768364583333334</c:v>
                </c:pt>
                <c:pt idx="11100">
                  <c:v>0.6076848032407407</c:v>
                </c:pt>
                <c:pt idx="11101">
                  <c:v>0.60768596064814817</c:v>
                </c:pt>
                <c:pt idx="11102">
                  <c:v>0.60768711805555553</c:v>
                </c:pt>
                <c:pt idx="11103">
                  <c:v>0.607688275462963</c:v>
                </c:pt>
                <c:pt idx="11104">
                  <c:v>0.60768943287037036</c:v>
                </c:pt>
                <c:pt idx="11105">
                  <c:v>0.60769060185185186</c:v>
                </c:pt>
                <c:pt idx="11106">
                  <c:v>0.60769174768518519</c:v>
                </c:pt>
                <c:pt idx="11107">
                  <c:v>0.60769290509259266</c:v>
                </c:pt>
                <c:pt idx="11108">
                  <c:v>0.60769406250000002</c:v>
                </c:pt>
                <c:pt idx="11109">
                  <c:v>0.60769667824074081</c:v>
                </c:pt>
                <c:pt idx="11110">
                  <c:v>0.60769701388888886</c:v>
                </c:pt>
                <c:pt idx="11111">
                  <c:v>0.6076977199074074</c:v>
                </c:pt>
                <c:pt idx="11112">
                  <c:v>0.6076988888888889</c:v>
                </c:pt>
                <c:pt idx="11113">
                  <c:v>0.60770004629629626</c:v>
                </c:pt>
                <c:pt idx="11114">
                  <c:v>0.60770167824074073</c:v>
                </c:pt>
                <c:pt idx="11115">
                  <c:v>0.60770287037037041</c:v>
                </c:pt>
                <c:pt idx="11116">
                  <c:v>0.60770332175925934</c:v>
                </c:pt>
                <c:pt idx="11117">
                  <c:v>0.60770512731481474</c:v>
                </c:pt>
                <c:pt idx="11118">
                  <c:v>0.60770563657407406</c:v>
                </c:pt>
                <c:pt idx="11119">
                  <c:v>0.60770679398148142</c:v>
                </c:pt>
                <c:pt idx="11120">
                  <c:v>0.60770795138888889</c:v>
                </c:pt>
                <c:pt idx="11121">
                  <c:v>0.60770910879629636</c:v>
                </c:pt>
                <c:pt idx="11122">
                  <c:v>0.60771026620370372</c:v>
                </c:pt>
                <c:pt idx="11123">
                  <c:v>0.60771142361111108</c:v>
                </c:pt>
                <c:pt idx="11124">
                  <c:v>0.60771258101851855</c:v>
                </c:pt>
                <c:pt idx="11125">
                  <c:v>0.60771373842592591</c:v>
                </c:pt>
                <c:pt idx="11126">
                  <c:v>0.60771489583333338</c:v>
                </c:pt>
                <c:pt idx="11127">
                  <c:v>0.60771605324074074</c:v>
                </c:pt>
                <c:pt idx="11128">
                  <c:v>0.60771737268518522</c:v>
                </c:pt>
                <c:pt idx="11129">
                  <c:v>0.60771905092592593</c:v>
                </c:pt>
                <c:pt idx="11130">
                  <c:v>0.60771953703703707</c:v>
                </c:pt>
                <c:pt idx="11131">
                  <c:v>0.60772121527777778</c:v>
                </c:pt>
                <c:pt idx="11132">
                  <c:v>0.60772250000000005</c:v>
                </c:pt>
                <c:pt idx="11133">
                  <c:v>0.60772300925925926</c:v>
                </c:pt>
                <c:pt idx="11134">
                  <c:v>0.60772429398148153</c:v>
                </c:pt>
                <c:pt idx="11135">
                  <c:v>0.60772571759259264</c:v>
                </c:pt>
                <c:pt idx="11136">
                  <c:v>0.6077266550925926</c:v>
                </c:pt>
                <c:pt idx="11137">
                  <c:v>0.60772912037037041</c:v>
                </c:pt>
                <c:pt idx="11138">
                  <c:v>0.60772930555555549</c:v>
                </c:pt>
                <c:pt idx="11139">
                  <c:v>0.60772994212962961</c:v>
                </c:pt>
                <c:pt idx="11140">
                  <c:v>0.60773111111111111</c:v>
                </c:pt>
                <c:pt idx="11141">
                  <c:v>0.60773225694444444</c:v>
                </c:pt>
                <c:pt idx="11142">
                  <c:v>0.60773342592592594</c:v>
                </c:pt>
                <c:pt idx="11143">
                  <c:v>0.60773457175925927</c:v>
                </c:pt>
                <c:pt idx="11144">
                  <c:v>0.60773574074074077</c:v>
                </c:pt>
                <c:pt idx="11145">
                  <c:v>0.60773688657407399</c:v>
                </c:pt>
                <c:pt idx="11146">
                  <c:v>0.60773804398148157</c:v>
                </c:pt>
                <c:pt idx="11147">
                  <c:v>0.60773920138888893</c:v>
                </c:pt>
                <c:pt idx="11148">
                  <c:v>0.60774035879629629</c:v>
                </c:pt>
                <c:pt idx="11149">
                  <c:v>0.60774297453703707</c:v>
                </c:pt>
                <c:pt idx="11150">
                  <c:v>0.60774406250000002</c:v>
                </c:pt>
                <c:pt idx="11151">
                  <c:v>0.60774435185185183</c:v>
                </c:pt>
                <c:pt idx="11152">
                  <c:v>0.60774616898148148</c:v>
                </c:pt>
                <c:pt idx="11153">
                  <c:v>0.60774723379629625</c:v>
                </c:pt>
                <c:pt idx="11154">
                  <c:v>0.60774743055555547</c:v>
                </c:pt>
                <c:pt idx="11155">
                  <c:v>0.60774957175925926</c:v>
                </c:pt>
                <c:pt idx="11156">
                  <c:v>0.60775048611111115</c:v>
                </c:pt>
                <c:pt idx="11157">
                  <c:v>0.60775085648148142</c:v>
                </c:pt>
                <c:pt idx="11158">
                  <c:v>0.6077532175925926</c:v>
                </c:pt>
                <c:pt idx="11159">
                  <c:v>0.60775401620370373</c:v>
                </c:pt>
                <c:pt idx="11160">
                  <c:v>0.60775429398148151</c:v>
                </c:pt>
                <c:pt idx="11161">
                  <c:v>0.60775540509259263</c:v>
                </c:pt>
                <c:pt idx="11162">
                  <c:v>0.60775656249999999</c:v>
                </c:pt>
                <c:pt idx="11163">
                  <c:v>0.60775771990740746</c:v>
                </c:pt>
                <c:pt idx="11164">
                  <c:v>0.60775887731481482</c:v>
                </c:pt>
                <c:pt idx="11165">
                  <c:v>0.60776003472222218</c:v>
                </c:pt>
                <c:pt idx="11166">
                  <c:v>0.60776119212962965</c:v>
                </c:pt>
                <c:pt idx="11167">
                  <c:v>0.60776234953703701</c:v>
                </c:pt>
                <c:pt idx="11168">
                  <c:v>0.60776351851851851</c:v>
                </c:pt>
                <c:pt idx="11169">
                  <c:v>0.60776466435185184</c:v>
                </c:pt>
                <c:pt idx="11170">
                  <c:v>0.60776623842592592</c:v>
                </c:pt>
                <c:pt idx="11171">
                  <c:v>0.60776751157407405</c:v>
                </c:pt>
                <c:pt idx="11172">
                  <c:v>0.60776849537037037</c:v>
                </c:pt>
                <c:pt idx="11173">
                  <c:v>0.60776965277777784</c:v>
                </c:pt>
                <c:pt idx="11174">
                  <c:v>0.60777085648148155</c:v>
                </c:pt>
                <c:pt idx="11175">
                  <c:v>0.60777202546296294</c:v>
                </c:pt>
                <c:pt idx="11176">
                  <c:v>0.60777452546296296</c:v>
                </c:pt>
                <c:pt idx="11177">
                  <c:v>0.60777473379629632</c:v>
                </c:pt>
                <c:pt idx="11178">
                  <c:v>0.60777509259259255</c:v>
                </c:pt>
                <c:pt idx="11179">
                  <c:v>0.60777689814814817</c:v>
                </c:pt>
                <c:pt idx="11180">
                  <c:v>0.60777739583333334</c:v>
                </c:pt>
                <c:pt idx="11181">
                  <c:v>0.60777855324074082</c:v>
                </c:pt>
                <c:pt idx="11182">
                  <c:v>0.60777971064814817</c:v>
                </c:pt>
                <c:pt idx="11183">
                  <c:v>0.60778086805555553</c:v>
                </c:pt>
                <c:pt idx="11184">
                  <c:v>0.60778202546296289</c:v>
                </c:pt>
                <c:pt idx="11185">
                  <c:v>0.60778319444444451</c:v>
                </c:pt>
                <c:pt idx="11186">
                  <c:v>0.60778434027777783</c:v>
                </c:pt>
                <c:pt idx="11187">
                  <c:v>0.60778549768518519</c:v>
                </c:pt>
                <c:pt idx="11188">
                  <c:v>0.60778665509259255</c:v>
                </c:pt>
                <c:pt idx="11189">
                  <c:v>0.60778781250000002</c:v>
                </c:pt>
                <c:pt idx="11190">
                  <c:v>0.60778899305555556</c:v>
                </c:pt>
                <c:pt idx="11191">
                  <c:v>0.60779106481481482</c:v>
                </c:pt>
                <c:pt idx="11192">
                  <c:v>0.60779225694444439</c:v>
                </c:pt>
                <c:pt idx="11193">
                  <c:v>0.60779245370370372</c:v>
                </c:pt>
                <c:pt idx="11194">
                  <c:v>0.60779465277777778</c:v>
                </c:pt>
                <c:pt idx="11195">
                  <c:v>0.60779584490740746</c:v>
                </c:pt>
                <c:pt idx="11196">
                  <c:v>0.60779608796296303</c:v>
                </c:pt>
                <c:pt idx="11197">
                  <c:v>0.60779806712962958</c:v>
                </c:pt>
                <c:pt idx="11198">
                  <c:v>0.60779975694444444</c:v>
                </c:pt>
                <c:pt idx="11199">
                  <c:v>0.60780084490740738</c:v>
                </c:pt>
                <c:pt idx="11200">
                  <c:v>0.60780200231481485</c:v>
                </c:pt>
                <c:pt idx="11201">
                  <c:v>0.60780315972222221</c:v>
                </c:pt>
                <c:pt idx="11202">
                  <c:v>0.60780431712962957</c:v>
                </c:pt>
                <c:pt idx="11203">
                  <c:v>0.60780547453703704</c:v>
                </c:pt>
                <c:pt idx="11204">
                  <c:v>0.60780663194444451</c:v>
                </c:pt>
                <c:pt idx="11205">
                  <c:v>0.60780778935185187</c:v>
                </c:pt>
                <c:pt idx="11206">
                  <c:v>0.60780894675925923</c:v>
                </c:pt>
                <c:pt idx="11207">
                  <c:v>0.60781010416666659</c:v>
                </c:pt>
                <c:pt idx="11208">
                  <c:v>0.60781126157407406</c:v>
                </c:pt>
                <c:pt idx="11209">
                  <c:v>0.60781245370370374</c:v>
                </c:pt>
                <c:pt idx="11210">
                  <c:v>0.6078149074074074</c:v>
                </c:pt>
                <c:pt idx="11211">
                  <c:v>0.60781506944444441</c:v>
                </c:pt>
                <c:pt idx="11212">
                  <c:v>0.60781589120370372</c:v>
                </c:pt>
                <c:pt idx="11213">
                  <c:v>0.60781856481481478</c:v>
                </c:pt>
                <c:pt idx="11214">
                  <c:v>0.60781890046296294</c:v>
                </c:pt>
                <c:pt idx="11215">
                  <c:v>0.60781942129629629</c:v>
                </c:pt>
                <c:pt idx="11216">
                  <c:v>0.60782140046296296</c:v>
                </c:pt>
                <c:pt idx="11217">
                  <c:v>0.60782179398148151</c:v>
                </c:pt>
                <c:pt idx="11218">
                  <c:v>0.6078228356481481</c:v>
                </c:pt>
                <c:pt idx="11219">
                  <c:v>0.60782398148148142</c:v>
                </c:pt>
                <c:pt idx="11220">
                  <c:v>0.60782515046296293</c:v>
                </c:pt>
                <c:pt idx="11221">
                  <c:v>0.60782629629629636</c:v>
                </c:pt>
                <c:pt idx="11222">
                  <c:v>0.60782746527777776</c:v>
                </c:pt>
                <c:pt idx="11223">
                  <c:v>0.60782861111111108</c:v>
                </c:pt>
                <c:pt idx="11224">
                  <c:v>0.60782976851851855</c:v>
                </c:pt>
                <c:pt idx="11225">
                  <c:v>0.60783093750000006</c:v>
                </c:pt>
                <c:pt idx="11226">
                  <c:v>0.60783208333333338</c:v>
                </c:pt>
                <c:pt idx="11227">
                  <c:v>0.60783325231481478</c:v>
                </c:pt>
                <c:pt idx="11228">
                  <c:v>0.60783440972222214</c:v>
                </c:pt>
                <c:pt idx="11229">
                  <c:v>0.60783592592592595</c:v>
                </c:pt>
                <c:pt idx="11230">
                  <c:v>0.6078369560185185</c:v>
                </c:pt>
                <c:pt idx="11231">
                  <c:v>0.60783840277777779</c:v>
                </c:pt>
                <c:pt idx="11232">
                  <c:v>0.60783962962962956</c:v>
                </c:pt>
                <c:pt idx="11233">
                  <c:v>0.60784018518518523</c:v>
                </c:pt>
                <c:pt idx="11234">
                  <c:v>0.6078422916666667</c:v>
                </c:pt>
                <c:pt idx="11235">
                  <c:v>0.60784280092592591</c:v>
                </c:pt>
                <c:pt idx="11236">
                  <c:v>0.60784442129629634</c:v>
                </c:pt>
                <c:pt idx="11237">
                  <c:v>0.60784569444444447</c:v>
                </c:pt>
                <c:pt idx="11238">
                  <c:v>0.60784597222222225</c:v>
                </c:pt>
                <c:pt idx="11239">
                  <c:v>0.60784712962962961</c:v>
                </c:pt>
                <c:pt idx="11240">
                  <c:v>0.60784828703703697</c:v>
                </c:pt>
                <c:pt idx="11241">
                  <c:v>0.60784945601851847</c:v>
                </c:pt>
                <c:pt idx="11242">
                  <c:v>0.60785061342592595</c:v>
                </c:pt>
                <c:pt idx="11243">
                  <c:v>0.6078517708333333</c:v>
                </c:pt>
                <c:pt idx="11244">
                  <c:v>0.60785292824074078</c:v>
                </c:pt>
                <c:pt idx="11245">
                  <c:v>0.60785408564814813</c:v>
                </c:pt>
                <c:pt idx="11246">
                  <c:v>0.60785523148148146</c:v>
                </c:pt>
                <c:pt idx="11247">
                  <c:v>0.60785640046296296</c:v>
                </c:pt>
                <c:pt idx="11248">
                  <c:v>0.60785807870370367</c:v>
                </c:pt>
                <c:pt idx="11249">
                  <c:v>0.60785917824074076</c:v>
                </c:pt>
                <c:pt idx="11250">
                  <c:v>0.60786027777777774</c:v>
                </c:pt>
                <c:pt idx="11251">
                  <c:v>0.60786125000000002</c:v>
                </c:pt>
                <c:pt idx="11252">
                  <c:v>0.60786284722222217</c:v>
                </c:pt>
                <c:pt idx="11253">
                  <c:v>0.60786341435185187</c:v>
                </c:pt>
                <c:pt idx="11254">
                  <c:v>0.60786509259259258</c:v>
                </c:pt>
                <c:pt idx="11255">
                  <c:v>0.60786628472222215</c:v>
                </c:pt>
                <c:pt idx="11256">
                  <c:v>0.60786688657407406</c:v>
                </c:pt>
                <c:pt idx="11257">
                  <c:v>0.60786820601851854</c:v>
                </c:pt>
                <c:pt idx="11258">
                  <c:v>0.60786921296296303</c:v>
                </c:pt>
                <c:pt idx="11259">
                  <c:v>0.60787028935185183</c:v>
                </c:pt>
                <c:pt idx="11260">
                  <c:v>0.60787143518518516</c:v>
                </c:pt>
                <c:pt idx="11261">
                  <c:v>0.60787260416666666</c:v>
                </c:pt>
                <c:pt idx="11262">
                  <c:v>0.60787376157407402</c:v>
                </c:pt>
                <c:pt idx="11263">
                  <c:v>0.60787491898148149</c:v>
                </c:pt>
                <c:pt idx="11264">
                  <c:v>0.60787607638888896</c:v>
                </c:pt>
                <c:pt idx="11265">
                  <c:v>0.60787723379629632</c:v>
                </c:pt>
                <c:pt idx="11266">
                  <c:v>0.60787839120370368</c:v>
                </c:pt>
                <c:pt idx="11267">
                  <c:v>0.60787954861111104</c:v>
                </c:pt>
                <c:pt idx="11268">
                  <c:v>0.60788070601851851</c:v>
                </c:pt>
                <c:pt idx="11269">
                  <c:v>0.60788214120370365</c:v>
                </c:pt>
                <c:pt idx="11270">
                  <c:v>0.6078836689814815</c:v>
                </c:pt>
                <c:pt idx="11271">
                  <c:v>0.60788420138888888</c:v>
                </c:pt>
                <c:pt idx="11272">
                  <c:v>0.60788546296296297</c:v>
                </c:pt>
                <c:pt idx="11273">
                  <c:v>0.60788760416666665</c:v>
                </c:pt>
                <c:pt idx="11274">
                  <c:v>0.60788782407407405</c:v>
                </c:pt>
                <c:pt idx="11275">
                  <c:v>0.60789002314814811</c:v>
                </c:pt>
                <c:pt idx="11276">
                  <c:v>0.60789106481481481</c:v>
                </c:pt>
                <c:pt idx="11277">
                  <c:v>0.60789135416666673</c:v>
                </c:pt>
                <c:pt idx="11278">
                  <c:v>0.60789239583333332</c:v>
                </c:pt>
                <c:pt idx="11279">
                  <c:v>0.60789342592592588</c:v>
                </c:pt>
                <c:pt idx="11280">
                  <c:v>0.60789460648148141</c:v>
                </c:pt>
                <c:pt idx="11281">
                  <c:v>0.60789574074074082</c:v>
                </c:pt>
                <c:pt idx="11282">
                  <c:v>0.60789690972222221</c:v>
                </c:pt>
                <c:pt idx="11283">
                  <c:v>0.60789806712962957</c:v>
                </c:pt>
                <c:pt idx="11284">
                  <c:v>0.60789922453703704</c:v>
                </c:pt>
                <c:pt idx="11285">
                  <c:v>0.6079003819444444</c:v>
                </c:pt>
                <c:pt idx="11286">
                  <c:v>0.60790152777777784</c:v>
                </c:pt>
                <c:pt idx="11287">
                  <c:v>0.60790269675925923</c:v>
                </c:pt>
                <c:pt idx="11288">
                  <c:v>0.60790385416666659</c:v>
                </c:pt>
                <c:pt idx="11289">
                  <c:v>0.60790512731481483</c:v>
                </c:pt>
                <c:pt idx="11290">
                  <c:v>0.60790622685185181</c:v>
                </c:pt>
                <c:pt idx="11291">
                  <c:v>0.60790872685185182</c:v>
                </c:pt>
                <c:pt idx="11292">
                  <c:v>0.60790900462962971</c:v>
                </c:pt>
                <c:pt idx="11293">
                  <c:v>0.60790993055555553</c:v>
                </c:pt>
                <c:pt idx="11294">
                  <c:v>0.60791111111111107</c:v>
                </c:pt>
                <c:pt idx="11295">
                  <c:v>0.60791212962962959</c:v>
                </c:pt>
                <c:pt idx="11296">
                  <c:v>0.60791400462962963</c:v>
                </c:pt>
                <c:pt idx="11297">
                  <c:v>0.60791506944444451</c:v>
                </c:pt>
                <c:pt idx="11298">
                  <c:v>0.60791542824074074</c:v>
                </c:pt>
                <c:pt idx="11299">
                  <c:v>0.60791658564814821</c:v>
                </c:pt>
                <c:pt idx="11300">
                  <c:v>0.60791773148148143</c:v>
                </c:pt>
                <c:pt idx="11301">
                  <c:v>0.60791890046296293</c:v>
                </c:pt>
                <c:pt idx="11302">
                  <c:v>0.60792004629629626</c:v>
                </c:pt>
                <c:pt idx="11303">
                  <c:v>0.60792121527777776</c:v>
                </c:pt>
                <c:pt idx="11304">
                  <c:v>0.60792236111111109</c:v>
                </c:pt>
                <c:pt idx="11305">
                  <c:v>0.60792353009259259</c:v>
                </c:pt>
                <c:pt idx="11306">
                  <c:v>0.60792468749999995</c:v>
                </c:pt>
                <c:pt idx="11307">
                  <c:v>0.60792584490740742</c:v>
                </c:pt>
                <c:pt idx="11308">
                  <c:v>0.60792724537037035</c:v>
                </c:pt>
                <c:pt idx="11309">
                  <c:v>0.60792847222222224</c:v>
                </c:pt>
                <c:pt idx="11310">
                  <c:v>0.60792958333333336</c:v>
                </c:pt>
                <c:pt idx="11311">
                  <c:v>0.60793053240740735</c:v>
                </c:pt>
                <c:pt idx="11312">
                  <c:v>0.60793204861111105</c:v>
                </c:pt>
                <c:pt idx="11313">
                  <c:v>0.60793314814814814</c:v>
                </c:pt>
                <c:pt idx="11314">
                  <c:v>0.60793394675925927</c:v>
                </c:pt>
                <c:pt idx="11315">
                  <c:v>0.60793510416666663</c:v>
                </c:pt>
                <c:pt idx="11316">
                  <c:v>0.60793625000000007</c:v>
                </c:pt>
                <c:pt idx="11317">
                  <c:v>0.60793741898148146</c:v>
                </c:pt>
                <c:pt idx="11318">
                  <c:v>0.60793857638888882</c:v>
                </c:pt>
                <c:pt idx="11319">
                  <c:v>0.60793973379629629</c:v>
                </c:pt>
                <c:pt idx="11320">
                  <c:v>0.60794089120370376</c:v>
                </c:pt>
                <c:pt idx="11321">
                  <c:v>0.60794203703703709</c:v>
                </c:pt>
                <c:pt idx="11322">
                  <c:v>0.60794320601851848</c:v>
                </c:pt>
                <c:pt idx="11323">
                  <c:v>0.60794436342592584</c:v>
                </c:pt>
                <c:pt idx="11324">
                  <c:v>0.60794552083333331</c:v>
                </c:pt>
                <c:pt idx="11325">
                  <c:v>0.60794696759259259</c:v>
                </c:pt>
                <c:pt idx="11326">
                  <c:v>0.60794789351851852</c:v>
                </c:pt>
                <c:pt idx="11327">
                  <c:v>0.60794907407407406</c:v>
                </c:pt>
                <c:pt idx="11328">
                  <c:v>0.60795056712962958</c:v>
                </c:pt>
                <c:pt idx="11329">
                  <c:v>0.60795159722222214</c:v>
                </c:pt>
                <c:pt idx="11330">
                  <c:v>0.60795292824074076</c:v>
                </c:pt>
                <c:pt idx="11331">
                  <c:v>0.60795396990740735</c:v>
                </c:pt>
                <c:pt idx="11332">
                  <c:v>0.60795599537037037</c:v>
                </c:pt>
                <c:pt idx="11333">
                  <c:v>0.60795706018518514</c:v>
                </c:pt>
                <c:pt idx="11334">
                  <c:v>0.60795721064814812</c:v>
                </c:pt>
                <c:pt idx="11335">
                  <c:v>0.60795825231481482</c:v>
                </c:pt>
                <c:pt idx="11336">
                  <c:v>0.60795939814814814</c:v>
                </c:pt>
                <c:pt idx="11337">
                  <c:v>0.60796056712962965</c:v>
                </c:pt>
                <c:pt idx="11338">
                  <c:v>0.60796171296296297</c:v>
                </c:pt>
                <c:pt idx="11339">
                  <c:v>0.60796288194444448</c:v>
                </c:pt>
                <c:pt idx="11340">
                  <c:v>0.60796402777777769</c:v>
                </c:pt>
                <c:pt idx="11341">
                  <c:v>0.6079651967592592</c:v>
                </c:pt>
                <c:pt idx="11342">
                  <c:v>0.60796634259259263</c:v>
                </c:pt>
                <c:pt idx="11343">
                  <c:v>0.60796751157407403</c:v>
                </c:pt>
                <c:pt idx="11344">
                  <c:v>0.6079686689814815</c:v>
                </c:pt>
                <c:pt idx="11345">
                  <c:v>0.60797017361111105</c:v>
                </c:pt>
                <c:pt idx="11346">
                  <c:v>0.60797099537037036</c:v>
                </c:pt>
                <c:pt idx="11347">
                  <c:v>0.60797248842592588</c:v>
                </c:pt>
                <c:pt idx="11348">
                  <c:v>0.60797422453703698</c:v>
                </c:pt>
                <c:pt idx="11349">
                  <c:v>0.6079746412037037</c:v>
                </c:pt>
                <c:pt idx="11350">
                  <c:v>0.60797711805555554</c:v>
                </c:pt>
                <c:pt idx="11351">
                  <c:v>0.60797747685185188</c:v>
                </c:pt>
                <c:pt idx="11352">
                  <c:v>0.6079782754629629</c:v>
                </c:pt>
                <c:pt idx="11353">
                  <c:v>0.60797954861111103</c:v>
                </c:pt>
                <c:pt idx="11354">
                  <c:v>0.60798087962962966</c:v>
                </c:pt>
                <c:pt idx="11355">
                  <c:v>0.60798138888888886</c:v>
                </c:pt>
                <c:pt idx="11356">
                  <c:v>0.60798254629629633</c:v>
                </c:pt>
                <c:pt idx="11357">
                  <c:v>0.60798370370370369</c:v>
                </c:pt>
                <c:pt idx="11358">
                  <c:v>0.6079848726851852</c:v>
                </c:pt>
                <c:pt idx="11359">
                  <c:v>0.60798601851851852</c:v>
                </c:pt>
                <c:pt idx="11360">
                  <c:v>0.60798718750000003</c:v>
                </c:pt>
                <c:pt idx="11361">
                  <c:v>0.60798834490740739</c:v>
                </c:pt>
                <c:pt idx="11362">
                  <c:v>0.60798950231481474</c:v>
                </c:pt>
                <c:pt idx="11363">
                  <c:v>0.60799065972222222</c:v>
                </c:pt>
                <c:pt idx="11364">
                  <c:v>0.60799181712962969</c:v>
                </c:pt>
                <c:pt idx="11365">
                  <c:v>0.60799336805555559</c:v>
                </c:pt>
                <c:pt idx="11366">
                  <c:v>0.60799471064814814</c:v>
                </c:pt>
                <c:pt idx="11367">
                  <c:v>0.60799605324074069</c:v>
                </c:pt>
                <c:pt idx="11368">
                  <c:v>0.60799644675925923</c:v>
                </c:pt>
                <c:pt idx="11369">
                  <c:v>0.60799940972222222</c:v>
                </c:pt>
                <c:pt idx="11370">
                  <c:v>0.60799969907407403</c:v>
                </c:pt>
                <c:pt idx="11371">
                  <c:v>0.60800004629629623</c:v>
                </c:pt>
                <c:pt idx="11372">
                  <c:v>0.60800184027777771</c:v>
                </c:pt>
                <c:pt idx="11373">
                  <c:v>0.60800346064814814</c:v>
                </c:pt>
                <c:pt idx="11374">
                  <c:v>0.60800362268518515</c:v>
                </c:pt>
                <c:pt idx="11375">
                  <c:v>0.60800549768518519</c:v>
                </c:pt>
                <c:pt idx="11376">
                  <c:v>0.60800569444444452</c:v>
                </c:pt>
                <c:pt idx="11377">
                  <c:v>0.60800686342592591</c:v>
                </c:pt>
                <c:pt idx="11378">
                  <c:v>0.60800800925925924</c:v>
                </c:pt>
                <c:pt idx="11379">
                  <c:v>0.60800917824074074</c:v>
                </c:pt>
                <c:pt idx="11380">
                  <c:v>0.6080103356481481</c:v>
                </c:pt>
                <c:pt idx="11381">
                  <c:v>0.60801148148148154</c:v>
                </c:pt>
                <c:pt idx="11382">
                  <c:v>0.60801265046296293</c:v>
                </c:pt>
                <c:pt idx="11383">
                  <c:v>0.60801379629629626</c:v>
                </c:pt>
                <c:pt idx="11384">
                  <c:v>0.60801496527777776</c:v>
                </c:pt>
                <c:pt idx="11385">
                  <c:v>0.60801611111111109</c:v>
                </c:pt>
                <c:pt idx="11386">
                  <c:v>0.60801752314814816</c:v>
                </c:pt>
                <c:pt idx="11387">
                  <c:v>0.60801880787037033</c:v>
                </c:pt>
                <c:pt idx="11388">
                  <c:v>0.60802089120370373</c:v>
                </c:pt>
                <c:pt idx="11389">
                  <c:v>0.60802127314814813</c:v>
                </c:pt>
                <c:pt idx="11390">
                  <c:v>0.60802216435185186</c:v>
                </c:pt>
                <c:pt idx="11391">
                  <c:v>0.60802406250000007</c:v>
                </c:pt>
                <c:pt idx="11392">
                  <c:v>0.60802440972222227</c:v>
                </c:pt>
                <c:pt idx="11393">
                  <c:v>0.60802631944444452</c:v>
                </c:pt>
                <c:pt idx="11394">
                  <c:v>0.60802781250000004</c:v>
                </c:pt>
                <c:pt idx="11395">
                  <c:v>0.60802799768518512</c:v>
                </c:pt>
                <c:pt idx="11396">
                  <c:v>0.60802885416666663</c:v>
                </c:pt>
                <c:pt idx="11397">
                  <c:v>0.60802999999999996</c:v>
                </c:pt>
                <c:pt idx="11398">
                  <c:v>0.60803116898148146</c:v>
                </c:pt>
                <c:pt idx="11399">
                  <c:v>0.60803231481481479</c:v>
                </c:pt>
                <c:pt idx="11400">
                  <c:v>0.60803348379629629</c:v>
                </c:pt>
                <c:pt idx="11401">
                  <c:v>0.60803464120370365</c:v>
                </c:pt>
                <c:pt idx="11402">
                  <c:v>0.60803579861111112</c:v>
                </c:pt>
                <c:pt idx="11403">
                  <c:v>0.60803695601851848</c:v>
                </c:pt>
                <c:pt idx="11404">
                  <c:v>0.60803811342592595</c:v>
                </c:pt>
                <c:pt idx="11405">
                  <c:v>0.60803927083333331</c:v>
                </c:pt>
                <c:pt idx="11406">
                  <c:v>0.60804054398148155</c:v>
                </c:pt>
                <c:pt idx="11407">
                  <c:v>0.60804175925925918</c:v>
                </c:pt>
                <c:pt idx="11408">
                  <c:v>0.60804430555555555</c:v>
                </c:pt>
                <c:pt idx="11409">
                  <c:v>0.6080464351851852</c:v>
                </c:pt>
                <c:pt idx="11410">
                  <c:v>0.60804783564814813</c:v>
                </c:pt>
                <c:pt idx="11411">
                  <c:v>0.60804819444444447</c:v>
                </c:pt>
                <c:pt idx="11412">
                  <c:v>0.60805050925925919</c:v>
                </c:pt>
                <c:pt idx="11413">
                  <c:v>0.60805153935185186</c:v>
                </c:pt>
                <c:pt idx="11414">
                  <c:v>0.60805254629629624</c:v>
                </c:pt>
                <c:pt idx="11415">
                  <c:v>0.60805369212962967</c:v>
                </c:pt>
                <c:pt idx="11416">
                  <c:v>0.60805486111111118</c:v>
                </c:pt>
                <c:pt idx="11417">
                  <c:v>0.60805601851851854</c:v>
                </c:pt>
                <c:pt idx="11418">
                  <c:v>0.6080571759259259</c:v>
                </c:pt>
                <c:pt idx="11419">
                  <c:v>0.60805832175925922</c:v>
                </c:pt>
                <c:pt idx="11420">
                  <c:v>0.60805949074074073</c:v>
                </c:pt>
                <c:pt idx="11421">
                  <c:v>0.60806063657407405</c:v>
                </c:pt>
                <c:pt idx="11422">
                  <c:v>0.60806180555555556</c:v>
                </c:pt>
                <c:pt idx="11423">
                  <c:v>0.60806296296296292</c:v>
                </c:pt>
                <c:pt idx="11424">
                  <c:v>0.60806481481481489</c:v>
                </c:pt>
                <c:pt idx="11425">
                  <c:v>0.60806547453703708</c:v>
                </c:pt>
                <c:pt idx="11426">
                  <c:v>0.60806677083333327</c:v>
                </c:pt>
                <c:pt idx="11427">
                  <c:v>0.60806878472222214</c:v>
                </c:pt>
                <c:pt idx="11428">
                  <c:v>0.60806906250000003</c:v>
                </c:pt>
                <c:pt idx="11429">
                  <c:v>0.60807082175925931</c:v>
                </c:pt>
                <c:pt idx="11430">
                  <c:v>0.60807167824074071</c:v>
                </c:pt>
                <c:pt idx="11431">
                  <c:v>0.60807231481481483</c:v>
                </c:pt>
                <c:pt idx="11432">
                  <c:v>0.60807413194444448</c:v>
                </c:pt>
                <c:pt idx="11433">
                  <c:v>0.6080753356481482</c:v>
                </c:pt>
                <c:pt idx="11434">
                  <c:v>0.60807568287037039</c:v>
                </c:pt>
                <c:pt idx="11435">
                  <c:v>0.60807684027777775</c:v>
                </c:pt>
                <c:pt idx="11436">
                  <c:v>0.60807799768518522</c:v>
                </c:pt>
                <c:pt idx="11437">
                  <c:v>0.60807916666666673</c:v>
                </c:pt>
                <c:pt idx="11438">
                  <c:v>0.60808032407407409</c:v>
                </c:pt>
                <c:pt idx="11439">
                  <c:v>0.60808148148148145</c:v>
                </c:pt>
                <c:pt idx="11440">
                  <c:v>0.60808262731481477</c:v>
                </c:pt>
                <c:pt idx="11441">
                  <c:v>0.60808379629629628</c:v>
                </c:pt>
                <c:pt idx="11442">
                  <c:v>0.60808495370370375</c:v>
                </c:pt>
                <c:pt idx="11443">
                  <c:v>0.60808609953703707</c:v>
                </c:pt>
                <c:pt idx="11444">
                  <c:v>0.60808732638888896</c:v>
                </c:pt>
                <c:pt idx="11445">
                  <c:v>0.60809083333333336</c:v>
                </c:pt>
                <c:pt idx="11446">
                  <c:v>0.60809100694444451</c:v>
                </c:pt>
                <c:pt idx="11447">
                  <c:v>0.6080921759259259</c:v>
                </c:pt>
                <c:pt idx="11448">
                  <c:v>0.6080942592592592</c:v>
                </c:pt>
                <c:pt idx="11449">
                  <c:v>0.60809483796296293</c:v>
                </c:pt>
                <c:pt idx="11450">
                  <c:v>0.60809575231481483</c:v>
                </c:pt>
                <c:pt idx="11451">
                  <c:v>0.60809736111111112</c:v>
                </c:pt>
                <c:pt idx="11452">
                  <c:v>0.60809813657407408</c:v>
                </c:pt>
                <c:pt idx="11453">
                  <c:v>0.60810021990740737</c:v>
                </c:pt>
                <c:pt idx="11454">
                  <c:v>0.60810039351851852</c:v>
                </c:pt>
                <c:pt idx="11455">
                  <c:v>0.60810140046296302</c:v>
                </c:pt>
                <c:pt idx="11456">
                  <c:v>0.60810254629629623</c:v>
                </c:pt>
                <c:pt idx="11457">
                  <c:v>0.60810371527777773</c:v>
                </c:pt>
                <c:pt idx="11458">
                  <c:v>0.6081048726851852</c:v>
                </c:pt>
                <c:pt idx="11459">
                  <c:v>0.60810603009259256</c:v>
                </c:pt>
                <c:pt idx="11460">
                  <c:v>0.60810717592592589</c:v>
                </c:pt>
                <c:pt idx="11461">
                  <c:v>0.60810833333333336</c:v>
                </c:pt>
                <c:pt idx="11462">
                  <c:v>0.60810949074074083</c:v>
                </c:pt>
                <c:pt idx="11463">
                  <c:v>0.60811065972222222</c:v>
                </c:pt>
                <c:pt idx="11464">
                  <c:v>0.60811209490740747</c:v>
                </c:pt>
                <c:pt idx="11465">
                  <c:v>0.60811376157407415</c:v>
                </c:pt>
                <c:pt idx="11466">
                  <c:v>0.60811444444444451</c:v>
                </c:pt>
                <c:pt idx="11467">
                  <c:v>0.60811601851851849</c:v>
                </c:pt>
                <c:pt idx="11468">
                  <c:v>0.60811737268518518</c:v>
                </c:pt>
                <c:pt idx="11469">
                  <c:v>0.60811788194444449</c:v>
                </c:pt>
                <c:pt idx="11470">
                  <c:v>0.60811938657407405</c:v>
                </c:pt>
                <c:pt idx="11471">
                  <c:v>0.60812069444444439</c:v>
                </c:pt>
                <c:pt idx="11472">
                  <c:v>0.60812115740740735</c:v>
                </c:pt>
                <c:pt idx="11473">
                  <c:v>0.60812302083333336</c:v>
                </c:pt>
                <c:pt idx="11474">
                  <c:v>0.6081241087962963</c:v>
                </c:pt>
                <c:pt idx="11475">
                  <c:v>0.60812453703703706</c:v>
                </c:pt>
                <c:pt idx="11476">
                  <c:v>0.60812569444444442</c:v>
                </c:pt>
                <c:pt idx="11477">
                  <c:v>0.60812686342592592</c:v>
                </c:pt>
                <c:pt idx="11478">
                  <c:v>0.60812802083333328</c:v>
                </c:pt>
                <c:pt idx="11479">
                  <c:v>0.60812917824074075</c:v>
                </c:pt>
                <c:pt idx="11480">
                  <c:v>0.60813032407407408</c:v>
                </c:pt>
                <c:pt idx="11481">
                  <c:v>0.60813148148148144</c:v>
                </c:pt>
                <c:pt idx="11482">
                  <c:v>0.60813265046296294</c:v>
                </c:pt>
                <c:pt idx="11483">
                  <c:v>0.60813379629629627</c:v>
                </c:pt>
                <c:pt idx="11484">
                  <c:v>0.60813496527777777</c:v>
                </c:pt>
                <c:pt idx="11485">
                  <c:v>0.60813614583333342</c:v>
                </c:pt>
                <c:pt idx="11486">
                  <c:v>0.60813792824074075</c:v>
                </c:pt>
                <c:pt idx="11487">
                  <c:v>0.60813910879629629</c:v>
                </c:pt>
                <c:pt idx="11488">
                  <c:v>0.60813960648148147</c:v>
                </c:pt>
                <c:pt idx="11489">
                  <c:v>0.60814250000000003</c:v>
                </c:pt>
                <c:pt idx="11490">
                  <c:v>0.60814269675925925</c:v>
                </c:pt>
                <c:pt idx="11491">
                  <c:v>0.60814307870370365</c:v>
                </c:pt>
                <c:pt idx="11492">
                  <c:v>0.60814537037037042</c:v>
                </c:pt>
                <c:pt idx="11493">
                  <c:v>0.60814657407407413</c:v>
                </c:pt>
                <c:pt idx="11494">
                  <c:v>0.60814773148148149</c:v>
                </c:pt>
                <c:pt idx="11495">
                  <c:v>0.60814888888888885</c:v>
                </c:pt>
                <c:pt idx="11496">
                  <c:v>0.60815005787037035</c:v>
                </c:pt>
                <c:pt idx="11497">
                  <c:v>0.60815121527777782</c:v>
                </c:pt>
                <c:pt idx="11498">
                  <c:v>0.60815237268518518</c:v>
                </c:pt>
                <c:pt idx="11499">
                  <c:v>0.60815353009259254</c:v>
                </c:pt>
                <c:pt idx="11500">
                  <c:v>0.60815468750000001</c:v>
                </c:pt>
                <c:pt idx="11501">
                  <c:v>0.60815584490740737</c:v>
                </c:pt>
                <c:pt idx="11502">
                  <c:v>0.60815700231481484</c:v>
                </c:pt>
                <c:pt idx="11503">
                  <c:v>0.6081581597222222</c:v>
                </c:pt>
                <c:pt idx="11504">
                  <c:v>0.60815931712962956</c:v>
                </c:pt>
                <c:pt idx="11505">
                  <c:v>0.60816107638888883</c:v>
                </c:pt>
                <c:pt idx="11506">
                  <c:v>0.6081620138888888</c:v>
                </c:pt>
                <c:pt idx="11507">
                  <c:v>0.60816348379629626</c:v>
                </c:pt>
                <c:pt idx="11508">
                  <c:v>0.60816450231481478</c:v>
                </c:pt>
                <c:pt idx="11509">
                  <c:v>0.60816518518518525</c:v>
                </c:pt>
                <c:pt idx="11510">
                  <c:v>0.6081670023148148</c:v>
                </c:pt>
                <c:pt idx="11511">
                  <c:v>0.60816822916666669</c:v>
                </c:pt>
                <c:pt idx="11512">
                  <c:v>0.60816866898148148</c:v>
                </c:pt>
                <c:pt idx="11513">
                  <c:v>0.60816973379629624</c:v>
                </c:pt>
                <c:pt idx="11514">
                  <c:v>0.60817087962962968</c:v>
                </c:pt>
                <c:pt idx="11515">
                  <c:v>0.60817204861111118</c:v>
                </c:pt>
                <c:pt idx="11516">
                  <c:v>0.60817320601851854</c:v>
                </c:pt>
                <c:pt idx="11517">
                  <c:v>0.6081743634259259</c:v>
                </c:pt>
                <c:pt idx="11518">
                  <c:v>0.60817552083333326</c:v>
                </c:pt>
                <c:pt idx="11519">
                  <c:v>0.60817667824074073</c:v>
                </c:pt>
                <c:pt idx="11520">
                  <c:v>0.60817782407407406</c:v>
                </c:pt>
                <c:pt idx="11521">
                  <c:v>0.60817899305555556</c:v>
                </c:pt>
                <c:pt idx="11522">
                  <c:v>0.60818015046296292</c:v>
                </c:pt>
                <c:pt idx="11523">
                  <c:v>0.60818135416666663</c:v>
                </c:pt>
                <c:pt idx="11524">
                  <c:v>0.60818248842592593</c:v>
                </c:pt>
                <c:pt idx="11525">
                  <c:v>0.60818366898148157</c:v>
                </c:pt>
                <c:pt idx="11526">
                  <c:v>0.60818478009259258</c:v>
                </c:pt>
                <c:pt idx="11527">
                  <c:v>0.60818593749999994</c:v>
                </c:pt>
                <c:pt idx="11528">
                  <c:v>0.60818708333333338</c:v>
                </c:pt>
                <c:pt idx="11529">
                  <c:v>0.60818824074074074</c:v>
                </c:pt>
                <c:pt idx="11530">
                  <c:v>0.6081893981481481</c:v>
                </c:pt>
                <c:pt idx="11531">
                  <c:v>0.6081905671296296</c:v>
                </c:pt>
                <c:pt idx="11532">
                  <c:v>0.60819172453703707</c:v>
                </c:pt>
                <c:pt idx="11533">
                  <c:v>0.60819288194444443</c:v>
                </c:pt>
                <c:pt idx="11534">
                  <c:v>0.60819402777777776</c:v>
                </c:pt>
                <c:pt idx="11535">
                  <c:v>0.60819518518518512</c:v>
                </c:pt>
                <c:pt idx="11536">
                  <c:v>0.60819645833333336</c:v>
                </c:pt>
                <c:pt idx="11537">
                  <c:v>0.60819755787037033</c:v>
                </c:pt>
                <c:pt idx="11538">
                  <c:v>0.6081987152777778</c:v>
                </c:pt>
                <c:pt idx="11539">
                  <c:v>0.60819987268518516</c:v>
                </c:pt>
                <c:pt idx="11540">
                  <c:v>0.60820098379629628</c:v>
                </c:pt>
                <c:pt idx="11541">
                  <c:v>0.60820212962962961</c:v>
                </c:pt>
                <c:pt idx="11542">
                  <c:v>0.60820329861111111</c:v>
                </c:pt>
                <c:pt idx="11543">
                  <c:v>0.60820445601851847</c:v>
                </c:pt>
                <c:pt idx="11544">
                  <c:v>0.60820561342592594</c:v>
                </c:pt>
                <c:pt idx="11545">
                  <c:v>0.60820677083333341</c:v>
                </c:pt>
                <c:pt idx="11546">
                  <c:v>0.60820791666666663</c:v>
                </c:pt>
                <c:pt idx="11547">
                  <c:v>0.60820908564814813</c:v>
                </c:pt>
                <c:pt idx="11548">
                  <c:v>0.60821024305555549</c:v>
                </c:pt>
                <c:pt idx="11549">
                  <c:v>0.60821138888888893</c:v>
                </c:pt>
                <c:pt idx="11550">
                  <c:v>0.60821255787037043</c:v>
                </c:pt>
                <c:pt idx="11551">
                  <c:v>0.60821371527777779</c:v>
                </c:pt>
                <c:pt idx="11552">
                  <c:v>0.60821487268518515</c:v>
                </c:pt>
                <c:pt idx="11553">
                  <c:v>0.608216087962963</c:v>
                </c:pt>
                <c:pt idx="11554">
                  <c:v>0.60821717592592595</c:v>
                </c:pt>
                <c:pt idx="11555">
                  <c:v>0.60821834490740745</c:v>
                </c:pt>
                <c:pt idx="11556">
                  <c:v>0.60821950231481481</c:v>
                </c:pt>
                <c:pt idx="11557">
                  <c:v>0.60822065972222217</c:v>
                </c:pt>
                <c:pt idx="11558">
                  <c:v>0.60822181712962964</c:v>
                </c:pt>
                <c:pt idx="11559">
                  <c:v>0.608222974537037</c:v>
                </c:pt>
                <c:pt idx="11560">
                  <c:v>0.60822413194444447</c:v>
                </c:pt>
                <c:pt idx="11561">
                  <c:v>0.6082252777777778</c:v>
                </c:pt>
                <c:pt idx="11562">
                  <c:v>0.60822643518518527</c:v>
                </c:pt>
                <c:pt idx="11563">
                  <c:v>0.60822760416666666</c:v>
                </c:pt>
                <c:pt idx="11564">
                  <c:v>0.60822874999999998</c:v>
                </c:pt>
                <c:pt idx="11565">
                  <c:v>0.60822997685185187</c:v>
                </c:pt>
                <c:pt idx="11566">
                  <c:v>0.60823116898148155</c:v>
                </c:pt>
                <c:pt idx="11567">
                  <c:v>0.60823280092592591</c:v>
                </c:pt>
                <c:pt idx="11568">
                  <c:v>0.60823337962962964</c:v>
                </c:pt>
                <c:pt idx="11569">
                  <c:v>0.608234537037037</c:v>
                </c:pt>
                <c:pt idx="11570">
                  <c:v>0.60823570601851851</c:v>
                </c:pt>
                <c:pt idx="11571">
                  <c:v>0.60823685185185183</c:v>
                </c:pt>
                <c:pt idx="11572">
                  <c:v>0.6082380092592593</c:v>
                </c:pt>
                <c:pt idx="11573">
                  <c:v>0.6082391782407407</c:v>
                </c:pt>
                <c:pt idx="11574">
                  <c:v>0.60824032407407402</c:v>
                </c:pt>
                <c:pt idx="11575">
                  <c:v>0.60824149305555564</c:v>
                </c:pt>
                <c:pt idx="11576">
                  <c:v>0.608242650462963</c:v>
                </c:pt>
                <c:pt idx="11577">
                  <c:v>0.60824380787037036</c:v>
                </c:pt>
                <c:pt idx="11578">
                  <c:v>0.60824496527777772</c:v>
                </c:pt>
                <c:pt idx="11579">
                  <c:v>0.60824664351851854</c:v>
                </c:pt>
                <c:pt idx="11580">
                  <c:v>0.60824738425925928</c:v>
                </c:pt>
                <c:pt idx="11581">
                  <c:v>0.60824854166666664</c:v>
                </c:pt>
                <c:pt idx="11582">
                  <c:v>0.60824964120370373</c:v>
                </c:pt>
                <c:pt idx="11583">
                  <c:v>0.6082507407407407</c:v>
                </c:pt>
                <c:pt idx="11584">
                  <c:v>0.60825190972222221</c:v>
                </c:pt>
                <c:pt idx="11585">
                  <c:v>0.60825305555555553</c:v>
                </c:pt>
                <c:pt idx="11586">
                  <c:v>0.60825422453703704</c:v>
                </c:pt>
                <c:pt idx="11587">
                  <c:v>0.6082553819444444</c:v>
                </c:pt>
                <c:pt idx="11588">
                  <c:v>0.60825653935185187</c:v>
                </c:pt>
                <c:pt idx="11589">
                  <c:v>0.60825768518518519</c:v>
                </c:pt>
                <c:pt idx="11590">
                  <c:v>0.6082588541666667</c:v>
                </c:pt>
                <c:pt idx="11591">
                  <c:v>0.60826001157407406</c:v>
                </c:pt>
                <c:pt idx="11592">
                  <c:v>0.60826116898148153</c:v>
                </c:pt>
                <c:pt idx="11593">
                  <c:v>0.60826254629629628</c:v>
                </c:pt>
                <c:pt idx="11594">
                  <c:v>0.60826376157407414</c:v>
                </c:pt>
                <c:pt idx="11595">
                  <c:v>0.6082646990740741</c:v>
                </c:pt>
                <c:pt idx="11596">
                  <c:v>0.60826579861111107</c:v>
                </c:pt>
                <c:pt idx="11597">
                  <c:v>0.60826700231481479</c:v>
                </c:pt>
                <c:pt idx="11598">
                  <c:v>0.6082681134259259</c:v>
                </c:pt>
                <c:pt idx="11599">
                  <c:v>0.60826927083333326</c:v>
                </c:pt>
                <c:pt idx="11600">
                  <c:v>0.6082704166666667</c:v>
                </c:pt>
                <c:pt idx="11601">
                  <c:v>0.60827158564814821</c:v>
                </c:pt>
                <c:pt idx="11602">
                  <c:v>0.60827274305555556</c:v>
                </c:pt>
                <c:pt idx="11603">
                  <c:v>0.60827388888888889</c:v>
                </c:pt>
                <c:pt idx="11604">
                  <c:v>0.60827504629629625</c:v>
                </c:pt>
                <c:pt idx="11605">
                  <c:v>0.60827620370370372</c:v>
                </c:pt>
                <c:pt idx="11606">
                  <c:v>0.60827737268518522</c:v>
                </c:pt>
                <c:pt idx="11607">
                  <c:v>0.60827853009259258</c:v>
                </c:pt>
                <c:pt idx="11608">
                  <c:v>0.60827974537037044</c:v>
                </c:pt>
                <c:pt idx="11609">
                  <c:v>0.60828094907407415</c:v>
                </c:pt>
                <c:pt idx="11610">
                  <c:v>0.60828206018518516</c:v>
                </c:pt>
                <c:pt idx="11611">
                  <c:v>0.60828321759259252</c:v>
                </c:pt>
                <c:pt idx="11612">
                  <c:v>0.6082843171296296</c:v>
                </c:pt>
                <c:pt idx="11613">
                  <c:v>0.60828547453703696</c:v>
                </c:pt>
                <c:pt idx="11614">
                  <c:v>0.6082866203703704</c:v>
                </c:pt>
                <c:pt idx="11615">
                  <c:v>0.6082877893518519</c:v>
                </c:pt>
                <c:pt idx="11616">
                  <c:v>0.60828894675925926</c:v>
                </c:pt>
                <c:pt idx="11617">
                  <c:v>0.60829010416666662</c:v>
                </c:pt>
                <c:pt idx="11618">
                  <c:v>0.60829126157407409</c:v>
                </c:pt>
                <c:pt idx="11619">
                  <c:v>0.60829241898148145</c:v>
                </c:pt>
                <c:pt idx="11620">
                  <c:v>0.60829357638888892</c:v>
                </c:pt>
                <c:pt idx="11621">
                  <c:v>0.60829473379629628</c:v>
                </c:pt>
                <c:pt idx="11622">
                  <c:v>0.60829587962962961</c:v>
                </c:pt>
                <c:pt idx="11623">
                  <c:v>0.60829722222222216</c:v>
                </c:pt>
                <c:pt idx="11624">
                  <c:v>0.60829820601851847</c:v>
                </c:pt>
                <c:pt idx="11625">
                  <c:v>0.6082994097222223</c:v>
                </c:pt>
                <c:pt idx="11626">
                  <c:v>0.6083005208333333</c:v>
                </c:pt>
                <c:pt idx="11627">
                  <c:v>0.60830167824074077</c:v>
                </c:pt>
                <c:pt idx="11628">
                  <c:v>0.60830283564814813</c:v>
                </c:pt>
                <c:pt idx="11629">
                  <c:v>0.60830399305555549</c:v>
                </c:pt>
                <c:pt idx="11630">
                  <c:v>0.60830515046296296</c:v>
                </c:pt>
                <c:pt idx="11631">
                  <c:v>0.60830630787037043</c:v>
                </c:pt>
                <c:pt idx="11632">
                  <c:v>0.60830746527777779</c:v>
                </c:pt>
                <c:pt idx="11633">
                  <c:v>0.60830862268518515</c:v>
                </c:pt>
                <c:pt idx="11634">
                  <c:v>0.60830976851851848</c:v>
                </c:pt>
                <c:pt idx="11635">
                  <c:v>0.60831093749999998</c:v>
                </c:pt>
                <c:pt idx="11636">
                  <c:v>0.60831209490740745</c:v>
                </c:pt>
                <c:pt idx="11637">
                  <c:v>0.60831325231481481</c:v>
                </c:pt>
                <c:pt idx="11638">
                  <c:v>0.60831469907407409</c:v>
                </c:pt>
                <c:pt idx="11639">
                  <c:v>0.60831572916666665</c:v>
                </c:pt>
                <c:pt idx="11640">
                  <c:v>0.60831688657407401</c:v>
                </c:pt>
                <c:pt idx="11641">
                  <c:v>0.60831795138888889</c:v>
                </c:pt>
                <c:pt idx="11642">
                  <c:v>0.60831903935185183</c:v>
                </c:pt>
                <c:pt idx="11643">
                  <c:v>0.60832018518518516</c:v>
                </c:pt>
                <c:pt idx="11644">
                  <c:v>0.60832134259259263</c:v>
                </c:pt>
                <c:pt idx="11645">
                  <c:v>0.60832249999999999</c:v>
                </c:pt>
                <c:pt idx="11646">
                  <c:v>0.60832365740740735</c:v>
                </c:pt>
                <c:pt idx="11647">
                  <c:v>0.60832481481481482</c:v>
                </c:pt>
                <c:pt idx="11648">
                  <c:v>0.60832598379629632</c:v>
                </c:pt>
                <c:pt idx="11649">
                  <c:v>0.60832712962962965</c:v>
                </c:pt>
                <c:pt idx="11650">
                  <c:v>0.60832828703703701</c:v>
                </c:pt>
                <c:pt idx="11651">
                  <c:v>0.60832944444444437</c:v>
                </c:pt>
                <c:pt idx="11652">
                  <c:v>0.60833061342592587</c:v>
                </c:pt>
                <c:pt idx="11653">
                  <c:v>0.60833180555555555</c:v>
                </c:pt>
                <c:pt idx="11654">
                  <c:v>0.60833303240740744</c:v>
                </c:pt>
                <c:pt idx="11655">
                  <c:v>0.60833425925925932</c:v>
                </c:pt>
                <c:pt idx="11656">
                  <c:v>0.60833524305555553</c:v>
                </c:pt>
                <c:pt idx="11657">
                  <c:v>0.60833638888888897</c:v>
                </c:pt>
                <c:pt idx="11658">
                  <c:v>0.60833755787037036</c:v>
                </c:pt>
                <c:pt idx="11659">
                  <c:v>0.60833871527777772</c:v>
                </c:pt>
                <c:pt idx="11660">
                  <c:v>0.60833987268518519</c:v>
                </c:pt>
                <c:pt idx="11661">
                  <c:v>0.60834103009259255</c:v>
                </c:pt>
                <c:pt idx="11662">
                  <c:v>0.60834218750000002</c:v>
                </c:pt>
                <c:pt idx="11663">
                  <c:v>0.60834333333333335</c:v>
                </c:pt>
                <c:pt idx="11664">
                  <c:v>0.60834449074074071</c:v>
                </c:pt>
                <c:pt idx="11665">
                  <c:v>0.60834565972222221</c:v>
                </c:pt>
                <c:pt idx="11666">
                  <c:v>0.60834680555555554</c:v>
                </c:pt>
                <c:pt idx="11667">
                  <c:v>0.60834797453703704</c:v>
                </c:pt>
                <c:pt idx="11668">
                  <c:v>0.60834918981481489</c:v>
                </c:pt>
                <c:pt idx="11669">
                  <c:v>0.60835028935185176</c:v>
                </c:pt>
                <c:pt idx="11670">
                  <c:v>0.60835144675925934</c:v>
                </c:pt>
                <c:pt idx="11671">
                  <c:v>0.60835259259259256</c:v>
                </c:pt>
                <c:pt idx="11672">
                  <c:v>0.60835376157407406</c:v>
                </c:pt>
                <c:pt idx="11673">
                  <c:v>0.60835491898148142</c:v>
                </c:pt>
                <c:pt idx="11674">
                  <c:v>0.60835607638888889</c:v>
                </c:pt>
                <c:pt idx="11675">
                  <c:v>0.60835723379629636</c:v>
                </c:pt>
                <c:pt idx="11676">
                  <c:v>0.60835839120370372</c:v>
                </c:pt>
                <c:pt idx="11677">
                  <c:v>0.60835954861111108</c:v>
                </c:pt>
                <c:pt idx="11678">
                  <c:v>0.60836070601851855</c:v>
                </c:pt>
                <c:pt idx="11679">
                  <c:v>0.60836186342592591</c:v>
                </c:pt>
                <c:pt idx="11680">
                  <c:v>0.60836302083333338</c:v>
                </c:pt>
                <c:pt idx="11681">
                  <c:v>0.60836429398148151</c:v>
                </c:pt>
                <c:pt idx="11682">
                  <c:v>0.60836538194444445</c:v>
                </c:pt>
                <c:pt idx="11683">
                  <c:v>0.60836649305555557</c:v>
                </c:pt>
                <c:pt idx="11684">
                  <c:v>0.6083676388888889</c:v>
                </c:pt>
                <c:pt idx="11685">
                  <c:v>0.60836879629629625</c:v>
                </c:pt>
                <c:pt idx="11686">
                  <c:v>0.60836995370370361</c:v>
                </c:pt>
                <c:pt idx="11687">
                  <c:v>0.60837112268518523</c:v>
                </c:pt>
                <c:pt idx="11688">
                  <c:v>0.60837228009259259</c:v>
                </c:pt>
                <c:pt idx="11689">
                  <c:v>0.60837343749999995</c:v>
                </c:pt>
                <c:pt idx="11690">
                  <c:v>0.60837458333333327</c:v>
                </c:pt>
                <c:pt idx="11691">
                  <c:v>0.60837574074074074</c:v>
                </c:pt>
                <c:pt idx="11692">
                  <c:v>0.60837690972222225</c:v>
                </c:pt>
                <c:pt idx="11693">
                  <c:v>0.60837805555555557</c:v>
                </c:pt>
                <c:pt idx="11694">
                  <c:v>0.60837921296296293</c:v>
                </c:pt>
                <c:pt idx="11695">
                  <c:v>0.60838061342592586</c:v>
                </c:pt>
                <c:pt idx="11696">
                  <c:v>0.6083817592592593</c:v>
                </c:pt>
                <c:pt idx="11697">
                  <c:v>0.60838273148148148</c:v>
                </c:pt>
                <c:pt idx="11698">
                  <c:v>0.60838390046296298</c:v>
                </c:pt>
                <c:pt idx="11699">
                  <c:v>0.60838501157407399</c:v>
                </c:pt>
                <c:pt idx="11700">
                  <c:v>0.60838616898148146</c:v>
                </c:pt>
                <c:pt idx="11701">
                  <c:v>0.60838731481481478</c:v>
                </c:pt>
                <c:pt idx="11702">
                  <c:v>0.60838848379629629</c:v>
                </c:pt>
                <c:pt idx="11703">
                  <c:v>0.60838962962962961</c:v>
                </c:pt>
                <c:pt idx="11704">
                  <c:v>0.60839078703703708</c:v>
                </c:pt>
                <c:pt idx="11705">
                  <c:v>0.60839195601851859</c:v>
                </c:pt>
                <c:pt idx="11706">
                  <c:v>0.6083931018518518</c:v>
                </c:pt>
                <c:pt idx="11707">
                  <c:v>0.60839425925925927</c:v>
                </c:pt>
                <c:pt idx="11708">
                  <c:v>0.60839541666666663</c:v>
                </c:pt>
                <c:pt idx="11709">
                  <c:v>0.60839668981481487</c:v>
                </c:pt>
                <c:pt idx="11710">
                  <c:v>0.60839780092592588</c:v>
                </c:pt>
                <c:pt idx="11711">
                  <c:v>0.60839895833333335</c:v>
                </c:pt>
                <c:pt idx="11712">
                  <c:v>0.60840005787037033</c:v>
                </c:pt>
                <c:pt idx="11713">
                  <c:v>0.60840126157407404</c:v>
                </c:pt>
                <c:pt idx="11714">
                  <c:v>0.60840236111111112</c:v>
                </c:pt>
                <c:pt idx="11715">
                  <c:v>0.60840351851851848</c:v>
                </c:pt>
                <c:pt idx="11716">
                  <c:v>0.60840468749999999</c:v>
                </c:pt>
                <c:pt idx="11717">
                  <c:v>0.60840583333333331</c:v>
                </c:pt>
                <c:pt idx="11718">
                  <c:v>0.60840700231481482</c:v>
                </c:pt>
                <c:pt idx="11719">
                  <c:v>0.60840814814814814</c:v>
                </c:pt>
                <c:pt idx="11720">
                  <c:v>0.6084093055555555</c:v>
                </c:pt>
                <c:pt idx="11721">
                  <c:v>0.608410474537037</c:v>
                </c:pt>
                <c:pt idx="11722">
                  <c:v>0.60841162037037044</c:v>
                </c:pt>
                <c:pt idx="11723">
                  <c:v>0.6084127777777778</c:v>
                </c:pt>
                <c:pt idx="11724">
                  <c:v>0.60841406249999996</c:v>
                </c:pt>
                <c:pt idx="11725">
                  <c:v>0.60841510416666666</c:v>
                </c:pt>
                <c:pt idx="11726">
                  <c:v>0.60841626157407414</c:v>
                </c:pt>
                <c:pt idx="11727">
                  <c:v>0.60841741898148149</c:v>
                </c:pt>
                <c:pt idx="11728">
                  <c:v>0.60841857638888885</c:v>
                </c:pt>
                <c:pt idx="11729">
                  <c:v>0.60841973379629621</c:v>
                </c:pt>
                <c:pt idx="11730">
                  <c:v>0.60842089120370368</c:v>
                </c:pt>
                <c:pt idx="11731">
                  <c:v>0.60842203703703701</c:v>
                </c:pt>
                <c:pt idx="11732">
                  <c:v>0.60842320601851851</c:v>
                </c:pt>
                <c:pt idx="11733">
                  <c:v>0.60842435185185184</c:v>
                </c:pt>
                <c:pt idx="11734">
                  <c:v>0.60842550925925931</c:v>
                </c:pt>
                <c:pt idx="11735">
                  <c:v>0.60842667824074081</c:v>
                </c:pt>
                <c:pt idx="11736">
                  <c:v>0.60842783564814817</c:v>
                </c:pt>
                <c:pt idx="11737">
                  <c:v>0.60842899305555553</c:v>
                </c:pt>
                <c:pt idx="11738">
                  <c:v>0.60843019675925925</c:v>
                </c:pt>
                <c:pt idx="11739">
                  <c:v>0.6084314120370371</c:v>
                </c:pt>
                <c:pt idx="11740">
                  <c:v>0.6084326157407407</c:v>
                </c:pt>
                <c:pt idx="11741">
                  <c:v>0.60843390046296297</c:v>
                </c:pt>
                <c:pt idx="11742">
                  <c:v>0.60843499999999995</c:v>
                </c:pt>
                <c:pt idx="11743">
                  <c:v>0.60843593750000002</c:v>
                </c:pt>
                <c:pt idx="11744">
                  <c:v>0.60843708333333335</c:v>
                </c:pt>
                <c:pt idx="11745">
                  <c:v>0.60843824074074071</c:v>
                </c:pt>
                <c:pt idx="11746">
                  <c:v>0.60843940972222221</c:v>
                </c:pt>
                <c:pt idx="11747">
                  <c:v>0.60844056712962957</c:v>
                </c:pt>
                <c:pt idx="11748">
                  <c:v>0.60844171296296301</c:v>
                </c:pt>
                <c:pt idx="11749">
                  <c:v>0.60844287037037037</c:v>
                </c:pt>
                <c:pt idx="11750">
                  <c:v>0.60844402777777773</c:v>
                </c:pt>
                <c:pt idx="11751">
                  <c:v>0.6084451851851852</c:v>
                </c:pt>
                <c:pt idx="11752">
                  <c:v>0.6084463541666667</c:v>
                </c:pt>
                <c:pt idx="11753">
                  <c:v>0.60844752314814821</c:v>
                </c:pt>
                <c:pt idx="11754">
                  <c:v>0.60844879629629633</c:v>
                </c:pt>
                <c:pt idx="11755">
                  <c:v>0.60844982638888889</c:v>
                </c:pt>
                <c:pt idx="11756">
                  <c:v>0.60845097222222222</c:v>
                </c:pt>
                <c:pt idx="11757">
                  <c:v>0.60845212962962969</c:v>
                </c:pt>
                <c:pt idx="11758">
                  <c:v>0.60845329861111108</c:v>
                </c:pt>
                <c:pt idx="11759">
                  <c:v>0.60845444444444441</c:v>
                </c:pt>
                <c:pt idx="11760">
                  <c:v>0.60845560185185188</c:v>
                </c:pt>
                <c:pt idx="11761">
                  <c:v>0.60845677083333338</c:v>
                </c:pt>
                <c:pt idx="11762">
                  <c:v>0.60845792824074074</c:v>
                </c:pt>
                <c:pt idx="11763">
                  <c:v>0.60845907407407407</c:v>
                </c:pt>
                <c:pt idx="11764">
                  <c:v>0.60846023148148143</c:v>
                </c:pt>
                <c:pt idx="11765">
                  <c:v>0.60846140046296304</c:v>
                </c:pt>
                <c:pt idx="11766">
                  <c:v>0.60846254629629626</c:v>
                </c:pt>
                <c:pt idx="11767">
                  <c:v>0.60846388888888892</c:v>
                </c:pt>
                <c:pt idx="11768">
                  <c:v>0.60846488425925926</c:v>
                </c:pt>
                <c:pt idx="11769">
                  <c:v>0.60846607638888883</c:v>
                </c:pt>
                <c:pt idx="11770">
                  <c:v>0.60846717592592592</c:v>
                </c:pt>
                <c:pt idx="11771">
                  <c:v>0.60846834490740742</c:v>
                </c:pt>
                <c:pt idx="11772">
                  <c:v>0.60846950231481478</c:v>
                </c:pt>
                <c:pt idx="11773">
                  <c:v>0.60847065972222225</c:v>
                </c:pt>
                <c:pt idx="11774">
                  <c:v>0.60847180555555558</c:v>
                </c:pt>
                <c:pt idx="11775">
                  <c:v>0.60847296296296294</c:v>
                </c:pt>
                <c:pt idx="11776">
                  <c:v>0.60847413194444444</c:v>
                </c:pt>
                <c:pt idx="11777">
                  <c:v>0.6084752893518518</c:v>
                </c:pt>
                <c:pt idx="11778">
                  <c:v>0.60847644675925927</c:v>
                </c:pt>
                <c:pt idx="11779">
                  <c:v>0.60847760416666663</c:v>
                </c:pt>
                <c:pt idx="11780">
                  <c:v>0.60847874999999996</c:v>
                </c:pt>
                <c:pt idx="11781">
                  <c:v>0.60848048611111116</c:v>
                </c:pt>
                <c:pt idx="11782">
                  <c:v>0.6084811342592592</c:v>
                </c:pt>
                <c:pt idx="11783">
                  <c:v>0.60848256944444445</c:v>
                </c:pt>
                <c:pt idx="11784">
                  <c:v>0.60848358796296298</c:v>
                </c:pt>
                <c:pt idx="11785">
                  <c:v>0.60848459490740747</c:v>
                </c:pt>
                <c:pt idx="11786">
                  <c:v>0.60848569444444445</c:v>
                </c:pt>
                <c:pt idx="11787">
                  <c:v>0.60848685185185192</c:v>
                </c:pt>
                <c:pt idx="11788">
                  <c:v>0.60848802083333331</c:v>
                </c:pt>
                <c:pt idx="11789">
                  <c:v>0.60848916666666664</c:v>
                </c:pt>
                <c:pt idx="11790">
                  <c:v>0.60849033564814814</c:v>
                </c:pt>
                <c:pt idx="11791">
                  <c:v>0.60849160879629638</c:v>
                </c:pt>
                <c:pt idx="11792">
                  <c:v>0.60849265046296297</c:v>
                </c:pt>
                <c:pt idx="11793">
                  <c:v>0.60849380787037033</c:v>
                </c:pt>
                <c:pt idx="11794">
                  <c:v>0.60849496527777769</c:v>
                </c:pt>
                <c:pt idx="11795">
                  <c:v>0.60849611111111113</c:v>
                </c:pt>
                <c:pt idx="11796">
                  <c:v>0.60849728009259263</c:v>
                </c:pt>
                <c:pt idx="11797">
                  <c:v>0.6084984722222222</c:v>
                </c:pt>
                <c:pt idx="11798">
                  <c:v>0.60849959490740735</c:v>
                </c:pt>
                <c:pt idx="11799">
                  <c:v>0.60850075231481482</c:v>
                </c:pt>
                <c:pt idx="11800">
                  <c:v>0.60850190972222229</c:v>
                </c:pt>
                <c:pt idx="11801">
                  <c:v>0.60850306712962965</c:v>
                </c:pt>
                <c:pt idx="11802">
                  <c:v>0.60850422453703701</c:v>
                </c:pt>
                <c:pt idx="11803">
                  <c:v>0.60850538194444437</c:v>
                </c:pt>
                <c:pt idx="11804">
                  <c:v>0.60850652777777781</c:v>
                </c:pt>
                <c:pt idx="11805">
                  <c:v>0.60850768518518517</c:v>
                </c:pt>
                <c:pt idx="11806">
                  <c:v>0.60850885416666667</c:v>
                </c:pt>
                <c:pt idx="11807">
                  <c:v>0.60851076388888892</c:v>
                </c:pt>
                <c:pt idx="11808">
                  <c:v>0.6085111689814815</c:v>
                </c:pt>
                <c:pt idx="11809">
                  <c:v>0.60854679398148148</c:v>
                </c:pt>
                <c:pt idx="11810">
                  <c:v>0.60854697916666667</c:v>
                </c:pt>
                <c:pt idx="11811">
                  <c:v>0.60854918981481487</c:v>
                </c:pt>
                <c:pt idx="11812">
                  <c:v>0.60855027777777781</c:v>
                </c:pt>
                <c:pt idx="11813">
                  <c:v>0.60855064814814808</c:v>
                </c:pt>
                <c:pt idx="11814">
                  <c:v>0.60855163194444439</c:v>
                </c:pt>
                <c:pt idx="11815">
                  <c:v>0.60855412037037038</c:v>
                </c:pt>
                <c:pt idx="11816">
                  <c:v>0.60855519675925929</c:v>
                </c:pt>
                <c:pt idx="11817">
                  <c:v>0.60855689814814817</c:v>
                </c:pt>
                <c:pt idx="11818">
                  <c:v>0.60855752314814815</c:v>
                </c:pt>
                <c:pt idx="11819">
                  <c:v>0.6085586458333333</c:v>
                </c:pt>
                <c:pt idx="11820">
                  <c:v>0.6085598148148148</c:v>
                </c:pt>
                <c:pt idx="11821">
                  <c:v>0.60856097222222216</c:v>
                </c:pt>
                <c:pt idx="11822">
                  <c:v>0.60856212962962963</c:v>
                </c:pt>
                <c:pt idx="11823">
                  <c:v>0.6085632870370371</c:v>
                </c:pt>
                <c:pt idx="11824">
                  <c:v>0.60856444444444446</c:v>
                </c:pt>
                <c:pt idx="11825">
                  <c:v>0.60856560185185182</c:v>
                </c:pt>
                <c:pt idx="11826">
                  <c:v>0.60856675925925918</c:v>
                </c:pt>
                <c:pt idx="11827">
                  <c:v>0.60856790509259262</c:v>
                </c:pt>
                <c:pt idx="11828">
                  <c:v>0.60856907407407412</c:v>
                </c:pt>
                <c:pt idx="11829">
                  <c:v>0.60857083333333328</c:v>
                </c:pt>
                <c:pt idx="11830">
                  <c:v>0.60857153935185182</c:v>
                </c:pt>
                <c:pt idx="11831">
                  <c:v>0.60857304398148149</c:v>
                </c:pt>
                <c:pt idx="11832">
                  <c:v>0.60857413194444443</c:v>
                </c:pt>
                <c:pt idx="11833">
                  <c:v>0.60857502314814815</c:v>
                </c:pt>
                <c:pt idx="11834">
                  <c:v>0.60857651620370368</c:v>
                </c:pt>
                <c:pt idx="11835">
                  <c:v>0.60857726851851857</c:v>
                </c:pt>
                <c:pt idx="11836">
                  <c:v>0.60857835648148151</c:v>
                </c:pt>
                <c:pt idx="11837">
                  <c:v>0.60858049768518518</c:v>
                </c:pt>
                <c:pt idx="11838">
                  <c:v>0.60858067129629634</c:v>
                </c:pt>
                <c:pt idx="11839">
                  <c:v>0.60858180555555552</c:v>
                </c:pt>
                <c:pt idx="11840">
                  <c:v>0.60858296296296299</c:v>
                </c:pt>
                <c:pt idx="11841">
                  <c:v>0.60858412037037035</c:v>
                </c:pt>
                <c:pt idx="11842">
                  <c:v>0.60858527777777771</c:v>
                </c:pt>
                <c:pt idx="11843">
                  <c:v>0.60858642361111104</c:v>
                </c:pt>
                <c:pt idx="11844">
                  <c:v>0.60858758101851851</c:v>
                </c:pt>
                <c:pt idx="11845">
                  <c:v>0.60858875000000001</c:v>
                </c:pt>
                <c:pt idx="11846">
                  <c:v>0.60858990740740737</c:v>
                </c:pt>
                <c:pt idx="11847">
                  <c:v>0.6085910532407407</c:v>
                </c:pt>
                <c:pt idx="11848">
                  <c:v>0.6085922222222222</c:v>
                </c:pt>
                <c:pt idx="11849">
                  <c:v>0.60859380787037032</c:v>
                </c:pt>
                <c:pt idx="11850">
                  <c:v>0.60859496527777779</c:v>
                </c:pt>
                <c:pt idx="11851">
                  <c:v>0.60859581018518516</c:v>
                </c:pt>
                <c:pt idx="11852">
                  <c:v>0.60859756944444443</c:v>
                </c:pt>
                <c:pt idx="11853">
                  <c:v>0.60859804398148143</c:v>
                </c:pt>
                <c:pt idx="11854">
                  <c:v>0.60859918981481487</c:v>
                </c:pt>
                <c:pt idx="11855">
                  <c:v>0.60860109953703712</c:v>
                </c:pt>
                <c:pt idx="11856">
                  <c:v>0.60860168981481488</c:v>
                </c:pt>
                <c:pt idx="11857">
                  <c:v>0.60860263888888888</c:v>
                </c:pt>
                <c:pt idx="11858">
                  <c:v>0.60860379629629635</c:v>
                </c:pt>
                <c:pt idx="11859">
                  <c:v>0.60860495370370371</c:v>
                </c:pt>
                <c:pt idx="11860">
                  <c:v>0.60860611111111107</c:v>
                </c:pt>
                <c:pt idx="11861">
                  <c:v>0.60860726851851854</c:v>
                </c:pt>
                <c:pt idx="11862">
                  <c:v>0.6086084259259259</c:v>
                </c:pt>
                <c:pt idx="11863">
                  <c:v>0.60860958333333337</c:v>
                </c:pt>
                <c:pt idx="11864">
                  <c:v>0.60861072916666659</c:v>
                </c:pt>
                <c:pt idx="11865">
                  <c:v>0.60861189814814809</c:v>
                </c:pt>
                <c:pt idx="11866">
                  <c:v>0.60861305555555556</c:v>
                </c:pt>
                <c:pt idx="11867">
                  <c:v>0.60861442129629628</c:v>
                </c:pt>
                <c:pt idx="11868">
                  <c:v>0.60861539351851857</c:v>
                </c:pt>
                <c:pt idx="11869">
                  <c:v>0.60861672453703708</c:v>
                </c:pt>
                <c:pt idx="11870">
                  <c:v>0.60861811342592598</c:v>
                </c:pt>
                <c:pt idx="11871">
                  <c:v>0.60861892361111114</c:v>
                </c:pt>
                <c:pt idx="11872">
                  <c:v>0.60862101851851846</c:v>
                </c:pt>
                <c:pt idx="11873">
                  <c:v>0.60862142361111116</c:v>
                </c:pt>
                <c:pt idx="11874">
                  <c:v>0.60862244212962957</c:v>
                </c:pt>
                <c:pt idx="11875">
                  <c:v>0.60862465277777777</c:v>
                </c:pt>
                <c:pt idx="11876">
                  <c:v>0.60862488425925931</c:v>
                </c:pt>
                <c:pt idx="11877">
                  <c:v>0.60862578703703696</c:v>
                </c:pt>
                <c:pt idx="11878">
                  <c:v>0.60862694444444443</c:v>
                </c:pt>
                <c:pt idx="11879">
                  <c:v>0.6086281018518519</c:v>
                </c:pt>
                <c:pt idx="11880">
                  <c:v>0.60862925925925926</c:v>
                </c:pt>
                <c:pt idx="11881">
                  <c:v>0.60863041666666662</c:v>
                </c:pt>
                <c:pt idx="11882">
                  <c:v>0.60863157407407398</c:v>
                </c:pt>
                <c:pt idx="11883">
                  <c:v>0.60863271990740742</c:v>
                </c:pt>
                <c:pt idx="11884">
                  <c:v>0.60863387731481478</c:v>
                </c:pt>
                <c:pt idx="11885">
                  <c:v>0.60863505787037042</c:v>
                </c:pt>
                <c:pt idx="11886">
                  <c:v>0.60863620370370364</c:v>
                </c:pt>
                <c:pt idx="11887">
                  <c:v>0.60863936342592595</c:v>
                </c:pt>
                <c:pt idx="11888">
                  <c:v>0.60863953703703699</c:v>
                </c:pt>
                <c:pt idx="11889">
                  <c:v>0.60864021990740735</c:v>
                </c:pt>
                <c:pt idx="11890">
                  <c:v>0.60864160879629636</c:v>
                </c:pt>
                <c:pt idx="11891">
                  <c:v>0.608642824074074</c:v>
                </c:pt>
                <c:pt idx="11892">
                  <c:v>0.60864329861111111</c:v>
                </c:pt>
                <c:pt idx="11893">
                  <c:v>0.6086446875</c:v>
                </c:pt>
                <c:pt idx="11894">
                  <c:v>0.60864554398148152</c:v>
                </c:pt>
                <c:pt idx="11895">
                  <c:v>0.60864682870370379</c:v>
                </c:pt>
                <c:pt idx="11896">
                  <c:v>0.60864814814814816</c:v>
                </c:pt>
                <c:pt idx="11897">
                  <c:v>0.60864892361111111</c:v>
                </c:pt>
                <c:pt idx="11898">
                  <c:v>0.60865009259259262</c:v>
                </c:pt>
                <c:pt idx="11899">
                  <c:v>0.60865124999999998</c:v>
                </c:pt>
                <c:pt idx="11900">
                  <c:v>0.60865240740740745</c:v>
                </c:pt>
                <c:pt idx="11901">
                  <c:v>0.60865356481481481</c:v>
                </c:pt>
                <c:pt idx="11902">
                  <c:v>0.60865472222222217</c:v>
                </c:pt>
                <c:pt idx="11903">
                  <c:v>0.60865587962962964</c:v>
                </c:pt>
                <c:pt idx="11904">
                  <c:v>0.608657037037037</c:v>
                </c:pt>
                <c:pt idx="11905">
                  <c:v>0.60865819444444447</c:v>
                </c:pt>
                <c:pt idx="11906">
                  <c:v>0.60865935185185183</c:v>
                </c:pt>
                <c:pt idx="11907">
                  <c:v>0.6086611111111111</c:v>
                </c:pt>
                <c:pt idx="11908">
                  <c:v>0.60866297453703699</c:v>
                </c:pt>
                <c:pt idx="11909">
                  <c:v>0.60866493055555559</c:v>
                </c:pt>
                <c:pt idx="11910">
                  <c:v>0.60866620370370372</c:v>
                </c:pt>
                <c:pt idx="11911">
                  <c:v>0.60866652777777774</c:v>
                </c:pt>
                <c:pt idx="11912">
                  <c:v>0.60866793981481482</c:v>
                </c:pt>
                <c:pt idx="11913">
                  <c:v>0.60866887731481478</c:v>
                </c:pt>
                <c:pt idx="11914">
                  <c:v>0.60866990740740745</c:v>
                </c:pt>
                <c:pt idx="11915">
                  <c:v>0.60867109953703702</c:v>
                </c:pt>
                <c:pt idx="11916">
                  <c:v>0.60867217592592593</c:v>
                </c:pt>
                <c:pt idx="11917">
                  <c:v>0.60867333333333329</c:v>
                </c:pt>
                <c:pt idx="11918">
                  <c:v>0.60867450231481479</c:v>
                </c:pt>
                <c:pt idx="11919">
                  <c:v>0.60867564814814812</c:v>
                </c:pt>
                <c:pt idx="11920">
                  <c:v>0.60867680555555559</c:v>
                </c:pt>
                <c:pt idx="11921">
                  <c:v>0.60867796296296295</c:v>
                </c:pt>
                <c:pt idx="11922">
                  <c:v>0.60867913194444445</c:v>
                </c:pt>
                <c:pt idx="11923">
                  <c:v>0.60868027777777778</c:v>
                </c:pt>
                <c:pt idx="11924">
                  <c:v>0.60868143518518525</c:v>
                </c:pt>
                <c:pt idx="11925">
                  <c:v>0.60868259259259261</c:v>
                </c:pt>
                <c:pt idx="11926">
                  <c:v>0.60868400462962968</c:v>
                </c:pt>
                <c:pt idx="11927">
                  <c:v>0.60868508101851859</c:v>
                </c:pt>
                <c:pt idx="11928">
                  <c:v>0.60868643518518517</c:v>
                </c:pt>
                <c:pt idx="11929">
                  <c:v>0.60868855324074078</c:v>
                </c:pt>
                <c:pt idx="11930">
                  <c:v>0.60868865740740741</c:v>
                </c:pt>
                <c:pt idx="11931">
                  <c:v>0.60869145833333338</c:v>
                </c:pt>
                <c:pt idx="11932">
                  <c:v>0.6086922569444444</c:v>
                </c:pt>
                <c:pt idx="11933">
                  <c:v>0.60869340277777784</c:v>
                </c:pt>
                <c:pt idx="11934">
                  <c:v>0.60869457175925934</c:v>
                </c:pt>
                <c:pt idx="11935">
                  <c:v>0.60869565972222217</c:v>
                </c:pt>
                <c:pt idx="11936">
                  <c:v>0.60869682870370379</c:v>
                </c:pt>
                <c:pt idx="11937">
                  <c:v>0.60869798611111114</c:v>
                </c:pt>
                <c:pt idx="11938">
                  <c:v>0.6086991435185185</c:v>
                </c:pt>
                <c:pt idx="11939">
                  <c:v>0.60870033564814818</c:v>
                </c:pt>
                <c:pt idx="11940">
                  <c:v>0.60870145833333333</c:v>
                </c:pt>
                <c:pt idx="11941">
                  <c:v>0.6087026157407408</c:v>
                </c:pt>
                <c:pt idx="11942">
                  <c:v>0.60870376157407402</c:v>
                </c:pt>
                <c:pt idx="11943">
                  <c:v>0.60870493055555552</c:v>
                </c:pt>
                <c:pt idx="11944">
                  <c:v>0.60870611111111106</c:v>
                </c:pt>
                <c:pt idx="11945">
                  <c:v>0.60870740740740736</c:v>
                </c:pt>
                <c:pt idx="11946">
                  <c:v>0.60870979166666661</c:v>
                </c:pt>
                <c:pt idx="11947">
                  <c:v>0.60871034722222228</c:v>
                </c:pt>
                <c:pt idx="11948">
                  <c:v>0.60871085648148149</c:v>
                </c:pt>
                <c:pt idx="11949">
                  <c:v>0.60871290509259257</c:v>
                </c:pt>
                <c:pt idx="11950">
                  <c:v>0.60871320601851853</c:v>
                </c:pt>
                <c:pt idx="11951">
                  <c:v>0.60871549768518518</c:v>
                </c:pt>
                <c:pt idx="11952">
                  <c:v>0.60871666666666668</c:v>
                </c:pt>
                <c:pt idx="11953">
                  <c:v>0.60871776620370366</c:v>
                </c:pt>
                <c:pt idx="11954">
                  <c:v>0.60871893518518516</c:v>
                </c:pt>
                <c:pt idx="11955">
                  <c:v>0.60872008101851849</c:v>
                </c:pt>
                <c:pt idx="11956">
                  <c:v>0.60872123842592596</c:v>
                </c:pt>
                <c:pt idx="11957">
                  <c:v>0.60872239583333332</c:v>
                </c:pt>
                <c:pt idx="11958">
                  <c:v>0.60872355324074068</c:v>
                </c:pt>
                <c:pt idx="11959">
                  <c:v>0.60872471064814815</c:v>
                </c:pt>
                <c:pt idx="11960">
                  <c:v>0.60872586805555562</c:v>
                </c:pt>
                <c:pt idx="11961">
                  <c:v>0.60872703703703712</c:v>
                </c:pt>
                <c:pt idx="11962">
                  <c:v>0.60872818287037034</c:v>
                </c:pt>
                <c:pt idx="11963">
                  <c:v>0.60872946759259261</c:v>
                </c:pt>
                <c:pt idx="11964">
                  <c:v>0.60873068287037035</c:v>
                </c:pt>
                <c:pt idx="11965">
                  <c:v>0.6087329398148148</c:v>
                </c:pt>
                <c:pt idx="11966">
                  <c:v>0.60873421296296293</c:v>
                </c:pt>
                <c:pt idx="11967">
                  <c:v>0.60873472222222225</c:v>
                </c:pt>
                <c:pt idx="11968">
                  <c:v>0.60873519675925924</c:v>
                </c:pt>
                <c:pt idx="11969">
                  <c:v>0.60873668981481477</c:v>
                </c:pt>
                <c:pt idx="11970">
                  <c:v>0.60873744212962966</c:v>
                </c:pt>
                <c:pt idx="11971">
                  <c:v>0.60873942129629632</c:v>
                </c:pt>
                <c:pt idx="11972">
                  <c:v>0.60874075231481484</c:v>
                </c:pt>
                <c:pt idx="11973">
                  <c:v>0.60874106481481483</c:v>
                </c:pt>
                <c:pt idx="11974">
                  <c:v>0.60874207175925932</c:v>
                </c:pt>
                <c:pt idx="11975">
                  <c:v>0.60874324074074071</c:v>
                </c:pt>
                <c:pt idx="11976">
                  <c:v>0.60874438657407404</c:v>
                </c:pt>
                <c:pt idx="11977">
                  <c:v>0.60874554398148151</c:v>
                </c:pt>
                <c:pt idx="11978">
                  <c:v>0.60874670138888887</c:v>
                </c:pt>
                <c:pt idx="11979">
                  <c:v>0.60874785879629634</c:v>
                </c:pt>
                <c:pt idx="11980">
                  <c:v>0.6087490162037037</c:v>
                </c:pt>
                <c:pt idx="11981">
                  <c:v>0.6087501851851852</c:v>
                </c:pt>
                <c:pt idx="11982">
                  <c:v>0.60875133101851853</c:v>
                </c:pt>
                <c:pt idx="11983">
                  <c:v>0.60875248842592589</c:v>
                </c:pt>
                <c:pt idx="11984">
                  <c:v>0.60875464120370371</c:v>
                </c:pt>
                <c:pt idx="11985">
                  <c:v>0.60875539351851848</c:v>
                </c:pt>
                <c:pt idx="11986">
                  <c:v>0.60875599537037028</c:v>
                </c:pt>
                <c:pt idx="11987">
                  <c:v>0.6087575462962963</c:v>
                </c:pt>
                <c:pt idx="11988">
                  <c:v>0.60875850694444444</c:v>
                </c:pt>
                <c:pt idx="11989">
                  <c:v>0.60875972222222219</c:v>
                </c:pt>
                <c:pt idx="11990">
                  <c:v>0.60876157407407405</c:v>
                </c:pt>
                <c:pt idx="11991">
                  <c:v>0.60876203703703702</c:v>
                </c:pt>
                <c:pt idx="11992">
                  <c:v>0.60876290509259257</c:v>
                </c:pt>
                <c:pt idx="11993">
                  <c:v>0.60876406249999993</c:v>
                </c:pt>
                <c:pt idx="11994">
                  <c:v>0.6087652199074074</c:v>
                </c:pt>
                <c:pt idx="11995">
                  <c:v>0.60876637731481487</c:v>
                </c:pt>
                <c:pt idx="11996">
                  <c:v>0.60876753472222223</c:v>
                </c:pt>
                <c:pt idx="11997">
                  <c:v>0.60876869212962958</c:v>
                </c:pt>
                <c:pt idx="11998">
                  <c:v>0.60876984953703694</c:v>
                </c:pt>
                <c:pt idx="11999">
                  <c:v>0.60877100694444453</c:v>
                </c:pt>
                <c:pt idx="12000">
                  <c:v>0.60877216435185189</c:v>
                </c:pt>
                <c:pt idx="12001">
                  <c:v>0.60877332175925924</c:v>
                </c:pt>
                <c:pt idx="12002">
                  <c:v>0.60877512731481487</c:v>
                </c:pt>
                <c:pt idx="12003">
                  <c:v>0.60877599537037042</c:v>
                </c:pt>
                <c:pt idx="12004">
                  <c:v>0.60877731481481479</c:v>
                </c:pt>
                <c:pt idx="12005">
                  <c:v>0.60877841435185187</c:v>
                </c:pt>
                <c:pt idx="12006">
                  <c:v>0.60877969907407403</c:v>
                </c:pt>
                <c:pt idx="12007">
                  <c:v>0.60878038194444439</c:v>
                </c:pt>
                <c:pt idx="12008">
                  <c:v>0.60878172453703705</c:v>
                </c:pt>
                <c:pt idx="12009">
                  <c:v>0.60878263888888884</c:v>
                </c:pt>
                <c:pt idx="12010">
                  <c:v>0.60878374999999996</c:v>
                </c:pt>
                <c:pt idx="12011">
                  <c:v>0.60878525462962962</c:v>
                </c:pt>
                <c:pt idx="12012">
                  <c:v>0.60878605324074075</c:v>
                </c:pt>
                <c:pt idx="12013">
                  <c:v>0.60878721064814811</c:v>
                </c:pt>
                <c:pt idx="12014">
                  <c:v>0.60878836805555558</c:v>
                </c:pt>
                <c:pt idx="12015">
                  <c:v>0.60878952546296294</c:v>
                </c:pt>
                <c:pt idx="12016">
                  <c:v>0.60879068287037041</c:v>
                </c:pt>
                <c:pt idx="12017">
                  <c:v>0.60879184027777777</c:v>
                </c:pt>
                <c:pt idx="12018">
                  <c:v>0.60879299768518513</c:v>
                </c:pt>
                <c:pt idx="12019">
                  <c:v>0.6087941550925926</c:v>
                </c:pt>
                <c:pt idx="12020">
                  <c:v>0.60879531249999996</c:v>
                </c:pt>
                <c:pt idx="12021">
                  <c:v>0.60879646990740743</c:v>
                </c:pt>
                <c:pt idx="12022">
                  <c:v>0.60879815972222218</c:v>
                </c:pt>
                <c:pt idx="12023">
                  <c:v>0.60879878472222215</c:v>
                </c:pt>
                <c:pt idx="12024">
                  <c:v>0.60880011574074078</c:v>
                </c:pt>
                <c:pt idx="12025">
                  <c:v>0.60880156250000006</c:v>
                </c:pt>
                <c:pt idx="12026">
                  <c:v>0.60880244212962964</c:v>
                </c:pt>
                <c:pt idx="12027">
                  <c:v>0.60880388888888892</c:v>
                </c:pt>
                <c:pt idx="12028">
                  <c:v>0.60880474537037044</c:v>
                </c:pt>
                <c:pt idx="12029">
                  <c:v>0.60880616898148154</c:v>
                </c:pt>
                <c:pt idx="12030">
                  <c:v>0.6088089351851852</c:v>
                </c:pt>
                <c:pt idx="12031">
                  <c:v>0.60880914351851856</c:v>
                </c:pt>
                <c:pt idx="12032">
                  <c:v>0.6088094444444444</c:v>
                </c:pt>
                <c:pt idx="12033">
                  <c:v>0.6088103587962963</c:v>
                </c:pt>
                <c:pt idx="12034">
                  <c:v>0.60881152777777781</c:v>
                </c:pt>
                <c:pt idx="12035">
                  <c:v>0.60881267361111113</c:v>
                </c:pt>
                <c:pt idx="12036">
                  <c:v>0.60881383101851849</c:v>
                </c:pt>
                <c:pt idx="12037">
                  <c:v>0.60881498842592585</c:v>
                </c:pt>
                <c:pt idx="12038">
                  <c:v>0.60881614583333332</c:v>
                </c:pt>
                <c:pt idx="12039">
                  <c:v>0.60881731481481483</c:v>
                </c:pt>
                <c:pt idx="12040">
                  <c:v>0.60881846064814815</c:v>
                </c:pt>
                <c:pt idx="12041">
                  <c:v>0.60881961805555551</c:v>
                </c:pt>
                <c:pt idx="12042">
                  <c:v>0.60882077546296298</c:v>
                </c:pt>
                <c:pt idx="12043">
                  <c:v>0.60882241898148148</c:v>
                </c:pt>
                <c:pt idx="12044">
                  <c:v>0.60882326388888885</c:v>
                </c:pt>
                <c:pt idx="12045">
                  <c:v>0.6088242592592592</c:v>
                </c:pt>
                <c:pt idx="12046">
                  <c:v>0.60882546296296292</c:v>
                </c:pt>
                <c:pt idx="12047">
                  <c:v>0.60882662037037039</c:v>
                </c:pt>
                <c:pt idx="12048">
                  <c:v>0.60882846064814822</c:v>
                </c:pt>
                <c:pt idx="12049">
                  <c:v>0.60882893518518522</c:v>
                </c:pt>
                <c:pt idx="12050">
                  <c:v>0.60883003472222219</c:v>
                </c:pt>
                <c:pt idx="12051">
                  <c:v>0.60883119212962966</c:v>
                </c:pt>
                <c:pt idx="12052">
                  <c:v>0.60883234953703702</c:v>
                </c:pt>
                <c:pt idx="12053">
                  <c:v>0.60883350694444438</c:v>
                </c:pt>
                <c:pt idx="12054">
                  <c:v>0.60883466435185185</c:v>
                </c:pt>
                <c:pt idx="12055">
                  <c:v>0.60883583333333335</c:v>
                </c:pt>
                <c:pt idx="12056">
                  <c:v>0.60883699074074082</c:v>
                </c:pt>
                <c:pt idx="12057">
                  <c:v>0.60883813657407404</c:v>
                </c:pt>
                <c:pt idx="12058">
                  <c:v>0.6088392939814814</c:v>
                </c:pt>
                <c:pt idx="12059">
                  <c:v>0.60884045138888887</c:v>
                </c:pt>
                <c:pt idx="12060">
                  <c:v>0.60884200231481478</c:v>
                </c:pt>
                <c:pt idx="12061">
                  <c:v>0.60884377314814808</c:v>
                </c:pt>
                <c:pt idx="12062">
                  <c:v>0.60884439814814817</c:v>
                </c:pt>
                <c:pt idx="12063">
                  <c:v>0.60884511574074074</c:v>
                </c:pt>
                <c:pt idx="12064">
                  <c:v>0.60884659722222223</c:v>
                </c:pt>
                <c:pt idx="12065">
                  <c:v>0.60884774305555556</c:v>
                </c:pt>
                <c:pt idx="12066">
                  <c:v>0.60884947916666665</c:v>
                </c:pt>
                <c:pt idx="12067">
                  <c:v>0.60885024305555557</c:v>
                </c:pt>
                <c:pt idx="12068">
                  <c:v>0.60885098379629632</c:v>
                </c:pt>
                <c:pt idx="12069">
                  <c:v>0.60885202546296302</c:v>
                </c:pt>
                <c:pt idx="12070">
                  <c:v>0.60885318287037038</c:v>
                </c:pt>
                <c:pt idx="12071">
                  <c:v>0.60885434027777774</c:v>
                </c:pt>
                <c:pt idx="12072">
                  <c:v>0.60885549768518521</c:v>
                </c:pt>
                <c:pt idx="12073">
                  <c:v>0.60885666666666671</c:v>
                </c:pt>
                <c:pt idx="12074">
                  <c:v>0.60885781250000004</c:v>
                </c:pt>
                <c:pt idx="12075">
                  <c:v>0.6088589699074074</c:v>
                </c:pt>
                <c:pt idx="12076">
                  <c:v>0.60886012731481476</c:v>
                </c:pt>
                <c:pt idx="12077">
                  <c:v>0.60886128472222223</c:v>
                </c:pt>
                <c:pt idx="12078">
                  <c:v>0.60886245370370373</c:v>
                </c:pt>
                <c:pt idx="12079">
                  <c:v>0.60886359953703706</c:v>
                </c:pt>
                <c:pt idx="12080">
                  <c:v>0.60886491898148143</c:v>
                </c:pt>
                <c:pt idx="12081">
                  <c:v>0.6088665509259259</c:v>
                </c:pt>
                <c:pt idx="12082">
                  <c:v>0.60886741898148145</c:v>
                </c:pt>
                <c:pt idx="12083">
                  <c:v>0.6088685416666666</c:v>
                </c:pt>
                <c:pt idx="12084">
                  <c:v>0.60886952546296291</c:v>
                </c:pt>
                <c:pt idx="12085">
                  <c:v>0.60887065972222221</c:v>
                </c:pt>
                <c:pt idx="12086">
                  <c:v>0.60887250000000004</c:v>
                </c:pt>
                <c:pt idx="12087">
                  <c:v>0.60887349537037039</c:v>
                </c:pt>
                <c:pt idx="12088">
                  <c:v>0.60887401620370363</c:v>
                </c:pt>
                <c:pt idx="12089">
                  <c:v>0.6088751736111111</c:v>
                </c:pt>
                <c:pt idx="12090">
                  <c:v>0.60887633101851857</c:v>
                </c:pt>
                <c:pt idx="12091">
                  <c:v>0.60887748842592593</c:v>
                </c:pt>
                <c:pt idx="12092">
                  <c:v>0.60887864583333329</c:v>
                </c:pt>
                <c:pt idx="12093">
                  <c:v>0.60887980324074065</c:v>
                </c:pt>
                <c:pt idx="12094">
                  <c:v>0.60888097222222226</c:v>
                </c:pt>
                <c:pt idx="12095">
                  <c:v>0.60888211805555559</c:v>
                </c:pt>
                <c:pt idx="12096">
                  <c:v>0.60888327546296295</c:v>
                </c:pt>
                <c:pt idx="12097">
                  <c:v>0.60888444444444445</c:v>
                </c:pt>
                <c:pt idx="12098">
                  <c:v>0.60888570601851855</c:v>
                </c:pt>
                <c:pt idx="12099">
                  <c:v>0.60888699074074082</c:v>
                </c:pt>
                <c:pt idx="12100">
                  <c:v>0.6088882523148148</c:v>
                </c:pt>
                <c:pt idx="12101">
                  <c:v>0.60888917824074074</c:v>
                </c:pt>
                <c:pt idx="12102">
                  <c:v>0.60889099537037039</c:v>
                </c:pt>
                <c:pt idx="12103">
                  <c:v>0.60889208333333333</c:v>
                </c:pt>
                <c:pt idx="12104">
                  <c:v>0.60889259259259254</c:v>
                </c:pt>
                <c:pt idx="12105">
                  <c:v>0.60889417824074077</c:v>
                </c:pt>
                <c:pt idx="12106">
                  <c:v>0.60889571759259253</c:v>
                </c:pt>
                <c:pt idx="12107">
                  <c:v>0.608896238425926</c:v>
                </c:pt>
                <c:pt idx="12108">
                  <c:v>0.60889716435185182</c:v>
                </c:pt>
                <c:pt idx="12109">
                  <c:v>0.60889832175925929</c:v>
                </c:pt>
                <c:pt idx="12110">
                  <c:v>0.60889947916666665</c:v>
                </c:pt>
                <c:pt idx="12111">
                  <c:v>0.60890063657407412</c:v>
                </c:pt>
                <c:pt idx="12112">
                  <c:v>0.60890179398148148</c:v>
                </c:pt>
                <c:pt idx="12113">
                  <c:v>0.60890295138888884</c:v>
                </c:pt>
                <c:pt idx="12114">
                  <c:v>0.60890412037037034</c:v>
                </c:pt>
                <c:pt idx="12115">
                  <c:v>0.60890526620370367</c:v>
                </c:pt>
                <c:pt idx="12116">
                  <c:v>0.60890643518518517</c:v>
                </c:pt>
                <c:pt idx="12117">
                  <c:v>0.6089075810185185</c:v>
                </c:pt>
                <c:pt idx="12118">
                  <c:v>0.60890878472222221</c:v>
                </c:pt>
                <c:pt idx="12119">
                  <c:v>0.60891100694444444</c:v>
                </c:pt>
                <c:pt idx="12120">
                  <c:v>0.60891158564814818</c:v>
                </c:pt>
                <c:pt idx="12121">
                  <c:v>0.60891290509259255</c:v>
                </c:pt>
                <c:pt idx="12122">
                  <c:v>0.60891400462962963</c:v>
                </c:pt>
                <c:pt idx="12123">
                  <c:v>0.60891454861111105</c:v>
                </c:pt>
                <c:pt idx="12124">
                  <c:v>0.60891615740740745</c:v>
                </c:pt>
                <c:pt idx="12125">
                  <c:v>0.60891686342592599</c:v>
                </c:pt>
                <c:pt idx="12126">
                  <c:v>0.60891799768518517</c:v>
                </c:pt>
                <c:pt idx="12127">
                  <c:v>0.60891915509259253</c:v>
                </c:pt>
                <c:pt idx="12128">
                  <c:v>0.6089203125</c:v>
                </c:pt>
                <c:pt idx="12129">
                  <c:v>0.60892146990740748</c:v>
                </c:pt>
                <c:pt idx="12130">
                  <c:v>0.60892262731481483</c:v>
                </c:pt>
                <c:pt idx="12131">
                  <c:v>0.60892378472222219</c:v>
                </c:pt>
                <c:pt idx="12132">
                  <c:v>0.60892494212962955</c:v>
                </c:pt>
                <c:pt idx="12133">
                  <c:v>0.60892609953703702</c:v>
                </c:pt>
                <c:pt idx="12134">
                  <c:v>0.60892725694444449</c:v>
                </c:pt>
                <c:pt idx="12135">
                  <c:v>0.60892841435185185</c:v>
                </c:pt>
                <c:pt idx="12136">
                  <c:v>0.60892960648148142</c:v>
                </c:pt>
                <c:pt idx="12137">
                  <c:v>0.60893097222222226</c:v>
                </c:pt>
                <c:pt idx="12138">
                  <c:v>0.60893241898148143</c:v>
                </c:pt>
                <c:pt idx="12139">
                  <c:v>0.60893374999999994</c:v>
                </c:pt>
                <c:pt idx="12140">
                  <c:v>0.60893589120370373</c:v>
                </c:pt>
                <c:pt idx="12141">
                  <c:v>0.60893731481481483</c:v>
                </c:pt>
                <c:pt idx="12142">
                  <c:v>0.60893854166666672</c:v>
                </c:pt>
                <c:pt idx="12143">
                  <c:v>0.60893923611111112</c:v>
                </c:pt>
                <c:pt idx="12144">
                  <c:v>0.60894033564814809</c:v>
                </c:pt>
                <c:pt idx="12145">
                  <c:v>0.60894149305555556</c:v>
                </c:pt>
                <c:pt idx="12146">
                  <c:v>0.60894265046296292</c:v>
                </c:pt>
                <c:pt idx="12147">
                  <c:v>0.60894380787037039</c:v>
                </c:pt>
                <c:pt idx="12148">
                  <c:v>0.60894496527777775</c:v>
                </c:pt>
                <c:pt idx="12149">
                  <c:v>0.60894612268518522</c:v>
                </c:pt>
                <c:pt idx="12150">
                  <c:v>0.60894728009259258</c:v>
                </c:pt>
                <c:pt idx="12151">
                  <c:v>0.60894843749999994</c:v>
                </c:pt>
                <c:pt idx="12152">
                  <c:v>0.60894959490740741</c:v>
                </c:pt>
                <c:pt idx="12153">
                  <c:v>0.60895074074074074</c:v>
                </c:pt>
                <c:pt idx="12154">
                  <c:v>0.60895190972222224</c:v>
                </c:pt>
                <c:pt idx="12155">
                  <c:v>0.60895310185185192</c:v>
                </c:pt>
                <c:pt idx="12156">
                  <c:v>0.60895484953703705</c:v>
                </c:pt>
                <c:pt idx="12157">
                  <c:v>0.60895572916666674</c:v>
                </c:pt>
                <c:pt idx="12158">
                  <c:v>0.60895708333333332</c:v>
                </c:pt>
                <c:pt idx="12159">
                  <c:v>0.60895810185185184</c:v>
                </c:pt>
                <c:pt idx="12160">
                  <c:v>0.60895951388888891</c:v>
                </c:pt>
                <c:pt idx="12161">
                  <c:v>0.60896116898148156</c:v>
                </c:pt>
                <c:pt idx="12162">
                  <c:v>0.60896163194444453</c:v>
                </c:pt>
                <c:pt idx="12163">
                  <c:v>0.60896232638888892</c:v>
                </c:pt>
                <c:pt idx="12164">
                  <c:v>0.60896348379629628</c:v>
                </c:pt>
                <c:pt idx="12165">
                  <c:v>0.60896464120370364</c:v>
                </c:pt>
                <c:pt idx="12166">
                  <c:v>0.60896579861111111</c:v>
                </c:pt>
                <c:pt idx="12167">
                  <c:v>0.60896695601851858</c:v>
                </c:pt>
                <c:pt idx="12168">
                  <c:v>0.60896811342592594</c:v>
                </c:pt>
                <c:pt idx="12169">
                  <c:v>0.60896928240740744</c:v>
                </c:pt>
                <c:pt idx="12170">
                  <c:v>0.60897042824074077</c:v>
                </c:pt>
                <c:pt idx="12171">
                  <c:v>0.60897158564814813</c:v>
                </c:pt>
                <c:pt idx="12172">
                  <c:v>0.6089727430555556</c:v>
                </c:pt>
                <c:pt idx="12173">
                  <c:v>0.60897390046296296</c:v>
                </c:pt>
                <c:pt idx="12174">
                  <c:v>0.60897506944444446</c:v>
                </c:pt>
                <c:pt idx="12175">
                  <c:v>0.60897737268518515</c:v>
                </c:pt>
                <c:pt idx="12176">
                  <c:v>0.60897799768518523</c:v>
                </c:pt>
                <c:pt idx="12177">
                  <c:v>0.60897857638888897</c:v>
                </c:pt>
                <c:pt idx="12178">
                  <c:v>0.60898097222222225</c:v>
                </c:pt>
                <c:pt idx="12179">
                  <c:v>0.60898321759259266</c:v>
                </c:pt>
                <c:pt idx="12180">
                  <c:v>0.60898456018518521</c:v>
                </c:pt>
                <c:pt idx="12181">
                  <c:v>0.60898564814814815</c:v>
                </c:pt>
                <c:pt idx="12182">
                  <c:v>0.60898680555555551</c:v>
                </c:pt>
                <c:pt idx="12183">
                  <c:v>0.60898796296296298</c:v>
                </c:pt>
                <c:pt idx="12184">
                  <c:v>0.60898913194444448</c:v>
                </c:pt>
                <c:pt idx="12185">
                  <c:v>0.60899028935185184</c:v>
                </c:pt>
                <c:pt idx="12186">
                  <c:v>0.60899143518518517</c:v>
                </c:pt>
                <c:pt idx="12187">
                  <c:v>0.60899259259259253</c:v>
                </c:pt>
                <c:pt idx="12188">
                  <c:v>0.60899375</c:v>
                </c:pt>
                <c:pt idx="12189">
                  <c:v>0.60899490740740747</c:v>
                </c:pt>
                <c:pt idx="12190">
                  <c:v>0.60899606481481483</c:v>
                </c:pt>
                <c:pt idx="12191">
                  <c:v>0.60899749999999997</c:v>
                </c:pt>
                <c:pt idx="12192">
                  <c:v>0.6089989004629629</c:v>
                </c:pt>
                <c:pt idx="12193">
                  <c:v>0.60900109953703707</c:v>
                </c:pt>
                <c:pt idx="12194">
                  <c:v>0.60900173611111108</c:v>
                </c:pt>
                <c:pt idx="12195">
                  <c:v>0.60900196759259251</c:v>
                </c:pt>
                <c:pt idx="12196">
                  <c:v>0.60900381944444448</c:v>
                </c:pt>
                <c:pt idx="12197">
                  <c:v>0.60900417824074082</c:v>
                </c:pt>
                <c:pt idx="12198">
                  <c:v>0.60900567129629624</c:v>
                </c:pt>
                <c:pt idx="12199">
                  <c:v>0.60900650462962957</c:v>
                </c:pt>
                <c:pt idx="12200">
                  <c:v>0.60900763888888887</c:v>
                </c:pt>
                <c:pt idx="12201">
                  <c:v>0.60900879629629634</c:v>
                </c:pt>
                <c:pt idx="12202">
                  <c:v>0.6090099537037037</c:v>
                </c:pt>
                <c:pt idx="12203">
                  <c:v>0.60901111111111106</c:v>
                </c:pt>
                <c:pt idx="12204">
                  <c:v>0.60901226851851853</c:v>
                </c:pt>
                <c:pt idx="12205">
                  <c:v>0.609013425925926</c:v>
                </c:pt>
                <c:pt idx="12206">
                  <c:v>0.60901459490740739</c:v>
                </c:pt>
                <c:pt idx="12207">
                  <c:v>0.60901577546296304</c:v>
                </c:pt>
                <c:pt idx="12208">
                  <c:v>0.60901689814814808</c:v>
                </c:pt>
                <c:pt idx="12209">
                  <c:v>0.60901806712962958</c:v>
                </c:pt>
                <c:pt idx="12210">
                  <c:v>0.60901935185185185</c:v>
                </c:pt>
                <c:pt idx="12211">
                  <c:v>0.60902038194444441</c:v>
                </c:pt>
                <c:pt idx="12212">
                  <c:v>0.60902274305555559</c:v>
                </c:pt>
                <c:pt idx="12213">
                  <c:v>0.60902349537037037</c:v>
                </c:pt>
                <c:pt idx="12214">
                  <c:v>0.60902391203703699</c:v>
                </c:pt>
                <c:pt idx="12215">
                  <c:v>0.60902531249999992</c:v>
                </c:pt>
                <c:pt idx="12216">
                  <c:v>0.60902697916666659</c:v>
                </c:pt>
                <c:pt idx="12217">
                  <c:v>0.60902731481481476</c:v>
                </c:pt>
                <c:pt idx="12218">
                  <c:v>0.6090291898148148</c:v>
                </c:pt>
                <c:pt idx="12219">
                  <c:v>0.60903015046296294</c:v>
                </c:pt>
                <c:pt idx="12220">
                  <c:v>0.60903078703703706</c:v>
                </c:pt>
                <c:pt idx="12221">
                  <c:v>0.60903194444444442</c:v>
                </c:pt>
                <c:pt idx="12222">
                  <c:v>0.60903311342592592</c:v>
                </c:pt>
                <c:pt idx="12223">
                  <c:v>0.60903425925925925</c:v>
                </c:pt>
                <c:pt idx="12224">
                  <c:v>0.60903541666666672</c:v>
                </c:pt>
                <c:pt idx="12225">
                  <c:v>0.60903657407407408</c:v>
                </c:pt>
                <c:pt idx="12226">
                  <c:v>0.60903773148148144</c:v>
                </c:pt>
                <c:pt idx="12227">
                  <c:v>0.60903888888888891</c:v>
                </c:pt>
                <c:pt idx="12228">
                  <c:v>0.60904004629629627</c:v>
                </c:pt>
                <c:pt idx="12229">
                  <c:v>0.60904121527777777</c:v>
                </c:pt>
                <c:pt idx="12230">
                  <c:v>0.60904281250000003</c:v>
                </c:pt>
                <c:pt idx="12231">
                  <c:v>0.60904450231481477</c:v>
                </c:pt>
                <c:pt idx="12232">
                  <c:v>0.60904502314814812</c:v>
                </c:pt>
                <c:pt idx="12233">
                  <c:v>0.60904769675925918</c:v>
                </c:pt>
                <c:pt idx="12234">
                  <c:v>0.60904804398148149</c:v>
                </c:pt>
                <c:pt idx="12235">
                  <c:v>0.60904827546296292</c:v>
                </c:pt>
                <c:pt idx="12236">
                  <c:v>0.60904930555555559</c:v>
                </c:pt>
                <c:pt idx="12237">
                  <c:v>0.60905092592592591</c:v>
                </c:pt>
                <c:pt idx="12238">
                  <c:v>0.60905162037037031</c:v>
                </c:pt>
                <c:pt idx="12239">
                  <c:v>0.60905329861111113</c:v>
                </c:pt>
                <c:pt idx="12240">
                  <c:v>0.60905393518518525</c:v>
                </c:pt>
                <c:pt idx="12241">
                  <c:v>0.60905510416666664</c:v>
                </c:pt>
                <c:pt idx="12242">
                  <c:v>0.60905624999999997</c:v>
                </c:pt>
                <c:pt idx="12243">
                  <c:v>0.60905740740740733</c:v>
                </c:pt>
                <c:pt idx="12244">
                  <c:v>0.60905856481481491</c:v>
                </c:pt>
                <c:pt idx="12245">
                  <c:v>0.60905972222222227</c:v>
                </c:pt>
                <c:pt idx="12246">
                  <c:v>0.60906087962962963</c:v>
                </c:pt>
                <c:pt idx="12247">
                  <c:v>0.60906203703703699</c:v>
                </c:pt>
                <c:pt idx="12248">
                  <c:v>0.60906318287037042</c:v>
                </c:pt>
                <c:pt idx="12249">
                  <c:v>0.60906435185185193</c:v>
                </c:pt>
                <c:pt idx="12250">
                  <c:v>0.60906586805555551</c:v>
                </c:pt>
                <c:pt idx="12251">
                  <c:v>0.60906672453703703</c:v>
                </c:pt>
                <c:pt idx="12252">
                  <c:v>0.60906824074074073</c:v>
                </c:pt>
                <c:pt idx="12253">
                  <c:v>0.60906934027777782</c:v>
                </c:pt>
                <c:pt idx="12254">
                  <c:v>0.60907053240740749</c:v>
                </c:pt>
                <c:pt idx="12255">
                  <c:v>0.6090716435185185</c:v>
                </c:pt>
                <c:pt idx="12256">
                  <c:v>0.60907262731481482</c:v>
                </c:pt>
                <c:pt idx="12257">
                  <c:v>0.6090745486111111</c:v>
                </c:pt>
                <c:pt idx="12258">
                  <c:v>0.60907563657407415</c:v>
                </c:pt>
                <c:pt idx="12259">
                  <c:v>0.60907592592592597</c:v>
                </c:pt>
                <c:pt idx="12260">
                  <c:v>0.60907708333333332</c:v>
                </c:pt>
                <c:pt idx="12261">
                  <c:v>0.6090782407407408</c:v>
                </c:pt>
                <c:pt idx="12262">
                  <c:v>0.60907939814814815</c:v>
                </c:pt>
                <c:pt idx="12263">
                  <c:v>0.60908054398148148</c:v>
                </c:pt>
                <c:pt idx="12264">
                  <c:v>0.60908171296296298</c:v>
                </c:pt>
                <c:pt idx="12265">
                  <c:v>0.60908288194444438</c:v>
                </c:pt>
                <c:pt idx="12266">
                  <c:v>0.60908403935185185</c:v>
                </c:pt>
                <c:pt idx="12267">
                  <c:v>0.60908518518518517</c:v>
                </c:pt>
                <c:pt idx="12268">
                  <c:v>0.60908634259259253</c:v>
                </c:pt>
                <c:pt idx="12269">
                  <c:v>0.60908774305555546</c:v>
                </c:pt>
                <c:pt idx="12270">
                  <c:v>0.6090890162037037</c:v>
                </c:pt>
                <c:pt idx="12271">
                  <c:v>0.60908998842592588</c:v>
                </c:pt>
                <c:pt idx="12272">
                  <c:v>0.60909144675925919</c:v>
                </c:pt>
                <c:pt idx="12273">
                  <c:v>0.60909346064814818</c:v>
                </c:pt>
                <c:pt idx="12274">
                  <c:v>0.60909374999999999</c:v>
                </c:pt>
                <c:pt idx="12275">
                  <c:v>0.60909479166666669</c:v>
                </c:pt>
                <c:pt idx="12276">
                  <c:v>0.6090964699074074</c:v>
                </c:pt>
                <c:pt idx="12277">
                  <c:v>0.60909687499999998</c:v>
                </c:pt>
                <c:pt idx="12278">
                  <c:v>0.60909790509259265</c:v>
                </c:pt>
                <c:pt idx="12279">
                  <c:v>0.60909907407407415</c:v>
                </c:pt>
                <c:pt idx="12280">
                  <c:v>0.60910023148148151</c:v>
                </c:pt>
                <c:pt idx="12281">
                  <c:v>0.60910138888888887</c:v>
                </c:pt>
                <c:pt idx="12282">
                  <c:v>0.60910254629629623</c:v>
                </c:pt>
                <c:pt idx="12283">
                  <c:v>0.6091037037037037</c:v>
                </c:pt>
                <c:pt idx="12284">
                  <c:v>0.60910486111111117</c:v>
                </c:pt>
                <c:pt idx="12285">
                  <c:v>0.60910603009259257</c:v>
                </c:pt>
                <c:pt idx="12286">
                  <c:v>0.60910717592592589</c:v>
                </c:pt>
                <c:pt idx="12287">
                  <c:v>0.6091083449074074</c:v>
                </c:pt>
                <c:pt idx="12288">
                  <c:v>0.6091098958333333</c:v>
                </c:pt>
                <c:pt idx="12289">
                  <c:v>0.60911111111111105</c:v>
                </c:pt>
                <c:pt idx="12290">
                  <c:v>0.60911204861111112</c:v>
                </c:pt>
                <c:pt idx="12291">
                  <c:v>0.60911471064814815</c:v>
                </c:pt>
                <c:pt idx="12292">
                  <c:v>0.6091152314814815</c:v>
                </c:pt>
                <c:pt idx="12293">
                  <c:v>0.60911586805555551</c:v>
                </c:pt>
                <c:pt idx="12294">
                  <c:v>0.60911754629629633</c:v>
                </c:pt>
                <c:pt idx="12295">
                  <c:v>0.60911799768518515</c:v>
                </c:pt>
                <c:pt idx="12296">
                  <c:v>0.60911901620370368</c:v>
                </c:pt>
                <c:pt idx="12297">
                  <c:v>0.60912149305555552</c:v>
                </c:pt>
                <c:pt idx="12298">
                  <c:v>0.60912186342592589</c:v>
                </c:pt>
                <c:pt idx="12299">
                  <c:v>0.60912222222222223</c:v>
                </c:pt>
                <c:pt idx="12300">
                  <c:v>0.60912339120370373</c:v>
                </c:pt>
                <c:pt idx="12301">
                  <c:v>0.60912453703703706</c:v>
                </c:pt>
                <c:pt idx="12302">
                  <c:v>0.60912570601851856</c:v>
                </c:pt>
                <c:pt idx="12303">
                  <c:v>0.60912685185185178</c:v>
                </c:pt>
                <c:pt idx="12304">
                  <c:v>0.60912800925925925</c:v>
                </c:pt>
                <c:pt idx="12305">
                  <c:v>0.60912916666666672</c:v>
                </c:pt>
                <c:pt idx="12306">
                  <c:v>0.60913033564814811</c:v>
                </c:pt>
                <c:pt idx="12307">
                  <c:v>0.60913148148148144</c:v>
                </c:pt>
                <c:pt idx="12308">
                  <c:v>0.60913262731481488</c:v>
                </c:pt>
                <c:pt idx="12309">
                  <c:v>0.60913391203703704</c:v>
                </c:pt>
                <c:pt idx="12310">
                  <c:v>0.60913533564814815</c:v>
                </c:pt>
                <c:pt idx="12311">
                  <c:v>0.60913646990740744</c:v>
                </c:pt>
                <c:pt idx="12312">
                  <c:v>0.60913820601851854</c:v>
                </c:pt>
                <c:pt idx="12313">
                  <c:v>0.60913883101851851</c:v>
                </c:pt>
                <c:pt idx="12314">
                  <c:v>0.60913975694444444</c:v>
                </c:pt>
                <c:pt idx="12315">
                  <c:v>0.60914079861111115</c:v>
                </c:pt>
                <c:pt idx="12316">
                  <c:v>0.6091433449074074</c:v>
                </c:pt>
                <c:pt idx="12317">
                  <c:v>0.60914428240740737</c:v>
                </c:pt>
                <c:pt idx="12318">
                  <c:v>0.60914538194444445</c:v>
                </c:pt>
                <c:pt idx="12319">
                  <c:v>0.60914653935185181</c:v>
                </c:pt>
                <c:pt idx="12320">
                  <c:v>0.60914769675925917</c:v>
                </c:pt>
                <c:pt idx="12321">
                  <c:v>0.60914886574074079</c:v>
                </c:pt>
                <c:pt idx="12322">
                  <c:v>0.60915002314814815</c:v>
                </c:pt>
                <c:pt idx="12323">
                  <c:v>0.6091511805555555</c:v>
                </c:pt>
                <c:pt idx="12324">
                  <c:v>0.60915233796296298</c:v>
                </c:pt>
                <c:pt idx="12325">
                  <c:v>0.6091534837962963</c:v>
                </c:pt>
                <c:pt idx="12326">
                  <c:v>0.60915464120370377</c:v>
                </c:pt>
                <c:pt idx="12327">
                  <c:v>0.60915581018518516</c:v>
                </c:pt>
                <c:pt idx="12328">
                  <c:v>0.6091569907407407</c:v>
                </c:pt>
                <c:pt idx="12329">
                  <c:v>0.60915831018518518</c:v>
                </c:pt>
                <c:pt idx="12330">
                  <c:v>0.6091600231481481</c:v>
                </c:pt>
                <c:pt idx="12331">
                  <c:v>0.60916047453703703</c:v>
                </c:pt>
                <c:pt idx="12332">
                  <c:v>0.60916246527777784</c:v>
                </c:pt>
                <c:pt idx="12333">
                  <c:v>0.60916331018518521</c:v>
                </c:pt>
                <c:pt idx="12334">
                  <c:v>0.60916430555555556</c:v>
                </c:pt>
                <c:pt idx="12335">
                  <c:v>0.60916570601851849</c:v>
                </c:pt>
                <c:pt idx="12336">
                  <c:v>0.60916672453703702</c:v>
                </c:pt>
                <c:pt idx="12337">
                  <c:v>0.60916737268518517</c:v>
                </c:pt>
                <c:pt idx="12338">
                  <c:v>0.60916853009259264</c:v>
                </c:pt>
                <c:pt idx="12339">
                  <c:v>0.60916969907407414</c:v>
                </c:pt>
                <c:pt idx="12340">
                  <c:v>0.60917084490740736</c:v>
                </c:pt>
                <c:pt idx="12341">
                  <c:v>0.60917201388888886</c:v>
                </c:pt>
                <c:pt idx="12342">
                  <c:v>0.60917317129629622</c:v>
                </c:pt>
                <c:pt idx="12343">
                  <c:v>0.60917431712962966</c:v>
                </c:pt>
                <c:pt idx="12344">
                  <c:v>0.60917548611111116</c:v>
                </c:pt>
                <c:pt idx="12345">
                  <c:v>0.60917663194444438</c:v>
                </c:pt>
                <c:pt idx="12346">
                  <c:v>0.60917780092592588</c:v>
                </c:pt>
                <c:pt idx="12347">
                  <c:v>0.60917895833333335</c:v>
                </c:pt>
                <c:pt idx="12348">
                  <c:v>0.60918135416666663</c:v>
                </c:pt>
                <c:pt idx="12349">
                  <c:v>0.60918240740740737</c:v>
                </c:pt>
                <c:pt idx="12350">
                  <c:v>0.60918267361111111</c:v>
                </c:pt>
                <c:pt idx="12351">
                  <c:v>0.60918366898148146</c:v>
                </c:pt>
                <c:pt idx="12352">
                  <c:v>0.60918628472222225</c:v>
                </c:pt>
                <c:pt idx="12353">
                  <c:v>0.60918796296296296</c:v>
                </c:pt>
                <c:pt idx="12354">
                  <c:v>0.60918877314814823</c:v>
                </c:pt>
                <c:pt idx="12355">
                  <c:v>0.6091895833333334</c:v>
                </c:pt>
                <c:pt idx="12356">
                  <c:v>0.60919097222222218</c:v>
                </c:pt>
                <c:pt idx="12357">
                  <c:v>0.60919189814814811</c:v>
                </c:pt>
                <c:pt idx="12358">
                  <c:v>0.60919305555555558</c:v>
                </c:pt>
                <c:pt idx="12359">
                  <c:v>0.60919421296296294</c:v>
                </c:pt>
                <c:pt idx="12360">
                  <c:v>0.60919537037037041</c:v>
                </c:pt>
                <c:pt idx="12361">
                  <c:v>0.60919652777777777</c:v>
                </c:pt>
                <c:pt idx="12362">
                  <c:v>0.60919768518518513</c:v>
                </c:pt>
                <c:pt idx="12363">
                  <c:v>0.6091988425925926</c:v>
                </c:pt>
                <c:pt idx="12364">
                  <c:v>0.60919999999999996</c:v>
                </c:pt>
                <c:pt idx="12365">
                  <c:v>0.60920114583333329</c:v>
                </c:pt>
                <c:pt idx="12366">
                  <c:v>0.60920231481481479</c:v>
                </c:pt>
                <c:pt idx="12367">
                  <c:v>0.60920370370370369</c:v>
                </c:pt>
                <c:pt idx="12368">
                  <c:v>0.60920493055555547</c:v>
                </c:pt>
                <c:pt idx="12369">
                  <c:v>0.60920608796296294</c:v>
                </c:pt>
                <c:pt idx="12370">
                  <c:v>0.60920747685185184</c:v>
                </c:pt>
                <c:pt idx="12371">
                  <c:v>0.60920891203703709</c:v>
                </c:pt>
                <c:pt idx="12372">
                  <c:v>0.60920943287037033</c:v>
                </c:pt>
                <c:pt idx="12373">
                  <c:v>0.6092112847222223</c:v>
                </c:pt>
                <c:pt idx="12374">
                  <c:v>0.60921202546296294</c:v>
                </c:pt>
                <c:pt idx="12375">
                  <c:v>0.60921273148148147</c:v>
                </c:pt>
                <c:pt idx="12376">
                  <c:v>0.60921388888888894</c:v>
                </c:pt>
                <c:pt idx="12377">
                  <c:v>0.6092150462962963</c:v>
                </c:pt>
                <c:pt idx="12378">
                  <c:v>0.60921620370370366</c:v>
                </c:pt>
                <c:pt idx="12379">
                  <c:v>0.60921736111111113</c:v>
                </c:pt>
                <c:pt idx="12380">
                  <c:v>0.6092185185185186</c:v>
                </c:pt>
                <c:pt idx="12381">
                  <c:v>0.60921967592592596</c:v>
                </c:pt>
                <c:pt idx="12382">
                  <c:v>0.60922083333333332</c:v>
                </c:pt>
                <c:pt idx="12383">
                  <c:v>0.60922199074074068</c:v>
                </c:pt>
                <c:pt idx="12384">
                  <c:v>0.60922313657407412</c:v>
                </c:pt>
                <c:pt idx="12385">
                  <c:v>0.60922430555555562</c:v>
                </c:pt>
                <c:pt idx="12386">
                  <c:v>0.6092269212962963</c:v>
                </c:pt>
                <c:pt idx="12387">
                  <c:v>0.60922725694444446</c:v>
                </c:pt>
                <c:pt idx="12388">
                  <c:v>0.60922813657407404</c:v>
                </c:pt>
                <c:pt idx="12389">
                  <c:v>0.60922964120370371</c:v>
                </c:pt>
                <c:pt idx="12390">
                  <c:v>0.60923026620370369</c:v>
                </c:pt>
                <c:pt idx="12391">
                  <c:v>0.6092315972222222</c:v>
                </c:pt>
                <c:pt idx="12392">
                  <c:v>0.6092331134259259</c:v>
                </c:pt>
                <c:pt idx="12393">
                  <c:v>0.6092336805555556</c:v>
                </c:pt>
                <c:pt idx="12394">
                  <c:v>0.6092355439814815</c:v>
                </c:pt>
                <c:pt idx="12395">
                  <c:v>0.60923685185185183</c:v>
                </c:pt>
                <c:pt idx="12396">
                  <c:v>0.60923712962962961</c:v>
                </c:pt>
                <c:pt idx="12397">
                  <c:v>0.60923819444444449</c:v>
                </c:pt>
                <c:pt idx="12398">
                  <c:v>0.60923935185185185</c:v>
                </c:pt>
                <c:pt idx="12399">
                  <c:v>0.60924050925925921</c:v>
                </c:pt>
                <c:pt idx="12400">
                  <c:v>0.60924167824074071</c:v>
                </c:pt>
                <c:pt idx="12401">
                  <c:v>0.60924282407407404</c:v>
                </c:pt>
                <c:pt idx="12402">
                  <c:v>0.60924398148148151</c:v>
                </c:pt>
                <c:pt idx="12403">
                  <c:v>0.60924513888888887</c:v>
                </c:pt>
                <c:pt idx="12404">
                  <c:v>0.60924629629629623</c:v>
                </c:pt>
                <c:pt idx="12405">
                  <c:v>0.60924744212962967</c:v>
                </c:pt>
                <c:pt idx="12406">
                  <c:v>0.60924861111111117</c:v>
                </c:pt>
                <c:pt idx="12407">
                  <c:v>0.60925106481481484</c:v>
                </c:pt>
                <c:pt idx="12408">
                  <c:v>0.60925185185185182</c:v>
                </c:pt>
                <c:pt idx="12409">
                  <c:v>0.60925249999999997</c:v>
                </c:pt>
                <c:pt idx="12410">
                  <c:v>0.6092539930555555</c:v>
                </c:pt>
                <c:pt idx="12411">
                  <c:v>0.60925480324074077</c:v>
                </c:pt>
                <c:pt idx="12412">
                  <c:v>0.60925555555555555</c:v>
                </c:pt>
                <c:pt idx="12413">
                  <c:v>0.60925783564814817</c:v>
                </c:pt>
                <c:pt idx="12414">
                  <c:v>0.60925879629629631</c:v>
                </c:pt>
                <c:pt idx="12415">
                  <c:v>0.60925903935185188</c:v>
                </c:pt>
                <c:pt idx="12416">
                  <c:v>0.60926018518518521</c:v>
                </c:pt>
                <c:pt idx="12417">
                  <c:v>0.60926134259259257</c:v>
                </c:pt>
                <c:pt idx="12418">
                  <c:v>0.60926250000000004</c:v>
                </c:pt>
                <c:pt idx="12419">
                  <c:v>0.6092636574074074</c:v>
                </c:pt>
                <c:pt idx="12420">
                  <c:v>0.60926481481481487</c:v>
                </c:pt>
                <c:pt idx="12421">
                  <c:v>0.60926597222222223</c:v>
                </c:pt>
                <c:pt idx="12422">
                  <c:v>0.60926712962962959</c:v>
                </c:pt>
                <c:pt idx="12423">
                  <c:v>0.60926828703703706</c:v>
                </c:pt>
                <c:pt idx="12424">
                  <c:v>0.60926944444444442</c:v>
                </c:pt>
                <c:pt idx="12425">
                  <c:v>0.60927060185185189</c:v>
                </c:pt>
                <c:pt idx="12426">
                  <c:v>0.60927233796296298</c:v>
                </c:pt>
                <c:pt idx="12427">
                  <c:v>0.60927320601851853</c:v>
                </c:pt>
                <c:pt idx="12428">
                  <c:v>0.60927420138888888</c:v>
                </c:pt>
                <c:pt idx="12429">
                  <c:v>0.60927564814814816</c:v>
                </c:pt>
                <c:pt idx="12430">
                  <c:v>0.60927651620370371</c:v>
                </c:pt>
                <c:pt idx="12431">
                  <c:v>0.60927836805555557</c:v>
                </c:pt>
                <c:pt idx="12432">
                  <c:v>0.60928004629629628</c:v>
                </c:pt>
                <c:pt idx="12433">
                  <c:v>0.60928107638888895</c:v>
                </c:pt>
                <c:pt idx="12434">
                  <c:v>0.6092822916666667</c:v>
                </c:pt>
                <c:pt idx="12435">
                  <c:v>0.60928356481481483</c:v>
                </c:pt>
                <c:pt idx="12436">
                  <c:v>0.60928449074074076</c:v>
                </c:pt>
                <c:pt idx="12437">
                  <c:v>0.60928565972222226</c:v>
                </c:pt>
                <c:pt idx="12438">
                  <c:v>0.60928681712962962</c:v>
                </c:pt>
                <c:pt idx="12439">
                  <c:v>0.60928796296296295</c:v>
                </c:pt>
                <c:pt idx="12440">
                  <c:v>0.60928913194444445</c:v>
                </c:pt>
                <c:pt idx="12441">
                  <c:v>0.60929027777777778</c:v>
                </c:pt>
                <c:pt idx="12442">
                  <c:v>0.60929143518518514</c:v>
                </c:pt>
                <c:pt idx="12443">
                  <c:v>0.60929259259259261</c:v>
                </c:pt>
                <c:pt idx="12444">
                  <c:v>0.60929375000000008</c:v>
                </c:pt>
                <c:pt idx="12445">
                  <c:v>0.60929491898148147</c:v>
                </c:pt>
                <c:pt idx="12446">
                  <c:v>0.60929612268518518</c:v>
                </c:pt>
                <c:pt idx="12447">
                  <c:v>0.60929798611111108</c:v>
                </c:pt>
                <c:pt idx="12448">
                  <c:v>0.60929934027777777</c:v>
                </c:pt>
                <c:pt idx="12449">
                  <c:v>0.60929971064814814</c:v>
                </c:pt>
                <c:pt idx="12450">
                  <c:v>0.60930157407407415</c:v>
                </c:pt>
                <c:pt idx="12451">
                  <c:v>0.60930280092592592</c:v>
                </c:pt>
                <c:pt idx="12452">
                  <c:v>0.60930318287037033</c:v>
                </c:pt>
                <c:pt idx="12453">
                  <c:v>0.60930496527777778</c:v>
                </c:pt>
                <c:pt idx="12454">
                  <c:v>0.60930628472222226</c:v>
                </c:pt>
                <c:pt idx="12455">
                  <c:v>0.60930659722222213</c:v>
                </c:pt>
                <c:pt idx="12456">
                  <c:v>0.60930763888888895</c:v>
                </c:pt>
                <c:pt idx="12457">
                  <c:v>0.60930879629629631</c:v>
                </c:pt>
                <c:pt idx="12458">
                  <c:v>0.60930995370370367</c:v>
                </c:pt>
                <c:pt idx="12459">
                  <c:v>0.60931112268518517</c:v>
                </c:pt>
                <c:pt idx="12460">
                  <c:v>0.6093122685185185</c:v>
                </c:pt>
                <c:pt idx="12461">
                  <c:v>0.60931342592592597</c:v>
                </c:pt>
                <c:pt idx="12462">
                  <c:v>0.60931459490740747</c:v>
                </c:pt>
                <c:pt idx="12463">
                  <c:v>0.60931574074074069</c:v>
                </c:pt>
                <c:pt idx="12464">
                  <c:v>0.60931689814814816</c:v>
                </c:pt>
                <c:pt idx="12465">
                  <c:v>0.60931806712962966</c:v>
                </c:pt>
                <c:pt idx="12466">
                  <c:v>0.6093195023148148</c:v>
                </c:pt>
                <c:pt idx="12467">
                  <c:v>0.6093208912037037</c:v>
                </c:pt>
                <c:pt idx="12468">
                  <c:v>0.60932159722222223</c:v>
                </c:pt>
                <c:pt idx="12469">
                  <c:v>0.60932356481481476</c:v>
                </c:pt>
                <c:pt idx="12470">
                  <c:v>0.60932488425925924</c:v>
                </c:pt>
                <c:pt idx="12471">
                  <c:v>0.60932506944444442</c:v>
                </c:pt>
                <c:pt idx="12472">
                  <c:v>0.60932680555555563</c:v>
                </c:pt>
                <c:pt idx="12473">
                  <c:v>0.60932761574074079</c:v>
                </c:pt>
                <c:pt idx="12474">
                  <c:v>0.60932847222222231</c:v>
                </c:pt>
                <c:pt idx="12475">
                  <c:v>0.60932993055555551</c:v>
                </c:pt>
                <c:pt idx="12476">
                  <c:v>0.60933078703703702</c:v>
                </c:pt>
                <c:pt idx="12477">
                  <c:v>0.60933194444444438</c:v>
                </c:pt>
                <c:pt idx="12478">
                  <c:v>0.60933311342592589</c:v>
                </c:pt>
                <c:pt idx="12479">
                  <c:v>0.60933427083333336</c:v>
                </c:pt>
                <c:pt idx="12480">
                  <c:v>0.60933542824074072</c:v>
                </c:pt>
                <c:pt idx="12481">
                  <c:v>0.60933657407407404</c:v>
                </c:pt>
                <c:pt idx="12482">
                  <c:v>0.60933773148148151</c:v>
                </c:pt>
                <c:pt idx="12483">
                  <c:v>0.60933888888888887</c:v>
                </c:pt>
                <c:pt idx="12484">
                  <c:v>0.60934004629629634</c:v>
                </c:pt>
                <c:pt idx="12485">
                  <c:v>0.6093412037037037</c:v>
                </c:pt>
                <c:pt idx="12486">
                  <c:v>0.60934236111111106</c:v>
                </c:pt>
                <c:pt idx="12487">
                  <c:v>0.60934480324074081</c:v>
                </c:pt>
                <c:pt idx="12488">
                  <c:v>0.60934596064814817</c:v>
                </c:pt>
                <c:pt idx="12489">
                  <c:v>0.60934784722222224</c:v>
                </c:pt>
                <c:pt idx="12490">
                  <c:v>0.60934885416666673</c:v>
                </c:pt>
                <c:pt idx="12491">
                  <c:v>0.6093496064814814</c:v>
                </c:pt>
                <c:pt idx="12492">
                  <c:v>0.6093519097222222</c:v>
                </c:pt>
                <c:pt idx="12493">
                  <c:v>0.60935219907407401</c:v>
                </c:pt>
                <c:pt idx="12494">
                  <c:v>0.60935290509259254</c:v>
                </c:pt>
                <c:pt idx="12495">
                  <c:v>0.60935546296296295</c:v>
                </c:pt>
                <c:pt idx="12496">
                  <c:v>0.60935560185185189</c:v>
                </c:pt>
                <c:pt idx="12497">
                  <c:v>0.60935637731481485</c:v>
                </c:pt>
                <c:pt idx="12498">
                  <c:v>0.6093575347222222</c:v>
                </c:pt>
                <c:pt idx="12499">
                  <c:v>0.60935869212962968</c:v>
                </c:pt>
                <c:pt idx="12500">
                  <c:v>0.60935984953703703</c:v>
                </c:pt>
                <c:pt idx="12501">
                  <c:v>0.60936100694444439</c:v>
                </c:pt>
                <c:pt idx="12502">
                  <c:v>0.60936216435185186</c:v>
                </c:pt>
                <c:pt idx="12503">
                  <c:v>0.60936332175925934</c:v>
                </c:pt>
                <c:pt idx="12504">
                  <c:v>0.60936447916666669</c:v>
                </c:pt>
                <c:pt idx="12505">
                  <c:v>0.60936563657407405</c:v>
                </c:pt>
                <c:pt idx="12506">
                  <c:v>0.60936679398148141</c:v>
                </c:pt>
                <c:pt idx="12507">
                  <c:v>0.60936820601851849</c:v>
                </c:pt>
                <c:pt idx="12508">
                  <c:v>0.60936927083333325</c:v>
                </c:pt>
                <c:pt idx="12509">
                  <c:v>0.60937043981481476</c:v>
                </c:pt>
                <c:pt idx="12510">
                  <c:v>0.60937309027777775</c:v>
                </c:pt>
                <c:pt idx="12511">
                  <c:v>0.60937347222222227</c:v>
                </c:pt>
                <c:pt idx="12512">
                  <c:v>0.60937395833333341</c:v>
                </c:pt>
                <c:pt idx="12513">
                  <c:v>0.60937523148148143</c:v>
                </c:pt>
                <c:pt idx="12514">
                  <c:v>0.60937614583333333</c:v>
                </c:pt>
                <c:pt idx="12515">
                  <c:v>0.60937822916666673</c:v>
                </c:pt>
                <c:pt idx="12516">
                  <c:v>0.60937986111111109</c:v>
                </c:pt>
                <c:pt idx="12517">
                  <c:v>0.60938079861111105</c:v>
                </c:pt>
                <c:pt idx="12518">
                  <c:v>0.60938195601851852</c:v>
                </c:pt>
                <c:pt idx="12519">
                  <c:v>0.60938311342592588</c:v>
                </c:pt>
                <c:pt idx="12520">
                  <c:v>0.60938427083333335</c:v>
                </c:pt>
                <c:pt idx="12521">
                  <c:v>0.60938542824074071</c:v>
                </c:pt>
                <c:pt idx="12522">
                  <c:v>0.60938658564814807</c:v>
                </c:pt>
                <c:pt idx="12523">
                  <c:v>0.60938774305555554</c:v>
                </c:pt>
                <c:pt idx="12524">
                  <c:v>0.60938890046296301</c:v>
                </c:pt>
                <c:pt idx="12525">
                  <c:v>0.60939005787037037</c:v>
                </c:pt>
                <c:pt idx="12526">
                  <c:v>0.60939121527777773</c:v>
                </c:pt>
                <c:pt idx="12527">
                  <c:v>0.60939280092592596</c:v>
                </c:pt>
                <c:pt idx="12528">
                  <c:v>0.60939459490740744</c:v>
                </c:pt>
                <c:pt idx="12529">
                  <c:v>0.60939509259259261</c:v>
                </c:pt>
                <c:pt idx="12530">
                  <c:v>0.60939618055555556</c:v>
                </c:pt>
                <c:pt idx="12531">
                  <c:v>0.60939746527777772</c:v>
                </c:pt>
                <c:pt idx="12532">
                  <c:v>0.60939826388888896</c:v>
                </c:pt>
                <c:pt idx="12533">
                  <c:v>0.60939943287037035</c:v>
                </c:pt>
                <c:pt idx="12534">
                  <c:v>0.60940075231481483</c:v>
                </c:pt>
                <c:pt idx="12535">
                  <c:v>0.60940163194444441</c:v>
                </c:pt>
                <c:pt idx="12536">
                  <c:v>0.60940278935185188</c:v>
                </c:pt>
                <c:pt idx="12537">
                  <c:v>0.60940394675925924</c:v>
                </c:pt>
                <c:pt idx="12538">
                  <c:v>0.60940510416666671</c:v>
                </c:pt>
                <c:pt idx="12539">
                  <c:v>0.60940626157407407</c:v>
                </c:pt>
                <c:pt idx="12540">
                  <c:v>0.60940741898148143</c:v>
                </c:pt>
                <c:pt idx="12541">
                  <c:v>0.6094085763888889</c:v>
                </c:pt>
                <c:pt idx="12542">
                  <c:v>0.60940973379629626</c:v>
                </c:pt>
                <c:pt idx="12543">
                  <c:v>0.60941089120370373</c:v>
                </c:pt>
                <c:pt idx="12544">
                  <c:v>0.60941203703703706</c:v>
                </c:pt>
                <c:pt idx="12545">
                  <c:v>0.60941342592592596</c:v>
                </c:pt>
                <c:pt idx="12546">
                  <c:v>0.6094146412037037</c:v>
                </c:pt>
                <c:pt idx="12547">
                  <c:v>0.60941585648148144</c:v>
                </c:pt>
                <c:pt idx="12548">
                  <c:v>0.60941668981481478</c:v>
                </c:pt>
                <c:pt idx="12549">
                  <c:v>0.60941803240740744</c:v>
                </c:pt>
                <c:pt idx="12550">
                  <c:v>0.60941915509259259</c:v>
                </c:pt>
                <c:pt idx="12551">
                  <c:v>0.60942112268518522</c:v>
                </c:pt>
                <c:pt idx="12552">
                  <c:v>0.6094220023148148</c:v>
                </c:pt>
                <c:pt idx="12553">
                  <c:v>0.60942246527777777</c:v>
                </c:pt>
                <c:pt idx="12554">
                  <c:v>0.6094236111111111</c:v>
                </c:pt>
                <c:pt idx="12555">
                  <c:v>0.6094247800925926</c:v>
                </c:pt>
                <c:pt idx="12556">
                  <c:v>0.60942593749999996</c:v>
                </c:pt>
                <c:pt idx="12557">
                  <c:v>0.60942709490740732</c:v>
                </c:pt>
                <c:pt idx="12558">
                  <c:v>0.60942826388888882</c:v>
                </c:pt>
                <c:pt idx="12559">
                  <c:v>0.60942939814814812</c:v>
                </c:pt>
                <c:pt idx="12560">
                  <c:v>0.60943056712962962</c:v>
                </c:pt>
                <c:pt idx="12561">
                  <c:v>0.60943172453703698</c:v>
                </c:pt>
                <c:pt idx="12562">
                  <c:v>0.60943288194444445</c:v>
                </c:pt>
                <c:pt idx="12563">
                  <c:v>0.60943449074074074</c:v>
                </c:pt>
                <c:pt idx="12564">
                  <c:v>0.6094357060185186</c:v>
                </c:pt>
                <c:pt idx="12565">
                  <c:v>0.60943657407407403</c:v>
                </c:pt>
                <c:pt idx="12566">
                  <c:v>0.6094380787037037</c:v>
                </c:pt>
                <c:pt idx="12567">
                  <c:v>0.60943943287037039</c:v>
                </c:pt>
                <c:pt idx="12568">
                  <c:v>0.60943982638888894</c:v>
                </c:pt>
                <c:pt idx="12569">
                  <c:v>0.6094413657407407</c:v>
                </c:pt>
                <c:pt idx="12570">
                  <c:v>0.60944231481481481</c:v>
                </c:pt>
                <c:pt idx="12571">
                  <c:v>0.60944331018518516</c:v>
                </c:pt>
                <c:pt idx="12572">
                  <c:v>0.6094446180555555</c:v>
                </c:pt>
                <c:pt idx="12573">
                  <c:v>0.60944575231481479</c:v>
                </c:pt>
                <c:pt idx="12574">
                  <c:v>0.60944677083333332</c:v>
                </c:pt>
                <c:pt idx="12575">
                  <c:v>0.60944791666666676</c:v>
                </c:pt>
                <c:pt idx="12576">
                  <c:v>0.60944908564814815</c:v>
                </c:pt>
                <c:pt idx="12577">
                  <c:v>0.60945023148148147</c:v>
                </c:pt>
                <c:pt idx="12578">
                  <c:v>0.60945140046296298</c:v>
                </c:pt>
                <c:pt idx="12579">
                  <c:v>0.60945256944444437</c:v>
                </c:pt>
                <c:pt idx="12580">
                  <c:v>0.60945371527777781</c:v>
                </c:pt>
                <c:pt idx="12581">
                  <c:v>0.60945488425925931</c:v>
                </c:pt>
                <c:pt idx="12582">
                  <c:v>0.60945603009259253</c:v>
                </c:pt>
                <c:pt idx="12583">
                  <c:v>0.60945717592592585</c:v>
                </c:pt>
                <c:pt idx="12584">
                  <c:v>0.60945863425925928</c:v>
                </c:pt>
                <c:pt idx="12585">
                  <c:v>0.60945960648148145</c:v>
                </c:pt>
                <c:pt idx="12586">
                  <c:v>0.60946103009259256</c:v>
                </c:pt>
                <c:pt idx="12587">
                  <c:v>0.60946201388888888</c:v>
                </c:pt>
                <c:pt idx="12588">
                  <c:v>0.60946395833333333</c:v>
                </c:pt>
                <c:pt idx="12589">
                  <c:v>0.6094650810185186</c:v>
                </c:pt>
                <c:pt idx="12590">
                  <c:v>0.60946562500000001</c:v>
                </c:pt>
                <c:pt idx="12591">
                  <c:v>0.60946736111111111</c:v>
                </c:pt>
                <c:pt idx="12592">
                  <c:v>0.60946815972222224</c:v>
                </c:pt>
                <c:pt idx="12593">
                  <c:v>0.60946876157407415</c:v>
                </c:pt>
                <c:pt idx="12594">
                  <c:v>0.60946990740740736</c:v>
                </c:pt>
                <c:pt idx="12595">
                  <c:v>0.60947107638888887</c:v>
                </c:pt>
                <c:pt idx="12596">
                  <c:v>0.60947222222222219</c:v>
                </c:pt>
                <c:pt idx="12597">
                  <c:v>0.6094733912037037</c:v>
                </c:pt>
                <c:pt idx="12598">
                  <c:v>0.6094745601851852</c:v>
                </c:pt>
                <c:pt idx="12599">
                  <c:v>0.60947570601851853</c:v>
                </c:pt>
                <c:pt idx="12600">
                  <c:v>0.60947686342592589</c:v>
                </c:pt>
                <c:pt idx="12601">
                  <c:v>0.60947802083333336</c:v>
                </c:pt>
                <c:pt idx="12602">
                  <c:v>0.60947917824074072</c:v>
                </c:pt>
                <c:pt idx="12603">
                  <c:v>0.60948146990740737</c:v>
                </c:pt>
                <c:pt idx="12604">
                  <c:v>0.60948212962962967</c:v>
                </c:pt>
                <c:pt idx="12605">
                  <c:v>0.60948298611111118</c:v>
                </c:pt>
                <c:pt idx="12606">
                  <c:v>0.60948594907407416</c:v>
                </c:pt>
                <c:pt idx="12607">
                  <c:v>0.60948611111111106</c:v>
                </c:pt>
                <c:pt idx="12608">
                  <c:v>0.60948703703703699</c:v>
                </c:pt>
                <c:pt idx="12609">
                  <c:v>0.60948837962962965</c:v>
                </c:pt>
                <c:pt idx="12610">
                  <c:v>0.60948923611111117</c:v>
                </c:pt>
                <c:pt idx="12611">
                  <c:v>0.60948965277777778</c:v>
                </c:pt>
                <c:pt idx="12612">
                  <c:v>0.60949114583333341</c:v>
                </c:pt>
                <c:pt idx="12613">
                  <c:v>0.60949195601851858</c:v>
                </c:pt>
                <c:pt idx="12614">
                  <c:v>0.6094930671296297</c:v>
                </c:pt>
                <c:pt idx="12615">
                  <c:v>0.60949422453703705</c:v>
                </c:pt>
                <c:pt idx="12616">
                  <c:v>0.60949537037037038</c:v>
                </c:pt>
                <c:pt idx="12617">
                  <c:v>0.60949653935185177</c:v>
                </c:pt>
                <c:pt idx="12618">
                  <c:v>0.60949769675925924</c:v>
                </c:pt>
                <c:pt idx="12619">
                  <c:v>0.60949886574074075</c:v>
                </c:pt>
                <c:pt idx="12620">
                  <c:v>0.60950001157407407</c:v>
                </c:pt>
                <c:pt idx="12621">
                  <c:v>0.60950119212962961</c:v>
                </c:pt>
                <c:pt idx="12622">
                  <c:v>0.6095023263888889</c:v>
                </c:pt>
                <c:pt idx="12623">
                  <c:v>0.60950348379629637</c:v>
                </c:pt>
                <c:pt idx="12624">
                  <c:v>0.60950528935185178</c:v>
                </c:pt>
                <c:pt idx="12625">
                  <c:v>0.60950656250000002</c:v>
                </c:pt>
                <c:pt idx="12626">
                  <c:v>0.60950767361111113</c:v>
                </c:pt>
                <c:pt idx="12627">
                  <c:v>0.60950856481481486</c:v>
                </c:pt>
                <c:pt idx="12628">
                  <c:v>0.60951041666666661</c:v>
                </c:pt>
                <c:pt idx="12629">
                  <c:v>0.60951153935185187</c:v>
                </c:pt>
                <c:pt idx="12630">
                  <c:v>0.60951209490740743</c:v>
                </c:pt>
                <c:pt idx="12631">
                  <c:v>0.60951290509259259</c:v>
                </c:pt>
                <c:pt idx="12632">
                  <c:v>0.60951478009259252</c:v>
                </c:pt>
                <c:pt idx="12633">
                  <c:v>0.60951539351851847</c:v>
                </c:pt>
                <c:pt idx="12634">
                  <c:v>0.60951621527777777</c:v>
                </c:pt>
                <c:pt idx="12635">
                  <c:v>0.60951737268518513</c:v>
                </c:pt>
                <c:pt idx="12636">
                  <c:v>0.6095185300925926</c:v>
                </c:pt>
                <c:pt idx="12637">
                  <c:v>0.60951967592592593</c:v>
                </c:pt>
                <c:pt idx="12638">
                  <c:v>0.60952084490740743</c:v>
                </c:pt>
                <c:pt idx="12639">
                  <c:v>0.60952200231481479</c:v>
                </c:pt>
                <c:pt idx="12640">
                  <c:v>0.60952315972222226</c:v>
                </c:pt>
                <c:pt idx="12641">
                  <c:v>0.60952431712962962</c:v>
                </c:pt>
                <c:pt idx="12642">
                  <c:v>0.60952547453703698</c:v>
                </c:pt>
                <c:pt idx="12643">
                  <c:v>0.60952663194444445</c:v>
                </c:pt>
                <c:pt idx="12644">
                  <c:v>0.60952802083333335</c:v>
                </c:pt>
                <c:pt idx="12645">
                  <c:v>0.60952980324074069</c:v>
                </c:pt>
                <c:pt idx="12646">
                  <c:v>0.60953038194444453</c:v>
                </c:pt>
                <c:pt idx="12647">
                  <c:v>0.60953181712962967</c:v>
                </c:pt>
                <c:pt idx="12648">
                  <c:v>0.60953310185185194</c:v>
                </c:pt>
                <c:pt idx="12649">
                  <c:v>0.60953391203703711</c:v>
                </c:pt>
                <c:pt idx="12650">
                  <c:v>0.60953525462962965</c:v>
                </c:pt>
                <c:pt idx="12651">
                  <c:v>0.6095363773148148</c:v>
                </c:pt>
                <c:pt idx="12652">
                  <c:v>0.60953733796296294</c:v>
                </c:pt>
                <c:pt idx="12653">
                  <c:v>0.60953820601851849</c:v>
                </c:pt>
                <c:pt idx="12654">
                  <c:v>0.60953936342592596</c:v>
                </c:pt>
                <c:pt idx="12655">
                  <c:v>0.60954052083333332</c:v>
                </c:pt>
                <c:pt idx="12656">
                  <c:v>0.60954166666666665</c:v>
                </c:pt>
                <c:pt idx="12657">
                  <c:v>0.60954283564814815</c:v>
                </c:pt>
                <c:pt idx="12658">
                  <c:v>0.60954398148148148</c:v>
                </c:pt>
                <c:pt idx="12659">
                  <c:v>0.60954515046296298</c:v>
                </c:pt>
                <c:pt idx="12660">
                  <c:v>0.60954630787037034</c:v>
                </c:pt>
                <c:pt idx="12661">
                  <c:v>0.6095474652777777</c:v>
                </c:pt>
                <c:pt idx="12662">
                  <c:v>0.60954862268518517</c:v>
                </c:pt>
                <c:pt idx="12663">
                  <c:v>0.60955092592592586</c:v>
                </c:pt>
                <c:pt idx="12664">
                  <c:v>0.60955111111111115</c:v>
                </c:pt>
                <c:pt idx="12665">
                  <c:v>0.6095521990740741</c:v>
                </c:pt>
                <c:pt idx="12666">
                  <c:v>0.609554699074074</c:v>
                </c:pt>
                <c:pt idx="12667">
                  <c:v>0.60955515046296294</c:v>
                </c:pt>
                <c:pt idx="12668">
                  <c:v>0.60955572916666667</c:v>
                </c:pt>
                <c:pt idx="12669">
                  <c:v>0.60955774305555555</c:v>
                </c:pt>
                <c:pt idx="12670">
                  <c:v>0.60955828703703707</c:v>
                </c:pt>
                <c:pt idx="12671">
                  <c:v>0.60955976851851856</c:v>
                </c:pt>
                <c:pt idx="12672">
                  <c:v>0.60956070601851853</c:v>
                </c:pt>
                <c:pt idx="12673">
                  <c:v>0.60956135416666668</c:v>
                </c:pt>
                <c:pt idx="12674">
                  <c:v>0.60956250000000001</c:v>
                </c:pt>
                <c:pt idx="12675">
                  <c:v>0.60956366898148151</c:v>
                </c:pt>
                <c:pt idx="12676">
                  <c:v>0.60956481481481484</c:v>
                </c:pt>
                <c:pt idx="12677">
                  <c:v>0.60956598379629623</c:v>
                </c:pt>
                <c:pt idx="12678">
                  <c:v>0.6095671412037037</c:v>
                </c:pt>
                <c:pt idx="12679">
                  <c:v>0.60956828703703703</c:v>
                </c:pt>
                <c:pt idx="12680">
                  <c:v>0.60956945601851853</c:v>
                </c:pt>
                <c:pt idx="12681">
                  <c:v>0.60957061342592589</c:v>
                </c:pt>
                <c:pt idx="12682">
                  <c:v>0.60957177083333325</c:v>
                </c:pt>
                <c:pt idx="12683">
                  <c:v>0.60957310185185187</c:v>
                </c:pt>
                <c:pt idx="12684">
                  <c:v>0.60957447916666663</c:v>
                </c:pt>
                <c:pt idx="12685">
                  <c:v>0.60957593749999994</c:v>
                </c:pt>
                <c:pt idx="12686">
                  <c:v>0.60957657407407406</c:v>
                </c:pt>
                <c:pt idx="12687">
                  <c:v>0.60957818287037036</c:v>
                </c:pt>
                <c:pt idx="12688">
                  <c:v>0.60957938657407407</c:v>
                </c:pt>
                <c:pt idx="12689">
                  <c:v>0.60958032407407403</c:v>
                </c:pt>
                <c:pt idx="12690">
                  <c:v>0.60958107638888892</c:v>
                </c:pt>
                <c:pt idx="12691">
                  <c:v>0.60958229166666666</c:v>
                </c:pt>
                <c:pt idx="12692">
                  <c:v>0.60958396990740737</c:v>
                </c:pt>
                <c:pt idx="12693">
                  <c:v>0.60958479166666668</c:v>
                </c:pt>
                <c:pt idx="12694">
                  <c:v>0.60958565972222223</c:v>
                </c:pt>
                <c:pt idx="12695">
                  <c:v>0.60958681712962959</c:v>
                </c:pt>
                <c:pt idx="12696">
                  <c:v>0.60958797453703706</c:v>
                </c:pt>
                <c:pt idx="12697">
                  <c:v>0.60958912037037039</c:v>
                </c:pt>
                <c:pt idx="12698">
                  <c:v>0.60959028935185189</c:v>
                </c:pt>
                <c:pt idx="12699">
                  <c:v>0.60959144675925925</c:v>
                </c:pt>
                <c:pt idx="12700">
                  <c:v>0.60959260416666661</c:v>
                </c:pt>
                <c:pt idx="12701">
                  <c:v>0.60959376157407408</c:v>
                </c:pt>
                <c:pt idx="12702">
                  <c:v>0.60959491898148144</c:v>
                </c:pt>
                <c:pt idx="12703">
                  <c:v>0.60959607638888891</c:v>
                </c:pt>
                <c:pt idx="12704">
                  <c:v>0.609597337962963</c:v>
                </c:pt>
                <c:pt idx="12705">
                  <c:v>0.60959918981481487</c:v>
                </c:pt>
                <c:pt idx="12706">
                  <c:v>0.60960069444444442</c:v>
                </c:pt>
                <c:pt idx="12707">
                  <c:v>0.60960101851851844</c:v>
                </c:pt>
                <c:pt idx="12708">
                  <c:v>0.60960250000000005</c:v>
                </c:pt>
                <c:pt idx="12709">
                  <c:v>0.60960343750000001</c:v>
                </c:pt>
                <c:pt idx="12710">
                  <c:v>0.60960434027777777</c:v>
                </c:pt>
                <c:pt idx="12711">
                  <c:v>0.60960582175925926</c:v>
                </c:pt>
                <c:pt idx="12712">
                  <c:v>0.60960648148148144</c:v>
                </c:pt>
                <c:pt idx="12713">
                  <c:v>0.60960765046296295</c:v>
                </c:pt>
                <c:pt idx="12714">
                  <c:v>0.60960880787037042</c:v>
                </c:pt>
                <c:pt idx="12715">
                  <c:v>0.60960996527777778</c:v>
                </c:pt>
                <c:pt idx="12716">
                  <c:v>0.60961112268518514</c:v>
                </c:pt>
                <c:pt idx="12717">
                  <c:v>0.60961226851851846</c:v>
                </c:pt>
                <c:pt idx="12718">
                  <c:v>0.60961343750000008</c:v>
                </c:pt>
                <c:pt idx="12719">
                  <c:v>0.60961459490740744</c:v>
                </c:pt>
                <c:pt idx="12720">
                  <c:v>0.6096157523148148</c:v>
                </c:pt>
                <c:pt idx="12721">
                  <c:v>0.60961690972222216</c:v>
                </c:pt>
                <c:pt idx="12722">
                  <c:v>0.60961888888888893</c:v>
                </c:pt>
                <c:pt idx="12723">
                  <c:v>0.60962048611111108</c:v>
                </c:pt>
                <c:pt idx="12724">
                  <c:v>0.60962067129629638</c:v>
                </c:pt>
                <c:pt idx="12725">
                  <c:v>0.60962217592592594</c:v>
                </c:pt>
                <c:pt idx="12726">
                  <c:v>0.60962347222222224</c:v>
                </c:pt>
                <c:pt idx="12727">
                  <c:v>0.60962407407407404</c:v>
                </c:pt>
                <c:pt idx="12728">
                  <c:v>0.60962542824074073</c:v>
                </c:pt>
                <c:pt idx="12729">
                  <c:v>0.60962634259259263</c:v>
                </c:pt>
                <c:pt idx="12730">
                  <c:v>0.60962877314814812</c:v>
                </c:pt>
                <c:pt idx="12731">
                  <c:v>0.60962950231481483</c:v>
                </c:pt>
                <c:pt idx="12732">
                  <c:v>0.60962973379629626</c:v>
                </c:pt>
                <c:pt idx="12733">
                  <c:v>0.60963079861111114</c:v>
                </c:pt>
                <c:pt idx="12734">
                  <c:v>0.60963194444444446</c:v>
                </c:pt>
                <c:pt idx="12735">
                  <c:v>0.60963311342592597</c:v>
                </c:pt>
                <c:pt idx="12736">
                  <c:v>0.60963425925925929</c:v>
                </c:pt>
                <c:pt idx="12737">
                  <c:v>0.60963542824074068</c:v>
                </c:pt>
                <c:pt idx="12738">
                  <c:v>0.60963658564814815</c:v>
                </c:pt>
                <c:pt idx="12739">
                  <c:v>0.60963774305555551</c:v>
                </c:pt>
                <c:pt idx="12740">
                  <c:v>0.60963888888888895</c:v>
                </c:pt>
                <c:pt idx="12741">
                  <c:v>0.60964005787037034</c:v>
                </c:pt>
                <c:pt idx="12742">
                  <c:v>0.6096412152777777</c:v>
                </c:pt>
                <c:pt idx="12743">
                  <c:v>0.60964306712962968</c:v>
                </c:pt>
                <c:pt idx="12744">
                  <c:v>0.60964353009259264</c:v>
                </c:pt>
                <c:pt idx="12745">
                  <c:v>0.60964582175925919</c:v>
                </c:pt>
                <c:pt idx="12746">
                  <c:v>0.60964692129629627</c:v>
                </c:pt>
                <c:pt idx="12747">
                  <c:v>0.60964711805555549</c:v>
                </c:pt>
                <c:pt idx="12748">
                  <c:v>0.60964914351851851</c:v>
                </c:pt>
                <c:pt idx="12749">
                  <c:v>0.60964988425925926</c:v>
                </c:pt>
                <c:pt idx="12750">
                  <c:v>0.60965047453703702</c:v>
                </c:pt>
                <c:pt idx="12751">
                  <c:v>0.60965203703703708</c:v>
                </c:pt>
                <c:pt idx="12752">
                  <c:v>0.60965304398148146</c:v>
                </c:pt>
                <c:pt idx="12753">
                  <c:v>0.60965394675925932</c:v>
                </c:pt>
                <c:pt idx="12754">
                  <c:v>0.60965510416666668</c:v>
                </c:pt>
                <c:pt idx="12755">
                  <c:v>0.60965626157407404</c:v>
                </c:pt>
                <c:pt idx="12756">
                  <c:v>0.60965740740740737</c:v>
                </c:pt>
                <c:pt idx="12757">
                  <c:v>0.60965857638888887</c:v>
                </c:pt>
                <c:pt idx="12758">
                  <c:v>0.60965973379629634</c:v>
                </c:pt>
                <c:pt idx="12759">
                  <c:v>0.6096608912037037</c:v>
                </c:pt>
                <c:pt idx="12760">
                  <c:v>0.60966204861111106</c:v>
                </c:pt>
                <c:pt idx="12761">
                  <c:v>0.6096632291666666</c:v>
                </c:pt>
                <c:pt idx="12762">
                  <c:v>0.60966436342592589</c:v>
                </c:pt>
                <c:pt idx="12763">
                  <c:v>0.60966702546296292</c:v>
                </c:pt>
                <c:pt idx="12764">
                  <c:v>0.6096684722222222</c:v>
                </c:pt>
                <c:pt idx="12765">
                  <c:v>0.60967061342592588</c:v>
                </c:pt>
                <c:pt idx="12766">
                  <c:v>0.60967185185185191</c:v>
                </c:pt>
                <c:pt idx="12767">
                  <c:v>0.60967223379629631</c:v>
                </c:pt>
                <c:pt idx="12768">
                  <c:v>0.60967321759259263</c:v>
                </c:pt>
                <c:pt idx="12769">
                  <c:v>0.6096755787037037</c:v>
                </c:pt>
                <c:pt idx="12770">
                  <c:v>0.6096757060185185</c:v>
                </c:pt>
                <c:pt idx="12771">
                  <c:v>0.60967650462962963</c:v>
                </c:pt>
                <c:pt idx="12772">
                  <c:v>0.6096776620370371</c:v>
                </c:pt>
                <c:pt idx="12773">
                  <c:v>0.6096788310185185</c:v>
                </c:pt>
                <c:pt idx="12774">
                  <c:v>0.60967997685185182</c:v>
                </c:pt>
                <c:pt idx="12775">
                  <c:v>0.60968113425925918</c:v>
                </c:pt>
                <c:pt idx="12776">
                  <c:v>0.60968229166666665</c:v>
                </c:pt>
                <c:pt idx="12777">
                  <c:v>0.60968344907407412</c:v>
                </c:pt>
                <c:pt idx="12778">
                  <c:v>0.60968461805555552</c:v>
                </c:pt>
                <c:pt idx="12779">
                  <c:v>0.60968577546296299</c:v>
                </c:pt>
                <c:pt idx="12780">
                  <c:v>0.60968692129629631</c:v>
                </c:pt>
                <c:pt idx="12781">
                  <c:v>0.60968831018518521</c:v>
                </c:pt>
                <c:pt idx="12782">
                  <c:v>0.60969034722222226</c:v>
                </c:pt>
                <c:pt idx="12783">
                  <c:v>0.60969145833333327</c:v>
                </c:pt>
                <c:pt idx="12784">
                  <c:v>0.6096917824074074</c:v>
                </c:pt>
                <c:pt idx="12785">
                  <c:v>0.60969359953703706</c:v>
                </c:pt>
                <c:pt idx="12786">
                  <c:v>0.60969495370370375</c:v>
                </c:pt>
                <c:pt idx="12787">
                  <c:v>0.60969525462962959</c:v>
                </c:pt>
                <c:pt idx="12788">
                  <c:v>0.60969708333333339</c:v>
                </c:pt>
                <c:pt idx="12789">
                  <c:v>0.60969820601851854</c:v>
                </c:pt>
                <c:pt idx="12790">
                  <c:v>0.60969848379629632</c:v>
                </c:pt>
                <c:pt idx="12791">
                  <c:v>0.60969965277777782</c:v>
                </c:pt>
                <c:pt idx="12792">
                  <c:v>0.60970082175925921</c:v>
                </c:pt>
                <c:pt idx="12793">
                  <c:v>0.60970197916666657</c:v>
                </c:pt>
                <c:pt idx="12794">
                  <c:v>0.60970312500000001</c:v>
                </c:pt>
                <c:pt idx="12795">
                  <c:v>0.60970428240740737</c:v>
                </c:pt>
                <c:pt idx="12796">
                  <c:v>0.60970543981481484</c:v>
                </c:pt>
                <c:pt idx="12797">
                  <c:v>0.60970660879629623</c:v>
                </c:pt>
                <c:pt idx="12798">
                  <c:v>0.60970775462962967</c:v>
                </c:pt>
                <c:pt idx="12799">
                  <c:v>0.60970891203703703</c:v>
                </c:pt>
                <c:pt idx="12800">
                  <c:v>0.60971009259259257</c:v>
                </c:pt>
                <c:pt idx="12801">
                  <c:v>0.60971222222222221</c:v>
                </c:pt>
                <c:pt idx="12802">
                  <c:v>0.60971356481481487</c:v>
                </c:pt>
                <c:pt idx="12803">
                  <c:v>0.60971378472222226</c:v>
                </c:pt>
                <c:pt idx="12804">
                  <c:v>0.6097154398148148</c:v>
                </c:pt>
                <c:pt idx="12805">
                  <c:v>0.60971657407407409</c:v>
                </c:pt>
                <c:pt idx="12806">
                  <c:v>0.6097170833333333</c:v>
                </c:pt>
                <c:pt idx="12807">
                  <c:v>0.60971883101851854</c:v>
                </c:pt>
                <c:pt idx="12808">
                  <c:v>0.60971973379629629</c:v>
                </c:pt>
                <c:pt idx="12809">
                  <c:v>0.60972053240740742</c:v>
                </c:pt>
                <c:pt idx="12810">
                  <c:v>0.60972165509259257</c:v>
                </c:pt>
                <c:pt idx="12811">
                  <c:v>0.60972282407407408</c:v>
                </c:pt>
                <c:pt idx="12812">
                  <c:v>0.60972395833333337</c:v>
                </c:pt>
                <c:pt idx="12813">
                  <c:v>0.60972511574074073</c:v>
                </c:pt>
                <c:pt idx="12814">
                  <c:v>0.60972628472222223</c:v>
                </c:pt>
                <c:pt idx="12815">
                  <c:v>0.60972744212962959</c:v>
                </c:pt>
                <c:pt idx="12816">
                  <c:v>0.60972859953703706</c:v>
                </c:pt>
                <c:pt idx="12817">
                  <c:v>0.60972974537037039</c:v>
                </c:pt>
                <c:pt idx="12818">
                  <c:v>0.60973091435185178</c:v>
                </c:pt>
                <c:pt idx="12819">
                  <c:v>0.60973207175925925</c:v>
                </c:pt>
                <c:pt idx="12820">
                  <c:v>0.60973329861111114</c:v>
                </c:pt>
                <c:pt idx="12821">
                  <c:v>0.60973447916666668</c:v>
                </c:pt>
                <c:pt idx="12822">
                  <c:v>0.60973624999999998</c:v>
                </c:pt>
                <c:pt idx="12823">
                  <c:v>0.60973810185185184</c:v>
                </c:pt>
                <c:pt idx="12824">
                  <c:v>0.6097385300925926</c:v>
                </c:pt>
                <c:pt idx="12825">
                  <c:v>0.60974075231481484</c:v>
                </c:pt>
                <c:pt idx="12826">
                  <c:v>0.60974254629629632</c:v>
                </c:pt>
                <c:pt idx="12827">
                  <c:v>0.60974409722222223</c:v>
                </c:pt>
                <c:pt idx="12828">
                  <c:v>0.60974457175925922</c:v>
                </c:pt>
                <c:pt idx="12829">
                  <c:v>0.60974525462962958</c:v>
                </c:pt>
                <c:pt idx="12830">
                  <c:v>0.60974642361111109</c:v>
                </c:pt>
                <c:pt idx="12831">
                  <c:v>0.60974758101851856</c:v>
                </c:pt>
                <c:pt idx="12832">
                  <c:v>0.60974872685185189</c:v>
                </c:pt>
                <c:pt idx="12833">
                  <c:v>0.60974989583333339</c:v>
                </c:pt>
                <c:pt idx="12834">
                  <c:v>0.6097510416666666</c:v>
                </c:pt>
                <c:pt idx="12835">
                  <c:v>0.60975219907407407</c:v>
                </c:pt>
                <c:pt idx="12836">
                  <c:v>0.60975336805555558</c:v>
                </c:pt>
                <c:pt idx="12837">
                  <c:v>0.6097545138888889</c:v>
                </c:pt>
                <c:pt idx="12838">
                  <c:v>0.60975568287037041</c:v>
                </c:pt>
                <c:pt idx="12839">
                  <c:v>0.60975701388888892</c:v>
                </c:pt>
                <c:pt idx="12840">
                  <c:v>0.6097584953703703</c:v>
                </c:pt>
                <c:pt idx="12841">
                  <c:v>0.60975949074074076</c:v>
                </c:pt>
                <c:pt idx="12842">
                  <c:v>0.60976199074074078</c:v>
                </c:pt>
                <c:pt idx="12843">
                  <c:v>0.60976324074074073</c:v>
                </c:pt>
                <c:pt idx="12844">
                  <c:v>0.60976449074074079</c:v>
                </c:pt>
                <c:pt idx="12845">
                  <c:v>0.60976611111111112</c:v>
                </c:pt>
                <c:pt idx="12846">
                  <c:v>0.60976637731481487</c:v>
                </c:pt>
                <c:pt idx="12847">
                  <c:v>0.60976754629629626</c:v>
                </c:pt>
                <c:pt idx="12848">
                  <c:v>0.60976869212962959</c:v>
                </c:pt>
                <c:pt idx="12849">
                  <c:v>0.60976986111111109</c:v>
                </c:pt>
                <c:pt idx="12850">
                  <c:v>0.60977100694444442</c:v>
                </c:pt>
                <c:pt idx="12851">
                  <c:v>0.60977217592592592</c:v>
                </c:pt>
                <c:pt idx="12852">
                  <c:v>0.60977332175925925</c:v>
                </c:pt>
                <c:pt idx="12853">
                  <c:v>0.60977447916666661</c:v>
                </c:pt>
                <c:pt idx="12854">
                  <c:v>0.60977564814814822</c:v>
                </c:pt>
                <c:pt idx="12855">
                  <c:v>0.60977680555555558</c:v>
                </c:pt>
                <c:pt idx="12856">
                  <c:v>0.60977796296296294</c:v>
                </c:pt>
                <c:pt idx="12857">
                  <c:v>0.60977993055555557</c:v>
                </c:pt>
                <c:pt idx="12858">
                  <c:v>0.60978069444444449</c:v>
                </c:pt>
                <c:pt idx="12859">
                  <c:v>0.60978160879629628</c:v>
                </c:pt>
                <c:pt idx="12860">
                  <c:v>0.60978416666666668</c:v>
                </c:pt>
                <c:pt idx="12861">
                  <c:v>0.60978427083333331</c:v>
                </c:pt>
                <c:pt idx="12862">
                  <c:v>0.60978500000000002</c:v>
                </c:pt>
                <c:pt idx="12863">
                  <c:v>0.60978658564814814</c:v>
                </c:pt>
                <c:pt idx="12864">
                  <c:v>0.60978734953703706</c:v>
                </c:pt>
                <c:pt idx="12865">
                  <c:v>0.60978837962962962</c:v>
                </c:pt>
                <c:pt idx="12866">
                  <c:v>0.60979024305555551</c:v>
                </c:pt>
                <c:pt idx="12867">
                  <c:v>0.60979069444444445</c:v>
                </c:pt>
                <c:pt idx="12868">
                  <c:v>0.60979184027777777</c:v>
                </c:pt>
                <c:pt idx="12869">
                  <c:v>0.60979300925925928</c:v>
                </c:pt>
                <c:pt idx="12870">
                  <c:v>0.60979416666666664</c:v>
                </c:pt>
                <c:pt idx="12871">
                  <c:v>0.60979532407407411</c:v>
                </c:pt>
                <c:pt idx="12872">
                  <c:v>0.60979648148148147</c:v>
                </c:pt>
                <c:pt idx="12873">
                  <c:v>0.60979763888888894</c:v>
                </c:pt>
                <c:pt idx="12874">
                  <c:v>0.60979878472222215</c:v>
                </c:pt>
                <c:pt idx="12875">
                  <c:v>0.60979995370370366</c:v>
                </c:pt>
                <c:pt idx="12876">
                  <c:v>0.60980109953703709</c:v>
                </c:pt>
                <c:pt idx="12877">
                  <c:v>0.60980236111111108</c:v>
                </c:pt>
                <c:pt idx="12878">
                  <c:v>0.60980348379629634</c:v>
                </c:pt>
                <c:pt idx="12879">
                  <c:v>0.60980534722222224</c:v>
                </c:pt>
                <c:pt idx="12880">
                  <c:v>0.60980594907407404</c:v>
                </c:pt>
                <c:pt idx="12881">
                  <c:v>0.60980777777777773</c:v>
                </c:pt>
                <c:pt idx="12882">
                  <c:v>0.60980886574074067</c:v>
                </c:pt>
                <c:pt idx="12883">
                  <c:v>0.60980925925925922</c:v>
                </c:pt>
                <c:pt idx="12884">
                  <c:v>0.60981118055555561</c:v>
                </c:pt>
                <c:pt idx="12885">
                  <c:v>0.60981228009259258</c:v>
                </c:pt>
                <c:pt idx="12886">
                  <c:v>0.60981268518518517</c:v>
                </c:pt>
                <c:pt idx="12887">
                  <c:v>0.60981410879629627</c:v>
                </c:pt>
                <c:pt idx="12888">
                  <c:v>0.60981516203703701</c:v>
                </c:pt>
                <c:pt idx="12889">
                  <c:v>0.60981615740740747</c:v>
                </c:pt>
                <c:pt idx="12890">
                  <c:v>0.60981731481481483</c:v>
                </c:pt>
                <c:pt idx="12891">
                  <c:v>0.60981847222222219</c:v>
                </c:pt>
                <c:pt idx="12892">
                  <c:v>0.60981962962962954</c:v>
                </c:pt>
                <c:pt idx="12893">
                  <c:v>0.60982078703703713</c:v>
                </c:pt>
                <c:pt idx="12894">
                  <c:v>0.60982193287037034</c:v>
                </c:pt>
                <c:pt idx="12895">
                  <c:v>0.60982310185185185</c:v>
                </c:pt>
                <c:pt idx="12896">
                  <c:v>0.6098242592592592</c:v>
                </c:pt>
                <c:pt idx="12897">
                  <c:v>0.60982541666666668</c:v>
                </c:pt>
                <c:pt idx="12898">
                  <c:v>0.60982657407407415</c:v>
                </c:pt>
                <c:pt idx="12899">
                  <c:v>0.60982796296296293</c:v>
                </c:pt>
                <c:pt idx="12900">
                  <c:v>0.60982976851851856</c:v>
                </c:pt>
                <c:pt idx="12901">
                  <c:v>0.60983056712962957</c:v>
                </c:pt>
                <c:pt idx="12902">
                  <c:v>0.6098318981481482</c:v>
                </c:pt>
                <c:pt idx="12903">
                  <c:v>0.60983306712962959</c:v>
                </c:pt>
                <c:pt idx="12904">
                  <c:v>0.60983357638888891</c:v>
                </c:pt>
                <c:pt idx="12905">
                  <c:v>0.60983479166666665</c:v>
                </c:pt>
                <c:pt idx="12906">
                  <c:v>0.60983583333333335</c:v>
                </c:pt>
                <c:pt idx="12907">
                  <c:v>0.60983699074074071</c:v>
                </c:pt>
                <c:pt idx="12908">
                  <c:v>0.60983814814814818</c:v>
                </c:pt>
                <c:pt idx="12909">
                  <c:v>0.60983930555555554</c:v>
                </c:pt>
                <c:pt idx="12910">
                  <c:v>0.60984046296296301</c:v>
                </c:pt>
                <c:pt idx="12911">
                  <c:v>0.60984162037037037</c:v>
                </c:pt>
                <c:pt idx="12912">
                  <c:v>0.60984277777777773</c:v>
                </c:pt>
                <c:pt idx="12913">
                  <c:v>0.60984392361111106</c:v>
                </c:pt>
                <c:pt idx="12914">
                  <c:v>0.60984509259259256</c:v>
                </c:pt>
                <c:pt idx="12915">
                  <c:v>0.60984625000000003</c:v>
                </c:pt>
                <c:pt idx="12916">
                  <c:v>0.60984740740740739</c:v>
                </c:pt>
                <c:pt idx="12917">
                  <c:v>0.60984859953703707</c:v>
                </c:pt>
                <c:pt idx="12918">
                  <c:v>0.60985045138888883</c:v>
                </c:pt>
                <c:pt idx="12919">
                  <c:v>0.60985112268518527</c:v>
                </c:pt>
                <c:pt idx="12920">
                  <c:v>0.60985228009259262</c:v>
                </c:pt>
                <c:pt idx="12921">
                  <c:v>0.6098542939814815</c:v>
                </c:pt>
                <c:pt idx="12922">
                  <c:v>0.60985473379629629</c:v>
                </c:pt>
                <c:pt idx="12923">
                  <c:v>0.60985685185185179</c:v>
                </c:pt>
                <c:pt idx="12924">
                  <c:v>0.60985817129629627</c:v>
                </c:pt>
                <c:pt idx="12925">
                  <c:v>0.6098597916666666</c:v>
                </c:pt>
                <c:pt idx="12926">
                  <c:v>0.60986053240740734</c:v>
                </c:pt>
                <c:pt idx="12927">
                  <c:v>0.60986163194444443</c:v>
                </c:pt>
                <c:pt idx="12928">
                  <c:v>0.60986280092592593</c:v>
                </c:pt>
                <c:pt idx="12929">
                  <c:v>0.60986395833333329</c:v>
                </c:pt>
                <c:pt idx="12930">
                  <c:v>0.60986510416666673</c:v>
                </c:pt>
                <c:pt idx="12931">
                  <c:v>0.60986627314814823</c:v>
                </c:pt>
                <c:pt idx="12932">
                  <c:v>0.60986743055555559</c:v>
                </c:pt>
                <c:pt idx="12933">
                  <c:v>0.60986858796296295</c:v>
                </c:pt>
                <c:pt idx="12934">
                  <c:v>0.60986974537037031</c:v>
                </c:pt>
                <c:pt idx="12935">
                  <c:v>0.60987090277777778</c:v>
                </c:pt>
                <c:pt idx="12936">
                  <c:v>0.60987206018518525</c:v>
                </c:pt>
                <c:pt idx="12937">
                  <c:v>0.60987321759259261</c:v>
                </c:pt>
                <c:pt idx="12938">
                  <c:v>0.60987446759259267</c:v>
                </c:pt>
                <c:pt idx="12939">
                  <c:v>0.60987564814814821</c:v>
                </c:pt>
                <c:pt idx="12940">
                  <c:v>0.6098777314814815</c:v>
                </c:pt>
                <c:pt idx="12941">
                  <c:v>0.60987797453703707</c:v>
                </c:pt>
                <c:pt idx="12942">
                  <c:v>0.60987903935185184</c:v>
                </c:pt>
                <c:pt idx="12943">
                  <c:v>0.60988021990740737</c:v>
                </c:pt>
                <c:pt idx="12944">
                  <c:v>0.60988143518518523</c:v>
                </c:pt>
                <c:pt idx="12945">
                  <c:v>0.60988282407407401</c:v>
                </c:pt>
                <c:pt idx="12946">
                  <c:v>0.60988408564814811</c:v>
                </c:pt>
                <c:pt idx="12947">
                  <c:v>0.60988479166666665</c:v>
                </c:pt>
                <c:pt idx="12948">
                  <c:v>0.60988593749999997</c:v>
                </c:pt>
                <c:pt idx="12949">
                  <c:v>0.60988709490740745</c:v>
                </c:pt>
                <c:pt idx="12950">
                  <c:v>0.6098882523148148</c:v>
                </c:pt>
                <c:pt idx="12951">
                  <c:v>0.60988942129629631</c:v>
                </c:pt>
                <c:pt idx="12952">
                  <c:v>0.60989057870370378</c:v>
                </c:pt>
                <c:pt idx="12953">
                  <c:v>0.60989173611111114</c:v>
                </c:pt>
                <c:pt idx="12954">
                  <c:v>0.6098928935185185</c:v>
                </c:pt>
                <c:pt idx="12955">
                  <c:v>0.60989405092592586</c:v>
                </c:pt>
                <c:pt idx="12956">
                  <c:v>0.60989519675925929</c:v>
                </c:pt>
                <c:pt idx="12957">
                  <c:v>0.6098964930555556</c:v>
                </c:pt>
                <c:pt idx="12958">
                  <c:v>0.60989787037037035</c:v>
                </c:pt>
                <c:pt idx="12959">
                  <c:v>0.60989902777777771</c:v>
                </c:pt>
                <c:pt idx="12960">
                  <c:v>0.60990035879629634</c:v>
                </c:pt>
                <c:pt idx="12961">
                  <c:v>0.60990221064814809</c:v>
                </c:pt>
                <c:pt idx="12962">
                  <c:v>0.6099035416666666</c:v>
                </c:pt>
                <c:pt idx="12963">
                  <c:v>0.6099055902777778</c:v>
                </c:pt>
                <c:pt idx="12964">
                  <c:v>0.60990645833333335</c:v>
                </c:pt>
                <c:pt idx="12965">
                  <c:v>0.60990693287037046</c:v>
                </c:pt>
                <c:pt idx="12966">
                  <c:v>0.60990803240740732</c:v>
                </c:pt>
                <c:pt idx="12967">
                  <c:v>0.60990920138888882</c:v>
                </c:pt>
                <c:pt idx="12968">
                  <c:v>0.60991035879629629</c:v>
                </c:pt>
                <c:pt idx="12969">
                  <c:v>0.60991151620370376</c:v>
                </c:pt>
                <c:pt idx="12970">
                  <c:v>0.60991271990740747</c:v>
                </c:pt>
                <c:pt idx="12971">
                  <c:v>0.60991383101851848</c:v>
                </c:pt>
                <c:pt idx="12972">
                  <c:v>0.60991498842592595</c:v>
                </c:pt>
                <c:pt idx="12973">
                  <c:v>0.60991614583333331</c:v>
                </c:pt>
                <c:pt idx="12974">
                  <c:v>0.60991730324074078</c:v>
                </c:pt>
                <c:pt idx="12975">
                  <c:v>0.6099185416666667</c:v>
                </c:pt>
                <c:pt idx="12976">
                  <c:v>0.60991965277777771</c:v>
                </c:pt>
                <c:pt idx="12977">
                  <c:v>0.60992101851851854</c:v>
                </c:pt>
                <c:pt idx="12978">
                  <c:v>0.6099225231481481</c:v>
                </c:pt>
                <c:pt idx="12979">
                  <c:v>0.60992327546296299</c:v>
                </c:pt>
                <c:pt idx="12980">
                  <c:v>0.60992432870370372</c:v>
                </c:pt>
                <c:pt idx="12981">
                  <c:v>0.60992605324074067</c:v>
                </c:pt>
                <c:pt idx="12982">
                  <c:v>0.6099268518518518</c:v>
                </c:pt>
                <c:pt idx="12983">
                  <c:v>0.60992793981481475</c:v>
                </c:pt>
                <c:pt idx="12984">
                  <c:v>0.60992906250000001</c:v>
                </c:pt>
                <c:pt idx="12985">
                  <c:v>0.60993009259259257</c:v>
                </c:pt>
                <c:pt idx="12986">
                  <c:v>0.60993118055555551</c:v>
                </c:pt>
                <c:pt idx="12987">
                  <c:v>0.60993234953703701</c:v>
                </c:pt>
                <c:pt idx="12988">
                  <c:v>0.60993350694444437</c:v>
                </c:pt>
                <c:pt idx="12989">
                  <c:v>0.60993467592592587</c:v>
                </c:pt>
                <c:pt idx="12990">
                  <c:v>0.60993587962962958</c:v>
                </c:pt>
                <c:pt idx="12991">
                  <c:v>0.60993697916666667</c:v>
                </c:pt>
                <c:pt idx="12992">
                  <c:v>0.60993813657407403</c:v>
                </c:pt>
                <c:pt idx="12993">
                  <c:v>0.6099392939814815</c:v>
                </c:pt>
                <c:pt idx="12994">
                  <c:v>0.60994045138888897</c:v>
                </c:pt>
                <c:pt idx="12995">
                  <c:v>0.60994179398148141</c:v>
                </c:pt>
                <c:pt idx="12996">
                  <c:v>0.60994383101851846</c:v>
                </c:pt>
                <c:pt idx="12997">
                  <c:v>0.60994520833333332</c:v>
                </c:pt>
                <c:pt idx="12998">
                  <c:v>0.60994541666666668</c:v>
                </c:pt>
                <c:pt idx="12999">
                  <c:v>0.60994637731481482</c:v>
                </c:pt>
                <c:pt idx="13000">
                  <c:v>0.60994844907407408</c:v>
                </c:pt>
                <c:pt idx="13001">
                  <c:v>0.60994909722222224</c:v>
                </c:pt>
                <c:pt idx="13002">
                  <c:v>0.60995002314814817</c:v>
                </c:pt>
                <c:pt idx="13003">
                  <c:v>0.60995243055555559</c:v>
                </c:pt>
                <c:pt idx="13004">
                  <c:v>0.60995292824074065</c:v>
                </c:pt>
                <c:pt idx="13005">
                  <c:v>0.60995336805555556</c:v>
                </c:pt>
                <c:pt idx="13006">
                  <c:v>0.60995434027777773</c:v>
                </c:pt>
                <c:pt idx="13007">
                  <c:v>0.6099554976851852</c:v>
                </c:pt>
                <c:pt idx="13008">
                  <c:v>0.60995665509259256</c:v>
                </c:pt>
                <c:pt idx="13009">
                  <c:v>0.60995781250000003</c:v>
                </c:pt>
                <c:pt idx="13010">
                  <c:v>0.60995901620370374</c:v>
                </c:pt>
                <c:pt idx="13011">
                  <c:v>0.60996012731481486</c:v>
                </c:pt>
                <c:pt idx="13012">
                  <c:v>0.60996128472222222</c:v>
                </c:pt>
                <c:pt idx="13013">
                  <c:v>0.60996244212962958</c:v>
                </c:pt>
                <c:pt idx="13014">
                  <c:v>0.60996359953703705</c:v>
                </c:pt>
                <c:pt idx="13015">
                  <c:v>0.60996481481481479</c:v>
                </c:pt>
                <c:pt idx="13016">
                  <c:v>0.60996702546296289</c:v>
                </c:pt>
                <c:pt idx="13017">
                  <c:v>0.60996817129629632</c:v>
                </c:pt>
                <c:pt idx="13018">
                  <c:v>0.60996853009259266</c:v>
                </c:pt>
                <c:pt idx="13019">
                  <c:v>0.60996951388888887</c:v>
                </c:pt>
                <c:pt idx="13020">
                  <c:v>0.60997101851851854</c:v>
                </c:pt>
                <c:pt idx="13021">
                  <c:v>0.60997172453703707</c:v>
                </c:pt>
                <c:pt idx="13022">
                  <c:v>0.6099729976851852</c:v>
                </c:pt>
                <c:pt idx="13023">
                  <c:v>0.60997444444444449</c:v>
                </c:pt>
                <c:pt idx="13024">
                  <c:v>0.60997525462962965</c:v>
                </c:pt>
                <c:pt idx="13025">
                  <c:v>0.60997690972222218</c:v>
                </c:pt>
                <c:pt idx="13026">
                  <c:v>0.60997829861111108</c:v>
                </c:pt>
                <c:pt idx="13027">
                  <c:v>0.60997864583333328</c:v>
                </c:pt>
                <c:pt idx="13028">
                  <c:v>0.60997980324074075</c:v>
                </c:pt>
                <c:pt idx="13029">
                  <c:v>0.60998096064814822</c:v>
                </c:pt>
                <c:pt idx="13030">
                  <c:v>0.60998217592592596</c:v>
                </c:pt>
                <c:pt idx="13031">
                  <c:v>0.60998327546296294</c:v>
                </c:pt>
                <c:pt idx="13032">
                  <c:v>0.60998443287037041</c:v>
                </c:pt>
                <c:pt idx="13033">
                  <c:v>0.60998559027777777</c:v>
                </c:pt>
                <c:pt idx="13034">
                  <c:v>0.60998674768518524</c:v>
                </c:pt>
                <c:pt idx="13035">
                  <c:v>0.60998796296296298</c:v>
                </c:pt>
                <c:pt idx="13036">
                  <c:v>0.60998906249999996</c:v>
                </c:pt>
                <c:pt idx="13037">
                  <c:v>0.60999028935185184</c:v>
                </c:pt>
                <c:pt idx="13038">
                  <c:v>0.60999157407407401</c:v>
                </c:pt>
                <c:pt idx="13039">
                  <c:v>0.60999324074074068</c:v>
                </c:pt>
                <c:pt idx="13040">
                  <c:v>0.60999390046296298</c:v>
                </c:pt>
                <c:pt idx="13041">
                  <c:v>0.60999550925925927</c:v>
                </c:pt>
                <c:pt idx="13042">
                  <c:v>0.60999659722222221</c:v>
                </c:pt>
                <c:pt idx="13043">
                  <c:v>0.60999729166666672</c:v>
                </c:pt>
                <c:pt idx="13044">
                  <c:v>0.60999896990740743</c:v>
                </c:pt>
                <c:pt idx="13045">
                  <c:v>0.61000012731481479</c:v>
                </c:pt>
                <c:pt idx="13046">
                  <c:v>0.61000062499999996</c:v>
                </c:pt>
                <c:pt idx="13047">
                  <c:v>0.61000179398148147</c:v>
                </c:pt>
                <c:pt idx="13048">
                  <c:v>0.61000295138888883</c:v>
                </c:pt>
                <c:pt idx="13049">
                  <c:v>0.6100041087962963</c:v>
                </c:pt>
                <c:pt idx="13050">
                  <c:v>0.61000531250000001</c:v>
                </c:pt>
                <c:pt idx="13051">
                  <c:v>0.61000642361111113</c:v>
                </c:pt>
                <c:pt idx="13052">
                  <c:v>0.61000758101851849</c:v>
                </c:pt>
                <c:pt idx="13053">
                  <c:v>0.61000874999999999</c:v>
                </c:pt>
                <c:pt idx="13054">
                  <c:v>0.61000989583333332</c:v>
                </c:pt>
                <c:pt idx="13055">
                  <c:v>0.61001109953703703</c:v>
                </c:pt>
                <c:pt idx="13056">
                  <c:v>0.61001245370370372</c:v>
                </c:pt>
                <c:pt idx="13057">
                  <c:v>0.61001366898148146</c:v>
                </c:pt>
                <c:pt idx="13058">
                  <c:v>0.6100154166666667</c:v>
                </c:pt>
                <c:pt idx="13059">
                  <c:v>0.61001615740740744</c:v>
                </c:pt>
                <c:pt idx="13060">
                  <c:v>0.61001859953703708</c:v>
                </c:pt>
                <c:pt idx="13061">
                  <c:v>0.61001900462962966</c:v>
                </c:pt>
                <c:pt idx="13062">
                  <c:v>0.61001934027777782</c:v>
                </c:pt>
                <c:pt idx="13063">
                  <c:v>0.61002067129629634</c:v>
                </c:pt>
                <c:pt idx="13064">
                  <c:v>0.6100214814814815</c:v>
                </c:pt>
                <c:pt idx="13065">
                  <c:v>0.61002350694444452</c:v>
                </c:pt>
                <c:pt idx="13066">
                  <c:v>0.61002377314814815</c:v>
                </c:pt>
                <c:pt idx="13067">
                  <c:v>0.61002494212962965</c:v>
                </c:pt>
                <c:pt idx="13068">
                  <c:v>0.61002609953703701</c:v>
                </c:pt>
                <c:pt idx="13069">
                  <c:v>0.61002725694444448</c:v>
                </c:pt>
                <c:pt idx="13070">
                  <c:v>0.6100284606481482</c:v>
                </c:pt>
                <c:pt idx="13071">
                  <c:v>0.61002957175925931</c:v>
                </c:pt>
                <c:pt idx="13072">
                  <c:v>0.61003072916666667</c:v>
                </c:pt>
                <c:pt idx="13073">
                  <c:v>0.61003188657407403</c:v>
                </c:pt>
                <c:pt idx="13074">
                  <c:v>0.61003305555555554</c:v>
                </c:pt>
                <c:pt idx="13075">
                  <c:v>0.61003424768518522</c:v>
                </c:pt>
                <c:pt idx="13076">
                  <c:v>0.610035636574074</c:v>
                </c:pt>
                <c:pt idx="13077">
                  <c:v>0.61003656250000005</c:v>
                </c:pt>
                <c:pt idx="13078">
                  <c:v>0.61003824074074064</c:v>
                </c:pt>
                <c:pt idx="13079">
                  <c:v>0.61003908564814813</c:v>
                </c:pt>
                <c:pt idx="13080">
                  <c:v>0.61004126157407412</c:v>
                </c:pt>
                <c:pt idx="13081">
                  <c:v>0.61004238425925927</c:v>
                </c:pt>
                <c:pt idx="13082">
                  <c:v>0.61004373842592596</c:v>
                </c:pt>
                <c:pt idx="13083">
                  <c:v>0.61004592592592588</c:v>
                </c:pt>
                <c:pt idx="13084">
                  <c:v>0.61004619212962963</c:v>
                </c:pt>
                <c:pt idx="13085">
                  <c:v>0.61004695601851855</c:v>
                </c:pt>
                <c:pt idx="13086">
                  <c:v>0.61004811342592591</c:v>
                </c:pt>
                <c:pt idx="13087">
                  <c:v>0.61004928240740741</c:v>
                </c:pt>
                <c:pt idx="13088">
                  <c:v>0.61005042824074074</c:v>
                </c:pt>
                <c:pt idx="13089">
                  <c:v>0.61005160879629627</c:v>
                </c:pt>
                <c:pt idx="13090">
                  <c:v>0.61005274305555557</c:v>
                </c:pt>
                <c:pt idx="13091">
                  <c:v>0.61005390046296293</c:v>
                </c:pt>
                <c:pt idx="13092">
                  <c:v>0.61005506944444443</c:v>
                </c:pt>
                <c:pt idx="13093">
                  <c:v>0.6100562268518519</c:v>
                </c:pt>
                <c:pt idx="13094">
                  <c:v>0.6100573958333334</c:v>
                </c:pt>
                <c:pt idx="13095">
                  <c:v>0.61005864583333336</c:v>
                </c:pt>
                <c:pt idx="13096">
                  <c:v>0.61006049768518522</c:v>
                </c:pt>
                <c:pt idx="13097">
                  <c:v>0.61006096064814819</c:v>
                </c:pt>
                <c:pt idx="13098">
                  <c:v>0.61006273148148149</c:v>
                </c:pt>
                <c:pt idx="13099">
                  <c:v>0.61006385416666664</c:v>
                </c:pt>
                <c:pt idx="13100">
                  <c:v>0.61006431712962961</c:v>
                </c:pt>
                <c:pt idx="13101">
                  <c:v>0.61006630787037042</c:v>
                </c:pt>
                <c:pt idx="13102">
                  <c:v>0.61006702546296299</c:v>
                </c:pt>
                <c:pt idx="13103">
                  <c:v>0.61006800925925919</c:v>
                </c:pt>
                <c:pt idx="13104">
                  <c:v>0.61006896990740744</c:v>
                </c:pt>
                <c:pt idx="13105">
                  <c:v>0.61007010416666663</c:v>
                </c:pt>
                <c:pt idx="13106">
                  <c:v>0.6100712615740741</c:v>
                </c:pt>
                <c:pt idx="13107">
                  <c:v>0.6100724305555556</c:v>
                </c:pt>
                <c:pt idx="13108">
                  <c:v>0.61007357638888893</c:v>
                </c:pt>
                <c:pt idx="13109">
                  <c:v>0.61007475694444446</c:v>
                </c:pt>
                <c:pt idx="13110">
                  <c:v>0.61007589120370376</c:v>
                </c:pt>
                <c:pt idx="13111">
                  <c:v>0.61007704861111112</c:v>
                </c:pt>
                <c:pt idx="13112">
                  <c:v>0.61007821759259262</c:v>
                </c:pt>
                <c:pt idx="13113">
                  <c:v>0.61007937499999998</c:v>
                </c:pt>
                <c:pt idx="13114">
                  <c:v>0.61008055555555551</c:v>
                </c:pt>
                <c:pt idx="13115">
                  <c:v>0.61008186342592585</c:v>
                </c:pt>
                <c:pt idx="13116">
                  <c:v>0.61008422453703703</c:v>
                </c:pt>
                <c:pt idx="13117">
                  <c:v>0.61008438657407404</c:v>
                </c:pt>
                <c:pt idx="13118">
                  <c:v>0.61008519675925921</c:v>
                </c:pt>
                <c:pt idx="13119">
                  <c:v>0.61008729166666664</c:v>
                </c:pt>
                <c:pt idx="13120">
                  <c:v>0.61008785879629635</c:v>
                </c:pt>
                <c:pt idx="13121">
                  <c:v>0.61008988425925925</c:v>
                </c:pt>
                <c:pt idx="13122">
                  <c:v>0.61009063657407403</c:v>
                </c:pt>
                <c:pt idx="13123">
                  <c:v>0.6100909375000001</c:v>
                </c:pt>
                <c:pt idx="13124">
                  <c:v>0.61009211805555563</c:v>
                </c:pt>
                <c:pt idx="13125">
                  <c:v>0.61009325231481482</c:v>
                </c:pt>
                <c:pt idx="13126">
                  <c:v>0.61009442129629632</c:v>
                </c:pt>
                <c:pt idx="13127">
                  <c:v>0.61009556712962965</c:v>
                </c:pt>
                <c:pt idx="13128">
                  <c:v>0.61009673611111115</c:v>
                </c:pt>
                <c:pt idx="13129">
                  <c:v>0.61009790509259265</c:v>
                </c:pt>
                <c:pt idx="13130">
                  <c:v>0.61009905092592587</c:v>
                </c:pt>
                <c:pt idx="13131">
                  <c:v>0.61010019675925931</c:v>
                </c:pt>
                <c:pt idx="13132">
                  <c:v>0.61010135416666667</c:v>
                </c:pt>
                <c:pt idx="13133">
                  <c:v>0.61010256944444441</c:v>
                </c:pt>
                <c:pt idx="13134">
                  <c:v>0.61010424768518512</c:v>
                </c:pt>
                <c:pt idx="13135">
                  <c:v>0.61010538194444452</c:v>
                </c:pt>
                <c:pt idx="13136">
                  <c:v>0.6101060416666666</c:v>
                </c:pt>
                <c:pt idx="13137">
                  <c:v>0.61010829861111116</c:v>
                </c:pt>
                <c:pt idx="13138">
                  <c:v>0.61010880787037036</c:v>
                </c:pt>
                <c:pt idx="13139">
                  <c:v>0.61011033564814821</c:v>
                </c:pt>
                <c:pt idx="13140">
                  <c:v>0.61011170138888882</c:v>
                </c:pt>
                <c:pt idx="13141">
                  <c:v>0.61011203703703709</c:v>
                </c:pt>
                <c:pt idx="13142">
                  <c:v>0.61011366898148156</c:v>
                </c:pt>
                <c:pt idx="13143">
                  <c:v>0.61011413194444442</c:v>
                </c:pt>
                <c:pt idx="13144">
                  <c:v>0.61011526620370371</c:v>
                </c:pt>
                <c:pt idx="13145">
                  <c:v>0.61011641203703704</c:v>
                </c:pt>
                <c:pt idx="13146">
                  <c:v>0.61011756944444451</c:v>
                </c:pt>
                <c:pt idx="13147">
                  <c:v>0.61011871527777772</c:v>
                </c:pt>
                <c:pt idx="13148">
                  <c:v>0.61011987268518519</c:v>
                </c:pt>
                <c:pt idx="13149">
                  <c:v>0.61012105324074073</c:v>
                </c:pt>
                <c:pt idx="13150">
                  <c:v>0.61012218750000002</c:v>
                </c:pt>
                <c:pt idx="13151">
                  <c:v>0.61012334490740738</c:v>
                </c:pt>
                <c:pt idx="13152">
                  <c:v>0.61012450231481474</c:v>
                </c:pt>
                <c:pt idx="13153">
                  <c:v>0.61012567129629625</c:v>
                </c:pt>
                <c:pt idx="13154">
                  <c:v>0.61012687499999996</c:v>
                </c:pt>
                <c:pt idx="13155">
                  <c:v>0.61012858796296299</c:v>
                </c:pt>
                <c:pt idx="13156">
                  <c:v>0.61012965277777775</c:v>
                </c:pt>
                <c:pt idx="13157">
                  <c:v>0.61013031249999994</c:v>
                </c:pt>
                <c:pt idx="13158">
                  <c:v>0.61013209490740739</c:v>
                </c:pt>
                <c:pt idx="13159">
                  <c:v>0.6101332986111111</c:v>
                </c:pt>
                <c:pt idx="13160">
                  <c:v>0.61013398148148146</c:v>
                </c:pt>
                <c:pt idx="13161">
                  <c:v>0.61013543981481477</c:v>
                </c:pt>
                <c:pt idx="13162">
                  <c:v>0.6101365856481481</c:v>
                </c:pt>
                <c:pt idx="13163">
                  <c:v>0.61013723379629636</c:v>
                </c:pt>
                <c:pt idx="13164">
                  <c:v>0.61013839120370372</c:v>
                </c:pt>
                <c:pt idx="13165">
                  <c:v>0.61013953703703705</c:v>
                </c:pt>
                <c:pt idx="13166">
                  <c:v>0.61014070601851855</c:v>
                </c:pt>
                <c:pt idx="13167">
                  <c:v>0.61014186342592591</c:v>
                </c:pt>
                <c:pt idx="13168">
                  <c:v>0.61014302083333338</c:v>
                </c:pt>
                <c:pt idx="13169">
                  <c:v>0.61014420138888892</c:v>
                </c:pt>
                <c:pt idx="13170">
                  <c:v>0.6101453356481481</c:v>
                </c:pt>
                <c:pt idx="13171">
                  <c:v>0.61014649305555557</c:v>
                </c:pt>
                <c:pt idx="13172">
                  <c:v>0.61014765046296293</c:v>
                </c:pt>
                <c:pt idx="13173">
                  <c:v>0.61014899305555559</c:v>
                </c:pt>
                <c:pt idx="13174">
                  <c:v>0.610151712962963</c:v>
                </c:pt>
                <c:pt idx="13175">
                  <c:v>0.61015186342592587</c:v>
                </c:pt>
                <c:pt idx="13176">
                  <c:v>0.61015233796296298</c:v>
                </c:pt>
                <c:pt idx="13177">
                  <c:v>0.61015413194444446</c:v>
                </c:pt>
                <c:pt idx="13178">
                  <c:v>0.61015539351851855</c:v>
                </c:pt>
                <c:pt idx="13179">
                  <c:v>0.61015605324074074</c:v>
                </c:pt>
                <c:pt idx="13180">
                  <c:v>0.61015707175925926</c:v>
                </c:pt>
                <c:pt idx="13181">
                  <c:v>0.61015807870370375</c:v>
                </c:pt>
                <c:pt idx="13182">
                  <c:v>0.61015922453703697</c:v>
                </c:pt>
                <c:pt idx="13183">
                  <c:v>0.61016038194444444</c:v>
                </c:pt>
                <c:pt idx="13184">
                  <c:v>0.61016156249999998</c:v>
                </c:pt>
                <c:pt idx="13185">
                  <c:v>0.61016269675925927</c:v>
                </c:pt>
                <c:pt idx="13186">
                  <c:v>0.61016385416666663</c:v>
                </c:pt>
                <c:pt idx="13187">
                  <c:v>0.61016502314814813</c:v>
                </c:pt>
                <c:pt idx="13188">
                  <c:v>0.61016616898148157</c:v>
                </c:pt>
                <c:pt idx="13189">
                  <c:v>0.61016736111111114</c:v>
                </c:pt>
                <c:pt idx="13190">
                  <c:v>0.61016848379629629</c:v>
                </c:pt>
                <c:pt idx="13191">
                  <c:v>0.61016964120370365</c:v>
                </c:pt>
                <c:pt idx="13192">
                  <c:v>0.61017084490740736</c:v>
                </c:pt>
                <c:pt idx="13193">
                  <c:v>0.61017270833333337</c:v>
                </c:pt>
                <c:pt idx="13194">
                  <c:v>0.61017409722222227</c:v>
                </c:pt>
                <c:pt idx="13195">
                  <c:v>0.6101744907407407</c:v>
                </c:pt>
                <c:pt idx="13196">
                  <c:v>0.61017642361111113</c:v>
                </c:pt>
                <c:pt idx="13197">
                  <c:v>0.61017674768518515</c:v>
                </c:pt>
                <c:pt idx="13198">
                  <c:v>0.61017795138888886</c:v>
                </c:pt>
                <c:pt idx="13199">
                  <c:v>0.61017975694444448</c:v>
                </c:pt>
                <c:pt idx="13200">
                  <c:v>0.61018021990740745</c:v>
                </c:pt>
                <c:pt idx="13201">
                  <c:v>0.61018329861111109</c:v>
                </c:pt>
                <c:pt idx="13202">
                  <c:v>0.61018496527777777</c:v>
                </c:pt>
                <c:pt idx="13203">
                  <c:v>0.6101858912037037</c:v>
                </c:pt>
                <c:pt idx="13204">
                  <c:v>0.61018704861111106</c:v>
                </c:pt>
                <c:pt idx="13205">
                  <c:v>0.61018820601851853</c:v>
                </c:pt>
                <c:pt idx="13206">
                  <c:v>0.61018935185185186</c:v>
                </c:pt>
                <c:pt idx="13207">
                  <c:v>0.6101905671296296</c:v>
                </c:pt>
                <c:pt idx="13208">
                  <c:v>0.61019166666666669</c:v>
                </c:pt>
                <c:pt idx="13209">
                  <c:v>0.61019282407407416</c:v>
                </c:pt>
                <c:pt idx="13210">
                  <c:v>0.61019398148148152</c:v>
                </c:pt>
                <c:pt idx="13211">
                  <c:v>0.61019513888888888</c:v>
                </c:pt>
                <c:pt idx="13212">
                  <c:v>0.61019635416666662</c:v>
                </c:pt>
                <c:pt idx="13213">
                  <c:v>0.61019937499999999</c:v>
                </c:pt>
                <c:pt idx="13214">
                  <c:v>0.61019961805555556</c:v>
                </c:pt>
                <c:pt idx="13215">
                  <c:v>0.61020030092592592</c:v>
                </c:pt>
                <c:pt idx="13216">
                  <c:v>0.6102015277777777</c:v>
                </c:pt>
                <c:pt idx="13217">
                  <c:v>0.6102024421296296</c:v>
                </c:pt>
                <c:pt idx="13218">
                  <c:v>0.6102032638888889</c:v>
                </c:pt>
                <c:pt idx="13219">
                  <c:v>0.61020523148148154</c:v>
                </c:pt>
                <c:pt idx="13220">
                  <c:v>0.61020562500000008</c:v>
                </c:pt>
                <c:pt idx="13221">
                  <c:v>0.61020671296296292</c:v>
                </c:pt>
                <c:pt idx="13222">
                  <c:v>0.61020791666666663</c:v>
                </c:pt>
                <c:pt idx="13223">
                  <c:v>0.61020902777777775</c:v>
                </c:pt>
                <c:pt idx="13224">
                  <c:v>0.61021018518518522</c:v>
                </c:pt>
                <c:pt idx="13225">
                  <c:v>0.61021134259259258</c:v>
                </c:pt>
                <c:pt idx="13226">
                  <c:v>0.61021250000000005</c:v>
                </c:pt>
                <c:pt idx="13227">
                  <c:v>0.61021371527777779</c:v>
                </c:pt>
                <c:pt idx="13228">
                  <c:v>0.61021481481481477</c:v>
                </c:pt>
                <c:pt idx="13229">
                  <c:v>0.61021597222222224</c:v>
                </c:pt>
                <c:pt idx="13230">
                  <c:v>0.61021712962962971</c:v>
                </c:pt>
                <c:pt idx="13231">
                  <c:v>0.61021884259259263</c:v>
                </c:pt>
                <c:pt idx="13232">
                  <c:v>0.61022002314814816</c:v>
                </c:pt>
                <c:pt idx="13233">
                  <c:v>0.61022090277777785</c:v>
                </c:pt>
                <c:pt idx="13234">
                  <c:v>0.61022277777777778</c:v>
                </c:pt>
                <c:pt idx="13235">
                  <c:v>0.61022298611111114</c:v>
                </c:pt>
                <c:pt idx="13236">
                  <c:v>0.61022506944444443</c:v>
                </c:pt>
                <c:pt idx="13237">
                  <c:v>0.61022658564814813</c:v>
                </c:pt>
                <c:pt idx="13238">
                  <c:v>0.61022762731481484</c:v>
                </c:pt>
                <c:pt idx="13239">
                  <c:v>0.61022981481481486</c:v>
                </c:pt>
                <c:pt idx="13240">
                  <c:v>0.61023005787037032</c:v>
                </c:pt>
                <c:pt idx="13241">
                  <c:v>0.61023108796296299</c:v>
                </c:pt>
                <c:pt idx="13242">
                  <c:v>0.61023224537037035</c:v>
                </c:pt>
                <c:pt idx="13243">
                  <c:v>0.61023340277777771</c:v>
                </c:pt>
                <c:pt idx="13244">
                  <c:v>0.61023456018518518</c:v>
                </c:pt>
                <c:pt idx="13245">
                  <c:v>0.61023571759259265</c:v>
                </c:pt>
                <c:pt idx="13246">
                  <c:v>0.61023687500000001</c:v>
                </c:pt>
                <c:pt idx="13247">
                  <c:v>0.61023804398148151</c:v>
                </c:pt>
                <c:pt idx="13248">
                  <c:v>0.61023920138888887</c:v>
                </c:pt>
                <c:pt idx="13249">
                  <c:v>0.61024034722222231</c:v>
                </c:pt>
                <c:pt idx="13250">
                  <c:v>0.61024150462962967</c:v>
                </c:pt>
                <c:pt idx="13251">
                  <c:v>0.61024328703703701</c:v>
                </c:pt>
                <c:pt idx="13252">
                  <c:v>0.61024491898148148</c:v>
                </c:pt>
                <c:pt idx="13253">
                  <c:v>0.61024503472222225</c:v>
                </c:pt>
                <c:pt idx="13254">
                  <c:v>0.61024673611111113</c:v>
                </c:pt>
                <c:pt idx="13255">
                  <c:v>0.61024792824074081</c:v>
                </c:pt>
                <c:pt idx="13256">
                  <c:v>0.61024866898148145</c:v>
                </c:pt>
                <c:pt idx="13257">
                  <c:v>0.61025020833333332</c:v>
                </c:pt>
                <c:pt idx="13258">
                  <c:v>0.61025135416666665</c:v>
                </c:pt>
                <c:pt idx="13259">
                  <c:v>0.61025217592592595</c:v>
                </c:pt>
                <c:pt idx="13260">
                  <c:v>0.61025329861111111</c:v>
                </c:pt>
                <c:pt idx="13261">
                  <c:v>0.61025498842592596</c:v>
                </c:pt>
                <c:pt idx="13262">
                  <c:v>0.61025540509259257</c:v>
                </c:pt>
                <c:pt idx="13263">
                  <c:v>0.6102565509259259</c:v>
                </c:pt>
                <c:pt idx="13264">
                  <c:v>0.61025770833333337</c:v>
                </c:pt>
                <c:pt idx="13265">
                  <c:v>0.61025887731481476</c:v>
                </c:pt>
                <c:pt idx="13266">
                  <c:v>0.6102600231481482</c:v>
                </c:pt>
                <c:pt idx="13267">
                  <c:v>0.6102611921296297</c:v>
                </c:pt>
                <c:pt idx="13268">
                  <c:v>0.61026233796296292</c:v>
                </c:pt>
                <c:pt idx="13269">
                  <c:v>0.61026350694444442</c:v>
                </c:pt>
                <c:pt idx="13270">
                  <c:v>0.61026465277777775</c:v>
                </c:pt>
                <c:pt idx="13271">
                  <c:v>0.61026581018518522</c:v>
                </c:pt>
                <c:pt idx="13272">
                  <c:v>0.61026702546296296</c:v>
                </c:pt>
                <c:pt idx="13273">
                  <c:v>0.6102692476851852</c:v>
                </c:pt>
                <c:pt idx="13274">
                  <c:v>0.61027049768518515</c:v>
                </c:pt>
                <c:pt idx="13275">
                  <c:v>0.61027074074074072</c:v>
                </c:pt>
                <c:pt idx="13276">
                  <c:v>0.61027177083333328</c:v>
                </c:pt>
                <c:pt idx="13277">
                  <c:v>0.61027369212962956</c:v>
                </c:pt>
                <c:pt idx="13278">
                  <c:v>0.61027420138888888</c:v>
                </c:pt>
                <c:pt idx="13279">
                  <c:v>0.61027590277777777</c:v>
                </c:pt>
                <c:pt idx="13280">
                  <c:v>0.61027697916666668</c:v>
                </c:pt>
                <c:pt idx="13281">
                  <c:v>0.61027738425925926</c:v>
                </c:pt>
                <c:pt idx="13282">
                  <c:v>0.61027853009259259</c:v>
                </c:pt>
                <c:pt idx="13283">
                  <c:v>0.61027969907407409</c:v>
                </c:pt>
                <c:pt idx="13284">
                  <c:v>0.61028085648148156</c:v>
                </c:pt>
                <c:pt idx="13285">
                  <c:v>0.61028201388888892</c:v>
                </c:pt>
                <c:pt idx="13286">
                  <c:v>0.61028317129629628</c:v>
                </c:pt>
                <c:pt idx="13287">
                  <c:v>0.61028432870370364</c:v>
                </c:pt>
                <c:pt idx="13288">
                  <c:v>0.61028548611111111</c:v>
                </c:pt>
                <c:pt idx="13289">
                  <c:v>0.61028664351851858</c:v>
                </c:pt>
                <c:pt idx="13290">
                  <c:v>0.61028780092592594</c:v>
                </c:pt>
                <c:pt idx="13291">
                  <c:v>0.6102897800925926</c:v>
                </c:pt>
                <c:pt idx="13292">
                  <c:v>0.61029087962962958</c:v>
                </c:pt>
                <c:pt idx="13293">
                  <c:v>0.61029134259259255</c:v>
                </c:pt>
                <c:pt idx="13294">
                  <c:v>0.61029331018518518</c:v>
                </c:pt>
                <c:pt idx="13295">
                  <c:v>0.61029450231481486</c:v>
                </c:pt>
                <c:pt idx="13296">
                  <c:v>0.6102948032407407</c:v>
                </c:pt>
                <c:pt idx="13297">
                  <c:v>0.61029693287037035</c:v>
                </c:pt>
                <c:pt idx="13298">
                  <c:v>0.61029788194444445</c:v>
                </c:pt>
                <c:pt idx="13299">
                  <c:v>0.61029846064814808</c:v>
                </c:pt>
                <c:pt idx="13300">
                  <c:v>0.61029996527777775</c:v>
                </c:pt>
                <c:pt idx="13301">
                  <c:v>0.61030094907407406</c:v>
                </c:pt>
                <c:pt idx="13302">
                  <c:v>0.61030168981481481</c:v>
                </c:pt>
                <c:pt idx="13303">
                  <c:v>0.61030284722222217</c:v>
                </c:pt>
                <c:pt idx="13304">
                  <c:v>0.61030401620370367</c:v>
                </c:pt>
                <c:pt idx="13305">
                  <c:v>0.61030516203703711</c:v>
                </c:pt>
                <c:pt idx="13306">
                  <c:v>0.6103063310185185</c:v>
                </c:pt>
                <c:pt idx="13307">
                  <c:v>0.61030748842592597</c:v>
                </c:pt>
                <c:pt idx="13308">
                  <c:v>0.61030863425925919</c:v>
                </c:pt>
                <c:pt idx="13309">
                  <c:v>0.61030979166666666</c:v>
                </c:pt>
                <c:pt idx="13310">
                  <c:v>0.61031094907407413</c:v>
                </c:pt>
                <c:pt idx="13311">
                  <c:v>0.61031210648148149</c:v>
                </c:pt>
                <c:pt idx="13312">
                  <c:v>0.6103134375</c:v>
                </c:pt>
                <c:pt idx="13313">
                  <c:v>0.61031556712962964</c:v>
                </c:pt>
                <c:pt idx="13314">
                  <c:v>0.61031575231481483</c:v>
                </c:pt>
                <c:pt idx="13315">
                  <c:v>0.61031675925925932</c:v>
                </c:pt>
                <c:pt idx="13316">
                  <c:v>0.61031837962962965</c:v>
                </c:pt>
                <c:pt idx="13317">
                  <c:v>0.61031934027777779</c:v>
                </c:pt>
                <c:pt idx="13318">
                  <c:v>0.61032037037037035</c:v>
                </c:pt>
                <c:pt idx="13319">
                  <c:v>0.61032224537037039</c:v>
                </c:pt>
                <c:pt idx="13320">
                  <c:v>0.61032334490740736</c:v>
                </c:pt>
                <c:pt idx="13321">
                  <c:v>0.61032368055555553</c:v>
                </c:pt>
                <c:pt idx="13322">
                  <c:v>0.610324837962963</c:v>
                </c:pt>
                <c:pt idx="13323">
                  <c:v>0.61032599537037036</c:v>
                </c:pt>
                <c:pt idx="13324">
                  <c:v>0.61032716435185186</c:v>
                </c:pt>
                <c:pt idx="13325">
                  <c:v>0.61032832175925922</c:v>
                </c:pt>
                <c:pt idx="13326">
                  <c:v>0.61032946759259254</c:v>
                </c:pt>
                <c:pt idx="13327">
                  <c:v>0.61033063657407416</c:v>
                </c:pt>
                <c:pt idx="13328">
                  <c:v>0.61033178240740737</c:v>
                </c:pt>
                <c:pt idx="13329">
                  <c:v>0.61033295138888888</c:v>
                </c:pt>
                <c:pt idx="13330">
                  <c:v>0.61033410879629624</c:v>
                </c:pt>
                <c:pt idx="13331">
                  <c:v>0.61033525462962968</c:v>
                </c:pt>
                <c:pt idx="13332">
                  <c:v>0.61033641203703703</c:v>
                </c:pt>
                <c:pt idx="13333">
                  <c:v>0.6103379166666667</c:v>
                </c:pt>
                <c:pt idx="13334">
                  <c:v>0.61033915509259262</c:v>
                </c:pt>
                <c:pt idx="13335">
                  <c:v>0.61034045138888893</c:v>
                </c:pt>
                <c:pt idx="13336">
                  <c:v>0.61034115740740746</c:v>
                </c:pt>
                <c:pt idx="13337">
                  <c:v>0.61034280092592597</c:v>
                </c:pt>
                <c:pt idx="13338">
                  <c:v>0.61034388888888891</c:v>
                </c:pt>
                <c:pt idx="13339">
                  <c:v>0.61034453703703695</c:v>
                </c:pt>
                <c:pt idx="13340">
                  <c:v>0.61034620370370363</c:v>
                </c:pt>
                <c:pt idx="13341">
                  <c:v>0.61034729166666668</c:v>
                </c:pt>
                <c:pt idx="13342">
                  <c:v>0.61034798611111107</c:v>
                </c:pt>
                <c:pt idx="13343">
                  <c:v>0.61034914351851854</c:v>
                </c:pt>
                <c:pt idx="13344">
                  <c:v>0.61035030092592601</c:v>
                </c:pt>
                <c:pt idx="13345">
                  <c:v>0.61035146990740741</c:v>
                </c:pt>
                <c:pt idx="13346">
                  <c:v>0.61035261574074073</c:v>
                </c:pt>
                <c:pt idx="13347">
                  <c:v>0.61035377314814809</c:v>
                </c:pt>
                <c:pt idx="13348">
                  <c:v>0.61035493055555556</c:v>
                </c:pt>
                <c:pt idx="13349">
                  <c:v>0.61035609953703707</c:v>
                </c:pt>
                <c:pt idx="13350">
                  <c:v>0.61035725694444443</c:v>
                </c:pt>
                <c:pt idx="13351">
                  <c:v>0.61035840277777775</c:v>
                </c:pt>
                <c:pt idx="13352">
                  <c:v>0.6103604398148148</c:v>
                </c:pt>
                <c:pt idx="13353">
                  <c:v>0.6103617013888889</c:v>
                </c:pt>
                <c:pt idx="13354">
                  <c:v>0.61036210648148148</c:v>
                </c:pt>
                <c:pt idx="13355">
                  <c:v>0.61036437500000007</c:v>
                </c:pt>
                <c:pt idx="13356">
                  <c:v>0.6103646064814815</c:v>
                </c:pt>
                <c:pt idx="13357">
                  <c:v>0.61036563657407406</c:v>
                </c:pt>
                <c:pt idx="13358">
                  <c:v>0.61036687499999998</c:v>
                </c:pt>
                <c:pt idx="13359">
                  <c:v>0.61036784722222226</c:v>
                </c:pt>
                <c:pt idx="13360">
                  <c:v>0.61036886574074078</c:v>
                </c:pt>
                <c:pt idx="13361">
                  <c:v>0.61037034722222216</c:v>
                </c:pt>
                <c:pt idx="13362">
                  <c:v>0.61037114583333341</c:v>
                </c:pt>
                <c:pt idx="13363">
                  <c:v>0.61037230324074077</c:v>
                </c:pt>
                <c:pt idx="13364">
                  <c:v>0.61037344907407409</c:v>
                </c:pt>
                <c:pt idx="13365">
                  <c:v>0.61037461805555548</c:v>
                </c:pt>
                <c:pt idx="13366">
                  <c:v>0.61037577546296296</c:v>
                </c:pt>
                <c:pt idx="13367">
                  <c:v>0.61037692129629628</c:v>
                </c:pt>
                <c:pt idx="13368">
                  <c:v>0.61037807870370364</c:v>
                </c:pt>
                <c:pt idx="13369">
                  <c:v>0.61037923611111111</c:v>
                </c:pt>
                <c:pt idx="13370">
                  <c:v>0.61038039351851858</c:v>
                </c:pt>
                <c:pt idx="13371">
                  <c:v>0.61038155092592594</c:v>
                </c:pt>
                <c:pt idx="13372">
                  <c:v>0.6103827083333333</c:v>
                </c:pt>
                <c:pt idx="13373">
                  <c:v>0.61038503472222227</c:v>
                </c:pt>
                <c:pt idx="13374">
                  <c:v>0.61038634259259261</c:v>
                </c:pt>
                <c:pt idx="13375">
                  <c:v>0.61038664351851857</c:v>
                </c:pt>
                <c:pt idx="13376">
                  <c:v>0.61038822916666668</c:v>
                </c:pt>
                <c:pt idx="13377">
                  <c:v>0.61038927083333339</c:v>
                </c:pt>
                <c:pt idx="13378">
                  <c:v>0.61038979166666663</c:v>
                </c:pt>
                <c:pt idx="13379">
                  <c:v>0.61039151620370369</c:v>
                </c:pt>
                <c:pt idx="13380">
                  <c:v>0.61039214120370366</c:v>
                </c:pt>
                <c:pt idx="13381">
                  <c:v>0.61039317129629633</c:v>
                </c:pt>
                <c:pt idx="13382">
                  <c:v>0.61039429398148148</c:v>
                </c:pt>
                <c:pt idx="13383">
                  <c:v>0.61039543981481481</c:v>
                </c:pt>
                <c:pt idx="13384">
                  <c:v>0.61039659722222228</c:v>
                </c:pt>
                <c:pt idx="13385">
                  <c:v>0.61039775462962964</c:v>
                </c:pt>
                <c:pt idx="13386">
                  <c:v>0.610398912037037</c:v>
                </c:pt>
                <c:pt idx="13387">
                  <c:v>0.61040006944444447</c:v>
                </c:pt>
                <c:pt idx="13388">
                  <c:v>0.61040123842592597</c:v>
                </c:pt>
                <c:pt idx="13389">
                  <c:v>0.6104023842592593</c:v>
                </c:pt>
                <c:pt idx="13390">
                  <c:v>0.61040354166666666</c:v>
                </c:pt>
                <c:pt idx="13391">
                  <c:v>0.61040469907407413</c:v>
                </c:pt>
                <c:pt idx="13392">
                  <c:v>0.61040585648148149</c:v>
                </c:pt>
                <c:pt idx="13393">
                  <c:v>0.61040714120370376</c:v>
                </c:pt>
                <c:pt idx="13394">
                  <c:v>0.61040835648148151</c:v>
                </c:pt>
                <c:pt idx="13395">
                  <c:v>0.61040967592592599</c:v>
                </c:pt>
                <c:pt idx="13396">
                  <c:v>0.6104109143518518</c:v>
                </c:pt>
                <c:pt idx="13397">
                  <c:v>0.6104118287037037</c:v>
                </c:pt>
                <c:pt idx="13398">
                  <c:v>0.61041322916666674</c:v>
                </c:pt>
                <c:pt idx="13399">
                  <c:v>0.6104142939814815</c:v>
                </c:pt>
                <c:pt idx="13400">
                  <c:v>0.61041646990740739</c:v>
                </c:pt>
                <c:pt idx="13401">
                  <c:v>0.61041704861111112</c:v>
                </c:pt>
                <c:pt idx="13402">
                  <c:v>0.61041765046296292</c:v>
                </c:pt>
                <c:pt idx="13403">
                  <c:v>0.61041956018518517</c:v>
                </c:pt>
                <c:pt idx="13404">
                  <c:v>0.61042020833333333</c:v>
                </c:pt>
                <c:pt idx="13405">
                  <c:v>0.61042097222222225</c:v>
                </c:pt>
                <c:pt idx="13406">
                  <c:v>0.6104220949074074</c:v>
                </c:pt>
                <c:pt idx="13407">
                  <c:v>0.61042322916666669</c:v>
                </c:pt>
                <c:pt idx="13408">
                  <c:v>0.61042438657407405</c:v>
                </c:pt>
                <c:pt idx="13409">
                  <c:v>0.61042553240740749</c:v>
                </c:pt>
                <c:pt idx="13410">
                  <c:v>0.61042679398148147</c:v>
                </c:pt>
                <c:pt idx="13411">
                  <c:v>0.61042784722222221</c:v>
                </c:pt>
                <c:pt idx="13412">
                  <c:v>0.61042901620370371</c:v>
                </c:pt>
                <c:pt idx="13413">
                  <c:v>0.61043032407407405</c:v>
                </c:pt>
                <c:pt idx="13414">
                  <c:v>0.61043131944444451</c:v>
                </c:pt>
                <c:pt idx="13415">
                  <c:v>0.61043335648148156</c:v>
                </c:pt>
                <c:pt idx="13416">
                  <c:v>0.61043369212962961</c:v>
                </c:pt>
                <c:pt idx="13417">
                  <c:v>0.61043547453703706</c:v>
                </c:pt>
                <c:pt idx="13418">
                  <c:v>0.61043638888888885</c:v>
                </c:pt>
                <c:pt idx="13419">
                  <c:v>0.61043718749999998</c:v>
                </c:pt>
                <c:pt idx="13420">
                  <c:v>0.61043902777777781</c:v>
                </c:pt>
                <c:pt idx="13421">
                  <c:v>0.61043947916666663</c:v>
                </c:pt>
                <c:pt idx="13422">
                  <c:v>0.61044163194444445</c:v>
                </c:pt>
                <c:pt idx="13423">
                  <c:v>0.6104426273148148</c:v>
                </c:pt>
                <c:pt idx="13424">
                  <c:v>0.61044302083333335</c:v>
                </c:pt>
                <c:pt idx="13425">
                  <c:v>0.61044406249999994</c:v>
                </c:pt>
                <c:pt idx="13426">
                  <c:v>0.61044521990740741</c:v>
                </c:pt>
                <c:pt idx="13427">
                  <c:v>0.61044636574074074</c:v>
                </c:pt>
                <c:pt idx="13428">
                  <c:v>0.6104475231481481</c:v>
                </c:pt>
                <c:pt idx="13429">
                  <c:v>0.61044868055555557</c:v>
                </c:pt>
                <c:pt idx="13430">
                  <c:v>0.61044983796296304</c:v>
                </c:pt>
                <c:pt idx="13431">
                  <c:v>0.6104509953703704</c:v>
                </c:pt>
                <c:pt idx="13432">
                  <c:v>0.61045215277777776</c:v>
                </c:pt>
                <c:pt idx="13433">
                  <c:v>0.61045332175925926</c:v>
                </c:pt>
                <c:pt idx="13434">
                  <c:v>0.61045446759259259</c:v>
                </c:pt>
                <c:pt idx="13435">
                  <c:v>0.6104564004629629</c:v>
                </c:pt>
                <c:pt idx="13436">
                  <c:v>0.61045831018518515</c:v>
                </c:pt>
                <c:pt idx="13437">
                  <c:v>0.61045922453703705</c:v>
                </c:pt>
                <c:pt idx="13438">
                  <c:v>0.61046057870370374</c:v>
                </c:pt>
                <c:pt idx="13439">
                  <c:v>0.61046172453703695</c:v>
                </c:pt>
                <c:pt idx="13440">
                  <c:v>0.61046327546296297</c:v>
                </c:pt>
                <c:pt idx="13441">
                  <c:v>0.61046424768518515</c:v>
                </c:pt>
                <c:pt idx="13442">
                  <c:v>0.61046524305555561</c:v>
                </c:pt>
                <c:pt idx="13443">
                  <c:v>0.61046651620370374</c:v>
                </c:pt>
                <c:pt idx="13444">
                  <c:v>0.61046725694444448</c:v>
                </c:pt>
                <c:pt idx="13445">
                  <c:v>0.61046842592592598</c:v>
                </c:pt>
                <c:pt idx="13446">
                  <c:v>0.61046957175925931</c:v>
                </c:pt>
                <c:pt idx="13447">
                  <c:v>0.6104707407407407</c:v>
                </c:pt>
                <c:pt idx="13448">
                  <c:v>0.61047189814814806</c:v>
                </c:pt>
                <c:pt idx="13449">
                  <c:v>0.61047305555555564</c:v>
                </c:pt>
                <c:pt idx="13450">
                  <c:v>0.61047420138888886</c:v>
                </c:pt>
                <c:pt idx="13451">
                  <c:v>0.61047546296296296</c:v>
                </c:pt>
                <c:pt idx="13452">
                  <c:v>0.61047659722222225</c:v>
                </c:pt>
                <c:pt idx="13453">
                  <c:v>0.61047769675925923</c:v>
                </c:pt>
                <c:pt idx="13454">
                  <c:v>0.61047884259259266</c:v>
                </c:pt>
                <c:pt idx="13455">
                  <c:v>0.61048024305555559</c:v>
                </c:pt>
                <c:pt idx="13456">
                  <c:v>0.61048219907407408</c:v>
                </c:pt>
                <c:pt idx="13457">
                  <c:v>0.61048270833333329</c:v>
                </c:pt>
                <c:pt idx="13458">
                  <c:v>0.61048358796296298</c:v>
                </c:pt>
                <c:pt idx="13459">
                  <c:v>0.61048475694444448</c:v>
                </c:pt>
                <c:pt idx="13460">
                  <c:v>0.61048591435185184</c:v>
                </c:pt>
                <c:pt idx="13461">
                  <c:v>0.61048716435185191</c:v>
                </c:pt>
                <c:pt idx="13462">
                  <c:v>0.61048819444444447</c:v>
                </c:pt>
                <c:pt idx="13463">
                  <c:v>0.61048978009259258</c:v>
                </c:pt>
                <c:pt idx="13464">
                  <c:v>0.61049168981481483</c:v>
                </c:pt>
                <c:pt idx="13465">
                  <c:v>0.61049190972222223</c:v>
                </c:pt>
                <c:pt idx="13466">
                  <c:v>0.6104927199074075</c:v>
                </c:pt>
                <c:pt idx="13467">
                  <c:v>0.61049387731481486</c:v>
                </c:pt>
                <c:pt idx="13468">
                  <c:v>0.61049504629629625</c:v>
                </c:pt>
                <c:pt idx="13469">
                  <c:v>0.61049619212962958</c:v>
                </c:pt>
                <c:pt idx="13470">
                  <c:v>0.61049734953703705</c:v>
                </c:pt>
                <c:pt idx="13471">
                  <c:v>0.61049858796296297</c:v>
                </c:pt>
                <c:pt idx="13472">
                  <c:v>0.61049967592592591</c:v>
                </c:pt>
                <c:pt idx="13473">
                  <c:v>0.61050083333333327</c:v>
                </c:pt>
                <c:pt idx="13474">
                  <c:v>0.61050199074074074</c:v>
                </c:pt>
                <c:pt idx="13475">
                  <c:v>0.61050314814814821</c:v>
                </c:pt>
                <c:pt idx="13476">
                  <c:v>0.61050442129629634</c:v>
                </c:pt>
                <c:pt idx="13477">
                  <c:v>0.61050638888888886</c:v>
                </c:pt>
                <c:pt idx="13478">
                  <c:v>0.61050679398148144</c:v>
                </c:pt>
                <c:pt idx="13479">
                  <c:v>0.61050876157407408</c:v>
                </c:pt>
                <c:pt idx="13480">
                  <c:v>0.61051026620370374</c:v>
                </c:pt>
                <c:pt idx="13481">
                  <c:v>0.61051327546296297</c:v>
                </c:pt>
                <c:pt idx="13482">
                  <c:v>0.6105136342592592</c:v>
                </c:pt>
                <c:pt idx="13483">
                  <c:v>0.61051391203703709</c:v>
                </c:pt>
                <c:pt idx="13484">
                  <c:v>0.61051474537037043</c:v>
                </c:pt>
                <c:pt idx="13485">
                  <c:v>0.61051589120370364</c:v>
                </c:pt>
                <c:pt idx="13486">
                  <c:v>0.61051706018518515</c:v>
                </c:pt>
                <c:pt idx="13487">
                  <c:v>0.61051820601851858</c:v>
                </c:pt>
                <c:pt idx="13488">
                  <c:v>0.61051936342592594</c:v>
                </c:pt>
                <c:pt idx="13489">
                  <c:v>0.6105205208333333</c:v>
                </c:pt>
                <c:pt idx="13490">
                  <c:v>0.61052167824074066</c:v>
                </c:pt>
                <c:pt idx="13491">
                  <c:v>0.61052284722222216</c:v>
                </c:pt>
                <c:pt idx="13492">
                  <c:v>0.61052400462962964</c:v>
                </c:pt>
                <c:pt idx="13493">
                  <c:v>0.61052516203703711</c:v>
                </c:pt>
                <c:pt idx="13494">
                  <c:v>0.61052641203703706</c:v>
                </c:pt>
                <c:pt idx="13495">
                  <c:v>0.61052787037037037</c:v>
                </c:pt>
                <c:pt idx="13496">
                  <c:v>0.61052930555555562</c:v>
                </c:pt>
                <c:pt idx="13497">
                  <c:v>0.61052988425925925</c:v>
                </c:pt>
                <c:pt idx="13498">
                  <c:v>0.61053105324074075</c:v>
                </c:pt>
                <c:pt idx="13499">
                  <c:v>0.61053226851851849</c:v>
                </c:pt>
                <c:pt idx="13500">
                  <c:v>0.6105333449074074</c:v>
                </c:pt>
                <c:pt idx="13501">
                  <c:v>0.6105348611111111</c:v>
                </c:pt>
                <c:pt idx="13502">
                  <c:v>0.61053557870370367</c:v>
                </c:pt>
                <c:pt idx="13503">
                  <c:v>0.610536724537037</c:v>
                </c:pt>
                <c:pt idx="13504">
                  <c:v>0.61053788194444447</c:v>
                </c:pt>
                <c:pt idx="13505">
                  <c:v>0.61053905092592597</c:v>
                </c:pt>
                <c:pt idx="13506">
                  <c:v>0.61054020833333333</c:v>
                </c:pt>
                <c:pt idx="13507">
                  <c:v>0.61054136574074069</c:v>
                </c:pt>
                <c:pt idx="13508">
                  <c:v>0.61054252314814816</c:v>
                </c:pt>
                <c:pt idx="13509">
                  <c:v>0.61054368055555552</c:v>
                </c:pt>
                <c:pt idx="13510">
                  <c:v>0.61054483796296299</c:v>
                </c:pt>
                <c:pt idx="13511">
                  <c:v>0.61054598379629632</c:v>
                </c:pt>
                <c:pt idx="13512">
                  <c:v>0.61054715277777771</c:v>
                </c:pt>
                <c:pt idx="13513">
                  <c:v>0.61054903935185179</c:v>
                </c:pt>
                <c:pt idx="13514">
                  <c:v>0.610551412037037</c:v>
                </c:pt>
                <c:pt idx="13515">
                  <c:v>0.6105517592592592</c:v>
                </c:pt>
                <c:pt idx="13516">
                  <c:v>0.61055211805555554</c:v>
                </c:pt>
                <c:pt idx="13517">
                  <c:v>0.61055309027777771</c:v>
                </c:pt>
                <c:pt idx="13518">
                  <c:v>0.61055408564814817</c:v>
                </c:pt>
                <c:pt idx="13519">
                  <c:v>0.61055538194444448</c:v>
                </c:pt>
                <c:pt idx="13520">
                  <c:v>0.61055708333333336</c:v>
                </c:pt>
                <c:pt idx="13521">
                  <c:v>0.61055755787037036</c:v>
                </c:pt>
                <c:pt idx="13522">
                  <c:v>0.61055871527777783</c:v>
                </c:pt>
                <c:pt idx="13523">
                  <c:v>0.61055988425925933</c:v>
                </c:pt>
                <c:pt idx="13524">
                  <c:v>0.61056104166666669</c:v>
                </c:pt>
                <c:pt idx="13525">
                  <c:v>0.61056218749999991</c:v>
                </c:pt>
                <c:pt idx="13526">
                  <c:v>0.61056335648148152</c:v>
                </c:pt>
                <c:pt idx="13527">
                  <c:v>0.61056451388888888</c:v>
                </c:pt>
                <c:pt idx="13528">
                  <c:v>0.61056565972222221</c:v>
                </c:pt>
                <c:pt idx="13529">
                  <c:v>0.61056681712962957</c:v>
                </c:pt>
                <c:pt idx="13530">
                  <c:v>0.61056797453703704</c:v>
                </c:pt>
                <c:pt idx="13531">
                  <c:v>0.61056921296296296</c:v>
                </c:pt>
                <c:pt idx="13532">
                  <c:v>0.61057092592592599</c:v>
                </c:pt>
                <c:pt idx="13533">
                  <c:v>0.61057196759259258</c:v>
                </c:pt>
                <c:pt idx="13534">
                  <c:v>0.61057265046296294</c:v>
                </c:pt>
                <c:pt idx="13535">
                  <c:v>0.6105739930555556</c:v>
                </c:pt>
                <c:pt idx="13536">
                  <c:v>0.6105751041666666</c:v>
                </c:pt>
                <c:pt idx="13537">
                  <c:v>0.61057645833333329</c:v>
                </c:pt>
                <c:pt idx="13538">
                  <c:v>0.61057800925925931</c:v>
                </c:pt>
                <c:pt idx="13539">
                  <c:v>0.61057907407407408</c:v>
                </c:pt>
                <c:pt idx="13540">
                  <c:v>0.61057954861111108</c:v>
                </c:pt>
                <c:pt idx="13541">
                  <c:v>0.61058070601851855</c:v>
                </c:pt>
                <c:pt idx="13542">
                  <c:v>0.61058187499999994</c:v>
                </c:pt>
                <c:pt idx="13543">
                  <c:v>0.61058303240740741</c:v>
                </c:pt>
                <c:pt idx="13544">
                  <c:v>0.61058417824074074</c:v>
                </c:pt>
                <c:pt idx="13545">
                  <c:v>0.61058534722222224</c:v>
                </c:pt>
                <c:pt idx="13546">
                  <c:v>0.61058649305555557</c:v>
                </c:pt>
                <c:pt idx="13547">
                  <c:v>0.61058766203703696</c:v>
                </c:pt>
                <c:pt idx="13548">
                  <c:v>0.6105888078703704</c:v>
                </c:pt>
                <c:pt idx="13549">
                  <c:v>0.61058996527777776</c:v>
                </c:pt>
                <c:pt idx="13550">
                  <c:v>0.61059128472222224</c:v>
                </c:pt>
                <c:pt idx="13551">
                  <c:v>0.61059266203703699</c:v>
                </c:pt>
                <c:pt idx="13552">
                  <c:v>0.61059388888888888</c:v>
                </c:pt>
                <c:pt idx="13553">
                  <c:v>0.61059460648148156</c:v>
                </c:pt>
                <c:pt idx="13554">
                  <c:v>0.61059731481481483</c:v>
                </c:pt>
                <c:pt idx="13555">
                  <c:v>0.61059754629629626</c:v>
                </c:pt>
                <c:pt idx="13556">
                  <c:v>0.61059806712962961</c:v>
                </c:pt>
                <c:pt idx="13557">
                  <c:v>0.61059984953703705</c:v>
                </c:pt>
                <c:pt idx="13558">
                  <c:v>0.61060065972222222</c:v>
                </c:pt>
                <c:pt idx="13559">
                  <c:v>0.61060155092592594</c:v>
                </c:pt>
                <c:pt idx="13560">
                  <c:v>0.61060269675925927</c:v>
                </c:pt>
                <c:pt idx="13561">
                  <c:v>0.61060386574074077</c:v>
                </c:pt>
                <c:pt idx="13562">
                  <c:v>0.6106050115740741</c:v>
                </c:pt>
                <c:pt idx="13563">
                  <c:v>0.6106061805555556</c:v>
                </c:pt>
                <c:pt idx="13564">
                  <c:v>0.61060732638888882</c:v>
                </c:pt>
                <c:pt idx="13565">
                  <c:v>0.61060848379629629</c:v>
                </c:pt>
                <c:pt idx="13566">
                  <c:v>0.61060965277777779</c:v>
                </c:pt>
                <c:pt idx="13567">
                  <c:v>0.61061081018518515</c:v>
                </c:pt>
                <c:pt idx="13568">
                  <c:v>0.61061195601851848</c:v>
                </c:pt>
                <c:pt idx="13569">
                  <c:v>0.61061313657407401</c:v>
                </c:pt>
                <c:pt idx="13570">
                  <c:v>0.61061537037037039</c:v>
                </c:pt>
                <c:pt idx="13571">
                  <c:v>0.61061577546296297</c:v>
                </c:pt>
                <c:pt idx="13572">
                  <c:v>0.61061658564814814</c:v>
                </c:pt>
                <c:pt idx="13573">
                  <c:v>0.61061930555555555</c:v>
                </c:pt>
                <c:pt idx="13574">
                  <c:v>0.61061945601851852</c:v>
                </c:pt>
                <c:pt idx="13575">
                  <c:v>0.61062010416666668</c:v>
                </c:pt>
                <c:pt idx="13576">
                  <c:v>0.61062168981481479</c:v>
                </c:pt>
                <c:pt idx="13577">
                  <c:v>0.61062259259259266</c:v>
                </c:pt>
                <c:pt idx="13578">
                  <c:v>0.61062471064814816</c:v>
                </c:pt>
                <c:pt idx="13579">
                  <c:v>0.61062479166666672</c:v>
                </c:pt>
                <c:pt idx="13580">
                  <c:v>0.61062585648148149</c:v>
                </c:pt>
                <c:pt idx="13581">
                  <c:v>0.61062700231481482</c:v>
                </c:pt>
                <c:pt idx="13582">
                  <c:v>0.61062815972222229</c:v>
                </c:pt>
                <c:pt idx="13583">
                  <c:v>0.61062934027777782</c:v>
                </c:pt>
                <c:pt idx="13584">
                  <c:v>0.610630474537037</c:v>
                </c:pt>
                <c:pt idx="13585">
                  <c:v>0.61063164351851851</c:v>
                </c:pt>
                <c:pt idx="13586">
                  <c:v>0.61063280092592587</c:v>
                </c:pt>
                <c:pt idx="13587">
                  <c:v>0.61063395833333334</c:v>
                </c:pt>
                <c:pt idx="13588">
                  <c:v>0.61063510416666666</c:v>
                </c:pt>
                <c:pt idx="13589">
                  <c:v>0.61063626157407402</c:v>
                </c:pt>
                <c:pt idx="13590">
                  <c:v>0.61063768518518513</c:v>
                </c:pt>
                <c:pt idx="13591">
                  <c:v>0.61063886574074067</c:v>
                </c:pt>
                <c:pt idx="13592">
                  <c:v>0.61064053240740734</c:v>
                </c:pt>
                <c:pt idx="13593">
                  <c:v>0.61064118055555561</c:v>
                </c:pt>
                <c:pt idx="13594">
                  <c:v>0.61064290509259256</c:v>
                </c:pt>
                <c:pt idx="13595">
                  <c:v>0.61064366898148148</c:v>
                </c:pt>
                <c:pt idx="13596">
                  <c:v>0.61064436342592598</c:v>
                </c:pt>
                <c:pt idx="13597">
                  <c:v>0.61064637731481486</c:v>
                </c:pt>
                <c:pt idx="13598">
                  <c:v>0.61064731481481482</c:v>
                </c:pt>
                <c:pt idx="13599">
                  <c:v>0.61064784722222221</c:v>
                </c:pt>
                <c:pt idx="13600">
                  <c:v>0.61064899305555553</c:v>
                </c:pt>
                <c:pt idx="13601">
                  <c:v>0.61065016203703704</c:v>
                </c:pt>
                <c:pt idx="13602">
                  <c:v>0.6106513194444444</c:v>
                </c:pt>
                <c:pt idx="13603">
                  <c:v>0.61065247685185187</c:v>
                </c:pt>
                <c:pt idx="13604">
                  <c:v>0.61065363425925934</c:v>
                </c:pt>
                <c:pt idx="13605">
                  <c:v>0.61065478009259255</c:v>
                </c:pt>
                <c:pt idx="13606">
                  <c:v>0.61065594907407406</c:v>
                </c:pt>
                <c:pt idx="13607">
                  <c:v>0.61065709490740738</c:v>
                </c:pt>
                <c:pt idx="13608">
                  <c:v>0.61065825231481485</c:v>
                </c:pt>
                <c:pt idx="13609">
                  <c:v>0.61065968749999999</c:v>
                </c:pt>
                <c:pt idx="13610">
                  <c:v>0.61066113425925928</c:v>
                </c:pt>
                <c:pt idx="13611">
                  <c:v>0.6106618402777777</c:v>
                </c:pt>
                <c:pt idx="13612">
                  <c:v>0.61066356481481487</c:v>
                </c:pt>
                <c:pt idx="13613">
                  <c:v>0.61066466435185185</c:v>
                </c:pt>
                <c:pt idx="13614">
                  <c:v>0.61066542824074077</c:v>
                </c:pt>
                <c:pt idx="13615">
                  <c:v>0.61066686342592591</c:v>
                </c:pt>
                <c:pt idx="13616">
                  <c:v>0.61066763888888886</c:v>
                </c:pt>
                <c:pt idx="13617">
                  <c:v>0.61066866898148153</c:v>
                </c:pt>
                <c:pt idx="13618">
                  <c:v>0.61066982638888889</c:v>
                </c:pt>
                <c:pt idx="13619">
                  <c:v>0.61067098379629625</c:v>
                </c:pt>
                <c:pt idx="13620">
                  <c:v>0.61067215277777775</c:v>
                </c:pt>
                <c:pt idx="13621">
                  <c:v>0.61067331018518523</c:v>
                </c:pt>
                <c:pt idx="13622">
                  <c:v>0.61067446759259258</c:v>
                </c:pt>
                <c:pt idx="13623">
                  <c:v>0.61067561342592591</c:v>
                </c:pt>
                <c:pt idx="13624">
                  <c:v>0.61067678240740741</c:v>
                </c:pt>
                <c:pt idx="13625">
                  <c:v>0.61067792824074074</c:v>
                </c:pt>
                <c:pt idx="13626">
                  <c:v>0.61067908564814821</c:v>
                </c:pt>
                <c:pt idx="13627">
                  <c:v>0.61068030092592596</c:v>
                </c:pt>
                <c:pt idx="13628">
                  <c:v>0.61068214120370368</c:v>
                </c:pt>
                <c:pt idx="13629">
                  <c:v>0.61068336805555556</c:v>
                </c:pt>
                <c:pt idx="13630">
                  <c:v>0.610683761574074</c:v>
                </c:pt>
                <c:pt idx="13631">
                  <c:v>0.61068575231481481</c:v>
                </c:pt>
                <c:pt idx="13632">
                  <c:v>0.61068682870370372</c:v>
                </c:pt>
                <c:pt idx="13633">
                  <c:v>0.61068718749999995</c:v>
                </c:pt>
                <c:pt idx="13634">
                  <c:v>0.61068869212962962</c:v>
                </c:pt>
                <c:pt idx="13635">
                  <c:v>0.61068972222222218</c:v>
                </c:pt>
                <c:pt idx="13636">
                  <c:v>0.61069067129629628</c:v>
                </c:pt>
                <c:pt idx="13637">
                  <c:v>0.61069181712962961</c:v>
                </c:pt>
                <c:pt idx="13638">
                  <c:v>0.61069298611111111</c:v>
                </c:pt>
                <c:pt idx="13639">
                  <c:v>0.61069414351851858</c:v>
                </c:pt>
                <c:pt idx="13640">
                  <c:v>0.6106952893518518</c:v>
                </c:pt>
                <c:pt idx="13641">
                  <c:v>0.61069644675925927</c:v>
                </c:pt>
                <c:pt idx="13642">
                  <c:v>0.61069761574074066</c:v>
                </c:pt>
                <c:pt idx="13643">
                  <c:v>0.61069877314814813</c:v>
                </c:pt>
                <c:pt idx="13644">
                  <c:v>0.6106999305555556</c:v>
                </c:pt>
                <c:pt idx="13645">
                  <c:v>0.61070108796296296</c:v>
                </c:pt>
                <c:pt idx="13646">
                  <c:v>0.61070223379629629</c:v>
                </c:pt>
                <c:pt idx="13647">
                  <c:v>0.61070361111111116</c:v>
                </c:pt>
                <c:pt idx="13648">
                  <c:v>0.61070546296296291</c:v>
                </c:pt>
                <c:pt idx="13649">
                  <c:v>0.61070663194444441</c:v>
                </c:pt>
                <c:pt idx="13650">
                  <c:v>0.61070732638888892</c:v>
                </c:pt>
                <c:pt idx="13651">
                  <c:v>0.61070841435185186</c:v>
                </c:pt>
                <c:pt idx="13652">
                  <c:v>0.61070991898148153</c:v>
                </c:pt>
                <c:pt idx="13653">
                  <c:v>0.61071037037037035</c:v>
                </c:pt>
                <c:pt idx="13654">
                  <c:v>0.61071247685185182</c:v>
                </c:pt>
                <c:pt idx="13655">
                  <c:v>0.61071281249999998</c:v>
                </c:pt>
                <c:pt idx="13656">
                  <c:v>0.61071466435185184</c:v>
                </c:pt>
                <c:pt idx="13657">
                  <c:v>0.61071576388888882</c:v>
                </c:pt>
                <c:pt idx="13658">
                  <c:v>0.61071612268518516</c:v>
                </c:pt>
                <c:pt idx="13659">
                  <c:v>0.61071728009259252</c:v>
                </c:pt>
                <c:pt idx="13660">
                  <c:v>0.61071844907407413</c:v>
                </c:pt>
                <c:pt idx="13661">
                  <c:v>0.61071960648148149</c:v>
                </c:pt>
                <c:pt idx="13662">
                  <c:v>0.61072075231481482</c:v>
                </c:pt>
                <c:pt idx="13663">
                  <c:v>0.61072192129629632</c:v>
                </c:pt>
                <c:pt idx="13664">
                  <c:v>0.61072307870370368</c:v>
                </c:pt>
                <c:pt idx="13665">
                  <c:v>0.61072423611111115</c:v>
                </c:pt>
                <c:pt idx="13666">
                  <c:v>0.61072539351851851</c:v>
                </c:pt>
                <c:pt idx="13667">
                  <c:v>0.61072653935185184</c:v>
                </c:pt>
                <c:pt idx="13668">
                  <c:v>0.6107281365740741</c:v>
                </c:pt>
                <c:pt idx="13669">
                  <c:v>0.61072890046296291</c:v>
                </c:pt>
                <c:pt idx="13670">
                  <c:v>0.6107301273148148</c:v>
                </c:pt>
                <c:pt idx="13671">
                  <c:v>0.61073127314814812</c:v>
                </c:pt>
                <c:pt idx="13672">
                  <c:v>0.61073284722222221</c:v>
                </c:pt>
                <c:pt idx="13673">
                  <c:v>0.61073439814814812</c:v>
                </c:pt>
                <c:pt idx="13674">
                  <c:v>0.61073464120370369</c:v>
                </c:pt>
                <c:pt idx="13675">
                  <c:v>0.61073677083333333</c:v>
                </c:pt>
                <c:pt idx="13676">
                  <c:v>0.61073758101851849</c:v>
                </c:pt>
                <c:pt idx="13677">
                  <c:v>0.61073811342592599</c:v>
                </c:pt>
                <c:pt idx="13678">
                  <c:v>0.61073927083333335</c:v>
                </c:pt>
                <c:pt idx="13679">
                  <c:v>0.61074042824074071</c:v>
                </c:pt>
                <c:pt idx="13680">
                  <c:v>0.61074159722222221</c:v>
                </c:pt>
                <c:pt idx="13681">
                  <c:v>0.61074275462962957</c:v>
                </c:pt>
                <c:pt idx="13682">
                  <c:v>0.61074391203703704</c:v>
                </c:pt>
                <c:pt idx="13683">
                  <c:v>0.61074505787037037</c:v>
                </c:pt>
                <c:pt idx="13684">
                  <c:v>0.61074621527777773</c:v>
                </c:pt>
                <c:pt idx="13685">
                  <c:v>0.61074738425925923</c:v>
                </c:pt>
                <c:pt idx="13686">
                  <c:v>0.61074853009259267</c:v>
                </c:pt>
                <c:pt idx="13687">
                  <c:v>0.6107497106481482</c:v>
                </c:pt>
                <c:pt idx="13688">
                  <c:v>0.61075174768518514</c:v>
                </c:pt>
                <c:pt idx="13689">
                  <c:v>0.61075310185185183</c:v>
                </c:pt>
                <c:pt idx="13690">
                  <c:v>0.61075320601851846</c:v>
                </c:pt>
                <c:pt idx="13691">
                  <c:v>0.61075517361111109</c:v>
                </c:pt>
                <c:pt idx="13692">
                  <c:v>0.61075663194444441</c:v>
                </c:pt>
                <c:pt idx="13693">
                  <c:v>0.61075686342592583</c:v>
                </c:pt>
                <c:pt idx="13694">
                  <c:v>0.61075790509259265</c:v>
                </c:pt>
                <c:pt idx="13695">
                  <c:v>0.61076015046296295</c:v>
                </c:pt>
                <c:pt idx="13696">
                  <c:v>0.61076026620370372</c:v>
                </c:pt>
                <c:pt idx="13697">
                  <c:v>0.6107612731481481</c:v>
                </c:pt>
                <c:pt idx="13698">
                  <c:v>0.61076241898148143</c:v>
                </c:pt>
                <c:pt idx="13699">
                  <c:v>0.6107635763888889</c:v>
                </c:pt>
                <c:pt idx="13700">
                  <c:v>0.61076473379629626</c:v>
                </c:pt>
                <c:pt idx="13701">
                  <c:v>0.61076590277777776</c:v>
                </c:pt>
                <c:pt idx="13702">
                  <c:v>0.61076704861111109</c:v>
                </c:pt>
                <c:pt idx="13703">
                  <c:v>0.61076821759259259</c:v>
                </c:pt>
                <c:pt idx="13704">
                  <c:v>0.61076937500000006</c:v>
                </c:pt>
                <c:pt idx="13705">
                  <c:v>0.61077052083333327</c:v>
                </c:pt>
                <c:pt idx="13706">
                  <c:v>0.61077168981481478</c:v>
                </c:pt>
                <c:pt idx="13707">
                  <c:v>0.61077531250000006</c:v>
                </c:pt>
                <c:pt idx="13708">
                  <c:v>0.61077565972222225</c:v>
                </c:pt>
                <c:pt idx="13709">
                  <c:v>0.61077885416666666</c:v>
                </c:pt>
                <c:pt idx="13710">
                  <c:v>0.61077918981481483</c:v>
                </c:pt>
                <c:pt idx="13711">
                  <c:v>0.61077949074074067</c:v>
                </c:pt>
                <c:pt idx="13712">
                  <c:v>0.61078111111111111</c:v>
                </c:pt>
                <c:pt idx="13713">
                  <c:v>0.61078179398148147</c:v>
                </c:pt>
                <c:pt idx="13714">
                  <c:v>0.61078254629629636</c:v>
                </c:pt>
                <c:pt idx="13715">
                  <c:v>0.61078452546296302</c:v>
                </c:pt>
                <c:pt idx="13716">
                  <c:v>0.61078567129629624</c:v>
                </c:pt>
                <c:pt idx="13717">
                  <c:v>0.61078634259259257</c:v>
                </c:pt>
                <c:pt idx="13718">
                  <c:v>0.61078710648148149</c:v>
                </c:pt>
                <c:pt idx="13719">
                  <c:v>0.61078827546296299</c:v>
                </c:pt>
                <c:pt idx="13720">
                  <c:v>0.61078944444444438</c:v>
                </c:pt>
                <c:pt idx="13721">
                  <c:v>0.61079059027777782</c:v>
                </c:pt>
                <c:pt idx="13722">
                  <c:v>0.61079174768518518</c:v>
                </c:pt>
                <c:pt idx="13723">
                  <c:v>0.61079290509259254</c:v>
                </c:pt>
                <c:pt idx="13724">
                  <c:v>0.61079407407407404</c:v>
                </c:pt>
                <c:pt idx="13725">
                  <c:v>0.61079521990740748</c:v>
                </c:pt>
                <c:pt idx="13726">
                  <c:v>0.61079637731481484</c:v>
                </c:pt>
                <c:pt idx="13727">
                  <c:v>0.61079754629629635</c:v>
                </c:pt>
                <c:pt idx="13728">
                  <c:v>0.61079899305555563</c:v>
                </c:pt>
                <c:pt idx="13729">
                  <c:v>0.61080057870370363</c:v>
                </c:pt>
                <c:pt idx="13730">
                  <c:v>0.61080153935185177</c:v>
                </c:pt>
                <c:pt idx="13731">
                  <c:v>0.61080246527777782</c:v>
                </c:pt>
                <c:pt idx="13732">
                  <c:v>0.6108034722222222</c:v>
                </c:pt>
                <c:pt idx="13733">
                  <c:v>0.61080474537037033</c:v>
                </c:pt>
                <c:pt idx="13734">
                  <c:v>0.61080778935185187</c:v>
                </c:pt>
                <c:pt idx="13735">
                  <c:v>0.61080805555555551</c:v>
                </c:pt>
                <c:pt idx="13736">
                  <c:v>0.61080843750000002</c:v>
                </c:pt>
                <c:pt idx="13737">
                  <c:v>0.61080910879629624</c:v>
                </c:pt>
                <c:pt idx="13738">
                  <c:v>0.61081026620370371</c:v>
                </c:pt>
                <c:pt idx="13739">
                  <c:v>0.61081143518518521</c:v>
                </c:pt>
                <c:pt idx="13740">
                  <c:v>0.61081259259259257</c:v>
                </c:pt>
                <c:pt idx="13741">
                  <c:v>0.6108137384259259</c:v>
                </c:pt>
                <c:pt idx="13742">
                  <c:v>0.61081489583333337</c:v>
                </c:pt>
                <c:pt idx="13743">
                  <c:v>0.61081606481481487</c:v>
                </c:pt>
                <c:pt idx="13744">
                  <c:v>0.6108172106481482</c:v>
                </c:pt>
                <c:pt idx="13745">
                  <c:v>0.61081836805555556</c:v>
                </c:pt>
                <c:pt idx="13746">
                  <c:v>0.61081952546296292</c:v>
                </c:pt>
                <c:pt idx="13747">
                  <c:v>0.61082137731481478</c:v>
                </c:pt>
                <c:pt idx="13748">
                  <c:v>0.61082239583333331</c:v>
                </c:pt>
                <c:pt idx="13749">
                  <c:v>0.61082317129629637</c:v>
                </c:pt>
                <c:pt idx="13750">
                  <c:v>0.61082486111111112</c:v>
                </c:pt>
                <c:pt idx="13751">
                  <c:v>0.61082606481481483</c:v>
                </c:pt>
                <c:pt idx="13752">
                  <c:v>0.61082658564814818</c:v>
                </c:pt>
                <c:pt idx="13753">
                  <c:v>0.6108286805555555</c:v>
                </c:pt>
                <c:pt idx="13754">
                  <c:v>0.61082971064814817</c:v>
                </c:pt>
                <c:pt idx="13755">
                  <c:v>0.61083005787037037</c:v>
                </c:pt>
                <c:pt idx="13756">
                  <c:v>0.61083109953703707</c:v>
                </c:pt>
                <c:pt idx="13757">
                  <c:v>0.61083225694444443</c:v>
                </c:pt>
                <c:pt idx="13758">
                  <c:v>0.61083342592592593</c:v>
                </c:pt>
                <c:pt idx="13759">
                  <c:v>0.61083457175925926</c:v>
                </c:pt>
                <c:pt idx="13760">
                  <c:v>0.61083574074074076</c:v>
                </c:pt>
                <c:pt idx="13761">
                  <c:v>0.61083688657407409</c:v>
                </c:pt>
                <c:pt idx="13762">
                  <c:v>0.61083804398148145</c:v>
                </c:pt>
                <c:pt idx="13763">
                  <c:v>0.61083921296296295</c:v>
                </c:pt>
                <c:pt idx="13764">
                  <c:v>0.61084035879629639</c:v>
                </c:pt>
                <c:pt idx="13765">
                  <c:v>0.61084152777777778</c:v>
                </c:pt>
                <c:pt idx="13766">
                  <c:v>0.61084310185185187</c:v>
                </c:pt>
                <c:pt idx="13767">
                  <c:v>0.61084420138888884</c:v>
                </c:pt>
                <c:pt idx="13768">
                  <c:v>0.61084527777777775</c:v>
                </c:pt>
                <c:pt idx="13769">
                  <c:v>0.61084656249999991</c:v>
                </c:pt>
                <c:pt idx="13770">
                  <c:v>0.61084737268518519</c:v>
                </c:pt>
                <c:pt idx="13771">
                  <c:v>0.61084850694444448</c:v>
                </c:pt>
                <c:pt idx="13772">
                  <c:v>0.61085028935185182</c:v>
                </c:pt>
                <c:pt idx="13773">
                  <c:v>0.61085077546296296</c:v>
                </c:pt>
                <c:pt idx="13774">
                  <c:v>0.61085193287037043</c:v>
                </c:pt>
                <c:pt idx="13775">
                  <c:v>0.61085310185185182</c:v>
                </c:pt>
                <c:pt idx="13776">
                  <c:v>0.61085425925925918</c:v>
                </c:pt>
                <c:pt idx="13777">
                  <c:v>0.61085540509259262</c:v>
                </c:pt>
                <c:pt idx="13778">
                  <c:v>0.61085656249999998</c:v>
                </c:pt>
                <c:pt idx="13779">
                  <c:v>0.61085771990740745</c:v>
                </c:pt>
                <c:pt idx="13780">
                  <c:v>0.61085888888888884</c:v>
                </c:pt>
                <c:pt idx="13781">
                  <c:v>0.61086003472222228</c:v>
                </c:pt>
                <c:pt idx="13782">
                  <c:v>0.61086119212962964</c:v>
                </c:pt>
                <c:pt idx="13783">
                  <c:v>0.61086248842592594</c:v>
                </c:pt>
                <c:pt idx="13784">
                  <c:v>0.61086350694444447</c:v>
                </c:pt>
                <c:pt idx="13785">
                  <c:v>0.61086508101851855</c:v>
                </c:pt>
                <c:pt idx="13786">
                  <c:v>0.6108658217592593</c:v>
                </c:pt>
                <c:pt idx="13787">
                  <c:v>0.61086740740740741</c:v>
                </c:pt>
                <c:pt idx="13788">
                  <c:v>0.61086849537037036</c:v>
                </c:pt>
                <c:pt idx="13789">
                  <c:v>0.61086952546296291</c:v>
                </c:pt>
                <c:pt idx="13790">
                  <c:v>0.61087098379629623</c:v>
                </c:pt>
                <c:pt idx="13791">
                  <c:v>0.6108720138888889</c:v>
                </c:pt>
                <c:pt idx="13792">
                  <c:v>0.61087276620370368</c:v>
                </c:pt>
                <c:pt idx="13793">
                  <c:v>0.61087392361111104</c:v>
                </c:pt>
                <c:pt idx="13794">
                  <c:v>0.61087509259259265</c:v>
                </c:pt>
                <c:pt idx="13795">
                  <c:v>0.61087625000000001</c:v>
                </c:pt>
                <c:pt idx="13796">
                  <c:v>0.61087739583333334</c:v>
                </c:pt>
                <c:pt idx="13797">
                  <c:v>0.6108785532407407</c:v>
                </c:pt>
                <c:pt idx="13798">
                  <c:v>0.61087971064814817</c:v>
                </c:pt>
                <c:pt idx="13799">
                  <c:v>0.61088086805555564</c:v>
                </c:pt>
                <c:pt idx="13800">
                  <c:v>0.610882025462963</c:v>
                </c:pt>
                <c:pt idx="13801">
                  <c:v>0.61088320601851853</c:v>
                </c:pt>
                <c:pt idx="13802">
                  <c:v>0.61088450231481484</c:v>
                </c:pt>
                <c:pt idx="13803">
                  <c:v>0.61088619212962969</c:v>
                </c:pt>
                <c:pt idx="13804">
                  <c:v>0.61088679398148149</c:v>
                </c:pt>
                <c:pt idx="13805">
                  <c:v>0.6108880902777778</c:v>
                </c:pt>
                <c:pt idx="13806">
                  <c:v>0.61088943287037034</c:v>
                </c:pt>
                <c:pt idx="13807">
                  <c:v>0.61089015046296291</c:v>
                </c:pt>
                <c:pt idx="13808">
                  <c:v>0.61089151620370374</c:v>
                </c:pt>
                <c:pt idx="13809">
                  <c:v>0.61089296296296303</c:v>
                </c:pt>
                <c:pt idx="13810">
                  <c:v>0.61089363425925924</c:v>
                </c:pt>
                <c:pt idx="13811">
                  <c:v>0.61089475694444451</c:v>
                </c:pt>
                <c:pt idx="13812">
                  <c:v>0.61089592592592601</c:v>
                </c:pt>
                <c:pt idx="13813">
                  <c:v>0.61089707175925922</c:v>
                </c:pt>
                <c:pt idx="13814">
                  <c:v>0.61089824074074073</c:v>
                </c:pt>
                <c:pt idx="13815">
                  <c:v>0.61089940972222223</c:v>
                </c:pt>
                <c:pt idx="13816">
                  <c:v>0.61090055555555556</c:v>
                </c:pt>
                <c:pt idx="13817">
                  <c:v>0.61090171296296303</c:v>
                </c:pt>
                <c:pt idx="13818">
                  <c:v>0.61090285879629624</c:v>
                </c:pt>
                <c:pt idx="13819">
                  <c:v>0.61090401620370371</c:v>
                </c:pt>
                <c:pt idx="13820">
                  <c:v>0.61090517361111119</c:v>
                </c:pt>
                <c:pt idx="13821">
                  <c:v>0.61090681712962969</c:v>
                </c:pt>
                <c:pt idx="13822">
                  <c:v>0.61090881944444442</c:v>
                </c:pt>
                <c:pt idx="13823">
                  <c:v>0.61090940972222219</c:v>
                </c:pt>
                <c:pt idx="13824">
                  <c:v>0.61091000000000006</c:v>
                </c:pt>
                <c:pt idx="13825">
                  <c:v>0.61091160879629625</c:v>
                </c:pt>
                <c:pt idx="13826">
                  <c:v>0.61091275462962968</c:v>
                </c:pt>
                <c:pt idx="13827">
                  <c:v>0.61091333333333331</c:v>
                </c:pt>
                <c:pt idx="13828">
                  <c:v>0.61091543981481478</c:v>
                </c:pt>
                <c:pt idx="13829">
                  <c:v>0.61091651620370369</c:v>
                </c:pt>
                <c:pt idx="13830">
                  <c:v>0.61091674768518522</c:v>
                </c:pt>
                <c:pt idx="13831">
                  <c:v>0.61091790509259258</c:v>
                </c:pt>
                <c:pt idx="13832">
                  <c:v>0.61091907407407409</c:v>
                </c:pt>
                <c:pt idx="13833">
                  <c:v>0.61092021990740741</c:v>
                </c:pt>
                <c:pt idx="13834">
                  <c:v>0.61092138888888892</c:v>
                </c:pt>
                <c:pt idx="13835">
                  <c:v>0.61092255787037042</c:v>
                </c:pt>
                <c:pt idx="13836">
                  <c:v>0.61092370370370364</c:v>
                </c:pt>
                <c:pt idx="13837">
                  <c:v>0.61092486111111111</c:v>
                </c:pt>
                <c:pt idx="13838">
                  <c:v>0.61092600694444443</c:v>
                </c:pt>
                <c:pt idx="13839">
                  <c:v>0.6109271643518519</c:v>
                </c:pt>
                <c:pt idx="13840">
                  <c:v>0.61092839120370379</c:v>
                </c:pt>
                <c:pt idx="13841">
                  <c:v>0.61093035879629631</c:v>
                </c:pt>
                <c:pt idx="13842">
                  <c:v>0.61093152777777771</c:v>
                </c:pt>
                <c:pt idx="13843">
                  <c:v>0.61093202546296299</c:v>
                </c:pt>
                <c:pt idx="13844">
                  <c:v>0.61093401620370369</c:v>
                </c:pt>
                <c:pt idx="13845">
                  <c:v>0.61093440972222224</c:v>
                </c:pt>
                <c:pt idx="13846">
                  <c:v>0.61093679398148149</c:v>
                </c:pt>
                <c:pt idx="13847">
                  <c:v>0.61093811342592597</c:v>
                </c:pt>
                <c:pt idx="13848">
                  <c:v>0.61093915509259256</c:v>
                </c:pt>
                <c:pt idx="13849">
                  <c:v>0.61094031250000003</c:v>
                </c:pt>
                <c:pt idx="13850">
                  <c:v>0.61094146990740739</c:v>
                </c:pt>
                <c:pt idx="13851">
                  <c:v>0.61094262731481486</c:v>
                </c:pt>
                <c:pt idx="13852">
                  <c:v>0.61094379629629636</c:v>
                </c:pt>
                <c:pt idx="13853">
                  <c:v>0.61094494212962958</c:v>
                </c:pt>
                <c:pt idx="13854">
                  <c:v>0.61094611111111108</c:v>
                </c:pt>
                <c:pt idx="13855">
                  <c:v>0.61094726851851844</c:v>
                </c:pt>
                <c:pt idx="13856">
                  <c:v>0.61094841435185188</c:v>
                </c:pt>
                <c:pt idx="13857">
                  <c:v>0.61094957175925924</c:v>
                </c:pt>
                <c:pt idx="13858">
                  <c:v>0.6109512037037037</c:v>
                </c:pt>
                <c:pt idx="13859">
                  <c:v>0.61095317129629634</c:v>
                </c:pt>
                <c:pt idx="13860">
                  <c:v>0.61095361111111113</c:v>
                </c:pt>
                <c:pt idx="13861">
                  <c:v>0.61095436342592591</c:v>
                </c:pt>
                <c:pt idx="13862">
                  <c:v>0.61095587962962972</c:v>
                </c:pt>
                <c:pt idx="13863">
                  <c:v>0.61095658564814814</c:v>
                </c:pt>
                <c:pt idx="13864">
                  <c:v>0.61095837962962962</c:v>
                </c:pt>
                <c:pt idx="13865">
                  <c:v>0.61095934027777776</c:v>
                </c:pt>
                <c:pt idx="13866">
                  <c:v>0.61096010416666668</c:v>
                </c:pt>
                <c:pt idx="13867">
                  <c:v>0.61096114583333327</c:v>
                </c:pt>
                <c:pt idx="13868">
                  <c:v>0.61096231481481478</c:v>
                </c:pt>
                <c:pt idx="13869">
                  <c:v>0.61096346064814822</c:v>
                </c:pt>
                <c:pt idx="13870">
                  <c:v>0.61096461805555558</c:v>
                </c:pt>
                <c:pt idx="13871">
                  <c:v>0.61096577546296293</c:v>
                </c:pt>
                <c:pt idx="13872">
                  <c:v>0.61096693287037029</c:v>
                </c:pt>
                <c:pt idx="13873">
                  <c:v>0.61096810185185191</c:v>
                </c:pt>
                <c:pt idx="13874">
                  <c:v>0.61096924768518523</c:v>
                </c:pt>
                <c:pt idx="13875">
                  <c:v>0.61097041666666663</c:v>
                </c:pt>
                <c:pt idx="13876">
                  <c:v>0.6109715740740741</c:v>
                </c:pt>
                <c:pt idx="13877">
                  <c:v>0.61097302083333338</c:v>
                </c:pt>
                <c:pt idx="13878">
                  <c:v>0.61097422453703709</c:v>
                </c:pt>
                <c:pt idx="13879">
                  <c:v>0.6109753356481481</c:v>
                </c:pt>
                <c:pt idx="13880">
                  <c:v>0.61097712962962958</c:v>
                </c:pt>
                <c:pt idx="13881">
                  <c:v>0.61097834490740743</c:v>
                </c:pt>
                <c:pt idx="13882">
                  <c:v>0.61097866898148145</c:v>
                </c:pt>
                <c:pt idx="13883">
                  <c:v>0.61097978009259257</c:v>
                </c:pt>
                <c:pt idx="13884">
                  <c:v>0.61098157407407405</c:v>
                </c:pt>
                <c:pt idx="13885">
                  <c:v>0.61098208333333337</c:v>
                </c:pt>
                <c:pt idx="13886">
                  <c:v>0.6109831365740741</c:v>
                </c:pt>
                <c:pt idx="13887">
                  <c:v>0.61098442129629627</c:v>
                </c:pt>
                <c:pt idx="13888">
                  <c:v>0.61098545138888882</c:v>
                </c:pt>
                <c:pt idx="13889">
                  <c:v>0.61098660879629629</c:v>
                </c:pt>
                <c:pt idx="13890">
                  <c:v>0.61098776620370376</c:v>
                </c:pt>
                <c:pt idx="13891">
                  <c:v>0.61098892361111112</c:v>
                </c:pt>
                <c:pt idx="13892">
                  <c:v>0.61099008101851848</c:v>
                </c:pt>
                <c:pt idx="13893">
                  <c:v>0.61099123842592584</c:v>
                </c:pt>
                <c:pt idx="13894">
                  <c:v>0.61099240740740735</c:v>
                </c:pt>
                <c:pt idx="13895">
                  <c:v>0.61099355324074078</c:v>
                </c:pt>
                <c:pt idx="13896">
                  <c:v>0.61099475694444449</c:v>
                </c:pt>
                <c:pt idx="13897">
                  <c:v>0.61099708333333336</c:v>
                </c:pt>
                <c:pt idx="13898">
                  <c:v>0.61099718749999998</c:v>
                </c:pt>
                <c:pt idx="13899">
                  <c:v>0.61099870370370368</c:v>
                </c:pt>
                <c:pt idx="13900">
                  <c:v>0.61099986111111115</c:v>
                </c:pt>
                <c:pt idx="13901">
                  <c:v>0.61100068287037035</c:v>
                </c:pt>
                <c:pt idx="13902">
                  <c:v>0.61100290509259259</c:v>
                </c:pt>
                <c:pt idx="13903">
                  <c:v>0.61100339120370373</c:v>
                </c:pt>
                <c:pt idx="13904">
                  <c:v>0.61100460648148147</c:v>
                </c:pt>
                <c:pt idx="13905">
                  <c:v>0.6110055324074074</c:v>
                </c:pt>
                <c:pt idx="13906">
                  <c:v>0.61100628472222218</c:v>
                </c:pt>
                <c:pt idx="13907">
                  <c:v>0.61100744212962965</c:v>
                </c:pt>
                <c:pt idx="13908">
                  <c:v>0.61100859953703701</c:v>
                </c:pt>
                <c:pt idx="13909">
                  <c:v>0.61100975694444448</c:v>
                </c:pt>
                <c:pt idx="13910">
                  <c:v>0.61101091435185184</c:v>
                </c:pt>
                <c:pt idx="13911">
                  <c:v>0.6110120717592592</c:v>
                </c:pt>
                <c:pt idx="13912">
                  <c:v>0.61101324074074082</c:v>
                </c:pt>
                <c:pt idx="13913">
                  <c:v>0.61101438657407403</c:v>
                </c:pt>
                <c:pt idx="13914">
                  <c:v>0.61101555555555553</c:v>
                </c:pt>
                <c:pt idx="13915">
                  <c:v>0.61101670138888886</c:v>
                </c:pt>
                <c:pt idx="13916">
                  <c:v>0.61101809027777787</c:v>
                </c:pt>
                <c:pt idx="13917">
                  <c:v>0.6110197800925925</c:v>
                </c:pt>
                <c:pt idx="13918">
                  <c:v>0.61102093750000008</c:v>
                </c:pt>
                <c:pt idx="13919">
                  <c:v>0.61102170138888889</c:v>
                </c:pt>
                <c:pt idx="13920">
                  <c:v>0.6110227777777778</c:v>
                </c:pt>
                <c:pt idx="13921">
                  <c:v>0.61102439814814813</c:v>
                </c:pt>
                <c:pt idx="13922">
                  <c:v>0.61102528935185185</c:v>
                </c:pt>
                <c:pt idx="13923">
                  <c:v>0.61102648148148153</c:v>
                </c:pt>
                <c:pt idx="13924">
                  <c:v>0.61102733796296305</c:v>
                </c:pt>
                <c:pt idx="13925">
                  <c:v>0.61102827546296301</c:v>
                </c:pt>
                <c:pt idx="13926">
                  <c:v>0.61102943287037037</c:v>
                </c:pt>
                <c:pt idx="13927">
                  <c:v>0.61103059027777773</c:v>
                </c:pt>
                <c:pt idx="13928">
                  <c:v>0.61103175925925923</c:v>
                </c:pt>
                <c:pt idx="13929">
                  <c:v>0.61103290509259267</c:v>
                </c:pt>
                <c:pt idx="13930">
                  <c:v>0.61103406250000003</c:v>
                </c:pt>
                <c:pt idx="13931">
                  <c:v>0.61103521990740739</c:v>
                </c:pt>
                <c:pt idx="13932">
                  <c:v>0.61103638888888889</c:v>
                </c:pt>
                <c:pt idx="13933">
                  <c:v>0.61103753472222222</c:v>
                </c:pt>
                <c:pt idx="13934">
                  <c:v>0.61103870370370372</c:v>
                </c:pt>
                <c:pt idx="13935">
                  <c:v>0.61104075231481481</c:v>
                </c:pt>
                <c:pt idx="13936">
                  <c:v>0.61104197916666669</c:v>
                </c:pt>
                <c:pt idx="13937">
                  <c:v>0.61104229166666657</c:v>
                </c:pt>
                <c:pt idx="13938">
                  <c:v>0.61104363425925923</c:v>
                </c:pt>
                <c:pt idx="13939">
                  <c:v>0.61104538194444447</c:v>
                </c:pt>
                <c:pt idx="13940">
                  <c:v>0.61104568287037042</c:v>
                </c:pt>
                <c:pt idx="13941">
                  <c:v>0.61104748842592593</c:v>
                </c:pt>
                <c:pt idx="13942">
                  <c:v>0.61104846064814811</c:v>
                </c:pt>
                <c:pt idx="13943">
                  <c:v>0.61104922453703703</c:v>
                </c:pt>
                <c:pt idx="13944">
                  <c:v>0.61105061342592593</c:v>
                </c:pt>
                <c:pt idx="13945">
                  <c:v>0.61105175925925925</c:v>
                </c:pt>
                <c:pt idx="13946">
                  <c:v>0.61105258101851856</c:v>
                </c:pt>
                <c:pt idx="13947">
                  <c:v>0.61105373842592592</c:v>
                </c:pt>
                <c:pt idx="13948">
                  <c:v>0.61105489583333328</c:v>
                </c:pt>
                <c:pt idx="13949">
                  <c:v>0.61105605324074075</c:v>
                </c:pt>
                <c:pt idx="13950">
                  <c:v>0.61105722222222214</c:v>
                </c:pt>
                <c:pt idx="13951">
                  <c:v>0.61105836805555558</c:v>
                </c:pt>
                <c:pt idx="13952">
                  <c:v>0.61105953703703708</c:v>
                </c:pt>
                <c:pt idx="13953">
                  <c:v>0.6110606828703703</c:v>
                </c:pt>
                <c:pt idx="13954">
                  <c:v>0.6110618518518518</c:v>
                </c:pt>
                <c:pt idx="13955">
                  <c:v>0.61106299768518524</c:v>
                </c:pt>
                <c:pt idx="13956">
                  <c:v>0.61106416666666674</c:v>
                </c:pt>
                <c:pt idx="13957">
                  <c:v>0.61106659722222223</c:v>
                </c:pt>
                <c:pt idx="13958">
                  <c:v>0.61106674768518521</c:v>
                </c:pt>
                <c:pt idx="13959">
                  <c:v>0.61106774305555556</c:v>
                </c:pt>
                <c:pt idx="13960">
                  <c:v>0.61106949074074079</c:v>
                </c:pt>
                <c:pt idx="13961">
                  <c:v>0.61107001157407403</c:v>
                </c:pt>
                <c:pt idx="13962">
                  <c:v>0.61107121527777775</c:v>
                </c:pt>
                <c:pt idx="13963">
                  <c:v>0.61107231481481483</c:v>
                </c:pt>
                <c:pt idx="13964">
                  <c:v>0.61107423611111111</c:v>
                </c:pt>
                <c:pt idx="13965">
                  <c:v>0.61107538194444444</c:v>
                </c:pt>
                <c:pt idx="13966">
                  <c:v>0.6110757175925926</c:v>
                </c:pt>
                <c:pt idx="13967">
                  <c:v>0.611076886574074</c:v>
                </c:pt>
                <c:pt idx="13968">
                  <c:v>0.61107804398148147</c:v>
                </c:pt>
                <c:pt idx="13969">
                  <c:v>0.61107920138888894</c:v>
                </c:pt>
                <c:pt idx="13970">
                  <c:v>0.6110803587962963</c:v>
                </c:pt>
                <c:pt idx="13971">
                  <c:v>0.61108151620370366</c:v>
                </c:pt>
                <c:pt idx="13972">
                  <c:v>0.61108267361111113</c:v>
                </c:pt>
                <c:pt idx="13973">
                  <c:v>0.61108383101851849</c:v>
                </c:pt>
                <c:pt idx="13974">
                  <c:v>0.61108498842592596</c:v>
                </c:pt>
                <c:pt idx="13975">
                  <c:v>0.61108614583333332</c:v>
                </c:pt>
                <c:pt idx="13976">
                  <c:v>0.61108747685185183</c:v>
                </c:pt>
                <c:pt idx="13977">
                  <c:v>0.61108863425925919</c:v>
                </c:pt>
                <c:pt idx="13978">
                  <c:v>0.61109021990740742</c:v>
                </c:pt>
                <c:pt idx="13979">
                  <c:v>0.6110910069444444</c:v>
                </c:pt>
                <c:pt idx="13980">
                  <c:v>0.61109304398148145</c:v>
                </c:pt>
                <c:pt idx="13981">
                  <c:v>0.61109359953703701</c:v>
                </c:pt>
                <c:pt idx="13982">
                  <c:v>0.61109478009259255</c:v>
                </c:pt>
                <c:pt idx="13983">
                  <c:v>0.61109725694444439</c:v>
                </c:pt>
                <c:pt idx="13984">
                  <c:v>0.61109748842592593</c:v>
                </c:pt>
                <c:pt idx="13985">
                  <c:v>0.61109771990740747</c:v>
                </c:pt>
                <c:pt idx="13986">
                  <c:v>0.61109887731481483</c:v>
                </c:pt>
                <c:pt idx="13987">
                  <c:v>0.61110003472222219</c:v>
                </c:pt>
                <c:pt idx="13988">
                  <c:v>0.61110119212962954</c:v>
                </c:pt>
                <c:pt idx="13989">
                  <c:v>0.61110234953703702</c:v>
                </c:pt>
                <c:pt idx="13990">
                  <c:v>0.61110350694444449</c:v>
                </c:pt>
                <c:pt idx="13991">
                  <c:v>0.61110466435185185</c:v>
                </c:pt>
                <c:pt idx="13992">
                  <c:v>0.61110583333333335</c:v>
                </c:pt>
                <c:pt idx="13993">
                  <c:v>0.61110697916666668</c:v>
                </c:pt>
                <c:pt idx="13994">
                  <c:v>0.61110814814814818</c:v>
                </c:pt>
                <c:pt idx="13995">
                  <c:v>0.61110942129629631</c:v>
                </c:pt>
                <c:pt idx="13996">
                  <c:v>0.61111160879629622</c:v>
                </c:pt>
                <c:pt idx="13997">
                  <c:v>0.61111258101851851</c:v>
                </c:pt>
                <c:pt idx="13998">
                  <c:v>0.61111313657407407</c:v>
                </c:pt>
                <c:pt idx="13999">
                  <c:v>0.61111578703703706</c:v>
                </c:pt>
                <c:pt idx="14000">
                  <c:v>0.61111593750000004</c:v>
                </c:pt>
                <c:pt idx="14001">
                  <c:v>0.61111630787037041</c:v>
                </c:pt>
                <c:pt idx="14002">
                  <c:v>0.61111821759259266</c:v>
                </c:pt>
                <c:pt idx="14003">
                  <c:v>0.61111989583333326</c:v>
                </c:pt>
                <c:pt idx="14004">
                  <c:v>0.61112105324074073</c:v>
                </c:pt>
                <c:pt idx="14005">
                  <c:v>0.6111222106481482</c:v>
                </c:pt>
                <c:pt idx="14006">
                  <c:v>0.61112337962962959</c:v>
                </c:pt>
                <c:pt idx="14007">
                  <c:v>0.61112452546296292</c:v>
                </c:pt>
                <c:pt idx="14008">
                  <c:v>0.61112568287037039</c:v>
                </c:pt>
                <c:pt idx="14009">
                  <c:v>0.61112684027777775</c:v>
                </c:pt>
                <c:pt idx="14010">
                  <c:v>0.61112800925925925</c:v>
                </c:pt>
                <c:pt idx="14011">
                  <c:v>0.61112915509259258</c:v>
                </c:pt>
                <c:pt idx="14012">
                  <c:v>0.61113031250000005</c:v>
                </c:pt>
                <c:pt idx="14013">
                  <c:v>0.61113146990740741</c:v>
                </c:pt>
                <c:pt idx="14014">
                  <c:v>0.61113280092592592</c:v>
                </c:pt>
                <c:pt idx="14015">
                  <c:v>0.61113378472222224</c:v>
                </c:pt>
                <c:pt idx="14016">
                  <c:v>0.61113586805555564</c:v>
                </c:pt>
                <c:pt idx="14017">
                  <c:v>0.61113636574074071</c:v>
                </c:pt>
                <c:pt idx="14018">
                  <c:v>0.6111373726851852</c:v>
                </c:pt>
                <c:pt idx="14019">
                  <c:v>0.61113916666666668</c:v>
                </c:pt>
                <c:pt idx="14020">
                  <c:v>0.61113973379629627</c:v>
                </c:pt>
                <c:pt idx="14021">
                  <c:v>0.61114083333333336</c:v>
                </c:pt>
                <c:pt idx="14022">
                  <c:v>0.61114349537037038</c:v>
                </c:pt>
                <c:pt idx="14023">
                  <c:v>0.61114358796296298</c:v>
                </c:pt>
                <c:pt idx="14024">
                  <c:v>0.61114420138888881</c:v>
                </c:pt>
                <c:pt idx="14025">
                  <c:v>0.61114535879629628</c:v>
                </c:pt>
                <c:pt idx="14026">
                  <c:v>0.61114650462962961</c:v>
                </c:pt>
                <c:pt idx="14027">
                  <c:v>0.61114767361111111</c:v>
                </c:pt>
                <c:pt idx="14028">
                  <c:v>0.61114883101851847</c:v>
                </c:pt>
                <c:pt idx="14029">
                  <c:v>0.61114998842592594</c:v>
                </c:pt>
                <c:pt idx="14030">
                  <c:v>0.61115115740740744</c:v>
                </c:pt>
                <c:pt idx="14031">
                  <c:v>0.61115230324074077</c:v>
                </c:pt>
                <c:pt idx="14032">
                  <c:v>0.61115346064814813</c:v>
                </c:pt>
                <c:pt idx="14033">
                  <c:v>0.61115464120370366</c:v>
                </c:pt>
                <c:pt idx="14034">
                  <c:v>0.61115589120370373</c:v>
                </c:pt>
                <c:pt idx="14035">
                  <c:v>0.61115814814814817</c:v>
                </c:pt>
                <c:pt idx="14036">
                  <c:v>0.6111588194444445</c:v>
                </c:pt>
                <c:pt idx="14037">
                  <c:v>0.61115936342592592</c:v>
                </c:pt>
                <c:pt idx="14038">
                  <c:v>0.61116057870370366</c:v>
                </c:pt>
                <c:pt idx="14039">
                  <c:v>0.61116218749999995</c:v>
                </c:pt>
                <c:pt idx="14040">
                  <c:v>0.61116271990740745</c:v>
                </c:pt>
                <c:pt idx="14041">
                  <c:v>0.61116392361111116</c:v>
                </c:pt>
                <c:pt idx="14042">
                  <c:v>0.61116560185185187</c:v>
                </c:pt>
                <c:pt idx="14043">
                  <c:v>0.61116619212962964</c:v>
                </c:pt>
                <c:pt idx="14044">
                  <c:v>0.611167349537037</c:v>
                </c:pt>
                <c:pt idx="14045">
                  <c:v>0.61116850694444447</c:v>
                </c:pt>
                <c:pt idx="14046">
                  <c:v>0.61116967592592586</c:v>
                </c:pt>
                <c:pt idx="14047">
                  <c:v>0.6111708217592593</c:v>
                </c:pt>
                <c:pt idx="14048">
                  <c:v>0.61117197916666666</c:v>
                </c:pt>
                <c:pt idx="14049">
                  <c:v>0.61117313657407402</c:v>
                </c:pt>
                <c:pt idx="14050">
                  <c:v>0.61117429398148149</c:v>
                </c:pt>
                <c:pt idx="14051">
                  <c:v>0.61117545138888885</c:v>
                </c:pt>
                <c:pt idx="14052">
                  <c:v>0.61117660879629632</c:v>
                </c:pt>
                <c:pt idx="14053">
                  <c:v>0.61117776620370368</c:v>
                </c:pt>
                <c:pt idx="14054">
                  <c:v>0.61117973379629631</c:v>
                </c:pt>
                <c:pt idx="14055">
                  <c:v>0.61118116898148145</c:v>
                </c:pt>
                <c:pt idx="14056">
                  <c:v>0.61118180555555557</c:v>
                </c:pt>
                <c:pt idx="14057">
                  <c:v>0.61118336805555562</c:v>
                </c:pt>
                <c:pt idx="14058">
                  <c:v>0.61118359953703705</c:v>
                </c:pt>
                <c:pt idx="14059">
                  <c:v>0.6111855092592593</c:v>
                </c:pt>
                <c:pt idx="14060">
                  <c:v>0.61118626157407407</c:v>
                </c:pt>
                <c:pt idx="14061">
                  <c:v>0.611187025462963</c:v>
                </c:pt>
                <c:pt idx="14062">
                  <c:v>0.61118820601851853</c:v>
                </c:pt>
                <c:pt idx="14063">
                  <c:v>0.61118945601851848</c:v>
                </c:pt>
                <c:pt idx="14064">
                  <c:v>0.61119048611111115</c:v>
                </c:pt>
                <c:pt idx="14065">
                  <c:v>0.61119173611111111</c:v>
                </c:pt>
                <c:pt idx="14066">
                  <c:v>0.61119281250000002</c:v>
                </c:pt>
                <c:pt idx="14067">
                  <c:v>0.61119396990740738</c:v>
                </c:pt>
                <c:pt idx="14068">
                  <c:v>0.61119512731481485</c:v>
                </c:pt>
                <c:pt idx="14069">
                  <c:v>0.61119628472222221</c:v>
                </c:pt>
                <c:pt idx="14070">
                  <c:v>0.61119744212962968</c:v>
                </c:pt>
                <c:pt idx="14071">
                  <c:v>0.61119859953703704</c:v>
                </c:pt>
                <c:pt idx="14072">
                  <c:v>0.61119975694444439</c:v>
                </c:pt>
                <c:pt idx="14073">
                  <c:v>0.61120091435185187</c:v>
                </c:pt>
                <c:pt idx="14074">
                  <c:v>0.611202349537037</c:v>
                </c:pt>
                <c:pt idx="14075">
                  <c:v>0.6112033564814815</c:v>
                </c:pt>
                <c:pt idx="14076">
                  <c:v>0.61120495370370376</c:v>
                </c:pt>
                <c:pt idx="14077">
                  <c:v>0.61120576388888892</c:v>
                </c:pt>
                <c:pt idx="14078">
                  <c:v>0.61120797453703701</c:v>
                </c:pt>
                <c:pt idx="14079">
                  <c:v>0.61120843749999998</c:v>
                </c:pt>
                <c:pt idx="14080">
                  <c:v>0.61120905092592592</c:v>
                </c:pt>
                <c:pt idx="14081">
                  <c:v>0.61121160879629621</c:v>
                </c:pt>
                <c:pt idx="14082">
                  <c:v>0.61121185185185178</c:v>
                </c:pt>
                <c:pt idx="14083">
                  <c:v>0.61121251157407408</c:v>
                </c:pt>
                <c:pt idx="14084">
                  <c:v>0.61121364583333326</c:v>
                </c:pt>
                <c:pt idx="14085">
                  <c:v>0.61121480324074073</c:v>
                </c:pt>
                <c:pt idx="14086">
                  <c:v>0.61121594907407406</c:v>
                </c:pt>
                <c:pt idx="14087">
                  <c:v>0.61121710648148153</c:v>
                </c:pt>
                <c:pt idx="14088">
                  <c:v>0.61121827546296292</c:v>
                </c:pt>
                <c:pt idx="14089">
                  <c:v>0.61121942129629625</c:v>
                </c:pt>
                <c:pt idx="14090">
                  <c:v>0.61122059027777775</c:v>
                </c:pt>
                <c:pt idx="14091">
                  <c:v>0.61122174768518522</c:v>
                </c:pt>
                <c:pt idx="14092">
                  <c:v>0.61122289351851855</c:v>
                </c:pt>
                <c:pt idx="14093">
                  <c:v>0.61122406249999994</c:v>
                </c:pt>
                <c:pt idx="14094">
                  <c:v>0.6112252777777778</c:v>
                </c:pt>
                <c:pt idx="14095">
                  <c:v>0.61122671296296294</c:v>
                </c:pt>
                <c:pt idx="14096">
                  <c:v>0.61122810185185183</c:v>
                </c:pt>
                <c:pt idx="14097">
                  <c:v>0.611228912037037</c:v>
                </c:pt>
                <c:pt idx="14098">
                  <c:v>0.61123012731481485</c:v>
                </c:pt>
                <c:pt idx="14099">
                  <c:v>0.61123186342592595</c:v>
                </c:pt>
                <c:pt idx="14100">
                  <c:v>0.61123222222222218</c:v>
                </c:pt>
                <c:pt idx="14101">
                  <c:v>0.61123425925925923</c:v>
                </c:pt>
                <c:pt idx="14102">
                  <c:v>0.61123539351851852</c:v>
                </c:pt>
                <c:pt idx="14103">
                  <c:v>0.61123569444444448</c:v>
                </c:pt>
                <c:pt idx="14104">
                  <c:v>0.61123679398148145</c:v>
                </c:pt>
                <c:pt idx="14105">
                  <c:v>0.61123795138888892</c:v>
                </c:pt>
                <c:pt idx="14106">
                  <c:v>0.61123910879629628</c:v>
                </c:pt>
                <c:pt idx="14107">
                  <c:v>0.61124026620370375</c:v>
                </c:pt>
                <c:pt idx="14108">
                  <c:v>0.61124151620370371</c:v>
                </c:pt>
                <c:pt idx="14109">
                  <c:v>0.61124258101851847</c:v>
                </c:pt>
                <c:pt idx="14110">
                  <c:v>0.61124373842592594</c:v>
                </c:pt>
                <c:pt idx="14111">
                  <c:v>0.6112448958333333</c:v>
                </c:pt>
                <c:pt idx="14112">
                  <c:v>0.61124605324074077</c:v>
                </c:pt>
                <c:pt idx="14113">
                  <c:v>0.61124721064814813</c:v>
                </c:pt>
                <c:pt idx="14114">
                  <c:v>0.61124876157407404</c:v>
                </c:pt>
                <c:pt idx="14115">
                  <c:v>0.61124958333333335</c:v>
                </c:pt>
                <c:pt idx="14116">
                  <c:v>0.6112513078703703</c:v>
                </c:pt>
                <c:pt idx="14117">
                  <c:v>0.61125211805555557</c:v>
                </c:pt>
                <c:pt idx="14118">
                  <c:v>0.61125315972222227</c:v>
                </c:pt>
                <c:pt idx="14119">
                  <c:v>0.61125425925925925</c:v>
                </c:pt>
                <c:pt idx="14120">
                  <c:v>0.61125535879629633</c:v>
                </c:pt>
                <c:pt idx="14121">
                  <c:v>0.61125719907407416</c:v>
                </c:pt>
                <c:pt idx="14122">
                  <c:v>0.61125894675925929</c:v>
                </c:pt>
                <c:pt idx="14123">
                  <c:v>0.6112592013888889</c:v>
                </c:pt>
                <c:pt idx="14124">
                  <c:v>0.61125994212962964</c:v>
                </c:pt>
                <c:pt idx="14125">
                  <c:v>0.61126109953703711</c:v>
                </c:pt>
                <c:pt idx="14126">
                  <c:v>0.61126225694444447</c:v>
                </c:pt>
                <c:pt idx="14127">
                  <c:v>0.6112634027777778</c:v>
                </c:pt>
                <c:pt idx="14128">
                  <c:v>0.61126457175925919</c:v>
                </c:pt>
                <c:pt idx="14129">
                  <c:v>0.61126572916666666</c:v>
                </c:pt>
                <c:pt idx="14130">
                  <c:v>0.61126688657407413</c:v>
                </c:pt>
                <c:pt idx="14131">
                  <c:v>0.61126804398148149</c:v>
                </c:pt>
                <c:pt idx="14132">
                  <c:v>0.61126920138888885</c:v>
                </c:pt>
                <c:pt idx="14133">
                  <c:v>0.61127035879629632</c:v>
                </c:pt>
                <c:pt idx="14134">
                  <c:v>0.61127178240740743</c:v>
                </c:pt>
                <c:pt idx="14135">
                  <c:v>0.61127289351851855</c:v>
                </c:pt>
                <c:pt idx="14136">
                  <c:v>0.61127417824074071</c:v>
                </c:pt>
                <c:pt idx="14137">
                  <c:v>0.61127498842592587</c:v>
                </c:pt>
                <c:pt idx="14138">
                  <c:v>0.61127614583333334</c:v>
                </c:pt>
                <c:pt idx="14139">
                  <c:v>0.61127746527777782</c:v>
                </c:pt>
                <c:pt idx="14140">
                  <c:v>0.61127945601851852</c:v>
                </c:pt>
                <c:pt idx="14141">
                  <c:v>0.61128012731481485</c:v>
                </c:pt>
                <c:pt idx="14142">
                  <c:v>0.611280775462963</c:v>
                </c:pt>
                <c:pt idx="14143">
                  <c:v>0.61128193287037036</c:v>
                </c:pt>
                <c:pt idx="14144">
                  <c:v>0.61128310185185186</c:v>
                </c:pt>
                <c:pt idx="14145">
                  <c:v>0.61128424768518519</c:v>
                </c:pt>
                <c:pt idx="14146">
                  <c:v>0.61128539351851852</c:v>
                </c:pt>
                <c:pt idx="14147">
                  <c:v>0.61128656250000002</c:v>
                </c:pt>
                <c:pt idx="14148">
                  <c:v>0.61128771990740738</c:v>
                </c:pt>
                <c:pt idx="14149">
                  <c:v>0.61128887731481474</c:v>
                </c:pt>
                <c:pt idx="14150">
                  <c:v>0.61129003472222221</c:v>
                </c:pt>
                <c:pt idx="14151">
                  <c:v>0.61129119212962968</c:v>
                </c:pt>
                <c:pt idx="14152">
                  <c:v>0.61129234953703704</c:v>
                </c:pt>
                <c:pt idx="14153">
                  <c:v>0.61129412037037034</c:v>
                </c:pt>
                <c:pt idx="14154">
                  <c:v>0.61129468749999993</c:v>
                </c:pt>
                <c:pt idx="14155">
                  <c:v>0.6112969212962962</c:v>
                </c:pt>
                <c:pt idx="14156">
                  <c:v>0.61129754629629629</c:v>
                </c:pt>
                <c:pt idx="14157">
                  <c:v>0.6112981481481482</c:v>
                </c:pt>
                <c:pt idx="14158">
                  <c:v>0.61130033564814812</c:v>
                </c:pt>
                <c:pt idx="14159">
                  <c:v>0.61130119212962963</c:v>
                </c:pt>
                <c:pt idx="14160">
                  <c:v>0.61130160879629636</c:v>
                </c:pt>
                <c:pt idx="14161">
                  <c:v>0.61130276620370372</c:v>
                </c:pt>
                <c:pt idx="14162">
                  <c:v>0.61130392361111108</c:v>
                </c:pt>
                <c:pt idx="14163">
                  <c:v>0.61130508101851855</c:v>
                </c:pt>
                <c:pt idx="14164">
                  <c:v>0.61130622685185187</c:v>
                </c:pt>
                <c:pt idx="14165">
                  <c:v>0.61130739583333338</c:v>
                </c:pt>
                <c:pt idx="14166">
                  <c:v>0.61130855324074074</c:v>
                </c:pt>
                <c:pt idx="14167">
                  <c:v>0.6113097106481481</c:v>
                </c:pt>
                <c:pt idx="14168">
                  <c:v>0.61131086805555557</c:v>
                </c:pt>
                <c:pt idx="14169">
                  <c:v>0.61131202546296293</c:v>
                </c:pt>
                <c:pt idx="14170">
                  <c:v>0.6113131828703704</c:v>
                </c:pt>
                <c:pt idx="14171">
                  <c:v>0.61131473379629631</c:v>
                </c:pt>
                <c:pt idx="14172">
                  <c:v>0.61131600694444443</c:v>
                </c:pt>
                <c:pt idx="14173">
                  <c:v>0.61131769675925929</c:v>
                </c:pt>
                <c:pt idx="14174">
                  <c:v>0.61131895833333327</c:v>
                </c:pt>
                <c:pt idx="14175">
                  <c:v>0.61131930555555558</c:v>
                </c:pt>
                <c:pt idx="14176">
                  <c:v>0.61132091435185187</c:v>
                </c:pt>
                <c:pt idx="14177">
                  <c:v>0.61132190972222222</c:v>
                </c:pt>
                <c:pt idx="14178">
                  <c:v>0.61132244212962961</c:v>
                </c:pt>
                <c:pt idx="14179">
                  <c:v>0.61132387731481486</c:v>
                </c:pt>
                <c:pt idx="14180">
                  <c:v>0.61132549768518518</c:v>
                </c:pt>
                <c:pt idx="14181">
                  <c:v>0.61132591435185191</c:v>
                </c:pt>
                <c:pt idx="14182">
                  <c:v>0.61132707175925927</c:v>
                </c:pt>
                <c:pt idx="14183">
                  <c:v>0.61132822916666663</c:v>
                </c:pt>
                <c:pt idx="14184">
                  <c:v>0.61132938657407399</c:v>
                </c:pt>
                <c:pt idx="14185">
                  <c:v>0.61133053240740742</c:v>
                </c:pt>
                <c:pt idx="14186">
                  <c:v>0.61133170138888893</c:v>
                </c:pt>
                <c:pt idx="14187">
                  <c:v>0.61133285879629629</c:v>
                </c:pt>
                <c:pt idx="14188">
                  <c:v>0.61133401620370365</c:v>
                </c:pt>
                <c:pt idx="14189">
                  <c:v>0.61133517361111112</c:v>
                </c:pt>
                <c:pt idx="14190">
                  <c:v>0.61133633101851859</c:v>
                </c:pt>
                <c:pt idx="14191">
                  <c:v>0.61133853009259254</c:v>
                </c:pt>
                <c:pt idx="14192">
                  <c:v>0.61133903935185185</c:v>
                </c:pt>
                <c:pt idx="14193">
                  <c:v>0.6113400347222222</c:v>
                </c:pt>
                <c:pt idx="14194">
                  <c:v>0.61134181712962965</c:v>
                </c:pt>
                <c:pt idx="14195">
                  <c:v>0.61134217592592588</c:v>
                </c:pt>
                <c:pt idx="14196">
                  <c:v>0.61134327546296297</c:v>
                </c:pt>
                <c:pt idx="14197">
                  <c:v>0.61134495370370368</c:v>
                </c:pt>
                <c:pt idx="14198">
                  <c:v>0.61134564814814818</c:v>
                </c:pt>
                <c:pt idx="14199">
                  <c:v>0.61134777777777771</c:v>
                </c:pt>
                <c:pt idx="14200">
                  <c:v>0.61134903935185181</c:v>
                </c:pt>
                <c:pt idx="14201">
                  <c:v>0.61134912037037037</c:v>
                </c:pt>
                <c:pt idx="14202">
                  <c:v>0.61135021990740746</c:v>
                </c:pt>
                <c:pt idx="14203">
                  <c:v>0.61135137731481481</c:v>
                </c:pt>
                <c:pt idx="14204">
                  <c:v>0.61135253472222217</c:v>
                </c:pt>
                <c:pt idx="14205">
                  <c:v>0.61135369212962964</c:v>
                </c:pt>
                <c:pt idx="14206">
                  <c:v>0.61135483796296297</c:v>
                </c:pt>
                <c:pt idx="14207">
                  <c:v>0.61135600694444447</c:v>
                </c:pt>
                <c:pt idx="14208">
                  <c:v>0.61135716435185183</c:v>
                </c:pt>
                <c:pt idx="14209">
                  <c:v>0.61135832175925919</c:v>
                </c:pt>
                <c:pt idx="14210">
                  <c:v>0.61135947916666666</c:v>
                </c:pt>
                <c:pt idx="14211">
                  <c:v>0.61136127314814814</c:v>
                </c:pt>
                <c:pt idx="14212">
                  <c:v>0.61136181712962967</c:v>
                </c:pt>
                <c:pt idx="14213">
                  <c:v>0.61136393518518517</c:v>
                </c:pt>
                <c:pt idx="14214">
                  <c:v>0.61136509259259264</c:v>
                </c:pt>
                <c:pt idx="14215">
                  <c:v>0.61136526620370368</c:v>
                </c:pt>
                <c:pt idx="14216">
                  <c:v>0.61136695601851854</c:v>
                </c:pt>
                <c:pt idx="14217">
                  <c:v>0.61136798611111109</c:v>
                </c:pt>
                <c:pt idx="14218">
                  <c:v>0.61136876157407405</c:v>
                </c:pt>
                <c:pt idx="14219">
                  <c:v>0.61137028935185178</c:v>
                </c:pt>
                <c:pt idx="14220">
                  <c:v>0.61137144675925925</c:v>
                </c:pt>
                <c:pt idx="14221">
                  <c:v>0.61137221064814817</c:v>
                </c:pt>
                <c:pt idx="14222">
                  <c:v>0.61137336805555553</c:v>
                </c:pt>
                <c:pt idx="14223">
                  <c:v>0.61137452546296289</c:v>
                </c:pt>
                <c:pt idx="14224">
                  <c:v>0.61137568287037036</c:v>
                </c:pt>
                <c:pt idx="14225">
                  <c:v>0.61137684027777783</c:v>
                </c:pt>
                <c:pt idx="14226">
                  <c:v>0.61137799768518519</c:v>
                </c:pt>
                <c:pt idx="14227">
                  <c:v>0.61137915509259255</c:v>
                </c:pt>
                <c:pt idx="14228">
                  <c:v>0.61138031250000002</c:v>
                </c:pt>
                <c:pt idx="14229">
                  <c:v>0.61138146990740738</c:v>
                </c:pt>
                <c:pt idx="14230">
                  <c:v>0.61138262731481485</c:v>
                </c:pt>
                <c:pt idx="14231">
                  <c:v>0.61138400462962961</c:v>
                </c:pt>
                <c:pt idx="14232">
                  <c:v>0.61138559027777772</c:v>
                </c:pt>
                <c:pt idx="14233">
                  <c:v>0.61138694444444452</c:v>
                </c:pt>
                <c:pt idx="14234">
                  <c:v>0.61138729166666672</c:v>
                </c:pt>
                <c:pt idx="14235">
                  <c:v>0.61138853009259253</c:v>
                </c:pt>
                <c:pt idx="14236">
                  <c:v>0.61139013888888893</c:v>
                </c:pt>
                <c:pt idx="14237">
                  <c:v>0.61139083333333333</c:v>
                </c:pt>
                <c:pt idx="14238">
                  <c:v>0.6113922453703704</c:v>
                </c:pt>
                <c:pt idx="14239">
                  <c:v>0.61139378472222228</c:v>
                </c:pt>
                <c:pt idx="14240">
                  <c:v>0.61139430555555552</c:v>
                </c:pt>
                <c:pt idx="14241">
                  <c:v>0.61139535879629636</c:v>
                </c:pt>
                <c:pt idx="14242">
                  <c:v>0.61139651620370372</c:v>
                </c:pt>
                <c:pt idx="14243">
                  <c:v>0.61139767361111108</c:v>
                </c:pt>
                <c:pt idx="14244">
                  <c:v>0.61139883101851844</c:v>
                </c:pt>
                <c:pt idx="14245">
                  <c:v>0.61139998842592591</c:v>
                </c:pt>
                <c:pt idx="14246">
                  <c:v>0.61140114583333338</c:v>
                </c:pt>
                <c:pt idx="14247">
                  <c:v>0.61140230324074074</c:v>
                </c:pt>
                <c:pt idx="14248">
                  <c:v>0.6114034606481481</c:v>
                </c:pt>
                <c:pt idx="14249">
                  <c:v>0.61140461805555557</c:v>
                </c:pt>
                <c:pt idx="14250">
                  <c:v>0.61140578703703707</c:v>
                </c:pt>
                <c:pt idx="14251">
                  <c:v>0.61140700231481482</c:v>
                </c:pt>
                <c:pt idx="14252">
                  <c:v>0.61140900462962955</c:v>
                </c:pt>
                <c:pt idx="14253">
                  <c:v>0.61140929398148147</c:v>
                </c:pt>
                <c:pt idx="14254">
                  <c:v>0.61141121527777775</c:v>
                </c:pt>
                <c:pt idx="14255">
                  <c:v>0.61141305555555558</c:v>
                </c:pt>
                <c:pt idx="14256">
                  <c:v>0.61141456018518514</c:v>
                </c:pt>
                <c:pt idx="14257">
                  <c:v>0.61141629629629635</c:v>
                </c:pt>
                <c:pt idx="14258">
                  <c:v>0.61141716435185189</c:v>
                </c:pt>
                <c:pt idx="14259">
                  <c:v>0.61141819444444445</c:v>
                </c:pt>
                <c:pt idx="14260">
                  <c:v>0.61141947916666661</c:v>
                </c:pt>
                <c:pt idx="14261">
                  <c:v>0.61141983796296295</c:v>
                </c:pt>
                <c:pt idx="14262">
                  <c:v>0.61142099537037031</c:v>
                </c:pt>
                <c:pt idx="14263">
                  <c:v>0.61142215277777778</c:v>
                </c:pt>
                <c:pt idx="14264">
                  <c:v>0.61142332175925929</c:v>
                </c:pt>
                <c:pt idx="14265">
                  <c:v>0.61142445601851847</c:v>
                </c:pt>
                <c:pt idx="14266">
                  <c:v>0.61142562499999997</c:v>
                </c:pt>
                <c:pt idx="14267">
                  <c:v>0.61142678240740733</c:v>
                </c:pt>
                <c:pt idx="14268">
                  <c:v>0.6114279398148148</c:v>
                </c:pt>
                <c:pt idx="14269">
                  <c:v>0.61142909722222227</c:v>
                </c:pt>
                <c:pt idx="14270">
                  <c:v>0.61143025462962963</c:v>
                </c:pt>
                <c:pt idx="14271">
                  <c:v>0.61143165509259256</c:v>
                </c:pt>
                <c:pt idx="14272">
                  <c:v>0.61143280092592589</c:v>
                </c:pt>
                <c:pt idx="14273">
                  <c:v>0.61143384259259259</c:v>
                </c:pt>
                <c:pt idx="14274">
                  <c:v>0.61143506944444437</c:v>
                </c:pt>
                <c:pt idx="14275">
                  <c:v>0.61143702546296297</c:v>
                </c:pt>
                <c:pt idx="14276">
                  <c:v>0.6114378240740741</c:v>
                </c:pt>
                <c:pt idx="14277">
                  <c:v>0.61143835648148148</c:v>
                </c:pt>
                <c:pt idx="14278">
                  <c:v>0.61144032407407412</c:v>
                </c:pt>
                <c:pt idx="14279">
                  <c:v>0.61144129629629629</c:v>
                </c:pt>
                <c:pt idx="14280">
                  <c:v>0.61144182870370367</c:v>
                </c:pt>
                <c:pt idx="14281">
                  <c:v>0.61144298611111114</c:v>
                </c:pt>
                <c:pt idx="14282">
                  <c:v>0.6114441435185185</c:v>
                </c:pt>
                <c:pt idx="14283">
                  <c:v>0.6114453125</c:v>
                </c:pt>
                <c:pt idx="14284">
                  <c:v>0.61144645833333333</c:v>
                </c:pt>
                <c:pt idx="14285">
                  <c:v>0.6114476157407408</c:v>
                </c:pt>
                <c:pt idx="14286">
                  <c:v>0.61144877314814816</c:v>
                </c:pt>
                <c:pt idx="14287">
                  <c:v>0.61144994212962966</c:v>
                </c:pt>
                <c:pt idx="14288">
                  <c:v>0.61145108796296299</c:v>
                </c:pt>
                <c:pt idx="14289">
                  <c:v>0.61145224537037035</c:v>
                </c:pt>
                <c:pt idx="14290">
                  <c:v>0.61145391203703703</c:v>
                </c:pt>
                <c:pt idx="14291">
                  <c:v>0.61145578703703707</c:v>
                </c:pt>
                <c:pt idx="14292">
                  <c:v>0.61145710648148144</c:v>
                </c:pt>
                <c:pt idx="14293">
                  <c:v>0.61145866898148149</c:v>
                </c:pt>
                <c:pt idx="14294">
                  <c:v>0.6114598726851852</c:v>
                </c:pt>
                <c:pt idx="14295">
                  <c:v>0.61146075231481489</c:v>
                </c:pt>
                <c:pt idx="14296">
                  <c:v>0.61146297453703702</c:v>
                </c:pt>
                <c:pt idx="14297">
                  <c:v>0.61146329861111104</c:v>
                </c:pt>
                <c:pt idx="14298">
                  <c:v>0.6114640393518519</c:v>
                </c:pt>
                <c:pt idx="14299">
                  <c:v>0.61146519675925926</c:v>
                </c:pt>
                <c:pt idx="14300">
                  <c:v>0.61146636574074076</c:v>
                </c:pt>
                <c:pt idx="14301">
                  <c:v>0.61146751157407409</c:v>
                </c:pt>
                <c:pt idx="14302">
                  <c:v>0.61146866898148144</c:v>
                </c:pt>
                <c:pt idx="14303">
                  <c:v>0.61146982638888892</c:v>
                </c:pt>
                <c:pt idx="14304">
                  <c:v>0.61147098379629627</c:v>
                </c:pt>
                <c:pt idx="14305">
                  <c:v>0.61147214120370375</c:v>
                </c:pt>
                <c:pt idx="14306">
                  <c:v>0.61147331018518525</c:v>
                </c:pt>
                <c:pt idx="14307">
                  <c:v>0.61147445601851846</c:v>
                </c:pt>
                <c:pt idx="14308">
                  <c:v>0.61147603009259266</c:v>
                </c:pt>
                <c:pt idx="14309">
                  <c:v>0.61147700231481483</c:v>
                </c:pt>
                <c:pt idx="14310">
                  <c:v>0.61148003472222223</c:v>
                </c:pt>
                <c:pt idx="14311">
                  <c:v>0.61148018518518521</c:v>
                </c:pt>
                <c:pt idx="14312">
                  <c:v>0.61148067129629635</c:v>
                </c:pt>
                <c:pt idx="14313">
                  <c:v>0.61148245370370369</c:v>
                </c:pt>
                <c:pt idx="14314">
                  <c:v>0.61148348379629636</c:v>
                </c:pt>
                <c:pt idx="14315">
                  <c:v>0.61148371527777778</c:v>
                </c:pt>
                <c:pt idx="14316">
                  <c:v>0.61148553240740744</c:v>
                </c:pt>
                <c:pt idx="14317">
                  <c:v>0.61148626157407404</c:v>
                </c:pt>
                <c:pt idx="14318">
                  <c:v>0.61148718749999997</c:v>
                </c:pt>
                <c:pt idx="14319">
                  <c:v>0.61148835648148148</c:v>
                </c:pt>
                <c:pt idx="14320">
                  <c:v>0.61148951388888895</c:v>
                </c:pt>
                <c:pt idx="14321">
                  <c:v>0.61149067129629631</c:v>
                </c:pt>
                <c:pt idx="14322">
                  <c:v>0.61149181712962963</c:v>
                </c:pt>
                <c:pt idx="14323">
                  <c:v>0.6114929745370371</c:v>
                </c:pt>
                <c:pt idx="14324">
                  <c:v>0.61149413194444446</c:v>
                </c:pt>
                <c:pt idx="14325">
                  <c:v>0.61149530092592597</c:v>
                </c:pt>
                <c:pt idx="14326">
                  <c:v>0.61149644675925918</c:v>
                </c:pt>
                <c:pt idx="14327">
                  <c:v>0.6114976157407408</c:v>
                </c:pt>
                <c:pt idx="14328">
                  <c:v>0.61149898148148152</c:v>
                </c:pt>
                <c:pt idx="14329">
                  <c:v>0.61150017361111109</c:v>
                </c:pt>
                <c:pt idx="14330">
                  <c:v>0.61150158564814816</c:v>
                </c:pt>
                <c:pt idx="14331">
                  <c:v>0.6115024189814815</c:v>
                </c:pt>
                <c:pt idx="14332">
                  <c:v>0.61150490740740737</c:v>
                </c:pt>
                <c:pt idx="14333">
                  <c:v>0.61150508101851853</c:v>
                </c:pt>
                <c:pt idx="14334">
                  <c:v>0.61150653935185184</c:v>
                </c:pt>
                <c:pt idx="14335">
                  <c:v>0.61150755787037037</c:v>
                </c:pt>
                <c:pt idx="14336">
                  <c:v>0.6115081365740741</c:v>
                </c:pt>
                <c:pt idx="14337">
                  <c:v>0.61150918981481484</c:v>
                </c:pt>
                <c:pt idx="14338">
                  <c:v>0.61151033564814816</c:v>
                </c:pt>
                <c:pt idx="14339">
                  <c:v>0.61151149305555552</c:v>
                </c:pt>
                <c:pt idx="14340">
                  <c:v>0.61151265046296299</c:v>
                </c:pt>
                <c:pt idx="14341">
                  <c:v>0.6115138194444445</c:v>
                </c:pt>
                <c:pt idx="14342">
                  <c:v>0.61151497685185185</c:v>
                </c:pt>
                <c:pt idx="14343">
                  <c:v>0.61151613425925921</c:v>
                </c:pt>
                <c:pt idx="14344">
                  <c:v>0.61151729166666668</c:v>
                </c:pt>
                <c:pt idx="14345">
                  <c:v>0.61151844907407416</c:v>
                </c:pt>
                <c:pt idx="14346">
                  <c:v>0.61151959490740737</c:v>
                </c:pt>
                <c:pt idx="14347">
                  <c:v>0.61152100694444445</c:v>
                </c:pt>
                <c:pt idx="14348">
                  <c:v>0.61152202546296297</c:v>
                </c:pt>
                <c:pt idx="14349">
                  <c:v>0.61152409722222223</c:v>
                </c:pt>
                <c:pt idx="14350">
                  <c:v>0.61152469907407403</c:v>
                </c:pt>
                <c:pt idx="14351">
                  <c:v>0.61152621527777773</c:v>
                </c:pt>
                <c:pt idx="14352">
                  <c:v>0.61152743055555558</c:v>
                </c:pt>
                <c:pt idx="14353">
                  <c:v>0.61152804398148153</c:v>
                </c:pt>
                <c:pt idx="14354">
                  <c:v>0.61152967592592589</c:v>
                </c:pt>
                <c:pt idx="14355">
                  <c:v>0.61153032407407404</c:v>
                </c:pt>
                <c:pt idx="14356">
                  <c:v>0.61153122685185191</c:v>
                </c:pt>
                <c:pt idx="14357">
                  <c:v>0.61153233796296291</c:v>
                </c:pt>
                <c:pt idx="14358">
                  <c:v>0.61153349537037038</c:v>
                </c:pt>
                <c:pt idx="14359">
                  <c:v>0.61153464120370371</c:v>
                </c:pt>
                <c:pt idx="14360">
                  <c:v>0.61153579861111107</c:v>
                </c:pt>
                <c:pt idx="14361">
                  <c:v>0.61153696759259257</c:v>
                </c:pt>
                <c:pt idx="14362">
                  <c:v>0.6115381134259259</c:v>
                </c:pt>
                <c:pt idx="14363">
                  <c:v>0.6115392824074074</c:v>
                </c:pt>
                <c:pt idx="14364">
                  <c:v>0.61154042824074073</c:v>
                </c:pt>
                <c:pt idx="14365">
                  <c:v>0.61154158564814809</c:v>
                </c:pt>
                <c:pt idx="14366">
                  <c:v>0.6115427546296297</c:v>
                </c:pt>
                <c:pt idx="14367">
                  <c:v>0.61154519675925922</c:v>
                </c:pt>
                <c:pt idx="14368">
                  <c:v>0.61154569444444451</c:v>
                </c:pt>
                <c:pt idx="14369">
                  <c:v>0.61154635416666669</c:v>
                </c:pt>
                <c:pt idx="14370">
                  <c:v>0.61154809027777779</c:v>
                </c:pt>
                <c:pt idx="14371">
                  <c:v>0.6115487268518518</c:v>
                </c:pt>
                <c:pt idx="14372">
                  <c:v>0.61155016203703705</c:v>
                </c:pt>
                <c:pt idx="14373">
                  <c:v>0.61155120370370364</c:v>
                </c:pt>
                <c:pt idx="14374">
                  <c:v>0.61155204861111112</c:v>
                </c:pt>
                <c:pt idx="14375">
                  <c:v>0.61155381944444442</c:v>
                </c:pt>
                <c:pt idx="14376">
                  <c:v>0.6115543171296296</c:v>
                </c:pt>
                <c:pt idx="14377">
                  <c:v>0.61155547453703696</c:v>
                </c:pt>
                <c:pt idx="14378">
                  <c:v>0.61155663194444443</c:v>
                </c:pt>
                <c:pt idx="14379">
                  <c:v>0.6115577893518519</c:v>
                </c:pt>
                <c:pt idx="14380">
                  <c:v>0.6115589583333334</c:v>
                </c:pt>
                <c:pt idx="14381">
                  <c:v>0.61156011574074076</c:v>
                </c:pt>
                <c:pt idx="14382">
                  <c:v>0.61156126157407398</c:v>
                </c:pt>
                <c:pt idx="14383">
                  <c:v>0.61156241898148156</c:v>
                </c:pt>
                <c:pt idx="14384">
                  <c:v>0.61156357638888892</c:v>
                </c:pt>
                <c:pt idx="14385">
                  <c:v>0.61156473379629628</c:v>
                </c:pt>
                <c:pt idx="14386">
                  <c:v>0.61156589120370364</c:v>
                </c:pt>
                <c:pt idx="14387">
                  <c:v>0.61156723379629629</c:v>
                </c:pt>
                <c:pt idx="14388">
                  <c:v>0.61156855324074078</c:v>
                </c:pt>
                <c:pt idx="14389">
                  <c:v>0.61156943287037036</c:v>
                </c:pt>
                <c:pt idx="14390">
                  <c:v>0.61157118055555559</c:v>
                </c:pt>
                <c:pt idx="14391">
                  <c:v>0.61157186342592595</c:v>
                </c:pt>
                <c:pt idx="14392">
                  <c:v>0.61157349537037031</c:v>
                </c:pt>
                <c:pt idx="14393">
                  <c:v>0.61157452546296298</c:v>
                </c:pt>
                <c:pt idx="14394">
                  <c:v>0.61157521990740749</c:v>
                </c:pt>
                <c:pt idx="14395">
                  <c:v>0.61157638888888888</c:v>
                </c:pt>
                <c:pt idx="14396">
                  <c:v>0.61157746527777779</c:v>
                </c:pt>
                <c:pt idx="14397">
                  <c:v>0.61157863425925929</c:v>
                </c:pt>
                <c:pt idx="14398">
                  <c:v>0.61157978009259262</c:v>
                </c:pt>
                <c:pt idx="14399">
                  <c:v>0.61158094907407401</c:v>
                </c:pt>
                <c:pt idx="14400">
                  <c:v>0.61158210648148148</c:v>
                </c:pt>
                <c:pt idx="14401">
                  <c:v>0.61158326388888895</c:v>
                </c:pt>
                <c:pt idx="14402">
                  <c:v>0.61158440972222217</c:v>
                </c:pt>
                <c:pt idx="14403">
                  <c:v>0.61158556712962964</c:v>
                </c:pt>
                <c:pt idx="14404">
                  <c:v>0.61158673611111103</c:v>
                </c:pt>
                <c:pt idx="14405">
                  <c:v>0.61158788194444447</c:v>
                </c:pt>
                <c:pt idx="14406">
                  <c:v>0.61158962962962959</c:v>
                </c:pt>
                <c:pt idx="14407">
                  <c:v>0.61159037037037045</c:v>
                </c:pt>
                <c:pt idx="14408">
                  <c:v>0.61159192129629636</c:v>
                </c:pt>
                <c:pt idx="14409">
                  <c:v>0.61159317129629631</c:v>
                </c:pt>
                <c:pt idx="14410">
                  <c:v>0.61159370370370369</c:v>
                </c:pt>
                <c:pt idx="14411">
                  <c:v>0.61159524305555557</c:v>
                </c:pt>
                <c:pt idx="14412">
                  <c:v>0.6115960416666667</c:v>
                </c:pt>
                <c:pt idx="14413">
                  <c:v>0.6115972106481482</c:v>
                </c:pt>
                <c:pt idx="14414">
                  <c:v>0.61159900462962968</c:v>
                </c:pt>
                <c:pt idx="14415">
                  <c:v>0.61159988425925926</c:v>
                </c:pt>
                <c:pt idx="14416">
                  <c:v>0.61160061342592587</c:v>
                </c:pt>
                <c:pt idx="14417">
                  <c:v>0.6116017939814814</c:v>
                </c:pt>
                <c:pt idx="14418">
                  <c:v>0.61160293981481484</c:v>
                </c:pt>
                <c:pt idx="14419">
                  <c:v>0.6116040972222222</c:v>
                </c:pt>
                <c:pt idx="14420">
                  <c:v>0.61160524305555553</c:v>
                </c:pt>
                <c:pt idx="14421">
                  <c:v>0.61160641203703703</c:v>
                </c:pt>
                <c:pt idx="14422">
                  <c:v>0.61160755787037036</c:v>
                </c:pt>
                <c:pt idx="14423">
                  <c:v>0.61160871527777783</c:v>
                </c:pt>
                <c:pt idx="14424">
                  <c:v>0.61160987268518519</c:v>
                </c:pt>
                <c:pt idx="14425">
                  <c:v>0.61161103009259254</c:v>
                </c:pt>
                <c:pt idx="14426">
                  <c:v>0.61161229166666675</c:v>
                </c:pt>
                <c:pt idx="14427">
                  <c:v>0.6116140162037037</c:v>
                </c:pt>
                <c:pt idx="14428">
                  <c:v>0.61161538194444454</c:v>
                </c:pt>
                <c:pt idx="14429">
                  <c:v>0.61161572916666673</c:v>
                </c:pt>
                <c:pt idx="14430">
                  <c:v>0.61161759259259263</c:v>
                </c:pt>
                <c:pt idx="14431">
                  <c:v>0.61161925925925931</c:v>
                </c:pt>
                <c:pt idx="14432">
                  <c:v>0.61162157407407403</c:v>
                </c:pt>
                <c:pt idx="14433">
                  <c:v>0.61162243055555554</c:v>
                </c:pt>
                <c:pt idx="14434">
                  <c:v>0.61162295138888889</c:v>
                </c:pt>
                <c:pt idx="14435">
                  <c:v>0.61162388888888886</c:v>
                </c:pt>
                <c:pt idx="14436">
                  <c:v>0.61162504629629633</c:v>
                </c:pt>
                <c:pt idx="14437">
                  <c:v>0.61162620370370369</c:v>
                </c:pt>
                <c:pt idx="14438">
                  <c:v>0.61162736111111116</c:v>
                </c:pt>
                <c:pt idx="14439">
                  <c:v>0.61162851851851852</c:v>
                </c:pt>
                <c:pt idx="14440">
                  <c:v>0.61162967592592588</c:v>
                </c:pt>
                <c:pt idx="14441">
                  <c:v>0.61163083333333335</c:v>
                </c:pt>
                <c:pt idx="14442">
                  <c:v>0.61163199074074071</c:v>
                </c:pt>
                <c:pt idx="14443">
                  <c:v>0.61163314814814818</c:v>
                </c:pt>
                <c:pt idx="14444">
                  <c:v>0.61163430555555554</c:v>
                </c:pt>
                <c:pt idx="14445">
                  <c:v>0.61163621527777778</c:v>
                </c:pt>
                <c:pt idx="14446">
                  <c:v>0.61163796296296291</c:v>
                </c:pt>
                <c:pt idx="14447">
                  <c:v>0.61163835648148146</c:v>
                </c:pt>
                <c:pt idx="14448">
                  <c:v>0.61163983796296295</c:v>
                </c:pt>
                <c:pt idx="14449">
                  <c:v>0.61164090277777772</c:v>
                </c:pt>
                <c:pt idx="14450">
                  <c:v>0.61164137731481483</c:v>
                </c:pt>
                <c:pt idx="14451">
                  <c:v>0.61164333333333332</c:v>
                </c:pt>
                <c:pt idx="14452">
                  <c:v>0.61164396990740733</c:v>
                </c:pt>
                <c:pt idx="14453">
                  <c:v>0.61164472222222221</c:v>
                </c:pt>
                <c:pt idx="14454">
                  <c:v>0.61164697916666666</c:v>
                </c:pt>
                <c:pt idx="14455">
                  <c:v>0.61164707175925925</c:v>
                </c:pt>
                <c:pt idx="14456">
                  <c:v>0.61164819444444452</c:v>
                </c:pt>
                <c:pt idx="14457">
                  <c:v>0.61164935185185187</c:v>
                </c:pt>
                <c:pt idx="14458">
                  <c:v>0.6116504976851852</c:v>
                </c:pt>
                <c:pt idx="14459">
                  <c:v>0.61165166666666659</c:v>
                </c:pt>
                <c:pt idx="14460">
                  <c:v>0.61165289351851848</c:v>
                </c:pt>
                <c:pt idx="14461">
                  <c:v>0.61165398148148153</c:v>
                </c:pt>
                <c:pt idx="14462">
                  <c:v>0.61165513888888889</c:v>
                </c:pt>
                <c:pt idx="14463">
                  <c:v>0.61165629629629625</c:v>
                </c:pt>
                <c:pt idx="14464">
                  <c:v>0.61165745370370372</c:v>
                </c:pt>
                <c:pt idx="14465">
                  <c:v>0.61165891203703704</c:v>
                </c:pt>
                <c:pt idx="14466">
                  <c:v>0.61165976851851855</c:v>
                </c:pt>
                <c:pt idx="14467">
                  <c:v>0.61166109953703707</c:v>
                </c:pt>
                <c:pt idx="14468">
                  <c:v>0.61166296296296296</c:v>
                </c:pt>
                <c:pt idx="14469">
                  <c:v>0.61166325231481489</c:v>
                </c:pt>
                <c:pt idx="14470">
                  <c:v>0.61166444444444446</c:v>
                </c:pt>
                <c:pt idx="14471">
                  <c:v>0.61166612268518517</c:v>
                </c:pt>
                <c:pt idx="14472">
                  <c:v>0.6116668287037037</c:v>
                </c:pt>
                <c:pt idx="14473">
                  <c:v>0.61166804398148145</c:v>
                </c:pt>
                <c:pt idx="14474">
                  <c:v>0.61167033564814821</c:v>
                </c:pt>
                <c:pt idx="14475">
                  <c:v>0.61167075231481483</c:v>
                </c:pt>
                <c:pt idx="14476">
                  <c:v>0.61167134259259259</c:v>
                </c:pt>
                <c:pt idx="14477">
                  <c:v>0.61167250000000006</c:v>
                </c:pt>
                <c:pt idx="14478">
                  <c:v>0.61167365740740742</c:v>
                </c:pt>
                <c:pt idx="14479">
                  <c:v>0.61167481481481478</c:v>
                </c:pt>
                <c:pt idx="14480">
                  <c:v>0.61167597222222214</c:v>
                </c:pt>
                <c:pt idx="14481">
                  <c:v>0.61167712962962961</c:v>
                </c:pt>
                <c:pt idx="14482">
                  <c:v>0.61167827546296294</c:v>
                </c:pt>
                <c:pt idx="14483">
                  <c:v>0.61167944444444444</c:v>
                </c:pt>
                <c:pt idx="14484">
                  <c:v>0.6116806018518518</c:v>
                </c:pt>
                <c:pt idx="14485">
                  <c:v>0.61168175925925927</c:v>
                </c:pt>
                <c:pt idx="14486">
                  <c:v>0.61168309027777779</c:v>
                </c:pt>
                <c:pt idx="14487">
                  <c:v>0.61168410879629631</c:v>
                </c:pt>
                <c:pt idx="14488">
                  <c:v>0.61168615740740739</c:v>
                </c:pt>
                <c:pt idx="14489">
                  <c:v>0.61168645833333335</c:v>
                </c:pt>
                <c:pt idx="14490">
                  <c:v>0.61168854166666664</c:v>
                </c:pt>
                <c:pt idx="14491">
                  <c:v>0.6116897569444445</c:v>
                </c:pt>
                <c:pt idx="14492">
                  <c:v>0.61168990740740747</c:v>
                </c:pt>
                <c:pt idx="14493">
                  <c:v>0.61169201388888894</c:v>
                </c:pt>
                <c:pt idx="14494">
                  <c:v>0.61169310185185188</c:v>
                </c:pt>
                <c:pt idx="14495">
                  <c:v>0.61169332175925928</c:v>
                </c:pt>
                <c:pt idx="14496">
                  <c:v>0.61169447916666664</c:v>
                </c:pt>
                <c:pt idx="14497">
                  <c:v>0.61169564814814814</c:v>
                </c:pt>
                <c:pt idx="14498">
                  <c:v>0.6116968055555555</c:v>
                </c:pt>
                <c:pt idx="14499">
                  <c:v>0.61169796296296297</c:v>
                </c:pt>
                <c:pt idx="14500">
                  <c:v>0.61169912037037033</c:v>
                </c:pt>
                <c:pt idx="14501">
                  <c:v>0.6117002777777778</c:v>
                </c:pt>
                <c:pt idx="14502">
                  <c:v>0.61170143518518516</c:v>
                </c:pt>
                <c:pt idx="14503">
                  <c:v>0.61170259259259263</c:v>
                </c:pt>
                <c:pt idx="14504">
                  <c:v>0.61170374999999999</c:v>
                </c:pt>
                <c:pt idx="14505">
                  <c:v>0.61170490740740735</c:v>
                </c:pt>
                <c:pt idx="14506">
                  <c:v>0.61170710648148152</c:v>
                </c:pt>
                <c:pt idx="14507">
                  <c:v>0.61170792824074072</c:v>
                </c:pt>
                <c:pt idx="14508">
                  <c:v>0.61170856481481484</c:v>
                </c:pt>
                <c:pt idx="14509">
                  <c:v>0.61171099537037044</c:v>
                </c:pt>
                <c:pt idx="14510">
                  <c:v>0.61171133101851849</c:v>
                </c:pt>
                <c:pt idx="14511">
                  <c:v>0.61171186342592587</c:v>
                </c:pt>
                <c:pt idx="14512">
                  <c:v>0.61171329861111112</c:v>
                </c:pt>
                <c:pt idx="14513">
                  <c:v>0.61171428240740744</c:v>
                </c:pt>
                <c:pt idx="14514">
                  <c:v>0.61171565972222219</c:v>
                </c:pt>
                <c:pt idx="14515">
                  <c:v>0.6117179976851852</c:v>
                </c:pt>
                <c:pt idx="14516">
                  <c:v>0.61171814814814807</c:v>
                </c:pt>
                <c:pt idx="14517">
                  <c:v>0.61171879629629633</c:v>
                </c:pt>
                <c:pt idx="14518">
                  <c:v>0.61171995370370369</c:v>
                </c:pt>
                <c:pt idx="14519">
                  <c:v>0.61172111111111105</c:v>
                </c:pt>
                <c:pt idx="14520">
                  <c:v>0.61172226851851852</c:v>
                </c:pt>
                <c:pt idx="14521">
                  <c:v>0.61172342592592599</c:v>
                </c:pt>
                <c:pt idx="14522">
                  <c:v>0.61172457175925921</c:v>
                </c:pt>
                <c:pt idx="14523">
                  <c:v>0.61172574074074071</c:v>
                </c:pt>
                <c:pt idx="14524">
                  <c:v>0.61172689814814818</c:v>
                </c:pt>
                <c:pt idx="14525">
                  <c:v>0.61172805555555554</c:v>
                </c:pt>
                <c:pt idx="14526">
                  <c:v>0.61172921296296301</c:v>
                </c:pt>
                <c:pt idx="14527">
                  <c:v>0.61173049768518517</c:v>
                </c:pt>
                <c:pt idx="14528">
                  <c:v>0.61173182870370368</c:v>
                </c:pt>
                <c:pt idx="14529">
                  <c:v>0.61173290509259259</c:v>
                </c:pt>
                <c:pt idx="14530">
                  <c:v>0.61173442129629629</c:v>
                </c:pt>
                <c:pt idx="14531">
                  <c:v>0.61173546296296299</c:v>
                </c:pt>
                <c:pt idx="14532">
                  <c:v>0.61173615740740739</c:v>
                </c:pt>
                <c:pt idx="14533">
                  <c:v>0.61173754629629629</c:v>
                </c:pt>
                <c:pt idx="14534">
                  <c:v>0.6117386226851852</c:v>
                </c:pt>
                <c:pt idx="14535">
                  <c:v>0.61174072916666666</c:v>
                </c:pt>
                <c:pt idx="14536">
                  <c:v>0.61174206018518518</c:v>
                </c:pt>
                <c:pt idx="14537">
                  <c:v>0.61174215277777777</c:v>
                </c:pt>
                <c:pt idx="14538">
                  <c:v>0.61174310185185188</c:v>
                </c:pt>
                <c:pt idx="14539">
                  <c:v>0.61174425925925924</c:v>
                </c:pt>
                <c:pt idx="14540">
                  <c:v>0.6117454166666666</c:v>
                </c:pt>
                <c:pt idx="14541">
                  <c:v>0.61174657407407407</c:v>
                </c:pt>
                <c:pt idx="14542">
                  <c:v>0.61174773148148154</c:v>
                </c:pt>
                <c:pt idx="14543">
                  <c:v>0.6117488888888889</c:v>
                </c:pt>
                <c:pt idx="14544">
                  <c:v>0.61175004629629626</c:v>
                </c:pt>
                <c:pt idx="14545">
                  <c:v>0.61175120370370362</c:v>
                </c:pt>
                <c:pt idx="14546">
                  <c:v>0.61175236111111109</c:v>
                </c:pt>
                <c:pt idx="14547">
                  <c:v>0.61175351851851856</c:v>
                </c:pt>
                <c:pt idx="14548">
                  <c:v>0.61175491898148149</c:v>
                </c:pt>
                <c:pt idx="14549">
                  <c:v>0.61175583333333328</c:v>
                </c:pt>
                <c:pt idx="14550">
                  <c:v>0.61175704861111113</c:v>
                </c:pt>
                <c:pt idx="14551">
                  <c:v>0.61175822916666667</c:v>
                </c:pt>
                <c:pt idx="14552">
                  <c:v>0.61175982638888893</c:v>
                </c:pt>
                <c:pt idx="14553">
                  <c:v>0.61176063657407409</c:v>
                </c:pt>
                <c:pt idx="14554">
                  <c:v>0.61176214120370376</c:v>
                </c:pt>
                <c:pt idx="14555">
                  <c:v>0.61176305555555555</c:v>
                </c:pt>
                <c:pt idx="14556">
                  <c:v>0.61176393518518524</c:v>
                </c:pt>
                <c:pt idx="14557">
                  <c:v>0.6117650925925926</c:v>
                </c:pt>
                <c:pt idx="14558">
                  <c:v>0.61176624999999996</c:v>
                </c:pt>
                <c:pt idx="14559">
                  <c:v>0.61176739583333339</c:v>
                </c:pt>
                <c:pt idx="14560">
                  <c:v>0.61176856481481479</c:v>
                </c:pt>
                <c:pt idx="14561">
                  <c:v>0.61176971064814811</c:v>
                </c:pt>
                <c:pt idx="14562">
                  <c:v>0.61177087962962962</c:v>
                </c:pt>
                <c:pt idx="14563">
                  <c:v>0.61177203703703698</c:v>
                </c:pt>
                <c:pt idx="14564">
                  <c:v>0.61177319444444445</c:v>
                </c:pt>
                <c:pt idx="14565">
                  <c:v>0.61177435185185181</c:v>
                </c:pt>
                <c:pt idx="14566">
                  <c:v>0.61177571759259253</c:v>
                </c:pt>
                <c:pt idx="14567">
                  <c:v>0.61177765046296295</c:v>
                </c:pt>
                <c:pt idx="14568">
                  <c:v>0.61177828703703707</c:v>
                </c:pt>
                <c:pt idx="14569">
                  <c:v>0.61177902777777782</c:v>
                </c:pt>
                <c:pt idx="14570">
                  <c:v>0.61178071759259256</c:v>
                </c:pt>
                <c:pt idx="14571">
                  <c:v>0.61178130787037033</c:v>
                </c:pt>
                <c:pt idx="14572">
                  <c:v>0.61178275462962961</c:v>
                </c:pt>
                <c:pt idx="14573">
                  <c:v>0.61178362268518527</c:v>
                </c:pt>
                <c:pt idx="14574">
                  <c:v>0.61178476851851848</c:v>
                </c:pt>
                <c:pt idx="14575">
                  <c:v>0.61178591435185181</c:v>
                </c:pt>
                <c:pt idx="14576">
                  <c:v>0.61178708333333331</c:v>
                </c:pt>
                <c:pt idx="14577">
                  <c:v>0.61178824074074079</c:v>
                </c:pt>
                <c:pt idx="14578">
                  <c:v>0.61178939814814814</c:v>
                </c:pt>
                <c:pt idx="14579">
                  <c:v>0.6117905555555555</c:v>
                </c:pt>
                <c:pt idx="14580">
                  <c:v>0.61179171296296297</c:v>
                </c:pt>
                <c:pt idx="14581">
                  <c:v>0.61179287037037045</c:v>
                </c:pt>
                <c:pt idx="14582">
                  <c:v>0.61179401620370366</c:v>
                </c:pt>
                <c:pt idx="14583">
                  <c:v>0.61179518518518516</c:v>
                </c:pt>
                <c:pt idx="14584">
                  <c:v>0.61179640046296302</c:v>
                </c:pt>
                <c:pt idx="14585">
                  <c:v>0.611798136574074</c:v>
                </c:pt>
                <c:pt idx="14586">
                  <c:v>0.6117987962962963</c:v>
                </c:pt>
                <c:pt idx="14587">
                  <c:v>0.61179998842592598</c:v>
                </c:pt>
                <c:pt idx="14588">
                  <c:v>0.61180120370370372</c:v>
                </c:pt>
                <c:pt idx="14589">
                  <c:v>0.6118023032407407</c:v>
                </c:pt>
                <c:pt idx="14590">
                  <c:v>0.61180374999999998</c:v>
                </c:pt>
                <c:pt idx="14591">
                  <c:v>0.61180525462962965</c:v>
                </c:pt>
                <c:pt idx="14592">
                  <c:v>0.61180561342592588</c:v>
                </c:pt>
                <c:pt idx="14593">
                  <c:v>0.6118067592592592</c:v>
                </c:pt>
                <c:pt idx="14594">
                  <c:v>0.61180791666666667</c:v>
                </c:pt>
                <c:pt idx="14595">
                  <c:v>0.61180907407407403</c:v>
                </c:pt>
                <c:pt idx="14596">
                  <c:v>0.6118102314814815</c:v>
                </c:pt>
                <c:pt idx="14597">
                  <c:v>0.61181138888888886</c:v>
                </c:pt>
                <c:pt idx="14598">
                  <c:v>0.6118125347222223</c:v>
                </c:pt>
                <c:pt idx="14599">
                  <c:v>0.61181370370370369</c:v>
                </c:pt>
                <c:pt idx="14600">
                  <c:v>0.61181486111111105</c:v>
                </c:pt>
                <c:pt idx="14601">
                  <c:v>0.61181601851851852</c:v>
                </c:pt>
                <c:pt idx="14602">
                  <c:v>0.61181717592592588</c:v>
                </c:pt>
                <c:pt idx="14603">
                  <c:v>0.61182047453703703</c:v>
                </c:pt>
                <c:pt idx="14604">
                  <c:v>0.61182065972222222</c:v>
                </c:pt>
                <c:pt idx="14605">
                  <c:v>0.61182268518518523</c:v>
                </c:pt>
                <c:pt idx="14606">
                  <c:v>0.61182378472222221</c:v>
                </c:pt>
                <c:pt idx="14607">
                  <c:v>0.61182429398148142</c:v>
                </c:pt>
                <c:pt idx="14608">
                  <c:v>0.61182534722222226</c:v>
                </c:pt>
                <c:pt idx="14609">
                  <c:v>0.61182677083333337</c:v>
                </c:pt>
                <c:pt idx="14610">
                  <c:v>0.61182766203703709</c:v>
                </c:pt>
                <c:pt idx="14611">
                  <c:v>0.61182885416666666</c:v>
                </c:pt>
                <c:pt idx="14612">
                  <c:v>0.61182997685185181</c:v>
                </c:pt>
                <c:pt idx="14613">
                  <c:v>0.61183107638888889</c:v>
                </c:pt>
                <c:pt idx="14614">
                  <c:v>0.61183223379629625</c:v>
                </c:pt>
                <c:pt idx="14615">
                  <c:v>0.61183339120370372</c:v>
                </c:pt>
                <c:pt idx="14616">
                  <c:v>0.61183454861111108</c:v>
                </c:pt>
                <c:pt idx="14617">
                  <c:v>0.61183570601851855</c:v>
                </c:pt>
                <c:pt idx="14618">
                  <c:v>0.61183686342592591</c:v>
                </c:pt>
                <c:pt idx="14619">
                  <c:v>0.61183802083333338</c:v>
                </c:pt>
                <c:pt idx="14620">
                  <c:v>0.61183917824074074</c:v>
                </c:pt>
                <c:pt idx="14621">
                  <c:v>0.61184034722222225</c:v>
                </c:pt>
                <c:pt idx="14622">
                  <c:v>0.61184148148148143</c:v>
                </c:pt>
                <c:pt idx="14623">
                  <c:v>0.61184269675925929</c:v>
                </c:pt>
                <c:pt idx="14624">
                  <c:v>0.61184460648148153</c:v>
                </c:pt>
                <c:pt idx="14625">
                  <c:v>0.61184626157407407</c:v>
                </c:pt>
                <c:pt idx="14626">
                  <c:v>0.61184745370370375</c:v>
                </c:pt>
                <c:pt idx="14627">
                  <c:v>0.61184913194444446</c:v>
                </c:pt>
                <c:pt idx="14628">
                  <c:v>0.61184976851851847</c:v>
                </c:pt>
                <c:pt idx="14629">
                  <c:v>0.6118509143518519</c:v>
                </c:pt>
                <c:pt idx="14630">
                  <c:v>0.61185322916666662</c:v>
                </c:pt>
                <c:pt idx="14631">
                  <c:v>0.61185332175925922</c:v>
                </c:pt>
                <c:pt idx="14632">
                  <c:v>0.61185437500000006</c:v>
                </c:pt>
                <c:pt idx="14633">
                  <c:v>0.61185553240740742</c:v>
                </c:pt>
                <c:pt idx="14634">
                  <c:v>0.61185667824074075</c:v>
                </c:pt>
                <c:pt idx="14635">
                  <c:v>0.61185783564814811</c:v>
                </c:pt>
                <c:pt idx="14636">
                  <c:v>0.61185899305555558</c:v>
                </c:pt>
                <c:pt idx="14637">
                  <c:v>0.61186015046296294</c:v>
                </c:pt>
                <c:pt idx="14638">
                  <c:v>0.61186130787037041</c:v>
                </c:pt>
                <c:pt idx="14639">
                  <c:v>0.61186246527777777</c:v>
                </c:pt>
                <c:pt idx="14640">
                  <c:v>0.61186363425925927</c:v>
                </c:pt>
                <c:pt idx="14641">
                  <c:v>0.61186480324074077</c:v>
                </c:pt>
                <c:pt idx="14642">
                  <c:v>0.61186597222222228</c:v>
                </c:pt>
                <c:pt idx="14643">
                  <c:v>0.61186752314814818</c:v>
                </c:pt>
                <c:pt idx="14644">
                  <c:v>0.61186857638888892</c:v>
                </c:pt>
                <c:pt idx="14645">
                  <c:v>0.61186950231481485</c:v>
                </c:pt>
                <c:pt idx="14646">
                  <c:v>0.61187199074074072</c:v>
                </c:pt>
                <c:pt idx="14647">
                  <c:v>0.61187302083333328</c:v>
                </c:pt>
                <c:pt idx="14648">
                  <c:v>0.61187334490740741</c:v>
                </c:pt>
                <c:pt idx="14649">
                  <c:v>0.61187545138888888</c:v>
                </c:pt>
                <c:pt idx="14650">
                  <c:v>0.61187642361111105</c:v>
                </c:pt>
                <c:pt idx="14651">
                  <c:v>0.61187695601851855</c:v>
                </c:pt>
                <c:pt idx="14652">
                  <c:v>0.611877511574074</c:v>
                </c:pt>
                <c:pt idx="14653">
                  <c:v>0.61187866898148147</c:v>
                </c:pt>
                <c:pt idx="14654">
                  <c:v>0.61187983796296297</c:v>
                </c:pt>
                <c:pt idx="14655">
                  <c:v>0.6118809837962963</c:v>
                </c:pt>
                <c:pt idx="14656">
                  <c:v>0.6118821527777778</c:v>
                </c:pt>
                <c:pt idx="14657">
                  <c:v>0.61188329861111113</c:v>
                </c:pt>
                <c:pt idx="14658">
                  <c:v>0.6118844560185186</c:v>
                </c:pt>
                <c:pt idx="14659">
                  <c:v>0.61188562499999999</c:v>
                </c:pt>
                <c:pt idx="14660">
                  <c:v>0.61188678240740735</c:v>
                </c:pt>
                <c:pt idx="14661">
                  <c:v>0.61188792824074068</c:v>
                </c:pt>
                <c:pt idx="14662">
                  <c:v>0.61188927083333333</c:v>
                </c:pt>
                <c:pt idx="14663">
                  <c:v>0.61189046296296301</c:v>
                </c:pt>
                <c:pt idx="14664">
                  <c:v>0.61189144675925933</c:v>
                </c:pt>
                <c:pt idx="14665">
                  <c:v>0.61189334490740743</c:v>
                </c:pt>
                <c:pt idx="14666">
                  <c:v>0.61189425925925922</c:v>
                </c:pt>
                <c:pt idx="14667">
                  <c:v>0.61189489583333334</c:v>
                </c:pt>
                <c:pt idx="14668">
                  <c:v>0.61189664351851858</c:v>
                </c:pt>
                <c:pt idx="14669">
                  <c:v>0.6118972222222222</c:v>
                </c:pt>
                <c:pt idx="14670">
                  <c:v>0.61189903935185186</c:v>
                </c:pt>
                <c:pt idx="14671">
                  <c:v>0.61189962962962963</c:v>
                </c:pt>
                <c:pt idx="14672">
                  <c:v>0.61190065972222218</c:v>
                </c:pt>
                <c:pt idx="14673">
                  <c:v>0.61190181712962965</c:v>
                </c:pt>
                <c:pt idx="14674">
                  <c:v>0.61190298611111105</c:v>
                </c:pt>
                <c:pt idx="14675">
                  <c:v>0.61190414351851852</c:v>
                </c:pt>
                <c:pt idx="14676">
                  <c:v>0.61190530092592599</c:v>
                </c:pt>
                <c:pt idx="14677">
                  <c:v>0.61190645833333335</c:v>
                </c:pt>
                <c:pt idx="14678">
                  <c:v>0.61190760416666667</c:v>
                </c:pt>
                <c:pt idx="14679">
                  <c:v>0.61190877314814818</c:v>
                </c:pt>
                <c:pt idx="14680">
                  <c:v>0.61190997685185178</c:v>
                </c:pt>
                <c:pt idx="14681">
                  <c:v>0.61191108796296301</c:v>
                </c:pt>
                <c:pt idx="14682">
                  <c:v>0.61191231481481478</c:v>
                </c:pt>
                <c:pt idx="14683">
                  <c:v>0.61191399305555549</c:v>
                </c:pt>
                <c:pt idx="14684">
                  <c:v>0.61191462962962961</c:v>
                </c:pt>
                <c:pt idx="14685">
                  <c:v>0.61191650462962965</c:v>
                </c:pt>
                <c:pt idx="14686">
                  <c:v>0.61191752314814818</c:v>
                </c:pt>
                <c:pt idx="14687">
                  <c:v>0.61191840277777776</c:v>
                </c:pt>
                <c:pt idx="14688">
                  <c:v>0.61191995370370367</c:v>
                </c:pt>
                <c:pt idx="14689">
                  <c:v>0.61192107638888893</c:v>
                </c:pt>
                <c:pt idx="14690">
                  <c:v>0.61192149305555554</c:v>
                </c:pt>
                <c:pt idx="14691">
                  <c:v>0.61192266203703705</c:v>
                </c:pt>
                <c:pt idx="14692">
                  <c:v>0.61192381944444441</c:v>
                </c:pt>
                <c:pt idx="14693">
                  <c:v>0.61192496527777784</c:v>
                </c:pt>
                <c:pt idx="14694">
                  <c:v>0.6119261226851852</c:v>
                </c:pt>
                <c:pt idx="14695">
                  <c:v>0.6119272916666666</c:v>
                </c:pt>
                <c:pt idx="14696">
                  <c:v>0.61192844907407407</c:v>
                </c:pt>
                <c:pt idx="14697">
                  <c:v>0.61192959490740739</c:v>
                </c:pt>
                <c:pt idx="14698">
                  <c:v>0.6119307638888889</c:v>
                </c:pt>
                <c:pt idx="14699">
                  <c:v>0.61193192129629626</c:v>
                </c:pt>
                <c:pt idx="14700">
                  <c:v>0.61193309027777776</c:v>
                </c:pt>
                <c:pt idx="14701">
                  <c:v>0.61193511574074078</c:v>
                </c:pt>
                <c:pt idx="14702">
                  <c:v>0.61193663194444436</c:v>
                </c:pt>
                <c:pt idx="14703">
                  <c:v>0.61193697916666667</c:v>
                </c:pt>
                <c:pt idx="14704">
                  <c:v>0.61193890046296295</c:v>
                </c:pt>
                <c:pt idx="14705">
                  <c:v>0.61194054398148146</c:v>
                </c:pt>
                <c:pt idx="14706">
                  <c:v>0.6119424189814815</c:v>
                </c:pt>
                <c:pt idx="14707">
                  <c:v>0.61194373842592586</c:v>
                </c:pt>
                <c:pt idx="14708">
                  <c:v>0.61194405092592596</c:v>
                </c:pt>
                <c:pt idx="14709">
                  <c:v>0.61194622685185185</c:v>
                </c:pt>
                <c:pt idx="14710">
                  <c:v>0.61194855324074082</c:v>
                </c:pt>
                <c:pt idx="14711">
                  <c:v>0.61194972222222221</c:v>
                </c:pt>
                <c:pt idx="14712">
                  <c:v>0.61195087962962957</c:v>
                </c:pt>
                <c:pt idx="14713">
                  <c:v>0.61195203703703704</c:v>
                </c:pt>
                <c:pt idx="14714">
                  <c:v>0.61195318287037037</c:v>
                </c:pt>
                <c:pt idx="14715">
                  <c:v>0.61195434027777784</c:v>
                </c:pt>
                <c:pt idx="14716">
                  <c:v>0.61195550925925923</c:v>
                </c:pt>
                <c:pt idx="14717">
                  <c:v>0.61195666666666659</c:v>
                </c:pt>
                <c:pt idx="14718">
                  <c:v>0.61195781250000003</c:v>
                </c:pt>
                <c:pt idx="14719">
                  <c:v>0.61195896990740739</c:v>
                </c:pt>
                <c:pt idx="14720">
                  <c:v>0.61196032407407408</c:v>
                </c:pt>
                <c:pt idx="14721">
                  <c:v>0.61196133101851857</c:v>
                </c:pt>
                <c:pt idx="14722">
                  <c:v>0.61196289351851851</c:v>
                </c:pt>
                <c:pt idx="14723">
                  <c:v>0.61196421296296299</c:v>
                </c:pt>
                <c:pt idx="14724">
                  <c:v>0.61196480324074076</c:v>
                </c:pt>
                <c:pt idx="14725">
                  <c:v>0.61196635416666667</c:v>
                </c:pt>
                <c:pt idx="14726">
                  <c:v>0.61196769675925922</c:v>
                </c:pt>
                <c:pt idx="14727">
                  <c:v>0.61196833333333334</c:v>
                </c:pt>
                <c:pt idx="14728">
                  <c:v>0.61196954861111108</c:v>
                </c:pt>
                <c:pt idx="14729">
                  <c:v>0.61197059027777778</c:v>
                </c:pt>
                <c:pt idx="14730">
                  <c:v>0.6119717013888889</c:v>
                </c:pt>
                <c:pt idx="14731">
                  <c:v>0.61197285879629637</c:v>
                </c:pt>
                <c:pt idx="14732">
                  <c:v>0.61197402777777776</c:v>
                </c:pt>
                <c:pt idx="14733">
                  <c:v>0.61197517361111109</c:v>
                </c:pt>
                <c:pt idx="14734">
                  <c:v>0.61197634259259259</c:v>
                </c:pt>
                <c:pt idx="14735">
                  <c:v>0.61197748842592592</c:v>
                </c:pt>
                <c:pt idx="14736">
                  <c:v>0.61197864583333339</c:v>
                </c:pt>
                <c:pt idx="14737">
                  <c:v>0.61197980324074075</c:v>
                </c:pt>
                <c:pt idx="14738">
                  <c:v>0.61198097222222225</c:v>
                </c:pt>
                <c:pt idx="14739">
                  <c:v>0.61198212962962961</c:v>
                </c:pt>
                <c:pt idx="14740">
                  <c:v>0.61198489583333338</c:v>
                </c:pt>
                <c:pt idx="14741">
                  <c:v>0.61198533564814817</c:v>
                </c:pt>
                <c:pt idx="14742">
                  <c:v>0.61198569444444439</c:v>
                </c:pt>
                <c:pt idx="14743">
                  <c:v>0.61198799768518519</c:v>
                </c:pt>
                <c:pt idx="14744">
                  <c:v>0.6119888194444445</c:v>
                </c:pt>
                <c:pt idx="14745">
                  <c:v>0.61199074074074078</c:v>
                </c:pt>
                <c:pt idx="14746">
                  <c:v>0.61199188657407411</c:v>
                </c:pt>
                <c:pt idx="14747">
                  <c:v>0.61199319444444444</c:v>
                </c:pt>
                <c:pt idx="14748">
                  <c:v>0.61199509259259255</c:v>
                </c:pt>
                <c:pt idx="14749">
                  <c:v>0.61199547453703707</c:v>
                </c:pt>
                <c:pt idx="14750">
                  <c:v>0.61199633101851847</c:v>
                </c:pt>
                <c:pt idx="14751">
                  <c:v>0.61199748842592594</c:v>
                </c:pt>
                <c:pt idx="14752">
                  <c:v>0.6119986458333333</c:v>
                </c:pt>
                <c:pt idx="14753">
                  <c:v>0.61199980324074077</c:v>
                </c:pt>
                <c:pt idx="14754">
                  <c:v>0.61200096064814813</c:v>
                </c:pt>
                <c:pt idx="14755">
                  <c:v>0.6120021180555556</c:v>
                </c:pt>
                <c:pt idx="14756">
                  <c:v>0.61200327546296296</c:v>
                </c:pt>
                <c:pt idx="14757">
                  <c:v>0.61200443287037032</c:v>
                </c:pt>
                <c:pt idx="14758">
                  <c:v>0.61200559027777779</c:v>
                </c:pt>
                <c:pt idx="14759">
                  <c:v>0.61200675925925929</c:v>
                </c:pt>
                <c:pt idx="14760">
                  <c:v>0.61200827546296299</c:v>
                </c:pt>
                <c:pt idx="14761">
                  <c:v>0.61200942129629632</c:v>
                </c:pt>
                <c:pt idx="14762">
                  <c:v>0.61201027777777783</c:v>
                </c:pt>
                <c:pt idx="14763">
                  <c:v>0.61201215277777776</c:v>
                </c:pt>
                <c:pt idx="14764">
                  <c:v>0.61201255787037034</c:v>
                </c:pt>
                <c:pt idx="14765">
                  <c:v>0.61201436342592586</c:v>
                </c:pt>
                <c:pt idx="14766">
                  <c:v>0.61201499999999998</c:v>
                </c:pt>
                <c:pt idx="14767">
                  <c:v>0.61201604166666668</c:v>
                </c:pt>
                <c:pt idx="14768">
                  <c:v>0.6120175347222222</c:v>
                </c:pt>
                <c:pt idx="14769">
                  <c:v>0.61201846064814813</c:v>
                </c:pt>
                <c:pt idx="14770">
                  <c:v>0.61201947916666666</c:v>
                </c:pt>
                <c:pt idx="14771">
                  <c:v>0.61202063657407402</c:v>
                </c:pt>
                <c:pt idx="14772">
                  <c:v>0.61202179398148149</c:v>
                </c:pt>
                <c:pt idx="14773">
                  <c:v>0.61202295138888896</c:v>
                </c:pt>
                <c:pt idx="14774">
                  <c:v>0.61202410879629632</c:v>
                </c:pt>
                <c:pt idx="14775">
                  <c:v>0.61202527777777771</c:v>
                </c:pt>
                <c:pt idx="14776">
                  <c:v>0.61202642361111115</c:v>
                </c:pt>
                <c:pt idx="14777">
                  <c:v>0.61202758101851851</c:v>
                </c:pt>
                <c:pt idx="14778">
                  <c:v>0.61202875000000001</c:v>
                </c:pt>
                <c:pt idx="14779">
                  <c:v>0.61203003472222217</c:v>
                </c:pt>
                <c:pt idx="14780">
                  <c:v>0.61203106481481473</c:v>
                </c:pt>
                <c:pt idx="14781">
                  <c:v>0.61203280092592593</c:v>
                </c:pt>
                <c:pt idx="14782">
                  <c:v>0.61203336805555553</c:v>
                </c:pt>
                <c:pt idx="14783">
                  <c:v>0.61203483796296299</c:v>
                </c:pt>
                <c:pt idx="14784">
                  <c:v>0.61203599537037046</c:v>
                </c:pt>
                <c:pt idx="14785">
                  <c:v>0.61203745370370366</c:v>
                </c:pt>
                <c:pt idx="14786">
                  <c:v>0.61203824074074076</c:v>
                </c:pt>
                <c:pt idx="14787">
                  <c:v>0.61203915509259255</c:v>
                </c:pt>
                <c:pt idx="14788">
                  <c:v>0.61204031250000002</c:v>
                </c:pt>
                <c:pt idx="14789">
                  <c:v>0.61204148148148141</c:v>
                </c:pt>
                <c:pt idx="14790">
                  <c:v>0.61204262731481485</c:v>
                </c:pt>
                <c:pt idx="14791">
                  <c:v>0.61204379629629635</c:v>
                </c:pt>
                <c:pt idx="14792">
                  <c:v>0.61204495370370371</c:v>
                </c:pt>
                <c:pt idx="14793">
                  <c:v>0.61204609953703704</c:v>
                </c:pt>
                <c:pt idx="14794">
                  <c:v>0.61204725694444451</c:v>
                </c:pt>
                <c:pt idx="14795">
                  <c:v>0.61204841435185187</c:v>
                </c:pt>
                <c:pt idx="14796">
                  <c:v>0.61204958333333337</c:v>
                </c:pt>
                <c:pt idx="14797">
                  <c:v>0.61205086805555553</c:v>
                </c:pt>
                <c:pt idx="14798">
                  <c:v>0.61205241898148144</c:v>
                </c:pt>
                <c:pt idx="14799">
                  <c:v>0.61205370370370371</c:v>
                </c:pt>
                <c:pt idx="14800">
                  <c:v>0.61205462962962964</c:v>
                </c:pt>
                <c:pt idx="14801">
                  <c:v>0.61205694444444447</c:v>
                </c:pt>
                <c:pt idx="14802">
                  <c:v>0.61205723379629628</c:v>
                </c:pt>
                <c:pt idx="14803">
                  <c:v>0.61205770833333328</c:v>
                </c:pt>
                <c:pt idx="14804">
                  <c:v>0.61205943287037035</c:v>
                </c:pt>
                <c:pt idx="14805">
                  <c:v>0.61206057870370367</c:v>
                </c:pt>
                <c:pt idx="14806">
                  <c:v>0.61206116898148144</c:v>
                </c:pt>
                <c:pt idx="14807">
                  <c:v>0.61206313657407407</c:v>
                </c:pt>
                <c:pt idx="14808">
                  <c:v>0.61206344907407406</c:v>
                </c:pt>
                <c:pt idx="14809">
                  <c:v>0.61206461805555556</c:v>
                </c:pt>
                <c:pt idx="14810">
                  <c:v>0.61206577546296292</c:v>
                </c:pt>
                <c:pt idx="14811">
                  <c:v>0.61206693287037039</c:v>
                </c:pt>
                <c:pt idx="14812">
                  <c:v>0.61206809027777775</c:v>
                </c:pt>
                <c:pt idx="14813">
                  <c:v>0.61206924768518522</c:v>
                </c:pt>
                <c:pt idx="14814">
                  <c:v>0.61207040509259258</c:v>
                </c:pt>
                <c:pt idx="14815">
                  <c:v>0.61207157407407409</c:v>
                </c:pt>
                <c:pt idx="14816">
                  <c:v>0.61207271990740741</c:v>
                </c:pt>
                <c:pt idx="14817">
                  <c:v>0.61207387731481477</c:v>
                </c:pt>
                <c:pt idx="14818">
                  <c:v>0.61207709490740747</c:v>
                </c:pt>
                <c:pt idx="14819">
                  <c:v>0.61207723379629631</c:v>
                </c:pt>
                <c:pt idx="14820">
                  <c:v>0.61207813657407406</c:v>
                </c:pt>
                <c:pt idx="14821">
                  <c:v>0.61207900462962961</c:v>
                </c:pt>
                <c:pt idx="14822">
                  <c:v>0.61208067129629629</c:v>
                </c:pt>
                <c:pt idx="14823">
                  <c:v>0.61208129629629626</c:v>
                </c:pt>
                <c:pt idx="14824">
                  <c:v>0.61208229166666672</c:v>
                </c:pt>
                <c:pt idx="14825">
                  <c:v>0.61208384259259263</c:v>
                </c:pt>
                <c:pt idx="14826">
                  <c:v>0.6120844328703704</c:v>
                </c:pt>
                <c:pt idx="14827">
                  <c:v>0.61208586805555554</c:v>
                </c:pt>
                <c:pt idx="14828">
                  <c:v>0.61208673611111108</c:v>
                </c:pt>
                <c:pt idx="14829">
                  <c:v>0.61208776620370375</c:v>
                </c:pt>
                <c:pt idx="14830">
                  <c:v>0.61208892361111111</c:v>
                </c:pt>
                <c:pt idx="14831">
                  <c:v>0.61209008101851847</c:v>
                </c:pt>
                <c:pt idx="14832">
                  <c:v>0.61209123842592594</c:v>
                </c:pt>
                <c:pt idx="14833">
                  <c:v>0.61209240740740745</c:v>
                </c:pt>
                <c:pt idx="14834">
                  <c:v>0.61209355324074077</c:v>
                </c:pt>
                <c:pt idx="14835">
                  <c:v>0.61209471064814813</c:v>
                </c:pt>
                <c:pt idx="14836">
                  <c:v>0.61209587962962964</c:v>
                </c:pt>
                <c:pt idx="14837">
                  <c:v>0.61209702546296296</c:v>
                </c:pt>
                <c:pt idx="14838">
                  <c:v>0.61209818287037043</c:v>
                </c:pt>
                <c:pt idx="14839">
                  <c:v>0.61209942129629624</c:v>
                </c:pt>
                <c:pt idx="14840">
                  <c:v>0.61210098379629629</c:v>
                </c:pt>
                <c:pt idx="14841">
                  <c:v>0.61210218750000001</c:v>
                </c:pt>
                <c:pt idx="14842">
                  <c:v>0.61210296296296296</c:v>
                </c:pt>
                <c:pt idx="14843">
                  <c:v>0.61210521990740741</c:v>
                </c:pt>
                <c:pt idx="14844">
                  <c:v>0.61210538194444442</c:v>
                </c:pt>
                <c:pt idx="14845">
                  <c:v>0.61210638888888891</c:v>
                </c:pt>
                <c:pt idx="14846">
                  <c:v>0.61210746527777782</c:v>
                </c:pt>
                <c:pt idx="14847">
                  <c:v>0.612108599537037</c:v>
                </c:pt>
                <c:pt idx="14848">
                  <c:v>0.61210975694444447</c:v>
                </c:pt>
                <c:pt idx="14849">
                  <c:v>0.61211092592592586</c:v>
                </c:pt>
                <c:pt idx="14850">
                  <c:v>0.6121120717592593</c:v>
                </c:pt>
                <c:pt idx="14851">
                  <c:v>0.61211322916666666</c:v>
                </c:pt>
                <c:pt idx="14852">
                  <c:v>0.61211439814814816</c:v>
                </c:pt>
                <c:pt idx="14853">
                  <c:v>0.61211554398148149</c:v>
                </c:pt>
                <c:pt idx="14854">
                  <c:v>0.61211670138888896</c:v>
                </c:pt>
                <c:pt idx="14855">
                  <c:v>0.61211787037037035</c:v>
                </c:pt>
                <c:pt idx="14856">
                  <c:v>0.61211902777777782</c:v>
                </c:pt>
                <c:pt idx="14857">
                  <c:v>0.61212042824074075</c:v>
                </c:pt>
                <c:pt idx="14858">
                  <c:v>0.61212240740740742</c:v>
                </c:pt>
                <c:pt idx="14859">
                  <c:v>0.61212341435185191</c:v>
                </c:pt>
                <c:pt idx="14860">
                  <c:v>0.61212371527777776</c:v>
                </c:pt>
                <c:pt idx="14861">
                  <c:v>0.61212582175925934</c:v>
                </c:pt>
                <c:pt idx="14862">
                  <c:v>0.61212678240740737</c:v>
                </c:pt>
                <c:pt idx="14863">
                  <c:v>0.61212732638888889</c:v>
                </c:pt>
                <c:pt idx="14864">
                  <c:v>0.61212928240740738</c:v>
                </c:pt>
                <c:pt idx="14865">
                  <c:v>0.61212996527777785</c:v>
                </c:pt>
                <c:pt idx="14866">
                  <c:v>0.61213059027777772</c:v>
                </c:pt>
                <c:pt idx="14867">
                  <c:v>0.61213174768518519</c:v>
                </c:pt>
                <c:pt idx="14868">
                  <c:v>0.61213290509259266</c:v>
                </c:pt>
                <c:pt idx="14869">
                  <c:v>0.61213407407407405</c:v>
                </c:pt>
                <c:pt idx="14870">
                  <c:v>0.61213521990740738</c:v>
                </c:pt>
                <c:pt idx="14871">
                  <c:v>0.61213637731481485</c:v>
                </c:pt>
                <c:pt idx="14872">
                  <c:v>0.61213753472222221</c:v>
                </c:pt>
                <c:pt idx="14873">
                  <c:v>0.61213869212962968</c:v>
                </c:pt>
                <c:pt idx="14874">
                  <c:v>0.61213984953703704</c:v>
                </c:pt>
                <c:pt idx="14875">
                  <c:v>0.6121410069444444</c:v>
                </c:pt>
                <c:pt idx="14876">
                  <c:v>0.61214271990740743</c:v>
                </c:pt>
                <c:pt idx="14877">
                  <c:v>0.61214427083333334</c:v>
                </c:pt>
                <c:pt idx="14878">
                  <c:v>0.61214554398148147</c:v>
                </c:pt>
                <c:pt idx="14879">
                  <c:v>0.61214589120370366</c:v>
                </c:pt>
                <c:pt idx="14880">
                  <c:v>0.61214722222222218</c:v>
                </c:pt>
                <c:pt idx="14881">
                  <c:v>0.6121490277777778</c:v>
                </c:pt>
                <c:pt idx="14882">
                  <c:v>0.61214952546296297</c:v>
                </c:pt>
                <c:pt idx="14883">
                  <c:v>0.61215063657407409</c:v>
                </c:pt>
                <c:pt idx="14884">
                  <c:v>0.612152662037037</c:v>
                </c:pt>
                <c:pt idx="14885">
                  <c:v>0.61215282407407412</c:v>
                </c:pt>
                <c:pt idx="14886">
                  <c:v>0.61215373842592591</c:v>
                </c:pt>
                <c:pt idx="14887">
                  <c:v>0.61215489583333327</c:v>
                </c:pt>
                <c:pt idx="14888">
                  <c:v>0.61215606481481477</c:v>
                </c:pt>
                <c:pt idx="14889">
                  <c:v>0.61215721064814821</c:v>
                </c:pt>
                <c:pt idx="14890">
                  <c:v>0.6121583796296296</c:v>
                </c:pt>
                <c:pt idx="14891">
                  <c:v>0.61215952546296293</c:v>
                </c:pt>
                <c:pt idx="14892">
                  <c:v>0.61216069444444443</c:v>
                </c:pt>
                <c:pt idx="14893">
                  <c:v>0.61216184027777787</c:v>
                </c:pt>
                <c:pt idx="14894">
                  <c:v>0.61216300925925926</c:v>
                </c:pt>
                <c:pt idx="14895">
                  <c:v>0.61216415509259259</c:v>
                </c:pt>
                <c:pt idx="14896">
                  <c:v>0.61216550925925928</c:v>
                </c:pt>
                <c:pt idx="14897">
                  <c:v>0.61216766203703699</c:v>
                </c:pt>
                <c:pt idx="14898">
                  <c:v>0.6121693055555556</c:v>
                </c:pt>
                <c:pt idx="14899">
                  <c:v>0.61217096064814824</c:v>
                </c:pt>
                <c:pt idx="14900">
                  <c:v>0.61217275462962961</c:v>
                </c:pt>
                <c:pt idx="14901">
                  <c:v>0.61217424768518525</c:v>
                </c:pt>
                <c:pt idx="14902">
                  <c:v>0.61217556712962962</c:v>
                </c:pt>
                <c:pt idx="14903">
                  <c:v>0.61217621527777777</c:v>
                </c:pt>
                <c:pt idx="14904">
                  <c:v>0.61217737268518524</c:v>
                </c:pt>
                <c:pt idx="14905">
                  <c:v>0.6121785300925926</c:v>
                </c:pt>
                <c:pt idx="14906">
                  <c:v>0.61217968749999996</c:v>
                </c:pt>
                <c:pt idx="14907">
                  <c:v>0.61218085648148146</c:v>
                </c:pt>
                <c:pt idx="14908">
                  <c:v>0.61218201388888882</c:v>
                </c:pt>
                <c:pt idx="14909">
                  <c:v>0.61218315972222226</c:v>
                </c:pt>
                <c:pt idx="14910">
                  <c:v>0.61218431712962962</c:v>
                </c:pt>
                <c:pt idx="14911">
                  <c:v>0.61218547453703698</c:v>
                </c:pt>
                <c:pt idx="14912">
                  <c:v>0.61218664351851848</c:v>
                </c:pt>
                <c:pt idx="14913">
                  <c:v>0.61218784722222219</c:v>
                </c:pt>
                <c:pt idx="14914">
                  <c:v>0.61218915509259253</c:v>
                </c:pt>
                <c:pt idx="14915">
                  <c:v>0.61219020833333326</c:v>
                </c:pt>
                <c:pt idx="14916">
                  <c:v>0.61219285879629637</c:v>
                </c:pt>
                <c:pt idx="14917">
                  <c:v>0.61219305555555559</c:v>
                </c:pt>
                <c:pt idx="14918">
                  <c:v>0.61219357638888894</c:v>
                </c:pt>
                <c:pt idx="14919">
                  <c:v>0.61219594907407415</c:v>
                </c:pt>
                <c:pt idx="14920">
                  <c:v>0.61219674768518517</c:v>
                </c:pt>
                <c:pt idx="14921">
                  <c:v>0.61219711805555554</c:v>
                </c:pt>
                <c:pt idx="14922">
                  <c:v>0.6121982060185186</c:v>
                </c:pt>
                <c:pt idx="14923">
                  <c:v>0.61219936342592596</c:v>
                </c:pt>
                <c:pt idx="14924">
                  <c:v>0.61220053240740735</c:v>
                </c:pt>
                <c:pt idx="14925">
                  <c:v>0.61220167824074068</c:v>
                </c:pt>
                <c:pt idx="14926">
                  <c:v>0.61220283564814815</c:v>
                </c:pt>
                <c:pt idx="14927">
                  <c:v>0.61220400462962965</c:v>
                </c:pt>
                <c:pt idx="14928">
                  <c:v>0.61220515046296298</c:v>
                </c:pt>
                <c:pt idx="14929">
                  <c:v>0.61220630787037034</c:v>
                </c:pt>
                <c:pt idx="14930">
                  <c:v>0.61220746527777781</c:v>
                </c:pt>
                <c:pt idx="14931">
                  <c:v>0.61220862268518517</c:v>
                </c:pt>
                <c:pt idx="14932">
                  <c:v>0.61221020833333328</c:v>
                </c:pt>
                <c:pt idx="14933">
                  <c:v>0.61221228009259265</c:v>
                </c:pt>
                <c:pt idx="14934">
                  <c:v>0.61221377314814807</c:v>
                </c:pt>
                <c:pt idx="14935">
                  <c:v>0.61221528935185188</c:v>
                </c:pt>
                <c:pt idx="14936">
                  <c:v>0.61221579861111108</c:v>
                </c:pt>
                <c:pt idx="14937">
                  <c:v>0.61221693287037038</c:v>
                </c:pt>
                <c:pt idx="14938">
                  <c:v>0.61221903935185185</c:v>
                </c:pt>
                <c:pt idx="14939">
                  <c:v>0.61221930555555559</c:v>
                </c:pt>
                <c:pt idx="14940">
                  <c:v>0.6122203819444445</c:v>
                </c:pt>
                <c:pt idx="14941">
                  <c:v>0.61222168981481484</c:v>
                </c:pt>
                <c:pt idx="14942">
                  <c:v>0.61222270833333337</c:v>
                </c:pt>
                <c:pt idx="14943">
                  <c:v>0.61222385416666669</c:v>
                </c:pt>
                <c:pt idx="14944">
                  <c:v>0.61222501157407405</c:v>
                </c:pt>
                <c:pt idx="14945">
                  <c:v>0.61222615740740738</c:v>
                </c:pt>
                <c:pt idx="14946">
                  <c:v>0.61222732638888888</c:v>
                </c:pt>
                <c:pt idx="14947">
                  <c:v>0.61222848379629624</c:v>
                </c:pt>
                <c:pt idx="14948">
                  <c:v>0.61222964120370371</c:v>
                </c:pt>
                <c:pt idx="14949">
                  <c:v>0.61223081018518521</c:v>
                </c:pt>
                <c:pt idx="14950">
                  <c:v>0.61223197916666672</c:v>
                </c:pt>
                <c:pt idx="14951">
                  <c:v>0.61223327546296302</c:v>
                </c:pt>
                <c:pt idx="14952">
                  <c:v>0.61223431712962961</c:v>
                </c:pt>
                <c:pt idx="14953">
                  <c:v>0.61223560185185188</c:v>
                </c:pt>
                <c:pt idx="14954">
                  <c:v>0.61223681712962963</c:v>
                </c:pt>
                <c:pt idx="14955">
                  <c:v>0.61223802083333334</c:v>
                </c:pt>
                <c:pt idx="14956">
                  <c:v>0.61223976851851858</c:v>
                </c:pt>
                <c:pt idx="14957">
                  <c:v>0.61224033564814817</c:v>
                </c:pt>
                <c:pt idx="14958">
                  <c:v>0.61224121527777786</c:v>
                </c:pt>
                <c:pt idx="14959">
                  <c:v>0.61224236111111108</c:v>
                </c:pt>
                <c:pt idx="14960">
                  <c:v>0.61224353009259258</c:v>
                </c:pt>
                <c:pt idx="14961">
                  <c:v>0.61224468749999994</c:v>
                </c:pt>
                <c:pt idx="14962">
                  <c:v>0.61224584490740741</c:v>
                </c:pt>
                <c:pt idx="14963">
                  <c:v>0.61224700231481488</c:v>
                </c:pt>
                <c:pt idx="14964">
                  <c:v>0.6122481481481481</c:v>
                </c:pt>
                <c:pt idx="14965">
                  <c:v>0.61224932870370363</c:v>
                </c:pt>
                <c:pt idx="14966">
                  <c:v>0.61225046296296304</c:v>
                </c:pt>
                <c:pt idx="14967">
                  <c:v>0.61225163194444443</c:v>
                </c:pt>
                <c:pt idx="14968">
                  <c:v>0.61225307870370371</c:v>
                </c:pt>
                <c:pt idx="14969">
                  <c:v>0.61225399305555561</c:v>
                </c:pt>
                <c:pt idx="14970">
                  <c:v>0.6122564236111111</c:v>
                </c:pt>
                <c:pt idx="14971">
                  <c:v>0.61225989583333329</c:v>
                </c:pt>
                <c:pt idx="14972">
                  <c:v>0.61226005787037041</c:v>
                </c:pt>
                <c:pt idx="14973">
                  <c:v>0.61226251157407408</c:v>
                </c:pt>
                <c:pt idx="14974">
                  <c:v>0.61226399305555557</c:v>
                </c:pt>
                <c:pt idx="14975">
                  <c:v>0.61226516203703707</c:v>
                </c:pt>
                <c:pt idx="14976">
                  <c:v>0.6122663078703704</c:v>
                </c:pt>
                <c:pt idx="14977">
                  <c:v>0.6122674768518519</c:v>
                </c:pt>
                <c:pt idx="14978">
                  <c:v>0.61226863425925926</c:v>
                </c:pt>
                <c:pt idx="14979">
                  <c:v>0.61226979166666662</c:v>
                </c:pt>
                <c:pt idx="14980">
                  <c:v>0.61227094907407409</c:v>
                </c:pt>
                <c:pt idx="14981">
                  <c:v>0.61227210648148145</c:v>
                </c:pt>
                <c:pt idx="14982">
                  <c:v>0.61227326388888892</c:v>
                </c:pt>
                <c:pt idx="14983">
                  <c:v>0.61227442129629628</c:v>
                </c:pt>
                <c:pt idx="14984">
                  <c:v>0.61227557870370375</c:v>
                </c:pt>
                <c:pt idx="14985">
                  <c:v>0.61227842592592596</c:v>
                </c:pt>
                <c:pt idx="14986">
                  <c:v>0.61227851851851856</c:v>
                </c:pt>
                <c:pt idx="14987">
                  <c:v>0.61227917824074074</c:v>
                </c:pt>
                <c:pt idx="14988">
                  <c:v>0.61228061342592588</c:v>
                </c:pt>
                <c:pt idx="14989">
                  <c:v>0.6122815972222222</c:v>
                </c:pt>
                <c:pt idx="14990">
                  <c:v>0.61228269675925928</c:v>
                </c:pt>
                <c:pt idx="14991">
                  <c:v>0.61228432870370375</c:v>
                </c:pt>
                <c:pt idx="14992">
                  <c:v>0.61228559027777774</c:v>
                </c:pt>
                <c:pt idx="14993">
                  <c:v>0.61228600694444446</c:v>
                </c:pt>
                <c:pt idx="14994">
                  <c:v>0.61228715277777779</c:v>
                </c:pt>
                <c:pt idx="14995">
                  <c:v>0.61228831018518515</c:v>
                </c:pt>
                <c:pt idx="14996">
                  <c:v>0.61228946759259262</c:v>
                </c:pt>
                <c:pt idx="14997">
                  <c:v>0.61229062500000009</c:v>
                </c:pt>
                <c:pt idx="14998">
                  <c:v>0.61229178240740745</c:v>
                </c:pt>
                <c:pt idx="14999">
                  <c:v>0.61229293981481481</c:v>
                </c:pt>
                <c:pt idx="15000">
                  <c:v>0.61229409722222217</c:v>
                </c:pt>
                <c:pt idx="15001">
                  <c:v>0.61229525462962964</c:v>
                </c:pt>
                <c:pt idx="15002">
                  <c:v>0.61229641203703711</c:v>
                </c:pt>
                <c:pt idx="15003">
                  <c:v>0.61229755787037032</c:v>
                </c:pt>
                <c:pt idx="15004">
                  <c:v>0.61229872685185183</c:v>
                </c:pt>
                <c:pt idx="15005">
                  <c:v>0.61230018518518514</c:v>
                </c:pt>
                <c:pt idx="15006">
                  <c:v>0.61230156250000001</c:v>
                </c:pt>
                <c:pt idx="15007">
                  <c:v>0.61230226851851854</c:v>
                </c:pt>
                <c:pt idx="15008">
                  <c:v>0.61230348379629629</c:v>
                </c:pt>
                <c:pt idx="15009">
                  <c:v>0.61230515046296297</c:v>
                </c:pt>
                <c:pt idx="15010">
                  <c:v>0.61230599537037034</c:v>
                </c:pt>
                <c:pt idx="15011">
                  <c:v>0.61230787037037038</c:v>
                </c:pt>
                <c:pt idx="15012">
                  <c:v>0.61230932870370369</c:v>
                </c:pt>
                <c:pt idx="15013">
                  <c:v>0.61231048611111105</c:v>
                </c:pt>
                <c:pt idx="15014">
                  <c:v>0.61231163194444438</c:v>
                </c:pt>
                <c:pt idx="15015">
                  <c:v>0.61231280092592588</c:v>
                </c:pt>
                <c:pt idx="15016">
                  <c:v>0.61231395833333335</c:v>
                </c:pt>
                <c:pt idx="15017">
                  <c:v>0.61231511574074071</c:v>
                </c:pt>
                <c:pt idx="15018">
                  <c:v>0.61231627314814807</c:v>
                </c:pt>
                <c:pt idx="15019">
                  <c:v>0.61231745370370372</c:v>
                </c:pt>
                <c:pt idx="15020">
                  <c:v>0.61231859953703704</c:v>
                </c:pt>
                <c:pt idx="15021">
                  <c:v>0.61231974537037037</c:v>
                </c:pt>
                <c:pt idx="15022">
                  <c:v>0.61232090277777773</c:v>
                </c:pt>
                <c:pt idx="15023">
                  <c:v>0.61232209490740741</c:v>
                </c:pt>
                <c:pt idx="15024">
                  <c:v>0.61232355324074073</c:v>
                </c:pt>
                <c:pt idx="15025">
                  <c:v>0.61232443287037031</c:v>
                </c:pt>
                <c:pt idx="15026">
                  <c:v>0.61232677083333342</c:v>
                </c:pt>
                <c:pt idx="15027">
                  <c:v>0.61232702546296292</c:v>
                </c:pt>
                <c:pt idx="15028">
                  <c:v>0.61232784722222222</c:v>
                </c:pt>
                <c:pt idx="15029">
                  <c:v>0.61232987268518513</c:v>
                </c:pt>
                <c:pt idx="15030">
                  <c:v>0.61233078703703703</c:v>
                </c:pt>
                <c:pt idx="15031">
                  <c:v>0.61233131944444441</c:v>
                </c:pt>
                <c:pt idx="15032">
                  <c:v>0.61233247685185188</c:v>
                </c:pt>
                <c:pt idx="15033">
                  <c:v>0.61233363425925924</c:v>
                </c:pt>
                <c:pt idx="15034">
                  <c:v>0.61233479166666671</c:v>
                </c:pt>
                <c:pt idx="15035">
                  <c:v>0.61233594907407407</c:v>
                </c:pt>
                <c:pt idx="15036">
                  <c:v>0.61233710648148143</c:v>
                </c:pt>
                <c:pt idx="15037">
                  <c:v>0.61233825231481487</c:v>
                </c:pt>
                <c:pt idx="15038">
                  <c:v>0.61233940972222223</c:v>
                </c:pt>
                <c:pt idx="15039">
                  <c:v>0.61234057870370373</c:v>
                </c:pt>
                <c:pt idx="15040">
                  <c:v>0.61234172453703706</c:v>
                </c:pt>
                <c:pt idx="15041">
                  <c:v>0.61234289351851856</c:v>
                </c:pt>
                <c:pt idx="15042">
                  <c:v>0.61234490740740743</c:v>
                </c:pt>
                <c:pt idx="15043">
                  <c:v>0.61234594907407414</c:v>
                </c:pt>
                <c:pt idx="15044">
                  <c:v>0.61234665509259256</c:v>
                </c:pt>
                <c:pt idx="15045">
                  <c:v>0.61234803240740743</c:v>
                </c:pt>
                <c:pt idx="15046">
                  <c:v>0.61234869212962961</c:v>
                </c:pt>
                <c:pt idx="15047">
                  <c:v>0.61235034722222226</c:v>
                </c:pt>
                <c:pt idx="15048">
                  <c:v>0.61235134259259261</c:v>
                </c:pt>
                <c:pt idx="15049">
                  <c:v>0.61235231481481478</c:v>
                </c:pt>
                <c:pt idx="15050">
                  <c:v>0.61235354166666667</c:v>
                </c:pt>
                <c:pt idx="15051">
                  <c:v>0.61235479166666662</c:v>
                </c:pt>
                <c:pt idx="15052">
                  <c:v>0.61235571759259255</c:v>
                </c:pt>
                <c:pt idx="15053">
                  <c:v>0.61235678240740732</c:v>
                </c:pt>
                <c:pt idx="15054">
                  <c:v>0.61235795138888882</c:v>
                </c:pt>
                <c:pt idx="15055">
                  <c:v>0.61235910879629629</c:v>
                </c:pt>
                <c:pt idx="15056">
                  <c:v>0.61236025462962962</c:v>
                </c:pt>
                <c:pt idx="15057">
                  <c:v>0.61236141203703698</c:v>
                </c:pt>
                <c:pt idx="15058">
                  <c:v>0.61236255787037042</c:v>
                </c:pt>
                <c:pt idx="15059">
                  <c:v>0.61236372685185192</c:v>
                </c:pt>
                <c:pt idx="15060">
                  <c:v>0.61236488425925928</c:v>
                </c:pt>
                <c:pt idx="15061">
                  <c:v>0.61236604166666664</c:v>
                </c:pt>
                <c:pt idx="15062">
                  <c:v>0.61236728009259267</c:v>
                </c:pt>
                <c:pt idx="15063">
                  <c:v>0.61236907407407415</c:v>
                </c:pt>
                <c:pt idx="15064">
                  <c:v>0.61237026620370372</c:v>
                </c:pt>
                <c:pt idx="15065">
                  <c:v>0.61237076388888889</c:v>
                </c:pt>
                <c:pt idx="15066">
                  <c:v>0.6123725694444444</c:v>
                </c:pt>
                <c:pt idx="15067">
                  <c:v>0.61237387731481485</c:v>
                </c:pt>
                <c:pt idx="15068">
                  <c:v>0.6123743055555555</c:v>
                </c:pt>
                <c:pt idx="15069">
                  <c:v>0.61237646990740735</c:v>
                </c:pt>
                <c:pt idx="15070">
                  <c:v>0.61237724537037042</c:v>
                </c:pt>
                <c:pt idx="15071">
                  <c:v>0.61237783564814818</c:v>
                </c:pt>
                <c:pt idx="15072">
                  <c:v>0.61237877314814815</c:v>
                </c:pt>
                <c:pt idx="15073">
                  <c:v>0.61237993055555551</c:v>
                </c:pt>
                <c:pt idx="15074">
                  <c:v>0.61238108796296298</c:v>
                </c:pt>
                <c:pt idx="15075">
                  <c:v>0.61238224537037034</c:v>
                </c:pt>
                <c:pt idx="15076">
                  <c:v>0.61238340277777781</c:v>
                </c:pt>
                <c:pt idx="15077">
                  <c:v>0.61238456018518517</c:v>
                </c:pt>
                <c:pt idx="15078">
                  <c:v>0.61238571759259253</c:v>
                </c:pt>
                <c:pt idx="15079">
                  <c:v>0.61238686342592585</c:v>
                </c:pt>
                <c:pt idx="15080">
                  <c:v>0.61238802083333332</c:v>
                </c:pt>
                <c:pt idx="15081">
                  <c:v>0.61238918981481483</c:v>
                </c:pt>
                <c:pt idx="15082">
                  <c:v>0.61239057870370373</c:v>
                </c:pt>
                <c:pt idx="15083">
                  <c:v>0.61239167824074081</c:v>
                </c:pt>
                <c:pt idx="15084">
                  <c:v>0.61239283564814817</c:v>
                </c:pt>
                <c:pt idx="15085">
                  <c:v>0.61239403935185188</c:v>
                </c:pt>
                <c:pt idx="15086">
                  <c:v>0.61239497685185185</c:v>
                </c:pt>
                <c:pt idx="15087">
                  <c:v>0.6123963541666666</c:v>
                </c:pt>
                <c:pt idx="15088">
                  <c:v>0.61239756944444446</c:v>
                </c:pt>
                <c:pt idx="15089">
                  <c:v>0.61239850694444442</c:v>
                </c:pt>
                <c:pt idx="15090">
                  <c:v>0.61240081018518522</c:v>
                </c:pt>
                <c:pt idx="15091">
                  <c:v>0.61240111111111106</c:v>
                </c:pt>
                <c:pt idx="15092">
                  <c:v>0.61240192129629623</c:v>
                </c:pt>
                <c:pt idx="15093">
                  <c:v>0.6124030787037037</c:v>
                </c:pt>
                <c:pt idx="15094">
                  <c:v>0.61240423611111117</c:v>
                </c:pt>
                <c:pt idx="15095">
                  <c:v>0.61240539351851853</c:v>
                </c:pt>
                <c:pt idx="15096">
                  <c:v>0.61240655092592589</c:v>
                </c:pt>
                <c:pt idx="15097">
                  <c:v>0.61240771990740739</c:v>
                </c:pt>
                <c:pt idx="15098">
                  <c:v>0.61240886574074072</c:v>
                </c:pt>
                <c:pt idx="15099">
                  <c:v>0.61241002314814819</c:v>
                </c:pt>
                <c:pt idx="15100">
                  <c:v>0.61241118055555555</c:v>
                </c:pt>
                <c:pt idx="15101">
                  <c:v>0.6124123379629629</c:v>
                </c:pt>
                <c:pt idx="15102">
                  <c:v>0.61241354166666662</c:v>
                </c:pt>
                <c:pt idx="15103">
                  <c:v>0.61241586805555559</c:v>
                </c:pt>
                <c:pt idx="15104">
                  <c:v>0.61241702546296295</c:v>
                </c:pt>
                <c:pt idx="15105">
                  <c:v>0.61241745370370371</c:v>
                </c:pt>
                <c:pt idx="15106">
                  <c:v>0.6124203240740741</c:v>
                </c:pt>
                <c:pt idx="15107">
                  <c:v>0.61242077546296292</c:v>
                </c:pt>
                <c:pt idx="15108">
                  <c:v>0.61242211805555558</c:v>
                </c:pt>
                <c:pt idx="15109">
                  <c:v>0.61242281249999997</c:v>
                </c:pt>
                <c:pt idx="15110">
                  <c:v>0.61242396990740733</c:v>
                </c:pt>
                <c:pt idx="15111">
                  <c:v>0.6124251273148148</c:v>
                </c:pt>
                <c:pt idx="15112">
                  <c:v>0.61242628472222227</c:v>
                </c:pt>
                <c:pt idx="15113">
                  <c:v>0.61242744212962963</c:v>
                </c:pt>
                <c:pt idx="15114">
                  <c:v>0.61242859953703699</c:v>
                </c:pt>
                <c:pt idx="15115">
                  <c:v>0.61242975694444446</c:v>
                </c:pt>
                <c:pt idx="15116">
                  <c:v>0.61243091435185193</c:v>
                </c:pt>
                <c:pt idx="15117">
                  <c:v>0.61243207175925929</c:v>
                </c:pt>
                <c:pt idx="15118">
                  <c:v>0.61243322916666665</c:v>
                </c:pt>
                <c:pt idx="15119">
                  <c:v>0.61243437499999998</c:v>
                </c:pt>
                <c:pt idx="15120">
                  <c:v>0.61243554398148148</c:v>
                </c:pt>
                <c:pt idx="15121">
                  <c:v>0.61243699074074065</c:v>
                </c:pt>
                <c:pt idx="15122">
                  <c:v>0.61243789351851852</c:v>
                </c:pt>
                <c:pt idx="15123">
                  <c:v>0.61243905092592588</c:v>
                </c:pt>
                <c:pt idx="15124">
                  <c:v>0.61244126157407408</c:v>
                </c:pt>
                <c:pt idx="15125">
                  <c:v>0.61244160879629628</c:v>
                </c:pt>
                <c:pt idx="15126">
                  <c:v>0.61244288194444452</c:v>
                </c:pt>
                <c:pt idx="15127">
                  <c:v>0.61244380787037034</c:v>
                </c:pt>
                <c:pt idx="15128">
                  <c:v>0.61244583333333336</c:v>
                </c:pt>
                <c:pt idx="15129">
                  <c:v>0.61244716435185187</c:v>
                </c:pt>
                <c:pt idx="15130">
                  <c:v>0.61244751157407407</c:v>
                </c:pt>
                <c:pt idx="15131">
                  <c:v>0.61244826388888884</c:v>
                </c:pt>
                <c:pt idx="15132">
                  <c:v>0.61244943287037035</c:v>
                </c:pt>
                <c:pt idx="15133">
                  <c:v>0.61245059027777782</c:v>
                </c:pt>
                <c:pt idx="15134">
                  <c:v>0.61245173611111114</c:v>
                </c:pt>
                <c:pt idx="15135">
                  <c:v>0.61245290509259254</c:v>
                </c:pt>
                <c:pt idx="15136">
                  <c:v>0.61245405092592586</c:v>
                </c:pt>
                <c:pt idx="15137">
                  <c:v>0.61245521990740737</c:v>
                </c:pt>
                <c:pt idx="15138">
                  <c:v>0.61245637731481484</c:v>
                </c:pt>
                <c:pt idx="15139">
                  <c:v>0.6124575347222222</c:v>
                </c:pt>
                <c:pt idx="15140">
                  <c:v>0.61245868055555552</c:v>
                </c:pt>
                <c:pt idx="15141">
                  <c:v>0.61245990740740741</c:v>
                </c:pt>
                <c:pt idx="15142">
                  <c:v>0.61246203703703705</c:v>
                </c:pt>
                <c:pt idx="15143">
                  <c:v>0.61246219907407407</c:v>
                </c:pt>
                <c:pt idx="15144">
                  <c:v>0.61246417824074073</c:v>
                </c:pt>
                <c:pt idx="15145">
                  <c:v>0.61246513888888887</c:v>
                </c:pt>
                <c:pt idx="15146">
                  <c:v>0.61246563657407416</c:v>
                </c:pt>
                <c:pt idx="15147">
                  <c:v>0.61246743055555553</c:v>
                </c:pt>
                <c:pt idx="15148">
                  <c:v>0.61246846064814819</c:v>
                </c:pt>
                <c:pt idx="15149">
                  <c:v>0.61246927083333336</c:v>
                </c:pt>
                <c:pt idx="15150">
                  <c:v>0.6124704861111111</c:v>
                </c:pt>
                <c:pt idx="15151">
                  <c:v>0.61247141203703703</c:v>
                </c:pt>
                <c:pt idx="15152">
                  <c:v>0.61247256944444439</c:v>
                </c:pt>
                <c:pt idx="15153">
                  <c:v>0.6124737384259259</c:v>
                </c:pt>
                <c:pt idx="15154">
                  <c:v>0.61247489583333337</c:v>
                </c:pt>
                <c:pt idx="15155">
                  <c:v>0.61247604166666669</c:v>
                </c:pt>
                <c:pt idx="15156">
                  <c:v>0.6124772106481482</c:v>
                </c:pt>
                <c:pt idx="15157">
                  <c:v>0.61247836805555556</c:v>
                </c:pt>
                <c:pt idx="15158">
                  <c:v>0.61247952546296291</c:v>
                </c:pt>
                <c:pt idx="15159">
                  <c:v>0.61248068287037039</c:v>
                </c:pt>
                <c:pt idx="15160">
                  <c:v>0.61248182870370371</c:v>
                </c:pt>
                <c:pt idx="15161">
                  <c:v>0.61248315972222223</c:v>
                </c:pt>
                <c:pt idx="15162">
                  <c:v>0.61248499999999995</c:v>
                </c:pt>
                <c:pt idx="15163">
                  <c:v>0.61248612268518521</c:v>
                </c:pt>
                <c:pt idx="15164">
                  <c:v>0.61248657407407403</c:v>
                </c:pt>
                <c:pt idx="15165">
                  <c:v>0.61248836805555562</c:v>
                </c:pt>
                <c:pt idx="15166">
                  <c:v>0.61248906250000001</c:v>
                </c:pt>
                <c:pt idx="15167">
                  <c:v>0.61249004629629633</c:v>
                </c:pt>
                <c:pt idx="15168">
                  <c:v>0.61249268518518518</c:v>
                </c:pt>
                <c:pt idx="15169">
                  <c:v>0.61249393518518525</c:v>
                </c:pt>
                <c:pt idx="15170">
                  <c:v>0.61249502314814819</c:v>
                </c:pt>
                <c:pt idx="15171">
                  <c:v>0.61249618055555555</c:v>
                </c:pt>
                <c:pt idx="15172">
                  <c:v>0.61249733796296291</c:v>
                </c:pt>
                <c:pt idx="15173">
                  <c:v>0.61249848379629623</c:v>
                </c:pt>
                <c:pt idx="15174">
                  <c:v>0.61249965277777774</c:v>
                </c:pt>
                <c:pt idx="15175">
                  <c:v>0.61250079861111117</c:v>
                </c:pt>
                <c:pt idx="15176">
                  <c:v>0.61250196759259257</c:v>
                </c:pt>
                <c:pt idx="15177">
                  <c:v>0.61250312499999993</c:v>
                </c:pt>
                <c:pt idx="15178">
                  <c:v>0.61250427083333336</c:v>
                </c:pt>
                <c:pt idx="15179">
                  <c:v>0.61250543981481487</c:v>
                </c:pt>
                <c:pt idx="15180">
                  <c:v>0.61250762731481478</c:v>
                </c:pt>
                <c:pt idx="15181">
                  <c:v>0.61250851851851851</c:v>
                </c:pt>
                <c:pt idx="15182">
                  <c:v>0.61250916666666666</c:v>
                </c:pt>
                <c:pt idx="15183">
                  <c:v>0.61251087962962969</c:v>
                </c:pt>
                <c:pt idx="15184">
                  <c:v>0.61251180555555551</c:v>
                </c:pt>
                <c:pt idx="15185">
                  <c:v>0.6125124305555556</c:v>
                </c:pt>
                <c:pt idx="15186">
                  <c:v>0.6125138194444445</c:v>
                </c:pt>
                <c:pt idx="15187">
                  <c:v>0.61251526620370378</c:v>
                </c:pt>
                <c:pt idx="15188">
                  <c:v>0.61251589120370364</c:v>
                </c:pt>
                <c:pt idx="15189">
                  <c:v>0.61251762731481485</c:v>
                </c:pt>
                <c:pt idx="15190">
                  <c:v>0.61251877314814818</c:v>
                </c:pt>
                <c:pt idx="15191">
                  <c:v>0.6125193171296297</c:v>
                </c:pt>
                <c:pt idx="15192">
                  <c:v>0.6125204861111111</c:v>
                </c:pt>
                <c:pt idx="15193">
                  <c:v>0.61252164351851857</c:v>
                </c:pt>
                <c:pt idx="15194">
                  <c:v>0.61252280092592593</c:v>
                </c:pt>
                <c:pt idx="15195">
                  <c:v>0.61252394675925925</c:v>
                </c:pt>
                <c:pt idx="15196">
                  <c:v>0.61252511574074076</c:v>
                </c:pt>
                <c:pt idx="15197">
                  <c:v>0.61252627314814811</c:v>
                </c:pt>
                <c:pt idx="15198">
                  <c:v>0.61252743055555559</c:v>
                </c:pt>
                <c:pt idx="15199">
                  <c:v>0.61252858796296294</c:v>
                </c:pt>
                <c:pt idx="15200">
                  <c:v>0.61252976851851848</c:v>
                </c:pt>
                <c:pt idx="15201">
                  <c:v>0.61253104166666672</c:v>
                </c:pt>
                <c:pt idx="15202">
                  <c:v>0.61253223379629629</c:v>
                </c:pt>
                <c:pt idx="15203">
                  <c:v>0.61253432870370372</c:v>
                </c:pt>
                <c:pt idx="15204">
                  <c:v>0.61253462962962957</c:v>
                </c:pt>
                <c:pt idx="15205">
                  <c:v>0.61253601851851858</c:v>
                </c:pt>
                <c:pt idx="15206">
                  <c:v>0.61253754629629631</c:v>
                </c:pt>
                <c:pt idx="15207">
                  <c:v>0.61253796296296292</c:v>
                </c:pt>
                <c:pt idx="15208">
                  <c:v>0.61253934027777779</c:v>
                </c:pt>
                <c:pt idx="15209">
                  <c:v>0.61254098379629629</c:v>
                </c:pt>
                <c:pt idx="15210">
                  <c:v>0.61254130787037042</c:v>
                </c:pt>
                <c:pt idx="15211">
                  <c:v>0.61254247685185181</c:v>
                </c:pt>
                <c:pt idx="15212">
                  <c:v>0.61254363425925917</c:v>
                </c:pt>
                <c:pt idx="15213">
                  <c:v>0.61254479166666664</c:v>
                </c:pt>
                <c:pt idx="15214">
                  <c:v>0.61254594907407411</c:v>
                </c:pt>
                <c:pt idx="15215">
                  <c:v>0.61254710648148147</c:v>
                </c:pt>
                <c:pt idx="15216">
                  <c:v>0.61254826388888883</c:v>
                </c:pt>
                <c:pt idx="15217">
                  <c:v>0.6125494212962963</c:v>
                </c:pt>
                <c:pt idx="15218">
                  <c:v>0.61255057870370377</c:v>
                </c:pt>
                <c:pt idx="15219">
                  <c:v>0.61255173611111113</c:v>
                </c:pt>
                <c:pt idx="15220">
                  <c:v>0.61255289351851849</c:v>
                </c:pt>
                <c:pt idx="15221">
                  <c:v>0.61255459490740738</c:v>
                </c:pt>
                <c:pt idx="15222">
                  <c:v>0.6125556134259259</c:v>
                </c:pt>
                <c:pt idx="15223">
                  <c:v>0.61255645833333328</c:v>
                </c:pt>
                <c:pt idx="15224">
                  <c:v>0.61255795138888891</c:v>
                </c:pt>
                <c:pt idx="15225">
                  <c:v>0.61255903935185185</c:v>
                </c:pt>
                <c:pt idx="15226">
                  <c:v>0.61256034722222219</c:v>
                </c:pt>
                <c:pt idx="15227">
                  <c:v>0.61256218750000002</c:v>
                </c:pt>
                <c:pt idx="15228">
                  <c:v>0.61256246527777769</c:v>
                </c:pt>
                <c:pt idx="15229">
                  <c:v>0.61256331018518517</c:v>
                </c:pt>
                <c:pt idx="15230">
                  <c:v>0.61256446759259264</c:v>
                </c:pt>
                <c:pt idx="15231">
                  <c:v>0.612565625</c:v>
                </c:pt>
                <c:pt idx="15232">
                  <c:v>0.61256678240740736</c:v>
                </c:pt>
                <c:pt idx="15233">
                  <c:v>0.61256793981481483</c:v>
                </c:pt>
                <c:pt idx="15234">
                  <c:v>0.61256909722222219</c:v>
                </c:pt>
                <c:pt idx="15235">
                  <c:v>0.61257024305555563</c:v>
                </c:pt>
                <c:pt idx="15236">
                  <c:v>0.61257141203703702</c:v>
                </c:pt>
                <c:pt idx="15237">
                  <c:v>0.61257256944444438</c:v>
                </c:pt>
                <c:pt idx="15238">
                  <c:v>0.61257372685185185</c:v>
                </c:pt>
                <c:pt idx="15239">
                  <c:v>0.61257490740740739</c:v>
                </c:pt>
                <c:pt idx="15240">
                  <c:v>0.61257752314814806</c:v>
                </c:pt>
                <c:pt idx="15241">
                  <c:v>0.61257768518518518</c:v>
                </c:pt>
                <c:pt idx="15242">
                  <c:v>0.61257840277777775</c:v>
                </c:pt>
                <c:pt idx="15243">
                  <c:v>0.61258103009259257</c:v>
                </c:pt>
                <c:pt idx="15244">
                  <c:v>0.61258121527777776</c:v>
                </c:pt>
                <c:pt idx="15245">
                  <c:v>0.61258219907407407</c:v>
                </c:pt>
                <c:pt idx="15246">
                  <c:v>0.61258478009259254</c:v>
                </c:pt>
                <c:pt idx="15247">
                  <c:v>0.61258505787037043</c:v>
                </c:pt>
                <c:pt idx="15248">
                  <c:v>0.612585300925926</c:v>
                </c:pt>
                <c:pt idx="15249">
                  <c:v>0.61258645833333336</c:v>
                </c:pt>
                <c:pt idx="15250">
                  <c:v>0.61258761574074072</c:v>
                </c:pt>
                <c:pt idx="15251">
                  <c:v>0.61258877314814808</c:v>
                </c:pt>
                <c:pt idx="15252">
                  <c:v>0.61258991898148152</c:v>
                </c:pt>
                <c:pt idx="15253">
                  <c:v>0.61259108796296302</c:v>
                </c:pt>
                <c:pt idx="15254">
                  <c:v>0.61259224537037038</c:v>
                </c:pt>
                <c:pt idx="15255">
                  <c:v>0.61259340277777774</c:v>
                </c:pt>
                <c:pt idx="15256">
                  <c:v>0.61259456018518521</c:v>
                </c:pt>
                <c:pt idx="15257">
                  <c:v>0.61259571759259257</c:v>
                </c:pt>
                <c:pt idx="15258">
                  <c:v>0.61259687500000004</c:v>
                </c:pt>
                <c:pt idx="15259">
                  <c:v>0.61259813657407403</c:v>
                </c:pt>
                <c:pt idx="15260">
                  <c:v>0.61259974537037043</c:v>
                </c:pt>
                <c:pt idx="15261">
                  <c:v>0.612600462962963</c:v>
                </c:pt>
                <c:pt idx="15262">
                  <c:v>0.61260187500000007</c:v>
                </c:pt>
                <c:pt idx="15263">
                  <c:v>0.6126029282407407</c:v>
                </c:pt>
                <c:pt idx="15264">
                  <c:v>0.61260390046296298</c:v>
                </c:pt>
                <c:pt idx="15265">
                  <c:v>0.61260533564814823</c:v>
                </c:pt>
                <c:pt idx="15266">
                  <c:v>0.61260631944444444</c:v>
                </c:pt>
                <c:pt idx="15267">
                  <c:v>0.61260729166666661</c:v>
                </c:pt>
                <c:pt idx="15268">
                  <c:v>0.61260844907407408</c:v>
                </c:pt>
                <c:pt idx="15269">
                  <c:v>0.61260960648148155</c:v>
                </c:pt>
                <c:pt idx="15270">
                  <c:v>0.61261076388888891</c:v>
                </c:pt>
                <c:pt idx="15271">
                  <c:v>0.61261192129629627</c:v>
                </c:pt>
                <c:pt idx="15272">
                  <c:v>0.61261307870370363</c:v>
                </c:pt>
                <c:pt idx="15273">
                  <c:v>0.6126142361111111</c:v>
                </c:pt>
                <c:pt idx="15274">
                  <c:v>0.61261539351851857</c:v>
                </c:pt>
                <c:pt idx="15275">
                  <c:v>0.61261655092592593</c:v>
                </c:pt>
                <c:pt idx="15276">
                  <c:v>0.61261769675925926</c:v>
                </c:pt>
                <c:pt idx="15277">
                  <c:v>0.61261893518518518</c:v>
                </c:pt>
                <c:pt idx="15278">
                  <c:v>0.61262002314814823</c:v>
                </c:pt>
                <c:pt idx="15279">
                  <c:v>0.61262250000000007</c:v>
                </c:pt>
                <c:pt idx="15280">
                  <c:v>0.61262291666666668</c:v>
                </c:pt>
                <c:pt idx="15281">
                  <c:v>0.61262395833333327</c:v>
                </c:pt>
                <c:pt idx="15282">
                  <c:v>0.6126256712962963</c:v>
                </c:pt>
                <c:pt idx="15283">
                  <c:v>0.61262630787037042</c:v>
                </c:pt>
                <c:pt idx="15284">
                  <c:v>0.61262751157407402</c:v>
                </c:pt>
                <c:pt idx="15285">
                  <c:v>0.61262831018518527</c:v>
                </c:pt>
                <c:pt idx="15286">
                  <c:v>0.61262928240740744</c:v>
                </c:pt>
                <c:pt idx="15287">
                  <c:v>0.61263042824074077</c:v>
                </c:pt>
                <c:pt idx="15288">
                  <c:v>0.61263159722222227</c:v>
                </c:pt>
                <c:pt idx="15289">
                  <c:v>0.61263275462962963</c:v>
                </c:pt>
                <c:pt idx="15290">
                  <c:v>0.61263391203703699</c:v>
                </c:pt>
                <c:pt idx="15291">
                  <c:v>0.61263506944444446</c:v>
                </c:pt>
                <c:pt idx="15292">
                  <c:v>0.61263622685185182</c:v>
                </c:pt>
                <c:pt idx="15293">
                  <c:v>0.61263738425925929</c:v>
                </c:pt>
                <c:pt idx="15294">
                  <c:v>0.61263854166666665</c:v>
                </c:pt>
                <c:pt idx="15295">
                  <c:v>0.61263968750000009</c:v>
                </c:pt>
                <c:pt idx="15296">
                  <c:v>0.61264093750000004</c:v>
                </c:pt>
                <c:pt idx="15297">
                  <c:v>0.61264255787037036</c:v>
                </c:pt>
                <c:pt idx="15298">
                  <c:v>0.61264357638888889</c:v>
                </c:pt>
                <c:pt idx="15299">
                  <c:v>0.61264467592592597</c:v>
                </c:pt>
                <c:pt idx="15300">
                  <c:v>0.61264621527777785</c:v>
                </c:pt>
                <c:pt idx="15301">
                  <c:v>0.6126466435185185</c:v>
                </c:pt>
                <c:pt idx="15302">
                  <c:v>0.61264870370370372</c:v>
                </c:pt>
                <c:pt idx="15303">
                  <c:v>0.61265001157407406</c:v>
                </c:pt>
                <c:pt idx="15304">
                  <c:v>0.61265023148148157</c:v>
                </c:pt>
                <c:pt idx="15305">
                  <c:v>0.61265126157407412</c:v>
                </c:pt>
                <c:pt idx="15306">
                  <c:v>0.61265243055555552</c:v>
                </c:pt>
                <c:pt idx="15307">
                  <c:v>0.61265358796296288</c:v>
                </c:pt>
                <c:pt idx="15308">
                  <c:v>0.61265474537037035</c:v>
                </c:pt>
                <c:pt idx="15309">
                  <c:v>0.61265590277777782</c:v>
                </c:pt>
                <c:pt idx="15310">
                  <c:v>0.61265706018518518</c:v>
                </c:pt>
                <c:pt idx="15311">
                  <c:v>0.61265821759259254</c:v>
                </c:pt>
                <c:pt idx="15312">
                  <c:v>0.61265937500000001</c:v>
                </c:pt>
                <c:pt idx="15313">
                  <c:v>0.61266053240740748</c:v>
                </c:pt>
                <c:pt idx="15314">
                  <c:v>0.61266168981481484</c:v>
                </c:pt>
                <c:pt idx="15315">
                  <c:v>0.6126631018518518</c:v>
                </c:pt>
                <c:pt idx="15316">
                  <c:v>0.61266421296296303</c:v>
                </c:pt>
                <c:pt idx="15317">
                  <c:v>0.6126654050925926</c:v>
                </c:pt>
                <c:pt idx="15318">
                  <c:v>0.61266685185185177</c:v>
                </c:pt>
                <c:pt idx="15319">
                  <c:v>0.6126676157407408</c:v>
                </c:pt>
                <c:pt idx="15320">
                  <c:v>0.61266909722222218</c:v>
                </c:pt>
                <c:pt idx="15321">
                  <c:v>0.61266982638888889</c:v>
                </c:pt>
                <c:pt idx="15322">
                  <c:v>0.6126709953703704</c:v>
                </c:pt>
                <c:pt idx="15323">
                  <c:v>0.61267266203703696</c:v>
                </c:pt>
                <c:pt idx="15324">
                  <c:v>0.6126741550925926</c:v>
                </c:pt>
                <c:pt idx="15325">
                  <c:v>0.61267444444444441</c:v>
                </c:pt>
                <c:pt idx="15326">
                  <c:v>0.6126755787037037</c:v>
                </c:pt>
                <c:pt idx="15327">
                  <c:v>0.61267673611111106</c:v>
                </c:pt>
                <c:pt idx="15328">
                  <c:v>0.61267789351851853</c:v>
                </c:pt>
                <c:pt idx="15329">
                  <c:v>0.61267905092592589</c:v>
                </c:pt>
                <c:pt idx="15330">
                  <c:v>0.61268020833333336</c:v>
                </c:pt>
                <c:pt idx="15331">
                  <c:v>0.61268140046296304</c:v>
                </c:pt>
                <c:pt idx="15332">
                  <c:v>0.61268252314814808</c:v>
                </c:pt>
                <c:pt idx="15333">
                  <c:v>0.61268368055555555</c:v>
                </c:pt>
                <c:pt idx="15334">
                  <c:v>0.61268483796296302</c:v>
                </c:pt>
                <c:pt idx="15335">
                  <c:v>0.61268599537037038</c:v>
                </c:pt>
                <c:pt idx="15336">
                  <c:v>0.61268740740740746</c:v>
                </c:pt>
                <c:pt idx="15337">
                  <c:v>0.61268885416666674</c:v>
                </c:pt>
                <c:pt idx="15338">
                  <c:v>0.61268976851851853</c:v>
                </c:pt>
                <c:pt idx="15339">
                  <c:v>0.61269109953703704</c:v>
                </c:pt>
                <c:pt idx="15340">
                  <c:v>0.61269218749999999</c:v>
                </c:pt>
                <c:pt idx="15341">
                  <c:v>0.61269402777777782</c:v>
                </c:pt>
                <c:pt idx="15342">
                  <c:v>0.61269511574074076</c:v>
                </c:pt>
                <c:pt idx="15343">
                  <c:v>0.6126952893518518</c:v>
                </c:pt>
                <c:pt idx="15344">
                  <c:v>0.61269641203703706</c:v>
                </c:pt>
                <c:pt idx="15345">
                  <c:v>0.61269756944444442</c:v>
                </c:pt>
                <c:pt idx="15346">
                  <c:v>0.61269872685185178</c:v>
                </c:pt>
                <c:pt idx="15347">
                  <c:v>0.61269988425925925</c:v>
                </c:pt>
                <c:pt idx="15348">
                  <c:v>0.61270104166666672</c:v>
                </c:pt>
                <c:pt idx="15349">
                  <c:v>0.61270219907407408</c:v>
                </c:pt>
                <c:pt idx="15350">
                  <c:v>0.61270335648148144</c:v>
                </c:pt>
                <c:pt idx="15351">
                  <c:v>0.61270451388888891</c:v>
                </c:pt>
                <c:pt idx="15352">
                  <c:v>0.61270565972222224</c:v>
                </c:pt>
                <c:pt idx="15353">
                  <c:v>0.61270682870370374</c:v>
                </c:pt>
                <c:pt idx="15354">
                  <c:v>0.61270837962962965</c:v>
                </c:pt>
                <c:pt idx="15355">
                  <c:v>0.6127096296296296</c:v>
                </c:pt>
                <c:pt idx="15356">
                  <c:v>0.61271071759259255</c:v>
                </c:pt>
                <c:pt idx="15357">
                  <c:v>0.61271171296296301</c:v>
                </c:pt>
                <c:pt idx="15358">
                  <c:v>0.61271285879629633</c:v>
                </c:pt>
                <c:pt idx="15359">
                  <c:v>0.6127140509259259</c:v>
                </c:pt>
                <c:pt idx="15360">
                  <c:v>0.61271576388888893</c:v>
                </c:pt>
                <c:pt idx="15361">
                  <c:v>0.61271649305555553</c:v>
                </c:pt>
                <c:pt idx="15362">
                  <c:v>0.61271776620370377</c:v>
                </c:pt>
                <c:pt idx="15363">
                  <c:v>0.61271839120370364</c:v>
                </c:pt>
                <c:pt idx="15364">
                  <c:v>0.61271956018518525</c:v>
                </c:pt>
                <c:pt idx="15365">
                  <c:v>0.61272071759259261</c:v>
                </c:pt>
                <c:pt idx="15366">
                  <c:v>0.61272187499999997</c:v>
                </c:pt>
                <c:pt idx="15367">
                  <c:v>0.61272303240740733</c:v>
                </c:pt>
                <c:pt idx="15368">
                  <c:v>0.61272417824074077</c:v>
                </c:pt>
                <c:pt idx="15369">
                  <c:v>0.61272534722222227</c:v>
                </c:pt>
                <c:pt idx="15370">
                  <c:v>0.61272650462962963</c:v>
                </c:pt>
                <c:pt idx="15371">
                  <c:v>0.61272766203703699</c:v>
                </c:pt>
                <c:pt idx="15372">
                  <c:v>0.61272881944444446</c:v>
                </c:pt>
                <c:pt idx="15373">
                  <c:v>0.61273033564814816</c:v>
                </c:pt>
                <c:pt idx="15374">
                  <c:v>0.61273122685185188</c:v>
                </c:pt>
                <c:pt idx="15375">
                  <c:v>0.61273234953703704</c:v>
                </c:pt>
                <c:pt idx="15376">
                  <c:v>0.61273365740740748</c:v>
                </c:pt>
                <c:pt idx="15377">
                  <c:v>0.61273503472222224</c:v>
                </c:pt>
                <c:pt idx="15378">
                  <c:v>0.6127358449074074</c:v>
                </c:pt>
                <c:pt idx="15379">
                  <c:v>0.61273787037037042</c:v>
                </c:pt>
                <c:pt idx="15380">
                  <c:v>0.61273843750000001</c:v>
                </c:pt>
                <c:pt idx="15381">
                  <c:v>0.61274028935185187</c:v>
                </c:pt>
                <c:pt idx="15382">
                  <c:v>0.61274241898148152</c:v>
                </c:pt>
                <c:pt idx="15383">
                  <c:v>0.61274350694444446</c:v>
                </c:pt>
                <c:pt idx="15384">
                  <c:v>0.61274466435185193</c:v>
                </c:pt>
                <c:pt idx="15385">
                  <c:v>0.61274582175925929</c:v>
                </c:pt>
                <c:pt idx="15386">
                  <c:v>0.61274697916666665</c:v>
                </c:pt>
                <c:pt idx="15387">
                  <c:v>0.61274813657407401</c:v>
                </c:pt>
                <c:pt idx="15388">
                  <c:v>0.61274929398148148</c:v>
                </c:pt>
                <c:pt idx="15389">
                  <c:v>0.61275045138888895</c:v>
                </c:pt>
                <c:pt idx="15390">
                  <c:v>0.61275160879629631</c:v>
                </c:pt>
                <c:pt idx="15391">
                  <c:v>0.61275275462962964</c:v>
                </c:pt>
                <c:pt idx="15392">
                  <c:v>0.61275392361111114</c:v>
                </c:pt>
                <c:pt idx="15393">
                  <c:v>0.61275528935185186</c:v>
                </c:pt>
                <c:pt idx="15394">
                  <c:v>0.61275680555555556</c:v>
                </c:pt>
                <c:pt idx="15395">
                  <c:v>0.61275802083333331</c:v>
                </c:pt>
                <c:pt idx="15396">
                  <c:v>0.61275922453703702</c:v>
                </c:pt>
                <c:pt idx="15397">
                  <c:v>0.61276042824074073</c:v>
                </c:pt>
                <c:pt idx="15398">
                  <c:v>0.61276094907407408</c:v>
                </c:pt>
                <c:pt idx="15399">
                  <c:v>0.61276239583333336</c:v>
                </c:pt>
                <c:pt idx="15400">
                  <c:v>0.61276350694444448</c:v>
                </c:pt>
                <c:pt idx="15401">
                  <c:v>0.6127655671296296</c:v>
                </c:pt>
                <c:pt idx="15402">
                  <c:v>0.61276630787037034</c:v>
                </c:pt>
                <c:pt idx="15403">
                  <c:v>0.61276665509259254</c:v>
                </c:pt>
                <c:pt idx="15404">
                  <c:v>0.61276781250000001</c:v>
                </c:pt>
                <c:pt idx="15405">
                  <c:v>0.61276896990740737</c:v>
                </c:pt>
                <c:pt idx="15406">
                  <c:v>0.61277012731481484</c:v>
                </c:pt>
                <c:pt idx="15407">
                  <c:v>0.61277127314814817</c:v>
                </c:pt>
                <c:pt idx="15408">
                  <c:v>0.61277244212962956</c:v>
                </c:pt>
                <c:pt idx="15409">
                  <c:v>0.61277359953703703</c:v>
                </c:pt>
                <c:pt idx="15410">
                  <c:v>0.6127747569444445</c:v>
                </c:pt>
                <c:pt idx="15411">
                  <c:v>0.61277591435185186</c:v>
                </c:pt>
                <c:pt idx="15412">
                  <c:v>0.61277706018518519</c:v>
                </c:pt>
                <c:pt idx="15413">
                  <c:v>0.61277822916666658</c:v>
                </c:pt>
                <c:pt idx="15414">
                  <c:v>0.61278017361111115</c:v>
                </c:pt>
                <c:pt idx="15415">
                  <c:v>0.61278123842592591</c:v>
                </c:pt>
                <c:pt idx="15416">
                  <c:v>0.61278172453703705</c:v>
                </c:pt>
                <c:pt idx="15417">
                  <c:v>0.61278347222222218</c:v>
                </c:pt>
                <c:pt idx="15418">
                  <c:v>0.61278517361111118</c:v>
                </c:pt>
                <c:pt idx="15419">
                  <c:v>0.61278619212962959</c:v>
                </c:pt>
                <c:pt idx="15420">
                  <c:v>0.61278697916666669</c:v>
                </c:pt>
                <c:pt idx="15421">
                  <c:v>0.61278749999999993</c:v>
                </c:pt>
                <c:pt idx="15422">
                  <c:v>0.61278918981481478</c:v>
                </c:pt>
                <c:pt idx="15423">
                  <c:v>0.61279020833333331</c:v>
                </c:pt>
                <c:pt idx="15424">
                  <c:v>0.6127909606481482</c:v>
                </c:pt>
                <c:pt idx="15425">
                  <c:v>0.61279211805555556</c:v>
                </c:pt>
                <c:pt idx="15426">
                  <c:v>0.61279327546296292</c:v>
                </c:pt>
                <c:pt idx="15427">
                  <c:v>0.61279442129629635</c:v>
                </c:pt>
                <c:pt idx="15428">
                  <c:v>0.61279559027777775</c:v>
                </c:pt>
                <c:pt idx="15429">
                  <c:v>0.61279674768518522</c:v>
                </c:pt>
                <c:pt idx="15430">
                  <c:v>0.61279790509259258</c:v>
                </c:pt>
                <c:pt idx="15431">
                  <c:v>0.61279906250000005</c:v>
                </c:pt>
                <c:pt idx="15432">
                  <c:v>0.61280020833333337</c:v>
                </c:pt>
                <c:pt idx="15433">
                  <c:v>0.61280140046296294</c:v>
                </c:pt>
                <c:pt idx="15434">
                  <c:v>0.61280408564814814</c:v>
                </c:pt>
                <c:pt idx="15435">
                  <c:v>0.61280436342592592</c:v>
                </c:pt>
                <c:pt idx="15436">
                  <c:v>0.61280487268518524</c:v>
                </c:pt>
                <c:pt idx="15437">
                  <c:v>0.61280686342592594</c:v>
                </c:pt>
                <c:pt idx="15438">
                  <c:v>0.61280731481481487</c:v>
                </c:pt>
                <c:pt idx="15439">
                  <c:v>0.61280908564814818</c:v>
                </c:pt>
                <c:pt idx="15440">
                  <c:v>0.61281076388888889</c:v>
                </c:pt>
                <c:pt idx="15441">
                  <c:v>0.61281087962962966</c:v>
                </c:pt>
                <c:pt idx="15442">
                  <c:v>0.61281354166666657</c:v>
                </c:pt>
                <c:pt idx="15443">
                  <c:v>0.61281421296296301</c:v>
                </c:pt>
                <c:pt idx="15444">
                  <c:v>0.61281533564814816</c:v>
                </c:pt>
                <c:pt idx="15445">
                  <c:v>0.61281649305555552</c:v>
                </c:pt>
                <c:pt idx="15446">
                  <c:v>0.61281765046296299</c:v>
                </c:pt>
                <c:pt idx="15447">
                  <c:v>0.61281879629629632</c:v>
                </c:pt>
                <c:pt idx="15448">
                  <c:v>0.61281995370370368</c:v>
                </c:pt>
                <c:pt idx="15449">
                  <c:v>0.61282112268518518</c:v>
                </c:pt>
                <c:pt idx="15450">
                  <c:v>0.61282226851851851</c:v>
                </c:pt>
                <c:pt idx="15451">
                  <c:v>0.61282342592592598</c:v>
                </c:pt>
                <c:pt idx="15452">
                  <c:v>0.61282458333333334</c:v>
                </c:pt>
                <c:pt idx="15453">
                  <c:v>0.6128257407407407</c:v>
                </c:pt>
                <c:pt idx="15454">
                  <c:v>0.6128269097222222</c:v>
                </c:pt>
                <c:pt idx="15455">
                  <c:v>0.61282873842592589</c:v>
                </c:pt>
                <c:pt idx="15456">
                  <c:v>0.61282936342592598</c:v>
                </c:pt>
                <c:pt idx="15457">
                  <c:v>0.61283144675925927</c:v>
                </c:pt>
                <c:pt idx="15458">
                  <c:v>0.61283207175925924</c:v>
                </c:pt>
                <c:pt idx="15459">
                  <c:v>0.61283270833333336</c:v>
                </c:pt>
                <c:pt idx="15460">
                  <c:v>0.61283409722222226</c:v>
                </c:pt>
                <c:pt idx="15461">
                  <c:v>0.61283530092592597</c:v>
                </c:pt>
                <c:pt idx="15462">
                  <c:v>0.61283615740740738</c:v>
                </c:pt>
                <c:pt idx="15463">
                  <c:v>0.61283732638888888</c:v>
                </c:pt>
                <c:pt idx="15464">
                  <c:v>0.61283848379629635</c:v>
                </c:pt>
                <c:pt idx="15465">
                  <c:v>0.61283962962962957</c:v>
                </c:pt>
                <c:pt idx="15466">
                  <c:v>0.61284079861111107</c:v>
                </c:pt>
                <c:pt idx="15467">
                  <c:v>0.61284195601851854</c:v>
                </c:pt>
                <c:pt idx="15468">
                  <c:v>0.61284310185185187</c:v>
                </c:pt>
                <c:pt idx="15469">
                  <c:v>0.61284425925925923</c:v>
                </c:pt>
                <c:pt idx="15470">
                  <c:v>0.61284542824074073</c:v>
                </c:pt>
                <c:pt idx="15471">
                  <c:v>0.61284657407407406</c:v>
                </c:pt>
                <c:pt idx="15472">
                  <c:v>0.61284820601851853</c:v>
                </c:pt>
                <c:pt idx="15473">
                  <c:v>0.61284975694444443</c:v>
                </c:pt>
                <c:pt idx="15474">
                  <c:v>0.61285089120370373</c:v>
                </c:pt>
                <c:pt idx="15475">
                  <c:v>0.6128512615740741</c:v>
                </c:pt>
                <c:pt idx="15476">
                  <c:v>0.61285288194444443</c:v>
                </c:pt>
                <c:pt idx="15477">
                  <c:v>0.61285437500000006</c:v>
                </c:pt>
                <c:pt idx="15478">
                  <c:v>0.61285482638888888</c:v>
                </c:pt>
                <c:pt idx="15479">
                  <c:v>0.61285592592592597</c:v>
                </c:pt>
                <c:pt idx="15480">
                  <c:v>0.61285699074074074</c:v>
                </c:pt>
                <c:pt idx="15481">
                  <c:v>0.61285815972222224</c:v>
                </c:pt>
                <c:pt idx="15482">
                  <c:v>0.6128593171296296</c:v>
                </c:pt>
                <c:pt idx="15483">
                  <c:v>0.61286047453703696</c:v>
                </c:pt>
                <c:pt idx="15484">
                  <c:v>0.6128616203703704</c:v>
                </c:pt>
                <c:pt idx="15485">
                  <c:v>0.61286277777777776</c:v>
                </c:pt>
                <c:pt idx="15486">
                  <c:v>0.61286394675925926</c:v>
                </c:pt>
                <c:pt idx="15487">
                  <c:v>0.61286510416666662</c:v>
                </c:pt>
                <c:pt idx="15488">
                  <c:v>0.61286626157407409</c:v>
                </c:pt>
                <c:pt idx="15489">
                  <c:v>0.61286741898148156</c:v>
                </c:pt>
                <c:pt idx="15490">
                  <c:v>0.61286864583333334</c:v>
                </c:pt>
                <c:pt idx="15491">
                  <c:v>0.61287043981481482</c:v>
                </c:pt>
                <c:pt idx="15492">
                  <c:v>0.6128718865740741</c:v>
                </c:pt>
                <c:pt idx="15493">
                  <c:v>0.61287231481481474</c:v>
                </c:pt>
                <c:pt idx="15494">
                  <c:v>0.61287418981481478</c:v>
                </c:pt>
                <c:pt idx="15495">
                  <c:v>0.61287459490740737</c:v>
                </c:pt>
                <c:pt idx="15496">
                  <c:v>0.61287578703703705</c:v>
                </c:pt>
                <c:pt idx="15497">
                  <c:v>0.61287715277777777</c:v>
                </c:pt>
                <c:pt idx="15498">
                  <c:v>0.61287930555555548</c:v>
                </c:pt>
                <c:pt idx="15499">
                  <c:v>0.61288018518518517</c:v>
                </c:pt>
                <c:pt idx="15500">
                  <c:v>0.61288134259259253</c:v>
                </c:pt>
                <c:pt idx="15501">
                  <c:v>0.61288255787037038</c:v>
                </c:pt>
                <c:pt idx="15502">
                  <c:v>0.61288365740740747</c:v>
                </c:pt>
                <c:pt idx="15503">
                  <c:v>0.61288481481481483</c:v>
                </c:pt>
                <c:pt idx="15504">
                  <c:v>0.61288597222222219</c:v>
                </c:pt>
                <c:pt idx="15505">
                  <c:v>0.61288712962962955</c:v>
                </c:pt>
                <c:pt idx="15506">
                  <c:v>0.61288828703703702</c:v>
                </c:pt>
                <c:pt idx="15507">
                  <c:v>0.61288943287037034</c:v>
                </c:pt>
                <c:pt idx="15508">
                  <c:v>0.61289059027777781</c:v>
                </c:pt>
                <c:pt idx="15509">
                  <c:v>0.61289175925925921</c:v>
                </c:pt>
                <c:pt idx="15510">
                  <c:v>0.61289315972222214</c:v>
                </c:pt>
                <c:pt idx="15511">
                  <c:v>0.61289417824074077</c:v>
                </c:pt>
                <c:pt idx="15512">
                  <c:v>0.6128953240740741</c:v>
                </c:pt>
                <c:pt idx="15513">
                  <c:v>0.61289662037037029</c:v>
                </c:pt>
                <c:pt idx="15514">
                  <c:v>0.61289916666666666</c:v>
                </c:pt>
                <c:pt idx="15515">
                  <c:v>0.6128993981481482</c:v>
                </c:pt>
                <c:pt idx="15516">
                  <c:v>0.61289998842592597</c:v>
                </c:pt>
                <c:pt idx="15517">
                  <c:v>0.61290177083333341</c:v>
                </c:pt>
                <c:pt idx="15518">
                  <c:v>0.61290228009259262</c:v>
                </c:pt>
                <c:pt idx="15519">
                  <c:v>0.61290332175925932</c:v>
                </c:pt>
                <c:pt idx="15520">
                  <c:v>0.61290447916666668</c:v>
                </c:pt>
                <c:pt idx="15521">
                  <c:v>0.61290564814814819</c:v>
                </c:pt>
                <c:pt idx="15522">
                  <c:v>0.61290680555555554</c:v>
                </c:pt>
                <c:pt idx="15523">
                  <c:v>0.6129079629629629</c:v>
                </c:pt>
                <c:pt idx="15524">
                  <c:v>0.61290912037037037</c:v>
                </c:pt>
                <c:pt idx="15525">
                  <c:v>0.6129102662037037</c:v>
                </c:pt>
                <c:pt idx="15526">
                  <c:v>0.6129114351851852</c:v>
                </c:pt>
                <c:pt idx="15527">
                  <c:v>0.61291259259259256</c:v>
                </c:pt>
                <c:pt idx="15528">
                  <c:v>0.61291375000000003</c:v>
                </c:pt>
                <c:pt idx="15529">
                  <c:v>0.61291516203703711</c:v>
                </c:pt>
                <c:pt idx="15530">
                  <c:v>0.61291627314814812</c:v>
                </c:pt>
                <c:pt idx="15531">
                  <c:v>0.6129178472222222</c:v>
                </c:pt>
                <c:pt idx="15532">
                  <c:v>0.61291899305555553</c:v>
                </c:pt>
                <c:pt idx="15533">
                  <c:v>0.6129200231481482</c:v>
                </c:pt>
                <c:pt idx="15534">
                  <c:v>0.61292238425925927</c:v>
                </c:pt>
                <c:pt idx="15535">
                  <c:v>0.61292260416666666</c:v>
                </c:pt>
                <c:pt idx="15536">
                  <c:v>0.61292300925925924</c:v>
                </c:pt>
                <c:pt idx="15537">
                  <c:v>0.61292475694444448</c:v>
                </c:pt>
                <c:pt idx="15538">
                  <c:v>0.6129257754629629</c:v>
                </c:pt>
                <c:pt idx="15539">
                  <c:v>0.6129264699074074</c:v>
                </c:pt>
                <c:pt idx="15540">
                  <c:v>0.61292762731481487</c:v>
                </c:pt>
                <c:pt idx="15541">
                  <c:v>0.61292879629629637</c:v>
                </c:pt>
                <c:pt idx="15542">
                  <c:v>0.61292995370370373</c:v>
                </c:pt>
                <c:pt idx="15543">
                  <c:v>0.61293109953703706</c:v>
                </c:pt>
                <c:pt idx="15544">
                  <c:v>0.61293226851851845</c:v>
                </c:pt>
                <c:pt idx="15545">
                  <c:v>0.61293341435185189</c:v>
                </c:pt>
                <c:pt idx="15546">
                  <c:v>0.61293458333333339</c:v>
                </c:pt>
                <c:pt idx="15547">
                  <c:v>0.61293574074074075</c:v>
                </c:pt>
                <c:pt idx="15548">
                  <c:v>0.61293689814814811</c:v>
                </c:pt>
                <c:pt idx="15549">
                  <c:v>0.61293896990740748</c:v>
                </c:pt>
                <c:pt idx="15550">
                  <c:v>0.612940300925926</c:v>
                </c:pt>
                <c:pt idx="15551">
                  <c:v>0.6129404629629629</c:v>
                </c:pt>
                <c:pt idx="15552">
                  <c:v>0.61294237268518514</c:v>
                </c:pt>
                <c:pt idx="15553">
                  <c:v>0.61294379629629625</c:v>
                </c:pt>
                <c:pt idx="15554">
                  <c:v>0.6129439699074074</c:v>
                </c:pt>
                <c:pt idx="15555">
                  <c:v>0.6129453587962963</c:v>
                </c:pt>
                <c:pt idx="15556">
                  <c:v>0.61294653935185184</c:v>
                </c:pt>
                <c:pt idx="15557">
                  <c:v>0.61294745370370374</c:v>
                </c:pt>
                <c:pt idx="15558">
                  <c:v>0.61295067129629632</c:v>
                </c:pt>
                <c:pt idx="15559">
                  <c:v>0.61295076388888892</c:v>
                </c:pt>
                <c:pt idx="15560">
                  <c:v>0.61295084490740748</c:v>
                </c:pt>
                <c:pt idx="15561">
                  <c:v>0.6129519907407408</c:v>
                </c:pt>
                <c:pt idx="15562">
                  <c:v>0.61295310185185181</c:v>
                </c:pt>
                <c:pt idx="15563">
                  <c:v>0.61295425925925928</c:v>
                </c:pt>
                <c:pt idx="15564">
                  <c:v>0.61295540509259261</c:v>
                </c:pt>
                <c:pt idx="15565">
                  <c:v>0.61295656249999997</c:v>
                </c:pt>
                <c:pt idx="15566">
                  <c:v>0.61295773148148147</c:v>
                </c:pt>
                <c:pt idx="15567">
                  <c:v>0.6129588773148148</c:v>
                </c:pt>
                <c:pt idx="15568">
                  <c:v>0.61296003472222227</c:v>
                </c:pt>
                <c:pt idx="15569">
                  <c:v>0.61296120370370366</c:v>
                </c:pt>
                <c:pt idx="15570">
                  <c:v>0.61296246527777776</c:v>
                </c:pt>
                <c:pt idx="15571">
                  <c:v>0.61296365740740733</c:v>
                </c:pt>
                <c:pt idx="15572">
                  <c:v>0.61296553240740748</c:v>
                </c:pt>
                <c:pt idx="15573">
                  <c:v>0.61296592592592591</c:v>
                </c:pt>
                <c:pt idx="15574">
                  <c:v>0.61296707175925924</c:v>
                </c:pt>
                <c:pt idx="15575">
                  <c:v>0.61296834490740737</c:v>
                </c:pt>
                <c:pt idx="15576">
                  <c:v>0.61296938657407407</c:v>
                </c:pt>
                <c:pt idx="15577">
                  <c:v>0.6129705324074074</c:v>
                </c:pt>
                <c:pt idx="15578">
                  <c:v>0.61297186342592591</c:v>
                </c:pt>
                <c:pt idx="15579">
                  <c:v>0.61297326388888884</c:v>
                </c:pt>
                <c:pt idx="15580">
                  <c:v>0.61297432870370372</c:v>
                </c:pt>
                <c:pt idx="15581">
                  <c:v>0.61297509259259264</c:v>
                </c:pt>
                <c:pt idx="15582">
                  <c:v>0.61297623842592586</c:v>
                </c:pt>
                <c:pt idx="15583">
                  <c:v>0.61297740740740736</c:v>
                </c:pt>
                <c:pt idx="15584">
                  <c:v>0.61297857638888886</c:v>
                </c:pt>
                <c:pt idx="15585">
                  <c:v>0.61297972222222219</c:v>
                </c:pt>
                <c:pt idx="15586">
                  <c:v>0.61298087962962966</c:v>
                </c:pt>
                <c:pt idx="15587">
                  <c:v>0.61298202546296288</c:v>
                </c:pt>
                <c:pt idx="15588">
                  <c:v>0.61298318287037046</c:v>
                </c:pt>
                <c:pt idx="15589">
                  <c:v>0.61298434027777782</c:v>
                </c:pt>
                <c:pt idx="15590">
                  <c:v>0.61298549768518518</c:v>
                </c:pt>
                <c:pt idx="15591">
                  <c:v>0.61298775462962962</c:v>
                </c:pt>
                <c:pt idx="15592">
                  <c:v>0.61298884259259256</c:v>
                </c:pt>
                <c:pt idx="15593">
                  <c:v>0.61298914351851852</c:v>
                </c:pt>
                <c:pt idx="15594">
                  <c:v>0.61299133101851855</c:v>
                </c:pt>
                <c:pt idx="15595">
                  <c:v>0.61299148148148153</c:v>
                </c:pt>
                <c:pt idx="15596">
                  <c:v>0.61299254629629629</c:v>
                </c:pt>
                <c:pt idx="15597">
                  <c:v>0.61299421296296297</c:v>
                </c:pt>
                <c:pt idx="15598">
                  <c:v>0.61299476851851853</c:v>
                </c:pt>
                <c:pt idx="15599">
                  <c:v>0.61299699074074077</c:v>
                </c:pt>
                <c:pt idx="15600">
                  <c:v>0.61299805555555553</c:v>
                </c:pt>
                <c:pt idx="15601">
                  <c:v>0.61299841435185187</c:v>
                </c:pt>
                <c:pt idx="15602">
                  <c:v>0.61299939814814819</c:v>
                </c:pt>
                <c:pt idx="15603">
                  <c:v>0.61300055555555555</c:v>
                </c:pt>
                <c:pt idx="15604">
                  <c:v>0.61300171296296291</c:v>
                </c:pt>
                <c:pt idx="15605">
                  <c:v>0.61300287037037038</c:v>
                </c:pt>
                <c:pt idx="15606">
                  <c:v>0.61300402777777785</c:v>
                </c:pt>
                <c:pt idx="15607">
                  <c:v>0.61300517361111106</c:v>
                </c:pt>
                <c:pt idx="15608">
                  <c:v>0.61300634259259257</c:v>
                </c:pt>
                <c:pt idx="15609">
                  <c:v>0.61300749999999993</c:v>
                </c:pt>
                <c:pt idx="15610">
                  <c:v>0.6130086574074074</c:v>
                </c:pt>
                <c:pt idx="15611">
                  <c:v>0.61300980324074072</c:v>
                </c:pt>
                <c:pt idx="15612">
                  <c:v>0.61301101851851858</c:v>
                </c:pt>
                <c:pt idx="15613">
                  <c:v>0.61301297453703707</c:v>
                </c:pt>
                <c:pt idx="15614">
                  <c:v>0.61301410879629636</c:v>
                </c:pt>
                <c:pt idx="15615">
                  <c:v>0.6130145949074074</c:v>
                </c:pt>
                <c:pt idx="15616">
                  <c:v>0.61301609953703706</c:v>
                </c:pt>
                <c:pt idx="15617">
                  <c:v>0.61301724537037039</c:v>
                </c:pt>
                <c:pt idx="15618">
                  <c:v>0.61301792824074075</c:v>
                </c:pt>
                <c:pt idx="15619">
                  <c:v>0.61301913194444446</c:v>
                </c:pt>
                <c:pt idx="15620">
                  <c:v>0.61302023148148144</c:v>
                </c:pt>
                <c:pt idx="15621">
                  <c:v>0.61302142361111112</c:v>
                </c:pt>
                <c:pt idx="15622">
                  <c:v>0.61302253472222223</c:v>
                </c:pt>
                <c:pt idx="15623">
                  <c:v>0.61302370370370374</c:v>
                </c:pt>
                <c:pt idx="15624">
                  <c:v>0.61302484953703706</c:v>
                </c:pt>
                <c:pt idx="15625">
                  <c:v>0.61302601851851846</c:v>
                </c:pt>
                <c:pt idx="15626">
                  <c:v>0.61302717592592593</c:v>
                </c:pt>
                <c:pt idx="15627">
                  <c:v>0.6130283333333334</c:v>
                </c:pt>
                <c:pt idx="15628">
                  <c:v>0.61302949074074076</c:v>
                </c:pt>
                <c:pt idx="15629">
                  <c:v>0.61303064814814812</c:v>
                </c:pt>
                <c:pt idx="15630">
                  <c:v>0.61303210648148154</c:v>
                </c:pt>
                <c:pt idx="15631">
                  <c:v>0.61303296296296295</c:v>
                </c:pt>
                <c:pt idx="15632">
                  <c:v>0.61303487268518519</c:v>
                </c:pt>
                <c:pt idx="15633">
                  <c:v>0.61303577546296295</c:v>
                </c:pt>
                <c:pt idx="15634">
                  <c:v>0.61303646990740746</c:v>
                </c:pt>
                <c:pt idx="15635">
                  <c:v>0.61303791666666674</c:v>
                </c:pt>
                <c:pt idx="15636">
                  <c:v>0.61303906249999995</c:v>
                </c:pt>
                <c:pt idx="15637">
                  <c:v>0.61304103009259259</c:v>
                </c:pt>
                <c:pt idx="15638">
                  <c:v>0.6130421064814815</c:v>
                </c:pt>
                <c:pt idx="15639">
                  <c:v>0.61304239583333331</c:v>
                </c:pt>
                <c:pt idx="15640">
                  <c:v>0.61304337962962963</c:v>
                </c:pt>
                <c:pt idx="15641">
                  <c:v>0.61304452546296295</c:v>
                </c:pt>
                <c:pt idx="15642">
                  <c:v>0.61304569444444446</c:v>
                </c:pt>
                <c:pt idx="15643">
                  <c:v>0.61304685185185182</c:v>
                </c:pt>
                <c:pt idx="15644">
                  <c:v>0.61304799768518525</c:v>
                </c:pt>
                <c:pt idx="15645">
                  <c:v>0.61304916666666665</c:v>
                </c:pt>
                <c:pt idx="15646">
                  <c:v>0.61305032407407412</c:v>
                </c:pt>
                <c:pt idx="15647">
                  <c:v>0.61305148148148148</c:v>
                </c:pt>
                <c:pt idx="15648">
                  <c:v>0.61305263888888883</c:v>
                </c:pt>
                <c:pt idx="15649">
                  <c:v>0.61305379629629631</c:v>
                </c:pt>
                <c:pt idx="15650">
                  <c:v>0.61305495370370366</c:v>
                </c:pt>
                <c:pt idx="15651">
                  <c:v>0.61305674768518525</c:v>
                </c:pt>
                <c:pt idx="15652">
                  <c:v>0.61305766203703704</c:v>
                </c:pt>
                <c:pt idx="15653">
                  <c:v>0.61305851851851856</c:v>
                </c:pt>
                <c:pt idx="15654">
                  <c:v>0.61305968750000006</c:v>
                </c:pt>
                <c:pt idx="15655">
                  <c:v>0.61306074074074068</c:v>
                </c:pt>
                <c:pt idx="15656">
                  <c:v>0.61306188657407401</c:v>
                </c:pt>
                <c:pt idx="15657">
                  <c:v>0.61306305555555551</c:v>
                </c:pt>
                <c:pt idx="15658">
                  <c:v>0.61306420138888895</c:v>
                </c:pt>
                <c:pt idx="15659">
                  <c:v>0.61306537037037034</c:v>
                </c:pt>
                <c:pt idx="15660">
                  <c:v>0.61306651620370367</c:v>
                </c:pt>
                <c:pt idx="15661">
                  <c:v>0.61306768518518517</c:v>
                </c:pt>
                <c:pt idx="15662">
                  <c:v>0.61306884259259264</c:v>
                </c:pt>
                <c:pt idx="15663">
                  <c:v>0.61307</c:v>
                </c:pt>
                <c:pt idx="15664">
                  <c:v>0.61307115740740736</c:v>
                </c:pt>
                <c:pt idx="15665">
                  <c:v>0.61307310185185193</c:v>
                </c:pt>
                <c:pt idx="15666">
                  <c:v>0.61307451388888889</c:v>
                </c:pt>
                <c:pt idx="15667">
                  <c:v>0.61307488425925927</c:v>
                </c:pt>
                <c:pt idx="15668">
                  <c:v>0.61307657407407401</c:v>
                </c:pt>
                <c:pt idx="15669">
                  <c:v>0.61307822916666666</c:v>
                </c:pt>
                <c:pt idx="15670">
                  <c:v>0.61307851851851847</c:v>
                </c:pt>
                <c:pt idx="15671">
                  <c:v>0.61307989583333333</c:v>
                </c:pt>
                <c:pt idx="15672">
                  <c:v>0.6130808333333333</c:v>
                </c:pt>
                <c:pt idx="15673">
                  <c:v>0.61308167824074067</c:v>
                </c:pt>
                <c:pt idx="15674">
                  <c:v>0.61308341435185187</c:v>
                </c:pt>
                <c:pt idx="15675">
                  <c:v>0.613084212962963</c:v>
                </c:pt>
                <c:pt idx="15676">
                  <c:v>0.61308504629629634</c:v>
                </c:pt>
                <c:pt idx="15677">
                  <c:v>0.6130862037037037</c:v>
                </c:pt>
                <c:pt idx="15678">
                  <c:v>0.61308736111111106</c:v>
                </c:pt>
                <c:pt idx="15679">
                  <c:v>0.61308851851851853</c:v>
                </c:pt>
                <c:pt idx="15680">
                  <c:v>0.61308967592592589</c:v>
                </c:pt>
                <c:pt idx="15681">
                  <c:v>0.61309087962962971</c:v>
                </c:pt>
                <c:pt idx="15682">
                  <c:v>0.61309197916666669</c:v>
                </c:pt>
                <c:pt idx="15683">
                  <c:v>0.61309314814814819</c:v>
                </c:pt>
                <c:pt idx="15684">
                  <c:v>0.61309430555555555</c:v>
                </c:pt>
                <c:pt idx="15685">
                  <c:v>0.61309546296296291</c:v>
                </c:pt>
                <c:pt idx="15686">
                  <c:v>0.61309700231481479</c:v>
                </c:pt>
                <c:pt idx="15687">
                  <c:v>0.61309821759259264</c:v>
                </c:pt>
                <c:pt idx="15688">
                  <c:v>0.61309949074074077</c:v>
                </c:pt>
                <c:pt idx="15689">
                  <c:v>0.6131017129629629</c:v>
                </c:pt>
                <c:pt idx="15690">
                  <c:v>0.61310218750000001</c:v>
                </c:pt>
                <c:pt idx="15691">
                  <c:v>0.61310258101851856</c:v>
                </c:pt>
                <c:pt idx="15692">
                  <c:v>0.61310387731481486</c:v>
                </c:pt>
                <c:pt idx="15693">
                  <c:v>0.61310494212962963</c:v>
                </c:pt>
                <c:pt idx="15694">
                  <c:v>0.61310587962962959</c:v>
                </c:pt>
                <c:pt idx="15695">
                  <c:v>0.61310703703703695</c:v>
                </c:pt>
                <c:pt idx="15696">
                  <c:v>0.61310819444444442</c:v>
                </c:pt>
                <c:pt idx="15697">
                  <c:v>0.61310934027777775</c:v>
                </c:pt>
                <c:pt idx="15698">
                  <c:v>0.61311050925925925</c:v>
                </c:pt>
                <c:pt idx="15699">
                  <c:v>0.61311165509259258</c:v>
                </c:pt>
                <c:pt idx="15700">
                  <c:v>0.61311281250000005</c:v>
                </c:pt>
                <c:pt idx="15701">
                  <c:v>0.61311398148148155</c:v>
                </c:pt>
                <c:pt idx="15702">
                  <c:v>0.61311512731481477</c:v>
                </c:pt>
                <c:pt idx="15703">
                  <c:v>0.61311629629629627</c:v>
                </c:pt>
                <c:pt idx="15704">
                  <c:v>0.61311745370370363</c:v>
                </c:pt>
                <c:pt idx="15705">
                  <c:v>0.61311928240740743</c:v>
                </c:pt>
                <c:pt idx="15706">
                  <c:v>0.6131198726851852</c:v>
                </c:pt>
                <c:pt idx="15707">
                  <c:v>0.6131226851851852</c:v>
                </c:pt>
                <c:pt idx="15708">
                  <c:v>0.61312292824074077</c:v>
                </c:pt>
                <c:pt idx="15709">
                  <c:v>0.61312408564814813</c:v>
                </c:pt>
                <c:pt idx="15710">
                  <c:v>0.61312500000000003</c:v>
                </c:pt>
                <c:pt idx="15711">
                  <c:v>0.61312586805555547</c:v>
                </c:pt>
                <c:pt idx="15712">
                  <c:v>0.61312684027777775</c:v>
                </c:pt>
                <c:pt idx="15713">
                  <c:v>0.61312809027777782</c:v>
                </c:pt>
                <c:pt idx="15714">
                  <c:v>0.61312925925925932</c:v>
                </c:pt>
                <c:pt idx="15715">
                  <c:v>0.61313081018518523</c:v>
                </c:pt>
                <c:pt idx="15716">
                  <c:v>0.61313162037037039</c:v>
                </c:pt>
                <c:pt idx="15717">
                  <c:v>0.61313248842592594</c:v>
                </c:pt>
                <c:pt idx="15718">
                  <c:v>0.61313364583333341</c:v>
                </c:pt>
                <c:pt idx="15719">
                  <c:v>0.6131348148148148</c:v>
                </c:pt>
                <c:pt idx="15720">
                  <c:v>0.61313597222222216</c:v>
                </c:pt>
                <c:pt idx="15721">
                  <c:v>0.61313711805555549</c:v>
                </c:pt>
                <c:pt idx="15722">
                  <c:v>0.61313827546296296</c:v>
                </c:pt>
                <c:pt idx="15723">
                  <c:v>0.61313944444444446</c:v>
                </c:pt>
                <c:pt idx="15724">
                  <c:v>0.61314060185185182</c:v>
                </c:pt>
                <c:pt idx="15725">
                  <c:v>0.61314174768518515</c:v>
                </c:pt>
                <c:pt idx="15726">
                  <c:v>0.61314291666666665</c:v>
                </c:pt>
                <c:pt idx="15727">
                  <c:v>0.61314451388888891</c:v>
                </c:pt>
                <c:pt idx="15728">
                  <c:v>0.61314585648148157</c:v>
                </c:pt>
                <c:pt idx="15729">
                  <c:v>0.61314642361111116</c:v>
                </c:pt>
                <c:pt idx="15730">
                  <c:v>0.61314866898148146</c:v>
                </c:pt>
                <c:pt idx="15731">
                  <c:v>0.61314946759259259</c:v>
                </c:pt>
                <c:pt idx="15732">
                  <c:v>0.61314988425925931</c:v>
                </c:pt>
                <c:pt idx="15733">
                  <c:v>0.61315181712962963</c:v>
                </c:pt>
                <c:pt idx="15734">
                  <c:v>0.61315287037037036</c:v>
                </c:pt>
                <c:pt idx="15735">
                  <c:v>0.6131533217592593</c:v>
                </c:pt>
                <c:pt idx="15736">
                  <c:v>0.61315447916666665</c:v>
                </c:pt>
                <c:pt idx="15737">
                  <c:v>0.61315564814814816</c:v>
                </c:pt>
                <c:pt idx="15738">
                  <c:v>0.61315680555555552</c:v>
                </c:pt>
                <c:pt idx="15739">
                  <c:v>0.61315795138888896</c:v>
                </c:pt>
                <c:pt idx="15740">
                  <c:v>0.61315912037037035</c:v>
                </c:pt>
                <c:pt idx="15741">
                  <c:v>0.61316028935185185</c:v>
                </c:pt>
                <c:pt idx="15742">
                  <c:v>0.61316143518518518</c:v>
                </c:pt>
                <c:pt idx="15743">
                  <c:v>0.61316259259259254</c:v>
                </c:pt>
                <c:pt idx="15744">
                  <c:v>0.61316373842592597</c:v>
                </c:pt>
                <c:pt idx="15745">
                  <c:v>0.61316521990740736</c:v>
                </c:pt>
                <c:pt idx="15746">
                  <c:v>0.61316733796296297</c:v>
                </c:pt>
                <c:pt idx="15747">
                  <c:v>0.61316787037037035</c:v>
                </c:pt>
                <c:pt idx="15748">
                  <c:v>0.6131683912037037</c:v>
                </c:pt>
                <c:pt idx="15749">
                  <c:v>0.61316984953703701</c:v>
                </c:pt>
                <c:pt idx="15750">
                  <c:v>0.61317100694444437</c:v>
                </c:pt>
                <c:pt idx="15751">
                  <c:v>0.6131728125</c:v>
                </c:pt>
                <c:pt idx="15752">
                  <c:v>0.61317388888888891</c:v>
                </c:pt>
                <c:pt idx="15753">
                  <c:v>0.61317435185185187</c:v>
                </c:pt>
                <c:pt idx="15754">
                  <c:v>0.61317533564814819</c:v>
                </c:pt>
                <c:pt idx="15755">
                  <c:v>0.61317663194444449</c:v>
                </c:pt>
                <c:pt idx="15756">
                  <c:v>0.61317763888888888</c:v>
                </c:pt>
                <c:pt idx="15757">
                  <c:v>0.61317879629629635</c:v>
                </c:pt>
                <c:pt idx="15758">
                  <c:v>0.61317994212962967</c:v>
                </c:pt>
                <c:pt idx="15759">
                  <c:v>0.61318111111111107</c:v>
                </c:pt>
                <c:pt idx="15760">
                  <c:v>0.61318225694444439</c:v>
                </c:pt>
                <c:pt idx="15761">
                  <c:v>0.61318341435185186</c:v>
                </c:pt>
                <c:pt idx="15762">
                  <c:v>0.61318458333333337</c:v>
                </c:pt>
                <c:pt idx="15763">
                  <c:v>0.61318574074074073</c:v>
                </c:pt>
                <c:pt idx="15764">
                  <c:v>0.61318688657407405</c:v>
                </c:pt>
                <c:pt idx="15765">
                  <c:v>0.61318804398148152</c:v>
                </c:pt>
                <c:pt idx="15766">
                  <c:v>0.61318975694444444</c:v>
                </c:pt>
                <c:pt idx="15767">
                  <c:v>0.61319094907407401</c:v>
                </c:pt>
                <c:pt idx="15768">
                  <c:v>0.61319207175925927</c:v>
                </c:pt>
                <c:pt idx="15769">
                  <c:v>0.61319275462962963</c:v>
                </c:pt>
                <c:pt idx="15770">
                  <c:v>0.61319478009259265</c:v>
                </c:pt>
                <c:pt idx="15771">
                  <c:v>0.61319561342592599</c:v>
                </c:pt>
                <c:pt idx="15772">
                  <c:v>0.61319618055555558</c:v>
                </c:pt>
                <c:pt idx="15773">
                  <c:v>0.6131981481481481</c:v>
                </c:pt>
                <c:pt idx="15774">
                  <c:v>0.6131991898148148</c:v>
                </c:pt>
                <c:pt idx="15775">
                  <c:v>0.61319961805555556</c:v>
                </c:pt>
                <c:pt idx="15776">
                  <c:v>0.61320077546296292</c:v>
                </c:pt>
                <c:pt idx="15777">
                  <c:v>0.61320194444444442</c:v>
                </c:pt>
                <c:pt idx="15778">
                  <c:v>0.61320310185185189</c:v>
                </c:pt>
                <c:pt idx="15779">
                  <c:v>0.61320425925925925</c:v>
                </c:pt>
                <c:pt idx="15780">
                  <c:v>0.61320541666666661</c:v>
                </c:pt>
                <c:pt idx="15781">
                  <c:v>0.61320657407407408</c:v>
                </c:pt>
                <c:pt idx="15782">
                  <c:v>0.61320773148148144</c:v>
                </c:pt>
                <c:pt idx="15783">
                  <c:v>0.61320887731481488</c:v>
                </c:pt>
                <c:pt idx="15784">
                  <c:v>0.61321004629629627</c:v>
                </c:pt>
                <c:pt idx="15785">
                  <c:v>0.61321122685185181</c:v>
                </c:pt>
                <c:pt idx="15786">
                  <c:v>0.61321239583333331</c:v>
                </c:pt>
                <c:pt idx="15787">
                  <c:v>0.61321434027777777</c:v>
                </c:pt>
                <c:pt idx="15788">
                  <c:v>0.61321509259259255</c:v>
                </c:pt>
                <c:pt idx="15789">
                  <c:v>0.61321662037037039</c:v>
                </c:pt>
                <c:pt idx="15790">
                  <c:v>0.61321740740740738</c:v>
                </c:pt>
                <c:pt idx="15791">
                  <c:v>0.61321821759259254</c:v>
                </c:pt>
                <c:pt idx="15792">
                  <c:v>0.61321950231481481</c:v>
                </c:pt>
                <c:pt idx="15793">
                  <c:v>0.61322140046296292</c:v>
                </c:pt>
                <c:pt idx="15794">
                  <c:v>0.61322197916666665</c:v>
                </c:pt>
                <c:pt idx="15795">
                  <c:v>0.61322276620370375</c:v>
                </c:pt>
                <c:pt idx="15796">
                  <c:v>0.61322393518518525</c:v>
                </c:pt>
                <c:pt idx="15797">
                  <c:v>0.61322508101851847</c:v>
                </c:pt>
                <c:pt idx="15798">
                  <c:v>0.61322623842592594</c:v>
                </c:pt>
                <c:pt idx="15799">
                  <c:v>0.61322740740740733</c:v>
                </c:pt>
                <c:pt idx="15800">
                  <c:v>0.6132285648148148</c:v>
                </c:pt>
                <c:pt idx="15801">
                  <c:v>0.61322976851851851</c:v>
                </c:pt>
                <c:pt idx="15802">
                  <c:v>0.61323086805555549</c:v>
                </c:pt>
                <c:pt idx="15803">
                  <c:v>0.61323203703703699</c:v>
                </c:pt>
                <c:pt idx="15804">
                  <c:v>0.61323319444444446</c:v>
                </c:pt>
                <c:pt idx="15805">
                  <c:v>0.61323664351851848</c:v>
                </c:pt>
                <c:pt idx="15806">
                  <c:v>0.61323685185185184</c:v>
                </c:pt>
                <c:pt idx="15807">
                  <c:v>0.61323802083333334</c:v>
                </c:pt>
                <c:pt idx="15808">
                  <c:v>0.61324015046296299</c:v>
                </c:pt>
                <c:pt idx="15809">
                  <c:v>0.6132403472222222</c:v>
                </c:pt>
                <c:pt idx="15810">
                  <c:v>0.61324266203703703</c:v>
                </c:pt>
                <c:pt idx="15811">
                  <c:v>0.61324333333333336</c:v>
                </c:pt>
                <c:pt idx="15812">
                  <c:v>0.61324380787037036</c:v>
                </c:pt>
                <c:pt idx="15813">
                  <c:v>0.61324612268518519</c:v>
                </c:pt>
                <c:pt idx="15814">
                  <c:v>0.61324679398148152</c:v>
                </c:pt>
                <c:pt idx="15815">
                  <c:v>0.61324716435185189</c:v>
                </c:pt>
                <c:pt idx="15816">
                  <c:v>0.6132483333333334</c:v>
                </c:pt>
                <c:pt idx="15817">
                  <c:v>0.61324947916666661</c:v>
                </c:pt>
                <c:pt idx="15818">
                  <c:v>0.61325063657407408</c:v>
                </c:pt>
                <c:pt idx="15819">
                  <c:v>0.61325179398148155</c:v>
                </c:pt>
                <c:pt idx="15820">
                  <c:v>0.61325295138888891</c:v>
                </c:pt>
                <c:pt idx="15821">
                  <c:v>0.61325412037037041</c:v>
                </c:pt>
                <c:pt idx="15822">
                  <c:v>0.61325526620370363</c:v>
                </c:pt>
                <c:pt idx="15823">
                  <c:v>0.6132564236111111</c:v>
                </c:pt>
                <c:pt idx="15824">
                  <c:v>0.61325758101851857</c:v>
                </c:pt>
                <c:pt idx="15825">
                  <c:v>0.6132596759259259</c:v>
                </c:pt>
                <c:pt idx="15826">
                  <c:v>0.61326002314814809</c:v>
                </c:pt>
                <c:pt idx="15827">
                  <c:v>0.61326107638888883</c:v>
                </c:pt>
                <c:pt idx="15828">
                  <c:v>0.61326312500000002</c:v>
                </c:pt>
                <c:pt idx="15829">
                  <c:v>0.61326346064814818</c:v>
                </c:pt>
                <c:pt idx="15830">
                  <c:v>0.61326503472222227</c:v>
                </c:pt>
                <c:pt idx="15831">
                  <c:v>0.61326612268518521</c:v>
                </c:pt>
                <c:pt idx="15832">
                  <c:v>0.61326684027777778</c:v>
                </c:pt>
                <c:pt idx="15833">
                  <c:v>0.61326887731481483</c:v>
                </c:pt>
                <c:pt idx="15834">
                  <c:v>0.61326974537037038</c:v>
                </c:pt>
                <c:pt idx="15835">
                  <c:v>0.61327037037037035</c:v>
                </c:pt>
                <c:pt idx="15836">
                  <c:v>0.61327146990740744</c:v>
                </c:pt>
                <c:pt idx="15837">
                  <c:v>0.6132726273148148</c:v>
                </c:pt>
                <c:pt idx="15838">
                  <c:v>0.61327378472222227</c:v>
                </c:pt>
                <c:pt idx="15839">
                  <c:v>0.61327494212962963</c:v>
                </c:pt>
                <c:pt idx="15840">
                  <c:v>0.61327609953703699</c:v>
                </c:pt>
                <c:pt idx="15841">
                  <c:v>0.61327725694444446</c:v>
                </c:pt>
                <c:pt idx="15842">
                  <c:v>0.61327841435185182</c:v>
                </c:pt>
                <c:pt idx="15843">
                  <c:v>0.61327957175925929</c:v>
                </c:pt>
                <c:pt idx="15844">
                  <c:v>0.61328072916666665</c:v>
                </c:pt>
                <c:pt idx="15845">
                  <c:v>0.61328188657407412</c:v>
                </c:pt>
                <c:pt idx="15846">
                  <c:v>0.61328315972222225</c:v>
                </c:pt>
                <c:pt idx="15847">
                  <c:v>0.61328434027777778</c:v>
                </c:pt>
                <c:pt idx="15848">
                  <c:v>0.61328620370370368</c:v>
                </c:pt>
                <c:pt idx="15849">
                  <c:v>0.61328732638888894</c:v>
                </c:pt>
                <c:pt idx="15850">
                  <c:v>0.61328787037037036</c:v>
                </c:pt>
                <c:pt idx="15851">
                  <c:v>0.61328887731481485</c:v>
                </c:pt>
                <c:pt idx="15852">
                  <c:v>0.61329039351851855</c:v>
                </c:pt>
                <c:pt idx="15853">
                  <c:v>0.61329142361111111</c:v>
                </c:pt>
                <c:pt idx="15854">
                  <c:v>0.61329334490740739</c:v>
                </c:pt>
                <c:pt idx="15855">
                  <c:v>0.61329385416666671</c:v>
                </c:pt>
                <c:pt idx="15856">
                  <c:v>0.61329462962962966</c:v>
                </c:pt>
                <c:pt idx="15857">
                  <c:v>0.61329577546296288</c:v>
                </c:pt>
                <c:pt idx="15858">
                  <c:v>0.61329693287037046</c:v>
                </c:pt>
                <c:pt idx="15859">
                  <c:v>0.61329809027777782</c:v>
                </c:pt>
                <c:pt idx="15860">
                  <c:v>0.61329924768518518</c:v>
                </c:pt>
                <c:pt idx="15861">
                  <c:v>0.61330040509259254</c:v>
                </c:pt>
                <c:pt idx="15862">
                  <c:v>0.61330156250000001</c:v>
                </c:pt>
                <c:pt idx="15863">
                  <c:v>0.61330271990740748</c:v>
                </c:pt>
                <c:pt idx="15864">
                  <c:v>0.61330387731481484</c:v>
                </c:pt>
                <c:pt idx="15865">
                  <c:v>0.6133050347222222</c:v>
                </c:pt>
                <c:pt idx="15866">
                  <c:v>0.61330649305555551</c:v>
                </c:pt>
                <c:pt idx="15867">
                  <c:v>0.61330827546296296</c:v>
                </c:pt>
                <c:pt idx="15868">
                  <c:v>0.6133092361111111</c:v>
                </c:pt>
                <c:pt idx="15869">
                  <c:v>0.61330991898148146</c:v>
                </c:pt>
                <c:pt idx="15870">
                  <c:v>0.61331145833333334</c:v>
                </c:pt>
                <c:pt idx="15871">
                  <c:v>0.61331229166666668</c:v>
                </c:pt>
                <c:pt idx="15872">
                  <c:v>0.61331326388888896</c:v>
                </c:pt>
                <c:pt idx="15873">
                  <c:v>0.61331570601851848</c:v>
                </c:pt>
                <c:pt idx="15874">
                  <c:v>0.61331693287037037</c:v>
                </c:pt>
                <c:pt idx="15875">
                  <c:v>0.61331708333333335</c:v>
                </c:pt>
                <c:pt idx="15876">
                  <c:v>0.61331776620370371</c:v>
                </c:pt>
                <c:pt idx="15877">
                  <c:v>0.61331892361111107</c:v>
                </c:pt>
                <c:pt idx="15878">
                  <c:v>0.61332009259259257</c:v>
                </c:pt>
                <c:pt idx="15879">
                  <c:v>0.6133212384259259</c:v>
                </c:pt>
                <c:pt idx="15880">
                  <c:v>0.61332239583333337</c:v>
                </c:pt>
                <c:pt idx="15881">
                  <c:v>0.61332355324074073</c:v>
                </c:pt>
                <c:pt idx="15882">
                  <c:v>0.61332471064814809</c:v>
                </c:pt>
                <c:pt idx="15883">
                  <c:v>0.61332586805555556</c:v>
                </c:pt>
                <c:pt idx="15884">
                  <c:v>0.61332702546296303</c:v>
                </c:pt>
                <c:pt idx="15885">
                  <c:v>0.61332818287037039</c:v>
                </c:pt>
                <c:pt idx="15886">
                  <c:v>0.61332978009259254</c:v>
                </c:pt>
                <c:pt idx="15887">
                  <c:v>0.61333108796296287</c:v>
                </c:pt>
                <c:pt idx="15888">
                  <c:v>0.61333206018518516</c:v>
                </c:pt>
                <c:pt idx="15889">
                  <c:v>0.61333312500000003</c:v>
                </c:pt>
                <c:pt idx="15890">
                  <c:v>0.61333472222222229</c:v>
                </c:pt>
                <c:pt idx="15891">
                  <c:v>0.61333546296296293</c:v>
                </c:pt>
                <c:pt idx="15892">
                  <c:v>0.6133363078703703</c:v>
                </c:pt>
                <c:pt idx="15893">
                  <c:v>0.61333773148148141</c:v>
                </c:pt>
                <c:pt idx="15894">
                  <c:v>0.61333859953703707</c:v>
                </c:pt>
                <c:pt idx="15895">
                  <c:v>0.61333975694444443</c:v>
                </c:pt>
                <c:pt idx="15896">
                  <c:v>0.61334091435185178</c:v>
                </c:pt>
                <c:pt idx="15897">
                  <c:v>0.61334207175925926</c:v>
                </c:pt>
                <c:pt idx="15898">
                  <c:v>0.61334322916666673</c:v>
                </c:pt>
                <c:pt idx="15899">
                  <c:v>0.61334438657407409</c:v>
                </c:pt>
                <c:pt idx="15900">
                  <c:v>0.61334554398148144</c:v>
                </c:pt>
                <c:pt idx="15901">
                  <c:v>0.61334671296296295</c:v>
                </c:pt>
                <c:pt idx="15902">
                  <c:v>0.61334785879629627</c:v>
                </c:pt>
                <c:pt idx="15903">
                  <c:v>0.61334902777777778</c:v>
                </c:pt>
                <c:pt idx="15904">
                  <c:v>0.6133503935185185</c:v>
                </c:pt>
                <c:pt idx="15905">
                  <c:v>0.61335145833333327</c:v>
                </c:pt>
                <c:pt idx="15906">
                  <c:v>0.61335274305555565</c:v>
                </c:pt>
                <c:pt idx="15907">
                  <c:v>0.61335385416666666</c:v>
                </c:pt>
                <c:pt idx="15908">
                  <c:v>0.61335531249999997</c:v>
                </c:pt>
                <c:pt idx="15909">
                  <c:v>0.61335717592592587</c:v>
                </c:pt>
                <c:pt idx="15910">
                  <c:v>0.61335774305555557</c:v>
                </c:pt>
                <c:pt idx="15911">
                  <c:v>0.61335887731481487</c:v>
                </c:pt>
                <c:pt idx="15912">
                  <c:v>0.61336114583333334</c:v>
                </c:pt>
                <c:pt idx="15913">
                  <c:v>0.61336142361111112</c:v>
                </c:pt>
                <c:pt idx="15914">
                  <c:v>0.61336175925925929</c:v>
                </c:pt>
                <c:pt idx="15915">
                  <c:v>0.61336290509259261</c:v>
                </c:pt>
                <c:pt idx="15916">
                  <c:v>0.61336406249999997</c:v>
                </c:pt>
                <c:pt idx="15917">
                  <c:v>0.61336521990740733</c:v>
                </c:pt>
                <c:pt idx="15918">
                  <c:v>0.6133663773148148</c:v>
                </c:pt>
                <c:pt idx="15919">
                  <c:v>0.61336753472222227</c:v>
                </c:pt>
                <c:pt idx="15920">
                  <c:v>0.61336868055555549</c:v>
                </c:pt>
                <c:pt idx="15921">
                  <c:v>0.61336984953703699</c:v>
                </c:pt>
                <c:pt idx="15922">
                  <c:v>0.61337100694444446</c:v>
                </c:pt>
                <c:pt idx="15923">
                  <c:v>0.61337216435185193</c:v>
                </c:pt>
                <c:pt idx="15924">
                  <c:v>0.61337332175925929</c:v>
                </c:pt>
                <c:pt idx="15925">
                  <c:v>0.61337454861111118</c:v>
                </c:pt>
                <c:pt idx="15926">
                  <c:v>0.61337572916666672</c:v>
                </c:pt>
                <c:pt idx="15927">
                  <c:v>0.61337688657407408</c:v>
                </c:pt>
                <c:pt idx="15928">
                  <c:v>0.61338017361111108</c:v>
                </c:pt>
                <c:pt idx="15929">
                  <c:v>0.61338039351851847</c:v>
                </c:pt>
                <c:pt idx="15930">
                  <c:v>0.61338343750000002</c:v>
                </c:pt>
                <c:pt idx="15931">
                  <c:v>0.6133841898148148</c:v>
                </c:pt>
                <c:pt idx="15932">
                  <c:v>0.61338533564814812</c:v>
                </c:pt>
                <c:pt idx="15933">
                  <c:v>0.61338649305555559</c:v>
                </c:pt>
                <c:pt idx="15934">
                  <c:v>0.6133876620370371</c:v>
                </c:pt>
                <c:pt idx="15935">
                  <c:v>0.61338880787037031</c:v>
                </c:pt>
                <c:pt idx="15936">
                  <c:v>0.61338996527777778</c:v>
                </c:pt>
                <c:pt idx="15937">
                  <c:v>0.61339113425925929</c:v>
                </c:pt>
                <c:pt idx="15938">
                  <c:v>0.61339228009259261</c:v>
                </c:pt>
                <c:pt idx="15939">
                  <c:v>0.61339343749999997</c:v>
                </c:pt>
                <c:pt idx="15940">
                  <c:v>0.61339459490740733</c:v>
                </c:pt>
                <c:pt idx="15941">
                  <c:v>0.61339576388888895</c:v>
                </c:pt>
                <c:pt idx="15942">
                  <c:v>0.61339696759259255</c:v>
                </c:pt>
                <c:pt idx="15943">
                  <c:v>0.61339869212962961</c:v>
                </c:pt>
                <c:pt idx="15944">
                  <c:v>0.61339944444444439</c:v>
                </c:pt>
                <c:pt idx="15945">
                  <c:v>0.61340039351851849</c:v>
                </c:pt>
                <c:pt idx="15946">
                  <c:v>0.61340228009259257</c:v>
                </c:pt>
                <c:pt idx="15947">
                  <c:v>0.61340284722222227</c:v>
                </c:pt>
                <c:pt idx="15948">
                  <c:v>0.61340562499999995</c:v>
                </c:pt>
                <c:pt idx="15949">
                  <c:v>0.61340658564814809</c:v>
                </c:pt>
                <c:pt idx="15950">
                  <c:v>0.61340756944444441</c:v>
                </c:pt>
                <c:pt idx="15951">
                  <c:v>0.61340872685185188</c:v>
                </c:pt>
                <c:pt idx="15952">
                  <c:v>0.61340988425925924</c:v>
                </c:pt>
                <c:pt idx="15953">
                  <c:v>0.61341104166666671</c:v>
                </c:pt>
                <c:pt idx="15954">
                  <c:v>0.61341219907407407</c:v>
                </c:pt>
                <c:pt idx="15955">
                  <c:v>0.61341335648148143</c:v>
                </c:pt>
                <c:pt idx="15956">
                  <c:v>0.6134145138888889</c:v>
                </c:pt>
                <c:pt idx="15957">
                  <c:v>0.61341567129629626</c:v>
                </c:pt>
                <c:pt idx="15958">
                  <c:v>0.61341682870370373</c:v>
                </c:pt>
                <c:pt idx="15959">
                  <c:v>0.61341798611111109</c:v>
                </c:pt>
                <c:pt idx="15960">
                  <c:v>0.61341917824074077</c:v>
                </c:pt>
                <c:pt idx="15961">
                  <c:v>0.61342129629629627</c:v>
                </c:pt>
                <c:pt idx="15962">
                  <c:v>0.61342145833333339</c:v>
                </c:pt>
                <c:pt idx="15963">
                  <c:v>0.61342317129629631</c:v>
                </c:pt>
                <c:pt idx="15964">
                  <c:v>0.61342423611111108</c:v>
                </c:pt>
                <c:pt idx="15965">
                  <c:v>0.61342493055555547</c:v>
                </c:pt>
                <c:pt idx="15966">
                  <c:v>0.61342633101851851</c:v>
                </c:pt>
                <c:pt idx="15967">
                  <c:v>0.61342724537037041</c:v>
                </c:pt>
                <c:pt idx="15968">
                  <c:v>0.61342908564814813</c:v>
                </c:pt>
                <c:pt idx="15969">
                  <c:v>0.61343064814814818</c:v>
                </c:pt>
                <c:pt idx="15970">
                  <c:v>0.61343086805555558</c:v>
                </c:pt>
                <c:pt idx="15971">
                  <c:v>0.61343187500000007</c:v>
                </c:pt>
                <c:pt idx="15972">
                  <c:v>0.61343302083333329</c:v>
                </c:pt>
                <c:pt idx="15973">
                  <c:v>0.61343418981481479</c:v>
                </c:pt>
                <c:pt idx="15974">
                  <c:v>0.61343534722222215</c:v>
                </c:pt>
                <c:pt idx="15975">
                  <c:v>0.61343650462962962</c:v>
                </c:pt>
                <c:pt idx="15976">
                  <c:v>0.61343766203703709</c:v>
                </c:pt>
                <c:pt idx="15977">
                  <c:v>0.61343881944444445</c:v>
                </c:pt>
                <c:pt idx="15978">
                  <c:v>0.61343997685185181</c:v>
                </c:pt>
                <c:pt idx="15979">
                  <c:v>0.61344114583333331</c:v>
                </c:pt>
                <c:pt idx="15980">
                  <c:v>0.61344229166666664</c:v>
                </c:pt>
                <c:pt idx="15981">
                  <c:v>0.6134437615740741</c:v>
                </c:pt>
                <c:pt idx="15982">
                  <c:v>0.61344537037037039</c:v>
                </c:pt>
                <c:pt idx="15983">
                  <c:v>0.61344608796296296</c:v>
                </c:pt>
                <c:pt idx="15984">
                  <c:v>0.61344780092592588</c:v>
                </c:pt>
                <c:pt idx="15985">
                  <c:v>0.61344848379629635</c:v>
                </c:pt>
                <c:pt idx="15986">
                  <c:v>0.61344946759259256</c:v>
                </c:pt>
                <c:pt idx="15987">
                  <c:v>0.6134507407407408</c:v>
                </c:pt>
                <c:pt idx="15988">
                  <c:v>0.61345162037037038</c:v>
                </c:pt>
                <c:pt idx="15989">
                  <c:v>0.61345342592592589</c:v>
                </c:pt>
                <c:pt idx="15990">
                  <c:v>0.61345385416666665</c:v>
                </c:pt>
                <c:pt idx="15991">
                  <c:v>0.61345502314814815</c:v>
                </c:pt>
                <c:pt idx="15992">
                  <c:v>0.61345618055555562</c:v>
                </c:pt>
                <c:pt idx="15993">
                  <c:v>0.61345733796296298</c:v>
                </c:pt>
                <c:pt idx="15994">
                  <c:v>0.61345848379629631</c:v>
                </c:pt>
                <c:pt idx="15995">
                  <c:v>0.6134596527777777</c:v>
                </c:pt>
                <c:pt idx="15996">
                  <c:v>0.61346079861111114</c:v>
                </c:pt>
                <c:pt idx="15997">
                  <c:v>0.61346196759259264</c:v>
                </c:pt>
                <c:pt idx="15998">
                  <c:v>0.613463125</c:v>
                </c:pt>
                <c:pt idx="15999">
                  <c:v>0.61346428240740736</c:v>
                </c:pt>
                <c:pt idx="16000">
                  <c:v>0.61346550925925925</c:v>
                </c:pt>
                <c:pt idx="16001">
                  <c:v>0.61346708333333333</c:v>
                </c:pt>
                <c:pt idx="16002">
                  <c:v>0.61346856481481482</c:v>
                </c:pt>
                <c:pt idx="16003">
                  <c:v>0.61346957175925931</c:v>
                </c:pt>
                <c:pt idx="16004">
                  <c:v>0.61347041666666668</c:v>
                </c:pt>
                <c:pt idx="16005">
                  <c:v>0.61347188657407403</c:v>
                </c:pt>
                <c:pt idx="16006">
                  <c:v>0.61347240740740749</c:v>
                </c:pt>
                <c:pt idx="16007">
                  <c:v>0.61347421296296289</c:v>
                </c:pt>
                <c:pt idx="16008">
                  <c:v>0.61347534722222219</c:v>
                </c:pt>
                <c:pt idx="16009">
                  <c:v>0.61347613425925929</c:v>
                </c:pt>
                <c:pt idx="16010">
                  <c:v>0.61347750000000001</c:v>
                </c:pt>
                <c:pt idx="16011">
                  <c:v>0.61347827546296296</c:v>
                </c:pt>
                <c:pt idx="16012">
                  <c:v>0.6134793287037037</c:v>
                </c:pt>
                <c:pt idx="16013">
                  <c:v>0.61348048611111106</c:v>
                </c:pt>
                <c:pt idx="16014">
                  <c:v>0.61348164351851853</c:v>
                </c:pt>
                <c:pt idx="16015">
                  <c:v>0.61348280092592589</c:v>
                </c:pt>
                <c:pt idx="16016">
                  <c:v>0.61348395833333336</c:v>
                </c:pt>
                <c:pt idx="16017">
                  <c:v>0.61348511574074072</c:v>
                </c:pt>
                <c:pt idx="16018">
                  <c:v>0.61348626157407415</c:v>
                </c:pt>
                <c:pt idx="16019">
                  <c:v>0.61348743055555555</c:v>
                </c:pt>
                <c:pt idx="16020">
                  <c:v>0.61348858796296291</c:v>
                </c:pt>
                <c:pt idx="16021">
                  <c:v>0.61348974537037038</c:v>
                </c:pt>
                <c:pt idx="16022">
                  <c:v>0.61349094907407409</c:v>
                </c:pt>
                <c:pt idx="16023">
                  <c:v>0.61349234953703702</c:v>
                </c:pt>
                <c:pt idx="16024">
                  <c:v>0.61349350694444449</c:v>
                </c:pt>
                <c:pt idx="16025">
                  <c:v>0.61349495370370366</c:v>
                </c:pt>
                <c:pt idx="16026">
                  <c:v>0.61349611111111113</c:v>
                </c:pt>
                <c:pt idx="16027">
                  <c:v>0.61349709490740734</c:v>
                </c:pt>
                <c:pt idx="16028">
                  <c:v>0.61349829861111105</c:v>
                </c:pt>
                <c:pt idx="16029">
                  <c:v>0.61349969907407409</c:v>
                </c:pt>
                <c:pt idx="16030">
                  <c:v>0.61350140046296298</c:v>
                </c:pt>
                <c:pt idx="16031">
                  <c:v>0.61350200231481478</c:v>
                </c:pt>
                <c:pt idx="16032">
                  <c:v>0.61350258101851851</c:v>
                </c:pt>
                <c:pt idx="16033">
                  <c:v>0.61350363425925925</c:v>
                </c:pt>
                <c:pt idx="16034">
                  <c:v>0.6135047916666666</c:v>
                </c:pt>
                <c:pt idx="16035">
                  <c:v>0.61350594907407408</c:v>
                </c:pt>
                <c:pt idx="16036">
                  <c:v>0.61350711805555558</c:v>
                </c:pt>
                <c:pt idx="16037">
                  <c:v>0.61350826388888891</c:v>
                </c:pt>
                <c:pt idx="16038">
                  <c:v>0.61350942129629626</c:v>
                </c:pt>
                <c:pt idx="16039">
                  <c:v>0.61351057870370374</c:v>
                </c:pt>
                <c:pt idx="16040">
                  <c:v>0.61351173611111109</c:v>
                </c:pt>
                <c:pt idx="16041">
                  <c:v>0.6135129050925926</c:v>
                </c:pt>
                <c:pt idx="16042">
                  <c:v>0.61351405092592592</c:v>
                </c:pt>
                <c:pt idx="16043">
                  <c:v>0.61351753472222226</c:v>
                </c:pt>
                <c:pt idx="16044">
                  <c:v>0.6135176736111112</c:v>
                </c:pt>
                <c:pt idx="16045">
                  <c:v>0.61351960648148141</c:v>
                </c:pt>
                <c:pt idx="16046">
                  <c:v>0.61352097222222224</c:v>
                </c:pt>
                <c:pt idx="16047">
                  <c:v>0.61352114583333328</c:v>
                </c:pt>
                <c:pt idx="16048">
                  <c:v>0.61352384259259263</c:v>
                </c:pt>
                <c:pt idx="16049">
                  <c:v>0.61352480324074077</c:v>
                </c:pt>
                <c:pt idx="16050">
                  <c:v>0.6135258564814815</c:v>
                </c:pt>
                <c:pt idx="16051">
                  <c:v>0.6135269907407408</c:v>
                </c:pt>
                <c:pt idx="16052">
                  <c:v>0.61352812499999998</c:v>
                </c:pt>
                <c:pt idx="16053">
                  <c:v>0.61352928240740745</c:v>
                </c:pt>
                <c:pt idx="16054">
                  <c:v>0.61353043981481481</c:v>
                </c:pt>
                <c:pt idx="16055">
                  <c:v>0.61353158564814814</c:v>
                </c:pt>
                <c:pt idx="16056">
                  <c:v>0.61353275462962964</c:v>
                </c:pt>
                <c:pt idx="16057">
                  <c:v>0.61353391203703711</c:v>
                </c:pt>
                <c:pt idx="16058">
                  <c:v>0.61353506944444447</c:v>
                </c:pt>
                <c:pt idx="16059">
                  <c:v>0.61353622685185183</c:v>
                </c:pt>
                <c:pt idx="16060">
                  <c:v>0.61353738425925919</c:v>
                </c:pt>
                <c:pt idx="16061">
                  <c:v>0.61353853009259263</c:v>
                </c:pt>
                <c:pt idx="16062">
                  <c:v>0.61353987268518517</c:v>
                </c:pt>
                <c:pt idx="16063">
                  <c:v>0.61354143518518522</c:v>
                </c:pt>
                <c:pt idx="16064">
                  <c:v>0.61354265046296297</c:v>
                </c:pt>
                <c:pt idx="16065">
                  <c:v>0.6135434490740741</c:v>
                </c:pt>
                <c:pt idx="16066">
                  <c:v>0.61354495370370365</c:v>
                </c:pt>
                <c:pt idx="16067">
                  <c:v>0.61354620370370372</c:v>
                </c:pt>
                <c:pt idx="16068">
                  <c:v>0.61354663194444437</c:v>
                </c:pt>
                <c:pt idx="16069">
                  <c:v>0.61354803240740741</c:v>
                </c:pt>
                <c:pt idx="16070">
                  <c:v>0.61354907407407411</c:v>
                </c:pt>
                <c:pt idx="16071">
                  <c:v>0.61355010416666667</c:v>
                </c:pt>
                <c:pt idx="16072">
                  <c:v>0.61355127314814817</c:v>
                </c:pt>
                <c:pt idx="16073">
                  <c:v>0.61355243055555553</c:v>
                </c:pt>
                <c:pt idx="16074">
                  <c:v>0.613553587962963</c:v>
                </c:pt>
                <c:pt idx="16075">
                  <c:v>0.61355474537037036</c:v>
                </c:pt>
                <c:pt idx="16076">
                  <c:v>0.61355590277777783</c:v>
                </c:pt>
                <c:pt idx="16077">
                  <c:v>0.61355704861111104</c:v>
                </c:pt>
                <c:pt idx="16078">
                  <c:v>0.61355821759259255</c:v>
                </c:pt>
                <c:pt idx="16079">
                  <c:v>0.61355937500000002</c:v>
                </c:pt>
                <c:pt idx="16080">
                  <c:v>0.61356053240740738</c:v>
                </c:pt>
                <c:pt idx="16081">
                  <c:v>0.61356185185185186</c:v>
                </c:pt>
                <c:pt idx="16082">
                  <c:v>0.61356314814814816</c:v>
                </c:pt>
                <c:pt idx="16083">
                  <c:v>0.61356423611111111</c:v>
                </c:pt>
                <c:pt idx="16084">
                  <c:v>0.61356520833333328</c:v>
                </c:pt>
                <c:pt idx="16085">
                  <c:v>0.6135666666666667</c:v>
                </c:pt>
                <c:pt idx="16086">
                  <c:v>0.61356747685185187</c:v>
                </c:pt>
                <c:pt idx="16087">
                  <c:v>0.61356961805555554</c:v>
                </c:pt>
                <c:pt idx="16088">
                  <c:v>0.61357087962962964</c:v>
                </c:pt>
                <c:pt idx="16089">
                  <c:v>0.61357115740740742</c:v>
                </c:pt>
                <c:pt idx="16090">
                  <c:v>0.61357210648148142</c:v>
                </c:pt>
                <c:pt idx="16091">
                  <c:v>0.61357325231481485</c:v>
                </c:pt>
                <c:pt idx="16092">
                  <c:v>0.61357442129629636</c:v>
                </c:pt>
                <c:pt idx="16093">
                  <c:v>0.61357557870370372</c:v>
                </c:pt>
                <c:pt idx="16094">
                  <c:v>0.61357673611111108</c:v>
                </c:pt>
                <c:pt idx="16095">
                  <c:v>0.6135778819444444</c:v>
                </c:pt>
                <c:pt idx="16096">
                  <c:v>0.61357905092592602</c:v>
                </c:pt>
                <c:pt idx="16097">
                  <c:v>0.61358020833333338</c:v>
                </c:pt>
                <c:pt idx="16098">
                  <c:v>0.61358135416666659</c:v>
                </c:pt>
                <c:pt idx="16099">
                  <c:v>0.61358251157407406</c:v>
                </c:pt>
                <c:pt idx="16100">
                  <c:v>0.61358388888888893</c:v>
                </c:pt>
                <c:pt idx="16101">
                  <c:v>0.61358520833333341</c:v>
                </c:pt>
                <c:pt idx="16102">
                  <c:v>0.61358707175925931</c:v>
                </c:pt>
                <c:pt idx="16103">
                  <c:v>0.61358718749999996</c:v>
                </c:pt>
                <c:pt idx="16104">
                  <c:v>0.61358880787037029</c:v>
                </c:pt>
                <c:pt idx="16105">
                  <c:v>0.61359002314814814</c:v>
                </c:pt>
                <c:pt idx="16106">
                  <c:v>0.61359068287037033</c:v>
                </c:pt>
                <c:pt idx="16107">
                  <c:v>0.61359222222222221</c:v>
                </c:pt>
                <c:pt idx="16108">
                  <c:v>0.61359293981481478</c:v>
                </c:pt>
                <c:pt idx="16109">
                  <c:v>0.613594525462963</c:v>
                </c:pt>
                <c:pt idx="16110">
                  <c:v>0.61359541666666662</c:v>
                </c:pt>
                <c:pt idx="16111">
                  <c:v>0.61359640046296293</c:v>
                </c:pt>
                <c:pt idx="16112">
                  <c:v>0.61359756944444444</c:v>
                </c:pt>
                <c:pt idx="16113">
                  <c:v>0.61359872685185191</c:v>
                </c:pt>
                <c:pt idx="16114">
                  <c:v>0.61359988425925927</c:v>
                </c:pt>
                <c:pt idx="16115">
                  <c:v>0.61360104166666662</c:v>
                </c:pt>
                <c:pt idx="16116">
                  <c:v>0.6136021990740741</c:v>
                </c:pt>
                <c:pt idx="16117">
                  <c:v>0.61360335648148145</c:v>
                </c:pt>
                <c:pt idx="16118">
                  <c:v>0.61360451388888892</c:v>
                </c:pt>
                <c:pt idx="16119">
                  <c:v>0.61360567129629628</c:v>
                </c:pt>
                <c:pt idx="16120">
                  <c:v>0.61360682870370364</c:v>
                </c:pt>
                <c:pt idx="16121">
                  <c:v>0.61360855324074082</c:v>
                </c:pt>
                <c:pt idx="16122">
                  <c:v>0.61360913194444444</c:v>
                </c:pt>
                <c:pt idx="16123">
                  <c:v>0.61361099537037034</c:v>
                </c:pt>
                <c:pt idx="16124">
                  <c:v>0.61361243055555559</c:v>
                </c:pt>
                <c:pt idx="16125">
                  <c:v>0.61361275462962961</c:v>
                </c:pt>
                <c:pt idx="16126">
                  <c:v>0.61361428240740734</c:v>
                </c:pt>
                <c:pt idx="16127">
                  <c:v>0.61361508101851858</c:v>
                </c:pt>
                <c:pt idx="16128">
                  <c:v>0.61361612268518517</c:v>
                </c:pt>
                <c:pt idx="16129">
                  <c:v>0.61361885416666673</c:v>
                </c:pt>
                <c:pt idx="16130">
                  <c:v>0.61361895833333335</c:v>
                </c:pt>
                <c:pt idx="16131">
                  <c:v>0.61361954861111112</c:v>
                </c:pt>
                <c:pt idx="16132">
                  <c:v>0.61362071759259262</c:v>
                </c:pt>
                <c:pt idx="16133">
                  <c:v>0.61362187499999998</c:v>
                </c:pt>
                <c:pt idx="16134">
                  <c:v>0.61362303240740734</c:v>
                </c:pt>
                <c:pt idx="16135">
                  <c:v>0.61362418981481481</c:v>
                </c:pt>
                <c:pt idx="16136">
                  <c:v>0.61362534722222228</c:v>
                </c:pt>
                <c:pt idx="16137">
                  <c:v>0.61362650462962964</c:v>
                </c:pt>
                <c:pt idx="16138">
                  <c:v>0.613627662037037</c:v>
                </c:pt>
                <c:pt idx="16139">
                  <c:v>0.61362881944444447</c:v>
                </c:pt>
                <c:pt idx="16140">
                  <c:v>0.61362997685185183</c:v>
                </c:pt>
                <c:pt idx="16141">
                  <c:v>0.61363130787037035</c:v>
                </c:pt>
                <c:pt idx="16142">
                  <c:v>0.61363233796296301</c:v>
                </c:pt>
                <c:pt idx="16143">
                  <c:v>0.6136337847222223</c:v>
                </c:pt>
                <c:pt idx="16144">
                  <c:v>0.61363465277777773</c:v>
                </c:pt>
                <c:pt idx="16145">
                  <c:v>0.61363657407407401</c:v>
                </c:pt>
                <c:pt idx="16146">
                  <c:v>0.6136376736111111</c:v>
                </c:pt>
                <c:pt idx="16147">
                  <c:v>0.61363812500000003</c:v>
                </c:pt>
                <c:pt idx="16148">
                  <c:v>0.61363980324074074</c:v>
                </c:pt>
                <c:pt idx="16149">
                  <c:v>0.61364074074074071</c:v>
                </c:pt>
                <c:pt idx="16150">
                  <c:v>0.61364165509259261</c:v>
                </c:pt>
                <c:pt idx="16151">
                  <c:v>0.6136426967592592</c:v>
                </c:pt>
                <c:pt idx="16152">
                  <c:v>0.61364386574074081</c:v>
                </c:pt>
                <c:pt idx="16153">
                  <c:v>0.61364502314814817</c:v>
                </c:pt>
                <c:pt idx="16154">
                  <c:v>0.61364618055555553</c:v>
                </c:pt>
                <c:pt idx="16155">
                  <c:v>0.61364733796296289</c:v>
                </c:pt>
                <c:pt idx="16156">
                  <c:v>0.61364849537037036</c:v>
                </c:pt>
                <c:pt idx="16157">
                  <c:v>0.61364965277777783</c:v>
                </c:pt>
                <c:pt idx="16158">
                  <c:v>0.61365079861111105</c:v>
                </c:pt>
                <c:pt idx="16159">
                  <c:v>0.61365196759259255</c:v>
                </c:pt>
                <c:pt idx="16160">
                  <c:v>0.61365311342592599</c:v>
                </c:pt>
                <c:pt idx="16161">
                  <c:v>0.61365438657407412</c:v>
                </c:pt>
                <c:pt idx="16162">
                  <c:v>0.61365616898148145</c:v>
                </c:pt>
                <c:pt idx="16163">
                  <c:v>0.61365728009259257</c:v>
                </c:pt>
                <c:pt idx="16164">
                  <c:v>0.61365775462962957</c:v>
                </c:pt>
                <c:pt idx="16165">
                  <c:v>0.61365907407407405</c:v>
                </c:pt>
                <c:pt idx="16166">
                  <c:v>0.61366033564814815</c:v>
                </c:pt>
                <c:pt idx="16167">
                  <c:v>0.61366162037037042</c:v>
                </c:pt>
                <c:pt idx="16168">
                  <c:v>0.61366370370370371</c:v>
                </c:pt>
                <c:pt idx="16169">
                  <c:v>0.61366392361111111</c:v>
                </c:pt>
                <c:pt idx="16170">
                  <c:v>0.61366469907407406</c:v>
                </c:pt>
                <c:pt idx="16171">
                  <c:v>0.61366585648148153</c:v>
                </c:pt>
                <c:pt idx="16172">
                  <c:v>0.61366701388888889</c:v>
                </c:pt>
                <c:pt idx="16173">
                  <c:v>0.61366815972222222</c:v>
                </c:pt>
                <c:pt idx="16174">
                  <c:v>0.61366931712962969</c:v>
                </c:pt>
                <c:pt idx="16175">
                  <c:v>0.61367048611111108</c:v>
                </c:pt>
                <c:pt idx="16176">
                  <c:v>0.61367164351851855</c:v>
                </c:pt>
                <c:pt idx="16177">
                  <c:v>0.61367280092592591</c:v>
                </c:pt>
                <c:pt idx="16178">
                  <c:v>0.61367395833333338</c:v>
                </c:pt>
                <c:pt idx="16179">
                  <c:v>0.61367511574074074</c:v>
                </c:pt>
                <c:pt idx="16180">
                  <c:v>0.61367643518518522</c:v>
                </c:pt>
                <c:pt idx="16181">
                  <c:v>0.61367846064814824</c:v>
                </c:pt>
                <c:pt idx="16182">
                  <c:v>0.61367950231481483</c:v>
                </c:pt>
                <c:pt idx="16183">
                  <c:v>0.61367978009259261</c:v>
                </c:pt>
                <c:pt idx="16184">
                  <c:v>0.61368094907407411</c:v>
                </c:pt>
                <c:pt idx="16185">
                  <c:v>0.61368285879629625</c:v>
                </c:pt>
                <c:pt idx="16186">
                  <c:v>0.61368332175925933</c:v>
                </c:pt>
                <c:pt idx="16187">
                  <c:v>0.61368478009259253</c:v>
                </c:pt>
                <c:pt idx="16188">
                  <c:v>0.61368575231481481</c:v>
                </c:pt>
                <c:pt idx="16189">
                  <c:v>0.61368668981481478</c:v>
                </c:pt>
                <c:pt idx="16190">
                  <c:v>0.61368784722222214</c:v>
                </c:pt>
                <c:pt idx="16191">
                  <c:v>0.61368900462962972</c:v>
                </c:pt>
                <c:pt idx="16192">
                  <c:v>0.61369016203703708</c:v>
                </c:pt>
                <c:pt idx="16193">
                  <c:v>0.6136913078703703</c:v>
                </c:pt>
                <c:pt idx="16194">
                  <c:v>0.6136924768518518</c:v>
                </c:pt>
                <c:pt idx="16195">
                  <c:v>0.6136936458333333</c:v>
                </c:pt>
                <c:pt idx="16196">
                  <c:v>0.61369479166666674</c:v>
                </c:pt>
                <c:pt idx="16197">
                  <c:v>0.6136959490740741</c:v>
                </c:pt>
                <c:pt idx="16198">
                  <c:v>0.61369710648148146</c:v>
                </c:pt>
                <c:pt idx="16199">
                  <c:v>0.61369848379629632</c:v>
                </c:pt>
                <c:pt idx="16200">
                  <c:v>0.61369969907407407</c:v>
                </c:pt>
                <c:pt idx="16201">
                  <c:v>0.61370158564814814</c:v>
                </c:pt>
                <c:pt idx="16202">
                  <c:v>0.61370207175925917</c:v>
                </c:pt>
                <c:pt idx="16203">
                  <c:v>0.61370304398148146</c:v>
                </c:pt>
                <c:pt idx="16204">
                  <c:v>0.61370451388888891</c:v>
                </c:pt>
                <c:pt idx="16205">
                  <c:v>0.6137054282407407</c:v>
                </c:pt>
                <c:pt idx="16206">
                  <c:v>0.61370837962962965</c:v>
                </c:pt>
                <c:pt idx="16207">
                  <c:v>0.61370935185185183</c:v>
                </c:pt>
                <c:pt idx="16208">
                  <c:v>0.61371046296296294</c:v>
                </c:pt>
                <c:pt idx="16209">
                  <c:v>0.61371162037037041</c:v>
                </c:pt>
                <c:pt idx="16210">
                  <c:v>0.61371277777777777</c:v>
                </c:pt>
                <c:pt idx="16211">
                  <c:v>0.61371393518518513</c:v>
                </c:pt>
                <c:pt idx="16212">
                  <c:v>0.61371508101851857</c:v>
                </c:pt>
                <c:pt idx="16213">
                  <c:v>0.61371625000000007</c:v>
                </c:pt>
                <c:pt idx="16214">
                  <c:v>0.61371740740740743</c:v>
                </c:pt>
                <c:pt idx="16215">
                  <c:v>0.61371856481481479</c:v>
                </c:pt>
                <c:pt idx="16216">
                  <c:v>0.61371972222222215</c:v>
                </c:pt>
                <c:pt idx="16217">
                  <c:v>0.61372087962962962</c:v>
                </c:pt>
                <c:pt idx="16218">
                  <c:v>0.61372209490740737</c:v>
                </c:pt>
                <c:pt idx="16219">
                  <c:v>0.61372348379629638</c:v>
                </c:pt>
                <c:pt idx="16220">
                  <c:v>0.61372452546296297</c:v>
                </c:pt>
                <c:pt idx="16221">
                  <c:v>0.6137257986111111</c:v>
                </c:pt>
                <c:pt idx="16222">
                  <c:v>0.61372701388888895</c:v>
                </c:pt>
                <c:pt idx="16223">
                  <c:v>0.61372863425925928</c:v>
                </c:pt>
                <c:pt idx="16224">
                  <c:v>0.61372932870370367</c:v>
                </c:pt>
                <c:pt idx="16225">
                  <c:v>0.61373089120370372</c:v>
                </c:pt>
                <c:pt idx="16226">
                  <c:v>0.61373180555555551</c:v>
                </c:pt>
                <c:pt idx="16227">
                  <c:v>0.61373245370370366</c:v>
                </c:pt>
                <c:pt idx="16228">
                  <c:v>0.61373359953703699</c:v>
                </c:pt>
                <c:pt idx="16229">
                  <c:v>0.61373476851851849</c:v>
                </c:pt>
                <c:pt idx="16230">
                  <c:v>0.61373592592592596</c:v>
                </c:pt>
                <c:pt idx="16231">
                  <c:v>0.61373707175925929</c:v>
                </c:pt>
                <c:pt idx="16232">
                  <c:v>0.61373824074074068</c:v>
                </c:pt>
                <c:pt idx="16233">
                  <c:v>0.61373938657407401</c:v>
                </c:pt>
                <c:pt idx="16234">
                  <c:v>0.61374055555555562</c:v>
                </c:pt>
                <c:pt idx="16235">
                  <c:v>0.61374171296296298</c:v>
                </c:pt>
                <c:pt idx="16236">
                  <c:v>0.61374287037037034</c:v>
                </c:pt>
                <c:pt idx="16237">
                  <c:v>0.61374422453703703</c:v>
                </c:pt>
                <c:pt idx="16238">
                  <c:v>0.6137451967592592</c:v>
                </c:pt>
                <c:pt idx="16239">
                  <c:v>0.61374645833333341</c:v>
                </c:pt>
                <c:pt idx="16240">
                  <c:v>0.61374802083333335</c:v>
                </c:pt>
                <c:pt idx="16241">
                  <c:v>0.61374872685185189</c:v>
                </c:pt>
                <c:pt idx="16242">
                  <c:v>0.61375005787037029</c:v>
                </c:pt>
                <c:pt idx="16243">
                  <c:v>0.61375096064814816</c:v>
                </c:pt>
                <c:pt idx="16244">
                  <c:v>0.61375317129629625</c:v>
                </c:pt>
                <c:pt idx="16245">
                  <c:v>0.61375438657407411</c:v>
                </c:pt>
                <c:pt idx="16246">
                  <c:v>0.61375462962962968</c:v>
                </c:pt>
                <c:pt idx="16247">
                  <c:v>0.61375559027777782</c:v>
                </c:pt>
                <c:pt idx="16248">
                  <c:v>0.61375675925925932</c:v>
                </c:pt>
                <c:pt idx="16249">
                  <c:v>0.61375791666666668</c:v>
                </c:pt>
                <c:pt idx="16250">
                  <c:v>0.61375908564814818</c:v>
                </c:pt>
                <c:pt idx="16251">
                  <c:v>0.61376023148148151</c:v>
                </c:pt>
                <c:pt idx="16252">
                  <c:v>0.61376137731481484</c:v>
                </c:pt>
                <c:pt idx="16253">
                  <c:v>0.61376254629629634</c:v>
                </c:pt>
                <c:pt idx="16254">
                  <c:v>0.6137637037037037</c:v>
                </c:pt>
                <c:pt idx="16255">
                  <c:v>0.61376486111111106</c:v>
                </c:pt>
                <c:pt idx="16256">
                  <c:v>0.61376601851851853</c:v>
                </c:pt>
                <c:pt idx="16257">
                  <c:v>0.61376724537037031</c:v>
                </c:pt>
                <c:pt idx="16258">
                  <c:v>0.61376844907407402</c:v>
                </c:pt>
                <c:pt idx="16259">
                  <c:v>0.61376949074074072</c:v>
                </c:pt>
                <c:pt idx="16260">
                  <c:v>0.61377155092592595</c:v>
                </c:pt>
                <c:pt idx="16261">
                  <c:v>0.61377197916666659</c:v>
                </c:pt>
                <c:pt idx="16262">
                  <c:v>0.61377407407407414</c:v>
                </c:pt>
                <c:pt idx="16263">
                  <c:v>0.6137754861111111</c:v>
                </c:pt>
                <c:pt idx="16264">
                  <c:v>0.61377650462962963</c:v>
                </c:pt>
                <c:pt idx="16265">
                  <c:v>0.61377783564814814</c:v>
                </c:pt>
                <c:pt idx="16266">
                  <c:v>0.61377880787037042</c:v>
                </c:pt>
                <c:pt idx="16267">
                  <c:v>0.61377996527777778</c:v>
                </c:pt>
                <c:pt idx="16268">
                  <c:v>0.61378112268518514</c:v>
                </c:pt>
                <c:pt idx="16269">
                  <c:v>0.61378228009259261</c:v>
                </c:pt>
                <c:pt idx="16270">
                  <c:v>0.61378343750000008</c:v>
                </c:pt>
                <c:pt idx="16271">
                  <c:v>0.61378459490740744</c:v>
                </c:pt>
                <c:pt idx="16272">
                  <c:v>0.6137857523148148</c:v>
                </c:pt>
                <c:pt idx="16273">
                  <c:v>0.61378690972222216</c:v>
                </c:pt>
                <c:pt idx="16274">
                  <c:v>0.61378806712962963</c:v>
                </c:pt>
                <c:pt idx="16275">
                  <c:v>0.6137892245370371</c:v>
                </c:pt>
                <c:pt idx="16276">
                  <c:v>0.61379038194444446</c:v>
                </c:pt>
                <c:pt idx="16277">
                  <c:v>0.61379159722222221</c:v>
                </c:pt>
                <c:pt idx="16278">
                  <c:v>0.61379299768518514</c:v>
                </c:pt>
                <c:pt idx="16279">
                  <c:v>0.61379418981481482</c:v>
                </c:pt>
                <c:pt idx="16280">
                  <c:v>0.61379553240740747</c:v>
                </c:pt>
                <c:pt idx="16281">
                  <c:v>0.61379699074074068</c:v>
                </c:pt>
                <c:pt idx="16282">
                  <c:v>0.61379768518518518</c:v>
                </c:pt>
                <c:pt idx="16283">
                  <c:v>0.61379895833333342</c:v>
                </c:pt>
                <c:pt idx="16284">
                  <c:v>0.61380010416666664</c:v>
                </c:pt>
                <c:pt idx="16285">
                  <c:v>0.61380079861111114</c:v>
                </c:pt>
                <c:pt idx="16286">
                  <c:v>0.6138019560185185</c:v>
                </c:pt>
                <c:pt idx="16287">
                  <c:v>0.61380311342592597</c:v>
                </c:pt>
                <c:pt idx="16288">
                  <c:v>0.6138042592592593</c:v>
                </c:pt>
                <c:pt idx="16289">
                  <c:v>0.61380542824074069</c:v>
                </c:pt>
                <c:pt idx="16290">
                  <c:v>0.61380658564814816</c:v>
                </c:pt>
                <c:pt idx="16291">
                  <c:v>0.61380773148148149</c:v>
                </c:pt>
                <c:pt idx="16292">
                  <c:v>0.61380890046296299</c:v>
                </c:pt>
                <c:pt idx="16293">
                  <c:v>0.61381006944444449</c:v>
                </c:pt>
                <c:pt idx="16294">
                  <c:v>0.61381121527777771</c:v>
                </c:pt>
                <c:pt idx="16295">
                  <c:v>0.61381266203703699</c:v>
                </c:pt>
                <c:pt idx="16296">
                  <c:v>0.61381464120370366</c:v>
                </c:pt>
                <c:pt idx="16297">
                  <c:v>0.61381510416666663</c:v>
                </c:pt>
                <c:pt idx="16298">
                  <c:v>0.61381597222222217</c:v>
                </c:pt>
                <c:pt idx="16299">
                  <c:v>0.613818287037037</c:v>
                </c:pt>
                <c:pt idx="16300">
                  <c:v>0.61381880787037035</c:v>
                </c:pt>
                <c:pt idx="16301">
                  <c:v>0.61381978009259264</c:v>
                </c:pt>
                <c:pt idx="16302">
                  <c:v>0.61382156249999997</c:v>
                </c:pt>
                <c:pt idx="16303">
                  <c:v>0.61382219907407409</c:v>
                </c:pt>
                <c:pt idx="16304">
                  <c:v>0.61382383101851856</c:v>
                </c:pt>
                <c:pt idx="16305">
                  <c:v>0.61382451388888892</c:v>
                </c:pt>
                <c:pt idx="16306">
                  <c:v>0.61382510416666669</c:v>
                </c:pt>
                <c:pt idx="16307">
                  <c:v>0.61382626157407405</c:v>
                </c:pt>
                <c:pt idx="16308">
                  <c:v>0.61382741898148141</c:v>
                </c:pt>
                <c:pt idx="16309">
                  <c:v>0.61382857638888888</c:v>
                </c:pt>
                <c:pt idx="16310">
                  <c:v>0.61382989583333336</c:v>
                </c:pt>
                <c:pt idx="16311">
                  <c:v>0.61383089120370371</c:v>
                </c:pt>
                <c:pt idx="16312">
                  <c:v>0.61383204861111107</c:v>
                </c:pt>
                <c:pt idx="16313">
                  <c:v>0.61383320601851854</c:v>
                </c:pt>
                <c:pt idx="16314">
                  <c:v>0.6138343634259259</c:v>
                </c:pt>
                <c:pt idx="16315">
                  <c:v>0.61383550925925923</c:v>
                </c:pt>
                <c:pt idx="16316">
                  <c:v>0.61383668981481476</c:v>
                </c:pt>
                <c:pt idx="16317">
                  <c:v>0.61383832175925923</c:v>
                </c:pt>
                <c:pt idx="16318">
                  <c:v>0.61383914351851854</c:v>
                </c:pt>
                <c:pt idx="16319">
                  <c:v>0.61384016203703706</c:v>
                </c:pt>
                <c:pt idx="16320">
                  <c:v>0.61384177083333324</c:v>
                </c:pt>
                <c:pt idx="16321">
                  <c:v>0.61384258101851852</c:v>
                </c:pt>
                <c:pt idx="16322">
                  <c:v>0.61384372685185185</c:v>
                </c:pt>
                <c:pt idx="16323">
                  <c:v>0.61384553240740747</c:v>
                </c:pt>
                <c:pt idx="16324">
                  <c:v>0.61384592592592591</c:v>
                </c:pt>
                <c:pt idx="16325">
                  <c:v>0.61384709490740741</c:v>
                </c:pt>
                <c:pt idx="16326">
                  <c:v>0.61384825231481488</c:v>
                </c:pt>
                <c:pt idx="16327">
                  <c:v>0.61384939814814821</c:v>
                </c:pt>
                <c:pt idx="16328">
                  <c:v>0.6138505671296296</c:v>
                </c:pt>
                <c:pt idx="16329">
                  <c:v>0.6138517361111111</c:v>
                </c:pt>
                <c:pt idx="16330">
                  <c:v>0.61385288194444443</c:v>
                </c:pt>
                <c:pt idx="16331">
                  <c:v>0.6138540393518519</c:v>
                </c:pt>
                <c:pt idx="16332">
                  <c:v>0.61385519675925926</c:v>
                </c:pt>
                <c:pt idx="16333">
                  <c:v>0.61385635416666662</c:v>
                </c:pt>
                <c:pt idx="16334">
                  <c:v>0.61385774305555552</c:v>
                </c:pt>
                <c:pt idx="16335">
                  <c:v>0.61385895833333326</c:v>
                </c:pt>
                <c:pt idx="16336">
                  <c:v>0.61386009259259267</c:v>
                </c:pt>
                <c:pt idx="16337">
                  <c:v>0.61386133101851847</c:v>
                </c:pt>
                <c:pt idx="16338">
                  <c:v>0.61386267361111113</c:v>
                </c:pt>
                <c:pt idx="16339">
                  <c:v>0.61386358796296292</c:v>
                </c:pt>
                <c:pt idx="16340">
                  <c:v>0.61386486111111105</c:v>
                </c:pt>
                <c:pt idx="16341">
                  <c:v>0.61386584490740737</c:v>
                </c:pt>
                <c:pt idx="16342">
                  <c:v>0.61386718750000002</c:v>
                </c:pt>
                <c:pt idx="16343">
                  <c:v>0.61386791666666674</c:v>
                </c:pt>
                <c:pt idx="16344">
                  <c:v>0.61386909722222227</c:v>
                </c:pt>
                <c:pt idx="16345">
                  <c:v>0.61387023148148145</c:v>
                </c:pt>
                <c:pt idx="16346">
                  <c:v>0.61387140046296296</c:v>
                </c:pt>
                <c:pt idx="16347">
                  <c:v>0.61387255787037032</c:v>
                </c:pt>
                <c:pt idx="16348">
                  <c:v>0.61387370370370375</c:v>
                </c:pt>
                <c:pt idx="16349">
                  <c:v>0.61387487268518515</c:v>
                </c:pt>
                <c:pt idx="16350">
                  <c:v>0.61387603009259262</c:v>
                </c:pt>
                <c:pt idx="16351">
                  <c:v>0.61387718749999998</c:v>
                </c:pt>
                <c:pt idx="16352">
                  <c:v>0.61387833333333341</c:v>
                </c:pt>
                <c:pt idx="16353">
                  <c:v>0.613879849537037</c:v>
                </c:pt>
                <c:pt idx="16354">
                  <c:v>0.61388065972222217</c:v>
                </c:pt>
                <c:pt idx="16355">
                  <c:v>0.61388251157407403</c:v>
                </c:pt>
                <c:pt idx="16356">
                  <c:v>0.61388416666666668</c:v>
                </c:pt>
                <c:pt idx="16357">
                  <c:v>0.61388449074074081</c:v>
                </c:pt>
                <c:pt idx="16358">
                  <c:v>0.61388581018518518</c:v>
                </c:pt>
                <c:pt idx="16359">
                  <c:v>0.61388645833333333</c:v>
                </c:pt>
                <c:pt idx="16360">
                  <c:v>0.61388797453703703</c:v>
                </c:pt>
                <c:pt idx="16361">
                  <c:v>0.61388929398148151</c:v>
                </c:pt>
                <c:pt idx="16362">
                  <c:v>0.61389026620370368</c:v>
                </c:pt>
                <c:pt idx="16363">
                  <c:v>0.61389155092592596</c:v>
                </c:pt>
                <c:pt idx="16364">
                  <c:v>0.61389223379629632</c:v>
                </c:pt>
                <c:pt idx="16365">
                  <c:v>0.61389339120370379</c:v>
                </c:pt>
                <c:pt idx="16366">
                  <c:v>0.61389454861111115</c:v>
                </c:pt>
                <c:pt idx="16367">
                  <c:v>0.61389570601851851</c:v>
                </c:pt>
                <c:pt idx="16368">
                  <c:v>0.61389686342592586</c:v>
                </c:pt>
                <c:pt idx="16369">
                  <c:v>0.61389802083333334</c:v>
                </c:pt>
                <c:pt idx="16370">
                  <c:v>0.61389917824074081</c:v>
                </c:pt>
                <c:pt idx="16371">
                  <c:v>0.61390033564814817</c:v>
                </c:pt>
                <c:pt idx="16372">
                  <c:v>0.61390159722222215</c:v>
                </c:pt>
                <c:pt idx="16373">
                  <c:v>0.613902650462963</c:v>
                </c:pt>
                <c:pt idx="16374">
                  <c:v>0.61390539351851847</c:v>
                </c:pt>
                <c:pt idx="16375">
                  <c:v>0.61390611111111104</c:v>
                </c:pt>
                <c:pt idx="16376">
                  <c:v>0.61390671296296295</c:v>
                </c:pt>
                <c:pt idx="16377">
                  <c:v>0.61390872685185183</c:v>
                </c:pt>
                <c:pt idx="16378">
                  <c:v>0.61390938657407412</c:v>
                </c:pt>
                <c:pt idx="16379">
                  <c:v>0.61391001157407399</c:v>
                </c:pt>
                <c:pt idx="16380">
                  <c:v>0.61391162037037039</c:v>
                </c:pt>
                <c:pt idx="16381">
                  <c:v>0.61391255787037036</c:v>
                </c:pt>
                <c:pt idx="16382">
                  <c:v>0.61391312499999995</c:v>
                </c:pt>
                <c:pt idx="16383">
                  <c:v>0.61391422453703703</c:v>
                </c:pt>
                <c:pt idx="16384">
                  <c:v>0.61391538194444439</c:v>
                </c:pt>
                <c:pt idx="16385">
                  <c:v>0.61391653935185186</c:v>
                </c:pt>
                <c:pt idx="16386">
                  <c:v>0.61391769675925922</c:v>
                </c:pt>
                <c:pt idx="16387">
                  <c:v>0.61391885416666669</c:v>
                </c:pt>
                <c:pt idx="16388">
                  <c:v>0.61392000000000002</c:v>
                </c:pt>
                <c:pt idx="16389">
                  <c:v>0.61392116898148141</c:v>
                </c:pt>
                <c:pt idx="16390">
                  <c:v>0.61392232638888888</c:v>
                </c:pt>
                <c:pt idx="16391">
                  <c:v>0.61392348379629635</c:v>
                </c:pt>
                <c:pt idx="16392">
                  <c:v>0.61392464120370371</c:v>
                </c:pt>
                <c:pt idx="16393">
                  <c:v>0.61392723379629632</c:v>
                </c:pt>
                <c:pt idx="16394">
                  <c:v>0.6139276041666667</c:v>
                </c:pt>
                <c:pt idx="16395">
                  <c:v>0.61392828703703706</c:v>
                </c:pt>
                <c:pt idx="16396">
                  <c:v>0.61392991898148142</c:v>
                </c:pt>
                <c:pt idx="16397">
                  <c:v>0.61393118055555562</c:v>
                </c:pt>
                <c:pt idx="16398">
                  <c:v>0.61393239583333337</c:v>
                </c:pt>
                <c:pt idx="16399">
                  <c:v>0.6139335763888889</c:v>
                </c:pt>
                <c:pt idx="16400">
                  <c:v>0.61393460648148146</c:v>
                </c:pt>
                <c:pt idx="16401">
                  <c:v>0.61393517361111116</c:v>
                </c:pt>
                <c:pt idx="16402">
                  <c:v>0.61393696759259264</c:v>
                </c:pt>
                <c:pt idx="16403">
                  <c:v>0.61393760416666665</c:v>
                </c:pt>
                <c:pt idx="16404">
                  <c:v>0.61393853009259258</c:v>
                </c:pt>
                <c:pt idx="16405">
                  <c:v>0.61393968750000005</c:v>
                </c:pt>
                <c:pt idx="16406">
                  <c:v>0.61394084490740741</c:v>
                </c:pt>
                <c:pt idx="16407">
                  <c:v>0.61394200231481477</c:v>
                </c:pt>
                <c:pt idx="16408">
                  <c:v>0.61394315972222224</c:v>
                </c:pt>
                <c:pt idx="16409">
                  <c:v>0.6139443171296296</c:v>
                </c:pt>
                <c:pt idx="16410">
                  <c:v>0.61394546296296293</c:v>
                </c:pt>
                <c:pt idx="16411">
                  <c:v>0.61394663194444443</c:v>
                </c:pt>
                <c:pt idx="16412">
                  <c:v>0.6139477893518519</c:v>
                </c:pt>
                <c:pt idx="16413">
                  <c:v>0.61394894675925926</c:v>
                </c:pt>
                <c:pt idx="16414">
                  <c:v>0.61395068287037036</c:v>
                </c:pt>
                <c:pt idx="16415">
                  <c:v>0.61395126157407409</c:v>
                </c:pt>
                <c:pt idx="16416">
                  <c:v>0.61395295138888895</c:v>
                </c:pt>
                <c:pt idx="16417">
                  <c:v>0.61395409722222216</c:v>
                </c:pt>
                <c:pt idx="16418">
                  <c:v>0.61395474537037042</c:v>
                </c:pt>
                <c:pt idx="16419">
                  <c:v>0.61395600694444441</c:v>
                </c:pt>
                <c:pt idx="16420">
                  <c:v>0.61395767361111109</c:v>
                </c:pt>
                <c:pt idx="16421">
                  <c:v>0.61395821759259261</c:v>
                </c:pt>
                <c:pt idx="16422">
                  <c:v>0.61395997685185189</c:v>
                </c:pt>
                <c:pt idx="16423">
                  <c:v>0.61396133101851846</c:v>
                </c:pt>
                <c:pt idx="16424">
                  <c:v>0.61396167824074066</c:v>
                </c:pt>
                <c:pt idx="16425">
                  <c:v>0.6139628240740741</c:v>
                </c:pt>
                <c:pt idx="16426">
                  <c:v>0.6139639930555556</c:v>
                </c:pt>
                <c:pt idx="16427">
                  <c:v>0.61396515046296296</c:v>
                </c:pt>
                <c:pt idx="16428">
                  <c:v>0.61396629629629629</c:v>
                </c:pt>
                <c:pt idx="16429">
                  <c:v>0.61396746527777779</c:v>
                </c:pt>
                <c:pt idx="16430">
                  <c:v>0.61396862268518526</c:v>
                </c:pt>
                <c:pt idx="16431">
                  <c:v>0.61396976851851848</c:v>
                </c:pt>
                <c:pt idx="16432">
                  <c:v>0.61397093749999998</c:v>
                </c:pt>
                <c:pt idx="16433">
                  <c:v>0.61397209490740734</c:v>
                </c:pt>
                <c:pt idx="16434">
                  <c:v>0.61397331018518519</c:v>
                </c:pt>
                <c:pt idx="16435">
                  <c:v>0.61397447916666659</c:v>
                </c:pt>
                <c:pt idx="16436">
                  <c:v>0.61397557870370367</c:v>
                </c:pt>
                <c:pt idx="16437">
                  <c:v>0.61397673611111103</c:v>
                </c:pt>
                <c:pt idx="16438">
                  <c:v>0.61397894675925924</c:v>
                </c:pt>
                <c:pt idx="16439">
                  <c:v>0.61397990740740738</c:v>
                </c:pt>
                <c:pt idx="16440">
                  <c:v>0.61398020833333333</c:v>
                </c:pt>
                <c:pt idx="16441">
                  <c:v>0.61398135416666666</c:v>
                </c:pt>
                <c:pt idx="16442">
                  <c:v>0.61398304398148151</c:v>
                </c:pt>
                <c:pt idx="16443">
                  <c:v>0.61398366898148149</c:v>
                </c:pt>
                <c:pt idx="16444">
                  <c:v>0.61398482638888885</c:v>
                </c:pt>
                <c:pt idx="16445">
                  <c:v>0.61398597222222218</c:v>
                </c:pt>
                <c:pt idx="16446">
                  <c:v>0.61398714120370368</c:v>
                </c:pt>
                <c:pt idx="16447">
                  <c:v>0.61398831018518518</c:v>
                </c:pt>
                <c:pt idx="16448">
                  <c:v>0.61398945601851851</c:v>
                </c:pt>
                <c:pt idx="16449">
                  <c:v>0.61399060185185184</c:v>
                </c:pt>
                <c:pt idx="16450">
                  <c:v>0.6139917592592592</c:v>
                </c:pt>
                <c:pt idx="16451">
                  <c:v>0.61399293981481484</c:v>
                </c:pt>
                <c:pt idx="16452">
                  <c:v>0.61399408564814817</c:v>
                </c:pt>
                <c:pt idx="16453">
                  <c:v>0.61399540509259265</c:v>
                </c:pt>
                <c:pt idx="16454">
                  <c:v>0.61399729166666672</c:v>
                </c:pt>
                <c:pt idx="16455">
                  <c:v>0.61399819444444448</c:v>
                </c:pt>
                <c:pt idx="16456">
                  <c:v>0.61399874999999993</c:v>
                </c:pt>
                <c:pt idx="16457">
                  <c:v>0.61400024305555556</c:v>
                </c:pt>
                <c:pt idx="16458">
                  <c:v>0.61400137731481474</c:v>
                </c:pt>
                <c:pt idx="16459">
                  <c:v>0.61400244212962962</c:v>
                </c:pt>
                <c:pt idx="16460">
                  <c:v>0.61400431712962966</c:v>
                </c:pt>
                <c:pt idx="16461">
                  <c:v>0.61400459490740744</c:v>
                </c:pt>
                <c:pt idx="16462">
                  <c:v>0.61400572916666663</c:v>
                </c:pt>
                <c:pt idx="16463">
                  <c:v>0.61400680555555553</c:v>
                </c:pt>
                <c:pt idx="16464">
                  <c:v>0.61400797453703704</c:v>
                </c:pt>
                <c:pt idx="16465">
                  <c:v>0.61400913194444451</c:v>
                </c:pt>
                <c:pt idx="16466">
                  <c:v>0.61401028935185187</c:v>
                </c:pt>
                <c:pt idx="16467">
                  <c:v>0.61401143518518519</c:v>
                </c:pt>
                <c:pt idx="16468">
                  <c:v>0.6140126041666667</c:v>
                </c:pt>
                <c:pt idx="16469">
                  <c:v>0.61401376157407406</c:v>
                </c:pt>
                <c:pt idx="16470">
                  <c:v>0.61401490740740738</c:v>
                </c:pt>
                <c:pt idx="16471">
                  <c:v>0.61401607638888889</c:v>
                </c:pt>
                <c:pt idx="16472">
                  <c:v>0.61401723379629625</c:v>
                </c:pt>
                <c:pt idx="16473">
                  <c:v>0.61401894675925928</c:v>
                </c:pt>
                <c:pt idx="16474">
                  <c:v>0.61402061342592595</c:v>
                </c:pt>
                <c:pt idx="16475">
                  <c:v>0.61402166666666669</c:v>
                </c:pt>
                <c:pt idx="16476">
                  <c:v>0.61402188657407408</c:v>
                </c:pt>
                <c:pt idx="16477">
                  <c:v>0.61402318287037039</c:v>
                </c:pt>
                <c:pt idx="16478">
                  <c:v>0.61402494212962955</c:v>
                </c:pt>
                <c:pt idx="16479">
                  <c:v>0.61402539351851859</c:v>
                </c:pt>
                <c:pt idx="16480">
                  <c:v>0.61402748842592592</c:v>
                </c:pt>
                <c:pt idx="16481">
                  <c:v>0.61402856481481483</c:v>
                </c:pt>
                <c:pt idx="16482">
                  <c:v>0.61402879629629636</c:v>
                </c:pt>
                <c:pt idx="16483">
                  <c:v>0.61402996527777776</c:v>
                </c:pt>
                <c:pt idx="16484">
                  <c:v>0.61403112268518512</c:v>
                </c:pt>
                <c:pt idx="16485">
                  <c:v>0.61403228009259259</c:v>
                </c:pt>
                <c:pt idx="16486">
                  <c:v>0.61403342592592591</c:v>
                </c:pt>
                <c:pt idx="16487">
                  <c:v>0.61403459490740742</c:v>
                </c:pt>
                <c:pt idx="16488">
                  <c:v>0.61403574074074074</c:v>
                </c:pt>
                <c:pt idx="16489">
                  <c:v>0.6140368981481481</c:v>
                </c:pt>
                <c:pt idx="16490">
                  <c:v>0.61403806712962972</c:v>
                </c:pt>
                <c:pt idx="16491">
                  <c:v>0.61403922453703708</c:v>
                </c:pt>
                <c:pt idx="16492">
                  <c:v>0.61404063657407404</c:v>
                </c:pt>
                <c:pt idx="16493">
                  <c:v>0.61404188657407399</c:v>
                </c:pt>
                <c:pt idx="16494">
                  <c:v>0.61404329861111107</c:v>
                </c:pt>
                <c:pt idx="16495">
                  <c:v>0.6140438773148148</c:v>
                </c:pt>
                <c:pt idx="16496">
                  <c:v>0.61404553240740745</c:v>
                </c:pt>
                <c:pt idx="16497">
                  <c:v>0.61404616898148145</c:v>
                </c:pt>
                <c:pt idx="16498">
                  <c:v>0.61404800925925929</c:v>
                </c:pt>
                <c:pt idx="16499">
                  <c:v>0.61404937500000001</c:v>
                </c:pt>
                <c:pt idx="16500">
                  <c:v>0.61404969907407403</c:v>
                </c:pt>
                <c:pt idx="16501">
                  <c:v>0.61405079861111111</c:v>
                </c:pt>
                <c:pt idx="16502">
                  <c:v>0.61405194444444444</c:v>
                </c:pt>
                <c:pt idx="16503">
                  <c:v>0.61405311342592594</c:v>
                </c:pt>
                <c:pt idx="16504">
                  <c:v>0.6140542708333333</c:v>
                </c:pt>
                <c:pt idx="16505">
                  <c:v>0.61405542824074077</c:v>
                </c:pt>
                <c:pt idx="16506">
                  <c:v>0.61405658564814813</c:v>
                </c:pt>
                <c:pt idx="16507">
                  <c:v>0.6140577430555556</c:v>
                </c:pt>
                <c:pt idx="16508">
                  <c:v>0.61405890046296296</c:v>
                </c:pt>
                <c:pt idx="16509">
                  <c:v>0.61406005787037032</c:v>
                </c:pt>
                <c:pt idx="16510">
                  <c:v>0.61406121527777779</c:v>
                </c:pt>
                <c:pt idx="16511">
                  <c:v>0.61406246527777786</c:v>
                </c:pt>
                <c:pt idx="16512">
                  <c:v>0.61406381944444444</c:v>
                </c:pt>
                <c:pt idx="16513">
                  <c:v>0.61406518518518527</c:v>
                </c:pt>
                <c:pt idx="16514">
                  <c:v>0.61406625000000004</c:v>
                </c:pt>
                <c:pt idx="16515">
                  <c:v>0.61406847222222227</c:v>
                </c:pt>
                <c:pt idx="16516">
                  <c:v>0.61406969907407416</c:v>
                </c:pt>
                <c:pt idx="16517">
                  <c:v>0.61407255787037041</c:v>
                </c:pt>
                <c:pt idx="16518">
                  <c:v>0.61407298611111116</c:v>
                </c:pt>
                <c:pt idx="16519">
                  <c:v>0.61407327546296298</c:v>
                </c:pt>
                <c:pt idx="16520">
                  <c:v>0.61407422453703697</c:v>
                </c:pt>
                <c:pt idx="16521">
                  <c:v>0.61407538194444444</c:v>
                </c:pt>
                <c:pt idx="16522">
                  <c:v>0.61407653935185191</c:v>
                </c:pt>
                <c:pt idx="16523">
                  <c:v>0.61407770833333331</c:v>
                </c:pt>
                <c:pt idx="16524">
                  <c:v>0.61407885416666663</c:v>
                </c:pt>
                <c:pt idx="16525">
                  <c:v>0.6140800115740741</c:v>
                </c:pt>
                <c:pt idx="16526">
                  <c:v>0.61408116898148146</c:v>
                </c:pt>
                <c:pt idx="16527">
                  <c:v>0.61408232638888893</c:v>
                </c:pt>
                <c:pt idx="16528">
                  <c:v>0.61408348379629629</c:v>
                </c:pt>
                <c:pt idx="16529">
                  <c:v>0.61408464120370376</c:v>
                </c:pt>
                <c:pt idx="16530">
                  <c:v>0.61408682870370368</c:v>
                </c:pt>
                <c:pt idx="16531">
                  <c:v>0.61408869212962958</c:v>
                </c:pt>
                <c:pt idx="16532">
                  <c:v>0.61409045138888885</c:v>
                </c:pt>
                <c:pt idx="16533">
                  <c:v>0.61409187499999995</c:v>
                </c:pt>
                <c:pt idx="16534">
                  <c:v>0.61409208333333332</c:v>
                </c:pt>
                <c:pt idx="16535">
                  <c:v>0.61409363425925934</c:v>
                </c:pt>
                <c:pt idx="16536">
                  <c:v>0.61409521990740734</c:v>
                </c:pt>
                <c:pt idx="16537">
                  <c:v>0.61409548611111109</c:v>
                </c:pt>
                <c:pt idx="16538">
                  <c:v>0.61409718750000009</c:v>
                </c:pt>
                <c:pt idx="16539">
                  <c:v>0.61409859953703705</c:v>
                </c:pt>
                <c:pt idx="16540">
                  <c:v>0.61409893518518521</c:v>
                </c:pt>
                <c:pt idx="16541">
                  <c:v>0.61410001157407412</c:v>
                </c:pt>
                <c:pt idx="16542">
                  <c:v>0.61410116898148148</c:v>
                </c:pt>
                <c:pt idx="16543">
                  <c:v>0.61410233796296299</c:v>
                </c:pt>
                <c:pt idx="16544">
                  <c:v>0.61410348379629631</c:v>
                </c:pt>
                <c:pt idx="16545">
                  <c:v>0.61410465277777782</c:v>
                </c:pt>
                <c:pt idx="16546">
                  <c:v>0.61410579861111114</c:v>
                </c:pt>
                <c:pt idx="16547">
                  <c:v>0.6141069560185185</c:v>
                </c:pt>
                <c:pt idx="16548">
                  <c:v>0.614108125</c:v>
                </c:pt>
                <c:pt idx="16549">
                  <c:v>0.61410927083333333</c:v>
                </c:pt>
                <c:pt idx="16550">
                  <c:v>0.61411043981481483</c:v>
                </c:pt>
                <c:pt idx="16551">
                  <c:v>0.61411170138888882</c:v>
                </c:pt>
                <c:pt idx="16552">
                  <c:v>0.61411358796296289</c:v>
                </c:pt>
                <c:pt idx="16553">
                  <c:v>0.61411442129629623</c:v>
                </c:pt>
                <c:pt idx="16554">
                  <c:v>0.61411515046296294</c:v>
                </c:pt>
                <c:pt idx="16555">
                  <c:v>0.61411664351851847</c:v>
                </c:pt>
                <c:pt idx="16556">
                  <c:v>0.61411741898148153</c:v>
                </c:pt>
                <c:pt idx="16557">
                  <c:v>0.61411853009259265</c:v>
                </c:pt>
                <c:pt idx="16558">
                  <c:v>0.61411969907407415</c:v>
                </c:pt>
                <c:pt idx="16559">
                  <c:v>0.61412085648148151</c:v>
                </c:pt>
                <c:pt idx="16560">
                  <c:v>0.61412201388888887</c:v>
                </c:pt>
                <c:pt idx="16561">
                  <c:v>0.61412317129629623</c:v>
                </c:pt>
                <c:pt idx="16562">
                  <c:v>0.61412431712962967</c:v>
                </c:pt>
                <c:pt idx="16563">
                  <c:v>0.61412547453703703</c:v>
                </c:pt>
                <c:pt idx="16564">
                  <c:v>0.61412664351851853</c:v>
                </c:pt>
                <c:pt idx="16565">
                  <c:v>0.61412778935185186</c:v>
                </c:pt>
                <c:pt idx="16566">
                  <c:v>0.61412895833333336</c:v>
                </c:pt>
                <c:pt idx="16567">
                  <c:v>0.61413053240740734</c:v>
                </c:pt>
                <c:pt idx="16568">
                  <c:v>0.61413142361111117</c:v>
                </c:pt>
                <c:pt idx="16569">
                  <c:v>0.61413332175925928</c:v>
                </c:pt>
                <c:pt idx="16570">
                  <c:v>0.61413449074074078</c:v>
                </c:pt>
                <c:pt idx="16571">
                  <c:v>0.6141348148148148</c:v>
                </c:pt>
                <c:pt idx="16572">
                  <c:v>0.61413638888888888</c:v>
                </c:pt>
                <c:pt idx="16573">
                  <c:v>0.61413770833333337</c:v>
                </c:pt>
                <c:pt idx="16574">
                  <c:v>0.61413827546296296</c:v>
                </c:pt>
                <c:pt idx="16575">
                  <c:v>0.61414003472222223</c:v>
                </c:pt>
                <c:pt idx="16576">
                  <c:v>0.61414090277777778</c:v>
                </c:pt>
                <c:pt idx="16577">
                  <c:v>0.61414167824074073</c:v>
                </c:pt>
                <c:pt idx="16578">
                  <c:v>0.61414283564814809</c:v>
                </c:pt>
                <c:pt idx="16579">
                  <c:v>0.61414400462962959</c:v>
                </c:pt>
                <c:pt idx="16580">
                  <c:v>0.61414516203703706</c:v>
                </c:pt>
                <c:pt idx="16581">
                  <c:v>0.61414631944444442</c:v>
                </c:pt>
                <c:pt idx="16582">
                  <c:v>0.61414747685185178</c:v>
                </c:pt>
                <c:pt idx="16583">
                  <c:v>0.61414863425925925</c:v>
                </c:pt>
                <c:pt idx="16584">
                  <c:v>0.61414979166666672</c:v>
                </c:pt>
                <c:pt idx="16585">
                  <c:v>0.61415094907407408</c:v>
                </c:pt>
                <c:pt idx="16586">
                  <c:v>0.61415210648148144</c:v>
                </c:pt>
                <c:pt idx="16587">
                  <c:v>0.61415342592592592</c:v>
                </c:pt>
                <c:pt idx="16588">
                  <c:v>0.61415500000000001</c:v>
                </c:pt>
                <c:pt idx="16589">
                  <c:v>0.61415603009259256</c:v>
                </c:pt>
                <c:pt idx="16590">
                  <c:v>0.61415689814814822</c:v>
                </c:pt>
                <c:pt idx="16591">
                  <c:v>0.61415857638888893</c:v>
                </c:pt>
                <c:pt idx="16592">
                  <c:v>0.61415995370370369</c:v>
                </c:pt>
                <c:pt idx="16593">
                  <c:v>0.6141602430555555</c:v>
                </c:pt>
                <c:pt idx="16594">
                  <c:v>0.61416222222222228</c:v>
                </c:pt>
                <c:pt idx="16595">
                  <c:v>0.61416337962962964</c:v>
                </c:pt>
                <c:pt idx="16596">
                  <c:v>0.6141638425925926</c:v>
                </c:pt>
                <c:pt idx="16597">
                  <c:v>0.61416546296296293</c:v>
                </c:pt>
                <c:pt idx="16598">
                  <c:v>0.61416643518518521</c:v>
                </c:pt>
                <c:pt idx="16599">
                  <c:v>0.61416715277777778</c:v>
                </c:pt>
                <c:pt idx="16600">
                  <c:v>0.61416831018518514</c:v>
                </c:pt>
                <c:pt idx="16601">
                  <c:v>0.61416946759259261</c:v>
                </c:pt>
                <c:pt idx="16602">
                  <c:v>0.61417062499999997</c:v>
                </c:pt>
                <c:pt idx="16603">
                  <c:v>0.6141717708333333</c:v>
                </c:pt>
                <c:pt idx="16604">
                  <c:v>0.6141729398148148</c:v>
                </c:pt>
                <c:pt idx="16605">
                  <c:v>0.61417409722222227</c:v>
                </c:pt>
                <c:pt idx="16606">
                  <c:v>0.6141752430555556</c:v>
                </c:pt>
                <c:pt idx="16607">
                  <c:v>0.61417640046296296</c:v>
                </c:pt>
                <c:pt idx="16608">
                  <c:v>0.61417756944444446</c:v>
                </c:pt>
                <c:pt idx="16609">
                  <c:v>0.61417895833333336</c:v>
                </c:pt>
                <c:pt idx="16610">
                  <c:v>0.6141800462962963</c:v>
                </c:pt>
                <c:pt idx="16611">
                  <c:v>0.61418135416666664</c:v>
                </c:pt>
                <c:pt idx="16612">
                  <c:v>0.61418243055555555</c:v>
                </c:pt>
                <c:pt idx="16613">
                  <c:v>0.61418403935185184</c:v>
                </c:pt>
                <c:pt idx="16614">
                  <c:v>0.61418466435185182</c:v>
                </c:pt>
                <c:pt idx="16615">
                  <c:v>0.61418652777777782</c:v>
                </c:pt>
                <c:pt idx="16616">
                  <c:v>0.6141876273148148</c:v>
                </c:pt>
                <c:pt idx="16617">
                  <c:v>0.614187974537037</c:v>
                </c:pt>
                <c:pt idx="16618">
                  <c:v>0.61418913194444447</c:v>
                </c:pt>
                <c:pt idx="16619">
                  <c:v>0.61419028935185183</c:v>
                </c:pt>
                <c:pt idx="16620">
                  <c:v>0.61419145833333333</c:v>
                </c:pt>
                <c:pt idx="16621">
                  <c:v>0.61419261574074069</c:v>
                </c:pt>
                <c:pt idx="16622">
                  <c:v>0.61419377314814816</c:v>
                </c:pt>
                <c:pt idx="16623">
                  <c:v>0.61419493055555563</c:v>
                </c:pt>
                <c:pt idx="16624">
                  <c:v>0.61419608796296299</c:v>
                </c:pt>
                <c:pt idx="16625">
                  <c:v>0.61419724537037035</c:v>
                </c:pt>
                <c:pt idx="16626">
                  <c:v>0.61419840277777771</c:v>
                </c:pt>
                <c:pt idx="16627">
                  <c:v>0.61419967592592595</c:v>
                </c:pt>
                <c:pt idx="16628">
                  <c:v>0.6142026273148149</c:v>
                </c:pt>
                <c:pt idx="16629">
                  <c:v>0.61420307870370372</c:v>
                </c:pt>
                <c:pt idx="16630">
                  <c:v>0.61420334490740747</c:v>
                </c:pt>
                <c:pt idx="16631">
                  <c:v>0.6142060416666667</c:v>
                </c:pt>
                <c:pt idx="16632">
                  <c:v>0.61420655092592602</c:v>
                </c:pt>
                <c:pt idx="16633">
                  <c:v>0.61420679398148148</c:v>
                </c:pt>
                <c:pt idx="16634">
                  <c:v>0.614208287037037</c:v>
                </c:pt>
                <c:pt idx="16635">
                  <c:v>0.61420951388888889</c:v>
                </c:pt>
                <c:pt idx="16636">
                  <c:v>0.61421004629629627</c:v>
                </c:pt>
                <c:pt idx="16637">
                  <c:v>0.61421113425925922</c:v>
                </c:pt>
                <c:pt idx="16638">
                  <c:v>0.61421229166666669</c:v>
                </c:pt>
                <c:pt idx="16639">
                  <c:v>0.61421344907407405</c:v>
                </c:pt>
                <c:pt idx="16640">
                  <c:v>0.61421460648148152</c:v>
                </c:pt>
                <c:pt idx="16641">
                  <c:v>0.61421576388888888</c:v>
                </c:pt>
                <c:pt idx="16642">
                  <c:v>0.61421692129629624</c:v>
                </c:pt>
                <c:pt idx="16643">
                  <c:v>0.61421807870370371</c:v>
                </c:pt>
                <c:pt idx="16644">
                  <c:v>0.61421923611111118</c:v>
                </c:pt>
                <c:pt idx="16645">
                  <c:v>0.61422039351851854</c:v>
                </c:pt>
                <c:pt idx="16646">
                  <c:v>0.6142215509259259</c:v>
                </c:pt>
                <c:pt idx="16647">
                  <c:v>0.61422269675925922</c:v>
                </c:pt>
                <c:pt idx="16648">
                  <c:v>0.61422408564814823</c:v>
                </c:pt>
                <c:pt idx="16649">
                  <c:v>0.6142257523148148</c:v>
                </c:pt>
                <c:pt idx="16650">
                  <c:v>0.61422626157407401</c:v>
                </c:pt>
                <c:pt idx="16651">
                  <c:v>0.61422854166666663</c:v>
                </c:pt>
                <c:pt idx="16652">
                  <c:v>0.61423023148148148</c:v>
                </c:pt>
                <c:pt idx="16653">
                  <c:v>0.61423137731481481</c:v>
                </c:pt>
                <c:pt idx="16654">
                  <c:v>0.61423248842592593</c:v>
                </c:pt>
                <c:pt idx="16655">
                  <c:v>0.61423403935185195</c:v>
                </c:pt>
                <c:pt idx="16656">
                  <c:v>0.61423482638888893</c:v>
                </c:pt>
                <c:pt idx="16657">
                  <c:v>0.61423577546296293</c:v>
                </c:pt>
                <c:pt idx="16658">
                  <c:v>0.61423692129629626</c:v>
                </c:pt>
                <c:pt idx="16659">
                  <c:v>0.61423809027777776</c:v>
                </c:pt>
                <c:pt idx="16660">
                  <c:v>0.61423924768518523</c:v>
                </c:pt>
                <c:pt idx="16661">
                  <c:v>0.61424039351851856</c:v>
                </c:pt>
                <c:pt idx="16662">
                  <c:v>0.61424156249999995</c:v>
                </c:pt>
                <c:pt idx="16663">
                  <c:v>0.61424271990740742</c:v>
                </c:pt>
                <c:pt idx="16664">
                  <c:v>0.61424387731481489</c:v>
                </c:pt>
                <c:pt idx="16665">
                  <c:v>0.61424503472222225</c:v>
                </c:pt>
                <c:pt idx="16666">
                  <c:v>0.61424618055555558</c:v>
                </c:pt>
                <c:pt idx="16667">
                  <c:v>0.61424752314814812</c:v>
                </c:pt>
                <c:pt idx="16668">
                  <c:v>0.61424944444444451</c:v>
                </c:pt>
                <c:pt idx="16669">
                  <c:v>0.6142507060185185</c:v>
                </c:pt>
                <c:pt idx="16670">
                  <c:v>0.61425089120370369</c:v>
                </c:pt>
                <c:pt idx="16671">
                  <c:v>0.61425282407407411</c:v>
                </c:pt>
                <c:pt idx="16672">
                  <c:v>0.614254525462963</c:v>
                </c:pt>
                <c:pt idx="16673">
                  <c:v>0.61425487268518519</c:v>
                </c:pt>
                <c:pt idx="16674">
                  <c:v>0.61425614583333332</c:v>
                </c:pt>
                <c:pt idx="16675">
                  <c:v>0.61425690972222224</c:v>
                </c:pt>
                <c:pt idx="16676">
                  <c:v>0.61425777777777779</c:v>
                </c:pt>
                <c:pt idx="16677">
                  <c:v>0.61425927083333332</c:v>
                </c:pt>
                <c:pt idx="16678">
                  <c:v>0.6142601504629629</c:v>
                </c:pt>
                <c:pt idx="16679">
                  <c:v>0.61426123842592595</c:v>
                </c:pt>
                <c:pt idx="16680">
                  <c:v>0.61426238425925928</c:v>
                </c:pt>
                <c:pt idx="16681">
                  <c:v>0.61426355324074078</c:v>
                </c:pt>
                <c:pt idx="16682">
                  <c:v>0.61426469907407411</c:v>
                </c:pt>
                <c:pt idx="16683">
                  <c:v>0.61426586805555561</c:v>
                </c:pt>
                <c:pt idx="16684">
                  <c:v>0.61426701388888882</c:v>
                </c:pt>
                <c:pt idx="16685">
                  <c:v>0.61426817129629629</c:v>
                </c:pt>
                <c:pt idx="16686">
                  <c:v>0.6142693402777778</c:v>
                </c:pt>
                <c:pt idx="16687">
                  <c:v>0.61427049768518516</c:v>
                </c:pt>
                <c:pt idx="16688">
                  <c:v>0.61427164351851848</c:v>
                </c:pt>
                <c:pt idx="16689">
                  <c:v>0.61427341435185179</c:v>
                </c:pt>
                <c:pt idx="16690">
                  <c:v>0.61427498842592587</c:v>
                </c:pt>
                <c:pt idx="16691">
                  <c:v>0.6142756597222222</c:v>
                </c:pt>
                <c:pt idx="16692">
                  <c:v>0.61427651620370372</c:v>
                </c:pt>
                <c:pt idx="16693">
                  <c:v>0.61427797453703703</c:v>
                </c:pt>
                <c:pt idx="16694">
                  <c:v>0.61427930555555554</c:v>
                </c:pt>
                <c:pt idx="16695">
                  <c:v>0.61427976851851851</c:v>
                </c:pt>
                <c:pt idx="16696">
                  <c:v>0.61428195601851854</c:v>
                </c:pt>
                <c:pt idx="16697">
                  <c:v>0.6142831134259259</c:v>
                </c:pt>
                <c:pt idx="16698">
                  <c:v>0.61428322916666667</c:v>
                </c:pt>
                <c:pt idx="16699">
                  <c:v>0.61428438657407414</c:v>
                </c:pt>
                <c:pt idx="16700">
                  <c:v>0.6142855439814815</c:v>
                </c:pt>
                <c:pt idx="16701">
                  <c:v>0.61428670138888886</c:v>
                </c:pt>
                <c:pt idx="16702">
                  <c:v>0.61428784722222218</c:v>
                </c:pt>
                <c:pt idx="16703">
                  <c:v>0.6142890162037038</c:v>
                </c:pt>
                <c:pt idx="16704">
                  <c:v>0.61429017361111116</c:v>
                </c:pt>
                <c:pt idx="16705">
                  <c:v>0.61429133101851852</c:v>
                </c:pt>
                <c:pt idx="16706">
                  <c:v>0.61429248842592588</c:v>
                </c:pt>
                <c:pt idx="16707">
                  <c:v>0.61429364583333335</c:v>
                </c:pt>
                <c:pt idx="16708">
                  <c:v>0.61429481481481485</c:v>
                </c:pt>
                <c:pt idx="16709">
                  <c:v>0.61429607638888883</c:v>
                </c:pt>
                <c:pt idx="16710">
                  <c:v>0.61429740740740746</c:v>
                </c:pt>
                <c:pt idx="16711">
                  <c:v>0.61429877314814807</c:v>
                </c:pt>
                <c:pt idx="16712">
                  <c:v>0.61430010416666669</c:v>
                </c:pt>
                <c:pt idx="16713">
                  <c:v>0.61430070601851849</c:v>
                </c:pt>
                <c:pt idx="16714">
                  <c:v>0.61430218749999999</c:v>
                </c:pt>
                <c:pt idx="16715">
                  <c:v>0.61430342592592591</c:v>
                </c:pt>
                <c:pt idx="16716">
                  <c:v>0.61430429398148156</c:v>
                </c:pt>
                <c:pt idx="16717">
                  <c:v>0.61430520833333335</c:v>
                </c:pt>
                <c:pt idx="16718">
                  <c:v>0.61430637731481486</c:v>
                </c:pt>
                <c:pt idx="16719">
                  <c:v>0.61430753472222221</c:v>
                </c:pt>
                <c:pt idx="16720">
                  <c:v>0.61430868055555554</c:v>
                </c:pt>
                <c:pt idx="16721">
                  <c:v>0.61430984953703704</c:v>
                </c:pt>
                <c:pt idx="16722">
                  <c:v>0.6143110069444444</c:v>
                </c:pt>
                <c:pt idx="16723">
                  <c:v>0.61431216435185187</c:v>
                </c:pt>
                <c:pt idx="16724">
                  <c:v>0.61431332175925923</c:v>
                </c:pt>
                <c:pt idx="16725">
                  <c:v>0.6143144791666667</c:v>
                </c:pt>
                <c:pt idx="16726">
                  <c:v>0.61431562500000003</c:v>
                </c:pt>
                <c:pt idx="16727">
                  <c:v>0.61431822916666667</c:v>
                </c:pt>
                <c:pt idx="16728">
                  <c:v>0.61431847222222224</c:v>
                </c:pt>
                <c:pt idx="16729">
                  <c:v>0.61431916666666664</c:v>
                </c:pt>
                <c:pt idx="16730">
                  <c:v>0.61432074074074072</c:v>
                </c:pt>
                <c:pt idx="16731">
                  <c:v>0.61432153935185185</c:v>
                </c:pt>
                <c:pt idx="16732">
                  <c:v>0.61432268518518518</c:v>
                </c:pt>
                <c:pt idx="16733">
                  <c:v>0.61432431712962965</c:v>
                </c:pt>
                <c:pt idx="16734">
                  <c:v>0.61432501157407404</c:v>
                </c:pt>
                <c:pt idx="16735">
                  <c:v>0.61432605324074074</c:v>
                </c:pt>
                <c:pt idx="16736">
                  <c:v>0.6143272106481481</c:v>
                </c:pt>
                <c:pt idx="16737">
                  <c:v>0.61432835648148154</c:v>
                </c:pt>
                <c:pt idx="16738">
                  <c:v>0.61432952546296304</c:v>
                </c:pt>
                <c:pt idx="16739">
                  <c:v>0.6143306828703704</c:v>
                </c:pt>
                <c:pt idx="16740">
                  <c:v>0.61433184027777776</c:v>
                </c:pt>
                <c:pt idx="16741">
                  <c:v>0.61433299768518512</c:v>
                </c:pt>
                <c:pt idx="16742">
                  <c:v>0.61433415509259259</c:v>
                </c:pt>
                <c:pt idx="16743">
                  <c:v>0.61433531250000006</c:v>
                </c:pt>
                <c:pt idx="16744">
                  <c:v>0.61433646990740742</c:v>
                </c:pt>
                <c:pt idx="16745">
                  <c:v>0.61433843750000006</c:v>
                </c:pt>
                <c:pt idx="16746">
                  <c:v>0.61433953703703703</c:v>
                </c:pt>
                <c:pt idx="16747">
                  <c:v>0.61434006944444453</c:v>
                </c:pt>
                <c:pt idx="16748">
                  <c:v>0.61434115740740747</c:v>
                </c:pt>
                <c:pt idx="16749">
                  <c:v>0.61434244212962963</c:v>
                </c:pt>
                <c:pt idx="16750">
                  <c:v>0.6143440740740741</c:v>
                </c:pt>
                <c:pt idx="16751">
                  <c:v>0.61434608796296297</c:v>
                </c:pt>
                <c:pt idx="16752">
                  <c:v>0.61434636574074075</c:v>
                </c:pt>
                <c:pt idx="16753">
                  <c:v>0.6143475810185185</c:v>
                </c:pt>
                <c:pt idx="16754">
                  <c:v>0.61434836805555559</c:v>
                </c:pt>
                <c:pt idx="16755">
                  <c:v>0.61434920138888893</c:v>
                </c:pt>
                <c:pt idx="16756">
                  <c:v>0.61435034722222226</c:v>
                </c:pt>
                <c:pt idx="16757">
                  <c:v>0.61435152777777779</c:v>
                </c:pt>
                <c:pt idx="16758">
                  <c:v>0.61435267361111112</c:v>
                </c:pt>
                <c:pt idx="16759">
                  <c:v>0.61435383101851859</c:v>
                </c:pt>
                <c:pt idx="16760">
                  <c:v>0.61435498842592595</c:v>
                </c:pt>
                <c:pt idx="16761">
                  <c:v>0.61435613425925928</c:v>
                </c:pt>
                <c:pt idx="16762">
                  <c:v>0.61435730324074067</c:v>
                </c:pt>
                <c:pt idx="16763">
                  <c:v>0.61435846064814814</c:v>
                </c:pt>
                <c:pt idx="16764">
                  <c:v>0.61435961805555561</c:v>
                </c:pt>
                <c:pt idx="16765">
                  <c:v>0.61436181712962956</c:v>
                </c:pt>
                <c:pt idx="16766">
                  <c:v>0.61436222222222225</c:v>
                </c:pt>
                <c:pt idx="16767">
                  <c:v>0.61436333333333326</c:v>
                </c:pt>
                <c:pt idx="16768">
                  <c:v>0.61436587962962963</c:v>
                </c:pt>
                <c:pt idx="16769">
                  <c:v>0.61436699074074075</c:v>
                </c:pt>
                <c:pt idx="16770">
                  <c:v>0.61436829861111109</c:v>
                </c:pt>
                <c:pt idx="16771">
                  <c:v>0.61436930555555558</c:v>
                </c:pt>
                <c:pt idx="16772">
                  <c:v>0.61437045138888891</c:v>
                </c:pt>
                <c:pt idx="16773">
                  <c:v>0.61437160879629638</c:v>
                </c:pt>
                <c:pt idx="16774">
                  <c:v>0.61437276620370374</c:v>
                </c:pt>
                <c:pt idx="16775">
                  <c:v>0.61437392361111109</c:v>
                </c:pt>
                <c:pt idx="16776">
                  <c:v>0.61437508101851845</c:v>
                </c:pt>
                <c:pt idx="16777">
                  <c:v>0.61437623842592592</c:v>
                </c:pt>
                <c:pt idx="16778">
                  <c:v>0.6143773958333334</c:v>
                </c:pt>
                <c:pt idx="16779">
                  <c:v>0.61437855324074075</c:v>
                </c:pt>
                <c:pt idx="16780">
                  <c:v>0.61437971064814811</c:v>
                </c:pt>
                <c:pt idx="16781">
                  <c:v>0.61438086805555558</c:v>
                </c:pt>
                <c:pt idx="16782">
                  <c:v>0.61438214120370371</c:v>
                </c:pt>
                <c:pt idx="16783">
                  <c:v>0.61438375000000001</c:v>
                </c:pt>
                <c:pt idx="16784">
                  <c:v>0.61438509259259266</c:v>
                </c:pt>
                <c:pt idx="16785">
                  <c:v>0.61438552083333331</c:v>
                </c:pt>
                <c:pt idx="16786">
                  <c:v>0.61438788194444438</c:v>
                </c:pt>
                <c:pt idx="16787">
                  <c:v>0.61438891203703705</c:v>
                </c:pt>
                <c:pt idx="16788">
                  <c:v>0.61438907407407406</c:v>
                </c:pt>
                <c:pt idx="16789">
                  <c:v>0.61439039351851854</c:v>
                </c:pt>
                <c:pt idx="16790">
                  <c:v>0.61439243055555559</c:v>
                </c:pt>
                <c:pt idx="16791">
                  <c:v>0.61439253472222222</c:v>
                </c:pt>
                <c:pt idx="16792">
                  <c:v>0.61439359953703709</c:v>
                </c:pt>
                <c:pt idx="16793">
                  <c:v>0.61439476851851849</c:v>
                </c:pt>
                <c:pt idx="16794">
                  <c:v>0.61439591435185181</c:v>
                </c:pt>
                <c:pt idx="16795">
                  <c:v>0.61439707175925928</c:v>
                </c:pt>
                <c:pt idx="16796">
                  <c:v>0.61439822916666664</c:v>
                </c:pt>
                <c:pt idx="16797">
                  <c:v>0.61439938657407411</c:v>
                </c:pt>
                <c:pt idx="16798">
                  <c:v>0.61440054398148147</c:v>
                </c:pt>
                <c:pt idx="16799">
                  <c:v>0.61440170138888894</c:v>
                </c:pt>
                <c:pt idx="16800">
                  <c:v>0.6144028587962963</c:v>
                </c:pt>
                <c:pt idx="16801">
                  <c:v>0.61440402777777781</c:v>
                </c:pt>
                <c:pt idx="16802">
                  <c:v>0.61440631944444446</c:v>
                </c:pt>
                <c:pt idx="16803">
                  <c:v>0.6144068402777777</c:v>
                </c:pt>
                <c:pt idx="16804">
                  <c:v>0.61440755787037038</c:v>
                </c:pt>
                <c:pt idx="16805">
                  <c:v>0.61440997685185184</c:v>
                </c:pt>
                <c:pt idx="16806">
                  <c:v>0.61441109953703699</c:v>
                </c:pt>
                <c:pt idx="16807">
                  <c:v>0.61441281250000002</c:v>
                </c:pt>
                <c:pt idx="16808">
                  <c:v>0.61441339120370375</c:v>
                </c:pt>
                <c:pt idx="16809">
                  <c:v>0.61441456018518514</c:v>
                </c:pt>
                <c:pt idx="16810">
                  <c:v>0.6144157175925925</c:v>
                </c:pt>
                <c:pt idx="16811">
                  <c:v>0.61441686342592594</c:v>
                </c:pt>
                <c:pt idx="16812">
                  <c:v>0.61441803240740744</c:v>
                </c:pt>
                <c:pt idx="16813">
                  <c:v>0.6144191898148148</c:v>
                </c:pt>
                <c:pt idx="16814">
                  <c:v>0.61442033564814813</c:v>
                </c:pt>
                <c:pt idx="16815">
                  <c:v>0.6144214930555556</c:v>
                </c:pt>
                <c:pt idx="16816">
                  <c:v>0.61442265046296296</c:v>
                </c:pt>
                <c:pt idx="16817">
                  <c:v>0.61442380787037032</c:v>
                </c:pt>
                <c:pt idx="16818">
                  <c:v>0.61442518518518519</c:v>
                </c:pt>
                <c:pt idx="16819">
                  <c:v>0.61442640046296293</c:v>
                </c:pt>
                <c:pt idx="16820">
                  <c:v>0.61442744212962963</c:v>
                </c:pt>
                <c:pt idx="16821">
                  <c:v>0.61442975694444446</c:v>
                </c:pt>
                <c:pt idx="16822">
                  <c:v>0.61443118055555557</c:v>
                </c:pt>
                <c:pt idx="16823">
                  <c:v>0.61443318287037041</c:v>
                </c:pt>
                <c:pt idx="16824">
                  <c:v>0.61443408564814816</c:v>
                </c:pt>
                <c:pt idx="16825">
                  <c:v>0.61443468749999997</c:v>
                </c:pt>
                <c:pt idx="16826">
                  <c:v>0.61443646990740741</c:v>
                </c:pt>
                <c:pt idx="16827">
                  <c:v>0.61443687499999999</c:v>
                </c:pt>
                <c:pt idx="16828">
                  <c:v>0.6144380439814815</c:v>
                </c:pt>
                <c:pt idx="16829">
                  <c:v>0.61443920138888886</c:v>
                </c:pt>
                <c:pt idx="16830">
                  <c:v>0.61444035879629622</c:v>
                </c:pt>
                <c:pt idx="16831">
                  <c:v>0.61444151620370369</c:v>
                </c:pt>
                <c:pt idx="16832">
                  <c:v>0.61444267361111116</c:v>
                </c:pt>
                <c:pt idx="16833">
                  <c:v>0.61444383101851852</c:v>
                </c:pt>
                <c:pt idx="16834">
                  <c:v>0.61444498842592588</c:v>
                </c:pt>
                <c:pt idx="16835">
                  <c:v>0.61444614583333335</c:v>
                </c:pt>
                <c:pt idx="16836">
                  <c:v>0.61444730324074082</c:v>
                </c:pt>
                <c:pt idx="16837">
                  <c:v>0.61444851851851856</c:v>
                </c:pt>
                <c:pt idx="16838">
                  <c:v>0.6144497337962963</c:v>
                </c:pt>
                <c:pt idx="16839">
                  <c:v>0.61445157407407414</c:v>
                </c:pt>
                <c:pt idx="16840">
                  <c:v>0.61445197916666661</c:v>
                </c:pt>
                <c:pt idx="16841">
                  <c:v>0.61445443287037038</c:v>
                </c:pt>
                <c:pt idx="16842">
                  <c:v>0.61445555555555553</c:v>
                </c:pt>
                <c:pt idx="16843">
                  <c:v>0.61445568287037033</c:v>
                </c:pt>
                <c:pt idx="16844">
                  <c:v>0.61445666666666665</c:v>
                </c:pt>
                <c:pt idx="16845">
                  <c:v>0.61445861111111111</c:v>
                </c:pt>
                <c:pt idx="16846">
                  <c:v>0.61445922453703705</c:v>
                </c:pt>
                <c:pt idx="16847">
                  <c:v>0.61446003472222221</c:v>
                </c:pt>
                <c:pt idx="16848">
                  <c:v>0.61446119212962969</c:v>
                </c:pt>
                <c:pt idx="16849">
                  <c:v>0.61446234953703704</c:v>
                </c:pt>
                <c:pt idx="16850">
                  <c:v>0.6144635069444444</c:v>
                </c:pt>
                <c:pt idx="16851">
                  <c:v>0.61446466435185187</c:v>
                </c:pt>
                <c:pt idx="16852">
                  <c:v>0.6144658101851852</c:v>
                </c:pt>
                <c:pt idx="16853">
                  <c:v>0.6144669791666667</c:v>
                </c:pt>
                <c:pt idx="16854">
                  <c:v>0.61446813657407406</c:v>
                </c:pt>
                <c:pt idx="16855">
                  <c:v>0.61446929398148142</c:v>
                </c:pt>
                <c:pt idx="16856">
                  <c:v>0.61447045138888889</c:v>
                </c:pt>
                <c:pt idx="16857">
                  <c:v>0.61447182870370376</c:v>
                </c:pt>
                <c:pt idx="16858">
                  <c:v>0.61447366898148148</c:v>
                </c:pt>
                <c:pt idx="16859">
                  <c:v>0.6144750347222222</c:v>
                </c:pt>
                <c:pt idx="16860">
                  <c:v>0.61447523148148153</c:v>
                </c:pt>
                <c:pt idx="16861">
                  <c:v>0.61447678240740744</c:v>
                </c:pt>
                <c:pt idx="16862">
                  <c:v>0.61447791666666662</c:v>
                </c:pt>
                <c:pt idx="16863">
                  <c:v>0.61447855324074074</c:v>
                </c:pt>
                <c:pt idx="16864">
                  <c:v>0.61448063657407404</c:v>
                </c:pt>
                <c:pt idx="16865">
                  <c:v>0.61448134259259257</c:v>
                </c:pt>
                <c:pt idx="16866">
                  <c:v>0.61448202546296304</c:v>
                </c:pt>
                <c:pt idx="16867">
                  <c:v>0.61448317129629626</c:v>
                </c:pt>
                <c:pt idx="16868">
                  <c:v>0.61448434027777776</c:v>
                </c:pt>
                <c:pt idx="16869">
                  <c:v>0.61448549768518512</c:v>
                </c:pt>
                <c:pt idx="16870">
                  <c:v>0.61448664351851856</c:v>
                </c:pt>
                <c:pt idx="16871">
                  <c:v>0.61448781250000006</c:v>
                </c:pt>
                <c:pt idx="16872">
                  <c:v>0.61448895833333328</c:v>
                </c:pt>
                <c:pt idx="16873">
                  <c:v>0.61449012731481478</c:v>
                </c:pt>
                <c:pt idx="16874">
                  <c:v>0.61449128472222225</c:v>
                </c:pt>
                <c:pt idx="16875">
                  <c:v>0.61449244212962961</c:v>
                </c:pt>
                <c:pt idx="16876">
                  <c:v>0.61449362268518526</c:v>
                </c:pt>
                <c:pt idx="16877">
                  <c:v>0.61449546296296298</c:v>
                </c:pt>
                <c:pt idx="16878">
                  <c:v>0.61449690972222226</c:v>
                </c:pt>
                <c:pt idx="16879">
                  <c:v>0.61449712962962966</c:v>
                </c:pt>
                <c:pt idx="16880">
                  <c:v>0.61449966435185188</c:v>
                </c:pt>
                <c:pt idx="16881">
                  <c:v>0.61449996527777773</c:v>
                </c:pt>
                <c:pt idx="16882">
                  <c:v>0.61450054398148146</c:v>
                </c:pt>
                <c:pt idx="16883">
                  <c:v>0.61450200231481478</c:v>
                </c:pt>
                <c:pt idx="16884">
                  <c:v>0.61450325231481484</c:v>
                </c:pt>
                <c:pt idx="16885">
                  <c:v>0.61450401620370365</c:v>
                </c:pt>
                <c:pt idx="16886">
                  <c:v>0.61450517361111112</c:v>
                </c:pt>
                <c:pt idx="16887">
                  <c:v>0.61450633101851848</c:v>
                </c:pt>
                <c:pt idx="16888">
                  <c:v>0.61450748842592595</c:v>
                </c:pt>
                <c:pt idx="16889">
                  <c:v>0.61450864583333331</c:v>
                </c:pt>
                <c:pt idx="16890">
                  <c:v>0.61450980324074067</c:v>
                </c:pt>
                <c:pt idx="16891">
                  <c:v>0.61451096064814814</c:v>
                </c:pt>
                <c:pt idx="16892">
                  <c:v>0.61451211805555561</c:v>
                </c:pt>
                <c:pt idx="16893">
                  <c:v>0.61451327546296297</c:v>
                </c:pt>
                <c:pt idx="16894">
                  <c:v>0.61451447916666668</c:v>
                </c:pt>
                <c:pt idx="16895">
                  <c:v>0.61451587962962961</c:v>
                </c:pt>
                <c:pt idx="16896">
                  <c:v>0.61451863425925934</c:v>
                </c:pt>
                <c:pt idx="16897">
                  <c:v>0.61451876157407415</c:v>
                </c:pt>
                <c:pt idx="16898">
                  <c:v>0.61451917824074076</c:v>
                </c:pt>
                <c:pt idx="16899">
                  <c:v>0.61452085648148147</c:v>
                </c:pt>
                <c:pt idx="16900">
                  <c:v>0.61452211805555557</c:v>
                </c:pt>
                <c:pt idx="16901">
                  <c:v>0.61452259259259256</c:v>
                </c:pt>
                <c:pt idx="16902">
                  <c:v>0.61452399305555561</c:v>
                </c:pt>
                <c:pt idx="16903">
                  <c:v>0.61452508101851844</c:v>
                </c:pt>
                <c:pt idx="16904">
                  <c:v>0.61452601851851851</c:v>
                </c:pt>
                <c:pt idx="16905">
                  <c:v>0.61452722222222222</c:v>
                </c:pt>
                <c:pt idx="16906">
                  <c:v>0.61452832175925931</c:v>
                </c:pt>
                <c:pt idx="16907">
                  <c:v>0.61452946759259253</c:v>
                </c:pt>
                <c:pt idx="16908">
                  <c:v>0.61453063657407403</c:v>
                </c:pt>
                <c:pt idx="16909">
                  <c:v>0.6145317939814815</c:v>
                </c:pt>
                <c:pt idx="16910">
                  <c:v>0.61453295138888886</c:v>
                </c:pt>
                <c:pt idx="16911">
                  <c:v>0.61453410879629633</c:v>
                </c:pt>
                <c:pt idx="16912">
                  <c:v>0.61453526620370369</c:v>
                </c:pt>
                <c:pt idx="16913">
                  <c:v>0.61453641203703713</c:v>
                </c:pt>
                <c:pt idx="16914">
                  <c:v>0.61453758101851852</c:v>
                </c:pt>
                <c:pt idx="16915">
                  <c:v>0.61453873842592588</c:v>
                </c:pt>
                <c:pt idx="16916">
                  <c:v>0.61453989583333335</c:v>
                </c:pt>
                <c:pt idx="16917">
                  <c:v>0.61454129629629628</c:v>
                </c:pt>
                <c:pt idx="16918">
                  <c:v>0.61454239583333337</c:v>
                </c:pt>
                <c:pt idx="16919">
                  <c:v>0.61454378472222215</c:v>
                </c:pt>
                <c:pt idx="16920">
                  <c:v>0.61454474537037029</c:v>
                </c:pt>
                <c:pt idx="16921">
                  <c:v>0.61454627314814814</c:v>
                </c:pt>
                <c:pt idx="16922">
                  <c:v>0.61454718750000004</c:v>
                </c:pt>
                <c:pt idx="16923">
                  <c:v>0.61454822916666663</c:v>
                </c:pt>
                <c:pt idx="16924">
                  <c:v>0.6145493865740741</c:v>
                </c:pt>
                <c:pt idx="16925">
                  <c:v>0.61455031249999992</c:v>
                </c:pt>
                <c:pt idx="16926">
                  <c:v>0.61455146990740739</c:v>
                </c:pt>
                <c:pt idx="16927">
                  <c:v>0.61455262731481486</c:v>
                </c:pt>
                <c:pt idx="16928">
                  <c:v>0.61455378472222222</c:v>
                </c:pt>
                <c:pt idx="16929">
                  <c:v>0.61455494212962958</c:v>
                </c:pt>
                <c:pt idx="16930">
                  <c:v>0.61455609953703705</c:v>
                </c:pt>
                <c:pt idx="16931">
                  <c:v>0.61455725694444452</c:v>
                </c:pt>
                <c:pt idx="16932">
                  <c:v>0.61455841435185188</c:v>
                </c:pt>
                <c:pt idx="16933">
                  <c:v>0.61455957175925924</c:v>
                </c:pt>
                <c:pt idx="16934">
                  <c:v>0.6145607291666666</c:v>
                </c:pt>
                <c:pt idx="16935">
                  <c:v>0.61456188657407407</c:v>
                </c:pt>
                <c:pt idx="16936">
                  <c:v>0.61456379629629632</c:v>
                </c:pt>
                <c:pt idx="16937">
                  <c:v>0.61456472222222225</c:v>
                </c:pt>
                <c:pt idx="16938">
                  <c:v>0.61456563657407404</c:v>
                </c:pt>
                <c:pt idx="16939">
                  <c:v>0.61456762731481474</c:v>
                </c:pt>
                <c:pt idx="16940">
                  <c:v>0.61456825231481482</c:v>
                </c:pt>
                <c:pt idx="16941">
                  <c:v>0.61456884259259259</c:v>
                </c:pt>
                <c:pt idx="16942">
                  <c:v>0.61457098379629627</c:v>
                </c:pt>
                <c:pt idx="16943">
                  <c:v>0.61457113425925936</c:v>
                </c:pt>
                <c:pt idx="16944">
                  <c:v>0.61457230324074075</c:v>
                </c:pt>
                <c:pt idx="16945">
                  <c:v>0.61457346064814811</c:v>
                </c:pt>
                <c:pt idx="16946">
                  <c:v>0.61457461805555558</c:v>
                </c:pt>
                <c:pt idx="16947">
                  <c:v>0.61457577546296294</c:v>
                </c:pt>
                <c:pt idx="16948">
                  <c:v>0.61457693287037041</c:v>
                </c:pt>
                <c:pt idx="16949">
                  <c:v>0.61457809027777777</c:v>
                </c:pt>
                <c:pt idx="16950">
                  <c:v>0.61457924768518513</c:v>
                </c:pt>
                <c:pt idx="16951">
                  <c:v>0.6145804050925926</c:v>
                </c:pt>
                <c:pt idx="16952">
                  <c:v>0.61458156250000007</c:v>
                </c:pt>
                <c:pt idx="16953">
                  <c:v>0.61458271990740743</c:v>
                </c:pt>
                <c:pt idx="16954">
                  <c:v>0.61458420138888881</c:v>
                </c:pt>
                <c:pt idx="16955">
                  <c:v>0.61458642361111115</c:v>
                </c:pt>
                <c:pt idx="16956">
                  <c:v>0.61458675925925932</c:v>
                </c:pt>
                <c:pt idx="16957">
                  <c:v>0.61458734953703709</c:v>
                </c:pt>
                <c:pt idx="16958">
                  <c:v>0.61458932870370364</c:v>
                </c:pt>
                <c:pt idx="16959">
                  <c:v>0.61459012731481477</c:v>
                </c:pt>
                <c:pt idx="16960">
                  <c:v>0.61459152777777781</c:v>
                </c:pt>
                <c:pt idx="16961">
                  <c:v>0.61459251157407402</c:v>
                </c:pt>
                <c:pt idx="16962">
                  <c:v>0.61459313657407411</c:v>
                </c:pt>
                <c:pt idx="16963">
                  <c:v>0.61459498842592586</c:v>
                </c:pt>
                <c:pt idx="16964">
                  <c:v>0.61459543981481479</c:v>
                </c:pt>
                <c:pt idx="16965">
                  <c:v>0.6145966087962963</c:v>
                </c:pt>
                <c:pt idx="16966">
                  <c:v>0.61459776620370377</c:v>
                </c:pt>
                <c:pt idx="16967">
                  <c:v>0.61459892361111113</c:v>
                </c:pt>
                <c:pt idx="16968">
                  <c:v>0.61460008101851848</c:v>
                </c:pt>
                <c:pt idx="16969">
                  <c:v>0.61460122685185192</c:v>
                </c:pt>
                <c:pt idx="16970">
                  <c:v>0.61460239583333331</c:v>
                </c:pt>
                <c:pt idx="16971">
                  <c:v>0.61460355324074079</c:v>
                </c:pt>
                <c:pt idx="16972">
                  <c:v>0.61460471064814814</c:v>
                </c:pt>
                <c:pt idx="16973">
                  <c:v>0.6146058680555555</c:v>
                </c:pt>
                <c:pt idx="16974">
                  <c:v>0.61460783564814814</c:v>
                </c:pt>
                <c:pt idx="16975">
                  <c:v>0.61460828703703707</c:v>
                </c:pt>
                <c:pt idx="16976">
                  <c:v>0.61461012731481479</c:v>
                </c:pt>
                <c:pt idx="16977">
                  <c:v>0.61461148148148148</c:v>
                </c:pt>
                <c:pt idx="16978">
                  <c:v>0.61461184027777782</c:v>
                </c:pt>
                <c:pt idx="16979">
                  <c:v>0.61461333333333334</c:v>
                </c:pt>
                <c:pt idx="16980">
                  <c:v>0.61461418981481475</c:v>
                </c:pt>
                <c:pt idx="16981">
                  <c:v>0.61461518518518521</c:v>
                </c:pt>
                <c:pt idx="16982">
                  <c:v>0.61461715277777773</c:v>
                </c:pt>
                <c:pt idx="16983">
                  <c:v>0.6146183101851852</c:v>
                </c:pt>
                <c:pt idx="16984">
                  <c:v>0.61461864583333337</c:v>
                </c:pt>
                <c:pt idx="16985">
                  <c:v>0.61461975694444437</c:v>
                </c:pt>
                <c:pt idx="16986">
                  <c:v>0.61462091435185184</c:v>
                </c:pt>
                <c:pt idx="16987">
                  <c:v>0.61462207175925931</c:v>
                </c:pt>
                <c:pt idx="16988">
                  <c:v>0.61462322916666667</c:v>
                </c:pt>
                <c:pt idx="16989">
                  <c:v>0.61462438657407403</c:v>
                </c:pt>
                <c:pt idx="16990">
                  <c:v>0.6146255439814815</c:v>
                </c:pt>
                <c:pt idx="16991">
                  <c:v>0.61462670138888897</c:v>
                </c:pt>
                <c:pt idx="16992">
                  <c:v>0.61462785879629633</c:v>
                </c:pt>
                <c:pt idx="16993">
                  <c:v>0.61462901620370369</c:v>
                </c:pt>
                <c:pt idx="16994">
                  <c:v>0.61463023148148155</c:v>
                </c:pt>
                <c:pt idx="16995">
                  <c:v>0.61463157407407409</c:v>
                </c:pt>
                <c:pt idx="16996">
                  <c:v>0.61463358796296297</c:v>
                </c:pt>
                <c:pt idx="16997">
                  <c:v>0.61463405092592593</c:v>
                </c:pt>
                <c:pt idx="16998">
                  <c:v>0.61463521990740744</c:v>
                </c:pt>
                <c:pt idx="16999">
                  <c:v>0.61463729166666659</c:v>
                </c:pt>
                <c:pt idx="17000">
                  <c:v>0.61463747685185188</c:v>
                </c:pt>
                <c:pt idx="17001">
                  <c:v>0.61463842592592599</c:v>
                </c:pt>
                <c:pt idx="17002">
                  <c:v>0.6146397916666666</c:v>
                </c:pt>
                <c:pt idx="17003">
                  <c:v>0.61464059027777773</c:v>
                </c:pt>
                <c:pt idx="17004">
                  <c:v>0.6146417476851852</c:v>
                </c:pt>
                <c:pt idx="17005">
                  <c:v>0.61464290509259256</c:v>
                </c:pt>
                <c:pt idx="17006">
                  <c:v>0.61464406250000003</c:v>
                </c:pt>
                <c:pt idx="17007">
                  <c:v>0.61464523148148142</c:v>
                </c:pt>
                <c:pt idx="17008">
                  <c:v>0.61464637731481486</c:v>
                </c:pt>
                <c:pt idx="17009">
                  <c:v>0.61464753472222222</c:v>
                </c:pt>
                <c:pt idx="17010">
                  <c:v>0.61464869212962958</c:v>
                </c:pt>
                <c:pt idx="17011">
                  <c:v>0.61464984953703705</c:v>
                </c:pt>
                <c:pt idx="17012">
                  <c:v>0.61465100694444441</c:v>
                </c:pt>
                <c:pt idx="17013">
                  <c:v>0.61465217592592591</c:v>
                </c:pt>
                <c:pt idx="17014">
                  <c:v>0.61465406249999999</c:v>
                </c:pt>
                <c:pt idx="17015">
                  <c:v>0.6146544791666666</c:v>
                </c:pt>
                <c:pt idx="17016">
                  <c:v>0.61465638888888885</c:v>
                </c:pt>
                <c:pt idx="17017">
                  <c:v>0.61465766203703698</c:v>
                </c:pt>
                <c:pt idx="17018">
                  <c:v>0.6146579513888889</c:v>
                </c:pt>
                <c:pt idx="17019">
                  <c:v>0.61465917824074079</c:v>
                </c:pt>
                <c:pt idx="17020">
                  <c:v>0.61466071759259266</c:v>
                </c:pt>
                <c:pt idx="17021">
                  <c:v>0.61466143518518523</c:v>
                </c:pt>
                <c:pt idx="17022">
                  <c:v>0.61466369212962957</c:v>
                </c:pt>
                <c:pt idx="17023">
                  <c:v>0.61466378472222227</c:v>
                </c:pt>
                <c:pt idx="17024">
                  <c:v>0.61466489583333328</c:v>
                </c:pt>
                <c:pt idx="17025">
                  <c:v>0.61466605324074075</c:v>
                </c:pt>
                <c:pt idx="17026">
                  <c:v>0.61466721064814822</c:v>
                </c:pt>
                <c:pt idx="17027">
                  <c:v>0.61466835648148144</c:v>
                </c:pt>
                <c:pt idx="17028">
                  <c:v>0.61466952546296294</c:v>
                </c:pt>
                <c:pt idx="17029">
                  <c:v>0.6146706828703703</c:v>
                </c:pt>
                <c:pt idx="17030">
                  <c:v>0.61467182870370374</c:v>
                </c:pt>
                <c:pt idx="17031">
                  <c:v>0.61467299768518524</c:v>
                </c:pt>
                <c:pt idx="17032">
                  <c:v>0.6146741550925926</c:v>
                </c:pt>
                <c:pt idx="17033">
                  <c:v>0.6146755439814815</c:v>
                </c:pt>
                <c:pt idx="17034">
                  <c:v>0.61467646990740743</c:v>
                </c:pt>
                <c:pt idx="17035">
                  <c:v>0.61467787037037036</c:v>
                </c:pt>
                <c:pt idx="17036">
                  <c:v>0.61467899305555551</c:v>
                </c:pt>
                <c:pt idx="17037">
                  <c:v>0.6146802199074074</c:v>
                </c:pt>
                <c:pt idx="17038">
                  <c:v>0.61468185185185187</c:v>
                </c:pt>
                <c:pt idx="17039">
                  <c:v>0.61468237268518522</c:v>
                </c:pt>
                <c:pt idx="17040">
                  <c:v>0.61468383101851853</c:v>
                </c:pt>
                <c:pt idx="17041">
                  <c:v>0.61468513888888887</c:v>
                </c:pt>
                <c:pt idx="17042">
                  <c:v>0.61468572916666664</c:v>
                </c:pt>
                <c:pt idx="17043">
                  <c:v>0.61468694444444438</c:v>
                </c:pt>
                <c:pt idx="17044">
                  <c:v>0.61468804398148147</c:v>
                </c:pt>
                <c:pt idx="17045">
                  <c:v>0.61468920138888883</c:v>
                </c:pt>
                <c:pt idx="17046">
                  <c:v>0.6146903587962963</c:v>
                </c:pt>
                <c:pt idx="17047">
                  <c:v>0.61469151620370377</c:v>
                </c:pt>
                <c:pt idx="17048">
                  <c:v>0.61469267361111113</c:v>
                </c:pt>
                <c:pt idx="17049">
                  <c:v>0.61469383101851849</c:v>
                </c:pt>
                <c:pt idx="17050">
                  <c:v>0.61469498842592585</c:v>
                </c:pt>
                <c:pt idx="17051">
                  <c:v>0.61469614583333332</c:v>
                </c:pt>
                <c:pt idx="17052">
                  <c:v>0.61469753472222222</c:v>
                </c:pt>
                <c:pt idx="17053">
                  <c:v>0.61469907407407409</c:v>
                </c:pt>
                <c:pt idx="17054">
                  <c:v>0.61470020833333328</c:v>
                </c:pt>
                <c:pt idx="17055">
                  <c:v>0.61470078703703701</c:v>
                </c:pt>
                <c:pt idx="17056">
                  <c:v>0.61470362268518519</c:v>
                </c:pt>
                <c:pt idx="17057">
                  <c:v>0.61470420138888893</c:v>
                </c:pt>
                <c:pt idx="17058">
                  <c:v>0.61470464120370372</c:v>
                </c:pt>
                <c:pt idx="17059">
                  <c:v>0.61470575231481484</c:v>
                </c:pt>
                <c:pt idx="17060">
                  <c:v>0.6147065625</c:v>
                </c:pt>
                <c:pt idx="17061">
                  <c:v>0.61470771990740747</c:v>
                </c:pt>
                <c:pt idx="17062">
                  <c:v>0.61470887731481483</c:v>
                </c:pt>
                <c:pt idx="17063">
                  <c:v>0.61471002314814815</c:v>
                </c:pt>
                <c:pt idx="17064">
                  <c:v>0.61471119212962966</c:v>
                </c:pt>
                <c:pt idx="17065">
                  <c:v>0.61471234953703702</c:v>
                </c:pt>
                <c:pt idx="17066">
                  <c:v>0.61471350694444449</c:v>
                </c:pt>
                <c:pt idx="17067">
                  <c:v>0.6147146527777777</c:v>
                </c:pt>
                <c:pt idx="17068">
                  <c:v>0.61471582175925921</c:v>
                </c:pt>
                <c:pt idx="17069">
                  <c:v>0.61471697916666668</c:v>
                </c:pt>
                <c:pt idx="17070">
                  <c:v>0.614718125</c:v>
                </c:pt>
                <c:pt idx="17071">
                  <c:v>0.61471958333333332</c:v>
                </c:pt>
                <c:pt idx="17072">
                  <c:v>0.61472043981481483</c:v>
                </c:pt>
                <c:pt idx="17073">
                  <c:v>0.61472226851851852</c:v>
                </c:pt>
                <c:pt idx="17074">
                  <c:v>0.61472340277777782</c:v>
                </c:pt>
                <c:pt idx="17075">
                  <c:v>0.61472392361111106</c:v>
                </c:pt>
                <c:pt idx="17076">
                  <c:v>0.61472548611111111</c:v>
                </c:pt>
                <c:pt idx="17077">
                  <c:v>0.61472670138888896</c:v>
                </c:pt>
                <c:pt idx="17078">
                  <c:v>0.61472799768518527</c:v>
                </c:pt>
                <c:pt idx="17079">
                  <c:v>0.6147297800925926</c:v>
                </c:pt>
                <c:pt idx="17080">
                  <c:v>0.61473023148148154</c:v>
                </c:pt>
                <c:pt idx="17081">
                  <c:v>0.61473086805555555</c:v>
                </c:pt>
                <c:pt idx="17082">
                  <c:v>0.61473202546296302</c:v>
                </c:pt>
                <c:pt idx="17083">
                  <c:v>0.61473318287037038</c:v>
                </c:pt>
                <c:pt idx="17084">
                  <c:v>0.61473434027777774</c:v>
                </c:pt>
                <c:pt idx="17085">
                  <c:v>0.61473549768518521</c:v>
                </c:pt>
                <c:pt idx="17086">
                  <c:v>0.61473664351851853</c:v>
                </c:pt>
                <c:pt idx="17087">
                  <c:v>0.61473780092592589</c:v>
                </c:pt>
                <c:pt idx="17088">
                  <c:v>0.6147389699074074</c:v>
                </c:pt>
                <c:pt idx="17089">
                  <c:v>0.61474011574074072</c:v>
                </c:pt>
                <c:pt idx="17090">
                  <c:v>0.61474128472222223</c:v>
                </c:pt>
                <c:pt idx="17091">
                  <c:v>0.61474314814814812</c:v>
                </c:pt>
                <c:pt idx="17092">
                  <c:v>0.61474503472222219</c:v>
                </c:pt>
                <c:pt idx="17093">
                  <c:v>0.61474642361111109</c:v>
                </c:pt>
                <c:pt idx="17094">
                  <c:v>0.61474672453703705</c:v>
                </c:pt>
                <c:pt idx="17095">
                  <c:v>0.61474925925925927</c:v>
                </c:pt>
                <c:pt idx="17096">
                  <c:v>0.6147493634259259</c:v>
                </c:pt>
                <c:pt idx="17097">
                  <c:v>0.61474976851851848</c:v>
                </c:pt>
                <c:pt idx="17098">
                  <c:v>0.61475175925925929</c:v>
                </c:pt>
                <c:pt idx="17099">
                  <c:v>0.61475287037037041</c:v>
                </c:pt>
                <c:pt idx="17100">
                  <c:v>0.61475422453703699</c:v>
                </c:pt>
                <c:pt idx="17101">
                  <c:v>0.61475613425925923</c:v>
                </c:pt>
                <c:pt idx="17102">
                  <c:v>0.61475648148148143</c:v>
                </c:pt>
                <c:pt idx="17103">
                  <c:v>0.61475754629629631</c:v>
                </c:pt>
                <c:pt idx="17104">
                  <c:v>0.61475865740740743</c:v>
                </c:pt>
                <c:pt idx="17105">
                  <c:v>0.61475981481481479</c:v>
                </c:pt>
                <c:pt idx="17106">
                  <c:v>0.61476097222222215</c:v>
                </c:pt>
                <c:pt idx="17107">
                  <c:v>0.61476214120370376</c:v>
                </c:pt>
                <c:pt idx="17108">
                  <c:v>0.61476331018518526</c:v>
                </c:pt>
                <c:pt idx="17109">
                  <c:v>0.61476444444444445</c:v>
                </c:pt>
                <c:pt idx="17110">
                  <c:v>0.61476560185185181</c:v>
                </c:pt>
                <c:pt idx="17111">
                  <c:v>0.61476675925925928</c:v>
                </c:pt>
                <c:pt idx="17112">
                  <c:v>0.61476815972222221</c:v>
                </c:pt>
                <c:pt idx="17113">
                  <c:v>0.6147694212962963</c:v>
                </c:pt>
                <c:pt idx="17114">
                  <c:v>0.61477043981481483</c:v>
                </c:pt>
                <c:pt idx="17115">
                  <c:v>0.61477218750000007</c:v>
                </c:pt>
                <c:pt idx="17116">
                  <c:v>0.61477309027777771</c:v>
                </c:pt>
                <c:pt idx="17117">
                  <c:v>0.61477480324074074</c:v>
                </c:pt>
                <c:pt idx="17118">
                  <c:v>0.61477559027777773</c:v>
                </c:pt>
                <c:pt idx="17119">
                  <c:v>0.61477606481481484</c:v>
                </c:pt>
                <c:pt idx="17120">
                  <c:v>0.61477719907407402</c:v>
                </c:pt>
                <c:pt idx="17121">
                  <c:v>0.61477890046296291</c:v>
                </c:pt>
                <c:pt idx="17122">
                  <c:v>0.61477954861111117</c:v>
                </c:pt>
                <c:pt idx="17123">
                  <c:v>0.61478064814814815</c:v>
                </c:pt>
                <c:pt idx="17124">
                  <c:v>0.61478180555555562</c:v>
                </c:pt>
                <c:pt idx="17125">
                  <c:v>0.61478297453703712</c:v>
                </c:pt>
                <c:pt idx="17126">
                  <c:v>0.61478414351851851</c:v>
                </c:pt>
                <c:pt idx="17127">
                  <c:v>0.61478528935185184</c:v>
                </c:pt>
                <c:pt idx="17128">
                  <c:v>0.61478643518518516</c:v>
                </c:pt>
                <c:pt idx="17129">
                  <c:v>0.61478759259259264</c:v>
                </c:pt>
                <c:pt idx="17130">
                  <c:v>0.61478874999999999</c:v>
                </c:pt>
                <c:pt idx="17131">
                  <c:v>0.61478990740740735</c:v>
                </c:pt>
                <c:pt idx="17132">
                  <c:v>0.61479106481481482</c:v>
                </c:pt>
                <c:pt idx="17133">
                  <c:v>0.61479254629629632</c:v>
                </c:pt>
                <c:pt idx="17134">
                  <c:v>0.61479542824074074</c:v>
                </c:pt>
                <c:pt idx="17135">
                  <c:v>0.61479561342592592</c:v>
                </c:pt>
                <c:pt idx="17136">
                  <c:v>0.61479597222222226</c:v>
                </c:pt>
                <c:pt idx="17137">
                  <c:v>0.61479738425925923</c:v>
                </c:pt>
                <c:pt idx="17138">
                  <c:v>0.61479930555555562</c:v>
                </c:pt>
                <c:pt idx="17139">
                  <c:v>0.61480045138888884</c:v>
                </c:pt>
                <c:pt idx="17140">
                  <c:v>0.61480346064814817</c:v>
                </c:pt>
                <c:pt idx="17141">
                  <c:v>0.61480362268518518</c:v>
                </c:pt>
                <c:pt idx="17142">
                  <c:v>0.61480394675925931</c:v>
                </c:pt>
                <c:pt idx="17143">
                  <c:v>0.61480496527777773</c:v>
                </c:pt>
                <c:pt idx="17144">
                  <c:v>0.6148061226851852</c:v>
                </c:pt>
                <c:pt idx="17145">
                  <c:v>0.61480728009259267</c:v>
                </c:pt>
                <c:pt idx="17146">
                  <c:v>0.6148084606481482</c:v>
                </c:pt>
                <c:pt idx="17147">
                  <c:v>0.61480962962962971</c:v>
                </c:pt>
                <c:pt idx="17148">
                  <c:v>0.61481078703703707</c:v>
                </c:pt>
                <c:pt idx="17149">
                  <c:v>0.61481190972222222</c:v>
                </c:pt>
                <c:pt idx="17150">
                  <c:v>0.61481307870370372</c:v>
                </c:pt>
                <c:pt idx="17151">
                  <c:v>0.61481423611111108</c:v>
                </c:pt>
                <c:pt idx="17152">
                  <c:v>0.61481539351851855</c:v>
                </c:pt>
                <c:pt idx="17153">
                  <c:v>0.61481692129629628</c:v>
                </c:pt>
                <c:pt idx="17154">
                  <c:v>0.61481909722222228</c:v>
                </c:pt>
                <c:pt idx="17155">
                  <c:v>0.61481946759259265</c:v>
                </c:pt>
                <c:pt idx="17156">
                  <c:v>0.61482001157407407</c:v>
                </c:pt>
                <c:pt idx="17157">
                  <c:v>0.61482243055555563</c:v>
                </c:pt>
                <c:pt idx="17158">
                  <c:v>0.61482259259259253</c:v>
                </c:pt>
                <c:pt idx="17159">
                  <c:v>0.6148234953703704</c:v>
                </c:pt>
                <c:pt idx="17160">
                  <c:v>0.61482541666666668</c:v>
                </c:pt>
                <c:pt idx="17161">
                  <c:v>0.61482634259259261</c:v>
                </c:pt>
                <c:pt idx="17162">
                  <c:v>0.6148270023148148</c:v>
                </c:pt>
                <c:pt idx="17163">
                  <c:v>0.61482812500000006</c:v>
                </c:pt>
                <c:pt idx="17164">
                  <c:v>0.61482927083333339</c:v>
                </c:pt>
                <c:pt idx="17165">
                  <c:v>0.61483043981481478</c:v>
                </c:pt>
                <c:pt idx="17166">
                  <c:v>0.61483157407407407</c:v>
                </c:pt>
                <c:pt idx="17167">
                  <c:v>0.61483274305555558</c:v>
                </c:pt>
                <c:pt idx="17168">
                  <c:v>0.61483390046296293</c:v>
                </c:pt>
                <c:pt idx="17169">
                  <c:v>0.61483504629629626</c:v>
                </c:pt>
                <c:pt idx="17170">
                  <c:v>0.61483621527777776</c:v>
                </c:pt>
                <c:pt idx="17171">
                  <c:v>0.61483737268518523</c:v>
                </c:pt>
                <c:pt idx="17172">
                  <c:v>0.61483866898148154</c:v>
                </c:pt>
                <c:pt idx="17173">
                  <c:v>0.61483987268518514</c:v>
                </c:pt>
                <c:pt idx="17174">
                  <c:v>0.61484127314814818</c:v>
                </c:pt>
                <c:pt idx="17175">
                  <c:v>0.61484221064814815</c:v>
                </c:pt>
                <c:pt idx="17176">
                  <c:v>0.6148433333333333</c:v>
                </c:pt>
                <c:pt idx="17177">
                  <c:v>0.61484442129629624</c:v>
                </c:pt>
                <c:pt idx="17178">
                  <c:v>0.61484672453703704</c:v>
                </c:pt>
                <c:pt idx="17179">
                  <c:v>0.61484783564814816</c:v>
                </c:pt>
                <c:pt idx="17180">
                  <c:v>0.61484798611111113</c:v>
                </c:pt>
                <c:pt idx="17181">
                  <c:v>0.61484894675925927</c:v>
                </c:pt>
                <c:pt idx="17182">
                  <c:v>0.61485010416666663</c:v>
                </c:pt>
                <c:pt idx="17183">
                  <c:v>0.61485126157407399</c:v>
                </c:pt>
                <c:pt idx="17184">
                  <c:v>0.61485241898148157</c:v>
                </c:pt>
                <c:pt idx="17185">
                  <c:v>0.61485357638888893</c:v>
                </c:pt>
                <c:pt idx="17186">
                  <c:v>0.61485473379629629</c:v>
                </c:pt>
                <c:pt idx="17187">
                  <c:v>0.61485589120370365</c:v>
                </c:pt>
                <c:pt idx="17188">
                  <c:v>0.61485704861111112</c:v>
                </c:pt>
                <c:pt idx="17189">
                  <c:v>0.6148583333333334</c:v>
                </c:pt>
                <c:pt idx="17190">
                  <c:v>0.61485936342592595</c:v>
                </c:pt>
                <c:pt idx="17191">
                  <c:v>0.61486085648148148</c:v>
                </c:pt>
                <c:pt idx="17192">
                  <c:v>0.61486188657407415</c:v>
                </c:pt>
                <c:pt idx="17193">
                  <c:v>0.61486333333333332</c:v>
                </c:pt>
                <c:pt idx="17194">
                  <c:v>0.61486407407407406</c:v>
                </c:pt>
                <c:pt idx="17195">
                  <c:v>0.61486516203703701</c:v>
                </c:pt>
                <c:pt idx="17196">
                  <c:v>0.61486680555555551</c:v>
                </c:pt>
                <c:pt idx="17197">
                  <c:v>0.61486751157407404</c:v>
                </c:pt>
                <c:pt idx="17198">
                  <c:v>0.61486900462962968</c:v>
                </c:pt>
                <c:pt idx="17199">
                  <c:v>0.61487009259259262</c:v>
                </c:pt>
                <c:pt idx="17200">
                  <c:v>0.61487093749999999</c:v>
                </c:pt>
                <c:pt idx="17201">
                  <c:v>0.61487209490740746</c:v>
                </c:pt>
                <c:pt idx="17202">
                  <c:v>0.61487325231481482</c:v>
                </c:pt>
                <c:pt idx="17203">
                  <c:v>0.61487440972222218</c:v>
                </c:pt>
                <c:pt idx="17204">
                  <c:v>0.61487555555555551</c:v>
                </c:pt>
                <c:pt idx="17205">
                  <c:v>0.61487672453703701</c:v>
                </c:pt>
                <c:pt idx="17206">
                  <c:v>0.61487787037037034</c:v>
                </c:pt>
                <c:pt idx="17207">
                  <c:v>0.61487903935185184</c:v>
                </c:pt>
                <c:pt idx="17208">
                  <c:v>0.6148801967592592</c:v>
                </c:pt>
                <c:pt idx="17209">
                  <c:v>0.61488134259259264</c:v>
                </c:pt>
                <c:pt idx="17210">
                  <c:v>0.61488263888888894</c:v>
                </c:pt>
                <c:pt idx="17211">
                  <c:v>0.61488429398148148</c:v>
                </c:pt>
                <c:pt idx="17212">
                  <c:v>0.61488519675925923</c:v>
                </c:pt>
                <c:pt idx="17213">
                  <c:v>0.61488601851851854</c:v>
                </c:pt>
                <c:pt idx="17214">
                  <c:v>0.61488724537037043</c:v>
                </c:pt>
                <c:pt idx="17215">
                  <c:v>0.61488891203703711</c:v>
                </c:pt>
                <c:pt idx="17216">
                  <c:v>0.6148896064814815</c:v>
                </c:pt>
                <c:pt idx="17217">
                  <c:v>0.61489105324074078</c:v>
                </c:pt>
                <c:pt idx="17218">
                  <c:v>0.61489215277777776</c:v>
                </c:pt>
                <c:pt idx="17219">
                  <c:v>0.61489292824074082</c:v>
                </c:pt>
                <c:pt idx="17220">
                  <c:v>0.61489408564814818</c:v>
                </c:pt>
                <c:pt idx="17221">
                  <c:v>0.61489524305555554</c:v>
                </c:pt>
                <c:pt idx="17222">
                  <c:v>0.61489642361111108</c:v>
                </c:pt>
                <c:pt idx="17223">
                  <c:v>0.61489755787037037</c:v>
                </c:pt>
                <c:pt idx="17224">
                  <c:v>0.61489871527777784</c:v>
                </c:pt>
                <c:pt idx="17225">
                  <c:v>0.6148998726851852</c:v>
                </c:pt>
                <c:pt idx="17226">
                  <c:v>0.61490103009259256</c:v>
                </c:pt>
                <c:pt idx="17227">
                  <c:v>0.61490218750000003</c:v>
                </c:pt>
                <c:pt idx="17228">
                  <c:v>0.61490334490740739</c:v>
                </c:pt>
                <c:pt idx="17229">
                  <c:v>0.61490457175925928</c:v>
                </c:pt>
                <c:pt idx="17230">
                  <c:v>0.61490688657407411</c:v>
                </c:pt>
                <c:pt idx="17231">
                  <c:v>0.61490754629629629</c:v>
                </c:pt>
                <c:pt idx="17232">
                  <c:v>0.614908113425926</c:v>
                </c:pt>
                <c:pt idx="17233">
                  <c:v>0.61490917824074076</c:v>
                </c:pt>
                <c:pt idx="17234">
                  <c:v>0.61491033564814812</c:v>
                </c:pt>
                <c:pt idx="17235">
                  <c:v>0.61491246527777776</c:v>
                </c:pt>
                <c:pt idx="17236">
                  <c:v>0.61491314814814813</c:v>
                </c:pt>
                <c:pt idx="17237">
                  <c:v>0.61491384259259252</c:v>
                </c:pt>
                <c:pt idx="17238">
                  <c:v>0.61491491898148143</c:v>
                </c:pt>
                <c:pt idx="17239">
                  <c:v>0.6149160763888889</c:v>
                </c:pt>
                <c:pt idx="17240">
                  <c:v>0.61491723379629637</c:v>
                </c:pt>
                <c:pt idx="17241">
                  <c:v>0.61491837962962959</c:v>
                </c:pt>
                <c:pt idx="17242">
                  <c:v>0.61491954861111109</c:v>
                </c:pt>
                <c:pt idx="17243">
                  <c:v>0.61492070601851845</c:v>
                </c:pt>
                <c:pt idx="17244">
                  <c:v>0.61492186342592592</c:v>
                </c:pt>
                <c:pt idx="17245">
                  <c:v>0.61492302083333339</c:v>
                </c:pt>
                <c:pt idx="17246">
                  <c:v>0.61492417824074075</c:v>
                </c:pt>
                <c:pt idx="17247">
                  <c:v>0.61492533564814811</c:v>
                </c:pt>
                <c:pt idx="17248">
                  <c:v>0.61492675925925921</c:v>
                </c:pt>
                <c:pt idx="17249">
                  <c:v>0.61492768518518515</c:v>
                </c:pt>
                <c:pt idx="17250">
                  <c:v>0.61492885416666665</c:v>
                </c:pt>
                <c:pt idx="17251">
                  <c:v>0.6149306365740741</c:v>
                </c:pt>
                <c:pt idx="17252">
                  <c:v>0.61493225694444442</c:v>
                </c:pt>
                <c:pt idx="17253">
                  <c:v>0.61493241898148143</c:v>
                </c:pt>
                <c:pt idx="17254">
                  <c:v>0.61493358796296305</c:v>
                </c:pt>
                <c:pt idx="17255">
                  <c:v>0.61493517361111105</c:v>
                </c:pt>
                <c:pt idx="17256">
                  <c:v>0.6149368287037037</c:v>
                </c:pt>
                <c:pt idx="17257">
                  <c:v>0.61493699074074071</c:v>
                </c:pt>
                <c:pt idx="17258">
                  <c:v>0.61493806712962962</c:v>
                </c:pt>
                <c:pt idx="17259">
                  <c:v>0.61493922453703709</c:v>
                </c:pt>
                <c:pt idx="17260">
                  <c:v>0.61494038194444445</c:v>
                </c:pt>
                <c:pt idx="17261">
                  <c:v>0.61494152777777777</c:v>
                </c:pt>
                <c:pt idx="17262">
                  <c:v>0.61494269675925928</c:v>
                </c:pt>
                <c:pt idx="17263">
                  <c:v>0.61494385416666664</c:v>
                </c:pt>
                <c:pt idx="17264">
                  <c:v>0.61494501157407411</c:v>
                </c:pt>
                <c:pt idx="17265">
                  <c:v>0.61494616898148147</c:v>
                </c:pt>
                <c:pt idx="17266">
                  <c:v>0.61494732638888894</c:v>
                </c:pt>
                <c:pt idx="17267">
                  <c:v>0.61494847222222226</c:v>
                </c:pt>
                <c:pt idx="17268">
                  <c:v>0.61495020833333325</c:v>
                </c:pt>
                <c:pt idx="17269">
                  <c:v>0.61495098379629631</c:v>
                </c:pt>
                <c:pt idx="17270">
                  <c:v>0.61495289351851856</c:v>
                </c:pt>
                <c:pt idx="17271">
                  <c:v>0.61495348379629633</c:v>
                </c:pt>
                <c:pt idx="17272">
                  <c:v>0.61495442129629629</c:v>
                </c:pt>
                <c:pt idx="17273">
                  <c:v>0.61495635416666661</c:v>
                </c:pt>
                <c:pt idx="17274">
                  <c:v>0.61495686342592593</c:v>
                </c:pt>
                <c:pt idx="17275">
                  <c:v>0.61495825231481482</c:v>
                </c:pt>
                <c:pt idx="17276">
                  <c:v>0.61495956018518516</c:v>
                </c:pt>
                <c:pt idx="17277">
                  <c:v>0.61496033564814812</c:v>
                </c:pt>
                <c:pt idx="17278">
                  <c:v>0.61496288194444437</c:v>
                </c:pt>
                <c:pt idx="17279">
                  <c:v>0.61496321759259265</c:v>
                </c:pt>
                <c:pt idx="17280">
                  <c:v>0.61496351851851849</c:v>
                </c:pt>
                <c:pt idx="17281">
                  <c:v>0.6149646875</c:v>
                </c:pt>
                <c:pt idx="17282">
                  <c:v>0.61496587962962967</c:v>
                </c:pt>
                <c:pt idx="17283">
                  <c:v>0.61496700231481483</c:v>
                </c:pt>
                <c:pt idx="17284">
                  <c:v>0.6149681597222223</c:v>
                </c:pt>
                <c:pt idx="17285">
                  <c:v>0.61496931712962966</c:v>
                </c:pt>
                <c:pt idx="17286">
                  <c:v>0.61497046296296287</c:v>
                </c:pt>
                <c:pt idx="17287">
                  <c:v>0.61497163194444449</c:v>
                </c:pt>
                <c:pt idx="17288">
                  <c:v>0.61497277777777781</c:v>
                </c:pt>
                <c:pt idx="17289">
                  <c:v>0.61497393518518517</c:v>
                </c:pt>
                <c:pt idx="17290">
                  <c:v>0.61497548611111108</c:v>
                </c:pt>
                <c:pt idx="17291">
                  <c:v>0.61497711805555555</c:v>
                </c:pt>
                <c:pt idx="17292">
                  <c:v>0.61497756944444437</c:v>
                </c:pt>
                <c:pt idx="17293">
                  <c:v>0.61497872685185184</c:v>
                </c:pt>
                <c:pt idx="17294">
                  <c:v>0.61498005787037036</c:v>
                </c:pt>
                <c:pt idx="17295">
                  <c:v>0.61498134259259263</c:v>
                </c:pt>
                <c:pt idx="17296">
                  <c:v>0.61498216435185193</c:v>
                </c:pt>
                <c:pt idx="17297">
                  <c:v>0.61498381944444447</c:v>
                </c:pt>
                <c:pt idx="17298">
                  <c:v>0.6149843981481482</c:v>
                </c:pt>
                <c:pt idx="17299">
                  <c:v>0.61498552083333335</c:v>
                </c:pt>
                <c:pt idx="17300">
                  <c:v>0.61498667824074071</c:v>
                </c:pt>
                <c:pt idx="17301">
                  <c:v>0.61498783564814818</c:v>
                </c:pt>
                <c:pt idx="17302">
                  <c:v>0.61498898148148151</c:v>
                </c:pt>
                <c:pt idx="17303">
                  <c:v>0.6149901504629629</c:v>
                </c:pt>
                <c:pt idx="17304">
                  <c:v>0.61499130787037037</c:v>
                </c:pt>
                <c:pt idx="17305">
                  <c:v>0.61499246527777784</c:v>
                </c:pt>
                <c:pt idx="17306">
                  <c:v>0.6149936226851852</c:v>
                </c:pt>
                <c:pt idx="17307">
                  <c:v>0.61499478009259256</c:v>
                </c:pt>
                <c:pt idx="17308">
                  <c:v>0.61499593749999992</c:v>
                </c:pt>
                <c:pt idx="17309">
                  <c:v>0.61499716435185181</c:v>
                </c:pt>
                <c:pt idx="17310">
                  <c:v>0.61499932870370377</c:v>
                </c:pt>
                <c:pt idx="17311">
                  <c:v>0.61500037037037036</c:v>
                </c:pt>
                <c:pt idx="17312">
                  <c:v>0.61500075231481488</c:v>
                </c:pt>
                <c:pt idx="17313">
                  <c:v>0.61500292824074065</c:v>
                </c:pt>
                <c:pt idx="17314">
                  <c:v>0.61500359953703709</c:v>
                </c:pt>
                <c:pt idx="17315">
                  <c:v>0.61500427083333331</c:v>
                </c:pt>
                <c:pt idx="17316">
                  <c:v>0.61500552083333337</c:v>
                </c:pt>
                <c:pt idx="17317">
                  <c:v>0.6150067939814815</c:v>
                </c:pt>
                <c:pt idx="17318">
                  <c:v>0.61500785879629627</c:v>
                </c:pt>
                <c:pt idx="17319">
                  <c:v>0.6150086574074074</c:v>
                </c:pt>
                <c:pt idx="17320">
                  <c:v>0.6150098263888889</c:v>
                </c:pt>
                <c:pt idx="17321">
                  <c:v>0.61501098379629626</c:v>
                </c:pt>
                <c:pt idx="17322">
                  <c:v>0.61501214120370373</c:v>
                </c:pt>
                <c:pt idx="17323">
                  <c:v>0.61501329861111109</c:v>
                </c:pt>
                <c:pt idx="17324">
                  <c:v>0.61501444444444442</c:v>
                </c:pt>
                <c:pt idx="17325">
                  <c:v>0.61501561342592592</c:v>
                </c:pt>
                <c:pt idx="17326">
                  <c:v>0.61501677083333339</c:v>
                </c:pt>
                <c:pt idx="17327">
                  <c:v>0.61501792824074075</c:v>
                </c:pt>
                <c:pt idx="17328">
                  <c:v>0.61501908564814811</c:v>
                </c:pt>
                <c:pt idx="17329">
                  <c:v>0.61502120370370372</c:v>
                </c:pt>
                <c:pt idx="17330">
                  <c:v>0.61502247685185185</c:v>
                </c:pt>
                <c:pt idx="17331">
                  <c:v>0.61502283564814808</c:v>
                </c:pt>
                <c:pt idx="17332">
                  <c:v>0.61502456018518525</c:v>
                </c:pt>
                <c:pt idx="17333">
                  <c:v>0.61502537037037042</c:v>
                </c:pt>
                <c:pt idx="17334">
                  <c:v>0.61502634259259259</c:v>
                </c:pt>
                <c:pt idx="17335">
                  <c:v>0.61502810185185186</c:v>
                </c:pt>
                <c:pt idx="17336">
                  <c:v>0.61502843750000002</c:v>
                </c:pt>
                <c:pt idx="17337">
                  <c:v>0.61503041666666658</c:v>
                </c:pt>
                <c:pt idx="17338">
                  <c:v>0.61503185185185183</c:v>
                </c:pt>
                <c:pt idx="17339">
                  <c:v>0.61503197916666663</c:v>
                </c:pt>
                <c:pt idx="17340">
                  <c:v>0.61503297453703709</c:v>
                </c:pt>
                <c:pt idx="17341">
                  <c:v>0.61503413194444445</c:v>
                </c:pt>
                <c:pt idx="17342">
                  <c:v>0.61503533564814816</c:v>
                </c:pt>
                <c:pt idx="17343">
                  <c:v>0.61503643518518525</c:v>
                </c:pt>
                <c:pt idx="17344">
                  <c:v>0.61503760416666675</c:v>
                </c:pt>
                <c:pt idx="17345">
                  <c:v>0.61503876157407411</c:v>
                </c:pt>
                <c:pt idx="17346">
                  <c:v>0.61503991898148147</c:v>
                </c:pt>
                <c:pt idx="17347">
                  <c:v>0.61504107638888883</c:v>
                </c:pt>
                <c:pt idx="17348">
                  <c:v>0.6150422337962963</c:v>
                </c:pt>
                <c:pt idx="17349">
                  <c:v>0.61504339120370377</c:v>
                </c:pt>
                <c:pt idx="17350">
                  <c:v>0.61504482638888891</c:v>
                </c:pt>
                <c:pt idx="17351">
                  <c:v>0.61504644675925924</c:v>
                </c:pt>
                <c:pt idx="17352">
                  <c:v>0.61504760416666659</c:v>
                </c:pt>
                <c:pt idx="17353">
                  <c:v>0.61504805555555553</c:v>
                </c:pt>
                <c:pt idx="17354">
                  <c:v>0.61504978009259259</c:v>
                </c:pt>
                <c:pt idx="17355">
                  <c:v>0.61505100694444448</c:v>
                </c:pt>
                <c:pt idx="17356">
                  <c:v>0.61505162037037031</c:v>
                </c:pt>
                <c:pt idx="17357">
                  <c:v>0.61505320601851854</c:v>
                </c:pt>
                <c:pt idx="17358">
                  <c:v>0.61505379629629631</c:v>
                </c:pt>
                <c:pt idx="17359">
                  <c:v>0.61505496527777781</c:v>
                </c:pt>
                <c:pt idx="17360">
                  <c:v>0.61505612268518517</c:v>
                </c:pt>
                <c:pt idx="17361">
                  <c:v>0.61505728009259264</c:v>
                </c:pt>
                <c:pt idx="17362">
                  <c:v>0.6150584375</c:v>
                </c:pt>
                <c:pt idx="17363">
                  <c:v>0.61505959490740736</c:v>
                </c:pt>
                <c:pt idx="17364">
                  <c:v>0.61506076388888886</c:v>
                </c:pt>
                <c:pt idx="17365">
                  <c:v>0.6150619097222223</c:v>
                </c:pt>
                <c:pt idx="17366">
                  <c:v>0.61506306712962966</c:v>
                </c:pt>
                <c:pt idx="17367">
                  <c:v>0.61506422453703702</c:v>
                </c:pt>
                <c:pt idx="17368">
                  <c:v>0.61506571759259254</c:v>
                </c:pt>
                <c:pt idx="17369">
                  <c:v>0.61506663194444444</c:v>
                </c:pt>
                <c:pt idx="17370">
                  <c:v>0.61506836805555554</c:v>
                </c:pt>
                <c:pt idx="17371">
                  <c:v>0.61506987268518509</c:v>
                </c:pt>
                <c:pt idx="17372">
                  <c:v>0.61507057870370363</c:v>
                </c:pt>
                <c:pt idx="17373">
                  <c:v>0.61507225694444445</c:v>
                </c:pt>
                <c:pt idx="17374">
                  <c:v>0.615072650462963</c:v>
                </c:pt>
                <c:pt idx="17375">
                  <c:v>0.61507405092592593</c:v>
                </c:pt>
                <c:pt idx="17376">
                  <c:v>0.61507520833333329</c:v>
                </c:pt>
                <c:pt idx="17377">
                  <c:v>0.6150758101851852</c:v>
                </c:pt>
                <c:pt idx="17378">
                  <c:v>0.61507695601851853</c:v>
                </c:pt>
                <c:pt idx="17379">
                  <c:v>0.615078113425926</c:v>
                </c:pt>
                <c:pt idx="17380">
                  <c:v>0.61507927083333336</c:v>
                </c:pt>
                <c:pt idx="17381">
                  <c:v>0.61508042824074072</c:v>
                </c:pt>
                <c:pt idx="17382">
                  <c:v>0.61508158564814819</c:v>
                </c:pt>
                <c:pt idx="17383">
                  <c:v>0.61508274305555555</c:v>
                </c:pt>
                <c:pt idx="17384">
                  <c:v>0.61508390046296302</c:v>
                </c:pt>
                <c:pt idx="17385">
                  <c:v>0.61508505787037038</c:v>
                </c:pt>
                <c:pt idx="17386">
                  <c:v>0.61508621527777774</c:v>
                </c:pt>
                <c:pt idx="17387">
                  <c:v>0.61508737268518521</c:v>
                </c:pt>
                <c:pt idx="17388">
                  <c:v>0.61508921296296293</c:v>
                </c:pt>
                <c:pt idx="17389">
                  <c:v>0.6150899305555555</c:v>
                </c:pt>
                <c:pt idx="17390">
                  <c:v>0.61509087962962961</c:v>
                </c:pt>
                <c:pt idx="17391">
                  <c:v>0.6150931828703704</c:v>
                </c:pt>
                <c:pt idx="17392">
                  <c:v>0.61509328703703703</c:v>
                </c:pt>
                <c:pt idx="17393">
                  <c:v>0.61509475694444438</c:v>
                </c:pt>
                <c:pt idx="17394">
                  <c:v>0.6150963078703704</c:v>
                </c:pt>
                <c:pt idx="17395">
                  <c:v>0.61509678240740739</c:v>
                </c:pt>
                <c:pt idx="17396">
                  <c:v>0.61509840277777783</c:v>
                </c:pt>
                <c:pt idx="17397">
                  <c:v>0.61509950231481481</c:v>
                </c:pt>
                <c:pt idx="17398">
                  <c:v>0.61510010416666661</c:v>
                </c:pt>
                <c:pt idx="17399">
                  <c:v>0.61510126157407408</c:v>
                </c:pt>
                <c:pt idx="17400">
                  <c:v>0.61510241898148155</c:v>
                </c:pt>
                <c:pt idx="17401">
                  <c:v>0.61510356481481476</c:v>
                </c:pt>
                <c:pt idx="17402">
                  <c:v>0.61510475694444444</c:v>
                </c:pt>
                <c:pt idx="17403">
                  <c:v>0.61510589120370363</c:v>
                </c:pt>
                <c:pt idx="17404">
                  <c:v>0.61510703703703706</c:v>
                </c:pt>
                <c:pt idx="17405">
                  <c:v>0.61510820601851857</c:v>
                </c:pt>
                <c:pt idx="17406">
                  <c:v>0.61510935185185178</c:v>
                </c:pt>
                <c:pt idx="17407">
                  <c:v>0.61511052083333329</c:v>
                </c:pt>
                <c:pt idx="17408">
                  <c:v>0.61511182870370362</c:v>
                </c:pt>
                <c:pt idx="17409">
                  <c:v>0.61511310185185186</c:v>
                </c:pt>
                <c:pt idx="17410">
                  <c:v>0.61511420138888884</c:v>
                </c:pt>
                <c:pt idx="17411">
                  <c:v>0.61511525462962957</c:v>
                </c:pt>
                <c:pt idx="17412">
                  <c:v>0.61511726851851845</c:v>
                </c:pt>
                <c:pt idx="17413">
                  <c:v>0.61511745370370374</c:v>
                </c:pt>
                <c:pt idx="17414">
                  <c:v>0.61511923611111119</c:v>
                </c:pt>
                <c:pt idx="17415">
                  <c:v>0.61512010416666663</c:v>
                </c:pt>
                <c:pt idx="17416">
                  <c:v>0.61512093749999996</c:v>
                </c:pt>
                <c:pt idx="17417">
                  <c:v>0.61512209490740744</c:v>
                </c:pt>
                <c:pt idx="17418">
                  <c:v>0.61512324074074076</c:v>
                </c:pt>
                <c:pt idx="17419">
                  <c:v>0.61512440972222227</c:v>
                </c:pt>
                <c:pt idx="17420">
                  <c:v>0.61512556712962962</c:v>
                </c:pt>
                <c:pt idx="17421">
                  <c:v>0.6151267245370371</c:v>
                </c:pt>
                <c:pt idx="17422">
                  <c:v>0.61512788194444445</c:v>
                </c:pt>
                <c:pt idx="17423">
                  <c:v>0.61512902777777778</c:v>
                </c:pt>
                <c:pt idx="17424">
                  <c:v>0.61513018518518514</c:v>
                </c:pt>
                <c:pt idx="17425">
                  <c:v>0.61513135416666664</c:v>
                </c:pt>
                <c:pt idx="17426">
                  <c:v>0.61513267361111112</c:v>
                </c:pt>
                <c:pt idx="17427">
                  <c:v>0.61513545138888892</c:v>
                </c:pt>
                <c:pt idx="17428">
                  <c:v>0.61513562499999996</c:v>
                </c:pt>
                <c:pt idx="17429">
                  <c:v>0.6151363310185185</c:v>
                </c:pt>
                <c:pt idx="17430">
                  <c:v>0.6151375</c:v>
                </c:pt>
                <c:pt idx="17431">
                  <c:v>0.61513866898148151</c:v>
                </c:pt>
                <c:pt idx="17432">
                  <c:v>0.61513972222222224</c:v>
                </c:pt>
                <c:pt idx="17433">
                  <c:v>0.61514141203703709</c:v>
                </c:pt>
                <c:pt idx="17434">
                  <c:v>0.61514211805555563</c:v>
                </c:pt>
                <c:pt idx="17435">
                  <c:v>0.6151433101851852</c:v>
                </c:pt>
                <c:pt idx="17436">
                  <c:v>0.61514410879629633</c:v>
                </c:pt>
                <c:pt idx="17437">
                  <c:v>0.61514523148148148</c:v>
                </c:pt>
                <c:pt idx="17438">
                  <c:v>0.61514640046296298</c:v>
                </c:pt>
                <c:pt idx="17439">
                  <c:v>0.61514755787037045</c:v>
                </c:pt>
                <c:pt idx="17440">
                  <c:v>0.61514871527777781</c:v>
                </c:pt>
                <c:pt idx="17441">
                  <c:v>0.61514987268518517</c:v>
                </c:pt>
                <c:pt idx="17442">
                  <c:v>0.6151510185185185</c:v>
                </c:pt>
                <c:pt idx="17443">
                  <c:v>0.6151521875</c:v>
                </c:pt>
                <c:pt idx="17444">
                  <c:v>0.61515333333333333</c:v>
                </c:pt>
                <c:pt idx="17445">
                  <c:v>0.61515449074074069</c:v>
                </c:pt>
                <c:pt idx="17446">
                  <c:v>0.61515568287037037</c:v>
                </c:pt>
                <c:pt idx="17447">
                  <c:v>0.61515766203703703</c:v>
                </c:pt>
                <c:pt idx="17448">
                  <c:v>0.61515894675925931</c:v>
                </c:pt>
                <c:pt idx="17449">
                  <c:v>0.61515940972222227</c:v>
                </c:pt>
                <c:pt idx="17450">
                  <c:v>0.61516127314814817</c:v>
                </c:pt>
                <c:pt idx="17451">
                  <c:v>0.61516275462962966</c:v>
                </c:pt>
                <c:pt idx="17452">
                  <c:v>0.6151639699074074</c:v>
                </c:pt>
                <c:pt idx="17453">
                  <c:v>0.61516542824074072</c:v>
                </c:pt>
                <c:pt idx="17454">
                  <c:v>0.61516668981481482</c:v>
                </c:pt>
                <c:pt idx="17455">
                  <c:v>0.61516724537037037</c:v>
                </c:pt>
                <c:pt idx="17456">
                  <c:v>0.61516840277777785</c:v>
                </c:pt>
                <c:pt idx="17457">
                  <c:v>0.6151695601851852</c:v>
                </c:pt>
                <c:pt idx="17458">
                  <c:v>0.61517071759259256</c:v>
                </c:pt>
                <c:pt idx="17459">
                  <c:v>0.61517187500000003</c:v>
                </c:pt>
                <c:pt idx="17460">
                  <c:v>0.61517303240740739</c:v>
                </c:pt>
                <c:pt idx="17461">
                  <c:v>0.61517421296296304</c:v>
                </c:pt>
                <c:pt idx="17462">
                  <c:v>0.61517535879629626</c:v>
                </c:pt>
                <c:pt idx="17463">
                  <c:v>0.61517650462962958</c:v>
                </c:pt>
                <c:pt idx="17464">
                  <c:v>0.61517767361111109</c:v>
                </c:pt>
                <c:pt idx="17465">
                  <c:v>0.61517902777777778</c:v>
                </c:pt>
                <c:pt idx="17466">
                  <c:v>0.6151805208333333</c:v>
                </c:pt>
                <c:pt idx="17467">
                  <c:v>0.61518179398148154</c:v>
                </c:pt>
                <c:pt idx="17468">
                  <c:v>0.6151830787037037</c:v>
                </c:pt>
                <c:pt idx="17469">
                  <c:v>0.61518346064814822</c:v>
                </c:pt>
                <c:pt idx="17470">
                  <c:v>0.61518539351851853</c:v>
                </c:pt>
                <c:pt idx="17471">
                  <c:v>0.61518624999999993</c:v>
                </c:pt>
                <c:pt idx="17472">
                  <c:v>0.61518695601851847</c:v>
                </c:pt>
                <c:pt idx="17473">
                  <c:v>0.61518844907407411</c:v>
                </c:pt>
                <c:pt idx="17474">
                  <c:v>0.61518979166666665</c:v>
                </c:pt>
                <c:pt idx="17475">
                  <c:v>0.61519039351851845</c:v>
                </c:pt>
                <c:pt idx="17476">
                  <c:v>0.61519153935185189</c:v>
                </c:pt>
                <c:pt idx="17477">
                  <c:v>0.61519270833333339</c:v>
                </c:pt>
                <c:pt idx="17478">
                  <c:v>0.61519385416666672</c:v>
                </c:pt>
                <c:pt idx="17479">
                  <c:v>0.61519503472222226</c:v>
                </c:pt>
                <c:pt idx="17480">
                  <c:v>0.61519618055555547</c:v>
                </c:pt>
                <c:pt idx="17481">
                  <c:v>0.61519733796296294</c:v>
                </c:pt>
                <c:pt idx="17482">
                  <c:v>0.61519849537037041</c:v>
                </c:pt>
                <c:pt idx="17483">
                  <c:v>0.61519965277777777</c:v>
                </c:pt>
                <c:pt idx="17484">
                  <c:v>0.6152007986111111</c:v>
                </c:pt>
                <c:pt idx="17485">
                  <c:v>0.61520203703703702</c:v>
                </c:pt>
                <c:pt idx="17486">
                  <c:v>0.61520476851851857</c:v>
                </c:pt>
                <c:pt idx="17487">
                  <c:v>0.61520488425925923</c:v>
                </c:pt>
                <c:pt idx="17488">
                  <c:v>0.615205474537037</c:v>
                </c:pt>
                <c:pt idx="17489">
                  <c:v>0.61520802083333326</c:v>
                </c:pt>
                <c:pt idx="17490">
                  <c:v>0.61520842592592595</c:v>
                </c:pt>
                <c:pt idx="17491">
                  <c:v>0.6152091666666667</c:v>
                </c:pt>
                <c:pt idx="17492">
                  <c:v>0.6152103356481482</c:v>
                </c:pt>
                <c:pt idx="17493">
                  <c:v>0.61521149305555556</c:v>
                </c:pt>
                <c:pt idx="17494">
                  <c:v>0.61521238425925928</c:v>
                </c:pt>
                <c:pt idx="17495">
                  <c:v>0.61521354166666664</c:v>
                </c:pt>
                <c:pt idx="17496">
                  <c:v>0.61521471064814814</c:v>
                </c:pt>
                <c:pt idx="17497">
                  <c:v>0.61521585648148147</c:v>
                </c:pt>
                <c:pt idx="17498">
                  <c:v>0.61521701388888894</c:v>
                </c:pt>
                <c:pt idx="17499">
                  <c:v>0.61521831018518525</c:v>
                </c:pt>
                <c:pt idx="17500">
                  <c:v>0.61521932870370366</c:v>
                </c:pt>
                <c:pt idx="17501">
                  <c:v>0.61522048611111113</c:v>
                </c:pt>
                <c:pt idx="17502">
                  <c:v>0.61522164351851849</c:v>
                </c:pt>
                <c:pt idx="17503">
                  <c:v>0.61522280092592596</c:v>
                </c:pt>
                <c:pt idx="17504">
                  <c:v>0.61522403935185188</c:v>
                </c:pt>
                <c:pt idx="17505">
                  <c:v>0.61522746527777772</c:v>
                </c:pt>
                <c:pt idx="17506">
                  <c:v>0.61522763888888887</c:v>
                </c:pt>
                <c:pt idx="17507">
                  <c:v>0.61522877314814817</c:v>
                </c:pt>
                <c:pt idx="17508">
                  <c:v>0.61523133101851857</c:v>
                </c:pt>
                <c:pt idx="17509">
                  <c:v>0.61523335648148147</c:v>
                </c:pt>
                <c:pt idx="17510">
                  <c:v>0.61523461805555557</c:v>
                </c:pt>
                <c:pt idx="17511">
                  <c:v>0.61523491898148142</c:v>
                </c:pt>
                <c:pt idx="17512">
                  <c:v>0.61523579861111111</c:v>
                </c:pt>
                <c:pt idx="17513">
                  <c:v>0.61523695601851847</c:v>
                </c:pt>
                <c:pt idx="17514">
                  <c:v>0.61523811342592594</c:v>
                </c:pt>
                <c:pt idx="17515">
                  <c:v>0.61523927083333341</c:v>
                </c:pt>
                <c:pt idx="17516">
                  <c:v>0.61524042824074077</c:v>
                </c:pt>
                <c:pt idx="17517">
                  <c:v>0.61524158564814813</c:v>
                </c:pt>
                <c:pt idx="17518">
                  <c:v>0.61524275462962963</c:v>
                </c:pt>
                <c:pt idx="17519">
                  <c:v>0.61524390046296296</c:v>
                </c:pt>
                <c:pt idx="17520">
                  <c:v>0.61524505787037043</c:v>
                </c:pt>
                <c:pt idx="17521">
                  <c:v>0.61524622685185182</c:v>
                </c:pt>
                <c:pt idx="17522">
                  <c:v>0.6152480208333333</c:v>
                </c:pt>
                <c:pt idx="17523">
                  <c:v>0.61524945601851855</c:v>
                </c:pt>
                <c:pt idx="17524">
                  <c:v>0.61524968749999998</c:v>
                </c:pt>
                <c:pt idx="17525">
                  <c:v>0.615251875</c:v>
                </c:pt>
                <c:pt idx="17526">
                  <c:v>0.61525314814814813</c:v>
                </c:pt>
                <c:pt idx="17527">
                  <c:v>0.61525358796296303</c:v>
                </c:pt>
                <c:pt idx="17528">
                  <c:v>0.61525432870370378</c:v>
                </c:pt>
                <c:pt idx="17529">
                  <c:v>0.61525649305555552</c:v>
                </c:pt>
                <c:pt idx="17530">
                  <c:v>0.61525666666666667</c:v>
                </c:pt>
                <c:pt idx="17531">
                  <c:v>0.61525784722222221</c:v>
                </c:pt>
                <c:pt idx="17532">
                  <c:v>0.6152589467592593</c:v>
                </c:pt>
                <c:pt idx="17533">
                  <c:v>0.61526010416666665</c:v>
                </c:pt>
                <c:pt idx="17534">
                  <c:v>0.61526127314814816</c:v>
                </c:pt>
                <c:pt idx="17535">
                  <c:v>0.61526241898148148</c:v>
                </c:pt>
                <c:pt idx="17536">
                  <c:v>0.61526357638888896</c:v>
                </c:pt>
                <c:pt idx="17537">
                  <c:v>0.61526473379629631</c:v>
                </c:pt>
                <c:pt idx="17538">
                  <c:v>0.61526589120370367</c:v>
                </c:pt>
                <c:pt idx="17539">
                  <c:v>0.61526704861111103</c:v>
                </c:pt>
                <c:pt idx="17540">
                  <c:v>0.61526821759259254</c:v>
                </c:pt>
                <c:pt idx="17541">
                  <c:v>0.61526936342592597</c:v>
                </c:pt>
                <c:pt idx="17542">
                  <c:v>0.61527054398148151</c:v>
                </c:pt>
                <c:pt idx="17543">
                  <c:v>0.61527267361111115</c:v>
                </c:pt>
                <c:pt idx="17544">
                  <c:v>0.61527381944444448</c:v>
                </c:pt>
                <c:pt idx="17545">
                  <c:v>0.61527405092592591</c:v>
                </c:pt>
                <c:pt idx="17546">
                  <c:v>0.61527594907407401</c:v>
                </c:pt>
                <c:pt idx="17547">
                  <c:v>0.61527722222222214</c:v>
                </c:pt>
                <c:pt idx="17548">
                  <c:v>0.61527746527777771</c:v>
                </c:pt>
                <c:pt idx="17549">
                  <c:v>0.61527954861111112</c:v>
                </c:pt>
                <c:pt idx="17550">
                  <c:v>0.61528063657407406</c:v>
                </c:pt>
                <c:pt idx="17551">
                  <c:v>0.61528093750000001</c:v>
                </c:pt>
                <c:pt idx="17552">
                  <c:v>0.61528209490740737</c:v>
                </c:pt>
                <c:pt idx="17553">
                  <c:v>0.61528326388888888</c:v>
                </c:pt>
                <c:pt idx="17554">
                  <c:v>0.6152844097222222</c:v>
                </c:pt>
                <c:pt idx="17555">
                  <c:v>0.61528557870370371</c:v>
                </c:pt>
                <c:pt idx="17556">
                  <c:v>0.61528686342592598</c:v>
                </c:pt>
                <c:pt idx="17557">
                  <c:v>0.61528788194444439</c:v>
                </c:pt>
                <c:pt idx="17558">
                  <c:v>0.61528903935185186</c:v>
                </c:pt>
                <c:pt idx="17559">
                  <c:v>0.61529019675925922</c:v>
                </c:pt>
                <c:pt idx="17560">
                  <c:v>0.61529136574074073</c:v>
                </c:pt>
                <c:pt idx="17561">
                  <c:v>0.61529298611111105</c:v>
                </c:pt>
                <c:pt idx="17562">
                  <c:v>0.61529406249999996</c:v>
                </c:pt>
                <c:pt idx="17563">
                  <c:v>0.61529501157407407</c:v>
                </c:pt>
                <c:pt idx="17564">
                  <c:v>0.61529718750000006</c:v>
                </c:pt>
                <c:pt idx="17565">
                  <c:v>0.61529765046296292</c:v>
                </c:pt>
                <c:pt idx="17566">
                  <c:v>0.61529839120370378</c:v>
                </c:pt>
                <c:pt idx="17567">
                  <c:v>0.6153001388888889</c:v>
                </c:pt>
                <c:pt idx="17568">
                  <c:v>0.61530130787037041</c:v>
                </c:pt>
                <c:pt idx="17569">
                  <c:v>0.61530177083333326</c:v>
                </c:pt>
                <c:pt idx="17570">
                  <c:v>0.6153040856481482</c:v>
                </c:pt>
                <c:pt idx="17571">
                  <c:v>0.61530505787037038</c:v>
                </c:pt>
                <c:pt idx="17572">
                  <c:v>0.61530524305555556</c:v>
                </c:pt>
                <c:pt idx="17573">
                  <c:v>0.61530640046296292</c:v>
                </c:pt>
                <c:pt idx="17574">
                  <c:v>0.61530756944444442</c:v>
                </c:pt>
                <c:pt idx="17575">
                  <c:v>0.61530872685185189</c:v>
                </c:pt>
                <c:pt idx="17576">
                  <c:v>0.61530987268518522</c:v>
                </c:pt>
                <c:pt idx="17577">
                  <c:v>0.61531103009259258</c:v>
                </c:pt>
                <c:pt idx="17578">
                  <c:v>0.61531218749999994</c:v>
                </c:pt>
                <c:pt idx="17579">
                  <c:v>0.61531333333333338</c:v>
                </c:pt>
                <c:pt idx="17580">
                  <c:v>0.61531450231481488</c:v>
                </c:pt>
                <c:pt idx="17581">
                  <c:v>0.61531567129629627</c:v>
                </c:pt>
                <c:pt idx="17582">
                  <c:v>0.61531728009259257</c:v>
                </c:pt>
                <c:pt idx="17583">
                  <c:v>0.61531898148148145</c:v>
                </c:pt>
                <c:pt idx="17584">
                  <c:v>0.61532011574074075</c:v>
                </c:pt>
                <c:pt idx="17585">
                  <c:v>0.61532045138888891</c:v>
                </c:pt>
                <c:pt idx="17586">
                  <c:v>0.61532226851851846</c:v>
                </c:pt>
                <c:pt idx="17587">
                  <c:v>0.61532295138888882</c:v>
                </c:pt>
                <c:pt idx="17588">
                  <c:v>0.61532398148148149</c:v>
                </c:pt>
                <c:pt idx="17589">
                  <c:v>0.6153250925925926</c:v>
                </c:pt>
                <c:pt idx="17590">
                  <c:v>0.61532623842592593</c:v>
                </c:pt>
                <c:pt idx="17591">
                  <c:v>0.61532723379629628</c:v>
                </c:pt>
                <c:pt idx="17592">
                  <c:v>0.61532839120370375</c:v>
                </c:pt>
                <c:pt idx="17593">
                  <c:v>0.61532956018518525</c:v>
                </c:pt>
                <c:pt idx="17594">
                  <c:v>0.61533070601851847</c:v>
                </c:pt>
                <c:pt idx="17595">
                  <c:v>0.61533187499999997</c:v>
                </c:pt>
                <c:pt idx="17596">
                  <c:v>0.6153330208333333</c:v>
                </c:pt>
                <c:pt idx="17597">
                  <c:v>0.61533417824074077</c:v>
                </c:pt>
                <c:pt idx="17598">
                  <c:v>0.61533533564814813</c:v>
                </c:pt>
                <c:pt idx="17599">
                  <c:v>0.61533649305555549</c:v>
                </c:pt>
                <c:pt idx="17600">
                  <c:v>0.61533766203703699</c:v>
                </c:pt>
                <c:pt idx="17601">
                  <c:v>0.61533937500000002</c:v>
                </c:pt>
                <c:pt idx="17602">
                  <c:v>0.615340474537037</c:v>
                </c:pt>
                <c:pt idx="17603">
                  <c:v>0.61534112268518515</c:v>
                </c:pt>
                <c:pt idx="17604">
                  <c:v>0.61534304398148154</c:v>
                </c:pt>
                <c:pt idx="17605">
                  <c:v>0.61534348379629633</c:v>
                </c:pt>
                <c:pt idx="17606">
                  <c:v>0.61534552083333338</c:v>
                </c:pt>
                <c:pt idx="17607">
                  <c:v>0.61534689814814814</c:v>
                </c:pt>
                <c:pt idx="17608">
                  <c:v>0.61534707175925929</c:v>
                </c:pt>
                <c:pt idx="17609">
                  <c:v>0.61534812500000002</c:v>
                </c:pt>
                <c:pt idx="17610">
                  <c:v>0.61535043981481474</c:v>
                </c:pt>
                <c:pt idx="17611">
                  <c:v>0.61535057870370369</c:v>
                </c:pt>
                <c:pt idx="17612">
                  <c:v>0.61535155092592597</c:v>
                </c:pt>
                <c:pt idx="17613">
                  <c:v>0.61535269675925919</c:v>
                </c:pt>
                <c:pt idx="17614">
                  <c:v>0.61535385416666666</c:v>
                </c:pt>
                <c:pt idx="17615">
                  <c:v>0.61535501157407413</c:v>
                </c:pt>
                <c:pt idx="17616">
                  <c:v>0.61535616898148149</c:v>
                </c:pt>
                <c:pt idx="17617">
                  <c:v>0.61535732638888885</c:v>
                </c:pt>
                <c:pt idx="17618">
                  <c:v>0.61535848379629632</c:v>
                </c:pt>
                <c:pt idx="17619">
                  <c:v>0.61535964120370368</c:v>
                </c:pt>
                <c:pt idx="17620">
                  <c:v>0.61536081018518518</c:v>
                </c:pt>
                <c:pt idx="17621">
                  <c:v>0.61536195601851851</c:v>
                </c:pt>
                <c:pt idx="17622">
                  <c:v>0.61536432870370372</c:v>
                </c:pt>
                <c:pt idx="17623">
                  <c:v>0.61536555555555561</c:v>
                </c:pt>
                <c:pt idx="17624">
                  <c:v>0.61536587962962963</c:v>
                </c:pt>
                <c:pt idx="17625">
                  <c:v>0.61536660879629634</c:v>
                </c:pt>
                <c:pt idx="17626">
                  <c:v>0.61536866898148146</c:v>
                </c:pt>
                <c:pt idx="17627">
                  <c:v>0.61536901620370377</c:v>
                </c:pt>
                <c:pt idx="17628">
                  <c:v>0.61537115740740744</c:v>
                </c:pt>
                <c:pt idx="17629">
                  <c:v>0.6153721875</c:v>
                </c:pt>
                <c:pt idx="17630">
                  <c:v>0.61537259259259258</c:v>
                </c:pt>
                <c:pt idx="17631">
                  <c:v>0.61537489583333338</c:v>
                </c:pt>
                <c:pt idx="17632">
                  <c:v>0.61537498842592586</c:v>
                </c:pt>
                <c:pt idx="17633">
                  <c:v>0.61537585648148152</c:v>
                </c:pt>
                <c:pt idx="17634">
                  <c:v>0.61537700231481474</c:v>
                </c:pt>
                <c:pt idx="17635">
                  <c:v>0.61537815972222221</c:v>
                </c:pt>
                <c:pt idx="17636">
                  <c:v>0.61537932870370371</c:v>
                </c:pt>
                <c:pt idx="17637">
                  <c:v>0.61538047453703704</c:v>
                </c:pt>
                <c:pt idx="17638">
                  <c:v>0.6153816319444444</c:v>
                </c:pt>
                <c:pt idx="17639">
                  <c:v>0.61538278935185187</c:v>
                </c:pt>
                <c:pt idx="17640">
                  <c:v>0.61538395833333337</c:v>
                </c:pt>
                <c:pt idx="17641">
                  <c:v>0.61538511574074073</c:v>
                </c:pt>
                <c:pt idx="17642">
                  <c:v>0.61538626157407406</c:v>
                </c:pt>
                <c:pt idx="17643">
                  <c:v>0.61538770833333334</c:v>
                </c:pt>
                <c:pt idx="17644">
                  <c:v>0.61538893518518523</c:v>
                </c:pt>
                <c:pt idx="17645">
                  <c:v>0.61538984953703701</c:v>
                </c:pt>
                <c:pt idx="17646">
                  <c:v>0.61539146990740734</c:v>
                </c:pt>
                <c:pt idx="17647">
                  <c:v>0.61539251157407404</c:v>
                </c:pt>
                <c:pt idx="17648">
                  <c:v>0.61539429398148149</c:v>
                </c:pt>
                <c:pt idx="17649">
                  <c:v>0.61539440972222215</c:v>
                </c:pt>
                <c:pt idx="17650">
                  <c:v>0.61539633101851854</c:v>
                </c:pt>
                <c:pt idx="17651">
                  <c:v>0.61539776620370368</c:v>
                </c:pt>
                <c:pt idx="17652">
                  <c:v>0.61539793981481483</c:v>
                </c:pt>
                <c:pt idx="17653">
                  <c:v>0.6153990046296296</c:v>
                </c:pt>
                <c:pt idx="17654">
                  <c:v>0.61540015046296292</c:v>
                </c:pt>
                <c:pt idx="17655">
                  <c:v>0.61540131944444443</c:v>
                </c:pt>
                <c:pt idx="17656">
                  <c:v>0.61540246527777775</c:v>
                </c:pt>
                <c:pt idx="17657">
                  <c:v>0.61540362268518523</c:v>
                </c:pt>
                <c:pt idx="17658">
                  <c:v>0.61540479166666673</c:v>
                </c:pt>
                <c:pt idx="17659">
                  <c:v>0.61540594907407409</c:v>
                </c:pt>
                <c:pt idx="17660">
                  <c:v>0.61540709490740741</c:v>
                </c:pt>
                <c:pt idx="17661">
                  <c:v>0.61540826388888881</c:v>
                </c:pt>
                <c:pt idx="17662">
                  <c:v>0.61540940972222224</c:v>
                </c:pt>
                <c:pt idx="17663">
                  <c:v>0.61541057870370375</c:v>
                </c:pt>
                <c:pt idx="17664">
                  <c:v>0.61541295138888885</c:v>
                </c:pt>
                <c:pt idx="17665">
                  <c:v>0.61541305555555559</c:v>
                </c:pt>
                <c:pt idx="17666">
                  <c:v>0.615414074074074</c:v>
                </c:pt>
                <c:pt idx="17667">
                  <c:v>0.61541653935185192</c:v>
                </c:pt>
                <c:pt idx="17668">
                  <c:v>0.61541813657407407</c:v>
                </c:pt>
                <c:pt idx="17669">
                  <c:v>0.61541937499999999</c:v>
                </c:pt>
                <c:pt idx="17670">
                  <c:v>0.6154200694444445</c:v>
                </c:pt>
                <c:pt idx="17671">
                  <c:v>0.6154216203703704</c:v>
                </c:pt>
                <c:pt idx="17672">
                  <c:v>0.61542233796296297</c:v>
                </c:pt>
                <c:pt idx="17673">
                  <c:v>0.6154234837962963</c:v>
                </c:pt>
                <c:pt idx="17674">
                  <c:v>0.61542462962962963</c:v>
                </c:pt>
                <c:pt idx="17675">
                  <c:v>0.61542579861111113</c:v>
                </c:pt>
                <c:pt idx="17676">
                  <c:v>0.61542694444444446</c:v>
                </c:pt>
                <c:pt idx="17677">
                  <c:v>0.61542810185185182</c:v>
                </c:pt>
                <c:pt idx="17678">
                  <c:v>0.61542927083333332</c:v>
                </c:pt>
                <c:pt idx="17679">
                  <c:v>0.61543043981481482</c:v>
                </c:pt>
                <c:pt idx="17680">
                  <c:v>0.61543158564814815</c:v>
                </c:pt>
                <c:pt idx="17681">
                  <c:v>0.61543274305555562</c:v>
                </c:pt>
                <c:pt idx="17682">
                  <c:v>0.61543452546296296</c:v>
                </c:pt>
                <c:pt idx="17683">
                  <c:v>0.6154353935185185</c:v>
                </c:pt>
                <c:pt idx="17684">
                  <c:v>0.61543650462962962</c:v>
                </c:pt>
                <c:pt idx="17685">
                  <c:v>0.61543887731481484</c:v>
                </c:pt>
                <c:pt idx="17686">
                  <c:v>0.61543920138888886</c:v>
                </c:pt>
                <c:pt idx="17687">
                  <c:v>0.61543988425925933</c:v>
                </c:pt>
                <c:pt idx="17688">
                  <c:v>0.61544165509259263</c:v>
                </c:pt>
                <c:pt idx="17689">
                  <c:v>0.61544281249999999</c:v>
                </c:pt>
                <c:pt idx="17690">
                  <c:v>0.61544343749999997</c:v>
                </c:pt>
                <c:pt idx="17691">
                  <c:v>0.61544430555555552</c:v>
                </c:pt>
                <c:pt idx="17692">
                  <c:v>0.61544547453703702</c:v>
                </c:pt>
                <c:pt idx="17693">
                  <c:v>0.61544662037037046</c:v>
                </c:pt>
                <c:pt idx="17694">
                  <c:v>0.61544778935185185</c:v>
                </c:pt>
                <c:pt idx="17695">
                  <c:v>0.61544893518518518</c:v>
                </c:pt>
                <c:pt idx="17696">
                  <c:v>0.61545009259259253</c:v>
                </c:pt>
                <c:pt idx="17697">
                  <c:v>0.61545126157407404</c:v>
                </c:pt>
                <c:pt idx="17698">
                  <c:v>0.61545240740740748</c:v>
                </c:pt>
                <c:pt idx="17699">
                  <c:v>0.61545357638888887</c:v>
                </c:pt>
                <c:pt idx="17700">
                  <c:v>0.61545473379629623</c:v>
                </c:pt>
                <c:pt idx="17701">
                  <c:v>0.6154558912037037</c:v>
                </c:pt>
                <c:pt idx="17702">
                  <c:v>0.61545710648148144</c:v>
                </c:pt>
                <c:pt idx="17703">
                  <c:v>0.61545917824074081</c:v>
                </c:pt>
                <c:pt idx="17704">
                  <c:v>0.61545981481481482</c:v>
                </c:pt>
                <c:pt idx="17705">
                  <c:v>0.61546167824074083</c:v>
                </c:pt>
                <c:pt idx="17706">
                  <c:v>0.61546246527777781</c:v>
                </c:pt>
                <c:pt idx="17707">
                  <c:v>0.61546282407407404</c:v>
                </c:pt>
                <c:pt idx="17708">
                  <c:v>0.61546500000000004</c:v>
                </c:pt>
                <c:pt idx="17709">
                  <c:v>0.61546611111111105</c:v>
                </c:pt>
                <c:pt idx="17710">
                  <c:v>0.61546629629629634</c:v>
                </c:pt>
                <c:pt idx="17711">
                  <c:v>0.6154674537037037</c:v>
                </c:pt>
                <c:pt idx="17712">
                  <c:v>0.61546862268518521</c:v>
                </c:pt>
                <c:pt idx="17713">
                  <c:v>0.61546978009259257</c:v>
                </c:pt>
                <c:pt idx="17714">
                  <c:v>0.61547092592592589</c:v>
                </c:pt>
                <c:pt idx="17715">
                  <c:v>0.6154720949074074</c:v>
                </c:pt>
                <c:pt idx="17716">
                  <c:v>0.61547324074074072</c:v>
                </c:pt>
                <c:pt idx="17717">
                  <c:v>0.61547440972222223</c:v>
                </c:pt>
                <c:pt idx="17718">
                  <c:v>0.61547555555555555</c:v>
                </c:pt>
                <c:pt idx="17719">
                  <c:v>0.61547672453703706</c:v>
                </c:pt>
                <c:pt idx="17720">
                  <c:v>0.6154782523148149</c:v>
                </c:pt>
                <c:pt idx="17721">
                  <c:v>0.61547960648148148</c:v>
                </c:pt>
                <c:pt idx="17722">
                  <c:v>0.61548081018518519</c:v>
                </c:pt>
                <c:pt idx="17723">
                  <c:v>0.61548134259259268</c:v>
                </c:pt>
                <c:pt idx="17724">
                  <c:v>0.61548366898148144</c:v>
                </c:pt>
                <c:pt idx="17725">
                  <c:v>0.61548468749999996</c:v>
                </c:pt>
                <c:pt idx="17726">
                  <c:v>0.61548498842592592</c:v>
                </c:pt>
                <c:pt idx="17727">
                  <c:v>0.6154862152777778</c:v>
                </c:pt>
                <c:pt idx="17728">
                  <c:v>0.61548864583333329</c:v>
                </c:pt>
                <c:pt idx="17729">
                  <c:v>0.61548901620370366</c:v>
                </c:pt>
                <c:pt idx="17730">
                  <c:v>0.6154895949074074</c:v>
                </c:pt>
                <c:pt idx="17731">
                  <c:v>0.61549060185185189</c:v>
                </c:pt>
                <c:pt idx="17732">
                  <c:v>0.6154917708333334</c:v>
                </c:pt>
                <c:pt idx="17733">
                  <c:v>0.61549291666666672</c:v>
                </c:pt>
                <c:pt idx="17734">
                  <c:v>0.61549407407407408</c:v>
                </c:pt>
                <c:pt idx="17735">
                  <c:v>0.61549524305555547</c:v>
                </c:pt>
                <c:pt idx="17736">
                  <c:v>0.61549638888888891</c:v>
                </c:pt>
                <c:pt idx="17737">
                  <c:v>0.61549754629629627</c:v>
                </c:pt>
                <c:pt idx="17738">
                  <c:v>0.61549871527777777</c:v>
                </c:pt>
                <c:pt idx="17739">
                  <c:v>0.61549987268518513</c:v>
                </c:pt>
                <c:pt idx="17740">
                  <c:v>0.61550101851851857</c:v>
                </c:pt>
                <c:pt idx="17741">
                  <c:v>0.6155022916666667</c:v>
                </c:pt>
                <c:pt idx="17742">
                  <c:v>0.61550450231481479</c:v>
                </c:pt>
                <c:pt idx="17743">
                  <c:v>0.61550471064814816</c:v>
                </c:pt>
                <c:pt idx="17744">
                  <c:v>0.61550574074074083</c:v>
                </c:pt>
                <c:pt idx="17745">
                  <c:v>0.6155080092592593</c:v>
                </c:pt>
                <c:pt idx="17746">
                  <c:v>0.61550812500000007</c:v>
                </c:pt>
                <c:pt idx="17747">
                  <c:v>0.61550914351851849</c:v>
                </c:pt>
                <c:pt idx="17748">
                  <c:v>0.61551046296296297</c:v>
                </c:pt>
                <c:pt idx="17749">
                  <c:v>0.61551157407407409</c:v>
                </c:pt>
                <c:pt idx="17750">
                  <c:v>0.61551259259259261</c:v>
                </c:pt>
                <c:pt idx="17751">
                  <c:v>0.61551376157407411</c:v>
                </c:pt>
                <c:pt idx="17752">
                  <c:v>0.61551491898148147</c:v>
                </c:pt>
                <c:pt idx="17753">
                  <c:v>0.61551607638888883</c:v>
                </c:pt>
                <c:pt idx="17754">
                  <c:v>0.6155172337962963</c:v>
                </c:pt>
                <c:pt idx="17755">
                  <c:v>0.61551839120370366</c:v>
                </c:pt>
                <c:pt idx="17756">
                  <c:v>0.61551954861111113</c:v>
                </c:pt>
                <c:pt idx="17757">
                  <c:v>0.61552070601851849</c:v>
                </c:pt>
                <c:pt idx="17758">
                  <c:v>0.61552185185185193</c:v>
                </c:pt>
                <c:pt idx="17759">
                  <c:v>0.61552302083333332</c:v>
                </c:pt>
                <c:pt idx="17760">
                  <c:v>0.61552579861111112</c:v>
                </c:pt>
                <c:pt idx="17761">
                  <c:v>0.61552625000000005</c:v>
                </c:pt>
                <c:pt idx="17762">
                  <c:v>0.61552682870370368</c:v>
                </c:pt>
                <c:pt idx="17763">
                  <c:v>0.61552811342592595</c:v>
                </c:pt>
                <c:pt idx="17764">
                  <c:v>0.61552908564814823</c:v>
                </c:pt>
                <c:pt idx="17765">
                  <c:v>0.61552997685185185</c:v>
                </c:pt>
                <c:pt idx="17766">
                  <c:v>0.61553128472222218</c:v>
                </c:pt>
                <c:pt idx="17767">
                  <c:v>0.61553244212962954</c:v>
                </c:pt>
                <c:pt idx="17768">
                  <c:v>0.61553350694444442</c:v>
                </c:pt>
                <c:pt idx="17769">
                  <c:v>0.61553472222222216</c:v>
                </c:pt>
                <c:pt idx="17770">
                  <c:v>0.61553598379629626</c:v>
                </c:pt>
                <c:pt idx="17771">
                  <c:v>0.6155369097222223</c:v>
                </c:pt>
                <c:pt idx="17772">
                  <c:v>0.61553805555555552</c:v>
                </c:pt>
                <c:pt idx="17773">
                  <c:v>0.61553922453703702</c:v>
                </c:pt>
                <c:pt idx="17774">
                  <c:v>0.61554038194444438</c:v>
                </c:pt>
                <c:pt idx="17775">
                  <c:v>0.61554153935185185</c:v>
                </c:pt>
                <c:pt idx="17776">
                  <c:v>0.61554269675925932</c:v>
                </c:pt>
                <c:pt idx="17777">
                  <c:v>0.61554398148148148</c:v>
                </c:pt>
                <c:pt idx="17778">
                  <c:v>0.61554501157407404</c:v>
                </c:pt>
                <c:pt idx="17779">
                  <c:v>0.61554616898148151</c:v>
                </c:pt>
                <c:pt idx="17780">
                  <c:v>0.61554732638888887</c:v>
                </c:pt>
                <c:pt idx="17781">
                  <c:v>0.61554887731481489</c:v>
                </c:pt>
                <c:pt idx="17782">
                  <c:v>0.61555050925925925</c:v>
                </c:pt>
                <c:pt idx="17783">
                  <c:v>0.61555170138888893</c:v>
                </c:pt>
                <c:pt idx="17784">
                  <c:v>0.61555244212962967</c:v>
                </c:pt>
                <c:pt idx="17785">
                  <c:v>0.6155541898148148</c:v>
                </c:pt>
                <c:pt idx="17786">
                  <c:v>0.61555524305555553</c:v>
                </c:pt>
                <c:pt idx="17787">
                  <c:v>0.6155555787037037</c:v>
                </c:pt>
                <c:pt idx="17788">
                  <c:v>0.61555745370370363</c:v>
                </c:pt>
                <c:pt idx="17789">
                  <c:v>0.61555820601851852</c:v>
                </c:pt>
                <c:pt idx="17790">
                  <c:v>0.61555890046296291</c:v>
                </c:pt>
                <c:pt idx="17791">
                  <c:v>0.61556005787037038</c:v>
                </c:pt>
                <c:pt idx="17792">
                  <c:v>0.61556121527777774</c:v>
                </c:pt>
                <c:pt idx="17793">
                  <c:v>0.61556236111111118</c:v>
                </c:pt>
                <c:pt idx="17794">
                  <c:v>0.61556351851851854</c:v>
                </c:pt>
                <c:pt idx="17795">
                  <c:v>0.61556468749999993</c:v>
                </c:pt>
                <c:pt idx="17796">
                  <c:v>0.61556583333333337</c:v>
                </c:pt>
                <c:pt idx="17797">
                  <c:v>0.6155670138888889</c:v>
                </c:pt>
                <c:pt idx="17798">
                  <c:v>0.61556815972222223</c:v>
                </c:pt>
                <c:pt idx="17799">
                  <c:v>0.61556931712962959</c:v>
                </c:pt>
                <c:pt idx="17800">
                  <c:v>0.61557055555555562</c:v>
                </c:pt>
                <c:pt idx="17801">
                  <c:v>0.61557212962962959</c:v>
                </c:pt>
                <c:pt idx="17802">
                  <c:v>0.61557388888888886</c:v>
                </c:pt>
                <c:pt idx="17803">
                  <c:v>0.61557405092592588</c:v>
                </c:pt>
                <c:pt idx="17804">
                  <c:v>0.6155751620370371</c:v>
                </c:pt>
                <c:pt idx="17805">
                  <c:v>0.61557744212962962</c:v>
                </c:pt>
                <c:pt idx="17806">
                  <c:v>0.61557790509259258</c:v>
                </c:pt>
                <c:pt idx="17807">
                  <c:v>0.61557878472222216</c:v>
                </c:pt>
                <c:pt idx="17808">
                  <c:v>0.61558061342592596</c:v>
                </c:pt>
                <c:pt idx="17809">
                  <c:v>0.61558119212962958</c:v>
                </c:pt>
                <c:pt idx="17810">
                  <c:v>0.61558223379629629</c:v>
                </c:pt>
                <c:pt idx="17811">
                  <c:v>0.61558468749999995</c:v>
                </c:pt>
                <c:pt idx="17812">
                  <c:v>0.61558532407407407</c:v>
                </c:pt>
                <c:pt idx="17813">
                  <c:v>0.61558561342592599</c:v>
                </c:pt>
                <c:pt idx="17814">
                  <c:v>0.61558666666666673</c:v>
                </c:pt>
                <c:pt idx="17815">
                  <c:v>0.61558783564814812</c:v>
                </c:pt>
                <c:pt idx="17816">
                  <c:v>0.61558898148148145</c:v>
                </c:pt>
                <c:pt idx="17817">
                  <c:v>0.61559015046296295</c:v>
                </c:pt>
                <c:pt idx="17818">
                  <c:v>0.61559130787037042</c:v>
                </c:pt>
                <c:pt idx="17819">
                  <c:v>0.61559246527777778</c:v>
                </c:pt>
                <c:pt idx="17820">
                  <c:v>0.61559362268518514</c:v>
                </c:pt>
                <c:pt idx="17821">
                  <c:v>0.61559478009259261</c:v>
                </c:pt>
                <c:pt idx="17822">
                  <c:v>0.61559592592592594</c:v>
                </c:pt>
                <c:pt idx="17823">
                  <c:v>0.61559709490740744</c:v>
                </c:pt>
                <c:pt idx="17824">
                  <c:v>0.61559826388888894</c:v>
                </c:pt>
                <c:pt idx="17825">
                  <c:v>0.6156002430555555</c:v>
                </c:pt>
                <c:pt idx="17826">
                  <c:v>0.615601412037037</c:v>
                </c:pt>
                <c:pt idx="17827">
                  <c:v>0.6156018518518519</c:v>
                </c:pt>
                <c:pt idx="17828">
                  <c:v>0.61560376157407404</c:v>
                </c:pt>
                <c:pt idx="17829">
                  <c:v>0.61560486111111112</c:v>
                </c:pt>
                <c:pt idx="17830">
                  <c:v>0.61560525462962967</c:v>
                </c:pt>
                <c:pt idx="17831">
                  <c:v>0.6156071296296296</c:v>
                </c:pt>
                <c:pt idx="17832">
                  <c:v>0.61560776620370372</c:v>
                </c:pt>
                <c:pt idx="17833">
                  <c:v>0.61560866898148148</c:v>
                </c:pt>
                <c:pt idx="17834">
                  <c:v>0.6156098148148148</c:v>
                </c:pt>
                <c:pt idx="17835">
                  <c:v>0.61561098379629631</c:v>
                </c:pt>
                <c:pt idx="17836">
                  <c:v>0.61561214120370378</c:v>
                </c:pt>
                <c:pt idx="17837">
                  <c:v>0.61561329861111114</c:v>
                </c:pt>
                <c:pt idx="17838">
                  <c:v>0.6156144560185185</c:v>
                </c:pt>
                <c:pt idx="17839">
                  <c:v>0.61561561342592586</c:v>
                </c:pt>
                <c:pt idx="17840">
                  <c:v>0.61561677083333333</c:v>
                </c:pt>
                <c:pt idx="17841">
                  <c:v>0.6156179282407408</c:v>
                </c:pt>
                <c:pt idx="17842">
                  <c:v>0.61561908564814816</c:v>
                </c:pt>
                <c:pt idx="17843">
                  <c:v>0.61562039351851849</c:v>
                </c:pt>
                <c:pt idx="17844">
                  <c:v>0.61562209490740749</c:v>
                </c:pt>
                <c:pt idx="17845">
                  <c:v>0.61562327546296303</c:v>
                </c:pt>
                <c:pt idx="17846">
                  <c:v>0.61562388888888897</c:v>
                </c:pt>
                <c:pt idx="17847">
                  <c:v>0.61562515046296296</c:v>
                </c:pt>
                <c:pt idx="17848">
                  <c:v>0.61562642361111108</c:v>
                </c:pt>
                <c:pt idx="17849">
                  <c:v>0.61562734953703702</c:v>
                </c:pt>
                <c:pt idx="17850">
                  <c:v>0.61562900462962955</c:v>
                </c:pt>
                <c:pt idx="17851">
                  <c:v>0.61562980324074079</c:v>
                </c:pt>
                <c:pt idx="17852">
                  <c:v>0.61563064814814816</c:v>
                </c:pt>
                <c:pt idx="17853">
                  <c:v>0.61563180555555563</c:v>
                </c:pt>
                <c:pt idx="17854">
                  <c:v>0.61563297453703703</c:v>
                </c:pt>
                <c:pt idx="17855">
                  <c:v>0.61563413194444438</c:v>
                </c:pt>
                <c:pt idx="17856">
                  <c:v>0.61563527777777771</c:v>
                </c:pt>
                <c:pt idx="17857">
                  <c:v>0.61563644675925933</c:v>
                </c:pt>
                <c:pt idx="17858">
                  <c:v>0.61563760416666669</c:v>
                </c:pt>
                <c:pt idx="17859">
                  <c:v>0.61563876157407404</c:v>
                </c:pt>
                <c:pt idx="17860">
                  <c:v>0.6156399189814814</c:v>
                </c:pt>
                <c:pt idx="17861">
                  <c:v>0.61564107638888887</c:v>
                </c:pt>
                <c:pt idx="17862">
                  <c:v>0.6156424421296296</c:v>
                </c:pt>
                <c:pt idx="17863">
                  <c:v>0.61564388888888888</c:v>
                </c:pt>
                <c:pt idx="17864">
                  <c:v>0.61564531249999999</c:v>
                </c:pt>
                <c:pt idx="17865">
                  <c:v>0.61564575231481478</c:v>
                </c:pt>
                <c:pt idx="17866">
                  <c:v>0.61564753472222222</c:v>
                </c:pt>
                <c:pt idx="17867">
                  <c:v>0.6156487268518519</c:v>
                </c:pt>
                <c:pt idx="17868">
                  <c:v>0.61564924768518525</c:v>
                </c:pt>
                <c:pt idx="17869">
                  <c:v>0.61565100694444452</c:v>
                </c:pt>
                <c:pt idx="17870">
                  <c:v>0.61565274305555551</c:v>
                </c:pt>
                <c:pt idx="17871">
                  <c:v>0.61565390046296298</c:v>
                </c:pt>
                <c:pt idx="17872">
                  <c:v>0.6156550462962963</c:v>
                </c:pt>
                <c:pt idx="17873">
                  <c:v>0.61565621527777781</c:v>
                </c:pt>
                <c:pt idx="17874">
                  <c:v>0.61565736111111113</c:v>
                </c:pt>
                <c:pt idx="17875">
                  <c:v>0.61565853009259253</c:v>
                </c:pt>
                <c:pt idx="17876">
                  <c:v>0.61565967592592596</c:v>
                </c:pt>
                <c:pt idx="17877">
                  <c:v>0.61566084490740747</c:v>
                </c:pt>
                <c:pt idx="17878">
                  <c:v>0.61566199074074079</c:v>
                </c:pt>
                <c:pt idx="17879">
                  <c:v>0.61566315972222219</c:v>
                </c:pt>
                <c:pt idx="17880">
                  <c:v>0.61566431712962955</c:v>
                </c:pt>
                <c:pt idx="17881">
                  <c:v>0.61566581018518518</c:v>
                </c:pt>
                <c:pt idx="17882">
                  <c:v>0.61566690972222227</c:v>
                </c:pt>
                <c:pt idx="17883">
                  <c:v>0.61566800925925924</c:v>
                </c:pt>
                <c:pt idx="17884">
                  <c:v>0.61566934027777775</c:v>
                </c:pt>
                <c:pt idx="17885">
                  <c:v>0.61567037037037031</c:v>
                </c:pt>
                <c:pt idx="17886">
                  <c:v>0.61567165509259258</c:v>
                </c:pt>
                <c:pt idx="17887">
                  <c:v>0.61567291666666668</c:v>
                </c:pt>
                <c:pt idx="17888">
                  <c:v>0.61567366898148146</c:v>
                </c:pt>
                <c:pt idx="17889">
                  <c:v>0.6156749421296297</c:v>
                </c:pt>
                <c:pt idx="17890">
                  <c:v>0.6156758912037037</c:v>
                </c:pt>
                <c:pt idx="17891">
                  <c:v>0.61567703703703702</c:v>
                </c:pt>
                <c:pt idx="17892">
                  <c:v>0.61567820601851853</c:v>
                </c:pt>
                <c:pt idx="17893">
                  <c:v>0.61567936342592589</c:v>
                </c:pt>
                <c:pt idx="17894">
                  <c:v>0.61568050925925932</c:v>
                </c:pt>
                <c:pt idx="17895">
                  <c:v>0.61568167824074072</c:v>
                </c:pt>
                <c:pt idx="17896">
                  <c:v>0.61568282407407404</c:v>
                </c:pt>
                <c:pt idx="17897">
                  <c:v>0.61568399305555555</c:v>
                </c:pt>
                <c:pt idx="17898">
                  <c:v>0.61568515046296302</c:v>
                </c:pt>
                <c:pt idx="17899">
                  <c:v>0.61568630787037038</c:v>
                </c:pt>
                <c:pt idx="17900">
                  <c:v>0.6156874537037037</c:v>
                </c:pt>
                <c:pt idx="17901">
                  <c:v>0.61569056712962966</c:v>
                </c:pt>
                <c:pt idx="17902">
                  <c:v>0.61569079861111109</c:v>
                </c:pt>
                <c:pt idx="17903">
                  <c:v>0.61569155092592598</c:v>
                </c:pt>
                <c:pt idx="17904">
                  <c:v>0.61569249999999998</c:v>
                </c:pt>
                <c:pt idx="17905">
                  <c:v>0.61569383101851849</c:v>
                </c:pt>
                <c:pt idx="17906">
                  <c:v>0.6156944328703704</c:v>
                </c:pt>
                <c:pt idx="17907">
                  <c:v>0.6156964236111111</c:v>
                </c:pt>
                <c:pt idx="17908">
                  <c:v>0.61569723379629637</c:v>
                </c:pt>
                <c:pt idx="17909">
                  <c:v>0.61569791666666673</c:v>
                </c:pt>
                <c:pt idx="17910">
                  <c:v>0.61569903935185177</c:v>
                </c:pt>
                <c:pt idx="17911">
                  <c:v>0.61570019675925924</c:v>
                </c:pt>
                <c:pt idx="17912">
                  <c:v>0.61570135416666671</c:v>
                </c:pt>
                <c:pt idx="17913">
                  <c:v>0.61570251157407407</c:v>
                </c:pt>
                <c:pt idx="17914">
                  <c:v>0.61570366898148143</c:v>
                </c:pt>
                <c:pt idx="17915">
                  <c:v>0.61570481481481487</c:v>
                </c:pt>
                <c:pt idx="17916">
                  <c:v>0.61570597222222223</c:v>
                </c:pt>
                <c:pt idx="17917">
                  <c:v>0.61570712962962959</c:v>
                </c:pt>
                <c:pt idx="17918">
                  <c:v>0.61570829861111109</c:v>
                </c:pt>
                <c:pt idx="17919">
                  <c:v>0.61570945601851845</c:v>
                </c:pt>
                <c:pt idx="17920">
                  <c:v>0.61571070601851852</c:v>
                </c:pt>
                <c:pt idx="17921">
                  <c:v>0.61571372685185177</c:v>
                </c:pt>
                <c:pt idx="17922">
                  <c:v>0.61571390046296293</c:v>
                </c:pt>
                <c:pt idx="17923">
                  <c:v>0.61571430555555551</c:v>
                </c:pt>
                <c:pt idx="17924">
                  <c:v>0.61571621527777776</c:v>
                </c:pt>
                <c:pt idx="17925">
                  <c:v>0.6157173032407407</c:v>
                </c:pt>
                <c:pt idx="17926">
                  <c:v>0.61571771990740742</c:v>
                </c:pt>
                <c:pt idx="17927">
                  <c:v>0.61572021990740744</c:v>
                </c:pt>
                <c:pt idx="17928">
                  <c:v>0.61572031250000003</c:v>
                </c:pt>
                <c:pt idx="17929">
                  <c:v>0.61572101851851857</c:v>
                </c:pt>
                <c:pt idx="17930">
                  <c:v>0.61572218749999996</c:v>
                </c:pt>
                <c:pt idx="17931">
                  <c:v>0.61572334490740743</c:v>
                </c:pt>
                <c:pt idx="17932">
                  <c:v>0.61572450231481479</c:v>
                </c:pt>
                <c:pt idx="17933">
                  <c:v>0.61572565972222226</c:v>
                </c:pt>
                <c:pt idx="17934">
                  <c:v>0.61572681712962962</c:v>
                </c:pt>
                <c:pt idx="17935">
                  <c:v>0.61572797453703698</c:v>
                </c:pt>
                <c:pt idx="17936">
                  <c:v>0.61572913194444445</c:v>
                </c:pt>
                <c:pt idx="17937">
                  <c:v>0.61573028935185192</c:v>
                </c:pt>
                <c:pt idx="17938">
                  <c:v>0.61573144675925928</c:v>
                </c:pt>
                <c:pt idx="17939">
                  <c:v>0.61573274305555559</c:v>
                </c:pt>
                <c:pt idx="17940">
                  <c:v>0.61573384259259267</c:v>
                </c:pt>
                <c:pt idx="17941">
                  <c:v>0.61573506944444445</c:v>
                </c:pt>
                <c:pt idx="17942">
                  <c:v>0.61573612268518518</c:v>
                </c:pt>
                <c:pt idx="17943">
                  <c:v>0.61573826388888886</c:v>
                </c:pt>
                <c:pt idx="17944">
                  <c:v>0.61573947916666671</c:v>
                </c:pt>
                <c:pt idx="17945">
                  <c:v>0.61573975694444449</c:v>
                </c:pt>
                <c:pt idx="17946">
                  <c:v>0.61574071759259263</c:v>
                </c:pt>
                <c:pt idx="17947">
                  <c:v>0.61574284722222228</c:v>
                </c:pt>
                <c:pt idx="17948">
                  <c:v>0.61574300925925929</c:v>
                </c:pt>
                <c:pt idx="17949">
                  <c:v>0.61574417824074068</c:v>
                </c:pt>
                <c:pt idx="17950">
                  <c:v>0.61574532407407412</c:v>
                </c:pt>
                <c:pt idx="17951">
                  <c:v>0.61574649305555562</c:v>
                </c:pt>
                <c:pt idx="17952">
                  <c:v>0.61574765046296298</c:v>
                </c:pt>
                <c:pt idx="17953">
                  <c:v>0.61574880787037034</c:v>
                </c:pt>
                <c:pt idx="17954">
                  <c:v>0.61574996527777781</c:v>
                </c:pt>
                <c:pt idx="17955">
                  <c:v>0.61575112268518517</c:v>
                </c:pt>
                <c:pt idx="17956">
                  <c:v>0.61575228009259264</c:v>
                </c:pt>
                <c:pt idx="17957">
                  <c:v>0.6157534375</c:v>
                </c:pt>
                <c:pt idx="17958">
                  <c:v>0.61575491898148149</c:v>
                </c:pt>
                <c:pt idx="17959">
                  <c:v>0.61575619212962962</c:v>
                </c:pt>
                <c:pt idx="17960">
                  <c:v>0.61575792824074072</c:v>
                </c:pt>
                <c:pt idx="17961">
                  <c:v>0.61575921296296299</c:v>
                </c:pt>
                <c:pt idx="17962">
                  <c:v>0.61575957175925922</c:v>
                </c:pt>
                <c:pt idx="17963">
                  <c:v>0.61576177083333339</c:v>
                </c:pt>
                <c:pt idx="17964">
                  <c:v>0.61576280092592595</c:v>
                </c:pt>
                <c:pt idx="17965">
                  <c:v>0.61576399305555551</c:v>
                </c:pt>
                <c:pt idx="17966">
                  <c:v>0.61576593750000008</c:v>
                </c:pt>
                <c:pt idx="17967">
                  <c:v>0.61576627314814814</c:v>
                </c:pt>
                <c:pt idx="17968">
                  <c:v>0.61576736111111119</c:v>
                </c:pt>
                <c:pt idx="17969">
                  <c:v>0.61576853009259258</c:v>
                </c:pt>
                <c:pt idx="17970">
                  <c:v>0.61576967592592591</c:v>
                </c:pt>
                <c:pt idx="17971">
                  <c:v>0.61577083333333327</c:v>
                </c:pt>
                <c:pt idx="17972">
                  <c:v>0.61577199074074074</c:v>
                </c:pt>
                <c:pt idx="17973">
                  <c:v>0.61577314814814821</c:v>
                </c:pt>
                <c:pt idx="17974">
                  <c:v>0.61577430555555557</c:v>
                </c:pt>
                <c:pt idx="17975">
                  <c:v>0.61577546296296293</c:v>
                </c:pt>
                <c:pt idx="17976">
                  <c:v>0.61577663194444443</c:v>
                </c:pt>
                <c:pt idx="17977">
                  <c:v>0.61577777777777776</c:v>
                </c:pt>
                <c:pt idx="17978">
                  <c:v>0.61577899305555561</c:v>
                </c:pt>
                <c:pt idx="17979">
                  <c:v>0.61578081018518516</c:v>
                </c:pt>
                <c:pt idx="17980">
                  <c:v>0.61578234953703703</c:v>
                </c:pt>
                <c:pt idx="17981">
                  <c:v>0.61578253472222222</c:v>
                </c:pt>
                <c:pt idx="17982">
                  <c:v>0.61578409722222216</c:v>
                </c:pt>
                <c:pt idx="17983">
                  <c:v>0.61578600694444441</c:v>
                </c:pt>
                <c:pt idx="17984">
                  <c:v>0.61578640046296296</c:v>
                </c:pt>
                <c:pt idx="17985">
                  <c:v>0.61578815972222223</c:v>
                </c:pt>
                <c:pt idx="17986">
                  <c:v>0.61579027777777773</c:v>
                </c:pt>
                <c:pt idx="17987">
                  <c:v>0.61579131944444443</c:v>
                </c:pt>
                <c:pt idx="17988">
                  <c:v>0.6157924768518519</c:v>
                </c:pt>
                <c:pt idx="17989">
                  <c:v>0.61579363425925926</c:v>
                </c:pt>
                <c:pt idx="17990">
                  <c:v>0.61579478009259259</c:v>
                </c:pt>
                <c:pt idx="17991">
                  <c:v>0.61579594907407409</c:v>
                </c:pt>
                <c:pt idx="17992">
                  <c:v>0.61579710648148156</c:v>
                </c:pt>
                <c:pt idx="17993">
                  <c:v>0.61579825231481478</c:v>
                </c:pt>
                <c:pt idx="17994">
                  <c:v>0.61579942129629628</c:v>
                </c:pt>
                <c:pt idx="17995">
                  <c:v>0.61580057870370364</c:v>
                </c:pt>
                <c:pt idx="17996">
                  <c:v>0.61580173611111111</c:v>
                </c:pt>
                <c:pt idx="17997">
                  <c:v>0.61580494212962966</c:v>
                </c:pt>
                <c:pt idx="17998">
                  <c:v>0.61580504629629629</c:v>
                </c:pt>
                <c:pt idx="17999">
                  <c:v>0.61580550925925925</c:v>
                </c:pt>
                <c:pt idx="18000">
                  <c:v>0.61580840277777771</c:v>
                </c:pt>
                <c:pt idx="18001">
                  <c:v>0.61580863425925925</c:v>
                </c:pt>
                <c:pt idx="18002">
                  <c:v>0.61580898148148144</c:v>
                </c:pt>
                <c:pt idx="18003">
                  <c:v>0.61580996527777776</c:v>
                </c:pt>
                <c:pt idx="18004">
                  <c:v>0.61581211805555558</c:v>
                </c:pt>
                <c:pt idx="18005">
                  <c:v>0.61581238425925933</c:v>
                </c:pt>
                <c:pt idx="18006">
                  <c:v>0.61581365740740746</c:v>
                </c:pt>
                <c:pt idx="18007">
                  <c:v>0.61581446759259262</c:v>
                </c:pt>
                <c:pt idx="18008">
                  <c:v>0.61581562499999998</c:v>
                </c:pt>
                <c:pt idx="18009">
                  <c:v>0.61581677083333342</c:v>
                </c:pt>
                <c:pt idx="18010">
                  <c:v>0.61581793981481481</c:v>
                </c:pt>
                <c:pt idx="18011">
                  <c:v>0.61581909722222217</c:v>
                </c:pt>
                <c:pt idx="18012">
                  <c:v>0.61582024305555549</c:v>
                </c:pt>
                <c:pt idx="18013">
                  <c:v>0.615821412037037</c:v>
                </c:pt>
                <c:pt idx="18014">
                  <c:v>0.61582255787037044</c:v>
                </c:pt>
                <c:pt idx="18015">
                  <c:v>0.61582372685185183</c:v>
                </c:pt>
                <c:pt idx="18016">
                  <c:v>0.61582488425925919</c:v>
                </c:pt>
                <c:pt idx="18017">
                  <c:v>0.61582650462962962</c:v>
                </c:pt>
                <c:pt idx="18018">
                  <c:v>0.61582726851851854</c:v>
                </c:pt>
                <c:pt idx="18019">
                  <c:v>0.61582909722222223</c:v>
                </c:pt>
                <c:pt idx="18020">
                  <c:v>0.61583031249999998</c:v>
                </c:pt>
                <c:pt idx="18021">
                  <c:v>0.61583084490740747</c:v>
                </c:pt>
                <c:pt idx="18022">
                  <c:v>0.61583254629629636</c:v>
                </c:pt>
                <c:pt idx="18023">
                  <c:v>0.61583328703703699</c:v>
                </c:pt>
                <c:pt idx="18024">
                  <c:v>0.61583437499999993</c:v>
                </c:pt>
                <c:pt idx="18025">
                  <c:v>0.61583606481481479</c:v>
                </c:pt>
                <c:pt idx="18026">
                  <c:v>0.61583699074074072</c:v>
                </c:pt>
                <c:pt idx="18027">
                  <c:v>0.61583761574074081</c:v>
                </c:pt>
                <c:pt idx="18028">
                  <c:v>0.61583877314814817</c:v>
                </c:pt>
                <c:pt idx="18029">
                  <c:v>0.61583993055555553</c:v>
                </c:pt>
                <c:pt idx="18030">
                  <c:v>0.615841087962963</c:v>
                </c:pt>
                <c:pt idx="18031">
                  <c:v>0.61584224537037036</c:v>
                </c:pt>
                <c:pt idx="18032">
                  <c:v>0.61584340277777783</c:v>
                </c:pt>
                <c:pt idx="18033">
                  <c:v>0.61584456018518519</c:v>
                </c:pt>
                <c:pt idx="18034">
                  <c:v>0.61584571759259255</c:v>
                </c:pt>
                <c:pt idx="18035">
                  <c:v>0.61584687500000002</c:v>
                </c:pt>
                <c:pt idx="18036">
                  <c:v>0.61584803240740738</c:v>
                </c:pt>
                <c:pt idx="18037">
                  <c:v>0.61584932870370368</c:v>
                </c:pt>
                <c:pt idx="18038">
                  <c:v>0.61585300925925923</c:v>
                </c:pt>
                <c:pt idx="18039">
                  <c:v>0.61585319444444442</c:v>
                </c:pt>
                <c:pt idx="18040">
                  <c:v>0.61585533564814809</c:v>
                </c:pt>
                <c:pt idx="18041">
                  <c:v>0.61585653935185181</c:v>
                </c:pt>
                <c:pt idx="18042">
                  <c:v>0.61585671296296296</c:v>
                </c:pt>
                <c:pt idx="18043">
                  <c:v>0.61585849537037041</c:v>
                </c:pt>
                <c:pt idx="18044">
                  <c:v>0.6158591898148148</c:v>
                </c:pt>
                <c:pt idx="18045">
                  <c:v>0.61586013888888891</c:v>
                </c:pt>
                <c:pt idx="18046">
                  <c:v>0.61586129629629627</c:v>
                </c:pt>
                <c:pt idx="18047">
                  <c:v>0.61586246527777777</c:v>
                </c:pt>
                <c:pt idx="18048">
                  <c:v>0.61586362268518513</c:v>
                </c:pt>
                <c:pt idx="18049">
                  <c:v>0.61586476851851857</c:v>
                </c:pt>
                <c:pt idx="18050">
                  <c:v>0.61586592592592593</c:v>
                </c:pt>
                <c:pt idx="18051">
                  <c:v>0.61586708333333329</c:v>
                </c:pt>
                <c:pt idx="18052">
                  <c:v>0.61586824074074076</c:v>
                </c:pt>
                <c:pt idx="18053">
                  <c:v>0.61586939814814812</c:v>
                </c:pt>
                <c:pt idx="18054">
                  <c:v>0.61587055555555559</c:v>
                </c:pt>
                <c:pt idx="18055">
                  <c:v>0.61587206018518514</c:v>
                </c:pt>
                <c:pt idx="18056">
                  <c:v>0.61587385416666662</c:v>
                </c:pt>
                <c:pt idx="18057">
                  <c:v>0.61587418981481479</c:v>
                </c:pt>
                <c:pt idx="18058">
                  <c:v>0.61587722222222219</c:v>
                </c:pt>
                <c:pt idx="18059">
                  <c:v>0.61587732638888892</c:v>
                </c:pt>
                <c:pt idx="18060">
                  <c:v>0.61587770833333333</c:v>
                </c:pt>
                <c:pt idx="18061">
                  <c:v>0.61587964120370364</c:v>
                </c:pt>
                <c:pt idx="18062">
                  <c:v>0.6158808564814815</c:v>
                </c:pt>
                <c:pt idx="18063">
                  <c:v>0.61588113425925928</c:v>
                </c:pt>
                <c:pt idx="18064">
                  <c:v>0.61588299768518517</c:v>
                </c:pt>
                <c:pt idx="18065">
                  <c:v>0.61588418981481485</c:v>
                </c:pt>
                <c:pt idx="18066">
                  <c:v>0.61588444444444446</c:v>
                </c:pt>
                <c:pt idx="18067">
                  <c:v>0.61588561342592596</c:v>
                </c:pt>
                <c:pt idx="18068">
                  <c:v>0.6158867939814815</c:v>
                </c:pt>
                <c:pt idx="18069">
                  <c:v>0.61588791666666665</c:v>
                </c:pt>
                <c:pt idx="18070">
                  <c:v>0.61588907407407412</c:v>
                </c:pt>
                <c:pt idx="18071">
                  <c:v>0.61589023148148148</c:v>
                </c:pt>
                <c:pt idx="18072">
                  <c:v>0.61589138888888895</c:v>
                </c:pt>
                <c:pt idx="18073">
                  <c:v>0.61589254629629631</c:v>
                </c:pt>
                <c:pt idx="18074">
                  <c:v>0.61589370370370367</c:v>
                </c:pt>
                <c:pt idx="18075">
                  <c:v>0.61589486111111114</c:v>
                </c:pt>
                <c:pt idx="18076">
                  <c:v>0.61589603009259264</c:v>
                </c:pt>
                <c:pt idx="18077">
                  <c:v>0.61589846064814813</c:v>
                </c:pt>
                <c:pt idx="18078">
                  <c:v>0.6158989583333333</c:v>
                </c:pt>
                <c:pt idx="18079">
                  <c:v>0.61589964120370366</c:v>
                </c:pt>
                <c:pt idx="18080">
                  <c:v>0.61590167824074071</c:v>
                </c:pt>
                <c:pt idx="18081">
                  <c:v>0.61590204861111109</c:v>
                </c:pt>
                <c:pt idx="18082">
                  <c:v>0.61590297453703702</c:v>
                </c:pt>
                <c:pt idx="18083">
                  <c:v>0.61590482638888888</c:v>
                </c:pt>
                <c:pt idx="18084">
                  <c:v>0.61590532407407406</c:v>
                </c:pt>
                <c:pt idx="18085">
                  <c:v>0.61590724537037034</c:v>
                </c:pt>
                <c:pt idx="18086">
                  <c:v>0.61590898148148143</c:v>
                </c:pt>
                <c:pt idx="18087">
                  <c:v>0.61590996527777775</c:v>
                </c:pt>
                <c:pt idx="18088">
                  <c:v>0.61591112268518511</c:v>
                </c:pt>
                <c:pt idx="18089">
                  <c:v>0.61591228009259258</c:v>
                </c:pt>
                <c:pt idx="18090">
                  <c:v>0.61591343750000005</c:v>
                </c:pt>
                <c:pt idx="18091">
                  <c:v>0.61591459490740741</c:v>
                </c:pt>
                <c:pt idx="18092">
                  <c:v>0.61591575231481477</c:v>
                </c:pt>
                <c:pt idx="18093">
                  <c:v>0.61591689814814821</c:v>
                </c:pt>
                <c:pt idx="18094">
                  <c:v>0.61591805555555557</c:v>
                </c:pt>
                <c:pt idx="18095">
                  <c:v>0.61591921296296293</c:v>
                </c:pt>
                <c:pt idx="18096">
                  <c:v>0.61592037037037028</c:v>
                </c:pt>
                <c:pt idx="18097">
                  <c:v>0.61592159722222217</c:v>
                </c:pt>
                <c:pt idx="18098">
                  <c:v>0.61592351851851856</c:v>
                </c:pt>
                <c:pt idx="18099">
                  <c:v>0.61592494212962967</c:v>
                </c:pt>
                <c:pt idx="18100">
                  <c:v>0.6159251736111111</c:v>
                </c:pt>
                <c:pt idx="18101">
                  <c:v>0.61592721064814815</c:v>
                </c:pt>
                <c:pt idx="18102">
                  <c:v>0.61592894675925924</c:v>
                </c:pt>
                <c:pt idx="18103">
                  <c:v>0.61593005787037036</c:v>
                </c:pt>
                <c:pt idx="18104">
                  <c:v>0.61593084490740746</c:v>
                </c:pt>
                <c:pt idx="18105">
                  <c:v>0.61593127314814811</c:v>
                </c:pt>
                <c:pt idx="18106">
                  <c:v>0.61593207175925924</c:v>
                </c:pt>
                <c:pt idx="18107">
                  <c:v>0.61593321759259256</c:v>
                </c:pt>
                <c:pt idx="18108">
                  <c:v>0.6159342708333333</c:v>
                </c:pt>
                <c:pt idx="18109">
                  <c:v>0.61593542824074077</c:v>
                </c:pt>
                <c:pt idx="18110">
                  <c:v>0.61593657407407409</c:v>
                </c:pt>
                <c:pt idx="18111">
                  <c:v>0.6159377430555556</c:v>
                </c:pt>
                <c:pt idx="18112">
                  <c:v>0.61593890046296296</c:v>
                </c:pt>
                <c:pt idx="18113">
                  <c:v>0.61594005787037032</c:v>
                </c:pt>
                <c:pt idx="18114">
                  <c:v>0.61594121527777779</c:v>
                </c:pt>
                <c:pt idx="18115">
                  <c:v>0.61594237268518526</c:v>
                </c:pt>
                <c:pt idx="18116">
                  <c:v>0.61594353009259262</c:v>
                </c:pt>
                <c:pt idx="18117">
                  <c:v>0.61594468749999998</c:v>
                </c:pt>
                <c:pt idx="18118">
                  <c:v>0.61594653935185184</c:v>
                </c:pt>
                <c:pt idx="18119">
                  <c:v>0.61594856481481475</c:v>
                </c:pt>
                <c:pt idx="18120">
                  <c:v>0.61594924768518522</c:v>
                </c:pt>
                <c:pt idx="18121">
                  <c:v>0.61594936342592599</c:v>
                </c:pt>
                <c:pt idx="18122">
                  <c:v>0.61595152777777773</c:v>
                </c:pt>
                <c:pt idx="18123">
                  <c:v>0.61595245370370377</c:v>
                </c:pt>
                <c:pt idx="18124">
                  <c:v>0.61595319444444441</c:v>
                </c:pt>
                <c:pt idx="18125">
                  <c:v>0.61595436342592591</c:v>
                </c:pt>
                <c:pt idx="18126">
                  <c:v>0.61595523148148146</c:v>
                </c:pt>
                <c:pt idx="18127">
                  <c:v>0.61595629629629634</c:v>
                </c:pt>
                <c:pt idx="18128">
                  <c:v>0.61595746527777773</c:v>
                </c:pt>
                <c:pt idx="18129">
                  <c:v>0.61595857638888896</c:v>
                </c:pt>
                <c:pt idx="18130">
                  <c:v>0.61595972222222217</c:v>
                </c:pt>
                <c:pt idx="18131">
                  <c:v>0.61596087962962964</c:v>
                </c:pt>
                <c:pt idx="18132">
                  <c:v>0.61596204861111115</c:v>
                </c:pt>
                <c:pt idx="18133">
                  <c:v>0.61596320601851851</c:v>
                </c:pt>
                <c:pt idx="18134">
                  <c:v>0.61596435185185183</c:v>
                </c:pt>
                <c:pt idx="18135">
                  <c:v>0.61596552083333334</c:v>
                </c:pt>
                <c:pt idx="18136">
                  <c:v>0.61596667824074069</c:v>
                </c:pt>
                <c:pt idx="18137">
                  <c:v>0.61596783564814817</c:v>
                </c:pt>
                <c:pt idx="18138">
                  <c:v>0.61596899305555552</c:v>
                </c:pt>
                <c:pt idx="18139">
                  <c:v>0.61597032407407415</c:v>
                </c:pt>
                <c:pt idx="18140">
                  <c:v>0.61597223379629629</c:v>
                </c:pt>
                <c:pt idx="18141">
                  <c:v>0.61597274305555549</c:v>
                </c:pt>
                <c:pt idx="18142">
                  <c:v>0.615973912037037</c:v>
                </c:pt>
                <c:pt idx="18143">
                  <c:v>0.6159755208333334</c:v>
                </c:pt>
                <c:pt idx="18144">
                  <c:v>0.61597616898148144</c:v>
                </c:pt>
                <c:pt idx="18145">
                  <c:v>0.61597855324074069</c:v>
                </c:pt>
                <c:pt idx="18146">
                  <c:v>0.61597877314814808</c:v>
                </c:pt>
                <c:pt idx="18147">
                  <c:v>0.61597964120370374</c:v>
                </c:pt>
                <c:pt idx="18148">
                  <c:v>0.61598085648148149</c:v>
                </c:pt>
                <c:pt idx="18149">
                  <c:v>0.61598194444444443</c:v>
                </c:pt>
                <c:pt idx="18150">
                  <c:v>0.61598287037037036</c:v>
                </c:pt>
                <c:pt idx="18151">
                  <c:v>0.61598402777777772</c:v>
                </c:pt>
                <c:pt idx="18152">
                  <c:v>0.61598519675925922</c:v>
                </c:pt>
                <c:pt idx="18153">
                  <c:v>0.61598635416666669</c:v>
                </c:pt>
                <c:pt idx="18154">
                  <c:v>0.61598750000000002</c:v>
                </c:pt>
                <c:pt idx="18155">
                  <c:v>0.61598866898148152</c:v>
                </c:pt>
                <c:pt idx="18156">
                  <c:v>0.61598981481481474</c:v>
                </c:pt>
                <c:pt idx="18157">
                  <c:v>0.61599098379629624</c:v>
                </c:pt>
                <c:pt idx="18158">
                  <c:v>0.61599212962962968</c:v>
                </c:pt>
                <c:pt idx="18159">
                  <c:v>0.61599329861111118</c:v>
                </c:pt>
                <c:pt idx="18160">
                  <c:v>0.61599464120370373</c:v>
                </c:pt>
                <c:pt idx="18161">
                  <c:v>0.61599619212962964</c:v>
                </c:pt>
                <c:pt idx="18162">
                  <c:v>0.61599739583333335</c:v>
                </c:pt>
                <c:pt idx="18163">
                  <c:v>0.61599815972222227</c:v>
                </c:pt>
                <c:pt idx="18164">
                  <c:v>0.61599979166666663</c:v>
                </c:pt>
                <c:pt idx="18165">
                  <c:v>0.61600081018518515</c:v>
                </c:pt>
                <c:pt idx="18166">
                  <c:v>0.61600138888888889</c:v>
                </c:pt>
                <c:pt idx="18167">
                  <c:v>0.61600297453703701</c:v>
                </c:pt>
                <c:pt idx="18168">
                  <c:v>0.61600371527777775</c:v>
                </c:pt>
                <c:pt idx="18169">
                  <c:v>0.61600487268518522</c:v>
                </c:pt>
                <c:pt idx="18170">
                  <c:v>0.61600601851851855</c:v>
                </c:pt>
                <c:pt idx="18171">
                  <c:v>0.61600718750000005</c:v>
                </c:pt>
                <c:pt idx="18172">
                  <c:v>0.61600833333333338</c:v>
                </c:pt>
                <c:pt idx="18173">
                  <c:v>0.61600950231481477</c:v>
                </c:pt>
                <c:pt idx="18174">
                  <c:v>0.61601065972222224</c:v>
                </c:pt>
                <c:pt idx="18175">
                  <c:v>0.6160118171296296</c:v>
                </c:pt>
                <c:pt idx="18176">
                  <c:v>0.61601297453703707</c:v>
                </c:pt>
                <c:pt idx="18177">
                  <c:v>0.61601413194444443</c:v>
                </c:pt>
                <c:pt idx="18178">
                  <c:v>0.61601527777777776</c:v>
                </c:pt>
                <c:pt idx="18179">
                  <c:v>0.61601674768518522</c:v>
                </c:pt>
                <c:pt idx="18180">
                  <c:v>0.6160178472222223</c:v>
                </c:pt>
                <c:pt idx="18181">
                  <c:v>0.61601912037037043</c:v>
                </c:pt>
                <c:pt idx="18182">
                  <c:v>0.61601991898148145</c:v>
                </c:pt>
                <c:pt idx="18183">
                  <c:v>0.61602141203703709</c:v>
                </c:pt>
                <c:pt idx="18184">
                  <c:v>0.61602236111111108</c:v>
                </c:pt>
                <c:pt idx="18185">
                  <c:v>0.61602414351851853</c:v>
                </c:pt>
                <c:pt idx="18186">
                  <c:v>0.61602518518518523</c:v>
                </c:pt>
                <c:pt idx="18187">
                  <c:v>0.61602569444444444</c:v>
                </c:pt>
                <c:pt idx="18188">
                  <c:v>0.61602685185185191</c:v>
                </c:pt>
                <c:pt idx="18189">
                  <c:v>0.61602802083333341</c:v>
                </c:pt>
                <c:pt idx="18190">
                  <c:v>0.61602916666666663</c:v>
                </c:pt>
                <c:pt idx="18191">
                  <c:v>0.61603032407407399</c:v>
                </c:pt>
                <c:pt idx="18192">
                  <c:v>0.6160314930555556</c:v>
                </c:pt>
                <c:pt idx="18193">
                  <c:v>0.61603265046296296</c:v>
                </c:pt>
                <c:pt idx="18194">
                  <c:v>0.61603380787037043</c:v>
                </c:pt>
                <c:pt idx="18195">
                  <c:v>0.61603495370370365</c:v>
                </c:pt>
                <c:pt idx="18196">
                  <c:v>0.61603611111111112</c:v>
                </c:pt>
                <c:pt idx="18197">
                  <c:v>0.61603739583333339</c:v>
                </c:pt>
                <c:pt idx="18198">
                  <c:v>0.61603844907407412</c:v>
                </c:pt>
                <c:pt idx="18199">
                  <c:v>0.61604005787037031</c:v>
                </c:pt>
                <c:pt idx="18200">
                  <c:v>0.61604092592592596</c:v>
                </c:pt>
                <c:pt idx="18201">
                  <c:v>0.61604283564814821</c:v>
                </c:pt>
                <c:pt idx="18202">
                  <c:v>0.61604322916666665</c:v>
                </c:pt>
                <c:pt idx="18203">
                  <c:v>0.6160449189814815</c:v>
                </c:pt>
                <c:pt idx="18204">
                  <c:v>0.61604590277777782</c:v>
                </c:pt>
                <c:pt idx="18205">
                  <c:v>0.6160466550925926</c:v>
                </c:pt>
                <c:pt idx="18206">
                  <c:v>0.6160480439814815</c:v>
                </c:pt>
                <c:pt idx="18207">
                  <c:v>0.6160493402777778</c:v>
                </c:pt>
                <c:pt idx="18208">
                  <c:v>0.61605001157407402</c:v>
                </c:pt>
                <c:pt idx="18209">
                  <c:v>0.61605116898148149</c:v>
                </c:pt>
                <c:pt idx="18210">
                  <c:v>0.61605232638888896</c:v>
                </c:pt>
                <c:pt idx="18211">
                  <c:v>0.61605347222222218</c:v>
                </c:pt>
                <c:pt idx="18212">
                  <c:v>0.61605464120370368</c:v>
                </c:pt>
                <c:pt idx="18213">
                  <c:v>0.61605579861111104</c:v>
                </c:pt>
                <c:pt idx="18214">
                  <c:v>0.61605695601851851</c:v>
                </c:pt>
                <c:pt idx="18215">
                  <c:v>0.61605821759259261</c:v>
                </c:pt>
                <c:pt idx="18216">
                  <c:v>0.6160592592592592</c:v>
                </c:pt>
                <c:pt idx="18217">
                  <c:v>0.6160604282407407</c:v>
                </c:pt>
                <c:pt idx="18218">
                  <c:v>0.61606167824074076</c:v>
                </c:pt>
                <c:pt idx="18219">
                  <c:v>0.61606418981481481</c:v>
                </c:pt>
                <c:pt idx="18220">
                  <c:v>0.616064375</c:v>
                </c:pt>
                <c:pt idx="18221">
                  <c:v>0.61606517361111113</c:v>
                </c:pt>
                <c:pt idx="18222">
                  <c:v>0.61606634259259252</c:v>
                </c:pt>
                <c:pt idx="18223">
                  <c:v>0.61606773148148153</c:v>
                </c:pt>
                <c:pt idx="18224">
                  <c:v>0.6160688310185185</c:v>
                </c:pt>
                <c:pt idx="18225">
                  <c:v>0.61607061342592584</c:v>
                </c:pt>
                <c:pt idx="18226">
                  <c:v>0.61607136574074073</c:v>
                </c:pt>
                <c:pt idx="18227">
                  <c:v>0.61607200231481485</c:v>
                </c:pt>
                <c:pt idx="18228">
                  <c:v>0.61607365740740749</c:v>
                </c:pt>
                <c:pt idx="18229">
                  <c:v>0.61607431712962968</c:v>
                </c:pt>
                <c:pt idx="18230">
                  <c:v>0.61607546296296289</c:v>
                </c:pt>
                <c:pt idx="18231">
                  <c:v>0.61607662037037036</c:v>
                </c:pt>
                <c:pt idx="18232">
                  <c:v>0.61607778935185187</c:v>
                </c:pt>
                <c:pt idx="18233">
                  <c:v>0.61607894675925923</c:v>
                </c:pt>
                <c:pt idx="18234">
                  <c:v>0.6160801041666667</c:v>
                </c:pt>
                <c:pt idx="18235">
                  <c:v>0.61608126157407406</c:v>
                </c:pt>
                <c:pt idx="18236">
                  <c:v>0.61608241898148153</c:v>
                </c:pt>
                <c:pt idx="18237">
                  <c:v>0.61608357638888889</c:v>
                </c:pt>
                <c:pt idx="18238">
                  <c:v>0.61608472222222221</c:v>
                </c:pt>
                <c:pt idx="18239">
                  <c:v>0.61608682870370368</c:v>
                </c:pt>
                <c:pt idx="18240">
                  <c:v>0.61608729166666665</c:v>
                </c:pt>
                <c:pt idx="18241">
                  <c:v>0.61608907407407409</c:v>
                </c:pt>
                <c:pt idx="18242">
                  <c:v>0.61609041666666664</c:v>
                </c:pt>
                <c:pt idx="18243">
                  <c:v>0.616090625</c:v>
                </c:pt>
                <c:pt idx="18244">
                  <c:v>0.61609250000000004</c:v>
                </c:pt>
                <c:pt idx="18245">
                  <c:v>0.61609370370370364</c:v>
                </c:pt>
                <c:pt idx="18246">
                  <c:v>0.61609429398148141</c:v>
                </c:pt>
                <c:pt idx="18247">
                  <c:v>0.61609550925925927</c:v>
                </c:pt>
                <c:pt idx="18248">
                  <c:v>0.61609629629629636</c:v>
                </c:pt>
                <c:pt idx="18249">
                  <c:v>0.61609745370370372</c:v>
                </c:pt>
                <c:pt idx="18250">
                  <c:v>0.61609862268518523</c:v>
                </c:pt>
                <c:pt idx="18251">
                  <c:v>0.61609976851851844</c:v>
                </c:pt>
                <c:pt idx="18252">
                  <c:v>0.61610092592592591</c:v>
                </c:pt>
                <c:pt idx="18253">
                  <c:v>0.61610210648148145</c:v>
                </c:pt>
                <c:pt idx="18254">
                  <c:v>0.61610325231481489</c:v>
                </c:pt>
                <c:pt idx="18255">
                  <c:v>0.61610440972222225</c:v>
                </c:pt>
                <c:pt idx="18256">
                  <c:v>0.61610556712962961</c:v>
                </c:pt>
                <c:pt idx="18257">
                  <c:v>0.61610671296296304</c:v>
                </c:pt>
                <c:pt idx="18258">
                  <c:v>0.6161078703703704</c:v>
                </c:pt>
                <c:pt idx="18259">
                  <c:v>0.61610916666666671</c:v>
                </c:pt>
                <c:pt idx="18260">
                  <c:v>0.61611025462962965</c:v>
                </c:pt>
                <c:pt idx="18261">
                  <c:v>0.61611202546296295</c:v>
                </c:pt>
                <c:pt idx="18262">
                  <c:v>0.61611280092592591</c:v>
                </c:pt>
                <c:pt idx="18263">
                  <c:v>0.61611408564814807</c:v>
                </c:pt>
                <c:pt idx="18264">
                  <c:v>0.61611500000000008</c:v>
                </c:pt>
                <c:pt idx="18265">
                  <c:v>0.61611608796296302</c:v>
                </c:pt>
                <c:pt idx="18266">
                  <c:v>0.61611832175925929</c:v>
                </c:pt>
                <c:pt idx="18267">
                  <c:v>0.61611841435185188</c:v>
                </c:pt>
                <c:pt idx="18268">
                  <c:v>0.61611945601851847</c:v>
                </c:pt>
                <c:pt idx="18269">
                  <c:v>0.6161206018518518</c:v>
                </c:pt>
                <c:pt idx="18270">
                  <c:v>0.6161217708333333</c:v>
                </c:pt>
                <c:pt idx="18271">
                  <c:v>0.61612292824074077</c:v>
                </c:pt>
                <c:pt idx="18272">
                  <c:v>0.61612408564814813</c:v>
                </c:pt>
                <c:pt idx="18273">
                  <c:v>0.61612523148148146</c:v>
                </c:pt>
                <c:pt idx="18274">
                  <c:v>0.61612640046296296</c:v>
                </c:pt>
                <c:pt idx="18275">
                  <c:v>0.61612754629629629</c:v>
                </c:pt>
                <c:pt idx="18276">
                  <c:v>0.61612871527777779</c:v>
                </c:pt>
                <c:pt idx="18277">
                  <c:v>0.61612987268518515</c:v>
                </c:pt>
                <c:pt idx="18278">
                  <c:v>0.61613135416666676</c:v>
                </c:pt>
                <c:pt idx="18279">
                  <c:v>0.6161324768518518</c:v>
                </c:pt>
                <c:pt idx="18280">
                  <c:v>0.61613357638888888</c:v>
                </c:pt>
                <c:pt idx="18281">
                  <c:v>0.6161353819444445</c:v>
                </c:pt>
                <c:pt idx="18282">
                  <c:v>0.61613606481481487</c:v>
                </c:pt>
                <c:pt idx="18283">
                  <c:v>0.61613739583333338</c:v>
                </c:pt>
                <c:pt idx="18284">
                  <c:v>0.61613856481481488</c:v>
                </c:pt>
                <c:pt idx="18285">
                  <c:v>0.61613930555555563</c:v>
                </c:pt>
                <c:pt idx="18286">
                  <c:v>0.61614027777777769</c:v>
                </c:pt>
                <c:pt idx="18287">
                  <c:v>0.6161414467592593</c:v>
                </c:pt>
                <c:pt idx="18288">
                  <c:v>0.61614259259259263</c:v>
                </c:pt>
                <c:pt idx="18289">
                  <c:v>0.61614394675925921</c:v>
                </c:pt>
                <c:pt idx="18290">
                  <c:v>0.61614491898148149</c:v>
                </c:pt>
                <c:pt idx="18291">
                  <c:v>0.61614606481481482</c:v>
                </c:pt>
                <c:pt idx="18292">
                  <c:v>0.61614723379629632</c:v>
                </c:pt>
                <c:pt idx="18293">
                  <c:v>0.61614837962962965</c:v>
                </c:pt>
                <c:pt idx="18294">
                  <c:v>0.61614954861111115</c:v>
                </c:pt>
                <c:pt idx="18295">
                  <c:v>0.61615070601851851</c:v>
                </c:pt>
                <c:pt idx="18296">
                  <c:v>0.61615233796296298</c:v>
                </c:pt>
                <c:pt idx="18297">
                  <c:v>0.61615342592592592</c:v>
                </c:pt>
                <c:pt idx="18298">
                  <c:v>0.61615453703703704</c:v>
                </c:pt>
                <c:pt idx="18299">
                  <c:v>0.61615693287037043</c:v>
                </c:pt>
                <c:pt idx="18300">
                  <c:v>0.61615770833333328</c:v>
                </c:pt>
                <c:pt idx="18301">
                  <c:v>0.61615795138888885</c:v>
                </c:pt>
                <c:pt idx="18302">
                  <c:v>0.61615887731481478</c:v>
                </c:pt>
                <c:pt idx="18303">
                  <c:v>0.61616032407407406</c:v>
                </c:pt>
                <c:pt idx="18304">
                  <c:v>0.616161412037037</c:v>
                </c:pt>
                <c:pt idx="18305">
                  <c:v>0.61616309027777783</c:v>
                </c:pt>
                <c:pt idx="18306">
                  <c:v>0.6161634606481482</c:v>
                </c:pt>
                <c:pt idx="18307">
                  <c:v>0.61616459490740738</c:v>
                </c:pt>
                <c:pt idx="18308">
                  <c:v>0.61616575231481474</c:v>
                </c:pt>
                <c:pt idx="18309">
                  <c:v>0.61616690972222221</c:v>
                </c:pt>
                <c:pt idx="18310">
                  <c:v>0.61616805555555554</c:v>
                </c:pt>
                <c:pt idx="18311">
                  <c:v>0.61616922453703704</c:v>
                </c:pt>
                <c:pt idx="18312">
                  <c:v>0.61617037037037037</c:v>
                </c:pt>
                <c:pt idx="18313">
                  <c:v>0.61617153935185187</c:v>
                </c:pt>
                <c:pt idx="18314">
                  <c:v>0.61617269675925934</c:v>
                </c:pt>
                <c:pt idx="18315">
                  <c:v>0.61617384259259256</c:v>
                </c:pt>
                <c:pt idx="18316">
                  <c:v>0.61617501157407406</c:v>
                </c:pt>
                <c:pt idx="18317">
                  <c:v>0.61617634259259257</c:v>
                </c:pt>
                <c:pt idx="18318">
                  <c:v>0.61617890046296298</c:v>
                </c:pt>
                <c:pt idx="18319">
                  <c:v>0.61617945601851853</c:v>
                </c:pt>
                <c:pt idx="18320">
                  <c:v>0.61617964120370372</c:v>
                </c:pt>
                <c:pt idx="18321">
                  <c:v>0.61618151620370365</c:v>
                </c:pt>
                <c:pt idx="18322">
                  <c:v>0.61618248842592593</c:v>
                </c:pt>
                <c:pt idx="18323">
                  <c:v>0.61618346064814811</c:v>
                </c:pt>
                <c:pt idx="18324">
                  <c:v>0.61618435185185183</c:v>
                </c:pt>
                <c:pt idx="18325">
                  <c:v>0.61618548611111112</c:v>
                </c:pt>
                <c:pt idx="18326">
                  <c:v>0.61618657407407407</c:v>
                </c:pt>
                <c:pt idx="18327">
                  <c:v>0.61618774305555557</c:v>
                </c:pt>
                <c:pt idx="18328">
                  <c:v>0.61618890046296293</c:v>
                </c:pt>
                <c:pt idx="18329">
                  <c:v>0.6161900578703704</c:v>
                </c:pt>
                <c:pt idx="18330">
                  <c:v>0.61619120370370373</c:v>
                </c:pt>
                <c:pt idx="18331">
                  <c:v>0.61619237268518523</c:v>
                </c:pt>
                <c:pt idx="18332">
                  <c:v>0.61619351851851856</c:v>
                </c:pt>
                <c:pt idx="18333">
                  <c:v>0.61619467592592592</c:v>
                </c:pt>
                <c:pt idx="18334">
                  <c:v>0.61619584490740742</c:v>
                </c:pt>
                <c:pt idx="18335">
                  <c:v>0.61619700231481489</c:v>
                </c:pt>
                <c:pt idx="18336">
                  <c:v>0.61619815972222225</c:v>
                </c:pt>
                <c:pt idx="18337">
                  <c:v>0.61619935185185193</c:v>
                </c:pt>
                <c:pt idx="18338">
                  <c:v>0.61620193287037039</c:v>
                </c:pt>
                <c:pt idx="18339">
                  <c:v>0.61620394675925927</c:v>
                </c:pt>
                <c:pt idx="18340">
                  <c:v>0.61620464120370366</c:v>
                </c:pt>
                <c:pt idx="18341">
                  <c:v>0.61620549768518518</c:v>
                </c:pt>
                <c:pt idx="18342">
                  <c:v>0.61620731481481483</c:v>
                </c:pt>
                <c:pt idx="18343">
                  <c:v>0.61620833333333336</c:v>
                </c:pt>
                <c:pt idx="18344">
                  <c:v>0.6162088194444445</c:v>
                </c:pt>
                <c:pt idx="18345">
                  <c:v>0.61620997685185186</c:v>
                </c:pt>
                <c:pt idx="18346">
                  <c:v>0.61621113425925922</c:v>
                </c:pt>
                <c:pt idx="18347">
                  <c:v>0.61621229166666669</c:v>
                </c:pt>
                <c:pt idx="18348">
                  <c:v>0.61621344907407405</c:v>
                </c:pt>
                <c:pt idx="18349">
                  <c:v>0.61621460648148152</c:v>
                </c:pt>
                <c:pt idx="18350">
                  <c:v>0.61621576388888888</c:v>
                </c:pt>
                <c:pt idx="18351">
                  <c:v>0.61621692129629635</c:v>
                </c:pt>
                <c:pt idx="18352">
                  <c:v>0.61621809027777785</c:v>
                </c:pt>
                <c:pt idx="18353">
                  <c:v>0.61621923611111107</c:v>
                </c:pt>
                <c:pt idx="18354">
                  <c:v>0.61622049768518516</c:v>
                </c:pt>
                <c:pt idx="18355">
                  <c:v>0.61622201388888886</c:v>
                </c:pt>
                <c:pt idx="18356">
                  <c:v>0.61622320601851854</c:v>
                </c:pt>
                <c:pt idx="18357">
                  <c:v>0.61622407407407409</c:v>
                </c:pt>
                <c:pt idx="18358">
                  <c:v>0.61622525462962963</c:v>
                </c:pt>
                <c:pt idx="18359">
                  <c:v>0.61622658564814814</c:v>
                </c:pt>
                <c:pt idx="18360">
                  <c:v>0.61622738425925927</c:v>
                </c:pt>
                <c:pt idx="18361">
                  <c:v>0.61622856481481481</c:v>
                </c:pt>
                <c:pt idx="18362">
                  <c:v>0.61623002314814812</c:v>
                </c:pt>
                <c:pt idx="18363">
                  <c:v>0.61623081018518511</c:v>
                </c:pt>
                <c:pt idx="18364">
                  <c:v>0.61623196759259258</c:v>
                </c:pt>
                <c:pt idx="18365">
                  <c:v>0.61623312500000005</c:v>
                </c:pt>
                <c:pt idx="18366">
                  <c:v>0.61623428240740741</c:v>
                </c:pt>
                <c:pt idx="18367">
                  <c:v>0.61623543981481477</c:v>
                </c:pt>
                <c:pt idx="18368">
                  <c:v>0.61623660879629627</c:v>
                </c:pt>
                <c:pt idx="18369">
                  <c:v>0.61623775462962971</c:v>
                </c:pt>
                <c:pt idx="18370">
                  <c:v>0.61623891203703707</c:v>
                </c:pt>
                <c:pt idx="18371">
                  <c:v>0.61624008101851846</c:v>
                </c:pt>
                <c:pt idx="18372">
                  <c:v>0.61624123842592593</c:v>
                </c:pt>
                <c:pt idx="18373">
                  <c:v>0.61624458333333332</c:v>
                </c:pt>
                <c:pt idx="18374">
                  <c:v>0.61624493055555551</c:v>
                </c:pt>
                <c:pt idx="18375">
                  <c:v>0.61624681712962959</c:v>
                </c:pt>
                <c:pt idx="18376">
                  <c:v>0.61624875000000001</c:v>
                </c:pt>
                <c:pt idx="18377">
                  <c:v>0.61625077546296303</c:v>
                </c:pt>
                <c:pt idx="18378">
                  <c:v>0.6162519675925926</c:v>
                </c:pt>
                <c:pt idx="18379">
                  <c:v>0.61625218749999999</c:v>
                </c:pt>
                <c:pt idx="18380">
                  <c:v>0.61625383101851849</c:v>
                </c:pt>
                <c:pt idx="18381">
                  <c:v>0.61625484953703702</c:v>
                </c:pt>
                <c:pt idx="18382">
                  <c:v>0.61625550925925932</c:v>
                </c:pt>
                <c:pt idx="18383">
                  <c:v>0.61625667824074071</c:v>
                </c:pt>
                <c:pt idx="18384">
                  <c:v>0.61625783564814818</c:v>
                </c:pt>
                <c:pt idx="18385">
                  <c:v>0.61625899305555554</c:v>
                </c:pt>
                <c:pt idx="18386">
                  <c:v>0.61626015046296301</c:v>
                </c:pt>
                <c:pt idx="18387">
                  <c:v>0.61626130787037037</c:v>
                </c:pt>
                <c:pt idx="18388">
                  <c:v>0.61626246527777773</c:v>
                </c:pt>
                <c:pt idx="18389">
                  <c:v>0.6162636226851852</c:v>
                </c:pt>
                <c:pt idx="18390">
                  <c:v>0.61626478009259267</c:v>
                </c:pt>
                <c:pt idx="18391">
                  <c:v>0.61626593750000003</c:v>
                </c:pt>
                <c:pt idx="18392">
                  <c:v>0.61626711805555556</c:v>
                </c:pt>
                <c:pt idx="18393">
                  <c:v>0.61626828703703707</c:v>
                </c:pt>
                <c:pt idx="18394">
                  <c:v>0.61626947916666663</c:v>
                </c:pt>
                <c:pt idx="18395">
                  <c:v>0.61627076388888891</c:v>
                </c:pt>
                <c:pt idx="18396">
                  <c:v>0.61627188657407406</c:v>
                </c:pt>
                <c:pt idx="18397">
                  <c:v>0.61627420138888889</c:v>
                </c:pt>
                <c:pt idx="18398">
                  <c:v>0.61627436342592601</c:v>
                </c:pt>
                <c:pt idx="18399">
                  <c:v>0.61627525462962962</c:v>
                </c:pt>
                <c:pt idx="18400">
                  <c:v>0.61627634259259256</c:v>
                </c:pt>
                <c:pt idx="18401">
                  <c:v>0.61627751157407407</c:v>
                </c:pt>
                <c:pt idx="18402">
                  <c:v>0.61627866898148143</c:v>
                </c:pt>
                <c:pt idx="18403">
                  <c:v>0.61627981481481486</c:v>
                </c:pt>
                <c:pt idx="18404">
                  <c:v>0.61628107638888885</c:v>
                </c:pt>
                <c:pt idx="18405">
                  <c:v>0.61628214120370373</c:v>
                </c:pt>
                <c:pt idx="18406">
                  <c:v>0.61628328703703694</c:v>
                </c:pt>
                <c:pt idx="18407">
                  <c:v>0.61628445601851856</c:v>
                </c:pt>
                <c:pt idx="18408">
                  <c:v>0.61628560185185188</c:v>
                </c:pt>
                <c:pt idx="18409">
                  <c:v>0.61628677083333339</c:v>
                </c:pt>
                <c:pt idx="18410">
                  <c:v>0.61628809027777776</c:v>
                </c:pt>
                <c:pt idx="18411">
                  <c:v>0.61628986111111117</c:v>
                </c:pt>
                <c:pt idx="18412">
                  <c:v>0.61629030092592596</c:v>
                </c:pt>
                <c:pt idx="18413">
                  <c:v>0.61629194444444446</c:v>
                </c:pt>
                <c:pt idx="18414">
                  <c:v>0.61629271990740742</c:v>
                </c:pt>
                <c:pt idx="18415">
                  <c:v>0.61629390046296295</c:v>
                </c:pt>
                <c:pt idx="18416">
                  <c:v>0.61629513888888887</c:v>
                </c:pt>
                <c:pt idx="18417">
                  <c:v>0.6162961574074074</c:v>
                </c:pt>
                <c:pt idx="18418">
                  <c:v>0.6162971990740741</c:v>
                </c:pt>
                <c:pt idx="18419">
                  <c:v>0.61629847222222223</c:v>
                </c:pt>
                <c:pt idx="18420">
                  <c:v>0.61629950231481478</c:v>
                </c:pt>
                <c:pt idx="18421">
                  <c:v>0.61630065972222225</c:v>
                </c:pt>
                <c:pt idx="18422">
                  <c:v>0.61630180555555558</c:v>
                </c:pt>
                <c:pt idx="18423">
                  <c:v>0.61630297453703697</c:v>
                </c:pt>
                <c:pt idx="18424">
                  <c:v>0.61630413194444444</c:v>
                </c:pt>
                <c:pt idx="18425">
                  <c:v>0.61630528935185191</c:v>
                </c:pt>
                <c:pt idx="18426">
                  <c:v>0.61630644675925927</c:v>
                </c:pt>
                <c:pt idx="18427">
                  <c:v>0.61630760416666663</c:v>
                </c:pt>
                <c:pt idx="18428">
                  <c:v>0.61630877314814814</c:v>
                </c:pt>
                <c:pt idx="18429">
                  <c:v>0.61630991898148157</c:v>
                </c:pt>
                <c:pt idx="18430">
                  <c:v>0.61631280092592589</c:v>
                </c:pt>
                <c:pt idx="18431">
                  <c:v>0.61631327546296288</c:v>
                </c:pt>
                <c:pt idx="18432">
                  <c:v>0.61631363425925922</c:v>
                </c:pt>
                <c:pt idx="18433">
                  <c:v>0.61631572916666666</c:v>
                </c:pt>
                <c:pt idx="18434">
                  <c:v>0.61631780092592592</c:v>
                </c:pt>
                <c:pt idx="18435">
                  <c:v>0.61631855324074081</c:v>
                </c:pt>
                <c:pt idx="18436">
                  <c:v>0.61631976851851855</c:v>
                </c:pt>
                <c:pt idx="18437">
                  <c:v>0.61632128472222225</c:v>
                </c:pt>
                <c:pt idx="18438">
                  <c:v>0.61632210648148156</c:v>
                </c:pt>
                <c:pt idx="18439">
                  <c:v>0.61632399305555552</c:v>
                </c:pt>
                <c:pt idx="18440">
                  <c:v>0.61632434027777783</c:v>
                </c:pt>
                <c:pt idx="18441">
                  <c:v>0.6163254398148148</c:v>
                </c:pt>
                <c:pt idx="18442">
                  <c:v>0.61632659722222227</c:v>
                </c:pt>
                <c:pt idx="18443">
                  <c:v>0.61632775462962963</c:v>
                </c:pt>
                <c:pt idx="18444">
                  <c:v>0.61632891203703699</c:v>
                </c:pt>
                <c:pt idx="18445">
                  <c:v>0.61633006944444446</c:v>
                </c:pt>
                <c:pt idx="18446">
                  <c:v>0.61633123842592596</c:v>
                </c:pt>
                <c:pt idx="18447">
                  <c:v>0.61633249999999995</c:v>
                </c:pt>
                <c:pt idx="18448">
                  <c:v>0.61633355324074068</c:v>
                </c:pt>
                <c:pt idx="18449">
                  <c:v>0.61633468749999998</c:v>
                </c:pt>
                <c:pt idx="18450">
                  <c:v>0.61633585648148148</c:v>
                </c:pt>
                <c:pt idx="18451">
                  <c:v>0.61633721064814817</c:v>
                </c:pt>
                <c:pt idx="18452">
                  <c:v>0.6163383564814815</c:v>
                </c:pt>
                <c:pt idx="18453">
                  <c:v>0.61634015046296298</c:v>
                </c:pt>
                <c:pt idx="18454">
                  <c:v>0.61634049768518517</c:v>
                </c:pt>
                <c:pt idx="18455">
                  <c:v>0.61634210648148147</c:v>
                </c:pt>
                <c:pt idx="18456">
                  <c:v>0.61634327546296297</c:v>
                </c:pt>
                <c:pt idx="18457">
                  <c:v>0.61634401620370372</c:v>
                </c:pt>
                <c:pt idx="18458">
                  <c:v>0.61634594907407403</c:v>
                </c:pt>
                <c:pt idx="18459">
                  <c:v>0.61634708333333332</c:v>
                </c:pt>
                <c:pt idx="18460">
                  <c:v>0.61634743055555552</c:v>
                </c:pt>
                <c:pt idx="18461">
                  <c:v>0.61634858796296288</c:v>
                </c:pt>
                <c:pt idx="18462">
                  <c:v>0.61634974537037035</c:v>
                </c:pt>
                <c:pt idx="18463">
                  <c:v>0.61635090277777782</c:v>
                </c:pt>
                <c:pt idx="18464">
                  <c:v>0.61635206018518518</c:v>
                </c:pt>
                <c:pt idx="18465">
                  <c:v>0.61635321759259254</c:v>
                </c:pt>
                <c:pt idx="18466">
                  <c:v>0.61635437500000001</c:v>
                </c:pt>
                <c:pt idx="18467">
                  <c:v>0.61635553240740748</c:v>
                </c:pt>
                <c:pt idx="18468">
                  <c:v>0.61635668981481484</c:v>
                </c:pt>
                <c:pt idx="18469">
                  <c:v>0.6163578472222222</c:v>
                </c:pt>
                <c:pt idx="18470">
                  <c:v>0.61635900462962956</c:v>
                </c:pt>
                <c:pt idx="18471">
                  <c:v>0.61636181712962967</c:v>
                </c:pt>
                <c:pt idx="18472">
                  <c:v>0.61636208333333331</c:v>
                </c:pt>
                <c:pt idx="18473">
                  <c:v>0.61636259259259263</c:v>
                </c:pt>
                <c:pt idx="18474">
                  <c:v>0.61636372685185181</c:v>
                </c:pt>
                <c:pt idx="18475">
                  <c:v>0.61636554398148147</c:v>
                </c:pt>
                <c:pt idx="18476">
                  <c:v>0.61636623842592586</c:v>
                </c:pt>
                <c:pt idx="18477">
                  <c:v>0.61636810185185187</c:v>
                </c:pt>
                <c:pt idx="18478">
                  <c:v>0.616368900462963</c:v>
                </c:pt>
                <c:pt idx="18479">
                  <c:v>0.61636942129629624</c:v>
                </c:pt>
                <c:pt idx="18480">
                  <c:v>0.61637057870370371</c:v>
                </c:pt>
                <c:pt idx="18481">
                  <c:v>0.61637173611111107</c:v>
                </c:pt>
                <c:pt idx="18482">
                  <c:v>0.61637289351851854</c:v>
                </c:pt>
                <c:pt idx="18483">
                  <c:v>0.61637406249999993</c:v>
                </c:pt>
                <c:pt idx="18484">
                  <c:v>0.6163752199074074</c:v>
                </c:pt>
                <c:pt idx="18485">
                  <c:v>0.61637636574074073</c:v>
                </c:pt>
                <c:pt idx="18486">
                  <c:v>0.61637752314814809</c:v>
                </c:pt>
                <c:pt idx="18487">
                  <c:v>0.61637868055555556</c:v>
                </c:pt>
                <c:pt idx="18488">
                  <c:v>0.61637983796296292</c:v>
                </c:pt>
                <c:pt idx="18489">
                  <c:v>0.61638122685185193</c:v>
                </c:pt>
                <c:pt idx="18490">
                  <c:v>0.61638309027777782</c:v>
                </c:pt>
                <c:pt idx="18491">
                  <c:v>0.61638423611111104</c:v>
                </c:pt>
                <c:pt idx="18492">
                  <c:v>0.61638453703703711</c:v>
                </c:pt>
                <c:pt idx="18493">
                  <c:v>0.61638710648148143</c:v>
                </c:pt>
                <c:pt idx="18494">
                  <c:v>0.61638743055555556</c:v>
                </c:pt>
                <c:pt idx="18495">
                  <c:v>0.61638821759259266</c:v>
                </c:pt>
                <c:pt idx="18496">
                  <c:v>0.6163894328703704</c:v>
                </c:pt>
                <c:pt idx="18497">
                  <c:v>0.61639037037037037</c:v>
                </c:pt>
                <c:pt idx="18498">
                  <c:v>0.61639152777777784</c:v>
                </c:pt>
                <c:pt idx="18499">
                  <c:v>0.61639258101851857</c:v>
                </c:pt>
                <c:pt idx="18500">
                  <c:v>0.61639372685185179</c:v>
                </c:pt>
                <c:pt idx="18501">
                  <c:v>0.61639488425925926</c:v>
                </c:pt>
                <c:pt idx="18502">
                  <c:v>0.61639605324074076</c:v>
                </c:pt>
                <c:pt idx="18503">
                  <c:v>0.61639719907407409</c:v>
                </c:pt>
                <c:pt idx="18504">
                  <c:v>0.61639835648148145</c:v>
                </c:pt>
                <c:pt idx="18505">
                  <c:v>0.61639951388888892</c:v>
                </c:pt>
                <c:pt idx="18506">
                  <c:v>0.61640068287037042</c:v>
                </c:pt>
                <c:pt idx="18507">
                  <c:v>0.61640182870370375</c:v>
                </c:pt>
                <c:pt idx="18508">
                  <c:v>0.61640299768518514</c:v>
                </c:pt>
                <c:pt idx="18509">
                  <c:v>0.61640496527777777</c:v>
                </c:pt>
                <c:pt idx="18510">
                  <c:v>0.61640582175925929</c:v>
                </c:pt>
                <c:pt idx="18511">
                  <c:v>0.61640739583333337</c:v>
                </c:pt>
                <c:pt idx="18512">
                  <c:v>0.61640859953703708</c:v>
                </c:pt>
                <c:pt idx="18513">
                  <c:v>0.61640930555555562</c:v>
                </c:pt>
                <c:pt idx="18514">
                  <c:v>0.61641131944444449</c:v>
                </c:pt>
                <c:pt idx="18515">
                  <c:v>0.61641155092592592</c:v>
                </c:pt>
                <c:pt idx="18516">
                  <c:v>0.61641258101851848</c:v>
                </c:pt>
                <c:pt idx="18517">
                  <c:v>0.61641416666666671</c:v>
                </c:pt>
                <c:pt idx="18518">
                  <c:v>0.61641541666666666</c:v>
                </c:pt>
                <c:pt idx="18519">
                  <c:v>0.61641579861111107</c:v>
                </c:pt>
                <c:pt idx="18520">
                  <c:v>0.61641688657407412</c:v>
                </c:pt>
                <c:pt idx="18521">
                  <c:v>0.61641818287037042</c:v>
                </c:pt>
                <c:pt idx="18522">
                  <c:v>0.61641918981481481</c:v>
                </c:pt>
                <c:pt idx="18523">
                  <c:v>0.61642034722222228</c:v>
                </c:pt>
                <c:pt idx="18524">
                  <c:v>0.61642151620370378</c:v>
                </c:pt>
                <c:pt idx="18525">
                  <c:v>0.61642267361111114</c:v>
                </c:pt>
                <c:pt idx="18526">
                  <c:v>0.61642381944444435</c:v>
                </c:pt>
                <c:pt idx="18527">
                  <c:v>0.61642497685185182</c:v>
                </c:pt>
                <c:pt idx="18528">
                  <c:v>0.6164261342592593</c:v>
                </c:pt>
                <c:pt idx="18529">
                  <c:v>0.61642729166666665</c:v>
                </c:pt>
                <c:pt idx="18530">
                  <c:v>0.61642945601851851</c:v>
                </c:pt>
                <c:pt idx="18531">
                  <c:v>0.61643094907407403</c:v>
                </c:pt>
                <c:pt idx="18532">
                  <c:v>0.61643207175925929</c:v>
                </c:pt>
                <c:pt idx="18533">
                  <c:v>0.61643436342592584</c:v>
                </c:pt>
                <c:pt idx="18534">
                  <c:v>0.61643459490740737</c:v>
                </c:pt>
                <c:pt idx="18535">
                  <c:v>0.61643604166666666</c:v>
                </c:pt>
                <c:pt idx="18536">
                  <c:v>0.61643672453703702</c:v>
                </c:pt>
                <c:pt idx="18537">
                  <c:v>0.6164378240740741</c:v>
                </c:pt>
                <c:pt idx="18538">
                  <c:v>0.61643892361111108</c:v>
                </c:pt>
                <c:pt idx="18539">
                  <c:v>0.61644008101851855</c:v>
                </c:pt>
                <c:pt idx="18540">
                  <c:v>0.61644123842592591</c:v>
                </c:pt>
                <c:pt idx="18541">
                  <c:v>0.61644240740740741</c:v>
                </c:pt>
                <c:pt idx="18542">
                  <c:v>0.61644355324074074</c:v>
                </c:pt>
                <c:pt idx="18543">
                  <c:v>0.6164447106481481</c:v>
                </c:pt>
                <c:pt idx="18544">
                  <c:v>0.61644586805555557</c:v>
                </c:pt>
                <c:pt idx="18545">
                  <c:v>0.61644702546296293</c:v>
                </c:pt>
                <c:pt idx="18546">
                  <c:v>0.6164481828703704</c:v>
                </c:pt>
                <c:pt idx="18547">
                  <c:v>0.61644934027777776</c:v>
                </c:pt>
                <c:pt idx="18548">
                  <c:v>0.61645068287037041</c:v>
                </c:pt>
                <c:pt idx="18549">
                  <c:v>0.61645223379629632</c:v>
                </c:pt>
                <c:pt idx="18550">
                  <c:v>0.61645299768518513</c:v>
                </c:pt>
                <c:pt idx="18551">
                  <c:v>0.61645427083333326</c:v>
                </c:pt>
                <c:pt idx="18552">
                  <c:v>0.61645634259259263</c:v>
                </c:pt>
                <c:pt idx="18553">
                  <c:v>0.61645664351851848</c:v>
                </c:pt>
                <c:pt idx="18554">
                  <c:v>0.61645778935185191</c:v>
                </c:pt>
                <c:pt idx="18555">
                  <c:v>0.61645900462962955</c:v>
                </c:pt>
                <c:pt idx="18556">
                  <c:v>0.61645981481481482</c:v>
                </c:pt>
                <c:pt idx="18557">
                  <c:v>0.61646116898148151</c:v>
                </c:pt>
                <c:pt idx="18558">
                  <c:v>0.61646288194444443</c:v>
                </c:pt>
                <c:pt idx="18559">
                  <c:v>0.61646322916666674</c:v>
                </c:pt>
                <c:pt idx="18560">
                  <c:v>0.6164643865740741</c:v>
                </c:pt>
                <c:pt idx="18561">
                  <c:v>0.61646554398148146</c:v>
                </c:pt>
                <c:pt idx="18562">
                  <c:v>0.61646671296296296</c:v>
                </c:pt>
                <c:pt idx="18563">
                  <c:v>0.61646787037037043</c:v>
                </c:pt>
                <c:pt idx="18564">
                  <c:v>0.61646902777777779</c:v>
                </c:pt>
                <c:pt idx="18565">
                  <c:v>0.61647017361111112</c:v>
                </c:pt>
                <c:pt idx="18566">
                  <c:v>0.61647134259259262</c:v>
                </c:pt>
                <c:pt idx="18567">
                  <c:v>0.61647248842592595</c:v>
                </c:pt>
                <c:pt idx="18568">
                  <c:v>0.61647365740740745</c:v>
                </c:pt>
                <c:pt idx="18569">
                  <c:v>0.61647482638888895</c:v>
                </c:pt>
                <c:pt idx="18570">
                  <c:v>0.61647723379629626</c:v>
                </c:pt>
                <c:pt idx="18571">
                  <c:v>0.61647887731481488</c:v>
                </c:pt>
                <c:pt idx="18572">
                  <c:v>0.61647973379629628</c:v>
                </c:pt>
                <c:pt idx="18573">
                  <c:v>0.61648133101851854</c:v>
                </c:pt>
                <c:pt idx="18574">
                  <c:v>0.61648215277777774</c:v>
                </c:pt>
                <c:pt idx="18575">
                  <c:v>0.61648379629629624</c:v>
                </c:pt>
                <c:pt idx="18576">
                  <c:v>0.61648487268518515</c:v>
                </c:pt>
                <c:pt idx="18577">
                  <c:v>0.61648545138888888</c:v>
                </c:pt>
                <c:pt idx="18578">
                  <c:v>0.61648674768518519</c:v>
                </c:pt>
                <c:pt idx="18579">
                  <c:v>0.61648777777777775</c:v>
                </c:pt>
                <c:pt idx="18580">
                  <c:v>0.61648892361111107</c:v>
                </c:pt>
                <c:pt idx="18581">
                  <c:v>0.61649008101851854</c:v>
                </c:pt>
                <c:pt idx="18582">
                  <c:v>0.6164912384259259</c:v>
                </c:pt>
                <c:pt idx="18583">
                  <c:v>0.61649240740740741</c:v>
                </c:pt>
                <c:pt idx="18584">
                  <c:v>0.61649355324074073</c:v>
                </c:pt>
                <c:pt idx="18585">
                  <c:v>0.61649471064814809</c:v>
                </c:pt>
                <c:pt idx="18586">
                  <c:v>0.61649586805555556</c:v>
                </c:pt>
                <c:pt idx="18587">
                  <c:v>0.61649807870370377</c:v>
                </c:pt>
                <c:pt idx="18588">
                  <c:v>0.61649928240740737</c:v>
                </c:pt>
                <c:pt idx="18589">
                  <c:v>0.61649964120370371</c:v>
                </c:pt>
                <c:pt idx="18590">
                  <c:v>0.61650067129629638</c:v>
                </c:pt>
                <c:pt idx="18591">
                  <c:v>0.61650189814814815</c:v>
                </c:pt>
                <c:pt idx="18592">
                  <c:v>0.61650376157407416</c:v>
                </c:pt>
                <c:pt idx="18593">
                  <c:v>0.61650434027777778</c:v>
                </c:pt>
                <c:pt idx="18594">
                  <c:v>0.61650555555555553</c:v>
                </c:pt>
                <c:pt idx="18595">
                  <c:v>0.61650668981481482</c:v>
                </c:pt>
                <c:pt idx="18596">
                  <c:v>0.61650856481481475</c:v>
                </c:pt>
                <c:pt idx="18597">
                  <c:v>0.61651016203703712</c:v>
                </c:pt>
                <c:pt idx="18598">
                  <c:v>0.61651126157407399</c:v>
                </c:pt>
                <c:pt idx="18599">
                  <c:v>0.61651243055555549</c:v>
                </c:pt>
                <c:pt idx="18600">
                  <c:v>0.61651358796296296</c:v>
                </c:pt>
                <c:pt idx="18601">
                  <c:v>0.61651473379629629</c:v>
                </c:pt>
                <c:pt idx="18602">
                  <c:v>0.61651589120370365</c:v>
                </c:pt>
                <c:pt idx="18603">
                  <c:v>0.61651706018518515</c:v>
                </c:pt>
                <c:pt idx="18604">
                  <c:v>0.61651820601851859</c:v>
                </c:pt>
                <c:pt idx="18605">
                  <c:v>0.61651936342592595</c:v>
                </c:pt>
                <c:pt idx="18606">
                  <c:v>0.61652052083333331</c:v>
                </c:pt>
                <c:pt idx="18607">
                  <c:v>0.61652168981481481</c:v>
                </c:pt>
                <c:pt idx="18608">
                  <c:v>0.61652295138888891</c:v>
                </c:pt>
                <c:pt idx="18609">
                  <c:v>0.61652405092592588</c:v>
                </c:pt>
                <c:pt idx="18610">
                  <c:v>0.61652542824074075</c:v>
                </c:pt>
                <c:pt idx="18611">
                  <c:v>0.61652651620370369</c:v>
                </c:pt>
                <c:pt idx="18612">
                  <c:v>0.61652760416666663</c:v>
                </c:pt>
                <c:pt idx="18613">
                  <c:v>0.61652943287037032</c:v>
                </c:pt>
                <c:pt idx="18614">
                  <c:v>0.61652990740740743</c:v>
                </c:pt>
                <c:pt idx="18615">
                  <c:v>0.61653228009259264</c:v>
                </c:pt>
                <c:pt idx="18616">
                  <c:v>0.61653302083333339</c:v>
                </c:pt>
                <c:pt idx="18617">
                  <c:v>0.61653325231481482</c:v>
                </c:pt>
                <c:pt idx="18618">
                  <c:v>0.61653440972222218</c:v>
                </c:pt>
                <c:pt idx="18619">
                  <c:v>0.61653556712962965</c:v>
                </c:pt>
                <c:pt idx="18620">
                  <c:v>0.61653673611111104</c:v>
                </c:pt>
                <c:pt idx="18621">
                  <c:v>0.61653788194444448</c:v>
                </c:pt>
                <c:pt idx="18622">
                  <c:v>0.61653905092592598</c:v>
                </c:pt>
                <c:pt idx="18623">
                  <c:v>0.6165401967592592</c:v>
                </c:pt>
                <c:pt idx="18624">
                  <c:v>0.61654135416666667</c:v>
                </c:pt>
                <c:pt idx="18625">
                  <c:v>0.61654251157407414</c:v>
                </c:pt>
                <c:pt idx="18626">
                  <c:v>0.6165436689814815</c:v>
                </c:pt>
                <c:pt idx="18627">
                  <c:v>0.61654553240740739</c:v>
                </c:pt>
                <c:pt idx="18628">
                  <c:v>0.61654615740740748</c:v>
                </c:pt>
                <c:pt idx="18629">
                  <c:v>0.61654854166666673</c:v>
                </c:pt>
                <c:pt idx="18630">
                  <c:v>0.61654871527777777</c:v>
                </c:pt>
                <c:pt idx="18631">
                  <c:v>0.61655021990740744</c:v>
                </c:pt>
                <c:pt idx="18632">
                  <c:v>0.61655155092592584</c:v>
                </c:pt>
                <c:pt idx="18633">
                  <c:v>0.61655189814814815</c:v>
                </c:pt>
                <c:pt idx="18634">
                  <c:v>0.61655317129629639</c:v>
                </c:pt>
                <c:pt idx="18635">
                  <c:v>0.61655467592592594</c:v>
                </c:pt>
                <c:pt idx="18636">
                  <c:v>0.61655530092592592</c:v>
                </c:pt>
                <c:pt idx="18637">
                  <c:v>0.61655640046296289</c:v>
                </c:pt>
                <c:pt idx="18638">
                  <c:v>0.61655755787037037</c:v>
                </c:pt>
                <c:pt idx="18639">
                  <c:v>0.61655872685185187</c:v>
                </c:pt>
                <c:pt idx="18640">
                  <c:v>0.6165598726851852</c:v>
                </c:pt>
                <c:pt idx="18641">
                  <c:v>0.6165610416666667</c:v>
                </c:pt>
                <c:pt idx="18642">
                  <c:v>0.61656218750000003</c:v>
                </c:pt>
                <c:pt idx="18643">
                  <c:v>0.61656334490740738</c:v>
                </c:pt>
                <c:pt idx="18644">
                  <c:v>0.61656451388888889</c:v>
                </c:pt>
                <c:pt idx="18645">
                  <c:v>0.61656565972222221</c:v>
                </c:pt>
                <c:pt idx="18646">
                  <c:v>0.61656706018518515</c:v>
                </c:pt>
                <c:pt idx="18647">
                  <c:v>0.61656797453703704</c:v>
                </c:pt>
                <c:pt idx="18648">
                  <c:v>0.61656921296296296</c:v>
                </c:pt>
                <c:pt idx="18649">
                  <c:v>0.61657100694444444</c:v>
                </c:pt>
                <c:pt idx="18650">
                  <c:v>0.61657167824074066</c:v>
                </c:pt>
                <c:pt idx="18651">
                  <c:v>0.61657430555555548</c:v>
                </c:pt>
                <c:pt idx="18652">
                  <c:v>0.61657474537037038</c:v>
                </c:pt>
                <c:pt idx="18653">
                  <c:v>0.61657545138888892</c:v>
                </c:pt>
                <c:pt idx="18654">
                  <c:v>0.61657701388888886</c:v>
                </c:pt>
                <c:pt idx="18655">
                  <c:v>0.61657769675925933</c:v>
                </c:pt>
                <c:pt idx="18656">
                  <c:v>0.61657973379629627</c:v>
                </c:pt>
                <c:pt idx="18657">
                  <c:v>0.61658071759259259</c:v>
                </c:pt>
                <c:pt idx="18658">
                  <c:v>0.61658105324074075</c:v>
                </c:pt>
                <c:pt idx="18659">
                  <c:v>0.61658186342592591</c:v>
                </c:pt>
                <c:pt idx="18660">
                  <c:v>0.61658302083333338</c:v>
                </c:pt>
                <c:pt idx="18661">
                  <c:v>0.61658417824074074</c:v>
                </c:pt>
                <c:pt idx="18662">
                  <c:v>0.61658534722222225</c:v>
                </c:pt>
                <c:pt idx="18663">
                  <c:v>0.61658649305555546</c:v>
                </c:pt>
                <c:pt idx="18664">
                  <c:v>0.61658765046296304</c:v>
                </c:pt>
                <c:pt idx="18665">
                  <c:v>0.61658881944444444</c:v>
                </c:pt>
                <c:pt idx="18666">
                  <c:v>0.61658997685185191</c:v>
                </c:pt>
                <c:pt idx="18667">
                  <c:v>0.61659112268518512</c:v>
                </c:pt>
                <c:pt idx="18668">
                  <c:v>0.61659228009259259</c:v>
                </c:pt>
                <c:pt idx="18669">
                  <c:v>0.61659361111111111</c:v>
                </c:pt>
                <c:pt idx="18670">
                  <c:v>0.61659469907407405</c:v>
                </c:pt>
                <c:pt idx="18671">
                  <c:v>0.61659622685185178</c:v>
                </c:pt>
                <c:pt idx="18672">
                  <c:v>0.61659715277777771</c:v>
                </c:pt>
                <c:pt idx="18673">
                  <c:v>0.61659854166666672</c:v>
                </c:pt>
                <c:pt idx="18674">
                  <c:v>0.61659935185185188</c:v>
                </c:pt>
                <c:pt idx="18675">
                  <c:v>0.61660039351851847</c:v>
                </c:pt>
                <c:pt idx="18676">
                  <c:v>0.6166015393518518</c:v>
                </c:pt>
                <c:pt idx="18677">
                  <c:v>0.61660269675925927</c:v>
                </c:pt>
                <c:pt idx="18678">
                  <c:v>0.61660385416666663</c:v>
                </c:pt>
                <c:pt idx="18679">
                  <c:v>0.6166050115740741</c:v>
                </c:pt>
                <c:pt idx="18680">
                  <c:v>0.61660616898148146</c:v>
                </c:pt>
                <c:pt idx="18681">
                  <c:v>0.61660732638888893</c:v>
                </c:pt>
                <c:pt idx="18682">
                  <c:v>0.61660849537037044</c:v>
                </c:pt>
                <c:pt idx="18683">
                  <c:v>0.61660964120370365</c:v>
                </c:pt>
                <c:pt idx="18684">
                  <c:v>0.61661079861111112</c:v>
                </c:pt>
                <c:pt idx="18685">
                  <c:v>0.61661195601851848</c:v>
                </c:pt>
                <c:pt idx="18686">
                  <c:v>0.61661405092592592</c:v>
                </c:pt>
                <c:pt idx="18687">
                  <c:v>0.61661435185185187</c:v>
                </c:pt>
                <c:pt idx="18688">
                  <c:v>0.61661553240740741</c:v>
                </c:pt>
                <c:pt idx="18689">
                  <c:v>0.61661711805555552</c:v>
                </c:pt>
                <c:pt idx="18690">
                  <c:v>0.61661788194444445</c:v>
                </c:pt>
                <c:pt idx="18691">
                  <c:v>0.61661895833333324</c:v>
                </c:pt>
                <c:pt idx="18692">
                  <c:v>0.61662063657407407</c:v>
                </c:pt>
                <c:pt idx="18693">
                  <c:v>0.61662135416666664</c:v>
                </c:pt>
                <c:pt idx="18694">
                  <c:v>0.61662331018518524</c:v>
                </c:pt>
                <c:pt idx="18695">
                  <c:v>0.61662416666666664</c:v>
                </c:pt>
                <c:pt idx="18696">
                  <c:v>0.61662468749999999</c:v>
                </c:pt>
                <c:pt idx="18697">
                  <c:v>0.61662584490740735</c:v>
                </c:pt>
                <c:pt idx="18698">
                  <c:v>0.61662700231481482</c:v>
                </c:pt>
                <c:pt idx="18699">
                  <c:v>0.61662817129629632</c:v>
                </c:pt>
                <c:pt idx="18700">
                  <c:v>0.61662931712962965</c:v>
                </c:pt>
                <c:pt idx="18701">
                  <c:v>0.61663048611111115</c:v>
                </c:pt>
                <c:pt idx="18702">
                  <c:v>0.61663163194444437</c:v>
                </c:pt>
                <c:pt idx="18703">
                  <c:v>0.61663278935185184</c:v>
                </c:pt>
                <c:pt idx="18704">
                  <c:v>0.61663395833333334</c:v>
                </c:pt>
                <c:pt idx="18705">
                  <c:v>0.61663510416666667</c:v>
                </c:pt>
                <c:pt idx="18706">
                  <c:v>0.61663656249999999</c:v>
                </c:pt>
                <c:pt idx="18707">
                  <c:v>0.61663900462962962</c:v>
                </c:pt>
                <c:pt idx="18708">
                  <c:v>0.61663944444444441</c:v>
                </c:pt>
                <c:pt idx="18709">
                  <c:v>0.61664009259259256</c:v>
                </c:pt>
                <c:pt idx="18710">
                  <c:v>0.61664137731481483</c:v>
                </c:pt>
                <c:pt idx="18711">
                  <c:v>0.61664241898148142</c:v>
                </c:pt>
                <c:pt idx="18712">
                  <c:v>0.61664325231481476</c:v>
                </c:pt>
                <c:pt idx="18713">
                  <c:v>0.61664565972222218</c:v>
                </c:pt>
                <c:pt idx="18714">
                  <c:v>0.61664592592592593</c:v>
                </c:pt>
                <c:pt idx="18715">
                  <c:v>0.61664667824074071</c:v>
                </c:pt>
                <c:pt idx="18716">
                  <c:v>0.61664783564814818</c:v>
                </c:pt>
                <c:pt idx="18717">
                  <c:v>0.61664899305555554</c:v>
                </c:pt>
                <c:pt idx="18718">
                  <c:v>0.6166501504629629</c:v>
                </c:pt>
                <c:pt idx="18719">
                  <c:v>0.6166513194444444</c:v>
                </c:pt>
                <c:pt idx="18720">
                  <c:v>0.61665246527777784</c:v>
                </c:pt>
                <c:pt idx="18721">
                  <c:v>0.61665363425925934</c:v>
                </c:pt>
                <c:pt idx="18722">
                  <c:v>0.61665478009259256</c:v>
                </c:pt>
                <c:pt idx="18723">
                  <c:v>0.61665596064814809</c:v>
                </c:pt>
                <c:pt idx="18724">
                  <c:v>0.61665709490740739</c:v>
                </c:pt>
                <c:pt idx="18725">
                  <c:v>0.61665826388888889</c:v>
                </c:pt>
                <c:pt idx="18726">
                  <c:v>0.6166594675925926</c:v>
                </c:pt>
                <c:pt idx="18727">
                  <c:v>0.61666063657407411</c:v>
                </c:pt>
                <c:pt idx="18728">
                  <c:v>0.61666173611111108</c:v>
                </c:pt>
                <c:pt idx="18729">
                  <c:v>0.61666300925925932</c:v>
                </c:pt>
                <c:pt idx="18730">
                  <c:v>0.61666481481481472</c:v>
                </c:pt>
                <c:pt idx="18731">
                  <c:v>0.61666577546296297</c:v>
                </c:pt>
                <c:pt idx="18732">
                  <c:v>0.61666655092592593</c:v>
                </c:pt>
                <c:pt idx="18733">
                  <c:v>0.61666785879629638</c:v>
                </c:pt>
                <c:pt idx="18734">
                  <c:v>0.61666930555555555</c:v>
                </c:pt>
                <c:pt idx="18735">
                  <c:v>0.6166698263888889</c:v>
                </c:pt>
                <c:pt idx="18736">
                  <c:v>0.61667098379629626</c:v>
                </c:pt>
                <c:pt idx="18737">
                  <c:v>0.61667215277777776</c:v>
                </c:pt>
                <c:pt idx="18738">
                  <c:v>0.61667331018518523</c:v>
                </c:pt>
                <c:pt idx="18739">
                  <c:v>0.61667445601851856</c:v>
                </c:pt>
                <c:pt idx="18740">
                  <c:v>0.61667562499999995</c:v>
                </c:pt>
                <c:pt idx="18741">
                  <c:v>0.61667677083333328</c:v>
                </c:pt>
                <c:pt idx="18742">
                  <c:v>0.61667793981481489</c:v>
                </c:pt>
                <c:pt idx="18743">
                  <c:v>0.61667908564814811</c:v>
                </c:pt>
                <c:pt idx="18744">
                  <c:v>0.61668024305555558</c:v>
                </c:pt>
                <c:pt idx="18745">
                  <c:v>0.61668146990740746</c:v>
                </c:pt>
                <c:pt idx="18746">
                  <c:v>0.61668349537037037</c:v>
                </c:pt>
                <c:pt idx="18747">
                  <c:v>0.61668469907407408</c:v>
                </c:pt>
                <c:pt idx="18748">
                  <c:v>0.61668512731481484</c:v>
                </c:pt>
                <c:pt idx="18749">
                  <c:v>0.61668611111111116</c:v>
                </c:pt>
                <c:pt idx="18750">
                  <c:v>0.61668819444444445</c:v>
                </c:pt>
                <c:pt idx="18751">
                  <c:v>0.61668876157407404</c:v>
                </c:pt>
                <c:pt idx="18752">
                  <c:v>0.61669060185185187</c:v>
                </c:pt>
                <c:pt idx="18753">
                  <c:v>0.61669153935185184</c:v>
                </c:pt>
                <c:pt idx="18754">
                  <c:v>0.61669181712962962</c:v>
                </c:pt>
                <c:pt idx="18755">
                  <c:v>0.61669297453703709</c:v>
                </c:pt>
                <c:pt idx="18756">
                  <c:v>0.61669414351851859</c:v>
                </c:pt>
                <c:pt idx="18757">
                  <c:v>0.61669528935185181</c:v>
                </c:pt>
                <c:pt idx="18758">
                  <c:v>0.61669644675925928</c:v>
                </c:pt>
                <c:pt idx="18759">
                  <c:v>0.61669761574074078</c:v>
                </c:pt>
                <c:pt idx="18760">
                  <c:v>0.61669876157407411</c:v>
                </c:pt>
                <c:pt idx="18761">
                  <c:v>0.61669993055555561</c:v>
                </c:pt>
                <c:pt idx="18762">
                  <c:v>0.61670107638888882</c:v>
                </c:pt>
                <c:pt idx="18763">
                  <c:v>0.6167022337962963</c:v>
                </c:pt>
                <c:pt idx="18764">
                  <c:v>0.61670364583333337</c:v>
                </c:pt>
                <c:pt idx="18765">
                  <c:v>0.61670468750000007</c:v>
                </c:pt>
                <c:pt idx="18766">
                  <c:v>0.61670578703703705</c:v>
                </c:pt>
                <c:pt idx="18767">
                  <c:v>0.61670714120370373</c:v>
                </c:pt>
                <c:pt idx="18768">
                  <c:v>0.61670891203703704</c:v>
                </c:pt>
                <c:pt idx="18769">
                  <c:v>0.61670954861111116</c:v>
                </c:pt>
                <c:pt idx="18770">
                  <c:v>0.61671086805555564</c:v>
                </c:pt>
                <c:pt idx="18771">
                  <c:v>0.61671178240740743</c:v>
                </c:pt>
                <c:pt idx="18772">
                  <c:v>0.61671266203703701</c:v>
                </c:pt>
                <c:pt idx="18773">
                  <c:v>0.61671380787037033</c:v>
                </c:pt>
                <c:pt idx="18774">
                  <c:v>0.61671497685185184</c:v>
                </c:pt>
                <c:pt idx="18775">
                  <c:v>0.6167161342592592</c:v>
                </c:pt>
                <c:pt idx="18776">
                  <c:v>0.61671728009259263</c:v>
                </c:pt>
                <c:pt idx="18777">
                  <c:v>0.61671843749999999</c:v>
                </c:pt>
                <c:pt idx="18778">
                  <c:v>0.6167196064814815</c:v>
                </c:pt>
                <c:pt idx="18779">
                  <c:v>0.61672076388888886</c:v>
                </c:pt>
                <c:pt idx="18780">
                  <c:v>0.61672192129629622</c:v>
                </c:pt>
                <c:pt idx="18781">
                  <c:v>0.61672306712962965</c:v>
                </c:pt>
                <c:pt idx="18782">
                  <c:v>0.61672423611111116</c:v>
                </c:pt>
                <c:pt idx="18783">
                  <c:v>0.61672568287037044</c:v>
                </c:pt>
                <c:pt idx="18784">
                  <c:v>0.61672660879629626</c:v>
                </c:pt>
                <c:pt idx="18785">
                  <c:v>0.61672864583333342</c:v>
                </c:pt>
                <c:pt idx="18786">
                  <c:v>0.61672979166666664</c:v>
                </c:pt>
                <c:pt idx="18787">
                  <c:v>0.61673057870370362</c:v>
                </c:pt>
                <c:pt idx="18788">
                  <c:v>0.61673178240740734</c:v>
                </c:pt>
                <c:pt idx="18789">
                  <c:v>0.61673309027777778</c:v>
                </c:pt>
                <c:pt idx="18790">
                  <c:v>0.61673350694444451</c:v>
                </c:pt>
                <c:pt idx="18791">
                  <c:v>0.6167352430555556</c:v>
                </c:pt>
                <c:pt idx="18792">
                  <c:v>0.61673609953703712</c:v>
                </c:pt>
                <c:pt idx="18793">
                  <c:v>0.61673695601851852</c:v>
                </c:pt>
                <c:pt idx="18794">
                  <c:v>0.61673811342592599</c:v>
                </c:pt>
                <c:pt idx="18795">
                  <c:v>0.61673928240740739</c:v>
                </c:pt>
                <c:pt idx="18796">
                  <c:v>0.61674042824074071</c:v>
                </c:pt>
                <c:pt idx="18797">
                  <c:v>0.61674158564814807</c:v>
                </c:pt>
                <c:pt idx="18798">
                  <c:v>0.61674274305555554</c:v>
                </c:pt>
                <c:pt idx="18799">
                  <c:v>0.61674391203703705</c:v>
                </c:pt>
                <c:pt idx="18800">
                  <c:v>0.6167450694444444</c:v>
                </c:pt>
                <c:pt idx="18801">
                  <c:v>0.61674621527777773</c:v>
                </c:pt>
                <c:pt idx="18802">
                  <c:v>0.61674738425925923</c:v>
                </c:pt>
                <c:pt idx="18803">
                  <c:v>0.6167489814814815</c:v>
                </c:pt>
                <c:pt idx="18804">
                  <c:v>0.61675143518518516</c:v>
                </c:pt>
                <c:pt idx="18805">
                  <c:v>0.61675275462962964</c:v>
                </c:pt>
                <c:pt idx="18806">
                  <c:v>0.61675513888888889</c:v>
                </c:pt>
                <c:pt idx="18807">
                  <c:v>0.61675565972222224</c:v>
                </c:pt>
                <c:pt idx="18808">
                  <c:v>0.61675607638888885</c:v>
                </c:pt>
                <c:pt idx="18809">
                  <c:v>0.61675792824074072</c:v>
                </c:pt>
                <c:pt idx="18810">
                  <c:v>0.61675840277777783</c:v>
                </c:pt>
                <c:pt idx="18811">
                  <c:v>0.61676084490740746</c:v>
                </c:pt>
                <c:pt idx="18812">
                  <c:v>0.61676172453703704</c:v>
                </c:pt>
                <c:pt idx="18813">
                  <c:v>0.61676215277777779</c:v>
                </c:pt>
                <c:pt idx="18814">
                  <c:v>0.61676302083333334</c:v>
                </c:pt>
                <c:pt idx="18815">
                  <c:v>0.61676416666666667</c:v>
                </c:pt>
                <c:pt idx="18816">
                  <c:v>0.61676533564814817</c:v>
                </c:pt>
                <c:pt idx="18817">
                  <c:v>0.6167664814814815</c:v>
                </c:pt>
                <c:pt idx="18818">
                  <c:v>0.61676765046296289</c:v>
                </c:pt>
                <c:pt idx="18819">
                  <c:v>0.61676880787037036</c:v>
                </c:pt>
                <c:pt idx="18820">
                  <c:v>0.61676996527777783</c:v>
                </c:pt>
                <c:pt idx="18821">
                  <c:v>0.61677112268518519</c:v>
                </c:pt>
                <c:pt idx="18822">
                  <c:v>0.61677228009259255</c:v>
                </c:pt>
                <c:pt idx="18823">
                  <c:v>0.61677343750000002</c:v>
                </c:pt>
                <c:pt idx="18824">
                  <c:v>0.61677473379629633</c:v>
                </c:pt>
                <c:pt idx="18825">
                  <c:v>0.61677590277777783</c:v>
                </c:pt>
                <c:pt idx="18826">
                  <c:v>0.61677811342592592</c:v>
                </c:pt>
                <c:pt idx="18827">
                  <c:v>0.61677863425925927</c:v>
                </c:pt>
                <c:pt idx="18828">
                  <c:v>0.6167795601851852</c:v>
                </c:pt>
                <c:pt idx="18829">
                  <c:v>0.61678097222222217</c:v>
                </c:pt>
                <c:pt idx="18830">
                  <c:v>0.61678194444444445</c:v>
                </c:pt>
                <c:pt idx="18831">
                  <c:v>0.61678285879629624</c:v>
                </c:pt>
                <c:pt idx="18832">
                  <c:v>0.61678384259259267</c:v>
                </c:pt>
                <c:pt idx="18833">
                  <c:v>0.61678501157407406</c:v>
                </c:pt>
                <c:pt idx="18834">
                  <c:v>0.61678616898148142</c:v>
                </c:pt>
                <c:pt idx="18835">
                  <c:v>0.61678732638888889</c:v>
                </c:pt>
                <c:pt idx="18836">
                  <c:v>0.61678848379629636</c:v>
                </c:pt>
                <c:pt idx="18837">
                  <c:v>0.61678964120370372</c:v>
                </c:pt>
                <c:pt idx="18838">
                  <c:v>0.61679079861111108</c:v>
                </c:pt>
                <c:pt idx="18839">
                  <c:v>0.61679195601851844</c:v>
                </c:pt>
                <c:pt idx="18840">
                  <c:v>0.61679311342592591</c:v>
                </c:pt>
                <c:pt idx="18841">
                  <c:v>0.61679427083333338</c:v>
                </c:pt>
                <c:pt idx="18842">
                  <c:v>0.61679564814814813</c:v>
                </c:pt>
                <c:pt idx="18843">
                  <c:v>0.61679687500000002</c:v>
                </c:pt>
                <c:pt idx="18844">
                  <c:v>0.61679825231481478</c:v>
                </c:pt>
                <c:pt idx="18845">
                  <c:v>0.61679994212962963</c:v>
                </c:pt>
                <c:pt idx="18846">
                  <c:v>0.61680084490740739</c:v>
                </c:pt>
                <c:pt idx="18847">
                  <c:v>0.61680297453703703</c:v>
                </c:pt>
                <c:pt idx="18848">
                  <c:v>0.61680329861111116</c:v>
                </c:pt>
                <c:pt idx="18849">
                  <c:v>0.61680353009259259</c:v>
                </c:pt>
                <c:pt idx="18850">
                  <c:v>0.61680505787037043</c:v>
                </c:pt>
                <c:pt idx="18851">
                  <c:v>0.61680594907407404</c:v>
                </c:pt>
                <c:pt idx="18852">
                  <c:v>0.61680700231481478</c:v>
                </c:pt>
                <c:pt idx="18853">
                  <c:v>0.61680815972222225</c:v>
                </c:pt>
                <c:pt idx="18854">
                  <c:v>0.61680931712962961</c:v>
                </c:pt>
                <c:pt idx="18855">
                  <c:v>0.61681047453703708</c:v>
                </c:pt>
                <c:pt idx="18856">
                  <c:v>0.61681163194444444</c:v>
                </c:pt>
                <c:pt idx="18857">
                  <c:v>0.6168127893518518</c:v>
                </c:pt>
                <c:pt idx="18858">
                  <c:v>0.61681393518518524</c:v>
                </c:pt>
                <c:pt idx="18859">
                  <c:v>0.61681510416666663</c:v>
                </c:pt>
                <c:pt idx="18860">
                  <c:v>0.6168162615740741</c:v>
                </c:pt>
                <c:pt idx="18861">
                  <c:v>0.61681741898148146</c:v>
                </c:pt>
                <c:pt idx="18862">
                  <c:v>0.61681943287037033</c:v>
                </c:pt>
                <c:pt idx="18863">
                  <c:v>0.61682038194444444</c:v>
                </c:pt>
                <c:pt idx="18864">
                  <c:v>0.61682111111111104</c:v>
                </c:pt>
                <c:pt idx="18865">
                  <c:v>0.61682274305555551</c:v>
                </c:pt>
                <c:pt idx="18866">
                  <c:v>0.61682401620370375</c:v>
                </c:pt>
                <c:pt idx="18867">
                  <c:v>0.61682438657407412</c:v>
                </c:pt>
                <c:pt idx="18868">
                  <c:v>0.61682597222222224</c:v>
                </c:pt>
                <c:pt idx="18869">
                  <c:v>0.61682776620370372</c:v>
                </c:pt>
                <c:pt idx="18870">
                  <c:v>0.61682834490740734</c:v>
                </c:pt>
                <c:pt idx="18871">
                  <c:v>0.61682920138888886</c:v>
                </c:pt>
                <c:pt idx="18872">
                  <c:v>0.61683096064814813</c:v>
                </c:pt>
                <c:pt idx="18873">
                  <c:v>0.61683146990740745</c:v>
                </c:pt>
                <c:pt idx="18874">
                  <c:v>0.6168324652777778</c:v>
                </c:pt>
                <c:pt idx="18875">
                  <c:v>0.61683362268518527</c:v>
                </c:pt>
                <c:pt idx="18876">
                  <c:v>0.61683478009259263</c:v>
                </c:pt>
                <c:pt idx="18877">
                  <c:v>0.61683592592592595</c:v>
                </c:pt>
                <c:pt idx="18878">
                  <c:v>0.61683709490740735</c:v>
                </c:pt>
                <c:pt idx="18879">
                  <c:v>0.61683824074074078</c:v>
                </c:pt>
                <c:pt idx="18880">
                  <c:v>0.61683940972222229</c:v>
                </c:pt>
                <c:pt idx="18881">
                  <c:v>0.61684056712962965</c:v>
                </c:pt>
                <c:pt idx="18882">
                  <c:v>0.61684172453703701</c:v>
                </c:pt>
                <c:pt idx="18883">
                  <c:v>0.61684288194444448</c:v>
                </c:pt>
                <c:pt idx="18884">
                  <c:v>0.61684474537037037</c:v>
                </c:pt>
                <c:pt idx="18885">
                  <c:v>0.61684587962962956</c:v>
                </c:pt>
                <c:pt idx="18886">
                  <c:v>0.61684703703703703</c:v>
                </c:pt>
                <c:pt idx="18887">
                  <c:v>0.6168478472222223</c:v>
                </c:pt>
                <c:pt idx="18888">
                  <c:v>0.61684890046296303</c:v>
                </c:pt>
                <c:pt idx="18889">
                  <c:v>0.61685004629629625</c:v>
                </c:pt>
                <c:pt idx="18890">
                  <c:v>0.61685218750000004</c:v>
                </c:pt>
                <c:pt idx="18891">
                  <c:v>0.61685253472222223</c:v>
                </c:pt>
                <c:pt idx="18892">
                  <c:v>0.61685416666666659</c:v>
                </c:pt>
                <c:pt idx="18893">
                  <c:v>0.61685444444444448</c:v>
                </c:pt>
                <c:pt idx="18894">
                  <c:v>0.61685561342592587</c:v>
                </c:pt>
                <c:pt idx="18895">
                  <c:v>0.61685677083333335</c:v>
                </c:pt>
                <c:pt idx="18896">
                  <c:v>0.6168579282407407</c:v>
                </c:pt>
                <c:pt idx="18897">
                  <c:v>0.61685909722222221</c:v>
                </c:pt>
                <c:pt idx="18898">
                  <c:v>0.6168602314814815</c:v>
                </c:pt>
                <c:pt idx="18899">
                  <c:v>0.61686140046296289</c:v>
                </c:pt>
                <c:pt idx="18900">
                  <c:v>0.61686255787037036</c:v>
                </c:pt>
                <c:pt idx="18901">
                  <c:v>0.61686385416666667</c:v>
                </c:pt>
                <c:pt idx="18902">
                  <c:v>0.61686487268518519</c:v>
                </c:pt>
                <c:pt idx="18903">
                  <c:v>0.61686688657407407</c:v>
                </c:pt>
                <c:pt idx="18904">
                  <c:v>0.61686865740740737</c:v>
                </c:pt>
                <c:pt idx="18905">
                  <c:v>0.61686966435185187</c:v>
                </c:pt>
                <c:pt idx="18906">
                  <c:v>0.61687151620370373</c:v>
                </c:pt>
                <c:pt idx="18907">
                  <c:v>0.61687209490740746</c:v>
                </c:pt>
                <c:pt idx="18908">
                  <c:v>0.61687349537037039</c:v>
                </c:pt>
                <c:pt idx="18909">
                  <c:v>0.61687596064814809</c:v>
                </c:pt>
                <c:pt idx="18910">
                  <c:v>0.61687706018518518</c:v>
                </c:pt>
                <c:pt idx="18911">
                  <c:v>0.61687932870370377</c:v>
                </c:pt>
                <c:pt idx="18912">
                  <c:v>0.61687949074074078</c:v>
                </c:pt>
                <c:pt idx="18913">
                  <c:v>0.61688049768518516</c:v>
                </c:pt>
                <c:pt idx="18914">
                  <c:v>0.61688165509259252</c:v>
                </c:pt>
                <c:pt idx="18915">
                  <c:v>0.61688281249999999</c:v>
                </c:pt>
                <c:pt idx="18916">
                  <c:v>0.61688396990740746</c:v>
                </c:pt>
                <c:pt idx="18917">
                  <c:v>0.61688512731481482</c:v>
                </c:pt>
                <c:pt idx="18918">
                  <c:v>0.61688628472222218</c:v>
                </c:pt>
                <c:pt idx="18919">
                  <c:v>0.61688744212962965</c:v>
                </c:pt>
                <c:pt idx="18920">
                  <c:v>0.61688859953703712</c:v>
                </c:pt>
                <c:pt idx="18921">
                  <c:v>0.61688975694444448</c:v>
                </c:pt>
                <c:pt idx="18922">
                  <c:v>0.61689091435185184</c:v>
                </c:pt>
                <c:pt idx="18923">
                  <c:v>0.61689211805555555</c:v>
                </c:pt>
                <c:pt idx="18924">
                  <c:v>0.61689431712962961</c:v>
                </c:pt>
                <c:pt idx="18925">
                  <c:v>0.61689582175925928</c:v>
                </c:pt>
                <c:pt idx="18926">
                  <c:v>0.61689767361111114</c:v>
                </c:pt>
                <c:pt idx="18927">
                  <c:v>0.61689894675925927</c:v>
                </c:pt>
                <c:pt idx="18928">
                  <c:v>0.61689959490740742</c:v>
                </c:pt>
                <c:pt idx="18929">
                  <c:v>0.61690076388888893</c:v>
                </c:pt>
                <c:pt idx="18930">
                  <c:v>0.61690196759259264</c:v>
                </c:pt>
                <c:pt idx="18931">
                  <c:v>0.61690259259259261</c:v>
                </c:pt>
                <c:pt idx="18932">
                  <c:v>0.61690373842592594</c:v>
                </c:pt>
                <c:pt idx="18933">
                  <c:v>0.61690491898148148</c:v>
                </c:pt>
                <c:pt idx="18934">
                  <c:v>0.6169060648148148</c:v>
                </c:pt>
                <c:pt idx="18935">
                  <c:v>0.61690721064814813</c:v>
                </c:pt>
                <c:pt idx="18936">
                  <c:v>0.61690837962962963</c:v>
                </c:pt>
                <c:pt idx="18937">
                  <c:v>0.61690953703703699</c:v>
                </c:pt>
                <c:pt idx="18938">
                  <c:v>0.61691069444444446</c:v>
                </c:pt>
                <c:pt idx="18939">
                  <c:v>0.61691185185185182</c:v>
                </c:pt>
                <c:pt idx="18940">
                  <c:v>0.61691302083333333</c:v>
                </c:pt>
                <c:pt idx="18941">
                  <c:v>0.61691424768518521</c:v>
                </c:pt>
                <c:pt idx="18942">
                  <c:v>0.6169162037037037</c:v>
                </c:pt>
                <c:pt idx="18943">
                  <c:v>0.61691682870370368</c:v>
                </c:pt>
                <c:pt idx="18944">
                  <c:v>0.61691788194444441</c:v>
                </c:pt>
                <c:pt idx="18945">
                  <c:v>0.6169193287037037</c:v>
                </c:pt>
                <c:pt idx="18946">
                  <c:v>0.61692048611111117</c:v>
                </c:pt>
                <c:pt idx="18947">
                  <c:v>0.61692111111111103</c:v>
                </c:pt>
                <c:pt idx="18948">
                  <c:v>0.61692271990740744</c:v>
                </c:pt>
                <c:pt idx="18949">
                  <c:v>0.61692385416666662</c:v>
                </c:pt>
                <c:pt idx="18950">
                  <c:v>0.61692458333333333</c:v>
                </c:pt>
                <c:pt idx="18951">
                  <c:v>0.61692572916666666</c:v>
                </c:pt>
                <c:pt idx="18952">
                  <c:v>0.61692689814814816</c:v>
                </c:pt>
                <c:pt idx="18953">
                  <c:v>0.61692804398148149</c:v>
                </c:pt>
                <c:pt idx="18954">
                  <c:v>0.61692921296296299</c:v>
                </c:pt>
                <c:pt idx="18955">
                  <c:v>0.61693037037037035</c:v>
                </c:pt>
                <c:pt idx="18956">
                  <c:v>0.61693152777777771</c:v>
                </c:pt>
                <c:pt idx="18957">
                  <c:v>0.61693268518518518</c:v>
                </c:pt>
                <c:pt idx="18958">
                  <c:v>0.61693384259259265</c:v>
                </c:pt>
                <c:pt idx="18959">
                  <c:v>0.61693498842592587</c:v>
                </c:pt>
                <c:pt idx="18960">
                  <c:v>0.61693650462962957</c:v>
                </c:pt>
                <c:pt idx="18961">
                  <c:v>0.6169376851851851</c:v>
                </c:pt>
                <c:pt idx="18962">
                  <c:v>0.61693883101851854</c:v>
                </c:pt>
                <c:pt idx="18963">
                  <c:v>0.61694002314814822</c:v>
                </c:pt>
                <c:pt idx="18964">
                  <c:v>0.61694206018518516</c:v>
                </c:pt>
                <c:pt idx="18965">
                  <c:v>0.61694232638888891</c:v>
                </c:pt>
                <c:pt idx="18966">
                  <c:v>0.61694329861111108</c:v>
                </c:pt>
                <c:pt idx="18967">
                  <c:v>0.61694518518518515</c:v>
                </c:pt>
                <c:pt idx="18968">
                  <c:v>0.61694577546296292</c:v>
                </c:pt>
                <c:pt idx="18969">
                  <c:v>0.61694657407407405</c:v>
                </c:pt>
                <c:pt idx="18970">
                  <c:v>0.61694773148148152</c:v>
                </c:pt>
                <c:pt idx="18971">
                  <c:v>0.61694888888888888</c:v>
                </c:pt>
                <c:pt idx="18972">
                  <c:v>0.61695004629629624</c:v>
                </c:pt>
                <c:pt idx="18973">
                  <c:v>0.61695121527777774</c:v>
                </c:pt>
                <c:pt idx="18974">
                  <c:v>0.61695234953703704</c:v>
                </c:pt>
                <c:pt idx="18975">
                  <c:v>0.61695351851851854</c:v>
                </c:pt>
                <c:pt idx="18976">
                  <c:v>0.6169546759259259</c:v>
                </c:pt>
                <c:pt idx="18977">
                  <c:v>0.61695583333333326</c:v>
                </c:pt>
                <c:pt idx="18978">
                  <c:v>0.61695699074074073</c:v>
                </c:pt>
                <c:pt idx="18979">
                  <c:v>0.61695908564814816</c:v>
                </c:pt>
                <c:pt idx="18980">
                  <c:v>0.61696023148148149</c:v>
                </c:pt>
                <c:pt idx="18981">
                  <c:v>0.61696048611111109</c:v>
                </c:pt>
                <c:pt idx="18982">
                  <c:v>0.61696172453703702</c:v>
                </c:pt>
                <c:pt idx="18983">
                  <c:v>0.61696393518518522</c:v>
                </c:pt>
                <c:pt idx="18984">
                  <c:v>0.61696415509259261</c:v>
                </c:pt>
                <c:pt idx="18985">
                  <c:v>0.61696526620370373</c:v>
                </c:pt>
                <c:pt idx="18986">
                  <c:v>0.61696637731481474</c:v>
                </c:pt>
                <c:pt idx="18987">
                  <c:v>0.61696752314814818</c:v>
                </c:pt>
                <c:pt idx="18988">
                  <c:v>0.61696965277777782</c:v>
                </c:pt>
                <c:pt idx="18989">
                  <c:v>0.61697042824074078</c:v>
                </c:pt>
                <c:pt idx="18990">
                  <c:v>0.6169708796296296</c:v>
                </c:pt>
                <c:pt idx="18991">
                  <c:v>0.61697202546296304</c:v>
                </c:pt>
                <c:pt idx="18992">
                  <c:v>0.61697319444444443</c:v>
                </c:pt>
                <c:pt idx="18993">
                  <c:v>0.6169743518518519</c:v>
                </c:pt>
                <c:pt idx="18994">
                  <c:v>0.61697550925925926</c:v>
                </c:pt>
                <c:pt idx="18995">
                  <c:v>0.61697666666666662</c:v>
                </c:pt>
                <c:pt idx="18996">
                  <c:v>0.61697782407407409</c:v>
                </c:pt>
                <c:pt idx="18997">
                  <c:v>0.61697898148148145</c:v>
                </c:pt>
                <c:pt idx="18998">
                  <c:v>0.61698013888888892</c:v>
                </c:pt>
                <c:pt idx="18999">
                  <c:v>0.61698129629629628</c:v>
                </c:pt>
                <c:pt idx="19000">
                  <c:v>0.61698252314814817</c:v>
                </c:pt>
                <c:pt idx="19001">
                  <c:v>0.61698366898148149</c:v>
                </c:pt>
                <c:pt idx="19002">
                  <c:v>0.61698527777777779</c:v>
                </c:pt>
                <c:pt idx="19003">
                  <c:v>0.61698603009259256</c:v>
                </c:pt>
                <c:pt idx="19004">
                  <c:v>0.6169872106481481</c:v>
                </c:pt>
                <c:pt idx="19005">
                  <c:v>0.61698858796296296</c:v>
                </c:pt>
                <c:pt idx="19006">
                  <c:v>0.61699056712962963</c:v>
                </c:pt>
                <c:pt idx="19007">
                  <c:v>0.61699153935185191</c:v>
                </c:pt>
                <c:pt idx="19008">
                  <c:v>0.61699177083333334</c:v>
                </c:pt>
                <c:pt idx="19009">
                  <c:v>0.61699288194444446</c:v>
                </c:pt>
                <c:pt idx="19010">
                  <c:v>0.61699402777777779</c:v>
                </c:pt>
                <c:pt idx="19011">
                  <c:v>0.61699518518518515</c:v>
                </c:pt>
                <c:pt idx="19012">
                  <c:v>0.61699634259259251</c:v>
                </c:pt>
                <c:pt idx="19013">
                  <c:v>0.61699749999999998</c:v>
                </c:pt>
                <c:pt idx="19014">
                  <c:v>0.6169986458333333</c:v>
                </c:pt>
                <c:pt idx="19015">
                  <c:v>0.61699981481481481</c:v>
                </c:pt>
                <c:pt idx="19016">
                  <c:v>0.61700100694444449</c:v>
                </c:pt>
                <c:pt idx="19017">
                  <c:v>0.61700214120370367</c:v>
                </c:pt>
                <c:pt idx="19018">
                  <c:v>0.61700327546296296</c:v>
                </c:pt>
                <c:pt idx="19019">
                  <c:v>0.61700598379629634</c:v>
                </c:pt>
                <c:pt idx="19020">
                  <c:v>0.61700615740740739</c:v>
                </c:pt>
                <c:pt idx="19021">
                  <c:v>0.61700704861111111</c:v>
                </c:pt>
                <c:pt idx="19022">
                  <c:v>0.61700815972222223</c:v>
                </c:pt>
                <c:pt idx="19023">
                  <c:v>0.61700952546296295</c:v>
                </c:pt>
                <c:pt idx="19024">
                  <c:v>0.61701040509259264</c:v>
                </c:pt>
                <c:pt idx="19025">
                  <c:v>0.61701152777777779</c:v>
                </c:pt>
                <c:pt idx="19026">
                  <c:v>0.61701288194444448</c:v>
                </c:pt>
                <c:pt idx="19027">
                  <c:v>0.6170142476851852</c:v>
                </c:pt>
                <c:pt idx="19028">
                  <c:v>0.61701578703703697</c:v>
                </c:pt>
                <c:pt idx="19029">
                  <c:v>0.61701601851851851</c:v>
                </c:pt>
                <c:pt idx="19030">
                  <c:v>0.61701718750000001</c:v>
                </c:pt>
                <c:pt idx="19031">
                  <c:v>0.61701833333333334</c:v>
                </c:pt>
                <c:pt idx="19032">
                  <c:v>0.61701949074074069</c:v>
                </c:pt>
                <c:pt idx="19033">
                  <c:v>0.61702064814814817</c:v>
                </c:pt>
                <c:pt idx="19034">
                  <c:v>0.61702180555555552</c:v>
                </c:pt>
                <c:pt idx="19035">
                  <c:v>0.61702295138888896</c:v>
                </c:pt>
                <c:pt idx="19036">
                  <c:v>0.61702412037037035</c:v>
                </c:pt>
                <c:pt idx="19037">
                  <c:v>0.61702528935185186</c:v>
                </c:pt>
                <c:pt idx="19038">
                  <c:v>0.61702643518518518</c:v>
                </c:pt>
                <c:pt idx="19039">
                  <c:v>0.61702766203703707</c:v>
                </c:pt>
                <c:pt idx="19040">
                  <c:v>0.61702944444444441</c:v>
                </c:pt>
                <c:pt idx="19041">
                  <c:v>0.61703086805555551</c:v>
                </c:pt>
                <c:pt idx="19042">
                  <c:v>0.61703137731481483</c:v>
                </c:pt>
                <c:pt idx="19043">
                  <c:v>0.61703311342592593</c:v>
                </c:pt>
                <c:pt idx="19044">
                  <c:v>0.61703444444444444</c:v>
                </c:pt>
                <c:pt idx="19045">
                  <c:v>0.61703475694444443</c:v>
                </c:pt>
                <c:pt idx="19046">
                  <c:v>0.61703659722222226</c:v>
                </c:pt>
                <c:pt idx="19047">
                  <c:v>0.61703765046296299</c:v>
                </c:pt>
                <c:pt idx="19048">
                  <c:v>0.61703800925925933</c:v>
                </c:pt>
                <c:pt idx="19049">
                  <c:v>0.61703990740740744</c:v>
                </c:pt>
                <c:pt idx="19050">
                  <c:v>0.61704032407407405</c:v>
                </c:pt>
                <c:pt idx="19051">
                  <c:v>0.61704149305555556</c:v>
                </c:pt>
                <c:pt idx="19052">
                  <c:v>0.61704265046296292</c:v>
                </c:pt>
                <c:pt idx="19053">
                  <c:v>0.61704380787037039</c:v>
                </c:pt>
                <c:pt idx="19054">
                  <c:v>0.61704495370370371</c:v>
                </c:pt>
                <c:pt idx="19055">
                  <c:v>0.61704611111111107</c:v>
                </c:pt>
                <c:pt idx="19056">
                  <c:v>0.61704726851851854</c:v>
                </c:pt>
                <c:pt idx="19057">
                  <c:v>0.6170484259259259</c:v>
                </c:pt>
                <c:pt idx="19058">
                  <c:v>0.61704958333333337</c:v>
                </c:pt>
                <c:pt idx="19059">
                  <c:v>0.61705074074074073</c:v>
                </c:pt>
                <c:pt idx="19060">
                  <c:v>0.61705265046296298</c:v>
                </c:pt>
                <c:pt idx="19061">
                  <c:v>0.61705427083333331</c:v>
                </c:pt>
                <c:pt idx="19062">
                  <c:v>0.61705445601851849</c:v>
                </c:pt>
                <c:pt idx="19063">
                  <c:v>0.61705589120370374</c:v>
                </c:pt>
                <c:pt idx="19064">
                  <c:v>0.61705682870370371</c:v>
                </c:pt>
                <c:pt idx="19065">
                  <c:v>0.6170577430555555</c:v>
                </c:pt>
                <c:pt idx="19066">
                  <c:v>0.61705890046296297</c:v>
                </c:pt>
                <c:pt idx="19067">
                  <c:v>0.61705999999999994</c:v>
                </c:pt>
                <c:pt idx="19068">
                  <c:v>0.61706131944444442</c:v>
                </c:pt>
                <c:pt idx="19069">
                  <c:v>0.61706271990740735</c:v>
                </c:pt>
                <c:pt idx="19070">
                  <c:v>0.61706347222222224</c:v>
                </c:pt>
                <c:pt idx="19071">
                  <c:v>0.6170646296296296</c:v>
                </c:pt>
                <c:pt idx="19072">
                  <c:v>0.61706578703703696</c:v>
                </c:pt>
                <c:pt idx="19073">
                  <c:v>0.61706694444444443</c:v>
                </c:pt>
                <c:pt idx="19074">
                  <c:v>0.6170681018518519</c:v>
                </c:pt>
                <c:pt idx="19075">
                  <c:v>0.61706925925925926</c:v>
                </c:pt>
                <c:pt idx="19076">
                  <c:v>0.61707041666666662</c:v>
                </c:pt>
                <c:pt idx="19077">
                  <c:v>0.61707156249999995</c:v>
                </c:pt>
                <c:pt idx="19078">
                  <c:v>0.61707273148148156</c:v>
                </c:pt>
                <c:pt idx="19079">
                  <c:v>0.61707387731481478</c:v>
                </c:pt>
                <c:pt idx="19080">
                  <c:v>0.61707545138888897</c:v>
                </c:pt>
                <c:pt idx="19081">
                  <c:v>0.61707841435185184</c:v>
                </c:pt>
                <c:pt idx="19082">
                  <c:v>0.61707875000000001</c:v>
                </c:pt>
                <c:pt idx="19083">
                  <c:v>0.61708021990740736</c:v>
                </c:pt>
                <c:pt idx="19084">
                  <c:v>0.617081875</c:v>
                </c:pt>
                <c:pt idx="19085">
                  <c:v>0.61708206018518519</c:v>
                </c:pt>
                <c:pt idx="19086">
                  <c:v>0.61708373842592601</c:v>
                </c:pt>
                <c:pt idx="19087">
                  <c:v>0.61708442129629626</c:v>
                </c:pt>
                <c:pt idx="19088">
                  <c:v>0.61708554398148152</c:v>
                </c:pt>
                <c:pt idx="19089">
                  <c:v>0.61708671296296302</c:v>
                </c:pt>
                <c:pt idx="19090">
                  <c:v>0.61708784722222221</c:v>
                </c:pt>
                <c:pt idx="19091">
                  <c:v>0.61708900462962957</c:v>
                </c:pt>
                <c:pt idx="19092">
                  <c:v>0.61709016203703704</c:v>
                </c:pt>
                <c:pt idx="19093">
                  <c:v>0.61709131944444451</c:v>
                </c:pt>
                <c:pt idx="19094">
                  <c:v>0.61709247685185187</c:v>
                </c:pt>
                <c:pt idx="19095">
                  <c:v>0.61709362268518519</c:v>
                </c:pt>
                <c:pt idx="19096">
                  <c:v>0.6170947916666667</c:v>
                </c:pt>
                <c:pt idx="19097">
                  <c:v>0.61709594907407406</c:v>
                </c:pt>
                <c:pt idx="19098">
                  <c:v>0.61709774305555554</c:v>
                </c:pt>
                <c:pt idx="19099">
                  <c:v>0.61709884259259251</c:v>
                </c:pt>
                <c:pt idx="19100">
                  <c:v>0.61709945601851846</c:v>
                </c:pt>
                <c:pt idx="19101">
                  <c:v>0.61710118055555552</c:v>
                </c:pt>
                <c:pt idx="19102">
                  <c:v>0.61710173611111108</c:v>
                </c:pt>
                <c:pt idx="19103">
                  <c:v>0.61710399305555563</c:v>
                </c:pt>
                <c:pt idx="19104">
                  <c:v>0.61710520833333338</c:v>
                </c:pt>
                <c:pt idx="19105">
                  <c:v>0.61710554398148154</c:v>
                </c:pt>
                <c:pt idx="19106">
                  <c:v>0.61710714120370369</c:v>
                </c:pt>
                <c:pt idx="19107">
                  <c:v>0.61710751157407406</c:v>
                </c:pt>
                <c:pt idx="19108">
                  <c:v>0.61710868055555557</c:v>
                </c:pt>
                <c:pt idx="19109">
                  <c:v>0.61710983796296293</c:v>
                </c:pt>
                <c:pt idx="19110">
                  <c:v>0.6171109953703704</c:v>
                </c:pt>
                <c:pt idx="19111">
                  <c:v>0.61711215277777776</c:v>
                </c:pt>
                <c:pt idx="19112">
                  <c:v>0.61711331018518512</c:v>
                </c:pt>
                <c:pt idx="19113">
                  <c:v>0.61711446759259259</c:v>
                </c:pt>
                <c:pt idx="19114">
                  <c:v>0.61711562500000006</c:v>
                </c:pt>
                <c:pt idx="19115">
                  <c:v>0.61711679398148156</c:v>
                </c:pt>
                <c:pt idx="19116">
                  <c:v>0.61711793981481478</c:v>
                </c:pt>
                <c:pt idx="19117">
                  <c:v>0.6171196180555556</c:v>
                </c:pt>
                <c:pt idx="19118">
                  <c:v>0.61712094907407411</c:v>
                </c:pt>
                <c:pt idx="19119">
                  <c:v>0.61712145833333332</c:v>
                </c:pt>
                <c:pt idx="19120">
                  <c:v>0.6171233796296296</c:v>
                </c:pt>
                <c:pt idx="19121">
                  <c:v>0.61712457175925928</c:v>
                </c:pt>
                <c:pt idx="19122">
                  <c:v>0.61712493055555551</c:v>
                </c:pt>
                <c:pt idx="19123">
                  <c:v>0.61712692129629632</c:v>
                </c:pt>
                <c:pt idx="19124">
                  <c:v>0.61712828703703704</c:v>
                </c:pt>
                <c:pt idx="19125">
                  <c:v>0.61712847222222222</c:v>
                </c:pt>
                <c:pt idx="19126">
                  <c:v>0.6171306134259259</c:v>
                </c:pt>
                <c:pt idx="19127">
                  <c:v>0.61713239583333335</c:v>
                </c:pt>
                <c:pt idx="19128">
                  <c:v>0.61713334490740746</c:v>
                </c:pt>
                <c:pt idx="19129">
                  <c:v>0.61713449074074067</c:v>
                </c:pt>
                <c:pt idx="19130">
                  <c:v>0.61713565972222229</c:v>
                </c:pt>
                <c:pt idx="19131">
                  <c:v>0.61713681712962964</c:v>
                </c:pt>
                <c:pt idx="19132">
                  <c:v>0.61713807870370374</c:v>
                </c:pt>
                <c:pt idx="19133">
                  <c:v>0.61713913194444447</c:v>
                </c:pt>
                <c:pt idx="19134">
                  <c:v>0.61714028935185183</c:v>
                </c:pt>
                <c:pt idx="19135">
                  <c:v>0.6171414467592593</c:v>
                </c:pt>
                <c:pt idx="19136">
                  <c:v>0.61714259259259263</c:v>
                </c:pt>
                <c:pt idx="19137">
                  <c:v>0.61714376157407402</c:v>
                </c:pt>
                <c:pt idx="19138">
                  <c:v>0.61714532407407408</c:v>
                </c:pt>
                <c:pt idx="19139">
                  <c:v>0.61714635416666663</c:v>
                </c:pt>
                <c:pt idx="19140">
                  <c:v>0.61714789351851851</c:v>
                </c:pt>
                <c:pt idx="19141">
                  <c:v>0.61714847222222213</c:v>
                </c:pt>
                <c:pt idx="19142">
                  <c:v>0.61715050925925918</c:v>
                </c:pt>
                <c:pt idx="19143">
                  <c:v>0.61715075231481475</c:v>
                </c:pt>
                <c:pt idx="19144">
                  <c:v>0.61715254629629634</c:v>
                </c:pt>
                <c:pt idx="19145">
                  <c:v>0.61715334490740736</c:v>
                </c:pt>
                <c:pt idx="19146">
                  <c:v>0.6171541782407407</c:v>
                </c:pt>
                <c:pt idx="19147">
                  <c:v>0.61715533564814817</c:v>
                </c:pt>
                <c:pt idx="19148">
                  <c:v>0.6171564814814815</c:v>
                </c:pt>
                <c:pt idx="19149">
                  <c:v>0.61715763888888886</c:v>
                </c:pt>
                <c:pt idx="19150">
                  <c:v>0.61715879629629622</c:v>
                </c:pt>
                <c:pt idx="19151">
                  <c:v>0.61715996527777772</c:v>
                </c:pt>
                <c:pt idx="19152">
                  <c:v>0.61716111111111116</c:v>
                </c:pt>
                <c:pt idx="19153">
                  <c:v>0.61716226851851852</c:v>
                </c:pt>
                <c:pt idx="19154">
                  <c:v>0.61716342592592588</c:v>
                </c:pt>
                <c:pt idx="19155">
                  <c:v>0.61716459490740738</c:v>
                </c:pt>
                <c:pt idx="19156">
                  <c:v>0.6171659259259259</c:v>
                </c:pt>
                <c:pt idx="19157">
                  <c:v>0.61716741898148142</c:v>
                </c:pt>
                <c:pt idx="19158">
                  <c:v>0.61716827546296293</c:v>
                </c:pt>
                <c:pt idx="19159">
                  <c:v>0.61716949074074079</c:v>
                </c:pt>
                <c:pt idx="19160">
                  <c:v>0.61717067129629632</c:v>
                </c:pt>
                <c:pt idx="19161">
                  <c:v>0.61717159722222215</c:v>
                </c:pt>
                <c:pt idx="19162">
                  <c:v>0.61717341435185191</c:v>
                </c:pt>
                <c:pt idx="19163">
                  <c:v>0.6171745833333333</c:v>
                </c:pt>
                <c:pt idx="19164">
                  <c:v>0.61717500000000003</c:v>
                </c:pt>
                <c:pt idx="19165">
                  <c:v>0.61717616898148153</c:v>
                </c:pt>
                <c:pt idx="19166">
                  <c:v>0.61717732638888889</c:v>
                </c:pt>
                <c:pt idx="19167">
                  <c:v>0.61717847222222222</c:v>
                </c:pt>
                <c:pt idx="19168">
                  <c:v>0.61717964120370372</c:v>
                </c:pt>
                <c:pt idx="19169">
                  <c:v>0.61718079861111108</c:v>
                </c:pt>
                <c:pt idx="19170">
                  <c:v>0.61718195601851855</c:v>
                </c:pt>
                <c:pt idx="19171">
                  <c:v>0.61718311342592591</c:v>
                </c:pt>
                <c:pt idx="19172">
                  <c:v>0.61718427083333327</c:v>
                </c:pt>
                <c:pt idx="19173">
                  <c:v>0.61718542824074074</c:v>
                </c:pt>
                <c:pt idx="19174">
                  <c:v>0.61718662037037031</c:v>
                </c:pt>
                <c:pt idx="19175">
                  <c:v>0.61718958333333329</c:v>
                </c:pt>
                <c:pt idx="19176">
                  <c:v>0.61718984953703704</c:v>
                </c:pt>
                <c:pt idx="19177">
                  <c:v>0.61719103009259257</c:v>
                </c:pt>
                <c:pt idx="19178">
                  <c:v>0.61719267361111108</c:v>
                </c:pt>
                <c:pt idx="19179">
                  <c:v>0.61719328703703702</c:v>
                </c:pt>
                <c:pt idx="19180">
                  <c:v>0.6171935648148148</c:v>
                </c:pt>
                <c:pt idx="19181">
                  <c:v>0.61719541666666666</c:v>
                </c:pt>
                <c:pt idx="19182">
                  <c:v>0.61719681712962959</c:v>
                </c:pt>
                <c:pt idx="19183">
                  <c:v>0.61719715277777776</c:v>
                </c:pt>
                <c:pt idx="19184">
                  <c:v>0.61719907407407404</c:v>
                </c:pt>
                <c:pt idx="19185">
                  <c:v>0.61720027777777775</c:v>
                </c:pt>
                <c:pt idx="19186">
                  <c:v>0.61720056712962967</c:v>
                </c:pt>
                <c:pt idx="19187">
                  <c:v>0.61720163194444444</c:v>
                </c:pt>
                <c:pt idx="19188">
                  <c:v>0.61720278935185191</c:v>
                </c:pt>
                <c:pt idx="19189">
                  <c:v>0.61720394675925927</c:v>
                </c:pt>
                <c:pt idx="19190">
                  <c:v>0.61720510416666663</c:v>
                </c:pt>
                <c:pt idx="19191">
                  <c:v>0.6172062615740741</c:v>
                </c:pt>
                <c:pt idx="19192">
                  <c:v>0.61720741898148146</c:v>
                </c:pt>
                <c:pt idx="19193">
                  <c:v>0.61720856481481479</c:v>
                </c:pt>
                <c:pt idx="19194">
                  <c:v>0.61720972222222226</c:v>
                </c:pt>
                <c:pt idx="19195">
                  <c:v>0.61721087962962962</c:v>
                </c:pt>
                <c:pt idx="19196">
                  <c:v>0.61721204861111112</c:v>
                </c:pt>
                <c:pt idx="19197">
                  <c:v>0.61721527777777785</c:v>
                </c:pt>
                <c:pt idx="19198">
                  <c:v>0.61721540509259254</c:v>
                </c:pt>
                <c:pt idx="19199">
                  <c:v>0.61721579861111109</c:v>
                </c:pt>
                <c:pt idx="19200">
                  <c:v>0.61721843750000005</c:v>
                </c:pt>
                <c:pt idx="19201">
                  <c:v>0.61721873842592589</c:v>
                </c:pt>
                <c:pt idx="19202">
                  <c:v>0.61721903935185185</c:v>
                </c:pt>
                <c:pt idx="19203">
                  <c:v>0.6172209490740741</c:v>
                </c:pt>
                <c:pt idx="19204">
                  <c:v>0.6172222106481482</c:v>
                </c:pt>
                <c:pt idx="19205">
                  <c:v>0.61722245370370366</c:v>
                </c:pt>
                <c:pt idx="19206">
                  <c:v>0.61722362268518516</c:v>
                </c:pt>
                <c:pt idx="19207">
                  <c:v>0.61722478009259252</c:v>
                </c:pt>
                <c:pt idx="19208">
                  <c:v>0.61722593749999999</c:v>
                </c:pt>
                <c:pt idx="19209">
                  <c:v>0.61722708333333332</c:v>
                </c:pt>
                <c:pt idx="19210">
                  <c:v>0.61722825231481482</c:v>
                </c:pt>
                <c:pt idx="19211">
                  <c:v>0.61722939814814815</c:v>
                </c:pt>
                <c:pt idx="19212">
                  <c:v>0.61723055555555562</c:v>
                </c:pt>
                <c:pt idx="19213">
                  <c:v>0.61723171296296298</c:v>
                </c:pt>
                <c:pt idx="19214">
                  <c:v>0.61723288194444448</c:v>
                </c:pt>
                <c:pt idx="19215">
                  <c:v>0.61723403935185184</c:v>
                </c:pt>
                <c:pt idx="19216">
                  <c:v>0.61723664351851848</c:v>
                </c:pt>
                <c:pt idx="19217">
                  <c:v>0.61723749999999999</c:v>
                </c:pt>
                <c:pt idx="19218">
                  <c:v>0.61723790509259258</c:v>
                </c:pt>
                <c:pt idx="19219">
                  <c:v>0.61723898148148149</c:v>
                </c:pt>
                <c:pt idx="19220">
                  <c:v>0.6172405671296296</c:v>
                </c:pt>
                <c:pt idx="19221">
                  <c:v>0.61724101851851854</c:v>
                </c:pt>
                <c:pt idx="19222">
                  <c:v>0.61724300925925923</c:v>
                </c:pt>
                <c:pt idx="19223">
                  <c:v>0.61724415509259256</c:v>
                </c:pt>
                <c:pt idx="19224">
                  <c:v>0.61724461805555553</c:v>
                </c:pt>
                <c:pt idx="19225">
                  <c:v>0.61724635416666662</c:v>
                </c:pt>
                <c:pt idx="19226">
                  <c:v>0.61724755787037033</c:v>
                </c:pt>
                <c:pt idx="19227">
                  <c:v>0.61724791666666667</c:v>
                </c:pt>
                <c:pt idx="19228">
                  <c:v>0.61724908564814818</c:v>
                </c:pt>
                <c:pt idx="19229">
                  <c:v>0.61725024305555554</c:v>
                </c:pt>
                <c:pt idx="19230">
                  <c:v>0.61725138888888886</c:v>
                </c:pt>
                <c:pt idx="19231">
                  <c:v>0.61725255787037037</c:v>
                </c:pt>
                <c:pt idx="19232">
                  <c:v>0.61725371527777773</c:v>
                </c:pt>
                <c:pt idx="19233">
                  <c:v>0.61725486111111105</c:v>
                </c:pt>
                <c:pt idx="19234">
                  <c:v>0.61725603009259267</c:v>
                </c:pt>
                <c:pt idx="19235">
                  <c:v>0.61725718750000003</c:v>
                </c:pt>
                <c:pt idx="19236">
                  <c:v>0.61725833333333335</c:v>
                </c:pt>
                <c:pt idx="19237">
                  <c:v>0.61725972222222225</c:v>
                </c:pt>
                <c:pt idx="19238">
                  <c:v>0.61726111111111115</c:v>
                </c:pt>
                <c:pt idx="19239">
                  <c:v>0.61726244212962966</c:v>
                </c:pt>
                <c:pt idx="19240">
                  <c:v>0.61726328703703703</c:v>
                </c:pt>
                <c:pt idx="19241">
                  <c:v>0.61726459490740737</c:v>
                </c:pt>
                <c:pt idx="19242">
                  <c:v>0.61726532407407408</c:v>
                </c:pt>
                <c:pt idx="19243">
                  <c:v>0.61726644675925935</c:v>
                </c:pt>
                <c:pt idx="19244">
                  <c:v>0.61726811342592591</c:v>
                </c:pt>
                <c:pt idx="19245">
                  <c:v>0.6172687731481481</c:v>
                </c:pt>
                <c:pt idx="19246">
                  <c:v>0.61726990740740739</c:v>
                </c:pt>
                <c:pt idx="19247">
                  <c:v>0.6172710763888889</c:v>
                </c:pt>
                <c:pt idx="19248">
                  <c:v>0.61727223379629637</c:v>
                </c:pt>
                <c:pt idx="19249">
                  <c:v>0.61727337962962958</c:v>
                </c:pt>
                <c:pt idx="19250">
                  <c:v>0.61727454861111108</c:v>
                </c:pt>
                <c:pt idx="19251">
                  <c:v>0.61727570601851856</c:v>
                </c:pt>
                <c:pt idx="19252">
                  <c:v>0.61727686342592591</c:v>
                </c:pt>
                <c:pt idx="19253">
                  <c:v>0.61727802083333339</c:v>
                </c:pt>
                <c:pt idx="19254">
                  <c:v>0.61727917824074074</c:v>
                </c:pt>
                <c:pt idx="19255">
                  <c:v>0.61728032407407407</c:v>
                </c:pt>
                <c:pt idx="19256">
                  <c:v>0.61728212962962958</c:v>
                </c:pt>
                <c:pt idx="19257">
                  <c:v>0.6172826388888889</c:v>
                </c:pt>
                <c:pt idx="19258">
                  <c:v>0.61728469907407413</c:v>
                </c:pt>
                <c:pt idx="19259">
                  <c:v>0.61728616898148148</c:v>
                </c:pt>
                <c:pt idx="19260">
                  <c:v>0.61728634259259263</c:v>
                </c:pt>
                <c:pt idx="19261">
                  <c:v>0.61728836805555554</c:v>
                </c:pt>
                <c:pt idx="19262">
                  <c:v>0.61728951388888886</c:v>
                </c:pt>
                <c:pt idx="19263">
                  <c:v>0.61728975694444443</c:v>
                </c:pt>
                <c:pt idx="19264">
                  <c:v>0.61729076388888893</c:v>
                </c:pt>
                <c:pt idx="19265">
                  <c:v>0.61729217592592589</c:v>
                </c:pt>
                <c:pt idx="19266">
                  <c:v>0.61729305555555558</c:v>
                </c:pt>
                <c:pt idx="19267">
                  <c:v>0.61729422453703697</c:v>
                </c:pt>
                <c:pt idx="19268">
                  <c:v>0.61729538194444444</c:v>
                </c:pt>
                <c:pt idx="19269">
                  <c:v>0.61729653935185191</c:v>
                </c:pt>
                <c:pt idx="19270">
                  <c:v>0.61729769675925927</c:v>
                </c:pt>
                <c:pt idx="19271">
                  <c:v>0.6172988425925926</c:v>
                </c:pt>
                <c:pt idx="19272">
                  <c:v>0.61729999999999996</c:v>
                </c:pt>
                <c:pt idx="19273">
                  <c:v>0.61730116898148157</c:v>
                </c:pt>
                <c:pt idx="19274">
                  <c:v>0.61730231481481479</c:v>
                </c:pt>
                <c:pt idx="19275">
                  <c:v>0.61730348379629629</c:v>
                </c:pt>
                <c:pt idx="19276">
                  <c:v>0.61730480324074077</c:v>
                </c:pt>
                <c:pt idx="19277">
                  <c:v>0.61730707175925925</c:v>
                </c:pt>
                <c:pt idx="19278">
                  <c:v>0.617307337962963</c:v>
                </c:pt>
                <c:pt idx="19279">
                  <c:v>0.61730880787037035</c:v>
                </c:pt>
                <c:pt idx="19280">
                  <c:v>0.61730989583333329</c:v>
                </c:pt>
                <c:pt idx="19281">
                  <c:v>0.61731076388888895</c:v>
                </c:pt>
                <c:pt idx="19282">
                  <c:v>0.61731250000000004</c:v>
                </c:pt>
                <c:pt idx="19283">
                  <c:v>0.61731358796296298</c:v>
                </c:pt>
                <c:pt idx="19284">
                  <c:v>0.61731390046296297</c:v>
                </c:pt>
                <c:pt idx="19285">
                  <c:v>0.61731572916666666</c:v>
                </c:pt>
                <c:pt idx="19286">
                  <c:v>0.61731659722222221</c:v>
                </c:pt>
                <c:pt idx="19287">
                  <c:v>0.61731737268518516</c:v>
                </c:pt>
                <c:pt idx="19288">
                  <c:v>0.61731851851851849</c:v>
                </c:pt>
                <c:pt idx="19289">
                  <c:v>0.61731968749999999</c:v>
                </c:pt>
                <c:pt idx="19290">
                  <c:v>0.61732084490740746</c:v>
                </c:pt>
                <c:pt idx="19291">
                  <c:v>0.61732200231481482</c:v>
                </c:pt>
                <c:pt idx="19292">
                  <c:v>0.61732314814814815</c:v>
                </c:pt>
                <c:pt idx="19293">
                  <c:v>0.61732430555555551</c:v>
                </c:pt>
                <c:pt idx="19294">
                  <c:v>0.61732547453703701</c:v>
                </c:pt>
                <c:pt idx="19295">
                  <c:v>0.61732667824074072</c:v>
                </c:pt>
                <c:pt idx="19296">
                  <c:v>0.61732777777777781</c:v>
                </c:pt>
                <c:pt idx="19297">
                  <c:v>0.61733026620370368</c:v>
                </c:pt>
                <c:pt idx="19298">
                  <c:v>0.61733125</c:v>
                </c:pt>
                <c:pt idx="19299">
                  <c:v>0.61733166666666661</c:v>
                </c:pt>
                <c:pt idx="19300">
                  <c:v>0.6173324189814815</c:v>
                </c:pt>
                <c:pt idx="19301">
                  <c:v>0.61733496527777776</c:v>
                </c:pt>
                <c:pt idx="19302">
                  <c:v>0.61733575231481486</c:v>
                </c:pt>
                <c:pt idx="19303">
                  <c:v>0.61733599537037043</c:v>
                </c:pt>
                <c:pt idx="19304">
                  <c:v>0.61733768518518517</c:v>
                </c:pt>
                <c:pt idx="19305">
                  <c:v>0.6173387384259259</c:v>
                </c:pt>
                <c:pt idx="19306">
                  <c:v>0.61733935185185185</c:v>
                </c:pt>
                <c:pt idx="19307">
                  <c:v>0.61734050925925932</c:v>
                </c:pt>
                <c:pt idx="19308">
                  <c:v>0.61734167824074082</c:v>
                </c:pt>
                <c:pt idx="19309">
                  <c:v>0.61734282407407404</c:v>
                </c:pt>
                <c:pt idx="19310">
                  <c:v>0.6173439814814814</c:v>
                </c:pt>
                <c:pt idx="19311">
                  <c:v>0.6173451504629629</c:v>
                </c:pt>
                <c:pt idx="19312">
                  <c:v>0.61734630787037037</c:v>
                </c:pt>
                <c:pt idx="19313">
                  <c:v>0.61734746527777784</c:v>
                </c:pt>
                <c:pt idx="19314">
                  <c:v>0.61734861111111106</c:v>
                </c:pt>
                <c:pt idx="19315">
                  <c:v>0.61734978009259256</c:v>
                </c:pt>
                <c:pt idx="19316">
                  <c:v>0.61735109953703704</c:v>
                </c:pt>
                <c:pt idx="19317">
                  <c:v>0.61735219907407413</c:v>
                </c:pt>
                <c:pt idx="19318">
                  <c:v>0.61735354166666667</c:v>
                </c:pt>
                <c:pt idx="19319">
                  <c:v>0.61735480324074077</c:v>
                </c:pt>
                <c:pt idx="19320">
                  <c:v>0.61735597222222216</c:v>
                </c:pt>
                <c:pt idx="19321">
                  <c:v>0.61735694444444444</c:v>
                </c:pt>
                <c:pt idx="19322">
                  <c:v>0.61735792824074076</c:v>
                </c:pt>
                <c:pt idx="19323">
                  <c:v>0.61735937499999993</c:v>
                </c:pt>
                <c:pt idx="19324">
                  <c:v>0.61736047453703702</c:v>
                </c:pt>
                <c:pt idx="19325">
                  <c:v>0.61736134259259257</c:v>
                </c:pt>
                <c:pt idx="19326">
                  <c:v>0.61736250000000004</c:v>
                </c:pt>
                <c:pt idx="19327">
                  <c:v>0.61736366898148143</c:v>
                </c:pt>
                <c:pt idx="19328">
                  <c:v>0.61736481481481487</c:v>
                </c:pt>
                <c:pt idx="19329">
                  <c:v>0.61736598379629637</c:v>
                </c:pt>
                <c:pt idx="19330">
                  <c:v>0.61736712962962959</c:v>
                </c:pt>
                <c:pt idx="19331">
                  <c:v>0.61736828703703706</c:v>
                </c:pt>
                <c:pt idx="19332">
                  <c:v>0.61736944444444442</c:v>
                </c:pt>
                <c:pt idx="19333">
                  <c:v>0.61737060185185189</c:v>
                </c:pt>
                <c:pt idx="19334">
                  <c:v>0.61737177083333339</c:v>
                </c:pt>
                <c:pt idx="19335">
                  <c:v>0.61737321759259267</c:v>
                </c:pt>
                <c:pt idx="19336">
                  <c:v>0.61737466435185184</c:v>
                </c:pt>
                <c:pt idx="19337">
                  <c:v>0.61737525462962961</c:v>
                </c:pt>
                <c:pt idx="19338">
                  <c:v>0.61737652777777785</c:v>
                </c:pt>
                <c:pt idx="19339">
                  <c:v>0.61737841435185192</c:v>
                </c:pt>
                <c:pt idx="19340">
                  <c:v>0.61737939814814813</c:v>
                </c:pt>
                <c:pt idx="19341">
                  <c:v>0.6173799884259259</c:v>
                </c:pt>
                <c:pt idx="19342">
                  <c:v>0.61738171296296296</c:v>
                </c:pt>
                <c:pt idx="19343">
                  <c:v>0.61738228009259255</c:v>
                </c:pt>
                <c:pt idx="19344">
                  <c:v>0.61738356481481482</c:v>
                </c:pt>
                <c:pt idx="19345">
                  <c:v>0.61738449074074075</c:v>
                </c:pt>
                <c:pt idx="19346">
                  <c:v>0.61738565972222226</c:v>
                </c:pt>
                <c:pt idx="19347">
                  <c:v>0.61738682870370376</c:v>
                </c:pt>
                <c:pt idx="19348">
                  <c:v>0.61738797453703709</c:v>
                </c:pt>
                <c:pt idx="19349">
                  <c:v>0.6173891203703703</c:v>
                </c:pt>
                <c:pt idx="19350">
                  <c:v>0.61739028935185181</c:v>
                </c:pt>
                <c:pt idx="19351">
                  <c:v>0.61739143518518524</c:v>
                </c:pt>
                <c:pt idx="19352">
                  <c:v>0.6173925925925926</c:v>
                </c:pt>
                <c:pt idx="19353">
                  <c:v>0.61739376157407411</c:v>
                </c:pt>
                <c:pt idx="19354">
                  <c:v>0.61739490740740743</c:v>
                </c:pt>
                <c:pt idx="19355">
                  <c:v>0.61739659722222218</c:v>
                </c:pt>
                <c:pt idx="19356">
                  <c:v>0.61739769675925926</c:v>
                </c:pt>
                <c:pt idx="19357">
                  <c:v>0.6173988773148148</c:v>
                </c:pt>
                <c:pt idx="19358">
                  <c:v>0.61740040509259253</c:v>
                </c:pt>
                <c:pt idx="19359">
                  <c:v>0.61740093750000002</c:v>
                </c:pt>
                <c:pt idx="19360">
                  <c:v>0.61740237268518516</c:v>
                </c:pt>
                <c:pt idx="19361">
                  <c:v>0.61740394675925925</c:v>
                </c:pt>
                <c:pt idx="19362">
                  <c:v>0.61740427083333338</c:v>
                </c:pt>
                <c:pt idx="19363">
                  <c:v>0.61740543981481488</c:v>
                </c:pt>
                <c:pt idx="19364">
                  <c:v>0.61740763888888883</c:v>
                </c:pt>
                <c:pt idx="19365">
                  <c:v>0.617407974537037</c:v>
                </c:pt>
                <c:pt idx="19366">
                  <c:v>0.61740880787037034</c:v>
                </c:pt>
                <c:pt idx="19367">
                  <c:v>0.61740995370370366</c:v>
                </c:pt>
                <c:pt idx="19368">
                  <c:v>0.61741112268518528</c:v>
                </c:pt>
                <c:pt idx="19369">
                  <c:v>0.61741238425925926</c:v>
                </c:pt>
                <c:pt idx="19370">
                  <c:v>0.6174134375</c:v>
                </c:pt>
                <c:pt idx="19371">
                  <c:v>0.61741459490740735</c:v>
                </c:pt>
                <c:pt idx="19372">
                  <c:v>0.61741574074074079</c:v>
                </c:pt>
                <c:pt idx="19373">
                  <c:v>0.6174169097222223</c:v>
                </c:pt>
                <c:pt idx="19374">
                  <c:v>0.61741805555555551</c:v>
                </c:pt>
                <c:pt idx="19375">
                  <c:v>0.61741921296296287</c:v>
                </c:pt>
                <c:pt idx="19376">
                  <c:v>0.61742042824074073</c:v>
                </c:pt>
                <c:pt idx="19377">
                  <c:v>0.61742315972222217</c:v>
                </c:pt>
                <c:pt idx="19378">
                  <c:v>0.6174234837962963</c:v>
                </c:pt>
                <c:pt idx="19379">
                  <c:v>0.61742390046296303</c:v>
                </c:pt>
                <c:pt idx="19380">
                  <c:v>0.61742593750000008</c:v>
                </c:pt>
                <c:pt idx="19381">
                  <c:v>0.61742685185185187</c:v>
                </c:pt>
                <c:pt idx="19382">
                  <c:v>0.61742747685185184</c:v>
                </c:pt>
                <c:pt idx="19383">
                  <c:v>0.61742922453703708</c:v>
                </c:pt>
                <c:pt idx="19384">
                  <c:v>0.61743038194444444</c:v>
                </c:pt>
                <c:pt idx="19385">
                  <c:v>0.61743078703703702</c:v>
                </c:pt>
                <c:pt idx="19386">
                  <c:v>0.61743194444444449</c:v>
                </c:pt>
                <c:pt idx="19387">
                  <c:v>0.61743311342592588</c:v>
                </c:pt>
                <c:pt idx="19388">
                  <c:v>0.61743425925925921</c:v>
                </c:pt>
                <c:pt idx="19389">
                  <c:v>0.61743541666666668</c:v>
                </c:pt>
                <c:pt idx="19390">
                  <c:v>0.61743658564814818</c:v>
                </c:pt>
                <c:pt idx="19391">
                  <c:v>0.61743773148148151</c:v>
                </c:pt>
                <c:pt idx="19392">
                  <c:v>0.6174389004629629</c:v>
                </c:pt>
                <c:pt idx="19393">
                  <c:v>0.61744004629629634</c:v>
                </c:pt>
                <c:pt idx="19394">
                  <c:v>0.6174412037037037</c:v>
                </c:pt>
                <c:pt idx="19395">
                  <c:v>0.6174438888888889</c:v>
                </c:pt>
                <c:pt idx="19396">
                  <c:v>0.61744480324074069</c:v>
                </c:pt>
                <c:pt idx="19397">
                  <c:v>0.61744589120370363</c:v>
                </c:pt>
                <c:pt idx="19398">
                  <c:v>0.61744774305555561</c:v>
                </c:pt>
                <c:pt idx="19399">
                  <c:v>0.61744895833333324</c:v>
                </c:pt>
                <c:pt idx="19400">
                  <c:v>0.61744966435185178</c:v>
                </c:pt>
                <c:pt idx="19401">
                  <c:v>0.61745158564814817</c:v>
                </c:pt>
                <c:pt idx="19402">
                  <c:v>0.61745222222222229</c:v>
                </c:pt>
                <c:pt idx="19403">
                  <c:v>0.6174535879629629</c:v>
                </c:pt>
                <c:pt idx="19404">
                  <c:v>0.61745468749999999</c:v>
                </c:pt>
                <c:pt idx="19405">
                  <c:v>0.6174554166666667</c:v>
                </c:pt>
                <c:pt idx="19406">
                  <c:v>0.61745629629629628</c:v>
                </c:pt>
                <c:pt idx="19407">
                  <c:v>0.61745746527777778</c:v>
                </c:pt>
                <c:pt idx="19408">
                  <c:v>0.61745861111111111</c:v>
                </c:pt>
                <c:pt idx="19409">
                  <c:v>0.61745976851851847</c:v>
                </c:pt>
                <c:pt idx="19410">
                  <c:v>0.61746094907407401</c:v>
                </c:pt>
                <c:pt idx="19411">
                  <c:v>0.61746209490740744</c:v>
                </c:pt>
                <c:pt idx="19412">
                  <c:v>0.61746326388888895</c:v>
                </c:pt>
                <c:pt idx="19413">
                  <c:v>0.61746439814814813</c:v>
                </c:pt>
                <c:pt idx="19414">
                  <c:v>0.61746556712962963</c:v>
                </c:pt>
                <c:pt idx="19415">
                  <c:v>0.61746671296296296</c:v>
                </c:pt>
                <c:pt idx="19416">
                  <c:v>0.61746822916666666</c:v>
                </c:pt>
                <c:pt idx="19417">
                  <c:v>0.61747026620370371</c:v>
                </c:pt>
                <c:pt idx="19418">
                  <c:v>0.61747086805555551</c:v>
                </c:pt>
                <c:pt idx="19419">
                  <c:v>0.61747135416666665</c:v>
                </c:pt>
                <c:pt idx="19420">
                  <c:v>0.61747285879629632</c:v>
                </c:pt>
                <c:pt idx="19421">
                  <c:v>0.61747459490740741</c:v>
                </c:pt>
                <c:pt idx="19422">
                  <c:v>0.61747482638888884</c:v>
                </c:pt>
                <c:pt idx="19423">
                  <c:v>0.61747696759259263</c:v>
                </c:pt>
                <c:pt idx="19424">
                  <c:v>0.61747765046296299</c:v>
                </c:pt>
                <c:pt idx="19425">
                  <c:v>0.61747829861111114</c:v>
                </c:pt>
                <c:pt idx="19426">
                  <c:v>0.61747944444444447</c:v>
                </c:pt>
                <c:pt idx="19427">
                  <c:v>0.61748060185185183</c:v>
                </c:pt>
                <c:pt idx="19428">
                  <c:v>0.6174817592592593</c:v>
                </c:pt>
                <c:pt idx="19429">
                  <c:v>0.61748291666666666</c:v>
                </c:pt>
                <c:pt idx="19430">
                  <c:v>0.61748408564814816</c:v>
                </c:pt>
                <c:pt idx="19431">
                  <c:v>0.61748523148148149</c:v>
                </c:pt>
                <c:pt idx="19432">
                  <c:v>0.61748640046296288</c:v>
                </c:pt>
                <c:pt idx="19433">
                  <c:v>0.61748755787037035</c:v>
                </c:pt>
                <c:pt idx="19434">
                  <c:v>0.61748871527777782</c:v>
                </c:pt>
                <c:pt idx="19435">
                  <c:v>0.61748987268518518</c:v>
                </c:pt>
                <c:pt idx="19436">
                  <c:v>0.61749103009259254</c:v>
                </c:pt>
                <c:pt idx="19437">
                  <c:v>0.61749230324074078</c:v>
                </c:pt>
                <c:pt idx="19438">
                  <c:v>0.61749340277777776</c:v>
                </c:pt>
                <c:pt idx="19439">
                  <c:v>0.61749638888888891</c:v>
                </c:pt>
                <c:pt idx="19440">
                  <c:v>0.61749687500000006</c:v>
                </c:pt>
                <c:pt idx="19441">
                  <c:v>0.61749710648148148</c:v>
                </c:pt>
                <c:pt idx="19442">
                  <c:v>0.61749943287037035</c:v>
                </c:pt>
                <c:pt idx="19443">
                  <c:v>0.61750107638888885</c:v>
                </c:pt>
                <c:pt idx="19444">
                  <c:v>0.61750222222222229</c:v>
                </c:pt>
                <c:pt idx="19445">
                  <c:v>0.61750337962962965</c:v>
                </c:pt>
                <c:pt idx="19446">
                  <c:v>0.617504537037037</c:v>
                </c:pt>
                <c:pt idx="19447">
                  <c:v>0.61750569444444448</c:v>
                </c:pt>
                <c:pt idx="19448">
                  <c:v>0.61750685185185183</c:v>
                </c:pt>
                <c:pt idx="19449">
                  <c:v>0.61750800925925931</c:v>
                </c:pt>
                <c:pt idx="19450">
                  <c:v>0.6175091782407407</c:v>
                </c:pt>
                <c:pt idx="19451">
                  <c:v>0.61751033564814806</c:v>
                </c:pt>
                <c:pt idx="19452">
                  <c:v>0.61751148148148149</c:v>
                </c:pt>
                <c:pt idx="19453">
                  <c:v>0.617512650462963</c:v>
                </c:pt>
                <c:pt idx="19454">
                  <c:v>0.61751393518518516</c:v>
                </c:pt>
                <c:pt idx="19455">
                  <c:v>0.6175161574074074</c:v>
                </c:pt>
                <c:pt idx="19456">
                  <c:v>0.61751667824074075</c:v>
                </c:pt>
                <c:pt idx="19457">
                  <c:v>0.61751728009259266</c:v>
                </c:pt>
                <c:pt idx="19458">
                  <c:v>0.6175195717592592</c:v>
                </c:pt>
                <c:pt idx="19459">
                  <c:v>0.61751972222222218</c:v>
                </c:pt>
                <c:pt idx="19460">
                  <c:v>0.61752078703703706</c:v>
                </c:pt>
                <c:pt idx="19461">
                  <c:v>0.6175229166666667</c:v>
                </c:pt>
                <c:pt idx="19462">
                  <c:v>0.61752314814814813</c:v>
                </c:pt>
                <c:pt idx="19463">
                  <c:v>0.61752442129629626</c:v>
                </c:pt>
                <c:pt idx="19464">
                  <c:v>0.61752601851851852</c:v>
                </c:pt>
                <c:pt idx="19465">
                  <c:v>0.61752652777777783</c:v>
                </c:pt>
                <c:pt idx="19466">
                  <c:v>0.61752768518518519</c:v>
                </c:pt>
                <c:pt idx="19467">
                  <c:v>0.61752884259259255</c:v>
                </c:pt>
                <c:pt idx="19468">
                  <c:v>0.61752999999999991</c:v>
                </c:pt>
                <c:pt idx="19469">
                  <c:v>0.61753115740740749</c:v>
                </c:pt>
                <c:pt idx="19470">
                  <c:v>0.61753236111111109</c:v>
                </c:pt>
                <c:pt idx="19471">
                  <c:v>0.61753347222222221</c:v>
                </c:pt>
                <c:pt idx="19472">
                  <c:v>0.61753462962962957</c:v>
                </c:pt>
                <c:pt idx="19473">
                  <c:v>0.61753578703703704</c:v>
                </c:pt>
                <c:pt idx="19474">
                  <c:v>0.61753694444444451</c:v>
                </c:pt>
                <c:pt idx="19475">
                  <c:v>0.61753831018518512</c:v>
                </c:pt>
                <c:pt idx="19476">
                  <c:v>0.61753930555555558</c:v>
                </c:pt>
                <c:pt idx="19477">
                  <c:v>0.61754083333333332</c:v>
                </c:pt>
                <c:pt idx="19478">
                  <c:v>0.61754199074074068</c:v>
                </c:pt>
                <c:pt idx="19479">
                  <c:v>0.61754277777777777</c:v>
                </c:pt>
                <c:pt idx="19480">
                  <c:v>0.61754428240740744</c:v>
                </c:pt>
                <c:pt idx="19481">
                  <c:v>0.6175454398148148</c:v>
                </c:pt>
                <c:pt idx="19482">
                  <c:v>0.61754622685185179</c:v>
                </c:pt>
                <c:pt idx="19483">
                  <c:v>0.6175477777777777</c:v>
                </c:pt>
                <c:pt idx="19484">
                  <c:v>0.6175487268518518</c:v>
                </c:pt>
                <c:pt idx="19485">
                  <c:v>0.61754967592592591</c:v>
                </c:pt>
                <c:pt idx="19486">
                  <c:v>0.61755083333333338</c:v>
                </c:pt>
                <c:pt idx="19487">
                  <c:v>0.61755199074074074</c:v>
                </c:pt>
                <c:pt idx="19488">
                  <c:v>0.6175531481481481</c:v>
                </c:pt>
                <c:pt idx="19489">
                  <c:v>0.61755430555555557</c:v>
                </c:pt>
                <c:pt idx="19490">
                  <c:v>0.61755547453703696</c:v>
                </c:pt>
                <c:pt idx="19491">
                  <c:v>0.6175566203703704</c:v>
                </c:pt>
                <c:pt idx="19492">
                  <c:v>0.6175577893518519</c:v>
                </c:pt>
                <c:pt idx="19493">
                  <c:v>0.61755893518518512</c:v>
                </c:pt>
                <c:pt idx="19494">
                  <c:v>0.61756009259259259</c:v>
                </c:pt>
                <c:pt idx="19495">
                  <c:v>0.61756140046296293</c:v>
                </c:pt>
                <c:pt idx="19496">
                  <c:v>0.6175630324074074</c:v>
                </c:pt>
                <c:pt idx="19497">
                  <c:v>0.6175637268518519</c:v>
                </c:pt>
                <c:pt idx="19498">
                  <c:v>0.61756554398148145</c:v>
                </c:pt>
                <c:pt idx="19499">
                  <c:v>0.61756662037037036</c:v>
                </c:pt>
                <c:pt idx="19500">
                  <c:v>0.61756707175925929</c:v>
                </c:pt>
                <c:pt idx="19501">
                  <c:v>0.61756866898148144</c:v>
                </c:pt>
                <c:pt idx="19502">
                  <c:v>0.61756980324074073</c:v>
                </c:pt>
                <c:pt idx="19503">
                  <c:v>0.61757050925925927</c:v>
                </c:pt>
                <c:pt idx="19504">
                  <c:v>0.61757166666666674</c:v>
                </c:pt>
                <c:pt idx="19505">
                  <c:v>0.6175728240740741</c:v>
                </c:pt>
                <c:pt idx="19506">
                  <c:v>0.61757398148148146</c:v>
                </c:pt>
                <c:pt idx="19507">
                  <c:v>0.61757515046296296</c:v>
                </c:pt>
                <c:pt idx="19508">
                  <c:v>0.61757630787037043</c:v>
                </c:pt>
                <c:pt idx="19509">
                  <c:v>0.61757745370370376</c:v>
                </c:pt>
                <c:pt idx="19510">
                  <c:v>0.61757861111111112</c:v>
                </c:pt>
                <c:pt idx="19511">
                  <c:v>0.61757976851851848</c:v>
                </c:pt>
                <c:pt idx="19512">
                  <c:v>0.61758092592592595</c:v>
                </c:pt>
                <c:pt idx="19513">
                  <c:v>0.61758208333333331</c:v>
                </c:pt>
                <c:pt idx="19514">
                  <c:v>0.6175835648148148</c:v>
                </c:pt>
                <c:pt idx="19515">
                  <c:v>0.61758498842592591</c:v>
                </c:pt>
                <c:pt idx="19516">
                  <c:v>0.61758557870370367</c:v>
                </c:pt>
                <c:pt idx="19517">
                  <c:v>0.61758739583333333</c:v>
                </c:pt>
                <c:pt idx="19518">
                  <c:v>0.61758865740740743</c:v>
                </c:pt>
                <c:pt idx="19519">
                  <c:v>0.61758913194444442</c:v>
                </c:pt>
                <c:pt idx="19520">
                  <c:v>0.61759122685185186</c:v>
                </c:pt>
                <c:pt idx="19521">
                  <c:v>0.61759182870370377</c:v>
                </c:pt>
                <c:pt idx="19522">
                  <c:v>0.61759259259259258</c:v>
                </c:pt>
                <c:pt idx="19523">
                  <c:v>0.61759410879629628</c:v>
                </c:pt>
                <c:pt idx="19524">
                  <c:v>0.6175949652777778</c:v>
                </c:pt>
                <c:pt idx="19525">
                  <c:v>0.61759597222222229</c:v>
                </c:pt>
                <c:pt idx="19526">
                  <c:v>0.61759714120370368</c:v>
                </c:pt>
                <c:pt idx="19527">
                  <c:v>0.61759829861111115</c:v>
                </c:pt>
                <c:pt idx="19528">
                  <c:v>0.61759944444444437</c:v>
                </c:pt>
                <c:pt idx="19529">
                  <c:v>0.61760060185185184</c:v>
                </c:pt>
                <c:pt idx="19530">
                  <c:v>0.61760175925925931</c:v>
                </c:pt>
                <c:pt idx="19531">
                  <c:v>0.6176029282407407</c:v>
                </c:pt>
                <c:pt idx="19532">
                  <c:v>0.61760407407407403</c:v>
                </c:pt>
                <c:pt idx="19533">
                  <c:v>0.6176052314814815</c:v>
                </c:pt>
                <c:pt idx="19534">
                  <c:v>0.617606400462963</c:v>
                </c:pt>
                <c:pt idx="19535">
                  <c:v>0.6176087384259259</c:v>
                </c:pt>
                <c:pt idx="19536">
                  <c:v>0.61760900462962964</c:v>
                </c:pt>
                <c:pt idx="19537">
                  <c:v>0.61761001157407402</c:v>
                </c:pt>
                <c:pt idx="19538">
                  <c:v>0.61761113425925929</c:v>
                </c:pt>
                <c:pt idx="19539">
                  <c:v>0.61761247685185183</c:v>
                </c:pt>
                <c:pt idx="19540">
                  <c:v>0.61761407407407409</c:v>
                </c:pt>
                <c:pt idx="19541">
                  <c:v>0.61761482638888887</c:v>
                </c:pt>
                <c:pt idx="19542">
                  <c:v>0.61761567129629624</c:v>
                </c:pt>
                <c:pt idx="19543">
                  <c:v>0.61761680555555554</c:v>
                </c:pt>
                <c:pt idx="19544">
                  <c:v>0.61761807870370367</c:v>
                </c:pt>
                <c:pt idx="19545">
                  <c:v>0.61761912037037037</c:v>
                </c:pt>
                <c:pt idx="19546">
                  <c:v>0.61762027777777773</c:v>
                </c:pt>
                <c:pt idx="19547">
                  <c:v>0.6176214351851852</c:v>
                </c:pt>
                <c:pt idx="19548">
                  <c:v>0.6176226041666667</c:v>
                </c:pt>
                <c:pt idx="19549">
                  <c:v>0.61762376157407406</c:v>
                </c:pt>
                <c:pt idx="19550">
                  <c:v>0.61762490740740739</c:v>
                </c:pt>
                <c:pt idx="19551">
                  <c:v>0.61762606481481486</c:v>
                </c:pt>
                <c:pt idx="19552">
                  <c:v>0.61762722222222222</c:v>
                </c:pt>
                <c:pt idx="19553">
                  <c:v>0.61762871527777774</c:v>
                </c:pt>
                <c:pt idx="19554">
                  <c:v>0.61763032407407414</c:v>
                </c:pt>
                <c:pt idx="19555">
                  <c:v>0.61763126157407411</c:v>
                </c:pt>
                <c:pt idx="19556">
                  <c:v>0.61763237268518512</c:v>
                </c:pt>
                <c:pt idx="19557">
                  <c:v>0.61763344907407403</c:v>
                </c:pt>
                <c:pt idx="19558">
                  <c:v>0.61763600694444443</c:v>
                </c:pt>
                <c:pt idx="19559">
                  <c:v>0.61763751157407409</c:v>
                </c:pt>
                <c:pt idx="19560">
                  <c:v>0.61763849537037041</c:v>
                </c:pt>
                <c:pt idx="19561">
                  <c:v>0.61763959490740739</c:v>
                </c:pt>
                <c:pt idx="19562">
                  <c:v>0.61764076388888889</c:v>
                </c:pt>
                <c:pt idx="19563">
                  <c:v>0.61764190972222222</c:v>
                </c:pt>
                <c:pt idx="19564">
                  <c:v>0.61764307870370372</c:v>
                </c:pt>
                <c:pt idx="19565">
                  <c:v>0.61764422453703705</c:v>
                </c:pt>
                <c:pt idx="19566">
                  <c:v>0.61764539351851855</c:v>
                </c:pt>
                <c:pt idx="19567">
                  <c:v>0.61764653935185188</c:v>
                </c:pt>
                <c:pt idx="19568">
                  <c:v>0.61764769675925923</c:v>
                </c:pt>
                <c:pt idx="19569">
                  <c:v>0.61764886574074074</c:v>
                </c:pt>
                <c:pt idx="19570">
                  <c:v>0.61765001157407406</c:v>
                </c:pt>
                <c:pt idx="19571">
                  <c:v>0.61765162037037036</c:v>
                </c:pt>
                <c:pt idx="19572">
                  <c:v>0.61765251157407408</c:v>
                </c:pt>
                <c:pt idx="19573">
                  <c:v>0.61765464120370372</c:v>
                </c:pt>
                <c:pt idx="19574">
                  <c:v>0.61765480324074074</c:v>
                </c:pt>
                <c:pt idx="19575">
                  <c:v>0.61765637731481482</c:v>
                </c:pt>
                <c:pt idx="19576">
                  <c:v>0.61765828703703707</c:v>
                </c:pt>
                <c:pt idx="19577">
                  <c:v>0.61765857638888888</c:v>
                </c:pt>
                <c:pt idx="19578">
                  <c:v>0.6176594328703704</c:v>
                </c:pt>
                <c:pt idx="19579">
                  <c:v>0.61766076388888891</c:v>
                </c:pt>
                <c:pt idx="19580">
                  <c:v>0.61766184027777782</c:v>
                </c:pt>
                <c:pt idx="19581">
                  <c:v>0.61766274305555557</c:v>
                </c:pt>
                <c:pt idx="19582">
                  <c:v>0.61766390046296293</c:v>
                </c:pt>
                <c:pt idx="19583">
                  <c:v>0.61766506944444444</c:v>
                </c:pt>
                <c:pt idx="19584">
                  <c:v>0.61766622685185191</c:v>
                </c:pt>
                <c:pt idx="19585">
                  <c:v>0.61766737268518523</c:v>
                </c:pt>
                <c:pt idx="19586">
                  <c:v>0.61766854166666663</c:v>
                </c:pt>
                <c:pt idx="19587">
                  <c:v>0.61766968749999995</c:v>
                </c:pt>
                <c:pt idx="19588">
                  <c:v>0.61767085648148146</c:v>
                </c:pt>
                <c:pt idx="19589">
                  <c:v>0.61767201388888893</c:v>
                </c:pt>
                <c:pt idx="19590">
                  <c:v>0.61767315972222225</c:v>
                </c:pt>
                <c:pt idx="19591">
                  <c:v>0.61767449074074077</c:v>
                </c:pt>
                <c:pt idx="19592">
                  <c:v>0.61767604166666668</c:v>
                </c:pt>
                <c:pt idx="19593">
                  <c:v>0.61767807870370373</c:v>
                </c:pt>
                <c:pt idx="19594">
                  <c:v>0.61767924768518523</c:v>
                </c:pt>
                <c:pt idx="19595">
                  <c:v>0.61768103009259268</c:v>
                </c:pt>
                <c:pt idx="19596">
                  <c:v>0.61768177083333331</c:v>
                </c:pt>
                <c:pt idx="19597">
                  <c:v>0.61768341435185192</c:v>
                </c:pt>
                <c:pt idx="19598">
                  <c:v>0.61768443287037034</c:v>
                </c:pt>
                <c:pt idx="19599">
                  <c:v>0.6176849884259259</c:v>
                </c:pt>
                <c:pt idx="19600">
                  <c:v>0.61768614583333337</c:v>
                </c:pt>
                <c:pt idx="19601">
                  <c:v>0.61768730324074073</c:v>
                </c:pt>
                <c:pt idx="19602">
                  <c:v>0.6176884606481482</c:v>
                </c:pt>
                <c:pt idx="19603">
                  <c:v>0.61768961805555556</c:v>
                </c:pt>
                <c:pt idx="19604">
                  <c:v>0.61769078703703695</c:v>
                </c:pt>
                <c:pt idx="19605">
                  <c:v>0.61769192129629635</c:v>
                </c:pt>
                <c:pt idx="19606">
                  <c:v>0.61769309027777775</c:v>
                </c:pt>
                <c:pt idx="19607">
                  <c:v>0.61769424768518522</c:v>
                </c:pt>
                <c:pt idx="19608">
                  <c:v>0.61769540509259258</c:v>
                </c:pt>
                <c:pt idx="19609">
                  <c:v>0.61769699074074069</c:v>
                </c:pt>
                <c:pt idx="19610">
                  <c:v>0.61769774305555558</c:v>
                </c:pt>
                <c:pt idx="19611">
                  <c:v>0.61769953703703706</c:v>
                </c:pt>
                <c:pt idx="19612">
                  <c:v>0.61770003472222224</c:v>
                </c:pt>
                <c:pt idx="19613">
                  <c:v>0.61770133101851843</c:v>
                </c:pt>
                <c:pt idx="19614">
                  <c:v>0.61770313657407405</c:v>
                </c:pt>
                <c:pt idx="19615">
                  <c:v>0.61770359953703702</c:v>
                </c:pt>
                <c:pt idx="19616">
                  <c:v>0.61770548611111109</c:v>
                </c:pt>
                <c:pt idx="19617">
                  <c:v>0.61770630787037029</c:v>
                </c:pt>
                <c:pt idx="19618">
                  <c:v>0.61770697916666673</c:v>
                </c:pt>
                <c:pt idx="19619">
                  <c:v>0.61770813657407408</c:v>
                </c:pt>
                <c:pt idx="19620">
                  <c:v>0.61770929398148144</c:v>
                </c:pt>
                <c:pt idx="19621">
                  <c:v>0.6177104513888888</c:v>
                </c:pt>
                <c:pt idx="19622">
                  <c:v>0.61771162037037042</c:v>
                </c:pt>
                <c:pt idx="19623">
                  <c:v>0.61771276620370374</c:v>
                </c:pt>
                <c:pt idx="19624">
                  <c:v>0.6177139236111111</c:v>
                </c:pt>
                <c:pt idx="19625">
                  <c:v>0.61771508101851846</c:v>
                </c:pt>
                <c:pt idx="19626">
                  <c:v>0.61771623842592593</c:v>
                </c:pt>
                <c:pt idx="19627">
                  <c:v>0.6177173958333334</c:v>
                </c:pt>
                <c:pt idx="19628">
                  <c:v>0.61771859953703712</c:v>
                </c:pt>
                <c:pt idx="19629">
                  <c:v>0.61771980324074072</c:v>
                </c:pt>
                <c:pt idx="19630">
                  <c:v>0.61772199074074075</c:v>
                </c:pt>
                <c:pt idx="19631">
                  <c:v>0.61772372685185184</c:v>
                </c:pt>
                <c:pt idx="19632">
                  <c:v>0.6177256712962963</c:v>
                </c:pt>
                <c:pt idx="19633">
                  <c:v>0.61772677083333338</c:v>
                </c:pt>
                <c:pt idx="19634">
                  <c:v>0.61772723379629635</c:v>
                </c:pt>
                <c:pt idx="19635">
                  <c:v>0.6177290856481481</c:v>
                </c:pt>
                <c:pt idx="19636">
                  <c:v>0.61773011574074077</c:v>
                </c:pt>
                <c:pt idx="19637">
                  <c:v>0.61773055555555556</c:v>
                </c:pt>
                <c:pt idx="19638">
                  <c:v>0.61773172453703706</c:v>
                </c:pt>
                <c:pt idx="19639">
                  <c:v>0.61773288194444442</c:v>
                </c:pt>
                <c:pt idx="19640">
                  <c:v>0.61773403935185178</c:v>
                </c:pt>
                <c:pt idx="19641">
                  <c:v>0.61773518518518522</c:v>
                </c:pt>
                <c:pt idx="19642">
                  <c:v>0.61773635416666672</c:v>
                </c:pt>
                <c:pt idx="19643">
                  <c:v>0.61773749999999994</c:v>
                </c:pt>
                <c:pt idx="19644">
                  <c:v>0.61773865740740741</c:v>
                </c:pt>
                <c:pt idx="19645">
                  <c:v>0.61773982638888891</c:v>
                </c:pt>
                <c:pt idx="19646">
                  <c:v>0.61774098379629638</c:v>
                </c:pt>
                <c:pt idx="19647">
                  <c:v>0.61774254629629632</c:v>
                </c:pt>
                <c:pt idx="19648">
                  <c:v>0.61774332175925928</c:v>
                </c:pt>
                <c:pt idx="19649">
                  <c:v>0.61774501157407413</c:v>
                </c:pt>
                <c:pt idx="19650">
                  <c:v>0.61774673611111108</c:v>
                </c:pt>
                <c:pt idx="19651">
                  <c:v>0.61774696759259262</c:v>
                </c:pt>
                <c:pt idx="19652">
                  <c:v>0.61774921296296292</c:v>
                </c:pt>
                <c:pt idx="19653">
                  <c:v>0.61775071759259259</c:v>
                </c:pt>
                <c:pt idx="19654">
                  <c:v>0.61775159722222217</c:v>
                </c:pt>
                <c:pt idx="19655">
                  <c:v>0.61775336805555559</c:v>
                </c:pt>
                <c:pt idx="19656">
                  <c:v>0.61775415509259257</c:v>
                </c:pt>
                <c:pt idx="19657">
                  <c:v>0.61775560185185185</c:v>
                </c:pt>
                <c:pt idx="19658">
                  <c:v>0.61775630787037028</c:v>
                </c:pt>
                <c:pt idx="19659">
                  <c:v>0.61775739583333333</c:v>
                </c:pt>
                <c:pt idx="19660">
                  <c:v>0.61775853009259263</c:v>
                </c:pt>
                <c:pt idx="19661">
                  <c:v>0.61775969907407413</c:v>
                </c:pt>
                <c:pt idx="19662">
                  <c:v>0.61776085648148149</c:v>
                </c:pt>
                <c:pt idx="19663">
                  <c:v>0.61776202546296299</c:v>
                </c:pt>
                <c:pt idx="19664">
                  <c:v>0.61776318287037035</c:v>
                </c:pt>
                <c:pt idx="19665">
                  <c:v>0.61776431712962965</c:v>
                </c:pt>
                <c:pt idx="19666">
                  <c:v>0.61776554398148142</c:v>
                </c:pt>
                <c:pt idx="19667">
                  <c:v>0.61776665509259254</c:v>
                </c:pt>
                <c:pt idx="19668">
                  <c:v>0.61776780092592587</c:v>
                </c:pt>
                <c:pt idx="19669">
                  <c:v>0.61776927083333333</c:v>
                </c:pt>
                <c:pt idx="19670">
                  <c:v>0.6177708101851852</c:v>
                </c:pt>
                <c:pt idx="19671">
                  <c:v>0.61777133101851855</c:v>
                </c:pt>
                <c:pt idx="19672">
                  <c:v>0.61777310185185186</c:v>
                </c:pt>
                <c:pt idx="19673">
                  <c:v>0.61777372685185183</c:v>
                </c:pt>
                <c:pt idx="19674">
                  <c:v>0.61777481481481478</c:v>
                </c:pt>
                <c:pt idx="19675">
                  <c:v>0.61777601851851849</c:v>
                </c:pt>
                <c:pt idx="19676">
                  <c:v>0.61777716435185182</c:v>
                </c:pt>
                <c:pt idx="19677">
                  <c:v>0.61777821759259255</c:v>
                </c:pt>
                <c:pt idx="19678">
                  <c:v>0.61777936342592599</c:v>
                </c:pt>
                <c:pt idx="19679">
                  <c:v>0.61778053240740738</c:v>
                </c:pt>
                <c:pt idx="19680">
                  <c:v>0.61778167824074071</c:v>
                </c:pt>
                <c:pt idx="19681">
                  <c:v>0.61778284722222221</c:v>
                </c:pt>
                <c:pt idx="19682">
                  <c:v>0.61778400462962968</c:v>
                </c:pt>
                <c:pt idx="19683">
                  <c:v>0.61778516203703704</c:v>
                </c:pt>
                <c:pt idx="19684">
                  <c:v>0.6177863194444444</c:v>
                </c:pt>
                <c:pt idx="19685">
                  <c:v>0.61778747685185187</c:v>
                </c:pt>
                <c:pt idx="19686">
                  <c:v>0.6177886226851852</c:v>
                </c:pt>
                <c:pt idx="19687">
                  <c:v>0.61778982638888891</c:v>
                </c:pt>
                <c:pt idx="19688">
                  <c:v>0.61779119212962963</c:v>
                </c:pt>
                <c:pt idx="19689">
                  <c:v>0.61779216435185191</c:v>
                </c:pt>
                <c:pt idx="19690">
                  <c:v>0.61779343750000004</c:v>
                </c:pt>
                <c:pt idx="19691">
                  <c:v>0.61779466435185193</c:v>
                </c:pt>
                <c:pt idx="19692">
                  <c:v>0.61779579861111111</c:v>
                </c:pt>
                <c:pt idx="19693">
                  <c:v>0.61779743055555547</c:v>
                </c:pt>
                <c:pt idx="19694">
                  <c:v>0.61779858796296294</c:v>
                </c:pt>
                <c:pt idx="19695">
                  <c:v>0.61779905092592602</c:v>
                </c:pt>
                <c:pt idx="19696">
                  <c:v>0.61780019675925923</c:v>
                </c:pt>
                <c:pt idx="19697">
                  <c:v>0.61780137731481477</c:v>
                </c:pt>
                <c:pt idx="19698">
                  <c:v>0.6178025231481481</c:v>
                </c:pt>
                <c:pt idx="19699">
                  <c:v>0.61780366898148154</c:v>
                </c:pt>
                <c:pt idx="19700">
                  <c:v>0.61780483796296304</c:v>
                </c:pt>
                <c:pt idx="19701">
                  <c:v>0.6178059953703704</c:v>
                </c:pt>
                <c:pt idx="19702">
                  <c:v>0.61780715277777776</c:v>
                </c:pt>
                <c:pt idx="19703">
                  <c:v>0.61780831018518523</c:v>
                </c:pt>
                <c:pt idx="19704">
                  <c:v>0.61780946759259259</c:v>
                </c:pt>
                <c:pt idx="19705">
                  <c:v>0.61781243055555557</c:v>
                </c:pt>
                <c:pt idx="19706">
                  <c:v>0.61781363425925928</c:v>
                </c:pt>
                <c:pt idx="19707">
                  <c:v>0.61781450231481483</c:v>
                </c:pt>
                <c:pt idx="19708">
                  <c:v>0.61781623842592592</c:v>
                </c:pt>
                <c:pt idx="19709">
                  <c:v>0.61781665509259254</c:v>
                </c:pt>
                <c:pt idx="19710">
                  <c:v>0.61781884259259268</c:v>
                </c:pt>
                <c:pt idx="19711">
                  <c:v>0.61781994212962954</c:v>
                </c:pt>
                <c:pt idx="19712">
                  <c:v>0.61782013888888898</c:v>
                </c:pt>
                <c:pt idx="19713">
                  <c:v>0.61782225694444448</c:v>
                </c:pt>
                <c:pt idx="19714">
                  <c:v>0.61782295138888887</c:v>
                </c:pt>
                <c:pt idx="19715">
                  <c:v>0.61782377314814818</c:v>
                </c:pt>
                <c:pt idx="19716">
                  <c:v>0.6178247569444445</c:v>
                </c:pt>
                <c:pt idx="19717">
                  <c:v>0.61782591435185186</c:v>
                </c:pt>
                <c:pt idx="19718">
                  <c:v>0.61782707175925922</c:v>
                </c:pt>
                <c:pt idx="19719">
                  <c:v>0.61782821759259254</c:v>
                </c:pt>
                <c:pt idx="19720">
                  <c:v>0.61782938657407416</c:v>
                </c:pt>
                <c:pt idx="19721">
                  <c:v>0.61783054398148152</c:v>
                </c:pt>
                <c:pt idx="19722">
                  <c:v>0.61783170138888888</c:v>
                </c:pt>
                <c:pt idx="19723">
                  <c:v>0.61783285879629624</c:v>
                </c:pt>
                <c:pt idx="19724">
                  <c:v>0.61783401620370371</c:v>
                </c:pt>
                <c:pt idx="19725">
                  <c:v>0.61783517361111118</c:v>
                </c:pt>
                <c:pt idx="19726">
                  <c:v>0.61783723379629629</c:v>
                </c:pt>
                <c:pt idx="19727">
                  <c:v>0.61783783564814809</c:v>
                </c:pt>
                <c:pt idx="19728">
                  <c:v>0.61783873842592596</c:v>
                </c:pt>
                <c:pt idx="19729">
                  <c:v>0.6178414699074074</c:v>
                </c:pt>
                <c:pt idx="19730">
                  <c:v>0.61784233796296295</c:v>
                </c:pt>
                <c:pt idx="19731">
                  <c:v>0.61784401620370366</c:v>
                </c:pt>
                <c:pt idx="19732">
                  <c:v>0.61784482638888882</c:v>
                </c:pt>
                <c:pt idx="19733">
                  <c:v>0.61784604166666668</c:v>
                </c:pt>
                <c:pt idx="19734">
                  <c:v>0.61784712962962962</c:v>
                </c:pt>
                <c:pt idx="19735">
                  <c:v>0.61784828703703698</c:v>
                </c:pt>
                <c:pt idx="19736">
                  <c:v>0.61784944444444445</c:v>
                </c:pt>
                <c:pt idx="19737">
                  <c:v>0.61785061342592595</c:v>
                </c:pt>
                <c:pt idx="19738">
                  <c:v>0.61785175925925928</c:v>
                </c:pt>
                <c:pt idx="19739">
                  <c:v>0.61785292824074078</c:v>
                </c:pt>
                <c:pt idx="19740">
                  <c:v>0.61785408564814814</c:v>
                </c:pt>
                <c:pt idx="19741">
                  <c:v>0.61785523148148147</c:v>
                </c:pt>
                <c:pt idx="19742">
                  <c:v>0.61785640046296297</c:v>
                </c:pt>
                <c:pt idx="19743">
                  <c:v>0.61785755787037033</c:v>
                </c:pt>
                <c:pt idx="19744">
                  <c:v>0.61785901620370376</c:v>
                </c:pt>
                <c:pt idx="19745">
                  <c:v>0.61786016203703709</c:v>
                </c:pt>
                <c:pt idx="19746">
                  <c:v>0.61786143518518521</c:v>
                </c:pt>
                <c:pt idx="19747">
                  <c:v>0.61786229166666673</c:v>
                </c:pt>
                <c:pt idx="19748">
                  <c:v>0.61786434027777781</c:v>
                </c:pt>
                <c:pt idx="19749">
                  <c:v>0.61786538194444451</c:v>
                </c:pt>
                <c:pt idx="19750">
                  <c:v>0.61786564814814815</c:v>
                </c:pt>
                <c:pt idx="19751">
                  <c:v>0.61786687499999993</c:v>
                </c:pt>
                <c:pt idx="19752">
                  <c:v>0.61786861111111113</c:v>
                </c:pt>
                <c:pt idx="19753">
                  <c:v>0.61786912037037034</c:v>
                </c:pt>
                <c:pt idx="19754">
                  <c:v>0.61787028935185184</c:v>
                </c:pt>
                <c:pt idx="19755">
                  <c:v>0.61787144675925931</c:v>
                </c:pt>
                <c:pt idx="19756">
                  <c:v>0.61787259259259264</c:v>
                </c:pt>
                <c:pt idx="19757">
                  <c:v>0.61787375</c:v>
                </c:pt>
                <c:pt idx="19758">
                  <c:v>0.61787491898148139</c:v>
                </c:pt>
                <c:pt idx="19759">
                  <c:v>0.61787606481481483</c:v>
                </c:pt>
                <c:pt idx="19760">
                  <c:v>0.61787723379629633</c:v>
                </c:pt>
                <c:pt idx="19761">
                  <c:v>0.61787837962962966</c:v>
                </c:pt>
                <c:pt idx="19762">
                  <c:v>0.61787954861111105</c:v>
                </c:pt>
                <c:pt idx="19763">
                  <c:v>0.61788070601851852</c:v>
                </c:pt>
                <c:pt idx="19764">
                  <c:v>0.61788251157407403</c:v>
                </c:pt>
                <c:pt idx="19765">
                  <c:v>0.61788331018518516</c:v>
                </c:pt>
                <c:pt idx="19766">
                  <c:v>0.6178842361111111</c:v>
                </c:pt>
                <c:pt idx="19767">
                  <c:v>0.61788620370370373</c:v>
                </c:pt>
                <c:pt idx="19768">
                  <c:v>0.61788658564814813</c:v>
                </c:pt>
                <c:pt idx="19769">
                  <c:v>0.6178886921296296</c:v>
                </c:pt>
                <c:pt idx="19770">
                  <c:v>0.61788954861111112</c:v>
                </c:pt>
                <c:pt idx="19771">
                  <c:v>0.61789006944444447</c:v>
                </c:pt>
                <c:pt idx="19772">
                  <c:v>0.61789118055555559</c:v>
                </c:pt>
                <c:pt idx="19773">
                  <c:v>0.61789245370370371</c:v>
                </c:pt>
                <c:pt idx="19774">
                  <c:v>0.61789343750000003</c:v>
                </c:pt>
                <c:pt idx="19775">
                  <c:v>0.61789459490740739</c:v>
                </c:pt>
                <c:pt idx="19776">
                  <c:v>0.61789575231481486</c:v>
                </c:pt>
                <c:pt idx="19777">
                  <c:v>0.61789689814814819</c:v>
                </c:pt>
                <c:pt idx="19778">
                  <c:v>0.61789806712962958</c:v>
                </c:pt>
                <c:pt idx="19779">
                  <c:v>0.61789922453703705</c:v>
                </c:pt>
                <c:pt idx="19780">
                  <c:v>0.61790037037037038</c:v>
                </c:pt>
                <c:pt idx="19781">
                  <c:v>0.61790153935185188</c:v>
                </c:pt>
                <c:pt idx="19782">
                  <c:v>0.61790269675925924</c:v>
                </c:pt>
                <c:pt idx="19783">
                  <c:v>0.61790384259259257</c:v>
                </c:pt>
                <c:pt idx="19784">
                  <c:v>0.61790501157407407</c:v>
                </c:pt>
                <c:pt idx="19785">
                  <c:v>0.61790616898148154</c:v>
                </c:pt>
                <c:pt idx="19786">
                  <c:v>0.61790753472222226</c:v>
                </c:pt>
                <c:pt idx="19787">
                  <c:v>0.61790878472222222</c:v>
                </c:pt>
                <c:pt idx="19788">
                  <c:v>0.61791097222222224</c:v>
                </c:pt>
                <c:pt idx="19789">
                  <c:v>0.61791116898148146</c:v>
                </c:pt>
                <c:pt idx="19790">
                  <c:v>0.6179126620370371</c:v>
                </c:pt>
                <c:pt idx="19791">
                  <c:v>0.61791347222222226</c:v>
                </c:pt>
                <c:pt idx="19792">
                  <c:v>0.61791427083333328</c:v>
                </c:pt>
                <c:pt idx="19793">
                  <c:v>0.61791545138888881</c:v>
                </c:pt>
                <c:pt idx="19794">
                  <c:v>0.61791658564814822</c:v>
                </c:pt>
                <c:pt idx="19795">
                  <c:v>0.61791773148148144</c:v>
                </c:pt>
                <c:pt idx="19796">
                  <c:v>0.61791890046296294</c:v>
                </c:pt>
                <c:pt idx="19797">
                  <c:v>0.6179200578703703</c:v>
                </c:pt>
                <c:pt idx="19798">
                  <c:v>0.61792120370370374</c:v>
                </c:pt>
                <c:pt idx="19799">
                  <c:v>0.6179223611111111</c:v>
                </c:pt>
                <c:pt idx="19800">
                  <c:v>0.6179235300925926</c:v>
                </c:pt>
                <c:pt idx="19801">
                  <c:v>0.61792467592592593</c:v>
                </c:pt>
                <c:pt idx="19802">
                  <c:v>0.61792590277777781</c:v>
                </c:pt>
                <c:pt idx="19803">
                  <c:v>0.61792851851851849</c:v>
                </c:pt>
                <c:pt idx="19804">
                  <c:v>0.61792866898148147</c:v>
                </c:pt>
                <c:pt idx="19805">
                  <c:v>0.61792966435185182</c:v>
                </c:pt>
                <c:pt idx="19806">
                  <c:v>0.61793199074074079</c:v>
                </c:pt>
                <c:pt idx="19807">
                  <c:v>0.61793222222222222</c:v>
                </c:pt>
                <c:pt idx="19808">
                  <c:v>0.61793290509259258</c:v>
                </c:pt>
                <c:pt idx="19809">
                  <c:v>0.61793423611111109</c:v>
                </c:pt>
                <c:pt idx="19810">
                  <c:v>0.61793539351851856</c:v>
                </c:pt>
                <c:pt idx="19811">
                  <c:v>0.61793625000000008</c:v>
                </c:pt>
                <c:pt idx="19812">
                  <c:v>0.61793741898148147</c:v>
                </c:pt>
                <c:pt idx="19813">
                  <c:v>0.61793856481481479</c:v>
                </c:pt>
                <c:pt idx="19814">
                  <c:v>0.61793972222222215</c:v>
                </c:pt>
                <c:pt idx="19815">
                  <c:v>0.61794089120370366</c:v>
                </c:pt>
                <c:pt idx="19816">
                  <c:v>0.6179420370370371</c:v>
                </c:pt>
                <c:pt idx="19817">
                  <c:v>0.61794320601851849</c:v>
                </c:pt>
                <c:pt idx="19818">
                  <c:v>0.61794435185185181</c:v>
                </c:pt>
                <c:pt idx="19819">
                  <c:v>0.61794550925925928</c:v>
                </c:pt>
                <c:pt idx="19820">
                  <c:v>0.61794667824074079</c:v>
                </c:pt>
                <c:pt idx="19821">
                  <c:v>0.61794800925925919</c:v>
                </c:pt>
                <c:pt idx="19822">
                  <c:v>0.6179491782407408</c:v>
                </c:pt>
                <c:pt idx="19823">
                  <c:v>0.61795155092592591</c:v>
                </c:pt>
                <c:pt idx="19824">
                  <c:v>0.61795265046296288</c:v>
                </c:pt>
                <c:pt idx="19825">
                  <c:v>0.61795282407407415</c:v>
                </c:pt>
                <c:pt idx="19826">
                  <c:v>0.61795394675925919</c:v>
                </c:pt>
                <c:pt idx="19827">
                  <c:v>0.61795577546296299</c:v>
                </c:pt>
                <c:pt idx="19828">
                  <c:v>0.61795594907407403</c:v>
                </c:pt>
                <c:pt idx="19829">
                  <c:v>0.61795711805555553</c:v>
                </c:pt>
                <c:pt idx="19830">
                  <c:v>0.61795999999999995</c:v>
                </c:pt>
                <c:pt idx="19831">
                  <c:v>0.61796060185185187</c:v>
                </c:pt>
                <c:pt idx="19832">
                  <c:v>0.61796079861111108</c:v>
                </c:pt>
                <c:pt idx="19833">
                  <c:v>0.61796171296296298</c:v>
                </c:pt>
                <c:pt idx="19834">
                  <c:v>0.61796288194444449</c:v>
                </c:pt>
                <c:pt idx="19835">
                  <c:v>0.61796403935185185</c:v>
                </c:pt>
                <c:pt idx="19836">
                  <c:v>0.61796518518518517</c:v>
                </c:pt>
                <c:pt idx="19837">
                  <c:v>0.61796635416666668</c:v>
                </c:pt>
                <c:pt idx="19838">
                  <c:v>0.61796751157407404</c:v>
                </c:pt>
                <c:pt idx="19839">
                  <c:v>0.61796866898148151</c:v>
                </c:pt>
                <c:pt idx="19840">
                  <c:v>0.61796982638888887</c:v>
                </c:pt>
                <c:pt idx="19841">
                  <c:v>0.61797098379629634</c:v>
                </c:pt>
                <c:pt idx="19842">
                  <c:v>0.61797212962962966</c:v>
                </c:pt>
                <c:pt idx="19843">
                  <c:v>0.61797410879629633</c:v>
                </c:pt>
                <c:pt idx="19844">
                  <c:v>0.61797456018518515</c:v>
                </c:pt>
                <c:pt idx="19845">
                  <c:v>0.61797641203703702</c:v>
                </c:pt>
                <c:pt idx="19846">
                  <c:v>0.61797715277777776</c:v>
                </c:pt>
                <c:pt idx="19847">
                  <c:v>0.61797810185185187</c:v>
                </c:pt>
                <c:pt idx="19848">
                  <c:v>0.61797920138888884</c:v>
                </c:pt>
                <c:pt idx="19849">
                  <c:v>0.61798035879629631</c:v>
                </c:pt>
                <c:pt idx="19850">
                  <c:v>0.61798245370370375</c:v>
                </c:pt>
                <c:pt idx="19851">
                  <c:v>0.61798348379629631</c:v>
                </c:pt>
                <c:pt idx="19852">
                  <c:v>0.6179837037037037</c:v>
                </c:pt>
                <c:pt idx="19853">
                  <c:v>0.61798486111111106</c:v>
                </c:pt>
                <c:pt idx="19854">
                  <c:v>0.61798601851851853</c:v>
                </c:pt>
                <c:pt idx="19855">
                  <c:v>0.61798718750000003</c:v>
                </c:pt>
                <c:pt idx="19856">
                  <c:v>0.61798833333333336</c:v>
                </c:pt>
                <c:pt idx="19857">
                  <c:v>0.61798950231481475</c:v>
                </c:pt>
                <c:pt idx="19858">
                  <c:v>0.61799065972222222</c:v>
                </c:pt>
                <c:pt idx="19859">
                  <c:v>0.61799181712962969</c:v>
                </c:pt>
                <c:pt idx="19860">
                  <c:v>0.61799297453703705</c:v>
                </c:pt>
                <c:pt idx="19861">
                  <c:v>0.61799412037037038</c:v>
                </c:pt>
                <c:pt idx="19862">
                  <c:v>0.61799528935185177</c:v>
                </c:pt>
                <c:pt idx="19863">
                  <c:v>0.61799686342592586</c:v>
                </c:pt>
                <c:pt idx="19864">
                  <c:v>0.61799777777777776</c:v>
                </c:pt>
                <c:pt idx="19865">
                  <c:v>0.61799887731481484</c:v>
                </c:pt>
                <c:pt idx="19866">
                  <c:v>0.61800026620370363</c:v>
                </c:pt>
                <c:pt idx="19867">
                  <c:v>0.61800160879629629</c:v>
                </c:pt>
                <c:pt idx="19868">
                  <c:v>0.61800267361111105</c:v>
                </c:pt>
                <c:pt idx="19869">
                  <c:v>0.61800408564814813</c:v>
                </c:pt>
                <c:pt idx="19870">
                  <c:v>0.61800547453703703</c:v>
                </c:pt>
                <c:pt idx="19871">
                  <c:v>0.61800593749999999</c:v>
                </c:pt>
                <c:pt idx="19872">
                  <c:v>0.61800686342592592</c:v>
                </c:pt>
                <c:pt idx="19873">
                  <c:v>0.61800800925925925</c:v>
                </c:pt>
                <c:pt idx="19874">
                  <c:v>0.61800917824074075</c:v>
                </c:pt>
                <c:pt idx="19875">
                  <c:v>0.61801032407407408</c:v>
                </c:pt>
                <c:pt idx="19876">
                  <c:v>0.61801148148148155</c:v>
                </c:pt>
                <c:pt idx="19877">
                  <c:v>0.61801263888888891</c:v>
                </c:pt>
                <c:pt idx="19878">
                  <c:v>0.61801379629629627</c:v>
                </c:pt>
                <c:pt idx="19879">
                  <c:v>0.61801496527777777</c:v>
                </c:pt>
                <c:pt idx="19880">
                  <c:v>0.61801612268518524</c:v>
                </c:pt>
                <c:pt idx="19881">
                  <c:v>0.6180172800925926</c:v>
                </c:pt>
                <c:pt idx="19882">
                  <c:v>0.61801849537037035</c:v>
                </c:pt>
                <c:pt idx="19883">
                  <c:v>0.61802055555555557</c:v>
                </c:pt>
                <c:pt idx="19884">
                  <c:v>0.61802209490740734</c:v>
                </c:pt>
                <c:pt idx="19885">
                  <c:v>0.61802231481481473</c:v>
                </c:pt>
                <c:pt idx="19886">
                  <c:v>0.61802376157407402</c:v>
                </c:pt>
                <c:pt idx="19887">
                  <c:v>0.61802475694444448</c:v>
                </c:pt>
                <c:pt idx="19888">
                  <c:v>0.61802561342592588</c:v>
                </c:pt>
                <c:pt idx="19889">
                  <c:v>0.61802693287037036</c:v>
                </c:pt>
                <c:pt idx="19890">
                  <c:v>0.61802821759259263</c:v>
                </c:pt>
                <c:pt idx="19891">
                  <c:v>0.61802898148148144</c:v>
                </c:pt>
                <c:pt idx="19892">
                  <c:v>0.61802999999999997</c:v>
                </c:pt>
                <c:pt idx="19893">
                  <c:v>0.61803116898148147</c:v>
                </c:pt>
                <c:pt idx="19894">
                  <c:v>0.61803232638888894</c:v>
                </c:pt>
                <c:pt idx="19895">
                  <c:v>0.61803347222222216</c:v>
                </c:pt>
                <c:pt idx="19896">
                  <c:v>0.61803462962962963</c:v>
                </c:pt>
                <c:pt idx="19897">
                  <c:v>0.61803579861111113</c:v>
                </c:pt>
                <c:pt idx="19898">
                  <c:v>0.61803694444444446</c:v>
                </c:pt>
                <c:pt idx="19899">
                  <c:v>0.61803810185185182</c:v>
                </c:pt>
                <c:pt idx="19900">
                  <c:v>0.61803927083333332</c:v>
                </c:pt>
                <c:pt idx="19901">
                  <c:v>0.61804041666666665</c:v>
                </c:pt>
                <c:pt idx="19902">
                  <c:v>0.61804185185185179</c:v>
                </c:pt>
                <c:pt idx="19903">
                  <c:v>0.61804277777777783</c:v>
                </c:pt>
                <c:pt idx="19904">
                  <c:v>0.61804489583333333</c:v>
                </c:pt>
                <c:pt idx="19905">
                  <c:v>0.61804534722222226</c:v>
                </c:pt>
                <c:pt idx="19906">
                  <c:v>0.61804621527777781</c:v>
                </c:pt>
                <c:pt idx="19907">
                  <c:v>0.61804847222222226</c:v>
                </c:pt>
                <c:pt idx="19908">
                  <c:v>0.61804893518518522</c:v>
                </c:pt>
                <c:pt idx="19909">
                  <c:v>0.61805061342592593</c:v>
                </c:pt>
                <c:pt idx="19910">
                  <c:v>0.61805137731481485</c:v>
                </c:pt>
                <c:pt idx="19911">
                  <c:v>0.6180520601851851</c:v>
                </c:pt>
                <c:pt idx="19912">
                  <c:v>0.61805420138888889</c:v>
                </c:pt>
                <c:pt idx="19913">
                  <c:v>0.61805561342592585</c:v>
                </c:pt>
                <c:pt idx="19914">
                  <c:v>0.6180558796296296</c:v>
                </c:pt>
                <c:pt idx="19915">
                  <c:v>0.61805662037037035</c:v>
                </c:pt>
                <c:pt idx="19916">
                  <c:v>0.61805778935185185</c:v>
                </c:pt>
                <c:pt idx="19917">
                  <c:v>0.61805893518518518</c:v>
                </c:pt>
                <c:pt idx="19918">
                  <c:v>0.61806010416666668</c:v>
                </c:pt>
                <c:pt idx="19919">
                  <c:v>0.61806126157407415</c:v>
                </c:pt>
                <c:pt idx="19920">
                  <c:v>0.61806240740740737</c:v>
                </c:pt>
                <c:pt idx="19921">
                  <c:v>0.61806376157407406</c:v>
                </c:pt>
                <c:pt idx="19922">
                  <c:v>0.61806473379629623</c:v>
                </c:pt>
                <c:pt idx="19923">
                  <c:v>0.6180658912037037</c:v>
                </c:pt>
                <c:pt idx="19924">
                  <c:v>0.61806704861111117</c:v>
                </c:pt>
                <c:pt idx="19925">
                  <c:v>0.61806846064814813</c:v>
                </c:pt>
                <c:pt idx="19926">
                  <c:v>0.61806971064814809</c:v>
                </c:pt>
                <c:pt idx="19927">
                  <c:v>0.61807231481481473</c:v>
                </c:pt>
                <c:pt idx="19928">
                  <c:v>0.61807348379629623</c:v>
                </c:pt>
                <c:pt idx="19929">
                  <c:v>0.61807504629629628</c:v>
                </c:pt>
                <c:pt idx="19930">
                  <c:v>0.61807562500000002</c:v>
                </c:pt>
                <c:pt idx="19931">
                  <c:v>0.61807723379629631</c:v>
                </c:pt>
                <c:pt idx="19932">
                  <c:v>0.61807849537037041</c:v>
                </c:pt>
                <c:pt idx="19933">
                  <c:v>0.61807960648148152</c:v>
                </c:pt>
                <c:pt idx="19934">
                  <c:v>0.61808025462962957</c:v>
                </c:pt>
                <c:pt idx="19935">
                  <c:v>0.61808142361111107</c:v>
                </c:pt>
                <c:pt idx="19936">
                  <c:v>0.61808256944444451</c:v>
                </c:pt>
                <c:pt idx="19937">
                  <c:v>0.61808372685185187</c:v>
                </c:pt>
                <c:pt idx="19938">
                  <c:v>0.61808488425925923</c:v>
                </c:pt>
                <c:pt idx="19939">
                  <c:v>0.6180860416666667</c:v>
                </c:pt>
                <c:pt idx="19940">
                  <c:v>0.6180872106481482</c:v>
                </c:pt>
                <c:pt idx="19941">
                  <c:v>0.61808835648148153</c:v>
                </c:pt>
                <c:pt idx="19942">
                  <c:v>0.61808951388888889</c:v>
                </c:pt>
                <c:pt idx="19943">
                  <c:v>0.61809067129629625</c:v>
                </c:pt>
                <c:pt idx="19944">
                  <c:v>0.61809193287037034</c:v>
                </c:pt>
                <c:pt idx="19945">
                  <c:v>0.61809309027777781</c:v>
                </c:pt>
                <c:pt idx="19946">
                  <c:v>0.6180941898148149</c:v>
                </c:pt>
                <c:pt idx="19947">
                  <c:v>0.61809559027777783</c:v>
                </c:pt>
                <c:pt idx="19948">
                  <c:v>0.61809674768518519</c:v>
                </c:pt>
                <c:pt idx="19949">
                  <c:v>0.61809818287037033</c:v>
                </c:pt>
                <c:pt idx="19950">
                  <c:v>0.61809969907407403</c:v>
                </c:pt>
                <c:pt idx="19951">
                  <c:v>0.61810004629629622</c:v>
                </c:pt>
                <c:pt idx="19952">
                  <c:v>0.61810260416666674</c:v>
                </c:pt>
                <c:pt idx="19953">
                  <c:v>0.61810368055555565</c:v>
                </c:pt>
                <c:pt idx="19954">
                  <c:v>0.61810483796296301</c:v>
                </c:pt>
                <c:pt idx="19955">
                  <c:v>0.61810599537037036</c:v>
                </c:pt>
                <c:pt idx="19956">
                  <c:v>0.61810715277777772</c:v>
                </c:pt>
                <c:pt idx="19957">
                  <c:v>0.61810832175925923</c:v>
                </c:pt>
                <c:pt idx="19958">
                  <c:v>0.61810946759259267</c:v>
                </c:pt>
                <c:pt idx="19959">
                  <c:v>0.61811062500000002</c:v>
                </c:pt>
                <c:pt idx="19960">
                  <c:v>0.61811179398148142</c:v>
                </c:pt>
                <c:pt idx="19961">
                  <c:v>0.61811293981481485</c:v>
                </c:pt>
                <c:pt idx="19962">
                  <c:v>0.61811409722222221</c:v>
                </c:pt>
                <c:pt idx="19963">
                  <c:v>0.61811526620370372</c:v>
                </c:pt>
                <c:pt idx="19964">
                  <c:v>0.61811650462962964</c:v>
                </c:pt>
                <c:pt idx="19965">
                  <c:v>0.6181186111111111</c:v>
                </c:pt>
                <c:pt idx="19966">
                  <c:v>0.61811971064814808</c:v>
                </c:pt>
                <c:pt idx="19967">
                  <c:v>0.61811997685185183</c:v>
                </c:pt>
                <c:pt idx="19968">
                  <c:v>0.61812159722222215</c:v>
                </c:pt>
                <c:pt idx="19969">
                  <c:v>0.61812284722222222</c:v>
                </c:pt>
                <c:pt idx="19970">
                  <c:v>0.61812354166666672</c:v>
                </c:pt>
                <c:pt idx="19971">
                  <c:v>0.61812518518518522</c:v>
                </c:pt>
                <c:pt idx="19972">
                  <c:v>0.61812619212962971</c:v>
                </c:pt>
                <c:pt idx="19973">
                  <c:v>0.61812682870370372</c:v>
                </c:pt>
                <c:pt idx="19974">
                  <c:v>0.61812798611111108</c:v>
                </c:pt>
                <c:pt idx="19975">
                  <c:v>0.61812914351851855</c:v>
                </c:pt>
                <c:pt idx="19976">
                  <c:v>0.61813030092592591</c:v>
                </c:pt>
                <c:pt idx="19977">
                  <c:v>0.61813145833333327</c:v>
                </c:pt>
                <c:pt idx="19978">
                  <c:v>0.61813261574074074</c:v>
                </c:pt>
                <c:pt idx="19979">
                  <c:v>0.61813377314814821</c:v>
                </c:pt>
                <c:pt idx="19980">
                  <c:v>0.61813493055555557</c:v>
                </c:pt>
                <c:pt idx="19981">
                  <c:v>0.61813608796296293</c:v>
                </c:pt>
                <c:pt idx="19982">
                  <c:v>0.61813725694444444</c:v>
                </c:pt>
                <c:pt idx="19983">
                  <c:v>0.61813842592592594</c:v>
                </c:pt>
                <c:pt idx="19984">
                  <c:v>0.6181399652777777</c:v>
                </c:pt>
                <c:pt idx="19985">
                  <c:v>0.61814128472222218</c:v>
                </c:pt>
                <c:pt idx="19986">
                  <c:v>0.61814200231481475</c:v>
                </c:pt>
                <c:pt idx="19987">
                  <c:v>0.61814337962962962</c:v>
                </c:pt>
                <c:pt idx="19988">
                  <c:v>0.61814453703703709</c:v>
                </c:pt>
                <c:pt idx="19989">
                  <c:v>0.6181455208333333</c:v>
                </c:pt>
                <c:pt idx="19990">
                  <c:v>0.6181476041666667</c:v>
                </c:pt>
                <c:pt idx="19991">
                  <c:v>0.61814818287037032</c:v>
                </c:pt>
                <c:pt idx="19992">
                  <c:v>0.61815000000000009</c:v>
                </c:pt>
                <c:pt idx="19993">
                  <c:v>0.61815026620370372</c:v>
                </c:pt>
                <c:pt idx="19994">
                  <c:v>0.61815113425925927</c:v>
                </c:pt>
                <c:pt idx="19995">
                  <c:v>0.61815229166666663</c:v>
                </c:pt>
                <c:pt idx="19996">
                  <c:v>0.61815346064814813</c:v>
                </c:pt>
                <c:pt idx="19997">
                  <c:v>0.61815460648148146</c:v>
                </c:pt>
                <c:pt idx="19998">
                  <c:v>0.61815576388888893</c:v>
                </c:pt>
                <c:pt idx="19999">
                  <c:v>0.61815692129629629</c:v>
                </c:pt>
                <c:pt idx="20000">
                  <c:v>0.61815807870370365</c:v>
                </c:pt>
                <c:pt idx="20001">
                  <c:v>0.61815924768518526</c:v>
                </c:pt>
                <c:pt idx="20002">
                  <c:v>0.61816039351851848</c:v>
                </c:pt>
                <c:pt idx="20003">
                  <c:v>0.61816156249999998</c:v>
                </c:pt>
                <c:pt idx="20004">
                  <c:v>0.61816311342592589</c:v>
                </c:pt>
                <c:pt idx="20005">
                  <c:v>0.61816392361111105</c:v>
                </c:pt>
                <c:pt idx="20006">
                  <c:v>0.61816653935185184</c:v>
                </c:pt>
                <c:pt idx="20007">
                  <c:v>0.61816668981481482</c:v>
                </c:pt>
                <c:pt idx="20008">
                  <c:v>0.61816762731481478</c:v>
                </c:pt>
                <c:pt idx="20009">
                  <c:v>0.61816953703703703</c:v>
                </c:pt>
                <c:pt idx="20010">
                  <c:v>0.61817017361111104</c:v>
                </c:pt>
                <c:pt idx="20011">
                  <c:v>0.61817186342592589</c:v>
                </c:pt>
                <c:pt idx="20012">
                  <c:v>0.61817277777777779</c:v>
                </c:pt>
                <c:pt idx="20013">
                  <c:v>0.61817313657407402</c:v>
                </c:pt>
                <c:pt idx="20014">
                  <c:v>0.61817428240740746</c:v>
                </c:pt>
                <c:pt idx="20015">
                  <c:v>0.61817543981481482</c:v>
                </c:pt>
                <c:pt idx="20016">
                  <c:v>0.61817659722222218</c:v>
                </c:pt>
                <c:pt idx="20017">
                  <c:v>0.61817775462962965</c:v>
                </c:pt>
                <c:pt idx="20018">
                  <c:v>0.61817892361111115</c:v>
                </c:pt>
                <c:pt idx="20019">
                  <c:v>0.61818006944444448</c:v>
                </c:pt>
                <c:pt idx="20020">
                  <c:v>0.61818123842592587</c:v>
                </c:pt>
                <c:pt idx="20021">
                  <c:v>0.61818239583333334</c:v>
                </c:pt>
                <c:pt idx="20022">
                  <c:v>0.61818354166666667</c:v>
                </c:pt>
                <c:pt idx="20023">
                  <c:v>0.61818469907407414</c:v>
                </c:pt>
                <c:pt idx="20024">
                  <c:v>0.61818690972222223</c:v>
                </c:pt>
                <c:pt idx="20025">
                  <c:v>0.61818800925925932</c:v>
                </c:pt>
                <c:pt idx="20026">
                  <c:v>0.61818822916666671</c:v>
                </c:pt>
                <c:pt idx="20027">
                  <c:v>0.61818940972222225</c:v>
                </c:pt>
                <c:pt idx="20028">
                  <c:v>0.61819152777777775</c:v>
                </c:pt>
                <c:pt idx="20029">
                  <c:v>0.61819210648148148</c:v>
                </c:pt>
                <c:pt idx="20030">
                  <c:v>0.61819297453703703</c:v>
                </c:pt>
                <c:pt idx="20031">
                  <c:v>0.61819454861111112</c:v>
                </c:pt>
                <c:pt idx="20032">
                  <c:v>0.61819518518518513</c:v>
                </c:pt>
                <c:pt idx="20033">
                  <c:v>0.6181973842592593</c:v>
                </c:pt>
                <c:pt idx="20034">
                  <c:v>0.61819878472222223</c:v>
                </c:pt>
                <c:pt idx="20035">
                  <c:v>0.61819934027777779</c:v>
                </c:pt>
                <c:pt idx="20036">
                  <c:v>0.61819974537037037</c:v>
                </c:pt>
                <c:pt idx="20037">
                  <c:v>0.61820090277777773</c:v>
                </c:pt>
                <c:pt idx="20038">
                  <c:v>0.6182020601851852</c:v>
                </c:pt>
                <c:pt idx="20039">
                  <c:v>0.61820321759259256</c:v>
                </c:pt>
                <c:pt idx="20040">
                  <c:v>0.61820437500000003</c:v>
                </c:pt>
                <c:pt idx="20041">
                  <c:v>0.61820554398148153</c:v>
                </c:pt>
                <c:pt idx="20042">
                  <c:v>0.61820668981481475</c:v>
                </c:pt>
                <c:pt idx="20043">
                  <c:v>0.61820785879629625</c:v>
                </c:pt>
                <c:pt idx="20044">
                  <c:v>0.61820900462962969</c:v>
                </c:pt>
                <c:pt idx="20045">
                  <c:v>0.61821016203703705</c:v>
                </c:pt>
                <c:pt idx="20046">
                  <c:v>0.61821134259259258</c:v>
                </c:pt>
                <c:pt idx="20047">
                  <c:v>0.61821252314814812</c:v>
                </c:pt>
                <c:pt idx="20048">
                  <c:v>0.61821467592592594</c:v>
                </c:pt>
                <c:pt idx="20049">
                  <c:v>0.61821508101851852</c:v>
                </c:pt>
                <c:pt idx="20050">
                  <c:v>0.61821625000000002</c:v>
                </c:pt>
                <c:pt idx="20051">
                  <c:v>0.61821781249999996</c:v>
                </c:pt>
                <c:pt idx="20052">
                  <c:v>0.61821846064814812</c:v>
                </c:pt>
                <c:pt idx="20053">
                  <c:v>0.61822011574074076</c:v>
                </c:pt>
                <c:pt idx="20054">
                  <c:v>0.61822103009259255</c:v>
                </c:pt>
                <c:pt idx="20055">
                  <c:v>0.61822173611111109</c:v>
                </c:pt>
                <c:pt idx="20056">
                  <c:v>0.61822289351851856</c:v>
                </c:pt>
                <c:pt idx="20057">
                  <c:v>0.61822405092592592</c:v>
                </c:pt>
                <c:pt idx="20058">
                  <c:v>0.61822520833333339</c:v>
                </c:pt>
                <c:pt idx="20059">
                  <c:v>0.61822636574074075</c:v>
                </c:pt>
                <c:pt idx="20060">
                  <c:v>0.61822753472222214</c:v>
                </c:pt>
                <c:pt idx="20061">
                  <c:v>0.61822868055555558</c:v>
                </c:pt>
                <c:pt idx="20062">
                  <c:v>0.6182298263888889</c:v>
                </c:pt>
                <c:pt idx="20063">
                  <c:v>0.61823099537037041</c:v>
                </c:pt>
                <c:pt idx="20064">
                  <c:v>0.61823215277777777</c:v>
                </c:pt>
                <c:pt idx="20065">
                  <c:v>0.61823343750000004</c:v>
                </c:pt>
                <c:pt idx="20066">
                  <c:v>0.61823458333333337</c:v>
                </c:pt>
                <c:pt idx="20067">
                  <c:v>0.61823607638888889</c:v>
                </c:pt>
                <c:pt idx="20068">
                  <c:v>0.61823690972222223</c:v>
                </c:pt>
                <c:pt idx="20069">
                  <c:v>0.61823798611111114</c:v>
                </c:pt>
                <c:pt idx="20070">
                  <c:v>0.61823962962962964</c:v>
                </c:pt>
                <c:pt idx="20071">
                  <c:v>0.61824026620370376</c:v>
                </c:pt>
                <c:pt idx="20072">
                  <c:v>0.6182418287037037</c:v>
                </c:pt>
                <c:pt idx="20073">
                  <c:v>0.61824268518518521</c:v>
                </c:pt>
                <c:pt idx="20074">
                  <c:v>0.61824372685185192</c:v>
                </c:pt>
                <c:pt idx="20075">
                  <c:v>0.61824488425925928</c:v>
                </c:pt>
                <c:pt idx="20076">
                  <c:v>0.61824605324074078</c:v>
                </c:pt>
                <c:pt idx="20077">
                  <c:v>0.61824719907407399</c:v>
                </c:pt>
                <c:pt idx="20078">
                  <c:v>0.61824835648148146</c:v>
                </c:pt>
                <c:pt idx="20079">
                  <c:v>0.61824951388888894</c:v>
                </c:pt>
                <c:pt idx="20080">
                  <c:v>0.61825068287037033</c:v>
                </c:pt>
                <c:pt idx="20081">
                  <c:v>0.6182518402777778</c:v>
                </c:pt>
                <c:pt idx="20082">
                  <c:v>0.61825298611111112</c:v>
                </c:pt>
                <c:pt idx="20083">
                  <c:v>0.6182541435185186</c:v>
                </c:pt>
                <c:pt idx="20084">
                  <c:v>0.61825561342592594</c:v>
                </c:pt>
                <c:pt idx="20085">
                  <c:v>0.6182576851851852</c:v>
                </c:pt>
                <c:pt idx="20086">
                  <c:v>0.61825901620370372</c:v>
                </c:pt>
                <c:pt idx="20087">
                  <c:v>0.61826103009259259</c:v>
                </c:pt>
                <c:pt idx="20088">
                  <c:v>0.61826129629629623</c:v>
                </c:pt>
                <c:pt idx="20089">
                  <c:v>0.61826241898148149</c:v>
                </c:pt>
                <c:pt idx="20090">
                  <c:v>0.61826392361111104</c:v>
                </c:pt>
                <c:pt idx="20091">
                  <c:v>0.61826461805555555</c:v>
                </c:pt>
                <c:pt idx="20092">
                  <c:v>0.61826572916666667</c:v>
                </c:pt>
                <c:pt idx="20093">
                  <c:v>0.61826687499999999</c:v>
                </c:pt>
                <c:pt idx="20094">
                  <c:v>0.61826803240740746</c:v>
                </c:pt>
                <c:pt idx="20095">
                  <c:v>0.61826920138888897</c:v>
                </c:pt>
                <c:pt idx="20096">
                  <c:v>0.61827034722222218</c:v>
                </c:pt>
                <c:pt idx="20097">
                  <c:v>0.61827151620370369</c:v>
                </c:pt>
                <c:pt idx="20098">
                  <c:v>0.61827267361111105</c:v>
                </c:pt>
                <c:pt idx="20099">
                  <c:v>0.61827383101851852</c:v>
                </c:pt>
                <c:pt idx="20100">
                  <c:v>0.61827498842592599</c:v>
                </c:pt>
                <c:pt idx="20101">
                  <c:v>0.6182761342592592</c:v>
                </c:pt>
                <c:pt idx="20102">
                  <c:v>0.61827835648148144</c:v>
                </c:pt>
                <c:pt idx="20103">
                  <c:v>0.61827855324074077</c:v>
                </c:pt>
                <c:pt idx="20104">
                  <c:v>0.61827967592592592</c:v>
                </c:pt>
                <c:pt idx="20105">
                  <c:v>0.61828197916666672</c:v>
                </c:pt>
                <c:pt idx="20106">
                  <c:v>0.61828238425925919</c:v>
                </c:pt>
                <c:pt idx="20107">
                  <c:v>0.61828307870370369</c:v>
                </c:pt>
                <c:pt idx="20108">
                  <c:v>0.6182842824074074</c:v>
                </c:pt>
                <c:pt idx="20109">
                  <c:v>0.61828540509259255</c:v>
                </c:pt>
                <c:pt idx="20110">
                  <c:v>0.61828741898148154</c:v>
                </c:pt>
                <c:pt idx="20111">
                  <c:v>0.61828824074074074</c:v>
                </c:pt>
                <c:pt idx="20112">
                  <c:v>0.61828886574074082</c:v>
                </c:pt>
                <c:pt idx="20113">
                  <c:v>0.61829003472222221</c:v>
                </c:pt>
                <c:pt idx="20114">
                  <c:v>0.61829118055555554</c:v>
                </c:pt>
                <c:pt idx="20115">
                  <c:v>0.61829234953703704</c:v>
                </c:pt>
                <c:pt idx="20116">
                  <c:v>0.61829349537037037</c:v>
                </c:pt>
                <c:pt idx="20117">
                  <c:v>0.61829466435185187</c:v>
                </c:pt>
                <c:pt idx="20118">
                  <c:v>0.6182958101851852</c:v>
                </c:pt>
                <c:pt idx="20119">
                  <c:v>0.61829697916666659</c:v>
                </c:pt>
                <c:pt idx="20120">
                  <c:v>0.61829813657407406</c:v>
                </c:pt>
                <c:pt idx="20121">
                  <c:v>0.61829927083333336</c:v>
                </c:pt>
                <c:pt idx="20122">
                  <c:v>0.6183004861111111</c:v>
                </c:pt>
                <c:pt idx="20123">
                  <c:v>0.6183021296296296</c:v>
                </c:pt>
                <c:pt idx="20124">
                  <c:v>0.61830315972222216</c:v>
                </c:pt>
                <c:pt idx="20125">
                  <c:v>0.61830415509259262</c:v>
                </c:pt>
                <c:pt idx="20126">
                  <c:v>0.61830508101851855</c:v>
                </c:pt>
                <c:pt idx="20127">
                  <c:v>0.61830641203703707</c:v>
                </c:pt>
                <c:pt idx="20128">
                  <c:v>0.61830738425925924</c:v>
                </c:pt>
                <c:pt idx="20129">
                  <c:v>0.61830854166666671</c:v>
                </c:pt>
                <c:pt idx="20130">
                  <c:v>0.61830969907407407</c:v>
                </c:pt>
                <c:pt idx="20131">
                  <c:v>0.61831085648148143</c:v>
                </c:pt>
                <c:pt idx="20132">
                  <c:v>0.61831202546296293</c:v>
                </c:pt>
                <c:pt idx="20133">
                  <c:v>0.61831317129629626</c:v>
                </c:pt>
                <c:pt idx="20134">
                  <c:v>0.61831432870370373</c:v>
                </c:pt>
                <c:pt idx="20135">
                  <c:v>0.61831549768518523</c:v>
                </c:pt>
                <c:pt idx="20136">
                  <c:v>0.61831664351851845</c:v>
                </c:pt>
                <c:pt idx="20137">
                  <c:v>0.61831781249999995</c:v>
                </c:pt>
                <c:pt idx="20138">
                  <c:v>0.61831953703703701</c:v>
                </c:pt>
                <c:pt idx="20139">
                  <c:v>0.61832024305555555</c:v>
                </c:pt>
                <c:pt idx="20140">
                  <c:v>0.61832134259259264</c:v>
                </c:pt>
                <c:pt idx="20141">
                  <c:v>0.61832353009259255</c:v>
                </c:pt>
                <c:pt idx="20142">
                  <c:v>0.61832383101851851</c:v>
                </c:pt>
                <c:pt idx="20143">
                  <c:v>0.61832500000000001</c:v>
                </c:pt>
                <c:pt idx="20144">
                  <c:v>0.61832701388888889</c:v>
                </c:pt>
                <c:pt idx="20145">
                  <c:v>0.61832725694444446</c:v>
                </c:pt>
                <c:pt idx="20146">
                  <c:v>0.61832921296296295</c:v>
                </c:pt>
                <c:pt idx="20147">
                  <c:v>0.61833023148148147</c:v>
                </c:pt>
                <c:pt idx="20148">
                  <c:v>0.61833054398148146</c:v>
                </c:pt>
                <c:pt idx="20149">
                  <c:v>0.61833168981481479</c:v>
                </c:pt>
                <c:pt idx="20150">
                  <c:v>0.61833285879629629</c:v>
                </c:pt>
                <c:pt idx="20151">
                  <c:v>0.61833400462962962</c:v>
                </c:pt>
                <c:pt idx="20152">
                  <c:v>0.61833516203703709</c:v>
                </c:pt>
                <c:pt idx="20153">
                  <c:v>0.61833631944444445</c:v>
                </c:pt>
                <c:pt idx="20154">
                  <c:v>0.61833747685185181</c:v>
                </c:pt>
                <c:pt idx="20155">
                  <c:v>0.61833864583333331</c:v>
                </c:pt>
                <c:pt idx="20156">
                  <c:v>0.61833979166666664</c:v>
                </c:pt>
                <c:pt idx="20157">
                  <c:v>0.61834096064814814</c:v>
                </c:pt>
                <c:pt idx="20158">
                  <c:v>0.61834210648148147</c:v>
                </c:pt>
                <c:pt idx="20159">
                  <c:v>0.61834332175925921</c:v>
                </c:pt>
                <c:pt idx="20160">
                  <c:v>0.61834556712962963</c:v>
                </c:pt>
                <c:pt idx="20161">
                  <c:v>0.61834689814814814</c:v>
                </c:pt>
                <c:pt idx="20162">
                  <c:v>0.61834702546296294</c:v>
                </c:pt>
                <c:pt idx="20163">
                  <c:v>0.61834791666666666</c:v>
                </c:pt>
                <c:pt idx="20164">
                  <c:v>0.61834917824074076</c:v>
                </c:pt>
                <c:pt idx="20165">
                  <c:v>0.61835045138888889</c:v>
                </c:pt>
                <c:pt idx="20166">
                  <c:v>0.61835143518518521</c:v>
                </c:pt>
                <c:pt idx="20167">
                  <c:v>0.61835373842592589</c:v>
                </c:pt>
                <c:pt idx="20168">
                  <c:v>0.61835409722222223</c:v>
                </c:pt>
                <c:pt idx="20169">
                  <c:v>0.61835483796296298</c:v>
                </c:pt>
                <c:pt idx="20170">
                  <c:v>0.61835600694444448</c:v>
                </c:pt>
                <c:pt idx="20171">
                  <c:v>0.61835716435185184</c:v>
                </c:pt>
                <c:pt idx="20172">
                  <c:v>0.61835831018518517</c:v>
                </c:pt>
                <c:pt idx="20173">
                  <c:v>0.61835947916666667</c:v>
                </c:pt>
                <c:pt idx="20174">
                  <c:v>0.61836063657407403</c:v>
                </c:pt>
                <c:pt idx="20175">
                  <c:v>0.61836178240740736</c:v>
                </c:pt>
                <c:pt idx="20176">
                  <c:v>0.61836295138888886</c:v>
                </c:pt>
                <c:pt idx="20177">
                  <c:v>0.6183640972222223</c:v>
                </c:pt>
                <c:pt idx="20178">
                  <c:v>0.61836526620370369</c:v>
                </c:pt>
                <c:pt idx="20179">
                  <c:v>0.61836660879629635</c:v>
                </c:pt>
                <c:pt idx="20180">
                  <c:v>0.61836776620370371</c:v>
                </c:pt>
                <c:pt idx="20181">
                  <c:v>0.61836931712962961</c:v>
                </c:pt>
                <c:pt idx="20182">
                  <c:v>0.61837265046296297</c:v>
                </c:pt>
                <c:pt idx="20183">
                  <c:v>0.61837314814814814</c:v>
                </c:pt>
                <c:pt idx="20184">
                  <c:v>0.61837511574074078</c:v>
                </c:pt>
                <c:pt idx="20185">
                  <c:v>0.61837684027777773</c:v>
                </c:pt>
                <c:pt idx="20186">
                  <c:v>0.61837793981481481</c:v>
                </c:pt>
                <c:pt idx="20187">
                  <c:v>0.61837909722222217</c:v>
                </c:pt>
                <c:pt idx="20188">
                  <c:v>0.61838026620370368</c:v>
                </c:pt>
                <c:pt idx="20189">
                  <c:v>0.61838142361111115</c:v>
                </c:pt>
                <c:pt idx="20190">
                  <c:v>0.61838256944444447</c:v>
                </c:pt>
                <c:pt idx="20191">
                  <c:v>0.61838373842592598</c:v>
                </c:pt>
                <c:pt idx="20192">
                  <c:v>0.61838488425925919</c:v>
                </c:pt>
                <c:pt idx="20193">
                  <c:v>0.6183860532407407</c:v>
                </c:pt>
                <c:pt idx="20194">
                  <c:v>0.61838721064814817</c:v>
                </c:pt>
                <c:pt idx="20195">
                  <c:v>0.61838835648148149</c:v>
                </c:pt>
                <c:pt idx="20196">
                  <c:v>0.61838954861111117</c:v>
                </c:pt>
                <c:pt idx="20197">
                  <c:v>0.61839153935185187</c:v>
                </c:pt>
                <c:pt idx="20198">
                  <c:v>0.61839223379629626</c:v>
                </c:pt>
                <c:pt idx="20199">
                  <c:v>0.61839388888888891</c:v>
                </c:pt>
                <c:pt idx="20200">
                  <c:v>0.61839569444444442</c:v>
                </c:pt>
                <c:pt idx="20201">
                  <c:v>0.61839587962962961</c:v>
                </c:pt>
                <c:pt idx="20202">
                  <c:v>0.61839699074074073</c:v>
                </c:pt>
                <c:pt idx="20203">
                  <c:v>0.61839766203703705</c:v>
                </c:pt>
                <c:pt idx="20204">
                  <c:v>0.6183997916666667</c:v>
                </c:pt>
                <c:pt idx="20205">
                  <c:v>0.61840055555555551</c:v>
                </c:pt>
                <c:pt idx="20206">
                  <c:v>0.618401087962963</c:v>
                </c:pt>
                <c:pt idx="20207">
                  <c:v>0.61840224537037036</c:v>
                </c:pt>
                <c:pt idx="20208">
                  <c:v>0.61840340277777772</c:v>
                </c:pt>
                <c:pt idx="20209">
                  <c:v>0.61840457175925923</c:v>
                </c:pt>
                <c:pt idx="20210">
                  <c:v>0.61840572916666658</c:v>
                </c:pt>
                <c:pt idx="20211">
                  <c:v>0.61840688657407417</c:v>
                </c:pt>
                <c:pt idx="20212">
                  <c:v>0.61840804398148153</c:v>
                </c:pt>
                <c:pt idx="20213">
                  <c:v>0.61840920138888889</c:v>
                </c:pt>
                <c:pt idx="20214">
                  <c:v>0.61841035879629624</c:v>
                </c:pt>
                <c:pt idx="20215">
                  <c:v>0.61841151620370372</c:v>
                </c:pt>
                <c:pt idx="20216">
                  <c:v>0.61841306712962962</c:v>
                </c:pt>
                <c:pt idx="20217">
                  <c:v>0.61841462962962956</c:v>
                </c:pt>
                <c:pt idx="20218">
                  <c:v>0.61841578703703703</c:v>
                </c:pt>
                <c:pt idx="20219">
                  <c:v>0.61841623842592597</c:v>
                </c:pt>
                <c:pt idx="20220">
                  <c:v>0.61841780092592591</c:v>
                </c:pt>
                <c:pt idx="20221">
                  <c:v>0.61841865740740742</c:v>
                </c:pt>
                <c:pt idx="20222">
                  <c:v>0.61841981481481478</c:v>
                </c:pt>
                <c:pt idx="20223">
                  <c:v>0.61842087962962966</c:v>
                </c:pt>
                <c:pt idx="20224">
                  <c:v>0.61842199074074078</c:v>
                </c:pt>
                <c:pt idx="20225">
                  <c:v>0.61842327546296294</c:v>
                </c:pt>
                <c:pt idx="20226">
                  <c:v>0.61842424768518522</c:v>
                </c:pt>
                <c:pt idx="20227">
                  <c:v>0.61842540509259258</c:v>
                </c:pt>
                <c:pt idx="20228">
                  <c:v>0.61842655092592591</c:v>
                </c:pt>
                <c:pt idx="20229">
                  <c:v>0.61842771990740741</c:v>
                </c:pt>
                <c:pt idx="20230">
                  <c:v>0.61842887731481477</c:v>
                </c:pt>
                <c:pt idx="20231">
                  <c:v>0.61843003472222224</c:v>
                </c:pt>
                <c:pt idx="20232">
                  <c:v>0.6184311921296296</c:v>
                </c:pt>
                <c:pt idx="20233">
                  <c:v>0.61843234953703707</c:v>
                </c:pt>
                <c:pt idx="20234">
                  <c:v>0.6184334953703704</c:v>
                </c:pt>
                <c:pt idx="20235">
                  <c:v>0.61843466435185179</c:v>
                </c:pt>
                <c:pt idx="20236">
                  <c:v>0.61843660879629636</c:v>
                </c:pt>
                <c:pt idx="20237">
                  <c:v>0.61843828703703707</c:v>
                </c:pt>
                <c:pt idx="20238">
                  <c:v>0.61843950231481482</c:v>
                </c:pt>
                <c:pt idx="20239">
                  <c:v>0.61844188657407406</c:v>
                </c:pt>
                <c:pt idx="20240">
                  <c:v>0.61844247685185183</c:v>
                </c:pt>
                <c:pt idx="20241">
                  <c:v>0.61844298611111115</c:v>
                </c:pt>
                <c:pt idx="20242">
                  <c:v>0.61844456018518523</c:v>
                </c:pt>
                <c:pt idx="20243">
                  <c:v>0.6184457523148148</c:v>
                </c:pt>
                <c:pt idx="20244">
                  <c:v>0.61844637731481478</c:v>
                </c:pt>
                <c:pt idx="20245">
                  <c:v>0.61844753472222225</c:v>
                </c:pt>
                <c:pt idx="20246">
                  <c:v>0.61844869212962961</c:v>
                </c:pt>
                <c:pt idx="20247">
                  <c:v>0.61844984953703708</c:v>
                </c:pt>
                <c:pt idx="20248">
                  <c:v>0.61845100694444444</c:v>
                </c:pt>
                <c:pt idx="20249">
                  <c:v>0.6184521643518518</c:v>
                </c:pt>
                <c:pt idx="20250">
                  <c:v>0.61845332175925927</c:v>
                </c:pt>
                <c:pt idx="20251">
                  <c:v>0.61845447916666663</c:v>
                </c:pt>
                <c:pt idx="20252">
                  <c:v>0.6184556365740741</c:v>
                </c:pt>
                <c:pt idx="20253">
                  <c:v>0.61845679398148146</c:v>
                </c:pt>
                <c:pt idx="20254">
                  <c:v>0.61845812499999997</c:v>
                </c:pt>
                <c:pt idx="20255">
                  <c:v>0.61846016203703702</c:v>
                </c:pt>
                <c:pt idx="20256">
                  <c:v>0.61846079861111114</c:v>
                </c:pt>
                <c:pt idx="20257">
                  <c:v>0.61846152777777774</c:v>
                </c:pt>
                <c:pt idx="20258">
                  <c:v>0.61846336805555557</c:v>
                </c:pt>
                <c:pt idx="20259">
                  <c:v>0.61846377314814815</c:v>
                </c:pt>
                <c:pt idx="20260">
                  <c:v>0.61846578703703703</c:v>
                </c:pt>
                <c:pt idx="20261">
                  <c:v>0.61846677083333335</c:v>
                </c:pt>
                <c:pt idx="20262">
                  <c:v>0.61846730324074073</c:v>
                </c:pt>
                <c:pt idx="20263">
                  <c:v>0.61846914351851845</c:v>
                </c:pt>
                <c:pt idx="20264">
                  <c:v>0.61846982638888881</c:v>
                </c:pt>
                <c:pt idx="20265">
                  <c:v>0.61847068287037033</c:v>
                </c:pt>
                <c:pt idx="20266">
                  <c:v>0.6184718402777778</c:v>
                </c:pt>
                <c:pt idx="20267">
                  <c:v>0.61847299768518527</c:v>
                </c:pt>
                <c:pt idx="20268">
                  <c:v>0.61847415509259263</c:v>
                </c:pt>
                <c:pt idx="20269">
                  <c:v>0.61847532407407402</c:v>
                </c:pt>
                <c:pt idx="20270">
                  <c:v>0.61847646990740734</c:v>
                </c:pt>
                <c:pt idx="20271">
                  <c:v>0.61847762731481482</c:v>
                </c:pt>
                <c:pt idx="20272">
                  <c:v>0.61847879629629632</c:v>
                </c:pt>
                <c:pt idx="20273">
                  <c:v>0.61847994212962965</c:v>
                </c:pt>
                <c:pt idx="20274">
                  <c:v>0.61848111111111104</c:v>
                </c:pt>
                <c:pt idx="20275">
                  <c:v>0.61848230324074072</c:v>
                </c:pt>
                <c:pt idx="20276">
                  <c:v>0.61848543981481485</c:v>
                </c:pt>
                <c:pt idx="20277">
                  <c:v>0.6184856134259259</c:v>
                </c:pt>
                <c:pt idx="20278">
                  <c:v>0.61848604166666665</c:v>
                </c:pt>
                <c:pt idx="20279">
                  <c:v>0.61848704861111115</c:v>
                </c:pt>
                <c:pt idx="20280">
                  <c:v>0.61848922453703703</c:v>
                </c:pt>
                <c:pt idx="20281">
                  <c:v>0.61848988425925921</c:v>
                </c:pt>
                <c:pt idx="20282">
                  <c:v>0.61849056712962958</c:v>
                </c:pt>
                <c:pt idx="20283">
                  <c:v>0.61849203703703703</c:v>
                </c:pt>
                <c:pt idx="20284">
                  <c:v>0.618492974537037</c:v>
                </c:pt>
                <c:pt idx="20285">
                  <c:v>0.61849400462962956</c:v>
                </c:pt>
                <c:pt idx="20286">
                  <c:v>0.6184952777777778</c:v>
                </c:pt>
                <c:pt idx="20287">
                  <c:v>0.61849614583333334</c:v>
                </c:pt>
                <c:pt idx="20288">
                  <c:v>0.6184973032407407</c:v>
                </c:pt>
                <c:pt idx="20289">
                  <c:v>0.61849846064814817</c:v>
                </c:pt>
                <c:pt idx="20290">
                  <c:v>0.61849961805555553</c:v>
                </c:pt>
                <c:pt idx="20291">
                  <c:v>0.61850077546296289</c:v>
                </c:pt>
                <c:pt idx="20292">
                  <c:v>0.61850193287037036</c:v>
                </c:pt>
                <c:pt idx="20293">
                  <c:v>0.61850307870370369</c:v>
                </c:pt>
                <c:pt idx="20294">
                  <c:v>0.61850424768518519</c:v>
                </c:pt>
                <c:pt idx="20295">
                  <c:v>0.61850540509259255</c:v>
                </c:pt>
                <c:pt idx="20296">
                  <c:v>0.61850656249999991</c:v>
                </c:pt>
                <c:pt idx="20297">
                  <c:v>0.61850777777777777</c:v>
                </c:pt>
                <c:pt idx="20298">
                  <c:v>0.61850951388888886</c:v>
                </c:pt>
                <c:pt idx="20299">
                  <c:v>0.61851026620370364</c:v>
                </c:pt>
                <c:pt idx="20300">
                  <c:v>0.61851212962962954</c:v>
                </c:pt>
                <c:pt idx="20301">
                  <c:v>0.61851317129629635</c:v>
                </c:pt>
                <c:pt idx="20302">
                  <c:v>0.61851368055555556</c:v>
                </c:pt>
                <c:pt idx="20303">
                  <c:v>0.61851512731481484</c:v>
                </c:pt>
                <c:pt idx="20304">
                  <c:v>0.61851587962962962</c:v>
                </c:pt>
                <c:pt idx="20305">
                  <c:v>0.61851696759259256</c:v>
                </c:pt>
                <c:pt idx="20306">
                  <c:v>0.61851813657407406</c:v>
                </c:pt>
                <c:pt idx="20307">
                  <c:v>0.61851929398148153</c:v>
                </c:pt>
                <c:pt idx="20308">
                  <c:v>0.61852043981481475</c:v>
                </c:pt>
                <c:pt idx="20309">
                  <c:v>0.61852160879629625</c:v>
                </c:pt>
                <c:pt idx="20310">
                  <c:v>0.61852275462962969</c:v>
                </c:pt>
                <c:pt idx="20311">
                  <c:v>0.61852392361111108</c:v>
                </c:pt>
                <c:pt idx="20312">
                  <c:v>0.61852508101851855</c:v>
                </c:pt>
                <c:pt idx="20313">
                  <c:v>0.61852623842592591</c:v>
                </c:pt>
                <c:pt idx="20314">
                  <c:v>0.61852739583333338</c:v>
                </c:pt>
                <c:pt idx="20315">
                  <c:v>0.61852901620370371</c:v>
                </c:pt>
                <c:pt idx="20316">
                  <c:v>0.61853070601851856</c:v>
                </c:pt>
                <c:pt idx="20317">
                  <c:v>0.61853092592592596</c:v>
                </c:pt>
                <c:pt idx="20318">
                  <c:v>0.6185330555555556</c:v>
                </c:pt>
                <c:pt idx="20319">
                  <c:v>0.6185343518518519</c:v>
                </c:pt>
                <c:pt idx="20320">
                  <c:v>0.6185365625</c:v>
                </c:pt>
                <c:pt idx="20321">
                  <c:v>0.61853776620370371</c:v>
                </c:pt>
                <c:pt idx="20322">
                  <c:v>0.61853792824074083</c:v>
                </c:pt>
                <c:pt idx="20323">
                  <c:v>0.61853903935185184</c:v>
                </c:pt>
                <c:pt idx="20324">
                  <c:v>0.61854062500000007</c:v>
                </c:pt>
                <c:pt idx="20325">
                  <c:v>0.61854129629629628</c:v>
                </c:pt>
                <c:pt idx="20326">
                  <c:v>0.61854245370370364</c:v>
                </c:pt>
                <c:pt idx="20327">
                  <c:v>0.61854369212962967</c:v>
                </c:pt>
                <c:pt idx="20328">
                  <c:v>0.61854476851851847</c:v>
                </c:pt>
                <c:pt idx="20329">
                  <c:v>0.61854592592592594</c:v>
                </c:pt>
                <c:pt idx="20330">
                  <c:v>0.6185470833333333</c:v>
                </c:pt>
                <c:pt idx="20331">
                  <c:v>0.61854824074074077</c:v>
                </c:pt>
                <c:pt idx="20332">
                  <c:v>0.61854939814814813</c:v>
                </c:pt>
                <c:pt idx="20333">
                  <c:v>0.61855055555555549</c:v>
                </c:pt>
                <c:pt idx="20334">
                  <c:v>0.61855171296296296</c:v>
                </c:pt>
                <c:pt idx="20335">
                  <c:v>0.61855296296296303</c:v>
                </c:pt>
                <c:pt idx="20336">
                  <c:v>0.61855450231481479</c:v>
                </c:pt>
                <c:pt idx="20337">
                  <c:v>0.6185557060185185</c:v>
                </c:pt>
                <c:pt idx="20338">
                  <c:v>0.61855690972222221</c:v>
                </c:pt>
                <c:pt idx="20339">
                  <c:v>0.61855916666666666</c:v>
                </c:pt>
                <c:pt idx="20340">
                  <c:v>0.61855951388888886</c:v>
                </c:pt>
                <c:pt idx="20341">
                  <c:v>0.61855981481481481</c:v>
                </c:pt>
                <c:pt idx="20342">
                  <c:v>0.61856149305555563</c:v>
                </c:pt>
                <c:pt idx="20343">
                  <c:v>0.6185621180555555</c:v>
                </c:pt>
                <c:pt idx="20344">
                  <c:v>0.61856328703703711</c:v>
                </c:pt>
                <c:pt idx="20345">
                  <c:v>0.61856444444444447</c:v>
                </c:pt>
                <c:pt idx="20346">
                  <c:v>0.61856560185185183</c:v>
                </c:pt>
                <c:pt idx="20347">
                  <c:v>0.61856675925925919</c:v>
                </c:pt>
                <c:pt idx="20348">
                  <c:v>0.61856792824074069</c:v>
                </c:pt>
                <c:pt idx="20349">
                  <c:v>0.61856907407407413</c:v>
                </c:pt>
                <c:pt idx="20350">
                  <c:v>0.61857024305555552</c:v>
                </c:pt>
                <c:pt idx="20351">
                  <c:v>0.61857138888888885</c:v>
                </c:pt>
                <c:pt idx="20352">
                  <c:v>0.61857254629629632</c:v>
                </c:pt>
                <c:pt idx="20353">
                  <c:v>0.61857370370370368</c:v>
                </c:pt>
                <c:pt idx="20354">
                  <c:v>0.6185752546296297</c:v>
                </c:pt>
                <c:pt idx="20355">
                  <c:v>0.61857604166666669</c:v>
                </c:pt>
                <c:pt idx="20356">
                  <c:v>0.61857776620370364</c:v>
                </c:pt>
                <c:pt idx="20357">
                  <c:v>0.61857954861111109</c:v>
                </c:pt>
                <c:pt idx="20358">
                  <c:v>0.61857994212962963</c:v>
                </c:pt>
                <c:pt idx="20359">
                  <c:v>0.61858082175925932</c:v>
                </c:pt>
                <c:pt idx="20360">
                  <c:v>0.61858244212962965</c:v>
                </c:pt>
                <c:pt idx="20361">
                  <c:v>0.61858302083333327</c:v>
                </c:pt>
                <c:pt idx="20362">
                  <c:v>0.61858474537037034</c:v>
                </c:pt>
                <c:pt idx="20363">
                  <c:v>0.61858680555555556</c:v>
                </c:pt>
                <c:pt idx="20364">
                  <c:v>0.61858796296296292</c:v>
                </c:pt>
                <c:pt idx="20365">
                  <c:v>0.61858913194444443</c:v>
                </c:pt>
                <c:pt idx="20366">
                  <c:v>0.6185902893518519</c:v>
                </c:pt>
                <c:pt idx="20367">
                  <c:v>0.61859144675925926</c:v>
                </c:pt>
                <c:pt idx="20368">
                  <c:v>0.61859260416666662</c:v>
                </c:pt>
                <c:pt idx="20369">
                  <c:v>0.61859376157407409</c:v>
                </c:pt>
                <c:pt idx="20370">
                  <c:v>0.61859493055555559</c:v>
                </c:pt>
                <c:pt idx="20371">
                  <c:v>0.61859607638888892</c:v>
                </c:pt>
                <c:pt idx="20372">
                  <c:v>0.61859723379629628</c:v>
                </c:pt>
                <c:pt idx="20373">
                  <c:v>0.6185983796296296</c:v>
                </c:pt>
                <c:pt idx="20374">
                  <c:v>0.61859954861111111</c:v>
                </c:pt>
                <c:pt idx="20375">
                  <c:v>0.61860124999999999</c:v>
                </c:pt>
                <c:pt idx="20376">
                  <c:v>0.61860188657407411</c:v>
                </c:pt>
                <c:pt idx="20377">
                  <c:v>0.61860453703703699</c:v>
                </c:pt>
                <c:pt idx="20378">
                  <c:v>0.61860478009259257</c:v>
                </c:pt>
                <c:pt idx="20379">
                  <c:v>0.61860546296296304</c:v>
                </c:pt>
                <c:pt idx="20380">
                  <c:v>0.61860697916666663</c:v>
                </c:pt>
                <c:pt idx="20381">
                  <c:v>0.61860819444444448</c:v>
                </c:pt>
                <c:pt idx="20382">
                  <c:v>0.61860879629629628</c:v>
                </c:pt>
                <c:pt idx="20383">
                  <c:v>0.61860995370370375</c:v>
                </c:pt>
                <c:pt idx="20384">
                  <c:v>0.61861112268518514</c:v>
                </c:pt>
                <c:pt idx="20385">
                  <c:v>0.61861226851851847</c:v>
                </c:pt>
                <c:pt idx="20386">
                  <c:v>0.61861342592592594</c:v>
                </c:pt>
                <c:pt idx="20387">
                  <c:v>0.61861459490740744</c:v>
                </c:pt>
                <c:pt idx="20388">
                  <c:v>0.6186157523148148</c:v>
                </c:pt>
                <c:pt idx="20389">
                  <c:v>0.61861690972222216</c:v>
                </c:pt>
                <c:pt idx="20390">
                  <c:v>0.61861805555555549</c:v>
                </c:pt>
                <c:pt idx="20391">
                  <c:v>0.61861921296296296</c:v>
                </c:pt>
                <c:pt idx="20392">
                  <c:v>0.61862043981481474</c:v>
                </c:pt>
                <c:pt idx="20393">
                  <c:v>0.61862210648148142</c:v>
                </c:pt>
                <c:pt idx="20394">
                  <c:v>0.61862270833333333</c:v>
                </c:pt>
                <c:pt idx="20395">
                  <c:v>0.61862451388888895</c:v>
                </c:pt>
                <c:pt idx="20396">
                  <c:v>0.61862542824074074</c:v>
                </c:pt>
                <c:pt idx="20397">
                  <c:v>0.6186263657407407</c:v>
                </c:pt>
                <c:pt idx="20398">
                  <c:v>0.61862781249999999</c:v>
                </c:pt>
                <c:pt idx="20399">
                  <c:v>0.61862908564814811</c:v>
                </c:pt>
                <c:pt idx="20400">
                  <c:v>0.61862966435185185</c:v>
                </c:pt>
                <c:pt idx="20401">
                  <c:v>0.61863096064814815</c:v>
                </c:pt>
                <c:pt idx="20402">
                  <c:v>0.61863203703703695</c:v>
                </c:pt>
                <c:pt idx="20403">
                  <c:v>0.61863310185185183</c:v>
                </c:pt>
                <c:pt idx="20404">
                  <c:v>0.61863427083333333</c:v>
                </c:pt>
                <c:pt idx="20405">
                  <c:v>0.6186354282407408</c:v>
                </c:pt>
                <c:pt idx="20406">
                  <c:v>0.61863658564814816</c:v>
                </c:pt>
                <c:pt idx="20407">
                  <c:v>0.61863774305555552</c:v>
                </c:pt>
                <c:pt idx="20408">
                  <c:v>0.61863888888888896</c:v>
                </c:pt>
                <c:pt idx="20409">
                  <c:v>0.61864005787037035</c:v>
                </c:pt>
                <c:pt idx="20410">
                  <c:v>0.61864121527777782</c:v>
                </c:pt>
                <c:pt idx="20411">
                  <c:v>0.61864237268518518</c:v>
                </c:pt>
                <c:pt idx="20412">
                  <c:v>0.61864353009259254</c:v>
                </c:pt>
                <c:pt idx="20413">
                  <c:v>0.61864559027777777</c:v>
                </c:pt>
                <c:pt idx="20414">
                  <c:v>0.61864714120370368</c:v>
                </c:pt>
                <c:pt idx="20415">
                  <c:v>0.61864759259259261</c:v>
                </c:pt>
                <c:pt idx="20416">
                  <c:v>0.61864952546296303</c:v>
                </c:pt>
                <c:pt idx="20417">
                  <c:v>0.61865082175925923</c:v>
                </c:pt>
                <c:pt idx="20418">
                  <c:v>0.61865211805555553</c:v>
                </c:pt>
                <c:pt idx="20419">
                  <c:v>0.61865356481481482</c:v>
                </c:pt>
                <c:pt idx="20420">
                  <c:v>0.61865442129629633</c:v>
                </c:pt>
                <c:pt idx="20421">
                  <c:v>0.61865579861111109</c:v>
                </c:pt>
                <c:pt idx="20422">
                  <c:v>0.61865646990740741</c:v>
                </c:pt>
                <c:pt idx="20423">
                  <c:v>0.61865796296296294</c:v>
                </c:pt>
                <c:pt idx="20424">
                  <c:v>0.61865997685185192</c:v>
                </c:pt>
                <c:pt idx="20425">
                  <c:v>0.61866020833333335</c:v>
                </c:pt>
                <c:pt idx="20426">
                  <c:v>0.61866108796296293</c:v>
                </c:pt>
                <c:pt idx="20427">
                  <c:v>0.61866223379629626</c:v>
                </c:pt>
                <c:pt idx="20428">
                  <c:v>0.61866340277777776</c:v>
                </c:pt>
                <c:pt idx="20429">
                  <c:v>0.61866454861111109</c:v>
                </c:pt>
                <c:pt idx="20430">
                  <c:v>0.61866570601851845</c:v>
                </c:pt>
                <c:pt idx="20431">
                  <c:v>0.61866687499999995</c:v>
                </c:pt>
                <c:pt idx="20432">
                  <c:v>0.61866803240740742</c:v>
                </c:pt>
                <c:pt idx="20433">
                  <c:v>0.61866918981481478</c:v>
                </c:pt>
                <c:pt idx="20434">
                  <c:v>0.61867034722222225</c:v>
                </c:pt>
                <c:pt idx="20435">
                  <c:v>0.61867150462962961</c:v>
                </c:pt>
                <c:pt idx="20436">
                  <c:v>0.61867317129629629</c:v>
                </c:pt>
                <c:pt idx="20437">
                  <c:v>0.61867391203703703</c:v>
                </c:pt>
                <c:pt idx="20438">
                  <c:v>0.61867562499999995</c:v>
                </c:pt>
                <c:pt idx="20439">
                  <c:v>0.61867746527777778</c:v>
                </c:pt>
                <c:pt idx="20440">
                  <c:v>0.61867785879629633</c:v>
                </c:pt>
                <c:pt idx="20441">
                  <c:v>0.6186785763888889</c:v>
                </c:pt>
                <c:pt idx="20442">
                  <c:v>0.61868028935185182</c:v>
                </c:pt>
                <c:pt idx="20443">
                  <c:v>0.61868137731481487</c:v>
                </c:pt>
                <c:pt idx="20444">
                  <c:v>0.61868237268518522</c:v>
                </c:pt>
                <c:pt idx="20445">
                  <c:v>0.61868365740740738</c:v>
                </c:pt>
                <c:pt idx="20446">
                  <c:v>0.61868432870370371</c:v>
                </c:pt>
                <c:pt idx="20447">
                  <c:v>0.61868539351851848</c:v>
                </c:pt>
                <c:pt idx="20448">
                  <c:v>0.61868655092592584</c:v>
                </c:pt>
                <c:pt idx="20449">
                  <c:v>0.61868770833333331</c:v>
                </c:pt>
                <c:pt idx="20450">
                  <c:v>0.61868886574074078</c:v>
                </c:pt>
                <c:pt idx="20451">
                  <c:v>0.61869002314814814</c:v>
                </c:pt>
                <c:pt idx="20452">
                  <c:v>0.6186911805555555</c:v>
                </c:pt>
                <c:pt idx="20453">
                  <c:v>0.61869233796296297</c:v>
                </c:pt>
                <c:pt idx="20454">
                  <c:v>0.61869349537037044</c:v>
                </c:pt>
                <c:pt idx="20455">
                  <c:v>0.6186946527777778</c:v>
                </c:pt>
                <c:pt idx="20456">
                  <c:v>0.61869581018518516</c:v>
                </c:pt>
                <c:pt idx="20457">
                  <c:v>0.61869905092592592</c:v>
                </c:pt>
                <c:pt idx="20458">
                  <c:v>0.61870009259259262</c:v>
                </c:pt>
                <c:pt idx="20459">
                  <c:v>0.61870145833333334</c:v>
                </c:pt>
                <c:pt idx="20460">
                  <c:v>0.61870258101851849</c:v>
                </c:pt>
                <c:pt idx="20461">
                  <c:v>0.61870326388888885</c:v>
                </c:pt>
                <c:pt idx="20462">
                  <c:v>0.61870444444444439</c:v>
                </c:pt>
                <c:pt idx="20463">
                  <c:v>0.61870553240740744</c:v>
                </c:pt>
                <c:pt idx="20464">
                  <c:v>0.61870673611111116</c:v>
                </c:pt>
                <c:pt idx="20465">
                  <c:v>0.61870806712962967</c:v>
                </c:pt>
                <c:pt idx="20466">
                  <c:v>0.61870875000000003</c:v>
                </c:pt>
                <c:pt idx="20467">
                  <c:v>0.61870991898148142</c:v>
                </c:pt>
                <c:pt idx="20468">
                  <c:v>0.61871107638888889</c:v>
                </c:pt>
                <c:pt idx="20469">
                  <c:v>0.61871223379629636</c:v>
                </c:pt>
                <c:pt idx="20470">
                  <c:v>0.61871339120370372</c:v>
                </c:pt>
                <c:pt idx="20471">
                  <c:v>0.61871454861111108</c:v>
                </c:pt>
                <c:pt idx="20472">
                  <c:v>0.61871569444444441</c:v>
                </c:pt>
                <c:pt idx="20473">
                  <c:v>0.61871685185185188</c:v>
                </c:pt>
                <c:pt idx="20474">
                  <c:v>0.61871802083333338</c:v>
                </c:pt>
                <c:pt idx="20475">
                  <c:v>0.61871916666666671</c:v>
                </c:pt>
                <c:pt idx="20476">
                  <c:v>0.61872045138888887</c:v>
                </c:pt>
                <c:pt idx="20477">
                  <c:v>0.61872262731481487</c:v>
                </c:pt>
                <c:pt idx="20478">
                  <c:v>0.6187228935185185</c:v>
                </c:pt>
                <c:pt idx="20479">
                  <c:v>0.6187241550925926</c:v>
                </c:pt>
                <c:pt idx="20480">
                  <c:v>0.61872587962962955</c:v>
                </c:pt>
                <c:pt idx="20481">
                  <c:v>0.61872648148148146</c:v>
                </c:pt>
                <c:pt idx="20482">
                  <c:v>0.61872826388888891</c:v>
                </c:pt>
                <c:pt idx="20483">
                  <c:v>0.61872942129629627</c:v>
                </c:pt>
                <c:pt idx="20484">
                  <c:v>0.61873002314814807</c:v>
                </c:pt>
                <c:pt idx="20485">
                  <c:v>0.61873188657407407</c:v>
                </c:pt>
                <c:pt idx="20486">
                  <c:v>0.6187324305555556</c:v>
                </c:pt>
                <c:pt idx="20487">
                  <c:v>0.61873305555555558</c:v>
                </c:pt>
                <c:pt idx="20488">
                  <c:v>0.61873422453703708</c:v>
                </c:pt>
                <c:pt idx="20489">
                  <c:v>0.61873538194444444</c:v>
                </c:pt>
                <c:pt idx="20490">
                  <c:v>0.6187365393518518</c:v>
                </c:pt>
                <c:pt idx="20491">
                  <c:v>0.61873769675925927</c:v>
                </c:pt>
                <c:pt idx="20492">
                  <c:v>0.61873885416666663</c:v>
                </c:pt>
                <c:pt idx="20493">
                  <c:v>0.61873999999999996</c:v>
                </c:pt>
                <c:pt idx="20494">
                  <c:v>0.61874116898148146</c:v>
                </c:pt>
                <c:pt idx="20495">
                  <c:v>0.6187423148148149</c:v>
                </c:pt>
                <c:pt idx="20496">
                  <c:v>0.61874348379629629</c:v>
                </c:pt>
                <c:pt idx="20497">
                  <c:v>0.6187449421296296</c:v>
                </c:pt>
                <c:pt idx="20498">
                  <c:v>0.6187463310185185</c:v>
                </c:pt>
                <c:pt idx="20499">
                  <c:v>0.61874707175925925</c:v>
                </c:pt>
                <c:pt idx="20500">
                  <c:v>0.61874848379629632</c:v>
                </c:pt>
                <c:pt idx="20501">
                  <c:v>0.61874961805555551</c:v>
                </c:pt>
                <c:pt idx="20502">
                  <c:v>0.61875083333333336</c:v>
                </c:pt>
                <c:pt idx="20503">
                  <c:v>0.61875246527777783</c:v>
                </c:pt>
                <c:pt idx="20504">
                  <c:v>0.61875274305555561</c:v>
                </c:pt>
                <c:pt idx="20505">
                  <c:v>0.61875483796296293</c:v>
                </c:pt>
                <c:pt idx="20506">
                  <c:v>0.61875611111111106</c:v>
                </c:pt>
                <c:pt idx="20507">
                  <c:v>0.61875626157407404</c:v>
                </c:pt>
                <c:pt idx="20508">
                  <c:v>0.61875737268518516</c:v>
                </c:pt>
                <c:pt idx="20509">
                  <c:v>0.61875851851851849</c:v>
                </c:pt>
                <c:pt idx="20510">
                  <c:v>0.61875968749999999</c:v>
                </c:pt>
                <c:pt idx="20511">
                  <c:v>0.61876083333333332</c:v>
                </c:pt>
                <c:pt idx="20512">
                  <c:v>0.61876199074074079</c:v>
                </c:pt>
                <c:pt idx="20513">
                  <c:v>0.61876315972222229</c:v>
                </c:pt>
                <c:pt idx="20514">
                  <c:v>0.6187643055555555</c:v>
                </c:pt>
                <c:pt idx="20515">
                  <c:v>0.61876547453703701</c:v>
                </c:pt>
                <c:pt idx="20516">
                  <c:v>0.61876665509259254</c:v>
                </c:pt>
                <c:pt idx="20517">
                  <c:v>0.61876777777777781</c:v>
                </c:pt>
                <c:pt idx="20518">
                  <c:v>0.61876924768518515</c:v>
                </c:pt>
                <c:pt idx="20519">
                  <c:v>0.6187715046296296</c:v>
                </c:pt>
                <c:pt idx="20520">
                  <c:v>0.61877173611111103</c:v>
                </c:pt>
                <c:pt idx="20521">
                  <c:v>0.61877336805555561</c:v>
                </c:pt>
                <c:pt idx="20522">
                  <c:v>0.61877450231481479</c:v>
                </c:pt>
                <c:pt idx="20523">
                  <c:v>0.61877496527777776</c:v>
                </c:pt>
                <c:pt idx="20524">
                  <c:v>0.61877619212962964</c:v>
                </c:pt>
                <c:pt idx="20525">
                  <c:v>0.61877723379629634</c:v>
                </c:pt>
                <c:pt idx="20526">
                  <c:v>0.61877822916666669</c:v>
                </c:pt>
                <c:pt idx="20527">
                  <c:v>0.61877938657407405</c:v>
                </c:pt>
                <c:pt idx="20528">
                  <c:v>0.6187805092592592</c:v>
                </c:pt>
                <c:pt idx="20529">
                  <c:v>0.61878167824074071</c:v>
                </c:pt>
                <c:pt idx="20530">
                  <c:v>0.61878282407407414</c:v>
                </c:pt>
                <c:pt idx="20531">
                  <c:v>0.6187839814814815</c:v>
                </c:pt>
                <c:pt idx="20532">
                  <c:v>0.61878513888888886</c:v>
                </c:pt>
                <c:pt idx="20533">
                  <c:v>0.61878630787037037</c:v>
                </c:pt>
                <c:pt idx="20534">
                  <c:v>0.61878746527777784</c:v>
                </c:pt>
                <c:pt idx="20535">
                  <c:v>0.61878861111111116</c:v>
                </c:pt>
                <c:pt idx="20536">
                  <c:v>0.61878978009259256</c:v>
                </c:pt>
                <c:pt idx="20537">
                  <c:v>0.61879092592592588</c:v>
                </c:pt>
                <c:pt idx="20538">
                  <c:v>0.6187921643518518</c:v>
                </c:pt>
                <c:pt idx="20539">
                  <c:v>0.61879418981481482</c:v>
                </c:pt>
                <c:pt idx="20540">
                  <c:v>0.61879584490740747</c:v>
                </c:pt>
                <c:pt idx="20541">
                  <c:v>0.61879603009259254</c:v>
                </c:pt>
                <c:pt idx="20542">
                  <c:v>0.61879686342592588</c:v>
                </c:pt>
                <c:pt idx="20543">
                  <c:v>0.61879864583333333</c:v>
                </c:pt>
                <c:pt idx="20544">
                  <c:v>0.61879906250000005</c:v>
                </c:pt>
                <c:pt idx="20545">
                  <c:v>0.61880130787037035</c:v>
                </c:pt>
                <c:pt idx="20546">
                  <c:v>0.61880233796296291</c:v>
                </c:pt>
                <c:pt idx="20547">
                  <c:v>0.61880256944444445</c:v>
                </c:pt>
                <c:pt idx="20548">
                  <c:v>0.61880365740740739</c:v>
                </c:pt>
                <c:pt idx="20549">
                  <c:v>0.6188048263888889</c:v>
                </c:pt>
                <c:pt idx="20550">
                  <c:v>0.61880597222222222</c:v>
                </c:pt>
                <c:pt idx="20551">
                  <c:v>0.61880714120370373</c:v>
                </c:pt>
                <c:pt idx="20552">
                  <c:v>0.61880829861111109</c:v>
                </c:pt>
                <c:pt idx="20553">
                  <c:v>0.61880944444444441</c:v>
                </c:pt>
                <c:pt idx="20554">
                  <c:v>0.61881061342592592</c:v>
                </c:pt>
                <c:pt idx="20555">
                  <c:v>0.61881177083333327</c:v>
                </c:pt>
                <c:pt idx="20556">
                  <c:v>0.61881291666666671</c:v>
                </c:pt>
                <c:pt idx="20557">
                  <c:v>0.61881407407407407</c:v>
                </c:pt>
                <c:pt idx="20558">
                  <c:v>0.61881662037037033</c:v>
                </c:pt>
                <c:pt idx="20559">
                  <c:v>0.61881745370370367</c:v>
                </c:pt>
                <c:pt idx="20560">
                  <c:v>0.61881774305555559</c:v>
                </c:pt>
                <c:pt idx="20561">
                  <c:v>0.61881953703703707</c:v>
                </c:pt>
                <c:pt idx="20562">
                  <c:v>0.61882057870370366</c:v>
                </c:pt>
                <c:pt idx="20563">
                  <c:v>0.61882103009259259</c:v>
                </c:pt>
                <c:pt idx="20564">
                  <c:v>0.61882234953703696</c:v>
                </c:pt>
                <c:pt idx="20565">
                  <c:v>0.61882387731481481</c:v>
                </c:pt>
                <c:pt idx="20566">
                  <c:v>0.61882549768518524</c:v>
                </c:pt>
                <c:pt idx="20567">
                  <c:v>0.61882564814814811</c:v>
                </c:pt>
                <c:pt idx="20568">
                  <c:v>0.61882681712962961</c:v>
                </c:pt>
                <c:pt idx="20569">
                  <c:v>0.61882797453703708</c:v>
                </c:pt>
                <c:pt idx="20570">
                  <c:v>0.61882913194444444</c:v>
                </c:pt>
                <c:pt idx="20571">
                  <c:v>0.61883027777777777</c:v>
                </c:pt>
                <c:pt idx="20572">
                  <c:v>0.61883144675925927</c:v>
                </c:pt>
                <c:pt idx="20573">
                  <c:v>0.61883260416666674</c:v>
                </c:pt>
                <c:pt idx="20574">
                  <c:v>0.61883374999999996</c:v>
                </c:pt>
                <c:pt idx="20575">
                  <c:v>0.61883490740740743</c:v>
                </c:pt>
                <c:pt idx="20576">
                  <c:v>0.61883606481481479</c:v>
                </c:pt>
                <c:pt idx="20577">
                  <c:v>0.6188377083333334</c:v>
                </c:pt>
                <c:pt idx="20578">
                  <c:v>0.61883896990740739</c:v>
                </c:pt>
                <c:pt idx="20579">
                  <c:v>0.61883961805555554</c:v>
                </c:pt>
                <c:pt idx="20580">
                  <c:v>0.61884076388888887</c:v>
                </c:pt>
                <c:pt idx="20581">
                  <c:v>0.61884190972222219</c:v>
                </c:pt>
                <c:pt idx="20582">
                  <c:v>0.61884395833333339</c:v>
                </c:pt>
                <c:pt idx="20583">
                  <c:v>0.61884475694444441</c:v>
                </c:pt>
                <c:pt idx="20584">
                  <c:v>0.6188454166666667</c:v>
                </c:pt>
                <c:pt idx="20585">
                  <c:v>0.61884712962962962</c:v>
                </c:pt>
                <c:pt idx="20586">
                  <c:v>0.61884805555555555</c:v>
                </c:pt>
                <c:pt idx="20587">
                  <c:v>0.61884880787037033</c:v>
                </c:pt>
                <c:pt idx="20588">
                  <c:v>0.61884995370370366</c:v>
                </c:pt>
                <c:pt idx="20589">
                  <c:v>0.61885111111111113</c:v>
                </c:pt>
                <c:pt idx="20590">
                  <c:v>0.61885228009259263</c:v>
                </c:pt>
                <c:pt idx="20591">
                  <c:v>0.61885342592592596</c:v>
                </c:pt>
                <c:pt idx="20592">
                  <c:v>0.61885458333333332</c:v>
                </c:pt>
                <c:pt idx="20593">
                  <c:v>0.61885574074074068</c:v>
                </c:pt>
                <c:pt idx="20594">
                  <c:v>0.61885689814814815</c:v>
                </c:pt>
                <c:pt idx="20595">
                  <c:v>0.6188580787037038</c:v>
                </c:pt>
                <c:pt idx="20596">
                  <c:v>0.61885922453703701</c:v>
                </c:pt>
                <c:pt idx="20597">
                  <c:v>0.61886208333333337</c:v>
                </c:pt>
                <c:pt idx="20598">
                  <c:v>0.61886305555555554</c:v>
                </c:pt>
                <c:pt idx="20599">
                  <c:v>0.61886387731481485</c:v>
                </c:pt>
                <c:pt idx="20600">
                  <c:v>0.61886623842592592</c:v>
                </c:pt>
                <c:pt idx="20601">
                  <c:v>0.61886670138888888</c:v>
                </c:pt>
                <c:pt idx="20602">
                  <c:v>0.61886740740740742</c:v>
                </c:pt>
                <c:pt idx="20603">
                  <c:v>0.61886906249999996</c:v>
                </c:pt>
                <c:pt idx="20604">
                  <c:v>0.61886971064814811</c:v>
                </c:pt>
                <c:pt idx="20605">
                  <c:v>0.61887079861111105</c:v>
                </c:pt>
                <c:pt idx="20606">
                  <c:v>0.61887194444444449</c:v>
                </c:pt>
                <c:pt idx="20607">
                  <c:v>0.61887311342592599</c:v>
                </c:pt>
                <c:pt idx="20608">
                  <c:v>0.61887427083333335</c:v>
                </c:pt>
                <c:pt idx="20609">
                  <c:v>0.61887542824074071</c:v>
                </c:pt>
                <c:pt idx="20610">
                  <c:v>0.61887658564814818</c:v>
                </c:pt>
                <c:pt idx="20611">
                  <c:v>0.61887774305555554</c:v>
                </c:pt>
                <c:pt idx="20612">
                  <c:v>0.61887890046296301</c:v>
                </c:pt>
                <c:pt idx="20613">
                  <c:v>0.61888005787037037</c:v>
                </c:pt>
                <c:pt idx="20614">
                  <c:v>0.61888129629629629</c:v>
                </c:pt>
                <c:pt idx="20615">
                  <c:v>0.61888255787037039</c:v>
                </c:pt>
                <c:pt idx="20616">
                  <c:v>0.61888447916666667</c:v>
                </c:pt>
                <c:pt idx="20617">
                  <c:v>0.61888487268518522</c:v>
                </c:pt>
                <c:pt idx="20618">
                  <c:v>0.61888609953703699</c:v>
                </c:pt>
                <c:pt idx="20619">
                  <c:v>0.61888766203703705</c:v>
                </c:pt>
                <c:pt idx="20620">
                  <c:v>0.61888828703703702</c:v>
                </c:pt>
                <c:pt idx="20621">
                  <c:v>0.61888967592592592</c:v>
                </c:pt>
                <c:pt idx="20622">
                  <c:v>0.61889053240740743</c:v>
                </c:pt>
                <c:pt idx="20623">
                  <c:v>0.61889303240740745</c:v>
                </c:pt>
                <c:pt idx="20624">
                  <c:v>0.61889312500000004</c:v>
                </c:pt>
                <c:pt idx="20625">
                  <c:v>0.61889394675925924</c:v>
                </c:pt>
                <c:pt idx="20626">
                  <c:v>0.6188951041666666</c:v>
                </c:pt>
                <c:pt idx="20627">
                  <c:v>0.61889626157407407</c:v>
                </c:pt>
                <c:pt idx="20628">
                  <c:v>0.61889741898148154</c:v>
                </c:pt>
                <c:pt idx="20629">
                  <c:v>0.61889859953703708</c:v>
                </c:pt>
                <c:pt idx="20630">
                  <c:v>0.61889973379629626</c:v>
                </c:pt>
                <c:pt idx="20631">
                  <c:v>0.61890089120370362</c:v>
                </c:pt>
                <c:pt idx="20632">
                  <c:v>0.61890204861111109</c:v>
                </c:pt>
                <c:pt idx="20633">
                  <c:v>0.61890320601851856</c:v>
                </c:pt>
                <c:pt idx="20634">
                  <c:v>0.61890436342592592</c:v>
                </c:pt>
                <c:pt idx="20635">
                  <c:v>0.61890556712962963</c:v>
                </c:pt>
                <c:pt idx="20636">
                  <c:v>0.61890680555555555</c:v>
                </c:pt>
                <c:pt idx="20637">
                  <c:v>0.61890800925925926</c:v>
                </c:pt>
                <c:pt idx="20638">
                  <c:v>0.6189090625</c:v>
                </c:pt>
                <c:pt idx="20639">
                  <c:v>0.61891016203703708</c:v>
                </c:pt>
                <c:pt idx="20640">
                  <c:v>0.6189116203703704</c:v>
                </c:pt>
                <c:pt idx="20641">
                  <c:v>0.61891270833333334</c:v>
                </c:pt>
                <c:pt idx="20642">
                  <c:v>0.61891438657407405</c:v>
                </c:pt>
                <c:pt idx="20643">
                  <c:v>0.61891476851851845</c:v>
                </c:pt>
                <c:pt idx="20644">
                  <c:v>0.61891593749999996</c:v>
                </c:pt>
                <c:pt idx="20645">
                  <c:v>0.61891709490740743</c:v>
                </c:pt>
                <c:pt idx="20646">
                  <c:v>0.61891825231481479</c:v>
                </c:pt>
                <c:pt idx="20647">
                  <c:v>0.61891940972222226</c:v>
                </c:pt>
                <c:pt idx="20648">
                  <c:v>0.61892056712962962</c:v>
                </c:pt>
                <c:pt idx="20649">
                  <c:v>0.61892172453703698</c:v>
                </c:pt>
                <c:pt idx="20650">
                  <c:v>0.61892288194444445</c:v>
                </c:pt>
                <c:pt idx="20651">
                  <c:v>0.61892402777777777</c:v>
                </c:pt>
                <c:pt idx="20652">
                  <c:v>0.61892520833333331</c:v>
                </c:pt>
                <c:pt idx="20653">
                  <c:v>0.61892682870370364</c:v>
                </c:pt>
                <c:pt idx="20654">
                  <c:v>0.61892787037037045</c:v>
                </c:pt>
                <c:pt idx="20655">
                  <c:v>0.61892954861111105</c:v>
                </c:pt>
                <c:pt idx="20656">
                  <c:v>0.61893031249999997</c:v>
                </c:pt>
                <c:pt idx="20657">
                  <c:v>0.61893118055555563</c:v>
                </c:pt>
                <c:pt idx="20658">
                  <c:v>0.61893295138888893</c:v>
                </c:pt>
                <c:pt idx="20659">
                  <c:v>0.61893377314814813</c:v>
                </c:pt>
                <c:pt idx="20660">
                  <c:v>0.61893564814814817</c:v>
                </c:pt>
                <c:pt idx="20661">
                  <c:v>0.61893679398148149</c:v>
                </c:pt>
                <c:pt idx="20662">
                  <c:v>0.61893724537037031</c:v>
                </c:pt>
                <c:pt idx="20663">
                  <c:v>0.61893909722222229</c:v>
                </c:pt>
                <c:pt idx="20664">
                  <c:v>0.61893918981481477</c:v>
                </c:pt>
                <c:pt idx="20665">
                  <c:v>0.61894024305555551</c:v>
                </c:pt>
                <c:pt idx="20666">
                  <c:v>0.61894140046296298</c:v>
                </c:pt>
                <c:pt idx="20667">
                  <c:v>0.61894255787037045</c:v>
                </c:pt>
                <c:pt idx="20668">
                  <c:v>0.61894371527777781</c:v>
                </c:pt>
                <c:pt idx="20669">
                  <c:v>0.61894487268518517</c:v>
                </c:pt>
                <c:pt idx="20670">
                  <c:v>0.61894603009259253</c:v>
                </c:pt>
                <c:pt idx="20671">
                  <c:v>0.6189471875</c:v>
                </c:pt>
                <c:pt idx="20672">
                  <c:v>0.61894834490740747</c:v>
                </c:pt>
                <c:pt idx="20673">
                  <c:v>0.61894950231481483</c:v>
                </c:pt>
                <c:pt idx="20674">
                  <c:v>0.61895065972222219</c:v>
                </c:pt>
                <c:pt idx="20675">
                  <c:v>0.61895201388888887</c:v>
                </c:pt>
                <c:pt idx="20676">
                  <c:v>0.61895299768518519</c:v>
                </c:pt>
                <c:pt idx="20677">
                  <c:v>0.6189546759259259</c:v>
                </c:pt>
                <c:pt idx="20678">
                  <c:v>0.61895658564814815</c:v>
                </c:pt>
                <c:pt idx="20679">
                  <c:v>0.61895692129629631</c:v>
                </c:pt>
                <c:pt idx="20680">
                  <c:v>0.61895942129629622</c:v>
                </c:pt>
                <c:pt idx="20681">
                  <c:v>0.61896016203703708</c:v>
                </c:pt>
                <c:pt idx="20682">
                  <c:v>0.61896040509259254</c:v>
                </c:pt>
                <c:pt idx="20683">
                  <c:v>0.61896150462962962</c:v>
                </c:pt>
                <c:pt idx="20684">
                  <c:v>0.61896277777777775</c:v>
                </c:pt>
                <c:pt idx="20685">
                  <c:v>0.61896339120370369</c:v>
                </c:pt>
                <c:pt idx="20686">
                  <c:v>0.61896454861111105</c:v>
                </c:pt>
                <c:pt idx="20687">
                  <c:v>0.61896570601851852</c:v>
                </c:pt>
                <c:pt idx="20688">
                  <c:v>0.61896686342592588</c:v>
                </c:pt>
                <c:pt idx="20689">
                  <c:v>0.61896802083333335</c:v>
                </c:pt>
                <c:pt idx="20690">
                  <c:v>0.61896917824074071</c:v>
                </c:pt>
                <c:pt idx="20691">
                  <c:v>0.61897033564814807</c:v>
                </c:pt>
                <c:pt idx="20692">
                  <c:v>0.61897149305555554</c:v>
                </c:pt>
                <c:pt idx="20693">
                  <c:v>0.61897265046296301</c:v>
                </c:pt>
                <c:pt idx="20694">
                  <c:v>0.61897380787037037</c:v>
                </c:pt>
                <c:pt idx="20695">
                  <c:v>0.61897503472222226</c:v>
                </c:pt>
                <c:pt idx="20696">
                  <c:v>0.61897612268518509</c:v>
                </c:pt>
                <c:pt idx="20697">
                  <c:v>0.61897792824074072</c:v>
                </c:pt>
                <c:pt idx="20698">
                  <c:v>0.61897850694444445</c:v>
                </c:pt>
                <c:pt idx="20699">
                  <c:v>0.61898025462962958</c:v>
                </c:pt>
                <c:pt idx="20700">
                  <c:v>0.61898118055555562</c:v>
                </c:pt>
                <c:pt idx="20701">
                  <c:v>0.61898204861111106</c:v>
                </c:pt>
                <c:pt idx="20702">
                  <c:v>0.61898342592592592</c:v>
                </c:pt>
                <c:pt idx="20703">
                  <c:v>0.61898446759259262</c:v>
                </c:pt>
                <c:pt idx="20704">
                  <c:v>0.61898538194444441</c:v>
                </c:pt>
                <c:pt idx="20705">
                  <c:v>0.61898652777777785</c:v>
                </c:pt>
                <c:pt idx="20706">
                  <c:v>0.61898769675925924</c:v>
                </c:pt>
                <c:pt idx="20707">
                  <c:v>0.61898884259259257</c:v>
                </c:pt>
                <c:pt idx="20708">
                  <c:v>0.61899001157407407</c:v>
                </c:pt>
                <c:pt idx="20709">
                  <c:v>0.6189911574074074</c:v>
                </c:pt>
                <c:pt idx="20710">
                  <c:v>0.6189923263888889</c:v>
                </c:pt>
                <c:pt idx="20711">
                  <c:v>0.61899348379629626</c:v>
                </c:pt>
                <c:pt idx="20712">
                  <c:v>0.61899464120370373</c:v>
                </c:pt>
                <c:pt idx="20713">
                  <c:v>0.61899579861111109</c:v>
                </c:pt>
                <c:pt idx="20714">
                  <c:v>0.61899858796296303</c:v>
                </c:pt>
                <c:pt idx="20715">
                  <c:v>0.61899896990740744</c:v>
                </c:pt>
                <c:pt idx="20716">
                  <c:v>0.61899939814814819</c:v>
                </c:pt>
                <c:pt idx="20717">
                  <c:v>0.61900124999999995</c:v>
                </c:pt>
                <c:pt idx="20718">
                  <c:v>0.61900261574074078</c:v>
                </c:pt>
                <c:pt idx="20719">
                  <c:v>0.61900291666666662</c:v>
                </c:pt>
                <c:pt idx="20720">
                  <c:v>0.61900489583333329</c:v>
                </c:pt>
                <c:pt idx="20721">
                  <c:v>0.61900587962962961</c:v>
                </c:pt>
                <c:pt idx="20722">
                  <c:v>0.61900634259259257</c:v>
                </c:pt>
                <c:pt idx="20723">
                  <c:v>0.61900859953703702</c:v>
                </c:pt>
                <c:pt idx="20724">
                  <c:v>0.61900975694444449</c:v>
                </c:pt>
                <c:pt idx="20725">
                  <c:v>0.61900984953703708</c:v>
                </c:pt>
                <c:pt idx="20726">
                  <c:v>0.61901084490740732</c:v>
                </c:pt>
                <c:pt idx="20727">
                  <c:v>0.61901200231481479</c:v>
                </c:pt>
                <c:pt idx="20728">
                  <c:v>0.61901315972222226</c:v>
                </c:pt>
                <c:pt idx="20729">
                  <c:v>0.61901430555555559</c:v>
                </c:pt>
                <c:pt idx="20730">
                  <c:v>0.61901547453703698</c:v>
                </c:pt>
                <c:pt idx="20731">
                  <c:v>0.61901663194444445</c:v>
                </c:pt>
                <c:pt idx="20732">
                  <c:v>0.61901778935185192</c:v>
                </c:pt>
                <c:pt idx="20733">
                  <c:v>0.61901894675925928</c:v>
                </c:pt>
                <c:pt idx="20734">
                  <c:v>0.61902010416666664</c:v>
                </c:pt>
                <c:pt idx="20735">
                  <c:v>0.619021261574074</c:v>
                </c:pt>
                <c:pt idx="20736">
                  <c:v>0.61902336805555558</c:v>
                </c:pt>
                <c:pt idx="20737">
                  <c:v>0.61902445601851852</c:v>
                </c:pt>
                <c:pt idx="20738">
                  <c:v>0.61902497685185187</c:v>
                </c:pt>
                <c:pt idx="20739">
                  <c:v>0.61902694444444439</c:v>
                </c:pt>
                <c:pt idx="20740">
                  <c:v>0.61902722222222217</c:v>
                </c:pt>
                <c:pt idx="20741">
                  <c:v>0.61902820601851849</c:v>
                </c:pt>
                <c:pt idx="20742">
                  <c:v>0.61903028935185178</c:v>
                </c:pt>
                <c:pt idx="20743">
                  <c:v>0.61903053240740735</c:v>
                </c:pt>
                <c:pt idx="20744">
                  <c:v>0.61903167824074079</c:v>
                </c:pt>
                <c:pt idx="20745">
                  <c:v>0.61903283564814815</c:v>
                </c:pt>
                <c:pt idx="20746">
                  <c:v>0.61903399305555551</c:v>
                </c:pt>
                <c:pt idx="20747">
                  <c:v>0.61903515046296298</c:v>
                </c:pt>
                <c:pt idx="20748">
                  <c:v>0.61903630787037034</c:v>
                </c:pt>
                <c:pt idx="20749">
                  <c:v>0.61903746527777781</c:v>
                </c:pt>
                <c:pt idx="20750">
                  <c:v>0.61903862268518517</c:v>
                </c:pt>
                <c:pt idx="20751">
                  <c:v>0.61903978009259253</c:v>
                </c:pt>
                <c:pt idx="20752">
                  <c:v>0.6190409375</c:v>
                </c:pt>
                <c:pt idx="20753">
                  <c:v>0.61904209490740747</c:v>
                </c:pt>
                <c:pt idx="20754">
                  <c:v>0.61904339120370377</c:v>
                </c:pt>
                <c:pt idx="20755">
                  <c:v>0.61904518518518514</c:v>
                </c:pt>
                <c:pt idx="20756">
                  <c:v>0.61904621527777781</c:v>
                </c:pt>
                <c:pt idx="20757">
                  <c:v>0.61904752314814815</c:v>
                </c:pt>
                <c:pt idx="20758">
                  <c:v>0.61904847222222226</c:v>
                </c:pt>
                <c:pt idx="20759">
                  <c:v>0.61904916666666665</c:v>
                </c:pt>
                <c:pt idx="20760">
                  <c:v>0.6190505439814814</c:v>
                </c:pt>
                <c:pt idx="20761">
                  <c:v>0.61905136574074071</c:v>
                </c:pt>
                <c:pt idx="20762">
                  <c:v>0.61905321759259258</c:v>
                </c:pt>
                <c:pt idx="20763">
                  <c:v>0.61905396990740735</c:v>
                </c:pt>
                <c:pt idx="20764">
                  <c:v>0.61905482638888887</c:v>
                </c:pt>
                <c:pt idx="20765">
                  <c:v>0.6190559722222222</c:v>
                </c:pt>
                <c:pt idx="20766">
                  <c:v>0.6190571412037037</c:v>
                </c:pt>
                <c:pt idx="20767">
                  <c:v>0.61905828703703702</c:v>
                </c:pt>
                <c:pt idx="20768">
                  <c:v>0.61905945601851853</c:v>
                </c:pt>
                <c:pt idx="20769">
                  <c:v>0.61906061342592589</c:v>
                </c:pt>
                <c:pt idx="20770">
                  <c:v>0.61906175925925933</c:v>
                </c:pt>
                <c:pt idx="20771">
                  <c:v>0.61906292824074072</c:v>
                </c:pt>
                <c:pt idx="20772">
                  <c:v>0.61906408564814819</c:v>
                </c:pt>
                <c:pt idx="20773">
                  <c:v>0.61906525462962958</c:v>
                </c:pt>
                <c:pt idx="20774">
                  <c:v>0.61906640046296291</c:v>
                </c:pt>
                <c:pt idx="20775">
                  <c:v>0.61906833333333333</c:v>
                </c:pt>
                <c:pt idx="20776">
                  <c:v>0.61906913194444435</c:v>
                </c:pt>
                <c:pt idx="20777">
                  <c:v>0.61906987268518521</c:v>
                </c:pt>
                <c:pt idx="20778">
                  <c:v>0.61907185185185187</c:v>
                </c:pt>
                <c:pt idx="20779">
                  <c:v>0.61907319444444442</c:v>
                </c:pt>
                <c:pt idx="20780">
                  <c:v>0.61907336805555557</c:v>
                </c:pt>
                <c:pt idx="20781">
                  <c:v>0.61907591435185183</c:v>
                </c:pt>
                <c:pt idx="20782">
                  <c:v>0.61907700231481477</c:v>
                </c:pt>
                <c:pt idx="20783">
                  <c:v>0.61907724537037034</c:v>
                </c:pt>
                <c:pt idx="20784">
                  <c:v>0.61907797453703706</c:v>
                </c:pt>
                <c:pt idx="20785">
                  <c:v>0.61907913194444442</c:v>
                </c:pt>
                <c:pt idx="20786">
                  <c:v>0.61908028935185178</c:v>
                </c:pt>
                <c:pt idx="20787">
                  <c:v>0.61908144675925925</c:v>
                </c:pt>
                <c:pt idx="20788">
                  <c:v>0.61908260416666672</c:v>
                </c:pt>
                <c:pt idx="20789">
                  <c:v>0.61908376157407408</c:v>
                </c:pt>
                <c:pt idx="20790">
                  <c:v>0.61908491898148144</c:v>
                </c:pt>
                <c:pt idx="20791">
                  <c:v>0.61908608796296294</c:v>
                </c:pt>
                <c:pt idx="20792">
                  <c:v>0.61908723379629638</c:v>
                </c:pt>
                <c:pt idx="20793">
                  <c:v>0.61908839120370374</c:v>
                </c:pt>
                <c:pt idx="20794">
                  <c:v>0.61908965277777772</c:v>
                </c:pt>
                <c:pt idx="20795">
                  <c:v>0.61909072916666663</c:v>
                </c:pt>
                <c:pt idx="20796">
                  <c:v>0.61909271990740733</c:v>
                </c:pt>
                <c:pt idx="20797">
                  <c:v>0.61909378472222221</c:v>
                </c:pt>
                <c:pt idx="20798">
                  <c:v>0.61909506944444448</c:v>
                </c:pt>
                <c:pt idx="20799">
                  <c:v>0.61909644675925923</c:v>
                </c:pt>
                <c:pt idx="20800">
                  <c:v>0.61909662037037039</c:v>
                </c:pt>
                <c:pt idx="20801">
                  <c:v>0.61909783564814813</c:v>
                </c:pt>
                <c:pt idx="20802">
                  <c:v>0.61909989583333336</c:v>
                </c:pt>
                <c:pt idx="20803">
                  <c:v>0.61910015046296296</c:v>
                </c:pt>
                <c:pt idx="20804">
                  <c:v>0.61910112268518513</c:v>
                </c:pt>
                <c:pt idx="20805">
                  <c:v>0.61910228009259261</c:v>
                </c:pt>
                <c:pt idx="20806">
                  <c:v>0.61910343749999996</c:v>
                </c:pt>
                <c:pt idx="20807">
                  <c:v>0.61910459490740744</c:v>
                </c:pt>
                <c:pt idx="20808">
                  <c:v>0.61910575231481479</c:v>
                </c:pt>
                <c:pt idx="20809">
                  <c:v>0.61910690972222227</c:v>
                </c:pt>
                <c:pt idx="20810">
                  <c:v>0.61910806712962962</c:v>
                </c:pt>
                <c:pt idx="20811">
                  <c:v>0.6191093518518519</c:v>
                </c:pt>
                <c:pt idx="20812">
                  <c:v>0.61911038194444445</c:v>
                </c:pt>
                <c:pt idx="20813">
                  <c:v>0.61911153935185181</c:v>
                </c:pt>
                <c:pt idx="20814">
                  <c:v>0.61911293981481486</c:v>
                </c:pt>
                <c:pt idx="20815">
                  <c:v>0.61911392361111106</c:v>
                </c:pt>
                <c:pt idx="20816">
                  <c:v>0.6191151967592593</c:v>
                </c:pt>
                <c:pt idx="20817">
                  <c:v>0.61911675925925924</c:v>
                </c:pt>
                <c:pt idx="20818">
                  <c:v>0.61911745370370375</c:v>
                </c:pt>
                <c:pt idx="20819">
                  <c:v>0.61911914351851849</c:v>
                </c:pt>
                <c:pt idx="20820">
                  <c:v>0.61912046296296297</c:v>
                </c:pt>
                <c:pt idx="20821">
                  <c:v>0.61912092592592594</c:v>
                </c:pt>
                <c:pt idx="20822">
                  <c:v>0.61912283564814818</c:v>
                </c:pt>
                <c:pt idx="20823">
                  <c:v>0.61912422453703697</c:v>
                </c:pt>
                <c:pt idx="20824">
                  <c:v>0.61912468750000005</c:v>
                </c:pt>
                <c:pt idx="20825">
                  <c:v>0.61912541666666665</c:v>
                </c:pt>
                <c:pt idx="20826">
                  <c:v>0.61912657407407412</c:v>
                </c:pt>
                <c:pt idx="20827">
                  <c:v>0.61912774305555562</c:v>
                </c:pt>
                <c:pt idx="20828">
                  <c:v>0.61912888888888884</c:v>
                </c:pt>
                <c:pt idx="20829">
                  <c:v>0.61913006944444449</c:v>
                </c:pt>
                <c:pt idx="20830">
                  <c:v>0.61913120370370367</c:v>
                </c:pt>
                <c:pt idx="20831">
                  <c:v>0.61913237268518517</c:v>
                </c:pt>
                <c:pt idx="20832">
                  <c:v>0.61913353009259264</c:v>
                </c:pt>
                <c:pt idx="20833">
                  <c:v>0.61913467592592586</c:v>
                </c:pt>
                <c:pt idx="20834">
                  <c:v>0.61913584490740736</c:v>
                </c:pt>
                <c:pt idx="20835">
                  <c:v>0.61913737268518521</c:v>
                </c:pt>
                <c:pt idx="20836">
                  <c:v>0.61913944444444446</c:v>
                </c:pt>
                <c:pt idx="20837">
                  <c:v>0.61913974537037031</c:v>
                </c:pt>
                <c:pt idx="20838">
                  <c:v>0.61914083333333325</c:v>
                </c:pt>
                <c:pt idx="20839">
                  <c:v>0.61914171296296294</c:v>
                </c:pt>
                <c:pt idx="20840">
                  <c:v>0.61914285879629627</c:v>
                </c:pt>
                <c:pt idx="20841">
                  <c:v>0.61914479166666669</c:v>
                </c:pt>
                <c:pt idx="20842">
                  <c:v>0.61914563657407407</c:v>
                </c:pt>
                <c:pt idx="20843">
                  <c:v>0.61914638888888884</c:v>
                </c:pt>
                <c:pt idx="20844">
                  <c:v>0.61914741898148151</c:v>
                </c:pt>
                <c:pt idx="20845">
                  <c:v>0.61914856481481484</c:v>
                </c:pt>
                <c:pt idx="20846">
                  <c:v>0.61914973379629623</c:v>
                </c:pt>
                <c:pt idx="20847">
                  <c:v>0.6191508912037037</c:v>
                </c:pt>
                <c:pt idx="20848">
                  <c:v>0.61915203703703703</c:v>
                </c:pt>
                <c:pt idx="20849">
                  <c:v>0.61915320601851853</c:v>
                </c:pt>
                <c:pt idx="20850">
                  <c:v>0.61915436342592589</c:v>
                </c:pt>
                <c:pt idx="20851">
                  <c:v>0.61915552083333325</c:v>
                </c:pt>
                <c:pt idx="20852">
                  <c:v>0.61915667824074072</c:v>
                </c:pt>
                <c:pt idx="20853">
                  <c:v>0.61915783564814819</c:v>
                </c:pt>
                <c:pt idx="20854">
                  <c:v>0.61915940972222216</c:v>
                </c:pt>
                <c:pt idx="20855">
                  <c:v>0.6191606828703704</c:v>
                </c:pt>
                <c:pt idx="20856">
                  <c:v>0.61916224537037035</c:v>
                </c:pt>
                <c:pt idx="20857">
                  <c:v>0.61916248842592592</c:v>
                </c:pt>
                <c:pt idx="20858">
                  <c:v>0.6191648842592592</c:v>
                </c:pt>
                <c:pt idx="20859">
                  <c:v>0.61916530092592592</c:v>
                </c:pt>
                <c:pt idx="20860">
                  <c:v>0.61916597222222225</c:v>
                </c:pt>
                <c:pt idx="20861">
                  <c:v>0.61916814814814813</c:v>
                </c:pt>
                <c:pt idx="20862">
                  <c:v>0.61916837962962967</c:v>
                </c:pt>
                <c:pt idx="20863">
                  <c:v>0.61916939814814809</c:v>
                </c:pt>
                <c:pt idx="20864">
                  <c:v>0.61917057870370373</c:v>
                </c:pt>
                <c:pt idx="20865">
                  <c:v>0.61917172453703706</c:v>
                </c:pt>
                <c:pt idx="20866">
                  <c:v>0.61917287037037039</c:v>
                </c:pt>
                <c:pt idx="20867">
                  <c:v>0.61917403935185189</c:v>
                </c:pt>
                <c:pt idx="20868">
                  <c:v>0.61917519675925925</c:v>
                </c:pt>
                <c:pt idx="20869">
                  <c:v>0.61917635416666661</c:v>
                </c:pt>
                <c:pt idx="20870">
                  <c:v>0.61917751157407408</c:v>
                </c:pt>
                <c:pt idx="20871">
                  <c:v>0.61917865740740741</c:v>
                </c:pt>
                <c:pt idx="20872">
                  <c:v>0.61917983796296294</c:v>
                </c:pt>
                <c:pt idx="20873">
                  <c:v>0.61918129629629637</c:v>
                </c:pt>
                <c:pt idx="20874">
                  <c:v>0.61918258101851853</c:v>
                </c:pt>
                <c:pt idx="20875">
                  <c:v>0.61918417824074068</c:v>
                </c:pt>
                <c:pt idx="20876">
                  <c:v>0.61918445601851846</c:v>
                </c:pt>
                <c:pt idx="20877">
                  <c:v>0.61918599537037033</c:v>
                </c:pt>
                <c:pt idx="20878">
                  <c:v>0.61918719907407405</c:v>
                </c:pt>
                <c:pt idx="20879">
                  <c:v>0.61918817129629633</c:v>
                </c:pt>
                <c:pt idx="20880">
                  <c:v>0.61918938657407407</c:v>
                </c:pt>
                <c:pt idx="20881">
                  <c:v>0.61919048611111105</c:v>
                </c:pt>
                <c:pt idx="20882">
                  <c:v>0.61919216435185187</c:v>
                </c:pt>
                <c:pt idx="20883">
                  <c:v>0.61919315972222222</c:v>
                </c:pt>
                <c:pt idx="20884">
                  <c:v>0.61919371527777778</c:v>
                </c:pt>
                <c:pt idx="20885">
                  <c:v>0.61919486111111111</c:v>
                </c:pt>
                <c:pt idx="20886">
                  <c:v>0.61919604166666664</c:v>
                </c:pt>
                <c:pt idx="20887">
                  <c:v>0.61919718750000008</c:v>
                </c:pt>
                <c:pt idx="20888">
                  <c:v>0.6191983333333333</c:v>
                </c:pt>
                <c:pt idx="20889">
                  <c:v>0.6191995023148148</c:v>
                </c:pt>
                <c:pt idx="20890">
                  <c:v>0.61920064814814813</c:v>
                </c:pt>
                <c:pt idx="20891">
                  <c:v>0.61920181712962963</c:v>
                </c:pt>
                <c:pt idx="20892">
                  <c:v>0.6192029745370371</c:v>
                </c:pt>
                <c:pt idx="20893">
                  <c:v>0.61920413194444446</c:v>
                </c:pt>
                <c:pt idx="20894">
                  <c:v>0.61920553240740739</c:v>
                </c:pt>
                <c:pt idx="20895">
                  <c:v>0.61920674768518524</c:v>
                </c:pt>
                <c:pt idx="20896">
                  <c:v>0.61920809027777779</c:v>
                </c:pt>
                <c:pt idx="20897">
                  <c:v>0.61920900462962969</c:v>
                </c:pt>
                <c:pt idx="20898">
                  <c:v>0.61920995370370369</c:v>
                </c:pt>
                <c:pt idx="20899">
                  <c:v>0.61921231481481487</c:v>
                </c:pt>
                <c:pt idx="20900">
                  <c:v>0.61921265046296292</c:v>
                </c:pt>
                <c:pt idx="20901">
                  <c:v>0.61921344907407405</c:v>
                </c:pt>
                <c:pt idx="20902">
                  <c:v>0.61921480324074074</c:v>
                </c:pt>
                <c:pt idx="20903">
                  <c:v>0.6192157060185185</c:v>
                </c:pt>
                <c:pt idx="20904">
                  <c:v>0.61921685185185193</c:v>
                </c:pt>
                <c:pt idx="20905">
                  <c:v>0.61921802083333333</c:v>
                </c:pt>
                <c:pt idx="20906">
                  <c:v>0.61921920138888886</c:v>
                </c:pt>
                <c:pt idx="20907">
                  <c:v>0.61922034722222219</c:v>
                </c:pt>
                <c:pt idx="20908">
                  <c:v>0.61922150462962955</c:v>
                </c:pt>
                <c:pt idx="20909">
                  <c:v>0.61922266203703713</c:v>
                </c:pt>
                <c:pt idx="20910">
                  <c:v>0.61922381944444449</c:v>
                </c:pt>
                <c:pt idx="20911">
                  <c:v>0.61922500000000003</c:v>
                </c:pt>
                <c:pt idx="20912">
                  <c:v>0.61922612268518518</c:v>
                </c:pt>
                <c:pt idx="20913">
                  <c:v>0.61922729166666668</c:v>
                </c:pt>
                <c:pt idx="20914">
                  <c:v>0.61922923611111114</c:v>
                </c:pt>
                <c:pt idx="20915">
                  <c:v>0.61923062499999992</c:v>
                </c:pt>
                <c:pt idx="20916">
                  <c:v>0.61923142361111116</c:v>
                </c:pt>
                <c:pt idx="20917">
                  <c:v>0.61923258101851852</c:v>
                </c:pt>
                <c:pt idx="20918">
                  <c:v>0.61923432870370365</c:v>
                </c:pt>
                <c:pt idx="20919">
                  <c:v>0.61923456018518519</c:v>
                </c:pt>
                <c:pt idx="20920">
                  <c:v>0.61923604166666668</c:v>
                </c:pt>
                <c:pt idx="20921">
                  <c:v>0.61923777777777778</c:v>
                </c:pt>
                <c:pt idx="20922">
                  <c:v>0.61923888888888889</c:v>
                </c:pt>
                <c:pt idx="20923">
                  <c:v>0.61924004629629625</c:v>
                </c:pt>
                <c:pt idx="20924">
                  <c:v>0.61924120370370372</c:v>
                </c:pt>
                <c:pt idx="20925">
                  <c:v>0.61924236111111108</c:v>
                </c:pt>
                <c:pt idx="20926">
                  <c:v>0.61924351851851855</c:v>
                </c:pt>
                <c:pt idx="20927">
                  <c:v>0.61924467592592591</c:v>
                </c:pt>
                <c:pt idx="20928">
                  <c:v>0.61924582175925924</c:v>
                </c:pt>
                <c:pt idx="20929">
                  <c:v>0.61924699074074074</c:v>
                </c:pt>
                <c:pt idx="20930">
                  <c:v>0.61924813657407407</c:v>
                </c:pt>
                <c:pt idx="20931">
                  <c:v>0.61924930555555557</c:v>
                </c:pt>
                <c:pt idx="20932">
                  <c:v>0.6192505787037037</c:v>
                </c:pt>
                <c:pt idx="20933">
                  <c:v>0.61925232638888883</c:v>
                </c:pt>
                <c:pt idx="20934">
                  <c:v>0.61925282407407412</c:v>
                </c:pt>
                <c:pt idx="20935">
                  <c:v>0.61925449074074079</c:v>
                </c:pt>
                <c:pt idx="20936">
                  <c:v>0.61925532407407413</c:v>
                </c:pt>
                <c:pt idx="20937">
                  <c:v>0.61925642361111111</c:v>
                </c:pt>
                <c:pt idx="20938">
                  <c:v>0.61925809027777778</c:v>
                </c:pt>
                <c:pt idx="20939">
                  <c:v>0.61925878472222229</c:v>
                </c:pt>
                <c:pt idx="20940">
                  <c:v>0.61926099537037038</c:v>
                </c:pt>
                <c:pt idx="20941">
                  <c:v>0.61926195601851852</c:v>
                </c:pt>
                <c:pt idx="20942">
                  <c:v>0.61926203703703697</c:v>
                </c:pt>
                <c:pt idx="20943">
                  <c:v>0.61926319444444444</c:v>
                </c:pt>
                <c:pt idx="20944">
                  <c:v>0.61926435185185191</c:v>
                </c:pt>
                <c:pt idx="20945">
                  <c:v>0.61926550925925927</c:v>
                </c:pt>
                <c:pt idx="20946">
                  <c:v>0.6192666550925926</c:v>
                </c:pt>
                <c:pt idx="20947">
                  <c:v>0.61926781250000007</c:v>
                </c:pt>
                <c:pt idx="20948">
                  <c:v>0.61926898148148146</c:v>
                </c:pt>
                <c:pt idx="20949">
                  <c:v>0.61927013888888893</c:v>
                </c:pt>
                <c:pt idx="20950">
                  <c:v>0.61927129629629629</c:v>
                </c:pt>
                <c:pt idx="20951">
                  <c:v>0.61927245370370365</c:v>
                </c:pt>
                <c:pt idx="20952">
                  <c:v>0.61927395833333332</c:v>
                </c:pt>
                <c:pt idx="20953">
                  <c:v>0.61927523148148145</c:v>
                </c:pt>
                <c:pt idx="20954">
                  <c:v>0.61927652777777775</c:v>
                </c:pt>
                <c:pt idx="20955">
                  <c:v>0.61927759259259263</c:v>
                </c:pt>
                <c:pt idx="20956">
                  <c:v>0.61927836805555558</c:v>
                </c:pt>
                <c:pt idx="20957">
                  <c:v>0.61928016203703695</c:v>
                </c:pt>
                <c:pt idx="20958">
                  <c:v>0.61928056712962964</c:v>
                </c:pt>
                <c:pt idx="20959">
                  <c:v>0.6192826388888889</c:v>
                </c:pt>
                <c:pt idx="20960">
                  <c:v>0.61928332175925926</c:v>
                </c:pt>
                <c:pt idx="20961">
                  <c:v>0.6192840277777778</c:v>
                </c:pt>
                <c:pt idx="20962">
                  <c:v>0.61928518518518516</c:v>
                </c:pt>
                <c:pt idx="20963">
                  <c:v>0.61928634259259252</c:v>
                </c:pt>
                <c:pt idx="20964">
                  <c:v>0.61928748842592596</c:v>
                </c:pt>
                <c:pt idx="20965">
                  <c:v>0.61928866898148149</c:v>
                </c:pt>
                <c:pt idx="20966">
                  <c:v>0.61928980324074079</c:v>
                </c:pt>
                <c:pt idx="20967">
                  <c:v>0.61929097222222218</c:v>
                </c:pt>
                <c:pt idx="20968">
                  <c:v>0.61929212962962954</c:v>
                </c:pt>
                <c:pt idx="20969">
                  <c:v>0.61929328703703701</c:v>
                </c:pt>
                <c:pt idx="20970">
                  <c:v>0.61929444444444448</c:v>
                </c:pt>
                <c:pt idx="20971">
                  <c:v>0.61929621527777778</c:v>
                </c:pt>
                <c:pt idx="20972">
                  <c:v>0.61929729166666669</c:v>
                </c:pt>
                <c:pt idx="20973">
                  <c:v>0.61929791666666667</c:v>
                </c:pt>
                <c:pt idx="20974">
                  <c:v>0.61929982638888881</c:v>
                </c:pt>
                <c:pt idx="20975">
                  <c:v>0.61930081018518512</c:v>
                </c:pt>
                <c:pt idx="20976">
                  <c:v>0.61930157407407416</c:v>
                </c:pt>
                <c:pt idx="20977">
                  <c:v>0.61930440972222223</c:v>
                </c:pt>
                <c:pt idx="20978">
                  <c:v>0.61930468750000001</c:v>
                </c:pt>
                <c:pt idx="20979">
                  <c:v>0.61930486111111116</c:v>
                </c:pt>
                <c:pt idx="20980">
                  <c:v>0.61930601851851852</c:v>
                </c:pt>
                <c:pt idx="20981">
                  <c:v>0.61930716435185185</c:v>
                </c:pt>
                <c:pt idx="20982">
                  <c:v>0.61930833333333335</c:v>
                </c:pt>
                <c:pt idx="20983">
                  <c:v>0.61930949074074071</c:v>
                </c:pt>
                <c:pt idx="20984">
                  <c:v>0.61931063657407404</c:v>
                </c:pt>
                <c:pt idx="20985">
                  <c:v>0.61931180555555554</c:v>
                </c:pt>
                <c:pt idx="20986">
                  <c:v>0.61931296296296301</c:v>
                </c:pt>
                <c:pt idx="20987">
                  <c:v>0.61931412037037037</c:v>
                </c:pt>
                <c:pt idx="20988">
                  <c:v>0.6193152662037037</c:v>
                </c:pt>
                <c:pt idx="20989">
                  <c:v>0.6193164351851852</c:v>
                </c:pt>
                <c:pt idx="20990">
                  <c:v>0.6193185185185186</c:v>
                </c:pt>
                <c:pt idx="20991">
                  <c:v>0.6193195949074074</c:v>
                </c:pt>
                <c:pt idx="20992">
                  <c:v>0.61932015046296296</c:v>
                </c:pt>
                <c:pt idx="20993">
                  <c:v>0.61932164351851848</c:v>
                </c:pt>
                <c:pt idx="20994">
                  <c:v>0.61932310185185191</c:v>
                </c:pt>
                <c:pt idx="20995">
                  <c:v>0.61932358796296294</c:v>
                </c:pt>
                <c:pt idx="20996">
                  <c:v>0.61932541666666663</c:v>
                </c:pt>
                <c:pt idx="20997">
                  <c:v>0.61932603009259257</c:v>
                </c:pt>
                <c:pt idx="20998">
                  <c:v>0.61932685185185177</c:v>
                </c:pt>
                <c:pt idx="20999">
                  <c:v>0.61932812500000001</c:v>
                </c:pt>
                <c:pt idx="21000">
                  <c:v>0.61932927083333333</c:v>
                </c:pt>
                <c:pt idx="21001">
                  <c:v>0.61933032407407407</c:v>
                </c:pt>
                <c:pt idx="21002">
                  <c:v>0.61933146990740739</c:v>
                </c:pt>
                <c:pt idx="21003">
                  <c:v>0.6193326388888889</c:v>
                </c:pt>
                <c:pt idx="21004">
                  <c:v>0.6193338078703704</c:v>
                </c:pt>
                <c:pt idx="21005">
                  <c:v>0.61933495370370373</c:v>
                </c:pt>
                <c:pt idx="21006">
                  <c:v>0.61933611111111109</c:v>
                </c:pt>
                <c:pt idx="21007">
                  <c:v>0.61933726851851845</c:v>
                </c:pt>
                <c:pt idx="21008">
                  <c:v>0.61933842592592592</c:v>
                </c:pt>
                <c:pt idx="21009">
                  <c:v>0.61933958333333339</c:v>
                </c:pt>
                <c:pt idx="21010">
                  <c:v>0.61934074074074075</c:v>
                </c:pt>
                <c:pt idx="21011">
                  <c:v>0.61934260416666664</c:v>
                </c:pt>
                <c:pt idx="21012">
                  <c:v>0.61934370370370373</c:v>
                </c:pt>
                <c:pt idx="21013">
                  <c:v>0.61934444444444448</c:v>
                </c:pt>
                <c:pt idx="21014">
                  <c:v>0.61934600694444453</c:v>
                </c:pt>
                <c:pt idx="21015">
                  <c:v>0.61934729166666669</c:v>
                </c:pt>
                <c:pt idx="21016">
                  <c:v>0.61934775462962965</c:v>
                </c:pt>
                <c:pt idx="21017">
                  <c:v>0.61934960648148141</c:v>
                </c:pt>
                <c:pt idx="21018">
                  <c:v>0.61935063657407408</c:v>
                </c:pt>
                <c:pt idx="21019">
                  <c:v>0.61935116898148146</c:v>
                </c:pt>
                <c:pt idx="21020">
                  <c:v>0.61935230324074075</c:v>
                </c:pt>
                <c:pt idx="21021">
                  <c:v>0.61935347222222226</c:v>
                </c:pt>
                <c:pt idx="21022">
                  <c:v>0.61935462962962962</c:v>
                </c:pt>
                <c:pt idx="21023">
                  <c:v>0.61935578703703698</c:v>
                </c:pt>
                <c:pt idx="21024">
                  <c:v>0.61935694444444445</c:v>
                </c:pt>
                <c:pt idx="21025">
                  <c:v>0.61935809027777777</c:v>
                </c:pt>
                <c:pt idx="21026">
                  <c:v>0.61935925925925928</c:v>
                </c:pt>
                <c:pt idx="21027">
                  <c:v>0.61936041666666664</c:v>
                </c:pt>
                <c:pt idx="21028">
                  <c:v>0.61936156249999996</c:v>
                </c:pt>
                <c:pt idx="21029">
                  <c:v>0.61936273148148147</c:v>
                </c:pt>
                <c:pt idx="21030">
                  <c:v>0.61936388888888894</c:v>
                </c:pt>
                <c:pt idx="21031">
                  <c:v>0.61936614583333338</c:v>
                </c:pt>
                <c:pt idx="21032">
                  <c:v>0.6193665625</c:v>
                </c:pt>
                <c:pt idx="21033">
                  <c:v>0.61936736111111113</c:v>
                </c:pt>
                <c:pt idx="21034">
                  <c:v>0.61936886574074079</c:v>
                </c:pt>
                <c:pt idx="21035">
                  <c:v>0.61936967592592596</c:v>
                </c:pt>
                <c:pt idx="21036">
                  <c:v>0.61937152777777771</c:v>
                </c:pt>
                <c:pt idx="21037">
                  <c:v>0.61937252314814817</c:v>
                </c:pt>
                <c:pt idx="21038">
                  <c:v>0.6193733217592593</c:v>
                </c:pt>
                <c:pt idx="21039">
                  <c:v>0.61937429398148147</c:v>
                </c:pt>
                <c:pt idx="21040">
                  <c:v>0.61937546296296297</c:v>
                </c:pt>
                <c:pt idx="21041">
                  <c:v>0.61937662037037033</c:v>
                </c:pt>
                <c:pt idx="21042">
                  <c:v>0.61937776620370377</c:v>
                </c:pt>
                <c:pt idx="21043">
                  <c:v>0.61937893518518516</c:v>
                </c:pt>
                <c:pt idx="21044">
                  <c:v>0.61938008101851849</c:v>
                </c:pt>
                <c:pt idx="21045">
                  <c:v>0.61938124999999999</c:v>
                </c:pt>
                <c:pt idx="21046">
                  <c:v>0.61938239583333332</c:v>
                </c:pt>
                <c:pt idx="21047">
                  <c:v>0.61938362268518521</c:v>
                </c:pt>
                <c:pt idx="21048">
                  <c:v>0.61938471064814815</c:v>
                </c:pt>
                <c:pt idx="21049">
                  <c:v>0.61938622685185185</c:v>
                </c:pt>
                <c:pt idx="21050">
                  <c:v>0.61938732638888894</c:v>
                </c:pt>
                <c:pt idx="21051">
                  <c:v>0.61938878472222225</c:v>
                </c:pt>
                <c:pt idx="21052">
                  <c:v>0.61939005787037038</c:v>
                </c:pt>
                <c:pt idx="21053">
                  <c:v>0.61939056712962959</c:v>
                </c:pt>
                <c:pt idx="21054">
                  <c:v>0.61939276620370376</c:v>
                </c:pt>
                <c:pt idx="21055">
                  <c:v>0.61939300925925922</c:v>
                </c:pt>
                <c:pt idx="21056">
                  <c:v>0.61939462962962966</c:v>
                </c:pt>
                <c:pt idx="21057">
                  <c:v>0.61939543981481482</c:v>
                </c:pt>
                <c:pt idx="21058">
                  <c:v>0.61939630787037037</c:v>
                </c:pt>
                <c:pt idx="21059">
                  <c:v>0.61939744212962966</c:v>
                </c:pt>
                <c:pt idx="21060">
                  <c:v>0.61939861111111116</c:v>
                </c:pt>
                <c:pt idx="21061">
                  <c:v>0.61939976851851852</c:v>
                </c:pt>
                <c:pt idx="21062">
                  <c:v>0.61940092592592588</c:v>
                </c:pt>
                <c:pt idx="21063">
                  <c:v>0.61940208333333324</c:v>
                </c:pt>
                <c:pt idx="21064">
                  <c:v>0.61940324074074071</c:v>
                </c:pt>
                <c:pt idx="21065">
                  <c:v>0.61940439814814818</c:v>
                </c:pt>
                <c:pt idx="21066">
                  <c:v>0.61940554398148151</c:v>
                </c:pt>
                <c:pt idx="21067">
                  <c:v>0.6194067129629629</c:v>
                </c:pt>
                <c:pt idx="21068">
                  <c:v>0.61940785879629634</c:v>
                </c:pt>
                <c:pt idx="21069">
                  <c:v>0.61940921296296292</c:v>
                </c:pt>
                <c:pt idx="21070">
                  <c:v>0.61941134259259256</c:v>
                </c:pt>
                <c:pt idx="21071">
                  <c:v>0.61941256944444445</c:v>
                </c:pt>
                <c:pt idx="21072">
                  <c:v>0.61941290509259261</c:v>
                </c:pt>
                <c:pt idx="21073">
                  <c:v>0.6194137847222223</c:v>
                </c:pt>
                <c:pt idx="21074">
                  <c:v>0.61941604166666664</c:v>
                </c:pt>
                <c:pt idx="21075">
                  <c:v>0.61941619212962962</c:v>
                </c:pt>
                <c:pt idx="21076">
                  <c:v>0.61941736111111112</c:v>
                </c:pt>
                <c:pt idx="21077">
                  <c:v>0.6194188078703704</c:v>
                </c:pt>
                <c:pt idx="21078">
                  <c:v>0.61941943287037038</c:v>
                </c:pt>
                <c:pt idx="21079">
                  <c:v>0.61942060185185188</c:v>
                </c:pt>
                <c:pt idx="21080">
                  <c:v>0.6194217476851851</c:v>
                </c:pt>
                <c:pt idx="21081">
                  <c:v>0.61942291666666671</c:v>
                </c:pt>
                <c:pt idx="21082">
                  <c:v>0.61942407407407407</c:v>
                </c:pt>
                <c:pt idx="21083">
                  <c:v>0.61942523148148143</c:v>
                </c:pt>
                <c:pt idx="21084">
                  <c:v>0.61942637731481476</c:v>
                </c:pt>
                <c:pt idx="21085">
                  <c:v>0.61942754629629626</c:v>
                </c:pt>
                <c:pt idx="21086">
                  <c:v>0.6194286921296297</c:v>
                </c:pt>
                <c:pt idx="21087">
                  <c:v>0.61942984953703706</c:v>
                </c:pt>
                <c:pt idx="21088">
                  <c:v>0.61943124999999999</c:v>
                </c:pt>
                <c:pt idx="21089">
                  <c:v>0.61943283564814822</c:v>
                </c:pt>
                <c:pt idx="21090">
                  <c:v>0.61943403935185193</c:v>
                </c:pt>
                <c:pt idx="21091">
                  <c:v>0.61943483796296295</c:v>
                </c:pt>
                <c:pt idx="21092">
                  <c:v>0.61943628472222223</c:v>
                </c:pt>
                <c:pt idx="21093">
                  <c:v>0.6194375694444445</c:v>
                </c:pt>
                <c:pt idx="21094">
                  <c:v>0.61943803240740747</c:v>
                </c:pt>
                <c:pt idx="21095">
                  <c:v>0.61943980324074077</c:v>
                </c:pt>
                <c:pt idx="21096">
                  <c:v>0.61944074074074074</c:v>
                </c:pt>
                <c:pt idx="21097">
                  <c:v>0.61944143518518513</c:v>
                </c:pt>
                <c:pt idx="21098">
                  <c:v>0.61944258101851857</c:v>
                </c:pt>
                <c:pt idx="21099">
                  <c:v>0.61944373842592593</c:v>
                </c:pt>
                <c:pt idx="21100">
                  <c:v>0.61944490740740743</c:v>
                </c:pt>
                <c:pt idx="21101">
                  <c:v>0.61944605324074076</c:v>
                </c:pt>
                <c:pt idx="21102">
                  <c:v>0.61944722222222215</c:v>
                </c:pt>
                <c:pt idx="21103">
                  <c:v>0.61944836805555559</c:v>
                </c:pt>
                <c:pt idx="21104">
                  <c:v>0.61944953703703709</c:v>
                </c:pt>
                <c:pt idx="21105">
                  <c:v>0.61945068287037031</c:v>
                </c:pt>
                <c:pt idx="21106">
                  <c:v>0.61945185185185181</c:v>
                </c:pt>
                <c:pt idx="21107">
                  <c:v>0.61945311342592602</c:v>
                </c:pt>
                <c:pt idx="21108">
                  <c:v>0.61945480324074076</c:v>
                </c:pt>
                <c:pt idx="21109">
                  <c:v>0.61945533564814814</c:v>
                </c:pt>
                <c:pt idx="21110">
                  <c:v>0.61945868055555564</c:v>
                </c:pt>
                <c:pt idx="21111">
                  <c:v>0.61945891203703707</c:v>
                </c:pt>
                <c:pt idx="21112">
                  <c:v>0.61946111111111113</c:v>
                </c:pt>
                <c:pt idx="21113">
                  <c:v>0.61946233796296302</c:v>
                </c:pt>
                <c:pt idx="21114">
                  <c:v>0.61946349537037038</c:v>
                </c:pt>
                <c:pt idx="21115">
                  <c:v>0.61946465277777774</c:v>
                </c:pt>
                <c:pt idx="21116">
                  <c:v>0.61946582175925924</c:v>
                </c:pt>
                <c:pt idx="21117">
                  <c:v>0.61946696759259268</c:v>
                </c:pt>
                <c:pt idx="21118">
                  <c:v>0.61946813657407407</c:v>
                </c:pt>
                <c:pt idx="21119">
                  <c:v>0.6194693171296296</c:v>
                </c:pt>
                <c:pt idx="21120">
                  <c:v>0.61947043981481476</c:v>
                </c:pt>
                <c:pt idx="21121">
                  <c:v>0.61947159722222223</c:v>
                </c:pt>
                <c:pt idx="21122">
                  <c:v>0.6194727546296297</c:v>
                </c:pt>
                <c:pt idx="21123">
                  <c:v>0.61947391203703706</c:v>
                </c:pt>
                <c:pt idx="21124">
                  <c:v>0.61947518518518518</c:v>
                </c:pt>
                <c:pt idx="21125">
                  <c:v>0.61947668981481485</c:v>
                </c:pt>
                <c:pt idx="21126">
                  <c:v>0.61947886574074074</c:v>
                </c:pt>
                <c:pt idx="21127">
                  <c:v>0.61948032407407405</c:v>
                </c:pt>
                <c:pt idx="21128">
                  <c:v>0.61948265046296291</c:v>
                </c:pt>
                <c:pt idx="21129">
                  <c:v>0.61948351851851846</c:v>
                </c:pt>
                <c:pt idx="21130">
                  <c:v>0.61948416666666672</c:v>
                </c:pt>
                <c:pt idx="21131">
                  <c:v>0.61948549768518513</c:v>
                </c:pt>
                <c:pt idx="21132">
                  <c:v>0.61948609953703704</c:v>
                </c:pt>
                <c:pt idx="21133">
                  <c:v>0.61948711805555556</c:v>
                </c:pt>
                <c:pt idx="21134">
                  <c:v>0.61948827546296292</c:v>
                </c:pt>
                <c:pt idx="21135">
                  <c:v>0.61948943287037039</c:v>
                </c:pt>
                <c:pt idx="21136">
                  <c:v>0.61949059027777775</c:v>
                </c:pt>
                <c:pt idx="21137">
                  <c:v>0.61949174768518522</c:v>
                </c:pt>
                <c:pt idx="21138">
                  <c:v>0.61949290509259258</c:v>
                </c:pt>
                <c:pt idx="21139">
                  <c:v>0.61949405092592591</c:v>
                </c:pt>
                <c:pt idx="21140">
                  <c:v>0.61949520833333327</c:v>
                </c:pt>
                <c:pt idx="21141">
                  <c:v>0.61949636574074074</c:v>
                </c:pt>
                <c:pt idx="21142">
                  <c:v>0.61949752314814821</c:v>
                </c:pt>
                <c:pt idx="21143">
                  <c:v>0.61949890046296296</c:v>
                </c:pt>
                <c:pt idx="21144">
                  <c:v>0.61950173611111103</c:v>
                </c:pt>
                <c:pt idx="21145">
                  <c:v>0.61950192129629633</c:v>
                </c:pt>
                <c:pt idx="21146">
                  <c:v>0.61950277777777774</c:v>
                </c:pt>
                <c:pt idx="21147">
                  <c:v>0.61950387731481482</c:v>
                </c:pt>
                <c:pt idx="21148">
                  <c:v>0.61950495370370373</c:v>
                </c:pt>
                <c:pt idx="21149">
                  <c:v>0.61950590277777773</c:v>
                </c:pt>
                <c:pt idx="21150">
                  <c:v>0.61950747685185192</c:v>
                </c:pt>
                <c:pt idx="21151">
                  <c:v>0.61950799768518516</c:v>
                </c:pt>
                <c:pt idx="21152">
                  <c:v>0.61950909722222225</c:v>
                </c:pt>
                <c:pt idx="21153">
                  <c:v>0.61951026620370364</c:v>
                </c:pt>
                <c:pt idx="21154">
                  <c:v>0.61951142361111111</c:v>
                </c:pt>
                <c:pt idx="21155">
                  <c:v>0.61951256944444444</c:v>
                </c:pt>
                <c:pt idx="21156">
                  <c:v>0.6195137268518518</c:v>
                </c:pt>
                <c:pt idx="21157">
                  <c:v>0.61951488425925927</c:v>
                </c:pt>
                <c:pt idx="21158">
                  <c:v>0.61951604166666674</c:v>
                </c:pt>
                <c:pt idx="21159">
                  <c:v>0.61951721064814813</c:v>
                </c:pt>
                <c:pt idx="21160">
                  <c:v>0.6195183680555556</c:v>
                </c:pt>
                <c:pt idx="21161">
                  <c:v>0.61951952546296296</c:v>
                </c:pt>
                <c:pt idx="21162">
                  <c:v>0.61952076388888888</c:v>
                </c:pt>
                <c:pt idx="21163">
                  <c:v>0.61952193287037038</c:v>
                </c:pt>
                <c:pt idx="21164">
                  <c:v>0.61952337962962967</c:v>
                </c:pt>
                <c:pt idx="21165">
                  <c:v>0.61952447916666664</c:v>
                </c:pt>
                <c:pt idx="21166">
                  <c:v>0.61952585648148151</c:v>
                </c:pt>
                <c:pt idx="21167">
                  <c:v>0.61952685185185186</c:v>
                </c:pt>
                <c:pt idx="21168">
                  <c:v>0.61952765046296299</c:v>
                </c:pt>
                <c:pt idx="21169">
                  <c:v>0.61952974537037042</c:v>
                </c:pt>
                <c:pt idx="21170">
                  <c:v>0.61953004629629627</c:v>
                </c:pt>
                <c:pt idx="21171">
                  <c:v>0.619531099537037</c:v>
                </c:pt>
                <c:pt idx="21172">
                  <c:v>0.61953225694444447</c:v>
                </c:pt>
                <c:pt idx="21173">
                  <c:v>0.61953341435185183</c:v>
                </c:pt>
                <c:pt idx="21174">
                  <c:v>0.61953457175925919</c:v>
                </c:pt>
                <c:pt idx="21175">
                  <c:v>0.61953572916666666</c:v>
                </c:pt>
                <c:pt idx="21176">
                  <c:v>0.61953687499999999</c:v>
                </c:pt>
                <c:pt idx="21177">
                  <c:v>0.61953804398148149</c:v>
                </c:pt>
                <c:pt idx="21178">
                  <c:v>0.61953920138888885</c:v>
                </c:pt>
                <c:pt idx="21179">
                  <c:v>0.61954034722222218</c:v>
                </c:pt>
                <c:pt idx="21180">
                  <c:v>0.61954151620370368</c:v>
                </c:pt>
                <c:pt idx="21181">
                  <c:v>0.61954271990740739</c:v>
                </c:pt>
                <c:pt idx="21182">
                  <c:v>0.61954390046296293</c:v>
                </c:pt>
                <c:pt idx="21183">
                  <c:v>0.61954601851851854</c:v>
                </c:pt>
                <c:pt idx="21184">
                  <c:v>0.6195471759259259</c:v>
                </c:pt>
                <c:pt idx="21185">
                  <c:v>0.61954842592592585</c:v>
                </c:pt>
                <c:pt idx="21186">
                  <c:v>0.61954932870370372</c:v>
                </c:pt>
                <c:pt idx="21187">
                  <c:v>0.61955043981481484</c:v>
                </c:pt>
                <c:pt idx="21188">
                  <c:v>0.61955098379629636</c:v>
                </c:pt>
                <c:pt idx="21189">
                  <c:v>0.61955273148148149</c:v>
                </c:pt>
                <c:pt idx="21190">
                  <c:v>0.61955341435185185</c:v>
                </c:pt>
                <c:pt idx="21191">
                  <c:v>0.61955423611111105</c:v>
                </c:pt>
                <c:pt idx="21192">
                  <c:v>0.61955540509259255</c:v>
                </c:pt>
                <c:pt idx="21193">
                  <c:v>0.61955656250000002</c:v>
                </c:pt>
                <c:pt idx="21194">
                  <c:v>0.61955771990740738</c:v>
                </c:pt>
                <c:pt idx="21195">
                  <c:v>0.61955886574074071</c:v>
                </c:pt>
                <c:pt idx="21196">
                  <c:v>0.61956003472222221</c:v>
                </c:pt>
                <c:pt idx="21197">
                  <c:v>0.61956119212962968</c:v>
                </c:pt>
                <c:pt idx="21198">
                  <c:v>0.61956234953703704</c:v>
                </c:pt>
                <c:pt idx="21199">
                  <c:v>0.6195635069444444</c:v>
                </c:pt>
                <c:pt idx="21200">
                  <c:v>0.61956465277777772</c:v>
                </c:pt>
                <c:pt idx="21201">
                  <c:v>0.61956585648148144</c:v>
                </c:pt>
                <c:pt idx="21202">
                  <c:v>0.6195669791666667</c:v>
                </c:pt>
                <c:pt idx="21203">
                  <c:v>0.61956915509259258</c:v>
                </c:pt>
                <c:pt idx="21204">
                  <c:v>0.61956944444444451</c:v>
                </c:pt>
                <c:pt idx="21205">
                  <c:v>0.61957045138888889</c:v>
                </c:pt>
                <c:pt idx="21206">
                  <c:v>0.61957199074074065</c:v>
                </c:pt>
                <c:pt idx="21207">
                  <c:v>0.61957275462962969</c:v>
                </c:pt>
                <c:pt idx="21208">
                  <c:v>0.61957451388888884</c:v>
                </c:pt>
                <c:pt idx="21209">
                  <c:v>0.61957539351851854</c:v>
                </c:pt>
                <c:pt idx="21210">
                  <c:v>0.61957622685185187</c:v>
                </c:pt>
                <c:pt idx="21211">
                  <c:v>0.61957738425925923</c:v>
                </c:pt>
                <c:pt idx="21212">
                  <c:v>0.61957855324074074</c:v>
                </c:pt>
                <c:pt idx="21213">
                  <c:v>0.6195797106481481</c:v>
                </c:pt>
                <c:pt idx="21214">
                  <c:v>0.61958085648148153</c:v>
                </c:pt>
                <c:pt idx="21215">
                  <c:v>0.61958202546296304</c:v>
                </c:pt>
                <c:pt idx="21216">
                  <c:v>0.61958317129629625</c:v>
                </c:pt>
                <c:pt idx="21217">
                  <c:v>0.61958432870370372</c:v>
                </c:pt>
                <c:pt idx="21218">
                  <c:v>0.61958548611111108</c:v>
                </c:pt>
                <c:pt idx="21219">
                  <c:v>0.61958664351851855</c:v>
                </c:pt>
                <c:pt idx="21220">
                  <c:v>0.61958791666666668</c:v>
                </c:pt>
                <c:pt idx="21221">
                  <c:v>0.61958964120370363</c:v>
                </c:pt>
                <c:pt idx="21222">
                  <c:v>0.61959098379629629</c:v>
                </c:pt>
                <c:pt idx="21223">
                  <c:v>0.61959138888888898</c:v>
                </c:pt>
                <c:pt idx="21224">
                  <c:v>0.61959248842592585</c:v>
                </c:pt>
                <c:pt idx="21225">
                  <c:v>0.61959369212962956</c:v>
                </c:pt>
                <c:pt idx="21226">
                  <c:v>0.6195949652777778</c:v>
                </c:pt>
                <c:pt idx="21227">
                  <c:v>0.61959699074074071</c:v>
                </c:pt>
                <c:pt idx="21228">
                  <c:v>0.61959728009259263</c:v>
                </c:pt>
                <c:pt idx="21229">
                  <c:v>0.61959821759259259</c:v>
                </c:pt>
                <c:pt idx="21230">
                  <c:v>0.6195993865740741</c:v>
                </c:pt>
                <c:pt idx="21231">
                  <c:v>0.61960054398148146</c:v>
                </c:pt>
                <c:pt idx="21232">
                  <c:v>0.61960171296296296</c:v>
                </c:pt>
                <c:pt idx="21233">
                  <c:v>0.61960285879629629</c:v>
                </c:pt>
                <c:pt idx="21234">
                  <c:v>0.61960400462962961</c:v>
                </c:pt>
                <c:pt idx="21235">
                  <c:v>0.61960517361111112</c:v>
                </c:pt>
                <c:pt idx="21236">
                  <c:v>0.61960644675925924</c:v>
                </c:pt>
                <c:pt idx="21237">
                  <c:v>0.61960747685185191</c:v>
                </c:pt>
                <c:pt idx="21238">
                  <c:v>0.61960863425925927</c:v>
                </c:pt>
                <c:pt idx="21239">
                  <c:v>0.61961002314814806</c:v>
                </c:pt>
                <c:pt idx="21240">
                  <c:v>0.61961174768518523</c:v>
                </c:pt>
                <c:pt idx="21241">
                  <c:v>0.61961290509259259</c:v>
                </c:pt>
                <c:pt idx="21242">
                  <c:v>0.61961348379629633</c:v>
                </c:pt>
                <c:pt idx="21243">
                  <c:v>0.61961478009259252</c:v>
                </c:pt>
                <c:pt idx="21244">
                  <c:v>0.61961591435185193</c:v>
                </c:pt>
                <c:pt idx="21245">
                  <c:v>0.61961689814814813</c:v>
                </c:pt>
                <c:pt idx="21246">
                  <c:v>0.61961825231481482</c:v>
                </c:pt>
                <c:pt idx="21247">
                  <c:v>0.61961943287037036</c:v>
                </c:pt>
                <c:pt idx="21248">
                  <c:v>0.61962021990740734</c:v>
                </c:pt>
                <c:pt idx="21249">
                  <c:v>0.61962137731481481</c:v>
                </c:pt>
                <c:pt idx="21250">
                  <c:v>0.61962253472222228</c:v>
                </c:pt>
                <c:pt idx="21251">
                  <c:v>0.61962369212962964</c:v>
                </c:pt>
                <c:pt idx="21252">
                  <c:v>0.61962483796296297</c:v>
                </c:pt>
                <c:pt idx="21253">
                  <c:v>0.61962600694444447</c:v>
                </c:pt>
                <c:pt idx="21254">
                  <c:v>0.6196271527777778</c:v>
                </c:pt>
                <c:pt idx="21255">
                  <c:v>0.6196283217592593</c:v>
                </c:pt>
                <c:pt idx="21256">
                  <c:v>0.61962946759259252</c:v>
                </c:pt>
                <c:pt idx="21257">
                  <c:v>0.61963063657407402</c:v>
                </c:pt>
                <c:pt idx="21258">
                  <c:v>0.6196320486111111</c:v>
                </c:pt>
                <c:pt idx="21259">
                  <c:v>0.6196333449074074</c:v>
                </c:pt>
                <c:pt idx="21260">
                  <c:v>0.61963445601851852</c:v>
                </c:pt>
                <c:pt idx="21261">
                  <c:v>0.61963541666666666</c:v>
                </c:pt>
                <c:pt idx="21262">
                  <c:v>0.61963668981481479</c:v>
                </c:pt>
                <c:pt idx="21263">
                  <c:v>0.61963837962962964</c:v>
                </c:pt>
                <c:pt idx="21264">
                  <c:v>0.6196392824074074</c:v>
                </c:pt>
                <c:pt idx="21265">
                  <c:v>0.61963989583333334</c:v>
                </c:pt>
                <c:pt idx="21266">
                  <c:v>0.61964104166666667</c:v>
                </c:pt>
                <c:pt idx="21267">
                  <c:v>0.61964219907407414</c:v>
                </c:pt>
                <c:pt idx="21268">
                  <c:v>0.6196433564814815</c:v>
                </c:pt>
                <c:pt idx="21269">
                  <c:v>0.61964451388888886</c:v>
                </c:pt>
                <c:pt idx="21270">
                  <c:v>0.61964568287037036</c:v>
                </c:pt>
                <c:pt idx="21271">
                  <c:v>0.61964684027777783</c:v>
                </c:pt>
                <c:pt idx="21272">
                  <c:v>0.61964799768518519</c:v>
                </c:pt>
                <c:pt idx="21273">
                  <c:v>0.61964915509259255</c:v>
                </c:pt>
                <c:pt idx="21274">
                  <c:v>0.61965031249999991</c:v>
                </c:pt>
                <c:pt idx="21275">
                  <c:v>0.61965214120370371</c:v>
                </c:pt>
                <c:pt idx="21276">
                  <c:v>0.61965341435185184</c:v>
                </c:pt>
                <c:pt idx="21277">
                  <c:v>0.61965388888888884</c:v>
                </c:pt>
                <c:pt idx="21278">
                  <c:v>0.61965591435185186</c:v>
                </c:pt>
                <c:pt idx="21279">
                  <c:v>0.61965626157407405</c:v>
                </c:pt>
                <c:pt idx="21280">
                  <c:v>0.61965743055555556</c:v>
                </c:pt>
                <c:pt idx="21281">
                  <c:v>0.61965873842592589</c:v>
                </c:pt>
                <c:pt idx="21282">
                  <c:v>0.61965966435185182</c:v>
                </c:pt>
                <c:pt idx="21283">
                  <c:v>0.61966188657407406</c:v>
                </c:pt>
                <c:pt idx="21284">
                  <c:v>0.61966306712962971</c:v>
                </c:pt>
                <c:pt idx="21285">
                  <c:v>0.61966421296296292</c:v>
                </c:pt>
                <c:pt idx="21286">
                  <c:v>0.61966538194444443</c:v>
                </c:pt>
                <c:pt idx="21287">
                  <c:v>0.61966653935185179</c:v>
                </c:pt>
                <c:pt idx="21288">
                  <c:v>0.61966768518518522</c:v>
                </c:pt>
                <c:pt idx="21289">
                  <c:v>0.61966885416666673</c:v>
                </c:pt>
                <c:pt idx="21290">
                  <c:v>0.61967001157407409</c:v>
                </c:pt>
                <c:pt idx="21291">
                  <c:v>0.61967116898148145</c:v>
                </c:pt>
                <c:pt idx="21292">
                  <c:v>0.61967232638888892</c:v>
                </c:pt>
                <c:pt idx="21293">
                  <c:v>0.61967348379629628</c:v>
                </c:pt>
                <c:pt idx="21294">
                  <c:v>0.61967464120370375</c:v>
                </c:pt>
                <c:pt idx="21295">
                  <c:v>0.61967594907407408</c:v>
                </c:pt>
                <c:pt idx="21296">
                  <c:v>0.61967719907407404</c:v>
                </c:pt>
                <c:pt idx="21297">
                  <c:v>0.61967824074074074</c:v>
                </c:pt>
                <c:pt idx="21298">
                  <c:v>0.61967984953703703</c:v>
                </c:pt>
                <c:pt idx="21299">
                  <c:v>0.61968061342592595</c:v>
                </c:pt>
                <c:pt idx="21300">
                  <c:v>0.61968206018518512</c:v>
                </c:pt>
                <c:pt idx="21301">
                  <c:v>0.61968288194444443</c:v>
                </c:pt>
                <c:pt idx="21302">
                  <c:v>0.61968402777777776</c:v>
                </c:pt>
                <c:pt idx="21303">
                  <c:v>0.61968535879629627</c:v>
                </c:pt>
                <c:pt idx="21304">
                  <c:v>0.61968620370370364</c:v>
                </c:pt>
                <c:pt idx="21305">
                  <c:v>0.61968738425925929</c:v>
                </c:pt>
                <c:pt idx="21306">
                  <c:v>0.61968853009259262</c:v>
                </c:pt>
                <c:pt idx="21307">
                  <c:v>0.61968968749999997</c:v>
                </c:pt>
                <c:pt idx="21308">
                  <c:v>0.61969084490740733</c:v>
                </c:pt>
                <c:pt idx="21309">
                  <c:v>0.61969215277777778</c:v>
                </c:pt>
                <c:pt idx="21310">
                  <c:v>0.61969314814814813</c:v>
                </c:pt>
                <c:pt idx="21311">
                  <c:v>0.61969431712962963</c:v>
                </c:pt>
                <c:pt idx="21312">
                  <c:v>0.61969547453703699</c:v>
                </c:pt>
                <c:pt idx="21313">
                  <c:v>0.61969663194444446</c:v>
                </c:pt>
                <c:pt idx="21314">
                  <c:v>0.61969839120370374</c:v>
                </c:pt>
                <c:pt idx="21315">
                  <c:v>0.61969895833333333</c:v>
                </c:pt>
                <c:pt idx="21316">
                  <c:v>0.61970047453703703</c:v>
                </c:pt>
                <c:pt idx="21317">
                  <c:v>0.61970166666666671</c:v>
                </c:pt>
                <c:pt idx="21318">
                  <c:v>0.6197026157407407</c:v>
                </c:pt>
                <c:pt idx="21319">
                  <c:v>0.61970394675925933</c:v>
                </c:pt>
                <c:pt idx="21320">
                  <c:v>0.61970475694444449</c:v>
                </c:pt>
                <c:pt idx="21321">
                  <c:v>0.61970680555555557</c:v>
                </c:pt>
                <c:pt idx="21322">
                  <c:v>0.61970740740740737</c:v>
                </c:pt>
                <c:pt idx="21323">
                  <c:v>0.61970819444444447</c:v>
                </c:pt>
                <c:pt idx="21324">
                  <c:v>0.61970936342592597</c:v>
                </c:pt>
                <c:pt idx="21325">
                  <c:v>0.61971050925925919</c:v>
                </c:pt>
                <c:pt idx="21326">
                  <c:v>0.61971167824074069</c:v>
                </c:pt>
                <c:pt idx="21327">
                  <c:v>0.61971283564814816</c:v>
                </c:pt>
                <c:pt idx="21328">
                  <c:v>0.61971399305555552</c:v>
                </c:pt>
                <c:pt idx="21329">
                  <c:v>0.61971515046296299</c:v>
                </c:pt>
                <c:pt idx="21330">
                  <c:v>0.61971630787037035</c:v>
                </c:pt>
                <c:pt idx="21331">
                  <c:v>0.61971746527777782</c:v>
                </c:pt>
                <c:pt idx="21332">
                  <c:v>0.61971862268518518</c:v>
                </c:pt>
                <c:pt idx="21333">
                  <c:v>0.61971996527777773</c:v>
                </c:pt>
                <c:pt idx="21334">
                  <c:v>0.61972114583333338</c:v>
                </c:pt>
                <c:pt idx="21335">
                  <c:v>0.61972314814814822</c:v>
                </c:pt>
                <c:pt idx="21336">
                  <c:v>0.61972384259259261</c:v>
                </c:pt>
                <c:pt idx="21337">
                  <c:v>0.61972443287037038</c:v>
                </c:pt>
                <c:pt idx="21338">
                  <c:v>0.61972628472222224</c:v>
                </c:pt>
                <c:pt idx="21339">
                  <c:v>0.61972672453703703</c:v>
                </c:pt>
                <c:pt idx="21340">
                  <c:v>0.61972906250000004</c:v>
                </c:pt>
                <c:pt idx="21341">
                  <c:v>0.61973025462962972</c:v>
                </c:pt>
                <c:pt idx="21342">
                  <c:v>0.61973136574074073</c:v>
                </c:pt>
                <c:pt idx="21343">
                  <c:v>0.6197325231481482</c:v>
                </c:pt>
                <c:pt idx="21344">
                  <c:v>0.61973368055555556</c:v>
                </c:pt>
                <c:pt idx="21345">
                  <c:v>0.61973483796296291</c:v>
                </c:pt>
                <c:pt idx="21346">
                  <c:v>0.61973599537037038</c:v>
                </c:pt>
                <c:pt idx="21347">
                  <c:v>0.61973715277777774</c:v>
                </c:pt>
                <c:pt idx="21348">
                  <c:v>0.61973832175925925</c:v>
                </c:pt>
                <c:pt idx="21349">
                  <c:v>0.61973947916666672</c:v>
                </c:pt>
                <c:pt idx="21350">
                  <c:v>0.61974062499999993</c:v>
                </c:pt>
                <c:pt idx="21351">
                  <c:v>0.61974179398148144</c:v>
                </c:pt>
                <c:pt idx="21352">
                  <c:v>0.61974416666666665</c:v>
                </c:pt>
                <c:pt idx="21353">
                  <c:v>0.61974531249999998</c:v>
                </c:pt>
                <c:pt idx="21354">
                  <c:v>0.61974567129629632</c:v>
                </c:pt>
                <c:pt idx="21355">
                  <c:v>0.61974684027777782</c:v>
                </c:pt>
                <c:pt idx="21356">
                  <c:v>0.61974807870370363</c:v>
                </c:pt>
                <c:pt idx="21357">
                  <c:v>0.61974878472222217</c:v>
                </c:pt>
                <c:pt idx="21358">
                  <c:v>0.61975082175925922</c:v>
                </c:pt>
                <c:pt idx="21359">
                  <c:v>0.61975185185185178</c:v>
                </c:pt>
                <c:pt idx="21360">
                  <c:v>0.61975219907407408</c:v>
                </c:pt>
                <c:pt idx="21361">
                  <c:v>0.61975335648148155</c:v>
                </c:pt>
                <c:pt idx="21362">
                  <c:v>0.61975451388888891</c:v>
                </c:pt>
                <c:pt idx="21363">
                  <c:v>0.61975567129629627</c:v>
                </c:pt>
                <c:pt idx="21364">
                  <c:v>0.61975682870370363</c:v>
                </c:pt>
                <c:pt idx="21365">
                  <c:v>0.6197579861111111</c:v>
                </c:pt>
                <c:pt idx="21366">
                  <c:v>0.61975914351851857</c:v>
                </c:pt>
                <c:pt idx="21367">
                  <c:v>0.61976030092592593</c:v>
                </c:pt>
                <c:pt idx="21368">
                  <c:v>0.61976145833333329</c:v>
                </c:pt>
                <c:pt idx="21369">
                  <c:v>0.61976261574074076</c:v>
                </c:pt>
                <c:pt idx="21370">
                  <c:v>0.61976538194444442</c:v>
                </c:pt>
                <c:pt idx="21371">
                  <c:v>0.61976684027777784</c:v>
                </c:pt>
                <c:pt idx="21372">
                  <c:v>0.61976785879629626</c:v>
                </c:pt>
                <c:pt idx="21373">
                  <c:v>0.61976960648148149</c:v>
                </c:pt>
                <c:pt idx="21374">
                  <c:v>0.61977016203703705</c:v>
                </c:pt>
                <c:pt idx="21375">
                  <c:v>0.6197715972222223</c:v>
                </c:pt>
                <c:pt idx="21376">
                  <c:v>0.61977258101851851</c:v>
                </c:pt>
                <c:pt idx="21377">
                  <c:v>0.61977362268518521</c:v>
                </c:pt>
                <c:pt idx="21378">
                  <c:v>0.61977488425925931</c:v>
                </c:pt>
                <c:pt idx="21379">
                  <c:v>0.61977644675925925</c:v>
                </c:pt>
                <c:pt idx="21380">
                  <c:v>0.61977703703703702</c:v>
                </c:pt>
                <c:pt idx="21381">
                  <c:v>0.61977819444444449</c:v>
                </c:pt>
                <c:pt idx="21382">
                  <c:v>0.61977935185185185</c:v>
                </c:pt>
                <c:pt idx="21383">
                  <c:v>0.6197805092592592</c:v>
                </c:pt>
                <c:pt idx="21384">
                  <c:v>0.61978166666666668</c:v>
                </c:pt>
                <c:pt idx="21385">
                  <c:v>0.61978282407407403</c:v>
                </c:pt>
                <c:pt idx="21386">
                  <c:v>0.61978398148148151</c:v>
                </c:pt>
                <c:pt idx="21387">
                  <c:v>0.61978513888888886</c:v>
                </c:pt>
                <c:pt idx="21388">
                  <c:v>0.61978629629629634</c:v>
                </c:pt>
                <c:pt idx="21389">
                  <c:v>0.61978745370370369</c:v>
                </c:pt>
                <c:pt idx="21390">
                  <c:v>0.61978892361111115</c:v>
                </c:pt>
                <c:pt idx="21391">
                  <c:v>0.61978994212962968</c:v>
                </c:pt>
                <c:pt idx="21392">
                  <c:v>0.61979123842592598</c:v>
                </c:pt>
                <c:pt idx="21393">
                  <c:v>0.61979208333333335</c:v>
                </c:pt>
                <c:pt idx="21394">
                  <c:v>0.61979341435185187</c:v>
                </c:pt>
                <c:pt idx="21395">
                  <c:v>0.61979516203703711</c:v>
                </c:pt>
                <c:pt idx="21396">
                  <c:v>0.61979561342592593</c:v>
                </c:pt>
                <c:pt idx="21397">
                  <c:v>0.61979752314814818</c:v>
                </c:pt>
                <c:pt idx="21398">
                  <c:v>0.61979813657407412</c:v>
                </c:pt>
                <c:pt idx="21399">
                  <c:v>0.61979902777777773</c:v>
                </c:pt>
                <c:pt idx="21400">
                  <c:v>0.61980017361111117</c:v>
                </c:pt>
                <c:pt idx="21401">
                  <c:v>0.61980134259259267</c:v>
                </c:pt>
                <c:pt idx="21402">
                  <c:v>0.61980252314814821</c:v>
                </c:pt>
                <c:pt idx="21403">
                  <c:v>0.61980365740740739</c:v>
                </c:pt>
                <c:pt idx="21404">
                  <c:v>0.6198048263888889</c:v>
                </c:pt>
                <c:pt idx="21405">
                  <c:v>0.61980597222222222</c:v>
                </c:pt>
                <c:pt idx="21406">
                  <c:v>0.61980712962962969</c:v>
                </c:pt>
                <c:pt idx="21407">
                  <c:v>0.61980828703703705</c:v>
                </c:pt>
                <c:pt idx="21408">
                  <c:v>0.61980944444444441</c:v>
                </c:pt>
                <c:pt idx="21409">
                  <c:v>0.61981113425925927</c:v>
                </c:pt>
                <c:pt idx="21410">
                  <c:v>0.61981208333333337</c:v>
                </c:pt>
                <c:pt idx="21411">
                  <c:v>0.61981372685185188</c:v>
                </c:pt>
                <c:pt idx="21412">
                  <c:v>0.61981495370370376</c:v>
                </c:pt>
                <c:pt idx="21413">
                  <c:v>0.61981527777777778</c:v>
                </c:pt>
                <c:pt idx="21414">
                  <c:v>0.61981668981481475</c:v>
                </c:pt>
                <c:pt idx="21415">
                  <c:v>0.61981795138888884</c:v>
                </c:pt>
                <c:pt idx="21416">
                  <c:v>0.61981871527777777</c:v>
                </c:pt>
                <c:pt idx="21417">
                  <c:v>0.61982084490740741</c:v>
                </c:pt>
                <c:pt idx="21418">
                  <c:v>0.61982100694444453</c:v>
                </c:pt>
                <c:pt idx="21419">
                  <c:v>0.61982217592592592</c:v>
                </c:pt>
                <c:pt idx="21420">
                  <c:v>0.61982332175925925</c:v>
                </c:pt>
                <c:pt idx="21421">
                  <c:v>0.61982450231481478</c:v>
                </c:pt>
                <c:pt idx="21422">
                  <c:v>0.61982563657407408</c:v>
                </c:pt>
                <c:pt idx="21423">
                  <c:v>0.61982680555555558</c:v>
                </c:pt>
                <c:pt idx="21424">
                  <c:v>0.61982796296296294</c:v>
                </c:pt>
                <c:pt idx="21425">
                  <c:v>0.61982927083333339</c:v>
                </c:pt>
                <c:pt idx="21426">
                  <c:v>0.61983027777777777</c:v>
                </c:pt>
                <c:pt idx="21427">
                  <c:v>0.61983143518518524</c:v>
                </c:pt>
                <c:pt idx="21428">
                  <c:v>0.6198329398148148</c:v>
                </c:pt>
                <c:pt idx="21429">
                  <c:v>0.61983418981481475</c:v>
                </c:pt>
                <c:pt idx="21430">
                  <c:v>0.61983518518518521</c:v>
                </c:pt>
                <c:pt idx="21431">
                  <c:v>0.61983615740740738</c:v>
                </c:pt>
                <c:pt idx="21432">
                  <c:v>0.61983728009259254</c:v>
                </c:pt>
                <c:pt idx="21433">
                  <c:v>0.61983920138888893</c:v>
                </c:pt>
                <c:pt idx="21434">
                  <c:v>0.6198401736111111</c:v>
                </c:pt>
                <c:pt idx="21435">
                  <c:v>0.61984069444444445</c:v>
                </c:pt>
                <c:pt idx="21436">
                  <c:v>0.61984208333333335</c:v>
                </c:pt>
                <c:pt idx="21437">
                  <c:v>0.61984311342592591</c:v>
                </c:pt>
                <c:pt idx="21438">
                  <c:v>0.61984416666666664</c:v>
                </c:pt>
                <c:pt idx="21439">
                  <c:v>0.61984532407407411</c:v>
                </c:pt>
                <c:pt idx="21440">
                  <c:v>0.61984648148148147</c:v>
                </c:pt>
                <c:pt idx="21441">
                  <c:v>0.61984763888888894</c:v>
                </c:pt>
                <c:pt idx="21442">
                  <c:v>0.6198487962962963</c:v>
                </c:pt>
                <c:pt idx="21443">
                  <c:v>0.61984995370370366</c:v>
                </c:pt>
                <c:pt idx="21444">
                  <c:v>0.61985111111111113</c:v>
                </c:pt>
                <c:pt idx="21445">
                  <c:v>0.61985226851851849</c:v>
                </c:pt>
                <c:pt idx="21446">
                  <c:v>0.61985342592592596</c:v>
                </c:pt>
                <c:pt idx="21447">
                  <c:v>0.61985458333333332</c:v>
                </c:pt>
                <c:pt idx="21448">
                  <c:v>0.61985578703703703</c:v>
                </c:pt>
                <c:pt idx="21449">
                  <c:v>0.61985695601851853</c:v>
                </c:pt>
                <c:pt idx="21450">
                  <c:v>0.61985875000000001</c:v>
                </c:pt>
                <c:pt idx="21451">
                  <c:v>0.61985954861111103</c:v>
                </c:pt>
                <c:pt idx="21452">
                  <c:v>0.61986061342592591</c:v>
                </c:pt>
                <c:pt idx="21453">
                  <c:v>0.61986193287037039</c:v>
                </c:pt>
                <c:pt idx="21454">
                  <c:v>0.61986310185185178</c:v>
                </c:pt>
                <c:pt idx="21455">
                  <c:v>0.61986453703703703</c:v>
                </c:pt>
                <c:pt idx="21456">
                  <c:v>0.61986545138888893</c:v>
                </c:pt>
                <c:pt idx="21457">
                  <c:v>0.61986615740740747</c:v>
                </c:pt>
                <c:pt idx="21458">
                  <c:v>0.6198673032407408</c:v>
                </c:pt>
                <c:pt idx="21459">
                  <c:v>0.61986846064814816</c:v>
                </c:pt>
                <c:pt idx="21460">
                  <c:v>0.61986962962962955</c:v>
                </c:pt>
                <c:pt idx="21461">
                  <c:v>0.61987078703703702</c:v>
                </c:pt>
                <c:pt idx="21462">
                  <c:v>0.61987194444444449</c:v>
                </c:pt>
                <c:pt idx="21463">
                  <c:v>0.61987310185185185</c:v>
                </c:pt>
                <c:pt idx="21464">
                  <c:v>0.61987424768518518</c:v>
                </c:pt>
                <c:pt idx="21465">
                  <c:v>0.61987541666666668</c:v>
                </c:pt>
                <c:pt idx="21466">
                  <c:v>0.61987657407407415</c:v>
                </c:pt>
                <c:pt idx="21467">
                  <c:v>0.61987819444444447</c:v>
                </c:pt>
                <c:pt idx="21468">
                  <c:v>0.61987888888888887</c:v>
                </c:pt>
                <c:pt idx="21469">
                  <c:v>0.61988109953703707</c:v>
                </c:pt>
                <c:pt idx="21470">
                  <c:v>0.61988238425925934</c:v>
                </c:pt>
                <c:pt idx="21471">
                  <c:v>0.61988270833333337</c:v>
                </c:pt>
                <c:pt idx="21472">
                  <c:v>0.61988403935185188</c:v>
                </c:pt>
                <c:pt idx="21473">
                  <c:v>0.61988560185185182</c:v>
                </c:pt>
                <c:pt idx="21474">
                  <c:v>0.61988594907407413</c:v>
                </c:pt>
                <c:pt idx="21475">
                  <c:v>0.61988866898148154</c:v>
                </c:pt>
                <c:pt idx="21476">
                  <c:v>0.6198894791666667</c:v>
                </c:pt>
                <c:pt idx="21477">
                  <c:v>0.61989059027777771</c:v>
                </c:pt>
                <c:pt idx="21478">
                  <c:v>0.61989174768518518</c:v>
                </c:pt>
                <c:pt idx="21479">
                  <c:v>0.61989290509259265</c:v>
                </c:pt>
                <c:pt idx="21480">
                  <c:v>0.61989406250000001</c:v>
                </c:pt>
                <c:pt idx="21481">
                  <c:v>0.61989521990740737</c:v>
                </c:pt>
                <c:pt idx="21482">
                  <c:v>0.61989637731481484</c:v>
                </c:pt>
                <c:pt idx="21483">
                  <c:v>0.6198975347222222</c:v>
                </c:pt>
                <c:pt idx="21484">
                  <c:v>0.61989869212962967</c:v>
                </c:pt>
                <c:pt idx="21485">
                  <c:v>0.61989984953703703</c:v>
                </c:pt>
                <c:pt idx="21486">
                  <c:v>0.6199010069444445</c:v>
                </c:pt>
                <c:pt idx="21487">
                  <c:v>0.61990216435185186</c:v>
                </c:pt>
                <c:pt idx="21488">
                  <c:v>0.61990409722222217</c:v>
                </c:pt>
                <c:pt idx="21489">
                  <c:v>0.61990528935185185</c:v>
                </c:pt>
                <c:pt idx="21490">
                  <c:v>0.61990563657407405</c:v>
                </c:pt>
                <c:pt idx="21491">
                  <c:v>0.61990679398148152</c:v>
                </c:pt>
                <c:pt idx="21492">
                  <c:v>0.61990880787037039</c:v>
                </c:pt>
                <c:pt idx="21493">
                  <c:v>0.61990914351851856</c:v>
                </c:pt>
                <c:pt idx="21494">
                  <c:v>0.61991104166666666</c:v>
                </c:pt>
                <c:pt idx="21495">
                  <c:v>0.61991210648148154</c:v>
                </c:pt>
                <c:pt idx="21496">
                  <c:v>0.61991258101851854</c:v>
                </c:pt>
                <c:pt idx="21497">
                  <c:v>0.6199137384259259</c:v>
                </c:pt>
                <c:pt idx="21498">
                  <c:v>0.61991501157407403</c:v>
                </c:pt>
                <c:pt idx="21499">
                  <c:v>0.61991605324074073</c:v>
                </c:pt>
                <c:pt idx="21500">
                  <c:v>0.6199172106481482</c:v>
                </c:pt>
                <c:pt idx="21501">
                  <c:v>0.61991836805555556</c:v>
                </c:pt>
                <c:pt idx="21502">
                  <c:v>0.61991951388888888</c:v>
                </c:pt>
                <c:pt idx="21503">
                  <c:v>0.61992068287037039</c:v>
                </c:pt>
                <c:pt idx="21504">
                  <c:v>0.61992184027777786</c:v>
                </c:pt>
                <c:pt idx="21505">
                  <c:v>0.61992299768518522</c:v>
                </c:pt>
                <c:pt idx="21506">
                  <c:v>0.6199243171296297</c:v>
                </c:pt>
                <c:pt idx="21507">
                  <c:v>0.61992733796296295</c:v>
                </c:pt>
                <c:pt idx="21508">
                  <c:v>0.61992749999999996</c:v>
                </c:pt>
                <c:pt idx="21509">
                  <c:v>0.61992825231481485</c:v>
                </c:pt>
                <c:pt idx="21510">
                  <c:v>0.61992969907407403</c:v>
                </c:pt>
                <c:pt idx="21511">
                  <c:v>0.61993092592592591</c:v>
                </c:pt>
                <c:pt idx="21512">
                  <c:v>0.61993119212962966</c:v>
                </c:pt>
                <c:pt idx="21513">
                  <c:v>0.6199328819444444</c:v>
                </c:pt>
                <c:pt idx="21514">
                  <c:v>0.6199339236111111</c:v>
                </c:pt>
                <c:pt idx="21515">
                  <c:v>0.61993475694444444</c:v>
                </c:pt>
                <c:pt idx="21516">
                  <c:v>0.6199360069444444</c:v>
                </c:pt>
                <c:pt idx="21517">
                  <c:v>0.61993700231481486</c:v>
                </c:pt>
                <c:pt idx="21518">
                  <c:v>0.61993804398148145</c:v>
                </c:pt>
                <c:pt idx="21519">
                  <c:v>0.61993920138888892</c:v>
                </c:pt>
                <c:pt idx="21520">
                  <c:v>0.61994035879629628</c:v>
                </c:pt>
                <c:pt idx="21521">
                  <c:v>0.61994151620370375</c:v>
                </c:pt>
                <c:pt idx="21522">
                  <c:v>0.61994267361111111</c:v>
                </c:pt>
                <c:pt idx="21523">
                  <c:v>0.61994383101851847</c:v>
                </c:pt>
                <c:pt idx="21524">
                  <c:v>0.61994498842592594</c:v>
                </c:pt>
                <c:pt idx="21525">
                  <c:v>0.61994614583333341</c:v>
                </c:pt>
                <c:pt idx="21526">
                  <c:v>0.61994730324074077</c:v>
                </c:pt>
                <c:pt idx="21527">
                  <c:v>0.61994846064814813</c:v>
                </c:pt>
                <c:pt idx="21528">
                  <c:v>0.61994981481481481</c:v>
                </c:pt>
                <c:pt idx="21529">
                  <c:v>0.61995104166666659</c:v>
                </c:pt>
                <c:pt idx="21530">
                  <c:v>0.61995238425925925</c:v>
                </c:pt>
                <c:pt idx="21531">
                  <c:v>0.61995493055555551</c:v>
                </c:pt>
                <c:pt idx="21532">
                  <c:v>0.61995515046296301</c:v>
                </c:pt>
                <c:pt idx="21533">
                  <c:v>0.61995563657407404</c:v>
                </c:pt>
                <c:pt idx="21534">
                  <c:v>0.61995724537037034</c:v>
                </c:pt>
                <c:pt idx="21535">
                  <c:v>0.61995810185185185</c:v>
                </c:pt>
                <c:pt idx="21536">
                  <c:v>0.61995898148148143</c:v>
                </c:pt>
                <c:pt idx="21537">
                  <c:v>0.61996005787037034</c:v>
                </c:pt>
                <c:pt idx="21538">
                  <c:v>0.61996145833333327</c:v>
                </c:pt>
                <c:pt idx="21539">
                  <c:v>0.61996234953703711</c:v>
                </c:pt>
                <c:pt idx="21540">
                  <c:v>0.61996353009259264</c:v>
                </c:pt>
                <c:pt idx="21541">
                  <c:v>0.61996466435185182</c:v>
                </c:pt>
                <c:pt idx="21542">
                  <c:v>0.61996590277777774</c:v>
                </c:pt>
                <c:pt idx="21543">
                  <c:v>0.61996697916666665</c:v>
                </c:pt>
                <c:pt idx="21544">
                  <c:v>0.61996814814814816</c:v>
                </c:pt>
                <c:pt idx="21545">
                  <c:v>0.61996930555555552</c:v>
                </c:pt>
                <c:pt idx="21546">
                  <c:v>0.61997045138888884</c:v>
                </c:pt>
                <c:pt idx="21547">
                  <c:v>0.61997162037037035</c:v>
                </c:pt>
                <c:pt idx="21548">
                  <c:v>0.61997278935185185</c:v>
                </c:pt>
                <c:pt idx="21549">
                  <c:v>0.61997489583333332</c:v>
                </c:pt>
                <c:pt idx="21550">
                  <c:v>0.61997644675925923</c:v>
                </c:pt>
                <c:pt idx="21551">
                  <c:v>0.61997663194444441</c:v>
                </c:pt>
                <c:pt idx="21552">
                  <c:v>0.61997755787037034</c:v>
                </c:pt>
                <c:pt idx="21553">
                  <c:v>0.619979375</c:v>
                </c:pt>
                <c:pt idx="21554">
                  <c:v>0.61998006944444439</c:v>
                </c:pt>
                <c:pt idx="21555">
                  <c:v>0.61998100694444436</c:v>
                </c:pt>
                <c:pt idx="21556">
                  <c:v>0.61998284722222219</c:v>
                </c:pt>
                <c:pt idx="21557">
                  <c:v>0.61998341435185189</c:v>
                </c:pt>
                <c:pt idx="21558">
                  <c:v>0.61998513888888884</c:v>
                </c:pt>
                <c:pt idx="21559">
                  <c:v>0.61998631944444449</c:v>
                </c:pt>
                <c:pt idx="21560">
                  <c:v>0.61998671296296293</c:v>
                </c:pt>
                <c:pt idx="21561">
                  <c:v>0.61998781250000001</c:v>
                </c:pt>
                <c:pt idx="21562">
                  <c:v>0.61998896990740737</c:v>
                </c:pt>
                <c:pt idx="21563">
                  <c:v>0.61999012731481473</c:v>
                </c:pt>
                <c:pt idx="21564">
                  <c:v>0.6199912847222222</c:v>
                </c:pt>
                <c:pt idx="21565">
                  <c:v>0.61999244212962967</c:v>
                </c:pt>
                <c:pt idx="21566">
                  <c:v>0.61999359953703703</c:v>
                </c:pt>
                <c:pt idx="21567">
                  <c:v>0.61999475694444439</c:v>
                </c:pt>
                <c:pt idx="21568">
                  <c:v>0.61999591435185186</c:v>
                </c:pt>
                <c:pt idx="21569">
                  <c:v>0.61999707175925933</c:v>
                </c:pt>
                <c:pt idx="21570">
                  <c:v>0.61999822916666669</c:v>
                </c:pt>
                <c:pt idx="21571">
                  <c:v>0.6200002546296296</c:v>
                </c:pt>
                <c:pt idx="21572">
                  <c:v>0.62000157407407408</c:v>
                </c:pt>
                <c:pt idx="21573">
                  <c:v>0.62000193287037042</c:v>
                </c:pt>
                <c:pt idx="21574">
                  <c:v>0.62000392361111112</c:v>
                </c:pt>
                <c:pt idx="21575">
                  <c:v>0.62000488425925926</c:v>
                </c:pt>
                <c:pt idx="21576">
                  <c:v>0.62000517361111107</c:v>
                </c:pt>
                <c:pt idx="21577">
                  <c:v>0.6200071412037037</c:v>
                </c:pt>
                <c:pt idx="21578">
                  <c:v>0.62000811342592599</c:v>
                </c:pt>
                <c:pt idx="21579">
                  <c:v>0.62000864583333337</c:v>
                </c:pt>
                <c:pt idx="21580">
                  <c:v>0.62000980324074073</c:v>
                </c:pt>
                <c:pt idx="21581">
                  <c:v>0.6200109606481482</c:v>
                </c:pt>
                <c:pt idx="21582">
                  <c:v>0.62001211805555556</c:v>
                </c:pt>
                <c:pt idx="21583">
                  <c:v>0.62001327546296292</c:v>
                </c:pt>
                <c:pt idx="21584">
                  <c:v>0.62001443287037039</c:v>
                </c:pt>
                <c:pt idx="21585">
                  <c:v>0.62001557870370372</c:v>
                </c:pt>
                <c:pt idx="21586">
                  <c:v>0.62001674768518522</c:v>
                </c:pt>
                <c:pt idx="21587">
                  <c:v>0.62001790509259258</c:v>
                </c:pt>
                <c:pt idx="21588">
                  <c:v>0.62001907407407408</c:v>
                </c:pt>
                <c:pt idx="21589">
                  <c:v>0.62002028935185183</c:v>
                </c:pt>
                <c:pt idx="21590">
                  <c:v>0.62002332175925923</c:v>
                </c:pt>
                <c:pt idx="21591">
                  <c:v>0.62002405092592594</c:v>
                </c:pt>
                <c:pt idx="21592">
                  <c:v>0.62002571759259262</c:v>
                </c:pt>
                <c:pt idx="21593">
                  <c:v>0.62002677083333335</c:v>
                </c:pt>
                <c:pt idx="21594">
                  <c:v>0.62002743055555554</c:v>
                </c:pt>
                <c:pt idx="21595">
                  <c:v>0.62002895833333338</c:v>
                </c:pt>
                <c:pt idx="21596">
                  <c:v>0.62002999999999997</c:v>
                </c:pt>
                <c:pt idx="21597">
                  <c:v>0.6200310532407407</c:v>
                </c:pt>
                <c:pt idx="21598">
                  <c:v>0.62003204861111116</c:v>
                </c:pt>
                <c:pt idx="21599">
                  <c:v>0.62003320601851852</c:v>
                </c:pt>
                <c:pt idx="21600">
                  <c:v>0.62003436342592588</c:v>
                </c:pt>
                <c:pt idx="21601">
                  <c:v>0.62003550925925921</c:v>
                </c:pt>
                <c:pt idx="21602">
                  <c:v>0.62003667824074071</c:v>
                </c:pt>
                <c:pt idx="21603">
                  <c:v>0.62003783564814818</c:v>
                </c:pt>
                <c:pt idx="21604">
                  <c:v>0.62003898148148151</c:v>
                </c:pt>
                <c:pt idx="21605">
                  <c:v>0.6200401504629629</c:v>
                </c:pt>
                <c:pt idx="21606">
                  <c:v>0.62004130787037037</c:v>
                </c:pt>
                <c:pt idx="21607">
                  <c:v>0.62004246527777784</c:v>
                </c:pt>
                <c:pt idx="21608">
                  <c:v>0.62004364583333338</c:v>
                </c:pt>
                <c:pt idx="21609">
                  <c:v>0.62004542824074083</c:v>
                </c:pt>
                <c:pt idx="21610">
                  <c:v>0.62004611111111108</c:v>
                </c:pt>
                <c:pt idx="21611">
                  <c:v>0.6200474768518518</c:v>
                </c:pt>
                <c:pt idx="21612">
                  <c:v>0.62004853009259253</c:v>
                </c:pt>
                <c:pt idx="21613">
                  <c:v>0.62004961805555547</c:v>
                </c:pt>
                <c:pt idx="21614">
                  <c:v>0.62005118055555553</c:v>
                </c:pt>
                <c:pt idx="21615">
                  <c:v>0.62005201388888886</c:v>
                </c:pt>
                <c:pt idx="21616">
                  <c:v>0.62005288194444452</c:v>
                </c:pt>
                <c:pt idx="21617">
                  <c:v>0.62005403935185188</c:v>
                </c:pt>
                <c:pt idx="21618">
                  <c:v>0.62005519675925924</c:v>
                </c:pt>
                <c:pt idx="21619">
                  <c:v>0.6200563541666666</c:v>
                </c:pt>
                <c:pt idx="21620">
                  <c:v>0.62005751157407407</c:v>
                </c:pt>
                <c:pt idx="21621">
                  <c:v>0.62005866898148154</c:v>
                </c:pt>
                <c:pt idx="21622">
                  <c:v>0.6200598263888889</c:v>
                </c:pt>
                <c:pt idx="21623">
                  <c:v>0.62006098379629626</c:v>
                </c:pt>
                <c:pt idx="21624">
                  <c:v>0.62006214120370373</c:v>
                </c:pt>
                <c:pt idx="21625">
                  <c:v>0.62006329861111109</c:v>
                </c:pt>
                <c:pt idx="21626">
                  <c:v>0.62006449074074077</c:v>
                </c:pt>
                <c:pt idx="21627">
                  <c:v>0.62006640046296302</c:v>
                </c:pt>
                <c:pt idx="21628">
                  <c:v>0.62006802083333334</c:v>
                </c:pt>
                <c:pt idx="21629">
                  <c:v>0.62006819444444439</c:v>
                </c:pt>
                <c:pt idx="21630">
                  <c:v>0.6200695833333334</c:v>
                </c:pt>
                <c:pt idx="21631">
                  <c:v>0.62007103009259257</c:v>
                </c:pt>
                <c:pt idx="21632">
                  <c:v>0.62007149305555564</c:v>
                </c:pt>
                <c:pt idx="21633">
                  <c:v>0.62007324074074077</c:v>
                </c:pt>
                <c:pt idx="21634">
                  <c:v>0.62007421296296295</c:v>
                </c:pt>
                <c:pt idx="21635">
                  <c:v>0.62007490740740745</c:v>
                </c:pt>
                <c:pt idx="21636">
                  <c:v>0.6200760300925926</c:v>
                </c:pt>
                <c:pt idx="21637">
                  <c:v>0.6200771990740741</c:v>
                </c:pt>
                <c:pt idx="21638">
                  <c:v>0.62007834490740743</c:v>
                </c:pt>
                <c:pt idx="21639">
                  <c:v>0.62007950231481479</c:v>
                </c:pt>
                <c:pt idx="21640">
                  <c:v>0.62008067129629629</c:v>
                </c:pt>
                <c:pt idx="21641">
                  <c:v>0.62008181712962962</c:v>
                </c:pt>
                <c:pt idx="21642">
                  <c:v>0.62008297453703709</c:v>
                </c:pt>
                <c:pt idx="21643">
                  <c:v>0.62008413194444445</c:v>
                </c:pt>
                <c:pt idx="21644">
                  <c:v>0.62008527777777778</c:v>
                </c:pt>
                <c:pt idx="21645">
                  <c:v>0.62008644675925928</c:v>
                </c:pt>
                <c:pt idx="21646">
                  <c:v>0.62008791666666663</c:v>
                </c:pt>
                <c:pt idx="21647">
                  <c:v>0.62008903935185189</c:v>
                </c:pt>
                <c:pt idx="21648">
                  <c:v>0.62009024305555549</c:v>
                </c:pt>
                <c:pt idx="21649">
                  <c:v>0.62009245370370369</c:v>
                </c:pt>
                <c:pt idx="21650">
                  <c:v>0.62009364583333337</c:v>
                </c:pt>
                <c:pt idx="21651">
                  <c:v>0.6200957407407407</c:v>
                </c:pt>
                <c:pt idx="21652">
                  <c:v>0.62009590277777782</c:v>
                </c:pt>
                <c:pt idx="21653">
                  <c:v>0.62009701388888883</c:v>
                </c:pt>
                <c:pt idx="21654">
                  <c:v>0.6200981712962963</c:v>
                </c:pt>
                <c:pt idx="21655">
                  <c:v>0.62009932870370377</c:v>
                </c:pt>
                <c:pt idx="21656">
                  <c:v>0.62010048611111113</c:v>
                </c:pt>
                <c:pt idx="21657">
                  <c:v>0.62010164351851849</c:v>
                </c:pt>
                <c:pt idx="21658">
                  <c:v>0.62010280092592585</c:v>
                </c:pt>
                <c:pt idx="21659">
                  <c:v>0.62010395833333343</c:v>
                </c:pt>
                <c:pt idx="21660">
                  <c:v>0.62010510416666664</c:v>
                </c:pt>
                <c:pt idx="21661">
                  <c:v>0.62010627314814815</c:v>
                </c:pt>
                <c:pt idx="21662">
                  <c:v>0.62010743055555551</c:v>
                </c:pt>
                <c:pt idx="21663">
                  <c:v>0.62010922453703698</c:v>
                </c:pt>
                <c:pt idx="21664">
                  <c:v>0.62010980324074072</c:v>
                </c:pt>
                <c:pt idx="21665">
                  <c:v>0.62011160879629623</c:v>
                </c:pt>
                <c:pt idx="21666">
                  <c:v>0.62011337962962965</c:v>
                </c:pt>
                <c:pt idx="21667">
                  <c:v>0.62011350694444445</c:v>
                </c:pt>
                <c:pt idx="21668">
                  <c:v>0.62011516203703698</c:v>
                </c:pt>
                <c:pt idx="21669">
                  <c:v>0.62011605324074082</c:v>
                </c:pt>
                <c:pt idx="21670">
                  <c:v>0.62011675925925935</c:v>
                </c:pt>
                <c:pt idx="21671">
                  <c:v>0.62011891203703706</c:v>
                </c:pt>
                <c:pt idx="21672">
                  <c:v>0.62012004629629636</c:v>
                </c:pt>
                <c:pt idx="21673">
                  <c:v>0.6201205671296296</c:v>
                </c:pt>
                <c:pt idx="21674">
                  <c:v>0.62012131944444449</c:v>
                </c:pt>
                <c:pt idx="21675">
                  <c:v>0.62012247685185184</c:v>
                </c:pt>
                <c:pt idx="21676">
                  <c:v>0.62012364583333335</c:v>
                </c:pt>
                <c:pt idx="21677">
                  <c:v>0.62012479166666667</c:v>
                </c:pt>
                <c:pt idx="21678">
                  <c:v>0.62012594907407403</c:v>
                </c:pt>
                <c:pt idx="21679">
                  <c:v>0.6201271064814815</c:v>
                </c:pt>
                <c:pt idx="21680">
                  <c:v>0.62012826388888886</c:v>
                </c:pt>
                <c:pt idx="21681">
                  <c:v>0.62012942129629633</c:v>
                </c:pt>
                <c:pt idx="21682">
                  <c:v>0.62013057870370369</c:v>
                </c:pt>
                <c:pt idx="21683">
                  <c:v>0.62013173611111105</c:v>
                </c:pt>
                <c:pt idx="21684">
                  <c:v>0.62013343750000005</c:v>
                </c:pt>
                <c:pt idx="21685">
                  <c:v>0.62013457175925923</c:v>
                </c:pt>
                <c:pt idx="21686">
                  <c:v>0.6201353472222223</c:v>
                </c:pt>
                <c:pt idx="21687">
                  <c:v>0.62013747685185183</c:v>
                </c:pt>
                <c:pt idx="21688">
                  <c:v>0.62013798611111115</c:v>
                </c:pt>
                <c:pt idx="21689">
                  <c:v>0.6201387615740741</c:v>
                </c:pt>
                <c:pt idx="21690">
                  <c:v>0.62014100694444441</c:v>
                </c:pt>
                <c:pt idx="21691">
                  <c:v>0.62014163194444449</c:v>
                </c:pt>
                <c:pt idx="21692">
                  <c:v>0.62014229166666668</c:v>
                </c:pt>
                <c:pt idx="21693">
                  <c:v>0.62014344907407404</c:v>
                </c:pt>
                <c:pt idx="21694">
                  <c:v>0.62014447916666671</c:v>
                </c:pt>
                <c:pt idx="21695">
                  <c:v>0.62014562500000003</c:v>
                </c:pt>
                <c:pt idx="21696">
                  <c:v>0.62014678240740739</c:v>
                </c:pt>
                <c:pt idx="21697">
                  <c:v>0.62014793981481475</c:v>
                </c:pt>
                <c:pt idx="21698">
                  <c:v>0.62014909722222222</c:v>
                </c:pt>
                <c:pt idx="21699">
                  <c:v>0.62015025462962969</c:v>
                </c:pt>
                <c:pt idx="21700">
                  <c:v>0.62015141203703705</c:v>
                </c:pt>
                <c:pt idx="21701">
                  <c:v>0.62015256944444441</c:v>
                </c:pt>
                <c:pt idx="21702">
                  <c:v>0.62015373842592592</c:v>
                </c:pt>
                <c:pt idx="21703">
                  <c:v>0.62015497685185184</c:v>
                </c:pt>
                <c:pt idx="21704">
                  <c:v>0.620156261574074</c:v>
                </c:pt>
                <c:pt idx="21705">
                  <c:v>0.6201574305555555</c:v>
                </c:pt>
                <c:pt idx="21706">
                  <c:v>0.62015869212962971</c:v>
                </c:pt>
                <c:pt idx="21707">
                  <c:v>0.62016009259259264</c:v>
                </c:pt>
                <c:pt idx="21708">
                  <c:v>0.620160775462963</c:v>
                </c:pt>
                <c:pt idx="21709">
                  <c:v>0.62016260416666669</c:v>
                </c:pt>
                <c:pt idx="21710">
                  <c:v>0.62016298611111109</c:v>
                </c:pt>
                <c:pt idx="21711">
                  <c:v>0.62016420138888884</c:v>
                </c:pt>
                <c:pt idx="21712">
                  <c:v>0.62016616898148147</c:v>
                </c:pt>
                <c:pt idx="21713">
                  <c:v>0.62016663194444444</c:v>
                </c:pt>
                <c:pt idx="21714">
                  <c:v>0.62016761574074075</c:v>
                </c:pt>
                <c:pt idx="21715">
                  <c:v>0.62016877314814822</c:v>
                </c:pt>
                <c:pt idx="21716">
                  <c:v>0.62016993055555558</c:v>
                </c:pt>
                <c:pt idx="21717">
                  <c:v>0.62017108796296294</c:v>
                </c:pt>
                <c:pt idx="21718">
                  <c:v>0.6201722453703703</c:v>
                </c:pt>
                <c:pt idx="21719">
                  <c:v>0.62017340277777777</c:v>
                </c:pt>
                <c:pt idx="21720">
                  <c:v>0.62017456018518524</c:v>
                </c:pt>
                <c:pt idx="21721">
                  <c:v>0.6201757175925926</c:v>
                </c:pt>
                <c:pt idx="21722">
                  <c:v>0.62017687499999996</c:v>
                </c:pt>
                <c:pt idx="21723">
                  <c:v>0.62017803240740743</c:v>
                </c:pt>
                <c:pt idx="21724">
                  <c:v>0.62017995370370371</c:v>
                </c:pt>
                <c:pt idx="21725">
                  <c:v>0.62018064814814811</c:v>
                </c:pt>
                <c:pt idx="21726">
                  <c:v>0.62018167824074077</c:v>
                </c:pt>
                <c:pt idx="21727">
                  <c:v>0.62018290509259255</c:v>
                </c:pt>
                <c:pt idx="21728">
                  <c:v>0.62018412037037041</c:v>
                </c:pt>
                <c:pt idx="21729">
                  <c:v>0.62018509259259258</c:v>
                </c:pt>
                <c:pt idx="21730">
                  <c:v>0.62018660879629628</c:v>
                </c:pt>
                <c:pt idx="21731">
                  <c:v>0.62018752314814807</c:v>
                </c:pt>
                <c:pt idx="21732">
                  <c:v>0.62018899305555553</c:v>
                </c:pt>
                <c:pt idx="21733">
                  <c:v>0.62018975694444445</c:v>
                </c:pt>
                <c:pt idx="21734">
                  <c:v>0.62019076388888894</c:v>
                </c:pt>
                <c:pt idx="21735">
                  <c:v>0.6201919212962963</c:v>
                </c:pt>
                <c:pt idx="21736">
                  <c:v>0.62019307870370366</c:v>
                </c:pt>
                <c:pt idx="21737">
                  <c:v>0.62019423611111113</c:v>
                </c:pt>
                <c:pt idx="21738">
                  <c:v>0.62019540509259263</c:v>
                </c:pt>
                <c:pt idx="21739">
                  <c:v>0.62019655092592596</c:v>
                </c:pt>
                <c:pt idx="21740">
                  <c:v>0.62019770833333332</c:v>
                </c:pt>
                <c:pt idx="21741">
                  <c:v>0.62019886574074079</c:v>
                </c:pt>
                <c:pt idx="21742">
                  <c:v>0.62020002314814815</c:v>
                </c:pt>
                <c:pt idx="21743">
                  <c:v>0.62020126157407407</c:v>
                </c:pt>
                <c:pt idx="21744">
                  <c:v>0.62020238425925922</c:v>
                </c:pt>
                <c:pt idx="21745">
                  <c:v>0.62020479166666675</c:v>
                </c:pt>
                <c:pt idx="21746">
                  <c:v>0.62020517361111105</c:v>
                </c:pt>
                <c:pt idx="21747">
                  <c:v>0.62020586805555555</c:v>
                </c:pt>
                <c:pt idx="21748">
                  <c:v>0.62020710648148147</c:v>
                </c:pt>
                <c:pt idx="21749">
                  <c:v>0.62020853009259258</c:v>
                </c:pt>
                <c:pt idx="21750">
                  <c:v>0.62020931712962957</c:v>
                </c:pt>
                <c:pt idx="21751">
                  <c:v>0.62021049768518521</c:v>
                </c:pt>
                <c:pt idx="21752">
                  <c:v>0.62021159722222219</c:v>
                </c:pt>
                <c:pt idx="21753">
                  <c:v>0.62021275462962966</c:v>
                </c:pt>
                <c:pt idx="21754">
                  <c:v>0.62021391203703713</c:v>
                </c:pt>
                <c:pt idx="21755">
                  <c:v>0.62021506944444449</c:v>
                </c:pt>
                <c:pt idx="21756">
                  <c:v>0.62021623842592588</c:v>
                </c:pt>
                <c:pt idx="21757">
                  <c:v>0.62021738425925921</c:v>
                </c:pt>
                <c:pt idx="21758">
                  <c:v>0.62021853009259265</c:v>
                </c:pt>
                <c:pt idx="21759">
                  <c:v>0.62021969907407415</c:v>
                </c:pt>
                <c:pt idx="21760">
                  <c:v>0.62022085648148151</c:v>
                </c:pt>
                <c:pt idx="21761">
                  <c:v>0.62022201388888887</c:v>
                </c:pt>
                <c:pt idx="21762">
                  <c:v>0.62022431712962967</c:v>
                </c:pt>
                <c:pt idx="21763">
                  <c:v>0.62022540509259261</c:v>
                </c:pt>
                <c:pt idx="21764">
                  <c:v>0.62022560185185183</c:v>
                </c:pt>
                <c:pt idx="21765">
                  <c:v>0.62022787037037042</c:v>
                </c:pt>
                <c:pt idx="21766">
                  <c:v>0.62022879629629624</c:v>
                </c:pt>
                <c:pt idx="21767">
                  <c:v>0.62022910879629622</c:v>
                </c:pt>
                <c:pt idx="21768">
                  <c:v>0.62023023148148149</c:v>
                </c:pt>
                <c:pt idx="21769">
                  <c:v>0.62023296296296293</c:v>
                </c:pt>
                <c:pt idx="21770">
                  <c:v>0.62023312500000005</c:v>
                </c:pt>
                <c:pt idx="21771">
                  <c:v>0.62023358796296302</c:v>
                </c:pt>
                <c:pt idx="21772">
                  <c:v>0.62023474537037038</c:v>
                </c:pt>
                <c:pt idx="21773">
                  <c:v>0.62023590277777774</c:v>
                </c:pt>
                <c:pt idx="21774">
                  <c:v>0.62023706018518521</c:v>
                </c:pt>
                <c:pt idx="21775">
                  <c:v>0.62023821759259257</c:v>
                </c:pt>
                <c:pt idx="21776">
                  <c:v>0.62023937500000004</c:v>
                </c:pt>
                <c:pt idx="21777">
                  <c:v>0.62024068287037037</c:v>
                </c:pt>
                <c:pt idx="21778">
                  <c:v>0.62024168981481476</c:v>
                </c:pt>
                <c:pt idx="21779">
                  <c:v>0.62024284722222223</c:v>
                </c:pt>
                <c:pt idx="21780">
                  <c:v>0.6202440046296297</c:v>
                </c:pt>
                <c:pt idx="21781">
                  <c:v>0.62024516203703706</c:v>
                </c:pt>
                <c:pt idx="21782">
                  <c:v>0.62024631944444442</c:v>
                </c:pt>
                <c:pt idx="21783">
                  <c:v>0.62024795138888889</c:v>
                </c:pt>
                <c:pt idx="21784">
                  <c:v>0.62024916666666663</c:v>
                </c:pt>
                <c:pt idx="21785">
                  <c:v>0.62024979166666672</c:v>
                </c:pt>
                <c:pt idx="21786">
                  <c:v>0.62025150462962964</c:v>
                </c:pt>
                <c:pt idx="21787">
                  <c:v>0.62025263888888893</c:v>
                </c:pt>
                <c:pt idx="21788">
                  <c:v>0.62025349537037044</c:v>
                </c:pt>
                <c:pt idx="21789">
                  <c:v>0.62025518518518519</c:v>
                </c:pt>
                <c:pt idx="21790">
                  <c:v>0.62025620370370371</c:v>
                </c:pt>
                <c:pt idx="21791">
                  <c:v>0.6202567361111111</c:v>
                </c:pt>
                <c:pt idx="21792">
                  <c:v>0.62025789351851845</c:v>
                </c:pt>
                <c:pt idx="21793">
                  <c:v>0.62025905092592593</c:v>
                </c:pt>
                <c:pt idx="21794">
                  <c:v>0.6202602083333334</c:v>
                </c:pt>
                <c:pt idx="21795">
                  <c:v>0.62026136574074076</c:v>
                </c:pt>
                <c:pt idx="21796">
                  <c:v>0.62026253472222215</c:v>
                </c:pt>
                <c:pt idx="21797">
                  <c:v>0.62026368055555559</c:v>
                </c:pt>
                <c:pt idx="21798">
                  <c:v>0.62026483796296294</c:v>
                </c:pt>
                <c:pt idx="21799">
                  <c:v>0.62026599537037042</c:v>
                </c:pt>
                <c:pt idx="21800">
                  <c:v>0.62026714120370363</c:v>
                </c:pt>
                <c:pt idx="21801">
                  <c:v>0.62026833333333331</c:v>
                </c:pt>
                <c:pt idx="21802">
                  <c:v>0.62027099537037034</c:v>
                </c:pt>
                <c:pt idx="21803">
                  <c:v>0.62027115740740746</c:v>
                </c:pt>
                <c:pt idx="21804">
                  <c:v>0.6202718055555555</c:v>
                </c:pt>
                <c:pt idx="21805">
                  <c:v>0.62027318287037037</c:v>
                </c:pt>
                <c:pt idx="21806">
                  <c:v>0.62027444444444446</c:v>
                </c:pt>
                <c:pt idx="21807">
                  <c:v>0.62027578703703701</c:v>
                </c:pt>
                <c:pt idx="21808">
                  <c:v>0.62027758101851849</c:v>
                </c:pt>
                <c:pt idx="21809">
                  <c:v>0.62027792824074068</c:v>
                </c:pt>
                <c:pt idx="21810">
                  <c:v>0.62027872685185192</c:v>
                </c:pt>
                <c:pt idx="21811">
                  <c:v>0.62027988425925928</c:v>
                </c:pt>
                <c:pt idx="21812">
                  <c:v>0.62028104166666664</c:v>
                </c:pt>
                <c:pt idx="21813">
                  <c:v>0.620282199074074</c:v>
                </c:pt>
                <c:pt idx="21814">
                  <c:v>0.62028336805555551</c:v>
                </c:pt>
                <c:pt idx="21815">
                  <c:v>0.62028452546296298</c:v>
                </c:pt>
                <c:pt idx="21816">
                  <c:v>0.62028568287037034</c:v>
                </c:pt>
                <c:pt idx="21817">
                  <c:v>0.62028682870370366</c:v>
                </c:pt>
                <c:pt idx="21818">
                  <c:v>0.62028798611111113</c:v>
                </c:pt>
                <c:pt idx="21819">
                  <c:v>0.62028915509259264</c:v>
                </c:pt>
                <c:pt idx="21820">
                  <c:v>0.62029038194444441</c:v>
                </c:pt>
                <c:pt idx="21821">
                  <c:v>0.62029165509259265</c:v>
                </c:pt>
                <c:pt idx="21822">
                  <c:v>0.6202945138888889</c:v>
                </c:pt>
                <c:pt idx="21823">
                  <c:v>0.62029515046296291</c:v>
                </c:pt>
                <c:pt idx="21824">
                  <c:v>0.6202954629629629</c:v>
                </c:pt>
                <c:pt idx="21825">
                  <c:v>0.62029635416666673</c:v>
                </c:pt>
                <c:pt idx="21826">
                  <c:v>0.62029797453703706</c:v>
                </c:pt>
                <c:pt idx="21827">
                  <c:v>0.62029863425925935</c:v>
                </c:pt>
                <c:pt idx="21828">
                  <c:v>0.62030003472222228</c:v>
                </c:pt>
                <c:pt idx="21829">
                  <c:v>0.62030135416666665</c:v>
                </c:pt>
                <c:pt idx="21830">
                  <c:v>0.62030188657407404</c:v>
                </c:pt>
                <c:pt idx="21831">
                  <c:v>0.62030303240740736</c:v>
                </c:pt>
                <c:pt idx="21832">
                  <c:v>0.62030418981481483</c:v>
                </c:pt>
                <c:pt idx="21833">
                  <c:v>0.62030535879629634</c:v>
                </c:pt>
                <c:pt idx="21834">
                  <c:v>0.62030650462962966</c:v>
                </c:pt>
                <c:pt idx="21835">
                  <c:v>0.62030767361111105</c:v>
                </c:pt>
                <c:pt idx="21836">
                  <c:v>0.62030881944444449</c:v>
                </c:pt>
                <c:pt idx="21837">
                  <c:v>0.62030997685185185</c:v>
                </c:pt>
                <c:pt idx="21838">
                  <c:v>0.62031113425925921</c:v>
                </c:pt>
                <c:pt idx="21839">
                  <c:v>0.62031229166666668</c:v>
                </c:pt>
                <c:pt idx="21840">
                  <c:v>0.62031343750000001</c:v>
                </c:pt>
                <c:pt idx="21841">
                  <c:v>0.62031462962962969</c:v>
                </c:pt>
                <c:pt idx="21842">
                  <c:v>0.62031599537037041</c:v>
                </c:pt>
                <c:pt idx="21843">
                  <c:v>0.6203173495370371</c:v>
                </c:pt>
                <c:pt idx="21844">
                  <c:v>0.62031900462962963</c:v>
                </c:pt>
                <c:pt idx="21845">
                  <c:v>0.6203192476851852</c:v>
                </c:pt>
                <c:pt idx="21846">
                  <c:v>0.6203206365740741</c:v>
                </c:pt>
                <c:pt idx="21847">
                  <c:v>0.62032155092592589</c:v>
                </c:pt>
                <c:pt idx="21848">
                  <c:v>0.62032277777777778</c:v>
                </c:pt>
                <c:pt idx="21849">
                  <c:v>0.62032504629629637</c:v>
                </c:pt>
                <c:pt idx="21850">
                  <c:v>0.6203256597222222</c:v>
                </c:pt>
                <c:pt idx="21851">
                  <c:v>0.62032618055555555</c:v>
                </c:pt>
                <c:pt idx="21852">
                  <c:v>0.62032733796296291</c:v>
                </c:pt>
                <c:pt idx="21853">
                  <c:v>0.62032849537037038</c:v>
                </c:pt>
                <c:pt idx="21854">
                  <c:v>0.62032965277777785</c:v>
                </c:pt>
                <c:pt idx="21855">
                  <c:v>0.62033081018518521</c:v>
                </c:pt>
                <c:pt idx="21856">
                  <c:v>0.62033196759259257</c:v>
                </c:pt>
                <c:pt idx="21857">
                  <c:v>0.62033312500000004</c:v>
                </c:pt>
                <c:pt idx="21858">
                  <c:v>0.6203342824074074</c:v>
                </c:pt>
                <c:pt idx="21859">
                  <c:v>0.62033543981481487</c:v>
                </c:pt>
                <c:pt idx="21860">
                  <c:v>0.62033659722222223</c:v>
                </c:pt>
                <c:pt idx="21861">
                  <c:v>0.62033876157407408</c:v>
                </c:pt>
                <c:pt idx="21862">
                  <c:v>0.62033928240740743</c:v>
                </c:pt>
                <c:pt idx="21863">
                  <c:v>0.62034011574074077</c:v>
                </c:pt>
                <c:pt idx="21864">
                  <c:v>0.62034171296296292</c:v>
                </c:pt>
                <c:pt idx="21865">
                  <c:v>0.62034238425925925</c:v>
                </c:pt>
                <c:pt idx="21866">
                  <c:v>0.62034447916666668</c:v>
                </c:pt>
                <c:pt idx="21867">
                  <c:v>0.62034570601851846</c:v>
                </c:pt>
                <c:pt idx="21868">
                  <c:v>0.62034609953703701</c:v>
                </c:pt>
                <c:pt idx="21869">
                  <c:v>0.62034805555555561</c:v>
                </c:pt>
                <c:pt idx="21870">
                  <c:v>0.62034880787037039</c:v>
                </c:pt>
                <c:pt idx="21871">
                  <c:v>0.62034932870370374</c:v>
                </c:pt>
                <c:pt idx="21872">
                  <c:v>0.6203504861111111</c:v>
                </c:pt>
                <c:pt idx="21873">
                  <c:v>0.62035164351851846</c:v>
                </c:pt>
                <c:pt idx="21874">
                  <c:v>0.62035280092592593</c:v>
                </c:pt>
                <c:pt idx="21875">
                  <c:v>0.6203539583333334</c:v>
                </c:pt>
                <c:pt idx="21876">
                  <c:v>0.62035512731481479</c:v>
                </c:pt>
                <c:pt idx="21877">
                  <c:v>0.62035627314814812</c:v>
                </c:pt>
                <c:pt idx="21878">
                  <c:v>0.62035743055555548</c:v>
                </c:pt>
                <c:pt idx="21879">
                  <c:v>0.62035858796296306</c:v>
                </c:pt>
                <c:pt idx="21880">
                  <c:v>0.62035974537037042</c:v>
                </c:pt>
                <c:pt idx="21881">
                  <c:v>0.62036143518518527</c:v>
                </c:pt>
                <c:pt idx="21882">
                  <c:v>0.62036207175925928</c:v>
                </c:pt>
                <c:pt idx="21883">
                  <c:v>0.62036427083333334</c:v>
                </c:pt>
                <c:pt idx="21884">
                  <c:v>0.62036540509259264</c:v>
                </c:pt>
                <c:pt idx="21885">
                  <c:v>0.62036553240740744</c:v>
                </c:pt>
                <c:pt idx="21886">
                  <c:v>0.62036768518518515</c:v>
                </c:pt>
                <c:pt idx="21887">
                  <c:v>0.62036891203703703</c:v>
                </c:pt>
                <c:pt idx="21888">
                  <c:v>0.62036913194444443</c:v>
                </c:pt>
                <c:pt idx="21889">
                  <c:v>0.62037127314814822</c:v>
                </c:pt>
                <c:pt idx="21890">
                  <c:v>0.62037203703703703</c:v>
                </c:pt>
                <c:pt idx="21891">
                  <c:v>0.62037247685185182</c:v>
                </c:pt>
                <c:pt idx="21892">
                  <c:v>0.62037363425925929</c:v>
                </c:pt>
                <c:pt idx="21893">
                  <c:v>0.62037479166666665</c:v>
                </c:pt>
                <c:pt idx="21894">
                  <c:v>0.62037594907407412</c:v>
                </c:pt>
                <c:pt idx="21895">
                  <c:v>0.62037710648148148</c:v>
                </c:pt>
                <c:pt idx="21896">
                  <c:v>0.62037826388888895</c:v>
                </c:pt>
                <c:pt idx="21897">
                  <c:v>0.62037942129629631</c:v>
                </c:pt>
                <c:pt idx="21898">
                  <c:v>0.62038057870370367</c:v>
                </c:pt>
                <c:pt idx="21899">
                  <c:v>0.62038173611111114</c:v>
                </c:pt>
                <c:pt idx="21900">
                  <c:v>0.6203828935185185</c:v>
                </c:pt>
                <c:pt idx="21901">
                  <c:v>0.62038504629629621</c:v>
                </c:pt>
                <c:pt idx="21902">
                  <c:v>0.62038593750000004</c:v>
                </c:pt>
                <c:pt idx="21903">
                  <c:v>0.62038638888888886</c:v>
                </c:pt>
                <c:pt idx="21904">
                  <c:v>0.62038863425925928</c:v>
                </c:pt>
                <c:pt idx="21905">
                  <c:v>0.62038982638888884</c:v>
                </c:pt>
                <c:pt idx="21906">
                  <c:v>0.62038995370370376</c:v>
                </c:pt>
                <c:pt idx="21907">
                  <c:v>0.62039107638888891</c:v>
                </c:pt>
                <c:pt idx="21908">
                  <c:v>0.62039258101851857</c:v>
                </c:pt>
                <c:pt idx="21909">
                  <c:v>0.62039337962962959</c:v>
                </c:pt>
                <c:pt idx="21910">
                  <c:v>0.62039557870370365</c:v>
                </c:pt>
                <c:pt idx="21911">
                  <c:v>0.6203964467592592</c:v>
                </c:pt>
                <c:pt idx="21912">
                  <c:v>0.62039678240740737</c:v>
                </c:pt>
                <c:pt idx="21913">
                  <c:v>0.62039793981481484</c:v>
                </c:pt>
                <c:pt idx="21914">
                  <c:v>0.62039909722222231</c:v>
                </c:pt>
                <c:pt idx="21915">
                  <c:v>0.6204002662037037</c:v>
                </c:pt>
                <c:pt idx="21916">
                  <c:v>0.62040141203703703</c:v>
                </c:pt>
                <c:pt idx="21917">
                  <c:v>0.62040256944444439</c:v>
                </c:pt>
                <c:pt idx="21918">
                  <c:v>0.62040372685185186</c:v>
                </c:pt>
                <c:pt idx="21919">
                  <c:v>0.62040488425925933</c:v>
                </c:pt>
                <c:pt idx="21920">
                  <c:v>0.62040604166666669</c:v>
                </c:pt>
                <c:pt idx="21921">
                  <c:v>0.62040721064814808</c:v>
                </c:pt>
                <c:pt idx="21922">
                  <c:v>0.62041034722222221</c:v>
                </c:pt>
                <c:pt idx="21923">
                  <c:v>0.62041045138888895</c:v>
                </c:pt>
                <c:pt idx="21924">
                  <c:v>0.62041085648148153</c:v>
                </c:pt>
                <c:pt idx="21925">
                  <c:v>0.62041266203703704</c:v>
                </c:pt>
                <c:pt idx="21926">
                  <c:v>0.62041414351851853</c:v>
                </c:pt>
                <c:pt idx="21927">
                  <c:v>0.62041444444444438</c:v>
                </c:pt>
                <c:pt idx="21928">
                  <c:v>0.62041572916666665</c:v>
                </c:pt>
                <c:pt idx="21929">
                  <c:v>0.62041709490740737</c:v>
                </c:pt>
                <c:pt idx="21930">
                  <c:v>0.62041787037037033</c:v>
                </c:pt>
                <c:pt idx="21931">
                  <c:v>0.62041920138888884</c:v>
                </c:pt>
                <c:pt idx="21932">
                  <c:v>0.62042056712962967</c:v>
                </c:pt>
                <c:pt idx="21933">
                  <c:v>0.62042108796296291</c:v>
                </c:pt>
                <c:pt idx="21934">
                  <c:v>0.62042224537037038</c:v>
                </c:pt>
                <c:pt idx="21935">
                  <c:v>0.62042340277777785</c:v>
                </c:pt>
                <c:pt idx="21936">
                  <c:v>0.62042457175925925</c:v>
                </c:pt>
                <c:pt idx="21937">
                  <c:v>0.62042571759259257</c:v>
                </c:pt>
                <c:pt idx="21938">
                  <c:v>0.62042687499999993</c:v>
                </c:pt>
                <c:pt idx="21939">
                  <c:v>0.6204280324074074</c:v>
                </c:pt>
                <c:pt idx="21940">
                  <c:v>0.62042923611111112</c:v>
                </c:pt>
                <c:pt idx="21941">
                  <c:v>0.62043034722222223</c:v>
                </c:pt>
                <c:pt idx="21942">
                  <c:v>0.62043150462962959</c:v>
                </c:pt>
                <c:pt idx="21943">
                  <c:v>0.62043274305555562</c:v>
                </c:pt>
                <c:pt idx="21944">
                  <c:v>0.62043423611111104</c:v>
                </c:pt>
                <c:pt idx="21945">
                  <c:v>0.62043546296296304</c:v>
                </c:pt>
                <c:pt idx="21946">
                  <c:v>0.62043615740740743</c:v>
                </c:pt>
                <c:pt idx="21947">
                  <c:v>0.62043881944444446</c:v>
                </c:pt>
                <c:pt idx="21948">
                  <c:v>0.62043903935185185</c:v>
                </c:pt>
                <c:pt idx="21949">
                  <c:v>0.6204399074074074</c:v>
                </c:pt>
                <c:pt idx="21950">
                  <c:v>0.62044136574074071</c:v>
                </c:pt>
                <c:pt idx="21951">
                  <c:v>0.62044192129629627</c:v>
                </c:pt>
                <c:pt idx="21952">
                  <c:v>0.62044307870370374</c:v>
                </c:pt>
                <c:pt idx="21953">
                  <c:v>0.62044424768518525</c:v>
                </c:pt>
                <c:pt idx="21954">
                  <c:v>0.62044539351851857</c:v>
                </c:pt>
                <c:pt idx="21955">
                  <c:v>0.62044656249999997</c:v>
                </c:pt>
                <c:pt idx="21956">
                  <c:v>0.62044770833333329</c:v>
                </c:pt>
                <c:pt idx="21957">
                  <c:v>0.62044886574074076</c:v>
                </c:pt>
                <c:pt idx="21958">
                  <c:v>0.62045003472222227</c:v>
                </c:pt>
                <c:pt idx="21959">
                  <c:v>0.62045118055555559</c:v>
                </c:pt>
                <c:pt idx="21960">
                  <c:v>0.62045233796296295</c:v>
                </c:pt>
                <c:pt idx="21961">
                  <c:v>0.62045363425925926</c:v>
                </c:pt>
                <c:pt idx="21962">
                  <c:v>0.62045606481481486</c:v>
                </c:pt>
                <c:pt idx="21963">
                  <c:v>0.62045621527777783</c:v>
                </c:pt>
                <c:pt idx="21964">
                  <c:v>0.6204571527777778</c:v>
                </c:pt>
                <c:pt idx="21965">
                  <c:v>0.62045894675925928</c:v>
                </c:pt>
                <c:pt idx="21966">
                  <c:v>0.62046021990740741</c:v>
                </c:pt>
                <c:pt idx="21967">
                  <c:v>0.62046062499999999</c:v>
                </c:pt>
                <c:pt idx="21968">
                  <c:v>0.62046247685185185</c:v>
                </c:pt>
                <c:pt idx="21969">
                  <c:v>0.62046328703703701</c:v>
                </c:pt>
                <c:pt idx="21970">
                  <c:v>0.62046427083333333</c:v>
                </c:pt>
                <c:pt idx="21971">
                  <c:v>0.62046518518518523</c:v>
                </c:pt>
                <c:pt idx="21972">
                  <c:v>0.62046622685185182</c:v>
                </c:pt>
                <c:pt idx="21973">
                  <c:v>0.62046738425925918</c:v>
                </c:pt>
                <c:pt idx="21974">
                  <c:v>0.62046854166666676</c:v>
                </c:pt>
                <c:pt idx="21975">
                  <c:v>0.62046969907407412</c:v>
                </c:pt>
                <c:pt idx="21976">
                  <c:v>0.62047086805555551</c:v>
                </c:pt>
                <c:pt idx="21977">
                  <c:v>0.62047202546296298</c:v>
                </c:pt>
                <c:pt idx="21978">
                  <c:v>0.62047317129629631</c:v>
                </c:pt>
                <c:pt idx="21979">
                  <c:v>0.62047432870370378</c:v>
                </c:pt>
                <c:pt idx="21980">
                  <c:v>0.62047548611111114</c:v>
                </c:pt>
                <c:pt idx="21981">
                  <c:v>0.62047665509259253</c:v>
                </c:pt>
                <c:pt idx="21982">
                  <c:v>0.62047834490740739</c:v>
                </c:pt>
                <c:pt idx="21983">
                  <c:v>0.62047931712962967</c:v>
                </c:pt>
                <c:pt idx="21984">
                  <c:v>0.62048041666666665</c:v>
                </c:pt>
                <c:pt idx="21985">
                  <c:v>0.62048135416666672</c:v>
                </c:pt>
                <c:pt idx="21986">
                  <c:v>0.62048361111111106</c:v>
                </c:pt>
                <c:pt idx="21987">
                  <c:v>0.62048394675925933</c:v>
                </c:pt>
                <c:pt idx="21988">
                  <c:v>0.62048476851851853</c:v>
                </c:pt>
                <c:pt idx="21989">
                  <c:v>0.62048637731481482</c:v>
                </c:pt>
                <c:pt idx="21990">
                  <c:v>0.62048707175925921</c:v>
                </c:pt>
                <c:pt idx="21991">
                  <c:v>0.6204886458333333</c:v>
                </c:pt>
                <c:pt idx="21992">
                  <c:v>0.62049071759259256</c:v>
                </c:pt>
                <c:pt idx="21993">
                  <c:v>0.62049187500000003</c:v>
                </c:pt>
                <c:pt idx="21994">
                  <c:v>0.62049302083333335</c:v>
                </c:pt>
                <c:pt idx="21995">
                  <c:v>0.62049418981481474</c:v>
                </c:pt>
                <c:pt idx="21996">
                  <c:v>0.62049533564814818</c:v>
                </c:pt>
                <c:pt idx="21997">
                  <c:v>0.62049650462962969</c:v>
                </c:pt>
                <c:pt idx="21998">
                  <c:v>0.62049781250000002</c:v>
                </c:pt>
                <c:pt idx="21999">
                  <c:v>0.6204988194444444</c:v>
                </c:pt>
                <c:pt idx="22000">
                  <c:v>0.62049997685185176</c:v>
                </c:pt>
                <c:pt idx="22001">
                  <c:v>0.62050113425925923</c:v>
                </c:pt>
                <c:pt idx="22002">
                  <c:v>0.62050252314814813</c:v>
                </c:pt>
                <c:pt idx="22003">
                  <c:v>0.62050398148148145</c:v>
                </c:pt>
                <c:pt idx="22004">
                  <c:v>0.62050512731481478</c:v>
                </c:pt>
                <c:pt idx="22005">
                  <c:v>0.62050626157407407</c:v>
                </c:pt>
                <c:pt idx="22006">
                  <c:v>0.62050692129629637</c:v>
                </c:pt>
                <c:pt idx="22007">
                  <c:v>0.6205082638888888</c:v>
                </c:pt>
                <c:pt idx="22008">
                  <c:v>0.62050928240740744</c:v>
                </c:pt>
                <c:pt idx="22009">
                  <c:v>0.6205104398148148</c:v>
                </c:pt>
                <c:pt idx="22010">
                  <c:v>0.6205119560185185</c:v>
                </c:pt>
                <c:pt idx="22011">
                  <c:v>0.62051270833333338</c:v>
                </c:pt>
                <c:pt idx="22012">
                  <c:v>0.6205138541666666</c:v>
                </c:pt>
                <c:pt idx="22013">
                  <c:v>0.6205150231481481</c:v>
                </c:pt>
                <c:pt idx="22014">
                  <c:v>0.62051616898148154</c:v>
                </c:pt>
                <c:pt idx="22015">
                  <c:v>0.62051733796296293</c:v>
                </c:pt>
                <c:pt idx="22016">
                  <c:v>0.6205184953703704</c:v>
                </c:pt>
                <c:pt idx="22017">
                  <c:v>0.62051965277777776</c:v>
                </c:pt>
                <c:pt idx="22018">
                  <c:v>0.62052079861111109</c:v>
                </c:pt>
                <c:pt idx="22019">
                  <c:v>0.62052196759259259</c:v>
                </c:pt>
                <c:pt idx="22020">
                  <c:v>0.62052312499999995</c:v>
                </c:pt>
                <c:pt idx="22021">
                  <c:v>0.62052526620370374</c:v>
                </c:pt>
                <c:pt idx="22022">
                  <c:v>0.62052648148148148</c:v>
                </c:pt>
                <c:pt idx="22023">
                  <c:v>0.62052658564814822</c:v>
                </c:pt>
                <c:pt idx="22024">
                  <c:v>0.62052944444444447</c:v>
                </c:pt>
                <c:pt idx="22025">
                  <c:v>0.62052961805555551</c:v>
                </c:pt>
                <c:pt idx="22026">
                  <c:v>0.62053008101851848</c:v>
                </c:pt>
                <c:pt idx="22027">
                  <c:v>0.62053168981481488</c:v>
                </c:pt>
                <c:pt idx="22028">
                  <c:v>0.62053296296296301</c:v>
                </c:pt>
                <c:pt idx="22029">
                  <c:v>0.62053458333333333</c:v>
                </c:pt>
                <c:pt idx="22030">
                  <c:v>0.62053597222222223</c:v>
                </c:pt>
                <c:pt idx="22031">
                  <c:v>0.62053707175925921</c:v>
                </c:pt>
                <c:pt idx="22032">
                  <c:v>0.62053822916666668</c:v>
                </c:pt>
                <c:pt idx="22033">
                  <c:v>0.62053938657407415</c:v>
                </c:pt>
                <c:pt idx="22034">
                  <c:v>0.62054053240740736</c:v>
                </c:pt>
                <c:pt idx="22035">
                  <c:v>0.62054170138888887</c:v>
                </c:pt>
                <c:pt idx="22036">
                  <c:v>0.62054285879629623</c:v>
                </c:pt>
                <c:pt idx="22037">
                  <c:v>0.62054400462962966</c:v>
                </c:pt>
                <c:pt idx="22038">
                  <c:v>0.62054517361111117</c:v>
                </c:pt>
                <c:pt idx="22039">
                  <c:v>0.62054631944444438</c:v>
                </c:pt>
                <c:pt idx="22040">
                  <c:v>0.62054748842592589</c:v>
                </c:pt>
                <c:pt idx="22041">
                  <c:v>0.6205510300925926</c:v>
                </c:pt>
                <c:pt idx="22042">
                  <c:v>0.62055148148148154</c:v>
                </c:pt>
                <c:pt idx="22043">
                  <c:v>0.6205534606481482</c:v>
                </c:pt>
                <c:pt idx="22044">
                  <c:v>0.62055450231481479</c:v>
                </c:pt>
                <c:pt idx="22045">
                  <c:v>0.62055471064814816</c:v>
                </c:pt>
                <c:pt idx="22046">
                  <c:v>0.62055663194444444</c:v>
                </c:pt>
                <c:pt idx="22047">
                  <c:v>0.6205574421296296</c:v>
                </c:pt>
                <c:pt idx="22048">
                  <c:v>0.62055809027777775</c:v>
                </c:pt>
                <c:pt idx="22049">
                  <c:v>0.62055924768518522</c:v>
                </c:pt>
                <c:pt idx="22050">
                  <c:v>0.62056040509259258</c:v>
                </c:pt>
                <c:pt idx="22051">
                  <c:v>0.62056156250000005</c:v>
                </c:pt>
                <c:pt idx="22052">
                  <c:v>0.62056270833333338</c:v>
                </c:pt>
                <c:pt idx="22053">
                  <c:v>0.62056387731481477</c:v>
                </c:pt>
                <c:pt idx="22054">
                  <c:v>0.62056503472222224</c:v>
                </c:pt>
                <c:pt idx="22055">
                  <c:v>0.62056636574074076</c:v>
                </c:pt>
                <c:pt idx="22056">
                  <c:v>0.62056734953703707</c:v>
                </c:pt>
                <c:pt idx="22057">
                  <c:v>0.6205684953703704</c:v>
                </c:pt>
                <c:pt idx="22058">
                  <c:v>0.62056966435185179</c:v>
                </c:pt>
                <c:pt idx="22059">
                  <c:v>0.62057157407407404</c:v>
                </c:pt>
                <c:pt idx="22060">
                  <c:v>0.6205727314814814</c:v>
                </c:pt>
                <c:pt idx="22061">
                  <c:v>0.62057328703703707</c:v>
                </c:pt>
                <c:pt idx="22062">
                  <c:v>0.62057451388888885</c:v>
                </c:pt>
                <c:pt idx="22063">
                  <c:v>0.62057596064814813</c:v>
                </c:pt>
                <c:pt idx="22064">
                  <c:v>0.62057677083333329</c:v>
                </c:pt>
                <c:pt idx="22065">
                  <c:v>0.62057902777777774</c:v>
                </c:pt>
                <c:pt idx="22066">
                  <c:v>0.62057920138888889</c:v>
                </c:pt>
                <c:pt idx="22067">
                  <c:v>0.62058008101851847</c:v>
                </c:pt>
                <c:pt idx="22068">
                  <c:v>0.62058123842592594</c:v>
                </c:pt>
                <c:pt idx="22069">
                  <c:v>0.62058239583333341</c:v>
                </c:pt>
                <c:pt idx="22070">
                  <c:v>0.62058354166666663</c:v>
                </c:pt>
                <c:pt idx="22071">
                  <c:v>0.62058471064814813</c:v>
                </c:pt>
                <c:pt idx="22072">
                  <c:v>0.62058586805555549</c:v>
                </c:pt>
                <c:pt idx="22073">
                  <c:v>0.62058701388888893</c:v>
                </c:pt>
                <c:pt idx="22074">
                  <c:v>0.62058818287037043</c:v>
                </c:pt>
                <c:pt idx="22075">
                  <c:v>0.62058934027777779</c:v>
                </c:pt>
                <c:pt idx="22076">
                  <c:v>0.62059048611111112</c:v>
                </c:pt>
                <c:pt idx="22077">
                  <c:v>0.620591712962963</c:v>
                </c:pt>
                <c:pt idx="22078">
                  <c:v>0.62059381944444436</c:v>
                </c:pt>
                <c:pt idx="22079">
                  <c:v>0.62059454861111107</c:v>
                </c:pt>
                <c:pt idx="22080">
                  <c:v>0.62059552083333336</c:v>
                </c:pt>
                <c:pt idx="22081">
                  <c:v>0.62059738425925925</c:v>
                </c:pt>
                <c:pt idx="22082">
                  <c:v>0.62059821759259259</c:v>
                </c:pt>
                <c:pt idx="22083">
                  <c:v>0.62059905092592593</c:v>
                </c:pt>
                <c:pt idx="22084">
                  <c:v>0.62060038194444445</c:v>
                </c:pt>
                <c:pt idx="22085">
                  <c:v>0.62060091435185183</c:v>
                </c:pt>
                <c:pt idx="22086">
                  <c:v>0.62060322916666666</c:v>
                </c:pt>
                <c:pt idx="22087">
                  <c:v>0.62060400462962961</c:v>
                </c:pt>
                <c:pt idx="22088">
                  <c:v>0.62060449074074076</c:v>
                </c:pt>
                <c:pt idx="22089">
                  <c:v>0.62060554398148149</c:v>
                </c:pt>
                <c:pt idx="22090">
                  <c:v>0.62060671296296299</c:v>
                </c:pt>
                <c:pt idx="22091">
                  <c:v>0.62060785879629632</c:v>
                </c:pt>
                <c:pt idx="22092">
                  <c:v>0.62060902777777782</c:v>
                </c:pt>
                <c:pt idx="22093">
                  <c:v>0.62061017361111104</c:v>
                </c:pt>
                <c:pt idx="22094">
                  <c:v>0.62061133101851851</c:v>
                </c:pt>
                <c:pt idx="22095">
                  <c:v>0.62061248842592598</c:v>
                </c:pt>
                <c:pt idx="22096">
                  <c:v>0.62061365740740737</c:v>
                </c:pt>
                <c:pt idx="22097">
                  <c:v>0.6206148032407407</c:v>
                </c:pt>
                <c:pt idx="22098">
                  <c:v>0.62061596064814817</c:v>
                </c:pt>
                <c:pt idx="22099">
                  <c:v>0.62061729166666668</c:v>
                </c:pt>
                <c:pt idx="22100">
                  <c:v>0.62061913194444451</c:v>
                </c:pt>
                <c:pt idx="22101">
                  <c:v>0.62062047453703695</c:v>
                </c:pt>
                <c:pt idx="22102">
                  <c:v>0.62062075231481484</c:v>
                </c:pt>
                <c:pt idx="22103">
                  <c:v>0.62062289351851851</c:v>
                </c:pt>
                <c:pt idx="22104">
                  <c:v>0.62062375000000003</c:v>
                </c:pt>
                <c:pt idx="22105">
                  <c:v>0.62062422453703703</c:v>
                </c:pt>
                <c:pt idx="22106">
                  <c:v>0.62062609953703707</c:v>
                </c:pt>
                <c:pt idx="22107">
                  <c:v>0.62062712962962963</c:v>
                </c:pt>
                <c:pt idx="22108">
                  <c:v>0.62062753472222221</c:v>
                </c:pt>
                <c:pt idx="22109">
                  <c:v>0.62062869212962968</c:v>
                </c:pt>
                <c:pt idx="22110">
                  <c:v>0.62062984953703704</c:v>
                </c:pt>
                <c:pt idx="22111">
                  <c:v>0.6206310069444444</c:v>
                </c:pt>
                <c:pt idx="22112">
                  <c:v>0.62063215277777783</c:v>
                </c:pt>
                <c:pt idx="22113">
                  <c:v>0.62063332175925923</c:v>
                </c:pt>
                <c:pt idx="22114">
                  <c:v>0.6206344791666667</c:v>
                </c:pt>
                <c:pt idx="22115">
                  <c:v>0.62063563657407406</c:v>
                </c:pt>
                <c:pt idx="22116">
                  <c:v>0.62063679398148153</c:v>
                </c:pt>
                <c:pt idx="22117">
                  <c:v>0.62063795138888889</c:v>
                </c:pt>
                <c:pt idx="22118">
                  <c:v>0.62063932870370364</c:v>
                </c:pt>
                <c:pt idx="22119">
                  <c:v>0.62064048611111111</c:v>
                </c:pt>
                <c:pt idx="22120">
                  <c:v>0.62064210648148155</c:v>
                </c:pt>
                <c:pt idx="22121">
                  <c:v>0.62064274305555556</c:v>
                </c:pt>
                <c:pt idx="22122">
                  <c:v>0.62064459490740742</c:v>
                </c:pt>
                <c:pt idx="22123">
                  <c:v>0.62064576388888892</c:v>
                </c:pt>
                <c:pt idx="22124">
                  <c:v>0.62064615740740747</c:v>
                </c:pt>
                <c:pt idx="22125">
                  <c:v>0.62064725694444445</c:v>
                </c:pt>
                <c:pt idx="22126">
                  <c:v>0.62064858796296296</c:v>
                </c:pt>
                <c:pt idx="22127">
                  <c:v>0.62064952546296293</c:v>
                </c:pt>
                <c:pt idx="22128">
                  <c:v>0.62065068287037028</c:v>
                </c:pt>
                <c:pt idx="22129">
                  <c:v>0.62065184027777787</c:v>
                </c:pt>
                <c:pt idx="22130">
                  <c:v>0.62065299768518523</c:v>
                </c:pt>
                <c:pt idx="22131">
                  <c:v>0.62065415509259259</c:v>
                </c:pt>
                <c:pt idx="22132">
                  <c:v>0.62065531249999994</c:v>
                </c:pt>
                <c:pt idx="22133">
                  <c:v>0.62065646990740742</c:v>
                </c:pt>
                <c:pt idx="22134">
                  <c:v>0.62065762731481489</c:v>
                </c:pt>
                <c:pt idx="22135">
                  <c:v>0.62065878472222225</c:v>
                </c:pt>
                <c:pt idx="22136">
                  <c:v>0.6206599421296296</c:v>
                </c:pt>
                <c:pt idx="22137">
                  <c:v>0.62066150462962966</c:v>
                </c:pt>
                <c:pt idx="22138">
                  <c:v>0.62066381944444449</c:v>
                </c:pt>
                <c:pt idx="22139">
                  <c:v>0.62066434027777773</c:v>
                </c:pt>
                <c:pt idx="22140">
                  <c:v>0.62066490740740732</c:v>
                </c:pt>
                <c:pt idx="22141">
                  <c:v>0.62066590277777778</c:v>
                </c:pt>
                <c:pt idx="22142">
                  <c:v>0.62066729166666668</c:v>
                </c:pt>
                <c:pt idx="22143">
                  <c:v>0.62066809027777781</c:v>
                </c:pt>
                <c:pt idx="22144">
                  <c:v>0.62066974537037034</c:v>
                </c:pt>
                <c:pt idx="22145">
                  <c:v>0.62067047453703694</c:v>
                </c:pt>
                <c:pt idx="22146">
                  <c:v>0.62067192129629623</c:v>
                </c:pt>
                <c:pt idx="22147">
                  <c:v>0.62067289351851851</c:v>
                </c:pt>
                <c:pt idx="22148">
                  <c:v>0.62067383101851847</c:v>
                </c:pt>
                <c:pt idx="22149">
                  <c:v>0.62067498842592594</c:v>
                </c:pt>
                <c:pt idx="22150">
                  <c:v>0.6206761458333333</c:v>
                </c:pt>
                <c:pt idx="22151">
                  <c:v>0.62067730324074077</c:v>
                </c:pt>
                <c:pt idx="22152">
                  <c:v>0.62067846064814813</c:v>
                </c:pt>
                <c:pt idx="22153">
                  <c:v>0.62067964120370367</c:v>
                </c:pt>
                <c:pt idx="22154">
                  <c:v>0.62068076388888893</c:v>
                </c:pt>
                <c:pt idx="22155">
                  <c:v>0.6206819560185185</c:v>
                </c:pt>
                <c:pt idx="22156">
                  <c:v>0.62068310185185183</c:v>
                </c:pt>
                <c:pt idx="22157">
                  <c:v>0.62068424768518515</c:v>
                </c:pt>
                <c:pt idx="22158">
                  <c:v>0.62068643518518518</c:v>
                </c:pt>
                <c:pt idx="22159">
                  <c:v>0.62068817129629628</c:v>
                </c:pt>
                <c:pt idx="22160">
                  <c:v>0.62068903935185193</c:v>
                </c:pt>
                <c:pt idx="22161">
                  <c:v>0.62069075231481474</c:v>
                </c:pt>
                <c:pt idx="22162">
                  <c:v>0.62069135416666665</c:v>
                </c:pt>
                <c:pt idx="22163">
                  <c:v>0.62069332175925929</c:v>
                </c:pt>
                <c:pt idx="22164">
                  <c:v>0.62069437500000002</c:v>
                </c:pt>
                <c:pt idx="22165">
                  <c:v>0.62069488425925923</c:v>
                </c:pt>
                <c:pt idx="22166">
                  <c:v>0.62069623842592592</c:v>
                </c:pt>
                <c:pt idx="22167">
                  <c:v>0.62069728009259262</c:v>
                </c:pt>
                <c:pt idx="22168">
                  <c:v>0.62069827546296297</c:v>
                </c:pt>
                <c:pt idx="22169">
                  <c:v>0.62069942129629629</c:v>
                </c:pt>
                <c:pt idx="22170">
                  <c:v>0.6207005902777778</c:v>
                </c:pt>
                <c:pt idx="22171">
                  <c:v>0.62070173611111112</c:v>
                </c:pt>
                <c:pt idx="22172">
                  <c:v>0.62070289351851859</c:v>
                </c:pt>
                <c:pt idx="22173">
                  <c:v>0.62070406249999999</c:v>
                </c:pt>
                <c:pt idx="22174">
                  <c:v>0.62070520833333331</c:v>
                </c:pt>
                <c:pt idx="22175">
                  <c:v>0.62070637731481482</c:v>
                </c:pt>
                <c:pt idx="22176">
                  <c:v>0.62070753472222229</c:v>
                </c:pt>
                <c:pt idx="22177">
                  <c:v>0.62070868055555561</c:v>
                </c:pt>
                <c:pt idx="22178">
                  <c:v>0.62071011574074075</c:v>
                </c:pt>
                <c:pt idx="22179">
                  <c:v>0.62071124999999994</c:v>
                </c:pt>
                <c:pt idx="22180">
                  <c:v>0.62071231481481481</c:v>
                </c:pt>
                <c:pt idx="22181">
                  <c:v>0.62071420138888889</c:v>
                </c:pt>
                <c:pt idx="22182">
                  <c:v>0.62071537037037039</c:v>
                </c:pt>
                <c:pt idx="22183">
                  <c:v>0.62071591435185192</c:v>
                </c:pt>
                <c:pt idx="22184">
                  <c:v>0.62071714120370369</c:v>
                </c:pt>
                <c:pt idx="22185">
                  <c:v>0.62071849537037038</c:v>
                </c:pt>
                <c:pt idx="22186">
                  <c:v>0.62071915509259257</c:v>
                </c:pt>
                <c:pt idx="22187">
                  <c:v>0.62072026620370369</c:v>
                </c:pt>
                <c:pt idx="22188">
                  <c:v>0.62072142361111105</c:v>
                </c:pt>
                <c:pt idx="22189">
                  <c:v>0.62072258101851852</c:v>
                </c:pt>
                <c:pt idx="22190">
                  <c:v>0.62072373842592599</c:v>
                </c:pt>
                <c:pt idx="22191">
                  <c:v>0.62072489583333335</c:v>
                </c:pt>
                <c:pt idx="22192">
                  <c:v>0.6207260532407407</c:v>
                </c:pt>
                <c:pt idx="22193">
                  <c:v>0.62072721064814818</c:v>
                </c:pt>
                <c:pt idx="22194">
                  <c:v>0.62072837962962968</c:v>
                </c:pt>
                <c:pt idx="22195">
                  <c:v>0.62072952546296301</c:v>
                </c:pt>
                <c:pt idx="22196">
                  <c:v>0.62073068287037036</c:v>
                </c:pt>
                <c:pt idx="22197">
                  <c:v>0.62073209490740733</c:v>
                </c:pt>
                <c:pt idx="22198">
                  <c:v>0.62073331018518518</c:v>
                </c:pt>
                <c:pt idx="22199">
                  <c:v>0.62073415509259255</c:v>
                </c:pt>
                <c:pt idx="22200">
                  <c:v>0.6207356828703704</c:v>
                </c:pt>
                <c:pt idx="22201">
                  <c:v>0.62073700231481488</c:v>
                </c:pt>
                <c:pt idx="22202">
                  <c:v>0.62073762731481485</c:v>
                </c:pt>
                <c:pt idx="22203">
                  <c:v>0.62073877314814818</c:v>
                </c:pt>
                <c:pt idx="22204">
                  <c:v>0.62073993055555554</c:v>
                </c:pt>
                <c:pt idx="22205">
                  <c:v>0.62074109953703704</c:v>
                </c:pt>
                <c:pt idx="22206">
                  <c:v>0.62074224537037037</c:v>
                </c:pt>
                <c:pt idx="22207">
                  <c:v>0.62074341435185187</c:v>
                </c:pt>
                <c:pt idx="22208">
                  <c:v>0.62074457175925923</c:v>
                </c:pt>
                <c:pt idx="22209">
                  <c:v>0.62074572916666659</c:v>
                </c:pt>
                <c:pt idx="22210">
                  <c:v>0.62074688657407406</c:v>
                </c:pt>
                <c:pt idx="22211">
                  <c:v>0.62074804398148153</c:v>
                </c:pt>
                <c:pt idx="22212">
                  <c:v>0.62074918981481486</c:v>
                </c:pt>
                <c:pt idx="22213">
                  <c:v>0.62075035879629625</c:v>
                </c:pt>
                <c:pt idx="22214">
                  <c:v>0.62075225694444447</c:v>
                </c:pt>
                <c:pt idx="22215">
                  <c:v>0.62075358796296298</c:v>
                </c:pt>
                <c:pt idx="22216">
                  <c:v>0.6207540972222223</c:v>
                </c:pt>
                <c:pt idx="22217">
                  <c:v>0.62075539351851861</c:v>
                </c:pt>
                <c:pt idx="22218">
                  <c:v>0.62075653935185182</c:v>
                </c:pt>
                <c:pt idx="22219">
                  <c:v>0.62075741898148151</c:v>
                </c:pt>
                <c:pt idx="22220">
                  <c:v>0.62075895833333339</c:v>
                </c:pt>
                <c:pt idx="22221">
                  <c:v>0.62076017361111102</c:v>
                </c:pt>
                <c:pt idx="22222">
                  <c:v>0.62076077546296293</c:v>
                </c:pt>
                <c:pt idx="22223">
                  <c:v>0.62076196759259261</c:v>
                </c:pt>
                <c:pt idx="22224">
                  <c:v>0.62076309027777776</c:v>
                </c:pt>
                <c:pt idx="22225">
                  <c:v>0.62076423611111109</c:v>
                </c:pt>
                <c:pt idx="22226">
                  <c:v>0.62076540509259259</c:v>
                </c:pt>
                <c:pt idx="22227">
                  <c:v>0.62076656249999995</c:v>
                </c:pt>
                <c:pt idx="22228">
                  <c:v>0.62076770833333339</c:v>
                </c:pt>
                <c:pt idx="22229">
                  <c:v>0.62076887731481478</c:v>
                </c:pt>
                <c:pt idx="22230">
                  <c:v>0.62077003472222225</c:v>
                </c:pt>
                <c:pt idx="22231">
                  <c:v>0.62077119212962961</c:v>
                </c:pt>
                <c:pt idx="22232">
                  <c:v>0.62077237268518515</c:v>
                </c:pt>
                <c:pt idx="22233">
                  <c:v>0.62077535879629631</c:v>
                </c:pt>
                <c:pt idx="22234">
                  <c:v>0.62077550925925928</c:v>
                </c:pt>
                <c:pt idx="22235">
                  <c:v>0.6207760532407407</c:v>
                </c:pt>
                <c:pt idx="22236">
                  <c:v>0.62077836805555553</c:v>
                </c:pt>
                <c:pt idx="22237">
                  <c:v>0.62077871527777784</c:v>
                </c:pt>
                <c:pt idx="22238">
                  <c:v>0.62077934027777781</c:v>
                </c:pt>
                <c:pt idx="22239">
                  <c:v>0.62078056712962959</c:v>
                </c:pt>
                <c:pt idx="22240">
                  <c:v>0.62078228009259262</c:v>
                </c:pt>
                <c:pt idx="22241">
                  <c:v>0.6207828125</c:v>
                </c:pt>
                <c:pt idx="22242">
                  <c:v>0.62078391203703709</c:v>
                </c:pt>
                <c:pt idx="22243">
                  <c:v>0.62078508101851848</c:v>
                </c:pt>
                <c:pt idx="22244">
                  <c:v>0.62078622685185181</c:v>
                </c:pt>
                <c:pt idx="22245">
                  <c:v>0.62078739583333331</c:v>
                </c:pt>
                <c:pt idx="22246">
                  <c:v>0.62078855324074078</c:v>
                </c:pt>
                <c:pt idx="22247">
                  <c:v>0.62078969907407411</c:v>
                </c:pt>
                <c:pt idx="22248">
                  <c:v>0.6207908680555555</c:v>
                </c:pt>
                <c:pt idx="22249">
                  <c:v>0.62079208333333336</c:v>
                </c:pt>
                <c:pt idx="22250">
                  <c:v>0.62079319444444447</c:v>
                </c:pt>
                <c:pt idx="22251">
                  <c:v>0.6207943402777778</c:v>
                </c:pt>
                <c:pt idx="22252">
                  <c:v>0.62079565972222228</c:v>
                </c:pt>
                <c:pt idx="22253">
                  <c:v>0.62079688657407406</c:v>
                </c:pt>
                <c:pt idx="22254">
                  <c:v>0.6207981597222223</c:v>
                </c:pt>
                <c:pt idx="22255">
                  <c:v>0.62079939814814811</c:v>
                </c:pt>
                <c:pt idx="22256">
                  <c:v>0.62080041666666674</c:v>
                </c:pt>
                <c:pt idx="22257">
                  <c:v>0.62080260416666666</c:v>
                </c:pt>
                <c:pt idx="22258">
                  <c:v>0.62080317129629625</c:v>
                </c:pt>
                <c:pt idx="22259">
                  <c:v>0.62080376157407402</c:v>
                </c:pt>
                <c:pt idx="22260">
                  <c:v>0.62080501157407408</c:v>
                </c:pt>
                <c:pt idx="22261">
                  <c:v>0.62080611111111117</c:v>
                </c:pt>
                <c:pt idx="22262">
                  <c:v>0.62080707175925931</c:v>
                </c:pt>
                <c:pt idx="22263">
                  <c:v>0.62080843750000003</c:v>
                </c:pt>
                <c:pt idx="22264">
                  <c:v>0.62080938657407403</c:v>
                </c:pt>
                <c:pt idx="22265">
                  <c:v>0.62081053240740736</c:v>
                </c:pt>
                <c:pt idx="22266">
                  <c:v>0.62081170138888886</c:v>
                </c:pt>
                <c:pt idx="22267">
                  <c:v>0.62081285879629633</c:v>
                </c:pt>
                <c:pt idx="22268">
                  <c:v>0.62081402777777783</c:v>
                </c:pt>
                <c:pt idx="22269">
                  <c:v>0.62081517361111105</c:v>
                </c:pt>
                <c:pt idx="22270">
                  <c:v>0.62081633101851852</c:v>
                </c:pt>
                <c:pt idx="22271">
                  <c:v>0.62081829861111115</c:v>
                </c:pt>
                <c:pt idx="22272">
                  <c:v>0.62081898148148151</c:v>
                </c:pt>
                <c:pt idx="22273">
                  <c:v>0.62082072916666664</c:v>
                </c:pt>
                <c:pt idx="22274">
                  <c:v>0.62082180555555555</c:v>
                </c:pt>
                <c:pt idx="22275">
                  <c:v>0.62082244212962967</c:v>
                </c:pt>
                <c:pt idx="22276">
                  <c:v>0.6208252314814815</c:v>
                </c:pt>
                <c:pt idx="22277">
                  <c:v>0.62082569444444435</c:v>
                </c:pt>
                <c:pt idx="22278">
                  <c:v>0.6208276620370371</c:v>
                </c:pt>
                <c:pt idx="22279">
                  <c:v>0.62082887731481484</c:v>
                </c:pt>
                <c:pt idx="22280">
                  <c:v>0.62082946759259261</c:v>
                </c:pt>
                <c:pt idx="22281">
                  <c:v>0.62083115740740735</c:v>
                </c:pt>
                <c:pt idx="22282">
                  <c:v>0.6208327199074074</c:v>
                </c:pt>
                <c:pt idx="22283">
                  <c:v>0.62083305555555557</c:v>
                </c:pt>
                <c:pt idx="22284">
                  <c:v>0.6208337268518519</c:v>
                </c:pt>
                <c:pt idx="22285">
                  <c:v>0.6208348958333334</c:v>
                </c:pt>
                <c:pt idx="22286">
                  <c:v>0.62083605324074076</c:v>
                </c:pt>
                <c:pt idx="22287">
                  <c:v>0.62083719907407409</c:v>
                </c:pt>
                <c:pt idx="22288">
                  <c:v>0.62083836805555548</c:v>
                </c:pt>
                <c:pt idx="22289">
                  <c:v>0.62083952546296295</c:v>
                </c:pt>
                <c:pt idx="22290">
                  <c:v>0.62084067129629628</c:v>
                </c:pt>
                <c:pt idx="22291">
                  <c:v>0.62084184027777778</c:v>
                </c:pt>
                <c:pt idx="22292">
                  <c:v>0.62084299768518514</c:v>
                </c:pt>
                <c:pt idx="22293">
                  <c:v>0.62084416666666664</c:v>
                </c:pt>
                <c:pt idx="22294">
                  <c:v>0.62084607638888889</c:v>
                </c:pt>
                <c:pt idx="22295">
                  <c:v>0.62084758101851856</c:v>
                </c:pt>
                <c:pt idx="22296">
                  <c:v>0.62084809027777776</c:v>
                </c:pt>
                <c:pt idx="22297">
                  <c:v>0.62084930555555551</c:v>
                </c:pt>
                <c:pt idx="22298">
                  <c:v>0.62085085648148153</c:v>
                </c:pt>
                <c:pt idx="22299">
                  <c:v>0.6208512268518519</c:v>
                </c:pt>
                <c:pt idx="22300">
                  <c:v>0.62085271990740742</c:v>
                </c:pt>
                <c:pt idx="22301">
                  <c:v>0.62085452546296294</c:v>
                </c:pt>
                <c:pt idx="22302">
                  <c:v>0.62085526620370368</c:v>
                </c:pt>
                <c:pt idx="22303">
                  <c:v>0.62085572916666665</c:v>
                </c:pt>
                <c:pt idx="22304">
                  <c:v>0.62085787037037043</c:v>
                </c:pt>
                <c:pt idx="22305">
                  <c:v>0.62085812500000004</c:v>
                </c:pt>
                <c:pt idx="22306">
                  <c:v>0.6208591898148148</c:v>
                </c:pt>
                <c:pt idx="22307">
                  <c:v>0.62086035879629631</c:v>
                </c:pt>
                <c:pt idx="22308">
                  <c:v>0.62086151620370367</c:v>
                </c:pt>
                <c:pt idx="22309">
                  <c:v>0.62086267361111114</c:v>
                </c:pt>
                <c:pt idx="22310">
                  <c:v>0.62086384259259253</c:v>
                </c:pt>
                <c:pt idx="22311">
                  <c:v>0.62086498842592597</c:v>
                </c:pt>
                <c:pt idx="22312">
                  <c:v>0.62086614583333333</c:v>
                </c:pt>
                <c:pt idx="22313">
                  <c:v>0.62086730324074069</c:v>
                </c:pt>
                <c:pt idx="22314">
                  <c:v>0.62086846064814816</c:v>
                </c:pt>
                <c:pt idx="22315">
                  <c:v>0.6208696759259259</c:v>
                </c:pt>
                <c:pt idx="22316">
                  <c:v>0.62087167824074074</c:v>
                </c:pt>
                <c:pt idx="22317">
                  <c:v>0.62087281250000004</c:v>
                </c:pt>
                <c:pt idx="22318">
                  <c:v>0.62087318287037041</c:v>
                </c:pt>
                <c:pt idx="22319">
                  <c:v>0.62087511574074072</c:v>
                </c:pt>
                <c:pt idx="22320">
                  <c:v>0.62087673611111116</c:v>
                </c:pt>
                <c:pt idx="22321">
                  <c:v>0.6208771296296296</c:v>
                </c:pt>
                <c:pt idx="22322">
                  <c:v>0.62087835648148149</c:v>
                </c:pt>
                <c:pt idx="22323">
                  <c:v>0.62087952546296299</c:v>
                </c:pt>
                <c:pt idx="22324">
                  <c:v>0.62088020833333335</c:v>
                </c:pt>
                <c:pt idx="22325">
                  <c:v>0.62088137731481474</c:v>
                </c:pt>
                <c:pt idx="22326">
                  <c:v>0.62088234953703703</c:v>
                </c:pt>
                <c:pt idx="22327">
                  <c:v>0.62088350694444439</c:v>
                </c:pt>
                <c:pt idx="22328">
                  <c:v>0.62088466435185186</c:v>
                </c:pt>
                <c:pt idx="22329">
                  <c:v>0.62088582175925933</c:v>
                </c:pt>
                <c:pt idx="22330">
                  <c:v>0.62088697916666669</c:v>
                </c:pt>
                <c:pt idx="22331">
                  <c:v>0.62088813657407405</c:v>
                </c:pt>
                <c:pt idx="22332">
                  <c:v>0.62088928240740748</c:v>
                </c:pt>
                <c:pt idx="22333">
                  <c:v>0.62089045138888888</c:v>
                </c:pt>
                <c:pt idx="22334">
                  <c:v>0.62089160879629635</c:v>
                </c:pt>
                <c:pt idx="22335">
                  <c:v>0.62089276620370371</c:v>
                </c:pt>
                <c:pt idx="22336">
                  <c:v>0.62089502314814815</c:v>
                </c:pt>
                <c:pt idx="22337">
                  <c:v>0.62089642361111108</c:v>
                </c:pt>
                <c:pt idx="22338">
                  <c:v>0.62089868055555553</c:v>
                </c:pt>
                <c:pt idx="22339">
                  <c:v>0.62090023148148143</c:v>
                </c:pt>
                <c:pt idx="22340">
                  <c:v>0.62090167824074072</c:v>
                </c:pt>
                <c:pt idx="22341">
                  <c:v>0.62090340277777778</c:v>
                </c:pt>
                <c:pt idx="22342">
                  <c:v>0.62090394675925931</c:v>
                </c:pt>
                <c:pt idx="22343">
                  <c:v>0.62090607638888895</c:v>
                </c:pt>
                <c:pt idx="22344">
                  <c:v>0.62090618055555558</c:v>
                </c:pt>
                <c:pt idx="22345">
                  <c:v>0.62090695601851853</c:v>
                </c:pt>
                <c:pt idx="22346">
                  <c:v>0.620908113425926</c:v>
                </c:pt>
                <c:pt idx="22347">
                  <c:v>0.62090927083333336</c:v>
                </c:pt>
                <c:pt idx="22348">
                  <c:v>0.62091042824074072</c:v>
                </c:pt>
                <c:pt idx="22349">
                  <c:v>0.62091158564814808</c:v>
                </c:pt>
                <c:pt idx="22350">
                  <c:v>0.62091274305555555</c:v>
                </c:pt>
                <c:pt idx="22351">
                  <c:v>0.62091388888888888</c:v>
                </c:pt>
                <c:pt idx="22352">
                  <c:v>0.62091505787037038</c:v>
                </c:pt>
                <c:pt idx="22353">
                  <c:v>0.62091621527777774</c:v>
                </c:pt>
                <c:pt idx="22354">
                  <c:v>0.62091737268518521</c:v>
                </c:pt>
                <c:pt idx="22355">
                  <c:v>0.62091918981481475</c:v>
                </c:pt>
                <c:pt idx="22356">
                  <c:v>0.62092002314814809</c:v>
                </c:pt>
                <c:pt idx="22357">
                  <c:v>0.62092094907407402</c:v>
                </c:pt>
                <c:pt idx="22358">
                  <c:v>0.6209229282407408</c:v>
                </c:pt>
                <c:pt idx="22359">
                  <c:v>0.62092361111111116</c:v>
                </c:pt>
                <c:pt idx="22360">
                  <c:v>0.62092446759259268</c:v>
                </c:pt>
                <c:pt idx="22361">
                  <c:v>0.62092609953703704</c:v>
                </c:pt>
                <c:pt idx="22362">
                  <c:v>0.62092673611111115</c:v>
                </c:pt>
                <c:pt idx="22363">
                  <c:v>0.62092793981481476</c:v>
                </c:pt>
                <c:pt idx="22364">
                  <c:v>0.6209289930555556</c:v>
                </c:pt>
                <c:pt idx="22365">
                  <c:v>0.62093033564814815</c:v>
                </c:pt>
                <c:pt idx="22366">
                  <c:v>0.62093126157407408</c:v>
                </c:pt>
                <c:pt idx="22367">
                  <c:v>0.62093241898148155</c:v>
                </c:pt>
                <c:pt idx="22368">
                  <c:v>0.62093357638888891</c:v>
                </c:pt>
                <c:pt idx="22369">
                  <c:v>0.62093473379629627</c:v>
                </c:pt>
                <c:pt idx="22370">
                  <c:v>0.62093589120370363</c:v>
                </c:pt>
                <c:pt idx="22371">
                  <c:v>0.6209370486111111</c:v>
                </c:pt>
                <c:pt idx="22372">
                  <c:v>0.62093819444444442</c:v>
                </c:pt>
                <c:pt idx="22373">
                  <c:v>0.62093936342592593</c:v>
                </c:pt>
                <c:pt idx="22374">
                  <c:v>0.62094052083333329</c:v>
                </c:pt>
                <c:pt idx="22375">
                  <c:v>0.62094167824074076</c:v>
                </c:pt>
                <c:pt idx="22376">
                  <c:v>0.62094310185185186</c:v>
                </c:pt>
                <c:pt idx="22377">
                  <c:v>0.62094468749999998</c:v>
                </c:pt>
                <c:pt idx="22378">
                  <c:v>0.62094543981481487</c:v>
                </c:pt>
                <c:pt idx="22379">
                  <c:v>0.62094652777777781</c:v>
                </c:pt>
                <c:pt idx="22380">
                  <c:v>0.62094768518518517</c:v>
                </c:pt>
                <c:pt idx="22381">
                  <c:v>0.62094885416666667</c:v>
                </c:pt>
                <c:pt idx="22382">
                  <c:v>0.62094994212962962</c:v>
                </c:pt>
                <c:pt idx="22383">
                  <c:v>0.62095266203703703</c:v>
                </c:pt>
                <c:pt idx="22384">
                  <c:v>0.62095293981481481</c:v>
                </c:pt>
                <c:pt idx="22385">
                  <c:v>0.6209532523148148</c:v>
                </c:pt>
                <c:pt idx="22386">
                  <c:v>0.62095443287037044</c:v>
                </c:pt>
                <c:pt idx="22387">
                  <c:v>0.62095557870370366</c:v>
                </c:pt>
                <c:pt idx="22388">
                  <c:v>0.62095672453703699</c:v>
                </c:pt>
                <c:pt idx="22389">
                  <c:v>0.62095787037037042</c:v>
                </c:pt>
                <c:pt idx="22390">
                  <c:v>0.62095903935185182</c:v>
                </c:pt>
                <c:pt idx="22391">
                  <c:v>0.62096018518518514</c:v>
                </c:pt>
                <c:pt idx="22392">
                  <c:v>0.62096134259259261</c:v>
                </c:pt>
                <c:pt idx="22393">
                  <c:v>0.62096251157407412</c:v>
                </c:pt>
                <c:pt idx="22394">
                  <c:v>0.62096366898148148</c:v>
                </c:pt>
                <c:pt idx="22395">
                  <c:v>0.6209655092592592</c:v>
                </c:pt>
                <c:pt idx="22396">
                  <c:v>0.62096841435185191</c:v>
                </c:pt>
                <c:pt idx="22397">
                  <c:v>0.62096886574074073</c:v>
                </c:pt>
                <c:pt idx="22398">
                  <c:v>0.62097074074074077</c:v>
                </c:pt>
                <c:pt idx="22399">
                  <c:v>0.62097180555555553</c:v>
                </c:pt>
                <c:pt idx="22400">
                  <c:v>0.6209725810185186</c:v>
                </c:pt>
                <c:pt idx="22401">
                  <c:v>0.62097396990740739</c:v>
                </c:pt>
                <c:pt idx="22402">
                  <c:v>0.62097505787037044</c:v>
                </c:pt>
                <c:pt idx="22403">
                  <c:v>0.62097581018518511</c:v>
                </c:pt>
                <c:pt idx="22404">
                  <c:v>0.62097697916666672</c:v>
                </c:pt>
                <c:pt idx="22405">
                  <c:v>0.62097812500000005</c:v>
                </c:pt>
                <c:pt idx="22406">
                  <c:v>0.62097929398148144</c:v>
                </c:pt>
                <c:pt idx="22407">
                  <c:v>0.62098049768518515</c:v>
                </c:pt>
                <c:pt idx="22408">
                  <c:v>0.62098159722222224</c:v>
                </c:pt>
                <c:pt idx="22409">
                  <c:v>0.62098275462962971</c:v>
                </c:pt>
                <c:pt idx="22410">
                  <c:v>0.6209839236111111</c:v>
                </c:pt>
                <c:pt idx="22411">
                  <c:v>0.62098508101851846</c:v>
                </c:pt>
                <c:pt idx="22412">
                  <c:v>0.6209862268518519</c:v>
                </c:pt>
                <c:pt idx="22413">
                  <c:v>0.62098745370370367</c:v>
                </c:pt>
                <c:pt idx="22414">
                  <c:v>0.62099108796296298</c:v>
                </c:pt>
                <c:pt idx="22415">
                  <c:v>0.62099131944444441</c:v>
                </c:pt>
                <c:pt idx="22416">
                  <c:v>0.62099299768518512</c:v>
                </c:pt>
                <c:pt idx="22417">
                  <c:v>0.62099403935185182</c:v>
                </c:pt>
                <c:pt idx="22418">
                  <c:v>0.62099486111111113</c:v>
                </c:pt>
                <c:pt idx="22419">
                  <c:v>0.62099646990740742</c:v>
                </c:pt>
                <c:pt idx="22420">
                  <c:v>0.6209977893518519</c:v>
                </c:pt>
                <c:pt idx="22421">
                  <c:v>0.62099825231481487</c:v>
                </c:pt>
                <c:pt idx="22422">
                  <c:v>0.62099940972222223</c:v>
                </c:pt>
                <c:pt idx="22423">
                  <c:v>0.62100057870370362</c:v>
                </c:pt>
                <c:pt idx="22424">
                  <c:v>0.62100172453703706</c:v>
                </c:pt>
                <c:pt idx="22425">
                  <c:v>0.62100288194444442</c:v>
                </c:pt>
                <c:pt idx="22426">
                  <c:v>0.62100403935185189</c:v>
                </c:pt>
                <c:pt idx="22427">
                  <c:v>0.62100519675925925</c:v>
                </c:pt>
                <c:pt idx="22428">
                  <c:v>0.62100636574074075</c:v>
                </c:pt>
                <c:pt idx="22429">
                  <c:v>0.62100754629629629</c:v>
                </c:pt>
                <c:pt idx="22430">
                  <c:v>0.62100866898148144</c:v>
                </c:pt>
                <c:pt idx="22431">
                  <c:v>0.62100998842592592</c:v>
                </c:pt>
                <c:pt idx="22432">
                  <c:v>0.62101193287037038</c:v>
                </c:pt>
                <c:pt idx="22433">
                  <c:v>0.62101309027777785</c:v>
                </c:pt>
                <c:pt idx="22434">
                  <c:v>0.62101378472222224</c:v>
                </c:pt>
                <c:pt idx="22435">
                  <c:v>0.6210148148148148</c:v>
                </c:pt>
                <c:pt idx="22436">
                  <c:v>0.62101609953703696</c:v>
                </c:pt>
                <c:pt idx="22437">
                  <c:v>0.6210182870370371</c:v>
                </c:pt>
                <c:pt idx="22438">
                  <c:v>0.62101951388888887</c:v>
                </c:pt>
                <c:pt idx="22439">
                  <c:v>0.62102043981481481</c:v>
                </c:pt>
                <c:pt idx="22440">
                  <c:v>0.62102159722222228</c:v>
                </c:pt>
                <c:pt idx="22441">
                  <c:v>0.62102275462962964</c:v>
                </c:pt>
                <c:pt idx="22442">
                  <c:v>0.621023912037037</c:v>
                </c:pt>
                <c:pt idx="22443">
                  <c:v>0.62102506944444447</c:v>
                </c:pt>
                <c:pt idx="22444">
                  <c:v>0.62102622685185183</c:v>
                </c:pt>
                <c:pt idx="22445">
                  <c:v>0.6210273842592593</c:v>
                </c:pt>
                <c:pt idx="22446">
                  <c:v>0.62102853009259262</c:v>
                </c:pt>
                <c:pt idx="22447">
                  <c:v>0.62102969907407413</c:v>
                </c:pt>
                <c:pt idx="22448">
                  <c:v>0.62103085648148149</c:v>
                </c:pt>
                <c:pt idx="22449">
                  <c:v>0.62103229166666674</c:v>
                </c:pt>
                <c:pt idx="22450">
                  <c:v>0.62103362268518514</c:v>
                </c:pt>
                <c:pt idx="22451">
                  <c:v>0.62103453703703704</c:v>
                </c:pt>
                <c:pt idx="22452">
                  <c:v>0.62103611111111112</c:v>
                </c:pt>
                <c:pt idx="22453">
                  <c:v>0.6210368634259259</c:v>
                </c:pt>
                <c:pt idx="22454">
                  <c:v>0.62103836805555557</c:v>
                </c:pt>
                <c:pt idx="22455">
                  <c:v>0.62103962962962966</c:v>
                </c:pt>
                <c:pt idx="22456">
                  <c:v>0.62104023148148146</c:v>
                </c:pt>
                <c:pt idx="22457">
                  <c:v>0.62104189814814814</c:v>
                </c:pt>
                <c:pt idx="22458">
                  <c:v>0.62104375000000001</c:v>
                </c:pt>
                <c:pt idx="22459">
                  <c:v>0.62104490740740736</c:v>
                </c:pt>
                <c:pt idx="22460">
                  <c:v>0.62104606481481484</c:v>
                </c:pt>
                <c:pt idx="22461">
                  <c:v>0.62104722222222231</c:v>
                </c:pt>
                <c:pt idx="22462">
                  <c:v>0.62104837962962967</c:v>
                </c:pt>
                <c:pt idx="22463">
                  <c:v>0.62104953703703702</c:v>
                </c:pt>
                <c:pt idx="22464">
                  <c:v>0.62105069444444438</c:v>
                </c:pt>
                <c:pt idx="22465">
                  <c:v>0.62105185185185185</c:v>
                </c:pt>
                <c:pt idx="22466">
                  <c:v>0.62105300925925933</c:v>
                </c:pt>
                <c:pt idx="22467">
                  <c:v>0.62105416666666668</c:v>
                </c:pt>
                <c:pt idx="22468">
                  <c:v>0.62105533564814808</c:v>
                </c:pt>
                <c:pt idx="22469">
                  <c:v>0.62105710648148149</c:v>
                </c:pt>
                <c:pt idx="22470">
                  <c:v>0.62105770833333329</c:v>
                </c:pt>
                <c:pt idx="22471">
                  <c:v>0.62105934027777776</c:v>
                </c:pt>
                <c:pt idx="22472">
                  <c:v>0.62106048611111109</c:v>
                </c:pt>
                <c:pt idx="22473">
                  <c:v>0.6210611226851851</c:v>
                </c:pt>
                <c:pt idx="22474">
                  <c:v>0.62106337962962954</c:v>
                </c:pt>
                <c:pt idx="22475">
                  <c:v>0.62106383101851848</c:v>
                </c:pt>
                <c:pt idx="22476">
                  <c:v>0.62106465277777778</c:v>
                </c:pt>
                <c:pt idx="22477">
                  <c:v>0.62106644675925926</c:v>
                </c:pt>
                <c:pt idx="22478">
                  <c:v>0.62106690972222223</c:v>
                </c:pt>
                <c:pt idx="22479">
                  <c:v>0.62106805555555555</c:v>
                </c:pt>
                <c:pt idx="22480">
                  <c:v>0.62106921296296291</c:v>
                </c:pt>
                <c:pt idx="22481">
                  <c:v>0.62107037037037038</c:v>
                </c:pt>
                <c:pt idx="22482">
                  <c:v>0.62107152777777774</c:v>
                </c:pt>
                <c:pt idx="22483">
                  <c:v>0.62107269675925925</c:v>
                </c:pt>
                <c:pt idx="22484">
                  <c:v>0.62107384259259257</c:v>
                </c:pt>
                <c:pt idx="22485">
                  <c:v>0.62107499999999993</c:v>
                </c:pt>
                <c:pt idx="22486">
                  <c:v>0.6210761574074074</c:v>
                </c:pt>
                <c:pt idx="22487">
                  <c:v>0.62107731481481487</c:v>
                </c:pt>
                <c:pt idx="22488">
                  <c:v>0.62107847222222223</c:v>
                </c:pt>
                <c:pt idx="22489">
                  <c:v>0.62108142361111107</c:v>
                </c:pt>
                <c:pt idx="22490">
                  <c:v>0.62108259259259258</c:v>
                </c:pt>
                <c:pt idx="22491">
                  <c:v>0.62108493055555558</c:v>
                </c:pt>
                <c:pt idx="22492">
                  <c:v>0.62108663194444447</c:v>
                </c:pt>
                <c:pt idx="22493">
                  <c:v>0.62108825231481479</c:v>
                </c:pt>
                <c:pt idx="22494">
                  <c:v>0.62108849537037036</c:v>
                </c:pt>
                <c:pt idx="22495">
                  <c:v>0.62108971064814811</c:v>
                </c:pt>
                <c:pt idx="22496">
                  <c:v>0.62109137731481479</c:v>
                </c:pt>
                <c:pt idx="22497">
                  <c:v>0.62109187500000007</c:v>
                </c:pt>
                <c:pt idx="22498">
                  <c:v>0.62109302083333329</c:v>
                </c:pt>
                <c:pt idx="22499">
                  <c:v>0.62109417824074065</c:v>
                </c:pt>
                <c:pt idx="22500">
                  <c:v>0.62109534722222226</c:v>
                </c:pt>
                <c:pt idx="22501">
                  <c:v>0.62109650462962962</c:v>
                </c:pt>
                <c:pt idx="22502">
                  <c:v>0.62109766203703709</c:v>
                </c:pt>
                <c:pt idx="22503">
                  <c:v>0.62109881944444445</c:v>
                </c:pt>
                <c:pt idx="22504">
                  <c:v>0.62109997685185181</c:v>
                </c:pt>
                <c:pt idx="22505">
                  <c:v>0.62110113425925928</c:v>
                </c:pt>
                <c:pt idx="22506">
                  <c:v>0.62110229166666664</c:v>
                </c:pt>
                <c:pt idx="22507">
                  <c:v>0.62110353009259256</c:v>
                </c:pt>
                <c:pt idx="22508">
                  <c:v>0.621105150462963</c:v>
                </c:pt>
                <c:pt idx="22509">
                  <c:v>0.62110665509259255</c:v>
                </c:pt>
                <c:pt idx="22510">
                  <c:v>0.62110719907407408</c:v>
                </c:pt>
                <c:pt idx="22511">
                  <c:v>0.62110907407407412</c:v>
                </c:pt>
                <c:pt idx="22512">
                  <c:v>0.62110972222222216</c:v>
                </c:pt>
                <c:pt idx="22513">
                  <c:v>0.62111065972222224</c:v>
                </c:pt>
                <c:pt idx="22514">
                  <c:v>0.62111262731481487</c:v>
                </c:pt>
                <c:pt idx="22515">
                  <c:v>0.62111371527777781</c:v>
                </c:pt>
                <c:pt idx="22516">
                  <c:v>0.62111407407407404</c:v>
                </c:pt>
                <c:pt idx="22517">
                  <c:v>0.62111502314814815</c:v>
                </c:pt>
                <c:pt idx="22518">
                  <c:v>0.62111618055555562</c:v>
                </c:pt>
                <c:pt idx="22519">
                  <c:v>0.62111736111111115</c:v>
                </c:pt>
                <c:pt idx="22520">
                  <c:v>0.62111848379629631</c:v>
                </c:pt>
                <c:pt idx="22521">
                  <c:v>0.62111976851851847</c:v>
                </c:pt>
                <c:pt idx="22522">
                  <c:v>0.62112081018518528</c:v>
                </c:pt>
                <c:pt idx="22523">
                  <c:v>0.62112196759259264</c:v>
                </c:pt>
                <c:pt idx="22524">
                  <c:v>0.621123125</c:v>
                </c:pt>
                <c:pt idx="22525">
                  <c:v>0.62112438657407409</c:v>
                </c:pt>
                <c:pt idx="22526">
                  <c:v>0.62112543981481483</c:v>
                </c:pt>
                <c:pt idx="22527">
                  <c:v>0.62112748842592591</c:v>
                </c:pt>
                <c:pt idx="22528">
                  <c:v>0.62112789351851849</c:v>
                </c:pt>
                <c:pt idx="22529">
                  <c:v>0.62112980324074074</c:v>
                </c:pt>
                <c:pt idx="22530">
                  <c:v>0.62113142361111107</c:v>
                </c:pt>
                <c:pt idx="22531">
                  <c:v>0.6211331712962963</c:v>
                </c:pt>
                <c:pt idx="22532">
                  <c:v>0.62113379629629628</c:v>
                </c:pt>
                <c:pt idx="22533">
                  <c:v>0.62113489583333337</c:v>
                </c:pt>
                <c:pt idx="22534">
                  <c:v>0.62113615740740735</c:v>
                </c:pt>
                <c:pt idx="22535">
                  <c:v>0.62113726851851858</c:v>
                </c:pt>
                <c:pt idx="22536">
                  <c:v>0.62113826388888882</c:v>
                </c:pt>
                <c:pt idx="22537">
                  <c:v>0.62113940972222226</c:v>
                </c:pt>
                <c:pt idx="22538">
                  <c:v>0.62114057870370376</c:v>
                </c:pt>
                <c:pt idx="22539">
                  <c:v>0.62114173611111112</c:v>
                </c:pt>
                <c:pt idx="22540">
                  <c:v>0.62114289351851848</c:v>
                </c:pt>
                <c:pt idx="22541">
                  <c:v>0.62114405092592595</c:v>
                </c:pt>
                <c:pt idx="22542">
                  <c:v>0.62114520833333342</c:v>
                </c:pt>
                <c:pt idx="22543">
                  <c:v>0.62114636574074078</c:v>
                </c:pt>
                <c:pt idx="22544">
                  <c:v>0.621147511574074</c:v>
                </c:pt>
                <c:pt idx="22545">
                  <c:v>0.6211486805555555</c:v>
                </c:pt>
                <c:pt idx="22546">
                  <c:v>0.62114989583333335</c:v>
                </c:pt>
                <c:pt idx="22547">
                  <c:v>0.62115109953703707</c:v>
                </c:pt>
                <c:pt idx="22548">
                  <c:v>0.62115248842592585</c:v>
                </c:pt>
                <c:pt idx="22549">
                  <c:v>0.62115331018518516</c:v>
                </c:pt>
                <c:pt idx="22550">
                  <c:v>0.62115572916666673</c:v>
                </c:pt>
                <c:pt idx="22551">
                  <c:v>0.62115603009259257</c:v>
                </c:pt>
                <c:pt idx="22552">
                  <c:v>0.62115687499999994</c:v>
                </c:pt>
                <c:pt idx="22553">
                  <c:v>0.62115806712962962</c:v>
                </c:pt>
                <c:pt idx="22554">
                  <c:v>0.62115908564814815</c:v>
                </c:pt>
                <c:pt idx="22555">
                  <c:v>0.62116024305555562</c:v>
                </c:pt>
                <c:pt idx="22556">
                  <c:v>0.62116140046296298</c:v>
                </c:pt>
                <c:pt idx="22557">
                  <c:v>0.62116256944444448</c:v>
                </c:pt>
                <c:pt idx="22558">
                  <c:v>0.62116372685185184</c:v>
                </c:pt>
                <c:pt idx="22559">
                  <c:v>0.62116488425925931</c:v>
                </c:pt>
                <c:pt idx="22560">
                  <c:v>0.62116603009259264</c:v>
                </c:pt>
                <c:pt idx="22561">
                  <c:v>0.62116719907407403</c:v>
                </c:pt>
                <c:pt idx="22562">
                  <c:v>0.6211683564814815</c:v>
                </c:pt>
                <c:pt idx="22563">
                  <c:v>0.62116951388888886</c:v>
                </c:pt>
                <c:pt idx="22564">
                  <c:v>0.6211706944444445</c:v>
                </c:pt>
                <c:pt idx="22565">
                  <c:v>0.62117218750000003</c:v>
                </c:pt>
                <c:pt idx="22566">
                  <c:v>0.62117298611111105</c:v>
                </c:pt>
                <c:pt idx="22567">
                  <c:v>0.62117519675925925</c:v>
                </c:pt>
                <c:pt idx="22568">
                  <c:v>0.62117599537037038</c:v>
                </c:pt>
                <c:pt idx="22569">
                  <c:v>0.62117651620370373</c:v>
                </c:pt>
                <c:pt idx="22570">
                  <c:v>0.62117883101851856</c:v>
                </c:pt>
                <c:pt idx="22571">
                  <c:v>0.62117987268518515</c:v>
                </c:pt>
                <c:pt idx="22572">
                  <c:v>0.62118002314814813</c:v>
                </c:pt>
                <c:pt idx="22573">
                  <c:v>0.62118108796296301</c:v>
                </c:pt>
                <c:pt idx="22574">
                  <c:v>0.62118224537037037</c:v>
                </c:pt>
                <c:pt idx="22575">
                  <c:v>0.62118340277777773</c:v>
                </c:pt>
                <c:pt idx="22576">
                  <c:v>0.62118454861111116</c:v>
                </c:pt>
                <c:pt idx="22577">
                  <c:v>0.62118571759259267</c:v>
                </c:pt>
                <c:pt idx="22578">
                  <c:v>0.62118687500000003</c:v>
                </c:pt>
                <c:pt idx="22579">
                  <c:v>0.62118803240740739</c:v>
                </c:pt>
                <c:pt idx="22580">
                  <c:v>0.62118918981481486</c:v>
                </c:pt>
                <c:pt idx="22581">
                  <c:v>0.62119034722222222</c:v>
                </c:pt>
                <c:pt idx="22582">
                  <c:v>0.62119150462962969</c:v>
                </c:pt>
                <c:pt idx="22583">
                  <c:v>0.62119333333333338</c:v>
                </c:pt>
                <c:pt idx="22584">
                  <c:v>0.62119438657407411</c:v>
                </c:pt>
                <c:pt idx="22585">
                  <c:v>0.62119496527777784</c:v>
                </c:pt>
                <c:pt idx="22586">
                  <c:v>0.62119677083333336</c:v>
                </c:pt>
                <c:pt idx="22587">
                  <c:v>0.62119804398148148</c:v>
                </c:pt>
                <c:pt idx="22588">
                  <c:v>0.6211987731481482</c:v>
                </c:pt>
                <c:pt idx="22589">
                  <c:v>0.62120035879629631</c:v>
                </c:pt>
                <c:pt idx="22590">
                  <c:v>0.6212014004629629</c:v>
                </c:pt>
                <c:pt idx="22591">
                  <c:v>0.62120192129629626</c:v>
                </c:pt>
                <c:pt idx="22592">
                  <c:v>0.62120380787037033</c:v>
                </c:pt>
                <c:pt idx="22593">
                  <c:v>0.62120462962962963</c:v>
                </c:pt>
                <c:pt idx="22594">
                  <c:v>0.62120539351851856</c:v>
                </c:pt>
                <c:pt idx="22595">
                  <c:v>0.62120655092592592</c:v>
                </c:pt>
                <c:pt idx="22596">
                  <c:v>0.62120770833333327</c:v>
                </c:pt>
                <c:pt idx="22597">
                  <c:v>0.62120886574074075</c:v>
                </c:pt>
                <c:pt idx="22598">
                  <c:v>0.62121002314814822</c:v>
                </c:pt>
                <c:pt idx="22599">
                  <c:v>0.62121118055555558</c:v>
                </c:pt>
                <c:pt idx="22600">
                  <c:v>0.62121233796296293</c:v>
                </c:pt>
                <c:pt idx="22601">
                  <c:v>0.62121349537037029</c:v>
                </c:pt>
                <c:pt idx="22602">
                  <c:v>0.62121465277777776</c:v>
                </c:pt>
                <c:pt idx="22603">
                  <c:v>0.62121581018518524</c:v>
                </c:pt>
                <c:pt idx="22604">
                  <c:v>0.62121733796296297</c:v>
                </c:pt>
                <c:pt idx="22605">
                  <c:v>0.62121812499999995</c:v>
                </c:pt>
                <c:pt idx="22606">
                  <c:v>0.62121972222222221</c:v>
                </c:pt>
                <c:pt idx="22607">
                  <c:v>0.62122135416666668</c:v>
                </c:pt>
                <c:pt idx="22608">
                  <c:v>0.6212218981481481</c:v>
                </c:pt>
                <c:pt idx="22609">
                  <c:v>0.62122305555555557</c:v>
                </c:pt>
                <c:pt idx="22610">
                  <c:v>0.62122413194444448</c:v>
                </c:pt>
                <c:pt idx="22611">
                  <c:v>0.62122518518518521</c:v>
                </c:pt>
                <c:pt idx="22612">
                  <c:v>0.62122708333333332</c:v>
                </c:pt>
                <c:pt idx="22613">
                  <c:v>0.62122738425925927</c:v>
                </c:pt>
                <c:pt idx="22614">
                  <c:v>0.62122854166666663</c:v>
                </c:pt>
                <c:pt idx="22615">
                  <c:v>0.62122968750000007</c:v>
                </c:pt>
                <c:pt idx="22616">
                  <c:v>0.62123085648148146</c:v>
                </c:pt>
                <c:pt idx="22617">
                  <c:v>0.62123201388888893</c:v>
                </c:pt>
                <c:pt idx="22618">
                  <c:v>0.62123317129629629</c:v>
                </c:pt>
                <c:pt idx="22619">
                  <c:v>0.62123431712962962</c:v>
                </c:pt>
                <c:pt idx="22620">
                  <c:v>0.62123548611111112</c:v>
                </c:pt>
                <c:pt idx="22621">
                  <c:v>0.62123665509259263</c:v>
                </c:pt>
                <c:pt idx="22622">
                  <c:v>0.62123778935185181</c:v>
                </c:pt>
                <c:pt idx="22623">
                  <c:v>0.62123895833333331</c:v>
                </c:pt>
                <c:pt idx="22624">
                  <c:v>0.62124069444444452</c:v>
                </c:pt>
                <c:pt idx="22625">
                  <c:v>0.62124201388888889</c:v>
                </c:pt>
                <c:pt idx="22626">
                  <c:v>0.621242962962963</c:v>
                </c:pt>
                <c:pt idx="22627">
                  <c:v>0.62124393518518517</c:v>
                </c:pt>
                <c:pt idx="22628">
                  <c:v>0.62124540509259263</c:v>
                </c:pt>
                <c:pt idx="22629">
                  <c:v>0.62124593750000001</c:v>
                </c:pt>
                <c:pt idx="22630">
                  <c:v>0.6212476388888889</c:v>
                </c:pt>
                <c:pt idx="22631">
                  <c:v>0.62124866898148146</c:v>
                </c:pt>
                <c:pt idx="22632">
                  <c:v>0.62124937499999999</c:v>
                </c:pt>
                <c:pt idx="22633">
                  <c:v>0.62125087962962966</c:v>
                </c:pt>
                <c:pt idx="22634">
                  <c:v>0.62125187500000001</c:v>
                </c:pt>
                <c:pt idx="22635">
                  <c:v>0.62125284722222218</c:v>
                </c:pt>
                <c:pt idx="22636">
                  <c:v>0.62125399305555562</c:v>
                </c:pt>
                <c:pt idx="22637">
                  <c:v>0.62125516203703712</c:v>
                </c:pt>
                <c:pt idx="22638">
                  <c:v>0.62125631944444448</c:v>
                </c:pt>
                <c:pt idx="22639">
                  <c:v>0.62125747685185184</c:v>
                </c:pt>
                <c:pt idx="22640">
                  <c:v>0.6212586342592592</c:v>
                </c:pt>
                <c:pt idx="22641">
                  <c:v>0.62125979166666667</c:v>
                </c:pt>
                <c:pt idx="22642">
                  <c:v>0.62126094907407414</c:v>
                </c:pt>
                <c:pt idx="22643">
                  <c:v>0.6212621064814815</c:v>
                </c:pt>
                <c:pt idx="22644">
                  <c:v>0.62126326388888886</c:v>
                </c:pt>
                <c:pt idx="22645">
                  <c:v>0.62126459490740737</c:v>
                </c:pt>
                <c:pt idx="22646">
                  <c:v>0.62126599537037031</c:v>
                </c:pt>
                <c:pt idx="22647">
                  <c:v>0.62126745370370373</c:v>
                </c:pt>
                <c:pt idx="22648">
                  <c:v>0.62126793981481487</c:v>
                </c:pt>
                <c:pt idx="22649">
                  <c:v>0.62126986111111115</c:v>
                </c:pt>
                <c:pt idx="22650">
                  <c:v>0.62127100694444448</c:v>
                </c:pt>
                <c:pt idx="22651">
                  <c:v>0.6212714236111111</c:v>
                </c:pt>
                <c:pt idx="22652">
                  <c:v>0.62127251157407404</c:v>
                </c:pt>
                <c:pt idx="22653">
                  <c:v>0.62127368055555554</c:v>
                </c:pt>
                <c:pt idx="22654">
                  <c:v>0.62127483796296301</c:v>
                </c:pt>
                <c:pt idx="22655">
                  <c:v>0.62127599537037037</c:v>
                </c:pt>
                <c:pt idx="22656">
                  <c:v>0.62127715277777773</c:v>
                </c:pt>
                <c:pt idx="22657">
                  <c:v>0.6212783101851852</c:v>
                </c:pt>
                <c:pt idx="22658">
                  <c:v>0.62127946759259267</c:v>
                </c:pt>
                <c:pt idx="22659">
                  <c:v>0.62128061342592589</c:v>
                </c:pt>
                <c:pt idx="22660">
                  <c:v>0.62128182870370374</c:v>
                </c:pt>
                <c:pt idx="22661">
                  <c:v>0.62128293981481475</c:v>
                </c:pt>
                <c:pt idx="22662">
                  <c:v>0.62128434027777779</c:v>
                </c:pt>
                <c:pt idx="22663">
                  <c:v>0.62128526620370372</c:v>
                </c:pt>
                <c:pt idx="22664">
                  <c:v>0.62128775462962971</c:v>
                </c:pt>
                <c:pt idx="22665">
                  <c:v>0.6212885763888889</c:v>
                </c:pt>
                <c:pt idx="22666">
                  <c:v>0.62128890046296292</c:v>
                </c:pt>
                <c:pt idx="22667">
                  <c:v>0.62129086805555556</c:v>
                </c:pt>
                <c:pt idx="22668">
                  <c:v>0.6212920833333333</c:v>
                </c:pt>
                <c:pt idx="22669">
                  <c:v>0.6212924305555555</c:v>
                </c:pt>
                <c:pt idx="22670">
                  <c:v>0.62129353009259258</c:v>
                </c:pt>
                <c:pt idx="22671">
                  <c:v>0.62129543981481483</c:v>
                </c:pt>
                <c:pt idx="22672">
                  <c:v>0.62129585648148145</c:v>
                </c:pt>
                <c:pt idx="22673">
                  <c:v>0.62129687500000008</c:v>
                </c:pt>
                <c:pt idx="22674">
                  <c:v>0.62129798611111109</c:v>
                </c:pt>
                <c:pt idx="22675">
                  <c:v>0.62129914351851856</c:v>
                </c:pt>
                <c:pt idx="22676">
                  <c:v>0.62130030092592592</c:v>
                </c:pt>
                <c:pt idx="22677">
                  <c:v>0.62130145833333339</c:v>
                </c:pt>
                <c:pt idx="22678">
                  <c:v>0.62130261574074075</c:v>
                </c:pt>
                <c:pt idx="22679">
                  <c:v>0.62130377314814811</c:v>
                </c:pt>
                <c:pt idx="22680">
                  <c:v>0.62130493055555558</c:v>
                </c:pt>
                <c:pt idx="22681">
                  <c:v>0.62130607638888891</c:v>
                </c:pt>
                <c:pt idx="22682">
                  <c:v>0.62130724537037041</c:v>
                </c:pt>
                <c:pt idx="22683">
                  <c:v>0.62130855324074075</c:v>
                </c:pt>
                <c:pt idx="22684">
                  <c:v>0.6213100231481482</c:v>
                </c:pt>
                <c:pt idx="22685">
                  <c:v>0.62131072916666674</c:v>
                </c:pt>
                <c:pt idx="22686">
                  <c:v>0.62131350694444443</c:v>
                </c:pt>
                <c:pt idx="22687">
                  <c:v>0.62131372685185182</c:v>
                </c:pt>
                <c:pt idx="22688">
                  <c:v>0.62131430555555556</c:v>
                </c:pt>
                <c:pt idx="22689">
                  <c:v>0.62131579861111108</c:v>
                </c:pt>
                <c:pt idx="22690">
                  <c:v>0.62131649305555559</c:v>
                </c:pt>
                <c:pt idx="22691">
                  <c:v>0.62131766203703698</c:v>
                </c:pt>
                <c:pt idx="22692">
                  <c:v>0.62131881944444445</c:v>
                </c:pt>
                <c:pt idx="22693">
                  <c:v>0.62131997685185192</c:v>
                </c:pt>
                <c:pt idx="22694">
                  <c:v>0.62132113425925928</c:v>
                </c:pt>
                <c:pt idx="22695">
                  <c:v>0.62132229166666664</c:v>
                </c:pt>
                <c:pt idx="22696">
                  <c:v>0.621323449074074</c:v>
                </c:pt>
                <c:pt idx="22697">
                  <c:v>0.62132460648148147</c:v>
                </c:pt>
                <c:pt idx="22698">
                  <c:v>0.62132576388888894</c:v>
                </c:pt>
                <c:pt idx="22699">
                  <c:v>0.62132699074074071</c:v>
                </c:pt>
                <c:pt idx="22700">
                  <c:v>0.62132807870370366</c:v>
                </c:pt>
                <c:pt idx="22701">
                  <c:v>0.62133016203703706</c:v>
                </c:pt>
                <c:pt idx="22702">
                  <c:v>0.62133129629629624</c:v>
                </c:pt>
                <c:pt idx="22703">
                  <c:v>0.6213318518518518</c:v>
                </c:pt>
                <c:pt idx="22704">
                  <c:v>0.62133324074074081</c:v>
                </c:pt>
                <c:pt idx="22705">
                  <c:v>0.62133460648148142</c:v>
                </c:pt>
                <c:pt idx="22706">
                  <c:v>0.62133525462962969</c:v>
                </c:pt>
                <c:pt idx="22707">
                  <c:v>0.62133723379629624</c:v>
                </c:pt>
                <c:pt idx="22708">
                  <c:v>0.62133868055555552</c:v>
                </c:pt>
                <c:pt idx="22709">
                  <c:v>0.62133988425925935</c:v>
                </c:pt>
                <c:pt idx="22710">
                  <c:v>0.62134207175925926</c:v>
                </c:pt>
                <c:pt idx="22711">
                  <c:v>0.62134233796296301</c:v>
                </c:pt>
                <c:pt idx="22712">
                  <c:v>0.62134331018518518</c:v>
                </c:pt>
                <c:pt idx="22713">
                  <c:v>0.62134445601851851</c:v>
                </c:pt>
                <c:pt idx="22714">
                  <c:v>0.62134562500000001</c:v>
                </c:pt>
                <c:pt idx="22715">
                  <c:v>0.62134678240740737</c:v>
                </c:pt>
                <c:pt idx="22716">
                  <c:v>0.62134793981481484</c:v>
                </c:pt>
                <c:pt idx="22717">
                  <c:v>0.62134908564814817</c:v>
                </c:pt>
                <c:pt idx="22718">
                  <c:v>0.62135024305555553</c:v>
                </c:pt>
                <c:pt idx="22719">
                  <c:v>0.62135141203703703</c:v>
                </c:pt>
                <c:pt idx="22720">
                  <c:v>0.6213525694444445</c:v>
                </c:pt>
                <c:pt idx="22721">
                  <c:v>0.6213537731481481</c:v>
                </c:pt>
                <c:pt idx="22722">
                  <c:v>0.6213550347222222</c:v>
                </c:pt>
                <c:pt idx="22723">
                  <c:v>0.62135776620370375</c:v>
                </c:pt>
                <c:pt idx="22724">
                  <c:v>0.62135815972222219</c:v>
                </c:pt>
                <c:pt idx="22725">
                  <c:v>0.6213588541666667</c:v>
                </c:pt>
                <c:pt idx="22726">
                  <c:v>0.62136000000000002</c:v>
                </c:pt>
                <c:pt idx="22727">
                  <c:v>0.62136111111111114</c:v>
                </c:pt>
                <c:pt idx="22728">
                  <c:v>0.62136204861111111</c:v>
                </c:pt>
                <c:pt idx="22729">
                  <c:v>0.62136349537037039</c:v>
                </c:pt>
                <c:pt idx="22730">
                  <c:v>0.62136464120370372</c:v>
                </c:pt>
                <c:pt idx="22731">
                  <c:v>0.6213653009259259</c:v>
                </c:pt>
                <c:pt idx="22732">
                  <c:v>0.62136644675925923</c:v>
                </c:pt>
                <c:pt idx="22733">
                  <c:v>0.62136761574074073</c:v>
                </c:pt>
                <c:pt idx="22734">
                  <c:v>0.62136876157407406</c:v>
                </c:pt>
                <c:pt idx="22735">
                  <c:v>0.62136993055555556</c:v>
                </c:pt>
                <c:pt idx="22736">
                  <c:v>0.62137108796296292</c:v>
                </c:pt>
                <c:pt idx="22737">
                  <c:v>0.62137223379629636</c:v>
                </c:pt>
                <c:pt idx="22738">
                  <c:v>0.62137340277777775</c:v>
                </c:pt>
                <c:pt idx="22739">
                  <c:v>0.62137456018518522</c:v>
                </c:pt>
                <c:pt idx="22740">
                  <c:v>0.62137571759259258</c:v>
                </c:pt>
                <c:pt idx="22741">
                  <c:v>0.62137699074074071</c:v>
                </c:pt>
                <c:pt idx="22742">
                  <c:v>0.62137940972222216</c:v>
                </c:pt>
                <c:pt idx="22743">
                  <c:v>0.6213798611111111</c:v>
                </c:pt>
                <c:pt idx="22744">
                  <c:v>0.62138038194444445</c:v>
                </c:pt>
                <c:pt idx="22745">
                  <c:v>0.62138243055555564</c:v>
                </c:pt>
                <c:pt idx="22746">
                  <c:v>0.62138363425925924</c:v>
                </c:pt>
                <c:pt idx="22747">
                  <c:v>0.62138416666666663</c:v>
                </c:pt>
                <c:pt idx="22748">
                  <c:v>0.62138537037037045</c:v>
                </c:pt>
                <c:pt idx="22749">
                  <c:v>0.621387349537037</c:v>
                </c:pt>
                <c:pt idx="22750">
                  <c:v>0.62138792824074074</c:v>
                </c:pt>
                <c:pt idx="22751">
                  <c:v>0.62138843750000006</c:v>
                </c:pt>
                <c:pt idx="22752">
                  <c:v>0.62138959490740742</c:v>
                </c:pt>
                <c:pt idx="22753">
                  <c:v>0.62139076388888881</c:v>
                </c:pt>
                <c:pt idx="22754">
                  <c:v>0.62139190972222225</c:v>
                </c:pt>
                <c:pt idx="22755">
                  <c:v>0.62139307870370375</c:v>
                </c:pt>
                <c:pt idx="22756">
                  <c:v>0.62139423611111111</c:v>
                </c:pt>
                <c:pt idx="22757">
                  <c:v>0.62139539351851847</c:v>
                </c:pt>
                <c:pt idx="22758">
                  <c:v>0.62139655092592594</c:v>
                </c:pt>
                <c:pt idx="22759">
                  <c:v>0.62139769675925927</c:v>
                </c:pt>
                <c:pt idx="22760">
                  <c:v>0.62139886574074077</c:v>
                </c:pt>
                <c:pt idx="22761">
                  <c:v>0.62140002314814813</c:v>
                </c:pt>
                <c:pt idx="22762">
                  <c:v>0.62140187499999999</c:v>
                </c:pt>
                <c:pt idx="22763">
                  <c:v>0.62140357638888888</c:v>
                </c:pt>
                <c:pt idx="22764">
                  <c:v>0.62140378472222213</c:v>
                </c:pt>
                <c:pt idx="22765">
                  <c:v>0.62140591435185177</c:v>
                </c:pt>
                <c:pt idx="22766">
                  <c:v>0.62140712962962963</c:v>
                </c:pt>
                <c:pt idx="22767">
                  <c:v>0.62140827546296296</c:v>
                </c:pt>
                <c:pt idx="22768">
                  <c:v>0.62141060185185182</c:v>
                </c:pt>
                <c:pt idx="22769">
                  <c:v>0.62141151620370372</c:v>
                </c:pt>
                <c:pt idx="22770">
                  <c:v>0.62141181712962967</c:v>
                </c:pt>
                <c:pt idx="22771">
                  <c:v>0.62141288194444444</c:v>
                </c:pt>
                <c:pt idx="22772">
                  <c:v>0.62141403935185191</c:v>
                </c:pt>
                <c:pt idx="22773">
                  <c:v>0.62141519675925927</c:v>
                </c:pt>
                <c:pt idx="22774">
                  <c:v>0.62141635416666663</c:v>
                </c:pt>
                <c:pt idx="22775">
                  <c:v>0.6214175115740741</c:v>
                </c:pt>
                <c:pt idx="22776">
                  <c:v>0.62141866898148146</c:v>
                </c:pt>
                <c:pt idx="22777">
                  <c:v>0.62141982638888893</c:v>
                </c:pt>
                <c:pt idx="22778">
                  <c:v>0.62142098379629629</c:v>
                </c:pt>
                <c:pt idx="22779">
                  <c:v>0.62142214120370365</c:v>
                </c:pt>
                <c:pt idx="22780">
                  <c:v>0.62142329861111112</c:v>
                </c:pt>
                <c:pt idx="22781">
                  <c:v>0.62142487268518509</c:v>
                </c:pt>
                <c:pt idx="22782">
                  <c:v>0.62142560185185181</c:v>
                </c:pt>
                <c:pt idx="22783">
                  <c:v>0.62142774305555559</c:v>
                </c:pt>
                <c:pt idx="22784">
                  <c:v>0.62142903935185179</c:v>
                </c:pt>
                <c:pt idx="22785">
                  <c:v>0.62142936342592592</c:v>
                </c:pt>
                <c:pt idx="22786">
                  <c:v>0.62143050925925924</c:v>
                </c:pt>
                <c:pt idx="22787">
                  <c:v>0.62143291666666667</c:v>
                </c:pt>
                <c:pt idx="22788">
                  <c:v>0.62143333333333328</c:v>
                </c:pt>
                <c:pt idx="22789">
                  <c:v>0.62143370370370377</c:v>
                </c:pt>
                <c:pt idx="22790">
                  <c:v>0.62143486111111113</c:v>
                </c:pt>
                <c:pt idx="22791">
                  <c:v>0.62143603009259252</c:v>
                </c:pt>
                <c:pt idx="22792">
                  <c:v>0.62143718749999999</c:v>
                </c:pt>
                <c:pt idx="22793">
                  <c:v>0.62143833333333331</c:v>
                </c:pt>
                <c:pt idx="22794">
                  <c:v>0.62143950231481482</c:v>
                </c:pt>
                <c:pt idx="22795">
                  <c:v>0.62144065972222218</c:v>
                </c:pt>
                <c:pt idx="22796">
                  <c:v>0.62144181712962954</c:v>
                </c:pt>
                <c:pt idx="22797">
                  <c:v>0.62144297453703712</c:v>
                </c:pt>
                <c:pt idx="22798">
                  <c:v>0.62144413194444448</c:v>
                </c:pt>
                <c:pt idx="22799">
                  <c:v>0.62144543981481482</c:v>
                </c:pt>
                <c:pt idx="22800">
                  <c:v>0.62144798611111107</c:v>
                </c:pt>
                <c:pt idx="22801">
                  <c:v>0.62145645833333341</c:v>
                </c:pt>
                <c:pt idx="22802">
                  <c:v>0.62145743055555558</c:v>
                </c:pt>
                <c:pt idx="22803">
                  <c:v>0.62145861111111111</c:v>
                </c:pt>
                <c:pt idx="22804">
                  <c:v>0.62145974537037041</c:v>
                </c:pt>
                <c:pt idx="22805">
                  <c:v>0.62146090277777777</c:v>
                </c:pt>
                <c:pt idx="22806">
                  <c:v>0.62146206018518524</c:v>
                </c:pt>
                <c:pt idx="22807">
                  <c:v>0.62146320601851857</c:v>
                </c:pt>
                <c:pt idx="22808">
                  <c:v>0.62146437499999996</c:v>
                </c:pt>
                <c:pt idx="22809">
                  <c:v>0.6214655555555556</c:v>
                </c:pt>
                <c:pt idx="22810">
                  <c:v>0.62146668981481479</c:v>
                </c:pt>
                <c:pt idx="22811">
                  <c:v>0.62146788194444436</c:v>
                </c:pt>
                <c:pt idx="22812">
                  <c:v>0.6214701388888888</c:v>
                </c:pt>
                <c:pt idx="22813">
                  <c:v>0.6214703240740741</c:v>
                </c:pt>
                <c:pt idx="22814">
                  <c:v>0.62147290509259256</c:v>
                </c:pt>
                <c:pt idx="22815">
                  <c:v>0.62147322916666659</c:v>
                </c:pt>
                <c:pt idx="22816">
                  <c:v>0.62147379629629629</c:v>
                </c:pt>
                <c:pt idx="22817">
                  <c:v>0.62147541666666672</c:v>
                </c:pt>
                <c:pt idx="22818">
                  <c:v>0.62147674768518524</c:v>
                </c:pt>
                <c:pt idx="22819">
                  <c:v>0.6214772106481482</c:v>
                </c:pt>
                <c:pt idx="22820">
                  <c:v>0.62147826388888894</c:v>
                </c:pt>
                <c:pt idx="22821">
                  <c:v>0.6214794212962963</c:v>
                </c:pt>
                <c:pt idx="22822">
                  <c:v>0.62148057870370366</c:v>
                </c:pt>
                <c:pt idx="22823">
                  <c:v>0.62148173611111113</c:v>
                </c:pt>
                <c:pt idx="22824">
                  <c:v>0.6214828935185186</c:v>
                </c:pt>
                <c:pt idx="22825">
                  <c:v>0.62148405092592596</c:v>
                </c:pt>
                <c:pt idx="22826">
                  <c:v>0.62148520833333332</c:v>
                </c:pt>
                <c:pt idx="22827">
                  <c:v>0.62148636574074068</c:v>
                </c:pt>
                <c:pt idx="22828">
                  <c:v>0.62148752314814815</c:v>
                </c:pt>
                <c:pt idx="22829">
                  <c:v>0.62148868055555562</c:v>
                </c:pt>
                <c:pt idx="22830">
                  <c:v>0.62149034722222229</c:v>
                </c:pt>
                <c:pt idx="22831">
                  <c:v>0.62149105324074072</c:v>
                </c:pt>
                <c:pt idx="22832">
                  <c:v>0.62149300925925921</c:v>
                </c:pt>
                <c:pt idx="22833">
                  <c:v>0.62149446759259264</c:v>
                </c:pt>
                <c:pt idx="22834">
                  <c:v>0.62149481481481483</c:v>
                </c:pt>
                <c:pt idx="22835">
                  <c:v>0.62149626157407412</c:v>
                </c:pt>
                <c:pt idx="22836">
                  <c:v>0.62149730324074071</c:v>
                </c:pt>
                <c:pt idx="22837">
                  <c:v>0.62149798611111107</c:v>
                </c:pt>
                <c:pt idx="22838">
                  <c:v>0.62149930555555555</c:v>
                </c:pt>
                <c:pt idx="22839">
                  <c:v>0.62150025462962966</c:v>
                </c:pt>
                <c:pt idx="22840">
                  <c:v>0.62150141203703702</c:v>
                </c:pt>
                <c:pt idx="22841">
                  <c:v>0.62150256944444449</c:v>
                </c:pt>
                <c:pt idx="22842">
                  <c:v>0.62150372685185185</c:v>
                </c:pt>
                <c:pt idx="22843">
                  <c:v>0.6215048842592592</c:v>
                </c:pt>
                <c:pt idx="22844">
                  <c:v>0.62150603009259253</c:v>
                </c:pt>
                <c:pt idx="22845">
                  <c:v>0.62150719907407415</c:v>
                </c:pt>
                <c:pt idx="22846">
                  <c:v>0.62150837962962968</c:v>
                </c:pt>
                <c:pt idx="22847">
                  <c:v>0.62150951388888886</c:v>
                </c:pt>
                <c:pt idx="22848">
                  <c:v>0.62151067129629622</c:v>
                </c:pt>
                <c:pt idx="22849">
                  <c:v>0.62151245370370367</c:v>
                </c:pt>
                <c:pt idx="22850">
                  <c:v>0.62151315972222221</c:v>
                </c:pt>
                <c:pt idx="22851">
                  <c:v>0.62151443287037034</c:v>
                </c:pt>
                <c:pt idx="22852">
                  <c:v>0.62151686342592594</c:v>
                </c:pt>
                <c:pt idx="22853">
                  <c:v>0.62151721064814813</c:v>
                </c:pt>
                <c:pt idx="22854">
                  <c:v>0.62151766203703696</c:v>
                </c:pt>
                <c:pt idx="22855">
                  <c:v>0.62151907407407403</c:v>
                </c:pt>
                <c:pt idx="22856">
                  <c:v>0.6215199768518519</c:v>
                </c:pt>
                <c:pt idx="22857">
                  <c:v>0.62152265046296296</c:v>
                </c:pt>
                <c:pt idx="22858">
                  <c:v>0.62152409722222224</c:v>
                </c:pt>
                <c:pt idx="22859">
                  <c:v>0.6215252546296296</c:v>
                </c:pt>
                <c:pt idx="22860">
                  <c:v>0.62152641203703696</c:v>
                </c:pt>
                <c:pt idx="22861">
                  <c:v>0.62152756944444454</c:v>
                </c:pt>
                <c:pt idx="22862">
                  <c:v>0.6215287268518519</c:v>
                </c:pt>
                <c:pt idx="22863">
                  <c:v>0.62152988425925926</c:v>
                </c:pt>
                <c:pt idx="22864">
                  <c:v>0.62153104166666662</c:v>
                </c:pt>
                <c:pt idx="22865">
                  <c:v>0.62153219907407409</c:v>
                </c:pt>
                <c:pt idx="22866">
                  <c:v>0.62153335648148156</c:v>
                </c:pt>
                <c:pt idx="22867">
                  <c:v>0.62153451388888892</c:v>
                </c:pt>
                <c:pt idx="22868">
                  <c:v>0.62153666666666663</c:v>
                </c:pt>
                <c:pt idx="22869">
                  <c:v>0.62153768518518515</c:v>
                </c:pt>
                <c:pt idx="22870">
                  <c:v>0.62153856481481484</c:v>
                </c:pt>
                <c:pt idx="22871">
                  <c:v>0.62153988425925932</c:v>
                </c:pt>
                <c:pt idx="22872">
                  <c:v>0.62154130787037043</c:v>
                </c:pt>
                <c:pt idx="22873">
                  <c:v>0.62154150462962965</c:v>
                </c:pt>
                <c:pt idx="22874">
                  <c:v>0.62154361111111112</c:v>
                </c:pt>
                <c:pt idx="22875">
                  <c:v>0.62154422453703706</c:v>
                </c:pt>
                <c:pt idx="22876">
                  <c:v>0.6215449305555556</c:v>
                </c:pt>
                <c:pt idx="22877">
                  <c:v>0.62154650462962968</c:v>
                </c:pt>
                <c:pt idx="22878">
                  <c:v>0.6215476504629629</c:v>
                </c:pt>
                <c:pt idx="22879">
                  <c:v>0.62154840277777779</c:v>
                </c:pt>
                <c:pt idx="22880">
                  <c:v>0.62154956018518515</c:v>
                </c:pt>
                <c:pt idx="22881">
                  <c:v>0.62155071759259262</c:v>
                </c:pt>
                <c:pt idx="22882">
                  <c:v>0.62155187499999998</c:v>
                </c:pt>
                <c:pt idx="22883">
                  <c:v>0.62155303240740745</c:v>
                </c:pt>
                <c:pt idx="22884">
                  <c:v>0.62155418981481481</c:v>
                </c:pt>
                <c:pt idx="22885">
                  <c:v>0.62155534722222217</c:v>
                </c:pt>
                <c:pt idx="22886">
                  <c:v>0.62155650462962964</c:v>
                </c:pt>
                <c:pt idx="22887">
                  <c:v>0.62155766203703711</c:v>
                </c:pt>
                <c:pt idx="22888">
                  <c:v>0.6215588310185185</c:v>
                </c:pt>
                <c:pt idx="22889">
                  <c:v>0.62156002314814818</c:v>
                </c:pt>
                <c:pt idx="22890">
                  <c:v>0.6215615162037037</c:v>
                </c:pt>
                <c:pt idx="22891">
                  <c:v>0.62156368055555555</c:v>
                </c:pt>
                <c:pt idx="22892">
                  <c:v>0.62156495370370368</c:v>
                </c:pt>
                <c:pt idx="22893">
                  <c:v>0.62156587962962961</c:v>
                </c:pt>
                <c:pt idx="22894">
                  <c:v>0.62156800925925926</c:v>
                </c:pt>
                <c:pt idx="22895">
                  <c:v>0.62156870370370365</c:v>
                </c:pt>
                <c:pt idx="22896">
                  <c:v>0.62156962962962969</c:v>
                </c:pt>
                <c:pt idx="22897">
                  <c:v>0.62157201388888894</c:v>
                </c:pt>
                <c:pt idx="22898">
                  <c:v>0.62157216435185181</c:v>
                </c:pt>
                <c:pt idx="22899">
                  <c:v>0.6215728240740741</c:v>
                </c:pt>
                <c:pt idx="22900">
                  <c:v>0.62157396990740743</c:v>
                </c:pt>
                <c:pt idx="22901">
                  <c:v>0.62157512731481479</c:v>
                </c:pt>
                <c:pt idx="22902">
                  <c:v>0.62157629629629629</c:v>
                </c:pt>
                <c:pt idx="22903">
                  <c:v>0.62157744212962962</c:v>
                </c:pt>
                <c:pt idx="22904">
                  <c:v>0.62157861111111112</c:v>
                </c:pt>
                <c:pt idx="22905">
                  <c:v>0.62157976851851848</c:v>
                </c:pt>
                <c:pt idx="22906">
                  <c:v>0.62158092592592584</c:v>
                </c:pt>
                <c:pt idx="22907">
                  <c:v>0.62158208333333331</c:v>
                </c:pt>
                <c:pt idx="22908">
                  <c:v>0.62158322916666664</c:v>
                </c:pt>
                <c:pt idx="22909">
                  <c:v>0.62158486111111111</c:v>
                </c:pt>
                <c:pt idx="22910">
                  <c:v>0.6215857754629629</c:v>
                </c:pt>
                <c:pt idx="22911">
                  <c:v>0.6215876388888889</c:v>
                </c:pt>
                <c:pt idx="22912">
                  <c:v>0.62158839120370368</c:v>
                </c:pt>
                <c:pt idx="22913">
                  <c:v>0.62158905092592598</c:v>
                </c:pt>
                <c:pt idx="22914">
                  <c:v>0.62159116898148148</c:v>
                </c:pt>
                <c:pt idx="22915">
                  <c:v>0.62159219907407404</c:v>
                </c:pt>
                <c:pt idx="22916">
                  <c:v>0.62159249999999999</c:v>
                </c:pt>
                <c:pt idx="22917">
                  <c:v>0.62159481481481482</c:v>
                </c:pt>
                <c:pt idx="22918">
                  <c:v>0.62159583333333335</c:v>
                </c:pt>
                <c:pt idx="22919">
                  <c:v>0.6215961342592593</c:v>
                </c:pt>
                <c:pt idx="22920">
                  <c:v>0.62159711805555562</c:v>
                </c:pt>
                <c:pt idx="22921">
                  <c:v>0.62159827546296298</c:v>
                </c:pt>
                <c:pt idx="22922">
                  <c:v>0.62159944444444448</c:v>
                </c:pt>
                <c:pt idx="22923">
                  <c:v>0.6216005902777777</c:v>
                </c:pt>
                <c:pt idx="22924">
                  <c:v>0.62160175925925931</c:v>
                </c:pt>
                <c:pt idx="22925">
                  <c:v>0.62160291666666667</c:v>
                </c:pt>
                <c:pt idx="22926">
                  <c:v>0.6216040625</c:v>
                </c:pt>
                <c:pt idx="22927">
                  <c:v>0.6216052314814815</c:v>
                </c:pt>
                <c:pt idx="22928">
                  <c:v>0.62160637731481483</c:v>
                </c:pt>
                <c:pt idx="22929">
                  <c:v>0.6216075347222223</c:v>
                </c:pt>
                <c:pt idx="22930">
                  <c:v>0.62161100694444438</c:v>
                </c:pt>
                <c:pt idx="22931">
                  <c:v>0.62161128472222216</c:v>
                </c:pt>
                <c:pt idx="22932">
                  <c:v>0.62161350694444439</c:v>
                </c:pt>
                <c:pt idx="22933">
                  <c:v>0.6216148032407407</c:v>
                </c:pt>
                <c:pt idx="22934">
                  <c:v>0.6216151157407408</c:v>
                </c:pt>
                <c:pt idx="22935">
                  <c:v>0.62161596064814817</c:v>
                </c:pt>
                <c:pt idx="22936">
                  <c:v>0.62161790509259252</c:v>
                </c:pt>
                <c:pt idx="22937">
                  <c:v>0.62161822916666665</c:v>
                </c:pt>
                <c:pt idx="22938">
                  <c:v>0.62161936342592594</c:v>
                </c:pt>
                <c:pt idx="22939">
                  <c:v>0.6216205208333333</c:v>
                </c:pt>
                <c:pt idx="22940">
                  <c:v>0.6216216898148148</c:v>
                </c:pt>
                <c:pt idx="22941">
                  <c:v>0.62162283564814824</c:v>
                </c:pt>
                <c:pt idx="22942">
                  <c:v>0.62162400462962963</c:v>
                </c:pt>
                <c:pt idx="22943">
                  <c:v>0.62162515046296296</c:v>
                </c:pt>
                <c:pt idx="22944">
                  <c:v>0.62162630787037032</c:v>
                </c:pt>
                <c:pt idx="22945">
                  <c:v>0.62162746527777779</c:v>
                </c:pt>
                <c:pt idx="22946">
                  <c:v>0.62162862268518526</c:v>
                </c:pt>
                <c:pt idx="22947">
                  <c:v>0.62162978009259262</c:v>
                </c:pt>
                <c:pt idx="22948">
                  <c:v>0.62163111111111113</c:v>
                </c:pt>
                <c:pt idx="22949">
                  <c:v>0.62163231481481485</c:v>
                </c:pt>
                <c:pt idx="22950">
                  <c:v>0.62163329861111105</c:v>
                </c:pt>
                <c:pt idx="22951">
                  <c:v>0.62163554398148146</c:v>
                </c:pt>
                <c:pt idx="22952">
                  <c:v>0.62163590277777769</c:v>
                </c:pt>
                <c:pt idx="22953">
                  <c:v>0.62163678240740738</c:v>
                </c:pt>
                <c:pt idx="22954">
                  <c:v>0.6216379861111111</c:v>
                </c:pt>
                <c:pt idx="22955">
                  <c:v>0.62163913194444442</c:v>
                </c:pt>
                <c:pt idx="22956">
                  <c:v>0.62164145833333329</c:v>
                </c:pt>
                <c:pt idx="22957">
                  <c:v>0.62164229166666662</c:v>
                </c:pt>
                <c:pt idx="22958">
                  <c:v>0.62164260416666672</c:v>
                </c:pt>
                <c:pt idx="22959">
                  <c:v>0.62164366898148149</c:v>
                </c:pt>
                <c:pt idx="22960">
                  <c:v>0.62164482638888885</c:v>
                </c:pt>
                <c:pt idx="22961">
                  <c:v>0.62164598379629632</c:v>
                </c:pt>
                <c:pt idx="22962">
                  <c:v>0.62164714120370368</c:v>
                </c:pt>
                <c:pt idx="22963">
                  <c:v>0.62164831018518518</c:v>
                </c:pt>
                <c:pt idx="22964">
                  <c:v>0.62164946759259265</c:v>
                </c:pt>
                <c:pt idx="22965">
                  <c:v>0.62165062500000001</c:v>
                </c:pt>
                <c:pt idx="22966">
                  <c:v>0.62165178240740737</c:v>
                </c:pt>
                <c:pt idx="22967">
                  <c:v>0.62165292824074081</c:v>
                </c:pt>
                <c:pt idx="22968">
                  <c:v>0.62165408564814817</c:v>
                </c:pt>
                <c:pt idx="22969">
                  <c:v>0.62165541666666668</c:v>
                </c:pt>
                <c:pt idx="22970">
                  <c:v>0.62165703703703701</c:v>
                </c:pt>
                <c:pt idx="22971">
                  <c:v>0.62165818287037033</c:v>
                </c:pt>
                <c:pt idx="22972">
                  <c:v>0.6216591203703703</c:v>
                </c:pt>
                <c:pt idx="22973">
                  <c:v>0.62166037037037036</c:v>
                </c:pt>
                <c:pt idx="22974">
                  <c:v>0.6216614236111111</c:v>
                </c:pt>
                <c:pt idx="22975">
                  <c:v>0.62166218750000002</c:v>
                </c:pt>
                <c:pt idx="22976">
                  <c:v>0.62166374999999996</c:v>
                </c:pt>
                <c:pt idx="22977">
                  <c:v>0.6216648379629629</c:v>
                </c:pt>
                <c:pt idx="22978">
                  <c:v>0.62166569444444442</c:v>
                </c:pt>
                <c:pt idx="22979">
                  <c:v>0.62166761574074081</c:v>
                </c:pt>
                <c:pt idx="22980">
                  <c:v>0.62166797453703704</c:v>
                </c:pt>
                <c:pt idx="22981">
                  <c:v>0.62166914351851854</c:v>
                </c:pt>
                <c:pt idx="22982">
                  <c:v>0.62167028935185187</c:v>
                </c:pt>
                <c:pt idx="22983">
                  <c:v>0.62167144675925923</c:v>
                </c:pt>
                <c:pt idx="22984">
                  <c:v>0.6216726041666667</c:v>
                </c:pt>
                <c:pt idx="22985">
                  <c:v>0.6216737731481482</c:v>
                </c:pt>
                <c:pt idx="22986">
                  <c:v>0.62167491898148153</c:v>
                </c:pt>
                <c:pt idx="22987">
                  <c:v>0.62167607638888889</c:v>
                </c:pt>
                <c:pt idx="22988">
                  <c:v>0.62167723379629625</c:v>
                </c:pt>
                <c:pt idx="22989">
                  <c:v>0.62167839120370372</c:v>
                </c:pt>
                <c:pt idx="22990">
                  <c:v>0.62168039351851856</c:v>
                </c:pt>
                <c:pt idx="22991">
                  <c:v>0.62168083333333335</c:v>
                </c:pt>
                <c:pt idx="22992">
                  <c:v>0.62168307870370365</c:v>
                </c:pt>
                <c:pt idx="22993">
                  <c:v>0.62168422453703709</c:v>
                </c:pt>
                <c:pt idx="22994">
                  <c:v>0.62168442129629631</c:v>
                </c:pt>
                <c:pt idx="22995">
                  <c:v>0.62168545138888887</c:v>
                </c:pt>
                <c:pt idx="22996">
                  <c:v>0.62168763888888889</c:v>
                </c:pt>
                <c:pt idx="22997">
                  <c:v>0.62168781249999994</c:v>
                </c:pt>
                <c:pt idx="22998">
                  <c:v>0.62168883101851857</c:v>
                </c:pt>
                <c:pt idx="22999">
                  <c:v>0.6216905787037037</c:v>
                </c:pt>
                <c:pt idx="23000">
                  <c:v>0.62169112268518512</c:v>
                </c:pt>
                <c:pt idx="23001">
                  <c:v>0.62169229166666662</c:v>
                </c:pt>
                <c:pt idx="23002">
                  <c:v>0.62169343750000006</c:v>
                </c:pt>
                <c:pt idx="23003">
                  <c:v>0.62169459490740742</c:v>
                </c:pt>
                <c:pt idx="23004">
                  <c:v>0.62169576388888892</c:v>
                </c:pt>
                <c:pt idx="23005">
                  <c:v>0.62169690972222225</c:v>
                </c:pt>
                <c:pt idx="23006">
                  <c:v>0.62169807870370375</c:v>
                </c:pt>
                <c:pt idx="23007">
                  <c:v>0.62169922453703708</c:v>
                </c:pt>
                <c:pt idx="23008">
                  <c:v>0.62170039351851847</c:v>
                </c:pt>
                <c:pt idx="23009">
                  <c:v>0.6217015393518518</c:v>
                </c:pt>
                <c:pt idx="23010">
                  <c:v>0.62170285879629628</c:v>
                </c:pt>
                <c:pt idx="23011">
                  <c:v>0.62170550925925927</c:v>
                </c:pt>
                <c:pt idx="23012">
                  <c:v>0.62170590277777782</c:v>
                </c:pt>
                <c:pt idx="23013">
                  <c:v>0.62170626157407405</c:v>
                </c:pt>
                <c:pt idx="23014">
                  <c:v>0.62170824074074071</c:v>
                </c:pt>
                <c:pt idx="23015">
                  <c:v>0.6217094675925926</c:v>
                </c:pt>
                <c:pt idx="23016">
                  <c:v>0.62170980324074077</c:v>
                </c:pt>
                <c:pt idx="23017">
                  <c:v>0.62171145833333341</c:v>
                </c:pt>
                <c:pt idx="23018">
                  <c:v>0.62171234953703702</c:v>
                </c:pt>
                <c:pt idx="23019">
                  <c:v>0.62171312499999998</c:v>
                </c:pt>
                <c:pt idx="23020">
                  <c:v>0.6217142708333333</c:v>
                </c:pt>
                <c:pt idx="23021">
                  <c:v>0.62171543981481481</c:v>
                </c:pt>
                <c:pt idx="23022">
                  <c:v>0.62171659722222217</c:v>
                </c:pt>
                <c:pt idx="23023">
                  <c:v>0.62171775462962964</c:v>
                </c:pt>
                <c:pt idx="23024">
                  <c:v>0.62171890046296296</c:v>
                </c:pt>
                <c:pt idx="23025">
                  <c:v>0.62172005787037032</c:v>
                </c:pt>
                <c:pt idx="23026">
                  <c:v>0.62172121527777779</c:v>
                </c:pt>
                <c:pt idx="23027">
                  <c:v>0.62172238425925919</c:v>
                </c:pt>
                <c:pt idx="23028">
                  <c:v>0.62172353009259262</c:v>
                </c:pt>
                <c:pt idx="23029">
                  <c:v>0.62172490740740738</c:v>
                </c:pt>
                <c:pt idx="23030">
                  <c:v>0.62172642361111108</c:v>
                </c:pt>
                <c:pt idx="23031">
                  <c:v>0.62172723379629635</c:v>
                </c:pt>
                <c:pt idx="23032">
                  <c:v>0.62172820601851853</c:v>
                </c:pt>
                <c:pt idx="23033">
                  <c:v>0.62173120370370372</c:v>
                </c:pt>
                <c:pt idx="23034">
                  <c:v>0.62173307870370365</c:v>
                </c:pt>
                <c:pt idx="23035">
                  <c:v>0.62173468750000005</c:v>
                </c:pt>
                <c:pt idx="23036">
                  <c:v>0.62173509259259252</c:v>
                </c:pt>
                <c:pt idx="23037">
                  <c:v>0.6217358101851852</c:v>
                </c:pt>
                <c:pt idx="23038">
                  <c:v>0.62173685185185179</c:v>
                </c:pt>
                <c:pt idx="23039">
                  <c:v>0.62173802083333329</c:v>
                </c:pt>
                <c:pt idx="23040">
                  <c:v>0.62173917824074076</c:v>
                </c:pt>
                <c:pt idx="23041">
                  <c:v>0.62174033564814812</c:v>
                </c:pt>
                <c:pt idx="23042">
                  <c:v>0.62174149305555548</c:v>
                </c:pt>
                <c:pt idx="23043">
                  <c:v>0.62174267361111113</c:v>
                </c:pt>
                <c:pt idx="23044">
                  <c:v>0.62174380787037042</c:v>
                </c:pt>
                <c:pt idx="23045">
                  <c:v>0.62174496527777778</c:v>
                </c:pt>
                <c:pt idx="23046">
                  <c:v>0.62174612268518514</c:v>
                </c:pt>
                <c:pt idx="23047">
                  <c:v>0.62174766203703702</c:v>
                </c:pt>
                <c:pt idx="23048">
                  <c:v>0.62174934027777773</c:v>
                </c:pt>
                <c:pt idx="23049">
                  <c:v>0.62175052083333338</c:v>
                </c:pt>
                <c:pt idx="23050">
                  <c:v>0.62175118055555556</c:v>
                </c:pt>
                <c:pt idx="23051">
                  <c:v>0.62175275462962964</c:v>
                </c:pt>
                <c:pt idx="23052">
                  <c:v>0.62175390046296297</c:v>
                </c:pt>
                <c:pt idx="23053">
                  <c:v>0.62175465277777775</c:v>
                </c:pt>
                <c:pt idx="23054">
                  <c:v>0.62175625000000001</c:v>
                </c:pt>
                <c:pt idx="23055">
                  <c:v>0.62175737268518516</c:v>
                </c:pt>
                <c:pt idx="23056">
                  <c:v>0.62175768518518515</c:v>
                </c:pt>
                <c:pt idx="23057">
                  <c:v>0.62175884259259262</c:v>
                </c:pt>
                <c:pt idx="23058">
                  <c:v>0.62176001157407412</c:v>
                </c:pt>
                <c:pt idx="23059">
                  <c:v>0.62176116898148148</c:v>
                </c:pt>
                <c:pt idx="23060">
                  <c:v>0.62176232638888884</c:v>
                </c:pt>
                <c:pt idx="23061">
                  <c:v>0.62176348379629631</c:v>
                </c:pt>
                <c:pt idx="23062">
                  <c:v>0.62176464120370367</c:v>
                </c:pt>
                <c:pt idx="23063">
                  <c:v>0.62176579861111114</c:v>
                </c:pt>
                <c:pt idx="23064">
                  <c:v>0.6217669560185185</c:v>
                </c:pt>
                <c:pt idx="23065">
                  <c:v>0.62176811342592597</c:v>
                </c:pt>
                <c:pt idx="23066">
                  <c:v>0.62176932870370372</c:v>
                </c:pt>
                <c:pt idx="23067">
                  <c:v>0.62177143518518518</c:v>
                </c:pt>
                <c:pt idx="23068">
                  <c:v>0.62177266203703707</c:v>
                </c:pt>
                <c:pt idx="23069">
                  <c:v>0.62177288194444447</c:v>
                </c:pt>
                <c:pt idx="23070">
                  <c:v>0.62177405092592586</c:v>
                </c:pt>
                <c:pt idx="23071">
                  <c:v>0.62177561342592591</c:v>
                </c:pt>
                <c:pt idx="23072">
                  <c:v>0.62177622685185185</c:v>
                </c:pt>
                <c:pt idx="23073">
                  <c:v>0.62177797453703698</c:v>
                </c:pt>
                <c:pt idx="23074">
                  <c:v>0.62177902777777772</c:v>
                </c:pt>
                <c:pt idx="23075">
                  <c:v>0.62177968750000001</c:v>
                </c:pt>
                <c:pt idx="23076">
                  <c:v>0.62178083333333334</c:v>
                </c:pt>
                <c:pt idx="23077">
                  <c:v>0.62178200231481473</c:v>
                </c:pt>
                <c:pt idx="23078">
                  <c:v>0.6217831597222222</c:v>
                </c:pt>
                <c:pt idx="23079">
                  <c:v>0.62178431712962967</c:v>
                </c:pt>
                <c:pt idx="23080">
                  <c:v>0.62178547453703703</c:v>
                </c:pt>
                <c:pt idx="23081">
                  <c:v>0.62178663194444439</c:v>
                </c:pt>
                <c:pt idx="23082">
                  <c:v>0.62178778935185186</c:v>
                </c:pt>
                <c:pt idx="23083">
                  <c:v>0.62178894675925933</c:v>
                </c:pt>
                <c:pt idx="23084">
                  <c:v>0.62179010416666669</c:v>
                </c:pt>
                <c:pt idx="23085">
                  <c:v>0.62179168981481481</c:v>
                </c:pt>
                <c:pt idx="23086">
                  <c:v>0.62179277777777775</c:v>
                </c:pt>
                <c:pt idx="23087">
                  <c:v>0.62179406250000002</c:v>
                </c:pt>
                <c:pt idx="23088">
                  <c:v>0.62179586805555553</c:v>
                </c:pt>
                <c:pt idx="23089">
                  <c:v>0.62179642361111109</c:v>
                </c:pt>
                <c:pt idx="23090">
                  <c:v>0.62179714120370366</c:v>
                </c:pt>
                <c:pt idx="23091">
                  <c:v>0.62179996527777781</c:v>
                </c:pt>
                <c:pt idx="23092">
                  <c:v>0.62180032407407415</c:v>
                </c:pt>
                <c:pt idx="23093">
                  <c:v>0.62180071759259259</c:v>
                </c:pt>
                <c:pt idx="23094">
                  <c:v>0.62180291666666665</c:v>
                </c:pt>
                <c:pt idx="23095">
                  <c:v>0.62180414351851854</c:v>
                </c:pt>
                <c:pt idx="23096">
                  <c:v>0.62180521990740734</c:v>
                </c:pt>
                <c:pt idx="23097">
                  <c:v>0.62180637731481481</c:v>
                </c:pt>
                <c:pt idx="23098">
                  <c:v>0.62180754629629631</c:v>
                </c:pt>
                <c:pt idx="23099">
                  <c:v>0.62180884259259261</c:v>
                </c:pt>
                <c:pt idx="23100">
                  <c:v>0.62180986111111114</c:v>
                </c:pt>
                <c:pt idx="23101">
                  <c:v>0.6218110185185185</c:v>
                </c:pt>
                <c:pt idx="23102">
                  <c:v>0.62181216435185194</c:v>
                </c:pt>
                <c:pt idx="23103">
                  <c:v>0.62181333333333333</c:v>
                </c:pt>
                <c:pt idx="23104">
                  <c:v>0.62181449074074069</c:v>
                </c:pt>
                <c:pt idx="23105">
                  <c:v>0.62181564814814816</c:v>
                </c:pt>
                <c:pt idx="23106">
                  <c:v>0.62181703703703706</c:v>
                </c:pt>
                <c:pt idx="23107">
                  <c:v>0.621818125</c:v>
                </c:pt>
                <c:pt idx="23108">
                  <c:v>0.62181923611111112</c:v>
                </c:pt>
                <c:pt idx="23109">
                  <c:v>0.62182149305555556</c:v>
                </c:pt>
                <c:pt idx="23110">
                  <c:v>0.62182160879629633</c:v>
                </c:pt>
                <c:pt idx="23111">
                  <c:v>0.62182289351851849</c:v>
                </c:pt>
                <c:pt idx="23112">
                  <c:v>0.6218249768518519</c:v>
                </c:pt>
                <c:pt idx="23113">
                  <c:v>0.62182542824074072</c:v>
                </c:pt>
                <c:pt idx="23114">
                  <c:v>0.62182615740740743</c:v>
                </c:pt>
                <c:pt idx="23115">
                  <c:v>0.62182729166666662</c:v>
                </c:pt>
                <c:pt idx="23116">
                  <c:v>0.62182837962962967</c:v>
                </c:pt>
                <c:pt idx="23117">
                  <c:v>0.62182953703703703</c:v>
                </c:pt>
                <c:pt idx="23118">
                  <c:v>0.62183068287037035</c:v>
                </c:pt>
                <c:pt idx="23119">
                  <c:v>0.62183185185185186</c:v>
                </c:pt>
                <c:pt idx="23120">
                  <c:v>0.62183300925925933</c:v>
                </c:pt>
                <c:pt idx="23121">
                  <c:v>0.62183416666666669</c:v>
                </c:pt>
                <c:pt idx="23122">
                  <c:v>0.62183532407407405</c:v>
                </c:pt>
                <c:pt idx="23123">
                  <c:v>0.62183648148148152</c:v>
                </c:pt>
                <c:pt idx="23124">
                  <c:v>0.62183763888888888</c:v>
                </c:pt>
                <c:pt idx="23125">
                  <c:v>0.62183896990740739</c:v>
                </c:pt>
                <c:pt idx="23126">
                  <c:v>0.62184005787037033</c:v>
                </c:pt>
                <c:pt idx="23127">
                  <c:v>0.62184222222222219</c:v>
                </c:pt>
                <c:pt idx="23128">
                  <c:v>0.62184254629629632</c:v>
                </c:pt>
                <c:pt idx="23129">
                  <c:v>0.62184591435185188</c:v>
                </c:pt>
                <c:pt idx="23130">
                  <c:v>0.62184615740740745</c:v>
                </c:pt>
                <c:pt idx="23131">
                  <c:v>0.62184743055555558</c:v>
                </c:pt>
                <c:pt idx="23132">
                  <c:v>0.62184944444444445</c:v>
                </c:pt>
                <c:pt idx="23133">
                  <c:v>0.62184956018518522</c:v>
                </c:pt>
                <c:pt idx="23134">
                  <c:v>0.62185072916666662</c:v>
                </c:pt>
                <c:pt idx="23135">
                  <c:v>0.62185187500000005</c:v>
                </c:pt>
                <c:pt idx="23136">
                  <c:v>0.62185304398148156</c:v>
                </c:pt>
                <c:pt idx="23137">
                  <c:v>0.62185418981481477</c:v>
                </c:pt>
                <c:pt idx="23138">
                  <c:v>0.62185535879629628</c:v>
                </c:pt>
                <c:pt idx="23139">
                  <c:v>0.62185651620370364</c:v>
                </c:pt>
                <c:pt idx="23140">
                  <c:v>0.62185767361111111</c:v>
                </c:pt>
                <c:pt idx="23141">
                  <c:v>0.62185883101851858</c:v>
                </c:pt>
                <c:pt idx="23142">
                  <c:v>0.62185998842592594</c:v>
                </c:pt>
                <c:pt idx="23143">
                  <c:v>0.6218611458333333</c:v>
                </c:pt>
                <c:pt idx="23144">
                  <c:v>0.62186247685185181</c:v>
                </c:pt>
                <c:pt idx="23145">
                  <c:v>0.62186391203703706</c:v>
                </c:pt>
                <c:pt idx="23146">
                  <c:v>0.62186545138888893</c:v>
                </c:pt>
                <c:pt idx="23147">
                  <c:v>0.62186599537037035</c:v>
                </c:pt>
                <c:pt idx="23148">
                  <c:v>0.62186722222222224</c:v>
                </c:pt>
                <c:pt idx="23149">
                  <c:v>0.62186843749999998</c:v>
                </c:pt>
                <c:pt idx="23150">
                  <c:v>0.6218694212962963</c:v>
                </c:pt>
                <c:pt idx="23151">
                  <c:v>0.62187045138888897</c:v>
                </c:pt>
                <c:pt idx="23152">
                  <c:v>0.62187160879629633</c:v>
                </c:pt>
                <c:pt idx="23153">
                  <c:v>0.62187271990740745</c:v>
                </c:pt>
                <c:pt idx="23154">
                  <c:v>0.6218738773148148</c:v>
                </c:pt>
                <c:pt idx="23155">
                  <c:v>0.62187503472222216</c:v>
                </c:pt>
                <c:pt idx="23156">
                  <c:v>0.62187618055555549</c:v>
                </c:pt>
                <c:pt idx="23157">
                  <c:v>0.62187734953703711</c:v>
                </c:pt>
                <c:pt idx="23158">
                  <c:v>0.62187850694444446</c:v>
                </c:pt>
                <c:pt idx="23159">
                  <c:v>0.62187965277777779</c:v>
                </c:pt>
                <c:pt idx="23160">
                  <c:v>0.62188082175925918</c:v>
                </c:pt>
                <c:pt idx="23161">
                  <c:v>0.62188196759259262</c:v>
                </c:pt>
                <c:pt idx="23162">
                  <c:v>0.62188313657407412</c:v>
                </c:pt>
                <c:pt idx="23163">
                  <c:v>0.62188439814814811</c:v>
                </c:pt>
                <c:pt idx="23164">
                  <c:v>0.62188643518518516</c:v>
                </c:pt>
                <c:pt idx="23165">
                  <c:v>0.62188724537037032</c:v>
                </c:pt>
                <c:pt idx="23166">
                  <c:v>0.62188990740740746</c:v>
                </c:pt>
                <c:pt idx="23167">
                  <c:v>0.62189013888888889</c:v>
                </c:pt>
                <c:pt idx="23168">
                  <c:v>0.62189071759259262</c:v>
                </c:pt>
                <c:pt idx="23169">
                  <c:v>0.62189214120370373</c:v>
                </c:pt>
                <c:pt idx="23170">
                  <c:v>0.62189349537037031</c:v>
                </c:pt>
                <c:pt idx="23171">
                  <c:v>0.62189358796296301</c:v>
                </c:pt>
                <c:pt idx="23172">
                  <c:v>0.62189469907407402</c:v>
                </c:pt>
                <c:pt idx="23173">
                  <c:v>0.62189586805555552</c:v>
                </c:pt>
                <c:pt idx="23174">
                  <c:v>0.62189702546296299</c:v>
                </c:pt>
                <c:pt idx="23175">
                  <c:v>0.62189818287037035</c:v>
                </c:pt>
                <c:pt idx="23176">
                  <c:v>0.62189932870370368</c:v>
                </c:pt>
                <c:pt idx="23177">
                  <c:v>0.62190049768518518</c:v>
                </c:pt>
                <c:pt idx="23178">
                  <c:v>0.62190165509259254</c:v>
                </c:pt>
                <c:pt idx="23179">
                  <c:v>0.62190281250000001</c:v>
                </c:pt>
                <c:pt idx="23180">
                  <c:v>0.62190395833333334</c:v>
                </c:pt>
                <c:pt idx="23181">
                  <c:v>0.62190512731481484</c:v>
                </c:pt>
                <c:pt idx="23182">
                  <c:v>0.6219078935185185</c:v>
                </c:pt>
                <c:pt idx="23183">
                  <c:v>0.62190883101851857</c:v>
                </c:pt>
                <c:pt idx="23184">
                  <c:v>0.62191003472222228</c:v>
                </c:pt>
                <c:pt idx="23185">
                  <c:v>0.621912349537037</c:v>
                </c:pt>
                <c:pt idx="23186">
                  <c:v>0.62191379629629628</c:v>
                </c:pt>
                <c:pt idx="23187">
                  <c:v>0.62191576388888881</c:v>
                </c:pt>
                <c:pt idx="23188">
                  <c:v>0.62191628472222227</c:v>
                </c:pt>
                <c:pt idx="23189">
                  <c:v>0.62191696759259252</c:v>
                </c:pt>
                <c:pt idx="23190">
                  <c:v>0.62191812499999999</c:v>
                </c:pt>
                <c:pt idx="23191">
                  <c:v>0.62191928240740746</c:v>
                </c:pt>
                <c:pt idx="23192">
                  <c:v>0.62192043981481482</c:v>
                </c:pt>
                <c:pt idx="23193">
                  <c:v>0.62192158564814815</c:v>
                </c:pt>
                <c:pt idx="23194">
                  <c:v>0.62192275462962954</c:v>
                </c:pt>
                <c:pt idx="23195">
                  <c:v>0.62192392361111115</c:v>
                </c:pt>
                <c:pt idx="23196">
                  <c:v>0.62192506944444448</c:v>
                </c:pt>
                <c:pt idx="23197">
                  <c:v>0.62192622685185184</c:v>
                </c:pt>
                <c:pt idx="23198">
                  <c:v>0.6219273842592592</c:v>
                </c:pt>
                <c:pt idx="23199">
                  <c:v>0.62192856481481473</c:v>
                </c:pt>
                <c:pt idx="23200">
                  <c:v>0.6219297222222222</c:v>
                </c:pt>
                <c:pt idx="23201">
                  <c:v>0.6219314583333333</c:v>
                </c:pt>
                <c:pt idx="23202">
                  <c:v>0.62193208333333339</c:v>
                </c:pt>
                <c:pt idx="23203">
                  <c:v>0.62193375000000006</c:v>
                </c:pt>
                <c:pt idx="23204">
                  <c:v>0.62193504629629637</c:v>
                </c:pt>
                <c:pt idx="23205">
                  <c:v>0.62193567129629623</c:v>
                </c:pt>
                <c:pt idx="23206">
                  <c:v>0.62193684027777774</c:v>
                </c:pt>
                <c:pt idx="23207">
                  <c:v>0.62193792824074068</c:v>
                </c:pt>
                <c:pt idx="23208">
                  <c:v>0.62193969907407398</c:v>
                </c:pt>
                <c:pt idx="23209">
                  <c:v>0.62194010416666667</c:v>
                </c:pt>
                <c:pt idx="23210">
                  <c:v>0.62194127314814818</c:v>
                </c:pt>
                <c:pt idx="23211">
                  <c:v>0.62194241898148139</c:v>
                </c:pt>
                <c:pt idx="23212">
                  <c:v>0.62194358796296301</c:v>
                </c:pt>
                <c:pt idx="23213">
                  <c:v>0.62194474537037037</c:v>
                </c:pt>
                <c:pt idx="23214">
                  <c:v>0.62194590277777773</c:v>
                </c:pt>
                <c:pt idx="23215">
                  <c:v>0.6219470601851852</c:v>
                </c:pt>
                <c:pt idx="23216">
                  <c:v>0.62194821759259256</c:v>
                </c:pt>
                <c:pt idx="23217">
                  <c:v>0.62194937500000003</c:v>
                </c:pt>
                <c:pt idx="23218">
                  <c:v>0.62195053240740739</c:v>
                </c:pt>
                <c:pt idx="23219">
                  <c:v>0.62195181712962966</c:v>
                </c:pt>
                <c:pt idx="23220">
                  <c:v>0.62195285879629625</c:v>
                </c:pt>
                <c:pt idx="23221">
                  <c:v>0.62195443287037033</c:v>
                </c:pt>
                <c:pt idx="23222">
                  <c:v>0.62195609953703701</c:v>
                </c:pt>
                <c:pt idx="23223">
                  <c:v>0.62195642361111114</c:v>
                </c:pt>
                <c:pt idx="23224">
                  <c:v>0.62195790509259263</c:v>
                </c:pt>
                <c:pt idx="23225">
                  <c:v>0.62195881944444442</c:v>
                </c:pt>
                <c:pt idx="23226">
                  <c:v>0.62196086805555562</c:v>
                </c:pt>
                <c:pt idx="23227">
                  <c:v>0.6219620023148148</c:v>
                </c:pt>
                <c:pt idx="23228">
                  <c:v>0.62196246527777777</c:v>
                </c:pt>
                <c:pt idx="23229">
                  <c:v>0.62196325231481486</c:v>
                </c:pt>
                <c:pt idx="23230">
                  <c:v>0.62196442129629637</c:v>
                </c:pt>
                <c:pt idx="23231">
                  <c:v>0.62196557870370373</c:v>
                </c:pt>
                <c:pt idx="23232">
                  <c:v>0.62196673611111108</c:v>
                </c:pt>
                <c:pt idx="23233">
                  <c:v>0.62196789351851844</c:v>
                </c:pt>
                <c:pt idx="23234">
                  <c:v>0.62196905092592591</c:v>
                </c:pt>
                <c:pt idx="23235">
                  <c:v>0.62197020833333339</c:v>
                </c:pt>
                <c:pt idx="23236">
                  <c:v>0.62197136574074074</c:v>
                </c:pt>
                <c:pt idx="23237">
                  <c:v>0.6219725231481481</c:v>
                </c:pt>
                <c:pt idx="23238">
                  <c:v>0.62197368055555557</c:v>
                </c:pt>
                <c:pt idx="23239">
                  <c:v>0.62197509259259265</c:v>
                </c:pt>
                <c:pt idx="23240">
                  <c:v>0.62197618055555559</c:v>
                </c:pt>
                <c:pt idx="23241">
                  <c:v>0.62197746527777786</c:v>
                </c:pt>
                <c:pt idx="23242">
                  <c:v>0.62197832175925927</c:v>
                </c:pt>
                <c:pt idx="23243">
                  <c:v>0.62198034722222217</c:v>
                </c:pt>
                <c:pt idx="23244">
                  <c:v>0.62198104166666668</c:v>
                </c:pt>
                <c:pt idx="23245">
                  <c:v>0.62198243055555558</c:v>
                </c:pt>
                <c:pt idx="23246">
                  <c:v>0.62198381944444447</c:v>
                </c:pt>
                <c:pt idx="23247">
                  <c:v>0.62198416666666667</c:v>
                </c:pt>
                <c:pt idx="23248">
                  <c:v>0.62198525462962961</c:v>
                </c:pt>
                <c:pt idx="23249">
                  <c:v>0.62198641203703697</c:v>
                </c:pt>
                <c:pt idx="23250">
                  <c:v>0.62198756944444444</c:v>
                </c:pt>
                <c:pt idx="23251">
                  <c:v>0.62198872685185191</c:v>
                </c:pt>
                <c:pt idx="23252">
                  <c:v>0.62198988425925927</c:v>
                </c:pt>
                <c:pt idx="23253">
                  <c:v>0.62199104166666663</c:v>
                </c:pt>
                <c:pt idx="23254">
                  <c:v>0.62199219907407399</c:v>
                </c:pt>
                <c:pt idx="23255">
                  <c:v>0.62199335648148146</c:v>
                </c:pt>
                <c:pt idx="23256">
                  <c:v>0.62199450231481479</c:v>
                </c:pt>
                <c:pt idx="23257">
                  <c:v>0.62199567129629629</c:v>
                </c:pt>
                <c:pt idx="23258">
                  <c:v>0.62199730324074076</c:v>
                </c:pt>
                <c:pt idx="23259">
                  <c:v>0.62199828703703708</c:v>
                </c:pt>
                <c:pt idx="23260">
                  <c:v>0.62199945601851847</c:v>
                </c:pt>
                <c:pt idx="23261">
                  <c:v>0.62200187500000004</c:v>
                </c:pt>
                <c:pt idx="23262">
                  <c:v>0.62200229166666665</c:v>
                </c:pt>
                <c:pt idx="23263">
                  <c:v>0.62200304398148154</c:v>
                </c:pt>
                <c:pt idx="23264">
                  <c:v>0.62200547453703703</c:v>
                </c:pt>
                <c:pt idx="23265">
                  <c:v>0.62200593749999999</c:v>
                </c:pt>
                <c:pt idx="23266">
                  <c:v>0.62200627314814816</c:v>
                </c:pt>
                <c:pt idx="23267">
                  <c:v>0.62200795138888887</c:v>
                </c:pt>
                <c:pt idx="23268">
                  <c:v>0.62200939814814815</c:v>
                </c:pt>
                <c:pt idx="23269">
                  <c:v>0.62200968750000007</c:v>
                </c:pt>
                <c:pt idx="23270">
                  <c:v>0.62201071759259263</c:v>
                </c:pt>
                <c:pt idx="23271">
                  <c:v>0.62201187499999999</c:v>
                </c:pt>
                <c:pt idx="23272">
                  <c:v>0.62201303240740735</c:v>
                </c:pt>
                <c:pt idx="23273">
                  <c:v>0.62201418981481482</c:v>
                </c:pt>
                <c:pt idx="23274">
                  <c:v>0.62201534722222218</c:v>
                </c:pt>
                <c:pt idx="23275">
                  <c:v>0.62201650462962965</c:v>
                </c:pt>
                <c:pt idx="23276">
                  <c:v>0.62201766203703701</c:v>
                </c:pt>
                <c:pt idx="23277">
                  <c:v>0.62201881944444448</c:v>
                </c:pt>
                <c:pt idx="23278">
                  <c:v>0.62201997685185184</c:v>
                </c:pt>
                <c:pt idx="23279">
                  <c:v>0.6220211342592592</c:v>
                </c:pt>
                <c:pt idx="23280">
                  <c:v>0.62202229166666667</c:v>
                </c:pt>
                <c:pt idx="23281">
                  <c:v>0.6220238194444444</c:v>
                </c:pt>
                <c:pt idx="23282">
                  <c:v>0.62202502314814812</c:v>
                </c:pt>
                <c:pt idx="23283">
                  <c:v>0.62202594907407405</c:v>
                </c:pt>
                <c:pt idx="23284">
                  <c:v>0.62202710648148152</c:v>
                </c:pt>
                <c:pt idx="23285">
                  <c:v>0.62202843749999992</c:v>
                </c:pt>
                <c:pt idx="23286">
                  <c:v>0.62202930555555558</c:v>
                </c:pt>
                <c:pt idx="23287">
                  <c:v>0.62203077546296304</c:v>
                </c:pt>
                <c:pt idx="23288">
                  <c:v>0.62203179398148145</c:v>
                </c:pt>
                <c:pt idx="23289">
                  <c:v>0.62203269675925921</c:v>
                </c:pt>
                <c:pt idx="23290">
                  <c:v>0.62203386574074082</c:v>
                </c:pt>
                <c:pt idx="23291">
                  <c:v>0.62203502314814818</c:v>
                </c:pt>
                <c:pt idx="23292">
                  <c:v>0.62203618055555554</c:v>
                </c:pt>
                <c:pt idx="23293">
                  <c:v>0.6220373379629629</c:v>
                </c:pt>
                <c:pt idx="23294">
                  <c:v>0.62203849537037037</c:v>
                </c:pt>
                <c:pt idx="23295">
                  <c:v>0.62203965277777784</c:v>
                </c:pt>
                <c:pt idx="23296">
                  <c:v>0.6220408101851852</c:v>
                </c:pt>
                <c:pt idx="23297">
                  <c:v>0.62204196759259256</c:v>
                </c:pt>
                <c:pt idx="23298">
                  <c:v>0.622043113425926</c:v>
                </c:pt>
                <c:pt idx="23299">
                  <c:v>0.6220448842592593</c:v>
                </c:pt>
                <c:pt idx="23300">
                  <c:v>0.62204552083333331</c:v>
                </c:pt>
                <c:pt idx="23301">
                  <c:v>0.62204733796296297</c:v>
                </c:pt>
                <c:pt idx="23302">
                  <c:v>0.62204792824074073</c:v>
                </c:pt>
                <c:pt idx="23303">
                  <c:v>0.62204915509259262</c:v>
                </c:pt>
                <c:pt idx="23304">
                  <c:v>0.6220502546296296</c:v>
                </c:pt>
                <c:pt idx="23305">
                  <c:v>0.62205245370370377</c:v>
                </c:pt>
                <c:pt idx="23306">
                  <c:v>0.62205355324074074</c:v>
                </c:pt>
                <c:pt idx="23307">
                  <c:v>0.62205384259259255</c:v>
                </c:pt>
                <c:pt idx="23308">
                  <c:v>0.62205469907407407</c:v>
                </c:pt>
                <c:pt idx="23309">
                  <c:v>0.62205585648148143</c:v>
                </c:pt>
                <c:pt idx="23310">
                  <c:v>0.6220570138888889</c:v>
                </c:pt>
                <c:pt idx="23311">
                  <c:v>0.62205817129629626</c:v>
                </c:pt>
                <c:pt idx="23312">
                  <c:v>0.62205932870370373</c:v>
                </c:pt>
                <c:pt idx="23313">
                  <c:v>0.62206048611111109</c:v>
                </c:pt>
                <c:pt idx="23314">
                  <c:v>0.62206164351851845</c:v>
                </c:pt>
                <c:pt idx="23315">
                  <c:v>0.62206280092592592</c:v>
                </c:pt>
                <c:pt idx="23316">
                  <c:v>0.62206395833333339</c:v>
                </c:pt>
                <c:pt idx="23317">
                  <c:v>0.62206511574074075</c:v>
                </c:pt>
                <c:pt idx="23318">
                  <c:v>0.62206697916666664</c:v>
                </c:pt>
                <c:pt idx="23319">
                  <c:v>0.62206825231481477</c:v>
                </c:pt>
                <c:pt idx="23320">
                  <c:v>0.62206872685185177</c:v>
                </c:pt>
                <c:pt idx="23321">
                  <c:v>0.62207012731481481</c:v>
                </c:pt>
                <c:pt idx="23322">
                  <c:v>0.62207097222222218</c:v>
                </c:pt>
                <c:pt idx="23323">
                  <c:v>0.62207244212962964</c:v>
                </c:pt>
                <c:pt idx="23324">
                  <c:v>0.62207358796296297</c:v>
                </c:pt>
                <c:pt idx="23325">
                  <c:v>0.62207449074074073</c:v>
                </c:pt>
                <c:pt idx="23326">
                  <c:v>0.622075775462963</c:v>
                </c:pt>
                <c:pt idx="23327">
                  <c:v>0.62207680555555556</c:v>
                </c:pt>
                <c:pt idx="23328">
                  <c:v>0.62207784722222215</c:v>
                </c:pt>
                <c:pt idx="23329">
                  <c:v>0.62207900462962962</c:v>
                </c:pt>
                <c:pt idx="23330">
                  <c:v>0.62208016203703709</c:v>
                </c:pt>
                <c:pt idx="23331">
                  <c:v>0.62208131944444445</c:v>
                </c:pt>
                <c:pt idx="23332">
                  <c:v>0.62208247685185181</c:v>
                </c:pt>
                <c:pt idx="23333">
                  <c:v>0.62208363425925928</c:v>
                </c:pt>
                <c:pt idx="23334">
                  <c:v>0.62208479166666664</c:v>
                </c:pt>
                <c:pt idx="23335">
                  <c:v>0.62208593749999996</c:v>
                </c:pt>
                <c:pt idx="23336">
                  <c:v>0.62208710648148147</c:v>
                </c:pt>
                <c:pt idx="23337">
                  <c:v>0.62208826388888894</c:v>
                </c:pt>
                <c:pt idx="23338">
                  <c:v>0.62208968750000004</c:v>
                </c:pt>
                <c:pt idx="23339">
                  <c:v>0.62209064814814807</c:v>
                </c:pt>
                <c:pt idx="23340">
                  <c:v>0.62209290509259252</c:v>
                </c:pt>
                <c:pt idx="23341">
                  <c:v>0.62209337962962963</c:v>
                </c:pt>
                <c:pt idx="23342">
                  <c:v>0.62209417824074076</c:v>
                </c:pt>
                <c:pt idx="23343">
                  <c:v>0.62209649305555559</c:v>
                </c:pt>
                <c:pt idx="23344">
                  <c:v>0.62209679398148143</c:v>
                </c:pt>
                <c:pt idx="23345">
                  <c:v>0.62209788194444438</c:v>
                </c:pt>
                <c:pt idx="23346">
                  <c:v>0.62210025462962959</c:v>
                </c:pt>
                <c:pt idx="23347">
                  <c:v>0.62210049768518516</c:v>
                </c:pt>
                <c:pt idx="23348">
                  <c:v>0.6221009837962963</c:v>
                </c:pt>
                <c:pt idx="23349">
                  <c:v>0.62210214120370366</c:v>
                </c:pt>
                <c:pt idx="23350">
                  <c:v>0.62210331018518517</c:v>
                </c:pt>
                <c:pt idx="23351">
                  <c:v>0.62210446759259264</c:v>
                </c:pt>
                <c:pt idx="23352">
                  <c:v>0.62210561342592596</c:v>
                </c:pt>
                <c:pt idx="23353">
                  <c:v>0.62210678240740735</c:v>
                </c:pt>
                <c:pt idx="23354">
                  <c:v>0.62210793981481483</c:v>
                </c:pt>
                <c:pt idx="23355">
                  <c:v>0.6221090972222223</c:v>
                </c:pt>
                <c:pt idx="23356">
                  <c:v>0.62211025462962966</c:v>
                </c:pt>
                <c:pt idx="23357">
                  <c:v>0.62211141203703701</c:v>
                </c:pt>
                <c:pt idx="23358">
                  <c:v>0.62211259259259255</c:v>
                </c:pt>
                <c:pt idx="23359">
                  <c:v>0.62211377314814809</c:v>
                </c:pt>
                <c:pt idx="23360">
                  <c:v>0.62211530092592593</c:v>
                </c:pt>
                <c:pt idx="23361">
                  <c:v>0.62211603009259253</c:v>
                </c:pt>
                <c:pt idx="23362">
                  <c:v>0.62211722222222221</c:v>
                </c:pt>
                <c:pt idx="23363">
                  <c:v>0.62211902777777783</c:v>
                </c:pt>
                <c:pt idx="23364">
                  <c:v>0.62211953703703704</c:v>
                </c:pt>
                <c:pt idx="23365">
                  <c:v>0.62212174768518524</c:v>
                </c:pt>
                <c:pt idx="23366">
                  <c:v>0.62212309027777779</c:v>
                </c:pt>
                <c:pt idx="23367">
                  <c:v>0.62212424768518526</c:v>
                </c:pt>
                <c:pt idx="23368">
                  <c:v>0.62212540509259262</c:v>
                </c:pt>
                <c:pt idx="23369">
                  <c:v>0.62212657407407401</c:v>
                </c:pt>
                <c:pt idx="23370">
                  <c:v>0.62212771990740745</c:v>
                </c:pt>
                <c:pt idx="23371">
                  <c:v>0.62212902777777779</c:v>
                </c:pt>
                <c:pt idx="23372">
                  <c:v>0.62213004629629631</c:v>
                </c:pt>
                <c:pt idx="23373">
                  <c:v>0.62213120370370367</c:v>
                </c:pt>
                <c:pt idx="23374">
                  <c:v>0.62213236111111103</c:v>
                </c:pt>
                <c:pt idx="23375">
                  <c:v>0.62213350694444447</c:v>
                </c:pt>
                <c:pt idx="23376">
                  <c:v>0.62213466435185183</c:v>
                </c:pt>
                <c:pt idx="23377">
                  <c:v>0.62213597222222228</c:v>
                </c:pt>
                <c:pt idx="23378">
                  <c:v>0.62213782407407403</c:v>
                </c:pt>
                <c:pt idx="23379">
                  <c:v>0.62213817129629623</c:v>
                </c:pt>
                <c:pt idx="23380">
                  <c:v>0.62213998842592588</c:v>
                </c:pt>
                <c:pt idx="23381">
                  <c:v>0.62214170138888891</c:v>
                </c:pt>
                <c:pt idx="23382">
                  <c:v>0.62214210648148149</c:v>
                </c:pt>
                <c:pt idx="23383">
                  <c:v>0.62214285879629627</c:v>
                </c:pt>
                <c:pt idx="23384">
                  <c:v>0.62214395833333336</c:v>
                </c:pt>
                <c:pt idx="23385">
                  <c:v>0.6221463425925926</c:v>
                </c:pt>
                <c:pt idx="23386">
                  <c:v>0.62214759259259267</c:v>
                </c:pt>
                <c:pt idx="23387">
                  <c:v>0.62214869212962964</c:v>
                </c:pt>
                <c:pt idx="23388">
                  <c:v>0.62214986111111115</c:v>
                </c:pt>
                <c:pt idx="23389">
                  <c:v>0.62215100694444447</c:v>
                </c:pt>
                <c:pt idx="23390">
                  <c:v>0.62215216435185183</c:v>
                </c:pt>
                <c:pt idx="23391">
                  <c:v>0.62215337962962969</c:v>
                </c:pt>
                <c:pt idx="23392">
                  <c:v>0.62215447916666666</c:v>
                </c:pt>
                <c:pt idx="23393">
                  <c:v>0.62215563657407413</c:v>
                </c:pt>
                <c:pt idx="23394">
                  <c:v>0.62215679398148149</c:v>
                </c:pt>
                <c:pt idx="23395">
                  <c:v>0.62215795138888885</c:v>
                </c:pt>
                <c:pt idx="23396">
                  <c:v>0.62215912037037036</c:v>
                </c:pt>
                <c:pt idx="23397">
                  <c:v>0.62216027777777783</c:v>
                </c:pt>
                <c:pt idx="23398">
                  <c:v>0.62216269675925928</c:v>
                </c:pt>
                <c:pt idx="23399">
                  <c:v>0.62216385416666664</c:v>
                </c:pt>
                <c:pt idx="23400">
                  <c:v>0.62216402777777779</c:v>
                </c:pt>
                <c:pt idx="23401">
                  <c:v>0.62216497685185179</c:v>
                </c:pt>
                <c:pt idx="23402">
                  <c:v>0.62216721064814817</c:v>
                </c:pt>
                <c:pt idx="23403">
                  <c:v>0.62216732638888883</c:v>
                </c:pt>
                <c:pt idx="23404">
                  <c:v>0.62216851851851851</c:v>
                </c:pt>
                <c:pt idx="23405">
                  <c:v>0.6221702199074074</c:v>
                </c:pt>
                <c:pt idx="23406">
                  <c:v>0.62217068287037036</c:v>
                </c:pt>
                <c:pt idx="23407">
                  <c:v>0.62217184027777772</c:v>
                </c:pt>
                <c:pt idx="23408">
                  <c:v>0.62217299768518519</c:v>
                </c:pt>
                <c:pt idx="23409">
                  <c:v>0.62217416666666669</c:v>
                </c:pt>
                <c:pt idx="23410">
                  <c:v>0.62217531250000002</c:v>
                </c:pt>
                <c:pt idx="23411">
                  <c:v>0.62217648148148152</c:v>
                </c:pt>
                <c:pt idx="23412">
                  <c:v>0.62217763888888888</c:v>
                </c:pt>
                <c:pt idx="23413">
                  <c:v>0.62217878472222221</c:v>
                </c:pt>
                <c:pt idx="23414">
                  <c:v>0.62217994212962968</c:v>
                </c:pt>
                <c:pt idx="23415">
                  <c:v>0.62218109953703704</c:v>
                </c:pt>
                <c:pt idx="23416">
                  <c:v>0.6221823148148149</c:v>
                </c:pt>
                <c:pt idx="23417">
                  <c:v>0.62218354166666667</c:v>
                </c:pt>
                <c:pt idx="23418">
                  <c:v>0.62218457175925934</c:v>
                </c:pt>
                <c:pt idx="23419">
                  <c:v>0.62218574074074073</c:v>
                </c:pt>
                <c:pt idx="23420">
                  <c:v>0.62218700231481483</c:v>
                </c:pt>
                <c:pt idx="23421">
                  <c:v>0.62218866898148151</c:v>
                </c:pt>
                <c:pt idx="23422">
                  <c:v>0.62218925925925928</c:v>
                </c:pt>
                <c:pt idx="23423">
                  <c:v>0.62219112268518517</c:v>
                </c:pt>
                <c:pt idx="23424">
                  <c:v>0.62219181712962968</c:v>
                </c:pt>
                <c:pt idx="23425">
                  <c:v>0.62219267361111108</c:v>
                </c:pt>
                <c:pt idx="23426">
                  <c:v>0.62219383101851855</c:v>
                </c:pt>
                <c:pt idx="23427">
                  <c:v>0.62219498842592591</c:v>
                </c:pt>
                <c:pt idx="23428">
                  <c:v>0.62219614583333338</c:v>
                </c:pt>
                <c:pt idx="23429">
                  <c:v>0.62219730324074074</c:v>
                </c:pt>
                <c:pt idx="23430">
                  <c:v>0.62219847222222213</c:v>
                </c:pt>
                <c:pt idx="23431">
                  <c:v>0.62219961805555557</c:v>
                </c:pt>
                <c:pt idx="23432">
                  <c:v>0.62220078703703707</c:v>
                </c:pt>
                <c:pt idx="23433">
                  <c:v>0.6222019328703704</c:v>
                </c:pt>
                <c:pt idx="23434">
                  <c:v>0.62220309027777776</c:v>
                </c:pt>
                <c:pt idx="23435">
                  <c:v>0.62220447916666666</c:v>
                </c:pt>
                <c:pt idx="23436">
                  <c:v>0.62220574074074075</c:v>
                </c:pt>
                <c:pt idx="23437">
                  <c:v>0.62220699074074071</c:v>
                </c:pt>
                <c:pt idx="23438">
                  <c:v>0.6222077430555556</c:v>
                </c:pt>
                <c:pt idx="23439">
                  <c:v>0.62220965277777773</c:v>
                </c:pt>
                <c:pt idx="23440">
                  <c:v>0.62221006944444446</c:v>
                </c:pt>
                <c:pt idx="23441">
                  <c:v>0.62221173611111114</c:v>
                </c:pt>
                <c:pt idx="23442">
                  <c:v>0.62221271990740734</c:v>
                </c:pt>
                <c:pt idx="23443">
                  <c:v>0.62221351851851847</c:v>
                </c:pt>
                <c:pt idx="23444">
                  <c:v>0.62221509259259256</c:v>
                </c:pt>
                <c:pt idx="23445">
                  <c:v>0.62221582175925927</c:v>
                </c:pt>
                <c:pt idx="23446">
                  <c:v>0.62221697916666663</c:v>
                </c:pt>
                <c:pt idx="23447">
                  <c:v>0.62221813657407399</c:v>
                </c:pt>
                <c:pt idx="23448">
                  <c:v>0.62221929398148157</c:v>
                </c:pt>
                <c:pt idx="23449">
                  <c:v>0.62222045138888893</c:v>
                </c:pt>
                <c:pt idx="23450">
                  <c:v>0.62222160879629629</c:v>
                </c:pt>
                <c:pt idx="23451">
                  <c:v>0.6222228125</c:v>
                </c:pt>
                <c:pt idx="23452">
                  <c:v>0.62222392361111112</c:v>
                </c:pt>
                <c:pt idx="23453">
                  <c:v>0.62222508101851859</c:v>
                </c:pt>
                <c:pt idx="23454">
                  <c:v>0.62222623842592595</c:v>
                </c:pt>
                <c:pt idx="23455">
                  <c:v>0.62222746527777784</c:v>
                </c:pt>
                <c:pt idx="23456">
                  <c:v>0.62222976851851852</c:v>
                </c:pt>
                <c:pt idx="23457">
                  <c:v>0.62223081018518511</c:v>
                </c:pt>
                <c:pt idx="23458">
                  <c:v>0.62223126157407416</c:v>
                </c:pt>
                <c:pt idx="23459">
                  <c:v>0.62223218749999998</c:v>
                </c:pt>
                <c:pt idx="23460">
                  <c:v>0.62223381944444445</c:v>
                </c:pt>
                <c:pt idx="23461">
                  <c:v>0.6222343402777778</c:v>
                </c:pt>
                <c:pt idx="23462">
                  <c:v>0.62223653935185186</c:v>
                </c:pt>
                <c:pt idx="23463">
                  <c:v>0.62223736111111105</c:v>
                </c:pt>
                <c:pt idx="23464">
                  <c:v>0.62223787037037037</c:v>
                </c:pt>
                <c:pt idx="23465">
                  <c:v>0.62223898148148149</c:v>
                </c:pt>
                <c:pt idx="23466">
                  <c:v>0.62224012731481482</c:v>
                </c:pt>
                <c:pt idx="23467">
                  <c:v>0.62224128472222218</c:v>
                </c:pt>
                <c:pt idx="23468">
                  <c:v>0.62224244212962965</c:v>
                </c:pt>
                <c:pt idx="23469">
                  <c:v>0.62224359953703701</c:v>
                </c:pt>
                <c:pt idx="23470">
                  <c:v>0.62224475694444448</c:v>
                </c:pt>
                <c:pt idx="23471">
                  <c:v>0.62224591435185184</c:v>
                </c:pt>
                <c:pt idx="23472">
                  <c:v>0.62224708333333334</c:v>
                </c:pt>
                <c:pt idx="23473">
                  <c:v>0.62224822916666667</c:v>
                </c:pt>
                <c:pt idx="23474">
                  <c:v>0.62224938657407414</c:v>
                </c:pt>
                <c:pt idx="23475">
                  <c:v>0.62225123842592589</c:v>
                </c:pt>
                <c:pt idx="23476">
                  <c:v>0.6222524421296296</c:v>
                </c:pt>
                <c:pt idx="23477">
                  <c:v>0.62225292824074074</c:v>
                </c:pt>
                <c:pt idx="23478">
                  <c:v>0.62225466435185184</c:v>
                </c:pt>
                <c:pt idx="23479">
                  <c:v>0.62225581018518517</c:v>
                </c:pt>
                <c:pt idx="23480">
                  <c:v>0.62225640046296293</c:v>
                </c:pt>
                <c:pt idx="23481">
                  <c:v>0.62225847222222219</c:v>
                </c:pt>
                <c:pt idx="23482">
                  <c:v>0.62225965277777773</c:v>
                </c:pt>
                <c:pt idx="23483">
                  <c:v>0.62226003472222224</c:v>
                </c:pt>
                <c:pt idx="23484">
                  <c:v>0.62226101851851856</c:v>
                </c:pt>
                <c:pt idx="23485">
                  <c:v>0.62226299768518523</c:v>
                </c:pt>
                <c:pt idx="23486">
                  <c:v>0.62226327546296289</c:v>
                </c:pt>
                <c:pt idx="23487">
                  <c:v>0.62226443287037037</c:v>
                </c:pt>
                <c:pt idx="23488">
                  <c:v>0.62226560185185187</c:v>
                </c:pt>
                <c:pt idx="23489">
                  <c:v>0.6222667476851852</c:v>
                </c:pt>
                <c:pt idx="23490">
                  <c:v>0.62226790509259255</c:v>
                </c:pt>
                <c:pt idx="23491">
                  <c:v>0.62226907407407406</c:v>
                </c:pt>
                <c:pt idx="23492">
                  <c:v>0.62227021990740738</c:v>
                </c:pt>
                <c:pt idx="23493">
                  <c:v>0.62227137731481486</c:v>
                </c:pt>
                <c:pt idx="23494">
                  <c:v>0.62227254629629625</c:v>
                </c:pt>
                <c:pt idx="23495">
                  <c:v>0.62227369212962969</c:v>
                </c:pt>
                <c:pt idx="23496">
                  <c:v>0.62227488425925925</c:v>
                </c:pt>
                <c:pt idx="23497">
                  <c:v>0.62227712962962967</c:v>
                </c:pt>
                <c:pt idx="23498">
                  <c:v>0.62227814814814819</c:v>
                </c:pt>
                <c:pt idx="23499">
                  <c:v>0.62227835648148144</c:v>
                </c:pt>
                <c:pt idx="23500">
                  <c:v>0.62227960648148151</c:v>
                </c:pt>
                <c:pt idx="23501">
                  <c:v>0.62228104166666665</c:v>
                </c:pt>
                <c:pt idx="23502">
                  <c:v>0.62228185185185192</c:v>
                </c:pt>
                <c:pt idx="23503">
                  <c:v>0.62228306712962955</c:v>
                </c:pt>
                <c:pt idx="23504">
                  <c:v>0.62228410879629636</c:v>
                </c:pt>
                <c:pt idx="23505">
                  <c:v>0.62228526620370372</c:v>
                </c:pt>
                <c:pt idx="23506">
                  <c:v>0.62228642361111108</c:v>
                </c:pt>
                <c:pt idx="23507">
                  <c:v>0.62228758101851844</c:v>
                </c:pt>
                <c:pt idx="23508">
                  <c:v>0.62228873842592591</c:v>
                </c:pt>
                <c:pt idx="23509">
                  <c:v>0.62228989583333338</c:v>
                </c:pt>
                <c:pt idx="23510">
                  <c:v>0.62229106481481478</c:v>
                </c:pt>
                <c:pt idx="23511">
                  <c:v>0.6222922685185186</c:v>
                </c:pt>
                <c:pt idx="23512">
                  <c:v>0.62229336805555557</c:v>
                </c:pt>
                <c:pt idx="23513">
                  <c:v>0.62229452546296304</c:v>
                </c:pt>
                <c:pt idx="23514">
                  <c:v>0.62229579861111117</c:v>
                </c:pt>
                <c:pt idx="23515">
                  <c:v>0.62229748842592592</c:v>
                </c:pt>
                <c:pt idx="23516">
                  <c:v>0.62229846064814809</c:v>
                </c:pt>
                <c:pt idx="23517">
                  <c:v>0.62229938657407413</c:v>
                </c:pt>
                <c:pt idx="23518">
                  <c:v>0.62230065972222226</c:v>
                </c:pt>
                <c:pt idx="23519">
                  <c:v>0.62230178240740741</c:v>
                </c:pt>
                <c:pt idx="23520">
                  <c:v>0.62230293981481488</c:v>
                </c:pt>
                <c:pt idx="23521">
                  <c:v>0.62230444444444444</c:v>
                </c:pt>
                <c:pt idx="23522">
                  <c:v>0.62230546296296296</c:v>
                </c:pt>
                <c:pt idx="23523">
                  <c:v>0.62230609953703708</c:v>
                </c:pt>
                <c:pt idx="23524">
                  <c:v>0.62230777777777779</c:v>
                </c:pt>
                <c:pt idx="23525">
                  <c:v>0.62230881944444449</c:v>
                </c:pt>
                <c:pt idx="23526">
                  <c:v>0.62230957175925927</c:v>
                </c:pt>
                <c:pt idx="23527">
                  <c:v>0.62231072916666663</c:v>
                </c:pt>
                <c:pt idx="23528">
                  <c:v>0.6223118865740741</c:v>
                </c:pt>
                <c:pt idx="23529">
                  <c:v>0.62231304398148146</c:v>
                </c:pt>
                <c:pt idx="23530">
                  <c:v>0.62231420138888893</c:v>
                </c:pt>
                <c:pt idx="23531">
                  <c:v>0.62231535879629629</c:v>
                </c:pt>
                <c:pt idx="23532">
                  <c:v>0.62231651620370365</c:v>
                </c:pt>
                <c:pt idx="23533">
                  <c:v>0.62231767361111112</c:v>
                </c:pt>
                <c:pt idx="23534">
                  <c:v>0.62231883101851848</c:v>
                </c:pt>
                <c:pt idx="23535">
                  <c:v>0.62231999999999998</c:v>
                </c:pt>
                <c:pt idx="23536">
                  <c:v>0.62232247685185182</c:v>
                </c:pt>
                <c:pt idx="23537">
                  <c:v>0.62232364583333333</c:v>
                </c:pt>
                <c:pt idx="23538">
                  <c:v>0.62232374999999995</c:v>
                </c:pt>
                <c:pt idx="23539">
                  <c:v>0.62232483796296301</c:v>
                </c:pt>
                <c:pt idx="23540">
                  <c:v>0.62232653935185189</c:v>
                </c:pt>
                <c:pt idx="23541">
                  <c:v>0.62232710648148148</c:v>
                </c:pt>
                <c:pt idx="23542">
                  <c:v>0.62232898148148152</c:v>
                </c:pt>
                <c:pt idx="23543">
                  <c:v>0.62233121527777779</c:v>
                </c:pt>
                <c:pt idx="23544">
                  <c:v>0.62233221064814814</c:v>
                </c:pt>
                <c:pt idx="23545">
                  <c:v>0.62233336805555561</c:v>
                </c:pt>
                <c:pt idx="23546">
                  <c:v>0.62233453703703701</c:v>
                </c:pt>
                <c:pt idx="23547">
                  <c:v>0.62233569444444437</c:v>
                </c:pt>
                <c:pt idx="23548">
                  <c:v>0.62233685185185184</c:v>
                </c:pt>
                <c:pt idx="23549">
                  <c:v>0.62233799768518516</c:v>
                </c:pt>
                <c:pt idx="23550">
                  <c:v>0.62233916666666667</c:v>
                </c:pt>
                <c:pt idx="23551">
                  <c:v>0.62234032407407402</c:v>
                </c:pt>
                <c:pt idx="23552">
                  <c:v>0.6223414814814815</c:v>
                </c:pt>
                <c:pt idx="23553">
                  <c:v>0.62234263888888897</c:v>
                </c:pt>
                <c:pt idx="23554">
                  <c:v>0.6223442939814815</c:v>
                </c:pt>
                <c:pt idx="23555">
                  <c:v>0.62234500000000004</c:v>
                </c:pt>
                <c:pt idx="23556">
                  <c:v>0.62234626157407402</c:v>
                </c:pt>
                <c:pt idx="23557">
                  <c:v>0.62234796296296302</c:v>
                </c:pt>
                <c:pt idx="23558">
                  <c:v>0.62234847222222223</c:v>
                </c:pt>
                <c:pt idx="23559">
                  <c:v>0.62235062499999994</c:v>
                </c:pt>
                <c:pt idx="23560">
                  <c:v>0.62235171296296299</c:v>
                </c:pt>
                <c:pt idx="23561">
                  <c:v>0.62235216435185181</c:v>
                </c:pt>
                <c:pt idx="23562">
                  <c:v>0.62235401620370379</c:v>
                </c:pt>
                <c:pt idx="23563">
                  <c:v>0.6223547800925926</c:v>
                </c:pt>
                <c:pt idx="23564">
                  <c:v>0.62235535879629622</c:v>
                </c:pt>
                <c:pt idx="23565">
                  <c:v>0.62235651620370369</c:v>
                </c:pt>
                <c:pt idx="23566">
                  <c:v>0.62235768518518519</c:v>
                </c:pt>
                <c:pt idx="23567">
                  <c:v>0.62235883101851852</c:v>
                </c:pt>
                <c:pt idx="23568">
                  <c:v>0.62236000000000002</c:v>
                </c:pt>
                <c:pt idx="23569">
                  <c:v>0.62236114583333335</c:v>
                </c:pt>
                <c:pt idx="23570">
                  <c:v>0.62236231481481485</c:v>
                </c:pt>
                <c:pt idx="23571">
                  <c:v>0.62236346064814818</c:v>
                </c:pt>
                <c:pt idx="23572">
                  <c:v>0.62236461805555554</c:v>
                </c:pt>
                <c:pt idx="23573">
                  <c:v>0.6223657754629629</c:v>
                </c:pt>
                <c:pt idx="23574">
                  <c:v>0.62236732638888881</c:v>
                </c:pt>
                <c:pt idx="23575">
                  <c:v>0.62236836805555551</c:v>
                </c:pt>
                <c:pt idx="23576">
                  <c:v>0.62237037037037035</c:v>
                </c:pt>
                <c:pt idx="23577">
                  <c:v>0.62237159722222224</c:v>
                </c:pt>
                <c:pt idx="23578">
                  <c:v>0.62237372685185177</c:v>
                </c:pt>
                <c:pt idx="23579">
                  <c:v>0.62237519675925923</c:v>
                </c:pt>
                <c:pt idx="23580">
                  <c:v>0.62237555555555557</c:v>
                </c:pt>
                <c:pt idx="23581">
                  <c:v>0.62237633101851852</c:v>
                </c:pt>
                <c:pt idx="23582">
                  <c:v>0.62237826388888895</c:v>
                </c:pt>
                <c:pt idx="23583">
                  <c:v>0.62237854166666673</c:v>
                </c:pt>
                <c:pt idx="23584">
                  <c:v>0.62237969907407409</c:v>
                </c:pt>
                <c:pt idx="23585">
                  <c:v>0.62238086805555559</c:v>
                </c:pt>
                <c:pt idx="23586">
                  <c:v>0.62238201388888881</c:v>
                </c:pt>
                <c:pt idx="23587">
                  <c:v>0.62238317129629628</c:v>
                </c:pt>
                <c:pt idx="23588">
                  <c:v>0.62238434027777778</c:v>
                </c:pt>
                <c:pt idx="23589">
                  <c:v>0.62238548611111111</c:v>
                </c:pt>
                <c:pt idx="23590">
                  <c:v>0.62238664351851847</c:v>
                </c:pt>
                <c:pt idx="23591">
                  <c:v>0.62238781249999997</c:v>
                </c:pt>
                <c:pt idx="23592">
                  <c:v>0.62238896990740744</c:v>
                </c:pt>
                <c:pt idx="23593">
                  <c:v>0.62239020833333336</c:v>
                </c:pt>
                <c:pt idx="23594">
                  <c:v>0.62239192129629628</c:v>
                </c:pt>
                <c:pt idx="23595">
                  <c:v>0.62239314814814806</c:v>
                </c:pt>
                <c:pt idx="23596">
                  <c:v>0.62239366898148152</c:v>
                </c:pt>
                <c:pt idx="23597">
                  <c:v>0.62239539351851847</c:v>
                </c:pt>
                <c:pt idx="23598">
                  <c:v>0.62239649305555556</c:v>
                </c:pt>
                <c:pt idx="23599">
                  <c:v>0.62239707175925929</c:v>
                </c:pt>
                <c:pt idx="23600">
                  <c:v>0.62239822916666665</c:v>
                </c:pt>
                <c:pt idx="23601">
                  <c:v>0.62239944444444439</c:v>
                </c:pt>
                <c:pt idx="23602">
                  <c:v>0.62240053240740745</c:v>
                </c:pt>
                <c:pt idx="23603">
                  <c:v>0.62240170138888884</c:v>
                </c:pt>
                <c:pt idx="23604">
                  <c:v>0.62240285879629631</c:v>
                </c:pt>
                <c:pt idx="23605">
                  <c:v>0.62240401620370378</c:v>
                </c:pt>
                <c:pt idx="23606">
                  <c:v>0.62240517361111114</c:v>
                </c:pt>
                <c:pt idx="23607">
                  <c:v>0.62240631944444447</c:v>
                </c:pt>
                <c:pt idx="23608">
                  <c:v>0.62240747685185183</c:v>
                </c:pt>
                <c:pt idx="23609">
                  <c:v>0.6224086342592593</c:v>
                </c:pt>
                <c:pt idx="23610">
                  <c:v>0.62240979166666666</c:v>
                </c:pt>
                <c:pt idx="23611">
                  <c:v>0.62241094907407402</c:v>
                </c:pt>
                <c:pt idx="23612">
                  <c:v>0.62241230324074082</c:v>
                </c:pt>
                <c:pt idx="23613">
                  <c:v>0.62241377314814816</c:v>
                </c:pt>
                <c:pt idx="23614">
                  <c:v>0.62241484953703696</c:v>
                </c:pt>
                <c:pt idx="23615">
                  <c:v>0.62241567129629627</c:v>
                </c:pt>
                <c:pt idx="23616">
                  <c:v>0.6224169444444444</c:v>
                </c:pt>
                <c:pt idx="23617">
                  <c:v>0.62241811342592601</c:v>
                </c:pt>
                <c:pt idx="23618">
                  <c:v>0.62241934027777779</c:v>
                </c:pt>
                <c:pt idx="23619">
                  <c:v>0.62242042824074073</c:v>
                </c:pt>
                <c:pt idx="23620">
                  <c:v>0.62242189814814819</c:v>
                </c:pt>
                <c:pt idx="23621">
                  <c:v>0.62242252314814817</c:v>
                </c:pt>
                <c:pt idx="23622">
                  <c:v>0.62242368055555564</c:v>
                </c:pt>
                <c:pt idx="23623">
                  <c:v>0.622424837962963</c:v>
                </c:pt>
                <c:pt idx="23624">
                  <c:v>0.6224260069444445</c:v>
                </c:pt>
                <c:pt idx="23625">
                  <c:v>0.62242715277777771</c:v>
                </c:pt>
                <c:pt idx="23626">
                  <c:v>0.62242831018518519</c:v>
                </c:pt>
                <c:pt idx="23627">
                  <c:v>0.62242947916666669</c:v>
                </c:pt>
                <c:pt idx="23628">
                  <c:v>0.62243062500000002</c:v>
                </c:pt>
                <c:pt idx="23629">
                  <c:v>0.62243178240740737</c:v>
                </c:pt>
                <c:pt idx="23630">
                  <c:v>0.62243293981481485</c:v>
                </c:pt>
                <c:pt idx="23631">
                  <c:v>0.62243422453703712</c:v>
                </c:pt>
                <c:pt idx="23632">
                  <c:v>0.62243560185185187</c:v>
                </c:pt>
                <c:pt idx="23633">
                  <c:v>0.62243767361111113</c:v>
                </c:pt>
                <c:pt idx="23634">
                  <c:v>0.62243846064814812</c:v>
                </c:pt>
                <c:pt idx="23635">
                  <c:v>0.62243903935185185</c:v>
                </c:pt>
                <c:pt idx="23636">
                  <c:v>0.62244146990740745</c:v>
                </c:pt>
                <c:pt idx="23637">
                  <c:v>0.62244180555555562</c:v>
                </c:pt>
                <c:pt idx="23638">
                  <c:v>0.62244258101851846</c:v>
                </c:pt>
                <c:pt idx="23639">
                  <c:v>0.62244368055555555</c:v>
                </c:pt>
                <c:pt idx="23640">
                  <c:v>0.62244527777777769</c:v>
                </c:pt>
                <c:pt idx="23641">
                  <c:v>0.62244567129629624</c:v>
                </c:pt>
                <c:pt idx="23642">
                  <c:v>0.62244685185185189</c:v>
                </c:pt>
                <c:pt idx="23643">
                  <c:v>0.62244798611111107</c:v>
                </c:pt>
                <c:pt idx="23644">
                  <c:v>0.62244914351851854</c:v>
                </c:pt>
                <c:pt idx="23645">
                  <c:v>0.6224503009259259</c:v>
                </c:pt>
                <c:pt idx="23646">
                  <c:v>0.62245162037037038</c:v>
                </c:pt>
                <c:pt idx="23647">
                  <c:v>0.62245262731481477</c:v>
                </c:pt>
                <c:pt idx="23648">
                  <c:v>0.62245378472222224</c:v>
                </c:pt>
                <c:pt idx="23649">
                  <c:v>0.62245493055555556</c:v>
                </c:pt>
                <c:pt idx="23650">
                  <c:v>0.62245608796296292</c:v>
                </c:pt>
                <c:pt idx="23651">
                  <c:v>0.62245760416666662</c:v>
                </c:pt>
                <c:pt idx="23652">
                  <c:v>0.6224584143518519</c:v>
                </c:pt>
                <c:pt idx="23653">
                  <c:v>0.622460787037037</c:v>
                </c:pt>
                <c:pt idx="23654">
                  <c:v>0.62246108796296296</c:v>
                </c:pt>
                <c:pt idx="23655">
                  <c:v>0.62246295138888885</c:v>
                </c:pt>
                <c:pt idx="23656">
                  <c:v>0.62246409722222218</c:v>
                </c:pt>
                <c:pt idx="23657">
                  <c:v>0.62246443287037045</c:v>
                </c:pt>
                <c:pt idx="23658">
                  <c:v>0.62246598379629636</c:v>
                </c:pt>
                <c:pt idx="23659">
                  <c:v>0.62246692129629633</c:v>
                </c:pt>
                <c:pt idx="23660">
                  <c:v>0.62246778935185176</c:v>
                </c:pt>
                <c:pt idx="23661">
                  <c:v>0.62246924768518519</c:v>
                </c:pt>
                <c:pt idx="23662">
                  <c:v>0.62246998842592594</c:v>
                </c:pt>
                <c:pt idx="23663">
                  <c:v>0.62247113425925926</c:v>
                </c:pt>
                <c:pt idx="23664">
                  <c:v>0.62247230324074077</c:v>
                </c:pt>
                <c:pt idx="23665">
                  <c:v>0.62247344907407409</c:v>
                </c:pt>
                <c:pt idx="23666">
                  <c:v>0.62247460648148145</c:v>
                </c:pt>
                <c:pt idx="23667">
                  <c:v>0.62247576388888892</c:v>
                </c:pt>
                <c:pt idx="23668">
                  <c:v>0.62247693287037031</c:v>
                </c:pt>
                <c:pt idx="23669">
                  <c:v>0.62247807870370375</c:v>
                </c:pt>
                <c:pt idx="23670">
                  <c:v>0.62247923611111111</c:v>
                </c:pt>
                <c:pt idx="23671">
                  <c:v>0.62248039351851847</c:v>
                </c:pt>
                <c:pt idx="23672">
                  <c:v>0.6224818518518519</c:v>
                </c:pt>
                <c:pt idx="23673">
                  <c:v>0.62248289351851849</c:v>
                </c:pt>
                <c:pt idx="23674">
                  <c:v>0.62248406249999999</c:v>
                </c:pt>
                <c:pt idx="23675">
                  <c:v>0.62248515046296293</c:v>
                </c:pt>
                <c:pt idx="23676">
                  <c:v>0.62248754629629632</c:v>
                </c:pt>
                <c:pt idx="23677">
                  <c:v>0.62248870370370368</c:v>
                </c:pt>
                <c:pt idx="23678">
                  <c:v>0.62248914351851847</c:v>
                </c:pt>
                <c:pt idx="23679">
                  <c:v>0.62248966435185193</c:v>
                </c:pt>
                <c:pt idx="23680">
                  <c:v>0.62249082175925929</c:v>
                </c:pt>
                <c:pt idx="23681">
                  <c:v>0.62249197916666665</c:v>
                </c:pt>
                <c:pt idx="23682">
                  <c:v>0.62249313657407401</c:v>
                </c:pt>
                <c:pt idx="23683">
                  <c:v>0.62249429398148148</c:v>
                </c:pt>
                <c:pt idx="23684">
                  <c:v>0.62249543981481481</c:v>
                </c:pt>
                <c:pt idx="23685">
                  <c:v>0.62249660879629631</c:v>
                </c:pt>
                <c:pt idx="23686">
                  <c:v>0.62249775462962964</c:v>
                </c:pt>
                <c:pt idx="23687">
                  <c:v>0.62249891203703711</c:v>
                </c:pt>
                <c:pt idx="23688">
                  <c:v>0.62250006944444447</c:v>
                </c:pt>
                <c:pt idx="23689">
                  <c:v>0.62250122685185183</c:v>
                </c:pt>
                <c:pt idx="23690">
                  <c:v>0.62250276620370371</c:v>
                </c:pt>
                <c:pt idx="23691">
                  <c:v>0.62250414351851857</c:v>
                </c:pt>
                <c:pt idx="23692">
                  <c:v>0.62250469907407413</c:v>
                </c:pt>
                <c:pt idx="23693">
                  <c:v>0.62250592592592591</c:v>
                </c:pt>
                <c:pt idx="23694">
                  <c:v>0.62250748842592585</c:v>
                </c:pt>
                <c:pt idx="23695">
                  <c:v>0.62250834490740736</c:v>
                </c:pt>
                <c:pt idx="23696">
                  <c:v>0.62251020833333326</c:v>
                </c:pt>
                <c:pt idx="23697">
                  <c:v>0.62251090277777776</c:v>
                </c:pt>
                <c:pt idx="23698">
                  <c:v>0.622512175925926</c:v>
                </c:pt>
                <c:pt idx="23699">
                  <c:v>0.62251280092592587</c:v>
                </c:pt>
                <c:pt idx="23700">
                  <c:v>0.62251395833333334</c:v>
                </c:pt>
                <c:pt idx="23701">
                  <c:v>0.62251512731481484</c:v>
                </c:pt>
                <c:pt idx="23702">
                  <c:v>0.62251627314814817</c:v>
                </c:pt>
                <c:pt idx="23703">
                  <c:v>0.62251744212962956</c:v>
                </c:pt>
                <c:pt idx="23704">
                  <c:v>0.62251859953703703</c:v>
                </c:pt>
                <c:pt idx="23705">
                  <c:v>0.62251974537037036</c:v>
                </c:pt>
                <c:pt idx="23706">
                  <c:v>0.62252090277777772</c:v>
                </c:pt>
                <c:pt idx="23707">
                  <c:v>0.62252207175925922</c:v>
                </c:pt>
                <c:pt idx="23708">
                  <c:v>0.62252321759259266</c:v>
                </c:pt>
                <c:pt idx="23709">
                  <c:v>0.62252479166666663</c:v>
                </c:pt>
                <c:pt idx="23710">
                  <c:v>0.62252590277777775</c:v>
                </c:pt>
                <c:pt idx="23711">
                  <c:v>0.62252708333333329</c:v>
                </c:pt>
                <c:pt idx="23712">
                  <c:v>0.62252798611111104</c:v>
                </c:pt>
                <c:pt idx="23713">
                  <c:v>0.62252909722222227</c:v>
                </c:pt>
                <c:pt idx="23714">
                  <c:v>0.62253064814814818</c:v>
                </c:pt>
                <c:pt idx="23715">
                  <c:v>0.62253140046296296</c:v>
                </c:pt>
                <c:pt idx="23716">
                  <c:v>0.62253343750000001</c:v>
                </c:pt>
                <c:pt idx="23717">
                  <c:v>0.62253503472222227</c:v>
                </c:pt>
                <c:pt idx="23718">
                  <c:v>0.62253613425925924</c:v>
                </c:pt>
                <c:pt idx="23719">
                  <c:v>0.62253730324074075</c:v>
                </c:pt>
                <c:pt idx="23720">
                  <c:v>0.62253844907407407</c:v>
                </c:pt>
                <c:pt idx="23721">
                  <c:v>0.62253961805555558</c:v>
                </c:pt>
                <c:pt idx="23722">
                  <c:v>0.62254077546296294</c:v>
                </c:pt>
                <c:pt idx="23723">
                  <c:v>0.62254193287037041</c:v>
                </c:pt>
                <c:pt idx="23724">
                  <c:v>0.62254309027777777</c:v>
                </c:pt>
                <c:pt idx="23725">
                  <c:v>0.62254424768518513</c:v>
                </c:pt>
                <c:pt idx="23726">
                  <c:v>0.6225454050925926</c:v>
                </c:pt>
                <c:pt idx="23727">
                  <c:v>0.62254656250000007</c:v>
                </c:pt>
                <c:pt idx="23728">
                  <c:v>0.6225478703703704</c:v>
                </c:pt>
                <c:pt idx="23729">
                  <c:v>0.62254895833333335</c:v>
                </c:pt>
                <c:pt idx="23730">
                  <c:v>0.62255043981481484</c:v>
                </c:pt>
                <c:pt idx="23731">
                  <c:v>0.62255195601851854</c:v>
                </c:pt>
                <c:pt idx="23732">
                  <c:v>0.62255244212962968</c:v>
                </c:pt>
                <c:pt idx="23733">
                  <c:v>0.62255350694444445</c:v>
                </c:pt>
                <c:pt idx="23734">
                  <c:v>0.62255482638888893</c:v>
                </c:pt>
                <c:pt idx="23735">
                  <c:v>0.62255582175925928</c:v>
                </c:pt>
                <c:pt idx="23736">
                  <c:v>0.62255736111111104</c:v>
                </c:pt>
                <c:pt idx="23737">
                  <c:v>0.62255818287037035</c:v>
                </c:pt>
                <c:pt idx="23738">
                  <c:v>0.62255929398148147</c:v>
                </c:pt>
                <c:pt idx="23739">
                  <c:v>0.62256045138888882</c:v>
                </c:pt>
                <c:pt idx="23740">
                  <c:v>0.6225616087962963</c:v>
                </c:pt>
                <c:pt idx="23741">
                  <c:v>0.6225627777777778</c:v>
                </c:pt>
                <c:pt idx="23742">
                  <c:v>0.62256392361111113</c:v>
                </c:pt>
                <c:pt idx="23743">
                  <c:v>0.62256509259259263</c:v>
                </c:pt>
                <c:pt idx="23744">
                  <c:v>0.62256623842592596</c:v>
                </c:pt>
                <c:pt idx="23745">
                  <c:v>0.62256740740740746</c:v>
                </c:pt>
                <c:pt idx="23746">
                  <c:v>0.62256865740740741</c:v>
                </c:pt>
                <c:pt idx="23747">
                  <c:v>0.62256991898148151</c:v>
                </c:pt>
                <c:pt idx="23748">
                  <c:v>0.62257197916666662</c:v>
                </c:pt>
                <c:pt idx="23749">
                  <c:v>0.62257322916666669</c:v>
                </c:pt>
                <c:pt idx="23750">
                  <c:v>0.62257377314814821</c:v>
                </c:pt>
                <c:pt idx="23751">
                  <c:v>0.62257438657407416</c:v>
                </c:pt>
                <c:pt idx="23752">
                  <c:v>0.62257601851851851</c:v>
                </c:pt>
                <c:pt idx="23753">
                  <c:v>0.622576863425926</c:v>
                </c:pt>
                <c:pt idx="23754">
                  <c:v>0.62257833333333334</c:v>
                </c:pt>
                <c:pt idx="23755">
                  <c:v>0.62257954861111109</c:v>
                </c:pt>
                <c:pt idx="23756">
                  <c:v>0.62258012731481482</c:v>
                </c:pt>
                <c:pt idx="23757">
                  <c:v>0.62258127314814815</c:v>
                </c:pt>
                <c:pt idx="23758">
                  <c:v>0.62258244212962965</c:v>
                </c:pt>
                <c:pt idx="23759">
                  <c:v>0.62258359953703701</c:v>
                </c:pt>
                <c:pt idx="23760">
                  <c:v>0.62258475694444437</c:v>
                </c:pt>
                <c:pt idx="23761">
                  <c:v>0.62258591435185184</c:v>
                </c:pt>
                <c:pt idx="23762">
                  <c:v>0.62258707175925931</c:v>
                </c:pt>
                <c:pt idx="23763">
                  <c:v>0.62258822916666667</c:v>
                </c:pt>
                <c:pt idx="23764">
                  <c:v>0.62258938657407403</c:v>
                </c:pt>
                <c:pt idx="23765">
                  <c:v>0.62259054398148139</c:v>
                </c:pt>
                <c:pt idx="23766">
                  <c:v>0.62259186342592587</c:v>
                </c:pt>
                <c:pt idx="23767">
                  <c:v>0.62259290509259257</c:v>
                </c:pt>
                <c:pt idx="23768">
                  <c:v>0.62259547453703712</c:v>
                </c:pt>
                <c:pt idx="23769">
                  <c:v>0.62259568287037037</c:v>
                </c:pt>
                <c:pt idx="23770">
                  <c:v>0.62259638888888891</c:v>
                </c:pt>
                <c:pt idx="23771">
                  <c:v>0.62259835648148143</c:v>
                </c:pt>
                <c:pt idx="23772">
                  <c:v>0.62259892361111113</c:v>
                </c:pt>
                <c:pt idx="23773">
                  <c:v>0.62260043981481483</c:v>
                </c:pt>
                <c:pt idx="23774">
                  <c:v>0.62260181712962959</c:v>
                </c:pt>
                <c:pt idx="23775">
                  <c:v>0.62260223379629631</c:v>
                </c:pt>
                <c:pt idx="23776">
                  <c:v>0.62260327546296301</c:v>
                </c:pt>
                <c:pt idx="23777">
                  <c:v>0.62260443287037037</c:v>
                </c:pt>
                <c:pt idx="23778">
                  <c:v>0.6226055787037037</c:v>
                </c:pt>
                <c:pt idx="23779">
                  <c:v>0.6226067476851852</c:v>
                </c:pt>
                <c:pt idx="23780">
                  <c:v>0.62260790509259256</c:v>
                </c:pt>
                <c:pt idx="23781">
                  <c:v>0.62260906250000003</c:v>
                </c:pt>
                <c:pt idx="23782">
                  <c:v>0.62261020833333325</c:v>
                </c:pt>
                <c:pt idx="23783">
                  <c:v>0.62261137731481486</c:v>
                </c:pt>
                <c:pt idx="23784">
                  <c:v>0.62261253472222222</c:v>
                </c:pt>
                <c:pt idx="23785">
                  <c:v>0.62261368055555555</c:v>
                </c:pt>
                <c:pt idx="23786">
                  <c:v>0.62261530092592587</c:v>
                </c:pt>
                <c:pt idx="23787">
                  <c:v>0.62261722222222216</c:v>
                </c:pt>
                <c:pt idx="23788">
                  <c:v>0.62261756944444446</c:v>
                </c:pt>
                <c:pt idx="23789">
                  <c:v>0.62261873842592586</c:v>
                </c:pt>
                <c:pt idx="23790">
                  <c:v>0.62261960648148151</c:v>
                </c:pt>
                <c:pt idx="23791">
                  <c:v>0.62262079861111108</c:v>
                </c:pt>
                <c:pt idx="23792">
                  <c:v>0.62262185185185182</c:v>
                </c:pt>
                <c:pt idx="23793">
                  <c:v>0.62262393518518522</c:v>
                </c:pt>
                <c:pt idx="23794">
                  <c:v>0.62262409722222223</c:v>
                </c:pt>
                <c:pt idx="23795">
                  <c:v>0.62262526620370362</c:v>
                </c:pt>
                <c:pt idx="23796">
                  <c:v>0.62262642361111109</c:v>
                </c:pt>
                <c:pt idx="23797">
                  <c:v>0.62262758101851856</c:v>
                </c:pt>
                <c:pt idx="23798">
                  <c:v>0.62262872685185189</c:v>
                </c:pt>
                <c:pt idx="23799">
                  <c:v>0.62262989583333328</c:v>
                </c:pt>
                <c:pt idx="23800">
                  <c:v>0.62263105324074075</c:v>
                </c:pt>
                <c:pt idx="23801">
                  <c:v>0.62263221064814822</c:v>
                </c:pt>
                <c:pt idx="23802">
                  <c:v>0.62263336805555558</c:v>
                </c:pt>
                <c:pt idx="23803">
                  <c:v>0.62263452546296294</c:v>
                </c:pt>
                <c:pt idx="23804">
                  <c:v>0.6226356828703703</c:v>
                </c:pt>
                <c:pt idx="23805">
                  <c:v>0.62263684027777777</c:v>
                </c:pt>
                <c:pt idx="23806">
                  <c:v>0.62263806712962955</c:v>
                </c:pt>
                <c:pt idx="23807">
                  <c:v>0.6226392824074074</c:v>
                </c:pt>
                <c:pt idx="23808">
                  <c:v>0.62264100694444446</c:v>
                </c:pt>
                <c:pt idx="23809">
                  <c:v>0.62264150462962964</c:v>
                </c:pt>
                <c:pt idx="23810">
                  <c:v>0.62264313657407411</c:v>
                </c:pt>
                <c:pt idx="23811">
                  <c:v>0.62264388888888889</c:v>
                </c:pt>
                <c:pt idx="23812">
                  <c:v>0.62264599537037035</c:v>
                </c:pt>
                <c:pt idx="23813">
                  <c:v>0.62264793981481481</c:v>
                </c:pt>
                <c:pt idx="23814">
                  <c:v>0.62264879629629633</c:v>
                </c:pt>
                <c:pt idx="23815">
                  <c:v>0.62264994212962965</c:v>
                </c:pt>
                <c:pt idx="23816">
                  <c:v>0.62265111111111104</c:v>
                </c:pt>
                <c:pt idx="23817">
                  <c:v>0.62265228009259255</c:v>
                </c:pt>
                <c:pt idx="23818">
                  <c:v>0.62265342592592599</c:v>
                </c:pt>
                <c:pt idx="23819">
                  <c:v>0.62265458333333334</c:v>
                </c:pt>
                <c:pt idx="23820">
                  <c:v>0.6226557407407407</c:v>
                </c:pt>
                <c:pt idx="23821">
                  <c:v>0.62265688657407403</c:v>
                </c:pt>
                <c:pt idx="23822">
                  <c:v>0.62265805555555553</c:v>
                </c:pt>
                <c:pt idx="23823">
                  <c:v>0.622659212962963</c:v>
                </c:pt>
                <c:pt idx="23824">
                  <c:v>0.62266056712962958</c:v>
                </c:pt>
                <c:pt idx="23825">
                  <c:v>0.62266228009259261</c:v>
                </c:pt>
                <c:pt idx="23826">
                  <c:v>0.62266269675925923</c:v>
                </c:pt>
                <c:pt idx="23827">
                  <c:v>0.62266421296296304</c:v>
                </c:pt>
                <c:pt idx="23828">
                  <c:v>0.62266528935185184</c:v>
                </c:pt>
                <c:pt idx="23829">
                  <c:v>0.62266619212962959</c:v>
                </c:pt>
                <c:pt idx="23830">
                  <c:v>0.62266849537037039</c:v>
                </c:pt>
                <c:pt idx="23831">
                  <c:v>0.62266866898148143</c:v>
                </c:pt>
                <c:pt idx="23832">
                  <c:v>0.62266976851851852</c:v>
                </c:pt>
                <c:pt idx="23833">
                  <c:v>0.62267214120370373</c:v>
                </c:pt>
                <c:pt idx="23834">
                  <c:v>0.62267224537037036</c:v>
                </c:pt>
                <c:pt idx="23835">
                  <c:v>0.62267310185185187</c:v>
                </c:pt>
                <c:pt idx="23836">
                  <c:v>0.6226742476851852</c:v>
                </c:pt>
                <c:pt idx="23837">
                  <c:v>0.6226754166666667</c:v>
                </c:pt>
                <c:pt idx="23838">
                  <c:v>0.62267657407407406</c:v>
                </c:pt>
                <c:pt idx="23839">
                  <c:v>0.62267773148148153</c:v>
                </c:pt>
                <c:pt idx="23840">
                  <c:v>0.62267888888888889</c:v>
                </c:pt>
                <c:pt idx="23841">
                  <c:v>0.62268004629629625</c:v>
                </c:pt>
                <c:pt idx="23842">
                  <c:v>0.62268120370370372</c:v>
                </c:pt>
                <c:pt idx="23843">
                  <c:v>0.62268236111111108</c:v>
                </c:pt>
                <c:pt idx="23844">
                  <c:v>0.62268351851851855</c:v>
                </c:pt>
                <c:pt idx="23845">
                  <c:v>0.62268505787037043</c:v>
                </c:pt>
                <c:pt idx="23846">
                  <c:v>0.62268771990740734</c:v>
                </c:pt>
                <c:pt idx="23847">
                  <c:v>0.62268788194444447</c:v>
                </c:pt>
                <c:pt idx="23848">
                  <c:v>0.62268835648148146</c:v>
                </c:pt>
                <c:pt idx="23849">
                  <c:v>0.62268968749999998</c:v>
                </c:pt>
                <c:pt idx="23850">
                  <c:v>0.62269063657407409</c:v>
                </c:pt>
                <c:pt idx="23851">
                  <c:v>0.62269276620370373</c:v>
                </c:pt>
                <c:pt idx="23852">
                  <c:v>0.6226937384259259</c:v>
                </c:pt>
                <c:pt idx="23853">
                  <c:v>0.62269418981481484</c:v>
                </c:pt>
                <c:pt idx="23854">
                  <c:v>0.62269663194444447</c:v>
                </c:pt>
                <c:pt idx="23855">
                  <c:v>0.62269736111111118</c:v>
                </c:pt>
                <c:pt idx="23856">
                  <c:v>0.62269745370370366</c:v>
                </c:pt>
                <c:pt idx="23857">
                  <c:v>0.62269856481481489</c:v>
                </c:pt>
                <c:pt idx="23858">
                  <c:v>0.62269972222222225</c:v>
                </c:pt>
                <c:pt idx="23859">
                  <c:v>0.62270087962962961</c:v>
                </c:pt>
                <c:pt idx="23860">
                  <c:v>0.62270203703703697</c:v>
                </c:pt>
                <c:pt idx="23861">
                  <c:v>0.62270319444444444</c:v>
                </c:pt>
                <c:pt idx="23862">
                  <c:v>0.62270435185185191</c:v>
                </c:pt>
                <c:pt idx="23863">
                  <c:v>0.62270549768518513</c:v>
                </c:pt>
                <c:pt idx="23864">
                  <c:v>0.6227066550925926</c:v>
                </c:pt>
                <c:pt idx="23865">
                  <c:v>0.6227078240740741</c:v>
                </c:pt>
                <c:pt idx="23866">
                  <c:v>0.62270936342592598</c:v>
                </c:pt>
                <c:pt idx="23867">
                  <c:v>0.62271021990740738</c:v>
                </c:pt>
                <c:pt idx="23868">
                  <c:v>0.62271179398148147</c:v>
                </c:pt>
                <c:pt idx="23869">
                  <c:v>0.62271266203703712</c:v>
                </c:pt>
                <c:pt idx="23870">
                  <c:v>0.62271398148148149</c:v>
                </c:pt>
                <c:pt idx="23871">
                  <c:v>0.62271555555555558</c:v>
                </c:pt>
                <c:pt idx="23872">
                  <c:v>0.62271629629629632</c:v>
                </c:pt>
                <c:pt idx="23873">
                  <c:v>0.6227180902777778</c:v>
                </c:pt>
                <c:pt idx="23874">
                  <c:v>0.62271883101851855</c:v>
                </c:pt>
                <c:pt idx="23875">
                  <c:v>0.62271939814814814</c:v>
                </c:pt>
                <c:pt idx="23876">
                  <c:v>0.6227205555555555</c:v>
                </c:pt>
                <c:pt idx="23877">
                  <c:v>0.62272171296296297</c:v>
                </c:pt>
                <c:pt idx="23878">
                  <c:v>0.62272287037037033</c:v>
                </c:pt>
                <c:pt idx="23879">
                  <c:v>0.6227240277777778</c:v>
                </c:pt>
                <c:pt idx="23880">
                  <c:v>0.62272518518518516</c:v>
                </c:pt>
                <c:pt idx="23881">
                  <c:v>0.62272634259259252</c:v>
                </c:pt>
                <c:pt idx="23882">
                  <c:v>0.62272749999999999</c:v>
                </c:pt>
                <c:pt idx="23883">
                  <c:v>0.62272865740740746</c:v>
                </c:pt>
                <c:pt idx="23884">
                  <c:v>0.62272990740740741</c:v>
                </c:pt>
                <c:pt idx="23885">
                  <c:v>0.62273115740740748</c:v>
                </c:pt>
                <c:pt idx="23886">
                  <c:v>0.62273216435185186</c:v>
                </c:pt>
                <c:pt idx="23887">
                  <c:v>0.62273453703703707</c:v>
                </c:pt>
                <c:pt idx="23888">
                  <c:v>0.62273468750000005</c:v>
                </c:pt>
                <c:pt idx="23889">
                  <c:v>0.62273565972222222</c:v>
                </c:pt>
                <c:pt idx="23890">
                  <c:v>0.62273718750000007</c:v>
                </c:pt>
                <c:pt idx="23891">
                  <c:v>0.6227379282407407</c:v>
                </c:pt>
                <c:pt idx="23892">
                  <c:v>0.62273973379629632</c:v>
                </c:pt>
                <c:pt idx="23893">
                  <c:v>0.62274064814814811</c:v>
                </c:pt>
                <c:pt idx="23894">
                  <c:v>0.62274141203703703</c:v>
                </c:pt>
                <c:pt idx="23895">
                  <c:v>0.6227425347222223</c:v>
                </c:pt>
                <c:pt idx="23896">
                  <c:v>0.62274370370370369</c:v>
                </c:pt>
                <c:pt idx="23897">
                  <c:v>0.62274486111111116</c:v>
                </c:pt>
                <c:pt idx="23898">
                  <c:v>0.62274601851851852</c:v>
                </c:pt>
                <c:pt idx="23899">
                  <c:v>0.62274717592592588</c:v>
                </c:pt>
                <c:pt idx="23900">
                  <c:v>0.62274833333333335</c:v>
                </c:pt>
                <c:pt idx="23901">
                  <c:v>0.62274947916666668</c:v>
                </c:pt>
                <c:pt idx="23902">
                  <c:v>0.62275064814814818</c:v>
                </c:pt>
                <c:pt idx="23903">
                  <c:v>0.62275179398148151</c:v>
                </c:pt>
                <c:pt idx="23904">
                  <c:v>0.62275296296296301</c:v>
                </c:pt>
                <c:pt idx="23905">
                  <c:v>0.62275449074074074</c:v>
                </c:pt>
                <c:pt idx="23906">
                  <c:v>0.62275589120370367</c:v>
                </c:pt>
                <c:pt idx="23907">
                  <c:v>0.62275680555555557</c:v>
                </c:pt>
                <c:pt idx="23908">
                  <c:v>0.62275829861111109</c:v>
                </c:pt>
                <c:pt idx="23909">
                  <c:v>0.62275906250000002</c:v>
                </c:pt>
                <c:pt idx="23910">
                  <c:v>0.62276074074074073</c:v>
                </c:pt>
                <c:pt idx="23911">
                  <c:v>0.62276165509259263</c:v>
                </c:pt>
                <c:pt idx="23912">
                  <c:v>0.62276224537037039</c:v>
                </c:pt>
                <c:pt idx="23913">
                  <c:v>0.62276337962962969</c:v>
                </c:pt>
                <c:pt idx="23914">
                  <c:v>0.62276452546296301</c:v>
                </c:pt>
                <c:pt idx="23915">
                  <c:v>0.62276569444444441</c:v>
                </c:pt>
                <c:pt idx="23916">
                  <c:v>0.62276684027777773</c:v>
                </c:pt>
                <c:pt idx="23917">
                  <c:v>0.62276800925925924</c:v>
                </c:pt>
                <c:pt idx="23918">
                  <c:v>0.62276916666666671</c:v>
                </c:pt>
                <c:pt idx="23919">
                  <c:v>0.62277032407407407</c:v>
                </c:pt>
                <c:pt idx="23920">
                  <c:v>0.62277148148148143</c:v>
                </c:pt>
                <c:pt idx="23921">
                  <c:v>0.62277262731481486</c:v>
                </c:pt>
                <c:pt idx="23922">
                  <c:v>0.62277379629629637</c:v>
                </c:pt>
                <c:pt idx="23923">
                  <c:v>0.62277496527777776</c:v>
                </c:pt>
                <c:pt idx="23924">
                  <c:v>0.62277677083333338</c:v>
                </c:pt>
                <c:pt idx="23925">
                  <c:v>0.62277796296296295</c:v>
                </c:pt>
                <c:pt idx="23926">
                  <c:v>0.62277851851851851</c:v>
                </c:pt>
                <c:pt idx="23927">
                  <c:v>0.62278030092592596</c:v>
                </c:pt>
                <c:pt idx="23928">
                  <c:v>0.62278086805555555</c:v>
                </c:pt>
                <c:pt idx="23929">
                  <c:v>0.62278193287037031</c:v>
                </c:pt>
                <c:pt idx="23930">
                  <c:v>0.62278320601851844</c:v>
                </c:pt>
                <c:pt idx="23931">
                  <c:v>0.62278532407407405</c:v>
                </c:pt>
                <c:pt idx="23932">
                  <c:v>0.62278540509259261</c:v>
                </c:pt>
                <c:pt idx="23933">
                  <c:v>0.62278652777777777</c:v>
                </c:pt>
                <c:pt idx="23934">
                  <c:v>0.6227876736111112</c:v>
                </c:pt>
                <c:pt idx="23935">
                  <c:v>0.6227888425925926</c:v>
                </c:pt>
                <c:pt idx="23936">
                  <c:v>0.62278999999999995</c:v>
                </c:pt>
                <c:pt idx="23937">
                  <c:v>0.62279115740740743</c:v>
                </c:pt>
                <c:pt idx="23938">
                  <c:v>0.62279231481481478</c:v>
                </c:pt>
                <c:pt idx="23939">
                  <c:v>0.62279347222222226</c:v>
                </c:pt>
                <c:pt idx="23940">
                  <c:v>0.62279462962962961</c:v>
                </c:pt>
                <c:pt idx="23941">
                  <c:v>0.62279578703703697</c:v>
                </c:pt>
                <c:pt idx="23942">
                  <c:v>0.62279753472222221</c:v>
                </c:pt>
                <c:pt idx="23943">
                  <c:v>0.62279818287037036</c:v>
                </c:pt>
                <c:pt idx="23944">
                  <c:v>0.62279997685185184</c:v>
                </c:pt>
                <c:pt idx="23945">
                  <c:v>0.62280138888888892</c:v>
                </c:pt>
                <c:pt idx="23946">
                  <c:v>0.62280172453703708</c:v>
                </c:pt>
                <c:pt idx="23947">
                  <c:v>0.62280275462962964</c:v>
                </c:pt>
                <c:pt idx="23948">
                  <c:v>0.62280391203703711</c:v>
                </c:pt>
                <c:pt idx="23949">
                  <c:v>0.62280618055555548</c:v>
                </c:pt>
                <c:pt idx="23950">
                  <c:v>0.62280710648148152</c:v>
                </c:pt>
                <c:pt idx="23951">
                  <c:v>0.62280734953703709</c:v>
                </c:pt>
                <c:pt idx="23952">
                  <c:v>0.62280851851851859</c:v>
                </c:pt>
                <c:pt idx="23953">
                  <c:v>0.62280966435185181</c:v>
                </c:pt>
                <c:pt idx="23954">
                  <c:v>0.62281083333333331</c:v>
                </c:pt>
                <c:pt idx="23955">
                  <c:v>0.62281197916666664</c:v>
                </c:pt>
                <c:pt idx="23956">
                  <c:v>0.62281313657407411</c:v>
                </c:pt>
                <c:pt idx="23957">
                  <c:v>0.62281430555555561</c:v>
                </c:pt>
                <c:pt idx="23958">
                  <c:v>0.62281545138888883</c:v>
                </c:pt>
                <c:pt idx="23959">
                  <c:v>0.62281662037037033</c:v>
                </c:pt>
                <c:pt idx="23960">
                  <c:v>0.6228177777777778</c:v>
                </c:pt>
                <c:pt idx="23961">
                  <c:v>0.62281913194444438</c:v>
                </c:pt>
                <c:pt idx="23962">
                  <c:v>0.62282012731481484</c:v>
                </c:pt>
                <c:pt idx="23963">
                  <c:v>0.6228221990740741</c:v>
                </c:pt>
                <c:pt idx="23964">
                  <c:v>0.62282335648148146</c:v>
                </c:pt>
                <c:pt idx="23965">
                  <c:v>0.62282363425925924</c:v>
                </c:pt>
                <c:pt idx="23966">
                  <c:v>0.6228247916666666</c:v>
                </c:pt>
                <c:pt idx="23967">
                  <c:v>0.62282701388888895</c:v>
                </c:pt>
                <c:pt idx="23968">
                  <c:v>0.6228272222222222</c:v>
                </c:pt>
                <c:pt idx="23969">
                  <c:v>0.62282925925925925</c:v>
                </c:pt>
                <c:pt idx="23970">
                  <c:v>0.62282995370370375</c:v>
                </c:pt>
                <c:pt idx="23971">
                  <c:v>0.6228305092592592</c:v>
                </c:pt>
                <c:pt idx="23972">
                  <c:v>0.62283166666666667</c:v>
                </c:pt>
                <c:pt idx="23973">
                  <c:v>0.6228328125</c:v>
                </c:pt>
                <c:pt idx="23974">
                  <c:v>0.62283396990740747</c:v>
                </c:pt>
                <c:pt idx="23975">
                  <c:v>0.62283513888888886</c:v>
                </c:pt>
                <c:pt idx="23976">
                  <c:v>0.62283629629629622</c:v>
                </c:pt>
                <c:pt idx="23977">
                  <c:v>0.62283745370370369</c:v>
                </c:pt>
                <c:pt idx="23978">
                  <c:v>0.62283861111111116</c:v>
                </c:pt>
                <c:pt idx="23979">
                  <c:v>0.62283976851851852</c:v>
                </c:pt>
                <c:pt idx="23980">
                  <c:v>0.62284091435185185</c:v>
                </c:pt>
                <c:pt idx="23981">
                  <c:v>0.62284223379629633</c:v>
                </c:pt>
                <c:pt idx="23982">
                  <c:v>0.62284385416666666</c:v>
                </c:pt>
                <c:pt idx="23983">
                  <c:v>0.62284505787037037</c:v>
                </c:pt>
                <c:pt idx="23984">
                  <c:v>0.62284587962962956</c:v>
                </c:pt>
                <c:pt idx="23985">
                  <c:v>0.62284714120370377</c:v>
                </c:pt>
                <c:pt idx="23986">
                  <c:v>0.62284839120370372</c:v>
                </c:pt>
                <c:pt idx="23987">
                  <c:v>0.62284906250000005</c:v>
                </c:pt>
                <c:pt idx="23988">
                  <c:v>0.62285113425925931</c:v>
                </c:pt>
                <c:pt idx="23989">
                  <c:v>0.6228513541666667</c:v>
                </c:pt>
                <c:pt idx="23990">
                  <c:v>0.62285344907407403</c:v>
                </c:pt>
                <c:pt idx="23991">
                  <c:v>0.62285444444444449</c:v>
                </c:pt>
                <c:pt idx="23992">
                  <c:v>0.62285481481481486</c:v>
                </c:pt>
                <c:pt idx="23993">
                  <c:v>0.62285597222222222</c:v>
                </c:pt>
                <c:pt idx="23994">
                  <c:v>0.62285712962962958</c:v>
                </c:pt>
                <c:pt idx="23995">
                  <c:v>0.62285828703703705</c:v>
                </c:pt>
                <c:pt idx="23996">
                  <c:v>0.62285944444444441</c:v>
                </c:pt>
                <c:pt idx="23997">
                  <c:v>0.62286060185185188</c:v>
                </c:pt>
                <c:pt idx="23998">
                  <c:v>0.62286175925925924</c:v>
                </c:pt>
                <c:pt idx="23999">
                  <c:v>0.62286291666666671</c:v>
                </c:pt>
                <c:pt idx="24000">
                  <c:v>0.62286407407407407</c:v>
                </c:pt>
                <c:pt idx="24001">
                  <c:v>0.62286523148148143</c:v>
                </c:pt>
                <c:pt idx="24002">
                  <c:v>0.62286780092592586</c:v>
                </c:pt>
                <c:pt idx="24003">
                  <c:v>0.62286896990740737</c:v>
                </c:pt>
                <c:pt idx="24004">
                  <c:v>0.62286930555555564</c:v>
                </c:pt>
                <c:pt idx="24005">
                  <c:v>0.62287075231481481</c:v>
                </c:pt>
                <c:pt idx="24006">
                  <c:v>0.62287167824074074</c:v>
                </c:pt>
                <c:pt idx="24007">
                  <c:v>0.62287243055555552</c:v>
                </c:pt>
                <c:pt idx="24008">
                  <c:v>0.62287357638888896</c:v>
                </c:pt>
                <c:pt idx="24009">
                  <c:v>0.62287503472222217</c:v>
                </c:pt>
                <c:pt idx="24010">
                  <c:v>0.62287568287037043</c:v>
                </c:pt>
                <c:pt idx="24011">
                  <c:v>0.62287824074074072</c:v>
                </c:pt>
                <c:pt idx="24012">
                  <c:v>0.6228783912037037</c:v>
                </c:pt>
                <c:pt idx="24013">
                  <c:v>0.62287912037037041</c:v>
                </c:pt>
                <c:pt idx="24014">
                  <c:v>0.62288026620370374</c:v>
                </c:pt>
                <c:pt idx="24015">
                  <c:v>0.62288143518518513</c:v>
                </c:pt>
                <c:pt idx="24016">
                  <c:v>0.62288258101851857</c:v>
                </c:pt>
                <c:pt idx="24017">
                  <c:v>0.62288375000000007</c:v>
                </c:pt>
                <c:pt idx="24018">
                  <c:v>0.62288490740740743</c:v>
                </c:pt>
                <c:pt idx="24019">
                  <c:v>0.62288606481481479</c:v>
                </c:pt>
                <c:pt idx="24020">
                  <c:v>0.62288722222222215</c:v>
                </c:pt>
                <c:pt idx="24021">
                  <c:v>0.62288837962962962</c:v>
                </c:pt>
                <c:pt idx="24022">
                  <c:v>0.62288953703703709</c:v>
                </c:pt>
                <c:pt idx="24023">
                  <c:v>0.62289071759259262</c:v>
                </c:pt>
                <c:pt idx="24024">
                  <c:v>0.62289326388888888</c:v>
                </c:pt>
                <c:pt idx="24025">
                  <c:v>0.62289356481481484</c:v>
                </c:pt>
                <c:pt idx="24026">
                  <c:v>0.62289417824074078</c:v>
                </c:pt>
                <c:pt idx="24027">
                  <c:v>0.62289657407407406</c:v>
                </c:pt>
                <c:pt idx="24028">
                  <c:v>0.62289708333333327</c:v>
                </c:pt>
                <c:pt idx="24029">
                  <c:v>0.6228977893518518</c:v>
                </c:pt>
                <c:pt idx="24030">
                  <c:v>0.62289991898148145</c:v>
                </c:pt>
                <c:pt idx="24031">
                  <c:v>0.6229000925925926</c:v>
                </c:pt>
                <c:pt idx="24032">
                  <c:v>0.62290111111111113</c:v>
                </c:pt>
                <c:pt idx="24033">
                  <c:v>0.62290226851851849</c:v>
                </c:pt>
                <c:pt idx="24034">
                  <c:v>0.62290342592592596</c:v>
                </c:pt>
                <c:pt idx="24035">
                  <c:v>0.62290458333333332</c:v>
                </c:pt>
                <c:pt idx="24036">
                  <c:v>0.62290574074074068</c:v>
                </c:pt>
                <c:pt idx="24037">
                  <c:v>0.62290689814814815</c:v>
                </c:pt>
                <c:pt idx="24038">
                  <c:v>0.62290805555555562</c:v>
                </c:pt>
                <c:pt idx="24039">
                  <c:v>0.62290921296296298</c:v>
                </c:pt>
                <c:pt idx="24040">
                  <c:v>0.62291037037037034</c:v>
                </c:pt>
                <c:pt idx="24041">
                  <c:v>0.6229115277777777</c:v>
                </c:pt>
                <c:pt idx="24042">
                  <c:v>0.6229128819444445</c:v>
                </c:pt>
                <c:pt idx="24043">
                  <c:v>0.62291451388888885</c:v>
                </c:pt>
                <c:pt idx="24044">
                  <c:v>0.62291572916666671</c:v>
                </c:pt>
                <c:pt idx="24045">
                  <c:v>0.62291618055555553</c:v>
                </c:pt>
                <c:pt idx="24046">
                  <c:v>0.62291825231481479</c:v>
                </c:pt>
                <c:pt idx="24047">
                  <c:v>0.62291855324074075</c:v>
                </c:pt>
                <c:pt idx="24048">
                  <c:v>0.62292064814814807</c:v>
                </c:pt>
                <c:pt idx="24049">
                  <c:v>0.6229223611111111</c:v>
                </c:pt>
                <c:pt idx="24050">
                  <c:v>0.62292342592592598</c:v>
                </c:pt>
                <c:pt idx="24051">
                  <c:v>0.62292458333333334</c:v>
                </c:pt>
                <c:pt idx="24052">
                  <c:v>0.6229257407407407</c:v>
                </c:pt>
                <c:pt idx="24053">
                  <c:v>0.62292688657407413</c:v>
                </c:pt>
                <c:pt idx="24054">
                  <c:v>0.62292805555555553</c:v>
                </c:pt>
                <c:pt idx="24055">
                  <c:v>0.62292922453703703</c:v>
                </c:pt>
                <c:pt idx="24056">
                  <c:v>0.62293037037037036</c:v>
                </c:pt>
                <c:pt idx="24057">
                  <c:v>0.62293152777777783</c:v>
                </c:pt>
                <c:pt idx="24058">
                  <c:v>0.62293268518518519</c:v>
                </c:pt>
                <c:pt idx="24059">
                  <c:v>0.62293384259259255</c:v>
                </c:pt>
                <c:pt idx="24060">
                  <c:v>0.62293511574074067</c:v>
                </c:pt>
                <c:pt idx="24061">
                  <c:v>0.6229367939814815</c:v>
                </c:pt>
                <c:pt idx="24062">
                  <c:v>0.62293813657407415</c:v>
                </c:pt>
                <c:pt idx="24063">
                  <c:v>0.62293847222222221</c:v>
                </c:pt>
                <c:pt idx="24064">
                  <c:v>0.62294030092592589</c:v>
                </c:pt>
                <c:pt idx="24065">
                  <c:v>0.62294152777777778</c:v>
                </c:pt>
                <c:pt idx="24066">
                  <c:v>0.62294196759259257</c:v>
                </c:pt>
                <c:pt idx="24067">
                  <c:v>0.62294359953703704</c:v>
                </c:pt>
                <c:pt idx="24068">
                  <c:v>0.62294471064814816</c:v>
                </c:pt>
                <c:pt idx="24069">
                  <c:v>0.6229456712962963</c:v>
                </c:pt>
                <c:pt idx="24070">
                  <c:v>0.62294818287037035</c:v>
                </c:pt>
                <c:pt idx="24071">
                  <c:v>0.62294828703703709</c:v>
                </c:pt>
                <c:pt idx="24072">
                  <c:v>0.62294888888888889</c:v>
                </c:pt>
                <c:pt idx="24073">
                  <c:v>0.62295003472222221</c:v>
                </c:pt>
                <c:pt idx="24074">
                  <c:v>0.62295121527777775</c:v>
                </c:pt>
                <c:pt idx="24075">
                  <c:v>0.62295234953703704</c:v>
                </c:pt>
                <c:pt idx="24076">
                  <c:v>0.62295351851851855</c:v>
                </c:pt>
                <c:pt idx="24077">
                  <c:v>0.6229546759259259</c:v>
                </c:pt>
                <c:pt idx="24078">
                  <c:v>0.62295584490740741</c:v>
                </c:pt>
                <c:pt idx="24079">
                  <c:v>0.62295699074074073</c:v>
                </c:pt>
                <c:pt idx="24080">
                  <c:v>0.62295814814814821</c:v>
                </c:pt>
                <c:pt idx="24081">
                  <c:v>0.62295930555555556</c:v>
                </c:pt>
                <c:pt idx="24082">
                  <c:v>0.62296052083333331</c:v>
                </c:pt>
                <c:pt idx="24083">
                  <c:v>0.62296271990740737</c:v>
                </c:pt>
                <c:pt idx="24084">
                  <c:v>0.62296344907407408</c:v>
                </c:pt>
                <c:pt idx="24085">
                  <c:v>0.62296403935185185</c:v>
                </c:pt>
                <c:pt idx="24086">
                  <c:v>0.62296567129629621</c:v>
                </c:pt>
                <c:pt idx="24087">
                  <c:v>0.62296657407407408</c:v>
                </c:pt>
                <c:pt idx="24088">
                  <c:v>0.6229674652777778</c:v>
                </c:pt>
                <c:pt idx="24089">
                  <c:v>0.62296879629629631</c:v>
                </c:pt>
                <c:pt idx="24090">
                  <c:v>0.62296995370370367</c:v>
                </c:pt>
                <c:pt idx="24091">
                  <c:v>0.6229708796296296</c:v>
                </c:pt>
                <c:pt idx="24092">
                  <c:v>0.62297203703703707</c:v>
                </c:pt>
                <c:pt idx="24093">
                  <c:v>0.62297319444444443</c:v>
                </c:pt>
                <c:pt idx="24094">
                  <c:v>0.62297435185185179</c:v>
                </c:pt>
                <c:pt idx="24095">
                  <c:v>0.62297550925925926</c:v>
                </c:pt>
                <c:pt idx="24096">
                  <c:v>0.62297666666666673</c:v>
                </c:pt>
                <c:pt idx="24097">
                  <c:v>0.62297782407407409</c:v>
                </c:pt>
                <c:pt idx="24098">
                  <c:v>0.62297898148148145</c:v>
                </c:pt>
                <c:pt idx="24099">
                  <c:v>0.62298013888888881</c:v>
                </c:pt>
                <c:pt idx="24100">
                  <c:v>0.62298130787037032</c:v>
                </c:pt>
                <c:pt idx="24101">
                  <c:v>0.62298307870370373</c:v>
                </c:pt>
                <c:pt idx="24102">
                  <c:v>0.6229842361111112</c:v>
                </c:pt>
                <c:pt idx="24103">
                  <c:v>0.62298497685185183</c:v>
                </c:pt>
                <c:pt idx="24104">
                  <c:v>0.62298642361111112</c:v>
                </c:pt>
                <c:pt idx="24105">
                  <c:v>0.62298746527777771</c:v>
                </c:pt>
                <c:pt idx="24106">
                  <c:v>0.62298844907407402</c:v>
                </c:pt>
                <c:pt idx="24107">
                  <c:v>0.62298983796296292</c:v>
                </c:pt>
                <c:pt idx="24108">
                  <c:v>0.62299104166666663</c:v>
                </c:pt>
                <c:pt idx="24109">
                  <c:v>0.62299225694444449</c:v>
                </c:pt>
                <c:pt idx="24110">
                  <c:v>0.62299445601851844</c:v>
                </c:pt>
                <c:pt idx="24111">
                  <c:v>0.62299456018518518</c:v>
                </c:pt>
                <c:pt idx="24112">
                  <c:v>0.62299518518518515</c:v>
                </c:pt>
                <c:pt idx="24113">
                  <c:v>0.62299633101851859</c:v>
                </c:pt>
                <c:pt idx="24114">
                  <c:v>0.62299749999999998</c:v>
                </c:pt>
                <c:pt idx="24115">
                  <c:v>0.62299865740740745</c:v>
                </c:pt>
                <c:pt idx="24116">
                  <c:v>0.62299981481481481</c:v>
                </c:pt>
                <c:pt idx="24117">
                  <c:v>0.62300097222222217</c:v>
                </c:pt>
                <c:pt idx="24118">
                  <c:v>0.62300212962962964</c:v>
                </c:pt>
                <c:pt idx="24119">
                  <c:v>0.623003287037037</c:v>
                </c:pt>
                <c:pt idx="24120">
                  <c:v>0.62300444444444447</c:v>
                </c:pt>
                <c:pt idx="24121">
                  <c:v>0.62300560185185183</c:v>
                </c:pt>
                <c:pt idx="24122">
                  <c:v>0.62300677083333333</c:v>
                </c:pt>
                <c:pt idx="24123">
                  <c:v>0.62300799768518522</c:v>
                </c:pt>
                <c:pt idx="24124">
                  <c:v>0.62301006944444448</c:v>
                </c:pt>
                <c:pt idx="24125">
                  <c:v>0.62301064814814822</c:v>
                </c:pt>
                <c:pt idx="24126">
                  <c:v>0.62301174768518519</c:v>
                </c:pt>
                <c:pt idx="24127">
                  <c:v>0.62301278935185189</c:v>
                </c:pt>
                <c:pt idx="24128">
                  <c:v>0.62301381944444445</c:v>
                </c:pt>
                <c:pt idx="24129">
                  <c:v>0.62301516203703711</c:v>
                </c:pt>
                <c:pt idx="24130">
                  <c:v>0.62301609953703707</c:v>
                </c:pt>
                <c:pt idx="24131">
                  <c:v>0.62301717592592598</c:v>
                </c:pt>
                <c:pt idx="24132">
                  <c:v>0.62301833333333334</c:v>
                </c:pt>
                <c:pt idx="24133">
                  <c:v>0.62301950231481484</c:v>
                </c:pt>
                <c:pt idx="24134">
                  <c:v>0.62302064814814806</c:v>
                </c:pt>
                <c:pt idx="24135">
                  <c:v>0.6230217939814815</c:v>
                </c:pt>
                <c:pt idx="24136">
                  <c:v>0.623022962962963</c:v>
                </c:pt>
                <c:pt idx="24137">
                  <c:v>0.62302412037037036</c:v>
                </c:pt>
                <c:pt idx="24138">
                  <c:v>0.62302528935185186</c:v>
                </c:pt>
                <c:pt idx="24139">
                  <c:v>0.62302643518518519</c:v>
                </c:pt>
                <c:pt idx="24140">
                  <c:v>0.62302759259259266</c:v>
                </c:pt>
                <c:pt idx="24141">
                  <c:v>0.62302908564814818</c:v>
                </c:pt>
                <c:pt idx="24142">
                  <c:v>0.62303104166666667</c:v>
                </c:pt>
                <c:pt idx="24143">
                  <c:v>0.62303144675925926</c:v>
                </c:pt>
                <c:pt idx="24144">
                  <c:v>0.62303309027777776</c:v>
                </c:pt>
                <c:pt idx="24145">
                  <c:v>0.62303377314814823</c:v>
                </c:pt>
                <c:pt idx="24146">
                  <c:v>0.62303459490740742</c:v>
                </c:pt>
                <c:pt idx="24147">
                  <c:v>0.62303575231481478</c:v>
                </c:pt>
                <c:pt idx="24148">
                  <c:v>0.62303690972222225</c:v>
                </c:pt>
                <c:pt idx="24149">
                  <c:v>0.62303818287037038</c:v>
                </c:pt>
                <c:pt idx="24150">
                  <c:v>0.6230391666666667</c:v>
                </c:pt>
                <c:pt idx="24151">
                  <c:v>0.62304032407407406</c:v>
                </c:pt>
                <c:pt idx="24152">
                  <c:v>0.62304148148148153</c:v>
                </c:pt>
                <c:pt idx="24153">
                  <c:v>0.62304265046296303</c:v>
                </c:pt>
                <c:pt idx="24154">
                  <c:v>0.62304379629629625</c:v>
                </c:pt>
                <c:pt idx="24155">
                  <c:v>0.62304495370370372</c:v>
                </c:pt>
                <c:pt idx="24156">
                  <c:v>0.62304612268518511</c:v>
                </c:pt>
                <c:pt idx="24157">
                  <c:v>0.62304726851851855</c:v>
                </c:pt>
                <c:pt idx="24158">
                  <c:v>0.62304842592592591</c:v>
                </c:pt>
                <c:pt idx="24159">
                  <c:v>0.62304958333333327</c:v>
                </c:pt>
                <c:pt idx="24160">
                  <c:v>0.62305113425925929</c:v>
                </c:pt>
                <c:pt idx="24161">
                  <c:v>0.62305202546296301</c:v>
                </c:pt>
                <c:pt idx="24162">
                  <c:v>0.62305396990740736</c:v>
                </c:pt>
                <c:pt idx="24163">
                  <c:v>0.62305482638888887</c:v>
                </c:pt>
                <c:pt idx="24164">
                  <c:v>0.62305542824074078</c:v>
                </c:pt>
                <c:pt idx="24165">
                  <c:v>0.62305692129629631</c:v>
                </c:pt>
                <c:pt idx="24166">
                  <c:v>0.62305829861111117</c:v>
                </c:pt>
                <c:pt idx="24167">
                  <c:v>0.62305906249999998</c:v>
                </c:pt>
                <c:pt idx="24168">
                  <c:v>0.62306178240740739</c:v>
                </c:pt>
                <c:pt idx="24169">
                  <c:v>0.62306287037037034</c:v>
                </c:pt>
                <c:pt idx="24170">
                  <c:v>0.6230638657407408</c:v>
                </c:pt>
                <c:pt idx="24171">
                  <c:v>0.6230650347222223</c:v>
                </c:pt>
                <c:pt idx="24172">
                  <c:v>0.62306619212962966</c:v>
                </c:pt>
                <c:pt idx="24173">
                  <c:v>0.62306733796296287</c:v>
                </c:pt>
                <c:pt idx="24174">
                  <c:v>0.62306850694444438</c:v>
                </c:pt>
                <c:pt idx="24175">
                  <c:v>0.62306965277777782</c:v>
                </c:pt>
                <c:pt idx="24176">
                  <c:v>0.62307081018518518</c:v>
                </c:pt>
                <c:pt idx="24177">
                  <c:v>0.62307196759259253</c:v>
                </c:pt>
                <c:pt idx="24178">
                  <c:v>0.62307312500000001</c:v>
                </c:pt>
                <c:pt idx="24179">
                  <c:v>0.62307429398148151</c:v>
                </c:pt>
                <c:pt idx="24180">
                  <c:v>0.62307583333333338</c:v>
                </c:pt>
                <c:pt idx="24181">
                  <c:v>0.62307723379629631</c:v>
                </c:pt>
                <c:pt idx="24182">
                  <c:v>0.6230782060185186</c:v>
                </c:pt>
                <c:pt idx="24183">
                  <c:v>0.62307947916666673</c:v>
                </c:pt>
                <c:pt idx="24184">
                  <c:v>0.62308020833333333</c:v>
                </c:pt>
                <c:pt idx="24185">
                  <c:v>0.62308173611111117</c:v>
                </c:pt>
                <c:pt idx="24186">
                  <c:v>0.62308283564814815</c:v>
                </c:pt>
                <c:pt idx="24187">
                  <c:v>0.62308356481481475</c:v>
                </c:pt>
                <c:pt idx="24188">
                  <c:v>0.62308503472222221</c:v>
                </c:pt>
                <c:pt idx="24189">
                  <c:v>0.623085949074074</c:v>
                </c:pt>
                <c:pt idx="24190">
                  <c:v>0.62308701388888887</c:v>
                </c:pt>
                <c:pt idx="24191">
                  <c:v>0.62308817129629623</c:v>
                </c:pt>
                <c:pt idx="24192">
                  <c:v>0.6230893287037037</c:v>
                </c:pt>
                <c:pt idx="24193">
                  <c:v>0.62309048611111106</c:v>
                </c:pt>
                <c:pt idx="24194">
                  <c:v>0.62309164351851853</c:v>
                </c:pt>
                <c:pt idx="24195">
                  <c:v>0.62309281249999993</c:v>
                </c:pt>
                <c:pt idx="24196">
                  <c:v>0.62309402777777778</c:v>
                </c:pt>
                <c:pt idx="24197">
                  <c:v>0.62309511574074072</c:v>
                </c:pt>
                <c:pt idx="24198">
                  <c:v>0.62309627314814808</c:v>
                </c:pt>
                <c:pt idx="24199">
                  <c:v>0.62309743055555555</c:v>
                </c:pt>
                <c:pt idx="24200">
                  <c:v>0.62309872685185186</c:v>
                </c:pt>
                <c:pt idx="24201">
                  <c:v>0.6231000694444444</c:v>
                </c:pt>
                <c:pt idx="24202">
                  <c:v>0.62310092592592592</c:v>
                </c:pt>
                <c:pt idx="24203">
                  <c:v>0.62310278935185182</c:v>
                </c:pt>
                <c:pt idx="24204">
                  <c:v>0.62310351851851853</c:v>
                </c:pt>
                <c:pt idx="24205">
                  <c:v>0.62310541666666663</c:v>
                </c:pt>
                <c:pt idx="24206">
                  <c:v>0.62310606481481479</c:v>
                </c:pt>
                <c:pt idx="24207">
                  <c:v>0.62310688657407409</c:v>
                </c:pt>
                <c:pt idx="24208">
                  <c:v>0.62310834490740741</c:v>
                </c:pt>
                <c:pt idx="24209">
                  <c:v>0.62310959490740747</c:v>
                </c:pt>
                <c:pt idx="24210">
                  <c:v>0.62311016203703706</c:v>
                </c:pt>
                <c:pt idx="24211">
                  <c:v>0.62311133101851857</c:v>
                </c:pt>
                <c:pt idx="24212">
                  <c:v>0.62311247685185178</c:v>
                </c:pt>
                <c:pt idx="24213">
                  <c:v>0.62311363425925925</c:v>
                </c:pt>
                <c:pt idx="24214">
                  <c:v>0.62311480324074076</c:v>
                </c:pt>
                <c:pt idx="24215">
                  <c:v>0.62311596064814812</c:v>
                </c:pt>
                <c:pt idx="24216">
                  <c:v>0.62311711805555559</c:v>
                </c:pt>
                <c:pt idx="24217">
                  <c:v>0.62311827546296294</c:v>
                </c:pt>
                <c:pt idx="24218">
                  <c:v>0.62311942129629627</c:v>
                </c:pt>
                <c:pt idx="24219">
                  <c:v>0.62312059027777777</c:v>
                </c:pt>
                <c:pt idx="24220">
                  <c:v>0.62312210648148147</c:v>
                </c:pt>
                <c:pt idx="24221">
                  <c:v>0.623123125</c:v>
                </c:pt>
                <c:pt idx="24222">
                  <c:v>0.62312418981481477</c:v>
                </c:pt>
                <c:pt idx="24223">
                  <c:v>0.62312557870370378</c:v>
                </c:pt>
                <c:pt idx="24224">
                  <c:v>0.62312657407407401</c:v>
                </c:pt>
                <c:pt idx="24225">
                  <c:v>0.62312825231481483</c:v>
                </c:pt>
                <c:pt idx="24226">
                  <c:v>0.62312894675925923</c:v>
                </c:pt>
                <c:pt idx="24227">
                  <c:v>0.62313055555555563</c:v>
                </c:pt>
                <c:pt idx="24228">
                  <c:v>0.62313166666666664</c:v>
                </c:pt>
                <c:pt idx="24229">
                  <c:v>0.62313215277777778</c:v>
                </c:pt>
                <c:pt idx="24230">
                  <c:v>0.62313331018518514</c:v>
                </c:pt>
                <c:pt idx="24231">
                  <c:v>0.62313446759259261</c:v>
                </c:pt>
                <c:pt idx="24232">
                  <c:v>0.62313563657407411</c:v>
                </c:pt>
                <c:pt idx="24233">
                  <c:v>0.62313679398148147</c:v>
                </c:pt>
                <c:pt idx="24234">
                  <c:v>0.62313795138888883</c:v>
                </c:pt>
                <c:pt idx="24235">
                  <c:v>0.62313909722222227</c:v>
                </c:pt>
                <c:pt idx="24236">
                  <c:v>0.62314025462962963</c:v>
                </c:pt>
                <c:pt idx="24237">
                  <c:v>0.62314142361111113</c:v>
                </c:pt>
                <c:pt idx="24238">
                  <c:v>0.62314256944444435</c:v>
                </c:pt>
                <c:pt idx="24239">
                  <c:v>0.62314409722222219</c:v>
                </c:pt>
                <c:pt idx="24240">
                  <c:v>0.62314565972222224</c:v>
                </c:pt>
                <c:pt idx="24241">
                  <c:v>0.62314604166666665</c:v>
                </c:pt>
                <c:pt idx="24242">
                  <c:v>0.62314809027777784</c:v>
                </c:pt>
                <c:pt idx="24243">
                  <c:v>0.6231493402777778</c:v>
                </c:pt>
                <c:pt idx="24244">
                  <c:v>0.62314953703703702</c:v>
                </c:pt>
                <c:pt idx="24245">
                  <c:v>0.62315151620370368</c:v>
                </c:pt>
                <c:pt idx="24246">
                  <c:v>0.62315225694444443</c:v>
                </c:pt>
                <c:pt idx="24247">
                  <c:v>0.62315299768518517</c:v>
                </c:pt>
                <c:pt idx="24248">
                  <c:v>0.62315420138888888</c:v>
                </c:pt>
                <c:pt idx="24249">
                  <c:v>0.62315530092592597</c:v>
                </c:pt>
                <c:pt idx="24250">
                  <c:v>0.62315645833333333</c:v>
                </c:pt>
                <c:pt idx="24251">
                  <c:v>0.62315762731481483</c:v>
                </c:pt>
                <c:pt idx="24252">
                  <c:v>0.62315878472222219</c:v>
                </c:pt>
                <c:pt idx="24253">
                  <c:v>0.62315993055555552</c:v>
                </c:pt>
                <c:pt idx="24254">
                  <c:v>0.62316108796296299</c:v>
                </c:pt>
                <c:pt idx="24255">
                  <c:v>0.62316224537037035</c:v>
                </c:pt>
                <c:pt idx="24256">
                  <c:v>0.62316340277777782</c:v>
                </c:pt>
                <c:pt idx="24257">
                  <c:v>0.62316456018518518</c:v>
                </c:pt>
                <c:pt idx="24258">
                  <c:v>0.62316572916666668</c:v>
                </c:pt>
                <c:pt idx="24259">
                  <c:v>0.62316695601851857</c:v>
                </c:pt>
                <c:pt idx="24260">
                  <c:v>0.62316864583333331</c:v>
                </c:pt>
                <c:pt idx="24261">
                  <c:v>0.62316921296296302</c:v>
                </c:pt>
                <c:pt idx="24262">
                  <c:v>0.62317038194444452</c:v>
                </c:pt>
                <c:pt idx="24263">
                  <c:v>0.62317281250000001</c:v>
                </c:pt>
                <c:pt idx="24264">
                  <c:v>0.62317307870370375</c:v>
                </c:pt>
                <c:pt idx="24265">
                  <c:v>0.62317387731481477</c:v>
                </c:pt>
                <c:pt idx="24266">
                  <c:v>0.62317518518518522</c:v>
                </c:pt>
                <c:pt idx="24267">
                  <c:v>0.62317615740740739</c:v>
                </c:pt>
                <c:pt idx="24268">
                  <c:v>0.62317729166666658</c:v>
                </c:pt>
                <c:pt idx="24269">
                  <c:v>0.62317846064814808</c:v>
                </c:pt>
                <c:pt idx="24270">
                  <c:v>0.62317960648148152</c:v>
                </c:pt>
                <c:pt idx="24271">
                  <c:v>0.62318076388888888</c:v>
                </c:pt>
                <c:pt idx="24272">
                  <c:v>0.62318192129629624</c:v>
                </c:pt>
                <c:pt idx="24273">
                  <c:v>0.62318307870370371</c:v>
                </c:pt>
                <c:pt idx="24274">
                  <c:v>0.62318424768518521</c:v>
                </c:pt>
                <c:pt idx="24275">
                  <c:v>0.62318539351851854</c:v>
                </c:pt>
                <c:pt idx="24276">
                  <c:v>0.6231865509259259</c:v>
                </c:pt>
                <c:pt idx="24277">
                  <c:v>0.62318770833333326</c:v>
                </c:pt>
                <c:pt idx="24278">
                  <c:v>0.6231897106481481</c:v>
                </c:pt>
                <c:pt idx="24279">
                  <c:v>0.62319037037037039</c:v>
                </c:pt>
                <c:pt idx="24280">
                  <c:v>0.62319194444444448</c:v>
                </c:pt>
                <c:pt idx="24281">
                  <c:v>0.62319328703703702</c:v>
                </c:pt>
                <c:pt idx="24282">
                  <c:v>0.62319357638888895</c:v>
                </c:pt>
                <c:pt idx="24283">
                  <c:v>0.62319549768518523</c:v>
                </c:pt>
                <c:pt idx="24284">
                  <c:v>0.62319664351851856</c:v>
                </c:pt>
                <c:pt idx="24285">
                  <c:v>0.62319699074074075</c:v>
                </c:pt>
                <c:pt idx="24286">
                  <c:v>0.623198900462963</c:v>
                </c:pt>
                <c:pt idx="24287">
                  <c:v>0.62320024305555555</c:v>
                </c:pt>
                <c:pt idx="24288">
                  <c:v>0.62320043981481477</c:v>
                </c:pt>
                <c:pt idx="24289">
                  <c:v>0.62320159722222224</c:v>
                </c:pt>
                <c:pt idx="24290">
                  <c:v>0.6232027546296296</c:v>
                </c:pt>
                <c:pt idx="24291">
                  <c:v>0.62320391203703707</c:v>
                </c:pt>
                <c:pt idx="24292">
                  <c:v>0.62320506944444443</c:v>
                </c:pt>
                <c:pt idx="24293">
                  <c:v>0.62320623842592593</c:v>
                </c:pt>
                <c:pt idx="24294">
                  <c:v>0.62320738425925926</c:v>
                </c:pt>
                <c:pt idx="24295">
                  <c:v>0.62320854166666673</c:v>
                </c:pt>
                <c:pt idx="24296">
                  <c:v>0.62320971064814823</c:v>
                </c:pt>
                <c:pt idx="24297">
                  <c:v>0.62321086805555559</c:v>
                </c:pt>
                <c:pt idx="24298">
                  <c:v>0.62321226851851852</c:v>
                </c:pt>
                <c:pt idx="24299">
                  <c:v>0.62321359953703703</c:v>
                </c:pt>
                <c:pt idx="24300">
                  <c:v>0.62321553240740746</c:v>
                </c:pt>
                <c:pt idx="24301">
                  <c:v>0.62321613425925926</c:v>
                </c:pt>
                <c:pt idx="24302">
                  <c:v>0.62321719907407402</c:v>
                </c:pt>
                <c:pt idx="24303">
                  <c:v>0.62321841435185188</c:v>
                </c:pt>
                <c:pt idx="24304">
                  <c:v>0.62321984953703702</c:v>
                </c:pt>
                <c:pt idx="24305">
                  <c:v>0.62322025462962971</c:v>
                </c:pt>
                <c:pt idx="24306">
                  <c:v>0.62322259259259261</c:v>
                </c:pt>
                <c:pt idx="24307">
                  <c:v>0.62322380787037035</c:v>
                </c:pt>
                <c:pt idx="24308">
                  <c:v>0.62322481481481484</c:v>
                </c:pt>
                <c:pt idx="24309">
                  <c:v>0.62322598379629623</c:v>
                </c:pt>
                <c:pt idx="24310">
                  <c:v>0.62322712962962967</c:v>
                </c:pt>
                <c:pt idx="24311">
                  <c:v>0.623228275462963</c:v>
                </c:pt>
                <c:pt idx="24312">
                  <c:v>0.62322944444444439</c:v>
                </c:pt>
                <c:pt idx="24313">
                  <c:v>0.62323060185185186</c:v>
                </c:pt>
                <c:pt idx="24314">
                  <c:v>0.62323175925925933</c:v>
                </c:pt>
                <c:pt idx="24315">
                  <c:v>0.62323291666666669</c:v>
                </c:pt>
                <c:pt idx="24316">
                  <c:v>0.62323407407407405</c:v>
                </c:pt>
                <c:pt idx="24317">
                  <c:v>0.62323523148148141</c:v>
                </c:pt>
                <c:pt idx="24318">
                  <c:v>0.62323640046296291</c:v>
                </c:pt>
                <c:pt idx="24319">
                  <c:v>0.62323755787037038</c:v>
                </c:pt>
                <c:pt idx="24320">
                  <c:v>0.62323917824074071</c:v>
                </c:pt>
                <c:pt idx="24321">
                  <c:v>0.62323988425925925</c:v>
                </c:pt>
                <c:pt idx="24322">
                  <c:v>0.62324196759259254</c:v>
                </c:pt>
                <c:pt idx="24323">
                  <c:v>0.62324326388888884</c:v>
                </c:pt>
                <c:pt idx="24324">
                  <c:v>0.62324357638888894</c:v>
                </c:pt>
                <c:pt idx="24325">
                  <c:v>0.62324503472222226</c:v>
                </c:pt>
                <c:pt idx="24326">
                  <c:v>0.62324606481481482</c:v>
                </c:pt>
                <c:pt idx="24327">
                  <c:v>0.62324681712962959</c:v>
                </c:pt>
                <c:pt idx="24328">
                  <c:v>0.62324807870370369</c:v>
                </c:pt>
                <c:pt idx="24329">
                  <c:v>0.62324912037037039</c:v>
                </c:pt>
                <c:pt idx="24330">
                  <c:v>0.62325027777777775</c:v>
                </c:pt>
                <c:pt idx="24331">
                  <c:v>0.62325142361111119</c:v>
                </c:pt>
                <c:pt idx="24332">
                  <c:v>0.62325259259259258</c:v>
                </c:pt>
                <c:pt idx="24333">
                  <c:v>0.62325375000000005</c:v>
                </c:pt>
                <c:pt idx="24334">
                  <c:v>0.62325490740740741</c:v>
                </c:pt>
                <c:pt idx="24335">
                  <c:v>0.62325605324074074</c:v>
                </c:pt>
                <c:pt idx="24336">
                  <c:v>0.62325722222222224</c:v>
                </c:pt>
                <c:pt idx="24337">
                  <c:v>0.6232583796296296</c:v>
                </c:pt>
                <c:pt idx="24338">
                  <c:v>0.62325991898148148</c:v>
                </c:pt>
                <c:pt idx="24339">
                  <c:v>0.6232611921296296</c:v>
                </c:pt>
                <c:pt idx="24340">
                  <c:v>0.6232618518518519</c:v>
                </c:pt>
                <c:pt idx="24341">
                  <c:v>0.62326378472222221</c:v>
                </c:pt>
                <c:pt idx="24342">
                  <c:v>0.6232643171296296</c:v>
                </c:pt>
                <c:pt idx="24343">
                  <c:v>0.62326663194444443</c:v>
                </c:pt>
                <c:pt idx="24344">
                  <c:v>0.62326777777777786</c:v>
                </c:pt>
                <c:pt idx="24345">
                  <c:v>0.62326927083333328</c:v>
                </c:pt>
                <c:pt idx="24346">
                  <c:v>0.62327188657407406</c:v>
                </c:pt>
                <c:pt idx="24347">
                  <c:v>0.6232724652777778</c:v>
                </c:pt>
                <c:pt idx="24348">
                  <c:v>0.62327356481481488</c:v>
                </c:pt>
                <c:pt idx="24349">
                  <c:v>0.62327472222222224</c:v>
                </c:pt>
                <c:pt idx="24350">
                  <c:v>0.6232758796296296</c:v>
                </c:pt>
                <c:pt idx="24351">
                  <c:v>0.62327703703703707</c:v>
                </c:pt>
                <c:pt idx="24352">
                  <c:v>0.62327819444444443</c:v>
                </c:pt>
                <c:pt idx="24353">
                  <c:v>0.6232793518518519</c:v>
                </c:pt>
                <c:pt idx="24354">
                  <c:v>0.62328050925925926</c:v>
                </c:pt>
                <c:pt idx="24355">
                  <c:v>0.62328166666666662</c:v>
                </c:pt>
                <c:pt idx="24356">
                  <c:v>0.62328282407407409</c:v>
                </c:pt>
                <c:pt idx="24357">
                  <c:v>0.62328398148148145</c:v>
                </c:pt>
                <c:pt idx="24358">
                  <c:v>0.62328543981481488</c:v>
                </c:pt>
                <c:pt idx="24359">
                  <c:v>0.62328710648148145</c:v>
                </c:pt>
                <c:pt idx="24360">
                  <c:v>0.62328778935185192</c:v>
                </c:pt>
                <c:pt idx="24361">
                  <c:v>0.6232891435185185</c:v>
                </c:pt>
                <c:pt idx="24362">
                  <c:v>0.62329047453703701</c:v>
                </c:pt>
                <c:pt idx="24363">
                  <c:v>0.62329144675925929</c:v>
                </c:pt>
                <c:pt idx="24364">
                  <c:v>0.62329254629629638</c:v>
                </c:pt>
                <c:pt idx="24365">
                  <c:v>0.62329351851851844</c:v>
                </c:pt>
                <c:pt idx="24366">
                  <c:v>0.62329439814814813</c:v>
                </c:pt>
                <c:pt idx="24367">
                  <c:v>0.62329555555555549</c:v>
                </c:pt>
                <c:pt idx="24368">
                  <c:v>0.62329671296296296</c:v>
                </c:pt>
                <c:pt idx="24369">
                  <c:v>0.62329787037037043</c:v>
                </c:pt>
                <c:pt idx="24370">
                  <c:v>0.62329902777777779</c:v>
                </c:pt>
                <c:pt idx="24371">
                  <c:v>0.62330018518518515</c:v>
                </c:pt>
                <c:pt idx="24372">
                  <c:v>0.62330134259259251</c:v>
                </c:pt>
                <c:pt idx="24373">
                  <c:v>0.62330249999999998</c:v>
                </c:pt>
                <c:pt idx="24374">
                  <c:v>0.62330365740740745</c:v>
                </c:pt>
                <c:pt idx="24375">
                  <c:v>0.62330481481481481</c:v>
                </c:pt>
                <c:pt idx="24376">
                  <c:v>0.62330597222222217</c:v>
                </c:pt>
                <c:pt idx="24377">
                  <c:v>0.62330716435185185</c:v>
                </c:pt>
                <c:pt idx="24378">
                  <c:v>0.62330829861111114</c:v>
                </c:pt>
                <c:pt idx="24379">
                  <c:v>0.62330956018518524</c:v>
                </c:pt>
                <c:pt idx="24380">
                  <c:v>0.6233111921296296</c:v>
                </c:pt>
                <c:pt idx="24381">
                  <c:v>0.62331221064814823</c:v>
                </c:pt>
                <c:pt idx="24382">
                  <c:v>0.62331291666666666</c:v>
                </c:pt>
                <c:pt idx="24383">
                  <c:v>0.62331407407407413</c:v>
                </c:pt>
                <c:pt idx="24384">
                  <c:v>0.62331521990740735</c:v>
                </c:pt>
                <c:pt idx="24385">
                  <c:v>0.62331638888888885</c:v>
                </c:pt>
                <c:pt idx="24386">
                  <c:v>0.62331753472222229</c:v>
                </c:pt>
                <c:pt idx="24387">
                  <c:v>0.62331870370370368</c:v>
                </c:pt>
                <c:pt idx="24388">
                  <c:v>0.62331986111111115</c:v>
                </c:pt>
                <c:pt idx="24389">
                  <c:v>0.62332100694444437</c:v>
                </c:pt>
                <c:pt idx="24390">
                  <c:v>0.62332217592592598</c:v>
                </c:pt>
                <c:pt idx="24391">
                  <c:v>0.62332333333333334</c:v>
                </c:pt>
                <c:pt idx="24392">
                  <c:v>0.62332459490740744</c:v>
                </c:pt>
                <c:pt idx="24393">
                  <c:v>0.62332589120370374</c:v>
                </c:pt>
                <c:pt idx="24394">
                  <c:v>0.62332800925925924</c:v>
                </c:pt>
                <c:pt idx="24395">
                  <c:v>0.6233283101851852</c:v>
                </c:pt>
                <c:pt idx="24396">
                  <c:v>0.62332921296296295</c:v>
                </c:pt>
                <c:pt idx="24397">
                  <c:v>0.62333056712962964</c:v>
                </c:pt>
                <c:pt idx="24398">
                  <c:v>0.6233318171296296</c:v>
                </c:pt>
                <c:pt idx="24399">
                  <c:v>0.6233327662037037</c:v>
                </c:pt>
                <c:pt idx="24400">
                  <c:v>0.62333421296296299</c:v>
                </c:pt>
                <c:pt idx="24401">
                  <c:v>0.623335011574074</c:v>
                </c:pt>
                <c:pt idx="24402">
                  <c:v>0.62333606481481474</c:v>
                </c:pt>
                <c:pt idx="24403">
                  <c:v>0.62333722222222221</c:v>
                </c:pt>
                <c:pt idx="24404">
                  <c:v>0.62333837962962968</c:v>
                </c:pt>
                <c:pt idx="24405">
                  <c:v>0.62333953703703704</c:v>
                </c:pt>
                <c:pt idx="24406">
                  <c:v>0.6233406944444444</c:v>
                </c:pt>
                <c:pt idx="24407">
                  <c:v>0.62334185185185187</c:v>
                </c:pt>
                <c:pt idx="24408">
                  <c:v>0.62334300925925934</c:v>
                </c:pt>
                <c:pt idx="24409">
                  <c:v>0.6233441666666667</c:v>
                </c:pt>
                <c:pt idx="24410">
                  <c:v>0.62334532407407406</c:v>
                </c:pt>
                <c:pt idx="24411">
                  <c:v>0.62334648148148142</c:v>
                </c:pt>
                <c:pt idx="24412">
                  <c:v>0.6233479282407407</c:v>
                </c:pt>
                <c:pt idx="24413">
                  <c:v>0.62335042824074072</c:v>
                </c:pt>
                <c:pt idx="24414">
                  <c:v>0.62335087962962965</c:v>
                </c:pt>
                <c:pt idx="24415">
                  <c:v>0.62335114583333329</c:v>
                </c:pt>
                <c:pt idx="24416">
                  <c:v>0.62335390046296302</c:v>
                </c:pt>
                <c:pt idx="24417">
                  <c:v>0.62335446759259261</c:v>
                </c:pt>
                <c:pt idx="24418">
                  <c:v>0.62335458333333338</c:v>
                </c:pt>
                <c:pt idx="24419">
                  <c:v>0.62335578703703709</c:v>
                </c:pt>
                <c:pt idx="24420">
                  <c:v>0.62335743055555559</c:v>
                </c:pt>
                <c:pt idx="24421">
                  <c:v>0.62335806712962971</c:v>
                </c:pt>
                <c:pt idx="24422">
                  <c:v>0.62335921296296293</c:v>
                </c:pt>
                <c:pt idx="24423">
                  <c:v>0.6233603703703704</c:v>
                </c:pt>
                <c:pt idx="24424">
                  <c:v>0.62336152777777776</c:v>
                </c:pt>
                <c:pt idx="24425">
                  <c:v>0.62336268518518523</c:v>
                </c:pt>
                <c:pt idx="24426">
                  <c:v>0.62336385416666673</c:v>
                </c:pt>
                <c:pt idx="24427">
                  <c:v>0.62336499999999995</c:v>
                </c:pt>
                <c:pt idx="24428">
                  <c:v>0.62336614583333327</c:v>
                </c:pt>
                <c:pt idx="24429">
                  <c:v>0.62336731481481478</c:v>
                </c:pt>
                <c:pt idx="24430">
                  <c:v>0.62336847222222225</c:v>
                </c:pt>
                <c:pt idx="24431">
                  <c:v>0.62336961805555557</c:v>
                </c:pt>
                <c:pt idx="24432">
                  <c:v>0.62337084490740746</c:v>
                </c:pt>
                <c:pt idx="24433">
                  <c:v>0.62337217592592598</c:v>
                </c:pt>
                <c:pt idx="24434">
                  <c:v>0.62337350694444438</c:v>
                </c:pt>
                <c:pt idx="24435">
                  <c:v>0.62337431712962965</c:v>
                </c:pt>
                <c:pt idx="24436">
                  <c:v>0.62337594907407412</c:v>
                </c:pt>
                <c:pt idx="24437">
                  <c:v>0.62337731481481484</c:v>
                </c:pt>
                <c:pt idx="24438">
                  <c:v>0.62337795138888896</c:v>
                </c:pt>
                <c:pt idx="24439">
                  <c:v>0.62337895833333334</c:v>
                </c:pt>
                <c:pt idx="24440">
                  <c:v>0.62338019675925926</c:v>
                </c:pt>
                <c:pt idx="24441">
                  <c:v>0.62338120370370365</c:v>
                </c:pt>
                <c:pt idx="24442">
                  <c:v>0.62338236111111112</c:v>
                </c:pt>
                <c:pt idx="24443">
                  <c:v>0.62338351851851859</c:v>
                </c:pt>
                <c:pt idx="24444">
                  <c:v>0.62338467592592595</c:v>
                </c:pt>
                <c:pt idx="24445">
                  <c:v>0.62338582175925927</c:v>
                </c:pt>
                <c:pt idx="24446">
                  <c:v>0.62338700231481481</c:v>
                </c:pt>
                <c:pt idx="24447">
                  <c:v>0.62338814814814814</c:v>
                </c:pt>
                <c:pt idx="24448">
                  <c:v>0.62338930555555561</c:v>
                </c:pt>
                <c:pt idx="24449">
                  <c:v>0.62339046296296297</c:v>
                </c:pt>
                <c:pt idx="24450">
                  <c:v>0.62339162037037033</c:v>
                </c:pt>
                <c:pt idx="24451">
                  <c:v>0.62339289351851856</c:v>
                </c:pt>
                <c:pt idx="24452">
                  <c:v>0.62339403935185189</c:v>
                </c:pt>
                <c:pt idx="24453">
                  <c:v>0.62339585648148155</c:v>
                </c:pt>
                <c:pt idx="24454">
                  <c:v>0.62339648148148141</c:v>
                </c:pt>
                <c:pt idx="24455">
                  <c:v>0.62339798611111119</c:v>
                </c:pt>
                <c:pt idx="24456">
                  <c:v>0.62339891203703701</c:v>
                </c:pt>
                <c:pt idx="24457">
                  <c:v>0.62340004629629631</c:v>
                </c:pt>
                <c:pt idx="24458">
                  <c:v>0.62340103009259262</c:v>
                </c:pt>
                <c:pt idx="24459">
                  <c:v>0.62340214120370374</c:v>
                </c:pt>
                <c:pt idx="24460">
                  <c:v>0.62340318287037044</c:v>
                </c:pt>
                <c:pt idx="24461">
                  <c:v>0.62340435185185183</c:v>
                </c:pt>
                <c:pt idx="24462">
                  <c:v>0.62340550925925919</c:v>
                </c:pt>
                <c:pt idx="24463">
                  <c:v>0.62340666666666666</c:v>
                </c:pt>
                <c:pt idx="24464">
                  <c:v>0.62340782407407414</c:v>
                </c:pt>
                <c:pt idx="24465">
                  <c:v>0.62340898148148149</c:v>
                </c:pt>
                <c:pt idx="24466">
                  <c:v>0.62341012731481482</c:v>
                </c:pt>
                <c:pt idx="24467">
                  <c:v>0.62341129629629621</c:v>
                </c:pt>
                <c:pt idx="24468">
                  <c:v>0.62341245370370368</c:v>
                </c:pt>
                <c:pt idx="24469">
                  <c:v>0.62341366898148143</c:v>
                </c:pt>
                <c:pt idx="24470">
                  <c:v>0.62341674768518518</c:v>
                </c:pt>
                <c:pt idx="24471">
                  <c:v>0.62341724537037035</c:v>
                </c:pt>
                <c:pt idx="24472">
                  <c:v>0.62341765046296305</c:v>
                </c:pt>
                <c:pt idx="24473">
                  <c:v>0.62342012731481489</c:v>
                </c:pt>
                <c:pt idx="24474">
                  <c:v>0.62342025462962969</c:v>
                </c:pt>
                <c:pt idx="24475">
                  <c:v>0.6234205439814815</c:v>
                </c:pt>
                <c:pt idx="24476">
                  <c:v>0.62342300925925931</c:v>
                </c:pt>
                <c:pt idx="24477">
                  <c:v>0.62342407407407407</c:v>
                </c:pt>
                <c:pt idx="24478">
                  <c:v>0.62342424768518523</c:v>
                </c:pt>
                <c:pt idx="24479">
                  <c:v>0.62342518518518519</c:v>
                </c:pt>
                <c:pt idx="24480">
                  <c:v>0.62342634259259255</c:v>
                </c:pt>
                <c:pt idx="24481">
                  <c:v>0.62342750000000002</c:v>
                </c:pt>
                <c:pt idx="24482">
                  <c:v>0.62342865740740738</c:v>
                </c:pt>
                <c:pt idx="24483">
                  <c:v>0.62342981481481485</c:v>
                </c:pt>
                <c:pt idx="24484">
                  <c:v>0.62343097222222221</c:v>
                </c:pt>
                <c:pt idx="24485">
                  <c:v>0.62343212962962968</c:v>
                </c:pt>
                <c:pt idx="24486">
                  <c:v>0.62343328703703704</c:v>
                </c:pt>
                <c:pt idx="24487">
                  <c:v>0.6234344444444444</c:v>
                </c:pt>
                <c:pt idx="24488">
                  <c:v>0.62343560185185187</c:v>
                </c:pt>
                <c:pt idx="24489">
                  <c:v>0.62343686342592597</c:v>
                </c:pt>
                <c:pt idx="24490">
                  <c:v>0.62343925925925925</c:v>
                </c:pt>
                <c:pt idx="24491">
                  <c:v>0.62343946759259261</c:v>
                </c:pt>
                <c:pt idx="24492">
                  <c:v>0.62344098379629631</c:v>
                </c:pt>
                <c:pt idx="24493">
                  <c:v>0.62344215277777781</c:v>
                </c:pt>
                <c:pt idx="24494">
                  <c:v>0.62344273148148144</c:v>
                </c:pt>
                <c:pt idx="24495">
                  <c:v>0.62344400462962957</c:v>
                </c:pt>
                <c:pt idx="24496">
                  <c:v>0.62344509259259262</c:v>
                </c:pt>
                <c:pt idx="24497">
                  <c:v>0.62344684027777775</c:v>
                </c:pt>
                <c:pt idx="24498">
                  <c:v>0.62344821759259261</c:v>
                </c:pt>
                <c:pt idx="24499">
                  <c:v>0.62344851851851846</c:v>
                </c:pt>
                <c:pt idx="24500">
                  <c:v>0.62344947916666671</c:v>
                </c:pt>
                <c:pt idx="24501">
                  <c:v>0.6234506481481481</c:v>
                </c:pt>
                <c:pt idx="24502">
                  <c:v>0.62345180555555557</c:v>
                </c:pt>
                <c:pt idx="24503">
                  <c:v>0.62345298611111111</c:v>
                </c:pt>
                <c:pt idx="24504">
                  <c:v>0.6234541203703704</c:v>
                </c:pt>
                <c:pt idx="24505">
                  <c:v>0.62345527777777776</c:v>
                </c:pt>
                <c:pt idx="24506">
                  <c:v>0.62345643518518512</c:v>
                </c:pt>
                <c:pt idx="24507">
                  <c:v>0.62345759259259259</c:v>
                </c:pt>
                <c:pt idx="24508">
                  <c:v>0.62345875000000006</c:v>
                </c:pt>
                <c:pt idx="24509">
                  <c:v>0.62345989583333328</c:v>
                </c:pt>
                <c:pt idx="24510">
                  <c:v>0.62346150462962968</c:v>
                </c:pt>
                <c:pt idx="24511">
                  <c:v>0.62346267361111118</c:v>
                </c:pt>
                <c:pt idx="24512">
                  <c:v>0.6234634375</c:v>
                </c:pt>
                <c:pt idx="24513">
                  <c:v>0.62346523148148147</c:v>
                </c:pt>
                <c:pt idx="24514">
                  <c:v>0.62346574074074079</c:v>
                </c:pt>
                <c:pt idx="24515">
                  <c:v>0.62346709490740737</c:v>
                </c:pt>
                <c:pt idx="24516">
                  <c:v>0.62346836805555561</c:v>
                </c:pt>
                <c:pt idx="24517">
                  <c:v>0.62347001157407411</c:v>
                </c:pt>
                <c:pt idx="24518">
                  <c:v>0.62347094907407408</c:v>
                </c:pt>
                <c:pt idx="24519">
                  <c:v>0.62347148148148146</c:v>
                </c:pt>
                <c:pt idx="24520">
                  <c:v>0.6234726273148149</c:v>
                </c:pt>
                <c:pt idx="24521">
                  <c:v>0.62347379629629629</c:v>
                </c:pt>
                <c:pt idx="24522">
                  <c:v>0.62347495370370365</c:v>
                </c:pt>
                <c:pt idx="24523">
                  <c:v>0.62347611111111112</c:v>
                </c:pt>
                <c:pt idx="24524">
                  <c:v>0.62347726851851859</c:v>
                </c:pt>
                <c:pt idx="24525">
                  <c:v>0.62347842592592595</c:v>
                </c:pt>
                <c:pt idx="24526">
                  <c:v>0.62347958333333331</c:v>
                </c:pt>
                <c:pt idx="24527">
                  <c:v>0.62348074074074067</c:v>
                </c:pt>
                <c:pt idx="24528">
                  <c:v>0.62348189814814814</c:v>
                </c:pt>
                <c:pt idx="24529">
                  <c:v>0.62348339120370366</c:v>
                </c:pt>
                <c:pt idx="24530">
                  <c:v>0.62348439814814816</c:v>
                </c:pt>
                <c:pt idx="24531">
                  <c:v>0.62348554398148148</c:v>
                </c:pt>
                <c:pt idx="24532">
                  <c:v>0.62348734953703699</c:v>
                </c:pt>
                <c:pt idx="24533">
                  <c:v>0.62348798611111111</c:v>
                </c:pt>
                <c:pt idx="24534">
                  <c:v>0.62348978009259259</c:v>
                </c:pt>
                <c:pt idx="24535">
                  <c:v>0.62349076388888891</c:v>
                </c:pt>
                <c:pt idx="24536">
                  <c:v>0.62349121527777784</c:v>
                </c:pt>
                <c:pt idx="24537">
                  <c:v>0.62349312499999998</c:v>
                </c:pt>
                <c:pt idx="24538">
                  <c:v>0.62349427083333331</c:v>
                </c:pt>
                <c:pt idx="24539">
                  <c:v>0.62349461805555551</c:v>
                </c:pt>
                <c:pt idx="24540">
                  <c:v>0.62349577546296298</c:v>
                </c:pt>
                <c:pt idx="24541">
                  <c:v>0.62349694444444448</c:v>
                </c:pt>
                <c:pt idx="24542">
                  <c:v>0.62349810185185184</c:v>
                </c:pt>
                <c:pt idx="24543">
                  <c:v>0.62349925925925931</c:v>
                </c:pt>
                <c:pt idx="24544">
                  <c:v>0.62350041666666667</c:v>
                </c:pt>
                <c:pt idx="24545">
                  <c:v>0.62350157407407403</c:v>
                </c:pt>
                <c:pt idx="24546">
                  <c:v>0.6235027314814815</c:v>
                </c:pt>
                <c:pt idx="24547">
                  <c:v>0.62350388888888886</c:v>
                </c:pt>
                <c:pt idx="24548">
                  <c:v>0.62350504629629633</c:v>
                </c:pt>
                <c:pt idx="24549">
                  <c:v>0.62350707175925923</c:v>
                </c:pt>
                <c:pt idx="24550">
                  <c:v>0.62350827546296295</c:v>
                </c:pt>
                <c:pt idx="24551">
                  <c:v>0.62350887731481486</c:v>
                </c:pt>
                <c:pt idx="24552">
                  <c:v>0.62351067129629634</c:v>
                </c:pt>
                <c:pt idx="24553">
                  <c:v>0.62351171296296293</c:v>
                </c:pt>
                <c:pt idx="24554">
                  <c:v>0.62351204861111109</c:v>
                </c:pt>
                <c:pt idx="24555">
                  <c:v>0.62351390046296296</c:v>
                </c:pt>
                <c:pt idx="24556">
                  <c:v>0.62351535879629627</c:v>
                </c:pt>
                <c:pt idx="24557">
                  <c:v>0.62351564814814819</c:v>
                </c:pt>
                <c:pt idx="24558">
                  <c:v>0.62351662037037037</c:v>
                </c:pt>
                <c:pt idx="24559">
                  <c:v>0.62351777777777784</c:v>
                </c:pt>
                <c:pt idx="24560">
                  <c:v>0.6235189351851852</c:v>
                </c:pt>
                <c:pt idx="24561">
                  <c:v>0.62352009259259256</c:v>
                </c:pt>
                <c:pt idx="24562">
                  <c:v>0.62352123842592588</c:v>
                </c:pt>
                <c:pt idx="24563">
                  <c:v>0.62352240740740739</c:v>
                </c:pt>
                <c:pt idx="24564">
                  <c:v>0.62352356481481486</c:v>
                </c:pt>
                <c:pt idx="24565">
                  <c:v>0.62352471064814818</c:v>
                </c:pt>
                <c:pt idx="24566">
                  <c:v>0.62352587962962958</c:v>
                </c:pt>
                <c:pt idx="24567">
                  <c:v>0.62352702546296301</c:v>
                </c:pt>
                <c:pt idx="24568">
                  <c:v>0.62352826388888882</c:v>
                </c:pt>
                <c:pt idx="24569">
                  <c:v>0.62352982638888887</c:v>
                </c:pt>
                <c:pt idx="24570">
                  <c:v>0.62353103009259259</c:v>
                </c:pt>
                <c:pt idx="24571">
                  <c:v>0.62353190972222217</c:v>
                </c:pt>
                <c:pt idx="24572">
                  <c:v>0.62353378472222221</c:v>
                </c:pt>
                <c:pt idx="24573">
                  <c:v>0.62353456018518516</c:v>
                </c:pt>
                <c:pt idx="24574">
                  <c:v>0.6235351736111111</c:v>
                </c:pt>
                <c:pt idx="24575">
                  <c:v>0.62353711805555556</c:v>
                </c:pt>
                <c:pt idx="24576">
                  <c:v>0.62353752314814814</c:v>
                </c:pt>
                <c:pt idx="24577">
                  <c:v>0.62353982638888894</c:v>
                </c:pt>
                <c:pt idx="24578">
                  <c:v>0.62354081018518515</c:v>
                </c:pt>
                <c:pt idx="24579">
                  <c:v>0.62354099537037044</c:v>
                </c:pt>
                <c:pt idx="24580">
                  <c:v>0.62354218750000001</c:v>
                </c:pt>
                <c:pt idx="24581">
                  <c:v>0.62354324074074075</c:v>
                </c:pt>
                <c:pt idx="24582">
                  <c:v>0.6235443981481481</c:v>
                </c:pt>
                <c:pt idx="24583">
                  <c:v>0.62354555555555558</c:v>
                </c:pt>
                <c:pt idx="24584">
                  <c:v>0.6235467013888889</c:v>
                </c:pt>
                <c:pt idx="24585">
                  <c:v>0.62354787037037041</c:v>
                </c:pt>
                <c:pt idx="24586">
                  <c:v>0.62354902777777776</c:v>
                </c:pt>
                <c:pt idx="24587">
                  <c:v>0.62355017361111109</c:v>
                </c:pt>
                <c:pt idx="24588">
                  <c:v>0.62355134259259259</c:v>
                </c:pt>
                <c:pt idx="24589">
                  <c:v>0.62355250000000007</c:v>
                </c:pt>
                <c:pt idx="24590">
                  <c:v>0.62355377314814819</c:v>
                </c:pt>
                <c:pt idx="24591">
                  <c:v>0.62355493055555555</c:v>
                </c:pt>
                <c:pt idx="24592">
                  <c:v>0.62355687500000001</c:v>
                </c:pt>
                <c:pt idx="24593">
                  <c:v>0.62355762731481479</c:v>
                </c:pt>
                <c:pt idx="24594">
                  <c:v>0.62355881944444447</c:v>
                </c:pt>
                <c:pt idx="24595">
                  <c:v>0.62356037037037038</c:v>
                </c:pt>
                <c:pt idx="24596">
                  <c:v>0.62356083333333334</c:v>
                </c:pt>
                <c:pt idx="24597">
                  <c:v>0.62356175925925927</c:v>
                </c:pt>
                <c:pt idx="24598">
                  <c:v>0.62356402777777775</c:v>
                </c:pt>
                <c:pt idx="24599">
                  <c:v>0.62356412037037035</c:v>
                </c:pt>
                <c:pt idx="24600">
                  <c:v>0.62356523148148146</c:v>
                </c:pt>
                <c:pt idx="24601">
                  <c:v>0.62356638888888882</c:v>
                </c:pt>
                <c:pt idx="24602">
                  <c:v>0.62356754629629629</c:v>
                </c:pt>
                <c:pt idx="24603">
                  <c:v>0.62356869212962962</c:v>
                </c:pt>
                <c:pt idx="24604">
                  <c:v>0.62356986111111112</c:v>
                </c:pt>
                <c:pt idx="24605">
                  <c:v>0.62357100694444445</c:v>
                </c:pt>
                <c:pt idx="24606">
                  <c:v>0.62357217592592595</c:v>
                </c:pt>
                <c:pt idx="24607">
                  <c:v>0.62357333333333331</c:v>
                </c:pt>
                <c:pt idx="24608">
                  <c:v>0.62357449074074078</c:v>
                </c:pt>
                <c:pt idx="24609">
                  <c:v>0.62357564814814814</c:v>
                </c:pt>
                <c:pt idx="24610">
                  <c:v>0.62357738425925935</c:v>
                </c:pt>
                <c:pt idx="24611">
                  <c:v>0.62357827546296296</c:v>
                </c:pt>
                <c:pt idx="24612">
                  <c:v>0.62357927083333342</c:v>
                </c:pt>
                <c:pt idx="24613">
                  <c:v>0.6235818865740741</c:v>
                </c:pt>
                <c:pt idx="24614">
                  <c:v>0.62358219907407408</c:v>
                </c:pt>
                <c:pt idx="24615">
                  <c:v>0.62358265046296291</c:v>
                </c:pt>
                <c:pt idx="24616">
                  <c:v>0.6235845717592593</c:v>
                </c:pt>
                <c:pt idx="24617">
                  <c:v>0.62358589120370378</c:v>
                </c:pt>
                <c:pt idx="24618">
                  <c:v>0.62358641203703702</c:v>
                </c:pt>
                <c:pt idx="24619">
                  <c:v>0.62358722222222229</c:v>
                </c:pt>
                <c:pt idx="24620">
                  <c:v>0.62358836805555562</c:v>
                </c:pt>
                <c:pt idx="24621">
                  <c:v>0.62358953703703701</c:v>
                </c:pt>
                <c:pt idx="24622">
                  <c:v>0.62359070601851851</c:v>
                </c:pt>
                <c:pt idx="24623">
                  <c:v>0.62359185185185184</c:v>
                </c:pt>
                <c:pt idx="24624">
                  <c:v>0.62359300925925931</c:v>
                </c:pt>
                <c:pt idx="24625">
                  <c:v>0.62359416666666667</c:v>
                </c:pt>
                <c:pt idx="24626">
                  <c:v>0.62359532407407403</c:v>
                </c:pt>
                <c:pt idx="24627">
                  <c:v>0.6235964814814815</c:v>
                </c:pt>
                <c:pt idx="24628">
                  <c:v>0.62359763888888897</c:v>
                </c:pt>
                <c:pt idx="24629">
                  <c:v>0.62359879629629633</c:v>
                </c:pt>
                <c:pt idx="24630">
                  <c:v>0.62359995370370369</c:v>
                </c:pt>
                <c:pt idx="24631">
                  <c:v>0.62360209490740737</c:v>
                </c:pt>
                <c:pt idx="24632">
                  <c:v>0.62360325231481484</c:v>
                </c:pt>
                <c:pt idx="24633">
                  <c:v>0.62360369212962963</c:v>
                </c:pt>
                <c:pt idx="24634">
                  <c:v>0.6236061458333334</c:v>
                </c:pt>
                <c:pt idx="24635">
                  <c:v>0.62360708333333337</c:v>
                </c:pt>
                <c:pt idx="24636">
                  <c:v>0.62360817129629631</c:v>
                </c:pt>
                <c:pt idx="24637">
                  <c:v>0.62360944444444444</c:v>
                </c:pt>
                <c:pt idx="24638">
                  <c:v>0.62361065972222229</c:v>
                </c:pt>
                <c:pt idx="24639">
                  <c:v>0.6236116435185185</c:v>
                </c:pt>
                <c:pt idx="24640">
                  <c:v>0.62361280092592597</c:v>
                </c:pt>
                <c:pt idx="24641">
                  <c:v>0.62361395833333333</c:v>
                </c:pt>
                <c:pt idx="24642">
                  <c:v>0.62361510416666666</c:v>
                </c:pt>
                <c:pt idx="24643">
                  <c:v>0.62361627314814816</c:v>
                </c:pt>
                <c:pt idx="24644">
                  <c:v>0.62361743055555563</c:v>
                </c:pt>
                <c:pt idx="24645">
                  <c:v>0.62361858796296299</c:v>
                </c:pt>
                <c:pt idx="24646">
                  <c:v>0.62361974537037035</c:v>
                </c:pt>
                <c:pt idx="24647">
                  <c:v>0.62362090277777771</c:v>
                </c:pt>
                <c:pt idx="24648">
                  <c:v>0.62362206018518518</c:v>
                </c:pt>
                <c:pt idx="24649">
                  <c:v>0.62362328703703707</c:v>
                </c:pt>
                <c:pt idx="24650">
                  <c:v>0.62362530092592594</c:v>
                </c:pt>
                <c:pt idx="24651">
                  <c:v>0.62362678240740743</c:v>
                </c:pt>
                <c:pt idx="24652">
                  <c:v>0.62362894675925928</c:v>
                </c:pt>
                <c:pt idx="24653">
                  <c:v>0.62362958333333329</c:v>
                </c:pt>
                <c:pt idx="24654">
                  <c:v>0.62363034722222221</c:v>
                </c:pt>
                <c:pt idx="24655">
                  <c:v>0.62363209490740745</c:v>
                </c:pt>
                <c:pt idx="24656">
                  <c:v>0.62363306712962963</c:v>
                </c:pt>
                <c:pt idx="24657">
                  <c:v>0.62363372685185181</c:v>
                </c:pt>
                <c:pt idx="24658">
                  <c:v>0.62363488425925917</c:v>
                </c:pt>
                <c:pt idx="24659">
                  <c:v>0.62363604166666664</c:v>
                </c:pt>
                <c:pt idx="24660">
                  <c:v>0.62363719907407411</c:v>
                </c:pt>
                <c:pt idx="24661">
                  <c:v>0.62363835648148147</c:v>
                </c:pt>
                <c:pt idx="24662">
                  <c:v>0.62363951388888883</c:v>
                </c:pt>
                <c:pt idx="24663">
                  <c:v>0.6236406712962963</c:v>
                </c:pt>
                <c:pt idx="24664">
                  <c:v>0.6236418402777778</c:v>
                </c:pt>
                <c:pt idx="24665">
                  <c:v>0.62364298611111113</c:v>
                </c:pt>
                <c:pt idx="24666">
                  <c:v>0.62364414351851849</c:v>
                </c:pt>
                <c:pt idx="24667">
                  <c:v>0.62364538194444452</c:v>
                </c:pt>
                <c:pt idx="24668">
                  <c:v>0.62364677083333331</c:v>
                </c:pt>
                <c:pt idx="24669">
                  <c:v>0.62364807870370376</c:v>
                </c:pt>
                <c:pt idx="24670">
                  <c:v>0.62364908564814814</c:v>
                </c:pt>
                <c:pt idx="24671">
                  <c:v>0.62365084490740741</c:v>
                </c:pt>
                <c:pt idx="24672">
                  <c:v>0.62365187499999997</c:v>
                </c:pt>
                <c:pt idx="24673">
                  <c:v>0.6236526736111111</c:v>
                </c:pt>
                <c:pt idx="24674">
                  <c:v>0.62365417824074076</c:v>
                </c:pt>
                <c:pt idx="24675">
                  <c:v>0.62365481481481477</c:v>
                </c:pt>
                <c:pt idx="24676">
                  <c:v>0.62365571759259264</c:v>
                </c:pt>
                <c:pt idx="24677">
                  <c:v>0.62365688657407414</c:v>
                </c:pt>
                <c:pt idx="24678">
                  <c:v>0.62365803240740736</c:v>
                </c:pt>
                <c:pt idx="24679">
                  <c:v>0.62365918981481483</c:v>
                </c:pt>
                <c:pt idx="24680">
                  <c:v>0.62366034722222219</c:v>
                </c:pt>
                <c:pt idx="24681">
                  <c:v>0.62366150462962966</c:v>
                </c:pt>
                <c:pt idx="24682">
                  <c:v>0.62366266203703702</c:v>
                </c:pt>
                <c:pt idx="24683">
                  <c:v>0.62366381944444438</c:v>
                </c:pt>
                <c:pt idx="24684">
                  <c:v>0.62366497685185185</c:v>
                </c:pt>
                <c:pt idx="24685">
                  <c:v>0.62366613425925932</c:v>
                </c:pt>
                <c:pt idx="24686">
                  <c:v>0.6236676157407407</c:v>
                </c:pt>
                <c:pt idx="24687">
                  <c:v>0.62366877314814817</c:v>
                </c:pt>
                <c:pt idx="24688">
                  <c:v>0.62366987268518514</c:v>
                </c:pt>
                <c:pt idx="24689">
                  <c:v>0.6236709027777777</c:v>
                </c:pt>
                <c:pt idx="24690">
                  <c:v>0.62367246527777775</c:v>
                </c:pt>
                <c:pt idx="24691">
                  <c:v>0.62367327546296292</c:v>
                </c:pt>
                <c:pt idx="24692">
                  <c:v>0.62367468749999999</c:v>
                </c:pt>
                <c:pt idx="24693">
                  <c:v>0.62367571759259266</c:v>
                </c:pt>
                <c:pt idx="24694">
                  <c:v>0.623676550925926</c:v>
                </c:pt>
                <c:pt idx="24695">
                  <c:v>0.62367770833333336</c:v>
                </c:pt>
                <c:pt idx="24696">
                  <c:v>0.62367886574074072</c:v>
                </c:pt>
                <c:pt idx="24697">
                  <c:v>0.62368002314814808</c:v>
                </c:pt>
                <c:pt idx="24698">
                  <c:v>0.62368118055555555</c:v>
                </c:pt>
                <c:pt idx="24699">
                  <c:v>0.62368233796296302</c:v>
                </c:pt>
                <c:pt idx="24700">
                  <c:v>0.62368349537037038</c:v>
                </c:pt>
                <c:pt idx="24701">
                  <c:v>0.62368465277777774</c:v>
                </c:pt>
                <c:pt idx="24702">
                  <c:v>0.62368582175925924</c:v>
                </c:pt>
                <c:pt idx="24703">
                  <c:v>0.62368696759259257</c:v>
                </c:pt>
                <c:pt idx="24704">
                  <c:v>0.623689537037037</c:v>
                </c:pt>
                <c:pt idx="24705">
                  <c:v>0.62368983796296296</c:v>
                </c:pt>
                <c:pt idx="24706">
                  <c:v>0.6236907060185185</c:v>
                </c:pt>
                <c:pt idx="24707">
                  <c:v>0.62369273148148152</c:v>
                </c:pt>
                <c:pt idx="24708">
                  <c:v>0.62369331018518515</c:v>
                </c:pt>
                <c:pt idx="24709">
                  <c:v>0.62369401620370368</c:v>
                </c:pt>
                <c:pt idx="24710">
                  <c:v>0.6236962615740741</c:v>
                </c:pt>
                <c:pt idx="24711">
                  <c:v>0.62369682870370369</c:v>
                </c:pt>
                <c:pt idx="24712">
                  <c:v>0.62369744212962963</c:v>
                </c:pt>
                <c:pt idx="24713">
                  <c:v>0.6236996759259259</c:v>
                </c:pt>
                <c:pt idx="24714">
                  <c:v>0.62369983796296291</c:v>
                </c:pt>
                <c:pt idx="24715">
                  <c:v>0.62370085648148144</c:v>
                </c:pt>
                <c:pt idx="24716">
                  <c:v>0.62370202546296305</c:v>
                </c:pt>
                <c:pt idx="24717">
                  <c:v>0.62370317129629627</c:v>
                </c:pt>
                <c:pt idx="24718">
                  <c:v>0.62370432870370363</c:v>
                </c:pt>
                <c:pt idx="24719">
                  <c:v>0.6237054861111111</c:v>
                </c:pt>
                <c:pt idx="24720">
                  <c:v>0.62370664351851857</c:v>
                </c:pt>
                <c:pt idx="24721">
                  <c:v>0.62370780092592593</c:v>
                </c:pt>
                <c:pt idx="24722">
                  <c:v>0.62370895833333329</c:v>
                </c:pt>
                <c:pt idx="24723">
                  <c:v>0.62371011574074064</c:v>
                </c:pt>
                <c:pt idx="24724">
                  <c:v>0.62371127314814823</c:v>
                </c:pt>
                <c:pt idx="24725">
                  <c:v>0.62371303240740739</c:v>
                </c:pt>
                <c:pt idx="24726">
                  <c:v>0.62371361111111112</c:v>
                </c:pt>
                <c:pt idx="24727">
                  <c:v>0.62371574074074076</c:v>
                </c:pt>
                <c:pt idx="24728">
                  <c:v>0.62371670138888891</c:v>
                </c:pt>
                <c:pt idx="24729">
                  <c:v>0.62371711805555552</c:v>
                </c:pt>
                <c:pt idx="24730">
                  <c:v>0.62371874999999999</c:v>
                </c:pt>
                <c:pt idx="24731">
                  <c:v>0.62371954861111112</c:v>
                </c:pt>
                <c:pt idx="24732">
                  <c:v>0.62372054398148147</c:v>
                </c:pt>
                <c:pt idx="24733">
                  <c:v>0.62372248842592592</c:v>
                </c:pt>
                <c:pt idx="24734">
                  <c:v>0.62372288194444447</c:v>
                </c:pt>
                <c:pt idx="24735">
                  <c:v>0.62372400462962962</c:v>
                </c:pt>
                <c:pt idx="24736">
                  <c:v>0.62372516203703698</c:v>
                </c:pt>
                <c:pt idx="24737">
                  <c:v>0.62372631944444445</c:v>
                </c:pt>
                <c:pt idx="24738">
                  <c:v>0.62372747685185181</c:v>
                </c:pt>
                <c:pt idx="24739">
                  <c:v>0.62372863425925928</c:v>
                </c:pt>
                <c:pt idx="24740">
                  <c:v>0.62372979166666664</c:v>
                </c:pt>
                <c:pt idx="24741">
                  <c:v>0.62373094907407411</c:v>
                </c:pt>
                <c:pt idx="24742">
                  <c:v>0.62373210648148147</c:v>
                </c:pt>
                <c:pt idx="24743">
                  <c:v>0.62373326388888883</c:v>
                </c:pt>
                <c:pt idx="24744">
                  <c:v>0.6237344212962963</c:v>
                </c:pt>
                <c:pt idx="24745">
                  <c:v>0.62373592592592597</c:v>
                </c:pt>
                <c:pt idx="24746">
                  <c:v>0.62373677083333334</c:v>
                </c:pt>
                <c:pt idx="24747">
                  <c:v>0.62373803240740744</c:v>
                </c:pt>
                <c:pt idx="24748">
                  <c:v>0.62373909722222221</c:v>
                </c:pt>
                <c:pt idx="24749">
                  <c:v>0.62374033564814813</c:v>
                </c:pt>
                <c:pt idx="24750">
                  <c:v>0.62374246527777777</c:v>
                </c:pt>
                <c:pt idx="24751">
                  <c:v>0.62374310185185189</c:v>
                </c:pt>
                <c:pt idx="24752">
                  <c:v>0.62374368055555551</c:v>
                </c:pt>
                <c:pt idx="24753">
                  <c:v>0.62374483796296287</c:v>
                </c:pt>
                <c:pt idx="24754">
                  <c:v>0.62374599537037034</c:v>
                </c:pt>
                <c:pt idx="24755">
                  <c:v>0.62374715277777781</c:v>
                </c:pt>
                <c:pt idx="24756">
                  <c:v>0.62374831018518517</c:v>
                </c:pt>
                <c:pt idx="24757">
                  <c:v>0.6237494560185185</c:v>
                </c:pt>
                <c:pt idx="24758">
                  <c:v>0.623750625</c:v>
                </c:pt>
                <c:pt idx="24759">
                  <c:v>0.62375178240740747</c:v>
                </c:pt>
                <c:pt idx="24760">
                  <c:v>0.62375293981481483</c:v>
                </c:pt>
                <c:pt idx="24761">
                  <c:v>0.62375410879629634</c:v>
                </c:pt>
                <c:pt idx="24762">
                  <c:v>0.62375524305555552</c:v>
                </c:pt>
                <c:pt idx="24763">
                  <c:v>0.62375646990740741</c:v>
                </c:pt>
                <c:pt idx="24764">
                  <c:v>0.62375829861111109</c:v>
                </c:pt>
                <c:pt idx="24765">
                  <c:v>0.62375942129629625</c:v>
                </c:pt>
                <c:pt idx="24766">
                  <c:v>0.62375988425925921</c:v>
                </c:pt>
                <c:pt idx="24767">
                  <c:v>0.62376118055555552</c:v>
                </c:pt>
                <c:pt idx="24768">
                  <c:v>0.62376359953703708</c:v>
                </c:pt>
                <c:pt idx="24769">
                  <c:v>0.62376475694444444</c:v>
                </c:pt>
                <c:pt idx="24770">
                  <c:v>0.62376706018518524</c:v>
                </c:pt>
                <c:pt idx="24771">
                  <c:v>0.62376722222222214</c:v>
                </c:pt>
                <c:pt idx="24772">
                  <c:v>0.62376810185185183</c:v>
                </c:pt>
                <c:pt idx="24773">
                  <c:v>0.62376927083333333</c:v>
                </c:pt>
                <c:pt idx="24774">
                  <c:v>0.62377042824074069</c:v>
                </c:pt>
                <c:pt idx="24775">
                  <c:v>0.62377158564814816</c:v>
                </c:pt>
                <c:pt idx="24776">
                  <c:v>0.62377274305555552</c:v>
                </c:pt>
                <c:pt idx="24777">
                  <c:v>0.62377390046296299</c:v>
                </c:pt>
                <c:pt idx="24778">
                  <c:v>0.62377505787037035</c:v>
                </c:pt>
                <c:pt idx="24779">
                  <c:v>0.62377621527777782</c:v>
                </c:pt>
                <c:pt idx="24780">
                  <c:v>0.62377736111111115</c:v>
                </c:pt>
                <c:pt idx="24781">
                  <c:v>0.62377851851851851</c:v>
                </c:pt>
                <c:pt idx="24782">
                  <c:v>0.62377972222222222</c:v>
                </c:pt>
                <c:pt idx="24783">
                  <c:v>0.62378150462962967</c:v>
                </c:pt>
                <c:pt idx="24784">
                  <c:v>0.62378204861111108</c:v>
                </c:pt>
                <c:pt idx="24785">
                  <c:v>0.62378421296296294</c:v>
                </c:pt>
                <c:pt idx="24786">
                  <c:v>0.62378530092592599</c:v>
                </c:pt>
                <c:pt idx="24787">
                  <c:v>0.62378552083333338</c:v>
                </c:pt>
                <c:pt idx="24788">
                  <c:v>0.62378668981481478</c:v>
                </c:pt>
                <c:pt idx="24789">
                  <c:v>0.62378843750000001</c:v>
                </c:pt>
                <c:pt idx="24790">
                  <c:v>0.62378894675925922</c:v>
                </c:pt>
                <c:pt idx="24791">
                  <c:v>0.62379010416666658</c:v>
                </c:pt>
                <c:pt idx="24792">
                  <c:v>0.62379126157407405</c:v>
                </c:pt>
                <c:pt idx="24793">
                  <c:v>0.62379241898148152</c:v>
                </c:pt>
                <c:pt idx="24794">
                  <c:v>0.62379356481481485</c:v>
                </c:pt>
                <c:pt idx="24795">
                  <c:v>0.62379474537037038</c:v>
                </c:pt>
                <c:pt idx="24796">
                  <c:v>0.62379587962962968</c:v>
                </c:pt>
                <c:pt idx="24797">
                  <c:v>0.62379704861111118</c:v>
                </c:pt>
                <c:pt idx="24798">
                  <c:v>0.62379820601851854</c:v>
                </c:pt>
                <c:pt idx="24799">
                  <c:v>0.6237993634259259</c:v>
                </c:pt>
                <c:pt idx="24800">
                  <c:v>0.62380052083333326</c:v>
                </c:pt>
                <c:pt idx="24801">
                  <c:v>0.6238028356481482</c:v>
                </c:pt>
                <c:pt idx="24802">
                  <c:v>0.62380302083333328</c:v>
                </c:pt>
                <c:pt idx="24803">
                  <c:v>0.62380464120370371</c:v>
                </c:pt>
                <c:pt idx="24804">
                  <c:v>0.62380585648148146</c:v>
                </c:pt>
                <c:pt idx="24805">
                  <c:v>0.62380671296296297</c:v>
                </c:pt>
                <c:pt idx="24806">
                  <c:v>0.62380817129629629</c:v>
                </c:pt>
                <c:pt idx="24807">
                  <c:v>0.6238089351851851</c:v>
                </c:pt>
                <c:pt idx="24808">
                  <c:v>0.62380978009259258</c:v>
                </c:pt>
                <c:pt idx="24809">
                  <c:v>0.62381121527777772</c:v>
                </c:pt>
                <c:pt idx="24810">
                  <c:v>0.62381209490740741</c:v>
                </c:pt>
                <c:pt idx="24811">
                  <c:v>0.62381325231481477</c:v>
                </c:pt>
                <c:pt idx="24812">
                  <c:v>0.62381440972222224</c:v>
                </c:pt>
                <c:pt idx="24813">
                  <c:v>0.6238155671296296</c:v>
                </c:pt>
                <c:pt idx="24814">
                  <c:v>0.62381672453703707</c:v>
                </c:pt>
                <c:pt idx="24815">
                  <c:v>0.62381788194444443</c:v>
                </c:pt>
                <c:pt idx="24816">
                  <c:v>0.62381903935185179</c:v>
                </c:pt>
                <c:pt idx="24817">
                  <c:v>0.62382018518518512</c:v>
                </c:pt>
                <c:pt idx="24818">
                  <c:v>0.62382135416666673</c:v>
                </c:pt>
                <c:pt idx="24819">
                  <c:v>0.62382250000000006</c:v>
                </c:pt>
                <c:pt idx="24820">
                  <c:v>0.62382366898148145</c:v>
                </c:pt>
                <c:pt idx="24821">
                  <c:v>0.62382482638888881</c:v>
                </c:pt>
                <c:pt idx="24822">
                  <c:v>0.62382656250000001</c:v>
                </c:pt>
                <c:pt idx="24823">
                  <c:v>0.62382712962962961</c:v>
                </c:pt>
                <c:pt idx="24824">
                  <c:v>0.62382922453703704</c:v>
                </c:pt>
                <c:pt idx="24825">
                  <c:v>0.62383045138888893</c:v>
                </c:pt>
                <c:pt idx="24826">
                  <c:v>0.62383061342592594</c:v>
                </c:pt>
                <c:pt idx="24827">
                  <c:v>0.62383265046296299</c:v>
                </c:pt>
                <c:pt idx="24828">
                  <c:v>0.62383373842592593</c:v>
                </c:pt>
                <c:pt idx="24829">
                  <c:v>0.6238340740740741</c:v>
                </c:pt>
                <c:pt idx="24830">
                  <c:v>0.62383524305555549</c:v>
                </c:pt>
                <c:pt idx="24831">
                  <c:v>0.62383638888888893</c:v>
                </c:pt>
                <c:pt idx="24832">
                  <c:v>0.62383755787037043</c:v>
                </c:pt>
                <c:pt idx="24833">
                  <c:v>0.62383871527777779</c:v>
                </c:pt>
                <c:pt idx="24834">
                  <c:v>0.62383987268518515</c:v>
                </c:pt>
                <c:pt idx="24835">
                  <c:v>0.62384103009259262</c:v>
                </c:pt>
                <c:pt idx="24836">
                  <c:v>0.62384217592592595</c:v>
                </c:pt>
                <c:pt idx="24837">
                  <c:v>0.62384334490740745</c:v>
                </c:pt>
                <c:pt idx="24838">
                  <c:v>0.62384449074074066</c:v>
                </c:pt>
                <c:pt idx="24839">
                  <c:v>0.62384581018518515</c:v>
                </c:pt>
                <c:pt idx="24840">
                  <c:v>0.62384688657407406</c:v>
                </c:pt>
                <c:pt idx="24841">
                  <c:v>0.62384869212962968</c:v>
                </c:pt>
                <c:pt idx="24842">
                  <c:v>0.62384921296296292</c:v>
                </c:pt>
                <c:pt idx="24843">
                  <c:v>0.6238508796296296</c:v>
                </c:pt>
                <c:pt idx="24844">
                  <c:v>0.62385167824074073</c:v>
                </c:pt>
                <c:pt idx="24845">
                  <c:v>0.62385266203703704</c:v>
                </c:pt>
                <c:pt idx="24846">
                  <c:v>0.6238539467592592</c:v>
                </c:pt>
                <c:pt idx="24847">
                  <c:v>0.62385490740740734</c:v>
                </c:pt>
                <c:pt idx="24848">
                  <c:v>0.62385689814814815</c:v>
                </c:pt>
                <c:pt idx="24849">
                  <c:v>0.6238577662037037</c:v>
                </c:pt>
                <c:pt idx="24850">
                  <c:v>0.62385837962962964</c:v>
                </c:pt>
                <c:pt idx="24851">
                  <c:v>0.62385954861111104</c:v>
                </c:pt>
                <c:pt idx="24852">
                  <c:v>0.62386070601851851</c:v>
                </c:pt>
                <c:pt idx="24853">
                  <c:v>0.62386186342592598</c:v>
                </c:pt>
                <c:pt idx="24854">
                  <c:v>0.62386302083333334</c:v>
                </c:pt>
                <c:pt idx="24855">
                  <c:v>0.6238641782407407</c:v>
                </c:pt>
                <c:pt idx="24856">
                  <c:v>0.62386533564814806</c:v>
                </c:pt>
                <c:pt idx="24857">
                  <c:v>0.62386649305555564</c:v>
                </c:pt>
                <c:pt idx="24858">
                  <c:v>0.623867650462963</c:v>
                </c:pt>
                <c:pt idx="24859">
                  <c:v>0.6238689467592593</c:v>
                </c:pt>
                <c:pt idx="24860">
                  <c:v>0.62386996527777772</c:v>
                </c:pt>
                <c:pt idx="24861">
                  <c:v>0.62387201388888891</c:v>
                </c:pt>
                <c:pt idx="24862">
                  <c:v>0.6238729282407407</c:v>
                </c:pt>
                <c:pt idx="24863">
                  <c:v>0.62387344907407405</c:v>
                </c:pt>
                <c:pt idx="24864">
                  <c:v>0.62387534722222227</c:v>
                </c:pt>
                <c:pt idx="24865">
                  <c:v>0.62387724537037037</c:v>
                </c:pt>
                <c:pt idx="24866">
                  <c:v>0.62387836805555552</c:v>
                </c:pt>
                <c:pt idx="24867">
                  <c:v>0.62387993055555557</c:v>
                </c:pt>
                <c:pt idx="24868">
                  <c:v>0.62388039351851854</c:v>
                </c:pt>
                <c:pt idx="24869">
                  <c:v>0.62388266203703702</c:v>
                </c:pt>
                <c:pt idx="24870">
                  <c:v>0.62388274305555558</c:v>
                </c:pt>
                <c:pt idx="24871">
                  <c:v>0.62388387731481487</c:v>
                </c:pt>
                <c:pt idx="24872">
                  <c:v>0.62388502314814809</c:v>
                </c:pt>
                <c:pt idx="24873">
                  <c:v>0.62388626157407412</c:v>
                </c:pt>
                <c:pt idx="24874">
                  <c:v>0.62388734953703706</c:v>
                </c:pt>
                <c:pt idx="24875">
                  <c:v>0.62388850694444442</c:v>
                </c:pt>
                <c:pt idx="24876">
                  <c:v>0.62388965277777775</c:v>
                </c:pt>
                <c:pt idx="24877">
                  <c:v>0.62389082175925925</c:v>
                </c:pt>
                <c:pt idx="24878">
                  <c:v>0.62389196759259258</c:v>
                </c:pt>
                <c:pt idx="24879">
                  <c:v>0.62389313657407408</c:v>
                </c:pt>
                <c:pt idx="24880">
                  <c:v>0.62389481481481479</c:v>
                </c:pt>
                <c:pt idx="24881">
                  <c:v>0.6238958912037037</c:v>
                </c:pt>
                <c:pt idx="24882">
                  <c:v>0.62389682870370378</c:v>
                </c:pt>
                <c:pt idx="24883">
                  <c:v>0.62389868055555553</c:v>
                </c:pt>
                <c:pt idx="24884">
                  <c:v>0.62389937500000003</c:v>
                </c:pt>
                <c:pt idx="24885">
                  <c:v>0.62390030092592585</c:v>
                </c:pt>
                <c:pt idx="24886">
                  <c:v>0.62390254629629627</c:v>
                </c:pt>
                <c:pt idx="24887">
                  <c:v>0.62390291666666664</c:v>
                </c:pt>
                <c:pt idx="24888">
                  <c:v>0.62390400462962958</c:v>
                </c:pt>
                <c:pt idx="24889">
                  <c:v>0.62390653935185192</c:v>
                </c:pt>
                <c:pt idx="24890">
                  <c:v>0.62390682870370373</c:v>
                </c:pt>
                <c:pt idx="24891">
                  <c:v>0.62390701388888892</c:v>
                </c:pt>
                <c:pt idx="24892">
                  <c:v>0.62390818287037042</c:v>
                </c:pt>
                <c:pt idx="24893">
                  <c:v>0.62390934027777778</c:v>
                </c:pt>
                <c:pt idx="24894">
                  <c:v>0.62391048611111111</c:v>
                </c:pt>
                <c:pt idx="24895">
                  <c:v>0.62391165509259261</c:v>
                </c:pt>
                <c:pt idx="24896">
                  <c:v>0.62391280092592594</c:v>
                </c:pt>
                <c:pt idx="24897">
                  <c:v>0.62391396990740744</c:v>
                </c:pt>
                <c:pt idx="24898">
                  <c:v>0.6239151273148148</c:v>
                </c:pt>
                <c:pt idx="24899">
                  <c:v>0.62391627314814813</c:v>
                </c:pt>
                <c:pt idx="24900">
                  <c:v>0.62391744212962963</c:v>
                </c:pt>
                <c:pt idx="24901">
                  <c:v>0.62391862268518528</c:v>
                </c:pt>
                <c:pt idx="24902">
                  <c:v>0.62392039351851858</c:v>
                </c:pt>
                <c:pt idx="24903">
                  <c:v>0.62392135416666672</c:v>
                </c:pt>
                <c:pt idx="24904">
                  <c:v>0.6239221064814815</c:v>
                </c:pt>
                <c:pt idx="24905">
                  <c:v>0.62392396990740739</c:v>
                </c:pt>
                <c:pt idx="24906">
                  <c:v>0.62392471064814814</c:v>
                </c:pt>
                <c:pt idx="24907">
                  <c:v>0.62392695601851844</c:v>
                </c:pt>
                <c:pt idx="24908">
                  <c:v>0.6239282986111111</c:v>
                </c:pt>
                <c:pt idx="24909">
                  <c:v>0.62393004629629623</c:v>
                </c:pt>
                <c:pt idx="24910">
                  <c:v>0.62393091435185188</c:v>
                </c:pt>
                <c:pt idx="24911">
                  <c:v>0.62393160879629628</c:v>
                </c:pt>
                <c:pt idx="24912">
                  <c:v>0.6239327546296296</c:v>
                </c:pt>
                <c:pt idx="24913">
                  <c:v>0.62393391203703708</c:v>
                </c:pt>
                <c:pt idx="24914">
                  <c:v>0.62393508101851858</c:v>
                </c:pt>
                <c:pt idx="24915">
                  <c:v>0.62393623842592594</c:v>
                </c:pt>
                <c:pt idx="24916">
                  <c:v>0.6239373958333333</c:v>
                </c:pt>
                <c:pt idx="24917">
                  <c:v>0.62393855324074066</c:v>
                </c:pt>
                <c:pt idx="24918">
                  <c:v>0.62393971064814824</c:v>
                </c:pt>
                <c:pt idx="24919">
                  <c:v>0.6239408680555556</c:v>
                </c:pt>
                <c:pt idx="24920">
                  <c:v>0.62394202546296296</c:v>
                </c:pt>
                <c:pt idx="24921">
                  <c:v>0.62394369212962963</c:v>
                </c:pt>
                <c:pt idx="24922">
                  <c:v>0.62394474537037037</c:v>
                </c:pt>
                <c:pt idx="24923">
                  <c:v>0.62394607638888888</c:v>
                </c:pt>
                <c:pt idx="24924">
                  <c:v>0.62394666666666665</c:v>
                </c:pt>
                <c:pt idx="24925">
                  <c:v>0.62394846064814813</c:v>
                </c:pt>
                <c:pt idx="24926">
                  <c:v>0.62394994212962962</c:v>
                </c:pt>
                <c:pt idx="24927">
                  <c:v>0.62395015046296298</c:v>
                </c:pt>
                <c:pt idx="24928">
                  <c:v>0.62395232638888887</c:v>
                </c:pt>
                <c:pt idx="24929">
                  <c:v>0.62395336805555557</c:v>
                </c:pt>
                <c:pt idx="24930">
                  <c:v>0.6239538194444445</c:v>
                </c:pt>
                <c:pt idx="24931">
                  <c:v>0.62395475694444447</c:v>
                </c:pt>
                <c:pt idx="24932">
                  <c:v>0.62395591435185183</c:v>
                </c:pt>
                <c:pt idx="24933">
                  <c:v>0.6239570717592593</c:v>
                </c:pt>
                <c:pt idx="24934">
                  <c:v>0.62395822916666666</c:v>
                </c:pt>
                <c:pt idx="24935">
                  <c:v>0.62395937499999998</c:v>
                </c:pt>
                <c:pt idx="24936">
                  <c:v>0.62396054398148149</c:v>
                </c:pt>
                <c:pt idx="24937">
                  <c:v>0.62396170138888885</c:v>
                </c:pt>
                <c:pt idx="24938">
                  <c:v>0.62396285879629632</c:v>
                </c:pt>
                <c:pt idx="24939">
                  <c:v>0.62396401620370368</c:v>
                </c:pt>
                <c:pt idx="24940">
                  <c:v>0.62396517361111115</c:v>
                </c:pt>
                <c:pt idx="24941">
                  <c:v>0.62396719907407416</c:v>
                </c:pt>
                <c:pt idx="24942">
                  <c:v>0.62396853009259257</c:v>
                </c:pt>
                <c:pt idx="24943">
                  <c:v>0.62396880787037035</c:v>
                </c:pt>
                <c:pt idx="24944">
                  <c:v>0.6239702777777778</c:v>
                </c:pt>
                <c:pt idx="24945">
                  <c:v>0.62397113425925921</c:v>
                </c:pt>
                <c:pt idx="24946">
                  <c:v>0.62397246527777772</c:v>
                </c:pt>
                <c:pt idx="24947">
                  <c:v>0.62397403935185192</c:v>
                </c:pt>
                <c:pt idx="24948">
                  <c:v>0.62397460648148151</c:v>
                </c:pt>
                <c:pt idx="24949">
                  <c:v>0.62397559027777783</c:v>
                </c:pt>
                <c:pt idx="24950">
                  <c:v>0.62397673611111104</c:v>
                </c:pt>
                <c:pt idx="24951">
                  <c:v>0.62397790509259254</c:v>
                </c:pt>
                <c:pt idx="24952">
                  <c:v>0.62397905092592598</c:v>
                </c:pt>
                <c:pt idx="24953">
                  <c:v>0.62398030092592593</c:v>
                </c:pt>
                <c:pt idx="24954">
                  <c:v>0.62398137731481484</c:v>
                </c:pt>
                <c:pt idx="24955">
                  <c:v>0.6239825347222222</c:v>
                </c:pt>
                <c:pt idx="24956">
                  <c:v>0.62398369212962956</c:v>
                </c:pt>
                <c:pt idx="24957">
                  <c:v>0.62398484953703703</c:v>
                </c:pt>
                <c:pt idx="24958">
                  <c:v>0.6239860069444445</c:v>
                </c:pt>
                <c:pt idx="24959">
                  <c:v>0.62398731481481484</c:v>
                </c:pt>
                <c:pt idx="24960">
                  <c:v>0.6239889467592592</c:v>
                </c:pt>
                <c:pt idx="24961">
                  <c:v>0.62398983796296303</c:v>
                </c:pt>
                <c:pt idx="24962">
                  <c:v>0.62399121527777779</c:v>
                </c:pt>
                <c:pt idx="24963">
                  <c:v>0.62399221064814814</c:v>
                </c:pt>
                <c:pt idx="24964">
                  <c:v>0.62399295138888888</c:v>
                </c:pt>
                <c:pt idx="24965">
                  <c:v>0.62399473379629622</c:v>
                </c:pt>
                <c:pt idx="24966">
                  <c:v>0.62399548611111111</c:v>
                </c:pt>
                <c:pt idx="24967">
                  <c:v>0.623996712962963</c:v>
                </c:pt>
                <c:pt idx="24968">
                  <c:v>0.62399972222222222</c:v>
                </c:pt>
                <c:pt idx="24969">
                  <c:v>0.62399989583333337</c:v>
                </c:pt>
                <c:pt idx="24970">
                  <c:v>0.624</c:v>
                </c:pt>
                <c:pt idx="24971">
                  <c:v>0.6240010416666667</c:v>
                </c:pt>
                <c:pt idx="24972">
                  <c:v>0.62400221064814809</c:v>
                </c:pt>
                <c:pt idx="24973">
                  <c:v>0.62400336805555556</c:v>
                </c:pt>
                <c:pt idx="24974">
                  <c:v>0.62400452546296303</c:v>
                </c:pt>
                <c:pt idx="24975">
                  <c:v>0.62400568287037039</c:v>
                </c:pt>
                <c:pt idx="24976">
                  <c:v>0.62400684027777775</c:v>
                </c:pt>
                <c:pt idx="24977">
                  <c:v>0.62400798611111108</c:v>
                </c:pt>
                <c:pt idx="24978">
                  <c:v>0.62400915509259258</c:v>
                </c:pt>
                <c:pt idx="24979">
                  <c:v>0.62401031250000005</c:v>
                </c:pt>
                <c:pt idx="24980">
                  <c:v>0.62401146990740741</c:v>
                </c:pt>
                <c:pt idx="24981">
                  <c:v>0.62401268518518527</c:v>
                </c:pt>
                <c:pt idx="24982">
                  <c:v>0.6240140277777777</c:v>
                </c:pt>
                <c:pt idx="24983">
                  <c:v>0.62401534722222218</c:v>
                </c:pt>
                <c:pt idx="24984">
                  <c:v>0.62401692129629627</c:v>
                </c:pt>
                <c:pt idx="24985">
                  <c:v>0.62401777777777778</c:v>
                </c:pt>
                <c:pt idx="24986">
                  <c:v>0.62401840277777776</c:v>
                </c:pt>
                <c:pt idx="24987">
                  <c:v>0.62402039351851857</c:v>
                </c:pt>
                <c:pt idx="24988">
                  <c:v>0.62402071759259259</c:v>
                </c:pt>
                <c:pt idx="24989">
                  <c:v>0.62402188657407409</c:v>
                </c:pt>
                <c:pt idx="24990">
                  <c:v>0.62402304398148145</c:v>
                </c:pt>
                <c:pt idx="24991">
                  <c:v>0.62402420138888892</c:v>
                </c:pt>
                <c:pt idx="24992">
                  <c:v>0.62402535879629628</c:v>
                </c:pt>
                <c:pt idx="24993">
                  <c:v>0.62402664351851855</c:v>
                </c:pt>
                <c:pt idx="24994">
                  <c:v>0.62402767361111111</c:v>
                </c:pt>
                <c:pt idx="24995">
                  <c:v>0.62402881944444444</c:v>
                </c:pt>
                <c:pt idx="24996">
                  <c:v>0.62402998842592594</c:v>
                </c:pt>
                <c:pt idx="24997">
                  <c:v>0.6240311458333333</c:v>
                </c:pt>
                <c:pt idx="24998">
                  <c:v>0.62403244212962961</c:v>
                </c:pt>
                <c:pt idx="24999">
                  <c:v>0.6240335763888889</c:v>
                </c:pt>
                <c:pt idx="25000">
                  <c:v>0.6240346180555556</c:v>
                </c:pt>
                <c:pt idx="25001">
                  <c:v>0.62403577546296296</c:v>
                </c:pt>
                <c:pt idx="25002">
                  <c:v>0.62403746527777781</c:v>
                </c:pt>
                <c:pt idx="25003">
                  <c:v>0.62403810185185182</c:v>
                </c:pt>
                <c:pt idx="25004">
                  <c:v>0.62404034722222224</c:v>
                </c:pt>
                <c:pt idx="25005">
                  <c:v>0.62404127314814817</c:v>
                </c:pt>
                <c:pt idx="25006">
                  <c:v>0.62404167824074075</c:v>
                </c:pt>
                <c:pt idx="25007">
                  <c:v>0.62404271990740734</c:v>
                </c:pt>
                <c:pt idx="25008">
                  <c:v>0.62404502314814814</c:v>
                </c:pt>
                <c:pt idx="25009">
                  <c:v>0.62404539351851851</c:v>
                </c:pt>
                <c:pt idx="25010">
                  <c:v>0.6240461805555555</c:v>
                </c:pt>
                <c:pt idx="25011">
                  <c:v>0.624047349537037</c:v>
                </c:pt>
                <c:pt idx="25012">
                  <c:v>0.62404849537037033</c:v>
                </c:pt>
                <c:pt idx="25013">
                  <c:v>0.62404966435185194</c:v>
                </c:pt>
                <c:pt idx="25014">
                  <c:v>0.6240508217592593</c:v>
                </c:pt>
                <c:pt idx="25015">
                  <c:v>0.62405197916666666</c:v>
                </c:pt>
                <c:pt idx="25016">
                  <c:v>0.62405313657407402</c:v>
                </c:pt>
                <c:pt idx="25017">
                  <c:v>0.62405429398148149</c:v>
                </c:pt>
                <c:pt idx="25018">
                  <c:v>0.62405545138888896</c:v>
                </c:pt>
                <c:pt idx="25019">
                  <c:v>0.62405660879629632</c:v>
                </c:pt>
                <c:pt idx="25020">
                  <c:v>0.62405776620370368</c:v>
                </c:pt>
                <c:pt idx="25021">
                  <c:v>0.62406013888888889</c:v>
                </c:pt>
                <c:pt idx="25022">
                  <c:v>0.62406145833333337</c:v>
                </c:pt>
                <c:pt idx="25023">
                  <c:v>0.62406263888888891</c:v>
                </c:pt>
                <c:pt idx="25024">
                  <c:v>0.62406422453703703</c:v>
                </c:pt>
                <c:pt idx="25025">
                  <c:v>0.62406475694444441</c:v>
                </c:pt>
                <c:pt idx="25026">
                  <c:v>0.62406638888888888</c:v>
                </c:pt>
                <c:pt idx="25027">
                  <c:v>0.62406723379629625</c:v>
                </c:pt>
                <c:pt idx="25028">
                  <c:v>0.62406824074074074</c:v>
                </c:pt>
                <c:pt idx="25029">
                  <c:v>0.6240693981481481</c:v>
                </c:pt>
                <c:pt idx="25030">
                  <c:v>0.62407055555555557</c:v>
                </c:pt>
                <c:pt idx="25031">
                  <c:v>0.62407171296296293</c:v>
                </c:pt>
                <c:pt idx="25032">
                  <c:v>0.6240728703703704</c:v>
                </c:pt>
                <c:pt idx="25033">
                  <c:v>0.62407402777777776</c:v>
                </c:pt>
                <c:pt idx="25034">
                  <c:v>0.62407517361111109</c:v>
                </c:pt>
                <c:pt idx="25035">
                  <c:v>0.62407634259259259</c:v>
                </c:pt>
                <c:pt idx="25036">
                  <c:v>0.62407750000000006</c:v>
                </c:pt>
                <c:pt idx="25037">
                  <c:v>0.62407865740740742</c:v>
                </c:pt>
                <c:pt idx="25038">
                  <c:v>0.62407986111111113</c:v>
                </c:pt>
                <c:pt idx="25039">
                  <c:v>0.6240816203703704</c:v>
                </c:pt>
                <c:pt idx="25040">
                  <c:v>0.62408211805555558</c:v>
                </c:pt>
                <c:pt idx="25041">
                  <c:v>0.62408453703703703</c:v>
                </c:pt>
                <c:pt idx="25042">
                  <c:v>0.62408561342592594</c:v>
                </c:pt>
                <c:pt idx="25043">
                  <c:v>0.62408584490740737</c:v>
                </c:pt>
                <c:pt idx="25044">
                  <c:v>0.62408685185185186</c:v>
                </c:pt>
                <c:pt idx="25045">
                  <c:v>0.62408878472222218</c:v>
                </c:pt>
                <c:pt idx="25046">
                  <c:v>0.62408921296296294</c:v>
                </c:pt>
                <c:pt idx="25047">
                  <c:v>0.62409028935185185</c:v>
                </c:pt>
                <c:pt idx="25048">
                  <c:v>0.62409138888888893</c:v>
                </c:pt>
                <c:pt idx="25049">
                  <c:v>0.62409254629629629</c:v>
                </c:pt>
                <c:pt idx="25050">
                  <c:v>0.62409370370370376</c:v>
                </c:pt>
                <c:pt idx="25051">
                  <c:v>0.62409486111111112</c:v>
                </c:pt>
                <c:pt idx="25052">
                  <c:v>0.62409601851851848</c:v>
                </c:pt>
                <c:pt idx="25053">
                  <c:v>0.62409717592592595</c:v>
                </c:pt>
                <c:pt idx="25054">
                  <c:v>0.62409833333333331</c:v>
                </c:pt>
                <c:pt idx="25055">
                  <c:v>0.62409949074074078</c:v>
                </c:pt>
                <c:pt idx="25056">
                  <c:v>0.62410064814814814</c:v>
                </c:pt>
                <c:pt idx="25057">
                  <c:v>0.62410180555555561</c:v>
                </c:pt>
                <c:pt idx="25058">
                  <c:v>0.62410318287037037</c:v>
                </c:pt>
                <c:pt idx="25059">
                  <c:v>0.62410429398148148</c:v>
                </c:pt>
                <c:pt idx="25060">
                  <c:v>0.62410598379629623</c:v>
                </c:pt>
                <c:pt idx="25061">
                  <c:v>0.6241072685185185</c:v>
                </c:pt>
                <c:pt idx="25062">
                  <c:v>0.62410760416666666</c:v>
                </c:pt>
                <c:pt idx="25063">
                  <c:v>0.62410922453703699</c:v>
                </c:pt>
                <c:pt idx="25064">
                  <c:v>0.62410997685185188</c:v>
                </c:pt>
                <c:pt idx="25065">
                  <c:v>0.62411119212962962</c:v>
                </c:pt>
                <c:pt idx="25066">
                  <c:v>0.62411223379629632</c:v>
                </c:pt>
                <c:pt idx="25067">
                  <c:v>0.62411337962962965</c:v>
                </c:pt>
                <c:pt idx="25068">
                  <c:v>0.62411452546296298</c:v>
                </c:pt>
                <c:pt idx="25069">
                  <c:v>0.62411569444444437</c:v>
                </c:pt>
                <c:pt idx="25070">
                  <c:v>0.62411685185185184</c:v>
                </c:pt>
                <c:pt idx="25071">
                  <c:v>0.62411800925925931</c:v>
                </c:pt>
                <c:pt idx="25072">
                  <c:v>0.62411916666666667</c:v>
                </c:pt>
                <c:pt idx="25073">
                  <c:v>0.62412032407407403</c:v>
                </c:pt>
                <c:pt idx="25074">
                  <c:v>0.6241214814814815</c:v>
                </c:pt>
                <c:pt idx="25075">
                  <c:v>0.62412263888888897</c:v>
                </c:pt>
                <c:pt idx="25076">
                  <c:v>0.62412409722222217</c:v>
                </c:pt>
                <c:pt idx="25077">
                  <c:v>0.62412564814814808</c:v>
                </c:pt>
                <c:pt idx="25078">
                  <c:v>0.62412634259259259</c:v>
                </c:pt>
                <c:pt idx="25079">
                  <c:v>0.62412796296296302</c:v>
                </c:pt>
                <c:pt idx="25080">
                  <c:v>0.62412929398148154</c:v>
                </c:pt>
                <c:pt idx="25081">
                  <c:v>0.6241298842592593</c:v>
                </c:pt>
                <c:pt idx="25082">
                  <c:v>0.6241314930555556</c:v>
                </c:pt>
                <c:pt idx="25083">
                  <c:v>0.62413218749999999</c:v>
                </c:pt>
                <c:pt idx="25084">
                  <c:v>0.62413304398148151</c:v>
                </c:pt>
                <c:pt idx="25085">
                  <c:v>0.62413421296296301</c:v>
                </c:pt>
                <c:pt idx="25086">
                  <c:v>0.62413537037037037</c:v>
                </c:pt>
                <c:pt idx="25087">
                  <c:v>0.62413652777777784</c:v>
                </c:pt>
                <c:pt idx="25088">
                  <c:v>0.62413767361111117</c:v>
                </c:pt>
                <c:pt idx="25089">
                  <c:v>0.62413884259259256</c:v>
                </c:pt>
                <c:pt idx="25090">
                  <c:v>0.62414000000000003</c:v>
                </c:pt>
                <c:pt idx="25091">
                  <c:v>0.62414115740740739</c:v>
                </c:pt>
                <c:pt idx="25092">
                  <c:v>0.62414231481481486</c:v>
                </c:pt>
                <c:pt idx="25093">
                  <c:v>0.62414347222222222</c:v>
                </c:pt>
                <c:pt idx="25094">
                  <c:v>0.62414462962962958</c:v>
                </c:pt>
                <c:pt idx="25095">
                  <c:v>0.62414579861111108</c:v>
                </c:pt>
                <c:pt idx="25096">
                  <c:v>0.6241478240740741</c:v>
                </c:pt>
                <c:pt idx="25097">
                  <c:v>0.62414828703703695</c:v>
                </c:pt>
                <c:pt idx="25098">
                  <c:v>0.62414944444444442</c:v>
                </c:pt>
                <c:pt idx="25099">
                  <c:v>0.62415163194444445</c:v>
                </c:pt>
                <c:pt idx="25100">
                  <c:v>0.62415179398148146</c:v>
                </c:pt>
                <c:pt idx="25101">
                  <c:v>0.62415291666666661</c:v>
                </c:pt>
                <c:pt idx="25102">
                  <c:v>0.62415459490740743</c:v>
                </c:pt>
                <c:pt idx="25103">
                  <c:v>0.62415524305555559</c:v>
                </c:pt>
                <c:pt idx="25104">
                  <c:v>0.62415620370370373</c:v>
                </c:pt>
                <c:pt idx="25105">
                  <c:v>0.6241573611111112</c:v>
                </c:pt>
                <c:pt idx="25106">
                  <c:v>0.62415850694444441</c:v>
                </c:pt>
                <c:pt idx="25107">
                  <c:v>0.62415967592592592</c:v>
                </c:pt>
                <c:pt idx="25108">
                  <c:v>0.62416082175925924</c:v>
                </c:pt>
                <c:pt idx="25109">
                  <c:v>0.62416199074074075</c:v>
                </c:pt>
                <c:pt idx="25110">
                  <c:v>0.62416314814814822</c:v>
                </c:pt>
                <c:pt idx="25111">
                  <c:v>0.62416431712962961</c:v>
                </c:pt>
                <c:pt idx="25112">
                  <c:v>0.62416557870370371</c:v>
                </c:pt>
                <c:pt idx="25113">
                  <c:v>0.62416662037037041</c:v>
                </c:pt>
                <c:pt idx="25114">
                  <c:v>0.6241682291666667</c:v>
                </c:pt>
                <c:pt idx="25115">
                  <c:v>0.62416893518518524</c:v>
                </c:pt>
                <c:pt idx="25116">
                  <c:v>0.62417072916666672</c:v>
                </c:pt>
                <c:pt idx="25117">
                  <c:v>0.62417156250000005</c:v>
                </c:pt>
                <c:pt idx="25118">
                  <c:v>0.6241724652777777</c:v>
                </c:pt>
                <c:pt idx="25119">
                  <c:v>0.62417373842592594</c:v>
                </c:pt>
                <c:pt idx="25120">
                  <c:v>0.62417504629629628</c:v>
                </c:pt>
                <c:pt idx="25121">
                  <c:v>0.62417634259259258</c:v>
                </c:pt>
                <c:pt idx="25122">
                  <c:v>0.62417738425925928</c:v>
                </c:pt>
                <c:pt idx="25123">
                  <c:v>0.62417819444444445</c:v>
                </c:pt>
                <c:pt idx="25124">
                  <c:v>0.6241793518518518</c:v>
                </c:pt>
                <c:pt idx="25125">
                  <c:v>0.62418050925925928</c:v>
                </c:pt>
                <c:pt idx="25126">
                  <c:v>0.6241816550925926</c:v>
                </c:pt>
                <c:pt idx="25127">
                  <c:v>0.62418282407407411</c:v>
                </c:pt>
                <c:pt idx="25128">
                  <c:v>0.62418398148148146</c:v>
                </c:pt>
                <c:pt idx="25129">
                  <c:v>0.62418512731481479</c:v>
                </c:pt>
                <c:pt idx="25130">
                  <c:v>0.62418629629629629</c:v>
                </c:pt>
                <c:pt idx="25131">
                  <c:v>0.62418745370370377</c:v>
                </c:pt>
                <c:pt idx="25132">
                  <c:v>0.62418859953703698</c:v>
                </c:pt>
                <c:pt idx="25133">
                  <c:v>0.62418997685185185</c:v>
                </c:pt>
                <c:pt idx="25134">
                  <c:v>0.62419173611111112</c:v>
                </c:pt>
                <c:pt idx="25135">
                  <c:v>0.62419302083333339</c:v>
                </c:pt>
                <c:pt idx="25136">
                  <c:v>0.62419349537037039</c:v>
                </c:pt>
                <c:pt idx="25137">
                  <c:v>0.62419439814814814</c:v>
                </c:pt>
                <c:pt idx="25138">
                  <c:v>0.62419625000000001</c:v>
                </c:pt>
                <c:pt idx="25139">
                  <c:v>0.62419677083333336</c:v>
                </c:pt>
                <c:pt idx="25140">
                  <c:v>0.62419862268518522</c:v>
                </c:pt>
                <c:pt idx="25141">
                  <c:v>0.6242005092592593</c:v>
                </c:pt>
                <c:pt idx="25142">
                  <c:v>0.62420165509259262</c:v>
                </c:pt>
                <c:pt idx="25143">
                  <c:v>0.62420282407407413</c:v>
                </c:pt>
                <c:pt idx="25144">
                  <c:v>0.62420398148148148</c:v>
                </c:pt>
                <c:pt idx="25145">
                  <c:v>0.62420513888888884</c:v>
                </c:pt>
                <c:pt idx="25146">
                  <c:v>0.62420629629629631</c:v>
                </c:pt>
                <c:pt idx="25147">
                  <c:v>0.62420745370370367</c:v>
                </c:pt>
                <c:pt idx="25148">
                  <c:v>0.62420861111111114</c:v>
                </c:pt>
                <c:pt idx="25149">
                  <c:v>0.6242097685185185</c:v>
                </c:pt>
                <c:pt idx="25150">
                  <c:v>0.62421092592592597</c:v>
                </c:pt>
                <c:pt idx="25151">
                  <c:v>0.6242120717592593</c:v>
                </c:pt>
                <c:pt idx="25152">
                  <c:v>0.62421372685185184</c:v>
                </c:pt>
                <c:pt idx="25153">
                  <c:v>0.62421476851851854</c:v>
                </c:pt>
                <c:pt idx="25154">
                  <c:v>0.62421598379629628</c:v>
                </c:pt>
                <c:pt idx="25155">
                  <c:v>0.62421939814814809</c:v>
                </c:pt>
                <c:pt idx="25156">
                  <c:v>0.62421950231481482</c:v>
                </c:pt>
                <c:pt idx="25157">
                  <c:v>0.62422118055555553</c:v>
                </c:pt>
                <c:pt idx="25158">
                  <c:v>0.62422322916666673</c:v>
                </c:pt>
                <c:pt idx="25159">
                  <c:v>0.62422344907407412</c:v>
                </c:pt>
                <c:pt idx="25160">
                  <c:v>0.62422414351851851</c:v>
                </c:pt>
                <c:pt idx="25161">
                  <c:v>0.62422528935185184</c:v>
                </c:pt>
                <c:pt idx="25162">
                  <c:v>0.62422644675925931</c:v>
                </c:pt>
                <c:pt idx="25163">
                  <c:v>0.62422760416666667</c:v>
                </c:pt>
                <c:pt idx="25164">
                  <c:v>0.62422876157407403</c:v>
                </c:pt>
                <c:pt idx="25165">
                  <c:v>0.62422991898148139</c:v>
                </c:pt>
                <c:pt idx="25166">
                  <c:v>0.62423107638888886</c:v>
                </c:pt>
                <c:pt idx="25167">
                  <c:v>0.62423226851851854</c:v>
                </c:pt>
                <c:pt idx="25168">
                  <c:v>0.62423339120370369</c:v>
                </c:pt>
                <c:pt idx="25169">
                  <c:v>0.62423456018518519</c:v>
                </c:pt>
                <c:pt idx="25170">
                  <c:v>0.62423584490740736</c:v>
                </c:pt>
                <c:pt idx="25171">
                  <c:v>0.62423704861111107</c:v>
                </c:pt>
                <c:pt idx="25172">
                  <c:v>0.62423855324074073</c:v>
                </c:pt>
                <c:pt idx="25173">
                  <c:v>0.62423920138888889</c:v>
                </c:pt>
                <c:pt idx="25174">
                  <c:v>0.62424104166666661</c:v>
                </c:pt>
                <c:pt idx="25175">
                  <c:v>0.62424219907407408</c:v>
                </c:pt>
                <c:pt idx="25176">
                  <c:v>0.62424266203703704</c:v>
                </c:pt>
                <c:pt idx="25177">
                  <c:v>0.62424434027777786</c:v>
                </c:pt>
                <c:pt idx="25178">
                  <c:v>0.62424521990740733</c:v>
                </c:pt>
                <c:pt idx="25179">
                  <c:v>0.62424619212962962</c:v>
                </c:pt>
                <c:pt idx="25180">
                  <c:v>0.62424746527777775</c:v>
                </c:pt>
                <c:pt idx="25181">
                  <c:v>0.62424844907407406</c:v>
                </c:pt>
                <c:pt idx="25182">
                  <c:v>0.6242496296296296</c:v>
                </c:pt>
                <c:pt idx="25183">
                  <c:v>0.62425075231481486</c:v>
                </c:pt>
                <c:pt idx="25184">
                  <c:v>0.62425190972222222</c:v>
                </c:pt>
                <c:pt idx="25185">
                  <c:v>0.62425306712962958</c:v>
                </c:pt>
                <c:pt idx="25186">
                  <c:v>0.62425423611111108</c:v>
                </c:pt>
                <c:pt idx="25187">
                  <c:v>0.62425539351851844</c:v>
                </c:pt>
                <c:pt idx="25188">
                  <c:v>0.62425655092592591</c:v>
                </c:pt>
                <c:pt idx="25189">
                  <c:v>0.62425770833333338</c:v>
                </c:pt>
                <c:pt idx="25190">
                  <c:v>0.6242588541666666</c:v>
                </c:pt>
                <c:pt idx="25191">
                  <c:v>0.62426042824074079</c:v>
                </c:pt>
                <c:pt idx="25192">
                  <c:v>0.62426204861111112</c:v>
                </c:pt>
                <c:pt idx="25193">
                  <c:v>0.62426344907407405</c:v>
                </c:pt>
                <c:pt idx="25194">
                  <c:v>0.62426359953703703</c:v>
                </c:pt>
                <c:pt idx="25195">
                  <c:v>0.62426506944444449</c:v>
                </c:pt>
                <c:pt idx="25196">
                  <c:v>0.62426609953703704</c:v>
                </c:pt>
                <c:pt idx="25197">
                  <c:v>0.62426715277777778</c:v>
                </c:pt>
                <c:pt idx="25198">
                  <c:v>0.62426932870370377</c:v>
                </c:pt>
                <c:pt idx="25199">
                  <c:v>0.62426951388888885</c:v>
                </c:pt>
                <c:pt idx="25200">
                  <c:v>0.62427042824074075</c:v>
                </c:pt>
                <c:pt idx="25201">
                  <c:v>0.62427158564814822</c:v>
                </c:pt>
                <c:pt idx="25202">
                  <c:v>0.62427274305555558</c:v>
                </c:pt>
                <c:pt idx="25203">
                  <c:v>0.62427391203703708</c:v>
                </c:pt>
                <c:pt idx="25204">
                  <c:v>0.62427506944444444</c:v>
                </c:pt>
                <c:pt idx="25205">
                  <c:v>0.62427621527777777</c:v>
                </c:pt>
                <c:pt idx="25206">
                  <c:v>0.62427738425925927</c:v>
                </c:pt>
                <c:pt idx="25207">
                  <c:v>0.62427854166666663</c:v>
                </c:pt>
                <c:pt idx="25208">
                  <c:v>0.6242796990740741</c:v>
                </c:pt>
                <c:pt idx="25209">
                  <c:v>0.62428084490740743</c:v>
                </c:pt>
                <c:pt idx="25210">
                  <c:v>0.62428200231481479</c:v>
                </c:pt>
                <c:pt idx="25211">
                  <c:v>0.62428348379629628</c:v>
                </c:pt>
                <c:pt idx="25212">
                  <c:v>0.62428480324074076</c:v>
                </c:pt>
                <c:pt idx="25213">
                  <c:v>0.62428554398148151</c:v>
                </c:pt>
                <c:pt idx="25214">
                  <c:v>0.62428694444444444</c:v>
                </c:pt>
                <c:pt idx="25215">
                  <c:v>0.62428791666666672</c:v>
                </c:pt>
                <c:pt idx="25216">
                  <c:v>0.62429006944444443</c:v>
                </c:pt>
                <c:pt idx="25217">
                  <c:v>0.62429063657407413</c:v>
                </c:pt>
                <c:pt idx="25218">
                  <c:v>0.62429126157407411</c:v>
                </c:pt>
                <c:pt idx="25219">
                  <c:v>0.62429241898148147</c:v>
                </c:pt>
                <c:pt idx="25220">
                  <c:v>0.62429358796296297</c:v>
                </c:pt>
                <c:pt idx="25221">
                  <c:v>0.6242947337962963</c:v>
                </c:pt>
                <c:pt idx="25222">
                  <c:v>0.62429589120370377</c:v>
                </c:pt>
                <c:pt idx="25223">
                  <c:v>0.62429706018518527</c:v>
                </c:pt>
                <c:pt idx="25224">
                  <c:v>0.62429820601851849</c:v>
                </c:pt>
                <c:pt idx="25225">
                  <c:v>0.62429937499999999</c:v>
                </c:pt>
                <c:pt idx="25226">
                  <c:v>0.62430052083333332</c:v>
                </c:pt>
                <c:pt idx="25227">
                  <c:v>0.62430168981481482</c:v>
                </c:pt>
                <c:pt idx="25228">
                  <c:v>0.62430293981481477</c:v>
                </c:pt>
                <c:pt idx="25229">
                  <c:v>0.62430516203703701</c:v>
                </c:pt>
                <c:pt idx="25230">
                  <c:v>0.62430614583333333</c:v>
                </c:pt>
                <c:pt idx="25231">
                  <c:v>0.62430646990740735</c:v>
                </c:pt>
                <c:pt idx="25232">
                  <c:v>0.62430974537037043</c:v>
                </c:pt>
                <c:pt idx="25233">
                  <c:v>0.62430990740740733</c:v>
                </c:pt>
                <c:pt idx="25234">
                  <c:v>0.62431135416666661</c:v>
                </c:pt>
                <c:pt idx="25235">
                  <c:v>0.62431268518518523</c:v>
                </c:pt>
                <c:pt idx="25236">
                  <c:v>0.62431337962962963</c:v>
                </c:pt>
                <c:pt idx="25237">
                  <c:v>0.62431452546296295</c:v>
                </c:pt>
                <c:pt idx="25238">
                  <c:v>0.62431569444444446</c:v>
                </c:pt>
                <c:pt idx="25239">
                  <c:v>0.62431685185185193</c:v>
                </c:pt>
                <c:pt idx="25240">
                  <c:v>0.62431799768518514</c:v>
                </c:pt>
                <c:pt idx="25241">
                  <c:v>0.62431916666666665</c:v>
                </c:pt>
                <c:pt idx="25242">
                  <c:v>0.62432032407407401</c:v>
                </c:pt>
                <c:pt idx="25243">
                  <c:v>0.62432148148148148</c:v>
                </c:pt>
                <c:pt idx="25244">
                  <c:v>0.6243226273148148</c:v>
                </c:pt>
                <c:pt idx="25245">
                  <c:v>0.62432379629629631</c:v>
                </c:pt>
                <c:pt idx="25246">
                  <c:v>0.62432524305555559</c:v>
                </c:pt>
                <c:pt idx="25247">
                  <c:v>0.62432651620370372</c:v>
                </c:pt>
                <c:pt idx="25248">
                  <c:v>0.62432774305555561</c:v>
                </c:pt>
                <c:pt idx="25249">
                  <c:v>0.62432851851851845</c:v>
                </c:pt>
                <c:pt idx="25250">
                  <c:v>0.62433033564814822</c:v>
                </c:pt>
                <c:pt idx="25251">
                  <c:v>0.62433096064814819</c:v>
                </c:pt>
                <c:pt idx="25252">
                  <c:v>0.62433189814814816</c:v>
                </c:pt>
                <c:pt idx="25253">
                  <c:v>0.62433361111111108</c:v>
                </c:pt>
                <c:pt idx="25254">
                  <c:v>0.62433473379629634</c:v>
                </c:pt>
                <c:pt idx="25255">
                  <c:v>0.62433537037037035</c:v>
                </c:pt>
                <c:pt idx="25256">
                  <c:v>0.62433651620370378</c:v>
                </c:pt>
                <c:pt idx="25257">
                  <c:v>0.62433768518518518</c:v>
                </c:pt>
                <c:pt idx="25258">
                  <c:v>0.62433885416666668</c:v>
                </c:pt>
                <c:pt idx="25259">
                  <c:v>0.62434000000000001</c:v>
                </c:pt>
                <c:pt idx="25260">
                  <c:v>0.62434114583333333</c:v>
                </c:pt>
                <c:pt idx="25261">
                  <c:v>0.62434231481481484</c:v>
                </c:pt>
                <c:pt idx="25262">
                  <c:v>0.62434346064814816</c:v>
                </c:pt>
                <c:pt idx="25263">
                  <c:v>0.62434462962962956</c:v>
                </c:pt>
                <c:pt idx="25264">
                  <c:v>0.62434578703703703</c:v>
                </c:pt>
                <c:pt idx="25265">
                  <c:v>0.62434747685185188</c:v>
                </c:pt>
                <c:pt idx="25266">
                  <c:v>0.62434844907407405</c:v>
                </c:pt>
                <c:pt idx="25267">
                  <c:v>0.62434938657407402</c:v>
                </c:pt>
                <c:pt idx="25268">
                  <c:v>0.62435087962962965</c:v>
                </c:pt>
                <c:pt idx="25269">
                  <c:v>0.62435216435185192</c:v>
                </c:pt>
                <c:pt idx="25270">
                  <c:v>0.62435273148148152</c:v>
                </c:pt>
                <c:pt idx="25271">
                  <c:v>0.62435413194444445</c:v>
                </c:pt>
                <c:pt idx="25272">
                  <c:v>0.6243550347222222</c:v>
                </c:pt>
                <c:pt idx="25273">
                  <c:v>0.62435734953703703</c:v>
                </c:pt>
                <c:pt idx="25274">
                  <c:v>0.62435744212962963</c:v>
                </c:pt>
                <c:pt idx="25275">
                  <c:v>0.62435851851851853</c:v>
                </c:pt>
                <c:pt idx="25276">
                  <c:v>0.62435966435185186</c:v>
                </c:pt>
                <c:pt idx="25277">
                  <c:v>0.62436082175925922</c:v>
                </c:pt>
                <c:pt idx="25278">
                  <c:v>0.62436199074074072</c:v>
                </c:pt>
                <c:pt idx="25279">
                  <c:v>0.62436314814814819</c:v>
                </c:pt>
                <c:pt idx="25280">
                  <c:v>0.62436430555555555</c:v>
                </c:pt>
                <c:pt idx="25281">
                  <c:v>0.62436546296296291</c:v>
                </c:pt>
                <c:pt idx="25282">
                  <c:v>0.62436662037037038</c:v>
                </c:pt>
                <c:pt idx="25283">
                  <c:v>0.62436777777777774</c:v>
                </c:pt>
                <c:pt idx="25284">
                  <c:v>0.62436893518518521</c:v>
                </c:pt>
                <c:pt idx="25285">
                  <c:v>0.62437010416666661</c:v>
                </c:pt>
                <c:pt idx="25286">
                  <c:v>0.624372025462963</c:v>
                </c:pt>
                <c:pt idx="25287">
                  <c:v>0.62437304398148141</c:v>
                </c:pt>
                <c:pt idx="25288">
                  <c:v>0.62437356481481476</c:v>
                </c:pt>
                <c:pt idx="25289">
                  <c:v>0.62437537037037039</c:v>
                </c:pt>
                <c:pt idx="25290">
                  <c:v>0.6243760416666666</c:v>
                </c:pt>
                <c:pt idx="25291">
                  <c:v>0.62437707175925927</c:v>
                </c:pt>
                <c:pt idx="25292">
                  <c:v>0.62437877314814816</c:v>
                </c:pt>
                <c:pt idx="25293">
                  <c:v>0.62437934027777775</c:v>
                </c:pt>
                <c:pt idx="25294">
                  <c:v>0.62438049768518522</c:v>
                </c:pt>
                <c:pt idx="25295">
                  <c:v>0.62438166666666672</c:v>
                </c:pt>
                <c:pt idx="25296">
                  <c:v>0.62438282407407408</c:v>
                </c:pt>
                <c:pt idx="25297">
                  <c:v>0.62438398148148144</c:v>
                </c:pt>
                <c:pt idx="25298">
                  <c:v>0.6243851388888888</c:v>
                </c:pt>
                <c:pt idx="25299">
                  <c:v>0.62438629629629627</c:v>
                </c:pt>
                <c:pt idx="25300">
                  <c:v>0.62438745370370374</c:v>
                </c:pt>
                <c:pt idx="25301">
                  <c:v>0.6243886111111111</c:v>
                </c:pt>
                <c:pt idx="25302">
                  <c:v>0.62438976851851846</c:v>
                </c:pt>
                <c:pt idx="25303">
                  <c:v>0.62439123842592592</c:v>
                </c:pt>
                <c:pt idx="25304">
                  <c:v>0.62439263888888885</c:v>
                </c:pt>
                <c:pt idx="25305">
                  <c:v>0.62439377314814815</c:v>
                </c:pt>
                <c:pt idx="25306">
                  <c:v>0.62439465277777773</c:v>
                </c:pt>
                <c:pt idx="25307">
                  <c:v>0.62439655092592594</c:v>
                </c:pt>
                <c:pt idx="25308">
                  <c:v>0.62439701388888891</c:v>
                </c:pt>
                <c:pt idx="25309">
                  <c:v>0.62439915509259258</c:v>
                </c:pt>
                <c:pt idx="25310">
                  <c:v>0.62439972222222218</c:v>
                </c:pt>
                <c:pt idx="25311">
                  <c:v>0.62440031249999994</c:v>
                </c:pt>
                <c:pt idx="25312">
                  <c:v>0.62440134259259261</c:v>
                </c:pt>
                <c:pt idx="25313">
                  <c:v>0.62440248842592594</c:v>
                </c:pt>
                <c:pt idx="25314">
                  <c:v>0.62440365740740744</c:v>
                </c:pt>
                <c:pt idx="25315">
                  <c:v>0.6244048148148148</c:v>
                </c:pt>
                <c:pt idx="25316">
                  <c:v>0.62440596064814813</c:v>
                </c:pt>
                <c:pt idx="25317">
                  <c:v>0.62440712962962963</c:v>
                </c:pt>
                <c:pt idx="25318">
                  <c:v>0.62440827546296296</c:v>
                </c:pt>
                <c:pt idx="25319">
                  <c:v>0.62440944444444446</c:v>
                </c:pt>
                <c:pt idx="25320">
                  <c:v>0.62441059027777779</c:v>
                </c:pt>
                <c:pt idx="25321">
                  <c:v>0.62441174768518526</c:v>
                </c:pt>
                <c:pt idx="25322">
                  <c:v>0.62441506944444447</c:v>
                </c:pt>
                <c:pt idx="25323">
                  <c:v>0.62441523148148148</c:v>
                </c:pt>
                <c:pt idx="25324">
                  <c:v>0.62441559027777771</c:v>
                </c:pt>
                <c:pt idx="25325">
                  <c:v>0.62441651620370375</c:v>
                </c:pt>
                <c:pt idx="25326">
                  <c:v>0.62441864583333329</c:v>
                </c:pt>
                <c:pt idx="25327">
                  <c:v>0.62441887731481482</c:v>
                </c:pt>
                <c:pt idx="25328">
                  <c:v>0.62442085648148149</c:v>
                </c:pt>
                <c:pt idx="25329">
                  <c:v>0.62442189814814819</c:v>
                </c:pt>
                <c:pt idx="25330">
                  <c:v>0.62442223379629624</c:v>
                </c:pt>
                <c:pt idx="25331">
                  <c:v>0.62442335648148151</c:v>
                </c:pt>
                <c:pt idx="25332">
                  <c:v>0.62442561342592595</c:v>
                </c:pt>
                <c:pt idx="25333">
                  <c:v>0.62442616898148151</c:v>
                </c:pt>
                <c:pt idx="25334">
                  <c:v>0.62442679398148149</c:v>
                </c:pt>
                <c:pt idx="25335">
                  <c:v>0.62442795138888885</c:v>
                </c:pt>
                <c:pt idx="25336">
                  <c:v>0.62442912037037035</c:v>
                </c:pt>
                <c:pt idx="25337">
                  <c:v>0.62443027777777771</c:v>
                </c:pt>
                <c:pt idx="25338">
                  <c:v>0.62443143518518518</c:v>
                </c:pt>
                <c:pt idx="25339">
                  <c:v>0.62443258101851851</c:v>
                </c:pt>
                <c:pt idx="25340">
                  <c:v>0.62443375000000001</c:v>
                </c:pt>
                <c:pt idx="25341">
                  <c:v>0.62443489583333334</c:v>
                </c:pt>
                <c:pt idx="25342">
                  <c:v>0.62443605324074081</c:v>
                </c:pt>
                <c:pt idx="25343">
                  <c:v>0.6244372222222222</c:v>
                </c:pt>
                <c:pt idx="25344">
                  <c:v>0.62443863425925927</c:v>
                </c:pt>
                <c:pt idx="25345">
                  <c:v>0.62443969907407404</c:v>
                </c:pt>
                <c:pt idx="25346">
                  <c:v>0.62444100694444449</c:v>
                </c:pt>
                <c:pt idx="25347">
                  <c:v>0.62444266203703702</c:v>
                </c:pt>
                <c:pt idx="25348">
                  <c:v>0.62444336805555556</c:v>
                </c:pt>
                <c:pt idx="25349">
                  <c:v>0.62444447916666668</c:v>
                </c:pt>
                <c:pt idx="25350">
                  <c:v>0.62444606481481479</c:v>
                </c:pt>
                <c:pt idx="25351">
                  <c:v>0.62444659722222229</c:v>
                </c:pt>
                <c:pt idx="25352">
                  <c:v>0.62444822916666665</c:v>
                </c:pt>
                <c:pt idx="25353">
                  <c:v>0.62444921296296296</c:v>
                </c:pt>
                <c:pt idx="25354">
                  <c:v>0.62444995370370371</c:v>
                </c:pt>
                <c:pt idx="25355">
                  <c:v>0.62445111111111107</c:v>
                </c:pt>
                <c:pt idx="25356">
                  <c:v>0.62445226851851854</c:v>
                </c:pt>
                <c:pt idx="25357">
                  <c:v>0.6244534259259259</c:v>
                </c:pt>
                <c:pt idx="25358">
                  <c:v>0.62445457175925922</c:v>
                </c:pt>
                <c:pt idx="25359">
                  <c:v>0.62445574074074073</c:v>
                </c:pt>
                <c:pt idx="25360">
                  <c:v>0.62445688657407405</c:v>
                </c:pt>
                <c:pt idx="25361">
                  <c:v>0.62445805555555556</c:v>
                </c:pt>
                <c:pt idx="25362">
                  <c:v>0.62445920138888888</c:v>
                </c:pt>
                <c:pt idx="25363">
                  <c:v>0.62446037037037028</c:v>
                </c:pt>
                <c:pt idx="25364">
                  <c:v>0.6244618287037037</c:v>
                </c:pt>
                <c:pt idx="25365">
                  <c:v>0.62446362268518518</c:v>
                </c:pt>
                <c:pt idx="25366">
                  <c:v>0.62446391203703699</c:v>
                </c:pt>
                <c:pt idx="25367">
                  <c:v>0.62446523148148148</c:v>
                </c:pt>
                <c:pt idx="25368">
                  <c:v>0.62446710648148152</c:v>
                </c:pt>
                <c:pt idx="25369">
                  <c:v>0.62446731481481488</c:v>
                </c:pt>
                <c:pt idx="25370">
                  <c:v>0.62446881944444443</c:v>
                </c:pt>
                <c:pt idx="25371">
                  <c:v>0.6244696296296296</c:v>
                </c:pt>
                <c:pt idx="25372">
                  <c:v>0.62447078703703707</c:v>
                </c:pt>
                <c:pt idx="25373">
                  <c:v>0.62447194444444443</c:v>
                </c:pt>
                <c:pt idx="25374">
                  <c:v>0.6244731018518519</c:v>
                </c:pt>
                <c:pt idx="25375">
                  <c:v>0.62447425925925926</c:v>
                </c:pt>
                <c:pt idx="25376">
                  <c:v>0.62447541666666662</c:v>
                </c:pt>
                <c:pt idx="25377">
                  <c:v>0.62447657407407409</c:v>
                </c:pt>
                <c:pt idx="25378">
                  <c:v>0.62447773148148145</c:v>
                </c:pt>
                <c:pt idx="25379">
                  <c:v>0.62447887731481477</c:v>
                </c:pt>
                <c:pt idx="25380">
                  <c:v>0.62448003472222224</c:v>
                </c:pt>
                <c:pt idx="25381">
                  <c:v>0.62448157407407401</c:v>
                </c:pt>
                <c:pt idx="25382">
                  <c:v>0.62448287037037031</c:v>
                </c:pt>
                <c:pt idx="25383">
                  <c:v>0.62448364583333338</c:v>
                </c:pt>
                <c:pt idx="25384">
                  <c:v>0.6244847569444445</c:v>
                </c:pt>
                <c:pt idx="25385">
                  <c:v>0.62448613425925925</c:v>
                </c:pt>
                <c:pt idx="25386">
                  <c:v>0.62448775462962958</c:v>
                </c:pt>
                <c:pt idx="25387">
                  <c:v>0.62448849537037032</c:v>
                </c:pt>
                <c:pt idx="25388">
                  <c:v>0.62448932870370366</c:v>
                </c:pt>
                <c:pt idx="25389">
                  <c:v>0.62449057870370372</c:v>
                </c:pt>
                <c:pt idx="25390">
                  <c:v>0.62449162037037043</c:v>
                </c:pt>
                <c:pt idx="25391">
                  <c:v>0.62449276620370375</c:v>
                </c:pt>
                <c:pt idx="25392">
                  <c:v>0.62449393518518515</c:v>
                </c:pt>
                <c:pt idx="25393">
                  <c:v>0.6244950925925925</c:v>
                </c:pt>
                <c:pt idx="25394">
                  <c:v>0.62449624999999997</c:v>
                </c:pt>
                <c:pt idx="25395">
                  <c:v>0.62449740740740745</c:v>
                </c:pt>
                <c:pt idx="25396">
                  <c:v>0.62449855324074077</c:v>
                </c:pt>
                <c:pt idx="25397">
                  <c:v>0.62449972222222216</c:v>
                </c:pt>
                <c:pt idx="25398">
                  <c:v>0.62450087962962963</c:v>
                </c:pt>
                <c:pt idx="25399">
                  <c:v>0.62450202546296296</c:v>
                </c:pt>
                <c:pt idx="25400">
                  <c:v>0.62450563657407399</c:v>
                </c:pt>
                <c:pt idx="25401">
                  <c:v>0.62450598379629629</c:v>
                </c:pt>
                <c:pt idx="25402">
                  <c:v>0.6245078472222223</c:v>
                </c:pt>
                <c:pt idx="25403">
                  <c:v>0.6245090509259259</c:v>
                </c:pt>
                <c:pt idx="25404">
                  <c:v>0.62450954861111108</c:v>
                </c:pt>
                <c:pt idx="25405">
                  <c:v>0.62451131944444438</c:v>
                </c:pt>
                <c:pt idx="25406">
                  <c:v>0.62451245370370367</c:v>
                </c:pt>
                <c:pt idx="25407">
                  <c:v>0.62451298611111106</c:v>
                </c:pt>
                <c:pt idx="25408">
                  <c:v>0.62451489583333331</c:v>
                </c:pt>
                <c:pt idx="25409">
                  <c:v>0.62451592592592597</c:v>
                </c:pt>
                <c:pt idx="25410">
                  <c:v>0.62451638888888894</c:v>
                </c:pt>
                <c:pt idx="25411">
                  <c:v>0.6245175462962963</c:v>
                </c:pt>
                <c:pt idx="25412">
                  <c:v>0.62451870370370366</c:v>
                </c:pt>
                <c:pt idx="25413">
                  <c:v>0.62451986111111113</c:v>
                </c:pt>
                <c:pt idx="25414">
                  <c:v>0.62452101851851849</c:v>
                </c:pt>
                <c:pt idx="25415">
                  <c:v>0.62452217592592596</c:v>
                </c:pt>
                <c:pt idx="25416">
                  <c:v>0.62452333333333332</c:v>
                </c:pt>
                <c:pt idx="25417">
                  <c:v>0.62452450231481482</c:v>
                </c:pt>
                <c:pt idx="25418">
                  <c:v>0.62452564814814815</c:v>
                </c:pt>
                <c:pt idx="25419">
                  <c:v>0.62452680555555562</c:v>
                </c:pt>
                <c:pt idx="25420">
                  <c:v>0.6245280324074074</c:v>
                </c:pt>
                <c:pt idx="25421">
                  <c:v>0.6245292013888889</c:v>
                </c:pt>
                <c:pt idx="25422">
                  <c:v>0.62453145833333334</c:v>
                </c:pt>
                <c:pt idx="25423">
                  <c:v>0.62453263888888888</c:v>
                </c:pt>
                <c:pt idx="25424">
                  <c:v>0.62453428240740738</c:v>
                </c:pt>
                <c:pt idx="25425">
                  <c:v>0.62453519675925928</c:v>
                </c:pt>
                <c:pt idx="25426">
                  <c:v>0.62453615740740742</c:v>
                </c:pt>
                <c:pt idx="25427">
                  <c:v>0.6245372569444444</c:v>
                </c:pt>
                <c:pt idx="25428">
                  <c:v>0.62453839120370369</c:v>
                </c:pt>
                <c:pt idx="25429">
                  <c:v>0.62453956018518519</c:v>
                </c:pt>
                <c:pt idx="25430">
                  <c:v>0.62454071759259255</c:v>
                </c:pt>
                <c:pt idx="25431">
                  <c:v>0.62454187500000002</c:v>
                </c:pt>
                <c:pt idx="25432">
                  <c:v>0.62454303240740738</c:v>
                </c:pt>
                <c:pt idx="25433">
                  <c:v>0.62454417824074071</c:v>
                </c:pt>
                <c:pt idx="25434">
                  <c:v>0.62454533564814807</c:v>
                </c:pt>
                <c:pt idx="25435">
                  <c:v>0.62454650462962957</c:v>
                </c:pt>
                <c:pt idx="25436">
                  <c:v>0.62454766203703704</c:v>
                </c:pt>
                <c:pt idx="25437">
                  <c:v>0.6245488194444444</c:v>
                </c:pt>
                <c:pt idx="25438">
                  <c:v>0.62455089120370366</c:v>
                </c:pt>
                <c:pt idx="25439">
                  <c:v>0.62455239583333333</c:v>
                </c:pt>
                <c:pt idx="25440">
                  <c:v>0.62455274305555564</c:v>
                </c:pt>
                <c:pt idx="25441">
                  <c:v>0.62455354166666666</c:v>
                </c:pt>
                <c:pt idx="25442">
                  <c:v>0.6245554513888889</c:v>
                </c:pt>
                <c:pt idx="25443">
                  <c:v>0.62455586805555552</c:v>
                </c:pt>
                <c:pt idx="25444">
                  <c:v>0.62455711805555558</c:v>
                </c:pt>
                <c:pt idx="25445">
                  <c:v>0.62455910879629628</c:v>
                </c:pt>
                <c:pt idx="25446">
                  <c:v>0.62455983796296299</c:v>
                </c:pt>
                <c:pt idx="25447">
                  <c:v>0.62456083333333334</c:v>
                </c:pt>
                <c:pt idx="25448">
                  <c:v>0.62456291666666663</c:v>
                </c:pt>
                <c:pt idx="25449">
                  <c:v>0.62456339120370374</c:v>
                </c:pt>
                <c:pt idx="25450">
                  <c:v>0.62456385416666671</c:v>
                </c:pt>
                <c:pt idx="25451">
                  <c:v>0.62456501157407407</c:v>
                </c:pt>
                <c:pt idx="25452">
                  <c:v>0.62456618055555546</c:v>
                </c:pt>
                <c:pt idx="25453">
                  <c:v>0.6245673263888889</c:v>
                </c:pt>
                <c:pt idx="25454">
                  <c:v>0.6245684953703704</c:v>
                </c:pt>
                <c:pt idx="25455">
                  <c:v>0.62456965277777776</c:v>
                </c:pt>
                <c:pt idx="25456">
                  <c:v>0.62457081018518512</c:v>
                </c:pt>
                <c:pt idx="25457">
                  <c:v>0.62457196759259259</c:v>
                </c:pt>
                <c:pt idx="25458">
                  <c:v>0.62457312500000006</c:v>
                </c:pt>
                <c:pt idx="25459">
                  <c:v>0.62457428240740742</c:v>
                </c:pt>
                <c:pt idx="25460">
                  <c:v>0.62457567129629632</c:v>
                </c:pt>
                <c:pt idx="25461">
                  <c:v>0.62457674768518512</c:v>
                </c:pt>
                <c:pt idx="25462">
                  <c:v>0.62457855324074074</c:v>
                </c:pt>
                <c:pt idx="25463">
                  <c:v>0.62457975694444445</c:v>
                </c:pt>
                <c:pt idx="25464">
                  <c:v>0.62458053240740741</c:v>
                </c:pt>
                <c:pt idx="25465">
                  <c:v>0.62458151620370372</c:v>
                </c:pt>
                <c:pt idx="25466">
                  <c:v>0.62458260416666667</c:v>
                </c:pt>
                <c:pt idx="25467">
                  <c:v>0.6245836574074074</c:v>
                </c:pt>
                <c:pt idx="25468">
                  <c:v>0.62458549768518512</c:v>
                </c:pt>
                <c:pt idx="25469">
                  <c:v>0.62458606481481482</c:v>
                </c:pt>
                <c:pt idx="25470">
                  <c:v>0.6245879861111111</c:v>
                </c:pt>
                <c:pt idx="25471">
                  <c:v>0.62458866898148147</c:v>
                </c:pt>
                <c:pt idx="25472">
                  <c:v>0.62458931712962962</c:v>
                </c:pt>
                <c:pt idx="25473">
                  <c:v>0.62459047453703698</c:v>
                </c:pt>
                <c:pt idx="25474">
                  <c:v>0.62459163194444445</c:v>
                </c:pt>
                <c:pt idx="25475">
                  <c:v>0.62459280092592595</c:v>
                </c:pt>
                <c:pt idx="25476">
                  <c:v>0.62459395833333331</c:v>
                </c:pt>
                <c:pt idx="25477">
                  <c:v>0.62459511574074067</c:v>
                </c:pt>
                <c:pt idx="25478">
                  <c:v>0.62459626157407411</c:v>
                </c:pt>
                <c:pt idx="25479">
                  <c:v>0.62459743055555561</c:v>
                </c:pt>
                <c:pt idx="25480">
                  <c:v>0.62459858796296297</c:v>
                </c:pt>
                <c:pt idx="25481">
                  <c:v>0.62459974537037033</c:v>
                </c:pt>
                <c:pt idx="25482">
                  <c:v>0.62460096064814818</c:v>
                </c:pt>
                <c:pt idx="25483">
                  <c:v>0.62460372685185184</c:v>
                </c:pt>
                <c:pt idx="25484">
                  <c:v>0.62460394675925934</c:v>
                </c:pt>
                <c:pt idx="25485">
                  <c:v>0.62460439814814817</c:v>
                </c:pt>
                <c:pt idx="25486">
                  <c:v>0.62460577546296292</c:v>
                </c:pt>
                <c:pt idx="25487">
                  <c:v>0.6246069675925926</c:v>
                </c:pt>
                <c:pt idx="25488">
                  <c:v>0.62460811342592593</c:v>
                </c:pt>
                <c:pt idx="25489">
                  <c:v>0.62461015046296298</c:v>
                </c:pt>
                <c:pt idx="25490">
                  <c:v>0.62461042824074076</c:v>
                </c:pt>
                <c:pt idx="25491">
                  <c:v>0.62461131944444437</c:v>
                </c:pt>
                <c:pt idx="25492">
                  <c:v>0.62461246527777781</c:v>
                </c:pt>
                <c:pt idx="25493">
                  <c:v>0.62461363425925931</c:v>
                </c:pt>
                <c:pt idx="25494">
                  <c:v>0.62461479166666667</c:v>
                </c:pt>
                <c:pt idx="25495">
                  <c:v>0.62461594907407403</c:v>
                </c:pt>
                <c:pt idx="25496">
                  <c:v>0.62461709490740747</c:v>
                </c:pt>
                <c:pt idx="25497">
                  <c:v>0.62461825231481483</c:v>
                </c:pt>
                <c:pt idx="25498">
                  <c:v>0.62461940972222219</c:v>
                </c:pt>
                <c:pt idx="25499">
                  <c:v>0.62462057870370369</c:v>
                </c:pt>
                <c:pt idx="25500">
                  <c:v>0.62462173611111105</c:v>
                </c:pt>
                <c:pt idx="25501">
                  <c:v>0.62462380787037042</c:v>
                </c:pt>
                <c:pt idx="25502">
                  <c:v>0.62462478009259259</c:v>
                </c:pt>
                <c:pt idx="25503">
                  <c:v>0.62462535879629633</c:v>
                </c:pt>
                <c:pt idx="25504">
                  <c:v>0.62462804398148142</c:v>
                </c:pt>
                <c:pt idx="25505">
                  <c:v>0.62462855324074074</c:v>
                </c:pt>
                <c:pt idx="25506">
                  <c:v>0.62462878472222227</c:v>
                </c:pt>
                <c:pt idx="25507">
                  <c:v>0.6246304050925926</c:v>
                </c:pt>
                <c:pt idx="25508">
                  <c:v>0.62463143518518527</c:v>
                </c:pt>
                <c:pt idx="25509">
                  <c:v>0.62463214120370369</c:v>
                </c:pt>
                <c:pt idx="25510">
                  <c:v>0.62463371527777778</c:v>
                </c:pt>
                <c:pt idx="25511">
                  <c:v>0.62463461805555553</c:v>
                </c:pt>
                <c:pt idx="25512">
                  <c:v>0.62463562499999992</c:v>
                </c:pt>
                <c:pt idx="25513">
                  <c:v>0.62463677083333335</c:v>
                </c:pt>
                <c:pt idx="25514">
                  <c:v>0.62463793981481486</c:v>
                </c:pt>
                <c:pt idx="25515">
                  <c:v>0.62463908564814818</c:v>
                </c:pt>
                <c:pt idx="25516">
                  <c:v>0.62464025462962958</c:v>
                </c:pt>
                <c:pt idx="25517">
                  <c:v>0.62464141203703705</c:v>
                </c:pt>
                <c:pt idx="25518">
                  <c:v>0.62464256944444452</c:v>
                </c:pt>
                <c:pt idx="25519">
                  <c:v>0.62464372685185188</c:v>
                </c:pt>
                <c:pt idx="25520">
                  <c:v>0.62464488425925924</c:v>
                </c:pt>
                <c:pt idx="25521">
                  <c:v>0.6246460416666666</c:v>
                </c:pt>
                <c:pt idx="25522">
                  <c:v>0.62464740740740743</c:v>
                </c:pt>
                <c:pt idx="25523">
                  <c:v>0.62464834490740739</c:v>
                </c:pt>
                <c:pt idx="25524">
                  <c:v>0.62464991898148148</c:v>
                </c:pt>
                <c:pt idx="25525">
                  <c:v>0.62465107638888895</c:v>
                </c:pt>
                <c:pt idx="25526">
                  <c:v>0.62465188657407411</c:v>
                </c:pt>
                <c:pt idx="25527">
                  <c:v>0.62465303240740733</c:v>
                </c:pt>
                <c:pt idx="25528">
                  <c:v>0.62465451388888893</c:v>
                </c:pt>
                <c:pt idx="25529">
                  <c:v>0.62465563657407408</c:v>
                </c:pt>
                <c:pt idx="25530">
                  <c:v>0.62465690972222221</c:v>
                </c:pt>
                <c:pt idx="25531">
                  <c:v>0.62465800925925918</c:v>
                </c:pt>
                <c:pt idx="25532">
                  <c:v>0.62465876157407407</c:v>
                </c:pt>
                <c:pt idx="25533">
                  <c:v>0.62465993055555558</c:v>
                </c:pt>
                <c:pt idx="25534">
                  <c:v>0.62466108796296294</c:v>
                </c:pt>
                <c:pt idx="25535">
                  <c:v>0.62466223379629637</c:v>
                </c:pt>
                <c:pt idx="25536">
                  <c:v>0.62466340277777777</c:v>
                </c:pt>
                <c:pt idx="25537">
                  <c:v>0.62466456018518512</c:v>
                </c:pt>
                <c:pt idx="25538">
                  <c:v>0.62466570601851845</c:v>
                </c:pt>
                <c:pt idx="25539">
                  <c:v>0.62466686342592592</c:v>
                </c:pt>
                <c:pt idx="25540">
                  <c:v>0.62466802083333339</c:v>
                </c:pt>
                <c:pt idx="25541">
                  <c:v>0.62466918981481478</c:v>
                </c:pt>
                <c:pt idx="25542">
                  <c:v>0.62467071759259263</c:v>
                </c:pt>
                <c:pt idx="25543">
                  <c:v>0.62467155092592597</c:v>
                </c:pt>
                <c:pt idx="25544">
                  <c:v>0.62467269675925918</c:v>
                </c:pt>
                <c:pt idx="25545">
                  <c:v>0.62467524305555555</c:v>
                </c:pt>
                <c:pt idx="25546">
                  <c:v>0.62467635416666667</c:v>
                </c:pt>
                <c:pt idx="25547">
                  <c:v>0.62467833333333334</c:v>
                </c:pt>
                <c:pt idx="25548">
                  <c:v>0.62467888888888889</c:v>
                </c:pt>
                <c:pt idx="25549">
                  <c:v>0.62468030092592586</c:v>
                </c:pt>
                <c:pt idx="25550">
                  <c:v>0.62468160879629631</c:v>
                </c:pt>
                <c:pt idx="25551">
                  <c:v>0.62468222222222225</c:v>
                </c:pt>
                <c:pt idx="25552">
                  <c:v>0.62468318287037039</c:v>
                </c:pt>
                <c:pt idx="25553">
                  <c:v>0.62468435185185189</c:v>
                </c:pt>
                <c:pt idx="25554">
                  <c:v>0.62468550925925925</c:v>
                </c:pt>
                <c:pt idx="25555">
                  <c:v>0.62468665509259258</c:v>
                </c:pt>
                <c:pt idx="25556">
                  <c:v>0.62468782407407408</c:v>
                </c:pt>
                <c:pt idx="25557">
                  <c:v>0.62468896990740741</c:v>
                </c:pt>
                <c:pt idx="25558">
                  <c:v>0.62469012731481477</c:v>
                </c:pt>
                <c:pt idx="25559">
                  <c:v>0.62469129629629627</c:v>
                </c:pt>
                <c:pt idx="25560">
                  <c:v>0.62469244212962971</c:v>
                </c:pt>
                <c:pt idx="25561">
                  <c:v>0.6246936111111111</c:v>
                </c:pt>
                <c:pt idx="25562">
                  <c:v>0.62469502314814818</c:v>
                </c:pt>
                <c:pt idx="25563">
                  <c:v>0.62469608796296294</c:v>
                </c:pt>
                <c:pt idx="25564">
                  <c:v>0.62469736111111107</c:v>
                </c:pt>
                <c:pt idx="25565">
                  <c:v>0.62469853009259257</c:v>
                </c:pt>
                <c:pt idx="25566">
                  <c:v>0.62470054398148145</c:v>
                </c:pt>
                <c:pt idx="25567">
                  <c:v>0.62470089120370365</c:v>
                </c:pt>
                <c:pt idx="25568">
                  <c:v>0.62470251157407408</c:v>
                </c:pt>
                <c:pt idx="25569">
                  <c:v>0.62470326388888886</c:v>
                </c:pt>
                <c:pt idx="25570">
                  <c:v>0.62470402777777778</c:v>
                </c:pt>
                <c:pt idx="25571">
                  <c:v>0.62470518518518514</c:v>
                </c:pt>
                <c:pt idx="25572">
                  <c:v>0.62470634259259261</c:v>
                </c:pt>
                <c:pt idx="25573">
                  <c:v>0.62470748842592594</c:v>
                </c:pt>
                <c:pt idx="25574">
                  <c:v>0.6247086458333333</c:v>
                </c:pt>
                <c:pt idx="25575">
                  <c:v>0.6247098148148148</c:v>
                </c:pt>
                <c:pt idx="25576">
                  <c:v>0.62471097222222216</c:v>
                </c:pt>
                <c:pt idx="25577">
                  <c:v>0.6247121180555556</c:v>
                </c:pt>
                <c:pt idx="25578">
                  <c:v>0.6247132870370371</c:v>
                </c:pt>
                <c:pt idx="25579">
                  <c:v>0.62471444444444446</c:v>
                </c:pt>
                <c:pt idx="25580">
                  <c:v>0.62471568287037038</c:v>
                </c:pt>
                <c:pt idx="25581">
                  <c:v>0.6247173958333333</c:v>
                </c:pt>
                <c:pt idx="25582">
                  <c:v>0.62471842592592586</c:v>
                </c:pt>
                <c:pt idx="25583">
                  <c:v>0.62471918981481478</c:v>
                </c:pt>
                <c:pt idx="25584">
                  <c:v>0.6247207407407408</c:v>
                </c:pt>
                <c:pt idx="25585">
                  <c:v>0.62472182870370374</c:v>
                </c:pt>
                <c:pt idx="25586">
                  <c:v>0.62472309027777773</c:v>
                </c:pt>
                <c:pt idx="25587">
                  <c:v>0.62472486111111114</c:v>
                </c:pt>
                <c:pt idx="25588">
                  <c:v>0.62472495370370362</c:v>
                </c:pt>
                <c:pt idx="25589">
                  <c:v>0.6247260185185185</c:v>
                </c:pt>
                <c:pt idx="25590">
                  <c:v>0.62472717592592597</c:v>
                </c:pt>
                <c:pt idx="25591">
                  <c:v>0.6247283217592593</c:v>
                </c:pt>
                <c:pt idx="25592">
                  <c:v>0.62472947916666666</c:v>
                </c:pt>
                <c:pt idx="25593">
                  <c:v>0.62473064814814816</c:v>
                </c:pt>
                <c:pt idx="25594">
                  <c:v>0.62473179398148149</c:v>
                </c:pt>
                <c:pt idx="25595">
                  <c:v>0.62473295138888896</c:v>
                </c:pt>
                <c:pt idx="25596">
                  <c:v>0.62473410879629632</c:v>
                </c:pt>
                <c:pt idx="25597">
                  <c:v>0.62473527777777771</c:v>
                </c:pt>
                <c:pt idx="25598">
                  <c:v>0.62473643518518518</c:v>
                </c:pt>
                <c:pt idx="25599">
                  <c:v>0.62473798611111109</c:v>
                </c:pt>
                <c:pt idx="25600">
                  <c:v>0.62473930555555557</c:v>
                </c:pt>
                <c:pt idx="25601">
                  <c:v>0.62473995370370372</c:v>
                </c:pt>
                <c:pt idx="25602">
                  <c:v>0.62474303240740747</c:v>
                </c:pt>
                <c:pt idx="25603">
                  <c:v>0.62474332175925917</c:v>
                </c:pt>
                <c:pt idx="25604">
                  <c:v>0.62474353009259265</c:v>
                </c:pt>
                <c:pt idx="25605">
                  <c:v>0.62474537037037037</c:v>
                </c:pt>
                <c:pt idx="25606">
                  <c:v>0.6247460763888889</c:v>
                </c:pt>
                <c:pt idx="25607">
                  <c:v>0.62474694444444445</c:v>
                </c:pt>
                <c:pt idx="25608">
                  <c:v>0.62474824074074076</c:v>
                </c:pt>
                <c:pt idx="25609">
                  <c:v>0.62474931712962967</c:v>
                </c:pt>
                <c:pt idx="25610">
                  <c:v>0.62475032407407405</c:v>
                </c:pt>
                <c:pt idx="25611">
                  <c:v>0.62475146990740738</c:v>
                </c:pt>
                <c:pt idx="25612">
                  <c:v>0.62475263888888888</c:v>
                </c:pt>
                <c:pt idx="25613">
                  <c:v>0.62475379629629635</c:v>
                </c:pt>
                <c:pt idx="25614">
                  <c:v>0.62475495370370371</c:v>
                </c:pt>
                <c:pt idx="25615">
                  <c:v>0.62475609953703704</c:v>
                </c:pt>
                <c:pt idx="25616">
                  <c:v>0.62475726851851854</c:v>
                </c:pt>
                <c:pt idx="25617">
                  <c:v>0.6247584259259259</c:v>
                </c:pt>
                <c:pt idx="25618">
                  <c:v>0.62475958333333337</c:v>
                </c:pt>
                <c:pt idx="25619">
                  <c:v>0.62476074074074073</c:v>
                </c:pt>
                <c:pt idx="25620">
                  <c:v>0.62476218750000001</c:v>
                </c:pt>
                <c:pt idx="25621">
                  <c:v>0.62476331018518527</c:v>
                </c:pt>
                <c:pt idx="25622">
                  <c:v>0.62476438657407407</c:v>
                </c:pt>
                <c:pt idx="25623">
                  <c:v>0.62476714120370369</c:v>
                </c:pt>
                <c:pt idx="25624">
                  <c:v>0.62476817129629636</c:v>
                </c:pt>
                <c:pt idx="25625">
                  <c:v>0.62476968750000006</c:v>
                </c:pt>
                <c:pt idx="25626">
                  <c:v>0.62477079861111107</c:v>
                </c:pt>
                <c:pt idx="25627">
                  <c:v>0.62477260416666669</c:v>
                </c:pt>
                <c:pt idx="25628">
                  <c:v>0.62477280092592591</c:v>
                </c:pt>
                <c:pt idx="25629">
                  <c:v>0.62477395833333338</c:v>
                </c:pt>
                <c:pt idx="25630">
                  <c:v>0.62477511574074074</c:v>
                </c:pt>
                <c:pt idx="25631">
                  <c:v>0.6247762731481481</c:v>
                </c:pt>
                <c:pt idx="25632">
                  <c:v>0.62477743055555557</c:v>
                </c:pt>
                <c:pt idx="25633">
                  <c:v>0.62477858796296304</c:v>
                </c:pt>
                <c:pt idx="25634">
                  <c:v>0.6247797453703704</c:v>
                </c:pt>
                <c:pt idx="25635">
                  <c:v>0.62478090277777776</c:v>
                </c:pt>
                <c:pt idx="25636">
                  <c:v>0.62478206018518512</c:v>
                </c:pt>
                <c:pt idx="25637">
                  <c:v>0.62478321759259259</c:v>
                </c:pt>
                <c:pt idx="25638">
                  <c:v>0.62478495370370368</c:v>
                </c:pt>
                <c:pt idx="25639">
                  <c:v>0.62478630787037037</c:v>
                </c:pt>
                <c:pt idx="25640">
                  <c:v>0.62478733796296293</c:v>
                </c:pt>
                <c:pt idx="25641">
                  <c:v>0.62478859953703703</c:v>
                </c:pt>
                <c:pt idx="25642">
                  <c:v>0.62478987268518515</c:v>
                </c:pt>
                <c:pt idx="25643">
                  <c:v>0.62479017361111111</c:v>
                </c:pt>
                <c:pt idx="25644">
                  <c:v>0.62479175925925923</c:v>
                </c:pt>
                <c:pt idx="25645">
                  <c:v>0.62479284722222217</c:v>
                </c:pt>
                <c:pt idx="25646">
                  <c:v>0.62479375000000004</c:v>
                </c:pt>
                <c:pt idx="25647">
                  <c:v>0.62479505787037037</c:v>
                </c:pt>
                <c:pt idx="25648">
                  <c:v>0.62479613425925928</c:v>
                </c:pt>
                <c:pt idx="25649">
                  <c:v>0.62479710648148146</c:v>
                </c:pt>
                <c:pt idx="25650">
                  <c:v>0.62479826388888893</c:v>
                </c:pt>
                <c:pt idx="25651">
                  <c:v>0.62479942129629629</c:v>
                </c:pt>
                <c:pt idx="25652">
                  <c:v>0.62480057870370365</c:v>
                </c:pt>
                <c:pt idx="25653">
                  <c:v>0.62480173611111112</c:v>
                </c:pt>
                <c:pt idx="25654">
                  <c:v>0.62480288194444444</c:v>
                </c:pt>
                <c:pt idx="25655">
                  <c:v>0.62480405092592595</c:v>
                </c:pt>
                <c:pt idx="25656">
                  <c:v>0.62480520833333331</c:v>
                </c:pt>
                <c:pt idx="25657">
                  <c:v>0.62480636574074067</c:v>
                </c:pt>
                <c:pt idx="25658">
                  <c:v>0.62480752314814814</c:v>
                </c:pt>
                <c:pt idx="25659">
                  <c:v>0.62480922453703702</c:v>
                </c:pt>
                <c:pt idx="25660">
                  <c:v>0.62481078703703707</c:v>
                </c:pt>
                <c:pt idx="25661">
                  <c:v>0.62481100694444447</c:v>
                </c:pt>
                <c:pt idx="25662">
                  <c:v>0.62481232638888895</c:v>
                </c:pt>
                <c:pt idx="25663">
                  <c:v>0.62481371527777774</c:v>
                </c:pt>
                <c:pt idx="25664">
                  <c:v>0.6248158217592592</c:v>
                </c:pt>
                <c:pt idx="25665">
                  <c:v>0.62481650462962968</c:v>
                </c:pt>
                <c:pt idx="25666">
                  <c:v>0.62481703703703706</c:v>
                </c:pt>
                <c:pt idx="25667">
                  <c:v>0.62481832175925922</c:v>
                </c:pt>
                <c:pt idx="25668">
                  <c:v>0.62481916666666659</c:v>
                </c:pt>
                <c:pt idx="25669">
                  <c:v>0.62482025462962965</c:v>
                </c:pt>
                <c:pt idx="25670">
                  <c:v>0.62482141203703701</c:v>
                </c:pt>
                <c:pt idx="25671">
                  <c:v>0.62482256944444448</c:v>
                </c:pt>
                <c:pt idx="25672">
                  <c:v>0.62482372685185184</c:v>
                </c:pt>
                <c:pt idx="25673">
                  <c:v>0.62482488425925931</c:v>
                </c:pt>
                <c:pt idx="25674">
                  <c:v>0.62482604166666667</c:v>
                </c:pt>
                <c:pt idx="25675">
                  <c:v>0.62482718749999999</c:v>
                </c:pt>
                <c:pt idx="25676">
                  <c:v>0.62482835648148149</c:v>
                </c:pt>
                <c:pt idx="25677">
                  <c:v>0.62482951388888885</c:v>
                </c:pt>
                <c:pt idx="25678">
                  <c:v>0.62483065972222218</c:v>
                </c:pt>
                <c:pt idx="25679">
                  <c:v>0.62483219907407406</c:v>
                </c:pt>
                <c:pt idx="25680">
                  <c:v>0.62483384259259256</c:v>
                </c:pt>
                <c:pt idx="25681">
                  <c:v>0.62483451388888889</c:v>
                </c:pt>
                <c:pt idx="25682">
                  <c:v>0.62483543981481482</c:v>
                </c:pt>
                <c:pt idx="25683">
                  <c:v>0.62483741898148148</c:v>
                </c:pt>
                <c:pt idx="25684">
                  <c:v>0.62483811342592588</c:v>
                </c:pt>
                <c:pt idx="25685">
                  <c:v>0.62483920138888893</c:v>
                </c:pt>
                <c:pt idx="25686">
                  <c:v>0.62484046296296292</c:v>
                </c:pt>
                <c:pt idx="25687">
                  <c:v>0.62484111111111107</c:v>
                </c:pt>
                <c:pt idx="25688">
                  <c:v>0.62484224537037036</c:v>
                </c:pt>
                <c:pt idx="25689">
                  <c:v>0.62484339120370369</c:v>
                </c:pt>
                <c:pt idx="25690">
                  <c:v>0.62484456018518519</c:v>
                </c:pt>
                <c:pt idx="25691">
                  <c:v>0.62484571759259255</c:v>
                </c:pt>
                <c:pt idx="25692">
                  <c:v>0.62484687499999991</c:v>
                </c:pt>
                <c:pt idx="25693">
                  <c:v>0.62484803240740738</c:v>
                </c:pt>
                <c:pt idx="25694">
                  <c:v>0.62484918981481485</c:v>
                </c:pt>
                <c:pt idx="25695">
                  <c:v>0.62485034722222221</c:v>
                </c:pt>
                <c:pt idx="25696">
                  <c:v>0.62485149305555554</c:v>
                </c:pt>
                <c:pt idx="25697">
                  <c:v>0.62485266203703704</c:v>
                </c:pt>
                <c:pt idx="25698">
                  <c:v>0.62485451388888891</c:v>
                </c:pt>
                <c:pt idx="25699">
                  <c:v>0.62485550925925926</c:v>
                </c:pt>
                <c:pt idx="25700">
                  <c:v>0.62485662037037037</c:v>
                </c:pt>
                <c:pt idx="25701">
                  <c:v>0.62485783564814812</c:v>
                </c:pt>
                <c:pt idx="25702">
                  <c:v>0.62485922453703702</c:v>
                </c:pt>
                <c:pt idx="25703">
                  <c:v>0.62485972222222219</c:v>
                </c:pt>
                <c:pt idx="25704">
                  <c:v>0.62486160879629626</c:v>
                </c:pt>
                <c:pt idx="25705">
                  <c:v>0.62486246527777778</c:v>
                </c:pt>
                <c:pt idx="25706">
                  <c:v>0.62486309027777776</c:v>
                </c:pt>
                <c:pt idx="25707">
                  <c:v>0.62486466435185184</c:v>
                </c:pt>
                <c:pt idx="25708">
                  <c:v>0.62486539351851855</c:v>
                </c:pt>
                <c:pt idx="25709">
                  <c:v>0.62486655092592591</c:v>
                </c:pt>
                <c:pt idx="25710">
                  <c:v>0.62486769675925935</c:v>
                </c:pt>
                <c:pt idx="25711">
                  <c:v>0.62486886574074074</c:v>
                </c:pt>
                <c:pt idx="25712">
                  <c:v>0.6248700231481481</c:v>
                </c:pt>
                <c:pt idx="25713">
                  <c:v>0.62487118055555557</c:v>
                </c:pt>
                <c:pt idx="25714">
                  <c:v>0.62487233796296293</c:v>
                </c:pt>
                <c:pt idx="25715">
                  <c:v>0.6248734953703704</c:v>
                </c:pt>
                <c:pt idx="25716">
                  <c:v>0.62487465277777776</c:v>
                </c:pt>
                <c:pt idx="25717">
                  <c:v>0.62487581018518512</c:v>
                </c:pt>
                <c:pt idx="25718">
                  <c:v>0.62487748842592594</c:v>
                </c:pt>
                <c:pt idx="25719">
                  <c:v>0.62487820601851851</c:v>
                </c:pt>
                <c:pt idx="25720">
                  <c:v>0.62487972222222221</c:v>
                </c:pt>
                <c:pt idx="25721">
                  <c:v>0.62488057870370373</c:v>
                </c:pt>
                <c:pt idx="25722">
                  <c:v>0.62488164351851849</c:v>
                </c:pt>
                <c:pt idx="25723">
                  <c:v>0.62488342592592594</c:v>
                </c:pt>
                <c:pt idx="25724">
                  <c:v>0.62488400462962967</c:v>
                </c:pt>
                <c:pt idx="25725">
                  <c:v>0.6248854976851852</c:v>
                </c:pt>
                <c:pt idx="25726">
                  <c:v>0.62488672453703709</c:v>
                </c:pt>
                <c:pt idx="25727">
                  <c:v>0.62488738425925927</c:v>
                </c:pt>
                <c:pt idx="25728">
                  <c:v>0.62488854166666674</c:v>
                </c:pt>
                <c:pt idx="25729">
                  <c:v>0.62488984953703708</c:v>
                </c:pt>
                <c:pt idx="25730">
                  <c:v>0.62489085648148146</c:v>
                </c:pt>
                <c:pt idx="25731">
                  <c:v>0.62489201388888882</c:v>
                </c:pt>
                <c:pt idx="25732">
                  <c:v>0.62489317129629629</c:v>
                </c:pt>
                <c:pt idx="25733">
                  <c:v>0.62489432870370376</c:v>
                </c:pt>
                <c:pt idx="25734">
                  <c:v>0.62489547453703698</c:v>
                </c:pt>
                <c:pt idx="25735">
                  <c:v>0.62489664351851848</c:v>
                </c:pt>
                <c:pt idx="25736">
                  <c:v>0.62489778935185192</c:v>
                </c:pt>
                <c:pt idx="25737">
                  <c:v>0.62489910879629629</c:v>
                </c:pt>
                <c:pt idx="25738">
                  <c:v>0.62490026620370376</c:v>
                </c:pt>
                <c:pt idx="25739">
                  <c:v>0.6249013541666667</c:v>
                </c:pt>
                <c:pt idx="25740">
                  <c:v>0.62490245370370368</c:v>
                </c:pt>
                <c:pt idx="25741">
                  <c:v>0.62490447916666669</c:v>
                </c:pt>
                <c:pt idx="25742">
                  <c:v>0.62490493055555552</c:v>
                </c:pt>
                <c:pt idx="25743">
                  <c:v>0.62490646990740739</c:v>
                </c:pt>
                <c:pt idx="25744">
                  <c:v>0.62490744212962956</c:v>
                </c:pt>
                <c:pt idx="25745">
                  <c:v>0.62490834490740743</c:v>
                </c:pt>
                <c:pt idx="25746">
                  <c:v>0.62491027777777775</c:v>
                </c:pt>
                <c:pt idx="25747">
                  <c:v>0.62491052083333332</c:v>
                </c:pt>
                <c:pt idx="25748">
                  <c:v>0.62491168981481482</c:v>
                </c:pt>
                <c:pt idx="25749">
                  <c:v>0.62491284722222229</c:v>
                </c:pt>
                <c:pt idx="25750">
                  <c:v>0.62491400462962965</c:v>
                </c:pt>
                <c:pt idx="25751">
                  <c:v>0.62491516203703701</c:v>
                </c:pt>
                <c:pt idx="25752">
                  <c:v>0.62491631944444437</c:v>
                </c:pt>
                <c:pt idx="25753">
                  <c:v>0.62491747685185184</c:v>
                </c:pt>
                <c:pt idx="25754">
                  <c:v>0.62491863425925931</c:v>
                </c:pt>
                <c:pt idx="25755">
                  <c:v>0.62491979166666667</c:v>
                </c:pt>
                <c:pt idx="25756">
                  <c:v>0.62492094907407403</c:v>
                </c:pt>
                <c:pt idx="25757">
                  <c:v>0.62492230324074072</c:v>
                </c:pt>
                <c:pt idx="25758">
                  <c:v>0.6249234027777778</c:v>
                </c:pt>
                <c:pt idx="25759">
                  <c:v>0.62492562500000004</c:v>
                </c:pt>
                <c:pt idx="25760">
                  <c:v>0.62492609953703704</c:v>
                </c:pt>
                <c:pt idx="25761">
                  <c:v>0.62492681712962972</c:v>
                </c:pt>
                <c:pt idx="25762">
                  <c:v>0.62492844907407408</c:v>
                </c:pt>
                <c:pt idx="25763">
                  <c:v>0.62492923611111106</c:v>
                </c:pt>
                <c:pt idx="25764">
                  <c:v>0.6249304166666666</c:v>
                </c:pt>
                <c:pt idx="25765">
                  <c:v>0.62493173611111108</c:v>
                </c:pt>
                <c:pt idx="25766">
                  <c:v>0.62493252314814818</c:v>
                </c:pt>
                <c:pt idx="25767">
                  <c:v>0.62493368055555554</c:v>
                </c:pt>
                <c:pt idx="25768">
                  <c:v>0.62493482638888886</c:v>
                </c:pt>
                <c:pt idx="25769">
                  <c:v>0.62493599537037037</c:v>
                </c:pt>
                <c:pt idx="25770">
                  <c:v>0.62493715277777773</c:v>
                </c:pt>
                <c:pt idx="25771">
                  <c:v>0.6249383101851852</c:v>
                </c:pt>
                <c:pt idx="25772">
                  <c:v>0.62493946759259256</c:v>
                </c:pt>
                <c:pt idx="25773">
                  <c:v>0.62494062500000003</c:v>
                </c:pt>
                <c:pt idx="25774">
                  <c:v>0.62494177083333335</c:v>
                </c:pt>
                <c:pt idx="25775">
                  <c:v>0.62494293981481486</c:v>
                </c:pt>
                <c:pt idx="25776">
                  <c:v>0.62494409722222222</c:v>
                </c:pt>
                <c:pt idx="25777">
                  <c:v>0.62494563657407409</c:v>
                </c:pt>
                <c:pt idx="25778">
                  <c:v>0.62494660879629638</c:v>
                </c:pt>
                <c:pt idx="25779">
                  <c:v>0.62494789351851854</c:v>
                </c:pt>
                <c:pt idx="25780">
                  <c:v>0.62494976851851858</c:v>
                </c:pt>
                <c:pt idx="25781">
                  <c:v>0.62495013888888895</c:v>
                </c:pt>
                <c:pt idx="25782">
                  <c:v>0.62495118055555554</c:v>
                </c:pt>
                <c:pt idx="25783">
                  <c:v>0.62495288194444443</c:v>
                </c:pt>
                <c:pt idx="25784">
                  <c:v>0.62495335648148154</c:v>
                </c:pt>
                <c:pt idx="25785">
                  <c:v>0.62495450231481486</c:v>
                </c:pt>
                <c:pt idx="25786">
                  <c:v>0.62495567129629626</c:v>
                </c:pt>
                <c:pt idx="25787">
                  <c:v>0.62495682870370362</c:v>
                </c:pt>
                <c:pt idx="25788">
                  <c:v>0.6249579861111112</c:v>
                </c:pt>
                <c:pt idx="25789">
                  <c:v>0.62495914351851856</c:v>
                </c:pt>
                <c:pt idx="25790">
                  <c:v>0.62496030092592592</c:v>
                </c:pt>
                <c:pt idx="25791">
                  <c:v>0.62496145833333328</c:v>
                </c:pt>
                <c:pt idx="25792">
                  <c:v>0.62496261574074075</c:v>
                </c:pt>
                <c:pt idx="25793">
                  <c:v>0.62496377314814822</c:v>
                </c:pt>
                <c:pt idx="25794">
                  <c:v>0.62496493055555558</c:v>
                </c:pt>
                <c:pt idx="25795">
                  <c:v>0.62496627314814823</c:v>
                </c:pt>
                <c:pt idx="25796">
                  <c:v>0.62496765046296299</c:v>
                </c:pt>
                <c:pt idx="25797">
                  <c:v>0.62497023148148145</c:v>
                </c:pt>
                <c:pt idx="25798">
                  <c:v>0.62497056712962962</c:v>
                </c:pt>
                <c:pt idx="25799">
                  <c:v>0.62497096064814817</c:v>
                </c:pt>
                <c:pt idx="25800">
                  <c:v>0.62497295138888886</c:v>
                </c:pt>
                <c:pt idx="25801">
                  <c:v>0.62497392361111115</c:v>
                </c:pt>
                <c:pt idx="25802">
                  <c:v>0.62497421296296296</c:v>
                </c:pt>
                <c:pt idx="25803">
                  <c:v>0.62497635416666664</c:v>
                </c:pt>
                <c:pt idx="25804">
                  <c:v>0.62497662037037038</c:v>
                </c:pt>
                <c:pt idx="25805">
                  <c:v>0.62497766203703708</c:v>
                </c:pt>
                <c:pt idx="25806">
                  <c:v>0.62497881944444444</c:v>
                </c:pt>
                <c:pt idx="25807">
                  <c:v>0.6249799768518518</c:v>
                </c:pt>
                <c:pt idx="25808">
                  <c:v>0.62498113425925927</c:v>
                </c:pt>
                <c:pt idx="25809">
                  <c:v>0.62498229166666663</c:v>
                </c:pt>
                <c:pt idx="25810">
                  <c:v>0.6249834490740741</c:v>
                </c:pt>
                <c:pt idx="25811">
                  <c:v>0.62498460648148146</c:v>
                </c:pt>
                <c:pt idx="25812">
                  <c:v>0.62498576388888882</c:v>
                </c:pt>
                <c:pt idx="25813">
                  <c:v>0.62498692129629629</c:v>
                </c:pt>
                <c:pt idx="25814">
                  <c:v>0.62498833333333337</c:v>
                </c:pt>
                <c:pt idx="25815">
                  <c:v>0.62498978009259254</c:v>
                </c:pt>
                <c:pt idx="25816">
                  <c:v>0.62499048611111108</c:v>
                </c:pt>
                <c:pt idx="25817">
                  <c:v>0.62499222222222228</c:v>
                </c:pt>
                <c:pt idx="25818">
                  <c:v>0.62499271990740735</c:v>
                </c:pt>
                <c:pt idx="25819">
                  <c:v>0.62499408564814818</c:v>
                </c:pt>
                <c:pt idx="25820">
                  <c:v>0.62499505787037035</c:v>
                </c:pt>
                <c:pt idx="25821">
                  <c:v>0.62499655092592588</c:v>
                </c:pt>
                <c:pt idx="25822">
                  <c:v>0.62499824074074073</c:v>
                </c:pt>
                <c:pt idx="25823">
                  <c:v>0.62499856481481475</c:v>
                </c:pt>
                <c:pt idx="25824">
                  <c:v>0.6249996527777778</c:v>
                </c:pt>
                <c:pt idx="25825">
                  <c:v>0.62500081018518516</c:v>
                </c:pt>
                <c:pt idx="25826">
                  <c:v>0.62500196759259252</c:v>
                </c:pt>
                <c:pt idx="25827">
                  <c:v>0.62500312499999999</c:v>
                </c:pt>
                <c:pt idx="25828">
                  <c:v>0.62500428240740746</c:v>
                </c:pt>
                <c:pt idx="25829">
                  <c:v>0.62500543981481482</c:v>
                </c:pt>
                <c:pt idx="25830">
                  <c:v>0.62500659722222218</c:v>
                </c:pt>
                <c:pt idx="25831">
                  <c:v>0.62500775462962965</c:v>
                </c:pt>
                <c:pt idx="25832">
                  <c:v>0.62500891203703701</c:v>
                </c:pt>
                <c:pt idx="25833">
                  <c:v>0.62501006944444448</c:v>
                </c:pt>
                <c:pt idx="25834">
                  <c:v>0.62501192129629624</c:v>
                </c:pt>
                <c:pt idx="25835">
                  <c:v>0.62501267361111112</c:v>
                </c:pt>
                <c:pt idx="25836">
                  <c:v>0.62501366898148147</c:v>
                </c:pt>
                <c:pt idx="25837">
                  <c:v>0.62501550925925919</c:v>
                </c:pt>
                <c:pt idx="25838">
                  <c:v>0.62501586805555553</c:v>
                </c:pt>
                <c:pt idx="25839">
                  <c:v>0.62501701388888886</c:v>
                </c:pt>
                <c:pt idx="25840">
                  <c:v>0.62501907407407409</c:v>
                </c:pt>
                <c:pt idx="25841">
                  <c:v>0.62501940972222225</c:v>
                </c:pt>
                <c:pt idx="25842">
                  <c:v>0.62502056712962961</c:v>
                </c:pt>
                <c:pt idx="25843">
                  <c:v>0.62502163194444438</c:v>
                </c:pt>
                <c:pt idx="25844">
                  <c:v>0.62502280092592599</c:v>
                </c:pt>
                <c:pt idx="25845">
                  <c:v>0.62502395833333335</c:v>
                </c:pt>
                <c:pt idx="25846">
                  <c:v>0.62502511574074071</c:v>
                </c:pt>
                <c:pt idx="25847">
                  <c:v>0.62502627314814807</c:v>
                </c:pt>
                <c:pt idx="25848">
                  <c:v>0.62502743055555554</c:v>
                </c:pt>
                <c:pt idx="25849">
                  <c:v>0.62502858796296301</c:v>
                </c:pt>
                <c:pt idx="25850">
                  <c:v>0.62502973379629634</c:v>
                </c:pt>
                <c:pt idx="25851">
                  <c:v>0.62503090277777773</c:v>
                </c:pt>
                <c:pt idx="25852">
                  <c:v>0.6250320601851852</c:v>
                </c:pt>
                <c:pt idx="25853">
                  <c:v>0.62503324074074074</c:v>
                </c:pt>
                <c:pt idx="25854">
                  <c:v>0.62503462962962963</c:v>
                </c:pt>
                <c:pt idx="25855">
                  <c:v>0.6250364814814815</c:v>
                </c:pt>
                <c:pt idx="25856">
                  <c:v>0.62503677083333342</c:v>
                </c:pt>
                <c:pt idx="25857">
                  <c:v>0.62503822916666663</c:v>
                </c:pt>
                <c:pt idx="25858">
                  <c:v>0.62503918981481477</c:v>
                </c:pt>
                <c:pt idx="25859">
                  <c:v>0.62504100694444442</c:v>
                </c:pt>
                <c:pt idx="25860">
                  <c:v>0.62504244212962967</c:v>
                </c:pt>
                <c:pt idx="25861">
                  <c:v>0.62504260416666668</c:v>
                </c:pt>
                <c:pt idx="25862">
                  <c:v>0.62504363425925924</c:v>
                </c:pt>
                <c:pt idx="25863">
                  <c:v>0.62504479166666671</c:v>
                </c:pt>
                <c:pt idx="25864">
                  <c:v>0.62504594907407407</c:v>
                </c:pt>
                <c:pt idx="25865">
                  <c:v>0.62504710648148143</c:v>
                </c:pt>
                <c:pt idx="25866">
                  <c:v>0.6250482638888889</c:v>
                </c:pt>
                <c:pt idx="25867">
                  <c:v>0.62504942129629626</c:v>
                </c:pt>
                <c:pt idx="25868">
                  <c:v>0.62505057870370373</c:v>
                </c:pt>
                <c:pt idx="25869">
                  <c:v>0.62505173611111109</c:v>
                </c:pt>
                <c:pt idx="25870">
                  <c:v>0.62505289351851856</c:v>
                </c:pt>
                <c:pt idx="25871">
                  <c:v>0.62505405092592592</c:v>
                </c:pt>
                <c:pt idx="25872">
                  <c:v>0.62505651620370373</c:v>
                </c:pt>
                <c:pt idx="25873">
                  <c:v>0.6250577083333333</c:v>
                </c:pt>
                <c:pt idx="25874">
                  <c:v>0.62505894675925922</c:v>
                </c:pt>
                <c:pt idx="25875">
                  <c:v>0.62506090277777782</c:v>
                </c:pt>
                <c:pt idx="25876">
                  <c:v>0.6250613078703704</c:v>
                </c:pt>
                <c:pt idx="25877">
                  <c:v>0.62506350694444446</c:v>
                </c:pt>
                <c:pt idx="25878">
                  <c:v>0.62506505787037037</c:v>
                </c:pt>
                <c:pt idx="25879">
                  <c:v>0.62506594907407409</c:v>
                </c:pt>
                <c:pt idx="25880">
                  <c:v>0.62506710648148156</c:v>
                </c:pt>
                <c:pt idx="25881">
                  <c:v>0.62506826388888892</c:v>
                </c:pt>
                <c:pt idx="25882">
                  <c:v>0.62506942129629628</c:v>
                </c:pt>
                <c:pt idx="25883">
                  <c:v>0.62507059027777778</c:v>
                </c:pt>
                <c:pt idx="25884">
                  <c:v>0.62507173611111111</c:v>
                </c:pt>
                <c:pt idx="25885">
                  <c:v>0.62507289351851858</c:v>
                </c:pt>
                <c:pt idx="25886">
                  <c:v>0.62507406249999997</c:v>
                </c:pt>
                <c:pt idx="25887">
                  <c:v>0.6250752083333333</c:v>
                </c:pt>
                <c:pt idx="25888">
                  <c:v>0.62507636574074077</c:v>
                </c:pt>
                <c:pt idx="25889">
                  <c:v>0.6250775462962963</c:v>
                </c:pt>
                <c:pt idx="25890">
                  <c:v>0.62507989583333334</c:v>
                </c:pt>
                <c:pt idx="25891">
                  <c:v>0.62508027777777775</c:v>
                </c:pt>
                <c:pt idx="25892">
                  <c:v>0.62508121527777782</c:v>
                </c:pt>
                <c:pt idx="25893">
                  <c:v>0.62508313657407399</c:v>
                </c:pt>
                <c:pt idx="25894">
                  <c:v>0.62508380787037043</c:v>
                </c:pt>
                <c:pt idx="25895">
                  <c:v>0.62508518518518519</c:v>
                </c:pt>
                <c:pt idx="25896">
                  <c:v>0.62508627314814813</c:v>
                </c:pt>
                <c:pt idx="25897">
                  <c:v>0.62508678240740745</c:v>
                </c:pt>
                <c:pt idx="25898">
                  <c:v>0.62508792824074078</c:v>
                </c:pt>
                <c:pt idx="25899">
                  <c:v>0.62508909722222217</c:v>
                </c:pt>
                <c:pt idx="25900">
                  <c:v>0.62509025462962964</c:v>
                </c:pt>
                <c:pt idx="25901">
                  <c:v>0.625091412037037</c:v>
                </c:pt>
                <c:pt idx="25902">
                  <c:v>0.62509256944444447</c:v>
                </c:pt>
                <c:pt idx="25903">
                  <c:v>0.62509372685185183</c:v>
                </c:pt>
                <c:pt idx="25904">
                  <c:v>0.62509488425925919</c:v>
                </c:pt>
                <c:pt idx="25905">
                  <c:v>0.62509604166666666</c:v>
                </c:pt>
                <c:pt idx="25906">
                  <c:v>0.62509719907407413</c:v>
                </c:pt>
                <c:pt idx="25907">
                  <c:v>0.62509835648148149</c:v>
                </c:pt>
                <c:pt idx="25908">
                  <c:v>0.6250995601851852</c:v>
                </c:pt>
                <c:pt idx="25909">
                  <c:v>0.62510084490740747</c:v>
                </c:pt>
                <c:pt idx="25910">
                  <c:v>0.6251024652777778</c:v>
                </c:pt>
                <c:pt idx="25911">
                  <c:v>0.62510304398148142</c:v>
                </c:pt>
                <c:pt idx="25912">
                  <c:v>0.62510459490740733</c:v>
                </c:pt>
                <c:pt idx="25913">
                  <c:v>0.6251057523148148</c:v>
                </c:pt>
                <c:pt idx="25914">
                  <c:v>0.6251065393518519</c:v>
                </c:pt>
                <c:pt idx="25915">
                  <c:v>0.62510791666666665</c:v>
                </c:pt>
                <c:pt idx="25916">
                  <c:v>0.62510876157407402</c:v>
                </c:pt>
                <c:pt idx="25917">
                  <c:v>0.62510993055555553</c:v>
                </c:pt>
                <c:pt idx="25918">
                  <c:v>0.625111087962963</c:v>
                </c:pt>
                <c:pt idx="25919">
                  <c:v>0.62511224537037036</c:v>
                </c:pt>
                <c:pt idx="25920">
                  <c:v>0.62511340277777783</c:v>
                </c:pt>
                <c:pt idx="25921">
                  <c:v>0.62511456018518519</c:v>
                </c:pt>
                <c:pt idx="25922">
                  <c:v>0.62511571759259255</c:v>
                </c:pt>
                <c:pt idx="25923">
                  <c:v>0.62511687500000002</c:v>
                </c:pt>
                <c:pt idx="25924">
                  <c:v>0.62511803240740738</c:v>
                </c:pt>
                <c:pt idx="25925">
                  <c:v>0.6251191782407407</c:v>
                </c:pt>
                <c:pt idx="25926">
                  <c:v>0.6251206944444444</c:v>
                </c:pt>
                <c:pt idx="25927">
                  <c:v>0.62512225694444445</c:v>
                </c:pt>
                <c:pt idx="25928">
                  <c:v>0.62512322916666663</c:v>
                </c:pt>
                <c:pt idx="25929">
                  <c:v>0.62512387731481478</c:v>
                </c:pt>
                <c:pt idx="25930">
                  <c:v>0.62512554398148146</c:v>
                </c:pt>
                <c:pt idx="25931">
                  <c:v>0.62512648148148153</c:v>
                </c:pt>
                <c:pt idx="25932">
                  <c:v>0.62512734953703697</c:v>
                </c:pt>
                <c:pt idx="25933">
                  <c:v>0.62512913194444442</c:v>
                </c:pt>
                <c:pt idx="25934">
                  <c:v>0.62513040509259254</c:v>
                </c:pt>
                <c:pt idx="25935">
                  <c:v>0.62513075231481485</c:v>
                </c:pt>
                <c:pt idx="25936">
                  <c:v>0.6251320949074074</c:v>
                </c:pt>
                <c:pt idx="25937">
                  <c:v>0.62513307870370372</c:v>
                </c:pt>
                <c:pt idx="25938">
                  <c:v>0.62513423611111107</c:v>
                </c:pt>
                <c:pt idx="25939">
                  <c:v>0.62513540509259258</c:v>
                </c:pt>
                <c:pt idx="25940">
                  <c:v>0.6251365509259259</c:v>
                </c:pt>
                <c:pt idx="25941">
                  <c:v>0.62513770833333338</c:v>
                </c:pt>
                <c:pt idx="25942">
                  <c:v>0.62513886574074073</c:v>
                </c:pt>
                <c:pt idx="25943">
                  <c:v>0.62514002314814809</c:v>
                </c:pt>
                <c:pt idx="25944">
                  <c:v>0.62514116898148153</c:v>
                </c:pt>
                <c:pt idx="25945">
                  <c:v>0.62514255787037043</c:v>
                </c:pt>
                <c:pt idx="25946">
                  <c:v>0.62514406249999999</c:v>
                </c:pt>
                <c:pt idx="25947">
                  <c:v>0.62514523148148149</c:v>
                </c:pt>
                <c:pt idx="25948">
                  <c:v>0.62514597222222223</c:v>
                </c:pt>
                <c:pt idx="25949">
                  <c:v>0.6251479513888889</c:v>
                </c:pt>
                <c:pt idx="25950">
                  <c:v>0.62514827546296303</c:v>
                </c:pt>
                <c:pt idx="25951">
                  <c:v>0.62515030092592594</c:v>
                </c:pt>
                <c:pt idx="25952">
                  <c:v>0.62515093749999995</c:v>
                </c:pt>
                <c:pt idx="25953">
                  <c:v>0.62515162037037031</c:v>
                </c:pt>
                <c:pt idx="25954">
                  <c:v>0.6251527546296296</c:v>
                </c:pt>
                <c:pt idx="25955">
                  <c:v>0.62515391203703707</c:v>
                </c:pt>
                <c:pt idx="25956">
                  <c:v>0.62515506944444443</c:v>
                </c:pt>
                <c:pt idx="25957">
                  <c:v>0.62515622685185179</c:v>
                </c:pt>
                <c:pt idx="25958">
                  <c:v>0.62515738425925926</c:v>
                </c:pt>
                <c:pt idx="25959">
                  <c:v>0.62515854166666662</c:v>
                </c:pt>
                <c:pt idx="25960">
                  <c:v>0.62515968749999995</c:v>
                </c:pt>
                <c:pt idx="25961">
                  <c:v>0.62516085648148145</c:v>
                </c:pt>
                <c:pt idx="25962">
                  <c:v>0.62516201388888892</c:v>
                </c:pt>
                <c:pt idx="25963">
                  <c:v>0.62516315972222225</c:v>
                </c:pt>
                <c:pt idx="25964">
                  <c:v>0.62516438657407414</c:v>
                </c:pt>
                <c:pt idx="25965">
                  <c:v>0.62516652777777781</c:v>
                </c:pt>
                <c:pt idx="25966">
                  <c:v>0.62516738425925922</c:v>
                </c:pt>
                <c:pt idx="25967">
                  <c:v>0.62516839120370371</c:v>
                </c:pt>
                <c:pt idx="25968">
                  <c:v>0.62517062499999998</c:v>
                </c:pt>
                <c:pt idx="25969">
                  <c:v>0.6251724305555556</c:v>
                </c:pt>
                <c:pt idx="25970">
                  <c:v>0.62517347222222219</c:v>
                </c:pt>
                <c:pt idx="25971">
                  <c:v>0.62517403935185178</c:v>
                </c:pt>
                <c:pt idx="25972">
                  <c:v>0.62517512731481484</c:v>
                </c:pt>
                <c:pt idx="25973">
                  <c:v>0.62517629629629634</c:v>
                </c:pt>
                <c:pt idx="25974">
                  <c:v>0.6251774537037037</c:v>
                </c:pt>
                <c:pt idx="25975">
                  <c:v>0.62517859953703703</c:v>
                </c:pt>
                <c:pt idx="25976">
                  <c:v>0.6251797569444445</c:v>
                </c:pt>
                <c:pt idx="25977">
                  <c:v>0.62518092592592589</c:v>
                </c:pt>
                <c:pt idx="25978">
                  <c:v>0.62518208333333336</c:v>
                </c:pt>
                <c:pt idx="25979">
                  <c:v>0.62518324074074072</c:v>
                </c:pt>
                <c:pt idx="25980">
                  <c:v>0.62518438657407405</c:v>
                </c:pt>
                <c:pt idx="25981">
                  <c:v>0.62518554398148152</c:v>
                </c:pt>
                <c:pt idx="25982">
                  <c:v>0.62518684027777771</c:v>
                </c:pt>
                <c:pt idx="25983">
                  <c:v>0.62518850694444439</c:v>
                </c:pt>
                <c:pt idx="25984">
                  <c:v>0.62518987268518522</c:v>
                </c:pt>
                <c:pt idx="25985">
                  <c:v>0.62519037037037029</c:v>
                </c:pt>
                <c:pt idx="25986">
                  <c:v>0.62519164351851853</c:v>
                </c:pt>
                <c:pt idx="25987">
                  <c:v>0.62519260416666667</c:v>
                </c:pt>
                <c:pt idx="25988">
                  <c:v>0.62519371527777778</c:v>
                </c:pt>
                <c:pt idx="25989">
                  <c:v>0.625196087962963</c:v>
                </c:pt>
                <c:pt idx="25990">
                  <c:v>0.62519625000000001</c:v>
                </c:pt>
                <c:pt idx="25991">
                  <c:v>0.62519712962962959</c:v>
                </c:pt>
                <c:pt idx="25992">
                  <c:v>0.62519828703703706</c:v>
                </c:pt>
                <c:pt idx="25993">
                  <c:v>0.62519944444444453</c:v>
                </c:pt>
                <c:pt idx="25994">
                  <c:v>0.62520060185185189</c:v>
                </c:pt>
                <c:pt idx="25995">
                  <c:v>0.62520175925925925</c:v>
                </c:pt>
                <c:pt idx="25996">
                  <c:v>0.62520291666666661</c:v>
                </c:pt>
                <c:pt idx="25997">
                  <c:v>0.62520407407407408</c:v>
                </c:pt>
                <c:pt idx="25998">
                  <c:v>0.62520523148148155</c:v>
                </c:pt>
                <c:pt idx="25999">
                  <c:v>0.62520638888888891</c:v>
                </c:pt>
                <c:pt idx="26000">
                  <c:v>0.62520754629629627</c:v>
                </c:pt>
                <c:pt idx="26001">
                  <c:v>0.6252089120370371</c:v>
                </c:pt>
                <c:pt idx="26002">
                  <c:v>0.62521178240740749</c:v>
                </c:pt>
                <c:pt idx="26003">
                  <c:v>0.62521195601851853</c:v>
                </c:pt>
                <c:pt idx="26004">
                  <c:v>0.62521274305555552</c:v>
                </c:pt>
                <c:pt idx="26005">
                  <c:v>0.62521512731481477</c:v>
                </c:pt>
                <c:pt idx="26006">
                  <c:v>0.62521537037037034</c:v>
                </c:pt>
                <c:pt idx="26007">
                  <c:v>0.6252157060185185</c:v>
                </c:pt>
                <c:pt idx="26008">
                  <c:v>0.62521724537037038</c:v>
                </c:pt>
                <c:pt idx="26009">
                  <c:v>0.6252181365740741</c:v>
                </c:pt>
                <c:pt idx="26010">
                  <c:v>0.62522016203703701</c:v>
                </c:pt>
                <c:pt idx="26011">
                  <c:v>0.62522026620370375</c:v>
                </c:pt>
                <c:pt idx="26012">
                  <c:v>0.62522143518518514</c:v>
                </c:pt>
                <c:pt idx="26013">
                  <c:v>0.62522259259259261</c:v>
                </c:pt>
                <c:pt idx="26014">
                  <c:v>0.62522375000000008</c:v>
                </c:pt>
                <c:pt idx="26015">
                  <c:v>0.62522490740740744</c:v>
                </c:pt>
                <c:pt idx="26016">
                  <c:v>0.6252260648148148</c:v>
                </c:pt>
                <c:pt idx="26017">
                  <c:v>0.62522721064814812</c:v>
                </c:pt>
                <c:pt idx="26018">
                  <c:v>0.62522837962962963</c:v>
                </c:pt>
                <c:pt idx="26019">
                  <c:v>0.6252295370370371</c:v>
                </c:pt>
                <c:pt idx="26020">
                  <c:v>0.62523069444444446</c:v>
                </c:pt>
                <c:pt idx="26021">
                  <c:v>0.62523211805555556</c:v>
                </c:pt>
                <c:pt idx="26022">
                  <c:v>0.62523327546296292</c:v>
                </c:pt>
                <c:pt idx="26023">
                  <c:v>0.6252362037037037</c:v>
                </c:pt>
                <c:pt idx="26024">
                  <c:v>0.62523646990740733</c:v>
                </c:pt>
                <c:pt idx="26025">
                  <c:v>0.62523700231481483</c:v>
                </c:pt>
                <c:pt idx="26026">
                  <c:v>0.62523783564814817</c:v>
                </c:pt>
                <c:pt idx="26027">
                  <c:v>0.62523961805555561</c:v>
                </c:pt>
                <c:pt idx="26028">
                  <c:v>0.62524008101851858</c:v>
                </c:pt>
                <c:pt idx="26029">
                  <c:v>0.62524134259259256</c:v>
                </c:pt>
                <c:pt idx="26030">
                  <c:v>0.62524325231481481</c:v>
                </c:pt>
                <c:pt idx="26031">
                  <c:v>0.62524347222222221</c:v>
                </c:pt>
                <c:pt idx="26032">
                  <c:v>0.62524458333333333</c:v>
                </c:pt>
                <c:pt idx="26033">
                  <c:v>0.6252457407407408</c:v>
                </c:pt>
                <c:pt idx="26034">
                  <c:v>0.62524689814814816</c:v>
                </c:pt>
                <c:pt idx="26035">
                  <c:v>0.62524805555555552</c:v>
                </c:pt>
                <c:pt idx="26036">
                  <c:v>0.62524922453703702</c:v>
                </c:pt>
                <c:pt idx="26037">
                  <c:v>0.62525037037037035</c:v>
                </c:pt>
                <c:pt idx="26038">
                  <c:v>0.62525152777777782</c:v>
                </c:pt>
                <c:pt idx="26039">
                  <c:v>0.62525268518518518</c:v>
                </c:pt>
                <c:pt idx="26040">
                  <c:v>0.62525384259259265</c:v>
                </c:pt>
                <c:pt idx="26041">
                  <c:v>0.62525498842592597</c:v>
                </c:pt>
                <c:pt idx="26042">
                  <c:v>0.62525633101851852</c:v>
                </c:pt>
                <c:pt idx="26043">
                  <c:v>0.62525750000000002</c:v>
                </c:pt>
                <c:pt idx="26044">
                  <c:v>0.62525877314814815</c:v>
                </c:pt>
                <c:pt idx="26045">
                  <c:v>0.62525978009259264</c:v>
                </c:pt>
                <c:pt idx="26046">
                  <c:v>0.62526188657407411</c:v>
                </c:pt>
                <c:pt idx="26047">
                  <c:v>0.62526304398148147</c:v>
                </c:pt>
                <c:pt idx="26048">
                  <c:v>0.62526321759259262</c:v>
                </c:pt>
                <c:pt idx="26049">
                  <c:v>0.62526461805555555</c:v>
                </c:pt>
                <c:pt idx="26050">
                  <c:v>0.62526623842592588</c:v>
                </c:pt>
                <c:pt idx="26051">
                  <c:v>0.62526680555555558</c:v>
                </c:pt>
                <c:pt idx="26052">
                  <c:v>0.6252677314814814</c:v>
                </c:pt>
                <c:pt idx="26053">
                  <c:v>0.62526888888888899</c:v>
                </c:pt>
                <c:pt idx="26054">
                  <c:v>0.62527004629629634</c:v>
                </c:pt>
                <c:pt idx="26055">
                  <c:v>0.62527119212962956</c:v>
                </c:pt>
                <c:pt idx="26056">
                  <c:v>0.62527234953703703</c:v>
                </c:pt>
                <c:pt idx="26057">
                  <c:v>0.6252735069444445</c:v>
                </c:pt>
                <c:pt idx="26058">
                  <c:v>0.62527466435185186</c:v>
                </c:pt>
                <c:pt idx="26059">
                  <c:v>0.62527583333333336</c:v>
                </c:pt>
                <c:pt idx="26060">
                  <c:v>0.62527697916666658</c:v>
                </c:pt>
                <c:pt idx="26061">
                  <c:v>0.62527814814814819</c:v>
                </c:pt>
                <c:pt idx="26062">
                  <c:v>0.6252793171296297</c:v>
                </c:pt>
                <c:pt idx="26063">
                  <c:v>0.62528092592592588</c:v>
                </c:pt>
                <c:pt idx="26064">
                  <c:v>0.62528166666666674</c:v>
                </c:pt>
                <c:pt idx="26065">
                  <c:v>0.62528346064814821</c:v>
                </c:pt>
                <c:pt idx="26066">
                  <c:v>0.62528469907407402</c:v>
                </c:pt>
                <c:pt idx="26067">
                  <c:v>0.62528527777777776</c:v>
                </c:pt>
                <c:pt idx="26068">
                  <c:v>0.62528665509259262</c:v>
                </c:pt>
                <c:pt idx="26069">
                  <c:v>0.6252878819444444</c:v>
                </c:pt>
                <c:pt idx="26070">
                  <c:v>0.62528856481481487</c:v>
                </c:pt>
                <c:pt idx="26071">
                  <c:v>0.62528984953703703</c:v>
                </c:pt>
                <c:pt idx="26072">
                  <c:v>0.62529087962962959</c:v>
                </c:pt>
                <c:pt idx="26073">
                  <c:v>0.62529203703703706</c:v>
                </c:pt>
                <c:pt idx="26074">
                  <c:v>0.62529318287037039</c:v>
                </c:pt>
                <c:pt idx="26075">
                  <c:v>0.62529434027777775</c:v>
                </c:pt>
                <c:pt idx="26076">
                  <c:v>0.62529550925925925</c:v>
                </c:pt>
                <c:pt idx="26077">
                  <c:v>0.62529665509259258</c:v>
                </c:pt>
                <c:pt idx="26078">
                  <c:v>0.62529782407407408</c:v>
                </c:pt>
                <c:pt idx="26079">
                  <c:v>0.62529898148148155</c:v>
                </c:pt>
                <c:pt idx="26080">
                  <c:v>0.62530031249999996</c:v>
                </c:pt>
                <c:pt idx="26081">
                  <c:v>0.62530162037037029</c:v>
                </c:pt>
                <c:pt idx="26082">
                  <c:v>0.62530331018518515</c:v>
                </c:pt>
                <c:pt idx="26083">
                  <c:v>0.62530454861111118</c:v>
                </c:pt>
                <c:pt idx="26084">
                  <c:v>0.62530488425925923</c:v>
                </c:pt>
                <c:pt idx="26085">
                  <c:v>0.62530662037037033</c:v>
                </c:pt>
                <c:pt idx="26086">
                  <c:v>0.62530750000000002</c:v>
                </c:pt>
                <c:pt idx="26087">
                  <c:v>0.6253083449074075</c:v>
                </c:pt>
                <c:pt idx="26088">
                  <c:v>0.62530957175925928</c:v>
                </c:pt>
                <c:pt idx="26089">
                  <c:v>0.62531054398148145</c:v>
                </c:pt>
                <c:pt idx="26090">
                  <c:v>0.62531170138888881</c:v>
                </c:pt>
                <c:pt idx="26091">
                  <c:v>0.62531287037037031</c:v>
                </c:pt>
                <c:pt idx="26092">
                  <c:v>0.62531402777777778</c:v>
                </c:pt>
                <c:pt idx="26093">
                  <c:v>0.62531518518518525</c:v>
                </c:pt>
                <c:pt idx="26094">
                  <c:v>0.62531634259259261</c:v>
                </c:pt>
                <c:pt idx="26095">
                  <c:v>0.62531749999999997</c:v>
                </c:pt>
                <c:pt idx="26096">
                  <c:v>0.62531865740740744</c:v>
                </c:pt>
                <c:pt idx="26097">
                  <c:v>0.6253198148148148</c:v>
                </c:pt>
                <c:pt idx="26098">
                  <c:v>0.62532097222222227</c:v>
                </c:pt>
                <c:pt idx="26099">
                  <c:v>0.62532212962962963</c:v>
                </c:pt>
                <c:pt idx="26100">
                  <c:v>0.6253236342592593</c:v>
                </c:pt>
                <c:pt idx="26101">
                  <c:v>0.62532451388888888</c:v>
                </c:pt>
                <c:pt idx="26102">
                  <c:v>0.62532645833333333</c:v>
                </c:pt>
                <c:pt idx="26103">
                  <c:v>0.62532674768518515</c:v>
                </c:pt>
                <c:pt idx="26104">
                  <c:v>0.62532906249999998</c:v>
                </c:pt>
                <c:pt idx="26105">
                  <c:v>0.62533000000000005</c:v>
                </c:pt>
                <c:pt idx="26106">
                  <c:v>0.62533059027777782</c:v>
                </c:pt>
                <c:pt idx="26107">
                  <c:v>0.62533237268518516</c:v>
                </c:pt>
                <c:pt idx="26108">
                  <c:v>0.62533317129629629</c:v>
                </c:pt>
                <c:pt idx="26109">
                  <c:v>0.62533370370370378</c:v>
                </c:pt>
                <c:pt idx="26110">
                  <c:v>0.62533486111111114</c:v>
                </c:pt>
                <c:pt idx="26111">
                  <c:v>0.6253360185185185</c:v>
                </c:pt>
                <c:pt idx="26112">
                  <c:v>0.62533717592592586</c:v>
                </c:pt>
                <c:pt idx="26113">
                  <c:v>0.62533833333333333</c:v>
                </c:pt>
                <c:pt idx="26114">
                  <c:v>0.6253394907407408</c:v>
                </c:pt>
                <c:pt idx="26115">
                  <c:v>0.62534064814814816</c:v>
                </c:pt>
                <c:pt idx="26116">
                  <c:v>0.62534180555555552</c:v>
                </c:pt>
                <c:pt idx="26117">
                  <c:v>0.62534296296296299</c:v>
                </c:pt>
                <c:pt idx="26118">
                  <c:v>0.62534410879629632</c:v>
                </c:pt>
                <c:pt idx="26119">
                  <c:v>0.62534527777777782</c:v>
                </c:pt>
                <c:pt idx="26120">
                  <c:v>0.62534782407407408</c:v>
                </c:pt>
                <c:pt idx="26121">
                  <c:v>0.62534909722222221</c:v>
                </c:pt>
                <c:pt idx="26122">
                  <c:v>0.62534935185185192</c:v>
                </c:pt>
                <c:pt idx="26123">
                  <c:v>0.62534999999999996</c:v>
                </c:pt>
                <c:pt idx="26124">
                  <c:v>0.62535171296296299</c:v>
                </c:pt>
                <c:pt idx="26125">
                  <c:v>0.62535223379629623</c:v>
                </c:pt>
                <c:pt idx="26126">
                  <c:v>0.6253543055555556</c:v>
                </c:pt>
                <c:pt idx="26127">
                  <c:v>0.62535546296296296</c:v>
                </c:pt>
                <c:pt idx="26128">
                  <c:v>0.62535568287037036</c:v>
                </c:pt>
                <c:pt idx="26129">
                  <c:v>0.62535684027777771</c:v>
                </c:pt>
                <c:pt idx="26130">
                  <c:v>0.62535800925925922</c:v>
                </c:pt>
                <c:pt idx="26131">
                  <c:v>0.62535916666666669</c:v>
                </c:pt>
                <c:pt idx="26132">
                  <c:v>0.62536032407407405</c:v>
                </c:pt>
                <c:pt idx="26133">
                  <c:v>0.62536148148148152</c:v>
                </c:pt>
                <c:pt idx="26134">
                  <c:v>0.62536263888888888</c:v>
                </c:pt>
                <c:pt idx="26135">
                  <c:v>0.62536379629629635</c:v>
                </c:pt>
                <c:pt idx="26136">
                  <c:v>0.62536495370370371</c:v>
                </c:pt>
                <c:pt idx="26137">
                  <c:v>0.62536609953703703</c:v>
                </c:pt>
                <c:pt idx="26138">
                  <c:v>0.62536726851851854</c:v>
                </c:pt>
                <c:pt idx="26139">
                  <c:v>0.62536859953703705</c:v>
                </c:pt>
                <c:pt idx="26140">
                  <c:v>0.62536987268518518</c:v>
                </c:pt>
                <c:pt idx="26141">
                  <c:v>0.62537131944444446</c:v>
                </c:pt>
                <c:pt idx="26142">
                  <c:v>0.62537236111111105</c:v>
                </c:pt>
                <c:pt idx="26143">
                  <c:v>0.62537306712962959</c:v>
                </c:pt>
                <c:pt idx="26144">
                  <c:v>0.62537479166666665</c:v>
                </c:pt>
                <c:pt idx="26145">
                  <c:v>0.62537547453703701</c:v>
                </c:pt>
                <c:pt idx="26146">
                  <c:v>0.62537652777777775</c:v>
                </c:pt>
                <c:pt idx="26147">
                  <c:v>0.62537780092592588</c:v>
                </c:pt>
                <c:pt idx="26148">
                  <c:v>0.62537884259259269</c:v>
                </c:pt>
                <c:pt idx="26149">
                  <c:v>0.6253799884259259</c:v>
                </c:pt>
                <c:pt idx="26150">
                  <c:v>0.62538115740740741</c:v>
                </c:pt>
                <c:pt idx="26151">
                  <c:v>0.62538231481481477</c:v>
                </c:pt>
                <c:pt idx="26152">
                  <c:v>0.62538347222222224</c:v>
                </c:pt>
                <c:pt idx="26153">
                  <c:v>0.62538462962962971</c:v>
                </c:pt>
                <c:pt idx="26154">
                  <c:v>0.6253857986111111</c:v>
                </c:pt>
                <c:pt idx="26155">
                  <c:v>0.62538694444444443</c:v>
                </c:pt>
                <c:pt idx="26156">
                  <c:v>0.6253881018518519</c:v>
                </c:pt>
                <c:pt idx="26157">
                  <c:v>0.62538925925925926</c:v>
                </c:pt>
                <c:pt idx="26158">
                  <c:v>0.62539054398148153</c:v>
                </c:pt>
                <c:pt idx="26159">
                  <c:v>0.62539232638888886</c:v>
                </c:pt>
                <c:pt idx="26160">
                  <c:v>0.62539348379629633</c:v>
                </c:pt>
                <c:pt idx="26161">
                  <c:v>0.62539424768518526</c:v>
                </c:pt>
                <c:pt idx="26162">
                  <c:v>0.62539579861111116</c:v>
                </c:pt>
                <c:pt idx="26163">
                  <c:v>0.62539667824074074</c:v>
                </c:pt>
                <c:pt idx="26164">
                  <c:v>0.62539762731481485</c:v>
                </c:pt>
                <c:pt idx="26165">
                  <c:v>0.62539950231481478</c:v>
                </c:pt>
                <c:pt idx="26166">
                  <c:v>0.62540017361111111</c:v>
                </c:pt>
                <c:pt idx="26167">
                  <c:v>0.62540083333333329</c:v>
                </c:pt>
                <c:pt idx="26168">
                  <c:v>0.62540197916666662</c:v>
                </c:pt>
                <c:pt idx="26169">
                  <c:v>0.62540314814814812</c:v>
                </c:pt>
                <c:pt idx="26170">
                  <c:v>0.6254043055555556</c:v>
                </c:pt>
                <c:pt idx="26171">
                  <c:v>0.62540546296296295</c:v>
                </c:pt>
                <c:pt idx="26172">
                  <c:v>0.62540662037037031</c:v>
                </c:pt>
                <c:pt idx="26173">
                  <c:v>0.62540777777777778</c:v>
                </c:pt>
                <c:pt idx="26174">
                  <c:v>0.62540906250000006</c:v>
                </c:pt>
                <c:pt idx="26175">
                  <c:v>0.62541009259259261</c:v>
                </c:pt>
                <c:pt idx="26176">
                  <c:v>0.62541124999999997</c:v>
                </c:pt>
                <c:pt idx="26177">
                  <c:v>0.62541255787037031</c:v>
                </c:pt>
                <c:pt idx="26178">
                  <c:v>0.6254135648148148</c:v>
                </c:pt>
                <c:pt idx="26179">
                  <c:v>0.6254154282407407</c:v>
                </c:pt>
                <c:pt idx="26180">
                  <c:v>0.62541675925925932</c:v>
                </c:pt>
                <c:pt idx="26181">
                  <c:v>0.62541724537037036</c:v>
                </c:pt>
                <c:pt idx="26182">
                  <c:v>0.62541848379629628</c:v>
                </c:pt>
                <c:pt idx="26183">
                  <c:v>0.62541993055555556</c:v>
                </c:pt>
                <c:pt idx="26184">
                  <c:v>0.6254206365740741</c:v>
                </c:pt>
                <c:pt idx="26185">
                  <c:v>0.62542248842592585</c:v>
                </c:pt>
                <c:pt idx="26186">
                  <c:v>0.62542381944444447</c:v>
                </c:pt>
                <c:pt idx="26187">
                  <c:v>0.62542432870370368</c:v>
                </c:pt>
                <c:pt idx="26188">
                  <c:v>0.62542512731481481</c:v>
                </c:pt>
                <c:pt idx="26189">
                  <c:v>0.62542629629629631</c:v>
                </c:pt>
                <c:pt idx="26190">
                  <c:v>0.62542744212962964</c:v>
                </c:pt>
                <c:pt idx="26191">
                  <c:v>0.62542859953703711</c:v>
                </c:pt>
                <c:pt idx="26192">
                  <c:v>0.6254297685185185</c:v>
                </c:pt>
                <c:pt idx="26193">
                  <c:v>0.62543092592592597</c:v>
                </c:pt>
                <c:pt idx="26194">
                  <c:v>0.62543207175925919</c:v>
                </c:pt>
                <c:pt idx="26195">
                  <c:v>0.6254332407407408</c:v>
                </c:pt>
                <c:pt idx="26196">
                  <c:v>0.62543438657407413</c:v>
                </c:pt>
                <c:pt idx="26197">
                  <c:v>0.62543555555555552</c:v>
                </c:pt>
                <c:pt idx="26198">
                  <c:v>0.62543728009259258</c:v>
                </c:pt>
                <c:pt idx="26199">
                  <c:v>0.62543788194444438</c:v>
                </c:pt>
                <c:pt idx="26200">
                  <c:v>0.62543907407407406</c:v>
                </c:pt>
                <c:pt idx="26201">
                  <c:v>0.62544090277777775</c:v>
                </c:pt>
                <c:pt idx="26202">
                  <c:v>0.62544152777777784</c:v>
                </c:pt>
                <c:pt idx="26203">
                  <c:v>0.62544290509259259</c:v>
                </c:pt>
                <c:pt idx="26204">
                  <c:v>0.62544412037037045</c:v>
                </c:pt>
                <c:pt idx="26205">
                  <c:v>0.62544486111111108</c:v>
                </c:pt>
                <c:pt idx="26206">
                  <c:v>0.62544601851851855</c:v>
                </c:pt>
                <c:pt idx="26207">
                  <c:v>0.62544712962962956</c:v>
                </c:pt>
                <c:pt idx="26208">
                  <c:v>0.62544828703703703</c:v>
                </c:pt>
                <c:pt idx="26209">
                  <c:v>0.62544943287037036</c:v>
                </c:pt>
                <c:pt idx="26210">
                  <c:v>0.62545060185185186</c:v>
                </c:pt>
                <c:pt idx="26211">
                  <c:v>0.62545175925925922</c:v>
                </c:pt>
                <c:pt idx="26212">
                  <c:v>0.62545291666666669</c:v>
                </c:pt>
                <c:pt idx="26213">
                  <c:v>0.62545407407407416</c:v>
                </c:pt>
                <c:pt idx="26214">
                  <c:v>0.62545523148148152</c:v>
                </c:pt>
                <c:pt idx="26215">
                  <c:v>0.62545652777777783</c:v>
                </c:pt>
                <c:pt idx="26216">
                  <c:v>0.62545754629629624</c:v>
                </c:pt>
                <c:pt idx="26217">
                  <c:v>0.62545922453703706</c:v>
                </c:pt>
                <c:pt idx="26218">
                  <c:v>0.62546009259259261</c:v>
                </c:pt>
                <c:pt idx="26219">
                  <c:v>0.6254618287037037</c:v>
                </c:pt>
                <c:pt idx="26220">
                  <c:v>0.6254626157407408</c:v>
                </c:pt>
                <c:pt idx="26221">
                  <c:v>0.62546333333333337</c:v>
                </c:pt>
                <c:pt idx="26222">
                  <c:v>0.62546593750000001</c:v>
                </c:pt>
                <c:pt idx="26223">
                  <c:v>0.62546618055555558</c:v>
                </c:pt>
                <c:pt idx="26224">
                  <c:v>0.62546697916666671</c:v>
                </c:pt>
                <c:pt idx="26225">
                  <c:v>0.62546837962962964</c:v>
                </c:pt>
                <c:pt idx="26226">
                  <c:v>0.62546912037037039</c:v>
                </c:pt>
                <c:pt idx="26227">
                  <c:v>0.62547027777777775</c:v>
                </c:pt>
                <c:pt idx="26228">
                  <c:v>0.62547143518518522</c:v>
                </c:pt>
                <c:pt idx="26229">
                  <c:v>0.62547259259259258</c:v>
                </c:pt>
                <c:pt idx="26230">
                  <c:v>0.62547373842592591</c:v>
                </c:pt>
                <c:pt idx="26231">
                  <c:v>0.62547490740740741</c:v>
                </c:pt>
                <c:pt idx="26232">
                  <c:v>0.62547605324074074</c:v>
                </c:pt>
                <c:pt idx="26233">
                  <c:v>0.62547722222222224</c:v>
                </c:pt>
                <c:pt idx="26234">
                  <c:v>0.6254783796296296</c:v>
                </c:pt>
                <c:pt idx="26235">
                  <c:v>0.62547953703703707</c:v>
                </c:pt>
                <c:pt idx="26236">
                  <c:v>0.62548070601851857</c:v>
                </c:pt>
                <c:pt idx="26237">
                  <c:v>0.62548329861111107</c:v>
                </c:pt>
                <c:pt idx="26238">
                  <c:v>0.62548348379629626</c:v>
                </c:pt>
                <c:pt idx="26239">
                  <c:v>0.62548439814814816</c:v>
                </c:pt>
                <c:pt idx="26240">
                  <c:v>0.62548636574074068</c:v>
                </c:pt>
                <c:pt idx="26241">
                  <c:v>0.62548704861111104</c:v>
                </c:pt>
                <c:pt idx="26242">
                  <c:v>0.62548844907407408</c:v>
                </c:pt>
                <c:pt idx="26243">
                  <c:v>0.62548984953703701</c:v>
                </c:pt>
                <c:pt idx="26244">
                  <c:v>0.62549018518518518</c:v>
                </c:pt>
                <c:pt idx="26245">
                  <c:v>0.62549111111111111</c:v>
                </c:pt>
                <c:pt idx="26246">
                  <c:v>0.62549267361111116</c:v>
                </c:pt>
                <c:pt idx="26247">
                  <c:v>0.62549342592592594</c:v>
                </c:pt>
                <c:pt idx="26248">
                  <c:v>0.62549457175925927</c:v>
                </c:pt>
                <c:pt idx="26249">
                  <c:v>0.62549574074074077</c:v>
                </c:pt>
                <c:pt idx="26250">
                  <c:v>0.62549689814814813</c:v>
                </c:pt>
                <c:pt idx="26251">
                  <c:v>0.6254980555555556</c:v>
                </c:pt>
                <c:pt idx="26252">
                  <c:v>0.62549921296296296</c:v>
                </c:pt>
                <c:pt idx="26253">
                  <c:v>0.62550037037037043</c:v>
                </c:pt>
                <c:pt idx="26254">
                  <c:v>0.62550151620370364</c:v>
                </c:pt>
                <c:pt idx="26255">
                  <c:v>0.62550268518518515</c:v>
                </c:pt>
                <c:pt idx="26256">
                  <c:v>0.62550396990740742</c:v>
                </c:pt>
                <c:pt idx="26257">
                  <c:v>0.62550499999999998</c:v>
                </c:pt>
                <c:pt idx="26258">
                  <c:v>0.62550690972222223</c:v>
                </c:pt>
                <c:pt idx="26259">
                  <c:v>0.62550807870370373</c:v>
                </c:pt>
                <c:pt idx="26260">
                  <c:v>0.62550856481481487</c:v>
                </c:pt>
                <c:pt idx="26261">
                  <c:v>0.62551090277777777</c:v>
                </c:pt>
                <c:pt idx="26262">
                  <c:v>0.62551107638888892</c:v>
                </c:pt>
                <c:pt idx="26263">
                  <c:v>0.62551199074074071</c:v>
                </c:pt>
                <c:pt idx="26264">
                  <c:v>0.62551357638888894</c:v>
                </c:pt>
                <c:pt idx="26265">
                  <c:v>0.62551431712962957</c:v>
                </c:pt>
                <c:pt idx="26266">
                  <c:v>0.62551541666666666</c:v>
                </c:pt>
                <c:pt idx="26267">
                  <c:v>0.62551657407407402</c:v>
                </c:pt>
                <c:pt idx="26268">
                  <c:v>0.62551771990740745</c:v>
                </c:pt>
                <c:pt idx="26269">
                  <c:v>0.62551888888888896</c:v>
                </c:pt>
                <c:pt idx="26270">
                  <c:v>0.62552003472222217</c:v>
                </c:pt>
                <c:pt idx="26271">
                  <c:v>0.62552120370370368</c:v>
                </c:pt>
                <c:pt idx="26272">
                  <c:v>0.62552236111111104</c:v>
                </c:pt>
                <c:pt idx="26273">
                  <c:v>0.62552351851851851</c:v>
                </c:pt>
                <c:pt idx="26274">
                  <c:v>0.62552467592592598</c:v>
                </c:pt>
                <c:pt idx="26275">
                  <c:v>0.62552583333333334</c:v>
                </c:pt>
                <c:pt idx="26276">
                  <c:v>0.62552778935185183</c:v>
                </c:pt>
                <c:pt idx="26277">
                  <c:v>0.62552826388888894</c:v>
                </c:pt>
                <c:pt idx="26278">
                  <c:v>0.62553028935185184</c:v>
                </c:pt>
                <c:pt idx="26279">
                  <c:v>0.62553151620370373</c:v>
                </c:pt>
                <c:pt idx="26280">
                  <c:v>0.6255320138888889</c:v>
                </c:pt>
                <c:pt idx="26281">
                  <c:v>0.62553296296296301</c:v>
                </c:pt>
                <c:pt idx="26282">
                  <c:v>0.62553439814814815</c:v>
                </c:pt>
                <c:pt idx="26283">
                  <c:v>0.62553520833333331</c:v>
                </c:pt>
                <c:pt idx="26284">
                  <c:v>0.62553711805555556</c:v>
                </c:pt>
                <c:pt idx="26285">
                  <c:v>0.62553785879629631</c:v>
                </c:pt>
                <c:pt idx="26286">
                  <c:v>0.62553855324074081</c:v>
                </c:pt>
                <c:pt idx="26287">
                  <c:v>0.62553971064814817</c:v>
                </c:pt>
                <c:pt idx="26288">
                  <c:v>0.62554087962962968</c:v>
                </c:pt>
                <c:pt idx="26289">
                  <c:v>0.62554203703703704</c:v>
                </c:pt>
                <c:pt idx="26290">
                  <c:v>0.62554318287037036</c:v>
                </c:pt>
                <c:pt idx="26291">
                  <c:v>0.62554435185185187</c:v>
                </c:pt>
                <c:pt idx="26292">
                  <c:v>0.62554550925925922</c:v>
                </c:pt>
                <c:pt idx="26293">
                  <c:v>0.6255466666666667</c:v>
                </c:pt>
                <c:pt idx="26294">
                  <c:v>0.62554782407407405</c:v>
                </c:pt>
                <c:pt idx="26295">
                  <c:v>0.62554898148148153</c:v>
                </c:pt>
                <c:pt idx="26296">
                  <c:v>0.62555019675925927</c:v>
                </c:pt>
                <c:pt idx="26297">
                  <c:v>0.62555268518518514</c:v>
                </c:pt>
                <c:pt idx="26298">
                  <c:v>0.62555425925925923</c:v>
                </c:pt>
                <c:pt idx="26299">
                  <c:v>0.62555540509259255</c:v>
                </c:pt>
                <c:pt idx="26300">
                  <c:v>0.62555712962962962</c:v>
                </c:pt>
                <c:pt idx="26301">
                  <c:v>0.62555754629629623</c:v>
                </c:pt>
                <c:pt idx="26302">
                  <c:v>0.62555881944444447</c:v>
                </c:pt>
                <c:pt idx="26303">
                  <c:v>0.62556072916666672</c:v>
                </c:pt>
                <c:pt idx="26304">
                  <c:v>0.62556089120370373</c:v>
                </c:pt>
                <c:pt idx="26305">
                  <c:v>0.62556206018518512</c:v>
                </c:pt>
                <c:pt idx="26306">
                  <c:v>0.62556321759259259</c:v>
                </c:pt>
                <c:pt idx="26307">
                  <c:v>0.62556437500000006</c:v>
                </c:pt>
                <c:pt idx="26308">
                  <c:v>0.62556553240740742</c:v>
                </c:pt>
                <c:pt idx="26309">
                  <c:v>0.62556668981481478</c:v>
                </c:pt>
                <c:pt idx="26310">
                  <c:v>0.62556784722222225</c:v>
                </c:pt>
                <c:pt idx="26311">
                  <c:v>0.62556900462962961</c:v>
                </c:pt>
                <c:pt idx="26312">
                  <c:v>0.62557016203703708</c:v>
                </c:pt>
                <c:pt idx="26313">
                  <c:v>0.62557131944444444</c:v>
                </c:pt>
                <c:pt idx="26314">
                  <c:v>0.62557300925925929</c:v>
                </c:pt>
                <c:pt idx="26315">
                  <c:v>0.62557403935185185</c:v>
                </c:pt>
                <c:pt idx="26316">
                  <c:v>0.62557533564814816</c:v>
                </c:pt>
                <c:pt idx="26317">
                  <c:v>0.62557728009259261</c:v>
                </c:pt>
                <c:pt idx="26318">
                  <c:v>0.6255777199074074</c:v>
                </c:pt>
                <c:pt idx="26319">
                  <c:v>0.62557951388888888</c:v>
                </c:pt>
                <c:pt idx="26320">
                  <c:v>0.62557982638888887</c:v>
                </c:pt>
                <c:pt idx="26321">
                  <c:v>0.62558059027777779</c:v>
                </c:pt>
                <c:pt idx="26322">
                  <c:v>0.62558237268518524</c:v>
                </c:pt>
                <c:pt idx="26323">
                  <c:v>0.62558341435185183</c:v>
                </c:pt>
                <c:pt idx="26324">
                  <c:v>0.62558405092592595</c:v>
                </c:pt>
                <c:pt idx="26325">
                  <c:v>0.62558520833333331</c:v>
                </c:pt>
                <c:pt idx="26326">
                  <c:v>0.62558637731481481</c:v>
                </c:pt>
                <c:pt idx="26327">
                  <c:v>0.62558752314814814</c:v>
                </c:pt>
                <c:pt idx="26328">
                  <c:v>0.62558866898148147</c:v>
                </c:pt>
                <c:pt idx="26329">
                  <c:v>0.62558983796296297</c:v>
                </c:pt>
                <c:pt idx="26330">
                  <c:v>0.6255909837962963</c:v>
                </c:pt>
                <c:pt idx="26331">
                  <c:v>0.62559215277777769</c:v>
                </c:pt>
                <c:pt idx="26332">
                  <c:v>0.62559331018518516</c:v>
                </c:pt>
                <c:pt idx="26333">
                  <c:v>0.62559446759259263</c:v>
                </c:pt>
                <c:pt idx="26334">
                  <c:v>0.62559583333333335</c:v>
                </c:pt>
                <c:pt idx="26335">
                  <c:v>0.62559697916666668</c:v>
                </c:pt>
                <c:pt idx="26336">
                  <c:v>0.62559843749999999</c:v>
                </c:pt>
                <c:pt idx="26337">
                  <c:v>0.62559940972222217</c:v>
                </c:pt>
                <c:pt idx="26338">
                  <c:v>0.62560113425925923</c:v>
                </c:pt>
                <c:pt idx="26339">
                  <c:v>0.62560178240740738</c:v>
                </c:pt>
                <c:pt idx="26340">
                  <c:v>0.62560297453703706</c:v>
                </c:pt>
                <c:pt idx="26341">
                  <c:v>0.62560378472222222</c:v>
                </c:pt>
                <c:pt idx="26342">
                  <c:v>0.62560583333333331</c:v>
                </c:pt>
                <c:pt idx="26343">
                  <c:v>0.62560667824074079</c:v>
                </c:pt>
                <c:pt idx="26344">
                  <c:v>0.62560719907407403</c:v>
                </c:pt>
                <c:pt idx="26345">
                  <c:v>0.6256083564814815</c:v>
                </c:pt>
                <c:pt idx="26346">
                  <c:v>0.62560951388888886</c:v>
                </c:pt>
                <c:pt idx="26347">
                  <c:v>0.62561067129629633</c:v>
                </c:pt>
                <c:pt idx="26348">
                  <c:v>0.62561182870370369</c:v>
                </c:pt>
                <c:pt idx="26349">
                  <c:v>0.62561298611111116</c:v>
                </c:pt>
                <c:pt idx="26350">
                  <c:v>0.62561414351851852</c:v>
                </c:pt>
                <c:pt idx="26351">
                  <c:v>0.62561530092592588</c:v>
                </c:pt>
                <c:pt idx="26352">
                  <c:v>0.62561645833333335</c:v>
                </c:pt>
                <c:pt idx="26353">
                  <c:v>0.62561761574074071</c:v>
                </c:pt>
                <c:pt idx="26354">
                  <c:v>0.62561927083333335</c:v>
                </c:pt>
                <c:pt idx="26355">
                  <c:v>0.62562005787037034</c:v>
                </c:pt>
                <c:pt idx="26356">
                  <c:v>0.62562144675925924</c:v>
                </c:pt>
                <c:pt idx="26357">
                  <c:v>0.62562285879629631</c:v>
                </c:pt>
                <c:pt idx="26358">
                  <c:v>0.62562369212962965</c:v>
                </c:pt>
                <c:pt idx="26359">
                  <c:v>0.62562454861111116</c:v>
                </c:pt>
                <c:pt idx="26360">
                  <c:v>0.62562576388888891</c:v>
                </c:pt>
                <c:pt idx="26361">
                  <c:v>0.62562849537037046</c:v>
                </c:pt>
                <c:pt idx="26362">
                  <c:v>0.62563017361111106</c:v>
                </c:pt>
                <c:pt idx="26363">
                  <c:v>0.62563099537037037</c:v>
                </c:pt>
                <c:pt idx="26364">
                  <c:v>0.62563216435185187</c:v>
                </c:pt>
                <c:pt idx="26365">
                  <c:v>0.6256333101851852</c:v>
                </c:pt>
                <c:pt idx="26366">
                  <c:v>0.62563446759259256</c:v>
                </c:pt>
                <c:pt idx="26367">
                  <c:v>0.62563562500000003</c:v>
                </c:pt>
                <c:pt idx="26368">
                  <c:v>0.62563678240740739</c:v>
                </c:pt>
                <c:pt idx="26369">
                  <c:v>0.62563793981481486</c:v>
                </c:pt>
                <c:pt idx="26370">
                  <c:v>0.62563909722222222</c:v>
                </c:pt>
                <c:pt idx="26371">
                  <c:v>0.62564026620370372</c:v>
                </c:pt>
                <c:pt idx="26372">
                  <c:v>0.62564142361111108</c:v>
                </c:pt>
                <c:pt idx="26373">
                  <c:v>0.62564283564814815</c:v>
                </c:pt>
                <c:pt idx="26374">
                  <c:v>0.62564464120370367</c:v>
                </c:pt>
                <c:pt idx="26375">
                  <c:v>0.62564505787037039</c:v>
                </c:pt>
                <c:pt idx="26376">
                  <c:v>0.62564607638888892</c:v>
                </c:pt>
                <c:pt idx="26377">
                  <c:v>0.62564782407407404</c:v>
                </c:pt>
                <c:pt idx="26378">
                  <c:v>0.62564853009259258</c:v>
                </c:pt>
                <c:pt idx="26379">
                  <c:v>0.62564996527777772</c:v>
                </c:pt>
                <c:pt idx="26380">
                  <c:v>0.62565118055555557</c:v>
                </c:pt>
                <c:pt idx="26381">
                  <c:v>0.62565187499999997</c:v>
                </c:pt>
                <c:pt idx="26382">
                  <c:v>0.62565298611111109</c:v>
                </c:pt>
                <c:pt idx="26383">
                  <c:v>0.62565414351851845</c:v>
                </c:pt>
                <c:pt idx="26384">
                  <c:v>0.62565530092592592</c:v>
                </c:pt>
                <c:pt idx="26385">
                  <c:v>0.62565645833333339</c:v>
                </c:pt>
                <c:pt idx="26386">
                  <c:v>0.62565761574074075</c:v>
                </c:pt>
                <c:pt idx="26387">
                  <c:v>0.62565877314814811</c:v>
                </c:pt>
                <c:pt idx="26388">
                  <c:v>0.62565994212962961</c:v>
                </c:pt>
                <c:pt idx="26389">
                  <c:v>0.62566108796296294</c:v>
                </c:pt>
                <c:pt idx="26390">
                  <c:v>0.62566224537037041</c:v>
                </c:pt>
                <c:pt idx="26391">
                  <c:v>0.62566340277777777</c:v>
                </c:pt>
                <c:pt idx="26392">
                  <c:v>0.62566527777777781</c:v>
                </c:pt>
                <c:pt idx="26393">
                  <c:v>0.62566635416666661</c:v>
                </c:pt>
                <c:pt idx="26394">
                  <c:v>0.62566709490740746</c:v>
                </c:pt>
                <c:pt idx="26395">
                  <c:v>0.62566890046296297</c:v>
                </c:pt>
                <c:pt idx="26396">
                  <c:v>0.62567005787037033</c:v>
                </c:pt>
                <c:pt idx="26397">
                  <c:v>0.62567054398148148</c:v>
                </c:pt>
                <c:pt idx="26398">
                  <c:v>0.62567219907407412</c:v>
                </c:pt>
                <c:pt idx="26399">
                  <c:v>0.62567322916666668</c:v>
                </c:pt>
                <c:pt idx="26400">
                  <c:v>0.62567392361111107</c:v>
                </c:pt>
                <c:pt idx="26401">
                  <c:v>0.6256758912037037</c:v>
                </c:pt>
                <c:pt idx="26402">
                  <c:v>0.62567613425925928</c:v>
                </c:pt>
                <c:pt idx="26403">
                  <c:v>0.62567730324074078</c:v>
                </c:pt>
                <c:pt idx="26404">
                  <c:v>0.62567844907407411</c:v>
                </c:pt>
                <c:pt idx="26405">
                  <c:v>0.62567960648148147</c:v>
                </c:pt>
                <c:pt idx="26406">
                  <c:v>0.62568076388888894</c:v>
                </c:pt>
                <c:pt idx="26407">
                  <c:v>0.6256819212962963</c:v>
                </c:pt>
                <c:pt idx="26408">
                  <c:v>0.6256830902777778</c:v>
                </c:pt>
                <c:pt idx="26409">
                  <c:v>0.62568423611111113</c:v>
                </c:pt>
                <c:pt idx="26410">
                  <c:v>0.62568539351851848</c:v>
                </c:pt>
                <c:pt idx="26411">
                  <c:v>0.62568655092592596</c:v>
                </c:pt>
                <c:pt idx="26412">
                  <c:v>0.62568770833333331</c:v>
                </c:pt>
                <c:pt idx="26413">
                  <c:v>0.62568996527777776</c:v>
                </c:pt>
                <c:pt idx="26414">
                  <c:v>0.62569087962962966</c:v>
                </c:pt>
                <c:pt idx="26415">
                  <c:v>0.62569116898148147</c:v>
                </c:pt>
                <c:pt idx="26416">
                  <c:v>0.62569403935185186</c:v>
                </c:pt>
                <c:pt idx="26417">
                  <c:v>0.62569453703703704</c:v>
                </c:pt>
                <c:pt idx="26418">
                  <c:v>0.62569498842592586</c:v>
                </c:pt>
                <c:pt idx="26419">
                  <c:v>0.62569592592592593</c:v>
                </c:pt>
                <c:pt idx="26420">
                  <c:v>0.62569922453703708</c:v>
                </c:pt>
                <c:pt idx="26421">
                  <c:v>0.62569959490740745</c:v>
                </c:pt>
                <c:pt idx="26422">
                  <c:v>0.62570076388888896</c:v>
                </c:pt>
                <c:pt idx="26423">
                  <c:v>0.62570190972222217</c:v>
                </c:pt>
                <c:pt idx="26424">
                  <c:v>0.62570307870370367</c:v>
                </c:pt>
                <c:pt idx="26425">
                  <c:v>0.62570423611111103</c:v>
                </c:pt>
                <c:pt idx="26426">
                  <c:v>0.6257053935185185</c:v>
                </c:pt>
                <c:pt idx="26427">
                  <c:v>0.62570655092592598</c:v>
                </c:pt>
                <c:pt idx="26428">
                  <c:v>0.62570770833333333</c:v>
                </c:pt>
                <c:pt idx="26429">
                  <c:v>0.62570886574074069</c:v>
                </c:pt>
                <c:pt idx="26430">
                  <c:v>0.62571001157407413</c:v>
                </c:pt>
                <c:pt idx="26431">
                  <c:v>0.62571118055555563</c:v>
                </c:pt>
                <c:pt idx="26432">
                  <c:v>0.62571269675925922</c:v>
                </c:pt>
                <c:pt idx="26433">
                  <c:v>0.62571525462962962</c:v>
                </c:pt>
                <c:pt idx="26434">
                  <c:v>0.62571542824074078</c:v>
                </c:pt>
                <c:pt idx="26435">
                  <c:v>0.62571579861111115</c:v>
                </c:pt>
                <c:pt idx="26436">
                  <c:v>0.62571722222222226</c:v>
                </c:pt>
                <c:pt idx="26437">
                  <c:v>0.62571859953703701</c:v>
                </c:pt>
                <c:pt idx="26438">
                  <c:v>0.62571940972222218</c:v>
                </c:pt>
                <c:pt idx="26439">
                  <c:v>0.62572201388888882</c:v>
                </c:pt>
                <c:pt idx="26440">
                  <c:v>0.62572282407407409</c:v>
                </c:pt>
                <c:pt idx="26441">
                  <c:v>0.62572399305555559</c:v>
                </c:pt>
                <c:pt idx="26442">
                  <c:v>0.62572513888888892</c:v>
                </c:pt>
                <c:pt idx="26443">
                  <c:v>0.62572630787037031</c:v>
                </c:pt>
                <c:pt idx="26444">
                  <c:v>0.62572745370370364</c:v>
                </c:pt>
                <c:pt idx="26445">
                  <c:v>0.62572861111111111</c:v>
                </c:pt>
                <c:pt idx="26446">
                  <c:v>0.62572978009259261</c:v>
                </c:pt>
                <c:pt idx="26447">
                  <c:v>0.62573093749999997</c:v>
                </c:pt>
                <c:pt idx="26448">
                  <c:v>0.62573209490740733</c:v>
                </c:pt>
                <c:pt idx="26449">
                  <c:v>0.62573324074074077</c:v>
                </c:pt>
                <c:pt idx="26450">
                  <c:v>0.62573439814814813</c:v>
                </c:pt>
                <c:pt idx="26451">
                  <c:v>0.62573565972222223</c:v>
                </c:pt>
                <c:pt idx="26452">
                  <c:v>0.62573688657407411</c:v>
                </c:pt>
                <c:pt idx="26453">
                  <c:v>0.6257380208333333</c:v>
                </c:pt>
                <c:pt idx="26454">
                  <c:v>0.62573937499999999</c:v>
                </c:pt>
                <c:pt idx="26455">
                  <c:v>0.62574087962962965</c:v>
                </c:pt>
                <c:pt idx="26456">
                  <c:v>0.62574319444444448</c:v>
                </c:pt>
                <c:pt idx="26457">
                  <c:v>0.62574501157407403</c:v>
                </c:pt>
                <c:pt idx="26458">
                  <c:v>0.62574569444444439</c:v>
                </c:pt>
                <c:pt idx="26459">
                  <c:v>0.62574638888888889</c:v>
                </c:pt>
                <c:pt idx="26460">
                  <c:v>0.62574754629629636</c:v>
                </c:pt>
                <c:pt idx="26461">
                  <c:v>0.62574871527777776</c:v>
                </c:pt>
                <c:pt idx="26462">
                  <c:v>0.62574986111111108</c:v>
                </c:pt>
                <c:pt idx="26463">
                  <c:v>0.62575103009259259</c:v>
                </c:pt>
                <c:pt idx="26464">
                  <c:v>0.62575217592592591</c:v>
                </c:pt>
                <c:pt idx="26465">
                  <c:v>0.62575334490740742</c:v>
                </c:pt>
                <c:pt idx="26466">
                  <c:v>0.62575449074074074</c:v>
                </c:pt>
                <c:pt idx="26467">
                  <c:v>0.6257556481481481</c:v>
                </c:pt>
                <c:pt idx="26468">
                  <c:v>0.62575681712962972</c:v>
                </c:pt>
                <c:pt idx="26469">
                  <c:v>0.62575798611111111</c:v>
                </c:pt>
                <c:pt idx="26470">
                  <c:v>0.62576043981481477</c:v>
                </c:pt>
                <c:pt idx="26471">
                  <c:v>0.62576068287037034</c:v>
                </c:pt>
                <c:pt idx="26472">
                  <c:v>0.62576146990740733</c:v>
                </c:pt>
                <c:pt idx="26473">
                  <c:v>0.62576402777777784</c:v>
                </c:pt>
                <c:pt idx="26474">
                  <c:v>0.62576506944444443</c:v>
                </c:pt>
                <c:pt idx="26475">
                  <c:v>0.62576640046296295</c:v>
                </c:pt>
                <c:pt idx="26476">
                  <c:v>0.62576732638888888</c:v>
                </c:pt>
                <c:pt idx="26477">
                  <c:v>0.62576847222222221</c:v>
                </c:pt>
                <c:pt idx="26478">
                  <c:v>0.62576964120370371</c:v>
                </c:pt>
                <c:pt idx="26479">
                  <c:v>0.62577078703703704</c:v>
                </c:pt>
                <c:pt idx="26480">
                  <c:v>0.62577195601851854</c:v>
                </c:pt>
                <c:pt idx="26481">
                  <c:v>0.6257731134259259</c:v>
                </c:pt>
                <c:pt idx="26482">
                  <c:v>0.62577427083333326</c:v>
                </c:pt>
                <c:pt idx="26483">
                  <c:v>0.62577542824074073</c:v>
                </c:pt>
                <c:pt idx="26484">
                  <c:v>0.6257765856481482</c:v>
                </c:pt>
                <c:pt idx="26485">
                  <c:v>0.62577773148148153</c:v>
                </c:pt>
                <c:pt idx="26486">
                  <c:v>0.62577901620370369</c:v>
                </c:pt>
                <c:pt idx="26487">
                  <c:v>0.62578085648148152</c:v>
                </c:pt>
                <c:pt idx="26488">
                  <c:v>0.62578208333333329</c:v>
                </c:pt>
                <c:pt idx="26489">
                  <c:v>0.62578238425925925</c:v>
                </c:pt>
                <c:pt idx="26490">
                  <c:v>0.62578459490740734</c:v>
                </c:pt>
                <c:pt idx="26491">
                  <c:v>0.62578572916666675</c:v>
                </c:pt>
                <c:pt idx="26492">
                  <c:v>0.62578584490740741</c:v>
                </c:pt>
                <c:pt idx="26493">
                  <c:v>0.62578729166666669</c:v>
                </c:pt>
                <c:pt idx="26494">
                  <c:v>0.62578908564814817</c:v>
                </c:pt>
                <c:pt idx="26495">
                  <c:v>0.62578965277777776</c:v>
                </c:pt>
                <c:pt idx="26496">
                  <c:v>0.62579047453703707</c:v>
                </c:pt>
                <c:pt idx="26497">
                  <c:v>0.62579163194444443</c:v>
                </c:pt>
                <c:pt idx="26498">
                  <c:v>0.6257927893518519</c:v>
                </c:pt>
                <c:pt idx="26499">
                  <c:v>0.62579394675925926</c:v>
                </c:pt>
                <c:pt idx="26500">
                  <c:v>0.62579510416666662</c:v>
                </c:pt>
                <c:pt idx="26501">
                  <c:v>0.62579625000000005</c:v>
                </c:pt>
                <c:pt idx="26502">
                  <c:v>0.62579741898148145</c:v>
                </c:pt>
                <c:pt idx="26503">
                  <c:v>0.62579856481481477</c:v>
                </c:pt>
                <c:pt idx="26504">
                  <c:v>0.62579973379629628</c:v>
                </c:pt>
                <c:pt idx="26505">
                  <c:v>0.62580089120370375</c:v>
                </c:pt>
                <c:pt idx="26506">
                  <c:v>0.62580241898148148</c:v>
                </c:pt>
                <c:pt idx="26507">
                  <c:v>0.62580374999999999</c:v>
                </c:pt>
                <c:pt idx="26508">
                  <c:v>0.62580443287037035</c:v>
                </c:pt>
                <c:pt idx="26509">
                  <c:v>0.62580663194444441</c:v>
                </c:pt>
                <c:pt idx="26510">
                  <c:v>0.62580709490740738</c:v>
                </c:pt>
                <c:pt idx="26511">
                  <c:v>0.62580802083333331</c:v>
                </c:pt>
                <c:pt idx="26512">
                  <c:v>0.62580917824074078</c:v>
                </c:pt>
                <c:pt idx="26513">
                  <c:v>0.62581016203703699</c:v>
                </c:pt>
                <c:pt idx="26514">
                  <c:v>0.6258113657407407</c:v>
                </c:pt>
                <c:pt idx="26515">
                  <c:v>0.6258151851851852</c:v>
                </c:pt>
                <c:pt idx="26516">
                  <c:v>0.62581541666666662</c:v>
                </c:pt>
                <c:pt idx="26517">
                  <c:v>0.62581606481481489</c:v>
                </c:pt>
                <c:pt idx="26518">
                  <c:v>0.62581723379629628</c:v>
                </c:pt>
                <c:pt idx="26519">
                  <c:v>0.62581839120370375</c:v>
                </c:pt>
                <c:pt idx="26520">
                  <c:v>0.62581954861111111</c:v>
                </c:pt>
                <c:pt idx="26521">
                  <c:v>0.62582070601851847</c:v>
                </c:pt>
                <c:pt idx="26522">
                  <c:v>0.62582185185185191</c:v>
                </c:pt>
                <c:pt idx="26523">
                  <c:v>0.6258230208333333</c:v>
                </c:pt>
                <c:pt idx="26524">
                  <c:v>0.62582416666666663</c:v>
                </c:pt>
                <c:pt idx="26525">
                  <c:v>0.62582533564814813</c:v>
                </c:pt>
                <c:pt idx="26526">
                  <c:v>0.6258264930555556</c:v>
                </c:pt>
                <c:pt idx="26527">
                  <c:v>0.62582797453703698</c:v>
                </c:pt>
                <c:pt idx="26528">
                  <c:v>0.62582881944444446</c:v>
                </c:pt>
                <c:pt idx="26529">
                  <c:v>0.62583042824074075</c:v>
                </c:pt>
                <c:pt idx="26530">
                  <c:v>0.62583145833333342</c:v>
                </c:pt>
                <c:pt idx="26531">
                  <c:v>0.62583285879629635</c:v>
                </c:pt>
                <c:pt idx="26532">
                  <c:v>0.62583422453703696</c:v>
                </c:pt>
                <c:pt idx="26533">
                  <c:v>0.6258348032407407</c:v>
                </c:pt>
                <c:pt idx="26534">
                  <c:v>0.62583644675925931</c:v>
                </c:pt>
                <c:pt idx="26535">
                  <c:v>0.62583760416666667</c:v>
                </c:pt>
                <c:pt idx="26536">
                  <c:v>0.62583805555555561</c:v>
                </c:pt>
                <c:pt idx="26537">
                  <c:v>0.625839224537037</c:v>
                </c:pt>
                <c:pt idx="26538">
                  <c:v>0.62584038194444436</c:v>
                </c:pt>
                <c:pt idx="26539">
                  <c:v>0.62584153935185183</c:v>
                </c:pt>
                <c:pt idx="26540">
                  <c:v>0.62584268518518515</c:v>
                </c:pt>
                <c:pt idx="26541">
                  <c:v>0.62584385416666666</c:v>
                </c:pt>
                <c:pt idx="26542">
                  <c:v>0.62584499999999998</c:v>
                </c:pt>
                <c:pt idx="26543">
                  <c:v>0.62584615740740746</c:v>
                </c:pt>
                <c:pt idx="26544">
                  <c:v>0.62584732638888896</c:v>
                </c:pt>
                <c:pt idx="26545">
                  <c:v>0.62584847222222217</c:v>
                </c:pt>
                <c:pt idx="26546">
                  <c:v>0.62584979166666665</c:v>
                </c:pt>
                <c:pt idx="26547">
                  <c:v>0.62585101851851854</c:v>
                </c:pt>
                <c:pt idx="26548">
                  <c:v>0.62585361111111115</c:v>
                </c:pt>
                <c:pt idx="26549">
                  <c:v>0.62585379629629623</c:v>
                </c:pt>
                <c:pt idx="26550">
                  <c:v>0.62585430555555555</c:v>
                </c:pt>
                <c:pt idx="26551">
                  <c:v>0.62585548611111108</c:v>
                </c:pt>
                <c:pt idx="26552">
                  <c:v>0.625857199074074</c:v>
                </c:pt>
                <c:pt idx="26553">
                  <c:v>0.62585774305555553</c:v>
                </c:pt>
                <c:pt idx="26554">
                  <c:v>0.62585958333333325</c:v>
                </c:pt>
                <c:pt idx="26555">
                  <c:v>0.62586113425925927</c:v>
                </c:pt>
                <c:pt idx="26556">
                  <c:v>0.62586142361111119</c:v>
                </c:pt>
                <c:pt idx="26557">
                  <c:v>0.62586236111111115</c:v>
                </c:pt>
                <c:pt idx="26558">
                  <c:v>0.62586353009259255</c:v>
                </c:pt>
                <c:pt idx="26559">
                  <c:v>0.62586467592592587</c:v>
                </c:pt>
                <c:pt idx="26560">
                  <c:v>0.62586583333333334</c:v>
                </c:pt>
                <c:pt idx="26561">
                  <c:v>0.62586700231481485</c:v>
                </c:pt>
                <c:pt idx="26562">
                  <c:v>0.62586814814814817</c:v>
                </c:pt>
                <c:pt idx="26563">
                  <c:v>0.62586931712962957</c:v>
                </c:pt>
                <c:pt idx="26564">
                  <c:v>0.62587047453703704</c:v>
                </c:pt>
                <c:pt idx="26565">
                  <c:v>0.62587163194444451</c:v>
                </c:pt>
                <c:pt idx="26566">
                  <c:v>0.62587278935185187</c:v>
                </c:pt>
                <c:pt idx="26567">
                  <c:v>0.62587481481481488</c:v>
                </c:pt>
                <c:pt idx="26568">
                  <c:v>0.6258760185185186</c:v>
                </c:pt>
                <c:pt idx="26569">
                  <c:v>0.62587648148148156</c:v>
                </c:pt>
                <c:pt idx="26570">
                  <c:v>0.62587827546296293</c:v>
                </c:pt>
                <c:pt idx="26571">
                  <c:v>0.62587957175925923</c:v>
                </c:pt>
                <c:pt idx="26572">
                  <c:v>0.62587988425925922</c:v>
                </c:pt>
                <c:pt idx="26573">
                  <c:v>0.62588186342592589</c:v>
                </c:pt>
                <c:pt idx="26574">
                  <c:v>0.62588289351851856</c:v>
                </c:pt>
                <c:pt idx="26575">
                  <c:v>0.6258834143518518</c:v>
                </c:pt>
                <c:pt idx="26576">
                  <c:v>0.62588520833333339</c:v>
                </c:pt>
                <c:pt idx="26577">
                  <c:v>0.62588596064814817</c:v>
                </c:pt>
                <c:pt idx="26578">
                  <c:v>0.6258866666666667</c:v>
                </c:pt>
                <c:pt idx="26579">
                  <c:v>0.62588782407407406</c:v>
                </c:pt>
                <c:pt idx="26580">
                  <c:v>0.62588899305555556</c:v>
                </c:pt>
                <c:pt idx="26581">
                  <c:v>0.62589013888888889</c:v>
                </c:pt>
                <c:pt idx="26582">
                  <c:v>0.62589130787037039</c:v>
                </c:pt>
                <c:pt idx="26583">
                  <c:v>0.62589245370370372</c:v>
                </c:pt>
                <c:pt idx="26584">
                  <c:v>0.62589362268518522</c:v>
                </c:pt>
                <c:pt idx="26585">
                  <c:v>0.62589478009259258</c:v>
                </c:pt>
                <c:pt idx="26586">
                  <c:v>0.62589592592592591</c:v>
                </c:pt>
                <c:pt idx="26587">
                  <c:v>0.62589709490740741</c:v>
                </c:pt>
                <c:pt idx="26588">
                  <c:v>0.62589979166666665</c:v>
                </c:pt>
                <c:pt idx="26589">
                  <c:v>0.62590096064814815</c:v>
                </c:pt>
                <c:pt idx="26590">
                  <c:v>0.62590263888888886</c:v>
                </c:pt>
                <c:pt idx="26591">
                  <c:v>0.62590418981481488</c:v>
                </c:pt>
                <c:pt idx="26592">
                  <c:v>0.6259046064814815</c:v>
                </c:pt>
                <c:pt idx="26593">
                  <c:v>0.62590586805555559</c:v>
                </c:pt>
                <c:pt idx="26594">
                  <c:v>0.6259075462962963</c:v>
                </c:pt>
                <c:pt idx="26595">
                  <c:v>0.62590795138888888</c:v>
                </c:pt>
                <c:pt idx="26596">
                  <c:v>0.62591004629629621</c:v>
                </c:pt>
                <c:pt idx="26597">
                  <c:v>0.62591084490740745</c:v>
                </c:pt>
                <c:pt idx="26598">
                  <c:v>0.62591131944444445</c:v>
                </c:pt>
                <c:pt idx="26599">
                  <c:v>0.62591247685185192</c:v>
                </c:pt>
                <c:pt idx="26600">
                  <c:v>0.62591364583333331</c:v>
                </c:pt>
                <c:pt idx="26601">
                  <c:v>0.62591480324074067</c:v>
                </c:pt>
                <c:pt idx="26602">
                  <c:v>0.62591594907407411</c:v>
                </c:pt>
                <c:pt idx="26603">
                  <c:v>0.62591710648148147</c:v>
                </c:pt>
                <c:pt idx="26604">
                  <c:v>0.62591826388888894</c:v>
                </c:pt>
                <c:pt idx="26605">
                  <c:v>0.6259194212962963</c:v>
                </c:pt>
                <c:pt idx="26606">
                  <c:v>0.62592057870370366</c:v>
                </c:pt>
                <c:pt idx="26607">
                  <c:v>0.62592173611111113</c:v>
                </c:pt>
                <c:pt idx="26608">
                  <c:v>0.62592358796296299</c:v>
                </c:pt>
                <c:pt idx="26609">
                  <c:v>0.62592480324074073</c:v>
                </c:pt>
                <c:pt idx="26610">
                  <c:v>0.62592519675925928</c:v>
                </c:pt>
                <c:pt idx="26611">
                  <c:v>0.62592681712962961</c:v>
                </c:pt>
                <c:pt idx="26612">
                  <c:v>0.62592805555555553</c:v>
                </c:pt>
                <c:pt idx="26613">
                  <c:v>0.62592871527777783</c:v>
                </c:pt>
                <c:pt idx="26614">
                  <c:v>0.6259304166666666</c:v>
                </c:pt>
                <c:pt idx="26615">
                  <c:v>0.62593180555555561</c:v>
                </c:pt>
                <c:pt idx="26616">
                  <c:v>0.62593215277777781</c:v>
                </c:pt>
                <c:pt idx="26617">
                  <c:v>0.62593393518518525</c:v>
                </c:pt>
                <c:pt idx="26618">
                  <c:v>0.62593445601851849</c:v>
                </c:pt>
                <c:pt idx="26619">
                  <c:v>0.625935625</c:v>
                </c:pt>
                <c:pt idx="26620">
                  <c:v>0.62593678240740747</c:v>
                </c:pt>
                <c:pt idx="26621">
                  <c:v>0.62593793981481483</c:v>
                </c:pt>
                <c:pt idx="26622">
                  <c:v>0.62593909722222218</c:v>
                </c:pt>
                <c:pt idx="26623">
                  <c:v>0.62594025462962966</c:v>
                </c:pt>
                <c:pt idx="26624">
                  <c:v>0.62594141203703713</c:v>
                </c:pt>
                <c:pt idx="26625">
                  <c:v>0.62594258101851852</c:v>
                </c:pt>
                <c:pt idx="26626">
                  <c:v>0.62594372685185184</c:v>
                </c:pt>
                <c:pt idx="26627">
                  <c:v>0.6259448842592592</c:v>
                </c:pt>
                <c:pt idx="26628">
                  <c:v>0.62594607638888888</c:v>
                </c:pt>
                <c:pt idx="26629">
                  <c:v>0.62594842592592592</c:v>
                </c:pt>
                <c:pt idx="26630">
                  <c:v>0.62594954861111107</c:v>
                </c:pt>
                <c:pt idx="26631">
                  <c:v>0.62594967592592599</c:v>
                </c:pt>
                <c:pt idx="26632">
                  <c:v>0.62595177083333331</c:v>
                </c:pt>
                <c:pt idx="26633">
                  <c:v>0.62595274305555559</c:v>
                </c:pt>
                <c:pt idx="26634">
                  <c:v>0.62595303240740741</c:v>
                </c:pt>
                <c:pt idx="26635">
                  <c:v>0.62595437499999995</c:v>
                </c:pt>
                <c:pt idx="26636">
                  <c:v>0.62595552083333339</c:v>
                </c:pt>
                <c:pt idx="26637">
                  <c:v>0.62595645833333335</c:v>
                </c:pt>
                <c:pt idx="26638">
                  <c:v>0.62595761574074071</c:v>
                </c:pt>
                <c:pt idx="26639">
                  <c:v>0.62595877314814818</c:v>
                </c:pt>
                <c:pt idx="26640">
                  <c:v>0.62595993055555554</c:v>
                </c:pt>
                <c:pt idx="26641">
                  <c:v>0.62596108796296301</c:v>
                </c:pt>
                <c:pt idx="26642">
                  <c:v>0.62596224537037037</c:v>
                </c:pt>
                <c:pt idx="26643">
                  <c:v>0.62596340277777773</c:v>
                </c:pt>
                <c:pt idx="26644">
                  <c:v>0.6259645601851852</c:v>
                </c:pt>
                <c:pt idx="26645">
                  <c:v>0.62596571759259256</c:v>
                </c:pt>
                <c:pt idx="26646">
                  <c:v>0.62596687500000003</c:v>
                </c:pt>
                <c:pt idx="26647">
                  <c:v>0.62596803240740739</c:v>
                </c:pt>
                <c:pt idx="26648">
                  <c:v>0.62596981481481484</c:v>
                </c:pt>
                <c:pt idx="26649">
                  <c:v>0.62597112268518518</c:v>
                </c:pt>
                <c:pt idx="26650">
                  <c:v>0.6259720138888889</c:v>
                </c:pt>
                <c:pt idx="26651">
                  <c:v>0.62597329861111117</c:v>
                </c:pt>
                <c:pt idx="26652">
                  <c:v>0.625974386574074</c:v>
                </c:pt>
                <c:pt idx="26653">
                  <c:v>0.62597499999999995</c:v>
                </c:pt>
                <c:pt idx="26654">
                  <c:v>0.62597665509259259</c:v>
                </c:pt>
                <c:pt idx="26655">
                  <c:v>0.6259778587962963</c:v>
                </c:pt>
                <c:pt idx="26656">
                  <c:v>0.62597849537037042</c:v>
                </c:pt>
                <c:pt idx="26657">
                  <c:v>0.62597960648148143</c:v>
                </c:pt>
                <c:pt idx="26658">
                  <c:v>0.62598077546296294</c:v>
                </c:pt>
                <c:pt idx="26659">
                  <c:v>0.62598192129629637</c:v>
                </c:pt>
                <c:pt idx="26660">
                  <c:v>0.62598309027777777</c:v>
                </c:pt>
                <c:pt idx="26661">
                  <c:v>0.62598423611111109</c:v>
                </c:pt>
                <c:pt idx="26662">
                  <c:v>0.62598539351851856</c:v>
                </c:pt>
                <c:pt idx="26663">
                  <c:v>0.62598656250000007</c:v>
                </c:pt>
                <c:pt idx="26664">
                  <c:v>0.62598771990740742</c:v>
                </c:pt>
                <c:pt idx="26665">
                  <c:v>0.62598886574074075</c:v>
                </c:pt>
                <c:pt idx="26666">
                  <c:v>0.62599024305555562</c:v>
                </c:pt>
                <c:pt idx="26667">
                  <c:v>0.62599181712962959</c:v>
                </c:pt>
                <c:pt idx="26668">
                  <c:v>0.62599361111111107</c:v>
                </c:pt>
                <c:pt idx="26669">
                  <c:v>0.62599478009259257</c:v>
                </c:pt>
                <c:pt idx="26670">
                  <c:v>0.62599678240740741</c:v>
                </c:pt>
                <c:pt idx="26671">
                  <c:v>0.62599708333333337</c:v>
                </c:pt>
                <c:pt idx="26672">
                  <c:v>0.62599921296296301</c:v>
                </c:pt>
                <c:pt idx="26673">
                  <c:v>0.6260002546296296</c:v>
                </c:pt>
                <c:pt idx="26674">
                  <c:v>0.62600054398148153</c:v>
                </c:pt>
                <c:pt idx="26675">
                  <c:v>0.62600171296296303</c:v>
                </c:pt>
                <c:pt idx="26676">
                  <c:v>0.62600287037037039</c:v>
                </c:pt>
                <c:pt idx="26677">
                  <c:v>0.62600402777777775</c:v>
                </c:pt>
                <c:pt idx="26678">
                  <c:v>0.62600518518518511</c:v>
                </c:pt>
                <c:pt idx="26679">
                  <c:v>0.62600634259259258</c:v>
                </c:pt>
                <c:pt idx="26680">
                  <c:v>0.62600755787037032</c:v>
                </c:pt>
                <c:pt idx="26681">
                  <c:v>0.62600865740740741</c:v>
                </c:pt>
                <c:pt idx="26682">
                  <c:v>0.62600981481481477</c:v>
                </c:pt>
                <c:pt idx="26683">
                  <c:v>0.62601096064814821</c:v>
                </c:pt>
                <c:pt idx="26684">
                  <c:v>0.6260121296296296</c:v>
                </c:pt>
                <c:pt idx="26685">
                  <c:v>0.62601488425925933</c:v>
                </c:pt>
                <c:pt idx="26686">
                  <c:v>0.62601506944444441</c:v>
                </c:pt>
                <c:pt idx="26687">
                  <c:v>0.62601565972222217</c:v>
                </c:pt>
                <c:pt idx="26688">
                  <c:v>0.62601703703703704</c:v>
                </c:pt>
                <c:pt idx="26689">
                  <c:v>0.62601848379629632</c:v>
                </c:pt>
                <c:pt idx="26690">
                  <c:v>0.62601929398148148</c:v>
                </c:pt>
                <c:pt idx="26691">
                  <c:v>0.62602033564814819</c:v>
                </c:pt>
                <c:pt idx="26692">
                  <c:v>0.6260217939814815</c:v>
                </c:pt>
                <c:pt idx="26693">
                  <c:v>0.62602299768518521</c:v>
                </c:pt>
                <c:pt idx="26694">
                  <c:v>0.62602450231481477</c:v>
                </c:pt>
                <c:pt idx="26695">
                  <c:v>0.62602577546296301</c:v>
                </c:pt>
                <c:pt idx="26696">
                  <c:v>0.62602607638888885</c:v>
                </c:pt>
                <c:pt idx="26697">
                  <c:v>0.62602716435185191</c:v>
                </c:pt>
                <c:pt idx="26698">
                  <c:v>0.6260283333333333</c:v>
                </c:pt>
                <c:pt idx="26699">
                  <c:v>0.62602949074074066</c:v>
                </c:pt>
                <c:pt idx="26700">
                  <c:v>0.62603064814814813</c:v>
                </c:pt>
                <c:pt idx="26701">
                  <c:v>0.62603179398148145</c:v>
                </c:pt>
                <c:pt idx="26702">
                  <c:v>0.62603296296296296</c:v>
                </c:pt>
                <c:pt idx="26703">
                  <c:v>0.62603412037037032</c:v>
                </c:pt>
                <c:pt idx="26704">
                  <c:v>0.62603527777777779</c:v>
                </c:pt>
                <c:pt idx="26705">
                  <c:v>0.62603643518518526</c:v>
                </c:pt>
                <c:pt idx="26706">
                  <c:v>0.62603777777777769</c:v>
                </c:pt>
                <c:pt idx="26707">
                  <c:v>0.62604017361111108</c:v>
                </c:pt>
                <c:pt idx="26708">
                  <c:v>0.62604035879629627</c:v>
                </c:pt>
                <c:pt idx="26709">
                  <c:v>0.62604121527777778</c:v>
                </c:pt>
                <c:pt idx="26710">
                  <c:v>0.62604274305555552</c:v>
                </c:pt>
                <c:pt idx="26711">
                  <c:v>0.62604343750000002</c:v>
                </c:pt>
                <c:pt idx="26712">
                  <c:v>0.62604487268518516</c:v>
                </c:pt>
                <c:pt idx="26713">
                  <c:v>0.62604592592592601</c:v>
                </c:pt>
                <c:pt idx="26714">
                  <c:v>0.62604710648148154</c:v>
                </c:pt>
                <c:pt idx="26715">
                  <c:v>0.62604880787037032</c:v>
                </c:pt>
                <c:pt idx="26716">
                  <c:v>0.62604932870370367</c:v>
                </c:pt>
                <c:pt idx="26717">
                  <c:v>0.62605031249999998</c:v>
                </c:pt>
                <c:pt idx="26718">
                  <c:v>0.62605148148148149</c:v>
                </c:pt>
                <c:pt idx="26719">
                  <c:v>0.62605262731481481</c:v>
                </c:pt>
                <c:pt idx="26720">
                  <c:v>0.62605379629629632</c:v>
                </c:pt>
                <c:pt idx="26721">
                  <c:v>0.62605495370370368</c:v>
                </c:pt>
                <c:pt idx="26722">
                  <c:v>0.62605611111111115</c:v>
                </c:pt>
                <c:pt idx="26723">
                  <c:v>0.62605726851851851</c:v>
                </c:pt>
                <c:pt idx="26724">
                  <c:v>0.62605842592592587</c:v>
                </c:pt>
                <c:pt idx="26725">
                  <c:v>0.62605958333333334</c:v>
                </c:pt>
                <c:pt idx="26726">
                  <c:v>0.62606074074074081</c:v>
                </c:pt>
                <c:pt idx="26727">
                  <c:v>0.62606224537037036</c:v>
                </c:pt>
                <c:pt idx="26728">
                  <c:v>0.62606420138888885</c:v>
                </c:pt>
                <c:pt idx="26729">
                  <c:v>0.6260648148148148</c:v>
                </c:pt>
                <c:pt idx="26730">
                  <c:v>0.62606559027777786</c:v>
                </c:pt>
                <c:pt idx="26731">
                  <c:v>0.62606697916666665</c:v>
                </c:pt>
                <c:pt idx="26732">
                  <c:v>0.62606802083333335</c:v>
                </c:pt>
                <c:pt idx="26733">
                  <c:v>0.62606988425925925</c:v>
                </c:pt>
                <c:pt idx="26734">
                  <c:v>0.62607061342592585</c:v>
                </c:pt>
                <c:pt idx="26735">
                  <c:v>0.62607114583333334</c:v>
                </c:pt>
                <c:pt idx="26736">
                  <c:v>0.6260723032407407</c:v>
                </c:pt>
                <c:pt idx="26737">
                  <c:v>0.62607346064814817</c:v>
                </c:pt>
                <c:pt idx="26738">
                  <c:v>0.62607462962962956</c:v>
                </c:pt>
                <c:pt idx="26739">
                  <c:v>0.62607578703703703</c:v>
                </c:pt>
                <c:pt idx="26740">
                  <c:v>0.62607699074074075</c:v>
                </c:pt>
                <c:pt idx="26741">
                  <c:v>0.62607810185185186</c:v>
                </c:pt>
                <c:pt idx="26742">
                  <c:v>0.62607925925925922</c:v>
                </c:pt>
                <c:pt idx="26743">
                  <c:v>0.62608040509259266</c:v>
                </c:pt>
                <c:pt idx="26744">
                  <c:v>0.62608157407407405</c:v>
                </c:pt>
                <c:pt idx="26745">
                  <c:v>0.6260827893518518</c:v>
                </c:pt>
                <c:pt idx="26746">
                  <c:v>0.62608440972222223</c:v>
                </c:pt>
                <c:pt idx="26747">
                  <c:v>0.62608520833333337</c:v>
                </c:pt>
                <c:pt idx="26748">
                  <c:v>0.62608666666666668</c:v>
                </c:pt>
                <c:pt idx="26749">
                  <c:v>0.6260880324074074</c:v>
                </c:pt>
                <c:pt idx="26750">
                  <c:v>0.62608905092592593</c:v>
                </c:pt>
                <c:pt idx="26751">
                  <c:v>0.62609090277777779</c:v>
                </c:pt>
                <c:pt idx="26752">
                  <c:v>0.6260912847222222</c:v>
                </c:pt>
                <c:pt idx="26753">
                  <c:v>0.62609203703703697</c:v>
                </c:pt>
                <c:pt idx="26754">
                  <c:v>0.62609406249999999</c:v>
                </c:pt>
                <c:pt idx="26755">
                  <c:v>0.62609504629629631</c:v>
                </c:pt>
                <c:pt idx="26756">
                  <c:v>0.62609562499999993</c:v>
                </c:pt>
                <c:pt idx="26757">
                  <c:v>0.62609660879629636</c:v>
                </c:pt>
                <c:pt idx="26758">
                  <c:v>0.62609777777777775</c:v>
                </c:pt>
                <c:pt idx="26759">
                  <c:v>0.62609893518518511</c:v>
                </c:pt>
                <c:pt idx="26760">
                  <c:v>0.62610009259259258</c:v>
                </c:pt>
                <c:pt idx="26761">
                  <c:v>0.62610125000000005</c:v>
                </c:pt>
                <c:pt idx="26762">
                  <c:v>0.62610240740740741</c:v>
                </c:pt>
                <c:pt idx="26763">
                  <c:v>0.62610356481481477</c:v>
                </c:pt>
                <c:pt idx="26764">
                  <c:v>0.62610472222222213</c:v>
                </c:pt>
                <c:pt idx="26765">
                  <c:v>0.62610587962962971</c:v>
                </c:pt>
                <c:pt idx="26766">
                  <c:v>0.62610703703703707</c:v>
                </c:pt>
                <c:pt idx="26767">
                  <c:v>0.6261085300925926</c:v>
                </c:pt>
                <c:pt idx="26768">
                  <c:v>0.62611033564814811</c:v>
                </c:pt>
                <c:pt idx="26769">
                  <c:v>0.62611083333333339</c:v>
                </c:pt>
                <c:pt idx="26770">
                  <c:v>0.62611230324074074</c:v>
                </c:pt>
                <c:pt idx="26771">
                  <c:v>0.62611350694444445</c:v>
                </c:pt>
                <c:pt idx="26772">
                  <c:v>0.62611398148148145</c:v>
                </c:pt>
                <c:pt idx="26773">
                  <c:v>0.62611559027777786</c:v>
                </c:pt>
                <c:pt idx="26774">
                  <c:v>0.62611628472222225</c:v>
                </c:pt>
                <c:pt idx="26775">
                  <c:v>0.62611744212962961</c:v>
                </c:pt>
                <c:pt idx="26776">
                  <c:v>0.62611861111111111</c:v>
                </c:pt>
                <c:pt idx="26777">
                  <c:v>0.62611976851851847</c:v>
                </c:pt>
                <c:pt idx="26778">
                  <c:v>0.62612091435185191</c:v>
                </c:pt>
                <c:pt idx="26779">
                  <c:v>0.6261220833333333</c:v>
                </c:pt>
                <c:pt idx="26780">
                  <c:v>0.62612324074074077</c:v>
                </c:pt>
                <c:pt idx="26781">
                  <c:v>0.62612439814814813</c:v>
                </c:pt>
                <c:pt idx="26782">
                  <c:v>0.6261255555555556</c:v>
                </c:pt>
                <c:pt idx="26783">
                  <c:v>0.62612671296296296</c:v>
                </c:pt>
                <c:pt idx="26784">
                  <c:v>0.62612785879629629</c:v>
                </c:pt>
                <c:pt idx="26785">
                  <c:v>0.62612930555555557</c:v>
                </c:pt>
                <c:pt idx="26786">
                  <c:v>0.62613167824074079</c:v>
                </c:pt>
                <c:pt idx="26787">
                  <c:v>0.62613284722222218</c:v>
                </c:pt>
                <c:pt idx="26788">
                  <c:v>0.626134525462963</c:v>
                </c:pt>
                <c:pt idx="26789">
                  <c:v>0.62613532407407402</c:v>
                </c:pt>
                <c:pt idx="26790">
                  <c:v>0.62613637731481475</c:v>
                </c:pt>
                <c:pt idx="26791">
                  <c:v>0.62613752314814819</c:v>
                </c:pt>
                <c:pt idx="26792">
                  <c:v>0.62613997685185185</c:v>
                </c:pt>
                <c:pt idx="26793">
                  <c:v>0.62614081018518519</c:v>
                </c:pt>
                <c:pt idx="26794">
                  <c:v>0.62614112268518518</c:v>
                </c:pt>
                <c:pt idx="26795">
                  <c:v>0.6261419791666667</c:v>
                </c:pt>
                <c:pt idx="26796">
                  <c:v>0.62614313657407406</c:v>
                </c:pt>
                <c:pt idx="26797">
                  <c:v>0.62614429398148141</c:v>
                </c:pt>
                <c:pt idx="26798">
                  <c:v>0.62614543981481485</c:v>
                </c:pt>
                <c:pt idx="26799">
                  <c:v>0.62614659722222221</c:v>
                </c:pt>
                <c:pt idx="26800">
                  <c:v>0.62614776620370372</c:v>
                </c:pt>
                <c:pt idx="26801">
                  <c:v>0.62614892361111107</c:v>
                </c:pt>
                <c:pt idx="26802">
                  <c:v>0.62615008101851855</c:v>
                </c:pt>
                <c:pt idx="26803">
                  <c:v>0.6261512384259259</c:v>
                </c:pt>
                <c:pt idx="26804">
                  <c:v>0.62615239583333338</c:v>
                </c:pt>
                <c:pt idx="26805">
                  <c:v>0.62615372685185189</c:v>
                </c:pt>
                <c:pt idx="26806">
                  <c:v>0.62615515046296299</c:v>
                </c:pt>
                <c:pt idx="26807">
                  <c:v>0.62615615740740738</c:v>
                </c:pt>
                <c:pt idx="26808">
                  <c:v>0.62615849537037038</c:v>
                </c:pt>
                <c:pt idx="26809">
                  <c:v>0.62615917824074074</c:v>
                </c:pt>
                <c:pt idx="26810">
                  <c:v>0.6261598611111111</c:v>
                </c:pt>
                <c:pt idx="26811">
                  <c:v>0.62616149305555557</c:v>
                </c:pt>
                <c:pt idx="26812">
                  <c:v>0.62616230324074074</c:v>
                </c:pt>
                <c:pt idx="26813">
                  <c:v>0.62616281249999994</c:v>
                </c:pt>
                <c:pt idx="26814">
                  <c:v>0.62616396990740741</c:v>
                </c:pt>
                <c:pt idx="26815">
                  <c:v>0.62616512731481488</c:v>
                </c:pt>
                <c:pt idx="26816">
                  <c:v>0.62616628472222224</c:v>
                </c:pt>
                <c:pt idx="26817">
                  <c:v>0.6261674421296296</c:v>
                </c:pt>
                <c:pt idx="26818">
                  <c:v>0.62616859953703696</c:v>
                </c:pt>
                <c:pt idx="26819">
                  <c:v>0.62616975694444443</c:v>
                </c:pt>
                <c:pt idx="26820">
                  <c:v>0.6261709143518519</c:v>
                </c:pt>
                <c:pt idx="26821">
                  <c:v>0.62617207175925926</c:v>
                </c:pt>
                <c:pt idx="26822">
                  <c:v>0.62617322916666662</c:v>
                </c:pt>
                <c:pt idx="26823">
                  <c:v>0.62617461805555552</c:v>
                </c:pt>
                <c:pt idx="26824">
                  <c:v>0.62617585648148144</c:v>
                </c:pt>
                <c:pt idx="26825">
                  <c:v>0.6261767245370371</c:v>
                </c:pt>
                <c:pt idx="26826">
                  <c:v>0.62617908564814817</c:v>
                </c:pt>
                <c:pt idx="26827">
                  <c:v>0.62617943287037037</c:v>
                </c:pt>
                <c:pt idx="26828">
                  <c:v>0.62618028935185188</c:v>
                </c:pt>
                <c:pt idx="26829">
                  <c:v>0.62618190972222221</c:v>
                </c:pt>
                <c:pt idx="26830">
                  <c:v>0.62618277777777775</c:v>
                </c:pt>
                <c:pt idx="26831">
                  <c:v>0.62618416666666665</c:v>
                </c:pt>
                <c:pt idx="26832">
                  <c:v>0.62618487268518519</c:v>
                </c:pt>
                <c:pt idx="26833">
                  <c:v>0.62618596064814813</c:v>
                </c:pt>
                <c:pt idx="26834">
                  <c:v>0.6261871180555556</c:v>
                </c:pt>
                <c:pt idx="26835">
                  <c:v>0.62618827546296296</c:v>
                </c:pt>
                <c:pt idx="26836">
                  <c:v>0.62618943287037032</c:v>
                </c:pt>
                <c:pt idx="26837">
                  <c:v>0.62619057870370376</c:v>
                </c:pt>
                <c:pt idx="26838">
                  <c:v>0.62619174768518515</c:v>
                </c:pt>
                <c:pt idx="26839">
                  <c:v>0.62619290509259262</c:v>
                </c:pt>
                <c:pt idx="26840">
                  <c:v>0.62619406249999998</c:v>
                </c:pt>
                <c:pt idx="26841">
                  <c:v>0.62619521990740745</c:v>
                </c:pt>
                <c:pt idx="26842">
                  <c:v>0.62619637731481481</c:v>
                </c:pt>
                <c:pt idx="26843">
                  <c:v>0.62619754629629631</c:v>
                </c:pt>
                <c:pt idx="26844">
                  <c:v>0.62619909722222222</c:v>
                </c:pt>
                <c:pt idx="26845">
                  <c:v>0.62620048611111112</c:v>
                </c:pt>
                <c:pt idx="26846">
                  <c:v>0.62620099537037044</c:v>
                </c:pt>
                <c:pt idx="26847">
                  <c:v>0.62620217592592597</c:v>
                </c:pt>
                <c:pt idx="26848">
                  <c:v>0.62620347222222228</c:v>
                </c:pt>
                <c:pt idx="26849">
                  <c:v>0.62620451388888887</c:v>
                </c:pt>
                <c:pt idx="26850">
                  <c:v>0.62620615740740737</c:v>
                </c:pt>
                <c:pt idx="26851">
                  <c:v>0.62620696759259253</c:v>
                </c:pt>
                <c:pt idx="26852">
                  <c:v>0.6262084722222222</c:v>
                </c:pt>
                <c:pt idx="26853">
                  <c:v>0.62620962962962967</c:v>
                </c:pt>
                <c:pt idx="26854">
                  <c:v>0.62621026620370368</c:v>
                </c:pt>
                <c:pt idx="26855">
                  <c:v>0.62621141203703701</c:v>
                </c:pt>
                <c:pt idx="26856">
                  <c:v>0.62621258101851851</c:v>
                </c:pt>
                <c:pt idx="26857">
                  <c:v>0.62621373842592587</c:v>
                </c:pt>
                <c:pt idx="26858">
                  <c:v>0.62621489583333334</c:v>
                </c:pt>
                <c:pt idx="26859">
                  <c:v>0.62621604166666667</c:v>
                </c:pt>
                <c:pt idx="26860">
                  <c:v>0.62621721064814817</c:v>
                </c:pt>
                <c:pt idx="26861">
                  <c:v>0.62621836805555553</c:v>
                </c:pt>
                <c:pt idx="26862">
                  <c:v>0.62621952546296289</c:v>
                </c:pt>
                <c:pt idx="26863">
                  <c:v>0.62622068287037036</c:v>
                </c:pt>
                <c:pt idx="26864">
                  <c:v>0.62622236111111107</c:v>
                </c:pt>
                <c:pt idx="26865">
                  <c:v>0.62622300925925922</c:v>
                </c:pt>
                <c:pt idx="26866">
                  <c:v>0.62622497685185186</c:v>
                </c:pt>
                <c:pt idx="26867">
                  <c:v>0.62622682870370372</c:v>
                </c:pt>
                <c:pt idx="26868">
                  <c:v>0.62622704861111111</c:v>
                </c:pt>
                <c:pt idx="26869">
                  <c:v>0.62622850694444443</c:v>
                </c:pt>
                <c:pt idx="26870">
                  <c:v>0.62622917824074076</c:v>
                </c:pt>
                <c:pt idx="26871">
                  <c:v>0.62623011574074072</c:v>
                </c:pt>
                <c:pt idx="26872">
                  <c:v>0.62623144675925924</c:v>
                </c:pt>
                <c:pt idx="26873">
                  <c:v>0.62623266203703709</c:v>
                </c:pt>
                <c:pt idx="26874">
                  <c:v>0.62623341435185187</c:v>
                </c:pt>
                <c:pt idx="26875">
                  <c:v>0.62623457175925923</c:v>
                </c:pt>
                <c:pt idx="26876">
                  <c:v>0.6262357291666667</c:v>
                </c:pt>
                <c:pt idx="26877">
                  <c:v>0.62623688657407406</c:v>
                </c:pt>
                <c:pt idx="26878">
                  <c:v>0.62623803240740739</c:v>
                </c:pt>
                <c:pt idx="26879">
                  <c:v>0.62623920138888889</c:v>
                </c:pt>
                <c:pt idx="26880">
                  <c:v>0.62624035879629636</c:v>
                </c:pt>
                <c:pt idx="26881">
                  <c:v>0.62624151620370372</c:v>
                </c:pt>
                <c:pt idx="26882">
                  <c:v>0.62624267361111108</c:v>
                </c:pt>
                <c:pt idx="26883">
                  <c:v>0.62624383101851844</c:v>
                </c:pt>
                <c:pt idx="26884">
                  <c:v>0.62624504629629629</c:v>
                </c:pt>
                <c:pt idx="26885">
                  <c:v>0.62624665509259259</c:v>
                </c:pt>
                <c:pt idx="26886">
                  <c:v>0.62624743055555554</c:v>
                </c:pt>
                <c:pt idx="26887">
                  <c:v>0.62624870370370367</c:v>
                </c:pt>
                <c:pt idx="26888">
                  <c:v>0.62625043981481487</c:v>
                </c:pt>
                <c:pt idx="26889">
                  <c:v>0.62625077546296304</c:v>
                </c:pt>
                <c:pt idx="26890">
                  <c:v>0.62625281249999998</c:v>
                </c:pt>
                <c:pt idx="26891">
                  <c:v>0.62625384259259265</c:v>
                </c:pt>
                <c:pt idx="26892">
                  <c:v>0.62625436342592589</c:v>
                </c:pt>
                <c:pt idx="26893">
                  <c:v>0.62625540509259259</c:v>
                </c:pt>
                <c:pt idx="26894">
                  <c:v>0.62625656250000006</c:v>
                </c:pt>
                <c:pt idx="26895">
                  <c:v>0.62625771990740742</c:v>
                </c:pt>
                <c:pt idx="26896">
                  <c:v>0.62625887731481478</c:v>
                </c:pt>
                <c:pt idx="26897">
                  <c:v>0.62626003472222225</c:v>
                </c:pt>
                <c:pt idx="26898">
                  <c:v>0.62626119212962961</c:v>
                </c:pt>
                <c:pt idx="26899">
                  <c:v>0.62626234953703708</c:v>
                </c:pt>
                <c:pt idx="26900">
                  <c:v>0.62626350694444444</c:v>
                </c:pt>
                <c:pt idx="26901">
                  <c:v>0.6262646643518518</c:v>
                </c:pt>
                <c:pt idx="26902">
                  <c:v>0.62626582175925927</c:v>
                </c:pt>
                <c:pt idx="26903">
                  <c:v>0.62626732638888893</c:v>
                </c:pt>
                <c:pt idx="26904">
                  <c:v>0.62626872685185186</c:v>
                </c:pt>
                <c:pt idx="26905">
                  <c:v>0.62626998842592596</c:v>
                </c:pt>
                <c:pt idx="26906">
                  <c:v>0.62627104166666669</c:v>
                </c:pt>
                <c:pt idx="26907">
                  <c:v>0.62627179398148147</c:v>
                </c:pt>
                <c:pt idx="26908">
                  <c:v>0.62627311342592595</c:v>
                </c:pt>
                <c:pt idx="26909">
                  <c:v>0.62627479166666666</c:v>
                </c:pt>
                <c:pt idx="26910">
                  <c:v>0.62627509259259262</c:v>
                </c:pt>
                <c:pt idx="26911">
                  <c:v>0.62627623842592595</c:v>
                </c:pt>
                <c:pt idx="26912">
                  <c:v>0.62627739583333331</c:v>
                </c:pt>
                <c:pt idx="26913">
                  <c:v>0.62627855324074067</c:v>
                </c:pt>
                <c:pt idx="26914">
                  <c:v>0.62627971064814814</c:v>
                </c:pt>
                <c:pt idx="26915">
                  <c:v>0.62628086805555561</c:v>
                </c:pt>
                <c:pt idx="26916">
                  <c:v>0.62628202546296297</c:v>
                </c:pt>
                <c:pt idx="26917">
                  <c:v>0.62628318287037033</c:v>
                </c:pt>
                <c:pt idx="26918">
                  <c:v>0.62628432870370376</c:v>
                </c:pt>
                <c:pt idx="26919">
                  <c:v>0.62628548611111112</c:v>
                </c:pt>
                <c:pt idx="26920">
                  <c:v>0.62628665509259263</c:v>
                </c:pt>
                <c:pt idx="26921">
                  <c:v>0.62628916666666667</c:v>
                </c:pt>
                <c:pt idx="26922">
                  <c:v>0.62628950231481484</c:v>
                </c:pt>
                <c:pt idx="26923">
                  <c:v>0.62629199074074071</c:v>
                </c:pt>
                <c:pt idx="26924">
                  <c:v>0.62629225694444446</c:v>
                </c:pt>
                <c:pt idx="26925">
                  <c:v>0.62629278935185184</c:v>
                </c:pt>
                <c:pt idx="26926">
                  <c:v>0.62629458333333332</c:v>
                </c:pt>
                <c:pt idx="26927">
                  <c:v>0.62629550925925925</c:v>
                </c:pt>
                <c:pt idx="26928">
                  <c:v>0.62629591435185183</c:v>
                </c:pt>
                <c:pt idx="26929">
                  <c:v>0.62629788194444447</c:v>
                </c:pt>
                <c:pt idx="26930">
                  <c:v>0.62629821759259252</c:v>
                </c:pt>
                <c:pt idx="26931">
                  <c:v>0.62629938657407402</c:v>
                </c:pt>
                <c:pt idx="26932">
                  <c:v>0.62630054398148149</c:v>
                </c:pt>
                <c:pt idx="26933">
                  <c:v>0.62630170138888885</c:v>
                </c:pt>
                <c:pt idx="26934">
                  <c:v>0.62630285879629632</c:v>
                </c:pt>
                <c:pt idx="26935">
                  <c:v>0.62630401620370368</c:v>
                </c:pt>
                <c:pt idx="26936">
                  <c:v>0.62630518518518519</c:v>
                </c:pt>
                <c:pt idx="26937">
                  <c:v>0.62630631944444448</c:v>
                </c:pt>
                <c:pt idx="26938">
                  <c:v>0.62630748842592587</c:v>
                </c:pt>
                <c:pt idx="26939">
                  <c:v>0.62630864583333334</c:v>
                </c:pt>
                <c:pt idx="26940">
                  <c:v>0.62631004629629627</c:v>
                </c:pt>
                <c:pt idx="26941">
                  <c:v>0.62631153935185191</c:v>
                </c:pt>
                <c:pt idx="26942">
                  <c:v>0.62631273148148148</c:v>
                </c:pt>
                <c:pt idx="26943">
                  <c:v>0.62631342592592598</c:v>
                </c:pt>
                <c:pt idx="26944">
                  <c:v>0.62631454861111113</c:v>
                </c:pt>
                <c:pt idx="26945">
                  <c:v>0.62631635416666664</c:v>
                </c:pt>
                <c:pt idx="26946">
                  <c:v>0.62631749999999997</c:v>
                </c:pt>
                <c:pt idx="26947">
                  <c:v>0.62631814814814812</c:v>
                </c:pt>
                <c:pt idx="26948">
                  <c:v>0.62631986111111115</c:v>
                </c:pt>
                <c:pt idx="26949">
                  <c:v>0.62632061342592593</c:v>
                </c:pt>
                <c:pt idx="26950">
                  <c:v>0.62632137731481485</c:v>
                </c:pt>
                <c:pt idx="26951">
                  <c:v>0.62632253472222221</c:v>
                </c:pt>
                <c:pt idx="26952">
                  <c:v>0.62632369212962957</c:v>
                </c:pt>
                <c:pt idx="26953">
                  <c:v>0.62632484953703704</c:v>
                </c:pt>
                <c:pt idx="26954">
                  <c:v>0.62632600694444451</c:v>
                </c:pt>
                <c:pt idx="26955">
                  <c:v>0.62632716435185187</c:v>
                </c:pt>
                <c:pt idx="26956">
                  <c:v>0.62632832175925923</c:v>
                </c:pt>
                <c:pt idx="26957">
                  <c:v>0.6263294791666667</c:v>
                </c:pt>
                <c:pt idx="26958">
                  <c:v>0.62633063657407406</c:v>
                </c:pt>
                <c:pt idx="26959">
                  <c:v>0.62633179398148153</c:v>
                </c:pt>
                <c:pt idx="26960">
                  <c:v>0.62633370370370378</c:v>
                </c:pt>
                <c:pt idx="26961">
                  <c:v>0.626334849537037</c:v>
                </c:pt>
                <c:pt idx="26962">
                  <c:v>0.62633531249999996</c:v>
                </c:pt>
                <c:pt idx="26963">
                  <c:v>0.6263368055555556</c:v>
                </c:pt>
                <c:pt idx="26964">
                  <c:v>0.62633791666666661</c:v>
                </c:pt>
                <c:pt idx="26965">
                  <c:v>0.62633878472222226</c:v>
                </c:pt>
                <c:pt idx="26966">
                  <c:v>0.62634037037037038</c:v>
                </c:pt>
                <c:pt idx="26967">
                  <c:v>0.62634145833333332</c:v>
                </c:pt>
                <c:pt idx="26968">
                  <c:v>0.6263422106481481</c:v>
                </c:pt>
                <c:pt idx="26969">
                  <c:v>0.62634335648148143</c:v>
                </c:pt>
                <c:pt idx="26970">
                  <c:v>0.62634452546296293</c:v>
                </c:pt>
                <c:pt idx="26971">
                  <c:v>0.6263456828703704</c:v>
                </c:pt>
                <c:pt idx="26972">
                  <c:v>0.62634684027777776</c:v>
                </c:pt>
                <c:pt idx="26973">
                  <c:v>0.62634799768518512</c:v>
                </c:pt>
                <c:pt idx="26974">
                  <c:v>0.62634915509259259</c:v>
                </c:pt>
                <c:pt idx="26975">
                  <c:v>0.62635031250000006</c:v>
                </c:pt>
                <c:pt idx="26976">
                  <c:v>0.62635146990740742</c:v>
                </c:pt>
                <c:pt idx="26977">
                  <c:v>0.62635262731481478</c:v>
                </c:pt>
                <c:pt idx="26978">
                  <c:v>0.62635378472222214</c:v>
                </c:pt>
                <c:pt idx="26979">
                  <c:v>0.62635534722222219</c:v>
                </c:pt>
                <c:pt idx="26980">
                  <c:v>0.62635643518518525</c:v>
                </c:pt>
                <c:pt idx="26981">
                  <c:v>0.62635784722222221</c:v>
                </c:pt>
                <c:pt idx="26982">
                  <c:v>0.62635954861111109</c:v>
                </c:pt>
                <c:pt idx="26983">
                  <c:v>0.62635979166666667</c:v>
                </c:pt>
                <c:pt idx="26984">
                  <c:v>0.62636131944444451</c:v>
                </c:pt>
                <c:pt idx="26985">
                  <c:v>0.62636246527777772</c:v>
                </c:pt>
                <c:pt idx="26986">
                  <c:v>0.62636326388888885</c:v>
                </c:pt>
                <c:pt idx="26987">
                  <c:v>0.62636454861111113</c:v>
                </c:pt>
                <c:pt idx="26988">
                  <c:v>0.62636569444444445</c:v>
                </c:pt>
                <c:pt idx="26989">
                  <c:v>0.62636651620370376</c:v>
                </c:pt>
                <c:pt idx="26990">
                  <c:v>0.62636767361111112</c:v>
                </c:pt>
                <c:pt idx="26991">
                  <c:v>0.62636883101851848</c:v>
                </c:pt>
                <c:pt idx="26992">
                  <c:v>0.62636997685185192</c:v>
                </c:pt>
                <c:pt idx="26993">
                  <c:v>0.62637115740740745</c:v>
                </c:pt>
                <c:pt idx="26994">
                  <c:v>0.62637230324074078</c:v>
                </c:pt>
                <c:pt idx="26995">
                  <c:v>0.62637346064814814</c:v>
                </c:pt>
                <c:pt idx="26996">
                  <c:v>0.6263746180555555</c:v>
                </c:pt>
                <c:pt idx="26997">
                  <c:v>0.62637576388888894</c:v>
                </c:pt>
                <c:pt idx="26998">
                  <c:v>0.62637693287037033</c:v>
                </c:pt>
                <c:pt idx="26999">
                  <c:v>0.62637954861111111</c:v>
                </c:pt>
                <c:pt idx="27000">
                  <c:v>0.62638126157407403</c:v>
                </c:pt>
                <c:pt idx="27001">
                  <c:v>0.62638327546296291</c:v>
                </c:pt>
                <c:pt idx="27002">
                  <c:v>0.62638456018518518</c:v>
                </c:pt>
                <c:pt idx="27003">
                  <c:v>0.62638490740740749</c:v>
                </c:pt>
                <c:pt idx="27004">
                  <c:v>0.62638637731481484</c:v>
                </c:pt>
                <c:pt idx="27005">
                  <c:v>0.62638753472222219</c:v>
                </c:pt>
                <c:pt idx="27006">
                  <c:v>0.62638837962962957</c:v>
                </c:pt>
                <c:pt idx="27007">
                  <c:v>0.62638967592592587</c:v>
                </c:pt>
                <c:pt idx="27008">
                  <c:v>0.62639081018518517</c:v>
                </c:pt>
                <c:pt idx="27009">
                  <c:v>0.62639156249999994</c:v>
                </c:pt>
                <c:pt idx="27010">
                  <c:v>0.62639271990740741</c:v>
                </c:pt>
                <c:pt idx="27011">
                  <c:v>0.62639388888888892</c:v>
                </c:pt>
                <c:pt idx="27012">
                  <c:v>0.62639504629629628</c:v>
                </c:pt>
                <c:pt idx="27013">
                  <c:v>0.62639620370370364</c:v>
                </c:pt>
                <c:pt idx="27014">
                  <c:v>0.62639736111111111</c:v>
                </c:pt>
                <c:pt idx="27015">
                  <c:v>0.62639850694444443</c:v>
                </c:pt>
                <c:pt idx="27016">
                  <c:v>0.62639967592592594</c:v>
                </c:pt>
                <c:pt idx="27017">
                  <c:v>0.6264008333333333</c:v>
                </c:pt>
                <c:pt idx="27018">
                  <c:v>0.62640197916666673</c:v>
                </c:pt>
                <c:pt idx="27019">
                  <c:v>0.62640349537037043</c:v>
                </c:pt>
                <c:pt idx="27020">
                  <c:v>0.62640431712962963</c:v>
                </c:pt>
                <c:pt idx="27021">
                  <c:v>0.62640575231481488</c:v>
                </c:pt>
                <c:pt idx="27022">
                  <c:v>0.62640711805555549</c:v>
                </c:pt>
                <c:pt idx="27023">
                  <c:v>0.62640788194444452</c:v>
                </c:pt>
                <c:pt idx="27024">
                  <c:v>0.62640993055555549</c:v>
                </c:pt>
                <c:pt idx="27025">
                  <c:v>0.62641071759259259</c:v>
                </c:pt>
                <c:pt idx="27026">
                  <c:v>0.62641124999999998</c:v>
                </c:pt>
                <c:pt idx="27027">
                  <c:v>0.62641327546296299</c:v>
                </c:pt>
                <c:pt idx="27028">
                  <c:v>0.62641401620370374</c:v>
                </c:pt>
                <c:pt idx="27029">
                  <c:v>0.62641471064814813</c:v>
                </c:pt>
                <c:pt idx="27030">
                  <c:v>0.62641586805555549</c:v>
                </c:pt>
                <c:pt idx="27031">
                  <c:v>0.62641702546296296</c:v>
                </c:pt>
                <c:pt idx="27032">
                  <c:v>0.62641819444444446</c:v>
                </c:pt>
                <c:pt idx="27033">
                  <c:v>0.62641934027777779</c:v>
                </c:pt>
                <c:pt idx="27034">
                  <c:v>0.62642049768518515</c:v>
                </c:pt>
                <c:pt idx="27035">
                  <c:v>0.62642166666666665</c:v>
                </c:pt>
                <c:pt idx="27036">
                  <c:v>0.62642282407407412</c:v>
                </c:pt>
                <c:pt idx="27037">
                  <c:v>0.62642396990740745</c:v>
                </c:pt>
                <c:pt idx="27038">
                  <c:v>0.62642512731481481</c:v>
                </c:pt>
                <c:pt idx="27039">
                  <c:v>0.62642629629629631</c:v>
                </c:pt>
                <c:pt idx="27040">
                  <c:v>0.62642829861111105</c:v>
                </c:pt>
                <c:pt idx="27041">
                  <c:v>0.62642939814814813</c:v>
                </c:pt>
                <c:pt idx="27042">
                  <c:v>0.6264298611111111</c:v>
                </c:pt>
                <c:pt idx="27043">
                  <c:v>0.62643092592592586</c:v>
                </c:pt>
                <c:pt idx="27044">
                  <c:v>0.62643289351851861</c:v>
                </c:pt>
                <c:pt idx="27045">
                  <c:v>0.62643329861111108</c:v>
                </c:pt>
                <c:pt idx="27046">
                  <c:v>0.62643520833333333</c:v>
                </c:pt>
                <c:pt idx="27047">
                  <c:v>0.62643596064814822</c:v>
                </c:pt>
                <c:pt idx="27048">
                  <c:v>0.62643671296296288</c:v>
                </c:pt>
                <c:pt idx="27049">
                  <c:v>0.62643787037037046</c:v>
                </c:pt>
                <c:pt idx="27050">
                  <c:v>0.62643902777777782</c:v>
                </c:pt>
                <c:pt idx="27051">
                  <c:v>0.62644017361111104</c:v>
                </c:pt>
                <c:pt idx="27052">
                  <c:v>0.62644134259259254</c:v>
                </c:pt>
                <c:pt idx="27053">
                  <c:v>0.62644250000000001</c:v>
                </c:pt>
                <c:pt idx="27054">
                  <c:v>0.62644364583333334</c:v>
                </c:pt>
                <c:pt idx="27055">
                  <c:v>0.62644481481481484</c:v>
                </c:pt>
                <c:pt idx="27056">
                  <c:v>0.6264459722222222</c:v>
                </c:pt>
                <c:pt idx="27057">
                  <c:v>0.62644712962962967</c:v>
                </c:pt>
                <c:pt idx="27058">
                  <c:v>0.62644869212962961</c:v>
                </c:pt>
                <c:pt idx="27059">
                  <c:v>0.62644997685185189</c:v>
                </c:pt>
                <c:pt idx="27060">
                  <c:v>0.62645182870370375</c:v>
                </c:pt>
                <c:pt idx="27061">
                  <c:v>0.62645255787037035</c:v>
                </c:pt>
                <c:pt idx="27062">
                  <c:v>0.62645313657407409</c:v>
                </c:pt>
                <c:pt idx="27063">
                  <c:v>0.62645488425925921</c:v>
                </c:pt>
                <c:pt idx="27064">
                  <c:v>0.62645587962962967</c:v>
                </c:pt>
                <c:pt idx="27065">
                  <c:v>0.62645644675925927</c:v>
                </c:pt>
                <c:pt idx="27066">
                  <c:v>0.62645790509259258</c:v>
                </c:pt>
                <c:pt idx="27067">
                  <c:v>0.62645921296296292</c:v>
                </c:pt>
                <c:pt idx="27068">
                  <c:v>0.62645984953703704</c:v>
                </c:pt>
                <c:pt idx="27069">
                  <c:v>0.62646101851851854</c:v>
                </c:pt>
                <c:pt idx="27070">
                  <c:v>0.6264621759259259</c:v>
                </c:pt>
                <c:pt idx="27071">
                  <c:v>0.62646332175925923</c:v>
                </c:pt>
                <c:pt idx="27072">
                  <c:v>0.62646449074074073</c:v>
                </c:pt>
                <c:pt idx="27073">
                  <c:v>0.62646564814814809</c:v>
                </c:pt>
                <c:pt idx="27074">
                  <c:v>0.62646680555555556</c:v>
                </c:pt>
                <c:pt idx="27075">
                  <c:v>0.62646796296296303</c:v>
                </c:pt>
                <c:pt idx="27076">
                  <c:v>0.62646910879629625</c:v>
                </c:pt>
                <c:pt idx="27077">
                  <c:v>0.62647027777777775</c:v>
                </c:pt>
                <c:pt idx="27078">
                  <c:v>0.62647378472222226</c:v>
                </c:pt>
                <c:pt idx="27079">
                  <c:v>0.62647444444444444</c:v>
                </c:pt>
                <c:pt idx="27080">
                  <c:v>0.62647557870370363</c:v>
                </c:pt>
                <c:pt idx="27081">
                  <c:v>0.6264790740740741</c:v>
                </c:pt>
                <c:pt idx="27082">
                  <c:v>0.62647946759259265</c:v>
                </c:pt>
                <c:pt idx="27083">
                  <c:v>0.62648127314814817</c:v>
                </c:pt>
                <c:pt idx="27084">
                  <c:v>0.62648188657407411</c:v>
                </c:pt>
                <c:pt idx="27085">
                  <c:v>0.62648293981481473</c:v>
                </c:pt>
                <c:pt idx="27086">
                  <c:v>0.62648428240740739</c:v>
                </c:pt>
                <c:pt idx="27087">
                  <c:v>0.62648531249999995</c:v>
                </c:pt>
                <c:pt idx="27088">
                  <c:v>0.62648627314814809</c:v>
                </c:pt>
                <c:pt idx="27089">
                  <c:v>0.62648741898148153</c:v>
                </c:pt>
                <c:pt idx="27090">
                  <c:v>0.62648858796296303</c:v>
                </c:pt>
                <c:pt idx="27091">
                  <c:v>0.62648973379629636</c:v>
                </c:pt>
                <c:pt idx="27092">
                  <c:v>0.62649090277777775</c:v>
                </c:pt>
                <c:pt idx="27093">
                  <c:v>0.62649204861111107</c:v>
                </c:pt>
                <c:pt idx="27094">
                  <c:v>0.62649321759259258</c:v>
                </c:pt>
                <c:pt idx="27095">
                  <c:v>0.62649437500000005</c:v>
                </c:pt>
                <c:pt idx="27096">
                  <c:v>0.62649553240740741</c:v>
                </c:pt>
                <c:pt idx="27097">
                  <c:v>0.62649668981481477</c:v>
                </c:pt>
                <c:pt idx="27098">
                  <c:v>0.62649789351851848</c:v>
                </c:pt>
                <c:pt idx="27099">
                  <c:v>0.62650136574074078</c:v>
                </c:pt>
                <c:pt idx="27100">
                  <c:v>0.6265016898148148</c:v>
                </c:pt>
                <c:pt idx="27101">
                  <c:v>0.62650361111111108</c:v>
                </c:pt>
                <c:pt idx="27102">
                  <c:v>0.62650464120370364</c:v>
                </c:pt>
                <c:pt idx="27103">
                  <c:v>0.6265051041666666</c:v>
                </c:pt>
                <c:pt idx="27104">
                  <c:v>0.626507025462963</c:v>
                </c:pt>
                <c:pt idx="27105">
                  <c:v>0.62650835648148151</c:v>
                </c:pt>
                <c:pt idx="27106">
                  <c:v>0.62650856481481476</c:v>
                </c:pt>
                <c:pt idx="27107">
                  <c:v>0.62651077546296297</c:v>
                </c:pt>
                <c:pt idx="27108">
                  <c:v>0.62651087962962959</c:v>
                </c:pt>
                <c:pt idx="27109">
                  <c:v>0.62651199074074071</c:v>
                </c:pt>
                <c:pt idx="27110">
                  <c:v>0.62651314814814807</c:v>
                </c:pt>
                <c:pt idx="27111">
                  <c:v>0.62651430555555554</c:v>
                </c:pt>
                <c:pt idx="27112">
                  <c:v>0.62651546296296301</c:v>
                </c:pt>
                <c:pt idx="27113">
                  <c:v>0.62651662037037037</c:v>
                </c:pt>
                <c:pt idx="27114">
                  <c:v>0.62651778935185187</c:v>
                </c:pt>
                <c:pt idx="27115">
                  <c:v>0.6265189351851852</c:v>
                </c:pt>
                <c:pt idx="27116">
                  <c:v>0.62652009259259267</c:v>
                </c:pt>
                <c:pt idx="27117">
                  <c:v>0.62652125000000003</c:v>
                </c:pt>
                <c:pt idx="27118">
                  <c:v>0.62652318287037045</c:v>
                </c:pt>
                <c:pt idx="27119">
                  <c:v>0.62652444444444444</c:v>
                </c:pt>
                <c:pt idx="27120">
                  <c:v>0.62652483796296299</c:v>
                </c:pt>
                <c:pt idx="27121">
                  <c:v>0.62652665509259253</c:v>
                </c:pt>
                <c:pt idx="27122">
                  <c:v>0.62652783564814807</c:v>
                </c:pt>
                <c:pt idx="27123">
                  <c:v>0.62652836805555556</c:v>
                </c:pt>
                <c:pt idx="27124">
                  <c:v>0.62652972222222225</c:v>
                </c:pt>
                <c:pt idx="27125">
                  <c:v>0.62653085648148155</c:v>
                </c:pt>
                <c:pt idx="27126">
                  <c:v>0.62653178240740737</c:v>
                </c:pt>
                <c:pt idx="27127">
                  <c:v>0.62653324074074079</c:v>
                </c:pt>
                <c:pt idx="27128">
                  <c:v>0.62653398148148143</c:v>
                </c:pt>
                <c:pt idx="27129">
                  <c:v>0.6265351388888889</c:v>
                </c:pt>
                <c:pt idx="27130">
                  <c:v>0.62653629629629626</c:v>
                </c:pt>
                <c:pt idx="27131">
                  <c:v>0.62653745370370373</c:v>
                </c:pt>
                <c:pt idx="27132">
                  <c:v>0.62653861111111109</c:v>
                </c:pt>
                <c:pt idx="27133">
                  <c:v>0.62653976851851856</c:v>
                </c:pt>
                <c:pt idx="27134">
                  <c:v>0.62654091435185189</c:v>
                </c:pt>
                <c:pt idx="27135">
                  <c:v>0.62654208333333328</c:v>
                </c:pt>
                <c:pt idx="27136">
                  <c:v>0.62654324074074075</c:v>
                </c:pt>
                <c:pt idx="27137">
                  <c:v>0.62654439814814822</c:v>
                </c:pt>
                <c:pt idx="27138">
                  <c:v>0.62654648148148151</c:v>
                </c:pt>
                <c:pt idx="27139">
                  <c:v>0.62654778935185185</c:v>
                </c:pt>
                <c:pt idx="27140">
                  <c:v>0.62654811342592587</c:v>
                </c:pt>
                <c:pt idx="27141">
                  <c:v>0.62655005787037044</c:v>
                </c:pt>
                <c:pt idx="27142">
                  <c:v>0.62655075231481483</c:v>
                </c:pt>
                <c:pt idx="27143">
                  <c:v>0.62655158564814817</c:v>
                </c:pt>
                <c:pt idx="27144">
                  <c:v>0.62655297453703707</c:v>
                </c:pt>
                <c:pt idx="27145">
                  <c:v>0.62655364583333339</c:v>
                </c:pt>
                <c:pt idx="27146">
                  <c:v>0.62655493055555556</c:v>
                </c:pt>
                <c:pt idx="27147">
                  <c:v>0.62655631944444445</c:v>
                </c:pt>
                <c:pt idx="27148">
                  <c:v>0.62655712962962962</c:v>
                </c:pt>
                <c:pt idx="27149">
                  <c:v>0.62655828703703698</c:v>
                </c:pt>
                <c:pt idx="27150">
                  <c:v>0.62655944444444445</c:v>
                </c:pt>
                <c:pt idx="27151">
                  <c:v>0.62656060185185192</c:v>
                </c:pt>
                <c:pt idx="27152">
                  <c:v>0.62656177083333331</c:v>
                </c:pt>
                <c:pt idx="27153">
                  <c:v>0.62656291666666664</c:v>
                </c:pt>
                <c:pt idx="27154">
                  <c:v>0.62656407407407411</c:v>
                </c:pt>
                <c:pt idx="27155">
                  <c:v>0.62656523148148147</c:v>
                </c:pt>
                <c:pt idx="27156">
                  <c:v>0.62656638888888894</c:v>
                </c:pt>
                <c:pt idx="27157">
                  <c:v>0.6265675462962963</c:v>
                </c:pt>
                <c:pt idx="27158">
                  <c:v>0.62656887731481481</c:v>
                </c:pt>
                <c:pt idx="27159">
                  <c:v>0.62657193287037038</c:v>
                </c:pt>
                <c:pt idx="27160">
                  <c:v>0.62657211805555557</c:v>
                </c:pt>
                <c:pt idx="27161">
                  <c:v>0.62657249999999998</c:v>
                </c:pt>
                <c:pt idx="27162">
                  <c:v>0.62657486111111105</c:v>
                </c:pt>
                <c:pt idx="27163">
                  <c:v>0.62657582175925919</c:v>
                </c:pt>
                <c:pt idx="27164">
                  <c:v>0.62657709490740743</c:v>
                </c:pt>
                <c:pt idx="27165">
                  <c:v>0.62657842592592594</c:v>
                </c:pt>
                <c:pt idx="27166">
                  <c:v>0.62657917824074072</c:v>
                </c:pt>
                <c:pt idx="27167">
                  <c:v>0.62658033564814808</c:v>
                </c:pt>
                <c:pt idx="27168">
                  <c:v>0.62658150462962958</c:v>
                </c:pt>
                <c:pt idx="27169">
                  <c:v>0.62658266203703705</c:v>
                </c:pt>
                <c:pt idx="27170">
                  <c:v>0.62658380787037038</c:v>
                </c:pt>
                <c:pt idx="27171">
                  <c:v>0.62658496527777774</c:v>
                </c:pt>
                <c:pt idx="27172">
                  <c:v>0.62658613425925924</c:v>
                </c:pt>
                <c:pt idx="27173">
                  <c:v>0.62658729166666671</c:v>
                </c:pt>
                <c:pt idx="27174">
                  <c:v>0.62658844907407407</c:v>
                </c:pt>
                <c:pt idx="27175">
                  <c:v>0.6265895949074074</c:v>
                </c:pt>
                <c:pt idx="27176">
                  <c:v>0.62659092592592591</c:v>
                </c:pt>
                <c:pt idx="27177">
                  <c:v>0.62659208333333327</c:v>
                </c:pt>
                <c:pt idx="27178">
                  <c:v>0.62659324074074074</c:v>
                </c:pt>
                <c:pt idx="27179">
                  <c:v>0.62659620370370361</c:v>
                </c:pt>
                <c:pt idx="27180">
                  <c:v>0.62659688657407409</c:v>
                </c:pt>
                <c:pt idx="27181">
                  <c:v>0.62659710648148148</c:v>
                </c:pt>
                <c:pt idx="27182">
                  <c:v>0.62659858796296297</c:v>
                </c:pt>
                <c:pt idx="27183">
                  <c:v>0.62659942129629631</c:v>
                </c:pt>
                <c:pt idx="27184">
                  <c:v>0.62660006944444446</c:v>
                </c:pt>
                <c:pt idx="27185">
                  <c:v>0.62660116898148144</c:v>
                </c:pt>
                <c:pt idx="27186">
                  <c:v>0.62660233796296294</c:v>
                </c:pt>
                <c:pt idx="27187">
                  <c:v>0.62660348379629627</c:v>
                </c:pt>
                <c:pt idx="27188">
                  <c:v>0.62660465277777777</c:v>
                </c:pt>
                <c:pt idx="27189">
                  <c:v>0.62660581018518513</c:v>
                </c:pt>
                <c:pt idx="27190">
                  <c:v>0.62660695601851857</c:v>
                </c:pt>
                <c:pt idx="27191">
                  <c:v>0.62660812500000007</c:v>
                </c:pt>
                <c:pt idx="27192">
                  <c:v>0.62660927083333329</c:v>
                </c:pt>
                <c:pt idx="27193">
                  <c:v>0.62661042824074076</c:v>
                </c:pt>
                <c:pt idx="27194">
                  <c:v>0.62661158564814812</c:v>
                </c:pt>
                <c:pt idx="27195">
                  <c:v>0.62661285879629636</c:v>
                </c:pt>
                <c:pt idx="27196">
                  <c:v>0.6266140740740741</c:v>
                </c:pt>
                <c:pt idx="27197">
                  <c:v>0.62661622685185181</c:v>
                </c:pt>
                <c:pt idx="27198">
                  <c:v>0.62661773148148148</c:v>
                </c:pt>
                <c:pt idx="27199">
                  <c:v>0.62662004629629631</c:v>
                </c:pt>
                <c:pt idx="27200">
                  <c:v>0.62662107638888886</c:v>
                </c:pt>
                <c:pt idx="27201">
                  <c:v>0.62662136574074079</c:v>
                </c:pt>
                <c:pt idx="27202">
                  <c:v>0.62662339120370369</c:v>
                </c:pt>
                <c:pt idx="27203">
                  <c:v>0.62662418981481482</c:v>
                </c:pt>
                <c:pt idx="27204">
                  <c:v>0.62662467592592597</c:v>
                </c:pt>
                <c:pt idx="27205">
                  <c:v>0.62662583333333333</c:v>
                </c:pt>
                <c:pt idx="27206">
                  <c:v>0.62662700231481483</c:v>
                </c:pt>
                <c:pt idx="27207">
                  <c:v>0.62662814814814816</c:v>
                </c:pt>
                <c:pt idx="27208">
                  <c:v>0.62662930555555552</c:v>
                </c:pt>
                <c:pt idx="27209">
                  <c:v>0.62663046296296299</c:v>
                </c:pt>
                <c:pt idx="27210">
                  <c:v>0.62663170138888891</c:v>
                </c:pt>
                <c:pt idx="27211">
                  <c:v>0.62663277777777782</c:v>
                </c:pt>
                <c:pt idx="27212">
                  <c:v>0.62663394675925932</c:v>
                </c:pt>
                <c:pt idx="27213">
                  <c:v>0.62663510416666668</c:v>
                </c:pt>
                <c:pt idx="27214">
                  <c:v>0.62663681712962971</c:v>
                </c:pt>
                <c:pt idx="27215">
                  <c:v>0.62663797453703707</c:v>
                </c:pt>
                <c:pt idx="27216">
                  <c:v>0.62663920138888884</c:v>
                </c:pt>
                <c:pt idx="27217">
                  <c:v>0.62663978009259258</c:v>
                </c:pt>
                <c:pt idx="27218">
                  <c:v>0.62664146990740732</c:v>
                </c:pt>
                <c:pt idx="27219">
                  <c:v>0.62664296296296296</c:v>
                </c:pt>
                <c:pt idx="27220">
                  <c:v>0.62664341435185189</c:v>
                </c:pt>
                <c:pt idx="27221">
                  <c:v>0.62664504629629625</c:v>
                </c:pt>
                <c:pt idx="27222">
                  <c:v>0.62664596064814815</c:v>
                </c:pt>
                <c:pt idx="27223">
                  <c:v>0.62664671296296293</c:v>
                </c:pt>
                <c:pt idx="27224">
                  <c:v>0.62664784722222222</c:v>
                </c:pt>
                <c:pt idx="27225">
                  <c:v>0.62664898148148152</c:v>
                </c:pt>
                <c:pt idx="27226">
                  <c:v>0.62665015046296291</c:v>
                </c:pt>
                <c:pt idx="27227">
                  <c:v>0.62665129629629623</c:v>
                </c:pt>
                <c:pt idx="27228">
                  <c:v>0.6266524537037037</c:v>
                </c:pt>
                <c:pt idx="27229">
                  <c:v>0.62665361111111118</c:v>
                </c:pt>
                <c:pt idx="27230">
                  <c:v>0.62665478009259257</c:v>
                </c:pt>
                <c:pt idx="27231">
                  <c:v>0.62665592592592589</c:v>
                </c:pt>
                <c:pt idx="27232">
                  <c:v>0.6266570949074074</c:v>
                </c:pt>
                <c:pt idx="27233">
                  <c:v>0.62665825231481487</c:v>
                </c:pt>
                <c:pt idx="27234">
                  <c:v>0.62665940972222223</c:v>
                </c:pt>
                <c:pt idx="27235">
                  <c:v>0.62666077546296295</c:v>
                </c:pt>
                <c:pt idx="27236">
                  <c:v>0.62666184027777772</c:v>
                </c:pt>
                <c:pt idx="27237">
                  <c:v>0.62666390046296294</c:v>
                </c:pt>
                <c:pt idx="27238">
                  <c:v>0.62666414351851851</c:v>
                </c:pt>
                <c:pt idx="27239">
                  <c:v>0.62666555555555559</c:v>
                </c:pt>
                <c:pt idx="27240">
                  <c:v>0.62666715277777785</c:v>
                </c:pt>
                <c:pt idx="27241">
                  <c:v>0.62666795138888887</c:v>
                </c:pt>
                <c:pt idx="27242">
                  <c:v>0.62666893518518518</c:v>
                </c:pt>
                <c:pt idx="27243">
                  <c:v>0.62667055555555562</c:v>
                </c:pt>
                <c:pt idx="27244">
                  <c:v>0.62667107638888886</c:v>
                </c:pt>
                <c:pt idx="27245">
                  <c:v>0.62667212962962959</c:v>
                </c:pt>
                <c:pt idx="27246">
                  <c:v>0.62667328703703706</c:v>
                </c:pt>
                <c:pt idx="27247">
                  <c:v>0.62667444444444442</c:v>
                </c:pt>
                <c:pt idx="27248">
                  <c:v>0.62667560185185178</c:v>
                </c:pt>
                <c:pt idx="27249">
                  <c:v>0.62667677083333329</c:v>
                </c:pt>
                <c:pt idx="27250">
                  <c:v>0.62667792824074076</c:v>
                </c:pt>
                <c:pt idx="27251">
                  <c:v>0.62667907407407408</c:v>
                </c:pt>
                <c:pt idx="27252">
                  <c:v>0.62668023148148144</c:v>
                </c:pt>
                <c:pt idx="27253">
                  <c:v>0.6266813888888888</c:v>
                </c:pt>
                <c:pt idx="27254">
                  <c:v>0.62668254629629638</c:v>
                </c:pt>
                <c:pt idx="27255">
                  <c:v>0.62668381944444451</c:v>
                </c:pt>
                <c:pt idx="27256">
                  <c:v>0.62668517361111109</c:v>
                </c:pt>
                <c:pt idx="27257">
                  <c:v>0.62668622685185182</c:v>
                </c:pt>
                <c:pt idx="27258">
                  <c:v>0.62668747685185189</c:v>
                </c:pt>
                <c:pt idx="27259">
                  <c:v>0.6266885532407408</c:v>
                </c:pt>
                <c:pt idx="27260">
                  <c:v>0.62669150462962964</c:v>
                </c:pt>
                <c:pt idx="27261">
                  <c:v>0.62669190972222222</c:v>
                </c:pt>
                <c:pt idx="27262">
                  <c:v>0.62669214120370376</c:v>
                </c:pt>
                <c:pt idx="27263">
                  <c:v>0.62669354166666669</c:v>
                </c:pt>
                <c:pt idx="27264">
                  <c:v>0.62669503472222221</c:v>
                </c:pt>
                <c:pt idx="27265">
                  <c:v>0.62669555555555556</c:v>
                </c:pt>
                <c:pt idx="27266">
                  <c:v>0.62669643518518514</c:v>
                </c:pt>
                <c:pt idx="27267">
                  <c:v>0.62669759259259261</c:v>
                </c:pt>
                <c:pt idx="27268">
                  <c:v>0.62669874999999997</c:v>
                </c:pt>
                <c:pt idx="27269">
                  <c:v>0.62669990740740744</c:v>
                </c:pt>
                <c:pt idx="27270">
                  <c:v>0.6267010648148148</c:v>
                </c:pt>
                <c:pt idx="27271">
                  <c:v>0.62670222222222227</c:v>
                </c:pt>
                <c:pt idx="27272">
                  <c:v>0.62670337962962963</c:v>
                </c:pt>
                <c:pt idx="27273">
                  <c:v>0.62670453703703699</c:v>
                </c:pt>
                <c:pt idx="27274">
                  <c:v>0.62670570601851849</c:v>
                </c:pt>
                <c:pt idx="27275">
                  <c:v>0.62670686342592585</c:v>
                </c:pt>
                <c:pt idx="27276">
                  <c:v>0.62670803240740747</c:v>
                </c:pt>
                <c:pt idx="27277">
                  <c:v>0.6267096875</c:v>
                </c:pt>
                <c:pt idx="27278">
                  <c:v>0.62671087962962968</c:v>
                </c:pt>
                <c:pt idx="27279">
                  <c:v>0.62671159722222225</c:v>
                </c:pt>
                <c:pt idx="27280">
                  <c:v>0.62671280092592585</c:v>
                </c:pt>
                <c:pt idx="27281">
                  <c:v>0.62671431712962966</c:v>
                </c:pt>
                <c:pt idx="27282">
                  <c:v>0.62671534722222222</c:v>
                </c:pt>
                <c:pt idx="27283">
                  <c:v>0.62671662037037035</c:v>
                </c:pt>
                <c:pt idx="27284">
                  <c:v>0.6267181828703704</c:v>
                </c:pt>
                <c:pt idx="27285">
                  <c:v>0.62671842592592597</c:v>
                </c:pt>
                <c:pt idx="27286">
                  <c:v>0.62671958333333333</c:v>
                </c:pt>
                <c:pt idx="27287">
                  <c:v>0.62672074074074069</c:v>
                </c:pt>
                <c:pt idx="27288">
                  <c:v>0.62672190972222219</c:v>
                </c:pt>
                <c:pt idx="27289">
                  <c:v>0.62672305555555563</c:v>
                </c:pt>
                <c:pt idx="27290">
                  <c:v>0.62672421296296299</c:v>
                </c:pt>
                <c:pt idx="27291">
                  <c:v>0.62672538194444438</c:v>
                </c:pt>
                <c:pt idx="27292">
                  <c:v>0.62672652777777771</c:v>
                </c:pt>
                <c:pt idx="27293">
                  <c:v>0.62672768518518518</c:v>
                </c:pt>
                <c:pt idx="27294">
                  <c:v>0.62672884259259265</c:v>
                </c:pt>
                <c:pt idx="27295">
                  <c:v>0.62673017361111116</c:v>
                </c:pt>
                <c:pt idx="27296">
                  <c:v>0.62673163194444437</c:v>
                </c:pt>
                <c:pt idx="27297">
                  <c:v>0.62673328703703701</c:v>
                </c:pt>
                <c:pt idx="27298">
                  <c:v>0.62673366898148142</c:v>
                </c:pt>
                <c:pt idx="27299">
                  <c:v>0.62673490740740745</c:v>
                </c:pt>
                <c:pt idx="27300">
                  <c:v>0.6267366319444444</c:v>
                </c:pt>
                <c:pt idx="27301">
                  <c:v>0.62673710648148151</c:v>
                </c:pt>
                <c:pt idx="27302">
                  <c:v>0.6267381481481481</c:v>
                </c:pt>
                <c:pt idx="27303">
                  <c:v>0.62674024305555565</c:v>
                </c:pt>
                <c:pt idx="27304">
                  <c:v>0.62674041666666669</c:v>
                </c:pt>
                <c:pt idx="27305">
                  <c:v>0.62674157407407405</c:v>
                </c:pt>
                <c:pt idx="27306">
                  <c:v>0.62674273148148152</c:v>
                </c:pt>
                <c:pt idx="27307">
                  <c:v>0.62674388888888888</c:v>
                </c:pt>
                <c:pt idx="27308">
                  <c:v>0.62674504629629624</c:v>
                </c:pt>
                <c:pt idx="27309">
                  <c:v>0.62674620370370371</c:v>
                </c:pt>
                <c:pt idx="27310">
                  <c:v>0.62674736111111118</c:v>
                </c:pt>
                <c:pt idx="27311">
                  <c:v>0.62674851851851854</c:v>
                </c:pt>
                <c:pt idx="27312">
                  <c:v>0.6267496759259259</c:v>
                </c:pt>
                <c:pt idx="27313">
                  <c:v>0.62675083333333326</c:v>
                </c:pt>
                <c:pt idx="27314">
                  <c:v>0.62675199074074073</c:v>
                </c:pt>
                <c:pt idx="27315">
                  <c:v>0.6267531481481482</c:v>
                </c:pt>
                <c:pt idx="27316">
                  <c:v>0.62675446759259268</c:v>
                </c:pt>
                <c:pt idx="27317">
                  <c:v>0.62675693287037038</c:v>
                </c:pt>
                <c:pt idx="27318">
                  <c:v>0.62675719907407412</c:v>
                </c:pt>
                <c:pt idx="27319">
                  <c:v>0.62675805555555553</c:v>
                </c:pt>
                <c:pt idx="27320">
                  <c:v>0.6267594675925926</c:v>
                </c:pt>
                <c:pt idx="27321">
                  <c:v>0.62676013888888893</c:v>
                </c:pt>
                <c:pt idx="27322">
                  <c:v>0.62676128472222226</c:v>
                </c:pt>
                <c:pt idx="27323">
                  <c:v>0.62676349537037035</c:v>
                </c:pt>
                <c:pt idx="27324">
                  <c:v>0.62676373842592592</c:v>
                </c:pt>
                <c:pt idx="27325">
                  <c:v>0.62676472222222224</c:v>
                </c:pt>
                <c:pt idx="27326">
                  <c:v>0.62676589120370363</c:v>
                </c:pt>
                <c:pt idx="27327">
                  <c:v>0.6267670486111111</c:v>
                </c:pt>
                <c:pt idx="27328">
                  <c:v>0.62676819444444443</c:v>
                </c:pt>
                <c:pt idx="27329">
                  <c:v>0.6267693518518519</c:v>
                </c:pt>
                <c:pt idx="27330">
                  <c:v>0.62677050925925926</c:v>
                </c:pt>
                <c:pt idx="27331">
                  <c:v>0.62677166666666662</c:v>
                </c:pt>
                <c:pt idx="27332">
                  <c:v>0.62677282407407409</c:v>
                </c:pt>
                <c:pt idx="27333">
                  <c:v>0.62677398148148145</c:v>
                </c:pt>
                <c:pt idx="27334">
                  <c:v>0.62677513888888892</c:v>
                </c:pt>
                <c:pt idx="27335">
                  <c:v>0.62677635416666666</c:v>
                </c:pt>
                <c:pt idx="27336">
                  <c:v>0.62677809027777776</c:v>
                </c:pt>
                <c:pt idx="27337">
                  <c:v>0.62677868055555552</c:v>
                </c:pt>
                <c:pt idx="27338">
                  <c:v>0.62678061342592595</c:v>
                </c:pt>
                <c:pt idx="27339">
                  <c:v>0.62678231481481483</c:v>
                </c:pt>
                <c:pt idx="27340">
                  <c:v>0.62678271990740742</c:v>
                </c:pt>
                <c:pt idx="27341">
                  <c:v>0.6267836342592592</c:v>
                </c:pt>
                <c:pt idx="27342">
                  <c:v>0.62678577546296288</c:v>
                </c:pt>
                <c:pt idx="27343">
                  <c:v>0.62678618055555557</c:v>
                </c:pt>
                <c:pt idx="27344">
                  <c:v>0.62678671296296296</c:v>
                </c:pt>
                <c:pt idx="27345">
                  <c:v>0.62678787037037043</c:v>
                </c:pt>
                <c:pt idx="27346">
                  <c:v>0.62678902777777779</c:v>
                </c:pt>
                <c:pt idx="27347">
                  <c:v>0.62679018518518514</c:v>
                </c:pt>
                <c:pt idx="27348">
                  <c:v>0.62679134259259262</c:v>
                </c:pt>
                <c:pt idx="27349">
                  <c:v>0.62679251157407412</c:v>
                </c:pt>
                <c:pt idx="27350">
                  <c:v>0.62679365740740745</c:v>
                </c:pt>
                <c:pt idx="27351">
                  <c:v>0.6267948148148148</c:v>
                </c:pt>
                <c:pt idx="27352">
                  <c:v>0.62679597222222216</c:v>
                </c:pt>
                <c:pt idx="27353">
                  <c:v>0.62679712962962963</c:v>
                </c:pt>
                <c:pt idx="27354">
                  <c:v>0.62679834490740738</c:v>
                </c:pt>
                <c:pt idx="27355">
                  <c:v>0.62679972222222224</c:v>
                </c:pt>
                <c:pt idx="27356">
                  <c:v>0.62680157407407411</c:v>
                </c:pt>
                <c:pt idx="27357">
                  <c:v>0.62680221064814823</c:v>
                </c:pt>
                <c:pt idx="27358">
                  <c:v>0.62680313657407405</c:v>
                </c:pt>
                <c:pt idx="27359">
                  <c:v>0.62680521990740734</c:v>
                </c:pt>
                <c:pt idx="27360">
                  <c:v>0.62680562500000003</c:v>
                </c:pt>
                <c:pt idx="27361">
                  <c:v>0.62680648148148155</c:v>
                </c:pt>
                <c:pt idx="27362">
                  <c:v>0.62680990740740739</c:v>
                </c:pt>
                <c:pt idx="27363">
                  <c:v>0.62681031249999997</c:v>
                </c:pt>
                <c:pt idx="27364">
                  <c:v>0.62681107638888889</c:v>
                </c:pt>
                <c:pt idx="27365">
                  <c:v>0.62681223379629625</c:v>
                </c:pt>
                <c:pt idx="27366">
                  <c:v>0.62681340277777775</c:v>
                </c:pt>
                <c:pt idx="27367">
                  <c:v>0.62681454861111108</c:v>
                </c:pt>
                <c:pt idx="27368">
                  <c:v>0.62681571759259258</c:v>
                </c:pt>
                <c:pt idx="27369">
                  <c:v>0.62681687500000005</c:v>
                </c:pt>
                <c:pt idx="27370">
                  <c:v>0.62681803240740741</c:v>
                </c:pt>
                <c:pt idx="27371">
                  <c:v>0.62681918981481477</c:v>
                </c:pt>
                <c:pt idx="27372">
                  <c:v>0.62682034722222224</c:v>
                </c:pt>
                <c:pt idx="27373">
                  <c:v>0.62682149305555557</c:v>
                </c:pt>
                <c:pt idx="27374">
                  <c:v>0.62682304398148148</c:v>
                </c:pt>
                <c:pt idx="27375">
                  <c:v>0.62682408564814818</c:v>
                </c:pt>
                <c:pt idx="27376">
                  <c:v>0.62682535879629631</c:v>
                </c:pt>
                <c:pt idx="27377">
                  <c:v>0.62682645833333328</c:v>
                </c:pt>
                <c:pt idx="27378">
                  <c:v>0.62682809027777775</c:v>
                </c:pt>
                <c:pt idx="27379">
                  <c:v>0.6268284837962963</c:v>
                </c:pt>
                <c:pt idx="27380">
                  <c:v>0.6268302546296296</c:v>
                </c:pt>
                <c:pt idx="27381">
                  <c:v>0.62683166666666668</c:v>
                </c:pt>
                <c:pt idx="27382">
                  <c:v>0.6268319907407407</c:v>
                </c:pt>
                <c:pt idx="27383">
                  <c:v>0.62683307870370364</c:v>
                </c:pt>
                <c:pt idx="27384">
                  <c:v>0.62683422453703708</c:v>
                </c:pt>
                <c:pt idx="27385">
                  <c:v>0.62683539351851858</c:v>
                </c:pt>
                <c:pt idx="27386">
                  <c:v>0.62683655092592594</c:v>
                </c:pt>
                <c:pt idx="27387">
                  <c:v>0.6268377083333333</c:v>
                </c:pt>
                <c:pt idx="27388">
                  <c:v>0.62683886574074066</c:v>
                </c:pt>
                <c:pt idx="27389">
                  <c:v>0.6268400115740741</c:v>
                </c:pt>
                <c:pt idx="27390">
                  <c:v>0.6268411805555556</c:v>
                </c:pt>
                <c:pt idx="27391">
                  <c:v>0.62684233796296296</c:v>
                </c:pt>
                <c:pt idx="27392">
                  <c:v>0.62684348379629629</c:v>
                </c:pt>
                <c:pt idx="27393">
                  <c:v>0.62684469907407403</c:v>
                </c:pt>
                <c:pt idx="27394">
                  <c:v>0.6268469328703703</c:v>
                </c:pt>
                <c:pt idx="27395">
                  <c:v>0.62684706018518521</c:v>
                </c:pt>
                <c:pt idx="27396">
                  <c:v>0.62684898148148149</c:v>
                </c:pt>
                <c:pt idx="27397">
                  <c:v>0.62685012731481482</c:v>
                </c:pt>
                <c:pt idx="27398">
                  <c:v>0.62685050925925923</c:v>
                </c:pt>
                <c:pt idx="27399">
                  <c:v>0.62685206018518513</c:v>
                </c:pt>
                <c:pt idx="27400">
                  <c:v>0.62685274305555549</c:v>
                </c:pt>
                <c:pt idx="27401">
                  <c:v>0.62685396990740738</c:v>
                </c:pt>
                <c:pt idx="27402">
                  <c:v>0.6268553356481481</c:v>
                </c:pt>
                <c:pt idx="27403">
                  <c:v>0.62685640046296287</c:v>
                </c:pt>
                <c:pt idx="27404">
                  <c:v>0.62685737268518515</c:v>
                </c:pt>
                <c:pt idx="27405">
                  <c:v>0.62685853009259251</c:v>
                </c:pt>
                <c:pt idx="27406">
                  <c:v>0.62685969907407413</c:v>
                </c:pt>
                <c:pt idx="27407">
                  <c:v>0.62686085648148149</c:v>
                </c:pt>
                <c:pt idx="27408">
                  <c:v>0.62686201388888885</c:v>
                </c:pt>
                <c:pt idx="27409">
                  <c:v>0.62686315972222217</c:v>
                </c:pt>
                <c:pt idx="27410">
                  <c:v>0.62686431712962964</c:v>
                </c:pt>
                <c:pt idx="27411">
                  <c:v>0.62686548611111115</c:v>
                </c:pt>
                <c:pt idx="27412">
                  <c:v>0.62686664351851851</c:v>
                </c:pt>
                <c:pt idx="27413">
                  <c:v>0.62686818287037038</c:v>
                </c:pt>
                <c:pt idx="27414">
                  <c:v>0.62686958333333331</c:v>
                </c:pt>
                <c:pt idx="27415">
                  <c:v>0.62687120370370364</c:v>
                </c:pt>
                <c:pt idx="27416">
                  <c:v>0.62687206018518515</c:v>
                </c:pt>
                <c:pt idx="27417">
                  <c:v>0.62687252314814812</c:v>
                </c:pt>
                <c:pt idx="27418">
                  <c:v>0.62687443287037037</c:v>
                </c:pt>
                <c:pt idx="27419">
                  <c:v>0.62687476851851853</c:v>
                </c:pt>
                <c:pt idx="27420">
                  <c:v>0.62687600694444445</c:v>
                </c:pt>
                <c:pt idx="27421">
                  <c:v>0.62687825231481487</c:v>
                </c:pt>
                <c:pt idx="27422">
                  <c:v>0.62687842592592591</c:v>
                </c:pt>
                <c:pt idx="27423">
                  <c:v>0.62687937500000002</c:v>
                </c:pt>
                <c:pt idx="27424">
                  <c:v>0.62688052083333334</c:v>
                </c:pt>
                <c:pt idx="27425">
                  <c:v>0.62688168981481485</c:v>
                </c:pt>
                <c:pt idx="27426">
                  <c:v>0.62688284722222221</c:v>
                </c:pt>
                <c:pt idx="27427">
                  <c:v>0.62688399305555553</c:v>
                </c:pt>
                <c:pt idx="27428">
                  <c:v>0.62688516203703704</c:v>
                </c:pt>
                <c:pt idx="27429">
                  <c:v>0.62688630787037036</c:v>
                </c:pt>
                <c:pt idx="27430">
                  <c:v>0.62688746527777772</c:v>
                </c:pt>
                <c:pt idx="27431">
                  <c:v>0.62688863425925923</c:v>
                </c:pt>
                <c:pt idx="27432">
                  <c:v>0.62688978009259266</c:v>
                </c:pt>
                <c:pt idx="27433">
                  <c:v>0.6268912152777778</c:v>
                </c:pt>
                <c:pt idx="27434">
                  <c:v>0.62689277777777774</c:v>
                </c:pt>
                <c:pt idx="27435">
                  <c:v>0.62689393518518521</c:v>
                </c:pt>
                <c:pt idx="27436">
                  <c:v>0.6268944675925926</c:v>
                </c:pt>
                <c:pt idx="27437">
                  <c:v>0.62689613425925927</c:v>
                </c:pt>
                <c:pt idx="27438">
                  <c:v>0.62689684027777781</c:v>
                </c:pt>
                <c:pt idx="27439">
                  <c:v>0.62689797453703699</c:v>
                </c:pt>
                <c:pt idx="27440">
                  <c:v>0.62689995370370377</c:v>
                </c:pt>
                <c:pt idx="27441">
                  <c:v>0.62690025462962962</c:v>
                </c:pt>
                <c:pt idx="27442">
                  <c:v>0.6269013541666667</c:v>
                </c:pt>
                <c:pt idx="27443">
                  <c:v>0.62690252314814809</c:v>
                </c:pt>
                <c:pt idx="27444">
                  <c:v>0.62690386574074075</c:v>
                </c:pt>
                <c:pt idx="27445">
                  <c:v>0.62690483796296292</c:v>
                </c:pt>
                <c:pt idx="27446">
                  <c:v>0.62690599537037039</c:v>
                </c:pt>
                <c:pt idx="27447">
                  <c:v>0.62690715277777775</c:v>
                </c:pt>
                <c:pt idx="27448">
                  <c:v>0.62690831018518511</c:v>
                </c:pt>
                <c:pt idx="27449">
                  <c:v>0.62690946759259258</c:v>
                </c:pt>
                <c:pt idx="27450">
                  <c:v>0.62691062500000005</c:v>
                </c:pt>
                <c:pt idx="27451">
                  <c:v>0.62691178240740741</c:v>
                </c:pt>
                <c:pt idx="27452">
                  <c:v>0.62691337962962956</c:v>
                </c:pt>
                <c:pt idx="27453">
                  <c:v>0.62691515046296298</c:v>
                </c:pt>
                <c:pt idx="27454">
                  <c:v>0.62691540509259258</c:v>
                </c:pt>
                <c:pt idx="27455">
                  <c:v>0.62691734953703704</c:v>
                </c:pt>
                <c:pt idx="27456">
                  <c:v>0.62691835648148142</c:v>
                </c:pt>
                <c:pt idx="27457">
                  <c:v>0.62691887731481477</c:v>
                </c:pt>
                <c:pt idx="27458">
                  <c:v>0.62692055555555559</c:v>
                </c:pt>
                <c:pt idx="27459">
                  <c:v>0.62692155092592594</c:v>
                </c:pt>
                <c:pt idx="27460">
                  <c:v>0.62692218749999995</c:v>
                </c:pt>
                <c:pt idx="27461">
                  <c:v>0.62692495370370371</c:v>
                </c:pt>
                <c:pt idx="27462">
                  <c:v>0.62692547453703695</c:v>
                </c:pt>
                <c:pt idx="27463">
                  <c:v>0.62692565972222225</c:v>
                </c:pt>
                <c:pt idx="27464">
                  <c:v>0.62692682870370375</c:v>
                </c:pt>
                <c:pt idx="27465">
                  <c:v>0.62692798611111111</c:v>
                </c:pt>
                <c:pt idx="27466">
                  <c:v>0.62692913194444444</c:v>
                </c:pt>
                <c:pt idx="27467">
                  <c:v>0.62693028935185191</c:v>
                </c:pt>
                <c:pt idx="27468">
                  <c:v>0.6269314583333333</c:v>
                </c:pt>
                <c:pt idx="27469">
                  <c:v>0.62693261574074077</c:v>
                </c:pt>
                <c:pt idx="27470">
                  <c:v>0.62693377314814813</c:v>
                </c:pt>
                <c:pt idx="27471">
                  <c:v>0.6269349305555556</c:v>
                </c:pt>
                <c:pt idx="27472">
                  <c:v>0.62693608796296296</c:v>
                </c:pt>
                <c:pt idx="27473">
                  <c:v>0.62693826388888885</c:v>
                </c:pt>
                <c:pt idx="27474">
                  <c:v>0.62693901620370374</c:v>
                </c:pt>
                <c:pt idx="27475">
                  <c:v>0.6269396064814815</c:v>
                </c:pt>
                <c:pt idx="27476">
                  <c:v>0.62694109953703703</c:v>
                </c:pt>
                <c:pt idx="27477">
                  <c:v>0.62694261574074073</c:v>
                </c:pt>
                <c:pt idx="27478">
                  <c:v>0.62694331018518523</c:v>
                </c:pt>
                <c:pt idx="27479">
                  <c:v>0.62694525462962958</c:v>
                </c:pt>
                <c:pt idx="27480">
                  <c:v>0.62694548611111112</c:v>
                </c:pt>
                <c:pt idx="27481">
                  <c:v>0.62694765046296297</c:v>
                </c:pt>
                <c:pt idx="27482">
                  <c:v>0.6269487962962963</c:v>
                </c:pt>
                <c:pt idx="27483">
                  <c:v>0.62694891203703706</c:v>
                </c:pt>
                <c:pt idx="27484">
                  <c:v>0.6269499652777778</c:v>
                </c:pt>
                <c:pt idx="27485">
                  <c:v>0.62695130787037034</c:v>
                </c:pt>
                <c:pt idx="27486">
                  <c:v>0.62695229166666666</c:v>
                </c:pt>
                <c:pt idx="27487">
                  <c:v>0.62695343749999999</c:v>
                </c:pt>
                <c:pt idx="27488">
                  <c:v>0.62695460648148149</c:v>
                </c:pt>
                <c:pt idx="27489">
                  <c:v>0.62695576388888896</c:v>
                </c:pt>
                <c:pt idx="27490">
                  <c:v>0.62695692129629632</c:v>
                </c:pt>
                <c:pt idx="27491">
                  <c:v>0.62695807870370368</c:v>
                </c:pt>
                <c:pt idx="27492">
                  <c:v>0.62695923611111104</c:v>
                </c:pt>
                <c:pt idx="27493">
                  <c:v>0.62696039351851851</c:v>
                </c:pt>
                <c:pt idx="27494">
                  <c:v>0.62696204861111116</c:v>
                </c:pt>
                <c:pt idx="27495">
                  <c:v>0.62696329861111111</c:v>
                </c:pt>
                <c:pt idx="27496">
                  <c:v>0.62696385416666667</c:v>
                </c:pt>
                <c:pt idx="27497">
                  <c:v>0.62696576388888881</c:v>
                </c:pt>
                <c:pt idx="27498">
                  <c:v>0.62696621527777774</c:v>
                </c:pt>
                <c:pt idx="27499">
                  <c:v>0.62696835648148141</c:v>
                </c:pt>
                <c:pt idx="27500">
                  <c:v>0.62696874999999996</c:v>
                </c:pt>
                <c:pt idx="27501">
                  <c:v>0.62697067129629636</c:v>
                </c:pt>
                <c:pt idx="27502">
                  <c:v>0.62697200231481487</c:v>
                </c:pt>
                <c:pt idx="27503">
                  <c:v>0.62697217592592591</c:v>
                </c:pt>
                <c:pt idx="27504">
                  <c:v>0.62697311342592588</c:v>
                </c:pt>
                <c:pt idx="27505">
                  <c:v>0.62697428240740738</c:v>
                </c:pt>
                <c:pt idx="27506">
                  <c:v>0.62697542824074082</c:v>
                </c:pt>
                <c:pt idx="27507">
                  <c:v>0.62697659722222221</c:v>
                </c:pt>
                <c:pt idx="27508">
                  <c:v>0.62697775462962957</c:v>
                </c:pt>
                <c:pt idx="27509">
                  <c:v>0.6269789004629629</c:v>
                </c:pt>
                <c:pt idx="27510">
                  <c:v>0.62698006944444451</c:v>
                </c:pt>
                <c:pt idx="27511">
                  <c:v>0.62698121527777784</c:v>
                </c:pt>
                <c:pt idx="27512">
                  <c:v>0.62698238425925923</c:v>
                </c:pt>
                <c:pt idx="27513">
                  <c:v>0.62698354166666659</c:v>
                </c:pt>
                <c:pt idx="27514">
                  <c:v>0.62698478009259262</c:v>
                </c:pt>
                <c:pt idx="27515">
                  <c:v>0.62698641203703698</c:v>
                </c:pt>
                <c:pt idx="27516">
                  <c:v>0.62698781250000002</c:v>
                </c:pt>
                <c:pt idx="27517">
                  <c:v>0.6269882175925926</c:v>
                </c:pt>
                <c:pt idx="27518">
                  <c:v>0.62699018518518512</c:v>
                </c:pt>
                <c:pt idx="27519">
                  <c:v>0.6269915046296296</c:v>
                </c:pt>
                <c:pt idx="27520">
                  <c:v>0.62699179398148153</c:v>
                </c:pt>
                <c:pt idx="27521">
                  <c:v>0.62699300925925927</c:v>
                </c:pt>
                <c:pt idx="27522">
                  <c:v>0.62699526620370372</c:v>
                </c:pt>
                <c:pt idx="27523">
                  <c:v>0.62699642361111119</c:v>
                </c:pt>
                <c:pt idx="27524">
                  <c:v>0.62699752314814816</c:v>
                </c:pt>
                <c:pt idx="27525">
                  <c:v>0.62699876157407408</c:v>
                </c:pt>
                <c:pt idx="27526">
                  <c:v>0.62699983796296299</c:v>
                </c:pt>
                <c:pt idx="27527">
                  <c:v>0.62700099537037035</c:v>
                </c:pt>
                <c:pt idx="27528">
                  <c:v>0.62700215277777771</c:v>
                </c:pt>
                <c:pt idx="27529">
                  <c:v>0.62700332175925921</c:v>
                </c:pt>
                <c:pt idx="27530">
                  <c:v>0.62700446759259265</c:v>
                </c:pt>
                <c:pt idx="27531">
                  <c:v>0.62700563657407404</c:v>
                </c:pt>
                <c:pt idx="27532">
                  <c:v>0.62700678240740737</c:v>
                </c:pt>
                <c:pt idx="27533">
                  <c:v>0.62700793981481473</c:v>
                </c:pt>
                <c:pt idx="27534">
                  <c:v>0.627009224537037</c:v>
                </c:pt>
                <c:pt idx="27535">
                  <c:v>0.62701041666666668</c:v>
                </c:pt>
                <c:pt idx="27536">
                  <c:v>0.62701142361111106</c:v>
                </c:pt>
                <c:pt idx="27537">
                  <c:v>0.62701337962962966</c:v>
                </c:pt>
                <c:pt idx="27538">
                  <c:v>0.62701394675925926</c:v>
                </c:pt>
                <c:pt idx="27539">
                  <c:v>0.62701523148148153</c:v>
                </c:pt>
                <c:pt idx="27540">
                  <c:v>0.62701697916666665</c:v>
                </c:pt>
                <c:pt idx="27541">
                  <c:v>0.62701748842592597</c:v>
                </c:pt>
                <c:pt idx="27542">
                  <c:v>0.6270187615740741</c:v>
                </c:pt>
                <c:pt idx="27543">
                  <c:v>0.62702159722222217</c:v>
                </c:pt>
                <c:pt idx="27544">
                  <c:v>0.62702217592592591</c:v>
                </c:pt>
                <c:pt idx="27545">
                  <c:v>0.6270230555555556</c:v>
                </c:pt>
                <c:pt idx="27546">
                  <c:v>0.62702422453703699</c:v>
                </c:pt>
                <c:pt idx="27547">
                  <c:v>0.62702538194444446</c:v>
                </c:pt>
                <c:pt idx="27548">
                  <c:v>0.62702653935185182</c:v>
                </c:pt>
                <c:pt idx="27549">
                  <c:v>0.62702769675925929</c:v>
                </c:pt>
                <c:pt idx="27550">
                  <c:v>0.62702885416666665</c:v>
                </c:pt>
                <c:pt idx="27551">
                  <c:v>0.62703001157407401</c:v>
                </c:pt>
                <c:pt idx="27552">
                  <c:v>0.62703116898148148</c:v>
                </c:pt>
                <c:pt idx="27553">
                  <c:v>0.62703232638888895</c:v>
                </c:pt>
                <c:pt idx="27554">
                  <c:v>0.62703348379629631</c:v>
                </c:pt>
                <c:pt idx="27555">
                  <c:v>0.6270354398148148</c:v>
                </c:pt>
                <c:pt idx="27556">
                  <c:v>0.62703646990740747</c:v>
                </c:pt>
                <c:pt idx="27557">
                  <c:v>0.62703728009259263</c:v>
                </c:pt>
                <c:pt idx="27558">
                  <c:v>0.62703901620370373</c:v>
                </c:pt>
                <c:pt idx="27559">
                  <c:v>0.62703989583333342</c:v>
                </c:pt>
                <c:pt idx="27560">
                  <c:v>0.62704133101851856</c:v>
                </c:pt>
                <c:pt idx="27561">
                  <c:v>0.62704224537037034</c:v>
                </c:pt>
                <c:pt idx="27562">
                  <c:v>0.6270428009259259</c:v>
                </c:pt>
                <c:pt idx="27563">
                  <c:v>0.62704481481481478</c:v>
                </c:pt>
                <c:pt idx="27564">
                  <c:v>0.62704572916666668</c:v>
                </c:pt>
                <c:pt idx="27565">
                  <c:v>0.62704630787037041</c:v>
                </c:pt>
                <c:pt idx="27566">
                  <c:v>0.62704736111111115</c:v>
                </c:pt>
                <c:pt idx="27567">
                  <c:v>0.62704853009259265</c:v>
                </c:pt>
                <c:pt idx="27568">
                  <c:v>0.62704968750000001</c:v>
                </c:pt>
                <c:pt idx="27569">
                  <c:v>0.62705084490740737</c:v>
                </c:pt>
                <c:pt idx="27570">
                  <c:v>0.62705200231481484</c:v>
                </c:pt>
                <c:pt idx="27571">
                  <c:v>0.6270531597222222</c:v>
                </c:pt>
                <c:pt idx="27572">
                  <c:v>0.62705431712962967</c:v>
                </c:pt>
                <c:pt idx="27573">
                  <c:v>0.62705547453703703</c:v>
                </c:pt>
                <c:pt idx="27574">
                  <c:v>0.62705663194444439</c:v>
                </c:pt>
                <c:pt idx="27575">
                  <c:v>0.62705778935185186</c:v>
                </c:pt>
                <c:pt idx="27576">
                  <c:v>0.62705928240740738</c:v>
                </c:pt>
                <c:pt idx="27577">
                  <c:v>0.62706048611111109</c:v>
                </c:pt>
                <c:pt idx="27578">
                  <c:v>0.6270617824074074</c:v>
                </c:pt>
                <c:pt idx="27579">
                  <c:v>0.6270635532407407</c:v>
                </c:pt>
                <c:pt idx="27580">
                  <c:v>0.62706453703703702</c:v>
                </c:pt>
                <c:pt idx="27581">
                  <c:v>0.62706475694444441</c:v>
                </c:pt>
                <c:pt idx="27582">
                  <c:v>0.62706627314814811</c:v>
                </c:pt>
                <c:pt idx="27583">
                  <c:v>0.62706806712962959</c:v>
                </c:pt>
                <c:pt idx="27584">
                  <c:v>0.62706824074074075</c:v>
                </c:pt>
                <c:pt idx="27585">
                  <c:v>0.6270693634259259</c:v>
                </c:pt>
                <c:pt idx="27586">
                  <c:v>0.62707052083333326</c:v>
                </c:pt>
                <c:pt idx="27587">
                  <c:v>0.62707167824074073</c:v>
                </c:pt>
                <c:pt idx="27588">
                  <c:v>0.62707282407407405</c:v>
                </c:pt>
                <c:pt idx="27589">
                  <c:v>0.62707399305555556</c:v>
                </c:pt>
                <c:pt idx="27590">
                  <c:v>0.62707515046296292</c:v>
                </c:pt>
                <c:pt idx="27591">
                  <c:v>0.62707630787037028</c:v>
                </c:pt>
                <c:pt idx="27592">
                  <c:v>0.62707746527777786</c:v>
                </c:pt>
                <c:pt idx="27593">
                  <c:v>0.62707862268518522</c:v>
                </c:pt>
                <c:pt idx="27594">
                  <c:v>0.62707978009259258</c:v>
                </c:pt>
                <c:pt idx="27595">
                  <c:v>0.6270811458333333</c:v>
                </c:pt>
                <c:pt idx="27596">
                  <c:v>0.62708238425925922</c:v>
                </c:pt>
                <c:pt idx="27597">
                  <c:v>0.62708351851851851</c:v>
                </c:pt>
                <c:pt idx="27598">
                  <c:v>0.62708555555555556</c:v>
                </c:pt>
                <c:pt idx="27599">
                  <c:v>0.62708652777777774</c:v>
                </c:pt>
                <c:pt idx="27600">
                  <c:v>0.62708675925925927</c:v>
                </c:pt>
                <c:pt idx="27601">
                  <c:v>0.62708890046296295</c:v>
                </c:pt>
                <c:pt idx="27602">
                  <c:v>0.62708983796296291</c:v>
                </c:pt>
                <c:pt idx="27603">
                  <c:v>0.62709021990740743</c:v>
                </c:pt>
                <c:pt idx="27604">
                  <c:v>0.62709135416666661</c:v>
                </c:pt>
                <c:pt idx="27605">
                  <c:v>0.62709250000000005</c:v>
                </c:pt>
                <c:pt idx="27606">
                  <c:v>0.62709368055555559</c:v>
                </c:pt>
                <c:pt idx="27607">
                  <c:v>0.62709482638888892</c:v>
                </c:pt>
                <c:pt idx="27608">
                  <c:v>0.62709598379629627</c:v>
                </c:pt>
                <c:pt idx="27609">
                  <c:v>0.62709714120370375</c:v>
                </c:pt>
                <c:pt idx="27610">
                  <c:v>0.6270982986111111</c:v>
                </c:pt>
                <c:pt idx="27611">
                  <c:v>0.62709945601851846</c:v>
                </c:pt>
                <c:pt idx="27612">
                  <c:v>0.62710061342592593</c:v>
                </c:pt>
                <c:pt idx="27613">
                  <c:v>0.627102337962963</c:v>
                </c:pt>
                <c:pt idx="27614">
                  <c:v>0.62710373842592593</c:v>
                </c:pt>
                <c:pt idx="27615">
                  <c:v>0.62710505787037041</c:v>
                </c:pt>
                <c:pt idx="27616">
                  <c:v>0.62710545138888885</c:v>
                </c:pt>
                <c:pt idx="27617">
                  <c:v>0.62710655092592593</c:v>
                </c:pt>
                <c:pt idx="27618">
                  <c:v>0.62710770833333329</c:v>
                </c:pt>
                <c:pt idx="27619">
                  <c:v>0.62710971064814813</c:v>
                </c:pt>
                <c:pt idx="27620">
                  <c:v>0.62711072916666666</c:v>
                </c:pt>
                <c:pt idx="27621">
                  <c:v>0.62711105324074068</c:v>
                </c:pt>
                <c:pt idx="27622">
                  <c:v>0.62711281249999995</c:v>
                </c:pt>
                <c:pt idx="27623">
                  <c:v>0.62711358796296301</c:v>
                </c:pt>
                <c:pt idx="27624">
                  <c:v>0.6271145023148148</c:v>
                </c:pt>
                <c:pt idx="27625">
                  <c:v>0.62711565972222216</c:v>
                </c:pt>
                <c:pt idx="27626">
                  <c:v>0.62711681712962963</c:v>
                </c:pt>
                <c:pt idx="27627">
                  <c:v>0.6271179745370371</c:v>
                </c:pt>
                <c:pt idx="27628">
                  <c:v>0.62711913194444446</c:v>
                </c:pt>
                <c:pt idx="27629">
                  <c:v>0.62712028935185182</c:v>
                </c:pt>
                <c:pt idx="27630">
                  <c:v>0.62712144675925918</c:v>
                </c:pt>
                <c:pt idx="27631">
                  <c:v>0.62712260416666665</c:v>
                </c:pt>
                <c:pt idx="27632">
                  <c:v>0.62712376157407412</c:v>
                </c:pt>
                <c:pt idx="27633">
                  <c:v>0.62712491898148148</c:v>
                </c:pt>
                <c:pt idx="27634">
                  <c:v>0.62712636574074077</c:v>
                </c:pt>
                <c:pt idx="27635">
                  <c:v>0.6271276736111111</c:v>
                </c:pt>
                <c:pt idx="27636">
                  <c:v>0.62712998842592593</c:v>
                </c:pt>
                <c:pt idx="27637">
                  <c:v>0.62713033564814813</c:v>
                </c:pt>
                <c:pt idx="27638">
                  <c:v>0.62713078703703706</c:v>
                </c:pt>
                <c:pt idx="27639">
                  <c:v>0.62713192129629625</c:v>
                </c:pt>
                <c:pt idx="27640">
                  <c:v>0.62713317129629631</c:v>
                </c:pt>
                <c:pt idx="27641">
                  <c:v>0.62713497685185182</c:v>
                </c:pt>
                <c:pt idx="27642">
                  <c:v>0.62713565972222218</c:v>
                </c:pt>
                <c:pt idx="27643">
                  <c:v>0.62713658564814823</c:v>
                </c:pt>
                <c:pt idx="27644">
                  <c:v>0.62713799768518519</c:v>
                </c:pt>
                <c:pt idx="27645">
                  <c:v>0.62713880787037035</c:v>
                </c:pt>
                <c:pt idx="27646">
                  <c:v>0.62713996527777771</c:v>
                </c:pt>
                <c:pt idx="27647">
                  <c:v>0.62714113425925921</c:v>
                </c:pt>
                <c:pt idx="27648">
                  <c:v>0.62714228009259265</c:v>
                </c:pt>
                <c:pt idx="27649">
                  <c:v>0.62714343750000001</c:v>
                </c:pt>
                <c:pt idx="27650">
                  <c:v>0.62714459490740737</c:v>
                </c:pt>
                <c:pt idx="27651">
                  <c:v>0.62714575231481473</c:v>
                </c:pt>
                <c:pt idx="27652">
                  <c:v>0.6271469097222222</c:v>
                </c:pt>
                <c:pt idx="27653">
                  <c:v>0.62714805555555553</c:v>
                </c:pt>
                <c:pt idx="27654">
                  <c:v>0.62714922453703703</c:v>
                </c:pt>
                <c:pt idx="27655">
                  <c:v>0.62715041666666671</c:v>
                </c:pt>
                <c:pt idx="27656">
                  <c:v>0.62715162037037042</c:v>
                </c:pt>
                <c:pt idx="27657">
                  <c:v>0.62715280092592596</c:v>
                </c:pt>
                <c:pt idx="27658">
                  <c:v>0.6271549305555556</c:v>
                </c:pt>
                <c:pt idx="27659">
                  <c:v>0.62715531250000001</c:v>
                </c:pt>
                <c:pt idx="27660">
                  <c:v>0.62715622685185191</c:v>
                </c:pt>
                <c:pt idx="27661">
                  <c:v>0.62715782407407406</c:v>
                </c:pt>
                <c:pt idx="27662">
                  <c:v>0.62715857638888883</c:v>
                </c:pt>
                <c:pt idx="27663">
                  <c:v>0.62716096064814819</c:v>
                </c:pt>
                <c:pt idx="27664">
                  <c:v>0.6271625115740741</c:v>
                </c:pt>
                <c:pt idx="27665">
                  <c:v>0.62716366898148146</c:v>
                </c:pt>
                <c:pt idx="27666">
                  <c:v>0.62716487268518517</c:v>
                </c:pt>
                <c:pt idx="27667">
                  <c:v>0.62716599537037032</c:v>
                </c:pt>
                <c:pt idx="27668">
                  <c:v>0.62716714120370376</c:v>
                </c:pt>
                <c:pt idx="27669">
                  <c:v>0.62716831018518515</c:v>
                </c:pt>
                <c:pt idx="27670">
                  <c:v>0.62716946759259262</c:v>
                </c:pt>
                <c:pt idx="27671">
                  <c:v>0.62717061342592595</c:v>
                </c:pt>
                <c:pt idx="27672">
                  <c:v>0.62717177083333342</c:v>
                </c:pt>
                <c:pt idx="27673">
                  <c:v>0.62717293981481481</c:v>
                </c:pt>
                <c:pt idx="27674">
                  <c:v>0.62717408564814814</c:v>
                </c:pt>
                <c:pt idx="27675">
                  <c:v>0.62717582175925923</c:v>
                </c:pt>
                <c:pt idx="27676">
                  <c:v>0.62717640046296297</c:v>
                </c:pt>
                <c:pt idx="27677">
                  <c:v>0.62717954861111114</c:v>
                </c:pt>
                <c:pt idx="27678">
                  <c:v>0.62717971064814815</c:v>
                </c:pt>
                <c:pt idx="27679">
                  <c:v>0.62718045138888889</c:v>
                </c:pt>
                <c:pt idx="27680">
                  <c:v>0.62718125000000002</c:v>
                </c:pt>
                <c:pt idx="27681">
                  <c:v>0.627182824074074</c:v>
                </c:pt>
                <c:pt idx="27682">
                  <c:v>0.62718348379629629</c:v>
                </c:pt>
                <c:pt idx="27683">
                  <c:v>0.62718467592592597</c:v>
                </c:pt>
                <c:pt idx="27684">
                  <c:v>0.62718572916666671</c:v>
                </c:pt>
                <c:pt idx="27685">
                  <c:v>0.62718704861111119</c:v>
                </c:pt>
                <c:pt idx="27686">
                  <c:v>0.62718809027777778</c:v>
                </c:pt>
                <c:pt idx="27687">
                  <c:v>0.62718913194444448</c:v>
                </c:pt>
                <c:pt idx="27688">
                  <c:v>0.62719030092592587</c:v>
                </c:pt>
                <c:pt idx="27689">
                  <c:v>0.62719145833333334</c:v>
                </c:pt>
                <c:pt idx="27690">
                  <c:v>0.62719260416666667</c:v>
                </c:pt>
                <c:pt idx="27691">
                  <c:v>0.62719377314814817</c:v>
                </c:pt>
                <c:pt idx="27692">
                  <c:v>0.6271949189814815</c:v>
                </c:pt>
                <c:pt idx="27693">
                  <c:v>0.62719608796296289</c:v>
                </c:pt>
                <c:pt idx="27694">
                  <c:v>0.62719723379629633</c:v>
                </c:pt>
                <c:pt idx="27695">
                  <c:v>0.62719839120370369</c:v>
                </c:pt>
                <c:pt idx="27696">
                  <c:v>0.62719954861111105</c:v>
                </c:pt>
                <c:pt idx="27697">
                  <c:v>0.62720091435185188</c:v>
                </c:pt>
                <c:pt idx="27698">
                  <c:v>0.62720255787037038</c:v>
                </c:pt>
                <c:pt idx="27699">
                  <c:v>0.62720314814814815</c:v>
                </c:pt>
                <c:pt idx="27700">
                  <c:v>0.62720501157407405</c:v>
                </c:pt>
                <c:pt idx="27701">
                  <c:v>0.62720592592592594</c:v>
                </c:pt>
                <c:pt idx="27702">
                  <c:v>0.62720651620370371</c:v>
                </c:pt>
                <c:pt idx="27703">
                  <c:v>0.62720939814814813</c:v>
                </c:pt>
                <c:pt idx="27704">
                  <c:v>0.62721054398148146</c:v>
                </c:pt>
                <c:pt idx="27705">
                  <c:v>0.62721153935185181</c:v>
                </c:pt>
                <c:pt idx="27706">
                  <c:v>0.62721269675925928</c:v>
                </c:pt>
                <c:pt idx="27707">
                  <c:v>0.62721385416666664</c:v>
                </c:pt>
                <c:pt idx="27708">
                  <c:v>0.62721502314814814</c:v>
                </c:pt>
                <c:pt idx="27709">
                  <c:v>0.62721616898148147</c:v>
                </c:pt>
                <c:pt idx="27710">
                  <c:v>0.62721732638888883</c:v>
                </c:pt>
                <c:pt idx="27711">
                  <c:v>0.6272184837962963</c:v>
                </c:pt>
                <c:pt idx="27712">
                  <c:v>0.62721964120370377</c:v>
                </c:pt>
                <c:pt idx="27713">
                  <c:v>0.62722079861111113</c:v>
                </c:pt>
                <c:pt idx="27714">
                  <c:v>0.62722195601851849</c:v>
                </c:pt>
                <c:pt idx="27715">
                  <c:v>0.62722313657407402</c:v>
                </c:pt>
                <c:pt idx="27716">
                  <c:v>0.62722430555555553</c:v>
                </c:pt>
                <c:pt idx="27717">
                  <c:v>0.62722605324074077</c:v>
                </c:pt>
                <c:pt idx="27718">
                  <c:v>0.62722660879629633</c:v>
                </c:pt>
                <c:pt idx="27719">
                  <c:v>0.62722891203703701</c:v>
                </c:pt>
                <c:pt idx="27720">
                  <c:v>0.62722969907407411</c:v>
                </c:pt>
                <c:pt idx="27721">
                  <c:v>0.62723011574074072</c:v>
                </c:pt>
                <c:pt idx="27722">
                  <c:v>0.62723140046296288</c:v>
                </c:pt>
                <c:pt idx="27723">
                  <c:v>0.62723293981481476</c:v>
                </c:pt>
                <c:pt idx="27724">
                  <c:v>0.6272335185185185</c:v>
                </c:pt>
                <c:pt idx="27725">
                  <c:v>0.6272346875</c:v>
                </c:pt>
                <c:pt idx="27726">
                  <c:v>0.62723584490740747</c:v>
                </c:pt>
                <c:pt idx="27727">
                  <c:v>0.62723700231481483</c:v>
                </c:pt>
                <c:pt idx="27728">
                  <c:v>0.62723815972222219</c:v>
                </c:pt>
                <c:pt idx="27729">
                  <c:v>0.62723931712962966</c:v>
                </c:pt>
                <c:pt idx="27730">
                  <c:v>0.62724047453703702</c:v>
                </c:pt>
                <c:pt idx="27731">
                  <c:v>0.62724163194444449</c:v>
                </c:pt>
                <c:pt idx="27732">
                  <c:v>0.62724278935185185</c:v>
                </c:pt>
                <c:pt idx="27733">
                  <c:v>0.62724395833333335</c:v>
                </c:pt>
                <c:pt idx="27734">
                  <c:v>0.62724526620370369</c:v>
                </c:pt>
                <c:pt idx="27735">
                  <c:v>0.62724695601851854</c:v>
                </c:pt>
                <c:pt idx="27736">
                  <c:v>0.62724804398148148</c:v>
                </c:pt>
                <c:pt idx="27737">
                  <c:v>0.62724879629629637</c:v>
                </c:pt>
                <c:pt idx="27738">
                  <c:v>0.62724978009259258</c:v>
                </c:pt>
                <c:pt idx="27739">
                  <c:v>0.62725122685185186</c:v>
                </c:pt>
                <c:pt idx="27740">
                  <c:v>0.62725221064814818</c:v>
                </c:pt>
                <c:pt idx="27741">
                  <c:v>0.62725361111111111</c:v>
                </c:pt>
                <c:pt idx="27742">
                  <c:v>0.62725453703703704</c:v>
                </c:pt>
                <c:pt idx="27743">
                  <c:v>0.62725552083333336</c:v>
                </c:pt>
                <c:pt idx="27744">
                  <c:v>0.62725667824074072</c:v>
                </c:pt>
                <c:pt idx="27745">
                  <c:v>0.62725783564814808</c:v>
                </c:pt>
                <c:pt idx="27746">
                  <c:v>0.62725899305555555</c:v>
                </c:pt>
                <c:pt idx="27747">
                  <c:v>0.62726015046296302</c:v>
                </c:pt>
                <c:pt idx="27748">
                  <c:v>0.62726130787037038</c:v>
                </c:pt>
                <c:pt idx="27749">
                  <c:v>0.62726246527777774</c:v>
                </c:pt>
                <c:pt idx="27750">
                  <c:v>0.62726362268518521</c:v>
                </c:pt>
                <c:pt idx="27751">
                  <c:v>0.62726478009259268</c:v>
                </c:pt>
                <c:pt idx="27752">
                  <c:v>0.62726593750000004</c:v>
                </c:pt>
                <c:pt idx="27753">
                  <c:v>0.62726714120370375</c:v>
                </c:pt>
                <c:pt idx="27754">
                  <c:v>0.62726913194444445</c:v>
                </c:pt>
                <c:pt idx="27755">
                  <c:v>0.62726958333333327</c:v>
                </c:pt>
                <c:pt idx="27756">
                  <c:v>0.62727212962962964</c:v>
                </c:pt>
                <c:pt idx="27757">
                  <c:v>0.62727247685185183</c:v>
                </c:pt>
                <c:pt idx="27758">
                  <c:v>0.62727317129629634</c:v>
                </c:pt>
                <c:pt idx="27759">
                  <c:v>0.62727491898148147</c:v>
                </c:pt>
                <c:pt idx="27760">
                  <c:v>0.62727587962962961</c:v>
                </c:pt>
                <c:pt idx="27761">
                  <c:v>0.6272766319444445</c:v>
                </c:pt>
                <c:pt idx="27762">
                  <c:v>0.62727751157407408</c:v>
                </c:pt>
                <c:pt idx="27763">
                  <c:v>0.62727868055555547</c:v>
                </c:pt>
                <c:pt idx="27764">
                  <c:v>0.62727982638888891</c:v>
                </c:pt>
                <c:pt idx="27765">
                  <c:v>0.62728098379629627</c:v>
                </c:pt>
                <c:pt idx="27766">
                  <c:v>0.62728215277777777</c:v>
                </c:pt>
                <c:pt idx="27767">
                  <c:v>0.6272832986111111</c:v>
                </c:pt>
                <c:pt idx="27768">
                  <c:v>0.6272844675925926</c:v>
                </c:pt>
                <c:pt idx="27769">
                  <c:v>0.62728561342592593</c:v>
                </c:pt>
                <c:pt idx="27770">
                  <c:v>0.62728677083333328</c:v>
                </c:pt>
                <c:pt idx="27771">
                  <c:v>0.62728793981481479</c:v>
                </c:pt>
                <c:pt idx="27772">
                  <c:v>0.6272896180555555</c:v>
                </c:pt>
                <c:pt idx="27773">
                  <c:v>0.62729037037037039</c:v>
                </c:pt>
                <c:pt idx="27774">
                  <c:v>0.62729262731481483</c:v>
                </c:pt>
                <c:pt idx="27775">
                  <c:v>0.62729324074074078</c:v>
                </c:pt>
                <c:pt idx="27776">
                  <c:v>0.62729385416666661</c:v>
                </c:pt>
                <c:pt idx="27777">
                  <c:v>0.62729649305555557</c:v>
                </c:pt>
                <c:pt idx="27778">
                  <c:v>0.627296724537037</c:v>
                </c:pt>
                <c:pt idx="27779">
                  <c:v>0.62729736111111112</c:v>
                </c:pt>
                <c:pt idx="27780">
                  <c:v>0.62729834490740732</c:v>
                </c:pt>
                <c:pt idx="27781">
                  <c:v>0.62729983796296296</c:v>
                </c:pt>
                <c:pt idx="27782">
                  <c:v>0.62730065972222226</c:v>
                </c:pt>
                <c:pt idx="27783">
                  <c:v>0.62730181712962962</c:v>
                </c:pt>
                <c:pt idx="27784">
                  <c:v>0.62730297453703698</c:v>
                </c:pt>
                <c:pt idx="27785">
                  <c:v>0.62730413194444445</c:v>
                </c:pt>
                <c:pt idx="27786">
                  <c:v>0.62730528935185192</c:v>
                </c:pt>
                <c:pt idx="27787">
                  <c:v>0.62730644675925928</c:v>
                </c:pt>
                <c:pt idx="27788">
                  <c:v>0.62730760416666664</c:v>
                </c:pt>
                <c:pt idx="27789">
                  <c:v>0.62730876157407411</c:v>
                </c:pt>
                <c:pt idx="27790">
                  <c:v>0.62730993055555562</c:v>
                </c:pt>
                <c:pt idx="27791">
                  <c:v>0.62731108796296298</c:v>
                </c:pt>
                <c:pt idx="27792">
                  <c:v>0.62731234953703696</c:v>
                </c:pt>
                <c:pt idx="27793">
                  <c:v>0.62731353009259261</c:v>
                </c:pt>
                <c:pt idx="27794">
                  <c:v>0.62731604166666666</c:v>
                </c:pt>
                <c:pt idx="27795">
                  <c:v>0.62731947916666664</c:v>
                </c:pt>
                <c:pt idx="27796">
                  <c:v>0.62731987268518519</c:v>
                </c:pt>
                <c:pt idx="27797">
                  <c:v>0.62732119212962967</c:v>
                </c:pt>
                <c:pt idx="27798">
                  <c:v>0.62732229166666664</c:v>
                </c:pt>
                <c:pt idx="27799">
                  <c:v>0.62732337962962958</c:v>
                </c:pt>
                <c:pt idx="27800">
                  <c:v>0.62732542824074078</c:v>
                </c:pt>
                <c:pt idx="27801">
                  <c:v>0.62732576388888894</c:v>
                </c:pt>
                <c:pt idx="27802">
                  <c:v>0.62732668981481476</c:v>
                </c:pt>
                <c:pt idx="27803">
                  <c:v>0.6273278356481482</c:v>
                </c:pt>
                <c:pt idx="27804">
                  <c:v>0.62732900462962971</c:v>
                </c:pt>
                <c:pt idx="27805">
                  <c:v>0.62733016203703706</c:v>
                </c:pt>
                <c:pt idx="27806">
                  <c:v>0.62733131944444442</c:v>
                </c:pt>
                <c:pt idx="27807">
                  <c:v>0.62733247685185178</c:v>
                </c:pt>
                <c:pt idx="27808">
                  <c:v>0.62733363425925925</c:v>
                </c:pt>
                <c:pt idx="27809">
                  <c:v>0.62733479166666672</c:v>
                </c:pt>
                <c:pt idx="27810">
                  <c:v>0.62733594907407408</c:v>
                </c:pt>
                <c:pt idx="27811">
                  <c:v>0.62733710648148144</c:v>
                </c:pt>
                <c:pt idx="27812">
                  <c:v>0.6273383217592593</c:v>
                </c:pt>
                <c:pt idx="27813">
                  <c:v>0.62734006944444443</c:v>
                </c:pt>
                <c:pt idx="27814">
                  <c:v>0.62734127314814814</c:v>
                </c:pt>
                <c:pt idx="27815">
                  <c:v>0.6273417361111111</c:v>
                </c:pt>
                <c:pt idx="27816">
                  <c:v>0.62734353009259258</c:v>
                </c:pt>
                <c:pt idx="27817">
                  <c:v>0.62734457175925928</c:v>
                </c:pt>
                <c:pt idx="27818">
                  <c:v>0.62734520833333329</c:v>
                </c:pt>
                <c:pt idx="27819">
                  <c:v>0.62734712962962969</c:v>
                </c:pt>
                <c:pt idx="27820">
                  <c:v>0.62734810185185186</c:v>
                </c:pt>
                <c:pt idx="27821">
                  <c:v>0.62734868055555559</c:v>
                </c:pt>
                <c:pt idx="27822">
                  <c:v>0.62734983796296295</c:v>
                </c:pt>
                <c:pt idx="27823">
                  <c:v>0.62735100694444446</c:v>
                </c:pt>
                <c:pt idx="27824">
                  <c:v>0.62735215277777778</c:v>
                </c:pt>
                <c:pt idx="27825">
                  <c:v>0.62735331018518514</c:v>
                </c:pt>
                <c:pt idx="27826">
                  <c:v>0.62735446759259261</c:v>
                </c:pt>
                <c:pt idx="27827">
                  <c:v>0.62735562499999997</c:v>
                </c:pt>
                <c:pt idx="27828">
                  <c:v>0.62735678240740733</c:v>
                </c:pt>
                <c:pt idx="27829">
                  <c:v>0.6273579398148148</c:v>
                </c:pt>
                <c:pt idx="27830">
                  <c:v>0.62735908564814813</c:v>
                </c:pt>
                <c:pt idx="27831">
                  <c:v>0.62736026620370378</c:v>
                </c:pt>
                <c:pt idx="27832">
                  <c:v>0.62736240740740745</c:v>
                </c:pt>
                <c:pt idx="27833">
                  <c:v>0.62736361111111116</c:v>
                </c:pt>
                <c:pt idx="27834">
                  <c:v>0.62736371527777779</c:v>
                </c:pt>
                <c:pt idx="27835">
                  <c:v>0.62736524305555563</c:v>
                </c:pt>
                <c:pt idx="27836">
                  <c:v>0.62736615740740742</c:v>
                </c:pt>
                <c:pt idx="27837">
                  <c:v>0.62736719907407401</c:v>
                </c:pt>
                <c:pt idx="27838">
                  <c:v>0.62736835648148148</c:v>
                </c:pt>
                <c:pt idx="27839">
                  <c:v>0.62736951388888895</c:v>
                </c:pt>
                <c:pt idx="27840">
                  <c:v>0.62737067129629631</c:v>
                </c:pt>
                <c:pt idx="27841">
                  <c:v>0.62737182870370367</c:v>
                </c:pt>
                <c:pt idx="27842">
                  <c:v>0.62737298611111114</c:v>
                </c:pt>
                <c:pt idx="27843">
                  <c:v>0.6273741435185185</c:v>
                </c:pt>
                <c:pt idx="27844">
                  <c:v>0.62737530092592597</c:v>
                </c:pt>
                <c:pt idx="27845">
                  <c:v>0.62737646990740736</c:v>
                </c:pt>
                <c:pt idx="27846">
                  <c:v>0.62737761574074069</c:v>
                </c:pt>
                <c:pt idx="27847">
                  <c:v>0.6273790046296297</c:v>
                </c:pt>
                <c:pt idx="27848">
                  <c:v>0.6273802083333333</c:v>
                </c:pt>
                <c:pt idx="27849">
                  <c:v>0.62738138888888895</c:v>
                </c:pt>
                <c:pt idx="27850">
                  <c:v>0.62738271990740735</c:v>
                </c:pt>
                <c:pt idx="27851">
                  <c:v>0.62738347222222224</c:v>
                </c:pt>
                <c:pt idx="27852">
                  <c:v>0.62738513888888892</c:v>
                </c:pt>
                <c:pt idx="27853">
                  <c:v>0.62738594907407408</c:v>
                </c:pt>
                <c:pt idx="27854">
                  <c:v>0.62738821759259256</c:v>
                </c:pt>
                <c:pt idx="27855">
                  <c:v>0.62738951388888886</c:v>
                </c:pt>
                <c:pt idx="27856">
                  <c:v>0.62739065972222219</c:v>
                </c:pt>
                <c:pt idx="27857">
                  <c:v>0.62739181712962966</c:v>
                </c:pt>
                <c:pt idx="27858">
                  <c:v>0.62739297453703702</c:v>
                </c:pt>
                <c:pt idx="27859">
                  <c:v>0.62739413194444449</c:v>
                </c:pt>
                <c:pt idx="27860">
                  <c:v>0.6273952777777777</c:v>
                </c:pt>
                <c:pt idx="27861">
                  <c:v>0.62739644675925921</c:v>
                </c:pt>
                <c:pt idx="27862">
                  <c:v>0.62739759259259265</c:v>
                </c:pt>
                <c:pt idx="27863">
                  <c:v>0.62739876157407404</c:v>
                </c:pt>
                <c:pt idx="27864">
                  <c:v>0.62739991898148151</c:v>
                </c:pt>
                <c:pt idx="27865">
                  <c:v>0.62740107638888887</c:v>
                </c:pt>
                <c:pt idx="27866">
                  <c:v>0.62740231481481479</c:v>
                </c:pt>
                <c:pt idx="27867">
                  <c:v>0.62740385416666666</c:v>
                </c:pt>
                <c:pt idx="27868">
                  <c:v>0.62740458333333338</c:v>
                </c:pt>
                <c:pt idx="27869">
                  <c:v>0.62740743055555559</c:v>
                </c:pt>
                <c:pt idx="27870">
                  <c:v>0.62740880787037034</c:v>
                </c:pt>
                <c:pt idx="27871">
                  <c:v>0.62740940972222226</c:v>
                </c:pt>
                <c:pt idx="27872">
                  <c:v>0.62741118055555556</c:v>
                </c:pt>
                <c:pt idx="27873">
                  <c:v>0.62741171296296305</c:v>
                </c:pt>
                <c:pt idx="27874">
                  <c:v>0.62741357638888895</c:v>
                </c:pt>
                <c:pt idx="27875">
                  <c:v>0.62741420138888893</c:v>
                </c:pt>
                <c:pt idx="27876">
                  <c:v>0.62741513888888889</c:v>
                </c:pt>
                <c:pt idx="27877">
                  <c:v>0.62741630787037039</c:v>
                </c:pt>
                <c:pt idx="27878">
                  <c:v>0.62741746527777775</c:v>
                </c:pt>
                <c:pt idx="27879">
                  <c:v>0.62741862268518511</c:v>
                </c:pt>
                <c:pt idx="27880">
                  <c:v>0.62741976851851855</c:v>
                </c:pt>
                <c:pt idx="27881">
                  <c:v>0.62742093750000005</c:v>
                </c:pt>
                <c:pt idx="27882">
                  <c:v>0.62742208333333327</c:v>
                </c:pt>
                <c:pt idx="27883">
                  <c:v>0.62742324074074074</c:v>
                </c:pt>
                <c:pt idx="27884">
                  <c:v>0.62742439814814821</c:v>
                </c:pt>
                <c:pt idx="27885">
                  <c:v>0.62742556712962971</c:v>
                </c:pt>
                <c:pt idx="27886">
                  <c:v>0.62742672453703707</c:v>
                </c:pt>
                <c:pt idx="27887">
                  <c:v>0.62742960648148149</c:v>
                </c:pt>
                <c:pt idx="27888">
                  <c:v>0.6274297685185185</c:v>
                </c:pt>
                <c:pt idx="27889">
                  <c:v>0.62743075231481482</c:v>
                </c:pt>
                <c:pt idx="27890">
                  <c:v>0.62743189814814815</c:v>
                </c:pt>
                <c:pt idx="27891">
                  <c:v>0.62743265046296293</c:v>
                </c:pt>
                <c:pt idx="27892">
                  <c:v>0.62743377314814808</c:v>
                </c:pt>
                <c:pt idx="27893">
                  <c:v>0.62743493055555555</c:v>
                </c:pt>
                <c:pt idx="27894">
                  <c:v>0.62743597222222225</c:v>
                </c:pt>
                <c:pt idx="27895">
                  <c:v>0.62743712962962961</c:v>
                </c:pt>
                <c:pt idx="27896">
                  <c:v>0.62743828703703697</c:v>
                </c:pt>
                <c:pt idx="27897">
                  <c:v>0.62743944444444444</c:v>
                </c:pt>
                <c:pt idx="27898">
                  <c:v>0.62744060185185191</c:v>
                </c:pt>
                <c:pt idx="27899">
                  <c:v>0.62744175925925927</c:v>
                </c:pt>
                <c:pt idx="27900">
                  <c:v>0.62744292824074077</c:v>
                </c:pt>
                <c:pt idx="27901">
                  <c:v>0.6274440740740741</c:v>
                </c:pt>
                <c:pt idx="27902">
                  <c:v>0.62744523148148146</c:v>
                </c:pt>
                <c:pt idx="27903">
                  <c:v>0.62744638888888893</c:v>
                </c:pt>
                <c:pt idx="27904">
                  <c:v>0.62744890046296298</c:v>
                </c:pt>
                <c:pt idx="27905">
                  <c:v>0.62744949074074075</c:v>
                </c:pt>
                <c:pt idx="27906">
                  <c:v>0.62745015046296293</c:v>
                </c:pt>
                <c:pt idx="27907">
                  <c:v>0.62745280092592592</c:v>
                </c:pt>
                <c:pt idx="27908">
                  <c:v>0.62745359953703705</c:v>
                </c:pt>
                <c:pt idx="27909">
                  <c:v>0.62745475694444441</c:v>
                </c:pt>
                <c:pt idx="27910">
                  <c:v>0.6274566782407407</c:v>
                </c:pt>
                <c:pt idx="27911">
                  <c:v>0.62745707175925924</c:v>
                </c:pt>
                <c:pt idx="27912">
                  <c:v>0.62745887731481487</c:v>
                </c:pt>
                <c:pt idx="27913">
                  <c:v>0.6274598032407408</c:v>
                </c:pt>
                <c:pt idx="27914">
                  <c:v>0.62746048611111116</c:v>
                </c:pt>
                <c:pt idx="27915">
                  <c:v>0.62746165509259255</c:v>
                </c:pt>
                <c:pt idx="27916">
                  <c:v>0.62746281249999991</c:v>
                </c:pt>
                <c:pt idx="27917">
                  <c:v>0.62746395833333335</c:v>
                </c:pt>
                <c:pt idx="27918">
                  <c:v>0.62746511574074071</c:v>
                </c:pt>
                <c:pt idx="27919">
                  <c:v>0.62746627314814818</c:v>
                </c:pt>
                <c:pt idx="27920">
                  <c:v>0.62746743055555554</c:v>
                </c:pt>
                <c:pt idx="27921">
                  <c:v>0.62746858796296301</c:v>
                </c:pt>
                <c:pt idx="27922">
                  <c:v>0.62746974537037037</c:v>
                </c:pt>
                <c:pt idx="27923">
                  <c:v>0.62747090277777773</c:v>
                </c:pt>
                <c:pt idx="27924">
                  <c:v>0.62747226851851856</c:v>
                </c:pt>
                <c:pt idx="27925">
                  <c:v>0.62747378472222226</c:v>
                </c:pt>
                <c:pt idx="27926">
                  <c:v>0.6274750925925926</c:v>
                </c:pt>
                <c:pt idx="27927">
                  <c:v>0.62747583333333334</c:v>
                </c:pt>
                <c:pt idx="27928">
                  <c:v>0.62747722222222224</c:v>
                </c:pt>
                <c:pt idx="27929">
                  <c:v>0.62747842592592595</c:v>
                </c:pt>
                <c:pt idx="27930">
                  <c:v>0.62747902777777775</c:v>
                </c:pt>
                <c:pt idx="27931">
                  <c:v>0.62748099537037039</c:v>
                </c:pt>
                <c:pt idx="27932">
                  <c:v>0.62748265046296292</c:v>
                </c:pt>
                <c:pt idx="27933">
                  <c:v>0.62748379629629625</c:v>
                </c:pt>
                <c:pt idx="27934">
                  <c:v>0.62748494212962969</c:v>
                </c:pt>
                <c:pt idx="27935">
                  <c:v>0.62748611111111119</c:v>
                </c:pt>
                <c:pt idx="27936">
                  <c:v>0.6274872569444444</c:v>
                </c:pt>
                <c:pt idx="27937">
                  <c:v>0.62748842592592591</c:v>
                </c:pt>
                <c:pt idx="27938">
                  <c:v>0.62748958333333327</c:v>
                </c:pt>
                <c:pt idx="27939">
                  <c:v>0.62749072916666671</c:v>
                </c:pt>
                <c:pt idx="27940">
                  <c:v>0.62749189814814821</c:v>
                </c:pt>
                <c:pt idx="27941">
                  <c:v>0.62749305555555557</c:v>
                </c:pt>
                <c:pt idx="27942">
                  <c:v>0.62749421296296293</c:v>
                </c:pt>
                <c:pt idx="27943">
                  <c:v>0.6274953703703704</c:v>
                </c:pt>
                <c:pt idx="27944">
                  <c:v>0.62749655092592593</c:v>
                </c:pt>
                <c:pt idx="27945">
                  <c:v>0.62749877314814817</c:v>
                </c:pt>
                <c:pt idx="27946">
                  <c:v>0.62749891203703712</c:v>
                </c:pt>
                <c:pt idx="27947">
                  <c:v>0.62750037037037032</c:v>
                </c:pt>
                <c:pt idx="27948">
                  <c:v>0.62750193287037037</c:v>
                </c:pt>
                <c:pt idx="27949">
                  <c:v>0.62750232638888892</c:v>
                </c:pt>
                <c:pt idx="27950">
                  <c:v>0.62750453703703701</c:v>
                </c:pt>
                <c:pt idx="27951">
                  <c:v>0.62750554398148151</c:v>
                </c:pt>
                <c:pt idx="27952">
                  <c:v>0.62750577546296304</c:v>
                </c:pt>
                <c:pt idx="27953">
                  <c:v>0.62750694444444444</c:v>
                </c:pt>
                <c:pt idx="27954">
                  <c:v>0.62750809027777776</c:v>
                </c:pt>
                <c:pt idx="27955">
                  <c:v>0.62750925925925927</c:v>
                </c:pt>
                <c:pt idx="27956">
                  <c:v>0.62751040509259259</c:v>
                </c:pt>
                <c:pt idx="27957">
                  <c:v>0.6275115740740741</c:v>
                </c:pt>
                <c:pt idx="27958">
                  <c:v>0.62751273148148146</c:v>
                </c:pt>
                <c:pt idx="27959">
                  <c:v>0.62751388888888882</c:v>
                </c:pt>
                <c:pt idx="27960">
                  <c:v>0.62751504629629629</c:v>
                </c:pt>
                <c:pt idx="27961">
                  <c:v>0.62751621527777779</c:v>
                </c:pt>
                <c:pt idx="27962">
                  <c:v>0.62751736111111112</c:v>
                </c:pt>
                <c:pt idx="27963">
                  <c:v>0.62751946759259258</c:v>
                </c:pt>
                <c:pt idx="27964">
                  <c:v>0.62752086805555551</c:v>
                </c:pt>
                <c:pt idx="27965">
                  <c:v>0.62752131944444445</c:v>
                </c:pt>
                <c:pt idx="27966">
                  <c:v>0.62752207175925923</c:v>
                </c:pt>
                <c:pt idx="27967">
                  <c:v>0.62752334490740735</c:v>
                </c:pt>
                <c:pt idx="27968">
                  <c:v>0.62752450231481482</c:v>
                </c:pt>
                <c:pt idx="27969">
                  <c:v>0.62752622685185189</c:v>
                </c:pt>
                <c:pt idx="27970">
                  <c:v>0.62752688657407407</c:v>
                </c:pt>
                <c:pt idx="27971">
                  <c:v>0.62752858796296296</c:v>
                </c:pt>
                <c:pt idx="27972">
                  <c:v>0.62752953703703707</c:v>
                </c:pt>
                <c:pt idx="27973">
                  <c:v>0.62753009259259263</c:v>
                </c:pt>
                <c:pt idx="27974">
                  <c:v>0.62753123842592595</c:v>
                </c:pt>
                <c:pt idx="27975">
                  <c:v>0.62753240740740746</c:v>
                </c:pt>
                <c:pt idx="27976">
                  <c:v>0.62753355324074067</c:v>
                </c:pt>
                <c:pt idx="27977">
                  <c:v>0.62753472222222217</c:v>
                </c:pt>
                <c:pt idx="27978">
                  <c:v>0.62753587962962964</c:v>
                </c:pt>
                <c:pt idx="27979">
                  <c:v>0.627537037037037</c:v>
                </c:pt>
                <c:pt idx="27980">
                  <c:v>0.62753819444444447</c:v>
                </c:pt>
                <c:pt idx="27981">
                  <c:v>0.62753935185185183</c:v>
                </c:pt>
                <c:pt idx="27982">
                  <c:v>0.6275405092592593</c:v>
                </c:pt>
                <c:pt idx="27983">
                  <c:v>0.62754168981481484</c:v>
                </c:pt>
                <c:pt idx="27984">
                  <c:v>0.62754379629629631</c:v>
                </c:pt>
                <c:pt idx="27985">
                  <c:v>0.62754494212962963</c:v>
                </c:pt>
                <c:pt idx="27986">
                  <c:v>0.62754543981481481</c:v>
                </c:pt>
                <c:pt idx="27987">
                  <c:v>0.62754634259259257</c:v>
                </c:pt>
                <c:pt idx="27988">
                  <c:v>0.62754778935185185</c:v>
                </c:pt>
                <c:pt idx="27989">
                  <c:v>0.62754893518518517</c:v>
                </c:pt>
                <c:pt idx="27990">
                  <c:v>0.62755020833333341</c:v>
                </c:pt>
                <c:pt idx="27991">
                  <c:v>0.62755123842592597</c:v>
                </c:pt>
                <c:pt idx="27992">
                  <c:v>0.62755208333333334</c:v>
                </c:pt>
                <c:pt idx="27993">
                  <c:v>0.62755322916666667</c:v>
                </c:pt>
                <c:pt idx="27994">
                  <c:v>0.62755439814814806</c:v>
                </c:pt>
                <c:pt idx="27995">
                  <c:v>0.62755555555555564</c:v>
                </c:pt>
                <c:pt idx="27996">
                  <c:v>0.627556712962963</c:v>
                </c:pt>
                <c:pt idx="27997">
                  <c:v>0.62755787037037036</c:v>
                </c:pt>
                <c:pt idx="27998">
                  <c:v>0.62755901620370369</c:v>
                </c:pt>
                <c:pt idx="27999">
                  <c:v>0.62756018518518519</c:v>
                </c:pt>
                <c:pt idx="28000">
                  <c:v>0.62756134259259266</c:v>
                </c:pt>
                <c:pt idx="28001">
                  <c:v>0.62756250000000002</c:v>
                </c:pt>
                <c:pt idx="28002">
                  <c:v>0.62756502314814822</c:v>
                </c:pt>
                <c:pt idx="28003">
                  <c:v>0.62756587962962962</c:v>
                </c:pt>
                <c:pt idx="28004">
                  <c:v>0.62756656249999998</c:v>
                </c:pt>
                <c:pt idx="28005">
                  <c:v>0.62756804398148147</c:v>
                </c:pt>
                <c:pt idx="28006">
                  <c:v>0.62756917824074077</c:v>
                </c:pt>
                <c:pt idx="28007">
                  <c:v>0.62756958333333335</c:v>
                </c:pt>
                <c:pt idx="28008">
                  <c:v>0.62757144675925924</c:v>
                </c:pt>
                <c:pt idx="28009">
                  <c:v>0.62757226851851855</c:v>
                </c:pt>
                <c:pt idx="28010">
                  <c:v>0.62757300925925918</c:v>
                </c:pt>
                <c:pt idx="28011">
                  <c:v>0.62757451388888896</c:v>
                </c:pt>
                <c:pt idx="28012">
                  <c:v>0.62757554398148152</c:v>
                </c:pt>
                <c:pt idx="28013">
                  <c:v>0.62757638888888889</c:v>
                </c:pt>
                <c:pt idx="28014">
                  <c:v>0.62757754629629625</c:v>
                </c:pt>
                <c:pt idx="28015">
                  <c:v>0.62757870370370372</c:v>
                </c:pt>
                <c:pt idx="28016">
                  <c:v>0.62757986111111108</c:v>
                </c:pt>
                <c:pt idx="28017">
                  <c:v>0.62758101851851855</c:v>
                </c:pt>
                <c:pt idx="28018">
                  <c:v>0.62758217592592591</c:v>
                </c:pt>
                <c:pt idx="28019">
                  <c:v>0.62758332175925924</c:v>
                </c:pt>
                <c:pt idx="28020">
                  <c:v>0.62758449074074074</c:v>
                </c:pt>
                <c:pt idx="28021">
                  <c:v>0.62758564814814821</c:v>
                </c:pt>
                <c:pt idx="28022">
                  <c:v>0.62758679398148154</c:v>
                </c:pt>
                <c:pt idx="28023">
                  <c:v>0.62758809027777773</c:v>
                </c:pt>
                <c:pt idx="28024">
                  <c:v>0.62758916666666664</c:v>
                </c:pt>
                <c:pt idx="28025">
                  <c:v>0.62759028935185179</c:v>
                </c:pt>
                <c:pt idx="28026">
                  <c:v>0.6275917129629629</c:v>
                </c:pt>
                <c:pt idx="28027">
                  <c:v>0.62759270833333336</c:v>
                </c:pt>
                <c:pt idx="28028">
                  <c:v>0.62759402777777784</c:v>
                </c:pt>
                <c:pt idx="28029">
                  <c:v>0.62759494212962963</c:v>
                </c:pt>
                <c:pt idx="28030">
                  <c:v>0.62759638888888891</c:v>
                </c:pt>
                <c:pt idx="28031">
                  <c:v>0.62759731481481484</c:v>
                </c:pt>
                <c:pt idx="28032">
                  <c:v>0.62759837962962961</c:v>
                </c:pt>
                <c:pt idx="28033">
                  <c:v>0.62759952546296294</c:v>
                </c:pt>
                <c:pt idx="28034">
                  <c:v>0.62760069444444444</c:v>
                </c:pt>
                <c:pt idx="28035">
                  <c:v>0.62760185185185191</c:v>
                </c:pt>
                <c:pt idx="28036">
                  <c:v>0.62760299768518513</c:v>
                </c:pt>
                <c:pt idx="28037">
                  <c:v>0.62760416666666663</c:v>
                </c:pt>
                <c:pt idx="28038">
                  <c:v>0.6276053240740741</c:v>
                </c:pt>
                <c:pt idx="28039">
                  <c:v>0.62760648148148146</c:v>
                </c:pt>
                <c:pt idx="28040">
                  <c:v>0.62760763888888893</c:v>
                </c:pt>
                <c:pt idx="28041">
                  <c:v>0.62760879629629629</c:v>
                </c:pt>
                <c:pt idx="28042">
                  <c:v>0.62761004629629635</c:v>
                </c:pt>
                <c:pt idx="28043">
                  <c:v>0.6276111342592593</c:v>
                </c:pt>
                <c:pt idx="28044">
                  <c:v>0.62761320601851855</c:v>
                </c:pt>
                <c:pt idx="28045">
                  <c:v>0.62761361111111114</c:v>
                </c:pt>
                <c:pt idx="28046">
                  <c:v>0.62761464120370369</c:v>
                </c:pt>
                <c:pt idx="28047">
                  <c:v>0.62761648148148141</c:v>
                </c:pt>
                <c:pt idx="28048">
                  <c:v>0.62761706018518515</c:v>
                </c:pt>
                <c:pt idx="28049">
                  <c:v>0.62761876157407404</c:v>
                </c:pt>
                <c:pt idx="28050">
                  <c:v>0.62762009259259255</c:v>
                </c:pt>
                <c:pt idx="28051">
                  <c:v>0.6276203587962963</c:v>
                </c:pt>
                <c:pt idx="28052">
                  <c:v>0.62762151620370377</c:v>
                </c:pt>
                <c:pt idx="28053">
                  <c:v>0.62762267361111113</c:v>
                </c:pt>
                <c:pt idx="28054">
                  <c:v>0.62762384259259252</c:v>
                </c:pt>
                <c:pt idx="28055">
                  <c:v>0.62762499999999999</c:v>
                </c:pt>
                <c:pt idx="28056">
                  <c:v>0.62762614583333332</c:v>
                </c:pt>
                <c:pt idx="28057">
                  <c:v>0.62762731481481482</c:v>
                </c:pt>
                <c:pt idx="28058">
                  <c:v>0.62762846064814815</c:v>
                </c:pt>
                <c:pt idx="28059">
                  <c:v>0.62762962962962965</c:v>
                </c:pt>
                <c:pt idx="28060">
                  <c:v>0.62763078703703712</c:v>
                </c:pt>
                <c:pt idx="28061">
                  <c:v>0.6276322685185185</c:v>
                </c:pt>
                <c:pt idx="28062">
                  <c:v>0.62763326388888896</c:v>
                </c:pt>
                <c:pt idx="28063">
                  <c:v>0.62763553240740744</c:v>
                </c:pt>
                <c:pt idx="28064">
                  <c:v>0.62763684027777777</c:v>
                </c:pt>
                <c:pt idx="28065">
                  <c:v>0.62763802083333342</c:v>
                </c:pt>
                <c:pt idx="28066">
                  <c:v>0.62763917824074078</c:v>
                </c:pt>
                <c:pt idx="28067">
                  <c:v>0.62764037037037035</c:v>
                </c:pt>
                <c:pt idx="28068">
                  <c:v>0.62764195601851847</c:v>
                </c:pt>
                <c:pt idx="28069">
                  <c:v>0.62764285879629633</c:v>
                </c:pt>
                <c:pt idx="28070">
                  <c:v>0.6276436689814815</c:v>
                </c:pt>
                <c:pt idx="28071">
                  <c:v>0.627644837962963</c:v>
                </c:pt>
                <c:pt idx="28072">
                  <c:v>0.62764599537037036</c:v>
                </c:pt>
                <c:pt idx="28073">
                  <c:v>0.62764715277777783</c:v>
                </c:pt>
                <c:pt idx="28074">
                  <c:v>0.62764829861111116</c:v>
                </c:pt>
                <c:pt idx="28075">
                  <c:v>0.62764946759259255</c:v>
                </c:pt>
                <c:pt idx="28076">
                  <c:v>0.62765061342592587</c:v>
                </c:pt>
                <c:pt idx="28077">
                  <c:v>0.62765177083333334</c:v>
                </c:pt>
                <c:pt idx="28078">
                  <c:v>0.62765293981481485</c:v>
                </c:pt>
                <c:pt idx="28079">
                  <c:v>0.62765409722222221</c:v>
                </c:pt>
                <c:pt idx="28080">
                  <c:v>0.62765530092592592</c:v>
                </c:pt>
                <c:pt idx="28081">
                  <c:v>0.62765641203703704</c:v>
                </c:pt>
                <c:pt idx="28082">
                  <c:v>0.62765756944444451</c:v>
                </c:pt>
                <c:pt idx="28083">
                  <c:v>0.62765871527777783</c:v>
                </c:pt>
                <c:pt idx="28084">
                  <c:v>0.62766001157407403</c:v>
                </c:pt>
                <c:pt idx="28085">
                  <c:v>0.62766187499999992</c:v>
                </c:pt>
                <c:pt idx="28086">
                  <c:v>0.62766237268518521</c:v>
                </c:pt>
                <c:pt idx="28087">
                  <c:v>0.6276636342592592</c:v>
                </c:pt>
                <c:pt idx="28088">
                  <c:v>0.62766542824074067</c:v>
                </c:pt>
                <c:pt idx="28089">
                  <c:v>0.62766565972222221</c:v>
                </c:pt>
                <c:pt idx="28090">
                  <c:v>0.62766681712962968</c:v>
                </c:pt>
                <c:pt idx="28091">
                  <c:v>0.62766798611111119</c:v>
                </c:pt>
                <c:pt idx="28092">
                  <c:v>0.6276691319444444</c:v>
                </c:pt>
                <c:pt idx="28093">
                  <c:v>0.62767028935185187</c:v>
                </c:pt>
                <c:pt idx="28094">
                  <c:v>0.62767145833333327</c:v>
                </c:pt>
                <c:pt idx="28095">
                  <c:v>0.62767261574074074</c:v>
                </c:pt>
                <c:pt idx="28096">
                  <c:v>0.62767377314814821</c:v>
                </c:pt>
                <c:pt idx="28097">
                  <c:v>0.62767491898148142</c:v>
                </c:pt>
                <c:pt idx="28098">
                  <c:v>0.62767608796296293</c:v>
                </c:pt>
                <c:pt idx="28099">
                  <c:v>0.62767761574074077</c:v>
                </c:pt>
                <c:pt idx="28100">
                  <c:v>0.62767840277777776</c:v>
                </c:pt>
                <c:pt idx="28101">
                  <c:v>0.62768048611111105</c:v>
                </c:pt>
                <c:pt idx="28102">
                  <c:v>0.62768163194444448</c:v>
                </c:pt>
                <c:pt idx="28103">
                  <c:v>0.62768196759259265</c:v>
                </c:pt>
                <c:pt idx="28104">
                  <c:v>0.62768405092592594</c:v>
                </c:pt>
                <c:pt idx="28105">
                  <c:v>0.62768481481481486</c:v>
                </c:pt>
                <c:pt idx="28106">
                  <c:v>0.62768562500000002</c:v>
                </c:pt>
                <c:pt idx="28107">
                  <c:v>0.62768673611111114</c:v>
                </c:pt>
                <c:pt idx="28108">
                  <c:v>0.6276889351851852</c:v>
                </c:pt>
                <c:pt idx="28109">
                  <c:v>0.6276895023148148</c:v>
                </c:pt>
                <c:pt idx="28110">
                  <c:v>0.62768996527777776</c:v>
                </c:pt>
                <c:pt idx="28111">
                  <c:v>0.62769112268518512</c:v>
                </c:pt>
                <c:pt idx="28112">
                  <c:v>0.62769229166666674</c:v>
                </c:pt>
                <c:pt idx="28113">
                  <c:v>0.62769344907407409</c:v>
                </c:pt>
                <c:pt idx="28114">
                  <c:v>0.62769460648148145</c:v>
                </c:pt>
                <c:pt idx="28115">
                  <c:v>0.62769575231481478</c:v>
                </c:pt>
                <c:pt idx="28116">
                  <c:v>0.62769692129629628</c:v>
                </c:pt>
                <c:pt idx="28117">
                  <c:v>0.62769807870370375</c:v>
                </c:pt>
                <c:pt idx="28118">
                  <c:v>0.62769922453703708</c:v>
                </c:pt>
                <c:pt idx="28119">
                  <c:v>0.62770039351851847</c:v>
                </c:pt>
                <c:pt idx="28120">
                  <c:v>0.62770229166666669</c:v>
                </c:pt>
                <c:pt idx="28121">
                  <c:v>0.62770399305555558</c:v>
                </c:pt>
                <c:pt idx="28122">
                  <c:v>0.62770520833333332</c:v>
                </c:pt>
                <c:pt idx="28123">
                  <c:v>0.6277073842592592</c:v>
                </c:pt>
                <c:pt idx="28124">
                  <c:v>0.62770806712962957</c:v>
                </c:pt>
                <c:pt idx="28125">
                  <c:v>0.62770858796296292</c:v>
                </c:pt>
                <c:pt idx="28126">
                  <c:v>0.62770971064814818</c:v>
                </c:pt>
                <c:pt idx="28127">
                  <c:v>0.6277109490740741</c:v>
                </c:pt>
                <c:pt idx="28128">
                  <c:v>0.62771219907407405</c:v>
                </c:pt>
                <c:pt idx="28129">
                  <c:v>0.62771399305555553</c:v>
                </c:pt>
                <c:pt idx="28130">
                  <c:v>0.62771450231481485</c:v>
                </c:pt>
                <c:pt idx="28131">
                  <c:v>0.62771542824074067</c:v>
                </c:pt>
                <c:pt idx="28132">
                  <c:v>0.62771659722222217</c:v>
                </c:pt>
                <c:pt idx="28133">
                  <c:v>0.62771775462962964</c:v>
                </c:pt>
                <c:pt idx="28134">
                  <c:v>0.627718912037037</c:v>
                </c:pt>
                <c:pt idx="28135">
                  <c:v>0.62772006944444447</c:v>
                </c:pt>
                <c:pt idx="28136">
                  <c:v>0.62772122685185183</c:v>
                </c:pt>
                <c:pt idx="28137">
                  <c:v>0.6277223842592593</c:v>
                </c:pt>
                <c:pt idx="28138">
                  <c:v>0.62772354166666666</c:v>
                </c:pt>
                <c:pt idx="28139">
                  <c:v>0.62772468749999999</c:v>
                </c:pt>
                <c:pt idx="28140">
                  <c:v>0.62772585648148149</c:v>
                </c:pt>
                <c:pt idx="28141">
                  <c:v>0.62772701388888885</c:v>
                </c:pt>
                <c:pt idx="28142">
                  <c:v>0.62772834490740737</c:v>
                </c:pt>
                <c:pt idx="28143">
                  <c:v>0.6277296180555556</c:v>
                </c:pt>
                <c:pt idx="28144">
                  <c:v>0.62773048611111104</c:v>
                </c:pt>
                <c:pt idx="28145">
                  <c:v>0.62773248842592588</c:v>
                </c:pt>
                <c:pt idx="28146">
                  <c:v>0.62773278935185184</c:v>
                </c:pt>
                <c:pt idx="28147">
                  <c:v>0.62773581018518521</c:v>
                </c:pt>
                <c:pt idx="28148">
                  <c:v>0.62773740740740747</c:v>
                </c:pt>
                <c:pt idx="28149">
                  <c:v>0.62773835648148146</c:v>
                </c:pt>
                <c:pt idx="28150">
                  <c:v>0.62773951388888893</c:v>
                </c:pt>
                <c:pt idx="28151">
                  <c:v>0.62774067129629629</c:v>
                </c:pt>
                <c:pt idx="28152">
                  <c:v>0.62774182870370365</c:v>
                </c:pt>
                <c:pt idx="28153">
                  <c:v>0.62774298611111112</c:v>
                </c:pt>
                <c:pt idx="28154">
                  <c:v>0.62774414351851848</c:v>
                </c:pt>
                <c:pt idx="28155">
                  <c:v>0.62774528935185181</c:v>
                </c:pt>
                <c:pt idx="28156">
                  <c:v>0.62774644675925928</c:v>
                </c:pt>
                <c:pt idx="28157">
                  <c:v>0.62774761574074078</c:v>
                </c:pt>
                <c:pt idx="28158">
                  <c:v>0.62774877314814814</c:v>
                </c:pt>
                <c:pt idx="28159">
                  <c:v>0.62774997685185185</c:v>
                </c:pt>
                <c:pt idx="28160">
                  <c:v>0.62775121527777777</c:v>
                </c:pt>
                <c:pt idx="28161">
                  <c:v>0.6277524884259259</c:v>
                </c:pt>
                <c:pt idx="28162">
                  <c:v>0.62775366898148155</c:v>
                </c:pt>
                <c:pt idx="28163">
                  <c:v>0.62775468749999996</c:v>
                </c:pt>
                <c:pt idx="28164">
                  <c:v>0.62775607638888886</c:v>
                </c:pt>
                <c:pt idx="28165">
                  <c:v>0.62775704861111115</c:v>
                </c:pt>
                <c:pt idx="28166">
                  <c:v>0.62775884259259263</c:v>
                </c:pt>
                <c:pt idx="28167">
                  <c:v>0.62775998842592595</c:v>
                </c:pt>
                <c:pt idx="28168">
                  <c:v>0.62776035879629632</c:v>
                </c:pt>
                <c:pt idx="28169">
                  <c:v>0.62776150462962965</c:v>
                </c:pt>
                <c:pt idx="28170">
                  <c:v>0.62776266203703712</c:v>
                </c:pt>
                <c:pt idx="28171">
                  <c:v>0.62776380787037034</c:v>
                </c:pt>
                <c:pt idx="28172">
                  <c:v>0.62776497685185184</c:v>
                </c:pt>
                <c:pt idx="28173">
                  <c:v>0.62776612268518517</c:v>
                </c:pt>
                <c:pt idx="28174">
                  <c:v>0.62776729166666667</c:v>
                </c:pt>
                <c:pt idx="28175">
                  <c:v>0.62776844907407414</c:v>
                </c:pt>
                <c:pt idx="28176">
                  <c:v>0.6277696064814815</c:v>
                </c:pt>
                <c:pt idx="28177">
                  <c:v>0.62777075231481483</c:v>
                </c:pt>
                <c:pt idx="28178">
                  <c:v>0.62777192129629633</c:v>
                </c:pt>
                <c:pt idx="28179">
                  <c:v>0.62777464120370374</c:v>
                </c:pt>
                <c:pt idx="28180">
                  <c:v>0.62777578703703707</c:v>
                </c:pt>
                <c:pt idx="28181">
                  <c:v>0.62777712962962962</c:v>
                </c:pt>
                <c:pt idx="28182">
                  <c:v>0.62777881944444436</c:v>
                </c:pt>
                <c:pt idx="28183">
                  <c:v>0.62777950231481483</c:v>
                </c:pt>
                <c:pt idx="28184">
                  <c:v>0.62778118055555554</c:v>
                </c:pt>
                <c:pt idx="28185">
                  <c:v>0.62778209490740744</c:v>
                </c:pt>
                <c:pt idx="28186">
                  <c:v>0.62778284722222222</c:v>
                </c:pt>
                <c:pt idx="28187">
                  <c:v>0.62778478009259264</c:v>
                </c:pt>
                <c:pt idx="28188">
                  <c:v>0.62778574074074078</c:v>
                </c:pt>
                <c:pt idx="28189">
                  <c:v>0.62778609953703701</c:v>
                </c:pt>
                <c:pt idx="28190">
                  <c:v>0.62778724537037034</c:v>
                </c:pt>
                <c:pt idx="28191">
                  <c:v>0.62778841435185184</c:v>
                </c:pt>
                <c:pt idx="28192">
                  <c:v>0.62778957175925931</c:v>
                </c:pt>
                <c:pt idx="28193">
                  <c:v>0.62779072916666667</c:v>
                </c:pt>
                <c:pt idx="28194">
                  <c:v>0.62779188657407403</c:v>
                </c:pt>
                <c:pt idx="28195">
                  <c:v>0.62779303240740736</c:v>
                </c:pt>
                <c:pt idx="28196">
                  <c:v>0.62779420138888886</c:v>
                </c:pt>
                <c:pt idx="28197">
                  <c:v>0.62779535879629633</c:v>
                </c:pt>
                <c:pt idx="28198">
                  <c:v>0.62779651620370369</c:v>
                </c:pt>
                <c:pt idx="28199">
                  <c:v>0.62779767361111105</c:v>
                </c:pt>
                <c:pt idx="28200">
                  <c:v>0.62779888888888891</c:v>
                </c:pt>
                <c:pt idx="28201">
                  <c:v>0.62780123842592594</c:v>
                </c:pt>
                <c:pt idx="28202">
                  <c:v>0.62780149305555555</c:v>
                </c:pt>
                <c:pt idx="28203">
                  <c:v>0.6278024884259259</c:v>
                </c:pt>
                <c:pt idx="28204">
                  <c:v>0.62780416666666661</c:v>
                </c:pt>
                <c:pt idx="28205">
                  <c:v>0.62780506944444447</c:v>
                </c:pt>
                <c:pt idx="28206">
                  <c:v>0.62780607638888886</c:v>
                </c:pt>
                <c:pt idx="28207">
                  <c:v>0.62780699074074076</c:v>
                </c:pt>
                <c:pt idx="28208">
                  <c:v>0.6278082060185185</c:v>
                </c:pt>
                <c:pt idx="28209">
                  <c:v>0.62780999999999998</c:v>
                </c:pt>
                <c:pt idx="28210">
                  <c:v>0.62781039351851853</c:v>
                </c:pt>
                <c:pt idx="28211">
                  <c:v>0.62781156250000003</c:v>
                </c:pt>
                <c:pt idx="28212">
                  <c:v>0.62781271990740739</c:v>
                </c:pt>
                <c:pt idx="28213">
                  <c:v>0.62781387731481475</c:v>
                </c:pt>
                <c:pt idx="28214">
                  <c:v>0.62781503472222222</c:v>
                </c:pt>
                <c:pt idx="28215">
                  <c:v>0.62781619212962969</c:v>
                </c:pt>
                <c:pt idx="28216">
                  <c:v>0.62781734953703705</c:v>
                </c:pt>
                <c:pt idx="28217">
                  <c:v>0.62781850694444441</c:v>
                </c:pt>
                <c:pt idx="28218">
                  <c:v>0.62781966435185188</c:v>
                </c:pt>
                <c:pt idx="28219">
                  <c:v>0.62782082175925924</c:v>
                </c:pt>
                <c:pt idx="28220">
                  <c:v>0.62782359953703704</c:v>
                </c:pt>
                <c:pt idx="28221">
                  <c:v>0.62782434027777778</c:v>
                </c:pt>
                <c:pt idx="28222">
                  <c:v>0.62782562499999994</c:v>
                </c:pt>
                <c:pt idx="28223">
                  <c:v>0.6278268402777778</c:v>
                </c:pt>
                <c:pt idx="28224">
                  <c:v>0.62782799768518516</c:v>
                </c:pt>
                <c:pt idx="28225">
                  <c:v>0.62782932870370367</c:v>
                </c:pt>
                <c:pt idx="28226">
                  <c:v>0.627830949074074</c:v>
                </c:pt>
                <c:pt idx="28227">
                  <c:v>0.62783130787037034</c:v>
                </c:pt>
                <c:pt idx="28228">
                  <c:v>0.62783245370370377</c:v>
                </c:pt>
                <c:pt idx="28229">
                  <c:v>0.62783359953703699</c:v>
                </c:pt>
                <c:pt idx="28230">
                  <c:v>0.62783476851851849</c:v>
                </c:pt>
                <c:pt idx="28231">
                  <c:v>0.62783592592592585</c:v>
                </c:pt>
                <c:pt idx="28232">
                  <c:v>0.62783708333333332</c:v>
                </c:pt>
                <c:pt idx="28233">
                  <c:v>0.62783824074074079</c:v>
                </c:pt>
                <c:pt idx="28234">
                  <c:v>0.62783939814814815</c:v>
                </c:pt>
                <c:pt idx="28235">
                  <c:v>0.62784055555555551</c:v>
                </c:pt>
                <c:pt idx="28236">
                  <c:v>0.62784171296296298</c:v>
                </c:pt>
                <c:pt idx="28237">
                  <c:v>0.62784287037037045</c:v>
                </c:pt>
                <c:pt idx="28238">
                  <c:v>0.62784438657407404</c:v>
                </c:pt>
                <c:pt idx="28239">
                  <c:v>0.62784556712962969</c:v>
                </c:pt>
                <c:pt idx="28240">
                  <c:v>0.62784819444444451</c:v>
                </c:pt>
                <c:pt idx="28241">
                  <c:v>0.62785112268518517</c:v>
                </c:pt>
                <c:pt idx="28242">
                  <c:v>0.62785150462962969</c:v>
                </c:pt>
                <c:pt idx="28243">
                  <c:v>0.62785317129629636</c:v>
                </c:pt>
                <c:pt idx="28244">
                  <c:v>0.62785457175925929</c:v>
                </c:pt>
                <c:pt idx="28245">
                  <c:v>0.62785489583333332</c:v>
                </c:pt>
                <c:pt idx="28246">
                  <c:v>0.62785605324074067</c:v>
                </c:pt>
                <c:pt idx="28247">
                  <c:v>0.62785721064814815</c:v>
                </c:pt>
                <c:pt idx="28248">
                  <c:v>0.62785836805555562</c:v>
                </c:pt>
                <c:pt idx="28249">
                  <c:v>0.62785952546296298</c:v>
                </c:pt>
                <c:pt idx="28250">
                  <c:v>0.62786068287037033</c:v>
                </c:pt>
                <c:pt idx="28251">
                  <c:v>0.62786184027777781</c:v>
                </c:pt>
                <c:pt idx="28252">
                  <c:v>0.62786299768518516</c:v>
                </c:pt>
                <c:pt idx="28253">
                  <c:v>0.62786416666666667</c:v>
                </c:pt>
                <c:pt idx="28254">
                  <c:v>0.62786531249999999</c:v>
                </c:pt>
                <c:pt idx="28255">
                  <c:v>0.62786657407407409</c:v>
                </c:pt>
                <c:pt idx="28256">
                  <c:v>0.62786775462962963</c:v>
                </c:pt>
                <c:pt idx="28257">
                  <c:v>0.62786983796296292</c:v>
                </c:pt>
                <c:pt idx="28258">
                  <c:v>0.62787016203703705</c:v>
                </c:pt>
                <c:pt idx="28259">
                  <c:v>0.6278712847222222</c:v>
                </c:pt>
                <c:pt idx="28260">
                  <c:v>0.62787277777777772</c:v>
                </c:pt>
                <c:pt idx="28261">
                  <c:v>0.62787361111111106</c:v>
                </c:pt>
                <c:pt idx="28262">
                  <c:v>0.62787490740740737</c:v>
                </c:pt>
                <c:pt idx="28263">
                  <c:v>0.62787591435185186</c:v>
                </c:pt>
                <c:pt idx="28264">
                  <c:v>0.62787689814814818</c:v>
                </c:pt>
                <c:pt idx="28265">
                  <c:v>0.6278780439814815</c:v>
                </c:pt>
                <c:pt idx="28266">
                  <c:v>0.62787920138888886</c:v>
                </c:pt>
                <c:pt idx="28267">
                  <c:v>0.62788035879629622</c:v>
                </c:pt>
                <c:pt idx="28268">
                  <c:v>0.62788152777777773</c:v>
                </c:pt>
                <c:pt idx="28269">
                  <c:v>0.62788267361111116</c:v>
                </c:pt>
                <c:pt idx="28270">
                  <c:v>0.62788383101851852</c:v>
                </c:pt>
                <c:pt idx="28271">
                  <c:v>0.62788500000000003</c:v>
                </c:pt>
                <c:pt idx="28272">
                  <c:v>0.62788615740740739</c:v>
                </c:pt>
                <c:pt idx="28273">
                  <c:v>0.62788731481481486</c:v>
                </c:pt>
                <c:pt idx="28274">
                  <c:v>0.62788847222222222</c:v>
                </c:pt>
                <c:pt idx="28275">
                  <c:v>0.6278902662037037</c:v>
                </c:pt>
                <c:pt idx="28276">
                  <c:v>0.62789155092592597</c:v>
                </c:pt>
                <c:pt idx="28277">
                  <c:v>0.62789269675925918</c:v>
                </c:pt>
                <c:pt idx="28278">
                  <c:v>0.62789402777777781</c:v>
                </c:pt>
                <c:pt idx="28279">
                  <c:v>0.62789495370370374</c:v>
                </c:pt>
                <c:pt idx="28280">
                  <c:v>0.62789564814814813</c:v>
                </c:pt>
                <c:pt idx="28281">
                  <c:v>0.6278975</c:v>
                </c:pt>
                <c:pt idx="28282">
                  <c:v>0.62789846064814814</c:v>
                </c:pt>
                <c:pt idx="28283">
                  <c:v>0.62789887731481486</c:v>
                </c:pt>
                <c:pt idx="28284">
                  <c:v>0.62790003472222222</c:v>
                </c:pt>
                <c:pt idx="28285">
                  <c:v>0.62790119212962958</c:v>
                </c:pt>
                <c:pt idx="28286">
                  <c:v>0.62790234953703705</c:v>
                </c:pt>
                <c:pt idx="28287">
                  <c:v>0.62790350694444441</c:v>
                </c:pt>
                <c:pt idx="28288">
                  <c:v>0.62790466435185188</c:v>
                </c:pt>
                <c:pt idx="28289">
                  <c:v>0.62790582175925924</c:v>
                </c:pt>
                <c:pt idx="28290">
                  <c:v>0.62790697916666671</c:v>
                </c:pt>
                <c:pt idx="28291">
                  <c:v>0.62790813657407407</c:v>
                </c:pt>
                <c:pt idx="28292">
                  <c:v>0.62790929398148143</c:v>
                </c:pt>
                <c:pt idx="28293">
                  <c:v>0.62791060185185188</c:v>
                </c:pt>
                <c:pt idx="28294">
                  <c:v>0.62791173611111106</c:v>
                </c:pt>
                <c:pt idx="28295">
                  <c:v>0.62791435185185185</c:v>
                </c:pt>
                <c:pt idx="28296">
                  <c:v>0.62791471064814808</c:v>
                </c:pt>
                <c:pt idx="28297">
                  <c:v>0.62791542824074065</c:v>
                </c:pt>
                <c:pt idx="28298">
                  <c:v>0.62791682870370369</c:v>
                </c:pt>
                <c:pt idx="28299">
                  <c:v>0.62791767361111106</c:v>
                </c:pt>
                <c:pt idx="28300">
                  <c:v>0.6279186342592592</c:v>
                </c:pt>
                <c:pt idx="28301">
                  <c:v>0.62792041666666665</c:v>
                </c:pt>
                <c:pt idx="28302">
                  <c:v>0.62792151620370373</c:v>
                </c:pt>
                <c:pt idx="28303">
                  <c:v>0.62792202546296305</c:v>
                </c:pt>
                <c:pt idx="28304">
                  <c:v>0.62792318287037041</c:v>
                </c:pt>
                <c:pt idx="28305">
                  <c:v>0.62792434027777777</c:v>
                </c:pt>
                <c:pt idx="28306">
                  <c:v>0.62792550925925927</c:v>
                </c:pt>
                <c:pt idx="28307">
                  <c:v>0.6279266550925926</c:v>
                </c:pt>
                <c:pt idx="28308">
                  <c:v>0.62792781250000007</c:v>
                </c:pt>
                <c:pt idx="28309">
                  <c:v>0.62792898148148146</c:v>
                </c:pt>
                <c:pt idx="28310">
                  <c:v>0.62793012731481479</c:v>
                </c:pt>
                <c:pt idx="28311">
                  <c:v>0.62793130787037033</c:v>
                </c:pt>
                <c:pt idx="28312">
                  <c:v>0.62793244212962962</c:v>
                </c:pt>
                <c:pt idx="28313">
                  <c:v>0.62793371527777775</c:v>
                </c:pt>
                <c:pt idx="28314">
                  <c:v>0.62793523148148145</c:v>
                </c:pt>
                <c:pt idx="28315">
                  <c:v>0.62793605324074075</c:v>
                </c:pt>
                <c:pt idx="28316">
                  <c:v>0.62793771990740743</c:v>
                </c:pt>
                <c:pt idx="28317">
                  <c:v>0.62793900462962959</c:v>
                </c:pt>
                <c:pt idx="28318">
                  <c:v>0.62793951388888891</c:v>
                </c:pt>
                <c:pt idx="28319">
                  <c:v>0.62794153935185182</c:v>
                </c:pt>
                <c:pt idx="28320">
                  <c:v>0.62794253472222228</c:v>
                </c:pt>
                <c:pt idx="28321">
                  <c:v>0.62794292824074072</c:v>
                </c:pt>
                <c:pt idx="28322">
                  <c:v>0.6279440277777778</c:v>
                </c:pt>
                <c:pt idx="28323">
                  <c:v>0.62794531249999996</c:v>
                </c:pt>
                <c:pt idx="28324">
                  <c:v>0.62794633101851849</c:v>
                </c:pt>
                <c:pt idx="28325">
                  <c:v>0.62794748842592596</c:v>
                </c:pt>
                <c:pt idx="28326">
                  <c:v>0.62794864583333332</c:v>
                </c:pt>
                <c:pt idx="28327">
                  <c:v>0.62794980324074068</c:v>
                </c:pt>
                <c:pt idx="28328">
                  <c:v>0.62795096064814815</c:v>
                </c:pt>
                <c:pt idx="28329">
                  <c:v>0.62795211805555562</c:v>
                </c:pt>
                <c:pt idx="28330">
                  <c:v>0.62795327546296298</c:v>
                </c:pt>
                <c:pt idx="28331">
                  <c:v>0.62795443287037034</c:v>
                </c:pt>
                <c:pt idx="28332">
                  <c:v>0.6279555902777777</c:v>
                </c:pt>
                <c:pt idx="28333">
                  <c:v>0.62795675925925931</c:v>
                </c:pt>
                <c:pt idx="28334">
                  <c:v>0.62795798611111109</c:v>
                </c:pt>
                <c:pt idx="28335">
                  <c:v>0.62795988425925919</c:v>
                </c:pt>
                <c:pt idx="28336">
                  <c:v>0.62796086805555562</c:v>
                </c:pt>
                <c:pt idx="28337">
                  <c:v>0.62796144675925925</c:v>
                </c:pt>
                <c:pt idx="28338">
                  <c:v>0.62796318287037034</c:v>
                </c:pt>
                <c:pt idx="28339">
                  <c:v>0.62796398148148147</c:v>
                </c:pt>
                <c:pt idx="28340">
                  <c:v>0.62796497685185182</c:v>
                </c:pt>
                <c:pt idx="28341">
                  <c:v>0.62796600694444449</c:v>
                </c:pt>
                <c:pt idx="28342">
                  <c:v>0.62796717592592599</c:v>
                </c:pt>
                <c:pt idx="28343">
                  <c:v>0.62796832175925932</c:v>
                </c:pt>
                <c:pt idx="28344">
                  <c:v>0.62796947916666668</c:v>
                </c:pt>
                <c:pt idx="28345">
                  <c:v>0.62797063657407404</c:v>
                </c:pt>
                <c:pt idx="28346">
                  <c:v>0.62797179398148151</c:v>
                </c:pt>
                <c:pt idx="28347">
                  <c:v>0.62797295138888887</c:v>
                </c:pt>
                <c:pt idx="28348">
                  <c:v>0.62797410879629634</c:v>
                </c:pt>
                <c:pt idx="28349">
                  <c:v>0.6279752662037037</c:v>
                </c:pt>
                <c:pt idx="28350">
                  <c:v>0.62797642361111117</c:v>
                </c:pt>
                <c:pt idx="28351">
                  <c:v>0.62797758101851853</c:v>
                </c:pt>
                <c:pt idx="28352">
                  <c:v>0.62797932870370365</c:v>
                </c:pt>
                <c:pt idx="28353">
                  <c:v>0.62798164351851848</c:v>
                </c:pt>
                <c:pt idx="28354">
                  <c:v>0.62798206018518521</c:v>
                </c:pt>
                <c:pt idx="28355">
                  <c:v>0.62798221064814819</c:v>
                </c:pt>
                <c:pt idx="28356">
                  <c:v>0.6279842708333333</c:v>
                </c:pt>
                <c:pt idx="28357">
                  <c:v>0.62798562499999999</c:v>
                </c:pt>
                <c:pt idx="28358">
                  <c:v>0.62798592592592584</c:v>
                </c:pt>
                <c:pt idx="28359">
                  <c:v>0.62798701388888889</c:v>
                </c:pt>
                <c:pt idx="28360">
                  <c:v>0.62798848379629635</c:v>
                </c:pt>
                <c:pt idx="28361">
                  <c:v>0.62798915509259257</c:v>
                </c:pt>
                <c:pt idx="28362">
                  <c:v>0.62799031249999993</c:v>
                </c:pt>
                <c:pt idx="28363">
                  <c:v>0.6279914699074074</c:v>
                </c:pt>
                <c:pt idx="28364">
                  <c:v>0.62799262731481487</c:v>
                </c:pt>
                <c:pt idx="28365">
                  <c:v>0.62799378472222223</c:v>
                </c:pt>
                <c:pt idx="28366">
                  <c:v>0.62799495370370373</c:v>
                </c:pt>
                <c:pt idx="28367">
                  <c:v>0.62799611111111109</c:v>
                </c:pt>
                <c:pt idx="28368">
                  <c:v>0.62799725694444453</c:v>
                </c:pt>
                <c:pt idx="28369">
                  <c:v>0.62799841435185189</c:v>
                </c:pt>
                <c:pt idx="28370">
                  <c:v>0.62799957175925925</c:v>
                </c:pt>
                <c:pt idx="28371">
                  <c:v>0.62800108796296294</c:v>
                </c:pt>
                <c:pt idx="28372">
                  <c:v>0.62800195601851849</c:v>
                </c:pt>
                <c:pt idx="28373">
                  <c:v>0.62800386574074074</c:v>
                </c:pt>
                <c:pt idx="28374">
                  <c:v>0.62800491898148147</c:v>
                </c:pt>
                <c:pt idx="28375">
                  <c:v>0.62800543981481483</c:v>
                </c:pt>
                <c:pt idx="28376">
                  <c:v>0.62800833333333328</c:v>
                </c:pt>
                <c:pt idx="28377">
                  <c:v>0.62800856481481482</c:v>
                </c:pt>
                <c:pt idx="28378">
                  <c:v>0.6280089699074074</c:v>
                </c:pt>
                <c:pt idx="28379">
                  <c:v>0.62801087962962965</c:v>
                </c:pt>
                <c:pt idx="28380">
                  <c:v>0.62801249999999997</c:v>
                </c:pt>
                <c:pt idx="28381">
                  <c:v>0.62801365740740733</c:v>
                </c:pt>
                <c:pt idx="28382">
                  <c:v>0.62801480324074077</c:v>
                </c:pt>
                <c:pt idx="28383">
                  <c:v>0.62801598379629631</c:v>
                </c:pt>
                <c:pt idx="28384">
                  <c:v>0.62801712962962963</c:v>
                </c:pt>
                <c:pt idx="28385">
                  <c:v>0.62801828703703699</c:v>
                </c:pt>
                <c:pt idx="28386">
                  <c:v>0.62801944444444446</c:v>
                </c:pt>
                <c:pt idx="28387">
                  <c:v>0.62802060185185193</c:v>
                </c:pt>
                <c:pt idx="28388">
                  <c:v>0.62802175925925929</c:v>
                </c:pt>
                <c:pt idx="28389">
                  <c:v>0.62802291666666665</c:v>
                </c:pt>
                <c:pt idx="28390">
                  <c:v>0.62802407407407401</c:v>
                </c:pt>
                <c:pt idx="28391">
                  <c:v>0.62802579861111107</c:v>
                </c:pt>
                <c:pt idx="28392">
                  <c:v>0.62802701388888893</c:v>
                </c:pt>
                <c:pt idx="28393">
                  <c:v>0.62802755787037035</c:v>
                </c:pt>
                <c:pt idx="28394">
                  <c:v>0.62802927083333338</c:v>
                </c:pt>
                <c:pt idx="28395">
                  <c:v>0.62803055555555554</c:v>
                </c:pt>
                <c:pt idx="28396">
                  <c:v>0.62803126157407407</c:v>
                </c:pt>
                <c:pt idx="28397">
                  <c:v>0.62803239583333337</c:v>
                </c:pt>
                <c:pt idx="28398">
                  <c:v>0.62803350694444449</c:v>
                </c:pt>
                <c:pt idx="28399">
                  <c:v>0.62803459490740743</c:v>
                </c:pt>
                <c:pt idx="28400">
                  <c:v>0.62803638888888891</c:v>
                </c:pt>
                <c:pt idx="28401">
                  <c:v>0.62803690972222226</c:v>
                </c:pt>
                <c:pt idx="28402">
                  <c:v>0.62803796296296299</c:v>
                </c:pt>
                <c:pt idx="28403">
                  <c:v>0.62803913194444438</c:v>
                </c:pt>
                <c:pt idx="28404">
                  <c:v>0.62804027777777782</c:v>
                </c:pt>
                <c:pt idx="28405">
                  <c:v>0.62804143518518518</c:v>
                </c:pt>
                <c:pt idx="28406">
                  <c:v>0.6280427662037037</c:v>
                </c:pt>
                <c:pt idx="28407">
                  <c:v>0.62804375000000001</c:v>
                </c:pt>
                <c:pt idx="28408">
                  <c:v>0.62804491898148151</c:v>
                </c:pt>
                <c:pt idx="28409">
                  <c:v>0.62804606481481484</c:v>
                </c:pt>
                <c:pt idx="28410">
                  <c:v>0.6280472222222222</c:v>
                </c:pt>
                <c:pt idx="28411">
                  <c:v>0.62804837962962956</c:v>
                </c:pt>
                <c:pt idx="28412">
                  <c:v>0.62804958333333327</c:v>
                </c:pt>
                <c:pt idx="28413">
                  <c:v>0.6280510416666667</c:v>
                </c:pt>
                <c:pt idx="28414">
                  <c:v>0.62805207175925926</c:v>
                </c:pt>
                <c:pt idx="28415">
                  <c:v>0.62805307870370375</c:v>
                </c:pt>
                <c:pt idx="28416">
                  <c:v>0.62805513888888886</c:v>
                </c:pt>
                <c:pt idx="28417">
                  <c:v>0.62805531250000002</c:v>
                </c:pt>
                <c:pt idx="28418">
                  <c:v>0.62805680555555554</c:v>
                </c:pt>
                <c:pt idx="28419">
                  <c:v>0.62805837962962963</c:v>
                </c:pt>
                <c:pt idx="28420">
                  <c:v>0.62805879629629624</c:v>
                </c:pt>
                <c:pt idx="28421">
                  <c:v>0.62805996527777774</c:v>
                </c:pt>
                <c:pt idx="28422">
                  <c:v>0.62806109953703704</c:v>
                </c:pt>
                <c:pt idx="28423">
                  <c:v>0.62806226851851854</c:v>
                </c:pt>
                <c:pt idx="28424">
                  <c:v>0.62806341435185176</c:v>
                </c:pt>
                <c:pt idx="28425">
                  <c:v>0.62806458333333337</c:v>
                </c:pt>
                <c:pt idx="28426">
                  <c:v>0.62806574074074073</c:v>
                </c:pt>
                <c:pt idx="28427">
                  <c:v>0.6280668981481482</c:v>
                </c:pt>
                <c:pt idx="28428">
                  <c:v>0.62806805555555556</c:v>
                </c:pt>
                <c:pt idx="28429">
                  <c:v>0.62806921296296292</c:v>
                </c:pt>
                <c:pt idx="28430">
                  <c:v>0.6280706597222222</c:v>
                </c:pt>
                <c:pt idx="28431">
                  <c:v>0.62807175925925929</c:v>
                </c:pt>
                <c:pt idx="28432">
                  <c:v>0.62807289351851847</c:v>
                </c:pt>
                <c:pt idx="28433">
                  <c:v>0.62807510416666668</c:v>
                </c:pt>
                <c:pt idx="28434">
                  <c:v>0.62807546296296302</c:v>
                </c:pt>
                <c:pt idx="28435">
                  <c:v>0.62807644675925922</c:v>
                </c:pt>
                <c:pt idx="28436">
                  <c:v>0.62807857638888887</c:v>
                </c:pt>
                <c:pt idx="28437">
                  <c:v>0.62807903935185183</c:v>
                </c:pt>
                <c:pt idx="28438">
                  <c:v>0.62807979166666661</c:v>
                </c:pt>
                <c:pt idx="28439">
                  <c:v>0.62808175925925924</c:v>
                </c:pt>
                <c:pt idx="28440">
                  <c:v>0.6280819675925926</c:v>
                </c:pt>
                <c:pt idx="28441">
                  <c:v>0.62808310185185179</c:v>
                </c:pt>
                <c:pt idx="28442">
                  <c:v>0.62808425925925926</c:v>
                </c:pt>
                <c:pt idx="28443">
                  <c:v>0.62808541666666673</c:v>
                </c:pt>
                <c:pt idx="28444">
                  <c:v>0.62808657407407409</c:v>
                </c:pt>
                <c:pt idx="28445">
                  <c:v>0.62808774305555559</c:v>
                </c:pt>
                <c:pt idx="28446">
                  <c:v>0.62808888888888881</c:v>
                </c:pt>
                <c:pt idx="28447">
                  <c:v>0.62809020833333329</c:v>
                </c:pt>
                <c:pt idx="28448">
                  <c:v>0.62809120370370375</c:v>
                </c:pt>
                <c:pt idx="28449">
                  <c:v>0.62809236111111111</c:v>
                </c:pt>
                <c:pt idx="28450">
                  <c:v>0.62809353009259261</c:v>
                </c:pt>
                <c:pt idx="28451">
                  <c:v>0.62809518518518515</c:v>
                </c:pt>
                <c:pt idx="28452">
                  <c:v>0.62809645833333327</c:v>
                </c:pt>
                <c:pt idx="28453">
                  <c:v>0.62809782407407411</c:v>
                </c:pt>
                <c:pt idx="28454">
                  <c:v>0.62809819444444448</c:v>
                </c:pt>
                <c:pt idx="28455">
                  <c:v>0.62809975694444453</c:v>
                </c:pt>
                <c:pt idx="28456">
                  <c:v>0.62810075231481477</c:v>
                </c:pt>
                <c:pt idx="28457">
                  <c:v>0.62810166666666667</c:v>
                </c:pt>
                <c:pt idx="28458">
                  <c:v>0.62810342592592594</c:v>
                </c:pt>
                <c:pt idx="28459">
                  <c:v>0.62810409722222227</c:v>
                </c:pt>
                <c:pt idx="28460">
                  <c:v>0.62810509259259262</c:v>
                </c:pt>
                <c:pt idx="28461">
                  <c:v>0.62810624999999998</c:v>
                </c:pt>
                <c:pt idx="28462">
                  <c:v>0.62810740740740745</c:v>
                </c:pt>
                <c:pt idx="28463">
                  <c:v>0.62810856481481481</c:v>
                </c:pt>
                <c:pt idx="28464">
                  <c:v>0.62810972222222228</c:v>
                </c:pt>
                <c:pt idx="28465">
                  <c:v>0.62811087962962964</c:v>
                </c:pt>
                <c:pt idx="28466">
                  <c:v>0.628112037037037</c:v>
                </c:pt>
                <c:pt idx="28467">
                  <c:v>0.62811318287037032</c:v>
                </c:pt>
                <c:pt idx="28468">
                  <c:v>0.62811435185185183</c:v>
                </c:pt>
                <c:pt idx="28469">
                  <c:v>0.6281155092592593</c:v>
                </c:pt>
                <c:pt idx="28470">
                  <c:v>0.62811688657407405</c:v>
                </c:pt>
                <c:pt idx="28471">
                  <c:v>0.62811834490740748</c:v>
                </c:pt>
                <c:pt idx="28472">
                  <c:v>0.62811984953703703</c:v>
                </c:pt>
                <c:pt idx="28473">
                  <c:v>0.62812082175925932</c:v>
                </c:pt>
                <c:pt idx="28474">
                  <c:v>0.62812174768518514</c:v>
                </c:pt>
                <c:pt idx="28475">
                  <c:v>0.62812384259259257</c:v>
                </c:pt>
                <c:pt idx="28476">
                  <c:v>0.62812498842592601</c:v>
                </c:pt>
                <c:pt idx="28477">
                  <c:v>0.62812722222222228</c:v>
                </c:pt>
                <c:pt idx="28478">
                  <c:v>0.6281275462962963</c:v>
                </c:pt>
                <c:pt idx="28479">
                  <c:v>0.62812840277777782</c:v>
                </c:pt>
                <c:pt idx="28480">
                  <c:v>0.62812957175925921</c:v>
                </c:pt>
                <c:pt idx="28481">
                  <c:v>0.62813071759259254</c:v>
                </c:pt>
                <c:pt idx="28482">
                  <c:v>0.62813187500000001</c:v>
                </c:pt>
                <c:pt idx="28483">
                  <c:v>0.62813303240740748</c:v>
                </c:pt>
                <c:pt idx="28484">
                  <c:v>0.62813418981481484</c:v>
                </c:pt>
                <c:pt idx="28485">
                  <c:v>0.6281353472222222</c:v>
                </c:pt>
                <c:pt idx="28486">
                  <c:v>0.6281365162037037</c:v>
                </c:pt>
                <c:pt idx="28487">
                  <c:v>0.6281376851851852</c:v>
                </c:pt>
                <c:pt idx="28488">
                  <c:v>0.6281388194444445</c:v>
                </c:pt>
                <c:pt idx="28489">
                  <c:v>0.62814142361111114</c:v>
                </c:pt>
                <c:pt idx="28490">
                  <c:v>0.6281427083333333</c:v>
                </c:pt>
                <c:pt idx="28491">
                  <c:v>0.62814368055555558</c:v>
                </c:pt>
                <c:pt idx="28492">
                  <c:v>0.62814559027777783</c:v>
                </c:pt>
                <c:pt idx="28493">
                  <c:v>0.62814606481481483</c:v>
                </c:pt>
                <c:pt idx="28494">
                  <c:v>0.62814732638888882</c:v>
                </c:pt>
                <c:pt idx="28495">
                  <c:v>0.62814913194444444</c:v>
                </c:pt>
                <c:pt idx="28496">
                  <c:v>0.62814975694444453</c:v>
                </c:pt>
                <c:pt idx="28497">
                  <c:v>0.62815062499999996</c:v>
                </c:pt>
                <c:pt idx="28498">
                  <c:v>0.62815178240740743</c:v>
                </c:pt>
                <c:pt idx="28499">
                  <c:v>0.62815292824074076</c:v>
                </c:pt>
                <c:pt idx="28500">
                  <c:v>0.6281541087962963</c:v>
                </c:pt>
                <c:pt idx="28501">
                  <c:v>0.62815525462962962</c:v>
                </c:pt>
                <c:pt idx="28502">
                  <c:v>0.62815641203703698</c:v>
                </c:pt>
                <c:pt idx="28503">
                  <c:v>0.62815755787037042</c:v>
                </c:pt>
                <c:pt idx="28504">
                  <c:v>0.62815872685185181</c:v>
                </c:pt>
                <c:pt idx="28505">
                  <c:v>0.62815988425925928</c:v>
                </c:pt>
                <c:pt idx="28506">
                  <c:v>0.62816103009259261</c:v>
                </c:pt>
                <c:pt idx="28507">
                  <c:v>0.6281625115740741</c:v>
                </c:pt>
                <c:pt idx="28508">
                  <c:v>0.62816368055555549</c:v>
                </c:pt>
                <c:pt idx="28509">
                  <c:v>0.6281657638888889</c:v>
                </c:pt>
                <c:pt idx="28510">
                  <c:v>0.62816586805555563</c:v>
                </c:pt>
                <c:pt idx="28511">
                  <c:v>0.62816788194444451</c:v>
                </c:pt>
                <c:pt idx="28512">
                  <c:v>0.62816921296296291</c:v>
                </c:pt>
                <c:pt idx="28513">
                  <c:v>0.62817031249999999</c:v>
                </c:pt>
                <c:pt idx="28514">
                  <c:v>0.6281718634259259</c:v>
                </c:pt>
                <c:pt idx="28515">
                  <c:v>0.62817280092592587</c:v>
                </c:pt>
                <c:pt idx="28516">
                  <c:v>0.62817378472222218</c:v>
                </c:pt>
                <c:pt idx="28517">
                  <c:v>0.62817494212962965</c:v>
                </c:pt>
                <c:pt idx="28518">
                  <c:v>0.62817609953703701</c:v>
                </c:pt>
                <c:pt idx="28519">
                  <c:v>0.62817724537037045</c:v>
                </c:pt>
                <c:pt idx="28520">
                  <c:v>0.62817842592592599</c:v>
                </c:pt>
                <c:pt idx="28521">
                  <c:v>0.6281795717592592</c:v>
                </c:pt>
                <c:pt idx="28522">
                  <c:v>0.62818071759259253</c:v>
                </c:pt>
                <c:pt idx="28523">
                  <c:v>0.62818188657407403</c:v>
                </c:pt>
                <c:pt idx="28524">
                  <c:v>0.6281830439814815</c:v>
                </c:pt>
                <c:pt idx="28525">
                  <c:v>0.62818418981481483</c:v>
                </c:pt>
                <c:pt idx="28526">
                  <c:v>0.62818546296296296</c:v>
                </c:pt>
                <c:pt idx="28527">
                  <c:v>0.6281872106481482</c:v>
                </c:pt>
                <c:pt idx="28528">
                  <c:v>0.62818842592592594</c:v>
                </c:pt>
                <c:pt idx="28529">
                  <c:v>0.62818896990740747</c:v>
                </c:pt>
                <c:pt idx="28530">
                  <c:v>0.62819085648148154</c:v>
                </c:pt>
                <c:pt idx="28531">
                  <c:v>0.6281915393518519</c:v>
                </c:pt>
                <c:pt idx="28532">
                  <c:v>0.6281923611111111</c:v>
                </c:pt>
                <c:pt idx="28533">
                  <c:v>0.62819373842592596</c:v>
                </c:pt>
                <c:pt idx="28534">
                  <c:v>0.62819461805555554</c:v>
                </c:pt>
                <c:pt idx="28535">
                  <c:v>0.62819576388888887</c:v>
                </c:pt>
                <c:pt idx="28536">
                  <c:v>0.62819693287037037</c:v>
                </c:pt>
                <c:pt idx="28537">
                  <c:v>0.62819809027777784</c:v>
                </c:pt>
                <c:pt idx="28538">
                  <c:v>0.6281992476851852</c:v>
                </c:pt>
                <c:pt idx="28539">
                  <c:v>0.62820040509259256</c:v>
                </c:pt>
                <c:pt idx="28540">
                  <c:v>0.62820156249999992</c:v>
                </c:pt>
                <c:pt idx="28541">
                  <c:v>0.62820271990740739</c:v>
                </c:pt>
                <c:pt idx="28542">
                  <c:v>0.62820387731481486</c:v>
                </c:pt>
                <c:pt idx="28543">
                  <c:v>0.62820503472222222</c:v>
                </c:pt>
                <c:pt idx="28544">
                  <c:v>0.62820626157407411</c:v>
                </c:pt>
                <c:pt idx="28545">
                  <c:v>0.62820820601851846</c:v>
                </c:pt>
                <c:pt idx="28546">
                  <c:v>0.62820908564814815</c:v>
                </c:pt>
                <c:pt idx="28547">
                  <c:v>0.62821037037037031</c:v>
                </c:pt>
                <c:pt idx="28548">
                  <c:v>0.62821219907407411</c:v>
                </c:pt>
                <c:pt idx="28549">
                  <c:v>0.62821261574074072</c:v>
                </c:pt>
                <c:pt idx="28550">
                  <c:v>0.62821327546296302</c:v>
                </c:pt>
                <c:pt idx="28551">
                  <c:v>0.62821494212962958</c:v>
                </c:pt>
                <c:pt idx="28552">
                  <c:v>0.62821584490740745</c:v>
                </c:pt>
                <c:pt idx="28553">
                  <c:v>0.62821674768518521</c:v>
                </c:pt>
                <c:pt idx="28554">
                  <c:v>0.6282177546296297</c:v>
                </c:pt>
                <c:pt idx="28555">
                  <c:v>0.62821892361111109</c:v>
                </c:pt>
                <c:pt idx="28556">
                  <c:v>0.62822008101851845</c:v>
                </c:pt>
                <c:pt idx="28557">
                  <c:v>0.62822122685185189</c:v>
                </c:pt>
                <c:pt idx="28558">
                  <c:v>0.62822239583333339</c:v>
                </c:pt>
                <c:pt idx="28559">
                  <c:v>0.62822355324074075</c:v>
                </c:pt>
                <c:pt idx="28560">
                  <c:v>0.62822471064814811</c:v>
                </c:pt>
                <c:pt idx="28561">
                  <c:v>0.62822585648148144</c:v>
                </c:pt>
                <c:pt idx="28562">
                  <c:v>0.62822704861111112</c:v>
                </c:pt>
                <c:pt idx="28563">
                  <c:v>0.62822818287037041</c:v>
                </c:pt>
                <c:pt idx="28564">
                  <c:v>0.62822974537037035</c:v>
                </c:pt>
                <c:pt idx="28565">
                  <c:v>0.62823119212962963</c:v>
                </c:pt>
                <c:pt idx="28566">
                  <c:v>0.62823167824074067</c:v>
                </c:pt>
                <c:pt idx="28567">
                  <c:v>0.62823355324074071</c:v>
                </c:pt>
                <c:pt idx="28568">
                  <c:v>0.62823525462962959</c:v>
                </c:pt>
                <c:pt idx="28569">
                  <c:v>0.62823744212962962</c:v>
                </c:pt>
                <c:pt idx="28570">
                  <c:v>0.62823881944444449</c:v>
                </c:pt>
                <c:pt idx="28571">
                  <c:v>0.6282399652777777</c:v>
                </c:pt>
                <c:pt idx="28572">
                  <c:v>0.62824156250000007</c:v>
                </c:pt>
                <c:pt idx="28573">
                  <c:v>0.62824231481481485</c:v>
                </c:pt>
                <c:pt idx="28574">
                  <c:v>0.62824340277777779</c:v>
                </c:pt>
                <c:pt idx="28575">
                  <c:v>0.62824456018518515</c:v>
                </c:pt>
                <c:pt idx="28576">
                  <c:v>0.62824570601851848</c:v>
                </c:pt>
                <c:pt idx="28577">
                  <c:v>0.62824686342592595</c:v>
                </c:pt>
                <c:pt idx="28578">
                  <c:v>0.62824802083333331</c:v>
                </c:pt>
                <c:pt idx="28579">
                  <c:v>0.62824918981481481</c:v>
                </c:pt>
                <c:pt idx="28580">
                  <c:v>0.62825034722222228</c:v>
                </c:pt>
                <c:pt idx="28581">
                  <c:v>0.6282514930555555</c:v>
                </c:pt>
                <c:pt idx="28582">
                  <c:v>0.628252662037037</c:v>
                </c:pt>
                <c:pt idx="28583">
                  <c:v>0.62825380787037033</c:v>
                </c:pt>
                <c:pt idx="28584">
                  <c:v>0.62825549768518518</c:v>
                </c:pt>
                <c:pt idx="28585">
                  <c:v>0.62825627314814814</c:v>
                </c:pt>
                <c:pt idx="28586">
                  <c:v>0.62825782407407416</c:v>
                </c:pt>
                <c:pt idx="28587">
                  <c:v>0.62825853009259258</c:v>
                </c:pt>
                <c:pt idx="28588">
                  <c:v>0.62825959490740746</c:v>
                </c:pt>
                <c:pt idx="28589">
                  <c:v>0.62826083333333327</c:v>
                </c:pt>
                <c:pt idx="28590">
                  <c:v>0.62826225694444437</c:v>
                </c:pt>
                <c:pt idx="28591">
                  <c:v>0.62826348379629626</c:v>
                </c:pt>
                <c:pt idx="28592">
                  <c:v>0.62826458333333335</c:v>
                </c:pt>
                <c:pt idx="28593">
                  <c:v>0.62826571759259264</c:v>
                </c:pt>
                <c:pt idx="28594">
                  <c:v>0.62826653935185184</c:v>
                </c:pt>
                <c:pt idx="28595">
                  <c:v>0.6282676967592592</c:v>
                </c:pt>
                <c:pt idx="28596">
                  <c:v>0.62826885416666667</c:v>
                </c:pt>
                <c:pt idx="28597">
                  <c:v>0.62827001157407414</c:v>
                </c:pt>
                <c:pt idx="28598">
                  <c:v>0.62827118055555553</c:v>
                </c:pt>
                <c:pt idx="28599">
                  <c:v>0.628272337962963</c:v>
                </c:pt>
                <c:pt idx="28600">
                  <c:v>0.62827348379629622</c:v>
                </c:pt>
                <c:pt idx="28601">
                  <c:v>0.62827464120370369</c:v>
                </c:pt>
                <c:pt idx="28602">
                  <c:v>0.62827579861111116</c:v>
                </c:pt>
                <c:pt idx="28603">
                  <c:v>0.62827696759259255</c:v>
                </c:pt>
                <c:pt idx="28604">
                  <c:v>0.62827854166666675</c:v>
                </c:pt>
                <c:pt idx="28605">
                  <c:v>0.62827982638888891</c:v>
                </c:pt>
                <c:pt idx="28606">
                  <c:v>0.62828083333333329</c:v>
                </c:pt>
                <c:pt idx="28607">
                  <c:v>0.62828193287037037</c:v>
                </c:pt>
                <c:pt idx="28608">
                  <c:v>0.62828321759259254</c:v>
                </c:pt>
                <c:pt idx="28609">
                  <c:v>0.62828478009259259</c:v>
                </c:pt>
                <c:pt idx="28610">
                  <c:v>0.62828629629629629</c:v>
                </c:pt>
                <c:pt idx="28611">
                  <c:v>0.6282864583333333</c:v>
                </c:pt>
                <c:pt idx="28612">
                  <c:v>0.62828743055555558</c:v>
                </c:pt>
                <c:pt idx="28613">
                  <c:v>0.62828929398148148</c:v>
                </c:pt>
                <c:pt idx="28614">
                  <c:v>0.6282897453703703</c:v>
                </c:pt>
                <c:pt idx="28615">
                  <c:v>0.62829084490740739</c:v>
                </c:pt>
                <c:pt idx="28616">
                  <c:v>0.62829200231481475</c:v>
                </c:pt>
                <c:pt idx="28617">
                  <c:v>0.62829317129629625</c:v>
                </c:pt>
                <c:pt idx="28618">
                  <c:v>0.62829431712962969</c:v>
                </c:pt>
                <c:pt idx="28619">
                  <c:v>0.62829548611111119</c:v>
                </c:pt>
                <c:pt idx="28620">
                  <c:v>0.62829663194444441</c:v>
                </c:pt>
                <c:pt idx="28621">
                  <c:v>0.62829780092592591</c:v>
                </c:pt>
                <c:pt idx="28622">
                  <c:v>0.62829895833333327</c:v>
                </c:pt>
                <c:pt idx="28623">
                  <c:v>0.62830011574074074</c:v>
                </c:pt>
                <c:pt idx="28624">
                  <c:v>0.62830127314814821</c:v>
                </c:pt>
                <c:pt idx="28625">
                  <c:v>0.62830329861111112</c:v>
                </c:pt>
                <c:pt idx="28626">
                  <c:v>0.62830462962962963</c:v>
                </c:pt>
                <c:pt idx="28627">
                  <c:v>0.62830519675925933</c:v>
                </c:pt>
                <c:pt idx="28628">
                  <c:v>0.6283066435185185</c:v>
                </c:pt>
                <c:pt idx="28629">
                  <c:v>0.62830843749999998</c:v>
                </c:pt>
                <c:pt idx="28630">
                  <c:v>0.62830966435185187</c:v>
                </c:pt>
                <c:pt idx="28631">
                  <c:v>0.62831047453703703</c:v>
                </c:pt>
                <c:pt idx="28632">
                  <c:v>0.6283108101851852</c:v>
                </c:pt>
                <c:pt idx="28633">
                  <c:v>0.62831184027777776</c:v>
                </c:pt>
                <c:pt idx="28634">
                  <c:v>0.6283132407407408</c:v>
                </c:pt>
                <c:pt idx="28635">
                  <c:v>0.62831400462962961</c:v>
                </c:pt>
                <c:pt idx="28636">
                  <c:v>0.62831515046296293</c:v>
                </c:pt>
                <c:pt idx="28637">
                  <c:v>0.62831631944444444</c:v>
                </c:pt>
                <c:pt idx="28638">
                  <c:v>0.62831746527777776</c:v>
                </c:pt>
                <c:pt idx="28639">
                  <c:v>0.62831862268518512</c:v>
                </c:pt>
                <c:pt idx="28640">
                  <c:v>0.62831979166666674</c:v>
                </c:pt>
                <c:pt idx="28641">
                  <c:v>0.62832093749999995</c:v>
                </c:pt>
                <c:pt idx="28642">
                  <c:v>0.62832210648148146</c:v>
                </c:pt>
                <c:pt idx="28643">
                  <c:v>0.62832325231481478</c:v>
                </c:pt>
                <c:pt idx="28644">
                  <c:v>0.62832442129629629</c:v>
                </c:pt>
                <c:pt idx="28645">
                  <c:v>0.62832568287037038</c:v>
                </c:pt>
                <c:pt idx="28646">
                  <c:v>0.62832892361111115</c:v>
                </c:pt>
                <c:pt idx="28647">
                  <c:v>0.62832928240740737</c:v>
                </c:pt>
                <c:pt idx="28648">
                  <c:v>0.62833075231481483</c:v>
                </c:pt>
                <c:pt idx="28649">
                  <c:v>0.62833163194444452</c:v>
                </c:pt>
                <c:pt idx="28650">
                  <c:v>0.62833304398148149</c:v>
                </c:pt>
                <c:pt idx="28651">
                  <c:v>0.62833427083333326</c:v>
                </c:pt>
                <c:pt idx="28652">
                  <c:v>0.62833501157407401</c:v>
                </c:pt>
                <c:pt idx="28653">
                  <c:v>0.62833645833333329</c:v>
                </c:pt>
                <c:pt idx="28654">
                  <c:v>0.62833743055555558</c:v>
                </c:pt>
                <c:pt idx="28655">
                  <c:v>0.62833848379629631</c:v>
                </c:pt>
                <c:pt idx="28656">
                  <c:v>0.62833961805555549</c:v>
                </c:pt>
                <c:pt idx="28657">
                  <c:v>0.628340787037037</c:v>
                </c:pt>
                <c:pt idx="28658">
                  <c:v>0.62834194444444447</c:v>
                </c:pt>
                <c:pt idx="28659">
                  <c:v>0.62834310185185183</c:v>
                </c:pt>
                <c:pt idx="28660">
                  <c:v>0.62834427083333333</c:v>
                </c:pt>
                <c:pt idx="28661">
                  <c:v>0.62834541666666666</c:v>
                </c:pt>
                <c:pt idx="28662">
                  <c:v>0.62834657407407413</c:v>
                </c:pt>
                <c:pt idx="28663">
                  <c:v>0.62834771990740745</c:v>
                </c:pt>
                <c:pt idx="28664">
                  <c:v>0.62834888888888885</c:v>
                </c:pt>
                <c:pt idx="28665">
                  <c:v>0.62835033564814813</c:v>
                </c:pt>
                <c:pt idx="28666">
                  <c:v>0.62835167824074079</c:v>
                </c:pt>
                <c:pt idx="28667">
                  <c:v>0.62835283564814814</c:v>
                </c:pt>
                <c:pt idx="28668">
                  <c:v>0.62835357638888889</c:v>
                </c:pt>
                <c:pt idx="28669">
                  <c:v>0.62835579861111113</c:v>
                </c:pt>
                <c:pt idx="28670">
                  <c:v>0.62835636574074072</c:v>
                </c:pt>
                <c:pt idx="28671">
                  <c:v>0.62835724537037041</c:v>
                </c:pt>
                <c:pt idx="28672">
                  <c:v>0.62835839120370374</c:v>
                </c:pt>
                <c:pt idx="28673">
                  <c:v>0.62835931712962967</c:v>
                </c:pt>
                <c:pt idx="28674">
                  <c:v>0.62836046296296288</c:v>
                </c:pt>
                <c:pt idx="28675">
                  <c:v>0.62836163194444439</c:v>
                </c:pt>
                <c:pt idx="28676">
                  <c:v>0.62836277777777783</c:v>
                </c:pt>
                <c:pt idx="28677">
                  <c:v>0.62836393518518519</c:v>
                </c:pt>
                <c:pt idx="28678">
                  <c:v>0.62836509259259254</c:v>
                </c:pt>
                <c:pt idx="28679">
                  <c:v>0.62836625000000002</c:v>
                </c:pt>
                <c:pt idx="28680">
                  <c:v>0.62836743055555555</c:v>
                </c:pt>
                <c:pt idx="28681">
                  <c:v>0.62836856481481485</c:v>
                </c:pt>
                <c:pt idx="28682">
                  <c:v>0.6283697222222222</c:v>
                </c:pt>
                <c:pt idx="28683">
                  <c:v>0.62837087962962956</c:v>
                </c:pt>
                <c:pt idx="28684">
                  <c:v>0.62837203703703703</c:v>
                </c:pt>
                <c:pt idx="28685">
                  <c:v>0.62837342592592593</c:v>
                </c:pt>
                <c:pt idx="28686">
                  <c:v>0.62837464120370379</c:v>
                </c:pt>
                <c:pt idx="28687">
                  <c:v>0.62837629629629632</c:v>
                </c:pt>
                <c:pt idx="28688">
                  <c:v>0.62837712962962966</c:v>
                </c:pt>
                <c:pt idx="28689">
                  <c:v>0.62837793981481482</c:v>
                </c:pt>
                <c:pt idx="28690">
                  <c:v>0.6283792939814814</c:v>
                </c:pt>
                <c:pt idx="28691">
                  <c:v>0.62838031250000004</c:v>
                </c:pt>
                <c:pt idx="28692">
                  <c:v>0.62838224537037035</c:v>
                </c:pt>
                <c:pt idx="28693">
                  <c:v>0.62838244212962968</c:v>
                </c:pt>
                <c:pt idx="28694">
                  <c:v>0.62838361111111107</c:v>
                </c:pt>
                <c:pt idx="28695">
                  <c:v>0.62838479166666672</c:v>
                </c:pt>
                <c:pt idx="28696">
                  <c:v>0.6283859259259259</c:v>
                </c:pt>
                <c:pt idx="28697">
                  <c:v>0.62838708333333337</c:v>
                </c:pt>
                <c:pt idx="28698">
                  <c:v>0.62838824074074073</c:v>
                </c:pt>
                <c:pt idx="28699">
                  <c:v>0.62838939814814809</c:v>
                </c:pt>
                <c:pt idx="28700">
                  <c:v>0.6283905671296296</c:v>
                </c:pt>
                <c:pt idx="28701">
                  <c:v>0.62839171296296303</c:v>
                </c:pt>
                <c:pt idx="28702">
                  <c:v>0.62839287037037039</c:v>
                </c:pt>
                <c:pt idx="28703">
                  <c:v>0.62839444444444448</c:v>
                </c:pt>
                <c:pt idx="28704">
                  <c:v>0.62839554398148145</c:v>
                </c:pt>
                <c:pt idx="28705">
                  <c:v>0.62839658564814815</c:v>
                </c:pt>
                <c:pt idx="28706">
                  <c:v>0.62839813657407406</c:v>
                </c:pt>
                <c:pt idx="28707">
                  <c:v>0.62839883101851857</c:v>
                </c:pt>
                <c:pt idx="28708">
                  <c:v>0.62840075231481474</c:v>
                </c:pt>
                <c:pt idx="28709">
                  <c:v>0.62840166666666675</c:v>
                </c:pt>
                <c:pt idx="28710">
                  <c:v>0.62840233796296296</c:v>
                </c:pt>
                <c:pt idx="28711">
                  <c:v>0.62840358796296292</c:v>
                </c:pt>
                <c:pt idx="28712">
                  <c:v>0.62840443287037029</c:v>
                </c:pt>
                <c:pt idx="28713">
                  <c:v>0.62840560185185179</c:v>
                </c:pt>
                <c:pt idx="28714">
                  <c:v>0.62840674768518523</c:v>
                </c:pt>
                <c:pt idx="28715">
                  <c:v>0.62840793981481491</c:v>
                </c:pt>
                <c:pt idx="28716">
                  <c:v>0.62840907407407409</c:v>
                </c:pt>
                <c:pt idx="28717">
                  <c:v>0.62841023148148145</c:v>
                </c:pt>
                <c:pt idx="28718">
                  <c:v>0.62841138888888892</c:v>
                </c:pt>
                <c:pt idx="28719">
                  <c:v>0.62841254629629628</c:v>
                </c:pt>
                <c:pt idx="28720">
                  <c:v>0.62841372685185193</c:v>
                </c:pt>
                <c:pt idx="28721">
                  <c:v>0.62841486111111111</c:v>
                </c:pt>
                <c:pt idx="28722">
                  <c:v>0.62841601851851847</c:v>
                </c:pt>
                <c:pt idx="28723">
                  <c:v>0.62841719907407412</c:v>
                </c:pt>
                <c:pt idx="28724">
                  <c:v>0.62841883101851859</c:v>
                </c:pt>
                <c:pt idx="28725">
                  <c:v>0.62841956018518519</c:v>
                </c:pt>
                <c:pt idx="28726">
                  <c:v>0.62842124999999993</c:v>
                </c:pt>
                <c:pt idx="28727">
                  <c:v>0.62842197916666664</c:v>
                </c:pt>
                <c:pt idx="28728">
                  <c:v>0.62842307870370373</c:v>
                </c:pt>
                <c:pt idx="28729">
                  <c:v>0.62842431712962965</c:v>
                </c:pt>
                <c:pt idx="28730">
                  <c:v>0.62842562499999999</c:v>
                </c:pt>
                <c:pt idx="28731">
                  <c:v>0.62842643518518515</c:v>
                </c:pt>
                <c:pt idx="28732">
                  <c:v>0.62842758101851848</c:v>
                </c:pt>
                <c:pt idx="28733">
                  <c:v>0.62842874999999998</c:v>
                </c:pt>
                <c:pt idx="28734">
                  <c:v>0.62842990740740734</c:v>
                </c:pt>
                <c:pt idx="28735">
                  <c:v>0.62843107638888884</c:v>
                </c:pt>
                <c:pt idx="28736">
                  <c:v>0.62843222222222228</c:v>
                </c:pt>
                <c:pt idx="28737">
                  <c:v>0.62843337962962964</c:v>
                </c:pt>
                <c:pt idx="28738">
                  <c:v>0.628434537037037</c:v>
                </c:pt>
                <c:pt idx="28739">
                  <c:v>0.62843569444444436</c:v>
                </c:pt>
                <c:pt idx="28740">
                  <c:v>0.62843686342592597</c:v>
                </c:pt>
                <c:pt idx="28741">
                  <c:v>0.62843815972222228</c:v>
                </c:pt>
                <c:pt idx="28742">
                  <c:v>0.62844026620370375</c:v>
                </c:pt>
                <c:pt idx="28743">
                  <c:v>0.62844056712962959</c:v>
                </c:pt>
                <c:pt idx="28744">
                  <c:v>0.62844214120370367</c:v>
                </c:pt>
                <c:pt idx="28745">
                  <c:v>0.62844340277777777</c:v>
                </c:pt>
                <c:pt idx="28746">
                  <c:v>0.62844431712962967</c:v>
                </c:pt>
                <c:pt idx="28747">
                  <c:v>0.62844567129629625</c:v>
                </c:pt>
                <c:pt idx="28748">
                  <c:v>0.62844652777777776</c:v>
                </c:pt>
                <c:pt idx="28749">
                  <c:v>0.62844726851851851</c:v>
                </c:pt>
                <c:pt idx="28750">
                  <c:v>0.6284486226851852</c:v>
                </c:pt>
                <c:pt idx="28751">
                  <c:v>0.6284495717592592</c:v>
                </c:pt>
                <c:pt idx="28752">
                  <c:v>0.6284507407407407</c:v>
                </c:pt>
                <c:pt idx="28753">
                  <c:v>0.62845189814814817</c:v>
                </c:pt>
                <c:pt idx="28754">
                  <c:v>0.62845305555555553</c:v>
                </c:pt>
                <c:pt idx="28755">
                  <c:v>0.62845423611111118</c:v>
                </c:pt>
                <c:pt idx="28756">
                  <c:v>0.62845537037037036</c:v>
                </c:pt>
                <c:pt idx="28757">
                  <c:v>0.62845652777777783</c:v>
                </c:pt>
                <c:pt idx="28758">
                  <c:v>0.62845768518518519</c:v>
                </c:pt>
                <c:pt idx="28759">
                  <c:v>0.62845884259259255</c:v>
                </c:pt>
                <c:pt idx="28760">
                  <c:v>0.62846002314814819</c:v>
                </c:pt>
                <c:pt idx="28761">
                  <c:v>0.62846202546296293</c:v>
                </c:pt>
                <c:pt idx="28762">
                  <c:v>0.62846253472222224</c:v>
                </c:pt>
                <c:pt idx="28763">
                  <c:v>0.628464386574074</c:v>
                </c:pt>
                <c:pt idx="28764">
                  <c:v>0.6284661226851852</c:v>
                </c:pt>
                <c:pt idx="28765">
                  <c:v>0.62846642361111116</c:v>
                </c:pt>
                <c:pt idx="28766">
                  <c:v>0.62846707175925931</c:v>
                </c:pt>
                <c:pt idx="28767">
                  <c:v>0.62846858796296301</c:v>
                </c:pt>
                <c:pt idx="28768">
                  <c:v>0.62846925925925923</c:v>
                </c:pt>
                <c:pt idx="28769">
                  <c:v>0.62847164351851847</c:v>
                </c:pt>
                <c:pt idx="28770">
                  <c:v>0.62847412037037031</c:v>
                </c:pt>
                <c:pt idx="28771">
                  <c:v>0.62847500000000001</c:v>
                </c:pt>
                <c:pt idx="28772">
                  <c:v>0.62847615740740737</c:v>
                </c:pt>
                <c:pt idx="28773">
                  <c:v>0.62847738425925925</c:v>
                </c:pt>
                <c:pt idx="28774">
                  <c:v>0.62847846064814816</c:v>
                </c:pt>
                <c:pt idx="28775">
                  <c:v>0.62847962962962967</c:v>
                </c:pt>
                <c:pt idx="28776">
                  <c:v>0.62848078703703703</c:v>
                </c:pt>
                <c:pt idx="28777">
                  <c:v>0.62848194444444438</c:v>
                </c:pt>
                <c:pt idx="28778">
                  <c:v>0.62848317129629638</c:v>
                </c:pt>
                <c:pt idx="28779">
                  <c:v>0.62848425925925921</c:v>
                </c:pt>
                <c:pt idx="28780">
                  <c:v>0.62848541666666669</c:v>
                </c:pt>
                <c:pt idx="28781">
                  <c:v>0.62848673611111117</c:v>
                </c:pt>
                <c:pt idx="28782">
                  <c:v>0.62848853009259253</c:v>
                </c:pt>
                <c:pt idx="28783">
                  <c:v>0.62848939814814808</c:v>
                </c:pt>
                <c:pt idx="28784">
                  <c:v>0.62849101851851852</c:v>
                </c:pt>
                <c:pt idx="28785">
                  <c:v>0.62849201388888887</c:v>
                </c:pt>
                <c:pt idx="28786">
                  <c:v>0.62849269675925923</c:v>
                </c:pt>
                <c:pt idx="28787">
                  <c:v>0.62849400462962957</c:v>
                </c:pt>
                <c:pt idx="28788">
                  <c:v>0.62849535879629637</c:v>
                </c:pt>
                <c:pt idx="28789">
                  <c:v>0.62849582175925922</c:v>
                </c:pt>
                <c:pt idx="28790">
                  <c:v>0.62849699074074072</c:v>
                </c:pt>
                <c:pt idx="28791">
                  <c:v>0.62849814814814808</c:v>
                </c:pt>
                <c:pt idx="28792">
                  <c:v>0.62849929398148152</c:v>
                </c:pt>
                <c:pt idx="28793">
                  <c:v>0.6285005208333333</c:v>
                </c:pt>
                <c:pt idx="28794">
                  <c:v>0.62850162037037038</c:v>
                </c:pt>
                <c:pt idx="28795">
                  <c:v>0.62850277777777774</c:v>
                </c:pt>
                <c:pt idx="28796">
                  <c:v>0.62850393518518521</c:v>
                </c:pt>
                <c:pt idx="28797">
                  <c:v>0.62850508101851854</c:v>
                </c:pt>
                <c:pt idx="28798">
                  <c:v>0.62850631944444446</c:v>
                </c:pt>
                <c:pt idx="28799">
                  <c:v>0.62850767361111115</c:v>
                </c:pt>
                <c:pt idx="28800">
                  <c:v>0.62850908564814811</c:v>
                </c:pt>
                <c:pt idx="28801">
                  <c:v>0.62851012731481481</c:v>
                </c:pt>
                <c:pt idx="28802">
                  <c:v>0.62851293981481482</c:v>
                </c:pt>
                <c:pt idx="28803">
                  <c:v>0.62851313657407415</c:v>
                </c:pt>
                <c:pt idx="28804">
                  <c:v>0.62851354166666662</c:v>
                </c:pt>
                <c:pt idx="28805">
                  <c:v>0.62851521990740733</c:v>
                </c:pt>
                <c:pt idx="28806">
                  <c:v>0.62851664351851855</c:v>
                </c:pt>
                <c:pt idx="28807">
                  <c:v>0.62851701388888892</c:v>
                </c:pt>
                <c:pt idx="28808">
                  <c:v>0.62851805555555551</c:v>
                </c:pt>
                <c:pt idx="28809">
                  <c:v>0.62851954861111115</c:v>
                </c:pt>
                <c:pt idx="28810">
                  <c:v>0.62852013888888891</c:v>
                </c:pt>
                <c:pt idx="28811">
                  <c:v>0.62852128472222224</c:v>
                </c:pt>
                <c:pt idx="28812">
                  <c:v>0.62852245370370363</c:v>
                </c:pt>
                <c:pt idx="28813">
                  <c:v>0.62852363425925928</c:v>
                </c:pt>
                <c:pt idx="28814">
                  <c:v>0.62852475694444443</c:v>
                </c:pt>
                <c:pt idx="28815">
                  <c:v>0.62852592592592593</c:v>
                </c:pt>
                <c:pt idx="28816">
                  <c:v>0.62852707175925926</c:v>
                </c:pt>
                <c:pt idx="28817">
                  <c:v>0.62852824074074065</c:v>
                </c:pt>
                <c:pt idx="28818">
                  <c:v>0.62852943287037033</c:v>
                </c:pt>
                <c:pt idx="28819">
                  <c:v>0.62853055555555559</c:v>
                </c:pt>
                <c:pt idx="28820">
                  <c:v>0.62853180555555554</c:v>
                </c:pt>
                <c:pt idx="28821">
                  <c:v>0.62853511574074072</c:v>
                </c:pt>
                <c:pt idx="28822">
                  <c:v>0.62853533564814812</c:v>
                </c:pt>
                <c:pt idx="28823">
                  <c:v>0.6285374421296297</c:v>
                </c:pt>
                <c:pt idx="28824">
                  <c:v>0.62853881944444445</c:v>
                </c:pt>
                <c:pt idx="28825">
                  <c:v>0.62854033564814815</c:v>
                </c:pt>
                <c:pt idx="28826">
                  <c:v>0.62854175925925926</c:v>
                </c:pt>
                <c:pt idx="28827">
                  <c:v>0.62854292824074065</c:v>
                </c:pt>
                <c:pt idx="28828">
                  <c:v>0.62854390046296293</c:v>
                </c:pt>
                <c:pt idx="28829">
                  <c:v>0.6285447106481481</c:v>
                </c:pt>
                <c:pt idx="28830">
                  <c:v>0.6285457523148148</c:v>
                </c:pt>
                <c:pt idx="28831">
                  <c:v>0.6285469212962963</c:v>
                </c:pt>
                <c:pt idx="28832">
                  <c:v>0.62854806712962963</c:v>
                </c:pt>
                <c:pt idx="28833">
                  <c:v>0.62854922453703699</c:v>
                </c:pt>
                <c:pt idx="28834">
                  <c:v>0.62855039351851849</c:v>
                </c:pt>
                <c:pt idx="28835">
                  <c:v>0.62855155092592596</c:v>
                </c:pt>
                <c:pt idx="28836">
                  <c:v>0.62855269675925929</c:v>
                </c:pt>
                <c:pt idx="28837">
                  <c:v>0.62855385416666665</c:v>
                </c:pt>
                <c:pt idx="28838">
                  <c:v>0.62855501157407401</c:v>
                </c:pt>
                <c:pt idx="28839">
                  <c:v>0.62855616898148148</c:v>
                </c:pt>
                <c:pt idx="28840">
                  <c:v>0.62855755787037038</c:v>
                </c:pt>
                <c:pt idx="28841">
                  <c:v>0.62855861111111111</c:v>
                </c:pt>
                <c:pt idx="28842">
                  <c:v>0.62855966435185184</c:v>
                </c:pt>
                <c:pt idx="28843">
                  <c:v>0.62856199074074071</c:v>
                </c:pt>
                <c:pt idx="28844">
                  <c:v>0.62856320601851845</c:v>
                </c:pt>
                <c:pt idx="28845">
                  <c:v>0.62856342592592584</c:v>
                </c:pt>
                <c:pt idx="28846">
                  <c:v>0.62856487268518513</c:v>
                </c:pt>
                <c:pt idx="28847">
                  <c:v>0.62856574074074079</c:v>
                </c:pt>
                <c:pt idx="28848">
                  <c:v>0.62856678240740738</c:v>
                </c:pt>
                <c:pt idx="28849">
                  <c:v>0.62856788194444446</c:v>
                </c:pt>
                <c:pt idx="28850">
                  <c:v>0.62856890046296299</c:v>
                </c:pt>
                <c:pt idx="28851">
                  <c:v>0.62857006944444438</c:v>
                </c:pt>
                <c:pt idx="28852">
                  <c:v>0.62857121527777782</c:v>
                </c:pt>
                <c:pt idx="28853">
                  <c:v>0.62857237268518518</c:v>
                </c:pt>
                <c:pt idx="28854">
                  <c:v>0.62857354166666668</c:v>
                </c:pt>
                <c:pt idx="28855">
                  <c:v>0.62857469907407404</c:v>
                </c:pt>
                <c:pt idx="28856">
                  <c:v>0.62857584490740748</c:v>
                </c:pt>
                <c:pt idx="28857">
                  <c:v>0.62857700231481484</c:v>
                </c:pt>
                <c:pt idx="28858">
                  <c:v>0.6285781597222222</c:v>
                </c:pt>
                <c:pt idx="28859">
                  <c:v>0.62857931712962956</c:v>
                </c:pt>
                <c:pt idx="28860">
                  <c:v>0.6285805902777778</c:v>
                </c:pt>
                <c:pt idx="28861">
                  <c:v>0.6285816319444445</c:v>
                </c:pt>
                <c:pt idx="28862">
                  <c:v>0.62858391203703701</c:v>
                </c:pt>
                <c:pt idx="28863">
                  <c:v>0.62858408564814816</c:v>
                </c:pt>
                <c:pt idx="28864">
                  <c:v>0.62858511574074072</c:v>
                </c:pt>
                <c:pt idx="28865">
                  <c:v>0.62858636574074078</c:v>
                </c:pt>
                <c:pt idx="28866">
                  <c:v>0.62858766203703709</c:v>
                </c:pt>
                <c:pt idx="28867">
                  <c:v>0.62858916666666664</c:v>
                </c:pt>
                <c:pt idx="28868">
                  <c:v>0.62858986111111104</c:v>
                </c:pt>
                <c:pt idx="28869">
                  <c:v>0.62859089120370371</c:v>
                </c:pt>
                <c:pt idx="28870">
                  <c:v>0.62859206018518521</c:v>
                </c:pt>
                <c:pt idx="28871">
                  <c:v>0.62859320601851854</c:v>
                </c:pt>
                <c:pt idx="28872">
                  <c:v>0.62859437499999993</c:v>
                </c:pt>
                <c:pt idx="28873">
                  <c:v>0.62859552083333337</c:v>
                </c:pt>
                <c:pt idx="28874">
                  <c:v>0.62859668981481487</c:v>
                </c:pt>
                <c:pt idx="28875">
                  <c:v>0.62859784722222223</c:v>
                </c:pt>
                <c:pt idx="28876">
                  <c:v>0.62859900462962959</c:v>
                </c:pt>
                <c:pt idx="28877">
                  <c:v>0.62860015046296291</c:v>
                </c:pt>
                <c:pt idx="28878">
                  <c:v>0.62860130787037038</c:v>
                </c:pt>
                <c:pt idx="28879">
                  <c:v>0.62860254629629631</c:v>
                </c:pt>
                <c:pt idx="28880">
                  <c:v>0.62860431712962961</c:v>
                </c:pt>
                <c:pt idx="28881">
                  <c:v>0.62860493055555555</c:v>
                </c:pt>
                <c:pt idx="28882">
                  <c:v>0.62860778935185191</c:v>
                </c:pt>
                <c:pt idx="28883">
                  <c:v>0.62860791666666671</c:v>
                </c:pt>
                <c:pt idx="28884">
                  <c:v>0.62860872685185187</c:v>
                </c:pt>
                <c:pt idx="28885">
                  <c:v>0.62860976851851846</c:v>
                </c:pt>
                <c:pt idx="28886">
                  <c:v>0.62861141203703697</c:v>
                </c:pt>
                <c:pt idx="28887">
                  <c:v>0.62861202546296291</c:v>
                </c:pt>
                <c:pt idx="28888">
                  <c:v>0.62861340277777777</c:v>
                </c:pt>
                <c:pt idx="28889">
                  <c:v>0.62861434027777785</c:v>
                </c:pt>
                <c:pt idx="28890">
                  <c:v>0.62861519675925925</c:v>
                </c:pt>
                <c:pt idx="28891">
                  <c:v>0.62861636574074076</c:v>
                </c:pt>
                <c:pt idx="28892">
                  <c:v>0.62861752314814812</c:v>
                </c:pt>
                <c:pt idx="28893">
                  <c:v>0.62861868055555559</c:v>
                </c:pt>
                <c:pt idx="28894">
                  <c:v>0.62861983796296295</c:v>
                </c:pt>
                <c:pt idx="28895">
                  <c:v>0.62862099537037042</c:v>
                </c:pt>
                <c:pt idx="28896">
                  <c:v>0.62862215277777778</c:v>
                </c:pt>
                <c:pt idx="28897">
                  <c:v>0.62862331018518514</c:v>
                </c:pt>
                <c:pt idx="28898">
                  <c:v>0.62862446759259261</c:v>
                </c:pt>
                <c:pt idx="28899">
                  <c:v>0.62862562499999997</c:v>
                </c:pt>
                <c:pt idx="28900">
                  <c:v>0.62862732638888885</c:v>
                </c:pt>
                <c:pt idx="28901">
                  <c:v>0.62862818287037037</c:v>
                </c:pt>
                <c:pt idx="28902">
                  <c:v>0.62862921296296292</c:v>
                </c:pt>
                <c:pt idx="28903">
                  <c:v>0.62863061342592585</c:v>
                </c:pt>
                <c:pt idx="28904">
                  <c:v>0.62863188657407409</c:v>
                </c:pt>
                <c:pt idx="28905">
                  <c:v>0.62863284722222224</c:v>
                </c:pt>
                <c:pt idx="28906">
                  <c:v>0.62863401620370374</c:v>
                </c:pt>
                <c:pt idx="28907">
                  <c:v>0.62863490740740735</c:v>
                </c:pt>
                <c:pt idx="28908">
                  <c:v>0.62863708333333335</c:v>
                </c:pt>
                <c:pt idx="28909">
                  <c:v>0.62863839120370379</c:v>
                </c:pt>
                <c:pt idx="28910">
                  <c:v>0.62863854166666666</c:v>
                </c:pt>
                <c:pt idx="28911">
                  <c:v>0.6286395023148148</c:v>
                </c:pt>
                <c:pt idx="28912">
                  <c:v>0.62864067129629631</c:v>
                </c:pt>
                <c:pt idx="28913">
                  <c:v>0.62864182870370378</c:v>
                </c:pt>
                <c:pt idx="28914">
                  <c:v>0.62864297453703699</c:v>
                </c:pt>
                <c:pt idx="28915">
                  <c:v>0.62864414351851849</c:v>
                </c:pt>
                <c:pt idx="28916">
                  <c:v>0.62864530092592585</c:v>
                </c:pt>
                <c:pt idx="28917">
                  <c:v>0.62864644675925929</c:v>
                </c:pt>
                <c:pt idx="28918">
                  <c:v>0.62864761574074079</c:v>
                </c:pt>
                <c:pt idx="28919">
                  <c:v>0.62864876157407401</c:v>
                </c:pt>
                <c:pt idx="28920">
                  <c:v>0.62864993055555551</c:v>
                </c:pt>
                <c:pt idx="28921">
                  <c:v>0.6286511574074074</c:v>
                </c:pt>
                <c:pt idx="28922">
                  <c:v>0.62865266203703696</c:v>
                </c:pt>
                <c:pt idx="28923">
                  <c:v>0.6286539351851852</c:v>
                </c:pt>
                <c:pt idx="28924">
                  <c:v>0.6286547916666666</c:v>
                </c:pt>
                <c:pt idx="28925">
                  <c:v>0.6286559606481481</c:v>
                </c:pt>
                <c:pt idx="28926">
                  <c:v>0.62865716435185182</c:v>
                </c:pt>
                <c:pt idx="28927">
                  <c:v>0.62865804398148151</c:v>
                </c:pt>
                <c:pt idx="28928">
                  <c:v>0.62866023148148142</c:v>
                </c:pt>
                <c:pt idx="28929">
                  <c:v>0.62866045138888893</c:v>
                </c:pt>
                <c:pt idx="28930">
                  <c:v>0.62866149305555563</c:v>
                </c:pt>
                <c:pt idx="28931">
                  <c:v>0.62866267361111117</c:v>
                </c:pt>
                <c:pt idx="28932">
                  <c:v>0.62866381944444438</c:v>
                </c:pt>
                <c:pt idx="28933">
                  <c:v>0.62866497685185185</c:v>
                </c:pt>
                <c:pt idx="28934">
                  <c:v>0.62866613425925932</c:v>
                </c:pt>
                <c:pt idx="28935">
                  <c:v>0.62866729166666668</c:v>
                </c:pt>
                <c:pt idx="28936">
                  <c:v>0.62866843750000001</c:v>
                </c:pt>
                <c:pt idx="28937">
                  <c:v>0.6286696064814814</c:v>
                </c:pt>
                <c:pt idx="28938">
                  <c:v>0.62867075231481484</c:v>
                </c:pt>
                <c:pt idx="28939">
                  <c:v>0.6286719097222222</c:v>
                </c:pt>
                <c:pt idx="28940">
                  <c:v>0.62867335648148148</c:v>
                </c:pt>
                <c:pt idx="28941">
                  <c:v>0.62867489583333336</c:v>
                </c:pt>
                <c:pt idx="28942">
                  <c:v>0.62867603009259254</c:v>
                </c:pt>
                <c:pt idx="28943">
                  <c:v>0.62867653935185186</c:v>
                </c:pt>
                <c:pt idx="28944">
                  <c:v>0.62867848379629632</c:v>
                </c:pt>
                <c:pt idx="28945">
                  <c:v>0.62867885416666669</c:v>
                </c:pt>
                <c:pt idx="28946">
                  <c:v>0.62868124999999997</c:v>
                </c:pt>
                <c:pt idx="28947">
                  <c:v>0.62868233796296302</c:v>
                </c:pt>
                <c:pt idx="28948">
                  <c:v>0.6286830902777778</c:v>
                </c:pt>
                <c:pt idx="28949">
                  <c:v>0.62868348379629624</c:v>
                </c:pt>
                <c:pt idx="28950">
                  <c:v>0.62868465277777774</c:v>
                </c:pt>
                <c:pt idx="28951">
                  <c:v>0.62868579861111118</c:v>
                </c:pt>
                <c:pt idx="28952">
                  <c:v>0.62868695601851854</c:v>
                </c:pt>
                <c:pt idx="28953">
                  <c:v>0.62868812500000004</c:v>
                </c:pt>
                <c:pt idx="28954">
                  <c:v>0.6286892824074074</c:v>
                </c:pt>
                <c:pt idx="28955">
                  <c:v>0.62869043981481476</c:v>
                </c:pt>
                <c:pt idx="28956">
                  <c:v>0.62869159722222223</c:v>
                </c:pt>
                <c:pt idx="28957">
                  <c:v>0.62869275462962959</c:v>
                </c:pt>
                <c:pt idx="28958">
                  <c:v>0.62869391203703706</c:v>
                </c:pt>
                <c:pt idx="28959">
                  <c:v>0.62869607638888891</c:v>
                </c:pt>
                <c:pt idx="28960">
                  <c:v>0.62869736111111107</c:v>
                </c:pt>
                <c:pt idx="28961">
                  <c:v>0.62869761574074079</c:v>
                </c:pt>
                <c:pt idx="28962">
                  <c:v>0.62869946759259254</c:v>
                </c:pt>
                <c:pt idx="28963">
                  <c:v>0.62870056712962963</c:v>
                </c:pt>
                <c:pt idx="28964">
                  <c:v>0.62870092592592597</c:v>
                </c:pt>
                <c:pt idx="28965">
                  <c:v>0.62870207175925918</c:v>
                </c:pt>
                <c:pt idx="28966">
                  <c:v>0.62870319444444445</c:v>
                </c:pt>
                <c:pt idx="28967">
                  <c:v>0.62870538194444436</c:v>
                </c:pt>
                <c:pt idx="28968">
                  <c:v>0.62870635416666665</c:v>
                </c:pt>
                <c:pt idx="28969">
                  <c:v>0.62870682870370365</c:v>
                </c:pt>
                <c:pt idx="28970">
                  <c:v>0.6287077893518519</c:v>
                </c:pt>
                <c:pt idx="28971">
                  <c:v>0.62870894675925926</c:v>
                </c:pt>
                <c:pt idx="28972">
                  <c:v>0.62871011574074065</c:v>
                </c:pt>
                <c:pt idx="28973">
                  <c:v>0.62871126157407409</c:v>
                </c:pt>
                <c:pt idx="28974">
                  <c:v>0.62871243055555559</c:v>
                </c:pt>
                <c:pt idx="28975">
                  <c:v>0.62871358796296295</c:v>
                </c:pt>
                <c:pt idx="28976">
                  <c:v>0.62871474537037031</c:v>
                </c:pt>
                <c:pt idx="28977">
                  <c:v>0.62871589120370375</c:v>
                </c:pt>
                <c:pt idx="28978">
                  <c:v>0.62871706018518525</c:v>
                </c:pt>
                <c:pt idx="28979">
                  <c:v>0.62871821759259261</c:v>
                </c:pt>
                <c:pt idx="28980">
                  <c:v>0.62871945601851853</c:v>
                </c:pt>
                <c:pt idx="28981">
                  <c:v>0.62872123842592587</c:v>
                </c:pt>
                <c:pt idx="28982">
                  <c:v>0.62872199074074075</c:v>
                </c:pt>
                <c:pt idx="28983">
                  <c:v>0.62872332175925927</c:v>
                </c:pt>
                <c:pt idx="28984">
                  <c:v>0.62872464120370375</c:v>
                </c:pt>
                <c:pt idx="28985">
                  <c:v>0.62872521990740737</c:v>
                </c:pt>
                <c:pt idx="28986">
                  <c:v>0.62872708333333327</c:v>
                </c:pt>
                <c:pt idx="28987">
                  <c:v>0.6287278472222223</c:v>
                </c:pt>
                <c:pt idx="28988">
                  <c:v>0.62872874999999995</c:v>
                </c:pt>
                <c:pt idx="28989">
                  <c:v>0.62872978009259251</c:v>
                </c:pt>
                <c:pt idx="28990">
                  <c:v>0.62873094907407412</c:v>
                </c:pt>
                <c:pt idx="28991">
                  <c:v>0.62873209490740745</c:v>
                </c:pt>
                <c:pt idx="28992">
                  <c:v>0.62873325231481481</c:v>
                </c:pt>
                <c:pt idx="28993">
                  <c:v>0.62873442129629631</c:v>
                </c:pt>
                <c:pt idx="28994">
                  <c:v>0.62873557870370367</c:v>
                </c:pt>
                <c:pt idx="28995">
                  <c:v>0.62873673611111114</c:v>
                </c:pt>
                <c:pt idx="28996">
                  <c:v>0.62873788194444447</c:v>
                </c:pt>
                <c:pt idx="28997">
                  <c:v>0.62873903935185183</c:v>
                </c:pt>
                <c:pt idx="28998">
                  <c:v>0.62874020833333333</c:v>
                </c:pt>
                <c:pt idx="28999">
                  <c:v>0.62874138888888886</c:v>
                </c:pt>
                <c:pt idx="29000">
                  <c:v>0.62874324074074073</c:v>
                </c:pt>
                <c:pt idx="29001">
                  <c:v>0.62874408564814821</c:v>
                </c:pt>
                <c:pt idx="29002">
                  <c:v>0.62874555555555556</c:v>
                </c:pt>
                <c:pt idx="29003">
                  <c:v>0.62874645833333342</c:v>
                </c:pt>
                <c:pt idx="29004">
                  <c:v>0.62874714120370367</c:v>
                </c:pt>
                <c:pt idx="29005">
                  <c:v>0.62874947916666668</c:v>
                </c:pt>
                <c:pt idx="29006">
                  <c:v>0.62875099537037038</c:v>
                </c:pt>
                <c:pt idx="29007">
                  <c:v>0.62875180555555554</c:v>
                </c:pt>
                <c:pt idx="29008">
                  <c:v>0.62875296296296301</c:v>
                </c:pt>
                <c:pt idx="29009">
                  <c:v>0.62875413194444452</c:v>
                </c:pt>
                <c:pt idx="29010">
                  <c:v>0.62875527777777773</c:v>
                </c:pt>
                <c:pt idx="29011">
                  <c:v>0.62875642361111106</c:v>
                </c:pt>
                <c:pt idx="29012">
                  <c:v>0.62875759259259267</c:v>
                </c:pt>
                <c:pt idx="29013">
                  <c:v>0.62875875000000003</c:v>
                </c:pt>
                <c:pt idx="29014">
                  <c:v>0.62875991898148154</c:v>
                </c:pt>
                <c:pt idx="29015">
                  <c:v>0.6287610763888889</c:v>
                </c:pt>
                <c:pt idx="29016">
                  <c:v>0.62876223379629625</c:v>
                </c:pt>
                <c:pt idx="29017">
                  <c:v>0.62876353009259256</c:v>
                </c:pt>
                <c:pt idx="29018">
                  <c:v>0.62876665509259255</c:v>
                </c:pt>
                <c:pt idx="29019">
                  <c:v>0.62876730324074082</c:v>
                </c:pt>
                <c:pt idx="29020">
                  <c:v>0.62877032407407407</c:v>
                </c:pt>
                <c:pt idx="29021">
                  <c:v>0.62877064814814809</c:v>
                </c:pt>
                <c:pt idx="29022">
                  <c:v>0.6287721643518519</c:v>
                </c:pt>
                <c:pt idx="29023">
                  <c:v>0.62877371527777781</c:v>
                </c:pt>
                <c:pt idx="29024">
                  <c:v>0.62877430555555558</c:v>
                </c:pt>
                <c:pt idx="29025">
                  <c:v>0.62877549768518515</c:v>
                </c:pt>
                <c:pt idx="29026">
                  <c:v>0.6287762731481481</c:v>
                </c:pt>
                <c:pt idx="29027">
                  <c:v>0.62877743055555557</c:v>
                </c:pt>
                <c:pt idx="29028">
                  <c:v>0.62877858796296293</c:v>
                </c:pt>
                <c:pt idx="29029">
                  <c:v>0.6287797453703704</c:v>
                </c:pt>
                <c:pt idx="29030">
                  <c:v>0.62878091435185191</c:v>
                </c:pt>
                <c:pt idx="29031">
                  <c:v>0.62878206018518512</c:v>
                </c:pt>
                <c:pt idx="29032">
                  <c:v>0.62878321759259259</c:v>
                </c:pt>
                <c:pt idx="29033">
                  <c:v>0.62878437500000006</c:v>
                </c:pt>
                <c:pt idx="29034">
                  <c:v>0.62878553240740742</c:v>
                </c:pt>
                <c:pt idx="29035">
                  <c:v>0.62878670138888892</c:v>
                </c:pt>
                <c:pt idx="29036">
                  <c:v>0.62878802083333341</c:v>
                </c:pt>
                <c:pt idx="29037">
                  <c:v>0.62878981481481488</c:v>
                </c:pt>
                <c:pt idx="29038">
                  <c:v>0.62879129629629626</c:v>
                </c:pt>
                <c:pt idx="29039">
                  <c:v>0.62879206018518519</c:v>
                </c:pt>
                <c:pt idx="29040">
                  <c:v>0.62879289351851853</c:v>
                </c:pt>
                <c:pt idx="29041">
                  <c:v>0.62879379629629628</c:v>
                </c:pt>
                <c:pt idx="29042">
                  <c:v>0.62879488425925922</c:v>
                </c:pt>
                <c:pt idx="29043">
                  <c:v>0.62879778935185182</c:v>
                </c:pt>
                <c:pt idx="29044">
                  <c:v>0.62879795138888883</c:v>
                </c:pt>
                <c:pt idx="29045">
                  <c:v>0.62879848379629633</c:v>
                </c:pt>
                <c:pt idx="29046">
                  <c:v>0.62879942129629629</c:v>
                </c:pt>
                <c:pt idx="29047">
                  <c:v>0.62880057870370376</c:v>
                </c:pt>
                <c:pt idx="29048">
                  <c:v>0.62880173611111112</c:v>
                </c:pt>
                <c:pt idx="29049">
                  <c:v>0.62880289351851848</c:v>
                </c:pt>
                <c:pt idx="29050">
                  <c:v>0.62880406249999998</c:v>
                </c:pt>
                <c:pt idx="29051">
                  <c:v>0.62880520833333331</c:v>
                </c:pt>
                <c:pt idx="29052">
                  <c:v>0.62880636574074078</c:v>
                </c:pt>
                <c:pt idx="29053">
                  <c:v>0.62880753472222217</c:v>
                </c:pt>
                <c:pt idx="29054">
                  <c:v>0.62880869212962964</c:v>
                </c:pt>
                <c:pt idx="29055">
                  <c:v>0.62880984953703711</c:v>
                </c:pt>
                <c:pt idx="29056">
                  <c:v>0.62881181712962964</c:v>
                </c:pt>
                <c:pt idx="29057">
                  <c:v>0.62881290509259258</c:v>
                </c:pt>
                <c:pt idx="29058">
                  <c:v>0.62881368055555553</c:v>
                </c:pt>
                <c:pt idx="29059">
                  <c:v>0.62881568287037037</c:v>
                </c:pt>
                <c:pt idx="29060">
                  <c:v>0.62881656249999995</c:v>
                </c:pt>
                <c:pt idx="29061">
                  <c:v>0.62881701388888889</c:v>
                </c:pt>
                <c:pt idx="29062">
                  <c:v>0.62881880787037037</c:v>
                </c:pt>
                <c:pt idx="29063">
                  <c:v>0.62881931712962968</c:v>
                </c:pt>
                <c:pt idx="29064">
                  <c:v>0.62882054398148146</c:v>
                </c:pt>
                <c:pt idx="29065">
                  <c:v>0.62882141203703701</c:v>
                </c:pt>
                <c:pt idx="29066">
                  <c:v>0.62882258101851851</c:v>
                </c:pt>
                <c:pt idx="29067">
                  <c:v>0.62882372685185184</c:v>
                </c:pt>
                <c:pt idx="29068">
                  <c:v>0.62882489583333334</c:v>
                </c:pt>
                <c:pt idx="29069">
                  <c:v>0.62882604166666667</c:v>
                </c:pt>
                <c:pt idx="29070">
                  <c:v>0.62882719907407403</c:v>
                </c:pt>
                <c:pt idx="29071">
                  <c:v>0.6288283564814815</c:v>
                </c:pt>
                <c:pt idx="29072">
                  <c:v>0.62882951388888897</c:v>
                </c:pt>
                <c:pt idx="29073">
                  <c:v>0.62883067129629633</c:v>
                </c:pt>
                <c:pt idx="29074">
                  <c:v>0.62883184027777783</c:v>
                </c:pt>
                <c:pt idx="29075">
                  <c:v>0.62883304398148154</c:v>
                </c:pt>
                <c:pt idx="29076">
                  <c:v>0.62883518518518522</c:v>
                </c:pt>
                <c:pt idx="29077">
                  <c:v>0.62883541666666665</c:v>
                </c:pt>
                <c:pt idx="29078">
                  <c:v>0.62883709490740747</c:v>
                </c:pt>
                <c:pt idx="29079">
                  <c:v>0.62883834490740742</c:v>
                </c:pt>
                <c:pt idx="29080">
                  <c:v>0.62883924768518518</c:v>
                </c:pt>
                <c:pt idx="29081">
                  <c:v>0.62884056712962955</c:v>
                </c:pt>
                <c:pt idx="29082">
                  <c:v>0.6288417824074074</c:v>
                </c:pt>
                <c:pt idx="29083">
                  <c:v>0.62884241898148152</c:v>
                </c:pt>
                <c:pt idx="29084">
                  <c:v>0.62884379629629628</c:v>
                </c:pt>
                <c:pt idx="29085">
                  <c:v>0.6288445601851852</c:v>
                </c:pt>
                <c:pt idx="29086">
                  <c:v>0.6288457291666667</c:v>
                </c:pt>
                <c:pt idx="29087">
                  <c:v>0.62884687500000003</c:v>
                </c:pt>
                <c:pt idx="29088">
                  <c:v>0.62884803240740739</c:v>
                </c:pt>
                <c:pt idx="29089">
                  <c:v>0.62884918981481486</c:v>
                </c:pt>
                <c:pt idx="29090">
                  <c:v>0.62885035879629636</c:v>
                </c:pt>
                <c:pt idx="29091">
                  <c:v>0.62885150462962958</c:v>
                </c:pt>
                <c:pt idx="29092">
                  <c:v>0.62885266203703705</c:v>
                </c:pt>
                <c:pt idx="29093">
                  <c:v>0.62885381944444441</c:v>
                </c:pt>
                <c:pt idx="29094">
                  <c:v>0.62885497685185188</c:v>
                </c:pt>
                <c:pt idx="29095">
                  <c:v>0.62885619212962962</c:v>
                </c:pt>
                <c:pt idx="29096">
                  <c:v>0.62885810185185176</c:v>
                </c:pt>
                <c:pt idx="29097">
                  <c:v>0.62885938657407403</c:v>
                </c:pt>
                <c:pt idx="29098">
                  <c:v>0.62885960648148154</c:v>
                </c:pt>
                <c:pt idx="29099">
                  <c:v>0.62886168981481483</c:v>
                </c:pt>
                <c:pt idx="29100">
                  <c:v>0.62886256944444452</c:v>
                </c:pt>
                <c:pt idx="29101">
                  <c:v>0.62886307870370362</c:v>
                </c:pt>
                <c:pt idx="29102">
                  <c:v>0.62886490740740741</c:v>
                </c:pt>
                <c:pt idx="29103">
                  <c:v>0.6288661689814814</c:v>
                </c:pt>
                <c:pt idx="29104">
                  <c:v>0.62886671296296304</c:v>
                </c:pt>
                <c:pt idx="29105">
                  <c:v>0.62886793981481481</c:v>
                </c:pt>
                <c:pt idx="29106">
                  <c:v>0.62886886574074075</c:v>
                </c:pt>
                <c:pt idx="29107">
                  <c:v>0.62887003472222225</c:v>
                </c:pt>
                <c:pt idx="29108">
                  <c:v>0.62887119212962961</c:v>
                </c:pt>
                <c:pt idx="29109">
                  <c:v>0.62887234953703708</c:v>
                </c:pt>
                <c:pt idx="29110">
                  <c:v>0.62887349537037041</c:v>
                </c:pt>
                <c:pt idx="29111">
                  <c:v>0.62887465277777777</c:v>
                </c:pt>
                <c:pt idx="29112">
                  <c:v>0.62887581018518524</c:v>
                </c:pt>
                <c:pt idx="29113">
                  <c:v>0.6288769675925926</c:v>
                </c:pt>
                <c:pt idx="29114">
                  <c:v>0.62887812499999995</c:v>
                </c:pt>
                <c:pt idx="29115">
                  <c:v>0.62887929398148146</c:v>
                </c:pt>
                <c:pt idx="29116">
                  <c:v>0.62888119212962967</c:v>
                </c:pt>
                <c:pt idx="29117">
                  <c:v>0.62888193287037031</c:v>
                </c:pt>
                <c:pt idx="29118">
                  <c:v>0.62888460648148148</c:v>
                </c:pt>
                <c:pt idx="29119">
                  <c:v>0.62888482638888887</c:v>
                </c:pt>
                <c:pt idx="29120">
                  <c:v>0.6288853703703704</c:v>
                </c:pt>
                <c:pt idx="29121">
                  <c:v>0.62888671296296295</c:v>
                </c:pt>
                <c:pt idx="29122">
                  <c:v>0.62888829861111106</c:v>
                </c:pt>
                <c:pt idx="29123">
                  <c:v>0.62888871527777779</c:v>
                </c:pt>
                <c:pt idx="29124">
                  <c:v>0.62888993055555553</c:v>
                </c:pt>
                <c:pt idx="29125">
                  <c:v>0.62889109953703703</c:v>
                </c:pt>
                <c:pt idx="29126">
                  <c:v>0.62889201388888882</c:v>
                </c:pt>
                <c:pt idx="29127">
                  <c:v>0.62889317129629629</c:v>
                </c:pt>
                <c:pt idx="29128">
                  <c:v>0.62889432870370376</c:v>
                </c:pt>
                <c:pt idx="29129">
                  <c:v>0.62889548611111112</c:v>
                </c:pt>
                <c:pt idx="29130">
                  <c:v>0.62889664351851848</c:v>
                </c:pt>
                <c:pt idx="29131">
                  <c:v>0.62889780092592584</c:v>
                </c:pt>
                <c:pt idx="29132">
                  <c:v>0.62889895833333331</c:v>
                </c:pt>
                <c:pt idx="29133">
                  <c:v>0.62890011574074078</c:v>
                </c:pt>
                <c:pt idx="29134">
                  <c:v>0.62890127314814814</c:v>
                </c:pt>
                <c:pt idx="29135">
                  <c:v>0.62890244212962965</c:v>
                </c:pt>
                <c:pt idx="29136">
                  <c:v>0.6289039120370371</c:v>
                </c:pt>
                <c:pt idx="29137">
                  <c:v>0.62890484953703707</c:v>
                </c:pt>
                <c:pt idx="29138">
                  <c:v>0.62890675925925932</c:v>
                </c:pt>
                <c:pt idx="29139">
                  <c:v>0.62890755787037034</c:v>
                </c:pt>
                <c:pt idx="29140">
                  <c:v>0.62890832175925926</c:v>
                </c:pt>
                <c:pt idx="29141">
                  <c:v>0.62890973379629633</c:v>
                </c:pt>
                <c:pt idx="29142">
                  <c:v>0.62891086805555552</c:v>
                </c:pt>
                <c:pt idx="29143">
                  <c:v>0.62891180555555559</c:v>
                </c:pt>
                <c:pt idx="29144">
                  <c:v>0.62891429398148146</c:v>
                </c:pt>
                <c:pt idx="29145">
                  <c:v>0.62891439814814809</c:v>
                </c:pt>
                <c:pt idx="29146">
                  <c:v>0.62891516203703701</c:v>
                </c:pt>
                <c:pt idx="29147">
                  <c:v>0.62891631944444448</c:v>
                </c:pt>
                <c:pt idx="29148">
                  <c:v>0.62891747685185184</c:v>
                </c:pt>
                <c:pt idx="29149">
                  <c:v>0.62891864583333335</c:v>
                </c:pt>
                <c:pt idx="29150">
                  <c:v>0.62891980324074082</c:v>
                </c:pt>
                <c:pt idx="29151">
                  <c:v>0.62892094907407403</c:v>
                </c:pt>
                <c:pt idx="29152">
                  <c:v>0.62892211805555553</c:v>
                </c:pt>
                <c:pt idx="29153">
                  <c:v>0.62892326388888886</c:v>
                </c:pt>
                <c:pt idx="29154">
                  <c:v>0.6289244097222223</c:v>
                </c:pt>
                <c:pt idx="29155">
                  <c:v>0.62892559027777784</c:v>
                </c:pt>
                <c:pt idx="29156">
                  <c:v>0.62892725694444451</c:v>
                </c:pt>
                <c:pt idx="29157">
                  <c:v>0.6289281712962963</c:v>
                </c:pt>
                <c:pt idx="29158">
                  <c:v>0.62892917824074068</c:v>
                </c:pt>
                <c:pt idx="29159">
                  <c:v>0.62893084490740736</c:v>
                </c:pt>
                <c:pt idx="29160">
                  <c:v>0.62893170138888888</c:v>
                </c:pt>
                <c:pt idx="29161">
                  <c:v>0.62893265046296298</c:v>
                </c:pt>
                <c:pt idx="29162">
                  <c:v>0.62893403935185188</c:v>
                </c:pt>
                <c:pt idx="29163">
                  <c:v>0.62893495370370378</c:v>
                </c:pt>
                <c:pt idx="29164">
                  <c:v>0.62893633101851854</c:v>
                </c:pt>
                <c:pt idx="29165">
                  <c:v>0.62893796296296289</c:v>
                </c:pt>
                <c:pt idx="29166">
                  <c:v>0.6289383101851852</c:v>
                </c:pt>
                <c:pt idx="29167">
                  <c:v>0.62893946759259267</c:v>
                </c:pt>
                <c:pt idx="29168">
                  <c:v>0.62894063657407406</c:v>
                </c:pt>
                <c:pt idx="29169">
                  <c:v>0.62894178240740739</c:v>
                </c:pt>
                <c:pt idx="29170">
                  <c:v>0.62894293981481475</c:v>
                </c:pt>
                <c:pt idx="29171">
                  <c:v>0.62894410879629625</c:v>
                </c:pt>
                <c:pt idx="29172">
                  <c:v>0.62894525462962969</c:v>
                </c:pt>
                <c:pt idx="29173">
                  <c:v>0.62894641203703705</c:v>
                </c:pt>
                <c:pt idx="29174">
                  <c:v>0.62894756944444441</c:v>
                </c:pt>
                <c:pt idx="29175">
                  <c:v>0.62894872685185188</c:v>
                </c:pt>
                <c:pt idx="29176">
                  <c:v>0.62895001157407415</c:v>
                </c:pt>
                <c:pt idx="29177">
                  <c:v>0.62895231481481484</c:v>
                </c:pt>
                <c:pt idx="29178">
                  <c:v>0.62895366898148153</c:v>
                </c:pt>
                <c:pt idx="29179">
                  <c:v>0.62895601851851857</c:v>
                </c:pt>
                <c:pt idx="29180">
                  <c:v>0.62895704861111112</c:v>
                </c:pt>
                <c:pt idx="29181">
                  <c:v>0.6289572916666667</c:v>
                </c:pt>
                <c:pt idx="29182">
                  <c:v>0.62895837962962964</c:v>
                </c:pt>
                <c:pt idx="29183">
                  <c:v>0.62896052083333331</c:v>
                </c:pt>
                <c:pt idx="29184">
                  <c:v>0.62896071759259253</c:v>
                </c:pt>
                <c:pt idx="29185">
                  <c:v>0.62896168981481482</c:v>
                </c:pt>
                <c:pt idx="29186">
                  <c:v>0.62896284722222218</c:v>
                </c:pt>
                <c:pt idx="29187">
                  <c:v>0.62896400462962965</c:v>
                </c:pt>
                <c:pt idx="29188">
                  <c:v>0.62896516203703701</c:v>
                </c:pt>
                <c:pt idx="29189">
                  <c:v>0.62896640046296293</c:v>
                </c:pt>
                <c:pt idx="29190">
                  <c:v>0.62896747685185184</c:v>
                </c:pt>
                <c:pt idx="29191">
                  <c:v>0.62896863425925931</c:v>
                </c:pt>
                <c:pt idx="29192">
                  <c:v>0.62896979166666667</c:v>
                </c:pt>
                <c:pt idx="29193">
                  <c:v>0.62897094907407403</c:v>
                </c:pt>
                <c:pt idx="29194">
                  <c:v>0.62897271990740744</c:v>
                </c:pt>
                <c:pt idx="29195">
                  <c:v>0.62897371527777779</c:v>
                </c:pt>
                <c:pt idx="29196">
                  <c:v>0.62897442129629633</c:v>
                </c:pt>
                <c:pt idx="29197">
                  <c:v>0.62897598379629627</c:v>
                </c:pt>
                <c:pt idx="29198">
                  <c:v>0.62897712962962971</c:v>
                </c:pt>
                <c:pt idx="29199">
                  <c:v>0.62897806712962967</c:v>
                </c:pt>
                <c:pt idx="29200">
                  <c:v>0.62897929398148145</c:v>
                </c:pt>
                <c:pt idx="29201">
                  <c:v>0.62898090277777774</c:v>
                </c:pt>
                <c:pt idx="29202">
                  <c:v>0.62898137731481485</c:v>
                </c:pt>
                <c:pt idx="29203">
                  <c:v>0.62898454861111108</c:v>
                </c:pt>
                <c:pt idx="29204">
                  <c:v>0.6289853125</c:v>
                </c:pt>
                <c:pt idx="29205">
                  <c:v>0.62898638888888891</c:v>
                </c:pt>
                <c:pt idx="29206">
                  <c:v>0.62898753472222224</c:v>
                </c:pt>
                <c:pt idx="29207">
                  <c:v>0.62898870370370374</c:v>
                </c:pt>
                <c:pt idx="29208">
                  <c:v>0.62898984953703696</c:v>
                </c:pt>
                <c:pt idx="29209">
                  <c:v>0.62899101851851857</c:v>
                </c:pt>
                <c:pt idx="29210">
                  <c:v>0.6289921643518519</c:v>
                </c:pt>
                <c:pt idx="29211">
                  <c:v>0.62899333333333329</c:v>
                </c:pt>
                <c:pt idx="29212">
                  <c:v>0.62899449074074076</c:v>
                </c:pt>
                <c:pt idx="29213">
                  <c:v>0.62899564814814812</c:v>
                </c:pt>
                <c:pt idx="29214">
                  <c:v>0.62899680555555559</c:v>
                </c:pt>
                <c:pt idx="29215">
                  <c:v>0.62899802083333334</c:v>
                </c:pt>
                <c:pt idx="29216">
                  <c:v>0.62900111111111112</c:v>
                </c:pt>
                <c:pt idx="29217">
                  <c:v>0.62900144675925929</c:v>
                </c:pt>
                <c:pt idx="29218">
                  <c:v>0.62900336805555557</c:v>
                </c:pt>
                <c:pt idx="29219">
                  <c:v>0.6290046759259259</c:v>
                </c:pt>
                <c:pt idx="29220">
                  <c:v>0.62900509259259263</c:v>
                </c:pt>
                <c:pt idx="29221">
                  <c:v>0.62900623842592596</c:v>
                </c:pt>
                <c:pt idx="29222">
                  <c:v>0.62900810185185185</c:v>
                </c:pt>
                <c:pt idx="29223">
                  <c:v>0.62900846064814808</c:v>
                </c:pt>
                <c:pt idx="29224">
                  <c:v>0.62900953703703699</c:v>
                </c:pt>
                <c:pt idx="29225">
                  <c:v>0.6290107060185185</c:v>
                </c:pt>
                <c:pt idx="29226">
                  <c:v>0.62901185185185193</c:v>
                </c:pt>
                <c:pt idx="29227">
                  <c:v>0.62901302083333333</c:v>
                </c:pt>
                <c:pt idx="29228">
                  <c:v>0.62901417824074068</c:v>
                </c:pt>
                <c:pt idx="29229">
                  <c:v>0.62901532407407401</c:v>
                </c:pt>
                <c:pt idx="29230">
                  <c:v>0.62901649305555563</c:v>
                </c:pt>
                <c:pt idx="29231">
                  <c:v>0.62901765046296299</c:v>
                </c:pt>
                <c:pt idx="29232">
                  <c:v>0.62901880787037034</c:v>
                </c:pt>
                <c:pt idx="29233">
                  <c:v>0.6290199652777777</c:v>
                </c:pt>
                <c:pt idx="29234">
                  <c:v>0.62902158564814814</c:v>
                </c:pt>
                <c:pt idx="29235">
                  <c:v>0.62902297453703704</c:v>
                </c:pt>
                <c:pt idx="29236">
                  <c:v>0.62902344907407404</c:v>
                </c:pt>
                <c:pt idx="29237">
                  <c:v>0.62902506944444447</c:v>
                </c:pt>
                <c:pt idx="29238">
                  <c:v>0.62902622685185183</c:v>
                </c:pt>
                <c:pt idx="29239">
                  <c:v>0.62902732638888892</c:v>
                </c:pt>
                <c:pt idx="29240">
                  <c:v>0.62902916666666675</c:v>
                </c:pt>
                <c:pt idx="29241">
                  <c:v>0.62902962962962972</c:v>
                </c:pt>
                <c:pt idx="29242">
                  <c:v>0.62903042824074074</c:v>
                </c:pt>
                <c:pt idx="29243">
                  <c:v>0.62903152777777782</c:v>
                </c:pt>
                <c:pt idx="29244">
                  <c:v>0.62903269675925932</c:v>
                </c:pt>
                <c:pt idx="29245">
                  <c:v>0.62903384259259254</c:v>
                </c:pt>
                <c:pt idx="29246">
                  <c:v>0.62903501157407404</c:v>
                </c:pt>
                <c:pt idx="29247">
                  <c:v>0.62903616898148151</c:v>
                </c:pt>
                <c:pt idx="29248">
                  <c:v>0.62903731481481484</c:v>
                </c:pt>
                <c:pt idx="29249">
                  <c:v>0.62903848379629634</c:v>
                </c:pt>
                <c:pt idx="29250">
                  <c:v>0.62903962962962956</c:v>
                </c:pt>
                <c:pt idx="29251">
                  <c:v>0.62904079861111106</c:v>
                </c:pt>
                <c:pt idx="29252">
                  <c:v>0.62904195601851853</c:v>
                </c:pt>
                <c:pt idx="29253">
                  <c:v>0.62904363425925924</c:v>
                </c:pt>
                <c:pt idx="29254">
                  <c:v>0.62904427083333336</c:v>
                </c:pt>
                <c:pt idx="29255">
                  <c:v>0.62904594907407407</c:v>
                </c:pt>
                <c:pt idx="29256">
                  <c:v>0.62904728009259259</c:v>
                </c:pt>
                <c:pt idx="29257">
                  <c:v>0.62904777777777776</c:v>
                </c:pt>
                <c:pt idx="29258">
                  <c:v>0.62904976851851857</c:v>
                </c:pt>
                <c:pt idx="29259">
                  <c:v>0.62905052083333324</c:v>
                </c:pt>
                <c:pt idx="29260">
                  <c:v>0.62905122685185177</c:v>
                </c:pt>
                <c:pt idx="29261">
                  <c:v>0.62905237268518521</c:v>
                </c:pt>
                <c:pt idx="29262">
                  <c:v>0.62905351851851854</c:v>
                </c:pt>
                <c:pt idx="29263">
                  <c:v>0.62905468749999993</c:v>
                </c:pt>
                <c:pt idx="29264">
                  <c:v>0.62905583333333337</c:v>
                </c:pt>
                <c:pt idx="29265">
                  <c:v>0.62905700231481487</c:v>
                </c:pt>
                <c:pt idx="29266">
                  <c:v>0.62905815972222223</c:v>
                </c:pt>
                <c:pt idx="29267">
                  <c:v>0.62905930555555556</c:v>
                </c:pt>
                <c:pt idx="29268">
                  <c:v>0.62906046296296292</c:v>
                </c:pt>
                <c:pt idx="29269">
                  <c:v>0.62906163194444453</c:v>
                </c:pt>
                <c:pt idx="29270">
                  <c:v>0.62906278935185189</c:v>
                </c:pt>
                <c:pt idx="29271">
                  <c:v>0.62906394675925925</c:v>
                </c:pt>
                <c:pt idx="29272">
                  <c:v>0.62906562499999996</c:v>
                </c:pt>
                <c:pt idx="29273">
                  <c:v>0.62906659722222225</c:v>
                </c:pt>
                <c:pt idx="29274">
                  <c:v>0.62906753472222221</c:v>
                </c:pt>
                <c:pt idx="29275">
                  <c:v>0.62906893518518514</c:v>
                </c:pt>
                <c:pt idx="29276">
                  <c:v>0.6290697453703703</c:v>
                </c:pt>
                <c:pt idx="29277">
                  <c:v>0.6290720486111111</c:v>
                </c:pt>
                <c:pt idx="29278">
                  <c:v>0.62907285879629626</c:v>
                </c:pt>
                <c:pt idx="29279">
                  <c:v>0.62907327546296288</c:v>
                </c:pt>
                <c:pt idx="29280">
                  <c:v>0.62907435185185179</c:v>
                </c:pt>
                <c:pt idx="29281">
                  <c:v>0.62907550925925926</c:v>
                </c:pt>
                <c:pt idx="29282">
                  <c:v>0.62907667824074076</c:v>
                </c:pt>
                <c:pt idx="29283">
                  <c:v>0.62907782407407409</c:v>
                </c:pt>
                <c:pt idx="29284">
                  <c:v>0.62907899305555559</c:v>
                </c:pt>
                <c:pt idx="29285">
                  <c:v>0.62908013888888881</c:v>
                </c:pt>
                <c:pt idx="29286">
                  <c:v>0.62908130787037042</c:v>
                </c:pt>
                <c:pt idx="29287">
                  <c:v>0.62908246527777778</c:v>
                </c:pt>
                <c:pt idx="29288">
                  <c:v>0.62908361111111111</c:v>
                </c:pt>
                <c:pt idx="29289">
                  <c:v>0.62908478009259261</c:v>
                </c:pt>
                <c:pt idx="29290">
                  <c:v>0.62908633101851852</c:v>
                </c:pt>
                <c:pt idx="29291">
                  <c:v>0.62908745370370378</c:v>
                </c:pt>
                <c:pt idx="29292">
                  <c:v>0.62908848379629634</c:v>
                </c:pt>
                <c:pt idx="29293">
                  <c:v>0.62909027777777782</c:v>
                </c:pt>
                <c:pt idx="29294">
                  <c:v>0.62909056712962963</c:v>
                </c:pt>
                <c:pt idx="29295">
                  <c:v>0.62909173611111113</c:v>
                </c:pt>
                <c:pt idx="29296">
                  <c:v>0.62909369212962962</c:v>
                </c:pt>
                <c:pt idx="29297">
                  <c:v>0.62909405092592596</c:v>
                </c:pt>
                <c:pt idx="29298">
                  <c:v>0.62909623842592599</c:v>
                </c:pt>
                <c:pt idx="29299">
                  <c:v>0.62909634259259262</c:v>
                </c:pt>
                <c:pt idx="29300">
                  <c:v>0.62909751157407412</c:v>
                </c:pt>
                <c:pt idx="29301">
                  <c:v>0.62909866898148148</c:v>
                </c:pt>
                <c:pt idx="29302">
                  <c:v>0.62909981481481481</c:v>
                </c:pt>
                <c:pt idx="29303">
                  <c:v>0.62910098379629631</c:v>
                </c:pt>
                <c:pt idx="29304">
                  <c:v>0.62910212962962964</c:v>
                </c:pt>
                <c:pt idx="29305">
                  <c:v>0.629103287037037</c:v>
                </c:pt>
                <c:pt idx="29306">
                  <c:v>0.62910444444444447</c:v>
                </c:pt>
                <c:pt idx="29307">
                  <c:v>0.62910560185185183</c:v>
                </c:pt>
                <c:pt idx="29308">
                  <c:v>0.62910677083333333</c:v>
                </c:pt>
                <c:pt idx="29309">
                  <c:v>0.6291080555555556</c:v>
                </c:pt>
                <c:pt idx="29310">
                  <c:v>0.62910908564814816</c:v>
                </c:pt>
                <c:pt idx="29311">
                  <c:v>0.62911106481481482</c:v>
                </c:pt>
                <c:pt idx="29312">
                  <c:v>0.62911260416666659</c:v>
                </c:pt>
                <c:pt idx="29313">
                  <c:v>0.62911277777777774</c:v>
                </c:pt>
                <c:pt idx="29314">
                  <c:v>0.6291137731481482</c:v>
                </c:pt>
                <c:pt idx="29315">
                  <c:v>0.6291156365740741</c:v>
                </c:pt>
                <c:pt idx="29316">
                  <c:v>0.62911613425925927</c:v>
                </c:pt>
                <c:pt idx="29317">
                  <c:v>0.62911739583333337</c:v>
                </c:pt>
                <c:pt idx="29318">
                  <c:v>0.62911890046296293</c:v>
                </c:pt>
                <c:pt idx="29319">
                  <c:v>0.62911950231481484</c:v>
                </c:pt>
                <c:pt idx="29320">
                  <c:v>0.62912064814814816</c:v>
                </c:pt>
                <c:pt idx="29321">
                  <c:v>0.62912181712962967</c:v>
                </c:pt>
                <c:pt idx="29322">
                  <c:v>0.62912296296296299</c:v>
                </c:pt>
                <c:pt idx="29323">
                  <c:v>0.62912413194444439</c:v>
                </c:pt>
                <c:pt idx="29324">
                  <c:v>0.62912528935185186</c:v>
                </c:pt>
                <c:pt idx="29325">
                  <c:v>0.62912643518518518</c:v>
                </c:pt>
                <c:pt idx="29326">
                  <c:v>0.62912760416666669</c:v>
                </c:pt>
                <c:pt idx="29327">
                  <c:v>0.62912876157407405</c:v>
                </c:pt>
                <c:pt idx="29328">
                  <c:v>0.62912991898148141</c:v>
                </c:pt>
                <c:pt idx="29329">
                  <c:v>0.62913135416666666</c:v>
                </c:pt>
                <c:pt idx="29330">
                  <c:v>0.62913275462962959</c:v>
                </c:pt>
                <c:pt idx="29331">
                  <c:v>0.62913346064814812</c:v>
                </c:pt>
                <c:pt idx="29332">
                  <c:v>0.62913466435185184</c:v>
                </c:pt>
                <c:pt idx="29333">
                  <c:v>0.62913574074074075</c:v>
                </c:pt>
                <c:pt idx="29334">
                  <c:v>0.62913796296296287</c:v>
                </c:pt>
                <c:pt idx="29335">
                  <c:v>0.62913900462962968</c:v>
                </c:pt>
                <c:pt idx="29336">
                  <c:v>0.62913930555555553</c:v>
                </c:pt>
                <c:pt idx="29337">
                  <c:v>0.62914175925925919</c:v>
                </c:pt>
                <c:pt idx="29338">
                  <c:v>0.6291418518518519</c:v>
                </c:pt>
                <c:pt idx="29339">
                  <c:v>0.62914265046296303</c:v>
                </c:pt>
                <c:pt idx="29340">
                  <c:v>0.62914380787037039</c:v>
                </c:pt>
                <c:pt idx="29341">
                  <c:v>0.62914496527777775</c:v>
                </c:pt>
                <c:pt idx="29342">
                  <c:v>0.62914612268518522</c:v>
                </c:pt>
                <c:pt idx="29343">
                  <c:v>0.62914726851851854</c:v>
                </c:pt>
                <c:pt idx="29344">
                  <c:v>0.62914843750000005</c:v>
                </c:pt>
                <c:pt idx="29345">
                  <c:v>0.62914958333333326</c:v>
                </c:pt>
                <c:pt idx="29346">
                  <c:v>0.62915075231481477</c:v>
                </c:pt>
                <c:pt idx="29347">
                  <c:v>0.62915190972222224</c:v>
                </c:pt>
                <c:pt idx="29348">
                  <c:v>0.6291530671296296</c:v>
                </c:pt>
                <c:pt idx="29349">
                  <c:v>0.62915601851851854</c:v>
                </c:pt>
                <c:pt idx="29350">
                  <c:v>0.62915700231481486</c:v>
                </c:pt>
                <c:pt idx="29351">
                  <c:v>0.62915815972222222</c:v>
                </c:pt>
                <c:pt idx="29352">
                  <c:v>0.62915932870370372</c:v>
                </c:pt>
                <c:pt idx="29353">
                  <c:v>0.62916043981481484</c:v>
                </c:pt>
                <c:pt idx="29354">
                  <c:v>0.62916204861111114</c:v>
                </c:pt>
                <c:pt idx="29355">
                  <c:v>0.62916313657407408</c:v>
                </c:pt>
                <c:pt idx="29356">
                  <c:v>0.62916384259259261</c:v>
                </c:pt>
                <c:pt idx="29357">
                  <c:v>0.62916498842592594</c:v>
                </c:pt>
                <c:pt idx="29358">
                  <c:v>0.62916615740740733</c:v>
                </c:pt>
                <c:pt idx="29359">
                  <c:v>0.62916730324074077</c:v>
                </c:pt>
                <c:pt idx="29360">
                  <c:v>0.62916847222222227</c:v>
                </c:pt>
                <c:pt idx="29361">
                  <c:v>0.62916962962962963</c:v>
                </c:pt>
                <c:pt idx="29362">
                  <c:v>0.62917078703703699</c:v>
                </c:pt>
                <c:pt idx="29363">
                  <c:v>0.62917194444444446</c:v>
                </c:pt>
                <c:pt idx="29364">
                  <c:v>0.62917310185185182</c:v>
                </c:pt>
                <c:pt idx="29365">
                  <c:v>0.62917424768518515</c:v>
                </c:pt>
                <c:pt idx="29366">
                  <c:v>0.62917547453703704</c:v>
                </c:pt>
                <c:pt idx="29367">
                  <c:v>0.62917731481481476</c:v>
                </c:pt>
                <c:pt idx="29368">
                  <c:v>0.62917841435185184</c:v>
                </c:pt>
                <c:pt idx="29369">
                  <c:v>0.62917930555555557</c:v>
                </c:pt>
                <c:pt idx="29370">
                  <c:v>0.62918032407407409</c:v>
                </c:pt>
                <c:pt idx="29371">
                  <c:v>0.6291814930555556</c:v>
                </c:pt>
                <c:pt idx="29372">
                  <c:v>0.6291837384259259</c:v>
                </c:pt>
                <c:pt idx="29373">
                  <c:v>0.62918506944444441</c:v>
                </c:pt>
                <c:pt idx="29374">
                  <c:v>0.62918589120370372</c:v>
                </c:pt>
                <c:pt idx="29375">
                  <c:v>0.62918704861111108</c:v>
                </c:pt>
                <c:pt idx="29376">
                  <c:v>0.62918820601851844</c:v>
                </c:pt>
                <c:pt idx="29377">
                  <c:v>0.62918936342592591</c:v>
                </c:pt>
                <c:pt idx="29378">
                  <c:v>0.62919052083333338</c:v>
                </c:pt>
                <c:pt idx="29379">
                  <c:v>0.62919167824074074</c:v>
                </c:pt>
                <c:pt idx="29380">
                  <c:v>0.6291928356481481</c:v>
                </c:pt>
                <c:pt idx="29381">
                  <c:v>0.62919399305555557</c:v>
                </c:pt>
                <c:pt idx="29382">
                  <c:v>0.62919515046296304</c:v>
                </c:pt>
                <c:pt idx="29383">
                  <c:v>0.6291963078703704</c:v>
                </c:pt>
                <c:pt idx="29384">
                  <c:v>0.62919749999999997</c:v>
                </c:pt>
                <c:pt idx="29385">
                  <c:v>0.62919910879629626</c:v>
                </c:pt>
                <c:pt idx="29386">
                  <c:v>0.62919978009259259</c:v>
                </c:pt>
                <c:pt idx="29387">
                  <c:v>0.62920179398148157</c:v>
                </c:pt>
                <c:pt idx="29388">
                  <c:v>0.62920302083333335</c:v>
                </c:pt>
                <c:pt idx="29389">
                  <c:v>0.62920329861111113</c:v>
                </c:pt>
                <c:pt idx="29390">
                  <c:v>0.62920509259259261</c:v>
                </c:pt>
                <c:pt idx="29391">
                  <c:v>0.62920591435185191</c:v>
                </c:pt>
                <c:pt idx="29392">
                  <c:v>0.62920689814814823</c:v>
                </c:pt>
                <c:pt idx="29393">
                  <c:v>0.6292085648148148</c:v>
                </c:pt>
                <c:pt idx="29394">
                  <c:v>0.62920944444444449</c:v>
                </c:pt>
                <c:pt idx="29395">
                  <c:v>0.62921018518518523</c:v>
                </c:pt>
                <c:pt idx="29396">
                  <c:v>0.62921135416666663</c:v>
                </c:pt>
                <c:pt idx="29397">
                  <c:v>0.6292125115740741</c:v>
                </c:pt>
                <c:pt idx="29398">
                  <c:v>0.62921365740740742</c:v>
                </c:pt>
                <c:pt idx="29399">
                  <c:v>0.62921481481481489</c:v>
                </c:pt>
                <c:pt idx="29400">
                  <c:v>0.62921597222222225</c:v>
                </c:pt>
                <c:pt idx="29401">
                  <c:v>0.62921714120370364</c:v>
                </c:pt>
                <c:pt idx="29402">
                  <c:v>0.62921829861111112</c:v>
                </c:pt>
                <c:pt idx="29403">
                  <c:v>0.62921945601851859</c:v>
                </c:pt>
                <c:pt idx="29404">
                  <c:v>0.62922061342592595</c:v>
                </c:pt>
                <c:pt idx="29405">
                  <c:v>0.62922185185185187</c:v>
                </c:pt>
                <c:pt idx="29406">
                  <c:v>0.62922339120370363</c:v>
                </c:pt>
                <c:pt idx="29407">
                  <c:v>0.6292241666666667</c:v>
                </c:pt>
                <c:pt idx="29408">
                  <c:v>0.629226412037037</c:v>
                </c:pt>
                <c:pt idx="29409">
                  <c:v>0.62922737268518525</c:v>
                </c:pt>
                <c:pt idx="29410">
                  <c:v>0.62922767361111109</c:v>
                </c:pt>
                <c:pt idx="29411">
                  <c:v>0.6292294444444444</c:v>
                </c:pt>
                <c:pt idx="29412">
                  <c:v>0.62923067129629628</c:v>
                </c:pt>
                <c:pt idx="29413">
                  <c:v>0.62923119212962964</c:v>
                </c:pt>
                <c:pt idx="29414">
                  <c:v>0.62923218749999998</c:v>
                </c:pt>
                <c:pt idx="29415">
                  <c:v>0.62923334490740734</c:v>
                </c:pt>
                <c:pt idx="29416">
                  <c:v>0.62923449074074078</c:v>
                </c:pt>
                <c:pt idx="29417">
                  <c:v>0.62923565972222228</c:v>
                </c:pt>
                <c:pt idx="29418">
                  <c:v>0.6292368055555555</c:v>
                </c:pt>
                <c:pt idx="29419">
                  <c:v>0.629237974537037</c:v>
                </c:pt>
                <c:pt idx="29420">
                  <c:v>0.62923913194444447</c:v>
                </c:pt>
                <c:pt idx="29421">
                  <c:v>0.62924028935185183</c:v>
                </c:pt>
                <c:pt idx="29422">
                  <c:v>0.6292414467592593</c:v>
                </c:pt>
                <c:pt idx="29423">
                  <c:v>0.62924260416666666</c:v>
                </c:pt>
                <c:pt idx="29424">
                  <c:v>0.62924377314814806</c:v>
                </c:pt>
                <c:pt idx="29425">
                  <c:v>0.62924537037037043</c:v>
                </c:pt>
                <c:pt idx="29426">
                  <c:v>0.6292465972222222</c:v>
                </c:pt>
                <c:pt idx="29427">
                  <c:v>0.62924733796296295</c:v>
                </c:pt>
                <c:pt idx="29428">
                  <c:v>0.62924930555555558</c:v>
                </c:pt>
                <c:pt idx="29429">
                  <c:v>0.62924976851851855</c:v>
                </c:pt>
                <c:pt idx="29430">
                  <c:v>0.62925156250000003</c:v>
                </c:pt>
                <c:pt idx="29431">
                  <c:v>0.62925260416666673</c:v>
                </c:pt>
                <c:pt idx="29432">
                  <c:v>0.62925302083333334</c:v>
                </c:pt>
                <c:pt idx="29433">
                  <c:v>0.62925417824074081</c:v>
                </c:pt>
                <c:pt idx="29434">
                  <c:v>0.62925533564814817</c:v>
                </c:pt>
                <c:pt idx="29435">
                  <c:v>0.62925649305555553</c:v>
                </c:pt>
                <c:pt idx="29436">
                  <c:v>0.62925765046296289</c:v>
                </c:pt>
                <c:pt idx="29437">
                  <c:v>0.62925879629629633</c:v>
                </c:pt>
                <c:pt idx="29438">
                  <c:v>0.62925996527777783</c:v>
                </c:pt>
                <c:pt idx="29439">
                  <c:v>0.62926111111111116</c:v>
                </c:pt>
                <c:pt idx="29440">
                  <c:v>0.62926226851851852</c:v>
                </c:pt>
                <c:pt idx="29441">
                  <c:v>0.62926343750000002</c:v>
                </c:pt>
                <c:pt idx="29442">
                  <c:v>0.62926459490740749</c:v>
                </c:pt>
                <c:pt idx="29443">
                  <c:v>0.62926684027777779</c:v>
                </c:pt>
                <c:pt idx="29444">
                  <c:v>0.62926806712962957</c:v>
                </c:pt>
                <c:pt idx="29445">
                  <c:v>0.62926827546296293</c:v>
                </c:pt>
                <c:pt idx="29446">
                  <c:v>0.62926931712962964</c:v>
                </c:pt>
                <c:pt idx="29447">
                  <c:v>0.62927146990740745</c:v>
                </c:pt>
                <c:pt idx="29448">
                  <c:v>0.62927175925925927</c:v>
                </c:pt>
                <c:pt idx="29449">
                  <c:v>0.6292736342592592</c:v>
                </c:pt>
                <c:pt idx="29450">
                  <c:v>0.62927586805555558</c:v>
                </c:pt>
                <c:pt idx="29451">
                  <c:v>0.62927686342592593</c:v>
                </c:pt>
                <c:pt idx="29452">
                  <c:v>0.62927802083333328</c:v>
                </c:pt>
                <c:pt idx="29453">
                  <c:v>0.62927917824074076</c:v>
                </c:pt>
                <c:pt idx="29454">
                  <c:v>0.62928034722222226</c:v>
                </c:pt>
                <c:pt idx="29455">
                  <c:v>0.62928149305555559</c:v>
                </c:pt>
                <c:pt idx="29456">
                  <c:v>0.62928265046296294</c:v>
                </c:pt>
                <c:pt idx="29457">
                  <c:v>0.62928380787037042</c:v>
                </c:pt>
                <c:pt idx="29458">
                  <c:v>0.62928496527777777</c:v>
                </c:pt>
                <c:pt idx="29459">
                  <c:v>0.62928613425925928</c:v>
                </c:pt>
                <c:pt idx="29460">
                  <c:v>0.6292872800925926</c:v>
                </c:pt>
                <c:pt idx="29461">
                  <c:v>0.62928900462962967</c:v>
                </c:pt>
                <c:pt idx="29462">
                  <c:v>0.6292897106481482</c:v>
                </c:pt>
                <c:pt idx="29463">
                  <c:v>0.62929276620370367</c:v>
                </c:pt>
                <c:pt idx="29464">
                  <c:v>0.62929300925925924</c:v>
                </c:pt>
                <c:pt idx="29465">
                  <c:v>0.62929370370370374</c:v>
                </c:pt>
                <c:pt idx="29466">
                  <c:v>0.62929519675925927</c:v>
                </c:pt>
                <c:pt idx="29467">
                  <c:v>0.62929635416666674</c:v>
                </c:pt>
                <c:pt idx="29468">
                  <c:v>0.62929657407407413</c:v>
                </c:pt>
                <c:pt idx="29469">
                  <c:v>0.62929947916666662</c:v>
                </c:pt>
                <c:pt idx="29470">
                  <c:v>0.62930023148148151</c:v>
                </c:pt>
                <c:pt idx="29471">
                  <c:v>0.62930138888888887</c:v>
                </c:pt>
                <c:pt idx="29472">
                  <c:v>0.62930254629629623</c:v>
                </c:pt>
                <c:pt idx="29473">
                  <c:v>0.6293037037037037</c:v>
                </c:pt>
                <c:pt idx="29474">
                  <c:v>0.62930494212962962</c:v>
                </c:pt>
                <c:pt idx="29475">
                  <c:v>0.62930603009259256</c:v>
                </c:pt>
                <c:pt idx="29476">
                  <c:v>0.62930717592592589</c:v>
                </c:pt>
                <c:pt idx="29477">
                  <c:v>0.62930833333333336</c:v>
                </c:pt>
                <c:pt idx="29478">
                  <c:v>0.62930949074074072</c:v>
                </c:pt>
                <c:pt idx="29479">
                  <c:v>0.6293106828703704</c:v>
                </c:pt>
                <c:pt idx="29480">
                  <c:v>0.62931180555555555</c:v>
                </c:pt>
                <c:pt idx="29481">
                  <c:v>0.62931296296296291</c:v>
                </c:pt>
                <c:pt idx="29482">
                  <c:v>0.62931482638888891</c:v>
                </c:pt>
                <c:pt idx="29483">
                  <c:v>0.62931528935185188</c:v>
                </c:pt>
                <c:pt idx="29484">
                  <c:v>0.62931689814814817</c:v>
                </c:pt>
                <c:pt idx="29485">
                  <c:v>0.62931782407407399</c:v>
                </c:pt>
                <c:pt idx="29486">
                  <c:v>0.6293200347222222</c:v>
                </c:pt>
                <c:pt idx="29487">
                  <c:v>0.62932090277777775</c:v>
                </c:pt>
                <c:pt idx="29488">
                  <c:v>0.62932116898148149</c:v>
                </c:pt>
                <c:pt idx="29489">
                  <c:v>0.62932226851851858</c:v>
                </c:pt>
                <c:pt idx="29490">
                  <c:v>0.62932337962962959</c:v>
                </c:pt>
                <c:pt idx="29491">
                  <c:v>0.62932453703703706</c:v>
                </c:pt>
                <c:pt idx="29492">
                  <c:v>0.62932570601851856</c:v>
                </c:pt>
                <c:pt idx="29493">
                  <c:v>0.62932686342592592</c:v>
                </c:pt>
                <c:pt idx="29494">
                  <c:v>0.62932804398148146</c:v>
                </c:pt>
                <c:pt idx="29495">
                  <c:v>0.62932916666666672</c:v>
                </c:pt>
                <c:pt idx="29496">
                  <c:v>0.62933031250000004</c:v>
                </c:pt>
                <c:pt idx="29497">
                  <c:v>0.62933148148148144</c:v>
                </c:pt>
                <c:pt idx="29498">
                  <c:v>0.6293326388888888</c:v>
                </c:pt>
                <c:pt idx="29499">
                  <c:v>0.62933385416666665</c:v>
                </c:pt>
                <c:pt idx="29500">
                  <c:v>0.62933561342592592</c:v>
                </c:pt>
                <c:pt idx="29501">
                  <c:v>0.62933756944444452</c:v>
                </c:pt>
                <c:pt idx="29502">
                  <c:v>0.62933784722222219</c:v>
                </c:pt>
                <c:pt idx="29503">
                  <c:v>0.62933906249999993</c:v>
                </c:pt>
                <c:pt idx="29504">
                  <c:v>0.62933986111111107</c:v>
                </c:pt>
                <c:pt idx="29505">
                  <c:v>0.62934085648148153</c:v>
                </c:pt>
                <c:pt idx="29506">
                  <c:v>0.62934206018518524</c:v>
                </c:pt>
                <c:pt idx="29507">
                  <c:v>0.62934305555555559</c:v>
                </c:pt>
                <c:pt idx="29508">
                  <c:v>0.62934421296296295</c:v>
                </c:pt>
                <c:pt idx="29509">
                  <c:v>0.6293454629629629</c:v>
                </c:pt>
                <c:pt idx="29510">
                  <c:v>0.62934652777777778</c:v>
                </c:pt>
                <c:pt idx="29511">
                  <c:v>0.62934768518518514</c:v>
                </c:pt>
                <c:pt idx="29512">
                  <c:v>0.62934884259259261</c:v>
                </c:pt>
                <c:pt idx="29513">
                  <c:v>0.62935001157407411</c:v>
                </c:pt>
                <c:pt idx="29514">
                  <c:v>0.62935123842592589</c:v>
                </c:pt>
                <c:pt idx="29515">
                  <c:v>0.62935232638888883</c:v>
                </c:pt>
                <c:pt idx="29516">
                  <c:v>0.6293534837962963</c:v>
                </c:pt>
                <c:pt idx="29517">
                  <c:v>0.62935475694444443</c:v>
                </c:pt>
                <c:pt idx="29518">
                  <c:v>0.6293563888888889</c:v>
                </c:pt>
                <c:pt idx="29519">
                  <c:v>0.62935734953703704</c:v>
                </c:pt>
                <c:pt idx="29520">
                  <c:v>0.62935847222222219</c:v>
                </c:pt>
                <c:pt idx="29521">
                  <c:v>0.62935990740740744</c:v>
                </c:pt>
                <c:pt idx="29522">
                  <c:v>0.62936065972222222</c:v>
                </c:pt>
                <c:pt idx="29523">
                  <c:v>0.629361574074074</c:v>
                </c:pt>
                <c:pt idx="29524">
                  <c:v>0.6293629282407408</c:v>
                </c:pt>
                <c:pt idx="29525">
                  <c:v>0.62936394675925922</c:v>
                </c:pt>
                <c:pt idx="29526">
                  <c:v>0.6293650462962963</c:v>
                </c:pt>
                <c:pt idx="29527">
                  <c:v>0.62936621527777781</c:v>
                </c:pt>
                <c:pt idx="29528">
                  <c:v>0.62936736111111102</c:v>
                </c:pt>
                <c:pt idx="29529">
                  <c:v>0.62936858796296302</c:v>
                </c:pt>
                <c:pt idx="29530">
                  <c:v>0.62936967592592596</c:v>
                </c:pt>
                <c:pt idx="29531">
                  <c:v>0.62937083333333332</c:v>
                </c:pt>
                <c:pt idx="29532">
                  <c:v>0.62937199074074068</c:v>
                </c:pt>
                <c:pt idx="29533">
                  <c:v>0.62937314814814815</c:v>
                </c:pt>
                <c:pt idx="29534">
                  <c:v>0.62937437500000004</c:v>
                </c:pt>
                <c:pt idx="29535">
                  <c:v>0.62937546296296298</c:v>
                </c:pt>
                <c:pt idx="29536">
                  <c:v>0.62937673611111111</c:v>
                </c:pt>
                <c:pt idx="29537">
                  <c:v>0.62937854166666662</c:v>
                </c:pt>
                <c:pt idx="29538">
                  <c:v>0.62938043981481484</c:v>
                </c:pt>
                <c:pt idx="29539">
                  <c:v>0.62938156249999999</c:v>
                </c:pt>
                <c:pt idx="29540">
                  <c:v>0.62938315972222225</c:v>
                </c:pt>
                <c:pt idx="29541">
                  <c:v>0.62938427083333337</c:v>
                </c:pt>
                <c:pt idx="29542">
                  <c:v>0.62938531250000007</c:v>
                </c:pt>
                <c:pt idx="29543">
                  <c:v>0.62938668981481483</c:v>
                </c:pt>
                <c:pt idx="29544">
                  <c:v>0.62938728009259259</c:v>
                </c:pt>
                <c:pt idx="29545">
                  <c:v>0.62938843749999995</c:v>
                </c:pt>
                <c:pt idx="29546">
                  <c:v>0.62938960648148146</c:v>
                </c:pt>
                <c:pt idx="29547">
                  <c:v>0.62939075231481478</c:v>
                </c:pt>
                <c:pt idx="29548">
                  <c:v>0.62939192129629629</c:v>
                </c:pt>
                <c:pt idx="29549">
                  <c:v>0.62939307870370365</c:v>
                </c:pt>
                <c:pt idx="29550">
                  <c:v>0.62939422453703708</c:v>
                </c:pt>
                <c:pt idx="29551">
                  <c:v>0.62939539351851859</c:v>
                </c:pt>
                <c:pt idx="29552">
                  <c:v>0.6293965393518518</c:v>
                </c:pt>
                <c:pt idx="29553">
                  <c:v>0.62939769675925927</c:v>
                </c:pt>
                <c:pt idx="29554">
                  <c:v>0.6293995370370371</c:v>
                </c:pt>
                <c:pt idx="29555">
                  <c:v>0.62940134259259262</c:v>
                </c:pt>
                <c:pt idx="29556">
                  <c:v>0.62940202546296298</c:v>
                </c:pt>
                <c:pt idx="29557">
                  <c:v>0.62940237268518517</c:v>
                </c:pt>
                <c:pt idx="29558">
                  <c:v>0.62940412037037041</c:v>
                </c:pt>
                <c:pt idx="29559">
                  <c:v>0.62940539351851843</c:v>
                </c:pt>
                <c:pt idx="29560">
                  <c:v>0.62940591435185189</c:v>
                </c:pt>
                <c:pt idx="29561">
                  <c:v>0.6294071180555556</c:v>
                </c:pt>
                <c:pt idx="29562">
                  <c:v>0.62940813657407402</c:v>
                </c:pt>
                <c:pt idx="29563">
                  <c:v>0.62940927083333342</c:v>
                </c:pt>
                <c:pt idx="29564">
                  <c:v>0.62941041666666664</c:v>
                </c:pt>
                <c:pt idx="29565">
                  <c:v>0.62941158564814814</c:v>
                </c:pt>
                <c:pt idx="29566">
                  <c:v>0.6294127430555555</c:v>
                </c:pt>
                <c:pt idx="29567">
                  <c:v>0.629413912037037</c:v>
                </c:pt>
                <c:pt idx="29568">
                  <c:v>0.62941505787037044</c:v>
                </c:pt>
                <c:pt idx="29569">
                  <c:v>0.6294162152777778</c:v>
                </c:pt>
                <c:pt idx="29570">
                  <c:v>0.62941738425925919</c:v>
                </c:pt>
                <c:pt idx="29571">
                  <c:v>0.62941853009259263</c:v>
                </c:pt>
                <c:pt idx="29572">
                  <c:v>0.62941968749999999</c:v>
                </c:pt>
                <c:pt idx="29573">
                  <c:v>0.62942107638888889</c:v>
                </c:pt>
                <c:pt idx="29574">
                  <c:v>0.62942252314814817</c:v>
                </c:pt>
                <c:pt idx="29575">
                  <c:v>0.62942362268518515</c:v>
                </c:pt>
                <c:pt idx="29576">
                  <c:v>0.62942472222222223</c:v>
                </c:pt>
                <c:pt idx="29577">
                  <c:v>0.62942576388888882</c:v>
                </c:pt>
                <c:pt idx="29578">
                  <c:v>0.62942723379629628</c:v>
                </c:pt>
                <c:pt idx="29579">
                  <c:v>0.62942782407407405</c:v>
                </c:pt>
                <c:pt idx="29580">
                  <c:v>0.62942915509259256</c:v>
                </c:pt>
                <c:pt idx="29581">
                  <c:v>0.62943010416666667</c:v>
                </c:pt>
                <c:pt idx="29582">
                  <c:v>0.62943126157407403</c:v>
                </c:pt>
                <c:pt idx="29583">
                  <c:v>0.6294324189814815</c:v>
                </c:pt>
                <c:pt idx="29584">
                  <c:v>0.62943358796296289</c:v>
                </c:pt>
                <c:pt idx="29585">
                  <c:v>0.62943474537037036</c:v>
                </c:pt>
                <c:pt idx="29586">
                  <c:v>0.62943590277777783</c:v>
                </c:pt>
                <c:pt idx="29587">
                  <c:v>0.62943704861111105</c:v>
                </c:pt>
                <c:pt idx="29588">
                  <c:v>0.62943821759259255</c:v>
                </c:pt>
                <c:pt idx="29589">
                  <c:v>0.62943937500000002</c:v>
                </c:pt>
                <c:pt idx="29590">
                  <c:v>0.62944052083333335</c:v>
                </c:pt>
                <c:pt idx="29591">
                  <c:v>0.62944168981481485</c:v>
                </c:pt>
                <c:pt idx="29592">
                  <c:v>0.62944302083333337</c:v>
                </c:pt>
                <c:pt idx="29593">
                  <c:v>0.62944591435185182</c:v>
                </c:pt>
                <c:pt idx="29594">
                  <c:v>0.62944630787037037</c:v>
                </c:pt>
                <c:pt idx="29595">
                  <c:v>0.62944662037037036</c:v>
                </c:pt>
                <c:pt idx="29596">
                  <c:v>0.62944793981481484</c:v>
                </c:pt>
                <c:pt idx="29597">
                  <c:v>0.62944884259259259</c:v>
                </c:pt>
                <c:pt idx="29598">
                  <c:v>0.62945082175925926</c:v>
                </c:pt>
                <c:pt idx="29599">
                  <c:v>0.62945179398148154</c:v>
                </c:pt>
                <c:pt idx="29600">
                  <c:v>0.62945209490740739</c:v>
                </c:pt>
                <c:pt idx="29601">
                  <c:v>0.62945326388888889</c:v>
                </c:pt>
                <c:pt idx="29602">
                  <c:v>0.62945442129629636</c:v>
                </c:pt>
                <c:pt idx="29603">
                  <c:v>0.62945557870370372</c:v>
                </c:pt>
                <c:pt idx="29604">
                  <c:v>0.62945672453703705</c:v>
                </c:pt>
                <c:pt idx="29605">
                  <c:v>0.62945789351851844</c:v>
                </c:pt>
                <c:pt idx="29606">
                  <c:v>0.62945905092592591</c:v>
                </c:pt>
                <c:pt idx="29607">
                  <c:v>0.62946019675925924</c:v>
                </c:pt>
                <c:pt idx="29608">
                  <c:v>0.62946135416666671</c:v>
                </c:pt>
                <c:pt idx="29609">
                  <c:v>0.62946251157407407</c:v>
                </c:pt>
                <c:pt idx="29610">
                  <c:v>0.62946390046296297</c:v>
                </c:pt>
                <c:pt idx="29611">
                  <c:v>0.62946501157407408</c:v>
                </c:pt>
                <c:pt idx="29612">
                  <c:v>0.6294663425925926</c:v>
                </c:pt>
                <c:pt idx="29613">
                  <c:v>0.62946755787037045</c:v>
                </c:pt>
                <c:pt idx="29614">
                  <c:v>0.62946840277777782</c:v>
                </c:pt>
                <c:pt idx="29615">
                  <c:v>0.62946957175925933</c:v>
                </c:pt>
                <c:pt idx="29616">
                  <c:v>0.6294708912037037</c:v>
                </c:pt>
                <c:pt idx="29617">
                  <c:v>0.62947356481481487</c:v>
                </c:pt>
                <c:pt idx="29618">
                  <c:v>0.62947453703703704</c:v>
                </c:pt>
                <c:pt idx="29619">
                  <c:v>0.62947565972222219</c:v>
                </c:pt>
                <c:pt idx="29620">
                  <c:v>0.6294767361111111</c:v>
                </c:pt>
                <c:pt idx="29621">
                  <c:v>0.6294779050925926</c:v>
                </c:pt>
                <c:pt idx="29622">
                  <c:v>0.62947906250000007</c:v>
                </c:pt>
                <c:pt idx="29623">
                  <c:v>0.62948020833333329</c:v>
                </c:pt>
                <c:pt idx="29624">
                  <c:v>0.62948144675925921</c:v>
                </c:pt>
                <c:pt idx="29625">
                  <c:v>0.62948253472222215</c:v>
                </c:pt>
                <c:pt idx="29626">
                  <c:v>0.62948369212962962</c:v>
                </c:pt>
                <c:pt idx="29627">
                  <c:v>0.62948484953703709</c:v>
                </c:pt>
                <c:pt idx="29628">
                  <c:v>0.62948600694444445</c:v>
                </c:pt>
                <c:pt idx="29629">
                  <c:v>0.62948902777777782</c:v>
                </c:pt>
                <c:pt idx="29630">
                  <c:v>0.62948924768518522</c:v>
                </c:pt>
                <c:pt idx="29631">
                  <c:v>0.62948971064814818</c:v>
                </c:pt>
                <c:pt idx="29632">
                  <c:v>0.62949148148148149</c:v>
                </c:pt>
                <c:pt idx="29633">
                  <c:v>0.6294922453703703</c:v>
                </c:pt>
                <c:pt idx="29634">
                  <c:v>0.62949302083333336</c:v>
                </c:pt>
                <c:pt idx="29635">
                  <c:v>0.62949486111111108</c:v>
                </c:pt>
                <c:pt idx="29636">
                  <c:v>0.62949565972222221</c:v>
                </c:pt>
                <c:pt idx="29637">
                  <c:v>0.62949646990740749</c:v>
                </c:pt>
                <c:pt idx="29638">
                  <c:v>0.62949775462962965</c:v>
                </c:pt>
                <c:pt idx="29639">
                  <c:v>0.62949890046296297</c:v>
                </c:pt>
                <c:pt idx="29640">
                  <c:v>0.62949989583333332</c:v>
                </c:pt>
                <c:pt idx="29641">
                  <c:v>0.62950104166666665</c:v>
                </c:pt>
                <c:pt idx="29642">
                  <c:v>0.62950221064814815</c:v>
                </c:pt>
                <c:pt idx="29643">
                  <c:v>0.62950335648148148</c:v>
                </c:pt>
                <c:pt idx="29644">
                  <c:v>0.6295045949074074</c:v>
                </c:pt>
                <c:pt idx="29645">
                  <c:v>0.62950567129629631</c:v>
                </c:pt>
                <c:pt idx="29646">
                  <c:v>0.62950684027777781</c:v>
                </c:pt>
                <c:pt idx="29647">
                  <c:v>0.62950799768518517</c:v>
                </c:pt>
                <c:pt idx="29648">
                  <c:v>0.6295091435185185</c:v>
                </c:pt>
                <c:pt idx="29649">
                  <c:v>0.62951038194444442</c:v>
                </c:pt>
                <c:pt idx="29650">
                  <c:v>0.62951146990740736</c:v>
                </c:pt>
                <c:pt idx="29651">
                  <c:v>0.62951395833333335</c:v>
                </c:pt>
                <c:pt idx="29652">
                  <c:v>0.62951431712962957</c:v>
                </c:pt>
                <c:pt idx="29653">
                  <c:v>0.62951496527777784</c:v>
                </c:pt>
                <c:pt idx="29654">
                  <c:v>0.62951726851851852</c:v>
                </c:pt>
                <c:pt idx="29655">
                  <c:v>0.6295177662037037</c:v>
                </c:pt>
                <c:pt idx="29656">
                  <c:v>0.62951844907407406</c:v>
                </c:pt>
                <c:pt idx="29657">
                  <c:v>0.62951979166666672</c:v>
                </c:pt>
                <c:pt idx="29658">
                  <c:v>0.62952071759259254</c:v>
                </c:pt>
                <c:pt idx="29659">
                  <c:v>0.62952194444444454</c:v>
                </c:pt>
                <c:pt idx="29660">
                  <c:v>0.6295230439814814</c:v>
                </c:pt>
                <c:pt idx="29661">
                  <c:v>0.62952420138888898</c:v>
                </c:pt>
                <c:pt idx="29662">
                  <c:v>0.62952535879629634</c:v>
                </c:pt>
                <c:pt idx="29663">
                  <c:v>0.6295265162037037</c:v>
                </c:pt>
                <c:pt idx="29664">
                  <c:v>0.62952774305555559</c:v>
                </c:pt>
                <c:pt idx="29665">
                  <c:v>0.62952883101851853</c:v>
                </c:pt>
                <c:pt idx="29666">
                  <c:v>0.629529988425926</c:v>
                </c:pt>
                <c:pt idx="29667">
                  <c:v>0.62953114583333336</c:v>
                </c:pt>
                <c:pt idx="29668">
                  <c:v>0.62953328703703704</c:v>
                </c:pt>
                <c:pt idx="29669">
                  <c:v>0.62953372685185183</c:v>
                </c:pt>
                <c:pt idx="29670">
                  <c:v>0.62953480324074074</c:v>
                </c:pt>
                <c:pt idx="29671">
                  <c:v>0.62953641203703703</c:v>
                </c:pt>
                <c:pt idx="29672">
                  <c:v>0.62953716435185181</c:v>
                </c:pt>
                <c:pt idx="29673">
                  <c:v>0.62953843749999994</c:v>
                </c:pt>
                <c:pt idx="29674">
                  <c:v>0.62954018518518517</c:v>
                </c:pt>
                <c:pt idx="29675">
                  <c:v>0.62954077546296294</c:v>
                </c:pt>
                <c:pt idx="29676">
                  <c:v>0.6295423726851852</c:v>
                </c:pt>
                <c:pt idx="29677">
                  <c:v>0.62954317129629633</c:v>
                </c:pt>
                <c:pt idx="29678">
                  <c:v>0.62954386574074073</c:v>
                </c:pt>
                <c:pt idx="29679">
                  <c:v>0.62954509259259261</c:v>
                </c:pt>
                <c:pt idx="29680">
                  <c:v>0.62954619212962959</c:v>
                </c:pt>
                <c:pt idx="29681">
                  <c:v>0.62954733796296292</c:v>
                </c:pt>
                <c:pt idx="29682">
                  <c:v>0.62954850694444442</c:v>
                </c:pt>
                <c:pt idx="29683">
                  <c:v>0.62954965277777775</c:v>
                </c:pt>
                <c:pt idx="29684">
                  <c:v>0.62955089120370367</c:v>
                </c:pt>
                <c:pt idx="29685">
                  <c:v>0.62955197916666661</c:v>
                </c:pt>
                <c:pt idx="29686">
                  <c:v>0.62955312500000005</c:v>
                </c:pt>
                <c:pt idx="29687">
                  <c:v>0.62955429398148155</c:v>
                </c:pt>
                <c:pt idx="29688">
                  <c:v>0.62955545138888891</c:v>
                </c:pt>
                <c:pt idx="29689">
                  <c:v>0.6295580092592592</c:v>
                </c:pt>
                <c:pt idx="29690">
                  <c:v>0.6295587962962963</c:v>
                </c:pt>
                <c:pt idx="29691">
                  <c:v>0.62955918981481473</c:v>
                </c:pt>
                <c:pt idx="29692">
                  <c:v>0.62956013888888884</c:v>
                </c:pt>
                <c:pt idx="29693">
                  <c:v>0.62956204861111109</c:v>
                </c:pt>
                <c:pt idx="29694">
                  <c:v>0.62956256944444444</c:v>
                </c:pt>
                <c:pt idx="29695">
                  <c:v>0.62956424768518526</c:v>
                </c:pt>
                <c:pt idx="29696">
                  <c:v>0.62956516203703705</c:v>
                </c:pt>
                <c:pt idx="29697">
                  <c:v>0.62956586805555559</c:v>
                </c:pt>
                <c:pt idx="29698">
                  <c:v>0.6295670138888888</c:v>
                </c:pt>
                <c:pt idx="29699">
                  <c:v>0.62956825231481484</c:v>
                </c:pt>
                <c:pt idx="29700">
                  <c:v>0.62956934027777778</c:v>
                </c:pt>
                <c:pt idx="29701">
                  <c:v>0.62957049768518525</c:v>
                </c:pt>
                <c:pt idx="29702">
                  <c:v>0.62957165509259261</c:v>
                </c:pt>
                <c:pt idx="29703">
                  <c:v>0.62957281249999997</c:v>
                </c:pt>
                <c:pt idx="29704">
                  <c:v>0.62957403935185186</c:v>
                </c:pt>
                <c:pt idx="29705">
                  <c:v>0.6295751273148148</c:v>
                </c:pt>
                <c:pt idx="29706">
                  <c:v>0.62957628472222227</c:v>
                </c:pt>
                <c:pt idx="29707">
                  <c:v>0.62957765046296299</c:v>
                </c:pt>
                <c:pt idx="29708">
                  <c:v>0.62958009259259262</c:v>
                </c:pt>
                <c:pt idx="29709">
                  <c:v>0.62958145833333334</c:v>
                </c:pt>
                <c:pt idx="29710">
                  <c:v>0.62958317129629626</c:v>
                </c:pt>
                <c:pt idx="29711">
                  <c:v>0.62958392361111115</c:v>
                </c:pt>
                <c:pt idx="29712">
                  <c:v>0.62958555555555562</c:v>
                </c:pt>
                <c:pt idx="29713">
                  <c:v>0.62958645833333327</c:v>
                </c:pt>
                <c:pt idx="29714">
                  <c:v>0.629587037037037</c:v>
                </c:pt>
                <c:pt idx="29715">
                  <c:v>0.62958814814814812</c:v>
                </c:pt>
                <c:pt idx="29716">
                  <c:v>0.62958929398148145</c:v>
                </c:pt>
                <c:pt idx="29717">
                  <c:v>0.62959046296296295</c:v>
                </c:pt>
                <c:pt idx="29718">
                  <c:v>0.62959162037037042</c:v>
                </c:pt>
                <c:pt idx="29719">
                  <c:v>0.62959277777777778</c:v>
                </c:pt>
                <c:pt idx="29720">
                  <c:v>0.62959392361111111</c:v>
                </c:pt>
                <c:pt idx="29721">
                  <c:v>0.62959508101851847</c:v>
                </c:pt>
                <c:pt idx="29722">
                  <c:v>0.62959624999999997</c:v>
                </c:pt>
                <c:pt idx="29723">
                  <c:v>0.62959740740740744</c:v>
                </c:pt>
                <c:pt idx="29724">
                  <c:v>0.6295985648148148</c:v>
                </c:pt>
                <c:pt idx="29725">
                  <c:v>0.6295999537037037</c:v>
                </c:pt>
                <c:pt idx="29726">
                  <c:v>0.62960111111111117</c:v>
                </c:pt>
                <c:pt idx="29727">
                  <c:v>0.62960265046296293</c:v>
                </c:pt>
                <c:pt idx="29728">
                  <c:v>0.62960366898148146</c:v>
                </c:pt>
                <c:pt idx="29729">
                  <c:v>0.62960631944444445</c:v>
                </c:pt>
                <c:pt idx="29730">
                  <c:v>0.62960770833333335</c:v>
                </c:pt>
                <c:pt idx="29731">
                  <c:v>0.62960898148148148</c:v>
                </c:pt>
                <c:pt idx="29732">
                  <c:v>0.62960979166666664</c:v>
                </c:pt>
                <c:pt idx="29733">
                  <c:v>0.62961123842592592</c:v>
                </c:pt>
                <c:pt idx="29734">
                  <c:v>0.62961197916666667</c:v>
                </c:pt>
                <c:pt idx="29735">
                  <c:v>0.62961313657407403</c:v>
                </c:pt>
                <c:pt idx="29736">
                  <c:v>0.6296142939814815</c:v>
                </c:pt>
                <c:pt idx="29737">
                  <c:v>0.62961543981481483</c:v>
                </c:pt>
                <c:pt idx="29738">
                  <c:v>0.62961660879629633</c:v>
                </c:pt>
                <c:pt idx="29739">
                  <c:v>0.62961775462962966</c:v>
                </c:pt>
                <c:pt idx="29740">
                  <c:v>0.62961892361111105</c:v>
                </c:pt>
                <c:pt idx="29741">
                  <c:v>0.62962008101851852</c:v>
                </c:pt>
                <c:pt idx="29742">
                  <c:v>0.62962123842592599</c:v>
                </c:pt>
                <c:pt idx="29743">
                  <c:v>0.62962239583333335</c:v>
                </c:pt>
                <c:pt idx="29744">
                  <c:v>0.62962553240740737</c:v>
                </c:pt>
                <c:pt idx="29745">
                  <c:v>0.62962562500000008</c:v>
                </c:pt>
                <c:pt idx="29746">
                  <c:v>0.62962598379629631</c:v>
                </c:pt>
                <c:pt idx="29747">
                  <c:v>0.62962715277777781</c:v>
                </c:pt>
                <c:pt idx="29748">
                  <c:v>0.62962901620370371</c:v>
                </c:pt>
                <c:pt idx="29749">
                  <c:v>0.62962959490740744</c:v>
                </c:pt>
                <c:pt idx="29750">
                  <c:v>0.62963069444444442</c:v>
                </c:pt>
                <c:pt idx="29751">
                  <c:v>0.6296320138888889</c:v>
                </c:pt>
                <c:pt idx="29752">
                  <c:v>0.62963322916666664</c:v>
                </c:pt>
                <c:pt idx="29753">
                  <c:v>0.62963395833333335</c:v>
                </c:pt>
                <c:pt idx="29754">
                  <c:v>0.62963512731481475</c:v>
                </c:pt>
                <c:pt idx="29755">
                  <c:v>0.62963627314814818</c:v>
                </c:pt>
                <c:pt idx="29756">
                  <c:v>0.62963743055555554</c:v>
                </c:pt>
                <c:pt idx="29757">
                  <c:v>0.62963859953703705</c:v>
                </c:pt>
                <c:pt idx="29758">
                  <c:v>0.62963974537037037</c:v>
                </c:pt>
                <c:pt idx="29759">
                  <c:v>0.62964091435185188</c:v>
                </c:pt>
                <c:pt idx="29760">
                  <c:v>0.62964207175925924</c:v>
                </c:pt>
                <c:pt idx="29761">
                  <c:v>0.62964322916666671</c:v>
                </c:pt>
                <c:pt idx="29762">
                  <c:v>0.62964438657407407</c:v>
                </c:pt>
                <c:pt idx="29763">
                  <c:v>0.62964620370370372</c:v>
                </c:pt>
                <c:pt idx="29764">
                  <c:v>0.62964671296296304</c:v>
                </c:pt>
                <c:pt idx="29765">
                  <c:v>0.62964891203703699</c:v>
                </c:pt>
                <c:pt idx="29766">
                  <c:v>0.62965005787037032</c:v>
                </c:pt>
                <c:pt idx="29767">
                  <c:v>0.62965039351851859</c:v>
                </c:pt>
                <c:pt idx="29768">
                  <c:v>0.62965238425925929</c:v>
                </c:pt>
                <c:pt idx="29769">
                  <c:v>0.62965361111111107</c:v>
                </c:pt>
                <c:pt idx="29770">
                  <c:v>0.62965399305555558</c:v>
                </c:pt>
                <c:pt idx="29771">
                  <c:v>0.62965521990740747</c:v>
                </c:pt>
                <c:pt idx="29772">
                  <c:v>0.62965645833333328</c:v>
                </c:pt>
                <c:pt idx="29773">
                  <c:v>0.62965711805555558</c:v>
                </c:pt>
                <c:pt idx="29774">
                  <c:v>0.6296582638888889</c:v>
                </c:pt>
                <c:pt idx="29775">
                  <c:v>0.62965943287037029</c:v>
                </c:pt>
                <c:pt idx="29776">
                  <c:v>0.62966057870370373</c:v>
                </c:pt>
                <c:pt idx="29777">
                  <c:v>0.62966174768518524</c:v>
                </c:pt>
                <c:pt idx="29778">
                  <c:v>0.6296629050925926</c:v>
                </c:pt>
                <c:pt idx="29779">
                  <c:v>0.62966406249999995</c:v>
                </c:pt>
                <c:pt idx="29780">
                  <c:v>0.62966521990740743</c:v>
                </c:pt>
                <c:pt idx="29781">
                  <c:v>0.6296663773148149</c:v>
                </c:pt>
                <c:pt idx="29782">
                  <c:v>0.62966753472222226</c:v>
                </c:pt>
                <c:pt idx="29783">
                  <c:v>0.62966939814814815</c:v>
                </c:pt>
                <c:pt idx="29784">
                  <c:v>0.62967056712962954</c:v>
                </c:pt>
                <c:pt idx="29785">
                  <c:v>0.62967135416666675</c:v>
                </c:pt>
                <c:pt idx="29786">
                  <c:v>0.62967296296296293</c:v>
                </c:pt>
                <c:pt idx="29787">
                  <c:v>0.62967400462962964</c:v>
                </c:pt>
                <c:pt idx="29788">
                  <c:v>0.62967452546296299</c:v>
                </c:pt>
                <c:pt idx="29789">
                  <c:v>0.62967586805555553</c:v>
                </c:pt>
                <c:pt idx="29790">
                  <c:v>0.62967761574074077</c:v>
                </c:pt>
                <c:pt idx="29791">
                  <c:v>0.62967796296296297</c:v>
                </c:pt>
                <c:pt idx="29792">
                  <c:v>0.62967984953703704</c:v>
                </c:pt>
                <c:pt idx="29793">
                  <c:v>0.62968061342592596</c:v>
                </c:pt>
                <c:pt idx="29794">
                  <c:v>0.62968142361111112</c:v>
                </c:pt>
                <c:pt idx="29795">
                  <c:v>0.62968258101851848</c:v>
                </c:pt>
                <c:pt idx="29796">
                  <c:v>0.62968372685185181</c:v>
                </c:pt>
                <c:pt idx="29797">
                  <c:v>0.62968489583333331</c:v>
                </c:pt>
                <c:pt idx="29798">
                  <c:v>0.62968605324074078</c:v>
                </c:pt>
                <c:pt idx="29799">
                  <c:v>0.62968719907407411</c:v>
                </c:pt>
                <c:pt idx="29800">
                  <c:v>0.62968835648148147</c:v>
                </c:pt>
                <c:pt idx="29801">
                  <c:v>0.62968952546296297</c:v>
                </c:pt>
                <c:pt idx="29802">
                  <c:v>0.62969068287037033</c:v>
                </c:pt>
                <c:pt idx="29803">
                  <c:v>0.6296918402777778</c:v>
                </c:pt>
                <c:pt idx="29804">
                  <c:v>0.62969341435185189</c:v>
                </c:pt>
                <c:pt idx="29805">
                  <c:v>0.62969475694444443</c:v>
                </c:pt>
                <c:pt idx="29806">
                  <c:v>0.62969555555555556</c:v>
                </c:pt>
                <c:pt idx="29807">
                  <c:v>0.62969787037037039</c:v>
                </c:pt>
                <c:pt idx="29808">
                  <c:v>0.62969873842592594</c:v>
                </c:pt>
                <c:pt idx="29809">
                  <c:v>0.62969950231481475</c:v>
                </c:pt>
                <c:pt idx="29810">
                  <c:v>0.62970003472222225</c:v>
                </c:pt>
                <c:pt idx="29811">
                  <c:v>0.62970248842592591</c:v>
                </c:pt>
                <c:pt idx="29812">
                  <c:v>0.62970309027777782</c:v>
                </c:pt>
                <c:pt idx="29813">
                  <c:v>0.62970353009259261</c:v>
                </c:pt>
                <c:pt idx="29814">
                  <c:v>0.62970468749999997</c:v>
                </c:pt>
                <c:pt idx="29815">
                  <c:v>0.62970572916666667</c:v>
                </c:pt>
                <c:pt idx="29816">
                  <c:v>0.62970688657407414</c:v>
                </c:pt>
                <c:pt idx="29817">
                  <c:v>0.62970803240740736</c:v>
                </c:pt>
                <c:pt idx="29818">
                  <c:v>0.62970920138888886</c:v>
                </c:pt>
                <c:pt idx="29819">
                  <c:v>0.6297103472222223</c:v>
                </c:pt>
                <c:pt idx="29820">
                  <c:v>0.62971151620370369</c:v>
                </c:pt>
                <c:pt idx="29821">
                  <c:v>0.62971267361111116</c:v>
                </c:pt>
                <c:pt idx="29822">
                  <c:v>0.62971383101851852</c:v>
                </c:pt>
                <c:pt idx="29823">
                  <c:v>0.62971498842592588</c:v>
                </c:pt>
                <c:pt idx="29824">
                  <c:v>0.62971614583333335</c:v>
                </c:pt>
                <c:pt idx="29825">
                  <c:v>0.62971807870370367</c:v>
                </c:pt>
                <c:pt idx="29826">
                  <c:v>0.6297192245370371</c:v>
                </c:pt>
                <c:pt idx="29827">
                  <c:v>0.62971990740740746</c:v>
                </c:pt>
                <c:pt idx="29828">
                  <c:v>0.62972199074074076</c:v>
                </c:pt>
                <c:pt idx="29829">
                  <c:v>0.62972290509259266</c:v>
                </c:pt>
                <c:pt idx="29830">
                  <c:v>0.62972314814814812</c:v>
                </c:pt>
                <c:pt idx="29831">
                  <c:v>0.62972489583333335</c:v>
                </c:pt>
                <c:pt idx="29832">
                  <c:v>0.62972616898148148</c:v>
                </c:pt>
                <c:pt idx="29833">
                  <c:v>0.62972663194444445</c:v>
                </c:pt>
                <c:pt idx="29834">
                  <c:v>0.62972824074074074</c:v>
                </c:pt>
                <c:pt idx="29835">
                  <c:v>0.62972971064814809</c:v>
                </c:pt>
                <c:pt idx="29836">
                  <c:v>0.62973002314814819</c:v>
                </c:pt>
                <c:pt idx="29837">
                  <c:v>0.62973118055555555</c:v>
                </c:pt>
                <c:pt idx="29838">
                  <c:v>0.62973236111111108</c:v>
                </c:pt>
                <c:pt idx="29839">
                  <c:v>0.62973349537037038</c:v>
                </c:pt>
                <c:pt idx="29840">
                  <c:v>0.62973466435185177</c:v>
                </c:pt>
                <c:pt idx="29841">
                  <c:v>0.62973582175925924</c:v>
                </c:pt>
                <c:pt idx="29842">
                  <c:v>0.62973697916666671</c:v>
                </c:pt>
                <c:pt idx="29843">
                  <c:v>0.62973813657407407</c:v>
                </c:pt>
                <c:pt idx="29844">
                  <c:v>0.62973929398148143</c:v>
                </c:pt>
                <c:pt idx="29845">
                  <c:v>0.6297404513888889</c:v>
                </c:pt>
                <c:pt idx="29846">
                  <c:v>0.62974163194444444</c:v>
                </c:pt>
                <c:pt idx="29847">
                  <c:v>0.6297436111111111</c:v>
                </c:pt>
                <c:pt idx="29848">
                  <c:v>0.62974428240740743</c:v>
                </c:pt>
                <c:pt idx="29849">
                  <c:v>0.62974543981481479</c:v>
                </c:pt>
                <c:pt idx="29850">
                  <c:v>0.62974648148148149</c:v>
                </c:pt>
                <c:pt idx="29851">
                  <c:v>0.62974763888888896</c:v>
                </c:pt>
                <c:pt idx="29852">
                  <c:v>0.62974931712962967</c:v>
                </c:pt>
                <c:pt idx="29853">
                  <c:v>0.62975041666666665</c:v>
                </c:pt>
                <c:pt idx="29854">
                  <c:v>0.62975099537037038</c:v>
                </c:pt>
                <c:pt idx="29855">
                  <c:v>0.62975201388888891</c:v>
                </c:pt>
                <c:pt idx="29856">
                  <c:v>0.62975318287037041</c:v>
                </c:pt>
                <c:pt idx="29857">
                  <c:v>0.62975432870370363</c:v>
                </c:pt>
                <c:pt idx="29858">
                  <c:v>0.6297554861111111</c:v>
                </c:pt>
                <c:pt idx="29859">
                  <c:v>0.6297566550925926</c:v>
                </c:pt>
                <c:pt idx="29860">
                  <c:v>0.62975780092592593</c:v>
                </c:pt>
                <c:pt idx="29861">
                  <c:v>0.62975896990740743</c:v>
                </c:pt>
                <c:pt idx="29862">
                  <c:v>0.62976012731481479</c:v>
                </c:pt>
                <c:pt idx="29863">
                  <c:v>0.62976128472222226</c:v>
                </c:pt>
                <c:pt idx="29864">
                  <c:v>0.62976244212962962</c:v>
                </c:pt>
                <c:pt idx="29865">
                  <c:v>0.62976409722222226</c:v>
                </c:pt>
                <c:pt idx="29866">
                  <c:v>0.62976506944444444</c:v>
                </c:pt>
                <c:pt idx="29867">
                  <c:v>0.62976604166666672</c:v>
                </c:pt>
                <c:pt idx="29868">
                  <c:v>0.62976743055555562</c:v>
                </c:pt>
                <c:pt idx="29869">
                  <c:v>0.62976862268518519</c:v>
                </c:pt>
                <c:pt idx="29870">
                  <c:v>0.62976967592592592</c:v>
                </c:pt>
                <c:pt idx="29871">
                  <c:v>0.62977085648148146</c:v>
                </c:pt>
                <c:pt idx="29872">
                  <c:v>0.62977224537037035</c:v>
                </c:pt>
                <c:pt idx="29873">
                  <c:v>0.62977303240740745</c:v>
                </c:pt>
                <c:pt idx="29874">
                  <c:v>0.62977495370370362</c:v>
                </c:pt>
                <c:pt idx="29875">
                  <c:v>0.62977541666666659</c:v>
                </c:pt>
                <c:pt idx="29876">
                  <c:v>0.6297763310185186</c:v>
                </c:pt>
                <c:pt idx="29877">
                  <c:v>0.62977748842592596</c:v>
                </c:pt>
                <c:pt idx="29878">
                  <c:v>0.62977864583333332</c:v>
                </c:pt>
                <c:pt idx="29879">
                  <c:v>0.62977979166666664</c:v>
                </c:pt>
                <c:pt idx="29880">
                  <c:v>0.62978096064814815</c:v>
                </c:pt>
                <c:pt idx="29881">
                  <c:v>0.62978211805555562</c:v>
                </c:pt>
                <c:pt idx="29882">
                  <c:v>0.62978327546296298</c:v>
                </c:pt>
                <c:pt idx="29883">
                  <c:v>0.62978443287037034</c:v>
                </c:pt>
                <c:pt idx="29884">
                  <c:v>0.62978559027777781</c:v>
                </c:pt>
                <c:pt idx="29885">
                  <c:v>0.62978674768518517</c:v>
                </c:pt>
                <c:pt idx="29886">
                  <c:v>0.62978809027777771</c:v>
                </c:pt>
                <c:pt idx="29887">
                  <c:v>0.62978910879629635</c:v>
                </c:pt>
                <c:pt idx="29888">
                  <c:v>0.62979115740740743</c:v>
                </c:pt>
                <c:pt idx="29889">
                  <c:v>0.62979259259259257</c:v>
                </c:pt>
                <c:pt idx="29890">
                  <c:v>0.62979288194444449</c:v>
                </c:pt>
                <c:pt idx="29891">
                  <c:v>0.62979423611111118</c:v>
                </c:pt>
                <c:pt idx="29892">
                  <c:v>0.62979565972222229</c:v>
                </c:pt>
                <c:pt idx="29893">
                  <c:v>0.62979636574074083</c:v>
                </c:pt>
                <c:pt idx="29894">
                  <c:v>0.62979758101851846</c:v>
                </c:pt>
                <c:pt idx="29895">
                  <c:v>0.62979896990740747</c:v>
                </c:pt>
                <c:pt idx="29896">
                  <c:v>0.62979947916666668</c:v>
                </c:pt>
                <c:pt idx="29897">
                  <c:v>0.62980076388888884</c:v>
                </c:pt>
                <c:pt idx="29898">
                  <c:v>0.62980179398148151</c:v>
                </c:pt>
                <c:pt idx="29899">
                  <c:v>0.62980295138888887</c:v>
                </c:pt>
                <c:pt idx="29900">
                  <c:v>0.62980410879629622</c:v>
                </c:pt>
                <c:pt idx="29901">
                  <c:v>0.62980541666666667</c:v>
                </c:pt>
                <c:pt idx="29902">
                  <c:v>0.62980642361111117</c:v>
                </c:pt>
                <c:pt idx="29903">
                  <c:v>0.62980758101851853</c:v>
                </c:pt>
                <c:pt idx="29904">
                  <c:v>0.62980873842592588</c:v>
                </c:pt>
                <c:pt idx="29905">
                  <c:v>0.62980995370370374</c:v>
                </c:pt>
                <c:pt idx="29906">
                  <c:v>0.62981112268518513</c:v>
                </c:pt>
                <c:pt idx="29907">
                  <c:v>0.6298122800925926</c:v>
                </c:pt>
                <c:pt idx="29908">
                  <c:v>0.62981355324074073</c:v>
                </c:pt>
                <c:pt idx="29909">
                  <c:v>0.62981557870370364</c:v>
                </c:pt>
                <c:pt idx="29910">
                  <c:v>0.62981605324074075</c:v>
                </c:pt>
                <c:pt idx="29911">
                  <c:v>0.62981771990740731</c:v>
                </c:pt>
                <c:pt idx="29912">
                  <c:v>0.62981819444444442</c:v>
                </c:pt>
                <c:pt idx="29913">
                  <c:v>0.62981939814814814</c:v>
                </c:pt>
                <c:pt idx="29914">
                  <c:v>0.62982072916666665</c:v>
                </c:pt>
                <c:pt idx="29915">
                  <c:v>0.62982146990740739</c:v>
                </c:pt>
                <c:pt idx="29916">
                  <c:v>0.62982262731481486</c:v>
                </c:pt>
                <c:pt idx="29917">
                  <c:v>0.62982377314814808</c:v>
                </c:pt>
                <c:pt idx="29918">
                  <c:v>0.62982494212962958</c:v>
                </c:pt>
                <c:pt idx="29919">
                  <c:v>0.62982609953703705</c:v>
                </c:pt>
                <c:pt idx="29920">
                  <c:v>0.62982724537037038</c:v>
                </c:pt>
                <c:pt idx="29921">
                  <c:v>0.62982841435185188</c:v>
                </c:pt>
                <c:pt idx="29922">
                  <c:v>0.62982957175925924</c:v>
                </c:pt>
                <c:pt idx="29923">
                  <c:v>0.62983072916666671</c:v>
                </c:pt>
                <c:pt idx="29924">
                  <c:v>0.62983188657407407</c:v>
                </c:pt>
                <c:pt idx="29925">
                  <c:v>0.62983347222222219</c:v>
                </c:pt>
                <c:pt idx="29926">
                  <c:v>0.62983427083333332</c:v>
                </c:pt>
                <c:pt idx="29927">
                  <c:v>0.62983590277777779</c:v>
                </c:pt>
                <c:pt idx="29928">
                  <c:v>0.62983693287037035</c:v>
                </c:pt>
                <c:pt idx="29929">
                  <c:v>0.62983811342592588</c:v>
                </c:pt>
                <c:pt idx="29930">
                  <c:v>0.62983942129629622</c:v>
                </c:pt>
                <c:pt idx="29931">
                  <c:v>0.62984028935185188</c:v>
                </c:pt>
                <c:pt idx="29932">
                  <c:v>0.6298422222222223</c:v>
                </c:pt>
                <c:pt idx="29933">
                  <c:v>0.62984340277777784</c:v>
                </c:pt>
                <c:pt idx="29934">
                  <c:v>0.62984350694444446</c:v>
                </c:pt>
                <c:pt idx="29935">
                  <c:v>0.62984461805555547</c:v>
                </c:pt>
                <c:pt idx="29936">
                  <c:v>0.62984576388888891</c:v>
                </c:pt>
                <c:pt idx="29937">
                  <c:v>0.62984693287037041</c:v>
                </c:pt>
                <c:pt idx="29938">
                  <c:v>0.62984809027777777</c:v>
                </c:pt>
                <c:pt idx="29939">
                  <c:v>0.62984924768518513</c:v>
                </c:pt>
                <c:pt idx="29940">
                  <c:v>0.6298504050925926</c:v>
                </c:pt>
                <c:pt idx="29941">
                  <c:v>0.62985156250000007</c:v>
                </c:pt>
                <c:pt idx="29942">
                  <c:v>0.62985271990740743</c:v>
                </c:pt>
                <c:pt idx="29943">
                  <c:v>0.62985387731481479</c:v>
                </c:pt>
                <c:pt idx="29944">
                  <c:v>0.62985503472222215</c:v>
                </c:pt>
                <c:pt idx="29945">
                  <c:v>0.62985671296296297</c:v>
                </c:pt>
                <c:pt idx="29946">
                  <c:v>0.62985805555555552</c:v>
                </c:pt>
                <c:pt idx="29947">
                  <c:v>0.6298592476851852</c:v>
                </c:pt>
                <c:pt idx="29948">
                  <c:v>0.62985976851851855</c:v>
                </c:pt>
                <c:pt idx="29949">
                  <c:v>0.62986083333333331</c:v>
                </c:pt>
                <c:pt idx="29950">
                  <c:v>0.62986230324074077</c:v>
                </c:pt>
                <c:pt idx="29951">
                  <c:v>0.62986314814814814</c:v>
                </c:pt>
                <c:pt idx="29952">
                  <c:v>0.62986443287037031</c:v>
                </c:pt>
                <c:pt idx="29953">
                  <c:v>0.62986545138888894</c:v>
                </c:pt>
                <c:pt idx="29954">
                  <c:v>0.6298666087962963</c:v>
                </c:pt>
                <c:pt idx="29955">
                  <c:v>0.62986776620370366</c:v>
                </c:pt>
                <c:pt idx="29956">
                  <c:v>0.62986892361111113</c:v>
                </c:pt>
                <c:pt idx="29957">
                  <c:v>0.62987006944444446</c:v>
                </c:pt>
                <c:pt idx="29958">
                  <c:v>0.62987123842592596</c:v>
                </c:pt>
                <c:pt idx="29959">
                  <c:v>0.62987238425925929</c:v>
                </c:pt>
                <c:pt idx="29960">
                  <c:v>0.62987355324074068</c:v>
                </c:pt>
                <c:pt idx="29961">
                  <c:v>0.62987471064814815</c:v>
                </c:pt>
                <c:pt idx="29962">
                  <c:v>0.62987586805555562</c:v>
                </c:pt>
                <c:pt idx="29963">
                  <c:v>0.62987716435185193</c:v>
                </c:pt>
                <c:pt idx="29964">
                  <c:v>0.62987843750000005</c:v>
                </c:pt>
                <c:pt idx="29965">
                  <c:v>0.62987947916666664</c:v>
                </c:pt>
                <c:pt idx="29966">
                  <c:v>0.62988071759259268</c:v>
                </c:pt>
                <c:pt idx="29967">
                  <c:v>0.62988172453703706</c:v>
                </c:pt>
                <c:pt idx="29968">
                  <c:v>0.62988288194444442</c:v>
                </c:pt>
                <c:pt idx="29969">
                  <c:v>0.62988409722222216</c:v>
                </c:pt>
                <c:pt idx="29970">
                  <c:v>0.62988531250000002</c:v>
                </c:pt>
                <c:pt idx="29971">
                  <c:v>0.62988633101851843</c:v>
                </c:pt>
                <c:pt idx="29972">
                  <c:v>0.62988749999999993</c:v>
                </c:pt>
                <c:pt idx="29973">
                  <c:v>0.62988859953703702</c:v>
                </c:pt>
                <c:pt idx="29974">
                  <c:v>0.62988975694444438</c:v>
                </c:pt>
                <c:pt idx="29975">
                  <c:v>0.62989091435185185</c:v>
                </c:pt>
                <c:pt idx="29976">
                  <c:v>0.62989206018518518</c:v>
                </c:pt>
                <c:pt idx="29977">
                  <c:v>0.62989322916666668</c:v>
                </c:pt>
                <c:pt idx="29978">
                  <c:v>0.62989438657407404</c:v>
                </c:pt>
                <c:pt idx="29979">
                  <c:v>0.62989554398148151</c:v>
                </c:pt>
                <c:pt idx="29980">
                  <c:v>0.62989668981481484</c:v>
                </c:pt>
                <c:pt idx="29981">
                  <c:v>0.62989785879629634</c:v>
                </c:pt>
                <c:pt idx="29982">
                  <c:v>0.6299000578703704</c:v>
                </c:pt>
                <c:pt idx="29983">
                  <c:v>0.62990123842592594</c:v>
                </c:pt>
                <c:pt idx="29984">
                  <c:v>0.62990145833333333</c:v>
                </c:pt>
                <c:pt idx="29985">
                  <c:v>0.62990284722222223</c:v>
                </c:pt>
                <c:pt idx="29986">
                  <c:v>0.62990476851851851</c:v>
                </c:pt>
                <c:pt idx="29987">
                  <c:v>0.62990517361111109</c:v>
                </c:pt>
                <c:pt idx="29988">
                  <c:v>0.62990750000000006</c:v>
                </c:pt>
                <c:pt idx="29989">
                  <c:v>0.62990862268518522</c:v>
                </c:pt>
                <c:pt idx="29990">
                  <c:v>0.62990968749999998</c:v>
                </c:pt>
                <c:pt idx="29991">
                  <c:v>0.62991083333333331</c:v>
                </c:pt>
                <c:pt idx="29992">
                  <c:v>0.62991199074074078</c:v>
                </c:pt>
                <c:pt idx="29993">
                  <c:v>0.62991314814814814</c:v>
                </c:pt>
                <c:pt idx="29994">
                  <c:v>0.62991431712962964</c:v>
                </c:pt>
                <c:pt idx="29995">
                  <c:v>0.62991546296296297</c:v>
                </c:pt>
                <c:pt idx="29996">
                  <c:v>0.62991662037037044</c:v>
                </c:pt>
                <c:pt idx="29997">
                  <c:v>0.62991778935185183</c:v>
                </c:pt>
                <c:pt idx="29998">
                  <c:v>0.62991893518518516</c:v>
                </c:pt>
                <c:pt idx="29999">
                  <c:v>0.62992010416666666</c:v>
                </c:pt>
                <c:pt idx="30000">
                  <c:v>0.62992142361111114</c:v>
                </c:pt>
                <c:pt idx="30001">
                  <c:v>0.62992263888888889</c:v>
                </c:pt>
                <c:pt idx="30002">
                  <c:v>0.62992368055555559</c:v>
                </c:pt>
                <c:pt idx="30003">
                  <c:v>0.62992509259259255</c:v>
                </c:pt>
                <c:pt idx="30004">
                  <c:v>0.62992627314814809</c:v>
                </c:pt>
                <c:pt idx="30005">
                  <c:v>0.62992744212962959</c:v>
                </c:pt>
                <c:pt idx="30006">
                  <c:v>0.62992983796296298</c:v>
                </c:pt>
                <c:pt idx="30007">
                  <c:v>0.62993017361111103</c:v>
                </c:pt>
                <c:pt idx="30008">
                  <c:v>0.62993121527777773</c:v>
                </c:pt>
                <c:pt idx="30009">
                  <c:v>0.62993277777777779</c:v>
                </c:pt>
                <c:pt idx="30010">
                  <c:v>0.62993386574074073</c:v>
                </c:pt>
                <c:pt idx="30011">
                  <c:v>0.62993408564814812</c:v>
                </c:pt>
                <c:pt idx="30012">
                  <c:v>0.62993513888888886</c:v>
                </c:pt>
                <c:pt idx="30013">
                  <c:v>0.62993630787037036</c:v>
                </c:pt>
                <c:pt idx="30014">
                  <c:v>0.62993745370370369</c:v>
                </c:pt>
                <c:pt idx="30015">
                  <c:v>0.62993861111111116</c:v>
                </c:pt>
                <c:pt idx="30016">
                  <c:v>0.62993976851851852</c:v>
                </c:pt>
                <c:pt idx="30017">
                  <c:v>0.62994093750000002</c:v>
                </c:pt>
                <c:pt idx="30018">
                  <c:v>0.62994208333333335</c:v>
                </c:pt>
                <c:pt idx="30019">
                  <c:v>0.62994325231481485</c:v>
                </c:pt>
                <c:pt idx="30020">
                  <c:v>0.62994439814814818</c:v>
                </c:pt>
                <c:pt idx="30021">
                  <c:v>0.62994555555555554</c:v>
                </c:pt>
                <c:pt idx="30022">
                  <c:v>0.62994678240740742</c:v>
                </c:pt>
                <c:pt idx="30023">
                  <c:v>0.62994846064814813</c:v>
                </c:pt>
                <c:pt idx="30024">
                  <c:v>0.62995033564814817</c:v>
                </c:pt>
                <c:pt idx="30025">
                  <c:v>0.62995140046296294</c:v>
                </c:pt>
                <c:pt idx="30026">
                  <c:v>0.62995343749999999</c:v>
                </c:pt>
                <c:pt idx="30027">
                  <c:v>0.62995371527777777</c:v>
                </c:pt>
                <c:pt idx="30028">
                  <c:v>0.62995592592592597</c:v>
                </c:pt>
                <c:pt idx="30029">
                  <c:v>0.62995718749999996</c:v>
                </c:pt>
                <c:pt idx="30030">
                  <c:v>0.62995733796296294</c:v>
                </c:pt>
                <c:pt idx="30031">
                  <c:v>0.62995829861111108</c:v>
                </c:pt>
                <c:pt idx="30032">
                  <c:v>0.62995944444444441</c:v>
                </c:pt>
                <c:pt idx="30033">
                  <c:v>0.62996061342592591</c:v>
                </c:pt>
                <c:pt idx="30034">
                  <c:v>0.62996177083333338</c:v>
                </c:pt>
                <c:pt idx="30035">
                  <c:v>0.62996291666666671</c:v>
                </c:pt>
                <c:pt idx="30036">
                  <c:v>0.62996407407407407</c:v>
                </c:pt>
                <c:pt idx="30037">
                  <c:v>0.62996524305555557</c:v>
                </c:pt>
                <c:pt idx="30038">
                  <c:v>0.62996640046296293</c:v>
                </c:pt>
                <c:pt idx="30039">
                  <c:v>0.6299675578703704</c:v>
                </c:pt>
                <c:pt idx="30040">
                  <c:v>0.62996871527777776</c:v>
                </c:pt>
                <c:pt idx="30041">
                  <c:v>0.62997144675925931</c:v>
                </c:pt>
                <c:pt idx="30042">
                  <c:v>0.62997211805555553</c:v>
                </c:pt>
                <c:pt idx="30043">
                  <c:v>0.62997256944444446</c:v>
                </c:pt>
                <c:pt idx="30044">
                  <c:v>0.62997369212962961</c:v>
                </c:pt>
                <c:pt idx="30045">
                  <c:v>0.62997496527777774</c:v>
                </c:pt>
                <c:pt idx="30046">
                  <c:v>0.62997570601851849</c:v>
                </c:pt>
                <c:pt idx="30047">
                  <c:v>0.62997699074074076</c:v>
                </c:pt>
                <c:pt idx="30048">
                  <c:v>0.62997832175925927</c:v>
                </c:pt>
                <c:pt idx="30049">
                  <c:v>0.62997993055555557</c:v>
                </c:pt>
                <c:pt idx="30050">
                  <c:v>0.62998027777777776</c:v>
                </c:pt>
                <c:pt idx="30051">
                  <c:v>0.62998144675925927</c:v>
                </c:pt>
                <c:pt idx="30052">
                  <c:v>0.62998259259259259</c:v>
                </c:pt>
                <c:pt idx="30053">
                  <c:v>0.62998374999999995</c:v>
                </c:pt>
                <c:pt idx="30054">
                  <c:v>0.62998491898148146</c:v>
                </c:pt>
                <c:pt idx="30055">
                  <c:v>0.62998606481481489</c:v>
                </c:pt>
                <c:pt idx="30056">
                  <c:v>0.62998723379629629</c:v>
                </c:pt>
                <c:pt idx="30057">
                  <c:v>0.62998839120370376</c:v>
                </c:pt>
                <c:pt idx="30058">
                  <c:v>0.62998953703703697</c:v>
                </c:pt>
                <c:pt idx="30059">
                  <c:v>0.62999070601851848</c:v>
                </c:pt>
                <c:pt idx="30060">
                  <c:v>0.62999189814814816</c:v>
                </c:pt>
                <c:pt idx="30061">
                  <c:v>0.6299932407407407</c:v>
                </c:pt>
                <c:pt idx="30062">
                  <c:v>0.62999424768518519</c:v>
                </c:pt>
                <c:pt idx="30063">
                  <c:v>0.62999638888888887</c:v>
                </c:pt>
                <c:pt idx="30064">
                  <c:v>0.6299965856481482</c:v>
                </c:pt>
                <c:pt idx="30065">
                  <c:v>0.62999789351851854</c:v>
                </c:pt>
                <c:pt idx="30066">
                  <c:v>0.62999944444444445</c:v>
                </c:pt>
                <c:pt idx="30067">
                  <c:v>0.6299999652777778</c:v>
                </c:pt>
                <c:pt idx="30068">
                  <c:v>0.63000216435185186</c:v>
                </c:pt>
                <c:pt idx="30069">
                  <c:v>0.63000297453703702</c:v>
                </c:pt>
                <c:pt idx="30070">
                  <c:v>0.63000342592592595</c:v>
                </c:pt>
                <c:pt idx="30071">
                  <c:v>0.63000458333333331</c:v>
                </c:pt>
                <c:pt idx="30072">
                  <c:v>0.63000574074074078</c:v>
                </c:pt>
                <c:pt idx="30073">
                  <c:v>0.63000690972222229</c:v>
                </c:pt>
                <c:pt idx="30074">
                  <c:v>0.63000805555555561</c:v>
                </c:pt>
                <c:pt idx="30075">
                  <c:v>0.63000921296296297</c:v>
                </c:pt>
                <c:pt idx="30076">
                  <c:v>0.63001037037037033</c:v>
                </c:pt>
                <c:pt idx="30077">
                  <c:v>0.6300115277777778</c:v>
                </c:pt>
                <c:pt idx="30078">
                  <c:v>0.63001269675925931</c:v>
                </c:pt>
                <c:pt idx="30079">
                  <c:v>0.63001388888888887</c:v>
                </c:pt>
                <c:pt idx="30080">
                  <c:v>0.63001511574074065</c:v>
                </c:pt>
                <c:pt idx="30081">
                  <c:v>0.63001637731481486</c:v>
                </c:pt>
                <c:pt idx="30082">
                  <c:v>0.63001783564814817</c:v>
                </c:pt>
                <c:pt idx="30083">
                  <c:v>0.6300191087962963</c:v>
                </c:pt>
                <c:pt idx="30084">
                  <c:v>0.63002039351851857</c:v>
                </c:pt>
                <c:pt idx="30085">
                  <c:v>0.63002181712962968</c:v>
                </c:pt>
                <c:pt idx="30086">
                  <c:v>0.63002223379629629</c:v>
                </c:pt>
                <c:pt idx="30087">
                  <c:v>0.63002346064814818</c:v>
                </c:pt>
                <c:pt idx="30088">
                  <c:v>0.6300244444444445</c:v>
                </c:pt>
                <c:pt idx="30089">
                  <c:v>0.63002565972222213</c:v>
                </c:pt>
                <c:pt idx="30090">
                  <c:v>0.63002726851851854</c:v>
                </c:pt>
                <c:pt idx="30091">
                  <c:v>0.63002774305555553</c:v>
                </c:pt>
                <c:pt idx="30092">
                  <c:v>0.630028900462963</c:v>
                </c:pt>
                <c:pt idx="30093">
                  <c:v>0.63003004629629622</c:v>
                </c:pt>
                <c:pt idx="30094">
                  <c:v>0.63003121527777783</c:v>
                </c:pt>
                <c:pt idx="30095">
                  <c:v>0.63003236111111116</c:v>
                </c:pt>
                <c:pt idx="30096">
                  <c:v>0.63003353009259255</c:v>
                </c:pt>
                <c:pt idx="30097">
                  <c:v>0.63003468750000002</c:v>
                </c:pt>
                <c:pt idx="30098">
                  <c:v>0.63003583333333335</c:v>
                </c:pt>
                <c:pt idx="30099">
                  <c:v>0.63003700231481485</c:v>
                </c:pt>
                <c:pt idx="30100">
                  <c:v>0.63003814814814818</c:v>
                </c:pt>
                <c:pt idx="30101">
                  <c:v>0.63003967592592591</c:v>
                </c:pt>
                <c:pt idx="30102">
                  <c:v>0.6300404629629629</c:v>
                </c:pt>
                <c:pt idx="30103">
                  <c:v>0.63004209490740748</c:v>
                </c:pt>
                <c:pt idx="30104">
                  <c:v>0.6300438078703704</c:v>
                </c:pt>
                <c:pt idx="30105">
                  <c:v>0.63004410879629635</c:v>
                </c:pt>
                <c:pt idx="30106">
                  <c:v>0.63004604166666667</c:v>
                </c:pt>
                <c:pt idx="30107">
                  <c:v>0.63004706018518519</c:v>
                </c:pt>
                <c:pt idx="30108">
                  <c:v>0.63004765046296296</c:v>
                </c:pt>
                <c:pt idx="30109">
                  <c:v>0.63004879629629629</c:v>
                </c:pt>
                <c:pt idx="30110">
                  <c:v>0.63004972222222222</c:v>
                </c:pt>
                <c:pt idx="30111">
                  <c:v>0.63005087962962969</c:v>
                </c:pt>
                <c:pt idx="30112">
                  <c:v>0.63005204861111119</c:v>
                </c:pt>
                <c:pt idx="30113">
                  <c:v>0.63005320601851855</c:v>
                </c:pt>
                <c:pt idx="30114">
                  <c:v>0.63005435185185188</c:v>
                </c:pt>
                <c:pt idx="30115">
                  <c:v>0.63005552083333327</c:v>
                </c:pt>
                <c:pt idx="30116">
                  <c:v>0.63005667824074074</c:v>
                </c:pt>
                <c:pt idx="30117">
                  <c:v>0.63005783564814821</c:v>
                </c:pt>
                <c:pt idx="30118">
                  <c:v>0.63005899305555557</c:v>
                </c:pt>
                <c:pt idx="30119">
                  <c:v>0.63006015046296293</c:v>
                </c:pt>
                <c:pt idx="30120">
                  <c:v>0.63006145833333327</c:v>
                </c:pt>
                <c:pt idx="30121">
                  <c:v>0.63006259259259267</c:v>
                </c:pt>
                <c:pt idx="30122">
                  <c:v>0.63006469907407403</c:v>
                </c:pt>
                <c:pt idx="30123">
                  <c:v>0.63006583333333332</c:v>
                </c:pt>
                <c:pt idx="30124">
                  <c:v>0.63006599537037034</c:v>
                </c:pt>
                <c:pt idx="30125">
                  <c:v>0.63006802083333335</c:v>
                </c:pt>
                <c:pt idx="30126">
                  <c:v>0.63006922453703706</c:v>
                </c:pt>
                <c:pt idx="30127">
                  <c:v>0.63006939814814811</c:v>
                </c:pt>
                <c:pt idx="30128">
                  <c:v>0.63007093749999998</c:v>
                </c:pt>
                <c:pt idx="30129">
                  <c:v>0.63007189814814812</c:v>
                </c:pt>
                <c:pt idx="30130">
                  <c:v>0.63007288194444444</c:v>
                </c:pt>
                <c:pt idx="30131">
                  <c:v>0.63007402777777777</c:v>
                </c:pt>
                <c:pt idx="30132">
                  <c:v>0.63007519675925927</c:v>
                </c:pt>
                <c:pt idx="30133">
                  <c:v>0.6300763425925926</c:v>
                </c:pt>
                <c:pt idx="30134">
                  <c:v>0.6300775115740741</c:v>
                </c:pt>
                <c:pt idx="30135">
                  <c:v>0.63007865740740743</c:v>
                </c:pt>
                <c:pt idx="30136">
                  <c:v>0.63007981481481479</c:v>
                </c:pt>
                <c:pt idx="30137">
                  <c:v>0.63008098379629629</c:v>
                </c:pt>
                <c:pt idx="30138">
                  <c:v>0.63008212962962962</c:v>
                </c:pt>
                <c:pt idx="30139">
                  <c:v>0.63008329861111112</c:v>
                </c:pt>
                <c:pt idx="30140">
                  <c:v>0.63008493055555559</c:v>
                </c:pt>
                <c:pt idx="30141">
                  <c:v>0.63008751157407406</c:v>
                </c:pt>
                <c:pt idx="30142">
                  <c:v>0.63008769675925924</c:v>
                </c:pt>
                <c:pt idx="30143">
                  <c:v>0.63008815972222221</c:v>
                </c:pt>
                <c:pt idx="30144">
                  <c:v>0.6300900231481481</c:v>
                </c:pt>
                <c:pt idx="30145">
                  <c:v>0.63009122685185182</c:v>
                </c:pt>
                <c:pt idx="30146">
                  <c:v>0.63009138888888894</c:v>
                </c:pt>
                <c:pt idx="30147">
                  <c:v>0.63009348379629626</c:v>
                </c:pt>
                <c:pt idx="30148">
                  <c:v>0.63009416666666662</c:v>
                </c:pt>
                <c:pt idx="30149">
                  <c:v>0.63009513888888891</c:v>
                </c:pt>
                <c:pt idx="30150">
                  <c:v>0.6300960185185186</c:v>
                </c:pt>
                <c:pt idx="30151">
                  <c:v>0.63009718749999999</c:v>
                </c:pt>
                <c:pt idx="30152">
                  <c:v>0.63009833333333332</c:v>
                </c:pt>
                <c:pt idx="30153">
                  <c:v>0.63009949074074068</c:v>
                </c:pt>
                <c:pt idx="30154">
                  <c:v>0.63010064814814815</c:v>
                </c:pt>
                <c:pt idx="30155">
                  <c:v>0.63010181712962965</c:v>
                </c:pt>
                <c:pt idx="30156">
                  <c:v>0.63010296296296298</c:v>
                </c:pt>
                <c:pt idx="30157">
                  <c:v>0.63010412037037034</c:v>
                </c:pt>
                <c:pt idx="30158">
                  <c:v>0.63010528935185184</c:v>
                </c:pt>
                <c:pt idx="30159">
                  <c:v>0.63010643518518528</c:v>
                </c:pt>
                <c:pt idx="30160">
                  <c:v>0.63010868055555558</c:v>
                </c:pt>
                <c:pt idx="30161">
                  <c:v>0.63010967592592593</c:v>
                </c:pt>
                <c:pt idx="30162">
                  <c:v>0.63011038194444435</c:v>
                </c:pt>
                <c:pt idx="30163">
                  <c:v>0.63011280092592592</c:v>
                </c:pt>
                <c:pt idx="30164">
                  <c:v>0.63011438657407415</c:v>
                </c:pt>
                <c:pt idx="30165">
                  <c:v>0.63011586805555553</c:v>
                </c:pt>
                <c:pt idx="30166">
                  <c:v>0.63011650462962965</c:v>
                </c:pt>
                <c:pt idx="30167">
                  <c:v>0.6301173726851852</c:v>
                </c:pt>
                <c:pt idx="30168">
                  <c:v>0.63011873842592592</c:v>
                </c:pt>
                <c:pt idx="30169">
                  <c:v>0.63012008101851846</c:v>
                </c:pt>
                <c:pt idx="30170">
                  <c:v>0.63012079861111114</c:v>
                </c:pt>
                <c:pt idx="30171">
                  <c:v>0.63012189814814812</c:v>
                </c:pt>
                <c:pt idx="30172">
                  <c:v>0.63012304398148145</c:v>
                </c:pt>
                <c:pt idx="30173">
                  <c:v>0.63012421296296306</c:v>
                </c:pt>
                <c:pt idx="30174">
                  <c:v>0.63012535879629628</c:v>
                </c:pt>
                <c:pt idx="30175">
                  <c:v>0.63012652777777778</c:v>
                </c:pt>
                <c:pt idx="30176">
                  <c:v>0.63012767361111111</c:v>
                </c:pt>
                <c:pt idx="30177">
                  <c:v>0.63012884259259261</c:v>
                </c:pt>
                <c:pt idx="30178">
                  <c:v>0.63013000000000008</c:v>
                </c:pt>
                <c:pt idx="30179">
                  <c:v>0.63013115740740744</c:v>
                </c:pt>
                <c:pt idx="30180">
                  <c:v>0.6301323148148148</c:v>
                </c:pt>
                <c:pt idx="30181">
                  <c:v>0.63013387731481485</c:v>
                </c:pt>
                <c:pt idx="30182">
                  <c:v>0.63013464120370377</c:v>
                </c:pt>
                <c:pt idx="30183">
                  <c:v>0.63013582175925931</c:v>
                </c:pt>
                <c:pt idx="30184">
                  <c:v>0.63013814814814817</c:v>
                </c:pt>
                <c:pt idx="30185">
                  <c:v>0.63013849537037037</c:v>
                </c:pt>
                <c:pt idx="30186">
                  <c:v>0.63013927083333332</c:v>
                </c:pt>
                <c:pt idx="30187">
                  <c:v>0.63014164351851853</c:v>
                </c:pt>
                <c:pt idx="30188">
                  <c:v>0.63014196759259267</c:v>
                </c:pt>
                <c:pt idx="30189">
                  <c:v>0.63014280092592601</c:v>
                </c:pt>
                <c:pt idx="30190">
                  <c:v>0.63014452546296296</c:v>
                </c:pt>
                <c:pt idx="30191">
                  <c:v>0.63014534722222215</c:v>
                </c:pt>
                <c:pt idx="30192">
                  <c:v>0.63014619212962963</c:v>
                </c:pt>
                <c:pt idx="30193">
                  <c:v>0.63014734953703699</c:v>
                </c:pt>
                <c:pt idx="30194">
                  <c:v>0.6301485185185185</c:v>
                </c:pt>
                <c:pt idx="30195">
                  <c:v>0.63014966435185182</c:v>
                </c:pt>
                <c:pt idx="30196">
                  <c:v>0.63015083333333333</c:v>
                </c:pt>
                <c:pt idx="30197">
                  <c:v>0.63015197916666665</c:v>
                </c:pt>
                <c:pt idx="30198">
                  <c:v>0.63015313657407412</c:v>
                </c:pt>
                <c:pt idx="30199">
                  <c:v>0.63015430555555563</c:v>
                </c:pt>
                <c:pt idx="30200">
                  <c:v>0.63015545138888884</c:v>
                </c:pt>
                <c:pt idx="30201">
                  <c:v>0.63015662037037035</c:v>
                </c:pt>
                <c:pt idx="30202">
                  <c:v>0.63015817129629625</c:v>
                </c:pt>
                <c:pt idx="30203">
                  <c:v>0.63015984953703708</c:v>
                </c:pt>
                <c:pt idx="30204">
                  <c:v>0.63016054398148147</c:v>
                </c:pt>
                <c:pt idx="30205">
                  <c:v>0.6301622916666666</c:v>
                </c:pt>
                <c:pt idx="30206">
                  <c:v>0.63016339120370368</c:v>
                </c:pt>
                <c:pt idx="30207">
                  <c:v>0.63016372685185185</c:v>
                </c:pt>
                <c:pt idx="30208">
                  <c:v>0.63016592592592591</c:v>
                </c:pt>
                <c:pt idx="30209">
                  <c:v>0.63016692129629626</c:v>
                </c:pt>
                <c:pt idx="30210">
                  <c:v>0.63016738425925922</c:v>
                </c:pt>
                <c:pt idx="30211">
                  <c:v>0.63016836805555554</c:v>
                </c:pt>
                <c:pt idx="30212">
                  <c:v>0.63017068287037037</c:v>
                </c:pt>
                <c:pt idx="30213">
                  <c:v>0.63017084490740738</c:v>
                </c:pt>
                <c:pt idx="30214">
                  <c:v>0.63017166666666669</c:v>
                </c:pt>
                <c:pt idx="30215">
                  <c:v>0.63017281250000001</c:v>
                </c:pt>
                <c:pt idx="30216">
                  <c:v>0.63017396990740748</c:v>
                </c:pt>
                <c:pt idx="30217">
                  <c:v>0.63017513888888887</c:v>
                </c:pt>
                <c:pt idx="30218">
                  <c:v>0.6301762847222222</c:v>
                </c:pt>
                <c:pt idx="30219">
                  <c:v>0.63017744212962956</c:v>
                </c:pt>
                <c:pt idx="30220">
                  <c:v>0.63017859953703703</c:v>
                </c:pt>
                <c:pt idx="30221">
                  <c:v>0.63017976851851853</c:v>
                </c:pt>
                <c:pt idx="30222">
                  <c:v>0.63018091435185186</c:v>
                </c:pt>
                <c:pt idx="30223">
                  <c:v>0.63018208333333336</c:v>
                </c:pt>
                <c:pt idx="30224">
                  <c:v>0.63018335648148149</c:v>
                </c:pt>
                <c:pt idx="30225">
                  <c:v>0.63018445601851847</c:v>
                </c:pt>
                <c:pt idx="30226">
                  <c:v>0.63018641203703707</c:v>
                </c:pt>
                <c:pt idx="30227">
                  <c:v>0.630187337962963</c:v>
                </c:pt>
                <c:pt idx="30228">
                  <c:v>0.63018943287037033</c:v>
                </c:pt>
                <c:pt idx="30229">
                  <c:v>0.63019005787037041</c:v>
                </c:pt>
                <c:pt idx="30230">
                  <c:v>0.63019017361111107</c:v>
                </c:pt>
                <c:pt idx="30231">
                  <c:v>0.63019204861111111</c:v>
                </c:pt>
                <c:pt idx="30232">
                  <c:v>0.63019254629629629</c:v>
                </c:pt>
                <c:pt idx="30233">
                  <c:v>0.63019364583333337</c:v>
                </c:pt>
                <c:pt idx="30234">
                  <c:v>0.63019480324074073</c:v>
                </c:pt>
                <c:pt idx="30235">
                  <c:v>0.63019596064814809</c:v>
                </c:pt>
                <c:pt idx="30236">
                  <c:v>0.63019711805555556</c:v>
                </c:pt>
                <c:pt idx="30237">
                  <c:v>0.63019828703703706</c:v>
                </c:pt>
                <c:pt idx="30238">
                  <c:v>0.63019943287037039</c:v>
                </c:pt>
                <c:pt idx="30239">
                  <c:v>0.63020059027777775</c:v>
                </c:pt>
                <c:pt idx="30240">
                  <c:v>0.63020174768518511</c:v>
                </c:pt>
                <c:pt idx="30241">
                  <c:v>0.63020291666666661</c:v>
                </c:pt>
                <c:pt idx="30242">
                  <c:v>0.63020407407407408</c:v>
                </c:pt>
                <c:pt idx="30243">
                  <c:v>0.63020586805555556</c:v>
                </c:pt>
                <c:pt idx="30244">
                  <c:v>0.63020667824074084</c:v>
                </c:pt>
                <c:pt idx="30245">
                  <c:v>0.63020974537037044</c:v>
                </c:pt>
                <c:pt idx="30246">
                  <c:v>0.6302102083333333</c:v>
                </c:pt>
                <c:pt idx="30247">
                  <c:v>0.63021125</c:v>
                </c:pt>
                <c:pt idx="30248">
                  <c:v>0.63021269675925928</c:v>
                </c:pt>
                <c:pt idx="30249">
                  <c:v>0.63021362268518522</c:v>
                </c:pt>
                <c:pt idx="30250">
                  <c:v>0.6302151967592593</c:v>
                </c:pt>
                <c:pt idx="30251">
                  <c:v>0.6302160532407407</c:v>
                </c:pt>
                <c:pt idx="30252">
                  <c:v>0.63021690972222222</c:v>
                </c:pt>
                <c:pt idx="30253">
                  <c:v>0.63021805555555555</c:v>
                </c:pt>
                <c:pt idx="30254">
                  <c:v>0.63021927083333329</c:v>
                </c:pt>
                <c:pt idx="30255">
                  <c:v>0.63022038194444441</c:v>
                </c:pt>
                <c:pt idx="30256">
                  <c:v>0.63022153935185188</c:v>
                </c:pt>
                <c:pt idx="30257">
                  <c:v>0.63022269675925924</c:v>
                </c:pt>
                <c:pt idx="30258">
                  <c:v>0.63022385416666671</c:v>
                </c:pt>
                <c:pt idx="30259">
                  <c:v>0.63022501157407407</c:v>
                </c:pt>
                <c:pt idx="30260">
                  <c:v>0.63022616898148143</c:v>
                </c:pt>
                <c:pt idx="30261">
                  <c:v>0.6302273263888889</c:v>
                </c:pt>
                <c:pt idx="30262">
                  <c:v>0.63022853009259261</c:v>
                </c:pt>
                <c:pt idx="30263">
                  <c:v>0.63023017361111111</c:v>
                </c:pt>
                <c:pt idx="30264">
                  <c:v>0.63023144675925924</c:v>
                </c:pt>
                <c:pt idx="30265">
                  <c:v>0.63023254629629621</c:v>
                </c:pt>
                <c:pt idx="30266">
                  <c:v>0.63023315972222216</c:v>
                </c:pt>
                <c:pt idx="30267">
                  <c:v>0.63023493055555557</c:v>
                </c:pt>
                <c:pt idx="30268">
                  <c:v>0.63023555555555555</c:v>
                </c:pt>
                <c:pt idx="30269">
                  <c:v>0.63023666666666667</c:v>
                </c:pt>
                <c:pt idx="30270">
                  <c:v>0.63023891203703708</c:v>
                </c:pt>
                <c:pt idx="30271">
                  <c:v>0.63023913194444448</c:v>
                </c:pt>
                <c:pt idx="30272">
                  <c:v>0.63024005787037041</c:v>
                </c:pt>
                <c:pt idx="30273">
                  <c:v>0.63024121527777777</c:v>
                </c:pt>
                <c:pt idx="30274">
                  <c:v>0.63024237268518513</c:v>
                </c:pt>
                <c:pt idx="30275">
                  <c:v>0.6302435300925926</c:v>
                </c:pt>
                <c:pt idx="30276">
                  <c:v>0.63024468750000007</c:v>
                </c:pt>
                <c:pt idx="30277">
                  <c:v>0.63024584490740743</c:v>
                </c:pt>
                <c:pt idx="30278">
                  <c:v>0.63024699074074075</c:v>
                </c:pt>
                <c:pt idx="30279">
                  <c:v>0.63024815972222226</c:v>
                </c:pt>
                <c:pt idx="30280">
                  <c:v>0.63024931712962962</c:v>
                </c:pt>
                <c:pt idx="30281">
                  <c:v>0.63025047453703709</c:v>
                </c:pt>
                <c:pt idx="30282">
                  <c:v>0.63025181712962963</c:v>
                </c:pt>
                <c:pt idx="30283">
                  <c:v>0.63025303240740738</c:v>
                </c:pt>
                <c:pt idx="30284">
                  <c:v>0.63025484953703703</c:v>
                </c:pt>
                <c:pt idx="30285">
                  <c:v>0.63025523148148155</c:v>
                </c:pt>
                <c:pt idx="30286">
                  <c:v>0.63025672453703696</c:v>
                </c:pt>
                <c:pt idx="30287">
                  <c:v>0.63025754629629627</c:v>
                </c:pt>
                <c:pt idx="30288">
                  <c:v>0.63025864583333335</c:v>
                </c:pt>
                <c:pt idx="30289">
                  <c:v>0.63026003472222214</c:v>
                </c:pt>
                <c:pt idx="30290">
                  <c:v>0.63026101851851857</c:v>
                </c:pt>
                <c:pt idx="30291">
                  <c:v>0.63026204861111113</c:v>
                </c:pt>
                <c:pt idx="30292">
                  <c:v>0.63026320601851848</c:v>
                </c:pt>
                <c:pt idx="30293">
                  <c:v>0.63026436342592596</c:v>
                </c:pt>
                <c:pt idx="30294">
                  <c:v>0.63026550925925928</c:v>
                </c:pt>
                <c:pt idx="30295">
                  <c:v>0.63026666666666664</c:v>
                </c:pt>
                <c:pt idx="30296">
                  <c:v>0.63026783564814814</c:v>
                </c:pt>
                <c:pt idx="30297">
                  <c:v>0.63026899305555562</c:v>
                </c:pt>
                <c:pt idx="30298">
                  <c:v>0.63027015046296297</c:v>
                </c:pt>
                <c:pt idx="30299">
                  <c:v>0.63027130787037033</c:v>
                </c:pt>
                <c:pt idx="30300">
                  <c:v>0.63027246527777769</c:v>
                </c:pt>
                <c:pt idx="30301">
                  <c:v>0.63027364583333334</c:v>
                </c:pt>
                <c:pt idx="30302">
                  <c:v>0.63027480324074081</c:v>
                </c:pt>
                <c:pt idx="30303">
                  <c:v>0.63027642361111114</c:v>
                </c:pt>
                <c:pt idx="30304">
                  <c:v>0.63027709490740735</c:v>
                </c:pt>
                <c:pt idx="30305">
                  <c:v>0.63027898148148143</c:v>
                </c:pt>
                <c:pt idx="30306">
                  <c:v>0.63027975694444449</c:v>
                </c:pt>
                <c:pt idx="30307">
                  <c:v>0.63028056712962965</c:v>
                </c:pt>
                <c:pt idx="30308">
                  <c:v>0.63028203703703711</c:v>
                </c:pt>
                <c:pt idx="30309">
                  <c:v>0.63028300925925917</c:v>
                </c:pt>
                <c:pt idx="30310">
                  <c:v>0.63028403935185184</c:v>
                </c:pt>
                <c:pt idx="30311">
                  <c:v>0.63028518518518517</c:v>
                </c:pt>
                <c:pt idx="30312">
                  <c:v>0.63028635416666667</c:v>
                </c:pt>
                <c:pt idx="30313">
                  <c:v>0.63028751157407403</c:v>
                </c:pt>
                <c:pt idx="30314">
                  <c:v>0.63028865740740747</c:v>
                </c:pt>
                <c:pt idx="30315">
                  <c:v>0.63028982638888886</c:v>
                </c:pt>
                <c:pt idx="30316">
                  <c:v>0.63029098379629633</c:v>
                </c:pt>
                <c:pt idx="30317">
                  <c:v>0.63029214120370369</c:v>
                </c:pt>
                <c:pt idx="30318">
                  <c:v>0.63029329861111116</c:v>
                </c:pt>
                <c:pt idx="30319">
                  <c:v>0.63029445601851852</c:v>
                </c:pt>
                <c:pt idx="30320">
                  <c:v>0.6302956828703703</c:v>
                </c:pt>
                <c:pt idx="30321">
                  <c:v>0.63029684027777777</c:v>
                </c:pt>
                <c:pt idx="30322">
                  <c:v>0.63029909722222222</c:v>
                </c:pt>
                <c:pt idx="30323">
                  <c:v>0.63029974537037037</c:v>
                </c:pt>
                <c:pt idx="30324">
                  <c:v>0.63030048611111111</c:v>
                </c:pt>
                <c:pt idx="30325">
                  <c:v>0.63030321759259256</c:v>
                </c:pt>
                <c:pt idx="30326">
                  <c:v>0.63030339120370371</c:v>
                </c:pt>
                <c:pt idx="30327">
                  <c:v>0.63030402777777772</c:v>
                </c:pt>
                <c:pt idx="30328">
                  <c:v>0.63030524305555558</c:v>
                </c:pt>
                <c:pt idx="30329">
                  <c:v>0.63030604166666671</c:v>
                </c:pt>
                <c:pt idx="30330">
                  <c:v>0.63030718749999992</c:v>
                </c:pt>
                <c:pt idx="30331">
                  <c:v>0.63030834490740739</c:v>
                </c:pt>
                <c:pt idx="30332">
                  <c:v>0.63030950231481486</c:v>
                </c:pt>
                <c:pt idx="30333">
                  <c:v>0.63031064814814808</c:v>
                </c:pt>
                <c:pt idx="30334">
                  <c:v>0.63031181712962958</c:v>
                </c:pt>
                <c:pt idx="30335">
                  <c:v>0.63031297453703705</c:v>
                </c:pt>
                <c:pt idx="30336">
                  <c:v>0.63031413194444452</c:v>
                </c:pt>
                <c:pt idx="30337">
                  <c:v>0.63031528935185188</c:v>
                </c:pt>
                <c:pt idx="30338">
                  <c:v>0.63031644675925924</c:v>
                </c:pt>
                <c:pt idx="30339">
                  <c:v>0.6303176041666666</c:v>
                </c:pt>
                <c:pt idx="30340">
                  <c:v>0.63031964120370365</c:v>
                </c:pt>
                <c:pt idx="30341">
                  <c:v>0.63032086805555554</c:v>
                </c:pt>
                <c:pt idx="30342">
                  <c:v>0.63032123842592591</c:v>
                </c:pt>
                <c:pt idx="30343">
                  <c:v>0.63032266203703702</c:v>
                </c:pt>
                <c:pt idx="30344">
                  <c:v>0.63032375000000007</c:v>
                </c:pt>
                <c:pt idx="30345">
                  <c:v>0.63032484953703705</c:v>
                </c:pt>
                <c:pt idx="30346">
                  <c:v>0.6303259722222222</c:v>
                </c:pt>
                <c:pt idx="30347">
                  <c:v>0.63032716435185188</c:v>
                </c:pt>
                <c:pt idx="30348">
                  <c:v>0.63032802083333339</c:v>
                </c:pt>
                <c:pt idx="30349">
                  <c:v>0.63032916666666672</c:v>
                </c:pt>
                <c:pt idx="30350">
                  <c:v>0.63033033564814811</c:v>
                </c:pt>
                <c:pt idx="30351">
                  <c:v>0.63033148148148144</c:v>
                </c:pt>
                <c:pt idx="30352">
                  <c:v>0.63033265046296294</c:v>
                </c:pt>
                <c:pt idx="30353">
                  <c:v>0.63033380787037041</c:v>
                </c:pt>
                <c:pt idx="30354">
                  <c:v>0.63033496527777777</c:v>
                </c:pt>
                <c:pt idx="30355">
                  <c:v>0.63033612268518513</c:v>
                </c:pt>
                <c:pt idx="30356">
                  <c:v>0.63033726851851846</c:v>
                </c:pt>
                <c:pt idx="30357">
                  <c:v>0.63033843750000007</c:v>
                </c:pt>
                <c:pt idx="30358">
                  <c:v>0.63034064814814816</c:v>
                </c:pt>
                <c:pt idx="30359">
                  <c:v>0.63034189814814812</c:v>
                </c:pt>
                <c:pt idx="30360">
                  <c:v>0.63034215277777772</c:v>
                </c:pt>
                <c:pt idx="30361">
                  <c:v>0.63034488425925927</c:v>
                </c:pt>
                <c:pt idx="30362">
                  <c:v>0.63034497685185187</c:v>
                </c:pt>
                <c:pt idx="30363">
                  <c:v>0.63034563657407405</c:v>
                </c:pt>
                <c:pt idx="30364">
                  <c:v>0.63034770833333331</c:v>
                </c:pt>
                <c:pt idx="30365">
                  <c:v>0.63034862268518521</c:v>
                </c:pt>
                <c:pt idx="30366">
                  <c:v>0.63034924768518519</c:v>
                </c:pt>
                <c:pt idx="30367">
                  <c:v>0.63035046296296293</c:v>
                </c:pt>
                <c:pt idx="30368">
                  <c:v>0.63035135416666666</c:v>
                </c:pt>
                <c:pt idx="30369">
                  <c:v>0.63035232638888883</c:v>
                </c:pt>
                <c:pt idx="30370">
                  <c:v>0.63035347222222227</c:v>
                </c:pt>
                <c:pt idx="30371">
                  <c:v>0.63035464120370377</c:v>
                </c:pt>
                <c:pt idx="30372">
                  <c:v>0.63035578703703699</c:v>
                </c:pt>
                <c:pt idx="30373">
                  <c:v>0.63035695601851849</c:v>
                </c:pt>
                <c:pt idx="30374">
                  <c:v>0.63035811342592596</c:v>
                </c:pt>
                <c:pt idx="30375">
                  <c:v>0.63035927083333332</c:v>
                </c:pt>
                <c:pt idx="30376">
                  <c:v>0.63036042824074079</c:v>
                </c:pt>
                <c:pt idx="30377">
                  <c:v>0.63036158564814815</c:v>
                </c:pt>
                <c:pt idx="30378">
                  <c:v>0.63036274305555551</c:v>
                </c:pt>
                <c:pt idx="30379">
                  <c:v>0.63036530092592591</c:v>
                </c:pt>
                <c:pt idx="30380">
                  <c:v>0.63036618055555549</c:v>
                </c:pt>
                <c:pt idx="30381">
                  <c:v>0.63036645833333327</c:v>
                </c:pt>
                <c:pt idx="30382">
                  <c:v>0.63036837962962966</c:v>
                </c:pt>
                <c:pt idx="30383">
                  <c:v>0.63036953703703702</c:v>
                </c:pt>
                <c:pt idx="30384">
                  <c:v>0.63036974537037038</c:v>
                </c:pt>
                <c:pt idx="30385">
                  <c:v>0.63037091435185189</c:v>
                </c:pt>
                <c:pt idx="30386">
                  <c:v>0.63037207175925924</c:v>
                </c:pt>
                <c:pt idx="30387">
                  <c:v>0.63037369212962957</c:v>
                </c:pt>
                <c:pt idx="30388">
                  <c:v>0.63037624999999997</c:v>
                </c:pt>
                <c:pt idx="30389">
                  <c:v>0.63037642361111113</c:v>
                </c:pt>
                <c:pt idx="30390">
                  <c:v>0.63037662037037034</c:v>
                </c:pt>
                <c:pt idx="30391">
                  <c:v>0.63037777777777781</c:v>
                </c:pt>
                <c:pt idx="30392">
                  <c:v>0.63037894675925932</c:v>
                </c:pt>
                <c:pt idx="30393">
                  <c:v>0.63038010416666668</c:v>
                </c:pt>
                <c:pt idx="30394">
                  <c:v>0.63038125</c:v>
                </c:pt>
                <c:pt idx="30395">
                  <c:v>0.63038241898148151</c:v>
                </c:pt>
                <c:pt idx="30396">
                  <c:v>0.63038357638888898</c:v>
                </c:pt>
                <c:pt idx="30397">
                  <c:v>0.63038473379629634</c:v>
                </c:pt>
                <c:pt idx="30398">
                  <c:v>0.6303858912037037</c:v>
                </c:pt>
                <c:pt idx="30399">
                  <c:v>0.63038704861111106</c:v>
                </c:pt>
                <c:pt idx="30400">
                  <c:v>0.63038850694444448</c:v>
                </c:pt>
                <c:pt idx="30401">
                  <c:v>0.63039093749999997</c:v>
                </c:pt>
                <c:pt idx="30402">
                  <c:v>0.63039104166666671</c:v>
                </c:pt>
                <c:pt idx="30403">
                  <c:v>0.63039196759259264</c:v>
                </c:pt>
                <c:pt idx="30404">
                  <c:v>0.63039423611111112</c:v>
                </c:pt>
                <c:pt idx="30405">
                  <c:v>0.63039493055555562</c:v>
                </c:pt>
                <c:pt idx="30406">
                  <c:v>0.63039556712962963</c:v>
                </c:pt>
                <c:pt idx="30407">
                  <c:v>0.63039708333333333</c:v>
                </c:pt>
                <c:pt idx="30408">
                  <c:v>0.63039753472222226</c:v>
                </c:pt>
                <c:pt idx="30409">
                  <c:v>0.63039945601851854</c:v>
                </c:pt>
                <c:pt idx="30410">
                  <c:v>0.63040013888888891</c:v>
                </c:pt>
                <c:pt idx="30411">
                  <c:v>0.63040093750000004</c:v>
                </c:pt>
                <c:pt idx="30412">
                  <c:v>0.63040208333333336</c:v>
                </c:pt>
                <c:pt idx="30413">
                  <c:v>0.63040325231481487</c:v>
                </c:pt>
                <c:pt idx="30414">
                  <c:v>0.63040439814814819</c:v>
                </c:pt>
                <c:pt idx="30415">
                  <c:v>0.63040556712962958</c:v>
                </c:pt>
                <c:pt idx="30416">
                  <c:v>0.63040672453703706</c:v>
                </c:pt>
                <c:pt idx="30417">
                  <c:v>0.63040788194444441</c:v>
                </c:pt>
                <c:pt idx="30418">
                  <c:v>0.63040903935185189</c:v>
                </c:pt>
                <c:pt idx="30419">
                  <c:v>0.63041019675925924</c:v>
                </c:pt>
                <c:pt idx="30420">
                  <c:v>0.6304113541666666</c:v>
                </c:pt>
                <c:pt idx="30421">
                  <c:v>0.63041251157407407</c:v>
                </c:pt>
                <c:pt idx="30422">
                  <c:v>0.63041428240740738</c:v>
                </c:pt>
                <c:pt idx="30423">
                  <c:v>0.63041543981481485</c:v>
                </c:pt>
                <c:pt idx="30424">
                  <c:v>0.63041628472222222</c:v>
                </c:pt>
                <c:pt idx="30425">
                  <c:v>0.63041767361111112</c:v>
                </c:pt>
                <c:pt idx="30426">
                  <c:v>0.63041835648148148</c:v>
                </c:pt>
                <c:pt idx="30427">
                  <c:v>0.63041945601851856</c:v>
                </c:pt>
                <c:pt idx="30428">
                  <c:v>0.63042114583333331</c:v>
                </c:pt>
                <c:pt idx="30429">
                  <c:v>0.63042177083333328</c:v>
                </c:pt>
                <c:pt idx="30430">
                  <c:v>0.63042291666666672</c:v>
                </c:pt>
                <c:pt idx="30431">
                  <c:v>0.63042408564814822</c:v>
                </c:pt>
                <c:pt idx="30432">
                  <c:v>0.63042524305555558</c:v>
                </c:pt>
                <c:pt idx="30433">
                  <c:v>0.6304263888888888</c:v>
                </c:pt>
                <c:pt idx="30434">
                  <c:v>0.63042756944444445</c:v>
                </c:pt>
                <c:pt idx="30435">
                  <c:v>0.63042871527777777</c:v>
                </c:pt>
                <c:pt idx="30436">
                  <c:v>0.63042991898148149</c:v>
                </c:pt>
                <c:pt idx="30437">
                  <c:v>0.6304310300925926</c:v>
                </c:pt>
                <c:pt idx="30438">
                  <c:v>0.63043218749999996</c:v>
                </c:pt>
                <c:pt idx="30439">
                  <c:v>0.6304333680555555</c:v>
                </c:pt>
                <c:pt idx="30440">
                  <c:v>0.63043503472222218</c:v>
                </c:pt>
                <c:pt idx="30441">
                  <c:v>0.63043635416666666</c:v>
                </c:pt>
                <c:pt idx="30442">
                  <c:v>0.63043740740740739</c:v>
                </c:pt>
                <c:pt idx="30443">
                  <c:v>0.63043896990740744</c:v>
                </c:pt>
                <c:pt idx="30444">
                  <c:v>0.63043988425925923</c:v>
                </c:pt>
                <c:pt idx="30445">
                  <c:v>0.63044031249999999</c:v>
                </c:pt>
                <c:pt idx="30446">
                  <c:v>0.63044218750000003</c:v>
                </c:pt>
                <c:pt idx="30447">
                  <c:v>0.63044313657407403</c:v>
                </c:pt>
                <c:pt idx="30448">
                  <c:v>0.63044376157407411</c:v>
                </c:pt>
                <c:pt idx="30449">
                  <c:v>0.63044491898148147</c:v>
                </c:pt>
                <c:pt idx="30450">
                  <c:v>0.63044607638888883</c:v>
                </c:pt>
                <c:pt idx="30451">
                  <c:v>0.63044722222222227</c:v>
                </c:pt>
                <c:pt idx="30452">
                  <c:v>0.63044839120370377</c:v>
                </c:pt>
                <c:pt idx="30453">
                  <c:v>0.63044953703703699</c:v>
                </c:pt>
                <c:pt idx="30454">
                  <c:v>0.63045070601851849</c:v>
                </c:pt>
                <c:pt idx="30455">
                  <c:v>0.63045186342592585</c:v>
                </c:pt>
                <c:pt idx="30456">
                  <c:v>0.63045302083333332</c:v>
                </c:pt>
                <c:pt idx="30457">
                  <c:v>0.63045417824074079</c:v>
                </c:pt>
                <c:pt idx="30458">
                  <c:v>0.63045621527777784</c:v>
                </c:pt>
                <c:pt idx="30459">
                  <c:v>0.63045755787037039</c:v>
                </c:pt>
                <c:pt idx="30460">
                  <c:v>0.63045770833333337</c:v>
                </c:pt>
                <c:pt idx="30461">
                  <c:v>0.63045998842592599</c:v>
                </c:pt>
                <c:pt idx="30462">
                  <c:v>0.63046152777777775</c:v>
                </c:pt>
                <c:pt idx="30463">
                  <c:v>0.6304628356481482</c:v>
                </c:pt>
                <c:pt idx="30464">
                  <c:v>0.63046402777777777</c:v>
                </c:pt>
                <c:pt idx="30465">
                  <c:v>0.63046513888888889</c:v>
                </c:pt>
                <c:pt idx="30466">
                  <c:v>0.63046628472222221</c:v>
                </c:pt>
                <c:pt idx="30467">
                  <c:v>0.63046738425925919</c:v>
                </c:pt>
                <c:pt idx="30468">
                  <c:v>0.63046847222222224</c:v>
                </c:pt>
                <c:pt idx="30469">
                  <c:v>0.63046961805555557</c:v>
                </c:pt>
                <c:pt idx="30470">
                  <c:v>0.63047078703703707</c:v>
                </c:pt>
                <c:pt idx="30471">
                  <c:v>0.6304719328703704</c:v>
                </c:pt>
                <c:pt idx="30472">
                  <c:v>0.63047310185185179</c:v>
                </c:pt>
                <c:pt idx="30473">
                  <c:v>0.63047424768518512</c:v>
                </c:pt>
                <c:pt idx="30474">
                  <c:v>0.63047541666666673</c:v>
                </c:pt>
                <c:pt idx="30475">
                  <c:v>0.63047657407407409</c:v>
                </c:pt>
                <c:pt idx="30476">
                  <c:v>0.63047773148148145</c:v>
                </c:pt>
                <c:pt idx="30477">
                  <c:v>0.63047888888888881</c:v>
                </c:pt>
                <c:pt idx="30478">
                  <c:v>0.63048028935185185</c:v>
                </c:pt>
                <c:pt idx="30479">
                  <c:v>0.6304816319444444</c:v>
                </c:pt>
                <c:pt idx="30480">
                  <c:v>0.63048271990740745</c:v>
                </c:pt>
                <c:pt idx="30481">
                  <c:v>0.63048461805555556</c:v>
                </c:pt>
                <c:pt idx="30482">
                  <c:v>0.63048556712962966</c:v>
                </c:pt>
                <c:pt idx="30483">
                  <c:v>0.63048584490740744</c:v>
                </c:pt>
                <c:pt idx="30484">
                  <c:v>0.63048703703703701</c:v>
                </c:pt>
                <c:pt idx="30485">
                  <c:v>0.63048864583333331</c:v>
                </c:pt>
                <c:pt idx="30486">
                  <c:v>0.63048929398148146</c:v>
                </c:pt>
                <c:pt idx="30487">
                  <c:v>0.63049046296296296</c:v>
                </c:pt>
                <c:pt idx="30488">
                  <c:v>0.63049162037037043</c:v>
                </c:pt>
                <c:pt idx="30489">
                  <c:v>0.63049277777777779</c:v>
                </c:pt>
                <c:pt idx="30490">
                  <c:v>0.63049392361111112</c:v>
                </c:pt>
                <c:pt idx="30491">
                  <c:v>0.63049509259259262</c:v>
                </c:pt>
                <c:pt idx="30492">
                  <c:v>0.63049624999999998</c:v>
                </c:pt>
                <c:pt idx="30493">
                  <c:v>0.63049740740740745</c:v>
                </c:pt>
                <c:pt idx="30494">
                  <c:v>0.63049855324074067</c:v>
                </c:pt>
                <c:pt idx="30495">
                  <c:v>0.63049972222222217</c:v>
                </c:pt>
                <c:pt idx="30496">
                  <c:v>0.63050098379629638</c:v>
                </c:pt>
                <c:pt idx="30497">
                  <c:v>0.63050211805555556</c:v>
                </c:pt>
                <c:pt idx="30498">
                  <c:v>0.63050425925925924</c:v>
                </c:pt>
                <c:pt idx="30499">
                  <c:v>0.63050476851851855</c:v>
                </c:pt>
                <c:pt idx="30500">
                  <c:v>0.63050556712962957</c:v>
                </c:pt>
                <c:pt idx="30501">
                  <c:v>0.63050773148148154</c:v>
                </c:pt>
                <c:pt idx="30502">
                  <c:v>0.63050802083333324</c:v>
                </c:pt>
                <c:pt idx="30503">
                  <c:v>0.63050906250000005</c:v>
                </c:pt>
                <c:pt idx="30504">
                  <c:v>0.63051135416666659</c:v>
                </c:pt>
                <c:pt idx="30505">
                  <c:v>0.63051150462962968</c:v>
                </c:pt>
                <c:pt idx="30506">
                  <c:v>0.63051245370370368</c:v>
                </c:pt>
                <c:pt idx="30507">
                  <c:v>0.63051361111111104</c:v>
                </c:pt>
                <c:pt idx="30508">
                  <c:v>0.63051476851851851</c:v>
                </c:pt>
                <c:pt idx="30509">
                  <c:v>0.63051592592592598</c:v>
                </c:pt>
                <c:pt idx="30510">
                  <c:v>0.63051708333333334</c:v>
                </c:pt>
                <c:pt idx="30511">
                  <c:v>0.6305182407407407</c:v>
                </c:pt>
                <c:pt idx="30512">
                  <c:v>0.63051946759259259</c:v>
                </c:pt>
                <c:pt idx="30513">
                  <c:v>0.63052055555555553</c:v>
                </c:pt>
                <c:pt idx="30514">
                  <c:v>0.63052170138888886</c:v>
                </c:pt>
                <c:pt idx="30515">
                  <c:v>0.63052287037037036</c:v>
                </c:pt>
                <c:pt idx="30516">
                  <c:v>0.63052406250000004</c:v>
                </c:pt>
                <c:pt idx="30517">
                  <c:v>0.63052578703703699</c:v>
                </c:pt>
                <c:pt idx="30518">
                  <c:v>0.630527175925926</c:v>
                </c:pt>
                <c:pt idx="30519">
                  <c:v>0.63052758101851847</c:v>
                </c:pt>
                <c:pt idx="30520">
                  <c:v>0.63053140046296297</c:v>
                </c:pt>
                <c:pt idx="30521">
                  <c:v>0.63053170138888892</c:v>
                </c:pt>
                <c:pt idx="30522">
                  <c:v>0.63053342592592598</c:v>
                </c:pt>
                <c:pt idx="30523">
                  <c:v>0.63053429398148153</c:v>
                </c:pt>
                <c:pt idx="30524">
                  <c:v>0.63053527777777774</c:v>
                </c:pt>
                <c:pt idx="30525">
                  <c:v>0.63053708333333336</c:v>
                </c:pt>
                <c:pt idx="30526">
                  <c:v>0.63053741898148141</c:v>
                </c:pt>
                <c:pt idx="30527">
                  <c:v>0.63053858796296292</c:v>
                </c:pt>
                <c:pt idx="30528">
                  <c:v>0.63053974537037039</c:v>
                </c:pt>
                <c:pt idx="30529">
                  <c:v>0.63054090277777775</c:v>
                </c:pt>
                <c:pt idx="30530">
                  <c:v>0.63054206018518522</c:v>
                </c:pt>
                <c:pt idx="30531">
                  <c:v>0.63054321759259258</c:v>
                </c:pt>
                <c:pt idx="30532">
                  <c:v>0.63054437500000005</c:v>
                </c:pt>
                <c:pt idx="30533">
                  <c:v>0.63054553240740741</c:v>
                </c:pt>
                <c:pt idx="30534">
                  <c:v>0.63054668981481476</c:v>
                </c:pt>
                <c:pt idx="30535">
                  <c:v>0.63054784722222224</c:v>
                </c:pt>
                <c:pt idx="30536">
                  <c:v>0.63054912037037036</c:v>
                </c:pt>
                <c:pt idx="30537">
                  <c:v>0.63055038194444446</c:v>
                </c:pt>
                <c:pt idx="30538">
                  <c:v>0.63055214120370373</c:v>
                </c:pt>
                <c:pt idx="30539">
                  <c:v>0.63055291666666669</c:v>
                </c:pt>
                <c:pt idx="30540">
                  <c:v>0.63055379629629627</c:v>
                </c:pt>
                <c:pt idx="30541">
                  <c:v>0.63055525462962969</c:v>
                </c:pt>
                <c:pt idx="30542">
                  <c:v>0.63055594907407408</c:v>
                </c:pt>
                <c:pt idx="30543">
                  <c:v>0.63055752314814817</c:v>
                </c:pt>
                <c:pt idx="30544">
                  <c:v>0.6305586689814815</c:v>
                </c:pt>
                <c:pt idx="30545">
                  <c:v>0.63055940972222224</c:v>
                </c:pt>
                <c:pt idx="30546">
                  <c:v>0.63056057870370374</c:v>
                </c:pt>
                <c:pt idx="30547">
                  <c:v>0.6305617361111111</c:v>
                </c:pt>
                <c:pt idx="30548">
                  <c:v>0.63056288194444443</c:v>
                </c:pt>
                <c:pt idx="30549">
                  <c:v>0.6305640393518519</c:v>
                </c:pt>
                <c:pt idx="30550">
                  <c:v>0.6305652083333334</c:v>
                </c:pt>
                <c:pt idx="30551">
                  <c:v>0.63056636574074076</c:v>
                </c:pt>
                <c:pt idx="30552">
                  <c:v>0.63056752314814812</c:v>
                </c:pt>
                <c:pt idx="30553">
                  <c:v>0.63056868055555548</c:v>
                </c:pt>
                <c:pt idx="30554">
                  <c:v>0.63056983796296295</c:v>
                </c:pt>
                <c:pt idx="30555">
                  <c:v>0.63057210648148143</c:v>
                </c:pt>
                <c:pt idx="30556">
                  <c:v>0.63057312499999996</c:v>
                </c:pt>
                <c:pt idx="30557">
                  <c:v>0.63057366898148148</c:v>
                </c:pt>
                <c:pt idx="30558">
                  <c:v>0.63057454861111117</c:v>
                </c:pt>
                <c:pt idx="30559">
                  <c:v>0.63057597222222228</c:v>
                </c:pt>
                <c:pt idx="30560">
                  <c:v>0.63057678240740744</c:v>
                </c:pt>
                <c:pt idx="30561">
                  <c:v>0.63057880787037035</c:v>
                </c:pt>
                <c:pt idx="30562">
                  <c:v>0.63057973379629628</c:v>
                </c:pt>
                <c:pt idx="30563">
                  <c:v>0.63058025462962963</c:v>
                </c:pt>
                <c:pt idx="30564">
                  <c:v>0.63058141203703699</c:v>
                </c:pt>
                <c:pt idx="30565">
                  <c:v>0.63058265046296291</c:v>
                </c:pt>
                <c:pt idx="30566">
                  <c:v>0.63058372685185182</c:v>
                </c:pt>
                <c:pt idx="30567">
                  <c:v>0.63058488425925929</c:v>
                </c:pt>
                <c:pt idx="30568">
                  <c:v>0.63058604166666665</c:v>
                </c:pt>
                <c:pt idx="30569">
                  <c:v>0.63058719907407401</c:v>
                </c:pt>
                <c:pt idx="30570">
                  <c:v>0.63058835648148148</c:v>
                </c:pt>
                <c:pt idx="30571">
                  <c:v>0.63058951388888895</c:v>
                </c:pt>
                <c:pt idx="30572">
                  <c:v>0.63059067129629631</c:v>
                </c:pt>
                <c:pt idx="30573">
                  <c:v>0.63059182870370367</c:v>
                </c:pt>
                <c:pt idx="30574">
                  <c:v>0.63059305555555556</c:v>
                </c:pt>
                <c:pt idx="30575">
                  <c:v>0.6305942708333333</c:v>
                </c:pt>
                <c:pt idx="30576">
                  <c:v>0.63059555555555558</c:v>
                </c:pt>
                <c:pt idx="30577">
                  <c:v>0.63059664351851852</c:v>
                </c:pt>
                <c:pt idx="30578">
                  <c:v>0.63059806712962962</c:v>
                </c:pt>
                <c:pt idx="30579">
                  <c:v>0.63059883101851855</c:v>
                </c:pt>
                <c:pt idx="30580">
                  <c:v>0.63060023148148148</c:v>
                </c:pt>
                <c:pt idx="30581">
                  <c:v>0.63060119212962962</c:v>
                </c:pt>
                <c:pt idx="30582">
                  <c:v>0.63060247685185178</c:v>
                </c:pt>
                <c:pt idx="30583">
                  <c:v>0.63060375000000002</c:v>
                </c:pt>
                <c:pt idx="30584">
                  <c:v>0.63060494212962959</c:v>
                </c:pt>
                <c:pt idx="30585">
                  <c:v>0.63060571759259265</c:v>
                </c:pt>
                <c:pt idx="30586">
                  <c:v>0.63060686342592587</c:v>
                </c:pt>
                <c:pt idx="30587">
                  <c:v>0.63060803240740737</c:v>
                </c:pt>
                <c:pt idx="30588">
                  <c:v>0.63060918981481484</c:v>
                </c:pt>
                <c:pt idx="30589">
                  <c:v>0.6306103472222222</c:v>
                </c:pt>
                <c:pt idx="30590">
                  <c:v>0.63061150462962967</c:v>
                </c:pt>
                <c:pt idx="30591">
                  <c:v>0.63061266203703703</c:v>
                </c:pt>
                <c:pt idx="30592">
                  <c:v>0.63061381944444439</c:v>
                </c:pt>
                <c:pt idx="30593">
                  <c:v>0.63061497685185186</c:v>
                </c:pt>
                <c:pt idx="30594">
                  <c:v>0.63061613425925922</c:v>
                </c:pt>
                <c:pt idx="30595">
                  <c:v>0.63061746527777784</c:v>
                </c:pt>
                <c:pt idx="30596">
                  <c:v>0.6306186226851852</c:v>
                </c:pt>
                <c:pt idx="30597">
                  <c:v>0.63062042824074083</c:v>
                </c:pt>
                <c:pt idx="30598">
                  <c:v>0.63062099537037042</c:v>
                </c:pt>
                <c:pt idx="30599">
                  <c:v>0.6306221296296296</c:v>
                </c:pt>
                <c:pt idx="30600">
                  <c:v>0.63062435185185184</c:v>
                </c:pt>
                <c:pt idx="30601">
                  <c:v>0.63062459490740741</c:v>
                </c:pt>
                <c:pt idx="30602">
                  <c:v>0.63062547453703699</c:v>
                </c:pt>
                <c:pt idx="30603">
                  <c:v>0.63062662037037032</c:v>
                </c:pt>
                <c:pt idx="30604">
                  <c:v>0.63062770833333326</c:v>
                </c:pt>
                <c:pt idx="30605">
                  <c:v>0.6306288541666667</c:v>
                </c:pt>
                <c:pt idx="30606">
                  <c:v>0.63063004629629626</c:v>
                </c:pt>
                <c:pt idx="30607">
                  <c:v>0.63063118055555556</c:v>
                </c:pt>
                <c:pt idx="30608">
                  <c:v>0.63063233796296292</c:v>
                </c:pt>
                <c:pt idx="30609">
                  <c:v>0.63063349537037028</c:v>
                </c:pt>
                <c:pt idx="30610">
                  <c:v>0.63063465277777786</c:v>
                </c:pt>
                <c:pt idx="30611">
                  <c:v>0.63063579861111108</c:v>
                </c:pt>
                <c:pt idx="30612">
                  <c:v>0.63063696759259258</c:v>
                </c:pt>
                <c:pt idx="30613">
                  <c:v>0.63063812499999994</c:v>
                </c:pt>
                <c:pt idx="30614">
                  <c:v>0.63063928240740741</c:v>
                </c:pt>
                <c:pt idx="30615">
                  <c:v>0.63064153935185185</c:v>
                </c:pt>
                <c:pt idx="30616">
                  <c:v>0.63064270833333336</c:v>
                </c:pt>
                <c:pt idx="30617">
                  <c:v>0.63064285879629622</c:v>
                </c:pt>
                <c:pt idx="30618">
                  <c:v>0.630644837962963</c:v>
                </c:pt>
                <c:pt idx="30619">
                  <c:v>0.63064618055555555</c:v>
                </c:pt>
                <c:pt idx="30620">
                  <c:v>0.6306465740740741</c:v>
                </c:pt>
                <c:pt idx="30621">
                  <c:v>0.63064831018518519</c:v>
                </c:pt>
                <c:pt idx="30622">
                  <c:v>0.63064930555555554</c:v>
                </c:pt>
                <c:pt idx="30623">
                  <c:v>0.63064968750000006</c:v>
                </c:pt>
                <c:pt idx="30624">
                  <c:v>0.63065085648148145</c:v>
                </c:pt>
                <c:pt idx="30625">
                  <c:v>0.63065201388888892</c:v>
                </c:pt>
                <c:pt idx="30626">
                  <c:v>0.63065317129629628</c:v>
                </c:pt>
                <c:pt idx="30627">
                  <c:v>0.63065432870370375</c:v>
                </c:pt>
                <c:pt idx="30628">
                  <c:v>0.63065548611111111</c:v>
                </c:pt>
                <c:pt idx="30629">
                  <c:v>0.63065664351851847</c:v>
                </c:pt>
                <c:pt idx="30630">
                  <c:v>0.63065780092592594</c:v>
                </c:pt>
                <c:pt idx="30631">
                  <c:v>0.6306589583333333</c:v>
                </c:pt>
                <c:pt idx="30632">
                  <c:v>0.63066011574074077</c:v>
                </c:pt>
                <c:pt idx="30633">
                  <c:v>0.63066127314814813</c:v>
                </c:pt>
                <c:pt idx="30634">
                  <c:v>0.63066307870370375</c:v>
                </c:pt>
                <c:pt idx="30635">
                  <c:v>0.63066435185185188</c:v>
                </c:pt>
                <c:pt idx="30636">
                  <c:v>0.63066474537037043</c:v>
                </c:pt>
                <c:pt idx="30637">
                  <c:v>0.63066711805555564</c:v>
                </c:pt>
                <c:pt idx="30638">
                  <c:v>0.63066868055555558</c:v>
                </c:pt>
                <c:pt idx="30639">
                  <c:v>0.63066902777777778</c:v>
                </c:pt>
                <c:pt idx="30640">
                  <c:v>0.63067128472222223</c:v>
                </c:pt>
                <c:pt idx="30641">
                  <c:v>0.63067168981481481</c:v>
                </c:pt>
                <c:pt idx="30642">
                  <c:v>0.63067228009259257</c:v>
                </c:pt>
                <c:pt idx="30643">
                  <c:v>0.63067326388888889</c:v>
                </c:pt>
                <c:pt idx="30644">
                  <c:v>0.63067498842592595</c:v>
                </c:pt>
                <c:pt idx="30645">
                  <c:v>0.63067520833333335</c:v>
                </c:pt>
                <c:pt idx="30646">
                  <c:v>0.63067649305555551</c:v>
                </c:pt>
                <c:pt idx="30647">
                  <c:v>0.63067747685185183</c:v>
                </c:pt>
                <c:pt idx="30648">
                  <c:v>0.63067863425925919</c:v>
                </c:pt>
                <c:pt idx="30649">
                  <c:v>0.63067978009259262</c:v>
                </c:pt>
                <c:pt idx="30650">
                  <c:v>0.63068093749999998</c:v>
                </c:pt>
                <c:pt idx="30651">
                  <c:v>0.63068210648148149</c:v>
                </c:pt>
                <c:pt idx="30652">
                  <c:v>0.63068327546296299</c:v>
                </c:pt>
                <c:pt idx="30653">
                  <c:v>0.63068442129629632</c:v>
                </c:pt>
                <c:pt idx="30654">
                  <c:v>0.63068557870370368</c:v>
                </c:pt>
                <c:pt idx="30655">
                  <c:v>0.63068673611111115</c:v>
                </c:pt>
                <c:pt idx="30656">
                  <c:v>0.63068797453703707</c:v>
                </c:pt>
                <c:pt idx="30657">
                  <c:v>0.63068906250000001</c:v>
                </c:pt>
                <c:pt idx="30658">
                  <c:v>0.63069085648148149</c:v>
                </c:pt>
                <c:pt idx="30659">
                  <c:v>0.63069135416666666</c:v>
                </c:pt>
                <c:pt idx="30660">
                  <c:v>0.63069292824074075</c:v>
                </c:pt>
                <c:pt idx="30661">
                  <c:v>0.63069442129629627</c:v>
                </c:pt>
                <c:pt idx="30662">
                  <c:v>0.63069495370370376</c:v>
                </c:pt>
                <c:pt idx="30663">
                  <c:v>0.63069715277777771</c:v>
                </c:pt>
                <c:pt idx="30664">
                  <c:v>0.63069732638888898</c:v>
                </c:pt>
                <c:pt idx="30665">
                  <c:v>0.6306983796296296</c:v>
                </c:pt>
                <c:pt idx="30666">
                  <c:v>0.63070074074074078</c:v>
                </c:pt>
                <c:pt idx="30667">
                  <c:v>0.63070084490740741</c:v>
                </c:pt>
                <c:pt idx="30668">
                  <c:v>0.63070178240740737</c:v>
                </c:pt>
                <c:pt idx="30669">
                  <c:v>0.63070293981481473</c:v>
                </c:pt>
                <c:pt idx="30670">
                  <c:v>0.6307040972222222</c:v>
                </c:pt>
                <c:pt idx="30671">
                  <c:v>0.63070525462962967</c:v>
                </c:pt>
                <c:pt idx="30672">
                  <c:v>0.63070641203703703</c:v>
                </c:pt>
                <c:pt idx="30673">
                  <c:v>0.63070756944444439</c:v>
                </c:pt>
                <c:pt idx="30674">
                  <c:v>0.63070872685185186</c:v>
                </c:pt>
                <c:pt idx="30675">
                  <c:v>0.63070988425925933</c:v>
                </c:pt>
                <c:pt idx="30676">
                  <c:v>0.63071104166666669</c:v>
                </c:pt>
                <c:pt idx="30677">
                  <c:v>0.63071219907407405</c:v>
                </c:pt>
                <c:pt idx="30678">
                  <c:v>0.6307144560185185</c:v>
                </c:pt>
                <c:pt idx="30679">
                  <c:v>0.63071585648148143</c:v>
                </c:pt>
                <c:pt idx="30680">
                  <c:v>0.63071723379629629</c:v>
                </c:pt>
                <c:pt idx="30681">
                  <c:v>0.63071938657407411</c:v>
                </c:pt>
                <c:pt idx="30682">
                  <c:v>0.63072129629629625</c:v>
                </c:pt>
                <c:pt idx="30683">
                  <c:v>0.63072232638888892</c:v>
                </c:pt>
                <c:pt idx="30684">
                  <c:v>0.63072290509259266</c:v>
                </c:pt>
                <c:pt idx="30685">
                  <c:v>0.63072400462962963</c:v>
                </c:pt>
                <c:pt idx="30686">
                  <c:v>0.63072515046296296</c:v>
                </c:pt>
                <c:pt idx="30687">
                  <c:v>0.63072631944444446</c:v>
                </c:pt>
                <c:pt idx="30688">
                  <c:v>0.63072746527777779</c:v>
                </c:pt>
                <c:pt idx="30689">
                  <c:v>0.63072863425925918</c:v>
                </c:pt>
                <c:pt idx="30690">
                  <c:v>0.63072979166666665</c:v>
                </c:pt>
                <c:pt idx="30691">
                  <c:v>0.63073094907407412</c:v>
                </c:pt>
                <c:pt idx="30692">
                  <c:v>0.63073210648148148</c:v>
                </c:pt>
                <c:pt idx="30693">
                  <c:v>0.63073326388888884</c:v>
                </c:pt>
                <c:pt idx="30694">
                  <c:v>0.63073442129629631</c:v>
                </c:pt>
                <c:pt idx="30695">
                  <c:v>0.63073592592592598</c:v>
                </c:pt>
                <c:pt idx="30696">
                  <c:v>0.63073708333333334</c:v>
                </c:pt>
                <c:pt idx="30697">
                  <c:v>0.63073811342592589</c:v>
                </c:pt>
                <c:pt idx="30698">
                  <c:v>0.63073939814814817</c:v>
                </c:pt>
                <c:pt idx="30699">
                  <c:v>0.63074068287037044</c:v>
                </c:pt>
                <c:pt idx="30700">
                  <c:v>0.63074166666666664</c:v>
                </c:pt>
                <c:pt idx="30701">
                  <c:v>0.63074334490740736</c:v>
                </c:pt>
                <c:pt idx="30702">
                  <c:v>0.63074379629629629</c:v>
                </c:pt>
                <c:pt idx="30703">
                  <c:v>0.63074483796296299</c:v>
                </c:pt>
                <c:pt idx="30704">
                  <c:v>0.63074599537037035</c:v>
                </c:pt>
                <c:pt idx="30705">
                  <c:v>0.63074715277777771</c:v>
                </c:pt>
                <c:pt idx="30706">
                  <c:v>0.63074831018518518</c:v>
                </c:pt>
                <c:pt idx="30707">
                  <c:v>0.63074945601851851</c:v>
                </c:pt>
                <c:pt idx="30708">
                  <c:v>0.63075062500000001</c:v>
                </c:pt>
                <c:pt idx="30709">
                  <c:v>0.63075177083333334</c:v>
                </c:pt>
                <c:pt idx="30710">
                  <c:v>0.63075293981481473</c:v>
                </c:pt>
                <c:pt idx="30711">
                  <c:v>0.6307540972222222</c:v>
                </c:pt>
                <c:pt idx="30712">
                  <c:v>0.63075525462962967</c:v>
                </c:pt>
                <c:pt idx="30713">
                  <c:v>0.63075689814814817</c:v>
                </c:pt>
                <c:pt idx="30714">
                  <c:v>0.63075806712962967</c:v>
                </c:pt>
                <c:pt idx="30715">
                  <c:v>0.63075878472222224</c:v>
                </c:pt>
                <c:pt idx="30716">
                  <c:v>0.63076093750000006</c:v>
                </c:pt>
                <c:pt idx="30717">
                  <c:v>0.63076140046296303</c:v>
                </c:pt>
                <c:pt idx="30718">
                  <c:v>0.6307625925925926</c:v>
                </c:pt>
                <c:pt idx="30719">
                  <c:v>0.63076435185185187</c:v>
                </c:pt>
                <c:pt idx="30720">
                  <c:v>0.63076467592592589</c:v>
                </c:pt>
                <c:pt idx="30721">
                  <c:v>0.63076607638888882</c:v>
                </c:pt>
                <c:pt idx="30722">
                  <c:v>0.63076767361111108</c:v>
                </c:pt>
                <c:pt idx="30723">
                  <c:v>0.63076815972222222</c:v>
                </c:pt>
                <c:pt idx="30724">
                  <c:v>0.63076914351851854</c:v>
                </c:pt>
                <c:pt idx="30725">
                  <c:v>0.63077028935185186</c:v>
                </c:pt>
                <c:pt idx="30726">
                  <c:v>0.63077145833333337</c:v>
                </c:pt>
                <c:pt idx="30727">
                  <c:v>0.63077261574074073</c:v>
                </c:pt>
                <c:pt idx="30728">
                  <c:v>0.63077376157407405</c:v>
                </c:pt>
                <c:pt idx="30729">
                  <c:v>0.63077493055555556</c:v>
                </c:pt>
                <c:pt idx="30730">
                  <c:v>0.63077608796296292</c:v>
                </c:pt>
                <c:pt idx="30731">
                  <c:v>0.63077724537037039</c:v>
                </c:pt>
                <c:pt idx="30732">
                  <c:v>0.63077840277777775</c:v>
                </c:pt>
                <c:pt idx="30733">
                  <c:v>0.63077957175925925</c:v>
                </c:pt>
                <c:pt idx="30734">
                  <c:v>0.63078090277777776</c:v>
                </c:pt>
                <c:pt idx="30735">
                  <c:v>0.63078206018518523</c:v>
                </c:pt>
                <c:pt idx="30736">
                  <c:v>0.63078366898148153</c:v>
                </c:pt>
                <c:pt idx="30737">
                  <c:v>0.63078528935185185</c:v>
                </c:pt>
                <c:pt idx="30738">
                  <c:v>0.63078547453703704</c:v>
                </c:pt>
                <c:pt idx="30739">
                  <c:v>0.63078728009259255</c:v>
                </c:pt>
                <c:pt idx="30740">
                  <c:v>0.6307889351851852</c:v>
                </c:pt>
                <c:pt idx="30741">
                  <c:v>0.63078916666666673</c:v>
                </c:pt>
                <c:pt idx="30742">
                  <c:v>0.63079068287037043</c:v>
                </c:pt>
                <c:pt idx="30743">
                  <c:v>0.63079152777777781</c:v>
                </c:pt>
                <c:pt idx="30744">
                  <c:v>0.63079229166666662</c:v>
                </c:pt>
                <c:pt idx="30745">
                  <c:v>0.63079344907407409</c:v>
                </c:pt>
                <c:pt idx="30746">
                  <c:v>0.63079460648148156</c:v>
                </c:pt>
                <c:pt idx="30747">
                  <c:v>0.63079576388888892</c:v>
                </c:pt>
                <c:pt idx="30748">
                  <c:v>0.63079692129629628</c:v>
                </c:pt>
                <c:pt idx="30749">
                  <c:v>0.63079807870370364</c:v>
                </c:pt>
                <c:pt idx="30750">
                  <c:v>0.63079922453703707</c:v>
                </c:pt>
                <c:pt idx="30751">
                  <c:v>0.63080039351851858</c:v>
                </c:pt>
                <c:pt idx="30752">
                  <c:v>0.63080155092592594</c:v>
                </c:pt>
                <c:pt idx="30753">
                  <c:v>0.6308027083333333</c:v>
                </c:pt>
                <c:pt idx="30754">
                  <c:v>0.63080395833333336</c:v>
                </c:pt>
                <c:pt idx="30755">
                  <c:v>0.63080664351851856</c:v>
                </c:pt>
                <c:pt idx="30756">
                  <c:v>0.63080700231481479</c:v>
                </c:pt>
                <c:pt idx="30757">
                  <c:v>0.63080739583333334</c:v>
                </c:pt>
                <c:pt idx="30758">
                  <c:v>0.63080930555555559</c:v>
                </c:pt>
                <c:pt idx="30759">
                  <c:v>0.63081087962962956</c:v>
                </c:pt>
                <c:pt idx="30760">
                  <c:v>0.6308111111111111</c:v>
                </c:pt>
                <c:pt idx="30761">
                  <c:v>0.63081271990740739</c:v>
                </c:pt>
                <c:pt idx="30762">
                  <c:v>0.63081376157407409</c:v>
                </c:pt>
                <c:pt idx="30763">
                  <c:v>0.63081439814814821</c:v>
                </c:pt>
                <c:pt idx="30764">
                  <c:v>0.6308154398148148</c:v>
                </c:pt>
                <c:pt idx="30765">
                  <c:v>0.63081658564814813</c:v>
                </c:pt>
                <c:pt idx="30766">
                  <c:v>0.63081775462962963</c:v>
                </c:pt>
                <c:pt idx="30767">
                  <c:v>0.63081891203703699</c:v>
                </c:pt>
                <c:pt idx="30768">
                  <c:v>0.63082006944444446</c:v>
                </c:pt>
                <c:pt idx="30769">
                  <c:v>0.63082134259259259</c:v>
                </c:pt>
                <c:pt idx="30770">
                  <c:v>0.63082238425925918</c:v>
                </c:pt>
                <c:pt idx="30771">
                  <c:v>0.63082354166666665</c:v>
                </c:pt>
                <c:pt idx="30772">
                  <c:v>0.63082469907407412</c:v>
                </c:pt>
                <c:pt idx="30773">
                  <c:v>0.63082585648148148</c:v>
                </c:pt>
                <c:pt idx="30774">
                  <c:v>0.63082712962962961</c:v>
                </c:pt>
                <c:pt idx="30775">
                  <c:v>0.63082841435185177</c:v>
                </c:pt>
                <c:pt idx="30776">
                  <c:v>0.63082990740740741</c:v>
                </c:pt>
                <c:pt idx="30777">
                  <c:v>0.63083064814814815</c:v>
                </c:pt>
                <c:pt idx="30778">
                  <c:v>0.63083222222222224</c:v>
                </c:pt>
                <c:pt idx="30779">
                  <c:v>0.63083365740740738</c:v>
                </c:pt>
                <c:pt idx="30780">
                  <c:v>0.63083401620370372</c:v>
                </c:pt>
                <c:pt idx="30781">
                  <c:v>0.63083530092592588</c:v>
                </c:pt>
                <c:pt idx="30782">
                  <c:v>0.63083638888888893</c:v>
                </c:pt>
                <c:pt idx="30783">
                  <c:v>0.63083754629629629</c:v>
                </c:pt>
                <c:pt idx="30784">
                  <c:v>0.63083943287037036</c:v>
                </c:pt>
                <c:pt idx="30785">
                  <c:v>0.63083974537037035</c:v>
                </c:pt>
                <c:pt idx="30786">
                  <c:v>0.63084090277777782</c:v>
                </c:pt>
                <c:pt idx="30787">
                  <c:v>0.63084206018518518</c:v>
                </c:pt>
                <c:pt idx="30788">
                  <c:v>0.63084321759259254</c:v>
                </c:pt>
                <c:pt idx="30789">
                  <c:v>0.63084437500000001</c:v>
                </c:pt>
                <c:pt idx="30790">
                  <c:v>0.63084553240740737</c:v>
                </c:pt>
                <c:pt idx="30791">
                  <c:v>0.63084668981481484</c:v>
                </c:pt>
                <c:pt idx="30792">
                  <c:v>0.6308478472222222</c:v>
                </c:pt>
                <c:pt idx="30793">
                  <c:v>0.63084900462962967</c:v>
                </c:pt>
                <c:pt idx="30794">
                  <c:v>0.63085016203703703</c:v>
                </c:pt>
                <c:pt idx="30795">
                  <c:v>0.63085203703703707</c:v>
                </c:pt>
                <c:pt idx="30796">
                  <c:v>0.63085311342592598</c:v>
                </c:pt>
                <c:pt idx="30797">
                  <c:v>0.63085363425925922</c:v>
                </c:pt>
                <c:pt idx="30798">
                  <c:v>0.63085578703703704</c:v>
                </c:pt>
                <c:pt idx="30799">
                  <c:v>0.63085612268518521</c:v>
                </c:pt>
                <c:pt idx="30800">
                  <c:v>0.63085716435185191</c:v>
                </c:pt>
                <c:pt idx="30801">
                  <c:v>0.63085855324074069</c:v>
                </c:pt>
                <c:pt idx="30802">
                  <c:v>0.63085971064814816</c:v>
                </c:pt>
                <c:pt idx="30803">
                  <c:v>0.63086199074074079</c:v>
                </c:pt>
                <c:pt idx="30804">
                  <c:v>0.63086358796296294</c:v>
                </c:pt>
                <c:pt idx="30805">
                  <c:v>0.63086434027777771</c:v>
                </c:pt>
                <c:pt idx="30806">
                  <c:v>0.63086550925925922</c:v>
                </c:pt>
                <c:pt idx="30807">
                  <c:v>0.63086665509259265</c:v>
                </c:pt>
                <c:pt idx="30808">
                  <c:v>0.63086781250000001</c:v>
                </c:pt>
                <c:pt idx="30809">
                  <c:v>0.63086895833333334</c:v>
                </c:pt>
                <c:pt idx="30810">
                  <c:v>0.63087012731481473</c:v>
                </c:pt>
                <c:pt idx="30811">
                  <c:v>0.6308712847222222</c:v>
                </c:pt>
                <c:pt idx="30812">
                  <c:v>0.63087244212962967</c:v>
                </c:pt>
                <c:pt idx="30813">
                  <c:v>0.63087359953703703</c:v>
                </c:pt>
                <c:pt idx="30814">
                  <c:v>0.63087475694444439</c:v>
                </c:pt>
                <c:pt idx="30815">
                  <c:v>0.63087637731481483</c:v>
                </c:pt>
                <c:pt idx="30816">
                  <c:v>0.63087714120370375</c:v>
                </c:pt>
                <c:pt idx="30817">
                  <c:v>0.63087927083333328</c:v>
                </c:pt>
                <c:pt idx="30818">
                  <c:v>0.63088060185185191</c:v>
                </c:pt>
                <c:pt idx="30819">
                  <c:v>0.63088185185185186</c:v>
                </c:pt>
                <c:pt idx="30820">
                  <c:v>0.63088337962962959</c:v>
                </c:pt>
                <c:pt idx="30821">
                  <c:v>0.63088402777777774</c:v>
                </c:pt>
                <c:pt idx="30822">
                  <c:v>0.6308855902777778</c:v>
                </c:pt>
                <c:pt idx="30823">
                  <c:v>0.63088656249999997</c:v>
                </c:pt>
                <c:pt idx="30824">
                  <c:v>0.63088751157407408</c:v>
                </c:pt>
                <c:pt idx="30825">
                  <c:v>0.6308886574074074</c:v>
                </c:pt>
                <c:pt idx="30826">
                  <c:v>0.63088982638888891</c:v>
                </c:pt>
                <c:pt idx="30827">
                  <c:v>0.63089097222222223</c:v>
                </c:pt>
                <c:pt idx="30828">
                  <c:v>0.63089214120370374</c:v>
                </c:pt>
                <c:pt idx="30829">
                  <c:v>0.63089340277777783</c:v>
                </c:pt>
                <c:pt idx="30830">
                  <c:v>0.63089444444444442</c:v>
                </c:pt>
                <c:pt idx="30831">
                  <c:v>0.63089561342592593</c:v>
                </c:pt>
                <c:pt idx="30832">
                  <c:v>0.63089675925925925</c:v>
                </c:pt>
                <c:pt idx="30833">
                  <c:v>0.63089791666666672</c:v>
                </c:pt>
                <c:pt idx="30834">
                  <c:v>0.63089907407407408</c:v>
                </c:pt>
                <c:pt idx="30835">
                  <c:v>0.63090126157407411</c:v>
                </c:pt>
                <c:pt idx="30836">
                  <c:v>0.63090247685185186</c:v>
                </c:pt>
                <c:pt idx="30837">
                  <c:v>0.63090293981481482</c:v>
                </c:pt>
                <c:pt idx="30838">
                  <c:v>0.63090494212962955</c:v>
                </c:pt>
                <c:pt idx="30839">
                  <c:v>0.63090553240740743</c:v>
                </c:pt>
                <c:pt idx="30840">
                  <c:v>0.63090616898148144</c:v>
                </c:pt>
                <c:pt idx="30841">
                  <c:v>0.63090770833333332</c:v>
                </c:pt>
                <c:pt idx="30842">
                  <c:v>0.63090895833333338</c:v>
                </c:pt>
                <c:pt idx="30843">
                  <c:v>0.63090967592592595</c:v>
                </c:pt>
                <c:pt idx="30844">
                  <c:v>0.63091064814814812</c:v>
                </c:pt>
                <c:pt idx="30845">
                  <c:v>0.63091181712962963</c:v>
                </c:pt>
                <c:pt idx="30846">
                  <c:v>0.63091296296296295</c:v>
                </c:pt>
                <c:pt idx="30847">
                  <c:v>0.63091412037037042</c:v>
                </c:pt>
                <c:pt idx="30848">
                  <c:v>0.63091528935185182</c:v>
                </c:pt>
                <c:pt idx="30849">
                  <c:v>0.63091643518518514</c:v>
                </c:pt>
                <c:pt idx="30850">
                  <c:v>0.63091759259259261</c:v>
                </c:pt>
                <c:pt idx="30851">
                  <c:v>0.63091874999999997</c:v>
                </c:pt>
                <c:pt idx="30852">
                  <c:v>0.63091990740740744</c:v>
                </c:pt>
                <c:pt idx="30853">
                  <c:v>0.6309210648148148</c:v>
                </c:pt>
                <c:pt idx="30854">
                  <c:v>0.63092249999999994</c:v>
                </c:pt>
                <c:pt idx="30855">
                  <c:v>0.63092379629629625</c:v>
                </c:pt>
                <c:pt idx="30856">
                  <c:v>0.63092491898148151</c:v>
                </c:pt>
                <c:pt idx="30857">
                  <c:v>0.63092607638888887</c:v>
                </c:pt>
                <c:pt idx="30858">
                  <c:v>0.6309271296296296</c:v>
                </c:pt>
                <c:pt idx="30859">
                  <c:v>0.63092865740740733</c:v>
                </c:pt>
                <c:pt idx="30860">
                  <c:v>0.63092916666666665</c:v>
                </c:pt>
                <c:pt idx="30861">
                  <c:v>0.63093039351851854</c:v>
                </c:pt>
                <c:pt idx="30862">
                  <c:v>0.63093149305555551</c:v>
                </c:pt>
                <c:pt idx="30863">
                  <c:v>0.63093265046296299</c:v>
                </c:pt>
                <c:pt idx="30864">
                  <c:v>0.63093380787037034</c:v>
                </c:pt>
                <c:pt idx="30865">
                  <c:v>0.63093496527777782</c:v>
                </c:pt>
                <c:pt idx="30866">
                  <c:v>0.63093612268518517</c:v>
                </c:pt>
                <c:pt idx="30867">
                  <c:v>0.6309372685185185</c:v>
                </c:pt>
                <c:pt idx="30868">
                  <c:v>0.6309384375</c:v>
                </c:pt>
                <c:pt idx="30869">
                  <c:v>0.63093959490740736</c:v>
                </c:pt>
                <c:pt idx="30870">
                  <c:v>0.63094075231481483</c:v>
                </c:pt>
                <c:pt idx="30871">
                  <c:v>0.63094189814814816</c:v>
                </c:pt>
                <c:pt idx="30872">
                  <c:v>0.63094310185185176</c:v>
                </c:pt>
                <c:pt idx="30873">
                  <c:v>0.63094438657407403</c:v>
                </c:pt>
                <c:pt idx="30874">
                  <c:v>0.63094559027777775</c:v>
                </c:pt>
                <c:pt idx="30875">
                  <c:v>0.63094686342592599</c:v>
                </c:pt>
                <c:pt idx="30876">
                  <c:v>0.63094871527777774</c:v>
                </c:pt>
                <c:pt idx="30877">
                  <c:v>0.63094906250000005</c:v>
                </c:pt>
                <c:pt idx="30878">
                  <c:v>0.63095092592592594</c:v>
                </c:pt>
                <c:pt idx="30879">
                  <c:v>0.63095209490740745</c:v>
                </c:pt>
                <c:pt idx="30880">
                  <c:v>0.63095231481481484</c:v>
                </c:pt>
                <c:pt idx="30881">
                  <c:v>0.63095348379629634</c:v>
                </c:pt>
                <c:pt idx="30882">
                  <c:v>0.63095462962962967</c:v>
                </c:pt>
                <c:pt idx="30883">
                  <c:v>0.63095578703703703</c:v>
                </c:pt>
                <c:pt idx="30884">
                  <c:v>0.63095695601851853</c:v>
                </c:pt>
                <c:pt idx="30885">
                  <c:v>0.63095810185185186</c:v>
                </c:pt>
                <c:pt idx="30886">
                  <c:v>0.63095927083333336</c:v>
                </c:pt>
                <c:pt idx="30887">
                  <c:v>0.63096041666666669</c:v>
                </c:pt>
                <c:pt idx="30888">
                  <c:v>0.63096158564814808</c:v>
                </c:pt>
                <c:pt idx="30889">
                  <c:v>0.63096273148148152</c:v>
                </c:pt>
                <c:pt idx="30890">
                  <c:v>0.63096416666666666</c:v>
                </c:pt>
                <c:pt idx="30891">
                  <c:v>0.63096511574074077</c:v>
                </c:pt>
                <c:pt idx="30892">
                  <c:v>0.63096799768518519</c:v>
                </c:pt>
                <c:pt idx="30893">
                  <c:v>0.63096820601851855</c:v>
                </c:pt>
                <c:pt idx="30894">
                  <c:v>0.63096863425925931</c:v>
                </c:pt>
                <c:pt idx="30895">
                  <c:v>0.63097037037037029</c:v>
                </c:pt>
                <c:pt idx="30896">
                  <c:v>0.63097152777777776</c:v>
                </c:pt>
                <c:pt idx="30897">
                  <c:v>0.6309721064814815</c:v>
                </c:pt>
                <c:pt idx="30898">
                  <c:v>0.63097390046296298</c:v>
                </c:pt>
                <c:pt idx="30899">
                  <c:v>0.63097478009259256</c:v>
                </c:pt>
                <c:pt idx="30900">
                  <c:v>0.63097546296296292</c:v>
                </c:pt>
                <c:pt idx="30901">
                  <c:v>0.63097662037037039</c:v>
                </c:pt>
                <c:pt idx="30902">
                  <c:v>0.63097778935185189</c:v>
                </c:pt>
                <c:pt idx="30903">
                  <c:v>0.63097893518518522</c:v>
                </c:pt>
                <c:pt idx="30904">
                  <c:v>0.63098009259259258</c:v>
                </c:pt>
                <c:pt idx="30905">
                  <c:v>0.63098124999999994</c:v>
                </c:pt>
                <c:pt idx="30906">
                  <c:v>0.63098241898148144</c:v>
                </c:pt>
                <c:pt idx="30907">
                  <c:v>0.63099376157407405</c:v>
                </c:pt>
                <c:pt idx="30908">
                  <c:v>0.63099491898148152</c:v>
                </c:pt>
                <c:pt idx="30909">
                  <c:v>0.63099606481481474</c:v>
                </c:pt>
                <c:pt idx="30910">
                  <c:v>0.63099699074074078</c:v>
                </c:pt>
                <c:pt idx="30911">
                  <c:v>0.63099813657407411</c:v>
                </c:pt>
                <c:pt idx="30912">
                  <c:v>0.6309993055555555</c:v>
                </c:pt>
                <c:pt idx="30913">
                  <c:v>0.63100045138888883</c:v>
                </c:pt>
                <c:pt idx="30914">
                  <c:v>0.63100162037037033</c:v>
                </c:pt>
                <c:pt idx="30915">
                  <c:v>0.6310027777777778</c:v>
                </c:pt>
                <c:pt idx="30916">
                  <c:v>0.63100393518518516</c:v>
                </c:pt>
                <c:pt idx="30917">
                  <c:v>0.63100508101851849</c:v>
                </c:pt>
                <c:pt idx="30918">
                  <c:v>0.63100624999999999</c:v>
                </c:pt>
                <c:pt idx="30919">
                  <c:v>0.63100740740740746</c:v>
                </c:pt>
                <c:pt idx="30920">
                  <c:v>0.63100868055555559</c:v>
                </c:pt>
                <c:pt idx="30921">
                  <c:v>0.63101059027777784</c:v>
                </c:pt>
                <c:pt idx="30922">
                  <c:v>0.63101219907407402</c:v>
                </c:pt>
                <c:pt idx="30923">
                  <c:v>0.63101273148148151</c:v>
                </c:pt>
                <c:pt idx="30924">
                  <c:v>0.63101318287037034</c:v>
                </c:pt>
                <c:pt idx="30925">
                  <c:v>0.63101533564814816</c:v>
                </c:pt>
                <c:pt idx="30926">
                  <c:v>0.63101567129629632</c:v>
                </c:pt>
                <c:pt idx="30927">
                  <c:v>0.63101684027777782</c:v>
                </c:pt>
                <c:pt idx="30928">
                  <c:v>0.63101940972222215</c:v>
                </c:pt>
                <c:pt idx="30929">
                  <c:v>0.63101973379629628</c:v>
                </c:pt>
                <c:pt idx="30930">
                  <c:v>0.63102012731481483</c:v>
                </c:pt>
                <c:pt idx="30931">
                  <c:v>0.63102129629629622</c:v>
                </c:pt>
                <c:pt idx="30932">
                  <c:v>0.63102244212962966</c:v>
                </c:pt>
                <c:pt idx="30933">
                  <c:v>0.63102361111111116</c:v>
                </c:pt>
                <c:pt idx="30934">
                  <c:v>0.63102475694444438</c:v>
                </c:pt>
                <c:pt idx="30935">
                  <c:v>0.63102591435185185</c:v>
                </c:pt>
                <c:pt idx="30936">
                  <c:v>0.63102708333333335</c:v>
                </c:pt>
                <c:pt idx="30937">
                  <c:v>0.63102824074074071</c:v>
                </c:pt>
                <c:pt idx="30938">
                  <c:v>0.63102939814814818</c:v>
                </c:pt>
                <c:pt idx="30939">
                  <c:v>0.63103055555555554</c:v>
                </c:pt>
                <c:pt idx="30940">
                  <c:v>0.63103178240740743</c:v>
                </c:pt>
                <c:pt idx="30941">
                  <c:v>0.6310335416666667</c:v>
                </c:pt>
                <c:pt idx="30942">
                  <c:v>0.63103466435185185</c:v>
                </c:pt>
                <c:pt idx="30943">
                  <c:v>0.63103519675925923</c:v>
                </c:pt>
                <c:pt idx="30944">
                  <c:v>0.63103819444444442</c:v>
                </c:pt>
                <c:pt idx="30945">
                  <c:v>0.63103853009259259</c:v>
                </c:pt>
                <c:pt idx="30946">
                  <c:v>0.63103892361111114</c:v>
                </c:pt>
                <c:pt idx="30947">
                  <c:v>0.63104069444444444</c:v>
                </c:pt>
                <c:pt idx="30948">
                  <c:v>0.63104190972222218</c:v>
                </c:pt>
                <c:pt idx="30949">
                  <c:v>0.63104216435185179</c:v>
                </c:pt>
                <c:pt idx="30950">
                  <c:v>0.63104327546296302</c:v>
                </c:pt>
                <c:pt idx="30951">
                  <c:v>0.63104444444444441</c:v>
                </c:pt>
                <c:pt idx="30952">
                  <c:v>0.63104559027777773</c:v>
                </c:pt>
                <c:pt idx="30953">
                  <c:v>0.63104675925925924</c:v>
                </c:pt>
                <c:pt idx="30954">
                  <c:v>0.63104791666666671</c:v>
                </c:pt>
                <c:pt idx="30955">
                  <c:v>0.63104907407407407</c:v>
                </c:pt>
                <c:pt idx="30956">
                  <c:v>0.63105023148148143</c:v>
                </c:pt>
                <c:pt idx="30957">
                  <c:v>0.6310513888888889</c:v>
                </c:pt>
                <c:pt idx="30958">
                  <c:v>0.63105253472222222</c:v>
                </c:pt>
                <c:pt idx="30959">
                  <c:v>0.63105369212962958</c:v>
                </c:pt>
                <c:pt idx="30960">
                  <c:v>0.63105486111111109</c:v>
                </c:pt>
                <c:pt idx="30961">
                  <c:v>0.63105636574074075</c:v>
                </c:pt>
                <c:pt idx="30962">
                  <c:v>0.63105773148148148</c:v>
                </c:pt>
                <c:pt idx="30963">
                  <c:v>0.63105832175925924</c:v>
                </c:pt>
                <c:pt idx="30964">
                  <c:v>0.63105960648148152</c:v>
                </c:pt>
                <c:pt idx="30965">
                  <c:v>0.63106116898148146</c:v>
                </c:pt>
                <c:pt idx="30966">
                  <c:v>0.63106216435185181</c:v>
                </c:pt>
                <c:pt idx="30967">
                  <c:v>0.63106331018518524</c:v>
                </c:pt>
                <c:pt idx="30968">
                  <c:v>0.63106532407407412</c:v>
                </c:pt>
                <c:pt idx="30969">
                  <c:v>0.63106643518518513</c:v>
                </c:pt>
                <c:pt idx="30970">
                  <c:v>0.63106758101851856</c:v>
                </c:pt>
                <c:pt idx="30971">
                  <c:v>0.63106874999999996</c:v>
                </c:pt>
                <c:pt idx="30972">
                  <c:v>0.63106990740740743</c:v>
                </c:pt>
                <c:pt idx="30973">
                  <c:v>0.63107106481481479</c:v>
                </c:pt>
                <c:pt idx="30974">
                  <c:v>0.63107221064814822</c:v>
                </c:pt>
                <c:pt idx="30975">
                  <c:v>0.63107336805555558</c:v>
                </c:pt>
                <c:pt idx="30976">
                  <c:v>0.63107453703703698</c:v>
                </c:pt>
                <c:pt idx="30977">
                  <c:v>0.6310756828703703</c:v>
                </c:pt>
                <c:pt idx="30978">
                  <c:v>0.63107685185185192</c:v>
                </c:pt>
                <c:pt idx="30979">
                  <c:v>0.63107939814814817</c:v>
                </c:pt>
                <c:pt idx="30980">
                  <c:v>0.63108056712962957</c:v>
                </c:pt>
                <c:pt idx="30981">
                  <c:v>0.63108100694444447</c:v>
                </c:pt>
                <c:pt idx="30982">
                  <c:v>0.63108159722222223</c:v>
                </c:pt>
                <c:pt idx="30983">
                  <c:v>0.63108325231481477</c:v>
                </c:pt>
                <c:pt idx="30984">
                  <c:v>0.6310839236111111</c:v>
                </c:pt>
                <c:pt idx="30985">
                  <c:v>0.63108508101851846</c:v>
                </c:pt>
                <c:pt idx="30986">
                  <c:v>0.63108722222222224</c:v>
                </c:pt>
                <c:pt idx="30987">
                  <c:v>0.63108738425925925</c:v>
                </c:pt>
                <c:pt idx="30988">
                  <c:v>0.63108865740740738</c:v>
                </c:pt>
                <c:pt idx="30989">
                  <c:v>0.63109060185185184</c:v>
                </c:pt>
                <c:pt idx="30990">
                  <c:v>0.63109074074074067</c:v>
                </c:pt>
                <c:pt idx="30991">
                  <c:v>0.63109193287037035</c:v>
                </c:pt>
                <c:pt idx="30992">
                  <c:v>0.63109305555555562</c:v>
                </c:pt>
                <c:pt idx="30993">
                  <c:v>0.63109421296296297</c:v>
                </c:pt>
                <c:pt idx="30994">
                  <c:v>0.63109537037037033</c:v>
                </c:pt>
                <c:pt idx="30995">
                  <c:v>0.6310965277777778</c:v>
                </c:pt>
                <c:pt idx="30996">
                  <c:v>0.63109768518518516</c:v>
                </c:pt>
                <c:pt idx="30997">
                  <c:v>0.63109883101851849</c:v>
                </c:pt>
                <c:pt idx="30998">
                  <c:v>0.63109999999999999</c:v>
                </c:pt>
                <c:pt idx="30999">
                  <c:v>0.63110114583333332</c:v>
                </c:pt>
                <c:pt idx="31000">
                  <c:v>0.63110237268518521</c:v>
                </c:pt>
                <c:pt idx="31001">
                  <c:v>0.63110365740740737</c:v>
                </c:pt>
                <c:pt idx="31002">
                  <c:v>0.63110512731481483</c:v>
                </c:pt>
                <c:pt idx="31003">
                  <c:v>0.63110640046296296</c:v>
                </c:pt>
                <c:pt idx="31004">
                  <c:v>0.63110693287037045</c:v>
                </c:pt>
                <c:pt idx="31005">
                  <c:v>0.63110847222222222</c:v>
                </c:pt>
                <c:pt idx="31006">
                  <c:v>0.63110943287037036</c:v>
                </c:pt>
                <c:pt idx="31007">
                  <c:v>0.63111042824074071</c:v>
                </c:pt>
                <c:pt idx="31008">
                  <c:v>0.63111192129629634</c:v>
                </c:pt>
                <c:pt idx="31009">
                  <c:v>0.63111306712962967</c:v>
                </c:pt>
                <c:pt idx="31010">
                  <c:v>0.63111387731481483</c:v>
                </c:pt>
                <c:pt idx="31011">
                  <c:v>0.63111504629629622</c:v>
                </c:pt>
                <c:pt idx="31012">
                  <c:v>0.63111620370370369</c:v>
                </c:pt>
                <c:pt idx="31013">
                  <c:v>0.63111734953703702</c:v>
                </c:pt>
                <c:pt idx="31014">
                  <c:v>0.63111851851851852</c:v>
                </c:pt>
                <c:pt idx="31015">
                  <c:v>0.63111967592592588</c:v>
                </c:pt>
                <c:pt idx="31016">
                  <c:v>0.63112083333333324</c:v>
                </c:pt>
                <c:pt idx="31017">
                  <c:v>0.63112199074074071</c:v>
                </c:pt>
                <c:pt idx="31018">
                  <c:v>0.63112314814814818</c:v>
                </c:pt>
                <c:pt idx="31019">
                  <c:v>0.63112429398148151</c:v>
                </c:pt>
                <c:pt idx="31020">
                  <c:v>0.63112555555555561</c:v>
                </c:pt>
                <c:pt idx="31021">
                  <c:v>0.63112766203703707</c:v>
                </c:pt>
                <c:pt idx="31022">
                  <c:v>0.6311290625</c:v>
                </c:pt>
                <c:pt idx="31023">
                  <c:v>0.63112927083333337</c:v>
                </c:pt>
                <c:pt idx="31024">
                  <c:v>0.63113091435185187</c:v>
                </c:pt>
                <c:pt idx="31025">
                  <c:v>0.63113195601851846</c:v>
                </c:pt>
                <c:pt idx="31026">
                  <c:v>0.63113245370370363</c:v>
                </c:pt>
                <c:pt idx="31027">
                  <c:v>0.63113437500000003</c:v>
                </c:pt>
                <c:pt idx="31028">
                  <c:v>0.63113530092592585</c:v>
                </c:pt>
                <c:pt idx="31029">
                  <c:v>0.63113586805555555</c:v>
                </c:pt>
                <c:pt idx="31030">
                  <c:v>0.63113703703703705</c:v>
                </c:pt>
                <c:pt idx="31031">
                  <c:v>0.63113818287037038</c:v>
                </c:pt>
                <c:pt idx="31032">
                  <c:v>0.63113935185185188</c:v>
                </c:pt>
                <c:pt idx="31033">
                  <c:v>0.63114050925925924</c:v>
                </c:pt>
                <c:pt idx="31034">
                  <c:v>0.63114166666666671</c:v>
                </c:pt>
                <c:pt idx="31035">
                  <c:v>0.63114282407407407</c:v>
                </c:pt>
                <c:pt idx="31036">
                  <c:v>0.63114398148148143</c:v>
                </c:pt>
                <c:pt idx="31037">
                  <c:v>0.6311451388888889</c:v>
                </c:pt>
                <c:pt idx="31038">
                  <c:v>0.63114629629629626</c:v>
                </c:pt>
                <c:pt idx="31039">
                  <c:v>0.63114780092592593</c:v>
                </c:pt>
                <c:pt idx="31040">
                  <c:v>0.63114954861111117</c:v>
                </c:pt>
                <c:pt idx="31041">
                  <c:v>0.63115079861111112</c:v>
                </c:pt>
                <c:pt idx="31042">
                  <c:v>0.63115379629629631</c:v>
                </c:pt>
                <c:pt idx="31043">
                  <c:v>0.63115456018518523</c:v>
                </c:pt>
                <c:pt idx="31044">
                  <c:v>0.63115724537037032</c:v>
                </c:pt>
                <c:pt idx="31045">
                  <c:v>0.6311584375</c:v>
                </c:pt>
                <c:pt idx="31046">
                  <c:v>0.63115949074074074</c:v>
                </c:pt>
                <c:pt idx="31047">
                  <c:v>0.6311606481481481</c:v>
                </c:pt>
                <c:pt idx="31048">
                  <c:v>0.63116180555555557</c:v>
                </c:pt>
                <c:pt idx="31049">
                  <c:v>0.63116296296296304</c:v>
                </c:pt>
                <c:pt idx="31050">
                  <c:v>0.6311641203703704</c:v>
                </c:pt>
                <c:pt idx="31051">
                  <c:v>0.63116527777777776</c:v>
                </c:pt>
                <c:pt idx="31052">
                  <c:v>0.63116643518518523</c:v>
                </c:pt>
                <c:pt idx="31053">
                  <c:v>0.63116759259259259</c:v>
                </c:pt>
                <c:pt idx="31054">
                  <c:v>0.63116873842592591</c:v>
                </c:pt>
                <c:pt idx="31055">
                  <c:v>0.63116990740740742</c:v>
                </c:pt>
                <c:pt idx="31056">
                  <c:v>0.63117138888888891</c:v>
                </c:pt>
                <c:pt idx="31057">
                  <c:v>0.63117297453703702</c:v>
                </c:pt>
                <c:pt idx="31058">
                  <c:v>0.63117343749999999</c:v>
                </c:pt>
                <c:pt idx="31059">
                  <c:v>0.63117478009259254</c:v>
                </c:pt>
                <c:pt idx="31060">
                  <c:v>0.63117581018518509</c:v>
                </c:pt>
                <c:pt idx="31061">
                  <c:v>0.6311771990740741</c:v>
                </c:pt>
                <c:pt idx="31062">
                  <c:v>0.63117939814814816</c:v>
                </c:pt>
                <c:pt idx="31063">
                  <c:v>0.63117982638888892</c:v>
                </c:pt>
                <c:pt idx="31064">
                  <c:v>0.63118091435185186</c:v>
                </c:pt>
                <c:pt idx="31065">
                  <c:v>0.63118262731481478</c:v>
                </c:pt>
                <c:pt idx="31066">
                  <c:v>0.63118309027777775</c:v>
                </c:pt>
                <c:pt idx="31067">
                  <c:v>0.63118379629629628</c:v>
                </c:pt>
                <c:pt idx="31068">
                  <c:v>0.63118494212962961</c:v>
                </c:pt>
                <c:pt idx="31069">
                  <c:v>0.63118611111111111</c:v>
                </c:pt>
                <c:pt idx="31070">
                  <c:v>0.63118726851851858</c:v>
                </c:pt>
                <c:pt idx="31071">
                  <c:v>0.63118842592592594</c:v>
                </c:pt>
                <c:pt idx="31072">
                  <c:v>0.63118957175925927</c:v>
                </c:pt>
                <c:pt idx="31073">
                  <c:v>0.63119074074074066</c:v>
                </c:pt>
                <c:pt idx="31074">
                  <c:v>0.63119189814814813</c:v>
                </c:pt>
                <c:pt idx="31075">
                  <c:v>0.6311930555555556</c:v>
                </c:pt>
                <c:pt idx="31076">
                  <c:v>0.63119420138888882</c:v>
                </c:pt>
                <c:pt idx="31077">
                  <c:v>0.63119538194444447</c:v>
                </c:pt>
                <c:pt idx="31078">
                  <c:v>0.6311976967592593</c:v>
                </c:pt>
                <c:pt idx="31079">
                  <c:v>0.63119884259259262</c:v>
                </c:pt>
                <c:pt idx="31080">
                  <c:v>0.63119923611111117</c:v>
                </c:pt>
                <c:pt idx="31081">
                  <c:v>0.63120109953703707</c:v>
                </c:pt>
                <c:pt idx="31082">
                  <c:v>0.63120189814814809</c:v>
                </c:pt>
                <c:pt idx="31083">
                  <c:v>0.63120255787037038</c:v>
                </c:pt>
                <c:pt idx="31084">
                  <c:v>0.63120412037037033</c:v>
                </c:pt>
                <c:pt idx="31085">
                  <c:v>0.63120503472222222</c:v>
                </c:pt>
                <c:pt idx="31086">
                  <c:v>0.6312059143518518</c:v>
                </c:pt>
                <c:pt idx="31087">
                  <c:v>0.63120734953703705</c:v>
                </c:pt>
                <c:pt idx="31088">
                  <c:v>0.63120872685185192</c:v>
                </c:pt>
                <c:pt idx="31089">
                  <c:v>0.63120924768518516</c:v>
                </c:pt>
                <c:pt idx="31090">
                  <c:v>0.63121040509259252</c:v>
                </c:pt>
                <c:pt idx="31091">
                  <c:v>0.63121157407407402</c:v>
                </c:pt>
                <c:pt idx="31092">
                  <c:v>0.63121273148148149</c:v>
                </c:pt>
                <c:pt idx="31093">
                  <c:v>0.63121388888888885</c:v>
                </c:pt>
                <c:pt idx="31094">
                  <c:v>0.63121503472222218</c:v>
                </c:pt>
                <c:pt idx="31095">
                  <c:v>0.63121619212962965</c:v>
                </c:pt>
                <c:pt idx="31096">
                  <c:v>0.63121737268518519</c:v>
                </c:pt>
                <c:pt idx="31097">
                  <c:v>0.63121851851851851</c:v>
                </c:pt>
                <c:pt idx="31098">
                  <c:v>0.63121967592592587</c:v>
                </c:pt>
                <c:pt idx="31099">
                  <c:v>0.63122158564814812</c:v>
                </c:pt>
                <c:pt idx="31100">
                  <c:v>0.63122216435185186</c:v>
                </c:pt>
                <c:pt idx="31101">
                  <c:v>0.63122378472222218</c:v>
                </c:pt>
                <c:pt idx="31102">
                  <c:v>0.63122564814814819</c:v>
                </c:pt>
                <c:pt idx="31103">
                  <c:v>0.6312258101851852</c:v>
                </c:pt>
                <c:pt idx="31104">
                  <c:v>0.63122703703703709</c:v>
                </c:pt>
                <c:pt idx="31105">
                  <c:v>0.6312282407407408</c:v>
                </c:pt>
                <c:pt idx="31106">
                  <c:v>0.63122912037037038</c:v>
                </c:pt>
                <c:pt idx="31107">
                  <c:v>0.63123108796296301</c:v>
                </c:pt>
                <c:pt idx="31108">
                  <c:v>0.63123136574074068</c:v>
                </c:pt>
                <c:pt idx="31109">
                  <c:v>0.63123240740740749</c:v>
                </c:pt>
                <c:pt idx="31110">
                  <c:v>0.63123355324074071</c:v>
                </c:pt>
                <c:pt idx="31111">
                  <c:v>0.63123472222222221</c:v>
                </c:pt>
                <c:pt idx="31112">
                  <c:v>0.63123587962962957</c:v>
                </c:pt>
                <c:pt idx="31113">
                  <c:v>0.63123703703703704</c:v>
                </c:pt>
                <c:pt idx="31114">
                  <c:v>0.63123818287037037</c:v>
                </c:pt>
                <c:pt idx="31115">
                  <c:v>0.63123935185185187</c:v>
                </c:pt>
                <c:pt idx="31116">
                  <c:v>0.63124050925925923</c:v>
                </c:pt>
                <c:pt idx="31117">
                  <c:v>0.63124165509259267</c:v>
                </c:pt>
                <c:pt idx="31118">
                  <c:v>0.63124282407407406</c:v>
                </c:pt>
                <c:pt idx="31119">
                  <c:v>0.63124398148148153</c:v>
                </c:pt>
                <c:pt idx="31120">
                  <c:v>0.63124526620370369</c:v>
                </c:pt>
                <c:pt idx="31121">
                  <c:v>0.63124748842592593</c:v>
                </c:pt>
                <c:pt idx="31122">
                  <c:v>0.631249375</c:v>
                </c:pt>
                <c:pt idx="31123">
                  <c:v>0.63125023148148141</c:v>
                </c:pt>
                <c:pt idx="31124">
                  <c:v>0.63125156250000003</c:v>
                </c:pt>
                <c:pt idx="31125">
                  <c:v>0.63125289351851854</c:v>
                </c:pt>
                <c:pt idx="31126">
                  <c:v>0.6312543981481481</c:v>
                </c:pt>
                <c:pt idx="31127">
                  <c:v>0.63125526620370376</c:v>
                </c:pt>
                <c:pt idx="31128">
                  <c:v>0.63125601851851854</c:v>
                </c:pt>
                <c:pt idx="31129">
                  <c:v>0.63125717592592601</c:v>
                </c:pt>
                <c:pt idx="31130">
                  <c:v>0.63125833333333337</c:v>
                </c:pt>
                <c:pt idx="31131">
                  <c:v>0.63125950231481487</c:v>
                </c:pt>
                <c:pt idx="31132">
                  <c:v>0.63126064814814808</c:v>
                </c:pt>
                <c:pt idx="31133">
                  <c:v>0.63126182870370362</c:v>
                </c:pt>
                <c:pt idx="31134">
                  <c:v>0.63126296296296303</c:v>
                </c:pt>
                <c:pt idx="31135">
                  <c:v>0.63126412037037039</c:v>
                </c:pt>
                <c:pt idx="31136">
                  <c:v>0.63126526620370371</c:v>
                </c:pt>
                <c:pt idx="31137">
                  <c:v>0.63126643518518522</c:v>
                </c:pt>
                <c:pt idx="31138">
                  <c:v>0.63126799768518516</c:v>
                </c:pt>
                <c:pt idx="31139">
                  <c:v>0.63126909722222224</c:v>
                </c:pt>
                <c:pt idx="31140">
                  <c:v>0.63127146990740746</c:v>
                </c:pt>
                <c:pt idx="31141">
                  <c:v>0.63127277777777779</c:v>
                </c:pt>
                <c:pt idx="31142">
                  <c:v>0.63127390046296294</c:v>
                </c:pt>
                <c:pt idx="31143">
                  <c:v>0.63127557870370365</c:v>
                </c:pt>
                <c:pt idx="31144">
                  <c:v>0.63127609953703701</c:v>
                </c:pt>
                <c:pt idx="31145">
                  <c:v>0.63127719907407409</c:v>
                </c:pt>
                <c:pt idx="31146">
                  <c:v>0.63127835648148145</c:v>
                </c:pt>
                <c:pt idx="31147">
                  <c:v>0.6312795370370371</c:v>
                </c:pt>
                <c:pt idx="31148">
                  <c:v>0.63128067129629628</c:v>
                </c:pt>
                <c:pt idx="31149">
                  <c:v>0.63128182870370375</c:v>
                </c:pt>
                <c:pt idx="31150">
                  <c:v>0.63128297453703708</c:v>
                </c:pt>
                <c:pt idx="31151">
                  <c:v>0.63128414351851847</c:v>
                </c:pt>
                <c:pt idx="31152">
                  <c:v>0.63128530092592594</c:v>
                </c:pt>
                <c:pt idx="31153">
                  <c:v>0.6312864583333333</c:v>
                </c:pt>
                <c:pt idx="31154">
                  <c:v>0.63128761574074077</c:v>
                </c:pt>
                <c:pt idx="31155">
                  <c:v>0.63128880787037045</c:v>
                </c:pt>
                <c:pt idx="31156">
                  <c:v>0.63128994212962963</c:v>
                </c:pt>
                <c:pt idx="31157">
                  <c:v>0.63129118055555555</c:v>
                </c:pt>
                <c:pt idx="31158">
                  <c:v>0.63129324074074067</c:v>
                </c:pt>
                <c:pt idx="31159">
                  <c:v>0.63129340277777779</c:v>
                </c:pt>
                <c:pt idx="31160">
                  <c:v>0.63129526620370369</c:v>
                </c:pt>
                <c:pt idx="31161">
                  <c:v>0.63129629629629624</c:v>
                </c:pt>
                <c:pt idx="31162">
                  <c:v>0.63129704861111113</c:v>
                </c:pt>
                <c:pt idx="31163">
                  <c:v>0.63129855324074069</c:v>
                </c:pt>
                <c:pt idx="31164">
                  <c:v>0.63129917824074078</c:v>
                </c:pt>
                <c:pt idx="31165">
                  <c:v>0.63130034722222217</c:v>
                </c:pt>
                <c:pt idx="31166">
                  <c:v>0.63130149305555561</c:v>
                </c:pt>
                <c:pt idx="31167">
                  <c:v>0.63130266203703711</c:v>
                </c:pt>
                <c:pt idx="31168">
                  <c:v>0.63130380787037033</c:v>
                </c:pt>
                <c:pt idx="31169">
                  <c:v>0.63130497685185183</c:v>
                </c:pt>
                <c:pt idx="31170">
                  <c:v>0.63130612268518516</c:v>
                </c:pt>
                <c:pt idx="31171">
                  <c:v>0.63130728009259263</c:v>
                </c:pt>
                <c:pt idx="31172">
                  <c:v>0.63130844907407413</c:v>
                </c:pt>
                <c:pt idx="31173">
                  <c:v>0.63130960648148149</c:v>
                </c:pt>
                <c:pt idx="31174">
                  <c:v>0.63131083333333338</c:v>
                </c:pt>
                <c:pt idx="31175">
                  <c:v>0.63131296296296302</c:v>
                </c:pt>
                <c:pt idx="31176">
                  <c:v>0.63131413194444441</c:v>
                </c:pt>
                <c:pt idx="31177">
                  <c:v>0.63131423611111115</c:v>
                </c:pt>
                <c:pt idx="31178">
                  <c:v>0.63131609953703705</c:v>
                </c:pt>
                <c:pt idx="31179">
                  <c:v>0.63131695601851856</c:v>
                </c:pt>
                <c:pt idx="31180">
                  <c:v>0.63131771990740748</c:v>
                </c:pt>
                <c:pt idx="31181">
                  <c:v>0.63131984953703713</c:v>
                </c:pt>
                <c:pt idx="31182">
                  <c:v>0.63132026620370374</c:v>
                </c:pt>
                <c:pt idx="31183">
                  <c:v>0.63132165509259253</c:v>
                </c:pt>
                <c:pt idx="31184">
                  <c:v>0.63132239583333327</c:v>
                </c:pt>
                <c:pt idx="31185">
                  <c:v>0.63132349537037036</c:v>
                </c:pt>
                <c:pt idx="31186">
                  <c:v>0.63132465277777772</c:v>
                </c:pt>
                <c:pt idx="31187">
                  <c:v>0.63132581018518519</c:v>
                </c:pt>
                <c:pt idx="31188">
                  <c:v>0.63132695601851851</c:v>
                </c:pt>
                <c:pt idx="31189">
                  <c:v>0.63132812500000002</c:v>
                </c:pt>
                <c:pt idx="31190">
                  <c:v>0.63132928240740738</c:v>
                </c:pt>
                <c:pt idx="31191">
                  <c:v>0.6313304282407407</c:v>
                </c:pt>
                <c:pt idx="31192">
                  <c:v>0.63133159722222221</c:v>
                </c:pt>
                <c:pt idx="31193">
                  <c:v>0.63133275462962968</c:v>
                </c:pt>
                <c:pt idx="31194">
                  <c:v>0.63133391203703704</c:v>
                </c:pt>
                <c:pt idx="31195">
                  <c:v>0.63133541666666659</c:v>
                </c:pt>
                <c:pt idx="31196">
                  <c:v>0.63133635416666667</c:v>
                </c:pt>
                <c:pt idx="31197">
                  <c:v>0.63133756944444441</c:v>
                </c:pt>
                <c:pt idx="31198">
                  <c:v>0.63133907407407408</c:v>
                </c:pt>
                <c:pt idx="31199">
                  <c:v>0.63133971064814809</c:v>
                </c:pt>
                <c:pt idx="31200">
                  <c:v>0.63134138888888891</c:v>
                </c:pt>
                <c:pt idx="31201">
                  <c:v>0.6313426504629629</c:v>
                </c:pt>
                <c:pt idx="31202">
                  <c:v>0.63134346064814817</c:v>
                </c:pt>
                <c:pt idx="31203">
                  <c:v>0.63134509259259264</c:v>
                </c:pt>
                <c:pt idx="31204">
                  <c:v>0.63134616898148155</c:v>
                </c:pt>
                <c:pt idx="31205">
                  <c:v>0.63134664351851855</c:v>
                </c:pt>
                <c:pt idx="31206">
                  <c:v>0.63134778935185187</c:v>
                </c:pt>
                <c:pt idx="31207">
                  <c:v>0.63134895833333338</c:v>
                </c:pt>
                <c:pt idx="31208">
                  <c:v>0.63135011574074074</c:v>
                </c:pt>
                <c:pt idx="31209">
                  <c:v>0.63135126157407406</c:v>
                </c:pt>
                <c:pt idx="31210">
                  <c:v>0.63135243055555557</c:v>
                </c:pt>
                <c:pt idx="31211">
                  <c:v>0.63135357638888889</c:v>
                </c:pt>
                <c:pt idx="31212">
                  <c:v>0.63135476851851857</c:v>
                </c:pt>
                <c:pt idx="31213">
                  <c:v>0.63135590277777776</c:v>
                </c:pt>
                <c:pt idx="31214">
                  <c:v>0.63135706018518523</c:v>
                </c:pt>
                <c:pt idx="31215">
                  <c:v>0.63135839120370363</c:v>
                </c:pt>
                <c:pt idx="31216">
                  <c:v>0.6313595486111111</c:v>
                </c:pt>
                <c:pt idx="31217">
                  <c:v>0.63136280092592589</c:v>
                </c:pt>
                <c:pt idx="31218">
                  <c:v>0.63136302083333329</c:v>
                </c:pt>
                <c:pt idx="31219">
                  <c:v>0.63136431712962959</c:v>
                </c:pt>
                <c:pt idx="31220">
                  <c:v>0.63136642361111117</c:v>
                </c:pt>
                <c:pt idx="31221">
                  <c:v>0.63136666666666663</c:v>
                </c:pt>
                <c:pt idx="31222">
                  <c:v>0.63136765046296295</c:v>
                </c:pt>
                <c:pt idx="31223">
                  <c:v>0.63136972222222221</c:v>
                </c:pt>
                <c:pt idx="31224">
                  <c:v>0.63136998842592595</c:v>
                </c:pt>
                <c:pt idx="31225">
                  <c:v>0.6313710763888889</c:v>
                </c:pt>
                <c:pt idx="31226">
                  <c:v>0.63137222222222222</c:v>
                </c:pt>
                <c:pt idx="31227">
                  <c:v>0.63137337962962969</c:v>
                </c:pt>
                <c:pt idx="31228">
                  <c:v>0.63137453703703705</c:v>
                </c:pt>
                <c:pt idx="31229">
                  <c:v>0.63137569444444441</c:v>
                </c:pt>
                <c:pt idx="31230">
                  <c:v>0.63137685185185188</c:v>
                </c:pt>
                <c:pt idx="31231">
                  <c:v>0.63137800925925924</c:v>
                </c:pt>
                <c:pt idx="31232">
                  <c:v>0.63137916666666671</c:v>
                </c:pt>
                <c:pt idx="31233">
                  <c:v>0.63138033564814811</c:v>
                </c:pt>
                <c:pt idx="31234">
                  <c:v>0.63138165509259259</c:v>
                </c:pt>
                <c:pt idx="31235">
                  <c:v>0.63138304398148148</c:v>
                </c:pt>
                <c:pt idx="31236">
                  <c:v>0.63138483796296296</c:v>
                </c:pt>
                <c:pt idx="31237">
                  <c:v>0.63138545138888891</c:v>
                </c:pt>
                <c:pt idx="31238">
                  <c:v>0.63138664351851848</c:v>
                </c:pt>
                <c:pt idx="31239">
                  <c:v>0.63138836805555554</c:v>
                </c:pt>
                <c:pt idx="31240">
                  <c:v>0.63138866898148149</c:v>
                </c:pt>
                <c:pt idx="31241">
                  <c:v>0.63139033564814817</c:v>
                </c:pt>
                <c:pt idx="31242">
                  <c:v>0.63139177083333342</c:v>
                </c:pt>
                <c:pt idx="31243">
                  <c:v>0.6313919560185185</c:v>
                </c:pt>
                <c:pt idx="31244">
                  <c:v>0.63139305555555558</c:v>
                </c:pt>
                <c:pt idx="31245">
                  <c:v>0.63139421296296294</c:v>
                </c:pt>
                <c:pt idx="31246">
                  <c:v>0.6313953703703703</c:v>
                </c:pt>
                <c:pt idx="31247">
                  <c:v>0.63139652777777777</c:v>
                </c:pt>
                <c:pt idx="31248">
                  <c:v>0.63139769675925927</c:v>
                </c:pt>
                <c:pt idx="31249">
                  <c:v>0.6313988425925926</c:v>
                </c:pt>
                <c:pt idx="31250">
                  <c:v>0.63139999999999996</c:v>
                </c:pt>
                <c:pt idx="31251">
                  <c:v>0.63140116898148146</c:v>
                </c:pt>
                <c:pt idx="31252">
                  <c:v>0.63140230324074076</c:v>
                </c:pt>
                <c:pt idx="31253">
                  <c:v>0.63140347222222226</c:v>
                </c:pt>
                <c:pt idx="31254">
                  <c:v>0.63140482638888884</c:v>
                </c:pt>
                <c:pt idx="31255">
                  <c:v>0.6314062962962963</c:v>
                </c:pt>
                <c:pt idx="31256">
                  <c:v>0.63140696759259252</c:v>
                </c:pt>
                <c:pt idx="31257">
                  <c:v>0.63140915509259254</c:v>
                </c:pt>
                <c:pt idx="31258">
                  <c:v>0.6314093287037037</c:v>
                </c:pt>
                <c:pt idx="31259">
                  <c:v>0.63141119212962971</c:v>
                </c:pt>
                <c:pt idx="31260">
                  <c:v>0.63141237268518524</c:v>
                </c:pt>
                <c:pt idx="31261">
                  <c:v>0.63141280092592589</c:v>
                </c:pt>
                <c:pt idx="31262">
                  <c:v>0.63141417824074075</c:v>
                </c:pt>
                <c:pt idx="31263">
                  <c:v>0.63141523148148149</c:v>
                </c:pt>
                <c:pt idx="31264">
                  <c:v>0.6314174768518519</c:v>
                </c:pt>
                <c:pt idx="31265">
                  <c:v>0.63141863425925926</c:v>
                </c:pt>
                <c:pt idx="31266">
                  <c:v>0.63141980324074076</c:v>
                </c:pt>
                <c:pt idx="31267">
                  <c:v>0.63142094907407409</c:v>
                </c:pt>
                <c:pt idx="31268">
                  <c:v>0.63142211805555559</c:v>
                </c:pt>
                <c:pt idx="31269">
                  <c:v>0.63142326388888892</c:v>
                </c:pt>
                <c:pt idx="31270">
                  <c:v>0.63142442129629628</c:v>
                </c:pt>
                <c:pt idx="31271">
                  <c:v>0.63142557870370364</c:v>
                </c:pt>
                <c:pt idx="31272">
                  <c:v>0.63142674768518514</c:v>
                </c:pt>
                <c:pt idx="31273">
                  <c:v>0.63142790509259261</c:v>
                </c:pt>
                <c:pt idx="31274">
                  <c:v>0.63142906249999997</c:v>
                </c:pt>
                <c:pt idx="31275">
                  <c:v>0.63143056712962964</c:v>
                </c:pt>
                <c:pt idx="31276">
                  <c:v>0.63143143518518519</c:v>
                </c:pt>
                <c:pt idx="31277">
                  <c:v>0.63143370370370377</c:v>
                </c:pt>
                <c:pt idx="31278">
                  <c:v>0.63143530092592592</c:v>
                </c:pt>
                <c:pt idx="31279">
                  <c:v>0.63143641203703704</c:v>
                </c:pt>
                <c:pt idx="31280">
                  <c:v>0.63143842592592592</c:v>
                </c:pt>
                <c:pt idx="31281">
                  <c:v>0.63143865740740746</c:v>
                </c:pt>
                <c:pt idx="31282">
                  <c:v>0.6314398726851852</c:v>
                </c:pt>
                <c:pt idx="31283">
                  <c:v>0.63144103009259256</c:v>
                </c:pt>
                <c:pt idx="31284">
                  <c:v>0.63144212962962964</c:v>
                </c:pt>
                <c:pt idx="31285">
                  <c:v>0.631443287037037</c:v>
                </c:pt>
                <c:pt idx="31286">
                  <c:v>0.63144444444444447</c:v>
                </c:pt>
                <c:pt idx="31287">
                  <c:v>0.63144561342592587</c:v>
                </c:pt>
                <c:pt idx="31288">
                  <c:v>0.6314467592592593</c:v>
                </c:pt>
                <c:pt idx="31289">
                  <c:v>0.63144791666666666</c:v>
                </c:pt>
                <c:pt idx="31290">
                  <c:v>0.63144907407407402</c:v>
                </c:pt>
                <c:pt idx="31291">
                  <c:v>0.63145024305555553</c:v>
                </c:pt>
                <c:pt idx="31292">
                  <c:v>0.63145140046296289</c:v>
                </c:pt>
                <c:pt idx="31293">
                  <c:v>0.63145254629629632</c:v>
                </c:pt>
                <c:pt idx="31294">
                  <c:v>0.63145392361111108</c:v>
                </c:pt>
                <c:pt idx="31295">
                  <c:v>0.63145504629629634</c:v>
                </c:pt>
                <c:pt idx="31296">
                  <c:v>0.63145667824074081</c:v>
                </c:pt>
                <c:pt idx="31297">
                  <c:v>0.63145810185185192</c:v>
                </c:pt>
                <c:pt idx="31298">
                  <c:v>0.63145846064814815</c:v>
                </c:pt>
                <c:pt idx="31299">
                  <c:v>0.63146003472222223</c:v>
                </c:pt>
                <c:pt idx="31300">
                  <c:v>0.63146112268518517</c:v>
                </c:pt>
                <c:pt idx="31301">
                  <c:v>0.63146215277777784</c:v>
                </c:pt>
                <c:pt idx="31302">
                  <c:v>0.63146388888888894</c:v>
                </c:pt>
                <c:pt idx="31303">
                  <c:v>0.63146475694444448</c:v>
                </c:pt>
                <c:pt idx="31304">
                  <c:v>0.63146548611111109</c:v>
                </c:pt>
                <c:pt idx="31305">
                  <c:v>0.63146643518518519</c:v>
                </c:pt>
                <c:pt idx="31306">
                  <c:v>0.63146758101851852</c:v>
                </c:pt>
                <c:pt idx="31307">
                  <c:v>0.63146875000000002</c:v>
                </c:pt>
                <c:pt idx="31308">
                  <c:v>0.63146990740740738</c:v>
                </c:pt>
                <c:pt idx="31309">
                  <c:v>0.63147106481481485</c:v>
                </c:pt>
                <c:pt idx="31310">
                  <c:v>0.63147222222222221</c:v>
                </c:pt>
                <c:pt idx="31311">
                  <c:v>0.63147337962962968</c:v>
                </c:pt>
                <c:pt idx="31312">
                  <c:v>0.63147453703703704</c:v>
                </c:pt>
                <c:pt idx="31313">
                  <c:v>0.6314756944444444</c:v>
                </c:pt>
                <c:pt idx="31314">
                  <c:v>0.63147686342592591</c:v>
                </c:pt>
                <c:pt idx="31315">
                  <c:v>0.63147818287037027</c:v>
                </c:pt>
                <c:pt idx="31316">
                  <c:v>0.63147950231481476</c:v>
                </c:pt>
                <c:pt idx="31317">
                  <c:v>0.63148113425925922</c:v>
                </c:pt>
                <c:pt idx="31318">
                  <c:v>0.63148172453703699</c:v>
                </c:pt>
                <c:pt idx="31319">
                  <c:v>0.63148344907407405</c:v>
                </c:pt>
                <c:pt idx="31320">
                  <c:v>0.63148421296296298</c:v>
                </c:pt>
                <c:pt idx="31321">
                  <c:v>0.63148584490740745</c:v>
                </c:pt>
                <c:pt idx="31322">
                  <c:v>0.6314867476851852</c:v>
                </c:pt>
                <c:pt idx="31323">
                  <c:v>0.63148744212962959</c:v>
                </c:pt>
                <c:pt idx="31324">
                  <c:v>0.63148895833333329</c:v>
                </c:pt>
                <c:pt idx="31325">
                  <c:v>0.63148957175925924</c:v>
                </c:pt>
                <c:pt idx="31326">
                  <c:v>0.63149074074074074</c:v>
                </c:pt>
                <c:pt idx="31327">
                  <c:v>0.63149189814814821</c:v>
                </c:pt>
                <c:pt idx="31328">
                  <c:v>0.63149305555555557</c:v>
                </c:pt>
                <c:pt idx="31329">
                  <c:v>0.63149421296296293</c:v>
                </c:pt>
                <c:pt idx="31330">
                  <c:v>0.63149537037037029</c:v>
                </c:pt>
                <c:pt idx="31331">
                  <c:v>0.63149652777777776</c:v>
                </c:pt>
                <c:pt idx="31332">
                  <c:v>0.63149768518518523</c:v>
                </c:pt>
                <c:pt idx="31333">
                  <c:v>0.63149884259259259</c:v>
                </c:pt>
                <c:pt idx="31334">
                  <c:v>0.63149999999999995</c:v>
                </c:pt>
                <c:pt idx="31335">
                  <c:v>0.63150248842592593</c:v>
                </c:pt>
                <c:pt idx="31336">
                  <c:v>0.63150289351851852</c:v>
                </c:pt>
                <c:pt idx="31337">
                  <c:v>0.63150348379629628</c:v>
                </c:pt>
                <c:pt idx="31338">
                  <c:v>0.63150464120370364</c:v>
                </c:pt>
                <c:pt idx="31339">
                  <c:v>0.63150581018518515</c:v>
                </c:pt>
                <c:pt idx="31340">
                  <c:v>0.63150766203703712</c:v>
                </c:pt>
                <c:pt idx="31341">
                  <c:v>0.63150938657407407</c:v>
                </c:pt>
                <c:pt idx="31342">
                  <c:v>0.63151052083333337</c:v>
                </c:pt>
                <c:pt idx="31343">
                  <c:v>0.6315126157407408</c:v>
                </c:pt>
                <c:pt idx="31344">
                  <c:v>0.63151295138888885</c:v>
                </c:pt>
                <c:pt idx="31345">
                  <c:v>0.63151396990740738</c:v>
                </c:pt>
                <c:pt idx="31346">
                  <c:v>0.63151511574074082</c:v>
                </c:pt>
                <c:pt idx="31347">
                  <c:v>0.63151628472222221</c:v>
                </c:pt>
                <c:pt idx="31348">
                  <c:v>0.63151743055555554</c:v>
                </c:pt>
                <c:pt idx="31349">
                  <c:v>0.63151859953703704</c:v>
                </c:pt>
                <c:pt idx="31350">
                  <c:v>0.6315197569444444</c:v>
                </c:pt>
                <c:pt idx="31351">
                  <c:v>0.63152090277777784</c:v>
                </c:pt>
                <c:pt idx="31352">
                  <c:v>0.63152207175925923</c:v>
                </c:pt>
                <c:pt idx="31353">
                  <c:v>0.63152321759259256</c:v>
                </c:pt>
                <c:pt idx="31354">
                  <c:v>0.63152438657407406</c:v>
                </c:pt>
                <c:pt idx="31355">
                  <c:v>0.63152555555555556</c:v>
                </c:pt>
                <c:pt idx="31356">
                  <c:v>0.63152761574074068</c:v>
                </c:pt>
                <c:pt idx="31357">
                  <c:v>0.63152870370370373</c:v>
                </c:pt>
                <c:pt idx="31358">
                  <c:v>0.63152903935185178</c:v>
                </c:pt>
                <c:pt idx="31359">
                  <c:v>0.63153033564814809</c:v>
                </c:pt>
                <c:pt idx="31360">
                  <c:v>0.63153148148148153</c:v>
                </c:pt>
                <c:pt idx="31361">
                  <c:v>0.63153334490740742</c:v>
                </c:pt>
                <c:pt idx="31362">
                  <c:v>0.63153403935185182</c:v>
                </c:pt>
                <c:pt idx="31363">
                  <c:v>0.63153479166666671</c:v>
                </c:pt>
                <c:pt idx="31364">
                  <c:v>0.63153596064814821</c:v>
                </c:pt>
                <c:pt idx="31365">
                  <c:v>0.63153711805555557</c:v>
                </c:pt>
                <c:pt idx="31366">
                  <c:v>0.6315382638888889</c:v>
                </c:pt>
                <c:pt idx="31367">
                  <c:v>0.6315394328703704</c:v>
                </c:pt>
                <c:pt idx="31368">
                  <c:v>0.63154059027777787</c:v>
                </c:pt>
                <c:pt idx="31369">
                  <c:v>0.63154174768518523</c:v>
                </c:pt>
                <c:pt idx="31370">
                  <c:v>0.63154290509259259</c:v>
                </c:pt>
                <c:pt idx="31371">
                  <c:v>0.63154406249999995</c:v>
                </c:pt>
                <c:pt idx="31372">
                  <c:v>0.63154521990740742</c:v>
                </c:pt>
                <c:pt idx="31373">
                  <c:v>0.63154729166666668</c:v>
                </c:pt>
                <c:pt idx="31374">
                  <c:v>0.63154861111111116</c:v>
                </c:pt>
                <c:pt idx="31375">
                  <c:v>0.6315487847222222</c:v>
                </c:pt>
                <c:pt idx="31376">
                  <c:v>0.63155057870370368</c:v>
                </c:pt>
                <c:pt idx="31377">
                  <c:v>0.63155202546296296</c:v>
                </c:pt>
                <c:pt idx="31378">
                  <c:v>0.63155218749999997</c:v>
                </c:pt>
                <c:pt idx="31379">
                  <c:v>0.63155393518518521</c:v>
                </c:pt>
                <c:pt idx="31380">
                  <c:v>0.6315546296296296</c:v>
                </c:pt>
                <c:pt idx="31381">
                  <c:v>0.6315556365740741</c:v>
                </c:pt>
                <c:pt idx="31382">
                  <c:v>0.63155730324074077</c:v>
                </c:pt>
                <c:pt idx="31383">
                  <c:v>0.63155826388888892</c:v>
                </c:pt>
                <c:pt idx="31384">
                  <c:v>0.63155910879629629</c:v>
                </c:pt>
                <c:pt idx="31385">
                  <c:v>0.63156026620370376</c:v>
                </c:pt>
                <c:pt idx="31386">
                  <c:v>0.63156142361111112</c:v>
                </c:pt>
                <c:pt idx="31387">
                  <c:v>0.63156256944444444</c:v>
                </c:pt>
                <c:pt idx="31388">
                  <c:v>0.6315637268518518</c:v>
                </c:pt>
                <c:pt idx="31389">
                  <c:v>0.63156489583333331</c:v>
                </c:pt>
                <c:pt idx="31390">
                  <c:v>0.63156605324074078</c:v>
                </c:pt>
                <c:pt idx="31391">
                  <c:v>0.63156721064814814</c:v>
                </c:pt>
                <c:pt idx="31392">
                  <c:v>0.6315683680555555</c:v>
                </c:pt>
                <c:pt idx="31393">
                  <c:v>0.63156952546296297</c:v>
                </c:pt>
                <c:pt idx="31394">
                  <c:v>0.63157091435185186</c:v>
                </c:pt>
                <c:pt idx="31395">
                  <c:v>0.63157249999999998</c:v>
                </c:pt>
                <c:pt idx="31396">
                  <c:v>0.63157375000000004</c:v>
                </c:pt>
                <c:pt idx="31397">
                  <c:v>0.63157422453703704</c:v>
                </c:pt>
                <c:pt idx="31398">
                  <c:v>0.63157622685185189</c:v>
                </c:pt>
                <c:pt idx="31399">
                  <c:v>0.63157725694444444</c:v>
                </c:pt>
                <c:pt idx="31400">
                  <c:v>0.63157761574074067</c:v>
                </c:pt>
                <c:pt idx="31401">
                  <c:v>0.63158017361111118</c:v>
                </c:pt>
                <c:pt idx="31402">
                  <c:v>0.63158107638888894</c:v>
                </c:pt>
                <c:pt idx="31403">
                  <c:v>0.6315813194444444</c:v>
                </c:pt>
                <c:pt idx="31404">
                  <c:v>0.63158225694444448</c:v>
                </c:pt>
                <c:pt idx="31405">
                  <c:v>0.63158341435185184</c:v>
                </c:pt>
                <c:pt idx="31406">
                  <c:v>0.63158457175925931</c:v>
                </c:pt>
                <c:pt idx="31407">
                  <c:v>0.63158571759259263</c:v>
                </c:pt>
                <c:pt idx="31408">
                  <c:v>0.63158688657407414</c:v>
                </c:pt>
                <c:pt idx="31409">
                  <c:v>0.6315880439814815</c:v>
                </c:pt>
                <c:pt idx="31410">
                  <c:v>0.63158920138888885</c:v>
                </c:pt>
                <c:pt idx="31411">
                  <c:v>0.63159035879629633</c:v>
                </c:pt>
                <c:pt idx="31412">
                  <c:v>0.63159151620370368</c:v>
                </c:pt>
                <c:pt idx="31413">
                  <c:v>0.63159266203703701</c:v>
                </c:pt>
                <c:pt idx="31414">
                  <c:v>0.63159445601851849</c:v>
                </c:pt>
                <c:pt idx="31415">
                  <c:v>0.63159567129629635</c:v>
                </c:pt>
                <c:pt idx="31416">
                  <c:v>0.63159708333333331</c:v>
                </c:pt>
                <c:pt idx="31417">
                  <c:v>0.63159733796296302</c:v>
                </c:pt>
                <c:pt idx="31418">
                  <c:v>0.63159874999999999</c:v>
                </c:pt>
                <c:pt idx="31419">
                  <c:v>0.63159983796296304</c:v>
                </c:pt>
                <c:pt idx="31420">
                  <c:v>0.63160094907407405</c:v>
                </c:pt>
                <c:pt idx="31421">
                  <c:v>0.63160343749999992</c:v>
                </c:pt>
                <c:pt idx="31422">
                  <c:v>0.63160358796296301</c:v>
                </c:pt>
                <c:pt idx="31423">
                  <c:v>0.63160424768518519</c:v>
                </c:pt>
                <c:pt idx="31424">
                  <c:v>0.63160539351851852</c:v>
                </c:pt>
                <c:pt idx="31425">
                  <c:v>0.63160656250000002</c:v>
                </c:pt>
                <c:pt idx="31426">
                  <c:v>0.63160771990740738</c:v>
                </c:pt>
                <c:pt idx="31427">
                  <c:v>0.63160887731481474</c:v>
                </c:pt>
                <c:pt idx="31428">
                  <c:v>0.63161003472222221</c:v>
                </c:pt>
                <c:pt idx="31429">
                  <c:v>0.63161119212962968</c:v>
                </c:pt>
                <c:pt idx="31430">
                  <c:v>0.63161234953703704</c:v>
                </c:pt>
                <c:pt idx="31431">
                  <c:v>0.6316135069444444</c:v>
                </c:pt>
                <c:pt idx="31432">
                  <c:v>0.63161465277777784</c:v>
                </c:pt>
                <c:pt idx="31433">
                  <c:v>0.63161598379629624</c:v>
                </c:pt>
                <c:pt idx="31434">
                  <c:v>0.63161791666666667</c:v>
                </c:pt>
                <c:pt idx="31435">
                  <c:v>0.6316190972222222</c:v>
                </c:pt>
                <c:pt idx="31436">
                  <c:v>0.63161945601851854</c:v>
                </c:pt>
                <c:pt idx="31437">
                  <c:v>0.63162094907407407</c:v>
                </c:pt>
                <c:pt idx="31438">
                  <c:v>0.63162201388888883</c:v>
                </c:pt>
                <c:pt idx="31439">
                  <c:v>0.6316228587962962</c:v>
                </c:pt>
                <c:pt idx="31440">
                  <c:v>0.63162484953703701</c:v>
                </c:pt>
                <c:pt idx="31441">
                  <c:v>0.63162586805555554</c:v>
                </c:pt>
                <c:pt idx="31442">
                  <c:v>0.63162623842592591</c:v>
                </c:pt>
                <c:pt idx="31443">
                  <c:v>0.63162738425925924</c:v>
                </c:pt>
                <c:pt idx="31444">
                  <c:v>0.6316285416666666</c:v>
                </c:pt>
                <c:pt idx="31445">
                  <c:v>0.6316297106481481</c:v>
                </c:pt>
                <c:pt idx="31446">
                  <c:v>0.63163085648148154</c:v>
                </c:pt>
                <c:pt idx="31447">
                  <c:v>0.63163202546296293</c:v>
                </c:pt>
                <c:pt idx="31448">
                  <c:v>0.6316331828703704</c:v>
                </c:pt>
                <c:pt idx="31449">
                  <c:v>0.63163434027777776</c:v>
                </c:pt>
                <c:pt idx="31450">
                  <c:v>0.63163549768518523</c:v>
                </c:pt>
                <c:pt idx="31451">
                  <c:v>0.63163665509259259</c:v>
                </c:pt>
                <c:pt idx="31452">
                  <c:v>0.63163809027777784</c:v>
                </c:pt>
                <c:pt idx="31453">
                  <c:v>0.63163914351851858</c:v>
                </c:pt>
                <c:pt idx="31454">
                  <c:v>0.63164115740740745</c:v>
                </c:pt>
                <c:pt idx="31455">
                  <c:v>0.63164166666666666</c:v>
                </c:pt>
                <c:pt idx="31456">
                  <c:v>0.6316433564814814</c:v>
                </c:pt>
                <c:pt idx="31457">
                  <c:v>0.63164422453703706</c:v>
                </c:pt>
                <c:pt idx="31458">
                  <c:v>0.63164513888888885</c:v>
                </c:pt>
                <c:pt idx="31459">
                  <c:v>0.63164740740740744</c:v>
                </c:pt>
                <c:pt idx="31460">
                  <c:v>0.63164978009259254</c:v>
                </c:pt>
                <c:pt idx="31461">
                  <c:v>0.63165093750000001</c:v>
                </c:pt>
                <c:pt idx="31462">
                  <c:v>0.63165209490740748</c:v>
                </c:pt>
                <c:pt idx="31463">
                  <c:v>0.63165325231481484</c:v>
                </c:pt>
                <c:pt idx="31464">
                  <c:v>0.6316544097222222</c:v>
                </c:pt>
                <c:pt idx="31465">
                  <c:v>0.6316555787037037</c:v>
                </c:pt>
                <c:pt idx="31466">
                  <c:v>0.63165672453703703</c:v>
                </c:pt>
                <c:pt idx="31467">
                  <c:v>0.6316578819444445</c:v>
                </c:pt>
                <c:pt idx="31468">
                  <c:v>0.63165902777777772</c:v>
                </c:pt>
                <c:pt idx="31469">
                  <c:v>0.63166019675925922</c:v>
                </c:pt>
                <c:pt idx="31470">
                  <c:v>0.63166136574074072</c:v>
                </c:pt>
                <c:pt idx="31471">
                  <c:v>0.6316630324074074</c:v>
                </c:pt>
                <c:pt idx="31472">
                  <c:v>0.63166372685185179</c:v>
                </c:pt>
                <c:pt idx="31473">
                  <c:v>0.63166557870370377</c:v>
                </c:pt>
                <c:pt idx="31474">
                  <c:v>0.63166707175925929</c:v>
                </c:pt>
                <c:pt idx="31475">
                  <c:v>0.63166747685185187</c:v>
                </c:pt>
                <c:pt idx="31476">
                  <c:v>0.63166888888888895</c:v>
                </c:pt>
                <c:pt idx="31477">
                  <c:v>0.6316701388888889</c:v>
                </c:pt>
                <c:pt idx="31478">
                  <c:v>0.63167070601851849</c:v>
                </c:pt>
                <c:pt idx="31479">
                  <c:v>0.63167188657407414</c:v>
                </c:pt>
                <c:pt idx="31480">
                  <c:v>0.63167326388888889</c:v>
                </c:pt>
                <c:pt idx="31481">
                  <c:v>0.6316740856481482</c:v>
                </c:pt>
                <c:pt idx="31482">
                  <c:v>0.63167524305555556</c:v>
                </c:pt>
                <c:pt idx="31483">
                  <c:v>0.63167640046296292</c:v>
                </c:pt>
                <c:pt idx="31484">
                  <c:v>0.63167755787037039</c:v>
                </c:pt>
                <c:pt idx="31485">
                  <c:v>0.63167872685185189</c:v>
                </c:pt>
                <c:pt idx="31486">
                  <c:v>0.63167988425925925</c:v>
                </c:pt>
                <c:pt idx="31487">
                  <c:v>0.63168104166666661</c:v>
                </c:pt>
                <c:pt idx="31488">
                  <c:v>0.63168219907407408</c:v>
                </c:pt>
                <c:pt idx="31489">
                  <c:v>0.63168334490740741</c:v>
                </c:pt>
                <c:pt idx="31490">
                  <c:v>0.63168450231481477</c:v>
                </c:pt>
                <c:pt idx="31491">
                  <c:v>0.63168571759259262</c:v>
                </c:pt>
                <c:pt idx="31492">
                  <c:v>0.63168718749999997</c:v>
                </c:pt>
                <c:pt idx="31493">
                  <c:v>0.63168814814814811</c:v>
                </c:pt>
                <c:pt idx="31494">
                  <c:v>0.63168925925925923</c:v>
                </c:pt>
                <c:pt idx="31495">
                  <c:v>0.63169104166666667</c:v>
                </c:pt>
                <c:pt idx="31496">
                  <c:v>0.63169186342592598</c:v>
                </c:pt>
                <c:pt idx="31497">
                  <c:v>0.63169267361111114</c:v>
                </c:pt>
                <c:pt idx="31498">
                  <c:v>0.63169381944444447</c:v>
                </c:pt>
                <c:pt idx="31499">
                  <c:v>0.63169491898148145</c:v>
                </c:pt>
                <c:pt idx="31500">
                  <c:v>0.63169607638888881</c:v>
                </c:pt>
                <c:pt idx="31501">
                  <c:v>0.63169723379629639</c:v>
                </c:pt>
                <c:pt idx="31502">
                  <c:v>0.63169840277777778</c:v>
                </c:pt>
                <c:pt idx="31503">
                  <c:v>0.63169956018518514</c:v>
                </c:pt>
                <c:pt idx="31504">
                  <c:v>0.63170070601851847</c:v>
                </c:pt>
                <c:pt idx="31505">
                  <c:v>0.63170187499999997</c:v>
                </c:pt>
                <c:pt idx="31506">
                  <c:v>0.63170303240740744</c:v>
                </c:pt>
                <c:pt idx="31507">
                  <c:v>0.63170417824074077</c:v>
                </c:pt>
                <c:pt idx="31508">
                  <c:v>0.63170533564814813</c:v>
                </c:pt>
                <c:pt idx="31509">
                  <c:v>0.63170704861111115</c:v>
                </c:pt>
                <c:pt idx="31510">
                  <c:v>0.63170803240740736</c:v>
                </c:pt>
                <c:pt idx="31511">
                  <c:v>0.63170962962962962</c:v>
                </c:pt>
                <c:pt idx="31512">
                  <c:v>0.63171009259259259</c:v>
                </c:pt>
                <c:pt idx="31513">
                  <c:v>0.63171113425925918</c:v>
                </c:pt>
                <c:pt idx="31514">
                  <c:v>0.63171236111111106</c:v>
                </c:pt>
                <c:pt idx="31515">
                  <c:v>0.63171349537037036</c:v>
                </c:pt>
                <c:pt idx="31516">
                  <c:v>0.63171512731481483</c:v>
                </c:pt>
                <c:pt idx="31517">
                  <c:v>0.631716099537037</c:v>
                </c:pt>
                <c:pt idx="31518">
                  <c:v>0.63171692129629631</c:v>
                </c:pt>
                <c:pt idx="31519">
                  <c:v>0.63171807870370378</c:v>
                </c:pt>
                <c:pt idx="31520">
                  <c:v>0.63171923611111114</c:v>
                </c:pt>
                <c:pt idx="31521">
                  <c:v>0.63172038194444446</c:v>
                </c:pt>
                <c:pt idx="31522">
                  <c:v>0.63172155092592586</c:v>
                </c:pt>
                <c:pt idx="31523">
                  <c:v>0.63172269675925929</c:v>
                </c:pt>
                <c:pt idx="31524">
                  <c:v>0.6317238657407408</c:v>
                </c:pt>
                <c:pt idx="31525">
                  <c:v>0.63172502314814816</c:v>
                </c:pt>
                <c:pt idx="31526">
                  <c:v>0.63172618055555552</c:v>
                </c:pt>
                <c:pt idx="31527">
                  <c:v>0.63172733796296299</c:v>
                </c:pt>
                <c:pt idx="31528">
                  <c:v>0.63172857638888891</c:v>
                </c:pt>
                <c:pt idx="31529">
                  <c:v>0.63173201388888889</c:v>
                </c:pt>
                <c:pt idx="31530">
                  <c:v>0.63173234953703705</c:v>
                </c:pt>
                <c:pt idx="31531">
                  <c:v>0.63173452546296294</c:v>
                </c:pt>
                <c:pt idx="31532">
                  <c:v>0.63173622685185182</c:v>
                </c:pt>
                <c:pt idx="31533">
                  <c:v>0.63173809027777783</c:v>
                </c:pt>
                <c:pt idx="31534">
                  <c:v>0.63173917824074077</c:v>
                </c:pt>
                <c:pt idx="31535">
                  <c:v>0.63173978009259257</c:v>
                </c:pt>
                <c:pt idx="31536">
                  <c:v>0.63174133101851848</c:v>
                </c:pt>
                <c:pt idx="31537">
                  <c:v>0.63174215277777779</c:v>
                </c:pt>
                <c:pt idx="31538">
                  <c:v>0.63174300925925919</c:v>
                </c:pt>
                <c:pt idx="31539">
                  <c:v>0.63174417824074069</c:v>
                </c:pt>
                <c:pt idx="31540">
                  <c:v>0.63174532407407413</c:v>
                </c:pt>
                <c:pt idx="31541">
                  <c:v>0.63174648148148149</c:v>
                </c:pt>
                <c:pt idx="31542">
                  <c:v>0.63174763888888885</c:v>
                </c:pt>
                <c:pt idx="31543">
                  <c:v>0.63174879629629632</c:v>
                </c:pt>
                <c:pt idx="31544">
                  <c:v>0.63174995370370379</c:v>
                </c:pt>
                <c:pt idx="31545">
                  <c:v>0.63175111111111115</c:v>
                </c:pt>
                <c:pt idx="31546">
                  <c:v>0.63175226851851851</c:v>
                </c:pt>
                <c:pt idx="31547">
                  <c:v>0.63175342592592587</c:v>
                </c:pt>
                <c:pt idx="31548">
                  <c:v>0.63175458333333334</c:v>
                </c:pt>
                <c:pt idx="31549">
                  <c:v>0.63175574074074081</c:v>
                </c:pt>
                <c:pt idx="31550">
                  <c:v>0.63175695601851856</c:v>
                </c:pt>
                <c:pt idx="31551">
                  <c:v>0.63175835648148149</c:v>
                </c:pt>
                <c:pt idx="31552">
                  <c:v>0.63175939814814819</c:v>
                </c:pt>
                <c:pt idx="31553">
                  <c:v>0.63176142361111109</c:v>
                </c:pt>
                <c:pt idx="31554">
                  <c:v>0.63176177083333329</c:v>
                </c:pt>
                <c:pt idx="31555">
                  <c:v>0.63176293981481479</c:v>
                </c:pt>
                <c:pt idx="31556">
                  <c:v>0.63176384259259255</c:v>
                </c:pt>
                <c:pt idx="31557">
                  <c:v>0.63176500000000002</c:v>
                </c:pt>
                <c:pt idx="31558">
                  <c:v>0.63176615740740738</c:v>
                </c:pt>
                <c:pt idx="31559">
                  <c:v>0.63176731481481485</c:v>
                </c:pt>
                <c:pt idx="31560">
                  <c:v>0.63176847222222221</c:v>
                </c:pt>
                <c:pt idx="31561">
                  <c:v>0.63176962962962968</c:v>
                </c:pt>
                <c:pt idx="31562">
                  <c:v>0.63177078703703704</c:v>
                </c:pt>
                <c:pt idx="31563">
                  <c:v>0.63177193287037037</c:v>
                </c:pt>
                <c:pt idx="31564">
                  <c:v>0.63177310185185187</c:v>
                </c:pt>
                <c:pt idx="31565">
                  <c:v>0.63177425925925923</c:v>
                </c:pt>
                <c:pt idx="31566">
                  <c:v>0.63177577546296304</c:v>
                </c:pt>
                <c:pt idx="31567">
                  <c:v>0.63177667824074069</c:v>
                </c:pt>
                <c:pt idx="31568">
                  <c:v>0.631779837962963</c:v>
                </c:pt>
                <c:pt idx="31569">
                  <c:v>0.63178028935185193</c:v>
                </c:pt>
                <c:pt idx="31570">
                  <c:v>0.63178206018518523</c:v>
                </c:pt>
                <c:pt idx="31571">
                  <c:v>0.63178288194444443</c:v>
                </c:pt>
                <c:pt idx="31572">
                  <c:v>0.63178386574074075</c:v>
                </c:pt>
                <c:pt idx="31573">
                  <c:v>0.63178502314814822</c:v>
                </c:pt>
                <c:pt idx="31574">
                  <c:v>0.63178635416666662</c:v>
                </c:pt>
                <c:pt idx="31575">
                  <c:v>0.63178715277777786</c:v>
                </c:pt>
                <c:pt idx="31576">
                  <c:v>0.63178831018518522</c:v>
                </c:pt>
                <c:pt idx="31577">
                  <c:v>0.63178947916666661</c:v>
                </c:pt>
                <c:pt idx="31578">
                  <c:v>0.63179062499999994</c:v>
                </c:pt>
                <c:pt idx="31579">
                  <c:v>0.63179178240740741</c:v>
                </c:pt>
                <c:pt idx="31580">
                  <c:v>0.63179295138888891</c:v>
                </c:pt>
                <c:pt idx="31581">
                  <c:v>0.63179409722222224</c:v>
                </c:pt>
                <c:pt idx="31582">
                  <c:v>0.63179526620370363</c:v>
                </c:pt>
                <c:pt idx="31583">
                  <c:v>0.6317964236111111</c:v>
                </c:pt>
                <c:pt idx="31584">
                  <c:v>0.63179758101851857</c:v>
                </c:pt>
                <c:pt idx="31585">
                  <c:v>0.63179880787037035</c:v>
                </c:pt>
                <c:pt idx="31586">
                  <c:v>0.63180031250000002</c:v>
                </c:pt>
                <c:pt idx="31587">
                  <c:v>0.63180152777777776</c:v>
                </c:pt>
                <c:pt idx="31588">
                  <c:v>0.63180265046296302</c:v>
                </c:pt>
                <c:pt idx="31589">
                  <c:v>0.63180509259259254</c:v>
                </c:pt>
                <c:pt idx="31590">
                  <c:v>0.63180548611111109</c:v>
                </c:pt>
                <c:pt idx="31591">
                  <c:v>0.63180581018518511</c:v>
                </c:pt>
                <c:pt idx="31592">
                  <c:v>0.63180732638888892</c:v>
                </c:pt>
                <c:pt idx="31593">
                  <c:v>0.63180851851851849</c:v>
                </c:pt>
                <c:pt idx="31594">
                  <c:v>0.63180929398148145</c:v>
                </c:pt>
                <c:pt idx="31595">
                  <c:v>0.63181046296296295</c:v>
                </c:pt>
                <c:pt idx="31596">
                  <c:v>0.63181146990740744</c:v>
                </c:pt>
                <c:pt idx="31597">
                  <c:v>0.63181261574074077</c:v>
                </c:pt>
                <c:pt idx="31598">
                  <c:v>0.63181378472222227</c:v>
                </c:pt>
                <c:pt idx="31599">
                  <c:v>0.63181494212962963</c:v>
                </c:pt>
                <c:pt idx="31600">
                  <c:v>0.63181608796296296</c:v>
                </c:pt>
                <c:pt idx="31601">
                  <c:v>0.63181725694444446</c:v>
                </c:pt>
                <c:pt idx="31602">
                  <c:v>0.63181841435185182</c:v>
                </c:pt>
                <c:pt idx="31603">
                  <c:v>0.63181957175925929</c:v>
                </c:pt>
                <c:pt idx="31604">
                  <c:v>0.63182072916666665</c:v>
                </c:pt>
                <c:pt idx="31605">
                  <c:v>0.63182188657407412</c:v>
                </c:pt>
                <c:pt idx="31606">
                  <c:v>0.63182344907407406</c:v>
                </c:pt>
                <c:pt idx="31607">
                  <c:v>0.63182612268518523</c:v>
                </c:pt>
                <c:pt idx="31608">
                  <c:v>0.63182633101851848</c:v>
                </c:pt>
                <c:pt idx="31609">
                  <c:v>0.63182745370370375</c:v>
                </c:pt>
                <c:pt idx="31610">
                  <c:v>0.63182907407407407</c:v>
                </c:pt>
                <c:pt idx="31611">
                  <c:v>0.63182980324074078</c:v>
                </c:pt>
                <c:pt idx="31612">
                  <c:v>0.6318302199074074</c:v>
                </c:pt>
                <c:pt idx="31613">
                  <c:v>0.63183143518518514</c:v>
                </c:pt>
                <c:pt idx="31614">
                  <c:v>0.63183236111111107</c:v>
                </c:pt>
                <c:pt idx="31615">
                  <c:v>0.63183353009259258</c:v>
                </c:pt>
                <c:pt idx="31616">
                  <c:v>0.63183467592592601</c:v>
                </c:pt>
                <c:pt idx="31617">
                  <c:v>0.63183577546296288</c:v>
                </c:pt>
                <c:pt idx="31618">
                  <c:v>0.63183692129629632</c:v>
                </c:pt>
                <c:pt idx="31619">
                  <c:v>0.63183809027777782</c:v>
                </c:pt>
                <c:pt idx="31620">
                  <c:v>0.63183923611111115</c:v>
                </c:pt>
                <c:pt idx="31621">
                  <c:v>0.63184039351851851</c:v>
                </c:pt>
                <c:pt idx="31622">
                  <c:v>0.63184155092592598</c:v>
                </c:pt>
                <c:pt idx="31623">
                  <c:v>0.63184271990740748</c:v>
                </c:pt>
                <c:pt idx="31624">
                  <c:v>0.63184387731481484</c:v>
                </c:pt>
                <c:pt idx="31625">
                  <c:v>0.63184502314814817</c:v>
                </c:pt>
                <c:pt idx="31626">
                  <c:v>0.6318462037037037</c:v>
                </c:pt>
                <c:pt idx="31627">
                  <c:v>0.63184740740740741</c:v>
                </c:pt>
                <c:pt idx="31628">
                  <c:v>0.63184873842592593</c:v>
                </c:pt>
                <c:pt idx="31629">
                  <c:v>0.63184995370370378</c:v>
                </c:pt>
                <c:pt idx="31630">
                  <c:v>0.63185098379629634</c:v>
                </c:pt>
                <c:pt idx="31631">
                  <c:v>0.6318522685185185</c:v>
                </c:pt>
                <c:pt idx="31632">
                  <c:v>0.63185342592592586</c:v>
                </c:pt>
                <c:pt idx="31633">
                  <c:v>0.6318550462962963</c:v>
                </c:pt>
                <c:pt idx="31634">
                  <c:v>0.63185601851851858</c:v>
                </c:pt>
                <c:pt idx="31635">
                  <c:v>0.63185659722222232</c:v>
                </c:pt>
                <c:pt idx="31636">
                  <c:v>0.63185775462962968</c:v>
                </c:pt>
                <c:pt idx="31637">
                  <c:v>0.63185892361111107</c:v>
                </c:pt>
                <c:pt idx="31638">
                  <c:v>0.63186006944444439</c:v>
                </c:pt>
                <c:pt idx="31639">
                  <c:v>0.6318612384259259</c:v>
                </c:pt>
                <c:pt idx="31640">
                  <c:v>0.63186239583333337</c:v>
                </c:pt>
                <c:pt idx="31641">
                  <c:v>0.63186355324074073</c:v>
                </c:pt>
                <c:pt idx="31642">
                  <c:v>0.63186471064814809</c:v>
                </c:pt>
                <c:pt idx="31643">
                  <c:v>0.63186586805555556</c:v>
                </c:pt>
                <c:pt idx="31644">
                  <c:v>0.63186702546296303</c:v>
                </c:pt>
                <c:pt idx="31645">
                  <c:v>0.63186864583333335</c:v>
                </c:pt>
                <c:pt idx="31646">
                  <c:v>0.63186989583333331</c:v>
                </c:pt>
                <c:pt idx="31647">
                  <c:v>0.6318710300925926</c:v>
                </c:pt>
                <c:pt idx="31648">
                  <c:v>0.63187194444444439</c:v>
                </c:pt>
                <c:pt idx="31649">
                  <c:v>0.63187333333333329</c:v>
                </c:pt>
                <c:pt idx="31650">
                  <c:v>0.6318746643518518</c:v>
                </c:pt>
                <c:pt idx="31651">
                  <c:v>0.63187524305555554</c:v>
                </c:pt>
                <c:pt idx="31652">
                  <c:v>0.63187634259259262</c:v>
                </c:pt>
                <c:pt idx="31653">
                  <c:v>0.63187749999999998</c:v>
                </c:pt>
                <c:pt idx="31654">
                  <c:v>0.63187858796296292</c:v>
                </c:pt>
                <c:pt idx="31655">
                  <c:v>0.63187974537037039</c:v>
                </c:pt>
                <c:pt idx="31656">
                  <c:v>0.63188091435185179</c:v>
                </c:pt>
                <c:pt idx="31657">
                  <c:v>0.63188207175925926</c:v>
                </c:pt>
                <c:pt idx="31658">
                  <c:v>0.63188321759259258</c:v>
                </c:pt>
                <c:pt idx="31659">
                  <c:v>0.63188438657407409</c:v>
                </c:pt>
                <c:pt idx="31660">
                  <c:v>0.63188553240740741</c:v>
                </c:pt>
                <c:pt idx="31661">
                  <c:v>0.63188670138888892</c:v>
                </c:pt>
                <c:pt idx="31662">
                  <c:v>0.63188785879629628</c:v>
                </c:pt>
                <c:pt idx="31663">
                  <c:v>0.63188901620370375</c:v>
                </c:pt>
                <c:pt idx="31664">
                  <c:v>0.63189023148148149</c:v>
                </c:pt>
                <c:pt idx="31665">
                  <c:v>0.63189192129629634</c:v>
                </c:pt>
                <c:pt idx="31666">
                  <c:v>0.6318931712962963</c:v>
                </c:pt>
                <c:pt idx="31667">
                  <c:v>0.63189440972222222</c:v>
                </c:pt>
                <c:pt idx="31668">
                  <c:v>0.63189596064814813</c:v>
                </c:pt>
                <c:pt idx="31669">
                  <c:v>0.63189659722222224</c:v>
                </c:pt>
                <c:pt idx="31670">
                  <c:v>0.63189730324074078</c:v>
                </c:pt>
                <c:pt idx="31671">
                  <c:v>0.63189890046296304</c:v>
                </c:pt>
                <c:pt idx="31672">
                  <c:v>0.63189944444444446</c:v>
                </c:pt>
                <c:pt idx="31673">
                  <c:v>0.63190059027777778</c:v>
                </c:pt>
                <c:pt idx="31674">
                  <c:v>0.63190174768518526</c:v>
                </c:pt>
                <c:pt idx="31675">
                  <c:v>0.63190290509259261</c:v>
                </c:pt>
                <c:pt idx="31676">
                  <c:v>0.63190405092592594</c:v>
                </c:pt>
                <c:pt idx="31677">
                  <c:v>0.63190521990740733</c:v>
                </c:pt>
                <c:pt idx="31678">
                  <c:v>0.6319063773148148</c:v>
                </c:pt>
                <c:pt idx="31679">
                  <c:v>0.63190753472222227</c:v>
                </c:pt>
                <c:pt idx="31680">
                  <c:v>0.6319086805555556</c:v>
                </c:pt>
                <c:pt idx="31681">
                  <c:v>0.63190984953703699</c:v>
                </c:pt>
                <c:pt idx="31682">
                  <c:v>0.63191099537037043</c:v>
                </c:pt>
                <c:pt idx="31683">
                  <c:v>0.63191239583333336</c:v>
                </c:pt>
                <c:pt idx="31684">
                  <c:v>0.63191337962962957</c:v>
                </c:pt>
                <c:pt idx="31685">
                  <c:v>0.63191657407407409</c:v>
                </c:pt>
                <c:pt idx="31686">
                  <c:v>0.63191685185185187</c:v>
                </c:pt>
                <c:pt idx="31687">
                  <c:v>0.63191748842592599</c:v>
                </c:pt>
                <c:pt idx="31688">
                  <c:v>0.63191890046296295</c:v>
                </c:pt>
                <c:pt idx="31689">
                  <c:v>0.63191958333333331</c:v>
                </c:pt>
                <c:pt idx="31690">
                  <c:v>0.63192032407407406</c:v>
                </c:pt>
                <c:pt idx="31691">
                  <c:v>0.63192204861111112</c:v>
                </c:pt>
                <c:pt idx="31692">
                  <c:v>0.63192304398148147</c:v>
                </c:pt>
                <c:pt idx="31693">
                  <c:v>0.63192372685185183</c:v>
                </c:pt>
                <c:pt idx="31694">
                  <c:v>0.63192488425925919</c:v>
                </c:pt>
                <c:pt idx="31695">
                  <c:v>0.63192605324074069</c:v>
                </c:pt>
                <c:pt idx="31696">
                  <c:v>0.63192721064814816</c:v>
                </c:pt>
                <c:pt idx="31697">
                  <c:v>0.63192835648148149</c:v>
                </c:pt>
                <c:pt idx="31698">
                  <c:v>0.63192952546296299</c:v>
                </c:pt>
                <c:pt idx="31699">
                  <c:v>0.63193068287037035</c:v>
                </c:pt>
                <c:pt idx="31700">
                  <c:v>0.63193184027777782</c:v>
                </c:pt>
                <c:pt idx="31701">
                  <c:v>0.63193299768518518</c:v>
                </c:pt>
                <c:pt idx="31702">
                  <c:v>0.63193415509259254</c:v>
                </c:pt>
                <c:pt idx="31703">
                  <c:v>0.63193579861111104</c:v>
                </c:pt>
                <c:pt idx="31704">
                  <c:v>0.63193681712962968</c:v>
                </c:pt>
                <c:pt idx="31705">
                  <c:v>0.63193775462962964</c:v>
                </c:pt>
                <c:pt idx="31706">
                  <c:v>0.63193907407407413</c:v>
                </c:pt>
                <c:pt idx="31707">
                  <c:v>0.63194034722222225</c:v>
                </c:pt>
                <c:pt idx="31708">
                  <c:v>0.63194111111111106</c:v>
                </c:pt>
                <c:pt idx="31709">
                  <c:v>0.63194370370370367</c:v>
                </c:pt>
                <c:pt idx="31710">
                  <c:v>0.631943900462963</c:v>
                </c:pt>
                <c:pt idx="31711">
                  <c:v>0.63194458333333337</c:v>
                </c:pt>
                <c:pt idx="31712">
                  <c:v>0.63194614583333331</c:v>
                </c:pt>
                <c:pt idx="31713">
                  <c:v>0.63194688657407416</c:v>
                </c:pt>
                <c:pt idx="31714">
                  <c:v>0.63194804398148152</c:v>
                </c:pt>
                <c:pt idx="31715">
                  <c:v>0.63194918981481485</c:v>
                </c:pt>
                <c:pt idx="31716">
                  <c:v>0.63195035879629624</c:v>
                </c:pt>
                <c:pt idx="31717">
                  <c:v>0.63195150462962968</c:v>
                </c:pt>
                <c:pt idx="31718">
                  <c:v>0.63195266203703704</c:v>
                </c:pt>
                <c:pt idx="31719">
                  <c:v>0.63195383101851854</c:v>
                </c:pt>
                <c:pt idx="31720">
                  <c:v>0.63195497685185187</c:v>
                </c:pt>
                <c:pt idx="31721">
                  <c:v>0.63195613425925923</c:v>
                </c:pt>
                <c:pt idx="31722">
                  <c:v>0.63195730324074073</c:v>
                </c:pt>
                <c:pt idx="31723">
                  <c:v>0.6319584606481482</c:v>
                </c:pt>
                <c:pt idx="31724">
                  <c:v>0.63195973379629633</c:v>
                </c:pt>
                <c:pt idx="31725">
                  <c:v>0.63196089120370369</c:v>
                </c:pt>
                <c:pt idx="31726">
                  <c:v>0.63196223379629624</c:v>
                </c:pt>
                <c:pt idx="31727">
                  <c:v>0.63196377314814811</c:v>
                </c:pt>
                <c:pt idx="31728">
                  <c:v>0.63196459490740742</c:v>
                </c:pt>
                <c:pt idx="31729">
                  <c:v>0.63196599537037035</c:v>
                </c:pt>
                <c:pt idx="31730">
                  <c:v>0.63196714120370379</c:v>
                </c:pt>
                <c:pt idx="31731">
                  <c:v>0.63196770833333338</c:v>
                </c:pt>
                <c:pt idx="31732">
                  <c:v>0.63196934027777774</c:v>
                </c:pt>
                <c:pt idx="31733">
                  <c:v>0.63197019675925925</c:v>
                </c:pt>
                <c:pt idx="31734">
                  <c:v>0.6319711921296296</c:v>
                </c:pt>
                <c:pt idx="31735">
                  <c:v>0.63197233796296304</c:v>
                </c:pt>
                <c:pt idx="31736">
                  <c:v>0.63197350694444443</c:v>
                </c:pt>
                <c:pt idx="31737">
                  <c:v>0.63197466435185179</c:v>
                </c:pt>
                <c:pt idx="31738">
                  <c:v>0.63197582175925926</c:v>
                </c:pt>
                <c:pt idx="31739">
                  <c:v>0.63197696759259259</c:v>
                </c:pt>
                <c:pt idx="31740">
                  <c:v>0.63197813657407409</c:v>
                </c:pt>
                <c:pt idx="31741">
                  <c:v>0.63197929398148145</c:v>
                </c:pt>
                <c:pt idx="31742">
                  <c:v>0.63198043981481478</c:v>
                </c:pt>
                <c:pt idx="31743">
                  <c:v>0.63198160879629628</c:v>
                </c:pt>
                <c:pt idx="31744">
                  <c:v>0.63198314814814815</c:v>
                </c:pt>
                <c:pt idx="31745">
                  <c:v>0.63198473379629627</c:v>
                </c:pt>
                <c:pt idx="31746">
                  <c:v>0.63198520833333327</c:v>
                </c:pt>
                <c:pt idx="31747">
                  <c:v>0.63198687499999995</c:v>
                </c:pt>
                <c:pt idx="31748">
                  <c:v>0.6319882175925926</c:v>
                </c:pt>
                <c:pt idx="31749">
                  <c:v>0.63198871527777778</c:v>
                </c:pt>
                <c:pt idx="31750">
                  <c:v>0.63198989583333343</c:v>
                </c:pt>
                <c:pt idx="31751">
                  <c:v>0.63199116898148144</c:v>
                </c:pt>
                <c:pt idx="31752">
                  <c:v>0.63199202546296296</c:v>
                </c:pt>
                <c:pt idx="31753">
                  <c:v>0.63199318287037043</c:v>
                </c:pt>
                <c:pt idx="31754">
                  <c:v>0.63199439814814817</c:v>
                </c:pt>
                <c:pt idx="31755">
                  <c:v>0.63199549768518515</c:v>
                </c:pt>
                <c:pt idx="31756">
                  <c:v>0.63199664351851859</c:v>
                </c:pt>
                <c:pt idx="31757">
                  <c:v>0.63199781249999998</c:v>
                </c:pt>
                <c:pt idx="31758">
                  <c:v>0.6319989583333333</c:v>
                </c:pt>
                <c:pt idx="31759">
                  <c:v>0.63200012731481481</c:v>
                </c:pt>
                <c:pt idx="31760">
                  <c:v>0.63200128472222217</c:v>
                </c:pt>
                <c:pt idx="31761">
                  <c:v>0.63200244212962964</c:v>
                </c:pt>
                <c:pt idx="31762">
                  <c:v>0.632003599537037</c:v>
                </c:pt>
                <c:pt idx="31763">
                  <c:v>0.63200475694444447</c:v>
                </c:pt>
                <c:pt idx="31764">
                  <c:v>0.63200591435185183</c:v>
                </c:pt>
                <c:pt idx="31765">
                  <c:v>0.63200813657407406</c:v>
                </c:pt>
                <c:pt idx="31766">
                  <c:v>0.63200939814814816</c:v>
                </c:pt>
                <c:pt idx="31767">
                  <c:v>0.63200967592592594</c:v>
                </c:pt>
                <c:pt idx="31768">
                  <c:v>0.63201278935185179</c:v>
                </c:pt>
                <c:pt idx="31769">
                  <c:v>0.63201309027777774</c:v>
                </c:pt>
                <c:pt idx="31770">
                  <c:v>0.63201438657407405</c:v>
                </c:pt>
                <c:pt idx="31771">
                  <c:v>0.63201562499999997</c:v>
                </c:pt>
                <c:pt idx="31772">
                  <c:v>0.63201640046296292</c:v>
                </c:pt>
                <c:pt idx="31773">
                  <c:v>0.63201755787037039</c:v>
                </c:pt>
                <c:pt idx="31774">
                  <c:v>0.63201871527777775</c:v>
                </c:pt>
                <c:pt idx="31775">
                  <c:v>0.63201986111111119</c:v>
                </c:pt>
                <c:pt idx="31776">
                  <c:v>0.63202103009259258</c:v>
                </c:pt>
                <c:pt idx="31777">
                  <c:v>0.63202217592592591</c:v>
                </c:pt>
                <c:pt idx="31778">
                  <c:v>0.63202333333333327</c:v>
                </c:pt>
                <c:pt idx="31779">
                  <c:v>0.63202449074074074</c:v>
                </c:pt>
                <c:pt idx="31780">
                  <c:v>0.63202565972222224</c:v>
                </c:pt>
                <c:pt idx="31781">
                  <c:v>0.6320268171296296</c:v>
                </c:pt>
                <c:pt idx="31782">
                  <c:v>0.63202797453703696</c:v>
                </c:pt>
                <c:pt idx="31783">
                  <c:v>0.63202981481481479</c:v>
                </c:pt>
                <c:pt idx="31784">
                  <c:v>0.63203034722222218</c:v>
                </c:pt>
                <c:pt idx="31785">
                  <c:v>0.63203221064814818</c:v>
                </c:pt>
                <c:pt idx="31786">
                  <c:v>0.63203376157407409</c:v>
                </c:pt>
                <c:pt idx="31787">
                  <c:v>0.63203393518518525</c:v>
                </c:pt>
                <c:pt idx="31788">
                  <c:v>0.63203545138888884</c:v>
                </c:pt>
                <c:pt idx="31789">
                  <c:v>0.6320373032407407</c:v>
                </c:pt>
                <c:pt idx="31790">
                  <c:v>0.63203746527777771</c:v>
                </c:pt>
                <c:pt idx="31791">
                  <c:v>0.63203840277777779</c:v>
                </c:pt>
                <c:pt idx="31792">
                  <c:v>0.63204038194444445</c:v>
                </c:pt>
                <c:pt idx="31793">
                  <c:v>0.63204075231481482</c:v>
                </c:pt>
                <c:pt idx="31794">
                  <c:v>0.6320418518518518</c:v>
                </c:pt>
                <c:pt idx="31795">
                  <c:v>0.63204300925925927</c:v>
                </c:pt>
                <c:pt idx="31796">
                  <c:v>0.63204417824074077</c:v>
                </c:pt>
                <c:pt idx="31797">
                  <c:v>0.6320453240740741</c:v>
                </c:pt>
                <c:pt idx="31798">
                  <c:v>0.6320464930555556</c:v>
                </c:pt>
                <c:pt idx="31799">
                  <c:v>0.63204765046296296</c:v>
                </c:pt>
                <c:pt idx="31800">
                  <c:v>0.63204880787037032</c:v>
                </c:pt>
                <c:pt idx="31801">
                  <c:v>0.63204996527777779</c:v>
                </c:pt>
                <c:pt idx="31802">
                  <c:v>0.63205112268518515</c:v>
                </c:pt>
                <c:pt idx="31803">
                  <c:v>0.63205228009259262</c:v>
                </c:pt>
                <c:pt idx="31804">
                  <c:v>0.6320539467592593</c:v>
                </c:pt>
                <c:pt idx="31805">
                  <c:v>0.6320548958333333</c:v>
                </c:pt>
                <c:pt idx="31806">
                  <c:v>0.63205656249999997</c:v>
                </c:pt>
                <c:pt idx="31807">
                  <c:v>0.63205704861111112</c:v>
                </c:pt>
                <c:pt idx="31808">
                  <c:v>0.63205870370370376</c:v>
                </c:pt>
                <c:pt idx="31809">
                  <c:v>0.63205998842592592</c:v>
                </c:pt>
                <c:pt idx="31810">
                  <c:v>0.63206067129629628</c:v>
                </c:pt>
                <c:pt idx="31811">
                  <c:v>0.63206288194444449</c:v>
                </c:pt>
                <c:pt idx="31812">
                  <c:v>0.63206390046296301</c:v>
                </c:pt>
                <c:pt idx="31813">
                  <c:v>0.63206408564814809</c:v>
                </c:pt>
                <c:pt idx="31814">
                  <c:v>0.63206501157407413</c:v>
                </c:pt>
                <c:pt idx="31815">
                  <c:v>0.63206615740740746</c:v>
                </c:pt>
                <c:pt idx="31816">
                  <c:v>0.63206732638888885</c:v>
                </c:pt>
                <c:pt idx="31817">
                  <c:v>0.63206847222222218</c:v>
                </c:pt>
                <c:pt idx="31818">
                  <c:v>0.63206964120370368</c:v>
                </c:pt>
                <c:pt idx="31819">
                  <c:v>0.63207079861111115</c:v>
                </c:pt>
                <c:pt idx="31820">
                  <c:v>0.63207196759259254</c:v>
                </c:pt>
                <c:pt idx="31821">
                  <c:v>0.63207311342592587</c:v>
                </c:pt>
                <c:pt idx="31822">
                  <c:v>0.63207427083333334</c:v>
                </c:pt>
                <c:pt idx="31823">
                  <c:v>0.63207541666666667</c:v>
                </c:pt>
                <c:pt idx="31824">
                  <c:v>0.6320766898148148</c:v>
                </c:pt>
                <c:pt idx="31825">
                  <c:v>0.63207843749999992</c:v>
                </c:pt>
                <c:pt idx="31826">
                  <c:v>0.63207923611111116</c:v>
                </c:pt>
                <c:pt idx="31827">
                  <c:v>0.6320801041666666</c:v>
                </c:pt>
                <c:pt idx="31828">
                  <c:v>0.63208170138888886</c:v>
                </c:pt>
                <c:pt idx="31829">
                  <c:v>0.63208305555555555</c:v>
                </c:pt>
                <c:pt idx="31830">
                  <c:v>0.6320835763888889</c:v>
                </c:pt>
                <c:pt idx="31831">
                  <c:v>0.63208561342592595</c:v>
                </c:pt>
                <c:pt idx="31832">
                  <c:v>0.63208675925925928</c:v>
                </c:pt>
                <c:pt idx="31833">
                  <c:v>0.63208699074074071</c:v>
                </c:pt>
                <c:pt idx="31834">
                  <c:v>0.63208814814814807</c:v>
                </c:pt>
                <c:pt idx="31835">
                  <c:v>0.63208931712962968</c:v>
                </c:pt>
                <c:pt idx="31836">
                  <c:v>0.63209047453703704</c:v>
                </c:pt>
                <c:pt idx="31837">
                  <c:v>0.6320916319444444</c:v>
                </c:pt>
                <c:pt idx="31838">
                  <c:v>0.63209277777777773</c:v>
                </c:pt>
                <c:pt idx="31839">
                  <c:v>0.63209394675925923</c:v>
                </c:pt>
                <c:pt idx="31840">
                  <c:v>0.6320951041666667</c:v>
                </c:pt>
                <c:pt idx="31841">
                  <c:v>0.63209626157407406</c:v>
                </c:pt>
                <c:pt idx="31842">
                  <c:v>0.63209741898148142</c:v>
                </c:pt>
                <c:pt idx="31843">
                  <c:v>0.63209864583333331</c:v>
                </c:pt>
                <c:pt idx="31844">
                  <c:v>0.63209973379629636</c:v>
                </c:pt>
                <c:pt idx="31845">
                  <c:v>0.63210096064814814</c:v>
                </c:pt>
                <c:pt idx="31846">
                  <c:v>0.63210206018518522</c:v>
                </c:pt>
                <c:pt idx="31847">
                  <c:v>0.63210561342592597</c:v>
                </c:pt>
                <c:pt idx="31848">
                  <c:v>0.63210608796296297</c:v>
                </c:pt>
                <c:pt idx="31849">
                  <c:v>0.63210746527777772</c:v>
                </c:pt>
                <c:pt idx="31850">
                  <c:v>0.63210950231481478</c:v>
                </c:pt>
                <c:pt idx="31851">
                  <c:v>0.63210974537037035</c:v>
                </c:pt>
                <c:pt idx="31852">
                  <c:v>0.632110613425926</c:v>
                </c:pt>
                <c:pt idx="31853">
                  <c:v>0.63211175925925922</c:v>
                </c:pt>
                <c:pt idx="31854">
                  <c:v>0.63211292824074072</c:v>
                </c:pt>
                <c:pt idx="31855">
                  <c:v>0.63211408564814819</c:v>
                </c:pt>
                <c:pt idx="31856">
                  <c:v>0.63211524305555555</c:v>
                </c:pt>
                <c:pt idx="31857">
                  <c:v>0.63211638888888888</c:v>
                </c:pt>
                <c:pt idx="31858">
                  <c:v>0.63211754629629624</c:v>
                </c:pt>
                <c:pt idx="31859">
                  <c:v>0.63211870370370371</c:v>
                </c:pt>
                <c:pt idx="31860">
                  <c:v>0.63211987268518521</c:v>
                </c:pt>
                <c:pt idx="31861">
                  <c:v>0.63212103009259257</c:v>
                </c:pt>
                <c:pt idx="31862">
                  <c:v>0.63212293981481482</c:v>
                </c:pt>
                <c:pt idx="31863">
                  <c:v>0.63212415509259257</c:v>
                </c:pt>
                <c:pt idx="31864">
                  <c:v>0.63212454861111111</c:v>
                </c:pt>
                <c:pt idx="31865">
                  <c:v>0.6321263773148148</c:v>
                </c:pt>
                <c:pt idx="31866">
                  <c:v>0.63212766203703707</c:v>
                </c:pt>
                <c:pt idx="31867">
                  <c:v>0.63212813657407407</c:v>
                </c:pt>
                <c:pt idx="31868">
                  <c:v>0.63212976851851854</c:v>
                </c:pt>
                <c:pt idx="31869">
                  <c:v>0.63213069444444436</c:v>
                </c:pt>
                <c:pt idx="31870">
                  <c:v>0.63213150462962964</c:v>
                </c:pt>
                <c:pt idx="31871">
                  <c:v>0.63213289351851853</c:v>
                </c:pt>
                <c:pt idx="31872">
                  <c:v>0.63213388888888888</c:v>
                </c:pt>
                <c:pt idx="31873">
                  <c:v>0.63213491898148155</c:v>
                </c:pt>
                <c:pt idx="31874">
                  <c:v>0.63213606481481477</c:v>
                </c:pt>
                <c:pt idx="31875">
                  <c:v>0.63213731481481483</c:v>
                </c:pt>
                <c:pt idx="31876">
                  <c:v>0.6321383796296296</c:v>
                </c:pt>
                <c:pt idx="31877">
                  <c:v>0.63213953703703707</c:v>
                </c:pt>
                <c:pt idx="31878">
                  <c:v>0.63214069444444443</c:v>
                </c:pt>
                <c:pt idx="31879">
                  <c:v>0.63214186342592593</c:v>
                </c:pt>
                <c:pt idx="31880">
                  <c:v>0.63214302083333329</c:v>
                </c:pt>
                <c:pt idx="31881">
                  <c:v>0.63214416666666673</c:v>
                </c:pt>
                <c:pt idx="31882">
                  <c:v>0.63214533564814823</c:v>
                </c:pt>
                <c:pt idx="31883">
                  <c:v>0.63214655092592587</c:v>
                </c:pt>
                <c:pt idx="31884">
                  <c:v>0.63214822916666669</c:v>
                </c:pt>
                <c:pt idx="31885">
                  <c:v>0.63214957175925923</c:v>
                </c:pt>
                <c:pt idx="31886">
                  <c:v>0.63215008101851855</c:v>
                </c:pt>
                <c:pt idx="31887">
                  <c:v>0.63215177083333329</c:v>
                </c:pt>
                <c:pt idx="31888">
                  <c:v>0.6321530671296296</c:v>
                </c:pt>
                <c:pt idx="31889">
                  <c:v>0.63215348379629632</c:v>
                </c:pt>
                <c:pt idx="31890">
                  <c:v>0.63215505787037041</c:v>
                </c:pt>
                <c:pt idx="31891">
                  <c:v>0.63215651620370361</c:v>
                </c:pt>
                <c:pt idx="31892">
                  <c:v>0.63215689814814813</c:v>
                </c:pt>
                <c:pt idx="31893">
                  <c:v>0.63215805555555549</c:v>
                </c:pt>
                <c:pt idx="31894">
                  <c:v>0.63215921296296296</c:v>
                </c:pt>
                <c:pt idx="31895">
                  <c:v>0.63216038194444446</c:v>
                </c:pt>
                <c:pt idx="31896">
                  <c:v>0.63216152777777779</c:v>
                </c:pt>
                <c:pt idx="31897">
                  <c:v>0.63216268518518515</c:v>
                </c:pt>
                <c:pt idx="31898">
                  <c:v>0.63216384259259262</c:v>
                </c:pt>
                <c:pt idx="31899">
                  <c:v>0.63216501157407412</c:v>
                </c:pt>
                <c:pt idx="31900">
                  <c:v>0.63216616898148148</c:v>
                </c:pt>
                <c:pt idx="31901">
                  <c:v>0.63216732638888884</c:v>
                </c:pt>
                <c:pt idx="31902">
                  <c:v>0.63216848379629631</c:v>
                </c:pt>
                <c:pt idx="31903">
                  <c:v>0.63217002314814807</c:v>
                </c:pt>
                <c:pt idx="31904">
                  <c:v>0.63217090277777777</c:v>
                </c:pt>
                <c:pt idx="31905">
                  <c:v>0.63217233796296302</c:v>
                </c:pt>
                <c:pt idx="31906">
                  <c:v>0.63217351851851855</c:v>
                </c:pt>
                <c:pt idx="31907">
                  <c:v>0.63217444444444448</c:v>
                </c:pt>
                <c:pt idx="31908">
                  <c:v>0.63217572916666664</c:v>
                </c:pt>
                <c:pt idx="31909">
                  <c:v>0.63217686342592594</c:v>
                </c:pt>
                <c:pt idx="31910">
                  <c:v>0.63217797453703706</c:v>
                </c:pt>
                <c:pt idx="31911">
                  <c:v>0.63218021990740736</c:v>
                </c:pt>
                <c:pt idx="31912">
                  <c:v>0.6321804513888889</c:v>
                </c:pt>
                <c:pt idx="31913">
                  <c:v>0.63218121527777782</c:v>
                </c:pt>
                <c:pt idx="31914">
                  <c:v>0.63218236111111104</c:v>
                </c:pt>
                <c:pt idx="31915">
                  <c:v>0.63218353009259254</c:v>
                </c:pt>
                <c:pt idx="31916">
                  <c:v>0.63218467592592598</c:v>
                </c:pt>
                <c:pt idx="31917">
                  <c:v>0.63218584490740748</c:v>
                </c:pt>
                <c:pt idx="31918">
                  <c:v>0.6321869907407407</c:v>
                </c:pt>
                <c:pt idx="31919">
                  <c:v>0.63218814814814817</c:v>
                </c:pt>
                <c:pt idx="31920">
                  <c:v>0.63218931712962967</c:v>
                </c:pt>
                <c:pt idx="31921">
                  <c:v>0.63219047453703703</c:v>
                </c:pt>
                <c:pt idx="31922">
                  <c:v>0.6321916319444445</c:v>
                </c:pt>
                <c:pt idx="31923">
                  <c:v>0.63219355324074078</c:v>
                </c:pt>
                <c:pt idx="31924">
                  <c:v>0.63219505787037034</c:v>
                </c:pt>
                <c:pt idx="31925">
                  <c:v>0.63219549768518513</c:v>
                </c:pt>
                <c:pt idx="31926">
                  <c:v>0.6321970023148149</c:v>
                </c:pt>
                <c:pt idx="31927">
                  <c:v>0.63219792824074073</c:v>
                </c:pt>
                <c:pt idx="31928">
                  <c:v>0.63219872685185186</c:v>
                </c:pt>
                <c:pt idx="31929">
                  <c:v>0.6321997222222222</c:v>
                </c:pt>
                <c:pt idx="31930">
                  <c:v>0.63220128472222226</c:v>
                </c:pt>
                <c:pt idx="31931">
                  <c:v>0.63220208333333339</c:v>
                </c:pt>
                <c:pt idx="31932">
                  <c:v>0.63220331018518516</c:v>
                </c:pt>
                <c:pt idx="31933">
                  <c:v>0.6322043634259259</c:v>
                </c:pt>
                <c:pt idx="31934">
                  <c:v>0.63220552083333337</c:v>
                </c:pt>
                <c:pt idx="31935">
                  <c:v>0.63220667824074073</c:v>
                </c:pt>
                <c:pt idx="31936">
                  <c:v>0.63220782407407405</c:v>
                </c:pt>
                <c:pt idx="31937">
                  <c:v>0.63220898148148152</c:v>
                </c:pt>
                <c:pt idx="31938">
                  <c:v>0.63221015046296303</c:v>
                </c:pt>
                <c:pt idx="31939">
                  <c:v>0.63221130787037039</c:v>
                </c:pt>
                <c:pt idx="31940">
                  <c:v>0.63221246527777775</c:v>
                </c:pt>
                <c:pt idx="31941">
                  <c:v>0.63221362268518511</c:v>
                </c:pt>
                <c:pt idx="31942">
                  <c:v>0.63221478009259269</c:v>
                </c:pt>
                <c:pt idx="31943">
                  <c:v>0.63221604166666667</c:v>
                </c:pt>
                <c:pt idx="31944">
                  <c:v>0.63221716435185182</c:v>
                </c:pt>
                <c:pt idx="31945">
                  <c:v>0.63221894675925927</c:v>
                </c:pt>
                <c:pt idx="31946">
                  <c:v>0.63222067129629633</c:v>
                </c:pt>
                <c:pt idx="31947">
                  <c:v>0.63222077546296296</c:v>
                </c:pt>
                <c:pt idx="31948">
                  <c:v>0.63222288194444443</c:v>
                </c:pt>
                <c:pt idx="31949">
                  <c:v>0.63222387731481478</c:v>
                </c:pt>
                <c:pt idx="31950">
                  <c:v>0.63222422453703708</c:v>
                </c:pt>
                <c:pt idx="31951">
                  <c:v>0.63222542824074079</c:v>
                </c:pt>
                <c:pt idx="31952">
                  <c:v>0.6322271064814815</c:v>
                </c:pt>
                <c:pt idx="31953">
                  <c:v>0.63222749999999994</c:v>
                </c:pt>
                <c:pt idx="31954">
                  <c:v>0.63222865740740741</c:v>
                </c:pt>
                <c:pt idx="31955">
                  <c:v>0.63222982638888892</c:v>
                </c:pt>
                <c:pt idx="31956">
                  <c:v>0.63223098379629628</c:v>
                </c:pt>
                <c:pt idx="31957">
                  <c:v>0.6322321296296296</c:v>
                </c:pt>
                <c:pt idx="31958">
                  <c:v>0.63223329861111111</c:v>
                </c:pt>
                <c:pt idx="31959">
                  <c:v>0.63223444444444443</c:v>
                </c:pt>
                <c:pt idx="31960">
                  <c:v>0.6322356018518519</c:v>
                </c:pt>
                <c:pt idx="31961">
                  <c:v>0.63223675925925926</c:v>
                </c:pt>
                <c:pt idx="31962">
                  <c:v>0.63223792824074077</c:v>
                </c:pt>
                <c:pt idx="31963">
                  <c:v>0.63223946759259253</c:v>
                </c:pt>
                <c:pt idx="31964">
                  <c:v>0.63224023148148145</c:v>
                </c:pt>
                <c:pt idx="31965">
                  <c:v>0.63224168981481488</c:v>
                </c:pt>
                <c:pt idx="31966">
                  <c:v>0.63224307870370378</c:v>
                </c:pt>
                <c:pt idx="31967">
                  <c:v>0.63224394675925921</c:v>
                </c:pt>
                <c:pt idx="31968">
                  <c:v>0.63224516203703707</c:v>
                </c:pt>
                <c:pt idx="31969">
                  <c:v>0.63224609953703703</c:v>
                </c:pt>
                <c:pt idx="31970">
                  <c:v>0.63224718749999997</c:v>
                </c:pt>
                <c:pt idx="31971">
                  <c:v>0.63224863425925926</c:v>
                </c:pt>
                <c:pt idx="31972">
                  <c:v>0.63224982638888894</c:v>
                </c:pt>
                <c:pt idx="31973">
                  <c:v>0.63225065972222227</c:v>
                </c:pt>
                <c:pt idx="31974">
                  <c:v>0.63225181712962963</c:v>
                </c:pt>
                <c:pt idx="31975">
                  <c:v>0.63225297453703699</c:v>
                </c:pt>
                <c:pt idx="31976">
                  <c:v>0.63225413194444446</c:v>
                </c:pt>
                <c:pt idx="31977">
                  <c:v>0.63225527777777779</c:v>
                </c:pt>
                <c:pt idx="31978">
                  <c:v>0.63225643518518515</c:v>
                </c:pt>
                <c:pt idx="31979">
                  <c:v>0.63225759259259251</c:v>
                </c:pt>
                <c:pt idx="31980">
                  <c:v>0.63225876157407401</c:v>
                </c:pt>
                <c:pt idx="31981">
                  <c:v>0.63225991898148148</c:v>
                </c:pt>
                <c:pt idx="31982">
                  <c:v>0.63226107638888895</c:v>
                </c:pt>
                <c:pt idx="31983">
                  <c:v>0.63226228009259267</c:v>
                </c:pt>
                <c:pt idx="31984">
                  <c:v>0.63226473379629633</c:v>
                </c:pt>
                <c:pt idx="31985">
                  <c:v>0.63226505787037035</c:v>
                </c:pt>
                <c:pt idx="31986">
                  <c:v>0.63226575231481474</c:v>
                </c:pt>
                <c:pt idx="31987">
                  <c:v>0.63226820601851852</c:v>
                </c:pt>
                <c:pt idx="31988">
                  <c:v>0.63226865740740745</c:v>
                </c:pt>
                <c:pt idx="31989">
                  <c:v>0.63226923611111108</c:v>
                </c:pt>
                <c:pt idx="31990">
                  <c:v>0.63227079861111113</c:v>
                </c:pt>
                <c:pt idx="31991">
                  <c:v>0.63227156249999994</c:v>
                </c:pt>
                <c:pt idx="31992">
                  <c:v>0.63227311342592585</c:v>
                </c:pt>
                <c:pt idx="31993">
                  <c:v>0.63227395833333333</c:v>
                </c:pt>
                <c:pt idx="31994">
                  <c:v>0.63227496527777782</c:v>
                </c:pt>
                <c:pt idx="31995">
                  <c:v>0.63227611111111115</c:v>
                </c:pt>
                <c:pt idx="31996">
                  <c:v>0.63227728009259254</c:v>
                </c:pt>
                <c:pt idx="31997">
                  <c:v>0.63227842592592587</c:v>
                </c:pt>
                <c:pt idx="31998">
                  <c:v>0.63227959490740748</c:v>
                </c:pt>
                <c:pt idx="31999">
                  <c:v>0.63228075231481484</c:v>
                </c:pt>
                <c:pt idx="32000">
                  <c:v>0.63228192129629635</c:v>
                </c:pt>
                <c:pt idx="32001">
                  <c:v>0.63228306712962956</c:v>
                </c:pt>
                <c:pt idx="32002">
                  <c:v>0.63228422453703703</c:v>
                </c:pt>
                <c:pt idx="32003">
                  <c:v>0.6322853819444445</c:v>
                </c:pt>
                <c:pt idx="32004">
                  <c:v>0.63228659722222225</c:v>
                </c:pt>
                <c:pt idx="32005">
                  <c:v>0.63228839120370361</c:v>
                </c:pt>
                <c:pt idx="32006">
                  <c:v>0.63228931712962966</c:v>
                </c:pt>
                <c:pt idx="32007">
                  <c:v>0.63229005787037029</c:v>
                </c:pt>
                <c:pt idx="32008">
                  <c:v>0.63229167824074073</c:v>
                </c:pt>
                <c:pt idx="32009">
                  <c:v>0.632292488425926</c:v>
                </c:pt>
                <c:pt idx="32010">
                  <c:v>0.63229347222222221</c:v>
                </c:pt>
                <c:pt idx="32011">
                  <c:v>0.63229462962962968</c:v>
                </c:pt>
                <c:pt idx="32012">
                  <c:v>0.63229579861111118</c:v>
                </c:pt>
                <c:pt idx="32013">
                  <c:v>0.63229695601851854</c:v>
                </c:pt>
                <c:pt idx="32014">
                  <c:v>0.6322981134259259</c:v>
                </c:pt>
                <c:pt idx="32015">
                  <c:v>0.63229927083333337</c:v>
                </c:pt>
                <c:pt idx="32016">
                  <c:v>0.6323004166666667</c:v>
                </c:pt>
                <c:pt idx="32017">
                  <c:v>0.6323015856481482</c:v>
                </c:pt>
                <c:pt idx="32018">
                  <c:v>0.63230273148148142</c:v>
                </c:pt>
                <c:pt idx="32019">
                  <c:v>0.63230390046296292</c:v>
                </c:pt>
                <c:pt idx="32020">
                  <c:v>0.63230512731481481</c:v>
                </c:pt>
                <c:pt idx="32021">
                  <c:v>0.6323074652777777</c:v>
                </c:pt>
                <c:pt idx="32022">
                  <c:v>0.63230796296296299</c:v>
                </c:pt>
                <c:pt idx="32023">
                  <c:v>0.63230851851851855</c:v>
                </c:pt>
                <c:pt idx="32024">
                  <c:v>0.63231136574074076</c:v>
                </c:pt>
                <c:pt idx="32025">
                  <c:v>0.63231166666666672</c:v>
                </c:pt>
                <c:pt idx="32026">
                  <c:v>0.63231239583333332</c:v>
                </c:pt>
                <c:pt idx="32027">
                  <c:v>0.63231369212962962</c:v>
                </c:pt>
                <c:pt idx="32028">
                  <c:v>0.63231473379629632</c:v>
                </c:pt>
                <c:pt idx="32029">
                  <c:v>0.6323157060185185</c:v>
                </c:pt>
                <c:pt idx="32030">
                  <c:v>0.63231663194444443</c:v>
                </c:pt>
                <c:pt idx="32031">
                  <c:v>0.63231778935185179</c:v>
                </c:pt>
                <c:pt idx="32032">
                  <c:v>0.63231894675925926</c:v>
                </c:pt>
                <c:pt idx="32033">
                  <c:v>0.63232009259259259</c:v>
                </c:pt>
                <c:pt idx="32034">
                  <c:v>0.63232126157407409</c:v>
                </c:pt>
                <c:pt idx="32035">
                  <c:v>0.63232240740740742</c:v>
                </c:pt>
                <c:pt idx="32036">
                  <c:v>0.63232357638888881</c:v>
                </c:pt>
                <c:pt idx="32037">
                  <c:v>0.63232473379629639</c:v>
                </c:pt>
                <c:pt idx="32038">
                  <c:v>0.63232587962962961</c:v>
                </c:pt>
                <c:pt idx="32039">
                  <c:v>0.63232703703703697</c:v>
                </c:pt>
                <c:pt idx="32040">
                  <c:v>0.632328275462963</c:v>
                </c:pt>
                <c:pt idx="32041">
                  <c:v>0.63233011574074072</c:v>
                </c:pt>
                <c:pt idx="32042">
                  <c:v>0.63233127314814819</c:v>
                </c:pt>
                <c:pt idx="32043">
                  <c:v>0.63233194444444452</c:v>
                </c:pt>
                <c:pt idx="32044">
                  <c:v>0.632334375</c:v>
                </c:pt>
                <c:pt idx="32045">
                  <c:v>0.63233481481481479</c:v>
                </c:pt>
                <c:pt idx="32046">
                  <c:v>0.63233520833333334</c:v>
                </c:pt>
                <c:pt idx="32047">
                  <c:v>0.63233701388888885</c:v>
                </c:pt>
                <c:pt idx="32048">
                  <c:v>0.63233824074074074</c:v>
                </c:pt>
                <c:pt idx="32049">
                  <c:v>0.63233869212962968</c:v>
                </c:pt>
                <c:pt idx="32050">
                  <c:v>0.63233976851851859</c:v>
                </c:pt>
                <c:pt idx="32051">
                  <c:v>0.63234092592592595</c:v>
                </c:pt>
                <c:pt idx="32052">
                  <c:v>0.63234209490740745</c:v>
                </c:pt>
                <c:pt idx="32053">
                  <c:v>0.63234325231481481</c:v>
                </c:pt>
                <c:pt idx="32054">
                  <c:v>0.63234440972222228</c:v>
                </c:pt>
                <c:pt idx="32055">
                  <c:v>0.63234556712962964</c:v>
                </c:pt>
                <c:pt idx="32056">
                  <c:v>0.63234671296296296</c:v>
                </c:pt>
                <c:pt idx="32057">
                  <c:v>0.63234788194444447</c:v>
                </c:pt>
                <c:pt idx="32058">
                  <c:v>0.63234902777777779</c:v>
                </c:pt>
                <c:pt idx="32059">
                  <c:v>0.6323501967592593</c:v>
                </c:pt>
                <c:pt idx="32060">
                  <c:v>0.63235245370370374</c:v>
                </c:pt>
                <c:pt idx="32061">
                  <c:v>0.63235402777777772</c:v>
                </c:pt>
                <c:pt idx="32062">
                  <c:v>0.63235517361111115</c:v>
                </c:pt>
                <c:pt idx="32063">
                  <c:v>0.63235645833333332</c:v>
                </c:pt>
                <c:pt idx="32064">
                  <c:v>0.63235787037037039</c:v>
                </c:pt>
                <c:pt idx="32065">
                  <c:v>0.63235847222222219</c:v>
                </c:pt>
                <c:pt idx="32066">
                  <c:v>0.63235986111111109</c:v>
                </c:pt>
                <c:pt idx="32067">
                  <c:v>0.63236124999999999</c:v>
                </c:pt>
                <c:pt idx="32068">
                  <c:v>0.63236217592592592</c:v>
                </c:pt>
                <c:pt idx="32069">
                  <c:v>0.63236350694444443</c:v>
                </c:pt>
                <c:pt idx="32070">
                  <c:v>0.63236420138888894</c:v>
                </c:pt>
                <c:pt idx="32071">
                  <c:v>0.63236530092592591</c:v>
                </c:pt>
                <c:pt idx="32072">
                  <c:v>0.63236645833333338</c:v>
                </c:pt>
                <c:pt idx="32073">
                  <c:v>0.63236761574074074</c:v>
                </c:pt>
                <c:pt idx="32074">
                  <c:v>0.6323687731481481</c:v>
                </c:pt>
                <c:pt idx="32075">
                  <c:v>0.63236993055555557</c:v>
                </c:pt>
                <c:pt idx="32076">
                  <c:v>0.63237108796296293</c:v>
                </c:pt>
                <c:pt idx="32077">
                  <c:v>0.6323722453703704</c:v>
                </c:pt>
                <c:pt idx="32078">
                  <c:v>0.63237340277777776</c:v>
                </c:pt>
                <c:pt idx="32079">
                  <c:v>0.63237456018518512</c:v>
                </c:pt>
                <c:pt idx="32080">
                  <c:v>0.63237571759259259</c:v>
                </c:pt>
                <c:pt idx="32081">
                  <c:v>0.63237746527777783</c:v>
                </c:pt>
                <c:pt idx="32082">
                  <c:v>0.63237809027777769</c:v>
                </c:pt>
                <c:pt idx="32083">
                  <c:v>0.63238111111111117</c:v>
                </c:pt>
                <c:pt idx="32084">
                  <c:v>0.63238127314814818</c:v>
                </c:pt>
                <c:pt idx="32085">
                  <c:v>0.63238165509259259</c:v>
                </c:pt>
                <c:pt idx="32086">
                  <c:v>0.63238439814814817</c:v>
                </c:pt>
                <c:pt idx="32087">
                  <c:v>0.6323847569444444</c:v>
                </c:pt>
                <c:pt idx="32088">
                  <c:v>0.63238503472222229</c:v>
                </c:pt>
                <c:pt idx="32089">
                  <c:v>0.63238665509259262</c:v>
                </c:pt>
                <c:pt idx="32090">
                  <c:v>0.63238833333333333</c:v>
                </c:pt>
                <c:pt idx="32091">
                  <c:v>0.6323887962962963</c:v>
                </c:pt>
                <c:pt idx="32092">
                  <c:v>0.63238960648148146</c:v>
                </c:pt>
                <c:pt idx="32093">
                  <c:v>0.63239076388888882</c:v>
                </c:pt>
                <c:pt idx="32094">
                  <c:v>0.63239193287037032</c:v>
                </c:pt>
                <c:pt idx="32095">
                  <c:v>0.63239307870370376</c:v>
                </c:pt>
                <c:pt idx="32096">
                  <c:v>0.63239423611111112</c:v>
                </c:pt>
                <c:pt idx="32097">
                  <c:v>0.63239539351851848</c:v>
                </c:pt>
                <c:pt idx="32098">
                  <c:v>0.63239653935185192</c:v>
                </c:pt>
                <c:pt idx="32099">
                  <c:v>0.63239770833333331</c:v>
                </c:pt>
                <c:pt idx="32100">
                  <c:v>0.63239886574074078</c:v>
                </c:pt>
                <c:pt idx="32101">
                  <c:v>0.63240002314814814</c:v>
                </c:pt>
                <c:pt idx="32102">
                  <c:v>0.63240129629629627</c:v>
                </c:pt>
                <c:pt idx="32103">
                  <c:v>0.63240233796296297</c:v>
                </c:pt>
                <c:pt idx="32104">
                  <c:v>0.6324037384259259</c:v>
                </c:pt>
                <c:pt idx="32105">
                  <c:v>0.63240480324074078</c:v>
                </c:pt>
                <c:pt idx="32106">
                  <c:v>0.63240586805555554</c:v>
                </c:pt>
                <c:pt idx="32107">
                  <c:v>0.63240812499999999</c:v>
                </c:pt>
                <c:pt idx="32108">
                  <c:v>0.63240836805555556</c:v>
                </c:pt>
                <c:pt idx="32109">
                  <c:v>0.63240945601851861</c:v>
                </c:pt>
                <c:pt idx="32110">
                  <c:v>0.63241061342592597</c:v>
                </c:pt>
                <c:pt idx="32111">
                  <c:v>0.63241159722222229</c:v>
                </c:pt>
                <c:pt idx="32112">
                  <c:v>0.63241275462962965</c:v>
                </c:pt>
                <c:pt idx="32113">
                  <c:v>0.63241391203703701</c:v>
                </c:pt>
                <c:pt idx="32114">
                  <c:v>0.63241506944444437</c:v>
                </c:pt>
                <c:pt idx="32115">
                  <c:v>0.63241622685185184</c:v>
                </c:pt>
                <c:pt idx="32116">
                  <c:v>0.63241738425925931</c:v>
                </c:pt>
                <c:pt idx="32117">
                  <c:v>0.63241854166666667</c:v>
                </c:pt>
                <c:pt idx="32118">
                  <c:v>0.63241969907407403</c:v>
                </c:pt>
                <c:pt idx="32119">
                  <c:v>0.6324208564814815</c:v>
                </c:pt>
                <c:pt idx="32120">
                  <c:v>0.63242201388888897</c:v>
                </c:pt>
                <c:pt idx="32121">
                  <c:v>0.6324233564814814</c:v>
                </c:pt>
                <c:pt idx="32122">
                  <c:v>0.63242548611111105</c:v>
                </c:pt>
                <c:pt idx="32123">
                  <c:v>0.63242664351851852</c:v>
                </c:pt>
                <c:pt idx="32124">
                  <c:v>0.63242688657407409</c:v>
                </c:pt>
                <c:pt idx="32125">
                  <c:v>0.63242922453703709</c:v>
                </c:pt>
                <c:pt idx="32126">
                  <c:v>0.63243041666666666</c:v>
                </c:pt>
                <c:pt idx="32127">
                  <c:v>0.63243185185185191</c:v>
                </c:pt>
                <c:pt idx="32128">
                  <c:v>0.63243333333333329</c:v>
                </c:pt>
                <c:pt idx="32129">
                  <c:v>0.63243381944444443</c:v>
                </c:pt>
                <c:pt idx="32130">
                  <c:v>0.63243493055555555</c:v>
                </c:pt>
                <c:pt idx="32131">
                  <c:v>0.63243607638888888</c:v>
                </c:pt>
                <c:pt idx="32132">
                  <c:v>0.63243723379629624</c:v>
                </c:pt>
                <c:pt idx="32133">
                  <c:v>0.63243840277777774</c:v>
                </c:pt>
                <c:pt idx="32134">
                  <c:v>0.63243954861111118</c:v>
                </c:pt>
                <c:pt idx="32135">
                  <c:v>0.63244070601851854</c:v>
                </c:pt>
                <c:pt idx="32136">
                  <c:v>0.6324418634259259</c:v>
                </c:pt>
                <c:pt idx="32137">
                  <c:v>0.6324430324074074</c:v>
                </c:pt>
                <c:pt idx="32138">
                  <c:v>0.63244417824074073</c:v>
                </c:pt>
                <c:pt idx="32139">
                  <c:v>0.6324453356481482</c:v>
                </c:pt>
                <c:pt idx="32140">
                  <c:v>0.63244650462962959</c:v>
                </c:pt>
                <c:pt idx="32141">
                  <c:v>0.63244869212962962</c:v>
                </c:pt>
                <c:pt idx="32142">
                  <c:v>0.63245038194444447</c:v>
                </c:pt>
                <c:pt idx="32143">
                  <c:v>0.63245210648148154</c:v>
                </c:pt>
                <c:pt idx="32144">
                  <c:v>0.63245346064814811</c:v>
                </c:pt>
                <c:pt idx="32145">
                  <c:v>0.63245402777777771</c:v>
                </c:pt>
                <c:pt idx="32146">
                  <c:v>0.63245564814814814</c:v>
                </c:pt>
                <c:pt idx="32147">
                  <c:v>0.63245644675925927</c:v>
                </c:pt>
                <c:pt idx="32148">
                  <c:v>0.63245730324074079</c:v>
                </c:pt>
                <c:pt idx="32149">
                  <c:v>0.63245878472222217</c:v>
                </c:pt>
                <c:pt idx="32150">
                  <c:v>0.63245956018518523</c:v>
                </c:pt>
                <c:pt idx="32151">
                  <c:v>0.63246072916666674</c:v>
                </c:pt>
                <c:pt idx="32152">
                  <c:v>0.63246188657407409</c:v>
                </c:pt>
                <c:pt idx="32153">
                  <c:v>0.63246304398148145</c:v>
                </c:pt>
                <c:pt idx="32154">
                  <c:v>0.63246420138888892</c:v>
                </c:pt>
                <c:pt idx="32155">
                  <c:v>0.63246534722222225</c:v>
                </c:pt>
                <c:pt idx="32156">
                  <c:v>0.63246651620370375</c:v>
                </c:pt>
                <c:pt idx="32157">
                  <c:v>0.63246767361111111</c:v>
                </c:pt>
                <c:pt idx="32158">
                  <c:v>0.63246883101851847</c:v>
                </c:pt>
                <c:pt idx="32159">
                  <c:v>0.63246998842592594</c:v>
                </c:pt>
                <c:pt idx="32160">
                  <c:v>0.63247152777777782</c:v>
                </c:pt>
                <c:pt idx="32161">
                  <c:v>0.63247268518518518</c:v>
                </c:pt>
                <c:pt idx="32162">
                  <c:v>0.63247363425925929</c:v>
                </c:pt>
                <c:pt idx="32163">
                  <c:v>0.63247601851851853</c:v>
                </c:pt>
                <c:pt idx="32164">
                  <c:v>0.63247633101851852</c:v>
                </c:pt>
                <c:pt idx="32165">
                  <c:v>0.63247716435185186</c:v>
                </c:pt>
                <c:pt idx="32166">
                  <c:v>0.63247820601851845</c:v>
                </c:pt>
                <c:pt idx="32167">
                  <c:v>0.6324792592592593</c:v>
                </c:pt>
                <c:pt idx="32168">
                  <c:v>0.63248057870370367</c:v>
                </c:pt>
                <c:pt idx="32169">
                  <c:v>0.63248202546296295</c:v>
                </c:pt>
                <c:pt idx="32170">
                  <c:v>0.63248271990740734</c:v>
                </c:pt>
                <c:pt idx="32171">
                  <c:v>0.63248386574074078</c:v>
                </c:pt>
                <c:pt idx="32172">
                  <c:v>0.63248503472222228</c:v>
                </c:pt>
                <c:pt idx="32173">
                  <c:v>0.63248619212962964</c:v>
                </c:pt>
                <c:pt idx="32174">
                  <c:v>0.632487349537037</c:v>
                </c:pt>
                <c:pt idx="32175">
                  <c:v>0.63248850694444447</c:v>
                </c:pt>
                <c:pt idx="32176">
                  <c:v>0.63248966435185194</c:v>
                </c:pt>
                <c:pt idx="32177">
                  <c:v>0.63249083333333334</c:v>
                </c:pt>
                <c:pt idx="32178">
                  <c:v>0.63249197916666666</c:v>
                </c:pt>
                <c:pt idx="32179">
                  <c:v>0.63249313657407402</c:v>
                </c:pt>
                <c:pt idx="32180">
                  <c:v>0.63249443287037033</c:v>
                </c:pt>
                <c:pt idx="32181">
                  <c:v>0.63249575231481481</c:v>
                </c:pt>
                <c:pt idx="32182">
                  <c:v>0.63249793981481484</c:v>
                </c:pt>
                <c:pt idx="32183">
                  <c:v>0.63249863425925923</c:v>
                </c:pt>
                <c:pt idx="32184">
                  <c:v>0.63249903935185192</c:v>
                </c:pt>
                <c:pt idx="32185">
                  <c:v>0.63250106481481483</c:v>
                </c:pt>
                <c:pt idx="32186">
                  <c:v>0.63250146990740741</c:v>
                </c:pt>
                <c:pt idx="32187">
                  <c:v>0.63250304398148149</c:v>
                </c:pt>
                <c:pt idx="32188">
                  <c:v>0.63250394675925925</c:v>
                </c:pt>
                <c:pt idx="32189">
                  <c:v>0.63250489583333336</c:v>
                </c:pt>
                <c:pt idx="32190">
                  <c:v>0.63250674768518522</c:v>
                </c:pt>
                <c:pt idx="32191">
                  <c:v>0.63250760416666663</c:v>
                </c:pt>
                <c:pt idx="32192">
                  <c:v>0.63250818287037036</c:v>
                </c:pt>
                <c:pt idx="32193">
                  <c:v>0.63250934027777783</c:v>
                </c:pt>
                <c:pt idx="32194">
                  <c:v>0.63251049768518519</c:v>
                </c:pt>
                <c:pt idx="32195">
                  <c:v>0.63251165509259255</c:v>
                </c:pt>
                <c:pt idx="32196">
                  <c:v>0.63251280092592588</c:v>
                </c:pt>
                <c:pt idx="32197">
                  <c:v>0.63251398148148141</c:v>
                </c:pt>
                <c:pt idx="32198">
                  <c:v>0.63251512731481485</c:v>
                </c:pt>
                <c:pt idx="32199">
                  <c:v>0.63251628472222221</c:v>
                </c:pt>
                <c:pt idx="32200">
                  <c:v>0.63251744212962957</c:v>
                </c:pt>
                <c:pt idx="32201">
                  <c:v>0.63251859953703704</c:v>
                </c:pt>
                <c:pt idx="32202">
                  <c:v>0.63252028935185178</c:v>
                </c:pt>
                <c:pt idx="32203">
                  <c:v>0.63252100694444446</c:v>
                </c:pt>
                <c:pt idx="32204">
                  <c:v>0.63252305555555555</c:v>
                </c:pt>
                <c:pt idx="32205">
                  <c:v>0.63252422453703705</c:v>
                </c:pt>
                <c:pt idx="32206">
                  <c:v>0.6325244328703703</c:v>
                </c:pt>
                <c:pt idx="32207">
                  <c:v>0.63252556712962971</c:v>
                </c:pt>
                <c:pt idx="32208">
                  <c:v>0.63252709490740744</c:v>
                </c:pt>
                <c:pt idx="32209">
                  <c:v>0.63252792824074078</c:v>
                </c:pt>
                <c:pt idx="32210">
                  <c:v>0.63253012731481484</c:v>
                </c:pt>
                <c:pt idx="32211">
                  <c:v>0.63253104166666663</c:v>
                </c:pt>
                <c:pt idx="32212">
                  <c:v>0.63253133101851855</c:v>
                </c:pt>
                <c:pt idx="32213">
                  <c:v>0.63253248842592591</c:v>
                </c:pt>
                <c:pt idx="32214">
                  <c:v>0.63253364583333338</c:v>
                </c:pt>
                <c:pt idx="32215">
                  <c:v>0.63253480324074074</c:v>
                </c:pt>
                <c:pt idx="32216">
                  <c:v>0.63253594907407407</c:v>
                </c:pt>
                <c:pt idx="32217">
                  <c:v>0.63253711805555557</c:v>
                </c:pt>
                <c:pt idx="32218">
                  <c:v>0.63253827546296293</c:v>
                </c:pt>
                <c:pt idx="32219">
                  <c:v>0.6325394328703704</c:v>
                </c:pt>
                <c:pt idx="32220">
                  <c:v>0.63254059027777776</c:v>
                </c:pt>
                <c:pt idx="32221">
                  <c:v>0.63254174768518523</c:v>
                </c:pt>
                <c:pt idx="32222">
                  <c:v>0.63254292824074076</c:v>
                </c:pt>
                <c:pt idx="32223">
                  <c:v>0.63254488425925925</c:v>
                </c:pt>
                <c:pt idx="32224">
                  <c:v>0.6325462268518518</c:v>
                </c:pt>
                <c:pt idx="32225">
                  <c:v>0.63254656249999996</c:v>
                </c:pt>
                <c:pt idx="32226">
                  <c:v>0.63254754629629628</c:v>
                </c:pt>
                <c:pt idx="32227">
                  <c:v>0.63254898148148153</c:v>
                </c:pt>
                <c:pt idx="32228">
                  <c:v>0.63254984953703708</c:v>
                </c:pt>
                <c:pt idx="32229">
                  <c:v>0.63255123842592598</c:v>
                </c:pt>
                <c:pt idx="32230">
                  <c:v>0.63255239583333334</c:v>
                </c:pt>
                <c:pt idx="32231">
                  <c:v>0.6325535532407407</c:v>
                </c:pt>
                <c:pt idx="32232">
                  <c:v>0.63255482638888894</c:v>
                </c:pt>
                <c:pt idx="32233">
                  <c:v>0.6325556365740741</c:v>
                </c:pt>
                <c:pt idx="32234">
                  <c:v>0.63255679398148146</c:v>
                </c:pt>
                <c:pt idx="32235">
                  <c:v>0.63255795138888882</c:v>
                </c:pt>
                <c:pt idx="32236">
                  <c:v>0.63255910879629629</c:v>
                </c:pt>
                <c:pt idx="32237">
                  <c:v>0.63256026620370376</c:v>
                </c:pt>
                <c:pt idx="32238">
                  <c:v>0.63256142361111112</c:v>
                </c:pt>
                <c:pt idx="32239">
                  <c:v>0.63256258101851848</c:v>
                </c:pt>
                <c:pt idx="32240">
                  <c:v>0.63256373842592595</c:v>
                </c:pt>
                <c:pt idx="32241">
                  <c:v>0.63256489583333342</c:v>
                </c:pt>
                <c:pt idx="32242">
                  <c:v>0.63256605324074078</c:v>
                </c:pt>
                <c:pt idx="32243">
                  <c:v>0.6325675462962963</c:v>
                </c:pt>
                <c:pt idx="32244">
                  <c:v>0.6325683680555555</c:v>
                </c:pt>
                <c:pt idx="32245">
                  <c:v>0.63257021990740747</c:v>
                </c:pt>
                <c:pt idx="32246">
                  <c:v>0.63257068287037044</c:v>
                </c:pt>
                <c:pt idx="32247">
                  <c:v>0.63257215277777779</c:v>
                </c:pt>
                <c:pt idx="32248">
                  <c:v>0.63257324074074073</c:v>
                </c:pt>
                <c:pt idx="32249">
                  <c:v>0.63257480324074078</c:v>
                </c:pt>
                <c:pt idx="32250">
                  <c:v>0.63257577546296295</c:v>
                </c:pt>
                <c:pt idx="32251">
                  <c:v>0.63257646990740746</c:v>
                </c:pt>
                <c:pt idx="32252">
                  <c:v>0.63257762731481482</c:v>
                </c:pt>
                <c:pt idx="32253">
                  <c:v>0.63257878472222218</c:v>
                </c:pt>
                <c:pt idx="32254">
                  <c:v>0.63257994212962965</c:v>
                </c:pt>
                <c:pt idx="32255">
                  <c:v>0.63258109953703701</c:v>
                </c:pt>
                <c:pt idx="32256">
                  <c:v>0.63258225694444448</c:v>
                </c:pt>
                <c:pt idx="32257">
                  <c:v>0.63258341435185184</c:v>
                </c:pt>
                <c:pt idx="32258">
                  <c:v>0.63258457175925931</c:v>
                </c:pt>
                <c:pt idx="32259">
                  <c:v>0.63258571759259263</c:v>
                </c:pt>
                <c:pt idx="32260">
                  <c:v>0.63258688657407403</c:v>
                </c:pt>
                <c:pt idx="32261">
                  <c:v>0.63258805555555553</c:v>
                </c:pt>
                <c:pt idx="32262">
                  <c:v>0.63259003472222219</c:v>
                </c:pt>
                <c:pt idx="32263">
                  <c:v>0.63259105324074072</c:v>
                </c:pt>
                <c:pt idx="32264">
                  <c:v>0.63259151620370369</c:v>
                </c:pt>
                <c:pt idx="32265">
                  <c:v>0.63259336805555555</c:v>
                </c:pt>
                <c:pt idx="32266">
                  <c:v>0.63259413194444447</c:v>
                </c:pt>
                <c:pt idx="32267">
                  <c:v>0.63259500000000002</c:v>
                </c:pt>
                <c:pt idx="32268">
                  <c:v>0.63259651620370372</c:v>
                </c:pt>
                <c:pt idx="32269">
                  <c:v>0.63259766203703705</c:v>
                </c:pt>
                <c:pt idx="32270">
                  <c:v>0.63259846064814818</c:v>
                </c:pt>
                <c:pt idx="32271">
                  <c:v>0.63259961805555565</c:v>
                </c:pt>
                <c:pt idx="32272">
                  <c:v>0.63260077546296301</c:v>
                </c:pt>
                <c:pt idx="32273">
                  <c:v>0.6326019444444444</c:v>
                </c:pt>
                <c:pt idx="32274">
                  <c:v>0.63260309027777772</c:v>
                </c:pt>
                <c:pt idx="32275">
                  <c:v>0.63260424768518519</c:v>
                </c:pt>
                <c:pt idx="32276">
                  <c:v>0.63260540509259267</c:v>
                </c:pt>
                <c:pt idx="32277">
                  <c:v>0.63260656250000002</c:v>
                </c:pt>
                <c:pt idx="32278">
                  <c:v>0.63260771990740738</c:v>
                </c:pt>
                <c:pt idx="32279">
                  <c:v>0.63260887731481485</c:v>
                </c:pt>
                <c:pt idx="32280">
                  <c:v>0.6326100925925926</c:v>
                </c:pt>
                <c:pt idx="32281">
                  <c:v>0.63261143518518514</c:v>
                </c:pt>
                <c:pt idx="32282">
                  <c:v>0.63261258101851847</c:v>
                </c:pt>
                <c:pt idx="32283">
                  <c:v>0.63261445601851851</c:v>
                </c:pt>
                <c:pt idx="32284">
                  <c:v>0.63261560185185184</c:v>
                </c:pt>
                <c:pt idx="32285">
                  <c:v>0.63261582175925923</c:v>
                </c:pt>
                <c:pt idx="32286">
                  <c:v>0.63261819444444445</c:v>
                </c:pt>
                <c:pt idx="32287">
                  <c:v>0.63261890046296299</c:v>
                </c:pt>
                <c:pt idx="32288">
                  <c:v>0.63261929398148153</c:v>
                </c:pt>
                <c:pt idx="32289">
                  <c:v>0.63262045138888889</c:v>
                </c:pt>
                <c:pt idx="32290">
                  <c:v>0.63262160879629625</c:v>
                </c:pt>
                <c:pt idx="32291">
                  <c:v>0.63262276620370372</c:v>
                </c:pt>
                <c:pt idx="32292">
                  <c:v>0.63262393518518512</c:v>
                </c:pt>
                <c:pt idx="32293">
                  <c:v>0.63262508101851855</c:v>
                </c:pt>
                <c:pt idx="32294">
                  <c:v>0.63262623842592591</c:v>
                </c:pt>
                <c:pt idx="32295">
                  <c:v>0.63262738425925924</c:v>
                </c:pt>
                <c:pt idx="32296">
                  <c:v>0.63262855324074074</c:v>
                </c:pt>
                <c:pt idx="32297">
                  <c:v>0.63262972222222225</c:v>
                </c:pt>
                <c:pt idx="32298">
                  <c:v>0.63263086805555557</c:v>
                </c:pt>
                <c:pt idx="32299">
                  <c:v>0.63263244212962966</c:v>
                </c:pt>
                <c:pt idx="32300">
                  <c:v>0.63263342592592586</c:v>
                </c:pt>
                <c:pt idx="32301">
                  <c:v>0.63263498842592591</c:v>
                </c:pt>
                <c:pt idx="32302">
                  <c:v>0.63263597222222223</c:v>
                </c:pt>
                <c:pt idx="32303">
                  <c:v>0.6326383333333333</c:v>
                </c:pt>
                <c:pt idx="32304">
                  <c:v>0.63263876157407406</c:v>
                </c:pt>
                <c:pt idx="32305">
                  <c:v>0.63263931712962962</c:v>
                </c:pt>
                <c:pt idx="32306">
                  <c:v>0.63264075231481487</c:v>
                </c:pt>
                <c:pt idx="32307">
                  <c:v>0.63264203703703703</c:v>
                </c:pt>
                <c:pt idx="32308">
                  <c:v>0.63264254629629624</c:v>
                </c:pt>
                <c:pt idx="32309">
                  <c:v>0.63264359953703708</c:v>
                </c:pt>
                <c:pt idx="32310">
                  <c:v>0.63264475694444444</c:v>
                </c:pt>
                <c:pt idx="32311">
                  <c:v>0.63264591435185191</c:v>
                </c:pt>
                <c:pt idx="32312">
                  <c:v>0.63264706018518513</c:v>
                </c:pt>
                <c:pt idx="32313">
                  <c:v>0.63264822916666663</c:v>
                </c:pt>
                <c:pt idx="32314">
                  <c:v>0.6326493865740741</c:v>
                </c:pt>
                <c:pt idx="32315">
                  <c:v>0.63265054398148146</c:v>
                </c:pt>
                <c:pt idx="32316">
                  <c:v>0.63265168981481479</c:v>
                </c:pt>
                <c:pt idx="32317">
                  <c:v>0.63265285879629629</c:v>
                </c:pt>
                <c:pt idx="32318">
                  <c:v>0.63265401620370376</c:v>
                </c:pt>
                <c:pt idx="32319">
                  <c:v>0.6326557060185185</c:v>
                </c:pt>
                <c:pt idx="32320">
                  <c:v>0.6326573148148148</c:v>
                </c:pt>
                <c:pt idx="32321">
                  <c:v>0.63265755787037037</c:v>
                </c:pt>
                <c:pt idx="32322">
                  <c:v>0.63265981481481481</c:v>
                </c:pt>
                <c:pt idx="32323">
                  <c:v>0.63266101851851853</c:v>
                </c:pt>
                <c:pt idx="32324">
                  <c:v>0.63266114583333333</c:v>
                </c:pt>
                <c:pt idx="32325">
                  <c:v>0.63266327546296297</c:v>
                </c:pt>
                <c:pt idx="32326">
                  <c:v>0.63266396990740748</c:v>
                </c:pt>
                <c:pt idx="32327">
                  <c:v>0.63266468750000004</c:v>
                </c:pt>
                <c:pt idx="32328">
                  <c:v>0.63266600694444441</c:v>
                </c:pt>
                <c:pt idx="32329">
                  <c:v>0.6326669791666667</c:v>
                </c:pt>
                <c:pt idx="32330">
                  <c:v>0.63266790509259252</c:v>
                </c:pt>
                <c:pt idx="32331">
                  <c:v>0.63266906249999999</c:v>
                </c:pt>
                <c:pt idx="32332">
                  <c:v>0.63267021990740746</c:v>
                </c:pt>
                <c:pt idx="32333">
                  <c:v>0.63267137731481482</c:v>
                </c:pt>
                <c:pt idx="32334">
                  <c:v>0.63267254629629632</c:v>
                </c:pt>
                <c:pt idx="32335">
                  <c:v>0.63267370370370368</c:v>
                </c:pt>
                <c:pt idx="32336">
                  <c:v>0.63267484953703712</c:v>
                </c:pt>
                <c:pt idx="32337">
                  <c:v>0.63267600694444448</c:v>
                </c:pt>
                <c:pt idx="32338">
                  <c:v>0.63267716435185184</c:v>
                </c:pt>
                <c:pt idx="32339">
                  <c:v>0.6326783217592592</c:v>
                </c:pt>
                <c:pt idx="32340">
                  <c:v>0.63267960648148147</c:v>
                </c:pt>
                <c:pt idx="32341">
                  <c:v>0.63268244212962965</c:v>
                </c:pt>
                <c:pt idx="32342">
                  <c:v>0.63268276620370367</c:v>
                </c:pt>
                <c:pt idx="32343">
                  <c:v>0.63268311342592598</c:v>
                </c:pt>
                <c:pt idx="32344">
                  <c:v>0.63268494212962967</c:v>
                </c:pt>
                <c:pt idx="32345">
                  <c:v>0.63268567129629627</c:v>
                </c:pt>
                <c:pt idx="32346">
                  <c:v>0.6326865972222222</c:v>
                </c:pt>
                <c:pt idx="32347">
                  <c:v>0.63268806712962966</c:v>
                </c:pt>
                <c:pt idx="32348">
                  <c:v>0.63268879629629626</c:v>
                </c:pt>
                <c:pt idx="32349">
                  <c:v>0.63268989583333335</c:v>
                </c:pt>
                <c:pt idx="32350">
                  <c:v>0.63269105324074071</c:v>
                </c:pt>
                <c:pt idx="32351">
                  <c:v>0.63269221064814818</c:v>
                </c:pt>
                <c:pt idx="32352">
                  <c:v>0.63269335648148151</c:v>
                </c:pt>
                <c:pt idx="32353">
                  <c:v>0.63269452546296301</c:v>
                </c:pt>
                <c:pt idx="32354">
                  <c:v>0.63269569444444451</c:v>
                </c:pt>
                <c:pt idx="32355">
                  <c:v>0.63269684027777773</c:v>
                </c:pt>
                <c:pt idx="32356">
                  <c:v>0.6326979976851852</c:v>
                </c:pt>
                <c:pt idx="32357">
                  <c:v>0.6326991666666667</c:v>
                </c:pt>
                <c:pt idx="32358">
                  <c:v>0.63270031250000003</c:v>
                </c:pt>
                <c:pt idx="32359">
                  <c:v>0.63270269675925928</c:v>
                </c:pt>
                <c:pt idx="32360">
                  <c:v>0.63270386574074078</c:v>
                </c:pt>
                <c:pt idx="32361">
                  <c:v>0.63270438657407402</c:v>
                </c:pt>
                <c:pt idx="32362">
                  <c:v>0.63270524305555553</c:v>
                </c:pt>
                <c:pt idx="32363">
                  <c:v>0.63270751157407401</c:v>
                </c:pt>
                <c:pt idx="32364">
                  <c:v>0.63270814814814813</c:v>
                </c:pt>
                <c:pt idx="32365">
                  <c:v>0.63270890046296291</c:v>
                </c:pt>
                <c:pt idx="32366">
                  <c:v>0.63271046296296296</c:v>
                </c:pt>
                <c:pt idx="32367">
                  <c:v>0.63271084490740737</c:v>
                </c:pt>
                <c:pt idx="32368">
                  <c:v>0.63271224537037041</c:v>
                </c:pt>
                <c:pt idx="32369">
                  <c:v>0.63271369212962969</c:v>
                </c:pt>
                <c:pt idx="32370">
                  <c:v>0.63271443287037044</c:v>
                </c:pt>
                <c:pt idx="32371">
                  <c:v>0.63271535879629637</c:v>
                </c:pt>
                <c:pt idx="32372">
                  <c:v>0.63271651620370373</c:v>
                </c:pt>
                <c:pt idx="32373">
                  <c:v>0.63271767361111109</c:v>
                </c:pt>
                <c:pt idx="32374">
                  <c:v>0.63271881944444452</c:v>
                </c:pt>
                <c:pt idx="32375">
                  <c:v>0.63271998842592592</c:v>
                </c:pt>
                <c:pt idx="32376">
                  <c:v>0.63272114583333339</c:v>
                </c:pt>
                <c:pt idx="32377">
                  <c:v>0.63272230324074075</c:v>
                </c:pt>
                <c:pt idx="32378">
                  <c:v>0.63272344907407407</c:v>
                </c:pt>
                <c:pt idx="32379">
                  <c:v>0.63272460648148154</c:v>
                </c:pt>
                <c:pt idx="32380">
                  <c:v>0.63272577546296294</c:v>
                </c:pt>
                <c:pt idx="32381">
                  <c:v>0.63272763888888883</c:v>
                </c:pt>
                <c:pt idx="32382">
                  <c:v>0.63272928240740733</c:v>
                </c:pt>
                <c:pt idx="32383">
                  <c:v>0.63272959490740743</c:v>
                </c:pt>
                <c:pt idx="32384">
                  <c:v>0.63273111111111113</c:v>
                </c:pt>
                <c:pt idx="32385">
                  <c:v>0.63273261574074069</c:v>
                </c:pt>
                <c:pt idx="32386">
                  <c:v>0.63273276620370367</c:v>
                </c:pt>
                <c:pt idx="32387">
                  <c:v>0.63273440972222217</c:v>
                </c:pt>
                <c:pt idx="32388">
                  <c:v>0.63273509259259253</c:v>
                </c:pt>
                <c:pt idx="32389">
                  <c:v>0.63273690972222218</c:v>
                </c:pt>
                <c:pt idx="32390">
                  <c:v>0.63273781249999994</c:v>
                </c:pt>
                <c:pt idx="32391">
                  <c:v>0.63273850694444445</c:v>
                </c:pt>
                <c:pt idx="32392">
                  <c:v>0.63273966435185192</c:v>
                </c:pt>
                <c:pt idx="32393">
                  <c:v>0.63274082175925928</c:v>
                </c:pt>
                <c:pt idx="32394">
                  <c:v>0.63274197916666663</c:v>
                </c:pt>
                <c:pt idx="32395">
                  <c:v>0.63274313657407399</c:v>
                </c:pt>
                <c:pt idx="32396">
                  <c:v>0.63274429398148158</c:v>
                </c:pt>
                <c:pt idx="32397">
                  <c:v>0.63274545138888894</c:v>
                </c:pt>
                <c:pt idx="32398">
                  <c:v>0.63274660879629629</c:v>
                </c:pt>
                <c:pt idx="32399">
                  <c:v>0.63274776620370365</c:v>
                </c:pt>
                <c:pt idx="32400">
                  <c:v>0.63274892361111112</c:v>
                </c:pt>
                <c:pt idx="32401">
                  <c:v>0.63275084490740741</c:v>
                </c:pt>
                <c:pt idx="32402">
                  <c:v>0.63275130787037037</c:v>
                </c:pt>
                <c:pt idx="32403">
                  <c:v>0.63275364583333338</c:v>
                </c:pt>
                <c:pt idx="32404">
                  <c:v>0.63275462962962958</c:v>
                </c:pt>
                <c:pt idx="32405">
                  <c:v>0.6327553587962963</c:v>
                </c:pt>
                <c:pt idx="32406">
                  <c:v>0.6327566550925926</c:v>
                </c:pt>
                <c:pt idx="32407">
                  <c:v>0.63275813657407409</c:v>
                </c:pt>
                <c:pt idx="32408">
                  <c:v>0.63275841435185187</c:v>
                </c:pt>
                <c:pt idx="32409">
                  <c:v>0.63275982638888895</c:v>
                </c:pt>
                <c:pt idx="32410">
                  <c:v>0.63276143518518524</c:v>
                </c:pt>
                <c:pt idx="32411">
                  <c:v>0.63276177083333329</c:v>
                </c:pt>
                <c:pt idx="32412">
                  <c:v>0.63276281249999999</c:v>
                </c:pt>
                <c:pt idx="32413">
                  <c:v>0.63276396990740746</c:v>
                </c:pt>
                <c:pt idx="32414">
                  <c:v>0.63276512731481482</c:v>
                </c:pt>
                <c:pt idx="32415">
                  <c:v>0.63276628472222218</c:v>
                </c:pt>
                <c:pt idx="32416">
                  <c:v>0.63276744212962965</c:v>
                </c:pt>
                <c:pt idx="32417">
                  <c:v>0.63276859953703701</c:v>
                </c:pt>
                <c:pt idx="32418">
                  <c:v>0.63276975694444448</c:v>
                </c:pt>
                <c:pt idx="32419">
                  <c:v>0.63277092592592599</c:v>
                </c:pt>
                <c:pt idx="32420">
                  <c:v>0.6327720717592592</c:v>
                </c:pt>
                <c:pt idx="32421">
                  <c:v>0.63277322916666667</c:v>
                </c:pt>
                <c:pt idx="32422">
                  <c:v>0.6327745023148148</c:v>
                </c:pt>
                <c:pt idx="32423">
                  <c:v>0.63277634259259252</c:v>
                </c:pt>
                <c:pt idx="32424">
                  <c:v>0.63277703703703703</c:v>
                </c:pt>
                <c:pt idx="32425">
                  <c:v>0.63277785879629622</c:v>
                </c:pt>
                <c:pt idx="32426">
                  <c:v>0.63277920138888888</c:v>
                </c:pt>
                <c:pt idx="32427">
                  <c:v>0.63278024305555558</c:v>
                </c:pt>
                <c:pt idx="32428">
                  <c:v>0.63278192129629629</c:v>
                </c:pt>
                <c:pt idx="32429">
                  <c:v>0.63278283564814808</c:v>
                </c:pt>
                <c:pt idx="32430">
                  <c:v>0.63278364583333335</c:v>
                </c:pt>
                <c:pt idx="32431">
                  <c:v>0.63278480324074082</c:v>
                </c:pt>
                <c:pt idx="32432">
                  <c:v>0.63278594907407404</c:v>
                </c:pt>
                <c:pt idx="32433">
                  <c:v>0.63278711805555554</c:v>
                </c:pt>
                <c:pt idx="32434">
                  <c:v>0.63278828703703704</c:v>
                </c:pt>
                <c:pt idx="32435">
                  <c:v>0.63278943287037037</c:v>
                </c:pt>
                <c:pt idx="32436">
                  <c:v>0.63279059027777784</c:v>
                </c:pt>
                <c:pt idx="32437">
                  <c:v>0.6327917476851852</c:v>
                </c:pt>
                <c:pt idx="32438">
                  <c:v>0.63279290509259256</c:v>
                </c:pt>
                <c:pt idx="32439">
                  <c:v>0.632794050925926</c:v>
                </c:pt>
                <c:pt idx="32440">
                  <c:v>0.63279546296296296</c:v>
                </c:pt>
                <c:pt idx="32441">
                  <c:v>0.63279694444444445</c:v>
                </c:pt>
                <c:pt idx="32442">
                  <c:v>0.63279802083333336</c:v>
                </c:pt>
                <c:pt idx="32443">
                  <c:v>0.63279899305555554</c:v>
                </c:pt>
                <c:pt idx="32444">
                  <c:v>0.63280148148148152</c:v>
                </c:pt>
                <c:pt idx="32445">
                  <c:v>0.63280170138888892</c:v>
                </c:pt>
                <c:pt idx="32446">
                  <c:v>0.63280252314814811</c:v>
                </c:pt>
                <c:pt idx="32447">
                  <c:v>0.63280487268518515</c:v>
                </c:pt>
                <c:pt idx="32448">
                  <c:v>0.63280524305555552</c:v>
                </c:pt>
                <c:pt idx="32449">
                  <c:v>0.63280581018518522</c:v>
                </c:pt>
                <c:pt idx="32450">
                  <c:v>0.6328067824074074</c:v>
                </c:pt>
                <c:pt idx="32451">
                  <c:v>0.6328079513888889</c:v>
                </c:pt>
                <c:pt idx="32452">
                  <c:v>0.63280910879629637</c:v>
                </c:pt>
                <c:pt idx="32453">
                  <c:v>0.63281026620370373</c:v>
                </c:pt>
                <c:pt idx="32454">
                  <c:v>0.63281142361111109</c:v>
                </c:pt>
                <c:pt idx="32455">
                  <c:v>0.63281258101851845</c:v>
                </c:pt>
                <c:pt idx="32456">
                  <c:v>0.63281373842592592</c:v>
                </c:pt>
                <c:pt idx="32457">
                  <c:v>0.63281489583333339</c:v>
                </c:pt>
                <c:pt idx="32458">
                  <c:v>0.63281605324074075</c:v>
                </c:pt>
                <c:pt idx="32459">
                  <c:v>0.63281722222222225</c:v>
                </c:pt>
                <c:pt idx="32460">
                  <c:v>0.63281858796296298</c:v>
                </c:pt>
                <c:pt idx="32461">
                  <c:v>0.63282052083333329</c:v>
                </c:pt>
                <c:pt idx="32462">
                  <c:v>0.63282196759259257</c:v>
                </c:pt>
                <c:pt idx="32463">
                  <c:v>0.63282326388888888</c:v>
                </c:pt>
                <c:pt idx="32464">
                  <c:v>0.63282341435185185</c:v>
                </c:pt>
                <c:pt idx="32465">
                  <c:v>0.63282445601851856</c:v>
                </c:pt>
                <c:pt idx="32466">
                  <c:v>0.63282631944444445</c:v>
                </c:pt>
                <c:pt idx="32467">
                  <c:v>0.63282681712962963</c:v>
                </c:pt>
                <c:pt idx="32468">
                  <c:v>0.63282775462962959</c:v>
                </c:pt>
                <c:pt idx="32469">
                  <c:v>0.63282886574074071</c:v>
                </c:pt>
                <c:pt idx="32470">
                  <c:v>0.63283002314814818</c:v>
                </c:pt>
                <c:pt idx="32471">
                  <c:v>0.63283109953703709</c:v>
                </c:pt>
                <c:pt idx="32472">
                  <c:v>0.63283225694444445</c:v>
                </c:pt>
                <c:pt idx="32473">
                  <c:v>0.63283341435185181</c:v>
                </c:pt>
                <c:pt idx="32474">
                  <c:v>0.63283457175925928</c:v>
                </c:pt>
                <c:pt idx="32475">
                  <c:v>0.63283572916666664</c:v>
                </c:pt>
                <c:pt idx="32476">
                  <c:v>0.63283688657407411</c:v>
                </c:pt>
                <c:pt idx="32477">
                  <c:v>0.63283804398148147</c:v>
                </c:pt>
                <c:pt idx="32478">
                  <c:v>0.63283920138888894</c:v>
                </c:pt>
                <c:pt idx="32479">
                  <c:v>0.6328403587962963</c:v>
                </c:pt>
                <c:pt idx="32480">
                  <c:v>0.63284151620370366</c:v>
                </c:pt>
                <c:pt idx="32481">
                  <c:v>0.63284368055555562</c:v>
                </c:pt>
                <c:pt idx="32482">
                  <c:v>0.63284498842592596</c:v>
                </c:pt>
                <c:pt idx="32483">
                  <c:v>0.6328454745370371</c:v>
                </c:pt>
                <c:pt idx="32484">
                  <c:v>0.63284622685185177</c:v>
                </c:pt>
                <c:pt idx="32485">
                  <c:v>0.63284789351851845</c:v>
                </c:pt>
                <c:pt idx="32486">
                  <c:v>0.63284854166666671</c:v>
                </c:pt>
                <c:pt idx="32487">
                  <c:v>0.63285016203703703</c:v>
                </c:pt>
                <c:pt idx="32488">
                  <c:v>0.63285106481481479</c:v>
                </c:pt>
                <c:pt idx="32489">
                  <c:v>0.63285207175925928</c:v>
                </c:pt>
                <c:pt idx="32490">
                  <c:v>0.63285350694444442</c:v>
                </c:pt>
                <c:pt idx="32491">
                  <c:v>0.6328548263888889</c:v>
                </c:pt>
                <c:pt idx="32492">
                  <c:v>0.63285540509259264</c:v>
                </c:pt>
                <c:pt idx="32493">
                  <c:v>0.6328565625</c:v>
                </c:pt>
                <c:pt idx="32494">
                  <c:v>0.63285771990740736</c:v>
                </c:pt>
                <c:pt idx="32495">
                  <c:v>0.63285887731481483</c:v>
                </c:pt>
                <c:pt idx="32496">
                  <c:v>0.63286002314814815</c:v>
                </c:pt>
                <c:pt idx="32497">
                  <c:v>0.63286119212962966</c:v>
                </c:pt>
                <c:pt idx="32498">
                  <c:v>0.63286234953703702</c:v>
                </c:pt>
                <c:pt idx="32499">
                  <c:v>0.63286349537037045</c:v>
                </c:pt>
                <c:pt idx="32500">
                  <c:v>0.63286466435185185</c:v>
                </c:pt>
                <c:pt idx="32501">
                  <c:v>0.63286582175925932</c:v>
                </c:pt>
                <c:pt idx="32502">
                  <c:v>0.63286702546296303</c:v>
                </c:pt>
                <c:pt idx="32503">
                  <c:v>0.63286931712962957</c:v>
                </c:pt>
                <c:pt idx="32504">
                  <c:v>0.63287043981481483</c:v>
                </c:pt>
                <c:pt idx="32505">
                  <c:v>0.63287074074074068</c:v>
                </c:pt>
                <c:pt idx="32506">
                  <c:v>0.63287168981481479</c:v>
                </c:pt>
                <c:pt idx="32507">
                  <c:v>0.63287318287037042</c:v>
                </c:pt>
                <c:pt idx="32508">
                  <c:v>0.63287400462962962</c:v>
                </c:pt>
                <c:pt idx="32509">
                  <c:v>0.63287555555555552</c:v>
                </c:pt>
                <c:pt idx="32510">
                  <c:v>0.6328768402777778</c:v>
                </c:pt>
                <c:pt idx="32511">
                  <c:v>0.63287739583333336</c:v>
                </c:pt>
                <c:pt idx="32512">
                  <c:v>0.63287855324074072</c:v>
                </c:pt>
                <c:pt idx="32513">
                  <c:v>0.63287971064814819</c:v>
                </c:pt>
                <c:pt idx="32514">
                  <c:v>0.63288086805555555</c:v>
                </c:pt>
                <c:pt idx="32515">
                  <c:v>0.6328820254629629</c:v>
                </c:pt>
                <c:pt idx="32516">
                  <c:v>0.63288318287037038</c:v>
                </c:pt>
                <c:pt idx="32517">
                  <c:v>0.63288435185185188</c:v>
                </c:pt>
                <c:pt idx="32518">
                  <c:v>0.63288549768518521</c:v>
                </c:pt>
                <c:pt idx="32519">
                  <c:v>0.63288665509259256</c:v>
                </c:pt>
                <c:pt idx="32520">
                  <c:v>0.63288788194444445</c:v>
                </c:pt>
                <c:pt idx="32521">
                  <c:v>0.63288913194444441</c:v>
                </c:pt>
                <c:pt idx="32522">
                  <c:v>0.63289025462962967</c:v>
                </c:pt>
                <c:pt idx="32523">
                  <c:v>0.63289153935185183</c:v>
                </c:pt>
                <c:pt idx="32524">
                  <c:v>0.63289251157407411</c:v>
                </c:pt>
                <c:pt idx="32525">
                  <c:v>0.63289488425925933</c:v>
                </c:pt>
                <c:pt idx="32526">
                  <c:v>0.63289511574074075</c:v>
                </c:pt>
                <c:pt idx="32527">
                  <c:v>0.63289800925925921</c:v>
                </c:pt>
                <c:pt idx="32528">
                  <c:v>0.63289912037037033</c:v>
                </c:pt>
                <c:pt idx="32529">
                  <c:v>0.63290055555555558</c:v>
                </c:pt>
                <c:pt idx="32530">
                  <c:v>0.63290149305555554</c:v>
                </c:pt>
                <c:pt idx="32531">
                  <c:v>0.63290223379629629</c:v>
                </c:pt>
                <c:pt idx="32532">
                  <c:v>0.63290339120370376</c:v>
                </c:pt>
                <c:pt idx="32533">
                  <c:v>0.63290454861111112</c:v>
                </c:pt>
                <c:pt idx="32534">
                  <c:v>0.63290575231481483</c:v>
                </c:pt>
                <c:pt idx="32535">
                  <c:v>0.63290687499999998</c:v>
                </c:pt>
                <c:pt idx="32536">
                  <c:v>0.63290802083333331</c:v>
                </c:pt>
                <c:pt idx="32537">
                  <c:v>0.63290917824074078</c:v>
                </c:pt>
                <c:pt idx="32538">
                  <c:v>0.63291033564814814</c:v>
                </c:pt>
                <c:pt idx="32539">
                  <c:v>0.63291149305555561</c:v>
                </c:pt>
                <c:pt idx="32540">
                  <c:v>0.63291265046296297</c:v>
                </c:pt>
                <c:pt idx="32541">
                  <c:v>0.63291403935185186</c:v>
                </c:pt>
                <c:pt idx="32542">
                  <c:v>0.63291502314814818</c:v>
                </c:pt>
                <c:pt idx="32543">
                  <c:v>0.63291658564814812</c:v>
                </c:pt>
                <c:pt idx="32544">
                  <c:v>0.63291730324074069</c:v>
                </c:pt>
                <c:pt idx="32545">
                  <c:v>0.63291908564814814</c:v>
                </c:pt>
                <c:pt idx="32546">
                  <c:v>0.63292004629629628</c:v>
                </c:pt>
                <c:pt idx="32547">
                  <c:v>0.63292086805555547</c:v>
                </c:pt>
                <c:pt idx="32548">
                  <c:v>0.6329221990740741</c:v>
                </c:pt>
                <c:pt idx="32549">
                  <c:v>0.63292311342592589</c:v>
                </c:pt>
                <c:pt idx="32550">
                  <c:v>0.63292422453703701</c:v>
                </c:pt>
                <c:pt idx="32551">
                  <c:v>0.63292539351851851</c:v>
                </c:pt>
                <c:pt idx="32552">
                  <c:v>0.63292653935185184</c:v>
                </c:pt>
                <c:pt idx="32553">
                  <c:v>0.63292769675925931</c:v>
                </c:pt>
                <c:pt idx="32554">
                  <c:v>0.63292885416666667</c:v>
                </c:pt>
                <c:pt idx="32555">
                  <c:v>0.63293002314814817</c:v>
                </c:pt>
                <c:pt idx="32556">
                  <c:v>0.6329311689814815</c:v>
                </c:pt>
                <c:pt idx="32557">
                  <c:v>0.63293232638888897</c:v>
                </c:pt>
                <c:pt idx="32558">
                  <c:v>0.63293348379629633</c:v>
                </c:pt>
                <c:pt idx="32559">
                  <c:v>0.63293464120370369</c:v>
                </c:pt>
                <c:pt idx="32560">
                  <c:v>0.63293585648148154</c:v>
                </c:pt>
                <c:pt idx="32561">
                  <c:v>0.63293695601851852</c:v>
                </c:pt>
                <c:pt idx="32562">
                  <c:v>0.63293967592592593</c:v>
                </c:pt>
                <c:pt idx="32563">
                  <c:v>0.6329413078703704</c:v>
                </c:pt>
                <c:pt idx="32564">
                  <c:v>0.63294229166666671</c:v>
                </c:pt>
                <c:pt idx="32565">
                  <c:v>0.63294298611111111</c:v>
                </c:pt>
                <c:pt idx="32566">
                  <c:v>0.63294408564814808</c:v>
                </c:pt>
                <c:pt idx="32567">
                  <c:v>0.63294528935185179</c:v>
                </c:pt>
                <c:pt idx="32568">
                  <c:v>0.63294673611111107</c:v>
                </c:pt>
                <c:pt idx="32569">
                  <c:v>0.63294771990740739</c:v>
                </c:pt>
                <c:pt idx="32570">
                  <c:v>0.63294869212962968</c:v>
                </c:pt>
                <c:pt idx="32571">
                  <c:v>0.632949837962963</c:v>
                </c:pt>
                <c:pt idx="32572">
                  <c:v>0.63295099537037036</c:v>
                </c:pt>
                <c:pt idx="32573">
                  <c:v>0.63295215277777772</c:v>
                </c:pt>
                <c:pt idx="32574">
                  <c:v>0.63295332175925922</c:v>
                </c:pt>
                <c:pt idx="32575">
                  <c:v>0.63295447916666669</c:v>
                </c:pt>
                <c:pt idx="32576">
                  <c:v>0.63295563657407405</c:v>
                </c:pt>
                <c:pt idx="32577">
                  <c:v>0.63295678240740738</c:v>
                </c:pt>
                <c:pt idx="32578">
                  <c:v>0.63295795138888888</c:v>
                </c:pt>
                <c:pt idx="32579">
                  <c:v>0.63295910879629635</c:v>
                </c:pt>
                <c:pt idx="32580">
                  <c:v>0.63296081018518513</c:v>
                </c:pt>
                <c:pt idx="32581">
                  <c:v>0.63296143518518522</c:v>
                </c:pt>
                <c:pt idx="32582">
                  <c:v>0.63296270833333335</c:v>
                </c:pt>
                <c:pt idx="32583">
                  <c:v>0.63296479166666675</c:v>
                </c:pt>
                <c:pt idx="32584">
                  <c:v>0.63296505787037038</c:v>
                </c:pt>
                <c:pt idx="32585">
                  <c:v>0.63296636574074072</c:v>
                </c:pt>
                <c:pt idx="32586">
                  <c:v>0.63296739583333339</c:v>
                </c:pt>
                <c:pt idx="32587">
                  <c:v>0.63296925925925929</c:v>
                </c:pt>
                <c:pt idx="32588">
                  <c:v>0.63297069444444443</c:v>
                </c:pt>
                <c:pt idx="32589">
                  <c:v>0.63297085648148144</c:v>
                </c:pt>
                <c:pt idx="32590">
                  <c:v>0.63297182870370372</c:v>
                </c:pt>
                <c:pt idx="32591">
                  <c:v>0.63297298611111108</c:v>
                </c:pt>
                <c:pt idx="32592">
                  <c:v>0.63297415509259258</c:v>
                </c:pt>
                <c:pt idx="32593">
                  <c:v>0.63297531250000005</c:v>
                </c:pt>
                <c:pt idx="32594">
                  <c:v>0.63297645833333327</c:v>
                </c:pt>
                <c:pt idx="32595">
                  <c:v>0.63297761574074074</c:v>
                </c:pt>
                <c:pt idx="32596">
                  <c:v>0.63297878472222224</c:v>
                </c:pt>
                <c:pt idx="32597">
                  <c:v>0.6329799421296296</c:v>
                </c:pt>
                <c:pt idx="32598">
                  <c:v>0.63298109953703707</c:v>
                </c:pt>
                <c:pt idx="32599">
                  <c:v>0.63298225694444443</c:v>
                </c:pt>
                <c:pt idx="32600">
                  <c:v>0.63298349537037035</c:v>
                </c:pt>
                <c:pt idx="32601">
                  <c:v>0.63298569444444441</c:v>
                </c:pt>
                <c:pt idx="32602">
                  <c:v>0.63298712962962966</c:v>
                </c:pt>
                <c:pt idx="32603">
                  <c:v>0.63298740740740744</c:v>
                </c:pt>
                <c:pt idx="32604">
                  <c:v>0.63298968750000006</c:v>
                </c:pt>
                <c:pt idx="32605">
                  <c:v>0.63298983796296293</c:v>
                </c:pt>
                <c:pt idx="32606">
                  <c:v>0.63299065972222213</c:v>
                </c:pt>
                <c:pt idx="32607">
                  <c:v>0.63299199074074075</c:v>
                </c:pt>
                <c:pt idx="32608">
                  <c:v>0.63299290509259254</c:v>
                </c:pt>
                <c:pt idx="32609">
                  <c:v>0.63299387731481482</c:v>
                </c:pt>
                <c:pt idx="32610">
                  <c:v>0.63299619212962965</c:v>
                </c:pt>
                <c:pt idx="32611">
                  <c:v>0.6329971875</c:v>
                </c:pt>
                <c:pt idx="32612">
                  <c:v>0.63299732638888884</c:v>
                </c:pt>
                <c:pt idx="32613">
                  <c:v>0.6329984490740741</c:v>
                </c:pt>
                <c:pt idx="32614">
                  <c:v>0.63299960648148146</c:v>
                </c:pt>
                <c:pt idx="32615">
                  <c:v>0.63300077546296296</c:v>
                </c:pt>
                <c:pt idx="32616">
                  <c:v>0.63300193287037032</c:v>
                </c:pt>
                <c:pt idx="32617">
                  <c:v>0.63300309027777779</c:v>
                </c:pt>
                <c:pt idx="32618">
                  <c:v>0.63300423611111112</c:v>
                </c:pt>
                <c:pt idx="32619">
                  <c:v>0.63300539351851848</c:v>
                </c:pt>
                <c:pt idx="32620">
                  <c:v>0.63300656249999998</c:v>
                </c:pt>
                <c:pt idx="32621">
                  <c:v>0.63300770833333331</c:v>
                </c:pt>
                <c:pt idx="32622">
                  <c:v>0.63300900462962961</c:v>
                </c:pt>
                <c:pt idx="32623">
                  <c:v>0.63301144675925924</c:v>
                </c:pt>
                <c:pt idx="32624">
                  <c:v>0.63301216435185181</c:v>
                </c:pt>
                <c:pt idx="32625">
                  <c:v>0.63301303240740747</c:v>
                </c:pt>
                <c:pt idx="32626">
                  <c:v>0.63301408564814821</c:v>
                </c:pt>
                <c:pt idx="32627">
                  <c:v>0.63301515046296297</c:v>
                </c:pt>
                <c:pt idx="32628">
                  <c:v>0.63301584490740748</c:v>
                </c:pt>
                <c:pt idx="32629">
                  <c:v>0.63301722222222223</c:v>
                </c:pt>
                <c:pt idx="32630">
                  <c:v>0.63301813657407402</c:v>
                </c:pt>
                <c:pt idx="32631">
                  <c:v>0.63301935185185187</c:v>
                </c:pt>
                <c:pt idx="32632">
                  <c:v>0.63302059027777779</c:v>
                </c:pt>
                <c:pt idx="32633">
                  <c:v>0.63302159722222218</c:v>
                </c:pt>
                <c:pt idx="32634">
                  <c:v>0.63302276620370368</c:v>
                </c:pt>
                <c:pt idx="32635">
                  <c:v>0.63302392361111115</c:v>
                </c:pt>
                <c:pt idx="32636">
                  <c:v>0.63302508101851851</c:v>
                </c:pt>
                <c:pt idx="32637">
                  <c:v>0.63302623842592587</c:v>
                </c:pt>
                <c:pt idx="32638">
                  <c:v>0.6330273842592592</c:v>
                </c:pt>
                <c:pt idx="32639">
                  <c:v>0.63302854166666667</c:v>
                </c:pt>
                <c:pt idx="32640">
                  <c:v>0.63302971064814817</c:v>
                </c:pt>
                <c:pt idx="32641">
                  <c:v>0.6330308564814815</c:v>
                </c:pt>
                <c:pt idx="32642">
                  <c:v>0.63303201388888886</c:v>
                </c:pt>
                <c:pt idx="32643">
                  <c:v>0.63303342592592593</c:v>
                </c:pt>
                <c:pt idx="32644">
                  <c:v>0.63303459490740743</c:v>
                </c:pt>
                <c:pt idx="32645">
                  <c:v>0.63303556712962961</c:v>
                </c:pt>
                <c:pt idx="32646">
                  <c:v>0.63303748842592589</c:v>
                </c:pt>
                <c:pt idx="32647">
                  <c:v>0.63303806712962962</c:v>
                </c:pt>
                <c:pt idx="32648">
                  <c:v>0.63303967592592592</c:v>
                </c:pt>
                <c:pt idx="32649">
                  <c:v>0.63304118055555558</c:v>
                </c:pt>
                <c:pt idx="32650">
                  <c:v>0.63304148148148143</c:v>
                </c:pt>
                <c:pt idx="32651">
                  <c:v>0.63304258101851851</c:v>
                </c:pt>
                <c:pt idx="32652">
                  <c:v>0.63304447916666662</c:v>
                </c:pt>
                <c:pt idx="32653">
                  <c:v>0.63304478009259257</c:v>
                </c:pt>
                <c:pt idx="32654">
                  <c:v>0.63304591435185187</c:v>
                </c:pt>
                <c:pt idx="32655">
                  <c:v>0.63304707175925923</c:v>
                </c:pt>
                <c:pt idx="32656">
                  <c:v>0.6330482291666667</c:v>
                </c:pt>
                <c:pt idx="32657">
                  <c:v>0.63304938657407406</c:v>
                </c:pt>
                <c:pt idx="32658">
                  <c:v>0.63305054398148153</c:v>
                </c:pt>
                <c:pt idx="32659">
                  <c:v>0.63305168981481474</c:v>
                </c:pt>
                <c:pt idx="32660">
                  <c:v>0.63305285879629625</c:v>
                </c:pt>
                <c:pt idx="32661">
                  <c:v>0.63305401620370372</c:v>
                </c:pt>
                <c:pt idx="32662">
                  <c:v>0.63305516203703704</c:v>
                </c:pt>
                <c:pt idx="32663">
                  <c:v>0.6330563194444444</c:v>
                </c:pt>
                <c:pt idx="32664">
                  <c:v>0.63305778935185186</c:v>
                </c:pt>
                <c:pt idx="32665">
                  <c:v>0.63305915509259258</c:v>
                </c:pt>
                <c:pt idx="32666">
                  <c:v>0.63305999999999996</c:v>
                </c:pt>
                <c:pt idx="32667">
                  <c:v>0.63306160879629636</c:v>
                </c:pt>
                <c:pt idx="32668">
                  <c:v>0.63306288194444449</c:v>
                </c:pt>
                <c:pt idx="32669">
                  <c:v>0.63306334490740745</c:v>
                </c:pt>
                <c:pt idx="32670">
                  <c:v>0.63306480324074077</c:v>
                </c:pt>
                <c:pt idx="32671">
                  <c:v>0.63306557870370372</c:v>
                </c:pt>
                <c:pt idx="32672">
                  <c:v>0.63306674768518512</c:v>
                </c:pt>
                <c:pt idx="32673">
                  <c:v>0.63306789351851855</c:v>
                </c:pt>
                <c:pt idx="32674">
                  <c:v>0.63306906250000006</c:v>
                </c:pt>
                <c:pt idx="32675">
                  <c:v>0.63307021990740742</c:v>
                </c:pt>
                <c:pt idx="32676">
                  <c:v>0.63307136574074074</c:v>
                </c:pt>
                <c:pt idx="32677">
                  <c:v>0.63307253472222214</c:v>
                </c:pt>
                <c:pt idx="32678">
                  <c:v>0.63307369212962961</c:v>
                </c:pt>
                <c:pt idx="32679">
                  <c:v>0.63307483796296293</c:v>
                </c:pt>
                <c:pt idx="32680">
                  <c:v>0.63307600694444444</c:v>
                </c:pt>
                <c:pt idx="32681">
                  <c:v>0.63307717592592594</c:v>
                </c:pt>
                <c:pt idx="32682">
                  <c:v>0.63307885416666665</c:v>
                </c:pt>
                <c:pt idx="32683">
                  <c:v>0.63307999999999998</c:v>
                </c:pt>
                <c:pt idx="32684">
                  <c:v>0.63308077546296293</c:v>
                </c:pt>
                <c:pt idx="32685">
                  <c:v>0.63308244212962961</c:v>
                </c:pt>
                <c:pt idx="32686">
                  <c:v>0.63308356481481476</c:v>
                </c:pt>
                <c:pt idx="32687">
                  <c:v>0.63308418981481485</c:v>
                </c:pt>
                <c:pt idx="32688">
                  <c:v>0.63308579861111103</c:v>
                </c:pt>
                <c:pt idx="32689">
                  <c:v>0.63308659722222227</c:v>
                </c:pt>
                <c:pt idx="32690">
                  <c:v>0.63308756944444444</c:v>
                </c:pt>
                <c:pt idx="32691">
                  <c:v>0.63308873842592595</c:v>
                </c:pt>
                <c:pt idx="32692">
                  <c:v>0.6330898958333333</c:v>
                </c:pt>
                <c:pt idx="32693">
                  <c:v>0.63309104166666663</c:v>
                </c:pt>
                <c:pt idx="32694">
                  <c:v>0.63309221064814813</c:v>
                </c:pt>
                <c:pt idx="32695">
                  <c:v>0.63309339120370367</c:v>
                </c:pt>
                <c:pt idx="32696">
                  <c:v>0.63309451388888893</c:v>
                </c:pt>
                <c:pt idx="32697">
                  <c:v>0.63309568287037032</c:v>
                </c:pt>
                <c:pt idx="32698">
                  <c:v>0.63309684027777779</c:v>
                </c:pt>
                <c:pt idx="32699">
                  <c:v>0.63309799768518515</c:v>
                </c:pt>
                <c:pt idx="32700">
                  <c:v>0.63309927083333339</c:v>
                </c:pt>
                <c:pt idx="32701">
                  <c:v>0.63310079861111113</c:v>
                </c:pt>
                <c:pt idx="32702">
                  <c:v>0.63310232638888886</c:v>
                </c:pt>
                <c:pt idx="32703">
                  <c:v>0.63310275462962962</c:v>
                </c:pt>
                <c:pt idx="32704">
                  <c:v>0.63310424768518525</c:v>
                </c:pt>
                <c:pt idx="32705">
                  <c:v>0.63310531250000002</c:v>
                </c:pt>
                <c:pt idx="32706">
                  <c:v>0.63310642361111102</c:v>
                </c:pt>
                <c:pt idx="32707">
                  <c:v>0.63310749999999993</c:v>
                </c:pt>
                <c:pt idx="32708">
                  <c:v>0.63310848379629625</c:v>
                </c:pt>
                <c:pt idx="32709">
                  <c:v>0.6331095717592593</c:v>
                </c:pt>
                <c:pt idx="32710">
                  <c:v>0.63311071759259263</c:v>
                </c:pt>
                <c:pt idx="32711">
                  <c:v>0.63311188657407402</c:v>
                </c:pt>
                <c:pt idx="32712">
                  <c:v>0.63311303240740746</c:v>
                </c:pt>
                <c:pt idx="32713">
                  <c:v>0.63311418981481482</c:v>
                </c:pt>
                <c:pt idx="32714">
                  <c:v>0.63311535879629632</c:v>
                </c:pt>
                <c:pt idx="32715">
                  <c:v>0.63311651620370368</c:v>
                </c:pt>
                <c:pt idx="32716">
                  <c:v>0.63311767361111104</c:v>
                </c:pt>
                <c:pt idx="32717">
                  <c:v>0.63311883101851851</c:v>
                </c:pt>
                <c:pt idx="32718">
                  <c:v>0.63311998842592598</c:v>
                </c:pt>
                <c:pt idx="32719">
                  <c:v>0.63312150462962957</c:v>
                </c:pt>
                <c:pt idx="32720">
                  <c:v>0.63312336805555547</c:v>
                </c:pt>
                <c:pt idx="32721">
                  <c:v>0.63312377314814816</c:v>
                </c:pt>
                <c:pt idx="32722">
                  <c:v>0.63312480324074072</c:v>
                </c:pt>
                <c:pt idx="32723">
                  <c:v>0.633126724537037</c:v>
                </c:pt>
                <c:pt idx="32724">
                  <c:v>0.6331274189814815</c:v>
                </c:pt>
                <c:pt idx="32725">
                  <c:v>0.63312833333333329</c:v>
                </c:pt>
                <c:pt idx="32726">
                  <c:v>0.63312961805555557</c:v>
                </c:pt>
                <c:pt idx="32727">
                  <c:v>0.63313039351851852</c:v>
                </c:pt>
                <c:pt idx="32728">
                  <c:v>0.63313155092592588</c:v>
                </c:pt>
                <c:pt idx="32729">
                  <c:v>0.63313271990740738</c:v>
                </c:pt>
                <c:pt idx="32730">
                  <c:v>0.63313387731481485</c:v>
                </c:pt>
                <c:pt idx="32731">
                  <c:v>0.63313502314814818</c:v>
                </c:pt>
                <c:pt idx="32732">
                  <c:v>0.63313619212962957</c:v>
                </c:pt>
                <c:pt idx="32733">
                  <c:v>0.63313734953703704</c:v>
                </c:pt>
                <c:pt idx="32734">
                  <c:v>0.63313850694444451</c:v>
                </c:pt>
                <c:pt idx="32735">
                  <c:v>0.63313966435185187</c:v>
                </c:pt>
                <c:pt idx="32736">
                  <c:v>0.6331408101851852</c:v>
                </c:pt>
                <c:pt idx="32737">
                  <c:v>0.63314216435185189</c:v>
                </c:pt>
                <c:pt idx="32738">
                  <c:v>0.63314348379629637</c:v>
                </c:pt>
                <c:pt idx="32739">
                  <c:v>0.63314538194444447</c:v>
                </c:pt>
                <c:pt idx="32740">
                  <c:v>0.63314593750000003</c:v>
                </c:pt>
                <c:pt idx="32741">
                  <c:v>0.63314673611111105</c:v>
                </c:pt>
                <c:pt idx="32742">
                  <c:v>0.63314824074074072</c:v>
                </c:pt>
                <c:pt idx="32743">
                  <c:v>0.63314916666666665</c:v>
                </c:pt>
                <c:pt idx="32744">
                  <c:v>0.63315057870370373</c:v>
                </c:pt>
                <c:pt idx="32745">
                  <c:v>0.63315123842592591</c:v>
                </c:pt>
                <c:pt idx="32746">
                  <c:v>0.63315238425925924</c:v>
                </c:pt>
                <c:pt idx="32747">
                  <c:v>0.63315355324074074</c:v>
                </c:pt>
                <c:pt idx="32748">
                  <c:v>0.63315471064814821</c:v>
                </c:pt>
                <c:pt idx="32749">
                  <c:v>0.63315592592592596</c:v>
                </c:pt>
                <c:pt idx="32750">
                  <c:v>0.63315702546296293</c:v>
                </c:pt>
                <c:pt idx="32751">
                  <c:v>0.63315817129629637</c:v>
                </c:pt>
                <c:pt idx="32752">
                  <c:v>0.63315934027777776</c:v>
                </c:pt>
                <c:pt idx="32753">
                  <c:v>0.63316048611111109</c:v>
                </c:pt>
                <c:pt idx="32754">
                  <c:v>0.63316165509259259</c:v>
                </c:pt>
                <c:pt idx="32755">
                  <c:v>0.63316281249999995</c:v>
                </c:pt>
                <c:pt idx="32756">
                  <c:v>0.63316457175925933</c:v>
                </c:pt>
                <c:pt idx="32757">
                  <c:v>0.63316590277777773</c:v>
                </c:pt>
                <c:pt idx="32758">
                  <c:v>0.63316640046296291</c:v>
                </c:pt>
                <c:pt idx="32759">
                  <c:v>0.63316849537037034</c:v>
                </c:pt>
                <c:pt idx="32760">
                  <c:v>0.63316868055555553</c:v>
                </c:pt>
                <c:pt idx="32761">
                  <c:v>0.63317063657407402</c:v>
                </c:pt>
                <c:pt idx="32762">
                  <c:v>0.63317179398148149</c:v>
                </c:pt>
                <c:pt idx="32763">
                  <c:v>0.6331720833333333</c:v>
                </c:pt>
                <c:pt idx="32764">
                  <c:v>0.63317364583333335</c:v>
                </c:pt>
                <c:pt idx="32765">
                  <c:v>0.63317462962962967</c:v>
                </c:pt>
                <c:pt idx="32766">
                  <c:v>0.63317562500000002</c:v>
                </c:pt>
                <c:pt idx="32767">
                  <c:v>0.63317730324074073</c:v>
                </c:pt>
                <c:pt idx="32768">
                  <c:v>0.63317797453703706</c:v>
                </c:pt>
                <c:pt idx="32769">
                  <c:v>0.63317900462962962</c:v>
                </c:pt>
                <c:pt idx="32770">
                  <c:v>0.63318017361111112</c:v>
                </c:pt>
                <c:pt idx="32771">
                  <c:v>0.63318133101851848</c:v>
                </c:pt>
                <c:pt idx="32772">
                  <c:v>0.63318247685185181</c:v>
                </c:pt>
                <c:pt idx="32773">
                  <c:v>0.63318364583333342</c:v>
                </c:pt>
                <c:pt idx="32774">
                  <c:v>0.63318479166666664</c:v>
                </c:pt>
                <c:pt idx="32775">
                  <c:v>0.63318596064814814</c:v>
                </c:pt>
                <c:pt idx="32776">
                  <c:v>0.6331871180555555</c:v>
                </c:pt>
                <c:pt idx="32777">
                  <c:v>0.63318826388888894</c:v>
                </c:pt>
                <c:pt idx="32778">
                  <c:v>0.63318943287037044</c:v>
                </c:pt>
                <c:pt idx="32779">
                  <c:v>0.6331908449074074</c:v>
                </c:pt>
                <c:pt idx="32780">
                  <c:v>0.63319303240740732</c:v>
                </c:pt>
                <c:pt idx="32781">
                  <c:v>0.63319337962962963</c:v>
                </c:pt>
                <c:pt idx="32782">
                  <c:v>0.63319425925925921</c:v>
                </c:pt>
                <c:pt idx="32783">
                  <c:v>0.6331959953703703</c:v>
                </c:pt>
                <c:pt idx="32784">
                  <c:v>0.63319644675925923</c:v>
                </c:pt>
                <c:pt idx="32785">
                  <c:v>0.63319848379629629</c:v>
                </c:pt>
                <c:pt idx="32786">
                  <c:v>0.63319945601851846</c:v>
                </c:pt>
                <c:pt idx="32787">
                  <c:v>0.63319983796296297</c:v>
                </c:pt>
                <c:pt idx="32788">
                  <c:v>0.63320099537037033</c:v>
                </c:pt>
                <c:pt idx="32789">
                  <c:v>0.63320216435185184</c:v>
                </c:pt>
                <c:pt idx="32790">
                  <c:v>0.63320331018518528</c:v>
                </c:pt>
                <c:pt idx="32791">
                  <c:v>0.63320446759259263</c:v>
                </c:pt>
                <c:pt idx="32792">
                  <c:v>0.63320562499999999</c:v>
                </c:pt>
                <c:pt idx="32793">
                  <c:v>0.6332067939814815</c:v>
                </c:pt>
                <c:pt idx="32794">
                  <c:v>0.63320793981481482</c:v>
                </c:pt>
                <c:pt idx="32795">
                  <c:v>0.63320909722222229</c:v>
                </c:pt>
                <c:pt idx="32796">
                  <c:v>0.63321025462962965</c:v>
                </c:pt>
                <c:pt idx="32797">
                  <c:v>0.63321153935185182</c:v>
                </c:pt>
                <c:pt idx="32798">
                  <c:v>0.63321325231481485</c:v>
                </c:pt>
                <c:pt idx="32799">
                  <c:v>0.63321434027777779</c:v>
                </c:pt>
                <c:pt idx="32800">
                  <c:v>0.63321513888888892</c:v>
                </c:pt>
                <c:pt idx="32801">
                  <c:v>0.63321641203703705</c:v>
                </c:pt>
                <c:pt idx="32802">
                  <c:v>0.63321774305555556</c:v>
                </c:pt>
                <c:pt idx="32803">
                  <c:v>0.63321843749999995</c:v>
                </c:pt>
                <c:pt idx="32804">
                  <c:v>0.63321988425925924</c:v>
                </c:pt>
                <c:pt idx="32805">
                  <c:v>0.63322076388888882</c:v>
                </c:pt>
                <c:pt idx="32806">
                  <c:v>0.63322214120370368</c:v>
                </c:pt>
                <c:pt idx="32807">
                  <c:v>0.63322298611111116</c:v>
                </c:pt>
                <c:pt idx="32808">
                  <c:v>0.63322415509259267</c:v>
                </c:pt>
                <c:pt idx="32809">
                  <c:v>0.63322530092592588</c:v>
                </c:pt>
                <c:pt idx="32810">
                  <c:v>0.63322646990740739</c:v>
                </c:pt>
                <c:pt idx="32811">
                  <c:v>0.63322762731481474</c:v>
                </c:pt>
                <c:pt idx="32812">
                  <c:v>0.63322877314814818</c:v>
                </c:pt>
                <c:pt idx="32813">
                  <c:v>0.63322993055555554</c:v>
                </c:pt>
                <c:pt idx="32814">
                  <c:v>0.6332310879629629</c:v>
                </c:pt>
                <c:pt idx="32815">
                  <c:v>0.6332322569444444</c:v>
                </c:pt>
                <c:pt idx="32816">
                  <c:v>0.63323341435185188</c:v>
                </c:pt>
                <c:pt idx="32817">
                  <c:v>0.63323495370370375</c:v>
                </c:pt>
                <c:pt idx="32818">
                  <c:v>0.63323574074074074</c:v>
                </c:pt>
                <c:pt idx="32819">
                  <c:v>0.63323776620370376</c:v>
                </c:pt>
                <c:pt idx="32820">
                  <c:v>0.63323892361111112</c:v>
                </c:pt>
                <c:pt idx="32821">
                  <c:v>0.63323966435185186</c:v>
                </c:pt>
                <c:pt idx="32822">
                  <c:v>0.6332404976851852</c:v>
                </c:pt>
                <c:pt idx="32823">
                  <c:v>0.63324193287037045</c:v>
                </c:pt>
                <c:pt idx="32824">
                  <c:v>0.63324285879629627</c:v>
                </c:pt>
                <c:pt idx="32825">
                  <c:v>0.63324414351851854</c:v>
                </c:pt>
                <c:pt idx="32826">
                  <c:v>0.63324528935185176</c:v>
                </c:pt>
                <c:pt idx="32827">
                  <c:v>0.63324613425925924</c:v>
                </c:pt>
                <c:pt idx="32828">
                  <c:v>0.6332472916666666</c:v>
                </c:pt>
                <c:pt idx="32829">
                  <c:v>0.63324846064814821</c:v>
                </c:pt>
                <c:pt idx="32830">
                  <c:v>0.63324960648148154</c:v>
                </c:pt>
                <c:pt idx="32831">
                  <c:v>0.63325077546296293</c:v>
                </c:pt>
                <c:pt idx="32832">
                  <c:v>0.63325193287037029</c:v>
                </c:pt>
                <c:pt idx="32833">
                  <c:v>0.63325309027777776</c:v>
                </c:pt>
                <c:pt idx="32834">
                  <c:v>0.63325424768518523</c:v>
                </c:pt>
                <c:pt idx="32835">
                  <c:v>0.63325539351851856</c:v>
                </c:pt>
                <c:pt idx="32836">
                  <c:v>0.63325656249999995</c:v>
                </c:pt>
                <c:pt idx="32837">
                  <c:v>0.63325785879629626</c:v>
                </c:pt>
                <c:pt idx="32838">
                  <c:v>0.63325906249999997</c:v>
                </c:pt>
                <c:pt idx="32839">
                  <c:v>0.63326127314814817</c:v>
                </c:pt>
                <c:pt idx="32840">
                  <c:v>0.63326288194444447</c:v>
                </c:pt>
                <c:pt idx="32841">
                  <c:v>0.63326399305555559</c:v>
                </c:pt>
                <c:pt idx="32842">
                  <c:v>0.63326525462962968</c:v>
                </c:pt>
                <c:pt idx="32843">
                  <c:v>0.63326584490740745</c:v>
                </c:pt>
                <c:pt idx="32844">
                  <c:v>0.63326793981481477</c:v>
                </c:pt>
                <c:pt idx="32845">
                  <c:v>0.63326869212962966</c:v>
                </c:pt>
                <c:pt idx="32846">
                  <c:v>0.63326930555555561</c:v>
                </c:pt>
                <c:pt idx="32847">
                  <c:v>0.63327046296296297</c:v>
                </c:pt>
                <c:pt idx="32848">
                  <c:v>0.63327162037037033</c:v>
                </c:pt>
                <c:pt idx="32849">
                  <c:v>0.63327277777777768</c:v>
                </c:pt>
                <c:pt idx="32850">
                  <c:v>0.63327393518518527</c:v>
                </c:pt>
                <c:pt idx="32851">
                  <c:v>0.63327509259259263</c:v>
                </c:pt>
                <c:pt idx="32852">
                  <c:v>0.63327626157407413</c:v>
                </c:pt>
                <c:pt idx="32853">
                  <c:v>0.63327741898148149</c:v>
                </c:pt>
                <c:pt idx="32854">
                  <c:v>0.63327856481481481</c:v>
                </c:pt>
                <c:pt idx="32855">
                  <c:v>0.63327972222222229</c:v>
                </c:pt>
                <c:pt idx="32856">
                  <c:v>0.63328090277777782</c:v>
                </c:pt>
                <c:pt idx="32857">
                  <c:v>0.63328240740740738</c:v>
                </c:pt>
                <c:pt idx="32858">
                  <c:v>0.63328373842592589</c:v>
                </c:pt>
                <c:pt idx="32859">
                  <c:v>0.63328517361111114</c:v>
                </c:pt>
                <c:pt idx="32860">
                  <c:v>0.63328552083333334</c:v>
                </c:pt>
                <c:pt idx="32861">
                  <c:v>0.63328744212962962</c:v>
                </c:pt>
                <c:pt idx="32862">
                  <c:v>0.63328835648148152</c:v>
                </c:pt>
                <c:pt idx="32863">
                  <c:v>0.63328909722222226</c:v>
                </c:pt>
                <c:pt idx="32864">
                  <c:v>0.63329050925925934</c:v>
                </c:pt>
                <c:pt idx="32865">
                  <c:v>0.63329146990740748</c:v>
                </c:pt>
                <c:pt idx="32866">
                  <c:v>0.63329246527777772</c:v>
                </c:pt>
                <c:pt idx="32867">
                  <c:v>0.63329361111111115</c:v>
                </c:pt>
                <c:pt idx="32868">
                  <c:v>0.63329478009259266</c:v>
                </c:pt>
                <c:pt idx="32869">
                  <c:v>0.63329592592592587</c:v>
                </c:pt>
                <c:pt idx="32870">
                  <c:v>0.63329709490740738</c:v>
                </c:pt>
                <c:pt idx="32871">
                  <c:v>0.6332982407407407</c:v>
                </c:pt>
                <c:pt idx="32872">
                  <c:v>0.63329939814814817</c:v>
                </c:pt>
                <c:pt idx="32873">
                  <c:v>0.63330056712962968</c:v>
                </c:pt>
                <c:pt idx="32874">
                  <c:v>0.63330171296296289</c:v>
                </c:pt>
                <c:pt idx="32875">
                  <c:v>0.63330287037037036</c:v>
                </c:pt>
                <c:pt idx="32876">
                  <c:v>0.63330532407407414</c:v>
                </c:pt>
                <c:pt idx="32877">
                  <c:v>0.63330659722222227</c:v>
                </c:pt>
                <c:pt idx="32878">
                  <c:v>0.63330774305555548</c:v>
                </c:pt>
                <c:pt idx="32879">
                  <c:v>0.63331004629629628</c:v>
                </c:pt>
                <c:pt idx="32880">
                  <c:v>0.63331026620370368</c:v>
                </c:pt>
                <c:pt idx="32881">
                  <c:v>0.63331114583333337</c:v>
                </c:pt>
                <c:pt idx="32882">
                  <c:v>0.6333133680555556</c:v>
                </c:pt>
                <c:pt idx="32883">
                  <c:v>0.63331415509259259</c:v>
                </c:pt>
                <c:pt idx="32884">
                  <c:v>0.63331473379629621</c:v>
                </c:pt>
                <c:pt idx="32885">
                  <c:v>0.63331577546296292</c:v>
                </c:pt>
                <c:pt idx="32886">
                  <c:v>0.63331693287037039</c:v>
                </c:pt>
                <c:pt idx="32887">
                  <c:v>0.63331809027777775</c:v>
                </c:pt>
                <c:pt idx="32888">
                  <c:v>0.63331925925925925</c:v>
                </c:pt>
                <c:pt idx="32889">
                  <c:v>0.63332041666666661</c:v>
                </c:pt>
                <c:pt idx="32890">
                  <c:v>0.63332156250000005</c:v>
                </c:pt>
                <c:pt idx="32891">
                  <c:v>0.63332271990740741</c:v>
                </c:pt>
                <c:pt idx="32892">
                  <c:v>0.63332387731481476</c:v>
                </c:pt>
                <c:pt idx="32893">
                  <c:v>0.63332503472222224</c:v>
                </c:pt>
                <c:pt idx="32894">
                  <c:v>0.63332619212962959</c:v>
                </c:pt>
                <c:pt idx="32895">
                  <c:v>0.63332789351851848</c:v>
                </c:pt>
                <c:pt idx="32896">
                  <c:v>0.63332903935185181</c:v>
                </c:pt>
                <c:pt idx="32897">
                  <c:v>0.63332984953703708</c:v>
                </c:pt>
                <c:pt idx="32898">
                  <c:v>0.63333226851851854</c:v>
                </c:pt>
                <c:pt idx="32899">
                  <c:v>0.63333245370370372</c:v>
                </c:pt>
                <c:pt idx="32900">
                  <c:v>0.63333328703703706</c:v>
                </c:pt>
                <c:pt idx="32901">
                  <c:v>0.63333471064814817</c:v>
                </c:pt>
                <c:pt idx="32902">
                  <c:v>0.6333358564814815</c:v>
                </c:pt>
                <c:pt idx="32903">
                  <c:v>0.63333777777777778</c:v>
                </c:pt>
                <c:pt idx="32904">
                  <c:v>0.63333869212962968</c:v>
                </c:pt>
                <c:pt idx="32905">
                  <c:v>0.6333389236111111</c:v>
                </c:pt>
                <c:pt idx="32906">
                  <c:v>0.63334009259259261</c:v>
                </c:pt>
                <c:pt idx="32907">
                  <c:v>0.63334123842592593</c:v>
                </c:pt>
                <c:pt idx="32908">
                  <c:v>0.6333423958333334</c:v>
                </c:pt>
                <c:pt idx="32909">
                  <c:v>0.63334357638888894</c:v>
                </c:pt>
                <c:pt idx="32910">
                  <c:v>0.63334471064814812</c:v>
                </c:pt>
                <c:pt idx="32911">
                  <c:v>0.63334586805555559</c:v>
                </c:pt>
                <c:pt idx="32912">
                  <c:v>0.63334702546296295</c:v>
                </c:pt>
                <c:pt idx="32913">
                  <c:v>0.63334818287037042</c:v>
                </c:pt>
                <c:pt idx="32914">
                  <c:v>0.63334934027777778</c:v>
                </c:pt>
                <c:pt idx="32915">
                  <c:v>0.63335049768518514</c:v>
                </c:pt>
                <c:pt idx="32916">
                  <c:v>0.6333521875</c:v>
                </c:pt>
                <c:pt idx="32917">
                  <c:v>0.63335347222222216</c:v>
                </c:pt>
                <c:pt idx="32918">
                  <c:v>0.63335403935185186</c:v>
                </c:pt>
                <c:pt idx="32919">
                  <c:v>0.63335567129629633</c:v>
                </c:pt>
                <c:pt idx="32920">
                  <c:v>0.63335694444444446</c:v>
                </c:pt>
                <c:pt idx="32921">
                  <c:v>0.63335773148148145</c:v>
                </c:pt>
                <c:pt idx="32922">
                  <c:v>0.63335913194444449</c:v>
                </c:pt>
                <c:pt idx="32923">
                  <c:v>0.63336097222222221</c:v>
                </c:pt>
                <c:pt idx="32924">
                  <c:v>0.63336208333333333</c:v>
                </c:pt>
                <c:pt idx="32925">
                  <c:v>0.63336322916666665</c:v>
                </c:pt>
                <c:pt idx="32926">
                  <c:v>0.63336439814814816</c:v>
                </c:pt>
                <c:pt idx="32927">
                  <c:v>0.63336554398148148</c:v>
                </c:pt>
                <c:pt idx="32928">
                  <c:v>0.63336671296296299</c:v>
                </c:pt>
                <c:pt idx="32929">
                  <c:v>0.63336787037037034</c:v>
                </c:pt>
                <c:pt idx="32930">
                  <c:v>0.63336902777777782</c:v>
                </c:pt>
                <c:pt idx="32931">
                  <c:v>0.63337018518518517</c:v>
                </c:pt>
                <c:pt idx="32932">
                  <c:v>0.63337134259259253</c:v>
                </c:pt>
                <c:pt idx="32933">
                  <c:v>0.6333725</c:v>
                </c:pt>
                <c:pt idx="32934">
                  <c:v>0.63337417824074072</c:v>
                </c:pt>
                <c:pt idx="32935">
                  <c:v>0.63337515046296289</c:v>
                </c:pt>
                <c:pt idx="32936">
                  <c:v>0.63337596064814816</c:v>
                </c:pt>
                <c:pt idx="32937">
                  <c:v>0.63337776620370367</c:v>
                </c:pt>
                <c:pt idx="32938">
                  <c:v>0.63337978009259255</c:v>
                </c:pt>
                <c:pt idx="32939">
                  <c:v>0.63338061342592589</c:v>
                </c:pt>
                <c:pt idx="32940">
                  <c:v>0.63338228009259256</c:v>
                </c:pt>
                <c:pt idx="32941">
                  <c:v>0.63338261574074073</c:v>
                </c:pt>
                <c:pt idx="32942">
                  <c:v>0.63338313657407408</c:v>
                </c:pt>
                <c:pt idx="32943">
                  <c:v>0.63338495370370373</c:v>
                </c:pt>
                <c:pt idx="32944">
                  <c:v>0.6333852893518519</c:v>
                </c:pt>
                <c:pt idx="32945">
                  <c:v>0.63338712962962962</c:v>
                </c:pt>
                <c:pt idx="32946">
                  <c:v>0.6333875347222222</c:v>
                </c:pt>
                <c:pt idx="32947">
                  <c:v>0.6333887037037037</c:v>
                </c:pt>
                <c:pt idx="32948">
                  <c:v>0.63338986111111106</c:v>
                </c:pt>
                <c:pt idx="32949">
                  <c:v>0.63339101851851853</c:v>
                </c:pt>
                <c:pt idx="32950">
                  <c:v>0.633392175925926</c:v>
                </c:pt>
                <c:pt idx="32951">
                  <c:v>0.63339333333333336</c:v>
                </c:pt>
                <c:pt idx="32952">
                  <c:v>0.63339449074074072</c:v>
                </c:pt>
                <c:pt idx="32953">
                  <c:v>0.63339564814814808</c:v>
                </c:pt>
                <c:pt idx="32954">
                  <c:v>0.63339680555555555</c:v>
                </c:pt>
                <c:pt idx="32955">
                  <c:v>0.63339796296296302</c:v>
                </c:pt>
                <c:pt idx="32956">
                  <c:v>0.63339914351851856</c:v>
                </c:pt>
                <c:pt idx="32957">
                  <c:v>0.63340034722222227</c:v>
                </c:pt>
                <c:pt idx="32958">
                  <c:v>0.6334014930555556</c:v>
                </c:pt>
                <c:pt idx="32959">
                  <c:v>0.63340298611111112</c:v>
                </c:pt>
                <c:pt idx="32960">
                  <c:v>0.63340392361111109</c:v>
                </c:pt>
                <c:pt idx="32961">
                  <c:v>0.6334057291666666</c:v>
                </c:pt>
                <c:pt idx="32962">
                  <c:v>0.63340681712962965</c:v>
                </c:pt>
                <c:pt idx="32963">
                  <c:v>0.6334075578703704</c:v>
                </c:pt>
                <c:pt idx="32964">
                  <c:v>0.63340971064814822</c:v>
                </c:pt>
                <c:pt idx="32965">
                  <c:v>0.63341063657407404</c:v>
                </c:pt>
                <c:pt idx="32966">
                  <c:v>0.63341085648148143</c:v>
                </c:pt>
                <c:pt idx="32967">
                  <c:v>0.63341185185185189</c:v>
                </c:pt>
                <c:pt idx="32968">
                  <c:v>0.63341299768518522</c:v>
                </c:pt>
                <c:pt idx="32969">
                  <c:v>0.63341416666666661</c:v>
                </c:pt>
                <c:pt idx="32970">
                  <c:v>0.63341532407407408</c:v>
                </c:pt>
                <c:pt idx="32971">
                  <c:v>0.63341648148148144</c:v>
                </c:pt>
                <c:pt idx="32972">
                  <c:v>0.63341762731481488</c:v>
                </c:pt>
                <c:pt idx="32973">
                  <c:v>0.63341879629629627</c:v>
                </c:pt>
                <c:pt idx="32974">
                  <c:v>0.63341995370370363</c:v>
                </c:pt>
                <c:pt idx="32975">
                  <c:v>0.63342109953703707</c:v>
                </c:pt>
                <c:pt idx="32976">
                  <c:v>0.63342226851851857</c:v>
                </c:pt>
                <c:pt idx="32977">
                  <c:v>0.6334238888888889</c:v>
                </c:pt>
                <c:pt idx="32978">
                  <c:v>0.63342598379629622</c:v>
                </c:pt>
                <c:pt idx="32979">
                  <c:v>0.63342656249999996</c:v>
                </c:pt>
                <c:pt idx="32980">
                  <c:v>0.63342756944444445</c:v>
                </c:pt>
                <c:pt idx="32981">
                  <c:v>0.63342937500000007</c:v>
                </c:pt>
                <c:pt idx="32982">
                  <c:v>0.63343018518518523</c:v>
                </c:pt>
                <c:pt idx="32983">
                  <c:v>0.63343042824074081</c:v>
                </c:pt>
                <c:pt idx="32984">
                  <c:v>0.63343163194444452</c:v>
                </c:pt>
                <c:pt idx="32985">
                  <c:v>0.63343267361111111</c:v>
                </c:pt>
                <c:pt idx="32986">
                  <c:v>0.63343392361111106</c:v>
                </c:pt>
                <c:pt idx="32987">
                  <c:v>0.63343604166666667</c:v>
                </c:pt>
                <c:pt idx="32988">
                  <c:v>0.6334361458333333</c:v>
                </c:pt>
                <c:pt idx="32989">
                  <c:v>0.6334373148148148</c:v>
                </c:pt>
                <c:pt idx="32990">
                  <c:v>0.63343846064814813</c:v>
                </c:pt>
                <c:pt idx="32991">
                  <c:v>0.63343962962962963</c:v>
                </c:pt>
                <c:pt idx="32992">
                  <c:v>0.63344077546296296</c:v>
                </c:pt>
                <c:pt idx="32993">
                  <c:v>0.63344194444444446</c:v>
                </c:pt>
                <c:pt idx="32994">
                  <c:v>0.63344310185185182</c:v>
                </c:pt>
                <c:pt idx="32995">
                  <c:v>0.63344425925925929</c:v>
                </c:pt>
                <c:pt idx="32996">
                  <c:v>0.63344541666666665</c:v>
                </c:pt>
                <c:pt idx="32997">
                  <c:v>0.63344657407407412</c:v>
                </c:pt>
                <c:pt idx="32998">
                  <c:v>0.63344785879629628</c:v>
                </c:pt>
                <c:pt idx="32999">
                  <c:v>0.63344890046296298</c:v>
                </c:pt>
                <c:pt idx="33000">
                  <c:v>0.63345027777777774</c:v>
                </c:pt>
                <c:pt idx="33001">
                  <c:v>0.63345131944444444</c:v>
                </c:pt>
                <c:pt idx="33002">
                  <c:v>0.63345346064814811</c:v>
                </c:pt>
                <c:pt idx="33003">
                  <c:v>0.63345438657407416</c:v>
                </c:pt>
                <c:pt idx="33004">
                  <c:v>0.63345484953703712</c:v>
                </c:pt>
                <c:pt idx="33005">
                  <c:v>0.63345583333333333</c:v>
                </c:pt>
                <c:pt idx="33006">
                  <c:v>0.63345697916666666</c:v>
                </c:pt>
                <c:pt idx="33007">
                  <c:v>0.63345814814814816</c:v>
                </c:pt>
                <c:pt idx="33008">
                  <c:v>0.63345930555555552</c:v>
                </c:pt>
                <c:pt idx="33009">
                  <c:v>0.63346046296296288</c:v>
                </c:pt>
                <c:pt idx="33010">
                  <c:v>0.63346162037037035</c:v>
                </c:pt>
                <c:pt idx="33011">
                  <c:v>0.63346277777777782</c:v>
                </c:pt>
                <c:pt idx="33012">
                  <c:v>0.63346393518518518</c:v>
                </c:pt>
                <c:pt idx="33013">
                  <c:v>0.63346509259259254</c:v>
                </c:pt>
                <c:pt idx="33014">
                  <c:v>0.63346625000000001</c:v>
                </c:pt>
                <c:pt idx="33015">
                  <c:v>0.63346739583333334</c:v>
                </c:pt>
                <c:pt idx="33016">
                  <c:v>0.63346880787037041</c:v>
                </c:pt>
                <c:pt idx="33017">
                  <c:v>0.63346989583333335</c:v>
                </c:pt>
                <c:pt idx="33018">
                  <c:v>0.63347185185185184</c:v>
                </c:pt>
                <c:pt idx="33019">
                  <c:v>0.63347232638888884</c:v>
                </c:pt>
                <c:pt idx="33020">
                  <c:v>0.63347324074074074</c:v>
                </c:pt>
                <c:pt idx="33021">
                  <c:v>0.63347459490740743</c:v>
                </c:pt>
                <c:pt idx="33022">
                  <c:v>0.63347568287037037</c:v>
                </c:pt>
                <c:pt idx="33023">
                  <c:v>0.63347788194444443</c:v>
                </c:pt>
                <c:pt idx="33024">
                  <c:v>0.63347868055555556</c:v>
                </c:pt>
                <c:pt idx="33025">
                  <c:v>0.63347896990740737</c:v>
                </c:pt>
                <c:pt idx="33026">
                  <c:v>0.63348012731481473</c:v>
                </c:pt>
                <c:pt idx="33027">
                  <c:v>0.6334812847222222</c:v>
                </c:pt>
                <c:pt idx="33028">
                  <c:v>0.63348245370370371</c:v>
                </c:pt>
                <c:pt idx="33029">
                  <c:v>0.63348359953703703</c:v>
                </c:pt>
                <c:pt idx="33030">
                  <c:v>0.63348476851851854</c:v>
                </c:pt>
                <c:pt idx="33031">
                  <c:v>0.63348591435185186</c:v>
                </c:pt>
                <c:pt idx="33032">
                  <c:v>0.63348708333333337</c:v>
                </c:pt>
                <c:pt idx="33033">
                  <c:v>0.63348824074074073</c:v>
                </c:pt>
                <c:pt idx="33034">
                  <c:v>0.63348938657407405</c:v>
                </c:pt>
                <c:pt idx="33035">
                  <c:v>0.63349062499999997</c:v>
                </c:pt>
                <c:pt idx="33036">
                  <c:v>0.63349333333333335</c:v>
                </c:pt>
                <c:pt idx="33037">
                  <c:v>0.63349349537037036</c:v>
                </c:pt>
                <c:pt idx="33038">
                  <c:v>0.6334942013888889</c:v>
                </c:pt>
                <c:pt idx="33039">
                  <c:v>0.63349564814814807</c:v>
                </c:pt>
                <c:pt idx="33040">
                  <c:v>0.63349739583333342</c:v>
                </c:pt>
                <c:pt idx="33041">
                  <c:v>0.63349799768518522</c:v>
                </c:pt>
                <c:pt idx="33042">
                  <c:v>0.6334990046296296</c:v>
                </c:pt>
                <c:pt idx="33043">
                  <c:v>0.63349997685185189</c:v>
                </c:pt>
                <c:pt idx="33044">
                  <c:v>0.63350098379629627</c:v>
                </c:pt>
                <c:pt idx="33045">
                  <c:v>0.63350224537037036</c:v>
                </c:pt>
                <c:pt idx="33046">
                  <c:v>0.63350328703703707</c:v>
                </c:pt>
                <c:pt idx="33047">
                  <c:v>0.63350443287037039</c:v>
                </c:pt>
                <c:pt idx="33048">
                  <c:v>0.63350560185185179</c:v>
                </c:pt>
                <c:pt idx="33049">
                  <c:v>0.63350675925925926</c:v>
                </c:pt>
                <c:pt idx="33050">
                  <c:v>0.63350791666666673</c:v>
                </c:pt>
                <c:pt idx="33051">
                  <c:v>0.63350907407407409</c:v>
                </c:pt>
                <c:pt idx="33052">
                  <c:v>0.63351021990740741</c:v>
                </c:pt>
                <c:pt idx="33053">
                  <c:v>0.63351138888888892</c:v>
                </c:pt>
                <c:pt idx="33054">
                  <c:v>0.63351253472222224</c:v>
                </c:pt>
                <c:pt idx="33055">
                  <c:v>0.63351370370370375</c:v>
                </c:pt>
                <c:pt idx="33056">
                  <c:v>0.6335148611111111</c:v>
                </c:pt>
                <c:pt idx="33057">
                  <c:v>0.63351791666666668</c:v>
                </c:pt>
                <c:pt idx="33058">
                  <c:v>0.63351814814814811</c:v>
                </c:pt>
                <c:pt idx="33059">
                  <c:v>0.63351906250000001</c:v>
                </c:pt>
                <c:pt idx="33060">
                  <c:v>0.63352037037037046</c:v>
                </c:pt>
                <c:pt idx="33061">
                  <c:v>0.63352129629629628</c:v>
                </c:pt>
                <c:pt idx="33062">
                  <c:v>0.63352185185185184</c:v>
                </c:pt>
                <c:pt idx="33063">
                  <c:v>0.63352372685185177</c:v>
                </c:pt>
                <c:pt idx="33064">
                  <c:v>0.63352447916666665</c:v>
                </c:pt>
                <c:pt idx="33065">
                  <c:v>0.63352542824074076</c:v>
                </c:pt>
                <c:pt idx="33066">
                  <c:v>0.63352682870370369</c:v>
                </c:pt>
                <c:pt idx="33067">
                  <c:v>0.63352782407407404</c:v>
                </c:pt>
                <c:pt idx="33068">
                  <c:v>0.63352873842592594</c:v>
                </c:pt>
                <c:pt idx="33069">
                  <c:v>0.6335298958333333</c:v>
                </c:pt>
                <c:pt idx="33070">
                  <c:v>0.6335310648148148</c:v>
                </c:pt>
                <c:pt idx="33071">
                  <c:v>0.63353221064814813</c:v>
                </c:pt>
                <c:pt idx="33072">
                  <c:v>0.6335333680555556</c:v>
                </c:pt>
                <c:pt idx="33073">
                  <c:v>0.63353453703703699</c:v>
                </c:pt>
                <c:pt idx="33074">
                  <c:v>0.63353568287037032</c:v>
                </c:pt>
                <c:pt idx="33075">
                  <c:v>0.63353685185185193</c:v>
                </c:pt>
                <c:pt idx="33076">
                  <c:v>0.63353800925925929</c:v>
                </c:pt>
                <c:pt idx="33077">
                  <c:v>0.63353915509259262</c:v>
                </c:pt>
                <c:pt idx="33078">
                  <c:v>0.6335409490740741</c:v>
                </c:pt>
                <c:pt idx="33079">
                  <c:v>0.63354148148148148</c:v>
                </c:pt>
                <c:pt idx="33080">
                  <c:v>0.63354388888888891</c:v>
                </c:pt>
                <c:pt idx="33081">
                  <c:v>0.63354418981481486</c:v>
                </c:pt>
                <c:pt idx="33082">
                  <c:v>0.63354506944444444</c:v>
                </c:pt>
                <c:pt idx="33083">
                  <c:v>0.63354681712962968</c:v>
                </c:pt>
                <c:pt idx="33084">
                  <c:v>0.63354751157407407</c:v>
                </c:pt>
                <c:pt idx="33085">
                  <c:v>0.63354918981481478</c:v>
                </c:pt>
                <c:pt idx="33086">
                  <c:v>0.63355092592592599</c:v>
                </c:pt>
                <c:pt idx="33087">
                  <c:v>0.63355195601851855</c:v>
                </c:pt>
                <c:pt idx="33088">
                  <c:v>0.63355311342592591</c:v>
                </c:pt>
                <c:pt idx="33089">
                  <c:v>0.63355427083333338</c:v>
                </c:pt>
                <c:pt idx="33090">
                  <c:v>0.63355542824074074</c:v>
                </c:pt>
                <c:pt idx="33091">
                  <c:v>0.6335565856481481</c:v>
                </c:pt>
                <c:pt idx="33092">
                  <c:v>0.63355774305555557</c:v>
                </c:pt>
                <c:pt idx="33093">
                  <c:v>0.63355888888888889</c:v>
                </c:pt>
                <c:pt idx="33094">
                  <c:v>0.6335600578703704</c:v>
                </c:pt>
                <c:pt idx="33095">
                  <c:v>0.63356121527777776</c:v>
                </c:pt>
                <c:pt idx="33096">
                  <c:v>0.63356237268518512</c:v>
                </c:pt>
                <c:pt idx="33097">
                  <c:v>0.63356362268518518</c:v>
                </c:pt>
                <c:pt idx="33098">
                  <c:v>0.6335648611111111</c:v>
                </c:pt>
                <c:pt idx="33099">
                  <c:v>0.63356623842592596</c:v>
                </c:pt>
                <c:pt idx="33100">
                  <c:v>0.63356733796296294</c:v>
                </c:pt>
                <c:pt idx="33101">
                  <c:v>0.63357006944444438</c:v>
                </c:pt>
                <c:pt idx="33102">
                  <c:v>0.63357064814814812</c:v>
                </c:pt>
                <c:pt idx="33103">
                  <c:v>0.63357221064814817</c:v>
                </c:pt>
                <c:pt idx="33104">
                  <c:v>0.63357290509259256</c:v>
                </c:pt>
                <c:pt idx="33105">
                  <c:v>0.63357453703703703</c:v>
                </c:pt>
                <c:pt idx="33106">
                  <c:v>0.63357596064814814</c:v>
                </c:pt>
                <c:pt idx="33107">
                  <c:v>0.63357637731481486</c:v>
                </c:pt>
                <c:pt idx="33108">
                  <c:v>0.63357752314814808</c:v>
                </c:pt>
                <c:pt idx="33109">
                  <c:v>0.63357869212962958</c:v>
                </c:pt>
                <c:pt idx="33110">
                  <c:v>0.63357984953703705</c:v>
                </c:pt>
                <c:pt idx="33111">
                  <c:v>0.63358100694444441</c:v>
                </c:pt>
                <c:pt idx="33112">
                  <c:v>0.63358216435185188</c:v>
                </c:pt>
                <c:pt idx="33113">
                  <c:v>0.63358332175925924</c:v>
                </c:pt>
                <c:pt idx="33114">
                  <c:v>0.63358447916666671</c:v>
                </c:pt>
                <c:pt idx="33115">
                  <c:v>0.63358563657407407</c:v>
                </c:pt>
                <c:pt idx="33116">
                  <c:v>0.63358679398148143</c:v>
                </c:pt>
                <c:pt idx="33117">
                  <c:v>0.6335879513888889</c:v>
                </c:pt>
                <c:pt idx="33118">
                  <c:v>0.63358915509259262</c:v>
                </c:pt>
                <c:pt idx="33119">
                  <c:v>0.63359084490740747</c:v>
                </c:pt>
                <c:pt idx="33120">
                  <c:v>0.63359157407407407</c:v>
                </c:pt>
                <c:pt idx="33121">
                  <c:v>0.63359321759259257</c:v>
                </c:pt>
                <c:pt idx="33122">
                  <c:v>0.63359458333333329</c:v>
                </c:pt>
                <c:pt idx="33123">
                  <c:v>0.63359521990740741</c:v>
                </c:pt>
                <c:pt idx="33124">
                  <c:v>0.63359738425925927</c:v>
                </c:pt>
                <c:pt idx="33125">
                  <c:v>0.63359842592592597</c:v>
                </c:pt>
                <c:pt idx="33126">
                  <c:v>0.63359871527777778</c:v>
                </c:pt>
                <c:pt idx="33127">
                  <c:v>0.63359952546296305</c:v>
                </c:pt>
                <c:pt idx="33128">
                  <c:v>0.63360068287037041</c:v>
                </c:pt>
                <c:pt idx="33129">
                  <c:v>0.63360184027777777</c:v>
                </c:pt>
                <c:pt idx="33130">
                  <c:v>0.63360299768518513</c:v>
                </c:pt>
                <c:pt idx="33131">
                  <c:v>0.63360416666666663</c:v>
                </c:pt>
                <c:pt idx="33132">
                  <c:v>0.63360531250000007</c:v>
                </c:pt>
                <c:pt idx="33133">
                  <c:v>0.63360646990740743</c:v>
                </c:pt>
                <c:pt idx="33134">
                  <c:v>0.63360762731481479</c:v>
                </c:pt>
                <c:pt idx="33135">
                  <c:v>0.63360878472222226</c:v>
                </c:pt>
                <c:pt idx="33136">
                  <c:v>0.63360994212962962</c:v>
                </c:pt>
                <c:pt idx="33137">
                  <c:v>0.63361115740740737</c:v>
                </c:pt>
                <c:pt idx="33138">
                  <c:v>0.63361238425925925</c:v>
                </c:pt>
                <c:pt idx="33139">
                  <c:v>0.63361353009259258</c:v>
                </c:pt>
                <c:pt idx="33140">
                  <c:v>0.63361527777777782</c:v>
                </c:pt>
                <c:pt idx="33141">
                  <c:v>0.63361607638888884</c:v>
                </c:pt>
                <c:pt idx="33142">
                  <c:v>0.63361723379629631</c:v>
                </c:pt>
                <c:pt idx="33143">
                  <c:v>0.63361891203703702</c:v>
                </c:pt>
                <c:pt idx="33144">
                  <c:v>0.63361920138888894</c:v>
                </c:pt>
                <c:pt idx="33145">
                  <c:v>0.63362098379629628</c:v>
                </c:pt>
                <c:pt idx="33146">
                  <c:v>0.63362202546296298</c:v>
                </c:pt>
                <c:pt idx="33147">
                  <c:v>0.63362267361111113</c:v>
                </c:pt>
                <c:pt idx="33148">
                  <c:v>0.63362383101851849</c:v>
                </c:pt>
                <c:pt idx="33149">
                  <c:v>0.63362498842592596</c:v>
                </c:pt>
                <c:pt idx="33150">
                  <c:v>0.63362614583333332</c:v>
                </c:pt>
                <c:pt idx="33151">
                  <c:v>0.63362730324074068</c:v>
                </c:pt>
                <c:pt idx="33152">
                  <c:v>0.63362846064814815</c:v>
                </c:pt>
                <c:pt idx="33153">
                  <c:v>0.63362961805555562</c:v>
                </c:pt>
                <c:pt idx="33154">
                  <c:v>0.63363077546296298</c:v>
                </c:pt>
                <c:pt idx="33155">
                  <c:v>0.63363193287037034</c:v>
                </c:pt>
                <c:pt idx="33156">
                  <c:v>0.6336330902777777</c:v>
                </c:pt>
                <c:pt idx="33157">
                  <c:v>0.63363424768518517</c:v>
                </c:pt>
                <c:pt idx="33158">
                  <c:v>0.63363564814814821</c:v>
                </c:pt>
                <c:pt idx="33159">
                  <c:v>0.63363663194444442</c:v>
                </c:pt>
                <c:pt idx="33160">
                  <c:v>0.6336384259259259</c:v>
                </c:pt>
                <c:pt idx="33161">
                  <c:v>0.63363973379629623</c:v>
                </c:pt>
                <c:pt idx="33162">
                  <c:v>0.6336401620370371</c:v>
                </c:pt>
                <c:pt idx="33163">
                  <c:v>0.63364130787037032</c:v>
                </c:pt>
                <c:pt idx="33164">
                  <c:v>0.63364356481481476</c:v>
                </c:pt>
                <c:pt idx="33165">
                  <c:v>0.63364378472222216</c:v>
                </c:pt>
                <c:pt idx="33166">
                  <c:v>0.63364466435185185</c:v>
                </c:pt>
                <c:pt idx="33167">
                  <c:v>0.63364582175925932</c:v>
                </c:pt>
                <c:pt idx="33168">
                  <c:v>0.63364697916666668</c:v>
                </c:pt>
                <c:pt idx="33169">
                  <c:v>0.63364813657407404</c:v>
                </c:pt>
                <c:pt idx="33170">
                  <c:v>0.63364929398148151</c:v>
                </c:pt>
                <c:pt idx="33171">
                  <c:v>0.63365045138888887</c:v>
                </c:pt>
                <c:pt idx="33172">
                  <c:v>0.63365160879629634</c:v>
                </c:pt>
                <c:pt idx="33173">
                  <c:v>0.6336527662037037</c:v>
                </c:pt>
                <c:pt idx="33174">
                  <c:v>0.63365392361111117</c:v>
                </c:pt>
                <c:pt idx="33175">
                  <c:v>0.63365508101851853</c:v>
                </c:pt>
                <c:pt idx="33176">
                  <c:v>0.63365652777777781</c:v>
                </c:pt>
                <c:pt idx="33177">
                  <c:v>0.63365791666666671</c:v>
                </c:pt>
                <c:pt idx="33178">
                  <c:v>0.63365855324074072</c:v>
                </c:pt>
                <c:pt idx="33179">
                  <c:v>0.63366030092592596</c:v>
                </c:pt>
                <c:pt idx="33180">
                  <c:v>0.63366136574074072</c:v>
                </c:pt>
                <c:pt idx="33181">
                  <c:v>0.63366221064814821</c:v>
                </c:pt>
                <c:pt idx="33182">
                  <c:v>0.63366336805555556</c:v>
                </c:pt>
                <c:pt idx="33183">
                  <c:v>0.63366452546296292</c:v>
                </c:pt>
                <c:pt idx="33184">
                  <c:v>0.63366549768518521</c:v>
                </c:pt>
                <c:pt idx="33185">
                  <c:v>0.63366665509259257</c:v>
                </c:pt>
                <c:pt idx="33186">
                  <c:v>0.63366781249999993</c:v>
                </c:pt>
                <c:pt idx="33187">
                  <c:v>0.63366898148148143</c:v>
                </c:pt>
                <c:pt idx="33188">
                  <c:v>0.63367011574074072</c:v>
                </c:pt>
                <c:pt idx="33189">
                  <c:v>0.63367128472222223</c:v>
                </c:pt>
                <c:pt idx="33190">
                  <c:v>0.63367244212962959</c:v>
                </c:pt>
                <c:pt idx="33191">
                  <c:v>0.63367359953703706</c:v>
                </c:pt>
                <c:pt idx="33192">
                  <c:v>0.63367475694444453</c:v>
                </c:pt>
                <c:pt idx="33193">
                  <c:v>0.63367591435185189</c:v>
                </c:pt>
                <c:pt idx="33194">
                  <c:v>0.6336770601851851</c:v>
                </c:pt>
                <c:pt idx="33195">
                  <c:v>0.63367834490740738</c:v>
                </c:pt>
                <c:pt idx="33196">
                  <c:v>0.63368009259259261</c:v>
                </c:pt>
                <c:pt idx="33197">
                  <c:v>0.63368143518518516</c:v>
                </c:pt>
                <c:pt idx="33198">
                  <c:v>0.63368187500000006</c:v>
                </c:pt>
                <c:pt idx="33199">
                  <c:v>0.63368313657407405</c:v>
                </c:pt>
                <c:pt idx="33200">
                  <c:v>0.63368480324074072</c:v>
                </c:pt>
                <c:pt idx="33201">
                  <c:v>0.6336851736111111</c:v>
                </c:pt>
                <c:pt idx="33202">
                  <c:v>0.63368633101851857</c:v>
                </c:pt>
                <c:pt idx="33203">
                  <c:v>0.63368748842592593</c:v>
                </c:pt>
                <c:pt idx="33204">
                  <c:v>0.63368945601851856</c:v>
                </c:pt>
                <c:pt idx="33205">
                  <c:v>0.63368979166666672</c:v>
                </c:pt>
                <c:pt idx="33206">
                  <c:v>0.63369096064814812</c:v>
                </c:pt>
                <c:pt idx="33207">
                  <c:v>0.63369210648148144</c:v>
                </c:pt>
                <c:pt idx="33208">
                  <c:v>0.63369327546296295</c:v>
                </c:pt>
                <c:pt idx="33209">
                  <c:v>0.63369443287037042</c:v>
                </c:pt>
                <c:pt idx="33210">
                  <c:v>0.63369559027777778</c:v>
                </c:pt>
                <c:pt idx="33211">
                  <c:v>0.63369674768518514</c:v>
                </c:pt>
                <c:pt idx="33212">
                  <c:v>0.63369790509259261</c:v>
                </c:pt>
                <c:pt idx="33213">
                  <c:v>0.63369906250000008</c:v>
                </c:pt>
                <c:pt idx="33214">
                  <c:v>0.63370021990740744</c:v>
                </c:pt>
                <c:pt idx="33215">
                  <c:v>0.63370201388888892</c:v>
                </c:pt>
                <c:pt idx="33216">
                  <c:v>0.63370277777777773</c:v>
                </c:pt>
                <c:pt idx="33217">
                  <c:v>0.63370421296296298</c:v>
                </c:pt>
                <c:pt idx="33218">
                  <c:v>0.63370525462962957</c:v>
                </c:pt>
                <c:pt idx="33219">
                  <c:v>0.63370641203703704</c:v>
                </c:pt>
                <c:pt idx="33220">
                  <c:v>0.63370739583333335</c:v>
                </c:pt>
                <c:pt idx="33221">
                  <c:v>0.63370907407407406</c:v>
                </c:pt>
                <c:pt idx="33222">
                  <c:v>0.63370975694444442</c:v>
                </c:pt>
                <c:pt idx="33223">
                  <c:v>0.63371115740740736</c:v>
                </c:pt>
                <c:pt idx="33224">
                  <c:v>0.6337124652777778</c:v>
                </c:pt>
                <c:pt idx="33225">
                  <c:v>0.63371295138888883</c:v>
                </c:pt>
                <c:pt idx="33226">
                  <c:v>0.6337141087962963</c:v>
                </c:pt>
                <c:pt idx="33227">
                  <c:v>0.63371526620370378</c:v>
                </c:pt>
                <c:pt idx="33228">
                  <c:v>0.63371642361111113</c:v>
                </c:pt>
                <c:pt idx="33229">
                  <c:v>0.63371758101851849</c:v>
                </c:pt>
                <c:pt idx="33230">
                  <c:v>0.63371873842592596</c:v>
                </c:pt>
                <c:pt idx="33231">
                  <c:v>0.63371989583333332</c:v>
                </c:pt>
                <c:pt idx="33232">
                  <c:v>0.63372105324074079</c:v>
                </c:pt>
                <c:pt idx="33233">
                  <c:v>0.63372221064814815</c:v>
                </c:pt>
                <c:pt idx="33234">
                  <c:v>0.63372335648148148</c:v>
                </c:pt>
                <c:pt idx="33235">
                  <c:v>0.63372452546296298</c:v>
                </c:pt>
                <c:pt idx="33236">
                  <c:v>0.63372690972222223</c:v>
                </c:pt>
                <c:pt idx="33237">
                  <c:v>0.63372793981481479</c:v>
                </c:pt>
                <c:pt idx="33238">
                  <c:v>0.63372817129629633</c:v>
                </c:pt>
                <c:pt idx="33239">
                  <c:v>0.63372980324074069</c:v>
                </c:pt>
                <c:pt idx="33240">
                  <c:v>0.63373107638888881</c:v>
                </c:pt>
                <c:pt idx="33241">
                  <c:v>0.63373168981481476</c:v>
                </c:pt>
                <c:pt idx="33242">
                  <c:v>0.63373326388888884</c:v>
                </c:pt>
                <c:pt idx="33243">
                  <c:v>0.63373406249999997</c:v>
                </c:pt>
                <c:pt idx="33244">
                  <c:v>0.63373517361111109</c:v>
                </c:pt>
                <c:pt idx="33245">
                  <c:v>0.63373608796296299</c:v>
                </c:pt>
                <c:pt idx="33246">
                  <c:v>0.63373725694444438</c:v>
                </c:pt>
                <c:pt idx="33247">
                  <c:v>0.63373840277777782</c:v>
                </c:pt>
                <c:pt idx="33248">
                  <c:v>0.63373957175925932</c:v>
                </c:pt>
                <c:pt idx="33249">
                  <c:v>0.63374072916666668</c:v>
                </c:pt>
                <c:pt idx="33250">
                  <c:v>0.63374188657407404</c:v>
                </c:pt>
                <c:pt idx="33251">
                  <c:v>0.6337430439814814</c:v>
                </c:pt>
                <c:pt idx="33252">
                  <c:v>0.63374420138888898</c:v>
                </c:pt>
                <c:pt idx="33253">
                  <c:v>0.63374535879629634</c:v>
                </c:pt>
                <c:pt idx="33254">
                  <c:v>0.6337465162037037</c:v>
                </c:pt>
                <c:pt idx="33255">
                  <c:v>0.63374771990740741</c:v>
                </c:pt>
                <c:pt idx="33256">
                  <c:v>0.63374901620370372</c:v>
                </c:pt>
                <c:pt idx="33257">
                  <c:v>0.63375045138888886</c:v>
                </c:pt>
                <c:pt idx="33258">
                  <c:v>0.63375160879629633</c:v>
                </c:pt>
                <c:pt idx="33259">
                  <c:v>0.63375243055555552</c:v>
                </c:pt>
                <c:pt idx="33260">
                  <c:v>0.63375392361111116</c:v>
                </c:pt>
                <c:pt idx="33261">
                  <c:v>0.6337551388888889</c:v>
                </c:pt>
                <c:pt idx="33262">
                  <c:v>0.63375577546296302</c:v>
                </c:pt>
                <c:pt idx="33263">
                  <c:v>0.63375710648148154</c:v>
                </c:pt>
                <c:pt idx="33264">
                  <c:v>0.63375843749999994</c:v>
                </c:pt>
                <c:pt idx="33265">
                  <c:v>0.63375924768518521</c:v>
                </c:pt>
                <c:pt idx="33266">
                  <c:v>0.63376040509259257</c:v>
                </c:pt>
                <c:pt idx="33267">
                  <c:v>0.63376156250000004</c:v>
                </c:pt>
                <c:pt idx="33268">
                  <c:v>0.6337627199074074</c:v>
                </c:pt>
                <c:pt idx="33269">
                  <c:v>0.63376387731481487</c:v>
                </c:pt>
                <c:pt idx="33270">
                  <c:v>0.63376503472222223</c:v>
                </c:pt>
                <c:pt idx="33271">
                  <c:v>0.63376618055555556</c:v>
                </c:pt>
                <c:pt idx="33272">
                  <c:v>0.63376736111111109</c:v>
                </c:pt>
                <c:pt idx="33273">
                  <c:v>0.63376850694444442</c:v>
                </c:pt>
                <c:pt idx="33274">
                  <c:v>0.63376966435185189</c:v>
                </c:pt>
                <c:pt idx="33275">
                  <c:v>0.6337709953703704</c:v>
                </c:pt>
                <c:pt idx="33276">
                  <c:v>0.63377268518518515</c:v>
                </c:pt>
                <c:pt idx="33277">
                  <c:v>0.63377377314814809</c:v>
                </c:pt>
                <c:pt idx="33278">
                  <c:v>0.63377435185185182</c:v>
                </c:pt>
                <c:pt idx="33279">
                  <c:v>0.63377550925925918</c:v>
                </c:pt>
                <c:pt idx="33280">
                  <c:v>0.63377662037037041</c:v>
                </c:pt>
                <c:pt idx="33281">
                  <c:v>0.63377828703703709</c:v>
                </c:pt>
                <c:pt idx="33282">
                  <c:v>0.6337794907407408</c:v>
                </c:pt>
                <c:pt idx="33283">
                  <c:v>0.63378008101851857</c:v>
                </c:pt>
                <c:pt idx="33284">
                  <c:v>0.63378123842592593</c:v>
                </c:pt>
                <c:pt idx="33285">
                  <c:v>0.63378239583333329</c:v>
                </c:pt>
                <c:pt idx="33286">
                  <c:v>0.63378355324074076</c:v>
                </c:pt>
                <c:pt idx="33287">
                  <c:v>0.63378471064814823</c:v>
                </c:pt>
                <c:pt idx="33288">
                  <c:v>0.63378586805555559</c:v>
                </c:pt>
                <c:pt idx="33289">
                  <c:v>0.63378702546296295</c:v>
                </c:pt>
                <c:pt idx="33290">
                  <c:v>0.63378818287037031</c:v>
                </c:pt>
                <c:pt idx="33291">
                  <c:v>0.63378932870370375</c:v>
                </c:pt>
                <c:pt idx="33292">
                  <c:v>0.63379049768518525</c:v>
                </c:pt>
                <c:pt idx="33293">
                  <c:v>0.63379165509259261</c:v>
                </c:pt>
                <c:pt idx="33294">
                  <c:v>0.63379350694444447</c:v>
                </c:pt>
                <c:pt idx="33295">
                  <c:v>0.63379396990740744</c:v>
                </c:pt>
                <c:pt idx="33296">
                  <c:v>0.63379612268518515</c:v>
                </c:pt>
                <c:pt idx="33297">
                  <c:v>0.63379722222222223</c:v>
                </c:pt>
                <c:pt idx="33298">
                  <c:v>0.63379774305555558</c:v>
                </c:pt>
                <c:pt idx="33299">
                  <c:v>0.63379964120370369</c:v>
                </c:pt>
                <c:pt idx="33300">
                  <c:v>0.63380121527777777</c:v>
                </c:pt>
                <c:pt idx="33301">
                  <c:v>0.63380276620370368</c:v>
                </c:pt>
                <c:pt idx="33302">
                  <c:v>0.63380368055555558</c:v>
                </c:pt>
                <c:pt idx="33303">
                  <c:v>0.63380464120370372</c:v>
                </c:pt>
                <c:pt idx="33304">
                  <c:v>0.63380590277777782</c:v>
                </c:pt>
                <c:pt idx="33305">
                  <c:v>0.63380695601851855</c:v>
                </c:pt>
                <c:pt idx="33306">
                  <c:v>0.63380810185185177</c:v>
                </c:pt>
                <c:pt idx="33307">
                  <c:v>0.63380927083333327</c:v>
                </c:pt>
                <c:pt idx="33308">
                  <c:v>0.63381042824074074</c:v>
                </c:pt>
                <c:pt idx="33309">
                  <c:v>0.63381162037037042</c:v>
                </c:pt>
                <c:pt idx="33310">
                  <c:v>0.63381274305555557</c:v>
                </c:pt>
                <c:pt idx="33311">
                  <c:v>0.63381390046296293</c:v>
                </c:pt>
                <c:pt idx="33312">
                  <c:v>0.6338150578703704</c:v>
                </c:pt>
                <c:pt idx="33313">
                  <c:v>0.63381642361111112</c:v>
                </c:pt>
                <c:pt idx="33314">
                  <c:v>0.63381789351851858</c:v>
                </c:pt>
                <c:pt idx="33315">
                  <c:v>0.63381878472222219</c:v>
                </c:pt>
                <c:pt idx="33316">
                  <c:v>0.63382059027777782</c:v>
                </c:pt>
                <c:pt idx="33317">
                  <c:v>0.63382175925925921</c:v>
                </c:pt>
                <c:pt idx="33318">
                  <c:v>0.63382226851851853</c:v>
                </c:pt>
                <c:pt idx="33319">
                  <c:v>0.63382412037037039</c:v>
                </c:pt>
                <c:pt idx="33320">
                  <c:v>0.63382486111111114</c:v>
                </c:pt>
                <c:pt idx="33321">
                  <c:v>0.63382547453703708</c:v>
                </c:pt>
                <c:pt idx="33322">
                  <c:v>0.63382662037037041</c:v>
                </c:pt>
                <c:pt idx="33323">
                  <c:v>0.63382777777777777</c:v>
                </c:pt>
                <c:pt idx="33324">
                  <c:v>0.63382894675925927</c:v>
                </c:pt>
                <c:pt idx="33325">
                  <c:v>0.63383026620370364</c:v>
                </c:pt>
                <c:pt idx="33326">
                  <c:v>0.6338312615740741</c:v>
                </c:pt>
                <c:pt idx="33327">
                  <c:v>0.63383240740740743</c:v>
                </c:pt>
                <c:pt idx="33328">
                  <c:v>0.63383357638888882</c:v>
                </c:pt>
                <c:pt idx="33329">
                  <c:v>0.63383473379629629</c:v>
                </c:pt>
                <c:pt idx="33330">
                  <c:v>0.63383589120370376</c:v>
                </c:pt>
                <c:pt idx="33331">
                  <c:v>0.63383731481481487</c:v>
                </c:pt>
                <c:pt idx="33332">
                  <c:v>0.63383864583333338</c:v>
                </c:pt>
                <c:pt idx="33333">
                  <c:v>0.63384004629629631</c:v>
                </c:pt>
                <c:pt idx="33334">
                  <c:v>0.63384054398148149</c:v>
                </c:pt>
                <c:pt idx="33335">
                  <c:v>0.63384188657407403</c:v>
                </c:pt>
                <c:pt idx="33336">
                  <c:v>0.63384344907407408</c:v>
                </c:pt>
                <c:pt idx="33337">
                  <c:v>0.63384409722222224</c:v>
                </c:pt>
                <c:pt idx="33338">
                  <c:v>0.63384570601851853</c:v>
                </c:pt>
                <c:pt idx="33339">
                  <c:v>0.63384644675925927</c:v>
                </c:pt>
                <c:pt idx="33340">
                  <c:v>0.6338474652777778</c:v>
                </c:pt>
                <c:pt idx="33341">
                  <c:v>0.63384861111111113</c:v>
                </c:pt>
                <c:pt idx="33342">
                  <c:v>0.63384978009259263</c:v>
                </c:pt>
                <c:pt idx="33343">
                  <c:v>0.63385092592592596</c:v>
                </c:pt>
                <c:pt idx="33344">
                  <c:v>0.63385209490740746</c:v>
                </c:pt>
                <c:pt idx="33345">
                  <c:v>0.63385324074074068</c:v>
                </c:pt>
                <c:pt idx="33346">
                  <c:v>0.63385440972222218</c:v>
                </c:pt>
                <c:pt idx="33347">
                  <c:v>0.63385556712962965</c:v>
                </c:pt>
                <c:pt idx="33348">
                  <c:v>0.63385672453703701</c:v>
                </c:pt>
                <c:pt idx="33349">
                  <c:v>0.63385788194444448</c:v>
                </c:pt>
                <c:pt idx="33350">
                  <c:v>0.63385988425925921</c:v>
                </c:pt>
                <c:pt idx="33351">
                  <c:v>0.63386120370370369</c:v>
                </c:pt>
                <c:pt idx="33352">
                  <c:v>0.63386137731481484</c:v>
                </c:pt>
                <c:pt idx="33353">
                  <c:v>0.63386353009259255</c:v>
                </c:pt>
                <c:pt idx="33354">
                  <c:v>0.633864837962963</c:v>
                </c:pt>
                <c:pt idx="33355">
                  <c:v>0.63386530092592597</c:v>
                </c:pt>
                <c:pt idx="33356">
                  <c:v>0.63386658564814813</c:v>
                </c:pt>
                <c:pt idx="33357">
                  <c:v>0.63386759259259262</c:v>
                </c:pt>
                <c:pt idx="33358">
                  <c:v>0.63386832175925922</c:v>
                </c:pt>
                <c:pt idx="33359">
                  <c:v>0.63386989583333331</c:v>
                </c:pt>
                <c:pt idx="33360">
                  <c:v>0.63387063657407405</c:v>
                </c:pt>
                <c:pt idx="33361">
                  <c:v>0.63387177083333335</c:v>
                </c:pt>
                <c:pt idx="33362">
                  <c:v>0.63387291666666667</c:v>
                </c:pt>
                <c:pt idx="33363">
                  <c:v>0.63387408564814807</c:v>
                </c:pt>
                <c:pt idx="33364">
                  <c:v>0.63387524305555565</c:v>
                </c:pt>
                <c:pt idx="33365">
                  <c:v>0.63387638888888886</c:v>
                </c:pt>
                <c:pt idx="33366">
                  <c:v>0.63387755787037037</c:v>
                </c:pt>
                <c:pt idx="33367">
                  <c:v>0.63387870370370369</c:v>
                </c:pt>
                <c:pt idx="33368">
                  <c:v>0.6338798726851852</c:v>
                </c:pt>
                <c:pt idx="33369">
                  <c:v>0.63388103009259267</c:v>
                </c:pt>
                <c:pt idx="33370">
                  <c:v>0.63388218750000003</c:v>
                </c:pt>
                <c:pt idx="33371">
                  <c:v>0.63388358796296296</c:v>
                </c:pt>
                <c:pt idx="33372">
                  <c:v>0.63388465277777772</c:v>
                </c:pt>
                <c:pt idx="33373">
                  <c:v>0.63388690972222217</c:v>
                </c:pt>
                <c:pt idx="33374">
                  <c:v>0.63388718750000006</c:v>
                </c:pt>
                <c:pt idx="33375">
                  <c:v>0.6338881828703703</c:v>
                </c:pt>
                <c:pt idx="33376">
                  <c:v>0.63388922453703711</c:v>
                </c:pt>
                <c:pt idx="33377">
                  <c:v>0.63389049768518524</c:v>
                </c:pt>
                <c:pt idx="33378">
                  <c:v>0.63389234953703699</c:v>
                </c:pt>
                <c:pt idx="33379">
                  <c:v>0.63389357638888888</c:v>
                </c:pt>
                <c:pt idx="33380">
                  <c:v>0.63389375000000003</c:v>
                </c:pt>
                <c:pt idx="33381">
                  <c:v>0.63389490740740739</c:v>
                </c:pt>
                <c:pt idx="33382">
                  <c:v>0.6338960763888889</c:v>
                </c:pt>
                <c:pt idx="33383">
                  <c:v>0.63389723379629626</c:v>
                </c:pt>
                <c:pt idx="33384">
                  <c:v>0.63389839120370373</c:v>
                </c:pt>
                <c:pt idx="33385">
                  <c:v>0.63389954861111109</c:v>
                </c:pt>
                <c:pt idx="33386">
                  <c:v>0.63390070601851856</c:v>
                </c:pt>
                <c:pt idx="33387">
                  <c:v>0.63390185185185188</c:v>
                </c:pt>
                <c:pt idx="33388">
                  <c:v>0.63390302083333327</c:v>
                </c:pt>
                <c:pt idx="33389">
                  <c:v>0.63390417824074075</c:v>
                </c:pt>
                <c:pt idx="33390">
                  <c:v>0.63390549768518512</c:v>
                </c:pt>
                <c:pt idx="33391">
                  <c:v>0.63390651620370375</c:v>
                </c:pt>
                <c:pt idx="33392">
                  <c:v>0.6339079861111111</c:v>
                </c:pt>
                <c:pt idx="33393">
                  <c:v>0.63390905092592587</c:v>
                </c:pt>
                <c:pt idx="33394">
                  <c:v>0.63390999999999997</c:v>
                </c:pt>
                <c:pt idx="33395">
                  <c:v>0.63391214120370365</c:v>
                </c:pt>
                <c:pt idx="33396">
                  <c:v>0.63391236111111104</c:v>
                </c:pt>
                <c:pt idx="33397">
                  <c:v>0.6339145254629629</c:v>
                </c:pt>
                <c:pt idx="33398">
                  <c:v>0.63391549768518518</c:v>
                </c:pt>
                <c:pt idx="33399">
                  <c:v>0.63391574074074075</c:v>
                </c:pt>
                <c:pt idx="33400">
                  <c:v>0.63391689814814811</c:v>
                </c:pt>
                <c:pt idx="33401">
                  <c:v>0.63391806712962961</c:v>
                </c:pt>
                <c:pt idx="33402">
                  <c:v>0.63391922453703697</c:v>
                </c:pt>
                <c:pt idx="33403">
                  <c:v>0.63392037037037041</c:v>
                </c:pt>
                <c:pt idx="33404">
                  <c:v>0.63392153935185191</c:v>
                </c:pt>
                <c:pt idx="33405">
                  <c:v>0.63392269675925927</c:v>
                </c:pt>
                <c:pt idx="33406">
                  <c:v>0.63392385416666663</c:v>
                </c:pt>
                <c:pt idx="33407">
                  <c:v>0.6339250115740741</c:v>
                </c:pt>
                <c:pt idx="33408">
                  <c:v>0.63392616898148146</c:v>
                </c:pt>
                <c:pt idx="33409">
                  <c:v>0.63392770833333334</c:v>
                </c:pt>
                <c:pt idx="33410">
                  <c:v>0.63392853009259265</c:v>
                </c:pt>
                <c:pt idx="33411">
                  <c:v>0.63393067129629632</c:v>
                </c:pt>
                <c:pt idx="33412">
                  <c:v>0.6339320833333334</c:v>
                </c:pt>
                <c:pt idx="33413">
                  <c:v>0.63393245370370377</c:v>
                </c:pt>
                <c:pt idx="33414">
                  <c:v>0.63393414351851851</c:v>
                </c:pt>
                <c:pt idx="33415">
                  <c:v>0.63393650462962969</c:v>
                </c:pt>
                <c:pt idx="33416">
                  <c:v>0.63393793981481483</c:v>
                </c:pt>
                <c:pt idx="33417">
                  <c:v>0.63393876157407414</c:v>
                </c:pt>
                <c:pt idx="33418">
                  <c:v>0.63394015046296293</c:v>
                </c:pt>
                <c:pt idx="33419">
                  <c:v>0.63394100694444444</c:v>
                </c:pt>
                <c:pt idx="33420">
                  <c:v>0.63394217592592594</c:v>
                </c:pt>
                <c:pt idx="33421">
                  <c:v>0.63394332175925927</c:v>
                </c:pt>
                <c:pt idx="33422">
                  <c:v>0.63394447916666663</c:v>
                </c:pt>
                <c:pt idx="33423">
                  <c:v>0.6339456365740741</c:v>
                </c:pt>
                <c:pt idx="33424">
                  <c:v>0.6339468055555556</c:v>
                </c:pt>
                <c:pt idx="33425">
                  <c:v>0.63394795138888893</c:v>
                </c:pt>
                <c:pt idx="33426">
                  <c:v>0.63394910879629629</c:v>
                </c:pt>
                <c:pt idx="33427">
                  <c:v>0.63395027777777768</c:v>
                </c:pt>
                <c:pt idx="33428">
                  <c:v>0.63395142361111112</c:v>
                </c:pt>
                <c:pt idx="33429">
                  <c:v>0.63395259259259262</c:v>
                </c:pt>
                <c:pt idx="33430">
                  <c:v>0.63395398148148152</c:v>
                </c:pt>
                <c:pt idx="33431">
                  <c:v>0.6339550810185185</c:v>
                </c:pt>
                <c:pt idx="33432">
                  <c:v>0.6339565046296296</c:v>
                </c:pt>
                <c:pt idx="33433">
                  <c:v>0.63395831018518523</c:v>
                </c:pt>
                <c:pt idx="33434">
                  <c:v>0.63395971064814816</c:v>
                </c:pt>
                <c:pt idx="33435">
                  <c:v>0.63395999999999997</c:v>
                </c:pt>
                <c:pt idx="33436">
                  <c:v>0.63396138888888898</c:v>
                </c:pt>
                <c:pt idx="33437">
                  <c:v>0.63396269675925931</c:v>
                </c:pt>
                <c:pt idx="33438">
                  <c:v>0.63396318287037035</c:v>
                </c:pt>
                <c:pt idx="33439">
                  <c:v>0.63396415509259252</c:v>
                </c:pt>
                <c:pt idx="33440">
                  <c:v>0.63396532407407402</c:v>
                </c:pt>
                <c:pt idx="33441">
                  <c:v>0.63396646990740746</c:v>
                </c:pt>
                <c:pt idx="33442">
                  <c:v>0.63396763888888885</c:v>
                </c:pt>
                <c:pt idx="33443">
                  <c:v>0.63396879629629632</c:v>
                </c:pt>
                <c:pt idx="33444">
                  <c:v>0.63396994212962965</c:v>
                </c:pt>
                <c:pt idx="33445">
                  <c:v>0.63397111111111115</c:v>
                </c:pt>
                <c:pt idx="33446">
                  <c:v>0.63397225694444448</c:v>
                </c:pt>
                <c:pt idx="33447">
                  <c:v>0.63397361111111106</c:v>
                </c:pt>
                <c:pt idx="33448">
                  <c:v>0.63397458333333334</c:v>
                </c:pt>
                <c:pt idx="33449">
                  <c:v>0.6339763078703704</c:v>
                </c:pt>
                <c:pt idx="33450">
                  <c:v>0.63397741898148141</c:v>
                </c:pt>
                <c:pt idx="33451">
                  <c:v>0.63397806712962967</c:v>
                </c:pt>
                <c:pt idx="33452">
                  <c:v>0.63397957175925923</c:v>
                </c:pt>
                <c:pt idx="33453">
                  <c:v>0.63398043981481489</c:v>
                </c:pt>
                <c:pt idx="33454">
                  <c:v>0.6339815856481481</c:v>
                </c:pt>
                <c:pt idx="33455">
                  <c:v>0.63398273148148143</c:v>
                </c:pt>
                <c:pt idx="33456">
                  <c:v>0.63398395833333332</c:v>
                </c:pt>
                <c:pt idx="33457">
                  <c:v>0.63398571759259259</c:v>
                </c:pt>
                <c:pt idx="33458">
                  <c:v>0.63398614583333335</c:v>
                </c:pt>
                <c:pt idx="33459">
                  <c:v>0.63398731481481485</c:v>
                </c:pt>
                <c:pt idx="33460">
                  <c:v>0.63398846064814818</c:v>
                </c:pt>
                <c:pt idx="33461">
                  <c:v>0.63398962962962957</c:v>
                </c:pt>
                <c:pt idx="33462">
                  <c:v>0.63399077546296301</c:v>
                </c:pt>
                <c:pt idx="33463">
                  <c:v>0.63399194444444451</c:v>
                </c:pt>
                <c:pt idx="33464">
                  <c:v>0.63399310185185187</c:v>
                </c:pt>
                <c:pt idx="33465">
                  <c:v>0.63399425925925923</c:v>
                </c:pt>
                <c:pt idx="33466">
                  <c:v>0.63399541666666659</c:v>
                </c:pt>
                <c:pt idx="33467">
                  <c:v>0.63399656250000003</c:v>
                </c:pt>
                <c:pt idx="33468">
                  <c:v>0.63399790509259257</c:v>
                </c:pt>
                <c:pt idx="33469">
                  <c:v>0.63399893518518524</c:v>
                </c:pt>
                <c:pt idx="33470">
                  <c:v>0.63400027777777779</c:v>
                </c:pt>
                <c:pt idx="33471">
                  <c:v>0.63400387731481478</c:v>
                </c:pt>
                <c:pt idx="33472">
                  <c:v>0.63400428240740747</c:v>
                </c:pt>
                <c:pt idx="33473">
                  <c:v>0.63400605324074077</c:v>
                </c:pt>
                <c:pt idx="33474">
                  <c:v>0.63400704861111112</c:v>
                </c:pt>
                <c:pt idx="33475">
                  <c:v>0.63400770833333342</c:v>
                </c:pt>
                <c:pt idx="33476">
                  <c:v>0.63400887731481481</c:v>
                </c:pt>
                <c:pt idx="33477">
                  <c:v>0.63401003472222217</c:v>
                </c:pt>
                <c:pt idx="33478">
                  <c:v>0.63401119212962964</c:v>
                </c:pt>
                <c:pt idx="33479">
                  <c:v>0.634012349537037</c:v>
                </c:pt>
                <c:pt idx="33480">
                  <c:v>0.63401350694444447</c:v>
                </c:pt>
                <c:pt idx="33481">
                  <c:v>0.63401466435185183</c:v>
                </c:pt>
                <c:pt idx="33482">
                  <c:v>0.63401586805555554</c:v>
                </c:pt>
                <c:pt idx="33483">
                  <c:v>0.63401697916666666</c:v>
                </c:pt>
                <c:pt idx="33484">
                  <c:v>0.63401812499999999</c:v>
                </c:pt>
                <c:pt idx="33485">
                  <c:v>0.63401938657407408</c:v>
                </c:pt>
                <c:pt idx="33486">
                  <c:v>0.63402048611111117</c:v>
                </c:pt>
                <c:pt idx="33487">
                  <c:v>0.63402170138888891</c:v>
                </c:pt>
                <c:pt idx="33488">
                  <c:v>0.63402291666666666</c:v>
                </c:pt>
                <c:pt idx="33489">
                  <c:v>0.63402396990740739</c:v>
                </c:pt>
                <c:pt idx="33490">
                  <c:v>0.63402631944444443</c:v>
                </c:pt>
                <c:pt idx="33491">
                  <c:v>0.63402650462962962</c:v>
                </c:pt>
                <c:pt idx="33492">
                  <c:v>0.63402743055555555</c:v>
                </c:pt>
                <c:pt idx="33493">
                  <c:v>0.63402953703703702</c:v>
                </c:pt>
                <c:pt idx="33494">
                  <c:v>0.63402987268518518</c:v>
                </c:pt>
                <c:pt idx="33495">
                  <c:v>0.6340308564814815</c:v>
                </c:pt>
                <c:pt idx="33496">
                  <c:v>0.63403201388888886</c:v>
                </c:pt>
                <c:pt idx="33497">
                  <c:v>0.63403318287037036</c:v>
                </c:pt>
                <c:pt idx="33498">
                  <c:v>0.63403434027777783</c:v>
                </c:pt>
                <c:pt idx="33499">
                  <c:v>0.63403549768518519</c:v>
                </c:pt>
                <c:pt idx="33500">
                  <c:v>0.63403665509259255</c:v>
                </c:pt>
                <c:pt idx="33501">
                  <c:v>0.63403781250000002</c:v>
                </c:pt>
                <c:pt idx="33502">
                  <c:v>0.63403895833333335</c:v>
                </c:pt>
                <c:pt idx="33503">
                  <c:v>0.63404012731481485</c:v>
                </c:pt>
                <c:pt idx="33504">
                  <c:v>0.63404128472222221</c:v>
                </c:pt>
                <c:pt idx="33505">
                  <c:v>0.63404317129629628</c:v>
                </c:pt>
                <c:pt idx="33506">
                  <c:v>0.63404437499999999</c:v>
                </c:pt>
                <c:pt idx="33507">
                  <c:v>0.63404524305555554</c:v>
                </c:pt>
                <c:pt idx="33508">
                  <c:v>0.6340461458333333</c:v>
                </c:pt>
                <c:pt idx="33509">
                  <c:v>0.6340479745370371</c:v>
                </c:pt>
                <c:pt idx="33510">
                  <c:v>0.63404836805555553</c:v>
                </c:pt>
                <c:pt idx="33511">
                  <c:v>0.63405033564814817</c:v>
                </c:pt>
                <c:pt idx="33512">
                  <c:v>0.63405149305555553</c:v>
                </c:pt>
                <c:pt idx="33513">
                  <c:v>0.63405196759259252</c:v>
                </c:pt>
                <c:pt idx="33514">
                  <c:v>0.63405380787037036</c:v>
                </c:pt>
                <c:pt idx="33515">
                  <c:v>0.63405516203703705</c:v>
                </c:pt>
                <c:pt idx="33516">
                  <c:v>0.63405633101851844</c:v>
                </c:pt>
                <c:pt idx="33517">
                  <c:v>0.63405748842592591</c:v>
                </c:pt>
                <c:pt idx="33518">
                  <c:v>0.63405864583333338</c:v>
                </c:pt>
                <c:pt idx="33519">
                  <c:v>0.63405979166666671</c:v>
                </c:pt>
                <c:pt idx="33520">
                  <c:v>0.63406094907407407</c:v>
                </c:pt>
                <c:pt idx="33521">
                  <c:v>0.63406211805555557</c:v>
                </c:pt>
                <c:pt idx="33522">
                  <c:v>0.63406327546296304</c:v>
                </c:pt>
                <c:pt idx="33523">
                  <c:v>0.6340644328703704</c:v>
                </c:pt>
                <c:pt idx="33524">
                  <c:v>0.63406559027777776</c:v>
                </c:pt>
                <c:pt idx="33525">
                  <c:v>0.63406717592592599</c:v>
                </c:pt>
                <c:pt idx="33526">
                  <c:v>0.63406868055555554</c:v>
                </c:pt>
                <c:pt idx="33527">
                  <c:v>0.63406990740740743</c:v>
                </c:pt>
                <c:pt idx="33528">
                  <c:v>0.63407104166666661</c:v>
                </c:pt>
                <c:pt idx="33529">
                  <c:v>0.63407140046296295</c:v>
                </c:pt>
                <c:pt idx="33530">
                  <c:v>0.63407349537037039</c:v>
                </c:pt>
                <c:pt idx="33531">
                  <c:v>0.63407460648148151</c:v>
                </c:pt>
                <c:pt idx="33532">
                  <c:v>0.63407498842592591</c:v>
                </c:pt>
                <c:pt idx="33533">
                  <c:v>0.63407604166666665</c:v>
                </c:pt>
                <c:pt idx="33534">
                  <c:v>0.63407788194444437</c:v>
                </c:pt>
                <c:pt idx="33535">
                  <c:v>0.63407857638888887</c:v>
                </c:pt>
                <c:pt idx="33536">
                  <c:v>0.63407947916666663</c:v>
                </c:pt>
                <c:pt idx="33537">
                  <c:v>0.63408064814814813</c:v>
                </c:pt>
                <c:pt idx="33538">
                  <c:v>0.63408178240740742</c:v>
                </c:pt>
                <c:pt idx="33539">
                  <c:v>0.63408293981481489</c:v>
                </c:pt>
                <c:pt idx="33540">
                  <c:v>0.63408410879629629</c:v>
                </c:pt>
                <c:pt idx="33541">
                  <c:v>0.63408525462962961</c:v>
                </c:pt>
                <c:pt idx="33542">
                  <c:v>0.63408642361111112</c:v>
                </c:pt>
                <c:pt idx="33543">
                  <c:v>0.63408756944444444</c:v>
                </c:pt>
                <c:pt idx="33544">
                  <c:v>0.63408873842592595</c:v>
                </c:pt>
                <c:pt idx="33545">
                  <c:v>0.63408989583333331</c:v>
                </c:pt>
                <c:pt idx="33546">
                  <c:v>0.63409126157407403</c:v>
                </c:pt>
                <c:pt idx="33547">
                  <c:v>0.63409240740740747</c:v>
                </c:pt>
                <c:pt idx="33548">
                  <c:v>0.63409344907407406</c:v>
                </c:pt>
                <c:pt idx="33549">
                  <c:v>0.63409546296296293</c:v>
                </c:pt>
                <c:pt idx="33550">
                  <c:v>0.6340960532407407</c:v>
                </c:pt>
                <c:pt idx="33551">
                  <c:v>0.63409749999999998</c:v>
                </c:pt>
                <c:pt idx="33552">
                  <c:v>0.6340984837962963</c:v>
                </c:pt>
                <c:pt idx="33553">
                  <c:v>0.63409946759259261</c:v>
                </c:pt>
                <c:pt idx="33554">
                  <c:v>0.63410081018518516</c:v>
                </c:pt>
                <c:pt idx="33555">
                  <c:v>0.63410196759259263</c:v>
                </c:pt>
                <c:pt idx="33556">
                  <c:v>0.63410262731481482</c:v>
                </c:pt>
                <c:pt idx="33557">
                  <c:v>0.63410378472222229</c:v>
                </c:pt>
                <c:pt idx="33558">
                  <c:v>0.63410494212962965</c:v>
                </c:pt>
                <c:pt idx="33559">
                  <c:v>0.634106099537037</c:v>
                </c:pt>
                <c:pt idx="33560">
                  <c:v>0.63410725694444448</c:v>
                </c:pt>
                <c:pt idx="33561">
                  <c:v>0.63410841435185183</c:v>
                </c:pt>
                <c:pt idx="33562">
                  <c:v>0.63410957175925931</c:v>
                </c:pt>
                <c:pt idx="33563">
                  <c:v>0.63411071759259252</c:v>
                </c:pt>
                <c:pt idx="33564">
                  <c:v>0.63411187499999999</c:v>
                </c:pt>
                <c:pt idx="33565">
                  <c:v>0.63411303240740746</c:v>
                </c:pt>
                <c:pt idx="33566">
                  <c:v>0.63411444444444443</c:v>
                </c:pt>
                <c:pt idx="33567">
                  <c:v>0.63411574074074073</c:v>
                </c:pt>
                <c:pt idx="33568">
                  <c:v>0.63411758101851845</c:v>
                </c:pt>
                <c:pt idx="33569">
                  <c:v>0.63411788194444452</c:v>
                </c:pt>
                <c:pt idx="33570">
                  <c:v>0.63412000000000002</c:v>
                </c:pt>
                <c:pt idx="33571">
                  <c:v>0.63412010416666664</c:v>
                </c:pt>
                <c:pt idx="33572">
                  <c:v>0.63412136574074074</c:v>
                </c:pt>
                <c:pt idx="33573">
                  <c:v>0.63412253472222224</c:v>
                </c:pt>
                <c:pt idx="33574">
                  <c:v>0.63412354166666662</c:v>
                </c:pt>
                <c:pt idx="33575">
                  <c:v>0.6341248263888889</c:v>
                </c:pt>
                <c:pt idx="33576">
                  <c:v>0.63412593750000001</c:v>
                </c:pt>
                <c:pt idx="33577">
                  <c:v>0.63412693287037036</c:v>
                </c:pt>
                <c:pt idx="33578">
                  <c:v>0.63412809027777783</c:v>
                </c:pt>
                <c:pt idx="33579">
                  <c:v>0.63412924768518519</c:v>
                </c:pt>
                <c:pt idx="33580">
                  <c:v>0.63413039351851852</c:v>
                </c:pt>
                <c:pt idx="33581">
                  <c:v>0.63413156249999991</c:v>
                </c:pt>
                <c:pt idx="33582">
                  <c:v>0.63413271990740749</c:v>
                </c:pt>
                <c:pt idx="33583">
                  <c:v>0.63413387731481485</c:v>
                </c:pt>
                <c:pt idx="33584">
                  <c:v>0.63413503472222221</c:v>
                </c:pt>
                <c:pt idx="33585">
                  <c:v>0.63413619212962957</c:v>
                </c:pt>
                <c:pt idx="33586">
                  <c:v>0.63413734953703704</c:v>
                </c:pt>
                <c:pt idx="33587">
                  <c:v>0.63414042824074079</c:v>
                </c:pt>
                <c:pt idx="33588">
                  <c:v>0.63414053240740742</c:v>
                </c:pt>
                <c:pt idx="33589">
                  <c:v>0.63414097222222221</c:v>
                </c:pt>
                <c:pt idx="33590">
                  <c:v>0.63414288194444446</c:v>
                </c:pt>
                <c:pt idx="33591">
                  <c:v>0.63414366898148145</c:v>
                </c:pt>
                <c:pt idx="33592">
                  <c:v>0.63414447916666661</c:v>
                </c:pt>
                <c:pt idx="33593">
                  <c:v>0.63414565972222214</c:v>
                </c:pt>
                <c:pt idx="33594">
                  <c:v>0.6341467476851852</c:v>
                </c:pt>
                <c:pt idx="33595">
                  <c:v>0.63414855324074071</c:v>
                </c:pt>
                <c:pt idx="33596">
                  <c:v>0.63414969907407404</c:v>
                </c:pt>
                <c:pt idx="33597">
                  <c:v>0.63415006944444441</c:v>
                </c:pt>
                <c:pt idx="33598">
                  <c:v>0.63415123842592591</c:v>
                </c:pt>
                <c:pt idx="33599">
                  <c:v>0.63415239583333338</c:v>
                </c:pt>
                <c:pt idx="33600">
                  <c:v>0.63415355324074074</c:v>
                </c:pt>
                <c:pt idx="33601">
                  <c:v>0.63415469907407407</c:v>
                </c:pt>
                <c:pt idx="33602">
                  <c:v>0.63415586805555557</c:v>
                </c:pt>
                <c:pt idx="33603">
                  <c:v>0.63415702546296293</c:v>
                </c:pt>
                <c:pt idx="33604">
                  <c:v>0.6341581828703704</c:v>
                </c:pt>
                <c:pt idx="33605">
                  <c:v>0.63415934027777776</c:v>
                </c:pt>
                <c:pt idx="33606">
                  <c:v>0.63416049768518512</c:v>
                </c:pt>
                <c:pt idx="33607">
                  <c:v>0.63416347222222225</c:v>
                </c:pt>
                <c:pt idx="33608">
                  <c:v>0.63416371527777782</c:v>
                </c:pt>
                <c:pt idx="33609">
                  <c:v>0.63416435185185194</c:v>
                </c:pt>
                <c:pt idx="33610">
                  <c:v>0.63416559027777775</c:v>
                </c:pt>
                <c:pt idx="33611">
                  <c:v>0.63416677083333328</c:v>
                </c:pt>
                <c:pt idx="33612">
                  <c:v>0.63416766203703712</c:v>
                </c:pt>
                <c:pt idx="33613">
                  <c:v>0.63416925925925927</c:v>
                </c:pt>
                <c:pt idx="33614">
                  <c:v>0.63416978009259262</c:v>
                </c:pt>
                <c:pt idx="33615">
                  <c:v>0.63417136574074073</c:v>
                </c:pt>
                <c:pt idx="33616">
                  <c:v>0.63417226851851849</c:v>
                </c:pt>
                <c:pt idx="33617">
                  <c:v>0.63417322916666674</c:v>
                </c:pt>
                <c:pt idx="33618">
                  <c:v>0.6341743865740741</c:v>
                </c:pt>
                <c:pt idx="33619">
                  <c:v>0.63417554398148146</c:v>
                </c:pt>
                <c:pt idx="33620">
                  <c:v>0.63417668981481479</c:v>
                </c:pt>
                <c:pt idx="33621">
                  <c:v>0.63417785879629629</c:v>
                </c:pt>
                <c:pt idx="33622">
                  <c:v>0.63417901620370376</c:v>
                </c:pt>
                <c:pt idx="33623">
                  <c:v>0.63418017361111112</c:v>
                </c:pt>
                <c:pt idx="33624">
                  <c:v>0.63418133101851848</c:v>
                </c:pt>
                <c:pt idx="33625">
                  <c:v>0.63418248842592595</c:v>
                </c:pt>
                <c:pt idx="33626">
                  <c:v>0.63418364583333331</c:v>
                </c:pt>
                <c:pt idx="33627">
                  <c:v>0.63418520833333336</c:v>
                </c:pt>
                <c:pt idx="33628">
                  <c:v>0.63418644675925928</c:v>
                </c:pt>
                <c:pt idx="33629">
                  <c:v>0.6341880324074074</c:v>
                </c:pt>
                <c:pt idx="33630">
                  <c:v>0.63418905092592592</c:v>
                </c:pt>
                <c:pt idx="33631">
                  <c:v>0.63418957175925927</c:v>
                </c:pt>
                <c:pt idx="33632">
                  <c:v>0.63419090277777779</c:v>
                </c:pt>
                <c:pt idx="33633">
                  <c:v>0.63419188657407399</c:v>
                </c:pt>
                <c:pt idx="33634">
                  <c:v>0.63419450231481478</c:v>
                </c:pt>
                <c:pt idx="33635">
                  <c:v>0.63419541666666668</c:v>
                </c:pt>
                <c:pt idx="33636">
                  <c:v>0.63419658564814818</c:v>
                </c:pt>
                <c:pt idx="33637">
                  <c:v>0.63419773148148151</c:v>
                </c:pt>
                <c:pt idx="33638">
                  <c:v>0.63419890046296301</c:v>
                </c:pt>
                <c:pt idx="33639">
                  <c:v>0.63420004629629623</c:v>
                </c:pt>
                <c:pt idx="33640">
                  <c:v>0.63420121527777773</c:v>
                </c:pt>
                <c:pt idx="33641">
                  <c:v>0.63420236111111117</c:v>
                </c:pt>
                <c:pt idx="33642">
                  <c:v>0.63420353009259256</c:v>
                </c:pt>
                <c:pt idx="33643">
                  <c:v>0.63420468750000003</c:v>
                </c:pt>
                <c:pt idx="33644">
                  <c:v>0.63420584490740739</c:v>
                </c:pt>
                <c:pt idx="33645">
                  <c:v>0.63420700231481486</c:v>
                </c:pt>
                <c:pt idx="33646">
                  <c:v>0.63420896990740738</c:v>
                </c:pt>
                <c:pt idx="33647">
                  <c:v>0.63421001157407408</c:v>
                </c:pt>
                <c:pt idx="33648">
                  <c:v>0.63421048611111108</c:v>
                </c:pt>
                <c:pt idx="33649">
                  <c:v>0.63421233796296306</c:v>
                </c:pt>
                <c:pt idx="33650">
                  <c:v>0.6342131134259259</c:v>
                </c:pt>
                <c:pt idx="33651">
                  <c:v>0.63421403935185183</c:v>
                </c:pt>
                <c:pt idx="33652">
                  <c:v>0.63421634259259263</c:v>
                </c:pt>
                <c:pt idx="33653">
                  <c:v>0.63421653935185185</c:v>
                </c:pt>
                <c:pt idx="33654">
                  <c:v>0.6342174074074074</c:v>
                </c:pt>
                <c:pt idx="33655">
                  <c:v>0.6342185763888889</c:v>
                </c:pt>
                <c:pt idx="33656">
                  <c:v>0.63421973379629626</c:v>
                </c:pt>
                <c:pt idx="33657">
                  <c:v>0.63422089120370373</c:v>
                </c:pt>
                <c:pt idx="33658">
                  <c:v>0.63422203703703706</c:v>
                </c:pt>
                <c:pt idx="33659">
                  <c:v>0.63422320601851856</c:v>
                </c:pt>
                <c:pt idx="33660">
                  <c:v>0.63422435185185178</c:v>
                </c:pt>
                <c:pt idx="33661">
                  <c:v>0.63422552083333328</c:v>
                </c:pt>
                <c:pt idx="33662">
                  <c:v>0.63422667824074075</c:v>
                </c:pt>
                <c:pt idx="33663">
                  <c:v>0.63422782407407408</c:v>
                </c:pt>
                <c:pt idx="33664">
                  <c:v>0.63423031250000006</c:v>
                </c:pt>
                <c:pt idx="33665">
                  <c:v>0.63423116898148146</c:v>
                </c:pt>
                <c:pt idx="33666">
                  <c:v>0.63423203703703701</c:v>
                </c:pt>
                <c:pt idx="33667">
                  <c:v>0.63423285879629632</c:v>
                </c:pt>
                <c:pt idx="33668">
                  <c:v>0.63423447916666664</c:v>
                </c:pt>
                <c:pt idx="33669">
                  <c:v>0.6342349074074074</c:v>
                </c:pt>
                <c:pt idx="33670">
                  <c:v>0.63423594907407399</c:v>
                </c:pt>
                <c:pt idx="33671">
                  <c:v>0.63423741898148145</c:v>
                </c:pt>
                <c:pt idx="33672">
                  <c:v>0.63423834490740738</c:v>
                </c:pt>
                <c:pt idx="33673">
                  <c:v>0.63423967592592589</c:v>
                </c:pt>
                <c:pt idx="33674">
                  <c:v>0.63424064814814818</c:v>
                </c:pt>
                <c:pt idx="33675">
                  <c:v>0.63424172453703709</c:v>
                </c:pt>
                <c:pt idx="33676">
                  <c:v>0.63424287037037042</c:v>
                </c:pt>
                <c:pt idx="33677">
                  <c:v>0.63424403935185181</c:v>
                </c:pt>
                <c:pt idx="33678">
                  <c:v>0.63424518518518513</c:v>
                </c:pt>
                <c:pt idx="33679">
                  <c:v>0.63424635416666664</c:v>
                </c:pt>
                <c:pt idx="33680">
                  <c:v>0.63424749999999996</c:v>
                </c:pt>
                <c:pt idx="33681">
                  <c:v>0.63424865740740743</c:v>
                </c:pt>
                <c:pt idx="33682">
                  <c:v>0.63424982638888883</c:v>
                </c:pt>
                <c:pt idx="33683">
                  <c:v>0.6342509837962963</c:v>
                </c:pt>
                <c:pt idx="33684">
                  <c:v>0.63425212962962962</c:v>
                </c:pt>
                <c:pt idx="33685">
                  <c:v>0.63425406250000005</c:v>
                </c:pt>
                <c:pt idx="33686">
                  <c:v>0.63425521990740741</c:v>
                </c:pt>
                <c:pt idx="33687">
                  <c:v>0.63425586805555556</c:v>
                </c:pt>
                <c:pt idx="33688">
                  <c:v>0.6342576504629629</c:v>
                </c:pt>
                <c:pt idx="33689">
                  <c:v>0.6342588194444444</c:v>
                </c:pt>
                <c:pt idx="33690">
                  <c:v>0.63425931712962957</c:v>
                </c:pt>
                <c:pt idx="33691">
                  <c:v>0.63426113425925923</c:v>
                </c:pt>
                <c:pt idx="33692">
                  <c:v>0.63426180555555556</c:v>
                </c:pt>
                <c:pt idx="33693">
                  <c:v>0.6342625462962963</c:v>
                </c:pt>
                <c:pt idx="33694">
                  <c:v>0.63426370370370366</c:v>
                </c:pt>
                <c:pt idx="33695">
                  <c:v>0.63426487268518517</c:v>
                </c:pt>
                <c:pt idx="33696">
                  <c:v>0.63426603009259264</c:v>
                </c:pt>
                <c:pt idx="33697">
                  <c:v>0.63426717592592596</c:v>
                </c:pt>
                <c:pt idx="33698">
                  <c:v>0.63426834490740747</c:v>
                </c:pt>
                <c:pt idx="33699">
                  <c:v>0.63426949074074068</c:v>
                </c:pt>
                <c:pt idx="33700">
                  <c:v>0.63427064814814815</c:v>
                </c:pt>
                <c:pt idx="33701">
                  <c:v>0.63427181712962966</c:v>
                </c:pt>
                <c:pt idx="33702">
                  <c:v>0.63427297453703702</c:v>
                </c:pt>
                <c:pt idx="33703">
                  <c:v>0.6342743287037037</c:v>
                </c:pt>
                <c:pt idx="33704">
                  <c:v>0.63427585648148155</c:v>
                </c:pt>
                <c:pt idx="33705">
                  <c:v>0.63427656250000009</c:v>
                </c:pt>
                <c:pt idx="33706">
                  <c:v>0.63427938657407412</c:v>
                </c:pt>
                <c:pt idx="33707">
                  <c:v>0.63427971064814814</c:v>
                </c:pt>
                <c:pt idx="33708">
                  <c:v>0.63428009259259266</c:v>
                </c:pt>
                <c:pt idx="33709">
                  <c:v>0.63428170138888884</c:v>
                </c:pt>
                <c:pt idx="33710">
                  <c:v>0.6342825694444445</c:v>
                </c:pt>
                <c:pt idx="33711">
                  <c:v>0.63428349537037032</c:v>
                </c:pt>
                <c:pt idx="33712">
                  <c:v>0.63428453703703702</c:v>
                </c:pt>
                <c:pt idx="33713">
                  <c:v>0.63428569444444449</c:v>
                </c:pt>
                <c:pt idx="33714">
                  <c:v>0.634286863425926</c:v>
                </c:pt>
                <c:pt idx="33715">
                  <c:v>0.63428800925925921</c:v>
                </c:pt>
                <c:pt idx="33716">
                  <c:v>0.63428917824074071</c:v>
                </c:pt>
                <c:pt idx="33717">
                  <c:v>0.63429033564814807</c:v>
                </c:pt>
                <c:pt idx="33718">
                  <c:v>0.63429148148148151</c:v>
                </c:pt>
                <c:pt idx="33719">
                  <c:v>0.63429265046296301</c:v>
                </c:pt>
                <c:pt idx="33720">
                  <c:v>0.63429380787037037</c:v>
                </c:pt>
                <c:pt idx="33721">
                  <c:v>0.63429496527777773</c:v>
                </c:pt>
                <c:pt idx="33722">
                  <c:v>0.63429648148148143</c:v>
                </c:pt>
                <c:pt idx="33723">
                  <c:v>0.63429854166666666</c:v>
                </c:pt>
                <c:pt idx="33724">
                  <c:v>0.63430055555555553</c:v>
                </c:pt>
                <c:pt idx="33725">
                  <c:v>0.6343012384259259</c:v>
                </c:pt>
                <c:pt idx="33726">
                  <c:v>0.63430219907407404</c:v>
                </c:pt>
                <c:pt idx="33727">
                  <c:v>0.6343039236111111</c:v>
                </c:pt>
                <c:pt idx="33728">
                  <c:v>0.63430453703703704</c:v>
                </c:pt>
                <c:pt idx="33729">
                  <c:v>0.63430579861111114</c:v>
                </c:pt>
                <c:pt idx="33730">
                  <c:v>0.63430684027777773</c:v>
                </c:pt>
                <c:pt idx="33731">
                  <c:v>0.63430798611111106</c:v>
                </c:pt>
                <c:pt idx="33732">
                  <c:v>0.63430914351851853</c:v>
                </c:pt>
                <c:pt idx="33733">
                  <c:v>0.634310300925926</c:v>
                </c:pt>
                <c:pt idx="33734">
                  <c:v>0.63431145833333336</c:v>
                </c:pt>
                <c:pt idx="33735">
                  <c:v>0.63431261574074072</c:v>
                </c:pt>
                <c:pt idx="33736">
                  <c:v>0.63431378472222222</c:v>
                </c:pt>
                <c:pt idx="33737">
                  <c:v>0.63431493055555555</c:v>
                </c:pt>
                <c:pt idx="33738">
                  <c:v>0.63431608796296302</c:v>
                </c:pt>
                <c:pt idx="33739">
                  <c:v>0.63431790509259267</c:v>
                </c:pt>
                <c:pt idx="33740">
                  <c:v>0.63431869212962966</c:v>
                </c:pt>
                <c:pt idx="33741">
                  <c:v>0.63431973379629625</c:v>
                </c:pt>
                <c:pt idx="33742">
                  <c:v>0.63432090277777775</c:v>
                </c:pt>
                <c:pt idx="33743">
                  <c:v>0.63432218750000002</c:v>
                </c:pt>
                <c:pt idx="33744">
                  <c:v>0.63432304398148143</c:v>
                </c:pt>
                <c:pt idx="33745">
                  <c:v>0.63432450231481485</c:v>
                </c:pt>
                <c:pt idx="33746">
                  <c:v>0.63432577546296298</c:v>
                </c:pt>
                <c:pt idx="33747">
                  <c:v>0.63432667824074074</c:v>
                </c:pt>
                <c:pt idx="33748">
                  <c:v>0.63432765046296291</c:v>
                </c:pt>
                <c:pt idx="33749">
                  <c:v>0.63432883101851856</c:v>
                </c:pt>
                <c:pt idx="33750">
                  <c:v>0.63432997685185188</c:v>
                </c:pt>
                <c:pt idx="33751">
                  <c:v>0.63433113425925924</c:v>
                </c:pt>
                <c:pt idx="33752">
                  <c:v>0.6343322916666666</c:v>
                </c:pt>
                <c:pt idx="33753">
                  <c:v>0.63433344907407407</c:v>
                </c:pt>
                <c:pt idx="33754">
                  <c:v>0.63433460648148154</c:v>
                </c:pt>
                <c:pt idx="33755">
                  <c:v>0.63433577546296294</c:v>
                </c:pt>
                <c:pt idx="33756">
                  <c:v>0.63433692129629626</c:v>
                </c:pt>
                <c:pt idx="33757">
                  <c:v>0.63433807870370362</c:v>
                </c:pt>
                <c:pt idx="33758">
                  <c:v>0.63433956018518523</c:v>
                </c:pt>
                <c:pt idx="33759">
                  <c:v>0.63434112268518517</c:v>
                </c:pt>
                <c:pt idx="33760">
                  <c:v>0.63434172453703708</c:v>
                </c:pt>
                <c:pt idx="33761">
                  <c:v>0.63434300925925924</c:v>
                </c:pt>
                <c:pt idx="33762">
                  <c:v>0.63434506944444446</c:v>
                </c:pt>
                <c:pt idx="33763">
                  <c:v>0.63434531249999992</c:v>
                </c:pt>
                <c:pt idx="33764">
                  <c:v>0.63434686342592594</c:v>
                </c:pt>
                <c:pt idx="33765">
                  <c:v>0.63434848379629638</c:v>
                </c:pt>
                <c:pt idx="33766">
                  <c:v>0.63434864583333328</c:v>
                </c:pt>
                <c:pt idx="33767">
                  <c:v>0.63434975694444451</c:v>
                </c:pt>
                <c:pt idx="33768">
                  <c:v>0.63435111111111109</c:v>
                </c:pt>
                <c:pt idx="33769">
                  <c:v>0.6343519675925926</c:v>
                </c:pt>
                <c:pt idx="33770">
                  <c:v>0.63435312499999996</c:v>
                </c:pt>
                <c:pt idx="33771">
                  <c:v>0.63435428240740743</c:v>
                </c:pt>
                <c:pt idx="33772">
                  <c:v>0.63435542824074076</c:v>
                </c:pt>
                <c:pt idx="33773">
                  <c:v>0.6343566087962963</c:v>
                </c:pt>
                <c:pt idx="33774">
                  <c:v>0.63435775462962962</c:v>
                </c:pt>
                <c:pt idx="33775">
                  <c:v>0.63435891203703709</c:v>
                </c:pt>
                <c:pt idx="33776">
                  <c:v>0.6343600810185186</c:v>
                </c:pt>
                <c:pt idx="33777">
                  <c:v>0.63436122685185181</c:v>
                </c:pt>
                <c:pt idx="33778">
                  <c:v>0.63436238425925928</c:v>
                </c:pt>
                <c:pt idx="33779">
                  <c:v>0.63436358796296299</c:v>
                </c:pt>
                <c:pt idx="33780">
                  <c:v>0.6343659606481481</c:v>
                </c:pt>
                <c:pt idx="33781">
                  <c:v>0.63436612268518522</c:v>
                </c:pt>
                <c:pt idx="33782">
                  <c:v>0.63436719907407413</c:v>
                </c:pt>
                <c:pt idx="33783">
                  <c:v>0.63436907407407406</c:v>
                </c:pt>
                <c:pt idx="33784">
                  <c:v>0.63436942129629625</c:v>
                </c:pt>
                <c:pt idx="33785">
                  <c:v>0.63437062500000008</c:v>
                </c:pt>
                <c:pt idx="33786">
                  <c:v>0.63437247685185183</c:v>
                </c:pt>
                <c:pt idx="33787">
                  <c:v>0.63437280092592585</c:v>
                </c:pt>
                <c:pt idx="33788">
                  <c:v>0.63437395833333332</c:v>
                </c:pt>
                <c:pt idx="33789">
                  <c:v>0.63437511574074079</c:v>
                </c:pt>
                <c:pt idx="33790">
                  <c:v>0.63437627314814815</c:v>
                </c:pt>
                <c:pt idx="33791">
                  <c:v>0.63437743055555551</c:v>
                </c:pt>
                <c:pt idx="33792">
                  <c:v>0.63437858796296298</c:v>
                </c:pt>
                <c:pt idx="33793">
                  <c:v>0.63437974537037045</c:v>
                </c:pt>
                <c:pt idx="33794">
                  <c:v>0.63438090277777781</c:v>
                </c:pt>
                <c:pt idx="33795">
                  <c:v>0.63438206018518517</c:v>
                </c:pt>
                <c:pt idx="33796">
                  <c:v>0.63438321759259253</c:v>
                </c:pt>
                <c:pt idx="33797">
                  <c:v>0.6343845023148148</c:v>
                </c:pt>
                <c:pt idx="33798">
                  <c:v>0.63438565972222227</c:v>
                </c:pt>
                <c:pt idx="33799">
                  <c:v>0.63438791666666672</c:v>
                </c:pt>
                <c:pt idx="33800">
                  <c:v>0.63438827546296295</c:v>
                </c:pt>
                <c:pt idx="33801">
                  <c:v>0.63438995370370377</c:v>
                </c:pt>
                <c:pt idx="33802">
                  <c:v>0.63439068287037037</c:v>
                </c:pt>
                <c:pt idx="33803">
                  <c:v>0.63439143518518515</c:v>
                </c:pt>
                <c:pt idx="33804">
                  <c:v>0.63439303240740741</c:v>
                </c:pt>
                <c:pt idx="33805">
                  <c:v>0.63439460648148149</c:v>
                </c:pt>
                <c:pt idx="33806">
                  <c:v>0.63439478009259265</c:v>
                </c:pt>
                <c:pt idx="33807">
                  <c:v>0.63439594907407404</c:v>
                </c:pt>
                <c:pt idx="33808">
                  <c:v>0.63439710648148151</c:v>
                </c:pt>
                <c:pt idx="33809">
                  <c:v>0.6343982754629629</c:v>
                </c:pt>
                <c:pt idx="33810">
                  <c:v>0.63439942129629634</c:v>
                </c:pt>
                <c:pt idx="33811">
                  <c:v>0.63440059027777784</c:v>
                </c:pt>
                <c:pt idx="33812">
                  <c:v>0.6344017476851852</c:v>
                </c:pt>
                <c:pt idx="33813">
                  <c:v>0.63440290509259256</c:v>
                </c:pt>
                <c:pt idx="33814">
                  <c:v>0.634404050925926</c:v>
                </c:pt>
                <c:pt idx="33815">
                  <c:v>0.63440520833333336</c:v>
                </c:pt>
                <c:pt idx="33816">
                  <c:v>0.63440787037037027</c:v>
                </c:pt>
                <c:pt idx="33817">
                  <c:v>0.63440866898148152</c:v>
                </c:pt>
                <c:pt idx="33818">
                  <c:v>0.63440914351851851</c:v>
                </c:pt>
                <c:pt idx="33819">
                  <c:v>0.63441100694444441</c:v>
                </c:pt>
                <c:pt idx="33820">
                  <c:v>0.63441196759259266</c:v>
                </c:pt>
                <c:pt idx="33821">
                  <c:v>0.63441229166666668</c:v>
                </c:pt>
                <c:pt idx="33822">
                  <c:v>0.63441347222222222</c:v>
                </c:pt>
                <c:pt idx="33823">
                  <c:v>0.63441521990740735</c:v>
                </c:pt>
                <c:pt idx="33824">
                  <c:v>0.63441567129629628</c:v>
                </c:pt>
                <c:pt idx="33825">
                  <c:v>0.63441694444444452</c:v>
                </c:pt>
                <c:pt idx="33826">
                  <c:v>0.63441896990740743</c:v>
                </c:pt>
                <c:pt idx="33827">
                  <c:v>0.63441915509259261</c:v>
                </c:pt>
                <c:pt idx="33828">
                  <c:v>0.6344202546296297</c:v>
                </c:pt>
                <c:pt idx="33829">
                  <c:v>0.63442141203703706</c:v>
                </c:pt>
                <c:pt idx="33830">
                  <c:v>0.63442256944444442</c:v>
                </c:pt>
                <c:pt idx="33831">
                  <c:v>0.63442372685185189</c:v>
                </c:pt>
                <c:pt idx="33832">
                  <c:v>0.63442488425925925</c:v>
                </c:pt>
                <c:pt idx="33833">
                  <c:v>0.63442604166666672</c:v>
                </c:pt>
                <c:pt idx="33834">
                  <c:v>0.63442719907407408</c:v>
                </c:pt>
                <c:pt idx="33835">
                  <c:v>0.63442835648148144</c:v>
                </c:pt>
                <c:pt idx="33836">
                  <c:v>0.63442951388888891</c:v>
                </c:pt>
                <c:pt idx="33837">
                  <c:v>0.63443068287037041</c:v>
                </c:pt>
                <c:pt idx="33838">
                  <c:v>0.63443247685185189</c:v>
                </c:pt>
                <c:pt idx="33839">
                  <c:v>0.63443318287037043</c:v>
                </c:pt>
                <c:pt idx="33840">
                  <c:v>0.63443534722222217</c:v>
                </c:pt>
                <c:pt idx="33841">
                  <c:v>0.63443642361111108</c:v>
                </c:pt>
                <c:pt idx="33842">
                  <c:v>0.63443663194444444</c:v>
                </c:pt>
                <c:pt idx="33843">
                  <c:v>0.63443880787037032</c:v>
                </c:pt>
                <c:pt idx="33844">
                  <c:v>0.6344399652777778</c:v>
                </c:pt>
                <c:pt idx="33845">
                  <c:v>0.63444030092592596</c:v>
                </c:pt>
                <c:pt idx="33846">
                  <c:v>0.63444122685185189</c:v>
                </c:pt>
                <c:pt idx="33847">
                  <c:v>0.63444309027777779</c:v>
                </c:pt>
                <c:pt idx="33848">
                  <c:v>0.63444398148148151</c:v>
                </c:pt>
                <c:pt idx="33849">
                  <c:v>0.63444456018518525</c:v>
                </c:pt>
                <c:pt idx="33850">
                  <c:v>0.63444574074074078</c:v>
                </c:pt>
                <c:pt idx="33851">
                  <c:v>0.63444687499999997</c:v>
                </c:pt>
                <c:pt idx="33852">
                  <c:v>0.63444803240740733</c:v>
                </c:pt>
                <c:pt idx="33853">
                  <c:v>0.63444917824074076</c:v>
                </c:pt>
                <c:pt idx="33854">
                  <c:v>0.63445034722222227</c:v>
                </c:pt>
                <c:pt idx="33855">
                  <c:v>0.63445150462962963</c:v>
                </c:pt>
                <c:pt idx="33856">
                  <c:v>0.63445266203703699</c:v>
                </c:pt>
                <c:pt idx="33857">
                  <c:v>0.63445381944444446</c:v>
                </c:pt>
                <c:pt idx="33858">
                  <c:v>0.63445496527777778</c:v>
                </c:pt>
                <c:pt idx="33859">
                  <c:v>0.63445640046296303</c:v>
                </c:pt>
                <c:pt idx="33860">
                  <c:v>0.63445741898148145</c:v>
                </c:pt>
                <c:pt idx="33861">
                  <c:v>0.63445874999999996</c:v>
                </c:pt>
                <c:pt idx="33862">
                  <c:v>0.63445982638888887</c:v>
                </c:pt>
                <c:pt idx="33863">
                  <c:v>0.6344608796296296</c:v>
                </c:pt>
                <c:pt idx="33864">
                  <c:v>0.63446192129629631</c:v>
                </c:pt>
                <c:pt idx="33865">
                  <c:v>0.63446412037037037</c:v>
                </c:pt>
                <c:pt idx="33866">
                  <c:v>0.63446550925925926</c:v>
                </c:pt>
                <c:pt idx="33867">
                  <c:v>0.63446660879629635</c:v>
                </c:pt>
                <c:pt idx="33868">
                  <c:v>0.63446776620370371</c:v>
                </c:pt>
                <c:pt idx="33869">
                  <c:v>0.63446892361111107</c:v>
                </c:pt>
                <c:pt idx="33870">
                  <c:v>0.63447008101851843</c:v>
                </c:pt>
                <c:pt idx="33871">
                  <c:v>0.6344712384259259</c:v>
                </c:pt>
                <c:pt idx="33872">
                  <c:v>0.63447238425925923</c:v>
                </c:pt>
                <c:pt idx="33873">
                  <c:v>0.6344735416666667</c:v>
                </c:pt>
                <c:pt idx="33874">
                  <c:v>0.63447471064814809</c:v>
                </c:pt>
                <c:pt idx="33875">
                  <c:v>0.63447585648148153</c:v>
                </c:pt>
                <c:pt idx="33876">
                  <c:v>0.63447702546296303</c:v>
                </c:pt>
                <c:pt idx="33877">
                  <c:v>0.63447828703703701</c:v>
                </c:pt>
                <c:pt idx="33878">
                  <c:v>0.63448008101851849</c:v>
                </c:pt>
                <c:pt idx="33879">
                  <c:v>0.63448065972222223</c:v>
                </c:pt>
                <c:pt idx="33880">
                  <c:v>0.63448216435185179</c:v>
                </c:pt>
                <c:pt idx="33881">
                  <c:v>0.63448290509259253</c:v>
                </c:pt>
                <c:pt idx="33882">
                  <c:v>0.63448581018518524</c:v>
                </c:pt>
                <c:pt idx="33883">
                  <c:v>0.63448653935185184</c:v>
                </c:pt>
                <c:pt idx="33884">
                  <c:v>0.63448767361111114</c:v>
                </c:pt>
                <c:pt idx="33885">
                  <c:v>0.63448877314814822</c:v>
                </c:pt>
                <c:pt idx="33886">
                  <c:v>0.63448993055555558</c:v>
                </c:pt>
                <c:pt idx="33887">
                  <c:v>0.63449107638888891</c:v>
                </c:pt>
                <c:pt idx="33888">
                  <c:v>0.6344922453703703</c:v>
                </c:pt>
                <c:pt idx="33889">
                  <c:v>0.63449346064814816</c:v>
                </c:pt>
                <c:pt idx="33890">
                  <c:v>0.6344945486111111</c:v>
                </c:pt>
                <c:pt idx="33891">
                  <c:v>0.6344957175925926</c:v>
                </c:pt>
                <c:pt idx="33892">
                  <c:v>0.63449687499999996</c:v>
                </c:pt>
                <c:pt idx="33893">
                  <c:v>0.63449870370370376</c:v>
                </c:pt>
                <c:pt idx="33894">
                  <c:v>0.63449928240740738</c:v>
                </c:pt>
                <c:pt idx="33895">
                  <c:v>0.63450103009259262</c:v>
                </c:pt>
                <c:pt idx="33896">
                  <c:v>0.63450271990740748</c:v>
                </c:pt>
                <c:pt idx="33897">
                  <c:v>0.63450326388888889</c:v>
                </c:pt>
                <c:pt idx="33898">
                  <c:v>0.63450491898148142</c:v>
                </c:pt>
                <c:pt idx="33899">
                  <c:v>0.63450576388888891</c:v>
                </c:pt>
                <c:pt idx="33900">
                  <c:v>0.63450616898148149</c:v>
                </c:pt>
                <c:pt idx="33901">
                  <c:v>0.63450864583333333</c:v>
                </c:pt>
                <c:pt idx="33902">
                  <c:v>0.63450968750000003</c:v>
                </c:pt>
                <c:pt idx="33903">
                  <c:v>0.63451082175925921</c:v>
                </c:pt>
                <c:pt idx="33904">
                  <c:v>0.63451195601851851</c:v>
                </c:pt>
                <c:pt idx="33905">
                  <c:v>0.63451311342592587</c:v>
                </c:pt>
                <c:pt idx="33906">
                  <c:v>0.63451425925925931</c:v>
                </c:pt>
                <c:pt idx="33907">
                  <c:v>0.63451541666666667</c:v>
                </c:pt>
                <c:pt idx="33908">
                  <c:v>0.63451658564814817</c:v>
                </c:pt>
                <c:pt idx="33909">
                  <c:v>0.6345177314814815</c:v>
                </c:pt>
                <c:pt idx="33910">
                  <c:v>0.63451890046296289</c:v>
                </c:pt>
                <c:pt idx="33911">
                  <c:v>0.63452005787037036</c:v>
                </c:pt>
                <c:pt idx="33912">
                  <c:v>0.63452122685185186</c:v>
                </c:pt>
                <c:pt idx="33913">
                  <c:v>0.63452237268518519</c:v>
                </c:pt>
                <c:pt idx="33914">
                  <c:v>0.63452415509259263</c:v>
                </c:pt>
                <c:pt idx="33915">
                  <c:v>0.63452469907407405</c:v>
                </c:pt>
                <c:pt idx="33916">
                  <c:v>0.63452589120370362</c:v>
                </c:pt>
                <c:pt idx="33917">
                  <c:v>0.63452762731481482</c:v>
                </c:pt>
                <c:pt idx="33918">
                  <c:v>0.63452817129629624</c:v>
                </c:pt>
                <c:pt idx="33919">
                  <c:v>0.63453039351851848</c:v>
                </c:pt>
                <c:pt idx="33920">
                  <c:v>0.63453142361111115</c:v>
                </c:pt>
                <c:pt idx="33921">
                  <c:v>0.63453163194444451</c:v>
                </c:pt>
                <c:pt idx="33922">
                  <c:v>0.6345328009259259</c:v>
                </c:pt>
                <c:pt idx="33923">
                  <c:v>0.63453394675925923</c:v>
                </c:pt>
                <c:pt idx="33924">
                  <c:v>0.6345351041666667</c:v>
                </c:pt>
                <c:pt idx="33925">
                  <c:v>0.63453625000000002</c:v>
                </c:pt>
                <c:pt idx="33926">
                  <c:v>0.63453741898148153</c:v>
                </c:pt>
                <c:pt idx="33927">
                  <c:v>0.63453856481481474</c:v>
                </c:pt>
                <c:pt idx="33928">
                  <c:v>0.63453975694444442</c:v>
                </c:pt>
                <c:pt idx="33929">
                  <c:v>0.63454087962962968</c:v>
                </c:pt>
                <c:pt idx="33930">
                  <c:v>0.63454204861111108</c:v>
                </c:pt>
                <c:pt idx="33931">
                  <c:v>0.63454395833333332</c:v>
                </c:pt>
                <c:pt idx="33932">
                  <c:v>0.6345448379629629</c:v>
                </c:pt>
                <c:pt idx="33933">
                  <c:v>0.63454565972222221</c:v>
                </c:pt>
                <c:pt idx="33934">
                  <c:v>0.63454780092592589</c:v>
                </c:pt>
                <c:pt idx="33935">
                  <c:v>0.63454795138888886</c:v>
                </c:pt>
                <c:pt idx="33936">
                  <c:v>0.63454975694444449</c:v>
                </c:pt>
                <c:pt idx="33937">
                  <c:v>0.63455092592592588</c:v>
                </c:pt>
                <c:pt idx="33938">
                  <c:v>0.63455138888888885</c:v>
                </c:pt>
                <c:pt idx="33939">
                  <c:v>0.63455253472222217</c:v>
                </c:pt>
                <c:pt idx="33940">
                  <c:v>0.63455370370370368</c:v>
                </c:pt>
                <c:pt idx="33941">
                  <c:v>0.63455496527777777</c:v>
                </c:pt>
                <c:pt idx="33942">
                  <c:v>0.63455662037037042</c:v>
                </c:pt>
                <c:pt idx="33943">
                  <c:v>0.63455709490740742</c:v>
                </c:pt>
                <c:pt idx="33944">
                  <c:v>0.63455825231481477</c:v>
                </c:pt>
                <c:pt idx="33945">
                  <c:v>0.6345593981481481</c:v>
                </c:pt>
                <c:pt idx="33946">
                  <c:v>0.63456056712962972</c:v>
                </c:pt>
                <c:pt idx="33947">
                  <c:v>0.63456171296296293</c:v>
                </c:pt>
                <c:pt idx="33948">
                  <c:v>0.63456288194444443</c:v>
                </c:pt>
                <c:pt idx="33949">
                  <c:v>0.63456403935185179</c:v>
                </c:pt>
                <c:pt idx="33950">
                  <c:v>0.63456518518518523</c:v>
                </c:pt>
                <c:pt idx="33951">
                  <c:v>0.63456635416666674</c:v>
                </c:pt>
                <c:pt idx="33952">
                  <c:v>0.63456751157407409</c:v>
                </c:pt>
                <c:pt idx="33953">
                  <c:v>0.63456877314814808</c:v>
                </c:pt>
                <c:pt idx="33954">
                  <c:v>0.6345705787037037</c:v>
                </c:pt>
                <c:pt idx="33955">
                  <c:v>0.6345718402777778</c:v>
                </c:pt>
                <c:pt idx="33956">
                  <c:v>0.63457236111111115</c:v>
                </c:pt>
                <c:pt idx="33957">
                  <c:v>0.63457410879629628</c:v>
                </c:pt>
                <c:pt idx="33958">
                  <c:v>0.63457472222222222</c:v>
                </c:pt>
                <c:pt idx="33959">
                  <c:v>0.63457576388888881</c:v>
                </c:pt>
                <c:pt idx="33960">
                  <c:v>0.63457688657407407</c:v>
                </c:pt>
                <c:pt idx="33961">
                  <c:v>0.6345780324074074</c:v>
                </c:pt>
                <c:pt idx="33962">
                  <c:v>0.63457908564814813</c:v>
                </c:pt>
                <c:pt idx="33963">
                  <c:v>0.6345802430555556</c:v>
                </c:pt>
                <c:pt idx="33964">
                  <c:v>0.63458140046296296</c:v>
                </c:pt>
                <c:pt idx="33965">
                  <c:v>0.63458255787037032</c:v>
                </c:pt>
                <c:pt idx="33966">
                  <c:v>0.63458371527777779</c:v>
                </c:pt>
                <c:pt idx="33967">
                  <c:v>0.63458487268518515</c:v>
                </c:pt>
                <c:pt idx="33968">
                  <c:v>0.63458604166666666</c:v>
                </c:pt>
                <c:pt idx="33969">
                  <c:v>0.63458718749999998</c:v>
                </c:pt>
                <c:pt idx="33970">
                  <c:v>0.63458833333333331</c:v>
                </c:pt>
                <c:pt idx="33971">
                  <c:v>0.63458950231481481</c:v>
                </c:pt>
                <c:pt idx="33972">
                  <c:v>0.63459092592592592</c:v>
                </c:pt>
                <c:pt idx="33973">
                  <c:v>0.63459277777777778</c:v>
                </c:pt>
                <c:pt idx="33974">
                  <c:v>0.63459312499999998</c:v>
                </c:pt>
                <c:pt idx="33975">
                  <c:v>0.63459439814814811</c:v>
                </c:pt>
                <c:pt idx="33976">
                  <c:v>0.63459532407407404</c:v>
                </c:pt>
                <c:pt idx="33977">
                  <c:v>0.63459710648148149</c:v>
                </c:pt>
                <c:pt idx="33978">
                  <c:v>0.63459780092592588</c:v>
                </c:pt>
                <c:pt idx="33979">
                  <c:v>0.63459890046296297</c:v>
                </c:pt>
                <c:pt idx="33980">
                  <c:v>0.63460000000000005</c:v>
                </c:pt>
                <c:pt idx="33981">
                  <c:v>0.63460107638888896</c:v>
                </c:pt>
                <c:pt idx="33982">
                  <c:v>0.63460223379629632</c:v>
                </c:pt>
                <c:pt idx="33983">
                  <c:v>0.63460339120370368</c:v>
                </c:pt>
                <c:pt idx="33984">
                  <c:v>0.63460454861111104</c:v>
                </c:pt>
                <c:pt idx="33985">
                  <c:v>0.63460570601851851</c:v>
                </c:pt>
                <c:pt idx="33986">
                  <c:v>0.63460686342592598</c:v>
                </c:pt>
                <c:pt idx="33987">
                  <c:v>0.63460802083333334</c:v>
                </c:pt>
                <c:pt idx="33988">
                  <c:v>0.63460918981481473</c:v>
                </c:pt>
                <c:pt idx="33989">
                  <c:v>0.63461032407407414</c:v>
                </c:pt>
                <c:pt idx="33990">
                  <c:v>0.63461149305555553</c:v>
                </c:pt>
                <c:pt idx="33991">
                  <c:v>0.63461435185185189</c:v>
                </c:pt>
                <c:pt idx="33992">
                  <c:v>0.63461450231481475</c:v>
                </c:pt>
                <c:pt idx="33993">
                  <c:v>0.6346149884259259</c:v>
                </c:pt>
                <c:pt idx="33994">
                  <c:v>0.63461784722222225</c:v>
                </c:pt>
                <c:pt idx="33995">
                  <c:v>0.63461795138888888</c:v>
                </c:pt>
                <c:pt idx="33996">
                  <c:v>0.63461844907407405</c:v>
                </c:pt>
                <c:pt idx="33997">
                  <c:v>0.63462028935185189</c:v>
                </c:pt>
                <c:pt idx="33998">
                  <c:v>0.63462109953703705</c:v>
                </c:pt>
                <c:pt idx="33999">
                  <c:v>0.63462190972222221</c:v>
                </c:pt>
                <c:pt idx="34000">
                  <c:v>0.63462306712962957</c:v>
                </c:pt>
                <c:pt idx="34001">
                  <c:v>0.63462422453703704</c:v>
                </c:pt>
                <c:pt idx="34002">
                  <c:v>0.63462538194444451</c:v>
                </c:pt>
                <c:pt idx="34003">
                  <c:v>0.63462656250000005</c:v>
                </c:pt>
                <c:pt idx="34004">
                  <c:v>0.63462769675925923</c:v>
                </c:pt>
                <c:pt idx="34005">
                  <c:v>0.63462885416666659</c:v>
                </c:pt>
                <c:pt idx="34006">
                  <c:v>0.63463001157407406</c:v>
                </c:pt>
                <c:pt idx="34007">
                  <c:v>0.63463116898148153</c:v>
                </c:pt>
                <c:pt idx="34008">
                  <c:v>0.63463234953703707</c:v>
                </c:pt>
                <c:pt idx="34009">
                  <c:v>0.63463348379629625</c:v>
                </c:pt>
                <c:pt idx="34010">
                  <c:v>0.63463509259259265</c:v>
                </c:pt>
                <c:pt idx="34011">
                  <c:v>0.63463607638888886</c:v>
                </c:pt>
                <c:pt idx="34012">
                  <c:v>0.63463770833333333</c:v>
                </c:pt>
                <c:pt idx="34013">
                  <c:v>0.63463872685185185</c:v>
                </c:pt>
                <c:pt idx="34014">
                  <c:v>0.63463932870370376</c:v>
                </c:pt>
                <c:pt idx="34015">
                  <c:v>0.63464065972222228</c:v>
                </c:pt>
                <c:pt idx="34016">
                  <c:v>0.63464181712962964</c:v>
                </c:pt>
                <c:pt idx="34017">
                  <c:v>0.63464278935185192</c:v>
                </c:pt>
                <c:pt idx="34018">
                  <c:v>0.63464466435185185</c:v>
                </c:pt>
                <c:pt idx="34019">
                  <c:v>0.6346450578703704</c:v>
                </c:pt>
                <c:pt idx="34020">
                  <c:v>0.63464621527777776</c:v>
                </c:pt>
                <c:pt idx="34021">
                  <c:v>0.63464737268518523</c:v>
                </c:pt>
                <c:pt idx="34022">
                  <c:v>0.63464853009259259</c:v>
                </c:pt>
                <c:pt idx="34023">
                  <c:v>0.63464969907407409</c:v>
                </c:pt>
                <c:pt idx="34024">
                  <c:v>0.63465084490740742</c:v>
                </c:pt>
                <c:pt idx="34025">
                  <c:v>0.63465200231481478</c:v>
                </c:pt>
                <c:pt idx="34026">
                  <c:v>0.63465315972222225</c:v>
                </c:pt>
                <c:pt idx="34027">
                  <c:v>0.63465431712962961</c:v>
                </c:pt>
                <c:pt idx="34028">
                  <c:v>0.63465546296296305</c:v>
                </c:pt>
                <c:pt idx="34029">
                  <c:v>0.63465679398148145</c:v>
                </c:pt>
                <c:pt idx="34030">
                  <c:v>0.63465780092592594</c:v>
                </c:pt>
                <c:pt idx="34031">
                  <c:v>0.63465995370370376</c:v>
                </c:pt>
                <c:pt idx="34032">
                  <c:v>0.63466031249999999</c:v>
                </c:pt>
                <c:pt idx="34033">
                  <c:v>0.63466204861111108</c:v>
                </c:pt>
                <c:pt idx="34034">
                  <c:v>0.63466284722222222</c:v>
                </c:pt>
                <c:pt idx="34035">
                  <c:v>0.63466361111111114</c:v>
                </c:pt>
                <c:pt idx="34036">
                  <c:v>0.63466586805555558</c:v>
                </c:pt>
                <c:pt idx="34037">
                  <c:v>0.63466674768518516</c:v>
                </c:pt>
                <c:pt idx="34038">
                  <c:v>0.63466707175925929</c:v>
                </c:pt>
                <c:pt idx="34039">
                  <c:v>0.63466820601851848</c:v>
                </c:pt>
                <c:pt idx="34040">
                  <c:v>0.63466935185185192</c:v>
                </c:pt>
                <c:pt idx="34041">
                  <c:v>0.63467052083333342</c:v>
                </c:pt>
                <c:pt idx="34042">
                  <c:v>0.63467167824074078</c:v>
                </c:pt>
                <c:pt idx="34043">
                  <c:v>0.63467285879629631</c:v>
                </c:pt>
                <c:pt idx="34044">
                  <c:v>0.6346739930555555</c:v>
                </c:pt>
                <c:pt idx="34045">
                  <c:v>0.634675162037037</c:v>
                </c:pt>
                <c:pt idx="34046">
                  <c:v>0.63467644675925927</c:v>
                </c:pt>
                <c:pt idx="34047">
                  <c:v>0.6346774652777778</c:v>
                </c:pt>
                <c:pt idx="34048">
                  <c:v>0.63467863425925919</c:v>
                </c:pt>
                <c:pt idx="34049">
                  <c:v>0.63467979166666666</c:v>
                </c:pt>
                <c:pt idx="34050">
                  <c:v>0.63468170138888891</c:v>
                </c:pt>
                <c:pt idx="34051">
                  <c:v>0.63468248842592601</c:v>
                </c:pt>
                <c:pt idx="34052">
                  <c:v>0.63468466435185178</c:v>
                </c:pt>
                <c:pt idx="34053">
                  <c:v>0.63468523148148148</c:v>
                </c:pt>
                <c:pt idx="34054">
                  <c:v>0.63468556712962965</c:v>
                </c:pt>
                <c:pt idx="34055">
                  <c:v>0.63468689814814816</c:v>
                </c:pt>
                <c:pt idx="34056">
                  <c:v>0.63468788194444448</c:v>
                </c:pt>
                <c:pt idx="34057">
                  <c:v>0.63469043981481488</c:v>
                </c:pt>
                <c:pt idx="34058">
                  <c:v>0.63469059027777774</c:v>
                </c:pt>
                <c:pt idx="34059">
                  <c:v>0.63469135416666667</c:v>
                </c:pt>
                <c:pt idx="34060">
                  <c:v>0.63469251157407403</c:v>
                </c:pt>
                <c:pt idx="34061">
                  <c:v>0.6346936689814815</c:v>
                </c:pt>
                <c:pt idx="34062">
                  <c:v>0.63469482638888886</c:v>
                </c:pt>
                <c:pt idx="34063">
                  <c:v>0.6346960069444445</c:v>
                </c:pt>
                <c:pt idx="34064">
                  <c:v>0.63469714120370369</c:v>
                </c:pt>
                <c:pt idx="34065">
                  <c:v>0.63469829861111104</c:v>
                </c:pt>
                <c:pt idx="34066">
                  <c:v>0.63469945601851852</c:v>
                </c:pt>
                <c:pt idx="34067">
                  <c:v>0.63470060185185184</c:v>
                </c:pt>
                <c:pt idx="34068">
                  <c:v>0.63470179398148152</c:v>
                </c:pt>
                <c:pt idx="34069">
                  <c:v>0.63470372685185183</c:v>
                </c:pt>
                <c:pt idx="34070">
                  <c:v>0.63470434027777778</c:v>
                </c:pt>
                <c:pt idx="34071">
                  <c:v>0.63470540509259255</c:v>
                </c:pt>
                <c:pt idx="34072">
                  <c:v>0.63470659722222222</c:v>
                </c:pt>
                <c:pt idx="34073">
                  <c:v>0.63470777777777776</c:v>
                </c:pt>
                <c:pt idx="34074">
                  <c:v>0.63470893518518512</c:v>
                </c:pt>
                <c:pt idx="34075">
                  <c:v>0.63470993055555558</c:v>
                </c:pt>
                <c:pt idx="34076">
                  <c:v>0.63471113425925929</c:v>
                </c:pt>
                <c:pt idx="34077">
                  <c:v>0.63471224537037041</c:v>
                </c:pt>
                <c:pt idx="34078">
                  <c:v>0.63471336805555556</c:v>
                </c:pt>
                <c:pt idx="34079">
                  <c:v>0.63471450231481485</c:v>
                </c:pt>
                <c:pt idx="34080">
                  <c:v>0.63471565972222221</c:v>
                </c:pt>
                <c:pt idx="34081">
                  <c:v>0.63471681712962968</c:v>
                </c:pt>
                <c:pt idx="34082">
                  <c:v>0.63471797453703704</c:v>
                </c:pt>
                <c:pt idx="34083">
                  <c:v>0.63471916666666661</c:v>
                </c:pt>
                <c:pt idx="34084">
                  <c:v>0.63472028935185187</c:v>
                </c:pt>
                <c:pt idx="34085">
                  <c:v>0.63472144675925923</c:v>
                </c:pt>
                <c:pt idx="34086">
                  <c:v>0.6347226041666667</c:v>
                </c:pt>
                <c:pt idx="34087">
                  <c:v>0.63472376157407406</c:v>
                </c:pt>
                <c:pt idx="34088">
                  <c:v>0.63472508101851854</c:v>
                </c:pt>
                <c:pt idx="34089">
                  <c:v>0.63472609953703707</c:v>
                </c:pt>
                <c:pt idx="34090">
                  <c:v>0.63472807870370374</c:v>
                </c:pt>
                <c:pt idx="34091">
                  <c:v>0.63472855324074073</c:v>
                </c:pt>
                <c:pt idx="34092">
                  <c:v>0.63473015046296288</c:v>
                </c:pt>
                <c:pt idx="34093">
                  <c:v>0.63473124999999997</c:v>
                </c:pt>
                <c:pt idx="34094">
                  <c:v>0.63473212962962966</c:v>
                </c:pt>
                <c:pt idx="34095">
                  <c:v>0.63473380787037037</c:v>
                </c:pt>
                <c:pt idx="34096">
                  <c:v>0.63473427083333334</c:v>
                </c:pt>
                <c:pt idx="34097">
                  <c:v>0.63473620370370365</c:v>
                </c:pt>
                <c:pt idx="34098">
                  <c:v>0.63473733796296294</c:v>
                </c:pt>
                <c:pt idx="34099">
                  <c:v>0.63473766203703708</c:v>
                </c:pt>
                <c:pt idx="34100">
                  <c:v>0.63473880787037029</c:v>
                </c:pt>
                <c:pt idx="34101">
                  <c:v>0.63473996527777776</c:v>
                </c:pt>
                <c:pt idx="34102">
                  <c:v>0.63474112268518523</c:v>
                </c:pt>
                <c:pt idx="34103">
                  <c:v>0.63474230324074077</c:v>
                </c:pt>
                <c:pt idx="34104">
                  <c:v>0.63474343749999995</c:v>
                </c:pt>
                <c:pt idx="34105">
                  <c:v>0.63474459490740742</c:v>
                </c:pt>
                <c:pt idx="34106">
                  <c:v>0.63474575231481489</c:v>
                </c:pt>
                <c:pt idx="34107">
                  <c:v>0.63474690972222225</c:v>
                </c:pt>
                <c:pt idx="34108">
                  <c:v>0.63474810185185182</c:v>
                </c:pt>
                <c:pt idx="34109">
                  <c:v>0.63474934027777774</c:v>
                </c:pt>
                <c:pt idx="34110">
                  <c:v>0.63475043981481483</c:v>
                </c:pt>
                <c:pt idx="34111">
                  <c:v>0.63475156250000009</c:v>
                </c:pt>
                <c:pt idx="34112">
                  <c:v>0.63475269675925927</c:v>
                </c:pt>
                <c:pt idx="34113">
                  <c:v>0.63475456018518517</c:v>
                </c:pt>
                <c:pt idx="34114">
                  <c:v>0.6347557060185185</c:v>
                </c:pt>
                <c:pt idx="34115">
                  <c:v>0.63475629629629637</c:v>
                </c:pt>
                <c:pt idx="34116">
                  <c:v>0.63475755787037036</c:v>
                </c:pt>
                <c:pt idx="34117">
                  <c:v>0.63475848379629629</c:v>
                </c:pt>
                <c:pt idx="34118">
                  <c:v>0.63476027777777777</c:v>
                </c:pt>
                <c:pt idx="34119">
                  <c:v>0.63476078703703709</c:v>
                </c:pt>
                <c:pt idx="34120">
                  <c:v>0.63476195601851848</c:v>
                </c:pt>
                <c:pt idx="34121">
                  <c:v>0.63476311342592595</c:v>
                </c:pt>
                <c:pt idx="34122">
                  <c:v>0.63476427083333331</c:v>
                </c:pt>
                <c:pt idx="34123">
                  <c:v>0.63476545138888885</c:v>
                </c:pt>
                <c:pt idx="34124">
                  <c:v>0.63476658564814814</c:v>
                </c:pt>
                <c:pt idx="34125">
                  <c:v>0.6347677430555555</c:v>
                </c:pt>
                <c:pt idx="34126">
                  <c:v>0.63476890046296297</c:v>
                </c:pt>
                <c:pt idx="34127">
                  <c:v>0.63477005787037044</c:v>
                </c:pt>
                <c:pt idx="34128">
                  <c:v>0.63477123842592598</c:v>
                </c:pt>
                <c:pt idx="34129">
                  <c:v>0.63477243055555554</c:v>
                </c:pt>
                <c:pt idx="34130">
                  <c:v>0.63477361111111119</c:v>
                </c:pt>
                <c:pt idx="34131">
                  <c:v>0.63477482638888882</c:v>
                </c:pt>
                <c:pt idx="34132">
                  <c:v>0.63477656250000003</c:v>
                </c:pt>
                <c:pt idx="34133">
                  <c:v>0.63477744212962961</c:v>
                </c:pt>
                <c:pt idx="34134">
                  <c:v>0.63477821759259268</c:v>
                </c:pt>
                <c:pt idx="34135">
                  <c:v>0.63477954861111108</c:v>
                </c:pt>
                <c:pt idx="34136">
                  <c:v>0.63478052083333325</c:v>
                </c:pt>
                <c:pt idx="34137">
                  <c:v>0.6347820833333333</c:v>
                </c:pt>
                <c:pt idx="34138">
                  <c:v>0.63478298611111106</c:v>
                </c:pt>
                <c:pt idx="34139">
                  <c:v>0.6347839467592592</c:v>
                </c:pt>
                <c:pt idx="34140">
                  <c:v>0.63478510416666667</c:v>
                </c:pt>
                <c:pt idx="34141">
                  <c:v>0.63478626157407414</c:v>
                </c:pt>
                <c:pt idx="34142">
                  <c:v>0.6347874189814815</c:v>
                </c:pt>
                <c:pt idx="34143">
                  <c:v>0.63478859953703703</c:v>
                </c:pt>
                <c:pt idx="34144">
                  <c:v>0.63478973379629633</c:v>
                </c:pt>
                <c:pt idx="34145">
                  <c:v>0.63479089120370369</c:v>
                </c:pt>
                <c:pt idx="34146">
                  <c:v>0.63479207175925934</c:v>
                </c:pt>
                <c:pt idx="34147">
                  <c:v>0.63479320601851852</c:v>
                </c:pt>
                <c:pt idx="34148">
                  <c:v>0.63479438657407405</c:v>
                </c:pt>
                <c:pt idx="34149">
                  <c:v>0.63479554398148152</c:v>
                </c:pt>
                <c:pt idx="34150">
                  <c:v>0.6347968287037038</c:v>
                </c:pt>
                <c:pt idx="34151">
                  <c:v>0.63479866898148152</c:v>
                </c:pt>
                <c:pt idx="34152">
                  <c:v>0.63479929398148149</c:v>
                </c:pt>
                <c:pt idx="34153">
                  <c:v>0.63480070601851857</c:v>
                </c:pt>
                <c:pt idx="34154">
                  <c:v>0.63480202546296294</c:v>
                </c:pt>
                <c:pt idx="34155">
                  <c:v>0.63480255787037032</c:v>
                </c:pt>
                <c:pt idx="34156">
                  <c:v>0.63480416666666672</c:v>
                </c:pt>
                <c:pt idx="34157">
                  <c:v>0.6348047916666667</c:v>
                </c:pt>
                <c:pt idx="34158">
                  <c:v>0.6348059606481482</c:v>
                </c:pt>
                <c:pt idx="34159">
                  <c:v>0.63480708333333336</c:v>
                </c:pt>
                <c:pt idx="34160">
                  <c:v>0.63480825231481475</c:v>
                </c:pt>
                <c:pt idx="34161">
                  <c:v>0.63480940972222222</c:v>
                </c:pt>
                <c:pt idx="34162">
                  <c:v>0.63481056712962969</c:v>
                </c:pt>
                <c:pt idx="34163">
                  <c:v>0.63481174768518522</c:v>
                </c:pt>
                <c:pt idx="34164">
                  <c:v>0.63481289351851855</c:v>
                </c:pt>
                <c:pt idx="34165">
                  <c:v>0.63481405092592591</c:v>
                </c:pt>
                <c:pt idx="34166">
                  <c:v>0.63481519675925935</c:v>
                </c:pt>
                <c:pt idx="34167">
                  <c:v>0.63481635416666671</c:v>
                </c:pt>
                <c:pt idx="34168">
                  <c:v>0.63481758101851848</c:v>
                </c:pt>
                <c:pt idx="34169">
                  <c:v>0.63481932870370372</c:v>
                </c:pt>
                <c:pt idx="34170">
                  <c:v>0.63482041666666666</c:v>
                </c:pt>
                <c:pt idx="34171">
                  <c:v>0.63482133101851856</c:v>
                </c:pt>
                <c:pt idx="34172">
                  <c:v>0.63482225694444439</c:v>
                </c:pt>
                <c:pt idx="34173">
                  <c:v>0.63482383101851858</c:v>
                </c:pt>
                <c:pt idx="34174">
                  <c:v>0.63482464120370374</c:v>
                </c:pt>
                <c:pt idx="34175">
                  <c:v>0.63482653935185185</c:v>
                </c:pt>
                <c:pt idx="34176">
                  <c:v>0.63482741898148143</c:v>
                </c:pt>
                <c:pt idx="34177">
                  <c:v>0.63482807870370372</c:v>
                </c:pt>
                <c:pt idx="34178">
                  <c:v>0.63483012731481481</c:v>
                </c:pt>
                <c:pt idx="34179">
                  <c:v>0.63483040509259259</c:v>
                </c:pt>
                <c:pt idx="34180">
                  <c:v>0.63483140046296294</c:v>
                </c:pt>
                <c:pt idx="34181">
                  <c:v>0.63483255787037041</c:v>
                </c:pt>
                <c:pt idx="34182">
                  <c:v>0.63483371527777777</c:v>
                </c:pt>
                <c:pt idx="34183">
                  <c:v>0.63483488425925927</c:v>
                </c:pt>
                <c:pt idx="34184">
                  <c:v>0.6348360300925926</c:v>
                </c:pt>
                <c:pt idx="34185">
                  <c:v>0.63483718749999996</c:v>
                </c:pt>
                <c:pt idx="34186">
                  <c:v>0.63483834490740743</c:v>
                </c:pt>
                <c:pt idx="34187">
                  <c:v>0.63483950231481479</c:v>
                </c:pt>
                <c:pt idx="34188">
                  <c:v>0.63484068287037043</c:v>
                </c:pt>
                <c:pt idx="34189">
                  <c:v>0.63484181712962962</c:v>
                </c:pt>
                <c:pt idx="34190">
                  <c:v>0.63484357638888889</c:v>
                </c:pt>
                <c:pt idx="34191">
                  <c:v>0.63484475694444442</c:v>
                </c:pt>
                <c:pt idx="34192">
                  <c:v>0.63484559027777776</c:v>
                </c:pt>
                <c:pt idx="34193">
                  <c:v>0.63484666666666667</c:v>
                </c:pt>
                <c:pt idx="34194">
                  <c:v>0.6348479398148148</c:v>
                </c:pt>
                <c:pt idx="34195">
                  <c:v>0.63484880787037035</c:v>
                </c:pt>
                <c:pt idx="34196">
                  <c:v>0.63484991898148146</c:v>
                </c:pt>
                <c:pt idx="34197">
                  <c:v>0.63485106481481479</c:v>
                </c:pt>
                <c:pt idx="34198">
                  <c:v>0.63485225694444447</c:v>
                </c:pt>
                <c:pt idx="34199">
                  <c:v>0.63485339120370365</c:v>
                </c:pt>
                <c:pt idx="34200">
                  <c:v>0.63485454861111112</c:v>
                </c:pt>
                <c:pt idx="34201">
                  <c:v>0.6348557060185186</c:v>
                </c:pt>
                <c:pt idx="34202">
                  <c:v>0.63485686342592595</c:v>
                </c:pt>
                <c:pt idx="34203">
                  <c:v>0.63485802083333331</c:v>
                </c:pt>
                <c:pt idx="34204">
                  <c:v>0.63485917824074067</c:v>
                </c:pt>
                <c:pt idx="34205">
                  <c:v>0.63486033564814814</c:v>
                </c:pt>
                <c:pt idx="34206">
                  <c:v>0.63486233796296299</c:v>
                </c:pt>
                <c:pt idx="34207">
                  <c:v>0.63486331018518516</c:v>
                </c:pt>
                <c:pt idx="34208">
                  <c:v>0.63486388888888889</c:v>
                </c:pt>
                <c:pt idx="34209">
                  <c:v>0.63486562499999999</c:v>
                </c:pt>
                <c:pt idx="34210">
                  <c:v>0.63486688657407409</c:v>
                </c:pt>
                <c:pt idx="34211">
                  <c:v>0.63486741898148147</c:v>
                </c:pt>
                <c:pt idx="34212">
                  <c:v>0.63486875000000009</c:v>
                </c:pt>
                <c:pt idx="34213">
                  <c:v>0.63486980324074072</c:v>
                </c:pt>
                <c:pt idx="34214">
                  <c:v>0.63487089120370377</c:v>
                </c:pt>
                <c:pt idx="34215">
                  <c:v>0.63487285879629629</c:v>
                </c:pt>
                <c:pt idx="34216">
                  <c:v>0.63487309027777783</c:v>
                </c:pt>
                <c:pt idx="34217">
                  <c:v>0.63487422453703701</c:v>
                </c:pt>
                <c:pt idx="34218">
                  <c:v>0.63487540509259255</c:v>
                </c:pt>
                <c:pt idx="34219">
                  <c:v>0.63487653935185184</c:v>
                </c:pt>
                <c:pt idx="34220">
                  <c:v>0.63487768518518517</c:v>
                </c:pt>
                <c:pt idx="34221">
                  <c:v>0.63487885416666667</c:v>
                </c:pt>
                <c:pt idx="34222">
                  <c:v>0.63488001157407414</c:v>
                </c:pt>
                <c:pt idx="34223">
                  <c:v>0.63488119212962968</c:v>
                </c:pt>
                <c:pt idx="34224">
                  <c:v>0.63488232638888886</c:v>
                </c:pt>
                <c:pt idx="34225">
                  <c:v>0.63488348379629622</c:v>
                </c:pt>
                <c:pt idx="34226">
                  <c:v>0.63488564814814819</c:v>
                </c:pt>
                <c:pt idx="34227">
                  <c:v>0.63488614583333336</c:v>
                </c:pt>
                <c:pt idx="34228">
                  <c:v>0.63488806712962964</c:v>
                </c:pt>
                <c:pt idx="34229">
                  <c:v>0.63488853009259261</c:v>
                </c:pt>
                <c:pt idx="34230">
                  <c:v>0.63489113425925925</c:v>
                </c:pt>
                <c:pt idx="34231">
                  <c:v>0.63489159722222221</c:v>
                </c:pt>
                <c:pt idx="34232">
                  <c:v>0.63489193287037038</c:v>
                </c:pt>
                <c:pt idx="34233">
                  <c:v>0.63489372685185186</c:v>
                </c:pt>
                <c:pt idx="34234">
                  <c:v>0.63489499999999999</c:v>
                </c:pt>
                <c:pt idx="34235">
                  <c:v>0.63489517361111114</c:v>
                </c:pt>
                <c:pt idx="34236">
                  <c:v>0.63489621527777784</c:v>
                </c:pt>
                <c:pt idx="34237">
                  <c:v>0.63489738425925923</c:v>
                </c:pt>
                <c:pt idx="34238">
                  <c:v>0.63489855324074074</c:v>
                </c:pt>
                <c:pt idx="34239">
                  <c:v>0.63489968750000003</c:v>
                </c:pt>
                <c:pt idx="34240">
                  <c:v>0.63490084490740739</c:v>
                </c:pt>
                <c:pt idx="34241">
                  <c:v>0.63490200231481486</c:v>
                </c:pt>
                <c:pt idx="34242">
                  <c:v>0.63490314814814808</c:v>
                </c:pt>
                <c:pt idx="34243">
                  <c:v>0.63490431712962958</c:v>
                </c:pt>
                <c:pt idx="34244">
                  <c:v>0.63490548611111119</c:v>
                </c:pt>
                <c:pt idx="34245">
                  <c:v>0.63490663194444441</c:v>
                </c:pt>
                <c:pt idx="34246">
                  <c:v>0.63490783564814812</c:v>
                </c:pt>
                <c:pt idx="34247">
                  <c:v>0.63490945601851856</c:v>
                </c:pt>
                <c:pt idx="34248">
                  <c:v>0.63491143518518511</c:v>
                </c:pt>
                <c:pt idx="34249">
                  <c:v>0.6349120601851852</c:v>
                </c:pt>
                <c:pt idx="34250">
                  <c:v>0.63491247685185193</c:v>
                </c:pt>
                <c:pt idx="34251">
                  <c:v>0.63491425925925926</c:v>
                </c:pt>
                <c:pt idx="34252">
                  <c:v>0.63491511574074067</c:v>
                </c:pt>
                <c:pt idx="34253">
                  <c:v>0.63491598379629632</c:v>
                </c:pt>
                <c:pt idx="34254">
                  <c:v>0.63491704861111109</c:v>
                </c:pt>
                <c:pt idx="34255">
                  <c:v>0.63491820601851845</c:v>
                </c:pt>
                <c:pt idx="34256">
                  <c:v>0.63491936342592592</c:v>
                </c:pt>
                <c:pt idx="34257">
                  <c:v>0.63492053240740742</c:v>
                </c:pt>
                <c:pt idx="34258">
                  <c:v>0.63492168981481478</c:v>
                </c:pt>
                <c:pt idx="34259">
                  <c:v>0.63492283564814811</c:v>
                </c:pt>
                <c:pt idx="34260">
                  <c:v>0.63492399305555547</c:v>
                </c:pt>
                <c:pt idx="34261">
                  <c:v>0.63492515046296305</c:v>
                </c:pt>
                <c:pt idx="34262">
                  <c:v>0.63492630787037041</c:v>
                </c:pt>
                <c:pt idx="34263">
                  <c:v>0.63492749999999998</c:v>
                </c:pt>
                <c:pt idx="34264">
                  <c:v>0.63492862268518513</c:v>
                </c:pt>
                <c:pt idx="34265">
                  <c:v>0.63492986111111116</c:v>
                </c:pt>
                <c:pt idx="34266">
                  <c:v>0.63493096064814813</c:v>
                </c:pt>
                <c:pt idx="34267">
                  <c:v>0.63493234953703703</c:v>
                </c:pt>
                <c:pt idx="34268">
                  <c:v>0.63493342592592594</c:v>
                </c:pt>
                <c:pt idx="34269">
                  <c:v>0.63493444444444447</c:v>
                </c:pt>
                <c:pt idx="34270">
                  <c:v>0.63493616898148153</c:v>
                </c:pt>
                <c:pt idx="34271">
                  <c:v>0.63493680555555554</c:v>
                </c:pt>
                <c:pt idx="34272">
                  <c:v>0.63493906249999998</c:v>
                </c:pt>
                <c:pt idx="34273">
                  <c:v>0.63493997685185188</c:v>
                </c:pt>
                <c:pt idx="34274">
                  <c:v>0.63494019675925928</c:v>
                </c:pt>
                <c:pt idx="34275">
                  <c:v>0.63494135416666664</c:v>
                </c:pt>
                <c:pt idx="34276">
                  <c:v>0.63494249999999997</c:v>
                </c:pt>
                <c:pt idx="34277">
                  <c:v>0.63494366898148147</c:v>
                </c:pt>
                <c:pt idx="34278">
                  <c:v>0.634944849537037</c:v>
                </c:pt>
                <c:pt idx="34279">
                  <c:v>0.6349459837962963</c:v>
                </c:pt>
                <c:pt idx="34280">
                  <c:v>0.63494714120370366</c:v>
                </c:pt>
                <c:pt idx="34281">
                  <c:v>0.63494829861111113</c:v>
                </c:pt>
                <c:pt idx="34282">
                  <c:v>0.63494945601851849</c:v>
                </c:pt>
                <c:pt idx="34283">
                  <c:v>0.63495063657407413</c:v>
                </c:pt>
                <c:pt idx="34284">
                  <c:v>0.63495177083333332</c:v>
                </c:pt>
                <c:pt idx="34285">
                  <c:v>0.63495315972222222</c:v>
                </c:pt>
                <c:pt idx="34286">
                  <c:v>0.63495552083333329</c:v>
                </c:pt>
                <c:pt idx="34287">
                  <c:v>0.63495582175925924</c:v>
                </c:pt>
                <c:pt idx="34288">
                  <c:v>0.63495674768518517</c:v>
                </c:pt>
                <c:pt idx="34289">
                  <c:v>0.63495778935185188</c:v>
                </c:pt>
                <c:pt idx="34290">
                  <c:v>0.63495900462962962</c:v>
                </c:pt>
                <c:pt idx="34291">
                  <c:v>0.63496076388888889</c:v>
                </c:pt>
                <c:pt idx="34292">
                  <c:v>0.63496159722222223</c:v>
                </c:pt>
                <c:pt idx="34293">
                  <c:v>0.63496246527777778</c:v>
                </c:pt>
                <c:pt idx="34294">
                  <c:v>0.63496386574074071</c:v>
                </c:pt>
                <c:pt idx="34295">
                  <c:v>0.63496450231481483</c:v>
                </c:pt>
                <c:pt idx="34296">
                  <c:v>0.6349656597222223</c:v>
                </c:pt>
                <c:pt idx="34297">
                  <c:v>0.63496681712962966</c:v>
                </c:pt>
                <c:pt idx="34298">
                  <c:v>0.63496799768518519</c:v>
                </c:pt>
                <c:pt idx="34299">
                  <c:v>0.63496913194444438</c:v>
                </c:pt>
                <c:pt idx="34300">
                  <c:v>0.63497030092592599</c:v>
                </c:pt>
                <c:pt idx="34301">
                  <c:v>0.63497144675925932</c:v>
                </c:pt>
                <c:pt idx="34302">
                  <c:v>0.63497260416666668</c:v>
                </c:pt>
                <c:pt idx="34303">
                  <c:v>0.63497378472222221</c:v>
                </c:pt>
                <c:pt idx="34304">
                  <c:v>0.63497491898148151</c:v>
                </c:pt>
                <c:pt idx="34305">
                  <c:v>0.63497616898148146</c:v>
                </c:pt>
                <c:pt idx="34306">
                  <c:v>0.63497849537037032</c:v>
                </c:pt>
                <c:pt idx="34307">
                  <c:v>0.63497871527777783</c:v>
                </c:pt>
                <c:pt idx="34308">
                  <c:v>0.63498068287037035</c:v>
                </c:pt>
                <c:pt idx="34309">
                  <c:v>0.63498155092592601</c:v>
                </c:pt>
                <c:pt idx="34310">
                  <c:v>0.6349821180555556</c:v>
                </c:pt>
                <c:pt idx="34311">
                  <c:v>0.63498356481481488</c:v>
                </c:pt>
                <c:pt idx="34312">
                  <c:v>0.63498478009259252</c:v>
                </c:pt>
                <c:pt idx="34313">
                  <c:v>0.63498542824074078</c:v>
                </c:pt>
                <c:pt idx="34314">
                  <c:v>0.63498703703703696</c:v>
                </c:pt>
                <c:pt idx="34315">
                  <c:v>0.63498812500000001</c:v>
                </c:pt>
                <c:pt idx="34316">
                  <c:v>0.63498880787037038</c:v>
                </c:pt>
                <c:pt idx="34317">
                  <c:v>0.63498996527777785</c:v>
                </c:pt>
                <c:pt idx="34318">
                  <c:v>0.63499114583333338</c:v>
                </c:pt>
                <c:pt idx="34319">
                  <c:v>0.63499228009259256</c:v>
                </c:pt>
                <c:pt idx="34320">
                  <c:v>0.63499343749999992</c:v>
                </c:pt>
                <c:pt idx="34321">
                  <c:v>0.63499459490740739</c:v>
                </c:pt>
                <c:pt idx="34322">
                  <c:v>0.63499575231481487</c:v>
                </c:pt>
                <c:pt idx="34323">
                  <c:v>0.6349969328703704</c:v>
                </c:pt>
                <c:pt idx="34324">
                  <c:v>0.63499806712962958</c:v>
                </c:pt>
                <c:pt idx="34325">
                  <c:v>0.63499922453703705</c:v>
                </c:pt>
                <c:pt idx="34326">
                  <c:v>0.63500045138888883</c:v>
                </c:pt>
                <c:pt idx="34327">
                  <c:v>0.63500188657407408</c:v>
                </c:pt>
                <c:pt idx="34328">
                  <c:v>0.63500275462962963</c:v>
                </c:pt>
                <c:pt idx="34329">
                  <c:v>0.63500414351851853</c:v>
                </c:pt>
                <c:pt idx="34330">
                  <c:v>0.63500517361111108</c:v>
                </c:pt>
                <c:pt idx="34331">
                  <c:v>0.63500692129629632</c:v>
                </c:pt>
                <c:pt idx="34332">
                  <c:v>0.63500819444444445</c:v>
                </c:pt>
                <c:pt idx="34333">
                  <c:v>0.63500853009259262</c:v>
                </c:pt>
                <c:pt idx="34334">
                  <c:v>0.63501026620370371</c:v>
                </c:pt>
                <c:pt idx="34335">
                  <c:v>0.63501115740740743</c:v>
                </c:pt>
                <c:pt idx="34336">
                  <c:v>0.63501195601851856</c:v>
                </c:pt>
                <c:pt idx="34337">
                  <c:v>0.63501310185185178</c:v>
                </c:pt>
                <c:pt idx="34338">
                  <c:v>0.63501429398148146</c:v>
                </c:pt>
                <c:pt idx="34339">
                  <c:v>0.63501542824074075</c:v>
                </c:pt>
                <c:pt idx="34340">
                  <c:v>0.63501658564814811</c:v>
                </c:pt>
                <c:pt idx="34341">
                  <c:v>0.63501774305555558</c:v>
                </c:pt>
                <c:pt idx="34342">
                  <c:v>0.63501890046296294</c:v>
                </c:pt>
                <c:pt idx="34343">
                  <c:v>0.63502006944444445</c:v>
                </c:pt>
                <c:pt idx="34344">
                  <c:v>0.63502121527777777</c:v>
                </c:pt>
                <c:pt idx="34345">
                  <c:v>0.63502237268518513</c:v>
                </c:pt>
                <c:pt idx="34346">
                  <c:v>0.63502355324074078</c:v>
                </c:pt>
                <c:pt idx="34347">
                  <c:v>0.63502508101851851</c:v>
                </c:pt>
                <c:pt idx="34348">
                  <c:v>0.63502611111111118</c:v>
                </c:pt>
                <c:pt idx="34349">
                  <c:v>0.63502708333333324</c:v>
                </c:pt>
                <c:pt idx="34350">
                  <c:v>0.63503010416666672</c:v>
                </c:pt>
                <c:pt idx="34351">
                  <c:v>0.63503042824074074</c:v>
                </c:pt>
                <c:pt idx="34352">
                  <c:v>0.63503113425925928</c:v>
                </c:pt>
                <c:pt idx="34353">
                  <c:v>0.63503223379629636</c:v>
                </c:pt>
                <c:pt idx="34354">
                  <c:v>0.63503356481481488</c:v>
                </c:pt>
                <c:pt idx="34355">
                  <c:v>0.63503394675925928</c:v>
                </c:pt>
                <c:pt idx="34356">
                  <c:v>0.63503509259259261</c:v>
                </c:pt>
                <c:pt idx="34357">
                  <c:v>0.63503626157407411</c:v>
                </c:pt>
                <c:pt idx="34358">
                  <c:v>0.63503741898148147</c:v>
                </c:pt>
                <c:pt idx="34359">
                  <c:v>0.6350385648148148</c:v>
                </c:pt>
                <c:pt idx="34360">
                  <c:v>0.6350397337962963</c:v>
                </c:pt>
                <c:pt idx="34361">
                  <c:v>0.63504089120370377</c:v>
                </c:pt>
                <c:pt idx="34362">
                  <c:v>0.63504204861111113</c:v>
                </c:pt>
                <c:pt idx="34363">
                  <c:v>0.63504321759259252</c:v>
                </c:pt>
                <c:pt idx="34364">
                  <c:v>0.63504436342592596</c:v>
                </c:pt>
                <c:pt idx="34365">
                  <c:v>0.63504563657407409</c:v>
                </c:pt>
                <c:pt idx="34366">
                  <c:v>0.63504723379629624</c:v>
                </c:pt>
                <c:pt idx="34367">
                  <c:v>0.63504806712962958</c:v>
                </c:pt>
                <c:pt idx="34368">
                  <c:v>0.63505078703703699</c:v>
                </c:pt>
                <c:pt idx="34369">
                  <c:v>0.63505106481481477</c:v>
                </c:pt>
                <c:pt idx="34370">
                  <c:v>0.63505142361111111</c:v>
                </c:pt>
                <c:pt idx="34371">
                  <c:v>0.63505274305555559</c:v>
                </c:pt>
                <c:pt idx="34372">
                  <c:v>0.63505436342592592</c:v>
                </c:pt>
                <c:pt idx="34373">
                  <c:v>0.63505476851851861</c:v>
                </c:pt>
                <c:pt idx="34374">
                  <c:v>0.63505638888888893</c:v>
                </c:pt>
                <c:pt idx="34375">
                  <c:v>0.63505731481481476</c:v>
                </c:pt>
                <c:pt idx="34376">
                  <c:v>0.63505825231481483</c:v>
                </c:pt>
                <c:pt idx="34377">
                  <c:v>0.63505940972222219</c:v>
                </c:pt>
                <c:pt idx="34378">
                  <c:v>0.6350606134259259</c:v>
                </c:pt>
                <c:pt idx="34379">
                  <c:v>0.63506172453703702</c:v>
                </c:pt>
                <c:pt idx="34380">
                  <c:v>0.63506288194444438</c:v>
                </c:pt>
                <c:pt idx="34381">
                  <c:v>0.63506403935185185</c:v>
                </c:pt>
                <c:pt idx="34382">
                  <c:v>0.63506519675925932</c:v>
                </c:pt>
                <c:pt idx="34383">
                  <c:v>0.63506635416666668</c:v>
                </c:pt>
                <c:pt idx="34384">
                  <c:v>0.63506751157407404</c:v>
                </c:pt>
                <c:pt idx="34385">
                  <c:v>0.6350686689814814</c:v>
                </c:pt>
                <c:pt idx="34386">
                  <c:v>0.63507009259259251</c:v>
                </c:pt>
                <c:pt idx="34387">
                  <c:v>0.63507112268518517</c:v>
                </c:pt>
                <c:pt idx="34388">
                  <c:v>0.63507336805555559</c:v>
                </c:pt>
                <c:pt idx="34389">
                  <c:v>0.63507438657407411</c:v>
                </c:pt>
                <c:pt idx="34390">
                  <c:v>0.63507475694444449</c:v>
                </c:pt>
                <c:pt idx="34391">
                  <c:v>0.63507671296296297</c:v>
                </c:pt>
                <c:pt idx="34392">
                  <c:v>0.63507702546296296</c:v>
                </c:pt>
                <c:pt idx="34393">
                  <c:v>0.63507828703703706</c:v>
                </c:pt>
                <c:pt idx="34394">
                  <c:v>0.63507978009259258</c:v>
                </c:pt>
                <c:pt idx="34395">
                  <c:v>0.63508065972222216</c:v>
                </c:pt>
                <c:pt idx="34396">
                  <c:v>0.63508140046296302</c:v>
                </c:pt>
                <c:pt idx="34397">
                  <c:v>0.63508254629629624</c:v>
                </c:pt>
                <c:pt idx="34398">
                  <c:v>0.63508371527777774</c:v>
                </c:pt>
                <c:pt idx="34399">
                  <c:v>0.63508486111111118</c:v>
                </c:pt>
                <c:pt idx="34400">
                  <c:v>0.63508603009259257</c:v>
                </c:pt>
                <c:pt idx="34401">
                  <c:v>0.63508718750000004</c:v>
                </c:pt>
                <c:pt idx="34402">
                  <c:v>0.6350883449074074</c:v>
                </c:pt>
                <c:pt idx="34403">
                  <c:v>0.63508952546296293</c:v>
                </c:pt>
                <c:pt idx="34404">
                  <c:v>0.6350906481481482</c:v>
                </c:pt>
                <c:pt idx="34405">
                  <c:v>0.63509181712962959</c:v>
                </c:pt>
                <c:pt idx="34406">
                  <c:v>0.63509328703703705</c:v>
                </c:pt>
                <c:pt idx="34407">
                  <c:v>0.63509445601851855</c:v>
                </c:pt>
                <c:pt idx="34408">
                  <c:v>0.63509621527777782</c:v>
                </c:pt>
                <c:pt idx="34409">
                  <c:v>0.63509660879629637</c:v>
                </c:pt>
                <c:pt idx="34410">
                  <c:v>0.63509822916666669</c:v>
                </c:pt>
                <c:pt idx="34411">
                  <c:v>0.63509953703703703</c:v>
                </c:pt>
                <c:pt idx="34412">
                  <c:v>0.63510031249999999</c:v>
                </c:pt>
                <c:pt idx="34413">
                  <c:v>0.63510175925925927</c:v>
                </c:pt>
                <c:pt idx="34414">
                  <c:v>0.63510280092592586</c:v>
                </c:pt>
                <c:pt idx="34415">
                  <c:v>0.6351034143518518</c:v>
                </c:pt>
                <c:pt idx="34416">
                  <c:v>0.6351045486111111</c:v>
                </c:pt>
                <c:pt idx="34417">
                  <c:v>0.63510569444444442</c:v>
                </c:pt>
                <c:pt idx="34418">
                  <c:v>0.6351068865740741</c:v>
                </c:pt>
                <c:pt idx="34419">
                  <c:v>0.63510800925925925</c:v>
                </c:pt>
                <c:pt idx="34420">
                  <c:v>0.63510917824074076</c:v>
                </c:pt>
                <c:pt idx="34421">
                  <c:v>0.63511033564814823</c:v>
                </c:pt>
                <c:pt idx="34422">
                  <c:v>0.63511149305555559</c:v>
                </c:pt>
                <c:pt idx="34423">
                  <c:v>0.63511267361111112</c:v>
                </c:pt>
                <c:pt idx="34424">
                  <c:v>0.63511380787037031</c:v>
                </c:pt>
                <c:pt idx="34425">
                  <c:v>0.63511496527777778</c:v>
                </c:pt>
                <c:pt idx="34426">
                  <c:v>0.63511643518518512</c:v>
                </c:pt>
                <c:pt idx="34427">
                  <c:v>0.63511766203703701</c:v>
                </c:pt>
                <c:pt idx="34428">
                  <c:v>0.63511885416666669</c:v>
                </c:pt>
                <c:pt idx="34429">
                  <c:v>0.63512072916666662</c:v>
                </c:pt>
                <c:pt idx="34430">
                  <c:v>0.6351214467592593</c:v>
                </c:pt>
                <c:pt idx="34431">
                  <c:v>0.63512190972222227</c:v>
                </c:pt>
                <c:pt idx="34432">
                  <c:v>0.63512359953703701</c:v>
                </c:pt>
                <c:pt idx="34433">
                  <c:v>0.6351247337962963</c:v>
                </c:pt>
                <c:pt idx="34434">
                  <c:v>0.63512538194444446</c:v>
                </c:pt>
                <c:pt idx="34435">
                  <c:v>0.63512653935185182</c:v>
                </c:pt>
                <c:pt idx="34436">
                  <c:v>0.63512769675925929</c:v>
                </c:pt>
                <c:pt idx="34437">
                  <c:v>0.63512885416666665</c:v>
                </c:pt>
                <c:pt idx="34438">
                  <c:v>0.63513003472222218</c:v>
                </c:pt>
                <c:pt idx="34439">
                  <c:v>0.63513116898148148</c:v>
                </c:pt>
                <c:pt idx="34440">
                  <c:v>0.63513232638888883</c:v>
                </c:pt>
                <c:pt idx="34441">
                  <c:v>0.63513348379629631</c:v>
                </c:pt>
                <c:pt idx="34442">
                  <c:v>0.63513464120370378</c:v>
                </c:pt>
                <c:pt idx="34443">
                  <c:v>0.63513583333333334</c:v>
                </c:pt>
                <c:pt idx="34444">
                  <c:v>0.63513717592592589</c:v>
                </c:pt>
                <c:pt idx="34445">
                  <c:v>0.63513822916666662</c:v>
                </c:pt>
                <c:pt idx="34446">
                  <c:v>0.63513950231481486</c:v>
                </c:pt>
                <c:pt idx="34447">
                  <c:v>0.63514063657407405</c:v>
                </c:pt>
                <c:pt idx="34448">
                  <c:v>0.63514239583333332</c:v>
                </c:pt>
                <c:pt idx="34449">
                  <c:v>0.63514291666666667</c:v>
                </c:pt>
                <c:pt idx="34450">
                  <c:v>0.63514440972222219</c:v>
                </c:pt>
                <c:pt idx="34451">
                  <c:v>0.6351456134259259</c:v>
                </c:pt>
                <c:pt idx="34452">
                  <c:v>0.63514621527777781</c:v>
                </c:pt>
                <c:pt idx="34453">
                  <c:v>0.63514739583333335</c:v>
                </c:pt>
                <c:pt idx="34454">
                  <c:v>0.63514853009259253</c:v>
                </c:pt>
                <c:pt idx="34455">
                  <c:v>0.63514967592592597</c:v>
                </c:pt>
                <c:pt idx="34456">
                  <c:v>0.63515083333333333</c:v>
                </c:pt>
                <c:pt idx="34457">
                  <c:v>0.63515200231481483</c:v>
                </c:pt>
                <c:pt idx="34458">
                  <c:v>0.6351531944444444</c:v>
                </c:pt>
                <c:pt idx="34459">
                  <c:v>0.63515431712962966</c:v>
                </c:pt>
                <c:pt idx="34460">
                  <c:v>0.63515547453703702</c:v>
                </c:pt>
                <c:pt idx="34461">
                  <c:v>0.63515663194444449</c:v>
                </c:pt>
                <c:pt idx="34462">
                  <c:v>0.63515789351851848</c:v>
                </c:pt>
                <c:pt idx="34463">
                  <c:v>0.63516012731481486</c:v>
                </c:pt>
                <c:pt idx="34464">
                  <c:v>0.63516041666666667</c:v>
                </c:pt>
                <c:pt idx="34465">
                  <c:v>0.63516145833333326</c:v>
                </c:pt>
                <c:pt idx="34466">
                  <c:v>0.63516371527777771</c:v>
                </c:pt>
                <c:pt idx="34467">
                  <c:v>0.63516422453703703</c:v>
                </c:pt>
                <c:pt idx="34468">
                  <c:v>0.63516478009259258</c:v>
                </c:pt>
                <c:pt idx="34469">
                  <c:v>0.63516619212962955</c:v>
                </c:pt>
                <c:pt idx="34470">
                  <c:v>0.63516741898148144</c:v>
                </c:pt>
                <c:pt idx="34471">
                  <c:v>0.63516937499999993</c:v>
                </c:pt>
                <c:pt idx="34472">
                  <c:v>0.6351694560185186</c:v>
                </c:pt>
                <c:pt idx="34473">
                  <c:v>0.63517054398148154</c:v>
                </c:pt>
                <c:pt idx="34474">
                  <c:v>0.63517167824074072</c:v>
                </c:pt>
                <c:pt idx="34475">
                  <c:v>0.63517283564814808</c:v>
                </c:pt>
                <c:pt idx="34476">
                  <c:v>0.63517399305555555</c:v>
                </c:pt>
                <c:pt idx="34477">
                  <c:v>0.63517513888888888</c:v>
                </c:pt>
                <c:pt idx="34478">
                  <c:v>0.63517633101851856</c:v>
                </c:pt>
                <c:pt idx="34479">
                  <c:v>0.63517746527777774</c:v>
                </c:pt>
                <c:pt idx="34480">
                  <c:v>0.6351786226851851</c:v>
                </c:pt>
                <c:pt idx="34481">
                  <c:v>0.63517978009259268</c:v>
                </c:pt>
                <c:pt idx="34482">
                  <c:v>0.63518093750000004</c:v>
                </c:pt>
                <c:pt idx="34483">
                  <c:v>0.63518248842592595</c:v>
                </c:pt>
                <c:pt idx="34484">
                  <c:v>0.63518368055555563</c:v>
                </c:pt>
                <c:pt idx="34485">
                  <c:v>0.63518475694444443</c:v>
                </c:pt>
                <c:pt idx="34486">
                  <c:v>0.63518600694444449</c:v>
                </c:pt>
                <c:pt idx="34487">
                  <c:v>0.63518752314814808</c:v>
                </c:pt>
                <c:pt idx="34488">
                  <c:v>0.63518814814814817</c:v>
                </c:pt>
                <c:pt idx="34489">
                  <c:v>0.63519008101851859</c:v>
                </c:pt>
                <c:pt idx="34490">
                  <c:v>0.63519091435185193</c:v>
                </c:pt>
                <c:pt idx="34491">
                  <c:v>0.63519135416666672</c:v>
                </c:pt>
                <c:pt idx="34492">
                  <c:v>0.63519251157407408</c:v>
                </c:pt>
                <c:pt idx="34493">
                  <c:v>0.63519369212962962</c:v>
                </c:pt>
                <c:pt idx="34494">
                  <c:v>0.63519481481481488</c:v>
                </c:pt>
                <c:pt idx="34495">
                  <c:v>0.63519598379629627</c:v>
                </c:pt>
                <c:pt idx="34496">
                  <c:v>0.63519714120370374</c:v>
                </c:pt>
                <c:pt idx="34497">
                  <c:v>0.6351982986111111</c:v>
                </c:pt>
                <c:pt idx="34498">
                  <c:v>0.63519947916666664</c:v>
                </c:pt>
                <c:pt idx="34499">
                  <c:v>0.63520061342592593</c:v>
                </c:pt>
                <c:pt idx="34500">
                  <c:v>0.63520177083333329</c:v>
                </c:pt>
                <c:pt idx="34501">
                  <c:v>0.63520296296296297</c:v>
                </c:pt>
                <c:pt idx="34502">
                  <c:v>0.63520510416666665</c:v>
                </c:pt>
                <c:pt idx="34503">
                  <c:v>0.63520634259259257</c:v>
                </c:pt>
                <c:pt idx="34504">
                  <c:v>0.63520667824074073</c:v>
                </c:pt>
                <c:pt idx="34505">
                  <c:v>0.63520759259259263</c:v>
                </c:pt>
                <c:pt idx="34506">
                  <c:v>0.63520931712962958</c:v>
                </c:pt>
                <c:pt idx="34507">
                  <c:v>0.63521000000000005</c:v>
                </c:pt>
                <c:pt idx="34508">
                  <c:v>0.63521162037037038</c:v>
                </c:pt>
                <c:pt idx="34509">
                  <c:v>0.63521254629629631</c:v>
                </c:pt>
                <c:pt idx="34510">
                  <c:v>0.63521334490740733</c:v>
                </c:pt>
                <c:pt idx="34511">
                  <c:v>0.6352145023148148</c:v>
                </c:pt>
                <c:pt idx="34512">
                  <c:v>0.63521565972222227</c:v>
                </c:pt>
                <c:pt idx="34513">
                  <c:v>0.63521684027777781</c:v>
                </c:pt>
                <c:pt idx="34514">
                  <c:v>0.63521797453703699</c:v>
                </c:pt>
                <c:pt idx="34515">
                  <c:v>0.63521912037037043</c:v>
                </c:pt>
                <c:pt idx="34516">
                  <c:v>0.63522028935185193</c:v>
                </c:pt>
                <c:pt idx="34517">
                  <c:v>0.63522144675925929</c:v>
                </c:pt>
                <c:pt idx="34518">
                  <c:v>0.63522263888888886</c:v>
                </c:pt>
                <c:pt idx="34519">
                  <c:v>0.63522376157407401</c:v>
                </c:pt>
                <c:pt idx="34520">
                  <c:v>0.63522527777777782</c:v>
                </c:pt>
                <c:pt idx="34521">
                  <c:v>0.63522644675925932</c:v>
                </c:pt>
                <c:pt idx="34522">
                  <c:v>0.63522723379629631</c:v>
                </c:pt>
                <c:pt idx="34523">
                  <c:v>0.6352298842592593</c:v>
                </c:pt>
                <c:pt idx="34524">
                  <c:v>0.6352300462962962</c:v>
                </c:pt>
                <c:pt idx="34525">
                  <c:v>0.63523109953703705</c:v>
                </c:pt>
                <c:pt idx="34526">
                  <c:v>0.63523319444444448</c:v>
                </c:pt>
                <c:pt idx="34527">
                  <c:v>0.6352335185185185</c:v>
                </c:pt>
                <c:pt idx="34528">
                  <c:v>0.63523439814814819</c:v>
                </c:pt>
                <c:pt idx="34529">
                  <c:v>0.6352360416666667</c:v>
                </c:pt>
                <c:pt idx="34530">
                  <c:v>0.63523649305555552</c:v>
                </c:pt>
                <c:pt idx="34531">
                  <c:v>0.63523765046296299</c:v>
                </c:pt>
                <c:pt idx="34532">
                  <c:v>0.63523880787037035</c:v>
                </c:pt>
                <c:pt idx="34533">
                  <c:v>0.63523998842592588</c:v>
                </c:pt>
                <c:pt idx="34534">
                  <c:v>0.63524111111111115</c:v>
                </c:pt>
                <c:pt idx="34535">
                  <c:v>0.63524228009259254</c:v>
                </c:pt>
                <c:pt idx="34536">
                  <c:v>0.63524343750000001</c:v>
                </c:pt>
                <c:pt idx="34537">
                  <c:v>0.63524459490740748</c:v>
                </c:pt>
                <c:pt idx="34538">
                  <c:v>0.63524577546296301</c:v>
                </c:pt>
                <c:pt idx="34539">
                  <c:v>0.6352469097222222</c:v>
                </c:pt>
                <c:pt idx="34540">
                  <c:v>0.63524806712962956</c:v>
                </c:pt>
                <c:pt idx="34541">
                  <c:v>0.63525026620370373</c:v>
                </c:pt>
                <c:pt idx="34542">
                  <c:v>0.63525141203703706</c:v>
                </c:pt>
                <c:pt idx="34543">
                  <c:v>0.63525172453703704</c:v>
                </c:pt>
                <c:pt idx="34544">
                  <c:v>0.63525288194444451</c:v>
                </c:pt>
                <c:pt idx="34545">
                  <c:v>0.63525438657407407</c:v>
                </c:pt>
                <c:pt idx="34546">
                  <c:v>0.63525503472222222</c:v>
                </c:pt>
                <c:pt idx="34547">
                  <c:v>0.63525674768518514</c:v>
                </c:pt>
                <c:pt idx="34548">
                  <c:v>0.6352575231481481</c:v>
                </c:pt>
                <c:pt idx="34549">
                  <c:v>0.63525848379629624</c:v>
                </c:pt>
                <c:pt idx="34550">
                  <c:v>0.63525964120370371</c:v>
                </c:pt>
                <c:pt idx="34551">
                  <c:v>0.63526079861111118</c:v>
                </c:pt>
                <c:pt idx="34552">
                  <c:v>0.63526195601851854</c:v>
                </c:pt>
                <c:pt idx="34553">
                  <c:v>0.63526313657407407</c:v>
                </c:pt>
                <c:pt idx="34554">
                  <c:v>0.6352642824074074</c:v>
                </c:pt>
                <c:pt idx="34555">
                  <c:v>0.63526541666666669</c:v>
                </c:pt>
                <c:pt idx="34556">
                  <c:v>0.6352665856481482</c:v>
                </c:pt>
                <c:pt idx="34557">
                  <c:v>0.63526773148148141</c:v>
                </c:pt>
                <c:pt idx="34558">
                  <c:v>0.63526893518518512</c:v>
                </c:pt>
                <c:pt idx="34559">
                  <c:v>0.63527052083333335</c:v>
                </c:pt>
                <c:pt idx="34560">
                  <c:v>0.63527127314814813</c:v>
                </c:pt>
                <c:pt idx="34561">
                  <c:v>0.63527240740740742</c:v>
                </c:pt>
                <c:pt idx="34562">
                  <c:v>0.63527430555555553</c:v>
                </c:pt>
                <c:pt idx="34563">
                  <c:v>0.63527518518518511</c:v>
                </c:pt>
                <c:pt idx="34564">
                  <c:v>0.63527658564814815</c:v>
                </c:pt>
                <c:pt idx="34565">
                  <c:v>0.63527821759259262</c:v>
                </c:pt>
                <c:pt idx="34566">
                  <c:v>0.63528045138888889</c:v>
                </c:pt>
                <c:pt idx="34567">
                  <c:v>0.63528162037037039</c:v>
                </c:pt>
                <c:pt idx="34568">
                  <c:v>0.63528177083333337</c:v>
                </c:pt>
                <c:pt idx="34569">
                  <c:v>0.63528283564814814</c:v>
                </c:pt>
                <c:pt idx="34570">
                  <c:v>0.6352839930555555</c:v>
                </c:pt>
                <c:pt idx="34571">
                  <c:v>0.63528515046296297</c:v>
                </c:pt>
                <c:pt idx="34572">
                  <c:v>0.63528631944444447</c:v>
                </c:pt>
                <c:pt idx="34573">
                  <c:v>0.63528747685185194</c:v>
                </c:pt>
                <c:pt idx="34574">
                  <c:v>0.63528862268518516</c:v>
                </c:pt>
                <c:pt idx="34575">
                  <c:v>0.63528979166666666</c:v>
                </c:pt>
                <c:pt idx="34576">
                  <c:v>0.63529101851851855</c:v>
                </c:pt>
                <c:pt idx="34577">
                  <c:v>0.63529209490740746</c:v>
                </c:pt>
                <c:pt idx="34578">
                  <c:v>0.63529325231481482</c:v>
                </c:pt>
                <c:pt idx="34579">
                  <c:v>0.63529445601851853</c:v>
                </c:pt>
                <c:pt idx="34580">
                  <c:v>0.6352966898148148</c:v>
                </c:pt>
                <c:pt idx="34581">
                  <c:v>0.63529800925925928</c:v>
                </c:pt>
                <c:pt idx="34582">
                  <c:v>0.63529920138888896</c:v>
                </c:pt>
                <c:pt idx="34583">
                  <c:v>0.63529957175925933</c:v>
                </c:pt>
                <c:pt idx="34584">
                  <c:v>0.63530086805555563</c:v>
                </c:pt>
                <c:pt idx="34585">
                  <c:v>0.63530246527777778</c:v>
                </c:pt>
                <c:pt idx="34586">
                  <c:v>0.63530282407407401</c:v>
                </c:pt>
                <c:pt idx="34587">
                  <c:v>0.63530373842592591</c:v>
                </c:pt>
                <c:pt idx="34588">
                  <c:v>0.63530554398148142</c:v>
                </c:pt>
                <c:pt idx="34589">
                  <c:v>0.63530605324074074</c:v>
                </c:pt>
                <c:pt idx="34590">
                  <c:v>0.63530714120370368</c:v>
                </c:pt>
                <c:pt idx="34591">
                  <c:v>0.63530829861111116</c:v>
                </c:pt>
                <c:pt idx="34592">
                  <c:v>0.63530946759259255</c:v>
                </c:pt>
                <c:pt idx="34593">
                  <c:v>0.63531061342592587</c:v>
                </c:pt>
                <c:pt idx="34594">
                  <c:v>0.63531178240740738</c:v>
                </c:pt>
                <c:pt idx="34595">
                  <c:v>0.6353129282407407</c:v>
                </c:pt>
                <c:pt idx="34596">
                  <c:v>0.63531408564814817</c:v>
                </c:pt>
                <c:pt idx="34597">
                  <c:v>0.63531524305555553</c:v>
                </c:pt>
                <c:pt idx="34598">
                  <c:v>0.635316400462963</c:v>
                </c:pt>
                <c:pt idx="34599">
                  <c:v>0.63531755787037036</c:v>
                </c:pt>
                <c:pt idx="34600">
                  <c:v>0.63531918981481483</c:v>
                </c:pt>
                <c:pt idx="34601">
                  <c:v>0.63532068287037036</c:v>
                </c:pt>
                <c:pt idx="34602">
                  <c:v>0.63532113425925929</c:v>
                </c:pt>
                <c:pt idx="34603">
                  <c:v>0.63532298611111115</c:v>
                </c:pt>
                <c:pt idx="34604">
                  <c:v>0.63532414351851851</c:v>
                </c:pt>
                <c:pt idx="34605">
                  <c:v>0.63532465277777783</c:v>
                </c:pt>
                <c:pt idx="34606">
                  <c:v>0.63532586805555558</c:v>
                </c:pt>
                <c:pt idx="34607">
                  <c:v>0.63532700231481476</c:v>
                </c:pt>
                <c:pt idx="34608">
                  <c:v>0.63532812500000002</c:v>
                </c:pt>
                <c:pt idx="34609">
                  <c:v>0.6353295370370371</c:v>
                </c:pt>
                <c:pt idx="34610">
                  <c:v>0.63533028935185176</c:v>
                </c:pt>
                <c:pt idx="34611">
                  <c:v>0.63533144675925923</c:v>
                </c:pt>
                <c:pt idx="34612">
                  <c:v>0.6353326041666667</c:v>
                </c:pt>
                <c:pt idx="34613">
                  <c:v>0.63533376157407406</c:v>
                </c:pt>
                <c:pt idx="34614">
                  <c:v>0.63533491898148142</c:v>
                </c:pt>
                <c:pt idx="34615">
                  <c:v>0.63533608796296293</c:v>
                </c:pt>
                <c:pt idx="34616">
                  <c:v>0.6353372453703704</c:v>
                </c:pt>
                <c:pt idx="34617">
                  <c:v>0.63533840277777776</c:v>
                </c:pt>
                <c:pt idx="34618">
                  <c:v>0.63533954861111108</c:v>
                </c:pt>
                <c:pt idx="34619">
                  <c:v>0.63534070601851844</c:v>
                </c:pt>
                <c:pt idx="34620">
                  <c:v>0.6353421759259259</c:v>
                </c:pt>
                <c:pt idx="34621">
                  <c:v>0.63534339120370376</c:v>
                </c:pt>
                <c:pt idx="34622">
                  <c:v>0.63534456018518515</c:v>
                </c:pt>
                <c:pt idx="34623">
                  <c:v>0.63534623842592597</c:v>
                </c:pt>
                <c:pt idx="34624">
                  <c:v>0.63534659722222231</c:v>
                </c:pt>
                <c:pt idx="34625">
                  <c:v>0.63534766203703708</c:v>
                </c:pt>
                <c:pt idx="34626">
                  <c:v>0.63534968750000009</c:v>
                </c:pt>
                <c:pt idx="34627">
                  <c:v>0.63535008101851853</c:v>
                </c:pt>
                <c:pt idx="34628">
                  <c:v>0.63535146990740743</c:v>
                </c:pt>
                <c:pt idx="34629">
                  <c:v>0.63535262731481479</c:v>
                </c:pt>
                <c:pt idx="34630">
                  <c:v>0.63535453703703704</c:v>
                </c:pt>
                <c:pt idx="34631">
                  <c:v>0.63535462962962963</c:v>
                </c:pt>
                <c:pt idx="34632">
                  <c:v>0.63535575231481478</c:v>
                </c:pt>
                <c:pt idx="34633">
                  <c:v>0.63535690972222225</c:v>
                </c:pt>
                <c:pt idx="34634">
                  <c:v>0.63535806712962961</c:v>
                </c:pt>
                <c:pt idx="34635">
                  <c:v>0.63535922453703697</c:v>
                </c:pt>
                <c:pt idx="34636">
                  <c:v>0.63536038194444444</c:v>
                </c:pt>
                <c:pt idx="34637">
                  <c:v>0.63536153935185191</c:v>
                </c:pt>
                <c:pt idx="34638">
                  <c:v>0.63536269675925927</c:v>
                </c:pt>
                <c:pt idx="34639">
                  <c:v>0.63536385416666663</c:v>
                </c:pt>
                <c:pt idx="34640">
                  <c:v>0.63536501157407399</c:v>
                </c:pt>
                <c:pt idx="34641">
                  <c:v>0.63536656250000001</c:v>
                </c:pt>
                <c:pt idx="34642">
                  <c:v>0.63536732638888893</c:v>
                </c:pt>
                <c:pt idx="34643">
                  <c:v>0.63536951388888885</c:v>
                </c:pt>
                <c:pt idx="34644">
                  <c:v>0.63537078703703709</c:v>
                </c:pt>
                <c:pt idx="34645">
                  <c:v>0.63537135416666668</c:v>
                </c:pt>
                <c:pt idx="34646">
                  <c:v>0.63537307870370363</c:v>
                </c:pt>
                <c:pt idx="34647">
                  <c:v>0.63537343749999997</c:v>
                </c:pt>
                <c:pt idx="34648">
                  <c:v>0.63537443287037043</c:v>
                </c:pt>
                <c:pt idx="34649">
                  <c:v>0.6353757523148148</c:v>
                </c:pt>
                <c:pt idx="34650">
                  <c:v>0.6353767939814815</c:v>
                </c:pt>
                <c:pt idx="34651">
                  <c:v>0.63537774305555561</c:v>
                </c:pt>
                <c:pt idx="34652">
                  <c:v>0.63537890046296297</c:v>
                </c:pt>
                <c:pt idx="34653">
                  <c:v>0.63538005787037033</c:v>
                </c:pt>
                <c:pt idx="34654">
                  <c:v>0.6353812152777778</c:v>
                </c:pt>
                <c:pt idx="34655">
                  <c:v>0.6353823842592593</c:v>
                </c:pt>
                <c:pt idx="34656">
                  <c:v>0.63538353009259263</c:v>
                </c:pt>
                <c:pt idx="34657">
                  <c:v>0.63538468749999999</c:v>
                </c:pt>
                <c:pt idx="34658">
                  <c:v>0.63538584490740735</c:v>
                </c:pt>
                <c:pt idx="34659">
                  <c:v>0.63538701388888896</c:v>
                </c:pt>
                <c:pt idx="34660">
                  <c:v>0.63538815972222218</c:v>
                </c:pt>
                <c:pt idx="34661">
                  <c:v>0.63538967592592588</c:v>
                </c:pt>
                <c:pt idx="34662">
                  <c:v>0.63539181712962967</c:v>
                </c:pt>
                <c:pt idx="34663">
                  <c:v>0.63539269675925925</c:v>
                </c:pt>
                <c:pt idx="34664">
                  <c:v>0.63539333333333325</c:v>
                </c:pt>
                <c:pt idx="34665">
                  <c:v>0.63539534722222224</c:v>
                </c:pt>
                <c:pt idx="34666">
                  <c:v>0.6353961574074074</c:v>
                </c:pt>
                <c:pt idx="34667">
                  <c:v>0.63539725694444438</c:v>
                </c:pt>
                <c:pt idx="34668">
                  <c:v>0.63539787037037032</c:v>
                </c:pt>
                <c:pt idx="34669">
                  <c:v>0.63539879629629625</c:v>
                </c:pt>
                <c:pt idx="34670">
                  <c:v>0.63540089120370369</c:v>
                </c:pt>
                <c:pt idx="34671">
                  <c:v>0.6354011805555555</c:v>
                </c:pt>
                <c:pt idx="34672">
                  <c:v>0.63540204861111116</c:v>
                </c:pt>
                <c:pt idx="34673">
                  <c:v>0.63540320601851852</c:v>
                </c:pt>
                <c:pt idx="34674">
                  <c:v>0.63540436342592588</c:v>
                </c:pt>
                <c:pt idx="34675">
                  <c:v>0.63540552083333335</c:v>
                </c:pt>
                <c:pt idx="34676">
                  <c:v>0.63540668981481485</c:v>
                </c:pt>
                <c:pt idx="34677">
                  <c:v>0.63540783564814818</c:v>
                </c:pt>
                <c:pt idx="34678">
                  <c:v>0.63540899305555554</c:v>
                </c:pt>
                <c:pt idx="34679">
                  <c:v>0.6354101504629629</c:v>
                </c:pt>
                <c:pt idx="34680">
                  <c:v>0.6354113194444444</c:v>
                </c:pt>
                <c:pt idx="34681">
                  <c:v>0.63541246527777784</c:v>
                </c:pt>
                <c:pt idx="34682">
                  <c:v>0.63541489583333333</c:v>
                </c:pt>
                <c:pt idx="34683">
                  <c:v>0.63541648148148144</c:v>
                </c:pt>
                <c:pt idx="34684">
                  <c:v>0.63541799768518514</c:v>
                </c:pt>
                <c:pt idx="34685">
                  <c:v>0.63541932870370377</c:v>
                </c:pt>
                <c:pt idx="34686">
                  <c:v>0.63541996527777778</c:v>
                </c:pt>
                <c:pt idx="34687">
                  <c:v>0.63542239583333338</c:v>
                </c:pt>
                <c:pt idx="34688">
                  <c:v>0.63542256944444442</c:v>
                </c:pt>
                <c:pt idx="34689">
                  <c:v>0.6354236689814815</c:v>
                </c:pt>
                <c:pt idx="34690">
                  <c:v>0.63542554398148143</c:v>
                </c:pt>
                <c:pt idx="34691">
                  <c:v>0.63542589120370374</c:v>
                </c:pt>
                <c:pt idx="34692">
                  <c:v>0.63542674768518514</c:v>
                </c:pt>
                <c:pt idx="34693">
                  <c:v>0.63542789351851858</c:v>
                </c:pt>
                <c:pt idx="34694">
                  <c:v>0.63542906250000009</c:v>
                </c:pt>
                <c:pt idx="34695">
                  <c:v>0.63543021990740745</c:v>
                </c:pt>
                <c:pt idx="34696">
                  <c:v>0.6354313773148148</c:v>
                </c:pt>
                <c:pt idx="34697">
                  <c:v>0.63543252314814813</c:v>
                </c:pt>
                <c:pt idx="34698">
                  <c:v>0.63543369212962963</c:v>
                </c:pt>
                <c:pt idx="34699">
                  <c:v>0.63543483796296296</c:v>
                </c:pt>
                <c:pt idx="34700">
                  <c:v>0.63543599537037032</c:v>
                </c:pt>
                <c:pt idx="34701">
                  <c:v>0.63543715277777779</c:v>
                </c:pt>
                <c:pt idx="34702">
                  <c:v>0.63543864583333332</c:v>
                </c:pt>
                <c:pt idx="34703">
                  <c:v>0.63543966435185184</c:v>
                </c:pt>
                <c:pt idx="34704">
                  <c:v>0.63544098379629632</c:v>
                </c:pt>
                <c:pt idx="34705">
                  <c:v>0.63544289351851857</c:v>
                </c:pt>
                <c:pt idx="34706">
                  <c:v>0.63544336805555557</c:v>
                </c:pt>
                <c:pt idx="34707">
                  <c:v>0.6354442939814815</c:v>
                </c:pt>
                <c:pt idx="34708">
                  <c:v>0.63544556712962963</c:v>
                </c:pt>
                <c:pt idx="34709">
                  <c:v>0.63544678240740737</c:v>
                </c:pt>
                <c:pt idx="34710">
                  <c:v>0.63544770833333331</c:v>
                </c:pt>
                <c:pt idx="34711">
                  <c:v>0.63544898148148155</c:v>
                </c:pt>
                <c:pt idx="34712">
                  <c:v>0.6354498842592593</c:v>
                </c:pt>
                <c:pt idx="34713">
                  <c:v>0.63545104166666666</c:v>
                </c:pt>
                <c:pt idx="34714">
                  <c:v>0.63545219907407402</c:v>
                </c:pt>
                <c:pt idx="34715">
                  <c:v>0.63545335648148149</c:v>
                </c:pt>
                <c:pt idx="34716">
                  <c:v>0.63545451388888885</c:v>
                </c:pt>
                <c:pt idx="34717">
                  <c:v>0.63545567129629632</c:v>
                </c:pt>
                <c:pt idx="34718">
                  <c:v>0.63545684027777771</c:v>
                </c:pt>
                <c:pt idx="34719">
                  <c:v>0.63545798611111115</c:v>
                </c:pt>
                <c:pt idx="34720">
                  <c:v>0.63545914351851851</c:v>
                </c:pt>
                <c:pt idx="34721">
                  <c:v>0.63546030092592587</c:v>
                </c:pt>
                <c:pt idx="34722">
                  <c:v>0.63546152777777776</c:v>
                </c:pt>
                <c:pt idx="34723">
                  <c:v>0.63546262731481484</c:v>
                </c:pt>
                <c:pt idx="34724">
                  <c:v>0.63546436342592594</c:v>
                </c:pt>
                <c:pt idx="34725">
                  <c:v>0.63546499999999995</c:v>
                </c:pt>
                <c:pt idx="34726">
                  <c:v>0.63546724537037036</c:v>
                </c:pt>
                <c:pt idx="34727">
                  <c:v>0.63546821759259253</c:v>
                </c:pt>
                <c:pt idx="34728">
                  <c:v>0.63546856481481473</c:v>
                </c:pt>
                <c:pt idx="34729">
                  <c:v>0.63547006944444451</c:v>
                </c:pt>
                <c:pt idx="34730">
                  <c:v>0.63547082175925917</c:v>
                </c:pt>
                <c:pt idx="34731">
                  <c:v>0.63547187499999991</c:v>
                </c:pt>
                <c:pt idx="34732">
                  <c:v>0.63547303240740749</c:v>
                </c:pt>
                <c:pt idx="34733">
                  <c:v>0.63547418981481485</c:v>
                </c:pt>
                <c:pt idx="34734">
                  <c:v>0.63547534722222221</c:v>
                </c:pt>
                <c:pt idx="34735">
                  <c:v>0.63547650462962957</c:v>
                </c:pt>
                <c:pt idx="34736">
                  <c:v>0.63547766203703704</c:v>
                </c:pt>
                <c:pt idx="34737">
                  <c:v>0.63547881944444451</c:v>
                </c:pt>
                <c:pt idx="34738">
                  <c:v>0.63547997685185187</c:v>
                </c:pt>
                <c:pt idx="34739">
                  <c:v>0.63548114583333337</c:v>
                </c:pt>
                <c:pt idx="34740">
                  <c:v>0.6354822916666667</c:v>
                </c:pt>
                <c:pt idx="34741">
                  <c:v>0.63548359953703704</c:v>
                </c:pt>
                <c:pt idx="34742">
                  <c:v>0.63548468749999998</c:v>
                </c:pt>
                <c:pt idx="34743">
                  <c:v>0.63548703703703702</c:v>
                </c:pt>
                <c:pt idx="34744">
                  <c:v>0.6354875694444444</c:v>
                </c:pt>
                <c:pt idx="34745">
                  <c:v>0.6354882638888889</c:v>
                </c:pt>
                <c:pt idx="34746">
                  <c:v>0.63549030092592595</c:v>
                </c:pt>
                <c:pt idx="34747">
                  <c:v>0.63549092592592593</c:v>
                </c:pt>
                <c:pt idx="34748">
                  <c:v>0.63549155092592591</c:v>
                </c:pt>
                <c:pt idx="34749">
                  <c:v>0.63549423611111111</c:v>
                </c:pt>
                <c:pt idx="34750">
                  <c:v>0.63549468750000004</c:v>
                </c:pt>
                <c:pt idx="34751">
                  <c:v>0.6354950231481481</c:v>
                </c:pt>
                <c:pt idx="34752">
                  <c:v>0.6354961921296296</c:v>
                </c:pt>
                <c:pt idx="34753">
                  <c:v>0.63549733796296293</c:v>
                </c:pt>
                <c:pt idx="34754">
                  <c:v>0.63549850694444443</c:v>
                </c:pt>
                <c:pt idx="34755">
                  <c:v>0.6354996643518519</c:v>
                </c:pt>
                <c:pt idx="34756">
                  <c:v>0.63550081018518512</c:v>
                </c:pt>
                <c:pt idx="34757">
                  <c:v>0.63550196759259259</c:v>
                </c:pt>
                <c:pt idx="34758">
                  <c:v>0.63550312500000006</c:v>
                </c:pt>
                <c:pt idx="34759">
                  <c:v>0.63550428240740742</c:v>
                </c:pt>
                <c:pt idx="34760">
                  <c:v>0.63550545138888892</c:v>
                </c:pt>
                <c:pt idx="34761">
                  <c:v>0.63550695601851848</c:v>
                </c:pt>
                <c:pt idx="34762">
                  <c:v>0.63550810185185191</c:v>
                </c:pt>
                <c:pt idx="34763">
                  <c:v>0.63550996527777781</c:v>
                </c:pt>
                <c:pt idx="34764">
                  <c:v>0.63551174768518515</c:v>
                </c:pt>
                <c:pt idx="34765">
                  <c:v>0.63551280092592588</c:v>
                </c:pt>
                <c:pt idx="34766">
                  <c:v>0.63551491898148149</c:v>
                </c:pt>
                <c:pt idx="34767">
                  <c:v>0.63551527777777772</c:v>
                </c:pt>
                <c:pt idx="34768">
                  <c:v>0.63551688657407412</c:v>
                </c:pt>
                <c:pt idx="34769">
                  <c:v>0.6355176388888889</c:v>
                </c:pt>
                <c:pt idx="34770">
                  <c:v>0.63551856481481472</c:v>
                </c:pt>
                <c:pt idx="34771">
                  <c:v>0.63551972222222219</c:v>
                </c:pt>
                <c:pt idx="34772">
                  <c:v>0.6355208912037037</c:v>
                </c:pt>
                <c:pt idx="34773">
                  <c:v>0.63552204861111117</c:v>
                </c:pt>
                <c:pt idx="34774">
                  <c:v>0.63552320601851853</c:v>
                </c:pt>
                <c:pt idx="34775">
                  <c:v>0.63552436342592589</c:v>
                </c:pt>
                <c:pt idx="34776">
                  <c:v>0.63552553240740739</c:v>
                </c:pt>
                <c:pt idx="34777">
                  <c:v>0.63552667824074072</c:v>
                </c:pt>
                <c:pt idx="34778">
                  <c:v>0.63552783564814819</c:v>
                </c:pt>
                <c:pt idx="34779">
                  <c:v>0.63552899305555555</c:v>
                </c:pt>
                <c:pt idx="34780">
                  <c:v>0.63553028935185185</c:v>
                </c:pt>
                <c:pt idx="34781">
                  <c:v>0.63553275462962966</c:v>
                </c:pt>
                <c:pt idx="34782">
                  <c:v>0.63553403935185193</c:v>
                </c:pt>
                <c:pt idx="34783">
                  <c:v>0.63553512731481487</c:v>
                </c:pt>
                <c:pt idx="34784">
                  <c:v>0.63553643518518521</c:v>
                </c:pt>
                <c:pt idx="34785">
                  <c:v>0.63553763888888881</c:v>
                </c:pt>
                <c:pt idx="34786">
                  <c:v>0.63553959490740741</c:v>
                </c:pt>
                <c:pt idx="34787">
                  <c:v>0.63554047453703699</c:v>
                </c:pt>
                <c:pt idx="34788">
                  <c:v>0.63554091435185189</c:v>
                </c:pt>
                <c:pt idx="34789">
                  <c:v>0.63554201388888887</c:v>
                </c:pt>
                <c:pt idx="34790">
                  <c:v>0.63554317129629634</c:v>
                </c:pt>
                <c:pt idx="34791">
                  <c:v>0.63554434027777784</c:v>
                </c:pt>
                <c:pt idx="34792">
                  <c:v>0.63554548611111106</c:v>
                </c:pt>
                <c:pt idx="34793">
                  <c:v>0.63554670138888891</c:v>
                </c:pt>
                <c:pt idx="34794">
                  <c:v>0.63554781250000003</c:v>
                </c:pt>
                <c:pt idx="34795">
                  <c:v>0.63554896990740739</c:v>
                </c:pt>
                <c:pt idx="34796">
                  <c:v>0.63555012731481486</c:v>
                </c:pt>
                <c:pt idx="34797">
                  <c:v>0.63555128472222222</c:v>
                </c:pt>
                <c:pt idx="34798">
                  <c:v>0.63555266203703709</c:v>
                </c:pt>
                <c:pt idx="34799">
                  <c:v>0.63555370370370368</c:v>
                </c:pt>
                <c:pt idx="34800">
                  <c:v>0.63555493055555556</c:v>
                </c:pt>
                <c:pt idx="34801">
                  <c:v>0.63555664351851848</c:v>
                </c:pt>
                <c:pt idx="34802">
                  <c:v>0.63555785879629634</c:v>
                </c:pt>
                <c:pt idx="34803">
                  <c:v>0.63555861111111112</c:v>
                </c:pt>
                <c:pt idx="34804">
                  <c:v>0.63555943287037031</c:v>
                </c:pt>
                <c:pt idx="34805">
                  <c:v>0.63556108796296296</c:v>
                </c:pt>
                <c:pt idx="34806">
                  <c:v>0.63556232638888888</c:v>
                </c:pt>
                <c:pt idx="34807">
                  <c:v>0.63556288194444444</c:v>
                </c:pt>
                <c:pt idx="34808">
                  <c:v>0.63556417824074074</c:v>
                </c:pt>
                <c:pt idx="34809">
                  <c:v>0.63556516203703706</c:v>
                </c:pt>
                <c:pt idx="34810">
                  <c:v>0.63556633101851845</c:v>
                </c:pt>
                <c:pt idx="34811">
                  <c:v>0.63556747685185189</c:v>
                </c:pt>
                <c:pt idx="34812">
                  <c:v>0.63556864583333339</c:v>
                </c:pt>
                <c:pt idx="34813">
                  <c:v>0.63556983796296296</c:v>
                </c:pt>
                <c:pt idx="34814">
                  <c:v>0.63557096064814811</c:v>
                </c:pt>
                <c:pt idx="34815">
                  <c:v>0.63557211805555547</c:v>
                </c:pt>
                <c:pt idx="34816">
                  <c:v>0.63557327546296294</c:v>
                </c:pt>
                <c:pt idx="34817">
                  <c:v>0.63557443287037041</c:v>
                </c:pt>
                <c:pt idx="34818">
                  <c:v>0.63557563657407412</c:v>
                </c:pt>
                <c:pt idx="34819">
                  <c:v>0.63557692129629628</c:v>
                </c:pt>
                <c:pt idx="34820">
                  <c:v>0.63557866898148152</c:v>
                </c:pt>
                <c:pt idx="34821">
                  <c:v>0.63557982638888888</c:v>
                </c:pt>
                <c:pt idx="34822">
                  <c:v>0.6355807175925926</c:v>
                </c:pt>
                <c:pt idx="34823">
                  <c:v>0.63558190972222228</c:v>
                </c:pt>
                <c:pt idx="34824">
                  <c:v>0.63558271990740745</c:v>
                </c:pt>
                <c:pt idx="34825">
                  <c:v>0.63558375</c:v>
                </c:pt>
                <c:pt idx="34826">
                  <c:v>0.63558554398148148</c:v>
                </c:pt>
                <c:pt idx="34827">
                  <c:v>0.63558629629629637</c:v>
                </c:pt>
                <c:pt idx="34828">
                  <c:v>0.63558721064814816</c:v>
                </c:pt>
                <c:pt idx="34829">
                  <c:v>0.63558831018518525</c:v>
                </c:pt>
                <c:pt idx="34830">
                  <c:v>0.63558947916666664</c:v>
                </c:pt>
                <c:pt idx="34831">
                  <c:v>0.63559063657407411</c:v>
                </c:pt>
                <c:pt idx="34832">
                  <c:v>0.63559178240740732</c:v>
                </c:pt>
                <c:pt idx="34833">
                  <c:v>0.63559299768518518</c:v>
                </c:pt>
                <c:pt idx="34834">
                  <c:v>0.6355941087962963</c:v>
                </c:pt>
                <c:pt idx="34835">
                  <c:v>0.63559526620370366</c:v>
                </c:pt>
                <c:pt idx="34836">
                  <c:v>0.63559642361111113</c:v>
                </c:pt>
                <c:pt idx="34837">
                  <c:v>0.63559758101851849</c:v>
                </c:pt>
                <c:pt idx="34838">
                  <c:v>0.635598912037037</c:v>
                </c:pt>
                <c:pt idx="34839">
                  <c:v>0.63559993055555564</c:v>
                </c:pt>
                <c:pt idx="34840">
                  <c:v>0.63560150462962961</c:v>
                </c:pt>
                <c:pt idx="34841">
                  <c:v>0.63560266203703708</c:v>
                </c:pt>
                <c:pt idx="34842">
                  <c:v>0.63560355324074069</c:v>
                </c:pt>
                <c:pt idx="34843">
                  <c:v>0.63560651620370368</c:v>
                </c:pt>
                <c:pt idx="34844">
                  <c:v>0.63560716435185183</c:v>
                </c:pt>
                <c:pt idx="34845">
                  <c:v>0.63560900462962966</c:v>
                </c:pt>
                <c:pt idx="34846">
                  <c:v>0.63561011574074078</c:v>
                </c:pt>
                <c:pt idx="34847">
                  <c:v>0.63561062499999998</c:v>
                </c:pt>
                <c:pt idx="34848">
                  <c:v>0.6356116087962963</c:v>
                </c:pt>
                <c:pt idx="34849">
                  <c:v>0.63561276620370366</c:v>
                </c:pt>
                <c:pt idx="34850">
                  <c:v>0.63561392361111113</c:v>
                </c:pt>
                <c:pt idx="34851">
                  <c:v>0.63561508101851849</c:v>
                </c:pt>
                <c:pt idx="34852">
                  <c:v>0.63561624999999999</c:v>
                </c:pt>
                <c:pt idx="34853">
                  <c:v>0.63561740740740735</c:v>
                </c:pt>
                <c:pt idx="34854">
                  <c:v>0.63561856481481482</c:v>
                </c:pt>
                <c:pt idx="34855">
                  <c:v>0.63561972222222229</c:v>
                </c:pt>
                <c:pt idx="34856">
                  <c:v>0.63562086805555551</c:v>
                </c:pt>
                <c:pt idx="34857">
                  <c:v>0.63562203703703701</c:v>
                </c:pt>
                <c:pt idx="34858">
                  <c:v>0.63562403935185185</c:v>
                </c:pt>
                <c:pt idx="34859">
                  <c:v>0.63562436342592588</c:v>
                </c:pt>
                <c:pt idx="34860">
                  <c:v>0.63562658564814822</c:v>
                </c:pt>
                <c:pt idx="34861">
                  <c:v>0.63562774305555558</c:v>
                </c:pt>
                <c:pt idx="34862">
                  <c:v>0.6356279398148148</c:v>
                </c:pt>
                <c:pt idx="34863">
                  <c:v>0.63562929398148149</c:v>
                </c:pt>
                <c:pt idx="34864">
                  <c:v>0.63563034722222223</c:v>
                </c:pt>
                <c:pt idx="34865">
                  <c:v>0.63563164351851853</c:v>
                </c:pt>
                <c:pt idx="34866">
                  <c:v>0.63563393518518518</c:v>
                </c:pt>
                <c:pt idx="34867">
                  <c:v>0.63563417824074075</c:v>
                </c:pt>
                <c:pt idx="34868">
                  <c:v>0.63563476851851852</c:v>
                </c:pt>
                <c:pt idx="34869">
                  <c:v>0.63563591435185185</c:v>
                </c:pt>
                <c:pt idx="34870">
                  <c:v>0.63563708333333335</c:v>
                </c:pt>
                <c:pt idx="34871">
                  <c:v>0.63563822916666668</c:v>
                </c:pt>
                <c:pt idx="34872">
                  <c:v>0.63563939814814818</c:v>
                </c:pt>
                <c:pt idx="34873">
                  <c:v>0.63564055555555554</c:v>
                </c:pt>
                <c:pt idx="34874">
                  <c:v>0.63564170138888887</c:v>
                </c:pt>
                <c:pt idx="34875">
                  <c:v>0.63564287037037037</c:v>
                </c:pt>
                <c:pt idx="34876">
                  <c:v>0.63564402777777773</c:v>
                </c:pt>
                <c:pt idx="34877">
                  <c:v>0.6356451851851852</c:v>
                </c:pt>
                <c:pt idx="34878">
                  <c:v>0.63564890046296296</c:v>
                </c:pt>
                <c:pt idx="34879">
                  <c:v>0.63564913194444439</c:v>
                </c:pt>
                <c:pt idx="34880">
                  <c:v>0.63565107638888885</c:v>
                </c:pt>
                <c:pt idx="34881">
                  <c:v>0.63565201388888892</c:v>
                </c:pt>
                <c:pt idx="34882">
                  <c:v>0.63565292824074071</c:v>
                </c:pt>
                <c:pt idx="34883">
                  <c:v>0.63565443287037038</c:v>
                </c:pt>
                <c:pt idx="34884">
                  <c:v>0.63565540509259255</c:v>
                </c:pt>
                <c:pt idx="34885">
                  <c:v>0.63565606481481485</c:v>
                </c:pt>
                <c:pt idx="34886">
                  <c:v>0.63565812499999996</c:v>
                </c:pt>
                <c:pt idx="34887">
                  <c:v>0.63565899305555551</c:v>
                </c:pt>
                <c:pt idx="34888">
                  <c:v>0.6356594907407408</c:v>
                </c:pt>
                <c:pt idx="34889">
                  <c:v>0.63566063657407401</c:v>
                </c:pt>
                <c:pt idx="34890">
                  <c:v>0.63566179398148148</c:v>
                </c:pt>
                <c:pt idx="34891">
                  <c:v>0.63566295138888895</c:v>
                </c:pt>
                <c:pt idx="34892">
                  <c:v>0.63566412037037034</c:v>
                </c:pt>
                <c:pt idx="34893">
                  <c:v>0.6356653356481482</c:v>
                </c:pt>
                <c:pt idx="34894">
                  <c:v>0.63566643518518517</c:v>
                </c:pt>
                <c:pt idx="34895">
                  <c:v>0.6356675810185185</c:v>
                </c:pt>
                <c:pt idx="34896">
                  <c:v>0.63566873842592597</c:v>
                </c:pt>
                <c:pt idx="34897">
                  <c:v>0.63566989583333333</c:v>
                </c:pt>
                <c:pt idx="34898">
                  <c:v>0.63567155092592587</c:v>
                </c:pt>
                <c:pt idx="34899">
                  <c:v>0.63567249999999997</c:v>
                </c:pt>
                <c:pt idx="34900">
                  <c:v>0.63567368055555551</c:v>
                </c:pt>
                <c:pt idx="34901">
                  <c:v>0.63567476851851856</c:v>
                </c:pt>
                <c:pt idx="34902">
                  <c:v>0.63567721064814808</c:v>
                </c:pt>
                <c:pt idx="34903">
                  <c:v>0.63567777777777779</c:v>
                </c:pt>
                <c:pt idx="34904">
                  <c:v>0.6356780671296296</c:v>
                </c:pt>
                <c:pt idx="34905">
                  <c:v>0.635679675925926</c:v>
                </c:pt>
                <c:pt idx="34906">
                  <c:v>0.63568091435185181</c:v>
                </c:pt>
                <c:pt idx="34907">
                  <c:v>0.6356814814814814</c:v>
                </c:pt>
                <c:pt idx="34908">
                  <c:v>0.63568269675925926</c:v>
                </c:pt>
                <c:pt idx="34909">
                  <c:v>0.63568379629629634</c:v>
                </c:pt>
                <c:pt idx="34910">
                  <c:v>0.63568494212962956</c:v>
                </c:pt>
                <c:pt idx="34911">
                  <c:v>0.63568609953703703</c:v>
                </c:pt>
                <c:pt idx="34912">
                  <c:v>0.6356872569444445</c:v>
                </c:pt>
                <c:pt idx="34913">
                  <c:v>0.63568848379629628</c:v>
                </c:pt>
                <c:pt idx="34914">
                  <c:v>0.63568957175925922</c:v>
                </c:pt>
                <c:pt idx="34915">
                  <c:v>0.63569072916666658</c:v>
                </c:pt>
                <c:pt idx="34916">
                  <c:v>0.63569188657407405</c:v>
                </c:pt>
                <c:pt idx="34917">
                  <c:v>0.63569304398148152</c:v>
                </c:pt>
                <c:pt idx="34918">
                  <c:v>0.63569480324074079</c:v>
                </c:pt>
                <c:pt idx="34919">
                  <c:v>0.63569598379629633</c:v>
                </c:pt>
                <c:pt idx="34920">
                  <c:v>0.63569651620370371</c:v>
                </c:pt>
                <c:pt idx="34921">
                  <c:v>0.63569826388888895</c:v>
                </c:pt>
                <c:pt idx="34922">
                  <c:v>0.63569957175925929</c:v>
                </c:pt>
                <c:pt idx="34923">
                  <c:v>0.63570003472222225</c:v>
                </c:pt>
                <c:pt idx="34924">
                  <c:v>0.63570165509259258</c:v>
                </c:pt>
                <c:pt idx="34925">
                  <c:v>0.63570233796296294</c:v>
                </c:pt>
                <c:pt idx="34926">
                  <c:v>0.63570347222222223</c:v>
                </c:pt>
                <c:pt idx="34927">
                  <c:v>0.63570460648148142</c:v>
                </c:pt>
                <c:pt idx="34928">
                  <c:v>0.63570584490740745</c:v>
                </c:pt>
                <c:pt idx="34929">
                  <c:v>0.63570693287037039</c:v>
                </c:pt>
                <c:pt idx="34930">
                  <c:v>0.63570809027777775</c:v>
                </c:pt>
                <c:pt idx="34931">
                  <c:v>0.63570924768518522</c:v>
                </c:pt>
                <c:pt idx="34932">
                  <c:v>0.63571041666666661</c:v>
                </c:pt>
                <c:pt idx="34933">
                  <c:v>0.63571163194444447</c:v>
                </c:pt>
                <c:pt idx="34934">
                  <c:v>0.63571271990740741</c:v>
                </c:pt>
                <c:pt idx="34935">
                  <c:v>0.63571387731481477</c:v>
                </c:pt>
                <c:pt idx="34936">
                  <c:v>0.63571537037037029</c:v>
                </c:pt>
                <c:pt idx="34937">
                  <c:v>0.63571684027777775</c:v>
                </c:pt>
                <c:pt idx="34938">
                  <c:v>0.63571760416666667</c:v>
                </c:pt>
                <c:pt idx="34939">
                  <c:v>0.63571856481481481</c:v>
                </c:pt>
                <c:pt idx="34940">
                  <c:v>0.63572057870370369</c:v>
                </c:pt>
                <c:pt idx="34941">
                  <c:v>0.63572122685185184</c:v>
                </c:pt>
                <c:pt idx="34942">
                  <c:v>0.63572274305555554</c:v>
                </c:pt>
                <c:pt idx="34943">
                  <c:v>0.6357237731481481</c:v>
                </c:pt>
                <c:pt idx="34944">
                  <c:v>0.63572445601851857</c:v>
                </c:pt>
                <c:pt idx="34945">
                  <c:v>0.63572546296296295</c:v>
                </c:pt>
                <c:pt idx="34946">
                  <c:v>0.63572662037037031</c:v>
                </c:pt>
                <c:pt idx="34947">
                  <c:v>0.63572776620370375</c:v>
                </c:pt>
                <c:pt idx="34948">
                  <c:v>0.63572899305555552</c:v>
                </c:pt>
                <c:pt idx="34949">
                  <c:v>0.63573008101851847</c:v>
                </c:pt>
                <c:pt idx="34950">
                  <c:v>0.63573124999999997</c:v>
                </c:pt>
                <c:pt idx="34951">
                  <c:v>0.63573239583333341</c:v>
                </c:pt>
                <c:pt idx="34952">
                  <c:v>0.63573355324074077</c:v>
                </c:pt>
                <c:pt idx="34953">
                  <c:v>0.63573478009259254</c:v>
                </c:pt>
                <c:pt idx="34954">
                  <c:v>0.63573586805555549</c:v>
                </c:pt>
                <c:pt idx="34955">
                  <c:v>0.63573901620370377</c:v>
                </c:pt>
                <c:pt idx="34956">
                  <c:v>0.63573976851851854</c:v>
                </c:pt>
                <c:pt idx="34957">
                  <c:v>0.63574106481481485</c:v>
                </c:pt>
                <c:pt idx="34958">
                  <c:v>0.6357423148148148</c:v>
                </c:pt>
                <c:pt idx="34959">
                  <c:v>0.63574298611111113</c:v>
                </c:pt>
                <c:pt idx="34960">
                  <c:v>0.63574416666666667</c:v>
                </c:pt>
                <c:pt idx="34961">
                  <c:v>0.63574572916666661</c:v>
                </c:pt>
                <c:pt idx="34962">
                  <c:v>0.63574668981481486</c:v>
                </c:pt>
                <c:pt idx="34963">
                  <c:v>0.63574785879629625</c:v>
                </c:pt>
                <c:pt idx="34964">
                  <c:v>0.63574924768518515</c:v>
                </c:pt>
                <c:pt idx="34965">
                  <c:v>0.63574987268518512</c:v>
                </c:pt>
                <c:pt idx="34966">
                  <c:v>0.6357510300925926</c:v>
                </c:pt>
                <c:pt idx="34967">
                  <c:v>0.6357521990740741</c:v>
                </c:pt>
                <c:pt idx="34968">
                  <c:v>0.63575334490740742</c:v>
                </c:pt>
                <c:pt idx="34969">
                  <c:v>0.63575450231481478</c:v>
                </c:pt>
                <c:pt idx="34970">
                  <c:v>0.63575565972222214</c:v>
                </c:pt>
                <c:pt idx="34971">
                  <c:v>0.63575681712962961</c:v>
                </c:pt>
                <c:pt idx="34972">
                  <c:v>0.63575798611111112</c:v>
                </c:pt>
                <c:pt idx="34973">
                  <c:v>0.63575913194444444</c:v>
                </c:pt>
                <c:pt idx="34974">
                  <c:v>0.6357602893518518</c:v>
                </c:pt>
                <c:pt idx="34975">
                  <c:v>0.63576195601851848</c:v>
                </c:pt>
                <c:pt idx="34976">
                  <c:v>0.63576351851851853</c:v>
                </c:pt>
                <c:pt idx="34977">
                  <c:v>0.63576466435185186</c:v>
                </c:pt>
                <c:pt idx="34978">
                  <c:v>0.63576517361111107</c:v>
                </c:pt>
                <c:pt idx="34979">
                  <c:v>0.63576699074074072</c:v>
                </c:pt>
                <c:pt idx="34980">
                  <c:v>0.63576807870370367</c:v>
                </c:pt>
                <c:pt idx="34981">
                  <c:v>0.63576851851851857</c:v>
                </c:pt>
                <c:pt idx="34982">
                  <c:v>0.6357695717592593</c:v>
                </c:pt>
                <c:pt idx="34983">
                  <c:v>0.63577163194444442</c:v>
                </c:pt>
                <c:pt idx="34984">
                  <c:v>0.635772037037037</c:v>
                </c:pt>
                <c:pt idx="34985">
                  <c:v>0.63577303240740746</c:v>
                </c:pt>
                <c:pt idx="34986">
                  <c:v>0.63577417824074078</c:v>
                </c:pt>
                <c:pt idx="34987">
                  <c:v>0.63577533564814814</c:v>
                </c:pt>
                <c:pt idx="34988">
                  <c:v>0.6357764930555555</c:v>
                </c:pt>
                <c:pt idx="34989">
                  <c:v>0.63577765046296297</c:v>
                </c:pt>
                <c:pt idx="34990">
                  <c:v>0.63577880787037033</c:v>
                </c:pt>
                <c:pt idx="34991">
                  <c:v>0.6357799652777778</c:v>
                </c:pt>
                <c:pt idx="34992">
                  <c:v>0.63578112268518516</c:v>
                </c:pt>
                <c:pt idx="34993">
                  <c:v>0.63578229166666667</c:v>
                </c:pt>
                <c:pt idx="34994">
                  <c:v>0.63578343749999999</c:v>
                </c:pt>
                <c:pt idx="34995">
                  <c:v>0.63578465277777785</c:v>
                </c:pt>
                <c:pt idx="34996">
                  <c:v>0.63578626157407403</c:v>
                </c:pt>
                <c:pt idx="34997">
                  <c:v>0.63578803240740744</c:v>
                </c:pt>
                <c:pt idx="34998">
                  <c:v>0.63578829861111108</c:v>
                </c:pt>
                <c:pt idx="34999">
                  <c:v>0.63578995370370373</c:v>
                </c:pt>
                <c:pt idx="35000">
                  <c:v>0.63579118055555561</c:v>
                </c:pt>
                <c:pt idx="35001">
                  <c:v>0.63579156250000002</c:v>
                </c:pt>
                <c:pt idx="35002">
                  <c:v>0.63579271990740738</c:v>
                </c:pt>
                <c:pt idx="35003">
                  <c:v>0.63579439814814809</c:v>
                </c:pt>
                <c:pt idx="35004">
                  <c:v>0.63579506944444453</c:v>
                </c:pt>
                <c:pt idx="35005">
                  <c:v>0.63579615740740736</c:v>
                </c:pt>
                <c:pt idx="35006">
                  <c:v>0.63579732638888897</c:v>
                </c:pt>
                <c:pt idx="35007">
                  <c:v>0.63579848379629633</c:v>
                </c:pt>
                <c:pt idx="35008">
                  <c:v>0.63579964120370369</c:v>
                </c:pt>
                <c:pt idx="35009">
                  <c:v>0.63580079861111105</c:v>
                </c:pt>
                <c:pt idx="35010">
                  <c:v>0.63580195601851852</c:v>
                </c:pt>
                <c:pt idx="35011">
                  <c:v>0.63580311342592599</c:v>
                </c:pt>
                <c:pt idx="35012">
                  <c:v>0.63580427083333335</c:v>
                </c:pt>
                <c:pt idx="35013">
                  <c:v>0.63580542824074071</c:v>
                </c:pt>
                <c:pt idx="35014">
                  <c:v>0.63580658564814818</c:v>
                </c:pt>
                <c:pt idx="35015">
                  <c:v>0.63580793981481476</c:v>
                </c:pt>
                <c:pt idx="35016">
                  <c:v>0.63580918981481482</c:v>
                </c:pt>
                <c:pt idx="35017">
                  <c:v>0.63581050925925919</c:v>
                </c:pt>
                <c:pt idx="35018">
                  <c:v>0.63581208333333328</c:v>
                </c:pt>
                <c:pt idx="35019">
                  <c:v>0.63581263888888884</c:v>
                </c:pt>
                <c:pt idx="35020">
                  <c:v>0.63581427083333342</c:v>
                </c:pt>
                <c:pt idx="35021">
                  <c:v>0.63581535879629625</c:v>
                </c:pt>
                <c:pt idx="35022">
                  <c:v>0.6358160069444444</c:v>
                </c:pt>
                <c:pt idx="35023">
                  <c:v>0.6358172685185185</c:v>
                </c:pt>
                <c:pt idx="35024">
                  <c:v>0.63581841435185193</c:v>
                </c:pt>
                <c:pt idx="35025">
                  <c:v>0.63581931712962958</c:v>
                </c:pt>
                <c:pt idx="35026">
                  <c:v>0.63582048611111108</c:v>
                </c:pt>
                <c:pt idx="35027">
                  <c:v>0.63582163194444441</c:v>
                </c:pt>
                <c:pt idx="35028">
                  <c:v>0.63582278935185188</c:v>
                </c:pt>
                <c:pt idx="35029">
                  <c:v>0.63582394675925924</c:v>
                </c:pt>
                <c:pt idx="35030">
                  <c:v>0.6358251041666666</c:v>
                </c:pt>
                <c:pt idx="35031">
                  <c:v>0.63582626157407407</c:v>
                </c:pt>
                <c:pt idx="35032">
                  <c:v>0.63582741898148154</c:v>
                </c:pt>
                <c:pt idx="35033">
                  <c:v>0.6358285763888889</c:v>
                </c:pt>
                <c:pt idx="35034">
                  <c:v>0.63582973379629626</c:v>
                </c:pt>
                <c:pt idx="35035">
                  <c:v>0.63583103009259256</c:v>
                </c:pt>
                <c:pt idx="35036">
                  <c:v>0.63583418981481488</c:v>
                </c:pt>
                <c:pt idx="35037">
                  <c:v>0.63583462962962967</c:v>
                </c:pt>
                <c:pt idx="35038">
                  <c:v>0.6358353356481482</c:v>
                </c:pt>
                <c:pt idx="35039">
                  <c:v>0.63583638888888894</c:v>
                </c:pt>
                <c:pt idx="35040">
                  <c:v>0.63583748842592591</c:v>
                </c:pt>
                <c:pt idx="35041">
                  <c:v>0.63583788194444435</c:v>
                </c:pt>
                <c:pt idx="35042">
                  <c:v>0.63583937499999998</c:v>
                </c:pt>
                <c:pt idx="35043">
                  <c:v>0.6358403587962963</c:v>
                </c:pt>
                <c:pt idx="35044">
                  <c:v>0.63584135416666665</c:v>
                </c:pt>
                <c:pt idx="35045">
                  <c:v>0.63584247685185191</c:v>
                </c:pt>
                <c:pt idx="35046">
                  <c:v>0.63584362268518524</c:v>
                </c:pt>
                <c:pt idx="35047">
                  <c:v>0.6358447800925926</c:v>
                </c:pt>
                <c:pt idx="35048">
                  <c:v>0.63584593749999996</c:v>
                </c:pt>
                <c:pt idx="35049">
                  <c:v>0.63584709490740743</c:v>
                </c:pt>
                <c:pt idx="35050">
                  <c:v>0.63584825231481479</c:v>
                </c:pt>
                <c:pt idx="35051">
                  <c:v>0.63584940972222226</c:v>
                </c:pt>
                <c:pt idx="35052">
                  <c:v>0.63585056712962962</c:v>
                </c:pt>
                <c:pt idx="35053">
                  <c:v>0.63585172453703709</c:v>
                </c:pt>
                <c:pt idx="35054">
                  <c:v>0.63585288194444445</c:v>
                </c:pt>
                <c:pt idx="35055">
                  <c:v>0.63585417824074075</c:v>
                </c:pt>
                <c:pt idx="35056">
                  <c:v>0.63585627314814819</c:v>
                </c:pt>
                <c:pt idx="35057">
                  <c:v>0.63585788194444448</c:v>
                </c:pt>
                <c:pt idx="35058">
                  <c:v>0.63585898148148146</c:v>
                </c:pt>
                <c:pt idx="35059">
                  <c:v>0.63586104166666668</c:v>
                </c:pt>
                <c:pt idx="35060">
                  <c:v>0.6358614583333333</c:v>
                </c:pt>
                <c:pt idx="35061">
                  <c:v>0.63586312499999997</c:v>
                </c:pt>
                <c:pt idx="35062">
                  <c:v>0.63586400462962966</c:v>
                </c:pt>
                <c:pt idx="35063">
                  <c:v>0.63586452546296302</c:v>
                </c:pt>
                <c:pt idx="35064">
                  <c:v>0.63586568287037037</c:v>
                </c:pt>
                <c:pt idx="35065">
                  <c:v>0.63586684027777773</c:v>
                </c:pt>
                <c:pt idx="35066">
                  <c:v>0.6358679976851852</c:v>
                </c:pt>
                <c:pt idx="35067">
                  <c:v>0.63586915509259256</c:v>
                </c:pt>
                <c:pt idx="35068">
                  <c:v>0.63587031250000003</c:v>
                </c:pt>
                <c:pt idx="35069">
                  <c:v>0.63587146990740739</c:v>
                </c:pt>
                <c:pt idx="35070">
                  <c:v>0.6358726388888889</c:v>
                </c:pt>
                <c:pt idx="35071">
                  <c:v>0.63587378472222222</c:v>
                </c:pt>
                <c:pt idx="35072">
                  <c:v>0.63587494212962969</c:v>
                </c:pt>
                <c:pt idx="35073">
                  <c:v>0.63587619212962965</c:v>
                </c:pt>
                <c:pt idx="35074">
                  <c:v>0.63587877314814811</c:v>
                </c:pt>
                <c:pt idx="35075">
                  <c:v>0.63587900462962965</c:v>
                </c:pt>
                <c:pt idx="35076">
                  <c:v>0.63587998842592597</c:v>
                </c:pt>
                <c:pt idx="35077">
                  <c:v>0.63588230324074069</c:v>
                </c:pt>
                <c:pt idx="35078">
                  <c:v>0.63588254629629626</c:v>
                </c:pt>
                <c:pt idx="35079">
                  <c:v>0.63588305555555558</c:v>
                </c:pt>
                <c:pt idx="35080">
                  <c:v>0.63588450231481486</c:v>
                </c:pt>
                <c:pt idx="35081">
                  <c:v>0.63588589120370365</c:v>
                </c:pt>
                <c:pt idx="35082">
                  <c:v>0.63588655092592594</c:v>
                </c:pt>
                <c:pt idx="35083">
                  <c:v>0.63588865740740741</c:v>
                </c:pt>
                <c:pt idx="35084">
                  <c:v>0.63588881944444442</c:v>
                </c:pt>
                <c:pt idx="35085">
                  <c:v>0.63588998842592592</c:v>
                </c:pt>
                <c:pt idx="35086">
                  <c:v>0.63589114583333339</c:v>
                </c:pt>
                <c:pt idx="35087">
                  <c:v>0.63589229166666661</c:v>
                </c:pt>
                <c:pt idx="35088">
                  <c:v>0.63589346064814811</c:v>
                </c:pt>
                <c:pt idx="35089">
                  <c:v>0.63589461805555558</c:v>
                </c:pt>
                <c:pt idx="35090">
                  <c:v>0.63589577546296294</c:v>
                </c:pt>
                <c:pt idx="35091">
                  <c:v>0.63589693287037041</c:v>
                </c:pt>
                <c:pt idx="35092">
                  <c:v>0.63589809027777777</c:v>
                </c:pt>
                <c:pt idx="35093">
                  <c:v>0.63589924768518513</c:v>
                </c:pt>
                <c:pt idx="35094">
                  <c:v>0.6359004050925926</c:v>
                </c:pt>
                <c:pt idx="35095">
                  <c:v>0.63590175925925918</c:v>
                </c:pt>
                <c:pt idx="35096">
                  <c:v>0.63590315972222222</c:v>
                </c:pt>
                <c:pt idx="35097">
                  <c:v>0.63590406249999998</c:v>
                </c:pt>
                <c:pt idx="35098">
                  <c:v>0.63590609953703703</c:v>
                </c:pt>
                <c:pt idx="35099">
                  <c:v>0.635906724537037</c:v>
                </c:pt>
                <c:pt idx="35100">
                  <c:v>0.63590734953703698</c:v>
                </c:pt>
                <c:pt idx="35101">
                  <c:v>0.63590894675925924</c:v>
                </c:pt>
                <c:pt idx="35102">
                  <c:v>0.63590966435185181</c:v>
                </c:pt>
                <c:pt idx="35103">
                  <c:v>0.63591082175925928</c:v>
                </c:pt>
                <c:pt idx="35104">
                  <c:v>0.63591197916666664</c:v>
                </c:pt>
                <c:pt idx="35105">
                  <c:v>0.635913136574074</c:v>
                </c:pt>
                <c:pt idx="35106">
                  <c:v>0.63591428240740744</c:v>
                </c:pt>
                <c:pt idx="35107">
                  <c:v>0.63591545138888894</c:v>
                </c:pt>
                <c:pt idx="35108">
                  <c:v>0.6359166087962963</c:v>
                </c:pt>
                <c:pt idx="35109">
                  <c:v>0.63591776620370366</c:v>
                </c:pt>
                <c:pt idx="35110">
                  <c:v>0.63591892361111102</c:v>
                </c:pt>
                <c:pt idx="35111">
                  <c:v>0.6359200810185186</c:v>
                </c:pt>
                <c:pt idx="35112">
                  <c:v>0.63592129629629623</c:v>
                </c:pt>
                <c:pt idx="35113">
                  <c:v>0.63592348379629626</c:v>
                </c:pt>
                <c:pt idx="35114">
                  <c:v>0.63592466435185191</c:v>
                </c:pt>
                <c:pt idx="35115">
                  <c:v>0.63592491898148151</c:v>
                </c:pt>
                <c:pt idx="35116">
                  <c:v>0.63592682870370376</c:v>
                </c:pt>
                <c:pt idx="35117">
                  <c:v>0.63592775462962969</c:v>
                </c:pt>
                <c:pt idx="35118">
                  <c:v>0.63592832175925929</c:v>
                </c:pt>
                <c:pt idx="35119">
                  <c:v>0.63592984953703702</c:v>
                </c:pt>
                <c:pt idx="35120">
                  <c:v>0.63593086805555554</c:v>
                </c:pt>
                <c:pt idx="35121">
                  <c:v>0.63593165509259264</c:v>
                </c:pt>
                <c:pt idx="35122">
                  <c:v>0.6359328125</c:v>
                </c:pt>
                <c:pt idx="35123">
                  <c:v>0.63593396990740736</c:v>
                </c:pt>
                <c:pt idx="35124">
                  <c:v>0.63593512731481483</c:v>
                </c:pt>
                <c:pt idx="35125">
                  <c:v>0.63593628472222219</c:v>
                </c:pt>
                <c:pt idx="35126">
                  <c:v>0.63593744212962966</c:v>
                </c:pt>
                <c:pt idx="35127">
                  <c:v>0.63593859953703702</c:v>
                </c:pt>
                <c:pt idx="35128">
                  <c:v>0.63593975694444449</c:v>
                </c:pt>
                <c:pt idx="35129">
                  <c:v>0.63594091435185185</c:v>
                </c:pt>
                <c:pt idx="35130">
                  <c:v>0.63594207175925921</c:v>
                </c:pt>
                <c:pt idx="35131">
                  <c:v>0.63594332175925927</c:v>
                </c:pt>
                <c:pt idx="35132">
                  <c:v>0.63594491898148153</c:v>
                </c:pt>
                <c:pt idx="35133">
                  <c:v>0.63594582175925918</c:v>
                </c:pt>
                <c:pt idx="35134">
                  <c:v>0.63594697916666665</c:v>
                </c:pt>
                <c:pt idx="35135">
                  <c:v>0.63594849537037035</c:v>
                </c:pt>
                <c:pt idx="35136">
                  <c:v>0.63594950231481473</c:v>
                </c:pt>
                <c:pt idx="35137">
                  <c:v>0.63595033564814807</c:v>
                </c:pt>
                <c:pt idx="35138">
                  <c:v>0.63595149305555554</c:v>
                </c:pt>
                <c:pt idx="35139">
                  <c:v>0.63595275462962964</c:v>
                </c:pt>
                <c:pt idx="35140">
                  <c:v>0.63595364583333325</c:v>
                </c:pt>
                <c:pt idx="35141">
                  <c:v>0.63595479166666669</c:v>
                </c:pt>
                <c:pt idx="35142">
                  <c:v>0.63595596064814819</c:v>
                </c:pt>
                <c:pt idx="35143">
                  <c:v>0.63595710648148152</c:v>
                </c:pt>
                <c:pt idx="35144">
                  <c:v>0.63595827546296291</c:v>
                </c:pt>
                <c:pt idx="35145">
                  <c:v>0.63595943287037038</c:v>
                </c:pt>
                <c:pt idx="35146">
                  <c:v>0.63596057870370371</c:v>
                </c:pt>
                <c:pt idx="35147">
                  <c:v>0.63596174768518521</c:v>
                </c:pt>
                <c:pt idx="35148">
                  <c:v>0.63596290509259257</c:v>
                </c:pt>
                <c:pt idx="35149">
                  <c:v>0.63596406249999993</c:v>
                </c:pt>
                <c:pt idx="35150">
                  <c:v>0.63596537037037038</c:v>
                </c:pt>
                <c:pt idx="35151">
                  <c:v>0.63596667824074071</c:v>
                </c:pt>
                <c:pt idx="35152">
                  <c:v>0.63596776620370365</c:v>
                </c:pt>
                <c:pt idx="35153">
                  <c:v>0.63596890046296295</c:v>
                </c:pt>
                <c:pt idx="35154">
                  <c:v>0.63597084490740741</c:v>
                </c:pt>
                <c:pt idx="35155">
                  <c:v>0.63597118055555557</c:v>
                </c:pt>
                <c:pt idx="35156">
                  <c:v>0.63597251157407408</c:v>
                </c:pt>
                <c:pt idx="35157">
                  <c:v>0.63597418981481479</c:v>
                </c:pt>
                <c:pt idx="35158">
                  <c:v>0.63597464120370373</c:v>
                </c:pt>
                <c:pt idx="35159">
                  <c:v>0.63597563657407408</c:v>
                </c:pt>
                <c:pt idx="35160">
                  <c:v>0.63597679398148144</c:v>
                </c:pt>
                <c:pt idx="35161">
                  <c:v>0.63597795138888891</c:v>
                </c:pt>
                <c:pt idx="35162">
                  <c:v>0.63597909722222223</c:v>
                </c:pt>
                <c:pt idx="35163">
                  <c:v>0.63598026620370374</c:v>
                </c:pt>
                <c:pt idx="35164">
                  <c:v>0.6359814236111111</c:v>
                </c:pt>
                <c:pt idx="35165">
                  <c:v>0.63598258101851846</c:v>
                </c:pt>
                <c:pt idx="35166">
                  <c:v>0.63598373842592593</c:v>
                </c:pt>
                <c:pt idx="35167">
                  <c:v>0.63598488425925925</c:v>
                </c:pt>
                <c:pt idx="35168">
                  <c:v>0.63598605324074076</c:v>
                </c:pt>
                <c:pt idx="35169">
                  <c:v>0.63598743055555551</c:v>
                </c:pt>
                <c:pt idx="35170">
                  <c:v>0.63598850694444442</c:v>
                </c:pt>
                <c:pt idx="35171">
                  <c:v>0.63599039351851849</c:v>
                </c:pt>
                <c:pt idx="35172">
                  <c:v>0.63599203703703699</c:v>
                </c:pt>
                <c:pt idx="35173">
                  <c:v>0.63599215277777776</c:v>
                </c:pt>
                <c:pt idx="35174">
                  <c:v>0.6359931134259259</c:v>
                </c:pt>
                <c:pt idx="35175">
                  <c:v>0.6359949768518518</c:v>
                </c:pt>
                <c:pt idx="35176">
                  <c:v>0.63599543981481488</c:v>
                </c:pt>
                <c:pt idx="35177">
                  <c:v>0.63599674768518522</c:v>
                </c:pt>
                <c:pt idx="35178">
                  <c:v>0.63599839120370372</c:v>
                </c:pt>
                <c:pt idx="35179">
                  <c:v>0.63599893518518513</c:v>
                </c:pt>
                <c:pt idx="35180">
                  <c:v>0.63599994212962963</c:v>
                </c:pt>
                <c:pt idx="35181">
                  <c:v>0.63600111111111113</c:v>
                </c:pt>
                <c:pt idx="35182">
                  <c:v>0.63600225694444446</c:v>
                </c:pt>
                <c:pt idx="35183">
                  <c:v>0.63600340277777778</c:v>
                </c:pt>
                <c:pt idx="35184">
                  <c:v>0.63600457175925929</c:v>
                </c:pt>
                <c:pt idx="35185">
                  <c:v>0.63600572916666664</c:v>
                </c:pt>
                <c:pt idx="35186">
                  <c:v>0.63600688657407412</c:v>
                </c:pt>
                <c:pt idx="35187">
                  <c:v>0.63600804398148147</c:v>
                </c:pt>
                <c:pt idx="35188">
                  <c:v>0.63600920138888883</c:v>
                </c:pt>
                <c:pt idx="35189">
                  <c:v>0.6360103587962963</c:v>
                </c:pt>
                <c:pt idx="35190">
                  <c:v>0.63601206018518519</c:v>
                </c:pt>
                <c:pt idx="35191">
                  <c:v>0.63601368055555563</c:v>
                </c:pt>
                <c:pt idx="35192">
                  <c:v>0.63601414351851859</c:v>
                </c:pt>
                <c:pt idx="35193">
                  <c:v>0.63601506944444441</c:v>
                </c:pt>
                <c:pt idx="35194">
                  <c:v>0.63601618055555553</c:v>
                </c:pt>
                <c:pt idx="35195">
                  <c:v>0.63601836805555556</c:v>
                </c:pt>
                <c:pt idx="35196">
                  <c:v>0.63601951388888889</c:v>
                </c:pt>
                <c:pt idx="35197">
                  <c:v>0.63601991898148147</c:v>
                </c:pt>
                <c:pt idx="35198">
                  <c:v>0.63602076388888895</c:v>
                </c:pt>
                <c:pt idx="35199">
                  <c:v>0.63602193287037034</c:v>
                </c:pt>
                <c:pt idx="35200">
                  <c:v>0.6360230902777777</c:v>
                </c:pt>
                <c:pt idx="35201">
                  <c:v>0.63602424768518517</c:v>
                </c:pt>
                <c:pt idx="35202">
                  <c:v>0.63602540509259264</c:v>
                </c:pt>
                <c:pt idx="35203">
                  <c:v>0.6360265625</c:v>
                </c:pt>
                <c:pt idx="35204">
                  <c:v>0.63602771990740736</c:v>
                </c:pt>
                <c:pt idx="35205">
                  <c:v>0.63602887731481472</c:v>
                </c:pt>
                <c:pt idx="35206">
                  <c:v>0.6360300347222223</c:v>
                </c:pt>
                <c:pt idx="35207">
                  <c:v>0.63603145833333341</c:v>
                </c:pt>
                <c:pt idx="35208">
                  <c:v>0.63603263888888895</c:v>
                </c:pt>
                <c:pt idx="35209">
                  <c:v>0.63603368055555554</c:v>
                </c:pt>
                <c:pt idx="35210">
                  <c:v>0.6360355324074074</c:v>
                </c:pt>
                <c:pt idx="35211">
                  <c:v>0.63603660879629631</c:v>
                </c:pt>
                <c:pt idx="35212">
                  <c:v>0.63603701388888889</c:v>
                </c:pt>
                <c:pt idx="35213">
                  <c:v>0.63603910879629633</c:v>
                </c:pt>
                <c:pt idx="35214">
                  <c:v>0.63604020833333341</c:v>
                </c:pt>
                <c:pt idx="35215">
                  <c:v>0.63604047453703705</c:v>
                </c:pt>
                <c:pt idx="35216">
                  <c:v>0.63604239583333333</c:v>
                </c:pt>
                <c:pt idx="35217">
                  <c:v>0.63604306712962966</c:v>
                </c:pt>
                <c:pt idx="35218">
                  <c:v>0.63604392361111106</c:v>
                </c:pt>
                <c:pt idx="35219">
                  <c:v>0.63604508101851853</c:v>
                </c:pt>
                <c:pt idx="35220">
                  <c:v>0.63604623842592589</c:v>
                </c:pt>
                <c:pt idx="35221">
                  <c:v>0.63604738425925922</c:v>
                </c:pt>
                <c:pt idx="35222">
                  <c:v>0.63604855324074072</c:v>
                </c:pt>
                <c:pt idx="35223">
                  <c:v>0.63604971064814819</c:v>
                </c:pt>
                <c:pt idx="35224">
                  <c:v>0.63605086805555555</c:v>
                </c:pt>
                <c:pt idx="35225">
                  <c:v>0.63605202546296291</c:v>
                </c:pt>
                <c:pt idx="35226">
                  <c:v>0.63605317129629624</c:v>
                </c:pt>
                <c:pt idx="35227">
                  <c:v>0.63605434027777774</c:v>
                </c:pt>
                <c:pt idx="35228">
                  <c:v>0.63605567129629625</c:v>
                </c:pt>
                <c:pt idx="35229">
                  <c:v>0.6360575810185185</c:v>
                </c:pt>
                <c:pt idx="35230">
                  <c:v>0.6360580555555555</c:v>
                </c:pt>
                <c:pt idx="35231">
                  <c:v>0.63605902777777779</c:v>
                </c:pt>
                <c:pt idx="35232">
                  <c:v>0.63606116898148146</c:v>
                </c:pt>
                <c:pt idx="35233">
                  <c:v>0.63606151620370366</c:v>
                </c:pt>
                <c:pt idx="35234">
                  <c:v>0.63606325231481475</c:v>
                </c:pt>
                <c:pt idx="35235">
                  <c:v>0.63606445601851846</c:v>
                </c:pt>
                <c:pt idx="35236">
                  <c:v>0.63606479166666663</c:v>
                </c:pt>
                <c:pt idx="35237">
                  <c:v>0.63606590277777775</c:v>
                </c:pt>
                <c:pt idx="35238">
                  <c:v>0.63606706018518522</c:v>
                </c:pt>
                <c:pt idx="35239">
                  <c:v>0.63606822916666661</c:v>
                </c:pt>
                <c:pt idx="35240">
                  <c:v>0.63606937500000005</c:v>
                </c:pt>
                <c:pt idx="35241">
                  <c:v>0.63607054398148155</c:v>
                </c:pt>
                <c:pt idx="35242">
                  <c:v>0.63607170138888891</c:v>
                </c:pt>
                <c:pt idx="35243">
                  <c:v>0.63607284722222224</c:v>
                </c:pt>
                <c:pt idx="35244">
                  <c:v>0.63607401620370363</c:v>
                </c:pt>
                <c:pt idx="35245">
                  <c:v>0.6360751736111111</c:v>
                </c:pt>
                <c:pt idx="35246">
                  <c:v>0.63607633101851857</c:v>
                </c:pt>
                <c:pt idx="35247">
                  <c:v>0.63607819444444447</c:v>
                </c:pt>
                <c:pt idx="35248">
                  <c:v>0.63607906250000001</c:v>
                </c:pt>
                <c:pt idx="35249">
                  <c:v>0.63607998842592595</c:v>
                </c:pt>
                <c:pt idx="35250">
                  <c:v>0.6360814930555555</c:v>
                </c:pt>
                <c:pt idx="35251">
                  <c:v>0.6360829745370371</c:v>
                </c:pt>
                <c:pt idx="35252">
                  <c:v>0.6360834490740741</c:v>
                </c:pt>
                <c:pt idx="35253">
                  <c:v>0.63608466435185185</c:v>
                </c:pt>
                <c:pt idx="35254">
                  <c:v>0.63608575231481479</c:v>
                </c:pt>
                <c:pt idx="35255">
                  <c:v>0.63608686342592591</c:v>
                </c:pt>
                <c:pt idx="35256">
                  <c:v>0.63608817129629625</c:v>
                </c:pt>
                <c:pt idx="35257">
                  <c:v>0.63608923611111112</c:v>
                </c:pt>
                <c:pt idx="35258">
                  <c:v>0.63609021990740744</c:v>
                </c:pt>
                <c:pt idx="35259">
                  <c:v>0.6360913773148148</c:v>
                </c:pt>
                <c:pt idx="35260">
                  <c:v>0.63609253472222216</c:v>
                </c:pt>
                <c:pt idx="35261">
                  <c:v>0.6360936805555556</c:v>
                </c:pt>
                <c:pt idx="35262">
                  <c:v>0.63609483796296296</c:v>
                </c:pt>
                <c:pt idx="35263">
                  <c:v>0.63609600694444446</c:v>
                </c:pt>
                <c:pt idx="35264">
                  <c:v>0.63609716435185182</c:v>
                </c:pt>
                <c:pt idx="35265">
                  <c:v>0.63609832175925918</c:v>
                </c:pt>
                <c:pt idx="35266">
                  <c:v>0.63609947916666665</c:v>
                </c:pt>
                <c:pt idx="35267">
                  <c:v>0.63610063657407412</c:v>
                </c:pt>
                <c:pt idx="35268">
                  <c:v>0.63610223379629627</c:v>
                </c:pt>
                <c:pt idx="35269">
                  <c:v>0.63610313657407414</c:v>
                </c:pt>
                <c:pt idx="35270">
                  <c:v>0.63610478009259264</c:v>
                </c:pt>
                <c:pt idx="35271">
                  <c:v>0.63610641203703699</c:v>
                </c:pt>
                <c:pt idx="35272">
                  <c:v>0.63610673611111113</c:v>
                </c:pt>
                <c:pt idx="35273">
                  <c:v>0.63610853009259261</c:v>
                </c:pt>
                <c:pt idx="35274">
                  <c:v>0.63610921296296297</c:v>
                </c:pt>
                <c:pt idx="35275">
                  <c:v>0.63610997685185189</c:v>
                </c:pt>
                <c:pt idx="35276">
                  <c:v>0.6361110532407408</c:v>
                </c:pt>
                <c:pt idx="35277">
                  <c:v>0.63611219907407401</c:v>
                </c:pt>
                <c:pt idx="35278">
                  <c:v>0.63611336805555552</c:v>
                </c:pt>
                <c:pt idx="35279">
                  <c:v>0.63611452546296299</c:v>
                </c:pt>
                <c:pt idx="35280">
                  <c:v>0.63611567129629631</c:v>
                </c:pt>
                <c:pt idx="35281">
                  <c:v>0.63611684027777782</c:v>
                </c:pt>
                <c:pt idx="35282">
                  <c:v>0.63611798611111103</c:v>
                </c:pt>
                <c:pt idx="35283">
                  <c:v>0.63611915509259254</c:v>
                </c:pt>
                <c:pt idx="35284">
                  <c:v>0.63612031250000001</c:v>
                </c:pt>
                <c:pt idx="35285">
                  <c:v>0.63612146990740737</c:v>
                </c:pt>
                <c:pt idx="35286">
                  <c:v>0.63612276620370367</c:v>
                </c:pt>
                <c:pt idx="35287">
                  <c:v>0.63612516203703706</c:v>
                </c:pt>
                <c:pt idx="35288">
                  <c:v>0.63612554398148147</c:v>
                </c:pt>
                <c:pt idx="35289">
                  <c:v>0.63612623842592597</c:v>
                </c:pt>
                <c:pt idx="35290">
                  <c:v>0.63612782407407409</c:v>
                </c:pt>
                <c:pt idx="35291">
                  <c:v>0.63612849537037042</c:v>
                </c:pt>
                <c:pt idx="35292">
                  <c:v>0.63613059027777774</c:v>
                </c:pt>
                <c:pt idx="35293">
                  <c:v>0.63613137731481473</c:v>
                </c:pt>
                <c:pt idx="35294">
                  <c:v>0.63613195601851846</c:v>
                </c:pt>
                <c:pt idx="35295">
                  <c:v>0.63613303240740737</c:v>
                </c:pt>
                <c:pt idx="35296">
                  <c:v>0.63613420138888888</c:v>
                </c:pt>
                <c:pt idx="35297">
                  <c:v>0.63613535879629635</c:v>
                </c:pt>
                <c:pt idx="35298">
                  <c:v>0.63613650462962967</c:v>
                </c:pt>
                <c:pt idx="35299">
                  <c:v>0.63613767361111107</c:v>
                </c:pt>
                <c:pt idx="35300">
                  <c:v>0.63613881944444439</c:v>
                </c:pt>
                <c:pt idx="35301">
                  <c:v>0.63613997685185186</c:v>
                </c:pt>
                <c:pt idx="35302">
                  <c:v>0.63614114583333337</c:v>
                </c:pt>
                <c:pt idx="35303">
                  <c:v>0.63614229166666669</c:v>
                </c:pt>
                <c:pt idx="35304">
                  <c:v>0.63614346064814808</c:v>
                </c:pt>
                <c:pt idx="35305">
                  <c:v>0.63614467592592594</c:v>
                </c:pt>
                <c:pt idx="35306">
                  <c:v>0.63614668981481481</c:v>
                </c:pt>
                <c:pt idx="35307">
                  <c:v>0.63614731481481479</c:v>
                </c:pt>
                <c:pt idx="35308">
                  <c:v>0.63614915509259251</c:v>
                </c:pt>
                <c:pt idx="35309">
                  <c:v>0.63615048611111114</c:v>
                </c:pt>
                <c:pt idx="35310">
                  <c:v>0.63615071759259256</c:v>
                </c:pt>
                <c:pt idx="35311">
                  <c:v>0.63615160879629629</c:v>
                </c:pt>
                <c:pt idx="35312">
                  <c:v>0.63615373842592593</c:v>
                </c:pt>
                <c:pt idx="35313">
                  <c:v>0.63615403935185189</c:v>
                </c:pt>
                <c:pt idx="35314">
                  <c:v>0.63615503472222223</c:v>
                </c:pt>
                <c:pt idx="35315">
                  <c:v>0.63615619212962959</c:v>
                </c:pt>
                <c:pt idx="35316">
                  <c:v>0.63615734953703706</c:v>
                </c:pt>
                <c:pt idx="35317">
                  <c:v>0.63615849537037039</c:v>
                </c:pt>
                <c:pt idx="35318">
                  <c:v>0.63615966435185189</c:v>
                </c:pt>
                <c:pt idx="35319">
                  <c:v>0.63616082175925925</c:v>
                </c:pt>
                <c:pt idx="35320">
                  <c:v>0.63616197916666661</c:v>
                </c:pt>
                <c:pt idx="35321">
                  <c:v>0.63616313657407408</c:v>
                </c:pt>
                <c:pt idx="35322">
                  <c:v>0.63616429398148144</c:v>
                </c:pt>
                <c:pt idx="35323">
                  <c:v>0.63616545138888891</c:v>
                </c:pt>
                <c:pt idx="35324">
                  <c:v>0.63616715277777769</c:v>
                </c:pt>
                <c:pt idx="35325">
                  <c:v>0.63616829861111113</c:v>
                </c:pt>
                <c:pt idx="35326">
                  <c:v>0.63616976851851847</c:v>
                </c:pt>
                <c:pt idx="35327">
                  <c:v>0.63617119212962958</c:v>
                </c:pt>
                <c:pt idx="35328">
                  <c:v>0.63617153935185178</c:v>
                </c:pt>
                <c:pt idx="35329">
                  <c:v>0.63617331018518519</c:v>
                </c:pt>
                <c:pt idx="35330">
                  <c:v>0.63617403935185179</c:v>
                </c:pt>
                <c:pt idx="35331">
                  <c:v>0.63617487268518513</c:v>
                </c:pt>
                <c:pt idx="35332">
                  <c:v>0.63617756944444448</c:v>
                </c:pt>
                <c:pt idx="35333">
                  <c:v>0.6361788078703704</c:v>
                </c:pt>
                <c:pt idx="35334">
                  <c:v>0.63617996527777776</c:v>
                </c:pt>
                <c:pt idx="35335">
                  <c:v>0.63618115740740744</c:v>
                </c:pt>
                <c:pt idx="35336">
                  <c:v>0.63618226851851856</c:v>
                </c:pt>
                <c:pt idx="35337">
                  <c:v>0.63618342592592592</c:v>
                </c:pt>
                <c:pt idx="35338">
                  <c:v>0.63618458333333328</c:v>
                </c:pt>
                <c:pt idx="35339">
                  <c:v>0.63618575231481478</c:v>
                </c:pt>
                <c:pt idx="35340">
                  <c:v>0.63618690972222225</c:v>
                </c:pt>
                <c:pt idx="35341">
                  <c:v>0.63618806712962961</c:v>
                </c:pt>
                <c:pt idx="35342">
                  <c:v>0.63618921296296294</c:v>
                </c:pt>
                <c:pt idx="35343">
                  <c:v>0.63619038194444444</c:v>
                </c:pt>
                <c:pt idx="35344">
                  <c:v>0.63619248842592591</c:v>
                </c:pt>
                <c:pt idx="35345">
                  <c:v>0.63619348379629626</c:v>
                </c:pt>
                <c:pt idx="35346">
                  <c:v>0.63619392361111105</c:v>
                </c:pt>
                <c:pt idx="35347">
                  <c:v>0.63619549768518513</c:v>
                </c:pt>
                <c:pt idx="35348">
                  <c:v>0.63619694444444441</c:v>
                </c:pt>
                <c:pt idx="35349">
                  <c:v>0.63619745370370373</c:v>
                </c:pt>
                <c:pt idx="35350">
                  <c:v>0.63619878472222224</c:v>
                </c:pt>
                <c:pt idx="35351">
                  <c:v>0.63620004629629634</c:v>
                </c:pt>
                <c:pt idx="35352">
                  <c:v>0.63620078703703709</c:v>
                </c:pt>
                <c:pt idx="35353">
                  <c:v>0.63620195601851859</c:v>
                </c:pt>
                <c:pt idx="35354">
                  <c:v>0.6362031018518518</c:v>
                </c:pt>
                <c:pt idx="35355">
                  <c:v>0.63620427083333331</c:v>
                </c:pt>
                <c:pt idx="35356">
                  <c:v>0.63620542824074067</c:v>
                </c:pt>
                <c:pt idx="35357">
                  <c:v>0.63620658564814814</c:v>
                </c:pt>
                <c:pt idx="35358">
                  <c:v>0.63620773148148146</c:v>
                </c:pt>
                <c:pt idx="35359">
                  <c:v>0.63620888888888882</c:v>
                </c:pt>
                <c:pt idx="35360">
                  <c:v>0.63621005787037033</c:v>
                </c:pt>
                <c:pt idx="35361">
                  <c:v>0.6362112152777778</c:v>
                </c:pt>
                <c:pt idx="35362">
                  <c:v>0.63621245370370372</c:v>
                </c:pt>
                <c:pt idx="35363">
                  <c:v>0.63621564814814813</c:v>
                </c:pt>
                <c:pt idx="35364">
                  <c:v>0.63621592592592591</c:v>
                </c:pt>
                <c:pt idx="35365">
                  <c:v>0.63621708333333338</c:v>
                </c:pt>
                <c:pt idx="35366">
                  <c:v>0.63621825231481477</c:v>
                </c:pt>
                <c:pt idx="35367">
                  <c:v>0.63621935185185186</c:v>
                </c:pt>
                <c:pt idx="35368">
                  <c:v>0.63622049768518518</c:v>
                </c:pt>
                <c:pt idx="35369">
                  <c:v>0.63622194444444446</c:v>
                </c:pt>
                <c:pt idx="35370">
                  <c:v>0.63622327546296298</c:v>
                </c:pt>
                <c:pt idx="35371">
                  <c:v>0.63622445601851851</c:v>
                </c:pt>
                <c:pt idx="35372">
                  <c:v>0.63622512731481484</c:v>
                </c:pt>
                <c:pt idx="35373">
                  <c:v>0.6362262847222222</c:v>
                </c:pt>
                <c:pt idx="35374">
                  <c:v>0.63622743055555564</c:v>
                </c:pt>
                <c:pt idx="35375">
                  <c:v>0.63622859953703703</c:v>
                </c:pt>
                <c:pt idx="35376">
                  <c:v>0.63622976851851853</c:v>
                </c:pt>
                <c:pt idx="35377">
                  <c:v>0.63623091435185186</c:v>
                </c:pt>
                <c:pt idx="35378">
                  <c:v>0.63623206018518519</c:v>
                </c:pt>
                <c:pt idx="35379">
                  <c:v>0.63623322916666669</c:v>
                </c:pt>
                <c:pt idx="35380">
                  <c:v>0.63623438657407405</c:v>
                </c:pt>
                <c:pt idx="35381">
                  <c:v>0.63623554398148141</c:v>
                </c:pt>
                <c:pt idx="35382">
                  <c:v>0.63623714120370378</c:v>
                </c:pt>
                <c:pt idx="35383">
                  <c:v>0.63623822916666661</c:v>
                </c:pt>
                <c:pt idx="35384">
                  <c:v>0.63623905092592592</c:v>
                </c:pt>
                <c:pt idx="35385">
                  <c:v>0.63624054398148144</c:v>
                </c:pt>
                <c:pt idx="35386">
                  <c:v>0.6362417592592593</c:v>
                </c:pt>
                <c:pt idx="35387">
                  <c:v>0.63624251157407408</c:v>
                </c:pt>
                <c:pt idx="35388">
                  <c:v>0.63624372685185182</c:v>
                </c:pt>
                <c:pt idx="35389">
                  <c:v>0.63624533564814811</c:v>
                </c:pt>
                <c:pt idx="35390">
                  <c:v>0.63624614583333339</c:v>
                </c:pt>
                <c:pt idx="35391">
                  <c:v>0.63624752314814814</c:v>
                </c:pt>
                <c:pt idx="35392">
                  <c:v>0.63624872685185185</c:v>
                </c:pt>
                <c:pt idx="35393">
                  <c:v>0.63624943287037039</c:v>
                </c:pt>
                <c:pt idx="35394">
                  <c:v>0.63625059027777775</c:v>
                </c:pt>
                <c:pt idx="35395">
                  <c:v>0.63625175925925925</c:v>
                </c:pt>
                <c:pt idx="35396">
                  <c:v>0.63625290509259258</c:v>
                </c:pt>
                <c:pt idx="35397">
                  <c:v>0.63625406250000005</c:v>
                </c:pt>
                <c:pt idx="35398">
                  <c:v>0.63625521990740741</c:v>
                </c:pt>
                <c:pt idx="35399">
                  <c:v>0.63625637731481477</c:v>
                </c:pt>
                <c:pt idx="35400">
                  <c:v>0.63625753472222224</c:v>
                </c:pt>
                <c:pt idx="35401">
                  <c:v>0.63625870370370374</c:v>
                </c:pt>
                <c:pt idx="35402">
                  <c:v>0.63625984953703707</c:v>
                </c:pt>
                <c:pt idx="35403">
                  <c:v>0.63626103009259261</c:v>
                </c:pt>
                <c:pt idx="35404">
                  <c:v>0.63626253472222216</c:v>
                </c:pt>
                <c:pt idx="35405">
                  <c:v>0.63626335648148147</c:v>
                </c:pt>
                <c:pt idx="35406">
                  <c:v>0.63626468749999998</c:v>
                </c:pt>
                <c:pt idx="35407">
                  <c:v>0.63626604166666667</c:v>
                </c:pt>
                <c:pt idx="35408">
                  <c:v>0.63626687500000001</c:v>
                </c:pt>
                <c:pt idx="35409">
                  <c:v>0.63626832175925929</c:v>
                </c:pt>
                <c:pt idx="35410">
                  <c:v>0.63626946759259262</c:v>
                </c:pt>
                <c:pt idx="35411">
                  <c:v>0.6362712615740741</c:v>
                </c:pt>
                <c:pt idx="35412">
                  <c:v>0.63627254629629626</c:v>
                </c:pt>
                <c:pt idx="35413">
                  <c:v>0.63627262731481482</c:v>
                </c:pt>
                <c:pt idx="35414">
                  <c:v>0.63627373842592594</c:v>
                </c:pt>
                <c:pt idx="35415">
                  <c:v>0.6362748958333333</c:v>
                </c:pt>
                <c:pt idx="35416">
                  <c:v>0.63627605324074066</c:v>
                </c:pt>
                <c:pt idx="35417">
                  <c:v>0.63627721064814813</c:v>
                </c:pt>
                <c:pt idx="35418">
                  <c:v>0.6362783680555556</c:v>
                </c:pt>
                <c:pt idx="35419">
                  <c:v>0.63627952546296296</c:v>
                </c:pt>
                <c:pt idx="35420">
                  <c:v>0.63628068287037032</c:v>
                </c:pt>
                <c:pt idx="35421">
                  <c:v>0.63628184027777779</c:v>
                </c:pt>
                <c:pt idx="35422">
                  <c:v>0.63628299768518526</c:v>
                </c:pt>
                <c:pt idx="35423">
                  <c:v>0.63628415509259262</c:v>
                </c:pt>
                <c:pt idx="35424">
                  <c:v>0.63628575231481477</c:v>
                </c:pt>
                <c:pt idx="35425">
                  <c:v>0.63628697916666666</c:v>
                </c:pt>
                <c:pt idx="35426">
                  <c:v>0.63628787037037038</c:v>
                </c:pt>
                <c:pt idx="35427">
                  <c:v>0.63628893518518526</c:v>
                </c:pt>
                <c:pt idx="35428">
                  <c:v>0.63629004629629626</c:v>
                </c:pt>
                <c:pt idx="35429">
                  <c:v>0.63629275462962964</c:v>
                </c:pt>
                <c:pt idx="35430">
                  <c:v>0.63629284722222224</c:v>
                </c:pt>
                <c:pt idx="35431">
                  <c:v>0.63629341435185183</c:v>
                </c:pt>
                <c:pt idx="35432">
                  <c:v>0.6362945717592593</c:v>
                </c:pt>
                <c:pt idx="35433">
                  <c:v>0.63629572916666666</c:v>
                </c:pt>
                <c:pt idx="35434">
                  <c:v>0.63629689814814816</c:v>
                </c:pt>
                <c:pt idx="35435">
                  <c:v>0.63629804398148149</c:v>
                </c:pt>
                <c:pt idx="35436">
                  <c:v>0.63629920138888885</c:v>
                </c:pt>
                <c:pt idx="35437">
                  <c:v>0.63630034722222217</c:v>
                </c:pt>
                <c:pt idx="35438">
                  <c:v>0.63630151620370368</c:v>
                </c:pt>
                <c:pt idx="35439">
                  <c:v>0.63630267361111115</c:v>
                </c:pt>
                <c:pt idx="35440">
                  <c:v>0.63630383101851851</c:v>
                </c:pt>
                <c:pt idx="35441">
                  <c:v>0.63630550925925933</c:v>
                </c:pt>
                <c:pt idx="35442">
                  <c:v>0.63630614583333334</c:v>
                </c:pt>
                <c:pt idx="35443">
                  <c:v>0.63630788194444443</c:v>
                </c:pt>
                <c:pt idx="35444">
                  <c:v>0.63630918981481488</c:v>
                </c:pt>
                <c:pt idx="35445">
                  <c:v>0.63630978009259265</c:v>
                </c:pt>
                <c:pt idx="35446">
                  <c:v>0.63631083333333338</c:v>
                </c:pt>
                <c:pt idx="35447">
                  <c:v>0.63631197916666671</c:v>
                </c:pt>
                <c:pt idx="35448">
                  <c:v>0.63631409722222221</c:v>
                </c:pt>
                <c:pt idx="35449">
                  <c:v>0.63631502314814814</c:v>
                </c:pt>
                <c:pt idx="35450">
                  <c:v>0.63631540509259255</c:v>
                </c:pt>
                <c:pt idx="35451">
                  <c:v>0.6363165624999999</c:v>
                </c:pt>
                <c:pt idx="35452">
                  <c:v>0.63631771990740749</c:v>
                </c:pt>
                <c:pt idx="35453">
                  <c:v>0.63631887731481485</c:v>
                </c:pt>
                <c:pt idx="35454">
                  <c:v>0.63632004629629635</c:v>
                </c:pt>
                <c:pt idx="35455">
                  <c:v>0.63632120370370371</c:v>
                </c:pt>
                <c:pt idx="35456">
                  <c:v>0.63632234953703704</c:v>
                </c:pt>
                <c:pt idx="35457">
                  <c:v>0.63632350694444451</c:v>
                </c:pt>
                <c:pt idx="35458">
                  <c:v>0.63632466435185187</c:v>
                </c:pt>
                <c:pt idx="35459">
                  <c:v>0.63632582175925922</c:v>
                </c:pt>
                <c:pt idx="35460">
                  <c:v>0.6363271064814815</c:v>
                </c:pt>
                <c:pt idx="35461">
                  <c:v>0.6363284953703704</c:v>
                </c:pt>
                <c:pt idx="35462">
                  <c:v>0.63632959490740737</c:v>
                </c:pt>
                <c:pt idx="35463">
                  <c:v>0.63633069444444446</c:v>
                </c:pt>
                <c:pt idx="35464">
                  <c:v>0.63633300925925929</c:v>
                </c:pt>
                <c:pt idx="35465">
                  <c:v>0.63633409722222223</c:v>
                </c:pt>
                <c:pt idx="35466">
                  <c:v>0.63633606481481486</c:v>
                </c:pt>
                <c:pt idx="35467">
                  <c:v>0.63633721064814819</c:v>
                </c:pt>
                <c:pt idx="35468">
                  <c:v>0.63633773148148154</c:v>
                </c:pt>
                <c:pt idx="35469">
                  <c:v>0.63633862268518515</c:v>
                </c:pt>
                <c:pt idx="35470">
                  <c:v>0.63633978009259262</c:v>
                </c:pt>
                <c:pt idx="35471">
                  <c:v>0.63634094907407412</c:v>
                </c:pt>
                <c:pt idx="35472">
                  <c:v>0.63634210648148148</c:v>
                </c:pt>
                <c:pt idx="35473">
                  <c:v>0.63634325231481481</c:v>
                </c:pt>
                <c:pt idx="35474">
                  <c:v>0.63634442129629631</c:v>
                </c:pt>
                <c:pt idx="35475">
                  <c:v>0.63634557870370367</c:v>
                </c:pt>
                <c:pt idx="35476">
                  <c:v>0.63634673611111114</c:v>
                </c:pt>
                <c:pt idx="35477">
                  <c:v>0.6363478935185185</c:v>
                </c:pt>
                <c:pt idx="35478">
                  <c:v>0.63634903935185183</c:v>
                </c:pt>
                <c:pt idx="35479">
                  <c:v>0.63635021990740737</c:v>
                </c:pt>
                <c:pt idx="35480">
                  <c:v>0.6363520601851852</c:v>
                </c:pt>
                <c:pt idx="35481">
                  <c:v>0.63635366898148149</c:v>
                </c:pt>
                <c:pt idx="35482">
                  <c:v>0.63635548611111115</c:v>
                </c:pt>
                <c:pt idx="35483">
                  <c:v>0.63635645833333332</c:v>
                </c:pt>
                <c:pt idx="35484">
                  <c:v>0.63635781250000001</c:v>
                </c:pt>
                <c:pt idx="35485">
                  <c:v>0.6363591666666667</c:v>
                </c:pt>
                <c:pt idx="35486">
                  <c:v>0.63635945601851851</c:v>
                </c:pt>
                <c:pt idx="35487">
                  <c:v>0.63636062500000001</c:v>
                </c:pt>
                <c:pt idx="35488">
                  <c:v>0.63636177083333334</c:v>
                </c:pt>
                <c:pt idx="35489">
                  <c:v>0.63636293981481484</c:v>
                </c:pt>
                <c:pt idx="35490">
                  <c:v>0.6363640972222222</c:v>
                </c:pt>
                <c:pt idx="35491">
                  <c:v>0.63636525462962956</c:v>
                </c:pt>
                <c:pt idx="35492">
                  <c:v>0.636366400462963</c:v>
                </c:pt>
                <c:pt idx="35493">
                  <c:v>0.6363675694444445</c:v>
                </c:pt>
                <c:pt idx="35494">
                  <c:v>0.63636872685185186</c:v>
                </c:pt>
                <c:pt idx="35495">
                  <c:v>0.63636988425925922</c:v>
                </c:pt>
                <c:pt idx="35496">
                  <c:v>0.63637146990740745</c:v>
                </c:pt>
                <c:pt idx="35497">
                  <c:v>0.63637278935185182</c:v>
                </c:pt>
                <c:pt idx="35498">
                  <c:v>0.63637355324074074</c:v>
                </c:pt>
                <c:pt idx="35499">
                  <c:v>0.63637510416666665</c:v>
                </c:pt>
                <c:pt idx="35500">
                  <c:v>0.63637567129629635</c:v>
                </c:pt>
                <c:pt idx="35501">
                  <c:v>0.63637793981481472</c:v>
                </c:pt>
                <c:pt idx="35502">
                  <c:v>0.63637902777777777</c:v>
                </c:pt>
                <c:pt idx="35503">
                  <c:v>0.63637932870370373</c:v>
                </c:pt>
                <c:pt idx="35504">
                  <c:v>0.63638053240740744</c:v>
                </c:pt>
                <c:pt idx="35505">
                  <c:v>0.63638162037037038</c:v>
                </c:pt>
                <c:pt idx="35506">
                  <c:v>0.63638261574074073</c:v>
                </c:pt>
                <c:pt idx="35507">
                  <c:v>0.63638377314814809</c:v>
                </c:pt>
                <c:pt idx="35508">
                  <c:v>0.63638493055555556</c:v>
                </c:pt>
                <c:pt idx="35509">
                  <c:v>0.63638608796296303</c:v>
                </c:pt>
                <c:pt idx="35510">
                  <c:v>0.63638723379629636</c:v>
                </c:pt>
                <c:pt idx="35511">
                  <c:v>0.63638840277777775</c:v>
                </c:pt>
                <c:pt idx="35512">
                  <c:v>0.63638954861111108</c:v>
                </c:pt>
                <c:pt idx="35513">
                  <c:v>0.63639070601851855</c:v>
                </c:pt>
                <c:pt idx="35514">
                  <c:v>0.63639187500000005</c:v>
                </c:pt>
                <c:pt idx="35515">
                  <c:v>0.63639302083333338</c:v>
                </c:pt>
                <c:pt idx="35516">
                  <c:v>0.63639444444444448</c:v>
                </c:pt>
                <c:pt idx="35517">
                  <c:v>0.63639565972222223</c:v>
                </c:pt>
                <c:pt idx="35518">
                  <c:v>0.63639733796296305</c:v>
                </c:pt>
                <c:pt idx="35519">
                  <c:v>0.63639814814814821</c:v>
                </c:pt>
                <c:pt idx="35520">
                  <c:v>0.63639942129629634</c:v>
                </c:pt>
                <c:pt idx="35521">
                  <c:v>0.63640078703703706</c:v>
                </c:pt>
                <c:pt idx="35522">
                  <c:v>0.63640131944444445</c:v>
                </c:pt>
                <c:pt idx="35523">
                  <c:v>0.6364028819444445</c:v>
                </c:pt>
                <c:pt idx="35524">
                  <c:v>0.63640396990740744</c:v>
                </c:pt>
                <c:pt idx="35525">
                  <c:v>0.63640460648148145</c:v>
                </c:pt>
                <c:pt idx="35526">
                  <c:v>0.63640575231481489</c:v>
                </c:pt>
                <c:pt idx="35527">
                  <c:v>0.63640692129629628</c:v>
                </c:pt>
                <c:pt idx="35528">
                  <c:v>0.63640807870370375</c:v>
                </c:pt>
                <c:pt idx="35529">
                  <c:v>0.63640923611111111</c:v>
                </c:pt>
                <c:pt idx="35530">
                  <c:v>0.63641039351851847</c:v>
                </c:pt>
                <c:pt idx="35531">
                  <c:v>0.63641155092592594</c:v>
                </c:pt>
                <c:pt idx="35532">
                  <c:v>0.6364127083333333</c:v>
                </c:pt>
                <c:pt idx="35533">
                  <c:v>0.63641386574074077</c:v>
                </c:pt>
                <c:pt idx="35534">
                  <c:v>0.63641502314814813</c:v>
                </c:pt>
                <c:pt idx="35535">
                  <c:v>0.63641623842592587</c:v>
                </c:pt>
                <c:pt idx="35536">
                  <c:v>0.63641773148148151</c:v>
                </c:pt>
                <c:pt idx="35537">
                  <c:v>0.63641976851851845</c:v>
                </c:pt>
                <c:pt idx="35538">
                  <c:v>0.63641999999999999</c:v>
                </c:pt>
                <c:pt idx="35539">
                  <c:v>0.63642163194444445</c:v>
                </c:pt>
                <c:pt idx="35540">
                  <c:v>0.63642278935185181</c:v>
                </c:pt>
                <c:pt idx="35541">
                  <c:v>0.63642335648148152</c:v>
                </c:pt>
                <c:pt idx="35542">
                  <c:v>0.63642498842592587</c:v>
                </c:pt>
                <c:pt idx="35543">
                  <c:v>0.63642582175925921</c:v>
                </c:pt>
                <c:pt idx="35544">
                  <c:v>0.63642688657407409</c:v>
                </c:pt>
                <c:pt idx="35545">
                  <c:v>0.63642774305555561</c:v>
                </c:pt>
                <c:pt idx="35546">
                  <c:v>0.636428912037037</c:v>
                </c:pt>
                <c:pt idx="35547">
                  <c:v>0.63643006944444436</c:v>
                </c:pt>
                <c:pt idx="35548">
                  <c:v>0.63643122685185194</c:v>
                </c:pt>
                <c:pt idx="35549">
                  <c:v>0.6364323842592593</c:v>
                </c:pt>
                <c:pt idx="35550">
                  <c:v>0.63643354166666666</c:v>
                </c:pt>
                <c:pt idx="35551">
                  <c:v>0.63643469907407402</c:v>
                </c:pt>
                <c:pt idx="35552">
                  <c:v>0.63643585648148149</c:v>
                </c:pt>
                <c:pt idx="35553">
                  <c:v>0.63643700231481481</c:v>
                </c:pt>
                <c:pt idx="35554">
                  <c:v>0.63643817129629632</c:v>
                </c:pt>
                <c:pt idx="35555">
                  <c:v>0.6364396180555556</c:v>
                </c:pt>
                <c:pt idx="35556">
                  <c:v>0.63644069444444451</c:v>
                </c:pt>
                <c:pt idx="35557">
                  <c:v>0.63644181712962955</c:v>
                </c:pt>
                <c:pt idx="35558">
                  <c:v>0.63644361111111114</c:v>
                </c:pt>
                <c:pt idx="35559">
                  <c:v>0.63644437500000006</c:v>
                </c:pt>
                <c:pt idx="35560">
                  <c:v>0.63644604166666674</c:v>
                </c:pt>
                <c:pt idx="35561">
                  <c:v>0.63644737268518514</c:v>
                </c:pt>
                <c:pt idx="35562">
                  <c:v>0.63644770833333331</c:v>
                </c:pt>
                <c:pt idx="35563">
                  <c:v>0.63644952546296296</c:v>
                </c:pt>
                <c:pt idx="35564">
                  <c:v>0.63645059027777773</c:v>
                </c:pt>
                <c:pt idx="35565">
                  <c:v>0.63645090277777783</c:v>
                </c:pt>
                <c:pt idx="35566">
                  <c:v>0.63645206018518519</c:v>
                </c:pt>
                <c:pt idx="35567">
                  <c:v>0.63645321759259255</c:v>
                </c:pt>
                <c:pt idx="35568">
                  <c:v>0.63645437500000002</c:v>
                </c:pt>
                <c:pt idx="35569">
                  <c:v>0.63645553240740738</c:v>
                </c:pt>
                <c:pt idx="35570">
                  <c:v>0.63645668981481485</c:v>
                </c:pt>
                <c:pt idx="35571">
                  <c:v>0.63645784722222221</c:v>
                </c:pt>
                <c:pt idx="35572">
                  <c:v>0.6364589814814815</c:v>
                </c:pt>
                <c:pt idx="35573">
                  <c:v>0.63646016203703704</c:v>
                </c:pt>
                <c:pt idx="35574">
                  <c:v>0.63646130787037036</c:v>
                </c:pt>
                <c:pt idx="35575">
                  <c:v>0.63646247685185187</c:v>
                </c:pt>
                <c:pt idx="35576">
                  <c:v>0.63646392361111115</c:v>
                </c:pt>
                <c:pt idx="35577">
                  <c:v>0.63646484953703708</c:v>
                </c:pt>
                <c:pt idx="35578">
                  <c:v>0.63646607638888886</c:v>
                </c:pt>
                <c:pt idx="35579">
                  <c:v>0.63646834490740734</c:v>
                </c:pt>
                <c:pt idx="35580">
                  <c:v>0.63646901620370377</c:v>
                </c:pt>
                <c:pt idx="35581">
                  <c:v>0.63646978009259259</c:v>
                </c:pt>
                <c:pt idx="35582">
                  <c:v>0.63647099537037033</c:v>
                </c:pt>
                <c:pt idx="35583">
                  <c:v>0.6364719328703704</c:v>
                </c:pt>
                <c:pt idx="35584">
                  <c:v>0.6364728819444444</c:v>
                </c:pt>
                <c:pt idx="35585">
                  <c:v>0.6364740509259259</c:v>
                </c:pt>
                <c:pt idx="35586">
                  <c:v>0.63647520833333326</c:v>
                </c:pt>
                <c:pt idx="35587">
                  <c:v>0.63647636574074073</c:v>
                </c:pt>
                <c:pt idx="35588">
                  <c:v>0.63647752314814821</c:v>
                </c:pt>
                <c:pt idx="35589">
                  <c:v>0.63647868055555556</c:v>
                </c:pt>
                <c:pt idx="35590">
                  <c:v>0.63647983796296292</c:v>
                </c:pt>
                <c:pt idx="35591">
                  <c:v>0.63648099537037039</c:v>
                </c:pt>
                <c:pt idx="35592">
                  <c:v>0.63648214120370372</c:v>
                </c:pt>
                <c:pt idx="35593">
                  <c:v>0.63648331018518522</c:v>
                </c:pt>
                <c:pt idx="35594">
                  <c:v>0.63648454861111115</c:v>
                </c:pt>
                <c:pt idx="35595">
                  <c:v>0.63648637731481483</c:v>
                </c:pt>
                <c:pt idx="35596">
                  <c:v>0.63648686342592586</c:v>
                </c:pt>
                <c:pt idx="35597">
                  <c:v>0.63648979166666664</c:v>
                </c:pt>
                <c:pt idx="35598">
                  <c:v>0.63649003472222221</c:v>
                </c:pt>
                <c:pt idx="35599">
                  <c:v>0.63649031249999999</c:v>
                </c:pt>
                <c:pt idx="35600">
                  <c:v>0.63649216435185185</c:v>
                </c:pt>
                <c:pt idx="35601">
                  <c:v>0.63649325231481479</c:v>
                </c:pt>
                <c:pt idx="35602">
                  <c:v>0.63649386574074074</c:v>
                </c:pt>
                <c:pt idx="35603">
                  <c:v>0.63649488425925926</c:v>
                </c:pt>
                <c:pt idx="35604">
                  <c:v>0.63649604166666673</c:v>
                </c:pt>
                <c:pt idx="35605">
                  <c:v>0.63649719907407409</c:v>
                </c:pt>
                <c:pt idx="35606">
                  <c:v>0.63649835648148145</c:v>
                </c:pt>
                <c:pt idx="35607">
                  <c:v>0.63649951388888881</c:v>
                </c:pt>
                <c:pt idx="35608">
                  <c:v>0.63650067129629628</c:v>
                </c:pt>
                <c:pt idx="35609">
                  <c:v>0.63650182870370375</c:v>
                </c:pt>
                <c:pt idx="35610">
                  <c:v>0.63650298611111111</c:v>
                </c:pt>
                <c:pt idx="35611">
                  <c:v>0.63650414351851847</c:v>
                </c:pt>
                <c:pt idx="35612">
                  <c:v>0.63650530092592594</c:v>
                </c:pt>
                <c:pt idx="35613">
                  <c:v>0.63650702546296301</c:v>
                </c:pt>
                <c:pt idx="35614">
                  <c:v>0.63650812500000009</c:v>
                </c:pt>
                <c:pt idx="35615">
                  <c:v>0.63650932870370369</c:v>
                </c:pt>
                <c:pt idx="35616">
                  <c:v>0.63651049768518519</c:v>
                </c:pt>
                <c:pt idx="35617">
                  <c:v>0.63651172453703697</c:v>
                </c:pt>
                <c:pt idx="35618">
                  <c:v>0.63651251157407407</c:v>
                </c:pt>
                <c:pt idx="35619">
                  <c:v>0.63651396990740738</c:v>
                </c:pt>
                <c:pt idx="35620">
                  <c:v>0.63651564814814809</c:v>
                </c:pt>
                <c:pt idx="35621">
                  <c:v>0.63651592592592598</c:v>
                </c:pt>
                <c:pt idx="35622">
                  <c:v>0.6365169444444444</c:v>
                </c:pt>
                <c:pt idx="35623">
                  <c:v>0.63651802083333331</c:v>
                </c:pt>
                <c:pt idx="35624">
                  <c:v>0.63651918981481481</c:v>
                </c:pt>
                <c:pt idx="35625">
                  <c:v>0.63652033564814814</c:v>
                </c:pt>
                <c:pt idx="35626">
                  <c:v>0.63652150462962964</c:v>
                </c:pt>
                <c:pt idx="35627">
                  <c:v>0.636522662037037</c:v>
                </c:pt>
                <c:pt idx="35628">
                  <c:v>0.63652381944444447</c:v>
                </c:pt>
                <c:pt idx="35629">
                  <c:v>0.63652497685185183</c:v>
                </c:pt>
                <c:pt idx="35630">
                  <c:v>0.63652612268518527</c:v>
                </c:pt>
                <c:pt idx="35631">
                  <c:v>0.63652729166666666</c:v>
                </c:pt>
                <c:pt idx="35632">
                  <c:v>0.63652843749999999</c:v>
                </c:pt>
                <c:pt idx="35633">
                  <c:v>0.63652974537037033</c:v>
                </c:pt>
                <c:pt idx="35634">
                  <c:v>0.63653105324074077</c:v>
                </c:pt>
                <c:pt idx="35635">
                  <c:v>0.63653195601851853</c:v>
                </c:pt>
                <c:pt idx="35636">
                  <c:v>0.63653364583333327</c:v>
                </c:pt>
                <c:pt idx="35637">
                  <c:v>0.63653434027777778</c:v>
                </c:pt>
                <c:pt idx="35638">
                  <c:v>0.63653568287037032</c:v>
                </c:pt>
                <c:pt idx="35639">
                  <c:v>0.63653657407407405</c:v>
                </c:pt>
                <c:pt idx="35640">
                  <c:v>0.63653769675925931</c:v>
                </c:pt>
                <c:pt idx="35641">
                  <c:v>0.63653885416666667</c:v>
                </c:pt>
                <c:pt idx="35642">
                  <c:v>0.63654001157407403</c:v>
                </c:pt>
                <c:pt idx="35643">
                  <c:v>0.6365411689814815</c:v>
                </c:pt>
                <c:pt idx="35644">
                  <c:v>0.636542337962963</c:v>
                </c:pt>
                <c:pt idx="35645">
                  <c:v>0.63654349537037036</c:v>
                </c:pt>
                <c:pt idx="35646">
                  <c:v>0.63654465277777772</c:v>
                </c:pt>
                <c:pt idx="35647">
                  <c:v>0.63654581018518519</c:v>
                </c:pt>
                <c:pt idx="35648">
                  <c:v>0.63654696759259266</c:v>
                </c:pt>
                <c:pt idx="35649">
                  <c:v>0.63654812500000002</c:v>
                </c:pt>
                <c:pt idx="35650">
                  <c:v>0.63654951388888881</c:v>
                </c:pt>
                <c:pt idx="35651">
                  <c:v>0.63655199074074076</c:v>
                </c:pt>
                <c:pt idx="35652">
                  <c:v>0.6365532060185185</c:v>
                </c:pt>
                <c:pt idx="35653">
                  <c:v>0.63655547453703698</c:v>
                </c:pt>
                <c:pt idx="35654">
                  <c:v>0.63655589120370371</c:v>
                </c:pt>
                <c:pt idx="35655">
                  <c:v>0.63655671296296301</c:v>
                </c:pt>
                <c:pt idx="35656">
                  <c:v>0.63655890046296293</c:v>
                </c:pt>
                <c:pt idx="35657">
                  <c:v>0.63655906250000005</c:v>
                </c:pt>
                <c:pt idx="35658">
                  <c:v>0.63656039351851856</c:v>
                </c:pt>
                <c:pt idx="35659">
                  <c:v>0.63656121527777776</c:v>
                </c:pt>
                <c:pt idx="35660">
                  <c:v>0.63656237268518523</c:v>
                </c:pt>
                <c:pt idx="35661">
                  <c:v>0.63656351851851856</c:v>
                </c:pt>
                <c:pt idx="35662">
                  <c:v>0.63656468749999995</c:v>
                </c:pt>
                <c:pt idx="35663">
                  <c:v>0.63656584490740742</c:v>
                </c:pt>
                <c:pt idx="35664">
                  <c:v>0.63656699074074075</c:v>
                </c:pt>
                <c:pt idx="35665">
                  <c:v>0.63656815972222225</c:v>
                </c:pt>
                <c:pt idx="35666">
                  <c:v>0.63656931712962961</c:v>
                </c:pt>
                <c:pt idx="35667">
                  <c:v>0.63657047453703697</c:v>
                </c:pt>
                <c:pt idx="35668">
                  <c:v>0.63657163194444444</c:v>
                </c:pt>
                <c:pt idx="35669">
                  <c:v>0.63657465277777781</c:v>
                </c:pt>
                <c:pt idx="35670">
                  <c:v>0.63657527777777778</c:v>
                </c:pt>
                <c:pt idx="35671">
                  <c:v>0.63657552083333335</c:v>
                </c:pt>
                <c:pt idx="35672">
                  <c:v>0.63657703703703705</c:v>
                </c:pt>
                <c:pt idx="35673">
                  <c:v>0.63657834490740739</c:v>
                </c:pt>
                <c:pt idx="35674">
                  <c:v>0.63657951388888889</c:v>
                </c:pt>
                <c:pt idx="35675">
                  <c:v>0.63658124999999999</c:v>
                </c:pt>
                <c:pt idx="35676">
                  <c:v>0.63658170138888892</c:v>
                </c:pt>
                <c:pt idx="35677">
                  <c:v>0.63658222222222216</c:v>
                </c:pt>
                <c:pt idx="35678">
                  <c:v>0.63658356481481482</c:v>
                </c:pt>
                <c:pt idx="35679">
                  <c:v>0.63658436342592595</c:v>
                </c:pt>
                <c:pt idx="35680">
                  <c:v>0.63658552083333331</c:v>
                </c:pt>
                <c:pt idx="35681">
                  <c:v>0.63658666666666675</c:v>
                </c:pt>
                <c:pt idx="35682">
                  <c:v>0.63658783564814814</c:v>
                </c:pt>
                <c:pt idx="35683">
                  <c:v>0.63658900462962964</c:v>
                </c:pt>
                <c:pt idx="35684">
                  <c:v>0.63659015046296297</c:v>
                </c:pt>
                <c:pt idx="35685">
                  <c:v>0.63659130787037044</c:v>
                </c:pt>
                <c:pt idx="35686">
                  <c:v>0.63659245370370376</c:v>
                </c:pt>
                <c:pt idx="35687">
                  <c:v>0.63659362268518516</c:v>
                </c:pt>
                <c:pt idx="35688">
                  <c:v>0.63659478009259252</c:v>
                </c:pt>
                <c:pt idx="35689">
                  <c:v>0.63659593749999999</c:v>
                </c:pt>
                <c:pt idx="35690">
                  <c:v>0.63659815972222222</c:v>
                </c:pt>
                <c:pt idx="35691">
                  <c:v>0.63659913194444451</c:v>
                </c:pt>
                <c:pt idx="35692">
                  <c:v>0.63659976851851852</c:v>
                </c:pt>
                <c:pt idx="35693">
                  <c:v>0.63660111111111117</c:v>
                </c:pt>
                <c:pt idx="35694">
                  <c:v>0.63660197916666672</c:v>
                </c:pt>
                <c:pt idx="35695">
                  <c:v>0.63660296296296293</c:v>
                </c:pt>
                <c:pt idx="35696">
                  <c:v>0.63660523148148151</c:v>
                </c:pt>
                <c:pt idx="35697">
                  <c:v>0.6366056712962963</c:v>
                </c:pt>
                <c:pt idx="35698">
                  <c:v>0.63660659722222224</c:v>
                </c:pt>
                <c:pt idx="35699">
                  <c:v>0.63660771990740739</c:v>
                </c:pt>
                <c:pt idx="35700">
                  <c:v>0.6366086689814815</c:v>
                </c:pt>
                <c:pt idx="35701">
                  <c:v>0.63660982638888886</c:v>
                </c:pt>
                <c:pt idx="35702">
                  <c:v>0.63661098379629633</c:v>
                </c:pt>
                <c:pt idx="35703">
                  <c:v>0.63661214120370369</c:v>
                </c:pt>
                <c:pt idx="35704">
                  <c:v>0.63661329861111116</c:v>
                </c:pt>
                <c:pt idx="35705">
                  <c:v>0.63661445601851852</c:v>
                </c:pt>
                <c:pt idx="35706">
                  <c:v>0.63661561342592587</c:v>
                </c:pt>
                <c:pt idx="35707">
                  <c:v>0.63661677083333335</c:v>
                </c:pt>
                <c:pt idx="35708">
                  <c:v>0.6366179282407407</c:v>
                </c:pt>
                <c:pt idx="35709">
                  <c:v>0.63661908564814818</c:v>
                </c:pt>
                <c:pt idx="35710">
                  <c:v>0.63662081018518524</c:v>
                </c:pt>
                <c:pt idx="35711">
                  <c:v>0.63662159722222222</c:v>
                </c:pt>
                <c:pt idx="35712">
                  <c:v>0.63662322916666669</c:v>
                </c:pt>
                <c:pt idx="35713">
                  <c:v>0.63662430555555549</c:v>
                </c:pt>
                <c:pt idx="35714">
                  <c:v>0.6366249074074074</c:v>
                </c:pt>
                <c:pt idx="35715">
                  <c:v>0.63662652777777773</c:v>
                </c:pt>
                <c:pt idx="35716">
                  <c:v>0.63662732638888897</c:v>
                </c:pt>
                <c:pt idx="35717">
                  <c:v>0.63662869212962958</c:v>
                </c:pt>
                <c:pt idx="35718">
                  <c:v>0.63663011574074069</c:v>
                </c:pt>
                <c:pt idx="35719">
                  <c:v>0.63663065972222221</c:v>
                </c:pt>
                <c:pt idx="35720">
                  <c:v>0.63663181712962968</c:v>
                </c:pt>
                <c:pt idx="35721">
                  <c:v>0.63663296296296301</c:v>
                </c:pt>
                <c:pt idx="35722">
                  <c:v>0.6366341319444444</c:v>
                </c:pt>
                <c:pt idx="35723">
                  <c:v>0.63663528935185176</c:v>
                </c:pt>
                <c:pt idx="35724">
                  <c:v>0.63663644675925934</c:v>
                </c:pt>
                <c:pt idx="35725">
                  <c:v>0.6366376041666667</c:v>
                </c:pt>
                <c:pt idx="35726">
                  <c:v>0.63663876157407406</c:v>
                </c:pt>
                <c:pt idx="35727">
                  <c:v>0.63663993055555557</c:v>
                </c:pt>
                <c:pt idx="35728">
                  <c:v>0.63664108796296293</c:v>
                </c:pt>
                <c:pt idx="35729">
                  <c:v>0.63664320601851854</c:v>
                </c:pt>
                <c:pt idx="35730">
                  <c:v>0.63664361111111112</c:v>
                </c:pt>
                <c:pt idx="35731">
                  <c:v>0.6366455324074074</c:v>
                </c:pt>
                <c:pt idx="35732">
                  <c:v>0.6366467939814815</c:v>
                </c:pt>
                <c:pt idx="35733">
                  <c:v>0.63664714120370369</c:v>
                </c:pt>
                <c:pt idx="35734">
                  <c:v>0.63664836805555558</c:v>
                </c:pt>
                <c:pt idx="35735">
                  <c:v>0.63664952546296294</c:v>
                </c:pt>
                <c:pt idx="35736">
                  <c:v>0.63665074074074079</c:v>
                </c:pt>
                <c:pt idx="35737">
                  <c:v>0.63665206018518516</c:v>
                </c:pt>
                <c:pt idx="35738">
                  <c:v>0.63665292824074071</c:v>
                </c:pt>
                <c:pt idx="35739">
                  <c:v>0.6366538078703704</c:v>
                </c:pt>
                <c:pt idx="35740">
                  <c:v>0.63665495370370373</c:v>
                </c:pt>
                <c:pt idx="35741">
                  <c:v>0.63665612268518523</c:v>
                </c:pt>
                <c:pt idx="35742">
                  <c:v>0.63665728009259259</c:v>
                </c:pt>
                <c:pt idx="35743">
                  <c:v>0.6366584490740741</c:v>
                </c:pt>
                <c:pt idx="35744">
                  <c:v>0.63665959490740742</c:v>
                </c:pt>
                <c:pt idx="35745">
                  <c:v>0.63666075231481478</c:v>
                </c:pt>
                <c:pt idx="35746">
                  <c:v>0.63666190972222225</c:v>
                </c:pt>
                <c:pt idx="35747">
                  <c:v>0.63666306712962961</c:v>
                </c:pt>
                <c:pt idx="35748">
                  <c:v>0.63666422453703697</c:v>
                </c:pt>
                <c:pt idx="35749">
                  <c:v>0.63666565972222222</c:v>
                </c:pt>
                <c:pt idx="35750">
                  <c:v>0.63666805555555561</c:v>
                </c:pt>
                <c:pt idx="35751">
                  <c:v>0.63666843750000002</c:v>
                </c:pt>
                <c:pt idx="35752">
                  <c:v>0.63666895833333326</c:v>
                </c:pt>
                <c:pt idx="35753">
                  <c:v>0.63667042824074072</c:v>
                </c:pt>
                <c:pt idx="35754">
                  <c:v>0.63667145833333327</c:v>
                </c:pt>
                <c:pt idx="35755">
                  <c:v>0.63667249999999997</c:v>
                </c:pt>
                <c:pt idx="35756">
                  <c:v>0.63667400462962964</c:v>
                </c:pt>
                <c:pt idx="35757">
                  <c:v>0.63667475694444442</c:v>
                </c:pt>
                <c:pt idx="35758">
                  <c:v>0.63667636574074082</c:v>
                </c:pt>
                <c:pt idx="35759">
                  <c:v>0.6366777199074074</c:v>
                </c:pt>
                <c:pt idx="35760">
                  <c:v>0.63667811342592595</c:v>
                </c:pt>
                <c:pt idx="35761">
                  <c:v>0.63667927083333331</c:v>
                </c:pt>
                <c:pt idx="35762">
                  <c:v>0.63668042824074067</c:v>
                </c:pt>
                <c:pt idx="35763">
                  <c:v>0.63668158564814814</c:v>
                </c:pt>
                <c:pt idx="35764">
                  <c:v>0.63668274305555561</c:v>
                </c:pt>
                <c:pt idx="35765">
                  <c:v>0.63668390046296297</c:v>
                </c:pt>
                <c:pt idx="35766">
                  <c:v>0.63668505787037033</c:v>
                </c:pt>
                <c:pt idx="35767">
                  <c:v>0.6366862152777778</c:v>
                </c:pt>
                <c:pt idx="35768">
                  <c:v>0.63668737268518516</c:v>
                </c:pt>
                <c:pt idx="35769">
                  <c:v>0.63668853009259263</c:v>
                </c:pt>
                <c:pt idx="35770">
                  <c:v>0.63668971064814817</c:v>
                </c:pt>
                <c:pt idx="35771">
                  <c:v>0.63669097222222215</c:v>
                </c:pt>
                <c:pt idx="35772">
                  <c:v>0.63669224537037039</c:v>
                </c:pt>
                <c:pt idx="35773">
                  <c:v>0.63669315972222218</c:v>
                </c:pt>
                <c:pt idx="35774">
                  <c:v>0.63669532407407414</c:v>
                </c:pt>
                <c:pt idx="35775">
                  <c:v>0.63669652777777774</c:v>
                </c:pt>
                <c:pt idx="35776">
                  <c:v>0.63669675925925928</c:v>
                </c:pt>
                <c:pt idx="35777">
                  <c:v>0.63669781250000002</c:v>
                </c:pt>
                <c:pt idx="35778">
                  <c:v>0.63669915509259256</c:v>
                </c:pt>
                <c:pt idx="35779">
                  <c:v>0.63670010416666667</c:v>
                </c:pt>
                <c:pt idx="35780">
                  <c:v>0.63670126157407414</c:v>
                </c:pt>
                <c:pt idx="35781">
                  <c:v>0.6367024189814815</c:v>
                </c:pt>
                <c:pt idx="35782">
                  <c:v>0.63670357638888886</c:v>
                </c:pt>
                <c:pt idx="35783">
                  <c:v>0.63670473379629622</c:v>
                </c:pt>
                <c:pt idx="35784">
                  <c:v>0.63670587962962966</c:v>
                </c:pt>
                <c:pt idx="35785">
                  <c:v>0.63670704861111116</c:v>
                </c:pt>
                <c:pt idx="35786">
                  <c:v>0.63670820601851852</c:v>
                </c:pt>
                <c:pt idx="35787">
                  <c:v>0.63670936342592588</c:v>
                </c:pt>
                <c:pt idx="35788">
                  <c:v>0.63671052083333335</c:v>
                </c:pt>
                <c:pt idx="35789">
                  <c:v>0.6367126851851852</c:v>
                </c:pt>
                <c:pt idx="35790">
                  <c:v>0.63671344907407412</c:v>
                </c:pt>
                <c:pt idx="35791">
                  <c:v>0.63671409722222216</c:v>
                </c:pt>
                <c:pt idx="35792">
                  <c:v>0.63671586805555547</c:v>
                </c:pt>
                <c:pt idx="35793">
                  <c:v>0.63671638888888893</c:v>
                </c:pt>
                <c:pt idx="35794">
                  <c:v>0.63671831018518521</c:v>
                </c:pt>
                <c:pt idx="35795">
                  <c:v>0.63671982638888891</c:v>
                </c:pt>
                <c:pt idx="35796">
                  <c:v>0.6367200462962963</c:v>
                </c:pt>
                <c:pt idx="35797">
                  <c:v>0.63672114583333339</c:v>
                </c:pt>
                <c:pt idx="35798">
                  <c:v>0.63672337962962966</c:v>
                </c:pt>
                <c:pt idx="35799">
                  <c:v>0.63672351851851849</c:v>
                </c:pt>
                <c:pt idx="35800">
                  <c:v>0.63672440972222222</c:v>
                </c:pt>
                <c:pt idx="35801">
                  <c:v>0.63672556712962958</c:v>
                </c:pt>
                <c:pt idx="35802">
                  <c:v>0.63672672453703705</c:v>
                </c:pt>
                <c:pt idx="35803">
                  <c:v>0.63672788194444441</c:v>
                </c:pt>
                <c:pt idx="35804">
                  <c:v>0.63672902777777773</c:v>
                </c:pt>
                <c:pt idx="35805">
                  <c:v>0.63673019675925924</c:v>
                </c:pt>
                <c:pt idx="35806">
                  <c:v>0.63673135416666671</c:v>
                </c:pt>
                <c:pt idx="35807">
                  <c:v>0.63673251157407407</c:v>
                </c:pt>
                <c:pt idx="35808">
                  <c:v>0.63673366898148143</c:v>
                </c:pt>
                <c:pt idx="35809">
                  <c:v>0.6367348263888889</c:v>
                </c:pt>
                <c:pt idx="35810">
                  <c:v>0.63673601851851847</c:v>
                </c:pt>
                <c:pt idx="35811">
                  <c:v>0.63673792824074071</c:v>
                </c:pt>
                <c:pt idx="35812">
                  <c:v>0.63673912037037039</c:v>
                </c:pt>
                <c:pt idx="35813">
                  <c:v>0.63673949074074077</c:v>
                </c:pt>
                <c:pt idx="35814">
                  <c:v>0.63674158564814809</c:v>
                </c:pt>
                <c:pt idx="35815">
                  <c:v>0.63674268518518518</c:v>
                </c:pt>
                <c:pt idx="35816">
                  <c:v>0.63674303240740737</c:v>
                </c:pt>
                <c:pt idx="35817">
                  <c:v>0.63674447916666665</c:v>
                </c:pt>
                <c:pt idx="35818">
                  <c:v>0.63674540509259259</c:v>
                </c:pt>
                <c:pt idx="35819">
                  <c:v>0.63674640046296305</c:v>
                </c:pt>
                <c:pt idx="35820">
                  <c:v>0.63674755787037041</c:v>
                </c:pt>
                <c:pt idx="35821">
                  <c:v>0.63674871527777777</c:v>
                </c:pt>
                <c:pt idx="35822">
                  <c:v>0.63674988425925927</c:v>
                </c:pt>
                <c:pt idx="35823">
                  <c:v>0.6367510300925926</c:v>
                </c:pt>
                <c:pt idx="35824">
                  <c:v>0.63675218750000007</c:v>
                </c:pt>
                <c:pt idx="35825">
                  <c:v>0.63675334490740743</c:v>
                </c:pt>
                <c:pt idx="35826">
                  <c:v>0.63675451388888882</c:v>
                </c:pt>
                <c:pt idx="35827">
                  <c:v>0.63675565972222226</c:v>
                </c:pt>
                <c:pt idx="35828">
                  <c:v>0.63675681712962962</c:v>
                </c:pt>
                <c:pt idx="35829">
                  <c:v>0.63675798611111112</c:v>
                </c:pt>
                <c:pt idx="35830">
                  <c:v>0.63675950231481482</c:v>
                </c:pt>
                <c:pt idx="35831">
                  <c:v>0.63676053240740738</c:v>
                </c:pt>
                <c:pt idx="35832">
                  <c:v>0.63676156250000004</c:v>
                </c:pt>
                <c:pt idx="35833">
                  <c:v>0.63676302083333325</c:v>
                </c:pt>
                <c:pt idx="35834">
                  <c:v>0.63676405092592592</c:v>
                </c:pt>
                <c:pt idx="35835">
                  <c:v>0.63676586805555557</c:v>
                </c:pt>
                <c:pt idx="35836">
                  <c:v>0.6367670138888889</c:v>
                </c:pt>
                <c:pt idx="35837">
                  <c:v>0.63676723379629629</c:v>
                </c:pt>
                <c:pt idx="35838">
                  <c:v>0.63676839120370365</c:v>
                </c:pt>
                <c:pt idx="35839">
                  <c:v>0.63676953703703698</c:v>
                </c:pt>
                <c:pt idx="35840">
                  <c:v>0.63677070601851848</c:v>
                </c:pt>
                <c:pt idx="35841">
                  <c:v>0.63677186342592595</c:v>
                </c:pt>
                <c:pt idx="35842">
                  <c:v>0.63677302083333331</c:v>
                </c:pt>
                <c:pt idx="35843">
                  <c:v>0.63677417824074067</c:v>
                </c:pt>
                <c:pt idx="35844">
                  <c:v>0.63677533564814814</c:v>
                </c:pt>
                <c:pt idx="35845">
                  <c:v>0.63677649305555561</c:v>
                </c:pt>
                <c:pt idx="35846">
                  <c:v>0.63677765046296297</c:v>
                </c:pt>
                <c:pt idx="35847">
                  <c:v>0.63677951388888887</c:v>
                </c:pt>
                <c:pt idx="35848">
                  <c:v>0.63678017361111117</c:v>
                </c:pt>
                <c:pt idx="35849">
                  <c:v>0.63678241898148147</c:v>
                </c:pt>
                <c:pt idx="35850">
                  <c:v>0.6367826851851851</c:v>
                </c:pt>
                <c:pt idx="35851">
                  <c:v>0.6367845138888889</c:v>
                </c:pt>
                <c:pt idx="35852">
                  <c:v>0.63678524305555562</c:v>
                </c:pt>
                <c:pt idx="35853">
                  <c:v>0.63678583333333338</c:v>
                </c:pt>
                <c:pt idx="35854">
                  <c:v>0.63678692129629633</c:v>
                </c:pt>
                <c:pt idx="35855">
                  <c:v>0.63678809027777783</c:v>
                </c:pt>
                <c:pt idx="35856">
                  <c:v>0.63678922453703701</c:v>
                </c:pt>
                <c:pt idx="35857">
                  <c:v>0.63679038194444437</c:v>
                </c:pt>
                <c:pt idx="35858">
                  <c:v>0.63679153935185184</c:v>
                </c:pt>
                <c:pt idx="35859">
                  <c:v>0.63679269675925931</c:v>
                </c:pt>
                <c:pt idx="35860">
                  <c:v>0.63679385416666667</c:v>
                </c:pt>
                <c:pt idx="35861">
                  <c:v>0.63679501157407403</c:v>
                </c:pt>
                <c:pt idx="35862">
                  <c:v>0.6367961689814815</c:v>
                </c:pt>
                <c:pt idx="35863">
                  <c:v>0.63679732638888886</c:v>
                </c:pt>
                <c:pt idx="35864">
                  <c:v>0.63679848379629633</c:v>
                </c:pt>
                <c:pt idx="35865">
                  <c:v>0.63679964120370369</c:v>
                </c:pt>
                <c:pt idx="35866">
                  <c:v>0.63680157407407412</c:v>
                </c:pt>
                <c:pt idx="35867">
                  <c:v>0.6368019791666667</c:v>
                </c:pt>
                <c:pt idx="35868">
                  <c:v>0.63680402777777778</c:v>
                </c:pt>
                <c:pt idx="35869">
                  <c:v>0.6368052662037037</c:v>
                </c:pt>
                <c:pt idx="35870">
                  <c:v>0.63680562500000004</c:v>
                </c:pt>
                <c:pt idx="35871">
                  <c:v>0.636807037037037</c:v>
                </c:pt>
                <c:pt idx="35872">
                  <c:v>0.63680783564814814</c:v>
                </c:pt>
                <c:pt idx="35873">
                  <c:v>0.6368110763888889</c:v>
                </c:pt>
                <c:pt idx="35874">
                  <c:v>0.6368121180555556</c:v>
                </c:pt>
                <c:pt idx="35875">
                  <c:v>0.63681289351851855</c:v>
                </c:pt>
                <c:pt idx="35876">
                  <c:v>0.63681406250000006</c:v>
                </c:pt>
                <c:pt idx="35877">
                  <c:v>0.63681520833333338</c:v>
                </c:pt>
                <c:pt idx="35878">
                  <c:v>0.6368163541666666</c:v>
                </c:pt>
                <c:pt idx="35879">
                  <c:v>0.63681751157407407</c:v>
                </c:pt>
                <c:pt idx="35880">
                  <c:v>0.63681868055555557</c:v>
                </c:pt>
                <c:pt idx="35881">
                  <c:v>0.63681984953703707</c:v>
                </c:pt>
                <c:pt idx="35882">
                  <c:v>0.6368209953703704</c:v>
                </c:pt>
                <c:pt idx="35883">
                  <c:v>0.63682215277777776</c:v>
                </c:pt>
                <c:pt idx="35884">
                  <c:v>0.6368232986111112</c:v>
                </c:pt>
                <c:pt idx="35885">
                  <c:v>0.63682490740740738</c:v>
                </c:pt>
                <c:pt idx="35886">
                  <c:v>0.63682564814814813</c:v>
                </c:pt>
                <c:pt idx="35887">
                  <c:v>0.63682851851851852</c:v>
                </c:pt>
                <c:pt idx="35888">
                  <c:v>0.63682868055555553</c:v>
                </c:pt>
                <c:pt idx="35889">
                  <c:v>0.63682954861111107</c:v>
                </c:pt>
                <c:pt idx="35890">
                  <c:v>0.63683059027777777</c:v>
                </c:pt>
                <c:pt idx="35891">
                  <c:v>0.63683197916666667</c:v>
                </c:pt>
                <c:pt idx="35892">
                  <c:v>0.63683256944444444</c:v>
                </c:pt>
                <c:pt idx="35893">
                  <c:v>0.63683469907407408</c:v>
                </c:pt>
                <c:pt idx="35894">
                  <c:v>0.63683540509259262</c:v>
                </c:pt>
                <c:pt idx="35895">
                  <c:v>0.63683604166666663</c:v>
                </c:pt>
                <c:pt idx="35896">
                  <c:v>0.63683721064814813</c:v>
                </c:pt>
                <c:pt idx="35897">
                  <c:v>0.63683835648148146</c:v>
                </c:pt>
                <c:pt idx="35898">
                  <c:v>0.63683950231481479</c:v>
                </c:pt>
                <c:pt idx="35899">
                  <c:v>0.63684067129629629</c:v>
                </c:pt>
                <c:pt idx="35900">
                  <c:v>0.63684182870370365</c:v>
                </c:pt>
                <c:pt idx="35901">
                  <c:v>0.63684300925925919</c:v>
                </c:pt>
                <c:pt idx="35902">
                  <c:v>0.63684413194444445</c:v>
                </c:pt>
                <c:pt idx="35903">
                  <c:v>0.63684530092592595</c:v>
                </c:pt>
                <c:pt idx="35904">
                  <c:v>0.63684645833333331</c:v>
                </c:pt>
                <c:pt idx="35905">
                  <c:v>0.63684803240740739</c:v>
                </c:pt>
                <c:pt idx="35906">
                  <c:v>0.63685021990740742</c:v>
                </c:pt>
                <c:pt idx="35907">
                  <c:v>0.63685057870370365</c:v>
                </c:pt>
                <c:pt idx="35908">
                  <c:v>0.63685162037037035</c:v>
                </c:pt>
                <c:pt idx="35909">
                  <c:v>0.63685369212962961</c:v>
                </c:pt>
                <c:pt idx="35910">
                  <c:v>0.63685405092592595</c:v>
                </c:pt>
                <c:pt idx="35911">
                  <c:v>0.6368545717592593</c:v>
                </c:pt>
                <c:pt idx="35912">
                  <c:v>0.63685594907407406</c:v>
                </c:pt>
                <c:pt idx="35913">
                  <c:v>0.63685688657407402</c:v>
                </c:pt>
                <c:pt idx="35914">
                  <c:v>0.63685803240740735</c:v>
                </c:pt>
                <c:pt idx="35915">
                  <c:v>0.63685918981481482</c:v>
                </c:pt>
                <c:pt idx="35916">
                  <c:v>0.63686037037037035</c:v>
                </c:pt>
                <c:pt idx="35917">
                  <c:v>0.63686149305555551</c:v>
                </c:pt>
                <c:pt idx="35918">
                  <c:v>0.63686266203703701</c:v>
                </c:pt>
                <c:pt idx="35919">
                  <c:v>0.63686380787037045</c:v>
                </c:pt>
                <c:pt idx="35920">
                  <c:v>0.63686496527777781</c:v>
                </c:pt>
                <c:pt idx="35921">
                  <c:v>0.63686615740740737</c:v>
                </c:pt>
                <c:pt idx="35922">
                  <c:v>0.63686729166666667</c:v>
                </c:pt>
                <c:pt idx="35923">
                  <c:v>0.63686844907407414</c:v>
                </c:pt>
                <c:pt idx="35924">
                  <c:v>0.63687182870370374</c:v>
                </c:pt>
                <c:pt idx="35925">
                  <c:v>0.63687197916666671</c:v>
                </c:pt>
                <c:pt idx="35926">
                  <c:v>0.63687356481481483</c:v>
                </c:pt>
                <c:pt idx="35927">
                  <c:v>0.63687534722222217</c:v>
                </c:pt>
                <c:pt idx="35928">
                  <c:v>0.63687582175925928</c:v>
                </c:pt>
                <c:pt idx="35929">
                  <c:v>0.63687677083333327</c:v>
                </c:pt>
                <c:pt idx="35930">
                  <c:v>0.63687802083333334</c:v>
                </c:pt>
                <c:pt idx="35931">
                  <c:v>0.63687905092592589</c:v>
                </c:pt>
                <c:pt idx="35932">
                  <c:v>0.63688004629629635</c:v>
                </c:pt>
                <c:pt idx="35933">
                  <c:v>0.63688120370370371</c:v>
                </c:pt>
                <c:pt idx="35934">
                  <c:v>0.63688236111111107</c:v>
                </c:pt>
                <c:pt idx="35935">
                  <c:v>0.63688351851851843</c:v>
                </c:pt>
                <c:pt idx="35936">
                  <c:v>0.63688467592592601</c:v>
                </c:pt>
                <c:pt idx="35937">
                  <c:v>0.63688583333333337</c:v>
                </c:pt>
                <c:pt idx="35938">
                  <c:v>0.63688699074074073</c:v>
                </c:pt>
                <c:pt idx="35939">
                  <c:v>0.63688814814814809</c:v>
                </c:pt>
                <c:pt idx="35940">
                  <c:v>0.63688930555555556</c:v>
                </c:pt>
                <c:pt idx="35941">
                  <c:v>0.63689046296296303</c:v>
                </c:pt>
                <c:pt idx="35942">
                  <c:v>0.63689215277777778</c:v>
                </c:pt>
                <c:pt idx="35943">
                  <c:v>0.63689362268518512</c:v>
                </c:pt>
                <c:pt idx="35944">
                  <c:v>0.63689462962962962</c:v>
                </c:pt>
                <c:pt idx="35945">
                  <c:v>0.63689596064814813</c:v>
                </c:pt>
                <c:pt idx="35946">
                  <c:v>0.63689721064814819</c:v>
                </c:pt>
                <c:pt idx="35947">
                  <c:v>0.63689752314814818</c:v>
                </c:pt>
                <c:pt idx="35948">
                  <c:v>0.63689944444444446</c:v>
                </c:pt>
                <c:pt idx="35949">
                  <c:v>0.63690012731481482</c:v>
                </c:pt>
                <c:pt idx="35950">
                  <c:v>0.63690108796296296</c:v>
                </c:pt>
                <c:pt idx="35951">
                  <c:v>0.63690222222222226</c:v>
                </c:pt>
                <c:pt idx="35952">
                  <c:v>0.63690319444444443</c:v>
                </c:pt>
                <c:pt idx="35953">
                  <c:v>0.6369043518518519</c:v>
                </c:pt>
                <c:pt idx="35954">
                  <c:v>0.63690550925925926</c:v>
                </c:pt>
                <c:pt idx="35955">
                  <c:v>0.63690666666666662</c:v>
                </c:pt>
                <c:pt idx="35956">
                  <c:v>0.63690782407407409</c:v>
                </c:pt>
                <c:pt idx="35957">
                  <c:v>0.63690899305555548</c:v>
                </c:pt>
                <c:pt idx="35958">
                  <c:v>0.63691013888888892</c:v>
                </c:pt>
                <c:pt idx="35959">
                  <c:v>0.63691129629629628</c:v>
                </c:pt>
                <c:pt idx="35960">
                  <c:v>0.63691245370370364</c:v>
                </c:pt>
                <c:pt idx="35961">
                  <c:v>0.63691361111111111</c:v>
                </c:pt>
                <c:pt idx="35962">
                  <c:v>0.63691583333333335</c:v>
                </c:pt>
                <c:pt idx="35963">
                  <c:v>0.63691722222222225</c:v>
                </c:pt>
                <c:pt idx="35964">
                  <c:v>0.63691796296296299</c:v>
                </c:pt>
                <c:pt idx="35965">
                  <c:v>0.63691947916666669</c:v>
                </c:pt>
                <c:pt idx="35966">
                  <c:v>0.63692045138888898</c:v>
                </c:pt>
                <c:pt idx="35967">
                  <c:v>0.63692069444444444</c:v>
                </c:pt>
                <c:pt idx="35968">
                  <c:v>0.63692174768518517</c:v>
                </c:pt>
                <c:pt idx="35969">
                  <c:v>0.63692381944444443</c:v>
                </c:pt>
                <c:pt idx="35970">
                  <c:v>0.63692432870370375</c:v>
                </c:pt>
                <c:pt idx="35971">
                  <c:v>0.63692625000000003</c:v>
                </c:pt>
                <c:pt idx="35972">
                  <c:v>0.63692699074074077</c:v>
                </c:pt>
                <c:pt idx="35973">
                  <c:v>0.63692749999999998</c:v>
                </c:pt>
                <c:pt idx="35974">
                  <c:v>0.63692865740740734</c:v>
                </c:pt>
                <c:pt idx="35975">
                  <c:v>0.63692981481481481</c:v>
                </c:pt>
                <c:pt idx="35976">
                  <c:v>0.63693097222222228</c:v>
                </c:pt>
                <c:pt idx="35977">
                  <c:v>0.63693212962962964</c:v>
                </c:pt>
                <c:pt idx="35978">
                  <c:v>0.636933287037037</c:v>
                </c:pt>
                <c:pt idx="35979">
                  <c:v>0.63693444444444447</c:v>
                </c:pt>
                <c:pt idx="35980">
                  <c:v>0.63693560185185183</c:v>
                </c:pt>
                <c:pt idx="35981">
                  <c:v>0.6369367592592593</c:v>
                </c:pt>
                <c:pt idx="35982">
                  <c:v>0.63693791666666666</c:v>
                </c:pt>
                <c:pt idx="35983">
                  <c:v>0.63693921296296296</c:v>
                </c:pt>
                <c:pt idx="35984">
                  <c:v>0.63694159722222221</c:v>
                </c:pt>
                <c:pt idx="35985">
                  <c:v>0.63694187499999999</c:v>
                </c:pt>
                <c:pt idx="35986">
                  <c:v>0.63694281249999996</c:v>
                </c:pt>
                <c:pt idx="35987">
                  <c:v>0.63694509259259258</c:v>
                </c:pt>
                <c:pt idx="35988">
                  <c:v>0.63694540509259256</c:v>
                </c:pt>
                <c:pt idx="35989">
                  <c:v>0.6369461111111111</c:v>
                </c:pt>
                <c:pt idx="35990">
                  <c:v>0.6369475</c:v>
                </c:pt>
                <c:pt idx="35991">
                  <c:v>0.63694859953703697</c:v>
                </c:pt>
                <c:pt idx="35992">
                  <c:v>0.63695011574074067</c:v>
                </c:pt>
                <c:pt idx="35993">
                  <c:v>0.63695160879629631</c:v>
                </c:pt>
                <c:pt idx="35994">
                  <c:v>0.63695180555555553</c:v>
                </c:pt>
                <c:pt idx="35995">
                  <c:v>0.63695296296296289</c:v>
                </c:pt>
                <c:pt idx="35996">
                  <c:v>0.63695412037037036</c:v>
                </c:pt>
                <c:pt idx="35997">
                  <c:v>0.63695527777777783</c:v>
                </c:pt>
                <c:pt idx="35998">
                  <c:v>0.63695642361111116</c:v>
                </c:pt>
                <c:pt idx="35999">
                  <c:v>0.63695760416666669</c:v>
                </c:pt>
                <c:pt idx="36000">
                  <c:v>0.63695875000000002</c:v>
                </c:pt>
                <c:pt idx="36001">
                  <c:v>0.63695990740740749</c:v>
                </c:pt>
                <c:pt idx="36002">
                  <c:v>0.63696106481481485</c:v>
                </c:pt>
                <c:pt idx="36003">
                  <c:v>0.63696222222222221</c:v>
                </c:pt>
                <c:pt idx="36004">
                  <c:v>0.63696341435185189</c:v>
                </c:pt>
                <c:pt idx="36005">
                  <c:v>0.63696531249999999</c:v>
                </c:pt>
                <c:pt idx="36006">
                  <c:v>0.63696650462962967</c:v>
                </c:pt>
                <c:pt idx="36007">
                  <c:v>0.63696693287037032</c:v>
                </c:pt>
                <c:pt idx="36008">
                  <c:v>0.6369686342592592</c:v>
                </c:pt>
                <c:pt idx="36009">
                  <c:v>0.63697026620370367</c:v>
                </c:pt>
                <c:pt idx="36010">
                  <c:v>0.63697053240740742</c:v>
                </c:pt>
                <c:pt idx="36011">
                  <c:v>0.63697217592592592</c:v>
                </c:pt>
                <c:pt idx="36012">
                  <c:v>0.63697357638888885</c:v>
                </c:pt>
                <c:pt idx="36013">
                  <c:v>0.63697420138888894</c:v>
                </c:pt>
                <c:pt idx="36014">
                  <c:v>0.63697495370370372</c:v>
                </c:pt>
                <c:pt idx="36015">
                  <c:v>0.63697611111111108</c:v>
                </c:pt>
                <c:pt idx="36016">
                  <c:v>0.63697726851851855</c:v>
                </c:pt>
                <c:pt idx="36017">
                  <c:v>0.63697842592592591</c:v>
                </c:pt>
                <c:pt idx="36018">
                  <c:v>0.63697959490740741</c:v>
                </c:pt>
                <c:pt idx="36019">
                  <c:v>0.63698075231481488</c:v>
                </c:pt>
                <c:pt idx="36020">
                  <c:v>0.6369818981481481</c:v>
                </c:pt>
                <c:pt idx="36021">
                  <c:v>0.6369830671296296</c:v>
                </c:pt>
                <c:pt idx="36022">
                  <c:v>0.63698421296296293</c:v>
                </c:pt>
                <c:pt idx="36023">
                  <c:v>0.6369853703703704</c:v>
                </c:pt>
                <c:pt idx="36024">
                  <c:v>0.63698677083333333</c:v>
                </c:pt>
                <c:pt idx="36025">
                  <c:v>0.63698931712962958</c:v>
                </c:pt>
                <c:pt idx="36026">
                  <c:v>0.63699056712962965</c:v>
                </c:pt>
                <c:pt idx="36027">
                  <c:v>0.63699259259259267</c:v>
                </c:pt>
                <c:pt idx="36028">
                  <c:v>0.63699331018518524</c:v>
                </c:pt>
                <c:pt idx="36029">
                  <c:v>0.63699386574074068</c:v>
                </c:pt>
                <c:pt idx="36030">
                  <c:v>0.63699584490740735</c:v>
                </c:pt>
                <c:pt idx="36031">
                  <c:v>0.6369961458333333</c:v>
                </c:pt>
                <c:pt idx="36032">
                  <c:v>0.63699795138888893</c:v>
                </c:pt>
                <c:pt idx="36033">
                  <c:v>0.63699978009259262</c:v>
                </c:pt>
                <c:pt idx="36034">
                  <c:v>0.63700077546296296</c:v>
                </c:pt>
                <c:pt idx="36035">
                  <c:v>0.63700201388888888</c:v>
                </c:pt>
                <c:pt idx="36036">
                  <c:v>0.63700309027777779</c:v>
                </c:pt>
                <c:pt idx="36037">
                  <c:v>0.63700423611111112</c:v>
                </c:pt>
                <c:pt idx="36038">
                  <c:v>0.63700540509259262</c:v>
                </c:pt>
                <c:pt idx="36039">
                  <c:v>0.63700655092592595</c:v>
                </c:pt>
                <c:pt idx="36040">
                  <c:v>0.63700771990740734</c:v>
                </c:pt>
                <c:pt idx="36041">
                  <c:v>0.63700886574074078</c:v>
                </c:pt>
                <c:pt idx="36042">
                  <c:v>0.63701003472222228</c:v>
                </c:pt>
                <c:pt idx="36043">
                  <c:v>0.63701118055555561</c:v>
                </c:pt>
                <c:pt idx="36044">
                  <c:v>0.63701233796296297</c:v>
                </c:pt>
                <c:pt idx="36045">
                  <c:v>0.63701350694444436</c:v>
                </c:pt>
                <c:pt idx="36046">
                  <c:v>0.63701476851851857</c:v>
                </c:pt>
                <c:pt idx="36047">
                  <c:v>0.63701679398148148</c:v>
                </c:pt>
                <c:pt idx="36048">
                  <c:v>0.63701732638888886</c:v>
                </c:pt>
                <c:pt idx="36049">
                  <c:v>0.63701866898148152</c:v>
                </c:pt>
                <c:pt idx="36050">
                  <c:v>0.63701987268518523</c:v>
                </c:pt>
                <c:pt idx="36051">
                  <c:v>0.63702075231481481</c:v>
                </c:pt>
                <c:pt idx="36052">
                  <c:v>0.63702254629629629</c:v>
                </c:pt>
                <c:pt idx="36053">
                  <c:v>0.63702347222222222</c:v>
                </c:pt>
                <c:pt idx="36054">
                  <c:v>0.63702391203703701</c:v>
                </c:pt>
                <c:pt idx="36055">
                  <c:v>0.63702506944444448</c:v>
                </c:pt>
                <c:pt idx="36056">
                  <c:v>0.63702623842592598</c:v>
                </c:pt>
                <c:pt idx="36057">
                  <c:v>0.63702739583333334</c:v>
                </c:pt>
                <c:pt idx="36058">
                  <c:v>0.6370285532407407</c:v>
                </c:pt>
                <c:pt idx="36059">
                  <c:v>0.63702971064814817</c:v>
                </c:pt>
                <c:pt idx="36060">
                  <c:v>0.6370308564814815</c:v>
                </c:pt>
                <c:pt idx="36061">
                  <c:v>0.637032025462963</c:v>
                </c:pt>
                <c:pt idx="36062">
                  <c:v>0.63703318287037036</c:v>
                </c:pt>
                <c:pt idx="36063">
                  <c:v>0.63703434027777772</c:v>
                </c:pt>
                <c:pt idx="36064">
                  <c:v>0.63703552083333337</c:v>
                </c:pt>
                <c:pt idx="36065">
                  <c:v>0.63703719907407408</c:v>
                </c:pt>
                <c:pt idx="36066">
                  <c:v>0.63703898148148141</c:v>
                </c:pt>
                <c:pt idx="36067">
                  <c:v>0.63703971064814813</c:v>
                </c:pt>
                <c:pt idx="36068">
                  <c:v>0.6370419444444444</c:v>
                </c:pt>
                <c:pt idx="36069">
                  <c:v>0.63704266203703697</c:v>
                </c:pt>
                <c:pt idx="36070">
                  <c:v>0.63704287037037033</c:v>
                </c:pt>
                <c:pt idx="36071">
                  <c:v>0.63704429398148144</c:v>
                </c:pt>
                <c:pt idx="36072">
                  <c:v>0.63704577546296293</c:v>
                </c:pt>
                <c:pt idx="36073">
                  <c:v>0.63704621527777772</c:v>
                </c:pt>
                <c:pt idx="36074">
                  <c:v>0.63704783564814815</c:v>
                </c:pt>
                <c:pt idx="36075">
                  <c:v>0.63704858796296293</c:v>
                </c:pt>
                <c:pt idx="36076">
                  <c:v>0.63704937500000003</c:v>
                </c:pt>
                <c:pt idx="36077">
                  <c:v>0.63705053240740739</c:v>
                </c:pt>
                <c:pt idx="36078">
                  <c:v>0.63705168981481486</c:v>
                </c:pt>
                <c:pt idx="36079">
                  <c:v>0.63705284722222222</c:v>
                </c:pt>
                <c:pt idx="36080">
                  <c:v>0.63705400462962969</c:v>
                </c:pt>
                <c:pt idx="36081">
                  <c:v>0.63705517361111119</c:v>
                </c:pt>
                <c:pt idx="36082">
                  <c:v>0.63705633101851855</c:v>
                </c:pt>
                <c:pt idx="36083">
                  <c:v>0.63705747685185188</c:v>
                </c:pt>
                <c:pt idx="36084">
                  <c:v>0.63705863425925924</c:v>
                </c:pt>
                <c:pt idx="36085">
                  <c:v>0.63705979166666671</c:v>
                </c:pt>
                <c:pt idx="36086">
                  <c:v>0.63706105324074069</c:v>
                </c:pt>
                <c:pt idx="36087">
                  <c:v>0.63706251157407412</c:v>
                </c:pt>
                <c:pt idx="36088">
                  <c:v>0.63706349537037033</c:v>
                </c:pt>
                <c:pt idx="36089">
                  <c:v>0.63706458333333327</c:v>
                </c:pt>
                <c:pt idx="36090">
                  <c:v>0.63706714120370378</c:v>
                </c:pt>
                <c:pt idx="36091">
                  <c:v>0.63706740740740742</c:v>
                </c:pt>
                <c:pt idx="36092">
                  <c:v>0.63706822916666661</c:v>
                </c:pt>
                <c:pt idx="36093">
                  <c:v>0.63706951388888888</c:v>
                </c:pt>
                <c:pt idx="36094">
                  <c:v>0.63707048611111106</c:v>
                </c:pt>
                <c:pt idx="36095">
                  <c:v>0.63707136574074075</c:v>
                </c:pt>
                <c:pt idx="36096">
                  <c:v>0.63707252314814811</c:v>
                </c:pt>
                <c:pt idx="36097">
                  <c:v>0.63707369212962961</c:v>
                </c:pt>
                <c:pt idx="36098">
                  <c:v>0.63707483796296305</c:v>
                </c:pt>
                <c:pt idx="36099">
                  <c:v>0.63707600694444444</c:v>
                </c:pt>
                <c:pt idx="36100">
                  <c:v>0.6370771643518518</c:v>
                </c:pt>
                <c:pt idx="36101">
                  <c:v>0.63707831018518513</c:v>
                </c:pt>
                <c:pt idx="36102">
                  <c:v>0.63707947916666663</c:v>
                </c:pt>
                <c:pt idx="36103">
                  <c:v>0.63708062500000007</c:v>
                </c:pt>
                <c:pt idx="36104">
                  <c:v>0.63708178240740743</c:v>
                </c:pt>
                <c:pt idx="36105">
                  <c:v>0.63708374999999995</c:v>
                </c:pt>
                <c:pt idx="36106">
                  <c:v>0.63708473379629627</c:v>
                </c:pt>
                <c:pt idx="36107">
                  <c:v>0.63708554398148143</c:v>
                </c:pt>
                <c:pt idx="36108">
                  <c:v>0.63708645833333333</c:v>
                </c:pt>
                <c:pt idx="36109">
                  <c:v>0.63708833333333337</c:v>
                </c:pt>
                <c:pt idx="36110">
                  <c:v>0.63708879629629633</c:v>
                </c:pt>
                <c:pt idx="36111">
                  <c:v>0.63709063657407405</c:v>
                </c:pt>
                <c:pt idx="36112">
                  <c:v>0.63709159722222219</c:v>
                </c:pt>
                <c:pt idx="36113">
                  <c:v>0.63709219907407411</c:v>
                </c:pt>
                <c:pt idx="36114">
                  <c:v>0.6370933680555555</c:v>
                </c:pt>
                <c:pt idx="36115">
                  <c:v>0.63709451388888894</c:v>
                </c:pt>
                <c:pt idx="36116">
                  <c:v>0.63709568287037044</c:v>
                </c:pt>
                <c:pt idx="36117">
                  <c:v>0.6370968402777778</c:v>
                </c:pt>
                <c:pt idx="36118">
                  <c:v>0.63709798611111113</c:v>
                </c:pt>
                <c:pt idx="36119">
                  <c:v>0.63709914351851848</c:v>
                </c:pt>
                <c:pt idx="36120">
                  <c:v>0.63710031249999999</c:v>
                </c:pt>
                <c:pt idx="36121">
                  <c:v>0.63710146990740746</c:v>
                </c:pt>
                <c:pt idx="36122">
                  <c:v>0.63710261574074067</c:v>
                </c:pt>
                <c:pt idx="36123">
                  <c:v>0.6371040740740741</c:v>
                </c:pt>
                <c:pt idx="36124">
                  <c:v>0.63710524305555549</c:v>
                </c:pt>
                <c:pt idx="36125">
                  <c:v>0.63710640046296296</c:v>
                </c:pt>
                <c:pt idx="36126">
                  <c:v>0.63710759259259253</c:v>
                </c:pt>
                <c:pt idx="36127">
                  <c:v>0.63710853009259261</c:v>
                </c:pt>
                <c:pt idx="36128">
                  <c:v>0.63711062500000004</c:v>
                </c:pt>
                <c:pt idx="36129">
                  <c:v>0.63711098379629638</c:v>
                </c:pt>
                <c:pt idx="36130">
                  <c:v>0.63711199074074076</c:v>
                </c:pt>
                <c:pt idx="36131">
                  <c:v>0.63711444444444443</c:v>
                </c:pt>
                <c:pt idx="36132">
                  <c:v>0.63711489583333336</c:v>
                </c:pt>
                <c:pt idx="36133">
                  <c:v>0.63711534722222229</c:v>
                </c:pt>
                <c:pt idx="36134">
                  <c:v>0.63711650462962965</c:v>
                </c:pt>
                <c:pt idx="36135">
                  <c:v>0.63711766203703701</c:v>
                </c:pt>
                <c:pt idx="36136">
                  <c:v>0.63711880787037045</c:v>
                </c:pt>
                <c:pt idx="36137">
                  <c:v>0.63711997685185184</c:v>
                </c:pt>
                <c:pt idx="36138">
                  <c:v>0.63712113425925931</c:v>
                </c:pt>
                <c:pt idx="36139">
                  <c:v>0.63712229166666667</c:v>
                </c:pt>
                <c:pt idx="36140">
                  <c:v>0.63712344907407403</c:v>
                </c:pt>
                <c:pt idx="36141">
                  <c:v>0.63712461805555554</c:v>
                </c:pt>
                <c:pt idx="36142">
                  <c:v>0.63712577546296301</c:v>
                </c:pt>
                <c:pt idx="36143">
                  <c:v>0.63712700231481478</c:v>
                </c:pt>
                <c:pt idx="36144">
                  <c:v>0.63712857638888887</c:v>
                </c:pt>
                <c:pt idx="36145">
                  <c:v>0.63712978009259258</c:v>
                </c:pt>
                <c:pt idx="36146">
                  <c:v>0.6371305439814815</c:v>
                </c:pt>
                <c:pt idx="36147">
                  <c:v>0.63713271990740739</c:v>
                </c:pt>
                <c:pt idx="36148">
                  <c:v>0.63713353009259255</c:v>
                </c:pt>
                <c:pt idx="36149">
                  <c:v>0.63713398148148148</c:v>
                </c:pt>
                <c:pt idx="36150">
                  <c:v>0.63713541666666662</c:v>
                </c:pt>
                <c:pt idx="36151">
                  <c:v>0.63713626157407399</c:v>
                </c:pt>
                <c:pt idx="36152">
                  <c:v>0.63713762731481483</c:v>
                </c:pt>
                <c:pt idx="36153">
                  <c:v>0.63713866898148153</c:v>
                </c:pt>
                <c:pt idx="36154">
                  <c:v>0.63713965277777784</c:v>
                </c:pt>
                <c:pt idx="36155">
                  <c:v>0.6371408101851852</c:v>
                </c:pt>
                <c:pt idx="36156">
                  <c:v>0.63714197916666671</c:v>
                </c:pt>
                <c:pt idx="36157">
                  <c:v>0.63714312499999992</c:v>
                </c:pt>
                <c:pt idx="36158">
                  <c:v>0.63714429398148142</c:v>
                </c:pt>
                <c:pt idx="36159">
                  <c:v>0.63714545138888889</c:v>
                </c:pt>
                <c:pt idx="36160">
                  <c:v>0.63714660879629625</c:v>
                </c:pt>
                <c:pt idx="36161">
                  <c:v>0.63714775462962958</c:v>
                </c:pt>
                <c:pt idx="36162">
                  <c:v>0.63714891203703705</c:v>
                </c:pt>
                <c:pt idx="36163">
                  <c:v>0.63715008101851855</c:v>
                </c:pt>
                <c:pt idx="36164">
                  <c:v>0.63715137731481486</c:v>
                </c:pt>
                <c:pt idx="36165">
                  <c:v>0.63715333333333335</c:v>
                </c:pt>
                <c:pt idx="36166">
                  <c:v>0.63715449074074071</c:v>
                </c:pt>
                <c:pt idx="36167">
                  <c:v>0.63715479166666666</c:v>
                </c:pt>
                <c:pt idx="36168">
                  <c:v>0.63715620370370374</c:v>
                </c:pt>
                <c:pt idx="36169">
                  <c:v>0.6371572337962963</c:v>
                </c:pt>
                <c:pt idx="36170">
                  <c:v>0.637158275462963</c:v>
                </c:pt>
                <c:pt idx="36171">
                  <c:v>0.6371594444444445</c:v>
                </c:pt>
                <c:pt idx="36172">
                  <c:v>0.63716048611111109</c:v>
                </c:pt>
                <c:pt idx="36173">
                  <c:v>0.63716164351851856</c:v>
                </c:pt>
                <c:pt idx="36174">
                  <c:v>0.63716280092592592</c:v>
                </c:pt>
                <c:pt idx="36175">
                  <c:v>0.63716395833333339</c:v>
                </c:pt>
                <c:pt idx="36176">
                  <c:v>0.63716512731481489</c:v>
                </c:pt>
                <c:pt idx="36177">
                  <c:v>0.63716627314814811</c:v>
                </c:pt>
                <c:pt idx="36178">
                  <c:v>0.63716743055555558</c:v>
                </c:pt>
                <c:pt idx="36179">
                  <c:v>0.63716859953703697</c:v>
                </c:pt>
                <c:pt idx="36180">
                  <c:v>0.63716974537037041</c:v>
                </c:pt>
                <c:pt idx="36181">
                  <c:v>0.63717090277777777</c:v>
                </c:pt>
                <c:pt idx="36182">
                  <c:v>0.63717240740740744</c:v>
                </c:pt>
                <c:pt idx="36183">
                  <c:v>0.63717349537037038</c:v>
                </c:pt>
                <c:pt idx="36184">
                  <c:v>0.63717484953703707</c:v>
                </c:pt>
                <c:pt idx="36185">
                  <c:v>0.63717553240740743</c:v>
                </c:pt>
                <c:pt idx="36186">
                  <c:v>0.63717755787037045</c:v>
                </c:pt>
                <c:pt idx="36187">
                  <c:v>0.63717883101851847</c:v>
                </c:pt>
                <c:pt idx="36188">
                  <c:v>0.63717929398148143</c:v>
                </c:pt>
                <c:pt idx="36189">
                  <c:v>0.63718065972222226</c:v>
                </c:pt>
                <c:pt idx="36190">
                  <c:v>0.63718241898148154</c:v>
                </c:pt>
                <c:pt idx="36191">
                  <c:v>0.63718261574074075</c:v>
                </c:pt>
                <c:pt idx="36192">
                  <c:v>0.63718363425925928</c:v>
                </c:pt>
                <c:pt idx="36193">
                  <c:v>0.63718479166666675</c:v>
                </c:pt>
                <c:pt idx="36194">
                  <c:v>0.63718596064814814</c:v>
                </c:pt>
                <c:pt idx="36195">
                  <c:v>0.6371871180555555</c:v>
                </c:pt>
                <c:pt idx="36196">
                  <c:v>0.63718826388888883</c:v>
                </c:pt>
                <c:pt idx="36197">
                  <c:v>0.63718943287037033</c:v>
                </c:pt>
                <c:pt idx="36198">
                  <c:v>0.6371905902777778</c:v>
                </c:pt>
                <c:pt idx="36199">
                  <c:v>0.63719174768518516</c:v>
                </c:pt>
                <c:pt idx="36200">
                  <c:v>0.63719291666666666</c:v>
                </c:pt>
                <c:pt idx="36201">
                  <c:v>0.63719417824074076</c:v>
                </c:pt>
                <c:pt idx="36202">
                  <c:v>0.63719533564814823</c:v>
                </c:pt>
                <c:pt idx="36203">
                  <c:v>0.63719648148148145</c:v>
                </c:pt>
                <c:pt idx="36204">
                  <c:v>0.63719759259259268</c:v>
                </c:pt>
                <c:pt idx="36205">
                  <c:v>0.63719944444444443</c:v>
                </c:pt>
                <c:pt idx="36206">
                  <c:v>0.63720054398148152</c:v>
                </c:pt>
                <c:pt idx="36207">
                  <c:v>0.6372010763888889</c:v>
                </c:pt>
                <c:pt idx="36208">
                  <c:v>0.63720245370370376</c:v>
                </c:pt>
                <c:pt idx="36209">
                  <c:v>0.63720343749999997</c:v>
                </c:pt>
                <c:pt idx="36210">
                  <c:v>0.63720446759259264</c:v>
                </c:pt>
                <c:pt idx="36211">
                  <c:v>0.637205625</c:v>
                </c:pt>
                <c:pt idx="36212">
                  <c:v>0.6372067939814815</c:v>
                </c:pt>
                <c:pt idx="36213">
                  <c:v>0.63720793981481483</c:v>
                </c:pt>
                <c:pt idx="36214">
                  <c:v>0.6372090972222223</c:v>
                </c:pt>
                <c:pt idx="36215">
                  <c:v>0.63721026620370369</c:v>
                </c:pt>
                <c:pt idx="36216">
                  <c:v>0.63721141203703702</c:v>
                </c:pt>
                <c:pt idx="36217">
                  <c:v>0.63721258101851852</c:v>
                </c:pt>
                <c:pt idx="36218">
                  <c:v>0.63721372685185185</c:v>
                </c:pt>
                <c:pt idx="36219">
                  <c:v>0.63721489583333335</c:v>
                </c:pt>
                <c:pt idx="36220">
                  <c:v>0.63721637731481484</c:v>
                </c:pt>
                <c:pt idx="36221">
                  <c:v>0.63721877314814812</c:v>
                </c:pt>
                <c:pt idx="36222">
                  <c:v>0.63721900462962966</c:v>
                </c:pt>
                <c:pt idx="36223">
                  <c:v>0.63721958333333328</c:v>
                </c:pt>
                <c:pt idx="36224">
                  <c:v>0.63722122685185179</c:v>
                </c:pt>
                <c:pt idx="36225">
                  <c:v>0.63722250000000003</c:v>
                </c:pt>
                <c:pt idx="36226">
                  <c:v>0.63722321759259259</c:v>
                </c:pt>
                <c:pt idx="36227">
                  <c:v>0.6372248958333333</c:v>
                </c:pt>
                <c:pt idx="36228">
                  <c:v>0.63722562500000002</c:v>
                </c:pt>
                <c:pt idx="36229">
                  <c:v>0.63722645833333336</c:v>
                </c:pt>
                <c:pt idx="36230">
                  <c:v>0.63722761574074072</c:v>
                </c:pt>
                <c:pt idx="36231">
                  <c:v>0.63722878472222222</c:v>
                </c:pt>
                <c:pt idx="36232">
                  <c:v>0.63722993055555555</c:v>
                </c:pt>
                <c:pt idx="36233">
                  <c:v>0.63723108796296302</c:v>
                </c:pt>
                <c:pt idx="36234">
                  <c:v>0.63723224537037038</c:v>
                </c:pt>
                <c:pt idx="36235">
                  <c:v>0.63723340277777774</c:v>
                </c:pt>
                <c:pt idx="36236">
                  <c:v>0.63723457175925924</c:v>
                </c:pt>
                <c:pt idx="36237">
                  <c:v>0.63723571759259257</c:v>
                </c:pt>
                <c:pt idx="36238">
                  <c:v>0.63723688657407407</c:v>
                </c:pt>
                <c:pt idx="36239">
                  <c:v>0.63723817129629623</c:v>
                </c:pt>
                <c:pt idx="36240">
                  <c:v>0.63724031250000002</c:v>
                </c:pt>
                <c:pt idx="36241">
                  <c:v>0.63724100694444441</c:v>
                </c:pt>
                <c:pt idx="36242">
                  <c:v>0.63724159722222218</c:v>
                </c:pt>
                <c:pt idx="36243">
                  <c:v>0.63724341435185183</c:v>
                </c:pt>
                <c:pt idx="36244">
                  <c:v>0.63724388888888894</c:v>
                </c:pt>
                <c:pt idx="36245">
                  <c:v>0.63724500000000006</c:v>
                </c:pt>
                <c:pt idx="36246">
                  <c:v>0.63724666666666663</c:v>
                </c:pt>
                <c:pt idx="36247">
                  <c:v>0.63724737268518516</c:v>
                </c:pt>
                <c:pt idx="36248">
                  <c:v>0.63724846064814811</c:v>
                </c:pt>
                <c:pt idx="36249">
                  <c:v>0.63724960648148155</c:v>
                </c:pt>
                <c:pt idx="36250">
                  <c:v>0.63725077546296294</c:v>
                </c:pt>
                <c:pt idx="36251">
                  <c:v>0.63725193287037041</c:v>
                </c:pt>
                <c:pt idx="36252">
                  <c:v>0.63725309027777777</c:v>
                </c:pt>
                <c:pt idx="36253">
                  <c:v>0.63725423611111109</c:v>
                </c:pt>
                <c:pt idx="36254">
                  <c:v>0.6372554050925926</c:v>
                </c:pt>
                <c:pt idx="36255">
                  <c:v>0.63725656249999996</c:v>
                </c:pt>
                <c:pt idx="36256">
                  <c:v>0.63725770833333328</c:v>
                </c:pt>
                <c:pt idx="36257">
                  <c:v>0.63725886574074075</c:v>
                </c:pt>
                <c:pt idx="36258">
                  <c:v>0.63726087962962963</c:v>
                </c:pt>
                <c:pt idx="36259">
                  <c:v>0.63726118055555558</c:v>
                </c:pt>
                <c:pt idx="36260">
                  <c:v>0.63726237268518515</c:v>
                </c:pt>
                <c:pt idx="36261">
                  <c:v>0.63726473379629633</c:v>
                </c:pt>
                <c:pt idx="36262">
                  <c:v>0.63726506944444439</c:v>
                </c:pt>
                <c:pt idx="36263">
                  <c:v>0.63726606481481485</c:v>
                </c:pt>
                <c:pt idx="36264">
                  <c:v>0.63726850694444448</c:v>
                </c:pt>
                <c:pt idx="36265">
                  <c:v>0.63726896990740733</c:v>
                </c:pt>
                <c:pt idx="36266">
                  <c:v>0.63726936342592588</c:v>
                </c:pt>
                <c:pt idx="36267">
                  <c:v>0.6372711342592593</c:v>
                </c:pt>
                <c:pt idx="36268">
                  <c:v>0.63727226851851848</c:v>
                </c:pt>
                <c:pt idx="36269">
                  <c:v>0.63727275462962962</c:v>
                </c:pt>
                <c:pt idx="36270">
                  <c:v>0.63727392361111113</c:v>
                </c:pt>
                <c:pt idx="36271">
                  <c:v>0.6372750810185186</c:v>
                </c:pt>
                <c:pt idx="36272">
                  <c:v>0.63727623842592596</c:v>
                </c:pt>
                <c:pt idx="36273">
                  <c:v>0.63727738425925928</c:v>
                </c:pt>
                <c:pt idx="36274">
                  <c:v>0.63727855324074068</c:v>
                </c:pt>
                <c:pt idx="36275">
                  <c:v>0.63727969907407411</c:v>
                </c:pt>
                <c:pt idx="36276">
                  <c:v>0.63728086805555562</c:v>
                </c:pt>
                <c:pt idx="36277">
                  <c:v>0.63728202546296298</c:v>
                </c:pt>
                <c:pt idx="36278">
                  <c:v>0.6372831712962963</c:v>
                </c:pt>
                <c:pt idx="36279">
                  <c:v>0.63728432870370377</c:v>
                </c:pt>
                <c:pt idx="36280">
                  <c:v>0.63728635416666668</c:v>
                </c:pt>
                <c:pt idx="36281">
                  <c:v>0.63728758101851846</c:v>
                </c:pt>
                <c:pt idx="36282">
                  <c:v>0.63728791666666662</c:v>
                </c:pt>
                <c:pt idx="36283">
                  <c:v>0.63728986111111108</c:v>
                </c:pt>
                <c:pt idx="36284">
                  <c:v>0.63729134259259257</c:v>
                </c:pt>
                <c:pt idx="36285">
                  <c:v>0.63729165509259267</c:v>
                </c:pt>
                <c:pt idx="36286">
                  <c:v>0.63729245370370369</c:v>
                </c:pt>
                <c:pt idx="36287">
                  <c:v>0.63729431712962958</c:v>
                </c:pt>
                <c:pt idx="36288">
                  <c:v>0.63729489583333332</c:v>
                </c:pt>
                <c:pt idx="36289">
                  <c:v>0.63729591435185184</c:v>
                </c:pt>
                <c:pt idx="36290">
                  <c:v>0.63729706018518517</c:v>
                </c:pt>
                <c:pt idx="36291">
                  <c:v>0.63729822916666667</c:v>
                </c:pt>
                <c:pt idx="36292">
                  <c:v>0.637299375</c:v>
                </c:pt>
                <c:pt idx="36293">
                  <c:v>0.6373005439814815</c:v>
                </c:pt>
                <c:pt idx="36294">
                  <c:v>0.63730170138888886</c:v>
                </c:pt>
                <c:pt idx="36295">
                  <c:v>0.63730284722222219</c:v>
                </c:pt>
                <c:pt idx="36296">
                  <c:v>0.63730401620370369</c:v>
                </c:pt>
                <c:pt idx="36297">
                  <c:v>0.63730516203703702</c:v>
                </c:pt>
                <c:pt idx="36298">
                  <c:v>0.63730633101851852</c:v>
                </c:pt>
                <c:pt idx="36299">
                  <c:v>0.6373075231481482</c:v>
                </c:pt>
                <c:pt idx="36300">
                  <c:v>0.63730944444444448</c:v>
                </c:pt>
                <c:pt idx="36301">
                  <c:v>0.63731100694444442</c:v>
                </c:pt>
                <c:pt idx="36302">
                  <c:v>0.63731141203703701</c:v>
                </c:pt>
                <c:pt idx="36303">
                  <c:v>0.63731363425925924</c:v>
                </c:pt>
                <c:pt idx="36304">
                  <c:v>0.6373138078703704</c:v>
                </c:pt>
                <c:pt idx="36305">
                  <c:v>0.63731460648148153</c:v>
                </c:pt>
                <c:pt idx="36306">
                  <c:v>0.63731608796296302</c:v>
                </c:pt>
                <c:pt idx="36307">
                  <c:v>0.63731741898148142</c:v>
                </c:pt>
                <c:pt idx="36308">
                  <c:v>0.63731799768518516</c:v>
                </c:pt>
                <c:pt idx="36309">
                  <c:v>0.63732071759259257</c:v>
                </c:pt>
                <c:pt idx="36310">
                  <c:v>0.63732222222222223</c:v>
                </c:pt>
                <c:pt idx="36311">
                  <c:v>0.63732327546296297</c:v>
                </c:pt>
                <c:pt idx="36312">
                  <c:v>0.63732443287037033</c:v>
                </c:pt>
                <c:pt idx="36313">
                  <c:v>0.63732559027777769</c:v>
                </c:pt>
                <c:pt idx="36314">
                  <c:v>0.63732674768518527</c:v>
                </c:pt>
                <c:pt idx="36315">
                  <c:v>0.63732790509259263</c:v>
                </c:pt>
                <c:pt idx="36316">
                  <c:v>0.63732910879629634</c:v>
                </c:pt>
                <c:pt idx="36317">
                  <c:v>0.63733021990740735</c:v>
                </c:pt>
                <c:pt idx="36318">
                  <c:v>0.63733137731481482</c:v>
                </c:pt>
                <c:pt idx="36319">
                  <c:v>0.63733253472222229</c:v>
                </c:pt>
                <c:pt idx="36320">
                  <c:v>0.63733369212962965</c:v>
                </c:pt>
                <c:pt idx="36321">
                  <c:v>0.63733496527777778</c:v>
                </c:pt>
                <c:pt idx="36322">
                  <c:v>0.63733601851851851</c:v>
                </c:pt>
                <c:pt idx="36323">
                  <c:v>0.63733759259259259</c:v>
                </c:pt>
                <c:pt idx="36324">
                  <c:v>0.63733833333333334</c:v>
                </c:pt>
                <c:pt idx="36325">
                  <c:v>0.63734035879629636</c:v>
                </c:pt>
                <c:pt idx="36326">
                  <c:v>0.63734129629629632</c:v>
                </c:pt>
                <c:pt idx="36327">
                  <c:v>0.63734200231481486</c:v>
                </c:pt>
                <c:pt idx="36328">
                  <c:v>0.6373434375</c:v>
                </c:pt>
                <c:pt idx="36329">
                  <c:v>0.63734415509259268</c:v>
                </c:pt>
                <c:pt idx="36330">
                  <c:v>0.63734526620370369</c:v>
                </c:pt>
                <c:pt idx="36331">
                  <c:v>0.63734648148148143</c:v>
                </c:pt>
                <c:pt idx="36332">
                  <c:v>0.63734758101851852</c:v>
                </c:pt>
                <c:pt idx="36333">
                  <c:v>0.63734872685185184</c:v>
                </c:pt>
                <c:pt idx="36334">
                  <c:v>0.6373498842592592</c:v>
                </c:pt>
                <c:pt idx="36335">
                  <c:v>0.63735106481481474</c:v>
                </c:pt>
                <c:pt idx="36336">
                  <c:v>0.63735226851851845</c:v>
                </c:pt>
                <c:pt idx="36337">
                  <c:v>0.63735336805555554</c:v>
                </c:pt>
                <c:pt idx="36338">
                  <c:v>0.6373545254629629</c:v>
                </c:pt>
                <c:pt idx="36339">
                  <c:v>0.63735568287037037</c:v>
                </c:pt>
                <c:pt idx="36340">
                  <c:v>0.63735706018518523</c:v>
                </c:pt>
                <c:pt idx="36341">
                  <c:v>0.63735851851851855</c:v>
                </c:pt>
                <c:pt idx="36342">
                  <c:v>0.6373591666666667</c:v>
                </c:pt>
                <c:pt idx="36343">
                  <c:v>0.63736148148148142</c:v>
                </c:pt>
                <c:pt idx="36344">
                  <c:v>0.63736246527777773</c:v>
                </c:pt>
                <c:pt idx="36345">
                  <c:v>0.63736295138888888</c:v>
                </c:pt>
                <c:pt idx="36346">
                  <c:v>0.63736416666666673</c:v>
                </c:pt>
                <c:pt idx="36347">
                  <c:v>0.63736613425925925</c:v>
                </c:pt>
                <c:pt idx="36348">
                  <c:v>0.63736660879629625</c:v>
                </c:pt>
                <c:pt idx="36349">
                  <c:v>0.63736725694444452</c:v>
                </c:pt>
                <c:pt idx="36350">
                  <c:v>0.63736841435185188</c:v>
                </c:pt>
                <c:pt idx="36351">
                  <c:v>0.63736961805555559</c:v>
                </c:pt>
                <c:pt idx="36352">
                  <c:v>0.63737072916666659</c:v>
                </c:pt>
                <c:pt idx="36353">
                  <c:v>0.63737187500000003</c:v>
                </c:pt>
                <c:pt idx="36354">
                  <c:v>0.63737304398148154</c:v>
                </c:pt>
                <c:pt idx="36355">
                  <c:v>0.63737421296296293</c:v>
                </c:pt>
                <c:pt idx="36356">
                  <c:v>0.63737541666666664</c:v>
                </c:pt>
                <c:pt idx="36357">
                  <c:v>0.63737651620370372</c:v>
                </c:pt>
                <c:pt idx="36358">
                  <c:v>0.63737766203703705</c:v>
                </c:pt>
                <c:pt idx="36359">
                  <c:v>0.63737887731481491</c:v>
                </c:pt>
                <c:pt idx="36360">
                  <c:v>0.63738012731481475</c:v>
                </c:pt>
                <c:pt idx="36361">
                  <c:v>0.63738130787037039</c:v>
                </c:pt>
                <c:pt idx="36362">
                  <c:v>0.6373829513888889</c:v>
                </c:pt>
                <c:pt idx="36363">
                  <c:v>0.6373836805555555</c:v>
                </c:pt>
                <c:pt idx="36364">
                  <c:v>0.63738473379629623</c:v>
                </c:pt>
                <c:pt idx="36365">
                  <c:v>0.63738678240740743</c:v>
                </c:pt>
                <c:pt idx="36366">
                  <c:v>0.6373875347222222</c:v>
                </c:pt>
                <c:pt idx="36367">
                  <c:v>0.63738922453703695</c:v>
                </c:pt>
                <c:pt idx="36368">
                  <c:v>0.63738998842592598</c:v>
                </c:pt>
                <c:pt idx="36369">
                  <c:v>0.63739040509259259</c:v>
                </c:pt>
                <c:pt idx="36370">
                  <c:v>0.63739155092592592</c:v>
                </c:pt>
                <c:pt idx="36371">
                  <c:v>0.63739276620370366</c:v>
                </c:pt>
                <c:pt idx="36372">
                  <c:v>0.63739386574074075</c:v>
                </c:pt>
                <c:pt idx="36373">
                  <c:v>0.63739502314814811</c:v>
                </c:pt>
                <c:pt idx="36374">
                  <c:v>0.63739619212962961</c:v>
                </c:pt>
                <c:pt idx="36375">
                  <c:v>0.63739734953703708</c:v>
                </c:pt>
                <c:pt idx="36376">
                  <c:v>0.6373985532407408</c:v>
                </c:pt>
                <c:pt idx="36377">
                  <c:v>0.6373996643518518</c:v>
                </c:pt>
                <c:pt idx="36378">
                  <c:v>0.63740082175925927</c:v>
                </c:pt>
                <c:pt idx="36379">
                  <c:v>0.63740202546296298</c:v>
                </c:pt>
                <c:pt idx="36380">
                  <c:v>0.63740358796296293</c:v>
                </c:pt>
                <c:pt idx="36381">
                  <c:v>0.63740481481481481</c:v>
                </c:pt>
                <c:pt idx="36382">
                  <c:v>0.63740545138888882</c:v>
                </c:pt>
                <c:pt idx="36383">
                  <c:v>0.63740760416666664</c:v>
                </c:pt>
                <c:pt idx="36384">
                  <c:v>0.6374079050925926</c:v>
                </c:pt>
                <c:pt idx="36385">
                  <c:v>0.63740971064814811</c:v>
                </c:pt>
                <c:pt idx="36386">
                  <c:v>0.63741085648148155</c:v>
                </c:pt>
                <c:pt idx="36387">
                  <c:v>0.63741126157407402</c:v>
                </c:pt>
                <c:pt idx="36388">
                  <c:v>0.63741238425925928</c:v>
                </c:pt>
                <c:pt idx="36389">
                  <c:v>0.63741354166666664</c:v>
                </c:pt>
                <c:pt idx="36390">
                  <c:v>0.63741471064814814</c:v>
                </c:pt>
                <c:pt idx="36391">
                  <c:v>0.63741590277777771</c:v>
                </c:pt>
                <c:pt idx="36392">
                  <c:v>0.63741702546296297</c:v>
                </c:pt>
                <c:pt idx="36393">
                  <c:v>0.63741818287037033</c:v>
                </c:pt>
                <c:pt idx="36394">
                  <c:v>0.6374193402777778</c:v>
                </c:pt>
                <c:pt idx="36395">
                  <c:v>0.63742049768518516</c:v>
                </c:pt>
                <c:pt idx="36396">
                  <c:v>0.63742170138888887</c:v>
                </c:pt>
                <c:pt idx="36397">
                  <c:v>0.63742281249999999</c:v>
                </c:pt>
                <c:pt idx="36398">
                  <c:v>0.63742399305555553</c:v>
                </c:pt>
                <c:pt idx="36399">
                  <c:v>0.63742653935185178</c:v>
                </c:pt>
                <c:pt idx="36400">
                  <c:v>0.63742666666666659</c:v>
                </c:pt>
                <c:pt idx="36401">
                  <c:v>0.63742760416666666</c:v>
                </c:pt>
                <c:pt idx="36402">
                  <c:v>0.63742917824074075</c:v>
                </c:pt>
                <c:pt idx="36403">
                  <c:v>0.63743003472222226</c:v>
                </c:pt>
                <c:pt idx="36404">
                  <c:v>0.63743091435185184</c:v>
                </c:pt>
                <c:pt idx="36405">
                  <c:v>0.63743230324074074</c:v>
                </c:pt>
                <c:pt idx="36406">
                  <c:v>0.63743334490740744</c:v>
                </c:pt>
                <c:pt idx="36407">
                  <c:v>0.63743438657407403</c:v>
                </c:pt>
                <c:pt idx="36408">
                  <c:v>0.6374355439814815</c:v>
                </c:pt>
                <c:pt idx="36409">
                  <c:v>0.63743670138888897</c:v>
                </c:pt>
                <c:pt idx="36410">
                  <c:v>0.63743785879629633</c:v>
                </c:pt>
                <c:pt idx="36411">
                  <c:v>0.63743906250000004</c:v>
                </c:pt>
                <c:pt idx="36412">
                  <c:v>0.63744017361111105</c:v>
                </c:pt>
                <c:pt idx="36413">
                  <c:v>0.63744133101851852</c:v>
                </c:pt>
                <c:pt idx="36414">
                  <c:v>0.63744248842592599</c:v>
                </c:pt>
                <c:pt idx="36415">
                  <c:v>0.63744364583333335</c:v>
                </c:pt>
                <c:pt idx="36416">
                  <c:v>0.63744483796296292</c:v>
                </c:pt>
                <c:pt idx="36417">
                  <c:v>0.63744630787037038</c:v>
                </c:pt>
                <c:pt idx="36418">
                  <c:v>0.63744746527777785</c:v>
                </c:pt>
                <c:pt idx="36419">
                  <c:v>0.6374488425925926</c:v>
                </c:pt>
                <c:pt idx="36420">
                  <c:v>0.63744969907407412</c:v>
                </c:pt>
                <c:pt idx="36421">
                  <c:v>0.63745109953703705</c:v>
                </c:pt>
                <c:pt idx="36422">
                  <c:v>0.63745231481481479</c:v>
                </c:pt>
                <c:pt idx="36423">
                  <c:v>0.63745319444444437</c:v>
                </c:pt>
                <c:pt idx="36424">
                  <c:v>0.63745526620370374</c:v>
                </c:pt>
                <c:pt idx="36425">
                  <c:v>0.63745627314814812</c:v>
                </c:pt>
                <c:pt idx="36426">
                  <c:v>0.63745652777777773</c:v>
                </c:pt>
                <c:pt idx="36427">
                  <c:v>0.63745753472222222</c:v>
                </c:pt>
                <c:pt idx="36428">
                  <c:v>0.63745869212962958</c:v>
                </c:pt>
                <c:pt idx="36429">
                  <c:v>0.63745984953703705</c:v>
                </c:pt>
                <c:pt idx="36430">
                  <c:v>0.63746100694444441</c:v>
                </c:pt>
                <c:pt idx="36431">
                  <c:v>0.63746219907407409</c:v>
                </c:pt>
                <c:pt idx="36432">
                  <c:v>0.63746332175925924</c:v>
                </c:pt>
                <c:pt idx="36433">
                  <c:v>0.63746446759259257</c:v>
                </c:pt>
                <c:pt idx="36434">
                  <c:v>0.63746563657407407</c:v>
                </c:pt>
                <c:pt idx="36435">
                  <c:v>0.63746679398148154</c:v>
                </c:pt>
                <c:pt idx="36436">
                  <c:v>0.63746798611111111</c:v>
                </c:pt>
                <c:pt idx="36437">
                  <c:v>0.6374691203703704</c:v>
                </c:pt>
                <c:pt idx="36438">
                  <c:v>0.63747133101851849</c:v>
                </c:pt>
                <c:pt idx="36439">
                  <c:v>0.6374717129629629</c:v>
                </c:pt>
                <c:pt idx="36440">
                  <c:v>0.63747278935185181</c:v>
                </c:pt>
                <c:pt idx="36441">
                  <c:v>0.63747442129629628</c:v>
                </c:pt>
                <c:pt idx="36442">
                  <c:v>0.63747495370370377</c:v>
                </c:pt>
                <c:pt idx="36443">
                  <c:v>0.63747678240740735</c:v>
                </c:pt>
                <c:pt idx="36444">
                  <c:v>0.63747810185185183</c:v>
                </c:pt>
                <c:pt idx="36445">
                  <c:v>0.63747866898148142</c:v>
                </c:pt>
                <c:pt idx="36446">
                  <c:v>0.63747957175925929</c:v>
                </c:pt>
                <c:pt idx="36447">
                  <c:v>0.63748067129629626</c:v>
                </c:pt>
                <c:pt idx="36448">
                  <c:v>0.63748184027777777</c:v>
                </c:pt>
                <c:pt idx="36449">
                  <c:v>0.63748299768518524</c:v>
                </c:pt>
                <c:pt idx="36450">
                  <c:v>0.6374841550925926</c:v>
                </c:pt>
                <c:pt idx="36451">
                  <c:v>0.63748535879629631</c:v>
                </c:pt>
                <c:pt idx="36452">
                  <c:v>0.63748646990740743</c:v>
                </c:pt>
                <c:pt idx="36453">
                  <c:v>0.63748761574074075</c:v>
                </c:pt>
                <c:pt idx="36454">
                  <c:v>0.63748878472222226</c:v>
                </c:pt>
                <c:pt idx="36455">
                  <c:v>0.63748994212962962</c:v>
                </c:pt>
                <c:pt idx="36456">
                  <c:v>0.63749130787037045</c:v>
                </c:pt>
                <c:pt idx="36457">
                  <c:v>0.63749232638888886</c:v>
                </c:pt>
                <c:pt idx="36458">
                  <c:v>0.63749473379629629</c:v>
                </c:pt>
                <c:pt idx="36459">
                  <c:v>0.63749586805555547</c:v>
                </c:pt>
                <c:pt idx="36460">
                  <c:v>0.63749607638888894</c:v>
                </c:pt>
                <c:pt idx="36461">
                  <c:v>0.63749826388888886</c:v>
                </c:pt>
                <c:pt idx="36462">
                  <c:v>0.63749930555555556</c:v>
                </c:pt>
                <c:pt idx="36463">
                  <c:v>0.63750046296296292</c:v>
                </c:pt>
                <c:pt idx="36464">
                  <c:v>0.63750163194444454</c:v>
                </c:pt>
                <c:pt idx="36465">
                  <c:v>0.6375027893518519</c:v>
                </c:pt>
                <c:pt idx="36466">
                  <c:v>0.63750394675925925</c:v>
                </c:pt>
                <c:pt idx="36467">
                  <c:v>0.63750510416666661</c:v>
                </c:pt>
                <c:pt idx="36468">
                  <c:v>0.63750625000000005</c:v>
                </c:pt>
                <c:pt idx="36469">
                  <c:v>0.63750741898148156</c:v>
                </c:pt>
                <c:pt idx="36470">
                  <c:v>0.63750856481481477</c:v>
                </c:pt>
                <c:pt idx="36471">
                  <c:v>0.63750973379629627</c:v>
                </c:pt>
                <c:pt idx="36472">
                  <c:v>0.63751087962962971</c:v>
                </c:pt>
                <c:pt idx="36473">
                  <c:v>0.63751208333333331</c:v>
                </c:pt>
                <c:pt idx="36474">
                  <c:v>0.63751376157407402</c:v>
                </c:pt>
                <c:pt idx="36475">
                  <c:v>0.63751489583333332</c:v>
                </c:pt>
                <c:pt idx="36476">
                  <c:v>0.63751587962962963</c:v>
                </c:pt>
                <c:pt idx="36477">
                  <c:v>0.63751728009259256</c:v>
                </c:pt>
                <c:pt idx="36478">
                  <c:v>0.6375178587962963</c:v>
                </c:pt>
                <c:pt idx="36479">
                  <c:v>0.63751966435185181</c:v>
                </c:pt>
                <c:pt idx="36480">
                  <c:v>0.6375207638888889</c:v>
                </c:pt>
                <c:pt idx="36481">
                  <c:v>0.63752135416666667</c:v>
                </c:pt>
                <c:pt idx="36482">
                  <c:v>0.63752309027777776</c:v>
                </c:pt>
                <c:pt idx="36483">
                  <c:v>0.63752361111111111</c:v>
                </c:pt>
                <c:pt idx="36484">
                  <c:v>0.63752476851851847</c:v>
                </c:pt>
                <c:pt idx="36485">
                  <c:v>0.63752592592592594</c:v>
                </c:pt>
                <c:pt idx="36486">
                  <c:v>0.63752709490740744</c:v>
                </c:pt>
                <c:pt idx="36487">
                  <c:v>0.6375282523148148</c:v>
                </c:pt>
                <c:pt idx="36488">
                  <c:v>0.63752940972222216</c:v>
                </c:pt>
                <c:pt idx="36489">
                  <c:v>0.63753056712962963</c:v>
                </c:pt>
                <c:pt idx="36490">
                  <c:v>0.63753171296296296</c:v>
                </c:pt>
                <c:pt idx="36491">
                  <c:v>0.63753288194444446</c:v>
                </c:pt>
                <c:pt idx="36492">
                  <c:v>0.63753402777777779</c:v>
                </c:pt>
                <c:pt idx="36493">
                  <c:v>0.63753542824074072</c:v>
                </c:pt>
                <c:pt idx="36494">
                  <c:v>0.63753648148148145</c:v>
                </c:pt>
                <c:pt idx="36495">
                  <c:v>0.6375376620370371</c:v>
                </c:pt>
                <c:pt idx="36496">
                  <c:v>0.63753878472222225</c:v>
                </c:pt>
                <c:pt idx="36497">
                  <c:v>0.63753984953703702</c:v>
                </c:pt>
                <c:pt idx="36498">
                  <c:v>0.63754222222222223</c:v>
                </c:pt>
                <c:pt idx="36499">
                  <c:v>0.63754252314814819</c:v>
                </c:pt>
                <c:pt idx="36500">
                  <c:v>0.637543287037037</c:v>
                </c:pt>
                <c:pt idx="36501">
                  <c:v>0.6375444560185185</c:v>
                </c:pt>
                <c:pt idx="36502">
                  <c:v>0.63754561342592586</c:v>
                </c:pt>
                <c:pt idx="36503">
                  <c:v>0.6375467592592593</c:v>
                </c:pt>
                <c:pt idx="36504">
                  <c:v>0.6375479282407408</c:v>
                </c:pt>
                <c:pt idx="36505">
                  <c:v>0.63754908564814816</c:v>
                </c:pt>
                <c:pt idx="36506">
                  <c:v>0.63755023148148149</c:v>
                </c:pt>
                <c:pt idx="36507">
                  <c:v>0.63755138888888896</c:v>
                </c:pt>
                <c:pt idx="36508">
                  <c:v>0.63755255787037035</c:v>
                </c:pt>
                <c:pt idx="36509">
                  <c:v>0.63755370370370368</c:v>
                </c:pt>
                <c:pt idx="36510">
                  <c:v>0.63755494212962971</c:v>
                </c:pt>
                <c:pt idx="36511">
                  <c:v>0.63755699074074068</c:v>
                </c:pt>
                <c:pt idx="36512">
                  <c:v>0.63755828703703699</c:v>
                </c:pt>
                <c:pt idx="36513">
                  <c:v>0.63755849537037035</c:v>
                </c:pt>
                <c:pt idx="36514">
                  <c:v>0.63756015046296299</c:v>
                </c:pt>
                <c:pt idx="36515">
                  <c:v>0.6375618287037037</c:v>
                </c:pt>
                <c:pt idx="36516">
                  <c:v>0.63756216435185187</c:v>
                </c:pt>
                <c:pt idx="36517">
                  <c:v>0.63756467592592592</c:v>
                </c:pt>
                <c:pt idx="36518">
                  <c:v>0.6375661226851852</c:v>
                </c:pt>
                <c:pt idx="36519">
                  <c:v>0.63756710648148152</c:v>
                </c:pt>
                <c:pt idx="36520">
                  <c:v>0.63756826388888888</c:v>
                </c:pt>
                <c:pt idx="36521">
                  <c:v>0.63756942129629635</c:v>
                </c:pt>
                <c:pt idx="36522">
                  <c:v>0.63757057870370371</c:v>
                </c:pt>
                <c:pt idx="36523">
                  <c:v>0.63757173611111106</c:v>
                </c:pt>
                <c:pt idx="36524">
                  <c:v>0.63757289351851854</c:v>
                </c:pt>
                <c:pt idx="36525">
                  <c:v>0.63757405092592589</c:v>
                </c:pt>
                <c:pt idx="36526">
                  <c:v>0.6375752199074074</c:v>
                </c:pt>
                <c:pt idx="36527">
                  <c:v>0.63757636574074072</c:v>
                </c:pt>
                <c:pt idx="36528">
                  <c:v>0.63757752314814808</c:v>
                </c:pt>
                <c:pt idx="36529">
                  <c:v>0.63757927083333332</c:v>
                </c:pt>
                <c:pt idx="36530">
                  <c:v>0.63758023148148146</c:v>
                </c:pt>
                <c:pt idx="36531">
                  <c:v>0.63758101851851856</c:v>
                </c:pt>
                <c:pt idx="36532">
                  <c:v>0.6375821990740741</c:v>
                </c:pt>
                <c:pt idx="36533">
                  <c:v>0.63758357638888885</c:v>
                </c:pt>
                <c:pt idx="36534">
                  <c:v>0.63758506944444437</c:v>
                </c:pt>
                <c:pt idx="36535">
                  <c:v>0.63758565972222225</c:v>
                </c:pt>
                <c:pt idx="36536">
                  <c:v>0.63758793981481476</c:v>
                </c:pt>
                <c:pt idx="36537">
                  <c:v>0.63758932870370366</c:v>
                </c:pt>
                <c:pt idx="36538">
                  <c:v>0.63759042824074075</c:v>
                </c:pt>
                <c:pt idx="36539">
                  <c:v>0.63759158564814811</c:v>
                </c:pt>
                <c:pt idx="36540">
                  <c:v>0.63759274305555558</c:v>
                </c:pt>
                <c:pt idx="36541">
                  <c:v>0.63759390046296294</c:v>
                </c:pt>
                <c:pt idx="36542">
                  <c:v>0.63759505787037041</c:v>
                </c:pt>
                <c:pt idx="36543">
                  <c:v>0.63759621527777777</c:v>
                </c:pt>
                <c:pt idx="36544">
                  <c:v>0.63759736111111109</c:v>
                </c:pt>
                <c:pt idx="36545">
                  <c:v>0.6375985300925926</c:v>
                </c:pt>
                <c:pt idx="36546">
                  <c:v>0.63759967592592592</c:v>
                </c:pt>
                <c:pt idx="36547">
                  <c:v>0.63760084490740743</c:v>
                </c:pt>
                <c:pt idx="36548">
                  <c:v>0.63760393518518521</c:v>
                </c:pt>
                <c:pt idx="36549">
                  <c:v>0.63760428240740741</c:v>
                </c:pt>
                <c:pt idx="36550">
                  <c:v>0.63760454861111115</c:v>
                </c:pt>
                <c:pt idx="36551">
                  <c:v>0.63760658564814821</c:v>
                </c:pt>
                <c:pt idx="36552">
                  <c:v>0.63760776620370374</c:v>
                </c:pt>
                <c:pt idx="36553">
                  <c:v>0.63760804398148152</c:v>
                </c:pt>
                <c:pt idx="36554">
                  <c:v>0.63761026620370376</c:v>
                </c:pt>
                <c:pt idx="36555">
                  <c:v>0.63761186342592591</c:v>
                </c:pt>
                <c:pt idx="36556">
                  <c:v>0.63761292824074067</c:v>
                </c:pt>
                <c:pt idx="36557">
                  <c:v>0.63761408564814814</c:v>
                </c:pt>
                <c:pt idx="36558">
                  <c:v>0.63761524305555561</c:v>
                </c:pt>
                <c:pt idx="36559">
                  <c:v>0.63761640046296297</c:v>
                </c:pt>
                <c:pt idx="36560">
                  <c:v>0.63761755787037033</c:v>
                </c:pt>
                <c:pt idx="36561">
                  <c:v>0.6376187152777778</c:v>
                </c:pt>
                <c:pt idx="36562">
                  <c:v>0.63761987268518527</c:v>
                </c:pt>
                <c:pt idx="36563">
                  <c:v>0.63762104166666667</c:v>
                </c:pt>
                <c:pt idx="36564">
                  <c:v>0.63762219907407403</c:v>
                </c:pt>
                <c:pt idx="36565">
                  <c:v>0.63762334490740735</c:v>
                </c:pt>
                <c:pt idx="36566">
                  <c:v>0.63762619212962957</c:v>
                </c:pt>
                <c:pt idx="36567">
                  <c:v>0.63762712962962964</c:v>
                </c:pt>
                <c:pt idx="36568">
                  <c:v>0.63762851851851854</c:v>
                </c:pt>
                <c:pt idx="36569">
                  <c:v>0.63763090277777779</c:v>
                </c:pt>
                <c:pt idx="36570">
                  <c:v>0.63763153935185179</c:v>
                </c:pt>
                <c:pt idx="36571">
                  <c:v>0.63763189814814814</c:v>
                </c:pt>
                <c:pt idx="36572">
                  <c:v>0.63763300925925925</c:v>
                </c:pt>
                <c:pt idx="36573">
                  <c:v>0.63763446759259257</c:v>
                </c:pt>
                <c:pt idx="36574">
                  <c:v>0.63763649305555548</c:v>
                </c:pt>
                <c:pt idx="36575">
                  <c:v>0.63763762731481488</c:v>
                </c:pt>
                <c:pt idx="36576">
                  <c:v>0.63763872685185186</c:v>
                </c:pt>
                <c:pt idx="36577">
                  <c:v>0.63763987268518518</c:v>
                </c:pt>
                <c:pt idx="36578">
                  <c:v>0.63764104166666669</c:v>
                </c:pt>
                <c:pt idx="36579">
                  <c:v>0.63764219907407405</c:v>
                </c:pt>
                <c:pt idx="36580">
                  <c:v>0.63764335648148152</c:v>
                </c:pt>
                <c:pt idx="36581">
                  <c:v>0.63764451388888888</c:v>
                </c:pt>
                <c:pt idx="36582">
                  <c:v>0.63764567129629635</c:v>
                </c:pt>
                <c:pt idx="36583">
                  <c:v>0.63764682870370371</c:v>
                </c:pt>
                <c:pt idx="36584">
                  <c:v>0.63764798611111106</c:v>
                </c:pt>
                <c:pt idx="36585">
                  <c:v>0.63764914351851854</c:v>
                </c:pt>
                <c:pt idx="36586">
                  <c:v>0.63765030092592589</c:v>
                </c:pt>
                <c:pt idx="36587">
                  <c:v>0.63765188657407412</c:v>
                </c:pt>
                <c:pt idx="36588">
                  <c:v>0.63765280092592591</c:v>
                </c:pt>
                <c:pt idx="36589">
                  <c:v>0.63765387731481482</c:v>
                </c:pt>
                <c:pt idx="36590">
                  <c:v>0.63765597222222226</c:v>
                </c:pt>
                <c:pt idx="36591">
                  <c:v>0.6376563657407408</c:v>
                </c:pt>
                <c:pt idx="36592">
                  <c:v>0.63765741898148154</c:v>
                </c:pt>
                <c:pt idx="36593">
                  <c:v>0.63765891203703706</c:v>
                </c:pt>
                <c:pt idx="36594">
                  <c:v>0.63766062499999998</c:v>
                </c:pt>
                <c:pt idx="36595">
                  <c:v>0.63766081018518517</c:v>
                </c:pt>
                <c:pt idx="36596">
                  <c:v>0.63766187499999993</c:v>
                </c:pt>
                <c:pt idx="36597">
                  <c:v>0.6376630324074074</c:v>
                </c:pt>
                <c:pt idx="36598">
                  <c:v>0.63766420138888891</c:v>
                </c:pt>
                <c:pt idx="36599">
                  <c:v>0.63766534722222223</c:v>
                </c:pt>
                <c:pt idx="36600">
                  <c:v>0.63766650462962959</c:v>
                </c:pt>
                <c:pt idx="36601">
                  <c:v>0.63766766203703695</c:v>
                </c:pt>
                <c:pt idx="36602">
                  <c:v>0.63766880787037039</c:v>
                </c:pt>
                <c:pt idx="36603">
                  <c:v>0.63766997685185189</c:v>
                </c:pt>
                <c:pt idx="36604">
                  <c:v>0.63767113425925925</c:v>
                </c:pt>
                <c:pt idx="36605">
                  <c:v>0.63767229166666661</c:v>
                </c:pt>
                <c:pt idx="36606">
                  <c:v>0.63767358796296292</c:v>
                </c:pt>
                <c:pt idx="36607">
                  <c:v>0.63767627314814823</c:v>
                </c:pt>
                <c:pt idx="36608">
                  <c:v>0.63767652777777784</c:v>
                </c:pt>
                <c:pt idx="36609">
                  <c:v>0.63767719907407405</c:v>
                </c:pt>
                <c:pt idx="36610">
                  <c:v>0.63767836805555556</c:v>
                </c:pt>
                <c:pt idx="36611">
                  <c:v>0.63767961805555551</c:v>
                </c:pt>
                <c:pt idx="36612">
                  <c:v>0.63768050925925923</c:v>
                </c:pt>
                <c:pt idx="36613">
                  <c:v>0.63768186342592592</c:v>
                </c:pt>
                <c:pt idx="36614">
                  <c:v>0.63768299768518522</c:v>
                </c:pt>
                <c:pt idx="36615">
                  <c:v>0.63768484953703697</c:v>
                </c:pt>
                <c:pt idx="36616">
                  <c:v>0.63768631944444443</c:v>
                </c:pt>
                <c:pt idx="36617">
                  <c:v>0.6376873842592593</c:v>
                </c:pt>
                <c:pt idx="36618">
                  <c:v>0.63768854166666666</c:v>
                </c:pt>
                <c:pt idx="36619">
                  <c:v>0.63768969907407402</c:v>
                </c:pt>
                <c:pt idx="36620">
                  <c:v>0.63769085648148149</c:v>
                </c:pt>
                <c:pt idx="36621">
                  <c:v>0.63769201388888885</c:v>
                </c:pt>
                <c:pt idx="36622">
                  <c:v>0.63769317129629632</c:v>
                </c:pt>
                <c:pt idx="36623">
                  <c:v>0.63769431712962954</c:v>
                </c:pt>
                <c:pt idx="36624">
                  <c:v>0.63769548611111115</c:v>
                </c:pt>
                <c:pt idx="36625">
                  <c:v>0.63769664351851851</c:v>
                </c:pt>
                <c:pt idx="36626">
                  <c:v>0.63769788194444443</c:v>
                </c:pt>
                <c:pt idx="36627">
                  <c:v>0.63770023148148147</c:v>
                </c:pt>
                <c:pt idx="36628">
                  <c:v>0.63770047453703704</c:v>
                </c:pt>
                <c:pt idx="36629">
                  <c:v>0.63770234953703708</c:v>
                </c:pt>
                <c:pt idx="36630">
                  <c:v>0.63770331018518522</c:v>
                </c:pt>
                <c:pt idx="36631">
                  <c:v>0.63770366898148145</c:v>
                </c:pt>
                <c:pt idx="36632">
                  <c:v>0.6377047569444444</c:v>
                </c:pt>
                <c:pt idx="36633">
                  <c:v>0.63770655092592587</c:v>
                </c:pt>
                <c:pt idx="36634">
                  <c:v>0.63770708333333337</c:v>
                </c:pt>
                <c:pt idx="36635">
                  <c:v>0.63770899305555562</c:v>
                </c:pt>
                <c:pt idx="36636">
                  <c:v>0.63770937499999991</c:v>
                </c:pt>
                <c:pt idx="36637">
                  <c:v>0.63771053240740738</c:v>
                </c:pt>
                <c:pt idx="36638">
                  <c:v>0.63771167824074071</c:v>
                </c:pt>
                <c:pt idx="36639">
                  <c:v>0.63771284722222221</c:v>
                </c:pt>
                <c:pt idx="36640">
                  <c:v>0.63771400462962957</c:v>
                </c:pt>
                <c:pt idx="36641">
                  <c:v>0.63771516203703704</c:v>
                </c:pt>
                <c:pt idx="36642">
                  <c:v>0.63771631944444451</c:v>
                </c:pt>
                <c:pt idx="36643">
                  <c:v>0.63771747685185187</c:v>
                </c:pt>
                <c:pt idx="36644">
                  <c:v>0.63771863425925923</c:v>
                </c:pt>
                <c:pt idx="36645">
                  <c:v>0.63771979166666659</c:v>
                </c:pt>
                <c:pt idx="36646">
                  <c:v>0.63772103009259262</c:v>
                </c:pt>
                <c:pt idx="36647">
                  <c:v>0.63772363425925926</c:v>
                </c:pt>
                <c:pt idx="36648">
                  <c:v>0.63772413194444444</c:v>
                </c:pt>
                <c:pt idx="36649">
                  <c:v>0.63772476851851845</c:v>
                </c:pt>
                <c:pt idx="36650">
                  <c:v>0.63772756944444442</c:v>
                </c:pt>
                <c:pt idx="36651">
                  <c:v>0.63772959490740744</c:v>
                </c:pt>
                <c:pt idx="36652">
                  <c:v>0.63773079861111115</c:v>
                </c:pt>
                <c:pt idx="36653">
                  <c:v>0.63773112268518517</c:v>
                </c:pt>
                <c:pt idx="36654">
                  <c:v>0.63773260416666666</c:v>
                </c:pt>
                <c:pt idx="36655">
                  <c:v>0.63773324074074078</c:v>
                </c:pt>
                <c:pt idx="36656">
                  <c:v>0.63773440972222217</c:v>
                </c:pt>
                <c:pt idx="36657">
                  <c:v>0.6377355555555555</c:v>
                </c:pt>
                <c:pt idx="36658">
                  <c:v>0.637736724537037</c:v>
                </c:pt>
                <c:pt idx="36659">
                  <c:v>0.63773787037037044</c:v>
                </c:pt>
                <c:pt idx="36660">
                  <c:v>0.63773903935185183</c:v>
                </c:pt>
                <c:pt idx="36661">
                  <c:v>0.63774019675925919</c:v>
                </c:pt>
                <c:pt idx="36662">
                  <c:v>0.63774135416666666</c:v>
                </c:pt>
                <c:pt idx="36663">
                  <c:v>0.63774251157407413</c:v>
                </c:pt>
                <c:pt idx="36664">
                  <c:v>0.63774365740740746</c:v>
                </c:pt>
                <c:pt idx="36665">
                  <c:v>0.6377448726851852</c:v>
                </c:pt>
                <c:pt idx="36666">
                  <c:v>0.63774604166666671</c:v>
                </c:pt>
                <c:pt idx="36667">
                  <c:v>0.63774881944444439</c:v>
                </c:pt>
                <c:pt idx="36668">
                  <c:v>0.63774939814814813</c:v>
                </c:pt>
                <c:pt idx="36669">
                  <c:v>0.63775038194444444</c:v>
                </c:pt>
                <c:pt idx="36670">
                  <c:v>0.63775107638888884</c:v>
                </c:pt>
                <c:pt idx="36671">
                  <c:v>0.63775215277777775</c:v>
                </c:pt>
                <c:pt idx="36672">
                  <c:v>0.63775325231481483</c:v>
                </c:pt>
                <c:pt idx="36673">
                  <c:v>0.63775505787037035</c:v>
                </c:pt>
                <c:pt idx="36674">
                  <c:v>0.63775667824074078</c:v>
                </c:pt>
                <c:pt idx="36675">
                  <c:v>0.63775723379629623</c:v>
                </c:pt>
                <c:pt idx="36676">
                  <c:v>0.63775754629629633</c:v>
                </c:pt>
                <c:pt idx="36677">
                  <c:v>0.63775870370370369</c:v>
                </c:pt>
                <c:pt idx="36678">
                  <c:v>0.63775986111111105</c:v>
                </c:pt>
                <c:pt idx="36679">
                  <c:v>0.63776103009259255</c:v>
                </c:pt>
                <c:pt idx="36680">
                  <c:v>0.63776218750000002</c:v>
                </c:pt>
                <c:pt idx="36681">
                  <c:v>0.63776333333333335</c:v>
                </c:pt>
                <c:pt idx="36682">
                  <c:v>0.63776450231481485</c:v>
                </c:pt>
                <c:pt idx="36683">
                  <c:v>0.63776565972222221</c:v>
                </c:pt>
                <c:pt idx="36684">
                  <c:v>0.63776680555555565</c:v>
                </c:pt>
                <c:pt idx="36685">
                  <c:v>0.63776797453703704</c:v>
                </c:pt>
                <c:pt idx="36686">
                  <c:v>0.63776945601851853</c:v>
                </c:pt>
                <c:pt idx="36687">
                  <c:v>0.63777043981481485</c:v>
                </c:pt>
                <c:pt idx="36688">
                  <c:v>0.63777186342592596</c:v>
                </c:pt>
                <c:pt idx="36689">
                  <c:v>0.63777327546296292</c:v>
                </c:pt>
                <c:pt idx="36690">
                  <c:v>0.63777385416666665</c:v>
                </c:pt>
                <c:pt idx="36691">
                  <c:v>0.63777597222222215</c:v>
                </c:pt>
                <c:pt idx="36692">
                  <c:v>0.63777629629629629</c:v>
                </c:pt>
                <c:pt idx="36693">
                  <c:v>0.63777723379629636</c:v>
                </c:pt>
                <c:pt idx="36694">
                  <c:v>0.63777837962962969</c:v>
                </c:pt>
                <c:pt idx="36695">
                  <c:v>0.63777954861111108</c:v>
                </c:pt>
                <c:pt idx="36696">
                  <c:v>0.63778070601851844</c:v>
                </c:pt>
                <c:pt idx="36697">
                  <c:v>0.63778186342592591</c:v>
                </c:pt>
                <c:pt idx="36698">
                  <c:v>0.63778302083333338</c:v>
                </c:pt>
                <c:pt idx="36699">
                  <c:v>0.63778417824074074</c:v>
                </c:pt>
                <c:pt idx="36700">
                  <c:v>0.6377853356481481</c:v>
                </c:pt>
                <c:pt idx="36701">
                  <c:v>0.63778648148148154</c:v>
                </c:pt>
                <c:pt idx="36702">
                  <c:v>0.63778765046296304</c:v>
                </c:pt>
                <c:pt idx="36703">
                  <c:v>0.63778929398148154</c:v>
                </c:pt>
                <c:pt idx="36704">
                  <c:v>0.63779017361111112</c:v>
                </c:pt>
                <c:pt idx="36705">
                  <c:v>0.63779249999999998</c:v>
                </c:pt>
                <c:pt idx="36706">
                  <c:v>0.63779358796296304</c:v>
                </c:pt>
                <c:pt idx="36707">
                  <c:v>0.63779386574074071</c:v>
                </c:pt>
                <c:pt idx="36708">
                  <c:v>0.63779603009259256</c:v>
                </c:pt>
                <c:pt idx="36709">
                  <c:v>0.63779729166666665</c:v>
                </c:pt>
                <c:pt idx="36710">
                  <c:v>0.63779769675925924</c:v>
                </c:pt>
                <c:pt idx="36711">
                  <c:v>0.63779874999999997</c:v>
                </c:pt>
                <c:pt idx="36712">
                  <c:v>0.63780013888888887</c:v>
                </c:pt>
                <c:pt idx="36713">
                  <c:v>0.6378003703703703</c:v>
                </c:pt>
                <c:pt idx="36714">
                  <c:v>0.63780152777777777</c:v>
                </c:pt>
                <c:pt idx="36715">
                  <c:v>0.63780268518518524</c:v>
                </c:pt>
                <c:pt idx="36716">
                  <c:v>0.63780385416666663</c:v>
                </c:pt>
                <c:pt idx="36717">
                  <c:v>0.6378050115740741</c:v>
                </c:pt>
                <c:pt idx="36718">
                  <c:v>0.63780615740740743</c:v>
                </c:pt>
                <c:pt idx="36719">
                  <c:v>0.63780732638888893</c:v>
                </c:pt>
                <c:pt idx="36720">
                  <c:v>0.63780848379629629</c:v>
                </c:pt>
                <c:pt idx="36721">
                  <c:v>0.63780964120370365</c:v>
                </c:pt>
                <c:pt idx="36722">
                  <c:v>0.63781079861111112</c:v>
                </c:pt>
                <c:pt idx="36723">
                  <c:v>0.63781223379629626</c:v>
                </c:pt>
                <c:pt idx="36724">
                  <c:v>0.6378146180555555</c:v>
                </c:pt>
                <c:pt idx="36725">
                  <c:v>0.63781594907407413</c:v>
                </c:pt>
                <c:pt idx="36726">
                  <c:v>0.63781680555555564</c:v>
                </c:pt>
                <c:pt idx="36727">
                  <c:v>0.63781810185185184</c:v>
                </c:pt>
                <c:pt idx="36728">
                  <c:v>0.63781916666666671</c:v>
                </c:pt>
                <c:pt idx="36729">
                  <c:v>0.63782039351851849</c:v>
                </c:pt>
                <c:pt idx="36730">
                  <c:v>0.63782164351851856</c:v>
                </c:pt>
                <c:pt idx="36731">
                  <c:v>0.63782454861111104</c:v>
                </c:pt>
                <c:pt idx="36732">
                  <c:v>0.63782537037037035</c:v>
                </c:pt>
                <c:pt idx="36733">
                  <c:v>0.63782652777777782</c:v>
                </c:pt>
                <c:pt idx="36734">
                  <c:v>0.63782769675925932</c:v>
                </c:pt>
                <c:pt idx="36735">
                  <c:v>0.63782884259259254</c:v>
                </c:pt>
                <c:pt idx="36736">
                  <c:v>0.63783000000000001</c:v>
                </c:pt>
                <c:pt idx="36737">
                  <c:v>0.63783115740740737</c:v>
                </c:pt>
                <c:pt idx="36738">
                  <c:v>0.63783231481481484</c:v>
                </c:pt>
                <c:pt idx="36739">
                  <c:v>0.6378334722222222</c:v>
                </c:pt>
                <c:pt idx="36740">
                  <c:v>0.63783462962962956</c:v>
                </c:pt>
                <c:pt idx="36741">
                  <c:v>0.63783578703703703</c:v>
                </c:pt>
                <c:pt idx="36742">
                  <c:v>0.6378370717592593</c:v>
                </c:pt>
                <c:pt idx="36743">
                  <c:v>0.63783839120370367</c:v>
                </c:pt>
                <c:pt idx="36744">
                  <c:v>0.63783999999999996</c:v>
                </c:pt>
                <c:pt idx="36745">
                  <c:v>0.63784079861111109</c:v>
                </c:pt>
                <c:pt idx="36746">
                  <c:v>0.63784239583333335</c:v>
                </c:pt>
                <c:pt idx="36747">
                  <c:v>0.63784362268518513</c:v>
                </c:pt>
                <c:pt idx="36748">
                  <c:v>0.63784393518518523</c:v>
                </c:pt>
                <c:pt idx="36749">
                  <c:v>0.63784589120370372</c:v>
                </c:pt>
                <c:pt idx="36750">
                  <c:v>0.63784712962962964</c:v>
                </c:pt>
                <c:pt idx="36751">
                  <c:v>0.63784758101851857</c:v>
                </c:pt>
                <c:pt idx="36752">
                  <c:v>0.63784938657407408</c:v>
                </c:pt>
                <c:pt idx="36753">
                  <c:v>0.63784966435185186</c:v>
                </c:pt>
                <c:pt idx="36754">
                  <c:v>0.63785083333333326</c:v>
                </c:pt>
                <c:pt idx="36755">
                  <c:v>0.63785197916666669</c:v>
                </c:pt>
                <c:pt idx="36756">
                  <c:v>0.6378531481481482</c:v>
                </c:pt>
                <c:pt idx="36757">
                  <c:v>0.63785430555555556</c:v>
                </c:pt>
                <c:pt idx="36758">
                  <c:v>0.63785545138888888</c:v>
                </c:pt>
                <c:pt idx="36759">
                  <c:v>0.63785662037037039</c:v>
                </c:pt>
                <c:pt idx="36760">
                  <c:v>0.63785776620370371</c:v>
                </c:pt>
                <c:pt idx="36761">
                  <c:v>0.63785893518518522</c:v>
                </c:pt>
                <c:pt idx="36762">
                  <c:v>0.63786009259259258</c:v>
                </c:pt>
                <c:pt idx="36763">
                  <c:v>0.63786194444444444</c:v>
                </c:pt>
                <c:pt idx="36764">
                  <c:v>0.63786256944444442</c:v>
                </c:pt>
                <c:pt idx="36765">
                  <c:v>0.63786450231481484</c:v>
                </c:pt>
                <c:pt idx="36766">
                  <c:v>0.63786576388888883</c:v>
                </c:pt>
                <c:pt idx="36767">
                  <c:v>0.63786604166666661</c:v>
                </c:pt>
                <c:pt idx="36768">
                  <c:v>0.63786778935185184</c:v>
                </c:pt>
                <c:pt idx="36769">
                  <c:v>0.6378692592592593</c:v>
                </c:pt>
                <c:pt idx="36770">
                  <c:v>0.63786951388888891</c:v>
                </c:pt>
                <c:pt idx="36771">
                  <c:v>0.63787057870370367</c:v>
                </c:pt>
                <c:pt idx="36772">
                  <c:v>0.63787214120370372</c:v>
                </c:pt>
                <c:pt idx="36773">
                  <c:v>0.63787282407407409</c:v>
                </c:pt>
                <c:pt idx="36774">
                  <c:v>0.63787396990740741</c:v>
                </c:pt>
                <c:pt idx="36775">
                  <c:v>0.6378751388888888</c:v>
                </c:pt>
                <c:pt idx="36776">
                  <c:v>0.63787629629629627</c:v>
                </c:pt>
                <c:pt idx="36777">
                  <c:v>0.63787745370370375</c:v>
                </c:pt>
                <c:pt idx="36778">
                  <c:v>0.6378786111111111</c:v>
                </c:pt>
                <c:pt idx="36779">
                  <c:v>0.63787976851851846</c:v>
                </c:pt>
                <c:pt idx="36780">
                  <c:v>0.63788092592592593</c:v>
                </c:pt>
                <c:pt idx="36781">
                  <c:v>0.63788208333333341</c:v>
                </c:pt>
                <c:pt idx="36782">
                  <c:v>0.63788324074074076</c:v>
                </c:pt>
                <c:pt idx="36783">
                  <c:v>0.63788449074074072</c:v>
                </c:pt>
                <c:pt idx="36784">
                  <c:v>0.63788665509259257</c:v>
                </c:pt>
                <c:pt idx="36785">
                  <c:v>0.63788682870370372</c:v>
                </c:pt>
                <c:pt idx="36786">
                  <c:v>0.63788994212962957</c:v>
                </c:pt>
                <c:pt idx="36787">
                  <c:v>0.6378903587962963</c:v>
                </c:pt>
                <c:pt idx="36788">
                  <c:v>0.6378916550925926</c:v>
                </c:pt>
                <c:pt idx="36789">
                  <c:v>0.63789284722222228</c:v>
                </c:pt>
                <c:pt idx="36790">
                  <c:v>0.63789413194444444</c:v>
                </c:pt>
                <c:pt idx="36791">
                  <c:v>0.63789491898148143</c:v>
                </c:pt>
                <c:pt idx="36792">
                  <c:v>0.63789608796296293</c:v>
                </c:pt>
                <c:pt idx="36793">
                  <c:v>0.6378972453703704</c:v>
                </c:pt>
                <c:pt idx="36794">
                  <c:v>0.63789840277777776</c:v>
                </c:pt>
                <c:pt idx="36795">
                  <c:v>0.63789956018518512</c:v>
                </c:pt>
                <c:pt idx="36796">
                  <c:v>0.63790070601851856</c:v>
                </c:pt>
                <c:pt idx="36797">
                  <c:v>0.63790187500000006</c:v>
                </c:pt>
                <c:pt idx="36798">
                  <c:v>0.63790303240740742</c:v>
                </c:pt>
                <c:pt idx="36799">
                  <c:v>0.63790418981481478</c:v>
                </c:pt>
                <c:pt idx="36800">
                  <c:v>0.63790533564814811</c:v>
                </c:pt>
                <c:pt idx="36801">
                  <c:v>0.63790677083333325</c:v>
                </c:pt>
                <c:pt idx="36802">
                  <c:v>0.63790788194444448</c:v>
                </c:pt>
                <c:pt idx="36803">
                  <c:v>0.63790893518518521</c:v>
                </c:pt>
                <c:pt idx="36804">
                  <c:v>0.6379114583333334</c:v>
                </c:pt>
                <c:pt idx="36805">
                  <c:v>0.63791175925925925</c:v>
                </c:pt>
                <c:pt idx="36806">
                  <c:v>0.63791247685185182</c:v>
                </c:pt>
                <c:pt idx="36807">
                  <c:v>0.63791373842592591</c:v>
                </c:pt>
                <c:pt idx="36808">
                  <c:v>0.63791528935185182</c:v>
                </c:pt>
                <c:pt idx="36809">
                  <c:v>0.63791581018518517</c:v>
                </c:pt>
                <c:pt idx="36810">
                  <c:v>0.63791719907407407</c:v>
                </c:pt>
                <c:pt idx="36811">
                  <c:v>0.63791857638888894</c:v>
                </c:pt>
                <c:pt idx="36812">
                  <c:v>0.63791922453703698</c:v>
                </c:pt>
                <c:pt idx="36813">
                  <c:v>0.63792039351851848</c:v>
                </c:pt>
                <c:pt idx="36814">
                  <c:v>0.63792155092592595</c:v>
                </c:pt>
                <c:pt idx="36815">
                  <c:v>0.63792269675925928</c:v>
                </c:pt>
                <c:pt idx="36816">
                  <c:v>0.63792386574074078</c:v>
                </c:pt>
                <c:pt idx="36817">
                  <c:v>0.63792502314814814</c:v>
                </c:pt>
                <c:pt idx="36818">
                  <c:v>0.63792616898148147</c:v>
                </c:pt>
                <c:pt idx="36819">
                  <c:v>0.63792732638888894</c:v>
                </c:pt>
                <c:pt idx="36820">
                  <c:v>0.6379284837962963</c:v>
                </c:pt>
                <c:pt idx="36821">
                  <c:v>0.6379296527777778</c:v>
                </c:pt>
                <c:pt idx="36822">
                  <c:v>0.63793079861111113</c:v>
                </c:pt>
                <c:pt idx="36823">
                  <c:v>0.63793267361111117</c:v>
                </c:pt>
                <c:pt idx="36824">
                  <c:v>0.63793383101851853</c:v>
                </c:pt>
                <c:pt idx="36825">
                  <c:v>0.63793427083333332</c:v>
                </c:pt>
                <c:pt idx="36826">
                  <c:v>0.63793634259259258</c:v>
                </c:pt>
                <c:pt idx="36827">
                  <c:v>0.6379370138888889</c:v>
                </c:pt>
                <c:pt idx="36828">
                  <c:v>0.63793797453703704</c:v>
                </c:pt>
                <c:pt idx="36829">
                  <c:v>0.63793996527777774</c:v>
                </c:pt>
                <c:pt idx="36830">
                  <c:v>0.63794082175925926</c:v>
                </c:pt>
                <c:pt idx="36831">
                  <c:v>0.63794138888888885</c:v>
                </c:pt>
                <c:pt idx="36832">
                  <c:v>0.63794238425925931</c:v>
                </c:pt>
                <c:pt idx="36833">
                  <c:v>0.63794354166666667</c:v>
                </c:pt>
                <c:pt idx="36834">
                  <c:v>0.63794469907407403</c:v>
                </c:pt>
                <c:pt idx="36835">
                  <c:v>0.63794584490740747</c:v>
                </c:pt>
                <c:pt idx="36836">
                  <c:v>0.63794701388888897</c:v>
                </c:pt>
                <c:pt idx="36837">
                  <c:v>0.63794815972222219</c:v>
                </c:pt>
                <c:pt idx="36838">
                  <c:v>0.63794932870370369</c:v>
                </c:pt>
                <c:pt idx="36839">
                  <c:v>0.63795047453703702</c:v>
                </c:pt>
                <c:pt idx="36840">
                  <c:v>0.63795164351851852</c:v>
                </c:pt>
                <c:pt idx="36841">
                  <c:v>0.63795278935185185</c:v>
                </c:pt>
                <c:pt idx="36842">
                  <c:v>0.63795428240740737</c:v>
                </c:pt>
                <c:pt idx="36843">
                  <c:v>0.63795518518518524</c:v>
                </c:pt>
                <c:pt idx="36844">
                  <c:v>0.63795894675925924</c:v>
                </c:pt>
                <c:pt idx="36845">
                  <c:v>0.63795944444444452</c:v>
                </c:pt>
                <c:pt idx="36846">
                  <c:v>0.63796028935185189</c:v>
                </c:pt>
                <c:pt idx="36847">
                  <c:v>0.63796224537037038</c:v>
                </c:pt>
                <c:pt idx="36848">
                  <c:v>0.63796297453703699</c:v>
                </c:pt>
                <c:pt idx="36849">
                  <c:v>0.63796462962962963</c:v>
                </c:pt>
                <c:pt idx="36850">
                  <c:v>0.63796549768518518</c:v>
                </c:pt>
                <c:pt idx="36851">
                  <c:v>0.63796605324074074</c:v>
                </c:pt>
                <c:pt idx="36852">
                  <c:v>0.6379672106481481</c:v>
                </c:pt>
                <c:pt idx="36853">
                  <c:v>0.6379683796296296</c:v>
                </c:pt>
                <c:pt idx="36854">
                  <c:v>0.63796953703703707</c:v>
                </c:pt>
                <c:pt idx="36855">
                  <c:v>0.63797069444444443</c:v>
                </c:pt>
                <c:pt idx="36856">
                  <c:v>0.63797185185185179</c:v>
                </c:pt>
                <c:pt idx="36857">
                  <c:v>0.63797300925925926</c:v>
                </c:pt>
                <c:pt idx="36858">
                  <c:v>0.63797416666666662</c:v>
                </c:pt>
                <c:pt idx="36859">
                  <c:v>0.63797532407407409</c:v>
                </c:pt>
                <c:pt idx="36860">
                  <c:v>0.63797648148148145</c:v>
                </c:pt>
                <c:pt idx="36861">
                  <c:v>0.63797765046296295</c:v>
                </c:pt>
                <c:pt idx="36862">
                  <c:v>0.63797934027777781</c:v>
                </c:pt>
                <c:pt idx="36863">
                  <c:v>0.63798048611111113</c:v>
                </c:pt>
                <c:pt idx="36864">
                  <c:v>0.63798113425925929</c:v>
                </c:pt>
                <c:pt idx="36865">
                  <c:v>0.63798298611111115</c:v>
                </c:pt>
                <c:pt idx="36866">
                  <c:v>0.6379838541666667</c:v>
                </c:pt>
                <c:pt idx="36867">
                  <c:v>0.63798565972222221</c:v>
                </c:pt>
                <c:pt idx="36868">
                  <c:v>0.63798690972222227</c:v>
                </c:pt>
                <c:pt idx="36869">
                  <c:v>0.63798835648148156</c:v>
                </c:pt>
                <c:pt idx="36870">
                  <c:v>0.63798921296296296</c:v>
                </c:pt>
                <c:pt idx="36871">
                  <c:v>0.63799037037037043</c:v>
                </c:pt>
                <c:pt idx="36872">
                  <c:v>0.63799152777777779</c:v>
                </c:pt>
                <c:pt idx="36873">
                  <c:v>0.63799267361111112</c:v>
                </c:pt>
                <c:pt idx="36874">
                  <c:v>0.63799384259259262</c:v>
                </c:pt>
                <c:pt idx="36875">
                  <c:v>0.63799498842592595</c:v>
                </c:pt>
                <c:pt idx="36876">
                  <c:v>0.63799615740740745</c:v>
                </c:pt>
                <c:pt idx="36877">
                  <c:v>0.63799730324074067</c:v>
                </c:pt>
                <c:pt idx="36878">
                  <c:v>0.63799846064814814</c:v>
                </c:pt>
                <c:pt idx="36879">
                  <c:v>0.63799962962962964</c:v>
                </c:pt>
                <c:pt idx="36880">
                  <c:v>0.63800099537037036</c:v>
                </c:pt>
                <c:pt idx="36881">
                  <c:v>0.63800278935185184</c:v>
                </c:pt>
                <c:pt idx="36882">
                  <c:v>0.63800314814814818</c:v>
                </c:pt>
                <c:pt idx="36883">
                  <c:v>0.63800517361111109</c:v>
                </c:pt>
                <c:pt idx="36884">
                  <c:v>0.63800643518518518</c:v>
                </c:pt>
                <c:pt idx="36885">
                  <c:v>0.63800662037037037</c:v>
                </c:pt>
                <c:pt idx="36886">
                  <c:v>0.63800872685185184</c:v>
                </c:pt>
                <c:pt idx="36887">
                  <c:v>0.63800976851851854</c:v>
                </c:pt>
                <c:pt idx="36888">
                  <c:v>0.63801028935185189</c:v>
                </c:pt>
                <c:pt idx="36889">
                  <c:v>0.6380124421296296</c:v>
                </c:pt>
                <c:pt idx="36890">
                  <c:v>0.6380138310185185</c:v>
                </c:pt>
                <c:pt idx="36891">
                  <c:v>0.6380147800925926</c:v>
                </c:pt>
                <c:pt idx="36892">
                  <c:v>0.63801593749999996</c:v>
                </c:pt>
                <c:pt idx="36893">
                  <c:v>0.63801709490740743</c:v>
                </c:pt>
                <c:pt idx="36894">
                  <c:v>0.63801824074074076</c:v>
                </c:pt>
                <c:pt idx="36895">
                  <c:v>0.63801940972222226</c:v>
                </c:pt>
                <c:pt idx="36896">
                  <c:v>0.63802056712962962</c:v>
                </c:pt>
                <c:pt idx="36897">
                  <c:v>0.63802171296296295</c:v>
                </c:pt>
                <c:pt idx="36898">
                  <c:v>0.63802288194444445</c:v>
                </c:pt>
                <c:pt idx="36899">
                  <c:v>0.63802402777777778</c:v>
                </c:pt>
                <c:pt idx="36900">
                  <c:v>0.63802519675925928</c:v>
                </c:pt>
                <c:pt idx="36901">
                  <c:v>0.63802743055555555</c:v>
                </c:pt>
                <c:pt idx="36902">
                  <c:v>0.63802848379629629</c:v>
                </c:pt>
                <c:pt idx="36903">
                  <c:v>0.63802868055555551</c:v>
                </c:pt>
                <c:pt idx="36904">
                  <c:v>0.63803104166666669</c:v>
                </c:pt>
                <c:pt idx="36905">
                  <c:v>0.63803212962962963</c:v>
                </c:pt>
                <c:pt idx="36906">
                  <c:v>0.63803231481481482</c:v>
                </c:pt>
                <c:pt idx="36907">
                  <c:v>0.6380341435185185</c:v>
                </c:pt>
                <c:pt idx="36908">
                  <c:v>0.63803497685185184</c:v>
                </c:pt>
                <c:pt idx="36909">
                  <c:v>0.63803568287037038</c:v>
                </c:pt>
                <c:pt idx="36910">
                  <c:v>0.63803700231481475</c:v>
                </c:pt>
                <c:pt idx="36911">
                  <c:v>0.63803805555555548</c:v>
                </c:pt>
                <c:pt idx="36912">
                  <c:v>0.63803907407407412</c:v>
                </c:pt>
                <c:pt idx="36913">
                  <c:v>0.63804024305555562</c:v>
                </c:pt>
                <c:pt idx="36914">
                  <c:v>0.63804140046296298</c:v>
                </c:pt>
                <c:pt idx="36915">
                  <c:v>0.63804255787037034</c:v>
                </c:pt>
                <c:pt idx="36916">
                  <c:v>0.63804370370370378</c:v>
                </c:pt>
                <c:pt idx="36917">
                  <c:v>0.63804487268518517</c:v>
                </c:pt>
                <c:pt idx="36918">
                  <c:v>0.6380460185185185</c:v>
                </c:pt>
                <c:pt idx="36919">
                  <c:v>0.6380471875</c:v>
                </c:pt>
                <c:pt idx="36920">
                  <c:v>0.63804833333333333</c:v>
                </c:pt>
                <c:pt idx="36921">
                  <c:v>0.6380494907407408</c:v>
                </c:pt>
                <c:pt idx="36922">
                  <c:v>0.63805082175925931</c:v>
                </c:pt>
                <c:pt idx="36923">
                  <c:v>0.63805237268518522</c:v>
                </c:pt>
                <c:pt idx="36924">
                  <c:v>0.63805344907407402</c:v>
                </c:pt>
                <c:pt idx="36925">
                  <c:v>0.63805413194444449</c:v>
                </c:pt>
                <c:pt idx="36926">
                  <c:v>0.63805584490740741</c:v>
                </c:pt>
                <c:pt idx="36927">
                  <c:v>0.638056886574074</c:v>
                </c:pt>
                <c:pt idx="36928">
                  <c:v>0.63805761574074071</c:v>
                </c:pt>
                <c:pt idx="36929">
                  <c:v>0.63805958333333335</c:v>
                </c:pt>
                <c:pt idx="36930">
                  <c:v>0.63805990740740737</c:v>
                </c:pt>
                <c:pt idx="36931">
                  <c:v>0.63806106481481484</c:v>
                </c:pt>
                <c:pt idx="36932">
                  <c:v>0.6380622222222222</c:v>
                </c:pt>
                <c:pt idx="36933">
                  <c:v>0.63806337962962967</c:v>
                </c:pt>
                <c:pt idx="36934">
                  <c:v>0.63806453703703703</c:v>
                </c:pt>
                <c:pt idx="36935">
                  <c:v>0.63806570601851853</c:v>
                </c:pt>
                <c:pt idx="36936">
                  <c:v>0.63806686342592589</c:v>
                </c:pt>
                <c:pt idx="36937">
                  <c:v>0.63806802083333325</c:v>
                </c:pt>
                <c:pt idx="36938">
                  <c:v>0.63806916666666669</c:v>
                </c:pt>
                <c:pt idx="36939">
                  <c:v>0.63807033564814819</c:v>
                </c:pt>
                <c:pt idx="36940">
                  <c:v>0.63807148148148141</c:v>
                </c:pt>
                <c:pt idx="36941">
                  <c:v>0.63807333333333338</c:v>
                </c:pt>
                <c:pt idx="36942">
                  <c:v>0.63807466435185178</c:v>
                </c:pt>
                <c:pt idx="36943">
                  <c:v>0.63807582175925925</c:v>
                </c:pt>
                <c:pt idx="36944">
                  <c:v>0.63807616898148156</c:v>
                </c:pt>
                <c:pt idx="36945">
                  <c:v>0.63807822916666668</c:v>
                </c:pt>
                <c:pt idx="36946">
                  <c:v>0.63807976851851844</c:v>
                </c:pt>
                <c:pt idx="36947">
                  <c:v>0.63808082175925918</c:v>
                </c:pt>
                <c:pt idx="36948">
                  <c:v>0.63808222222222222</c:v>
                </c:pt>
                <c:pt idx="36949">
                  <c:v>0.63808332175925919</c:v>
                </c:pt>
                <c:pt idx="36950">
                  <c:v>0.63808431712962965</c:v>
                </c:pt>
                <c:pt idx="36951">
                  <c:v>0.63808545138888884</c:v>
                </c:pt>
                <c:pt idx="36952">
                  <c:v>0.63808660879629631</c:v>
                </c:pt>
                <c:pt idx="36953">
                  <c:v>0.63808776620370378</c:v>
                </c:pt>
                <c:pt idx="36954">
                  <c:v>0.63808892361111114</c:v>
                </c:pt>
                <c:pt idx="36955">
                  <c:v>0.63809010416666667</c:v>
                </c:pt>
                <c:pt idx="36956">
                  <c:v>0.63809123842592597</c:v>
                </c:pt>
                <c:pt idx="36957">
                  <c:v>0.63809239583333333</c:v>
                </c:pt>
                <c:pt idx="36958">
                  <c:v>0.63809356481481483</c:v>
                </c:pt>
                <c:pt idx="36959">
                  <c:v>0.63809471064814816</c:v>
                </c:pt>
                <c:pt idx="36960">
                  <c:v>0.63809605324074081</c:v>
                </c:pt>
                <c:pt idx="36961">
                  <c:v>0.63809732638888883</c:v>
                </c:pt>
                <c:pt idx="36962">
                  <c:v>0.63809854166666669</c:v>
                </c:pt>
                <c:pt idx="36963">
                  <c:v>0.63810053240740738</c:v>
                </c:pt>
                <c:pt idx="36964">
                  <c:v>0.63810167824074071</c:v>
                </c:pt>
                <c:pt idx="36965">
                  <c:v>0.63810383101851853</c:v>
                </c:pt>
                <c:pt idx="36966">
                  <c:v>0.63810498842592589</c:v>
                </c:pt>
                <c:pt idx="36967">
                  <c:v>0.63810518518518522</c:v>
                </c:pt>
                <c:pt idx="36968">
                  <c:v>0.63810630787037037</c:v>
                </c:pt>
                <c:pt idx="36969">
                  <c:v>0.63810746527777773</c:v>
                </c:pt>
                <c:pt idx="36970">
                  <c:v>0.63810863425925934</c:v>
                </c:pt>
                <c:pt idx="36971">
                  <c:v>0.63810978009259256</c:v>
                </c:pt>
                <c:pt idx="36972">
                  <c:v>0.63811094907407406</c:v>
                </c:pt>
                <c:pt idx="36973">
                  <c:v>0.63811210648148142</c:v>
                </c:pt>
                <c:pt idx="36974">
                  <c:v>0.63811326388888889</c:v>
                </c:pt>
                <c:pt idx="36975">
                  <c:v>0.63811440972222222</c:v>
                </c:pt>
                <c:pt idx="36976">
                  <c:v>0.63811556712962958</c:v>
                </c:pt>
                <c:pt idx="36977">
                  <c:v>0.63811672453703705</c:v>
                </c:pt>
                <c:pt idx="36978">
                  <c:v>0.63811829861111113</c:v>
                </c:pt>
                <c:pt idx="36979">
                  <c:v>0.63811931712962966</c:v>
                </c:pt>
                <c:pt idx="36980">
                  <c:v>0.63812042824074078</c:v>
                </c:pt>
                <c:pt idx="36981">
                  <c:v>0.63812149305555554</c:v>
                </c:pt>
                <c:pt idx="36982">
                  <c:v>0.63812410879629633</c:v>
                </c:pt>
                <c:pt idx="36983">
                  <c:v>0.63812438657407411</c:v>
                </c:pt>
                <c:pt idx="36984">
                  <c:v>0.63812491898148149</c:v>
                </c:pt>
                <c:pt idx="36985">
                  <c:v>0.6381268171296296</c:v>
                </c:pt>
                <c:pt idx="36986">
                  <c:v>0.63812714120370373</c:v>
                </c:pt>
                <c:pt idx="36987">
                  <c:v>0.63812831018518523</c:v>
                </c:pt>
                <c:pt idx="36988">
                  <c:v>0.63812945601851856</c:v>
                </c:pt>
                <c:pt idx="36989">
                  <c:v>0.63813061342592592</c:v>
                </c:pt>
                <c:pt idx="36990">
                  <c:v>0.63813177083333328</c:v>
                </c:pt>
                <c:pt idx="36991">
                  <c:v>0.63813292824074075</c:v>
                </c:pt>
                <c:pt idx="36992">
                  <c:v>0.63813409722222225</c:v>
                </c:pt>
                <c:pt idx="36993">
                  <c:v>0.63813524305555558</c:v>
                </c:pt>
                <c:pt idx="36994">
                  <c:v>0.63813640046296294</c:v>
                </c:pt>
                <c:pt idx="36995">
                  <c:v>0.63813755787037041</c:v>
                </c:pt>
                <c:pt idx="36996">
                  <c:v>0.63813892361111113</c:v>
                </c:pt>
                <c:pt idx="36997">
                  <c:v>0.63814034722222224</c:v>
                </c:pt>
                <c:pt idx="36998">
                  <c:v>0.63814118055555558</c:v>
                </c:pt>
                <c:pt idx="36999">
                  <c:v>0.63814428240740739</c:v>
                </c:pt>
                <c:pt idx="37000">
                  <c:v>0.63814450231481479</c:v>
                </c:pt>
                <c:pt idx="37001">
                  <c:v>0.63814538194444448</c:v>
                </c:pt>
                <c:pt idx="37002">
                  <c:v>0.63814658564814808</c:v>
                </c:pt>
                <c:pt idx="37003">
                  <c:v>0.63814746527777777</c:v>
                </c:pt>
                <c:pt idx="37004">
                  <c:v>0.63814815972222216</c:v>
                </c:pt>
                <c:pt idx="37005">
                  <c:v>0.63815013888888883</c:v>
                </c:pt>
                <c:pt idx="37006">
                  <c:v>0.63815075231481477</c:v>
                </c:pt>
                <c:pt idx="37007">
                  <c:v>0.63815144675925928</c:v>
                </c:pt>
                <c:pt idx="37008">
                  <c:v>0.63815260416666664</c:v>
                </c:pt>
                <c:pt idx="37009">
                  <c:v>0.63815376157407411</c:v>
                </c:pt>
                <c:pt idx="37010">
                  <c:v>0.63815491898148147</c:v>
                </c:pt>
                <c:pt idx="37011">
                  <c:v>0.63815607638888883</c:v>
                </c:pt>
                <c:pt idx="37012">
                  <c:v>0.63815724537037033</c:v>
                </c:pt>
                <c:pt idx="37013">
                  <c:v>0.6381584027777778</c:v>
                </c:pt>
                <c:pt idx="37014">
                  <c:v>0.63815954861111113</c:v>
                </c:pt>
                <c:pt idx="37015">
                  <c:v>0.63816070601851849</c:v>
                </c:pt>
                <c:pt idx="37016">
                  <c:v>0.63816186342592585</c:v>
                </c:pt>
                <c:pt idx="37017">
                  <c:v>0.63816306712962956</c:v>
                </c:pt>
                <c:pt idx="37018">
                  <c:v>0.63816418981481482</c:v>
                </c:pt>
                <c:pt idx="37019">
                  <c:v>0.63816594907407409</c:v>
                </c:pt>
                <c:pt idx="37020">
                  <c:v>0.63816697916666665</c:v>
                </c:pt>
                <c:pt idx="37021">
                  <c:v>0.63816952546296302</c:v>
                </c:pt>
                <c:pt idx="37022">
                  <c:v>0.63816988425925925</c:v>
                </c:pt>
                <c:pt idx="37023">
                  <c:v>0.63817012731481482</c:v>
                </c:pt>
                <c:pt idx="37024">
                  <c:v>0.63817240740740733</c:v>
                </c:pt>
                <c:pt idx="37025">
                  <c:v>0.6381730902777778</c:v>
                </c:pt>
                <c:pt idx="37026">
                  <c:v>0.63817359953703701</c:v>
                </c:pt>
                <c:pt idx="37027">
                  <c:v>0.63817459490740747</c:v>
                </c:pt>
                <c:pt idx="37028">
                  <c:v>0.63817576388888886</c:v>
                </c:pt>
                <c:pt idx="37029">
                  <c:v>0.63817690972222219</c:v>
                </c:pt>
                <c:pt idx="37030">
                  <c:v>0.63817806712962966</c:v>
                </c:pt>
                <c:pt idx="37031">
                  <c:v>0.63817922453703702</c:v>
                </c:pt>
                <c:pt idx="37032">
                  <c:v>0.63818039351851852</c:v>
                </c:pt>
                <c:pt idx="37033">
                  <c:v>0.63818153935185185</c:v>
                </c:pt>
                <c:pt idx="37034">
                  <c:v>0.63818269675925932</c:v>
                </c:pt>
                <c:pt idx="37035">
                  <c:v>0.63818386574074082</c:v>
                </c:pt>
                <c:pt idx="37036">
                  <c:v>0.63818502314814818</c:v>
                </c:pt>
                <c:pt idx="37037">
                  <c:v>0.63818694444444446</c:v>
                </c:pt>
                <c:pt idx="37038">
                  <c:v>0.63818758101851847</c:v>
                </c:pt>
                <c:pt idx="37039">
                  <c:v>0.63818879629629632</c:v>
                </c:pt>
                <c:pt idx="37040">
                  <c:v>0.63819024305555561</c:v>
                </c:pt>
                <c:pt idx="37041">
                  <c:v>0.63819099537037038</c:v>
                </c:pt>
                <c:pt idx="37042">
                  <c:v>0.63819263888888889</c:v>
                </c:pt>
                <c:pt idx="37043">
                  <c:v>0.63819378472222221</c:v>
                </c:pt>
                <c:pt idx="37044">
                  <c:v>0.63819430555555556</c:v>
                </c:pt>
                <c:pt idx="37045">
                  <c:v>0.63819579861111109</c:v>
                </c:pt>
                <c:pt idx="37046">
                  <c:v>0.63819666666666675</c:v>
                </c:pt>
                <c:pt idx="37047">
                  <c:v>0.63819774305555554</c:v>
                </c:pt>
                <c:pt idx="37048">
                  <c:v>0.63819891203703705</c:v>
                </c:pt>
                <c:pt idx="37049">
                  <c:v>0.63820005787037037</c:v>
                </c:pt>
                <c:pt idx="37050">
                  <c:v>0.63820121527777773</c:v>
                </c:pt>
                <c:pt idx="37051">
                  <c:v>0.6382023726851852</c:v>
                </c:pt>
                <c:pt idx="37052">
                  <c:v>0.63820353009259267</c:v>
                </c:pt>
                <c:pt idx="37053">
                  <c:v>0.63820469907407407</c:v>
                </c:pt>
                <c:pt idx="37054">
                  <c:v>0.63820584490740739</c:v>
                </c:pt>
                <c:pt idx="37055">
                  <c:v>0.63820700231481475</c:v>
                </c:pt>
                <c:pt idx="37056">
                  <c:v>0.63820815972222222</c:v>
                </c:pt>
                <c:pt idx="37057">
                  <c:v>0.63821015046296303</c:v>
                </c:pt>
                <c:pt idx="37058">
                  <c:v>0.63821143518518519</c:v>
                </c:pt>
                <c:pt idx="37059">
                  <c:v>0.6382118171296296</c:v>
                </c:pt>
                <c:pt idx="37060">
                  <c:v>0.63821362268518522</c:v>
                </c:pt>
                <c:pt idx="37061">
                  <c:v>0.638214849537037</c:v>
                </c:pt>
                <c:pt idx="37062">
                  <c:v>0.63821518518518516</c:v>
                </c:pt>
                <c:pt idx="37063">
                  <c:v>0.63821717592592597</c:v>
                </c:pt>
                <c:pt idx="37064">
                  <c:v>0.63821813657407411</c:v>
                </c:pt>
                <c:pt idx="37065">
                  <c:v>0.63821859953703708</c:v>
                </c:pt>
                <c:pt idx="37066">
                  <c:v>0.63821973379629626</c:v>
                </c:pt>
                <c:pt idx="37067">
                  <c:v>0.63822089120370373</c:v>
                </c:pt>
                <c:pt idx="37068">
                  <c:v>0.63822204861111109</c:v>
                </c:pt>
                <c:pt idx="37069">
                  <c:v>0.63822320601851856</c:v>
                </c:pt>
                <c:pt idx="37070">
                  <c:v>0.63822436342592592</c:v>
                </c:pt>
                <c:pt idx="37071">
                  <c:v>0.63822552083333328</c:v>
                </c:pt>
                <c:pt idx="37072">
                  <c:v>0.63822667824074075</c:v>
                </c:pt>
                <c:pt idx="37073">
                  <c:v>0.63822783564814822</c:v>
                </c:pt>
                <c:pt idx="37074">
                  <c:v>0.63822899305555558</c:v>
                </c:pt>
                <c:pt idx="37075">
                  <c:v>0.63823013888888891</c:v>
                </c:pt>
                <c:pt idx="37076">
                  <c:v>0.63823131944444444</c:v>
                </c:pt>
                <c:pt idx="37077">
                  <c:v>0.63823347222222226</c:v>
                </c:pt>
                <c:pt idx="37078">
                  <c:v>0.63823462962962962</c:v>
                </c:pt>
                <c:pt idx="37079">
                  <c:v>0.63823503472222221</c:v>
                </c:pt>
                <c:pt idx="37080">
                  <c:v>0.6382370254629629</c:v>
                </c:pt>
                <c:pt idx="37081">
                  <c:v>0.63823805555555546</c:v>
                </c:pt>
                <c:pt idx="37082">
                  <c:v>0.6382386342592592</c:v>
                </c:pt>
                <c:pt idx="37083">
                  <c:v>0.63824047453703703</c:v>
                </c:pt>
                <c:pt idx="37084">
                  <c:v>0.63824166666666671</c:v>
                </c:pt>
                <c:pt idx="37085">
                  <c:v>0.63824181712962968</c:v>
                </c:pt>
                <c:pt idx="37086">
                  <c:v>0.63824288194444445</c:v>
                </c:pt>
                <c:pt idx="37087">
                  <c:v>0.63824403935185192</c:v>
                </c:pt>
                <c:pt idx="37088">
                  <c:v>0.63824519675925928</c:v>
                </c:pt>
                <c:pt idx="37089">
                  <c:v>0.63824635416666664</c:v>
                </c:pt>
                <c:pt idx="37090">
                  <c:v>0.63824752314814814</c:v>
                </c:pt>
                <c:pt idx="37091">
                  <c:v>0.63824866898148147</c:v>
                </c:pt>
                <c:pt idx="37092">
                  <c:v>0.63824982638888894</c:v>
                </c:pt>
                <c:pt idx="37093">
                  <c:v>0.6382509837962963</c:v>
                </c:pt>
                <c:pt idx="37094">
                  <c:v>0.63825214120370366</c:v>
                </c:pt>
                <c:pt idx="37095">
                  <c:v>0.63825429398148148</c:v>
                </c:pt>
                <c:pt idx="37096">
                  <c:v>0.6382551851851852</c:v>
                </c:pt>
                <c:pt idx="37097">
                  <c:v>0.63825576388888894</c:v>
                </c:pt>
                <c:pt idx="37098">
                  <c:v>0.63825732638888888</c:v>
                </c:pt>
                <c:pt idx="37099">
                  <c:v>0.6382588773148149</c:v>
                </c:pt>
                <c:pt idx="37100">
                  <c:v>0.63825917824074074</c:v>
                </c:pt>
                <c:pt idx="37101">
                  <c:v>0.63826090277777781</c:v>
                </c:pt>
                <c:pt idx="37102">
                  <c:v>0.63826241898148151</c:v>
                </c:pt>
                <c:pt idx="37103">
                  <c:v>0.63826259259259255</c:v>
                </c:pt>
                <c:pt idx="37104">
                  <c:v>0.63826434027777779</c:v>
                </c:pt>
                <c:pt idx="37105">
                  <c:v>0.63826587962962966</c:v>
                </c:pt>
                <c:pt idx="37106">
                  <c:v>0.63826616898148147</c:v>
                </c:pt>
                <c:pt idx="37107">
                  <c:v>0.6382671875</c:v>
                </c:pt>
                <c:pt idx="37108">
                  <c:v>0.63826834490740747</c:v>
                </c:pt>
                <c:pt idx="37109">
                  <c:v>0.63826950231481483</c:v>
                </c:pt>
                <c:pt idx="37110">
                  <c:v>0.63827065972222219</c:v>
                </c:pt>
                <c:pt idx="37111">
                  <c:v>0.63827181712962955</c:v>
                </c:pt>
                <c:pt idx="37112">
                  <c:v>0.63827297453703713</c:v>
                </c:pt>
                <c:pt idx="37113">
                  <c:v>0.63827414351851852</c:v>
                </c:pt>
                <c:pt idx="37114">
                  <c:v>0.63827528935185185</c:v>
                </c:pt>
                <c:pt idx="37115">
                  <c:v>0.63827644675925921</c:v>
                </c:pt>
                <c:pt idx="37116">
                  <c:v>0.63827760416666668</c:v>
                </c:pt>
                <c:pt idx="37117">
                  <c:v>0.63827890046296298</c:v>
                </c:pt>
                <c:pt idx="37118">
                  <c:v>0.63828046296296292</c:v>
                </c:pt>
                <c:pt idx="37119">
                  <c:v>0.6382812731481482</c:v>
                </c:pt>
                <c:pt idx="37120">
                  <c:v>0.6382832638888889</c:v>
                </c:pt>
                <c:pt idx="37121">
                  <c:v>0.63828480324074077</c:v>
                </c:pt>
                <c:pt idx="37122">
                  <c:v>0.63828598379629631</c:v>
                </c:pt>
                <c:pt idx="37123">
                  <c:v>0.63828843749999997</c:v>
                </c:pt>
                <c:pt idx="37124">
                  <c:v>0.63828873842592593</c:v>
                </c:pt>
                <c:pt idx="37125">
                  <c:v>0.63828920138888889</c:v>
                </c:pt>
                <c:pt idx="37126">
                  <c:v>0.63829047453703702</c:v>
                </c:pt>
                <c:pt idx="37127">
                  <c:v>0.63829150462962958</c:v>
                </c:pt>
                <c:pt idx="37128">
                  <c:v>0.63829266203703705</c:v>
                </c:pt>
                <c:pt idx="37129">
                  <c:v>0.63829380787037038</c:v>
                </c:pt>
                <c:pt idx="37130">
                  <c:v>0.63829497685185188</c:v>
                </c:pt>
                <c:pt idx="37131">
                  <c:v>0.63829613425925924</c:v>
                </c:pt>
                <c:pt idx="37132">
                  <c:v>0.6382972916666666</c:v>
                </c:pt>
                <c:pt idx="37133">
                  <c:v>0.63829844907407407</c:v>
                </c:pt>
                <c:pt idx="37134">
                  <c:v>0.63829960648148154</c:v>
                </c:pt>
                <c:pt idx="37135">
                  <c:v>0.6383007638888889</c:v>
                </c:pt>
                <c:pt idx="37136">
                  <c:v>0.63830192129629626</c:v>
                </c:pt>
                <c:pt idx="37137">
                  <c:v>0.63830334490740737</c:v>
                </c:pt>
                <c:pt idx="37138">
                  <c:v>0.63830456018518522</c:v>
                </c:pt>
                <c:pt idx="37139">
                  <c:v>0.63830574074074076</c:v>
                </c:pt>
                <c:pt idx="37140">
                  <c:v>0.63830694444444447</c:v>
                </c:pt>
                <c:pt idx="37141">
                  <c:v>0.63830864583333335</c:v>
                </c:pt>
                <c:pt idx="37142">
                  <c:v>0.63830916666666659</c:v>
                </c:pt>
                <c:pt idx="37143">
                  <c:v>0.63831113425925934</c:v>
                </c:pt>
                <c:pt idx="37144">
                  <c:v>0.63831218750000007</c:v>
                </c:pt>
                <c:pt idx="37145">
                  <c:v>0.63831232638888891</c:v>
                </c:pt>
                <c:pt idx="37146">
                  <c:v>0.63831349537037041</c:v>
                </c:pt>
                <c:pt idx="37147">
                  <c:v>0.63831464120370374</c:v>
                </c:pt>
                <c:pt idx="37148">
                  <c:v>0.63831581018518513</c:v>
                </c:pt>
                <c:pt idx="37149">
                  <c:v>0.6383169675925926</c:v>
                </c:pt>
                <c:pt idx="37150">
                  <c:v>0.63831812500000007</c:v>
                </c:pt>
                <c:pt idx="37151">
                  <c:v>0.63831928240740743</c:v>
                </c:pt>
                <c:pt idx="37152">
                  <c:v>0.63832043981481479</c:v>
                </c:pt>
                <c:pt idx="37153">
                  <c:v>0.63832159722222215</c:v>
                </c:pt>
                <c:pt idx="37154">
                  <c:v>0.63832275462962962</c:v>
                </c:pt>
                <c:pt idx="37155">
                  <c:v>0.63832398148148151</c:v>
                </c:pt>
                <c:pt idx="37156">
                  <c:v>0.63832568287037039</c:v>
                </c:pt>
                <c:pt idx="37157">
                  <c:v>0.63832682870370372</c:v>
                </c:pt>
                <c:pt idx="37158">
                  <c:v>0.63832769675925927</c:v>
                </c:pt>
                <c:pt idx="37159">
                  <c:v>0.63832914351851855</c:v>
                </c:pt>
                <c:pt idx="37160">
                  <c:v>0.63833047453703695</c:v>
                </c:pt>
                <c:pt idx="37161">
                  <c:v>0.63833085648148147</c:v>
                </c:pt>
                <c:pt idx="37162">
                  <c:v>0.63833266203703709</c:v>
                </c:pt>
                <c:pt idx="37163">
                  <c:v>0.63833376157407407</c:v>
                </c:pt>
                <c:pt idx="37164">
                  <c:v>0.63833451388888884</c:v>
                </c:pt>
                <c:pt idx="37165">
                  <c:v>0.63833547453703698</c:v>
                </c:pt>
                <c:pt idx="37166">
                  <c:v>0.63833664351851849</c:v>
                </c:pt>
                <c:pt idx="37167">
                  <c:v>0.63833780092592596</c:v>
                </c:pt>
                <c:pt idx="37168">
                  <c:v>0.63833894675925928</c:v>
                </c:pt>
                <c:pt idx="37169">
                  <c:v>0.63834011574074079</c:v>
                </c:pt>
                <c:pt idx="37170">
                  <c:v>0.638341261574074</c:v>
                </c:pt>
                <c:pt idx="37171">
                  <c:v>0.63834243055555551</c:v>
                </c:pt>
                <c:pt idx="37172">
                  <c:v>0.63834358796296298</c:v>
                </c:pt>
                <c:pt idx="37173">
                  <c:v>0.6383447337962963</c:v>
                </c:pt>
                <c:pt idx="37174">
                  <c:v>0.63834590277777781</c:v>
                </c:pt>
                <c:pt idx="37175">
                  <c:v>0.63834706018518517</c:v>
                </c:pt>
                <c:pt idx="37176">
                  <c:v>0.6383482407407407</c:v>
                </c:pt>
                <c:pt idx="37177">
                  <c:v>0.6383495023148148</c:v>
                </c:pt>
                <c:pt idx="37178">
                  <c:v>0.63835116898148148</c:v>
                </c:pt>
                <c:pt idx="37179">
                  <c:v>0.63835167824074068</c:v>
                </c:pt>
                <c:pt idx="37180">
                  <c:v>0.63835346064814813</c:v>
                </c:pt>
                <c:pt idx="37181">
                  <c:v>0.63835458333333339</c:v>
                </c:pt>
                <c:pt idx="37182">
                  <c:v>0.63835541666666673</c:v>
                </c:pt>
                <c:pt idx="37183">
                  <c:v>0.63835686342592601</c:v>
                </c:pt>
                <c:pt idx="37184">
                  <c:v>0.63835762731481482</c:v>
                </c:pt>
                <c:pt idx="37185">
                  <c:v>0.63835863425925932</c:v>
                </c:pt>
                <c:pt idx="37186">
                  <c:v>0.63835979166666668</c:v>
                </c:pt>
                <c:pt idx="37187">
                  <c:v>0.63836094907407404</c:v>
                </c:pt>
                <c:pt idx="37188">
                  <c:v>0.6383621064814814</c:v>
                </c:pt>
                <c:pt idx="37189">
                  <c:v>0.63836325231481483</c:v>
                </c:pt>
                <c:pt idx="37190">
                  <c:v>0.63836442129629634</c:v>
                </c:pt>
                <c:pt idx="37191">
                  <c:v>0.63836556712962966</c:v>
                </c:pt>
                <c:pt idx="37192">
                  <c:v>0.63836673611111105</c:v>
                </c:pt>
                <c:pt idx="37193">
                  <c:v>0.63836788194444449</c:v>
                </c:pt>
                <c:pt idx="37194">
                  <c:v>0.638369050925926</c:v>
                </c:pt>
                <c:pt idx="37195">
                  <c:v>0.63837033564814816</c:v>
                </c:pt>
                <c:pt idx="37196">
                  <c:v>0.63837185185185186</c:v>
                </c:pt>
                <c:pt idx="37197">
                  <c:v>0.63837317129629634</c:v>
                </c:pt>
                <c:pt idx="37198">
                  <c:v>0.63837393518518526</c:v>
                </c:pt>
                <c:pt idx="37199">
                  <c:v>0.63837516203703704</c:v>
                </c:pt>
                <c:pt idx="37200">
                  <c:v>0.63837629629629633</c:v>
                </c:pt>
                <c:pt idx="37201">
                  <c:v>0.63837756944444446</c:v>
                </c:pt>
                <c:pt idx="37202">
                  <c:v>0.63837931712962959</c:v>
                </c:pt>
                <c:pt idx="37203">
                  <c:v>0.63837978009259255</c:v>
                </c:pt>
                <c:pt idx="37204">
                  <c:v>0.63838062500000003</c:v>
                </c:pt>
                <c:pt idx="37205">
                  <c:v>0.63838177083333336</c:v>
                </c:pt>
                <c:pt idx="37206">
                  <c:v>0.63838293981481486</c:v>
                </c:pt>
                <c:pt idx="37207">
                  <c:v>0.63838409722222222</c:v>
                </c:pt>
                <c:pt idx="37208">
                  <c:v>0.63838525462962958</c:v>
                </c:pt>
                <c:pt idx="37209">
                  <c:v>0.63838641203703705</c:v>
                </c:pt>
                <c:pt idx="37210">
                  <c:v>0.63838756944444441</c:v>
                </c:pt>
                <c:pt idx="37211">
                  <c:v>0.63838872685185188</c:v>
                </c:pt>
                <c:pt idx="37212">
                  <c:v>0.63838987268518521</c:v>
                </c:pt>
                <c:pt idx="37213">
                  <c:v>0.6383910416666666</c:v>
                </c:pt>
                <c:pt idx="37214">
                  <c:v>0.6383930902777778</c:v>
                </c:pt>
                <c:pt idx="37215">
                  <c:v>0.63839469907407409</c:v>
                </c:pt>
                <c:pt idx="37216">
                  <c:v>0.63839533564814821</c:v>
                </c:pt>
                <c:pt idx="37217">
                  <c:v>0.63839615740740741</c:v>
                </c:pt>
                <c:pt idx="37218">
                  <c:v>0.63839806712962965</c:v>
                </c:pt>
                <c:pt idx="37219">
                  <c:v>0.6383983680555555</c:v>
                </c:pt>
                <c:pt idx="37220">
                  <c:v>0.63840020833333333</c:v>
                </c:pt>
                <c:pt idx="37221">
                  <c:v>0.63840078703703707</c:v>
                </c:pt>
                <c:pt idx="37222">
                  <c:v>0.63840145833333328</c:v>
                </c:pt>
                <c:pt idx="37223">
                  <c:v>0.63840399305555562</c:v>
                </c:pt>
                <c:pt idx="37224">
                  <c:v>0.63840423611111108</c:v>
                </c:pt>
                <c:pt idx="37225">
                  <c:v>0.63840510416666663</c:v>
                </c:pt>
                <c:pt idx="37226">
                  <c:v>0.63840608796296294</c:v>
                </c:pt>
                <c:pt idx="37227">
                  <c:v>0.6384072453703703</c:v>
                </c:pt>
                <c:pt idx="37228">
                  <c:v>0.63840840277777777</c:v>
                </c:pt>
                <c:pt idx="37229">
                  <c:v>0.6384095486111111</c:v>
                </c:pt>
                <c:pt idx="37230">
                  <c:v>0.6384107175925926</c:v>
                </c:pt>
                <c:pt idx="37231">
                  <c:v>0.63841186342592593</c:v>
                </c:pt>
                <c:pt idx="37232">
                  <c:v>0.63841303240740743</c:v>
                </c:pt>
                <c:pt idx="37233">
                  <c:v>0.63841417824074076</c:v>
                </c:pt>
                <c:pt idx="37234">
                  <c:v>0.6384153587962963</c:v>
                </c:pt>
                <c:pt idx="37235">
                  <c:v>0.63841650462962962</c:v>
                </c:pt>
                <c:pt idx="37236">
                  <c:v>0.63841811342592591</c:v>
                </c:pt>
                <c:pt idx="37237">
                  <c:v>0.63841969907407403</c:v>
                </c:pt>
                <c:pt idx="37238">
                  <c:v>0.63842010416666672</c:v>
                </c:pt>
                <c:pt idx="37239">
                  <c:v>0.63842209490740742</c:v>
                </c:pt>
                <c:pt idx="37240">
                  <c:v>0.63842324074074075</c:v>
                </c:pt>
                <c:pt idx="37241">
                  <c:v>0.63842357638888891</c:v>
                </c:pt>
                <c:pt idx="37242">
                  <c:v>0.63842509259259261</c:v>
                </c:pt>
                <c:pt idx="37243">
                  <c:v>0.63842658564814814</c:v>
                </c:pt>
                <c:pt idx="37244">
                  <c:v>0.6384269212962963</c:v>
                </c:pt>
                <c:pt idx="37245">
                  <c:v>0.63842806712962963</c:v>
                </c:pt>
                <c:pt idx="37246">
                  <c:v>0.63842923611111113</c:v>
                </c:pt>
                <c:pt idx="37247">
                  <c:v>0.63843039351851849</c:v>
                </c:pt>
                <c:pt idx="37248">
                  <c:v>0.63843153935185182</c:v>
                </c:pt>
                <c:pt idx="37249">
                  <c:v>0.63843270833333332</c:v>
                </c:pt>
                <c:pt idx="37250">
                  <c:v>0.63843385416666665</c:v>
                </c:pt>
                <c:pt idx="37251">
                  <c:v>0.63843502314814815</c:v>
                </c:pt>
                <c:pt idx="37252">
                  <c:v>0.63843618055555551</c:v>
                </c:pt>
                <c:pt idx="37253">
                  <c:v>0.63843732638888895</c:v>
                </c:pt>
                <c:pt idx="37254">
                  <c:v>0.63843849537037045</c:v>
                </c:pt>
                <c:pt idx="37255">
                  <c:v>0.63844067129629622</c:v>
                </c:pt>
                <c:pt idx="37256">
                  <c:v>0.63844193287037043</c:v>
                </c:pt>
                <c:pt idx="37257">
                  <c:v>0.63844273148148145</c:v>
                </c:pt>
                <c:pt idx="37258">
                  <c:v>0.63844408564814814</c:v>
                </c:pt>
                <c:pt idx="37259">
                  <c:v>0.63844510416666667</c:v>
                </c:pt>
                <c:pt idx="37260">
                  <c:v>0.63844556712962963</c:v>
                </c:pt>
                <c:pt idx="37261">
                  <c:v>0.63844789351851849</c:v>
                </c:pt>
                <c:pt idx="37262">
                  <c:v>0.63844883101851846</c:v>
                </c:pt>
                <c:pt idx="37263">
                  <c:v>0.6384494444444444</c:v>
                </c:pt>
                <c:pt idx="37264">
                  <c:v>0.63845006944444449</c:v>
                </c:pt>
                <c:pt idx="37265">
                  <c:v>0.63845121527777771</c:v>
                </c:pt>
                <c:pt idx="37266">
                  <c:v>0.63845238425925921</c:v>
                </c:pt>
                <c:pt idx="37267">
                  <c:v>0.63845353009259265</c:v>
                </c:pt>
                <c:pt idx="37268">
                  <c:v>0.63845468750000001</c:v>
                </c:pt>
                <c:pt idx="37269">
                  <c:v>0.63845585648148151</c:v>
                </c:pt>
                <c:pt idx="37270">
                  <c:v>0.63845700231481484</c:v>
                </c:pt>
                <c:pt idx="37271">
                  <c:v>0.63845817129629634</c:v>
                </c:pt>
                <c:pt idx="37272">
                  <c:v>0.63845934027777784</c:v>
                </c:pt>
                <c:pt idx="37273">
                  <c:v>0.63846048611111106</c:v>
                </c:pt>
                <c:pt idx="37274">
                  <c:v>0.63846212962962956</c:v>
                </c:pt>
                <c:pt idx="37275">
                  <c:v>0.63846281250000003</c:v>
                </c:pt>
                <c:pt idx="37276">
                  <c:v>0.63846546296296292</c:v>
                </c:pt>
                <c:pt idx="37277">
                  <c:v>0.63846658564814818</c:v>
                </c:pt>
                <c:pt idx="37278">
                  <c:v>0.63846777777777775</c:v>
                </c:pt>
                <c:pt idx="37279">
                  <c:v>0.63846913194444443</c:v>
                </c:pt>
                <c:pt idx="37280">
                  <c:v>0.6384699421296296</c:v>
                </c:pt>
                <c:pt idx="37281">
                  <c:v>0.63847108796296304</c:v>
                </c:pt>
                <c:pt idx="37282">
                  <c:v>0.63847225694444443</c:v>
                </c:pt>
                <c:pt idx="37283">
                  <c:v>0.6384734143518519</c:v>
                </c:pt>
                <c:pt idx="37284">
                  <c:v>0.63847457175925926</c:v>
                </c:pt>
                <c:pt idx="37285">
                  <c:v>0.63847572916666662</c:v>
                </c:pt>
                <c:pt idx="37286">
                  <c:v>0.63847688657407409</c:v>
                </c:pt>
                <c:pt idx="37287">
                  <c:v>0.63847803240740741</c:v>
                </c:pt>
                <c:pt idx="37288">
                  <c:v>0.63847920138888892</c:v>
                </c:pt>
                <c:pt idx="37289">
                  <c:v>0.63848035879629628</c:v>
                </c:pt>
                <c:pt idx="37290">
                  <c:v>0.63848151620370375</c:v>
                </c:pt>
                <c:pt idx="37291">
                  <c:v>0.63848354166666665</c:v>
                </c:pt>
                <c:pt idx="37292">
                  <c:v>0.6384844097222222</c:v>
                </c:pt>
                <c:pt idx="37293">
                  <c:v>0.63848533564814813</c:v>
                </c:pt>
                <c:pt idx="37294">
                  <c:v>0.63848631944444445</c:v>
                </c:pt>
                <c:pt idx="37295">
                  <c:v>0.63848752314814816</c:v>
                </c:pt>
                <c:pt idx="37296">
                  <c:v>0.63848996527777779</c:v>
                </c:pt>
                <c:pt idx="37297">
                  <c:v>0.63849122685185189</c:v>
                </c:pt>
                <c:pt idx="37298">
                  <c:v>0.6384923032407408</c:v>
                </c:pt>
                <c:pt idx="37299">
                  <c:v>0.63849343749999998</c:v>
                </c:pt>
                <c:pt idx="37300">
                  <c:v>0.63849459490740734</c:v>
                </c:pt>
                <c:pt idx="37301">
                  <c:v>0.63849575231481481</c:v>
                </c:pt>
                <c:pt idx="37302">
                  <c:v>0.63849690972222228</c:v>
                </c:pt>
                <c:pt idx="37303">
                  <c:v>0.63849809027777782</c:v>
                </c:pt>
                <c:pt idx="37304">
                  <c:v>0.63849921296296297</c:v>
                </c:pt>
                <c:pt idx="37305">
                  <c:v>0.63850038194444436</c:v>
                </c:pt>
                <c:pt idx="37306">
                  <c:v>0.6385015277777778</c:v>
                </c:pt>
                <c:pt idx="37307">
                  <c:v>0.6385026967592593</c:v>
                </c:pt>
                <c:pt idx="37308">
                  <c:v>0.63850395833333329</c:v>
                </c:pt>
                <c:pt idx="37309">
                  <c:v>0.63850501157407402</c:v>
                </c:pt>
                <c:pt idx="37310">
                  <c:v>0.63850817129629633</c:v>
                </c:pt>
                <c:pt idx="37311">
                  <c:v>0.63850890046296294</c:v>
                </c:pt>
                <c:pt idx="37312">
                  <c:v>0.63850924768518524</c:v>
                </c:pt>
                <c:pt idx="37313">
                  <c:v>0.63851059027777779</c:v>
                </c:pt>
                <c:pt idx="37314">
                  <c:v>0.63851167824074073</c:v>
                </c:pt>
                <c:pt idx="37315">
                  <c:v>0.63851206018518525</c:v>
                </c:pt>
                <c:pt idx="37316">
                  <c:v>0.63851392361111114</c:v>
                </c:pt>
                <c:pt idx="37317">
                  <c:v>0.63851473379629631</c:v>
                </c:pt>
                <c:pt idx="37318">
                  <c:v>0.63851545138888888</c:v>
                </c:pt>
                <c:pt idx="37319">
                  <c:v>0.63851658564814817</c:v>
                </c:pt>
                <c:pt idx="37320">
                  <c:v>0.63851774305555553</c:v>
                </c:pt>
                <c:pt idx="37321">
                  <c:v>0.638518900462963</c:v>
                </c:pt>
                <c:pt idx="37322">
                  <c:v>0.63852004629629622</c:v>
                </c:pt>
                <c:pt idx="37323">
                  <c:v>0.63852126157407407</c:v>
                </c:pt>
                <c:pt idx="37324">
                  <c:v>0.63852236111111116</c:v>
                </c:pt>
                <c:pt idx="37325">
                  <c:v>0.63852351851851852</c:v>
                </c:pt>
                <c:pt idx="37326">
                  <c:v>0.63852468750000002</c:v>
                </c:pt>
                <c:pt idx="37327">
                  <c:v>0.63852584490740738</c:v>
                </c:pt>
                <c:pt idx="37328">
                  <c:v>0.63852726851851849</c:v>
                </c:pt>
                <c:pt idx="37329">
                  <c:v>0.63852989583333331</c:v>
                </c:pt>
                <c:pt idx="37330">
                  <c:v>0.63853005787037043</c:v>
                </c:pt>
                <c:pt idx="37331">
                  <c:v>0.63853054398148146</c:v>
                </c:pt>
                <c:pt idx="37332">
                  <c:v>0.63853343749999991</c:v>
                </c:pt>
                <c:pt idx="37333">
                  <c:v>0.6385337152777778</c:v>
                </c:pt>
                <c:pt idx="37334">
                  <c:v>0.63853452546296297</c:v>
                </c:pt>
                <c:pt idx="37335">
                  <c:v>0.63853528935185189</c:v>
                </c:pt>
                <c:pt idx="37336">
                  <c:v>0.63853635416666665</c:v>
                </c:pt>
                <c:pt idx="37337">
                  <c:v>0.63853811342592592</c:v>
                </c:pt>
                <c:pt idx="37338">
                  <c:v>0.63853885416666667</c:v>
                </c:pt>
                <c:pt idx="37339">
                  <c:v>0.63853972222222222</c:v>
                </c:pt>
                <c:pt idx="37340">
                  <c:v>0.63854089120370372</c:v>
                </c:pt>
                <c:pt idx="37341">
                  <c:v>0.63854204861111119</c:v>
                </c:pt>
                <c:pt idx="37342">
                  <c:v>0.63854320601851855</c:v>
                </c:pt>
                <c:pt idx="37343">
                  <c:v>0.63854437499999994</c:v>
                </c:pt>
                <c:pt idx="37344">
                  <c:v>0.63854552083333327</c:v>
                </c:pt>
                <c:pt idx="37345">
                  <c:v>0.63854667824074074</c:v>
                </c:pt>
                <c:pt idx="37346">
                  <c:v>0.63854783564814821</c:v>
                </c:pt>
                <c:pt idx="37347">
                  <c:v>0.63854899305555557</c:v>
                </c:pt>
                <c:pt idx="37348">
                  <c:v>0.63855018518518514</c:v>
                </c:pt>
                <c:pt idx="37349">
                  <c:v>0.63855275462962957</c:v>
                </c:pt>
                <c:pt idx="37350">
                  <c:v>0.63855337962962966</c:v>
                </c:pt>
                <c:pt idx="37351">
                  <c:v>0.63855400462962963</c:v>
                </c:pt>
                <c:pt idx="37352">
                  <c:v>0.63855498842592595</c:v>
                </c:pt>
                <c:pt idx="37353">
                  <c:v>0.63855681712962964</c:v>
                </c:pt>
                <c:pt idx="37354">
                  <c:v>0.63855714120370366</c:v>
                </c:pt>
                <c:pt idx="37355">
                  <c:v>0.63855956018518523</c:v>
                </c:pt>
                <c:pt idx="37356">
                  <c:v>0.63856082175925921</c:v>
                </c:pt>
                <c:pt idx="37357">
                  <c:v>0.63856189814814812</c:v>
                </c:pt>
                <c:pt idx="37358">
                  <c:v>0.63856305555555548</c:v>
                </c:pt>
                <c:pt idx="37359">
                  <c:v>0.63856420138888892</c:v>
                </c:pt>
                <c:pt idx="37360">
                  <c:v>0.63856537037037042</c:v>
                </c:pt>
                <c:pt idx="37361">
                  <c:v>0.63856652777777778</c:v>
                </c:pt>
                <c:pt idx="37362">
                  <c:v>0.63856768518518514</c:v>
                </c:pt>
                <c:pt idx="37363">
                  <c:v>0.63856884259259261</c:v>
                </c:pt>
                <c:pt idx="37364">
                  <c:v>0.63856999999999997</c:v>
                </c:pt>
                <c:pt idx="37365">
                  <c:v>0.63857115740740744</c:v>
                </c:pt>
                <c:pt idx="37366">
                  <c:v>0.63857243055555557</c:v>
                </c:pt>
                <c:pt idx="37367">
                  <c:v>0.63857365740740746</c:v>
                </c:pt>
                <c:pt idx="37368">
                  <c:v>0.63857501157407404</c:v>
                </c:pt>
                <c:pt idx="37369">
                  <c:v>0.63857590277777776</c:v>
                </c:pt>
                <c:pt idx="37370">
                  <c:v>0.63857737268518522</c:v>
                </c:pt>
                <c:pt idx="37371">
                  <c:v>0.63857810185185182</c:v>
                </c:pt>
                <c:pt idx="37372">
                  <c:v>0.63858071759259261</c:v>
                </c:pt>
                <c:pt idx="37373">
                  <c:v>0.63858215277777775</c:v>
                </c:pt>
                <c:pt idx="37374">
                  <c:v>0.63858315972222224</c:v>
                </c:pt>
                <c:pt idx="37375">
                  <c:v>0.6385843171296296</c:v>
                </c:pt>
                <c:pt idx="37376">
                  <c:v>0.6385854861111111</c:v>
                </c:pt>
                <c:pt idx="37377">
                  <c:v>0.63858664351851846</c:v>
                </c:pt>
                <c:pt idx="37378">
                  <c:v>0.6385877893518519</c:v>
                </c:pt>
                <c:pt idx="37379">
                  <c:v>0.63858894675925926</c:v>
                </c:pt>
                <c:pt idx="37380">
                  <c:v>0.63859010416666662</c:v>
                </c:pt>
                <c:pt idx="37381">
                  <c:v>0.63859126157407409</c:v>
                </c:pt>
                <c:pt idx="37382">
                  <c:v>0.63859243055555559</c:v>
                </c:pt>
                <c:pt idx="37383">
                  <c:v>0.63859357638888892</c:v>
                </c:pt>
                <c:pt idx="37384">
                  <c:v>0.63859488425925925</c:v>
                </c:pt>
                <c:pt idx="37385">
                  <c:v>0.63859802083333328</c:v>
                </c:pt>
                <c:pt idx="37386">
                  <c:v>0.6385985300925926</c:v>
                </c:pt>
                <c:pt idx="37387">
                  <c:v>0.63859908564814816</c:v>
                </c:pt>
                <c:pt idx="37388">
                  <c:v>0.63860149305555558</c:v>
                </c:pt>
                <c:pt idx="37389">
                  <c:v>0.6386019444444444</c:v>
                </c:pt>
                <c:pt idx="37390">
                  <c:v>0.63860379629629627</c:v>
                </c:pt>
                <c:pt idx="37391">
                  <c:v>0.63860519675925931</c:v>
                </c:pt>
                <c:pt idx="37392">
                  <c:v>0.63860553240740736</c:v>
                </c:pt>
                <c:pt idx="37393">
                  <c:v>0.63860640046296302</c:v>
                </c:pt>
                <c:pt idx="37394">
                  <c:v>0.63860754629629635</c:v>
                </c:pt>
                <c:pt idx="37395">
                  <c:v>0.63860868055555553</c:v>
                </c:pt>
                <c:pt idx="37396">
                  <c:v>0.638609837962963</c:v>
                </c:pt>
                <c:pt idx="37397">
                  <c:v>0.63861099537037036</c:v>
                </c:pt>
                <c:pt idx="37398">
                  <c:v>0.63861215277777772</c:v>
                </c:pt>
                <c:pt idx="37399">
                  <c:v>0.63861331018518519</c:v>
                </c:pt>
                <c:pt idx="37400">
                  <c:v>0.63861447916666658</c:v>
                </c:pt>
                <c:pt idx="37401">
                  <c:v>0.63861563657407416</c:v>
                </c:pt>
                <c:pt idx="37402">
                  <c:v>0.63861678240740738</c:v>
                </c:pt>
                <c:pt idx="37403">
                  <c:v>0.63861793981481474</c:v>
                </c:pt>
                <c:pt idx="37404">
                  <c:v>0.6386191898148148</c:v>
                </c:pt>
                <c:pt idx="37405">
                  <c:v>0.63862035879629631</c:v>
                </c:pt>
                <c:pt idx="37406">
                  <c:v>0.63862202546296298</c:v>
                </c:pt>
                <c:pt idx="37407">
                  <c:v>0.63862312499999996</c:v>
                </c:pt>
                <c:pt idx="37408">
                  <c:v>0.6386238310185185</c:v>
                </c:pt>
                <c:pt idx="37409">
                  <c:v>0.63862498842592597</c:v>
                </c:pt>
                <c:pt idx="37410">
                  <c:v>0.63862607638888891</c:v>
                </c:pt>
                <c:pt idx="37411">
                  <c:v>0.6386274305555556</c:v>
                </c:pt>
                <c:pt idx="37412">
                  <c:v>0.63862979166666667</c:v>
                </c:pt>
                <c:pt idx="37413">
                  <c:v>0.63862994212962965</c:v>
                </c:pt>
                <c:pt idx="37414">
                  <c:v>0.63863067129629636</c:v>
                </c:pt>
                <c:pt idx="37415">
                  <c:v>0.63863184027777775</c:v>
                </c:pt>
                <c:pt idx="37416">
                  <c:v>0.63863299768518522</c:v>
                </c:pt>
                <c:pt idx="37417">
                  <c:v>0.63863414351851855</c:v>
                </c:pt>
                <c:pt idx="37418">
                  <c:v>0.63863530092592591</c:v>
                </c:pt>
                <c:pt idx="37419">
                  <c:v>0.63863645833333338</c:v>
                </c:pt>
                <c:pt idx="37420">
                  <c:v>0.63863761574074074</c:v>
                </c:pt>
                <c:pt idx="37421">
                  <c:v>0.6386387731481481</c:v>
                </c:pt>
                <c:pt idx="37422">
                  <c:v>0.63863993055555557</c:v>
                </c:pt>
                <c:pt idx="37423">
                  <c:v>0.63864108796296293</c:v>
                </c:pt>
                <c:pt idx="37424">
                  <c:v>0.63864226851851857</c:v>
                </c:pt>
                <c:pt idx="37425">
                  <c:v>0.6386440162037037</c:v>
                </c:pt>
                <c:pt idx="37426">
                  <c:v>0.63864469907407406</c:v>
                </c:pt>
                <c:pt idx="37427">
                  <c:v>0.63864584490740739</c:v>
                </c:pt>
                <c:pt idx="37428">
                  <c:v>0.63864767361111108</c:v>
                </c:pt>
                <c:pt idx="37429">
                  <c:v>0.63864805555555559</c:v>
                </c:pt>
                <c:pt idx="37430">
                  <c:v>0.63865108796296299</c:v>
                </c:pt>
                <c:pt idx="37431">
                  <c:v>0.63865188657407412</c:v>
                </c:pt>
                <c:pt idx="37432">
                  <c:v>0.63865305555555563</c:v>
                </c:pt>
                <c:pt idx="37433">
                  <c:v>0.63865421296296299</c:v>
                </c:pt>
                <c:pt idx="37434">
                  <c:v>0.63865537037037035</c:v>
                </c:pt>
                <c:pt idx="37435">
                  <c:v>0.63865651620370378</c:v>
                </c:pt>
                <c:pt idx="37436">
                  <c:v>0.63865767361111114</c:v>
                </c:pt>
                <c:pt idx="37437">
                  <c:v>0.63865884259259265</c:v>
                </c:pt>
                <c:pt idx="37438">
                  <c:v>0.63866000000000001</c:v>
                </c:pt>
                <c:pt idx="37439">
                  <c:v>0.63866115740740736</c:v>
                </c:pt>
                <c:pt idx="37440">
                  <c:v>0.63866231481481484</c:v>
                </c:pt>
                <c:pt idx="37441">
                  <c:v>0.63866347222222219</c:v>
                </c:pt>
                <c:pt idx="37442">
                  <c:v>0.63866484953703695</c:v>
                </c:pt>
                <c:pt idx="37443">
                  <c:v>0.63866578703703702</c:v>
                </c:pt>
                <c:pt idx="37444">
                  <c:v>0.6386669444444445</c:v>
                </c:pt>
                <c:pt idx="37445">
                  <c:v>0.63866895833333337</c:v>
                </c:pt>
                <c:pt idx="37446">
                  <c:v>0.63866931712962971</c:v>
                </c:pt>
                <c:pt idx="37447">
                  <c:v>0.63867053240740734</c:v>
                </c:pt>
                <c:pt idx="37448">
                  <c:v>0.63867156250000001</c:v>
                </c:pt>
                <c:pt idx="37449">
                  <c:v>0.63867277777777776</c:v>
                </c:pt>
                <c:pt idx="37450">
                  <c:v>0.6386750347222222</c:v>
                </c:pt>
                <c:pt idx="37451">
                  <c:v>0.63867524305555556</c:v>
                </c:pt>
                <c:pt idx="37452">
                  <c:v>0.63867619212962967</c:v>
                </c:pt>
                <c:pt idx="37453">
                  <c:v>0.63867736111111117</c:v>
                </c:pt>
                <c:pt idx="37454">
                  <c:v>0.63867851851851853</c:v>
                </c:pt>
                <c:pt idx="37455">
                  <c:v>0.63867966435185186</c:v>
                </c:pt>
                <c:pt idx="37456">
                  <c:v>0.63868083333333325</c:v>
                </c:pt>
                <c:pt idx="37457">
                  <c:v>0.63868197916666669</c:v>
                </c:pt>
                <c:pt idx="37458">
                  <c:v>0.63868314814814819</c:v>
                </c:pt>
                <c:pt idx="37459">
                  <c:v>0.63868430555555555</c:v>
                </c:pt>
                <c:pt idx="37460">
                  <c:v>0.63868545138888888</c:v>
                </c:pt>
                <c:pt idx="37461">
                  <c:v>0.63868662037037038</c:v>
                </c:pt>
                <c:pt idx="37462">
                  <c:v>0.63868880787037041</c:v>
                </c:pt>
                <c:pt idx="37463">
                  <c:v>0.63868903935185184</c:v>
                </c:pt>
                <c:pt idx="37464">
                  <c:v>0.6386901967592592</c:v>
                </c:pt>
                <c:pt idx="37465">
                  <c:v>0.63869201388888885</c:v>
                </c:pt>
                <c:pt idx="37466">
                  <c:v>0.6386925</c:v>
                </c:pt>
                <c:pt idx="37467">
                  <c:v>0.63869407407407408</c:v>
                </c:pt>
                <c:pt idx="37468">
                  <c:v>0.63869528935185182</c:v>
                </c:pt>
                <c:pt idx="37469">
                  <c:v>0.63869604166666671</c:v>
                </c:pt>
                <c:pt idx="37470">
                  <c:v>0.63869773148148146</c:v>
                </c:pt>
                <c:pt idx="37471">
                  <c:v>0.63869818287037039</c:v>
                </c:pt>
                <c:pt idx="37472">
                  <c:v>0.63869935185185189</c:v>
                </c:pt>
                <c:pt idx="37473">
                  <c:v>0.63870049768518511</c:v>
                </c:pt>
                <c:pt idx="37474">
                  <c:v>0.63870165509259258</c:v>
                </c:pt>
                <c:pt idx="37475">
                  <c:v>0.63870282407407408</c:v>
                </c:pt>
                <c:pt idx="37476">
                  <c:v>0.63870396990740741</c:v>
                </c:pt>
                <c:pt idx="37477">
                  <c:v>0.63870513888888891</c:v>
                </c:pt>
                <c:pt idx="37478">
                  <c:v>0.63870628472222224</c:v>
                </c:pt>
                <c:pt idx="37479">
                  <c:v>0.63870745370370374</c:v>
                </c:pt>
                <c:pt idx="37480">
                  <c:v>0.63870859953703707</c:v>
                </c:pt>
                <c:pt idx="37481">
                  <c:v>0.63871045138888882</c:v>
                </c:pt>
                <c:pt idx="37482">
                  <c:v>0.63871118055555554</c:v>
                </c:pt>
                <c:pt idx="37483">
                  <c:v>0.63871212962962964</c:v>
                </c:pt>
                <c:pt idx="37484">
                  <c:v>0.63871376157407411</c:v>
                </c:pt>
                <c:pt idx="37485">
                  <c:v>0.6387146759259259</c:v>
                </c:pt>
                <c:pt idx="37486">
                  <c:v>0.63871596064814817</c:v>
                </c:pt>
                <c:pt idx="37487">
                  <c:v>0.6387175810185185</c:v>
                </c:pt>
                <c:pt idx="37488">
                  <c:v>0.63871803240740743</c:v>
                </c:pt>
                <c:pt idx="37489">
                  <c:v>0.63871938657407412</c:v>
                </c:pt>
                <c:pt idx="37490">
                  <c:v>0.63872202546296297</c:v>
                </c:pt>
                <c:pt idx="37491">
                  <c:v>0.63872234953703699</c:v>
                </c:pt>
                <c:pt idx="37492">
                  <c:v>0.63872248842592594</c:v>
                </c:pt>
                <c:pt idx="37493">
                  <c:v>0.63872365740740744</c:v>
                </c:pt>
                <c:pt idx="37494">
                  <c:v>0.6387248148148148</c:v>
                </c:pt>
                <c:pt idx="37495">
                  <c:v>0.63872597222222216</c:v>
                </c:pt>
                <c:pt idx="37496">
                  <c:v>0.6387271180555556</c:v>
                </c:pt>
                <c:pt idx="37497">
                  <c:v>0.6387282870370371</c:v>
                </c:pt>
                <c:pt idx="37498">
                  <c:v>0.63872943287037032</c:v>
                </c:pt>
                <c:pt idx="37499">
                  <c:v>0.63873061342592585</c:v>
                </c:pt>
                <c:pt idx="37500">
                  <c:v>0.63873175925925929</c:v>
                </c:pt>
                <c:pt idx="37501">
                  <c:v>0.63873291666666665</c:v>
                </c:pt>
                <c:pt idx="37502">
                  <c:v>0.63873430555555555</c:v>
                </c:pt>
                <c:pt idx="37503">
                  <c:v>0.63873570601851848</c:v>
                </c:pt>
                <c:pt idx="37504">
                  <c:v>0.63873748842592593</c:v>
                </c:pt>
                <c:pt idx="37505">
                  <c:v>0.63873815972222225</c:v>
                </c:pt>
                <c:pt idx="37506">
                  <c:v>0.6387404166666667</c:v>
                </c:pt>
                <c:pt idx="37507">
                  <c:v>0.6387406712962963</c:v>
                </c:pt>
                <c:pt idx="37508">
                  <c:v>0.63874120370370369</c:v>
                </c:pt>
                <c:pt idx="37509">
                  <c:v>0.63874244212962961</c:v>
                </c:pt>
                <c:pt idx="37510">
                  <c:v>0.63874351851851852</c:v>
                </c:pt>
                <c:pt idx="37511">
                  <c:v>0.63874447916666666</c:v>
                </c:pt>
                <c:pt idx="37512">
                  <c:v>0.63874564814814816</c:v>
                </c:pt>
                <c:pt idx="37513">
                  <c:v>0.63874680555555563</c:v>
                </c:pt>
                <c:pt idx="37514">
                  <c:v>0.63874795138888885</c:v>
                </c:pt>
                <c:pt idx="37515">
                  <c:v>0.63874913194444449</c:v>
                </c:pt>
                <c:pt idx="37516">
                  <c:v>0.63875027777777771</c:v>
                </c:pt>
                <c:pt idx="37517">
                  <c:v>0.63875142361111115</c:v>
                </c:pt>
                <c:pt idx="37518">
                  <c:v>0.63875259259259265</c:v>
                </c:pt>
                <c:pt idx="37519">
                  <c:v>0.63875375000000001</c:v>
                </c:pt>
                <c:pt idx="37520">
                  <c:v>0.63875490740740737</c:v>
                </c:pt>
                <c:pt idx="37521">
                  <c:v>0.6387561805555555</c:v>
                </c:pt>
                <c:pt idx="37522">
                  <c:v>0.63875797453703698</c:v>
                </c:pt>
                <c:pt idx="37523">
                  <c:v>0.63875891203703705</c:v>
                </c:pt>
                <c:pt idx="37524">
                  <c:v>0.63876010416666662</c:v>
                </c:pt>
                <c:pt idx="37525">
                  <c:v>0.6387612962962963</c:v>
                </c:pt>
                <c:pt idx="37526">
                  <c:v>0.63876231481481482</c:v>
                </c:pt>
                <c:pt idx="37527">
                  <c:v>0.6387635995370371</c:v>
                </c:pt>
                <c:pt idx="37528">
                  <c:v>0.63876487268518523</c:v>
                </c:pt>
                <c:pt idx="37529">
                  <c:v>0.63876532407407405</c:v>
                </c:pt>
                <c:pt idx="37530">
                  <c:v>0.63876820601851847</c:v>
                </c:pt>
                <c:pt idx="37531">
                  <c:v>0.63876984953703697</c:v>
                </c:pt>
                <c:pt idx="37532">
                  <c:v>0.63877069444444445</c:v>
                </c:pt>
                <c:pt idx="37533">
                  <c:v>0.63877186342592596</c:v>
                </c:pt>
                <c:pt idx="37534">
                  <c:v>0.63877302083333332</c:v>
                </c:pt>
                <c:pt idx="37535">
                  <c:v>0.63877417824074079</c:v>
                </c:pt>
                <c:pt idx="37536">
                  <c:v>0.63877533564814815</c:v>
                </c:pt>
                <c:pt idx="37537">
                  <c:v>0.63877649305555551</c:v>
                </c:pt>
                <c:pt idx="37538">
                  <c:v>0.63877765046296298</c:v>
                </c:pt>
                <c:pt idx="37539">
                  <c:v>0.63877880787037034</c:v>
                </c:pt>
                <c:pt idx="37540">
                  <c:v>0.63877996527777781</c:v>
                </c:pt>
                <c:pt idx="37541">
                  <c:v>0.63878111111111113</c:v>
                </c:pt>
                <c:pt idx="37542">
                  <c:v>0.63878241898148147</c:v>
                </c:pt>
                <c:pt idx="37543">
                  <c:v>0.63878408564814815</c:v>
                </c:pt>
                <c:pt idx="37544">
                  <c:v>0.63878519675925927</c:v>
                </c:pt>
                <c:pt idx="37545">
                  <c:v>0.638785775462963</c:v>
                </c:pt>
                <c:pt idx="37546">
                  <c:v>0.63878699074074075</c:v>
                </c:pt>
                <c:pt idx="37547">
                  <c:v>0.63878809027777772</c:v>
                </c:pt>
                <c:pt idx="37548">
                  <c:v>0.63879138888888887</c:v>
                </c:pt>
                <c:pt idx="37549">
                  <c:v>0.63879224537037038</c:v>
                </c:pt>
                <c:pt idx="37550">
                  <c:v>0.6387932291666667</c:v>
                </c:pt>
                <c:pt idx="37551">
                  <c:v>0.63879434027777771</c:v>
                </c:pt>
                <c:pt idx="37552">
                  <c:v>0.63879549768518518</c:v>
                </c:pt>
                <c:pt idx="37553">
                  <c:v>0.63879665509259265</c:v>
                </c:pt>
                <c:pt idx="37554">
                  <c:v>0.63879780092592586</c:v>
                </c:pt>
                <c:pt idx="37555">
                  <c:v>0.63879902777777775</c:v>
                </c:pt>
                <c:pt idx="37556">
                  <c:v>0.63880012731481484</c:v>
                </c:pt>
                <c:pt idx="37557">
                  <c:v>0.6388012847222222</c:v>
                </c:pt>
                <c:pt idx="37558">
                  <c:v>0.63880243055555552</c:v>
                </c:pt>
                <c:pt idx="37559">
                  <c:v>0.63880359953703703</c:v>
                </c:pt>
                <c:pt idx="37560">
                  <c:v>0.63880504629629631</c:v>
                </c:pt>
                <c:pt idx="37561">
                  <c:v>0.63880649305555559</c:v>
                </c:pt>
                <c:pt idx="37562">
                  <c:v>0.63880730324074075</c:v>
                </c:pt>
                <c:pt idx="37563">
                  <c:v>0.63880870370370368</c:v>
                </c:pt>
                <c:pt idx="37564">
                  <c:v>0.63880944444444443</c:v>
                </c:pt>
                <c:pt idx="37565">
                  <c:v>0.63881148148148148</c:v>
                </c:pt>
                <c:pt idx="37566">
                  <c:v>0.63881207175925925</c:v>
                </c:pt>
                <c:pt idx="37567">
                  <c:v>0.6388128472222222</c:v>
                </c:pt>
                <c:pt idx="37568">
                  <c:v>0.63881400462962956</c:v>
                </c:pt>
                <c:pt idx="37569">
                  <c:v>0.63881517361111118</c:v>
                </c:pt>
                <c:pt idx="37570">
                  <c:v>0.63881637731481478</c:v>
                </c:pt>
                <c:pt idx="37571">
                  <c:v>0.63881747685185186</c:v>
                </c:pt>
                <c:pt idx="37572">
                  <c:v>0.63881864583333325</c:v>
                </c:pt>
                <c:pt idx="37573">
                  <c:v>0.63881979166666669</c:v>
                </c:pt>
                <c:pt idx="37574">
                  <c:v>0.6388209606481482</c:v>
                </c:pt>
                <c:pt idx="37575">
                  <c:v>0.63882217592592594</c:v>
                </c:pt>
                <c:pt idx="37576">
                  <c:v>0.63882327546296291</c:v>
                </c:pt>
                <c:pt idx="37577">
                  <c:v>0.63882497685185191</c:v>
                </c:pt>
                <c:pt idx="37578">
                  <c:v>0.63882605324074082</c:v>
                </c:pt>
                <c:pt idx="37579">
                  <c:v>0.63882682870370366</c:v>
                </c:pt>
                <c:pt idx="37580">
                  <c:v>0.63882856481481487</c:v>
                </c:pt>
                <c:pt idx="37581">
                  <c:v>0.63883001157407404</c:v>
                </c:pt>
                <c:pt idx="37582">
                  <c:v>0.6388302199074074</c:v>
                </c:pt>
                <c:pt idx="37583">
                  <c:v>0.63883180555555552</c:v>
                </c:pt>
                <c:pt idx="37584">
                  <c:v>0.63883261574074068</c:v>
                </c:pt>
                <c:pt idx="37585">
                  <c:v>0.63883393518518516</c:v>
                </c:pt>
                <c:pt idx="37586">
                  <c:v>0.63883643518518518</c:v>
                </c:pt>
                <c:pt idx="37587">
                  <c:v>0.63883658564814816</c:v>
                </c:pt>
                <c:pt idx="37588">
                  <c:v>0.63883715277777775</c:v>
                </c:pt>
                <c:pt idx="37589">
                  <c:v>0.63883832175925925</c:v>
                </c:pt>
                <c:pt idx="37590">
                  <c:v>0.638839537037037</c:v>
                </c:pt>
                <c:pt idx="37591">
                  <c:v>0.63884062500000005</c:v>
                </c:pt>
                <c:pt idx="37592">
                  <c:v>0.63884178240740741</c:v>
                </c:pt>
                <c:pt idx="37593">
                  <c:v>0.63884295138888891</c:v>
                </c:pt>
                <c:pt idx="37594">
                  <c:v>0.63884409722222224</c:v>
                </c:pt>
                <c:pt idx="37595">
                  <c:v>0.63884533564814816</c:v>
                </c:pt>
                <c:pt idx="37596">
                  <c:v>0.63884643518518525</c:v>
                </c:pt>
                <c:pt idx="37597">
                  <c:v>0.63884758101851846</c:v>
                </c:pt>
                <c:pt idx="37598">
                  <c:v>0.63884934027777773</c:v>
                </c:pt>
                <c:pt idx="37599">
                  <c:v>0.63885043981481482</c:v>
                </c:pt>
                <c:pt idx="37600">
                  <c:v>0.6388517013888888</c:v>
                </c:pt>
                <c:pt idx="37601">
                  <c:v>0.63885324074074068</c:v>
                </c:pt>
                <c:pt idx="37602">
                  <c:v>0.63885366898148155</c:v>
                </c:pt>
                <c:pt idx="37603">
                  <c:v>0.63885511574074072</c:v>
                </c:pt>
                <c:pt idx="37604">
                  <c:v>0.63885674768518519</c:v>
                </c:pt>
                <c:pt idx="37605">
                  <c:v>0.63885708333333335</c:v>
                </c:pt>
                <c:pt idx="37606">
                  <c:v>0.63885802083333332</c:v>
                </c:pt>
                <c:pt idx="37607">
                  <c:v>0.63886028935185191</c:v>
                </c:pt>
                <c:pt idx="37608">
                  <c:v>0.63886054398148151</c:v>
                </c:pt>
                <c:pt idx="37609">
                  <c:v>0.63886146990740744</c:v>
                </c:pt>
                <c:pt idx="37610">
                  <c:v>0.63886268518518519</c:v>
                </c:pt>
                <c:pt idx="37611">
                  <c:v>0.63886378472222216</c:v>
                </c:pt>
                <c:pt idx="37612">
                  <c:v>0.63886494212962963</c:v>
                </c:pt>
                <c:pt idx="37613">
                  <c:v>0.6388660995370371</c:v>
                </c:pt>
                <c:pt idx="37614">
                  <c:v>0.63886725694444446</c:v>
                </c:pt>
                <c:pt idx="37615">
                  <c:v>0.63886846064814817</c:v>
                </c:pt>
                <c:pt idx="37616">
                  <c:v>0.63886957175925929</c:v>
                </c:pt>
                <c:pt idx="37617">
                  <c:v>0.63887071759259262</c:v>
                </c:pt>
                <c:pt idx="37618">
                  <c:v>0.63887188657407412</c:v>
                </c:pt>
                <c:pt idx="37619">
                  <c:v>0.63887347222222224</c:v>
                </c:pt>
                <c:pt idx="37620">
                  <c:v>0.63887497685185191</c:v>
                </c:pt>
                <c:pt idx="37621">
                  <c:v>0.63887626157407407</c:v>
                </c:pt>
                <c:pt idx="37622">
                  <c:v>0.6388768402777778</c:v>
                </c:pt>
                <c:pt idx="37623">
                  <c:v>0.63887807870370372</c:v>
                </c:pt>
                <c:pt idx="37624">
                  <c:v>0.63887915509259263</c:v>
                </c:pt>
                <c:pt idx="37625">
                  <c:v>0.63888024305555557</c:v>
                </c:pt>
                <c:pt idx="37626">
                  <c:v>0.63888204861111109</c:v>
                </c:pt>
                <c:pt idx="37627">
                  <c:v>0.63888249999999991</c:v>
                </c:pt>
                <c:pt idx="37628">
                  <c:v>0.63888346064814816</c:v>
                </c:pt>
                <c:pt idx="37629">
                  <c:v>0.63888461805555552</c:v>
                </c:pt>
                <c:pt idx="37630">
                  <c:v>0.63888582175925923</c:v>
                </c:pt>
                <c:pt idx="37631">
                  <c:v>0.63888692129629632</c:v>
                </c:pt>
                <c:pt idx="37632">
                  <c:v>0.63888809027777771</c:v>
                </c:pt>
                <c:pt idx="37633">
                  <c:v>0.63888924768518518</c:v>
                </c:pt>
                <c:pt idx="37634">
                  <c:v>0.63889040509259265</c:v>
                </c:pt>
                <c:pt idx="37635">
                  <c:v>0.63889159722222222</c:v>
                </c:pt>
                <c:pt idx="37636">
                  <c:v>0.63889270833333334</c:v>
                </c:pt>
                <c:pt idx="37637">
                  <c:v>0.6388938657407407</c:v>
                </c:pt>
                <c:pt idx="37638">
                  <c:v>0.63889540509259257</c:v>
                </c:pt>
                <c:pt idx="37639">
                  <c:v>0.63889722222222223</c:v>
                </c:pt>
                <c:pt idx="37640">
                  <c:v>0.63889741898148145</c:v>
                </c:pt>
                <c:pt idx="37641">
                  <c:v>0.63889901620370371</c:v>
                </c:pt>
                <c:pt idx="37642">
                  <c:v>0.63890078703703701</c:v>
                </c:pt>
                <c:pt idx="37643">
                  <c:v>0.63890142361111113</c:v>
                </c:pt>
                <c:pt idx="37644">
                  <c:v>0.63890216435185176</c:v>
                </c:pt>
                <c:pt idx="37645">
                  <c:v>0.63890427083333334</c:v>
                </c:pt>
                <c:pt idx="37646">
                  <c:v>0.63890473379629631</c:v>
                </c:pt>
                <c:pt idx="37647">
                  <c:v>0.63890548611111109</c:v>
                </c:pt>
                <c:pt idx="37648">
                  <c:v>0.63890660879629635</c:v>
                </c:pt>
                <c:pt idx="37649">
                  <c:v>0.63890776620370371</c:v>
                </c:pt>
                <c:pt idx="37650">
                  <c:v>0.63890896990740742</c:v>
                </c:pt>
                <c:pt idx="37651">
                  <c:v>0.63891006944444451</c:v>
                </c:pt>
                <c:pt idx="37652">
                  <c:v>0.6389112384259259</c:v>
                </c:pt>
                <c:pt idx="37653">
                  <c:v>0.63891239583333337</c:v>
                </c:pt>
                <c:pt idx="37654">
                  <c:v>0.63891355324074073</c:v>
                </c:pt>
                <c:pt idx="37655">
                  <c:v>0.63891475694444444</c:v>
                </c:pt>
                <c:pt idx="37656">
                  <c:v>0.63891586805555556</c:v>
                </c:pt>
                <c:pt idx="37657">
                  <c:v>0.63891701388888889</c:v>
                </c:pt>
                <c:pt idx="37658">
                  <c:v>0.63891931712962968</c:v>
                </c:pt>
                <c:pt idx="37659">
                  <c:v>0.6389201157407407</c:v>
                </c:pt>
                <c:pt idx="37660">
                  <c:v>0.6389216319444444</c:v>
                </c:pt>
                <c:pt idx="37661">
                  <c:v>0.63892179398148152</c:v>
                </c:pt>
                <c:pt idx="37662">
                  <c:v>0.63892284722222226</c:v>
                </c:pt>
                <c:pt idx="37663">
                  <c:v>0.63892478009259257</c:v>
                </c:pt>
                <c:pt idx="37664">
                  <c:v>0.63892511574074073</c:v>
                </c:pt>
                <c:pt idx="37665">
                  <c:v>0.63892736111111115</c:v>
                </c:pt>
                <c:pt idx="37666">
                  <c:v>0.63892858796296292</c:v>
                </c:pt>
                <c:pt idx="37667">
                  <c:v>0.63892869212962966</c:v>
                </c:pt>
                <c:pt idx="37668">
                  <c:v>0.63892974537037039</c:v>
                </c:pt>
                <c:pt idx="37669">
                  <c:v>0.6389309143518519</c:v>
                </c:pt>
                <c:pt idx="37670">
                  <c:v>0.63893211805555561</c:v>
                </c:pt>
                <c:pt idx="37671">
                  <c:v>0.63893321759259258</c:v>
                </c:pt>
                <c:pt idx="37672">
                  <c:v>0.63893437500000005</c:v>
                </c:pt>
                <c:pt idx="37673">
                  <c:v>0.63893554398148156</c:v>
                </c:pt>
                <c:pt idx="37674">
                  <c:v>0.63893668981481477</c:v>
                </c:pt>
                <c:pt idx="37675">
                  <c:v>0.63893790509259263</c:v>
                </c:pt>
                <c:pt idx="37676">
                  <c:v>0.63893901620370364</c:v>
                </c:pt>
                <c:pt idx="37677">
                  <c:v>0.63894017361111111</c:v>
                </c:pt>
                <c:pt idx="37678">
                  <c:v>0.63894133101851858</c:v>
                </c:pt>
                <c:pt idx="37679">
                  <c:v>0.63894439814814818</c:v>
                </c:pt>
                <c:pt idx="37680">
                  <c:v>0.63894479166666673</c:v>
                </c:pt>
                <c:pt idx="37681">
                  <c:v>0.63894548611111113</c:v>
                </c:pt>
                <c:pt idx="37682">
                  <c:v>0.63894612268518514</c:v>
                </c:pt>
                <c:pt idx="37683">
                  <c:v>0.6389471180555556</c:v>
                </c:pt>
                <c:pt idx="37684">
                  <c:v>0.6389488888888889</c:v>
                </c:pt>
                <c:pt idx="37685">
                  <c:v>0.63894995370370367</c:v>
                </c:pt>
                <c:pt idx="37686">
                  <c:v>0.63895057870370375</c:v>
                </c:pt>
                <c:pt idx="37687">
                  <c:v>0.63895174768518515</c:v>
                </c:pt>
                <c:pt idx="37688">
                  <c:v>0.63895289351851847</c:v>
                </c:pt>
                <c:pt idx="37689">
                  <c:v>0.63895406249999998</c:v>
                </c:pt>
                <c:pt idx="37690">
                  <c:v>0.63895526620370369</c:v>
                </c:pt>
                <c:pt idx="37691">
                  <c:v>0.63895637731481481</c:v>
                </c:pt>
                <c:pt idx="37692">
                  <c:v>0.63895753472222216</c:v>
                </c:pt>
                <c:pt idx="37693">
                  <c:v>0.63895868055555549</c:v>
                </c:pt>
                <c:pt idx="37694">
                  <c:v>0.63895984953703711</c:v>
                </c:pt>
                <c:pt idx="37695">
                  <c:v>0.63896105324074071</c:v>
                </c:pt>
                <c:pt idx="37696">
                  <c:v>0.63896233796296298</c:v>
                </c:pt>
                <c:pt idx="37697">
                  <c:v>0.63896332175925918</c:v>
                </c:pt>
                <c:pt idx="37698">
                  <c:v>0.63896517361111116</c:v>
                </c:pt>
                <c:pt idx="37699">
                  <c:v>0.63896608796296295</c:v>
                </c:pt>
                <c:pt idx="37700">
                  <c:v>0.63896690972222225</c:v>
                </c:pt>
                <c:pt idx="37701">
                  <c:v>0.63896864583333335</c:v>
                </c:pt>
                <c:pt idx="37702">
                  <c:v>0.63896957175925928</c:v>
                </c:pt>
                <c:pt idx="37703">
                  <c:v>0.63897033564814809</c:v>
                </c:pt>
                <c:pt idx="37704">
                  <c:v>0.63897211805555554</c:v>
                </c:pt>
                <c:pt idx="37705">
                  <c:v>0.63897332175925925</c:v>
                </c:pt>
                <c:pt idx="37706">
                  <c:v>0.63897372685185183</c:v>
                </c:pt>
                <c:pt idx="37707">
                  <c:v>0.63897489583333333</c:v>
                </c:pt>
                <c:pt idx="37708">
                  <c:v>0.6389760532407408</c:v>
                </c:pt>
                <c:pt idx="37709">
                  <c:v>0.63897719907407402</c:v>
                </c:pt>
                <c:pt idx="37710">
                  <c:v>0.63897841435185188</c:v>
                </c:pt>
                <c:pt idx="37711">
                  <c:v>0.63897952546296299</c:v>
                </c:pt>
                <c:pt idx="37712">
                  <c:v>0.63898067129629632</c:v>
                </c:pt>
                <c:pt idx="37713">
                  <c:v>0.63898184027777782</c:v>
                </c:pt>
                <c:pt idx="37714">
                  <c:v>0.63898299768518518</c:v>
                </c:pt>
                <c:pt idx="37715">
                  <c:v>0.63898420138888889</c:v>
                </c:pt>
                <c:pt idx="37716">
                  <c:v>0.63898538194444443</c:v>
                </c:pt>
                <c:pt idx="37717">
                  <c:v>0.63898652777777776</c:v>
                </c:pt>
                <c:pt idx="37718">
                  <c:v>0.6389884027777778</c:v>
                </c:pt>
                <c:pt idx="37719">
                  <c:v>0.63899006944444448</c:v>
                </c:pt>
                <c:pt idx="37720">
                  <c:v>0.63899059027777771</c:v>
                </c:pt>
                <c:pt idx="37721">
                  <c:v>0.63899255787037035</c:v>
                </c:pt>
                <c:pt idx="37722">
                  <c:v>0.6389929513888889</c:v>
                </c:pt>
                <c:pt idx="37723">
                  <c:v>0.63899341435185186</c:v>
                </c:pt>
                <c:pt idx="37724">
                  <c:v>0.63899509259259257</c:v>
                </c:pt>
                <c:pt idx="37725">
                  <c:v>0.63899607638888889</c:v>
                </c:pt>
                <c:pt idx="37726">
                  <c:v>0.63899687500000002</c:v>
                </c:pt>
                <c:pt idx="37727">
                  <c:v>0.63899803240740738</c:v>
                </c:pt>
                <c:pt idx="37728">
                  <c:v>0.63899920138888888</c:v>
                </c:pt>
                <c:pt idx="37729">
                  <c:v>0.63900034722222221</c:v>
                </c:pt>
                <c:pt idx="37730">
                  <c:v>0.63900157407407399</c:v>
                </c:pt>
                <c:pt idx="37731">
                  <c:v>0.63900267361111107</c:v>
                </c:pt>
                <c:pt idx="37732">
                  <c:v>0.6390038194444444</c:v>
                </c:pt>
                <c:pt idx="37733">
                  <c:v>0.6390049884259259</c:v>
                </c:pt>
                <c:pt idx="37734">
                  <c:v>0.63900614583333337</c:v>
                </c:pt>
                <c:pt idx="37735">
                  <c:v>0.63900734953703708</c:v>
                </c:pt>
                <c:pt idx="37736">
                  <c:v>0.63900847222222223</c:v>
                </c:pt>
                <c:pt idx="37737">
                  <c:v>0.63901002314814814</c:v>
                </c:pt>
                <c:pt idx="37738">
                  <c:v>0.63901103009259264</c:v>
                </c:pt>
                <c:pt idx="37739">
                  <c:v>0.63901275462962959</c:v>
                </c:pt>
                <c:pt idx="37740">
                  <c:v>0.63901398148148147</c:v>
                </c:pt>
                <c:pt idx="37741">
                  <c:v>0.63901423611111108</c:v>
                </c:pt>
                <c:pt idx="37742">
                  <c:v>0.63901641203703696</c:v>
                </c:pt>
                <c:pt idx="37743">
                  <c:v>0.63901759259259261</c:v>
                </c:pt>
                <c:pt idx="37744">
                  <c:v>0.63901774305555559</c:v>
                </c:pt>
                <c:pt idx="37745">
                  <c:v>0.63901892361111112</c:v>
                </c:pt>
                <c:pt idx="37746">
                  <c:v>0.63902003472222224</c:v>
                </c:pt>
                <c:pt idx="37747">
                  <c:v>0.6390211921296296</c:v>
                </c:pt>
                <c:pt idx="37748">
                  <c:v>0.63902233796296293</c:v>
                </c:pt>
                <c:pt idx="37749">
                  <c:v>0.63902350694444443</c:v>
                </c:pt>
                <c:pt idx="37750">
                  <c:v>0.63902471064814814</c:v>
                </c:pt>
                <c:pt idx="37751">
                  <c:v>0.63902581018518523</c:v>
                </c:pt>
                <c:pt idx="37752">
                  <c:v>0.63902696759259259</c:v>
                </c:pt>
                <c:pt idx="37753">
                  <c:v>0.63902813657407409</c:v>
                </c:pt>
                <c:pt idx="37754">
                  <c:v>0.63902931712962963</c:v>
                </c:pt>
                <c:pt idx="37755">
                  <c:v>0.63903255787037039</c:v>
                </c:pt>
                <c:pt idx="37756">
                  <c:v>0.63903371527777775</c:v>
                </c:pt>
                <c:pt idx="37757">
                  <c:v>0.63903510416666665</c:v>
                </c:pt>
                <c:pt idx="37758">
                  <c:v>0.63903682870370371</c:v>
                </c:pt>
                <c:pt idx="37759">
                  <c:v>0.63903740740740744</c:v>
                </c:pt>
                <c:pt idx="37760">
                  <c:v>0.6390391666666666</c:v>
                </c:pt>
                <c:pt idx="37761">
                  <c:v>0.63904027777777783</c:v>
                </c:pt>
                <c:pt idx="37762">
                  <c:v>0.63904060185185185</c:v>
                </c:pt>
                <c:pt idx="37763">
                  <c:v>0.63904148148148154</c:v>
                </c:pt>
                <c:pt idx="37764">
                  <c:v>0.6390426388888889</c:v>
                </c:pt>
                <c:pt idx="37765">
                  <c:v>0.63904379629629626</c:v>
                </c:pt>
                <c:pt idx="37766">
                  <c:v>0.63904496527777777</c:v>
                </c:pt>
                <c:pt idx="37767">
                  <c:v>0.63904611111111109</c:v>
                </c:pt>
                <c:pt idx="37768">
                  <c:v>0.6390472800925926</c:v>
                </c:pt>
                <c:pt idx="37769">
                  <c:v>0.63904842592592592</c:v>
                </c:pt>
                <c:pt idx="37770">
                  <c:v>0.63904958333333328</c:v>
                </c:pt>
                <c:pt idx="37771">
                  <c:v>0.63905075231481479</c:v>
                </c:pt>
                <c:pt idx="37772">
                  <c:v>0.63905189814814822</c:v>
                </c:pt>
                <c:pt idx="37773">
                  <c:v>0.63905363425925921</c:v>
                </c:pt>
                <c:pt idx="37774">
                  <c:v>0.63905516203703705</c:v>
                </c:pt>
                <c:pt idx="37775">
                  <c:v>0.63905539351851848</c:v>
                </c:pt>
                <c:pt idx="37776">
                  <c:v>0.63905734953703708</c:v>
                </c:pt>
                <c:pt idx="37777">
                  <c:v>0.63905865740740742</c:v>
                </c:pt>
                <c:pt idx="37778">
                  <c:v>0.63905886574074078</c:v>
                </c:pt>
                <c:pt idx="37779">
                  <c:v>0.63906059027777773</c:v>
                </c:pt>
                <c:pt idx="37780">
                  <c:v>0.63906133101851847</c:v>
                </c:pt>
                <c:pt idx="37781">
                  <c:v>0.63906240740740738</c:v>
                </c:pt>
                <c:pt idx="37782">
                  <c:v>0.63906422453703704</c:v>
                </c:pt>
                <c:pt idx="37783">
                  <c:v>0.63906462962962962</c:v>
                </c:pt>
                <c:pt idx="37784">
                  <c:v>0.63906579861111112</c:v>
                </c:pt>
                <c:pt idx="37785">
                  <c:v>0.63906695601851859</c:v>
                </c:pt>
                <c:pt idx="37786">
                  <c:v>0.63906811342592595</c:v>
                </c:pt>
                <c:pt idx="37787">
                  <c:v>0.63906925925925928</c:v>
                </c:pt>
                <c:pt idx="37788">
                  <c:v>0.63907041666666664</c:v>
                </c:pt>
                <c:pt idx="37789">
                  <c:v>0.63907158564814814</c:v>
                </c:pt>
                <c:pt idx="37790">
                  <c:v>0.63907274305555561</c:v>
                </c:pt>
                <c:pt idx="37791">
                  <c:v>0.63907388888888883</c:v>
                </c:pt>
                <c:pt idx="37792">
                  <c:v>0.6390750462962963</c:v>
                </c:pt>
                <c:pt idx="37793">
                  <c:v>0.63907631944444443</c:v>
                </c:pt>
                <c:pt idx="37794">
                  <c:v>0.63907776620370371</c:v>
                </c:pt>
                <c:pt idx="37795">
                  <c:v>0.63907915509259261</c:v>
                </c:pt>
                <c:pt idx="37796">
                  <c:v>0.6390808912037037</c:v>
                </c:pt>
                <c:pt idx="37797">
                  <c:v>0.63908167824074069</c:v>
                </c:pt>
                <c:pt idx="37798">
                  <c:v>0.63908291666666672</c:v>
                </c:pt>
                <c:pt idx="37799">
                  <c:v>0.63908350694444449</c:v>
                </c:pt>
                <c:pt idx="37800">
                  <c:v>0.63908519675925934</c:v>
                </c:pt>
                <c:pt idx="37801">
                  <c:v>0.63908598379629633</c:v>
                </c:pt>
                <c:pt idx="37802">
                  <c:v>0.63908673611111111</c:v>
                </c:pt>
                <c:pt idx="37803">
                  <c:v>0.63908855324074065</c:v>
                </c:pt>
                <c:pt idx="37804">
                  <c:v>0.63908893518518517</c:v>
                </c:pt>
                <c:pt idx="37805">
                  <c:v>0.63909009259259253</c:v>
                </c:pt>
                <c:pt idx="37806">
                  <c:v>0.63909127314814806</c:v>
                </c:pt>
                <c:pt idx="37807">
                  <c:v>0.6390924189814815</c:v>
                </c:pt>
                <c:pt idx="37808">
                  <c:v>0.63909356481481483</c:v>
                </c:pt>
                <c:pt idx="37809">
                  <c:v>0.63909472222222219</c:v>
                </c:pt>
                <c:pt idx="37810">
                  <c:v>0.63909589120370369</c:v>
                </c:pt>
                <c:pt idx="37811">
                  <c:v>0.63909704861111116</c:v>
                </c:pt>
                <c:pt idx="37812">
                  <c:v>0.63909819444444449</c:v>
                </c:pt>
                <c:pt idx="37813">
                  <c:v>0.63909936342592588</c:v>
                </c:pt>
                <c:pt idx="37814">
                  <c:v>0.63910099537037035</c:v>
                </c:pt>
                <c:pt idx="37815">
                  <c:v>0.63910202546296302</c:v>
                </c:pt>
                <c:pt idx="37816">
                  <c:v>0.63910351851851854</c:v>
                </c:pt>
                <c:pt idx="37817">
                  <c:v>0.63910452546296292</c:v>
                </c:pt>
                <c:pt idx="37818">
                  <c:v>0.63910518518518522</c:v>
                </c:pt>
                <c:pt idx="37819">
                  <c:v>0.63910637731481479</c:v>
                </c:pt>
                <c:pt idx="37820">
                  <c:v>0.63910747685185187</c:v>
                </c:pt>
                <c:pt idx="37821">
                  <c:v>0.63910969907407411</c:v>
                </c:pt>
                <c:pt idx="37822">
                  <c:v>0.63911034722222215</c:v>
                </c:pt>
                <c:pt idx="37823">
                  <c:v>0.63911093749999992</c:v>
                </c:pt>
                <c:pt idx="37824">
                  <c:v>0.63911208333333336</c:v>
                </c:pt>
                <c:pt idx="37825">
                  <c:v>0.63911325231481486</c:v>
                </c:pt>
                <c:pt idx="37826">
                  <c:v>0.63911440972222222</c:v>
                </c:pt>
                <c:pt idx="37827">
                  <c:v>0.63911555555555555</c:v>
                </c:pt>
                <c:pt idx="37828">
                  <c:v>0.63911672453703705</c:v>
                </c:pt>
                <c:pt idx="37829">
                  <c:v>0.63911788194444452</c:v>
                </c:pt>
                <c:pt idx="37830">
                  <c:v>0.63911903935185188</c:v>
                </c:pt>
                <c:pt idx="37831">
                  <c:v>0.63912019675925924</c:v>
                </c:pt>
                <c:pt idx="37832">
                  <c:v>0.63912134259259257</c:v>
                </c:pt>
                <c:pt idx="37833">
                  <c:v>0.63912252314814821</c:v>
                </c:pt>
                <c:pt idx="37834">
                  <c:v>0.63912366898148154</c:v>
                </c:pt>
                <c:pt idx="37835">
                  <c:v>0.63912515046296292</c:v>
                </c:pt>
                <c:pt idx="37836">
                  <c:v>0.63912696759259258</c:v>
                </c:pt>
                <c:pt idx="37837">
                  <c:v>0.63912743055555554</c:v>
                </c:pt>
                <c:pt idx="37838">
                  <c:v>0.639128425925926</c:v>
                </c:pt>
                <c:pt idx="37839">
                  <c:v>0.63912964120370375</c:v>
                </c:pt>
                <c:pt idx="37840">
                  <c:v>0.63913148148148147</c:v>
                </c:pt>
                <c:pt idx="37841">
                  <c:v>0.63913248842592596</c:v>
                </c:pt>
                <c:pt idx="37842">
                  <c:v>0.63913291666666672</c:v>
                </c:pt>
                <c:pt idx="37843">
                  <c:v>0.63913407407407408</c:v>
                </c:pt>
                <c:pt idx="37844">
                  <c:v>0.63913523148148144</c:v>
                </c:pt>
                <c:pt idx="37845">
                  <c:v>0.63913640046296294</c:v>
                </c:pt>
                <c:pt idx="37846">
                  <c:v>0.63913755787037041</c:v>
                </c:pt>
                <c:pt idx="37847">
                  <c:v>0.63913871527777777</c:v>
                </c:pt>
                <c:pt idx="37848">
                  <c:v>0.6391398611111111</c:v>
                </c:pt>
                <c:pt idx="37849">
                  <c:v>0.63914101851851857</c:v>
                </c:pt>
                <c:pt idx="37850">
                  <c:v>0.63914217592592593</c:v>
                </c:pt>
                <c:pt idx="37851">
                  <c:v>0.63914335648148146</c:v>
                </c:pt>
                <c:pt idx="37852">
                  <c:v>0.63914464120370373</c:v>
                </c:pt>
                <c:pt idx="37853">
                  <c:v>0.63914586805555562</c:v>
                </c:pt>
                <c:pt idx="37854">
                  <c:v>0.63914792824074074</c:v>
                </c:pt>
                <c:pt idx="37855">
                  <c:v>0.63914862268518513</c:v>
                </c:pt>
                <c:pt idx="37856">
                  <c:v>0.6391494328703704</c:v>
                </c:pt>
                <c:pt idx="37857">
                  <c:v>0.63915089120370372</c:v>
                </c:pt>
                <c:pt idx="37858">
                  <c:v>0.63915149305555552</c:v>
                </c:pt>
                <c:pt idx="37859">
                  <c:v>0.63915260416666675</c:v>
                </c:pt>
                <c:pt idx="37860">
                  <c:v>0.63915469907407407</c:v>
                </c:pt>
                <c:pt idx="37861">
                  <c:v>0.63915502314814809</c:v>
                </c:pt>
                <c:pt idx="37862">
                  <c:v>0.63915606481481479</c:v>
                </c:pt>
                <c:pt idx="37863">
                  <c:v>0.63915722222222227</c:v>
                </c:pt>
                <c:pt idx="37864">
                  <c:v>0.63915839120370377</c:v>
                </c:pt>
                <c:pt idx="37865">
                  <c:v>0.63915953703703698</c:v>
                </c:pt>
                <c:pt idx="37866">
                  <c:v>0.63916071759259252</c:v>
                </c:pt>
                <c:pt idx="37867">
                  <c:v>0.63916185185185193</c:v>
                </c:pt>
                <c:pt idx="37868">
                  <c:v>0.63916300925925928</c:v>
                </c:pt>
                <c:pt idx="37869">
                  <c:v>0.63916416666666664</c:v>
                </c:pt>
                <c:pt idx="37870">
                  <c:v>0.639165324074074</c:v>
                </c:pt>
                <c:pt idx="37871">
                  <c:v>0.63916648148148147</c:v>
                </c:pt>
                <c:pt idx="37872">
                  <c:v>0.63916813657407412</c:v>
                </c:pt>
                <c:pt idx="37873">
                  <c:v>0.63916947916666667</c:v>
                </c:pt>
                <c:pt idx="37874">
                  <c:v>0.63917043981481481</c:v>
                </c:pt>
                <c:pt idx="37875">
                  <c:v>0.63917322916666675</c:v>
                </c:pt>
                <c:pt idx="37876">
                  <c:v>0.63917357638888894</c:v>
                </c:pt>
                <c:pt idx="37877">
                  <c:v>0.63917474537037033</c:v>
                </c:pt>
                <c:pt idx="37878">
                  <c:v>0.63917675925925932</c:v>
                </c:pt>
                <c:pt idx="37879">
                  <c:v>0.63917699074074075</c:v>
                </c:pt>
                <c:pt idx="37880">
                  <c:v>0.63917810185185187</c:v>
                </c:pt>
                <c:pt idx="37881">
                  <c:v>0.63917924768518519</c:v>
                </c:pt>
                <c:pt idx="37882">
                  <c:v>0.6391804166666667</c:v>
                </c:pt>
                <c:pt idx="37883">
                  <c:v>0.63918157407407405</c:v>
                </c:pt>
                <c:pt idx="37884">
                  <c:v>0.63918273148148153</c:v>
                </c:pt>
                <c:pt idx="37885">
                  <c:v>0.63918388888888888</c:v>
                </c:pt>
                <c:pt idx="37886">
                  <c:v>0.63918504629629636</c:v>
                </c:pt>
                <c:pt idx="37887">
                  <c:v>0.63918620370370371</c:v>
                </c:pt>
                <c:pt idx="37888">
                  <c:v>0.63918736111111107</c:v>
                </c:pt>
                <c:pt idx="37889">
                  <c:v>0.63918851851851854</c:v>
                </c:pt>
                <c:pt idx="37890">
                  <c:v>0.63918971064814822</c:v>
                </c:pt>
                <c:pt idx="37891">
                  <c:v>0.6391909375</c:v>
                </c:pt>
                <c:pt idx="37892">
                  <c:v>0.63919212962962957</c:v>
                </c:pt>
                <c:pt idx="37893">
                  <c:v>0.6391934953703704</c:v>
                </c:pt>
                <c:pt idx="37894">
                  <c:v>0.63919446759259257</c:v>
                </c:pt>
                <c:pt idx="37895">
                  <c:v>0.63919552083333331</c:v>
                </c:pt>
                <c:pt idx="37896">
                  <c:v>0.63919685185185182</c:v>
                </c:pt>
                <c:pt idx="37897">
                  <c:v>0.63919796296296294</c:v>
                </c:pt>
                <c:pt idx="37898">
                  <c:v>0.63919910879629627</c:v>
                </c:pt>
                <c:pt idx="37899">
                  <c:v>0.63920013888888894</c:v>
                </c:pt>
                <c:pt idx="37900">
                  <c:v>0.63920124999999994</c:v>
                </c:pt>
                <c:pt idx="37901">
                  <c:v>0.63920240740740741</c:v>
                </c:pt>
                <c:pt idx="37902">
                  <c:v>0.63920355324074074</c:v>
                </c:pt>
                <c:pt idx="37903">
                  <c:v>0.63920472222222224</c:v>
                </c:pt>
                <c:pt idx="37904">
                  <c:v>0.6392058796296296</c:v>
                </c:pt>
                <c:pt idx="37905">
                  <c:v>0.63920703703703696</c:v>
                </c:pt>
                <c:pt idx="37906">
                  <c:v>0.63920819444444443</c:v>
                </c:pt>
                <c:pt idx="37907">
                  <c:v>0.6392093518518519</c:v>
                </c:pt>
                <c:pt idx="37908">
                  <c:v>0.63921049768518512</c:v>
                </c:pt>
                <c:pt idx="37909">
                  <c:v>0.63921166666666662</c:v>
                </c:pt>
                <c:pt idx="37910">
                  <c:v>0.63921304398148149</c:v>
                </c:pt>
                <c:pt idx="37911">
                  <c:v>0.63921427083333326</c:v>
                </c:pt>
                <c:pt idx="37912">
                  <c:v>0.63921594907407409</c:v>
                </c:pt>
                <c:pt idx="37913">
                  <c:v>0.63921731481481481</c:v>
                </c:pt>
                <c:pt idx="37914">
                  <c:v>0.63921748842592596</c:v>
                </c:pt>
                <c:pt idx="37915">
                  <c:v>0.63921908564814822</c:v>
                </c:pt>
                <c:pt idx="37916">
                  <c:v>0.63922057870370375</c:v>
                </c:pt>
                <c:pt idx="37917">
                  <c:v>0.63922134259259267</c:v>
                </c:pt>
                <c:pt idx="37918">
                  <c:v>0.63922273148148145</c:v>
                </c:pt>
                <c:pt idx="37919">
                  <c:v>0.63922358796296297</c:v>
                </c:pt>
                <c:pt idx="37920">
                  <c:v>0.6392243865740741</c:v>
                </c:pt>
                <c:pt idx="37921">
                  <c:v>0.6392255555555556</c:v>
                </c:pt>
                <c:pt idx="37922">
                  <c:v>0.63922671296296296</c:v>
                </c:pt>
                <c:pt idx="37923">
                  <c:v>0.63922787037037032</c:v>
                </c:pt>
                <c:pt idx="37924">
                  <c:v>0.63922902777777779</c:v>
                </c:pt>
                <c:pt idx="37925">
                  <c:v>0.63923018518518515</c:v>
                </c:pt>
                <c:pt idx="37926">
                  <c:v>0.63923134259259262</c:v>
                </c:pt>
                <c:pt idx="37927">
                  <c:v>0.63923249999999998</c:v>
                </c:pt>
                <c:pt idx="37928">
                  <c:v>0.63923364583333331</c:v>
                </c:pt>
                <c:pt idx="37929">
                  <c:v>0.63923480324074078</c:v>
                </c:pt>
                <c:pt idx="37930">
                  <c:v>0.63923605324074073</c:v>
                </c:pt>
                <c:pt idx="37931">
                  <c:v>0.63923877314814814</c:v>
                </c:pt>
                <c:pt idx="37932">
                  <c:v>0.63923903935185178</c:v>
                </c:pt>
                <c:pt idx="37933">
                  <c:v>0.63923968750000004</c:v>
                </c:pt>
                <c:pt idx="37934">
                  <c:v>0.63924158564814815</c:v>
                </c:pt>
                <c:pt idx="37935">
                  <c:v>0.6392422337962963</c:v>
                </c:pt>
                <c:pt idx="37936">
                  <c:v>0.63924304398148146</c:v>
                </c:pt>
                <c:pt idx="37937">
                  <c:v>0.63924553240740734</c:v>
                </c:pt>
                <c:pt idx="37938">
                  <c:v>0.63924581018518523</c:v>
                </c:pt>
                <c:pt idx="37939">
                  <c:v>0.63924637731481482</c:v>
                </c:pt>
                <c:pt idx="37940">
                  <c:v>0.63924754629629632</c:v>
                </c:pt>
                <c:pt idx="37941">
                  <c:v>0.63924870370370379</c:v>
                </c:pt>
                <c:pt idx="37942">
                  <c:v>0.63924986111111115</c:v>
                </c:pt>
                <c:pt idx="37943">
                  <c:v>0.63925101851851851</c:v>
                </c:pt>
                <c:pt idx="37944">
                  <c:v>0.63925217592592587</c:v>
                </c:pt>
                <c:pt idx="37945">
                  <c:v>0.63925332175925931</c:v>
                </c:pt>
                <c:pt idx="37946">
                  <c:v>0.63925449074074081</c:v>
                </c:pt>
                <c:pt idx="37947">
                  <c:v>0.63925563657407403</c:v>
                </c:pt>
                <c:pt idx="37948">
                  <c:v>0.63925680555555553</c:v>
                </c:pt>
                <c:pt idx="37949">
                  <c:v>0.63925865740740739</c:v>
                </c:pt>
                <c:pt idx="37950">
                  <c:v>0.6392594791666667</c:v>
                </c:pt>
                <c:pt idx="37951">
                  <c:v>0.63926027777777783</c:v>
                </c:pt>
                <c:pt idx="37952">
                  <c:v>0.6392625115740741</c:v>
                </c:pt>
                <c:pt idx="37953">
                  <c:v>0.63926270833333332</c:v>
                </c:pt>
                <c:pt idx="37954">
                  <c:v>0.63926392361111106</c:v>
                </c:pt>
                <c:pt idx="37955">
                  <c:v>0.63926552083333332</c:v>
                </c:pt>
                <c:pt idx="37956">
                  <c:v>0.63926608796296291</c:v>
                </c:pt>
                <c:pt idx="37957">
                  <c:v>0.63926782407407401</c:v>
                </c:pt>
                <c:pt idx="37958">
                  <c:v>0.63926863425925928</c:v>
                </c:pt>
                <c:pt idx="37959">
                  <c:v>0.63926953703703704</c:v>
                </c:pt>
                <c:pt idx="37960">
                  <c:v>0.6392706944444444</c:v>
                </c:pt>
                <c:pt idx="37961">
                  <c:v>0.63927185185185187</c:v>
                </c:pt>
                <c:pt idx="37962">
                  <c:v>0.63927300925925923</c:v>
                </c:pt>
                <c:pt idx="37963">
                  <c:v>0.63927415509259256</c:v>
                </c:pt>
                <c:pt idx="37964">
                  <c:v>0.63927532407407406</c:v>
                </c:pt>
                <c:pt idx="37965">
                  <c:v>0.63927646990740739</c:v>
                </c:pt>
                <c:pt idx="37966">
                  <c:v>0.63927763888888889</c:v>
                </c:pt>
                <c:pt idx="37967">
                  <c:v>0.63927879629629636</c:v>
                </c:pt>
                <c:pt idx="37968">
                  <c:v>0.63927995370370372</c:v>
                </c:pt>
                <c:pt idx="37969">
                  <c:v>0.63928113425925925</c:v>
                </c:pt>
                <c:pt idx="37970">
                  <c:v>0.63928324074074072</c:v>
                </c:pt>
                <c:pt idx="37971">
                  <c:v>0.63928449074074079</c:v>
                </c:pt>
                <c:pt idx="37972">
                  <c:v>0.63928479166666663</c:v>
                </c:pt>
                <c:pt idx="37973">
                  <c:v>0.63928606481481476</c:v>
                </c:pt>
                <c:pt idx="37974">
                  <c:v>0.63928726851851847</c:v>
                </c:pt>
                <c:pt idx="37975">
                  <c:v>0.63928807870370363</c:v>
                </c:pt>
                <c:pt idx="37976">
                  <c:v>0.63928975694444445</c:v>
                </c:pt>
                <c:pt idx="37977">
                  <c:v>0.63929177083333333</c:v>
                </c:pt>
                <c:pt idx="37978">
                  <c:v>0.63929293981481483</c:v>
                </c:pt>
                <c:pt idx="37979">
                  <c:v>0.63929408564814816</c:v>
                </c:pt>
                <c:pt idx="37980">
                  <c:v>0.63929525462962966</c:v>
                </c:pt>
                <c:pt idx="37981">
                  <c:v>0.63929641203703702</c:v>
                </c:pt>
                <c:pt idx="37982">
                  <c:v>0.63929755787037035</c:v>
                </c:pt>
                <c:pt idx="37983">
                  <c:v>0.63929872685185185</c:v>
                </c:pt>
                <c:pt idx="37984">
                  <c:v>0.63929988425925932</c:v>
                </c:pt>
                <c:pt idx="37985">
                  <c:v>0.63930104166666668</c:v>
                </c:pt>
                <c:pt idx="37986">
                  <c:v>0.63930219907407404</c:v>
                </c:pt>
                <c:pt idx="37987">
                  <c:v>0.63930348379629631</c:v>
                </c:pt>
                <c:pt idx="37988">
                  <c:v>0.63930458333333329</c:v>
                </c:pt>
                <c:pt idx="37989">
                  <c:v>0.63930585648148142</c:v>
                </c:pt>
                <c:pt idx="37990">
                  <c:v>0.63930707175925927</c:v>
                </c:pt>
                <c:pt idx="37991">
                  <c:v>0.6393086921296296</c:v>
                </c:pt>
                <c:pt idx="37992">
                  <c:v>0.63930968750000006</c:v>
                </c:pt>
                <c:pt idx="37993">
                  <c:v>0.639310300925926</c:v>
                </c:pt>
                <c:pt idx="37994">
                  <c:v>0.63931170138888893</c:v>
                </c:pt>
                <c:pt idx="37995">
                  <c:v>0.63931261574074072</c:v>
                </c:pt>
                <c:pt idx="37996">
                  <c:v>0.63931377314814819</c:v>
                </c:pt>
                <c:pt idx="37997">
                  <c:v>0.63931493055555555</c:v>
                </c:pt>
                <c:pt idx="37998">
                  <c:v>0.63931608796296302</c:v>
                </c:pt>
                <c:pt idx="37999">
                  <c:v>0.63931723379629624</c:v>
                </c:pt>
                <c:pt idx="38000">
                  <c:v>0.63931841435185177</c:v>
                </c:pt>
                <c:pt idx="38001">
                  <c:v>0.63931956018518521</c:v>
                </c:pt>
                <c:pt idx="38002">
                  <c:v>0.63932071759259257</c:v>
                </c:pt>
                <c:pt idx="38003">
                  <c:v>0.63932187500000004</c:v>
                </c:pt>
                <c:pt idx="38004">
                  <c:v>0.6393230324074074</c:v>
                </c:pt>
                <c:pt idx="38005">
                  <c:v>0.63932418981481487</c:v>
                </c:pt>
                <c:pt idx="38006">
                  <c:v>0.63932578703703702</c:v>
                </c:pt>
                <c:pt idx="38007">
                  <c:v>0.63932668981481477</c:v>
                </c:pt>
                <c:pt idx="38008">
                  <c:v>0.63932843750000001</c:v>
                </c:pt>
                <c:pt idx="38009">
                  <c:v>0.63932993055555554</c:v>
                </c:pt>
                <c:pt idx="38010">
                  <c:v>0.63933045138888889</c:v>
                </c:pt>
                <c:pt idx="38011">
                  <c:v>0.63933114583333339</c:v>
                </c:pt>
                <c:pt idx="38012">
                  <c:v>0.63933298611111111</c:v>
                </c:pt>
                <c:pt idx="38013">
                  <c:v>0.63933346064814811</c:v>
                </c:pt>
                <c:pt idx="38014">
                  <c:v>0.63933460648148155</c:v>
                </c:pt>
                <c:pt idx="38015">
                  <c:v>0.63933576388888891</c:v>
                </c:pt>
                <c:pt idx="38016">
                  <c:v>0.63933692129629627</c:v>
                </c:pt>
                <c:pt idx="38017">
                  <c:v>0.63933806712962959</c:v>
                </c:pt>
                <c:pt idx="38018">
                  <c:v>0.6393392361111111</c:v>
                </c:pt>
                <c:pt idx="38019">
                  <c:v>0.63934039351851857</c:v>
                </c:pt>
                <c:pt idx="38020">
                  <c:v>0.63934153935185178</c:v>
                </c:pt>
                <c:pt idx="38021">
                  <c:v>0.63934270833333329</c:v>
                </c:pt>
                <c:pt idx="38022">
                  <c:v>0.63934386574074076</c:v>
                </c:pt>
                <c:pt idx="38023">
                  <c:v>0.63934502314814823</c:v>
                </c:pt>
                <c:pt idx="38024">
                  <c:v>0.63934712962962958</c:v>
                </c:pt>
                <c:pt idx="38025">
                  <c:v>0.63934858796296301</c:v>
                </c:pt>
                <c:pt idx="38026">
                  <c:v>0.63934983796296296</c:v>
                </c:pt>
                <c:pt idx="38027">
                  <c:v>0.63935129629629628</c:v>
                </c:pt>
                <c:pt idx="38028">
                  <c:v>0.6393522800925926</c:v>
                </c:pt>
                <c:pt idx="38029">
                  <c:v>0.63935355324074072</c:v>
                </c:pt>
                <c:pt idx="38030">
                  <c:v>0.63935471064814819</c:v>
                </c:pt>
                <c:pt idx="38031">
                  <c:v>0.63935547453703701</c:v>
                </c:pt>
                <c:pt idx="38032">
                  <c:v>0.63935663194444448</c:v>
                </c:pt>
                <c:pt idx="38033">
                  <c:v>0.63935778935185184</c:v>
                </c:pt>
                <c:pt idx="38034">
                  <c:v>0.63935894675925919</c:v>
                </c:pt>
                <c:pt idx="38035">
                  <c:v>0.63936010416666667</c:v>
                </c:pt>
                <c:pt idx="38036">
                  <c:v>0.63936126157407414</c:v>
                </c:pt>
                <c:pt idx="38037">
                  <c:v>0.6393624189814815</c:v>
                </c:pt>
                <c:pt idx="38038">
                  <c:v>0.63936357638888885</c:v>
                </c:pt>
                <c:pt idx="38039">
                  <c:v>0.63936473379629621</c:v>
                </c:pt>
                <c:pt idx="38040">
                  <c:v>0.6393658912037038</c:v>
                </c:pt>
                <c:pt idx="38041">
                  <c:v>0.6393672222222222</c:v>
                </c:pt>
                <c:pt idx="38042">
                  <c:v>0.63936837962962967</c:v>
                </c:pt>
                <c:pt idx="38043">
                  <c:v>0.63937006944444441</c:v>
                </c:pt>
                <c:pt idx="38044">
                  <c:v>0.63937064814814815</c:v>
                </c:pt>
                <c:pt idx="38045">
                  <c:v>0.63937255787037028</c:v>
                </c:pt>
                <c:pt idx="38046">
                  <c:v>0.6393729398148148</c:v>
                </c:pt>
                <c:pt idx="38047">
                  <c:v>0.63937475694444446</c:v>
                </c:pt>
                <c:pt idx="38048">
                  <c:v>0.63937553240740741</c:v>
                </c:pt>
                <c:pt idx="38049">
                  <c:v>0.63937630787037036</c:v>
                </c:pt>
                <c:pt idx="38050">
                  <c:v>0.63937746527777783</c:v>
                </c:pt>
                <c:pt idx="38051">
                  <c:v>0.63937862268518519</c:v>
                </c:pt>
                <c:pt idx="38052">
                  <c:v>0.63937978009259255</c:v>
                </c:pt>
                <c:pt idx="38053">
                  <c:v>0.63938093750000002</c:v>
                </c:pt>
                <c:pt idx="38054">
                  <c:v>0.63938209490740738</c:v>
                </c:pt>
                <c:pt idx="38055">
                  <c:v>0.63938325231481485</c:v>
                </c:pt>
                <c:pt idx="38056">
                  <c:v>0.63938440972222221</c:v>
                </c:pt>
                <c:pt idx="38057">
                  <c:v>0.63938557870370372</c:v>
                </c:pt>
                <c:pt idx="38058">
                  <c:v>0.63938673611111119</c:v>
                </c:pt>
                <c:pt idx="38059">
                  <c:v>0.63938915509259253</c:v>
                </c:pt>
                <c:pt idx="38060">
                  <c:v>0.63939037037037039</c:v>
                </c:pt>
                <c:pt idx="38061">
                  <c:v>0.63939067129629634</c:v>
                </c:pt>
                <c:pt idx="38062">
                  <c:v>0.63939150462962957</c:v>
                </c:pt>
                <c:pt idx="38063">
                  <c:v>0.63939388888888882</c:v>
                </c:pt>
                <c:pt idx="38064">
                  <c:v>0.63939407407407411</c:v>
                </c:pt>
                <c:pt idx="38065">
                  <c:v>0.6393949884259259</c:v>
                </c:pt>
                <c:pt idx="38066">
                  <c:v>0.63939635416666663</c:v>
                </c:pt>
                <c:pt idx="38067">
                  <c:v>0.63939714120370372</c:v>
                </c:pt>
                <c:pt idx="38068">
                  <c:v>0.63939913194444442</c:v>
                </c:pt>
                <c:pt idx="38069">
                  <c:v>0.63939991898148152</c:v>
                </c:pt>
                <c:pt idx="38070">
                  <c:v>0.63940061342592591</c:v>
                </c:pt>
                <c:pt idx="38071">
                  <c:v>0.63940177083333338</c:v>
                </c:pt>
                <c:pt idx="38072">
                  <c:v>0.63940292824074074</c:v>
                </c:pt>
                <c:pt idx="38073">
                  <c:v>0.6394040856481481</c:v>
                </c:pt>
                <c:pt idx="38074">
                  <c:v>0.63940524305555557</c:v>
                </c:pt>
                <c:pt idx="38075">
                  <c:v>0.63940640046296304</c:v>
                </c:pt>
                <c:pt idx="38076">
                  <c:v>0.6394075578703704</c:v>
                </c:pt>
                <c:pt idx="38077">
                  <c:v>0.63940871527777776</c:v>
                </c:pt>
                <c:pt idx="38078">
                  <c:v>0.63940987268518512</c:v>
                </c:pt>
                <c:pt idx="38079">
                  <c:v>0.63941103009259259</c:v>
                </c:pt>
                <c:pt idx="38080">
                  <c:v>0.63941267361111109</c:v>
                </c:pt>
                <c:pt idx="38081">
                  <c:v>0.63941423611111115</c:v>
                </c:pt>
                <c:pt idx="38082">
                  <c:v>0.63941474537037035</c:v>
                </c:pt>
                <c:pt idx="38083">
                  <c:v>0.63941752314814815</c:v>
                </c:pt>
                <c:pt idx="38084">
                  <c:v>0.63941769675925919</c:v>
                </c:pt>
                <c:pt idx="38085">
                  <c:v>0.63941810185185188</c:v>
                </c:pt>
                <c:pt idx="38086">
                  <c:v>0.63942093749999995</c:v>
                </c:pt>
                <c:pt idx="38087">
                  <c:v>0.63942118055555552</c:v>
                </c:pt>
                <c:pt idx="38088">
                  <c:v>0.63942174768518512</c:v>
                </c:pt>
                <c:pt idx="38089">
                  <c:v>0.63942332175925931</c:v>
                </c:pt>
                <c:pt idx="38090">
                  <c:v>0.63942474537037042</c:v>
                </c:pt>
                <c:pt idx="38091">
                  <c:v>0.63942504629629626</c:v>
                </c:pt>
                <c:pt idx="38092">
                  <c:v>0.63942607638888893</c:v>
                </c:pt>
                <c:pt idx="38093">
                  <c:v>0.63942723379629629</c:v>
                </c:pt>
                <c:pt idx="38094">
                  <c:v>0.63942839120370365</c:v>
                </c:pt>
                <c:pt idx="38095">
                  <c:v>0.63942954861111112</c:v>
                </c:pt>
                <c:pt idx="38096">
                  <c:v>0.63943070601851859</c:v>
                </c:pt>
                <c:pt idx="38097">
                  <c:v>0.63943186342592595</c:v>
                </c:pt>
                <c:pt idx="38098">
                  <c:v>0.63943302083333331</c:v>
                </c:pt>
                <c:pt idx="38099">
                  <c:v>0.63943417824074067</c:v>
                </c:pt>
                <c:pt idx="38100">
                  <c:v>0.63943533564814814</c:v>
                </c:pt>
                <c:pt idx="38101">
                  <c:v>0.63943649305555561</c:v>
                </c:pt>
                <c:pt idx="38102">
                  <c:v>0.63943807870370362</c:v>
                </c:pt>
                <c:pt idx="38103">
                  <c:v>0.63943928240740733</c:v>
                </c:pt>
                <c:pt idx="38104">
                  <c:v>0.63944260416666665</c:v>
                </c:pt>
                <c:pt idx="38105">
                  <c:v>0.63944270833333328</c:v>
                </c:pt>
                <c:pt idx="38106">
                  <c:v>0.63944401620370372</c:v>
                </c:pt>
                <c:pt idx="38107">
                  <c:v>0.63944554398148146</c:v>
                </c:pt>
                <c:pt idx="38108">
                  <c:v>0.63944623842592596</c:v>
                </c:pt>
                <c:pt idx="38109">
                  <c:v>0.63944768518518513</c:v>
                </c:pt>
                <c:pt idx="38110">
                  <c:v>0.6394488425925926</c:v>
                </c:pt>
                <c:pt idx="38111">
                  <c:v>0.63944966435185191</c:v>
                </c:pt>
                <c:pt idx="38112">
                  <c:v>0.63945082175925927</c:v>
                </c:pt>
                <c:pt idx="38113">
                  <c:v>0.63945197916666663</c:v>
                </c:pt>
                <c:pt idx="38114">
                  <c:v>0.63945314814814813</c:v>
                </c:pt>
                <c:pt idx="38115">
                  <c:v>0.63945429398148146</c:v>
                </c:pt>
                <c:pt idx="38116">
                  <c:v>0.63945543981481479</c:v>
                </c:pt>
                <c:pt idx="38117">
                  <c:v>0.63945660879629629</c:v>
                </c:pt>
                <c:pt idx="38118">
                  <c:v>0.63945776620370365</c:v>
                </c:pt>
                <c:pt idx="38119">
                  <c:v>0.63945892361111112</c:v>
                </c:pt>
                <c:pt idx="38120">
                  <c:v>0.63946008101851859</c:v>
                </c:pt>
                <c:pt idx="38121">
                  <c:v>0.63946177083333333</c:v>
                </c:pt>
                <c:pt idx="38122">
                  <c:v>0.63946326388888886</c:v>
                </c:pt>
                <c:pt idx="38123">
                  <c:v>0.63946390046296298</c:v>
                </c:pt>
                <c:pt idx="38124">
                  <c:v>0.63946481481481487</c:v>
                </c:pt>
                <c:pt idx="38125">
                  <c:v>0.63946730324074075</c:v>
                </c:pt>
                <c:pt idx="38126">
                  <c:v>0.63946747685185179</c:v>
                </c:pt>
                <c:pt idx="38127">
                  <c:v>0.63946853009259252</c:v>
                </c:pt>
                <c:pt idx="38128">
                  <c:v>0.63947026620370373</c:v>
                </c:pt>
                <c:pt idx="38129">
                  <c:v>0.63947077546296294</c:v>
                </c:pt>
                <c:pt idx="38130">
                  <c:v>0.63947165509259263</c:v>
                </c:pt>
                <c:pt idx="38131">
                  <c:v>0.63947282407407402</c:v>
                </c:pt>
                <c:pt idx="38132">
                  <c:v>0.63947398148148149</c:v>
                </c:pt>
                <c:pt idx="38133">
                  <c:v>0.63947512731481482</c:v>
                </c:pt>
                <c:pt idx="38134">
                  <c:v>0.63947628472222218</c:v>
                </c:pt>
                <c:pt idx="38135">
                  <c:v>0.63947744212962965</c:v>
                </c:pt>
                <c:pt idx="38136">
                  <c:v>0.63947859953703701</c:v>
                </c:pt>
                <c:pt idx="38137">
                  <c:v>0.63947976851851851</c:v>
                </c:pt>
                <c:pt idx="38138">
                  <c:v>0.6394809027777778</c:v>
                </c:pt>
                <c:pt idx="38139">
                  <c:v>0.6394820717592592</c:v>
                </c:pt>
                <c:pt idx="38140">
                  <c:v>0.6394840277777778</c:v>
                </c:pt>
                <c:pt idx="38141">
                  <c:v>0.63948495370370373</c:v>
                </c:pt>
                <c:pt idx="38142">
                  <c:v>0.63948569444444447</c:v>
                </c:pt>
                <c:pt idx="38143">
                  <c:v>0.63948677083333327</c:v>
                </c:pt>
                <c:pt idx="38144">
                  <c:v>0.63948841435185189</c:v>
                </c:pt>
                <c:pt idx="38145">
                  <c:v>0.63948916666666666</c:v>
                </c:pt>
                <c:pt idx="38146">
                  <c:v>0.63949109953703709</c:v>
                </c:pt>
                <c:pt idx="38147">
                  <c:v>0.6394919560185186</c:v>
                </c:pt>
                <c:pt idx="38148">
                  <c:v>0.63949251157407405</c:v>
                </c:pt>
                <c:pt idx="38149">
                  <c:v>0.6394940393518519</c:v>
                </c:pt>
                <c:pt idx="38150">
                  <c:v>0.63949506944444445</c:v>
                </c:pt>
                <c:pt idx="38151">
                  <c:v>0.63949596064814818</c:v>
                </c:pt>
                <c:pt idx="38152">
                  <c:v>0.63949711805555554</c:v>
                </c:pt>
                <c:pt idx="38153">
                  <c:v>0.6394982754629629</c:v>
                </c:pt>
                <c:pt idx="38154">
                  <c:v>0.63949943287037037</c:v>
                </c:pt>
                <c:pt idx="38155">
                  <c:v>0.63950059027777784</c:v>
                </c:pt>
                <c:pt idx="38156">
                  <c:v>0.63950175925925923</c:v>
                </c:pt>
                <c:pt idx="38157">
                  <c:v>0.63950290509259256</c:v>
                </c:pt>
                <c:pt idx="38158">
                  <c:v>0.63950405092592599</c:v>
                </c:pt>
                <c:pt idx="38159">
                  <c:v>0.63950523148148153</c:v>
                </c:pt>
                <c:pt idx="38160">
                  <c:v>0.63950637731481486</c:v>
                </c:pt>
                <c:pt idx="38161">
                  <c:v>0.63950791666666662</c:v>
                </c:pt>
                <c:pt idx="38162">
                  <c:v>0.63951081018518519</c:v>
                </c:pt>
                <c:pt idx="38163">
                  <c:v>0.63951098379629634</c:v>
                </c:pt>
                <c:pt idx="38164">
                  <c:v>0.63951144675925919</c:v>
                </c:pt>
                <c:pt idx="38165">
                  <c:v>0.63951434027777776</c:v>
                </c:pt>
                <c:pt idx="38166">
                  <c:v>0.63951466435185189</c:v>
                </c:pt>
                <c:pt idx="38167">
                  <c:v>0.63951606481481482</c:v>
                </c:pt>
                <c:pt idx="38168">
                  <c:v>0.63951716435185191</c:v>
                </c:pt>
                <c:pt idx="38169">
                  <c:v>0.63951799768518525</c:v>
                </c:pt>
                <c:pt idx="38170">
                  <c:v>0.63951913194444443</c:v>
                </c:pt>
                <c:pt idx="38171">
                  <c:v>0.63952030092592593</c:v>
                </c:pt>
                <c:pt idx="38172">
                  <c:v>0.63952144675925926</c:v>
                </c:pt>
                <c:pt idx="38173">
                  <c:v>0.63952261574074076</c:v>
                </c:pt>
                <c:pt idx="38174">
                  <c:v>0.63952376157407409</c:v>
                </c:pt>
                <c:pt idx="38175">
                  <c:v>0.63952493055555548</c:v>
                </c:pt>
                <c:pt idx="38176">
                  <c:v>0.63952608796296295</c:v>
                </c:pt>
                <c:pt idx="38177">
                  <c:v>0.63952723379629628</c:v>
                </c:pt>
                <c:pt idx="38178">
                  <c:v>0.63952840277777778</c:v>
                </c:pt>
                <c:pt idx="38179">
                  <c:v>0.63952990740740734</c:v>
                </c:pt>
                <c:pt idx="38180">
                  <c:v>0.63953086805555548</c:v>
                </c:pt>
                <c:pt idx="38181">
                  <c:v>0.63953225694444449</c:v>
                </c:pt>
                <c:pt idx="38182">
                  <c:v>0.63953324074074069</c:v>
                </c:pt>
                <c:pt idx="38183">
                  <c:v>0.63953434027777778</c:v>
                </c:pt>
                <c:pt idx="38184">
                  <c:v>0.63953543981481487</c:v>
                </c:pt>
                <c:pt idx="38185">
                  <c:v>0.63953689814814807</c:v>
                </c:pt>
                <c:pt idx="38186">
                  <c:v>0.63953804398148151</c:v>
                </c:pt>
                <c:pt idx="38187">
                  <c:v>0.63953917824074069</c:v>
                </c:pt>
                <c:pt idx="38188">
                  <c:v>0.63954071759259257</c:v>
                </c:pt>
                <c:pt idx="38189">
                  <c:v>0.63954113425925929</c:v>
                </c:pt>
                <c:pt idx="38190">
                  <c:v>0.63954228009259262</c:v>
                </c:pt>
                <c:pt idx="38191">
                  <c:v>0.63954343749999998</c:v>
                </c:pt>
                <c:pt idx="38192">
                  <c:v>0.63954460648148148</c:v>
                </c:pt>
                <c:pt idx="38193">
                  <c:v>0.63954575231481481</c:v>
                </c:pt>
                <c:pt idx="38194">
                  <c:v>0.63954692129629631</c:v>
                </c:pt>
                <c:pt idx="38195">
                  <c:v>0.63954806712962964</c:v>
                </c:pt>
                <c:pt idx="38196">
                  <c:v>0.639549224537037</c:v>
                </c:pt>
                <c:pt idx="38197">
                  <c:v>0.6395503935185185</c:v>
                </c:pt>
                <c:pt idx="38198">
                  <c:v>0.63955155092592597</c:v>
                </c:pt>
                <c:pt idx="38199">
                  <c:v>0.63955297453703708</c:v>
                </c:pt>
                <c:pt idx="38200">
                  <c:v>0.63955395833333328</c:v>
                </c:pt>
                <c:pt idx="38201">
                  <c:v>0.63955581018518526</c:v>
                </c:pt>
                <c:pt idx="38202">
                  <c:v>0.639557025462963</c:v>
                </c:pt>
                <c:pt idx="38203">
                  <c:v>0.63955768518518519</c:v>
                </c:pt>
                <c:pt idx="38204">
                  <c:v>0.63955922453703706</c:v>
                </c:pt>
                <c:pt idx="38205">
                  <c:v>0.63956089120370374</c:v>
                </c:pt>
                <c:pt idx="38206">
                  <c:v>0.63956112268518517</c:v>
                </c:pt>
                <c:pt idx="38207">
                  <c:v>0.63956211805555552</c:v>
                </c:pt>
                <c:pt idx="38208">
                  <c:v>0.63956430555555555</c:v>
                </c:pt>
                <c:pt idx="38209">
                  <c:v>0.63956459490740747</c:v>
                </c:pt>
                <c:pt idx="38210">
                  <c:v>0.63956542824074081</c:v>
                </c:pt>
                <c:pt idx="38211">
                  <c:v>0.6395665972222222</c:v>
                </c:pt>
                <c:pt idx="38212">
                  <c:v>0.63956775462962967</c:v>
                </c:pt>
                <c:pt idx="38213">
                  <c:v>0.63956890046296289</c:v>
                </c:pt>
                <c:pt idx="38214">
                  <c:v>0.63957006944444439</c:v>
                </c:pt>
                <c:pt idx="38215">
                  <c:v>0.63957122685185186</c:v>
                </c:pt>
                <c:pt idx="38216">
                  <c:v>0.63957239583333336</c:v>
                </c:pt>
                <c:pt idx="38217">
                  <c:v>0.63957354166666669</c:v>
                </c:pt>
                <c:pt idx="38218">
                  <c:v>0.63957469907407405</c:v>
                </c:pt>
                <c:pt idx="38219">
                  <c:v>0.63957585648148152</c:v>
                </c:pt>
                <c:pt idx="38220">
                  <c:v>0.63957702546296302</c:v>
                </c:pt>
                <c:pt idx="38221">
                  <c:v>0.63957848379629623</c:v>
                </c:pt>
                <c:pt idx="38222">
                  <c:v>0.63957968749999994</c:v>
                </c:pt>
                <c:pt idx="38223">
                  <c:v>0.6395804976851851</c:v>
                </c:pt>
                <c:pt idx="38224">
                  <c:v>0.63958260416666668</c:v>
                </c:pt>
                <c:pt idx="38225">
                  <c:v>0.63958350694444444</c:v>
                </c:pt>
                <c:pt idx="38226">
                  <c:v>0.63958408564814817</c:v>
                </c:pt>
                <c:pt idx="38227">
                  <c:v>0.6395854861111111</c:v>
                </c:pt>
                <c:pt idx="38228">
                  <c:v>0.63958679398148144</c:v>
                </c:pt>
                <c:pt idx="38229">
                  <c:v>0.63958755787037036</c:v>
                </c:pt>
                <c:pt idx="38230">
                  <c:v>0.63958857638888889</c:v>
                </c:pt>
                <c:pt idx="38231">
                  <c:v>0.63958974537037028</c:v>
                </c:pt>
                <c:pt idx="38232">
                  <c:v>0.63959089120370372</c:v>
                </c:pt>
                <c:pt idx="38233">
                  <c:v>0.63959206018518522</c:v>
                </c:pt>
                <c:pt idx="38234">
                  <c:v>0.63959320601851855</c:v>
                </c:pt>
                <c:pt idx="38235">
                  <c:v>0.63959437499999994</c:v>
                </c:pt>
                <c:pt idx="38236">
                  <c:v>0.63959553240740741</c:v>
                </c:pt>
                <c:pt idx="38237">
                  <c:v>0.63959667824074073</c:v>
                </c:pt>
                <c:pt idx="38238">
                  <c:v>0.63959784722222224</c:v>
                </c:pt>
                <c:pt idx="38239">
                  <c:v>0.6395990046296296</c:v>
                </c:pt>
                <c:pt idx="38240">
                  <c:v>0.63960144675925934</c:v>
                </c:pt>
                <c:pt idx="38241">
                  <c:v>0.63960196759259258</c:v>
                </c:pt>
                <c:pt idx="38242">
                  <c:v>0.63960248842592593</c:v>
                </c:pt>
                <c:pt idx="38243">
                  <c:v>0.63960543981481488</c:v>
                </c:pt>
                <c:pt idx="38244">
                  <c:v>0.63960555555555554</c:v>
                </c:pt>
                <c:pt idx="38245">
                  <c:v>0.63960622685185187</c:v>
                </c:pt>
                <c:pt idx="38246">
                  <c:v>0.63960752314814806</c:v>
                </c:pt>
                <c:pt idx="38247">
                  <c:v>0.63960885416666668</c:v>
                </c:pt>
                <c:pt idx="38248">
                  <c:v>0.6396096527777777</c:v>
                </c:pt>
                <c:pt idx="38249">
                  <c:v>0.63961099537037036</c:v>
                </c:pt>
                <c:pt idx="38250">
                  <c:v>0.63961222222222225</c:v>
                </c:pt>
                <c:pt idx="38251">
                  <c:v>0.63961289351851847</c:v>
                </c:pt>
                <c:pt idx="38252">
                  <c:v>0.63961403935185179</c:v>
                </c:pt>
                <c:pt idx="38253">
                  <c:v>0.6396152083333333</c:v>
                </c:pt>
                <c:pt idx="38254">
                  <c:v>0.63961636574074077</c:v>
                </c:pt>
                <c:pt idx="38255">
                  <c:v>0.63961751157407409</c:v>
                </c:pt>
                <c:pt idx="38256">
                  <c:v>0.63961868055555549</c:v>
                </c:pt>
                <c:pt idx="38257">
                  <c:v>0.63961983796296296</c:v>
                </c:pt>
                <c:pt idx="38258">
                  <c:v>0.63962099537037043</c:v>
                </c:pt>
                <c:pt idx="38259">
                  <c:v>0.63962215277777779</c:v>
                </c:pt>
                <c:pt idx="38260">
                  <c:v>0.63962331018518515</c:v>
                </c:pt>
                <c:pt idx="38261">
                  <c:v>0.639624525462963</c:v>
                </c:pt>
                <c:pt idx="38262">
                  <c:v>0.63962567129629633</c:v>
                </c:pt>
                <c:pt idx="38263">
                  <c:v>0.63962747685185184</c:v>
                </c:pt>
                <c:pt idx="38264">
                  <c:v>0.63962811342592596</c:v>
                </c:pt>
                <c:pt idx="38265">
                  <c:v>0.6396292013888889</c:v>
                </c:pt>
                <c:pt idx="38266">
                  <c:v>0.63963054398148145</c:v>
                </c:pt>
                <c:pt idx="38267">
                  <c:v>0.6396316319444445</c:v>
                </c:pt>
                <c:pt idx="38268">
                  <c:v>0.63963278935185186</c:v>
                </c:pt>
                <c:pt idx="38269">
                  <c:v>0.63963383101851845</c:v>
                </c:pt>
                <c:pt idx="38270">
                  <c:v>0.63963488425925918</c:v>
                </c:pt>
                <c:pt idx="38271">
                  <c:v>0.63963603009259262</c:v>
                </c:pt>
                <c:pt idx="38272">
                  <c:v>0.63963719907407413</c:v>
                </c:pt>
                <c:pt idx="38273">
                  <c:v>0.63963834490740734</c:v>
                </c:pt>
                <c:pt idx="38274">
                  <c:v>0.63963951388888884</c:v>
                </c:pt>
                <c:pt idx="38275">
                  <c:v>0.63964067129629631</c:v>
                </c:pt>
                <c:pt idx="38276">
                  <c:v>0.63964182870370367</c:v>
                </c:pt>
                <c:pt idx="38277">
                  <c:v>0.63964298611111114</c:v>
                </c:pt>
                <c:pt idx="38278">
                  <c:v>0.6396441435185185</c:v>
                </c:pt>
                <c:pt idx="38279">
                  <c:v>0.63964530092592586</c:v>
                </c:pt>
                <c:pt idx="38280">
                  <c:v>0.639647962962963</c:v>
                </c:pt>
                <c:pt idx="38281">
                  <c:v>0.63964863425925922</c:v>
                </c:pt>
                <c:pt idx="38282">
                  <c:v>0.63964886574074065</c:v>
                </c:pt>
                <c:pt idx="38283">
                  <c:v>0.63965100694444443</c:v>
                </c:pt>
                <c:pt idx="38284">
                  <c:v>0.6396524189814814</c:v>
                </c:pt>
                <c:pt idx="38285">
                  <c:v>0.63965256944444449</c:v>
                </c:pt>
                <c:pt idx="38286">
                  <c:v>0.63965373842592588</c:v>
                </c:pt>
                <c:pt idx="38287">
                  <c:v>0.63965501157407412</c:v>
                </c:pt>
                <c:pt idx="38288">
                  <c:v>0.63965581018518525</c:v>
                </c:pt>
                <c:pt idx="38289">
                  <c:v>0.6396577893518518</c:v>
                </c:pt>
                <c:pt idx="38290">
                  <c:v>0.6396585763888889</c:v>
                </c:pt>
                <c:pt idx="38291">
                  <c:v>0.63965918981481473</c:v>
                </c:pt>
                <c:pt idx="38292">
                  <c:v>0.63966033564814817</c:v>
                </c:pt>
                <c:pt idx="38293">
                  <c:v>0.63966150462962967</c:v>
                </c:pt>
                <c:pt idx="38294">
                  <c:v>0.63966266203703703</c:v>
                </c:pt>
                <c:pt idx="38295">
                  <c:v>0.63966381944444439</c:v>
                </c:pt>
                <c:pt idx="38296">
                  <c:v>0.63966497685185186</c:v>
                </c:pt>
                <c:pt idx="38297">
                  <c:v>0.63966612268518519</c:v>
                </c:pt>
                <c:pt idx="38298">
                  <c:v>0.63966729166666669</c:v>
                </c:pt>
                <c:pt idx="38299">
                  <c:v>0.63966844907407405</c:v>
                </c:pt>
                <c:pt idx="38300">
                  <c:v>0.63966960648148141</c:v>
                </c:pt>
                <c:pt idx="38301">
                  <c:v>0.63967098379629628</c:v>
                </c:pt>
                <c:pt idx="38302">
                  <c:v>0.63967329861111111</c:v>
                </c:pt>
                <c:pt idx="38303">
                  <c:v>0.63967350694444447</c:v>
                </c:pt>
                <c:pt idx="38304">
                  <c:v>0.63967449074074068</c:v>
                </c:pt>
                <c:pt idx="38305">
                  <c:v>0.63967651620370369</c:v>
                </c:pt>
                <c:pt idx="38306">
                  <c:v>0.63967687500000003</c:v>
                </c:pt>
                <c:pt idx="38307">
                  <c:v>0.63967861111111113</c:v>
                </c:pt>
                <c:pt idx="38308">
                  <c:v>0.6396796412037038</c:v>
                </c:pt>
                <c:pt idx="38309">
                  <c:v>0.63968004629629627</c:v>
                </c:pt>
                <c:pt idx="38310">
                  <c:v>0.63968152777777776</c:v>
                </c:pt>
                <c:pt idx="38311">
                  <c:v>0.63968233796296292</c:v>
                </c:pt>
                <c:pt idx="38312">
                  <c:v>0.63968349537037039</c:v>
                </c:pt>
                <c:pt idx="38313">
                  <c:v>0.63968465277777775</c:v>
                </c:pt>
                <c:pt idx="38314">
                  <c:v>0.63968581018518522</c:v>
                </c:pt>
                <c:pt idx="38315">
                  <c:v>0.63968696759259258</c:v>
                </c:pt>
                <c:pt idx="38316">
                  <c:v>0.63968811342592591</c:v>
                </c:pt>
                <c:pt idx="38317">
                  <c:v>0.63968928240740741</c:v>
                </c:pt>
                <c:pt idx="38318">
                  <c:v>0.63969043981481477</c:v>
                </c:pt>
                <c:pt idx="38319">
                  <c:v>0.63969159722222224</c:v>
                </c:pt>
                <c:pt idx="38320">
                  <c:v>0.6396927546296296</c:v>
                </c:pt>
                <c:pt idx="38321">
                  <c:v>0.63969412037037032</c:v>
                </c:pt>
                <c:pt idx="38322">
                  <c:v>0.63969509259259261</c:v>
                </c:pt>
                <c:pt idx="38323">
                  <c:v>0.63969700231481486</c:v>
                </c:pt>
                <c:pt idx="38324">
                  <c:v>0.63969790509259261</c:v>
                </c:pt>
                <c:pt idx="38325">
                  <c:v>0.63969861111111115</c:v>
                </c:pt>
                <c:pt idx="38326">
                  <c:v>0.6397000810185185</c:v>
                </c:pt>
                <c:pt idx="38327">
                  <c:v>0.63970104166666664</c:v>
                </c:pt>
                <c:pt idx="38328">
                  <c:v>0.63970300925925927</c:v>
                </c:pt>
                <c:pt idx="38329">
                  <c:v>0.63970364583333328</c:v>
                </c:pt>
                <c:pt idx="38330">
                  <c:v>0.63970432870370364</c:v>
                </c:pt>
                <c:pt idx="38331">
                  <c:v>0.63970547453703708</c:v>
                </c:pt>
                <c:pt idx="38332">
                  <c:v>0.63970664351851858</c:v>
                </c:pt>
                <c:pt idx="38333">
                  <c:v>0.63970780092592594</c:v>
                </c:pt>
                <c:pt idx="38334">
                  <c:v>0.63970894675925927</c:v>
                </c:pt>
                <c:pt idx="38335">
                  <c:v>0.63971011574074077</c:v>
                </c:pt>
                <c:pt idx="38336">
                  <c:v>0.63971127314814813</c:v>
                </c:pt>
                <c:pt idx="38337">
                  <c:v>0.6397124305555556</c:v>
                </c:pt>
                <c:pt idx="38338">
                  <c:v>0.63971358796296296</c:v>
                </c:pt>
                <c:pt idx="38339">
                  <c:v>0.63971474537037032</c:v>
                </c:pt>
                <c:pt idx="38340">
                  <c:v>0.63971597222222221</c:v>
                </c:pt>
                <c:pt idx="38341">
                  <c:v>0.63971762731481485</c:v>
                </c:pt>
                <c:pt idx="38342">
                  <c:v>0.63971876157407404</c:v>
                </c:pt>
                <c:pt idx="38343">
                  <c:v>0.63971982638888891</c:v>
                </c:pt>
                <c:pt idx="38344">
                  <c:v>0.63972228009259258</c:v>
                </c:pt>
                <c:pt idx="38345">
                  <c:v>0.63972307870370371</c:v>
                </c:pt>
                <c:pt idx="38346">
                  <c:v>0.63972436342592587</c:v>
                </c:pt>
                <c:pt idx="38347">
                  <c:v>0.63972563657407411</c:v>
                </c:pt>
                <c:pt idx="38348">
                  <c:v>0.63972648148148148</c:v>
                </c:pt>
                <c:pt idx="38349">
                  <c:v>0.63972763888888895</c:v>
                </c:pt>
                <c:pt idx="38350">
                  <c:v>0.63972879629629631</c:v>
                </c:pt>
                <c:pt idx="38351">
                  <c:v>0.63972995370370367</c:v>
                </c:pt>
                <c:pt idx="38352">
                  <c:v>0.63973111111111103</c:v>
                </c:pt>
                <c:pt idx="38353">
                  <c:v>0.6397322685185185</c:v>
                </c:pt>
                <c:pt idx="38354">
                  <c:v>0.63973342592592597</c:v>
                </c:pt>
                <c:pt idx="38355">
                  <c:v>0.63973458333333333</c:v>
                </c:pt>
                <c:pt idx="38356">
                  <c:v>0.63973574074074069</c:v>
                </c:pt>
                <c:pt idx="38357">
                  <c:v>0.63973689814814816</c:v>
                </c:pt>
                <c:pt idx="38358">
                  <c:v>0.63973805555555563</c:v>
                </c:pt>
                <c:pt idx="38359">
                  <c:v>0.63973939814814806</c:v>
                </c:pt>
                <c:pt idx="38360">
                  <c:v>0.63974040509259267</c:v>
                </c:pt>
                <c:pt idx="38361">
                  <c:v>0.63974181712962963</c:v>
                </c:pt>
                <c:pt idx="38362">
                  <c:v>0.63974290509259257</c:v>
                </c:pt>
                <c:pt idx="38363">
                  <c:v>0.63974523148148144</c:v>
                </c:pt>
                <c:pt idx="38364">
                  <c:v>0.63974547453703701</c:v>
                </c:pt>
                <c:pt idx="38365">
                  <c:v>0.63974644675925929</c:v>
                </c:pt>
                <c:pt idx="38366">
                  <c:v>0.63974790509259261</c:v>
                </c:pt>
                <c:pt idx="38367">
                  <c:v>0.6397490393518519</c:v>
                </c:pt>
                <c:pt idx="38368">
                  <c:v>0.63974962962962967</c:v>
                </c:pt>
                <c:pt idx="38369">
                  <c:v>0.63975078703703703</c:v>
                </c:pt>
                <c:pt idx="38370">
                  <c:v>0.63975193287037035</c:v>
                </c:pt>
                <c:pt idx="38371">
                  <c:v>0.63975310185185186</c:v>
                </c:pt>
                <c:pt idx="38372">
                  <c:v>0.63975425925925922</c:v>
                </c:pt>
                <c:pt idx="38373">
                  <c:v>0.63975541666666669</c:v>
                </c:pt>
                <c:pt idx="38374">
                  <c:v>0.63975658564814808</c:v>
                </c:pt>
                <c:pt idx="38375">
                  <c:v>0.63975773148148152</c:v>
                </c:pt>
                <c:pt idx="38376">
                  <c:v>0.63975888888888888</c:v>
                </c:pt>
                <c:pt idx="38377">
                  <c:v>0.63976004629629624</c:v>
                </c:pt>
                <c:pt idx="38378">
                  <c:v>0.63976178240740733</c:v>
                </c:pt>
                <c:pt idx="38379">
                  <c:v>0.63976300925925922</c:v>
                </c:pt>
                <c:pt idx="38380">
                  <c:v>0.63976363425925931</c:v>
                </c:pt>
                <c:pt idx="38381">
                  <c:v>0.63976577546296298</c:v>
                </c:pt>
                <c:pt idx="38382">
                  <c:v>0.63976674768518516</c:v>
                </c:pt>
                <c:pt idx="38383">
                  <c:v>0.6397671412037037</c:v>
                </c:pt>
                <c:pt idx="38384">
                  <c:v>0.63976885416666673</c:v>
                </c:pt>
                <c:pt idx="38385">
                  <c:v>0.63977005787037033</c:v>
                </c:pt>
                <c:pt idx="38386">
                  <c:v>0.63977057870370369</c:v>
                </c:pt>
                <c:pt idx="38387">
                  <c:v>0.63977234953703699</c:v>
                </c:pt>
                <c:pt idx="38388">
                  <c:v>0.63977357638888888</c:v>
                </c:pt>
                <c:pt idx="38389">
                  <c:v>0.63977393518518522</c:v>
                </c:pt>
                <c:pt idx="38390">
                  <c:v>0.63977509259259258</c:v>
                </c:pt>
                <c:pt idx="38391">
                  <c:v>0.63977624999999994</c:v>
                </c:pt>
                <c:pt idx="38392">
                  <c:v>0.63977740740740741</c:v>
                </c:pt>
                <c:pt idx="38393">
                  <c:v>0.63977856481481488</c:v>
                </c:pt>
                <c:pt idx="38394">
                  <c:v>0.63977971064814809</c:v>
                </c:pt>
                <c:pt idx="38395">
                  <c:v>0.63978086805555556</c:v>
                </c:pt>
                <c:pt idx="38396">
                  <c:v>0.63978203703703707</c:v>
                </c:pt>
                <c:pt idx="38397">
                  <c:v>0.63978319444444443</c:v>
                </c:pt>
                <c:pt idx="38398">
                  <c:v>0.6397843518518519</c:v>
                </c:pt>
                <c:pt idx="38399">
                  <c:v>0.6397859953703704</c:v>
                </c:pt>
                <c:pt idx="38400">
                  <c:v>0.639786724537037</c:v>
                </c:pt>
                <c:pt idx="38401">
                  <c:v>0.63978804398148148</c:v>
                </c:pt>
                <c:pt idx="38402">
                  <c:v>0.6397896296296296</c:v>
                </c:pt>
                <c:pt idx="38403">
                  <c:v>0.63979093749999993</c:v>
                </c:pt>
                <c:pt idx="38404">
                  <c:v>0.63979146990740743</c:v>
                </c:pt>
                <c:pt idx="38405">
                  <c:v>0.63979275462962959</c:v>
                </c:pt>
                <c:pt idx="38406">
                  <c:v>0.6397952199074074</c:v>
                </c:pt>
                <c:pt idx="38407">
                  <c:v>0.63979614583333333</c:v>
                </c:pt>
                <c:pt idx="38408">
                  <c:v>0.6397973032407408</c:v>
                </c:pt>
                <c:pt idx="38409">
                  <c:v>0.63979846064814816</c:v>
                </c:pt>
                <c:pt idx="38410">
                  <c:v>0.63979961805555552</c:v>
                </c:pt>
                <c:pt idx="38411">
                  <c:v>0.63980077546296288</c:v>
                </c:pt>
                <c:pt idx="38412">
                  <c:v>0.63980193287037035</c:v>
                </c:pt>
                <c:pt idx="38413">
                  <c:v>0.63980309027777782</c:v>
                </c:pt>
                <c:pt idx="38414">
                  <c:v>0.63980424768518518</c:v>
                </c:pt>
                <c:pt idx="38415">
                  <c:v>0.63980540509259254</c:v>
                </c:pt>
                <c:pt idx="38416">
                  <c:v>0.63980655092592598</c:v>
                </c:pt>
                <c:pt idx="38417">
                  <c:v>0.63980788194444438</c:v>
                </c:pt>
                <c:pt idx="38418">
                  <c:v>0.63981008101851855</c:v>
                </c:pt>
                <c:pt idx="38419">
                  <c:v>0.63981061342592593</c:v>
                </c:pt>
                <c:pt idx="38420">
                  <c:v>0.63981182870370368</c:v>
                </c:pt>
                <c:pt idx="38421">
                  <c:v>0.63981291666666673</c:v>
                </c:pt>
                <c:pt idx="38422">
                  <c:v>0.63981356481481477</c:v>
                </c:pt>
                <c:pt idx="38423">
                  <c:v>0.63981512731481482</c:v>
                </c:pt>
                <c:pt idx="38424">
                  <c:v>0.63981615740740738</c:v>
                </c:pt>
                <c:pt idx="38425">
                  <c:v>0.63981719907407408</c:v>
                </c:pt>
                <c:pt idx="38426">
                  <c:v>0.6398190972222223</c:v>
                </c:pt>
                <c:pt idx="38427">
                  <c:v>0.63981928240740737</c:v>
                </c:pt>
                <c:pt idx="38428">
                  <c:v>0.63982043981481473</c:v>
                </c:pt>
                <c:pt idx="38429">
                  <c:v>0.6398215972222222</c:v>
                </c:pt>
                <c:pt idx="38430">
                  <c:v>0.63982276620370371</c:v>
                </c:pt>
                <c:pt idx="38431">
                  <c:v>0.63982391203703703</c:v>
                </c:pt>
                <c:pt idx="38432">
                  <c:v>0.63982508101851854</c:v>
                </c:pt>
                <c:pt idx="38433">
                  <c:v>0.6398262384259259</c:v>
                </c:pt>
                <c:pt idx="38434">
                  <c:v>0.63982738425925934</c:v>
                </c:pt>
                <c:pt idx="38435">
                  <c:v>0.63982855324074073</c:v>
                </c:pt>
                <c:pt idx="38436">
                  <c:v>0.63982971064814809</c:v>
                </c:pt>
                <c:pt idx="38437">
                  <c:v>0.63983090277777777</c:v>
                </c:pt>
                <c:pt idx="38438">
                  <c:v>0.63983210648148148</c:v>
                </c:pt>
                <c:pt idx="38439">
                  <c:v>0.63983396990740737</c:v>
                </c:pt>
                <c:pt idx="38440">
                  <c:v>0.63983443287037034</c:v>
                </c:pt>
                <c:pt idx="38441">
                  <c:v>0.63983548611111107</c:v>
                </c:pt>
                <c:pt idx="38442">
                  <c:v>0.6398376736111111</c:v>
                </c:pt>
                <c:pt idx="38443">
                  <c:v>0.63983819444444445</c:v>
                </c:pt>
                <c:pt idx="38444">
                  <c:v>0.63983915509259259</c:v>
                </c:pt>
                <c:pt idx="38445">
                  <c:v>0.63984068287037033</c:v>
                </c:pt>
                <c:pt idx="38446">
                  <c:v>0.6398412731481482</c:v>
                </c:pt>
                <c:pt idx="38447">
                  <c:v>0.63984243055555556</c:v>
                </c:pt>
                <c:pt idx="38448">
                  <c:v>0.63984358796296292</c:v>
                </c:pt>
                <c:pt idx="38449">
                  <c:v>0.63984474537037039</c:v>
                </c:pt>
                <c:pt idx="38450">
                  <c:v>0.63984591435185179</c:v>
                </c:pt>
                <c:pt idx="38451">
                  <c:v>0.63984707175925926</c:v>
                </c:pt>
                <c:pt idx="38452">
                  <c:v>0.63984821759259258</c:v>
                </c:pt>
                <c:pt idx="38453">
                  <c:v>0.63984937499999994</c:v>
                </c:pt>
                <c:pt idx="38454">
                  <c:v>0.63985053240740741</c:v>
                </c:pt>
                <c:pt idx="38455">
                  <c:v>0.63985170138888892</c:v>
                </c:pt>
                <c:pt idx="38456">
                  <c:v>0.63985314814814809</c:v>
                </c:pt>
                <c:pt idx="38457">
                  <c:v>0.63985410879629623</c:v>
                </c:pt>
                <c:pt idx="38458">
                  <c:v>0.63985560185185186</c:v>
                </c:pt>
                <c:pt idx="38459">
                  <c:v>0.63985721064814816</c:v>
                </c:pt>
                <c:pt idx="38460">
                  <c:v>0.63985754629629632</c:v>
                </c:pt>
                <c:pt idx="38461">
                  <c:v>0.63985937500000001</c:v>
                </c:pt>
                <c:pt idx="38462">
                  <c:v>0.63986054398148151</c:v>
                </c:pt>
                <c:pt idx="38463">
                  <c:v>0.63986131944444435</c:v>
                </c:pt>
                <c:pt idx="38464">
                  <c:v>0.6398628472222222</c:v>
                </c:pt>
                <c:pt idx="38465">
                  <c:v>0.63986398148148149</c:v>
                </c:pt>
                <c:pt idx="38466">
                  <c:v>0.63986442129629628</c:v>
                </c:pt>
                <c:pt idx="38467">
                  <c:v>0.63986559027777778</c:v>
                </c:pt>
                <c:pt idx="38468">
                  <c:v>0.63986674768518514</c:v>
                </c:pt>
                <c:pt idx="38469">
                  <c:v>0.63986789351851858</c:v>
                </c:pt>
                <c:pt idx="38470">
                  <c:v>0.63986905092592594</c:v>
                </c:pt>
                <c:pt idx="38471">
                  <c:v>0.6398702083333333</c:v>
                </c:pt>
                <c:pt idx="38472">
                  <c:v>0.6398713773148148</c:v>
                </c:pt>
                <c:pt idx="38473">
                  <c:v>0.63987253472222227</c:v>
                </c:pt>
                <c:pt idx="38474">
                  <c:v>0.6398736805555556</c:v>
                </c:pt>
                <c:pt idx="38475">
                  <c:v>0.63987484953703699</c:v>
                </c:pt>
                <c:pt idx="38476">
                  <c:v>0.63987620370370368</c:v>
                </c:pt>
                <c:pt idx="38477">
                  <c:v>0.63987880787037044</c:v>
                </c:pt>
                <c:pt idx="38478">
                  <c:v>0.63987950231481483</c:v>
                </c:pt>
                <c:pt idx="38479">
                  <c:v>0.63987976851851858</c:v>
                </c:pt>
                <c:pt idx="38480">
                  <c:v>0.63988067129629633</c:v>
                </c:pt>
                <c:pt idx="38481">
                  <c:v>0.6398830324074074</c:v>
                </c:pt>
                <c:pt idx="38482">
                  <c:v>0.63988340277777778</c:v>
                </c:pt>
                <c:pt idx="38483">
                  <c:v>0.63988523148148146</c:v>
                </c:pt>
                <c:pt idx="38484">
                  <c:v>0.63988630787037037</c:v>
                </c:pt>
                <c:pt idx="38485">
                  <c:v>0.63988655092592583</c:v>
                </c:pt>
                <c:pt idx="38486">
                  <c:v>0.63988809027777771</c:v>
                </c:pt>
                <c:pt idx="38487">
                  <c:v>0.63988872685185183</c:v>
                </c:pt>
                <c:pt idx="38488">
                  <c:v>0.63988989583333333</c:v>
                </c:pt>
                <c:pt idx="38489">
                  <c:v>0.63989104166666666</c:v>
                </c:pt>
                <c:pt idx="38490">
                  <c:v>0.63989221064814816</c:v>
                </c:pt>
                <c:pt idx="38491">
                  <c:v>0.63989335648148149</c:v>
                </c:pt>
                <c:pt idx="38492">
                  <c:v>0.63989451388888885</c:v>
                </c:pt>
                <c:pt idx="38493">
                  <c:v>0.63989569444444439</c:v>
                </c:pt>
                <c:pt idx="38494">
                  <c:v>0.63989682870370379</c:v>
                </c:pt>
                <c:pt idx="38495">
                  <c:v>0.63989799768518518</c:v>
                </c:pt>
                <c:pt idx="38496">
                  <c:v>0.63989914351851851</c:v>
                </c:pt>
                <c:pt idx="38497">
                  <c:v>0.63990060185185182</c:v>
                </c:pt>
                <c:pt idx="38498">
                  <c:v>0.63990333333333338</c:v>
                </c:pt>
                <c:pt idx="38499">
                  <c:v>0.639903912037037</c:v>
                </c:pt>
                <c:pt idx="38500">
                  <c:v>0.63990431712962959</c:v>
                </c:pt>
                <c:pt idx="38501">
                  <c:v>0.63990621527777769</c:v>
                </c:pt>
                <c:pt idx="38502">
                  <c:v>0.6399073842592593</c:v>
                </c:pt>
                <c:pt idx="38503">
                  <c:v>0.63990775462962957</c:v>
                </c:pt>
                <c:pt idx="38504">
                  <c:v>0.63990951388888895</c:v>
                </c:pt>
                <c:pt idx="38505">
                  <c:v>0.63991025462962958</c:v>
                </c:pt>
                <c:pt idx="38506">
                  <c:v>0.63991072916666658</c:v>
                </c:pt>
                <c:pt idx="38507">
                  <c:v>0.63991187500000002</c:v>
                </c:pt>
                <c:pt idx="38508">
                  <c:v>0.63991303240740738</c:v>
                </c:pt>
                <c:pt idx="38509">
                  <c:v>0.63991420138888888</c:v>
                </c:pt>
                <c:pt idx="38510">
                  <c:v>0.63991535879629624</c:v>
                </c:pt>
                <c:pt idx="38511">
                  <c:v>0.63991651620370371</c:v>
                </c:pt>
                <c:pt idx="38512">
                  <c:v>0.63991767361111118</c:v>
                </c:pt>
                <c:pt idx="38513">
                  <c:v>0.6399188194444444</c:v>
                </c:pt>
                <c:pt idx="38514">
                  <c:v>0.63991997685185187</c:v>
                </c:pt>
                <c:pt idx="38515">
                  <c:v>0.63992114583333326</c:v>
                </c:pt>
                <c:pt idx="38516">
                  <c:v>0.63992230324074073</c:v>
                </c:pt>
                <c:pt idx="38517">
                  <c:v>0.63992553240740735</c:v>
                </c:pt>
                <c:pt idx="38518">
                  <c:v>0.63992589120370369</c:v>
                </c:pt>
                <c:pt idx="38519">
                  <c:v>0.63992640046296301</c:v>
                </c:pt>
                <c:pt idx="38520">
                  <c:v>0.63992717592592596</c:v>
                </c:pt>
                <c:pt idx="38521">
                  <c:v>0.63992842592592591</c:v>
                </c:pt>
                <c:pt idx="38522">
                  <c:v>0.6399293981481482</c:v>
                </c:pt>
                <c:pt idx="38523">
                  <c:v>0.6399309143518519</c:v>
                </c:pt>
                <c:pt idx="38524">
                  <c:v>0.63993177083333341</c:v>
                </c:pt>
                <c:pt idx="38525">
                  <c:v>0.63993289351851845</c:v>
                </c:pt>
                <c:pt idx="38526">
                  <c:v>0.63993391203703709</c:v>
                </c:pt>
                <c:pt idx="38527">
                  <c:v>0.6399350231481481</c:v>
                </c:pt>
                <c:pt idx="38528">
                  <c:v>0.6399361921296296</c:v>
                </c:pt>
                <c:pt idx="38529">
                  <c:v>0.63993734953703707</c:v>
                </c:pt>
                <c:pt idx="38530">
                  <c:v>0.63993850694444443</c:v>
                </c:pt>
                <c:pt idx="38531">
                  <c:v>0.63993966435185179</c:v>
                </c:pt>
                <c:pt idx="38532">
                  <c:v>0.63994082175925926</c:v>
                </c:pt>
                <c:pt idx="38533">
                  <c:v>0.63994197916666673</c:v>
                </c:pt>
                <c:pt idx="38534">
                  <c:v>0.63994313657407409</c:v>
                </c:pt>
                <c:pt idx="38535">
                  <c:v>0.63994428240740742</c:v>
                </c:pt>
                <c:pt idx="38536">
                  <c:v>0.63994543981481478</c:v>
                </c:pt>
                <c:pt idx="38537">
                  <c:v>0.63994706018518521</c:v>
                </c:pt>
                <c:pt idx="38538">
                  <c:v>0.6399497106481481</c:v>
                </c:pt>
                <c:pt idx="38539">
                  <c:v>0.63995190972222227</c:v>
                </c:pt>
                <c:pt idx="38540">
                  <c:v>0.639952962962963</c:v>
                </c:pt>
                <c:pt idx="38541">
                  <c:v>0.63995329861111105</c:v>
                </c:pt>
                <c:pt idx="38542">
                  <c:v>0.63995451388888891</c:v>
                </c:pt>
                <c:pt idx="38543">
                  <c:v>0.63995625</c:v>
                </c:pt>
                <c:pt idx="38544">
                  <c:v>0.63995677083333335</c:v>
                </c:pt>
                <c:pt idx="38545">
                  <c:v>0.63995765046296293</c:v>
                </c:pt>
                <c:pt idx="38546">
                  <c:v>0.63995880787037041</c:v>
                </c:pt>
                <c:pt idx="38547">
                  <c:v>0.63995996527777776</c:v>
                </c:pt>
                <c:pt idx="38548">
                  <c:v>0.63996113425925927</c:v>
                </c:pt>
                <c:pt idx="38549">
                  <c:v>0.63996228009259259</c:v>
                </c:pt>
                <c:pt idx="38550">
                  <c:v>0.63996343749999995</c:v>
                </c:pt>
                <c:pt idx="38551">
                  <c:v>0.63996458333333339</c:v>
                </c:pt>
                <c:pt idx="38552">
                  <c:v>0.63996575231481478</c:v>
                </c:pt>
                <c:pt idx="38553">
                  <c:v>0.63996690972222225</c:v>
                </c:pt>
                <c:pt idx="38554">
                  <c:v>0.63996806712962961</c:v>
                </c:pt>
                <c:pt idx="38555">
                  <c:v>0.63996956018518525</c:v>
                </c:pt>
                <c:pt idx="38556">
                  <c:v>0.63997193287037035</c:v>
                </c:pt>
                <c:pt idx="38557">
                  <c:v>0.63997226851851852</c:v>
                </c:pt>
                <c:pt idx="38558">
                  <c:v>0.63997296296296291</c:v>
                </c:pt>
                <c:pt idx="38559">
                  <c:v>0.63997533564814812</c:v>
                </c:pt>
                <c:pt idx="38560">
                  <c:v>0.63997575231481485</c:v>
                </c:pt>
                <c:pt idx="38561">
                  <c:v>0.63997660879629625</c:v>
                </c:pt>
                <c:pt idx="38562">
                  <c:v>0.63997798611111112</c:v>
                </c:pt>
                <c:pt idx="38563">
                  <c:v>0.6399786458333333</c:v>
                </c:pt>
                <c:pt idx="38564">
                  <c:v>0.6399803819444444</c:v>
                </c:pt>
                <c:pt idx="38565">
                  <c:v>0.63998140046296292</c:v>
                </c:pt>
                <c:pt idx="38566">
                  <c:v>0.63998195601851848</c:v>
                </c:pt>
                <c:pt idx="38567">
                  <c:v>0.63998311342592584</c:v>
                </c:pt>
                <c:pt idx="38568">
                  <c:v>0.63998427083333342</c:v>
                </c:pt>
                <c:pt idx="38569">
                  <c:v>0.63998542824074078</c:v>
                </c:pt>
                <c:pt idx="38570">
                  <c:v>0.63998658564814814</c:v>
                </c:pt>
                <c:pt idx="38571">
                  <c:v>0.63998775462962965</c:v>
                </c:pt>
                <c:pt idx="38572">
                  <c:v>0.63998890046296297</c:v>
                </c:pt>
                <c:pt idx="38573">
                  <c:v>0.63999005787037044</c:v>
                </c:pt>
                <c:pt idx="38574">
                  <c:v>0.6399912152777778</c:v>
                </c:pt>
                <c:pt idx="38575">
                  <c:v>0.63999237268518516</c:v>
                </c:pt>
                <c:pt idx="38576">
                  <c:v>0.63999354166666667</c:v>
                </c:pt>
                <c:pt idx="38577">
                  <c:v>0.6399957638888889</c:v>
                </c:pt>
                <c:pt idx="38578">
                  <c:v>0.63999703703703703</c:v>
                </c:pt>
                <c:pt idx="38579">
                  <c:v>0.63999820601851853</c:v>
                </c:pt>
                <c:pt idx="38580">
                  <c:v>0.64000026620370376</c:v>
                </c:pt>
                <c:pt idx="38581">
                  <c:v>0.64000063657407402</c:v>
                </c:pt>
                <c:pt idx="38582">
                  <c:v>0.64000270833333328</c:v>
                </c:pt>
                <c:pt idx="38583">
                  <c:v>0.64000373842592584</c:v>
                </c:pt>
                <c:pt idx="38584">
                  <c:v>0.64000402777777776</c:v>
                </c:pt>
                <c:pt idx="38585">
                  <c:v>0.64000512731481485</c:v>
                </c:pt>
                <c:pt idx="38586">
                  <c:v>0.64000628472222221</c:v>
                </c:pt>
                <c:pt idx="38587">
                  <c:v>0.64000743055555553</c:v>
                </c:pt>
                <c:pt idx="38588">
                  <c:v>0.64000859953703704</c:v>
                </c:pt>
                <c:pt idx="38589">
                  <c:v>0.64000974537037036</c:v>
                </c:pt>
                <c:pt idx="38590">
                  <c:v>0.64001090277777783</c:v>
                </c:pt>
                <c:pt idx="38591">
                  <c:v>0.64001207175925923</c:v>
                </c:pt>
                <c:pt idx="38592">
                  <c:v>0.64001322916666659</c:v>
                </c:pt>
                <c:pt idx="38593">
                  <c:v>0.64001438657407406</c:v>
                </c:pt>
                <c:pt idx="38594">
                  <c:v>0.64001554398148153</c:v>
                </c:pt>
                <c:pt idx="38595">
                  <c:v>0.64001701388888887</c:v>
                </c:pt>
                <c:pt idx="38596">
                  <c:v>0.64001797453703702</c:v>
                </c:pt>
                <c:pt idx="38597">
                  <c:v>0.64001965277777773</c:v>
                </c:pt>
                <c:pt idx="38598">
                  <c:v>0.64002167824074074</c:v>
                </c:pt>
                <c:pt idx="38599">
                  <c:v>0.64002271990740744</c:v>
                </c:pt>
                <c:pt idx="38600">
                  <c:v>0.64002439814814815</c:v>
                </c:pt>
                <c:pt idx="38601">
                  <c:v>0.64002509259259255</c:v>
                </c:pt>
                <c:pt idx="38602">
                  <c:v>0.64002702546296297</c:v>
                </c:pt>
                <c:pt idx="38603">
                  <c:v>0.64002861111111109</c:v>
                </c:pt>
                <c:pt idx="38604">
                  <c:v>0.64002975694444453</c:v>
                </c:pt>
                <c:pt idx="38605">
                  <c:v>0.64003092592592592</c:v>
                </c:pt>
                <c:pt idx="38606">
                  <c:v>0.64003208333333328</c:v>
                </c:pt>
                <c:pt idx="38607">
                  <c:v>0.64003322916666661</c:v>
                </c:pt>
                <c:pt idx="38608">
                  <c:v>0.64003438657407408</c:v>
                </c:pt>
                <c:pt idx="38609">
                  <c:v>0.64003554398148155</c:v>
                </c:pt>
                <c:pt idx="38610">
                  <c:v>0.64003671296296294</c:v>
                </c:pt>
                <c:pt idx="38611">
                  <c:v>0.6400378703703703</c:v>
                </c:pt>
                <c:pt idx="38612">
                  <c:v>0.64003901620370374</c:v>
                </c:pt>
                <c:pt idx="38613">
                  <c:v>0.6400401736111111</c:v>
                </c:pt>
                <c:pt idx="38614">
                  <c:v>0.64004150462962961</c:v>
                </c:pt>
                <c:pt idx="38615">
                  <c:v>0.64004271990740735</c:v>
                </c:pt>
                <c:pt idx="38616">
                  <c:v>0.64004434027777779</c:v>
                </c:pt>
                <c:pt idx="38617">
                  <c:v>0.64004480324074076</c:v>
                </c:pt>
                <c:pt idx="38618">
                  <c:v>0.64004633101851849</c:v>
                </c:pt>
                <c:pt idx="38619">
                  <c:v>0.6400474074074074</c:v>
                </c:pt>
                <c:pt idx="38620">
                  <c:v>0.64005001157407415</c:v>
                </c:pt>
                <c:pt idx="38621">
                  <c:v>0.6400506944444444</c:v>
                </c:pt>
                <c:pt idx="38622">
                  <c:v>0.64005179398148149</c:v>
                </c:pt>
                <c:pt idx="38623">
                  <c:v>0.64005296296296299</c:v>
                </c:pt>
                <c:pt idx="38624">
                  <c:v>0.64005412037037035</c:v>
                </c:pt>
                <c:pt idx="38625">
                  <c:v>0.64005526620370368</c:v>
                </c:pt>
                <c:pt idx="38626">
                  <c:v>0.64005643518518518</c:v>
                </c:pt>
                <c:pt idx="38627">
                  <c:v>0.64005759259259265</c:v>
                </c:pt>
                <c:pt idx="38628">
                  <c:v>0.64005873842592587</c:v>
                </c:pt>
                <c:pt idx="38629">
                  <c:v>0.64005989583333334</c:v>
                </c:pt>
                <c:pt idx="38630">
                  <c:v>0.64006106481481484</c:v>
                </c:pt>
                <c:pt idx="38631">
                  <c:v>0.6400622222222222</c:v>
                </c:pt>
                <c:pt idx="38632">
                  <c:v>0.64006431712962963</c:v>
                </c:pt>
                <c:pt idx="38633">
                  <c:v>0.64006579861111113</c:v>
                </c:pt>
                <c:pt idx="38634">
                  <c:v>0.6400665509259259</c:v>
                </c:pt>
                <c:pt idx="38635">
                  <c:v>0.6400679398148148</c:v>
                </c:pt>
                <c:pt idx="38636">
                  <c:v>0.64006875000000008</c:v>
                </c:pt>
                <c:pt idx="38637">
                  <c:v>0.64007068287037039</c:v>
                </c:pt>
                <c:pt idx="38638">
                  <c:v>0.64007175925925919</c:v>
                </c:pt>
                <c:pt idx="38639">
                  <c:v>0.64007194444444449</c:v>
                </c:pt>
                <c:pt idx="38640">
                  <c:v>0.64007268518518512</c:v>
                </c:pt>
                <c:pt idx="38641">
                  <c:v>0.64007379629629624</c:v>
                </c:pt>
                <c:pt idx="38642">
                  <c:v>0.64007495370370371</c:v>
                </c:pt>
                <c:pt idx="38643">
                  <c:v>0.64007611111111107</c:v>
                </c:pt>
                <c:pt idx="38644">
                  <c:v>0.64007726851851854</c:v>
                </c:pt>
                <c:pt idx="38645">
                  <c:v>0.6400784259259259</c:v>
                </c:pt>
                <c:pt idx="38646">
                  <c:v>0.64007957175925922</c:v>
                </c:pt>
                <c:pt idx="38647">
                  <c:v>0.64008074074074073</c:v>
                </c:pt>
                <c:pt idx="38648">
                  <c:v>0.6400818981481482</c:v>
                </c:pt>
                <c:pt idx="38649">
                  <c:v>0.64008304398148153</c:v>
                </c:pt>
                <c:pt idx="38650">
                  <c:v>0.64008421296296292</c:v>
                </c:pt>
                <c:pt idx="38651">
                  <c:v>0.64008689814814812</c:v>
                </c:pt>
                <c:pt idx="38652">
                  <c:v>0.64008829861111116</c:v>
                </c:pt>
                <c:pt idx="38653">
                  <c:v>0.64008969907407409</c:v>
                </c:pt>
                <c:pt idx="38654">
                  <c:v>0.64009130787037039</c:v>
                </c:pt>
                <c:pt idx="38655">
                  <c:v>0.64009190972222219</c:v>
                </c:pt>
                <c:pt idx="38656">
                  <c:v>0.64009340277777782</c:v>
                </c:pt>
                <c:pt idx="38657">
                  <c:v>0.64009427083333326</c:v>
                </c:pt>
                <c:pt idx="38658">
                  <c:v>0.64009512731481477</c:v>
                </c:pt>
                <c:pt idx="38659">
                  <c:v>0.64009629629629627</c:v>
                </c:pt>
                <c:pt idx="38660">
                  <c:v>0.64009745370370363</c:v>
                </c:pt>
                <c:pt idx="38661">
                  <c:v>0.6400986111111111</c:v>
                </c:pt>
                <c:pt idx="38662">
                  <c:v>0.64009976851851857</c:v>
                </c:pt>
                <c:pt idx="38663">
                  <c:v>0.64010092592592593</c:v>
                </c:pt>
                <c:pt idx="38664">
                  <c:v>0.64010208333333329</c:v>
                </c:pt>
                <c:pt idx="38665">
                  <c:v>0.64010322916666673</c:v>
                </c:pt>
                <c:pt idx="38666">
                  <c:v>0.64010439814814812</c:v>
                </c:pt>
                <c:pt idx="38667">
                  <c:v>0.64010555555555559</c:v>
                </c:pt>
                <c:pt idx="38668">
                  <c:v>0.64010688657407411</c:v>
                </c:pt>
                <c:pt idx="38669">
                  <c:v>0.64010898148148143</c:v>
                </c:pt>
                <c:pt idx="38670">
                  <c:v>0.64010966435185179</c:v>
                </c:pt>
                <c:pt idx="38671">
                  <c:v>0.64011123842592588</c:v>
                </c:pt>
                <c:pt idx="38672">
                  <c:v>0.6401123842592592</c:v>
                </c:pt>
                <c:pt idx="38673">
                  <c:v>0.64011274305555554</c:v>
                </c:pt>
                <c:pt idx="38674">
                  <c:v>0.64011464120370365</c:v>
                </c:pt>
                <c:pt idx="38675">
                  <c:v>0.6401157291666667</c:v>
                </c:pt>
                <c:pt idx="38676">
                  <c:v>0.6401164236111111</c:v>
                </c:pt>
                <c:pt idx="38677">
                  <c:v>0.64011753472222221</c:v>
                </c:pt>
                <c:pt idx="38678">
                  <c:v>0.64011862268518527</c:v>
                </c:pt>
                <c:pt idx="38679">
                  <c:v>0.64011944444444446</c:v>
                </c:pt>
                <c:pt idx="38680">
                  <c:v>0.64012060185185182</c:v>
                </c:pt>
                <c:pt idx="38681">
                  <c:v>0.64012175925925918</c:v>
                </c:pt>
                <c:pt idx="38682">
                  <c:v>0.64012291666666665</c:v>
                </c:pt>
                <c:pt idx="38683">
                  <c:v>0.64012407407407412</c:v>
                </c:pt>
                <c:pt idx="38684">
                  <c:v>0.64012521990740745</c:v>
                </c:pt>
                <c:pt idx="38685">
                  <c:v>0.64012637731481481</c:v>
                </c:pt>
                <c:pt idx="38686">
                  <c:v>0.64012754629629631</c:v>
                </c:pt>
                <c:pt idx="38687">
                  <c:v>0.64012870370370378</c:v>
                </c:pt>
                <c:pt idx="38688">
                  <c:v>0.64012986111111114</c:v>
                </c:pt>
                <c:pt idx="38689">
                  <c:v>0.64013108796296292</c:v>
                </c:pt>
                <c:pt idx="38690">
                  <c:v>0.64013293981481478</c:v>
                </c:pt>
                <c:pt idx="38691">
                  <c:v>0.64013350694444449</c:v>
                </c:pt>
                <c:pt idx="38692">
                  <c:v>0.64013658564814813</c:v>
                </c:pt>
                <c:pt idx="38693">
                  <c:v>0.64013680555555552</c:v>
                </c:pt>
                <c:pt idx="38694">
                  <c:v>0.64013719907407407</c:v>
                </c:pt>
                <c:pt idx="38695">
                  <c:v>0.64013890046296296</c:v>
                </c:pt>
                <c:pt idx="38696">
                  <c:v>0.64014061342592588</c:v>
                </c:pt>
                <c:pt idx="38697">
                  <c:v>0.64014195601851853</c:v>
                </c:pt>
                <c:pt idx="38698">
                  <c:v>0.64014370370370366</c:v>
                </c:pt>
                <c:pt idx="38699">
                  <c:v>0.64014391203703702</c:v>
                </c:pt>
                <c:pt idx="38700">
                  <c:v>0.64014508101851852</c:v>
                </c:pt>
                <c:pt idx="38701">
                  <c:v>0.640146238425926</c:v>
                </c:pt>
                <c:pt idx="38702">
                  <c:v>0.64014739583333335</c:v>
                </c:pt>
                <c:pt idx="38703">
                  <c:v>0.64014855324074071</c:v>
                </c:pt>
                <c:pt idx="38704">
                  <c:v>0.64014971064814807</c:v>
                </c:pt>
                <c:pt idx="38705">
                  <c:v>0.64015086805555554</c:v>
                </c:pt>
                <c:pt idx="38706">
                  <c:v>0.64015203703703705</c:v>
                </c:pt>
                <c:pt idx="38707">
                  <c:v>0.64015319444444441</c:v>
                </c:pt>
                <c:pt idx="38708">
                  <c:v>0.64015434027777773</c:v>
                </c:pt>
                <c:pt idx="38709">
                  <c:v>0.64015550925925924</c:v>
                </c:pt>
                <c:pt idx="38710">
                  <c:v>0.64015665509259267</c:v>
                </c:pt>
                <c:pt idx="38711">
                  <c:v>0.64015863425925923</c:v>
                </c:pt>
                <c:pt idx="38712">
                  <c:v>0.64015953703703699</c:v>
                </c:pt>
                <c:pt idx="38713">
                  <c:v>0.64016047453703706</c:v>
                </c:pt>
                <c:pt idx="38714">
                  <c:v>0.64016248842592594</c:v>
                </c:pt>
                <c:pt idx="38715">
                  <c:v>0.64016300925925929</c:v>
                </c:pt>
                <c:pt idx="38716">
                  <c:v>0.64016362268518523</c:v>
                </c:pt>
                <c:pt idx="38717">
                  <c:v>0.64016498842592584</c:v>
                </c:pt>
                <c:pt idx="38718">
                  <c:v>0.64016636574074082</c:v>
                </c:pt>
                <c:pt idx="38719">
                  <c:v>0.64016711805555548</c:v>
                </c:pt>
                <c:pt idx="38720">
                  <c:v>0.64016824074074075</c:v>
                </c:pt>
                <c:pt idx="38721">
                  <c:v>0.64016938657407407</c:v>
                </c:pt>
                <c:pt idx="38722">
                  <c:v>0.64017054398148154</c:v>
                </c:pt>
                <c:pt idx="38723">
                  <c:v>0.6401717013888889</c:v>
                </c:pt>
                <c:pt idx="38724">
                  <c:v>0.64017285879629626</c:v>
                </c:pt>
                <c:pt idx="38725">
                  <c:v>0.64017402777777777</c:v>
                </c:pt>
                <c:pt idx="38726">
                  <c:v>0.64017518518518512</c:v>
                </c:pt>
                <c:pt idx="38727">
                  <c:v>0.6401763425925926</c:v>
                </c:pt>
                <c:pt idx="38728">
                  <c:v>0.64017748842592592</c:v>
                </c:pt>
                <c:pt idx="38729">
                  <c:v>0.64017864583333328</c:v>
                </c:pt>
                <c:pt idx="38730">
                  <c:v>0.64017987268518517</c:v>
                </c:pt>
                <c:pt idx="38731">
                  <c:v>0.64018172453703703</c:v>
                </c:pt>
                <c:pt idx="38732">
                  <c:v>0.64018293981481478</c:v>
                </c:pt>
                <c:pt idx="38733">
                  <c:v>0.64018339120370371</c:v>
                </c:pt>
                <c:pt idx="38734">
                  <c:v>0.64018495370370376</c:v>
                </c:pt>
                <c:pt idx="38735">
                  <c:v>0.6401860069444445</c:v>
                </c:pt>
                <c:pt idx="38736">
                  <c:v>0.64018680555555552</c:v>
                </c:pt>
                <c:pt idx="38737">
                  <c:v>0.64018809027777779</c:v>
                </c:pt>
                <c:pt idx="38738">
                  <c:v>0.64018922453703708</c:v>
                </c:pt>
                <c:pt idx="38739">
                  <c:v>0.64019021990740743</c:v>
                </c:pt>
                <c:pt idx="38740">
                  <c:v>0.6401913773148149</c:v>
                </c:pt>
                <c:pt idx="38741">
                  <c:v>0.64019253472222226</c:v>
                </c:pt>
                <c:pt idx="38742">
                  <c:v>0.64019369212962962</c:v>
                </c:pt>
                <c:pt idx="38743">
                  <c:v>0.64019484953703698</c:v>
                </c:pt>
                <c:pt idx="38744">
                  <c:v>0.64019600694444445</c:v>
                </c:pt>
                <c:pt idx="38745">
                  <c:v>0.64019716435185192</c:v>
                </c:pt>
                <c:pt idx="38746">
                  <c:v>0.64019832175925928</c:v>
                </c:pt>
                <c:pt idx="38747">
                  <c:v>0.64019947916666664</c:v>
                </c:pt>
                <c:pt idx="38748">
                  <c:v>0.64020063657407411</c:v>
                </c:pt>
                <c:pt idx="38749">
                  <c:v>0.64020184027777771</c:v>
                </c:pt>
                <c:pt idx="38750">
                  <c:v>0.64020438657407408</c:v>
                </c:pt>
                <c:pt idx="38751">
                  <c:v>0.64020506944444444</c:v>
                </c:pt>
                <c:pt idx="38752">
                  <c:v>0.64020751157407407</c:v>
                </c:pt>
                <c:pt idx="38753">
                  <c:v>0.64020774305555561</c:v>
                </c:pt>
                <c:pt idx="38754">
                  <c:v>0.64020908564814816</c:v>
                </c:pt>
                <c:pt idx="38755">
                  <c:v>0.64021118055555559</c:v>
                </c:pt>
                <c:pt idx="38756">
                  <c:v>0.64021138888888895</c:v>
                </c:pt>
                <c:pt idx="38757">
                  <c:v>0.64021224537037036</c:v>
                </c:pt>
                <c:pt idx="38758">
                  <c:v>0.64021340277777783</c:v>
                </c:pt>
                <c:pt idx="38759">
                  <c:v>0.64021457175925922</c:v>
                </c:pt>
                <c:pt idx="38760">
                  <c:v>0.64021571759259255</c:v>
                </c:pt>
                <c:pt idx="38761">
                  <c:v>0.64021687500000002</c:v>
                </c:pt>
                <c:pt idx="38762">
                  <c:v>0.64021803240740749</c:v>
                </c:pt>
                <c:pt idx="38763">
                  <c:v>0.64021920138888888</c:v>
                </c:pt>
                <c:pt idx="38764">
                  <c:v>0.64022034722222221</c:v>
                </c:pt>
                <c:pt idx="38765">
                  <c:v>0.64022150462962957</c:v>
                </c:pt>
                <c:pt idx="38766">
                  <c:v>0.64022266203703704</c:v>
                </c:pt>
                <c:pt idx="38767">
                  <c:v>0.64022593750000001</c:v>
                </c:pt>
                <c:pt idx="38768">
                  <c:v>0.64022609953703713</c:v>
                </c:pt>
                <c:pt idx="38769">
                  <c:v>0.6402268518518518</c:v>
                </c:pt>
                <c:pt idx="38770">
                  <c:v>0.64022812500000004</c:v>
                </c:pt>
                <c:pt idx="38771">
                  <c:v>0.64022938657407413</c:v>
                </c:pt>
                <c:pt idx="38772">
                  <c:v>0.64022972222222219</c:v>
                </c:pt>
                <c:pt idx="38773">
                  <c:v>0.64023126157407406</c:v>
                </c:pt>
                <c:pt idx="38774">
                  <c:v>0.64023217592592585</c:v>
                </c:pt>
                <c:pt idx="38775">
                  <c:v>0.64023311342592593</c:v>
                </c:pt>
                <c:pt idx="38776">
                  <c:v>0.64023423611111108</c:v>
                </c:pt>
                <c:pt idx="38777">
                  <c:v>0.64023540509259258</c:v>
                </c:pt>
                <c:pt idx="38778">
                  <c:v>0.64023655092592591</c:v>
                </c:pt>
                <c:pt idx="38779">
                  <c:v>0.64023771990740741</c:v>
                </c:pt>
                <c:pt idx="38780">
                  <c:v>0.64023887731481488</c:v>
                </c:pt>
                <c:pt idx="38781">
                  <c:v>0.6402400231481481</c:v>
                </c:pt>
                <c:pt idx="38782">
                  <c:v>0.64024118055555557</c:v>
                </c:pt>
                <c:pt idx="38783">
                  <c:v>0.64024233796296304</c:v>
                </c:pt>
                <c:pt idx="38784">
                  <c:v>0.64024350694444443</c:v>
                </c:pt>
                <c:pt idx="38785">
                  <c:v>0.6402446643518519</c:v>
                </c:pt>
                <c:pt idx="38786">
                  <c:v>0.64024642361111106</c:v>
                </c:pt>
                <c:pt idx="38787">
                  <c:v>0.64024699074074065</c:v>
                </c:pt>
                <c:pt idx="38788">
                  <c:v>0.64024925925925924</c:v>
                </c:pt>
                <c:pt idx="38789">
                  <c:v>0.64025030092592594</c:v>
                </c:pt>
                <c:pt idx="38790">
                  <c:v>0.64025056712962958</c:v>
                </c:pt>
                <c:pt idx="38791">
                  <c:v>0.64025222222222222</c:v>
                </c:pt>
                <c:pt idx="38792">
                  <c:v>0.64025329861111113</c:v>
                </c:pt>
                <c:pt idx="38793">
                  <c:v>0.64025391203703708</c:v>
                </c:pt>
                <c:pt idx="38794">
                  <c:v>0.64025506944444444</c:v>
                </c:pt>
                <c:pt idx="38795">
                  <c:v>0.6402562268518518</c:v>
                </c:pt>
                <c:pt idx="38796">
                  <c:v>0.64025738425925927</c:v>
                </c:pt>
                <c:pt idx="38797">
                  <c:v>0.64025854166666674</c:v>
                </c:pt>
                <c:pt idx="38798">
                  <c:v>0.64025971064814813</c:v>
                </c:pt>
                <c:pt idx="38799">
                  <c:v>0.64026085648148146</c:v>
                </c:pt>
                <c:pt idx="38800">
                  <c:v>0.64026201388888893</c:v>
                </c:pt>
                <c:pt idx="38801">
                  <c:v>0.64026318287037043</c:v>
                </c:pt>
                <c:pt idx="38802">
                  <c:v>0.64026432870370376</c:v>
                </c:pt>
                <c:pt idx="38803">
                  <c:v>0.64026549768518515</c:v>
                </c:pt>
                <c:pt idx="38804">
                  <c:v>0.64026724537037027</c:v>
                </c:pt>
                <c:pt idx="38805">
                  <c:v>0.64026855324074072</c:v>
                </c:pt>
                <c:pt idx="38806">
                  <c:v>0.64026896990740745</c:v>
                </c:pt>
                <c:pt idx="38807">
                  <c:v>0.64027103009259256</c:v>
                </c:pt>
                <c:pt idx="38808">
                  <c:v>0.64027216435185186</c:v>
                </c:pt>
                <c:pt idx="38809">
                  <c:v>0.64027263888888886</c:v>
                </c:pt>
                <c:pt idx="38810">
                  <c:v>0.64027425925925929</c:v>
                </c:pt>
                <c:pt idx="38811">
                  <c:v>0.64027538194444444</c:v>
                </c:pt>
                <c:pt idx="38812">
                  <c:v>0.64027591435185183</c:v>
                </c:pt>
                <c:pt idx="38813">
                  <c:v>0.64027740740740746</c:v>
                </c:pt>
                <c:pt idx="38814">
                  <c:v>0.64027829861111107</c:v>
                </c:pt>
                <c:pt idx="38815">
                  <c:v>0.64027937499999998</c:v>
                </c:pt>
                <c:pt idx="38816">
                  <c:v>0.64028053240740734</c:v>
                </c:pt>
                <c:pt idx="38817">
                  <c:v>0.64028168981481481</c:v>
                </c:pt>
                <c:pt idx="38818">
                  <c:v>0.64028284722222228</c:v>
                </c:pt>
                <c:pt idx="38819">
                  <c:v>0.64028401620370368</c:v>
                </c:pt>
                <c:pt idx="38820">
                  <c:v>0.640285162037037</c:v>
                </c:pt>
                <c:pt idx="38821">
                  <c:v>0.64028631944444436</c:v>
                </c:pt>
                <c:pt idx="38822">
                  <c:v>0.64028748842592598</c:v>
                </c:pt>
                <c:pt idx="38823">
                  <c:v>0.6402886342592593</c:v>
                </c:pt>
                <c:pt idx="38824">
                  <c:v>0.6402898032407407</c:v>
                </c:pt>
                <c:pt idx="38825">
                  <c:v>0.64029129629629622</c:v>
                </c:pt>
                <c:pt idx="38826">
                  <c:v>0.64029260416666667</c:v>
                </c:pt>
                <c:pt idx="38827">
                  <c:v>0.64029346064814818</c:v>
                </c:pt>
                <c:pt idx="38828">
                  <c:v>0.64029486111111111</c:v>
                </c:pt>
                <c:pt idx="38829">
                  <c:v>0.64029641203703702</c:v>
                </c:pt>
                <c:pt idx="38830">
                  <c:v>0.64029699074074076</c:v>
                </c:pt>
                <c:pt idx="38831">
                  <c:v>0.64029862268518523</c:v>
                </c:pt>
                <c:pt idx="38832">
                  <c:v>0.64030004629629633</c:v>
                </c:pt>
                <c:pt idx="38833">
                  <c:v>0.64030027777777776</c:v>
                </c:pt>
                <c:pt idx="38834">
                  <c:v>0.64030195601851847</c:v>
                </c:pt>
                <c:pt idx="38835">
                  <c:v>0.64030259259259259</c:v>
                </c:pt>
                <c:pt idx="38836">
                  <c:v>0.64030368055555553</c:v>
                </c:pt>
                <c:pt idx="38837">
                  <c:v>0.640304837962963</c:v>
                </c:pt>
                <c:pt idx="38838">
                  <c:v>0.64030599537037036</c:v>
                </c:pt>
                <c:pt idx="38839">
                  <c:v>0.64030715277777783</c:v>
                </c:pt>
                <c:pt idx="38840">
                  <c:v>0.64030831018518519</c:v>
                </c:pt>
                <c:pt idx="38841">
                  <c:v>0.6403094791666667</c:v>
                </c:pt>
                <c:pt idx="38842">
                  <c:v>0.64031063657407405</c:v>
                </c:pt>
                <c:pt idx="38843">
                  <c:v>0.64031179398148141</c:v>
                </c:pt>
                <c:pt idx="38844">
                  <c:v>0.64031293981481485</c:v>
                </c:pt>
                <c:pt idx="38845">
                  <c:v>0.64031409722222221</c:v>
                </c:pt>
                <c:pt idx="38846">
                  <c:v>0.64031525462962957</c:v>
                </c:pt>
                <c:pt idx="38847">
                  <c:v>0.64031702546296299</c:v>
                </c:pt>
                <c:pt idx="38848">
                  <c:v>0.64031876157407408</c:v>
                </c:pt>
                <c:pt idx="38849">
                  <c:v>0.64031909722222224</c:v>
                </c:pt>
                <c:pt idx="38850">
                  <c:v>0.64032055555555556</c:v>
                </c:pt>
                <c:pt idx="38851">
                  <c:v>0.6403221180555555</c:v>
                </c:pt>
                <c:pt idx="38852">
                  <c:v>0.64032236111111107</c:v>
                </c:pt>
                <c:pt idx="38853">
                  <c:v>0.64032459490740734</c:v>
                </c:pt>
                <c:pt idx="38854">
                  <c:v>0.64032575231481481</c:v>
                </c:pt>
                <c:pt idx="38855">
                  <c:v>0.64032590277777779</c:v>
                </c:pt>
                <c:pt idx="38856">
                  <c:v>0.64032682870370372</c:v>
                </c:pt>
                <c:pt idx="38857">
                  <c:v>0.64032798611111119</c:v>
                </c:pt>
                <c:pt idx="38858">
                  <c:v>0.64032914351851855</c:v>
                </c:pt>
                <c:pt idx="38859">
                  <c:v>0.64033030092592591</c:v>
                </c:pt>
                <c:pt idx="38860">
                  <c:v>0.64033146990740741</c:v>
                </c:pt>
                <c:pt idx="38861">
                  <c:v>0.64033261574074074</c:v>
                </c:pt>
                <c:pt idx="38862">
                  <c:v>0.64033377314814821</c:v>
                </c:pt>
                <c:pt idx="38863">
                  <c:v>0.64033493055555557</c:v>
                </c:pt>
                <c:pt idx="38864">
                  <c:v>0.64033608796296293</c:v>
                </c:pt>
                <c:pt idx="38865">
                  <c:v>0.6403372453703704</c:v>
                </c:pt>
                <c:pt idx="38866">
                  <c:v>0.64033856481481477</c:v>
                </c:pt>
                <c:pt idx="38867">
                  <c:v>0.640340625</c:v>
                </c:pt>
                <c:pt idx="38868">
                  <c:v>0.64034098379629634</c:v>
                </c:pt>
                <c:pt idx="38869">
                  <c:v>0.64034189814814813</c:v>
                </c:pt>
                <c:pt idx="38870">
                  <c:v>0.64034418981481478</c:v>
                </c:pt>
                <c:pt idx="38871">
                  <c:v>0.64034468750000006</c:v>
                </c:pt>
                <c:pt idx="38872">
                  <c:v>0.64034575231481483</c:v>
                </c:pt>
                <c:pt idx="38873">
                  <c:v>0.64034787037037033</c:v>
                </c:pt>
                <c:pt idx="38874">
                  <c:v>0.64034862268518522</c:v>
                </c:pt>
                <c:pt idx="38875">
                  <c:v>0.64034910879629625</c:v>
                </c:pt>
                <c:pt idx="38876">
                  <c:v>0.64035030092592593</c:v>
                </c:pt>
                <c:pt idx="38877">
                  <c:v>0.64035113425925927</c:v>
                </c:pt>
                <c:pt idx="38878">
                  <c:v>0.64035229166666674</c:v>
                </c:pt>
                <c:pt idx="38879">
                  <c:v>0.6403534490740741</c:v>
                </c:pt>
                <c:pt idx="38880">
                  <c:v>0.64035460648148146</c:v>
                </c:pt>
                <c:pt idx="38881">
                  <c:v>0.64035576388888882</c:v>
                </c:pt>
                <c:pt idx="38882">
                  <c:v>0.64035692129629629</c:v>
                </c:pt>
                <c:pt idx="38883">
                  <c:v>0.64035807870370376</c:v>
                </c:pt>
                <c:pt idx="38884">
                  <c:v>0.64035923611111112</c:v>
                </c:pt>
                <c:pt idx="38885">
                  <c:v>0.64036039351851848</c:v>
                </c:pt>
                <c:pt idx="38886">
                  <c:v>0.64036156249999998</c:v>
                </c:pt>
                <c:pt idx="38887">
                  <c:v>0.64036284722222225</c:v>
                </c:pt>
                <c:pt idx="38888">
                  <c:v>0.64036471064814815</c:v>
                </c:pt>
                <c:pt idx="38889">
                  <c:v>0.6403658333333333</c:v>
                </c:pt>
                <c:pt idx="38890">
                  <c:v>0.64036626157407406</c:v>
                </c:pt>
                <c:pt idx="38891">
                  <c:v>0.64036829861111111</c:v>
                </c:pt>
                <c:pt idx="38892">
                  <c:v>0.64036945601851858</c:v>
                </c:pt>
                <c:pt idx="38893">
                  <c:v>0.64036967592592597</c:v>
                </c:pt>
                <c:pt idx="38894">
                  <c:v>0.64037187499999992</c:v>
                </c:pt>
                <c:pt idx="38895">
                  <c:v>0.64037262731481481</c:v>
                </c:pt>
                <c:pt idx="38896">
                  <c:v>0.64037312499999999</c:v>
                </c:pt>
                <c:pt idx="38897">
                  <c:v>0.64037428240740746</c:v>
                </c:pt>
                <c:pt idx="38898">
                  <c:v>0.64037543981481482</c:v>
                </c:pt>
                <c:pt idx="38899">
                  <c:v>0.64037659722222218</c:v>
                </c:pt>
                <c:pt idx="38900">
                  <c:v>0.64037775462962965</c:v>
                </c:pt>
                <c:pt idx="38901">
                  <c:v>0.64037891203703701</c:v>
                </c:pt>
                <c:pt idx="38902">
                  <c:v>0.64038006944444448</c:v>
                </c:pt>
                <c:pt idx="38903">
                  <c:v>0.64038122685185184</c:v>
                </c:pt>
                <c:pt idx="38904">
                  <c:v>0.64038238425925931</c:v>
                </c:pt>
                <c:pt idx="38905">
                  <c:v>0.64038354166666667</c:v>
                </c:pt>
                <c:pt idx="38906">
                  <c:v>0.6403848148148148</c:v>
                </c:pt>
                <c:pt idx="38907">
                  <c:v>0.64038600694444447</c:v>
                </c:pt>
                <c:pt idx="38908">
                  <c:v>0.64038703703703703</c:v>
                </c:pt>
                <c:pt idx="38909">
                  <c:v>0.64038843749999996</c:v>
                </c:pt>
                <c:pt idx="38910">
                  <c:v>0.64039000000000001</c:v>
                </c:pt>
                <c:pt idx="38911">
                  <c:v>0.64039121527777776</c:v>
                </c:pt>
                <c:pt idx="38912">
                  <c:v>0.64039172453703708</c:v>
                </c:pt>
                <c:pt idx="38913">
                  <c:v>0.64039346064814817</c:v>
                </c:pt>
                <c:pt idx="38914">
                  <c:v>0.64039437499999996</c:v>
                </c:pt>
                <c:pt idx="38915">
                  <c:v>0.64039512731481485</c:v>
                </c:pt>
                <c:pt idx="38916">
                  <c:v>0.64039627314814807</c:v>
                </c:pt>
                <c:pt idx="38917">
                  <c:v>0.64039744212962968</c:v>
                </c:pt>
                <c:pt idx="38918">
                  <c:v>0.64039858796296301</c:v>
                </c:pt>
                <c:pt idx="38919">
                  <c:v>0.64039974537037037</c:v>
                </c:pt>
                <c:pt idx="38920">
                  <c:v>0.64040090277777773</c:v>
                </c:pt>
                <c:pt idx="38921">
                  <c:v>0.6404020601851852</c:v>
                </c:pt>
                <c:pt idx="38922">
                  <c:v>0.64040321759259267</c:v>
                </c:pt>
                <c:pt idx="38923">
                  <c:v>0.64040437500000003</c:v>
                </c:pt>
                <c:pt idx="38924">
                  <c:v>0.64040553240740739</c:v>
                </c:pt>
                <c:pt idx="38925">
                  <c:v>0.64040678240740745</c:v>
                </c:pt>
                <c:pt idx="38926">
                  <c:v>0.64040841435185181</c:v>
                </c:pt>
                <c:pt idx="38927">
                  <c:v>0.64040978009259253</c:v>
                </c:pt>
                <c:pt idx="38928">
                  <c:v>0.64041032407407406</c:v>
                </c:pt>
                <c:pt idx="38929">
                  <c:v>0.64041320601851848</c:v>
                </c:pt>
                <c:pt idx="38930">
                  <c:v>0.64041336805555549</c:v>
                </c:pt>
                <c:pt idx="38931">
                  <c:v>0.64041390046296298</c:v>
                </c:pt>
                <c:pt idx="38932">
                  <c:v>0.64041564814814811</c:v>
                </c:pt>
                <c:pt idx="38933">
                  <c:v>0.64041695601851856</c:v>
                </c:pt>
                <c:pt idx="38934">
                  <c:v>0.64041743055555556</c:v>
                </c:pt>
                <c:pt idx="38935">
                  <c:v>0.64041846064814811</c:v>
                </c:pt>
                <c:pt idx="38936">
                  <c:v>0.64042065972222229</c:v>
                </c:pt>
                <c:pt idx="38937">
                  <c:v>0.64042082175925918</c:v>
                </c:pt>
                <c:pt idx="38938">
                  <c:v>0.64042173611111108</c:v>
                </c:pt>
                <c:pt idx="38939">
                  <c:v>0.64042289351851855</c:v>
                </c:pt>
                <c:pt idx="38940">
                  <c:v>0.64042405092592591</c:v>
                </c:pt>
                <c:pt idx="38941">
                  <c:v>0.64042520833333327</c:v>
                </c:pt>
                <c:pt idx="38942">
                  <c:v>0.64042637731481478</c:v>
                </c:pt>
                <c:pt idx="38943">
                  <c:v>0.64042752314814821</c:v>
                </c:pt>
                <c:pt idx="38944">
                  <c:v>0.64042868055555557</c:v>
                </c:pt>
                <c:pt idx="38945">
                  <c:v>0.64042983796296293</c:v>
                </c:pt>
                <c:pt idx="38946">
                  <c:v>0.64043099537037029</c:v>
                </c:pt>
                <c:pt idx="38947">
                  <c:v>0.64043215277777776</c:v>
                </c:pt>
                <c:pt idx="38948">
                  <c:v>0.64043344907407407</c:v>
                </c:pt>
                <c:pt idx="38949">
                  <c:v>0.64043524305555555</c:v>
                </c:pt>
                <c:pt idx="38950">
                  <c:v>0.64043570601851851</c:v>
                </c:pt>
                <c:pt idx="38951">
                  <c:v>0.64043686342592598</c:v>
                </c:pt>
                <c:pt idx="38952">
                  <c:v>0.64043942129629627</c:v>
                </c:pt>
                <c:pt idx="38953">
                  <c:v>0.6404408217592592</c:v>
                </c:pt>
                <c:pt idx="38954">
                  <c:v>0.6404429976851852</c:v>
                </c:pt>
                <c:pt idx="38955">
                  <c:v>0.64044340277777778</c:v>
                </c:pt>
                <c:pt idx="38956">
                  <c:v>0.64044402777777776</c:v>
                </c:pt>
                <c:pt idx="38957">
                  <c:v>0.64044518518518523</c:v>
                </c:pt>
                <c:pt idx="38958">
                  <c:v>0.64044635416666673</c:v>
                </c:pt>
                <c:pt idx="38959">
                  <c:v>0.64044749999999995</c:v>
                </c:pt>
                <c:pt idx="38960">
                  <c:v>0.64044865740740742</c:v>
                </c:pt>
                <c:pt idx="38961">
                  <c:v>0.64044981481481478</c:v>
                </c:pt>
                <c:pt idx="38962">
                  <c:v>0.64045097222222225</c:v>
                </c:pt>
                <c:pt idx="38963">
                  <c:v>0.64045212962962961</c:v>
                </c:pt>
                <c:pt idx="38964">
                  <c:v>0.64045328703703697</c:v>
                </c:pt>
                <c:pt idx="38965">
                  <c:v>0.64045444444444444</c:v>
                </c:pt>
                <c:pt idx="38966">
                  <c:v>0.64045562499999997</c:v>
                </c:pt>
                <c:pt idx="38967">
                  <c:v>0.64045805555555557</c:v>
                </c:pt>
                <c:pt idx="38968">
                  <c:v>0.64045833333333335</c:v>
                </c:pt>
                <c:pt idx="38969">
                  <c:v>0.6404593287037037</c:v>
                </c:pt>
                <c:pt idx="38970">
                  <c:v>0.64046079861111116</c:v>
                </c:pt>
                <c:pt idx="38971">
                  <c:v>0.64046145833333334</c:v>
                </c:pt>
                <c:pt idx="38972">
                  <c:v>0.64046325231481482</c:v>
                </c:pt>
                <c:pt idx="38973">
                  <c:v>0.64046418981481479</c:v>
                </c:pt>
                <c:pt idx="38974">
                  <c:v>0.64046487268518515</c:v>
                </c:pt>
                <c:pt idx="38975">
                  <c:v>0.64046636574074078</c:v>
                </c:pt>
                <c:pt idx="38976">
                  <c:v>0.64046717592592595</c:v>
                </c:pt>
                <c:pt idx="38977">
                  <c:v>0.64046833333333331</c:v>
                </c:pt>
                <c:pt idx="38978">
                  <c:v>0.64046947916666674</c:v>
                </c:pt>
                <c:pt idx="38979">
                  <c:v>0.64047065972222228</c:v>
                </c:pt>
                <c:pt idx="38980">
                  <c:v>0.64047180555555561</c:v>
                </c:pt>
                <c:pt idx="38981">
                  <c:v>0.64047296296296297</c:v>
                </c:pt>
                <c:pt idx="38982">
                  <c:v>0.64047412037037033</c:v>
                </c:pt>
                <c:pt idx="38983">
                  <c:v>0.6404752777777778</c:v>
                </c:pt>
                <c:pt idx="38984">
                  <c:v>0.64047643518518516</c:v>
                </c:pt>
                <c:pt idx="38985">
                  <c:v>0.64047759259259263</c:v>
                </c:pt>
                <c:pt idx="38986">
                  <c:v>0.64047957175925918</c:v>
                </c:pt>
                <c:pt idx="38987">
                  <c:v>0.64048003472222226</c:v>
                </c:pt>
                <c:pt idx="38988">
                  <c:v>0.64048182870370363</c:v>
                </c:pt>
                <c:pt idx="38989">
                  <c:v>0.64048328703703705</c:v>
                </c:pt>
                <c:pt idx="38990">
                  <c:v>0.6404836805555556</c:v>
                </c:pt>
                <c:pt idx="38991">
                  <c:v>0.64048547453703708</c:v>
                </c:pt>
                <c:pt idx="38992">
                  <c:v>0.64048616898148147</c:v>
                </c:pt>
                <c:pt idx="38993">
                  <c:v>0.64048703703703702</c:v>
                </c:pt>
                <c:pt idx="38994">
                  <c:v>0.6404888310185185</c:v>
                </c:pt>
                <c:pt idx="38995">
                  <c:v>0.6404898726851852</c:v>
                </c:pt>
                <c:pt idx="38996">
                  <c:v>0.64049032407407414</c:v>
                </c:pt>
                <c:pt idx="38997">
                  <c:v>0.64049148148148149</c:v>
                </c:pt>
                <c:pt idx="38998">
                  <c:v>0.64049263888888885</c:v>
                </c:pt>
                <c:pt idx="38999">
                  <c:v>0.64049378472222218</c:v>
                </c:pt>
                <c:pt idx="39000">
                  <c:v>0.64049495370370368</c:v>
                </c:pt>
                <c:pt idx="39001">
                  <c:v>0.64049611111111115</c:v>
                </c:pt>
                <c:pt idx="39002">
                  <c:v>0.64049726851851851</c:v>
                </c:pt>
                <c:pt idx="39003">
                  <c:v>0.64049842592592587</c:v>
                </c:pt>
                <c:pt idx="39004">
                  <c:v>0.64049958333333334</c:v>
                </c:pt>
                <c:pt idx="39005">
                  <c:v>0.64050074074074081</c:v>
                </c:pt>
                <c:pt idx="39006">
                  <c:v>0.64050194444444442</c:v>
                </c:pt>
                <c:pt idx="39007">
                  <c:v>0.64050362268518513</c:v>
                </c:pt>
                <c:pt idx="39008">
                  <c:v>0.64050472222222221</c:v>
                </c:pt>
                <c:pt idx="39009">
                  <c:v>0.6405055092592592</c:v>
                </c:pt>
                <c:pt idx="39010">
                  <c:v>0.64050670138888888</c:v>
                </c:pt>
                <c:pt idx="39011">
                  <c:v>0.64050787037037038</c:v>
                </c:pt>
                <c:pt idx="39012">
                  <c:v>0.64050950231481485</c:v>
                </c:pt>
                <c:pt idx="39013">
                  <c:v>0.64051151620370372</c:v>
                </c:pt>
                <c:pt idx="39014">
                  <c:v>0.64051241898148148</c:v>
                </c:pt>
                <c:pt idx="39015">
                  <c:v>0.64051357638888884</c:v>
                </c:pt>
                <c:pt idx="39016">
                  <c:v>0.64051474537037034</c:v>
                </c:pt>
                <c:pt idx="39017">
                  <c:v>0.64051589120370367</c:v>
                </c:pt>
                <c:pt idx="39018">
                  <c:v>0.64051706018518517</c:v>
                </c:pt>
                <c:pt idx="39019">
                  <c:v>0.6405182060185185</c:v>
                </c:pt>
                <c:pt idx="39020">
                  <c:v>0.64051936342592597</c:v>
                </c:pt>
                <c:pt idx="39021">
                  <c:v>0.64052052083333333</c:v>
                </c:pt>
                <c:pt idx="39022">
                  <c:v>0.64052167824074069</c:v>
                </c:pt>
                <c:pt idx="39023">
                  <c:v>0.64052283564814816</c:v>
                </c:pt>
                <c:pt idx="39024">
                  <c:v>0.64052428240740744</c:v>
                </c:pt>
                <c:pt idx="39025">
                  <c:v>0.64052586805555556</c:v>
                </c:pt>
                <c:pt idx="39026">
                  <c:v>0.6405265740740741</c:v>
                </c:pt>
                <c:pt idx="39027">
                  <c:v>0.64052831018518519</c:v>
                </c:pt>
                <c:pt idx="39028">
                  <c:v>0.64052945601851852</c:v>
                </c:pt>
                <c:pt idx="39029">
                  <c:v>0.6405298611111111</c:v>
                </c:pt>
                <c:pt idx="39030">
                  <c:v>0.64053182870370362</c:v>
                </c:pt>
                <c:pt idx="39031">
                  <c:v>0.64053285879629629</c:v>
                </c:pt>
                <c:pt idx="39032">
                  <c:v>0.6405333333333334</c:v>
                </c:pt>
                <c:pt idx="39033">
                  <c:v>0.6405344097222222</c:v>
                </c:pt>
                <c:pt idx="39034">
                  <c:v>0.6405355787037037</c:v>
                </c:pt>
                <c:pt idx="39035">
                  <c:v>0.64053672453703703</c:v>
                </c:pt>
                <c:pt idx="39036">
                  <c:v>0.64053788194444439</c:v>
                </c:pt>
                <c:pt idx="39037">
                  <c:v>0.64053903935185186</c:v>
                </c:pt>
                <c:pt idx="39038">
                  <c:v>0.64054019675925933</c:v>
                </c:pt>
                <c:pt idx="39039">
                  <c:v>0.64054135416666669</c:v>
                </c:pt>
                <c:pt idx="39040">
                  <c:v>0.64054252314814819</c:v>
                </c:pt>
                <c:pt idx="39041">
                  <c:v>0.64054366898148141</c:v>
                </c:pt>
                <c:pt idx="39042">
                  <c:v>0.64054482638888888</c:v>
                </c:pt>
                <c:pt idx="39043">
                  <c:v>0.64054648148148152</c:v>
                </c:pt>
                <c:pt idx="39044">
                  <c:v>0.64054769675925927</c:v>
                </c:pt>
                <c:pt idx="39045">
                  <c:v>0.64054861111111117</c:v>
                </c:pt>
                <c:pt idx="39046">
                  <c:v>0.64054989583333333</c:v>
                </c:pt>
                <c:pt idx="39047">
                  <c:v>0.64055070601851849</c:v>
                </c:pt>
                <c:pt idx="39048">
                  <c:v>0.64055185185185182</c:v>
                </c:pt>
                <c:pt idx="39049">
                  <c:v>0.64055312500000006</c:v>
                </c:pt>
                <c:pt idx="39050">
                  <c:v>0.64055440972222222</c:v>
                </c:pt>
                <c:pt idx="39051">
                  <c:v>0.64055524305555556</c:v>
                </c:pt>
                <c:pt idx="39052">
                  <c:v>0.64055640046296292</c:v>
                </c:pt>
                <c:pt idx="39053">
                  <c:v>0.64055755787037039</c:v>
                </c:pt>
                <c:pt idx="39054">
                  <c:v>0.64055871527777775</c:v>
                </c:pt>
                <c:pt idx="39055">
                  <c:v>0.64055988425925925</c:v>
                </c:pt>
                <c:pt idx="39056">
                  <c:v>0.64056103009259258</c:v>
                </c:pt>
                <c:pt idx="39057">
                  <c:v>0.64056218749999994</c:v>
                </c:pt>
                <c:pt idx="39058">
                  <c:v>0.64056334490740741</c:v>
                </c:pt>
                <c:pt idx="39059">
                  <c:v>0.64056450231481488</c:v>
                </c:pt>
                <c:pt idx="39060">
                  <c:v>0.64056567129629638</c:v>
                </c:pt>
                <c:pt idx="39061">
                  <c:v>0.64056707175925931</c:v>
                </c:pt>
                <c:pt idx="39062">
                  <c:v>0.64056835648148147</c:v>
                </c:pt>
                <c:pt idx="39063">
                  <c:v>0.64056984953703699</c:v>
                </c:pt>
                <c:pt idx="39064">
                  <c:v>0.6405705439814815</c:v>
                </c:pt>
                <c:pt idx="39065">
                  <c:v>0.64057232638888895</c:v>
                </c:pt>
                <c:pt idx="39066">
                  <c:v>0.64057280092592594</c:v>
                </c:pt>
                <c:pt idx="39067">
                  <c:v>0.64057468750000002</c:v>
                </c:pt>
                <c:pt idx="39068">
                  <c:v>0.64057575231481489</c:v>
                </c:pt>
                <c:pt idx="39069">
                  <c:v>0.64057607638888892</c:v>
                </c:pt>
                <c:pt idx="39070">
                  <c:v>0.64057723379629627</c:v>
                </c:pt>
                <c:pt idx="39071">
                  <c:v>0.64057839120370363</c:v>
                </c:pt>
                <c:pt idx="39072">
                  <c:v>0.64057956018518514</c:v>
                </c:pt>
                <c:pt idx="39073">
                  <c:v>0.64058071759259261</c:v>
                </c:pt>
                <c:pt idx="39074">
                  <c:v>0.64058187499999997</c:v>
                </c:pt>
                <c:pt idx="39075">
                  <c:v>0.64058303240740744</c:v>
                </c:pt>
                <c:pt idx="39076">
                  <c:v>0.6405841898148148</c:v>
                </c:pt>
                <c:pt idx="39077">
                  <c:v>0.64058533564814812</c:v>
                </c:pt>
                <c:pt idx="39078">
                  <c:v>0.64058649305555559</c:v>
                </c:pt>
                <c:pt idx="39079">
                  <c:v>0.64058790509259256</c:v>
                </c:pt>
                <c:pt idx="39080">
                  <c:v>0.64059001157407403</c:v>
                </c:pt>
                <c:pt idx="39081">
                  <c:v>0.6405905671296297</c:v>
                </c:pt>
                <c:pt idx="39082">
                  <c:v>0.64059201388888887</c:v>
                </c:pt>
                <c:pt idx="39083">
                  <c:v>0.64059324074074075</c:v>
                </c:pt>
                <c:pt idx="39084">
                  <c:v>0.6405936342592593</c:v>
                </c:pt>
                <c:pt idx="39085">
                  <c:v>0.64059508101851848</c:v>
                </c:pt>
                <c:pt idx="39086">
                  <c:v>0.64059606481481479</c:v>
                </c:pt>
                <c:pt idx="39087">
                  <c:v>0.64059728009259265</c:v>
                </c:pt>
                <c:pt idx="39088">
                  <c:v>0.640599386574074</c:v>
                </c:pt>
                <c:pt idx="39089">
                  <c:v>0.64059959490740737</c:v>
                </c:pt>
                <c:pt idx="39090">
                  <c:v>0.64060038194444446</c:v>
                </c:pt>
                <c:pt idx="39091">
                  <c:v>0.64060153935185182</c:v>
                </c:pt>
                <c:pt idx="39092">
                  <c:v>0.64060270833333333</c:v>
                </c:pt>
                <c:pt idx="39093">
                  <c:v>0.64060385416666665</c:v>
                </c:pt>
                <c:pt idx="39094">
                  <c:v>0.64060501157407412</c:v>
                </c:pt>
                <c:pt idx="39095">
                  <c:v>0.64060618055555563</c:v>
                </c:pt>
                <c:pt idx="39096">
                  <c:v>0.64060733796296299</c:v>
                </c:pt>
                <c:pt idx="39097">
                  <c:v>0.64060848379629631</c:v>
                </c:pt>
                <c:pt idx="39098">
                  <c:v>0.64060964120370378</c:v>
                </c:pt>
                <c:pt idx="39099">
                  <c:v>0.64061079861111114</c:v>
                </c:pt>
                <c:pt idx="39100">
                  <c:v>0.64061254629629627</c:v>
                </c:pt>
                <c:pt idx="39101">
                  <c:v>0.64061328703703702</c:v>
                </c:pt>
                <c:pt idx="39102">
                  <c:v>0.6406149884259259</c:v>
                </c:pt>
                <c:pt idx="39103">
                  <c:v>0.64061581018518521</c:v>
                </c:pt>
                <c:pt idx="39104">
                  <c:v>0.64061666666666661</c:v>
                </c:pt>
                <c:pt idx="39105">
                  <c:v>0.64061856481481483</c:v>
                </c:pt>
                <c:pt idx="39106">
                  <c:v>0.64061974537037036</c:v>
                </c:pt>
                <c:pt idx="39107">
                  <c:v>0.64062008101851853</c:v>
                </c:pt>
                <c:pt idx="39108">
                  <c:v>0.64062271990740738</c:v>
                </c:pt>
                <c:pt idx="39109">
                  <c:v>0.64062424768518511</c:v>
                </c:pt>
                <c:pt idx="39110">
                  <c:v>0.64062510416666663</c:v>
                </c:pt>
                <c:pt idx="39111">
                  <c:v>0.64062624999999995</c:v>
                </c:pt>
                <c:pt idx="39112">
                  <c:v>0.64062741898148146</c:v>
                </c:pt>
                <c:pt idx="39113">
                  <c:v>0.64062856481481478</c:v>
                </c:pt>
                <c:pt idx="39114">
                  <c:v>0.64062973379629629</c:v>
                </c:pt>
                <c:pt idx="39115">
                  <c:v>0.64063087962962961</c:v>
                </c:pt>
                <c:pt idx="39116">
                  <c:v>0.64063204861111112</c:v>
                </c:pt>
                <c:pt idx="39117">
                  <c:v>0.64063320601851859</c:v>
                </c:pt>
                <c:pt idx="39118">
                  <c:v>0.6406343518518518</c:v>
                </c:pt>
                <c:pt idx="39119">
                  <c:v>0.64063550925925927</c:v>
                </c:pt>
                <c:pt idx="39120">
                  <c:v>0.64063697916666673</c:v>
                </c:pt>
                <c:pt idx="39121">
                  <c:v>0.6406378240740741</c:v>
                </c:pt>
                <c:pt idx="39122">
                  <c:v>0.64064096064814813</c:v>
                </c:pt>
                <c:pt idx="39123">
                  <c:v>0.64064130787037032</c:v>
                </c:pt>
                <c:pt idx="39124">
                  <c:v>0.64064189814814809</c:v>
                </c:pt>
                <c:pt idx="39125">
                  <c:v>0.6406425</c:v>
                </c:pt>
                <c:pt idx="39126">
                  <c:v>0.64064427083333331</c:v>
                </c:pt>
                <c:pt idx="39127">
                  <c:v>0.64064479166666666</c:v>
                </c:pt>
                <c:pt idx="39128">
                  <c:v>0.64064593749999998</c:v>
                </c:pt>
                <c:pt idx="39129">
                  <c:v>0.64064708333333342</c:v>
                </c:pt>
                <c:pt idx="39130">
                  <c:v>0.64064825231481481</c:v>
                </c:pt>
                <c:pt idx="39131">
                  <c:v>0.64064939814814814</c:v>
                </c:pt>
                <c:pt idx="39132">
                  <c:v>0.6406505555555555</c:v>
                </c:pt>
                <c:pt idx="39133">
                  <c:v>0.64065171296296297</c:v>
                </c:pt>
                <c:pt idx="39134">
                  <c:v>0.64065288194444447</c:v>
                </c:pt>
                <c:pt idx="39135">
                  <c:v>0.64065403935185183</c:v>
                </c:pt>
                <c:pt idx="39136">
                  <c:v>0.64065518518518516</c:v>
                </c:pt>
                <c:pt idx="39137">
                  <c:v>0.64065635416666666</c:v>
                </c:pt>
                <c:pt idx="39138">
                  <c:v>0.64065775462962959</c:v>
                </c:pt>
                <c:pt idx="39139">
                  <c:v>0.64065873842592591</c:v>
                </c:pt>
                <c:pt idx="39140">
                  <c:v>0.64066123842592593</c:v>
                </c:pt>
                <c:pt idx="39141">
                  <c:v>0.64066199074074082</c:v>
                </c:pt>
                <c:pt idx="39142">
                  <c:v>0.64066239583333329</c:v>
                </c:pt>
                <c:pt idx="39143">
                  <c:v>0.6406647685185185</c:v>
                </c:pt>
                <c:pt idx="39144">
                  <c:v>0.6406658101851852</c:v>
                </c:pt>
                <c:pt idx="39145">
                  <c:v>0.6406670138888888</c:v>
                </c:pt>
                <c:pt idx="39146">
                  <c:v>0.64066936342592595</c:v>
                </c:pt>
                <c:pt idx="39147">
                  <c:v>0.64066960648148152</c:v>
                </c:pt>
                <c:pt idx="39148">
                  <c:v>0.64067037037037033</c:v>
                </c:pt>
                <c:pt idx="39149">
                  <c:v>0.64067152777777769</c:v>
                </c:pt>
                <c:pt idx="39150">
                  <c:v>0.64067268518518516</c:v>
                </c:pt>
                <c:pt idx="39151">
                  <c:v>0.64067384259259264</c:v>
                </c:pt>
                <c:pt idx="39152">
                  <c:v>0.64067499999999999</c:v>
                </c:pt>
                <c:pt idx="39153">
                  <c:v>0.64067615740740735</c:v>
                </c:pt>
                <c:pt idx="39154">
                  <c:v>0.64067731481481482</c:v>
                </c:pt>
                <c:pt idx="39155">
                  <c:v>0.64067848379629633</c:v>
                </c:pt>
                <c:pt idx="39156">
                  <c:v>0.64067962962962965</c:v>
                </c:pt>
                <c:pt idx="39157">
                  <c:v>0.64068078703703701</c:v>
                </c:pt>
                <c:pt idx="39158">
                  <c:v>0.6406820138888889</c:v>
                </c:pt>
                <c:pt idx="39159">
                  <c:v>0.64068321759259261</c:v>
                </c:pt>
                <c:pt idx="39160">
                  <c:v>0.64068432870370362</c:v>
                </c:pt>
                <c:pt idx="39161">
                  <c:v>0.6406859606481482</c:v>
                </c:pt>
                <c:pt idx="39162">
                  <c:v>0.64068704861111103</c:v>
                </c:pt>
                <c:pt idx="39163">
                  <c:v>0.6406889930555556</c:v>
                </c:pt>
                <c:pt idx="39164">
                  <c:v>0.64069074074074073</c:v>
                </c:pt>
                <c:pt idx="39165">
                  <c:v>0.64069137731481485</c:v>
                </c:pt>
                <c:pt idx="39166">
                  <c:v>0.64069247685185182</c:v>
                </c:pt>
                <c:pt idx="39167">
                  <c:v>0.64069363425925929</c:v>
                </c:pt>
                <c:pt idx="39168">
                  <c:v>0.64069479166666665</c:v>
                </c:pt>
                <c:pt idx="39169">
                  <c:v>0.64069593749999998</c:v>
                </c:pt>
                <c:pt idx="39170">
                  <c:v>0.6406971759259259</c:v>
                </c:pt>
                <c:pt idx="39171">
                  <c:v>0.64069826388888895</c:v>
                </c:pt>
                <c:pt idx="39172">
                  <c:v>0.64069942129629631</c:v>
                </c:pt>
                <c:pt idx="39173">
                  <c:v>0.64070057870370367</c:v>
                </c:pt>
                <c:pt idx="39174">
                  <c:v>0.64070173611111103</c:v>
                </c:pt>
                <c:pt idx="39175">
                  <c:v>0.64070307870370369</c:v>
                </c:pt>
                <c:pt idx="39176">
                  <c:v>0.64070475694444451</c:v>
                </c:pt>
                <c:pt idx="39177">
                  <c:v>0.64070543981481476</c:v>
                </c:pt>
                <c:pt idx="39178">
                  <c:v>0.64070673611111106</c:v>
                </c:pt>
                <c:pt idx="39179">
                  <c:v>0.64070765046296296</c:v>
                </c:pt>
                <c:pt idx="39180">
                  <c:v>0.64070873842592591</c:v>
                </c:pt>
                <c:pt idx="39181">
                  <c:v>0.64070983796296299</c:v>
                </c:pt>
                <c:pt idx="39182">
                  <c:v>0.64071107638888891</c:v>
                </c:pt>
                <c:pt idx="39183">
                  <c:v>0.64071331018518518</c:v>
                </c:pt>
                <c:pt idx="39184">
                  <c:v>0.64071372685185179</c:v>
                </c:pt>
                <c:pt idx="39185">
                  <c:v>0.64071452546296292</c:v>
                </c:pt>
                <c:pt idx="39186">
                  <c:v>0.64071562500000001</c:v>
                </c:pt>
                <c:pt idx="39187">
                  <c:v>0.64071678240740737</c:v>
                </c:pt>
                <c:pt idx="39188">
                  <c:v>0.64071793981481484</c:v>
                </c:pt>
                <c:pt idx="39189">
                  <c:v>0.6407190972222222</c:v>
                </c:pt>
                <c:pt idx="39190">
                  <c:v>0.64072031250000006</c:v>
                </c:pt>
                <c:pt idx="39191">
                  <c:v>0.64072141203703703</c:v>
                </c:pt>
                <c:pt idx="39192">
                  <c:v>0.6407225694444445</c:v>
                </c:pt>
                <c:pt idx="39193">
                  <c:v>0.64072372685185186</c:v>
                </c:pt>
                <c:pt idx="39194">
                  <c:v>0.64072488425925922</c:v>
                </c:pt>
                <c:pt idx="39195">
                  <c:v>0.64072783564814817</c:v>
                </c:pt>
                <c:pt idx="39196">
                  <c:v>0.64072829861111114</c:v>
                </c:pt>
                <c:pt idx="39197">
                  <c:v>0.64072847222222229</c:v>
                </c:pt>
                <c:pt idx="39198">
                  <c:v>0.64073008101851847</c:v>
                </c:pt>
                <c:pt idx="39199">
                  <c:v>0.64073171296296294</c:v>
                </c:pt>
                <c:pt idx="39200">
                  <c:v>0.64073217592592591</c:v>
                </c:pt>
                <c:pt idx="39201">
                  <c:v>0.64073415509259257</c:v>
                </c:pt>
                <c:pt idx="39202">
                  <c:v>0.64073512731481486</c:v>
                </c:pt>
                <c:pt idx="39203">
                  <c:v>0.64073559027777782</c:v>
                </c:pt>
                <c:pt idx="39204">
                  <c:v>0.64073817129629629</c:v>
                </c:pt>
                <c:pt idx="39205">
                  <c:v>0.64073943287037038</c:v>
                </c:pt>
                <c:pt idx="39206">
                  <c:v>0.64074056712962968</c:v>
                </c:pt>
                <c:pt idx="39207">
                  <c:v>0.64074165509259262</c:v>
                </c:pt>
                <c:pt idx="39208">
                  <c:v>0.64074281249999998</c:v>
                </c:pt>
                <c:pt idx="39209">
                  <c:v>0.64074396990740745</c:v>
                </c:pt>
                <c:pt idx="39210">
                  <c:v>0.64074511574074067</c:v>
                </c:pt>
                <c:pt idx="39211">
                  <c:v>0.64074636574074073</c:v>
                </c:pt>
                <c:pt idx="39212">
                  <c:v>0.64074744212962964</c:v>
                </c:pt>
                <c:pt idx="39213">
                  <c:v>0.640748599537037</c:v>
                </c:pt>
                <c:pt idx="39214">
                  <c:v>0.64074974537037033</c:v>
                </c:pt>
                <c:pt idx="39215">
                  <c:v>0.64075104166666663</c:v>
                </c:pt>
                <c:pt idx="39216">
                  <c:v>0.64075303240740733</c:v>
                </c:pt>
                <c:pt idx="39217">
                  <c:v>0.64075405092592597</c:v>
                </c:pt>
                <c:pt idx="39218">
                  <c:v>0.64075457175925921</c:v>
                </c:pt>
                <c:pt idx="39219">
                  <c:v>0.64075655092592598</c:v>
                </c:pt>
                <c:pt idx="39220">
                  <c:v>0.64075724537037038</c:v>
                </c:pt>
                <c:pt idx="39221">
                  <c:v>0.64075798611111112</c:v>
                </c:pt>
                <c:pt idx="39222">
                  <c:v>0.6407606944444445</c:v>
                </c:pt>
                <c:pt idx="39223">
                  <c:v>0.64076190972222224</c:v>
                </c:pt>
                <c:pt idx="39224">
                  <c:v>0.64076297453703701</c:v>
                </c:pt>
                <c:pt idx="39225">
                  <c:v>0.64076412037037034</c:v>
                </c:pt>
                <c:pt idx="39226">
                  <c:v>0.64076528935185184</c:v>
                </c:pt>
                <c:pt idx="39227">
                  <c:v>0.6407664467592592</c:v>
                </c:pt>
                <c:pt idx="39228">
                  <c:v>0.64076759259259264</c:v>
                </c:pt>
                <c:pt idx="39229">
                  <c:v>0.64076876157407414</c:v>
                </c:pt>
                <c:pt idx="39230">
                  <c:v>0.64076990740740736</c:v>
                </c:pt>
                <c:pt idx="39231">
                  <c:v>0.64077107638888886</c:v>
                </c:pt>
                <c:pt idx="39232">
                  <c:v>0.64077223379629622</c:v>
                </c:pt>
                <c:pt idx="39233">
                  <c:v>0.64077339120370369</c:v>
                </c:pt>
                <c:pt idx="39234">
                  <c:v>0.6407745949074074</c:v>
                </c:pt>
                <c:pt idx="39235">
                  <c:v>0.64077618055555552</c:v>
                </c:pt>
                <c:pt idx="39236">
                  <c:v>0.64077725694444443</c:v>
                </c:pt>
                <c:pt idx="39237">
                  <c:v>0.64077825231481489</c:v>
                </c:pt>
                <c:pt idx="39238">
                  <c:v>0.64077930555555562</c:v>
                </c:pt>
                <c:pt idx="39239">
                  <c:v>0.64078034722222221</c:v>
                </c:pt>
                <c:pt idx="39240">
                  <c:v>0.64078247685185186</c:v>
                </c:pt>
                <c:pt idx="39241">
                  <c:v>0.64078381944444451</c:v>
                </c:pt>
                <c:pt idx="39242">
                  <c:v>0.64078497685185187</c:v>
                </c:pt>
                <c:pt idx="39243">
                  <c:v>0.64078613425925923</c:v>
                </c:pt>
                <c:pt idx="39244">
                  <c:v>0.64078729166666659</c:v>
                </c:pt>
                <c:pt idx="39245">
                  <c:v>0.64078844907407406</c:v>
                </c:pt>
                <c:pt idx="39246">
                  <c:v>0.64078960648148153</c:v>
                </c:pt>
                <c:pt idx="39247">
                  <c:v>0.64079076388888889</c:v>
                </c:pt>
                <c:pt idx="39248">
                  <c:v>0.6407919328703704</c:v>
                </c:pt>
                <c:pt idx="39249">
                  <c:v>0.64079309027777775</c:v>
                </c:pt>
                <c:pt idx="39250">
                  <c:v>0.64079423611111119</c:v>
                </c:pt>
                <c:pt idx="39251">
                  <c:v>0.64079539351851855</c:v>
                </c:pt>
                <c:pt idx="39252">
                  <c:v>0.64079655092592591</c:v>
                </c:pt>
                <c:pt idx="39253">
                  <c:v>0.64079837962962971</c:v>
                </c:pt>
                <c:pt idx="39254">
                  <c:v>0.64079887731481477</c:v>
                </c:pt>
                <c:pt idx="39255">
                  <c:v>0.64080111111111115</c:v>
                </c:pt>
                <c:pt idx="39256">
                  <c:v>0.64080185185185179</c:v>
                </c:pt>
                <c:pt idx="39257">
                  <c:v>0.64080238425925928</c:v>
                </c:pt>
                <c:pt idx="39258">
                  <c:v>0.64080421296296297</c:v>
                </c:pt>
                <c:pt idx="39259">
                  <c:v>0.64080565972222214</c:v>
                </c:pt>
                <c:pt idx="39260">
                  <c:v>0.64080579861111109</c:v>
                </c:pt>
                <c:pt idx="39261">
                  <c:v>0.64080696759259259</c:v>
                </c:pt>
                <c:pt idx="39262">
                  <c:v>0.64080811342592592</c:v>
                </c:pt>
                <c:pt idx="39263">
                  <c:v>0.64080928240740742</c:v>
                </c:pt>
                <c:pt idx="39264">
                  <c:v>0.64081043981481478</c:v>
                </c:pt>
                <c:pt idx="39265">
                  <c:v>0.64081159722222225</c:v>
                </c:pt>
                <c:pt idx="39266">
                  <c:v>0.64081275462962961</c:v>
                </c:pt>
                <c:pt idx="39267">
                  <c:v>0.64081391203703708</c:v>
                </c:pt>
                <c:pt idx="39268">
                  <c:v>0.64081506944444444</c:v>
                </c:pt>
                <c:pt idx="39269">
                  <c:v>0.6408162268518518</c:v>
                </c:pt>
                <c:pt idx="39270">
                  <c:v>0.64081829861111117</c:v>
                </c:pt>
                <c:pt idx="39271">
                  <c:v>0.64081915509259257</c:v>
                </c:pt>
                <c:pt idx="39272">
                  <c:v>0.64081986111111111</c:v>
                </c:pt>
                <c:pt idx="39273">
                  <c:v>0.64082165509259259</c:v>
                </c:pt>
                <c:pt idx="39274">
                  <c:v>0.6408228587962963</c:v>
                </c:pt>
                <c:pt idx="39275">
                  <c:v>0.64082373842592599</c:v>
                </c:pt>
                <c:pt idx="39276">
                  <c:v>0.64082557870370371</c:v>
                </c:pt>
                <c:pt idx="39277">
                  <c:v>0.64082604166666668</c:v>
                </c:pt>
                <c:pt idx="39278">
                  <c:v>0.64082692129629637</c:v>
                </c:pt>
                <c:pt idx="39279">
                  <c:v>0.64082998842592598</c:v>
                </c:pt>
                <c:pt idx="39280">
                  <c:v>0.6408304398148148</c:v>
                </c:pt>
                <c:pt idx="39281">
                  <c:v>0.64083150462962957</c:v>
                </c:pt>
                <c:pt idx="39282">
                  <c:v>0.64083266203703704</c:v>
                </c:pt>
                <c:pt idx="39283">
                  <c:v>0.64083381944444451</c:v>
                </c:pt>
                <c:pt idx="39284">
                  <c:v>0.64083496527777783</c:v>
                </c:pt>
                <c:pt idx="39285">
                  <c:v>0.64083613425925923</c:v>
                </c:pt>
                <c:pt idx="39286">
                  <c:v>0.64083729166666659</c:v>
                </c:pt>
                <c:pt idx="39287">
                  <c:v>0.64083844907407406</c:v>
                </c:pt>
                <c:pt idx="39288">
                  <c:v>0.64083960648148153</c:v>
                </c:pt>
                <c:pt idx="39289">
                  <c:v>0.64084076388888889</c:v>
                </c:pt>
                <c:pt idx="39290">
                  <c:v>0.64084192129629625</c:v>
                </c:pt>
                <c:pt idx="39291">
                  <c:v>0.64084381944444446</c:v>
                </c:pt>
                <c:pt idx="39292">
                  <c:v>0.64084484953703702</c:v>
                </c:pt>
                <c:pt idx="39293">
                  <c:v>0.64084548611111114</c:v>
                </c:pt>
                <c:pt idx="39294">
                  <c:v>0.64084741898148145</c:v>
                </c:pt>
                <c:pt idx="39295">
                  <c:v>0.64084873842592593</c:v>
                </c:pt>
                <c:pt idx="39296">
                  <c:v>0.64084899305555554</c:v>
                </c:pt>
                <c:pt idx="39297">
                  <c:v>0.64085100694444441</c:v>
                </c:pt>
                <c:pt idx="39298">
                  <c:v>0.64085196759259255</c:v>
                </c:pt>
                <c:pt idx="39299">
                  <c:v>0.64085232638888889</c:v>
                </c:pt>
                <c:pt idx="39300">
                  <c:v>0.64085348379629636</c:v>
                </c:pt>
                <c:pt idx="39301">
                  <c:v>0.64085465277777776</c:v>
                </c:pt>
                <c:pt idx="39302">
                  <c:v>0.64085581018518523</c:v>
                </c:pt>
                <c:pt idx="39303">
                  <c:v>0.64085696759259259</c:v>
                </c:pt>
                <c:pt idx="39304">
                  <c:v>0.64085812499999995</c:v>
                </c:pt>
                <c:pt idx="39305">
                  <c:v>0.64085928240740742</c:v>
                </c:pt>
                <c:pt idx="39306">
                  <c:v>0.64086043981481478</c:v>
                </c:pt>
                <c:pt idx="39307">
                  <c:v>0.64086159722222225</c:v>
                </c:pt>
                <c:pt idx="39308">
                  <c:v>0.64086275462962961</c:v>
                </c:pt>
                <c:pt idx="39309">
                  <c:v>0.64086391203703708</c:v>
                </c:pt>
                <c:pt idx="39310">
                  <c:v>0.64086535879629625</c:v>
                </c:pt>
                <c:pt idx="39311">
                  <c:v>0.64086638888888892</c:v>
                </c:pt>
                <c:pt idx="39312">
                  <c:v>0.6408675231481481</c:v>
                </c:pt>
                <c:pt idx="39313">
                  <c:v>0.6408696064814815</c:v>
                </c:pt>
                <c:pt idx="39314">
                  <c:v>0.64087025462962965</c:v>
                </c:pt>
                <c:pt idx="39315">
                  <c:v>0.64087125</c:v>
                </c:pt>
                <c:pt idx="39316">
                  <c:v>0.64087303240740745</c:v>
                </c:pt>
                <c:pt idx="39317">
                  <c:v>0.64087366898148146</c:v>
                </c:pt>
                <c:pt idx="39318">
                  <c:v>0.64087431712962961</c:v>
                </c:pt>
                <c:pt idx="39319">
                  <c:v>0.64087547453703708</c:v>
                </c:pt>
                <c:pt idx="39320">
                  <c:v>0.64087664351851847</c:v>
                </c:pt>
                <c:pt idx="39321">
                  <c:v>0.6408777893518518</c:v>
                </c:pt>
                <c:pt idx="39322">
                  <c:v>0.64087895833333341</c:v>
                </c:pt>
                <c:pt idx="39323">
                  <c:v>0.64088011574074077</c:v>
                </c:pt>
                <c:pt idx="39324">
                  <c:v>0.64088127314814813</c:v>
                </c:pt>
                <c:pt idx="39325">
                  <c:v>0.64088241898148146</c:v>
                </c:pt>
                <c:pt idx="39326">
                  <c:v>0.64088357638888893</c:v>
                </c:pt>
                <c:pt idx="39327">
                  <c:v>0.64088474537037043</c:v>
                </c:pt>
                <c:pt idx="39328">
                  <c:v>0.64088601851851856</c:v>
                </c:pt>
                <c:pt idx="39329">
                  <c:v>0.64088774305555551</c:v>
                </c:pt>
                <c:pt idx="39330">
                  <c:v>0.64088912037037038</c:v>
                </c:pt>
                <c:pt idx="39331">
                  <c:v>0.64088953703703699</c:v>
                </c:pt>
                <c:pt idx="39332">
                  <c:v>0.64089057870370369</c:v>
                </c:pt>
                <c:pt idx="39333">
                  <c:v>0.64089218749999999</c:v>
                </c:pt>
                <c:pt idx="39334">
                  <c:v>0.64089365740740745</c:v>
                </c:pt>
                <c:pt idx="39335">
                  <c:v>0.64089519675925932</c:v>
                </c:pt>
                <c:pt idx="39336">
                  <c:v>0.64089555555555555</c:v>
                </c:pt>
                <c:pt idx="39337">
                  <c:v>0.64089715277777781</c:v>
                </c:pt>
                <c:pt idx="39338">
                  <c:v>0.64089747685185183</c:v>
                </c:pt>
                <c:pt idx="39339">
                  <c:v>0.6408986342592593</c:v>
                </c:pt>
                <c:pt idx="39340">
                  <c:v>0.64089979166666666</c:v>
                </c:pt>
                <c:pt idx="39341">
                  <c:v>0.64090094907407402</c:v>
                </c:pt>
                <c:pt idx="39342">
                  <c:v>0.64090210648148149</c:v>
                </c:pt>
                <c:pt idx="39343">
                  <c:v>0.64090326388888885</c:v>
                </c:pt>
                <c:pt idx="39344">
                  <c:v>0.64090442129629632</c:v>
                </c:pt>
                <c:pt idx="39345">
                  <c:v>0.64090557870370368</c:v>
                </c:pt>
                <c:pt idx="39346">
                  <c:v>0.64090673611111104</c:v>
                </c:pt>
                <c:pt idx="39347">
                  <c:v>0.64090789351851851</c:v>
                </c:pt>
                <c:pt idx="39348">
                  <c:v>0.64090951388888895</c:v>
                </c:pt>
                <c:pt idx="39349">
                  <c:v>0.64091024305555555</c:v>
                </c:pt>
                <c:pt idx="39350">
                  <c:v>0.64091175925925925</c:v>
                </c:pt>
                <c:pt idx="39351">
                  <c:v>0.64091403935185187</c:v>
                </c:pt>
                <c:pt idx="39352">
                  <c:v>0.64091417824074071</c:v>
                </c:pt>
                <c:pt idx="39353">
                  <c:v>0.64091500000000001</c:v>
                </c:pt>
                <c:pt idx="39354">
                  <c:v>0.6409169560185185</c:v>
                </c:pt>
                <c:pt idx="39355">
                  <c:v>0.64091741898148147</c:v>
                </c:pt>
                <c:pt idx="39356">
                  <c:v>0.64091946759259266</c:v>
                </c:pt>
                <c:pt idx="39357">
                  <c:v>0.6409204282407408</c:v>
                </c:pt>
                <c:pt idx="39358">
                  <c:v>0.64092061342592588</c:v>
                </c:pt>
                <c:pt idx="39359">
                  <c:v>0.64092178240740738</c:v>
                </c:pt>
                <c:pt idx="39360">
                  <c:v>0.64092293981481474</c:v>
                </c:pt>
                <c:pt idx="39361">
                  <c:v>0.64092409722222221</c:v>
                </c:pt>
                <c:pt idx="39362">
                  <c:v>0.64092525462962968</c:v>
                </c:pt>
                <c:pt idx="39363">
                  <c:v>0.64092641203703704</c:v>
                </c:pt>
                <c:pt idx="39364">
                  <c:v>0.6409275694444444</c:v>
                </c:pt>
                <c:pt idx="39365">
                  <c:v>0.64092872685185187</c:v>
                </c:pt>
                <c:pt idx="39366">
                  <c:v>0.6409298726851852</c:v>
                </c:pt>
                <c:pt idx="39367">
                  <c:v>0.6409310416666667</c:v>
                </c:pt>
                <c:pt idx="39368">
                  <c:v>0.64093225694444445</c:v>
                </c:pt>
                <c:pt idx="39369">
                  <c:v>0.64093385416666659</c:v>
                </c:pt>
                <c:pt idx="39370">
                  <c:v>0.6409346759259259</c:v>
                </c:pt>
                <c:pt idx="39371">
                  <c:v>0.64093583333333337</c:v>
                </c:pt>
                <c:pt idx="39372">
                  <c:v>0.64093688657407411</c:v>
                </c:pt>
                <c:pt idx="39373">
                  <c:v>0.64093989583333333</c:v>
                </c:pt>
                <c:pt idx="39374">
                  <c:v>0.64094021990740746</c:v>
                </c:pt>
                <c:pt idx="39375">
                  <c:v>0.64094056712962966</c:v>
                </c:pt>
                <c:pt idx="39376">
                  <c:v>0.64094229166666661</c:v>
                </c:pt>
                <c:pt idx="39377">
                  <c:v>0.64094399305555561</c:v>
                </c:pt>
                <c:pt idx="39378">
                  <c:v>0.64094555555555555</c:v>
                </c:pt>
                <c:pt idx="39379">
                  <c:v>0.64094619212962956</c:v>
                </c:pt>
                <c:pt idx="39380">
                  <c:v>0.64094734953703703</c:v>
                </c:pt>
                <c:pt idx="39381">
                  <c:v>0.6409485069444445</c:v>
                </c:pt>
                <c:pt idx="39382">
                  <c:v>0.64094966435185186</c:v>
                </c:pt>
                <c:pt idx="39383">
                  <c:v>0.64095082175925921</c:v>
                </c:pt>
                <c:pt idx="39384">
                  <c:v>0.64095197916666657</c:v>
                </c:pt>
                <c:pt idx="39385">
                  <c:v>0.64095313657407416</c:v>
                </c:pt>
                <c:pt idx="39386">
                  <c:v>0.64095429398148152</c:v>
                </c:pt>
                <c:pt idx="39387">
                  <c:v>0.64095545138888887</c:v>
                </c:pt>
                <c:pt idx="39388">
                  <c:v>0.64095660879629623</c:v>
                </c:pt>
                <c:pt idx="39389">
                  <c:v>0.64095788194444447</c:v>
                </c:pt>
                <c:pt idx="39390">
                  <c:v>0.64095893518518521</c:v>
                </c:pt>
                <c:pt idx="39391">
                  <c:v>0.6409611458333333</c:v>
                </c:pt>
                <c:pt idx="39392">
                  <c:v>0.64096221064814818</c:v>
                </c:pt>
                <c:pt idx="39393">
                  <c:v>0.64096254629629623</c:v>
                </c:pt>
                <c:pt idx="39394">
                  <c:v>0.64096453703703704</c:v>
                </c:pt>
                <c:pt idx="39395">
                  <c:v>0.64096579861111114</c:v>
                </c:pt>
                <c:pt idx="39396">
                  <c:v>0.64096591435185191</c:v>
                </c:pt>
                <c:pt idx="39397">
                  <c:v>0.64096773148148145</c:v>
                </c:pt>
                <c:pt idx="39398">
                  <c:v>0.6409699884259259</c:v>
                </c:pt>
                <c:pt idx="39399">
                  <c:v>0.64097109953703701</c:v>
                </c:pt>
                <c:pt idx="39400">
                  <c:v>0.64097226851851852</c:v>
                </c:pt>
                <c:pt idx="39401">
                  <c:v>0.64097341435185184</c:v>
                </c:pt>
                <c:pt idx="39402">
                  <c:v>0.64097457175925932</c:v>
                </c:pt>
                <c:pt idx="39403">
                  <c:v>0.64097572916666667</c:v>
                </c:pt>
                <c:pt idx="39404">
                  <c:v>0.64097688657407403</c:v>
                </c:pt>
                <c:pt idx="39405">
                  <c:v>0.64097804398148139</c:v>
                </c:pt>
                <c:pt idx="39406">
                  <c:v>0.64097921296296301</c:v>
                </c:pt>
                <c:pt idx="39407">
                  <c:v>0.64098037037037037</c:v>
                </c:pt>
                <c:pt idx="39408">
                  <c:v>0.64098151620370369</c:v>
                </c:pt>
                <c:pt idx="39409">
                  <c:v>0.64098269675925923</c:v>
                </c:pt>
                <c:pt idx="39410">
                  <c:v>0.64098434027777773</c:v>
                </c:pt>
                <c:pt idx="39411">
                  <c:v>0.64098518518518521</c:v>
                </c:pt>
                <c:pt idx="39412">
                  <c:v>0.64098636574074075</c:v>
                </c:pt>
                <c:pt idx="39413">
                  <c:v>0.64098797453703704</c:v>
                </c:pt>
                <c:pt idx="39414">
                  <c:v>0.64098982638888891</c:v>
                </c:pt>
                <c:pt idx="39415">
                  <c:v>0.64099225694444439</c:v>
                </c:pt>
                <c:pt idx="39416">
                  <c:v>0.64099329861111121</c:v>
                </c:pt>
                <c:pt idx="39417">
                  <c:v>0.6409944675925926</c:v>
                </c:pt>
                <c:pt idx="39418">
                  <c:v>0.64099562499999996</c:v>
                </c:pt>
                <c:pt idx="39419">
                  <c:v>0.64099678240740743</c:v>
                </c:pt>
                <c:pt idx="39420">
                  <c:v>0.64099792824074076</c:v>
                </c:pt>
                <c:pt idx="39421">
                  <c:v>0.64099908564814823</c:v>
                </c:pt>
                <c:pt idx="39422">
                  <c:v>0.64100025462962962</c:v>
                </c:pt>
                <c:pt idx="39423">
                  <c:v>0.64100140046296294</c:v>
                </c:pt>
                <c:pt idx="39424">
                  <c:v>0.64100256944444445</c:v>
                </c:pt>
                <c:pt idx="39425">
                  <c:v>0.64100371527777777</c:v>
                </c:pt>
                <c:pt idx="39426">
                  <c:v>0.64100487268518525</c:v>
                </c:pt>
                <c:pt idx="39427">
                  <c:v>0.64100642361111115</c:v>
                </c:pt>
                <c:pt idx="39428">
                  <c:v>0.64100746527777774</c:v>
                </c:pt>
                <c:pt idx="39429">
                  <c:v>0.64100873842592587</c:v>
                </c:pt>
                <c:pt idx="39430">
                  <c:v>0.64101065972222226</c:v>
                </c:pt>
                <c:pt idx="39431">
                  <c:v>0.64101151620370367</c:v>
                </c:pt>
                <c:pt idx="39432">
                  <c:v>0.64101181712962962</c:v>
                </c:pt>
                <c:pt idx="39433">
                  <c:v>0.6410136111111111</c:v>
                </c:pt>
                <c:pt idx="39434">
                  <c:v>0.64101422453703705</c:v>
                </c:pt>
                <c:pt idx="39435">
                  <c:v>0.64101528935185181</c:v>
                </c:pt>
                <c:pt idx="39436">
                  <c:v>0.64101644675925928</c:v>
                </c:pt>
                <c:pt idx="39437">
                  <c:v>0.64101761574074068</c:v>
                </c:pt>
                <c:pt idx="39438">
                  <c:v>0.64101876157407411</c:v>
                </c:pt>
                <c:pt idx="39439">
                  <c:v>0.64101993055555562</c:v>
                </c:pt>
                <c:pt idx="39440">
                  <c:v>0.64102107638888883</c:v>
                </c:pt>
                <c:pt idx="39441">
                  <c:v>0.6410222337962963</c:v>
                </c:pt>
                <c:pt idx="39442">
                  <c:v>0.64102339120370377</c:v>
                </c:pt>
                <c:pt idx="39443">
                  <c:v>0.64102454861111113</c:v>
                </c:pt>
                <c:pt idx="39444">
                  <c:v>0.64102570601851849</c:v>
                </c:pt>
                <c:pt idx="39445">
                  <c:v>0.64102819444444448</c:v>
                </c:pt>
                <c:pt idx="39446">
                  <c:v>0.6410293402777778</c:v>
                </c:pt>
                <c:pt idx="39447">
                  <c:v>0.64102974537037039</c:v>
                </c:pt>
                <c:pt idx="39448">
                  <c:v>0.64103043981481478</c:v>
                </c:pt>
                <c:pt idx="39449">
                  <c:v>0.64103222222222223</c:v>
                </c:pt>
                <c:pt idx="39450">
                  <c:v>0.64103281249999999</c:v>
                </c:pt>
                <c:pt idx="39451">
                  <c:v>0.64103501157407405</c:v>
                </c:pt>
                <c:pt idx="39452">
                  <c:v>0.64103599537037037</c:v>
                </c:pt>
                <c:pt idx="39453">
                  <c:v>0.64103645833333334</c:v>
                </c:pt>
                <c:pt idx="39454">
                  <c:v>0.64103743055555551</c:v>
                </c:pt>
                <c:pt idx="39455">
                  <c:v>0.64103962962962968</c:v>
                </c:pt>
                <c:pt idx="39456">
                  <c:v>0.64103983796296293</c:v>
                </c:pt>
                <c:pt idx="39457">
                  <c:v>0.64104076388888886</c:v>
                </c:pt>
                <c:pt idx="39458">
                  <c:v>0.64104190972222219</c:v>
                </c:pt>
                <c:pt idx="39459">
                  <c:v>0.64104307870370369</c:v>
                </c:pt>
                <c:pt idx="39460">
                  <c:v>0.64104423611111117</c:v>
                </c:pt>
                <c:pt idx="39461">
                  <c:v>0.64104538194444449</c:v>
                </c:pt>
                <c:pt idx="39462">
                  <c:v>0.64104653935185185</c:v>
                </c:pt>
                <c:pt idx="39463">
                  <c:v>0.64104769675925921</c:v>
                </c:pt>
                <c:pt idx="39464">
                  <c:v>0.64104885416666668</c:v>
                </c:pt>
                <c:pt idx="39465">
                  <c:v>0.64105001157407404</c:v>
                </c:pt>
                <c:pt idx="39466">
                  <c:v>0.64105118055555554</c:v>
                </c:pt>
                <c:pt idx="39467">
                  <c:v>0.64105305555555547</c:v>
                </c:pt>
                <c:pt idx="39468">
                  <c:v>0.64105453703703708</c:v>
                </c:pt>
                <c:pt idx="39469">
                  <c:v>0.64105494212962955</c:v>
                </c:pt>
                <c:pt idx="39470">
                  <c:v>0.64105600694444442</c:v>
                </c:pt>
                <c:pt idx="39471">
                  <c:v>0.64105716435185189</c:v>
                </c:pt>
                <c:pt idx="39472">
                  <c:v>0.64105832175925925</c:v>
                </c:pt>
                <c:pt idx="39473">
                  <c:v>0.64106111111111108</c:v>
                </c:pt>
                <c:pt idx="39474">
                  <c:v>0.64106203703703701</c:v>
                </c:pt>
                <c:pt idx="39475">
                  <c:v>0.64106319444444448</c:v>
                </c:pt>
                <c:pt idx="39476">
                  <c:v>0.64106434027777781</c:v>
                </c:pt>
                <c:pt idx="39477">
                  <c:v>0.6410655092592592</c:v>
                </c:pt>
                <c:pt idx="39478">
                  <c:v>0.64106665509259264</c:v>
                </c:pt>
                <c:pt idx="39479">
                  <c:v>0.64106782407407414</c:v>
                </c:pt>
                <c:pt idx="39480">
                  <c:v>0.6410689814814815</c:v>
                </c:pt>
                <c:pt idx="39481">
                  <c:v>0.64107013888888886</c:v>
                </c:pt>
                <c:pt idx="39482">
                  <c:v>0.64107129629629622</c:v>
                </c:pt>
                <c:pt idx="39483">
                  <c:v>0.64107245370370369</c:v>
                </c:pt>
                <c:pt idx="39484">
                  <c:v>0.64107359953703702</c:v>
                </c:pt>
                <c:pt idx="39485">
                  <c:v>0.64107481481481488</c:v>
                </c:pt>
                <c:pt idx="39486">
                  <c:v>0.64107673611111105</c:v>
                </c:pt>
                <c:pt idx="39487">
                  <c:v>0.64107804398148149</c:v>
                </c:pt>
                <c:pt idx="39488">
                  <c:v>0.64107828703703695</c:v>
                </c:pt>
                <c:pt idx="39489">
                  <c:v>0.6410805439814814</c:v>
                </c:pt>
                <c:pt idx="39490">
                  <c:v>0.64108105324074072</c:v>
                </c:pt>
                <c:pt idx="39491">
                  <c:v>0.64108173611111108</c:v>
                </c:pt>
                <c:pt idx="39492">
                  <c:v>0.64108460648148147</c:v>
                </c:pt>
                <c:pt idx="39493">
                  <c:v>0.64108493055555549</c:v>
                </c:pt>
                <c:pt idx="39494">
                  <c:v>0.64108517361111106</c:v>
                </c:pt>
                <c:pt idx="39495">
                  <c:v>0.64108634259259256</c:v>
                </c:pt>
                <c:pt idx="39496">
                  <c:v>0.64108750000000003</c:v>
                </c:pt>
                <c:pt idx="39497">
                  <c:v>0.64108865740740739</c:v>
                </c:pt>
                <c:pt idx="39498">
                  <c:v>0.64108980324074072</c:v>
                </c:pt>
                <c:pt idx="39499">
                  <c:v>0.64109097222222222</c:v>
                </c:pt>
                <c:pt idx="39500">
                  <c:v>0.64109211805555555</c:v>
                </c:pt>
                <c:pt idx="39501">
                  <c:v>0.64109328703703705</c:v>
                </c:pt>
                <c:pt idx="39502">
                  <c:v>0.64109444444444441</c:v>
                </c:pt>
                <c:pt idx="39503">
                  <c:v>0.64109559027777774</c:v>
                </c:pt>
                <c:pt idx="39504">
                  <c:v>0.6410969675925926</c:v>
                </c:pt>
                <c:pt idx="39505">
                  <c:v>0.64109797453703699</c:v>
                </c:pt>
                <c:pt idx="39506">
                  <c:v>0.64109939814814809</c:v>
                </c:pt>
                <c:pt idx="39507">
                  <c:v>0.64110238425925925</c:v>
                </c:pt>
                <c:pt idx="39508">
                  <c:v>0.64110251157407405</c:v>
                </c:pt>
                <c:pt idx="39509">
                  <c:v>0.64110317129629624</c:v>
                </c:pt>
                <c:pt idx="39510">
                  <c:v>0.64110496527777772</c:v>
                </c:pt>
                <c:pt idx="39511">
                  <c:v>0.64110600694444442</c:v>
                </c:pt>
                <c:pt idx="39512">
                  <c:v>0.64110627314814816</c:v>
                </c:pt>
                <c:pt idx="39513">
                  <c:v>0.64110717592592592</c:v>
                </c:pt>
                <c:pt idx="39514">
                  <c:v>0.64110833333333339</c:v>
                </c:pt>
                <c:pt idx="39515">
                  <c:v>0.64110949074074075</c:v>
                </c:pt>
                <c:pt idx="39516">
                  <c:v>0.64111064814814811</c:v>
                </c:pt>
                <c:pt idx="39517">
                  <c:v>0.64111179398148155</c:v>
                </c:pt>
                <c:pt idx="39518">
                  <c:v>0.64111296296296305</c:v>
                </c:pt>
                <c:pt idx="39519">
                  <c:v>0.64111412037037041</c:v>
                </c:pt>
                <c:pt idx="39520">
                  <c:v>0.64111527777777777</c:v>
                </c:pt>
                <c:pt idx="39521">
                  <c:v>0.64111643518518513</c:v>
                </c:pt>
                <c:pt idx="39522">
                  <c:v>0.6411175925925926</c:v>
                </c:pt>
                <c:pt idx="39523">
                  <c:v>0.64111918981481475</c:v>
                </c:pt>
                <c:pt idx="39524">
                  <c:v>0.64112002314814809</c:v>
                </c:pt>
                <c:pt idx="39525">
                  <c:v>0.64112140046296295</c:v>
                </c:pt>
                <c:pt idx="39526">
                  <c:v>0.64112306712962963</c:v>
                </c:pt>
                <c:pt idx="39527">
                  <c:v>0.64112377314814817</c:v>
                </c:pt>
                <c:pt idx="39528">
                  <c:v>0.64112568287037031</c:v>
                </c:pt>
                <c:pt idx="39529">
                  <c:v>0.64112680555555557</c:v>
                </c:pt>
                <c:pt idx="39530">
                  <c:v>0.64112768518518515</c:v>
                </c:pt>
                <c:pt idx="39531">
                  <c:v>0.6411290277777778</c:v>
                </c:pt>
                <c:pt idx="39532">
                  <c:v>0.64112983796296297</c:v>
                </c:pt>
                <c:pt idx="39533">
                  <c:v>0.64113031249999997</c:v>
                </c:pt>
                <c:pt idx="39534">
                  <c:v>0.64113148148148147</c:v>
                </c:pt>
                <c:pt idx="39535">
                  <c:v>0.64113263888888894</c:v>
                </c:pt>
                <c:pt idx="39536">
                  <c:v>0.6411337962962963</c:v>
                </c:pt>
                <c:pt idx="39537">
                  <c:v>0.64113494212962963</c:v>
                </c:pt>
                <c:pt idx="39538">
                  <c:v>0.64113609953703699</c:v>
                </c:pt>
                <c:pt idx="39539">
                  <c:v>0.64113726851851849</c:v>
                </c:pt>
                <c:pt idx="39540">
                  <c:v>0.64113842592592596</c:v>
                </c:pt>
                <c:pt idx="39541">
                  <c:v>0.64113958333333332</c:v>
                </c:pt>
                <c:pt idx="39542">
                  <c:v>0.64114074074074068</c:v>
                </c:pt>
                <c:pt idx="39543">
                  <c:v>0.64114245370370371</c:v>
                </c:pt>
                <c:pt idx="39544">
                  <c:v>0.64114331018518522</c:v>
                </c:pt>
                <c:pt idx="39545">
                  <c:v>0.64114471064814815</c:v>
                </c:pt>
                <c:pt idx="39546">
                  <c:v>0.64114555555555564</c:v>
                </c:pt>
                <c:pt idx="39547">
                  <c:v>0.64114712962962961</c:v>
                </c:pt>
                <c:pt idx="39548">
                  <c:v>0.6411479513888888</c:v>
                </c:pt>
                <c:pt idx="39549">
                  <c:v>0.64114892361111109</c:v>
                </c:pt>
                <c:pt idx="39550">
                  <c:v>0.64115094907407411</c:v>
                </c:pt>
                <c:pt idx="39551">
                  <c:v>0.64115204861111108</c:v>
                </c:pt>
                <c:pt idx="39552">
                  <c:v>0.6411523032407408</c:v>
                </c:pt>
                <c:pt idx="39553">
                  <c:v>0.6411534722222223</c:v>
                </c:pt>
                <c:pt idx="39554">
                  <c:v>0.64115464120370369</c:v>
                </c:pt>
                <c:pt idx="39555">
                  <c:v>0.64115578703703702</c:v>
                </c:pt>
                <c:pt idx="39556">
                  <c:v>0.64115693287037046</c:v>
                </c:pt>
                <c:pt idx="39557">
                  <c:v>0.64115810185185185</c:v>
                </c:pt>
                <c:pt idx="39558">
                  <c:v>0.64115924768518517</c:v>
                </c:pt>
                <c:pt idx="39559">
                  <c:v>0.64116040509259253</c:v>
                </c:pt>
                <c:pt idx="39560">
                  <c:v>0.64116157407407404</c:v>
                </c:pt>
                <c:pt idx="39561">
                  <c:v>0.64116271990740747</c:v>
                </c:pt>
                <c:pt idx="39562">
                  <c:v>0.64116392361111119</c:v>
                </c:pt>
                <c:pt idx="39563">
                  <c:v>0.64116565972222228</c:v>
                </c:pt>
                <c:pt idx="39564">
                  <c:v>0.64116697916666665</c:v>
                </c:pt>
                <c:pt idx="39565">
                  <c:v>0.64116739583333326</c:v>
                </c:pt>
                <c:pt idx="39566">
                  <c:v>0.64116900462962967</c:v>
                </c:pt>
                <c:pt idx="39567">
                  <c:v>0.64116969907407406</c:v>
                </c:pt>
                <c:pt idx="39568">
                  <c:v>0.64117178240740735</c:v>
                </c:pt>
                <c:pt idx="39569">
                  <c:v>0.64117275462962964</c:v>
                </c:pt>
                <c:pt idx="39570">
                  <c:v>0.64117315972222222</c:v>
                </c:pt>
                <c:pt idx="39571">
                  <c:v>0.64117430555555555</c:v>
                </c:pt>
                <c:pt idx="39572">
                  <c:v>0.64117546296296291</c:v>
                </c:pt>
                <c:pt idx="39573">
                  <c:v>0.64117662037037038</c:v>
                </c:pt>
                <c:pt idx="39574">
                  <c:v>0.64117777777777785</c:v>
                </c:pt>
                <c:pt idx="39575">
                  <c:v>0.64117893518518521</c:v>
                </c:pt>
                <c:pt idx="39576">
                  <c:v>0.64118009259259257</c:v>
                </c:pt>
                <c:pt idx="39577">
                  <c:v>0.64118123842592589</c:v>
                </c:pt>
                <c:pt idx="39578">
                  <c:v>0.6411824074074074</c:v>
                </c:pt>
                <c:pt idx="39579">
                  <c:v>0.64118355324074072</c:v>
                </c:pt>
                <c:pt idx="39580">
                  <c:v>0.64118472222222223</c:v>
                </c:pt>
                <c:pt idx="39581">
                  <c:v>0.64118611111111112</c:v>
                </c:pt>
                <c:pt idx="39582">
                  <c:v>0.64118762731481482</c:v>
                </c:pt>
                <c:pt idx="39583">
                  <c:v>0.64118878472222229</c:v>
                </c:pt>
                <c:pt idx="39584">
                  <c:v>0.64118937500000006</c:v>
                </c:pt>
                <c:pt idx="39585">
                  <c:v>0.64119070601851857</c:v>
                </c:pt>
                <c:pt idx="39586">
                  <c:v>0.64119283564814822</c:v>
                </c:pt>
                <c:pt idx="39587">
                  <c:v>0.64119329861111118</c:v>
                </c:pt>
                <c:pt idx="39588">
                  <c:v>0.64119451388888882</c:v>
                </c:pt>
                <c:pt idx="39589">
                  <c:v>0.64119582175925927</c:v>
                </c:pt>
                <c:pt idx="39590">
                  <c:v>0.64119628472222223</c:v>
                </c:pt>
                <c:pt idx="39591">
                  <c:v>0.64119745370370373</c:v>
                </c:pt>
                <c:pt idx="39592">
                  <c:v>0.64119861111111109</c:v>
                </c:pt>
                <c:pt idx="39593">
                  <c:v>0.64119976851851856</c:v>
                </c:pt>
                <c:pt idx="39594">
                  <c:v>0.64120092592592592</c:v>
                </c:pt>
                <c:pt idx="39595">
                  <c:v>0.64120208333333339</c:v>
                </c:pt>
                <c:pt idx="39596">
                  <c:v>0.64120322916666672</c:v>
                </c:pt>
                <c:pt idx="39597">
                  <c:v>0.64120438657407408</c:v>
                </c:pt>
                <c:pt idx="39598">
                  <c:v>0.64120555555555558</c:v>
                </c:pt>
                <c:pt idx="39599">
                  <c:v>0.64120670138888891</c:v>
                </c:pt>
                <c:pt idx="39600">
                  <c:v>0.64120795138888886</c:v>
                </c:pt>
                <c:pt idx="39601">
                  <c:v>0.64120910879629622</c:v>
                </c:pt>
                <c:pt idx="39602">
                  <c:v>0.64121031250000005</c:v>
                </c:pt>
                <c:pt idx="39603">
                  <c:v>0.64121141203703702</c:v>
                </c:pt>
                <c:pt idx="39604">
                  <c:v>0.64121350694444446</c:v>
                </c:pt>
                <c:pt idx="39605">
                  <c:v>0.64121452546296298</c:v>
                </c:pt>
                <c:pt idx="39606">
                  <c:v>0.64121495370370374</c:v>
                </c:pt>
                <c:pt idx="39607">
                  <c:v>0.64121662037037042</c:v>
                </c:pt>
                <c:pt idx="39608">
                  <c:v>0.6412175</c:v>
                </c:pt>
                <c:pt idx="39609">
                  <c:v>0.64121828703703709</c:v>
                </c:pt>
                <c:pt idx="39610">
                  <c:v>0.64121944444444445</c:v>
                </c:pt>
                <c:pt idx="39611">
                  <c:v>0.64122060185185181</c:v>
                </c:pt>
                <c:pt idx="39612">
                  <c:v>0.64122175925925928</c:v>
                </c:pt>
                <c:pt idx="39613">
                  <c:v>0.64122291666666675</c:v>
                </c:pt>
                <c:pt idx="39614">
                  <c:v>0.64122407407407411</c:v>
                </c:pt>
                <c:pt idx="39615">
                  <c:v>0.64122523148148147</c:v>
                </c:pt>
                <c:pt idx="39616">
                  <c:v>0.64122640046296298</c:v>
                </c:pt>
                <c:pt idx="39617">
                  <c:v>0.6412275462962963</c:v>
                </c:pt>
                <c:pt idx="39618">
                  <c:v>0.64122869212962963</c:v>
                </c:pt>
                <c:pt idx="39619">
                  <c:v>0.64122984953703699</c:v>
                </c:pt>
                <c:pt idx="39620">
                  <c:v>0.64123120370370368</c:v>
                </c:pt>
                <c:pt idx="39621">
                  <c:v>0.64123237268518518</c:v>
                </c:pt>
                <c:pt idx="39622">
                  <c:v>0.64123357638888889</c:v>
                </c:pt>
                <c:pt idx="39623">
                  <c:v>0.64123635416666669</c:v>
                </c:pt>
                <c:pt idx="39624">
                  <c:v>0.64123680555555551</c:v>
                </c:pt>
                <c:pt idx="39625">
                  <c:v>0.64123738425925925</c:v>
                </c:pt>
                <c:pt idx="39626">
                  <c:v>0.64123861111111113</c:v>
                </c:pt>
                <c:pt idx="39627">
                  <c:v>0.64123953703703707</c:v>
                </c:pt>
                <c:pt idx="39628">
                  <c:v>0.64124027777777781</c:v>
                </c:pt>
                <c:pt idx="39629">
                  <c:v>0.64124143518518517</c:v>
                </c:pt>
                <c:pt idx="39630">
                  <c:v>0.64124259259259264</c:v>
                </c:pt>
                <c:pt idx="39631">
                  <c:v>0.64124375</c:v>
                </c:pt>
                <c:pt idx="39632">
                  <c:v>0.64124490740740736</c:v>
                </c:pt>
                <c:pt idx="39633">
                  <c:v>0.64124606481481483</c:v>
                </c:pt>
                <c:pt idx="39634">
                  <c:v>0.64124722222222219</c:v>
                </c:pt>
                <c:pt idx="39635">
                  <c:v>0.64124837962962966</c:v>
                </c:pt>
                <c:pt idx="39636">
                  <c:v>0.64124953703703702</c:v>
                </c:pt>
                <c:pt idx="39637">
                  <c:v>0.64125068287037035</c:v>
                </c:pt>
                <c:pt idx="39638">
                  <c:v>0.64125184027777782</c:v>
                </c:pt>
                <c:pt idx="39639">
                  <c:v>0.6412531944444444</c:v>
                </c:pt>
                <c:pt idx="39640">
                  <c:v>0.64125450231481484</c:v>
                </c:pt>
                <c:pt idx="39641">
                  <c:v>0.64125614583333335</c:v>
                </c:pt>
                <c:pt idx="39642">
                  <c:v>0.6412566666666667</c:v>
                </c:pt>
                <c:pt idx="39643">
                  <c:v>0.64125861111111104</c:v>
                </c:pt>
                <c:pt idx="39644">
                  <c:v>0.64125890046296297</c:v>
                </c:pt>
                <c:pt idx="39645">
                  <c:v>0.64126012731481485</c:v>
                </c:pt>
                <c:pt idx="39646">
                  <c:v>0.64126197916666672</c:v>
                </c:pt>
                <c:pt idx="39647">
                  <c:v>0.6412622569444445</c:v>
                </c:pt>
                <c:pt idx="39648">
                  <c:v>0.641263425925926</c:v>
                </c:pt>
                <c:pt idx="39649">
                  <c:v>0.64126458333333336</c:v>
                </c:pt>
                <c:pt idx="39650">
                  <c:v>0.64126574074074072</c:v>
                </c:pt>
                <c:pt idx="39651">
                  <c:v>0.64126689814814819</c:v>
                </c:pt>
                <c:pt idx="39652">
                  <c:v>0.64126805555555555</c:v>
                </c:pt>
                <c:pt idx="39653">
                  <c:v>0.64126920138888888</c:v>
                </c:pt>
                <c:pt idx="39654">
                  <c:v>0.64127037037037038</c:v>
                </c:pt>
                <c:pt idx="39655">
                  <c:v>0.64127152777777774</c:v>
                </c:pt>
                <c:pt idx="39656">
                  <c:v>0.64127268518518521</c:v>
                </c:pt>
                <c:pt idx="39657">
                  <c:v>0.64127383101851854</c:v>
                </c:pt>
                <c:pt idx="39658">
                  <c:v>0.64127509259259252</c:v>
                </c:pt>
                <c:pt idx="39659">
                  <c:v>0.64127662037037036</c:v>
                </c:pt>
                <c:pt idx="39660">
                  <c:v>0.64127730324074073</c:v>
                </c:pt>
                <c:pt idx="39661">
                  <c:v>0.64127934027777778</c:v>
                </c:pt>
                <c:pt idx="39662">
                  <c:v>0.64128049768518525</c:v>
                </c:pt>
                <c:pt idx="39663">
                  <c:v>0.6412808333333333</c:v>
                </c:pt>
                <c:pt idx="39664">
                  <c:v>0.64128280092592593</c:v>
                </c:pt>
                <c:pt idx="39665">
                  <c:v>0.64128337962962956</c:v>
                </c:pt>
                <c:pt idx="39666">
                  <c:v>0.64128424768518522</c:v>
                </c:pt>
                <c:pt idx="39667">
                  <c:v>0.64128540509259258</c:v>
                </c:pt>
                <c:pt idx="39668">
                  <c:v>0.64128658564814811</c:v>
                </c:pt>
                <c:pt idx="39669">
                  <c:v>0.64128773148148155</c:v>
                </c:pt>
                <c:pt idx="39670">
                  <c:v>0.64128888888888891</c:v>
                </c:pt>
                <c:pt idx="39671">
                  <c:v>0.64129004629629627</c:v>
                </c:pt>
                <c:pt idx="39672">
                  <c:v>0.64129119212962959</c:v>
                </c:pt>
                <c:pt idx="39673">
                  <c:v>0.6412923611111111</c:v>
                </c:pt>
                <c:pt idx="39674">
                  <c:v>0.64129351851851857</c:v>
                </c:pt>
                <c:pt idx="39675">
                  <c:v>0.64129467592592593</c:v>
                </c:pt>
                <c:pt idx="39676">
                  <c:v>0.64129584490740743</c:v>
                </c:pt>
                <c:pt idx="39677">
                  <c:v>0.64129762731481477</c:v>
                </c:pt>
                <c:pt idx="39678">
                  <c:v>0.64129843749999993</c:v>
                </c:pt>
                <c:pt idx="39679">
                  <c:v>0.64129947916666663</c:v>
                </c:pt>
                <c:pt idx="39680">
                  <c:v>0.64130155092592589</c:v>
                </c:pt>
                <c:pt idx="39681">
                  <c:v>0.64130243055555558</c:v>
                </c:pt>
                <c:pt idx="39682">
                  <c:v>0.64130280092592595</c:v>
                </c:pt>
                <c:pt idx="39683">
                  <c:v>0.64130482638888886</c:v>
                </c:pt>
                <c:pt idx="39684">
                  <c:v>0.64130576388888894</c:v>
                </c:pt>
                <c:pt idx="39685">
                  <c:v>0.64130624999999997</c:v>
                </c:pt>
                <c:pt idx="39686">
                  <c:v>0.64130740740740744</c:v>
                </c:pt>
                <c:pt idx="39687">
                  <c:v>0.6413085648148148</c:v>
                </c:pt>
                <c:pt idx="39688">
                  <c:v>0.64130972222222227</c:v>
                </c:pt>
                <c:pt idx="39689">
                  <c:v>0.64131087962962963</c:v>
                </c:pt>
                <c:pt idx="39690">
                  <c:v>0.6413120370370371</c:v>
                </c:pt>
                <c:pt idx="39691">
                  <c:v>0.64131319444444446</c:v>
                </c:pt>
                <c:pt idx="39692">
                  <c:v>0.64131434027777778</c:v>
                </c:pt>
                <c:pt idx="39693">
                  <c:v>0.64131550925925929</c:v>
                </c:pt>
                <c:pt idx="39694">
                  <c:v>0.64131666666666665</c:v>
                </c:pt>
                <c:pt idx="39695">
                  <c:v>0.64131809027777775</c:v>
                </c:pt>
                <c:pt idx="39696">
                  <c:v>0.64131931712962964</c:v>
                </c:pt>
                <c:pt idx="39697">
                  <c:v>0.64132064814814815</c:v>
                </c:pt>
                <c:pt idx="39698">
                  <c:v>0.64132135416666669</c:v>
                </c:pt>
                <c:pt idx="39699">
                  <c:v>0.64132309027777779</c:v>
                </c:pt>
                <c:pt idx="39700">
                  <c:v>0.64132370370370373</c:v>
                </c:pt>
                <c:pt idx="39701">
                  <c:v>0.64132510416666666</c:v>
                </c:pt>
                <c:pt idx="39702">
                  <c:v>0.64132621527777778</c:v>
                </c:pt>
                <c:pt idx="39703">
                  <c:v>0.64132724537037034</c:v>
                </c:pt>
                <c:pt idx="39704">
                  <c:v>0.6413282407407408</c:v>
                </c:pt>
                <c:pt idx="39705">
                  <c:v>0.64132938657407401</c:v>
                </c:pt>
                <c:pt idx="39706">
                  <c:v>0.64133055555555551</c:v>
                </c:pt>
                <c:pt idx="39707">
                  <c:v>0.64133170138888895</c:v>
                </c:pt>
                <c:pt idx="39708">
                  <c:v>0.64133287037037046</c:v>
                </c:pt>
                <c:pt idx="39709">
                  <c:v>0.64133402777777782</c:v>
                </c:pt>
                <c:pt idx="39710">
                  <c:v>0.64133518518518517</c:v>
                </c:pt>
                <c:pt idx="39711">
                  <c:v>0.64133634259259253</c:v>
                </c:pt>
                <c:pt idx="39712">
                  <c:v>0.6413375</c:v>
                </c:pt>
                <c:pt idx="39713">
                  <c:v>0.64133865740740748</c:v>
                </c:pt>
                <c:pt idx="39714">
                  <c:v>0.64133996527777781</c:v>
                </c:pt>
                <c:pt idx="39715">
                  <c:v>0.64134124999999997</c:v>
                </c:pt>
                <c:pt idx="39716">
                  <c:v>0.64134298611111107</c:v>
                </c:pt>
                <c:pt idx="39717">
                  <c:v>0.64134366898148154</c:v>
                </c:pt>
                <c:pt idx="39718">
                  <c:v>0.64134535879629628</c:v>
                </c:pt>
                <c:pt idx="39719">
                  <c:v>0.64134592592592599</c:v>
                </c:pt>
                <c:pt idx="39720">
                  <c:v>0.64134793981481486</c:v>
                </c:pt>
                <c:pt idx="39721">
                  <c:v>0.64134869212962964</c:v>
                </c:pt>
                <c:pt idx="39722">
                  <c:v>0.6413491203703704</c:v>
                </c:pt>
                <c:pt idx="39723">
                  <c:v>0.64135021990740737</c:v>
                </c:pt>
                <c:pt idx="39724">
                  <c:v>0.64135138888888887</c:v>
                </c:pt>
                <c:pt idx="39725">
                  <c:v>0.64135254629629634</c:v>
                </c:pt>
                <c:pt idx="39726">
                  <c:v>0.6413537037037037</c:v>
                </c:pt>
                <c:pt idx="39727">
                  <c:v>0.64135486111111106</c:v>
                </c:pt>
                <c:pt idx="39728">
                  <c:v>0.64135601851851853</c:v>
                </c:pt>
                <c:pt idx="39729">
                  <c:v>0.641357175925926</c:v>
                </c:pt>
                <c:pt idx="39730">
                  <c:v>0.64135833333333336</c:v>
                </c:pt>
                <c:pt idx="39731">
                  <c:v>0.64135949074074072</c:v>
                </c:pt>
                <c:pt idx="39732">
                  <c:v>0.64136064814814808</c:v>
                </c:pt>
                <c:pt idx="39733">
                  <c:v>0.64136196759259256</c:v>
                </c:pt>
                <c:pt idx="39734">
                  <c:v>0.64136432870370363</c:v>
                </c:pt>
                <c:pt idx="39735">
                  <c:v>0.64136478009259257</c:v>
                </c:pt>
                <c:pt idx="39736">
                  <c:v>0.64136530092592592</c:v>
                </c:pt>
                <c:pt idx="39737">
                  <c:v>0.64136646990740742</c:v>
                </c:pt>
                <c:pt idx="39738">
                  <c:v>0.64136761574074075</c:v>
                </c:pt>
                <c:pt idx="39739">
                  <c:v>0.64136959490740741</c:v>
                </c:pt>
                <c:pt idx="39740">
                  <c:v>0.64137120370370371</c:v>
                </c:pt>
                <c:pt idx="39741">
                  <c:v>0.64137223379629626</c:v>
                </c:pt>
                <c:pt idx="39742">
                  <c:v>0.64137340277777777</c:v>
                </c:pt>
                <c:pt idx="39743">
                  <c:v>0.64137456018518524</c:v>
                </c:pt>
                <c:pt idx="39744">
                  <c:v>0.64137570601851845</c:v>
                </c:pt>
                <c:pt idx="39745">
                  <c:v>0.64137687499999996</c:v>
                </c:pt>
                <c:pt idx="39746">
                  <c:v>0.6413780208333334</c:v>
                </c:pt>
                <c:pt idx="39747">
                  <c:v>0.64137918981481479</c:v>
                </c:pt>
                <c:pt idx="39748">
                  <c:v>0.64138034722222226</c:v>
                </c:pt>
                <c:pt idx="39749">
                  <c:v>0.64138150462962962</c:v>
                </c:pt>
                <c:pt idx="39750">
                  <c:v>0.64138266203703698</c:v>
                </c:pt>
                <c:pt idx="39751">
                  <c:v>0.6413857638888889</c:v>
                </c:pt>
                <c:pt idx="39752">
                  <c:v>0.64138616898148149</c:v>
                </c:pt>
                <c:pt idx="39753">
                  <c:v>0.64138665509259263</c:v>
                </c:pt>
                <c:pt idx="39754">
                  <c:v>0.64138868055555565</c:v>
                </c:pt>
                <c:pt idx="39755">
                  <c:v>0.64138950231481484</c:v>
                </c:pt>
                <c:pt idx="39756">
                  <c:v>0.64138983796296301</c:v>
                </c:pt>
                <c:pt idx="39757">
                  <c:v>0.64139168981481476</c:v>
                </c:pt>
                <c:pt idx="39758">
                  <c:v>0.64139261574074069</c:v>
                </c:pt>
                <c:pt idx="39759">
                  <c:v>0.64139307870370377</c:v>
                </c:pt>
                <c:pt idx="39760">
                  <c:v>0.64139459490740747</c:v>
                </c:pt>
                <c:pt idx="39761">
                  <c:v>0.64139574074074068</c:v>
                </c:pt>
                <c:pt idx="39762">
                  <c:v>0.64139655092592585</c:v>
                </c:pt>
                <c:pt idx="39763">
                  <c:v>0.64139770833333332</c:v>
                </c:pt>
                <c:pt idx="39764">
                  <c:v>0.64139886574074079</c:v>
                </c:pt>
                <c:pt idx="39765">
                  <c:v>0.64140001157407411</c:v>
                </c:pt>
                <c:pt idx="39766">
                  <c:v>0.64140118055555551</c:v>
                </c:pt>
                <c:pt idx="39767">
                  <c:v>0.64140233796296298</c:v>
                </c:pt>
                <c:pt idx="39768">
                  <c:v>0.64140349537037045</c:v>
                </c:pt>
                <c:pt idx="39769">
                  <c:v>0.64140465277777781</c:v>
                </c:pt>
                <c:pt idx="39770">
                  <c:v>0.64140581018518517</c:v>
                </c:pt>
                <c:pt idx="39771">
                  <c:v>0.64140696759259253</c:v>
                </c:pt>
                <c:pt idx="39772">
                  <c:v>0.64140822916666673</c:v>
                </c:pt>
                <c:pt idx="39773">
                  <c:v>0.64141072916666675</c:v>
                </c:pt>
                <c:pt idx="39774">
                  <c:v>0.64141103009259259</c:v>
                </c:pt>
                <c:pt idx="39775">
                  <c:v>0.64141177083333334</c:v>
                </c:pt>
                <c:pt idx="39776">
                  <c:v>0.64141332175925925</c:v>
                </c:pt>
                <c:pt idx="39777">
                  <c:v>0.64141424768518518</c:v>
                </c:pt>
                <c:pt idx="39778">
                  <c:v>0.64141510416666669</c:v>
                </c:pt>
                <c:pt idx="39779">
                  <c:v>0.64141745370370373</c:v>
                </c:pt>
                <c:pt idx="39780">
                  <c:v>0.64141754629629633</c:v>
                </c:pt>
                <c:pt idx="39781">
                  <c:v>0.64141854166666668</c:v>
                </c:pt>
                <c:pt idx="39782">
                  <c:v>0.6414196875</c:v>
                </c:pt>
                <c:pt idx="39783">
                  <c:v>0.64142085648148151</c:v>
                </c:pt>
                <c:pt idx="39784">
                  <c:v>0.64142201388888886</c:v>
                </c:pt>
                <c:pt idx="39785">
                  <c:v>0.64142317129629633</c:v>
                </c:pt>
                <c:pt idx="39786">
                  <c:v>0.64142432870370369</c:v>
                </c:pt>
                <c:pt idx="39787">
                  <c:v>0.64142548611111105</c:v>
                </c:pt>
                <c:pt idx="39788">
                  <c:v>0.64142663194444438</c:v>
                </c:pt>
                <c:pt idx="39789">
                  <c:v>0.64142780092592588</c:v>
                </c:pt>
                <c:pt idx="39790">
                  <c:v>0.64142895833333335</c:v>
                </c:pt>
                <c:pt idx="39791">
                  <c:v>0.64143027777777784</c:v>
                </c:pt>
                <c:pt idx="39792">
                  <c:v>0.64143224537037036</c:v>
                </c:pt>
                <c:pt idx="39793">
                  <c:v>0.64143305555555552</c:v>
                </c:pt>
                <c:pt idx="39794">
                  <c:v>0.64143453703703712</c:v>
                </c:pt>
                <c:pt idx="39795">
                  <c:v>0.64143555555555554</c:v>
                </c:pt>
                <c:pt idx="39796">
                  <c:v>0.64143600694444447</c:v>
                </c:pt>
                <c:pt idx="39797">
                  <c:v>0.64143733796296298</c:v>
                </c:pt>
                <c:pt idx="39798">
                  <c:v>0.64143878472222227</c:v>
                </c:pt>
                <c:pt idx="39799">
                  <c:v>0.64143937500000003</c:v>
                </c:pt>
                <c:pt idx="39800">
                  <c:v>0.64144053240740739</c:v>
                </c:pt>
                <c:pt idx="39801">
                  <c:v>0.64144168981481475</c:v>
                </c:pt>
                <c:pt idx="39802">
                  <c:v>0.64144284722222222</c:v>
                </c:pt>
                <c:pt idx="39803">
                  <c:v>0.64144400462962969</c:v>
                </c:pt>
                <c:pt idx="39804">
                  <c:v>0.64144517361111109</c:v>
                </c:pt>
                <c:pt idx="39805">
                  <c:v>0.64144630787037038</c:v>
                </c:pt>
                <c:pt idx="39806">
                  <c:v>0.64144747685185188</c:v>
                </c:pt>
                <c:pt idx="39807">
                  <c:v>0.64144863425925924</c:v>
                </c:pt>
                <c:pt idx="39808">
                  <c:v>0.64144979166666671</c:v>
                </c:pt>
                <c:pt idx="39809">
                  <c:v>0.64145098379629628</c:v>
                </c:pt>
                <c:pt idx="39810">
                  <c:v>0.64145302083333333</c:v>
                </c:pt>
                <c:pt idx="39811">
                  <c:v>0.64145354166666668</c:v>
                </c:pt>
                <c:pt idx="39812">
                  <c:v>0.64145466435185183</c:v>
                </c:pt>
                <c:pt idx="39813">
                  <c:v>0.64145665509259264</c:v>
                </c:pt>
                <c:pt idx="39814">
                  <c:v>0.64145695601851849</c:v>
                </c:pt>
                <c:pt idx="39815">
                  <c:v>0.64145892361111112</c:v>
                </c:pt>
                <c:pt idx="39816">
                  <c:v>0.64146006944444445</c:v>
                </c:pt>
                <c:pt idx="39817">
                  <c:v>0.64146023148148146</c:v>
                </c:pt>
                <c:pt idx="39818">
                  <c:v>0.6414621064814815</c:v>
                </c:pt>
                <c:pt idx="39819">
                  <c:v>0.64146296296296301</c:v>
                </c:pt>
                <c:pt idx="39820">
                  <c:v>0.64146368055555558</c:v>
                </c:pt>
                <c:pt idx="39821">
                  <c:v>0.64146482638888891</c:v>
                </c:pt>
                <c:pt idx="39822">
                  <c:v>0.6414659953703703</c:v>
                </c:pt>
                <c:pt idx="39823">
                  <c:v>0.64146714120370374</c:v>
                </c:pt>
                <c:pt idx="39824">
                  <c:v>0.64146831018518524</c:v>
                </c:pt>
                <c:pt idx="39825">
                  <c:v>0.64146945601851857</c:v>
                </c:pt>
                <c:pt idx="39826">
                  <c:v>0.64147061342592593</c:v>
                </c:pt>
                <c:pt idx="39827">
                  <c:v>0.64147178240740732</c:v>
                </c:pt>
                <c:pt idx="39828">
                  <c:v>0.64147293981481479</c:v>
                </c:pt>
                <c:pt idx="39829">
                  <c:v>0.64147409722222226</c:v>
                </c:pt>
                <c:pt idx="39830">
                  <c:v>0.64147546296296298</c:v>
                </c:pt>
                <c:pt idx="39831">
                  <c:v>0.64147656249999996</c:v>
                </c:pt>
                <c:pt idx="39832">
                  <c:v>0.64147784722222223</c:v>
                </c:pt>
                <c:pt idx="39833">
                  <c:v>0.6414788194444444</c:v>
                </c:pt>
                <c:pt idx="39834">
                  <c:v>0.64148096064814819</c:v>
                </c:pt>
                <c:pt idx="39835">
                  <c:v>0.64148149305555546</c:v>
                </c:pt>
                <c:pt idx="39836">
                  <c:v>0.6414822569444445</c:v>
                </c:pt>
                <c:pt idx="39837">
                  <c:v>0.64148386574074068</c:v>
                </c:pt>
                <c:pt idx="39838">
                  <c:v>0.64148453703703712</c:v>
                </c:pt>
                <c:pt idx="39839">
                  <c:v>0.64148635416666666</c:v>
                </c:pt>
                <c:pt idx="39840">
                  <c:v>0.64148711805555558</c:v>
                </c:pt>
                <c:pt idx="39841">
                  <c:v>0.64148798611111113</c:v>
                </c:pt>
                <c:pt idx="39842">
                  <c:v>0.64148914351851849</c:v>
                </c:pt>
                <c:pt idx="39843">
                  <c:v>0.64149028935185182</c:v>
                </c:pt>
                <c:pt idx="39844">
                  <c:v>0.64149145833333332</c:v>
                </c:pt>
                <c:pt idx="39845">
                  <c:v>0.64149261574074079</c:v>
                </c:pt>
                <c:pt idx="39846">
                  <c:v>0.64149376157407412</c:v>
                </c:pt>
                <c:pt idx="39847">
                  <c:v>0.64149493055555551</c:v>
                </c:pt>
                <c:pt idx="39848">
                  <c:v>0.64149608796296298</c:v>
                </c:pt>
                <c:pt idx="39849">
                  <c:v>0.64149724537037034</c:v>
                </c:pt>
                <c:pt idx="39850">
                  <c:v>0.64149840277777781</c:v>
                </c:pt>
                <c:pt idx="39851">
                  <c:v>0.64149994212962969</c:v>
                </c:pt>
                <c:pt idx="39852">
                  <c:v>0.64150086805555562</c:v>
                </c:pt>
                <c:pt idx="39853">
                  <c:v>0.64150289351851852</c:v>
                </c:pt>
                <c:pt idx="39854">
                  <c:v>0.64150312500000006</c:v>
                </c:pt>
                <c:pt idx="39855">
                  <c:v>0.64150457175925923</c:v>
                </c:pt>
                <c:pt idx="39856">
                  <c:v>0.64150567129629621</c:v>
                </c:pt>
                <c:pt idx="39857">
                  <c:v>0.64150659722222225</c:v>
                </c:pt>
                <c:pt idx="39858">
                  <c:v>0.64150778935185182</c:v>
                </c:pt>
                <c:pt idx="39859">
                  <c:v>0.6415088541666667</c:v>
                </c:pt>
                <c:pt idx="39860">
                  <c:v>0.64151076388888884</c:v>
                </c:pt>
                <c:pt idx="39861">
                  <c:v>0.64151112268518518</c:v>
                </c:pt>
                <c:pt idx="39862">
                  <c:v>0.64151229166666668</c:v>
                </c:pt>
                <c:pt idx="39863">
                  <c:v>0.64151344907407415</c:v>
                </c:pt>
                <c:pt idx="39864">
                  <c:v>0.64151460648148151</c:v>
                </c:pt>
                <c:pt idx="39865">
                  <c:v>0.64151575231481484</c:v>
                </c:pt>
                <c:pt idx="39866">
                  <c:v>0.6415169097222222</c:v>
                </c:pt>
                <c:pt idx="39867">
                  <c:v>0.64151806712962967</c:v>
                </c:pt>
                <c:pt idx="39868">
                  <c:v>0.64151923611111117</c:v>
                </c:pt>
                <c:pt idx="39869">
                  <c:v>0.64152039351851853</c:v>
                </c:pt>
                <c:pt idx="39870">
                  <c:v>0.64152155092592589</c:v>
                </c:pt>
                <c:pt idx="39871">
                  <c:v>0.64152342592592593</c:v>
                </c:pt>
                <c:pt idx="39872">
                  <c:v>0.6415245833333334</c:v>
                </c:pt>
                <c:pt idx="39873">
                  <c:v>0.64152579861111114</c:v>
                </c:pt>
                <c:pt idx="39874">
                  <c:v>0.64152678240740735</c:v>
                </c:pt>
                <c:pt idx="39875">
                  <c:v>0.64152857638888894</c:v>
                </c:pt>
                <c:pt idx="39876">
                  <c:v>0.64152886574074075</c:v>
                </c:pt>
                <c:pt idx="39877">
                  <c:v>0.64153092592592587</c:v>
                </c:pt>
                <c:pt idx="39878">
                  <c:v>0.64153129629629624</c:v>
                </c:pt>
                <c:pt idx="39879">
                  <c:v>0.64153200231481478</c:v>
                </c:pt>
                <c:pt idx="39880">
                  <c:v>0.6415332754629629</c:v>
                </c:pt>
                <c:pt idx="39881">
                  <c:v>0.64153436342592596</c:v>
                </c:pt>
                <c:pt idx="39882">
                  <c:v>0.64153543981481476</c:v>
                </c:pt>
                <c:pt idx="39883">
                  <c:v>0.64153658564814808</c:v>
                </c:pt>
                <c:pt idx="39884">
                  <c:v>0.64153775462962959</c:v>
                </c:pt>
                <c:pt idx="39885">
                  <c:v>0.64153890046296302</c:v>
                </c:pt>
                <c:pt idx="39886">
                  <c:v>0.64154006944444442</c:v>
                </c:pt>
                <c:pt idx="39887">
                  <c:v>0.64154122685185178</c:v>
                </c:pt>
                <c:pt idx="39888">
                  <c:v>0.64154238425925925</c:v>
                </c:pt>
                <c:pt idx="39889">
                  <c:v>0.64154354166666672</c:v>
                </c:pt>
                <c:pt idx="39890">
                  <c:v>0.64154469907407408</c:v>
                </c:pt>
                <c:pt idx="39891">
                  <c:v>0.64154585648148144</c:v>
                </c:pt>
                <c:pt idx="39892">
                  <c:v>0.64154707175925929</c:v>
                </c:pt>
                <c:pt idx="39893">
                  <c:v>0.64154917824074076</c:v>
                </c:pt>
                <c:pt idx="39894">
                  <c:v>0.64155043981481485</c:v>
                </c:pt>
                <c:pt idx="39895">
                  <c:v>0.64155084490740744</c:v>
                </c:pt>
                <c:pt idx="39896">
                  <c:v>0.64155201388888883</c:v>
                </c:pt>
                <c:pt idx="39897">
                  <c:v>0.64155341435185176</c:v>
                </c:pt>
                <c:pt idx="39898">
                  <c:v>0.64155396990740743</c:v>
                </c:pt>
                <c:pt idx="39899">
                  <c:v>0.6415556018518519</c:v>
                </c:pt>
                <c:pt idx="39900">
                  <c:v>0.64155682870370367</c:v>
                </c:pt>
                <c:pt idx="39901">
                  <c:v>0.64155741898148155</c:v>
                </c:pt>
                <c:pt idx="39902">
                  <c:v>0.64155858796296295</c:v>
                </c:pt>
                <c:pt idx="39903">
                  <c:v>0.64155974537037042</c:v>
                </c:pt>
                <c:pt idx="39904">
                  <c:v>0.64156089120370363</c:v>
                </c:pt>
                <c:pt idx="39905">
                  <c:v>0.64156206018518513</c:v>
                </c:pt>
                <c:pt idx="39906">
                  <c:v>0.64156320601851857</c:v>
                </c:pt>
                <c:pt idx="39907">
                  <c:v>0.64156436342592593</c:v>
                </c:pt>
                <c:pt idx="39908">
                  <c:v>0.64156552083333329</c:v>
                </c:pt>
                <c:pt idx="39909">
                  <c:v>0.64156668981481479</c:v>
                </c:pt>
                <c:pt idx="39910">
                  <c:v>0.64156784722222227</c:v>
                </c:pt>
                <c:pt idx="39911">
                  <c:v>0.6415692824074074</c:v>
                </c:pt>
                <c:pt idx="39912">
                  <c:v>0.64157087962962966</c:v>
                </c:pt>
                <c:pt idx="39913">
                  <c:v>0.64157185185185184</c:v>
                </c:pt>
                <c:pt idx="39914">
                  <c:v>0.64157480324074079</c:v>
                </c:pt>
                <c:pt idx="39915">
                  <c:v>0.64157503472222221</c:v>
                </c:pt>
                <c:pt idx="39916">
                  <c:v>0.64157694444444446</c:v>
                </c:pt>
                <c:pt idx="39917">
                  <c:v>0.64157820601851856</c:v>
                </c:pt>
                <c:pt idx="39918">
                  <c:v>0.64157856481481479</c:v>
                </c:pt>
                <c:pt idx="39919">
                  <c:v>0.64158030092592588</c:v>
                </c:pt>
                <c:pt idx="39920">
                  <c:v>0.64158143518518518</c:v>
                </c:pt>
                <c:pt idx="39921">
                  <c:v>0.64158203703703709</c:v>
                </c:pt>
                <c:pt idx="39922">
                  <c:v>0.6415837152777778</c:v>
                </c:pt>
                <c:pt idx="39923">
                  <c:v>0.64158429398148153</c:v>
                </c:pt>
                <c:pt idx="39924">
                  <c:v>0.64158547453703707</c:v>
                </c:pt>
                <c:pt idx="39925">
                  <c:v>0.64158660879629625</c:v>
                </c:pt>
                <c:pt idx="39926">
                  <c:v>0.64158777777777776</c:v>
                </c:pt>
                <c:pt idx="39927">
                  <c:v>0.64158892361111119</c:v>
                </c:pt>
                <c:pt idx="39928">
                  <c:v>0.64159009259259259</c:v>
                </c:pt>
                <c:pt idx="39929">
                  <c:v>0.64159126157407409</c:v>
                </c:pt>
                <c:pt idx="39930">
                  <c:v>0.64159240740740742</c:v>
                </c:pt>
                <c:pt idx="39931">
                  <c:v>0.64159355324074074</c:v>
                </c:pt>
                <c:pt idx="39932">
                  <c:v>0.64159471064814821</c:v>
                </c:pt>
                <c:pt idx="39933">
                  <c:v>0.64159619212962959</c:v>
                </c:pt>
                <c:pt idx="39934">
                  <c:v>0.64159746527777783</c:v>
                </c:pt>
                <c:pt idx="39935">
                  <c:v>0.64159862268518519</c:v>
                </c:pt>
                <c:pt idx="39936">
                  <c:v>0.6415996990740741</c:v>
                </c:pt>
                <c:pt idx="39937">
                  <c:v>0.64160049768518523</c:v>
                </c:pt>
                <c:pt idx="39938">
                  <c:v>0.64160299768518525</c:v>
                </c:pt>
                <c:pt idx="39939">
                  <c:v>0.64160346064814811</c:v>
                </c:pt>
                <c:pt idx="39940">
                  <c:v>0.64160420138888896</c:v>
                </c:pt>
                <c:pt idx="39941">
                  <c:v>0.64160512731481478</c:v>
                </c:pt>
                <c:pt idx="39942">
                  <c:v>0.64160628472222225</c:v>
                </c:pt>
                <c:pt idx="39943">
                  <c:v>0.64160743055555558</c:v>
                </c:pt>
                <c:pt idx="39944">
                  <c:v>0.64160863425925918</c:v>
                </c:pt>
                <c:pt idx="39945">
                  <c:v>0.64160974537037041</c:v>
                </c:pt>
                <c:pt idx="39946">
                  <c:v>0.6416109143518518</c:v>
                </c:pt>
                <c:pt idx="39947">
                  <c:v>0.64161207175925927</c:v>
                </c:pt>
                <c:pt idx="39948">
                  <c:v>0.64161322916666663</c:v>
                </c:pt>
                <c:pt idx="39949">
                  <c:v>0.64161440972222228</c:v>
                </c:pt>
                <c:pt idx="39950">
                  <c:v>0.64161554398148146</c:v>
                </c:pt>
                <c:pt idx="39951">
                  <c:v>0.64161671296296297</c:v>
                </c:pt>
                <c:pt idx="39952">
                  <c:v>0.64161832175925926</c:v>
                </c:pt>
                <c:pt idx="39953">
                  <c:v>0.6416201967592593</c:v>
                </c:pt>
                <c:pt idx="39954">
                  <c:v>0.64162144675925925</c:v>
                </c:pt>
                <c:pt idx="39955">
                  <c:v>0.64162277777777776</c:v>
                </c:pt>
                <c:pt idx="39956">
                  <c:v>0.6416237037037037</c:v>
                </c:pt>
                <c:pt idx="39957">
                  <c:v>0.6416248726851852</c:v>
                </c:pt>
                <c:pt idx="39958">
                  <c:v>0.64162623842592592</c:v>
                </c:pt>
                <c:pt idx="39959">
                  <c:v>0.64162747685185184</c:v>
                </c:pt>
                <c:pt idx="39960">
                  <c:v>0.6416295486111111</c:v>
                </c:pt>
                <c:pt idx="39961">
                  <c:v>0.64162975694444446</c:v>
                </c:pt>
                <c:pt idx="39962">
                  <c:v>0.64163060185185183</c:v>
                </c:pt>
                <c:pt idx="39963">
                  <c:v>0.64163177083333334</c:v>
                </c:pt>
                <c:pt idx="39964">
                  <c:v>0.64163291666666666</c:v>
                </c:pt>
                <c:pt idx="39965">
                  <c:v>0.64163408564814817</c:v>
                </c:pt>
                <c:pt idx="39966">
                  <c:v>0.64163523148148149</c:v>
                </c:pt>
                <c:pt idx="39967">
                  <c:v>0.641636400462963</c:v>
                </c:pt>
                <c:pt idx="39968">
                  <c:v>0.64163755787037036</c:v>
                </c:pt>
                <c:pt idx="39969">
                  <c:v>0.64163871527777772</c:v>
                </c:pt>
                <c:pt idx="39970">
                  <c:v>0.64163986111111115</c:v>
                </c:pt>
                <c:pt idx="39971">
                  <c:v>0.64164101851851851</c:v>
                </c:pt>
                <c:pt idx="39972">
                  <c:v>0.64164217592592587</c:v>
                </c:pt>
                <c:pt idx="39973">
                  <c:v>0.6416443634259259</c:v>
                </c:pt>
                <c:pt idx="39974">
                  <c:v>0.64164510416666665</c:v>
                </c:pt>
                <c:pt idx="39975">
                  <c:v>0.64164570601851845</c:v>
                </c:pt>
                <c:pt idx="39976">
                  <c:v>0.64164699074074072</c:v>
                </c:pt>
                <c:pt idx="39977">
                  <c:v>0.6416481828703704</c:v>
                </c:pt>
                <c:pt idx="39978">
                  <c:v>0.64164934027777776</c:v>
                </c:pt>
                <c:pt idx="39979">
                  <c:v>0.64165136574074078</c:v>
                </c:pt>
                <c:pt idx="39980">
                  <c:v>0.64165219907407411</c:v>
                </c:pt>
                <c:pt idx="39981">
                  <c:v>0.64165261574074073</c:v>
                </c:pt>
                <c:pt idx="39982">
                  <c:v>0.64165376157407406</c:v>
                </c:pt>
                <c:pt idx="39983">
                  <c:v>0.64165493055555556</c:v>
                </c:pt>
                <c:pt idx="39984">
                  <c:v>0.64165607638888889</c:v>
                </c:pt>
                <c:pt idx="39985">
                  <c:v>0.64165722222222221</c:v>
                </c:pt>
                <c:pt idx="39986">
                  <c:v>0.64165837962962957</c:v>
                </c:pt>
                <c:pt idx="39987">
                  <c:v>0.64165953703703704</c:v>
                </c:pt>
                <c:pt idx="39988">
                  <c:v>0.64166071759259258</c:v>
                </c:pt>
                <c:pt idx="39989">
                  <c:v>0.64166185185185187</c:v>
                </c:pt>
                <c:pt idx="39990">
                  <c:v>0.64166300925925923</c:v>
                </c:pt>
                <c:pt idx="39991">
                  <c:v>0.64166417824074073</c:v>
                </c:pt>
                <c:pt idx="39992">
                  <c:v>0.64166578703703703</c:v>
                </c:pt>
                <c:pt idx="39993">
                  <c:v>0.64166664351851854</c:v>
                </c:pt>
                <c:pt idx="39994">
                  <c:v>0.64166809027777783</c:v>
                </c:pt>
                <c:pt idx="39995">
                  <c:v>0.64166902777777779</c:v>
                </c:pt>
                <c:pt idx="39996">
                  <c:v>0.64167059027777773</c:v>
                </c:pt>
                <c:pt idx="39997">
                  <c:v>0.64167144675925925</c:v>
                </c:pt>
                <c:pt idx="39998">
                  <c:v>0.64167329861111111</c:v>
                </c:pt>
                <c:pt idx="39999">
                  <c:v>0.64167409722222224</c:v>
                </c:pt>
                <c:pt idx="40000">
                  <c:v>0.64167458333333338</c:v>
                </c:pt>
                <c:pt idx="40001">
                  <c:v>0.64167575231481488</c:v>
                </c:pt>
                <c:pt idx="40002">
                  <c:v>0.64167690972222224</c:v>
                </c:pt>
                <c:pt idx="40003">
                  <c:v>0.64167807870370364</c:v>
                </c:pt>
                <c:pt idx="40004">
                  <c:v>0.64167922453703707</c:v>
                </c:pt>
                <c:pt idx="40005">
                  <c:v>0.6416803703703704</c:v>
                </c:pt>
                <c:pt idx="40006">
                  <c:v>0.6416815393518519</c:v>
                </c:pt>
                <c:pt idx="40007">
                  <c:v>0.64168268518518512</c:v>
                </c:pt>
                <c:pt idx="40008">
                  <c:v>0.64168386574074066</c:v>
                </c:pt>
                <c:pt idx="40009">
                  <c:v>0.64168501157407409</c:v>
                </c:pt>
                <c:pt idx="40010">
                  <c:v>0.64168673611111104</c:v>
                </c:pt>
                <c:pt idx="40011">
                  <c:v>0.64168732638888892</c:v>
                </c:pt>
                <c:pt idx="40012">
                  <c:v>0.64168956018518519</c:v>
                </c:pt>
                <c:pt idx="40013">
                  <c:v>0.64169065972222217</c:v>
                </c:pt>
                <c:pt idx="40014">
                  <c:v>0.64169091435185188</c:v>
                </c:pt>
                <c:pt idx="40015">
                  <c:v>0.64169285879629634</c:v>
                </c:pt>
                <c:pt idx="40016">
                  <c:v>0.64169390046296304</c:v>
                </c:pt>
                <c:pt idx="40017">
                  <c:v>0.64169425925925927</c:v>
                </c:pt>
                <c:pt idx="40018">
                  <c:v>0.64169615740740749</c:v>
                </c:pt>
                <c:pt idx="40019">
                  <c:v>0.64169731481481485</c:v>
                </c:pt>
                <c:pt idx="40020">
                  <c:v>0.64169773148148146</c:v>
                </c:pt>
                <c:pt idx="40021">
                  <c:v>0.64169890046296296</c:v>
                </c:pt>
                <c:pt idx="40022">
                  <c:v>0.64170005787037043</c:v>
                </c:pt>
                <c:pt idx="40023">
                  <c:v>0.64170122685185182</c:v>
                </c:pt>
                <c:pt idx="40024">
                  <c:v>0.64170236111111112</c:v>
                </c:pt>
                <c:pt idx="40025">
                  <c:v>0.64170353009259251</c:v>
                </c:pt>
                <c:pt idx="40026">
                  <c:v>0.64170467592592595</c:v>
                </c:pt>
                <c:pt idx="40027">
                  <c:v>0.64170584490740745</c:v>
                </c:pt>
                <c:pt idx="40028">
                  <c:v>0.64170701388888884</c:v>
                </c:pt>
                <c:pt idx="40029">
                  <c:v>0.64170815972222217</c:v>
                </c:pt>
                <c:pt idx="40030">
                  <c:v>0.64170980324074078</c:v>
                </c:pt>
                <c:pt idx="40031">
                  <c:v>0.64171078703703699</c:v>
                </c:pt>
                <c:pt idx="40032">
                  <c:v>0.64171184027777772</c:v>
                </c:pt>
                <c:pt idx="40033">
                  <c:v>0.6417137268518518</c:v>
                </c:pt>
                <c:pt idx="40034">
                  <c:v>0.64171447916666668</c:v>
                </c:pt>
                <c:pt idx="40035">
                  <c:v>0.64171513888888887</c:v>
                </c:pt>
                <c:pt idx="40036">
                  <c:v>0.6417166319444445</c:v>
                </c:pt>
                <c:pt idx="40037">
                  <c:v>0.64171774305555551</c:v>
                </c:pt>
                <c:pt idx="40038">
                  <c:v>0.64172005787037034</c:v>
                </c:pt>
                <c:pt idx="40039">
                  <c:v>0.64172016203703708</c:v>
                </c:pt>
                <c:pt idx="40040">
                  <c:v>0.64172087962962965</c:v>
                </c:pt>
                <c:pt idx="40041">
                  <c:v>0.64172204861111115</c:v>
                </c:pt>
                <c:pt idx="40042">
                  <c:v>0.64172319444444448</c:v>
                </c:pt>
                <c:pt idx="40043">
                  <c:v>0.64172436342592598</c:v>
                </c:pt>
                <c:pt idx="40044">
                  <c:v>0.64172550925925931</c:v>
                </c:pt>
                <c:pt idx="40045">
                  <c:v>0.64172666666666667</c:v>
                </c:pt>
                <c:pt idx="40046">
                  <c:v>0.64172783564814817</c:v>
                </c:pt>
                <c:pt idx="40047">
                  <c:v>0.6417289814814815</c:v>
                </c:pt>
                <c:pt idx="40048">
                  <c:v>0.64173016203703703</c:v>
                </c:pt>
                <c:pt idx="40049">
                  <c:v>0.64173130787037036</c:v>
                </c:pt>
                <c:pt idx="40050">
                  <c:v>0.64173296296296301</c:v>
                </c:pt>
                <c:pt idx="40051">
                  <c:v>0.64173394675925932</c:v>
                </c:pt>
                <c:pt idx="40052">
                  <c:v>0.64173644675925934</c:v>
                </c:pt>
                <c:pt idx="40053">
                  <c:v>0.64173673611111104</c:v>
                </c:pt>
                <c:pt idx="40054">
                  <c:v>0.64173775462962968</c:v>
                </c:pt>
                <c:pt idx="40055">
                  <c:v>0.64173932870370365</c:v>
                </c:pt>
                <c:pt idx="40056">
                  <c:v>0.64173990740740738</c:v>
                </c:pt>
                <c:pt idx="40057">
                  <c:v>0.64174064814814813</c:v>
                </c:pt>
                <c:pt idx="40058">
                  <c:v>0.64174230324074077</c:v>
                </c:pt>
                <c:pt idx="40059">
                  <c:v>0.64174287037037037</c:v>
                </c:pt>
                <c:pt idx="40060">
                  <c:v>0.64174402777777784</c:v>
                </c:pt>
                <c:pt idx="40061">
                  <c:v>0.64174519675925934</c:v>
                </c:pt>
                <c:pt idx="40062">
                  <c:v>0.6417463541666667</c:v>
                </c:pt>
                <c:pt idx="40063">
                  <c:v>0.64174751157407406</c:v>
                </c:pt>
                <c:pt idx="40064">
                  <c:v>0.64174865740740739</c:v>
                </c:pt>
                <c:pt idx="40065">
                  <c:v>0.64174981481481486</c:v>
                </c:pt>
                <c:pt idx="40066">
                  <c:v>0.64175098379629636</c:v>
                </c:pt>
                <c:pt idx="40067">
                  <c:v>0.64175214120370372</c:v>
                </c:pt>
                <c:pt idx="40068">
                  <c:v>0.64175331018518511</c:v>
                </c:pt>
                <c:pt idx="40069">
                  <c:v>0.64175445601851855</c:v>
                </c:pt>
                <c:pt idx="40070">
                  <c:v>0.6417557060185185</c:v>
                </c:pt>
                <c:pt idx="40071">
                  <c:v>0.64175746527777777</c:v>
                </c:pt>
                <c:pt idx="40072">
                  <c:v>0.6417591782407408</c:v>
                </c:pt>
                <c:pt idx="40073">
                  <c:v>0.6417598726851852</c:v>
                </c:pt>
                <c:pt idx="40074">
                  <c:v>0.64176160879629629</c:v>
                </c:pt>
                <c:pt idx="40075">
                  <c:v>0.64176172453703706</c:v>
                </c:pt>
                <c:pt idx="40076">
                  <c:v>0.64176276620370365</c:v>
                </c:pt>
                <c:pt idx="40077">
                  <c:v>0.6417639814814815</c:v>
                </c:pt>
                <c:pt idx="40078">
                  <c:v>0.6417653703703704</c:v>
                </c:pt>
                <c:pt idx="40079">
                  <c:v>0.64176659722222218</c:v>
                </c:pt>
                <c:pt idx="40080">
                  <c:v>0.64176722222222227</c:v>
                </c:pt>
                <c:pt idx="40081">
                  <c:v>0.64176833333333327</c:v>
                </c:pt>
                <c:pt idx="40082">
                  <c:v>0.64176949074074074</c:v>
                </c:pt>
                <c:pt idx="40083">
                  <c:v>0.64177065972222225</c:v>
                </c:pt>
                <c:pt idx="40084">
                  <c:v>0.64177181712962961</c:v>
                </c:pt>
                <c:pt idx="40085">
                  <c:v>0.64177296296296293</c:v>
                </c:pt>
                <c:pt idx="40086">
                  <c:v>0.6417741203703704</c:v>
                </c:pt>
                <c:pt idx="40087">
                  <c:v>0.64177527777777776</c:v>
                </c:pt>
                <c:pt idx="40088">
                  <c:v>0.6417764583333333</c:v>
                </c:pt>
                <c:pt idx="40089">
                  <c:v>0.64177759259259259</c:v>
                </c:pt>
                <c:pt idx="40090">
                  <c:v>0.6417787615740741</c:v>
                </c:pt>
                <c:pt idx="40091">
                  <c:v>0.64178001157407405</c:v>
                </c:pt>
                <c:pt idx="40092">
                  <c:v>0.6417812268518519</c:v>
                </c:pt>
                <c:pt idx="40093">
                  <c:v>0.64178348379629635</c:v>
                </c:pt>
                <c:pt idx="40094">
                  <c:v>0.64178429398148151</c:v>
                </c:pt>
                <c:pt idx="40095">
                  <c:v>0.64178504629629629</c:v>
                </c:pt>
                <c:pt idx="40096">
                  <c:v>0.64178667824074076</c:v>
                </c:pt>
                <c:pt idx="40097">
                  <c:v>0.64178724537037035</c:v>
                </c:pt>
                <c:pt idx="40098">
                  <c:v>0.64178805555555551</c:v>
                </c:pt>
                <c:pt idx="40099">
                  <c:v>0.64179059027777785</c:v>
                </c:pt>
                <c:pt idx="40100">
                  <c:v>0.64179204861111105</c:v>
                </c:pt>
                <c:pt idx="40101">
                  <c:v>0.64179275462962959</c:v>
                </c:pt>
                <c:pt idx="40102">
                  <c:v>0.64179385416666668</c:v>
                </c:pt>
                <c:pt idx="40103">
                  <c:v>0.64179502314814807</c:v>
                </c:pt>
                <c:pt idx="40104">
                  <c:v>0.64179618055555554</c:v>
                </c:pt>
                <c:pt idx="40105">
                  <c:v>0.64179732638888887</c:v>
                </c:pt>
                <c:pt idx="40106">
                  <c:v>0.64179849537037037</c:v>
                </c:pt>
                <c:pt idx="40107">
                  <c:v>0.64179965277777773</c:v>
                </c:pt>
                <c:pt idx="40108">
                  <c:v>0.64180079861111106</c:v>
                </c:pt>
                <c:pt idx="40109">
                  <c:v>0.64180196759259267</c:v>
                </c:pt>
                <c:pt idx="40110">
                  <c:v>0.64180312500000003</c:v>
                </c:pt>
                <c:pt idx="40111">
                  <c:v>0.64180427083333336</c:v>
                </c:pt>
                <c:pt idx="40112">
                  <c:v>0.64180564814814822</c:v>
                </c:pt>
                <c:pt idx="40113">
                  <c:v>0.64180675925925923</c:v>
                </c:pt>
                <c:pt idx="40114">
                  <c:v>0.64180920138888886</c:v>
                </c:pt>
                <c:pt idx="40115">
                  <c:v>0.641810162037037</c:v>
                </c:pt>
                <c:pt idx="40116">
                  <c:v>0.64181071759259267</c:v>
                </c:pt>
                <c:pt idx="40117">
                  <c:v>0.64181178240740744</c:v>
                </c:pt>
                <c:pt idx="40118">
                  <c:v>0.64181321759259258</c:v>
                </c:pt>
                <c:pt idx="40119">
                  <c:v>0.64181357638888892</c:v>
                </c:pt>
                <c:pt idx="40120">
                  <c:v>0.6418161921296297</c:v>
                </c:pt>
                <c:pt idx="40121">
                  <c:v>0.64181733796296292</c:v>
                </c:pt>
                <c:pt idx="40122">
                  <c:v>0.64181827546296299</c:v>
                </c:pt>
                <c:pt idx="40123">
                  <c:v>0.64181943287037035</c:v>
                </c:pt>
                <c:pt idx="40124">
                  <c:v>0.64182059027777771</c:v>
                </c:pt>
                <c:pt idx="40125">
                  <c:v>0.64182174768518518</c:v>
                </c:pt>
                <c:pt idx="40126">
                  <c:v>0.64182290509259265</c:v>
                </c:pt>
                <c:pt idx="40127">
                  <c:v>0.64182406250000001</c:v>
                </c:pt>
                <c:pt idx="40128">
                  <c:v>0.64182520833333334</c:v>
                </c:pt>
                <c:pt idx="40129">
                  <c:v>0.64182637731481484</c:v>
                </c:pt>
                <c:pt idx="40130">
                  <c:v>0.64182754629629635</c:v>
                </c:pt>
                <c:pt idx="40131">
                  <c:v>0.64182869212962967</c:v>
                </c:pt>
                <c:pt idx="40132">
                  <c:v>0.64183001157407404</c:v>
                </c:pt>
                <c:pt idx="40133">
                  <c:v>0.6418310995370371</c:v>
                </c:pt>
                <c:pt idx="40134">
                  <c:v>0.64183307870370365</c:v>
                </c:pt>
                <c:pt idx="40135">
                  <c:v>0.64183346064814817</c:v>
                </c:pt>
                <c:pt idx="40136">
                  <c:v>0.64183627314814817</c:v>
                </c:pt>
                <c:pt idx="40137">
                  <c:v>0.64183678240740738</c:v>
                </c:pt>
                <c:pt idx="40138">
                  <c:v>0.64183694444444439</c:v>
                </c:pt>
                <c:pt idx="40139">
                  <c:v>0.6418382407407407</c:v>
                </c:pt>
                <c:pt idx="40140">
                  <c:v>0.6418401967592593</c:v>
                </c:pt>
                <c:pt idx="40141">
                  <c:v>0.64184071759259265</c:v>
                </c:pt>
                <c:pt idx="40142">
                  <c:v>0.64184141203703704</c:v>
                </c:pt>
                <c:pt idx="40143">
                  <c:v>0.64184258101851854</c:v>
                </c:pt>
                <c:pt idx="40144">
                  <c:v>0.6418437384259259</c:v>
                </c:pt>
                <c:pt idx="40145">
                  <c:v>0.64184489583333326</c:v>
                </c:pt>
                <c:pt idx="40146">
                  <c:v>0.64184605324074073</c:v>
                </c:pt>
                <c:pt idx="40147">
                  <c:v>0.6418472106481482</c:v>
                </c:pt>
                <c:pt idx="40148">
                  <c:v>0.64184836805555556</c:v>
                </c:pt>
                <c:pt idx="40149">
                  <c:v>0.64184952546296292</c:v>
                </c:pt>
                <c:pt idx="40150">
                  <c:v>0.64185068287037039</c:v>
                </c:pt>
                <c:pt idx="40151">
                  <c:v>0.64185184027777786</c:v>
                </c:pt>
                <c:pt idx="40152">
                  <c:v>0.64185356481481481</c:v>
                </c:pt>
                <c:pt idx="40153">
                  <c:v>0.64185414351851844</c:v>
                </c:pt>
                <c:pt idx="40154">
                  <c:v>0.64185599537037041</c:v>
                </c:pt>
                <c:pt idx="40155">
                  <c:v>0.64185714120370374</c:v>
                </c:pt>
                <c:pt idx="40156">
                  <c:v>0.64185777777777786</c:v>
                </c:pt>
                <c:pt idx="40157">
                  <c:v>0.6418612037037037</c:v>
                </c:pt>
                <c:pt idx="40158">
                  <c:v>0.64186153935185186</c:v>
                </c:pt>
                <c:pt idx="40159">
                  <c:v>0.64186333333333334</c:v>
                </c:pt>
                <c:pt idx="40160">
                  <c:v>0.64186512731481482</c:v>
                </c:pt>
                <c:pt idx="40161">
                  <c:v>0.6418662268518518</c:v>
                </c:pt>
                <c:pt idx="40162">
                  <c:v>0.64186740740740733</c:v>
                </c:pt>
                <c:pt idx="40163">
                  <c:v>0.64186850694444442</c:v>
                </c:pt>
                <c:pt idx="40164">
                  <c:v>0.64186967592592592</c:v>
                </c:pt>
                <c:pt idx="40165">
                  <c:v>0.64187082175925925</c:v>
                </c:pt>
                <c:pt idx="40166">
                  <c:v>0.64187197916666672</c:v>
                </c:pt>
                <c:pt idx="40167">
                  <c:v>0.64187313657407408</c:v>
                </c:pt>
                <c:pt idx="40168">
                  <c:v>0.64187429398148144</c:v>
                </c:pt>
                <c:pt idx="40169">
                  <c:v>0.64187545138888891</c:v>
                </c:pt>
                <c:pt idx="40170">
                  <c:v>0.64187660879629638</c:v>
                </c:pt>
                <c:pt idx="40171">
                  <c:v>0.64187776620370374</c:v>
                </c:pt>
                <c:pt idx="40172">
                  <c:v>0.6418789236111111</c:v>
                </c:pt>
                <c:pt idx="40173">
                  <c:v>0.64188035879629635</c:v>
                </c:pt>
                <c:pt idx="40174">
                  <c:v>0.64188261574074079</c:v>
                </c:pt>
                <c:pt idx="40175">
                  <c:v>0.64188405092592593</c:v>
                </c:pt>
                <c:pt idx="40176">
                  <c:v>0.6418856828703704</c:v>
                </c:pt>
                <c:pt idx="40177">
                  <c:v>0.64188678240740737</c:v>
                </c:pt>
                <c:pt idx="40178">
                  <c:v>0.64188730324074073</c:v>
                </c:pt>
                <c:pt idx="40179">
                  <c:v>0.64188880787037039</c:v>
                </c:pt>
                <c:pt idx="40180">
                  <c:v>0.64188990740740737</c:v>
                </c:pt>
                <c:pt idx="40181">
                  <c:v>0.64189065972222226</c:v>
                </c:pt>
                <c:pt idx="40182">
                  <c:v>0.64189181712962962</c:v>
                </c:pt>
                <c:pt idx="40183">
                  <c:v>0.64189298611111112</c:v>
                </c:pt>
                <c:pt idx="40184">
                  <c:v>0.64189413194444445</c:v>
                </c:pt>
                <c:pt idx="40185">
                  <c:v>0.64189530092592595</c:v>
                </c:pt>
                <c:pt idx="40186">
                  <c:v>0.64189644675925928</c:v>
                </c:pt>
                <c:pt idx="40187">
                  <c:v>0.64189762731481481</c:v>
                </c:pt>
                <c:pt idx="40188">
                  <c:v>0.64189876157407411</c:v>
                </c:pt>
                <c:pt idx="40189">
                  <c:v>0.64189991898148147</c:v>
                </c:pt>
                <c:pt idx="40190">
                  <c:v>0.64190107638888882</c:v>
                </c:pt>
                <c:pt idx="40191">
                  <c:v>0.64190229166666668</c:v>
                </c:pt>
                <c:pt idx="40192">
                  <c:v>0.64190356481481481</c:v>
                </c:pt>
                <c:pt idx="40193">
                  <c:v>0.64190582175925925</c:v>
                </c:pt>
                <c:pt idx="40194">
                  <c:v>0.64190616898148145</c:v>
                </c:pt>
                <c:pt idx="40195">
                  <c:v>0.64190730324074075</c:v>
                </c:pt>
                <c:pt idx="40196">
                  <c:v>0.64190819444444447</c:v>
                </c:pt>
                <c:pt idx="40197">
                  <c:v>0.64191075231481476</c:v>
                </c:pt>
                <c:pt idx="40198">
                  <c:v>0.64191178240740743</c:v>
                </c:pt>
                <c:pt idx="40199">
                  <c:v>0.64191283564814816</c:v>
                </c:pt>
                <c:pt idx="40200">
                  <c:v>0.64191399305555552</c:v>
                </c:pt>
                <c:pt idx="40201">
                  <c:v>0.64191515046296288</c:v>
                </c:pt>
                <c:pt idx="40202">
                  <c:v>0.64191630787037046</c:v>
                </c:pt>
                <c:pt idx="40203">
                  <c:v>0.64191746527777782</c:v>
                </c:pt>
                <c:pt idx="40204">
                  <c:v>0.64191861111111104</c:v>
                </c:pt>
                <c:pt idx="40205">
                  <c:v>0.64191978009259254</c:v>
                </c:pt>
                <c:pt idx="40206">
                  <c:v>0.64192093750000001</c:v>
                </c:pt>
                <c:pt idx="40207">
                  <c:v>0.64192209490740748</c:v>
                </c:pt>
                <c:pt idx="40208">
                  <c:v>0.6419232407407407</c:v>
                </c:pt>
                <c:pt idx="40209">
                  <c:v>0.64192442129629623</c:v>
                </c:pt>
                <c:pt idx="40210">
                  <c:v>0.64192556712962967</c:v>
                </c:pt>
                <c:pt idx="40211">
                  <c:v>0.64192672453703703</c:v>
                </c:pt>
                <c:pt idx="40212">
                  <c:v>0.64192846064814812</c:v>
                </c:pt>
                <c:pt idx="40213">
                  <c:v>0.64192923611111108</c:v>
                </c:pt>
                <c:pt idx="40214">
                  <c:v>0.64193024305555557</c:v>
                </c:pt>
                <c:pt idx="40215">
                  <c:v>0.64193175925925927</c:v>
                </c:pt>
                <c:pt idx="40216">
                  <c:v>0.6419339467592593</c:v>
                </c:pt>
                <c:pt idx="40217">
                  <c:v>0.64193495370370368</c:v>
                </c:pt>
                <c:pt idx="40218">
                  <c:v>0.64193611111111115</c:v>
                </c:pt>
                <c:pt idx="40219">
                  <c:v>0.64193726851851851</c:v>
                </c:pt>
                <c:pt idx="40220">
                  <c:v>0.64193848379629626</c:v>
                </c:pt>
                <c:pt idx="40221">
                  <c:v>0.64193958333333334</c:v>
                </c:pt>
                <c:pt idx="40222">
                  <c:v>0.6419407407407407</c:v>
                </c:pt>
                <c:pt idx="40223">
                  <c:v>0.64194189814814817</c:v>
                </c:pt>
                <c:pt idx="40224">
                  <c:v>0.64194305555555553</c:v>
                </c:pt>
                <c:pt idx="40225">
                  <c:v>0.64194427083333339</c:v>
                </c:pt>
                <c:pt idx="40226">
                  <c:v>0.64194537037037036</c:v>
                </c:pt>
                <c:pt idx="40227">
                  <c:v>0.64194656249999993</c:v>
                </c:pt>
                <c:pt idx="40228">
                  <c:v>0.64194865740740747</c:v>
                </c:pt>
                <c:pt idx="40229">
                  <c:v>0.64194991898148146</c:v>
                </c:pt>
                <c:pt idx="40230">
                  <c:v>0.64195032407407404</c:v>
                </c:pt>
                <c:pt idx="40231">
                  <c:v>0.64195125000000008</c:v>
                </c:pt>
                <c:pt idx="40232">
                  <c:v>0.64195240740740744</c:v>
                </c:pt>
                <c:pt idx="40233">
                  <c:v>0.6419535648148148</c:v>
                </c:pt>
                <c:pt idx="40234">
                  <c:v>0.64195548611111108</c:v>
                </c:pt>
                <c:pt idx="40235">
                  <c:v>0.64195658564814817</c:v>
                </c:pt>
                <c:pt idx="40236">
                  <c:v>0.64195694444444451</c:v>
                </c:pt>
                <c:pt idx="40237">
                  <c:v>0.64195810185185187</c:v>
                </c:pt>
                <c:pt idx="40238">
                  <c:v>0.64195925925925923</c:v>
                </c:pt>
                <c:pt idx="40239">
                  <c:v>0.64196041666666659</c:v>
                </c:pt>
                <c:pt idx="40240">
                  <c:v>0.64196163194444444</c:v>
                </c:pt>
                <c:pt idx="40241">
                  <c:v>0.64196273148148153</c:v>
                </c:pt>
                <c:pt idx="40242">
                  <c:v>0.64196388888888889</c:v>
                </c:pt>
                <c:pt idx="40243">
                  <c:v>0.64196504629629625</c:v>
                </c:pt>
                <c:pt idx="40244">
                  <c:v>0.64196620370370372</c:v>
                </c:pt>
                <c:pt idx="40245">
                  <c:v>0.64196741898148146</c:v>
                </c:pt>
                <c:pt idx="40246">
                  <c:v>0.64196855324074076</c:v>
                </c:pt>
                <c:pt idx="40247">
                  <c:v>0.64196982638888889</c:v>
                </c:pt>
                <c:pt idx="40248">
                  <c:v>0.6419711574074074</c:v>
                </c:pt>
                <c:pt idx="40249">
                  <c:v>0.64197229166666669</c:v>
                </c:pt>
                <c:pt idx="40250">
                  <c:v>0.64197348379629626</c:v>
                </c:pt>
                <c:pt idx="40251">
                  <c:v>0.64197486111111113</c:v>
                </c:pt>
                <c:pt idx="40252">
                  <c:v>0.64197572916666668</c:v>
                </c:pt>
                <c:pt idx="40253">
                  <c:v>0.64197702546296298</c:v>
                </c:pt>
                <c:pt idx="40254">
                  <c:v>0.64197777777777776</c:v>
                </c:pt>
                <c:pt idx="40255">
                  <c:v>0.64197900462962965</c:v>
                </c:pt>
                <c:pt idx="40256">
                  <c:v>0.64198009259259259</c:v>
                </c:pt>
                <c:pt idx="40257">
                  <c:v>0.64198126157407409</c:v>
                </c:pt>
                <c:pt idx="40258">
                  <c:v>0.64198240740740742</c:v>
                </c:pt>
                <c:pt idx="40259">
                  <c:v>0.64198356481481478</c:v>
                </c:pt>
                <c:pt idx="40260">
                  <c:v>0.64198479166666667</c:v>
                </c:pt>
                <c:pt idx="40261">
                  <c:v>0.64198587962962961</c:v>
                </c:pt>
                <c:pt idx="40262">
                  <c:v>0.64198703703703708</c:v>
                </c:pt>
                <c:pt idx="40263">
                  <c:v>0.64198819444444444</c:v>
                </c:pt>
                <c:pt idx="40264">
                  <c:v>0.64198945601851853</c:v>
                </c:pt>
                <c:pt idx="40265">
                  <c:v>0.64199087962962964</c:v>
                </c:pt>
                <c:pt idx="40266">
                  <c:v>0.6419918171296296</c:v>
                </c:pt>
                <c:pt idx="40267">
                  <c:v>0.64199401620370378</c:v>
                </c:pt>
                <c:pt idx="40268">
                  <c:v>0.64199436342592597</c:v>
                </c:pt>
                <c:pt idx="40269">
                  <c:v>0.64199582175925929</c:v>
                </c:pt>
                <c:pt idx="40270">
                  <c:v>0.64199690972222223</c:v>
                </c:pt>
                <c:pt idx="40271">
                  <c:v>0.64199754629629635</c:v>
                </c:pt>
                <c:pt idx="40272">
                  <c:v>0.64199903935185176</c:v>
                </c:pt>
                <c:pt idx="40273">
                  <c:v>0.64200047453703701</c:v>
                </c:pt>
                <c:pt idx="40274">
                  <c:v>0.64200092592592595</c:v>
                </c:pt>
                <c:pt idx="40275">
                  <c:v>0.64200214120370369</c:v>
                </c:pt>
                <c:pt idx="40276">
                  <c:v>0.64200324074074078</c:v>
                </c:pt>
                <c:pt idx="40277">
                  <c:v>0.64200439814814814</c:v>
                </c:pt>
                <c:pt idx="40278">
                  <c:v>0.6420055555555555</c:v>
                </c:pt>
                <c:pt idx="40279">
                  <c:v>0.64200671296296297</c:v>
                </c:pt>
                <c:pt idx="40280">
                  <c:v>0.64200793981481474</c:v>
                </c:pt>
                <c:pt idx="40281">
                  <c:v>0.6420090277777778</c:v>
                </c:pt>
                <c:pt idx="40282">
                  <c:v>0.64201018518518516</c:v>
                </c:pt>
                <c:pt idx="40283">
                  <c:v>0.64201134259259263</c:v>
                </c:pt>
                <c:pt idx="40284">
                  <c:v>0.64201305555555555</c:v>
                </c:pt>
                <c:pt idx="40285">
                  <c:v>0.64201567129629633</c:v>
                </c:pt>
                <c:pt idx="40286">
                  <c:v>0.64201700231481484</c:v>
                </c:pt>
                <c:pt idx="40287">
                  <c:v>0.64201758101851858</c:v>
                </c:pt>
                <c:pt idx="40288">
                  <c:v>0.64201918981481476</c:v>
                </c:pt>
                <c:pt idx="40289">
                  <c:v>0.64201984953703706</c:v>
                </c:pt>
                <c:pt idx="40290">
                  <c:v>0.64202165509259257</c:v>
                </c:pt>
                <c:pt idx="40291">
                  <c:v>0.64202237268518514</c:v>
                </c:pt>
                <c:pt idx="40292">
                  <c:v>0.64202329861111118</c:v>
                </c:pt>
                <c:pt idx="40293">
                  <c:v>0.64202446759259257</c:v>
                </c:pt>
                <c:pt idx="40294">
                  <c:v>0.6420256134259259</c:v>
                </c:pt>
                <c:pt idx="40295">
                  <c:v>0.64202677083333326</c:v>
                </c:pt>
                <c:pt idx="40296">
                  <c:v>0.6420279166666667</c:v>
                </c:pt>
                <c:pt idx="40297">
                  <c:v>0.6420290856481482</c:v>
                </c:pt>
                <c:pt idx="40298">
                  <c:v>0.64203023148148142</c:v>
                </c:pt>
                <c:pt idx="40299">
                  <c:v>0.64203140046296292</c:v>
                </c:pt>
                <c:pt idx="40300">
                  <c:v>0.64203255787037039</c:v>
                </c:pt>
                <c:pt idx="40301">
                  <c:v>0.64203370370370372</c:v>
                </c:pt>
                <c:pt idx="40302">
                  <c:v>0.64203520833333327</c:v>
                </c:pt>
                <c:pt idx="40303">
                  <c:v>0.64203662037037035</c:v>
                </c:pt>
                <c:pt idx="40304">
                  <c:v>0.64203737268518524</c:v>
                </c:pt>
                <c:pt idx="40305">
                  <c:v>0.6420384375</c:v>
                </c:pt>
                <c:pt idx="40306">
                  <c:v>0.64204054398148147</c:v>
                </c:pt>
                <c:pt idx="40307">
                  <c:v>0.64204106481481482</c:v>
                </c:pt>
                <c:pt idx="40308">
                  <c:v>0.64204196759259258</c:v>
                </c:pt>
                <c:pt idx="40309">
                  <c:v>0.64204378472222223</c:v>
                </c:pt>
                <c:pt idx="40310">
                  <c:v>0.64204413194444443</c:v>
                </c:pt>
                <c:pt idx="40311">
                  <c:v>0.6420452893518519</c:v>
                </c:pt>
                <c:pt idx="40312">
                  <c:v>0.64204643518518512</c:v>
                </c:pt>
                <c:pt idx="40313">
                  <c:v>0.64204760416666662</c:v>
                </c:pt>
                <c:pt idx="40314">
                  <c:v>0.64204875000000006</c:v>
                </c:pt>
                <c:pt idx="40315">
                  <c:v>0.64204991898148145</c:v>
                </c:pt>
                <c:pt idx="40316">
                  <c:v>0.64205107638888892</c:v>
                </c:pt>
                <c:pt idx="40317">
                  <c:v>0.64205223379629628</c:v>
                </c:pt>
                <c:pt idx="40318">
                  <c:v>0.64205339120370375</c:v>
                </c:pt>
                <c:pt idx="40319">
                  <c:v>0.64205454861111111</c:v>
                </c:pt>
                <c:pt idx="40320">
                  <c:v>0.64205576388888896</c:v>
                </c:pt>
                <c:pt idx="40321">
                  <c:v>0.64205790509259264</c:v>
                </c:pt>
                <c:pt idx="40322">
                  <c:v>0.64205954861111114</c:v>
                </c:pt>
                <c:pt idx="40323">
                  <c:v>0.64205986111111113</c:v>
                </c:pt>
                <c:pt idx="40324">
                  <c:v>0.64206224537037038</c:v>
                </c:pt>
                <c:pt idx="40325">
                  <c:v>0.64206271990740738</c:v>
                </c:pt>
                <c:pt idx="40326">
                  <c:v>0.64206354166666668</c:v>
                </c:pt>
                <c:pt idx="40327">
                  <c:v>0.6420652546296296</c:v>
                </c:pt>
                <c:pt idx="40328">
                  <c:v>0.64206560185185191</c:v>
                </c:pt>
                <c:pt idx="40329">
                  <c:v>0.64206658564814811</c:v>
                </c:pt>
                <c:pt idx="40330">
                  <c:v>0.6420674652777778</c:v>
                </c:pt>
                <c:pt idx="40331">
                  <c:v>0.64206842592592595</c:v>
                </c:pt>
                <c:pt idx="40332">
                  <c:v>0.64206959490740745</c:v>
                </c:pt>
                <c:pt idx="40333">
                  <c:v>0.64207074074074066</c:v>
                </c:pt>
                <c:pt idx="40334">
                  <c:v>0.64207190972222217</c:v>
                </c:pt>
                <c:pt idx="40335">
                  <c:v>0.64207306712962964</c:v>
                </c:pt>
                <c:pt idx="40336">
                  <c:v>0.64207423611111114</c:v>
                </c:pt>
                <c:pt idx="40337">
                  <c:v>0.64207538194444447</c:v>
                </c:pt>
                <c:pt idx="40338">
                  <c:v>0.64207653935185183</c:v>
                </c:pt>
                <c:pt idx="40339">
                  <c:v>0.6420776967592593</c:v>
                </c:pt>
                <c:pt idx="40340">
                  <c:v>0.64207885416666666</c:v>
                </c:pt>
                <c:pt idx="40341">
                  <c:v>0.64208001157407413</c:v>
                </c:pt>
                <c:pt idx="40342">
                  <c:v>0.64208145833333341</c:v>
                </c:pt>
                <c:pt idx="40343">
                  <c:v>0.64208268518518519</c:v>
                </c:pt>
                <c:pt idx="40344">
                  <c:v>0.6420838888888889</c:v>
                </c:pt>
                <c:pt idx="40345">
                  <c:v>0.64208469907407406</c:v>
                </c:pt>
                <c:pt idx="40346">
                  <c:v>0.64208579861111115</c:v>
                </c:pt>
                <c:pt idx="40347">
                  <c:v>0.64208696759259254</c:v>
                </c:pt>
                <c:pt idx="40348">
                  <c:v>0.64208895833333335</c:v>
                </c:pt>
                <c:pt idx="40349">
                  <c:v>0.64208980324074072</c:v>
                </c:pt>
                <c:pt idx="40350">
                  <c:v>0.6420904282407407</c:v>
                </c:pt>
                <c:pt idx="40351">
                  <c:v>0.64209157407407402</c:v>
                </c:pt>
                <c:pt idx="40352">
                  <c:v>0.64209274305555553</c:v>
                </c:pt>
                <c:pt idx="40353">
                  <c:v>0.642093900462963</c:v>
                </c:pt>
                <c:pt idx="40354">
                  <c:v>0.64209504629629632</c:v>
                </c:pt>
                <c:pt idx="40355">
                  <c:v>0.64209621527777772</c:v>
                </c:pt>
                <c:pt idx="40356">
                  <c:v>0.64209737268518519</c:v>
                </c:pt>
                <c:pt idx="40357">
                  <c:v>0.64209853009259266</c:v>
                </c:pt>
                <c:pt idx="40358">
                  <c:v>0.64209968750000002</c:v>
                </c:pt>
                <c:pt idx="40359">
                  <c:v>0.64210084490740738</c:v>
                </c:pt>
                <c:pt idx="40360">
                  <c:v>0.64210229166666666</c:v>
                </c:pt>
                <c:pt idx="40361">
                  <c:v>0.64210417824074073</c:v>
                </c:pt>
                <c:pt idx="40362">
                  <c:v>0.64210443287037033</c:v>
                </c:pt>
                <c:pt idx="40363">
                  <c:v>0.64210565972222222</c:v>
                </c:pt>
                <c:pt idx="40364">
                  <c:v>0.64210709490740736</c:v>
                </c:pt>
                <c:pt idx="40365">
                  <c:v>0.6421084953703704</c:v>
                </c:pt>
                <c:pt idx="40366">
                  <c:v>0.64210929398148153</c:v>
                </c:pt>
                <c:pt idx="40367">
                  <c:v>0.64211091435185186</c:v>
                </c:pt>
                <c:pt idx="40368">
                  <c:v>0.64211130787037041</c:v>
                </c:pt>
                <c:pt idx="40369">
                  <c:v>0.64211276620370372</c:v>
                </c:pt>
                <c:pt idx="40370">
                  <c:v>0.64211376157407407</c:v>
                </c:pt>
                <c:pt idx="40371">
                  <c:v>0.64211473379629636</c:v>
                </c:pt>
                <c:pt idx="40372">
                  <c:v>0.64211589120370371</c:v>
                </c:pt>
                <c:pt idx="40373">
                  <c:v>0.64211704861111107</c:v>
                </c:pt>
                <c:pt idx="40374">
                  <c:v>0.64211820601851854</c:v>
                </c:pt>
                <c:pt idx="40375">
                  <c:v>0.6421193634259259</c:v>
                </c:pt>
                <c:pt idx="40376">
                  <c:v>0.64212052083333337</c:v>
                </c:pt>
                <c:pt idx="40377">
                  <c:v>0.64212167824074073</c:v>
                </c:pt>
                <c:pt idx="40378">
                  <c:v>0.6421228356481482</c:v>
                </c:pt>
                <c:pt idx="40379">
                  <c:v>0.64212399305555556</c:v>
                </c:pt>
                <c:pt idx="40380">
                  <c:v>0.64212513888888889</c:v>
                </c:pt>
                <c:pt idx="40381">
                  <c:v>0.64212640046296299</c:v>
                </c:pt>
                <c:pt idx="40382">
                  <c:v>0.64212746527777775</c:v>
                </c:pt>
                <c:pt idx="40383">
                  <c:v>0.6421288078703703</c:v>
                </c:pt>
                <c:pt idx="40384">
                  <c:v>0.64212995370370374</c:v>
                </c:pt>
                <c:pt idx="40385">
                  <c:v>0.64213233796296287</c:v>
                </c:pt>
                <c:pt idx="40386">
                  <c:v>0.64213446759259252</c:v>
                </c:pt>
                <c:pt idx="40387">
                  <c:v>0.64213579861111114</c:v>
                </c:pt>
                <c:pt idx="40388">
                  <c:v>0.64213614583333334</c:v>
                </c:pt>
                <c:pt idx="40389">
                  <c:v>0.64213690972222226</c:v>
                </c:pt>
                <c:pt idx="40390">
                  <c:v>0.64213814814814807</c:v>
                </c:pt>
                <c:pt idx="40391">
                  <c:v>0.64213922453703698</c:v>
                </c:pt>
                <c:pt idx="40392">
                  <c:v>0.64214038194444445</c:v>
                </c:pt>
                <c:pt idx="40393">
                  <c:v>0.64214153935185192</c:v>
                </c:pt>
                <c:pt idx="40394">
                  <c:v>0.64214269675925928</c:v>
                </c:pt>
                <c:pt idx="40395">
                  <c:v>0.64214392361111117</c:v>
                </c:pt>
                <c:pt idx="40396">
                  <c:v>0.642145011574074</c:v>
                </c:pt>
                <c:pt idx="40397">
                  <c:v>0.64214616898148147</c:v>
                </c:pt>
                <c:pt idx="40398">
                  <c:v>0.64214732638888894</c:v>
                </c:pt>
                <c:pt idx="40399">
                  <c:v>0.64214868055555552</c:v>
                </c:pt>
                <c:pt idx="40400">
                  <c:v>0.64214983796296299</c:v>
                </c:pt>
                <c:pt idx="40401">
                  <c:v>0.64215100694444449</c:v>
                </c:pt>
                <c:pt idx="40402">
                  <c:v>0.64215291666666674</c:v>
                </c:pt>
                <c:pt idx="40403">
                  <c:v>0.64215379629629632</c:v>
                </c:pt>
                <c:pt idx="40404">
                  <c:v>0.64215576388888895</c:v>
                </c:pt>
                <c:pt idx="40405">
                  <c:v>0.64215668981481488</c:v>
                </c:pt>
                <c:pt idx="40406">
                  <c:v>0.64215721064814812</c:v>
                </c:pt>
                <c:pt idx="40407">
                  <c:v>0.64215855324074078</c:v>
                </c:pt>
                <c:pt idx="40408">
                  <c:v>0.64215971064814814</c:v>
                </c:pt>
                <c:pt idx="40409">
                  <c:v>0.64216021990740735</c:v>
                </c:pt>
                <c:pt idx="40410">
                  <c:v>0.64216128472222223</c:v>
                </c:pt>
                <c:pt idx="40411">
                  <c:v>0.64216237268518517</c:v>
                </c:pt>
                <c:pt idx="40412">
                  <c:v>0.64216353009259253</c:v>
                </c:pt>
                <c:pt idx="40413">
                  <c:v>0.64216469907407403</c:v>
                </c:pt>
                <c:pt idx="40414">
                  <c:v>0.6421658564814815</c:v>
                </c:pt>
                <c:pt idx="40415">
                  <c:v>0.64216707175925924</c:v>
                </c:pt>
                <c:pt idx="40416">
                  <c:v>0.64216815972222219</c:v>
                </c:pt>
                <c:pt idx="40417">
                  <c:v>0.64216932870370369</c:v>
                </c:pt>
                <c:pt idx="40418">
                  <c:v>0.64217047453703702</c:v>
                </c:pt>
                <c:pt idx="40419">
                  <c:v>0.64217164351851852</c:v>
                </c:pt>
                <c:pt idx="40420">
                  <c:v>0.6421734375</c:v>
                </c:pt>
                <c:pt idx="40421">
                  <c:v>0.64217487268518514</c:v>
                </c:pt>
                <c:pt idx="40422">
                  <c:v>0.64217510416666668</c:v>
                </c:pt>
                <c:pt idx="40423">
                  <c:v>0.64217741898148151</c:v>
                </c:pt>
                <c:pt idx="40424">
                  <c:v>0.64217759259259255</c:v>
                </c:pt>
                <c:pt idx="40425">
                  <c:v>0.64217902777777769</c:v>
                </c:pt>
                <c:pt idx="40426">
                  <c:v>0.6421805439814815</c:v>
                </c:pt>
                <c:pt idx="40427">
                  <c:v>0.64218105324074071</c:v>
                </c:pt>
                <c:pt idx="40428">
                  <c:v>0.64218261574074076</c:v>
                </c:pt>
                <c:pt idx="40429">
                  <c:v>0.64218329861111112</c:v>
                </c:pt>
                <c:pt idx="40430">
                  <c:v>0.64218444444444445</c:v>
                </c:pt>
                <c:pt idx="40431">
                  <c:v>0.64218552083333336</c:v>
                </c:pt>
                <c:pt idx="40432">
                  <c:v>0.64218667824074072</c:v>
                </c:pt>
                <c:pt idx="40433">
                  <c:v>0.64218783564814819</c:v>
                </c:pt>
                <c:pt idx="40434">
                  <c:v>0.64218899305555555</c:v>
                </c:pt>
                <c:pt idx="40435">
                  <c:v>0.64219023148148147</c:v>
                </c:pt>
                <c:pt idx="40436">
                  <c:v>0.64219130787037038</c:v>
                </c:pt>
                <c:pt idx="40437">
                  <c:v>0.64219246527777774</c:v>
                </c:pt>
                <c:pt idx="40438">
                  <c:v>0.64219362268518521</c:v>
                </c:pt>
                <c:pt idx="40439">
                  <c:v>0.6421947916666666</c:v>
                </c:pt>
                <c:pt idx="40440">
                  <c:v>0.64219717592592596</c:v>
                </c:pt>
                <c:pt idx="40441">
                  <c:v>0.64219880787037031</c:v>
                </c:pt>
                <c:pt idx="40442">
                  <c:v>0.64219961805555559</c:v>
                </c:pt>
                <c:pt idx="40443">
                  <c:v>0.64220118055555553</c:v>
                </c:pt>
                <c:pt idx="40444">
                  <c:v>0.64220185185185186</c:v>
                </c:pt>
                <c:pt idx="40445">
                  <c:v>0.64220391203703697</c:v>
                </c:pt>
                <c:pt idx="40446">
                  <c:v>0.64220490740740743</c:v>
                </c:pt>
                <c:pt idx="40447">
                  <c:v>0.64220531250000001</c:v>
                </c:pt>
                <c:pt idx="40448">
                  <c:v>0.64220646990740748</c:v>
                </c:pt>
                <c:pt idx="40449">
                  <c:v>0.64220763888888888</c:v>
                </c:pt>
                <c:pt idx="40450">
                  <c:v>0.6422087847222222</c:v>
                </c:pt>
                <c:pt idx="40451">
                  <c:v>0.64220993055555553</c:v>
                </c:pt>
                <c:pt idx="40452">
                  <c:v>0.64221109953703703</c:v>
                </c:pt>
                <c:pt idx="40453">
                  <c:v>0.6422122569444445</c:v>
                </c:pt>
                <c:pt idx="40454">
                  <c:v>0.64221341435185186</c:v>
                </c:pt>
                <c:pt idx="40455">
                  <c:v>0.64221457175925922</c:v>
                </c:pt>
                <c:pt idx="40456">
                  <c:v>0.64221572916666669</c:v>
                </c:pt>
                <c:pt idx="40457">
                  <c:v>0.64221688657407405</c:v>
                </c:pt>
                <c:pt idx="40458">
                  <c:v>0.6422180671296297</c:v>
                </c:pt>
                <c:pt idx="40459">
                  <c:v>0.6422197106481482</c:v>
                </c:pt>
                <c:pt idx="40460">
                  <c:v>0.64222069444444452</c:v>
                </c:pt>
                <c:pt idx="40461">
                  <c:v>0.64222224537037043</c:v>
                </c:pt>
                <c:pt idx="40462">
                  <c:v>0.64222340277777779</c:v>
                </c:pt>
                <c:pt idx="40463">
                  <c:v>0.64222393518518517</c:v>
                </c:pt>
                <c:pt idx="40464">
                  <c:v>0.64222578703703703</c:v>
                </c:pt>
                <c:pt idx="40465">
                  <c:v>0.64222677083333324</c:v>
                </c:pt>
                <c:pt idx="40466">
                  <c:v>0.64222730324074073</c:v>
                </c:pt>
                <c:pt idx="40467">
                  <c:v>0.64222846064814809</c:v>
                </c:pt>
                <c:pt idx="40468">
                  <c:v>0.64222961805555556</c:v>
                </c:pt>
                <c:pt idx="40469">
                  <c:v>0.64223077546296303</c:v>
                </c:pt>
                <c:pt idx="40470">
                  <c:v>0.64223194444444442</c:v>
                </c:pt>
                <c:pt idx="40471">
                  <c:v>0.64223309027777775</c:v>
                </c:pt>
                <c:pt idx="40472">
                  <c:v>0.64223424768518511</c:v>
                </c:pt>
                <c:pt idx="40473">
                  <c:v>0.64223540509259258</c:v>
                </c:pt>
                <c:pt idx="40474">
                  <c:v>0.64223656250000005</c:v>
                </c:pt>
                <c:pt idx="40475">
                  <c:v>0.64223771990740741</c:v>
                </c:pt>
                <c:pt idx="40476">
                  <c:v>0.64223888888888891</c:v>
                </c:pt>
                <c:pt idx="40477">
                  <c:v>0.64224026620370367</c:v>
                </c:pt>
                <c:pt idx="40478">
                  <c:v>0.64224187499999996</c:v>
                </c:pt>
                <c:pt idx="40479">
                  <c:v>0.64224326388888886</c:v>
                </c:pt>
                <c:pt idx="40480">
                  <c:v>0.6422436226851852</c:v>
                </c:pt>
                <c:pt idx="40481">
                  <c:v>0.64224571759259252</c:v>
                </c:pt>
                <c:pt idx="40482">
                  <c:v>0.64224666666666663</c:v>
                </c:pt>
                <c:pt idx="40483">
                  <c:v>0.64224719907407413</c:v>
                </c:pt>
                <c:pt idx="40484">
                  <c:v>0.64224887731481484</c:v>
                </c:pt>
                <c:pt idx="40485">
                  <c:v>0.64224974537037038</c:v>
                </c:pt>
                <c:pt idx="40486">
                  <c:v>0.64225045138888892</c:v>
                </c:pt>
                <c:pt idx="40487">
                  <c:v>0.64225160879629628</c:v>
                </c:pt>
                <c:pt idx="40488">
                  <c:v>0.64225276620370375</c:v>
                </c:pt>
                <c:pt idx="40489">
                  <c:v>0.64225392361111111</c:v>
                </c:pt>
                <c:pt idx="40490">
                  <c:v>0.6422550925925925</c:v>
                </c:pt>
                <c:pt idx="40491">
                  <c:v>0.64225623842592594</c:v>
                </c:pt>
                <c:pt idx="40492">
                  <c:v>0.64225740740740744</c:v>
                </c:pt>
                <c:pt idx="40493">
                  <c:v>0.6422585648148148</c:v>
                </c:pt>
                <c:pt idx="40494">
                  <c:v>0.64225971064814813</c:v>
                </c:pt>
                <c:pt idx="40495">
                  <c:v>0.6422608680555556</c:v>
                </c:pt>
                <c:pt idx="40496">
                  <c:v>0.64226222222222218</c:v>
                </c:pt>
                <c:pt idx="40497">
                  <c:v>0.64226334490740744</c:v>
                </c:pt>
                <c:pt idx="40498">
                  <c:v>0.64226618055555562</c:v>
                </c:pt>
                <c:pt idx="40499">
                  <c:v>0.64226656250000003</c:v>
                </c:pt>
                <c:pt idx="40500">
                  <c:v>0.64226688657407405</c:v>
                </c:pt>
                <c:pt idx="40501">
                  <c:v>0.64226869212962967</c:v>
                </c:pt>
                <c:pt idx="40502">
                  <c:v>0.64227002314814807</c:v>
                </c:pt>
                <c:pt idx="40503">
                  <c:v>0.64227039351851845</c:v>
                </c:pt>
                <c:pt idx="40504">
                  <c:v>0.64227190972222215</c:v>
                </c:pt>
                <c:pt idx="40505">
                  <c:v>0.64227270833333339</c:v>
                </c:pt>
                <c:pt idx="40506">
                  <c:v>0.642273599537037</c:v>
                </c:pt>
                <c:pt idx="40507">
                  <c:v>0.64227475694444436</c:v>
                </c:pt>
                <c:pt idx="40508">
                  <c:v>0.64227592592592597</c:v>
                </c:pt>
                <c:pt idx="40509">
                  <c:v>0.6422770717592593</c:v>
                </c:pt>
                <c:pt idx="40510">
                  <c:v>0.64227822916666666</c:v>
                </c:pt>
                <c:pt idx="40511">
                  <c:v>0.64227938657407402</c:v>
                </c:pt>
                <c:pt idx="40512">
                  <c:v>0.64228055555555552</c:v>
                </c:pt>
                <c:pt idx="40513">
                  <c:v>0.64228170138888896</c:v>
                </c:pt>
                <c:pt idx="40514">
                  <c:v>0.64228285879629632</c:v>
                </c:pt>
                <c:pt idx="40515">
                  <c:v>0.64228401620370368</c:v>
                </c:pt>
                <c:pt idx="40516">
                  <c:v>0.64228525462962971</c:v>
                </c:pt>
                <c:pt idx="40517">
                  <c:v>0.64228771990740741</c:v>
                </c:pt>
                <c:pt idx="40518">
                  <c:v>0.64228909722222216</c:v>
                </c:pt>
                <c:pt idx="40519">
                  <c:v>0.64228951388888889</c:v>
                </c:pt>
                <c:pt idx="40520">
                  <c:v>0.64229025462962963</c:v>
                </c:pt>
                <c:pt idx="40521">
                  <c:v>0.64229238425925927</c:v>
                </c:pt>
                <c:pt idx="40522">
                  <c:v>0.64229275462962965</c:v>
                </c:pt>
                <c:pt idx="40523">
                  <c:v>0.64229335648148145</c:v>
                </c:pt>
                <c:pt idx="40524">
                  <c:v>0.64229505787037033</c:v>
                </c:pt>
                <c:pt idx="40525">
                  <c:v>0.64229563657407407</c:v>
                </c:pt>
                <c:pt idx="40526">
                  <c:v>0.64229674768518519</c:v>
                </c:pt>
                <c:pt idx="40527">
                  <c:v>0.64229791666666669</c:v>
                </c:pt>
                <c:pt idx="40528">
                  <c:v>0.64229906250000002</c:v>
                </c:pt>
                <c:pt idx="40529">
                  <c:v>0.64230021990740738</c:v>
                </c:pt>
                <c:pt idx="40530">
                  <c:v>0.64230137731481485</c:v>
                </c:pt>
                <c:pt idx="40531">
                  <c:v>0.64230253472222221</c:v>
                </c:pt>
                <c:pt idx="40532">
                  <c:v>0.64230369212962957</c:v>
                </c:pt>
                <c:pt idx="40533">
                  <c:v>0.64230484953703704</c:v>
                </c:pt>
                <c:pt idx="40534">
                  <c:v>0.64230600694444451</c:v>
                </c:pt>
                <c:pt idx="40535">
                  <c:v>0.64230716435185187</c:v>
                </c:pt>
                <c:pt idx="40536">
                  <c:v>0.64230842592592585</c:v>
                </c:pt>
                <c:pt idx="40537">
                  <c:v>0.64230971064814812</c:v>
                </c:pt>
                <c:pt idx="40538">
                  <c:v>0.64231083333333339</c:v>
                </c:pt>
                <c:pt idx="40539">
                  <c:v>0.64231243055555554</c:v>
                </c:pt>
                <c:pt idx="40540">
                  <c:v>0.64231306712962966</c:v>
                </c:pt>
                <c:pt idx="40541">
                  <c:v>0.64231542824074073</c:v>
                </c:pt>
                <c:pt idx="40542">
                  <c:v>0.64231641203703704</c:v>
                </c:pt>
                <c:pt idx="40543">
                  <c:v>0.64231664351851858</c:v>
                </c:pt>
                <c:pt idx="40544">
                  <c:v>0.64231758101851855</c:v>
                </c:pt>
                <c:pt idx="40545">
                  <c:v>0.64231873842592591</c:v>
                </c:pt>
                <c:pt idx="40546">
                  <c:v>0.64231989583333327</c:v>
                </c:pt>
                <c:pt idx="40547">
                  <c:v>0.64232105324074074</c:v>
                </c:pt>
                <c:pt idx="40548">
                  <c:v>0.64232221064814821</c:v>
                </c:pt>
                <c:pt idx="40549">
                  <c:v>0.6423233796296296</c:v>
                </c:pt>
                <c:pt idx="40550">
                  <c:v>0.64232452546296293</c:v>
                </c:pt>
                <c:pt idx="40551">
                  <c:v>0.6423256828703704</c:v>
                </c:pt>
                <c:pt idx="40552">
                  <c:v>0.6423268518518519</c:v>
                </c:pt>
                <c:pt idx="40553">
                  <c:v>0.64232799768518523</c:v>
                </c:pt>
                <c:pt idx="40554">
                  <c:v>0.64232950231481478</c:v>
                </c:pt>
                <c:pt idx="40555">
                  <c:v>0.64233082175925926</c:v>
                </c:pt>
                <c:pt idx="40556">
                  <c:v>0.64233151620370366</c:v>
                </c:pt>
                <c:pt idx="40557">
                  <c:v>0.64233325231481486</c:v>
                </c:pt>
                <c:pt idx="40558">
                  <c:v>0.64233398148148146</c:v>
                </c:pt>
                <c:pt idx="40559">
                  <c:v>0.64233586805555554</c:v>
                </c:pt>
                <c:pt idx="40560">
                  <c:v>0.64233689814814821</c:v>
                </c:pt>
                <c:pt idx="40561">
                  <c:v>0.6423373726851852</c:v>
                </c:pt>
                <c:pt idx="40562">
                  <c:v>0.64233921296296292</c:v>
                </c:pt>
                <c:pt idx="40563">
                  <c:v>0.64234118055555556</c:v>
                </c:pt>
                <c:pt idx="40564">
                  <c:v>0.64234234953703706</c:v>
                </c:pt>
                <c:pt idx="40565">
                  <c:v>0.64234357638888895</c:v>
                </c:pt>
                <c:pt idx="40566">
                  <c:v>0.64234466435185178</c:v>
                </c:pt>
                <c:pt idx="40567">
                  <c:v>0.64234582175925925</c:v>
                </c:pt>
                <c:pt idx="40568">
                  <c:v>0.64234697916666672</c:v>
                </c:pt>
                <c:pt idx="40569">
                  <c:v>0.64234813657407408</c:v>
                </c:pt>
                <c:pt idx="40570">
                  <c:v>0.64234936342592597</c:v>
                </c:pt>
                <c:pt idx="40571">
                  <c:v>0.64235045138888891</c:v>
                </c:pt>
                <c:pt idx="40572">
                  <c:v>0.64235160879629627</c:v>
                </c:pt>
                <c:pt idx="40573">
                  <c:v>0.64235278935185192</c:v>
                </c:pt>
                <c:pt idx="40574">
                  <c:v>0.64235437499999992</c:v>
                </c:pt>
                <c:pt idx="40575">
                  <c:v>0.64235581018518517</c:v>
                </c:pt>
                <c:pt idx="40576">
                  <c:v>0.64235773148148145</c:v>
                </c:pt>
                <c:pt idx="40577">
                  <c:v>0.64235791666666664</c:v>
                </c:pt>
                <c:pt idx="40578">
                  <c:v>0.64235855324074076</c:v>
                </c:pt>
                <c:pt idx="40579">
                  <c:v>0.64236067129629626</c:v>
                </c:pt>
                <c:pt idx="40580">
                  <c:v>0.64236108796296298</c:v>
                </c:pt>
                <c:pt idx="40581">
                  <c:v>0.64236210648148151</c:v>
                </c:pt>
                <c:pt idx="40582">
                  <c:v>0.64236387731481481</c:v>
                </c:pt>
                <c:pt idx="40583">
                  <c:v>0.64236438657407413</c:v>
                </c:pt>
                <c:pt idx="40584">
                  <c:v>0.64236548611111111</c:v>
                </c:pt>
                <c:pt idx="40585">
                  <c:v>0.64236673611111106</c:v>
                </c:pt>
                <c:pt idx="40586">
                  <c:v>0.64236780092592594</c:v>
                </c:pt>
                <c:pt idx="40587">
                  <c:v>0.64236896990740733</c:v>
                </c:pt>
                <c:pt idx="40588">
                  <c:v>0.6423701273148148</c:v>
                </c:pt>
                <c:pt idx="40589">
                  <c:v>0.64237127314814813</c:v>
                </c:pt>
                <c:pt idx="40590">
                  <c:v>0.64237250000000001</c:v>
                </c:pt>
                <c:pt idx="40591">
                  <c:v>0.64237359953703699</c:v>
                </c:pt>
                <c:pt idx="40592">
                  <c:v>0.64237475694444446</c:v>
                </c:pt>
                <c:pt idx="40593">
                  <c:v>0.64237591435185193</c:v>
                </c:pt>
                <c:pt idx="40594">
                  <c:v>0.64237712962962956</c:v>
                </c:pt>
                <c:pt idx="40595">
                  <c:v>0.64237949074074074</c:v>
                </c:pt>
                <c:pt idx="40596">
                  <c:v>0.64237972222222217</c:v>
                </c:pt>
                <c:pt idx="40597">
                  <c:v>0.64238068287037031</c:v>
                </c:pt>
                <c:pt idx="40598">
                  <c:v>0.64238186342592585</c:v>
                </c:pt>
                <c:pt idx="40599">
                  <c:v>0.64238290509259266</c:v>
                </c:pt>
                <c:pt idx="40600">
                  <c:v>0.64238483796296297</c:v>
                </c:pt>
                <c:pt idx="40601">
                  <c:v>0.64238568287037034</c:v>
                </c:pt>
                <c:pt idx="40602">
                  <c:v>0.6423863310185185</c:v>
                </c:pt>
                <c:pt idx="40603">
                  <c:v>0.64238747685185182</c:v>
                </c:pt>
                <c:pt idx="40604">
                  <c:v>0.64238864583333333</c:v>
                </c:pt>
                <c:pt idx="40605">
                  <c:v>0.64238987268518521</c:v>
                </c:pt>
                <c:pt idx="40606">
                  <c:v>0.64239096064814816</c:v>
                </c:pt>
                <c:pt idx="40607">
                  <c:v>0.64239210648148148</c:v>
                </c:pt>
                <c:pt idx="40608">
                  <c:v>0.64239327546296299</c:v>
                </c:pt>
                <c:pt idx="40609">
                  <c:v>0.64239443287037035</c:v>
                </c:pt>
                <c:pt idx="40610">
                  <c:v>0.64239564814814809</c:v>
                </c:pt>
                <c:pt idx="40611">
                  <c:v>0.64239673611111114</c:v>
                </c:pt>
                <c:pt idx="40612">
                  <c:v>0.64239802083333331</c:v>
                </c:pt>
                <c:pt idx="40613">
                  <c:v>0.64239968749999998</c:v>
                </c:pt>
                <c:pt idx="40614">
                  <c:v>0.64240035879629631</c:v>
                </c:pt>
                <c:pt idx="40615">
                  <c:v>0.64240166666666665</c:v>
                </c:pt>
                <c:pt idx="40616">
                  <c:v>0.64240258101851855</c:v>
                </c:pt>
                <c:pt idx="40617">
                  <c:v>0.64240508101851845</c:v>
                </c:pt>
                <c:pt idx="40618">
                  <c:v>0.64240657407407409</c:v>
                </c:pt>
                <c:pt idx="40619">
                  <c:v>0.64240773148148145</c:v>
                </c:pt>
                <c:pt idx="40620">
                  <c:v>0.64241021990740743</c:v>
                </c:pt>
                <c:pt idx="40621">
                  <c:v>0.64241032407407406</c:v>
                </c:pt>
                <c:pt idx="40622">
                  <c:v>0.64241098379629635</c:v>
                </c:pt>
                <c:pt idx="40623">
                  <c:v>0.64241215277777786</c:v>
                </c:pt>
                <c:pt idx="40624">
                  <c:v>0.64241331018518522</c:v>
                </c:pt>
                <c:pt idx="40625">
                  <c:v>0.64241445601851843</c:v>
                </c:pt>
                <c:pt idx="40626">
                  <c:v>0.6424156134259259</c:v>
                </c:pt>
                <c:pt idx="40627">
                  <c:v>0.64241677083333337</c:v>
                </c:pt>
                <c:pt idx="40628">
                  <c:v>0.64241792824074073</c:v>
                </c:pt>
                <c:pt idx="40629">
                  <c:v>0.64241909722222224</c:v>
                </c:pt>
                <c:pt idx="40630">
                  <c:v>0.64242024305555556</c:v>
                </c:pt>
                <c:pt idx="40631">
                  <c:v>0.64242140046296303</c:v>
                </c:pt>
                <c:pt idx="40632">
                  <c:v>0.64242277777777779</c:v>
                </c:pt>
                <c:pt idx="40633">
                  <c:v>0.6424242361111111</c:v>
                </c:pt>
                <c:pt idx="40634">
                  <c:v>0.64242550925925923</c:v>
                </c:pt>
                <c:pt idx="40635">
                  <c:v>0.64242624999999998</c:v>
                </c:pt>
                <c:pt idx="40636">
                  <c:v>0.64242763888888887</c:v>
                </c:pt>
                <c:pt idx="40637">
                  <c:v>0.64242914351851843</c:v>
                </c:pt>
                <c:pt idx="40638">
                  <c:v>0.64242966435185189</c:v>
                </c:pt>
                <c:pt idx="40639">
                  <c:v>0.64243093750000002</c:v>
                </c:pt>
                <c:pt idx="40640">
                  <c:v>0.6424323842592593</c:v>
                </c:pt>
                <c:pt idx="40641">
                  <c:v>0.64243400462962963</c:v>
                </c:pt>
                <c:pt idx="40642">
                  <c:v>0.64243420138888896</c:v>
                </c:pt>
                <c:pt idx="40643">
                  <c:v>0.6424352893518519</c:v>
                </c:pt>
                <c:pt idx="40644">
                  <c:v>0.64243644675925926</c:v>
                </c:pt>
                <c:pt idx="40645">
                  <c:v>0.64243760416666662</c:v>
                </c:pt>
                <c:pt idx="40646">
                  <c:v>0.64243877314814812</c:v>
                </c:pt>
                <c:pt idx="40647">
                  <c:v>0.64243993055555548</c:v>
                </c:pt>
                <c:pt idx="40648">
                  <c:v>0.64244107638888892</c:v>
                </c:pt>
                <c:pt idx="40649">
                  <c:v>0.64244223379629628</c:v>
                </c:pt>
                <c:pt idx="40650">
                  <c:v>0.64244339120370364</c:v>
                </c:pt>
                <c:pt idx="40651">
                  <c:v>0.64244454861111111</c:v>
                </c:pt>
                <c:pt idx="40652">
                  <c:v>0.64244575231481482</c:v>
                </c:pt>
                <c:pt idx="40653">
                  <c:v>0.64244758101851851</c:v>
                </c:pt>
                <c:pt idx="40654">
                  <c:v>0.6424487152777778</c:v>
                </c:pt>
                <c:pt idx="40655">
                  <c:v>0.6424492824074074</c:v>
                </c:pt>
                <c:pt idx="40656">
                  <c:v>0.6424505787037037</c:v>
                </c:pt>
                <c:pt idx="40657">
                  <c:v>0.64245221064814817</c:v>
                </c:pt>
                <c:pt idx="40658">
                  <c:v>0.64245292824074074</c:v>
                </c:pt>
                <c:pt idx="40659">
                  <c:v>0.64245501157407403</c:v>
                </c:pt>
                <c:pt idx="40660">
                  <c:v>0.6424556018518518</c:v>
                </c:pt>
                <c:pt idx="40661">
                  <c:v>0.64245628472222216</c:v>
                </c:pt>
                <c:pt idx="40662">
                  <c:v>0.64245729166666665</c:v>
                </c:pt>
                <c:pt idx="40663">
                  <c:v>0.64245844907407412</c:v>
                </c:pt>
                <c:pt idx="40664">
                  <c:v>0.64245959490740734</c:v>
                </c:pt>
                <c:pt idx="40665">
                  <c:v>0.64246075231481481</c:v>
                </c:pt>
                <c:pt idx="40666">
                  <c:v>0.64246190972222228</c:v>
                </c:pt>
                <c:pt idx="40667">
                  <c:v>0.64246307870370367</c:v>
                </c:pt>
                <c:pt idx="40668">
                  <c:v>0.642464224537037</c:v>
                </c:pt>
                <c:pt idx="40669">
                  <c:v>0.64246538194444447</c:v>
                </c:pt>
                <c:pt idx="40670">
                  <c:v>0.64246653935185183</c:v>
                </c:pt>
                <c:pt idx="40671">
                  <c:v>0.6424676967592593</c:v>
                </c:pt>
                <c:pt idx="40672">
                  <c:v>0.64246953703703702</c:v>
                </c:pt>
                <c:pt idx="40673">
                  <c:v>0.64247076388888891</c:v>
                </c:pt>
                <c:pt idx="40674">
                  <c:v>0.64247116898148149</c:v>
                </c:pt>
                <c:pt idx="40675">
                  <c:v>0.64247302083333335</c:v>
                </c:pt>
                <c:pt idx="40676">
                  <c:v>0.6424737615740741</c:v>
                </c:pt>
                <c:pt idx="40677">
                  <c:v>0.64247466435185185</c:v>
                </c:pt>
                <c:pt idx="40678">
                  <c:v>0.64247631944444439</c:v>
                </c:pt>
                <c:pt idx="40679">
                  <c:v>0.64247746527777783</c:v>
                </c:pt>
                <c:pt idx="40680">
                  <c:v>0.64247844907407403</c:v>
                </c:pt>
                <c:pt idx="40681">
                  <c:v>0.64247946759259267</c:v>
                </c:pt>
                <c:pt idx="40682">
                  <c:v>0.64248065972222224</c:v>
                </c:pt>
                <c:pt idx="40683">
                  <c:v>0.64248159722222231</c:v>
                </c:pt>
                <c:pt idx="40684">
                  <c:v>0.64248274305555553</c:v>
                </c:pt>
                <c:pt idx="40685">
                  <c:v>0.64248391203703703</c:v>
                </c:pt>
                <c:pt idx="40686">
                  <c:v>0.64248505787037036</c:v>
                </c:pt>
                <c:pt idx="40687">
                  <c:v>0.64248622685185186</c:v>
                </c:pt>
                <c:pt idx="40688">
                  <c:v>0.64248737268518519</c:v>
                </c:pt>
                <c:pt idx="40689">
                  <c:v>0.64248853009259255</c:v>
                </c:pt>
                <c:pt idx="40690">
                  <c:v>0.64248968750000002</c:v>
                </c:pt>
                <c:pt idx="40691">
                  <c:v>0.64249085648148152</c:v>
                </c:pt>
                <c:pt idx="40692">
                  <c:v>0.64249201388888888</c:v>
                </c:pt>
                <c:pt idx="40693">
                  <c:v>0.64249425925925929</c:v>
                </c:pt>
                <c:pt idx="40694">
                  <c:v>0.64249540509259262</c:v>
                </c:pt>
                <c:pt idx="40695">
                  <c:v>0.64249579861111117</c:v>
                </c:pt>
                <c:pt idx="40696">
                  <c:v>0.64249784722222225</c:v>
                </c:pt>
                <c:pt idx="40697">
                  <c:v>0.64249893518518519</c:v>
                </c:pt>
                <c:pt idx="40698">
                  <c:v>0.64249945601851854</c:v>
                </c:pt>
                <c:pt idx="40699">
                  <c:v>0.64250136574074079</c:v>
                </c:pt>
                <c:pt idx="40700">
                  <c:v>0.64250210648148154</c:v>
                </c:pt>
                <c:pt idx="40701">
                  <c:v>0.64250259259259257</c:v>
                </c:pt>
                <c:pt idx="40702">
                  <c:v>0.64250483796296298</c:v>
                </c:pt>
                <c:pt idx="40703">
                  <c:v>0.64250540509259257</c:v>
                </c:pt>
                <c:pt idx="40704">
                  <c:v>0.64250589120370372</c:v>
                </c:pt>
                <c:pt idx="40705">
                  <c:v>0.64250706018518522</c:v>
                </c:pt>
                <c:pt idx="40706">
                  <c:v>0.64250820601851855</c:v>
                </c:pt>
                <c:pt idx="40707">
                  <c:v>0.64250937499999994</c:v>
                </c:pt>
                <c:pt idx="40708">
                  <c:v>0.64251052083333338</c:v>
                </c:pt>
                <c:pt idx="40709">
                  <c:v>0.64251167824074074</c:v>
                </c:pt>
                <c:pt idx="40710">
                  <c:v>0.6425128356481481</c:v>
                </c:pt>
                <c:pt idx="40711">
                  <c:v>0.6425140046296296</c:v>
                </c:pt>
                <c:pt idx="40712">
                  <c:v>0.64251515046296293</c:v>
                </c:pt>
                <c:pt idx="40713">
                  <c:v>0.6425163078703704</c:v>
                </c:pt>
                <c:pt idx="40714">
                  <c:v>0.6425179513888889</c:v>
                </c:pt>
                <c:pt idx="40715">
                  <c:v>0.64251894675925925</c:v>
                </c:pt>
                <c:pt idx="40716">
                  <c:v>0.64251978009259259</c:v>
                </c:pt>
                <c:pt idx="40717">
                  <c:v>0.64252194444444444</c:v>
                </c:pt>
                <c:pt idx="40718">
                  <c:v>0.64252321759259257</c:v>
                </c:pt>
                <c:pt idx="40719">
                  <c:v>0.64252359953703697</c:v>
                </c:pt>
                <c:pt idx="40720">
                  <c:v>0.64252468750000002</c:v>
                </c:pt>
                <c:pt idx="40721">
                  <c:v>0.6425268287037037</c:v>
                </c:pt>
                <c:pt idx="40722">
                  <c:v>0.6425271759259259</c:v>
                </c:pt>
                <c:pt idx="40723">
                  <c:v>0.64252788194444443</c:v>
                </c:pt>
                <c:pt idx="40724">
                  <c:v>0.64252905092592594</c:v>
                </c:pt>
                <c:pt idx="40725">
                  <c:v>0.64253019675925926</c:v>
                </c:pt>
                <c:pt idx="40726">
                  <c:v>0.64253135416666673</c:v>
                </c:pt>
                <c:pt idx="40727">
                  <c:v>0.64253251157407409</c:v>
                </c:pt>
                <c:pt idx="40728">
                  <c:v>0.64253366898148145</c:v>
                </c:pt>
                <c:pt idx="40729">
                  <c:v>0.64253483796296296</c:v>
                </c:pt>
                <c:pt idx="40730">
                  <c:v>0.64253598379629628</c:v>
                </c:pt>
                <c:pt idx="40731">
                  <c:v>0.64253714120370375</c:v>
                </c:pt>
                <c:pt idx="40732">
                  <c:v>0.64253831018518515</c:v>
                </c:pt>
                <c:pt idx="40733">
                  <c:v>0.64253973379629625</c:v>
                </c:pt>
                <c:pt idx="40734">
                  <c:v>0.64254100694444438</c:v>
                </c:pt>
                <c:pt idx="40735">
                  <c:v>0.64254253472222222</c:v>
                </c:pt>
                <c:pt idx="40736">
                  <c:v>0.64254309027777778</c:v>
                </c:pt>
                <c:pt idx="40737">
                  <c:v>0.64254443287037033</c:v>
                </c:pt>
                <c:pt idx="40738">
                  <c:v>0.64254627314814816</c:v>
                </c:pt>
                <c:pt idx="40739">
                  <c:v>0.6425466319444445</c:v>
                </c:pt>
                <c:pt idx="40740">
                  <c:v>0.64254782407407407</c:v>
                </c:pt>
                <c:pt idx="40741">
                  <c:v>0.64254928240740738</c:v>
                </c:pt>
                <c:pt idx="40742">
                  <c:v>0.64255025462962956</c:v>
                </c:pt>
                <c:pt idx="40743">
                  <c:v>0.64255148148148145</c:v>
                </c:pt>
                <c:pt idx="40744">
                  <c:v>0.64255292824074073</c:v>
                </c:pt>
                <c:pt idx="40745">
                  <c:v>0.64255335648148149</c:v>
                </c:pt>
                <c:pt idx="40746">
                  <c:v>0.64255450231481481</c:v>
                </c:pt>
                <c:pt idx="40747">
                  <c:v>0.64255565972222228</c:v>
                </c:pt>
                <c:pt idx="40748">
                  <c:v>0.64255681712962964</c:v>
                </c:pt>
                <c:pt idx="40749">
                  <c:v>0.642557974537037</c:v>
                </c:pt>
                <c:pt idx="40750">
                  <c:v>0.64255914351851851</c:v>
                </c:pt>
                <c:pt idx="40751">
                  <c:v>0.64256030092592586</c:v>
                </c:pt>
                <c:pt idx="40752">
                  <c:v>0.6425614467592593</c:v>
                </c:pt>
                <c:pt idx="40753">
                  <c:v>0.64256260416666666</c:v>
                </c:pt>
                <c:pt idx="40754">
                  <c:v>0.64256377314814817</c:v>
                </c:pt>
                <c:pt idx="40755">
                  <c:v>0.64256496527777773</c:v>
                </c:pt>
                <c:pt idx="40756">
                  <c:v>0.64256636574074066</c:v>
                </c:pt>
                <c:pt idx="40757">
                  <c:v>0.64256803240740734</c:v>
                </c:pt>
                <c:pt idx="40758">
                  <c:v>0.64256842592592589</c:v>
                </c:pt>
                <c:pt idx="40759">
                  <c:v>0.64257096064814812</c:v>
                </c:pt>
                <c:pt idx="40760">
                  <c:v>0.64257150462962964</c:v>
                </c:pt>
                <c:pt idx="40761">
                  <c:v>0.64257190972222222</c:v>
                </c:pt>
                <c:pt idx="40762">
                  <c:v>0.64257339120370371</c:v>
                </c:pt>
                <c:pt idx="40763">
                  <c:v>0.64257547453703701</c:v>
                </c:pt>
                <c:pt idx="40764">
                  <c:v>0.64257601851851853</c:v>
                </c:pt>
                <c:pt idx="40765">
                  <c:v>0.64257649305555553</c:v>
                </c:pt>
                <c:pt idx="40766">
                  <c:v>0.642577650462963</c:v>
                </c:pt>
                <c:pt idx="40767">
                  <c:v>0.64257881944444439</c:v>
                </c:pt>
                <c:pt idx="40768">
                  <c:v>0.64257997685185186</c:v>
                </c:pt>
                <c:pt idx="40769">
                  <c:v>0.64258113425925933</c:v>
                </c:pt>
                <c:pt idx="40770">
                  <c:v>0.64258229166666669</c:v>
                </c:pt>
                <c:pt idx="40771">
                  <c:v>0.64258343750000002</c:v>
                </c:pt>
                <c:pt idx="40772">
                  <c:v>0.64258460648148141</c:v>
                </c:pt>
                <c:pt idx="40773">
                  <c:v>0.64258576388888888</c:v>
                </c:pt>
                <c:pt idx="40774">
                  <c:v>0.64258690972222221</c:v>
                </c:pt>
                <c:pt idx="40775">
                  <c:v>0.64258909722222224</c:v>
                </c:pt>
                <c:pt idx="40776">
                  <c:v>0.64258989583333337</c:v>
                </c:pt>
                <c:pt idx="40777">
                  <c:v>0.64259096064814814</c:v>
                </c:pt>
                <c:pt idx="40778">
                  <c:v>0.6425916435185185</c:v>
                </c:pt>
                <c:pt idx="40779">
                  <c:v>0.64259358796296295</c:v>
                </c:pt>
                <c:pt idx="40780">
                  <c:v>0.64259414351851851</c:v>
                </c:pt>
                <c:pt idx="40781">
                  <c:v>0.64259503472222224</c:v>
                </c:pt>
                <c:pt idx="40782">
                  <c:v>0.64259680555555554</c:v>
                </c:pt>
                <c:pt idx="40783">
                  <c:v>0.64259744212962966</c:v>
                </c:pt>
                <c:pt idx="40784">
                  <c:v>0.64259934027777776</c:v>
                </c:pt>
                <c:pt idx="40785">
                  <c:v>0.64260032407407408</c:v>
                </c:pt>
                <c:pt idx="40786">
                  <c:v>0.64260079861111119</c:v>
                </c:pt>
                <c:pt idx="40787">
                  <c:v>0.64260195601851855</c:v>
                </c:pt>
                <c:pt idx="40788">
                  <c:v>0.64260312500000005</c:v>
                </c:pt>
                <c:pt idx="40789">
                  <c:v>0.64260427083333327</c:v>
                </c:pt>
                <c:pt idx="40790">
                  <c:v>0.64260542824074074</c:v>
                </c:pt>
                <c:pt idx="40791">
                  <c:v>0.64260658564814821</c:v>
                </c:pt>
                <c:pt idx="40792">
                  <c:v>0.64260774305555557</c:v>
                </c:pt>
                <c:pt idx="40793">
                  <c:v>0.64260890046296293</c:v>
                </c:pt>
                <c:pt idx="40794">
                  <c:v>0.6426100578703704</c:v>
                </c:pt>
                <c:pt idx="40795">
                  <c:v>0.64261121527777776</c:v>
                </c:pt>
                <c:pt idx="40796">
                  <c:v>0.64261259259259262</c:v>
                </c:pt>
                <c:pt idx="40797">
                  <c:v>0.64261401620370373</c:v>
                </c:pt>
                <c:pt idx="40798">
                  <c:v>0.64261479166666668</c:v>
                </c:pt>
                <c:pt idx="40799">
                  <c:v>0.64261711805555555</c:v>
                </c:pt>
                <c:pt idx="40800">
                  <c:v>0.64261804398148148</c:v>
                </c:pt>
                <c:pt idx="40801">
                  <c:v>0.64261865740740742</c:v>
                </c:pt>
                <c:pt idx="40802">
                  <c:v>0.64262098379629629</c:v>
                </c:pt>
                <c:pt idx="40803">
                  <c:v>0.64262122685185186</c:v>
                </c:pt>
                <c:pt idx="40804">
                  <c:v>0.64262168981481482</c:v>
                </c:pt>
                <c:pt idx="40805">
                  <c:v>0.6426236111111111</c:v>
                </c:pt>
                <c:pt idx="40806">
                  <c:v>0.64262481481481482</c:v>
                </c:pt>
                <c:pt idx="40807">
                  <c:v>0.64262525462962961</c:v>
                </c:pt>
                <c:pt idx="40808">
                  <c:v>0.6426262615740741</c:v>
                </c:pt>
                <c:pt idx="40809">
                  <c:v>0.64262741898148146</c:v>
                </c:pt>
                <c:pt idx="40810">
                  <c:v>0.64262858796296296</c:v>
                </c:pt>
                <c:pt idx="40811">
                  <c:v>0.64262973379629629</c:v>
                </c:pt>
                <c:pt idx="40812">
                  <c:v>0.64263089120370376</c:v>
                </c:pt>
                <c:pt idx="40813">
                  <c:v>0.64263206018518526</c:v>
                </c:pt>
                <c:pt idx="40814">
                  <c:v>0.64263320601851848</c:v>
                </c:pt>
                <c:pt idx="40815">
                  <c:v>0.64263436342592584</c:v>
                </c:pt>
                <c:pt idx="40816">
                  <c:v>0.64263552083333342</c:v>
                </c:pt>
                <c:pt idx="40817">
                  <c:v>0.64263668981481481</c:v>
                </c:pt>
                <c:pt idx="40818">
                  <c:v>0.64263783564814814</c:v>
                </c:pt>
                <c:pt idx="40819">
                  <c:v>0.64263921296296289</c:v>
                </c:pt>
                <c:pt idx="40820">
                  <c:v>0.64264070601851853</c:v>
                </c:pt>
                <c:pt idx="40821">
                  <c:v>0.64264152777777783</c:v>
                </c:pt>
                <c:pt idx="40822">
                  <c:v>0.64264256944444442</c:v>
                </c:pt>
                <c:pt idx="40823">
                  <c:v>0.64264395833333332</c:v>
                </c:pt>
                <c:pt idx="40824">
                  <c:v>0.64264512731481482</c:v>
                </c:pt>
                <c:pt idx="40825">
                  <c:v>0.64264650462962969</c:v>
                </c:pt>
                <c:pt idx="40826">
                  <c:v>0.64264731481481485</c:v>
                </c:pt>
                <c:pt idx="40827">
                  <c:v>0.64264876157407413</c:v>
                </c:pt>
                <c:pt idx="40828">
                  <c:v>0.64264940972222218</c:v>
                </c:pt>
                <c:pt idx="40829">
                  <c:v>0.64265056712962965</c:v>
                </c:pt>
                <c:pt idx="40830">
                  <c:v>0.64265172453703701</c:v>
                </c:pt>
                <c:pt idx="40831">
                  <c:v>0.64265288194444448</c:v>
                </c:pt>
                <c:pt idx="40832">
                  <c:v>0.64265403935185184</c:v>
                </c:pt>
                <c:pt idx="40833">
                  <c:v>0.64265518518518527</c:v>
                </c:pt>
                <c:pt idx="40834">
                  <c:v>0.64265635416666667</c:v>
                </c:pt>
                <c:pt idx="40835">
                  <c:v>0.64265751157407403</c:v>
                </c:pt>
                <c:pt idx="40836">
                  <c:v>0.6426586689814815</c:v>
                </c:pt>
                <c:pt idx="40837">
                  <c:v>0.64265982638888886</c:v>
                </c:pt>
                <c:pt idx="40838">
                  <c:v>0.64266254629629627</c:v>
                </c:pt>
                <c:pt idx="40839">
                  <c:v>0.64266306712962962</c:v>
                </c:pt>
                <c:pt idx="40840">
                  <c:v>0.64266332175925922</c:v>
                </c:pt>
                <c:pt idx="40841">
                  <c:v>0.64266531250000003</c:v>
                </c:pt>
                <c:pt idx="40842">
                  <c:v>0.64266653935185192</c:v>
                </c:pt>
                <c:pt idx="40843">
                  <c:v>0.64266706018518516</c:v>
                </c:pt>
                <c:pt idx="40844">
                  <c:v>0.64266843750000002</c:v>
                </c:pt>
                <c:pt idx="40845">
                  <c:v>0.64266923611111115</c:v>
                </c:pt>
                <c:pt idx="40846">
                  <c:v>0.64267027777777774</c:v>
                </c:pt>
                <c:pt idx="40847">
                  <c:v>0.64267353009259265</c:v>
                </c:pt>
                <c:pt idx="40848">
                  <c:v>0.6426737384259259</c:v>
                </c:pt>
                <c:pt idx="40849">
                  <c:v>0.6426749074074074</c:v>
                </c:pt>
                <c:pt idx="40850">
                  <c:v>0.64267606481481476</c:v>
                </c:pt>
                <c:pt idx="40851">
                  <c:v>0.64267722222222223</c:v>
                </c:pt>
                <c:pt idx="40852">
                  <c:v>0.64267837962962959</c:v>
                </c:pt>
                <c:pt idx="40853">
                  <c:v>0.64267953703703706</c:v>
                </c:pt>
                <c:pt idx="40854">
                  <c:v>0.64268069444444442</c:v>
                </c:pt>
                <c:pt idx="40855">
                  <c:v>0.64268185185185189</c:v>
                </c:pt>
                <c:pt idx="40856">
                  <c:v>0.64268300925925925</c:v>
                </c:pt>
                <c:pt idx="40857">
                  <c:v>0.64268416666666661</c:v>
                </c:pt>
                <c:pt idx="40858">
                  <c:v>0.64268534722222226</c:v>
                </c:pt>
                <c:pt idx="40859">
                  <c:v>0.64268689814814817</c:v>
                </c:pt>
                <c:pt idx="40860">
                  <c:v>0.64268799768518525</c:v>
                </c:pt>
                <c:pt idx="40861">
                  <c:v>0.64268902777777781</c:v>
                </c:pt>
                <c:pt idx="40862">
                  <c:v>0.64269078703703697</c:v>
                </c:pt>
                <c:pt idx="40863">
                  <c:v>0.64269170138888887</c:v>
                </c:pt>
                <c:pt idx="40864">
                  <c:v>0.6426923726851852</c:v>
                </c:pt>
                <c:pt idx="40865">
                  <c:v>0.6426940162037037</c:v>
                </c:pt>
                <c:pt idx="40866">
                  <c:v>0.64269523148148155</c:v>
                </c:pt>
                <c:pt idx="40867">
                  <c:v>0.64269574074074065</c:v>
                </c:pt>
                <c:pt idx="40868">
                  <c:v>0.64269689814814812</c:v>
                </c:pt>
                <c:pt idx="40869">
                  <c:v>0.64269805555555559</c:v>
                </c:pt>
                <c:pt idx="40870">
                  <c:v>0.64269921296296295</c:v>
                </c:pt>
                <c:pt idx="40871">
                  <c:v>0.64270037037037031</c:v>
                </c:pt>
                <c:pt idx="40872">
                  <c:v>0.64270152777777778</c:v>
                </c:pt>
                <c:pt idx="40873">
                  <c:v>0.64270268518518525</c:v>
                </c:pt>
                <c:pt idx="40874">
                  <c:v>0.64270384259259261</c:v>
                </c:pt>
                <c:pt idx="40875">
                  <c:v>0.64270499999999997</c:v>
                </c:pt>
                <c:pt idx="40876">
                  <c:v>0.64270615740740733</c:v>
                </c:pt>
                <c:pt idx="40877">
                  <c:v>0.64270762731481479</c:v>
                </c:pt>
                <c:pt idx="40878">
                  <c:v>0.64270947916666665</c:v>
                </c:pt>
                <c:pt idx="40879">
                  <c:v>0.64270995370370365</c:v>
                </c:pt>
                <c:pt idx="40880">
                  <c:v>0.64271141203703708</c:v>
                </c:pt>
                <c:pt idx="40881">
                  <c:v>0.64271224537037042</c:v>
                </c:pt>
                <c:pt idx="40882">
                  <c:v>0.64271314814814817</c:v>
                </c:pt>
                <c:pt idx="40883">
                  <c:v>0.64271538194444444</c:v>
                </c:pt>
                <c:pt idx="40884">
                  <c:v>0.64271565972222222</c:v>
                </c:pt>
                <c:pt idx="40885">
                  <c:v>0.64271798611111119</c:v>
                </c:pt>
                <c:pt idx="40886">
                  <c:v>0.64271818287037041</c:v>
                </c:pt>
                <c:pt idx="40887">
                  <c:v>0.64271888888888884</c:v>
                </c:pt>
                <c:pt idx="40888">
                  <c:v>0.64272004629629631</c:v>
                </c:pt>
                <c:pt idx="40889">
                  <c:v>0.64272120370370367</c:v>
                </c:pt>
                <c:pt idx="40890">
                  <c:v>0.64272236111111114</c:v>
                </c:pt>
                <c:pt idx="40891">
                  <c:v>0.6427235185185185</c:v>
                </c:pt>
                <c:pt idx="40892">
                  <c:v>0.64272467592592586</c:v>
                </c:pt>
                <c:pt idx="40893">
                  <c:v>0.64272583333333333</c:v>
                </c:pt>
                <c:pt idx="40894">
                  <c:v>0.6427269907407408</c:v>
                </c:pt>
                <c:pt idx="40895">
                  <c:v>0.6427281597222223</c:v>
                </c:pt>
                <c:pt idx="40896">
                  <c:v>0.64272930555555552</c:v>
                </c:pt>
                <c:pt idx="40897">
                  <c:v>0.64273122685185191</c:v>
                </c:pt>
                <c:pt idx="40898">
                  <c:v>0.64273174768518515</c:v>
                </c:pt>
                <c:pt idx="40899">
                  <c:v>0.6427340046296296</c:v>
                </c:pt>
                <c:pt idx="40900">
                  <c:v>0.64273417824074075</c:v>
                </c:pt>
                <c:pt idx="40901">
                  <c:v>0.64273521990740734</c:v>
                </c:pt>
                <c:pt idx="40902">
                  <c:v>0.64273675925925922</c:v>
                </c:pt>
                <c:pt idx="40903">
                  <c:v>0.64273747685185179</c:v>
                </c:pt>
                <c:pt idx="40904">
                  <c:v>0.64273909722222222</c:v>
                </c:pt>
                <c:pt idx="40905">
                  <c:v>0.64274009259259257</c:v>
                </c:pt>
                <c:pt idx="40906">
                  <c:v>0.64274109953703706</c:v>
                </c:pt>
                <c:pt idx="40907">
                  <c:v>0.64274203703703703</c:v>
                </c:pt>
                <c:pt idx="40908">
                  <c:v>0.6427431944444445</c:v>
                </c:pt>
                <c:pt idx="40909">
                  <c:v>0.64274435185185186</c:v>
                </c:pt>
                <c:pt idx="40910">
                  <c:v>0.64274550925925922</c:v>
                </c:pt>
                <c:pt idx="40911">
                  <c:v>0.64274666666666669</c:v>
                </c:pt>
                <c:pt idx="40912">
                  <c:v>0.64274782407407405</c:v>
                </c:pt>
                <c:pt idx="40913">
                  <c:v>0.64274898148148152</c:v>
                </c:pt>
                <c:pt idx="40914">
                  <c:v>0.64275013888888888</c:v>
                </c:pt>
                <c:pt idx="40915">
                  <c:v>0.64275129629629624</c:v>
                </c:pt>
                <c:pt idx="40916">
                  <c:v>0.64275245370370371</c:v>
                </c:pt>
                <c:pt idx="40917">
                  <c:v>0.64275420138888895</c:v>
                </c:pt>
                <c:pt idx="40918">
                  <c:v>0.64275582175925927</c:v>
                </c:pt>
                <c:pt idx="40919">
                  <c:v>0.64275626157407406</c:v>
                </c:pt>
                <c:pt idx="40920">
                  <c:v>0.64275715277777778</c:v>
                </c:pt>
                <c:pt idx="40921">
                  <c:v>0.64275888888888888</c:v>
                </c:pt>
                <c:pt idx="40922">
                  <c:v>0.64275946759259261</c:v>
                </c:pt>
                <c:pt idx="40923">
                  <c:v>0.64276146990740746</c:v>
                </c:pt>
                <c:pt idx="40924">
                  <c:v>0.64276247685185184</c:v>
                </c:pt>
                <c:pt idx="40925">
                  <c:v>0.64276287037037039</c:v>
                </c:pt>
                <c:pt idx="40926">
                  <c:v>0.64276402777777775</c:v>
                </c:pt>
                <c:pt idx="40927">
                  <c:v>0.64276519675925925</c:v>
                </c:pt>
                <c:pt idx="40928">
                  <c:v>0.64276634259259258</c:v>
                </c:pt>
                <c:pt idx="40929">
                  <c:v>0.64276750000000005</c:v>
                </c:pt>
                <c:pt idx="40930">
                  <c:v>0.64276865740740741</c:v>
                </c:pt>
                <c:pt idx="40931">
                  <c:v>0.64276981481481477</c:v>
                </c:pt>
                <c:pt idx="40932">
                  <c:v>0.64277098379629627</c:v>
                </c:pt>
                <c:pt idx="40933">
                  <c:v>0.64277212962962971</c:v>
                </c:pt>
                <c:pt idx="40934">
                  <c:v>0.64277328703703707</c:v>
                </c:pt>
                <c:pt idx="40935">
                  <c:v>0.64277486111111115</c:v>
                </c:pt>
                <c:pt idx="40936">
                  <c:v>0.64277574074074073</c:v>
                </c:pt>
                <c:pt idx="40937">
                  <c:v>0.64277789351851855</c:v>
                </c:pt>
                <c:pt idx="40938">
                  <c:v>0.64277945601851849</c:v>
                </c:pt>
                <c:pt idx="40939">
                  <c:v>0.64278035879629625</c:v>
                </c:pt>
                <c:pt idx="40940">
                  <c:v>0.6427815740740741</c:v>
                </c:pt>
                <c:pt idx="40941">
                  <c:v>0.64278261574074069</c:v>
                </c:pt>
                <c:pt idx="40942">
                  <c:v>0.64278424768518516</c:v>
                </c:pt>
                <c:pt idx="40943">
                  <c:v>0.64278488425925928</c:v>
                </c:pt>
                <c:pt idx="40944">
                  <c:v>0.64278604166666664</c:v>
                </c:pt>
                <c:pt idx="40945">
                  <c:v>0.64278719907407411</c:v>
                </c:pt>
                <c:pt idx="40946">
                  <c:v>0.64278835648148147</c:v>
                </c:pt>
                <c:pt idx="40947">
                  <c:v>0.6427895023148148</c:v>
                </c:pt>
                <c:pt idx="40948">
                  <c:v>0.64279065972222216</c:v>
                </c:pt>
                <c:pt idx="40949">
                  <c:v>0.64279182870370366</c:v>
                </c:pt>
                <c:pt idx="40950">
                  <c:v>0.6427929745370371</c:v>
                </c:pt>
                <c:pt idx="40951">
                  <c:v>0.64279414351851849</c:v>
                </c:pt>
                <c:pt idx="40952">
                  <c:v>0.64279528935185182</c:v>
                </c:pt>
                <c:pt idx="40953">
                  <c:v>0.64279744212962964</c:v>
                </c:pt>
                <c:pt idx="40954">
                  <c:v>0.6427982523148148</c:v>
                </c:pt>
                <c:pt idx="40955">
                  <c:v>0.64279987268518524</c:v>
                </c:pt>
                <c:pt idx="40956">
                  <c:v>0.64280099537037039</c:v>
                </c:pt>
                <c:pt idx="40957">
                  <c:v>0.64280142361111103</c:v>
                </c:pt>
                <c:pt idx="40958">
                  <c:v>0.64280234953703708</c:v>
                </c:pt>
                <c:pt idx="40959">
                  <c:v>0.64280414351851844</c:v>
                </c:pt>
                <c:pt idx="40960">
                  <c:v>0.64280465277777776</c:v>
                </c:pt>
                <c:pt idx="40961">
                  <c:v>0.64280622685185185</c:v>
                </c:pt>
                <c:pt idx="40962">
                  <c:v>0.64280738425925921</c:v>
                </c:pt>
                <c:pt idx="40963">
                  <c:v>0.64280803240740747</c:v>
                </c:pt>
                <c:pt idx="40964">
                  <c:v>0.6428091782407408</c:v>
                </c:pt>
                <c:pt idx="40965">
                  <c:v>0.64281034722222219</c:v>
                </c:pt>
                <c:pt idx="40966">
                  <c:v>0.64281149305555552</c:v>
                </c:pt>
                <c:pt idx="40967">
                  <c:v>0.64281266203703702</c:v>
                </c:pt>
                <c:pt idx="40968">
                  <c:v>0.64281380787037035</c:v>
                </c:pt>
                <c:pt idx="40969">
                  <c:v>0.64281496527777782</c:v>
                </c:pt>
                <c:pt idx="40970">
                  <c:v>0.64281613425925921</c:v>
                </c:pt>
                <c:pt idx="40971">
                  <c:v>0.64281729166666668</c:v>
                </c:pt>
                <c:pt idx="40972">
                  <c:v>0.64281844907407415</c:v>
                </c:pt>
                <c:pt idx="40973">
                  <c:v>0.64281959490740737</c:v>
                </c:pt>
                <c:pt idx="40974">
                  <c:v>0.64282092592592599</c:v>
                </c:pt>
                <c:pt idx="40975">
                  <c:v>0.64282208333333335</c:v>
                </c:pt>
                <c:pt idx="40976">
                  <c:v>0.64282401620370377</c:v>
                </c:pt>
                <c:pt idx="40977">
                  <c:v>0.64282510416666672</c:v>
                </c:pt>
                <c:pt idx="40978">
                  <c:v>0.6428260185185185</c:v>
                </c:pt>
                <c:pt idx="40979">
                  <c:v>0.64282671296296301</c:v>
                </c:pt>
                <c:pt idx="40980">
                  <c:v>0.64282770833333336</c:v>
                </c:pt>
                <c:pt idx="40981">
                  <c:v>0.6428296180555555</c:v>
                </c:pt>
                <c:pt idx="40982">
                  <c:v>0.64283111111111113</c:v>
                </c:pt>
                <c:pt idx="40983">
                  <c:v>0.64283126157407411</c:v>
                </c:pt>
                <c:pt idx="40984">
                  <c:v>0.64283233796296291</c:v>
                </c:pt>
                <c:pt idx="40985">
                  <c:v>0.64283349537037038</c:v>
                </c:pt>
                <c:pt idx="40986">
                  <c:v>0.64283465277777774</c:v>
                </c:pt>
                <c:pt idx="40987">
                  <c:v>0.64283581018518521</c:v>
                </c:pt>
                <c:pt idx="40988">
                  <c:v>0.64283696759259257</c:v>
                </c:pt>
                <c:pt idx="40989">
                  <c:v>0.64283811342592601</c:v>
                </c:pt>
                <c:pt idx="40990">
                  <c:v>0.6428392824074074</c:v>
                </c:pt>
                <c:pt idx="40991">
                  <c:v>0.64284042824074072</c:v>
                </c:pt>
                <c:pt idx="40992">
                  <c:v>0.64284159722222223</c:v>
                </c:pt>
                <c:pt idx="40993">
                  <c:v>0.64284281249999997</c:v>
                </c:pt>
                <c:pt idx="40994">
                  <c:v>0.64284581018518516</c:v>
                </c:pt>
                <c:pt idx="40995">
                  <c:v>0.64284615740740747</c:v>
                </c:pt>
                <c:pt idx="40996">
                  <c:v>0.64284646990740735</c:v>
                </c:pt>
                <c:pt idx="40997">
                  <c:v>0.64284771990740741</c:v>
                </c:pt>
                <c:pt idx="40998">
                  <c:v>0.64284873842592594</c:v>
                </c:pt>
                <c:pt idx="40999">
                  <c:v>0.64284979166666667</c:v>
                </c:pt>
                <c:pt idx="41000">
                  <c:v>0.6428516666666666</c:v>
                </c:pt>
                <c:pt idx="41001">
                  <c:v>0.64285270833333341</c:v>
                </c:pt>
                <c:pt idx="41002">
                  <c:v>0.64285315972222223</c:v>
                </c:pt>
                <c:pt idx="41003">
                  <c:v>0.64285432870370374</c:v>
                </c:pt>
                <c:pt idx="41004">
                  <c:v>0.6428554861111111</c:v>
                </c:pt>
                <c:pt idx="41005">
                  <c:v>0.64285664351851846</c:v>
                </c:pt>
                <c:pt idx="41006">
                  <c:v>0.64285780092592593</c:v>
                </c:pt>
                <c:pt idx="41007">
                  <c:v>0.6428589583333334</c:v>
                </c:pt>
                <c:pt idx="41008">
                  <c:v>0.64286011574074076</c:v>
                </c:pt>
                <c:pt idx="41009">
                  <c:v>0.64286127314814812</c:v>
                </c:pt>
                <c:pt idx="41010">
                  <c:v>0.64286243055555559</c:v>
                </c:pt>
                <c:pt idx="41011">
                  <c:v>0.64286358796296295</c:v>
                </c:pt>
                <c:pt idx="41012">
                  <c:v>0.6428650231481482</c:v>
                </c:pt>
                <c:pt idx="41013">
                  <c:v>0.64286606481481479</c:v>
                </c:pt>
                <c:pt idx="41014">
                  <c:v>0.64286792824074068</c:v>
                </c:pt>
                <c:pt idx="41015">
                  <c:v>0.64286844907407414</c:v>
                </c:pt>
                <c:pt idx="41016">
                  <c:v>0.64287012731481485</c:v>
                </c:pt>
                <c:pt idx="41017">
                  <c:v>0.64287173611111115</c:v>
                </c:pt>
                <c:pt idx="41018">
                  <c:v>0.64287197916666672</c:v>
                </c:pt>
                <c:pt idx="41019">
                  <c:v>0.64287295138888889</c:v>
                </c:pt>
                <c:pt idx="41020">
                  <c:v>0.64287421296296299</c:v>
                </c:pt>
                <c:pt idx="41021">
                  <c:v>0.64287516203703698</c:v>
                </c:pt>
                <c:pt idx="41022">
                  <c:v>0.64287631944444446</c:v>
                </c:pt>
                <c:pt idx="41023">
                  <c:v>0.64287746527777778</c:v>
                </c:pt>
                <c:pt idx="41024">
                  <c:v>0.64287863425925929</c:v>
                </c:pt>
                <c:pt idx="41025">
                  <c:v>0.64287978009259261</c:v>
                </c:pt>
                <c:pt idx="41026">
                  <c:v>0.64288093749999997</c:v>
                </c:pt>
                <c:pt idx="41027">
                  <c:v>0.64288210648148147</c:v>
                </c:pt>
                <c:pt idx="41028">
                  <c:v>0.6428832523148148</c:v>
                </c:pt>
                <c:pt idx="41029">
                  <c:v>0.6428844212962963</c:v>
                </c:pt>
                <c:pt idx="41030">
                  <c:v>0.64288557870370366</c:v>
                </c:pt>
                <c:pt idx="41031">
                  <c:v>0.64288736111111111</c:v>
                </c:pt>
                <c:pt idx="41032">
                  <c:v>0.6428883680555556</c:v>
                </c:pt>
                <c:pt idx="41033">
                  <c:v>0.64288973379629633</c:v>
                </c:pt>
                <c:pt idx="41034">
                  <c:v>0.64289101851851849</c:v>
                </c:pt>
                <c:pt idx="41035">
                  <c:v>0.6428915277777778</c:v>
                </c:pt>
                <c:pt idx="41036">
                  <c:v>0.6428933912037037</c:v>
                </c:pt>
                <c:pt idx="41037">
                  <c:v>0.64289436342592587</c:v>
                </c:pt>
                <c:pt idx="41038">
                  <c:v>0.64289488425925934</c:v>
                </c:pt>
                <c:pt idx="41039">
                  <c:v>0.64289645833333331</c:v>
                </c:pt>
                <c:pt idx="41040">
                  <c:v>0.64289714120370378</c:v>
                </c:pt>
                <c:pt idx="41041">
                  <c:v>0.64289831018518517</c:v>
                </c:pt>
                <c:pt idx="41042">
                  <c:v>0.64289946759259264</c:v>
                </c:pt>
                <c:pt idx="41043">
                  <c:v>0.642900625</c:v>
                </c:pt>
                <c:pt idx="41044">
                  <c:v>0.64290178240740736</c:v>
                </c:pt>
                <c:pt idx="41045">
                  <c:v>0.64290293981481483</c:v>
                </c:pt>
                <c:pt idx="41046">
                  <c:v>0.64290409722222219</c:v>
                </c:pt>
                <c:pt idx="41047">
                  <c:v>0.64290525462962966</c:v>
                </c:pt>
                <c:pt idx="41048">
                  <c:v>0.64290640046296288</c:v>
                </c:pt>
                <c:pt idx="41049">
                  <c:v>0.64290756944444449</c:v>
                </c:pt>
                <c:pt idx="41050">
                  <c:v>0.64290883101851848</c:v>
                </c:pt>
                <c:pt idx="41051">
                  <c:v>0.64291087962962967</c:v>
                </c:pt>
                <c:pt idx="41052">
                  <c:v>0.64291208333333327</c:v>
                </c:pt>
                <c:pt idx="41053">
                  <c:v>0.64291230324074078</c:v>
                </c:pt>
                <c:pt idx="41054">
                  <c:v>0.64291432870370369</c:v>
                </c:pt>
                <c:pt idx="41055">
                  <c:v>0.64291552083333336</c:v>
                </c:pt>
                <c:pt idx="41056">
                  <c:v>0.64291584490740739</c:v>
                </c:pt>
                <c:pt idx="41057">
                  <c:v>0.64291741898148147</c:v>
                </c:pt>
                <c:pt idx="41058">
                  <c:v>0.64291832175925923</c:v>
                </c:pt>
                <c:pt idx="41059">
                  <c:v>0.64291914351851853</c:v>
                </c:pt>
                <c:pt idx="41060">
                  <c:v>0.64292028935185186</c:v>
                </c:pt>
                <c:pt idx="41061">
                  <c:v>0.64292145833333325</c:v>
                </c:pt>
                <c:pt idx="41062">
                  <c:v>0.64292261574074072</c:v>
                </c:pt>
                <c:pt idx="41063">
                  <c:v>0.64292376157407405</c:v>
                </c:pt>
                <c:pt idx="41064">
                  <c:v>0.64292493055555555</c:v>
                </c:pt>
                <c:pt idx="41065">
                  <c:v>0.64292608796296291</c:v>
                </c:pt>
                <c:pt idx="41066">
                  <c:v>0.64292724537037038</c:v>
                </c:pt>
                <c:pt idx="41067">
                  <c:v>0.64292839120370371</c:v>
                </c:pt>
                <c:pt idx="41068">
                  <c:v>0.64292956018518521</c:v>
                </c:pt>
                <c:pt idx="41069">
                  <c:v>0.64293146990740746</c:v>
                </c:pt>
                <c:pt idx="41070">
                  <c:v>0.64293250000000002</c:v>
                </c:pt>
                <c:pt idx="41071">
                  <c:v>0.64293319444444441</c:v>
                </c:pt>
                <c:pt idx="41072">
                  <c:v>0.64293497685185186</c:v>
                </c:pt>
                <c:pt idx="41073">
                  <c:v>0.6429360648148148</c:v>
                </c:pt>
                <c:pt idx="41074">
                  <c:v>0.64293679398148151</c:v>
                </c:pt>
                <c:pt idx="41075">
                  <c:v>0.64293842592592587</c:v>
                </c:pt>
                <c:pt idx="41076">
                  <c:v>0.64293952546296296</c:v>
                </c:pt>
                <c:pt idx="41077">
                  <c:v>0.64294009259259255</c:v>
                </c:pt>
                <c:pt idx="41078">
                  <c:v>0.64294182870370364</c:v>
                </c:pt>
                <c:pt idx="41079">
                  <c:v>0.64294239583333335</c:v>
                </c:pt>
                <c:pt idx="41080">
                  <c:v>0.64294343750000005</c:v>
                </c:pt>
                <c:pt idx="41081">
                  <c:v>0.64294460648148144</c:v>
                </c:pt>
                <c:pt idx="41082">
                  <c:v>0.64294576388888891</c:v>
                </c:pt>
                <c:pt idx="41083">
                  <c:v>0.64294692129629627</c:v>
                </c:pt>
                <c:pt idx="41084">
                  <c:v>0.64294807870370374</c:v>
                </c:pt>
                <c:pt idx="41085">
                  <c:v>0.6429492361111111</c:v>
                </c:pt>
                <c:pt idx="41086">
                  <c:v>0.64295039351851846</c:v>
                </c:pt>
                <c:pt idx="41087">
                  <c:v>0.64295155092592593</c:v>
                </c:pt>
                <c:pt idx="41088">
                  <c:v>0.6429527083333334</c:v>
                </c:pt>
                <c:pt idx="41089">
                  <c:v>0.64295386574074076</c:v>
                </c:pt>
                <c:pt idx="41090">
                  <c:v>0.64295577546296301</c:v>
                </c:pt>
                <c:pt idx="41091">
                  <c:v>0.64295732638888892</c:v>
                </c:pt>
                <c:pt idx="41092">
                  <c:v>0.64295765046296294</c:v>
                </c:pt>
                <c:pt idx="41093">
                  <c:v>0.6429591203703704</c:v>
                </c:pt>
                <c:pt idx="41094">
                  <c:v>0.64296027777777776</c:v>
                </c:pt>
                <c:pt idx="41095">
                  <c:v>0.64296085648148149</c:v>
                </c:pt>
                <c:pt idx="41096">
                  <c:v>0.64296335648148151</c:v>
                </c:pt>
                <c:pt idx="41097">
                  <c:v>0.64296443287037042</c:v>
                </c:pt>
                <c:pt idx="41098">
                  <c:v>0.64296513888888895</c:v>
                </c:pt>
                <c:pt idx="41099">
                  <c:v>0.6429656944444444</c:v>
                </c:pt>
                <c:pt idx="41100">
                  <c:v>0.64296665509259265</c:v>
                </c:pt>
                <c:pt idx="41101">
                  <c:v>0.64296775462962963</c:v>
                </c:pt>
                <c:pt idx="41102">
                  <c:v>0.6429689120370371</c:v>
                </c:pt>
                <c:pt idx="41103">
                  <c:v>0.64297006944444446</c:v>
                </c:pt>
                <c:pt idx="41104">
                  <c:v>0.64297122685185182</c:v>
                </c:pt>
                <c:pt idx="41105">
                  <c:v>0.64297238425925929</c:v>
                </c:pt>
                <c:pt idx="41106">
                  <c:v>0.64297354166666665</c:v>
                </c:pt>
                <c:pt idx="41107">
                  <c:v>0.64297469907407412</c:v>
                </c:pt>
                <c:pt idx="41108">
                  <c:v>0.64297585648148148</c:v>
                </c:pt>
                <c:pt idx="41109">
                  <c:v>0.64297701388888884</c:v>
                </c:pt>
                <c:pt idx="41110">
                  <c:v>0.64297840277777785</c:v>
                </c:pt>
                <c:pt idx="41111">
                  <c:v>0.64297954861111106</c:v>
                </c:pt>
                <c:pt idx="41112">
                  <c:v>0.64298064814814815</c:v>
                </c:pt>
                <c:pt idx="41113">
                  <c:v>0.64298223379629627</c:v>
                </c:pt>
                <c:pt idx="41114">
                  <c:v>0.64298296296296298</c:v>
                </c:pt>
                <c:pt idx="41115">
                  <c:v>0.64298494212962964</c:v>
                </c:pt>
                <c:pt idx="41116">
                  <c:v>0.64298608796296297</c:v>
                </c:pt>
                <c:pt idx="41117">
                  <c:v>0.64298672453703709</c:v>
                </c:pt>
                <c:pt idx="41118">
                  <c:v>0.64298835648148156</c:v>
                </c:pt>
                <c:pt idx="41119">
                  <c:v>0.64298962962962958</c:v>
                </c:pt>
                <c:pt idx="41120">
                  <c:v>0.64299008101851851</c:v>
                </c:pt>
                <c:pt idx="41121">
                  <c:v>0.64299157407407415</c:v>
                </c:pt>
                <c:pt idx="41122">
                  <c:v>0.64299204861111114</c:v>
                </c:pt>
                <c:pt idx="41123">
                  <c:v>0.6429932060185185</c:v>
                </c:pt>
                <c:pt idx="41124">
                  <c:v>0.64299436342592597</c:v>
                </c:pt>
                <c:pt idx="41125">
                  <c:v>0.64299553240740737</c:v>
                </c:pt>
                <c:pt idx="41126">
                  <c:v>0.64299668981481473</c:v>
                </c:pt>
                <c:pt idx="41127">
                  <c:v>0.64299784722222231</c:v>
                </c:pt>
                <c:pt idx="41128">
                  <c:v>0.64299899305555552</c:v>
                </c:pt>
                <c:pt idx="41129">
                  <c:v>0.64300016203703703</c:v>
                </c:pt>
                <c:pt idx="41130">
                  <c:v>0.64300131944444439</c:v>
                </c:pt>
                <c:pt idx="41131">
                  <c:v>0.64300247685185186</c:v>
                </c:pt>
                <c:pt idx="41132">
                  <c:v>0.64300362268518518</c:v>
                </c:pt>
                <c:pt idx="41133">
                  <c:v>0.64300479166666669</c:v>
                </c:pt>
                <c:pt idx="41134">
                  <c:v>0.64300755787037045</c:v>
                </c:pt>
                <c:pt idx="41135">
                  <c:v>0.64300793981481474</c:v>
                </c:pt>
                <c:pt idx="41136">
                  <c:v>0.64300871527777781</c:v>
                </c:pt>
                <c:pt idx="41137">
                  <c:v>0.64300964120370374</c:v>
                </c:pt>
                <c:pt idx="41138">
                  <c:v>0.64301179398148145</c:v>
                </c:pt>
                <c:pt idx="41139">
                  <c:v>0.64301200231481481</c:v>
                </c:pt>
                <c:pt idx="41140">
                  <c:v>0.64301371527777784</c:v>
                </c:pt>
                <c:pt idx="41141">
                  <c:v>0.64301526620370375</c:v>
                </c:pt>
                <c:pt idx="41142">
                  <c:v>0.64301571759259257</c:v>
                </c:pt>
                <c:pt idx="41143">
                  <c:v>0.64301635416666669</c:v>
                </c:pt>
                <c:pt idx="41144">
                  <c:v>0.64301751157407416</c:v>
                </c:pt>
                <c:pt idx="41145">
                  <c:v>0.64301868055555556</c:v>
                </c:pt>
                <c:pt idx="41146">
                  <c:v>0.64301983796296291</c:v>
                </c:pt>
                <c:pt idx="41147">
                  <c:v>0.64302099537037039</c:v>
                </c:pt>
                <c:pt idx="41148">
                  <c:v>0.64302215277777774</c:v>
                </c:pt>
                <c:pt idx="41149">
                  <c:v>0.64302329861111118</c:v>
                </c:pt>
                <c:pt idx="41150">
                  <c:v>0.64302446759259257</c:v>
                </c:pt>
                <c:pt idx="41151">
                  <c:v>0.64302562499999993</c:v>
                </c:pt>
                <c:pt idx="41152">
                  <c:v>0.64302677083333337</c:v>
                </c:pt>
                <c:pt idx="41153">
                  <c:v>0.64302793981481488</c:v>
                </c:pt>
                <c:pt idx="41154">
                  <c:v>0.64302974537037039</c:v>
                </c:pt>
                <c:pt idx="41155">
                  <c:v>0.64303092592592592</c:v>
                </c:pt>
                <c:pt idx="41156">
                  <c:v>0.64303186342592589</c:v>
                </c:pt>
                <c:pt idx="41157">
                  <c:v>0.64303313657407413</c:v>
                </c:pt>
                <c:pt idx="41158">
                  <c:v>0.64303443287037043</c:v>
                </c:pt>
                <c:pt idx="41159">
                  <c:v>0.64303491898148146</c:v>
                </c:pt>
                <c:pt idx="41160">
                  <c:v>0.64303620370370373</c:v>
                </c:pt>
                <c:pt idx="41161">
                  <c:v>0.64303718750000005</c:v>
                </c:pt>
                <c:pt idx="41162">
                  <c:v>0.64303950231481477</c:v>
                </c:pt>
                <c:pt idx="41163">
                  <c:v>0.64304013888888889</c:v>
                </c:pt>
                <c:pt idx="41164">
                  <c:v>0.64304067129629627</c:v>
                </c:pt>
                <c:pt idx="41165">
                  <c:v>0.6430418171296296</c:v>
                </c:pt>
                <c:pt idx="41166">
                  <c:v>0.6430429861111111</c:v>
                </c:pt>
                <c:pt idx="41167">
                  <c:v>0.64304414351851857</c:v>
                </c:pt>
                <c:pt idx="41168">
                  <c:v>0.64304530092592593</c:v>
                </c:pt>
                <c:pt idx="41169">
                  <c:v>0.64304645833333329</c:v>
                </c:pt>
                <c:pt idx="41170">
                  <c:v>0.64304761574074076</c:v>
                </c:pt>
                <c:pt idx="41171">
                  <c:v>0.64304877314814812</c:v>
                </c:pt>
                <c:pt idx="41172">
                  <c:v>0.64304991898148145</c:v>
                </c:pt>
                <c:pt idx="41173">
                  <c:v>0.64305108796296295</c:v>
                </c:pt>
                <c:pt idx="41174">
                  <c:v>0.64305224537037042</c:v>
                </c:pt>
                <c:pt idx="41175">
                  <c:v>0.64305420138888891</c:v>
                </c:pt>
                <c:pt idx="41176">
                  <c:v>0.64305543981481483</c:v>
                </c:pt>
                <c:pt idx="41177">
                  <c:v>0.6430562847222222</c:v>
                </c:pt>
                <c:pt idx="41178">
                  <c:v>0.64305702546296295</c:v>
                </c:pt>
                <c:pt idx="41179">
                  <c:v>0.64305803240740744</c:v>
                </c:pt>
                <c:pt idx="41180">
                  <c:v>0.6430591898148148</c:v>
                </c:pt>
                <c:pt idx="41181">
                  <c:v>0.64306081018518513</c:v>
                </c:pt>
                <c:pt idx="41182">
                  <c:v>0.64306150462962963</c:v>
                </c:pt>
                <c:pt idx="41183">
                  <c:v>0.6430633564814815</c:v>
                </c:pt>
                <c:pt idx="41184">
                  <c:v>0.64306459490740742</c:v>
                </c:pt>
                <c:pt idx="41185">
                  <c:v>0.64306496527777779</c:v>
                </c:pt>
                <c:pt idx="41186">
                  <c:v>0.64306612268518515</c:v>
                </c:pt>
                <c:pt idx="41187">
                  <c:v>0.64306728009259262</c:v>
                </c:pt>
                <c:pt idx="41188">
                  <c:v>0.64306844907407412</c:v>
                </c:pt>
                <c:pt idx="41189">
                  <c:v>0.64306960648148148</c:v>
                </c:pt>
                <c:pt idx="41190">
                  <c:v>0.64307076388888884</c:v>
                </c:pt>
                <c:pt idx="41191">
                  <c:v>0.64307192129629631</c:v>
                </c:pt>
                <c:pt idx="41192">
                  <c:v>0.64307307870370378</c:v>
                </c:pt>
                <c:pt idx="41193">
                  <c:v>0.64307423611111114</c:v>
                </c:pt>
                <c:pt idx="41194">
                  <c:v>0.64307538194444447</c:v>
                </c:pt>
                <c:pt idx="41195">
                  <c:v>0.64307763888888891</c:v>
                </c:pt>
                <c:pt idx="41196">
                  <c:v>0.64307799768518514</c:v>
                </c:pt>
                <c:pt idx="41197">
                  <c:v>0.64308078703703708</c:v>
                </c:pt>
                <c:pt idx="41198">
                  <c:v>0.64308093749999995</c:v>
                </c:pt>
                <c:pt idx="41199">
                  <c:v>0.64308149305555562</c:v>
                </c:pt>
                <c:pt idx="41200">
                  <c:v>0.64308266203703701</c:v>
                </c:pt>
                <c:pt idx="41201">
                  <c:v>0.64308355324074074</c:v>
                </c:pt>
                <c:pt idx="41202">
                  <c:v>0.64308502314814819</c:v>
                </c:pt>
                <c:pt idx="41203">
                  <c:v>0.64308770833333329</c:v>
                </c:pt>
                <c:pt idx="41204">
                  <c:v>0.64308805555555548</c:v>
                </c:pt>
                <c:pt idx="41205">
                  <c:v>0.64308837962962961</c:v>
                </c:pt>
                <c:pt idx="41206">
                  <c:v>0.64308927083333334</c:v>
                </c:pt>
                <c:pt idx="41207">
                  <c:v>0.64309043981481484</c:v>
                </c:pt>
                <c:pt idx="41208">
                  <c:v>0.64309158564814817</c:v>
                </c:pt>
                <c:pt idx="41209">
                  <c:v>0.64309275462962967</c:v>
                </c:pt>
                <c:pt idx="41210">
                  <c:v>0.64309391203703703</c:v>
                </c:pt>
                <c:pt idx="41211">
                  <c:v>0.64309506944444439</c:v>
                </c:pt>
                <c:pt idx="41212">
                  <c:v>0.64309622685185186</c:v>
                </c:pt>
                <c:pt idx="41213">
                  <c:v>0.64309738425925933</c:v>
                </c:pt>
                <c:pt idx="41214">
                  <c:v>0.64309854166666669</c:v>
                </c:pt>
                <c:pt idx="41215">
                  <c:v>0.64309969907407405</c:v>
                </c:pt>
                <c:pt idx="41216">
                  <c:v>0.64310118055555554</c:v>
                </c:pt>
                <c:pt idx="41217">
                  <c:v>0.64310230324074069</c:v>
                </c:pt>
                <c:pt idx="41218">
                  <c:v>0.64310339120370374</c:v>
                </c:pt>
                <c:pt idx="41219">
                  <c:v>0.64310532407407406</c:v>
                </c:pt>
                <c:pt idx="41220">
                  <c:v>0.64310658564814815</c:v>
                </c:pt>
                <c:pt idx="41221">
                  <c:v>0.64310686342592593</c:v>
                </c:pt>
                <c:pt idx="41222">
                  <c:v>0.64310881944444442</c:v>
                </c:pt>
                <c:pt idx="41223">
                  <c:v>0.64310894675925923</c:v>
                </c:pt>
                <c:pt idx="41224">
                  <c:v>0.64311011574074073</c:v>
                </c:pt>
                <c:pt idx="41225">
                  <c:v>0.64311127314814809</c:v>
                </c:pt>
                <c:pt idx="41226">
                  <c:v>0.64311243055555556</c:v>
                </c:pt>
                <c:pt idx="41227">
                  <c:v>0.64311358796296303</c:v>
                </c:pt>
                <c:pt idx="41228">
                  <c:v>0.64311473379629625</c:v>
                </c:pt>
                <c:pt idx="41229">
                  <c:v>0.64311590277777775</c:v>
                </c:pt>
                <c:pt idx="41230">
                  <c:v>0.64311704861111119</c:v>
                </c:pt>
                <c:pt idx="41231">
                  <c:v>0.64311821759259258</c:v>
                </c:pt>
                <c:pt idx="41232">
                  <c:v>0.64311937500000005</c:v>
                </c:pt>
                <c:pt idx="41233">
                  <c:v>0.64312067129629624</c:v>
                </c:pt>
                <c:pt idx="41234">
                  <c:v>0.64312186342592592</c:v>
                </c:pt>
                <c:pt idx="41235">
                  <c:v>0.64312311342592587</c:v>
                </c:pt>
                <c:pt idx="41236">
                  <c:v>0.64312537037037032</c:v>
                </c:pt>
                <c:pt idx="41237">
                  <c:v>0.64312584490740732</c:v>
                </c:pt>
                <c:pt idx="41238">
                  <c:v>0.6431264351851852</c:v>
                </c:pt>
                <c:pt idx="41239">
                  <c:v>0.64312782407407409</c:v>
                </c:pt>
                <c:pt idx="41240">
                  <c:v>0.64312891203703704</c:v>
                </c:pt>
                <c:pt idx="41241">
                  <c:v>0.64313008101851854</c:v>
                </c:pt>
                <c:pt idx="41242">
                  <c:v>0.64313093749999994</c:v>
                </c:pt>
                <c:pt idx="41243">
                  <c:v>0.64313210648148145</c:v>
                </c:pt>
                <c:pt idx="41244">
                  <c:v>0.64313325231481488</c:v>
                </c:pt>
                <c:pt idx="41245">
                  <c:v>0.64313442129629628</c:v>
                </c:pt>
                <c:pt idx="41246">
                  <c:v>0.64313557870370364</c:v>
                </c:pt>
                <c:pt idx="41247">
                  <c:v>0.64313673611111111</c:v>
                </c:pt>
                <c:pt idx="41248">
                  <c:v>0.64313788194444443</c:v>
                </c:pt>
                <c:pt idx="41249">
                  <c:v>0.64313905092592594</c:v>
                </c:pt>
                <c:pt idx="41250">
                  <c:v>0.6431402083333333</c:v>
                </c:pt>
                <c:pt idx="41251">
                  <c:v>0.64314135416666662</c:v>
                </c:pt>
                <c:pt idx="41252">
                  <c:v>0.64314252314814813</c:v>
                </c:pt>
                <c:pt idx="41253">
                  <c:v>0.64314525462962968</c:v>
                </c:pt>
                <c:pt idx="41254">
                  <c:v>0.64314634259259251</c:v>
                </c:pt>
                <c:pt idx="41255">
                  <c:v>0.64314825231481476</c:v>
                </c:pt>
                <c:pt idx="41256">
                  <c:v>0.64314981481481481</c:v>
                </c:pt>
                <c:pt idx="41257">
                  <c:v>0.64315011574074077</c:v>
                </c:pt>
                <c:pt idx="41258">
                  <c:v>0.64315115740740747</c:v>
                </c:pt>
                <c:pt idx="41259">
                  <c:v>0.64315218750000003</c:v>
                </c:pt>
                <c:pt idx="41260">
                  <c:v>0.64315398148148151</c:v>
                </c:pt>
                <c:pt idx="41261">
                  <c:v>0.64315478009259253</c:v>
                </c:pt>
                <c:pt idx="41262">
                  <c:v>0.64315554398148156</c:v>
                </c:pt>
                <c:pt idx="41263">
                  <c:v>0.64315668981481477</c:v>
                </c:pt>
                <c:pt idx="41264">
                  <c:v>0.64315784722222225</c:v>
                </c:pt>
                <c:pt idx="41265">
                  <c:v>0.64315901620370364</c:v>
                </c:pt>
                <c:pt idx="41266">
                  <c:v>0.64316016203703708</c:v>
                </c:pt>
                <c:pt idx="41267">
                  <c:v>0.64316133101851858</c:v>
                </c:pt>
                <c:pt idx="41268">
                  <c:v>0.64316247685185179</c:v>
                </c:pt>
                <c:pt idx="41269">
                  <c:v>0.64316363425925926</c:v>
                </c:pt>
                <c:pt idx="41270">
                  <c:v>0.64316479166666674</c:v>
                </c:pt>
                <c:pt idx="41271">
                  <c:v>0.64316594907407409</c:v>
                </c:pt>
                <c:pt idx="41272">
                  <c:v>0.64316895833333332</c:v>
                </c:pt>
                <c:pt idx="41273">
                  <c:v>0.64316947916666667</c:v>
                </c:pt>
                <c:pt idx="41274">
                  <c:v>0.6431697106481481</c:v>
                </c:pt>
                <c:pt idx="41275">
                  <c:v>0.64317137731481477</c:v>
                </c:pt>
                <c:pt idx="41276">
                  <c:v>0.64317255787037031</c:v>
                </c:pt>
                <c:pt idx="41277">
                  <c:v>0.64317295138888886</c:v>
                </c:pt>
                <c:pt idx="41278">
                  <c:v>0.64317424768518516</c:v>
                </c:pt>
                <c:pt idx="41279">
                  <c:v>0.64317533564814822</c:v>
                </c:pt>
                <c:pt idx="41280">
                  <c:v>0.64317638888888895</c:v>
                </c:pt>
                <c:pt idx="41281">
                  <c:v>0.64317783564814812</c:v>
                </c:pt>
                <c:pt idx="41282">
                  <c:v>0.64317868055555549</c:v>
                </c:pt>
                <c:pt idx="41283">
                  <c:v>0.64317983796296296</c:v>
                </c:pt>
                <c:pt idx="41284">
                  <c:v>0.64318099537037043</c:v>
                </c:pt>
                <c:pt idx="41285">
                  <c:v>0.64318215277777779</c:v>
                </c:pt>
                <c:pt idx="41286">
                  <c:v>0.64318332175925919</c:v>
                </c:pt>
                <c:pt idx="41287">
                  <c:v>0.64318447916666666</c:v>
                </c:pt>
                <c:pt idx="41288">
                  <c:v>0.64318562499999998</c:v>
                </c:pt>
                <c:pt idx="41289">
                  <c:v>0.64318679398148149</c:v>
                </c:pt>
                <c:pt idx="41290">
                  <c:v>0.64318793981481481</c:v>
                </c:pt>
                <c:pt idx="41291">
                  <c:v>0.64318909722222217</c:v>
                </c:pt>
                <c:pt idx="41292">
                  <c:v>0.64319049768518521</c:v>
                </c:pt>
                <c:pt idx="41293">
                  <c:v>0.64319153935185192</c:v>
                </c:pt>
                <c:pt idx="41294">
                  <c:v>0.64319317129629627</c:v>
                </c:pt>
                <c:pt idx="41295">
                  <c:v>0.64319443287037037</c:v>
                </c:pt>
                <c:pt idx="41296">
                  <c:v>0.64319541666666669</c:v>
                </c:pt>
                <c:pt idx="41297">
                  <c:v>0.64319629629629638</c:v>
                </c:pt>
                <c:pt idx="41298">
                  <c:v>0.64319719907407402</c:v>
                </c:pt>
                <c:pt idx="41299">
                  <c:v>0.64319907407407406</c:v>
                </c:pt>
                <c:pt idx="41300">
                  <c:v>0.64320075231481477</c:v>
                </c:pt>
                <c:pt idx="41301">
                  <c:v>0.64320190972222213</c:v>
                </c:pt>
                <c:pt idx="41302">
                  <c:v>0.64320306712962971</c:v>
                </c:pt>
                <c:pt idx="41303">
                  <c:v>0.64320422453703707</c:v>
                </c:pt>
                <c:pt idx="41304">
                  <c:v>0.64320538194444443</c:v>
                </c:pt>
                <c:pt idx="41305">
                  <c:v>0.64320653935185179</c:v>
                </c:pt>
                <c:pt idx="41306">
                  <c:v>0.64320769675925926</c:v>
                </c:pt>
                <c:pt idx="41307">
                  <c:v>0.64320885416666673</c:v>
                </c:pt>
                <c:pt idx="41308">
                  <c:v>0.64320999999999995</c:v>
                </c:pt>
                <c:pt idx="41309">
                  <c:v>0.64321116898148145</c:v>
                </c:pt>
                <c:pt idx="41310">
                  <c:v>0.64321232638888892</c:v>
                </c:pt>
                <c:pt idx="41311">
                  <c:v>0.64321386574074069</c:v>
                </c:pt>
                <c:pt idx="41312">
                  <c:v>0.64321491898148153</c:v>
                </c:pt>
                <c:pt idx="41313">
                  <c:v>0.64321630787037043</c:v>
                </c:pt>
                <c:pt idx="41314">
                  <c:v>0.64321700231481482</c:v>
                </c:pt>
                <c:pt idx="41315">
                  <c:v>0.64321878472222227</c:v>
                </c:pt>
                <c:pt idx="41316">
                  <c:v>0.6432192708333333</c:v>
                </c:pt>
                <c:pt idx="41317">
                  <c:v>0.64322212962962966</c:v>
                </c:pt>
                <c:pt idx="41318">
                  <c:v>0.64322293981481482</c:v>
                </c:pt>
                <c:pt idx="41319">
                  <c:v>0.64322406249999997</c:v>
                </c:pt>
                <c:pt idx="41320">
                  <c:v>0.64322521990740744</c:v>
                </c:pt>
                <c:pt idx="41321">
                  <c:v>0.6432263773148148</c:v>
                </c:pt>
                <c:pt idx="41322">
                  <c:v>0.64322753472222216</c:v>
                </c:pt>
                <c:pt idx="41323">
                  <c:v>0.64322869212962963</c:v>
                </c:pt>
                <c:pt idx="41324">
                  <c:v>0.6432298495370371</c:v>
                </c:pt>
                <c:pt idx="41325">
                  <c:v>0.64323100694444446</c:v>
                </c:pt>
                <c:pt idx="41326">
                  <c:v>0.64323216435185182</c:v>
                </c:pt>
                <c:pt idx="41327">
                  <c:v>0.64323333333333332</c:v>
                </c:pt>
                <c:pt idx="41328">
                  <c:v>0.64323447916666665</c:v>
                </c:pt>
                <c:pt idx="41329">
                  <c:v>0.64323732638888886</c:v>
                </c:pt>
                <c:pt idx="41330">
                  <c:v>0.64323747685185184</c:v>
                </c:pt>
                <c:pt idx="41331">
                  <c:v>0.64323805555555547</c:v>
                </c:pt>
                <c:pt idx="41332">
                  <c:v>0.64323968750000005</c:v>
                </c:pt>
                <c:pt idx="41333">
                  <c:v>0.64324089120370365</c:v>
                </c:pt>
                <c:pt idx="41334">
                  <c:v>0.64324163194444439</c:v>
                </c:pt>
                <c:pt idx="41335">
                  <c:v>0.64324274305555562</c:v>
                </c:pt>
                <c:pt idx="41336">
                  <c:v>0.64324378472222221</c:v>
                </c:pt>
                <c:pt idx="41337">
                  <c:v>0.64324524305555564</c:v>
                </c:pt>
                <c:pt idx="41338">
                  <c:v>0.6432467824074074</c:v>
                </c:pt>
                <c:pt idx="41339">
                  <c:v>0.64324730324074075</c:v>
                </c:pt>
                <c:pt idx="41340">
                  <c:v>0.64324836805555552</c:v>
                </c:pt>
                <c:pt idx="41341">
                  <c:v>0.64324952546296299</c:v>
                </c:pt>
                <c:pt idx="41342">
                  <c:v>0.64325069444444449</c:v>
                </c:pt>
                <c:pt idx="41343">
                  <c:v>0.64325184027777782</c:v>
                </c:pt>
                <c:pt idx="41344">
                  <c:v>0.64325299768518518</c:v>
                </c:pt>
                <c:pt idx="41345">
                  <c:v>0.64325415509259254</c:v>
                </c:pt>
                <c:pt idx="41346">
                  <c:v>0.64325531250000001</c:v>
                </c:pt>
                <c:pt idx="41347">
                  <c:v>0.64325646990740737</c:v>
                </c:pt>
                <c:pt idx="41348">
                  <c:v>0.64325762731481484</c:v>
                </c:pt>
                <c:pt idx="41349">
                  <c:v>0.64325879629629623</c:v>
                </c:pt>
                <c:pt idx="41350">
                  <c:v>0.64326050925925926</c:v>
                </c:pt>
                <c:pt idx="41351">
                  <c:v>0.64326115740740741</c:v>
                </c:pt>
                <c:pt idx="41352">
                  <c:v>0.64326228009259256</c:v>
                </c:pt>
                <c:pt idx="41353">
                  <c:v>0.64326423611111105</c:v>
                </c:pt>
                <c:pt idx="41354">
                  <c:v>0.64326525462962969</c:v>
                </c:pt>
                <c:pt idx="41355">
                  <c:v>0.64326593750000005</c:v>
                </c:pt>
                <c:pt idx="41356">
                  <c:v>0.64326700231481482</c:v>
                </c:pt>
                <c:pt idx="41357">
                  <c:v>0.64326804398148141</c:v>
                </c:pt>
                <c:pt idx="41358">
                  <c:v>0.64326920138888888</c:v>
                </c:pt>
                <c:pt idx="41359">
                  <c:v>0.64327035879629635</c:v>
                </c:pt>
                <c:pt idx="41360">
                  <c:v>0.64327151620370371</c:v>
                </c:pt>
                <c:pt idx="41361">
                  <c:v>0.64327267361111107</c:v>
                </c:pt>
                <c:pt idx="41362">
                  <c:v>0.64327383101851843</c:v>
                </c:pt>
                <c:pt idx="41363">
                  <c:v>0.64327498842592601</c:v>
                </c:pt>
                <c:pt idx="41364">
                  <c:v>0.64327614583333337</c:v>
                </c:pt>
                <c:pt idx="41365">
                  <c:v>0.64327731481481487</c:v>
                </c:pt>
                <c:pt idx="41366">
                  <c:v>0.64327846064814809</c:v>
                </c:pt>
                <c:pt idx="41367">
                  <c:v>0.64328019675925929</c:v>
                </c:pt>
                <c:pt idx="41368">
                  <c:v>0.64328093749999993</c:v>
                </c:pt>
                <c:pt idx="41369">
                  <c:v>0.64328203703703701</c:v>
                </c:pt>
                <c:pt idx="41370">
                  <c:v>0.64328315972222228</c:v>
                </c:pt>
                <c:pt idx="41371">
                  <c:v>0.64328523148148142</c:v>
                </c:pt>
                <c:pt idx="41372">
                  <c:v>0.64328562499999997</c:v>
                </c:pt>
                <c:pt idx="41373">
                  <c:v>0.64328726851851847</c:v>
                </c:pt>
                <c:pt idx="41374">
                  <c:v>0.64328805555555557</c:v>
                </c:pt>
                <c:pt idx="41375">
                  <c:v>0.64328890046296294</c:v>
                </c:pt>
                <c:pt idx="41376">
                  <c:v>0.64329010416666665</c:v>
                </c:pt>
                <c:pt idx="41377">
                  <c:v>0.6432911921296296</c:v>
                </c:pt>
                <c:pt idx="41378">
                  <c:v>0.64329234953703707</c:v>
                </c:pt>
                <c:pt idx="41379">
                  <c:v>0.64329350694444443</c:v>
                </c:pt>
                <c:pt idx="41380">
                  <c:v>0.64329467592592593</c:v>
                </c:pt>
                <c:pt idx="41381">
                  <c:v>0.64329582175925926</c:v>
                </c:pt>
                <c:pt idx="41382">
                  <c:v>0.64329697916666662</c:v>
                </c:pt>
                <c:pt idx="41383">
                  <c:v>0.64329813657407409</c:v>
                </c:pt>
                <c:pt idx="41384">
                  <c:v>0.64329928240740741</c:v>
                </c:pt>
                <c:pt idx="41385">
                  <c:v>0.64330046296296295</c:v>
                </c:pt>
                <c:pt idx="41386">
                  <c:v>0.64330160879629628</c:v>
                </c:pt>
                <c:pt idx="41387">
                  <c:v>0.64330281249999999</c:v>
                </c:pt>
                <c:pt idx="41388">
                  <c:v>0.64330420138888889</c:v>
                </c:pt>
                <c:pt idx="41389">
                  <c:v>0.64330606481481478</c:v>
                </c:pt>
                <c:pt idx="41390">
                  <c:v>0.64330629629629621</c:v>
                </c:pt>
                <c:pt idx="41391">
                  <c:v>0.6433085648148148</c:v>
                </c:pt>
                <c:pt idx="41392">
                  <c:v>0.6433097337962963</c:v>
                </c:pt>
                <c:pt idx="41393">
                  <c:v>0.64330987268518514</c:v>
                </c:pt>
                <c:pt idx="41394">
                  <c:v>0.64331098379629637</c:v>
                </c:pt>
                <c:pt idx="41395">
                  <c:v>0.64331248842592592</c:v>
                </c:pt>
                <c:pt idx="41396">
                  <c:v>0.64331318287037031</c:v>
                </c:pt>
                <c:pt idx="41397">
                  <c:v>0.64331434027777779</c:v>
                </c:pt>
                <c:pt idx="41398">
                  <c:v>0.64331549768518526</c:v>
                </c:pt>
                <c:pt idx="41399">
                  <c:v>0.64331665509259262</c:v>
                </c:pt>
                <c:pt idx="41400">
                  <c:v>0.64331781249999997</c:v>
                </c:pt>
                <c:pt idx="41401">
                  <c:v>0.64331896990740733</c:v>
                </c:pt>
                <c:pt idx="41402">
                  <c:v>0.6433201273148148</c:v>
                </c:pt>
                <c:pt idx="41403">
                  <c:v>0.64332129629629631</c:v>
                </c:pt>
                <c:pt idx="41404">
                  <c:v>0.64332245370370367</c:v>
                </c:pt>
                <c:pt idx="41405">
                  <c:v>0.64332359953703699</c:v>
                </c:pt>
                <c:pt idx="41406">
                  <c:v>0.64332484953703706</c:v>
                </c:pt>
                <c:pt idx="41407">
                  <c:v>0.64332621527777778</c:v>
                </c:pt>
                <c:pt idx="41408">
                  <c:v>0.64332829861111118</c:v>
                </c:pt>
                <c:pt idx="41409">
                  <c:v>0.64332879629629625</c:v>
                </c:pt>
                <c:pt idx="41410">
                  <c:v>0.64332972222222229</c:v>
                </c:pt>
                <c:pt idx="41411">
                  <c:v>0.64333130787037029</c:v>
                </c:pt>
                <c:pt idx="41412">
                  <c:v>0.64333186342592596</c:v>
                </c:pt>
                <c:pt idx="41413">
                  <c:v>0.64333325231481486</c:v>
                </c:pt>
                <c:pt idx="41414">
                  <c:v>0.64333562499999997</c:v>
                </c:pt>
                <c:pt idx="41415">
                  <c:v>0.6433362037037037</c:v>
                </c:pt>
                <c:pt idx="41416">
                  <c:v>0.64333646990740745</c:v>
                </c:pt>
                <c:pt idx="41417">
                  <c:v>0.64333748842592586</c:v>
                </c:pt>
                <c:pt idx="41418">
                  <c:v>0.64333864583333333</c:v>
                </c:pt>
                <c:pt idx="41419">
                  <c:v>0.6433398032407408</c:v>
                </c:pt>
                <c:pt idx="41420">
                  <c:v>0.64334096064814816</c:v>
                </c:pt>
                <c:pt idx="41421">
                  <c:v>0.64334211805555552</c:v>
                </c:pt>
                <c:pt idx="41422">
                  <c:v>0.64334327546296288</c:v>
                </c:pt>
                <c:pt idx="41423">
                  <c:v>0.64334443287037035</c:v>
                </c:pt>
                <c:pt idx="41424">
                  <c:v>0.64334559027777782</c:v>
                </c:pt>
                <c:pt idx="41425">
                  <c:v>0.64334675925925933</c:v>
                </c:pt>
                <c:pt idx="41426">
                  <c:v>0.64334790509259254</c:v>
                </c:pt>
                <c:pt idx="41427">
                  <c:v>0.64334998842592594</c:v>
                </c:pt>
                <c:pt idx="41428">
                  <c:v>0.64335108796296292</c:v>
                </c:pt>
                <c:pt idx="41429">
                  <c:v>0.64335175925925925</c:v>
                </c:pt>
                <c:pt idx="41430">
                  <c:v>0.64335420138888888</c:v>
                </c:pt>
                <c:pt idx="41431">
                  <c:v>0.6433546180555556</c:v>
                </c:pt>
                <c:pt idx="41432">
                  <c:v>0.6433549652777778</c:v>
                </c:pt>
                <c:pt idx="41433">
                  <c:v>0.64335644675925929</c:v>
                </c:pt>
                <c:pt idx="41434">
                  <c:v>0.64335807870370365</c:v>
                </c:pt>
                <c:pt idx="41435">
                  <c:v>0.64335848379629634</c:v>
                </c:pt>
                <c:pt idx="41436">
                  <c:v>0.64335947916666669</c:v>
                </c:pt>
                <c:pt idx="41437">
                  <c:v>0.64336120370370375</c:v>
                </c:pt>
                <c:pt idx="41438">
                  <c:v>0.64336179398148152</c:v>
                </c:pt>
                <c:pt idx="41439">
                  <c:v>0.64336295138888888</c:v>
                </c:pt>
                <c:pt idx="41440">
                  <c:v>0.64336412037037038</c:v>
                </c:pt>
                <c:pt idx="41441">
                  <c:v>0.64336526620370371</c:v>
                </c:pt>
                <c:pt idx="41442">
                  <c:v>0.64336643518518521</c:v>
                </c:pt>
                <c:pt idx="41443">
                  <c:v>0.6433675694444444</c:v>
                </c:pt>
                <c:pt idx="41444">
                  <c:v>0.64336872685185187</c:v>
                </c:pt>
                <c:pt idx="41445">
                  <c:v>0.64336989583333337</c:v>
                </c:pt>
                <c:pt idx="41446">
                  <c:v>0.64337106481481487</c:v>
                </c:pt>
                <c:pt idx="41447">
                  <c:v>0.64337221064814809</c:v>
                </c:pt>
                <c:pt idx="41448">
                  <c:v>0.64337337962962959</c:v>
                </c:pt>
                <c:pt idx="41449">
                  <c:v>0.64337574074074066</c:v>
                </c:pt>
                <c:pt idx="41450">
                  <c:v>0.6433769791666667</c:v>
                </c:pt>
                <c:pt idx="41451">
                  <c:v>0.64337734953703707</c:v>
                </c:pt>
                <c:pt idx="41452">
                  <c:v>0.64337881944444442</c:v>
                </c:pt>
                <c:pt idx="41453">
                  <c:v>0.64337990740740736</c:v>
                </c:pt>
                <c:pt idx="41454">
                  <c:v>0.64338042824074082</c:v>
                </c:pt>
                <c:pt idx="41455">
                  <c:v>0.6433822222222223</c:v>
                </c:pt>
                <c:pt idx="41456">
                  <c:v>0.64338299768518514</c:v>
                </c:pt>
                <c:pt idx="41457">
                  <c:v>0.64338378472222213</c:v>
                </c:pt>
                <c:pt idx="41458">
                  <c:v>0.64338494212962971</c:v>
                </c:pt>
                <c:pt idx="41459">
                  <c:v>0.64338609953703707</c:v>
                </c:pt>
                <c:pt idx="41460">
                  <c:v>0.64338725694444443</c:v>
                </c:pt>
                <c:pt idx="41461">
                  <c:v>0.64338841435185179</c:v>
                </c:pt>
                <c:pt idx="41462">
                  <c:v>0.64338957175925926</c:v>
                </c:pt>
                <c:pt idx="41463">
                  <c:v>0.64339072916666673</c:v>
                </c:pt>
                <c:pt idx="41464">
                  <c:v>0.64339188657407409</c:v>
                </c:pt>
                <c:pt idx="41465">
                  <c:v>0.64339304398148145</c:v>
                </c:pt>
                <c:pt idx="41466">
                  <c:v>0.64339421296296295</c:v>
                </c:pt>
                <c:pt idx="41467">
                  <c:v>0.64339750000000007</c:v>
                </c:pt>
                <c:pt idx="41468">
                  <c:v>0.64339777777777774</c:v>
                </c:pt>
                <c:pt idx="41469">
                  <c:v>0.64339807870370369</c:v>
                </c:pt>
                <c:pt idx="41470">
                  <c:v>0.643398900462963</c:v>
                </c:pt>
                <c:pt idx="41471">
                  <c:v>0.64340042824074073</c:v>
                </c:pt>
                <c:pt idx="41472">
                  <c:v>0.64340120370370368</c:v>
                </c:pt>
                <c:pt idx="41473">
                  <c:v>0.64340277777777777</c:v>
                </c:pt>
                <c:pt idx="41474">
                  <c:v>0.6434039583333333</c:v>
                </c:pt>
                <c:pt idx="41475">
                  <c:v>0.6434046527777777</c:v>
                </c:pt>
                <c:pt idx="41476">
                  <c:v>0.64340619212962957</c:v>
                </c:pt>
                <c:pt idx="41477">
                  <c:v>0.64340703703703706</c:v>
                </c:pt>
                <c:pt idx="41478">
                  <c:v>0.64340809027777779</c:v>
                </c:pt>
                <c:pt idx="41479">
                  <c:v>0.64340924768518515</c:v>
                </c:pt>
                <c:pt idx="41480">
                  <c:v>0.64341041666666676</c:v>
                </c:pt>
                <c:pt idx="41481">
                  <c:v>0.64341156249999998</c:v>
                </c:pt>
                <c:pt idx="41482">
                  <c:v>0.64341273148148148</c:v>
                </c:pt>
                <c:pt idx="41483">
                  <c:v>0.64341386574074078</c:v>
                </c:pt>
                <c:pt idx="41484">
                  <c:v>0.64341503472222228</c:v>
                </c:pt>
                <c:pt idx="41485">
                  <c:v>0.64341620370370378</c:v>
                </c:pt>
                <c:pt idx="41486">
                  <c:v>0.643417349537037</c:v>
                </c:pt>
                <c:pt idx="41487">
                  <c:v>0.64341850694444436</c:v>
                </c:pt>
                <c:pt idx="41488">
                  <c:v>0.64342031249999998</c:v>
                </c:pt>
                <c:pt idx="41489">
                  <c:v>0.64342238425925935</c:v>
                </c:pt>
                <c:pt idx="41490">
                  <c:v>0.64342275462962961</c:v>
                </c:pt>
                <c:pt idx="41491">
                  <c:v>0.64342324074074075</c:v>
                </c:pt>
                <c:pt idx="41492">
                  <c:v>0.64342569444444453</c:v>
                </c:pt>
                <c:pt idx="41493">
                  <c:v>0.64342630787037036</c:v>
                </c:pt>
                <c:pt idx="41494">
                  <c:v>0.64342671296296294</c:v>
                </c:pt>
                <c:pt idx="41495">
                  <c:v>0.64342843750000001</c:v>
                </c:pt>
                <c:pt idx="41496">
                  <c:v>0.64342920138888893</c:v>
                </c:pt>
                <c:pt idx="41497">
                  <c:v>0.64343008101851851</c:v>
                </c:pt>
                <c:pt idx="41498">
                  <c:v>0.64343123842592598</c:v>
                </c:pt>
                <c:pt idx="41499">
                  <c:v>0.64343239583333334</c:v>
                </c:pt>
                <c:pt idx="41500">
                  <c:v>0.6434335532407407</c:v>
                </c:pt>
                <c:pt idx="41501">
                  <c:v>0.6434347222222222</c:v>
                </c:pt>
                <c:pt idx="41502">
                  <c:v>0.64343586805555553</c:v>
                </c:pt>
                <c:pt idx="41503">
                  <c:v>0.643437025462963</c:v>
                </c:pt>
                <c:pt idx="41504">
                  <c:v>0.64343818287037036</c:v>
                </c:pt>
                <c:pt idx="41505">
                  <c:v>0.64343934027777783</c:v>
                </c:pt>
                <c:pt idx="41506">
                  <c:v>0.64344049768518519</c:v>
                </c:pt>
                <c:pt idx="41507">
                  <c:v>0.64344187499999994</c:v>
                </c:pt>
                <c:pt idx="41508">
                  <c:v>0.64344354166666662</c:v>
                </c:pt>
                <c:pt idx="41509">
                  <c:v>0.64344418981481488</c:v>
                </c:pt>
                <c:pt idx="41510">
                  <c:v>0.64344577546296289</c:v>
                </c:pt>
                <c:pt idx="41511">
                  <c:v>0.64344690972222229</c:v>
                </c:pt>
                <c:pt idx="41512">
                  <c:v>0.64344748842592592</c:v>
                </c:pt>
                <c:pt idx="41513">
                  <c:v>0.64344875000000001</c:v>
                </c:pt>
                <c:pt idx="41514">
                  <c:v>0.64345002314814814</c:v>
                </c:pt>
                <c:pt idx="41515">
                  <c:v>0.64345112268518523</c:v>
                </c:pt>
                <c:pt idx="41516">
                  <c:v>0.64345281249999997</c:v>
                </c:pt>
                <c:pt idx="41517">
                  <c:v>0.64345322916666658</c:v>
                </c:pt>
                <c:pt idx="41518">
                  <c:v>0.64345438657407406</c:v>
                </c:pt>
                <c:pt idx="41519">
                  <c:v>0.64345554398148153</c:v>
                </c:pt>
                <c:pt idx="41520">
                  <c:v>0.64345670138888889</c:v>
                </c:pt>
                <c:pt idx="41521">
                  <c:v>0.64345785879629624</c:v>
                </c:pt>
                <c:pt idx="41522">
                  <c:v>0.64345901620370372</c:v>
                </c:pt>
                <c:pt idx="41523">
                  <c:v>0.64346017361111119</c:v>
                </c:pt>
                <c:pt idx="41524">
                  <c:v>0.64346133101851855</c:v>
                </c:pt>
                <c:pt idx="41525">
                  <c:v>0.64346250000000005</c:v>
                </c:pt>
                <c:pt idx="41526">
                  <c:v>0.64346364583333326</c:v>
                </c:pt>
                <c:pt idx="41527">
                  <c:v>0.64346486111111112</c:v>
                </c:pt>
                <c:pt idx="41528">
                  <c:v>0.64346599537037041</c:v>
                </c:pt>
                <c:pt idx="41529">
                  <c:v>0.6434681712962963</c:v>
                </c:pt>
                <c:pt idx="41530">
                  <c:v>0.64346827546296292</c:v>
                </c:pt>
                <c:pt idx="41531">
                  <c:v>0.64347059027777775</c:v>
                </c:pt>
                <c:pt idx="41532">
                  <c:v>0.64347219907407405</c:v>
                </c:pt>
                <c:pt idx="41533">
                  <c:v>0.64347324074074075</c:v>
                </c:pt>
                <c:pt idx="41534">
                  <c:v>0.64347464120370368</c:v>
                </c:pt>
                <c:pt idx="41535">
                  <c:v>0.6434752777777778</c:v>
                </c:pt>
                <c:pt idx="41536">
                  <c:v>0.64347712962962966</c:v>
                </c:pt>
                <c:pt idx="41537">
                  <c:v>0.64347822916666664</c:v>
                </c:pt>
                <c:pt idx="41538">
                  <c:v>0.64347873842592596</c:v>
                </c:pt>
                <c:pt idx="41539">
                  <c:v>0.64347989583333332</c:v>
                </c:pt>
                <c:pt idx="41540">
                  <c:v>0.64348105324074067</c:v>
                </c:pt>
                <c:pt idx="41541">
                  <c:v>0.64348222222222229</c:v>
                </c:pt>
                <c:pt idx="41542">
                  <c:v>0.64348336805555562</c:v>
                </c:pt>
                <c:pt idx="41543">
                  <c:v>0.64348453703703701</c:v>
                </c:pt>
                <c:pt idx="41544">
                  <c:v>0.64348568287037033</c:v>
                </c:pt>
                <c:pt idx="41545">
                  <c:v>0.64348684027777781</c:v>
                </c:pt>
                <c:pt idx="41546">
                  <c:v>0.64348799768518516</c:v>
                </c:pt>
                <c:pt idx="41547">
                  <c:v>0.64348915509259264</c:v>
                </c:pt>
                <c:pt idx="41548">
                  <c:v>0.6434904398148148</c:v>
                </c:pt>
                <c:pt idx="41549">
                  <c:v>0.6434916087962963</c:v>
                </c:pt>
                <c:pt idx="41550">
                  <c:v>0.6434940393518519</c:v>
                </c:pt>
                <c:pt idx="41551">
                  <c:v>0.64349436342592592</c:v>
                </c:pt>
                <c:pt idx="41552">
                  <c:v>0.64349504629629628</c:v>
                </c:pt>
                <c:pt idx="41553">
                  <c:v>0.64349622685185182</c:v>
                </c:pt>
                <c:pt idx="41554">
                  <c:v>0.64349740740740735</c:v>
                </c:pt>
                <c:pt idx="41555">
                  <c:v>0.64349841435185184</c:v>
                </c:pt>
                <c:pt idx="41556">
                  <c:v>0.64349986111111113</c:v>
                </c:pt>
                <c:pt idx="41557">
                  <c:v>0.64350072916666667</c:v>
                </c:pt>
                <c:pt idx="41558">
                  <c:v>0.64350224537037037</c:v>
                </c:pt>
                <c:pt idx="41559">
                  <c:v>0.6435030439814815</c:v>
                </c:pt>
                <c:pt idx="41560">
                  <c:v>0.64350420138888886</c:v>
                </c:pt>
                <c:pt idx="41561">
                  <c:v>0.64350535879629622</c:v>
                </c:pt>
                <c:pt idx="41562">
                  <c:v>0.64350651620370369</c:v>
                </c:pt>
                <c:pt idx="41563">
                  <c:v>0.64350766203703702</c:v>
                </c:pt>
                <c:pt idx="41564">
                  <c:v>0.64350883101851852</c:v>
                </c:pt>
                <c:pt idx="41565">
                  <c:v>0.64350998842592588</c:v>
                </c:pt>
                <c:pt idx="41566">
                  <c:v>0.64351114583333335</c:v>
                </c:pt>
                <c:pt idx="41567">
                  <c:v>0.64351231481481486</c:v>
                </c:pt>
                <c:pt idx="41568">
                  <c:v>0.64351346064814818</c:v>
                </c:pt>
                <c:pt idx="41569">
                  <c:v>0.64351480324074073</c:v>
                </c:pt>
                <c:pt idx="41570">
                  <c:v>0.64351611111111118</c:v>
                </c:pt>
                <c:pt idx="41571">
                  <c:v>0.64351751157407411</c:v>
                </c:pt>
                <c:pt idx="41572">
                  <c:v>0.64351868055555561</c:v>
                </c:pt>
                <c:pt idx="41573">
                  <c:v>0.64351998842592595</c:v>
                </c:pt>
                <c:pt idx="41574">
                  <c:v>0.64352046296296295</c:v>
                </c:pt>
                <c:pt idx="41575">
                  <c:v>0.64352244212962961</c:v>
                </c:pt>
                <c:pt idx="41576">
                  <c:v>0.64352311342592594</c:v>
                </c:pt>
                <c:pt idx="41577">
                  <c:v>0.6435238888888889</c:v>
                </c:pt>
                <c:pt idx="41578">
                  <c:v>0.64352539351851845</c:v>
                </c:pt>
                <c:pt idx="41579">
                  <c:v>0.64352619212962958</c:v>
                </c:pt>
                <c:pt idx="41580">
                  <c:v>0.6435273611111112</c:v>
                </c:pt>
                <c:pt idx="41581">
                  <c:v>0.64352850694444441</c:v>
                </c:pt>
                <c:pt idx="41582">
                  <c:v>0.64352966435185188</c:v>
                </c:pt>
                <c:pt idx="41583">
                  <c:v>0.64353082175925924</c:v>
                </c:pt>
                <c:pt idx="41584">
                  <c:v>0.64353199074074074</c:v>
                </c:pt>
                <c:pt idx="41585">
                  <c:v>0.64353313657407407</c:v>
                </c:pt>
                <c:pt idx="41586">
                  <c:v>0.64353429398148143</c:v>
                </c:pt>
                <c:pt idx="41587">
                  <c:v>0.6435354513888889</c:v>
                </c:pt>
                <c:pt idx="41588">
                  <c:v>0.64353660879629637</c:v>
                </c:pt>
                <c:pt idx="41589">
                  <c:v>0.64353853009259254</c:v>
                </c:pt>
                <c:pt idx="41590">
                  <c:v>0.64353954861111118</c:v>
                </c:pt>
                <c:pt idx="41591">
                  <c:v>0.64354020833333336</c:v>
                </c:pt>
                <c:pt idx="41592">
                  <c:v>0.64354333333333336</c:v>
                </c:pt>
                <c:pt idx="41593">
                  <c:v>0.64354361111111114</c:v>
                </c:pt>
                <c:pt idx="41594">
                  <c:v>0.64354413194444449</c:v>
                </c:pt>
                <c:pt idx="41595">
                  <c:v>0.64354564814814808</c:v>
                </c:pt>
                <c:pt idx="41596">
                  <c:v>0.64354652777777777</c:v>
                </c:pt>
                <c:pt idx="41597">
                  <c:v>0.64354703703703708</c:v>
                </c:pt>
                <c:pt idx="41598">
                  <c:v>0.64354818287037041</c:v>
                </c:pt>
                <c:pt idx="41599">
                  <c:v>0.64354993055555554</c:v>
                </c:pt>
                <c:pt idx="41600">
                  <c:v>0.64355049768518513</c:v>
                </c:pt>
                <c:pt idx="41601">
                  <c:v>0.6435516550925926</c:v>
                </c:pt>
                <c:pt idx="41602">
                  <c:v>0.64355281250000007</c:v>
                </c:pt>
                <c:pt idx="41603">
                  <c:v>0.64355396990740743</c:v>
                </c:pt>
                <c:pt idx="41604">
                  <c:v>0.64355512731481479</c:v>
                </c:pt>
                <c:pt idx="41605">
                  <c:v>0.64355628472222226</c:v>
                </c:pt>
                <c:pt idx="41606">
                  <c:v>0.64355744212962962</c:v>
                </c:pt>
                <c:pt idx="41607">
                  <c:v>0.64355861111111112</c:v>
                </c:pt>
                <c:pt idx="41608">
                  <c:v>0.64355975694444445</c:v>
                </c:pt>
                <c:pt idx="41609">
                  <c:v>0.64356091435185181</c:v>
                </c:pt>
                <c:pt idx="41610">
                  <c:v>0.64356217592592591</c:v>
                </c:pt>
                <c:pt idx="41611">
                  <c:v>0.64356328703703702</c:v>
                </c:pt>
                <c:pt idx="41612">
                  <c:v>0.64356480324074083</c:v>
                </c:pt>
                <c:pt idx="41613">
                  <c:v>0.64356641203703702</c:v>
                </c:pt>
                <c:pt idx="41614">
                  <c:v>0.64356681712962971</c:v>
                </c:pt>
                <c:pt idx="41615">
                  <c:v>0.64356802083333331</c:v>
                </c:pt>
                <c:pt idx="41616">
                  <c:v>0.64356936342592586</c:v>
                </c:pt>
                <c:pt idx="41617">
                  <c:v>0.64357017361111113</c:v>
                </c:pt>
                <c:pt idx="41618">
                  <c:v>0.64357232638888884</c:v>
                </c:pt>
                <c:pt idx="41619">
                  <c:v>0.64357329861111112</c:v>
                </c:pt>
                <c:pt idx="41620">
                  <c:v>0.64357364583333332</c:v>
                </c:pt>
                <c:pt idx="41621">
                  <c:v>0.64357480324074068</c:v>
                </c:pt>
                <c:pt idx="41622">
                  <c:v>0.64357596064814815</c:v>
                </c:pt>
                <c:pt idx="41623">
                  <c:v>0.64357711805555562</c:v>
                </c:pt>
                <c:pt idx="41624">
                  <c:v>0.64357827546296298</c:v>
                </c:pt>
                <c:pt idx="41625">
                  <c:v>0.64357943287037034</c:v>
                </c:pt>
                <c:pt idx="41626">
                  <c:v>0.6435805902777777</c:v>
                </c:pt>
                <c:pt idx="41627">
                  <c:v>0.64358174768518528</c:v>
                </c:pt>
                <c:pt idx="41628">
                  <c:v>0.64358291666666667</c:v>
                </c:pt>
                <c:pt idx="41629">
                  <c:v>0.6435840625</c:v>
                </c:pt>
                <c:pt idx="41630">
                  <c:v>0.64358547453703707</c:v>
                </c:pt>
                <c:pt idx="41631">
                  <c:v>0.64358637731481483</c:v>
                </c:pt>
                <c:pt idx="41632">
                  <c:v>0.64358805555555554</c:v>
                </c:pt>
                <c:pt idx="41633">
                  <c:v>0.64358984953703702</c:v>
                </c:pt>
                <c:pt idx="41634">
                  <c:v>0.64359042824074075</c:v>
                </c:pt>
                <c:pt idx="41635">
                  <c:v>0.64359100694444449</c:v>
                </c:pt>
                <c:pt idx="41636">
                  <c:v>0.64359291666666663</c:v>
                </c:pt>
                <c:pt idx="41637">
                  <c:v>0.64359332175925932</c:v>
                </c:pt>
                <c:pt idx="41638">
                  <c:v>0.64359512731481483</c:v>
                </c:pt>
                <c:pt idx="41639">
                  <c:v>0.64359628472222219</c:v>
                </c:pt>
                <c:pt idx="41640">
                  <c:v>0.64359679398148151</c:v>
                </c:pt>
                <c:pt idx="41641">
                  <c:v>0.64359795138888887</c:v>
                </c:pt>
                <c:pt idx="41642">
                  <c:v>0.64359910879629634</c:v>
                </c:pt>
                <c:pt idx="41643">
                  <c:v>0.64360027777777773</c:v>
                </c:pt>
                <c:pt idx="41644">
                  <c:v>0.64360142361111117</c:v>
                </c:pt>
                <c:pt idx="41645">
                  <c:v>0.64360258101851853</c:v>
                </c:pt>
                <c:pt idx="41646">
                  <c:v>0.64360373842592589</c:v>
                </c:pt>
                <c:pt idx="41647">
                  <c:v>0.64360489583333336</c:v>
                </c:pt>
                <c:pt idx="41648">
                  <c:v>0.64360606481481475</c:v>
                </c:pt>
                <c:pt idx="41649">
                  <c:v>0.64360721064814819</c:v>
                </c:pt>
                <c:pt idx="41650">
                  <c:v>0.6436085416666667</c:v>
                </c:pt>
                <c:pt idx="41651">
                  <c:v>0.64360964120370368</c:v>
                </c:pt>
                <c:pt idx="41652">
                  <c:v>0.64361105324074075</c:v>
                </c:pt>
                <c:pt idx="41653">
                  <c:v>0.64361240740740744</c:v>
                </c:pt>
                <c:pt idx="41654">
                  <c:v>0.64361344907407403</c:v>
                </c:pt>
                <c:pt idx="41655">
                  <c:v>0.64361458333333332</c:v>
                </c:pt>
                <c:pt idx="41656">
                  <c:v>0.6436161226851852</c:v>
                </c:pt>
                <c:pt idx="41657">
                  <c:v>0.6436165972222222</c:v>
                </c:pt>
                <c:pt idx="41658">
                  <c:v>0.64361859953703704</c:v>
                </c:pt>
                <c:pt idx="41659">
                  <c:v>0.64361972222222219</c:v>
                </c:pt>
                <c:pt idx="41660">
                  <c:v>0.64361999999999997</c:v>
                </c:pt>
                <c:pt idx="41661">
                  <c:v>0.64362109953703706</c:v>
                </c:pt>
                <c:pt idx="41662">
                  <c:v>0.64362225694444453</c:v>
                </c:pt>
                <c:pt idx="41663">
                  <c:v>0.64362341435185189</c:v>
                </c:pt>
                <c:pt idx="41664">
                  <c:v>0.64362459490740742</c:v>
                </c:pt>
                <c:pt idx="41665">
                  <c:v>0.6436257291666666</c:v>
                </c:pt>
                <c:pt idx="41666">
                  <c:v>0.64362688657407408</c:v>
                </c:pt>
                <c:pt idx="41667">
                  <c:v>0.64362804398148155</c:v>
                </c:pt>
                <c:pt idx="41668">
                  <c:v>0.64362920138888891</c:v>
                </c:pt>
                <c:pt idx="41669">
                  <c:v>0.64363035879629626</c:v>
                </c:pt>
                <c:pt idx="41670">
                  <c:v>0.64363152777777777</c:v>
                </c:pt>
                <c:pt idx="41671">
                  <c:v>0.64363267361111109</c:v>
                </c:pt>
                <c:pt idx="41672">
                  <c:v>0.64363391203703701</c:v>
                </c:pt>
                <c:pt idx="41673">
                  <c:v>0.64363568287037032</c:v>
                </c:pt>
                <c:pt idx="41674">
                  <c:v>0.64363621527777781</c:v>
                </c:pt>
                <c:pt idx="41675">
                  <c:v>0.64363789351851852</c:v>
                </c:pt>
                <c:pt idx="41676">
                  <c:v>0.64363881944444445</c:v>
                </c:pt>
                <c:pt idx="41677">
                  <c:v>0.64363967592592597</c:v>
                </c:pt>
                <c:pt idx="41678">
                  <c:v>0.64364101851851852</c:v>
                </c:pt>
                <c:pt idx="41679">
                  <c:v>0.64364193287037041</c:v>
                </c:pt>
                <c:pt idx="41680">
                  <c:v>0.64364309027777777</c:v>
                </c:pt>
                <c:pt idx="41681">
                  <c:v>0.64364424768518513</c:v>
                </c:pt>
                <c:pt idx="41682">
                  <c:v>0.6436454050925926</c:v>
                </c:pt>
                <c:pt idx="41683">
                  <c:v>0.64364656250000007</c:v>
                </c:pt>
                <c:pt idx="41684">
                  <c:v>0.64364771990740743</c:v>
                </c:pt>
                <c:pt idx="41685">
                  <c:v>0.64364887731481479</c:v>
                </c:pt>
                <c:pt idx="41686">
                  <c:v>0.64365003472222215</c:v>
                </c:pt>
                <c:pt idx="41687">
                  <c:v>0.64365119212962962</c:v>
                </c:pt>
                <c:pt idx="41688">
                  <c:v>0.64365234953703709</c:v>
                </c:pt>
                <c:pt idx="41689">
                  <c:v>0.64365350694444445</c:v>
                </c:pt>
                <c:pt idx="41690">
                  <c:v>0.64365495370370374</c:v>
                </c:pt>
                <c:pt idx="41691">
                  <c:v>0.64365593749999994</c:v>
                </c:pt>
                <c:pt idx="41692">
                  <c:v>0.6436572800925926</c:v>
                </c:pt>
                <c:pt idx="41693">
                  <c:v>0.64365894675925928</c:v>
                </c:pt>
                <c:pt idx="41694">
                  <c:v>0.64365962962962964</c:v>
                </c:pt>
                <c:pt idx="41695">
                  <c:v>0.64366162037037034</c:v>
                </c:pt>
                <c:pt idx="41696">
                  <c:v>0.64366196759259264</c:v>
                </c:pt>
                <c:pt idx="41697">
                  <c:v>0.64366280092592598</c:v>
                </c:pt>
                <c:pt idx="41698">
                  <c:v>0.64366496527777772</c:v>
                </c:pt>
                <c:pt idx="41699">
                  <c:v>0.64366542824074069</c:v>
                </c:pt>
                <c:pt idx="41700">
                  <c:v>0.64366623842592596</c:v>
                </c:pt>
                <c:pt idx="41701">
                  <c:v>0.64366739583333332</c:v>
                </c:pt>
                <c:pt idx="41702">
                  <c:v>0.64366855324074079</c:v>
                </c:pt>
                <c:pt idx="41703">
                  <c:v>0.64366971064814815</c:v>
                </c:pt>
                <c:pt idx="41704">
                  <c:v>0.64367087962962954</c:v>
                </c:pt>
                <c:pt idx="41705">
                  <c:v>0.64367202546296298</c:v>
                </c:pt>
                <c:pt idx="41706">
                  <c:v>0.64367318287037034</c:v>
                </c:pt>
                <c:pt idx="41707">
                  <c:v>0.64367434027777781</c:v>
                </c:pt>
                <c:pt idx="41708">
                  <c:v>0.64367549768518517</c:v>
                </c:pt>
                <c:pt idx="41709">
                  <c:v>0.64367665509259264</c:v>
                </c:pt>
                <c:pt idx="41710">
                  <c:v>0.64367821759259258</c:v>
                </c:pt>
                <c:pt idx="41711">
                  <c:v>0.64367972222222225</c:v>
                </c:pt>
                <c:pt idx="41712">
                  <c:v>0.64368124999999998</c:v>
                </c:pt>
                <c:pt idx="41713">
                  <c:v>0.64368221064814812</c:v>
                </c:pt>
                <c:pt idx="41714">
                  <c:v>0.64368372685185182</c:v>
                </c:pt>
                <c:pt idx="41715">
                  <c:v>0.64368407407407402</c:v>
                </c:pt>
                <c:pt idx="41716">
                  <c:v>0.64368476851851852</c:v>
                </c:pt>
                <c:pt idx="41717">
                  <c:v>0.64368601851851859</c:v>
                </c:pt>
                <c:pt idx="41718">
                  <c:v>0.64368707175925932</c:v>
                </c:pt>
                <c:pt idx="41719">
                  <c:v>0.64368822916666668</c:v>
                </c:pt>
                <c:pt idx="41720">
                  <c:v>0.64368938657407404</c:v>
                </c:pt>
                <c:pt idx="41721">
                  <c:v>0.64369055555555554</c:v>
                </c:pt>
                <c:pt idx="41722">
                  <c:v>0.64369170138888898</c:v>
                </c:pt>
                <c:pt idx="41723">
                  <c:v>0.64369287037037037</c:v>
                </c:pt>
                <c:pt idx="41724">
                  <c:v>0.6436940162037037</c:v>
                </c:pt>
                <c:pt idx="41725">
                  <c:v>0.6436951851851852</c:v>
                </c:pt>
                <c:pt idx="41726">
                  <c:v>0.64369634259259256</c:v>
                </c:pt>
                <c:pt idx="41727">
                  <c:v>0.643697488425926</c:v>
                </c:pt>
                <c:pt idx="41728">
                  <c:v>0.64369865740740739</c:v>
                </c:pt>
                <c:pt idx="41729">
                  <c:v>0.64370021990740744</c:v>
                </c:pt>
                <c:pt idx="41730">
                  <c:v>0.64370144675925922</c:v>
                </c:pt>
                <c:pt idx="41731">
                  <c:v>0.6437028587962963</c:v>
                </c:pt>
                <c:pt idx="41732">
                  <c:v>0.64370350694444445</c:v>
                </c:pt>
                <c:pt idx="41733">
                  <c:v>0.64370491898148152</c:v>
                </c:pt>
                <c:pt idx="41734">
                  <c:v>0.64370593750000005</c:v>
                </c:pt>
                <c:pt idx="41735">
                  <c:v>0.64370697916666675</c:v>
                </c:pt>
                <c:pt idx="41736">
                  <c:v>0.64370820601851853</c:v>
                </c:pt>
                <c:pt idx="41737">
                  <c:v>0.64370913194444446</c:v>
                </c:pt>
                <c:pt idx="41738">
                  <c:v>0.64371023148148143</c:v>
                </c:pt>
                <c:pt idx="41739">
                  <c:v>0.6437113888888889</c:v>
                </c:pt>
                <c:pt idx="41740">
                  <c:v>0.64371253472222223</c:v>
                </c:pt>
                <c:pt idx="41741">
                  <c:v>0.64371369212962959</c:v>
                </c:pt>
                <c:pt idx="41742">
                  <c:v>0.64371484953703706</c:v>
                </c:pt>
                <c:pt idx="41743">
                  <c:v>0.64371600694444442</c:v>
                </c:pt>
                <c:pt idx="41744">
                  <c:v>0.64371716435185189</c:v>
                </c:pt>
                <c:pt idx="41745">
                  <c:v>0.64371832175925925</c:v>
                </c:pt>
                <c:pt idx="41746">
                  <c:v>0.64371947916666661</c:v>
                </c:pt>
                <c:pt idx="41747">
                  <c:v>0.64372063657407408</c:v>
                </c:pt>
                <c:pt idx="41748">
                  <c:v>0.64372253472222218</c:v>
                </c:pt>
                <c:pt idx="41749">
                  <c:v>0.64372362268518513</c:v>
                </c:pt>
                <c:pt idx="41750">
                  <c:v>0.64372422453703704</c:v>
                </c:pt>
                <c:pt idx="41751">
                  <c:v>0.64372612268518514</c:v>
                </c:pt>
                <c:pt idx="41752">
                  <c:v>0.64372692129629627</c:v>
                </c:pt>
                <c:pt idx="41753">
                  <c:v>0.64372763888888884</c:v>
                </c:pt>
                <c:pt idx="41754">
                  <c:v>0.64372949074074082</c:v>
                </c:pt>
                <c:pt idx="41755">
                  <c:v>0.64373070601851845</c:v>
                </c:pt>
                <c:pt idx="41756">
                  <c:v>0.64373116898148153</c:v>
                </c:pt>
                <c:pt idx="41757">
                  <c:v>0.64373303240740742</c:v>
                </c:pt>
                <c:pt idx="41758">
                  <c:v>0.64373374999999999</c:v>
                </c:pt>
                <c:pt idx="41759">
                  <c:v>0.64373452546296295</c:v>
                </c:pt>
                <c:pt idx="41760">
                  <c:v>0.64373568287037031</c:v>
                </c:pt>
                <c:pt idx="41761">
                  <c:v>0.64373684027777778</c:v>
                </c:pt>
                <c:pt idx="41762">
                  <c:v>0.64373799768518525</c:v>
                </c:pt>
                <c:pt idx="41763">
                  <c:v>0.64373916666666664</c:v>
                </c:pt>
                <c:pt idx="41764">
                  <c:v>0.64374031249999997</c:v>
                </c:pt>
                <c:pt idx="41765">
                  <c:v>0.64374148148148147</c:v>
                </c:pt>
                <c:pt idx="41766">
                  <c:v>0.6437426273148148</c:v>
                </c:pt>
                <c:pt idx="41767">
                  <c:v>0.64374378472222227</c:v>
                </c:pt>
                <c:pt idx="41768">
                  <c:v>0.64374494212962963</c:v>
                </c:pt>
                <c:pt idx="41769">
                  <c:v>0.64374616898148151</c:v>
                </c:pt>
                <c:pt idx="41770">
                  <c:v>0.64374831018518519</c:v>
                </c:pt>
                <c:pt idx="41771">
                  <c:v>0.64374962962962967</c:v>
                </c:pt>
                <c:pt idx="41772">
                  <c:v>0.64375120370370364</c:v>
                </c:pt>
                <c:pt idx="41773">
                  <c:v>0.64375305555555562</c:v>
                </c:pt>
                <c:pt idx="41774">
                  <c:v>0.64375344907407406</c:v>
                </c:pt>
                <c:pt idx="41775">
                  <c:v>0.64375427083333336</c:v>
                </c:pt>
                <c:pt idx="41776">
                  <c:v>0.64375571759259254</c:v>
                </c:pt>
                <c:pt idx="41777">
                  <c:v>0.64375686342592597</c:v>
                </c:pt>
                <c:pt idx="41778">
                  <c:v>0.64375774305555555</c:v>
                </c:pt>
                <c:pt idx="41779">
                  <c:v>0.64375888888888888</c:v>
                </c:pt>
                <c:pt idx="41780">
                  <c:v>0.64376005787037038</c:v>
                </c:pt>
                <c:pt idx="41781">
                  <c:v>0.64376121527777774</c:v>
                </c:pt>
                <c:pt idx="41782">
                  <c:v>0.64376237268518521</c:v>
                </c:pt>
                <c:pt idx="41783">
                  <c:v>0.64376353009259257</c:v>
                </c:pt>
                <c:pt idx="41784">
                  <c:v>0.64376468750000004</c:v>
                </c:pt>
                <c:pt idx="41785">
                  <c:v>0.6437658449074074</c:v>
                </c:pt>
                <c:pt idx="41786">
                  <c:v>0.64376700231481476</c:v>
                </c:pt>
                <c:pt idx="41787">
                  <c:v>0.64376815972222223</c:v>
                </c:pt>
                <c:pt idx="41788">
                  <c:v>0.64376936342592594</c:v>
                </c:pt>
                <c:pt idx="41789">
                  <c:v>0.64377056712962966</c:v>
                </c:pt>
                <c:pt idx="41790">
                  <c:v>0.64377248842592594</c:v>
                </c:pt>
                <c:pt idx="41791">
                  <c:v>0.64377331018518524</c:v>
                </c:pt>
                <c:pt idx="41792">
                  <c:v>0.64377439814814819</c:v>
                </c:pt>
                <c:pt idx="41793">
                  <c:v>0.64377512731481479</c:v>
                </c:pt>
                <c:pt idx="41794">
                  <c:v>0.6437771180555556</c:v>
                </c:pt>
                <c:pt idx="41795">
                  <c:v>0.64377856481481477</c:v>
                </c:pt>
                <c:pt idx="41796">
                  <c:v>0.64377872685185189</c:v>
                </c:pt>
                <c:pt idx="41797">
                  <c:v>0.64378103009259258</c:v>
                </c:pt>
                <c:pt idx="41798">
                  <c:v>0.64378112268518517</c:v>
                </c:pt>
                <c:pt idx="41799">
                  <c:v>0.6437820486111111</c:v>
                </c:pt>
                <c:pt idx="41800">
                  <c:v>0.64378320601851846</c:v>
                </c:pt>
                <c:pt idx="41801">
                  <c:v>0.6437843518518519</c:v>
                </c:pt>
                <c:pt idx="41802">
                  <c:v>0.64378550925925926</c:v>
                </c:pt>
                <c:pt idx="41803">
                  <c:v>0.64378667824074076</c:v>
                </c:pt>
                <c:pt idx="41804">
                  <c:v>0.64378783564814812</c:v>
                </c:pt>
                <c:pt idx="41805">
                  <c:v>0.64378899305555559</c:v>
                </c:pt>
                <c:pt idx="41806">
                  <c:v>0.64379015046296295</c:v>
                </c:pt>
                <c:pt idx="41807">
                  <c:v>0.64379130787037042</c:v>
                </c:pt>
                <c:pt idx="41808">
                  <c:v>0.64379246527777778</c:v>
                </c:pt>
                <c:pt idx="41809">
                  <c:v>0.64379442129629638</c:v>
                </c:pt>
                <c:pt idx="41810">
                  <c:v>0.6437954398148148</c:v>
                </c:pt>
                <c:pt idx="41811">
                  <c:v>0.64379600694444439</c:v>
                </c:pt>
                <c:pt idx="41812">
                  <c:v>0.64379842592592595</c:v>
                </c:pt>
                <c:pt idx="41813">
                  <c:v>0.64379893518518527</c:v>
                </c:pt>
                <c:pt idx="41814">
                  <c:v>0.64379946759259254</c:v>
                </c:pt>
                <c:pt idx="41815">
                  <c:v>0.64380127314814817</c:v>
                </c:pt>
                <c:pt idx="41816">
                  <c:v>0.64380184027777776</c:v>
                </c:pt>
                <c:pt idx="41817">
                  <c:v>0.64380298611111109</c:v>
                </c:pt>
                <c:pt idx="41818">
                  <c:v>0.64380483796296295</c:v>
                </c:pt>
                <c:pt idx="41819">
                  <c:v>0.64380518518518515</c:v>
                </c:pt>
                <c:pt idx="41820">
                  <c:v>0.64380635416666665</c:v>
                </c:pt>
                <c:pt idx="41821">
                  <c:v>0.64380751157407401</c:v>
                </c:pt>
                <c:pt idx="41822">
                  <c:v>0.64380866898148148</c:v>
                </c:pt>
                <c:pt idx="41823">
                  <c:v>0.64380981481481481</c:v>
                </c:pt>
                <c:pt idx="41824">
                  <c:v>0.64381098379629631</c:v>
                </c:pt>
                <c:pt idx="41825">
                  <c:v>0.64381212962962964</c:v>
                </c:pt>
                <c:pt idx="41826">
                  <c:v>0.64381329861111103</c:v>
                </c:pt>
                <c:pt idx="41827">
                  <c:v>0.6438144560185185</c:v>
                </c:pt>
                <c:pt idx="41828">
                  <c:v>0.64381561342592597</c:v>
                </c:pt>
                <c:pt idx="41829">
                  <c:v>0.64381715277777785</c:v>
                </c:pt>
                <c:pt idx="41830">
                  <c:v>0.64381815972222223</c:v>
                </c:pt>
                <c:pt idx="41831">
                  <c:v>0.64381943287037036</c:v>
                </c:pt>
                <c:pt idx="41832">
                  <c:v>0.6438206481481481</c:v>
                </c:pt>
                <c:pt idx="41833">
                  <c:v>0.64382167824074077</c:v>
                </c:pt>
                <c:pt idx="41834">
                  <c:v>0.64382357638888899</c:v>
                </c:pt>
                <c:pt idx="41835">
                  <c:v>0.64382417824074079</c:v>
                </c:pt>
                <c:pt idx="41836">
                  <c:v>0.64382520833333334</c:v>
                </c:pt>
                <c:pt idx="41837">
                  <c:v>0.64382650462962965</c:v>
                </c:pt>
                <c:pt idx="41838">
                  <c:v>0.64382718750000001</c:v>
                </c:pt>
                <c:pt idx="41839">
                  <c:v>0.64382833333333334</c:v>
                </c:pt>
                <c:pt idx="41840">
                  <c:v>0.64382950231481484</c:v>
                </c:pt>
                <c:pt idx="41841">
                  <c:v>0.64383064814814817</c:v>
                </c:pt>
                <c:pt idx="41842">
                  <c:v>0.64383181712962967</c:v>
                </c:pt>
                <c:pt idx="41843">
                  <c:v>0.64383297453703703</c:v>
                </c:pt>
                <c:pt idx="41844">
                  <c:v>0.6438341319444445</c:v>
                </c:pt>
                <c:pt idx="41845">
                  <c:v>0.64383528935185186</c:v>
                </c:pt>
                <c:pt idx="41846">
                  <c:v>0.64383644675925922</c:v>
                </c:pt>
                <c:pt idx="41847">
                  <c:v>0.64383760416666669</c:v>
                </c:pt>
                <c:pt idx="41848">
                  <c:v>0.64383950231481479</c:v>
                </c:pt>
                <c:pt idx="41849">
                  <c:v>0.64383990740740737</c:v>
                </c:pt>
                <c:pt idx="41850">
                  <c:v>0.64384194444444454</c:v>
                </c:pt>
                <c:pt idx="41851">
                  <c:v>0.64384280092592583</c:v>
                </c:pt>
                <c:pt idx="41852">
                  <c:v>0.64384372685185187</c:v>
                </c:pt>
                <c:pt idx="41853">
                  <c:v>0.64384570601851854</c:v>
                </c:pt>
                <c:pt idx="41854">
                  <c:v>0.64384609953703709</c:v>
                </c:pt>
                <c:pt idx="41855">
                  <c:v>0.6438468634259259</c:v>
                </c:pt>
                <c:pt idx="41856">
                  <c:v>0.64384986111111109</c:v>
                </c:pt>
                <c:pt idx="41857">
                  <c:v>0.64385032407407405</c:v>
                </c:pt>
                <c:pt idx="41858">
                  <c:v>0.64385056712962963</c:v>
                </c:pt>
                <c:pt idx="41859">
                  <c:v>0.64385149305555556</c:v>
                </c:pt>
                <c:pt idx="41860">
                  <c:v>0.64385265046296292</c:v>
                </c:pt>
                <c:pt idx="41861">
                  <c:v>0.64385380787037039</c:v>
                </c:pt>
                <c:pt idx="41862">
                  <c:v>0.64385495370370371</c:v>
                </c:pt>
                <c:pt idx="41863">
                  <c:v>0.64385612268518522</c:v>
                </c:pt>
                <c:pt idx="41864">
                  <c:v>0.64385728009259258</c:v>
                </c:pt>
                <c:pt idx="41865">
                  <c:v>0.64385843749999994</c:v>
                </c:pt>
                <c:pt idx="41866">
                  <c:v>0.64385959490740741</c:v>
                </c:pt>
                <c:pt idx="41867">
                  <c:v>0.64386075231481488</c:v>
                </c:pt>
                <c:pt idx="41868">
                  <c:v>0.64386189814814809</c:v>
                </c:pt>
                <c:pt idx="41869">
                  <c:v>0.64386403935185188</c:v>
                </c:pt>
                <c:pt idx="41870">
                  <c:v>0.64386531250000001</c:v>
                </c:pt>
                <c:pt idx="41871">
                  <c:v>0.64386554398148144</c:v>
                </c:pt>
                <c:pt idx="41872">
                  <c:v>0.64386664351851852</c:v>
                </c:pt>
                <c:pt idx="41873">
                  <c:v>0.64386837962962962</c:v>
                </c:pt>
                <c:pt idx="41874">
                  <c:v>0.64386918981481489</c:v>
                </c:pt>
                <c:pt idx="41875">
                  <c:v>0.6438713425925926</c:v>
                </c:pt>
                <c:pt idx="41876">
                  <c:v>0.64387255787037034</c:v>
                </c:pt>
                <c:pt idx="41877">
                  <c:v>0.64387371527777781</c:v>
                </c:pt>
                <c:pt idx="41878">
                  <c:v>0.64387504629629622</c:v>
                </c:pt>
                <c:pt idx="41879">
                  <c:v>0.64387619212962965</c:v>
                </c:pt>
                <c:pt idx="41880">
                  <c:v>0.64387714120370376</c:v>
                </c:pt>
                <c:pt idx="41881">
                  <c:v>0.64387829861111112</c:v>
                </c:pt>
                <c:pt idx="41882">
                  <c:v>0.64387945601851848</c:v>
                </c:pt>
                <c:pt idx="41883">
                  <c:v>0.64388061342592595</c:v>
                </c:pt>
                <c:pt idx="41884">
                  <c:v>0.64388177083333331</c:v>
                </c:pt>
                <c:pt idx="41885">
                  <c:v>0.64388293981481481</c:v>
                </c:pt>
                <c:pt idx="41886">
                  <c:v>0.64388407407407411</c:v>
                </c:pt>
                <c:pt idx="41887">
                  <c:v>0.6438852430555555</c:v>
                </c:pt>
                <c:pt idx="41888">
                  <c:v>0.64388640046296297</c:v>
                </c:pt>
                <c:pt idx="41889">
                  <c:v>0.64388755787037044</c:v>
                </c:pt>
                <c:pt idx="41890">
                  <c:v>0.64388922453703701</c:v>
                </c:pt>
                <c:pt idx="41891">
                  <c:v>0.64389002314814814</c:v>
                </c:pt>
                <c:pt idx="41892">
                  <c:v>0.64389158564814819</c:v>
                </c:pt>
                <c:pt idx="41893">
                  <c:v>0.6438928819444445</c:v>
                </c:pt>
                <c:pt idx="41894">
                  <c:v>0.64389333333333332</c:v>
                </c:pt>
                <c:pt idx="41895">
                  <c:v>0.64389506944444441</c:v>
                </c:pt>
                <c:pt idx="41896">
                  <c:v>0.64389598379629631</c:v>
                </c:pt>
                <c:pt idx="41897">
                  <c:v>0.64389681712962965</c:v>
                </c:pt>
                <c:pt idx="41898">
                  <c:v>0.64389834490740749</c:v>
                </c:pt>
                <c:pt idx="41899">
                  <c:v>0.64389924768518514</c:v>
                </c:pt>
                <c:pt idx="41900">
                  <c:v>0.64390028935185184</c:v>
                </c:pt>
                <c:pt idx="41901">
                  <c:v>0.6439014467592592</c:v>
                </c:pt>
                <c:pt idx="41902">
                  <c:v>0.64390260416666667</c:v>
                </c:pt>
                <c:pt idx="41903">
                  <c:v>0.64390376157407414</c:v>
                </c:pt>
                <c:pt idx="41904">
                  <c:v>0.6439049189814815</c:v>
                </c:pt>
                <c:pt idx="41905">
                  <c:v>0.64390607638888886</c:v>
                </c:pt>
                <c:pt idx="41906">
                  <c:v>0.64390723379629633</c:v>
                </c:pt>
                <c:pt idx="41907">
                  <c:v>0.64390839120370369</c:v>
                </c:pt>
                <c:pt idx="41908">
                  <c:v>0.64390954861111116</c:v>
                </c:pt>
                <c:pt idx="41909">
                  <c:v>0.64391070601851852</c:v>
                </c:pt>
                <c:pt idx="41910">
                  <c:v>0.64391195601851858</c:v>
                </c:pt>
                <c:pt idx="41911">
                  <c:v>0.64391358796296294</c:v>
                </c:pt>
                <c:pt idx="41912">
                  <c:v>0.6439143981481481</c:v>
                </c:pt>
                <c:pt idx="41913">
                  <c:v>0.64391533564814818</c:v>
                </c:pt>
                <c:pt idx="41914">
                  <c:v>0.64391681712962967</c:v>
                </c:pt>
                <c:pt idx="41915">
                  <c:v>0.64391782407407405</c:v>
                </c:pt>
                <c:pt idx="41916">
                  <c:v>0.64391947916666659</c:v>
                </c:pt>
                <c:pt idx="41917">
                  <c:v>0.64392070601851858</c:v>
                </c:pt>
                <c:pt idx="41918">
                  <c:v>0.64392140046296298</c:v>
                </c:pt>
                <c:pt idx="41919">
                  <c:v>0.64392226851851853</c:v>
                </c:pt>
                <c:pt idx="41920">
                  <c:v>0.64392344907407406</c:v>
                </c:pt>
                <c:pt idx="41921">
                  <c:v>0.64392459490740739</c:v>
                </c:pt>
                <c:pt idx="41922">
                  <c:v>0.64392575231481475</c:v>
                </c:pt>
                <c:pt idx="41923">
                  <c:v>0.64392690972222222</c:v>
                </c:pt>
                <c:pt idx="41924">
                  <c:v>0.64392806712962969</c:v>
                </c:pt>
                <c:pt idx="41925">
                  <c:v>0.64392922453703705</c:v>
                </c:pt>
                <c:pt idx="41926">
                  <c:v>0.64393038194444441</c:v>
                </c:pt>
                <c:pt idx="41927">
                  <c:v>0.64393153935185188</c:v>
                </c:pt>
                <c:pt idx="41928">
                  <c:v>0.64393269675925935</c:v>
                </c:pt>
                <c:pt idx="41929">
                  <c:v>0.64393406249999996</c:v>
                </c:pt>
                <c:pt idx="41930">
                  <c:v>0.64393520833333329</c:v>
                </c:pt>
                <c:pt idx="41931">
                  <c:v>0.64393634259259258</c:v>
                </c:pt>
                <c:pt idx="41932">
                  <c:v>0.64393761574074071</c:v>
                </c:pt>
                <c:pt idx="41933">
                  <c:v>0.64394004629629631</c:v>
                </c:pt>
                <c:pt idx="41934">
                  <c:v>0.64394018518518514</c:v>
                </c:pt>
                <c:pt idx="41935">
                  <c:v>0.64394099537037042</c:v>
                </c:pt>
                <c:pt idx="41936">
                  <c:v>0.64394211805555557</c:v>
                </c:pt>
                <c:pt idx="41937">
                  <c:v>0.64394337962962966</c:v>
                </c:pt>
                <c:pt idx="41938">
                  <c:v>0.64394427083333339</c:v>
                </c:pt>
                <c:pt idx="41939">
                  <c:v>0.6439454166666666</c:v>
                </c:pt>
                <c:pt idx="41940">
                  <c:v>0.64394659722222214</c:v>
                </c:pt>
                <c:pt idx="41941">
                  <c:v>0.64394774305555558</c:v>
                </c:pt>
                <c:pt idx="41942">
                  <c:v>0.64394890046296294</c:v>
                </c:pt>
                <c:pt idx="41943">
                  <c:v>0.64395005787037041</c:v>
                </c:pt>
                <c:pt idx="41944">
                  <c:v>0.64395120370370373</c:v>
                </c:pt>
                <c:pt idx="41945">
                  <c:v>0.64395237268518524</c:v>
                </c:pt>
                <c:pt idx="41946">
                  <c:v>0.6439535300925926</c:v>
                </c:pt>
                <c:pt idx="41947">
                  <c:v>0.64395467592592592</c:v>
                </c:pt>
                <c:pt idx="41948">
                  <c:v>0.64395584490740743</c:v>
                </c:pt>
                <c:pt idx="41949">
                  <c:v>0.64395752314814814</c:v>
                </c:pt>
                <c:pt idx="41950">
                  <c:v>0.64395987268518518</c:v>
                </c:pt>
                <c:pt idx="41951">
                  <c:v>0.64396027777777776</c:v>
                </c:pt>
                <c:pt idx="41952">
                  <c:v>0.64396056712962957</c:v>
                </c:pt>
                <c:pt idx="41953">
                  <c:v>0.64396266203703711</c:v>
                </c:pt>
                <c:pt idx="41954">
                  <c:v>0.64396333333333333</c:v>
                </c:pt>
                <c:pt idx="41955">
                  <c:v>0.64396395833333331</c:v>
                </c:pt>
                <c:pt idx="41956">
                  <c:v>0.6439654398148148</c:v>
                </c:pt>
                <c:pt idx="41957">
                  <c:v>0.64396675925925928</c:v>
                </c:pt>
                <c:pt idx="41958">
                  <c:v>0.64396741898148158</c:v>
                </c:pt>
                <c:pt idx="41959">
                  <c:v>0.64396857638888894</c:v>
                </c:pt>
                <c:pt idx="41960">
                  <c:v>0.64396974537037033</c:v>
                </c:pt>
                <c:pt idx="41961">
                  <c:v>0.64397087962962962</c:v>
                </c:pt>
                <c:pt idx="41962">
                  <c:v>0.64397204861111113</c:v>
                </c:pt>
                <c:pt idx="41963">
                  <c:v>0.6439732060185186</c:v>
                </c:pt>
                <c:pt idx="41964">
                  <c:v>0.64397436342592596</c:v>
                </c:pt>
                <c:pt idx="41965">
                  <c:v>0.64397553240740735</c:v>
                </c:pt>
                <c:pt idx="41966">
                  <c:v>0.64397667824074079</c:v>
                </c:pt>
                <c:pt idx="41967">
                  <c:v>0.64397783564814814</c:v>
                </c:pt>
                <c:pt idx="41968">
                  <c:v>0.64397902777777782</c:v>
                </c:pt>
                <c:pt idx="41969">
                  <c:v>0.64398042824074075</c:v>
                </c:pt>
                <c:pt idx="41970">
                  <c:v>0.6439820833333334</c:v>
                </c:pt>
                <c:pt idx="41971">
                  <c:v>0.64398262731481482</c:v>
                </c:pt>
                <c:pt idx="41972">
                  <c:v>0.64398402777777775</c:v>
                </c:pt>
                <c:pt idx="41973">
                  <c:v>0.64398510416666666</c:v>
                </c:pt>
                <c:pt idx="41974">
                  <c:v>0.64398593749999999</c:v>
                </c:pt>
                <c:pt idx="41975">
                  <c:v>0.64398749999999993</c:v>
                </c:pt>
                <c:pt idx="41976">
                  <c:v>0.64398825231481482</c:v>
                </c:pt>
                <c:pt idx="41977">
                  <c:v>0.64398962962962958</c:v>
                </c:pt>
                <c:pt idx="41978">
                  <c:v>0.64399100694444444</c:v>
                </c:pt>
                <c:pt idx="41979">
                  <c:v>0.64399172453703701</c:v>
                </c:pt>
                <c:pt idx="41980">
                  <c:v>0.64399289351851852</c:v>
                </c:pt>
                <c:pt idx="41981">
                  <c:v>0.64399403935185184</c:v>
                </c:pt>
                <c:pt idx="41982">
                  <c:v>0.6439951967592592</c:v>
                </c:pt>
                <c:pt idx="41983">
                  <c:v>0.64399635416666667</c:v>
                </c:pt>
                <c:pt idx="41984">
                  <c:v>0.64399751157407414</c:v>
                </c:pt>
                <c:pt idx="41985">
                  <c:v>0.64399868055555554</c:v>
                </c:pt>
                <c:pt idx="41986">
                  <c:v>0.64399982638888886</c:v>
                </c:pt>
                <c:pt idx="41987">
                  <c:v>0.64400098379629622</c:v>
                </c:pt>
                <c:pt idx="41988">
                  <c:v>0.64400214120370369</c:v>
                </c:pt>
                <c:pt idx="41989">
                  <c:v>0.64400348379629624</c:v>
                </c:pt>
                <c:pt idx="41990">
                  <c:v>0.64400488425925928</c:v>
                </c:pt>
                <c:pt idx="41991">
                  <c:v>0.64400590277777781</c:v>
                </c:pt>
                <c:pt idx="41992">
                  <c:v>0.64400704861111113</c:v>
                </c:pt>
                <c:pt idx="41993">
                  <c:v>0.64400809027777772</c:v>
                </c:pt>
                <c:pt idx="41994">
                  <c:v>0.64400943287037038</c:v>
                </c:pt>
                <c:pt idx="41995">
                  <c:v>0.64401027777777775</c:v>
                </c:pt>
                <c:pt idx="41996">
                  <c:v>0.64401215277777779</c:v>
                </c:pt>
                <c:pt idx="41997">
                  <c:v>0.64401276620370373</c:v>
                </c:pt>
                <c:pt idx="41998">
                  <c:v>0.64401371527777784</c:v>
                </c:pt>
                <c:pt idx="41999">
                  <c:v>0.64401486111111106</c:v>
                </c:pt>
                <c:pt idx="42000">
                  <c:v>0.64401603009259256</c:v>
                </c:pt>
                <c:pt idx="42001">
                  <c:v>0.64401718750000003</c:v>
                </c:pt>
                <c:pt idx="42002">
                  <c:v>0.64401833333333336</c:v>
                </c:pt>
                <c:pt idx="42003">
                  <c:v>0.64401950231481486</c:v>
                </c:pt>
                <c:pt idx="42004">
                  <c:v>0.64402065972222222</c:v>
                </c:pt>
                <c:pt idx="42005">
                  <c:v>0.64402182870370372</c:v>
                </c:pt>
                <c:pt idx="42006">
                  <c:v>0.64402297453703705</c:v>
                </c:pt>
                <c:pt idx="42007">
                  <c:v>0.64402412037037038</c:v>
                </c:pt>
                <c:pt idx="42008">
                  <c:v>0.64402581018518523</c:v>
                </c:pt>
                <c:pt idx="42009">
                  <c:v>0.64402682870370365</c:v>
                </c:pt>
                <c:pt idx="42010">
                  <c:v>0.64402825231481475</c:v>
                </c:pt>
                <c:pt idx="42011">
                  <c:v>0.6440295601851852</c:v>
                </c:pt>
                <c:pt idx="42012">
                  <c:v>0.64402999999999999</c:v>
                </c:pt>
                <c:pt idx="42013">
                  <c:v>0.64403116898148149</c:v>
                </c:pt>
                <c:pt idx="42014">
                  <c:v>0.64403261574074067</c:v>
                </c:pt>
                <c:pt idx="42015">
                  <c:v>0.644033449074074</c:v>
                </c:pt>
                <c:pt idx="42016">
                  <c:v>0.64403476851851849</c:v>
                </c:pt>
                <c:pt idx="42017">
                  <c:v>0.64403582175925922</c:v>
                </c:pt>
                <c:pt idx="42018">
                  <c:v>0.64403686342592592</c:v>
                </c:pt>
                <c:pt idx="42019">
                  <c:v>0.64403802083333339</c:v>
                </c:pt>
                <c:pt idx="42020">
                  <c:v>0.64403917824074075</c:v>
                </c:pt>
                <c:pt idx="42021">
                  <c:v>0.64404033564814811</c:v>
                </c:pt>
                <c:pt idx="42022">
                  <c:v>0.64404149305555558</c:v>
                </c:pt>
                <c:pt idx="42023">
                  <c:v>0.64404265046296305</c:v>
                </c:pt>
                <c:pt idx="42024">
                  <c:v>0.64404380787037041</c:v>
                </c:pt>
                <c:pt idx="42025">
                  <c:v>0.6440449768518518</c:v>
                </c:pt>
                <c:pt idx="42026">
                  <c:v>0.64404612268518513</c:v>
                </c:pt>
                <c:pt idx="42027">
                  <c:v>0.6440472800925926</c:v>
                </c:pt>
                <c:pt idx="42028">
                  <c:v>0.64404846064814814</c:v>
                </c:pt>
                <c:pt idx="42029">
                  <c:v>0.64405055555555557</c:v>
                </c:pt>
                <c:pt idx="42030">
                  <c:v>0.64405131944444449</c:v>
                </c:pt>
                <c:pt idx="42031">
                  <c:v>0.64405260416666665</c:v>
                </c:pt>
                <c:pt idx="42032">
                  <c:v>0.64405408564814814</c:v>
                </c:pt>
                <c:pt idx="42033">
                  <c:v>0.6440546064814815</c:v>
                </c:pt>
                <c:pt idx="42034">
                  <c:v>0.64405652777777778</c:v>
                </c:pt>
                <c:pt idx="42035">
                  <c:v>0.64405819444444445</c:v>
                </c:pt>
                <c:pt idx="42036">
                  <c:v>0.64405920138888884</c:v>
                </c:pt>
                <c:pt idx="42037">
                  <c:v>0.64406034722222216</c:v>
                </c:pt>
                <c:pt idx="42038">
                  <c:v>0.6440615277777777</c:v>
                </c:pt>
                <c:pt idx="42039">
                  <c:v>0.64406267361111114</c:v>
                </c:pt>
                <c:pt idx="42040">
                  <c:v>0.64406381944444446</c:v>
                </c:pt>
                <c:pt idx="42041">
                  <c:v>0.64406498842592586</c:v>
                </c:pt>
                <c:pt idx="42042">
                  <c:v>0.64406614583333333</c:v>
                </c:pt>
                <c:pt idx="42043">
                  <c:v>0.6440673032407408</c:v>
                </c:pt>
                <c:pt idx="42044">
                  <c:v>0.64406846064814816</c:v>
                </c:pt>
                <c:pt idx="42045">
                  <c:v>0.64406961805555552</c:v>
                </c:pt>
                <c:pt idx="42046">
                  <c:v>0.64407091435185182</c:v>
                </c:pt>
                <c:pt idx="42047">
                  <c:v>0.64407256944444446</c:v>
                </c:pt>
                <c:pt idx="42048">
                  <c:v>0.64407336805555548</c:v>
                </c:pt>
                <c:pt idx="42049">
                  <c:v>0.64407508101851851</c:v>
                </c:pt>
                <c:pt idx="42050">
                  <c:v>0.644075925925926</c:v>
                </c:pt>
                <c:pt idx="42051">
                  <c:v>0.6440765625</c:v>
                </c:pt>
                <c:pt idx="42052">
                  <c:v>0.64407877314814821</c:v>
                </c:pt>
                <c:pt idx="42053">
                  <c:v>0.64407950231481481</c:v>
                </c:pt>
                <c:pt idx="42054">
                  <c:v>0.64408003472222219</c:v>
                </c:pt>
                <c:pt idx="42055">
                  <c:v>0.6440816435185186</c:v>
                </c:pt>
                <c:pt idx="42056">
                  <c:v>0.64408240740740741</c:v>
                </c:pt>
                <c:pt idx="42057">
                  <c:v>0.64408350694444449</c:v>
                </c:pt>
                <c:pt idx="42058">
                  <c:v>0.64408467592592589</c:v>
                </c:pt>
                <c:pt idx="42059">
                  <c:v>0.64408582175925921</c:v>
                </c:pt>
                <c:pt idx="42060">
                  <c:v>0.64408697916666668</c:v>
                </c:pt>
                <c:pt idx="42061">
                  <c:v>0.64408813657407404</c:v>
                </c:pt>
                <c:pt idx="42062">
                  <c:v>0.64408929398148151</c:v>
                </c:pt>
                <c:pt idx="42063">
                  <c:v>0.64409045138888887</c:v>
                </c:pt>
                <c:pt idx="42064">
                  <c:v>0.6440915972222222</c:v>
                </c:pt>
                <c:pt idx="42065">
                  <c:v>0.6440927662037037</c:v>
                </c:pt>
                <c:pt idx="42066">
                  <c:v>0.64409392361111106</c:v>
                </c:pt>
                <c:pt idx="42067">
                  <c:v>0.64409517361111113</c:v>
                </c:pt>
                <c:pt idx="42068">
                  <c:v>0.64409646990740743</c:v>
                </c:pt>
                <c:pt idx="42069">
                  <c:v>0.6440974421296296</c:v>
                </c:pt>
                <c:pt idx="42070">
                  <c:v>0.64409881944444447</c:v>
                </c:pt>
                <c:pt idx="42071">
                  <c:v>0.64410046296296297</c:v>
                </c:pt>
                <c:pt idx="42072">
                  <c:v>0.64410142361111111</c:v>
                </c:pt>
                <c:pt idx="42073">
                  <c:v>0.64410212962962965</c:v>
                </c:pt>
                <c:pt idx="42074">
                  <c:v>0.64410479166666668</c:v>
                </c:pt>
                <c:pt idx="42075">
                  <c:v>0.64410620370370364</c:v>
                </c:pt>
                <c:pt idx="42076">
                  <c:v>0.64410733796296304</c:v>
                </c:pt>
                <c:pt idx="42077">
                  <c:v>0.64410848379629626</c:v>
                </c:pt>
                <c:pt idx="42078">
                  <c:v>0.64410965277777776</c:v>
                </c:pt>
                <c:pt idx="42079">
                  <c:v>0.64411079861111109</c:v>
                </c:pt>
                <c:pt idx="42080">
                  <c:v>0.64411196759259259</c:v>
                </c:pt>
                <c:pt idx="42081">
                  <c:v>0.64411312500000006</c:v>
                </c:pt>
                <c:pt idx="42082">
                  <c:v>0.64411428240740742</c:v>
                </c:pt>
                <c:pt idx="42083">
                  <c:v>0.64411543981481478</c:v>
                </c:pt>
                <c:pt idx="42084">
                  <c:v>0.64411658564814822</c:v>
                </c:pt>
                <c:pt idx="42085">
                  <c:v>0.64411774305555558</c:v>
                </c:pt>
                <c:pt idx="42086">
                  <c:v>0.64411931712962966</c:v>
                </c:pt>
                <c:pt idx="42087">
                  <c:v>0.64412059027777779</c:v>
                </c:pt>
                <c:pt idx="42088">
                  <c:v>0.64412190972222227</c:v>
                </c:pt>
                <c:pt idx="42089">
                  <c:v>0.64412241898148148</c:v>
                </c:pt>
                <c:pt idx="42090">
                  <c:v>0.64412388888888883</c:v>
                </c:pt>
                <c:pt idx="42091">
                  <c:v>0.64412497685185188</c:v>
                </c:pt>
                <c:pt idx="42092">
                  <c:v>0.64412597222222223</c:v>
                </c:pt>
                <c:pt idx="42093">
                  <c:v>0.64412777777777774</c:v>
                </c:pt>
                <c:pt idx="42094">
                  <c:v>0.64412847222222214</c:v>
                </c:pt>
                <c:pt idx="42095">
                  <c:v>0.64412938657407415</c:v>
                </c:pt>
                <c:pt idx="42096">
                  <c:v>0.64413059027777775</c:v>
                </c:pt>
                <c:pt idx="42097">
                  <c:v>0.64413164351851859</c:v>
                </c:pt>
                <c:pt idx="42098">
                  <c:v>0.64413280092592595</c:v>
                </c:pt>
                <c:pt idx="42099">
                  <c:v>0.64413394675925928</c:v>
                </c:pt>
                <c:pt idx="42100">
                  <c:v>0.64413510416666664</c:v>
                </c:pt>
                <c:pt idx="42101">
                  <c:v>0.64413627314814814</c:v>
                </c:pt>
                <c:pt idx="42102">
                  <c:v>0.64413743055555561</c:v>
                </c:pt>
                <c:pt idx="42103">
                  <c:v>0.64413858796296297</c:v>
                </c:pt>
                <c:pt idx="42104">
                  <c:v>0.64413974537037033</c:v>
                </c:pt>
                <c:pt idx="42105">
                  <c:v>0.6441409027777778</c:v>
                </c:pt>
                <c:pt idx="42106">
                  <c:v>0.64414206018518527</c:v>
                </c:pt>
                <c:pt idx="42107">
                  <c:v>0.64414321759259263</c:v>
                </c:pt>
                <c:pt idx="42108">
                  <c:v>0.64414489583333334</c:v>
                </c:pt>
                <c:pt idx="42109">
                  <c:v>0.64414603009259253</c:v>
                </c:pt>
                <c:pt idx="42110">
                  <c:v>0.64414675925925924</c:v>
                </c:pt>
                <c:pt idx="42111">
                  <c:v>0.64414819444444449</c:v>
                </c:pt>
                <c:pt idx="42112">
                  <c:v>0.64414917824074081</c:v>
                </c:pt>
                <c:pt idx="42113">
                  <c:v>0.64415016203703701</c:v>
                </c:pt>
                <c:pt idx="42114">
                  <c:v>0.64415130787037045</c:v>
                </c:pt>
                <c:pt idx="42115">
                  <c:v>0.64415247685185184</c:v>
                </c:pt>
                <c:pt idx="42116">
                  <c:v>0.64415363425925931</c:v>
                </c:pt>
                <c:pt idx="42117">
                  <c:v>0.64415479166666667</c:v>
                </c:pt>
                <c:pt idx="42118">
                  <c:v>0.64415594907407403</c:v>
                </c:pt>
                <c:pt idx="42119">
                  <c:v>0.6441571064814815</c:v>
                </c:pt>
                <c:pt idx="42120">
                  <c:v>0.64415826388888886</c:v>
                </c:pt>
                <c:pt idx="42121">
                  <c:v>0.64415942129629633</c:v>
                </c:pt>
                <c:pt idx="42122">
                  <c:v>0.64416057870370369</c:v>
                </c:pt>
                <c:pt idx="42123">
                  <c:v>0.64416219907407413</c:v>
                </c:pt>
                <c:pt idx="42124">
                  <c:v>0.64416290509259266</c:v>
                </c:pt>
                <c:pt idx="42125">
                  <c:v>0.64416562500000007</c:v>
                </c:pt>
                <c:pt idx="42126">
                  <c:v>0.64416710648148146</c:v>
                </c:pt>
                <c:pt idx="42127">
                  <c:v>0.64416778935185182</c:v>
                </c:pt>
                <c:pt idx="42128">
                  <c:v>0.64416903935185188</c:v>
                </c:pt>
                <c:pt idx="42129">
                  <c:v>0.64417024305555559</c:v>
                </c:pt>
                <c:pt idx="42130">
                  <c:v>0.64417126157407401</c:v>
                </c:pt>
                <c:pt idx="42131">
                  <c:v>0.6441730902777778</c:v>
                </c:pt>
                <c:pt idx="42132">
                  <c:v>0.64417355324074077</c:v>
                </c:pt>
                <c:pt idx="42133">
                  <c:v>0.64417471064814813</c:v>
                </c:pt>
                <c:pt idx="42134">
                  <c:v>0.64417586805555549</c:v>
                </c:pt>
                <c:pt idx="42135">
                  <c:v>0.64417702546296296</c:v>
                </c:pt>
                <c:pt idx="42136">
                  <c:v>0.64417818287037043</c:v>
                </c:pt>
                <c:pt idx="42137">
                  <c:v>0.64417934027777779</c:v>
                </c:pt>
                <c:pt idx="42138">
                  <c:v>0.64418049768518515</c:v>
                </c:pt>
                <c:pt idx="42139">
                  <c:v>0.64418165509259262</c:v>
                </c:pt>
                <c:pt idx="42140">
                  <c:v>0.64418281249999998</c:v>
                </c:pt>
                <c:pt idx="42141">
                  <c:v>0.64418396990740745</c:v>
                </c:pt>
                <c:pt idx="42142">
                  <c:v>0.64418559027777778</c:v>
                </c:pt>
                <c:pt idx="42143">
                  <c:v>0.6441868634259259</c:v>
                </c:pt>
                <c:pt idx="42144">
                  <c:v>0.64418750000000002</c:v>
                </c:pt>
                <c:pt idx="42145">
                  <c:v>0.64418922453703709</c:v>
                </c:pt>
                <c:pt idx="42146">
                  <c:v>0.64419072916666664</c:v>
                </c:pt>
                <c:pt idx="42147">
                  <c:v>0.64419094907407404</c:v>
                </c:pt>
                <c:pt idx="42148">
                  <c:v>0.64419222222222217</c:v>
                </c:pt>
                <c:pt idx="42149">
                  <c:v>0.6441938425925926</c:v>
                </c:pt>
                <c:pt idx="42150">
                  <c:v>0.64419450231481479</c:v>
                </c:pt>
                <c:pt idx="42151">
                  <c:v>0.64419622685185185</c:v>
                </c:pt>
                <c:pt idx="42152">
                  <c:v>0.64419703703703712</c:v>
                </c:pt>
                <c:pt idx="42153">
                  <c:v>0.64419785879629632</c:v>
                </c:pt>
                <c:pt idx="42154">
                  <c:v>0.64419901620370368</c:v>
                </c:pt>
                <c:pt idx="42155">
                  <c:v>0.64420017361111104</c:v>
                </c:pt>
                <c:pt idx="42156">
                  <c:v>0.64420133101851851</c:v>
                </c:pt>
                <c:pt idx="42157">
                  <c:v>0.64420248842592598</c:v>
                </c:pt>
                <c:pt idx="42158">
                  <c:v>0.64420364583333334</c:v>
                </c:pt>
                <c:pt idx="42159">
                  <c:v>0.6442048032407407</c:v>
                </c:pt>
                <c:pt idx="42160">
                  <c:v>0.64420596064814806</c:v>
                </c:pt>
                <c:pt idx="42161">
                  <c:v>0.64420711805555564</c:v>
                </c:pt>
                <c:pt idx="42162">
                  <c:v>0.644208275462963</c:v>
                </c:pt>
                <c:pt idx="42163">
                  <c:v>0.64421023148148149</c:v>
                </c:pt>
                <c:pt idx="42164">
                  <c:v>0.64421159722222221</c:v>
                </c:pt>
                <c:pt idx="42165">
                  <c:v>0.644212037037037</c:v>
                </c:pt>
                <c:pt idx="42166">
                  <c:v>0.64421296296296293</c:v>
                </c:pt>
                <c:pt idx="42167">
                  <c:v>0.64421480324074076</c:v>
                </c:pt>
                <c:pt idx="42168">
                  <c:v>0.64421543981481477</c:v>
                </c:pt>
                <c:pt idx="42169">
                  <c:v>0.64421700231481482</c:v>
                </c:pt>
                <c:pt idx="42170">
                  <c:v>0.64421828703703699</c:v>
                </c:pt>
                <c:pt idx="42171">
                  <c:v>0.64421878472222216</c:v>
                </c:pt>
                <c:pt idx="42172">
                  <c:v>0.64422049768518519</c:v>
                </c:pt>
                <c:pt idx="42173">
                  <c:v>0.64422138888888891</c:v>
                </c:pt>
                <c:pt idx="42174">
                  <c:v>0.64422216435185187</c:v>
                </c:pt>
                <c:pt idx="42175">
                  <c:v>0.64422332175925923</c:v>
                </c:pt>
                <c:pt idx="42176">
                  <c:v>0.6442244791666667</c:v>
                </c:pt>
                <c:pt idx="42177">
                  <c:v>0.64422563657407406</c:v>
                </c:pt>
                <c:pt idx="42178">
                  <c:v>0.64422679398148153</c:v>
                </c:pt>
                <c:pt idx="42179">
                  <c:v>0.64422793981481485</c:v>
                </c:pt>
                <c:pt idx="42180">
                  <c:v>0.64422910879629625</c:v>
                </c:pt>
                <c:pt idx="42181">
                  <c:v>0.64423026620370372</c:v>
                </c:pt>
                <c:pt idx="42182">
                  <c:v>0.64423142361111108</c:v>
                </c:pt>
                <c:pt idx="42183">
                  <c:v>0.64423258101851855</c:v>
                </c:pt>
                <c:pt idx="42184">
                  <c:v>0.64423420138888887</c:v>
                </c:pt>
                <c:pt idx="42185">
                  <c:v>0.64423528935185181</c:v>
                </c:pt>
                <c:pt idx="42186">
                  <c:v>0.64423657407407409</c:v>
                </c:pt>
                <c:pt idx="42187">
                  <c:v>0.6442377777777778</c:v>
                </c:pt>
                <c:pt idx="42188">
                  <c:v>0.64423873842592594</c:v>
                </c:pt>
                <c:pt idx="42189">
                  <c:v>0.64423997685185186</c:v>
                </c:pt>
                <c:pt idx="42190">
                  <c:v>0.64424120370370375</c:v>
                </c:pt>
                <c:pt idx="42191">
                  <c:v>0.64424317129629627</c:v>
                </c:pt>
                <c:pt idx="42192">
                  <c:v>0.64424350694444443</c:v>
                </c:pt>
                <c:pt idx="42193">
                  <c:v>0.64424415509259259</c:v>
                </c:pt>
                <c:pt idx="42194">
                  <c:v>0.64424530092592591</c:v>
                </c:pt>
                <c:pt idx="42195">
                  <c:v>0.64424646990740742</c:v>
                </c:pt>
                <c:pt idx="42196">
                  <c:v>0.64424761574074074</c:v>
                </c:pt>
                <c:pt idx="42197">
                  <c:v>0.64424878472222225</c:v>
                </c:pt>
                <c:pt idx="42198">
                  <c:v>0.6442499421296296</c:v>
                </c:pt>
                <c:pt idx="42199">
                  <c:v>0.64425109953703696</c:v>
                </c:pt>
                <c:pt idx="42200">
                  <c:v>0.64425225694444443</c:v>
                </c:pt>
                <c:pt idx="42201">
                  <c:v>0.64425340277777776</c:v>
                </c:pt>
                <c:pt idx="42202">
                  <c:v>0.64425457175925926</c:v>
                </c:pt>
                <c:pt idx="42203">
                  <c:v>0.6442560069444444</c:v>
                </c:pt>
                <c:pt idx="42204">
                  <c:v>0.6442575231481481</c:v>
                </c:pt>
                <c:pt idx="42205">
                  <c:v>0.64425803240740742</c:v>
                </c:pt>
                <c:pt idx="42206">
                  <c:v>0.64425966435185189</c:v>
                </c:pt>
                <c:pt idx="42207">
                  <c:v>0.64426084490740743</c:v>
                </c:pt>
                <c:pt idx="42208">
                  <c:v>0.64426151620370375</c:v>
                </c:pt>
                <c:pt idx="42209">
                  <c:v>0.64426312500000005</c:v>
                </c:pt>
                <c:pt idx="42210">
                  <c:v>0.64426388888888886</c:v>
                </c:pt>
                <c:pt idx="42211">
                  <c:v>0.64426511574074075</c:v>
                </c:pt>
                <c:pt idx="42212">
                  <c:v>0.64426613425925927</c:v>
                </c:pt>
                <c:pt idx="42213">
                  <c:v>0.64426730324074077</c:v>
                </c:pt>
                <c:pt idx="42214">
                  <c:v>0.6442684490740741</c:v>
                </c:pt>
                <c:pt idx="42215">
                  <c:v>0.64426960648148146</c:v>
                </c:pt>
                <c:pt idx="42216">
                  <c:v>0.64427077546296296</c:v>
                </c:pt>
                <c:pt idx="42217">
                  <c:v>0.64427192129629629</c:v>
                </c:pt>
                <c:pt idx="42218">
                  <c:v>0.64427309027777779</c:v>
                </c:pt>
                <c:pt idx="42219">
                  <c:v>0.64427424768518515</c:v>
                </c:pt>
                <c:pt idx="42220">
                  <c:v>0.64427539351851848</c:v>
                </c:pt>
                <c:pt idx="42221">
                  <c:v>0.64427656249999998</c:v>
                </c:pt>
                <c:pt idx="42222">
                  <c:v>0.6442778935185185</c:v>
                </c:pt>
                <c:pt idx="42223">
                  <c:v>0.64427894675925923</c:v>
                </c:pt>
                <c:pt idx="42224">
                  <c:v>0.64428025462962957</c:v>
                </c:pt>
                <c:pt idx="42225">
                  <c:v>0.64428130787037041</c:v>
                </c:pt>
                <c:pt idx="42226">
                  <c:v>0.64428263888888881</c:v>
                </c:pt>
                <c:pt idx="42227">
                  <c:v>0.64428372685185187</c:v>
                </c:pt>
                <c:pt idx="42228">
                  <c:v>0.64428476851851846</c:v>
                </c:pt>
                <c:pt idx="42229">
                  <c:v>0.64428611111111111</c:v>
                </c:pt>
                <c:pt idx="42230">
                  <c:v>0.64428748842592587</c:v>
                </c:pt>
                <c:pt idx="42231">
                  <c:v>0.64428835648148153</c:v>
                </c:pt>
                <c:pt idx="42232">
                  <c:v>0.64428929398148149</c:v>
                </c:pt>
                <c:pt idx="42233">
                  <c:v>0.64429043981481482</c:v>
                </c:pt>
                <c:pt idx="42234">
                  <c:v>0.64429160879629632</c:v>
                </c:pt>
                <c:pt idx="42235">
                  <c:v>0.64429276620370368</c:v>
                </c:pt>
                <c:pt idx="42236">
                  <c:v>0.64429392361111115</c:v>
                </c:pt>
                <c:pt idx="42237">
                  <c:v>0.64429508101851851</c:v>
                </c:pt>
                <c:pt idx="42238">
                  <c:v>0.64429623842592587</c:v>
                </c:pt>
                <c:pt idx="42239">
                  <c:v>0.64429739583333334</c:v>
                </c:pt>
                <c:pt idx="42240">
                  <c:v>0.64429854166666667</c:v>
                </c:pt>
                <c:pt idx="42241">
                  <c:v>0.64429969907407403</c:v>
                </c:pt>
                <c:pt idx="42242">
                  <c:v>0.64430122685185176</c:v>
                </c:pt>
                <c:pt idx="42243">
                  <c:v>0.64430239583333337</c:v>
                </c:pt>
                <c:pt idx="42244">
                  <c:v>0.64430328703703699</c:v>
                </c:pt>
                <c:pt idx="42245">
                  <c:v>0.64430461805555561</c:v>
                </c:pt>
                <c:pt idx="42246">
                  <c:v>0.644305787037037</c:v>
                </c:pt>
                <c:pt idx="42247">
                  <c:v>0.64430688657407409</c:v>
                </c:pt>
                <c:pt idx="42248">
                  <c:v>0.64430890046296296</c:v>
                </c:pt>
                <c:pt idx="42249">
                  <c:v>0.64430918981481478</c:v>
                </c:pt>
                <c:pt idx="42250">
                  <c:v>0.64431113425925934</c:v>
                </c:pt>
                <c:pt idx="42251">
                  <c:v>0.64431194444444451</c:v>
                </c:pt>
                <c:pt idx="42252">
                  <c:v>0.64431244212962968</c:v>
                </c:pt>
                <c:pt idx="42253">
                  <c:v>0.64431358796296301</c:v>
                </c:pt>
                <c:pt idx="42254">
                  <c:v>0.6443147569444444</c:v>
                </c:pt>
                <c:pt idx="42255">
                  <c:v>0.64431590277777773</c:v>
                </c:pt>
                <c:pt idx="42256">
                  <c:v>0.64431707175925934</c:v>
                </c:pt>
                <c:pt idx="42257">
                  <c:v>0.6443182291666667</c:v>
                </c:pt>
                <c:pt idx="42258">
                  <c:v>0.64431938657407406</c:v>
                </c:pt>
                <c:pt idx="42259">
                  <c:v>0.64432054398148142</c:v>
                </c:pt>
                <c:pt idx="42260">
                  <c:v>0.64432170138888889</c:v>
                </c:pt>
                <c:pt idx="42261">
                  <c:v>0.64432285879629636</c:v>
                </c:pt>
                <c:pt idx="42262">
                  <c:v>0.64432435185185188</c:v>
                </c:pt>
                <c:pt idx="42263">
                  <c:v>0.64432655092592594</c:v>
                </c:pt>
                <c:pt idx="42264">
                  <c:v>0.64432707175925918</c:v>
                </c:pt>
                <c:pt idx="42265">
                  <c:v>0.64432759259259265</c:v>
                </c:pt>
                <c:pt idx="42266">
                  <c:v>0.64432898148148143</c:v>
                </c:pt>
                <c:pt idx="42267">
                  <c:v>0.64433065972222225</c:v>
                </c:pt>
                <c:pt idx="42268">
                  <c:v>0.64433099537037031</c:v>
                </c:pt>
                <c:pt idx="42269">
                  <c:v>0.6443328587962962</c:v>
                </c:pt>
                <c:pt idx="42270">
                  <c:v>0.6443332638888889</c:v>
                </c:pt>
                <c:pt idx="42271">
                  <c:v>0.6443344328703704</c:v>
                </c:pt>
                <c:pt idx="42272">
                  <c:v>0.64433559027777776</c:v>
                </c:pt>
                <c:pt idx="42273">
                  <c:v>0.64433674768518523</c:v>
                </c:pt>
                <c:pt idx="42274">
                  <c:v>0.64433789351851856</c:v>
                </c:pt>
                <c:pt idx="42275">
                  <c:v>0.64433906249999995</c:v>
                </c:pt>
                <c:pt idx="42276">
                  <c:v>0.64434021990740742</c:v>
                </c:pt>
                <c:pt idx="42277">
                  <c:v>0.64434137731481478</c:v>
                </c:pt>
                <c:pt idx="42278">
                  <c:v>0.64434252314814822</c:v>
                </c:pt>
                <c:pt idx="42279">
                  <c:v>0.64434369212962961</c:v>
                </c:pt>
                <c:pt idx="42280">
                  <c:v>0.64434484953703697</c:v>
                </c:pt>
                <c:pt idx="42281">
                  <c:v>0.64434627314814807</c:v>
                </c:pt>
                <c:pt idx="42282">
                  <c:v>0.64434790509259254</c:v>
                </c:pt>
                <c:pt idx="42283">
                  <c:v>0.64434927083333338</c:v>
                </c:pt>
                <c:pt idx="42284">
                  <c:v>0.64434957175925922</c:v>
                </c:pt>
                <c:pt idx="42285">
                  <c:v>0.64435150462962965</c:v>
                </c:pt>
                <c:pt idx="42286">
                  <c:v>0.6443528819444444</c:v>
                </c:pt>
                <c:pt idx="42287">
                  <c:v>0.64435336805555554</c:v>
                </c:pt>
                <c:pt idx="42288">
                  <c:v>0.64435554398148154</c:v>
                </c:pt>
                <c:pt idx="42289">
                  <c:v>0.64435634259259256</c:v>
                </c:pt>
                <c:pt idx="42290">
                  <c:v>0.64435671296296293</c:v>
                </c:pt>
                <c:pt idx="42291">
                  <c:v>0.64435758101851859</c:v>
                </c:pt>
                <c:pt idx="42292">
                  <c:v>0.6443587268518518</c:v>
                </c:pt>
                <c:pt idx="42293">
                  <c:v>0.64435989583333331</c:v>
                </c:pt>
                <c:pt idx="42294">
                  <c:v>0.64436105324074067</c:v>
                </c:pt>
                <c:pt idx="42295">
                  <c:v>0.64436221064814814</c:v>
                </c:pt>
                <c:pt idx="42296">
                  <c:v>0.64436336805555561</c:v>
                </c:pt>
                <c:pt idx="42297">
                  <c:v>0.64436451388888882</c:v>
                </c:pt>
                <c:pt idx="42298">
                  <c:v>0.64436568287037033</c:v>
                </c:pt>
                <c:pt idx="42299">
                  <c:v>0.6443668402777778</c:v>
                </c:pt>
                <c:pt idx="42300">
                  <c:v>0.64436799768518516</c:v>
                </c:pt>
                <c:pt idx="42301">
                  <c:v>0.64436921296296301</c:v>
                </c:pt>
                <c:pt idx="42302">
                  <c:v>0.64437103009259256</c:v>
                </c:pt>
                <c:pt idx="42303">
                  <c:v>0.64437209490740743</c:v>
                </c:pt>
                <c:pt idx="42304">
                  <c:v>0.64437263888888896</c:v>
                </c:pt>
                <c:pt idx="42305">
                  <c:v>0.6443750578703703</c:v>
                </c:pt>
                <c:pt idx="42306">
                  <c:v>0.64437613425925921</c:v>
                </c:pt>
                <c:pt idx="42307">
                  <c:v>0.64437648148148141</c:v>
                </c:pt>
                <c:pt idx="42308">
                  <c:v>0.64437765046296291</c:v>
                </c:pt>
                <c:pt idx="42309">
                  <c:v>0.64437913194444452</c:v>
                </c:pt>
                <c:pt idx="42310">
                  <c:v>0.64437973379629632</c:v>
                </c:pt>
                <c:pt idx="42311">
                  <c:v>0.64438072916666667</c:v>
                </c:pt>
                <c:pt idx="42312">
                  <c:v>0.64438187499999999</c:v>
                </c:pt>
                <c:pt idx="42313">
                  <c:v>0.6443830439814815</c:v>
                </c:pt>
                <c:pt idx="42314">
                  <c:v>0.64438420138888886</c:v>
                </c:pt>
                <c:pt idx="42315">
                  <c:v>0.64438534722222218</c:v>
                </c:pt>
                <c:pt idx="42316">
                  <c:v>0.64438651620370369</c:v>
                </c:pt>
                <c:pt idx="42317">
                  <c:v>0.64438767361111116</c:v>
                </c:pt>
                <c:pt idx="42318">
                  <c:v>0.64438883101851852</c:v>
                </c:pt>
                <c:pt idx="42319">
                  <c:v>0.64438998842592587</c:v>
                </c:pt>
                <c:pt idx="42320">
                  <c:v>0.64439114583333335</c:v>
                </c:pt>
                <c:pt idx="42321">
                  <c:v>0.64439234953703706</c:v>
                </c:pt>
                <c:pt idx="42322">
                  <c:v>0.64439427083333334</c:v>
                </c:pt>
                <c:pt idx="42323">
                  <c:v>0.64439546296296291</c:v>
                </c:pt>
                <c:pt idx="42324">
                  <c:v>0.64439587962962963</c:v>
                </c:pt>
                <c:pt idx="42325">
                  <c:v>0.64439710648148152</c:v>
                </c:pt>
                <c:pt idx="42326">
                  <c:v>0.64439929398148155</c:v>
                </c:pt>
                <c:pt idx="42327">
                  <c:v>0.64439959490740739</c:v>
                </c:pt>
                <c:pt idx="42328">
                  <c:v>0.64440050925925918</c:v>
                </c:pt>
                <c:pt idx="42329">
                  <c:v>0.64440224537037039</c:v>
                </c:pt>
                <c:pt idx="42330">
                  <c:v>0.64440282407407412</c:v>
                </c:pt>
                <c:pt idx="42331">
                  <c:v>0.64440387731481485</c:v>
                </c:pt>
                <c:pt idx="42332">
                  <c:v>0.64440503472222221</c:v>
                </c:pt>
                <c:pt idx="42333">
                  <c:v>0.64440619212962957</c:v>
                </c:pt>
                <c:pt idx="42334">
                  <c:v>0.64440733796296301</c:v>
                </c:pt>
                <c:pt idx="42335">
                  <c:v>0.6444085069444444</c:v>
                </c:pt>
                <c:pt idx="42336">
                  <c:v>0.64440966435185187</c:v>
                </c:pt>
                <c:pt idx="42337">
                  <c:v>0.64441082175925923</c:v>
                </c:pt>
                <c:pt idx="42338">
                  <c:v>0.6444119791666667</c:v>
                </c:pt>
                <c:pt idx="42339">
                  <c:v>0.64441313657407406</c:v>
                </c:pt>
                <c:pt idx="42340">
                  <c:v>0.64441428240740739</c:v>
                </c:pt>
                <c:pt idx="42341">
                  <c:v>0.64441682870370376</c:v>
                </c:pt>
                <c:pt idx="42342">
                  <c:v>0.64441744212962959</c:v>
                </c:pt>
                <c:pt idx="42343">
                  <c:v>0.64441793981481477</c:v>
                </c:pt>
                <c:pt idx="42344">
                  <c:v>0.64442006944444441</c:v>
                </c:pt>
                <c:pt idx="42345">
                  <c:v>0.64442054398148141</c:v>
                </c:pt>
                <c:pt idx="42346">
                  <c:v>0.64442148148148148</c:v>
                </c:pt>
                <c:pt idx="42347">
                  <c:v>0.64442349537037036</c:v>
                </c:pt>
                <c:pt idx="42348">
                  <c:v>0.64442390046296294</c:v>
                </c:pt>
                <c:pt idx="42349">
                  <c:v>0.64442516203703704</c:v>
                </c:pt>
                <c:pt idx="42350">
                  <c:v>0.64442684027777775</c:v>
                </c:pt>
                <c:pt idx="42351">
                  <c:v>0.64442730324074071</c:v>
                </c:pt>
                <c:pt idx="42352">
                  <c:v>0.6444281828703704</c:v>
                </c:pt>
                <c:pt idx="42353">
                  <c:v>0.64442932870370373</c:v>
                </c:pt>
                <c:pt idx="42354">
                  <c:v>0.64443049768518512</c:v>
                </c:pt>
                <c:pt idx="42355">
                  <c:v>0.64443165509259259</c:v>
                </c:pt>
                <c:pt idx="42356">
                  <c:v>0.64443281250000006</c:v>
                </c:pt>
                <c:pt idx="42357">
                  <c:v>0.64443396990740742</c:v>
                </c:pt>
                <c:pt idx="42358">
                  <c:v>0.64443512731481478</c:v>
                </c:pt>
                <c:pt idx="42359">
                  <c:v>0.64443628472222225</c:v>
                </c:pt>
                <c:pt idx="42360">
                  <c:v>0.64443744212962961</c:v>
                </c:pt>
                <c:pt idx="42361">
                  <c:v>0.64443859953703708</c:v>
                </c:pt>
                <c:pt idx="42362">
                  <c:v>0.64443980324074079</c:v>
                </c:pt>
                <c:pt idx="42363">
                  <c:v>0.64444107638888892</c:v>
                </c:pt>
                <c:pt idx="42364">
                  <c:v>0.64444293981481482</c:v>
                </c:pt>
                <c:pt idx="42365">
                  <c:v>0.64444385416666672</c:v>
                </c:pt>
                <c:pt idx="42366">
                  <c:v>0.64444523148148147</c:v>
                </c:pt>
                <c:pt idx="42367">
                  <c:v>0.64444618055555558</c:v>
                </c:pt>
                <c:pt idx="42368">
                  <c:v>0.64444675925925921</c:v>
                </c:pt>
                <c:pt idx="42369">
                  <c:v>0.64444790509259253</c:v>
                </c:pt>
                <c:pt idx="42370">
                  <c:v>0.64444994212962958</c:v>
                </c:pt>
                <c:pt idx="42371">
                  <c:v>0.64445055555555553</c:v>
                </c:pt>
                <c:pt idx="42372">
                  <c:v>0.64445133101851848</c:v>
                </c:pt>
                <c:pt idx="42373">
                  <c:v>0.64445248842592595</c:v>
                </c:pt>
                <c:pt idx="42374">
                  <c:v>0.64445364583333331</c:v>
                </c:pt>
                <c:pt idx="42375">
                  <c:v>0.64445481481481481</c:v>
                </c:pt>
                <c:pt idx="42376">
                  <c:v>0.64445596064814814</c:v>
                </c:pt>
                <c:pt idx="42377">
                  <c:v>0.64445711805555561</c:v>
                </c:pt>
                <c:pt idx="42378">
                  <c:v>0.64445827546296297</c:v>
                </c:pt>
                <c:pt idx="42379">
                  <c:v>0.64445943287037033</c:v>
                </c:pt>
                <c:pt idx="42380">
                  <c:v>0.64446059027777769</c:v>
                </c:pt>
                <c:pt idx="42381">
                  <c:v>0.64446174768518516</c:v>
                </c:pt>
                <c:pt idx="42382">
                  <c:v>0.64446377314814818</c:v>
                </c:pt>
                <c:pt idx="42383">
                  <c:v>0.64446406249999999</c:v>
                </c:pt>
                <c:pt idx="42384">
                  <c:v>0.64446549768518524</c:v>
                </c:pt>
                <c:pt idx="42385">
                  <c:v>0.64446684027777779</c:v>
                </c:pt>
                <c:pt idx="42386">
                  <c:v>0.64446769675925919</c:v>
                </c:pt>
                <c:pt idx="42387">
                  <c:v>0.64446960648148144</c:v>
                </c:pt>
                <c:pt idx="42388">
                  <c:v>0.6444705439814814</c:v>
                </c:pt>
                <c:pt idx="42389">
                  <c:v>0.64447157407407407</c:v>
                </c:pt>
                <c:pt idx="42390">
                  <c:v>0.64447244212962962</c:v>
                </c:pt>
                <c:pt idx="42391">
                  <c:v>0.64447371527777786</c:v>
                </c:pt>
                <c:pt idx="42392">
                  <c:v>0.64447447916666667</c:v>
                </c:pt>
                <c:pt idx="42393">
                  <c:v>0.644475625</c:v>
                </c:pt>
                <c:pt idx="42394">
                  <c:v>0.6444767939814815</c:v>
                </c:pt>
                <c:pt idx="42395">
                  <c:v>0.64447795138888886</c:v>
                </c:pt>
                <c:pt idx="42396">
                  <c:v>0.64447910879629633</c:v>
                </c:pt>
                <c:pt idx="42397">
                  <c:v>0.64448026620370369</c:v>
                </c:pt>
                <c:pt idx="42398">
                  <c:v>0.64448142361111116</c:v>
                </c:pt>
                <c:pt idx="42399">
                  <c:v>0.64448258101851852</c:v>
                </c:pt>
                <c:pt idx="42400">
                  <c:v>0.64448373842592588</c:v>
                </c:pt>
                <c:pt idx="42401">
                  <c:v>0.64448489583333335</c:v>
                </c:pt>
                <c:pt idx="42402">
                  <c:v>0.64448703703703702</c:v>
                </c:pt>
                <c:pt idx="42403">
                  <c:v>0.64448829861111112</c:v>
                </c:pt>
                <c:pt idx="42404">
                  <c:v>0.64448875000000005</c:v>
                </c:pt>
                <c:pt idx="42405">
                  <c:v>0.64448988425925924</c:v>
                </c:pt>
                <c:pt idx="42406">
                  <c:v>0.6444916087962963</c:v>
                </c:pt>
                <c:pt idx="42407">
                  <c:v>0.6444925231481482</c:v>
                </c:pt>
                <c:pt idx="42408">
                  <c:v>0.64449327546296298</c:v>
                </c:pt>
                <c:pt idx="42409">
                  <c:v>0.64449495370370369</c:v>
                </c:pt>
                <c:pt idx="42410">
                  <c:v>0.64449565972222222</c:v>
                </c:pt>
                <c:pt idx="42411">
                  <c:v>0.64449714120370372</c:v>
                </c:pt>
                <c:pt idx="42412">
                  <c:v>0.64449819444444445</c:v>
                </c:pt>
                <c:pt idx="42413">
                  <c:v>0.64449878472222222</c:v>
                </c:pt>
                <c:pt idx="42414">
                  <c:v>0.64449993055555554</c:v>
                </c:pt>
                <c:pt idx="42415">
                  <c:v>0.64450109953703705</c:v>
                </c:pt>
                <c:pt idx="42416">
                  <c:v>0.64450225694444452</c:v>
                </c:pt>
                <c:pt idx="42417">
                  <c:v>0.64450340277777773</c:v>
                </c:pt>
                <c:pt idx="42418">
                  <c:v>0.64450457175925924</c:v>
                </c:pt>
                <c:pt idx="42419">
                  <c:v>0.6445057291666666</c:v>
                </c:pt>
                <c:pt idx="42420">
                  <c:v>0.64450688657407407</c:v>
                </c:pt>
                <c:pt idx="42421">
                  <c:v>0.64450804398148154</c:v>
                </c:pt>
                <c:pt idx="42422">
                  <c:v>0.6445092013888889</c:v>
                </c:pt>
                <c:pt idx="42423">
                  <c:v>0.64451075231481481</c:v>
                </c:pt>
                <c:pt idx="42424">
                  <c:v>0.6445121412037037</c:v>
                </c:pt>
                <c:pt idx="42425">
                  <c:v>0.64451329861111106</c:v>
                </c:pt>
                <c:pt idx="42426">
                  <c:v>0.64451431712962959</c:v>
                </c:pt>
                <c:pt idx="42427">
                  <c:v>0.64451523148148149</c:v>
                </c:pt>
                <c:pt idx="42428">
                  <c:v>0.64451619212962963</c:v>
                </c:pt>
                <c:pt idx="42429">
                  <c:v>0.64451856481481484</c:v>
                </c:pt>
                <c:pt idx="42430">
                  <c:v>0.64451938657407404</c:v>
                </c:pt>
                <c:pt idx="42431">
                  <c:v>0.6445198148148148</c:v>
                </c:pt>
                <c:pt idx="42432">
                  <c:v>0.64452077546296294</c:v>
                </c:pt>
                <c:pt idx="42433">
                  <c:v>0.64452193287037041</c:v>
                </c:pt>
                <c:pt idx="42434">
                  <c:v>0.64452309027777777</c:v>
                </c:pt>
                <c:pt idx="42435">
                  <c:v>0.64452424768518513</c:v>
                </c:pt>
                <c:pt idx="42436">
                  <c:v>0.64452539351851845</c:v>
                </c:pt>
                <c:pt idx="42437">
                  <c:v>0.64452656250000007</c:v>
                </c:pt>
                <c:pt idx="42438">
                  <c:v>0.64452770833333339</c:v>
                </c:pt>
                <c:pt idx="42439">
                  <c:v>0.64452887731481479</c:v>
                </c:pt>
                <c:pt idx="42440">
                  <c:v>0.64453003472222214</c:v>
                </c:pt>
                <c:pt idx="42441">
                  <c:v>0.64453119212962962</c:v>
                </c:pt>
                <c:pt idx="42442">
                  <c:v>0.64453239583333333</c:v>
                </c:pt>
                <c:pt idx="42443">
                  <c:v>0.64453364583333339</c:v>
                </c:pt>
                <c:pt idx="42444">
                  <c:v>0.64453560185185177</c:v>
                </c:pt>
                <c:pt idx="42445">
                  <c:v>0.64453668981481482</c:v>
                </c:pt>
                <c:pt idx="42446">
                  <c:v>0.64453782407407412</c:v>
                </c:pt>
                <c:pt idx="42447">
                  <c:v>0.64453824074074073</c:v>
                </c:pt>
                <c:pt idx="42448">
                  <c:v>0.64454032407407402</c:v>
                </c:pt>
                <c:pt idx="42449">
                  <c:v>0.6445411342592593</c:v>
                </c:pt>
                <c:pt idx="42450">
                  <c:v>0.64454177083333331</c:v>
                </c:pt>
                <c:pt idx="42451">
                  <c:v>0.64454355324074075</c:v>
                </c:pt>
                <c:pt idx="42452">
                  <c:v>0.64454422453703708</c:v>
                </c:pt>
                <c:pt idx="42453">
                  <c:v>0.64454508101851848</c:v>
                </c:pt>
                <c:pt idx="42454">
                  <c:v>0.64454623842592595</c:v>
                </c:pt>
                <c:pt idx="42455">
                  <c:v>0.64454739583333331</c:v>
                </c:pt>
                <c:pt idx="42456">
                  <c:v>0.64454854166666664</c:v>
                </c:pt>
                <c:pt idx="42457">
                  <c:v>0.64454971064814814</c:v>
                </c:pt>
                <c:pt idx="42458">
                  <c:v>0.6445508680555555</c:v>
                </c:pt>
                <c:pt idx="42459">
                  <c:v>0.64455202546296297</c:v>
                </c:pt>
                <c:pt idx="42460">
                  <c:v>0.64455318287037033</c:v>
                </c:pt>
                <c:pt idx="42461">
                  <c:v>0.64455432870370366</c:v>
                </c:pt>
                <c:pt idx="42462">
                  <c:v>0.64455549768518516</c:v>
                </c:pt>
                <c:pt idx="42463">
                  <c:v>0.64455672453703705</c:v>
                </c:pt>
                <c:pt idx="42464">
                  <c:v>0.64455912037037044</c:v>
                </c:pt>
                <c:pt idx="42465">
                  <c:v>0.6445593634259259</c:v>
                </c:pt>
                <c:pt idx="42466">
                  <c:v>0.64456037037037039</c:v>
                </c:pt>
                <c:pt idx="42467">
                  <c:v>0.64456209490740746</c:v>
                </c:pt>
                <c:pt idx="42468">
                  <c:v>0.64456244212962965</c:v>
                </c:pt>
                <c:pt idx="42469">
                  <c:v>0.64456400462962959</c:v>
                </c:pt>
                <c:pt idx="42470">
                  <c:v>0.64456532407407408</c:v>
                </c:pt>
                <c:pt idx="42471">
                  <c:v>0.64456601851851858</c:v>
                </c:pt>
                <c:pt idx="42472">
                  <c:v>0.64456737268518516</c:v>
                </c:pt>
                <c:pt idx="42473">
                  <c:v>0.64456829861111109</c:v>
                </c:pt>
                <c:pt idx="42474">
                  <c:v>0.64456938657407403</c:v>
                </c:pt>
                <c:pt idx="42475">
                  <c:v>0.64457054398148139</c:v>
                </c:pt>
                <c:pt idx="42476">
                  <c:v>0.64457170138888897</c:v>
                </c:pt>
                <c:pt idx="42477">
                  <c:v>0.64457285879629633</c:v>
                </c:pt>
                <c:pt idx="42478">
                  <c:v>0.64457401620370369</c:v>
                </c:pt>
                <c:pt idx="42479">
                  <c:v>0.64457517361111105</c:v>
                </c:pt>
                <c:pt idx="42480">
                  <c:v>0.64457633101851852</c:v>
                </c:pt>
                <c:pt idx="42481">
                  <c:v>0.64457748842592599</c:v>
                </c:pt>
                <c:pt idx="42482">
                  <c:v>0.64457864583333335</c:v>
                </c:pt>
                <c:pt idx="42483">
                  <c:v>0.64457980324074071</c:v>
                </c:pt>
                <c:pt idx="42484">
                  <c:v>0.64458131944444441</c:v>
                </c:pt>
                <c:pt idx="42485">
                  <c:v>0.64458243055555553</c:v>
                </c:pt>
                <c:pt idx="42486">
                  <c:v>0.64458349537037041</c:v>
                </c:pt>
                <c:pt idx="42487">
                  <c:v>0.64458534722222216</c:v>
                </c:pt>
                <c:pt idx="42488">
                  <c:v>0.64458593749999993</c:v>
                </c:pt>
                <c:pt idx="42489">
                  <c:v>0.6445882638888889</c:v>
                </c:pt>
                <c:pt idx="42490">
                  <c:v>0.64458898148148147</c:v>
                </c:pt>
                <c:pt idx="42491">
                  <c:v>0.64458950231481482</c:v>
                </c:pt>
                <c:pt idx="42492">
                  <c:v>0.64459097222222228</c:v>
                </c:pt>
                <c:pt idx="42493">
                  <c:v>0.6445919560185186</c:v>
                </c:pt>
                <c:pt idx="42494">
                  <c:v>0.64459252314814819</c:v>
                </c:pt>
                <c:pt idx="42495">
                  <c:v>0.64459368055555555</c:v>
                </c:pt>
                <c:pt idx="42496">
                  <c:v>0.64459484953703705</c:v>
                </c:pt>
                <c:pt idx="42497">
                  <c:v>0.64459599537037038</c:v>
                </c:pt>
                <c:pt idx="42498">
                  <c:v>0.64459716435185188</c:v>
                </c:pt>
                <c:pt idx="42499">
                  <c:v>0.64459832175925924</c:v>
                </c:pt>
                <c:pt idx="42500">
                  <c:v>0.6445994791666666</c:v>
                </c:pt>
                <c:pt idx="42501">
                  <c:v>0.64460063657407407</c:v>
                </c:pt>
                <c:pt idx="42502">
                  <c:v>0.64460179398148154</c:v>
                </c:pt>
                <c:pt idx="42503">
                  <c:v>0.6446029513888889</c:v>
                </c:pt>
                <c:pt idx="42504">
                  <c:v>0.64460413194444444</c:v>
                </c:pt>
                <c:pt idx="42505">
                  <c:v>0.64460532407407412</c:v>
                </c:pt>
                <c:pt idx="42506">
                  <c:v>0.64460706018518521</c:v>
                </c:pt>
                <c:pt idx="42507">
                  <c:v>0.64460759259259259</c:v>
                </c:pt>
                <c:pt idx="42508">
                  <c:v>0.64460988425925925</c:v>
                </c:pt>
                <c:pt idx="42509">
                  <c:v>0.6446108796296296</c:v>
                </c:pt>
                <c:pt idx="42510">
                  <c:v>0.64461134259259256</c:v>
                </c:pt>
                <c:pt idx="42511">
                  <c:v>0.64461312500000001</c:v>
                </c:pt>
                <c:pt idx="42512">
                  <c:v>0.64461380787037037</c:v>
                </c:pt>
                <c:pt idx="42513">
                  <c:v>0.64461457175925929</c:v>
                </c:pt>
                <c:pt idx="42514">
                  <c:v>0.6446156828703703</c:v>
                </c:pt>
                <c:pt idx="42515">
                  <c:v>0.64461682870370374</c:v>
                </c:pt>
                <c:pt idx="42516">
                  <c:v>0.64461799768518524</c:v>
                </c:pt>
                <c:pt idx="42517">
                  <c:v>0.64461914351851846</c:v>
                </c:pt>
                <c:pt idx="42518">
                  <c:v>0.64462031249999996</c:v>
                </c:pt>
                <c:pt idx="42519">
                  <c:v>0.64462146990740743</c:v>
                </c:pt>
                <c:pt idx="42520">
                  <c:v>0.64462262731481479</c:v>
                </c:pt>
                <c:pt idx="42521">
                  <c:v>0.64462378472222226</c:v>
                </c:pt>
                <c:pt idx="42522">
                  <c:v>0.64462494212962962</c:v>
                </c:pt>
                <c:pt idx="42523">
                  <c:v>0.64462609953703698</c:v>
                </c:pt>
                <c:pt idx="42524">
                  <c:v>0.64462861111111103</c:v>
                </c:pt>
                <c:pt idx="42525">
                  <c:v>0.6446302083333334</c:v>
                </c:pt>
                <c:pt idx="42526">
                  <c:v>0.64463136574074076</c:v>
                </c:pt>
                <c:pt idx="42527">
                  <c:v>0.64463311342592589</c:v>
                </c:pt>
                <c:pt idx="42528">
                  <c:v>0.64463379629629636</c:v>
                </c:pt>
                <c:pt idx="42529">
                  <c:v>0.6446352314814815</c:v>
                </c:pt>
                <c:pt idx="42530">
                  <c:v>0.64463633101851847</c:v>
                </c:pt>
                <c:pt idx="42531">
                  <c:v>0.64463724537037037</c:v>
                </c:pt>
                <c:pt idx="42532">
                  <c:v>0.64463876157407407</c:v>
                </c:pt>
                <c:pt idx="42533">
                  <c:v>0.64463946759259261</c:v>
                </c:pt>
                <c:pt idx="42534">
                  <c:v>0.64464062499999997</c:v>
                </c:pt>
                <c:pt idx="42535">
                  <c:v>0.64464178240740744</c:v>
                </c:pt>
                <c:pt idx="42536">
                  <c:v>0.6446429398148148</c:v>
                </c:pt>
                <c:pt idx="42537">
                  <c:v>0.6446441087962963</c:v>
                </c:pt>
                <c:pt idx="42538">
                  <c:v>0.64464525462962963</c:v>
                </c:pt>
                <c:pt idx="42539">
                  <c:v>0.64464641203703699</c:v>
                </c:pt>
                <c:pt idx="42540">
                  <c:v>0.64464756944444446</c:v>
                </c:pt>
                <c:pt idx="42541">
                  <c:v>0.64464872685185182</c:v>
                </c:pt>
                <c:pt idx="42542">
                  <c:v>0.64464988425925929</c:v>
                </c:pt>
                <c:pt idx="42543">
                  <c:v>0.64465203703703711</c:v>
                </c:pt>
                <c:pt idx="42544">
                  <c:v>0.64465230324074074</c:v>
                </c:pt>
                <c:pt idx="42545">
                  <c:v>0.64465357638888887</c:v>
                </c:pt>
                <c:pt idx="42546">
                  <c:v>0.64465526620370361</c:v>
                </c:pt>
                <c:pt idx="42547">
                  <c:v>0.64465577546296293</c:v>
                </c:pt>
                <c:pt idx="42548">
                  <c:v>0.64465765046296297</c:v>
                </c:pt>
                <c:pt idx="42549">
                  <c:v>0.64465861111111111</c:v>
                </c:pt>
                <c:pt idx="42550">
                  <c:v>0.64465920138888888</c:v>
                </c:pt>
                <c:pt idx="42551">
                  <c:v>0.64466126157407411</c:v>
                </c:pt>
                <c:pt idx="42552">
                  <c:v>0.64466144675925929</c:v>
                </c:pt>
                <c:pt idx="42553">
                  <c:v>0.64466261574074069</c:v>
                </c:pt>
                <c:pt idx="42554">
                  <c:v>0.64466377314814816</c:v>
                </c:pt>
                <c:pt idx="42555">
                  <c:v>0.64466494212962966</c:v>
                </c:pt>
                <c:pt idx="42556">
                  <c:v>0.64466608796296299</c:v>
                </c:pt>
                <c:pt idx="42557">
                  <c:v>0.64466724537037035</c:v>
                </c:pt>
                <c:pt idx="42558">
                  <c:v>0.64466840277777782</c:v>
                </c:pt>
                <c:pt idx="42559">
                  <c:v>0.64466956018518518</c:v>
                </c:pt>
                <c:pt idx="42560">
                  <c:v>0.64467071759259265</c:v>
                </c:pt>
                <c:pt idx="42561">
                  <c:v>0.64467187500000001</c:v>
                </c:pt>
                <c:pt idx="42562">
                  <c:v>0.64467303240740736</c:v>
                </c:pt>
                <c:pt idx="42563">
                  <c:v>0.64467420138888887</c:v>
                </c:pt>
                <c:pt idx="42564">
                  <c:v>0.64467672453703706</c:v>
                </c:pt>
                <c:pt idx="42565">
                  <c:v>0.64467711805555561</c:v>
                </c:pt>
                <c:pt idx="42566">
                  <c:v>0.64467818287037038</c:v>
                </c:pt>
                <c:pt idx="42567">
                  <c:v>0.64467979166666667</c:v>
                </c:pt>
                <c:pt idx="42568">
                  <c:v>0.64468025462962963</c:v>
                </c:pt>
                <c:pt idx="42569">
                  <c:v>0.64468206018518515</c:v>
                </c:pt>
                <c:pt idx="42570">
                  <c:v>0.64468309027777781</c:v>
                </c:pt>
                <c:pt idx="42571">
                  <c:v>0.64468344907407404</c:v>
                </c:pt>
                <c:pt idx="42572">
                  <c:v>0.64468460648148151</c:v>
                </c:pt>
                <c:pt idx="42573">
                  <c:v>0.64468576388888887</c:v>
                </c:pt>
                <c:pt idx="42574">
                  <c:v>0.64468693287037038</c:v>
                </c:pt>
                <c:pt idx="42575">
                  <c:v>0.64468810185185188</c:v>
                </c:pt>
                <c:pt idx="42576">
                  <c:v>0.64468924768518521</c:v>
                </c:pt>
                <c:pt idx="42577">
                  <c:v>0.64469039351851853</c:v>
                </c:pt>
                <c:pt idx="42578">
                  <c:v>0.64469155092592589</c:v>
                </c:pt>
                <c:pt idx="42579">
                  <c:v>0.6446927199074074</c:v>
                </c:pt>
                <c:pt idx="42580">
                  <c:v>0.64469386574074072</c:v>
                </c:pt>
                <c:pt idx="42581">
                  <c:v>0.64469530092592586</c:v>
                </c:pt>
                <c:pt idx="42582">
                  <c:v>0.6446963194444445</c:v>
                </c:pt>
                <c:pt idx="42583">
                  <c:v>0.64469824074074078</c:v>
                </c:pt>
                <c:pt idx="42584">
                  <c:v>0.64469866898148143</c:v>
                </c:pt>
                <c:pt idx="42585">
                  <c:v>0.64470047453703705</c:v>
                </c:pt>
                <c:pt idx="42586">
                  <c:v>0.64470165509259258</c:v>
                </c:pt>
                <c:pt idx="42587">
                  <c:v>0.64470201388888893</c:v>
                </c:pt>
                <c:pt idx="42588">
                  <c:v>0.64470347222222224</c:v>
                </c:pt>
                <c:pt idx="42589">
                  <c:v>0.64470451388888894</c:v>
                </c:pt>
                <c:pt idx="42590">
                  <c:v>0.64470555555555553</c:v>
                </c:pt>
                <c:pt idx="42591">
                  <c:v>0.64470659722222223</c:v>
                </c:pt>
                <c:pt idx="42592">
                  <c:v>0.64470776620370362</c:v>
                </c:pt>
                <c:pt idx="42593">
                  <c:v>0.6447089236111111</c:v>
                </c:pt>
                <c:pt idx="42594">
                  <c:v>0.64471008101851857</c:v>
                </c:pt>
                <c:pt idx="42595">
                  <c:v>0.64471123842592593</c:v>
                </c:pt>
                <c:pt idx="42596">
                  <c:v>0.64471238425925925</c:v>
                </c:pt>
                <c:pt idx="42597">
                  <c:v>0.64471354166666661</c:v>
                </c:pt>
                <c:pt idx="42598">
                  <c:v>0.64471469907407408</c:v>
                </c:pt>
                <c:pt idx="42599">
                  <c:v>0.64471585648148144</c:v>
                </c:pt>
                <c:pt idx="42600">
                  <c:v>0.64471701388888891</c:v>
                </c:pt>
                <c:pt idx="42601">
                  <c:v>0.64471879629629625</c:v>
                </c:pt>
                <c:pt idx="42602">
                  <c:v>0.64471956018518517</c:v>
                </c:pt>
                <c:pt idx="42603">
                  <c:v>0.64472252314814815</c:v>
                </c:pt>
                <c:pt idx="42604">
                  <c:v>0.64472267361111113</c:v>
                </c:pt>
                <c:pt idx="42605">
                  <c:v>0.64472311342592592</c:v>
                </c:pt>
                <c:pt idx="42606">
                  <c:v>0.64472476851851857</c:v>
                </c:pt>
                <c:pt idx="42607">
                  <c:v>0.64472574074074074</c:v>
                </c:pt>
                <c:pt idx="42608">
                  <c:v>0.64472637731481475</c:v>
                </c:pt>
                <c:pt idx="42609">
                  <c:v>0.64472773148148155</c:v>
                </c:pt>
                <c:pt idx="42610">
                  <c:v>0.64472874999999996</c:v>
                </c:pt>
                <c:pt idx="42611">
                  <c:v>0.64472975694444445</c:v>
                </c:pt>
                <c:pt idx="42612">
                  <c:v>0.64473090277777778</c:v>
                </c:pt>
                <c:pt idx="42613">
                  <c:v>0.64473206018518514</c:v>
                </c:pt>
                <c:pt idx="42614">
                  <c:v>0.64473321759259261</c:v>
                </c:pt>
                <c:pt idx="42615">
                  <c:v>0.64473438657407411</c:v>
                </c:pt>
                <c:pt idx="42616">
                  <c:v>0.64473554398148147</c:v>
                </c:pt>
                <c:pt idx="42617">
                  <c:v>0.64473670138888883</c:v>
                </c:pt>
                <c:pt idx="42618">
                  <c:v>0.64473784722222216</c:v>
                </c:pt>
                <c:pt idx="42619">
                  <c:v>0.64473900462962963</c:v>
                </c:pt>
                <c:pt idx="42620">
                  <c:v>0.64474017361111113</c:v>
                </c:pt>
                <c:pt idx="42621">
                  <c:v>0.64474239583333337</c:v>
                </c:pt>
                <c:pt idx="42622">
                  <c:v>0.6447434490740741</c:v>
                </c:pt>
                <c:pt idx="42623">
                  <c:v>0.64474375000000006</c:v>
                </c:pt>
                <c:pt idx="42624">
                  <c:v>0.64474590277777777</c:v>
                </c:pt>
                <c:pt idx="42625">
                  <c:v>0.64474697916666668</c:v>
                </c:pt>
                <c:pt idx="42626">
                  <c:v>0.64474724537037031</c:v>
                </c:pt>
                <c:pt idx="42627">
                  <c:v>0.64474899305555555</c:v>
                </c:pt>
                <c:pt idx="42628">
                  <c:v>0.64474987268518524</c:v>
                </c:pt>
                <c:pt idx="42629">
                  <c:v>0.64475063657407405</c:v>
                </c:pt>
                <c:pt idx="42630">
                  <c:v>0.64475214120370372</c:v>
                </c:pt>
                <c:pt idx="42631">
                  <c:v>0.6447528935185185</c:v>
                </c:pt>
                <c:pt idx="42632">
                  <c:v>0.64475405092592597</c:v>
                </c:pt>
                <c:pt idx="42633">
                  <c:v>0.64475521990740747</c:v>
                </c:pt>
                <c:pt idx="42634">
                  <c:v>0.64475637731481483</c:v>
                </c:pt>
                <c:pt idx="42635">
                  <c:v>0.64475754629629634</c:v>
                </c:pt>
                <c:pt idx="42636">
                  <c:v>0.64475869212962955</c:v>
                </c:pt>
                <c:pt idx="42637">
                  <c:v>0.64475984953703702</c:v>
                </c:pt>
                <c:pt idx="42638">
                  <c:v>0.64476099537037035</c:v>
                </c:pt>
                <c:pt idx="42639">
                  <c:v>0.64476216435185185</c:v>
                </c:pt>
                <c:pt idx="42640">
                  <c:v>0.64476332175925921</c:v>
                </c:pt>
                <c:pt idx="42641">
                  <c:v>0.64476516203703704</c:v>
                </c:pt>
                <c:pt idx="42642">
                  <c:v>0.64476636574074075</c:v>
                </c:pt>
                <c:pt idx="42643">
                  <c:v>0.64476682870370372</c:v>
                </c:pt>
                <c:pt idx="42644">
                  <c:v>0.64476851851851846</c:v>
                </c:pt>
                <c:pt idx="42645">
                  <c:v>0.64477019675925917</c:v>
                </c:pt>
                <c:pt idx="42646">
                  <c:v>0.64477054398148148</c:v>
                </c:pt>
                <c:pt idx="42647">
                  <c:v>0.64477233796296296</c:v>
                </c:pt>
                <c:pt idx="42648">
                  <c:v>0.6447734259259259</c:v>
                </c:pt>
                <c:pt idx="42649">
                  <c:v>0.64477372685185186</c:v>
                </c:pt>
                <c:pt idx="42650">
                  <c:v>0.64477575231481477</c:v>
                </c:pt>
                <c:pt idx="42651">
                  <c:v>0.64477660879629628</c:v>
                </c:pt>
                <c:pt idx="42652">
                  <c:v>0.64477719907407405</c:v>
                </c:pt>
                <c:pt idx="42653">
                  <c:v>0.64477835648148152</c:v>
                </c:pt>
                <c:pt idx="42654">
                  <c:v>0.64477951388888888</c:v>
                </c:pt>
                <c:pt idx="42655">
                  <c:v>0.64478067129629635</c:v>
                </c:pt>
                <c:pt idx="42656">
                  <c:v>0.64478182870370371</c:v>
                </c:pt>
                <c:pt idx="42657">
                  <c:v>0.6447829976851851</c:v>
                </c:pt>
                <c:pt idx="42658">
                  <c:v>0.64478414351851854</c:v>
                </c:pt>
                <c:pt idx="42659">
                  <c:v>0.6447853009259259</c:v>
                </c:pt>
                <c:pt idx="42660">
                  <c:v>0.6447864699074074</c:v>
                </c:pt>
                <c:pt idx="42661">
                  <c:v>0.64478762731481476</c:v>
                </c:pt>
                <c:pt idx="42662">
                  <c:v>0.64478883101851847</c:v>
                </c:pt>
                <c:pt idx="42663">
                  <c:v>0.64479075231481486</c:v>
                </c:pt>
                <c:pt idx="42664">
                  <c:v>0.64479195601851858</c:v>
                </c:pt>
                <c:pt idx="42665">
                  <c:v>0.64479234953703701</c:v>
                </c:pt>
                <c:pt idx="42666">
                  <c:v>0.64479409722222225</c:v>
                </c:pt>
                <c:pt idx="42667">
                  <c:v>0.64479519675925923</c:v>
                </c:pt>
                <c:pt idx="42668">
                  <c:v>0.64479584490740738</c:v>
                </c:pt>
                <c:pt idx="42669">
                  <c:v>0.64479699074074071</c:v>
                </c:pt>
                <c:pt idx="42670">
                  <c:v>0.64479843749999999</c:v>
                </c:pt>
                <c:pt idx="42671">
                  <c:v>0.64479920138888891</c:v>
                </c:pt>
                <c:pt idx="42672">
                  <c:v>0.64480035879629627</c:v>
                </c:pt>
                <c:pt idx="42673">
                  <c:v>0.64480151620370374</c:v>
                </c:pt>
                <c:pt idx="42674">
                  <c:v>0.6448026736111111</c:v>
                </c:pt>
                <c:pt idx="42675">
                  <c:v>0.64480381944444443</c:v>
                </c:pt>
                <c:pt idx="42676">
                  <c:v>0.64480498842592593</c:v>
                </c:pt>
                <c:pt idx="42677">
                  <c:v>0.64480613425925926</c:v>
                </c:pt>
                <c:pt idx="42678">
                  <c:v>0.64480730324074076</c:v>
                </c:pt>
                <c:pt idx="42679">
                  <c:v>0.64480844907407409</c:v>
                </c:pt>
                <c:pt idx="42680">
                  <c:v>0.64480961805555559</c:v>
                </c:pt>
                <c:pt idx="42681">
                  <c:v>0.64481083333333333</c:v>
                </c:pt>
                <c:pt idx="42682">
                  <c:v>0.64481210648148157</c:v>
                </c:pt>
                <c:pt idx="42683">
                  <c:v>0.64481359953703699</c:v>
                </c:pt>
                <c:pt idx="42684">
                  <c:v>0.64481423611111111</c:v>
                </c:pt>
                <c:pt idx="42685">
                  <c:v>0.64481615740740739</c:v>
                </c:pt>
                <c:pt idx="42686">
                  <c:v>0.64481785879629627</c:v>
                </c:pt>
                <c:pt idx="42687">
                  <c:v>0.64481834490740741</c:v>
                </c:pt>
                <c:pt idx="42688">
                  <c:v>0.64481961805555554</c:v>
                </c:pt>
                <c:pt idx="42689">
                  <c:v>0.6448203009259259</c:v>
                </c:pt>
                <c:pt idx="42690">
                  <c:v>0.64482135416666664</c:v>
                </c:pt>
                <c:pt idx="42691">
                  <c:v>0.64482281249999995</c:v>
                </c:pt>
                <c:pt idx="42692">
                  <c:v>0.64482349537037043</c:v>
                </c:pt>
                <c:pt idx="42693">
                  <c:v>0.64482466435185193</c:v>
                </c:pt>
                <c:pt idx="42694">
                  <c:v>0.64482582175925929</c:v>
                </c:pt>
                <c:pt idx="42695">
                  <c:v>0.64482699074074079</c:v>
                </c:pt>
                <c:pt idx="42696">
                  <c:v>0.64482812499999997</c:v>
                </c:pt>
                <c:pt idx="42697">
                  <c:v>0.64482928240740744</c:v>
                </c:pt>
                <c:pt idx="42698">
                  <c:v>0.64483045138888895</c:v>
                </c:pt>
                <c:pt idx="42699">
                  <c:v>0.64483160879629631</c:v>
                </c:pt>
                <c:pt idx="42700">
                  <c:v>0.64483276620370367</c:v>
                </c:pt>
                <c:pt idx="42701">
                  <c:v>0.64483392361111114</c:v>
                </c:pt>
                <c:pt idx="42702">
                  <c:v>0.64483547453703705</c:v>
                </c:pt>
                <c:pt idx="42703">
                  <c:v>0.64483674768518517</c:v>
                </c:pt>
                <c:pt idx="42704">
                  <c:v>0.64483784722222215</c:v>
                </c:pt>
                <c:pt idx="42705">
                  <c:v>0.64483877314814819</c:v>
                </c:pt>
                <c:pt idx="42706">
                  <c:v>0.64484034722222217</c:v>
                </c:pt>
                <c:pt idx="42707">
                  <c:v>0.64484086805555552</c:v>
                </c:pt>
                <c:pt idx="42708">
                  <c:v>0.64484207175925934</c:v>
                </c:pt>
                <c:pt idx="42709">
                  <c:v>0.64484434027777782</c:v>
                </c:pt>
                <c:pt idx="42710">
                  <c:v>0.64484461805555549</c:v>
                </c:pt>
                <c:pt idx="42711">
                  <c:v>0.64484564814814815</c:v>
                </c:pt>
                <c:pt idx="42712">
                  <c:v>0.6448473379629629</c:v>
                </c:pt>
                <c:pt idx="42713">
                  <c:v>0.64484780092592586</c:v>
                </c:pt>
                <c:pt idx="42714">
                  <c:v>0.64484895833333333</c:v>
                </c:pt>
                <c:pt idx="42715">
                  <c:v>0.6448501157407408</c:v>
                </c:pt>
                <c:pt idx="42716">
                  <c:v>0.6448512847222222</c:v>
                </c:pt>
                <c:pt idx="42717">
                  <c:v>0.64485243055555552</c:v>
                </c:pt>
                <c:pt idx="42718">
                  <c:v>0.64485359953703703</c:v>
                </c:pt>
                <c:pt idx="42719">
                  <c:v>0.64485474537037035</c:v>
                </c:pt>
                <c:pt idx="42720">
                  <c:v>0.64485590277777782</c:v>
                </c:pt>
                <c:pt idx="42721">
                  <c:v>0.64485707175925921</c:v>
                </c:pt>
                <c:pt idx="42722">
                  <c:v>0.64485821759259254</c:v>
                </c:pt>
                <c:pt idx="42723">
                  <c:v>0.6448595601851852</c:v>
                </c:pt>
                <c:pt idx="42724">
                  <c:v>0.64486100694444448</c:v>
                </c:pt>
                <c:pt idx="42725">
                  <c:v>0.64486232638888896</c:v>
                </c:pt>
                <c:pt idx="42726">
                  <c:v>0.64486314814814816</c:v>
                </c:pt>
                <c:pt idx="42727">
                  <c:v>0.64486412037037044</c:v>
                </c:pt>
                <c:pt idx="42728">
                  <c:v>0.64486598379629634</c:v>
                </c:pt>
                <c:pt idx="42729">
                  <c:v>0.64486643518518516</c:v>
                </c:pt>
                <c:pt idx="42730">
                  <c:v>0.64486759259259252</c:v>
                </c:pt>
                <c:pt idx="42731">
                  <c:v>0.64486916666666672</c:v>
                </c:pt>
                <c:pt idx="42732">
                  <c:v>0.64486979166666669</c:v>
                </c:pt>
                <c:pt idx="42733">
                  <c:v>0.64487094907407405</c:v>
                </c:pt>
                <c:pt idx="42734">
                  <c:v>0.64487210648148141</c:v>
                </c:pt>
                <c:pt idx="42735">
                  <c:v>0.64487326388888888</c:v>
                </c:pt>
                <c:pt idx="42736">
                  <c:v>0.64487443287037038</c:v>
                </c:pt>
                <c:pt idx="42737">
                  <c:v>0.64487557870370371</c:v>
                </c:pt>
                <c:pt idx="42738">
                  <c:v>0.64487673611111107</c:v>
                </c:pt>
                <c:pt idx="42739">
                  <c:v>0.64487790509259257</c:v>
                </c:pt>
                <c:pt idx="42740">
                  <c:v>0.64487905092592601</c:v>
                </c:pt>
                <c:pt idx="42741">
                  <c:v>0.64488020833333337</c:v>
                </c:pt>
                <c:pt idx="42742">
                  <c:v>0.6448814814814815</c:v>
                </c:pt>
                <c:pt idx="42743">
                  <c:v>0.644883599537037</c:v>
                </c:pt>
                <c:pt idx="42744">
                  <c:v>0.64488506944444446</c:v>
                </c:pt>
                <c:pt idx="42745">
                  <c:v>0.64488540509259262</c:v>
                </c:pt>
                <c:pt idx="42746">
                  <c:v>0.64488671296296296</c:v>
                </c:pt>
                <c:pt idx="42747">
                  <c:v>0.64488744212962967</c:v>
                </c:pt>
                <c:pt idx="42748">
                  <c:v>0.64488831018518522</c:v>
                </c:pt>
                <c:pt idx="42749">
                  <c:v>0.64489008101851852</c:v>
                </c:pt>
                <c:pt idx="42750">
                  <c:v>0.64489062500000005</c:v>
                </c:pt>
                <c:pt idx="42751">
                  <c:v>0.64489178240740741</c:v>
                </c:pt>
                <c:pt idx="42752">
                  <c:v>0.64489293981481477</c:v>
                </c:pt>
                <c:pt idx="42753">
                  <c:v>0.64489409722222224</c:v>
                </c:pt>
                <c:pt idx="42754">
                  <c:v>0.6448952546296296</c:v>
                </c:pt>
                <c:pt idx="42755">
                  <c:v>0.64489643518518525</c:v>
                </c:pt>
                <c:pt idx="42756">
                  <c:v>0.64489756944444443</c:v>
                </c:pt>
                <c:pt idx="42757">
                  <c:v>0.6448987268518519</c:v>
                </c:pt>
                <c:pt idx="42758">
                  <c:v>0.64489988425925926</c:v>
                </c:pt>
                <c:pt idx="42759">
                  <c:v>0.64490105324074076</c:v>
                </c:pt>
                <c:pt idx="42760">
                  <c:v>0.64490327546296289</c:v>
                </c:pt>
                <c:pt idx="42761">
                  <c:v>0.64490370370370376</c:v>
                </c:pt>
                <c:pt idx="42762">
                  <c:v>0.64490456018518516</c:v>
                </c:pt>
                <c:pt idx="42763">
                  <c:v>0.64490740740740737</c:v>
                </c:pt>
                <c:pt idx="42764">
                  <c:v>0.64490767361111112</c:v>
                </c:pt>
                <c:pt idx="42765">
                  <c:v>0.6449081712962963</c:v>
                </c:pt>
                <c:pt idx="42766">
                  <c:v>0.64490983796296297</c:v>
                </c:pt>
                <c:pt idx="42767">
                  <c:v>0.6449111111111111</c:v>
                </c:pt>
                <c:pt idx="42768">
                  <c:v>0.6449115856481481</c:v>
                </c:pt>
                <c:pt idx="42769">
                  <c:v>0.64491267361111115</c:v>
                </c:pt>
                <c:pt idx="42770">
                  <c:v>0.64491402777777773</c:v>
                </c:pt>
                <c:pt idx="42771">
                  <c:v>0.6449149305555556</c:v>
                </c:pt>
                <c:pt idx="42772">
                  <c:v>0.64491608796296296</c:v>
                </c:pt>
                <c:pt idx="42773">
                  <c:v>0.64491725694444446</c:v>
                </c:pt>
                <c:pt idx="42774">
                  <c:v>0.64491841435185182</c:v>
                </c:pt>
                <c:pt idx="42775">
                  <c:v>0.64491957175925929</c:v>
                </c:pt>
                <c:pt idx="42776">
                  <c:v>0.64492071759259262</c:v>
                </c:pt>
                <c:pt idx="42777">
                  <c:v>0.64492187499999998</c:v>
                </c:pt>
                <c:pt idx="42778">
                  <c:v>0.64492304398148148</c:v>
                </c:pt>
                <c:pt idx="42779">
                  <c:v>0.64492418981481481</c:v>
                </c:pt>
                <c:pt idx="42780">
                  <c:v>0.64492534722222228</c:v>
                </c:pt>
                <c:pt idx="42781">
                  <c:v>0.64492719907407403</c:v>
                </c:pt>
                <c:pt idx="42782">
                  <c:v>0.64492767361111103</c:v>
                </c:pt>
                <c:pt idx="42783">
                  <c:v>0.64492986111111117</c:v>
                </c:pt>
                <c:pt idx="42784">
                  <c:v>0.64493130787037045</c:v>
                </c:pt>
                <c:pt idx="42785">
                  <c:v>0.64493246527777781</c:v>
                </c:pt>
                <c:pt idx="42786">
                  <c:v>0.64493444444444448</c:v>
                </c:pt>
                <c:pt idx="42787">
                  <c:v>0.64493495370370368</c:v>
                </c:pt>
                <c:pt idx="42788">
                  <c:v>0.64493675925925931</c:v>
                </c:pt>
                <c:pt idx="42789">
                  <c:v>0.64493797453703705</c:v>
                </c:pt>
                <c:pt idx="42790">
                  <c:v>0.64493819444444445</c:v>
                </c:pt>
                <c:pt idx="42791">
                  <c:v>0.64493925925925921</c:v>
                </c:pt>
                <c:pt idx="42792">
                  <c:v>0.64494041666666668</c:v>
                </c:pt>
                <c:pt idx="42793">
                  <c:v>0.64494157407407404</c:v>
                </c:pt>
                <c:pt idx="42794">
                  <c:v>0.64494273148148151</c:v>
                </c:pt>
                <c:pt idx="42795">
                  <c:v>0.64494388888888887</c:v>
                </c:pt>
                <c:pt idx="42796">
                  <c:v>0.64494504629629634</c:v>
                </c:pt>
                <c:pt idx="42797">
                  <c:v>0.6449462037037037</c:v>
                </c:pt>
                <c:pt idx="42798">
                  <c:v>0.64494736111111106</c:v>
                </c:pt>
                <c:pt idx="42799">
                  <c:v>0.64494851851851853</c:v>
                </c:pt>
                <c:pt idx="42800">
                  <c:v>0.644949675925926</c:v>
                </c:pt>
                <c:pt idx="42801">
                  <c:v>0.64495094907407413</c:v>
                </c:pt>
                <c:pt idx="42802">
                  <c:v>0.64495354166666663</c:v>
                </c:pt>
                <c:pt idx="42803">
                  <c:v>0.64495371527777778</c:v>
                </c:pt>
                <c:pt idx="42804">
                  <c:v>0.64495453703703709</c:v>
                </c:pt>
                <c:pt idx="42805">
                  <c:v>0.64495555555555562</c:v>
                </c:pt>
                <c:pt idx="42806">
                  <c:v>0.64495678240740739</c:v>
                </c:pt>
                <c:pt idx="42807">
                  <c:v>0.64495841435185186</c:v>
                </c:pt>
                <c:pt idx="42808">
                  <c:v>0.64495954861111104</c:v>
                </c:pt>
                <c:pt idx="42809">
                  <c:v>0.64496010416666671</c:v>
                </c:pt>
                <c:pt idx="42810">
                  <c:v>0.64496125000000004</c:v>
                </c:pt>
                <c:pt idx="42811">
                  <c:v>0.6449624074074074</c:v>
                </c:pt>
                <c:pt idx="42812">
                  <c:v>0.64496356481481476</c:v>
                </c:pt>
                <c:pt idx="42813">
                  <c:v>0.64496473379629626</c:v>
                </c:pt>
                <c:pt idx="42814">
                  <c:v>0.6449658796296297</c:v>
                </c:pt>
                <c:pt idx="42815">
                  <c:v>0.64496703703703706</c:v>
                </c:pt>
                <c:pt idx="42816">
                  <c:v>0.64496819444444442</c:v>
                </c:pt>
                <c:pt idx="42817">
                  <c:v>0.64496935185185189</c:v>
                </c:pt>
                <c:pt idx="42818">
                  <c:v>0.64497050925925925</c:v>
                </c:pt>
                <c:pt idx="42819">
                  <c:v>0.64497166666666672</c:v>
                </c:pt>
                <c:pt idx="42820">
                  <c:v>0.64497315972222213</c:v>
                </c:pt>
                <c:pt idx="42821">
                  <c:v>0.64497454861111114</c:v>
                </c:pt>
                <c:pt idx="42822">
                  <c:v>0.64497559027777784</c:v>
                </c:pt>
                <c:pt idx="42823">
                  <c:v>0.64497650462962963</c:v>
                </c:pt>
                <c:pt idx="42824">
                  <c:v>0.64497785879629632</c:v>
                </c:pt>
                <c:pt idx="42825">
                  <c:v>0.64497958333333327</c:v>
                </c:pt>
                <c:pt idx="42826">
                  <c:v>0.64497998842592597</c:v>
                </c:pt>
                <c:pt idx="42827">
                  <c:v>0.64498119212962968</c:v>
                </c:pt>
                <c:pt idx="42828">
                  <c:v>0.64498230324074068</c:v>
                </c:pt>
                <c:pt idx="42829">
                  <c:v>0.64498333333333335</c:v>
                </c:pt>
                <c:pt idx="42830">
                  <c:v>0.64498440972222215</c:v>
                </c:pt>
                <c:pt idx="42831">
                  <c:v>0.64498555555555559</c:v>
                </c:pt>
                <c:pt idx="42832">
                  <c:v>0.64498671296296295</c:v>
                </c:pt>
                <c:pt idx="42833">
                  <c:v>0.64498785879629628</c:v>
                </c:pt>
                <c:pt idx="42834">
                  <c:v>0.64498902777777778</c:v>
                </c:pt>
                <c:pt idx="42835">
                  <c:v>0.64499018518518525</c:v>
                </c:pt>
                <c:pt idx="42836">
                  <c:v>0.64499134259259261</c:v>
                </c:pt>
                <c:pt idx="42837">
                  <c:v>0.64499249999999997</c:v>
                </c:pt>
                <c:pt idx="42838">
                  <c:v>0.64499365740740733</c:v>
                </c:pt>
                <c:pt idx="42839">
                  <c:v>0.6449948148148148</c:v>
                </c:pt>
                <c:pt idx="42840">
                  <c:v>0.64499706018518521</c:v>
                </c:pt>
                <c:pt idx="42841">
                  <c:v>0.64499833333333334</c:v>
                </c:pt>
                <c:pt idx="42842">
                  <c:v>0.64499902777777773</c:v>
                </c:pt>
                <c:pt idx="42843">
                  <c:v>0.6450016666666667</c:v>
                </c:pt>
                <c:pt idx="42844">
                  <c:v>0.64500202546296304</c:v>
                </c:pt>
                <c:pt idx="42845">
                  <c:v>0.64500297453703703</c:v>
                </c:pt>
                <c:pt idx="42846">
                  <c:v>0.64500440972222228</c:v>
                </c:pt>
                <c:pt idx="42847">
                  <c:v>0.64500527777777772</c:v>
                </c:pt>
                <c:pt idx="42848">
                  <c:v>0.64500753472222216</c:v>
                </c:pt>
                <c:pt idx="42849">
                  <c:v>0.64500839120370368</c:v>
                </c:pt>
                <c:pt idx="42850">
                  <c:v>0.64500891203703703</c:v>
                </c:pt>
                <c:pt idx="42851">
                  <c:v>0.64500989583333335</c:v>
                </c:pt>
                <c:pt idx="42852">
                  <c:v>0.64501105324074071</c:v>
                </c:pt>
                <c:pt idx="42853">
                  <c:v>0.64501222222222221</c:v>
                </c:pt>
                <c:pt idx="42854">
                  <c:v>0.64501337962962968</c:v>
                </c:pt>
                <c:pt idx="42855">
                  <c:v>0.6450145254629629</c:v>
                </c:pt>
                <c:pt idx="42856">
                  <c:v>0.6450156944444444</c:v>
                </c:pt>
                <c:pt idx="42857">
                  <c:v>0.64501685185185187</c:v>
                </c:pt>
                <c:pt idx="42858">
                  <c:v>0.6450179976851852</c:v>
                </c:pt>
                <c:pt idx="42859">
                  <c:v>0.6450191666666667</c:v>
                </c:pt>
                <c:pt idx="42860">
                  <c:v>0.64502032407407406</c:v>
                </c:pt>
                <c:pt idx="42861">
                  <c:v>0.64502172453703699</c:v>
                </c:pt>
                <c:pt idx="42862">
                  <c:v>0.64502269675925927</c:v>
                </c:pt>
                <c:pt idx="42863">
                  <c:v>0.6450240972222222</c:v>
                </c:pt>
                <c:pt idx="42864">
                  <c:v>0.64502506944444438</c:v>
                </c:pt>
                <c:pt idx="42865">
                  <c:v>0.64502629629629626</c:v>
                </c:pt>
                <c:pt idx="42866">
                  <c:v>0.64502820601851851</c:v>
                </c:pt>
                <c:pt idx="42867">
                  <c:v>0.64502847222222226</c:v>
                </c:pt>
                <c:pt idx="42868">
                  <c:v>0.64502981481481481</c:v>
                </c:pt>
                <c:pt idx="42869">
                  <c:v>0.64503158564814811</c:v>
                </c:pt>
                <c:pt idx="42870">
                  <c:v>0.64503201388888898</c:v>
                </c:pt>
                <c:pt idx="42871">
                  <c:v>0.64503304398148154</c:v>
                </c:pt>
                <c:pt idx="42872">
                  <c:v>0.64503421296296293</c:v>
                </c:pt>
                <c:pt idx="42873">
                  <c:v>0.64503535879629625</c:v>
                </c:pt>
                <c:pt idx="42874">
                  <c:v>0.64503652777777776</c:v>
                </c:pt>
                <c:pt idx="42875">
                  <c:v>0.64503768518518523</c:v>
                </c:pt>
                <c:pt idx="42876">
                  <c:v>0.64503884259259259</c:v>
                </c:pt>
                <c:pt idx="42877">
                  <c:v>0.64503999999999995</c:v>
                </c:pt>
                <c:pt idx="42878">
                  <c:v>0.64504115740740742</c:v>
                </c:pt>
                <c:pt idx="42879">
                  <c:v>0.64504231481481489</c:v>
                </c:pt>
                <c:pt idx="42880">
                  <c:v>0.64504347222222225</c:v>
                </c:pt>
                <c:pt idx="42881">
                  <c:v>0.64504509259259257</c:v>
                </c:pt>
                <c:pt idx="42882">
                  <c:v>0.64504703703703703</c:v>
                </c:pt>
                <c:pt idx="42883">
                  <c:v>0.64504758101851845</c:v>
                </c:pt>
                <c:pt idx="42884">
                  <c:v>0.64504811342592594</c:v>
                </c:pt>
                <c:pt idx="42885">
                  <c:v>0.64505002314814819</c:v>
                </c:pt>
                <c:pt idx="42886">
                  <c:v>0.64505062499999999</c:v>
                </c:pt>
                <c:pt idx="42887">
                  <c:v>0.64505168981481487</c:v>
                </c:pt>
                <c:pt idx="42888">
                  <c:v>0.64505273148148146</c:v>
                </c:pt>
                <c:pt idx="42889">
                  <c:v>0.64505388888888893</c:v>
                </c:pt>
                <c:pt idx="42890">
                  <c:v>0.64505504629629629</c:v>
                </c:pt>
                <c:pt idx="42891">
                  <c:v>0.64505619212962961</c:v>
                </c:pt>
                <c:pt idx="42892">
                  <c:v>0.64505736111111112</c:v>
                </c:pt>
                <c:pt idx="42893">
                  <c:v>0.64505850694444444</c:v>
                </c:pt>
                <c:pt idx="42894">
                  <c:v>0.64505967592592595</c:v>
                </c:pt>
                <c:pt idx="42895">
                  <c:v>0.64506083333333331</c:v>
                </c:pt>
                <c:pt idx="42896">
                  <c:v>0.64506199074074078</c:v>
                </c:pt>
                <c:pt idx="42897">
                  <c:v>0.64506314814814814</c:v>
                </c:pt>
                <c:pt idx="42898">
                  <c:v>0.64506429398148146</c:v>
                </c:pt>
                <c:pt idx="42899">
                  <c:v>0.64506546296296297</c:v>
                </c:pt>
                <c:pt idx="42900">
                  <c:v>0.64506813657407414</c:v>
                </c:pt>
                <c:pt idx="42901">
                  <c:v>0.64506848379629633</c:v>
                </c:pt>
                <c:pt idx="42902">
                  <c:v>0.64506934027777785</c:v>
                </c:pt>
                <c:pt idx="42903">
                  <c:v>0.6450708449074074</c:v>
                </c:pt>
                <c:pt idx="42904">
                  <c:v>0.64507201388888891</c:v>
                </c:pt>
                <c:pt idx="42905">
                  <c:v>0.64507241898148149</c:v>
                </c:pt>
                <c:pt idx="42906">
                  <c:v>0.64507375</c:v>
                </c:pt>
                <c:pt idx="42907">
                  <c:v>0.64507495370370371</c:v>
                </c:pt>
                <c:pt idx="42908">
                  <c:v>0.64507657407407415</c:v>
                </c:pt>
                <c:pt idx="42909">
                  <c:v>0.64507781249999996</c:v>
                </c:pt>
                <c:pt idx="42910">
                  <c:v>0.64507818287037033</c:v>
                </c:pt>
                <c:pt idx="42911">
                  <c:v>0.64507935185185183</c:v>
                </c:pt>
                <c:pt idx="42912">
                  <c:v>0.64508050925925919</c:v>
                </c:pt>
                <c:pt idx="42913">
                  <c:v>0.64508166666666666</c:v>
                </c:pt>
                <c:pt idx="42914">
                  <c:v>0.64508281249999999</c:v>
                </c:pt>
                <c:pt idx="42915">
                  <c:v>0.64508398148148149</c:v>
                </c:pt>
                <c:pt idx="42916">
                  <c:v>0.64508513888888885</c:v>
                </c:pt>
                <c:pt idx="42917">
                  <c:v>0.64508629629629632</c:v>
                </c:pt>
                <c:pt idx="42918">
                  <c:v>0.64508745370370368</c:v>
                </c:pt>
                <c:pt idx="42919">
                  <c:v>0.64508861111111115</c:v>
                </c:pt>
                <c:pt idx="42920">
                  <c:v>0.64509011574074071</c:v>
                </c:pt>
                <c:pt idx="42921">
                  <c:v>0.64509145833333337</c:v>
                </c:pt>
                <c:pt idx="42922">
                  <c:v>0.64509296296296292</c:v>
                </c:pt>
                <c:pt idx="42923">
                  <c:v>0.64509325231481485</c:v>
                </c:pt>
                <c:pt idx="42924">
                  <c:v>0.64509468749999999</c:v>
                </c:pt>
                <c:pt idx="42925">
                  <c:v>0.64509556712962957</c:v>
                </c:pt>
                <c:pt idx="42926">
                  <c:v>0.64509708333333338</c:v>
                </c:pt>
                <c:pt idx="42927">
                  <c:v>0.64509898148148148</c:v>
                </c:pt>
                <c:pt idx="42928">
                  <c:v>0.64509920138888888</c:v>
                </c:pt>
                <c:pt idx="42929">
                  <c:v>0.64510018518518519</c:v>
                </c:pt>
                <c:pt idx="42930">
                  <c:v>0.64510133101851852</c:v>
                </c:pt>
                <c:pt idx="42931">
                  <c:v>0.64510250000000002</c:v>
                </c:pt>
                <c:pt idx="42932">
                  <c:v>0.64510364583333335</c:v>
                </c:pt>
                <c:pt idx="42933">
                  <c:v>0.64510480324074071</c:v>
                </c:pt>
                <c:pt idx="42934">
                  <c:v>0.64510598379629625</c:v>
                </c:pt>
                <c:pt idx="42935">
                  <c:v>0.64510712962962968</c:v>
                </c:pt>
                <c:pt idx="42936">
                  <c:v>0.64510828703703704</c:v>
                </c:pt>
                <c:pt idx="42937">
                  <c:v>0.6451094444444444</c:v>
                </c:pt>
                <c:pt idx="42938">
                  <c:v>0.64511060185185176</c:v>
                </c:pt>
                <c:pt idx="42939">
                  <c:v>0.64511193287037039</c:v>
                </c:pt>
                <c:pt idx="42940">
                  <c:v>0.64511460648148156</c:v>
                </c:pt>
                <c:pt idx="42941">
                  <c:v>0.64511486111111105</c:v>
                </c:pt>
                <c:pt idx="42942">
                  <c:v>0.64511563657407411</c:v>
                </c:pt>
                <c:pt idx="42943">
                  <c:v>0.64511685185185186</c:v>
                </c:pt>
                <c:pt idx="42944">
                  <c:v>0.64511818287037037</c:v>
                </c:pt>
                <c:pt idx="42945">
                  <c:v>0.64511893518518515</c:v>
                </c:pt>
                <c:pt idx="42946">
                  <c:v>0.64512026620370377</c:v>
                </c:pt>
                <c:pt idx="42947">
                  <c:v>0.64512153935185179</c:v>
                </c:pt>
                <c:pt idx="42948">
                  <c:v>0.64512262731481484</c:v>
                </c:pt>
                <c:pt idx="42949">
                  <c:v>0.64512409722222219</c:v>
                </c:pt>
                <c:pt idx="42950">
                  <c:v>0.6451244791666666</c:v>
                </c:pt>
                <c:pt idx="42951">
                  <c:v>0.6451256481481481</c:v>
                </c:pt>
                <c:pt idx="42952">
                  <c:v>0.64512680555555557</c:v>
                </c:pt>
                <c:pt idx="42953">
                  <c:v>0.64512796296296293</c:v>
                </c:pt>
                <c:pt idx="42954">
                  <c:v>0.6451291203703704</c:v>
                </c:pt>
                <c:pt idx="42955">
                  <c:v>0.64513027777777776</c:v>
                </c:pt>
                <c:pt idx="42956">
                  <c:v>0.64513143518518523</c:v>
                </c:pt>
                <c:pt idx="42957">
                  <c:v>0.64513259259259259</c:v>
                </c:pt>
                <c:pt idx="42958">
                  <c:v>0.64513374999999995</c:v>
                </c:pt>
                <c:pt idx="42959">
                  <c:v>0.64513490740740742</c:v>
                </c:pt>
                <c:pt idx="42960">
                  <c:v>0.64513629629629632</c:v>
                </c:pt>
                <c:pt idx="42961">
                  <c:v>0.64513722222222225</c:v>
                </c:pt>
                <c:pt idx="42962">
                  <c:v>0.64513840277777779</c:v>
                </c:pt>
                <c:pt idx="42963">
                  <c:v>0.64513971064814823</c:v>
                </c:pt>
                <c:pt idx="42964">
                  <c:v>0.645140775462963</c:v>
                </c:pt>
                <c:pt idx="42965">
                  <c:v>0.64514296296296292</c:v>
                </c:pt>
                <c:pt idx="42966">
                  <c:v>0.64514398148148155</c:v>
                </c:pt>
                <c:pt idx="42967">
                  <c:v>0.6451441550925926</c:v>
                </c:pt>
                <c:pt idx="42968">
                  <c:v>0.6451461458333333</c:v>
                </c:pt>
                <c:pt idx="42969">
                  <c:v>0.64514740740740739</c:v>
                </c:pt>
                <c:pt idx="42970">
                  <c:v>0.64514762731481479</c:v>
                </c:pt>
                <c:pt idx="42971">
                  <c:v>0.64514878472222226</c:v>
                </c:pt>
                <c:pt idx="42972">
                  <c:v>0.64514994212962962</c:v>
                </c:pt>
                <c:pt idx="42973">
                  <c:v>0.64515111111111112</c:v>
                </c:pt>
                <c:pt idx="42974">
                  <c:v>0.64515226851851859</c:v>
                </c:pt>
                <c:pt idx="42975">
                  <c:v>0.64515342592592595</c:v>
                </c:pt>
                <c:pt idx="42976">
                  <c:v>0.64515457175925928</c:v>
                </c:pt>
                <c:pt idx="42977">
                  <c:v>0.64515574074074067</c:v>
                </c:pt>
                <c:pt idx="42978">
                  <c:v>0.64515689814814814</c:v>
                </c:pt>
                <c:pt idx="42979">
                  <c:v>0.64515805555555561</c:v>
                </c:pt>
                <c:pt idx="42980">
                  <c:v>0.645159224537037</c:v>
                </c:pt>
                <c:pt idx="42981">
                  <c:v>0.64516046296296303</c:v>
                </c:pt>
                <c:pt idx="42982">
                  <c:v>0.64516217592592595</c:v>
                </c:pt>
                <c:pt idx="42983">
                  <c:v>0.6451629166666667</c:v>
                </c:pt>
                <c:pt idx="42984">
                  <c:v>0.6451640856481482</c:v>
                </c:pt>
                <c:pt idx="42985">
                  <c:v>0.6451658564814815</c:v>
                </c:pt>
                <c:pt idx="42986">
                  <c:v>0.64516634259259265</c:v>
                </c:pt>
                <c:pt idx="42987">
                  <c:v>0.64516831018518517</c:v>
                </c:pt>
                <c:pt idx="42988">
                  <c:v>0.6451691087962963</c:v>
                </c:pt>
                <c:pt idx="42989">
                  <c:v>0.64516962962962965</c:v>
                </c:pt>
                <c:pt idx="42990">
                  <c:v>0.64517078703703701</c:v>
                </c:pt>
                <c:pt idx="42991">
                  <c:v>0.64517194444444448</c:v>
                </c:pt>
                <c:pt idx="42992">
                  <c:v>0.64517310185185184</c:v>
                </c:pt>
                <c:pt idx="42993">
                  <c:v>0.64517424768518516</c:v>
                </c:pt>
                <c:pt idx="42994">
                  <c:v>0.64517541666666667</c:v>
                </c:pt>
                <c:pt idx="42995">
                  <c:v>0.64517656249999999</c:v>
                </c:pt>
                <c:pt idx="42996">
                  <c:v>0.6451777314814815</c:v>
                </c:pt>
                <c:pt idx="42997">
                  <c:v>0.64517888888888886</c:v>
                </c:pt>
                <c:pt idx="42998">
                  <c:v>0.64518004629629622</c:v>
                </c:pt>
                <c:pt idx="42999">
                  <c:v>0.64518137731481484</c:v>
                </c:pt>
                <c:pt idx="43000">
                  <c:v>0.645182662037037</c:v>
                </c:pt>
                <c:pt idx="43001">
                  <c:v>0.64518394675925916</c:v>
                </c:pt>
                <c:pt idx="43002">
                  <c:v>0.64518491898148145</c:v>
                </c:pt>
                <c:pt idx="43003">
                  <c:v>0.64518620370370372</c:v>
                </c:pt>
                <c:pt idx="43004">
                  <c:v>0.64518710648148148</c:v>
                </c:pt>
                <c:pt idx="43005">
                  <c:v>0.64518961805555552</c:v>
                </c:pt>
                <c:pt idx="43006">
                  <c:v>0.64519005787037043</c:v>
                </c:pt>
                <c:pt idx="43007">
                  <c:v>0.64519057870370367</c:v>
                </c:pt>
                <c:pt idx="43008">
                  <c:v>0.64519162037037037</c:v>
                </c:pt>
                <c:pt idx="43009">
                  <c:v>0.64519276620370369</c:v>
                </c:pt>
                <c:pt idx="43010">
                  <c:v>0.6451939351851852</c:v>
                </c:pt>
                <c:pt idx="43011">
                  <c:v>0.64519508101851852</c:v>
                </c:pt>
                <c:pt idx="43012">
                  <c:v>0.64519625000000003</c:v>
                </c:pt>
                <c:pt idx="43013">
                  <c:v>0.64519740740740739</c:v>
                </c:pt>
                <c:pt idx="43014">
                  <c:v>0.64519856481481486</c:v>
                </c:pt>
                <c:pt idx="43015">
                  <c:v>0.64519972222222222</c:v>
                </c:pt>
                <c:pt idx="43016">
                  <c:v>0.64520087962962958</c:v>
                </c:pt>
                <c:pt idx="43017">
                  <c:v>0.64520203703703705</c:v>
                </c:pt>
                <c:pt idx="43018">
                  <c:v>0.64520384259259256</c:v>
                </c:pt>
                <c:pt idx="43019">
                  <c:v>0.64520487268518523</c:v>
                </c:pt>
                <c:pt idx="43020">
                  <c:v>0.64520556712962962</c:v>
                </c:pt>
                <c:pt idx="43021">
                  <c:v>0.64520738425925928</c:v>
                </c:pt>
                <c:pt idx="43022">
                  <c:v>0.64520858796296288</c:v>
                </c:pt>
                <c:pt idx="43023">
                  <c:v>0.64520930555555556</c:v>
                </c:pt>
                <c:pt idx="43024">
                  <c:v>0.64521050925925927</c:v>
                </c:pt>
                <c:pt idx="43025">
                  <c:v>0.64521131944444443</c:v>
                </c:pt>
                <c:pt idx="43026">
                  <c:v>0.64521245370370373</c:v>
                </c:pt>
                <c:pt idx="43027">
                  <c:v>0.64521359953703705</c:v>
                </c:pt>
                <c:pt idx="43028">
                  <c:v>0.64521476851851844</c:v>
                </c:pt>
                <c:pt idx="43029">
                  <c:v>0.64521591435185188</c:v>
                </c:pt>
                <c:pt idx="43030">
                  <c:v>0.64521708333333339</c:v>
                </c:pt>
                <c:pt idx="43031">
                  <c:v>0.64521824074074074</c:v>
                </c:pt>
                <c:pt idx="43032">
                  <c:v>0.64521938657407407</c:v>
                </c:pt>
                <c:pt idx="43033">
                  <c:v>0.64522055555555546</c:v>
                </c:pt>
                <c:pt idx="43034">
                  <c:v>0.64522171296296305</c:v>
                </c:pt>
                <c:pt idx="43035">
                  <c:v>0.6452228703703704</c:v>
                </c:pt>
                <c:pt idx="43036">
                  <c:v>0.64522415509259257</c:v>
                </c:pt>
                <c:pt idx="43037">
                  <c:v>0.64522601851851846</c:v>
                </c:pt>
                <c:pt idx="43038">
                  <c:v>0.64522722222222217</c:v>
                </c:pt>
                <c:pt idx="43039">
                  <c:v>0.64522773148148149</c:v>
                </c:pt>
                <c:pt idx="43040">
                  <c:v>0.64522914351851857</c:v>
                </c:pt>
                <c:pt idx="43041">
                  <c:v>0.64523023148148151</c:v>
                </c:pt>
                <c:pt idx="43042">
                  <c:v>0.64523108796296291</c:v>
                </c:pt>
                <c:pt idx="43043">
                  <c:v>0.64523273148148153</c:v>
                </c:pt>
                <c:pt idx="43044">
                  <c:v>0.64523380787037043</c:v>
                </c:pt>
                <c:pt idx="43045">
                  <c:v>0.64523445601851848</c:v>
                </c:pt>
                <c:pt idx="43046">
                  <c:v>0.64523631944444437</c:v>
                </c:pt>
                <c:pt idx="43047">
                  <c:v>0.64523674768518524</c:v>
                </c:pt>
                <c:pt idx="43048">
                  <c:v>0.64523791666666663</c:v>
                </c:pt>
                <c:pt idx="43049">
                  <c:v>0.6452390740740741</c:v>
                </c:pt>
                <c:pt idx="43050">
                  <c:v>0.64524023148148146</c:v>
                </c:pt>
                <c:pt idx="43051">
                  <c:v>0.64524138888888893</c:v>
                </c:pt>
                <c:pt idx="43052">
                  <c:v>0.64524255787037044</c:v>
                </c:pt>
                <c:pt idx="43053">
                  <c:v>0.64524369212962962</c:v>
                </c:pt>
                <c:pt idx="43054">
                  <c:v>0.64524486111111112</c:v>
                </c:pt>
                <c:pt idx="43055">
                  <c:v>0.64524603009259252</c:v>
                </c:pt>
                <c:pt idx="43056">
                  <c:v>0.64524717592592595</c:v>
                </c:pt>
                <c:pt idx="43057">
                  <c:v>0.64524853009259253</c:v>
                </c:pt>
                <c:pt idx="43058">
                  <c:v>0.64524966435185194</c:v>
                </c:pt>
                <c:pt idx="43059">
                  <c:v>0.64525070601851853</c:v>
                </c:pt>
                <c:pt idx="43060">
                  <c:v>0.64525315972222219</c:v>
                </c:pt>
                <c:pt idx="43061">
                  <c:v>0.64525337962962959</c:v>
                </c:pt>
                <c:pt idx="43062">
                  <c:v>0.64525428240740745</c:v>
                </c:pt>
                <c:pt idx="43063">
                  <c:v>0.64525553240740741</c:v>
                </c:pt>
                <c:pt idx="43064">
                  <c:v>0.64525674768518515</c:v>
                </c:pt>
                <c:pt idx="43065">
                  <c:v>0.64525951388888891</c:v>
                </c:pt>
                <c:pt idx="43066">
                  <c:v>0.6452606481481481</c:v>
                </c:pt>
                <c:pt idx="43067">
                  <c:v>0.6452618171296296</c:v>
                </c:pt>
                <c:pt idx="43068">
                  <c:v>0.64526297453703696</c:v>
                </c:pt>
                <c:pt idx="43069">
                  <c:v>0.64526413194444443</c:v>
                </c:pt>
                <c:pt idx="43070">
                  <c:v>0.6452652893518519</c:v>
                </c:pt>
                <c:pt idx="43071">
                  <c:v>0.64526644675925926</c:v>
                </c:pt>
                <c:pt idx="43072">
                  <c:v>0.64526760416666662</c:v>
                </c:pt>
                <c:pt idx="43073">
                  <c:v>0.64526876157407409</c:v>
                </c:pt>
                <c:pt idx="43074">
                  <c:v>0.64526991898148156</c:v>
                </c:pt>
                <c:pt idx="43075">
                  <c:v>0.64527107638888892</c:v>
                </c:pt>
                <c:pt idx="43076">
                  <c:v>0.64527223379629628</c:v>
                </c:pt>
                <c:pt idx="43077">
                  <c:v>0.64527344907407402</c:v>
                </c:pt>
                <c:pt idx="43078">
                  <c:v>0.64527549768518522</c:v>
                </c:pt>
                <c:pt idx="43079">
                  <c:v>0.64527609953703713</c:v>
                </c:pt>
                <c:pt idx="43080">
                  <c:v>0.64527715277777786</c:v>
                </c:pt>
                <c:pt idx="43081">
                  <c:v>0.64527884259259261</c:v>
                </c:pt>
                <c:pt idx="43082">
                  <c:v>0.64527935185185181</c:v>
                </c:pt>
                <c:pt idx="43083">
                  <c:v>0.64528145833333328</c:v>
                </c:pt>
                <c:pt idx="43084">
                  <c:v>0.64528259259259257</c:v>
                </c:pt>
                <c:pt idx="43085">
                  <c:v>0.64528275462962958</c:v>
                </c:pt>
                <c:pt idx="43086">
                  <c:v>0.64528380787037043</c:v>
                </c:pt>
                <c:pt idx="43087">
                  <c:v>0.64528496527777779</c:v>
                </c:pt>
                <c:pt idx="43088">
                  <c:v>0.64528612268518515</c:v>
                </c:pt>
                <c:pt idx="43089">
                  <c:v>0.64528728009259262</c:v>
                </c:pt>
                <c:pt idx="43090">
                  <c:v>0.64528843749999998</c:v>
                </c:pt>
                <c:pt idx="43091">
                  <c:v>0.64528959490740745</c:v>
                </c:pt>
                <c:pt idx="43092">
                  <c:v>0.64529075231481481</c:v>
                </c:pt>
                <c:pt idx="43093">
                  <c:v>0.64529190972222217</c:v>
                </c:pt>
                <c:pt idx="43094">
                  <c:v>0.64529306712962964</c:v>
                </c:pt>
                <c:pt idx="43095">
                  <c:v>0.64529422453703711</c:v>
                </c:pt>
                <c:pt idx="43096">
                  <c:v>0.64529549768518524</c:v>
                </c:pt>
                <c:pt idx="43097">
                  <c:v>0.6452966550925926</c:v>
                </c:pt>
                <c:pt idx="43098">
                  <c:v>0.64529769675925919</c:v>
                </c:pt>
                <c:pt idx="43099">
                  <c:v>0.64529885416666666</c:v>
                </c:pt>
                <c:pt idx="43100">
                  <c:v>0.64530001157407413</c:v>
                </c:pt>
                <c:pt idx="43101">
                  <c:v>0.64530116898148149</c:v>
                </c:pt>
                <c:pt idx="43102">
                  <c:v>0.64530232638888885</c:v>
                </c:pt>
                <c:pt idx="43103">
                  <c:v>0.64530348379629632</c:v>
                </c:pt>
                <c:pt idx="43104">
                  <c:v>0.64530464120370379</c:v>
                </c:pt>
                <c:pt idx="43105">
                  <c:v>0.64530579861111115</c:v>
                </c:pt>
                <c:pt idx="43106">
                  <c:v>0.64530695601851851</c:v>
                </c:pt>
                <c:pt idx="43107">
                  <c:v>0.64530811342592587</c:v>
                </c:pt>
                <c:pt idx="43108">
                  <c:v>0.64530927083333334</c:v>
                </c:pt>
                <c:pt idx="43109">
                  <c:v>0.64531090277777781</c:v>
                </c:pt>
                <c:pt idx="43110">
                  <c:v>0.6453115972222222</c:v>
                </c:pt>
                <c:pt idx="43111">
                  <c:v>0.64531281250000005</c:v>
                </c:pt>
                <c:pt idx="43112">
                  <c:v>0.64531396990740741</c:v>
                </c:pt>
                <c:pt idx="43113">
                  <c:v>0.64531505787037036</c:v>
                </c:pt>
                <c:pt idx="43114">
                  <c:v>0.64531621527777783</c:v>
                </c:pt>
                <c:pt idx="43115">
                  <c:v>0.64531737268518519</c:v>
                </c:pt>
                <c:pt idx="43116">
                  <c:v>0.64531853009259255</c:v>
                </c:pt>
                <c:pt idx="43117">
                  <c:v>0.64531968750000002</c:v>
                </c:pt>
                <c:pt idx="43118">
                  <c:v>0.64532084490740738</c:v>
                </c:pt>
                <c:pt idx="43119">
                  <c:v>0.64532200231481485</c:v>
                </c:pt>
                <c:pt idx="43120">
                  <c:v>0.64532315972222221</c:v>
                </c:pt>
                <c:pt idx="43121">
                  <c:v>0.64532431712962968</c:v>
                </c:pt>
                <c:pt idx="43122">
                  <c:v>0.64532547453703704</c:v>
                </c:pt>
                <c:pt idx="43123">
                  <c:v>0.64532679398148152</c:v>
                </c:pt>
                <c:pt idx="43124">
                  <c:v>0.64532784722222225</c:v>
                </c:pt>
                <c:pt idx="43125">
                  <c:v>0.64532900462962961</c:v>
                </c:pt>
                <c:pt idx="43126">
                  <c:v>0.64533018518518515</c:v>
                </c:pt>
                <c:pt idx="43127">
                  <c:v>0.64533126157407406</c:v>
                </c:pt>
                <c:pt idx="43128">
                  <c:v>0.64533241898148141</c:v>
                </c:pt>
                <c:pt idx="43129">
                  <c:v>0.64533357638888889</c:v>
                </c:pt>
                <c:pt idx="43130">
                  <c:v>0.64533473379629636</c:v>
                </c:pt>
                <c:pt idx="43131">
                  <c:v>0.64533589120370372</c:v>
                </c:pt>
                <c:pt idx="43132">
                  <c:v>0.64533704861111107</c:v>
                </c:pt>
                <c:pt idx="43133">
                  <c:v>0.64533820601851855</c:v>
                </c:pt>
                <c:pt idx="43134">
                  <c:v>0.64533936342592602</c:v>
                </c:pt>
                <c:pt idx="43135">
                  <c:v>0.64534052083333338</c:v>
                </c:pt>
                <c:pt idx="43136">
                  <c:v>0.64534167824074073</c:v>
                </c:pt>
                <c:pt idx="43137">
                  <c:v>0.64534283564814809</c:v>
                </c:pt>
                <c:pt idx="43138">
                  <c:v>0.64534405092592595</c:v>
                </c:pt>
                <c:pt idx="43139">
                  <c:v>0.64534521990740734</c:v>
                </c:pt>
                <c:pt idx="43140">
                  <c:v>0.64534636574074078</c:v>
                </c:pt>
                <c:pt idx="43141">
                  <c:v>0.64534752314814814</c:v>
                </c:pt>
                <c:pt idx="43142">
                  <c:v>0.64534862268518522</c:v>
                </c:pt>
                <c:pt idx="43143">
                  <c:v>0.64534978009259258</c:v>
                </c:pt>
                <c:pt idx="43144">
                  <c:v>0.64535093750000005</c:v>
                </c:pt>
                <c:pt idx="43145">
                  <c:v>0.64535209490740741</c:v>
                </c:pt>
                <c:pt idx="43146">
                  <c:v>0.64535325231481477</c:v>
                </c:pt>
                <c:pt idx="43147">
                  <c:v>0.64535440972222224</c:v>
                </c:pt>
                <c:pt idx="43148">
                  <c:v>0.6453555671296296</c:v>
                </c:pt>
                <c:pt idx="43149">
                  <c:v>0.64535672453703707</c:v>
                </c:pt>
                <c:pt idx="43150">
                  <c:v>0.64535788194444443</c:v>
                </c:pt>
                <c:pt idx="43151">
                  <c:v>0.6453590393518519</c:v>
                </c:pt>
                <c:pt idx="43152">
                  <c:v>0.64536038194444445</c:v>
                </c:pt>
                <c:pt idx="43153">
                  <c:v>0.64536136574074077</c:v>
                </c:pt>
                <c:pt idx="43154">
                  <c:v>0.64536258101851851</c:v>
                </c:pt>
                <c:pt idx="43155">
                  <c:v>0.64536378472222222</c:v>
                </c:pt>
                <c:pt idx="43156">
                  <c:v>0.64536482638888892</c:v>
                </c:pt>
                <c:pt idx="43157">
                  <c:v>0.64536598379629628</c:v>
                </c:pt>
                <c:pt idx="43158">
                  <c:v>0.64536714120370364</c:v>
                </c:pt>
                <c:pt idx="43159">
                  <c:v>0.64536829861111111</c:v>
                </c:pt>
                <c:pt idx="43160">
                  <c:v>0.64536945601851858</c:v>
                </c:pt>
                <c:pt idx="43161">
                  <c:v>0.64537061342592594</c:v>
                </c:pt>
                <c:pt idx="43162">
                  <c:v>0.6453717708333333</c:v>
                </c:pt>
                <c:pt idx="43163">
                  <c:v>0.64537292824074066</c:v>
                </c:pt>
                <c:pt idx="43164">
                  <c:v>0.64537408564814824</c:v>
                </c:pt>
                <c:pt idx="43165">
                  <c:v>0.6453752430555556</c:v>
                </c:pt>
                <c:pt idx="43166">
                  <c:v>0.64537652777777776</c:v>
                </c:pt>
                <c:pt idx="43167">
                  <c:v>0.64537798611111119</c:v>
                </c:pt>
                <c:pt idx="43168">
                  <c:v>0.64537918981481479</c:v>
                </c:pt>
                <c:pt idx="43169">
                  <c:v>0.64538011574074072</c:v>
                </c:pt>
                <c:pt idx="43170">
                  <c:v>0.64538103009259262</c:v>
                </c:pt>
                <c:pt idx="43171">
                  <c:v>0.64538218749999998</c:v>
                </c:pt>
                <c:pt idx="43172">
                  <c:v>0.64538334490740745</c:v>
                </c:pt>
                <c:pt idx="43173">
                  <c:v>0.64538450231481481</c:v>
                </c:pt>
                <c:pt idx="43174">
                  <c:v>0.64538565972222228</c:v>
                </c:pt>
                <c:pt idx="43175">
                  <c:v>0.64538681712962964</c:v>
                </c:pt>
                <c:pt idx="43176">
                  <c:v>0.645387974537037</c:v>
                </c:pt>
                <c:pt idx="43177">
                  <c:v>0.64538913194444447</c:v>
                </c:pt>
                <c:pt idx="43178">
                  <c:v>0.64539028935185183</c:v>
                </c:pt>
                <c:pt idx="43179">
                  <c:v>0.6453914467592593</c:v>
                </c:pt>
                <c:pt idx="43180">
                  <c:v>0.64539261574074069</c:v>
                </c:pt>
                <c:pt idx="43181">
                  <c:v>0.64539376157407413</c:v>
                </c:pt>
                <c:pt idx="43182">
                  <c:v>0.64539502314814812</c:v>
                </c:pt>
                <c:pt idx="43183">
                  <c:v>0.64539615740740741</c:v>
                </c:pt>
                <c:pt idx="43184">
                  <c:v>0.64539729166666671</c:v>
                </c:pt>
                <c:pt idx="43185">
                  <c:v>0.64539839120370368</c:v>
                </c:pt>
                <c:pt idx="43186">
                  <c:v>0.64539954861111115</c:v>
                </c:pt>
                <c:pt idx="43187">
                  <c:v>0.64540070601851851</c:v>
                </c:pt>
                <c:pt idx="43188">
                  <c:v>0.64540186342592587</c:v>
                </c:pt>
                <c:pt idx="43189">
                  <c:v>0.64540302083333334</c:v>
                </c:pt>
                <c:pt idx="43190">
                  <c:v>0.64540417824074081</c:v>
                </c:pt>
                <c:pt idx="43191">
                  <c:v>0.64540533564814817</c:v>
                </c:pt>
                <c:pt idx="43192">
                  <c:v>0.64540649305555553</c:v>
                </c:pt>
                <c:pt idx="43193">
                  <c:v>0.64540765046296289</c:v>
                </c:pt>
                <c:pt idx="43194">
                  <c:v>0.64540880787037036</c:v>
                </c:pt>
                <c:pt idx="43195">
                  <c:v>0.64541015046296291</c:v>
                </c:pt>
                <c:pt idx="43196">
                  <c:v>0.64541153935185192</c:v>
                </c:pt>
                <c:pt idx="43197">
                  <c:v>0.64541262731481475</c:v>
                </c:pt>
                <c:pt idx="43198">
                  <c:v>0.64541343750000002</c:v>
                </c:pt>
                <c:pt idx="43199">
                  <c:v>0.64541459490740749</c:v>
                </c:pt>
                <c:pt idx="43200">
                  <c:v>0.64541575231481485</c:v>
                </c:pt>
                <c:pt idx="43201">
                  <c:v>0.64541690972222221</c:v>
                </c:pt>
                <c:pt idx="43202">
                  <c:v>0.64541806712962957</c:v>
                </c:pt>
                <c:pt idx="43203">
                  <c:v>0.64541922453703704</c:v>
                </c:pt>
                <c:pt idx="43204">
                  <c:v>0.64542038194444451</c:v>
                </c:pt>
                <c:pt idx="43205">
                  <c:v>0.64542153935185187</c:v>
                </c:pt>
                <c:pt idx="43206">
                  <c:v>0.64542269675925923</c:v>
                </c:pt>
                <c:pt idx="43207">
                  <c:v>0.6454238541666667</c:v>
                </c:pt>
                <c:pt idx="43208">
                  <c:v>0.64542503472222224</c:v>
                </c:pt>
                <c:pt idx="43209">
                  <c:v>0.64542619212962959</c:v>
                </c:pt>
                <c:pt idx="43210">
                  <c:v>0.64542751157407408</c:v>
                </c:pt>
                <c:pt idx="43211">
                  <c:v>0.6454287847222222</c:v>
                </c:pt>
                <c:pt idx="43212">
                  <c:v>0.64542964120370372</c:v>
                </c:pt>
                <c:pt idx="43213">
                  <c:v>0.64543079861111108</c:v>
                </c:pt>
                <c:pt idx="43214">
                  <c:v>0.64543195601851855</c:v>
                </c:pt>
                <c:pt idx="43215">
                  <c:v>0.64543311342592591</c:v>
                </c:pt>
                <c:pt idx="43216">
                  <c:v>0.64543427083333338</c:v>
                </c:pt>
                <c:pt idx="43217">
                  <c:v>0.64543542824074074</c:v>
                </c:pt>
                <c:pt idx="43218">
                  <c:v>0.6454365856481481</c:v>
                </c:pt>
                <c:pt idx="43219">
                  <c:v>0.64543774305555557</c:v>
                </c:pt>
                <c:pt idx="43220">
                  <c:v>0.64543890046296304</c:v>
                </c:pt>
                <c:pt idx="43221">
                  <c:v>0.6454400578703704</c:v>
                </c:pt>
                <c:pt idx="43222">
                  <c:v>0.64544134259259256</c:v>
                </c:pt>
                <c:pt idx="43223">
                  <c:v>0.64544238425925926</c:v>
                </c:pt>
                <c:pt idx="43224">
                  <c:v>0.64544400462962959</c:v>
                </c:pt>
                <c:pt idx="43225">
                  <c:v>0.64544471064814812</c:v>
                </c:pt>
                <c:pt idx="43226">
                  <c:v>0.64544591435185183</c:v>
                </c:pt>
                <c:pt idx="43227">
                  <c:v>0.64544700231481478</c:v>
                </c:pt>
                <c:pt idx="43228">
                  <c:v>0.64544815972222225</c:v>
                </c:pt>
                <c:pt idx="43229">
                  <c:v>0.64544931712962972</c:v>
                </c:pt>
                <c:pt idx="43230">
                  <c:v>0.64545047453703708</c:v>
                </c:pt>
                <c:pt idx="43231">
                  <c:v>0.64545163194444444</c:v>
                </c:pt>
                <c:pt idx="43232">
                  <c:v>0.6454527893518518</c:v>
                </c:pt>
                <c:pt idx="43233">
                  <c:v>0.64545394675925927</c:v>
                </c:pt>
                <c:pt idx="43234">
                  <c:v>0.64545510416666674</c:v>
                </c:pt>
                <c:pt idx="43235">
                  <c:v>0.6454562615740741</c:v>
                </c:pt>
                <c:pt idx="43236">
                  <c:v>0.64545741898148146</c:v>
                </c:pt>
                <c:pt idx="43237">
                  <c:v>0.64545857638888893</c:v>
                </c:pt>
                <c:pt idx="43238">
                  <c:v>0.6454598032407407</c:v>
                </c:pt>
                <c:pt idx="43239">
                  <c:v>0.64546090277777779</c:v>
                </c:pt>
                <c:pt idx="43240">
                  <c:v>0.64546204861111112</c:v>
                </c:pt>
                <c:pt idx="43241">
                  <c:v>0.64546320601851848</c:v>
                </c:pt>
                <c:pt idx="43242">
                  <c:v>0.64546436342592595</c:v>
                </c:pt>
                <c:pt idx="43243">
                  <c:v>0.64546552083333331</c:v>
                </c:pt>
                <c:pt idx="43244">
                  <c:v>0.64546667824074078</c:v>
                </c:pt>
                <c:pt idx="43245">
                  <c:v>0.64546783564814814</c:v>
                </c:pt>
                <c:pt idx="43246">
                  <c:v>0.64546899305555561</c:v>
                </c:pt>
                <c:pt idx="43247">
                  <c:v>0.64547015046296297</c:v>
                </c:pt>
                <c:pt idx="43248">
                  <c:v>0.64547130787037033</c:v>
                </c:pt>
                <c:pt idx="43249">
                  <c:v>0.6454724652777778</c:v>
                </c:pt>
                <c:pt idx="43250">
                  <c:v>0.64547369212962968</c:v>
                </c:pt>
                <c:pt idx="43251">
                  <c:v>0.64547484953703704</c:v>
                </c:pt>
                <c:pt idx="43252">
                  <c:v>0.64547606481481479</c:v>
                </c:pt>
                <c:pt idx="43253">
                  <c:v>0.64547709490740734</c:v>
                </c:pt>
                <c:pt idx="43254">
                  <c:v>0.64547825231481482</c:v>
                </c:pt>
                <c:pt idx="43255">
                  <c:v>0.64547940972222229</c:v>
                </c:pt>
                <c:pt idx="43256">
                  <c:v>0.64548056712962965</c:v>
                </c:pt>
                <c:pt idx="43257">
                  <c:v>0.645481724537037</c:v>
                </c:pt>
                <c:pt idx="43258">
                  <c:v>0.64548288194444436</c:v>
                </c:pt>
                <c:pt idx="43259">
                  <c:v>0.64548403935185195</c:v>
                </c:pt>
                <c:pt idx="43260">
                  <c:v>0.64548519675925931</c:v>
                </c:pt>
                <c:pt idx="43261">
                  <c:v>0.64548635416666666</c:v>
                </c:pt>
                <c:pt idx="43262">
                  <c:v>0.64548751157407402</c:v>
                </c:pt>
                <c:pt idx="43263">
                  <c:v>0.64548866898148149</c:v>
                </c:pt>
                <c:pt idx="43264">
                  <c:v>0.64548995370370377</c:v>
                </c:pt>
                <c:pt idx="43265">
                  <c:v>0.6454912268518519</c:v>
                </c:pt>
                <c:pt idx="43266">
                  <c:v>0.64549238425925926</c:v>
                </c:pt>
                <c:pt idx="43267">
                  <c:v>0.64549329861111115</c:v>
                </c:pt>
                <c:pt idx="43268">
                  <c:v>0.64549445601851851</c:v>
                </c:pt>
                <c:pt idx="43269">
                  <c:v>0.64549561342592598</c:v>
                </c:pt>
                <c:pt idx="43270">
                  <c:v>0.64549677083333334</c:v>
                </c:pt>
                <c:pt idx="43271">
                  <c:v>0.6454979282407407</c:v>
                </c:pt>
                <c:pt idx="43272">
                  <c:v>0.64549908564814817</c:v>
                </c:pt>
                <c:pt idx="43273">
                  <c:v>0.64550024305555553</c:v>
                </c:pt>
                <c:pt idx="43274">
                  <c:v>0.645501400462963</c:v>
                </c:pt>
                <c:pt idx="43275">
                  <c:v>0.64550255787037036</c:v>
                </c:pt>
                <c:pt idx="43276">
                  <c:v>0.64550371527777783</c:v>
                </c:pt>
                <c:pt idx="43277">
                  <c:v>0.64550535879629634</c:v>
                </c:pt>
                <c:pt idx="43278">
                  <c:v>0.64550605324074073</c:v>
                </c:pt>
                <c:pt idx="43279">
                  <c:v>0.64550731481481483</c:v>
                </c:pt>
                <c:pt idx="43280">
                  <c:v>0.64550864583333334</c:v>
                </c:pt>
                <c:pt idx="43281">
                  <c:v>0.64550952546296303</c:v>
                </c:pt>
                <c:pt idx="43282">
                  <c:v>0.64551065972222221</c:v>
                </c:pt>
                <c:pt idx="43283">
                  <c:v>0.64551181712962957</c:v>
                </c:pt>
                <c:pt idx="43284">
                  <c:v>0.64551297453703704</c:v>
                </c:pt>
                <c:pt idx="43285">
                  <c:v>0.64551413194444451</c:v>
                </c:pt>
                <c:pt idx="43286">
                  <c:v>0.64551528935185187</c:v>
                </c:pt>
                <c:pt idx="43287">
                  <c:v>0.64551644675925923</c:v>
                </c:pt>
                <c:pt idx="43288">
                  <c:v>0.64551760416666659</c:v>
                </c:pt>
                <c:pt idx="43289">
                  <c:v>0.64551876157407406</c:v>
                </c:pt>
                <c:pt idx="43290">
                  <c:v>0.64551991898148153</c:v>
                </c:pt>
                <c:pt idx="43291">
                  <c:v>0.64552107638888889</c:v>
                </c:pt>
                <c:pt idx="43292">
                  <c:v>0.64552225694444443</c:v>
                </c:pt>
                <c:pt idx="43293">
                  <c:v>0.64552341435185179</c:v>
                </c:pt>
                <c:pt idx="43294">
                  <c:v>0.64552456018518523</c:v>
                </c:pt>
                <c:pt idx="43295">
                  <c:v>0.64552572916666673</c:v>
                </c:pt>
                <c:pt idx="43296">
                  <c:v>0.64552686342592591</c:v>
                </c:pt>
                <c:pt idx="43297">
                  <c:v>0.64552802083333327</c:v>
                </c:pt>
                <c:pt idx="43298">
                  <c:v>0.64552917824074074</c:v>
                </c:pt>
                <c:pt idx="43299">
                  <c:v>0.64553033564814821</c:v>
                </c:pt>
                <c:pt idx="43300">
                  <c:v>0.64553149305555557</c:v>
                </c:pt>
                <c:pt idx="43301">
                  <c:v>0.64553265046296293</c:v>
                </c:pt>
                <c:pt idx="43302">
                  <c:v>0.6455338078703704</c:v>
                </c:pt>
                <c:pt idx="43303">
                  <c:v>0.64553496527777776</c:v>
                </c:pt>
                <c:pt idx="43304">
                  <c:v>0.64553612268518523</c:v>
                </c:pt>
                <c:pt idx="43305">
                  <c:v>0.64553728009259259</c:v>
                </c:pt>
                <c:pt idx="43306">
                  <c:v>0.64553851851851851</c:v>
                </c:pt>
                <c:pt idx="43307">
                  <c:v>0.64553960648148156</c:v>
                </c:pt>
                <c:pt idx="43308">
                  <c:v>0.64554077546296296</c:v>
                </c:pt>
                <c:pt idx="43309">
                  <c:v>0.64554197916666667</c:v>
                </c:pt>
                <c:pt idx="43310">
                  <c:v>0.64554306712962961</c:v>
                </c:pt>
                <c:pt idx="43311">
                  <c:v>0.64554422453703708</c:v>
                </c:pt>
                <c:pt idx="43312">
                  <c:v>0.64554538194444444</c:v>
                </c:pt>
                <c:pt idx="43313">
                  <c:v>0.6455465393518518</c:v>
                </c:pt>
                <c:pt idx="43314">
                  <c:v>0.64554769675925927</c:v>
                </c:pt>
                <c:pt idx="43315">
                  <c:v>0.64554885416666674</c:v>
                </c:pt>
                <c:pt idx="43316">
                  <c:v>0.6455500115740741</c:v>
                </c:pt>
                <c:pt idx="43317">
                  <c:v>0.64555116898148146</c:v>
                </c:pt>
                <c:pt idx="43318">
                  <c:v>0.64555232638888882</c:v>
                </c:pt>
                <c:pt idx="43319">
                  <c:v>0.64555348379629629</c:v>
                </c:pt>
                <c:pt idx="43320">
                  <c:v>0.64555483796296298</c:v>
                </c:pt>
                <c:pt idx="43321">
                  <c:v>0.64555644675925927</c:v>
                </c:pt>
                <c:pt idx="43322">
                  <c:v>0.6455573726851852</c:v>
                </c:pt>
                <c:pt idx="43323">
                  <c:v>0.64555813657407402</c:v>
                </c:pt>
                <c:pt idx="43324">
                  <c:v>0.64555927083333342</c:v>
                </c:pt>
                <c:pt idx="43325">
                  <c:v>0.64556042824074078</c:v>
                </c:pt>
                <c:pt idx="43326">
                  <c:v>0.64556158564814814</c:v>
                </c:pt>
                <c:pt idx="43327">
                  <c:v>0.6455627430555555</c:v>
                </c:pt>
                <c:pt idx="43328">
                  <c:v>0.64556390046296297</c:v>
                </c:pt>
                <c:pt idx="43329">
                  <c:v>0.64556505787037044</c:v>
                </c:pt>
                <c:pt idx="43330">
                  <c:v>0.6455662152777778</c:v>
                </c:pt>
                <c:pt idx="43331">
                  <c:v>0.64556737268518516</c:v>
                </c:pt>
                <c:pt idx="43332">
                  <c:v>0.64556853009259263</c:v>
                </c:pt>
                <c:pt idx="43333">
                  <c:v>0.64556968749999999</c:v>
                </c:pt>
                <c:pt idx="43334">
                  <c:v>0.64557084490740746</c:v>
                </c:pt>
                <c:pt idx="43335">
                  <c:v>0.64557203703703703</c:v>
                </c:pt>
                <c:pt idx="43336">
                  <c:v>0.64557322916666671</c:v>
                </c:pt>
                <c:pt idx="43337">
                  <c:v>0.64557434027777783</c:v>
                </c:pt>
                <c:pt idx="43338">
                  <c:v>0.64557549768518518</c:v>
                </c:pt>
                <c:pt idx="43339">
                  <c:v>0.64557663194444448</c:v>
                </c:pt>
                <c:pt idx="43340">
                  <c:v>0.64557778935185184</c:v>
                </c:pt>
                <c:pt idx="43341">
                  <c:v>0.64557894675925931</c:v>
                </c:pt>
                <c:pt idx="43342">
                  <c:v>0.64558010416666667</c:v>
                </c:pt>
                <c:pt idx="43343">
                  <c:v>0.64558126157407403</c:v>
                </c:pt>
                <c:pt idx="43344">
                  <c:v>0.6455824189814815</c:v>
                </c:pt>
                <c:pt idx="43345">
                  <c:v>0.64558357638888886</c:v>
                </c:pt>
                <c:pt idx="43346">
                  <c:v>0.64558473379629633</c:v>
                </c:pt>
                <c:pt idx="43347">
                  <c:v>0.64558589120370369</c:v>
                </c:pt>
                <c:pt idx="43348">
                  <c:v>0.64558704861111105</c:v>
                </c:pt>
                <c:pt idx="43349">
                  <c:v>0.64558827546296293</c:v>
                </c:pt>
                <c:pt idx="43350">
                  <c:v>0.64558937500000002</c:v>
                </c:pt>
                <c:pt idx="43351">
                  <c:v>0.64559053240740738</c:v>
                </c:pt>
                <c:pt idx="43352">
                  <c:v>0.64559193287037031</c:v>
                </c:pt>
                <c:pt idx="43353">
                  <c:v>0.64559283564814807</c:v>
                </c:pt>
                <c:pt idx="43354">
                  <c:v>0.64559399305555565</c:v>
                </c:pt>
                <c:pt idx="43355">
                  <c:v>0.64559515046296301</c:v>
                </c:pt>
                <c:pt idx="43356">
                  <c:v>0.64559630787037037</c:v>
                </c:pt>
                <c:pt idx="43357">
                  <c:v>0.64559746527777773</c:v>
                </c:pt>
                <c:pt idx="43358">
                  <c:v>0.6455986226851852</c:v>
                </c:pt>
                <c:pt idx="43359">
                  <c:v>0.64559978009259267</c:v>
                </c:pt>
                <c:pt idx="43360">
                  <c:v>0.64560093750000003</c:v>
                </c:pt>
                <c:pt idx="43361">
                  <c:v>0.64560209490740739</c:v>
                </c:pt>
                <c:pt idx="43362">
                  <c:v>0.64560325231481486</c:v>
                </c:pt>
                <c:pt idx="43363">
                  <c:v>0.64560447916666663</c:v>
                </c:pt>
                <c:pt idx="43364">
                  <c:v>0.64560556712962969</c:v>
                </c:pt>
                <c:pt idx="43365">
                  <c:v>0.64560685185185185</c:v>
                </c:pt>
                <c:pt idx="43366">
                  <c:v>0.64560811342592594</c:v>
                </c:pt>
                <c:pt idx="43367">
                  <c:v>0.64560928240740745</c:v>
                </c:pt>
                <c:pt idx="43368">
                  <c:v>0.64561038194444442</c:v>
                </c:pt>
                <c:pt idx="43369">
                  <c:v>0.64561135416666671</c:v>
                </c:pt>
                <c:pt idx="43370">
                  <c:v>0.64561251157407407</c:v>
                </c:pt>
                <c:pt idx="43371">
                  <c:v>0.64561366898148154</c:v>
                </c:pt>
                <c:pt idx="43372">
                  <c:v>0.6456148263888889</c:v>
                </c:pt>
                <c:pt idx="43373">
                  <c:v>0.64561598379629626</c:v>
                </c:pt>
                <c:pt idx="43374">
                  <c:v>0.64561714120370373</c:v>
                </c:pt>
                <c:pt idx="43375">
                  <c:v>0.64561829861111109</c:v>
                </c:pt>
                <c:pt idx="43376">
                  <c:v>0.64561945601851856</c:v>
                </c:pt>
                <c:pt idx="43377">
                  <c:v>0.64562061342592592</c:v>
                </c:pt>
                <c:pt idx="43378">
                  <c:v>0.64562177083333327</c:v>
                </c:pt>
                <c:pt idx="43379">
                  <c:v>0.64562312500000008</c:v>
                </c:pt>
                <c:pt idx="43380">
                  <c:v>0.64562416666666667</c:v>
                </c:pt>
                <c:pt idx="43381">
                  <c:v>0.64562538194444452</c:v>
                </c:pt>
                <c:pt idx="43382">
                  <c:v>0.64562642361111111</c:v>
                </c:pt>
                <c:pt idx="43383">
                  <c:v>0.64562755787037029</c:v>
                </c:pt>
                <c:pt idx="43384">
                  <c:v>0.64562871527777776</c:v>
                </c:pt>
                <c:pt idx="43385">
                  <c:v>0.64562987268518524</c:v>
                </c:pt>
                <c:pt idx="43386">
                  <c:v>0.64563103009259259</c:v>
                </c:pt>
                <c:pt idx="43387">
                  <c:v>0.64563218749999995</c:v>
                </c:pt>
                <c:pt idx="43388">
                  <c:v>0.64563334490740742</c:v>
                </c:pt>
                <c:pt idx="43389">
                  <c:v>0.6456345023148149</c:v>
                </c:pt>
                <c:pt idx="43390">
                  <c:v>0.64563565972222225</c:v>
                </c:pt>
                <c:pt idx="43391">
                  <c:v>0.64563681712962961</c:v>
                </c:pt>
                <c:pt idx="43392">
                  <c:v>0.64563797453703697</c:v>
                </c:pt>
                <c:pt idx="43393">
                  <c:v>0.64563932870370366</c:v>
                </c:pt>
                <c:pt idx="43394">
                  <c:v>0.6456403819444444</c:v>
                </c:pt>
                <c:pt idx="43395">
                  <c:v>0.64564158564814811</c:v>
                </c:pt>
                <c:pt idx="43396">
                  <c:v>0.64564260416666663</c:v>
                </c:pt>
                <c:pt idx="43397">
                  <c:v>0.6456437615740741</c:v>
                </c:pt>
                <c:pt idx="43398">
                  <c:v>0.64564491898148146</c:v>
                </c:pt>
                <c:pt idx="43399">
                  <c:v>0.64564607638888893</c:v>
                </c:pt>
                <c:pt idx="43400">
                  <c:v>0.64564723379629629</c:v>
                </c:pt>
                <c:pt idx="43401">
                  <c:v>0.64564839120370376</c:v>
                </c:pt>
                <c:pt idx="43402">
                  <c:v>0.64564954861111112</c:v>
                </c:pt>
                <c:pt idx="43403">
                  <c:v>0.64565070601851848</c:v>
                </c:pt>
                <c:pt idx="43404">
                  <c:v>0.64565186342592595</c:v>
                </c:pt>
                <c:pt idx="43405">
                  <c:v>0.64565302083333331</c:v>
                </c:pt>
                <c:pt idx="43406">
                  <c:v>0.64565431712962962</c:v>
                </c:pt>
                <c:pt idx="43407">
                  <c:v>0.64565548611111112</c:v>
                </c:pt>
                <c:pt idx="43408">
                  <c:v>0.64565657407407406</c:v>
                </c:pt>
                <c:pt idx="43409">
                  <c:v>0.64565768518518518</c:v>
                </c:pt>
                <c:pt idx="43410">
                  <c:v>0.64565880787037044</c:v>
                </c:pt>
                <c:pt idx="43411">
                  <c:v>0.6456599652777778</c:v>
                </c:pt>
                <c:pt idx="43412">
                  <c:v>0.64566112268518516</c:v>
                </c:pt>
                <c:pt idx="43413">
                  <c:v>0.64566228009259252</c:v>
                </c:pt>
                <c:pt idx="43414">
                  <c:v>0.64566343749999999</c:v>
                </c:pt>
                <c:pt idx="43415">
                  <c:v>0.64566459490740746</c:v>
                </c:pt>
                <c:pt idx="43416">
                  <c:v>0.64566575231481482</c:v>
                </c:pt>
                <c:pt idx="43417">
                  <c:v>0.64566690972222218</c:v>
                </c:pt>
                <c:pt idx="43418">
                  <c:v>0.64566806712962965</c:v>
                </c:pt>
                <c:pt idx="43419">
                  <c:v>0.64566922453703712</c:v>
                </c:pt>
                <c:pt idx="43420">
                  <c:v>0.64567047453703696</c:v>
                </c:pt>
                <c:pt idx="43421">
                  <c:v>0.64567167824074079</c:v>
                </c:pt>
                <c:pt idx="43422">
                  <c:v>0.64567278935185191</c:v>
                </c:pt>
                <c:pt idx="43423">
                  <c:v>0.6456741782407408</c:v>
                </c:pt>
                <c:pt idx="43424">
                  <c:v>0.64567501157407414</c:v>
                </c:pt>
                <c:pt idx="43425">
                  <c:v>0.6456761689814815</c:v>
                </c:pt>
                <c:pt idx="43426">
                  <c:v>0.64567732638888886</c:v>
                </c:pt>
                <c:pt idx="43427">
                  <c:v>0.64567848379629633</c:v>
                </c:pt>
                <c:pt idx="43428">
                  <c:v>0.64567964120370369</c:v>
                </c:pt>
                <c:pt idx="43429">
                  <c:v>0.64568079861111116</c:v>
                </c:pt>
                <c:pt idx="43430">
                  <c:v>0.64568195601851852</c:v>
                </c:pt>
                <c:pt idx="43431">
                  <c:v>0.64568311342592588</c:v>
                </c:pt>
                <c:pt idx="43432">
                  <c:v>0.64568427083333335</c:v>
                </c:pt>
                <c:pt idx="43433">
                  <c:v>0.64568542824074071</c:v>
                </c:pt>
                <c:pt idx="43434">
                  <c:v>0.64568662037037039</c:v>
                </c:pt>
                <c:pt idx="43435">
                  <c:v>0.64568775462962957</c:v>
                </c:pt>
                <c:pt idx="43436">
                  <c:v>0.64568902777777781</c:v>
                </c:pt>
                <c:pt idx="43437">
                  <c:v>0.64569015046296296</c:v>
                </c:pt>
                <c:pt idx="43438">
                  <c:v>0.64569121527777773</c:v>
                </c:pt>
                <c:pt idx="43439">
                  <c:v>0.6456923726851852</c:v>
                </c:pt>
                <c:pt idx="43440">
                  <c:v>0.64569353009259267</c:v>
                </c:pt>
                <c:pt idx="43441">
                  <c:v>0.64569468750000003</c:v>
                </c:pt>
                <c:pt idx="43442">
                  <c:v>0.64569584490740739</c:v>
                </c:pt>
                <c:pt idx="43443">
                  <c:v>0.64569700231481475</c:v>
                </c:pt>
                <c:pt idx="43444">
                  <c:v>0.64569815972222222</c:v>
                </c:pt>
                <c:pt idx="43445">
                  <c:v>0.64569931712962969</c:v>
                </c:pt>
                <c:pt idx="43446">
                  <c:v>0.64570047453703705</c:v>
                </c:pt>
                <c:pt idx="43447">
                  <c:v>0.64570163194444441</c:v>
                </c:pt>
                <c:pt idx="43448">
                  <c:v>0.64570281249999995</c:v>
                </c:pt>
                <c:pt idx="43449">
                  <c:v>0.6457041550925926</c:v>
                </c:pt>
                <c:pt idx="43450">
                  <c:v>0.64570527777777775</c:v>
                </c:pt>
                <c:pt idx="43451">
                  <c:v>0.64570628472222225</c:v>
                </c:pt>
                <c:pt idx="43452">
                  <c:v>0.64570741898148143</c:v>
                </c:pt>
                <c:pt idx="43453">
                  <c:v>0.6457085763888889</c:v>
                </c:pt>
                <c:pt idx="43454">
                  <c:v>0.64570973379629637</c:v>
                </c:pt>
                <c:pt idx="43455">
                  <c:v>0.64571089120370373</c:v>
                </c:pt>
                <c:pt idx="43456">
                  <c:v>0.64571204861111109</c:v>
                </c:pt>
                <c:pt idx="43457">
                  <c:v>0.64571320601851856</c:v>
                </c:pt>
                <c:pt idx="43458">
                  <c:v>0.64571436342592592</c:v>
                </c:pt>
                <c:pt idx="43459">
                  <c:v>0.64571552083333339</c:v>
                </c:pt>
                <c:pt idx="43460">
                  <c:v>0.64571667824074075</c:v>
                </c:pt>
                <c:pt idx="43461">
                  <c:v>0.64571783564814811</c:v>
                </c:pt>
                <c:pt idx="43462">
                  <c:v>0.64571903935185182</c:v>
                </c:pt>
                <c:pt idx="43463">
                  <c:v>0.64572047453703707</c:v>
                </c:pt>
                <c:pt idx="43464">
                  <c:v>0.64572140046296289</c:v>
                </c:pt>
                <c:pt idx="43465">
                  <c:v>0.64572249999999998</c:v>
                </c:pt>
                <c:pt idx="43466">
                  <c:v>0.6457236458333333</c:v>
                </c:pt>
                <c:pt idx="43467">
                  <c:v>0.6457247800925926</c:v>
                </c:pt>
                <c:pt idx="43468">
                  <c:v>0.64572593749999996</c:v>
                </c:pt>
                <c:pt idx="43469">
                  <c:v>0.64572709490740743</c:v>
                </c:pt>
                <c:pt idx="43470">
                  <c:v>0.64572825231481479</c:v>
                </c:pt>
                <c:pt idx="43471">
                  <c:v>0.64572940972222226</c:v>
                </c:pt>
                <c:pt idx="43472">
                  <c:v>0.64573056712962962</c:v>
                </c:pt>
                <c:pt idx="43473">
                  <c:v>0.64573172453703698</c:v>
                </c:pt>
                <c:pt idx="43474">
                  <c:v>0.64573288194444445</c:v>
                </c:pt>
                <c:pt idx="43475">
                  <c:v>0.64573403935185192</c:v>
                </c:pt>
                <c:pt idx="43476">
                  <c:v>0.64573519675925928</c:v>
                </c:pt>
                <c:pt idx="43477">
                  <c:v>0.64573637731481481</c:v>
                </c:pt>
                <c:pt idx="43478">
                  <c:v>0.645737511574074</c:v>
                </c:pt>
                <c:pt idx="43479">
                  <c:v>0.64573869212962964</c:v>
                </c:pt>
                <c:pt idx="43480">
                  <c:v>0.64573983796296297</c:v>
                </c:pt>
                <c:pt idx="43481">
                  <c:v>0.64574101851851851</c:v>
                </c:pt>
                <c:pt idx="43482">
                  <c:v>0.64574214120370366</c:v>
                </c:pt>
                <c:pt idx="43483">
                  <c:v>0.64574329861111113</c:v>
                </c:pt>
                <c:pt idx="43484">
                  <c:v>0.6457444560185186</c:v>
                </c:pt>
                <c:pt idx="43485">
                  <c:v>0.64574561342592596</c:v>
                </c:pt>
                <c:pt idx="43486">
                  <c:v>0.64574677083333332</c:v>
                </c:pt>
                <c:pt idx="43487">
                  <c:v>0.64574792824074068</c:v>
                </c:pt>
                <c:pt idx="43488">
                  <c:v>0.64574908564814815</c:v>
                </c:pt>
                <c:pt idx="43489">
                  <c:v>0.64575024305555562</c:v>
                </c:pt>
                <c:pt idx="43490">
                  <c:v>0.64575140046296298</c:v>
                </c:pt>
                <c:pt idx="43491">
                  <c:v>0.64575255787037034</c:v>
                </c:pt>
                <c:pt idx="43492">
                  <c:v>0.64575375000000002</c:v>
                </c:pt>
                <c:pt idx="43493">
                  <c:v>0.64575541666666658</c:v>
                </c:pt>
                <c:pt idx="43494">
                  <c:v>0.6457560532407407</c:v>
                </c:pt>
                <c:pt idx="43495">
                  <c:v>0.64575719907407403</c:v>
                </c:pt>
                <c:pt idx="43496">
                  <c:v>0.64575834490740747</c:v>
                </c:pt>
                <c:pt idx="43497">
                  <c:v>0.64575950231481483</c:v>
                </c:pt>
                <c:pt idx="43498">
                  <c:v>0.64576065972222219</c:v>
                </c:pt>
                <c:pt idx="43499">
                  <c:v>0.64576181712962966</c:v>
                </c:pt>
                <c:pt idx="43500">
                  <c:v>0.64576297453703702</c:v>
                </c:pt>
                <c:pt idx="43501">
                  <c:v>0.64576413194444449</c:v>
                </c:pt>
                <c:pt idx="43502">
                  <c:v>0.64576530092592599</c:v>
                </c:pt>
                <c:pt idx="43503">
                  <c:v>0.64576644675925921</c:v>
                </c:pt>
                <c:pt idx="43504">
                  <c:v>0.64576760416666668</c:v>
                </c:pt>
                <c:pt idx="43505">
                  <c:v>0.64576876157407415</c:v>
                </c:pt>
                <c:pt idx="43506">
                  <c:v>0.64576994212962968</c:v>
                </c:pt>
                <c:pt idx="43507">
                  <c:v>0.64577109953703704</c:v>
                </c:pt>
                <c:pt idx="43508">
                  <c:v>0.64577237268518517</c:v>
                </c:pt>
                <c:pt idx="43509">
                  <c:v>0.64577353009259253</c:v>
                </c:pt>
                <c:pt idx="43510">
                  <c:v>0.64577454861111117</c:v>
                </c:pt>
                <c:pt idx="43511">
                  <c:v>0.64577570601851852</c:v>
                </c:pt>
                <c:pt idx="43512">
                  <c:v>0.64577686342592588</c:v>
                </c:pt>
                <c:pt idx="43513">
                  <c:v>0.64577802083333335</c:v>
                </c:pt>
                <c:pt idx="43514">
                  <c:v>0.64577917824074083</c:v>
                </c:pt>
                <c:pt idx="43515">
                  <c:v>0.64578033564814818</c:v>
                </c:pt>
                <c:pt idx="43516">
                  <c:v>0.64578149305555554</c:v>
                </c:pt>
                <c:pt idx="43517">
                  <c:v>0.6457826504629629</c:v>
                </c:pt>
                <c:pt idx="43518">
                  <c:v>0.64578380787037037</c:v>
                </c:pt>
                <c:pt idx="43519">
                  <c:v>0.64578496527777784</c:v>
                </c:pt>
                <c:pt idx="43520">
                  <c:v>0.6457870717592592</c:v>
                </c:pt>
                <c:pt idx="43521">
                  <c:v>0.64578730324074074</c:v>
                </c:pt>
                <c:pt idx="43522">
                  <c:v>0.6457885879629629</c:v>
                </c:pt>
                <c:pt idx="43523">
                  <c:v>0.64578961805555557</c:v>
                </c:pt>
                <c:pt idx="43524">
                  <c:v>0.64579077546296293</c:v>
                </c:pt>
                <c:pt idx="43525">
                  <c:v>0.6457919328703704</c:v>
                </c:pt>
                <c:pt idx="43526">
                  <c:v>0.64579306712962958</c:v>
                </c:pt>
                <c:pt idx="43527">
                  <c:v>0.64579422453703705</c:v>
                </c:pt>
                <c:pt idx="43528">
                  <c:v>0.64579538194444441</c:v>
                </c:pt>
                <c:pt idx="43529">
                  <c:v>0.64579653935185188</c:v>
                </c:pt>
                <c:pt idx="43530">
                  <c:v>0.64579769675925924</c:v>
                </c:pt>
                <c:pt idx="43531">
                  <c:v>0.64579885416666671</c:v>
                </c:pt>
                <c:pt idx="43532">
                  <c:v>0.64580002314814822</c:v>
                </c:pt>
                <c:pt idx="43533">
                  <c:v>0.64580116898148143</c:v>
                </c:pt>
                <c:pt idx="43534">
                  <c:v>0.6458023263888889</c:v>
                </c:pt>
                <c:pt idx="43535">
                  <c:v>0.64580348379629637</c:v>
                </c:pt>
                <c:pt idx="43536">
                  <c:v>0.64580489583333334</c:v>
                </c:pt>
                <c:pt idx="43537">
                  <c:v>0.64580604166666666</c:v>
                </c:pt>
                <c:pt idx="43538">
                  <c:v>0.6458070949074074</c:v>
                </c:pt>
                <c:pt idx="43539">
                  <c:v>0.64580825231481476</c:v>
                </c:pt>
                <c:pt idx="43540">
                  <c:v>0.64580927083333339</c:v>
                </c:pt>
                <c:pt idx="43541">
                  <c:v>0.64581042824074075</c:v>
                </c:pt>
                <c:pt idx="43542">
                  <c:v>0.64581158564814811</c:v>
                </c:pt>
                <c:pt idx="43543">
                  <c:v>0.64581274305555558</c:v>
                </c:pt>
                <c:pt idx="43544">
                  <c:v>0.64581390046296305</c:v>
                </c:pt>
                <c:pt idx="43545">
                  <c:v>0.64581505787037041</c:v>
                </c:pt>
                <c:pt idx="43546">
                  <c:v>0.64581621527777777</c:v>
                </c:pt>
                <c:pt idx="43547">
                  <c:v>0.64581737268518513</c:v>
                </c:pt>
                <c:pt idx="43548">
                  <c:v>0.6458185300925926</c:v>
                </c:pt>
                <c:pt idx="43549">
                  <c:v>0.64581968750000007</c:v>
                </c:pt>
                <c:pt idx="43550">
                  <c:v>0.64582109953703704</c:v>
                </c:pt>
                <c:pt idx="43551">
                  <c:v>0.64582202546296297</c:v>
                </c:pt>
                <c:pt idx="43552">
                  <c:v>0.64582319444444447</c:v>
                </c:pt>
                <c:pt idx="43553">
                  <c:v>0.64582435185185183</c:v>
                </c:pt>
                <c:pt idx="43554">
                  <c:v>0.64582548611111112</c:v>
                </c:pt>
                <c:pt idx="43555">
                  <c:v>0.64582663194444445</c:v>
                </c:pt>
                <c:pt idx="43556">
                  <c:v>0.64582778935185181</c:v>
                </c:pt>
                <c:pt idx="43557">
                  <c:v>0.64582894675925928</c:v>
                </c:pt>
                <c:pt idx="43558">
                  <c:v>0.64583010416666664</c:v>
                </c:pt>
                <c:pt idx="43559">
                  <c:v>0.64583126157407411</c:v>
                </c:pt>
                <c:pt idx="43560">
                  <c:v>0.64583241898148147</c:v>
                </c:pt>
                <c:pt idx="43561">
                  <c:v>0.64583357638888894</c:v>
                </c:pt>
                <c:pt idx="43562">
                  <c:v>0.6458347337962963</c:v>
                </c:pt>
                <c:pt idx="43563">
                  <c:v>0.64583589120370366</c:v>
                </c:pt>
                <c:pt idx="43564">
                  <c:v>0.64583704861111113</c:v>
                </c:pt>
                <c:pt idx="43565">
                  <c:v>0.6458382407407407</c:v>
                </c:pt>
                <c:pt idx="43566">
                  <c:v>0.64583954861111104</c:v>
                </c:pt>
                <c:pt idx="43567">
                  <c:v>0.6458405439814815</c:v>
                </c:pt>
                <c:pt idx="43568">
                  <c:v>0.64584167824074068</c:v>
                </c:pt>
                <c:pt idx="43569">
                  <c:v>0.64584283564814815</c:v>
                </c:pt>
                <c:pt idx="43570">
                  <c:v>0.64584399305555562</c:v>
                </c:pt>
                <c:pt idx="43571">
                  <c:v>0.64584515046296298</c:v>
                </c:pt>
                <c:pt idx="43572">
                  <c:v>0.64584630787037034</c:v>
                </c:pt>
                <c:pt idx="43573">
                  <c:v>0.6458474652777777</c:v>
                </c:pt>
                <c:pt idx="43574">
                  <c:v>0.64584862268518528</c:v>
                </c:pt>
                <c:pt idx="43575">
                  <c:v>0.64584978009259264</c:v>
                </c:pt>
                <c:pt idx="43576">
                  <c:v>0.6458509375</c:v>
                </c:pt>
                <c:pt idx="43577">
                  <c:v>0.64585209490740736</c:v>
                </c:pt>
                <c:pt idx="43578">
                  <c:v>0.64585339120370366</c:v>
                </c:pt>
                <c:pt idx="43579">
                  <c:v>0.64585443287037037</c:v>
                </c:pt>
                <c:pt idx="43580">
                  <c:v>0.64585559027777784</c:v>
                </c:pt>
                <c:pt idx="43581">
                  <c:v>0.6458567476851852</c:v>
                </c:pt>
                <c:pt idx="43582">
                  <c:v>0.64585796296296294</c:v>
                </c:pt>
                <c:pt idx="43583">
                  <c:v>0.64585903935185185</c:v>
                </c:pt>
                <c:pt idx="43584">
                  <c:v>0.64586019675925932</c:v>
                </c:pt>
                <c:pt idx="43585">
                  <c:v>0.64586135416666668</c:v>
                </c:pt>
                <c:pt idx="43586">
                  <c:v>0.64586251157407404</c:v>
                </c:pt>
                <c:pt idx="43587">
                  <c:v>0.64586366898148151</c:v>
                </c:pt>
                <c:pt idx="43588">
                  <c:v>0.64586482638888887</c:v>
                </c:pt>
                <c:pt idx="43589">
                  <c:v>0.64586598379629634</c:v>
                </c:pt>
                <c:pt idx="43590">
                  <c:v>0.6458671412037037</c:v>
                </c:pt>
                <c:pt idx="43591">
                  <c:v>0.64586829861111117</c:v>
                </c:pt>
                <c:pt idx="43592">
                  <c:v>0.64586945601851853</c:v>
                </c:pt>
                <c:pt idx="43593">
                  <c:v>0.64587075231481483</c:v>
                </c:pt>
                <c:pt idx="43594">
                  <c:v>0.64587199074074075</c:v>
                </c:pt>
                <c:pt idx="43595">
                  <c:v>0.6458730787037037</c:v>
                </c:pt>
                <c:pt idx="43596">
                  <c:v>0.64587410879629625</c:v>
                </c:pt>
                <c:pt idx="43597">
                  <c:v>0.64587534722222217</c:v>
                </c:pt>
                <c:pt idx="43598">
                  <c:v>0.64587648148148147</c:v>
                </c:pt>
                <c:pt idx="43599">
                  <c:v>0.64587755787037038</c:v>
                </c:pt>
                <c:pt idx="43600">
                  <c:v>0.64587871527777785</c:v>
                </c:pt>
                <c:pt idx="43601">
                  <c:v>0.64587987268518521</c:v>
                </c:pt>
                <c:pt idx="43602">
                  <c:v>0.64588103009259257</c:v>
                </c:pt>
                <c:pt idx="43603">
                  <c:v>0.64588218749999993</c:v>
                </c:pt>
                <c:pt idx="43604">
                  <c:v>0.6458833449074074</c:v>
                </c:pt>
                <c:pt idx="43605">
                  <c:v>0.64588450231481487</c:v>
                </c:pt>
                <c:pt idx="43606">
                  <c:v>0.64588565972222223</c:v>
                </c:pt>
                <c:pt idx="43607">
                  <c:v>0.64588681712962959</c:v>
                </c:pt>
                <c:pt idx="43608">
                  <c:v>0.64588797453703706</c:v>
                </c:pt>
                <c:pt idx="43609">
                  <c:v>0.6458895023148149</c:v>
                </c:pt>
                <c:pt idx="43610">
                  <c:v>0.64589072916666668</c:v>
                </c:pt>
                <c:pt idx="43611">
                  <c:v>0.64589193287037039</c:v>
                </c:pt>
                <c:pt idx="43612">
                  <c:v>0.64589261574074075</c:v>
                </c:pt>
                <c:pt idx="43613">
                  <c:v>0.64589376157407408</c:v>
                </c:pt>
                <c:pt idx="43614">
                  <c:v>0.64589491898148155</c:v>
                </c:pt>
                <c:pt idx="43615">
                  <c:v>0.64589607638888891</c:v>
                </c:pt>
                <c:pt idx="43616">
                  <c:v>0.64589723379629627</c:v>
                </c:pt>
                <c:pt idx="43617">
                  <c:v>0.64589839120370374</c:v>
                </c:pt>
                <c:pt idx="43618">
                  <c:v>0.6458995486111111</c:v>
                </c:pt>
                <c:pt idx="43619">
                  <c:v>0.64590070601851857</c:v>
                </c:pt>
                <c:pt idx="43620">
                  <c:v>0.64590186342592593</c:v>
                </c:pt>
                <c:pt idx="43621">
                  <c:v>0.64590302083333329</c:v>
                </c:pt>
                <c:pt idx="43622">
                  <c:v>0.64590417824074076</c:v>
                </c:pt>
                <c:pt idx="43623">
                  <c:v>0.64590549768518524</c:v>
                </c:pt>
                <c:pt idx="43624">
                  <c:v>0.64590651620370365</c:v>
                </c:pt>
                <c:pt idx="43625">
                  <c:v>0.64590775462962968</c:v>
                </c:pt>
                <c:pt idx="43626">
                  <c:v>0.64590880787037042</c:v>
                </c:pt>
                <c:pt idx="43627">
                  <c:v>0.64590996527777778</c:v>
                </c:pt>
                <c:pt idx="43628">
                  <c:v>0.64591112268518514</c:v>
                </c:pt>
                <c:pt idx="43629">
                  <c:v>0.64591228009259261</c:v>
                </c:pt>
                <c:pt idx="43630">
                  <c:v>0.64591343750000008</c:v>
                </c:pt>
                <c:pt idx="43631">
                  <c:v>0.64591459490740744</c:v>
                </c:pt>
                <c:pt idx="43632">
                  <c:v>0.6459157523148148</c:v>
                </c:pt>
                <c:pt idx="43633">
                  <c:v>0.64591690972222215</c:v>
                </c:pt>
                <c:pt idx="43634">
                  <c:v>0.64591806712962963</c:v>
                </c:pt>
                <c:pt idx="43635">
                  <c:v>0.6459192245370371</c:v>
                </c:pt>
                <c:pt idx="43636">
                  <c:v>0.6459204629629629</c:v>
                </c:pt>
                <c:pt idx="43637">
                  <c:v>0.64592156249999999</c:v>
                </c:pt>
                <c:pt idx="43638">
                  <c:v>0.64592329861111109</c:v>
                </c:pt>
                <c:pt idx="43639">
                  <c:v>0.64592387731481482</c:v>
                </c:pt>
                <c:pt idx="43640">
                  <c:v>0.64592503472222229</c:v>
                </c:pt>
                <c:pt idx="43641">
                  <c:v>0.64592616898148147</c:v>
                </c:pt>
                <c:pt idx="43642">
                  <c:v>0.64592732638888883</c:v>
                </c:pt>
                <c:pt idx="43643">
                  <c:v>0.6459284837962963</c:v>
                </c:pt>
                <c:pt idx="43644">
                  <c:v>0.64592964120370377</c:v>
                </c:pt>
                <c:pt idx="43645">
                  <c:v>0.64593079861111113</c:v>
                </c:pt>
                <c:pt idx="43646">
                  <c:v>0.64593195601851849</c:v>
                </c:pt>
                <c:pt idx="43647">
                  <c:v>0.64593311342592596</c:v>
                </c:pt>
                <c:pt idx="43648">
                  <c:v>0.64593427083333332</c:v>
                </c:pt>
                <c:pt idx="43649">
                  <c:v>0.64593542824074079</c:v>
                </c:pt>
                <c:pt idx="43650">
                  <c:v>0.64593658564814815</c:v>
                </c:pt>
                <c:pt idx="43651">
                  <c:v>0.64593783564814822</c:v>
                </c:pt>
                <c:pt idx="43652">
                  <c:v>0.64593898148148143</c:v>
                </c:pt>
                <c:pt idx="43653">
                  <c:v>0.64594021990740746</c:v>
                </c:pt>
                <c:pt idx="43654">
                  <c:v>0.64594121527777781</c:v>
                </c:pt>
                <c:pt idx="43655">
                  <c:v>0.64594237268518517</c:v>
                </c:pt>
                <c:pt idx="43656">
                  <c:v>0.64594353009259264</c:v>
                </c:pt>
                <c:pt idx="43657">
                  <c:v>0.6459446875</c:v>
                </c:pt>
                <c:pt idx="43658">
                  <c:v>0.64594584490740736</c:v>
                </c:pt>
                <c:pt idx="43659">
                  <c:v>0.64594700231481483</c:v>
                </c:pt>
                <c:pt idx="43660">
                  <c:v>0.64594815972222219</c:v>
                </c:pt>
                <c:pt idx="43661">
                  <c:v>0.64594931712962966</c:v>
                </c:pt>
                <c:pt idx="43662">
                  <c:v>0.64595047453703702</c:v>
                </c:pt>
                <c:pt idx="43663">
                  <c:v>0.64595163194444438</c:v>
                </c:pt>
                <c:pt idx="43664">
                  <c:v>0.64595278935185185</c:v>
                </c:pt>
                <c:pt idx="43665">
                  <c:v>0.64595396990740739</c:v>
                </c:pt>
                <c:pt idx="43666">
                  <c:v>0.64595518518518513</c:v>
                </c:pt>
                <c:pt idx="43667">
                  <c:v>0.64595633101851857</c:v>
                </c:pt>
                <c:pt idx="43668">
                  <c:v>0.64595746527777775</c:v>
                </c:pt>
                <c:pt idx="43669">
                  <c:v>0.64595857638888898</c:v>
                </c:pt>
                <c:pt idx="43670">
                  <c:v>0.64595973379629634</c:v>
                </c:pt>
                <c:pt idx="43671">
                  <c:v>0.6459608912037037</c:v>
                </c:pt>
                <c:pt idx="43672">
                  <c:v>0.64596204861111106</c:v>
                </c:pt>
                <c:pt idx="43673">
                  <c:v>0.64596320601851853</c:v>
                </c:pt>
                <c:pt idx="43674">
                  <c:v>0.645964363425926</c:v>
                </c:pt>
                <c:pt idx="43675">
                  <c:v>0.64596552083333336</c:v>
                </c:pt>
                <c:pt idx="43676">
                  <c:v>0.64596667824074072</c:v>
                </c:pt>
                <c:pt idx="43677">
                  <c:v>0.64596783564814819</c:v>
                </c:pt>
                <c:pt idx="43678">
                  <c:v>0.64596899305555555</c:v>
                </c:pt>
                <c:pt idx="43679">
                  <c:v>0.6459702083333333</c:v>
                </c:pt>
                <c:pt idx="43680">
                  <c:v>0.64597199074074074</c:v>
                </c:pt>
                <c:pt idx="43681">
                  <c:v>0.64597251157407409</c:v>
                </c:pt>
                <c:pt idx="43682">
                  <c:v>0.64597364583333328</c:v>
                </c:pt>
                <c:pt idx="43683">
                  <c:v>0.64597478009259257</c:v>
                </c:pt>
                <c:pt idx="43684">
                  <c:v>0.64597593750000004</c:v>
                </c:pt>
                <c:pt idx="43685">
                  <c:v>0.6459770949074074</c:v>
                </c:pt>
                <c:pt idx="43686">
                  <c:v>0.64597825231481487</c:v>
                </c:pt>
                <c:pt idx="43687">
                  <c:v>0.64597940972222223</c:v>
                </c:pt>
                <c:pt idx="43688">
                  <c:v>0.64598056712962959</c:v>
                </c:pt>
                <c:pt idx="43689">
                  <c:v>0.64598172453703706</c:v>
                </c:pt>
                <c:pt idx="43690">
                  <c:v>0.64598288194444442</c:v>
                </c:pt>
                <c:pt idx="43691">
                  <c:v>0.64598403935185189</c:v>
                </c:pt>
                <c:pt idx="43692">
                  <c:v>0.64598519675925925</c:v>
                </c:pt>
                <c:pt idx="43693">
                  <c:v>0.64598638888888893</c:v>
                </c:pt>
                <c:pt idx="43694">
                  <c:v>0.64598783564814821</c:v>
                </c:pt>
                <c:pt idx="43695">
                  <c:v>0.64598892361111115</c:v>
                </c:pt>
                <c:pt idx="43696">
                  <c:v>0.64598986111111112</c:v>
                </c:pt>
                <c:pt idx="43697">
                  <c:v>0.64599098379629627</c:v>
                </c:pt>
                <c:pt idx="43698">
                  <c:v>0.64599214120370363</c:v>
                </c:pt>
                <c:pt idx="43699">
                  <c:v>0.6459932986111111</c:v>
                </c:pt>
                <c:pt idx="43700">
                  <c:v>0.64599445601851857</c:v>
                </c:pt>
                <c:pt idx="43701">
                  <c:v>0.64599561342592593</c:v>
                </c:pt>
                <c:pt idx="43702">
                  <c:v>0.64599677083333329</c:v>
                </c:pt>
                <c:pt idx="43703">
                  <c:v>0.64599792824074076</c:v>
                </c:pt>
                <c:pt idx="43704">
                  <c:v>0.64599909722222226</c:v>
                </c:pt>
                <c:pt idx="43705">
                  <c:v>0.64600024305555559</c:v>
                </c:pt>
                <c:pt idx="43706">
                  <c:v>0.64600140046296295</c:v>
                </c:pt>
                <c:pt idx="43707">
                  <c:v>0.64600276620370378</c:v>
                </c:pt>
                <c:pt idx="43708">
                  <c:v>0.64600398148148142</c:v>
                </c:pt>
                <c:pt idx="43709">
                  <c:v>0.6460050810185185</c:v>
                </c:pt>
                <c:pt idx="43710">
                  <c:v>0.64600641203703701</c:v>
                </c:pt>
                <c:pt idx="43711">
                  <c:v>0.64600718749999997</c:v>
                </c:pt>
                <c:pt idx="43712">
                  <c:v>0.64600834490740744</c:v>
                </c:pt>
                <c:pt idx="43713">
                  <c:v>0.6460095023148148</c:v>
                </c:pt>
                <c:pt idx="43714">
                  <c:v>0.64601065972222227</c:v>
                </c:pt>
                <c:pt idx="43715">
                  <c:v>0.64601181712962963</c:v>
                </c:pt>
                <c:pt idx="43716">
                  <c:v>0.6460129745370371</c:v>
                </c:pt>
                <c:pt idx="43717">
                  <c:v>0.64601413194444446</c:v>
                </c:pt>
                <c:pt idx="43718">
                  <c:v>0.64601528935185182</c:v>
                </c:pt>
                <c:pt idx="43719">
                  <c:v>0.64601644675925929</c:v>
                </c:pt>
                <c:pt idx="43720">
                  <c:v>0.64601760416666665</c:v>
                </c:pt>
                <c:pt idx="43721">
                  <c:v>0.64601896990740737</c:v>
                </c:pt>
                <c:pt idx="43722">
                  <c:v>0.64602018518518523</c:v>
                </c:pt>
                <c:pt idx="43723">
                  <c:v>0.6460211574074074</c:v>
                </c:pt>
                <c:pt idx="43724">
                  <c:v>0.64602225694444437</c:v>
                </c:pt>
                <c:pt idx="43725">
                  <c:v>0.64602339120370378</c:v>
                </c:pt>
                <c:pt idx="43726">
                  <c:v>0.64602454861111114</c:v>
                </c:pt>
                <c:pt idx="43727">
                  <c:v>0.6460257060185185</c:v>
                </c:pt>
                <c:pt idx="43728">
                  <c:v>0.64602686342592586</c:v>
                </c:pt>
                <c:pt idx="43729">
                  <c:v>0.64602802083333333</c:v>
                </c:pt>
                <c:pt idx="43730">
                  <c:v>0.6460291782407408</c:v>
                </c:pt>
                <c:pt idx="43731">
                  <c:v>0.64603034722222219</c:v>
                </c:pt>
                <c:pt idx="43732">
                  <c:v>0.64603149305555552</c:v>
                </c:pt>
                <c:pt idx="43733">
                  <c:v>0.64603265046296299</c:v>
                </c:pt>
                <c:pt idx="43734">
                  <c:v>0.64603380787037046</c:v>
                </c:pt>
                <c:pt idx="43735">
                  <c:v>0.64603526620370366</c:v>
                </c:pt>
                <c:pt idx="43736">
                  <c:v>0.6460364467592592</c:v>
                </c:pt>
                <c:pt idx="43737">
                  <c:v>0.64603738425925927</c:v>
                </c:pt>
                <c:pt idx="43738">
                  <c:v>0.64603847222222222</c:v>
                </c:pt>
                <c:pt idx="43739">
                  <c:v>0.64603959490740748</c:v>
                </c:pt>
                <c:pt idx="43740">
                  <c:v>0.64604075231481484</c:v>
                </c:pt>
                <c:pt idx="43741">
                  <c:v>0.6460419097222222</c:v>
                </c:pt>
                <c:pt idx="43742">
                  <c:v>0.64604306712962967</c:v>
                </c:pt>
                <c:pt idx="43743">
                  <c:v>0.64604422453703703</c:v>
                </c:pt>
                <c:pt idx="43744">
                  <c:v>0.6460453819444445</c:v>
                </c:pt>
                <c:pt idx="43745">
                  <c:v>0.64604653935185186</c:v>
                </c:pt>
                <c:pt idx="43746">
                  <c:v>0.64604769675925922</c:v>
                </c:pt>
                <c:pt idx="43747">
                  <c:v>0.64604885416666669</c:v>
                </c:pt>
                <c:pt idx="43748">
                  <c:v>0.64605001157407405</c:v>
                </c:pt>
                <c:pt idx="43749">
                  <c:v>0.646051261574074</c:v>
                </c:pt>
                <c:pt idx="43750">
                  <c:v>0.64605241898148147</c:v>
                </c:pt>
                <c:pt idx="43751">
                  <c:v>0.64605387731481478</c:v>
                </c:pt>
                <c:pt idx="43752">
                  <c:v>0.64605497685185187</c:v>
                </c:pt>
                <c:pt idx="43753">
                  <c:v>0.64605579861111107</c:v>
                </c:pt>
                <c:pt idx="43754">
                  <c:v>0.64605695601851854</c:v>
                </c:pt>
                <c:pt idx="43755">
                  <c:v>0.6460581134259259</c:v>
                </c:pt>
                <c:pt idx="43756">
                  <c:v>0.64605927083333337</c:v>
                </c:pt>
                <c:pt idx="43757">
                  <c:v>0.64606042824074073</c:v>
                </c:pt>
                <c:pt idx="43758">
                  <c:v>0.64606158564814808</c:v>
                </c:pt>
                <c:pt idx="43759">
                  <c:v>0.64606274305555556</c:v>
                </c:pt>
                <c:pt idx="43760">
                  <c:v>0.64606390046296303</c:v>
                </c:pt>
                <c:pt idx="43761">
                  <c:v>0.64606505787037039</c:v>
                </c:pt>
                <c:pt idx="43762">
                  <c:v>0.64606621527777774</c:v>
                </c:pt>
                <c:pt idx="43763">
                  <c:v>0.64606775462962962</c:v>
                </c:pt>
                <c:pt idx="43764">
                  <c:v>0.64606855324074075</c:v>
                </c:pt>
                <c:pt idx="43765">
                  <c:v>0.64606983796296302</c:v>
                </c:pt>
                <c:pt idx="43766">
                  <c:v>0.64607087962962961</c:v>
                </c:pt>
                <c:pt idx="43767">
                  <c:v>0.64607200231481476</c:v>
                </c:pt>
                <c:pt idx="43768">
                  <c:v>0.64607315972222223</c:v>
                </c:pt>
                <c:pt idx="43769">
                  <c:v>0.64607432870370374</c:v>
                </c:pt>
                <c:pt idx="43770">
                  <c:v>0.64607547453703706</c:v>
                </c:pt>
                <c:pt idx="43771">
                  <c:v>0.64607663194444442</c:v>
                </c:pt>
                <c:pt idx="43772">
                  <c:v>0.64607778935185189</c:v>
                </c:pt>
                <c:pt idx="43773">
                  <c:v>0.64607894675925925</c:v>
                </c:pt>
                <c:pt idx="43774">
                  <c:v>0.64608010416666672</c:v>
                </c:pt>
                <c:pt idx="43775">
                  <c:v>0.64608126157407408</c:v>
                </c:pt>
                <c:pt idx="43776">
                  <c:v>0.64608241898148144</c:v>
                </c:pt>
                <c:pt idx="43777">
                  <c:v>0.64608361111111112</c:v>
                </c:pt>
                <c:pt idx="43778">
                  <c:v>0.64608478009259263</c:v>
                </c:pt>
                <c:pt idx="43779">
                  <c:v>0.64608593749999998</c:v>
                </c:pt>
                <c:pt idx="43780">
                  <c:v>0.64608709490740746</c:v>
                </c:pt>
                <c:pt idx="43781">
                  <c:v>0.64608820601851857</c:v>
                </c:pt>
                <c:pt idx="43782">
                  <c:v>0.64608936342592593</c:v>
                </c:pt>
                <c:pt idx="43783">
                  <c:v>0.64609052083333329</c:v>
                </c:pt>
                <c:pt idx="43784">
                  <c:v>0.64609167824074076</c:v>
                </c:pt>
                <c:pt idx="43785">
                  <c:v>0.64609283564814812</c:v>
                </c:pt>
                <c:pt idx="43786">
                  <c:v>0.64609399305555559</c:v>
                </c:pt>
                <c:pt idx="43787">
                  <c:v>0.64609515046296295</c:v>
                </c:pt>
                <c:pt idx="43788">
                  <c:v>0.64609630787037031</c:v>
                </c:pt>
                <c:pt idx="43789">
                  <c:v>0.64609746527777778</c:v>
                </c:pt>
                <c:pt idx="43790">
                  <c:v>0.64609862268518525</c:v>
                </c:pt>
                <c:pt idx="43791">
                  <c:v>0.64610000000000001</c:v>
                </c:pt>
                <c:pt idx="43792">
                  <c:v>0.64610108796296295</c:v>
                </c:pt>
                <c:pt idx="43793">
                  <c:v>0.64610212962962965</c:v>
                </c:pt>
                <c:pt idx="43794">
                  <c:v>0.6461033449074074</c:v>
                </c:pt>
                <c:pt idx="43795">
                  <c:v>0.64610440972222227</c:v>
                </c:pt>
                <c:pt idx="43796">
                  <c:v>0.64610556712962963</c:v>
                </c:pt>
                <c:pt idx="43797">
                  <c:v>0.64610672453703699</c:v>
                </c:pt>
                <c:pt idx="43798">
                  <c:v>0.64610788194444446</c:v>
                </c:pt>
                <c:pt idx="43799">
                  <c:v>0.64610903935185193</c:v>
                </c:pt>
                <c:pt idx="43800">
                  <c:v>0.64611019675925929</c:v>
                </c:pt>
                <c:pt idx="43801">
                  <c:v>0.64611135416666665</c:v>
                </c:pt>
                <c:pt idx="43802">
                  <c:v>0.64611251157407401</c:v>
                </c:pt>
                <c:pt idx="43803">
                  <c:v>0.64611366898148148</c:v>
                </c:pt>
                <c:pt idx="43804">
                  <c:v>0.64611482638888895</c:v>
                </c:pt>
                <c:pt idx="43805">
                  <c:v>0.64611619212962956</c:v>
                </c:pt>
                <c:pt idx="43806">
                  <c:v>0.64611744212962963</c:v>
                </c:pt>
                <c:pt idx="43807">
                  <c:v>0.64611834490740738</c:v>
                </c:pt>
                <c:pt idx="43808">
                  <c:v>0.64611972222222225</c:v>
                </c:pt>
                <c:pt idx="43809">
                  <c:v>0.64612061342592597</c:v>
                </c:pt>
                <c:pt idx="43810">
                  <c:v>0.64612177083333333</c:v>
                </c:pt>
                <c:pt idx="43811">
                  <c:v>0.6461229282407408</c:v>
                </c:pt>
                <c:pt idx="43812">
                  <c:v>0.64612408564814816</c:v>
                </c:pt>
                <c:pt idx="43813">
                  <c:v>0.64612524305555552</c:v>
                </c:pt>
                <c:pt idx="43814">
                  <c:v>0.64612640046296299</c:v>
                </c:pt>
                <c:pt idx="43815">
                  <c:v>0.64612755787037035</c:v>
                </c:pt>
                <c:pt idx="43816">
                  <c:v>0.64612871527777782</c:v>
                </c:pt>
                <c:pt idx="43817">
                  <c:v>0.64612987268518518</c:v>
                </c:pt>
                <c:pt idx="43818">
                  <c:v>0.64613103009259254</c:v>
                </c:pt>
                <c:pt idx="43819">
                  <c:v>0.64613223379629625</c:v>
                </c:pt>
                <c:pt idx="43820">
                  <c:v>0.64613349537037035</c:v>
                </c:pt>
                <c:pt idx="43821">
                  <c:v>0.64613465277777782</c:v>
                </c:pt>
                <c:pt idx="43822">
                  <c:v>0.64613593749999998</c:v>
                </c:pt>
                <c:pt idx="43823">
                  <c:v>0.64613681712962956</c:v>
                </c:pt>
                <c:pt idx="43824">
                  <c:v>0.64613797453703703</c:v>
                </c:pt>
                <c:pt idx="43825">
                  <c:v>0.6461391319444445</c:v>
                </c:pt>
                <c:pt idx="43826">
                  <c:v>0.64614028935185186</c:v>
                </c:pt>
                <c:pt idx="43827">
                  <c:v>0.64614144675925922</c:v>
                </c:pt>
                <c:pt idx="43828">
                  <c:v>0.64614260416666669</c:v>
                </c:pt>
                <c:pt idx="43829">
                  <c:v>0.64614376157407416</c:v>
                </c:pt>
                <c:pt idx="43830">
                  <c:v>0.64614491898148152</c:v>
                </c:pt>
                <c:pt idx="43831">
                  <c:v>0.64614607638888888</c:v>
                </c:pt>
                <c:pt idx="43832">
                  <c:v>0.64614723379629624</c:v>
                </c:pt>
                <c:pt idx="43833">
                  <c:v>0.64614843749999995</c:v>
                </c:pt>
                <c:pt idx="43834">
                  <c:v>0.64614967592592598</c:v>
                </c:pt>
                <c:pt idx="43835">
                  <c:v>0.64615085648148152</c:v>
                </c:pt>
                <c:pt idx="43836">
                  <c:v>0.64615202546296302</c:v>
                </c:pt>
                <c:pt idx="43837">
                  <c:v>0.64615302083333337</c:v>
                </c:pt>
                <c:pt idx="43838">
                  <c:v>0.64615417824074073</c:v>
                </c:pt>
                <c:pt idx="43839">
                  <c:v>0.6461553356481482</c:v>
                </c:pt>
                <c:pt idx="43840">
                  <c:v>0.64615649305555556</c:v>
                </c:pt>
                <c:pt idx="43841">
                  <c:v>0.64615765046296292</c:v>
                </c:pt>
                <c:pt idx="43842">
                  <c:v>0.64615880787037039</c:v>
                </c:pt>
                <c:pt idx="43843">
                  <c:v>0.64615996527777775</c:v>
                </c:pt>
                <c:pt idx="43844">
                  <c:v>0.64616112268518522</c:v>
                </c:pt>
                <c:pt idx="43845">
                  <c:v>0.64616228009259258</c:v>
                </c:pt>
                <c:pt idx="43846">
                  <c:v>0.64616343750000005</c:v>
                </c:pt>
                <c:pt idx="43847">
                  <c:v>0.6461646875</c:v>
                </c:pt>
                <c:pt idx="43848">
                  <c:v>0.64616603009259266</c:v>
                </c:pt>
                <c:pt idx="43849">
                  <c:v>0.64616706018518522</c:v>
                </c:pt>
                <c:pt idx="43850">
                  <c:v>0.64616807870370374</c:v>
                </c:pt>
                <c:pt idx="43851">
                  <c:v>0.64616922453703707</c:v>
                </c:pt>
                <c:pt idx="43852">
                  <c:v>0.64617038194444443</c:v>
                </c:pt>
                <c:pt idx="43853">
                  <c:v>0.64617153935185179</c:v>
                </c:pt>
                <c:pt idx="43854">
                  <c:v>0.64617269675925926</c:v>
                </c:pt>
                <c:pt idx="43855">
                  <c:v>0.64617385416666673</c:v>
                </c:pt>
                <c:pt idx="43856">
                  <c:v>0.64617501157407409</c:v>
                </c:pt>
                <c:pt idx="43857">
                  <c:v>0.64617616898148145</c:v>
                </c:pt>
                <c:pt idx="43858">
                  <c:v>0.64617732638888892</c:v>
                </c:pt>
                <c:pt idx="43859">
                  <c:v>0.64617848379629639</c:v>
                </c:pt>
                <c:pt idx="43860">
                  <c:v>0.64617964120370375</c:v>
                </c:pt>
                <c:pt idx="43861">
                  <c:v>0.64618115740740745</c:v>
                </c:pt>
                <c:pt idx="43862">
                  <c:v>0.64618222222222221</c:v>
                </c:pt>
                <c:pt idx="43863">
                  <c:v>0.64618343750000007</c:v>
                </c:pt>
                <c:pt idx="43864">
                  <c:v>0.64618431712962965</c:v>
                </c:pt>
                <c:pt idx="43865">
                  <c:v>0.64618542824074077</c:v>
                </c:pt>
                <c:pt idx="43866">
                  <c:v>0.64618658564814813</c:v>
                </c:pt>
                <c:pt idx="43867">
                  <c:v>0.6461877430555556</c:v>
                </c:pt>
                <c:pt idx="43868">
                  <c:v>0.6461889120370371</c:v>
                </c:pt>
                <c:pt idx="43869">
                  <c:v>0.64619005787037043</c:v>
                </c:pt>
                <c:pt idx="43870">
                  <c:v>0.64619121527777779</c:v>
                </c:pt>
                <c:pt idx="43871">
                  <c:v>0.64619237268518515</c:v>
                </c:pt>
                <c:pt idx="43872">
                  <c:v>0.64619353009259262</c:v>
                </c:pt>
                <c:pt idx="43873">
                  <c:v>0.64619468749999998</c:v>
                </c:pt>
                <c:pt idx="43874">
                  <c:v>0.64619584490740745</c:v>
                </c:pt>
                <c:pt idx="43875">
                  <c:v>0.64619704861111116</c:v>
                </c:pt>
                <c:pt idx="43876">
                  <c:v>0.64619818287037034</c:v>
                </c:pt>
                <c:pt idx="43877">
                  <c:v>0.64619934027777781</c:v>
                </c:pt>
                <c:pt idx="43878">
                  <c:v>0.64620068287037036</c:v>
                </c:pt>
                <c:pt idx="43879">
                  <c:v>0.64620163194444447</c:v>
                </c:pt>
                <c:pt idx="43880">
                  <c:v>0.64620278935185183</c:v>
                </c:pt>
                <c:pt idx="43881">
                  <c:v>0.6462039467592593</c:v>
                </c:pt>
                <c:pt idx="43882">
                  <c:v>0.64620510416666666</c:v>
                </c:pt>
                <c:pt idx="43883">
                  <c:v>0.64620626157407401</c:v>
                </c:pt>
                <c:pt idx="43884">
                  <c:v>0.64620741898148149</c:v>
                </c:pt>
                <c:pt idx="43885">
                  <c:v>0.64620857638888896</c:v>
                </c:pt>
                <c:pt idx="43886">
                  <c:v>0.64620973379629632</c:v>
                </c:pt>
                <c:pt idx="43887">
                  <c:v>0.64621089120370367</c:v>
                </c:pt>
                <c:pt idx="43888">
                  <c:v>0.64621204861111103</c:v>
                </c:pt>
                <c:pt idx="43889">
                  <c:v>0.64621325231481475</c:v>
                </c:pt>
                <c:pt idx="43890">
                  <c:v>0.64621437500000001</c:v>
                </c:pt>
                <c:pt idx="43891">
                  <c:v>0.64621562499999996</c:v>
                </c:pt>
                <c:pt idx="43892">
                  <c:v>0.6462167708333334</c:v>
                </c:pt>
                <c:pt idx="43893">
                  <c:v>0.6462178472222222</c:v>
                </c:pt>
                <c:pt idx="43894">
                  <c:v>0.64621899305555563</c:v>
                </c:pt>
                <c:pt idx="43895">
                  <c:v>0.64622015046296299</c:v>
                </c:pt>
                <c:pt idx="43896">
                  <c:v>0.64622130787037035</c:v>
                </c:pt>
                <c:pt idx="43897">
                  <c:v>0.64622246527777771</c:v>
                </c:pt>
                <c:pt idx="43898">
                  <c:v>0.64622362268518518</c:v>
                </c:pt>
                <c:pt idx="43899">
                  <c:v>0.64622478009259265</c:v>
                </c:pt>
                <c:pt idx="43900">
                  <c:v>0.64622593750000001</c:v>
                </c:pt>
                <c:pt idx="43901">
                  <c:v>0.64622709490740737</c:v>
                </c:pt>
                <c:pt idx="43902">
                  <c:v>0.64622825231481484</c:v>
                </c:pt>
                <c:pt idx="43903">
                  <c:v>0.6462294097222222</c:v>
                </c:pt>
                <c:pt idx="43904">
                  <c:v>0.64623060185185188</c:v>
                </c:pt>
                <c:pt idx="43905">
                  <c:v>0.64623200231481481</c:v>
                </c:pt>
                <c:pt idx="43906">
                  <c:v>0.64623309027777776</c:v>
                </c:pt>
                <c:pt idx="43907">
                  <c:v>0.64623437500000003</c:v>
                </c:pt>
                <c:pt idx="43908">
                  <c:v>0.64623523148148154</c:v>
                </c:pt>
                <c:pt idx="43909">
                  <c:v>0.64623635416666669</c:v>
                </c:pt>
                <c:pt idx="43910">
                  <c:v>0.64623751157407405</c:v>
                </c:pt>
                <c:pt idx="43911">
                  <c:v>0.64623866898148152</c:v>
                </c:pt>
                <c:pt idx="43912">
                  <c:v>0.64623982638888888</c:v>
                </c:pt>
                <c:pt idx="43913">
                  <c:v>0.64624098379629624</c:v>
                </c:pt>
                <c:pt idx="43914">
                  <c:v>0.64624214120370371</c:v>
                </c:pt>
                <c:pt idx="43915">
                  <c:v>0.64624329861111118</c:v>
                </c:pt>
                <c:pt idx="43916">
                  <c:v>0.64624445601851854</c:v>
                </c:pt>
                <c:pt idx="43917">
                  <c:v>0.6462456134259259</c:v>
                </c:pt>
                <c:pt idx="43918">
                  <c:v>0.64624677083333326</c:v>
                </c:pt>
                <c:pt idx="43919">
                  <c:v>0.64624819444444437</c:v>
                </c:pt>
                <c:pt idx="43920">
                  <c:v>0.64624951388888885</c:v>
                </c:pt>
                <c:pt idx="43921">
                  <c:v>0.64625056712962958</c:v>
                </c:pt>
                <c:pt idx="43922">
                  <c:v>0.64625178240740744</c:v>
                </c:pt>
                <c:pt idx="43923">
                  <c:v>0.64625255787037039</c:v>
                </c:pt>
                <c:pt idx="43924">
                  <c:v>0.64625371527777786</c:v>
                </c:pt>
                <c:pt idx="43925">
                  <c:v>0.64625487268518522</c:v>
                </c:pt>
                <c:pt idx="43926">
                  <c:v>0.64625603009259258</c:v>
                </c:pt>
                <c:pt idx="43927">
                  <c:v>0.64625718749999994</c:v>
                </c:pt>
                <c:pt idx="43928">
                  <c:v>0.64625834490740741</c:v>
                </c:pt>
                <c:pt idx="43929">
                  <c:v>0.64625950231481488</c:v>
                </c:pt>
                <c:pt idx="43930">
                  <c:v>0.64626065972222224</c:v>
                </c:pt>
                <c:pt idx="43931">
                  <c:v>0.6462618171296296</c:v>
                </c:pt>
                <c:pt idx="43932">
                  <c:v>0.64626297453703707</c:v>
                </c:pt>
                <c:pt idx="43933">
                  <c:v>0.64626434027777779</c:v>
                </c:pt>
                <c:pt idx="43934">
                  <c:v>0.6462657638888889</c:v>
                </c:pt>
                <c:pt idx="43935">
                  <c:v>0.64626665509259262</c:v>
                </c:pt>
                <c:pt idx="43936">
                  <c:v>0.64626763888888883</c:v>
                </c:pt>
                <c:pt idx="43937">
                  <c:v>0.64626880787037033</c:v>
                </c:pt>
                <c:pt idx="43938">
                  <c:v>0.64626991898148145</c:v>
                </c:pt>
                <c:pt idx="43939">
                  <c:v>0.64627107638888892</c:v>
                </c:pt>
                <c:pt idx="43940">
                  <c:v>0.64627223379629628</c:v>
                </c:pt>
                <c:pt idx="43941">
                  <c:v>0.64627339120370375</c:v>
                </c:pt>
                <c:pt idx="43942">
                  <c:v>0.64627454861111111</c:v>
                </c:pt>
                <c:pt idx="43943">
                  <c:v>0.64627570601851847</c:v>
                </c:pt>
                <c:pt idx="43944">
                  <c:v>0.64627686342592594</c:v>
                </c:pt>
                <c:pt idx="43945">
                  <c:v>0.64627802083333341</c:v>
                </c:pt>
                <c:pt idx="43946">
                  <c:v>0.64627917824074077</c:v>
                </c:pt>
                <c:pt idx="43947">
                  <c:v>0.64628033564814813</c:v>
                </c:pt>
                <c:pt idx="43948">
                  <c:v>0.64628170138888885</c:v>
                </c:pt>
                <c:pt idx="43949">
                  <c:v>0.64628285879629632</c:v>
                </c:pt>
                <c:pt idx="43950">
                  <c:v>0.6462839583333333</c:v>
                </c:pt>
                <c:pt idx="43951">
                  <c:v>0.64628496527777779</c:v>
                </c:pt>
                <c:pt idx="43952">
                  <c:v>0.64628612268518515</c:v>
                </c:pt>
                <c:pt idx="43953">
                  <c:v>0.64628728009259262</c:v>
                </c:pt>
                <c:pt idx="43954">
                  <c:v>0.64628843750000009</c:v>
                </c:pt>
                <c:pt idx="43955">
                  <c:v>0.64628959490740745</c:v>
                </c:pt>
                <c:pt idx="43956">
                  <c:v>0.64629075231481481</c:v>
                </c:pt>
                <c:pt idx="43957">
                  <c:v>0.64629190972222217</c:v>
                </c:pt>
                <c:pt idx="43958">
                  <c:v>0.64629306712962964</c:v>
                </c:pt>
                <c:pt idx="43959">
                  <c:v>0.64629422453703711</c:v>
                </c:pt>
                <c:pt idx="43960">
                  <c:v>0.64629538194444447</c:v>
                </c:pt>
                <c:pt idx="43961">
                  <c:v>0.64629653935185183</c:v>
                </c:pt>
                <c:pt idx="43962">
                  <c:v>0.6462976967592593</c:v>
                </c:pt>
                <c:pt idx="43963">
                  <c:v>0.6462989004629629</c:v>
                </c:pt>
                <c:pt idx="43964">
                  <c:v>0.64630004629629634</c:v>
                </c:pt>
                <c:pt idx="43965">
                  <c:v>0.6463012037037037</c:v>
                </c:pt>
                <c:pt idx="43966">
                  <c:v>0.64630232638888885</c:v>
                </c:pt>
                <c:pt idx="43967">
                  <c:v>0.64630348379629632</c:v>
                </c:pt>
                <c:pt idx="43968">
                  <c:v>0.64630464120370368</c:v>
                </c:pt>
                <c:pt idx="43969">
                  <c:v>0.64630579861111115</c:v>
                </c:pt>
                <c:pt idx="43970">
                  <c:v>0.64630695601851851</c:v>
                </c:pt>
                <c:pt idx="43971">
                  <c:v>0.64630811342592598</c:v>
                </c:pt>
                <c:pt idx="43972">
                  <c:v>0.64630927083333334</c:v>
                </c:pt>
                <c:pt idx="43973">
                  <c:v>0.6463104282407407</c:v>
                </c:pt>
                <c:pt idx="43974">
                  <c:v>0.64631158564814817</c:v>
                </c:pt>
                <c:pt idx="43975">
                  <c:v>0.64631274305555553</c:v>
                </c:pt>
                <c:pt idx="43976">
                  <c:v>0.64631405092592598</c:v>
                </c:pt>
                <c:pt idx="43977">
                  <c:v>0.64631505787037036</c:v>
                </c:pt>
                <c:pt idx="43978">
                  <c:v>0.64631636574074069</c:v>
                </c:pt>
                <c:pt idx="43979">
                  <c:v>0.64631752314814817</c:v>
                </c:pt>
                <c:pt idx="43980">
                  <c:v>0.64631853009259266</c:v>
                </c:pt>
                <c:pt idx="43981">
                  <c:v>0.64631968750000002</c:v>
                </c:pt>
                <c:pt idx="43982">
                  <c:v>0.64632084490740738</c:v>
                </c:pt>
                <c:pt idx="43983">
                  <c:v>0.64632200231481474</c:v>
                </c:pt>
                <c:pt idx="43984">
                  <c:v>0.64632315972222232</c:v>
                </c:pt>
                <c:pt idx="43985">
                  <c:v>0.64632431712962968</c:v>
                </c:pt>
                <c:pt idx="43986">
                  <c:v>0.64632547453703704</c:v>
                </c:pt>
                <c:pt idx="43987">
                  <c:v>0.6463266319444444</c:v>
                </c:pt>
                <c:pt idx="43988">
                  <c:v>0.64632778935185187</c:v>
                </c:pt>
                <c:pt idx="43989">
                  <c:v>0.64632894675925934</c:v>
                </c:pt>
                <c:pt idx="43990">
                  <c:v>0.64633015046296305</c:v>
                </c:pt>
                <c:pt idx="43991">
                  <c:v>0.646331400462963</c:v>
                </c:pt>
                <c:pt idx="43992">
                  <c:v>0.64633252314814815</c:v>
                </c:pt>
                <c:pt idx="43993">
                  <c:v>0.64633358796296303</c:v>
                </c:pt>
                <c:pt idx="43994">
                  <c:v>0.64633473379629636</c:v>
                </c:pt>
                <c:pt idx="43995">
                  <c:v>0.64633589120370372</c:v>
                </c:pt>
                <c:pt idx="43996">
                  <c:v>0.64633704861111108</c:v>
                </c:pt>
                <c:pt idx="43997">
                  <c:v>0.64633820601851855</c:v>
                </c:pt>
                <c:pt idx="43998">
                  <c:v>0.64633936342592591</c:v>
                </c:pt>
                <c:pt idx="43999">
                  <c:v>0.64634052083333338</c:v>
                </c:pt>
                <c:pt idx="44000">
                  <c:v>0.64634167824074074</c:v>
                </c:pt>
                <c:pt idx="44001">
                  <c:v>0.64634283564814821</c:v>
                </c:pt>
                <c:pt idx="44002">
                  <c:v>0.64634399305555557</c:v>
                </c:pt>
                <c:pt idx="44003">
                  <c:v>0.64634515046296293</c:v>
                </c:pt>
                <c:pt idx="44004">
                  <c:v>0.64634657407407403</c:v>
                </c:pt>
                <c:pt idx="44005">
                  <c:v>0.64634761574074073</c:v>
                </c:pt>
                <c:pt idx="44006">
                  <c:v>0.64634871527777782</c:v>
                </c:pt>
                <c:pt idx="44007">
                  <c:v>0.64634978009259259</c:v>
                </c:pt>
                <c:pt idx="44008">
                  <c:v>0.64635093749999994</c:v>
                </c:pt>
                <c:pt idx="44009">
                  <c:v>0.64635209490740742</c:v>
                </c:pt>
                <c:pt idx="44010">
                  <c:v>0.64635325231481489</c:v>
                </c:pt>
                <c:pt idx="44011">
                  <c:v>0.64635440972222225</c:v>
                </c:pt>
                <c:pt idx="44012">
                  <c:v>0.6463555671296296</c:v>
                </c:pt>
                <c:pt idx="44013">
                  <c:v>0.64635672453703696</c:v>
                </c:pt>
                <c:pt idx="44014">
                  <c:v>0.64635788194444443</c:v>
                </c:pt>
                <c:pt idx="44015">
                  <c:v>0.64635903935185191</c:v>
                </c:pt>
                <c:pt idx="44016">
                  <c:v>0.64636019675925926</c:v>
                </c:pt>
                <c:pt idx="44017">
                  <c:v>0.64636156249999999</c:v>
                </c:pt>
                <c:pt idx="44018">
                  <c:v>0.64636266203703696</c:v>
                </c:pt>
                <c:pt idx="44019">
                  <c:v>0.64636422453703701</c:v>
                </c:pt>
                <c:pt idx="44020">
                  <c:v>0.64636486111111113</c:v>
                </c:pt>
                <c:pt idx="44021">
                  <c:v>0.64636619212962965</c:v>
                </c:pt>
                <c:pt idx="44022">
                  <c:v>0.64636714120370364</c:v>
                </c:pt>
                <c:pt idx="44023">
                  <c:v>0.64636829861111111</c:v>
                </c:pt>
                <c:pt idx="44024">
                  <c:v>0.64636945601851858</c:v>
                </c:pt>
                <c:pt idx="44025">
                  <c:v>0.64637061342592594</c:v>
                </c:pt>
                <c:pt idx="44026">
                  <c:v>0.6463717708333333</c:v>
                </c:pt>
                <c:pt idx="44027">
                  <c:v>0.64637292824074077</c:v>
                </c:pt>
                <c:pt idx="44028">
                  <c:v>0.64637408564814813</c:v>
                </c:pt>
                <c:pt idx="44029">
                  <c:v>0.6463752430555556</c:v>
                </c:pt>
                <c:pt idx="44030">
                  <c:v>0.64637640046296296</c:v>
                </c:pt>
                <c:pt idx="44031">
                  <c:v>0.64637755787037032</c:v>
                </c:pt>
                <c:pt idx="44032">
                  <c:v>0.64637898148148143</c:v>
                </c:pt>
                <c:pt idx="44033">
                  <c:v>0.64638002314814813</c:v>
                </c:pt>
                <c:pt idx="44034">
                  <c:v>0.6463811805555556</c:v>
                </c:pt>
                <c:pt idx="44035">
                  <c:v>0.64638233796296296</c:v>
                </c:pt>
                <c:pt idx="44036">
                  <c:v>0.64638334490740745</c:v>
                </c:pt>
                <c:pt idx="44037">
                  <c:v>0.64638450231481481</c:v>
                </c:pt>
                <c:pt idx="44038">
                  <c:v>0.64638565972222217</c:v>
                </c:pt>
                <c:pt idx="44039">
                  <c:v>0.64638681712962964</c:v>
                </c:pt>
                <c:pt idx="44040">
                  <c:v>0.64638797453703711</c:v>
                </c:pt>
                <c:pt idx="44041">
                  <c:v>0.64638913194444447</c:v>
                </c:pt>
                <c:pt idx="44042">
                  <c:v>0.64639028935185183</c:v>
                </c:pt>
                <c:pt idx="44043">
                  <c:v>0.64639144675925919</c:v>
                </c:pt>
                <c:pt idx="44044">
                  <c:v>0.64639260416666666</c:v>
                </c:pt>
                <c:pt idx="44045">
                  <c:v>0.64639376157407413</c:v>
                </c:pt>
                <c:pt idx="44046">
                  <c:v>0.64639506944444447</c:v>
                </c:pt>
                <c:pt idx="44047">
                  <c:v>0.64639611111111117</c:v>
                </c:pt>
                <c:pt idx="44048">
                  <c:v>0.64639732638888892</c:v>
                </c:pt>
                <c:pt idx="44049">
                  <c:v>0.64639842592592589</c:v>
                </c:pt>
                <c:pt idx="44050">
                  <c:v>0.64639954861111115</c:v>
                </c:pt>
                <c:pt idx="44051">
                  <c:v>0.64640070601851851</c:v>
                </c:pt>
                <c:pt idx="44052">
                  <c:v>0.64640186342592587</c:v>
                </c:pt>
                <c:pt idx="44053">
                  <c:v>0.64640302083333334</c:v>
                </c:pt>
                <c:pt idx="44054">
                  <c:v>0.64640417824074081</c:v>
                </c:pt>
                <c:pt idx="44055">
                  <c:v>0.64640533564814817</c:v>
                </c:pt>
                <c:pt idx="44056">
                  <c:v>0.64640649305555553</c:v>
                </c:pt>
                <c:pt idx="44057">
                  <c:v>0.646407650462963</c:v>
                </c:pt>
                <c:pt idx="44058">
                  <c:v>0.64640880787037036</c:v>
                </c:pt>
                <c:pt idx="44059">
                  <c:v>0.64640996527777783</c:v>
                </c:pt>
                <c:pt idx="44060">
                  <c:v>0.64641121527777778</c:v>
                </c:pt>
                <c:pt idx="44061">
                  <c:v>0.64641248842592591</c:v>
                </c:pt>
                <c:pt idx="44062">
                  <c:v>0.64641347222222223</c:v>
                </c:pt>
                <c:pt idx="44063">
                  <c:v>0.6464146296296297</c:v>
                </c:pt>
                <c:pt idx="44064">
                  <c:v>0.64641575231481485</c:v>
                </c:pt>
                <c:pt idx="44065">
                  <c:v>0.64641692129629624</c:v>
                </c:pt>
                <c:pt idx="44066">
                  <c:v>0.64641806712962968</c:v>
                </c:pt>
                <c:pt idx="44067">
                  <c:v>0.64641922453703704</c:v>
                </c:pt>
                <c:pt idx="44068">
                  <c:v>0.6464203819444444</c:v>
                </c:pt>
                <c:pt idx="44069">
                  <c:v>0.64642153935185187</c:v>
                </c:pt>
                <c:pt idx="44070">
                  <c:v>0.64642269675925923</c:v>
                </c:pt>
                <c:pt idx="44071">
                  <c:v>0.6464238541666667</c:v>
                </c:pt>
                <c:pt idx="44072">
                  <c:v>0.64642501157407406</c:v>
                </c:pt>
                <c:pt idx="44073">
                  <c:v>0.64642616898148142</c:v>
                </c:pt>
                <c:pt idx="44074">
                  <c:v>0.64642737268518513</c:v>
                </c:pt>
                <c:pt idx="44075">
                  <c:v>0.64642858796296299</c:v>
                </c:pt>
                <c:pt idx="44076">
                  <c:v>0.64642965277777775</c:v>
                </c:pt>
                <c:pt idx="44077">
                  <c:v>0.64643081018518522</c:v>
                </c:pt>
                <c:pt idx="44078">
                  <c:v>0.64643210648148142</c:v>
                </c:pt>
                <c:pt idx="44079">
                  <c:v>0.64643311342592602</c:v>
                </c:pt>
                <c:pt idx="44080">
                  <c:v>0.64643427083333338</c:v>
                </c:pt>
                <c:pt idx="44081">
                  <c:v>0.64643542824074074</c:v>
                </c:pt>
                <c:pt idx="44082">
                  <c:v>0.6464365856481481</c:v>
                </c:pt>
                <c:pt idx="44083">
                  <c:v>0.64643774305555557</c:v>
                </c:pt>
                <c:pt idx="44084">
                  <c:v>0.64643890046296304</c:v>
                </c:pt>
                <c:pt idx="44085">
                  <c:v>0.6464400578703704</c:v>
                </c:pt>
                <c:pt idx="44086">
                  <c:v>0.64644121527777776</c:v>
                </c:pt>
                <c:pt idx="44087">
                  <c:v>0.64644237268518523</c:v>
                </c:pt>
                <c:pt idx="44088">
                  <c:v>0.64644353009259259</c:v>
                </c:pt>
                <c:pt idx="44089">
                  <c:v>0.6464447337962963</c:v>
                </c:pt>
                <c:pt idx="44090">
                  <c:v>0.64644605324074067</c:v>
                </c:pt>
                <c:pt idx="44091">
                  <c:v>0.64644703703703699</c:v>
                </c:pt>
                <c:pt idx="44092">
                  <c:v>0.64644831018518512</c:v>
                </c:pt>
                <c:pt idx="44093">
                  <c:v>0.64644931712962961</c:v>
                </c:pt>
                <c:pt idx="44094">
                  <c:v>0.64645047453703708</c:v>
                </c:pt>
                <c:pt idx="44095">
                  <c:v>0.64645163194444444</c:v>
                </c:pt>
                <c:pt idx="44096">
                  <c:v>0.64645278935185191</c:v>
                </c:pt>
                <c:pt idx="44097">
                  <c:v>0.64645394675925927</c:v>
                </c:pt>
                <c:pt idx="44098">
                  <c:v>0.64645510416666663</c:v>
                </c:pt>
                <c:pt idx="44099">
                  <c:v>0.6464562615740741</c:v>
                </c:pt>
                <c:pt idx="44100">
                  <c:v>0.64645741898148146</c:v>
                </c:pt>
                <c:pt idx="44101">
                  <c:v>0.64645857638888893</c:v>
                </c:pt>
                <c:pt idx="44102">
                  <c:v>0.64645973379629629</c:v>
                </c:pt>
                <c:pt idx="44103">
                  <c:v>0.64646098379629624</c:v>
                </c:pt>
                <c:pt idx="44104">
                  <c:v>0.6464621990740741</c:v>
                </c:pt>
                <c:pt idx="44105">
                  <c:v>0.64646325231481483</c:v>
                </c:pt>
                <c:pt idx="44106">
                  <c:v>0.64646439814814816</c:v>
                </c:pt>
                <c:pt idx="44107">
                  <c:v>0.64646552083333331</c:v>
                </c:pt>
                <c:pt idx="44108">
                  <c:v>0.64646667824074067</c:v>
                </c:pt>
                <c:pt idx="44109">
                  <c:v>0.64646783564814814</c:v>
                </c:pt>
                <c:pt idx="44110">
                  <c:v>0.64646899305555561</c:v>
                </c:pt>
                <c:pt idx="44111">
                  <c:v>0.64647015046296297</c:v>
                </c:pt>
                <c:pt idx="44112">
                  <c:v>0.64647130787037033</c:v>
                </c:pt>
                <c:pt idx="44113">
                  <c:v>0.6464724652777778</c:v>
                </c:pt>
                <c:pt idx="44114">
                  <c:v>0.64647362268518527</c:v>
                </c:pt>
                <c:pt idx="44115">
                  <c:v>0.64647478009259263</c:v>
                </c:pt>
                <c:pt idx="44116">
                  <c:v>0.64647593749999999</c:v>
                </c:pt>
                <c:pt idx="44117">
                  <c:v>0.64647731481481485</c:v>
                </c:pt>
                <c:pt idx="44118">
                  <c:v>0.64647828703703702</c:v>
                </c:pt>
                <c:pt idx="44119">
                  <c:v>0.64647940972222229</c:v>
                </c:pt>
                <c:pt idx="44120">
                  <c:v>0.6464807754629629</c:v>
                </c:pt>
                <c:pt idx="44121">
                  <c:v>0.64648172453703701</c:v>
                </c:pt>
                <c:pt idx="44122">
                  <c:v>0.64648288194444448</c:v>
                </c:pt>
                <c:pt idx="44123">
                  <c:v>0.64648403935185184</c:v>
                </c:pt>
                <c:pt idx="44124">
                  <c:v>0.64648519675925931</c:v>
                </c:pt>
                <c:pt idx="44125">
                  <c:v>0.64648635416666667</c:v>
                </c:pt>
                <c:pt idx="44126">
                  <c:v>0.64648751157407414</c:v>
                </c:pt>
                <c:pt idx="44127">
                  <c:v>0.6464886689814815</c:v>
                </c:pt>
                <c:pt idx="44128">
                  <c:v>0.64648982638888886</c:v>
                </c:pt>
                <c:pt idx="44129">
                  <c:v>0.64649098379629633</c:v>
                </c:pt>
                <c:pt idx="44130">
                  <c:v>0.64649214120370369</c:v>
                </c:pt>
                <c:pt idx="44131">
                  <c:v>0.64649363425925932</c:v>
                </c:pt>
                <c:pt idx="44132">
                  <c:v>0.64649446759259266</c:v>
                </c:pt>
                <c:pt idx="44133">
                  <c:v>0.64649582175925924</c:v>
                </c:pt>
                <c:pt idx="44134">
                  <c:v>0.64649697916666671</c:v>
                </c:pt>
                <c:pt idx="44135">
                  <c:v>0.64649792824074082</c:v>
                </c:pt>
                <c:pt idx="44136">
                  <c:v>0.64649908564814818</c:v>
                </c:pt>
                <c:pt idx="44137">
                  <c:v>0.64650024305555553</c:v>
                </c:pt>
                <c:pt idx="44138">
                  <c:v>0.64650140046296289</c:v>
                </c:pt>
                <c:pt idx="44139">
                  <c:v>0.64650255787037036</c:v>
                </c:pt>
                <c:pt idx="44140">
                  <c:v>0.64650371527777784</c:v>
                </c:pt>
                <c:pt idx="44141">
                  <c:v>0.64650487268518519</c:v>
                </c:pt>
                <c:pt idx="44142">
                  <c:v>0.64650603009259255</c:v>
                </c:pt>
                <c:pt idx="44143">
                  <c:v>0.64650718750000002</c:v>
                </c:pt>
                <c:pt idx="44144">
                  <c:v>0.6465083449074075</c:v>
                </c:pt>
                <c:pt idx="44145">
                  <c:v>0.64650959490740734</c:v>
                </c:pt>
                <c:pt idx="44146">
                  <c:v>0.64651114583333336</c:v>
                </c:pt>
                <c:pt idx="44147">
                  <c:v>0.64651185185185189</c:v>
                </c:pt>
                <c:pt idx="44148">
                  <c:v>0.64651306712962964</c:v>
                </c:pt>
                <c:pt idx="44149">
                  <c:v>0.64651413194444451</c:v>
                </c:pt>
                <c:pt idx="44150">
                  <c:v>0.64651528935185187</c:v>
                </c:pt>
                <c:pt idx="44151">
                  <c:v>0.64651644675925923</c:v>
                </c:pt>
                <c:pt idx="44152">
                  <c:v>0.6465176041666667</c:v>
                </c:pt>
                <c:pt idx="44153">
                  <c:v>0.64651876157407406</c:v>
                </c:pt>
                <c:pt idx="44154">
                  <c:v>0.64651991898148153</c:v>
                </c:pt>
                <c:pt idx="44155">
                  <c:v>0.64652107638888889</c:v>
                </c:pt>
                <c:pt idx="44156">
                  <c:v>0.64652223379629625</c:v>
                </c:pt>
                <c:pt idx="44157">
                  <c:v>0.64652339120370372</c:v>
                </c:pt>
                <c:pt idx="44158">
                  <c:v>0.64652454861111108</c:v>
                </c:pt>
                <c:pt idx="44159">
                  <c:v>0.64652596064814816</c:v>
                </c:pt>
                <c:pt idx="44160">
                  <c:v>0.64652706018518524</c:v>
                </c:pt>
                <c:pt idx="44161">
                  <c:v>0.64652817129629625</c:v>
                </c:pt>
                <c:pt idx="44162">
                  <c:v>0.64652940972222228</c:v>
                </c:pt>
                <c:pt idx="44163">
                  <c:v>0.6465303356481481</c:v>
                </c:pt>
                <c:pt idx="44164">
                  <c:v>0.64653149305555557</c:v>
                </c:pt>
                <c:pt idx="44165">
                  <c:v>0.64653265046296293</c:v>
                </c:pt>
                <c:pt idx="44166">
                  <c:v>0.6465338078703704</c:v>
                </c:pt>
                <c:pt idx="44167">
                  <c:v>0.64653496527777776</c:v>
                </c:pt>
                <c:pt idx="44168">
                  <c:v>0.64653612268518512</c:v>
                </c:pt>
                <c:pt idx="44169">
                  <c:v>0.64653728009259259</c:v>
                </c:pt>
                <c:pt idx="44170">
                  <c:v>0.64653843750000006</c:v>
                </c:pt>
                <c:pt idx="44171">
                  <c:v>0.64653959490740742</c:v>
                </c:pt>
                <c:pt idx="44172">
                  <c:v>0.64654075231481478</c:v>
                </c:pt>
                <c:pt idx="44173">
                  <c:v>0.64654217592592589</c:v>
                </c:pt>
                <c:pt idx="44174">
                  <c:v>0.64654344907407402</c:v>
                </c:pt>
                <c:pt idx="44175">
                  <c:v>0.64654466435185187</c:v>
                </c:pt>
                <c:pt idx="44176">
                  <c:v>0.64654564814814819</c:v>
                </c:pt>
                <c:pt idx="44177">
                  <c:v>0.64654686342592593</c:v>
                </c:pt>
                <c:pt idx="44178">
                  <c:v>0.64654769675925927</c:v>
                </c:pt>
                <c:pt idx="44179">
                  <c:v>0.64654885416666674</c:v>
                </c:pt>
                <c:pt idx="44180">
                  <c:v>0.6465500115740741</c:v>
                </c:pt>
                <c:pt idx="44181">
                  <c:v>0.64655116898148146</c:v>
                </c:pt>
                <c:pt idx="44182">
                  <c:v>0.64655232638888893</c:v>
                </c:pt>
                <c:pt idx="44183">
                  <c:v>0.64655348379629629</c:v>
                </c:pt>
                <c:pt idx="44184">
                  <c:v>0.64655464120370376</c:v>
                </c:pt>
                <c:pt idx="44185">
                  <c:v>0.64655579861111112</c:v>
                </c:pt>
                <c:pt idx="44186">
                  <c:v>0.64655695601851848</c:v>
                </c:pt>
                <c:pt idx="44187">
                  <c:v>0.64655811342592595</c:v>
                </c:pt>
                <c:pt idx="44188">
                  <c:v>0.64655935185185187</c:v>
                </c:pt>
                <c:pt idx="44189">
                  <c:v>0.64656060185185193</c:v>
                </c:pt>
                <c:pt idx="44190">
                  <c:v>0.6465617013888888</c:v>
                </c:pt>
                <c:pt idx="44191">
                  <c:v>0.64656284722222224</c:v>
                </c:pt>
                <c:pt idx="44192">
                  <c:v>0.64656422453703699</c:v>
                </c:pt>
                <c:pt idx="44193">
                  <c:v>0.64656505787037033</c:v>
                </c:pt>
                <c:pt idx="44194">
                  <c:v>0.6465662152777778</c:v>
                </c:pt>
                <c:pt idx="44195">
                  <c:v>0.64656737268518516</c:v>
                </c:pt>
                <c:pt idx="44196">
                  <c:v>0.64656853009259263</c:v>
                </c:pt>
                <c:pt idx="44197">
                  <c:v>0.64656968749999999</c:v>
                </c:pt>
                <c:pt idx="44198">
                  <c:v>0.64657084490740735</c:v>
                </c:pt>
                <c:pt idx="44199">
                  <c:v>0.64657200231481482</c:v>
                </c:pt>
                <c:pt idx="44200">
                  <c:v>0.64657315972222229</c:v>
                </c:pt>
                <c:pt idx="44201">
                  <c:v>0.64657431712962965</c:v>
                </c:pt>
                <c:pt idx="44202">
                  <c:v>0.64657547453703701</c:v>
                </c:pt>
                <c:pt idx="44203">
                  <c:v>0.64657706018518524</c:v>
                </c:pt>
                <c:pt idx="44204">
                  <c:v>0.64657813657407415</c:v>
                </c:pt>
                <c:pt idx="44205">
                  <c:v>0.64657927083333333</c:v>
                </c:pt>
                <c:pt idx="44206">
                  <c:v>0.64658015046296302</c:v>
                </c:pt>
                <c:pt idx="44207">
                  <c:v>0.64658135416666662</c:v>
                </c:pt>
                <c:pt idx="44208">
                  <c:v>0.6465824189814815</c:v>
                </c:pt>
                <c:pt idx="44209">
                  <c:v>0.64658357638888897</c:v>
                </c:pt>
                <c:pt idx="44210">
                  <c:v>0.64658473379629633</c:v>
                </c:pt>
                <c:pt idx="44211">
                  <c:v>0.64658589120370369</c:v>
                </c:pt>
                <c:pt idx="44212">
                  <c:v>0.64658704861111105</c:v>
                </c:pt>
                <c:pt idx="44213">
                  <c:v>0.64658820601851852</c:v>
                </c:pt>
                <c:pt idx="44214">
                  <c:v>0.64658936342592599</c:v>
                </c:pt>
                <c:pt idx="44215">
                  <c:v>0.64659052083333335</c:v>
                </c:pt>
                <c:pt idx="44216">
                  <c:v>0.64659167824074071</c:v>
                </c:pt>
                <c:pt idx="44217">
                  <c:v>0.64659283564814818</c:v>
                </c:pt>
                <c:pt idx="44218">
                  <c:v>0.64659399305555554</c:v>
                </c:pt>
                <c:pt idx="44219">
                  <c:v>0.64659519675925925</c:v>
                </c:pt>
                <c:pt idx="44220">
                  <c:v>0.64659646990740738</c:v>
                </c:pt>
                <c:pt idx="44221">
                  <c:v>0.64659774305555551</c:v>
                </c:pt>
                <c:pt idx="44222">
                  <c:v>0.64659901620370364</c:v>
                </c:pt>
                <c:pt idx="44223">
                  <c:v>0.64659978009259256</c:v>
                </c:pt>
                <c:pt idx="44224">
                  <c:v>0.64660093750000003</c:v>
                </c:pt>
                <c:pt idx="44225">
                  <c:v>0.64660209490740739</c:v>
                </c:pt>
                <c:pt idx="44226">
                  <c:v>0.64660325231481486</c:v>
                </c:pt>
                <c:pt idx="44227">
                  <c:v>0.64660440972222222</c:v>
                </c:pt>
                <c:pt idx="44228">
                  <c:v>0.64660556712962958</c:v>
                </c:pt>
                <c:pt idx="44229">
                  <c:v>0.64660672453703705</c:v>
                </c:pt>
                <c:pt idx="44230">
                  <c:v>0.64660788194444452</c:v>
                </c:pt>
                <c:pt idx="44231">
                  <c:v>0.64660903935185188</c:v>
                </c:pt>
                <c:pt idx="44232">
                  <c:v>0.64661019675925924</c:v>
                </c:pt>
                <c:pt idx="44233">
                  <c:v>0.64661163194444449</c:v>
                </c:pt>
                <c:pt idx="44234">
                  <c:v>0.64661251157407407</c:v>
                </c:pt>
                <c:pt idx="44235">
                  <c:v>0.64661369212962971</c:v>
                </c:pt>
                <c:pt idx="44236">
                  <c:v>0.64661488425925928</c:v>
                </c:pt>
                <c:pt idx="44237">
                  <c:v>0.64661598379629626</c:v>
                </c:pt>
                <c:pt idx="44238">
                  <c:v>0.64661714120370373</c:v>
                </c:pt>
                <c:pt idx="44239">
                  <c:v>0.6466182986111112</c:v>
                </c:pt>
                <c:pt idx="44240">
                  <c:v>0.64661945601851856</c:v>
                </c:pt>
                <c:pt idx="44241">
                  <c:v>0.64662061342592592</c:v>
                </c:pt>
                <c:pt idx="44242">
                  <c:v>0.64662177083333328</c:v>
                </c:pt>
                <c:pt idx="44243">
                  <c:v>0.64662292824074075</c:v>
                </c:pt>
                <c:pt idx="44244">
                  <c:v>0.64662408564814822</c:v>
                </c:pt>
                <c:pt idx="44245">
                  <c:v>0.64662524305555558</c:v>
                </c:pt>
                <c:pt idx="44246">
                  <c:v>0.64662640046296294</c:v>
                </c:pt>
                <c:pt idx="44247">
                  <c:v>0.64662766203703703</c:v>
                </c:pt>
                <c:pt idx="44248">
                  <c:v>0.6466288194444445</c:v>
                </c:pt>
                <c:pt idx="44249">
                  <c:v>0.64663003472222225</c:v>
                </c:pt>
                <c:pt idx="44250">
                  <c:v>0.64663148148148142</c:v>
                </c:pt>
                <c:pt idx="44251">
                  <c:v>0.64663218749999996</c:v>
                </c:pt>
                <c:pt idx="44252">
                  <c:v>0.64663334490740743</c:v>
                </c:pt>
                <c:pt idx="44253">
                  <c:v>0.64663450231481479</c:v>
                </c:pt>
                <c:pt idx="44254">
                  <c:v>0.64663565972222226</c:v>
                </c:pt>
                <c:pt idx="44255">
                  <c:v>0.64663681712962962</c:v>
                </c:pt>
                <c:pt idx="44256">
                  <c:v>0.64663797453703709</c:v>
                </c:pt>
                <c:pt idx="44257">
                  <c:v>0.64663913194444445</c:v>
                </c:pt>
                <c:pt idx="44258">
                  <c:v>0.6466402893518518</c:v>
                </c:pt>
                <c:pt idx="44259">
                  <c:v>0.64664144675925928</c:v>
                </c:pt>
                <c:pt idx="44260">
                  <c:v>0.64664260416666675</c:v>
                </c:pt>
                <c:pt idx="44261">
                  <c:v>0.6466443287037037</c:v>
                </c:pt>
                <c:pt idx="44262">
                  <c:v>0.64664502314814809</c:v>
                </c:pt>
                <c:pt idx="44263">
                  <c:v>0.64664612268518518</c:v>
                </c:pt>
                <c:pt idx="44264">
                  <c:v>0.64664728009259254</c:v>
                </c:pt>
                <c:pt idx="44265">
                  <c:v>0.64664846064814818</c:v>
                </c:pt>
                <c:pt idx="44266">
                  <c:v>0.64664954861111112</c:v>
                </c:pt>
                <c:pt idx="44267">
                  <c:v>0.64665070601851848</c:v>
                </c:pt>
                <c:pt idx="44268">
                  <c:v>0.64665186342592595</c:v>
                </c:pt>
                <c:pt idx="44269">
                  <c:v>0.64665302083333343</c:v>
                </c:pt>
                <c:pt idx="44270">
                  <c:v>0.64665417824074078</c:v>
                </c:pt>
                <c:pt idx="44271">
                  <c:v>0.64665533564814814</c:v>
                </c:pt>
                <c:pt idx="44272">
                  <c:v>0.6466564930555555</c:v>
                </c:pt>
                <c:pt idx="44273">
                  <c:v>0.64665765046296297</c:v>
                </c:pt>
                <c:pt idx="44274">
                  <c:v>0.64665880787037044</c:v>
                </c:pt>
                <c:pt idx="44275">
                  <c:v>0.6466599652777778</c:v>
                </c:pt>
                <c:pt idx="44276">
                  <c:v>0.64666168981481487</c:v>
                </c:pt>
                <c:pt idx="44277">
                  <c:v>0.64666245370370368</c:v>
                </c:pt>
                <c:pt idx="44278">
                  <c:v>0.64666343749999999</c:v>
                </c:pt>
                <c:pt idx="44279">
                  <c:v>0.64666459490740746</c:v>
                </c:pt>
                <c:pt idx="44280">
                  <c:v>0.64666585648148145</c:v>
                </c:pt>
                <c:pt idx="44281">
                  <c:v>0.64666690972222218</c:v>
                </c:pt>
                <c:pt idx="44282">
                  <c:v>0.64666806712962965</c:v>
                </c:pt>
                <c:pt idx="44283">
                  <c:v>0.64666922453703701</c:v>
                </c:pt>
                <c:pt idx="44284">
                  <c:v>0.64667038194444448</c:v>
                </c:pt>
                <c:pt idx="44285">
                  <c:v>0.64667153935185184</c:v>
                </c:pt>
                <c:pt idx="44286">
                  <c:v>0.64667269675925931</c:v>
                </c:pt>
                <c:pt idx="44287">
                  <c:v>0.64667385416666667</c:v>
                </c:pt>
                <c:pt idx="44288">
                  <c:v>0.64667501157407403</c:v>
                </c:pt>
                <c:pt idx="44289">
                  <c:v>0.6466761689814815</c:v>
                </c:pt>
                <c:pt idx="44290">
                  <c:v>0.64667732638888886</c:v>
                </c:pt>
                <c:pt idx="44291">
                  <c:v>0.64667864583333334</c:v>
                </c:pt>
                <c:pt idx="44292">
                  <c:v>0.64667987268518523</c:v>
                </c:pt>
                <c:pt idx="44293">
                  <c:v>0.64668090277777779</c:v>
                </c:pt>
                <c:pt idx="44294">
                  <c:v>0.64668206018518526</c:v>
                </c:pt>
                <c:pt idx="44295">
                  <c:v>0.64668311342592599</c:v>
                </c:pt>
                <c:pt idx="44296">
                  <c:v>0.64668427083333335</c:v>
                </c:pt>
                <c:pt idx="44297">
                  <c:v>0.64668542824074071</c:v>
                </c:pt>
                <c:pt idx="44298">
                  <c:v>0.64668658564814807</c:v>
                </c:pt>
                <c:pt idx="44299">
                  <c:v>0.64668774305555554</c:v>
                </c:pt>
                <c:pt idx="44300">
                  <c:v>0.64668890046296301</c:v>
                </c:pt>
                <c:pt idx="44301">
                  <c:v>0.64669005787037037</c:v>
                </c:pt>
                <c:pt idx="44302">
                  <c:v>0.64669121527777773</c:v>
                </c:pt>
                <c:pt idx="44303">
                  <c:v>0.6466923726851852</c:v>
                </c:pt>
                <c:pt idx="44304">
                  <c:v>0.64669353009259267</c:v>
                </c:pt>
                <c:pt idx="44305">
                  <c:v>0.64669497685185184</c:v>
                </c:pt>
                <c:pt idx="44306">
                  <c:v>0.64669594907407402</c:v>
                </c:pt>
                <c:pt idx="44307">
                  <c:v>0.6466970486111111</c:v>
                </c:pt>
                <c:pt idx="44308">
                  <c:v>0.6466984375</c:v>
                </c:pt>
                <c:pt idx="44309">
                  <c:v>0.64669931712962969</c:v>
                </c:pt>
                <c:pt idx="44310">
                  <c:v>0.64670047453703705</c:v>
                </c:pt>
                <c:pt idx="44311">
                  <c:v>0.64670163194444441</c:v>
                </c:pt>
                <c:pt idx="44312">
                  <c:v>0.64670278935185188</c:v>
                </c:pt>
                <c:pt idx="44313">
                  <c:v>0.64670394675925924</c:v>
                </c:pt>
                <c:pt idx="44314">
                  <c:v>0.64670510416666671</c:v>
                </c:pt>
                <c:pt idx="44315">
                  <c:v>0.64670626157407407</c:v>
                </c:pt>
                <c:pt idx="44316">
                  <c:v>0.64670741898148154</c:v>
                </c:pt>
                <c:pt idx="44317">
                  <c:v>0.6467085763888889</c:v>
                </c:pt>
                <c:pt idx="44318">
                  <c:v>0.64670973379629626</c:v>
                </c:pt>
                <c:pt idx="44319">
                  <c:v>0.64671111111111113</c:v>
                </c:pt>
                <c:pt idx="44320">
                  <c:v>0.6467122685185186</c:v>
                </c:pt>
                <c:pt idx="44321">
                  <c:v>0.64671320601851856</c:v>
                </c:pt>
                <c:pt idx="44322">
                  <c:v>0.64671449074074072</c:v>
                </c:pt>
                <c:pt idx="44323">
                  <c:v>0.64671552083333328</c:v>
                </c:pt>
                <c:pt idx="44324">
                  <c:v>0.64671667824074075</c:v>
                </c:pt>
                <c:pt idx="44325">
                  <c:v>0.64671783564814822</c:v>
                </c:pt>
                <c:pt idx="44326">
                  <c:v>0.64671899305555558</c:v>
                </c:pt>
                <c:pt idx="44327">
                  <c:v>0.64672015046296294</c:v>
                </c:pt>
                <c:pt idx="44328">
                  <c:v>0.6467213078703703</c:v>
                </c:pt>
                <c:pt idx="44329">
                  <c:v>0.64672246527777777</c:v>
                </c:pt>
                <c:pt idx="44330">
                  <c:v>0.64672362268518524</c:v>
                </c:pt>
                <c:pt idx="44331">
                  <c:v>0.6467247800925926</c:v>
                </c:pt>
                <c:pt idx="44332">
                  <c:v>0.64672593749999996</c:v>
                </c:pt>
                <c:pt idx="44333">
                  <c:v>0.64672709490740743</c:v>
                </c:pt>
                <c:pt idx="44334">
                  <c:v>0.64672827546296296</c:v>
                </c:pt>
                <c:pt idx="44335">
                  <c:v>0.64672947916666668</c:v>
                </c:pt>
                <c:pt idx="44336">
                  <c:v>0.646730625</c:v>
                </c:pt>
                <c:pt idx="44337">
                  <c:v>0.64673177083333333</c:v>
                </c:pt>
                <c:pt idx="44338">
                  <c:v>0.64673288194444445</c:v>
                </c:pt>
                <c:pt idx="44339">
                  <c:v>0.64673403935185192</c:v>
                </c:pt>
                <c:pt idx="44340">
                  <c:v>0.64673519675925928</c:v>
                </c:pt>
                <c:pt idx="44341">
                  <c:v>0.64673635416666664</c:v>
                </c:pt>
                <c:pt idx="44342">
                  <c:v>0.64673751157407411</c:v>
                </c:pt>
                <c:pt idx="44343">
                  <c:v>0.64673866898148147</c:v>
                </c:pt>
                <c:pt idx="44344">
                  <c:v>0.64673982638888894</c:v>
                </c:pt>
                <c:pt idx="44345">
                  <c:v>0.6467409837962963</c:v>
                </c:pt>
                <c:pt idx="44346">
                  <c:v>0.64674214120370366</c:v>
                </c:pt>
                <c:pt idx="44347">
                  <c:v>0.64674329861111113</c:v>
                </c:pt>
                <c:pt idx="44348">
                  <c:v>0.64674474537037041</c:v>
                </c:pt>
                <c:pt idx="44349">
                  <c:v>0.64674584490740739</c:v>
                </c:pt>
                <c:pt idx="44350">
                  <c:v>0.64674699074074071</c:v>
                </c:pt>
                <c:pt idx="44351">
                  <c:v>0.64674803240740741</c:v>
                </c:pt>
                <c:pt idx="44352">
                  <c:v>0.64674908564814815</c:v>
                </c:pt>
                <c:pt idx="44353">
                  <c:v>0.64675024305555551</c:v>
                </c:pt>
                <c:pt idx="44354">
                  <c:v>0.64675140046296298</c:v>
                </c:pt>
                <c:pt idx="44355">
                  <c:v>0.64675255787037045</c:v>
                </c:pt>
                <c:pt idx="44356">
                  <c:v>0.64675371527777781</c:v>
                </c:pt>
                <c:pt idx="44357">
                  <c:v>0.64675487268518517</c:v>
                </c:pt>
                <c:pt idx="44358">
                  <c:v>0.64675603009259253</c:v>
                </c:pt>
                <c:pt idx="44359">
                  <c:v>0.6467571875</c:v>
                </c:pt>
                <c:pt idx="44360">
                  <c:v>0.64675834490740747</c:v>
                </c:pt>
                <c:pt idx="44361">
                  <c:v>0.64675950231481483</c:v>
                </c:pt>
                <c:pt idx="44362">
                  <c:v>0.64676071759259257</c:v>
                </c:pt>
                <c:pt idx="44363">
                  <c:v>0.64676181712962966</c:v>
                </c:pt>
                <c:pt idx="44364">
                  <c:v>0.64676319444444441</c:v>
                </c:pt>
                <c:pt idx="44365">
                  <c:v>0.64676423611111111</c:v>
                </c:pt>
                <c:pt idx="44366">
                  <c:v>0.64676528935185185</c:v>
                </c:pt>
                <c:pt idx="44367">
                  <c:v>0.64676644675925921</c:v>
                </c:pt>
                <c:pt idx="44368">
                  <c:v>0.64676760416666668</c:v>
                </c:pt>
                <c:pt idx="44369">
                  <c:v>0.64676876157407415</c:v>
                </c:pt>
                <c:pt idx="44370">
                  <c:v>0.64676991898148151</c:v>
                </c:pt>
                <c:pt idx="44371">
                  <c:v>0.64677107638888887</c:v>
                </c:pt>
                <c:pt idx="44372">
                  <c:v>0.64677223379629634</c:v>
                </c:pt>
                <c:pt idx="44373">
                  <c:v>0.6467733912037037</c:v>
                </c:pt>
                <c:pt idx="44374">
                  <c:v>0.64677454861111117</c:v>
                </c:pt>
                <c:pt idx="44375">
                  <c:v>0.64677570601851853</c:v>
                </c:pt>
                <c:pt idx="44376">
                  <c:v>0.6467773726851852</c:v>
                </c:pt>
                <c:pt idx="44377">
                  <c:v>0.64677813657407413</c:v>
                </c:pt>
                <c:pt idx="44378">
                  <c:v>0.64677929398148148</c:v>
                </c:pt>
                <c:pt idx="44379">
                  <c:v>0.64678038194444443</c:v>
                </c:pt>
                <c:pt idx="44380">
                  <c:v>0.6467815393518519</c:v>
                </c:pt>
                <c:pt idx="44381">
                  <c:v>0.64678265046296302</c:v>
                </c:pt>
                <c:pt idx="44382">
                  <c:v>0.64678380787037038</c:v>
                </c:pt>
                <c:pt idx="44383">
                  <c:v>0.64678496527777773</c:v>
                </c:pt>
                <c:pt idx="44384">
                  <c:v>0.64678612268518521</c:v>
                </c:pt>
                <c:pt idx="44385">
                  <c:v>0.64678728009259256</c:v>
                </c:pt>
                <c:pt idx="44386">
                  <c:v>0.64678843750000004</c:v>
                </c:pt>
                <c:pt idx="44387">
                  <c:v>0.64678959490740739</c:v>
                </c:pt>
                <c:pt idx="44388">
                  <c:v>0.64679075231481475</c:v>
                </c:pt>
                <c:pt idx="44389">
                  <c:v>0.64679190972222222</c:v>
                </c:pt>
                <c:pt idx="44390">
                  <c:v>0.6467930671296297</c:v>
                </c:pt>
                <c:pt idx="44391">
                  <c:v>0.64679462962962964</c:v>
                </c:pt>
                <c:pt idx="44392">
                  <c:v>0.64679565972222219</c:v>
                </c:pt>
                <c:pt idx="44393">
                  <c:v>0.64679653935185177</c:v>
                </c:pt>
                <c:pt idx="44394">
                  <c:v>0.64679771990740742</c:v>
                </c:pt>
                <c:pt idx="44395">
                  <c:v>0.64679885416666671</c:v>
                </c:pt>
                <c:pt idx="44396">
                  <c:v>0.64680001157407407</c:v>
                </c:pt>
                <c:pt idx="44397">
                  <c:v>0.64680116898148143</c:v>
                </c:pt>
                <c:pt idx="44398">
                  <c:v>0.6468023263888889</c:v>
                </c:pt>
                <c:pt idx="44399">
                  <c:v>0.64680348379629637</c:v>
                </c:pt>
                <c:pt idx="44400">
                  <c:v>0.64680464120370373</c:v>
                </c:pt>
                <c:pt idx="44401">
                  <c:v>0.64680581018518513</c:v>
                </c:pt>
                <c:pt idx="44402">
                  <c:v>0.64680695601851856</c:v>
                </c:pt>
                <c:pt idx="44403">
                  <c:v>0.6468081365740741</c:v>
                </c:pt>
                <c:pt idx="44404">
                  <c:v>0.64680927083333339</c:v>
                </c:pt>
                <c:pt idx="44405">
                  <c:v>0.64681054398148141</c:v>
                </c:pt>
                <c:pt idx="44406">
                  <c:v>0.64681163194444447</c:v>
                </c:pt>
                <c:pt idx="44407">
                  <c:v>0.64681274305555558</c:v>
                </c:pt>
                <c:pt idx="44408">
                  <c:v>0.64681395833333333</c:v>
                </c:pt>
                <c:pt idx="44409">
                  <c:v>0.6468152777777777</c:v>
                </c:pt>
                <c:pt idx="44410">
                  <c:v>0.64681621527777777</c:v>
                </c:pt>
                <c:pt idx="44411">
                  <c:v>0.64681737268518524</c:v>
                </c:pt>
                <c:pt idx="44412">
                  <c:v>0.6468185300925926</c:v>
                </c:pt>
                <c:pt idx="44413">
                  <c:v>0.64681968749999996</c:v>
                </c:pt>
                <c:pt idx="44414">
                  <c:v>0.64682084490740743</c:v>
                </c:pt>
                <c:pt idx="44415">
                  <c:v>0.64682200231481479</c:v>
                </c:pt>
                <c:pt idx="44416">
                  <c:v>0.64682315972222226</c:v>
                </c:pt>
                <c:pt idx="44417">
                  <c:v>0.64682431712962962</c:v>
                </c:pt>
                <c:pt idx="44418">
                  <c:v>0.64682547453703698</c:v>
                </c:pt>
                <c:pt idx="44419">
                  <c:v>0.64682663194444445</c:v>
                </c:pt>
                <c:pt idx="44420">
                  <c:v>0.64682790509259258</c:v>
                </c:pt>
                <c:pt idx="44421">
                  <c:v>0.64682951388888887</c:v>
                </c:pt>
                <c:pt idx="44422">
                  <c:v>0.64683015046296299</c:v>
                </c:pt>
                <c:pt idx="44423">
                  <c:v>0.64683130787037035</c:v>
                </c:pt>
                <c:pt idx="44424">
                  <c:v>0.64683241898148147</c:v>
                </c:pt>
                <c:pt idx="44425">
                  <c:v>0.64683357638888894</c:v>
                </c:pt>
                <c:pt idx="44426">
                  <c:v>0.6468347337962963</c:v>
                </c:pt>
                <c:pt idx="44427">
                  <c:v>0.64683589120370366</c:v>
                </c:pt>
                <c:pt idx="44428">
                  <c:v>0.64683704861111113</c:v>
                </c:pt>
                <c:pt idx="44429">
                  <c:v>0.6468382060185186</c:v>
                </c:pt>
                <c:pt idx="44430">
                  <c:v>0.64683936342592596</c:v>
                </c:pt>
                <c:pt idx="44431">
                  <c:v>0.64684053240740735</c:v>
                </c:pt>
                <c:pt idx="44432">
                  <c:v>0.64684167824074068</c:v>
                </c:pt>
                <c:pt idx="44433">
                  <c:v>0.64684283564814815</c:v>
                </c:pt>
                <c:pt idx="44434">
                  <c:v>0.6468446180555556</c:v>
                </c:pt>
                <c:pt idx="44435">
                  <c:v>0.64684519675925933</c:v>
                </c:pt>
                <c:pt idx="44436">
                  <c:v>0.64684635416666669</c:v>
                </c:pt>
                <c:pt idx="44437">
                  <c:v>0.64684756944444444</c:v>
                </c:pt>
                <c:pt idx="44438">
                  <c:v>0.64684862268518517</c:v>
                </c:pt>
                <c:pt idx="44439">
                  <c:v>0.64684978009259264</c:v>
                </c:pt>
                <c:pt idx="44440">
                  <c:v>0.6468509375</c:v>
                </c:pt>
                <c:pt idx="44441">
                  <c:v>0.64685214120370371</c:v>
                </c:pt>
                <c:pt idx="44442">
                  <c:v>0.64685325231481483</c:v>
                </c:pt>
                <c:pt idx="44443">
                  <c:v>0.64685440972222219</c:v>
                </c:pt>
                <c:pt idx="44444">
                  <c:v>0.64685556712962966</c:v>
                </c:pt>
                <c:pt idx="44445">
                  <c:v>0.64685672453703702</c:v>
                </c:pt>
                <c:pt idx="44446">
                  <c:v>0.64685788194444449</c:v>
                </c:pt>
                <c:pt idx="44447">
                  <c:v>0.64685903935185185</c:v>
                </c:pt>
                <c:pt idx="44448">
                  <c:v>0.64686054398148141</c:v>
                </c:pt>
                <c:pt idx="44449">
                  <c:v>0.64686135416666668</c:v>
                </c:pt>
                <c:pt idx="44450">
                  <c:v>0.64686267361111105</c:v>
                </c:pt>
                <c:pt idx="44451">
                  <c:v>0.64686383101851852</c:v>
                </c:pt>
                <c:pt idx="44452">
                  <c:v>0.64686482638888887</c:v>
                </c:pt>
                <c:pt idx="44453">
                  <c:v>0.64686598379629623</c:v>
                </c:pt>
                <c:pt idx="44454">
                  <c:v>0.6468671412037037</c:v>
                </c:pt>
                <c:pt idx="44455">
                  <c:v>0.64686829861111117</c:v>
                </c:pt>
                <c:pt idx="44456">
                  <c:v>0.64686945601851853</c:v>
                </c:pt>
                <c:pt idx="44457">
                  <c:v>0.64687061342592589</c:v>
                </c:pt>
                <c:pt idx="44458">
                  <c:v>0.64687177083333336</c:v>
                </c:pt>
                <c:pt idx="44459">
                  <c:v>0.64687292824074083</c:v>
                </c:pt>
                <c:pt idx="44460">
                  <c:v>0.64687408564814819</c:v>
                </c:pt>
                <c:pt idx="44461">
                  <c:v>0.64687524305555555</c:v>
                </c:pt>
                <c:pt idx="44462">
                  <c:v>0.64687667824074069</c:v>
                </c:pt>
                <c:pt idx="44463">
                  <c:v>0.64687755787037038</c:v>
                </c:pt>
                <c:pt idx="44464">
                  <c:v>0.64687922453703706</c:v>
                </c:pt>
                <c:pt idx="44465">
                  <c:v>0.64687993055555559</c:v>
                </c:pt>
                <c:pt idx="44466">
                  <c:v>0.64688103009259257</c:v>
                </c:pt>
                <c:pt idx="44467">
                  <c:v>0.64688218750000004</c:v>
                </c:pt>
                <c:pt idx="44468">
                  <c:v>0.6468833449074074</c:v>
                </c:pt>
                <c:pt idx="44469">
                  <c:v>0.64688450231481487</c:v>
                </c:pt>
                <c:pt idx="44470">
                  <c:v>0.64688565972222223</c:v>
                </c:pt>
                <c:pt idx="44471">
                  <c:v>0.64690237268518513</c:v>
                </c:pt>
                <c:pt idx="44472">
                  <c:v>0.64690351851851857</c:v>
                </c:pt>
                <c:pt idx="44473">
                  <c:v>0.64690467592592593</c:v>
                </c:pt>
                <c:pt idx="44474">
                  <c:v>0.64690583333333329</c:v>
                </c:pt>
                <c:pt idx="44475">
                  <c:v>0.64690699074074076</c:v>
                </c:pt>
                <c:pt idx="44476">
                  <c:v>0.64690814814814812</c:v>
                </c:pt>
                <c:pt idx="44477">
                  <c:v>0.64690935185185183</c:v>
                </c:pt>
                <c:pt idx="44478">
                  <c:v>0.64691089120370371</c:v>
                </c:pt>
                <c:pt idx="44479">
                  <c:v>0.64691170138888887</c:v>
                </c:pt>
                <c:pt idx="44480">
                  <c:v>0.64691277777777778</c:v>
                </c:pt>
                <c:pt idx="44481">
                  <c:v>0.64691393518518525</c:v>
                </c:pt>
                <c:pt idx="44482">
                  <c:v>0.64691509259259261</c:v>
                </c:pt>
                <c:pt idx="44483">
                  <c:v>0.64691624999999997</c:v>
                </c:pt>
                <c:pt idx="44484">
                  <c:v>0.64691740740740733</c:v>
                </c:pt>
                <c:pt idx="44485">
                  <c:v>0.6469185648148148</c:v>
                </c:pt>
                <c:pt idx="44486">
                  <c:v>0.64691972222222227</c:v>
                </c:pt>
                <c:pt idx="44487">
                  <c:v>0.64692087962962963</c:v>
                </c:pt>
                <c:pt idx="44488">
                  <c:v>0.64692222222222229</c:v>
                </c:pt>
                <c:pt idx="44489">
                  <c:v>0.64692320601851849</c:v>
                </c:pt>
                <c:pt idx="44490">
                  <c:v>0.64692478009259258</c:v>
                </c:pt>
                <c:pt idx="44491">
                  <c:v>0.64692593749999994</c:v>
                </c:pt>
                <c:pt idx="44492">
                  <c:v>0.64692686342592587</c:v>
                </c:pt>
                <c:pt idx="44493">
                  <c:v>0.64692800925925931</c:v>
                </c:pt>
                <c:pt idx="44494">
                  <c:v>0.64692898148148148</c:v>
                </c:pt>
                <c:pt idx="44495">
                  <c:v>0.64693013888888895</c:v>
                </c:pt>
                <c:pt idx="44496">
                  <c:v>0.64693129629629631</c:v>
                </c:pt>
                <c:pt idx="44497">
                  <c:v>0.64693260416666665</c:v>
                </c:pt>
                <c:pt idx="44498">
                  <c:v>0.64693361111111114</c:v>
                </c:pt>
                <c:pt idx="44499">
                  <c:v>0.64693478009259264</c:v>
                </c:pt>
                <c:pt idx="44500">
                  <c:v>0.64693592592592597</c:v>
                </c:pt>
                <c:pt idx="44501">
                  <c:v>0.64693708333333333</c:v>
                </c:pt>
                <c:pt idx="44502">
                  <c:v>0.64693825231481472</c:v>
                </c:pt>
                <c:pt idx="44503">
                  <c:v>0.64693939814814816</c:v>
                </c:pt>
                <c:pt idx="44504">
                  <c:v>0.64694103009259263</c:v>
                </c:pt>
                <c:pt idx="44505">
                  <c:v>0.64694172453703702</c:v>
                </c:pt>
                <c:pt idx="44506">
                  <c:v>0.64694289351851852</c:v>
                </c:pt>
                <c:pt idx="44507">
                  <c:v>0.64694403935185185</c:v>
                </c:pt>
                <c:pt idx="44508">
                  <c:v>0.64694519675925932</c:v>
                </c:pt>
                <c:pt idx="44509">
                  <c:v>0.64694635416666668</c:v>
                </c:pt>
                <c:pt idx="44510">
                  <c:v>0.64694750000000001</c:v>
                </c:pt>
                <c:pt idx="44511">
                  <c:v>0.64694865740740737</c:v>
                </c:pt>
                <c:pt idx="44512">
                  <c:v>0.64694981481481484</c:v>
                </c:pt>
                <c:pt idx="44513">
                  <c:v>0.6469509722222222</c:v>
                </c:pt>
                <c:pt idx="44514">
                  <c:v>0.64695212962962956</c:v>
                </c:pt>
                <c:pt idx="44515">
                  <c:v>0.64695329861111106</c:v>
                </c:pt>
                <c:pt idx="44516">
                  <c:v>0.6469544444444445</c:v>
                </c:pt>
                <c:pt idx="44517">
                  <c:v>0.64695560185185186</c:v>
                </c:pt>
                <c:pt idx="44518">
                  <c:v>0.64695675925925922</c:v>
                </c:pt>
                <c:pt idx="44519">
                  <c:v>0.64695844907407407</c:v>
                </c:pt>
                <c:pt idx="44520">
                  <c:v>0.64695929398148155</c:v>
                </c:pt>
                <c:pt idx="44521">
                  <c:v>0.64696030092592594</c:v>
                </c:pt>
                <c:pt idx="44522">
                  <c:v>0.64696146990740733</c:v>
                </c:pt>
                <c:pt idx="44523">
                  <c:v>0.64696255787037038</c:v>
                </c:pt>
                <c:pt idx="44524">
                  <c:v>0.64696371527777774</c:v>
                </c:pt>
                <c:pt idx="44525">
                  <c:v>0.64696486111111118</c:v>
                </c:pt>
                <c:pt idx="44526">
                  <c:v>0.64696601851851854</c:v>
                </c:pt>
                <c:pt idx="44527">
                  <c:v>0.6469671759259259</c:v>
                </c:pt>
                <c:pt idx="44528">
                  <c:v>0.64696833333333337</c:v>
                </c:pt>
                <c:pt idx="44529">
                  <c:v>0.64696950231481487</c:v>
                </c:pt>
                <c:pt idx="44530">
                  <c:v>0.6469706481481482</c:v>
                </c:pt>
                <c:pt idx="44531">
                  <c:v>0.64697180555555556</c:v>
                </c:pt>
                <c:pt idx="44532">
                  <c:v>0.64697296296296292</c:v>
                </c:pt>
                <c:pt idx="44533">
                  <c:v>0.64697454861111114</c:v>
                </c:pt>
                <c:pt idx="44534">
                  <c:v>0.6469755787037037</c:v>
                </c:pt>
                <c:pt idx="44535">
                  <c:v>0.64697645833333339</c:v>
                </c:pt>
                <c:pt idx="44536">
                  <c:v>0.64697789351851853</c:v>
                </c:pt>
                <c:pt idx="44537">
                  <c:v>0.64697875000000005</c:v>
                </c:pt>
                <c:pt idx="44538">
                  <c:v>0.64697989583333337</c:v>
                </c:pt>
                <c:pt idx="44539">
                  <c:v>0.64698106481481477</c:v>
                </c:pt>
                <c:pt idx="44540">
                  <c:v>0.64698222222222224</c:v>
                </c:pt>
                <c:pt idx="44541">
                  <c:v>0.6469833796296296</c:v>
                </c:pt>
                <c:pt idx="44542">
                  <c:v>0.64698453703703707</c:v>
                </c:pt>
                <c:pt idx="44543">
                  <c:v>0.64698569444444443</c:v>
                </c:pt>
                <c:pt idx="44544">
                  <c:v>0.64698685185185179</c:v>
                </c:pt>
                <c:pt idx="44545">
                  <c:v>0.64698800925925926</c:v>
                </c:pt>
                <c:pt idx="44546">
                  <c:v>0.64698916666666673</c:v>
                </c:pt>
                <c:pt idx="44547">
                  <c:v>0.6469903935185185</c:v>
                </c:pt>
                <c:pt idx="44548">
                  <c:v>0.64699150462962962</c:v>
                </c:pt>
                <c:pt idx="44549">
                  <c:v>0.64699266203703698</c:v>
                </c:pt>
                <c:pt idx="44550">
                  <c:v>0.64699381944444445</c:v>
                </c:pt>
                <c:pt idx="44551">
                  <c:v>0.64699495370370375</c:v>
                </c:pt>
                <c:pt idx="44552">
                  <c:v>0.64699611111111111</c:v>
                </c:pt>
                <c:pt idx="44553">
                  <c:v>0.64699726851851846</c:v>
                </c:pt>
                <c:pt idx="44554">
                  <c:v>0.64699842592592594</c:v>
                </c:pt>
                <c:pt idx="44555">
                  <c:v>0.64699958333333341</c:v>
                </c:pt>
                <c:pt idx="44556">
                  <c:v>0.64700074074074077</c:v>
                </c:pt>
                <c:pt idx="44557">
                  <c:v>0.64700189814814812</c:v>
                </c:pt>
                <c:pt idx="44558">
                  <c:v>0.64700305555555548</c:v>
                </c:pt>
                <c:pt idx="44559">
                  <c:v>0.6470042245370371</c:v>
                </c:pt>
                <c:pt idx="44560">
                  <c:v>0.64700537037037043</c:v>
                </c:pt>
                <c:pt idx="44561">
                  <c:v>0.64700711805555555</c:v>
                </c:pt>
                <c:pt idx="44562">
                  <c:v>0.64700799768518524</c:v>
                </c:pt>
                <c:pt idx="44563">
                  <c:v>0.64700886574074068</c:v>
                </c:pt>
                <c:pt idx="44564">
                  <c:v>0.64701008101851853</c:v>
                </c:pt>
                <c:pt idx="44565">
                  <c:v>0.64701123842592589</c:v>
                </c:pt>
                <c:pt idx="44566">
                  <c:v>0.6470123148148148</c:v>
                </c:pt>
                <c:pt idx="44567">
                  <c:v>0.64701347222222227</c:v>
                </c:pt>
                <c:pt idx="44568">
                  <c:v>0.64701462962962963</c:v>
                </c:pt>
                <c:pt idx="44569">
                  <c:v>0.64701579861111114</c:v>
                </c:pt>
                <c:pt idx="44570">
                  <c:v>0.64701694444444446</c:v>
                </c:pt>
                <c:pt idx="44571">
                  <c:v>0.64701811342592586</c:v>
                </c:pt>
                <c:pt idx="44572">
                  <c:v>0.64701927083333333</c:v>
                </c:pt>
                <c:pt idx="44573">
                  <c:v>0.64702041666666665</c:v>
                </c:pt>
                <c:pt idx="44574">
                  <c:v>0.64702442129629634</c:v>
                </c:pt>
                <c:pt idx="44575">
                  <c:v>0.64702563657407408</c:v>
                </c:pt>
                <c:pt idx="44576">
                  <c:v>0.64702690972222221</c:v>
                </c:pt>
                <c:pt idx="44577">
                  <c:v>0.64702784722222217</c:v>
                </c:pt>
                <c:pt idx="44578">
                  <c:v>0.64702900462962964</c:v>
                </c:pt>
                <c:pt idx="44579">
                  <c:v>0.64703016203703712</c:v>
                </c:pt>
                <c:pt idx="44580">
                  <c:v>0.64703131944444447</c:v>
                </c:pt>
                <c:pt idx="44581">
                  <c:v>0.64703247685185183</c:v>
                </c:pt>
                <c:pt idx="44582">
                  <c:v>0.64703363425925919</c:v>
                </c:pt>
                <c:pt idx="44583">
                  <c:v>0.64703479166666666</c:v>
                </c:pt>
                <c:pt idx="44584">
                  <c:v>0.64703594907407413</c:v>
                </c:pt>
                <c:pt idx="44585">
                  <c:v>0.64703710648148149</c:v>
                </c:pt>
                <c:pt idx="44586">
                  <c:v>0.64703826388888885</c:v>
                </c:pt>
                <c:pt idx="44587">
                  <c:v>0.64703964120370372</c:v>
                </c:pt>
                <c:pt idx="44588">
                  <c:v>0.64704068287037042</c:v>
                </c:pt>
                <c:pt idx="44589">
                  <c:v>0.64704185185185181</c:v>
                </c:pt>
                <c:pt idx="44590">
                  <c:v>0.64704293981481487</c:v>
                </c:pt>
                <c:pt idx="44591">
                  <c:v>0.64704406250000002</c:v>
                </c:pt>
                <c:pt idx="44592">
                  <c:v>0.64704520833333334</c:v>
                </c:pt>
                <c:pt idx="44593">
                  <c:v>0.6470463657407407</c:v>
                </c:pt>
                <c:pt idx="44594">
                  <c:v>0.64704752314814817</c:v>
                </c:pt>
                <c:pt idx="44595">
                  <c:v>0.64704868055555553</c:v>
                </c:pt>
                <c:pt idx="44596">
                  <c:v>0.647049837962963</c:v>
                </c:pt>
                <c:pt idx="44597">
                  <c:v>0.64705099537037036</c:v>
                </c:pt>
                <c:pt idx="44598">
                  <c:v>0.64705215277777772</c:v>
                </c:pt>
                <c:pt idx="44599">
                  <c:v>0.64705331018518519</c:v>
                </c:pt>
                <c:pt idx="44600">
                  <c:v>0.64705446759259255</c:v>
                </c:pt>
                <c:pt idx="44601">
                  <c:v>0.64705562500000002</c:v>
                </c:pt>
                <c:pt idx="44602">
                  <c:v>0.64705700231481478</c:v>
                </c:pt>
                <c:pt idx="44603">
                  <c:v>0.64705803240740734</c:v>
                </c:pt>
                <c:pt idx="44604">
                  <c:v>0.6470591550925926</c:v>
                </c:pt>
                <c:pt idx="44605">
                  <c:v>0.6470603240740741</c:v>
                </c:pt>
                <c:pt idx="44606">
                  <c:v>0.64706141203703704</c:v>
                </c:pt>
                <c:pt idx="44607">
                  <c:v>0.6470625694444444</c:v>
                </c:pt>
                <c:pt idx="44608">
                  <c:v>0.64706372685185176</c:v>
                </c:pt>
                <c:pt idx="44609">
                  <c:v>0.64706488425925934</c:v>
                </c:pt>
                <c:pt idx="44610">
                  <c:v>0.6470660416666667</c:v>
                </c:pt>
                <c:pt idx="44611">
                  <c:v>0.64706721064814821</c:v>
                </c:pt>
                <c:pt idx="44612">
                  <c:v>0.64706835648148142</c:v>
                </c:pt>
                <c:pt idx="44613">
                  <c:v>0.64706951388888889</c:v>
                </c:pt>
                <c:pt idx="44614">
                  <c:v>0.64707067129629636</c:v>
                </c:pt>
                <c:pt idx="44615">
                  <c:v>0.64707182870370372</c:v>
                </c:pt>
                <c:pt idx="44616">
                  <c:v>0.64707304398148147</c:v>
                </c:pt>
                <c:pt idx="44617">
                  <c:v>0.64707415509259258</c:v>
                </c:pt>
                <c:pt idx="44618">
                  <c:v>0.64707530092592591</c:v>
                </c:pt>
                <c:pt idx="44619">
                  <c:v>0.64707650462962962</c:v>
                </c:pt>
                <c:pt idx="44620">
                  <c:v>0.64707762731481477</c:v>
                </c:pt>
                <c:pt idx="44621">
                  <c:v>0.6470787731481481</c:v>
                </c:pt>
                <c:pt idx="44622">
                  <c:v>0.64707993055555557</c:v>
                </c:pt>
                <c:pt idx="44623">
                  <c:v>0.64708108796296293</c:v>
                </c:pt>
                <c:pt idx="44624">
                  <c:v>0.6470822453703704</c:v>
                </c:pt>
                <c:pt idx="44625">
                  <c:v>0.64708340277777776</c:v>
                </c:pt>
                <c:pt idx="44626">
                  <c:v>0.64708456018518523</c:v>
                </c:pt>
                <c:pt idx="44627">
                  <c:v>0.64708572916666673</c:v>
                </c:pt>
                <c:pt idx="44628">
                  <c:v>0.64708687499999995</c:v>
                </c:pt>
                <c:pt idx="44629">
                  <c:v>0.64708803240740742</c:v>
                </c:pt>
                <c:pt idx="44630">
                  <c:v>0.64708959490740736</c:v>
                </c:pt>
                <c:pt idx="44631">
                  <c:v>0.64709084490740743</c:v>
                </c:pt>
                <c:pt idx="44632">
                  <c:v>0.64709184027777777</c:v>
                </c:pt>
                <c:pt idx="44633">
                  <c:v>0.64709271990740747</c:v>
                </c:pt>
                <c:pt idx="44634">
                  <c:v>0.64709381944444444</c:v>
                </c:pt>
                <c:pt idx="44635">
                  <c:v>0.64709501157407401</c:v>
                </c:pt>
                <c:pt idx="44636">
                  <c:v>0.64709613425925927</c:v>
                </c:pt>
                <c:pt idx="44637">
                  <c:v>0.64709729166666663</c:v>
                </c:pt>
                <c:pt idx="44638">
                  <c:v>0.64709844907407399</c:v>
                </c:pt>
                <c:pt idx="44639">
                  <c:v>0.64709960648148146</c:v>
                </c:pt>
                <c:pt idx="44640">
                  <c:v>0.64710076388888893</c:v>
                </c:pt>
                <c:pt idx="44641">
                  <c:v>0.64710192129629629</c:v>
                </c:pt>
                <c:pt idx="44642">
                  <c:v>0.64710307870370365</c:v>
                </c:pt>
                <c:pt idx="44643">
                  <c:v>0.64710423611111112</c:v>
                </c:pt>
                <c:pt idx="44644">
                  <c:v>0.64710568287037029</c:v>
                </c:pt>
                <c:pt idx="44645">
                  <c:v>0.64710659722222219</c:v>
                </c:pt>
                <c:pt idx="44646">
                  <c:v>0.64710781249999993</c:v>
                </c:pt>
                <c:pt idx="44647">
                  <c:v>0.64710896990740741</c:v>
                </c:pt>
                <c:pt idx="44648">
                  <c:v>0.64711002314814814</c:v>
                </c:pt>
                <c:pt idx="44649">
                  <c:v>0.64711118055555561</c:v>
                </c:pt>
                <c:pt idx="44650">
                  <c:v>0.64711233796296297</c:v>
                </c:pt>
                <c:pt idx="44651">
                  <c:v>0.64711349537037033</c:v>
                </c:pt>
                <c:pt idx="44652">
                  <c:v>0.6471146527777778</c:v>
                </c:pt>
                <c:pt idx="44653">
                  <c:v>0.64711581018518516</c:v>
                </c:pt>
                <c:pt idx="44654">
                  <c:v>0.64711696759259263</c:v>
                </c:pt>
                <c:pt idx="44655">
                  <c:v>0.64711812499999999</c:v>
                </c:pt>
                <c:pt idx="44656">
                  <c:v>0.64711928240740746</c:v>
                </c:pt>
                <c:pt idx="44657">
                  <c:v>0.64712043981481482</c:v>
                </c:pt>
                <c:pt idx="44658">
                  <c:v>0.64712170138888891</c:v>
                </c:pt>
                <c:pt idx="44659">
                  <c:v>0.64712285879629627</c:v>
                </c:pt>
                <c:pt idx="44660">
                  <c:v>0.64712407407407402</c:v>
                </c:pt>
                <c:pt idx="44661">
                  <c:v>0.64712506944444448</c:v>
                </c:pt>
                <c:pt idx="44662">
                  <c:v>0.64712622685185184</c:v>
                </c:pt>
                <c:pt idx="44663">
                  <c:v>0.6471273842592592</c:v>
                </c:pt>
                <c:pt idx="44664">
                  <c:v>0.64712854166666667</c:v>
                </c:pt>
                <c:pt idx="44665">
                  <c:v>0.64712969907407414</c:v>
                </c:pt>
                <c:pt idx="44666">
                  <c:v>0.6471308564814815</c:v>
                </c:pt>
                <c:pt idx="44667">
                  <c:v>0.64713201388888886</c:v>
                </c:pt>
                <c:pt idx="44668">
                  <c:v>0.64713317129629622</c:v>
                </c:pt>
                <c:pt idx="44669">
                  <c:v>0.64713432870370369</c:v>
                </c:pt>
                <c:pt idx="44670">
                  <c:v>0.64713548611111116</c:v>
                </c:pt>
                <c:pt idx="44671">
                  <c:v>0.64713664351851852</c:v>
                </c:pt>
                <c:pt idx="44672">
                  <c:v>0.64713784722222223</c:v>
                </c:pt>
                <c:pt idx="44673">
                  <c:v>0.64713902777777776</c:v>
                </c:pt>
                <c:pt idx="44674">
                  <c:v>0.64714030092592589</c:v>
                </c:pt>
                <c:pt idx="44675">
                  <c:v>0.64714127314814818</c:v>
                </c:pt>
                <c:pt idx="44676">
                  <c:v>0.64714243055555554</c:v>
                </c:pt>
                <c:pt idx="44677">
                  <c:v>0.64714373842592587</c:v>
                </c:pt>
                <c:pt idx="44678">
                  <c:v>0.64714474537037037</c:v>
                </c:pt>
                <c:pt idx="44679">
                  <c:v>0.64714590277777784</c:v>
                </c:pt>
                <c:pt idx="44680">
                  <c:v>0.6471470601851852</c:v>
                </c:pt>
                <c:pt idx="44681">
                  <c:v>0.64714821759259256</c:v>
                </c:pt>
                <c:pt idx="44682">
                  <c:v>0.64714937500000003</c:v>
                </c:pt>
                <c:pt idx="44683">
                  <c:v>0.64715053240740739</c:v>
                </c:pt>
                <c:pt idx="44684">
                  <c:v>0.64715168981481486</c:v>
                </c:pt>
                <c:pt idx="44685">
                  <c:v>0.64715284722222222</c:v>
                </c:pt>
                <c:pt idx="44686">
                  <c:v>0.64715406249999996</c:v>
                </c:pt>
                <c:pt idx="44687">
                  <c:v>0.64715516203703705</c:v>
                </c:pt>
                <c:pt idx="44688">
                  <c:v>0.64715649305555556</c:v>
                </c:pt>
                <c:pt idx="44689">
                  <c:v>0.64715747685185188</c:v>
                </c:pt>
                <c:pt idx="44690">
                  <c:v>0.64715863425925924</c:v>
                </c:pt>
                <c:pt idx="44691">
                  <c:v>0.64715980324074074</c:v>
                </c:pt>
                <c:pt idx="44692">
                  <c:v>0.64716094907407407</c:v>
                </c:pt>
                <c:pt idx="44693">
                  <c:v>0.64716210648148143</c:v>
                </c:pt>
                <c:pt idx="44694">
                  <c:v>0.6471632638888889</c:v>
                </c:pt>
                <c:pt idx="44695">
                  <c:v>0.64716442129629626</c:v>
                </c:pt>
                <c:pt idx="44696">
                  <c:v>0.64716557870370373</c:v>
                </c:pt>
                <c:pt idx="44697">
                  <c:v>0.64716673611111108</c:v>
                </c:pt>
                <c:pt idx="44698">
                  <c:v>0.64716789351851844</c:v>
                </c:pt>
                <c:pt idx="44699">
                  <c:v>0.64716925925925928</c:v>
                </c:pt>
                <c:pt idx="44700">
                  <c:v>0.64717025462962963</c:v>
                </c:pt>
                <c:pt idx="44701">
                  <c:v>0.64717146990740737</c:v>
                </c:pt>
                <c:pt idx="44702">
                  <c:v>0.6471725231481481</c:v>
                </c:pt>
                <c:pt idx="44703">
                  <c:v>0.64717368055555546</c:v>
                </c:pt>
                <c:pt idx="44704">
                  <c:v>0.64717483796296305</c:v>
                </c:pt>
                <c:pt idx="44705">
                  <c:v>0.6471759953703704</c:v>
                </c:pt>
                <c:pt idx="44706">
                  <c:v>0.64717715277777776</c:v>
                </c:pt>
                <c:pt idx="44707">
                  <c:v>0.64717831018518512</c:v>
                </c:pt>
                <c:pt idx="44708">
                  <c:v>0.64717946759259259</c:v>
                </c:pt>
                <c:pt idx="44709">
                  <c:v>0.64718062500000006</c:v>
                </c:pt>
                <c:pt idx="44710">
                  <c:v>0.64718178240740742</c:v>
                </c:pt>
                <c:pt idx="44711">
                  <c:v>0.64718295138888893</c:v>
                </c:pt>
                <c:pt idx="44712">
                  <c:v>0.64718409722222225</c:v>
                </c:pt>
                <c:pt idx="44713">
                  <c:v>0.64718541666666662</c:v>
                </c:pt>
                <c:pt idx="44714">
                  <c:v>0.64718686342592591</c:v>
                </c:pt>
                <c:pt idx="44715">
                  <c:v>0.64718762731481483</c:v>
                </c:pt>
                <c:pt idx="44716">
                  <c:v>0.64718883101851854</c:v>
                </c:pt>
                <c:pt idx="44717">
                  <c:v>0.64719000000000004</c:v>
                </c:pt>
                <c:pt idx="44718">
                  <c:v>0.64719104166666663</c:v>
                </c:pt>
                <c:pt idx="44719">
                  <c:v>0.6471921990740741</c:v>
                </c:pt>
                <c:pt idx="44720">
                  <c:v>0.64719335648148146</c:v>
                </c:pt>
                <c:pt idx="44721">
                  <c:v>0.64719451388888893</c:v>
                </c:pt>
                <c:pt idx="44722">
                  <c:v>0.64719567129629629</c:v>
                </c:pt>
                <c:pt idx="44723">
                  <c:v>0.64719682870370365</c:v>
                </c:pt>
                <c:pt idx="44724">
                  <c:v>0.64719798611111112</c:v>
                </c:pt>
                <c:pt idx="44725">
                  <c:v>0.64719914351851848</c:v>
                </c:pt>
                <c:pt idx="44726">
                  <c:v>0.64720030092592595</c:v>
                </c:pt>
                <c:pt idx="44727">
                  <c:v>0.64720145833333331</c:v>
                </c:pt>
                <c:pt idx="44728">
                  <c:v>0.64720263888888885</c:v>
                </c:pt>
                <c:pt idx="44729">
                  <c:v>0.64720378472222218</c:v>
                </c:pt>
                <c:pt idx="44730">
                  <c:v>0.64720493055555561</c:v>
                </c:pt>
                <c:pt idx="44731">
                  <c:v>0.64720613425925921</c:v>
                </c:pt>
                <c:pt idx="44732">
                  <c:v>0.64720729166666668</c:v>
                </c:pt>
                <c:pt idx="44733">
                  <c:v>0.64720840277777769</c:v>
                </c:pt>
                <c:pt idx="44734">
                  <c:v>0.64720956018518516</c:v>
                </c:pt>
                <c:pt idx="44735">
                  <c:v>0.64721071759259263</c:v>
                </c:pt>
                <c:pt idx="44736">
                  <c:v>0.64721187499999999</c:v>
                </c:pt>
                <c:pt idx="44737">
                  <c:v>0.64721303240740735</c:v>
                </c:pt>
                <c:pt idx="44738">
                  <c:v>0.64721418981481482</c:v>
                </c:pt>
                <c:pt idx="44739">
                  <c:v>0.64721534722222229</c:v>
                </c:pt>
                <c:pt idx="44740">
                  <c:v>0.64721650462962965</c:v>
                </c:pt>
                <c:pt idx="44741">
                  <c:v>0.64721767361111116</c:v>
                </c:pt>
                <c:pt idx="44742">
                  <c:v>0.64721881944444437</c:v>
                </c:pt>
                <c:pt idx="44743">
                  <c:v>0.64722090277777777</c:v>
                </c:pt>
                <c:pt idx="44744">
                  <c:v>0.64722119212962959</c:v>
                </c:pt>
                <c:pt idx="44745">
                  <c:v>0.64722232638888888</c:v>
                </c:pt>
                <c:pt idx="44746">
                  <c:v>0.64722351851851856</c:v>
                </c:pt>
                <c:pt idx="44747">
                  <c:v>0.64722461805555553</c:v>
                </c:pt>
                <c:pt idx="44748">
                  <c:v>0.64722576388888886</c:v>
                </c:pt>
                <c:pt idx="44749">
                  <c:v>0.64722692129629633</c:v>
                </c:pt>
                <c:pt idx="44750">
                  <c:v>0.64722807870370369</c:v>
                </c:pt>
                <c:pt idx="44751">
                  <c:v>0.64722923611111116</c:v>
                </c:pt>
                <c:pt idx="44752">
                  <c:v>0.64723039351851852</c:v>
                </c:pt>
                <c:pt idx="44753">
                  <c:v>0.64723155092592588</c:v>
                </c:pt>
                <c:pt idx="44754">
                  <c:v>0.64723270833333335</c:v>
                </c:pt>
                <c:pt idx="44755">
                  <c:v>0.64723386574074071</c:v>
                </c:pt>
                <c:pt idx="44756">
                  <c:v>0.64723503472222221</c:v>
                </c:pt>
                <c:pt idx="44757">
                  <c:v>0.64723618055555554</c:v>
                </c:pt>
                <c:pt idx="44758">
                  <c:v>0.64723774305555559</c:v>
                </c:pt>
                <c:pt idx="44759">
                  <c:v>0.64723895833333334</c:v>
                </c:pt>
                <c:pt idx="44760">
                  <c:v>0.6472398958333333</c:v>
                </c:pt>
                <c:pt idx="44761">
                  <c:v>0.6472408101851852</c:v>
                </c:pt>
                <c:pt idx="44762">
                  <c:v>0.64724196759259256</c:v>
                </c:pt>
                <c:pt idx="44763">
                  <c:v>0.64724312499999992</c:v>
                </c:pt>
                <c:pt idx="44764">
                  <c:v>0.64724428240740739</c:v>
                </c:pt>
                <c:pt idx="44765">
                  <c:v>0.64724543981481486</c:v>
                </c:pt>
                <c:pt idx="44766">
                  <c:v>0.64724659722222222</c:v>
                </c:pt>
                <c:pt idx="44767">
                  <c:v>0.64724775462962958</c:v>
                </c:pt>
                <c:pt idx="44768">
                  <c:v>0.64724891203703705</c:v>
                </c:pt>
                <c:pt idx="44769">
                  <c:v>0.64725006944444452</c:v>
                </c:pt>
                <c:pt idx="44770">
                  <c:v>0.64725122685185188</c:v>
                </c:pt>
                <c:pt idx="44771">
                  <c:v>0.64725244212962962</c:v>
                </c:pt>
                <c:pt idx="44772">
                  <c:v>0.64725359953703709</c:v>
                </c:pt>
                <c:pt idx="44773">
                  <c:v>0.64725480324074081</c:v>
                </c:pt>
                <c:pt idx="44774">
                  <c:v>0.6472559722222222</c:v>
                </c:pt>
                <c:pt idx="44775">
                  <c:v>0.6472570138888889</c:v>
                </c:pt>
                <c:pt idx="44776">
                  <c:v>0.64725817129629626</c:v>
                </c:pt>
                <c:pt idx="44777">
                  <c:v>0.64725932870370373</c:v>
                </c:pt>
                <c:pt idx="44778">
                  <c:v>0.64726048611111109</c:v>
                </c:pt>
                <c:pt idx="44779">
                  <c:v>0.64726164351851856</c:v>
                </c:pt>
                <c:pt idx="44780">
                  <c:v>0.64726282407407409</c:v>
                </c:pt>
                <c:pt idx="44781">
                  <c:v>0.64726395833333328</c:v>
                </c:pt>
                <c:pt idx="44782">
                  <c:v>0.64726511574074075</c:v>
                </c:pt>
                <c:pt idx="44783">
                  <c:v>0.64726627314814811</c:v>
                </c:pt>
                <c:pt idx="44784">
                  <c:v>0.64726743055555558</c:v>
                </c:pt>
                <c:pt idx="44785">
                  <c:v>0.64726858796296294</c:v>
                </c:pt>
                <c:pt idx="44786">
                  <c:v>0.64727020833333337</c:v>
                </c:pt>
                <c:pt idx="44787">
                  <c:v>0.64727097222222219</c:v>
                </c:pt>
                <c:pt idx="44788">
                  <c:v>0.64727210648148148</c:v>
                </c:pt>
                <c:pt idx="44789">
                  <c:v>0.6472732175925926</c:v>
                </c:pt>
                <c:pt idx="44790">
                  <c:v>0.64727437500000007</c:v>
                </c:pt>
                <c:pt idx="44791">
                  <c:v>0.64727553240740743</c:v>
                </c:pt>
                <c:pt idx="44792">
                  <c:v>0.64727668981481479</c:v>
                </c:pt>
                <c:pt idx="44793">
                  <c:v>0.64727784722222215</c:v>
                </c:pt>
                <c:pt idx="44794">
                  <c:v>0.64727900462962962</c:v>
                </c:pt>
                <c:pt idx="44795">
                  <c:v>0.64728016203703709</c:v>
                </c:pt>
                <c:pt idx="44796">
                  <c:v>0.64728131944444445</c:v>
                </c:pt>
                <c:pt idx="44797">
                  <c:v>0.64728247685185181</c:v>
                </c:pt>
                <c:pt idx="44798">
                  <c:v>0.64728363425925928</c:v>
                </c:pt>
                <c:pt idx="44799">
                  <c:v>0.64728480324074078</c:v>
                </c:pt>
                <c:pt idx="44800">
                  <c:v>0.64728598379629632</c:v>
                </c:pt>
                <c:pt idx="44801">
                  <c:v>0.64728712962962964</c:v>
                </c:pt>
                <c:pt idx="44802">
                  <c:v>0.64728827546296297</c:v>
                </c:pt>
                <c:pt idx="44803">
                  <c:v>0.64728953703703707</c:v>
                </c:pt>
                <c:pt idx="44804">
                  <c:v>0.6472905902777778</c:v>
                </c:pt>
                <c:pt idx="44805">
                  <c:v>0.64729173611111113</c:v>
                </c:pt>
                <c:pt idx="44806">
                  <c:v>0.64729289351851849</c:v>
                </c:pt>
                <c:pt idx="44807">
                  <c:v>0.64729405092592596</c:v>
                </c:pt>
                <c:pt idx="44808">
                  <c:v>0.64729520833333332</c:v>
                </c:pt>
                <c:pt idx="44809">
                  <c:v>0.64729636574074079</c:v>
                </c:pt>
                <c:pt idx="44810">
                  <c:v>0.64729752314814815</c:v>
                </c:pt>
                <c:pt idx="44811">
                  <c:v>0.64729868055555551</c:v>
                </c:pt>
                <c:pt idx="44812">
                  <c:v>0.64729983796296298</c:v>
                </c:pt>
                <c:pt idx="44813">
                  <c:v>0.64730100694444448</c:v>
                </c:pt>
                <c:pt idx="44814">
                  <c:v>0.64730238425925923</c:v>
                </c:pt>
                <c:pt idx="44815">
                  <c:v>0.64730354166666659</c:v>
                </c:pt>
                <c:pt idx="44816">
                  <c:v>0.64730464120370368</c:v>
                </c:pt>
                <c:pt idx="44817">
                  <c:v>0.647305625</c:v>
                </c:pt>
                <c:pt idx="44818">
                  <c:v>0.64730678240740736</c:v>
                </c:pt>
                <c:pt idx="44819">
                  <c:v>0.64730793981481483</c:v>
                </c:pt>
                <c:pt idx="44820">
                  <c:v>0.64730909722222219</c:v>
                </c:pt>
                <c:pt idx="44821">
                  <c:v>0.64731025462962966</c:v>
                </c:pt>
                <c:pt idx="44822">
                  <c:v>0.64731141203703702</c:v>
                </c:pt>
                <c:pt idx="44823">
                  <c:v>0.64731256944444437</c:v>
                </c:pt>
                <c:pt idx="44824">
                  <c:v>0.64731372685185185</c:v>
                </c:pt>
                <c:pt idx="44825">
                  <c:v>0.64731488425925932</c:v>
                </c:pt>
                <c:pt idx="44826">
                  <c:v>0.64731604166666667</c:v>
                </c:pt>
                <c:pt idx="44827">
                  <c:v>0.64731726851851856</c:v>
                </c:pt>
                <c:pt idx="44828">
                  <c:v>0.64731853009259266</c:v>
                </c:pt>
                <c:pt idx="44829">
                  <c:v>0.64731951388888886</c:v>
                </c:pt>
                <c:pt idx="44830">
                  <c:v>0.64732082175925931</c:v>
                </c:pt>
                <c:pt idx="44831">
                  <c:v>0.64732182870370369</c:v>
                </c:pt>
                <c:pt idx="44832">
                  <c:v>0.64732298611111105</c:v>
                </c:pt>
                <c:pt idx="44833">
                  <c:v>0.64732414351851852</c:v>
                </c:pt>
                <c:pt idx="44834">
                  <c:v>0.64732530092592599</c:v>
                </c:pt>
                <c:pt idx="44835">
                  <c:v>0.64732645833333335</c:v>
                </c:pt>
                <c:pt idx="44836">
                  <c:v>0.64732761574074071</c:v>
                </c:pt>
                <c:pt idx="44837">
                  <c:v>0.64732877314814807</c:v>
                </c:pt>
                <c:pt idx="44838">
                  <c:v>0.64732993055555554</c:v>
                </c:pt>
                <c:pt idx="44839">
                  <c:v>0.64733108796296301</c:v>
                </c:pt>
                <c:pt idx="44840">
                  <c:v>0.64733224537037037</c:v>
                </c:pt>
                <c:pt idx="44841">
                  <c:v>0.64733363425925927</c:v>
                </c:pt>
                <c:pt idx="44842">
                  <c:v>0.6473346527777778</c:v>
                </c:pt>
                <c:pt idx="44843">
                  <c:v>0.64733577546296295</c:v>
                </c:pt>
                <c:pt idx="44844">
                  <c:v>0.64733687500000003</c:v>
                </c:pt>
                <c:pt idx="44845">
                  <c:v>0.64733804398148143</c:v>
                </c:pt>
                <c:pt idx="44846">
                  <c:v>0.64733918981481486</c:v>
                </c:pt>
                <c:pt idx="44847">
                  <c:v>0.64734034722222222</c:v>
                </c:pt>
                <c:pt idx="44848">
                  <c:v>0.64734150462962958</c:v>
                </c:pt>
                <c:pt idx="44849">
                  <c:v>0.64734266203703705</c:v>
                </c:pt>
                <c:pt idx="44850">
                  <c:v>0.64734381944444441</c:v>
                </c:pt>
                <c:pt idx="44851">
                  <c:v>0.64734497685185188</c:v>
                </c:pt>
                <c:pt idx="44852">
                  <c:v>0.64734614583333339</c:v>
                </c:pt>
                <c:pt idx="44853">
                  <c:v>0.64734730324074075</c:v>
                </c:pt>
                <c:pt idx="44854">
                  <c:v>0.64734844907407407</c:v>
                </c:pt>
                <c:pt idx="44855">
                  <c:v>0.64734960648148154</c:v>
                </c:pt>
                <c:pt idx="44856">
                  <c:v>0.64735078703703708</c:v>
                </c:pt>
                <c:pt idx="44857">
                  <c:v>0.64735193287037041</c:v>
                </c:pt>
                <c:pt idx="44858">
                  <c:v>0.6473531018518518</c:v>
                </c:pt>
                <c:pt idx="44859">
                  <c:v>0.64735423611111109</c:v>
                </c:pt>
                <c:pt idx="44860">
                  <c:v>0.64735539351851856</c:v>
                </c:pt>
                <c:pt idx="44861">
                  <c:v>0.64735655092592592</c:v>
                </c:pt>
                <c:pt idx="44862">
                  <c:v>0.64735770833333328</c:v>
                </c:pt>
                <c:pt idx="44863">
                  <c:v>0.64735886574074075</c:v>
                </c:pt>
                <c:pt idx="44864">
                  <c:v>0.64736002314814822</c:v>
                </c:pt>
                <c:pt idx="44865">
                  <c:v>0.64736118055555558</c:v>
                </c:pt>
                <c:pt idx="44866">
                  <c:v>0.64736233796296294</c:v>
                </c:pt>
                <c:pt idx="44867">
                  <c:v>0.6473634953703703</c:v>
                </c:pt>
                <c:pt idx="44868">
                  <c:v>0.64736465277777777</c:v>
                </c:pt>
                <c:pt idx="44869">
                  <c:v>0.64736582175925927</c:v>
                </c:pt>
                <c:pt idx="44870">
                  <c:v>0.64736743055555557</c:v>
                </c:pt>
                <c:pt idx="44871">
                  <c:v>0.6473681365740741</c:v>
                </c:pt>
                <c:pt idx="44872">
                  <c:v>0.64736929398148146</c:v>
                </c:pt>
                <c:pt idx="44873">
                  <c:v>0.64737043981481479</c:v>
                </c:pt>
                <c:pt idx="44874">
                  <c:v>0.64737159722222226</c:v>
                </c:pt>
                <c:pt idx="44875">
                  <c:v>0.64737275462962962</c:v>
                </c:pt>
                <c:pt idx="44876">
                  <c:v>0.64737391203703698</c:v>
                </c:pt>
                <c:pt idx="44877">
                  <c:v>0.64737506944444445</c:v>
                </c:pt>
                <c:pt idx="44878">
                  <c:v>0.64737622685185181</c:v>
                </c:pt>
                <c:pt idx="44879">
                  <c:v>0.64737738425925928</c:v>
                </c:pt>
                <c:pt idx="44880">
                  <c:v>0.64737854166666664</c:v>
                </c:pt>
                <c:pt idx="44881">
                  <c:v>0.64737969907407411</c:v>
                </c:pt>
                <c:pt idx="44882">
                  <c:v>0.64738085648148147</c:v>
                </c:pt>
                <c:pt idx="44883">
                  <c:v>0.64738219907407413</c:v>
                </c:pt>
                <c:pt idx="44884">
                  <c:v>0.64738343749999994</c:v>
                </c:pt>
                <c:pt idx="44885">
                  <c:v>0.64738450231481481</c:v>
                </c:pt>
                <c:pt idx="44886">
                  <c:v>0.6473855439814814</c:v>
                </c:pt>
                <c:pt idx="44887">
                  <c:v>0.64738664351851849</c:v>
                </c:pt>
                <c:pt idx="44888">
                  <c:v>0.64738797453703711</c:v>
                </c:pt>
                <c:pt idx="44889">
                  <c:v>0.64738895833333332</c:v>
                </c:pt>
                <c:pt idx="44890">
                  <c:v>0.64739011574074079</c:v>
                </c:pt>
                <c:pt idx="44891">
                  <c:v>0.64739128472222229</c:v>
                </c:pt>
                <c:pt idx="44892">
                  <c:v>0.64739243055555551</c:v>
                </c:pt>
                <c:pt idx="44893">
                  <c:v>0.64739358796296298</c:v>
                </c:pt>
                <c:pt idx="44894">
                  <c:v>0.64739474537037045</c:v>
                </c:pt>
                <c:pt idx="44895">
                  <c:v>0.64739590277777781</c:v>
                </c:pt>
                <c:pt idx="44896">
                  <c:v>0.64739706018518517</c:v>
                </c:pt>
                <c:pt idx="44897">
                  <c:v>0.64739821759259253</c:v>
                </c:pt>
                <c:pt idx="44898">
                  <c:v>0.647399375</c:v>
                </c:pt>
                <c:pt idx="44899">
                  <c:v>0.64740064814814813</c:v>
                </c:pt>
                <c:pt idx="44900">
                  <c:v>0.64740203703703703</c:v>
                </c:pt>
                <c:pt idx="44901">
                  <c:v>0.64740296296296296</c:v>
                </c:pt>
                <c:pt idx="44902">
                  <c:v>0.64740400462962966</c:v>
                </c:pt>
                <c:pt idx="44903">
                  <c:v>0.64740516203703702</c:v>
                </c:pt>
                <c:pt idx="44904">
                  <c:v>0.64740631944444449</c:v>
                </c:pt>
                <c:pt idx="44905">
                  <c:v>0.64740747685185185</c:v>
                </c:pt>
                <c:pt idx="44906">
                  <c:v>0.64740863425925921</c:v>
                </c:pt>
                <c:pt idx="44907">
                  <c:v>0.64740979166666668</c:v>
                </c:pt>
                <c:pt idx="44908">
                  <c:v>0.64741096064814818</c:v>
                </c:pt>
                <c:pt idx="44909">
                  <c:v>0.64741210648148151</c:v>
                </c:pt>
                <c:pt idx="44910">
                  <c:v>0.64741326388888887</c:v>
                </c:pt>
                <c:pt idx="44911">
                  <c:v>0.64741442129629634</c:v>
                </c:pt>
                <c:pt idx="44912">
                  <c:v>0.64741564814814812</c:v>
                </c:pt>
                <c:pt idx="44913">
                  <c:v>0.64741673611111106</c:v>
                </c:pt>
                <c:pt idx="44914">
                  <c:v>0.64741807870370371</c:v>
                </c:pt>
                <c:pt idx="44915">
                  <c:v>0.64741917824074069</c:v>
                </c:pt>
                <c:pt idx="44916">
                  <c:v>0.64742026620370363</c:v>
                </c:pt>
                <c:pt idx="44917">
                  <c:v>0.64742135416666668</c:v>
                </c:pt>
                <c:pt idx="44918">
                  <c:v>0.64742252314814808</c:v>
                </c:pt>
                <c:pt idx="44919">
                  <c:v>0.64742368055555555</c:v>
                </c:pt>
                <c:pt idx="44920">
                  <c:v>0.64742483796296302</c:v>
                </c:pt>
                <c:pt idx="44921">
                  <c:v>0.64742599537037038</c:v>
                </c:pt>
                <c:pt idx="44922">
                  <c:v>0.64742715277777774</c:v>
                </c:pt>
                <c:pt idx="44923">
                  <c:v>0.6474283101851851</c:v>
                </c:pt>
                <c:pt idx="44924">
                  <c:v>0.64742946759259268</c:v>
                </c:pt>
                <c:pt idx="44925">
                  <c:v>0.64743062500000004</c:v>
                </c:pt>
                <c:pt idx="44926">
                  <c:v>0.6474317824074074</c:v>
                </c:pt>
                <c:pt idx="44927">
                  <c:v>0.64743293981481476</c:v>
                </c:pt>
                <c:pt idx="44928">
                  <c:v>0.64743427083333338</c:v>
                </c:pt>
                <c:pt idx="44929">
                  <c:v>0.64743548611111112</c:v>
                </c:pt>
                <c:pt idx="44930">
                  <c:v>0.64743643518518523</c:v>
                </c:pt>
                <c:pt idx="44931">
                  <c:v>0.64743756944444442</c:v>
                </c:pt>
                <c:pt idx="44932">
                  <c:v>0.64743872685185189</c:v>
                </c:pt>
                <c:pt idx="44933">
                  <c:v>0.64743988425925925</c:v>
                </c:pt>
                <c:pt idx="44934">
                  <c:v>0.64744104166666672</c:v>
                </c:pt>
                <c:pt idx="44935">
                  <c:v>0.64744219907407408</c:v>
                </c:pt>
                <c:pt idx="44936">
                  <c:v>0.64744335648148144</c:v>
                </c:pt>
                <c:pt idx="44937">
                  <c:v>0.64744451388888891</c:v>
                </c:pt>
                <c:pt idx="44938">
                  <c:v>0.64744567129629627</c:v>
                </c:pt>
                <c:pt idx="44939">
                  <c:v>0.64744682870370374</c:v>
                </c:pt>
                <c:pt idx="44940">
                  <c:v>0.6474479861111111</c:v>
                </c:pt>
                <c:pt idx="44941">
                  <c:v>0.64744973379629633</c:v>
                </c:pt>
                <c:pt idx="44942">
                  <c:v>0.64745093749999993</c:v>
                </c:pt>
                <c:pt idx="44943">
                  <c:v>0.64745146990740743</c:v>
                </c:pt>
                <c:pt idx="44944">
                  <c:v>0.64745268518518517</c:v>
                </c:pt>
                <c:pt idx="44945">
                  <c:v>0.64745377314814812</c:v>
                </c:pt>
                <c:pt idx="44946">
                  <c:v>0.64745493055555559</c:v>
                </c:pt>
                <c:pt idx="44947">
                  <c:v>0.64745608796296295</c:v>
                </c:pt>
                <c:pt idx="44948">
                  <c:v>0.6474572453703703</c:v>
                </c:pt>
                <c:pt idx="44949">
                  <c:v>0.64745840277777778</c:v>
                </c:pt>
                <c:pt idx="44950">
                  <c:v>0.64745956018518525</c:v>
                </c:pt>
                <c:pt idx="44951">
                  <c:v>0.64746071759259261</c:v>
                </c:pt>
                <c:pt idx="44952">
                  <c:v>0.64746187499999996</c:v>
                </c:pt>
                <c:pt idx="44953">
                  <c:v>0.64746303240740732</c:v>
                </c:pt>
                <c:pt idx="44954">
                  <c:v>0.64746418981481479</c:v>
                </c:pt>
                <c:pt idx="44955">
                  <c:v>0.64746534722222226</c:v>
                </c:pt>
                <c:pt idx="44956">
                  <c:v>0.64746668981481481</c:v>
                </c:pt>
                <c:pt idx="44957">
                  <c:v>0.64746767361111113</c:v>
                </c:pt>
                <c:pt idx="44958">
                  <c:v>0.64746881944444445</c:v>
                </c:pt>
                <c:pt idx="44959">
                  <c:v>0.64746997685185192</c:v>
                </c:pt>
                <c:pt idx="44960">
                  <c:v>0.64747113425925928</c:v>
                </c:pt>
                <c:pt idx="44961">
                  <c:v>0.64747229166666664</c:v>
                </c:pt>
                <c:pt idx="44962">
                  <c:v>0.647473449074074</c:v>
                </c:pt>
                <c:pt idx="44963">
                  <c:v>0.64747460648148147</c:v>
                </c:pt>
                <c:pt idx="44964">
                  <c:v>0.64747576388888894</c:v>
                </c:pt>
                <c:pt idx="44965">
                  <c:v>0.6474769212962963</c:v>
                </c:pt>
                <c:pt idx="44966">
                  <c:v>0.64747807870370366</c:v>
                </c:pt>
                <c:pt idx="44967">
                  <c:v>0.64747923611111113</c:v>
                </c:pt>
                <c:pt idx="44968">
                  <c:v>0.64748039351851849</c:v>
                </c:pt>
                <c:pt idx="44969">
                  <c:v>0.64748155092592596</c:v>
                </c:pt>
                <c:pt idx="44970">
                  <c:v>0.64748282407407409</c:v>
                </c:pt>
                <c:pt idx="44971">
                  <c:v>0.64748416666666664</c:v>
                </c:pt>
                <c:pt idx="44972">
                  <c:v>0.64748513888888892</c:v>
                </c:pt>
                <c:pt idx="44973">
                  <c:v>0.64748618055555551</c:v>
                </c:pt>
                <c:pt idx="44974">
                  <c:v>0.64748733796296298</c:v>
                </c:pt>
                <c:pt idx="44975">
                  <c:v>0.64748849537037034</c:v>
                </c:pt>
                <c:pt idx="44976">
                  <c:v>0.64748965277777781</c:v>
                </c:pt>
                <c:pt idx="44977">
                  <c:v>0.64749081018518517</c:v>
                </c:pt>
                <c:pt idx="44978">
                  <c:v>0.64749196759259253</c:v>
                </c:pt>
                <c:pt idx="44979">
                  <c:v>0.647493125</c:v>
                </c:pt>
                <c:pt idx="44980">
                  <c:v>0.64749428240740747</c:v>
                </c:pt>
                <c:pt idx="44981">
                  <c:v>0.64749543981481483</c:v>
                </c:pt>
                <c:pt idx="44982">
                  <c:v>0.64749660879629634</c:v>
                </c:pt>
                <c:pt idx="44983">
                  <c:v>0.64749775462962955</c:v>
                </c:pt>
                <c:pt idx="44984">
                  <c:v>0.64749914351851856</c:v>
                </c:pt>
                <c:pt idx="44985">
                  <c:v>0.6475005787037037</c:v>
                </c:pt>
                <c:pt idx="44986">
                  <c:v>0.64750140046296301</c:v>
                </c:pt>
                <c:pt idx="44987">
                  <c:v>0.64750238425925921</c:v>
                </c:pt>
                <c:pt idx="44988">
                  <c:v>0.64750354166666668</c:v>
                </c:pt>
                <c:pt idx="44989">
                  <c:v>0.64750469907407415</c:v>
                </c:pt>
                <c:pt idx="44990">
                  <c:v>0.64750585648148151</c:v>
                </c:pt>
                <c:pt idx="44991">
                  <c:v>0.64750701388888887</c:v>
                </c:pt>
                <c:pt idx="44992">
                  <c:v>0.64750817129629623</c:v>
                </c:pt>
                <c:pt idx="44993">
                  <c:v>0.6475093287037037</c:v>
                </c:pt>
                <c:pt idx="44994">
                  <c:v>0.64751048611111117</c:v>
                </c:pt>
                <c:pt idx="44995">
                  <c:v>0.64751164351851853</c:v>
                </c:pt>
                <c:pt idx="44996">
                  <c:v>0.64751280092592589</c:v>
                </c:pt>
                <c:pt idx="44997">
                  <c:v>0.64751401620370375</c:v>
                </c:pt>
                <c:pt idx="44998">
                  <c:v>0.64751523148148149</c:v>
                </c:pt>
                <c:pt idx="44999">
                  <c:v>0.64751633101851847</c:v>
                </c:pt>
                <c:pt idx="45000">
                  <c:v>0.64751758101851853</c:v>
                </c:pt>
                <c:pt idx="45001">
                  <c:v>0.64751858796296291</c:v>
                </c:pt>
                <c:pt idx="45002">
                  <c:v>0.64751974537037038</c:v>
                </c:pt>
                <c:pt idx="45003">
                  <c:v>0.64752090277777774</c:v>
                </c:pt>
                <c:pt idx="45004">
                  <c:v>0.64752206018518521</c:v>
                </c:pt>
                <c:pt idx="45005">
                  <c:v>0.64752321759259257</c:v>
                </c:pt>
                <c:pt idx="45006">
                  <c:v>0.64752437500000004</c:v>
                </c:pt>
                <c:pt idx="45007">
                  <c:v>0.6475255324074074</c:v>
                </c:pt>
                <c:pt idx="45008">
                  <c:v>0.64752668981481476</c:v>
                </c:pt>
                <c:pt idx="45009">
                  <c:v>0.64752784722222223</c:v>
                </c:pt>
                <c:pt idx="45010">
                  <c:v>0.64752900462962959</c:v>
                </c:pt>
                <c:pt idx="45011">
                  <c:v>0.64753016203703706</c:v>
                </c:pt>
                <c:pt idx="45012">
                  <c:v>0.64753175925925921</c:v>
                </c:pt>
                <c:pt idx="45013">
                  <c:v>0.64753265046296304</c:v>
                </c:pt>
                <c:pt idx="45014">
                  <c:v>0.6475338078703704</c:v>
                </c:pt>
                <c:pt idx="45015">
                  <c:v>0.64753496527777776</c:v>
                </c:pt>
                <c:pt idx="45016">
                  <c:v>0.64753596064814822</c:v>
                </c:pt>
                <c:pt idx="45017">
                  <c:v>0.64753710648148144</c:v>
                </c:pt>
                <c:pt idx="45018">
                  <c:v>0.6475382638888888</c:v>
                </c:pt>
                <c:pt idx="45019">
                  <c:v>0.64753942129629638</c:v>
                </c:pt>
                <c:pt idx="45020">
                  <c:v>0.64754057870370374</c:v>
                </c:pt>
                <c:pt idx="45021">
                  <c:v>0.6475417361111111</c:v>
                </c:pt>
                <c:pt idx="45022">
                  <c:v>0.64754289351851846</c:v>
                </c:pt>
                <c:pt idx="45023">
                  <c:v>0.64754405092592593</c:v>
                </c:pt>
                <c:pt idx="45024">
                  <c:v>0.6475452083333334</c:v>
                </c:pt>
                <c:pt idx="45025">
                  <c:v>0.64754636574074076</c:v>
                </c:pt>
                <c:pt idx="45026">
                  <c:v>0.64754765046296292</c:v>
                </c:pt>
                <c:pt idx="45027">
                  <c:v>0.64754869212962962</c:v>
                </c:pt>
                <c:pt idx="45028">
                  <c:v>0.64755018518518526</c:v>
                </c:pt>
                <c:pt idx="45029">
                  <c:v>0.64755105324074069</c:v>
                </c:pt>
                <c:pt idx="45030">
                  <c:v>0.64755215277777778</c:v>
                </c:pt>
                <c:pt idx="45031">
                  <c:v>0.64755331018518514</c:v>
                </c:pt>
                <c:pt idx="45032">
                  <c:v>0.64755446759259261</c:v>
                </c:pt>
                <c:pt idx="45033">
                  <c:v>0.64755563657407411</c:v>
                </c:pt>
                <c:pt idx="45034">
                  <c:v>0.64755678240740744</c:v>
                </c:pt>
                <c:pt idx="45035">
                  <c:v>0.6475579398148148</c:v>
                </c:pt>
                <c:pt idx="45036">
                  <c:v>0.64755909722222227</c:v>
                </c:pt>
                <c:pt idx="45037">
                  <c:v>0.64756025462962963</c:v>
                </c:pt>
                <c:pt idx="45038">
                  <c:v>0.64756141203703699</c:v>
                </c:pt>
                <c:pt idx="45039">
                  <c:v>0.64756256944444446</c:v>
                </c:pt>
                <c:pt idx="45040">
                  <c:v>0.64756373842592585</c:v>
                </c:pt>
                <c:pt idx="45041">
                  <c:v>0.64756497685185188</c:v>
                </c:pt>
                <c:pt idx="45042">
                  <c:v>0.64756609953703703</c:v>
                </c:pt>
                <c:pt idx="45043">
                  <c:v>0.64756719907407401</c:v>
                </c:pt>
                <c:pt idx="45044">
                  <c:v>0.64756835648148148</c:v>
                </c:pt>
                <c:pt idx="45045">
                  <c:v>0.64756960648148154</c:v>
                </c:pt>
                <c:pt idx="45046">
                  <c:v>0.64757067129629631</c:v>
                </c:pt>
                <c:pt idx="45047">
                  <c:v>0.64757182870370367</c:v>
                </c:pt>
                <c:pt idx="45048">
                  <c:v>0.64757298611111103</c:v>
                </c:pt>
                <c:pt idx="45049">
                  <c:v>0.6475741435185185</c:v>
                </c:pt>
                <c:pt idx="45050">
                  <c:v>0.64757530092592597</c:v>
                </c:pt>
                <c:pt idx="45051">
                  <c:v>0.64757645833333333</c:v>
                </c:pt>
                <c:pt idx="45052">
                  <c:v>0.64757761574074069</c:v>
                </c:pt>
                <c:pt idx="45053">
                  <c:v>0.64757884259259257</c:v>
                </c:pt>
                <c:pt idx="45054">
                  <c:v>0.64757999999999993</c:v>
                </c:pt>
                <c:pt idx="45055">
                  <c:v>0.64758108796296299</c:v>
                </c:pt>
                <c:pt idx="45056">
                  <c:v>0.64758224537037035</c:v>
                </c:pt>
                <c:pt idx="45057">
                  <c:v>0.6475834606481482</c:v>
                </c:pt>
                <c:pt idx="45058">
                  <c:v>0.64758456018518518</c:v>
                </c:pt>
                <c:pt idx="45059">
                  <c:v>0.64758571759259265</c:v>
                </c:pt>
                <c:pt idx="45060">
                  <c:v>0.64758687500000001</c:v>
                </c:pt>
                <c:pt idx="45061">
                  <c:v>0.64758803240740737</c:v>
                </c:pt>
                <c:pt idx="45062">
                  <c:v>0.64758918981481484</c:v>
                </c:pt>
                <c:pt idx="45063">
                  <c:v>0.6475903472222222</c:v>
                </c:pt>
                <c:pt idx="45064">
                  <c:v>0.64759150462962967</c:v>
                </c:pt>
                <c:pt idx="45065">
                  <c:v>0.64759266203703703</c:v>
                </c:pt>
                <c:pt idx="45066">
                  <c:v>0.6475938194444445</c:v>
                </c:pt>
                <c:pt idx="45067">
                  <c:v>0.647594988425926</c:v>
                </c:pt>
                <c:pt idx="45068">
                  <c:v>0.64759613425925922</c:v>
                </c:pt>
                <c:pt idx="45069">
                  <c:v>0.64759752314814811</c:v>
                </c:pt>
                <c:pt idx="45070">
                  <c:v>0.64759873842592597</c:v>
                </c:pt>
                <c:pt idx="45071">
                  <c:v>0.64759960648148152</c:v>
                </c:pt>
                <c:pt idx="45072">
                  <c:v>0.64760082175925926</c:v>
                </c:pt>
                <c:pt idx="45073">
                  <c:v>0.64760192129629623</c:v>
                </c:pt>
                <c:pt idx="45074">
                  <c:v>0.64760309027777774</c:v>
                </c:pt>
                <c:pt idx="45075">
                  <c:v>0.64760423611111118</c:v>
                </c:pt>
                <c:pt idx="45076">
                  <c:v>0.64760539351851854</c:v>
                </c:pt>
                <c:pt idx="45077">
                  <c:v>0.64760655092592589</c:v>
                </c:pt>
                <c:pt idx="45078">
                  <c:v>0.64760770833333325</c:v>
                </c:pt>
                <c:pt idx="45079">
                  <c:v>0.64760886574074072</c:v>
                </c:pt>
                <c:pt idx="45080">
                  <c:v>0.6476100231481482</c:v>
                </c:pt>
                <c:pt idx="45081">
                  <c:v>0.64761118055555555</c:v>
                </c:pt>
                <c:pt idx="45082">
                  <c:v>0.64761233796296291</c:v>
                </c:pt>
                <c:pt idx="45083">
                  <c:v>0.64761355324074077</c:v>
                </c:pt>
                <c:pt idx="45084">
                  <c:v>0.64761471064814813</c:v>
                </c:pt>
                <c:pt idx="45085">
                  <c:v>0.64761592592592598</c:v>
                </c:pt>
                <c:pt idx="45086">
                  <c:v>0.64761709490740738</c:v>
                </c:pt>
                <c:pt idx="45087">
                  <c:v>0.64761812499999993</c:v>
                </c:pt>
                <c:pt idx="45088">
                  <c:v>0.6476192824074074</c:v>
                </c:pt>
                <c:pt idx="45089">
                  <c:v>0.64762043981481487</c:v>
                </c:pt>
                <c:pt idx="45090">
                  <c:v>0.64762159722222223</c:v>
                </c:pt>
                <c:pt idx="45091">
                  <c:v>0.64762276620370374</c:v>
                </c:pt>
                <c:pt idx="45092">
                  <c:v>0.64762391203703706</c:v>
                </c:pt>
                <c:pt idx="45093">
                  <c:v>0.64762506944444442</c:v>
                </c:pt>
                <c:pt idx="45094">
                  <c:v>0.64762622685185189</c:v>
                </c:pt>
                <c:pt idx="45095">
                  <c:v>0.64762738425925925</c:v>
                </c:pt>
                <c:pt idx="45096">
                  <c:v>0.64762854166666661</c:v>
                </c:pt>
                <c:pt idx="45097">
                  <c:v>0.64762975694444447</c:v>
                </c:pt>
                <c:pt idx="45098">
                  <c:v>0.64763091435185183</c:v>
                </c:pt>
                <c:pt idx="45099">
                  <c:v>0.64763218750000007</c:v>
                </c:pt>
                <c:pt idx="45100">
                  <c:v>0.64763328703703704</c:v>
                </c:pt>
                <c:pt idx="45101">
                  <c:v>0.64763432870370374</c:v>
                </c:pt>
                <c:pt idx="45102">
                  <c:v>0.6476354861111111</c:v>
                </c:pt>
                <c:pt idx="45103">
                  <c:v>0.64763664351851846</c:v>
                </c:pt>
                <c:pt idx="45104">
                  <c:v>0.64763780092592593</c:v>
                </c:pt>
                <c:pt idx="45105">
                  <c:v>0.64763895833333329</c:v>
                </c:pt>
                <c:pt idx="45106">
                  <c:v>0.64764011574074076</c:v>
                </c:pt>
                <c:pt idx="45107">
                  <c:v>0.64764128472222227</c:v>
                </c:pt>
                <c:pt idx="45108">
                  <c:v>0.64764243055555548</c:v>
                </c:pt>
                <c:pt idx="45109">
                  <c:v>0.64764358796296295</c:v>
                </c:pt>
                <c:pt idx="45110">
                  <c:v>0.64764475694444446</c:v>
                </c:pt>
                <c:pt idx="45111">
                  <c:v>0.64764601851851855</c:v>
                </c:pt>
                <c:pt idx="45112">
                  <c:v>0.6476472337962963</c:v>
                </c:pt>
                <c:pt idx="45113">
                  <c:v>0.64764833333333327</c:v>
                </c:pt>
                <c:pt idx="45114">
                  <c:v>0.64764954861111113</c:v>
                </c:pt>
                <c:pt idx="45115">
                  <c:v>0.64765053240740744</c:v>
                </c:pt>
                <c:pt idx="45116">
                  <c:v>0.6476516898148148</c:v>
                </c:pt>
                <c:pt idx="45117">
                  <c:v>0.6476528587962963</c:v>
                </c:pt>
                <c:pt idx="45118">
                  <c:v>0.64765400462962963</c:v>
                </c:pt>
                <c:pt idx="45119">
                  <c:v>0.6476551620370371</c:v>
                </c:pt>
                <c:pt idx="45120">
                  <c:v>0.64765631944444446</c:v>
                </c:pt>
                <c:pt idx="45121">
                  <c:v>0.64765747685185182</c:v>
                </c:pt>
                <c:pt idx="45122">
                  <c:v>0.64765863425925929</c:v>
                </c:pt>
                <c:pt idx="45123">
                  <c:v>0.64765979166666665</c:v>
                </c:pt>
                <c:pt idx="45124">
                  <c:v>0.64766094907407412</c:v>
                </c:pt>
                <c:pt idx="45125">
                  <c:v>0.64766211805555551</c:v>
                </c:pt>
                <c:pt idx="45126">
                  <c:v>0.64766333333333337</c:v>
                </c:pt>
                <c:pt idx="45127">
                  <c:v>0.64766449074074073</c:v>
                </c:pt>
                <c:pt idx="45128">
                  <c:v>0.64766570601851858</c:v>
                </c:pt>
                <c:pt idx="45129">
                  <c:v>0.64766674768518517</c:v>
                </c:pt>
                <c:pt idx="45130">
                  <c:v>0.6476678935185185</c:v>
                </c:pt>
                <c:pt idx="45131">
                  <c:v>0.64766905092592597</c:v>
                </c:pt>
                <c:pt idx="45132">
                  <c:v>0.64767020833333333</c:v>
                </c:pt>
                <c:pt idx="45133">
                  <c:v>0.64767136574074069</c:v>
                </c:pt>
                <c:pt idx="45134">
                  <c:v>0.64767252314814816</c:v>
                </c:pt>
                <c:pt idx="45135">
                  <c:v>0.64767368055555552</c:v>
                </c:pt>
                <c:pt idx="45136">
                  <c:v>0.64767483796296299</c:v>
                </c:pt>
                <c:pt idx="45137">
                  <c:v>0.64767599537037035</c:v>
                </c:pt>
                <c:pt idx="45138">
                  <c:v>0.64767715277777771</c:v>
                </c:pt>
                <c:pt idx="45139">
                  <c:v>0.64767831018518518</c:v>
                </c:pt>
                <c:pt idx="45140">
                  <c:v>0.64767965277777773</c:v>
                </c:pt>
                <c:pt idx="45141">
                  <c:v>0.64768097222222221</c:v>
                </c:pt>
                <c:pt idx="45142">
                  <c:v>0.64768179398148151</c:v>
                </c:pt>
                <c:pt idx="45143">
                  <c:v>0.64768317129629627</c:v>
                </c:pt>
                <c:pt idx="45144">
                  <c:v>0.6476840972222222</c:v>
                </c:pt>
                <c:pt idx="45145">
                  <c:v>0.64768525462962967</c:v>
                </c:pt>
                <c:pt idx="45146">
                  <c:v>0.64768641203703703</c:v>
                </c:pt>
                <c:pt idx="45147">
                  <c:v>0.64768756944444439</c:v>
                </c:pt>
                <c:pt idx="45148">
                  <c:v>0.6476888310185186</c:v>
                </c:pt>
                <c:pt idx="45149">
                  <c:v>0.64768988425925933</c:v>
                </c:pt>
                <c:pt idx="45150">
                  <c:v>0.64769104166666669</c:v>
                </c:pt>
                <c:pt idx="45151">
                  <c:v>0.64769219907407405</c:v>
                </c:pt>
                <c:pt idx="45152">
                  <c:v>0.64769335648148141</c:v>
                </c:pt>
                <c:pt idx="45153">
                  <c:v>0.64769451388888888</c:v>
                </c:pt>
                <c:pt idx="45154">
                  <c:v>0.64769567129629635</c:v>
                </c:pt>
                <c:pt idx="45155">
                  <c:v>0.64769688657407409</c:v>
                </c:pt>
                <c:pt idx="45156">
                  <c:v>0.6476980555555556</c:v>
                </c:pt>
                <c:pt idx="45157">
                  <c:v>0.64769915509259257</c:v>
                </c:pt>
                <c:pt idx="45158">
                  <c:v>0.64770031250000004</c:v>
                </c:pt>
                <c:pt idx="45159">
                  <c:v>0.64770145833333337</c:v>
                </c:pt>
                <c:pt idx="45160">
                  <c:v>0.64770261574074073</c:v>
                </c:pt>
                <c:pt idx="45161">
                  <c:v>0.6477037731481482</c:v>
                </c:pt>
                <c:pt idx="45162">
                  <c:v>0.64770493055555556</c:v>
                </c:pt>
                <c:pt idx="45163">
                  <c:v>0.64770608796296292</c:v>
                </c:pt>
                <c:pt idx="45164">
                  <c:v>0.64770724537037039</c:v>
                </c:pt>
                <c:pt idx="45165">
                  <c:v>0.64770840277777775</c:v>
                </c:pt>
                <c:pt idx="45166">
                  <c:v>0.64770956018518522</c:v>
                </c:pt>
                <c:pt idx="45167">
                  <c:v>0.64771071759259258</c:v>
                </c:pt>
                <c:pt idx="45168">
                  <c:v>0.64771187499999994</c:v>
                </c:pt>
                <c:pt idx="45169">
                  <c:v>0.64771332175925922</c:v>
                </c:pt>
                <c:pt idx="45170">
                  <c:v>0.64771473379629629</c:v>
                </c:pt>
                <c:pt idx="45171">
                  <c:v>0.64771569444444443</c:v>
                </c:pt>
                <c:pt idx="45172">
                  <c:v>0.64771690972222229</c:v>
                </c:pt>
                <c:pt idx="45173">
                  <c:v>0.64771806712962965</c:v>
                </c:pt>
                <c:pt idx="45174">
                  <c:v>0.64771881944444443</c:v>
                </c:pt>
                <c:pt idx="45175">
                  <c:v>0.6477199768518519</c:v>
                </c:pt>
                <c:pt idx="45176">
                  <c:v>0.64772113425925926</c:v>
                </c:pt>
                <c:pt idx="45177">
                  <c:v>0.64772229166666662</c:v>
                </c:pt>
                <c:pt idx="45178">
                  <c:v>0.64772344907407409</c:v>
                </c:pt>
                <c:pt idx="45179">
                  <c:v>0.64772460648148156</c:v>
                </c:pt>
                <c:pt idx="45180">
                  <c:v>0.64772576388888892</c:v>
                </c:pt>
                <c:pt idx="45181">
                  <c:v>0.64772692129629628</c:v>
                </c:pt>
                <c:pt idx="45182">
                  <c:v>0.64772807870370364</c:v>
                </c:pt>
                <c:pt idx="45183">
                  <c:v>0.64772923611111111</c:v>
                </c:pt>
                <c:pt idx="45184">
                  <c:v>0.64773116898148142</c:v>
                </c:pt>
                <c:pt idx="45185">
                  <c:v>0.64773157407407411</c:v>
                </c:pt>
                <c:pt idx="45186">
                  <c:v>0.64773271990740744</c:v>
                </c:pt>
                <c:pt idx="45187">
                  <c:v>0.64773386574074077</c:v>
                </c:pt>
                <c:pt idx="45188">
                  <c:v>0.64773502314814813</c:v>
                </c:pt>
                <c:pt idx="45189">
                  <c:v>0.6477361805555556</c:v>
                </c:pt>
                <c:pt idx="45190">
                  <c:v>0.64773733796296296</c:v>
                </c:pt>
                <c:pt idx="45191">
                  <c:v>0.64773849537037032</c:v>
                </c:pt>
                <c:pt idx="45192">
                  <c:v>0.64773965277777779</c:v>
                </c:pt>
                <c:pt idx="45193">
                  <c:v>0.64774081018518515</c:v>
                </c:pt>
                <c:pt idx="45194">
                  <c:v>0.64774196759259262</c:v>
                </c:pt>
                <c:pt idx="45195">
                  <c:v>0.64774312499999998</c:v>
                </c:pt>
                <c:pt idx="45196">
                  <c:v>0.64774428240740745</c:v>
                </c:pt>
                <c:pt idx="45197">
                  <c:v>0.64774543981481481</c:v>
                </c:pt>
                <c:pt idx="45198">
                  <c:v>0.64774659722222216</c:v>
                </c:pt>
                <c:pt idx="45199">
                  <c:v>0.64774781250000002</c:v>
                </c:pt>
                <c:pt idx="45200">
                  <c:v>0.64774896990740738</c:v>
                </c:pt>
                <c:pt idx="45201">
                  <c:v>0.64775018518518523</c:v>
                </c:pt>
                <c:pt idx="45202">
                  <c:v>0.64775128472222221</c:v>
                </c:pt>
                <c:pt idx="45203">
                  <c:v>0.64775238425925918</c:v>
                </c:pt>
                <c:pt idx="45204">
                  <c:v>0.64775354166666665</c:v>
                </c:pt>
                <c:pt idx="45205">
                  <c:v>0.64775469907407413</c:v>
                </c:pt>
                <c:pt idx="45206">
                  <c:v>0.64775585648148148</c:v>
                </c:pt>
                <c:pt idx="45207">
                  <c:v>0.64775701388888884</c:v>
                </c:pt>
                <c:pt idx="45208">
                  <c:v>0.64775817129629631</c:v>
                </c:pt>
                <c:pt idx="45209">
                  <c:v>0.64775932870370379</c:v>
                </c:pt>
                <c:pt idx="45210">
                  <c:v>0.64776048611111114</c:v>
                </c:pt>
                <c:pt idx="45211">
                  <c:v>0.6477616435185185</c:v>
                </c:pt>
                <c:pt idx="45212">
                  <c:v>0.64776280092592586</c:v>
                </c:pt>
                <c:pt idx="45213">
                  <c:v>0.64776414351851852</c:v>
                </c:pt>
                <c:pt idx="45214">
                  <c:v>0.64776523148148146</c:v>
                </c:pt>
                <c:pt idx="45215">
                  <c:v>0.64776634259259258</c:v>
                </c:pt>
                <c:pt idx="45216">
                  <c:v>0.64776754629629629</c:v>
                </c:pt>
                <c:pt idx="45217">
                  <c:v>0.64776858796296299</c:v>
                </c:pt>
                <c:pt idx="45218">
                  <c:v>0.64776974537037035</c:v>
                </c:pt>
                <c:pt idx="45219">
                  <c:v>0.64777090277777782</c:v>
                </c:pt>
                <c:pt idx="45220">
                  <c:v>0.64777206018518518</c:v>
                </c:pt>
                <c:pt idx="45221">
                  <c:v>0.64777322916666669</c:v>
                </c:pt>
                <c:pt idx="45222">
                  <c:v>0.64777437500000001</c:v>
                </c:pt>
                <c:pt idx="45223">
                  <c:v>0.64777553240740737</c:v>
                </c:pt>
                <c:pt idx="45224">
                  <c:v>0.64777668981481484</c:v>
                </c:pt>
                <c:pt idx="45225">
                  <c:v>0.6477778472222222</c:v>
                </c:pt>
                <c:pt idx="45226">
                  <c:v>0.64777900462962967</c:v>
                </c:pt>
                <c:pt idx="45227">
                  <c:v>0.64778041666666675</c:v>
                </c:pt>
                <c:pt idx="45228">
                  <c:v>0.64778143518518516</c:v>
                </c:pt>
                <c:pt idx="45229">
                  <c:v>0.64778255787037042</c:v>
                </c:pt>
                <c:pt idx="45230">
                  <c:v>0.64778363425925922</c:v>
                </c:pt>
                <c:pt idx="45231">
                  <c:v>0.64778479166666669</c:v>
                </c:pt>
                <c:pt idx="45232">
                  <c:v>0.6477859606481482</c:v>
                </c:pt>
                <c:pt idx="45233">
                  <c:v>0.64778710648148141</c:v>
                </c:pt>
                <c:pt idx="45234">
                  <c:v>0.64778826388888888</c:v>
                </c:pt>
                <c:pt idx="45235">
                  <c:v>0.64778942129629635</c:v>
                </c:pt>
                <c:pt idx="45236">
                  <c:v>0.64779057870370371</c:v>
                </c:pt>
                <c:pt idx="45237">
                  <c:v>0.64779173611111107</c:v>
                </c:pt>
                <c:pt idx="45238">
                  <c:v>0.64779289351851843</c:v>
                </c:pt>
                <c:pt idx="45239">
                  <c:v>0.6477940509259259</c:v>
                </c:pt>
                <c:pt idx="45240">
                  <c:v>0.64779552083333336</c:v>
                </c:pt>
                <c:pt idx="45241">
                  <c:v>0.6477964814814815</c:v>
                </c:pt>
                <c:pt idx="45242">
                  <c:v>0.64779763888888886</c:v>
                </c:pt>
                <c:pt idx="45243">
                  <c:v>0.64779879629629633</c:v>
                </c:pt>
                <c:pt idx="45244">
                  <c:v>0.64779983796296303</c:v>
                </c:pt>
                <c:pt idx="45245">
                  <c:v>0.64780099537037039</c:v>
                </c:pt>
                <c:pt idx="45246">
                  <c:v>0.64780215277777775</c:v>
                </c:pt>
                <c:pt idx="45247">
                  <c:v>0.64780331018518511</c:v>
                </c:pt>
                <c:pt idx="45248">
                  <c:v>0.64780446759259258</c:v>
                </c:pt>
                <c:pt idx="45249">
                  <c:v>0.64780562500000005</c:v>
                </c:pt>
                <c:pt idx="45250">
                  <c:v>0.64780678240740741</c:v>
                </c:pt>
                <c:pt idx="45251">
                  <c:v>0.64780810185185189</c:v>
                </c:pt>
                <c:pt idx="45252">
                  <c:v>0.64780909722222224</c:v>
                </c:pt>
                <c:pt idx="45253">
                  <c:v>0.6478102546296296</c:v>
                </c:pt>
                <c:pt idx="45254">
                  <c:v>0.64781152777777773</c:v>
                </c:pt>
                <c:pt idx="45255">
                  <c:v>0.64781256944444443</c:v>
                </c:pt>
                <c:pt idx="45256">
                  <c:v>0.64781384259259256</c:v>
                </c:pt>
                <c:pt idx="45257">
                  <c:v>0.64781488425925926</c:v>
                </c:pt>
                <c:pt idx="45258">
                  <c:v>0.64781604166666662</c:v>
                </c:pt>
                <c:pt idx="45259">
                  <c:v>0.64781719907407409</c:v>
                </c:pt>
                <c:pt idx="45260">
                  <c:v>0.64781835648148145</c:v>
                </c:pt>
                <c:pt idx="45261">
                  <c:v>0.64781951388888892</c:v>
                </c:pt>
                <c:pt idx="45262">
                  <c:v>0.64782067129629628</c:v>
                </c:pt>
                <c:pt idx="45263">
                  <c:v>0.64782182870370364</c:v>
                </c:pt>
                <c:pt idx="45264">
                  <c:v>0.64782298611111111</c:v>
                </c:pt>
                <c:pt idx="45265">
                  <c:v>0.64782414351851858</c:v>
                </c:pt>
                <c:pt idx="45266">
                  <c:v>0.64782530092592594</c:v>
                </c:pt>
                <c:pt idx="45267">
                  <c:v>0.6478264583333333</c:v>
                </c:pt>
                <c:pt idx="45268">
                  <c:v>0.64782761574074066</c:v>
                </c:pt>
                <c:pt idx="45269">
                  <c:v>0.6478288888888889</c:v>
                </c:pt>
                <c:pt idx="45270">
                  <c:v>0.6478299305555556</c:v>
                </c:pt>
                <c:pt idx="45271">
                  <c:v>0.64783108796296296</c:v>
                </c:pt>
                <c:pt idx="45272">
                  <c:v>0.64783224537037032</c:v>
                </c:pt>
                <c:pt idx="45273">
                  <c:v>0.64783340277777779</c:v>
                </c:pt>
                <c:pt idx="45274">
                  <c:v>0.64783456018518526</c:v>
                </c:pt>
                <c:pt idx="45275">
                  <c:v>0.64783571759259262</c:v>
                </c:pt>
                <c:pt idx="45276">
                  <c:v>0.64783687499999998</c:v>
                </c:pt>
                <c:pt idx="45277">
                  <c:v>0.64783803240740734</c:v>
                </c:pt>
                <c:pt idx="45278">
                  <c:v>0.64783918981481481</c:v>
                </c:pt>
                <c:pt idx="45279">
                  <c:v>0.64784034722222228</c:v>
                </c:pt>
                <c:pt idx="45280">
                  <c:v>0.64784150462962964</c:v>
                </c:pt>
                <c:pt idx="45281">
                  <c:v>0.64784273148148153</c:v>
                </c:pt>
                <c:pt idx="45282">
                  <c:v>0.64784384259259253</c:v>
                </c:pt>
                <c:pt idx="45283">
                  <c:v>0.647845</c:v>
                </c:pt>
                <c:pt idx="45284">
                  <c:v>0.64784615740740747</c:v>
                </c:pt>
                <c:pt idx="45285">
                  <c:v>0.64784737268518522</c:v>
                </c:pt>
                <c:pt idx="45286">
                  <c:v>0.64784844907407402</c:v>
                </c:pt>
                <c:pt idx="45287">
                  <c:v>0.64784960648148149</c:v>
                </c:pt>
                <c:pt idx="45288">
                  <c:v>0.64785076388888885</c:v>
                </c:pt>
                <c:pt idx="45289">
                  <c:v>0.64785192129629632</c:v>
                </c:pt>
                <c:pt idx="45290">
                  <c:v>0.64785307870370368</c:v>
                </c:pt>
                <c:pt idx="45291">
                  <c:v>0.64785423611111115</c:v>
                </c:pt>
                <c:pt idx="45292">
                  <c:v>0.64785539351851851</c:v>
                </c:pt>
                <c:pt idx="45293">
                  <c:v>0.64785655092592587</c:v>
                </c:pt>
                <c:pt idx="45294">
                  <c:v>0.64785770833333334</c:v>
                </c:pt>
                <c:pt idx="45295">
                  <c:v>0.64785887731481484</c:v>
                </c:pt>
                <c:pt idx="45296">
                  <c:v>0.64786004629629634</c:v>
                </c:pt>
                <c:pt idx="45297">
                  <c:v>0.64786118055555553</c:v>
                </c:pt>
                <c:pt idx="45298">
                  <c:v>0.64786240740740741</c:v>
                </c:pt>
                <c:pt idx="45299">
                  <c:v>0.64786366898148151</c:v>
                </c:pt>
                <c:pt idx="45300">
                  <c:v>0.64786472222222224</c:v>
                </c:pt>
                <c:pt idx="45301">
                  <c:v>0.64786581018518519</c:v>
                </c:pt>
                <c:pt idx="45302">
                  <c:v>0.64786696759259255</c:v>
                </c:pt>
                <c:pt idx="45303">
                  <c:v>0.64786812500000002</c:v>
                </c:pt>
                <c:pt idx="45304">
                  <c:v>0.64786928240740749</c:v>
                </c:pt>
                <c:pt idx="45305">
                  <c:v>0.64787043981481485</c:v>
                </c:pt>
                <c:pt idx="45306">
                  <c:v>0.64787159722222221</c:v>
                </c:pt>
                <c:pt idx="45307">
                  <c:v>0.64787275462962957</c:v>
                </c:pt>
                <c:pt idx="45308">
                  <c:v>0.64787391203703704</c:v>
                </c:pt>
                <c:pt idx="45309">
                  <c:v>0.64787506944444451</c:v>
                </c:pt>
                <c:pt idx="45310">
                  <c:v>0.64787626157407407</c:v>
                </c:pt>
                <c:pt idx="45311">
                  <c:v>0.6478776273148148</c:v>
                </c:pt>
                <c:pt idx="45312">
                  <c:v>0.64787856481481476</c:v>
                </c:pt>
                <c:pt idx="45313">
                  <c:v>0.64787978009259262</c:v>
                </c:pt>
                <c:pt idx="45314">
                  <c:v>0.64788093749999998</c:v>
                </c:pt>
                <c:pt idx="45315">
                  <c:v>0.64788201388888889</c:v>
                </c:pt>
                <c:pt idx="45316">
                  <c:v>0.64788317129629625</c:v>
                </c:pt>
                <c:pt idx="45317">
                  <c:v>0.64788432870370372</c:v>
                </c:pt>
                <c:pt idx="45318">
                  <c:v>0.64788548611111108</c:v>
                </c:pt>
                <c:pt idx="45319">
                  <c:v>0.64788664351851855</c:v>
                </c:pt>
                <c:pt idx="45320">
                  <c:v>0.64788780092592591</c:v>
                </c:pt>
                <c:pt idx="45321">
                  <c:v>0.64788895833333338</c:v>
                </c:pt>
                <c:pt idx="45322">
                  <c:v>0.64789011574074074</c:v>
                </c:pt>
                <c:pt idx="45323">
                  <c:v>0.64789127314814809</c:v>
                </c:pt>
                <c:pt idx="45324">
                  <c:v>0.64789243055555557</c:v>
                </c:pt>
                <c:pt idx="45325">
                  <c:v>0.64789394675925926</c:v>
                </c:pt>
                <c:pt idx="45326">
                  <c:v>0.64789476851851857</c:v>
                </c:pt>
                <c:pt idx="45327">
                  <c:v>0.64789597222222217</c:v>
                </c:pt>
                <c:pt idx="45328">
                  <c:v>0.64789707175925926</c:v>
                </c:pt>
                <c:pt idx="45329">
                  <c:v>0.64789821759259258</c:v>
                </c:pt>
                <c:pt idx="45330">
                  <c:v>0.64789937500000006</c:v>
                </c:pt>
                <c:pt idx="45331">
                  <c:v>0.64790053240740741</c:v>
                </c:pt>
                <c:pt idx="45332">
                  <c:v>0.64790168981481477</c:v>
                </c:pt>
                <c:pt idx="45333">
                  <c:v>0.64790284722222213</c:v>
                </c:pt>
                <c:pt idx="45334">
                  <c:v>0.64790400462962972</c:v>
                </c:pt>
                <c:pt idx="45335">
                  <c:v>0.64790516203703707</c:v>
                </c:pt>
                <c:pt idx="45336">
                  <c:v>0.64790633101851858</c:v>
                </c:pt>
                <c:pt idx="45337">
                  <c:v>0.64790747685185179</c:v>
                </c:pt>
                <c:pt idx="45338">
                  <c:v>0.64790863425925926</c:v>
                </c:pt>
                <c:pt idx="45339">
                  <c:v>0.64790979166666673</c:v>
                </c:pt>
                <c:pt idx="45340">
                  <c:v>0.64791108796296293</c:v>
                </c:pt>
                <c:pt idx="45341">
                  <c:v>0.64791217592592598</c:v>
                </c:pt>
                <c:pt idx="45342">
                  <c:v>0.64791333333333334</c:v>
                </c:pt>
                <c:pt idx="45343">
                  <c:v>0.64791459490740744</c:v>
                </c:pt>
                <c:pt idx="45344">
                  <c:v>0.64791559027777779</c:v>
                </c:pt>
                <c:pt idx="45345">
                  <c:v>0.64791673611111111</c:v>
                </c:pt>
                <c:pt idx="45346">
                  <c:v>0.64791789351851847</c:v>
                </c:pt>
                <c:pt idx="45347">
                  <c:v>0.64791906249999998</c:v>
                </c:pt>
                <c:pt idx="45348">
                  <c:v>0.6479202083333333</c:v>
                </c:pt>
                <c:pt idx="45349">
                  <c:v>0.64792136574074077</c:v>
                </c:pt>
                <c:pt idx="45350">
                  <c:v>0.64792252314814813</c:v>
                </c:pt>
                <c:pt idx="45351">
                  <c:v>0.6479236805555556</c:v>
                </c:pt>
                <c:pt idx="45352">
                  <c:v>0.64792483796296296</c:v>
                </c:pt>
                <c:pt idx="45353">
                  <c:v>0.64792599537037032</c:v>
                </c:pt>
                <c:pt idx="45354">
                  <c:v>0.64792759259259258</c:v>
                </c:pt>
                <c:pt idx="45355">
                  <c:v>0.64792837962962968</c:v>
                </c:pt>
                <c:pt idx="45356">
                  <c:v>0.64792959490740742</c:v>
                </c:pt>
                <c:pt idx="45357">
                  <c:v>0.64793075231481478</c:v>
                </c:pt>
                <c:pt idx="45358">
                  <c:v>0.64793178240740734</c:v>
                </c:pt>
                <c:pt idx="45359">
                  <c:v>0.64793293981481481</c:v>
                </c:pt>
                <c:pt idx="45360">
                  <c:v>0.64793409722222228</c:v>
                </c:pt>
                <c:pt idx="45361">
                  <c:v>0.64793525462962964</c:v>
                </c:pt>
                <c:pt idx="45362">
                  <c:v>0.647936412037037</c:v>
                </c:pt>
                <c:pt idx="45363">
                  <c:v>0.64793756944444436</c:v>
                </c:pt>
                <c:pt idx="45364">
                  <c:v>0.64793872685185183</c:v>
                </c:pt>
                <c:pt idx="45365">
                  <c:v>0.6479398842592593</c:v>
                </c:pt>
                <c:pt idx="45366">
                  <c:v>0.64794104166666666</c:v>
                </c:pt>
                <c:pt idx="45367">
                  <c:v>0.64794219907407402</c:v>
                </c:pt>
                <c:pt idx="45368">
                  <c:v>0.64794335648148149</c:v>
                </c:pt>
                <c:pt idx="45369">
                  <c:v>0.64794451388888896</c:v>
                </c:pt>
                <c:pt idx="45370">
                  <c:v>0.64794574074074074</c:v>
                </c:pt>
                <c:pt idx="45371">
                  <c:v>0.64794707175925925</c:v>
                </c:pt>
                <c:pt idx="45372">
                  <c:v>0.64794798611111104</c:v>
                </c:pt>
                <c:pt idx="45373">
                  <c:v>0.64794914351851851</c:v>
                </c:pt>
                <c:pt idx="45374">
                  <c:v>0.64795030092592598</c:v>
                </c:pt>
                <c:pt idx="45375">
                  <c:v>0.64795145833333334</c:v>
                </c:pt>
                <c:pt idx="45376">
                  <c:v>0.6479526157407407</c:v>
                </c:pt>
                <c:pt idx="45377">
                  <c:v>0.64795377314814817</c:v>
                </c:pt>
                <c:pt idx="45378">
                  <c:v>0.64795493055555553</c:v>
                </c:pt>
                <c:pt idx="45379">
                  <c:v>0.647956087962963</c:v>
                </c:pt>
                <c:pt idx="45380">
                  <c:v>0.64795724537037036</c:v>
                </c:pt>
                <c:pt idx="45381">
                  <c:v>0.64795840277777772</c:v>
                </c:pt>
                <c:pt idx="45382">
                  <c:v>0.64795957175925933</c:v>
                </c:pt>
                <c:pt idx="45383">
                  <c:v>0.64796071759259255</c:v>
                </c:pt>
                <c:pt idx="45384">
                  <c:v>0.64796187500000002</c:v>
                </c:pt>
                <c:pt idx="45385">
                  <c:v>0.64796304398148141</c:v>
                </c:pt>
                <c:pt idx="45386">
                  <c:v>0.64796418981481485</c:v>
                </c:pt>
                <c:pt idx="45387">
                  <c:v>0.64796535879629635</c:v>
                </c:pt>
                <c:pt idx="45388">
                  <c:v>0.64796650462962957</c:v>
                </c:pt>
                <c:pt idx="45389">
                  <c:v>0.64796766203703704</c:v>
                </c:pt>
                <c:pt idx="45390">
                  <c:v>0.64796881944444451</c:v>
                </c:pt>
                <c:pt idx="45391">
                  <c:v>0.64796997685185187</c:v>
                </c:pt>
                <c:pt idx="45392">
                  <c:v>0.64797113425925923</c:v>
                </c:pt>
                <c:pt idx="45393">
                  <c:v>0.64797229166666659</c:v>
                </c:pt>
                <c:pt idx="45394">
                  <c:v>0.64797344907407406</c:v>
                </c:pt>
                <c:pt idx="45395">
                  <c:v>0.64797460648148153</c:v>
                </c:pt>
                <c:pt idx="45396">
                  <c:v>0.64797583333333331</c:v>
                </c:pt>
                <c:pt idx="45397">
                  <c:v>0.64797728009259259</c:v>
                </c:pt>
                <c:pt idx="45398">
                  <c:v>0.64797858796296293</c:v>
                </c:pt>
                <c:pt idx="45399">
                  <c:v>0.64797924768518522</c:v>
                </c:pt>
                <c:pt idx="45400">
                  <c:v>0.64798040509259258</c:v>
                </c:pt>
                <c:pt idx="45401">
                  <c:v>0.64798155092592591</c:v>
                </c:pt>
                <c:pt idx="45402">
                  <c:v>0.64798270833333327</c:v>
                </c:pt>
                <c:pt idx="45403">
                  <c:v>0.64798386574074074</c:v>
                </c:pt>
                <c:pt idx="45404">
                  <c:v>0.64798502314814821</c:v>
                </c:pt>
                <c:pt idx="45405">
                  <c:v>0.64798618055555557</c:v>
                </c:pt>
                <c:pt idx="45406">
                  <c:v>0.64798733796296293</c:v>
                </c:pt>
                <c:pt idx="45407">
                  <c:v>0.6479884953703704</c:v>
                </c:pt>
                <c:pt idx="45408">
                  <c:v>0.64798965277777776</c:v>
                </c:pt>
                <c:pt idx="45409">
                  <c:v>0.64799081018518523</c:v>
                </c:pt>
                <c:pt idx="45410">
                  <c:v>0.64799196759259259</c:v>
                </c:pt>
                <c:pt idx="45411">
                  <c:v>0.6479931712962963</c:v>
                </c:pt>
                <c:pt idx="45412">
                  <c:v>0.64799430555555559</c:v>
                </c:pt>
                <c:pt idx="45413">
                  <c:v>0.64799562499999996</c:v>
                </c:pt>
                <c:pt idx="45414">
                  <c:v>0.64799672453703705</c:v>
                </c:pt>
                <c:pt idx="45415">
                  <c:v>0.64799776620370364</c:v>
                </c:pt>
                <c:pt idx="45416">
                  <c:v>0.64799892361111111</c:v>
                </c:pt>
                <c:pt idx="45417">
                  <c:v>0.64800006944444444</c:v>
                </c:pt>
                <c:pt idx="45418">
                  <c:v>0.6480012268518518</c:v>
                </c:pt>
                <c:pt idx="45419">
                  <c:v>0.64800238425925927</c:v>
                </c:pt>
                <c:pt idx="45420">
                  <c:v>0.64800354166666663</c:v>
                </c:pt>
                <c:pt idx="45421">
                  <c:v>0.6480046990740741</c:v>
                </c:pt>
                <c:pt idx="45422">
                  <c:v>0.64800585648148146</c:v>
                </c:pt>
                <c:pt idx="45423">
                  <c:v>0.64800701388888882</c:v>
                </c:pt>
                <c:pt idx="45424">
                  <c:v>0.64800817129629629</c:v>
                </c:pt>
                <c:pt idx="45425">
                  <c:v>0.64800932870370376</c:v>
                </c:pt>
                <c:pt idx="45426">
                  <c:v>0.64801078703703696</c:v>
                </c:pt>
                <c:pt idx="45427">
                  <c:v>0.64801182870370377</c:v>
                </c:pt>
                <c:pt idx="45428">
                  <c:v>0.64801280092592584</c:v>
                </c:pt>
                <c:pt idx="45429">
                  <c:v>0.64801395833333342</c:v>
                </c:pt>
                <c:pt idx="45430">
                  <c:v>0.64801511574074078</c:v>
                </c:pt>
                <c:pt idx="45431">
                  <c:v>0.64801627314814814</c:v>
                </c:pt>
                <c:pt idx="45432">
                  <c:v>0.6480174305555555</c:v>
                </c:pt>
                <c:pt idx="45433">
                  <c:v>0.64801858796296297</c:v>
                </c:pt>
                <c:pt idx="45434">
                  <c:v>0.64801974537037044</c:v>
                </c:pt>
                <c:pt idx="45435">
                  <c:v>0.6480209027777778</c:v>
                </c:pt>
                <c:pt idx="45436">
                  <c:v>0.64802206018518516</c:v>
                </c:pt>
                <c:pt idx="45437">
                  <c:v>0.64802321759259263</c:v>
                </c:pt>
                <c:pt idx="45438">
                  <c:v>0.64802437499999999</c:v>
                </c:pt>
                <c:pt idx="45439">
                  <c:v>0.64802553240740746</c:v>
                </c:pt>
                <c:pt idx="45440">
                  <c:v>0.64802668981481482</c:v>
                </c:pt>
                <c:pt idx="45441">
                  <c:v>0.64802803240740747</c:v>
                </c:pt>
                <c:pt idx="45442">
                  <c:v>0.64802907407407406</c:v>
                </c:pt>
                <c:pt idx="45443">
                  <c:v>0.64803016203703701</c:v>
                </c:pt>
                <c:pt idx="45444">
                  <c:v>0.64803131944444448</c:v>
                </c:pt>
                <c:pt idx="45445">
                  <c:v>0.64803247685185184</c:v>
                </c:pt>
                <c:pt idx="45446">
                  <c:v>0.64803363425925931</c:v>
                </c:pt>
                <c:pt idx="45447">
                  <c:v>0.64803479166666667</c:v>
                </c:pt>
                <c:pt idx="45448">
                  <c:v>0.64803594907407402</c:v>
                </c:pt>
                <c:pt idx="45449">
                  <c:v>0.6480371064814815</c:v>
                </c:pt>
                <c:pt idx="45450">
                  <c:v>0.64803826388888885</c:v>
                </c:pt>
                <c:pt idx="45451">
                  <c:v>0.64803942129629633</c:v>
                </c:pt>
                <c:pt idx="45452">
                  <c:v>0.64804057870370368</c:v>
                </c:pt>
                <c:pt idx="45453">
                  <c:v>0.64804180555555557</c:v>
                </c:pt>
                <c:pt idx="45454">
                  <c:v>0.6480432060185185</c:v>
                </c:pt>
                <c:pt idx="45455">
                  <c:v>0.64804423611111106</c:v>
                </c:pt>
                <c:pt idx="45456">
                  <c:v>0.64804525462962959</c:v>
                </c:pt>
                <c:pt idx="45457">
                  <c:v>0.64804637731481485</c:v>
                </c:pt>
                <c:pt idx="45458">
                  <c:v>0.64804752314814806</c:v>
                </c:pt>
                <c:pt idx="45459">
                  <c:v>0.64804868055555553</c:v>
                </c:pt>
                <c:pt idx="45460">
                  <c:v>0.648049837962963</c:v>
                </c:pt>
                <c:pt idx="45461">
                  <c:v>0.64805099537037036</c:v>
                </c:pt>
                <c:pt idx="45462">
                  <c:v>0.64805215277777772</c:v>
                </c:pt>
                <c:pt idx="45463">
                  <c:v>0.64805331018518519</c:v>
                </c:pt>
                <c:pt idx="45464">
                  <c:v>0.64805446759259266</c:v>
                </c:pt>
                <c:pt idx="45465">
                  <c:v>0.64805562500000002</c:v>
                </c:pt>
                <c:pt idx="45466">
                  <c:v>0.64805678240740738</c:v>
                </c:pt>
                <c:pt idx="45467">
                  <c:v>0.64805793981481474</c:v>
                </c:pt>
                <c:pt idx="45468">
                  <c:v>0.64805952546296297</c:v>
                </c:pt>
                <c:pt idx="45469">
                  <c:v>0.64806059027777774</c:v>
                </c:pt>
                <c:pt idx="45470">
                  <c:v>0.64806165509259261</c:v>
                </c:pt>
                <c:pt idx="45471">
                  <c:v>0.64806266203703711</c:v>
                </c:pt>
                <c:pt idx="45472">
                  <c:v>0.64806372685185187</c:v>
                </c:pt>
                <c:pt idx="45473">
                  <c:v>0.64806488425925923</c:v>
                </c:pt>
                <c:pt idx="45474">
                  <c:v>0.6480660416666667</c:v>
                </c:pt>
                <c:pt idx="45475">
                  <c:v>0.64806719907407406</c:v>
                </c:pt>
                <c:pt idx="45476">
                  <c:v>0.64806835648148153</c:v>
                </c:pt>
                <c:pt idx="45477">
                  <c:v>0.64806951388888889</c:v>
                </c:pt>
                <c:pt idx="45478">
                  <c:v>0.64807067129629625</c:v>
                </c:pt>
                <c:pt idx="45479">
                  <c:v>0.64807182870370372</c:v>
                </c:pt>
                <c:pt idx="45480">
                  <c:v>0.64807298611111108</c:v>
                </c:pt>
                <c:pt idx="45481">
                  <c:v>0.64807414351851855</c:v>
                </c:pt>
                <c:pt idx="45482">
                  <c:v>0.64807549768518513</c:v>
                </c:pt>
                <c:pt idx="45483">
                  <c:v>0.64807658564814818</c:v>
                </c:pt>
                <c:pt idx="45484">
                  <c:v>0.64807780092592593</c:v>
                </c:pt>
                <c:pt idx="45485">
                  <c:v>0.64807884259259263</c:v>
                </c:pt>
                <c:pt idx="45486">
                  <c:v>0.64807993055555557</c:v>
                </c:pt>
                <c:pt idx="45487">
                  <c:v>0.64808108796296293</c:v>
                </c:pt>
                <c:pt idx="45488">
                  <c:v>0.64808224537037029</c:v>
                </c:pt>
                <c:pt idx="45489">
                  <c:v>0.64808340277777776</c:v>
                </c:pt>
                <c:pt idx="45490">
                  <c:v>0.64808456018518523</c:v>
                </c:pt>
                <c:pt idx="45491">
                  <c:v>0.64808571759259259</c:v>
                </c:pt>
                <c:pt idx="45492">
                  <c:v>0.64808687499999995</c:v>
                </c:pt>
                <c:pt idx="45493">
                  <c:v>0.64808804398148145</c:v>
                </c:pt>
                <c:pt idx="45494">
                  <c:v>0.64808920138888892</c:v>
                </c:pt>
                <c:pt idx="45495">
                  <c:v>0.64809034722222225</c:v>
                </c:pt>
                <c:pt idx="45496">
                  <c:v>0.64809152777777779</c:v>
                </c:pt>
                <c:pt idx="45497">
                  <c:v>0.64809280092592592</c:v>
                </c:pt>
                <c:pt idx="45498">
                  <c:v>0.64809396990740742</c:v>
                </c:pt>
                <c:pt idx="45499">
                  <c:v>0.64809500000000009</c:v>
                </c:pt>
                <c:pt idx="45500">
                  <c:v>0.64809613425925927</c:v>
                </c:pt>
                <c:pt idx="45501">
                  <c:v>0.64809729166666663</c:v>
                </c:pt>
                <c:pt idx="45502">
                  <c:v>0.6480984490740741</c:v>
                </c:pt>
                <c:pt idx="45503">
                  <c:v>0.64809960648148146</c:v>
                </c:pt>
                <c:pt idx="45504">
                  <c:v>0.64810076388888893</c:v>
                </c:pt>
                <c:pt idx="45505">
                  <c:v>0.64810192129629629</c:v>
                </c:pt>
                <c:pt idx="45506">
                  <c:v>0.64810307870370365</c:v>
                </c:pt>
                <c:pt idx="45507">
                  <c:v>0.64810423611111112</c:v>
                </c:pt>
                <c:pt idx="45508">
                  <c:v>0.64810539351851848</c:v>
                </c:pt>
                <c:pt idx="45509">
                  <c:v>0.64810655092592595</c:v>
                </c:pt>
                <c:pt idx="45510">
                  <c:v>0.64810777777777784</c:v>
                </c:pt>
                <c:pt idx="45511">
                  <c:v>0.64810888888888885</c:v>
                </c:pt>
                <c:pt idx="45512">
                  <c:v>0.64811033564814813</c:v>
                </c:pt>
                <c:pt idx="45513">
                  <c:v>0.64811148148148146</c:v>
                </c:pt>
                <c:pt idx="45514">
                  <c:v>0.64811258101851854</c:v>
                </c:pt>
                <c:pt idx="45515">
                  <c:v>0.64811349537037033</c:v>
                </c:pt>
                <c:pt idx="45516">
                  <c:v>0.6481147800925926</c:v>
                </c:pt>
                <c:pt idx="45517">
                  <c:v>0.6481158217592593</c:v>
                </c:pt>
                <c:pt idx="45518">
                  <c:v>0.64811696759259252</c:v>
                </c:pt>
                <c:pt idx="45519">
                  <c:v>0.64811812499999999</c:v>
                </c:pt>
                <c:pt idx="45520">
                  <c:v>0.64811928240740746</c:v>
                </c:pt>
                <c:pt idx="45521">
                  <c:v>0.64812043981481482</c:v>
                </c:pt>
                <c:pt idx="45522">
                  <c:v>0.64812159722222218</c:v>
                </c:pt>
                <c:pt idx="45523">
                  <c:v>0.64812275462962954</c:v>
                </c:pt>
                <c:pt idx="45524">
                  <c:v>0.64812391203703712</c:v>
                </c:pt>
                <c:pt idx="45525">
                  <c:v>0.64812508101851851</c:v>
                </c:pt>
                <c:pt idx="45526">
                  <c:v>0.64812648148148144</c:v>
                </c:pt>
                <c:pt idx="45527">
                  <c:v>0.64812739583333334</c:v>
                </c:pt>
                <c:pt idx="45528">
                  <c:v>0.6481286805555555</c:v>
                </c:pt>
                <c:pt idx="45529">
                  <c:v>0.64812969907407414</c:v>
                </c:pt>
                <c:pt idx="45530">
                  <c:v>0.6481308564814815</c:v>
                </c:pt>
                <c:pt idx="45531">
                  <c:v>0.64813201388888886</c:v>
                </c:pt>
                <c:pt idx="45532">
                  <c:v>0.64813317129629633</c:v>
                </c:pt>
                <c:pt idx="45533">
                  <c:v>0.64813432870370369</c:v>
                </c:pt>
                <c:pt idx="45534">
                  <c:v>0.64813548611111116</c:v>
                </c:pt>
                <c:pt idx="45535">
                  <c:v>0.64813664351851852</c:v>
                </c:pt>
                <c:pt idx="45536">
                  <c:v>0.64813780092592588</c:v>
                </c:pt>
                <c:pt idx="45537">
                  <c:v>0.64813895833333335</c:v>
                </c:pt>
                <c:pt idx="45538">
                  <c:v>0.64814012731481485</c:v>
                </c:pt>
                <c:pt idx="45539">
                  <c:v>0.64814127314814818</c:v>
                </c:pt>
                <c:pt idx="45540">
                  <c:v>0.64814245370370371</c:v>
                </c:pt>
                <c:pt idx="45541">
                  <c:v>0.64814365740740743</c:v>
                </c:pt>
                <c:pt idx="45542">
                  <c:v>0.64814476851851854</c:v>
                </c:pt>
                <c:pt idx="45543">
                  <c:v>0.64814598379629629</c:v>
                </c:pt>
                <c:pt idx="45544">
                  <c:v>0.6481470601851852</c:v>
                </c:pt>
                <c:pt idx="45545">
                  <c:v>0.64814821759259256</c:v>
                </c:pt>
                <c:pt idx="45546">
                  <c:v>0.64814937500000003</c:v>
                </c:pt>
                <c:pt idx="45547">
                  <c:v>0.64815053240740739</c:v>
                </c:pt>
                <c:pt idx="45548">
                  <c:v>0.64815168981481475</c:v>
                </c:pt>
                <c:pt idx="45549">
                  <c:v>0.64815284722222222</c:v>
                </c:pt>
                <c:pt idx="45550">
                  <c:v>0.64815400462962969</c:v>
                </c:pt>
                <c:pt idx="45551">
                  <c:v>0.64815516203703705</c:v>
                </c:pt>
                <c:pt idx="45552">
                  <c:v>0.64815633101851855</c:v>
                </c:pt>
                <c:pt idx="45553">
                  <c:v>0.64815747685185177</c:v>
                </c:pt>
                <c:pt idx="45554">
                  <c:v>0.64815887731481481</c:v>
                </c:pt>
                <c:pt idx="45555">
                  <c:v>0.64816026620370371</c:v>
                </c:pt>
                <c:pt idx="45556">
                  <c:v>0.64816101851851848</c:v>
                </c:pt>
                <c:pt idx="45557">
                  <c:v>0.648162349537037</c:v>
                </c:pt>
                <c:pt idx="45558">
                  <c:v>0.6481632638888889</c:v>
                </c:pt>
                <c:pt idx="45559">
                  <c:v>0.64816442129629637</c:v>
                </c:pt>
                <c:pt idx="45560">
                  <c:v>0.64816557870370373</c:v>
                </c:pt>
                <c:pt idx="45561">
                  <c:v>0.64816673611111109</c:v>
                </c:pt>
                <c:pt idx="45562">
                  <c:v>0.64816789351851845</c:v>
                </c:pt>
                <c:pt idx="45563">
                  <c:v>0.64816905092592592</c:v>
                </c:pt>
                <c:pt idx="45564">
                  <c:v>0.64817020833333339</c:v>
                </c:pt>
                <c:pt idx="45565">
                  <c:v>0.64817136574074075</c:v>
                </c:pt>
                <c:pt idx="45566">
                  <c:v>0.64817252314814811</c:v>
                </c:pt>
                <c:pt idx="45567">
                  <c:v>0.64817369212962961</c:v>
                </c:pt>
                <c:pt idx="45568">
                  <c:v>0.64817510416666668</c:v>
                </c:pt>
                <c:pt idx="45569">
                  <c:v>0.64817628472222222</c:v>
                </c:pt>
                <c:pt idx="45570">
                  <c:v>0.64817717592592594</c:v>
                </c:pt>
                <c:pt idx="45571">
                  <c:v>0.64817832175925927</c:v>
                </c:pt>
                <c:pt idx="45572">
                  <c:v>0.6481794675925926</c:v>
                </c:pt>
                <c:pt idx="45573">
                  <c:v>0.64818062499999995</c:v>
                </c:pt>
                <c:pt idx="45574">
                  <c:v>0.64818178240740743</c:v>
                </c:pt>
                <c:pt idx="45575">
                  <c:v>0.64818293981481478</c:v>
                </c:pt>
                <c:pt idx="45576">
                  <c:v>0.64818409722222226</c:v>
                </c:pt>
                <c:pt idx="45577">
                  <c:v>0.64818525462962961</c:v>
                </c:pt>
                <c:pt idx="45578">
                  <c:v>0.64818641203703697</c:v>
                </c:pt>
                <c:pt idx="45579">
                  <c:v>0.64818756944444444</c:v>
                </c:pt>
                <c:pt idx="45580">
                  <c:v>0.64818872685185192</c:v>
                </c:pt>
                <c:pt idx="45581">
                  <c:v>0.64818988425925927</c:v>
                </c:pt>
                <c:pt idx="45582">
                  <c:v>0.64819134259259259</c:v>
                </c:pt>
                <c:pt idx="45583">
                  <c:v>0.64819238425925929</c:v>
                </c:pt>
                <c:pt idx="45584">
                  <c:v>0.64819365740740742</c:v>
                </c:pt>
                <c:pt idx="45585">
                  <c:v>0.64819451388888893</c:v>
                </c:pt>
                <c:pt idx="45586">
                  <c:v>0.64819567129629629</c:v>
                </c:pt>
                <c:pt idx="45587">
                  <c:v>0.6481968402777778</c:v>
                </c:pt>
                <c:pt idx="45588">
                  <c:v>0.64819798611111112</c:v>
                </c:pt>
                <c:pt idx="45589">
                  <c:v>0.64819914351851859</c:v>
                </c:pt>
                <c:pt idx="45590">
                  <c:v>0.64820030092592595</c:v>
                </c:pt>
                <c:pt idx="45591">
                  <c:v>0.64820145833333331</c:v>
                </c:pt>
                <c:pt idx="45592">
                  <c:v>0.64820261574074067</c:v>
                </c:pt>
                <c:pt idx="45593">
                  <c:v>0.64820377314814814</c:v>
                </c:pt>
                <c:pt idx="45594">
                  <c:v>0.64820493055555561</c:v>
                </c:pt>
                <c:pt idx="45595">
                  <c:v>0.64820612268518518</c:v>
                </c:pt>
                <c:pt idx="45596">
                  <c:v>0.64820726851851851</c:v>
                </c:pt>
                <c:pt idx="45597">
                  <c:v>0.64820842592592587</c:v>
                </c:pt>
                <c:pt idx="45598">
                  <c:v>0.64820962962962958</c:v>
                </c:pt>
                <c:pt idx="45599">
                  <c:v>0.64821079861111108</c:v>
                </c:pt>
                <c:pt idx="45600">
                  <c:v>0.64821187499999999</c:v>
                </c:pt>
                <c:pt idx="45601">
                  <c:v>0.64821303240740735</c:v>
                </c:pt>
                <c:pt idx="45602">
                  <c:v>0.64821418981481482</c:v>
                </c:pt>
                <c:pt idx="45603">
                  <c:v>0.64821534722222218</c:v>
                </c:pt>
                <c:pt idx="45604">
                  <c:v>0.64821650462962965</c:v>
                </c:pt>
                <c:pt idx="45605">
                  <c:v>0.64821766203703701</c:v>
                </c:pt>
                <c:pt idx="45606">
                  <c:v>0.64821881944444448</c:v>
                </c:pt>
                <c:pt idx="45607">
                  <c:v>0.64821997685185184</c:v>
                </c:pt>
                <c:pt idx="45608">
                  <c:v>0.6482211342592592</c:v>
                </c:pt>
                <c:pt idx="45609">
                  <c:v>0.64822229166666667</c:v>
                </c:pt>
                <c:pt idx="45610">
                  <c:v>0.64822347222222221</c:v>
                </c:pt>
                <c:pt idx="45611">
                  <c:v>0.64822462962962968</c:v>
                </c:pt>
                <c:pt idx="45612">
                  <c:v>0.64822578703703704</c:v>
                </c:pt>
                <c:pt idx="45613">
                  <c:v>0.64822699074074075</c:v>
                </c:pt>
                <c:pt idx="45614">
                  <c:v>0.64822810185185187</c:v>
                </c:pt>
                <c:pt idx="45615">
                  <c:v>0.64822923611111116</c:v>
                </c:pt>
                <c:pt idx="45616">
                  <c:v>0.64823039351851852</c:v>
                </c:pt>
                <c:pt idx="45617">
                  <c:v>0.64823155092592588</c:v>
                </c:pt>
                <c:pt idx="45618">
                  <c:v>0.64823270833333335</c:v>
                </c:pt>
                <c:pt idx="45619">
                  <c:v>0.64823402777777772</c:v>
                </c:pt>
                <c:pt idx="45620">
                  <c:v>0.64823502314814818</c:v>
                </c:pt>
                <c:pt idx="45621">
                  <c:v>0.64823618055555554</c:v>
                </c:pt>
                <c:pt idx="45622">
                  <c:v>0.6482373379629629</c:v>
                </c:pt>
                <c:pt idx="45623">
                  <c:v>0.64823849537037037</c:v>
                </c:pt>
                <c:pt idx="45624">
                  <c:v>0.64823965277777784</c:v>
                </c:pt>
                <c:pt idx="45625">
                  <c:v>0.64824082175925923</c:v>
                </c:pt>
                <c:pt idx="45626">
                  <c:v>0.6482419791666667</c:v>
                </c:pt>
                <c:pt idx="45627">
                  <c:v>0.64824320601851859</c:v>
                </c:pt>
                <c:pt idx="45628">
                  <c:v>0.64824435185185181</c:v>
                </c:pt>
                <c:pt idx="45629">
                  <c:v>0.64824550925925917</c:v>
                </c:pt>
                <c:pt idx="45630">
                  <c:v>0.64824659722222222</c:v>
                </c:pt>
                <c:pt idx="45631">
                  <c:v>0.64824775462962958</c:v>
                </c:pt>
                <c:pt idx="45632">
                  <c:v>0.64824891203703705</c:v>
                </c:pt>
                <c:pt idx="45633">
                  <c:v>0.64825006944444441</c:v>
                </c:pt>
                <c:pt idx="45634">
                  <c:v>0.64825122685185188</c:v>
                </c:pt>
                <c:pt idx="45635">
                  <c:v>0.64825238425925924</c:v>
                </c:pt>
                <c:pt idx="45636">
                  <c:v>0.64825403935185177</c:v>
                </c:pt>
                <c:pt idx="45637">
                  <c:v>0.64825469907407407</c:v>
                </c:pt>
                <c:pt idx="45638">
                  <c:v>0.64825585648148143</c:v>
                </c:pt>
                <c:pt idx="45639">
                  <c:v>0.6482570138888889</c:v>
                </c:pt>
                <c:pt idx="45640">
                  <c:v>0.64825824074074079</c:v>
                </c:pt>
                <c:pt idx="45641">
                  <c:v>0.64825951388888892</c:v>
                </c:pt>
                <c:pt idx="45642">
                  <c:v>0.64826049768518523</c:v>
                </c:pt>
                <c:pt idx="45643">
                  <c:v>0.64826165509259259</c:v>
                </c:pt>
                <c:pt idx="45644">
                  <c:v>0.64826280092592592</c:v>
                </c:pt>
                <c:pt idx="45645">
                  <c:v>0.64826395833333339</c:v>
                </c:pt>
                <c:pt idx="45646">
                  <c:v>0.64826511574074075</c:v>
                </c:pt>
                <c:pt idx="45647">
                  <c:v>0.64826627314814811</c:v>
                </c:pt>
                <c:pt idx="45648">
                  <c:v>0.64826743055555547</c:v>
                </c:pt>
                <c:pt idx="45649">
                  <c:v>0.64826858796296294</c:v>
                </c:pt>
                <c:pt idx="45650">
                  <c:v>0.64826974537037041</c:v>
                </c:pt>
                <c:pt idx="45651">
                  <c:v>0.64827090277777777</c:v>
                </c:pt>
                <c:pt idx="45652">
                  <c:v>0.64827206018518513</c:v>
                </c:pt>
                <c:pt idx="45653">
                  <c:v>0.6482732175925926</c:v>
                </c:pt>
                <c:pt idx="45654">
                  <c:v>0.64827457175925929</c:v>
                </c:pt>
                <c:pt idx="45655">
                  <c:v>0.64827554398148146</c:v>
                </c:pt>
                <c:pt idx="45656">
                  <c:v>0.64827670138888893</c:v>
                </c:pt>
                <c:pt idx="45657">
                  <c:v>0.64827791666666668</c:v>
                </c:pt>
                <c:pt idx="45658">
                  <c:v>0.64827900462962962</c:v>
                </c:pt>
                <c:pt idx="45659">
                  <c:v>0.64828016203703709</c:v>
                </c:pt>
                <c:pt idx="45660">
                  <c:v>0.64828131944444445</c:v>
                </c:pt>
                <c:pt idx="45661">
                  <c:v>0.64828247685185181</c:v>
                </c:pt>
                <c:pt idx="45662">
                  <c:v>0.64828363425925928</c:v>
                </c:pt>
                <c:pt idx="45663">
                  <c:v>0.64828479166666664</c:v>
                </c:pt>
                <c:pt idx="45664">
                  <c:v>0.64828594907407411</c:v>
                </c:pt>
                <c:pt idx="45665">
                  <c:v>0.64828710648148147</c:v>
                </c:pt>
                <c:pt idx="45666">
                  <c:v>0.64828826388888894</c:v>
                </c:pt>
                <c:pt idx="45667">
                  <c:v>0.6482894212962963</c:v>
                </c:pt>
                <c:pt idx="45668">
                  <c:v>0.64829067129629625</c:v>
                </c:pt>
                <c:pt idx="45669">
                  <c:v>0.64829180555555554</c:v>
                </c:pt>
                <c:pt idx="45670">
                  <c:v>0.64829307870370367</c:v>
                </c:pt>
                <c:pt idx="45671">
                  <c:v>0.64829413194444441</c:v>
                </c:pt>
                <c:pt idx="45672">
                  <c:v>0.64829521990740746</c:v>
                </c:pt>
                <c:pt idx="45673">
                  <c:v>0.64829637731481482</c:v>
                </c:pt>
                <c:pt idx="45674">
                  <c:v>0.64829752314814815</c:v>
                </c:pt>
                <c:pt idx="45675">
                  <c:v>0.64829868055555562</c:v>
                </c:pt>
                <c:pt idx="45676">
                  <c:v>0.64829983796296298</c:v>
                </c:pt>
                <c:pt idx="45677">
                  <c:v>0.64830099537037034</c:v>
                </c:pt>
                <c:pt idx="45678">
                  <c:v>0.6483021527777777</c:v>
                </c:pt>
                <c:pt idx="45679">
                  <c:v>0.64830331018518517</c:v>
                </c:pt>
                <c:pt idx="45680">
                  <c:v>0.64830446759259264</c:v>
                </c:pt>
                <c:pt idx="45681">
                  <c:v>0.648305625</c:v>
                </c:pt>
                <c:pt idx="45682">
                  <c:v>0.64830678240740736</c:v>
                </c:pt>
                <c:pt idx="45683">
                  <c:v>0.64830826388888896</c:v>
                </c:pt>
                <c:pt idx="45684">
                  <c:v>0.64830975694444448</c:v>
                </c:pt>
                <c:pt idx="45685">
                  <c:v>0.64831026620370369</c:v>
                </c:pt>
                <c:pt idx="45686">
                  <c:v>0.64831142361111116</c:v>
                </c:pt>
                <c:pt idx="45687">
                  <c:v>0.64831256944444438</c:v>
                </c:pt>
                <c:pt idx="45688">
                  <c:v>0.64831372685185185</c:v>
                </c:pt>
                <c:pt idx="45689">
                  <c:v>0.64831488425925932</c:v>
                </c:pt>
                <c:pt idx="45690">
                  <c:v>0.64831604166666668</c:v>
                </c:pt>
                <c:pt idx="45691">
                  <c:v>0.64831719907407404</c:v>
                </c:pt>
                <c:pt idx="45692">
                  <c:v>0.64831835648148151</c:v>
                </c:pt>
                <c:pt idx="45693">
                  <c:v>0.64831951388888887</c:v>
                </c:pt>
                <c:pt idx="45694">
                  <c:v>0.64832067129629634</c:v>
                </c:pt>
                <c:pt idx="45695">
                  <c:v>0.6483218287037037</c:v>
                </c:pt>
                <c:pt idx="45696">
                  <c:v>0.64832298611111105</c:v>
                </c:pt>
                <c:pt idx="45697">
                  <c:v>0.64832427083333333</c:v>
                </c:pt>
                <c:pt idx="45698">
                  <c:v>0.6483254282407408</c:v>
                </c:pt>
                <c:pt idx="45699">
                  <c:v>0.64832652777777777</c:v>
                </c:pt>
                <c:pt idx="45700">
                  <c:v>0.64832768518518524</c:v>
                </c:pt>
                <c:pt idx="45701">
                  <c:v>0.6483288425925926</c:v>
                </c:pt>
                <c:pt idx="45702">
                  <c:v>0.64832993055555554</c:v>
                </c:pt>
                <c:pt idx="45703">
                  <c:v>0.6483310879629629</c:v>
                </c:pt>
                <c:pt idx="45704">
                  <c:v>0.64833224537037037</c:v>
                </c:pt>
                <c:pt idx="45705">
                  <c:v>0.64833340277777785</c:v>
                </c:pt>
                <c:pt idx="45706">
                  <c:v>0.6483345601851852</c:v>
                </c:pt>
                <c:pt idx="45707">
                  <c:v>0.64833571759259256</c:v>
                </c:pt>
                <c:pt idx="45708">
                  <c:v>0.64833688657407407</c:v>
                </c:pt>
                <c:pt idx="45709">
                  <c:v>0.64833803240740739</c:v>
                </c:pt>
                <c:pt idx="45710">
                  <c:v>0.64833918981481486</c:v>
                </c:pt>
                <c:pt idx="45711">
                  <c:v>0.64834034722222222</c:v>
                </c:pt>
                <c:pt idx="45712">
                  <c:v>0.64834152777777776</c:v>
                </c:pt>
                <c:pt idx="45713">
                  <c:v>0.64834274305555561</c:v>
                </c:pt>
                <c:pt idx="45714">
                  <c:v>0.64834385416666662</c:v>
                </c:pt>
                <c:pt idx="45715">
                  <c:v>0.64834501157407409</c:v>
                </c:pt>
                <c:pt idx="45716">
                  <c:v>0.64834613425925924</c:v>
                </c:pt>
                <c:pt idx="45717">
                  <c:v>0.6483472916666666</c:v>
                </c:pt>
                <c:pt idx="45718">
                  <c:v>0.64834844907407407</c:v>
                </c:pt>
                <c:pt idx="45719">
                  <c:v>0.64834960648148154</c:v>
                </c:pt>
                <c:pt idx="45720">
                  <c:v>0.6483507638888889</c:v>
                </c:pt>
                <c:pt idx="45721">
                  <c:v>0.64835192129629626</c:v>
                </c:pt>
                <c:pt idx="45722">
                  <c:v>0.64835307870370373</c:v>
                </c:pt>
                <c:pt idx="45723">
                  <c:v>0.64835423611111109</c:v>
                </c:pt>
                <c:pt idx="45724">
                  <c:v>0.64835539351851856</c:v>
                </c:pt>
                <c:pt idx="45725">
                  <c:v>0.64835655092592592</c:v>
                </c:pt>
                <c:pt idx="45726">
                  <c:v>0.64835776620370367</c:v>
                </c:pt>
                <c:pt idx="45727">
                  <c:v>0.64835974537037033</c:v>
                </c:pt>
                <c:pt idx="45728">
                  <c:v>0.64836049768518522</c:v>
                </c:pt>
                <c:pt idx="45729">
                  <c:v>0.64836119212962962</c:v>
                </c:pt>
                <c:pt idx="45730">
                  <c:v>0.64836233796296294</c:v>
                </c:pt>
                <c:pt idx="45731">
                  <c:v>0.64836349537037041</c:v>
                </c:pt>
                <c:pt idx="45732">
                  <c:v>0.64836465277777777</c:v>
                </c:pt>
                <c:pt idx="45733">
                  <c:v>0.64836581018518513</c:v>
                </c:pt>
                <c:pt idx="45734">
                  <c:v>0.6483669675925926</c:v>
                </c:pt>
                <c:pt idx="45735">
                  <c:v>0.64836812499999996</c:v>
                </c:pt>
                <c:pt idx="45736">
                  <c:v>0.64836928240740743</c:v>
                </c:pt>
                <c:pt idx="45737">
                  <c:v>0.64837043981481479</c:v>
                </c:pt>
                <c:pt idx="45738">
                  <c:v>0.64837159722222215</c:v>
                </c:pt>
                <c:pt idx="45739">
                  <c:v>0.64837275462962962</c:v>
                </c:pt>
                <c:pt idx="45740">
                  <c:v>0.64837391203703709</c:v>
                </c:pt>
                <c:pt idx="45741">
                  <c:v>0.6483750810185186</c:v>
                </c:pt>
                <c:pt idx="45742">
                  <c:v>0.64837630787037037</c:v>
                </c:pt>
                <c:pt idx="45743">
                  <c:v>0.64837751157407408</c:v>
                </c:pt>
                <c:pt idx="45744">
                  <c:v>0.64837861111111106</c:v>
                </c:pt>
                <c:pt idx="45745">
                  <c:v>0.64837971064814814</c:v>
                </c:pt>
                <c:pt idx="45746">
                  <c:v>0.64838085648148147</c:v>
                </c:pt>
                <c:pt idx="45747">
                  <c:v>0.64838202546296297</c:v>
                </c:pt>
                <c:pt idx="45748">
                  <c:v>0.6483831712962963</c:v>
                </c:pt>
                <c:pt idx="45749">
                  <c:v>0.64838432870370377</c:v>
                </c:pt>
                <c:pt idx="45750">
                  <c:v>0.64838548611111113</c:v>
                </c:pt>
                <c:pt idx="45751">
                  <c:v>0.64838664351851849</c:v>
                </c:pt>
                <c:pt idx="45752">
                  <c:v>0.64838780092592596</c:v>
                </c:pt>
                <c:pt idx="45753">
                  <c:v>0.64838895833333332</c:v>
                </c:pt>
                <c:pt idx="45754">
                  <c:v>0.64839011574074079</c:v>
                </c:pt>
                <c:pt idx="45755">
                  <c:v>0.64839152777777775</c:v>
                </c:pt>
                <c:pt idx="45756">
                  <c:v>0.64839263888888898</c:v>
                </c:pt>
                <c:pt idx="45757">
                  <c:v>0.64839371527777778</c:v>
                </c:pt>
                <c:pt idx="45758">
                  <c:v>0.64839500000000005</c:v>
                </c:pt>
                <c:pt idx="45759">
                  <c:v>0.64839590277777781</c:v>
                </c:pt>
                <c:pt idx="45760">
                  <c:v>0.64839706018518517</c:v>
                </c:pt>
                <c:pt idx="45761">
                  <c:v>0.64839821759259264</c:v>
                </c:pt>
                <c:pt idx="45762">
                  <c:v>0.648399375</c:v>
                </c:pt>
                <c:pt idx="45763">
                  <c:v>0.64840053240740736</c:v>
                </c:pt>
                <c:pt idx="45764">
                  <c:v>0.64840168981481483</c:v>
                </c:pt>
                <c:pt idx="45765">
                  <c:v>0.64840284722222219</c:v>
                </c:pt>
                <c:pt idx="45766">
                  <c:v>0.64840400462962966</c:v>
                </c:pt>
                <c:pt idx="45767">
                  <c:v>0.64840516203703702</c:v>
                </c:pt>
                <c:pt idx="45768">
                  <c:v>0.64840631944444438</c:v>
                </c:pt>
                <c:pt idx="45769">
                  <c:v>0.64840747685185185</c:v>
                </c:pt>
                <c:pt idx="45770">
                  <c:v>0.64840866898148142</c:v>
                </c:pt>
                <c:pt idx="45771">
                  <c:v>0.64840982638888889</c:v>
                </c:pt>
                <c:pt idx="45772">
                  <c:v>0.64841096064814818</c:v>
                </c:pt>
                <c:pt idx="45773">
                  <c:v>0.6484121064814814</c:v>
                </c:pt>
                <c:pt idx="45774">
                  <c:v>0.64841326388888887</c:v>
                </c:pt>
                <c:pt idx="45775">
                  <c:v>0.64841442129629634</c:v>
                </c:pt>
                <c:pt idx="45776">
                  <c:v>0.6484155787037037</c:v>
                </c:pt>
                <c:pt idx="45777">
                  <c:v>0.64841673611111106</c:v>
                </c:pt>
                <c:pt idx="45778">
                  <c:v>0.64841789351851853</c:v>
                </c:pt>
                <c:pt idx="45779">
                  <c:v>0.648419050925926</c:v>
                </c:pt>
                <c:pt idx="45780">
                  <c:v>0.64842020833333336</c:v>
                </c:pt>
                <c:pt idx="45781">
                  <c:v>0.64842136574074072</c:v>
                </c:pt>
                <c:pt idx="45782">
                  <c:v>0.64842252314814808</c:v>
                </c:pt>
                <c:pt idx="45783">
                  <c:v>0.64842370370370372</c:v>
                </c:pt>
                <c:pt idx="45784">
                  <c:v>0.64842489583333329</c:v>
                </c:pt>
                <c:pt idx="45785">
                  <c:v>0.64842599537037038</c:v>
                </c:pt>
                <c:pt idx="45786">
                  <c:v>0.64842715277777774</c:v>
                </c:pt>
                <c:pt idx="45787">
                  <c:v>0.64842831018518521</c:v>
                </c:pt>
                <c:pt idx="45788">
                  <c:v>0.64842946759259257</c:v>
                </c:pt>
                <c:pt idx="45789">
                  <c:v>0.64843062500000004</c:v>
                </c:pt>
                <c:pt idx="45790">
                  <c:v>0.6484317824074074</c:v>
                </c:pt>
                <c:pt idx="45791">
                  <c:v>0.64843293981481476</c:v>
                </c:pt>
                <c:pt idx="45792">
                  <c:v>0.64843409722222223</c:v>
                </c:pt>
                <c:pt idx="45793">
                  <c:v>0.64843525462962959</c:v>
                </c:pt>
                <c:pt idx="45794">
                  <c:v>0.64843641203703706</c:v>
                </c:pt>
                <c:pt idx="45795">
                  <c:v>0.64843756944444442</c:v>
                </c:pt>
                <c:pt idx="45796">
                  <c:v>0.64843873842592592</c:v>
                </c:pt>
                <c:pt idx="45797">
                  <c:v>0.64843991898148146</c:v>
                </c:pt>
                <c:pt idx="45798">
                  <c:v>0.64844106481481478</c:v>
                </c:pt>
                <c:pt idx="45799">
                  <c:v>0.64844219907407408</c:v>
                </c:pt>
                <c:pt idx="45800">
                  <c:v>0.64844335648148155</c:v>
                </c:pt>
                <c:pt idx="45801">
                  <c:v>0.64844451388888891</c:v>
                </c:pt>
                <c:pt idx="45802">
                  <c:v>0.64844567129629627</c:v>
                </c:pt>
                <c:pt idx="45803">
                  <c:v>0.64844682870370363</c:v>
                </c:pt>
                <c:pt idx="45804">
                  <c:v>0.6484479861111111</c:v>
                </c:pt>
                <c:pt idx="45805">
                  <c:v>0.64844914351851857</c:v>
                </c:pt>
                <c:pt idx="45806">
                  <c:v>0.64845030092592593</c:v>
                </c:pt>
                <c:pt idx="45807">
                  <c:v>0.64845145833333329</c:v>
                </c:pt>
                <c:pt idx="45808">
                  <c:v>0.64845261574074076</c:v>
                </c:pt>
                <c:pt idx="45809">
                  <c:v>0.64845377314814823</c:v>
                </c:pt>
                <c:pt idx="45810">
                  <c:v>0.64845493055555559</c:v>
                </c:pt>
                <c:pt idx="45811">
                  <c:v>0.64845612268518515</c:v>
                </c:pt>
                <c:pt idx="45812">
                  <c:v>0.64845725694444445</c:v>
                </c:pt>
                <c:pt idx="45813">
                  <c:v>0.64845840277777778</c:v>
                </c:pt>
                <c:pt idx="45814">
                  <c:v>0.64845956018518525</c:v>
                </c:pt>
                <c:pt idx="45815">
                  <c:v>0.64846071759259261</c:v>
                </c:pt>
                <c:pt idx="45816">
                  <c:v>0.64846187499999997</c:v>
                </c:pt>
                <c:pt idx="45817">
                  <c:v>0.64846303240740744</c:v>
                </c:pt>
                <c:pt idx="45818">
                  <c:v>0.6484641898148148</c:v>
                </c:pt>
                <c:pt idx="45819">
                  <c:v>0.64846534722222227</c:v>
                </c:pt>
                <c:pt idx="45820">
                  <c:v>0.64846650462962963</c:v>
                </c:pt>
                <c:pt idx="45821">
                  <c:v>0.64846766203703698</c:v>
                </c:pt>
                <c:pt idx="45822">
                  <c:v>0.64846881944444446</c:v>
                </c:pt>
                <c:pt idx="45823">
                  <c:v>0.64846998842592596</c:v>
                </c:pt>
                <c:pt idx="45824">
                  <c:v>0.64847113425925929</c:v>
                </c:pt>
                <c:pt idx="45825">
                  <c:v>0.64847312499999998</c:v>
                </c:pt>
                <c:pt idx="45826">
                  <c:v>0.64847422453703707</c:v>
                </c:pt>
                <c:pt idx="45827">
                  <c:v>0.64847600694444441</c:v>
                </c:pt>
                <c:pt idx="45828">
                  <c:v>0.64847631944444439</c:v>
                </c:pt>
                <c:pt idx="45829">
                  <c:v>0.64847754629629628</c:v>
                </c:pt>
                <c:pt idx="45830">
                  <c:v>0.64847806712962963</c:v>
                </c:pt>
                <c:pt idx="45831">
                  <c:v>0.64847923611111113</c:v>
                </c:pt>
                <c:pt idx="45832">
                  <c:v>0.64848039351851849</c:v>
                </c:pt>
                <c:pt idx="45833">
                  <c:v>0.64848155092592585</c:v>
                </c:pt>
                <c:pt idx="45834">
                  <c:v>0.64848270833333332</c:v>
                </c:pt>
                <c:pt idx="45835">
                  <c:v>0.64848386574074079</c:v>
                </c:pt>
                <c:pt idx="45836">
                  <c:v>0.64848502314814815</c:v>
                </c:pt>
                <c:pt idx="45837">
                  <c:v>0.64848619212962966</c:v>
                </c:pt>
                <c:pt idx="45838">
                  <c:v>0.64848733796296287</c:v>
                </c:pt>
                <c:pt idx="45839">
                  <c:v>0.64848849537037045</c:v>
                </c:pt>
                <c:pt idx="45840">
                  <c:v>0.64849038194444453</c:v>
                </c:pt>
                <c:pt idx="45841">
                  <c:v>0.64849086805555556</c:v>
                </c:pt>
                <c:pt idx="45842">
                  <c:v>0.64849482638888889</c:v>
                </c:pt>
                <c:pt idx="45843">
                  <c:v>0.64849511574074081</c:v>
                </c:pt>
                <c:pt idx="45844">
                  <c:v>0.64849642361111115</c:v>
                </c:pt>
                <c:pt idx="45845">
                  <c:v>0.64849753472222216</c:v>
                </c:pt>
                <c:pt idx="45846">
                  <c:v>0.64849862268518521</c:v>
                </c:pt>
                <c:pt idx="45847">
                  <c:v>0.64850084490740734</c:v>
                </c:pt>
                <c:pt idx="45848">
                  <c:v>0.64850178240740741</c:v>
                </c:pt>
                <c:pt idx="45849">
                  <c:v>0.64850229166666662</c:v>
                </c:pt>
                <c:pt idx="45850">
                  <c:v>0.64850314814814813</c:v>
                </c:pt>
                <c:pt idx="45851">
                  <c:v>0.64850430555555549</c:v>
                </c:pt>
                <c:pt idx="45852">
                  <c:v>0.64850546296296296</c:v>
                </c:pt>
                <c:pt idx="45853">
                  <c:v>0.64850662037037043</c:v>
                </c:pt>
                <c:pt idx="45854">
                  <c:v>0.64850776620370376</c:v>
                </c:pt>
                <c:pt idx="45855">
                  <c:v>0.64850893518518515</c:v>
                </c:pt>
                <c:pt idx="45856">
                  <c:v>0.64851009259259251</c:v>
                </c:pt>
                <c:pt idx="45857">
                  <c:v>0.64851124999999998</c:v>
                </c:pt>
                <c:pt idx="45858">
                  <c:v>0.64851240740740745</c:v>
                </c:pt>
                <c:pt idx="45859">
                  <c:v>0.64851356481481481</c:v>
                </c:pt>
                <c:pt idx="45860">
                  <c:v>0.64851577546296291</c:v>
                </c:pt>
                <c:pt idx="45861">
                  <c:v>0.6485159606481482</c:v>
                </c:pt>
                <c:pt idx="45862">
                  <c:v>0.64851739583333334</c:v>
                </c:pt>
                <c:pt idx="45863">
                  <c:v>0.64851883101851859</c:v>
                </c:pt>
                <c:pt idx="45864">
                  <c:v>0.64851971064814817</c:v>
                </c:pt>
                <c:pt idx="45865">
                  <c:v>0.64852116898148149</c:v>
                </c:pt>
                <c:pt idx="45866">
                  <c:v>0.64852214120370377</c:v>
                </c:pt>
                <c:pt idx="45867">
                  <c:v>0.64852282407407413</c:v>
                </c:pt>
                <c:pt idx="45868">
                  <c:v>0.64852497685185184</c:v>
                </c:pt>
                <c:pt idx="45869">
                  <c:v>0.64852555555555558</c:v>
                </c:pt>
                <c:pt idx="45870">
                  <c:v>0.64852629629629632</c:v>
                </c:pt>
                <c:pt idx="45871">
                  <c:v>0.64852744212962965</c:v>
                </c:pt>
                <c:pt idx="45872">
                  <c:v>0.64852861111111115</c:v>
                </c:pt>
                <c:pt idx="45873">
                  <c:v>0.64852976851851851</c:v>
                </c:pt>
                <c:pt idx="45874">
                  <c:v>0.64853092592592587</c:v>
                </c:pt>
                <c:pt idx="45875">
                  <c:v>0.64853208333333334</c:v>
                </c:pt>
                <c:pt idx="45876">
                  <c:v>0.6485332407407407</c:v>
                </c:pt>
                <c:pt idx="45877">
                  <c:v>0.64853439814814817</c:v>
                </c:pt>
                <c:pt idx="45878">
                  <c:v>0.64853555555555553</c:v>
                </c:pt>
                <c:pt idx="45879">
                  <c:v>0.648536712962963</c:v>
                </c:pt>
                <c:pt idx="45880">
                  <c:v>0.64853799768518516</c:v>
                </c:pt>
                <c:pt idx="45881">
                  <c:v>0.64854026620370375</c:v>
                </c:pt>
                <c:pt idx="45882">
                  <c:v>0.64854042824074065</c:v>
                </c:pt>
                <c:pt idx="45883">
                  <c:v>0.64854262731481482</c:v>
                </c:pt>
                <c:pt idx="45884">
                  <c:v>0.6485437268518518</c:v>
                </c:pt>
                <c:pt idx="45885">
                  <c:v>0.64854412037037035</c:v>
                </c:pt>
                <c:pt idx="45886">
                  <c:v>0.64854586805555547</c:v>
                </c:pt>
                <c:pt idx="45887">
                  <c:v>0.64854707175925919</c:v>
                </c:pt>
                <c:pt idx="45888">
                  <c:v>0.64854730324074072</c:v>
                </c:pt>
                <c:pt idx="45889">
                  <c:v>0.64854862268518521</c:v>
                </c:pt>
                <c:pt idx="45890">
                  <c:v>0.64855016203703697</c:v>
                </c:pt>
                <c:pt idx="45891">
                  <c:v>0.64855060185185187</c:v>
                </c:pt>
                <c:pt idx="45892">
                  <c:v>0.64855196759259259</c:v>
                </c:pt>
                <c:pt idx="45893">
                  <c:v>0.6485529166666667</c:v>
                </c:pt>
                <c:pt idx="45894">
                  <c:v>0.64855407407407406</c:v>
                </c:pt>
                <c:pt idx="45895">
                  <c:v>0.64855523148148142</c:v>
                </c:pt>
                <c:pt idx="45896">
                  <c:v>0.64855638888888889</c:v>
                </c:pt>
                <c:pt idx="45897">
                  <c:v>0.64855754629629636</c:v>
                </c:pt>
                <c:pt idx="45898">
                  <c:v>0.64855870370370372</c:v>
                </c:pt>
                <c:pt idx="45899">
                  <c:v>0.64855986111111108</c:v>
                </c:pt>
                <c:pt idx="45900">
                  <c:v>0.64856101851851855</c:v>
                </c:pt>
                <c:pt idx="45901">
                  <c:v>0.64856247685185187</c:v>
                </c:pt>
                <c:pt idx="45902">
                  <c:v>0.64856386574074076</c:v>
                </c:pt>
                <c:pt idx="45903">
                  <c:v>0.64856524305555552</c:v>
                </c:pt>
                <c:pt idx="45904">
                  <c:v>0.64856570601851848</c:v>
                </c:pt>
                <c:pt idx="45905">
                  <c:v>0.64856784722222227</c:v>
                </c:pt>
                <c:pt idx="45906">
                  <c:v>0.64856871527777782</c:v>
                </c:pt>
                <c:pt idx="45907">
                  <c:v>0.64856945601851845</c:v>
                </c:pt>
                <c:pt idx="45908">
                  <c:v>0.64857064814814813</c:v>
                </c:pt>
                <c:pt idx="45909">
                  <c:v>0.64857156250000003</c:v>
                </c:pt>
                <c:pt idx="45910">
                  <c:v>0.64857321759259257</c:v>
                </c:pt>
                <c:pt idx="45911">
                  <c:v>0.64857380787037044</c:v>
                </c:pt>
                <c:pt idx="45912">
                  <c:v>0.64857490740740742</c:v>
                </c:pt>
                <c:pt idx="45913">
                  <c:v>0.64857605324074075</c:v>
                </c:pt>
                <c:pt idx="45914">
                  <c:v>0.64857721064814822</c:v>
                </c:pt>
                <c:pt idx="45915">
                  <c:v>0.64857837962962961</c:v>
                </c:pt>
                <c:pt idx="45916">
                  <c:v>0.64857953703703697</c:v>
                </c:pt>
                <c:pt idx="45917">
                  <c:v>0.64858069444444444</c:v>
                </c:pt>
                <c:pt idx="45918">
                  <c:v>0.64858185185185191</c:v>
                </c:pt>
                <c:pt idx="45919">
                  <c:v>0.64858300925925927</c:v>
                </c:pt>
                <c:pt idx="45920">
                  <c:v>0.64858416666666663</c:v>
                </c:pt>
                <c:pt idx="45921">
                  <c:v>0.64858531249999996</c:v>
                </c:pt>
                <c:pt idx="45922">
                  <c:v>0.64858648148148157</c:v>
                </c:pt>
                <c:pt idx="45923">
                  <c:v>0.64858863425925928</c:v>
                </c:pt>
                <c:pt idx="45924">
                  <c:v>0.64859010416666663</c:v>
                </c:pt>
                <c:pt idx="45925">
                  <c:v>0.64859041666666661</c:v>
                </c:pt>
                <c:pt idx="45926">
                  <c:v>0.64859141203703707</c:v>
                </c:pt>
                <c:pt idx="45927">
                  <c:v>0.64859310185185193</c:v>
                </c:pt>
                <c:pt idx="45928">
                  <c:v>0.64859372685185179</c:v>
                </c:pt>
                <c:pt idx="45929">
                  <c:v>0.64859500000000003</c:v>
                </c:pt>
                <c:pt idx="45930">
                  <c:v>0.6485960648148148</c:v>
                </c:pt>
                <c:pt idx="45931">
                  <c:v>0.64859702546296305</c:v>
                </c:pt>
                <c:pt idx="45932">
                  <c:v>0.64859870370370365</c:v>
                </c:pt>
                <c:pt idx="45933">
                  <c:v>0.64859921296296297</c:v>
                </c:pt>
                <c:pt idx="45934">
                  <c:v>0.64860037037037033</c:v>
                </c:pt>
                <c:pt idx="45935">
                  <c:v>0.6486015277777778</c:v>
                </c:pt>
                <c:pt idx="45936">
                  <c:v>0.64860268518518516</c:v>
                </c:pt>
                <c:pt idx="45937">
                  <c:v>0.64860384259259263</c:v>
                </c:pt>
                <c:pt idx="45938">
                  <c:v>0.64860499999999999</c:v>
                </c:pt>
                <c:pt idx="45939">
                  <c:v>0.64860615740740746</c:v>
                </c:pt>
                <c:pt idx="45940">
                  <c:v>0.64860731481481482</c:v>
                </c:pt>
                <c:pt idx="45941">
                  <c:v>0.64860847222222218</c:v>
                </c:pt>
                <c:pt idx="45942">
                  <c:v>0.64860962962962965</c:v>
                </c:pt>
                <c:pt idx="45943">
                  <c:v>0.64861104166666661</c:v>
                </c:pt>
                <c:pt idx="45944">
                  <c:v>0.64861340277777779</c:v>
                </c:pt>
                <c:pt idx="45945">
                  <c:v>0.64861359953703701</c:v>
                </c:pt>
                <c:pt idx="45946">
                  <c:v>0.64861467592592592</c:v>
                </c:pt>
                <c:pt idx="45947">
                  <c:v>0.64861606481481482</c:v>
                </c:pt>
                <c:pt idx="45948">
                  <c:v>0.64861708333333334</c:v>
                </c:pt>
                <c:pt idx="45949">
                  <c:v>0.64861866898148146</c:v>
                </c:pt>
                <c:pt idx="45950">
                  <c:v>0.64861983796296296</c:v>
                </c:pt>
                <c:pt idx="45951">
                  <c:v>0.64862016203703698</c:v>
                </c:pt>
                <c:pt idx="45952">
                  <c:v>0.64862207175925923</c:v>
                </c:pt>
                <c:pt idx="45953">
                  <c:v>0.64862263888888883</c:v>
                </c:pt>
                <c:pt idx="45954">
                  <c:v>0.64862351851851852</c:v>
                </c:pt>
                <c:pt idx="45955">
                  <c:v>0.64862467592592588</c:v>
                </c:pt>
                <c:pt idx="45956">
                  <c:v>0.64862583333333335</c:v>
                </c:pt>
                <c:pt idx="45957">
                  <c:v>0.64862699074074082</c:v>
                </c:pt>
                <c:pt idx="45958">
                  <c:v>0.64862814814814818</c:v>
                </c:pt>
                <c:pt idx="45959">
                  <c:v>0.64862930555555554</c:v>
                </c:pt>
                <c:pt idx="45960">
                  <c:v>0.64863046296296289</c:v>
                </c:pt>
                <c:pt idx="45961">
                  <c:v>0.64863162037037037</c:v>
                </c:pt>
                <c:pt idx="45962">
                  <c:v>0.64863277777777784</c:v>
                </c:pt>
                <c:pt idx="45963">
                  <c:v>0.64863392361111105</c:v>
                </c:pt>
                <c:pt idx="45964">
                  <c:v>0.64863554398148149</c:v>
                </c:pt>
                <c:pt idx="45965">
                  <c:v>0.64863655092592587</c:v>
                </c:pt>
                <c:pt idx="45966">
                  <c:v>0.64863740740740738</c:v>
                </c:pt>
                <c:pt idx="45967">
                  <c:v>0.64863858796296303</c:v>
                </c:pt>
                <c:pt idx="45968">
                  <c:v>0.64864065972222218</c:v>
                </c:pt>
                <c:pt idx="45969">
                  <c:v>0.64864089120370372</c:v>
                </c:pt>
                <c:pt idx="45970">
                  <c:v>0.64864203703703704</c:v>
                </c:pt>
                <c:pt idx="45971">
                  <c:v>0.6486431944444444</c:v>
                </c:pt>
                <c:pt idx="45972">
                  <c:v>0.64864435185185187</c:v>
                </c:pt>
                <c:pt idx="45973">
                  <c:v>0.64864550925925923</c:v>
                </c:pt>
                <c:pt idx="45974">
                  <c:v>0.64864665509259267</c:v>
                </c:pt>
                <c:pt idx="45975">
                  <c:v>0.64864782407407406</c:v>
                </c:pt>
                <c:pt idx="45976">
                  <c:v>0.64864898148148142</c:v>
                </c:pt>
                <c:pt idx="45977">
                  <c:v>0.64865013888888889</c:v>
                </c:pt>
                <c:pt idx="45978">
                  <c:v>0.64865129629629636</c:v>
                </c:pt>
                <c:pt idx="45979">
                  <c:v>0.64865245370370372</c:v>
                </c:pt>
                <c:pt idx="45980">
                  <c:v>0.6486539930555556</c:v>
                </c:pt>
                <c:pt idx="45981">
                  <c:v>0.64865535879629621</c:v>
                </c:pt>
                <c:pt idx="45982">
                  <c:v>0.64865666666666666</c:v>
                </c:pt>
                <c:pt idx="45983">
                  <c:v>0.64865708333333338</c:v>
                </c:pt>
                <c:pt idx="45984">
                  <c:v>0.64865865740740736</c:v>
                </c:pt>
                <c:pt idx="45985">
                  <c:v>0.64866000000000001</c:v>
                </c:pt>
                <c:pt idx="45986">
                  <c:v>0.64866068287037038</c:v>
                </c:pt>
                <c:pt idx="45987">
                  <c:v>0.64866240740740744</c:v>
                </c:pt>
                <c:pt idx="45988">
                  <c:v>0.64866299768518521</c:v>
                </c:pt>
                <c:pt idx="45989">
                  <c:v>0.64866467592592592</c:v>
                </c:pt>
                <c:pt idx="45990">
                  <c:v>0.64866575231481483</c:v>
                </c:pt>
                <c:pt idx="45991">
                  <c:v>0.64866634259259259</c:v>
                </c:pt>
                <c:pt idx="45992">
                  <c:v>0.64866750000000006</c:v>
                </c:pt>
                <c:pt idx="45993">
                  <c:v>0.64866865740740742</c:v>
                </c:pt>
                <c:pt idx="45994">
                  <c:v>0.64866982638888881</c:v>
                </c:pt>
                <c:pt idx="45995">
                  <c:v>0.64867097222222225</c:v>
                </c:pt>
                <c:pt idx="45996">
                  <c:v>0.64867219907407403</c:v>
                </c:pt>
                <c:pt idx="45997">
                  <c:v>0.64867328703703708</c:v>
                </c:pt>
                <c:pt idx="45998">
                  <c:v>0.64867444444444444</c:v>
                </c:pt>
                <c:pt idx="45999">
                  <c:v>0.64867561342592583</c:v>
                </c:pt>
                <c:pt idx="46000">
                  <c:v>0.64867675925925927</c:v>
                </c:pt>
                <c:pt idx="46001">
                  <c:v>0.64867791666666663</c:v>
                </c:pt>
                <c:pt idx="46002">
                  <c:v>0.64868053240740742</c:v>
                </c:pt>
                <c:pt idx="46003">
                  <c:v>0.64868082175925923</c:v>
                </c:pt>
                <c:pt idx="46004">
                  <c:v>0.64868206018518515</c:v>
                </c:pt>
                <c:pt idx="46005">
                  <c:v>0.64868366898148144</c:v>
                </c:pt>
                <c:pt idx="46006">
                  <c:v>0.64868427083333335</c:v>
                </c:pt>
                <c:pt idx="46007">
                  <c:v>0.64868533564814812</c:v>
                </c:pt>
                <c:pt idx="46008">
                  <c:v>0.64868672453703702</c:v>
                </c:pt>
                <c:pt idx="46009">
                  <c:v>0.64868717592592595</c:v>
                </c:pt>
                <c:pt idx="46010">
                  <c:v>0.64868932870370377</c:v>
                </c:pt>
                <c:pt idx="46011">
                  <c:v>0.64869031249999998</c:v>
                </c:pt>
                <c:pt idx="46012">
                  <c:v>0.64869063657407411</c:v>
                </c:pt>
                <c:pt idx="46013">
                  <c:v>0.64869179398148147</c:v>
                </c:pt>
                <c:pt idx="46014">
                  <c:v>0.64869296296296297</c:v>
                </c:pt>
                <c:pt idx="46015">
                  <c:v>0.64869412037037033</c:v>
                </c:pt>
                <c:pt idx="46016">
                  <c:v>0.64869527777777769</c:v>
                </c:pt>
                <c:pt idx="46017">
                  <c:v>0.64869643518518527</c:v>
                </c:pt>
                <c:pt idx="46018">
                  <c:v>0.64869759259259263</c:v>
                </c:pt>
                <c:pt idx="46019">
                  <c:v>0.64869874999999999</c:v>
                </c:pt>
                <c:pt idx="46020">
                  <c:v>0.64869990740740735</c:v>
                </c:pt>
                <c:pt idx="46021">
                  <c:v>0.64870106481481482</c:v>
                </c:pt>
                <c:pt idx="46022">
                  <c:v>0.64870236111111113</c:v>
                </c:pt>
                <c:pt idx="46023">
                  <c:v>0.64870496527777777</c:v>
                </c:pt>
                <c:pt idx="46024">
                  <c:v>0.6487052893518519</c:v>
                </c:pt>
                <c:pt idx="46025">
                  <c:v>0.64870614583333341</c:v>
                </c:pt>
                <c:pt idx="46026">
                  <c:v>0.64870743055555558</c:v>
                </c:pt>
                <c:pt idx="46027">
                  <c:v>0.64870859953703708</c:v>
                </c:pt>
                <c:pt idx="46028">
                  <c:v>0.64870928240740744</c:v>
                </c:pt>
                <c:pt idx="46029">
                  <c:v>0.64871108796296295</c:v>
                </c:pt>
                <c:pt idx="46030">
                  <c:v>0.64871224537037031</c:v>
                </c:pt>
                <c:pt idx="46031">
                  <c:v>0.64871269675925924</c:v>
                </c:pt>
                <c:pt idx="46032">
                  <c:v>0.64871422453703709</c:v>
                </c:pt>
                <c:pt idx="46033">
                  <c:v>0.64871495370370369</c:v>
                </c:pt>
                <c:pt idx="46034">
                  <c:v>0.64871609953703713</c:v>
                </c:pt>
                <c:pt idx="46035">
                  <c:v>0.64871726851851852</c:v>
                </c:pt>
                <c:pt idx="46036">
                  <c:v>0.64871842592592588</c:v>
                </c:pt>
                <c:pt idx="46037">
                  <c:v>0.64871958333333335</c:v>
                </c:pt>
                <c:pt idx="46038">
                  <c:v>0.64872074074074071</c:v>
                </c:pt>
                <c:pt idx="46039">
                  <c:v>0.64872190972222221</c:v>
                </c:pt>
                <c:pt idx="46040">
                  <c:v>0.64872305555555554</c:v>
                </c:pt>
                <c:pt idx="46041">
                  <c:v>0.6487242129629629</c:v>
                </c:pt>
                <c:pt idx="46042">
                  <c:v>0.64872537037037037</c:v>
                </c:pt>
                <c:pt idx="46043">
                  <c:v>0.64872658564814811</c:v>
                </c:pt>
                <c:pt idx="46044">
                  <c:v>0.64872787037037039</c:v>
                </c:pt>
                <c:pt idx="46045">
                  <c:v>0.64872929398148149</c:v>
                </c:pt>
                <c:pt idx="46046">
                  <c:v>0.64873039351851847</c:v>
                </c:pt>
                <c:pt idx="46047">
                  <c:v>0.64873249999999993</c:v>
                </c:pt>
                <c:pt idx="46048">
                  <c:v>0.64873278935185186</c:v>
                </c:pt>
                <c:pt idx="46049">
                  <c:v>0.64873354166666664</c:v>
                </c:pt>
                <c:pt idx="46050">
                  <c:v>0.64873637731481482</c:v>
                </c:pt>
                <c:pt idx="46051">
                  <c:v>0.64873666666666663</c:v>
                </c:pt>
                <c:pt idx="46052">
                  <c:v>0.64873693287037038</c:v>
                </c:pt>
                <c:pt idx="46053">
                  <c:v>0.64873819444444447</c:v>
                </c:pt>
                <c:pt idx="46054">
                  <c:v>0.64873925925925924</c:v>
                </c:pt>
                <c:pt idx="46055">
                  <c:v>0.6487404166666666</c:v>
                </c:pt>
                <c:pt idx="46056">
                  <c:v>0.64874156250000004</c:v>
                </c:pt>
                <c:pt idx="46057">
                  <c:v>0.64874273148148154</c:v>
                </c:pt>
                <c:pt idx="46058">
                  <c:v>0.6487438888888889</c:v>
                </c:pt>
                <c:pt idx="46059">
                  <c:v>0.64874504629629626</c:v>
                </c:pt>
                <c:pt idx="46060">
                  <c:v>0.64874620370370373</c:v>
                </c:pt>
                <c:pt idx="46061">
                  <c:v>0.64874736111111109</c:v>
                </c:pt>
                <c:pt idx="46062">
                  <c:v>0.64874887731481479</c:v>
                </c:pt>
                <c:pt idx="46063">
                  <c:v>0.64874991898148149</c:v>
                </c:pt>
                <c:pt idx="46064">
                  <c:v>0.64875101851851857</c:v>
                </c:pt>
                <c:pt idx="46065">
                  <c:v>0.64875226851851853</c:v>
                </c:pt>
                <c:pt idx="46066">
                  <c:v>0.64875333333333329</c:v>
                </c:pt>
                <c:pt idx="46067">
                  <c:v>0.64875589120370369</c:v>
                </c:pt>
                <c:pt idx="46068">
                  <c:v>0.64875668981481482</c:v>
                </c:pt>
                <c:pt idx="46069">
                  <c:v>0.64875793981481478</c:v>
                </c:pt>
                <c:pt idx="46070">
                  <c:v>0.64876004629629636</c:v>
                </c:pt>
                <c:pt idx="46071">
                  <c:v>0.6487602199074074</c:v>
                </c:pt>
                <c:pt idx="46072">
                  <c:v>0.64876127314814813</c:v>
                </c:pt>
                <c:pt idx="46073">
                  <c:v>0.6487624305555556</c:v>
                </c:pt>
                <c:pt idx="46074">
                  <c:v>0.64876358796296296</c:v>
                </c:pt>
                <c:pt idx="46075">
                  <c:v>0.64876474537037032</c:v>
                </c:pt>
                <c:pt idx="46076">
                  <c:v>0.64876590277777779</c:v>
                </c:pt>
                <c:pt idx="46077">
                  <c:v>0.64876706018518526</c:v>
                </c:pt>
                <c:pt idx="46078">
                  <c:v>0.64876821759259262</c:v>
                </c:pt>
                <c:pt idx="46079">
                  <c:v>0.64876937499999998</c:v>
                </c:pt>
                <c:pt idx="46080">
                  <c:v>0.64877053240740734</c:v>
                </c:pt>
                <c:pt idx="46081">
                  <c:v>0.64877168981481481</c:v>
                </c:pt>
                <c:pt idx="46082">
                  <c:v>0.6487730439814815</c:v>
                </c:pt>
                <c:pt idx="46083">
                  <c:v>0.64877415509259262</c:v>
                </c:pt>
                <c:pt idx="46084">
                  <c:v>0.64877565972222218</c:v>
                </c:pt>
                <c:pt idx="46085">
                  <c:v>0.64877636574074071</c:v>
                </c:pt>
                <c:pt idx="46086">
                  <c:v>0.64877752314814807</c:v>
                </c:pt>
                <c:pt idx="46087">
                  <c:v>0.64877901620370371</c:v>
                </c:pt>
                <c:pt idx="46088">
                  <c:v>0.64877983796296301</c:v>
                </c:pt>
                <c:pt idx="46089">
                  <c:v>0.64878123842592594</c:v>
                </c:pt>
                <c:pt idx="46090">
                  <c:v>0.64878238425925927</c:v>
                </c:pt>
                <c:pt idx="46091">
                  <c:v>0.64878326388888896</c:v>
                </c:pt>
                <c:pt idx="46092">
                  <c:v>0.64878442129629632</c:v>
                </c:pt>
                <c:pt idx="46093">
                  <c:v>0.64878557870370368</c:v>
                </c:pt>
                <c:pt idx="46094">
                  <c:v>0.64878674768518518</c:v>
                </c:pt>
                <c:pt idx="46095">
                  <c:v>0.64878789351851851</c:v>
                </c:pt>
                <c:pt idx="46096">
                  <c:v>0.64878905092592598</c:v>
                </c:pt>
                <c:pt idx="46097">
                  <c:v>0.64879020833333334</c:v>
                </c:pt>
                <c:pt idx="46098">
                  <c:v>0.6487913657407407</c:v>
                </c:pt>
                <c:pt idx="46099">
                  <c:v>0.64879252314814817</c:v>
                </c:pt>
                <c:pt idx="46100">
                  <c:v>0.64879368055555553</c:v>
                </c:pt>
                <c:pt idx="46101">
                  <c:v>0.64879537037037038</c:v>
                </c:pt>
                <c:pt idx="46102">
                  <c:v>0.64879599537037036</c:v>
                </c:pt>
                <c:pt idx="46103">
                  <c:v>0.64879778935185184</c:v>
                </c:pt>
                <c:pt idx="46104">
                  <c:v>0.64879893518518517</c:v>
                </c:pt>
                <c:pt idx="46105">
                  <c:v>0.64879946759259255</c:v>
                </c:pt>
                <c:pt idx="46106">
                  <c:v>0.64880167824074075</c:v>
                </c:pt>
                <c:pt idx="46107">
                  <c:v>0.64880275462962955</c:v>
                </c:pt>
                <c:pt idx="46108">
                  <c:v>0.64880311342592589</c:v>
                </c:pt>
                <c:pt idx="46109">
                  <c:v>0.64880467592592594</c:v>
                </c:pt>
                <c:pt idx="46110">
                  <c:v>0.64880616898148147</c:v>
                </c:pt>
                <c:pt idx="46111">
                  <c:v>0.64880641203703704</c:v>
                </c:pt>
                <c:pt idx="46112">
                  <c:v>0.64880755787037037</c:v>
                </c:pt>
                <c:pt idx="46113">
                  <c:v>0.64880872685185187</c:v>
                </c:pt>
                <c:pt idx="46114">
                  <c:v>0.64880988425925923</c:v>
                </c:pt>
                <c:pt idx="46115">
                  <c:v>0.64881104166666659</c:v>
                </c:pt>
                <c:pt idx="46116">
                  <c:v>0.64881219907407406</c:v>
                </c:pt>
                <c:pt idx="46117">
                  <c:v>0.64881335648148153</c:v>
                </c:pt>
                <c:pt idx="46118">
                  <c:v>0.64881451388888889</c:v>
                </c:pt>
                <c:pt idx="46119">
                  <c:v>0.64881567129629625</c:v>
                </c:pt>
                <c:pt idx="46120">
                  <c:v>0.64881684027777775</c:v>
                </c:pt>
                <c:pt idx="46121">
                  <c:v>0.64881818287037041</c:v>
                </c:pt>
                <c:pt idx="46122">
                  <c:v>0.64881973379629632</c:v>
                </c:pt>
                <c:pt idx="46123">
                  <c:v>0.64882079861111108</c:v>
                </c:pt>
                <c:pt idx="46124">
                  <c:v>0.64882179398148154</c:v>
                </c:pt>
                <c:pt idx="46125">
                  <c:v>0.64882267361111112</c:v>
                </c:pt>
                <c:pt idx="46126">
                  <c:v>0.64882377314814821</c:v>
                </c:pt>
                <c:pt idx="46127">
                  <c:v>0.64882631944444447</c:v>
                </c:pt>
                <c:pt idx="46128">
                  <c:v>0.64882736111111117</c:v>
                </c:pt>
                <c:pt idx="46129">
                  <c:v>0.64882758101851856</c:v>
                </c:pt>
                <c:pt idx="46130">
                  <c:v>0.64882868055555554</c:v>
                </c:pt>
                <c:pt idx="46131">
                  <c:v>0.64882978009259251</c:v>
                </c:pt>
                <c:pt idx="46132">
                  <c:v>0.64883071759259259</c:v>
                </c:pt>
                <c:pt idx="46133">
                  <c:v>0.64883187500000006</c:v>
                </c:pt>
                <c:pt idx="46134">
                  <c:v>0.64883303240740742</c:v>
                </c:pt>
                <c:pt idx="46135">
                  <c:v>0.64883418981481478</c:v>
                </c:pt>
                <c:pt idx="46136">
                  <c:v>0.64883534722222225</c:v>
                </c:pt>
                <c:pt idx="46137">
                  <c:v>0.64883650462962961</c:v>
                </c:pt>
                <c:pt idx="46138">
                  <c:v>0.64883766203703708</c:v>
                </c:pt>
                <c:pt idx="46139">
                  <c:v>0.64883881944444444</c:v>
                </c:pt>
                <c:pt idx="46140">
                  <c:v>0.6488399768518518</c:v>
                </c:pt>
                <c:pt idx="46141">
                  <c:v>0.64884113425925927</c:v>
                </c:pt>
                <c:pt idx="46142">
                  <c:v>0.64884425925925926</c:v>
                </c:pt>
                <c:pt idx="46143">
                  <c:v>0.64884437500000003</c:v>
                </c:pt>
                <c:pt idx="46144">
                  <c:v>0.64884478009259261</c:v>
                </c:pt>
                <c:pt idx="46145">
                  <c:v>0.64884760416666665</c:v>
                </c:pt>
                <c:pt idx="46146">
                  <c:v>0.6488479050925926</c:v>
                </c:pt>
                <c:pt idx="46147">
                  <c:v>0.64884833333333336</c:v>
                </c:pt>
                <c:pt idx="46148">
                  <c:v>0.6488496412037037</c:v>
                </c:pt>
                <c:pt idx="46149">
                  <c:v>0.64885045138888886</c:v>
                </c:pt>
                <c:pt idx="46150">
                  <c:v>0.6488525810185185</c:v>
                </c:pt>
                <c:pt idx="46151">
                  <c:v>0.64885373842592597</c:v>
                </c:pt>
                <c:pt idx="46152">
                  <c:v>0.6488539699074074</c:v>
                </c:pt>
                <c:pt idx="46153">
                  <c:v>0.64885502314814814</c:v>
                </c:pt>
                <c:pt idx="46154">
                  <c:v>0.64885616898148146</c:v>
                </c:pt>
                <c:pt idx="46155">
                  <c:v>0.64885733796296297</c:v>
                </c:pt>
                <c:pt idx="46156">
                  <c:v>0.64885850694444447</c:v>
                </c:pt>
                <c:pt idx="46157">
                  <c:v>0.6488596527777778</c:v>
                </c:pt>
                <c:pt idx="46158">
                  <c:v>0.64886081018518516</c:v>
                </c:pt>
                <c:pt idx="46159">
                  <c:v>0.64886196759259263</c:v>
                </c:pt>
                <c:pt idx="46160">
                  <c:v>0.64886312499999999</c:v>
                </c:pt>
                <c:pt idx="46161">
                  <c:v>0.64886428240740746</c:v>
                </c:pt>
                <c:pt idx="46162">
                  <c:v>0.64886543981481482</c:v>
                </c:pt>
                <c:pt idx="46163">
                  <c:v>0.64886843750000001</c:v>
                </c:pt>
                <c:pt idx="46164">
                  <c:v>0.64886884259259259</c:v>
                </c:pt>
                <c:pt idx="46165">
                  <c:v>0.64886953703703709</c:v>
                </c:pt>
                <c:pt idx="46166">
                  <c:v>0.64887075231481484</c:v>
                </c:pt>
                <c:pt idx="46167">
                  <c:v>0.64887230324074074</c:v>
                </c:pt>
                <c:pt idx="46168">
                  <c:v>0.6488724189814814</c:v>
                </c:pt>
                <c:pt idx="46169">
                  <c:v>0.64887434027777779</c:v>
                </c:pt>
                <c:pt idx="46170">
                  <c:v>0.64887515046296296</c:v>
                </c:pt>
                <c:pt idx="46171">
                  <c:v>0.64887594907407409</c:v>
                </c:pt>
                <c:pt idx="46172">
                  <c:v>0.64887729166666663</c:v>
                </c:pt>
                <c:pt idx="46173">
                  <c:v>0.64887868055555553</c:v>
                </c:pt>
                <c:pt idx="46174">
                  <c:v>0.64887932870370368</c:v>
                </c:pt>
                <c:pt idx="46175">
                  <c:v>0.64888048611111104</c:v>
                </c:pt>
                <c:pt idx="46176">
                  <c:v>0.64888165509259255</c:v>
                </c:pt>
                <c:pt idx="46177">
                  <c:v>0.64888280092592598</c:v>
                </c:pt>
                <c:pt idx="46178">
                  <c:v>0.64888395833333334</c:v>
                </c:pt>
                <c:pt idx="46179">
                  <c:v>0.6488851157407407</c:v>
                </c:pt>
                <c:pt idx="46180">
                  <c:v>0.64888627314814817</c:v>
                </c:pt>
                <c:pt idx="46181">
                  <c:v>0.64888743055555564</c:v>
                </c:pt>
                <c:pt idx="46182">
                  <c:v>0.64888859953703704</c:v>
                </c:pt>
                <c:pt idx="46183">
                  <c:v>0.64888973379629622</c:v>
                </c:pt>
                <c:pt idx="46184">
                  <c:v>0.64889120370370368</c:v>
                </c:pt>
                <c:pt idx="46185">
                  <c:v>0.64889356481481486</c:v>
                </c:pt>
                <c:pt idx="46186">
                  <c:v>0.64889385416666667</c:v>
                </c:pt>
                <c:pt idx="46187">
                  <c:v>0.64889437500000002</c:v>
                </c:pt>
                <c:pt idx="46188">
                  <c:v>0.64889746527777781</c:v>
                </c:pt>
                <c:pt idx="46189">
                  <c:v>0.64889777777777768</c:v>
                </c:pt>
                <c:pt idx="46190">
                  <c:v>0.64889800925925922</c:v>
                </c:pt>
                <c:pt idx="46191">
                  <c:v>0.6488999305555555</c:v>
                </c:pt>
                <c:pt idx="46192">
                  <c:v>0.64890153935185191</c:v>
                </c:pt>
                <c:pt idx="46193">
                  <c:v>0.64890252314814811</c:v>
                </c:pt>
                <c:pt idx="46194">
                  <c:v>0.64890368055555558</c:v>
                </c:pt>
                <c:pt idx="46195">
                  <c:v>0.64890483796296294</c:v>
                </c:pt>
                <c:pt idx="46196">
                  <c:v>0.64890599537037041</c:v>
                </c:pt>
                <c:pt idx="46197">
                  <c:v>0.64890715277777777</c:v>
                </c:pt>
                <c:pt idx="46198">
                  <c:v>0.64890832175925917</c:v>
                </c:pt>
                <c:pt idx="46199">
                  <c:v>0.6489094675925926</c:v>
                </c:pt>
                <c:pt idx="46200">
                  <c:v>0.64891062499999996</c:v>
                </c:pt>
                <c:pt idx="46201">
                  <c:v>0.64891178240740743</c:v>
                </c:pt>
                <c:pt idx="46202">
                  <c:v>0.64891295138888883</c:v>
                </c:pt>
                <c:pt idx="46203">
                  <c:v>0.64891427083333331</c:v>
                </c:pt>
                <c:pt idx="46204">
                  <c:v>0.64891672453703697</c:v>
                </c:pt>
                <c:pt idx="46205">
                  <c:v>0.64891687499999995</c:v>
                </c:pt>
                <c:pt idx="46206">
                  <c:v>0.64891774305555561</c:v>
                </c:pt>
                <c:pt idx="46207">
                  <c:v>0.64892005787037033</c:v>
                </c:pt>
                <c:pt idx="46208">
                  <c:v>0.64892041666666667</c:v>
                </c:pt>
                <c:pt idx="46209">
                  <c:v>0.64892182870370363</c:v>
                </c:pt>
                <c:pt idx="46210">
                  <c:v>0.64892341435185186</c:v>
                </c:pt>
                <c:pt idx="46211">
                  <c:v>0.64892393518518521</c:v>
                </c:pt>
                <c:pt idx="46212">
                  <c:v>0.64892486111111114</c:v>
                </c:pt>
                <c:pt idx="46213">
                  <c:v>0.64892604166666668</c:v>
                </c:pt>
                <c:pt idx="46214">
                  <c:v>0.64892682870370366</c:v>
                </c:pt>
                <c:pt idx="46215">
                  <c:v>0.64892798611111102</c:v>
                </c:pt>
                <c:pt idx="46216">
                  <c:v>0.6489291435185186</c:v>
                </c:pt>
                <c:pt idx="46217">
                  <c:v>0.64893030092592596</c:v>
                </c:pt>
                <c:pt idx="46218">
                  <c:v>0.64893145833333332</c:v>
                </c:pt>
                <c:pt idx="46219">
                  <c:v>0.64893261574074068</c:v>
                </c:pt>
                <c:pt idx="46220">
                  <c:v>0.64893377314814815</c:v>
                </c:pt>
                <c:pt idx="46221">
                  <c:v>0.64893494212962965</c:v>
                </c:pt>
                <c:pt idx="46222">
                  <c:v>0.64893608796296298</c:v>
                </c:pt>
                <c:pt idx="46223">
                  <c:v>0.64893724537037034</c:v>
                </c:pt>
                <c:pt idx="46224">
                  <c:v>0.64893864583333327</c:v>
                </c:pt>
                <c:pt idx="46225">
                  <c:v>0.64894003472222228</c:v>
                </c:pt>
                <c:pt idx="46226">
                  <c:v>0.64894133101851859</c:v>
                </c:pt>
                <c:pt idx="46227">
                  <c:v>0.64894229166666673</c:v>
                </c:pt>
                <c:pt idx="46228">
                  <c:v>0.64894414351851848</c:v>
                </c:pt>
                <c:pt idx="46229">
                  <c:v>0.64894436342592587</c:v>
                </c:pt>
                <c:pt idx="46230">
                  <c:v>0.64894546296296296</c:v>
                </c:pt>
                <c:pt idx="46231">
                  <c:v>0.64894704861111108</c:v>
                </c:pt>
                <c:pt idx="46232">
                  <c:v>0.64894767361111105</c:v>
                </c:pt>
                <c:pt idx="46233">
                  <c:v>0.64894881944444449</c:v>
                </c:pt>
                <c:pt idx="46234">
                  <c:v>0.64894997685185185</c:v>
                </c:pt>
                <c:pt idx="46235">
                  <c:v>0.64895113425925921</c:v>
                </c:pt>
                <c:pt idx="46236">
                  <c:v>0.64895230324074071</c:v>
                </c:pt>
                <c:pt idx="46237">
                  <c:v>0.64895344907407404</c:v>
                </c:pt>
                <c:pt idx="46238">
                  <c:v>0.64895460648148151</c:v>
                </c:pt>
                <c:pt idx="46239">
                  <c:v>0.64895576388888887</c:v>
                </c:pt>
                <c:pt idx="46240">
                  <c:v>0.64895692129629623</c:v>
                </c:pt>
                <c:pt idx="46241">
                  <c:v>0.6489580787037037</c:v>
                </c:pt>
                <c:pt idx="46242">
                  <c:v>0.64895923611111117</c:v>
                </c:pt>
                <c:pt idx="46243">
                  <c:v>0.64896094907407409</c:v>
                </c:pt>
                <c:pt idx="46244">
                  <c:v>0.64896156250000003</c:v>
                </c:pt>
                <c:pt idx="46245">
                  <c:v>0.64896346064814814</c:v>
                </c:pt>
                <c:pt idx="46246">
                  <c:v>0.64896469907407406</c:v>
                </c:pt>
                <c:pt idx="46247">
                  <c:v>0.64896577546296297</c:v>
                </c:pt>
                <c:pt idx="46248">
                  <c:v>0.64896652777777775</c:v>
                </c:pt>
                <c:pt idx="46249">
                  <c:v>0.64896734953703705</c:v>
                </c:pt>
                <c:pt idx="46250">
                  <c:v>0.64896873842592595</c:v>
                </c:pt>
                <c:pt idx="46251">
                  <c:v>0.64896983796296293</c:v>
                </c:pt>
                <c:pt idx="46252">
                  <c:v>0.64897081018518521</c:v>
                </c:pt>
                <c:pt idx="46253">
                  <c:v>0.6489719791666666</c:v>
                </c:pt>
                <c:pt idx="46254">
                  <c:v>0.64897312499999993</c:v>
                </c:pt>
                <c:pt idx="46255">
                  <c:v>0.6489742824074074</c:v>
                </c:pt>
                <c:pt idx="46256">
                  <c:v>0.64897543981481487</c:v>
                </c:pt>
                <c:pt idx="46257">
                  <c:v>0.64897659722222223</c:v>
                </c:pt>
                <c:pt idx="46258">
                  <c:v>0.64897775462962959</c:v>
                </c:pt>
                <c:pt idx="46259">
                  <c:v>0.64897892361111109</c:v>
                </c:pt>
                <c:pt idx="46260">
                  <c:v>0.64898006944444442</c:v>
                </c:pt>
                <c:pt idx="46261">
                  <c:v>0.64898122685185189</c:v>
                </c:pt>
                <c:pt idx="46262">
                  <c:v>0.64898248842592587</c:v>
                </c:pt>
                <c:pt idx="46263">
                  <c:v>0.64898409722222228</c:v>
                </c:pt>
                <c:pt idx="46264">
                  <c:v>0.64898509259259252</c:v>
                </c:pt>
                <c:pt idx="46265">
                  <c:v>0.64898586805555558</c:v>
                </c:pt>
                <c:pt idx="46266">
                  <c:v>0.64898755787037044</c:v>
                </c:pt>
                <c:pt idx="46267">
                  <c:v>0.64898840277777781</c:v>
                </c:pt>
                <c:pt idx="46268">
                  <c:v>0.64898956018518517</c:v>
                </c:pt>
                <c:pt idx="46269">
                  <c:v>0.6489904861111111</c:v>
                </c:pt>
                <c:pt idx="46270">
                  <c:v>0.64899164351851846</c:v>
                </c:pt>
                <c:pt idx="46271">
                  <c:v>0.64899280092592593</c:v>
                </c:pt>
                <c:pt idx="46272">
                  <c:v>0.6489939583333334</c:v>
                </c:pt>
                <c:pt idx="46273">
                  <c:v>0.64899511574074076</c:v>
                </c:pt>
                <c:pt idx="46274">
                  <c:v>0.64899627314814812</c:v>
                </c:pt>
                <c:pt idx="46275">
                  <c:v>0.64899744212962962</c:v>
                </c:pt>
                <c:pt idx="46276">
                  <c:v>0.64899858796296295</c:v>
                </c:pt>
                <c:pt idx="46277">
                  <c:v>0.64899974537037042</c:v>
                </c:pt>
                <c:pt idx="46278">
                  <c:v>0.64900091435185181</c:v>
                </c:pt>
                <c:pt idx="46279">
                  <c:v>0.64900207175925928</c:v>
                </c:pt>
                <c:pt idx="46280">
                  <c:v>0.64900392361111114</c:v>
                </c:pt>
                <c:pt idx="46281">
                  <c:v>0.64900490740740735</c:v>
                </c:pt>
                <c:pt idx="46282">
                  <c:v>0.64900571759259251</c:v>
                </c:pt>
                <c:pt idx="46283">
                  <c:v>0.64900732638888892</c:v>
                </c:pt>
                <c:pt idx="46284">
                  <c:v>0.64900843749999992</c:v>
                </c:pt>
                <c:pt idx="46285">
                  <c:v>0.6490090277777778</c:v>
                </c:pt>
                <c:pt idx="46286">
                  <c:v>0.64901062499999995</c:v>
                </c:pt>
                <c:pt idx="46287">
                  <c:v>0.64901138888888887</c:v>
                </c:pt>
                <c:pt idx="46288">
                  <c:v>0.64901247685185182</c:v>
                </c:pt>
                <c:pt idx="46289">
                  <c:v>0.64901369212962967</c:v>
                </c:pt>
                <c:pt idx="46290">
                  <c:v>0.64901480324074079</c:v>
                </c:pt>
                <c:pt idx="46291">
                  <c:v>0.64901594907407412</c:v>
                </c:pt>
                <c:pt idx="46292">
                  <c:v>0.64901710648148148</c:v>
                </c:pt>
                <c:pt idx="46293">
                  <c:v>0.64901826388888884</c:v>
                </c:pt>
                <c:pt idx="46294">
                  <c:v>0.64901942129629631</c:v>
                </c:pt>
                <c:pt idx="46295">
                  <c:v>0.64902057870370367</c:v>
                </c:pt>
                <c:pt idx="46296">
                  <c:v>0.64902173611111114</c:v>
                </c:pt>
                <c:pt idx="46297">
                  <c:v>0.6490228935185185</c:v>
                </c:pt>
                <c:pt idx="46298">
                  <c:v>0.64902416666666674</c:v>
                </c:pt>
                <c:pt idx="46299">
                  <c:v>0.64902543981481486</c:v>
                </c:pt>
                <c:pt idx="46300">
                  <c:v>0.64902694444444442</c:v>
                </c:pt>
                <c:pt idx="46301">
                  <c:v>0.64902769675925931</c:v>
                </c:pt>
                <c:pt idx="46302">
                  <c:v>0.64902903935185186</c:v>
                </c:pt>
                <c:pt idx="46303">
                  <c:v>0.64902994212962961</c:v>
                </c:pt>
                <c:pt idx="46304">
                  <c:v>0.6490311689814815</c:v>
                </c:pt>
                <c:pt idx="46305">
                  <c:v>0.64903280092592597</c:v>
                </c:pt>
                <c:pt idx="46306">
                  <c:v>0.64903331018518517</c:v>
                </c:pt>
                <c:pt idx="46307">
                  <c:v>0.64903446759259265</c:v>
                </c:pt>
                <c:pt idx="46308">
                  <c:v>0.649035625</c:v>
                </c:pt>
                <c:pt idx="46309">
                  <c:v>0.64903679398148151</c:v>
                </c:pt>
                <c:pt idx="46310">
                  <c:v>0.64903793981481483</c:v>
                </c:pt>
                <c:pt idx="46311">
                  <c:v>0.64903908564814816</c:v>
                </c:pt>
                <c:pt idx="46312">
                  <c:v>0.64904025462962966</c:v>
                </c:pt>
                <c:pt idx="46313">
                  <c:v>0.64904141203703702</c:v>
                </c:pt>
                <c:pt idx="46314">
                  <c:v>0.64904258101851853</c:v>
                </c:pt>
                <c:pt idx="46315">
                  <c:v>0.64904372685185185</c:v>
                </c:pt>
                <c:pt idx="46316">
                  <c:v>0.64904581018518515</c:v>
                </c:pt>
                <c:pt idx="46317">
                  <c:v>0.64904619212962966</c:v>
                </c:pt>
                <c:pt idx="46318">
                  <c:v>0.64904780092592596</c:v>
                </c:pt>
                <c:pt idx="46319">
                  <c:v>0.64904960648148147</c:v>
                </c:pt>
                <c:pt idx="46320">
                  <c:v>0.64905016203703703</c:v>
                </c:pt>
                <c:pt idx="46321">
                  <c:v>0.64905075231481479</c:v>
                </c:pt>
                <c:pt idx="46322">
                  <c:v>0.649052488425926</c:v>
                </c:pt>
                <c:pt idx="46323">
                  <c:v>0.64905305555555559</c:v>
                </c:pt>
                <c:pt idx="46324">
                  <c:v>0.64905454861111112</c:v>
                </c:pt>
                <c:pt idx="46325">
                  <c:v>0.64905581018518521</c:v>
                </c:pt>
                <c:pt idx="46326">
                  <c:v>0.64905645833333336</c:v>
                </c:pt>
                <c:pt idx="46327">
                  <c:v>0.64905762731481476</c:v>
                </c:pt>
                <c:pt idx="46328">
                  <c:v>0.64905878472222223</c:v>
                </c:pt>
                <c:pt idx="46329">
                  <c:v>0.6490599421296297</c:v>
                </c:pt>
                <c:pt idx="46330">
                  <c:v>0.64906108796296291</c:v>
                </c:pt>
                <c:pt idx="46331">
                  <c:v>0.64906224537037038</c:v>
                </c:pt>
                <c:pt idx="46332">
                  <c:v>0.64906339120370371</c:v>
                </c:pt>
                <c:pt idx="46333">
                  <c:v>0.64906456018518521</c:v>
                </c:pt>
                <c:pt idx="46334">
                  <c:v>0.64906571759259257</c:v>
                </c:pt>
                <c:pt idx="46335">
                  <c:v>0.64906688657407408</c:v>
                </c:pt>
                <c:pt idx="46336">
                  <c:v>0.64906868055555555</c:v>
                </c:pt>
                <c:pt idx="46337">
                  <c:v>0.6490703356481482</c:v>
                </c:pt>
                <c:pt idx="46338">
                  <c:v>0.649070462962963</c:v>
                </c:pt>
                <c:pt idx="46339">
                  <c:v>0.64907243055555552</c:v>
                </c:pt>
                <c:pt idx="46340">
                  <c:v>0.64907383101851857</c:v>
                </c:pt>
                <c:pt idx="46341">
                  <c:v>0.64907498842592593</c:v>
                </c:pt>
                <c:pt idx="46342">
                  <c:v>0.64907662037037039</c:v>
                </c:pt>
                <c:pt idx="46343">
                  <c:v>0.64907730324074076</c:v>
                </c:pt>
                <c:pt idx="46344">
                  <c:v>0.64907856481481485</c:v>
                </c:pt>
                <c:pt idx="46345">
                  <c:v>0.64908070601851853</c:v>
                </c:pt>
                <c:pt idx="46346">
                  <c:v>0.64908093749999995</c:v>
                </c:pt>
                <c:pt idx="46347">
                  <c:v>0.6490819328703703</c:v>
                </c:pt>
                <c:pt idx="46348">
                  <c:v>0.64908309027777777</c:v>
                </c:pt>
                <c:pt idx="46349">
                  <c:v>0.64908424768518524</c:v>
                </c:pt>
                <c:pt idx="46350">
                  <c:v>0.64908539351851857</c:v>
                </c:pt>
                <c:pt idx="46351">
                  <c:v>0.64908656249999996</c:v>
                </c:pt>
                <c:pt idx="46352">
                  <c:v>0.64908770833333329</c:v>
                </c:pt>
                <c:pt idx="46353">
                  <c:v>0.64908887731481479</c:v>
                </c:pt>
                <c:pt idx="46354">
                  <c:v>0.64909003472222226</c:v>
                </c:pt>
                <c:pt idx="46355">
                  <c:v>0.64909119212962962</c:v>
                </c:pt>
                <c:pt idx="46356">
                  <c:v>0.64909234953703698</c:v>
                </c:pt>
                <c:pt idx="46357">
                  <c:v>0.64909401620370366</c:v>
                </c:pt>
                <c:pt idx="46358">
                  <c:v>0.64909644675925926</c:v>
                </c:pt>
                <c:pt idx="46359">
                  <c:v>0.64909760416666673</c:v>
                </c:pt>
                <c:pt idx="46360">
                  <c:v>0.64909913194444446</c:v>
                </c:pt>
                <c:pt idx="46361">
                  <c:v>0.6491000925925926</c:v>
                </c:pt>
                <c:pt idx="46362">
                  <c:v>0.64910107638888892</c:v>
                </c:pt>
                <c:pt idx="46363">
                  <c:v>0.64910241898148147</c:v>
                </c:pt>
                <c:pt idx="46364">
                  <c:v>0.6491032175925926</c:v>
                </c:pt>
                <c:pt idx="46365">
                  <c:v>0.64910434027777775</c:v>
                </c:pt>
                <c:pt idx="46366">
                  <c:v>0.64910548611111107</c:v>
                </c:pt>
                <c:pt idx="46367">
                  <c:v>0.64910665509259258</c:v>
                </c:pt>
                <c:pt idx="46368">
                  <c:v>0.6491078009259259</c:v>
                </c:pt>
                <c:pt idx="46369">
                  <c:v>0.64910896990740741</c:v>
                </c:pt>
                <c:pt idx="46370">
                  <c:v>0.64911011574074073</c:v>
                </c:pt>
                <c:pt idx="46371">
                  <c:v>0.64911127314814809</c:v>
                </c:pt>
                <c:pt idx="46372">
                  <c:v>0.64911243055555556</c:v>
                </c:pt>
                <c:pt idx="46373">
                  <c:v>0.64911358796296292</c:v>
                </c:pt>
                <c:pt idx="46374">
                  <c:v>0.64911474537037039</c:v>
                </c:pt>
                <c:pt idx="46375">
                  <c:v>0.64911608796296294</c:v>
                </c:pt>
                <c:pt idx="46376">
                  <c:v>0.6491171180555555</c:v>
                </c:pt>
                <c:pt idx="46377">
                  <c:v>0.64911900462962957</c:v>
                </c:pt>
                <c:pt idx="46378">
                  <c:v>0.64912018518518511</c:v>
                </c:pt>
                <c:pt idx="46379">
                  <c:v>0.6491205902777778</c:v>
                </c:pt>
                <c:pt idx="46380">
                  <c:v>0.64912238425925928</c:v>
                </c:pt>
                <c:pt idx="46381">
                  <c:v>0.64912296296296301</c:v>
                </c:pt>
                <c:pt idx="46382">
                  <c:v>0.64912410879629623</c:v>
                </c:pt>
                <c:pt idx="46383">
                  <c:v>0.64912543981481485</c:v>
                </c:pt>
                <c:pt idx="46384">
                  <c:v>0.64912682870370364</c:v>
                </c:pt>
                <c:pt idx="46385">
                  <c:v>0.64912748842592594</c:v>
                </c:pt>
                <c:pt idx="46386">
                  <c:v>0.6491286458333333</c:v>
                </c:pt>
                <c:pt idx="46387">
                  <c:v>0.64912979166666662</c:v>
                </c:pt>
                <c:pt idx="46388">
                  <c:v>0.64913094907407409</c:v>
                </c:pt>
                <c:pt idx="46389">
                  <c:v>0.6491321180555556</c:v>
                </c:pt>
                <c:pt idx="46390">
                  <c:v>0.64913327546296296</c:v>
                </c:pt>
                <c:pt idx="46391">
                  <c:v>0.64913442129629628</c:v>
                </c:pt>
                <c:pt idx="46392">
                  <c:v>0.64913557870370364</c:v>
                </c:pt>
                <c:pt idx="46393">
                  <c:v>0.64913673611111111</c:v>
                </c:pt>
                <c:pt idx="46394">
                  <c:v>0.64913789351851858</c:v>
                </c:pt>
                <c:pt idx="46395">
                  <c:v>0.64913908564814815</c:v>
                </c:pt>
                <c:pt idx="46396">
                  <c:v>0.64914129629629624</c:v>
                </c:pt>
                <c:pt idx="46397">
                  <c:v>0.6491422916666667</c:v>
                </c:pt>
                <c:pt idx="46398">
                  <c:v>0.6491428587962963</c:v>
                </c:pt>
                <c:pt idx="46399">
                  <c:v>0.64914425925925923</c:v>
                </c:pt>
                <c:pt idx="46400">
                  <c:v>0.64914540509259255</c:v>
                </c:pt>
                <c:pt idx="46401">
                  <c:v>0.64914609953703706</c:v>
                </c:pt>
                <c:pt idx="46402">
                  <c:v>0.64914737268518519</c:v>
                </c:pt>
                <c:pt idx="46403">
                  <c:v>0.6491483564814815</c:v>
                </c:pt>
                <c:pt idx="46404">
                  <c:v>0.64914947916666665</c:v>
                </c:pt>
                <c:pt idx="46405">
                  <c:v>0.64915062499999998</c:v>
                </c:pt>
                <c:pt idx="46406">
                  <c:v>0.64915179398148148</c:v>
                </c:pt>
                <c:pt idx="46407">
                  <c:v>0.64915293981481481</c:v>
                </c:pt>
                <c:pt idx="46408">
                  <c:v>0.64915409722222217</c:v>
                </c:pt>
                <c:pt idx="46409">
                  <c:v>0.64915526620370367</c:v>
                </c:pt>
                <c:pt idx="46410">
                  <c:v>0.649156412037037</c:v>
                </c:pt>
                <c:pt idx="46411">
                  <c:v>0.6491575810185185</c:v>
                </c:pt>
                <c:pt idx="46412">
                  <c:v>0.64915872685185183</c:v>
                </c:pt>
                <c:pt idx="46413">
                  <c:v>0.64915988425925919</c:v>
                </c:pt>
                <c:pt idx="46414">
                  <c:v>0.64916248842592594</c:v>
                </c:pt>
                <c:pt idx="46415">
                  <c:v>0.64916276620370372</c:v>
                </c:pt>
                <c:pt idx="46416">
                  <c:v>0.64916353009259253</c:v>
                </c:pt>
                <c:pt idx="46417">
                  <c:v>0.64916597222222228</c:v>
                </c:pt>
                <c:pt idx="46418">
                  <c:v>0.6491662962962963</c:v>
                </c:pt>
                <c:pt idx="46419">
                  <c:v>0.64916693287037042</c:v>
                </c:pt>
                <c:pt idx="46420">
                  <c:v>0.64916840277777776</c:v>
                </c:pt>
                <c:pt idx="46421">
                  <c:v>0.64916918981481486</c:v>
                </c:pt>
                <c:pt idx="46422">
                  <c:v>0.64917031250000001</c:v>
                </c:pt>
                <c:pt idx="46423">
                  <c:v>0.64917145833333334</c:v>
                </c:pt>
                <c:pt idx="46424">
                  <c:v>0.64917261574074081</c:v>
                </c:pt>
                <c:pt idx="46425">
                  <c:v>0.64917377314814817</c:v>
                </c:pt>
                <c:pt idx="46426">
                  <c:v>0.64917494212962956</c:v>
                </c:pt>
                <c:pt idx="46427">
                  <c:v>0.649176087962963</c:v>
                </c:pt>
                <c:pt idx="46428">
                  <c:v>0.64917724537037036</c:v>
                </c:pt>
                <c:pt idx="46429">
                  <c:v>0.64917840277777783</c:v>
                </c:pt>
                <c:pt idx="46430">
                  <c:v>0.64917956018518519</c:v>
                </c:pt>
                <c:pt idx="46431">
                  <c:v>0.64918071759259255</c:v>
                </c:pt>
                <c:pt idx="46432">
                  <c:v>0.64918217592592586</c:v>
                </c:pt>
                <c:pt idx="46433">
                  <c:v>0.64918332175925919</c:v>
                </c:pt>
                <c:pt idx="46434">
                  <c:v>0.64918423611111109</c:v>
                </c:pt>
                <c:pt idx="46435">
                  <c:v>0.64918542824074077</c:v>
                </c:pt>
                <c:pt idx="46436">
                  <c:v>0.64918672453703707</c:v>
                </c:pt>
                <c:pt idx="46437">
                  <c:v>0.64918775462962963</c:v>
                </c:pt>
                <c:pt idx="46438">
                  <c:v>0.64918984953703696</c:v>
                </c:pt>
                <c:pt idx="46439">
                  <c:v>0.64919042824074069</c:v>
                </c:pt>
                <c:pt idx="46440">
                  <c:v>0.64919221064814814</c:v>
                </c:pt>
                <c:pt idx="46441">
                  <c:v>0.64919305555555551</c:v>
                </c:pt>
                <c:pt idx="46442">
                  <c:v>0.64919344907407406</c:v>
                </c:pt>
                <c:pt idx="46443">
                  <c:v>0.64919460648148142</c:v>
                </c:pt>
                <c:pt idx="46444">
                  <c:v>0.64919576388888889</c:v>
                </c:pt>
                <c:pt idx="46445">
                  <c:v>0.64919693287037039</c:v>
                </c:pt>
                <c:pt idx="46446">
                  <c:v>0.64919807870370372</c:v>
                </c:pt>
                <c:pt idx="46447">
                  <c:v>0.64919924768518522</c:v>
                </c:pt>
                <c:pt idx="46448">
                  <c:v>0.64920039351851844</c:v>
                </c:pt>
                <c:pt idx="46449">
                  <c:v>0.64920155092592591</c:v>
                </c:pt>
                <c:pt idx="46450">
                  <c:v>0.64920270833333338</c:v>
                </c:pt>
                <c:pt idx="46451">
                  <c:v>0.64920386574074074</c:v>
                </c:pt>
                <c:pt idx="46452">
                  <c:v>0.6492051504629629</c:v>
                </c:pt>
                <c:pt idx="46453">
                  <c:v>0.649206412037037</c:v>
                </c:pt>
                <c:pt idx="46454">
                  <c:v>0.64920815972222223</c:v>
                </c:pt>
                <c:pt idx="46455">
                  <c:v>0.64920878472222221</c:v>
                </c:pt>
                <c:pt idx="46456">
                  <c:v>0.64920999999999995</c:v>
                </c:pt>
                <c:pt idx="46457">
                  <c:v>0.64921133101851847</c:v>
                </c:pt>
                <c:pt idx="46458">
                  <c:v>0.64921207175925932</c:v>
                </c:pt>
                <c:pt idx="46459">
                  <c:v>0.64921400462962964</c:v>
                </c:pt>
                <c:pt idx="46460">
                  <c:v>0.64921498842592595</c:v>
                </c:pt>
                <c:pt idx="46461">
                  <c:v>0.64921543981481478</c:v>
                </c:pt>
                <c:pt idx="46462">
                  <c:v>0.64921659722222225</c:v>
                </c:pt>
                <c:pt idx="46463">
                  <c:v>0.64921775462962961</c:v>
                </c:pt>
                <c:pt idx="46464">
                  <c:v>0.64921892361111111</c:v>
                </c:pt>
                <c:pt idx="46465">
                  <c:v>0.64922006944444444</c:v>
                </c:pt>
                <c:pt idx="46466">
                  <c:v>0.6492212268518518</c:v>
                </c:pt>
                <c:pt idx="46467">
                  <c:v>0.64922238425925927</c:v>
                </c:pt>
                <c:pt idx="46468">
                  <c:v>0.64922354166666663</c:v>
                </c:pt>
                <c:pt idx="46469">
                  <c:v>0.6492246990740741</c:v>
                </c:pt>
                <c:pt idx="46470">
                  <c:v>0.64922585648148146</c:v>
                </c:pt>
                <c:pt idx="46471">
                  <c:v>0.64922741898148151</c:v>
                </c:pt>
                <c:pt idx="46472">
                  <c:v>0.64923025462962958</c:v>
                </c:pt>
                <c:pt idx="46473">
                  <c:v>0.64923064814814813</c:v>
                </c:pt>
                <c:pt idx="46474">
                  <c:v>0.64923190972222222</c:v>
                </c:pt>
                <c:pt idx="46475">
                  <c:v>0.64923344907407399</c:v>
                </c:pt>
                <c:pt idx="46476">
                  <c:v>0.64923412037037043</c:v>
                </c:pt>
                <c:pt idx="46477">
                  <c:v>0.64923592592592594</c:v>
                </c:pt>
                <c:pt idx="46478">
                  <c:v>0.64923774305555559</c:v>
                </c:pt>
                <c:pt idx="46479">
                  <c:v>0.64923887731481478</c:v>
                </c:pt>
                <c:pt idx="46480">
                  <c:v>0.64924002314814822</c:v>
                </c:pt>
                <c:pt idx="46481">
                  <c:v>0.64924119212962961</c:v>
                </c:pt>
                <c:pt idx="46482">
                  <c:v>0.64924234953703697</c:v>
                </c:pt>
                <c:pt idx="46483">
                  <c:v>0.64924350694444444</c:v>
                </c:pt>
                <c:pt idx="46484">
                  <c:v>0.64924466435185191</c:v>
                </c:pt>
                <c:pt idx="46485">
                  <c:v>0.64924582175925927</c:v>
                </c:pt>
                <c:pt idx="46486">
                  <c:v>0.64924697916666663</c:v>
                </c:pt>
                <c:pt idx="46487">
                  <c:v>0.64924813657407399</c:v>
                </c:pt>
                <c:pt idx="46488">
                  <c:v>0.6492493055555556</c:v>
                </c:pt>
                <c:pt idx="46489">
                  <c:v>0.64925081018518516</c:v>
                </c:pt>
                <c:pt idx="46490">
                  <c:v>0.6492516435185185</c:v>
                </c:pt>
                <c:pt idx="46491">
                  <c:v>0.64925318287037037</c:v>
                </c:pt>
                <c:pt idx="46492">
                  <c:v>0.6492542013888889</c:v>
                </c:pt>
                <c:pt idx="46493">
                  <c:v>0.64925515046296289</c:v>
                </c:pt>
                <c:pt idx="46494">
                  <c:v>0.64925728009259254</c:v>
                </c:pt>
                <c:pt idx="46495">
                  <c:v>0.64925848379629625</c:v>
                </c:pt>
                <c:pt idx="46496">
                  <c:v>0.64925876157407414</c:v>
                </c:pt>
                <c:pt idx="46497">
                  <c:v>0.64925987268518515</c:v>
                </c:pt>
                <c:pt idx="46498">
                  <c:v>0.64926153935185182</c:v>
                </c:pt>
                <c:pt idx="46499">
                  <c:v>0.64926207175925932</c:v>
                </c:pt>
                <c:pt idx="46500">
                  <c:v>0.64926318287037033</c:v>
                </c:pt>
                <c:pt idx="46501">
                  <c:v>0.64926432870370376</c:v>
                </c:pt>
                <c:pt idx="46502">
                  <c:v>0.64926549768518516</c:v>
                </c:pt>
                <c:pt idx="46503">
                  <c:v>0.64926665509259263</c:v>
                </c:pt>
                <c:pt idx="46504">
                  <c:v>0.64926781249999999</c:v>
                </c:pt>
                <c:pt idx="46505">
                  <c:v>0.64926896990740746</c:v>
                </c:pt>
                <c:pt idx="46506">
                  <c:v>0.64927012731481482</c:v>
                </c:pt>
                <c:pt idx="46507">
                  <c:v>0.64927128472222218</c:v>
                </c:pt>
                <c:pt idx="46508">
                  <c:v>0.64927244212962965</c:v>
                </c:pt>
                <c:pt idx="46509">
                  <c:v>0.64927359953703701</c:v>
                </c:pt>
                <c:pt idx="46510">
                  <c:v>0.64927487268518524</c:v>
                </c:pt>
                <c:pt idx="46511">
                  <c:v>0.64927719907407411</c:v>
                </c:pt>
                <c:pt idx="46512">
                  <c:v>0.64927766203703696</c:v>
                </c:pt>
                <c:pt idx="46513">
                  <c:v>0.64927844907407406</c:v>
                </c:pt>
                <c:pt idx="46514">
                  <c:v>0.64928125000000003</c:v>
                </c:pt>
                <c:pt idx="46515">
                  <c:v>0.6492816203703704</c:v>
                </c:pt>
                <c:pt idx="46516">
                  <c:v>0.64928199074074078</c:v>
                </c:pt>
                <c:pt idx="46517">
                  <c:v>0.64928406249999993</c:v>
                </c:pt>
                <c:pt idx="46518">
                  <c:v>0.6492852199074074</c:v>
                </c:pt>
                <c:pt idx="46519">
                  <c:v>0.64928533564814817</c:v>
                </c:pt>
                <c:pt idx="46520">
                  <c:v>0.64928633101851851</c:v>
                </c:pt>
                <c:pt idx="46521">
                  <c:v>0.64928748842592587</c:v>
                </c:pt>
                <c:pt idx="46522">
                  <c:v>0.64928864583333334</c:v>
                </c:pt>
                <c:pt idx="46523">
                  <c:v>0.64928980324074081</c:v>
                </c:pt>
                <c:pt idx="46524">
                  <c:v>0.64929096064814817</c:v>
                </c:pt>
                <c:pt idx="46525">
                  <c:v>0.64929211805555553</c:v>
                </c:pt>
                <c:pt idx="46526">
                  <c:v>0.64929327546296289</c:v>
                </c:pt>
                <c:pt idx="46527">
                  <c:v>0.64929444444444451</c:v>
                </c:pt>
                <c:pt idx="46528">
                  <c:v>0.64929559027777783</c:v>
                </c:pt>
                <c:pt idx="46529">
                  <c:v>0.64929674768518519</c:v>
                </c:pt>
                <c:pt idx="46530">
                  <c:v>0.64929986111111115</c:v>
                </c:pt>
                <c:pt idx="46531">
                  <c:v>0.64929997685185181</c:v>
                </c:pt>
                <c:pt idx="46532">
                  <c:v>0.64930100694444448</c:v>
                </c:pt>
                <c:pt idx="46533">
                  <c:v>0.64930162037037042</c:v>
                </c:pt>
                <c:pt idx="46534">
                  <c:v>0.6493025925925926</c:v>
                </c:pt>
                <c:pt idx="46535">
                  <c:v>0.64930479166666666</c:v>
                </c:pt>
                <c:pt idx="46536">
                  <c:v>0.64930606481481479</c:v>
                </c:pt>
                <c:pt idx="46537">
                  <c:v>0.64930724537037032</c:v>
                </c:pt>
                <c:pt idx="46538">
                  <c:v>0.6493084375</c:v>
                </c:pt>
                <c:pt idx="46539">
                  <c:v>0.6493095138888888</c:v>
                </c:pt>
                <c:pt idx="46540">
                  <c:v>0.64931068287037041</c:v>
                </c:pt>
                <c:pt idx="46541">
                  <c:v>0.64931184027777777</c:v>
                </c:pt>
                <c:pt idx="46542">
                  <c:v>0.64931300925925928</c:v>
                </c:pt>
                <c:pt idx="46543">
                  <c:v>0.6493142476851852</c:v>
                </c:pt>
                <c:pt idx="46544">
                  <c:v>0.649315324074074</c:v>
                </c:pt>
                <c:pt idx="46545">
                  <c:v>0.64931646990740743</c:v>
                </c:pt>
                <c:pt idx="46546">
                  <c:v>0.64931763888888894</c:v>
                </c:pt>
                <c:pt idx="46547">
                  <c:v>0.64931878472222215</c:v>
                </c:pt>
                <c:pt idx="46548">
                  <c:v>0.64931994212962962</c:v>
                </c:pt>
                <c:pt idx="46549">
                  <c:v>0.64932115740740737</c:v>
                </c:pt>
                <c:pt idx="46550">
                  <c:v>0.64932322916666674</c:v>
                </c:pt>
                <c:pt idx="46551">
                  <c:v>0.64932340277777778</c:v>
                </c:pt>
                <c:pt idx="46552">
                  <c:v>0.64932618055555558</c:v>
                </c:pt>
                <c:pt idx="46553">
                  <c:v>0.64932739583333332</c:v>
                </c:pt>
                <c:pt idx="46554">
                  <c:v>0.64932856481481482</c:v>
                </c:pt>
                <c:pt idx="46555">
                  <c:v>0.6493304861111111</c:v>
                </c:pt>
                <c:pt idx="46556">
                  <c:v>0.64933082175925927</c:v>
                </c:pt>
                <c:pt idx="46557">
                  <c:v>0.64933303240740747</c:v>
                </c:pt>
                <c:pt idx="46558">
                  <c:v>0.64933395833333329</c:v>
                </c:pt>
                <c:pt idx="46559">
                  <c:v>0.64933418981481483</c:v>
                </c:pt>
                <c:pt idx="46560">
                  <c:v>0.64933534722222219</c:v>
                </c:pt>
                <c:pt idx="46561">
                  <c:v>0.64933649305555563</c:v>
                </c:pt>
                <c:pt idx="46562">
                  <c:v>0.64933766203703702</c:v>
                </c:pt>
                <c:pt idx="46563">
                  <c:v>0.64933881944444449</c:v>
                </c:pt>
                <c:pt idx="46564">
                  <c:v>0.64933997685185185</c:v>
                </c:pt>
                <c:pt idx="46565">
                  <c:v>0.64934113425925921</c:v>
                </c:pt>
                <c:pt idx="46566">
                  <c:v>0.64934229166666668</c:v>
                </c:pt>
                <c:pt idx="46567">
                  <c:v>0.64934344907407404</c:v>
                </c:pt>
                <c:pt idx="46568">
                  <c:v>0.64934460648148151</c:v>
                </c:pt>
                <c:pt idx="46569">
                  <c:v>0.6493457754629629</c:v>
                </c:pt>
                <c:pt idx="46570">
                  <c:v>0.64934806712962967</c:v>
                </c:pt>
                <c:pt idx="46571">
                  <c:v>0.64934841435185187</c:v>
                </c:pt>
                <c:pt idx="46572">
                  <c:v>0.64935089120370371</c:v>
                </c:pt>
                <c:pt idx="46573">
                  <c:v>0.64935231481481481</c:v>
                </c:pt>
                <c:pt idx="46574">
                  <c:v>0.64935359953703697</c:v>
                </c:pt>
                <c:pt idx="46575">
                  <c:v>0.64935629629629632</c:v>
                </c:pt>
                <c:pt idx="46576">
                  <c:v>0.64935665509259255</c:v>
                </c:pt>
                <c:pt idx="46577">
                  <c:v>0.64935690972222215</c:v>
                </c:pt>
                <c:pt idx="46578">
                  <c:v>0.64935787037037029</c:v>
                </c:pt>
                <c:pt idx="46579">
                  <c:v>0.64935902777777776</c:v>
                </c:pt>
                <c:pt idx="46580">
                  <c:v>0.64936018518518523</c:v>
                </c:pt>
                <c:pt idx="46581">
                  <c:v>0.64936133101851856</c:v>
                </c:pt>
                <c:pt idx="46582">
                  <c:v>0.64936249999999995</c:v>
                </c:pt>
                <c:pt idx="46583">
                  <c:v>0.64936365740740742</c:v>
                </c:pt>
                <c:pt idx="46584">
                  <c:v>0.64936481481481489</c:v>
                </c:pt>
                <c:pt idx="46585">
                  <c:v>0.64936597222222225</c:v>
                </c:pt>
                <c:pt idx="46586">
                  <c:v>0.64936712962962961</c:v>
                </c:pt>
                <c:pt idx="46587">
                  <c:v>0.64936828703703697</c:v>
                </c:pt>
                <c:pt idx="46588">
                  <c:v>0.64936972222222222</c:v>
                </c:pt>
                <c:pt idx="46589">
                  <c:v>0.64937111111111112</c:v>
                </c:pt>
                <c:pt idx="46590">
                  <c:v>0.64937197916666667</c:v>
                </c:pt>
                <c:pt idx="46591">
                  <c:v>0.64937313657407403</c:v>
                </c:pt>
                <c:pt idx="46592">
                  <c:v>0.64937468749999994</c:v>
                </c:pt>
                <c:pt idx="46593">
                  <c:v>0.64937562500000001</c:v>
                </c:pt>
                <c:pt idx="46594">
                  <c:v>0.64937696759259256</c:v>
                </c:pt>
                <c:pt idx="46595">
                  <c:v>0.64937755787037033</c:v>
                </c:pt>
                <c:pt idx="46596">
                  <c:v>0.64937984953703709</c:v>
                </c:pt>
                <c:pt idx="46597">
                  <c:v>0.64938094907407407</c:v>
                </c:pt>
                <c:pt idx="46598">
                  <c:v>0.64938128472222223</c:v>
                </c:pt>
                <c:pt idx="46599">
                  <c:v>0.64938217592592595</c:v>
                </c:pt>
                <c:pt idx="46600">
                  <c:v>0.64938332175925928</c:v>
                </c:pt>
                <c:pt idx="46601">
                  <c:v>0.64938449074074078</c:v>
                </c:pt>
                <c:pt idx="46602">
                  <c:v>0.64938564814814814</c:v>
                </c:pt>
                <c:pt idx="46603">
                  <c:v>0.6493868055555555</c:v>
                </c:pt>
                <c:pt idx="46604">
                  <c:v>0.64938796296296297</c:v>
                </c:pt>
                <c:pt idx="46605">
                  <c:v>0.64938912037037033</c:v>
                </c:pt>
                <c:pt idx="46606">
                  <c:v>0.6493902777777778</c:v>
                </c:pt>
                <c:pt idx="46607">
                  <c:v>0.64939142361111113</c:v>
                </c:pt>
                <c:pt idx="46608">
                  <c:v>0.64939259259259252</c:v>
                </c:pt>
                <c:pt idx="46609">
                  <c:v>0.64939387731481479</c:v>
                </c:pt>
                <c:pt idx="46610">
                  <c:v>0.64939651620370364</c:v>
                </c:pt>
                <c:pt idx="46611">
                  <c:v>0.64939674768518518</c:v>
                </c:pt>
                <c:pt idx="46612">
                  <c:v>0.6493973842592593</c:v>
                </c:pt>
                <c:pt idx="46613">
                  <c:v>0.64940017361111113</c:v>
                </c:pt>
                <c:pt idx="46614">
                  <c:v>0.64940038194444438</c:v>
                </c:pt>
                <c:pt idx="46615">
                  <c:v>0.64940092592592591</c:v>
                </c:pt>
                <c:pt idx="46616">
                  <c:v>0.64940247685185193</c:v>
                </c:pt>
                <c:pt idx="46617">
                  <c:v>0.64940351851851852</c:v>
                </c:pt>
                <c:pt idx="46618">
                  <c:v>0.64940421296296291</c:v>
                </c:pt>
                <c:pt idx="46619">
                  <c:v>0.64940532407407414</c:v>
                </c:pt>
                <c:pt idx="46620">
                  <c:v>0.6494064814814815</c:v>
                </c:pt>
                <c:pt idx="46621">
                  <c:v>0.64940763888888886</c:v>
                </c:pt>
                <c:pt idx="46622">
                  <c:v>0.64940879629629633</c:v>
                </c:pt>
                <c:pt idx="46623">
                  <c:v>0.64940995370370369</c:v>
                </c:pt>
                <c:pt idx="46624">
                  <c:v>0.64941111111111116</c:v>
                </c:pt>
                <c:pt idx="46625">
                  <c:v>0.64941226851851852</c:v>
                </c:pt>
                <c:pt idx="46626">
                  <c:v>0.64941342592592588</c:v>
                </c:pt>
                <c:pt idx="46627">
                  <c:v>0.64941458333333335</c:v>
                </c:pt>
                <c:pt idx="46628">
                  <c:v>0.64941574074074071</c:v>
                </c:pt>
                <c:pt idx="46629">
                  <c:v>0.64941763888888893</c:v>
                </c:pt>
                <c:pt idx="46630">
                  <c:v>0.64941894675925926</c:v>
                </c:pt>
                <c:pt idx="46631">
                  <c:v>0.64941936342592588</c:v>
                </c:pt>
                <c:pt idx="46632">
                  <c:v>0.64942134259259265</c:v>
                </c:pt>
                <c:pt idx="46633">
                  <c:v>0.64942283564814818</c:v>
                </c:pt>
                <c:pt idx="46634">
                  <c:v>0.64942311342592596</c:v>
                </c:pt>
                <c:pt idx="46635">
                  <c:v>0.64942400462962957</c:v>
                </c:pt>
                <c:pt idx="46636">
                  <c:v>0.64942538194444444</c:v>
                </c:pt>
                <c:pt idx="46637">
                  <c:v>0.64942689814814814</c:v>
                </c:pt>
                <c:pt idx="46638">
                  <c:v>0.64942826388888886</c:v>
                </c:pt>
                <c:pt idx="46639">
                  <c:v>0.64942927083333335</c:v>
                </c:pt>
                <c:pt idx="46640">
                  <c:v>0.64942996527777785</c:v>
                </c:pt>
                <c:pt idx="46641">
                  <c:v>0.64943078703703705</c:v>
                </c:pt>
                <c:pt idx="46642">
                  <c:v>0.64943194444444441</c:v>
                </c:pt>
                <c:pt idx="46643">
                  <c:v>0.64943310185185177</c:v>
                </c:pt>
                <c:pt idx="46644">
                  <c:v>0.64943424768518521</c:v>
                </c:pt>
                <c:pt idx="46645">
                  <c:v>0.64943541666666671</c:v>
                </c:pt>
                <c:pt idx="46646">
                  <c:v>0.64943657407407407</c:v>
                </c:pt>
                <c:pt idx="46647">
                  <c:v>0.64943773148148143</c:v>
                </c:pt>
                <c:pt idx="46648">
                  <c:v>0.6494388888888889</c:v>
                </c:pt>
                <c:pt idx="46649">
                  <c:v>0.64944004629629637</c:v>
                </c:pt>
                <c:pt idx="46650">
                  <c:v>0.64944120370370373</c:v>
                </c:pt>
                <c:pt idx="46651">
                  <c:v>0.64944310185185183</c:v>
                </c:pt>
                <c:pt idx="46652">
                  <c:v>0.64944351851851845</c:v>
                </c:pt>
                <c:pt idx="46653">
                  <c:v>0.64944616898148144</c:v>
                </c:pt>
                <c:pt idx="46654">
                  <c:v>0.64944638888888884</c:v>
                </c:pt>
                <c:pt idx="46655">
                  <c:v>0.64944704861111113</c:v>
                </c:pt>
                <c:pt idx="46656">
                  <c:v>0.64944976851851854</c:v>
                </c:pt>
                <c:pt idx="46657">
                  <c:v>0.64945000000000008</c:v>
                </c:pt>
                <c:pt idx="46658">
                  <c:v>0.64945050925925918</c:v>
                </c:pt>
                <c:pt idx="46659">
                  <c:v>0.64945225694444453</c:v>
                </c:pt>
                <c:pt idx="46660">
                  <c:v>0.6494534837962963</c:v>
                </c:pt>
                <c:pt idx="46661">
                  <c:v>0.64945393518518513</c:v>
                </c:pt>
                <c:pt idx="46662">
                  <c:v>0.6494550925925926</c:v>
                </c:pt>
                <c:pt idx="46663">
                  <c:v>0.6494562615740741</c:v>
                </c:pt>
                <c:pt idx="46664">
                  <c:v>0.64945740740740743</c:v>
                </c:pt>
                <c:pt idx="46665">
                  <c:v>0.64945856481481479</c:v>
                </c:pt>
                <c:pt idx="46666">
                  <c:v>0.64945972222222226</c:v>
                </c:pt>
                <c:pt idx="46667">
                  <c:v>0.64946087962962962</c:v>
                </c:pt>
                <c:pt idx="46668">
                  <c:v>0.64946203703703698</c:v>
                </c:pt>
                <c:pt idx="46669">
                  <c:v>0.64946319444444445</c:v>
                </c:pt>
                <c:pt idx="46670">
                  <c:v>0.64946435185185192</c:v>
                </c:pt>
                <c:pt idx="46671">
                  <c:v>0.64946601851851848</c:v>
                </c:pt>
                <c:pt idx="46672">
                  <c:v>0.64946672453703702</c:v>
                </c:pt>
                <c:pt idx="46673">
                  <c:v>0.64946792824074073</c:v>
                </c:pt>
                <c:pt idx="46674">
                  <c:v>0.64946972222222221</c:v>
                </c:pt>
                <c:pt idx="46675">
                  <c:v>0.64947019675925921</c:v>
                </c:pt>
                <c:pt idx="46676">
                  <c:v>0.64947219907407405</c:v>
                </c:pt>
                <c:pt idx="46677">
                  <c:v>0.64947283564814817</c:v>
                </c:pt>
                <c:pt idx="46678">
                  <c:v>0.64947365740740737</c:v>
                </c:pt>
                <c:pt idx="46679">
                  <c:v>0.6494758796296296</c:v>
                </c:pt>
                <c:pt idx="46680">
                  <c:v>0.64947672453703698</c:v>
                </c:pt>
                <c:pt idx="46681">
                  <c:v>0.64947725694444447</c:v>
                </c:pt>
                <c:pt idx="46682">
                  <c:v>0.64947824074074068</c:v>
                </c:pt>
                <c:pt idx="46683">
                  <c:v>0.64947939814814815</c:v>
                </c:pt>
                <c:pt idx="46684">
                  <c:v>0.64948055555555562</c:v>
                </c:pt>
                <c:pt idx="46685">
                  <c:v>0.64948171296296298</c:v>
                </c:pt>
                <c:pt idx="46686">
                  <c:v>0.64948287037037034</c:v>
                </c:pt>
                <c:pt idx="46687">
                  <c:v>0.64948402777777781</c:v>
                </c:pt>
                <c:pt idx="46688">
                  <c:v>0.64948518518518517</c:v>
                </c:pt>
                <c:pt idx="46689">
                  <c:v>0.64948633101851849</c:v>
                </c:pt>
                <c:pt idx="46690">
                  <c:v>0.6494875</c:v>
                </c:pt>
                <c:pt idx="46691">
                  <c:v>0.64948864583333332</c:v>
                </c:pt>
                <c:pt idx="46692">
                  <c:v>0.64948990740740742</c:v>
                </c:pt>
                <c:pt idx="46693">
                  <c:v>0.6494914814814815</c:v>
                </c:pt>
                <c:pt idx="46694">
                  <c:v>0.64949222222222214</c:v>
                </c:pt>
                <c:pt idx="46695">
                  <c:v>0.64949344907407403</c:v>
                </c:pt>
                <c:pt idx="46696">
                  <c:v>0.64949482638888889</c:v>
                </c:pt>
                <c:pt idx="46697">
                  <c:v>0.64949564814814809</c:v>
                </c:pt>
                <c:pt idx="46698">
                  <c:v>0.64949722222222217</c:v>
                </c:pt>
                <c:pt idx="46699">
                  <c:v>0.64949819444444445</c:v>
                </c:pt>
                <c:pt idx="46700">
                  <c:v>0.64949912037037039</c:v>
                </c:pt>
                <c:pt idx="46701">
                  <c:v>0.64950021990740747</c:v>
                </c:pt>
                <c:pt idx="46702">
                  <c:v>0.64950138888888886</c:v>
                </c:pt>
                <c:pt idx="46703">
                  <c:v>0.64950254629629622</c:v>
                </c:pt>
                <c:pt idx="46704">
                  <c:v>0.64950369212962966</c:v>
                </c:pt>
                <c:pt idx="46705">
                  <c:v>0.64950486111111116</c:v>
                </c:pt>
                <c:pt idx="46706">
                  <c:v>0.64950601851851852</c:v>
                </c:pt>
                <c:pt idx="46707">
                  <c:v>0.64950717592592588</c:v>
                </c:pt>
                <c:pt idx="46708">
                  <c:v>0.64950833333333324</c:v>
                </c:pt>
                <c:pt idx="46709">
                  <c:v>0.64950949074074082</c:v>
                </c:pt>
                <c:pt idx="46710">
                  <c:v>0.64951064814814818</c:v>
                </c:pt>
                <c:pt idx="46711">
                  <c:v>0.64951196759259266</c:v>
                </c:pt>
                <c:pt idx="46712">
                  <c:v>0.64951381944444442</c:v>
                </c:pt>
                <c:pt idx="46713">
                  <c:v>0.64951484953703698</c:v>
                </c:pt>
                <c:pt idx="46714">
                  <c:v>0.64951550925925927</c:v>
                </c:pt>
                <c:pt idx="46715">
                  <c:v>0.64951672453703702</c:v>
                </c:pt>
                <c:pt idx="46716">
                  <c:v>0.64951759259259256</c:v>
                </c:pt>
                <c:pt idx="46717">
                  <c:v>0.64951954861111116</c:v>
                </c:pt>
                <c:pt idx="46718">
                  <c:v>0.64952033564814815</c:v>
                </c:pt>
                <c:pt idx="46719">
                  <c:v>0.64952106481481486</c:v>
                </c:pt>
                <c:pt idx="46720">
                  <c:v>0.64952221064814808</c:v>
                </c:pt>
                <c:pt idx="46721">
                  <c:v>0.64952337962962958</c:v>
                </c:pt>
                <c:pt idx="46722">
                  <c:v>0.64952453703703705</c:v>
                </c:pt>
                <c:pt idx="46723">
                  <c:v>0.64952569444444441</c:v>
                </c:pt>
                <c:pt idx="46724">
                  <c:v>0.64952685185185188</c:v>
                </c:pt>
                <c:pt idx="46725">
                  <c:v>0.64952800925925924</c:v>
                </c:pt>
                <c:pt idx="46726">
                  <c:v>0.64952916666666671</c:v>
                </c:pt>
                <c:pt idx="46727">
                  <c:v>0.64953032407407407</c:v>
                </c:pt>
                <c:pt idx="46728">
                  <c:v>0.64953148148148143</c:v>
                </c:pt>
                <c:pt idx="46729">
                  <c:v>0.64953269675925929</c:v>
                </c:pt>
                <c:pt idx="46730">
                  <c:v>0.64953392361111106</c:v>
                </c:pt>
                <c:pt idx="46731">
                  <c:v>0.64953564814814813</c:v>
                </c:pt>
                <c:pt idx="46732">
                  <c:v>0.64953630787037031</c:v>
                </c:pt>
                <c:pt idx="46733">
                  <c:v>0.64953855324074072</c:v>
                </c:pt>
                <c:pt idx="46734">
                  <c:v>0.64953951388888886</c:v>
                </c:pt>
                <c:pt idx="46735">
                  <c:v>0.64953993055555559</c:v>
                </c:pt>
                <c:pt idx="46736">
                  <c:v>0.64954078703703699</c:v>
                </c:pt>
                <c:pt idx="46737">
                  <c:v>0.64954317129629624</c:v>
                </c:pt>
                <c:pt idx="46738">
                  <c:v>0.64954351851851844</c:v>
                </c:pt>
                <c:pt idx="46739">
                  <c:v>0.64954421296296294</c:v>
                </c:pt>
                <c:pt idx="46740">
                  <c:v>0.64954535879629627</c:v>
                </c:pt>
                <c:pt idx="46741">
                  <c:v>0.64954652777777777</c:v>
                </c:pt>
                <c:pt idx="46742">
                  <c:v>0.64954768518518513</c:v>
                </c:pt>
                <c:pt idx="46743">
                  <c:v>0.6495488425925926</c:v>
                </c:pt>
                <c:pt idx="46744">
                  <c:v>0.64955000000000007</c:v>
                </c:pt>
                <c:pt idx="46745">
                  <c:v>0.64955115740740743</c:v>
                </c:pt>
                <c:pt idx="46746">
                  <c:v>0.64955231481481479</c:v>
                </c:pt>
                <c:pt idx="46747">
                  <c:v>0.64955347222222215</c:v>
                </c:pt>
                <c:pt idx="46748">
                  <c:v>0.64955462962962962</c:v>
                </c:pt>
                <c:pt idx="46749">
                  <c:v>0.64955687500000003</c:v>
                </c:pt>
                <c:pt idx="46750">
                  <c:v>0.64955748842592598</c:v>
                </c:pt>
                <c:pt idx="46751">
                  <c:v>0.64956047453703702</c:v>
                </c:pt>
                <c:pt idx="46752">
                  <c:v>0.64956068287037039</c:v>
                </c:pt>
                <c:pt idx="46753">
                  <c:v>0.64956381944444441</c:v>
                </c:pt>
                <c:pt idx="46754">
                  <c:v>0.6495642245370371</c:v>
                </c:pt>
                <c:pt idx="46755">
                  <c:v>0.64956452546296295</c:v>
                </c:pt>
                <c:pt idx="46756">
                  <c:v>0.64956562500000004</c:v>
                </c:pt>
                <c:pt idx="46757">
                  <c:v>0.64956684027777778</c:v>
                </c:pt>
                <c:pt idx="46758">
                  <c:v>0.64956753472222228</c:v>
                </c:pt>
                <c:pt idx="46759">
                  <c:v>0.64956918981481482</c:v>
                </c:pt>
                <c:pt idx="46760">
                  <c:v>0.6495702546296297</c:v>
                </c:pt>
                <c:pt idx="46761">
                  <c:v>0.64957100694444436</c:v>
                </c:pt>
                <c:pt idx="46762">
                  <c:v>0.64957217592592598</c:v>
                </c:pt>
                <c:pt idx="46763">
                  <c:v>0.64957333333333334</c:v>
                </c:pt>
                <c:pt idx="46764">
                  <c:v>0.6495744907407407</c:v>
                </c:pt>
                <c:pt idx="46765">
                  <c:v>0.64957564814814817</c:v>
                </c:pt>
                <c:pt idx="46766">
                  <c:v>0.64957679398148149</c:v>
                </c:pt>
                <c:pt idx="46767">
                  <c:v>0.64957795138888896</c:v>
                </c:pt>
                <c:pt idx="46768">
                  <c:v>0.64957912037037036</c:v>
                </c:pt>
                <c:pt idx="46769">
                  <c:v>0.64958026620370368</c:v>
                </c:pt>
                <c:pt idx="46770">
                  <c:v>0.64958142361111115</c:v>
                </c:pt>
                <c:pt idx="46771">
                  <c:v>0.64958269675925928</c:v>
                </c:pt>
                <c:pt idx="46772">
                  <c:v>0.64958540509259255</c:v>
                </c:pt>
                <c:pt idx="46773">
                  <c:v>0.64958562499999994</c:v>
                </c:pt>
                <c:pt idx="46774">
                  <c:v>0.64958644675925925</c:v>
                </c:pt>
                <c:pt idx="46775">
                  <c:v>0.64958814814814814</c:v>
                </c:pt>
                <c:pt idx="46776">
                  <c:v>0.64958878472222215</c:v>
                </c:pt>
                <c:pt idx="46777">
                  <c:v>0.64959035879629634</c:v>
                </c:pt>
                <c:pt idx="46778">
                  <c:v>0.6495916435185185</c:v>
                </c:pt>
                <c:pt idx="46779">
                  <c:v>0.64959201388888888</c:v>
                </c:pt>
                <c:pt idx="46780">
                  <c:v>0.64959385416666671</c:v>
                </c:pt>
                <c:pt idx="46781">
                  <c:v>0.64959518518518511</c:v>
                </c:pt>
                <c:pt idx="46782">
                  <c:v>0.64959530092592588</c:v>
                </c:pt>
                <c:pt idx="46783">
                  <c:v>0.64959648148148141</c:v>
                </c:pt>
                <c:pt idx="46784">
                  <c:v>0.64959763888888888</c:v>
                </c:pt>
                <c:pt idx="46785">
                  <c:v>0.64959879629629635</c:v>
                </c:pt>
                <c:pt idx="46786">
                  <c:v>0.64959994212962957</c:v>
                </c:pt>
                <c:pt idx="46787">
                  <c:v>0.64960111111111107</c:v>
                </c:pt>
                <c:pt idx="46788">
                  <c:v>0.64960230324074075</c:v>
                </c:pt>
                <c:pt idx="46789">
                  <c:v>0.6496034259259259</c:v>
                </c:pt>
                <c:pt idx="46790">
                  <c:v>0.64960458333333337</c:v>
                </c:pt>
                <c:pt idx="46791">
                  <c:v>0.64960572916666659</c:v>
                </c:pt>
                <c:pt idx="46792">
                  <c:v>0.64960700231481483</c:v>
                </c:pt>
                <c:pt idx="46793">
                  <c:v>0.64960826388888893</c:v>
                </c:pt>
                <c:pt idx="46794">
                  <c:v>0.64961032407407415</c:v>
                </c:pt>
                <c:pt idx="46795">
                  <c:v>0.64961057870370364</c:v>
                </c:pt>
                <c:pt idx="46796">
                  <c:v>0.64961241898148148</c:v>
                </c:pt>
                <c:pt idx="46797">
                  <c:v>0.64961335648148144</c:v>
                </c:pt>
                <c:pt idx="46798">
                  <c:v>0.64961446759259267</c:v>
                </c:pt>
                <c:pt idx="46799">
                  <c:v>0.64961613425925924</c:v>
                </c:pt>
                <c:pt idx="46800">
                  <c:v>0.64961711805555555</c:v>
                </c:pt>
                <c:pt idx="46801">
                  <c:v>0.64961736111111112</c:v>
                </c:pt>
                <c:pt idx="46802">
                  <c:v>0.64961847222222224</c:v>
                </c:pt>
                <c:pt idx="46803">
                  <c:v>0.6496196296296296</c:v>
                </c:pt>
                <c:pt idx="46804">
                  <c:v>0.64962078703703696</c:v>
                </c:pt>
                <c:pt idx="46805">
                  <c:v>0.6496219328703704</c:v>
                </c:pt>
                <c:pt idx="46806">
                  <c:v>0.6496231018518519</c:v>
                </c:pt>
                <c:pt idx="46807">
                  <c:v>0.64962425925925926</c:v>
                </c:pt>
                <c:pt idx="46808">
                  <c:v>0.64962541666666662</c:v>
                </c:pt>
                <c:pt idx="46809">
                  <c:v>0.64962657407407409</c:v>
                </c:pt>
                <c:pt idx="46810">
                  <c:v>0.64962771990740742</c:v>
                </c:pt>
                <c:pt idx="46811">
                  <c:v>0.64962887731481478</c:v>
                </c:pt>
                <c:pt idx="46812">
                  <c:v>0.64963065972222223</c:v>
                </c:pt>
                <c:pt idx="46813">
                  <c:v>0.64963129629629635</c:v>
                </c:pt>
                <c:pt idx="46814">
                  <c:v>0.64963341435185185</c:v>
                </c:pt>
                <c:pt idx="46815">
                  <c:v>0.64963454861111114</c:v>
                </c:pt>
                <c:pt idx="46816">
                  <c:v>0.64963488425925919</c:v>
                </c:pt>
                <c:pt idx="46817">
                  <c:v>0.64963623842592599</c:v>
                </c:pt>
                <c:pt idx="46818">
                  <c:v>0.64963789351851853</c:v>
                </c:pt>
                <c:pt idx="46819">
                  <c:v>0.64963836805555553</c:v>
                </c:pt>
                <c:pt idx="46820">
                  <c:v>0.64963976851851846</c:v>
                </c:pt>
                <c:pt idx="46821">
                  <c:v>0.6496414236111111</c:v>
                </c:pt>
                <c:pt idx="46822">
                  <c:v>0.64964160879629629</c:v>
                </c:pt>
                <c:pt idx="46823">
                  <c:v>0.64964276620370376</c:v>
                </c:pt>
                <c:pt idx="46824">
                  <c:v>0.64964392361111112</c:v>
                </c:pt>
                <c:pt idx="46825">
                  <c:v>0.64964509259259262</c:v>
                </c:pt>
                <c:pt idx="46826">
                  <c:v>0.64964623842592595</c:v>
                </c:pt>
                <c:pt idx="46827">
                  <c:v>0.64964740740740745</c:v>
                </c:pt>
                <c:pt idx="46828">
                  <c:v>0.64964856481481481</c:v>
                </c:pt>
                <c:pt idx="46829">
                  <c:v>0.64964972222222217</c:v>
                </c:pt>
                <c:pt idx="46830">
                  <c:v>0.64965087962962964</c:v>
                </c:pt>
                <c:pt idx="46831">
                  <c:v>0.649652037037037</c:v>
                </c:pt>
                <c:pt idx="46832">
                  <c:v>0.64965423611111106</c:v>
                </c:pt>
                <c:pt idx="46833">
                  <c:v>0.64965532407407411</c:v>
                </c:pt>
                <c:pt idx="46834">
                  <c:v>0.64965549768518516</c:v>
                </c:pt>
                <c:pt idx="46835">
                  <c:v>0.64965770833333336</c:v>
                </c:pt>
                <c:pt idx="46836">
                  <c:v>0.64965884259259254</c:v>
                </c:pt>
                <c:pt idx="46837">
                  <c:v>0.64965902777777784</c:v>
                </c:pt>
                <c:pt idx="46838">
                  <c:v>0.64966092592592595</c:v>
                </c:pt>
                <c:pt idx="46839">
                  <c:v>0.64966214120370369</c:v>
                </c:pt>
                <c:pt idx="46840">
                  <c:v>0.64966247685185186</c:v>
                </c:pt>
                <c:pt idx="46841">
                  <c:v>0.64966428240740737</c:v>
                </c:pt>
                <c:pt idx="46842">
                  <c:v>0.64966516203703706</c:v>
                </c:pt>
                <c:pt idx="46843">
                  <c:v>0.64966591435185184</c:v>
                </c:pt>
                <c:pt idx="46844">
                  <c:v>0.64966707175925931</c:v>
                </c:pt>
                <c:pt idx="46845">
                  <c:v>0.64966824074074081</c:v>
                </c:pt>
                <c:pt idx="46846">
                  <c:v>0.64966938657407403</c:v>
                </c:pt>
                <c:pt idx="46847">
                  <c:v>0.6496705439814815</c:v>
                </c:pt>
                <c:pt idx="46848">
                  <c:v>0.649671712962963</c:v>
                </c:pt>
                <c:pt idx="46849">
                  <c:v>0.64967287037037036</c:v>
                </c:pt>
                <c:pt idx="46850">
                  <c:v>0.64967402777777783</c:v>
                </c:pt>
                <c:pt idx="46851">
                  <c:v>0.64967518518518519</c:v>
                </c:pt>
                <c:pt idx="46852">
                  <c:v>0.64967634259259255</c:v>
                </c:pt>
                <c:pt idx="46853">
                  <c:v>0.64967828703703701</c:v>
                </c:pt>
                <c:pt idx="46854">
                  <c:v>0.64967944444444437</c:v>
                </c:pt>
                <c:pt idx="46855">
                  <c:v>0.64967990740740733</c:v>
                </c:pt>
                <c:pt idx="46856">
                  <c:v>0.64968175925925931</c:v>
                </c:pt>
                <c:pt idx="46857">
                  <c:v>0.6496825810185185</c:v>
                </c:pt>
                <c:pt idx="46858">
                  <c:v>0.64968337962962963</c:v>
                </c:pt>
                <c:pt idx="46859">
                  <c:v>0.6496858680555555</c:v>
                </c:pt>
                <c:pt idx="46860">
                  <c:v>0.64968638888888897</c:v>
                </c:pt>
                <c:pt idx="46861">
                  <c:v>0.64968714120370363</c:v>
                </c:pt>
                <c:pt idx="46862">
                  <c:v>0.64968888888888887</c:v>
                </c:pt>
                <c:pt idx="46863">
                  <c:v>0.64968957175925923</c:v>
                </c:pt>
                <c:pt idx="46864">
                  <c:v>0.64969021990740738</c:v>
                </c:pt>
                <c:pt idx="46865">
                  <c:v>0.64969137731481486</c:v>
                </c:pt>
                <c:pt idx="46866">
                  <c:v>0.64969254629629636</c:v>
                </c:pt>
                <c:pt idx="46867">
                  <c:v>0.64969370370370372</c:v>
                </c:pt>
                <c:pt idx="46868">
                  <c:v>0.64969486111111108</c:v>
                </c:pt>
                <c:pt idx="46869">
                  <c:v>0.64969601851851844</c:v>
                </c:pt>
                <c:pt idx="46870">
                  <c:v>0.64969716435185187</c:v>
                </c:pt>
                <c:pt idx="46871">
                  <c:v>0.64969833333333338</c:v>
                </c:pt>
                <c:pt idx="46872">
                  <c:v>0.64969949074074074</c:v>
                </c:pt>
                <c:pt idx="46873">
                  <c:v>0.6497006481481481</c:v>
                </c:pt>
                <c:pt idx="46874">
                  <c:v>0.6497019097222223</c:v>
                </c:pt>
                <c:pt idx="46875">
                  <c:v>0.6497045023148148</c:v>
                </c:pt>
                <c:pt idx="46876">
                  <c:v>0.64970474537037037</c:v>
                </c:pt>
                <c:pt idx="46877">
                  <c:v>0.64970543981481488</c:v>
                </c:pt>
                <c:pt idx="46878">
                  <c:v>0.64970672453703704</c:v>
                </c:pt>
                <c:pt idx="46879">
                  <c:v>0.6497076273148148</c:v>
                </c:pt>
                <c:pt idx="46880">
                  <c:v>0.6497095254629629</c:v>
                </c:pt>
                <c:pt idx="46881">
                  <c:v>0.64971074074074076</c:v>
                </c:pt>
                <c:pt idx="46882">
                  <c:v>0.64971116898148151</c:v>
                </c:pt>
                <c:pt idx="46883">
                  <c:v>0.64971221064814821</c:v>
                </c:pt>
                <c:pt idx="46884">
                  <c:v>0.64971337962962961</c:v>
                </c:pt>
                <c:pt idx="46885">
                  <c:v>0.64971453703703708</c:v>
                </c:pt>
                <c:pt idx="46886">
                  <c:v>0.64971568287037029</c:v>
                </c:pt>
                <c:pt idx="46887">
                  <c:v>0.64971684027777776</c:v>
                </c:pt>
                <c:pt idx="46888">
                  <c:v>0.64971800925925927</c:v>
                </c:pt>
                <c:pt idx="46889">
                  <c:v>0.64971916666666663</c:v>
                </c:pt>
                <c:pt idx="46890">
                  <c:v>0.6497203240740741</c:v>
                </c:pt>
                <c:pt idx="46891">
                  <c:v>0.64972146990740742</c:v>
                </c:pt>
                <c:pt idx="46892">
                  <c:v>0.64972262731481489</c:v>
                </c:pt>
                <c:pt idx="46893">
                  <c:v>0.64972422453703704</c:v>
                </c:pt>
                <c:pt idx="46894">
                  <c:v>0.64972540509259258</c:v>
                </c:pt>
                <c:pt idx="46895">
                  <c:v>0.64972613425925929</c:v>
                </c:pt>
                <c:pt idx="46896">
                  <c:v>0.64972789351851845</c:v>
                </c:pt>
                <c:pt idx="46897">
                  <c:v>0.6497289814814815</c:v>
                </c:pt>
                <c:pt idx="46898">
                  <c:v>0.64972962962962966</c:v>
                </c:pt>
                <c:pt idx="46899">
                  <c:v>0.64973166666666671</c:v>
                </c:pt>
                <c:pt idx="46900">
                  <c:v>0.6497318865740741</c:v>
                </c:pt>
                <c:pt idx="46901">
                  <c:v>0.64973322916666665</c:v>
                </c:pt>
                <c:pt idx="46902">
                  <c:v>0.64973548611111109</c:v>
                </c:pt>
                <c:pt idx="46903">
                  <c:v>0.64973562500000004</c:v>
                </c:pt>
                <c:pt idx="46904">
                  <c:v>0.64973651620370376</c:v>
                </c:pt>
                <c:pt idx="46905">
                  <c:v>0.64973768518518527</c:v>
                </c:pt>
                <c:pt idx="46906">
                  <c:v>0.64973883101851848</c:v>
                </c:pt>
                <c:pt idx="46907">
                  <c:v>0.64974005787037037</c:v>
                </c:pt>
                <c:pt idx="46908">
                  <c:v>0.64974115740740734</c:v>
                </c:pt>
                <c:pt idx="46909">
                  <c:v>0.64974231481481481</c:v>
                </c:pt>
                <c:pt idx="46910">
                  <c:v>0.64974346064814814</c:v>
                </c:pt>
                <c:pt idx="46911">
                  <c:v>0.6497446180555555</c:v>
                </c:pt>
                <c:pt idx="46912">
                  <c:v>0.649745787037037</c:v>
                </c:pt>
                <c:pt idx="46913">
                  <c:v>0.64974694444444447</c:v>
                </c:pt>
                <c:pt idx="46914">
                  <c:v>0.64974810185185183</c:v>
                </c:pt>
                <c:pt idx="46915">
                  <c:v>0.64974966435185189</c:v>
                </c:pt>
                <c:pt idx="46916">
                  <c:v>0.64975076388888886</c:v>
                </c:pt>
                <c:pt idx="46917">
                  <c:v>0.649752199074074</c:v>
                </c:pt>
                <c:pt idx="46918">
                  <c:v>0.64975335648148147</c:v>
                </c:pt>
                <c:pt idx="46919">
                  <c:v>0.64975393518518521</c:v>
                </c:pt>
                <c:pt idx="46920">
                  <c:v>0.64975583333333331</c:v>
                </c:pt>
                <c:pt idx="46921">
                  <c:v>0.64975657407407406</c:v>
                </c:pt>
                <c:pt idx="46922">
                  <c:v>0.64975741898148143</c:v>
                </c:pt>
                <c:pt idx="46923">
                  <c:v>0.64975850694444448</c:v>
                </c:pt>
                <c:pt idx="46924">
                  <c:v>0.64975967592592587</c:v>
                </c:pt>
                <c:pt idx="46925">
                  <c:v>0.6497608217592592</c:v>
                </c:pt>
                <c:pt idx="46926">
                  <c:v>0.64976199074074081</c:v>
                </c:pt>
                <c:pt idx="46927">
                  <c:v>0.64976313657407414</c:v>
                </c:pt>
                <c:pt idx="46928">
                  <c:v>0.64976430555555553</c:v>
                </c:pt>
                <c:pt idx="46929">
                  <c:v>0.64976546296296289</c:v>
                </c:pt>
                <c:pt idx="46930">
                  <c:v>0.64976662037037036</c:v>
                </c:pt>
                <c:pt idx="46931">
                  <c:v>0.64976777777777783</c:v>
                </c:pt>
                <c:pt idx="46932">
                  <c:v>0.64976893518518519</c:v>
                </c:pt>
                <c:pt idx="46933">
                  <c:v>0.64977019675925918</c:v>
                </c:pt>
                <c:pt idx="46934">
                  <c:v>0.64977186342592586</c:v>
                </c:pt>
                <c:pt idx="46935">
                  <c:v>0.64977336805555552</c:v>
                </c:pt>
                <c:pt idx="46936">
                  <c:v>0.64977402777777782</c:v>
                </c:pt>
                <c:pt idx="46937">
                  <c:v>0.64977535879629633</c:v>
                </c:pt>
                <c:pt idx="46938">
                  <c:v>0.64977586805555554</c:v>
                </c:pt>
                <c:pt idx="46939">
                  <c:v>0.64977707175925925</c:v>
                </c:pt>
                <c:pt idx="46940">
                  <c:v>0.64977846064814815</c:v>
                </c:pt>
                <c:pt idx="46941">
                  <c:v>0.64977938657407408</c:v>
                </c:pt>
                <c:pt idx="46942">
                  <c:v>0.64978074074074066</c:v>
                </c:pt>
                <c:pt idx="46943">
                  <c:v>0.6497816666666667</c:v>
                </c:pt>
                <c:pt idx="46944">
                  <c:v>0.64978282407407406</c:v>
                </c:pt>
                <c:pt idx="46945">
                  <c:v>0.64978398148148153</c:v>
                </c:pt>
                <c:pt idx="46946">
                  <c:v>0.64978513888888889</c:v>
                </c:pt>
                <c:pt idx="46947">
                  <c:v>0.64978629629629625</c:v>
                </c:pt>
                <c:pt idx="46948">
                  <c:v>0.64978745370370372</c:v>
                </c:pt>
                <c:pt idx="46949">
                  <c:v>0.64978861111111108</c:v>
                </c:pt>
                <c:pt idx="46950">
                  <c:v>0.64978976851851855</c:v>
                </c:pt>
                <c:pt idx="46951">
                  <c:v>0.64979092592592591</c:v>
                </c:pt>
                <c:pt idx="46952">
                  <c:v>0.64979207175925935</c:v>
                </c:pt>
                <c:pt idx="46953">
                  <c:v>0.64979373842592592</c:v>
                </c:pt>
                <c:pt idx="46954">
                  <c:v>0.64979472222222223</c:v>
                </c:pt>
                <c:pt idx="46955">
                  <c:v>0.64979601851851843</c:v>
                </c:pt>
                <c:pt idx="46956">
                  <c:v>0.64979813657407404</c:v>
                </c:pt>
                <c:pt idx="46957">
                  <c:v>0.64979855324074076</c:v>
                </c:pt>
                <c:pt idx="46958">
                  <c:v>0.6497996412037037</c:v>
                </c:pt>
                <c:pt idx="46959">
                  <c:v>0.64980086805555548</c:v>
                </c:pt>
                <c:pt idx="46960">
                  <c:v>0.64980133101851856</c:v>
                </c:pt>
                <c:pt idx="46961">
                  <c:v>0.64980306712962965</c:v>
                </c:pt>
                <c:pt idx="46962">
                  <c:v>0.64980364583333339</c:v>
                </c:pt>
                <c:pt idx="46963">
                  <c:v>0.64980481481481478</c:v>
                </c:pt>
                <c:pt idx="46964">
                  <c:v>0.64980596064814811</c:v>
                </c:pt>
                <c:pt idx="46965">
                  <c:v>0.64980712962962961</c:v>
                </c:pt>
                <c:pt idx="46966">
                  <c:v>0.64980828703703708</c:v>
                </c:pt>
                <c:pt idx="46967">
                  <c:v>0.64980944444444444</c:v>
                </c:pt>
                <c:pt idx="46968">
                  <c:v>0.64981059027777777</c:v>
                </c:pt>
                <c:pt idx="46969">
                  <c:v>0.64981175925925927</c:v>
                </c:pt>
                <c:pt idx="46970">
                  <c:v>0.64981291666666674</c:v>
                </c:pt>
                <c:pt idx="46971">
                  <c:v>0.6498140740740741</c:v>
                </c:pt>
                <c:pt idx="46972">
                  <c:v>0.64981523148148146</c:v>
                </c:pt>
                <c:pt idx="46973">
                  <c:v>0.64981689814814814</c:v>
                </c:pt>
                <c:pt idx="46974">
                  <c:v>0.64981851851851846</c:v>
                </c:pt>
                <c:pt idx="46975">
                  <c:v>0.6498196643518519</c:v>
                </c:pt>
                <c:pt idx="46976">
                  <c:v>0.64981984953703698</c:v>
                </c:pt>
                <c:pt idx="46977">
                  <c:v>0.64982182870370375</c:v>
                </c:pt>
                <c:pt idx="46978">
                  <c:v>0.64982251157407411</c:v>
                </c:pt>
                <c:pt idx="46979">
                  <c:v>0.64982343750000005</c:v>
                </c:pt>
                <c:pt idx="46980">
                  <c:v>0.64982574074074073</c:v>
                </c:pt>
                <c:pt idx="46981">
                  <c:v>0.6498259837962963</c:v>
                </c:pt>
                <c:pt idx="46982">
                  <c:v>0.6498268981481482</c:v>
                </c:pt>
                <c:pt idx="46983">
                  <c:v>0.64982824074074075</c:v>
                </c:pt>
                <c:pt idx="46984">
                  <c:v>0.64982956018518512</c:v>
                </c:pt>
                <c:pt idx="46985">
                  <c:v>0.6498302777777778</c:v>
                </c:pt>
                <c:pt idx="46986">
                  <c:v>0.64983142361111113</c:v>
                </c:pt>
                <c:pt idx="46987">
                  <c:v>0.64983259259259263</c:v>
                </c:pt>
                <c:pt idx="46988">
                  <c:v>0.64983373842592596</c:v>
                </c:pt>
                <c:pt idx="46989">
                  <c:v>0.64983490740740735</c:v>
                </c:pt>
                <c:pt idx="46990">
                  <c:v>0.64983606481481482</c:v>
                </c:pt>
                <c:pt idx="46991">
                  <c:v>0.64983722222222229</c:v>
                </c:pt>
                <c:pt idx="46992">
                  <c:v>0.64983837962962965</c:v>
                </c:pt>
                <c:pt idx="46993">
                  <c:v>0.64983953703703701</c:v>
                </c:pt>
                <c:pt idx="46994">
                  <c:v>0.64984069444444437</c:v>
                </c:pt>
                <c:pt idx="46995">
                  <c:v>0.64984194444444443</c:v>
                </c:pt>
                <c:pt idx="46996">
                  <c:v>0.64984385416666668</c:v>
                </c:pt>
                <c:pt idx="46997">
                  <c:v>0.64984415509259263</c:v>
                </c:pt>
                <c:pt idx="46998">
                  <c:v>0.64984756944444444</c:v>
                </c:pt>
                <c:pt idx="46999">
                  <c:v>0.64984800925925923</c:v>
                </c:pt>
                <c:pt idx="47000">
                  <c:v>0.64984912037037035</c:v>
                </c:pt>
                <c:pt idx="47001">
                  <c:v>0.64985082175925923</c:v>
                </c:pt>
                <c:pt idx="47002">
                  <c:v>0.64985144675925932</c:v>
                </c:pt>
                <c:pt idx="47003">
                  <c:v>0.64985278935185187</c:v>
                </c:pt>
                <c:pt idx="47004">
                  <c:v>0.64985363425925924</c:v>
                </c:pt>
                <c:pt idx="47005">
                  <c:v>0.6498547916666666</c:v>
                </c:pt>
                <c:pt idx="47006">
                  <c:v>0.64985594907407407</c:v>
                </c:pt>
                <c:pt idx="47007">
                  <c:v>0.64985710648148154</c:v>
                </c:pt>
                <c:pt idx="47008">
                  <c:v>0.6498582638888889</c:v>
                </c:pt>
                <c:pt idx="47009">
                  <c:v>0.6498594328703704</c:v>
                </c:pt>
                <c:pt idx="47010">
                  <c:v>0.64986059027777776</c:v>
                </c:pt>
                <c:pt idx="47011">
                  <c:v>0.64986172453703706</c:v>
                </c:pt>
                <c:pt idx="47012">
                  <c:v>0.64986290509259259</c:v>
                </c:pt>
                <c:pt idx="47013">
                  <c:v>0.64986405092592592</c:v>
                </c:pt>
                <c:pt idx="47014">
                  <c:v>0.64986556712962962</c:v>
                </c:pt>
                <c:pt idx="47015">
                  <c:v>0.64986657407407411</c:v>
                </c:pt>
                <c:pt idx="47016">
                  <c:v>0.64986752314814811</c:v>
                </c:pt>
                <c:pt idx="47017">
                  <c:v>0.64986932870370373</c:v>
                </c:pt>
                <c:pt idx="47018">
                  <c:v>0.64987035879629629</c:v>
                </c:pt>
                <c:pt idx="47019">
                  <c:v>0.64987118055555559</c:v>
                </c:pt>
                <c:pt idx="47020">
                  <c:v>0.64987274305555554</c:v>
                </c:pt>
                <c:pt idx="47021">
                  <c:v>0.64987344907407407</c:v>
                </c:pt>
                <c:pt idx="47022">
                  <c:v>0.64987447916666663</c:v>
                </c:pt>
                <c:pt idx="47023">
                  <c:v>0.64987563657407399</c:v>
                </c:pt>
                <c:pt idx="47024">
                  <c:v>0.64987678240740743</c:v>
                </c:pt>
                <c:pt idx="47025">
                  <c:v>0.64987793981481479</c:v>
                </c:pt>
                <c:pt idx="47026">
                  <c:v>0.64987909722222215</c:v>
                </c:pt>
                <c:pt idx="47027">
                  <c:v>0.64988026620370365</c:v>
                </c:pt>
                <c:pt idx="47028">
                  <c:v>0.64988141203703709</c:v>
                </c:pt>
                <c:pt idx="47029">
                  <c:v>0.64988256944444445</c:v>
                </c:pt>
                <c:pt idx="47030">
                  <c:v>0.64988372685185181</c:v>
                </c:pt>
                <c:pt idx="47031">
                  <c:v>0.64988488425925917</c:v>
                </c:pt>
                <c:pt idx="47032">
                  <c:v>0.64988640046296298</c:v>
                </c:pt>
                <c:pt idx="47033">
                  <c:v>0.64988784722222215</c:v>
                </c:pt>
                <c:pt idx="47034">
                  <c:v>0.64989017361111112</c:v>
                </c:pt>
                <c:pt idx="47035">
                  <c:v>0.64989135416666666</c:v>
                </c:pt>
                <c:pt idx="47036">
                  <c:v>0.64989298611111113</c:v>
                </c:pt>
                <c:pt idx="47037">
                  <c:v>0.64989356481481475</c:v>
                </c:pt>
                <c:pt idx="47038">
                  <c:v>0.64989560185185191</c:v>
                </c:pt>
                <c:pt idx="47039">
                  <c:v>0.64989752314814819</c:v>
                </c:pt>
                <c:pt idx="47040">
                  <c:v>0.64989878472222218</c:v>
                </c:pt>
                <c:pt idx="47041">
                  <c:v>0.64989993055555551</c:v>
                </c:pt>
                <c:pt idx="47042">
                  <c:v>0.64990098379629624</c:v>
                </c:pt>
                <c:pt idx="47043">
                  <c:v>0.64990214120370371</c:v>
                </c:pt>
                <c:pt idx="47044">
                  <c:v>0.64990329861111107</c:v>
                </c:pt>
                <c:pt idx="47045">
                  <c:v>0.64990445601851854</c:v>
                </c:pt>
                <c:pt idx="47046">
                  <c:v>0.6499056134259259</c:v>
                </c:pt>
                <c:pt idx="47047">
                  <c:v>0.6499067824074074</c:v>
                </c:pt>
                <c:pt idx="47048">
                  <c:v>0.64990792824074073</c:v>
                </c:pt>
                <c:pt idx="47049">
                  <c:v>0.64990908564814809</c:v>
                </c:pt>
                <c:pt idx="47050">
                  <c:v>0.64991025462962959</c:v>
                </c:pt>
                <c:pt idx="47051">
                  <c:v>0.64991140046296303</c:v>
                </c:pt>
                <c:pt idx="47052">
                  <c:v>0.64991290509259259</c:v>
                </c:pt>
                <c:pt idx="47053">
                  <c:v>0.64991417824074071</c:v>
                </c:pt>
                <c:pt idx="47054">
                  <c:v>0.64991505787037041</c:v>
                </c:pt>
                <c:pt idx="47055">
                  <c:v>0.64991643518518516</c:v>
                </c:pt>
                <c:pt idx="47056">
                  <c:v>0.64991746527777772</c:v>
                </c:pt>
                <c:pt idx="47057">
                  <c:v>0.64991877314814817</c:v>
                </c:pt>
                <c:pt idx="47058">
                  <c:v>0.6499205555555555</c:v>
                </c:pt>
                <c:pt idx="47059">
                  <c:v>0.64992065972222224</c:v>
                </c:pt>
                <c:pt idx="47060">
                  <c:v>0.64992226851851853</c:v>
                </c:pt>
                <c:pt idx="47061">
                  <c:v>0.64992359953703704</c:v>
                </c:pt>
                <c:pt idx="47062">
                  <c:v>0.6499241203703704</c:v>
                </c:pt>
                <c:pt idx="47063">
                  <c:v>0.64992530092592593</c:v>
                </c:pt>
                <c:pt idx="47064">
                  <c:v>0.64992645833333329</c:v>
                </c:pt>
                <c:pt idx="47065">
                  <c:v>0.64992760416666673</c:v>
                </c:pt>
                <c:pt idx="47066">
                  <c:v>0.64992876157407409</c:v>
                </c:pt>
                <c:pt idx="47067">
                  <c:v>0.64992991898148145</c:v>
                </c:pt>
                <c:pt idx="47068">
                  <c:v>0.64993107638888892</c:v>
                </c:pt>
                <c:pt idx="47069">
                  <c:v>0.64993223379629628</c:v>
                </c:pt>
                <c:pt idx="47070">
                  <c:v>0.64993339120370375</c:v>
                </c:pt>
                <c:pt idx="47071">
                  <c:v>0.64993454861111111</c:v>
                </c:pt>
                <c:pt idx="47072">
                  <c:v>0.64993674768518528</c:v>
                </c:pt>
                <c:pt idx="47073">
                  <c:v>0.64993796296296291</c:v>
                </c:pt>
                <c:pt idx="47074">
                  <c:v>0.64993818287037042</c:v>
                </c:pt>
                <c:pt idx="47075">
                  <c:v>0.64993929398148143</c:v>
                </c:pt>
                <c:pt idx="47076">
                  <c:v>0.64994063657407408</c:v>
                </c:pt>
                <c:pt idx="47077">
                  <c:v>0.64994202546296298</c:v>
                </c:pt>
                <c:pt idx="47078">
                  <c:v>0.64994298611111112</c:v>
                </c:pt>
                <c:pt idx="47079">
                  <c:v>0.64994415509259262</c:v>
                </c:pt>
                <c:pt idx="47080">
                  <c:v>0.64994592592592593</c:v>
                </c:pt>
                <c:pt idx="47081">
                  <c:v>0.6499465509259259</c:v>
                </c:pt>
                <c:pt idx="47082">
                  <c:v>0.64994729166666676</c:v>
                </c:pt>
                <c:pt idx="47083">
                  <c:v>0.64994844907407412</c:v>
                </c:pt>
                <c:pt idx="47084">
                  <c:v>0.64994959490740734</c:v>
                </c:pt>
                <c:pt idx="47085">
                  <c:v>0.64995075231481481</c:v>
                </c:pt>
                <c:pt idx="47086">
                  <c:v>0.64995190972222228</c:v>
                </c:pt>
                <c:pt idx="47087">
                  <c:v>0.64995307870370378</c:v>
                </c:pt>
                <c:pt idx="47088">
                  <c:v>0.64995423611111114</c:v>
                </c:pt>
                <c:pt idx="47089">
                  <c:v>0.6499553935185185</c:v>
                </c:pt>
                <c:pt idx="47090">
                  <c:v>0.64995653935185194</c:v>
                </c:pt>
                <c:pt idx="47091">
                  <c:v>0.6499576967592593</c:v>
                </c:pt>
                <c:pt idx="47092">
                  <c:v>0.64995885416666666</c:v>
                </c:pt>
                <c:pt idx="47093">
                  <c:v>0.64996081018518526</c:v>
                </c:pt>
                <c:pt idx="47094">
                  <c:v>0.6499613310185185</c:v>
                </c:pt>
                <c:pt idx="47095">
                  <c:v>0.64996407407407408</c:v>
                </c:pt>
                <c:pt idx="47096">
                  <c:v>0.64996435185185186</c:v>
                </c:pt>
                <c:pt idx="47097">
                  <c:v>0.64996468750000003</c:v>
                </c:pt>
                <c:pt idx="47098">
                  <c:v>0.64996620370370373</c:v>
                </c:pt>
                <c:pt idx="47099">
                  <c:v>0.64996723379629628</c:v>
                </c:pt>
                <c:pt idx="47100">
                  <c:v>0.64996967592592592</c:v>
                </c:pt>
                <c:pt idx="47101">
                  <c:v>0.64997070601851847</c:v>
                </c:pt>
                <c:pt idx="47102">
                  <c:v>0.64997171296296297</c:v>
                </c:pt>
                <c:pt idx="47103">
                  <c:v>0.64997287037037044</c:v>
                </c:pt>
                <c:pt idx="47104">
                  <c:v>0.6499740277777778</c:v>
                </c:pt>
                <c:pt idx="47105">
                  <c:v>0.64997518518518516</c:v>
                </c:pt>
                <c:pt idx="47106">
                  <c:v>0.64997634259259263</c:v>
                </c:pt>
                <c:pt idx="47107">
                  <c:v>0.64997749999999999</c:v>
                </c:pt>
                <c:pt idx="47108">
                  <c:v>0.64997864583333331</c:v>
                </c:pt>
                <c:pt idx="47109">
                  <c:v>0.64997981481481482</c:v>
                </c:pt>
                <c:pt idx="47110">
                  <c:v>0.64998097222222218</c:v>
                </c:pt>
                <c:pt idx="47111">
                  <c:v>0.64998211805555561</c:v>
                </c:pt>
                <c:pt idx="47112">
                  <c:v>0.64998336805555557</c:v>
                </c:pt>
                <c:pt idx="47113">
                  <c:v>0.64998518518518522</c:v>
                </c:pt>
                <c:pt idx="47114">
                  <c:v>0.6499871064814815</c:v>
                </c:pt>
                <c:pt idx="47115">
                  <c:v>0.64999004629629631</c:v>
                </c:pt>
                <c:pt idx="47116">
                  <c:v>0.64999039351851851</c:v>
                </c:pt>
                <c:pt idx="47117">
                  <c:v>0.64999185185185182</c:v>
                </c:pt>
                <c:pt idx="47118">
                  <c:v>0.64999321759259254</c:v>
                </c:pt>
                <c:pt idx="47119">
                  <c:v>0.6499940856481482</c:v>
                </c:pt>
                <c:pt idx="47120">
                  <c:v>0.64999496527777778</c:v>
                </c:pt>
                <c:pt idx="47121">
                  <c:v>0.64999613425925928</c:v>
                </c:pt>
                <c:pt idx="47122">
                  <c:v>0.64999729166666675</c:v>
                </c:pt>
                <c:pt idx="47123">
                  <c:v>0.64999844907407411</c:v>
                </c:pt>
                <c:pt idx="47124">
                  <c:v>0.64999960648148147</c:v>
                </c:pt>
                <c:pt idx="47125">
                  <c:v>0.6500007523148148</c:v>
                </c:pt>
                <c:pt idx="47126">
                  <c:v>0.65000190972222227</c:v>
                </c:pt>
                <c:pt idx="47127">
                  <c:v>0.65000307870370377</c:v>
                </c:pt>
                <c:pt idx="47128">
                  <c:v>0.65000422453703699</c:v>
                </c:pt>
                <c:pt idx="47129">
                  <c:v>0.65000539351851849</c:v>
                </c:pt>
                <c:pt idx="47130">
                  <c:v>0.65000734953703709</c:v>
                </c:pt>
                <c:pt idx="47131">
                  <c:v>0.65000861111111108</c:v>
                </c:pt>
                <c:pt idx="47132">
                  <c:v>0.65000886574074079</c:v>
                </c:pt>
                <c:pt idx="47133">
                  <c:v>0.65001002314814815</c:v>
                </c:pt>
                <c:pt idx="47134">
                  <c:v>0.65001180555555549</c:v>
                </c:pt>
                <c:pt idx="47135">
                  <c:v>0.65001233796296298</c:v>
                </c:pt>
                <c:pt idx="47136">
                  <c:v>0.65001447916666666</c:v>
                </c:pt>
                <c:pt idx="47137">
                  <c:v>0.65001574074074076</c:v>
                </c:pt>
                <c:pt idx="47138">
                  <c:v>0.6500160416666666</c:v>
                </c:pt>
                <c:pt idx="47139">
                  <c:v>0.65001707175925927</c:v>
                </c:pt>
                <c:pt idx="47140">
                  <c:v>0.65001822916666663</c:v>
                </c:pt>
                <c:pt idx="47141">
                  <c:v>0.65001928240740736</c:v>
                </c:pt>
                <c:pt idx="47142">
                  <c:v>0.65002043981481483</c:v>
                </c:pt>
                <c:pt idx="47143">
                  <c:v>0.65002159722222219</c:v>
                </c:pt>
                <c:pt idx="47144">
                  <c:v>0.65002274305555552</c:v>
                </c:pt>
                <c:pt idx="47145">
                  <c:v>0.65002391203703702</c:v>
                </c:pt>
                <c:pt idx="47146">
                  <c:v>0.65002506944444438</c:v>
                </c:pt>
                <c:pt idx="47147">
                  <c:v>0.65002622685185185</c:v>
                </c:pt>
                <c:pt idx="47148">
                  <c:v>0.65002737268518518</c:v>
                </c:pt>
                <c:pt idx="47149">
                  <c:v>0.65002854166666668</c:v>
                </c:pt>
                <c:pt idx="47150">
                  <c:v>0.65002969907407404</c:v>
                </c:pt>
                <c:pt idx="47151">
                  <c:v>0.65003111111111112</c:v>
                </c:pt>
                <c:pt idx="47152">
                  <c:v>0.65003334490740738</c:v>
                </c:pt>
                <c:pt idx="47153">
                  <c:v>0.65003361111111113</c:v>
                </c:pt>
                <c:pt idx="47154">
                  <c:v>0.65003436342592591</c:v>
                </c:pt>
                <c:pt idx="47155">
                  <c:v>0.65003693287037034</c:v>
                </c:pt>
                <c:pt idx="47156">
                  <c:v>0.65003721064814812</c:v>
                </c:pt>
                <c:pt idx="47157">
                  <c:v>0.65003788194444445</c:v>
                </c:pt>
                <c:pt idx="47158">
                  <c:v>0.65003900462962971</c:v>
                </c:pt>
                <c:pt idx="47159">
                  <c:v>0.65004067129629628</c:v>
                </c:pt>
                <c:pt idx="47160">
                  <c:v>0.65004127314814808</c:v>
                </c:pt>
                <c:pt idx="47161">
                  <c:v>0.65004243055555555</c:v>
                </c:pt>
                <c:pt idx="47162">
                  <c:v>0.65004358796296302</c:v>
                </c:pt>
                <c:pt idx="47163">
                  <c:v>0.65004474537037038</c:v>
                </c:pt>
                <c:pt idx="47164">
                  <c:v>0.65004590277777774</c:v>
                </c:pt>
                <c:pt idx="47165">
                  <c:v>0.65004706018518521</c:v>
                </c:pt>
                <c:pt idx="47166">
                  <c:v>0.65004820601851854</c:v>
                </c:pt>
                <c:pt idx="47167">
                  <c:v>0.65004937500000004</c:v>
                </c:pt>
                <c:pt idx="47168">
                  <c:v>0.6500505324074074</c:v>
                </c:pt>
                <c:pt idx="47169">
                  <c:v>0.65005168981481487</c:v>
                </c:pt>
                <c:pt idx="47170">
                  <c:v>0.65005289351851847</c:v>
                </c:pt>
                <c:pt idx="47171">
                  <c:v>0.65005533564814821</c:v>
                </c:pt>
                <c:pt idx="47172">
                  <c:v>0.65005549768518511</c:v>
                </c:pt>
                <c:pt idx="47173">
                  <c:v>0.65005658564814817</c:v>
                </c:pt>
                <c:pt idx="47174">
                  <c:v>0.65005768518518514</c:v>
                </c:pt>
                <c:pt idx="47175">
                  <c:v>0.65005886574074079</c:v>
                </c:pt>
                <c:pt idx="47176">
                  <c:v>0.65006012731481477</c:v>
                </c:pt>
                <c:pt idx="47177">
                  <c:v>0.65006173611111118</c:v>
                </c:pt>
                <c:pt idx="47178">
                  <c:v>0.65006225694444442</c:v>
                </c:pt>
                <c:pt idx="47179">
                  <c:v>0.65006326388888891</c:v>
                </c:pt>
                <c:pt idx="47180">
                  <c:v>0.65006442129629627</c:v>
                </c:pt>
                <c:pt idx="47181">
                  <c:v>0.6500656597222223</c:v>
                </c:pt>
                <c:pt idx="47182">
                  <c:v>0.6500667361111111</c:v>
                </c:pt>
                <c:pt idx="47183">
                  <c:v>0.65006789351851857</c:v>
                </c:pt>
                <c:pt idx="47184">
                  <c:v>0.65006903935185179</c:v>
                </c:pt>
                <c:pt idx="47185">
                  <c:v>0.65007019675925926</c:v>
                </c:pt>
                <c:pt idx="47186">
                  <c:v>0.65007136574074076</c:v>
                </c:pt>
                <c:pt idx="47187">
                  <c:v>0.65007252314814823</c:v>
                </c:pt>
                <c:pt idx="47188">
                  <c:v>0.65007368055555559</c:v>
                </c:pt>
                <c:pt idx="47189">
                  <c:v>0.65007495370370372</c:v>
                </c:pt>
                <c:pt idx="47190">
                  <c:v>0.65007599537037031</c:v>
                </c:pt>
                <c:pt idx="47191">
                  <c:v>0.65007732638888882</c:v>
                </c:pt>
                <c:pt idx="47192">
                  <c:v>0.65007869212962965</c:v>
                </c:pt>
                <c:pt idx="47193">
                  <c:v>0.65007957175925923</c:v>
                </c:pt>
                <c:pt idx="47194">
                  <c:v>0.65008171296296291</c:v>
                </c:pt>
                <c:pt idx="47195">
                  <c:v>0.65008229166666665</c:v>
                </c:pt>
                <c:pt idx="47196">
                  <c:v>0.65008313657407402</c:v>
                </c:pt>
                <c:pt idx="47197">
                  <c:v>0.65008454861111109</c:v>
                </c:pt>
                <c:pt idx="47198">
                  <c:v>0.65008525462962963</c:v>
                </c:pt>
                <c:pt idx="47199">
                  <c:v>0.65008641203703699</c:v>
                </c:pt>
                <c:pt idx="47200">
                  <c:v>0.65008756944444446</c:v>
                </c:pt>
                <c:pt idx="47201">
                  <c:v>0.65008872685185182</c:v>
                </c:pt>
                <c:pt idx="47202">
                  <c:v>0.65008988425925929</c:v>
                </c:pt>
                <c:pt idx="47203">
                  <c:v>0.65009103009259261</c:v>
                </c:pt>
                <c:pt idx="47204">
                  <c:v>0.65009218749999997</c:v>
                </c:pt>
                <c:pt idx="47205">
                  <c:v>0.65009335648148148</c:v>
                </c:pt>
                <c:pt idx="47206">
                  <c:v>0.6500945023148148</c:v>
                </c:pt>
                <c:pt idx="47207">
                  <c:v>0.65009567129629631</c:v>
                </c:pt>
                <c:pt idx="47208">
                  <c:v>0.6500974074074074</c:v>
                </c:pt>
                <c:pt idx="47209">
                  <c:v>0.65009835648148151</c:v>
                </c:pt>
                <c:pt idx="47210">
                  <c:v>0.65010057870370375</c:v>
                </c:pt>
                <c:pt idx="47211">
                  <c:v>0.65010068287037037</c:v>
                </c:pt>
                <c:pt idx="47212">
                  <c:v>0.65010197916666668</c:v>
                </c:pt>
                <c:pt idx="47213">
                  <c:v>0.65010354166666673</c:v>
                </c:pt>
                <c:pt idx="47214">
                  <c:v>0.65010398148148141</c:v>
                </c:pt>
                <c:pt idx="47215">
                  <c:v>0.65010585648148145</c:v>
                </c:pt>
                <c:pt idx="47216">
                  <c:v>0.65010675925925931</c:v>
                </c:pt>
                <c:pt idx="47217">
                  <c:v>0.65010724537037046</c:v>
                </c:pt>
                <c:pt idx="47218">
                  <c:v>0.6501093171296296</c:v>
                </c:pt>
                <c:pt idx="47219">
                  <c:v>0.65011012731481477</c:v>
                </c:pt>
                <c:pt idx="47220">
                  <c:v>0.65011071759259254</c:v>
                </c:pt>
                <c:pt idx="47221">
                  <c:v>0.65011186342592597</c:v>
                </c:pt>
                <c:pt idx="47222">
                  <c:v>0.65011303240740748</c:v>
                </c:pt>
                <c:pt idx="47223">
                  <c:v>0.65011418981481484</c:v>
                </c:pt>
                <c:pt idx="47224">
                  <c:v>0.6501153472222222</c:v>
                </c:pt>
                <c:pt idx="47225">
                  <c:v>0.65011650462962967</c:v>
                </c:pt>
                <c:pt idx="47226">
                  <c:v>0.65011765046296299</c:v>
                </c:pt>
                <c:pt idx="47227">
                  <c:v>0.6501188194444445</c:v>
                </c:pt>
                <c:pt idx="47228">
                  <c:v>0.65011997685185186</c:v>
                </c:pt>
                <c:pt idx="47229">
                  <c:v>0.65012112268518518</c:v>
                </c:pt>
                <c:pt idx="47230">
                  <c:v>0.65012234953703707</c:v>
                </c:pt>
                <c:pt idx="47231">
                  <c:v>0.65012414351851855</c:v>
                </c:pt>
                <c:pt idx="47232">
                  <c:v>0.65012468749999996</c:v>
                </c:pt>
                <c:pt idx="47233">
                  <c:v>0.65012760416666671</c:v>
                </c:pt>
                <c:pt idx="47234">
                  <c:v>0.65012788194444449</c:v>
                </c:pt>
                <c:pt idx="47235">
                  <c:v>0.65012812499999995</c:v>
                </c:pt>
                <c:pt idx="47236">
                  <c:v>0.65012938657407404</c:v>
                </c:pt>
                <c:pt idx="47237">
                  <c:v>0.65013050925925919</c:v>
                </c:pt>
                <c:pt idx="47238">
                  <c:v>0.65013155092592589</c:v>
                </c:pt>
                <c:pt idx="47239">
                  <c:v>0.65013270833333336</c:v>
                </c:pt>
                <c:pt idx="47240">
                  <c:v>0.65013385416666669</c:v>
                </c:pt>
                <c:pt idx="47241">
                  <c:v>0.65013502314814808</c:v>
                </c:pt>
                <c:pt idx="47242">
                  <c:v>0.65013618055555555</c:v>
                </c:pt>
                <c:pt idx="47243">
                  <c:v>0.65013733796296302</c:v>
                </c:pt>
                <c:pt idx="47244">
                  <c:v>0.65013849537037038</c:v>
                </c:pt>
                <c:pt idx="47245">
                  <c:v>0.65013964120370371</c:v>
                </c:pt>
                <c:pt idx="47246">
                  <c:v>0.6501408101851851</c:v>
                </c:pt>
                <c:pt idx="47247">
                  <c:v>0.65014196759259268</c:v>
                </c:pt>
                <c:pt idx="47248">
                  <c:v>0.6501431134259259</c:v>
                </c:pt>
                <c:pt idx="47249">
                  <c:v>0.65014446759259259</c:v>
                </c:pt>
                <c:pt idx="47250">
                  <c:v>0.65014606481481485</c:v>
                </c:pt>
                <c:pt idx="47251">
                  <c:v>0.65014756944444441</c:v>
                </c:pt>
                <c:pt idx="47252">
                  <c:v>0.65014785879629633</c:v>
                </c:pt>
                <c:pt idx="47253">
                  <c:v>0.65014927083333329</c:v>
                </c:pt>
                <c:pt idx="47254">
                  <c:v>0.65015099537037035</c:v>
                </c:pt>
                <c:pt idx="47255">
                  <c:v>0.65015137731481476</c:v>
                </c:pt>
                <c:pt idx="47256">
                  <c:v>0.65015329861111115</c:v>
                </c:pt>
                <c:pt idx="47257">
                  <c:v>0.65015408564814814</c:v>
                </c:pt>
                <c:pt idx="47258">
                  <c:v>0.65015468749999994</c:v>
                </c:pt>
                <c:pt idx="47259">
                  <c:v>0.65015585648148144</c:v>
                </c:pt>
                <c:pt idx="47260">
                  <c:v>0.65015701388888891</c:v>
                </c:pt>
                <c:pt idx="47261">
                  <c:v>0.65015817129629627</c:v>
                </c:pt>
                <c:pt idx="47262">
                  <c:v>0.65015932870370374</c:v>
                </c:pt>
                <c:pt idx="47263">
                  <c:v>0.6501604861111111</c:v>
                </c:pt>
                <c:pt idx="47264">
                  <c:v>0.65016170138888885</c:v>
                </c:pt>
                <c:pt idx="47265">
                  <c:v>0.65016280092592593</c:v>
                </c:pt>
                <c:pt idx="47266">
                  <c:v>0.65016395833333329</c:v>
                </c:pt>
                <c:pt idx="47267">
                  <c:v>0.65016510416666662</c:v>
                </c:pt>
                <c:pt idx="47268">
                  <c:v>0.65016627314814812</c:v>
                </c:pt>
                <c:pt idx="47269">
                  <c:v>0.65016820601851855</c:v>
                </c:pt>
                <c:pt idx="47270">
                  <c:v>0.65016869212962958</c:v>
                </c:pt>
                <c:pt idx="47271">
                  <c:v>0.65016984953703705</c:v>
                </c:pt>
                <c:pt idx="47272">
                  <c:v>0.65017119212962959</c:v>
                </c:pt>
                <c:pt idx="47273">
                  <c:v>0.65017210648148149</c:v>
                </c:pt>
                <c:pt idx="47274">
                  <c:v>0.65017379629629635</c:v>
                </c:pt>
                <c:pt idx="47275">
                  <c:v>0.65017505787037033</c:v>
                </c:pt>
                <c:pt idx="47276">
                  <c:v>0.65017555555555551</c:v>
                </c:pt>
                <c:pt idx="47277">
                  <c:v>0.65017743055555555</c:v>
                </c:pt>
                <c:pt idx="47278">
                  <c:v>0.65017783564814813</c:v>
                </c:pt>
                <c:pt idx="47279">
                  <c:v>0.65017900462962963</c:v>
                </c:pt>
                <c:pt idx="47280">
                  <c:v>0.65018016203703699</c:v>
                </c:pt>
                <c:pt idx="47281">
                  <c:v>0.65018131944444446</c:v>
                </c:pt>
                <c:pt idx="47282">
                  <c:v>0.65018247685185193</c:v>
                </c:pt>
                <c:pt idx="47283">
                  <c:v>0.65018363425925929</c:v>
                </c:pt>
                <c:pt idx="47284">
                  <c:v>0.65018478009259251</c:v>
                </c:pt>
                <c:pt idx="47285">
                  <c:v>0.65018594907407401</c:v>
                </c:pt>
                <c:pt idx="47286">
                  <c:v>0.65018709490740745</c:v>
                </c:pt>
                <c:pt idx="47287">
                  <c:v>0.65018826388888895</c:v>
                </c:pt>
                <c:pt idx="47288">
                  <c:v>0.6501898611111111</c:v>
                </c:pt>
                <c:pt idx="47289">
                  <c:v>0.6501908101851851</c:v>
                </c:pt>
                <c:pt idx="47290">
                  <c:v>0.65019357638888886</c:v>
                </c:pt>
                <c:pt idx="47291">
                  <c:v>0.65019375000000001</c:v>
                </c:pt>
                <c:pt idx="47292">
                  <c:v>0.65019420138888895</c:v>
                </c:pt>
                <c:pt idx="47293">
                  <c:v>0.6501959259259259</c:v>
                </c:pt>
                <c:pt idx="47294">
                  <c:v>0.6501972222222222</c:v>
                </c:pt>
                <c:pt idx="47295">
                  <c:v>0.65019751157407413</c:v>
                </c:pt>
                <c:pt idx="47296">
                  <c:v>0.6502</c:v>
                </c:pt>
                <c:pt idx="47297">
                  <c:v>0.65020028935185181</c:v>
                </c:pt>
                <c:pt idx="47298">
                  <c:v>0.65020248842592598</c:v>
                </c:pt>
                <c:pt idx="47299">
                  <c:v>0.65020260416666664</c:v>
                </c:pt>
                <c:pt idx="47300">
                  <c:v>0.65020341435185181</c:v>
                </c:pt>
                <c:pt idx="47301">
                  <c:v>0.65020446759259254</c:v>
                </c:pt>
                <c:pt idx="47302">
                  <c:v>0.65020562500000001</c:v>
                </c:pt>
                <c:pt idx="47303">
                  <c:v>0.65020678240740748</c:v>
                </c:pt>
                <c:pt idx="47304">
                  <c:v>0.6502079282407407</c:v>
                </c:pt>
                <c:pt idx="47305">
                  <c:v>0.65020908564814817</c:v>
                </c:pt>
                <c:pt idx="47306">
                  <c:v>0.65021025462962956</c:v>
                </c:pt>
                <c:pt idx="47307">
                  <c:v>0.650211400462963</c:v>
                </c:pt>
                <c:pt idx="47308">
                  <c:v>0.6502125694444445</c:v>
                </c:pt>
                <c:pt idx="47309">
                  <c:v>0.65021371527777772</c:v>
                </c:pt>
                <c:pt idx="47310">
                  <c:v>0.65021505787037037</c:v>
                </c:pt>
                <c:pt idx="47311">
                  <c:v>0.6502175925925926</c:v>
                </c:pt>
                <c:pt idx="47312">
                  <c:v>0.65021841435185179</c:v>
                </c:pt>
                <c:pt idx="47313">
                  <c:v>0.65021900462962956</c:v>
                </c:pt>
                <c:pt idx="47314">
                  <c:v>0.65022031250000001</c:v>
                </c:pt>
                <c:pt idx="47315">
                  <c:v>0.65022134259259268</c:v>
                </c:pt>
                <c:pt idx="47316">
                  <c:v>0.65022187499999995</c:v>
                </c:pt>
                <c:pt idx="47317">
                  <c:v>0.6502237847222222</c:v>
                </c:pt>
                <c:pt idx="47318">
                  <c:v>0.65022452546296294</c:v>
                </c:pt>
                <c:pt idx="47319">
                  <c:v>0.6502253009259259</c:v>
                </c:pt>
                <c:pt idx="47320">
                  <c:v>0.65022645833333337</c:v>
                </c:pt>
                <c:pt idx="47321">
                  <c:v>0.65022761574074073</c:v>
                </c:pt>
                <c:pt idx="47322">
                  <c:v>0.6502287731481482</c:v>
                </c:pt>
                <c:pt idx="47323">
                  <c:v>0.65022993055555556</c:v>
                </c:pt>
                <c:pt idx="47324">
                  <c:v>0.65023107638888888</c:v>
                </c:pt>
                <c:pt idx="47325">
                  <c:v>0.65023224537037039</c:v>
                </c:pt>
                <c:pt idx="47326">
                  <c:v>0.65023340277777775</c:v>
                </c:pt>
                <c:pt idx="47327">
                  <c:v>0.65023454861111107</c:v>
                </c:pt>
                <c:pt idx="47328">
                  <c:v>0.65023571759259258</c:v>
                </c:pt>
                <c:pt idx="47329">
                  <c:v>0.65023747685185185</c:v>
                </c:pt>
                <c:pt idx="47330">
                  <c:v>0.65023814814814818</c:v>
                </c:pt>
                <c:pt idx="47331">
                  <c:v>0.65024038194444445</c:v>
                </c:pt>
                <c:pt idx="47332">
                  <c:v>0.6502415046296296</c:v>
                </c:pt>
                <c:pt idx="47333">
                  <c:v>0.65024182870370373</c:v>
                </c:pt>
                <c:pt idx="47334">
                  <c:v>0.65024281250000004</c:v>
                </c:pt>
                <c:pt idx="47335">
                  <c:v>0.65024438657407402</c:v>
                </c:pt>
                <c:pt idx="47336">
                  <c:v>0.65024513888888891</c:v>
                </c:pt>
                <c:pt idx="47337">
                  <c:v>0.65024699074074066</c:v>
                </c:pt>
                <c:pt idx="47338">
                  <c:v>0.65024829861111111</c:v>
                </c:pt>
                <c:pt idx="47339">
                  <c:v>0.65024843749999994</c:v>
                </c:pt>
                <c:pt idx="47340">
                  <c:v>0.65024960648148145</c:v>
                </c:pt>
                <c:pt idx="47341">
                  <c:v>0.65025075231481477</c:v>
                </c:pt>
                <c:pt idx="47342">
                  <c:v>0.65025190972222224</c:v>
                </c:pt>
                <c:pt idx="47343">
                  <c:v>0.65025307870370375</c:v>
                </c:pt>
                <c:pt idx="47344">
                  <c:v>0.65025422453703696</c:v>
                </c:pt>
                <c:pt idx="47345">
                  <c:v>0.65025539351851847</c:v>
                </c:pt>
                <c:pt idx="47346">
                  <c:v>0.65025655092592594</c:v>
                </c:pt>
                <c:pt idx="47347">
                  <c:v>0.65025771990740744</c:v>
                </c:pt>
                <c:pt idx="47348">
                  <c:v>0.65025885416666662</c:v>
                </c:pt>
                <c:pt idx="47349">
                  <c:v>0.65026018518518525</c:v>
                </c:pt>
                <c:pt idx="47350">
                  <c:v>0.65026170138888884</c:v>
                </c:pt>
                <c:pt idx="47351">
                  <c:v>0.65026283564814813</c:v>
                </c:pt>
                <c:pt idx="47352">
                  <c:v>0.65026395833333328</c:v>
                </c:pt>
                <c:pt idx="47353">
                  <c:v>0.6502648148148148</c:v>
                </c:pt>
                <c:pt idx="47354">
                  <c:v>0.65026679398148146</c:v>
                </c:pt>
                <c:pt idx="47355">
                  <c:v>0.65026741898148155</c:v>
                </c:pt>
                <c:pt idx="47356">
                  <c:v>0.65026840277777775</c:v>
                </c:pt>
                <c:pt idx="47357">
                  <c:v>0.6502704398148148</c:v>
                </c:pt>
                <c:pt idx="47358">
                  <c:v>0.65027101851851854</c:v>
                </c:pt>
                <c:pt idx="47359">
                  <c:v>0.65027159722222228</c:v>
                </c:pt>
                <c:pt idx="47360">
                  <c:v>0.65027275462962963</c:v>
                </c:pt>
                <c:pt idx="47361">
                  <c:v>0.65027391203703699</c:v>
                </c:pt>
                <c:pt idx="47362">
                  <c:v>0.65027506944444446</c:v>
                </c:pt>
                <c:pt idx="47363">
                  <c:v>0.65027622685185182</c:v>
                </c:pt>
                <c:pt idx="47364">
                  <c:v>0.65027738425925929</c:v>
                </c:pt>
                <c:pt idx="47365">
                  <c:v>0.6502785532407408</c:v>
                </c:pt>
                <c:pt idx="47366">
                  <c:v>0.65027969907407401</c:v>
                </c:pt>
                <c:pt idx="47367">
                  <c:v>0.65028085648148148</c:v>
                </c:pt>
                <c:pt idx="47368">
                  <c:v>0.65028200231481481</c:v>
                </c:pt>
                <c:pt idx="47369">
                  <c:v>0.65028341435185189</c:v>
                </c:pt>
                <c:pt idx="47370">
                  <c:v>0.65028432870370367</c:v>
                </c:pt>
                <c:pt idx="47371">
                  <c:v>0.65028599537037035</c:v>
                </c:pt>
                <c:pt idx="47372">
                  <c:v>0.65028726851851848</c:v>
                </c:pt>
                <c:pt idx="47373">
                  <c:v>0.65028809027777779</c:v>
                </c:pt>
                <c:pt idx="47374">
                  <c:v>0.65028998842592589</c:v>
                </c:pt>
                <c:pt idx="47375">
                  <c:v>0.65029038194444444</c:v>
                </c:pt>
                <c:pt idx="47376">
                  <c:v>0.65029163194444439</c:v>
                </c:pt>
                <c:pt idx="47377">
                  <c:v>0.65029335648148145</c:v>
                </c:pt>
                <c:pt idx="47378">
                  <c:v>0.65029379629629624</c:v>
                </c:pt>
                <c:pt idx="47379">
                  <c:v>0.65029474537037035</c:v>
                </c:pt>
                <c:pt idx="47380">
                  <c:v>0.65029590277777771</c:v>
                </c:pt>
                <c:pt idx="47381">
                  <c:v>0.65029706018518518</c:v>
                </c:pt>
                <c:pt idx="47382">
                  <c:v>0.65029821759259265</c:v>
                </c:pt>
                <c:pt idx="47383">
                  <c:v>0.65029937500000001</c:v>
                </c:pt>
                <c:pt idx="47384">
                  <c:v>0.65030052083333334</c:v>
                </c:pt>
                <c:pt idx="47385">
                  <c:v>0.65030168981481484</c:v>
                </c:pt>
                <c:pt idx="47386">
                  <c:v>0.6503028472222222</c:v>
                </c:pt>
                <c:pt idx="47387">
                  <c:v>0.65030399305555553</c:v>
                </c:pt>
                <c:pt idx="47388">
                  <c:v>0.65030516203703703</c:v>
                </c:pt>
                <c:pt idx="47389">
                  <c:v>0.6503066666666667</c:v>
                </c:pt>
                <c:pt idx="47390">
                  <c:v>0.65030802083333328</c:v>
                </c:pt>
                <c:pt idx="47391">
                  <c:v>0.65030891203703711</c:v>
                </c:pt>
                <c:pt idx="47392">
                  <c:v>0.65031045138888888</c:v>
                </c:pt>
                <c:pt idx="47393">
                  <c:v>0.65031111111111106</c:v>
                </c:pt>
                <c:pt idx="47394">
                  <c:v>0.65031249999999996</c:v>
                </c:pt>
                <c:pt idx="47395">
                  <c:v>0.65031326388888888</c:v>
                </c:pt>
                <c:pt idx="47396">
                  <c:v>0.65031445601851856</c:v>
                </c:pt>
                <c:pt idx="47397">
                  <c:v>0.65031731481481481</c:v>
                </c:pt>
                <c:pt idx="47398">
                  <c:v>0.65031765046296297</c:v>
                </c:pt>
                <c:pt idx="47399">
                  <c:v>0.6503178819444444</c:v>
                </c:pt>
                <c:pt idx="47400">
                  <c:v>0.6503190509259259</c:v>
                </c:pt>
                <c:pt idx="47401">
                  <c:v>0.65032020833333326</c:v>
                </c:pt>
                <c:pt idx="47402">
                  <c:v>0.65032136574074073</c:v>
                </c:pt>
                <c:pt idx="47403">
                  <c:v>0.6503225231481482</c:v>
                </c:pt>
                <c:pt idx="47404">
                  <c:v>0.65032368055555556</c:v>
                </c:pt>
                <c:pt idx="47405">
                  <c:v>0.65032483796296292</c:v>
                </c:pt>
                <c:pt idx="47406">
                  <c:v>0.65032598379629636</c:v>
                </c:pt>
                <c:pt idx="47407">
                  <c:v>0.65032715277777786</c:v>
                </c:pt>
                <c:pt idx="47408">
                  <c:v>0.65032831018518522</c:v>
                </c:pt>
                <c:pt idx="47409">
                  <c:v>0.65032968749999998</c:v>
                </c:pt>
                <c:pt idx="47410">
                  <c:v>0.65033067129629629</c:v>
                </c:pt>
                <c:pt idx="47411">
                  <c:v>0.65033246527777777</c:v>
                </c:pt>
                <c:pt idx="47412">
                  <c:v>0.6503336111111111</c:v>
                </c:pt>
                <c:pt idx="47413">
                  <c:v>0.65033431712962964</c:v>
                </c:pt>
                <c:pt idx="47414">
                  <c:v>0.65033554398148152</c:v>
                </c:pt>
                <c:pt idx="47415">
                  <c:v>0.6503365162037037</c:v>
                </c:pt>
                <c:pt idx="47416">
                  <c:v>0.65033848379629633</c:v>
                </c:pt>
                <c:pt idx="47417">
                  <c:v>0.65034033564814808</c:v>
                </c:pt>
                <c:pt idx="47418">
                  <c:v>0.65034121527777777</c:v>
                </c:pt>
                <c:pt idx="47419">
                  <c:v>0.65034238425925928</c:v>
                </c:pt>
                <c:pt idx="47420">
                  <c:v>0.65034354166666664</c:v>
                </c:pt>
                <c:pt idx="47421">
                  <c:v>0.65034469907407411</c:v>
                </c:pt>
                <c:pt idx="47422">
                  <c:v>0.65034585648148147</c:v>
                </c:pt>
                <c:pt idx="47423">
                  <c:v>0.65034701388888894</c:v>
                </c:pt>
                <c:pt idx="47424">
                  <c:v>0.65034815972222215</c:v>
                </c:pt>
                <c:pt idx="47425">
                  <c:v>0.6503493402777778</c:v>
                </c:pt>
                <c:pt idx="47426">
                  <c:v>0.65035047453703709</c:v>
                </c:pt>
                <c:pt idx="47427">
                  <c:v>0.65035164351851849</c:v>
                </c:pt>
                <c:pt idx="47428">
                  <c:v>0.6503538888888889</c:v>
                </c:pt>
                <c:pt idx="47429">
                  <c:v>0.65035497685185184</c:v>
                </c:pt>
                <c:pt idx="47430">
                  <c:v>0.65035520833333338</c:v>
                </c:pt>
                <c:pt idx="47431">
                  <c:v>0.65035689814814823</c:v>
                </c:pt>
                <c:pt idx="47432">
                  <c:v>0.6503576157407408</c:v>
                </c:pt>
                <c:pt idx="47433">
                  <c:v>0.6503586921296296</c:v>
                </c:pt>
                <c:pt idx="47434">
                  <c:v>0.65036083333333328</c:v>
                </c:pt>
                <c:pt idx="47435">
                  <c:v>0.65036106481481482</c:v>
                </c:pt>
                <c:pt idx="47436">
                  <c:v>0.65036214120370361</c:v>
                </c:pt>
                <c:pt idx="47437">
                  <c:v>0.65036321759259252</c:v>
                </c:pt>
                <c:pt idx="47438">
                  <c:v>0.65036437499999999</c:v>
                </c:pt>
                <c:pt idx="47439">
                  <c:v>0.65036553240740747</c:v>
                </c:pt>
                <c:pt idx="47440">
                  <c:v>0.65036668981481482</c:v>
                </c:pt>
                <c:pt idx="47441">
                  <c:v>0.65036784722222218</c:v>
                </c:pt>
                <c:pt idx="47442">
                  <c:v>0.65036900462962965</c:v>
                </c:pt>
                <c:pt idx="47443">
                  <c:v>0.65037016203703713</c:v>
                </c:pt>
                <c:pt idx="47444">
                  <c:v>0.65037131944444448</c:v>
                </c:pt>
                <c:pt idx="47445">
                  <c:v>0.65037247685185184</c:v>
                </c:pt>
                <c:pt idx="47446">
                  <c:v>0.6503736342592592</c:v>
                </c:pt>
                <c:pt idx="47447">
                  <c:v>0.65037534722222223</c:v>
                </c:pt>
                <c:pt idx="47448">
                  <c:v>0.65037608796296298</c:v>
                </c:pt>
                <c:pt idx="47449">
                  <c:v>0.65037715277777786</c:v>
                </c:pt>
                <c:pt idx="47450">
                  <c:v>0.65037842592592598</c:v>
                </c:pt>
                <c:pt idx="47451">
                  <c:v>0.65037952546296296</c:v>
                </c:pt>
                <c:pt idx="47452">
                  <c:v>0.65038060185185187</c:v>
                </c:pt>
                <c:pt idx="47453">
                  <c:v>0.65038258101851854</c:v>
                </c:pt>
                <c:pt idx="47454">
                  <c:v>0.65038299768518515</c:v>
                </c:pt>
                <c:pt idx="47455">
                  <c:v>0.65038496527777778</c:v>
                </c:pt>
                <c:pt idx="47456">
                  <c:v>0.65038599537037034</c:v>
                </c:pt>
                <c:pt idx="47457">
                  <c:v>0.65038635416666668</c:v>
                </c:pt>
                <c:pt idx="47458">
                  <c:v>0.65038752314814818</c:v>
                </c:pt>
                <c:pt idx="47459">
                  <c:v>0.65038868055555554</c:v>
                </c:pt>
                <c:pt idx="47460">
                  <c:v>0.65038984953703705</c:v>
                </c:pt>
                <c:pt idx="47461">
                  <c:v>0.65039099537037037</c:v>
                </c:pt>
                <c:pt idx="47462">
                  <c:v>0.65039215277777773</c:v>
                </c:pt>
                <c:pt idx="47463">
                  <c:v>0.6503933101851852</c:v>
                </c:pt>
                <c:pt idx="47464">
                  <c:v>0.65039446759259256</c:v>
                </c:pt>
                <c:pt idx="47465">
                  <c:v>0.65039562500000003</c:v>
                </c:pt>
                <c:pt idx="47466">
                  <c:v>0.65041342592592599</c:v>
                </c:pt>
                <c:pt idx="47467">
                  <c:v>0.65041458333333335</c:v>
                </c:pt>
                <c:pt idx="47468">
                  <c:v>0.65041574074074071</c:v>
                </c:pt>
                <c:pt idx="47469">
                  <c:v>0.65041689814814807</c:v>
                </c:pt>
                <c:pt idx="47470">
                  <c:v>0.65041805555555554</c:v>
                </c:pt>
                <c:pt idx="47471">
                  <c:v>0.65041921296296301</c:v>
                </c:pt>
                <c:pt idx="47472">
                  <c:v>0.65042037037037037</c:v>
                </c:pt>
                <c:pt idx="47473">
                  <c:v>0.65042152777777773</c:v>
                </c:pt>
                <c:pt idx="47474">
                  <c:v>0.6504226851851852</c:v>
                </c:pt>
                <c:pt idx="47475">
                  <c:v>0.65042383101851853</c:v>
                </c:pt>
                <c:pt idx="47476">
                  <c:v>0.65042530092592588</c:v>
                </c:pt>
                <c:pt idx="47477">
                  <c:v>0.65042690972222228</c:v>
                </c:pt>
                <c:pt idx="47478">
                  <c:v>0.6504277083333333</c:v>
                </c:pt>
                <c:pt idx="47479">
                  <c:v>0.65042905092592596</c:v>
                </c:pt>
                <c:pt idx="47480">
                  <c:v>0.65043126157407405</c:v>
                </c:pt>
                <c:pt idx="47481">
                  <c:v>0.65043385416666666</c:v>
                </c:pt>
                <c:pt idx="47482">
                  <c:v>0.65043478009259259</c:v>
                </c:pt>
                <c:pt idx="47483">
                  <c:v>0.65043535879629633</c:v>
                </c:pt>
                <c:pt idx="47484">
                  <c:v>0.65043576388888891</c:v>
                </c:pt>
                <c:pt idx="47485">
                  <c:v>0.6504369328703703</c:v>
                </c:pt>
                <c:pt idx="47486">
                  <c:v>0.65043809027777777</c:v>
                </c:pt>
                <c:pt idx="47487">
                  <c:v>0.6504392361111111</c:v>
                </c:pt>
                <c:pt idx="47488">
                  <c:v>0.6504404050925926</c:v>
                </c:pt>
                <c:pt idx="47489">
                  <c:v>0.65044156249999996</c:v>
                </c:pt>
                <c:pt idx="47490">
                  <c:v>0.65044270833333329</c:v>
                </c:pt>
                <c:pt idx="47491">
                  <c:v>0.65044387731481479</c:v>
                </c:pt>
                <c:pt idx="47492">
                  <c:v>0.65044503472222226</c:v>
                </c:pt>
                <c:pt idx="47493">
                  <c:v>0.65044618055555559</c:v>
                </c:pt>
                <c:pt idx="47494">
                  <c:v>0.65044814814814811</c:v>
                </c:pt>
                <c:pt idx="47495">
                  <c:v>0.65044855324074069</c:v>
                </c:pt>
                <c:pt idx="47496">
                  <c:v>0.65045006944444439</c:v>
                </c:pt>
                <c:pt idx="47497">
                  <c:v>0.65045202546296299</c:v>
                </c:pt>
                <c:pt idx="47498">
                  <c:v>0.65045243055555546</c:v>
                </c:pt>
                <c:pt idx="47499">
                  <c:v>0.65045412037037031</c:v>
                </c:pt>
                <c:pt idx="47500">
                  <c:v>0.65045567129629633</c:v>
                </c:pt>
                <c:pt idx="47501">
                  <c:v>0.65045688657407408</c:v>
                </c:pt>
                <c:pt idx="47502">
                  <c:v>0.65045827546296298</c:v>
                </c:pt>
                <c:pt idx="47503">
                  <c:v>0.65045946759259254</c:v>
                </c:pt>
                <c:pt idx="47504">
                  <c:v>0.65046030092592588</c:v>
                </c:pt>
                <c:pt idx="47505">
                  <c:v>0.65046145833333335</c:v>
                </c:pt>
                <c:pt idx="47506">
                  <c:v>0.65046262731481475</c:v>
                </c:pt>
                <c:pt idx="47507">
                  <c:v>0.65046377314814818</c:v>
                </c:pt>
                <c:pt idx="47508">
                  <c:v>0.65046493055555554</c:v>
                </c:pt>
                <c:pt idx="47509">
                  <c:v>0.6504660879629629</c:v>
                </c:pt>
                <c:pt idx="47510">
                  <c:v>0.65046724537037037</c:v>
                </c:pt>
                <c:pt idx="47511">
                  <c:v>0.65046840277777784</c:v>
                </c:pt>
                <c:pt idx="47512">
                  <c:v>0.6504695601851852</c:v>
                </c:pt>
                <c:pt idx="47513">
                  <c:v>0.65047070601851853</c:v>
                </c:pt>
                <c:pt idx="47514">
                  <c:v>0.65047228009259261</c:v>
                </c:pt>
                <c:pt idx="47515">
                  <c:v>0.6504733217592592</c:v>
                </c:pt>
                <c:pt idx="47516">
                  <c:v>0.65047425925925928</c:v>
                </c:pt>
                <c:pt idx="47517">
                  <c:v>0.65047582175925922</c:v>
                </c:pt>
                <c:pt idx="47518">
                  <c:v>0.65047767361111108</c:v>
                </c:pt>
                <c:pt idx="47519">
                  <c:v>0.65047802083333328</c:v>
                </c:pt>
                <c:pt idx="47520">
                  <c:v>0.6504788773148148</c:v>
                </c:pt>
                <c:pt idx="47521">
                  <c:v>0.6504800462962963</c:v>
                </c:pt>
                <c:pt idx="47522">
                  <c:v>0.65048119212962963</c:v>
                </c:pt>
                <c:pt idx="47523">
                  <c:v>0.65048230324074074</c:v>
                </c:pt>
                <c:pt idx="47524">
                  <c:v>0.65048344907407407</c:v>
                </c:pt>
                <c:pt idx="47525">
                  <c:v>0.65048460648148154</c:v>
                </c:pt>
                <c:pt idx="47526">
                  <c:v>0.6504857638888889</c:v>
                </c:pt>
                <c:pt idx="47527">
                  <c:v>0.65048690972222223</c:v>
                </c:pt>
                <c:pt idx="47528">
                  <c:v>0.65048807870370373</c:v>
                </c:pt>
                <c:pt idx="47529">
                  <c:v>0.65048923611111109</c:v>
                </c:pt>
                <c:pt idx="47530">
                  <c:v>0.65049039351851856</c:v>
                </c:pt>
                <c:pt idx="47531">
                  <c:v>0.65049155092592592</c:v>
                </c:pt>
                <c:pt idx="47532">
                  <c:v>0.65049270833333328</c:v>
                </c:pt>
                <c:pt idx="47533">
                  <c:v>0.65049392361111114</c:v>
                </c:pt>
                <c:pt idx="47534">
                  <c:v>0.65049567129629626</c:v>
                </c:pt>
                <c:pt idx="47535">
                  <c:v>0.65049708333333334</c:v>
                </c:pt>
                <c:pt idx="47536">
                  <c:v>0.65049740740740747</c:v>
                </c:pt>
                <c:pt idx="47537">
                  <c:v>0.65049947916666662</c:v>
                </c:pt>
                <c:pt idx="47538">
                  <c:v>0.65049995370370373</c:v>
                </c:pt>
                <c:pt idx="47539">
                  <c:v>0.65050155092592599</c:v>
                </c:pt>
                <c:pt idx="47540">
                  <c:v>0.65050620370370371</c:v>
                </c:pt>
                <c:pt idx="47541">
                  <c:v>0.65050736111111118</c:v>
                </c:pt>
                <c:pt idx="47542">
                  <c:v>0.65050851851851854</c:v>
                </c:pt>
                <c:pt idx="47543">
                  <c:v>0.6505096759259259</c:v>
                </c:pt>
                <c:pt idx="47544">
                  <c:v>0.65051083333333337</c:v>
                </c:pt>
                <c:pt idx="47545">
                  <c:v>0.65051199074074073</c:v>
                </c:pt>
                <c:pt idx="47546">
                  <c:v>0.6505131481481482</c:v>
                </c:pt>
                <c:pt idx="47547">
                  <c:v>0.65051429398148142</c:v>
                </c:pt>
                <c:pt idx="47548">
                  <c:v>0.65051546296296292</c:v>
                </c:pt>
                <c:pt idx="47549">
                  <c:v>0.65051707175925932</c:v>
                </c:pt>
                <c:pt idx="47550">
                  <c:v>0.65051841435185187</c:v>
                </c:pt>
                <c:pt idx="47551">
                  <c:v>0.65051927083333327</c:v>
                </c:pt>
                <c:pt idx="47552">
                  <c:v>0.65052129629629629</c:v>
                </c:pt>
                <c:pt idx="47553">
                  <c:v>0.65052168981481484</c:v>
                </c:pt>
                <c:pt idx="47554">
                  <c:v>0.65052245370370365</c:v>
                </c:pt>
                <c:pt idx="47555">
                  <c:v>0.65052374999999996</c:v>
                </c:pt>
                <c:pt idx="47556">
                  <c:v>0.6505247106481481</c:v>
                </c:pt>
                <c:pt idx="47557">
                  <c:v>0.6505258796296296</c:v>
                </c:pt>
                <c:pt idx="47558">
                  <c:v>0.65052703703703707</c:v>
                </c:pt>
                <c:pt idx="47559">
                  <c:v>0.6505281828703704</c:v>
                </c:pt>
                <c:pt idx="47560">
                  <c:v>0.65052935185185179</c:v>
                </c:pt>
                <c:pt idx="47561">
                  <c:v>0.65053049768518523</c:v>
                </c:pt>
                <c:pt idx="47562">
                  <c:v>0.65053166666666673</c:v>
                </c:pt>
                <c:pt idx="47563">
                  <c:v>0.65053282407407409</c:v>
                </c:pt>
                <c:pt idx="47564">
                  <c:v>0.65053398148148145</c:v>
                </c:pt>
                <c:pt idx="47565">
                  <c:v>0.65053513888888881</c:v>
                </c:pt>
                <c:pt idx="47566">
                  <c:v>0.65053634259259252</c:v>
                </c:pt>
                <c:pt idx="47567">
                  <c:v>0.65053756944444452</c:v>
                </c:pt>
                <c:pt idx="47568">
                  <c:v>0.65053929398148147</c:v>
                </c:pt>
                <c:pt idx="47569">
                  <c:v>0.65054045138888894</c:v>
                </c:pt>
                <c:pt idx="47570">
                  <c:v>0.65054098379629632</c:v>
                </c:pt>
                <c:pt idx="47571">
                  <c:v>0.65054276620370366</c:v>
                </c:pt>
                <c:pt idx="47572">
                  <c:v>0.65054334490740739</c:v>
                </c:pt>
                <c:pt idx="47573">
                  <c:v>0.65054439814814813</c:v>
                </c:pt>
                <c:pt idx="47574">
                  <c:v>0.65054635416666673</c:v>
                </c:pt>
                <c:pt idx="47575">
                  <c:v>0.65054670138888893</c:v>
                </c:pt>
                <c:pt idx="47576">
                  <c:v>0.65054785879629629</c:v>
                </c:pt>
                <c:pt idx="47577">
                  <c:v>0.65054902777777779</c:v>
                </c:pt>
                <c:pt idx="47578">
                  <c:v>0.65055018518518515</c:v>
                </c:pt>
                <c:pt idx="47579">
                  <c:v>0.65055134259259262</c:v>
                </c:pt>
                <c:pt idx="47580">
                  <c:v>0.65055249999999998</c:v>
                </c:pt>
                <c:pt idx="47581">
                  <c:v>0.65055365740740745</c:v>
                </c:pt>
                <c:pt idx="47582">
                  <c:v>0.65055481481481481</c:v>
                </c:pt>
                <c:pt idx="47583">
                  <c:v>0.65055597222222217</c:v>
                </c:pt>
                <c:pt idx="47584">
                  <c:v>0.65055712962962964</c:v>
                </c:pt>
                <c:pt idx="47585">
                  <c:v>0.65055853009259257</c:v>
                </c:pt>
                <c:pt idx="47586">
                  <c:v>0.65055989583333329</c:v>
                </c:pt>
                <c:pt idx="47587">
                  <c:v>0.65056116898148153</c:v>
                </c:pt>
                <c:pt idx="47588">
                  <c:v>0.65056194444444448</c:v>
                </c:pt>
                <c:pt idx="47589">
                  <c:v>0.65056359953703702</c:v>
                </c:pt>
                <c:pt idx="47590">
                  <c:v>0.65056406249999998</c:v>
                </c:pt>
                <c:pt idx="47591">
                  <c:v>0.65056562500000004</c:v>
                </c:pt>
                <c:pt idx="47592">
                  <c:v>0.65056673611111115</c:v>
                </c:pt>
                <c:pt idx="47593">
                  <c:v>0.65056875000000003</c:v>
                </c:pt>
                <c:pt idx="47594">
                  <c:v>0.65056987268518518</c:v>
                </c:pt>
                <c:pt idx="47595">
                  <c:v>0.65057031249999997</c:v>
                </c:pt>
                <c:pt idx="47596">
                  <c:v>0.65057100694444447</c:v>
                </c:pt>
                <c:pt idx="47597">
                  <c:v>0.65057217592592598</c:v>
                </c:pt>
                <c:pt idx="47598">
                  <c:v>0.6505733217592593</c:v>
                </c:pt>
                <c:pt idx="47599">
                  <c:v>0.6505744907407407</c:v>
                </c:pt>
                <c:pt idx="47600">
                  <c:v>0.65057564814814817</c:v>
                </c:pt>
                <c:pt idx="47601">
                  <c:v>0.65057679398148149</c:v>
                </c:pt>
                <c:pt idx="47602">
                  <c:v>0.650577962962963</c:v>
                </c:pt>
                <c:pt idx="47603">
                  <c:v>0.65057912037037036</c:v>
                </c:pt>
                <c:pt idx="47604">
                  <c:v>0.65058026620370368</c:v>
                </c:pt>
                <c:pt idx="47605">
                  <c:v>0.65058142361111115</c:v>
                </c:pt>
                <c:pt idx="47606">
                  <c:v>0.65058287037037033</c:v>
                </c:pt>
                <c:pt idx="47607">
                  <c:v>0.65058496527777776</c:v>
                </c:pt>
                <c:pt idx="47608">
                  <c:v>0.65058619212962965</c:v>
                </c:pt>
                <c:pt idx="47609">
                  <c:v>0.65058825231481476</c:v>
                </c:pt>
                <c:pt idx="47610">
                  <c:v>0.65058877314814823</c:v>
                </c:pt>
                <c:pt idx="47611">
                  <c:v>0.65059005787037039</c:v>
                </c:pt>
                <c:pt idx="47612">
                  <c:v>0.65059178240740734</c:v>
                </c:pt>
                <c:pt idx="47613">
                  <c:v>0.65059200231481473</c:v>
                </c:pt>
                <c:pt idx="47614">
                  <c:v>0.65059306712962961</c:v>
                </c:pt>
                <c:pt idx="47615">
                  <c:v>0.65059422453703708</c:v>
                </c:pt>
                <c:pt idx="47616">
                  <c:v>0.65059539351851858</c:v>
                </c:pt>
                <c:pt idx="47617">
                  <c:v>0.6505965393518518</c:v>
                </c:pt>
                <c:pt idx="47618">
                  <c:v>0.6505977083333333</c:v>
                </c:pt>
                <c:pt idx="47619">
                  <c:v>0.65059885416666674</c:v>
                </c:pt>
                <c:pt idx="47620">
                  <c:v>0.65060002314814813</c:v>
                </c:pt>
                <c:pt idx="47621">
                  <c:v>0.65060116898148146</c:v>
                </c:pt>
                <c:pt idx="47622">
                  <c:v>0.65060232638888882</c:v>
                </c:pt>
                <c:pt idx="47623">
                  <c:v>0.65060348379629629</c:v>
                </c:pt>
                <c:pt idx="47624">
                  <c:v>0.65060471064814818</c:v>
                </c:pt>
                <c:pt idx="47625">
                  <c:v>0.65060614583333332</c:v>
                </c:pt>
                <c:pt idx="47626">
                  <c:v>0.65060707175925925</c:v>
                </c:pt>
                <c:pt idx="47627">
                  <c:v>0.65060868055555554</c:v>
                </c:pt>
                <c:pt idx="47628">
                  <c:v>0.65060983796296301</c:v>
                </c:pt>
                <c:pt idx="47629">
                  <c:v>0.65061057870370376</c:v>
                </c:pt>
                <c:pt idx="47630">
                  <c:v>0.65061284722222223</c:v>
                </c:pt>
                <c:pt idx="47631">
                  <c:v>0.65061322916666664</c:v>
                </c:pt>
                <c:pt idx="47632">
                  <c:v>0.650613912037037</c:v>
                </c:pt>
                <c:pt idx="47633">
                  <c:v>0.65061506944444447</c:v>
                </c:pt>
                <c:pt idx="47634">
                  <c:v>0.6506162152777778</c:v>
                </c:pt>
                <c:pt idx="47635">
                  <c:v>0.65061737268518516</c:v>
                </c:pt>
                <c:pt idx="47636">
                  <c:v>0.65061854166666666</c:v>
                </c:pt>
                <c:pt idx="47637">
                  <c:v>0.65061968749999999</c:v>
                </c:pt>
                <c:pt idx="47638">
                  <c:v>0.65062085648148149</c:v>
                </c:pt>
                <c:pt idx="47639">
                  <c:v>0.65062201388888885</c:v>
                </c:pt>
                <c:pt idx="47640">
                  <c:v>0.65062317129629621</c:v>
                </c:pt>
                <c:pt idx="47641">
                  <c:v>0.65062432870370368</c:v>
                </c:pt>
                <c:pt idx="47642">
                  <c:v>0.65062565972222219</c:v>
                </c:pt>
                <c:pt idx="47643">
                  <c:v>0.65062795138888885</c:v>
                </c:pt>
                <c:pt idx="47644">
                  <c:v>0.65062824074074077</c:v>
                </c:pt>
                <c:pt idx="47645">
                  <c:v>0.6506290393518519</c:v>
                </c:pt>
                <c:pt idx="47646">
                  <c:v>0.6506306828703704</c:v>
                </c:pt>
                <c:pt idx="47647">
                  <c:v>0.65063130787037038</c:v>
                </c:pt>
                <c:pt idx="47648">
                  <c:v>0.65063245370370371</c:v>
                </c:pt>
                <c:pt idx="47649">
                  <c:v>0.65063454861111103</c:v>
                </c:pt>
                <c:pt idx="47650">
                  <c:v>0.65063473379629633</c:v>
                </c:pt>
                <c:pt idx="47651">
                  <c:v>0.65063589120370369</c:v>
                </c:pt>
                <c:pt idx="47652">
                  <c:v>0.65063704861111105</c:v>
                </c:pt>
                <c:pt idx="47653">
                  <c:v>0.65063821759259255</c:v>
                </c:pt>
                <c:pt idx="47654">
                  <c:v>0.65063936342592599</c:v>
                </c:pt>
                <c:pt idx="47655">
                  <c:v>0.65064052083333335</c:v>
                </c:pt>
                <c:pt idx="47656">
                  <c:v>0.65064167824074071</c:v>
                </c:pt>
                <c:pt idx="47657">
                  <c:v>0.65064283564814807</c:v>
                </c:pt>
                <c:pt idx="47658">
                  <c:v>0.65064399305555565</c:v>
                </c:pt>
                <c:pt idx="47659">
                  <c:v>0.65064517361111118</c:v>
                </c:pt>
                <c:pt idx="47660">
                  <c:v>0.65064630787037037</c:v>
                </c:pt>
                <c:pt idx="47661">
                  <c:v>0.65064828703703703</c:v>
                </c:pt>
                <c:pt idx="47662">
                  <c:v>0.65064937499999997</c:v>
                </c:pt>
                <c:pt idx="47663">
                  <c:v>0.65064986111111112</c:v>
                </c:pt>
                <c:pt idx="47664">
                  <c:v>0.65065246527777776</c:v>
                </c:pt>
                <c:pt idx="47665">
                  <c:v>0.65065296296296293</c:v>
                </c:pt>
                <c:pt idx="47666">
                  <c:v>0.6506532986111111</c:v>
                </c:pt>
                <c:pt idx="47667">
                  <c:v>0.65065482638888883</c:v>
                </c:pt>
                <c:pt idx="47668">
                  <c:v>0.65065591435185188</c:v>
                </c:pt>
                <c:pt idx="47669">
                  <c:v>0.65065681712962964</c:v>
                </c:pt>
                <c:pt idx="47670">
                  <c:v>0.65065789351851844</c:v>
                </c:pt>
                <c:pt idx="47671">
                  <c:v>0.65065905092592591</c:v>
                </c:pt>
                <c:pt idx="47672">
                  <c:v>0.65066020833333338</c:v>
                </c:pt>
                <c:pt idx="47673">
                  <c:v>0.65066135416666671</c:v>
                </c:pt>
                <c:pt idx="47674">
                  <c:v>0.6506625231481481</c:v>
                </c:pt>
                <c:pt idx="47675">
                  <c:v>0.65066366898148154</c:v>
                </c:pt>
                <c:pt idx="47676">
                  <c:v>0.65066483796296304</c:v>
                </c:pt>
                <c:pt idx="47677">
                  <c:v>0.65066598379629625</c:v>
                </c:pt>
                <c:pt idx="47678">
                  <c:v>0.65066715277777776</c:v>
                </c:pt>
                <c:pt idx="47679">
                  <c:v>0.65066840277777782</c:v>
                </c:pt>
                <c:pt idx="47680">
                  <c:v>0.65066978009259258</c:v>
                </c:pt>
                <c:pt idx="47681">
                  <c:v>0.65067061342592591</c:v>
                </c:pt>
                <c:pt idx="47682">
                  <c:v>0.65067249999999999</c:v>
                </c:pt>
                <c:pt idx="47683">
                  <c:v>0.65067349537037045</c:v>
                </c:pt>
                <c:pt idx="47684">
                  <c:v>0.65067408564814821</c:v>
                </c:pt>
                <c:pt idx="47685">
                  <c:v>0.65067612268518515</c:v>
                </c:pt>
                <c:pt idx="47686">
                  <c:v>0.65067708333333329</c:v>
                </c:pt>
                <c:pt idx="47687">
                  <c:v>0.65067755787037029</c:v>
                </c:pt>
                <c:pt idx="47688">
                  <c:v>0.65067871527777776</c:v>
                </c:pt>
                <c:pt idx="47689">
                  <c:v>0.65067988425925927</c:v>
                </c:pt>
                <c:pt idx="47690">
                  <c:v>0.65068103009259259</c:v>
                </c:pt>
                <c:pt idx="47691">
                  <c:v>0.6506821990740741</c:v>
                </c:pt>
                <c:pt idx="47692">
                  <c:v>0.65068334490740742</c:v>
                </c:pt>
                <c:pt idx="47693">
                  <c:v>0.65068450231481489</c:v>
                </c:pt>
                <c:pt idx="47694">
                  <c:v>0.65068567129629629</c:v>
                </c:pt>
                <c:pt idx="47695">
                  <c:v>0.65068681712962961</c:v>
                </c:pt>
                <c:pt idx="47696">
                  <c:v>0.65068798611111112</c:v>
                </c:pt>
                <c:pt idx="47697">
                  <c:v>0.65069009259259258</c:v>
                </c:pt>
                <c:pt idx="47698">
                  <c:v>0.65069108796296293</c:v>
                </c:pt>
                <c:pt idx="47699">
                  <c:v>0.6506915509259259</c:v>
                </c:pt>
                <c:pt idx="47700">
                  <c:v>0.6506935416666666</c:v>
                </c:pt>
                <c:pt idx="47701">
                  <c:v>0.65069468750000004</c:v>
                </c:pt>
                <c:pt idx="47702">
                  <c:v>0.6506950231481482</c:v>
                </c:pt>
                <c:pt idx="47703">
                  <c:v>0.65069694444444448</c:v>
                </c:pt>
                <c:pt idx="47704">
                  <c:v>0.65069810185185184</c:v>
                </c:pt>
                <c:pt idx="47705">
                  <c:v>0.65069868055555558</c:v>
                </c:pt>
                <c:pt idx="47706">
                  <c:v>0.65070041666666667</c:v>
                </c:pt>
                <c:pt idx="47707">
                  <c:v>0.6507015625</c:v>
                </c:pt>
                <c:pt idx="47708">
                  <c:v>0.65070186342592595</c:v>
                </c:pt>
                <c:pt idx="47709">
                  <c:v>0.65070303240740734</c:v>
                </c:pt>
                <c:pt idx="47710">
                  <c:v>0.65070418981481482</c:v>
                </c:pt>
                <c:pt idx="47711">
                  <c:v>0.65070533564814814</c:v>
                </c:pt>
                <c:pt idx="47712">
                  <c:v>0.65070650462962965</c:v>
                </c:pt>
                <c:pt idx="47713">
                  <c:v>0.650707662037037</c:v>
                </c:pt>
                <c:pt idx="47714">
                  <c:v>0.65070880787037044</c:v>
                </c:pt>
                <c:pt idx="47715">
                  <c:v>0.65070997685185183</c:v>
                </c:pt>
                <c:pt idx="47716">
                  <c:v>0.65071113425925931</c:v>
                </c:pt>
                <c:pt idx="47717">
                  <c:v>0.65071229166666666</c:v>
                </c:pt>
                <c:pt idx="47718">
                  <c:v>0.65071395833333334</c:v>
                </c:pt>
                <c:pt idx="47719">
                  <c:v>0.65071475694444436</c:v>
                </c:pt>
                <c:pt idx="47720">
                  <c:v>0.65071576388888885</c:v>
                </c:pt>
                <c:pt idx="47721">
                  <c:v>0.65071725694444438</c:v>
                </c:pt>
                <c:pt idx="47722">
                  <c:v>0.65071847222222223</c:v>
                </c:pt>
                <c:pt idx="47723">
                  <c:v>0.65071950231481479</c:v>
                </c:pt>
                <c:pt idx="47724">
                  <c:v>0.6507208333333333</c:v>
                </c:pt>
                <c:pt idx="47725">
                  <c:v>0.65072158564814819</c:v>
                </c:pt>
                <c:pt idx="47726">
                  <c:v>0.65072310185185189</c:v>
                </c:pt>
                <c:pt idx="47727">
                  <c:v>0.65072425925925925</c:v>
                </c:pt>
                <c:pt idx="47728">
                  <c:v>0.65072501157407414</c:v>
                </c:pt>
                <c:pt idx="47729">
                  <c:v>0.65072618055555553</c:v>
                </c:pt>
                <c:pt idx="47730">
                  <c:v>0.65072734953703704</c:v>
                </c:pt>
                <c:pt idx="47731">
                  <c:v>0.65072849537037036</c:v>
                </c:pt>
                <c:pt idx="47732">
                  <c:v>0.65072965277777783</c:v>
                </c:pt>
                <c:pt idx="47733">
                  <c:v>0.65073081018518519</c:v>
                </c:pt>
                <c:pt idx="47734">
                  <c:v>0.65073196759259255</c:v>
                </c:pt>
                <c:pt idx="47735">
                  <c:v>0.65073312499999991</c:v>
                </c:pt>
                <c:pt idx="47736">
                  <c:v>0.65073428240740749</c:v>
                </c:pt>
                <c:pt idx="47737">
                  <c:v>0.65073543981481485</c:v>
                </c:pt>
                <c:pt idx="47738">
                  <c:v>0.65073681712962961</c:v>
                </c:pt>
                <c:pt idx="47739">
                  <c:v>0.65073814814814812</c:v>
                </c:pt>
                <c:pt idx="47740">
                  <c:v>0.65073990740740739</c:v>
                </c:pt>
                <c:pt idx="47741">
                  <c:v>0.65074057870370372</c:v>
                </c:pt>
                <c:pt idx="47742">
                  <c:v>0.65074160879629628</c:v>
                </c:pt>
                <c:pt idx="47743">
                  <c:v>0.65074261574074066</c:v>
                </c:pt>
                <c:pt idx="47744">
                  <c:v>0.65074380787037034</c:v>
                </c:pt>
                <c:pt idx="47745">
                  <c:v>0.65074567129629624</c:v>
                </c:pt>
                <c:pt idx="47746">
                  <c:v>0.65074646990740748</c:v>
                </c:pt>
                <c:pt idx="47747">
                  <c:v>0.65074700231481475</c:v>
                </c:pt>
                <c:pt idx="47748">
                  <c:v>0.65074817129629625</c:v>
                </c:pt>
                <c:pt idx="47749">
                  <c:v>0.65074931712962969</c:v>
                </c:pt>
                <c:pt idx="47750">
                  <c:v>0.65075047453703705</c:v>
                </c:pt>
                <c:pt idx="47751">
                  <c:v>0.65075163194444441</c:v>
                </c:pt>
                <c:pt idx="47752">
                  <c:v>0.65075280092592591</c:v>
                </c:pt>
                <c:pt idx="47753">
                  <c:v>0.65075395833333338</c:v>
                </c:pt>
                <c:pt idx="47754">
                  <c:v>0.65075511574074074</c:v>
                </c:pt>
                <c:pt idx="47755">
                  <c:v>0.65075626157407407</c:v>
                </c:pt>
                <c:pt idx="47756">
                  <c:v>0.65075743055555557</c:v>
                </c:pt>
                <c:pt idx="47757">
                  <c:v>0.6507593981481482</c:v>
                </c:pt>
                <c:pt idx="47758">
                  <c:v>0.65075982638888885</c:v>
                </c:pt>
                <c:pt idx="47759">
                  <c:v>0.65076181712962966</c:v>
                </c:pt>
                <c:pt idx="47760">
                  <c:v>0.65076302083333337</c:v>
                </c:pt>
                <c:pt idx="47761">
                  <c:v>0.6507633796296296</c:v>
                </c:pt>
                <c:pt idx="47762">
                  <c:v>0.65076674768518517</c:v>
                </c:pt>
                <c:pt idx="47763">
                  <c:v>0.6507669444444445</c:v>
                </c:pt>
                <c:pt idx="47764">
                  <c:v>0.65076842592592588</c:v>
                </c:pt>
                <c:pt idx="47765">
                  <c:v>0.65077008101851852</c:v>
                </c:pt>
                <c:pt idx="47766">
                  <c:v>0.65077042824074072</c:v>
                </c:pt>
                <c:pt idx="47767">
                  <c:v>0.6507716203703704</c:v>
                </c:pt>
                <c:pt idx="47768">
                  <c:v>0.65077267361111113</c:v>
                </c:pt>
                <c:pt idx="47769">
                  <c:v>0.65077381944444446</c:v>
                </c:pt>
                <c:pt idx="47770">
                  <c:v>0.65077497685185182</c:v>
                </c:pt>
                <c:pt idx="47771">
                  <c:v>0.65077614583333332</c:v>
                </c:pt>
                <c:pt idx="47772">
                  <c:v>0.65077729166666676</c:v>
                </c:pt>
                <c:pt idx="47773">
                  <c:v>0.65077846064814815</c:v>
                </c:pt>
                <c:pt idx="47774">
                  <c:v>0.65077961805555551</c:v>
                </c:pt>
                <c:pt idx="47775">
                  <c:v>0.65078077546296298</c:v>
                </c:pt>
                <c:pt idx="47776">
                  <c:v>0.65078194444444437</c:v>
                </c:pt>
                <c:pt idx="47777">
                  <c:v>0.65078315972222223</c:v>
                </c:pt>
                <c:pt idx="47778">
                  <c:v>0.65078451388888892</c:v>
                </c:pt>
                <c:pt idx="47779">
                  <c:v>0.65078553240740744</c:v>
                </c:pt>
                <c:pt idx="47780">
                  <c:v>0.6507866898148148</c:v>
                </c:pt>
                <c:pt idx="47781">
                  <c:v>0.65078866898148147</c:v>
                </c:pt>
                <c:pt idx="47782">
                  <c:v>0.65078925925925935</c:v>
                </c:pt>
                <c:pt idx="47783">
                  <c:v>0.65079039351851853</c:v>
                </c:pt>
                <c:pt idx="47784">
                  <c:v>0.65079271990740739</c:v>
                </c:pt>
                <c:pt idx="47785">
                  <c:v>0.65079322916666671</c:v>
                </c:pt>
                <c:pt idx="47786">
                  <c:v>0.65079349537037035</c:v>
                </c:pt>
                <c:pt idx="47787">
                  <c:v>0.65079466435185185</c:v>
                </c:pt>
                <c:pt idx="47788">
                  <c:v>0.65079582175925921</c:v>
                </c:pt>
                <c:pt idx="47789">
                  <c:v>0.65079699074074071</c:v>
                </c:pt>
                <c:pt idx="47790">
                  <c:v>0.65079812500000001</c:v>
                </c:pt>
                <c:pt idx="47791">
                  <c:v>0.65079928240740736</c:v>
                </c:pt>
                <c:pt idx="47792">
                  <c:v>0.65080045138888887</c:v>
                </c:pt>
                <c:pt idx="47793">
                  <c:v>0.65080160879629623</c:v>
                </c:pt>
                <c:pt idx="47794">
                  <c:v>0.6508027662037037</c:v>
                </c:pt>
                <c:pt idx="47795">
                  <c:v>0.65080392361111117</c:v>
                </c:pt>
                <c:pt idx="47796">
                  <c:v>0.65080511574074074</c:v>
                </c:pt>
                <c:pt idx="47797">
                  <c:v>0.65080737268518518</c:v>
                </c:pt>
                <c:pt idx="47798">
                  <c:v>0.65080840277777774</c:v>
                </c:pt>
                <c:pt idx="47799">
                  <c:v>0.65080863425925928</c:v>
                </c:pt>
                <c:pt idx="47800">
                  <c:v>0.6508107291666666</c:v>
                </c:pt>
                <c:pt idx="47801">
                  <c:v>0.65081211805555561</c:v>
                </c:pt>
                <c:pt idx="47802">
                  <c:v>0.65081322916666662</c:v>
                </c:pt>
                <c:pt idx="47803">
                  <c:v>0.65081447916666668</c:v>
                </c:pt>
                <c:pt idx="47804">
                  <c:v>0.65081603009259259</c:v>
                </c:pt>
                <c:pt idx="47805">
                  <c:v>0.65081667824074074</c:v>
                </c:pt>
                <c:pt idx="47806">
                  <c:v>0.6508178356481481</c:v>
                </c:pt>
                <c:pt idx="47807">
                  <c:v>0.65081899305555557</c:v>
                </c:pt>
                <c:pt idx="47808">
                  <c:v>0.65082015046296293</c:v>
                </c:pt>
                <c:pt idx="47809">
                  <c:v>0.6508213078703704</c:v>
                </c:pt>
                <c:pt idx="47810">
                  <c:v>0.65082246527777776</c:v>
                </c:pt>
                <c:pt idx="47811">
                  <c:v>0.65082362268518523</c:v>
                </c:pt>
                <c:pt idx="47812">
                  <c:v>0.65082478009259259</c:v>
                </c:pt>
                <c:pt idx="47813">
                  <c:v>0.65082593749999995</c:v>
                </c:pt>
                <c:pt idx="47814">
                  <c:v>0.65082709490740742</c:v>
                </c:pt>
                <c:pt idx="47815">
                  <c:v>0.65082872685185189</c:v>
                </c:pt>
                <c:pt idx="47816">
                  <c:v>0.65082952546296302</c:v>
                </c:pt>
                <c:pt idx="47817">
                  <c:v>0.65083159722222217</c:v>
                </c:pt>
                <c:pt idx="47818">
                  <c:v>0.65083339120370365</c:v>
                </c:pt>
                <c:pt idx="47819">
                  <c:v>0.65083407407407401</c:v>
                </c:pt>
                <c:pt idx="47820">
                  <c:v>0.65083584490740742</c:v>
                </c:pt>
                <c:pt idx="47821">
                  <c:v>0.6508364699074074</c:v>
                </c:pt>
                <c:pt idx="47822">
                  <c:v>0.65083843750000003</c:v>
                </c:pt>
                <c:pt idx="47823">
                  <c:v>0.65083918981481481</c:v>
                </c:pt>
                <c:pt idx="47824">
                  <c:v>0.65083986111111114</c:v>
                </c:pt>
                <c:pt idx="47825">
                  <c:v>0.65084100694444447</c:v>
                </c:pt>
                <c:pt idx="47826">
                  <c:v>0.6508421875</c:v>
                </c:pt>
                <c:pt idx="47827">
                  <c:v>0.65084333333333333</c:v>
                </c:pt>
                <c:pt idx="47828">
                  <c:v>0.65084449074074069</c:v>
                </c:pt>
                <c:pt idx="47829">
                  <c:v>0.65084564814814816</c:v>
                </c:pt>
                <c:pt idx="47830">
                  <c:v>0.65084679398148149</c:v>
                </c:pt>
                <c:pt idx="47831">
                  <c:v>0.65084796296296299</c:v>
                </c:pt>
                <c:pt idx="47832">
                  <c:v>0.65084912037037035</c:v>
                </c:pt>
                <c:pt idx="47833">
                  <c:v>0.65085027777777782</c:v>
                </c:pt>
                <c:pt idx="47834">
                  <c:v>0.65085144675925932</c:v>
                </c:pt>
                <c:pt idx="47835">
                  <c:v>0.65085259259259254</c:v>
                </c:pt>
                <c:pt idx="47836">
                  <c:v>0.65085461805555556</c:v>
                </c:pt>
                <c:pt idx="47837">
                  <c:v>0.65085493055555554</c:v>
                </c:pt>
                <c:pt idx="47838">
                  <c:v>0.65085679398148155</c:v>
                </c:pt>
                <c:pt idx="47839">
                  <c:v>0.65085795138888891</c:v>
                </c:pt>
                <c:pt idx="47840">
                  <c:v>0.65085847222222226</c:v>
                </c:pt>
                <c:pt idx="47841">
                  <c:v>0.65086002314814806</c:v>
                </c:pt>
                <c:pt idx="47842">
                  <c:v>0.65086141203703707</c:v>
                </c:pt>
                <c:pt idx="47843">
                  <c:v>0.65086185185185186</c:v>
                </c:pt>
                <c:pt idx="47844">
                  <c:v>0.65086299768518519</c:v>
                </c:pt>
                <c:pt idx="47845">
                  <c:v>0.65086416666666658</c:v>
                </c:pt>
                <c:pt idx="47846">
                  <c:v>0.65086532407407416</c:v>
                </c:pt>
                <c:pt idx="47847">
                  <c:v>0.65086648148148152</c:v>
                </c:pt>
                <c:pt idx="47848">
                  <c:v>0.65086763888888888</c:v>
                </c:pt>
                <c:pt idx="47849">
                  <c:v>0.6508687847222222</c:v>
                </c:pt>
                <c:pt idx="47850">
                  <c:v>0.65086994212962967</c:v>
                </c:pt>
                <c:pt idx="47851">
                  <c:v>0.65087111111111118</c:v>
                </c:pt>
                <c:pt idx="47852">
                  <c:v>0.65087226851851854</c:v>
                </c:pt>
                <c:pt idx="47853">
                  <c:v>0.65087361111111119</c:v>
                </c:pt>
                <c:pt idx="47854">
                  <c:v>0.65087460648148143</c:v>
                </c:pt>
                <c:pt idx="47855">
                  <c:v>0.65087675925925925</c:v>
                </c:pt>
                <c:pt idx="47856">
                  <c:v>0.65087694444444444</c:v>
                </c:pt>
                <c:pt idx="47857">
                  <c:v>0.65087825231481478</c:v>
                </c:pt>
                <c:pt idx="47858">
                  <c:v>0.65087997685185184</c:v>
                </c:pt>
                <c:pt idx="47859">
                  <c:v>0.65088049768518519</c:v>
                </c:pt>
                <c:pt idx="47860">
                  <c:v>0.65088203703703706</c:v>
                </c:pt>
                <c:pt idx="47861">
                  <c:v>0.65088269675925925</c:v>
                </c:pt>
                <c:pt idx="47862">
                  <c:v>0.65088384259259258</c:v>
                </c:pt>
                <c:pt idx="47863">
                  <c:v>0.65088500000000005</c:v>
                </c:pt>
                <c:pt idx="47864">
                  <c:v>0.65088615740740741</c:v>
                </c:pt>
                <c:pt idx="47865">
                  <c:v>0.65088731481481477</c:v>
                </c:pt>
                <c:pt idx="47866">
                  <c:v>0.65088847222222224</c:v>
                </c:pt>
                <c:pt idx="47867">
                  <c:v>0.6508896296296296</c:v>
                </c:pt>
                <c:pt idx="47868">
                  <c:v>0.65089077546296303</c:v>
                </c:pt>
                <c:pt idx="47869">
                  <c:v>0.65089194444444443</c:v>
                </c:pt>
                <c:pt idx="47870">
                  <c:v>0.65089310185185179</c:v>
                </c:pt>
                <c:pt idx="47871">
                  <c:v>0.65089493055555558</c:v>
                </c:pt>
                <c:pt idx="47872">
                  <c:v>0.65089557870370363</c:v>
                </c:pt>
                <c:pt idx="47873">
                  <c:v>0.6508973032407408</c:v>
                </c:pt>
                <c:pt idx="47874">
                  <c:v>0.65089834490740739</c:v>
                </c:pt>
                <c:pt idx="47875">
                  <c:v>0.65089890046296295</c:v>
                </c:pt>
                <c:pt idx="47876">
                  <c:v>0.65090019675925925</c:v>
                </c:pt>
                <c:pt idx="47877">
                  <c:v>0.65090134259259258</c:v>
                </c:pt>
                <c:pt idx="47878">
                  <c:v>0.65090268518518513</c:v>
                </c:pt>
                <c:pt idx="47879">
                  <c:v>0.65090556712962966</c:v>
                </c:pt>
                <c:pt idx="47880">
                  <c:v>0.65090592592592589</c:v>
                </c:pt>
                <c:pt idx="47881">
                  <c:v>0.65090703703703712</c:v>
                </c:pt>
                <c:pt idx="47882">
                  <c:v>0.65090818287037033</c:v>
                </c:pt>
                <c:pt idx="47883">
                  <c:v>0.65090935185185184</c:v>
                </c:pt>
                <c:pt idx="47884">
                  <c:v>0.65091049768518516</c:v>
                </c:pt>
                <c:pt idx="47885">
                  <c:v>0.65091170138888887</c:v>
                </c:pt>
                <c:pt idx="47886">
                  <c:v>0.65091282407407414</c:v>
                </c:pt>
                <c:pt idx="47887">
                  <c:v>0.65091396990740735</c:v>
                </c:pt>
                <c:pt idx="47888">
                  <c:v>0.65091513888888886</c:v>
                </c:pt>
                <c:pt idx="47889">
                  <c:v>0.65091629629629633</c:v>
                </c:pt>
                <c:pt idx="47890">
                  <c:v>0.65091745370370369</c:v>
                </c:pt>
                <c:pt idx="47891">
                  <c:v>0.650919386574074</c:v>
                </c:pt>
                <c:pt idx="47892">
                  <c:v>0.65092050925925926</c:v>
                </c:pt>
                <c:pt idx="47893">
                  <c:v>0.65092094907407405</c:v>
                </c:pt>
                <c:pt idx="47894">
                  <c:v>0.65092349537037042</c:v>
                </c:pt>
                <c:pt idx="47895">
                  <c:v>0.6509240277777778</c:v>
                </c:pt>
                <c:pt idx="47896">
                  <c:v>0.65092446759259259</c:v>
                </c:pt>
                <c:pt idx="47897">
                  <c:v>0.65092583333333331</c:v>
                </c:pt>
                <c:pt idx="47898">
                  <c:v>0.65092785879629633</c:v>
                </c:pt>
                <c:pt idx="47899">
                  <c:v>0.65092854166666669</c:v>
                </c:pt>
                <c:pt idx="47900">
                  <c:v>0.65092986111111106</c:v>
                </c:pt>
                <c:pt idx="47901">
                  <c:v>0.65093107638888892</c:v>
                </c:pt>
                <c:pt idx="47902">
                  <c:v>0.65093134259259255</c:v>
                </c:pt>
                <c:pt idx="47903">
                  <c:v>0.65093250000000002</c:v>
                </c:pt>
                <c:pt idx="47904">
                  <c:v>0.65093365740740738</c:v>
                </c:pt>
                <c:pt idx="47905">
                  <c:v>0.65093481481481474</c:v>
                </c:pt>
                <c:pt idx="47906">
                  <c:v>0.65093597222222221</c:v>
                </c:pt>
                <c:pt idx="47907">
                  <c:v>0.65093712962962968</c:v>
                </c:pt>
                <c:pt idx="47908">
                  <c:v>0.65093827546296301</c:v>
                </c:pt>
                <c:pt idx="47909">
                  <c:v>0.6509394444444444</c:v>
                </c:pt>
                <c:pt idx="47910">
                  <c:v>0.65094060185185176</c:v>
                </c:pt>
                <c:pt idx="47911">
                  <c:v>0.65094175925925923</c:v>
                </c:pt>
                <c:pt idx="47912">
                  <c:v>0.65094305555555554</c:v>
                </c:pt>
                <c:pt idx="47913">
                  <c:v>0.65094498842592585</c:v>
                </c:pt>
                <c:pt idx="47914">
                  <c:v>0.6509459490740741</c:v>
                </c:pt>
                <c:pt idx="47915">
                  <c:v>0.65094652777777773</c:v>
                </c:pt>
                <c:pt idx="47916">
                  <c:v>0.6509485416666666</c:v>
                </c:pt>
                <c:pt idx="47917">
                  <c:v>0.65094972222222214</c:v>
                </c:pt>
                <c:pt idx="47918">
                  <c:v>0.65095005787037041</c:v>
                </c:pt>
                <c:pt idx="47919">
                  <c:v>0.65095192129629631</c:v>
                </c:pt>
                <c:pt idx="47920">
                  <c:v>0.65095290509259263</c:v>
                </c:pt>
                <c:pt idx="47921">
                  <c:v>0.65095347222222222</c:v>
                </c:pt>
                <c:pt idx="47922">
                  <c:v>0.65095543981481485</c:v>
                </c:pt>
                <c:pt idx="47923">
                  <c:v>0.65095622685185184</c:v>
                </c:pt>
                <c:pt idx="47924">
                  <c:v>0.65095680555555557</c:v>
                </c:pt>
                <c:pt idx="47925">
                  <c:v>0.65095797453703708</c:v>
                </c:pt>
                <c:pt idx="47926">
                  <c:v>0.6509591203703704</c:v>
                </c:pt>
                <c:pt idx="47927">
                  <c:v>0.65096026620370362</c:v>
                </c:pt>
                <c:pt idx="47928">
                  <c:v>0.65096143518518512</c:v>
                </c:pt>
                <c:pt idx="47929">
                  <c:v>0.65096259259259259</c:v>
                </c:pt>
                <c:pt idx="47930">
                  <c:v>0.65096374999999995</c:v>
                </c:pt>
                <c:pt idx="47931">
                  <c:v>0.65096490740740742</c:v>
                </c:pt>
                <c:pt idx="47932">
                  <c:v>0.65096606481481478</c:v>
                </c:pt>
                <c:pt idx="47933">
                  <c:v>0.65096722222222225</c:v>
                </c:pt>
                <c:pt idx="47934">
                  <c:v>0.65096932870370372</c:v>
                </c:pt>
                <c:pt idx="47935">
                  <c:v>0.65096974537037033</c:v>
                </c:pt>
                <c:pt idx="47936">
                  <c:v>0.650970775462963</c:v>
                </c:pt>
                <c:pt idx="47937">
                  <c:v>0.65097265046296293</c:v>
                </c:pt>
                <c:pt idx="47938">
                  <c:v>0.65097326388888888</c:v>
                </c:pt>
                <c:pt idx="47939">
                  <c:v>0.65097437499999999</c:v>
                </c:pt>
                <c:pt idx="47940">
                  <c:v>0.65097653935185185</c:v>
                </c:pt>
                <c:pt idx="47941">
                  <c:v>0.65097685185185183</c:v>
                </c:pt>
                <c:pt idx="47942">
                  <c:v>0.65097787037037036</c:v>
                </c:pt>
                <c:pt idx="47943">
                  <c:v>0.65097945601851848</c:v>
                </c:pt>
                <c:pt idx="47944">
                  <c:v>0.65097998842592597</c:v>
                </c:pt>
                <c:pt idx="47945">
                  <c:v>0.65098109953703709</c:v>
                </c:pt>
                <c:pt idx="47946">
                  <c:v>0.65098226851851859</c:v>
                </c:pt>
                <c:pt idx="47947">
                  <c:v>0.65098341435185181</c:v>
                </c:pt>
                <c:pt idx="47948">
                  <c:v>0.65098457175925928</c:v>
                </c:pt>
                <c:pt idx="47949">
                  <c:v>0.65098574074074067</c:v>
                </c:pt>
                <c:pt idx="47950">
                  <c:v>0.65098689814814814</c:v>
                </c:pt>
                <c:pt idx="47951">
                  <c:v>0.65098805555555561</c:v>
                </c:pt>
                <c:pt idx="47952">
                  <c:v>0.65098921296296297</c:v>
                </c:pt>
                <c:pt idx="47953">
                  <c:v>0.65099037037037033</c:v>
                </c:pt>
                <c:pt idx="47954">
                  <c:v>0.6509915277777778</c:v>
                </c:pt>
                <c:pt idx="47955">
                  <c:v>0.65099271990740737</c:v>
                </c:pt>
                <c:pt idx="47956">
                  <c:v>0.65099509259259258</c:v>
                </c:pt>
                <c:pt idx="47957">
                  <c:v>0.6509953819444444</c:v>
                </c:pt>
                <c:pt idx="47958">
                  <c:v>0.65099634259259265</c:v>
                </c:pt>
                <c:pt idx="47959">
                  <c:v>0.65099822916666672</c:v>
                </c:pt>
                <c:pt idx="47960">
                  <c:v>0.65099873842592593</c:v>
                </c:pt>
                <c:pt idx="47961">
                  <c:v>0.65100024305555559</c:v>
                </c:pt>
                <c:pt idx="47962">
                  <c:v>0.65100170138888891</c:v>
                </c:pt>
                <c:pt idx="47963">
                  <c:v>0.65100202546296293</c:v>
                </c:pt>
                <c:pt idx="47964">
                  <c:v>0.65100388888888883</c:v>
                </c:pt>
                <c:pt idx="47965">
                  <c:v>0.6510050462962963</c:v>
                </c:pt>
                <c:pt idx="47966">
                  <c:v>0.65100541666666667</c:v>
                </c:pt>
                <c:pt idx="47967">
                  <c:v>0.65100657407407403</c:v>
                </c:pt>
                <c:pt idx="47968">
                  <c:v>0.65100771990740747</c:v>
                </c:pt>
                <c:pt idx="47969">
                  <c:v>0.65100888888888886</c:v>
                </c:pt>
                <c:pt idx="47970">
                  <c:v>0.65101004629629622</c:v>
                </c:pt>
                <c:pt idx="47971">
                  <c:v>0.65101120370370369</c:v>
                </c:pt>
                <c:pt idx="47972">
                  <c:v>0.65101236111111116</c:v>
                </c:pt>
                <c:pt idx="47973">
                  <c:v>0.65101351851851852</c:v>
                </c:pt>
                <c:pt idx="47974">
                  <c:v>0.65101467592592588</c:v>
                </c:pt>
                <c:pt idx="47975">
                  <c:v>0.65101583333333324</c:v>
                </c:pt>
                <c:pt idx="47976">
                  <c:v>0.65101699074074082</c:v>
                </c:pt>
                <c:pt idx="47977">
                  <c:v>0.65101824074074077</c:v>
                </c:pt>
                <c:pt idx="47978">
                  <c:v>0.65102032407407406</c:v>
                </c:pt>
                <c:pt idx="47979">
                  <c:v>0.65102053240740743</c:v>
                </c:pt>
                <c:pt idx="47980">
                  <c:v>0.65102174768518517</c:v>
                </c:pt>
                <c:pt idx="47981">
                  <c:v>0.65102344907407406</c:v>
                </c:pt>
                <c:pt idx="47982">
                  <c:v>0.65102398148148155</c:v>
                </c:pt>
                <c:pt idx="47983">
                  <c:v>0.65102577546296292</c:v>
                </c:pt>
                <c:pt idx="47984">
                  <c:v>0.651026238425926</c:v>
                </c:pt>
                <c:pt idx="47985">
                  <c:v>0.65102740740740739</c:v>
                </c:pt>
                <c:pt idx="47986">
                  <c:v>0.65102856481481486</c:v>
                </c:pt>
                <c:pt idx="47987">
                  <c:v>0.65102972222222222</c:v>
                </c:pt>
                <c:pt idx="47988">
                  <c:v>0.65103087962962958</c:v>
                </c:pt>
                <c:pt idx="47989">
                  <c:v>0.65103202546296302</c:v>
                </c:pt>
                <c:pt idx="47990">
                  <c:v>0.65103319444444441</c:v>
                </c:pt>
                <c:pt idx="47991">
                  <c:v>0.65103435185185188</c:v>
                </c:pt>
                <c:pt idx="47992">
                  <c:v>0.65103550925925924</c:v>
                </c:pt>
                <c:pt idx="47993">
                  <c:v>0.65103666666666671</c:v>
                </c:pt>
                <c:pt idx="47994">
                  <c:v>0.65103895833333336</c:v>
                </c:pt>
                <c:pt idx="47995">
                  <c:v>0.65103931712962959</c:v>
                </c:pt>
                <c:pt idx="47996">
                  <c:v>0.65104016203703707</c:v>
                </c:pt>
                <c:pt idx="47997">
                  <c:v>0.65104146990740741</c:v>
                </c:pt>
                <c:pt idx="47998">
                  <c:v>0.65104277777777775</c:v>
                </c:pt>
                <c:pt idx="47999">
                  <c:v>0.65104388888888887</c:v>
                </c:pt>
                <c:pt idx="48000">
                  <c:v>0.6510448148148148</c:v>
                </c:pt>
                <c:pt idx="48001">
                  <c:v>0.65104630787037032</c:v>
                </c:pt>
                <c:pt idx="48002">
                  <c:v>0.65104741898148155</c:v>
                </c:pt>
                <c:pt idx="48003">
                  <c:v>0.65104843749999997</c:v>
                </c:pt>
                <c:pt idx="48004">
                  <c:v>0.65104939814814811</c:v>
                </c:pt>
                <c:pt idx="48005">
                  <c:v>0.65105054398148143</c:v>
                </c:pt>
                <c:pt idx="48006">
                  <c:v>0.65105178240740746</c:v>
                </c:pt>
                <c:pt idx="48007">
                  <c:v>0.65105285879629626</c:v>
                </c:pt>
                <c:pt idx="48008">
                  <c:v>0.65105402777777777</c:v>
                </c:pt>
                <c:pt idx="48009">
                  <c:v>0.65105518518518513</c:v>
                </c:pt>
                <c:pt idx="48010">
                  <c:v>0.6510563425925926</c:v>
                </c:pt>
                <c:pt idx="48011">
                  <c:v>0.65105750000000007</c:v>
                </c:pt>
                <c:pt idx="48012">
                  <c:v>0.65105865740740743</c:v>
                </c:pt>
                <c:pt idx="48013">
                  <c:v>0.65105981481481479</c:v>
                </c:pt>
                <c:pt idx="48014">
                  <c:v>0.65106107638888888</c:v>
                </c:pt>
                <c:pt idx="48015">
                  <c:v>0.65106408564814811</c:v>
                </c:pt>
                <c:pt idx="48016">
                  <c:v>0.65106422453703705</c:v>
                </c:pt>
                <c:pt idx="48017">
                  <c:v>0.65106511574074066</c:v>
                </c:pt>
                <c:pt idx="48018">
                  <c:v>0.65106615740740748</c:v>
                </c:pt>
                <c:pt idx="48019">
                  <c:v>0.65106753472222223</c:v>
                </c:pt>
                <c:pt idx="48020">
                  <c:v>0.65106800925925923</c:v>
                </c:pt>
                <c:pt idx="48021">
                  <c:v>0.65106974537037032</c:v>
                </c:pt>
                <c:pt idx="48022">
                  <c:v>0.65107099537037039</c:v>
                </c:pt>
                <c:pt idx="48023">
                  <c:v>0.65107138888888894</c:v>
                </c:pt>
                <c:pt idx="48024">
                  <c:v>0.6510725462962963</c:v>
                </c:pt>
                <c:pt idx="48025">
                  <c:v>0.65107370370370365</c:v>
                </c:pt>
                <c:pt idx="48026">
                  <c:v>0.65107486111111113</c:v>
                </c:pt>
                <c:pt idx="48027">
                  <c:v>0.65107603009259252</c:v>
                </c:pt>
                <c:pt idx="48028">
                  <c:v>0.65107717592592596</c:v>
                </c:pt>
                <c:pt idx="48029">
                  <c:v>0.65107832175925928</c:v>
                </c:pt>
                <c:pt idx="48030">
                  <c:v>0.65107949074074067</c:v>
                </c:pt>
                <c:pt idx="48031">
                  <c:v>0.65108064814814814</c:v>
                </c:pt>
                <c:pt idx="48032">
                  <c:v>0.65108180555555561</c:v>
                </c:pt>
                <c:pt idx="48033">
                  <c:v>0.65108300925925922</c:v>
                </c:pt>
                <c:pt idx="48034">
                  <c:v>0.65108467592592589</c:v>
                </c:pt>
                <c:pt idx="48035">
                  <c:v>0.65108571759259259</c:v>
                </c:pt>
                <c:pt idx="48036">
                  <c:v>0.65108648148148152</c:v>
                </c:pt>
                <c:pt idx="48037">
                  <c:v>0.65108785879629627</c:v>
                </c:pt>
                <c:pt idx="48038">
                  <c:v>0.65108924768518517</c:v>
                </c:pt>
                <c:pt idx="48039">
                  <c:v>0.65109105324074079</c:v>
                </c:pt>
                <c:pt idx="48040">
                  <c:v>0.65109225694444439</c:v>
                </c:pt>
                <c:pt idx="48041">
                  <c:v>0.65109275462962957</c:v>
                </c:pt>
                <c:pt idx="48042">
                  <c:v>0.65109405092592587</c:v>
                </c:pt>
                <c:pt idx="48043">
                  <c:v>0.65109537037037035</c:v>
                </c:pt>
                <c:pt idx="48044">
                  <c:v>0.65109569444444437</c:v>
                </c:pt>
                <c:pt idx="48045">
                  <c:v>0.65109685185185184</c:v>
                </c:pt>
                <c:pt idx="48046">
                  <c:v>0.65109800925925931</c:v>
                </c:pt>
                <c:pt idx="48047">
                  <c:v>0.65109917824074071</c:v>
                </c:pt>
                <c:pt idx="48048">
                  <c:v>0.6511003125</c:v>
                </c:pt>
                <c:pt idx="48049">
                  <c:v>0.6511014814814815</c:v>
                </c:pt>
                <c:pt idx="48050">
                  <c:v>0.65110263888888886</c:v>
                </c:pt>
                <c:pt idx="48051">
                  <c:v>0.65110379629629633</c:v>
                </c:pt>
                <c:pt idx="48052">
                  <c:v>0.65110495370370369</c:v>
                </c:pt>
                <c:pt idx="48053">
                  <c:v>0.65110613425925923</c:v>
                </c:pt>
                <c:pt idx="48054">
                  <c:v>0.6511074189814815</c:v>
                </c:pt>
                <c:pt idx="48055">
                  <c:v>0.65110875000000001</c:v>
                </c:pt>
                <c:pt idx="48056">
                  <c:v>0.65111089120370369</c:v>
                </c:pt>
                <c:pt idx="48057">
                  <c:v>0.65111135416666666</c:v>
                </c:pt>
                <c:pt idx="48058">
                  <c:v>0.65111210648148155</c:v>
                </c:pt>
                <c:pt idx="48059">
                  <c:v>0.65111337962962967</c:v>
                </c:pt>
                <c:pt idx="48060">
                  <c:v>0.65111436342592599</c:v>
                </c:pt>
                <c:pt idx="48061">
                  <c:v>0.65111615740740747</c:v>
                </c:pt>
                <c:pt idx="48062">
                  <c:v>0.6511165162037037</c:v>
                </c:pt>
                <c:pt idx="48063">
                  <c:v>0.6511176851851852</c:v>
                </c:pt>
                <c:pt idx="48064">
                  <c:v>0.65111884259259256</c:v>
                </c:pt>
                <c:pt idx="48065">
                  <c:v>0.65111999999999992</c:v>
                </c:pt>
                <c:pt idx="48066">
                  <c:v>0.65112114583333336</c:v>
                </c:pt>
                <c:pt idx="48067">
                  <c:v>0.65112230324074072</c:v>
                </c:pt>
                <c:pt idx="48068">
                  <c:v>0.65112347222222222</c:v>
                </c:pt>
                <c:pt idx="48069">
                  <c:v>0.65112462962962958</c:v>
                </c:pt>
                <c:pt idx="48070">
                  <c:v>0.65112578703703694</c:v>
                </c:pt>
                <c:pt idx="48071">
                  <c:v>0.65112694444444452</c:v>
                </c:pt>
                <c:pt idx="48072">
                  <c:v>0.65112811342592591</c:v>
                </c:pt>
                <c:pt idx="48073">
                  <c:v>0.65112935185185183</c:v>
                </c:pt>
                <c:pt idx="48074">
                  <c:v>0.65113074074074073</c:v>
                </c:pt>
                <c:pt idx="48075">
                  <c:v>0.65113214120370377</c:v>
                </c:pt>
                <c:pt idx="48076">
                  <c:v>0.65113317129629633</c:v>
                </c:pt>
                <c:pt idx="48077">
                  <c:v>0.65113450231481484</c:v>
                </c:pt>
                <c:pt idx="48078">
                  <c:v>0.65113554398148143</c:v>
                </c:pt>
                <c:pt idx="48079">
                  <c:v>0.65113621527777776</c:v>
                </c:pt>
                <c:pt idx="48080">
                  <c:v>0.65113833333333337</c:v>
                </c:pt>
                <c:pt idx="48081">
                  <c:v>0.65113903935185191</c:v>
                </c:pt>
                <c:pt idx="48082">
                  <c:v>0.65113967592592592</c:v>
                </c:pt>
                <c:pt idx="48083">
                  <c:v>0.65114083333333328</c:v>
                </c:pt>
                <c:pt idx="48084">
                  <c:v>0.65114199074074075</c:v>
                </c:pt>
                <c:pt idx="48085">
                  <c:v>0.65114314814814811</c:v>
                </c:pt>
                <c:pt idx="48086">
                  <c:v>0.65114429398148144</c:v>
                </c:pt>
                <c:pt idx="48087">
                  <c:v>0.65114546296296294</c:v>
                </c:pt>
                <c:pt idx="48088">
                  <c:v>0.65114660879629638</c:v>
                </c:pt>
                <c:pt idx="48089">
                  <c:v>0.65114777777777777</c:v>
                </c:pt>
                <c:pt idx="48090">
                  <c:v>0.65114893518518513</c:v>
                </c:pt>
                <c:pt idx="48091">
                  <c:v>0.65115008101851846</c:v>
                </c:pt>
                <c:pt idx="48092">
                  <c:v>0.6511513541666667</c:v>
                </c:pt>
                <c:pt idx="48093">
                  <c:v>0.65115259259259262</c:v>
                </c:pt>
                <c:pt idx="48094">
                  <c:v>0.65115400462962958</c:v>
                </c:pt>
                <c:pt idx="48095">
                  <c:v>0.65115540509259251</c:v>
                </c:pt>
                <c:pt idx="48096">
                  <c:v>0.65115631944444452</c:v>
                </c:pt>
                <c:pt idx="48097">
                  <c:v>0.65115712962962968</c:v>
                </c:pt>
                <c:pt idx="48098">
                  <c:v>0.65115899305555558</c:v>
                </c:pt>
                <c:pt idx="48099">
                  <c:v>0.65116002314814814</c:v>
                </c:pt>
                <c:pt idx="48100">
                  <c:v>0.65116065972222226</c:v>
                </c:pt>
                <c:pt idx="48101">
                  <c:v>0.65116165509259261</c:v>
                </c:pt>
                <c:pt idx="48102">
                  <c:v>0.65116282407407411</c:v>
                </c:pt>
                <c:pt idx="48103">
                  <c:v>0.65116396990740744</c:v>
                </c:pt>
                <c:pt idx="48104">
                  <c:v>0.65116513888888883</c:v>
                </c:pt>
                <c:pt idx="48105">
                  <c:v>0.6511662962962963</c:v>
                </c:pt>
                <c:pt idx="48106">
                  <c:v>0.65116745370370377</c:v>
                </c:pt>
                <c:pt idx="48107">
                  <c:v>0.65116861111111113</c:v>
                </c:pt>
                <c:pt idx="48108">
                  <c:v>0.65116975694444446</c:v>
                </c:pt>
                <c:pt idx="48109">
                  <c:v>0.65117092592592585</c:v>
                </c:pt>
                <c:pt idx="48110">
                  <c:v>0.65117208333333332</c:v>
                </c:pt>
                <c:pt idx="48111">
                  <c:v>0.65117328703703703</c:v>
                </c:pt>
                <c:pt idx="48112">
                  <c:v>0.65117439814814815</c:v>
                </c:pt>
                <c:pt idx="48113">
                  <c:v>0.65117695601851855</c:v>
                </c:pt>
                <c:pt idx="48114">
                  <c:v>0.65117732638888881</c:v>
                </c:pt>
                <c:pt idx="48115">
                  <c:v>0.65117793981481475</c:v>
                </c:pt>
                <c:pt idx="48116">
                  <c:v>0.65117930555555559</c:v>
                </c:pt>
                <c:pt idx="48117">
                  <c:v>0.65118040509259256</c:v>
                </c:pt>
                <c:pt idx="48118">
                  <c:v>0.65118143518518523</c:v>
                </c:pt>
                <c:pt idx="48119">
                  <c:v>0.65118293981481479</c:v>
                </c:pt>
                <c:pt idx="48120">
                  <c:v>0.65118368055555553</c:v>
                </c:pt>
                <c:pt idx="48121">
                  <c:v>0.65118481481481483</c:v>
                </c:pt>
                <c:pt idx="48122">
                  <c:v>0.65118597222222219</c:v>
                </c:pt>
                <c:pt idx="48123">
                  <c:v>0.65118712962962966</c:v>
                </c:pt>
                <c:pt idx="48124">
                  <c:v>0.65118828703703702</c:v>
                </c:pt>
                <c:pt idx="48125">
                  <c:v>0.65118944444444438</c:v>
                </c:pt>
                <c:pt idx="48126">
                  <c:v>0.65119060185185185</c:v>
                </c:pt>
                <c:pt idx="48127">
                  <c:v>0.65119187500000009</c:v>
                </c:pt>
                <c:pt idx="48128">
                  <c:v>0.65119291666666668</c:v>
                </c:pt>
                <c:pt idx="48129">
                  <c:v>0.65119407407407404</c:v>
                </c:pt>
                <c:pt idx="48130">
                  <c:v>0.65119546296296293</c:v>
                </c:pt>
                <c:pt idx="48131">
                  <c:v>0.65119648148148146</c:v>
                </c:pt>
                <c:pt idx="48132">
                  <c:v>0.65119817129629631</c:v>
                </c:pt>
                <c:pt idx="48133">
                  <c:v>0.65119937499999991</c:v>
                </c:pt>
                <c:pt idx="48134">
                  <c:v>0.65119989583333338</c:v>
                </c:pt>
                <c:pt idx="48135">
                  <c:v>0.65120193287037043</c:v>
                </c:pt>
                <c:pt idx="48136">
                  <c:v>0.65120321759259259</c:v>
                </c:pt>
                <c:pt idx="48137">
                  <c:v>0.6512035995370371</c:v>
                </c:pt>
                <c:pt idx="48138">
                  <c:v>0.65120531250000002</c:v>
                </c:pt>
                <c:pt idx="48139">
                  <c:v>0.65120637731481479</c:v>
                </c:pt>
                <c:pt idx="48140">
                  <c:v>0.65120690972222228</c:v>
                </c:pt>
                <c:pt idx="48141">
                  <c:v>0.65120795138888887</c:v>
                </c:pt>
                <c:pt idx="48142">
                  <c:v>0.65120910879629623</c:v>
                </c:pt>
                <c:pt idx="48143">
                  <c:v>0.65121027777777774</c:v>
                </c:pt>
                <c:pt idx="48144">
                  <c:v>0.65121142361111117</c:v>
                </c:pt>
                <c:pt idx="48145">
                  <c:v>0.65121259259259257</c:v>
                </c:pt>
                <c:pt idx="48146">
                  <c:v>0.65121375000000004</c:v>
                </c:pt>
                <c:pt idx="48147">
                  <c:v>0.65121489583333325</c:v>
                </c:pt>
                <c:pt idx="48148">
                  <c:v>0.65121606481481475</c:v>
                </c:pt>
                <c:pt idx="48149">
                  <c:v>0.65121721064814819</c:v>
                </c:pt>
                <c:pt idx="48150">
                  <c:v>0.65121837962962958</c:v>
                </c:pt>
                <c:pt idx="48151">
                  <c:v>0.65121969907407407</c:v>
                </c:pt>
                <c:pt idx="48152">
                  <c:v>0.65122078703703712</c:v>
                </c:pt>
                <c:pt idx="48153">
                  <c:v>0.65122311342592598</c:v>
                </c:pt>
                <c:pt idx="48154">
                  <c:v>0.65122334490740741</c:v>
                </c:pt>
                <c:pt idx="48155">
                  <c:v>0.65122478009259266</c:v>
                </c:pt>
                <c:pt idx="48156">
                  <c:v>0.65122616898148145</c:v>
                </c:pt>
                <c:pt idx="48157">
                  <c:v>0.65122652777777779</c:v>
                </c:pt>
                <c:pt idx="48158">
                  <c:v>0.65122836805555562</c:v>
                </c:pt>
                <c:pt idx="48159">
                  <c:v>0.65122928240740741</c:v>
                </c:pt>
                <c:pt idx="48160">
                  <c:v>0.65122995370370362</c:v>
                </c:pt>
                <c:pt idx="48161">
                  <c:v>0.65123109953703706</c:v>
                </c:pt>
                <c:pt idx="48162">
                  <c:v>0.65123226851851856</c:v>
                </c:pt>
                <c:pt idx="48163">
                  <c:v>0.65123342592592592</c:v>
                </c:pt>
                <c:pt idx="48164">
                  <c:v>0.65123458333333328</c:v>
                </c:pt>
                <c:pt idx="48165">
                  <c:v>0.65123575231481479</c:v>
                </c:pt>
                <c:pt idx="48166">
                  <c:v>0.65123688657407408</c:v>
                </c:pt>
                <c:pt idx="48167">
                  <c:v>0.65123804398148144</c:v>
                </c:pt>
                <c:pt idx="48168">
                  <c:v>0.65123921296296294</c:v>
                </c:pt>
                <c:pt idx="48169">
                  <c:v>0.65124035879629627</c:v>
                </c:pt>
                <c:pt idx="48170">
                  <c:v>0.65124156249999998</c:v>
                </c:pt>
                <c:pt idx="48171">
                  <c:v>0.65124296296296291</c:v>
                </c:pt>
                <c:pt idx="48172">
                  <c:v>0.65124409722222221</c:v>
                </c:pt>
                <c:pt idx="48173">
                  <c:v>0.65124531250000006</c:v>
                </c:pt>
                <c:pt idx="48174">
                  <c:v>0.65124689814814818</c:v>
                </c:pt>
                <c:pt idx="48175">
                  <c:v>0.65124746527777777</c:v>
                </c:pt>
                <c:pt idx="48176">
                  <c:v>0.65124968750000001</c:v>
                </c:pt>
                <c:pt idx="48177">
                  <c:v>0.65125052083333335</c:v>
                </c:pt>
                <c:pt idx="48178">
                  <c:v>0.65125105324074073</c:v>
                </c:pt>
                <c:pt idx="48179">
                  <c:v>0.65125194444444445</c:v>
                </c:pt>
                <c:pt idx="48180">
                  <c:v>0.65125309027777778</c:v>
                </c:pt>
                <c:pt idx="48181">
                  <c:v>0.65125425925925928</c:v>
                </c:pt>
                <c:pt idx="48182">
                  <c:v>0.65125540509259261</c:v>
                </c:pt>
                <c:pt idx="48183">
                  <c:v>0.65125658564814815</c:v>
                </c:pt>
                <c:pt idx="48184">
                  <c:v>0.65125773148148147</c:v>
                </c:pt>
                <c:pt idx="48185">
                  <c:v>0.65125890046296298</c:v>
                </c:pt>
                <c:pt idx="48186">
                  <c:v>0.6512600462962963</c:v>
                </c:pt>
                <c:pt idx="48187">
                  <c:v>0.65126119212962963</c:v>
                </c:pt>
                <c:pt idx="48188">
                  <c:v>0.6512623495370371</c:v>
                </c:pt>
                <c:pt idx="48189">
                  <c:v>0.65126369212962965</c:v>
                </c:pt>
                <c:pt idx="48190">
                  <c:v>0.65126564814814814</c:v>
                </c:pt>
                <c:pt idx="48191">
                  <c:v>0.65126609953703707</c:v>
                </c:pt>
                <c:pt idx="48192">
                  <c:v>0.65126748842592586</c:v>
                </c:pt>
                <c:pt idx="48193">
                  <c:v>0.65126923611111109</c:v>
                </c:pt>
                <c:pt idx="48194">
                  <c:v>0.65126986111111107</c:v>
                </c:pt>
                <c:pt idx="48195">
                  <c:v>0.65127083333333335</c:v>
                </c:pt>
                <c:pt idx="48196">
                  <c:v>0.65127332175925923</c:v>
                </c:pt>
                <c:pt idx="48197">
                  <c:v>0.65127379629629623</c:v>
                </c:pt>
                <c:pt idx="48198">
                  <c:v>0.65127401620370362</c:v>
                </c:pt>
                <c:pt idx="48199">
                  <c:v>0.65127509259259253</c:v>
                </c:pt>
                <c:pt idx="48200">
                  <c:v>0.65127625</c:v>
                </c:pt>
                <c:pt idx="48201">
                  <c:v>0.65127740740740747</c:v>
                </c:pt>
                <c:pt idx="48202">
                  <c:v>0.65127855324074069</c:v>
                </c:pt>
                <c:pt idx="48203">
                  <c:v>0.65127973379629633</c:v>
                </c:pt>
                <c:pt idx="48204">
                  <c:v>0.65128086805555552</c:v>
                </c:pt>
                <c:pt idx="48205">
                  <c:v>0.65128203703703702</c:v>
                </c:pt>
                <c:pt idx="48206">
                  <c:v>0.65128319444444449</c:v>
                </c:pt>
                <c:pt idx="48207">
                  <c:v>0.65128435185185185</c:v>
                </c:pt>
                <c:pt idx="48208">
                  <c:v>0.65128550925925921</c:v>
                </c:pt>
                <c:pt idx="48209">
                  <c:v>0.65128751157407405</c:v>
                </c:pt>
                <c:pt idx="48210">
                  <c:v>0.65128924768518526</c:v>
                </c:pt>
                <c:pt idx="48211">
                  <c:v>0.65128952546296293</c:v>
                </c:pt>
                <c:pt idx="48212">
                  <c:v>0.6512902430555555</c:v>
                </c:pt>
                <c:pt idx="48213">
                  <c:v>0.65129246527777784</c:v>
                </c:pt>
                <c:pt idx="48214">
                  <c:v>0.65129283564814811</c:v>
                </c:pt>
                <c:pt idx="48215">
                  <c:v>0.65129368055555548</c:v>
                </c:pt>
                <c:pt idx="48216">
                  <c:v>0.65129631944444444</c:v>
                </c:pt>
                <c:pt idx="48217">
                  <c:v>0.65129660879629636</c:v>
                </c:pt>
                <c:pt idx="48218">
                  <c:v>0.65129708333333336</c:v>
                </c:pt>
                <c:pt idx="48219">
                  <c:v>0.65129822916666669</c:v>
                </c:pt>
                <c:pt idx="48220">
                  <c:v>0.65129939814814808</c:v>
                </c:pt>
                <c:pt idx="48221">
                  <c:v>0.65130055555555555</c:v>
                </c:pt>
                <c:pt idx="48222">
                  <c:v>0.65130170138888888</c:v>
                </c:pt>
                <c:pt idx="48223">
                  <c:v>0.65130287037037038</c:v>
                </c:pt>
                <c:pt idx="48224">
                  <c:v>0.65130402777777774</c:v>
                </c:pt>
                <c:pt idx="48225">
                  <c:v>0.6513051851851851</c:v>
                </c:pt>
                <c:pt idx="48226">
                  <c:v>0.6513063541666666</c:v>
                </c:pt>
                <c:pt idx="48227">
                  <c:v>0.65130750000000004</c:v>
                </c:pt>
                <c:pt idx="48228">
                  <c:v>0.65130902777777777</c:v>
                </c:pt>
                <c:pt idx="48229">
                  <c:v>0.6513104282407407</c:v>
                </c:pt>
                <c:pt idx="48230">
                  <c:v>0.65131107638888897</c:v>
                </c:pt>
                <c:pt idx="48231">
                  <c:v>0.65131420138888885</c:v>
                </c:pt>
                <c:pt idx="48232">
                  <c:v>0.65131454861111104</c:v>
                </c:pt>
                <c:pt idx="48233">
                  <c:v>0.65131575231481476</c:v>
                </c:pt>
                <c:pt idx="48234">
                  <c:v>0.65131754629629635</c:v>
                </c:pt>
                <c:pt idx="48235">
                  <c:v>0.6513180092592592</c:v>
                </c:pt>
                <c:pt idx="48236">
                  <c:v>0.65131930555555551</c:v>
                </c:pt>
                <c:pt idx="48237">
                  <c:v>0.65132159722222227</c:v>
                </c:pt>
                <c:pt idx="48238">
                  <c:v>0.65132193287037032</c:v>
                </c:pt>
                <c:pt idx="48239">
                  <c:v>0.65132260416666665</c:v>
                </c:pt>
                <c:pt idx="48240">
                  <c:v>0.65132375000000009</c:v>
                </c:pt>
                <c:pt idx="48241">
                  <c:v>0.65132491898148148</c:v>
                </c:pt>
                <c:pt idx="48242">
                  <c:v>0.65132607638888884</c:v>
                </c:pt>
                <c:pt idx="48243">
                  <c:v>0.65132723379629631</c:v>
                </c:pt>
                <c:pt idx="48244">
                  <c:v>0.65132839120370367</c:v>
                </c:pt>
                <c:pt idx="48245">
                  <c:v>0.65132953703703711</c:v>
                </c:pt>
                <c:pt idx="48246">
                  <c:v>0.6513307060185185</c:v>
                </c:pt>
                <c:pt idx="48247">
                  <c:v>0.65133194444444442</c:v>
                </c:pt>
                <c:pt idx="48248">
                  <c:v>0.65133302083333333</c:v>
                </c:pt>
                <c:pt idx="48249">
                  <c:v>0.65133480324074067</c:v>
                </c:pt>
                <c:pt idx="48250">
                  <c:v>0.65133635416666669</c:v>
                </c:pt>
                <c:pt idx="48251">
                  <c:v>0.65133659722222226</c:v>
                </c:pt>
                <c:pt idx="48252">
                  <c:v>0.65133862268518516</c:v>
                </c:pt>
                <c:pt idx="48253">
                  <c:v>0.65133991898148147</c:v>
                </c:pt>
                <c:pt idx="48254">
                  <c:v>0.65134023148148146</c:v>
                </c:pt>
                <c:pt idx="48255">
                  <c:v>0.65134215277777774</c:v>
                </c:pt>
                <c:pt idx="48256">
                  <c:v>0.65134348379629625</c:v>
                </c:pt>
                <c:pt idx="48257">
                  <c:v>0.65134381944444442</c:v>
                </c:pt>
                <c:pt idx="48258">
                  <c:v>0.65134461805555555</c:v>
                </c:pt>
                <c:pt idx="48259">
                  <c:v>0.65134575231481484</c:v>
                </c:pt>
                <c:pt idx="48260">
                  <c:v>0.6513469097222222</c:v>
                </c:pt>
                <c:pt idx="48261">
                  <c:v>0.65134805555555553</c:v>
                </c:pt>
                <c:pt idx="48262">
                  <c:v>0.65134922453703703</c:v>
                </c:pt>
                <c:pt idx="48263">
                  <c:v>0.6513503819444445</c:v>
                </c:pt>
                <c:pt idx="48264">
                  <c:v>0.65135152777777772</c:v>
                </c:pt>
                <c:pt idx="48265">
                  <c:v>0.65135269675925922</c:v>
                </c:pt>
                <c:pt idx="48266">
                  <c:v>0.65135384259259266</c:v>
                </c:pt>
                <c:pt idx="48267">
                  <c:v>0.65135501157407405</c:v>
                </c:pt>
                <c:pt idx="48268">
                  <c:v>0.65135616898148152</c:v>
                </c:pt>
                <c:pt idx="48269">
                  <c:v>0.65135828703703702</c:v>
                </c:pt>
                <c:pt idx="48270">
                  <c:v>0.65135880787037037</c:v>
                </c:pt>
                <c:pt idx="48271">
                  <c:v>0.65135975694444448</c:v>
                </c:pt>
                <c:pt idx="48272">
                  <c:v>0.65136204861111102</c:v>
                </c:pt>
                <c:pt idx="48273">
                  <c:v>0.65136258101851852</c:v>
                </c:pt>
                <c:pt idx="48274">
                  <c:v>0.65136326388888888</c:v>
                </c:pt>
                <c:pt idx="48275">
                  <c:v>0.6513648495370371</c:v>
                </c:pt>
                <c:pt idx="48276">
                  <c:v>0.65136592592592601</c:v>
                </c:pt>
                <c:pt idx="48277">
                  <c:v>0.65136696759259261</c:v>
                </c:pt>
                <c:pt idx="48278">
                  <c:v>0.65136825231481477</c:v>
                </c:pt>
                <c:pt idx="48279">
                  <c:v>0.6513690509259259</c:v>
                </c:pt>
                <c:pt idx="48280">
                  <c:v>0.65137005787037039</c:v>
                </c:pt>
                <c:pt idx="48281">
                  <c:v>0.65137121527777775</c:v>
                </c:pt>
                <c:pt idx="48282">
                  <c:v>0.65137238425925925</c:v>
                </c:pt>
                <c:pt idx="48283">
                  <c:v>0.65137351851851855</c:v>
                </c:pt>
                <c:pt idx="48284">
                  <c:v>0.65137467592592591</c:v>
                </c:pt>
                <c:pt idx="48285">
                  <c:v>0.65137584490740741</c:v>
                </c:pt>
                <c:pt idx="48286">
                  <c:v>0.65137699074074074</c:v>
                </c:pt>
                <c:pt idx="48287">
                  <c:v>0.65137815972222224</c:v>
                </c:pt>
                <c:pt idx="48288">
                  <c:v>0.65137930555555557</c:v>
                </c:pt>
                <c:pt idx="48289">
                  <c:v>0.65138047453703707</c:v>
                </c:pt>
                <c:pt idx="48290">
                  <c:v>0.65138164351851857</c:v>
                </c:pt>
                <c:pt idx="48291">
                  <c:v>0.65138349537037032</c:v>
                </c:pt>
                <c:pt idx="48292">
                  <c:v>0.65138410879629627</c:v>
                </c:pt>
                <c:pt idx="48293">
                  <c:v>0.6513862037037037</c:v>
                </c:pt>
                <c:pt idx="48294">
                  <c:v>0.65138710648148146</c:v>
                </c:pt>
                <c:pt idx="48295">
                  <c:v>0.6513874652777778</c:v>
                </c:pt>
                <c:pt idx="48296">
                  <c:v>0.65138912037037033</c:v>
                </c:pt>
                <c:pt idx="48297">
                  <c:v>0.65138984953703705</c:v>
                </c:pt>
                <c:pt idx="48298">
                  <c:v>0.65139093749999999</c:v>
                </c:pt>
                <c:pt idx="48299">
                  <c:v>0.65139204861111111</c:v>
                </c:pt>
                <c:pt idx="48300">
                  <c:v>0.65139320601851847</c:v>
                </c:pt>
                <c:pt idx="48301">
                  <c:v>0.65139436342592594</c:v>
                </c:pt>
                <c:pt idx="48302">
                  <c:v>0.65139550925925926</c:v>
                </c:pt>
                <c:pt idx="48303">
                  <c:v>0.65139667824074077</c:v>
                </c:pt>
                <c:pt idx="48304">
                  <c:v>0.65139782407407409</c:v>
                </c:pt>
                <c:pt idx="48305">
                  <c:v>0.6513989930555556</c:v>
                </c:pt>
                <c:pt idx="48306">
                  <c:v>0.65140013888888892</c:v>
                </c:pt>
                <c:pt idx="48307">
                  <c:v>0.65140130787037032</c:v>
                </c:pt>
                <c:pt idx="48308">
                  <c:v>0.65140327546296295</c:v>
                </c:pt>
                <c:pt idx="48309">
                  <c:v>0.65140458333333329</c:v>
                </c:pt>
                <c:pt idx="48310">
                  <c:v>0.65140494212962963</c:v>
                </c:pt>
                <c:pt idx="48311">
                  <c:v>0.65140765046296301</c:v>
                </c:pt>
                <c:pt idx="48312">
                  <c:v>0.65140886574074075</c:v>
                </c:pt>
                <c:pt idx="48313">
                  <c:v>0.65141052083333328</c:v>
                </c:pt>
                <c:pt idx="48314">
                  <c:v>0.65141129629629635</c:v>
                </c:pt>
                <c:pt idx="48315">
                  <c:v>0.65141222222222228</c:v>
                </c:pt>
                <c:pt idx="48316">
                  <c:v>0.65141339120370367</c:v>
                </c:pt>
                <c:pt idx="48317">
                  <c:v>0.651414537037037</c:v>
                </c:pt>
                <c:pt idx="48318">
                  <c:v>0.65141569444444447</c:v>
                </c:pt>
                <c:pt idx="48319">
                  <c:v>0.65141686342592597</c:v>
                </c:pt>
                <c:pt idx="48320">
                  <c:v>0.6514180092592593</c:v>
                </c:pt>
                <c:pt idx="48321">
                  <c:v>0.65141916666666666</c:v>
                </c:pt>
                <c:pt idx="48322">
                  <c:v>0.65142042824074076</c:v>
                </c:pt>
                <c:pt idx="48323">
                  <c:v>0.65142148148148149</c:v>
                </c:pt>
                <c:pt idx="48324">
                  <c:v>0.65142263888888885</c:v>
                </c:pt>
                <c:pt idx="48325">
                  <c:v>0.65142388888888891</c:v>
                </c:pt>
                <c:pt idx="48326">
                  <c:v>0.65142521990740743</c:v>
                </c:pt>
                <c:pt idx="48327">
                  <c:v>0.65142622685185192</c:v>
                </c:pt>
                <c:pt idx="48328">
                  <c:v>0.65142866898148144</c:v>
                </c:pt>
                <c:pt idx="48329">
                  <c:v>0.65142906249999999</c:v>
                </c:pt>
                <c:pt idx="48330">
                  <c:v>0.65142975694444449</c:v>
                </c:pt>
                <c:pt idx="48331">
                  <c:v>0.65143145833333338</c:v>
                </c:pt>
                <c:pt idx="48332">
                  <c:v>0.65143254629629621</c:v>
                </c:pt>
                <c:pt idx="48333">
                  <c:v>0.65143305555555553</c:v>
                </c:pt>
                <c:pt idx="48334">
                  <c:v>0.65143504629629623</c:v>
                </c:pt>
                <c:pt idx="48335">
                  <c:v>0.65143535879629633</c:v>
                </c:pt>
                <c:pt idx="48336">
                  <c:v>0.65143652777777783</c:v>
                </c:pt>
                <c:pt idx="48337">
                  <c:v>0.65143769675925922</c:v>
                </c:pt>
                <c:pt idx="48338">
                  <c:v>0.65143884259259255</c:v>
                </c:pt>
                <c:pt idx="48339">
                  <c:v>0.65144000000000002</c:v>
                </c:pt>
                <c:pt idx="48340">
                  <c:v>0.65144115740740749</c:v>
                </c:pt>
                <c:pt idx="48341">
                  <c:v>0.65144231481481485</c:v>
                </c:pt>
                <c:pt idx="48342">
                  <c:v>0.65144347222222221</c:v>
                </c:pt>
                <c:pt idx="48343">
                  <c:v>0.65144462962962957</c:v>
                </c:pt>
                <c:pt idx="48344">
                  <c:v>0.65144578703703704</c:v>
                </c:pt>
                <c:pt idx="48345">
                  <c:v>0.65144765046296293</c:v>
                </c:pt>
                <c:pt idx="48346">
                  <c:v>0.65144815972222225</c:v>
                </c:pt>
                <c:pt idx="48347">
                  <c:v>0.65145141203703705</c:v>
                </c:pt>
                <c:pt idx="48348">
                  <c:v>0.65145271990740738</c:v>
                </c:pt>
                <c:pt idx="48349">
                  <c:v>0.6514535763888889</c:v>
                </c:pt>
                <c:pt idx="48350">
                  <c:v>0.65145511574074078</c:v>
                </c:pt>
                <c:pt idx="48351">
                  <c:v>0.6514555671296296</c:v>
                </c:pt>
                <c:pt idx="48352">
                  <c:v>0.65145687500000005</c:v>
                </c:pt>
                <c:pt idx="48353">
                  <c:v>0.65145822916666674</c:v>
                </c:pt>
                <c:pt idx="48354">
                  <c:v>0.6514588194444445</c:v>
                </c:pt>
                <c:pt idx="48355">
                  <c:v>0.65145975694444447</c:v>
                </c:pt>
                <c:pt idx="48356">
                  <c:v>0.65146090277777779</c:v>
                </c:pt>
                <c:pt idx="48357">
                  <c:v>0.65146206018518515</c:v>
                </c:pt>
                <c:pt idx="48358">
                  <c:v>0.65146321759259262</c:v>
                </c:pt>
                <c:pt idx="48359">
                  <c:v>0.65146437499999998</c:v>
                </c:pt>
                <c:pt idx="48360">
                  <c:v>0.65146552083333331</c:v>
                </c:pt>
                <c:pt idx="48361">
                  <c:v>0.65146668981481481</c:v>
                </c:pt>
                <c:pt idx="48362">
                  <c:v>0.65146784722222217</c:v>
                </c:pt>
                <c:pt idx="48363">
                  <c:v>0.65146900462962964</c:v>
                </c:pt>
                <c:pt idx="48364">
                  <c:v>0.651470162037037</c:v>
                </c:pt>
                <c:pt idx="48365">
                  <c:v>0.65147131944444447</c:v>
                </c:pt>
                <c:pt idx="48366">
                  <c:v>0.65147329861111114</c:v>
                </c:pt>
                <c:pt idx="48367">
                  <c:v>0.65147425925925917</c:v>
                </c:pt>
                <c:pt idx="48368">
                  <c:v>0.65147530092592598</c:v>
                </c:pt>
                <c:pt idx="48369">
                  <c:v>0.65147645833333334</c:v>
                </c:pt>
                <c:pt idx="48370">
                  <c:v>0.6514778356481481</c:v>
                </c:pt>
                <c:pt idx="48371">
                  <c:v>0.65147888888888883</c:v>
                </c:pt>
                <c:pt idx="48372">
                  <c:v>0.65148024305555552</c:v>
                </c:pt>
                <c:pt idx="48373">
                  <c:v>0.65148160879629624</c:v>
                </c:pt>
                <c:pt idx="48374">
                  <c:v>0.65148185185185181</c:v>
                </c:pt>
                <c:pt idx="48375">
                  <c:v>0.65148319444444447</c:v>
                </c:pt>
                <c:pt idx="48376">
                  <c:v>0.65148473379629634</c:v>
                </c:pt>
                <c:pt idx="48377">
                  <c:v>0.65148531249999997</c:v>
                </c:pt>
                <c:pt idx="48378">
                  <c:v>0.6514863657407407</c:v>
                </c:pt>
                <c:pt idx="48379">
                  <c:v>0.65148752314814806</c:v>
                </c:pt>
                <c:pt idx="48380">
                  <c:v>0.65148868055555564</c:v>
                </c:pt>
                <c:pt idx="48381">
                  <c:v>0.651489837962963</c:v>
                </c:pt>
                <c:pt idx="48382">
                  <c:v>0.65149099537037036</c:v>
                </c:pt>
                <c:pt idx="48383">
                  <c:v>0.65149215277777772</c:v>
                </c:pt>
                <c:pt idx="48384">
                  <c:v>0.65149331018518519</c:v>
                </c:pt>
                <c:pt idx="48385">
                  <c:v>0.65149446759259266</c:v>
                </c:pt>
                <c:pt idx="48386">
                  <c:v>0.65149562500000002</c:v>
                </c:pt>
                <c:pt idx="48387">
                  <c:v>0.65149678240740738</c:v>
                </c:pt>
                <c:pt idx="48388">
                  <c:v>0.65149957175925932</c:v>
                </c:pt>
                <c:pt idx="48389">
                  <c:v>0.65149986111111113</c:v>
                </c:pt>
                <c:pt idx="48390">
                  <c:v>0.65150035879629631</c:v>
                </c:pt>
                <c:pt idx="48391">
                  <c:v>0.65150285879629632</c:v>
                </c:pt>
                <c:pt idx="48392">
                  <c:v>0.65150296296296295</c:v>
                </c:pt>
                <c:pt idx="48393">
                  <c:v>0.65150421296296301</c:v>
                </c:pt>
                <c:pt idx="48394">
                  <c:v>0.65150597222222228</c:v>
                </c:pt>
                <c:pt idx="48395">
                  <c:v>0.6515062615740741</c:v>
                </c:pt>
                <c:pt idx="48396">
                  <c:v>0.65150747685185184</c:v>
                </c:pt>
                <c:pt idx="48397">
                  <c:v>0.65150924768518514</c:v>
                </c:pt>
                <c:pt idx="48398">
                  <c:v>0.65150973379629629</c:v>
                </c:pt>
                <c:pt idx="48399">
                  <c:v>0.65151067129629625</c:v>
                </c:pt>
                <c:pt idx="48400">
                  <c:v>0.65151182870370372</c:v>
                </c:pt>
                <c:pt idx="48401">
                  <c:v>0.65151298611111108</c:v>
                </c:pt>
                <c:pt idx="48402">
                  <c:v>0.65151414351851855</c:v>
                </c:pt>
                <c:pt idx="48403">
                  <c:v>0.65151530092592591</c:v>
                </c:pt>
                <c:pt idx="48404">
                  <c:v>0.65151645833333327</c:v>
                </c:pt>
                <c:pt idx="48405">
                  <c:v>0.65151761574074074</c:v>
                </c:pt>
                <c:pt idx="48406">
                  <c:v>0.65151878472222224</c:v>
                </c:pt>
                <c:pt idx="48407">
                  <c:v>0.65151993055555557</c:v>
                </c:pt>
                <c:pt idx="48408">
                  <c:v>0.65152108796296293</c:v>
                </c:pt>
                <c:pt idx="48409">
                  <c:v>0.65152339120370373</c:v>
                </c:pt>
                <c:pt idx="48410">
                  <c:v>0.65152386574074073</c:v>
                </c:pt>
                <c:pt idx="48411">
                  <c:v>0.651524675925926</c:v>
                </c:pt>
                <c:pt idx="48412">
                  <c:v>0.65152616898148141</c:v>
                </c:pt>
                <c:pt idx="48413">
                  <c:v>0.65152748842592589</c:v>
                </c:pt>
                <c:pt idx="48414">
                  <c:v>0.65152806712962963</c:v>
                </c:pt>
                <c:pt idx="48415">
                  <c:v>0.65152981481481476</c:v>
                </c:pt>
                <c:pt idx="48416">
                  <c:v>0.65153039351851849</c:v>
                </c:pt>
                <c:pt idx="48417">
                  <c:v>0.65153153935185182</c:v>
                </c:pt>
                <c:pt idx="48418">
                  <c:v>0.65153317129629629</c:v>
                </c:pt>
                <c:pt idx="48419">
                  <c:v>0.65153381944444444</c:v>
                </c:pt>
                <c:pt idx="48420">
                  <c:v>0.65153497685185191</c:v>
                </c:pt>
                <c:pt idx="48421">
                  <c:v>0.65153613425925927</c:v>
                </c:pt>
                <c:pt idx="48422">
                  <c:v>0.65153729166666663</c:v>
                </c:pt>
                <c:pt idx="48423">
                  <c:v>0.6515384490740741</c:v>
                </c:pt>
                <c:pt idx="48424">
                  <c:v>0.65153960648148146</c:v>
                </c:pt>
                <c:pt idx="48425">
                  <c:v>0.65154076388888893</c:v>
                </c:pt>
                <c:pt idx="48426">
                  <c:v>0.65154192129629629</c:v>
                </c:pt>
                <c:pt idx="48427">
                  <c:v>0.65154307870370376</c:v>
                </c:pt>
                <c:pt idx="48428">
                  <c:v>0.65154423611111112</c:v>
                </c:pt>
                <c:pt idx="48429">
                  <c:v>0.65154543981481483</c:v>
                </c:pt>
                <c:pt idx="48430">
                  <c:v>0.65154756944444447</c:v>
                </c:pt>
                <c:pt idx="48431">
                  <c:v>0.65154880787037039</c:v>
                </c:pt>
                <c:pt idx="48432">
                  <c:v>0.65154902777777779</c:v>
                </c:pt>
                <c:pt idx="48433">
                  <c:v>0.65155026620370371</c:v>
                </c:pt>
                <c:pt idx="48434">
                  <c:v>0.65155182870370376</c:v>
                </c:pt>
                <c:pt idx="48435">
                  <c:v>0.65155284722222218</c:v>
                </c:pt>
                <c:pt idx="48436">
                  <c:v>0.65155391203703705</c:v>
                </c:pt>
                <c:pt idx="48437">
                  <c:v>0.65155527777777777</c:v>
                </c:pt>
                <c:pt idx="48438">
                  <c:v>0.65155581018518516</c:v>
                </c:pt>
                <c:pt idx="48439">
                  <c:v>0.65155696759259252</c:v>
                </c:pt>
                <c:pt idx="48440">
                  <c:v>0.65155812499999999</c:v>
                </c:pt>
                <c:pt idx="48441">
                  <c:v>0.65155928240740746</c:v>
                </c:pt>
                <c:pt idx="48442">
                  <c:v>0.65156050925925924</c:v>
                </c:pt>
                <c:pt idx="48443">
                  <c:v>0.65156159722222218</c:v>
                </c:pt>
                <c:pt idx="48444">
                  <c:v>0.65156275462962965</c:v>
                </c:pt>
                <c:pt idx="48445">
                  <c:v>0.65156391203703712</c:v>
                </c:pt>
                <c:pt idx="48446">
                  <c:v>0.65156506944444448</c:v>
                </c:pt>
                <c:pt idx="48447">
                  <c:v>0.65156623842592587</c:v>
                </c:pt>
                <c:pt idx="48448">
                  <c:v>0.65156754629629632</c:v>
                </c:pt>
                <c:pt idx="48449">
                  <c:v>0.65156930555555559</c:v>
                </c:pt>
                <c:pt idx="48450">
                  <c:v>0.65156996527777777</c:v>
                </c:pt>
                <c:pt idx="48451">
                  <c:v>0.65157090277777785</c:v>
                </c:pt>
                <c:pt idx="48452">
                  <c:v>0.65157222222222222</c:v>
                </c:pt>
                <c:pt idx="48453">
                  <c:v>0.65157334490740737</c:v>
                </c:pt>
                <c:pt idx="48454">
                  <c:v>0.65157437499999993</c:v>
                </c:pt>
                <c:pt idx="48455">
                  <c:v>0.65157555555555557</c:v>
                </c:pt>
                <c:pt idx="48456">
                  <c:v>0.65157664351851852</c:v>
                </c:pt>
                <c:pt idx="48457">
                  <c:v>0.65157878472222219</c:v>
                </c:pt>
                <c:pt idx="48458">
                  <c:v>0.65158004629629629</c:v>
                </c:pt>
                <c:pt idx="48459">
                  <c:v>0.65158023148148148</c:v>
                </c:pt>
                <c:pt idx="48460">
                  <c:v>0.65158127314814818</c:v>
                </c:pt>
                <c:pt idx="48461">
                  <c:v>0.65158243055555554</c:v>
                </c:pt>
                <c:pt idx="48462">
                  <c:v>0.65158358796296301</c:v>
                </c:pt>
                <c:pt idx="48463">
                  <c:v>0.65158474537037037</c:v>
                </c:pt>
                <c:pt idx="48464">
                  <c:v>0.65158590277777773</c:v>
                </c:pt>
                <c:pt idx="48465">
                  <c:v>0.65158704861111105</c:v>
                </c:pt>
                <c:pt idx="48466">
                  <c:v>0.65158821759259256</c:v>
                </c:pt>
                <c:pt idx="48467">
                  <c:v>0.65158937500000003</c:v>
                </c:pt>
                <c:pt idx="48468">
                  <c:v>0.65159054398148153</c:v>
                </c:pt>
                <c:pt idx="48469">
                  <c:v>0.65159167824074071</c:v>
                </c:pt>
                <c:pt idx="48470">
                  <c:v>0.65159348379629634</c:v>
                </c:pt>
                <c:pt idx="48471">
                  <c:v>0.65159423611111111</c:v>
                </c:pt>
                <c:pt idx="48472">
                  <c:v>0.65159530092592599</c:v>
                </c:pt>
                <c:pt idx="48473">
                  <c:v>0.65159644675925921</c:v>
                </c:pt>
                <c:pt idx="48474">
                  <c:v>0.65159806712962964</c:v>
                </c:pt>
                <c:pt idx="48475">
                  <c:v>0.65159879629629625</c:v>
                </c:pt>
                <c:pt idx="48476">
                  <c:v>0.65159990740740747</c:v>
                </c:pt>
                <c:pt idx="48477">
                  <c:v>0.65160128472222223</c:v>
                </c:pt>
                <c:pt idx="48478">
                  <c:v>0.65160210648148142</c:v>
                </c:pt>
                <c:pt idx="48479">
                  <c:v>0.6516032638888889</c:v>
                </c:pt>
                <c:pt idx="48480">
                  <c:v>0.65160442129629637</c:v>
                </c:pt>
                <c:pt idx="48481">
                  <c:v>0.65160557870370373</c:v>
                </c:pt>
                <c:pt idx="48482">
                  <c:v>0.65160673611111108</c:v>
                </c:pt>
                <c:pt idx="48483">
                  <c:v>0.65160789351851855</c:v>
                </c:pt>
                <c:pt idx="48484">
                  <c:v>0.65160905092592591</c:v>
                </c:pt>
                <c:pt idx="48485">
                  <c:v>0.65161020833333338</c:v>
                </c:pt>
                <c:pt idx="48486">
                  <c:v>0.65161136574074074</c:v>
                </c:pt>
                <c:pt idx="48487">
                  <c:v>0.6516125231481481</c:v>
                </c:pt>
                <c:pt idx="48488">
                  <c:v>0.65161379629629634</c:v>
                </c:pt>
                <c:pt idx="48489">
                  <c:v>0.65161674768518518</c:v>
                </c:pt>
                <c:pt idx="48490">
                  <c:v>0.65161697916666672</c:v>
                </c:pt>
                <c:pt idx="48491">
                  <c:v>0.65161745370370372</c:v>
                </c:pt>
                <c:pt idx="48492">
                  <c:v>0.65161923611111117</c:v>
                </c:pt>
                <c:pt idx="48493">
                  <c:v>0.65162078703703707</c:v>
                </c:pt>
                <c:pt idx="48494">
                  <c:v>0.65162096064814812</c:v>
                </c:pt>
                <c:pt idx="48495">
                  <c:v>0.65162208333333338</c:v>
                </c:pt>
                <c:pt idx="48496">
                  <c:v>0.65162386574074083</c:v>
                </c:pt>
                <c:pt idx="48497">
                  <c:v>0.65162425925925926</c:v>
                </c:pt>
                <c:pt idx="48498">
                  <c:v>0.65162525462962961</c:v>
                </c:pt>
                <c:pt idx="48499">
                  <c:v>0.65162641203703697</c:v>
                </c:pt>
                <c:pt idx="48500">
                  <c:v>0.65162756944444444</c:v>
                </c:pt>
                <c:pt idx="48501">
                  <c:v>0.65162872685185191</c:v>
                </c:pt>
                <c:pt idx="48502">
                  <c:v>0.65162988425925927</c:v>
                </c:pt>
                <c:pt idx="48503">
                  <c:v>0.65163104166666663</c:v>
                </c:pt>
                <c:pt idx="48504">
                  <c:v>0.65163219907407399</c:v>
                </c:pt>
                <c:pt idx="48505">
                  <c:v>0.65163336805555561</c:v>
                </c:pt>
                <c:pt idx="48506">
                  <c:v>0.65163452546296297</c:v>
                </c:pt>
                <c:pt idx="48507">
                  <c:v>0.65163567129629629</c:v>
                </c:pt>
                <c:pt idx="48508">
                  <c:v>0.651637349537037</c:v>
                </c:pt>
                <c:pt idx="48509">
                  <c:v>0.65163843750000006</c:v>
                </c:pt>
                <c:pt idx="48510">
                  <c:v>0.65163937500000002</c:v>
                </c:pt>
                <c:pt idx="48511">
                  <c:v>0.65164180555555551</c:v>
                </c:pt>
                <c:pt idx="48512">
                  <c:v>0.65164215277777771</c:v>
                </c:pt>
                <c:pt idx="48513">
                  <c:v>0.65164290509259259</c:v>
                </c:pt>
                <c:pt idx="48514">
                  <c:v>0.65164453703703706</c:v>
                </c:pt>
                <c:pt idx="48515">
                  <c:v>0.65164550925925924</c:v>
                </c:pt>
                <c:pt idx="48516">
                  <c:v>0.65164614583333336</c:v>
                </c:pt>
                <c:pt idx="48517">
                  <c:v>0.65164760416666667</c:v>
                </c:pt>
                <c:pt idx="48518">
                  <c:v>0.65164870370370365</c:v>
                </c:pt>
                <c:pt idx="48519">
                  <c:v>0.65164956018518516</c:v>
                </c:pt>
                <c:pt idx="48520">
                  <c:v>0.65165071759259263</c:v>
                </c:pt>
                <c:pt idx="48521">
                  <c:v>0.65165187499999999</c:v>
                </c:pt>
                <c:pt idx="48522">
                  <c:v>0.65165303240740746</c:v>
                </c:pt>
                <c:pt idx="48523">
                  <c:v>0.65165418981481482</c:v>
                </c:pt>
                <c:pt idx="48524">
                  <c:v>0.65165534722222218</c:v>
                </c:pt>
                <c:pt idx="48525">
                  <c:v>0.65165650462962965</c:v>
                </c:pt>
                <c:pt idx="48526">
                  <c:v>0.65165767361111104</c:v>
                </c:pt>
                <c:pt idx="48527">
                  <c:v>0.65165881944444448</c:v>
                </c:pt>
                <c:pt idx="48528">
                  <c:v>0.65165998842592598</c:v>
                </c:pt>
                <c:pt idx="48529">
                  <c:v>0.65166122685185179</c:v>
                </c:pt>
                <c:pt idx="48530">
                  <c:v>0.6516632175925926</c:v>
                </c:pt>
                <c:pt idx="48531">
                  <c:v>0.65166344907407414</c:v>
                </c:pt>
                <c:pt idx="48532">
                  <c:v>0.65166560185185185</c:v>
                </c:pt>
                <c:pt idx="48533">
                  <c:v>0.65166675925925932</c:v>
                </c:pt>
                <c:pt idx="48534">
                  <c:v>0.65166708333333334</c:v>
                </c:pt>
                <c:pt idx="48535">
                  <c:v>0.65166906250000001</c:v>
                </c:pt>
                <c:pt idx="48536">
                  <c:v>0.65166974537037037</c:v>
                </c:pt>
                <c:pt idx="48537">
                  <c:v>0.65167039351851852</c:v>
                </c:pt>
                <c:pt idx="48538">
                  <c:v>0.65167153935185185</c:v>
                </c:pt>
                <c:pt idx="48539">
                  <c:v>0.65167270833333335</c:v>
                </c:pt>
                <c:pt idx="48540">
                  <c:v>0.65167386574074082</c:v>
                </c:pt>
                <c:pt idx="48541">
                  <c:v>0.65167502314814818</c:v>
                </c:pt>
                <c:pt idx="48542">
                  <c:v>0.65167618055555554</c:v>
                </c:pt>
                <c:pt idx="48543">
                  <c:v>0.6516773379629629</c:v>
                </c:pt>
                <c:pt idx="48544">
                  <c:v>0.65167848379629634</c:v>
                </c:pt>
                <c:pt idx="48545">
                  <c:v>0.65167965277777784</c:v>
                </c:pt>
                <c:pt idx="48546">
                  <c:v>0.6516808101851852</c:v>
                </c:pt>
                <c:pt idx="48547">
                  <c:v>0.65168196759259256</c:v>
                </c:pt>
                <c:pt idx="48548">
                  <c:v>0.65168353009259261</c:v>
                </c:pt>
                <c:pt idx="48549">
                  <c:v>0.6516847569444445</c:v>
                </c:pt>
                <c:pt idx="48550">
                  <c:v>0.65168715277777778</c:v>
                </c:pt>
                <c:pt idx="48551">
                  <c:v>0.65168828703703707</c:v>
                </c:pt>
                <c:pt idx="48552">
                  <c:v>0.65168915509259262</c:v>
                </c:pt>
                <c:pt idx="48553">
                  <c:v>0.65169112268518514</c:v>
                </c:pt>
                <c:pt idx="48554">
                  <c:v>0.65169145833333331</c:v>
                </c:pt>
                <c:pt idx="48555">
                  <c:v>0.65169273148148144</c:v>
                </c:pt>
                <c:pt idx="48556">
                  <c:v>0.65169439814814811</c:v>
                </c:pt>
                <c:pt idx="48557">
                  <c:v>0.65169488425925926</c:v>
                </c:pt>
                <c:pt idx="48558">
                  <c:v>0.65169603009259258</c:v>
                </c:pt>
                <c:pt idx="48559">
                  <c:v>0.65169719907407408</c:v>
                </c:pt>
                <c:pt idx="48560">
                  <c:v>0.65169835648148144</c:v>
                </c:pt>
                <c:pt idx="48561">
                  <c:v>0.65169951388888891</c:v>
                </c:pt>
                <c:pt idx="48562">
                  <c:v>0.65170067129629627</c:v>
                </c:pt>
                <c:pt idx="48563">
                  <c:v>0.65170184027777778</c:v>
                </c:pt>
                <c:pt idx="48564">
                  <c:v>0.65170299768518525</c:v>
                </c:pt>
                <c:pt idx="48565">
                  <c:v>0.65170414351851846</c:v>
                </c:pt>
                <c:pt idx="48566">
                  <c:v>0.65170530092592593</c:v>
                </c:pt>
                <c:pt idx="48567">
                  <c:v>0.651707025462963</c:v>
                </c:pt>
                <c:pt idx="48568">
                  <c:v>0.65170903935185187</c:v>
                </c:pt>
                <c:pt idx="48569">
                  <c:v>0.65170964120370378</c:v>
                </c:pt>
                <c:pt idx="48570">
                  <c:v>0.6517100925925926</c:v>
                </c:pt>
                <c:pt idx="48571">
                  <c:v>0.65171207175925927</c:v>
                </c:pt>
                <c:pt idx="48572">
                  <c:v>0.65171344907407414</c:v>
                </c:pt>
                <c:pt idx="48573">
                  <c:v>0.65171385416666661</c:v>
                </c:pt>
                <c:pt idx="48574">
                  <c:v>0.65171525462962954</c:v>
                </c:pt>
                <c:pt idx="48575">
                  <c:v>0.65171616898148155</c:v>
                </c:pt>
                <c:pt idx="48576">
                  <c:v>0.65171709490740748</c:v>
                </c:pt>
                <c:pt idx="48577">
                  <c:v>0.65171881944444443</c:v>
                </c:pt>
                <c:pt idx="48578">
                  <c:v>0.6517191898148148</c:v>
                </c:pt>
                <c:pt idx="48579">
                  <c:v>0.65172034722222216</c:v>
                </c:pt>
                <c:pt idx="48580">
                  <c:v>0.65172150462962963</c:v>
                </c:pt>
                <c:pt idx="48581">
                  <c:v>0.65172270833333334</c:v>
                </c:pt>
                <c:pt idx="48582">
                  <c:v>0.65172381944444446</c:v>
                </c:pt>
                <c:pt idx="48583">
                  <c:v>0.65172496527777779</c:v>
                </c:pt>
                <c:pt idx="48584">
                  <c:v>0.65172613425925929</c:v>
                </c:pt>
                <c:pt idx="48585">
                  <c:v>0.65172729166666665</c:v>
                </c:pt>
                <c:pt idx="48586">
                  <c:v>0.65172846064814816</c:v>
                </c:pt>
                <c:pt idx="48587">
                  <c:v>0.65172960648148148</c:v>
                </c:pt>
                <c:pt idx="48588">
                  <c:v>0.65173081018518519</c:v>
                </c:pt>
                <c:pt idx="48589">
                  <c:v>0.65173237268518525</c:v>
                </c:pt>
                <c:pt idx="48590">
                  <c:v>0.65173342592592587</c:v>
                </c:pt>
                <c:pt idx="48591">
                  <c:v>0.65173427083333335</c:v>
                </c:pt>
                <c:pt idx="48592">
                  <c:v>0.65173569444444446</c:v>
                </c:pt>
                <c:pt idx="48593">
                  <c:v>0.65173697916666662</c:v>
                </c:pt>
                <c:pt idx="48594">
                  <c:v>0.65173790509259255</c:v>
                </c:pt>
                <c:pt idx="48595">
                  <c:v>0.65173913194444444</c:v>
                </c:pt>
                <c:pt idx="48596">
                  <c:v>0.65174017361111114</c:v>
                </c:pt>
                <c:pt idx="48597">
                  <c:v>0.65174149305555551</c:v>
                </c:pt>
                <c:pt idx="48598">
                  <c:v>0.65174260416666674</c:v>
                </c:pt>
                <c:pt idx="48599">
                  <c:v>0.65174349537037035</c:v>
                </c:pt>
                <c:pt idx="48600">
                  <c:v>0.65174465277777771</c:v>
                </c:pt>
                <c:pt idx="48601">
                  <c:v>0.65174581018518518</c:v>
                </c:pt>
                <c:pt idx="48602">
                  <c:v>0.65174697916666668</c:v>
                </c:pt>
                <c:pt idx="48603">
                  <c:v>0.65174812500000001</c:v>
                </c:pt>
                <c:pt idx="48604">
                  <c:v>0.65174928240740737</c:v>
                </c:pt>
                <c:pt idx="48605">
                  <c:v>0.65175043981481484</c:v>
                </c:pt>
                <c:pt idx="48606">
                  <c:v>0.65175159722222231</c:v>
                </c:pt>
                <c:pt idx="48607">
                  <c:v>0.65175275462962967</c:v>
                </c:pt>
                <c:pt idx="48608">
                  <c:v>0.65175391203703703</c:v>
                </c:pt>
                <c:pt idx="48609">
                  <c:v>0.65175534722222217</c:v>
                </c:pt>
                <c:pt idx="48610">
                  <c:v>0.65175783564814815</c:v>
                </c:pt>
                <c:pt idx="48611">
                  <c:v>0.6517600925925926</c:v>
                </c:pt>
                <c:pt idx="48612">
                  <c:v>0.65176141203703708</c:v>
                </c:pt>
                <c:pt idx="48613">
                  <c:v>0.65176175925925928</c:v>
                </c:pt>
                <c:pt idx="48614">
                  <c:v>0.65176258101851847</c:v>
                </c:pt>
                <c:pt idx="48615">
                  <c:v>0.65176431712962957</c:v>
                </c:pt>
                <c:pt idx="48616">
                  <c:v>0.6517648958333333</c:v>
                </c:pt>
                <c:pt idx="48617">
                  <c:v>0.65176660879629633</c:v>
                </c:pt>
                <c:pt idx="48618">
                  <c:v>0.6517674537037037</c:v>
                </c:pt>
                <c:pt idx="48619">
                  <c:v>0.65176813657407406</c:v>
                </c:pt>
                <c:pt idx="48620">
                  <c:v>0.65176929398148142</c:v>
                </c:pt>
                <c:pt idx="48621">
                  <c:v>0.65177045138888889</c:v>
                </c:pt>
                <c:pt idx="48622">
                  <c:v>0.65177159722222222</c:v>
                </c:pt>
                <c:pt idx="48623">
                  <c:v>0.65177276620370372</c:v>
                </c:pt>
                <c:pt idx="48624">
                  <c:v>0.65177392361111108</c:v>
                </c:pt>
                <c:pt idx="48625">
                  <c:v>0.65177508101851855</c:v>
                </c:pt>
                <c:pt idx="48626">
                  <c:v>0.65177623842592591</c:v>
                </c:pt>
                <c:pt idx="48627">
                  <c:v>0.65177739583333338</c:v>
                </c:pt>
                <c:pt idx="48628">
                  <c:v>0.65177855324074074</c:v>
                </c:pt>
                <c:pt idx="48629">
                  <c:v>0.65178035879629626</c:v>
                </c:pt>
                <c:pt idx="48630">
                  <c:v>0.65178103009259258</c:v>
                </c:pt>
                <c:pt idx="48631">
                  <c:v>0.6517822685185185</c:v>
                </c:pt>
                <c:pt idx="48632">
                  <c:v>0.65178402777777777</c:v>
                </c:pt>
                <c:pt idx="48633">
                  <c:v>0.65178471064814814</c:v>
                </c:pt>
                <c:pt idx="48634">
                  <c:v>0.65178590277777781</c:v>
                </c:pt>
                <c:pt idx="48635">
                  <c:v>0.65178670138888883</c:v>
                </c:pt>
                <c:pt idx="48636">
                  <c:v>0.65179003472222219</c:v>
                </c:pt>
                <c:pt idx="48637">
                  <c:v>0.65179125000000004</c:v>
                </c:pt>
                <c:pt idx="48638">
                  <c:v>0.65179226851851846</c:v>
                </c:pt>
                <c:pt idx="48639">
                  <c:v>0.65179342592592593</c:v>
                </c:pt>
                <c:pt idx="48640">
                  <c:v>0.6517945833333334</c:v>
                </c:pt>
                <c:pt idx="48641">
                  <c:v>0.65179574074074076</c:v>
                </c:pt>
                <c:pt idx="48642">
                  <c:v>0.65179689814814812</c:v>
                </c:pt>
                <c:pt idx="48643">
                  <c:v>0.65179805555555559</c:v>
                </c:pt>
                <c:pt idx="48644">
                  <c:v>0.65179921296296295</c:v>
                </c:pt>
                <c:pt idx="48645">
                  <c:v>0.65180037037037042</c:v>
                </c:pt>
                <c:pt idx="48646">
                  <c:v>0.65180151620370363</c:v>
                </c:pt>
                <c:pt idx="48647">
                  <c:v>0.65180269675925917</c:v>
                </c:pt>
                <c:pt idx="48648">
                  <c:v>0.65180408564814818</c:v>
                </c:pt>
                <c:pt idx="48649">
                  <c:v>0.65180524305555554</c:v>
                </c:pt>
                <c:pt idx="48650">
                  <c:v>0.65180660879629626</c:v>
                </c:pt>
                <c:pt idx="48651">
                  <c:v>0.65180734953703701</c:v>
                </c:pt>
                <c:pt idx="48652">
                  <c:v>0.6518093402777777</c:v>
                </c:pt>
                <c:pt idx="48653">
                  <c:v>0.65181039351851844</c:v>
                </c:pt>
                <c:pt idx="48654">
                  <c:v>0.6518117708333333</c:v>
                </c:pt>
                <c:pt idx="48655">
                  <c:v>0.65181314814814817</c:v>
                </c:pt>
                <c:pt idx="48656">
                  <c:v>0.65181331018518518</c:v>
                </c:pt>
                <c:pt idx="48657">
                  <c:v>0.65181425925925929</c:v>
                </c:pt>
                <c:pt idx="48658">
                  <c:v>0.65181541666666665</c:v>
                </c:pt>
                <c:pt idx="48659">
                  <c:v>0.65181657407407401</c:v>
                </c:pt>
                <c:pt idx="48660">
                  <c:v>0.65181771990740744</c:v>
                </c:pt>
                <c:pt idx="48661">
                  <c:v>0.65181888888888895</c:v>
                </c:pt>
                <c:pt idx="48662">
                  <c:v>0.65182004629629631</c:v>
                </c:pt>
                <c:pt idx="48663">
                  <c:v>0.65182120370370367</c:v>
                </c:pt>
                <c:pt idx="48664">
                  <c:v>0.65182236111111114</c:v>
                </c:pt>
                <c:pt idx="48665">
                  <c:v>0.65182351851851861</c:v>
                </c:pt>
                <c:pt idx="48666">
                  <c:v>0.65182467592592597</c:v>
                </c:pt>
                <c:pt idx="48667">
                  <c:v>0.6518259490740741</c:v>
                </c:pt>
                <c:pt idx="48668">
                  <c:v>0.65182762731481481</c:v>
                </c:pt>
                <c:pt idx="48669">
                  <c:v>0.65182822916666672</c:v>
                </c:pt>
                <c:pt idx="48670">
                  <c:v>0.65182994212962964</c:v>
                </c:pt>
                <c:pt idx="48671">
                  <c:v>0.65183121527777776</c:v>
                </c:pt>
                <c:pt idx="48672">
                  <c:v>0.6518317939814815</c:v>
                </c:pt>
                <c:pt idx="48673">
                  <c:v>0.65183304398148145</c:v>
                </c:pt>
                <c:pt idx="48674">
                  <c:v>0.65183399305555556</c:v>
                </c:pt>
                <c:pt idx="48675">
                  <c:v>0.65183509259259265</c:v>
                </c:pt>
                <c:pt idx="48676">
                  <c:v>0.6518369444444444</c:v>
                </c:pt>
                <c:pt idx="48677">
                  <c:v>0.65183740740740737</c:v>
                </c:pt>
                <c:pt idx="48678">
                  <c:v>0.65183856481481484</c:v>
                </c:pt>
                <c:pt idx="48679">
                  <c:v>0.65183973379629634</c:v>
                </c:pt>
                <c:pt idx="48680">
                  <c:v>0.65184087962962967</c:v>
                </c:pt>
                <c:pt idx="48681">
                  <c:v>0.65184202546296299</c:v>
                </c:pt>
                <c:pt idx="48682">
                  <c:v>0.6518431944444445</c:v>
                </c:pt>
                <c:pt idx="48683">
                  <c:v>0.65184435185185186</c:v>
                </c:pt>
                <c:pt idx="48684">
                  <c:v>0.65184550925925921</c:v>
                </c:pt>
                <c:pt idx="48685">
                  <c:v>0.65184666666666669</c:v>
                </c:pt>
                <c:pt idx="48686">
                  <c:v>0.65184782407407404</c:v>
                </c:pt>
                <c:pt idx="48687">
                  <c:v>0.65184898148148152</c:v>
                </c:pt>
                <c:pt idx="48688">
                  <c:v>0.65185100694444453</c:v>
                </c:pt>
                <c:pt idx="48689">
                  <c:v>0.6518521990740741</c:v>
                </c:pt>
                <c:pt idx="48690">
                  <c:v>0.65185275462962966</c:v>
                </c:pt>
                <c:pt idx="48691">
                  <c:v>0.65185379629629625</c:v>
                </c:pt>
                <c:pt idx="48692">
                  <c:v>0.65185518518518515</c:v>
                </c:pt>
                <c:pt idx="48693">
                  <c:v>0.65185592592592589</c:v>
                </c:pt>
                <c:pt idx="48694">
                  <c:v>0.6518576967592592</c:v>
                </c:pt>
                <c:pt idx="48695">
                  <c:v>0.65185834490740746</c:v>
                </c:pt>
                <c:pt idx="48696">
                  <c:v>0.65185939814814819</c:v>
                </c:pt>
                <c:pt idx="48697">
                  <c:v>0.65186055555555555</c:v>
                </c:pt>
                <c:pt idx="48698">
                  <c:v>0.65186171296296291</c:v>
                </c:pt>
                <c:pt idx="48699">
                  <c:v>0.65186287037037038</c:v>
                </c:pt>
                <c:pt idx="48700">
                  <c:v>0.65186402777777785</c:v>
                </c:pt>
                <c:pt idx="48701">
                  <c:v>0.65186517361111107</c:v>
                </c:pt>
                <c:pt idx="48702">
                  <c:v>0.65186634259259257</c:v>
                </c:pt>
                <c:pt idx="48703">
                  <c:v>0.65186749999999993</c:v>
                </c:pt>
                <c:pt idx="48704">
                  <c:v>0.6518686574074074</c:v>
                </c:pt>
                <c:pt idx="48705">
                  <c:v>0.65186980324074073</c:v>
                </c:pt>
                <c:pt idx="48706">
                  <c:v>0.65187103009259262</c:v>
                </c:pt>
                <c:pt idx="48707">
                  <c:v>0.65187324074074071</c:v>
                </c:pt>
                <c:pt idx="48708">
                  <c:v>0.65187339120370369</c:v>
                </c:pt>
                <c:pt idx="48709">
                  <c:v>0.65187456018518519</c:v>
                </c:pt>
                <c:pt idx="48710">
                  <c:v>0.65187616898148149</c:v>
                </c:pt>
                <c:pt idx="48711">
                  <c:v>0.65187677083333329</c:v>
                </c:pt>
                <c:pt idx="48712">
                  <c:v>0.65187884259259266</c:v>
                </c:pt>
                <c:pt idx="48713">
                  <c:v>0.65187959490740732</c:v>
                </c:pt>
                <c:pt idx="48714">
                  <c:v>0.65188023148148144</c:v>
                </c:pt>
                <c:pt idx="48715">
                  <c:v>0.65188138888888891</c:v>
                </c:pt>
                <c:pt idx="48716">
                  <c:v>0.65188254629629627</c:v>
                </c:pt>
                <c:pt idx="48717">
                  <c:v>0.65188371527777778</c:v>
                </c:pt>
                <c:pt idx="48718">
                  <c:v>0.65188489583333342</c:v>
                </c:pt>
                <c:pt idx="48719">
                  <c:v>0.65188613425925923</c:v>
                </c:pt>
                <c:pt idx="48720">
                  <c:v>0.65188717592592593</c:v>
                </c:pt>
                <c:pt idx="48721">
                  <c:v>0.6518883333333334</c:v>
                </c:pt>
                <c:pt idx="48722">
                  <c:v>0.65188950231481479</c:v>
                </c:pt>
                <c:pt idx="48723">
                  <c:v>0.65189064814814812</c:v>
                </c:pt>
                <c:pt idx="48724">
                  <c:v>0.65189249999999999</c:v>
                </c:pt>
                <c:pt idx="48725">
                  <c:v>0.65189365740740746</c:v>
                </c:pt>
                <c:pt idx="48726">
                  <c:v>0.65189457175925924</c:v>
                </c:pt>
                <c:pt idx="48727">
                  <c:v>0.65189592592592593</c:v>
                </c:pt>
                <c:pt idx="48728">
                  <c:v>0.65189719907407406</c:v>
                </c:pt>
                <c:pt idx="48729">
                  <c:v>0.65189797453703702</c:v>
                </c:pt>
                <c:pt idx="48730">
                  <c:v>0.65189951388888889</c:v>
                </c:pt>
                <c:pt idx="48731">
                  <c:v>0.65190082175925923</c:v>
                </c:pt>
                <c:pt idx="48732">
                  <c:v>0.6519011921296296</c:v>
                </c:pt>
                <c:pt idx="48733">
                  <c:v>0.65190228009259266</c:v>
                </c:pt>
                <c:pt idx="48734">
                  <c:v>0.65190413194444441</c:v>
                </c:pt>
                <c:pt idx="48735">
                  <c:v>0.65190476851851853</c:v>
                </c:pt>
                <c:pt idx="48736">
                  <c:v>0.65190569444444446</c:v>
                </c:pt>
                <c:pt idx="48737">
                  <c:v>0.65190685185185182</c:v>
                </c:pt>
                <c:pt idx="48738">
                  <c:v>0.65190800925925929</c:v>
                </c:pt>
                <c:pt idx="48739">
                  <c:v>0.65190916666666665</c:v>
                </c:pt>
                <c:pt idx="48740">
                  <c:v>0.65191032407407412</c:v>
                </c:pt>
                <c:pt idx="48741">
                  <c:v>0.65191146990740734</c:v>
                </c:pt>
                <c:pt idx="48742">
                  <c:v>0.65191263888888884</c:v>
                </c:pt>
                <c:pt idx="48743">
                  <c:v>0.65191379629629631</c:v>
                </c:pt>
                <c:pt idx="48744">
                  <c:v>0.65191495370370367</c:v>
                </c:pt>
                <c:pt idx="48745">
                  <c:v>0.65191611111111114</c:v>
                </c:pt>
                <c:pt idx="48746">
                  <c:v>0.65191785879629627</c:v>
                </c:pt>
                <c:pt idx="48747">
                  <c:v>0.65191909722222219</c:v>
                </c:pt>
                <c:pt idx="48748">
                  <c:v>0.65191959490740747</c:v>
                </c:pt>
                <c:pt idx="48749">
                  <c:v>0.65192274305555553</c:v>
                </c:pt>
                <c:pt idx="48750">
                  <c:v>0.65192321759259253</c:v>
                </c:pt>
                <c:pt idx="48751">
                  <c:v>0.6519249768518518</c:v>
                </c:pt>
                <c:pt idx="48752">
                  <c:v>0.65192564814814813</c:v>
                </c:pt>
                <c:pt idx="48753">
                  <c:v>0.65192662037037041</c:v>
                </c:pt>
                <c:pt idx="48754">
                  <c:v>0.65192849537037045</c:v>
                </c:pt>
                <c:pt idx="48755">
                  <c:v>0.65192901620370369</c:v>
                </c:pt>
                <c:pt idx="48756">
                  <c:v>0.65193005787037039</c:v>
                </c:pt>
                <c:pt idx="48757">
                  <c:v>0.65193121527777786</c:v>
                </c:pt>
                <c:pt idx="48758">
                  <c:v>0.65193236111111108</c:v>
                </c:pt>
                <c:pt idx="48759">
                  <c:v>0.65193353009259258</c:v>
                </c:pt>
                <c:pt idx="48760">
                  <c:v>0.65193468749999994</c:v>
                </c:pt>
                <c:pt idx="48761">
                  <c:v>0.65193584490740741</c:v>
                </c:pt>
                <c:pt idx="48762">
                  <c:v>0.65193699074074074</c:v>
                </c:pt>
                <c:pt idx="48763">
                  <c:v>0.65193815972222224</c:v>
                </c:pt>
                <c:pt idx="48764">
                  <c:v>0.6519393171296296</c:v>
                </c:pt>
                <c:pt idx="48765">
                  <c:v>0.65194047453703707</c:v>
                </c:pt>
                <c:pt idx="48766">
                  <c:v>0.65194168981481482</c:v>
                </c:pt>
                <c:pt idx="48767">
                  <c:v>0.65194302083333333</c:v>
                </c:pt>
                <c:pt idx="48768">
                  <c:v>0.65194410879629627</c:v>
                </c:pt>
                <c:pt idx="48769">
                  <c:v>0.65194532407407413</c:v>
                </c:pt>
                <c:pt idx="48770">
                  <c:v>0.65194681712962965</c:v>
                </c:pt>
                <c:pt idx="48771">
                  <c:v>0.65194759259259261</c:v>
                </c:pt>
                <c:pt idx="48772">
                  <c:v>0.65194880787037035</c:v>
                </c:pt>
                <c:pt idx="48773">
                  <c:v>0.65195025462962963</c:v>
                </c:pt>
                <c:pt idx="48774">
                  <c:v>0.65195089120370375</c:v>
                </c:pt>
                <c:pt idx="48775">
                  <c:v>0.65195204861111111</c:v>
                </c:pt>
                <c:pt idx="48776">
                  <c:v>0.65195320601851847</c:v>
                </c:pt>
                <c:pt idx="48777">
                  <c:v>0.65195436342592594</c:v>
                </c:pt>
                <c:pt idx="48778">
                  <c:v>0.65195552083333341</c:v>
                </c:pt>
                <c:pt idx="48779">
                  <c:v>0.65195667824074077</c:v>
                </c:pt>
                <c:pt idx="48780">
                  <c:v>0.65195783564814813</c:v>
                </c:pt>
                <c:pt idx="48781">
                  <c:v>0.65195899305555549</c:v>
                </c:pt>
                <c:pt idx="48782">
                  <c:v>0.65196015046296296</c:v>
                </c:pt>
                <c:pt idx="48783">
                  <c:v>0.65196130787037043</c:v>
                </c:pt>
                <c:pt idx="48784">
                  <c:v>0.65196253472222221</c:v>
                </c:pt>
                <c:pt idx="48785">
                  <c:v>0.65196368055555554</c:v>
                </c:pt>
                <c:pt idx="48786">
                  <c:v>0.65196596064814816</c:v>
                </c:pt>
                <c:pt idx="48787">
                  <c:v>0.65196628472222229</c:v>
                </c:pt>
                <c:pt idx="48788">
                  <c:v>0.65196724537037043</c:v>
                </c:pt>
                <c:pt idx="48789">
                  <c:v>0.65196901620370373</c:v>
                </c:pt>
                <c:pt idx="48790">
                  <c:v>0.65197005787037043</c:v>
                </c:pt>
                <c:pt idx="48791">
                  <c:v>0.65197062500000003</c:v>
                </c:pt>
                <c:pt idx="48792">
                  <c:v>0.65197277777777773</c:v>
                </c:pt>
                <c:pt idx="48793">
                  <c:v>0.65197293981481486</c:v>
                </c:pt>
                <c:pt idx="48794">
                  <c:v>0.65197422453703702</c:v>
                </c:pt>
                <c:pt idx="48795">
                  <c:v>0.65197642361111108</c:v>
                </c:pt>
                <c:pt idx="48796">
                  <c:v>0.65197657407407406</c:v>
                </c:pt>
                <c:pt idx="48797">
                  <c:v>0.65197751157407413</c:v>
                </c:pt>
                <c:pt idx="48798">
                  <c:v>0.65197865740740735</c:v>
                </c:pt>
                <c:pt idx="48799">
                  <c:v>0.65197981481481482</c:v>
                </c:pt>
                <c:pt idx="48800">
                  <c:v>0.65198098379629632</c:v>
                </c:pt>
                <c:pt idx="48801">
                  <c:v>0.65198214120370368</c:v>
                </c:pt>
                <c:pt idx="48802">
                  <c:v>0.65198328703703701</c:v>
                </c:pt>
                <c:pt idx="48803">
                  <c:v>0.65198445601851851</c:v>
                </c:pt>
                <c:pt idx="48804">
                  <c:v>0.65198561342592598</c:v>
                </c:pt>
                <c:pt idx="48805">
                  <c:v>0.65198677083333334</c:v>
                </c:pt>
                <c:pt idx="48806">
                  <c:v>0.6519879282407407</c:v>
                </c:pt>
                <c:pt idx="48807">
                  <c:v>0.65199008101851852</c:v>
                </c:pt>
                <c:pt idx="48808">
                  <c:v>0.65199123842592588</c:v>
                </c:pt>
                <c:pt idx="48809">
                  <c:v>0.65199170138888884</c:v>
                </c:pt>
                <c:pt idx="48810">
                  <c:v>0.65199261574074074</c:v>
                </c:pt>
                <c:pt idx="48811">
                  <c:v>0.65199429398148145</c:v>
                </c:pt>
                <c:pt idx="48812">
                  <c:v>0.65199523148148142</c:v>
                </c:pt>
                <c:pt idx="48813">
                  <c:v>0.65199644675925927</c:v>
                </c:pt>
                <c:pt idx="48814">
                  <c:v>0.65199788194444441</c:v>
                </c:pt>
                <c:pt idx="48815">
                  <c:v>0.65199840277777776</c:v>
                </c:pt>
                <c:pt idx="48816">
                  <c:v>0.65200121527777777</c:v>
                </c:pt>
                <c:pt idx="48817">
                  <c:v>0.65200245370370369</c:v>
                </c:pt>
                <c:pt idx="48818">
                  <c:v>0.65200356481481481</c:v>
                </c:pt>
                <c:pt idx="48819">
                  <c:v>0.65200471064814813</c:v>
                </c:pt>
                <c:pt idx="48820">
                  <c:v>0.65200587962962964</c:v>
                </c:pt>
                <c:pt idx="48821">
                  <c:v>0.65200702546296296</c:v>
                </c:pt>
                <c:pt idx="48822">
                  <c:v>0.65200818287037032</c:v>
                </c:pt>
                <c:pt idx="48823">
                  <c:v>0.65200934027777779</c:v>
                </c:pt>
                <c:pt idx="48824">
                  <c:v>0.65201049768518526</c:v>
                </c:pt>
                <c:pt idx="48825">
                  <c:v>0.65201165509259262</c:v>
                </c:pt>
                <c:pt idx="48826">
                  <c:v>0.65201281249999998</c:v>
                </c:pt>
                <c:pt idx="48827">
                  <c:v>0.65201396990740734</c:v>
                </c:pt>
                <c:pt idx="48828">
                  <c:v>0.65201541666666663</c:v>
                </c:pt>
                <c:pt idx="48829">
                  <c:v>0.65201628472222228</c:v>
                </c:pt>
                <c:pt idx="48830">
                  <c:v>0.65201767361111107</c:v>
                </c:pt>
                <c:pt idx="48831">
                  <c:v>0.65201923611111112</c:v>
                </c:pt>
                <c:pt idx="48832">
                  <c:v>0.65201993055555552</c:v>
                </c:pt>
                <c:pt idx="48833">
                  <c:v>0.65202212962962958</c:v>
                </c:pt>
                <c:pt idx="48834">
                  <c:v>0.6520227662037037</c:v>
                </c:pt>
                <c:pt idx="48835">
                  <c:v>0.65202353009259262</c:v>
                </c:pt>
                <c:pt idx="48836">
                  <c:v>0.65202508101851853</c:v>
                </c:pt>
                <c:pt idx="48837">
                  <c:v>0.65202658564814819</c:v>
                </c:pt>
                <c:pt idx="48838">
                  <c:v>0.65202672453703703</c:v>
                </c:pt>
                <c:pt idx="48839">
                  <c:v>0.65202787037037035</c:v>
                </c:pt>
                <c:pt idx="48840">
                  <c:v>0.65202901620370368</c:v>
                </c:pt>
                <c:pt idx="48841">
                  <c:v>0.65203017361111115</c:v>
                </c:pt>
                <c:pt idx="48842">
                  <c:v>0.65203133101851851</c:v>
                </c:pt>
                <c:pt idx="48843">
                  <c:v>0.65203248842592598</c:v>
                </c:pt>
                <c:pt idx="48844">
                  <c:v>0.65203364583333334</c:v>
                </c:pt>
                <c:pt idx="48845">
                  <c:v>0.65203481481481473</c:v>
                </c:pt>
                <c:pt idx="48846">
                  <c:v>0.65203596064814817</c:v>
                </c:pt>
                <c:pt idx="48847">
                  <c:v>0.65203711805555553</c:v>
                </c:pt>
                <c:pt idx="48848">
                  <c:v>0.65203931712962959</c:v>
                </c:pt>
                <c:pt idx="48849">
                  <c:v>0.65203978009259256</c:v>
                </c:pt>
                <c:pt idx="48850">
                  <c:v>0.65204119212962963</c:v>
                </c:pt>
                <c:pt idx="48851">
                  <c:v>0.65204187499999999</c:v>
                </c:pt>
                <c:pt idx="48852">
                  <c:v>0.65204299768518514</c:v>
                </c:pt>
                <c:pt idx="48853">
                  <c:v>0.65204428240740742</c:v>
                </c:pt>
                <c:pt idx="48854">
                  <c:v>0.65204528935185191</c:v>
                </c:pt>
                <c:pt idx="48855">
                  <c:v>0.65204643518518512</c:v>
                </c:pt>
                <c:pt idx="48856">
                  <c:v>0.65204770833333336</c:v>
                </c:pt>
                <c:pt idx="48857">
                  <c:v>0.65204869212962957</c:v>
                </c:pt>
                <c:pt idx="48858">
                  <c:v>0.65204984953703704</c:v>
                </c:pt>
                <c:pt idx="48859">
                  <c:v>0.65205101851851854</c:v>
                </c:pt>
                <c:pt idx="48860">
                  <c:v>0.65205216435185187</c:v>
                </c:pt>
                <c:pt idx="48861">
                  <c:v>0.65205332175925923</c:v>
                </c:pt>
                <c:pt idx="48862">
                  <c:v>0.65205447916666659</c:v>
                </c:pt>
                <c:pt idx="48863">
                  <c:v>0.65205563657407417</c:v>
                </c:pt>
                <c:pt idx="48864">
                  <c:v>0.65205680555555556</c:v>
                </c:pt>
                <c:pt idx="48865">
                  <c:v>0.65205796296296292</c:v>
                </c:pt>
                <c:pt idx="48866">
                  <c:v>0.65205910879629625</c:v>
                </c:pt>
                <c:pt idx="48867">
                  <c:v>0.65206026620370372</c:v>
                </c:pt>
                <c:pt idx="48868">
                  <c:v>0.65206194444444443</c:v>
                </c:pt>
                <c:pt idx="48869">
                  <c:v>0.65206263888888893</c:v>
                </c:pt>
                <c:pt idx="48870">
                  <c:v>0.65206462962962963</c:v>
                </c:pt>
                <c:pt idx="48871">
                  <c:v>0.65206528935185182</c:v>
                </c:pt>
                <c:pt idx="48872">
                  <c:v>0.65206605324074074</c:v>
                </c:pt>
                <c:pt idx="48873">
                  <c:v>0.65206819444444453</c:v>
                </c:pt>
                <c:pt idx="48874">
                  <c:v>0.65206935185185189</c:v>
                </c:pt>
                <c:pt idx="48875">
                  <c:v>0.6520697685185185</c:v>
                </c:pt>
                <c:pt idx="48876">
                  <c:v>0.65207085648148144</c:v>
                </c:pt>
                <c:pt idx="48877">
                  <c:v>0.6520725462962963</c:v>
                </c:pt>
                <c:pt idx="48878">
                  <c:v>0.65207317129629638</c:v>
                </c:pt>
                <c:pt idx="48879">
                  <c:v>0.65207415509259259</c:v>
                </c:pt>
                <c:pt idx="48880">
                  <c:v>0.65207532407407409</c:v>
                </c:pt>
                <c:pt idx="48881">
                  <c:v>0.65207658564814819</c:v>
                </c:pt>
                <c:pt idx="48882">
                  <c:v>0.65207762731481478</c:v>
                </c:pt>
                <c:pt idx="48883">
                  <c:v>0.65207878472222225</c:v>
                </c:pt>
                <c:pt idx="48884">
                  <c:v>0.65207994212962961</c:v>
                </c:pt>
                <c:pt idx="48885">
                  <c:v>0.65208109953703708</c:v>
                </c:pt>
                <c:pt idx="48886">
                  <c:v>0.65208225694444444</c:v>
                </c:pt>
                <c:pt idx="48887">
                  <c:v>0.6520834143518518</c:v>
                </c:pt>
                <c:pt idx="48888">
                  <c:v>0.65208457175925927</c:v>
                </c:pt>
                <c:pt idx="48889">
                  <c:v>0.6520865393518519</c:v>
                </c:pt>
                <c:pt idx="48890">
                  <c:v>0.6520870138888889</c:v>
                </c:pt>
                <c:pt idx="48891">
                  <c:v>0.65209015046296293</c:v>
                </c:pt>
                <c:pt idx="48892">
                  <c:v>0.65209048611111109</c:v>
                </c:pt>
                <c:pt idx="48893">
                  <c:v>0.65209222222222218</c:v>
                </c:pt>
                <c:pt idx="48894">
                  <c:v>0.65209395833333328</c:v>
                </c:pt>
                <c:pt idx="48895">
                  <c:v>0.65209423611111117</c:v>
                </c:pt>
                <c:pt idx="48896">
                  <c:v>0.65209521990740738</c:v>
                </c:pt>
                <c:pt idx="48897">
                  <c:v>0.65209736111111105</c:v>
                </c:pt>
                <c:pt idx="48898">
                  <c:v>0.6520979398148149</c:v>
                </c:pt>
                <c:pt idx="48899">
                  <c:v>0.65209870370370371</c:v>
                </c:pt>
                <c:pt idx="48900">
                  <c:v>0.65210113425925931</c:v>
                </c:pt>
                <c:pt idx="48901">
                  <c:v>0.65210130787037035</c:v>
                </c:pt>
                <c:pt idx="48902">
                  <c:v>0.65210199074074071</c:v>
                </c:pt>
                <c:pt idx="48903">
                  <c:v>0.65210314814814818</c:v>
                </c:pt>
                <c:pt idx="48904">
                  <c:v>0.65210430555555554</c:v>
                </c:pt>
                <c:pt idx="48905">
                  <c:v>0.6521054629629629</c:v>
                </c:pt>
                <c:pt idx="48906">
                  <c:v>0.65210662037037037</c:v>
                </c:pt>
                <c:pt idx="48907">
                  <c:v>0.65210777777777784</c:v>
                </c:pt>
                <c:pt idx="48908">
                  <c:v>0.6521089351851852</c:v>
                </c:pt>
                <c:pt idx="48909">
                  <c:v>0.65211009259259256</c:v>
                </c:pt>
                <c:pt idx="48910">
                  <c:v>0.65211126157407406</c:v>
                </c:pt>
                <c:pt idx="48911">
                  <c:v>0.65211240740740739</c:v>
                </c:pt>
                <c:pt idx="48912">
                  <c:v>0.65211356481481486</c:v>
                </c:pt>
                <c:pt idx="48913">
                  <c:v>0.65211553240740738</c:v>
                </c:pt>
                <c:pt idx="48914">
                  <c:v>0.65211687500000004</c:v>
                </c:pt>
                <c:pt idx="48915">
                  <c:v>0.65211738425925925</c:v>
                </c:pt>
                <c:pt idx="48916">
                  <c:v>0.65211849537037037</c:v>
                </c:pt>
                <c:pt idx="48917">
                  <c:v>0.65211991898148147</c:v>
                </c:pt>
                <c:pt idx="48918">
                  <c:v>0.65212068287037039</c:v>
                </c:pt>
                <c:pt idx="48919">
                  <c:v>0.65212184027777775</c:v>
                </c:pt>
                <c:pt idx="48920">
                  <c:v>0.65212299768518522</c:v>
                </c:pt>
                <c:pt idx="48921">
                  <c:v>0.65212428240740739</c:v>
                </c:pt>
                <c:pt idx="48922">
                  <c:v>0.65212519675925928</c:v>
                </c:pt>
                <c:pt idx="48923">
                  <c:v>0.65212629629629626</c:v>
                </c:pt>
                <c:pt idx="48924">
                  <c:v>0.65212745370370373</c:v>
                </c:pt>
                <c:pt idx="48925">
                  <c:v>0.65212861111111109</c:v>
                </c:pt>
                <c:pt idx="48926">
                  <c:v>0.65212978009259259</c:v>
                </c:pt>
                <c:pt idx="48927">
                  <c:v>0.65213091435185178</c:v>
                </c:pt>
                <c:pt idx="48928">
                  <c:v>0.65213208333333328</c:v>
                </c:pt>
                <c:pt idx="48929">
                  <c:v>0.65213324074074075</c:v>
                </c:pt>
                <c:pt idx="48930">
                  <c:v>0.65213439814814811</c:v>
                </c:pt>
                <c:pt idx="48931">
                  <c:v>0.65213556712962961</c:v>
                </c:pt>
                <c:pt idx="48932">
                  <c:v>0.65213671296296294</c:v>
                </c:pt>
                <c:pt idx="48933">
                  <c:v>0.65213881944444452</c:v>
                </c:pt>
                <c:pt idx="48934">
                  <c:v>0.65213920138888881</c:v>
                </c:pt>
                <c:pt idx="48935">
                  <c:v>0.65214024305555562</c:v>
                </c:pt>
                <c:pt idx="48936">
                  <c:v>0.65214239583333333</c:v>
                </c:pt>
                <c:pt idx="48937">
                  <c:v>0.65214280092592591</c:v>
                </c:pt>
                <c:pt idx="48938">
                  <c:v>0.65214388888888897</c:v>
                </c:pt>
                <c:pt idx="48939">
                  <c:v>0.65214563657407409</c:v>
                </c:pt>
                <c:pt idx="48940">
                  <c:v>0.65214614583333341</c:v>
                </c:pt>
                <c:pt idx="48941">
                  <c:v>0.65214796296296296</c:v>
                </c:pt>
                <c:pt idx="48942">
                  <c:v>0.65214900462962966</c:v>
                </c:pt>
                <c:pt idx="48943">
                  <c:v>0.65214944444444445</c:v>
                </c:pt>
                <c:pt idx="48944">
                  <c:v>0.65215059027777778</c:v>
                </c:pt>
                <c:pt idx="48945">
                  <c:v>0.65215177083333331</c:v>
                </c:pt>
                <c:pt idx="48946">
                  <c:v>0.65215291666666675</c:v>
                </c:pt>
                <c:pt idx="48947">
                  <c:v>0.65215407407407411</c:v>
                </c:pt>
                <c:pt idx="48948">
                  <c:v>0.65215523148148147</c:v>
                </c:pt>
                <c:pt idx="48949">
                  <c:v>0.65215638888888883</c:v>
                </c:pt>
                <c:pt idx="48950">
                  <c:v>0.6521575462962963</c:v>
                </c:pt>
                <c:pt idx="48951">
                  <c:v>0.65215870370370377</c:v>
                </c:pt>
                <c:pt idx="48952">
                  <c:v>0.65215986111111113</c:v>
                </c:pt>
                <c:pt idx="48953">
                  <c:v>0.65216107638888887</c:v>
                </c:pt>
                <c:pt idx="48954">
                  <c:v>0.65216374999999993</c:v>
                </c:pt>
                <c:pt idx="48955">
                  <c:v>0.65216414351851859</c:v>
                </c:pt>
                <c:pt idx="48956">
                  <c:v>0.65216472222222222</c:v>
                </c:pt>
                <c:pt idx="48957">
                  <c:v>0.65216634259259254</c:v>
                </c:pt>
                <c:pt idx="48958">
                  <c:v>0.65216756944444443</c:v>
                </c:pt>
                <c:pt idx="48959">
                  <c:v>0.65216796296296298</c:v>
                </c:pt>
                <c:pt idx="48960">
                  <c:v>0.65216951388888889</c:v>
                </c:pt>
                <c:pt idx="48961">
                  <c:v>0.65217091435185193</c:v>
                </c:pt>
                <c:pt idx="48962">
                  <c:v>0.65217166666666659</c:v>
                </c:pt>
                <c:pt idx="48963">
                  <c:v>0.65217421296296296</c:v>
                </c:pt>
                <c:pt idx="48964">
                  <c:v>0.65217447916666671</c:v>
                </c:pt>
                <c:pt idx="48965">
                  <c:v>0.65217490740740736</c:v>
                </c:pt>
                <c:pt idx="48966">
                  <c:v>0.65217606481481483</c:v>
                </c:pt>
                <c:pt idx="48967">
                  <c:v>0.65217722222222219</c:v>
                </c:pt>
                <c:pt idx="48968">
                  <c:v>0.65217837962962966</c:v>
                </c:pt>
                <c:pt idx="48969">
                  <c:v>0.65217954861111116</c:v>
                </c:pt>
                <c:pt idx="48970">
                  <c:v>0.65218069444444438</c:v>
                </c:pt>
                <c:pt idx="48971">
                  <c:v>0.65218185185185185</c:v>
                </c:pt>
                <c:pt idx="48972">
                  <c:v>0.65218300925925932</c:v>
                </c:pt>
                <c:pt idx="48973">
                  <c:v>0.65218416666666668</c:v>
                </c:pt>
                <c:pt idx="48974">
                  <c:v>0.6521853125</c:v>
                </c:pt>
                <c:pt idx="48975">
                  <c:v>0.6521878703703704</c:v>
                </c:pt>
                <c:pt idx="48976">
                  <c:v>0.6521884722222222</c:v>
                </c:pt>
                <c:pt idx="48977">
                  <c:v>0.65218903935185191</c:v>
                </c:pt>
                <c:pt idx="48978">
                  <c:v>0.65219128472222221</c:v>
                </c:pt>
                <c:pt idx="48979">
                  <c:v>0.6521914699074074</c:v>
                </c:pt>
                <c:pt idx="48980">
                  <c:v>0.65219439814814817</c:v>
                </c:pt>
                <c:pt idx="48981">
                  <c:v>0.65219493055555555</c:v>
                </c:pt>
                <c:pt idx="48982">
                  <c:v>0.65219592592592601</c:v>
                </c:pt>
                <c:pt idx="48983">
                  <c:v>0.65220019675925933</c:v>
                </c:pt>
                <c:pt idx="48984">
                  <c:v>0.65220048611111114</c:v>
                </c:pt>
                <c:pt idx="48985">
                  <c:v>0.65220158564814812</c:v>
                </c:pt>
                <c:pt idx="48986">
                  <c:v>0.65220274305555559</c:v>
                </c:pt>
                <c:pt idx="48987">
                  <c:v>0.65220391203703698</c:v>
                </c:pt>
                <c:pt idx="48988">
                  <c:v>0.65220505787037042</c:v>
                </c:pt>
                <c:pt idx="48989">
                  <c:v>0.65220621527777778</c:v>
                </c:pt>
                <c:pt idx="48990">
                  <c:v>0.65220737268518514</c:v>
                </c:pt>
                <c:pt idx="48991">
                  <c:v>0.65220853009259261</c:v>
                </c:pt>
                <c:pt idx="48992">
                  <c:v>0.65220968749999997</c:v>
                </c:pt>
                <c:pt idx="48993">
                  <c:v>0.65221084490740744</c:v>
                </c:pt>
                <c:pt idx="48994">
                  <c:v>0.6522120023148148</c:v>
                </c:pt>
                <c:pt idx="48995">
                  <c:v>0.65221387731481484</c:v>
                </c:pt>
                <c:pt idx="48996">
                  <c:v>0.6522154745370371</c:v>
                </c:pt>
                <c:pt idx="48997">
                  <c:v>0.65221565972222217</c:v>
                </c:pt>
                <c:pt idx="48998">
                  <c:v>0.65221768518518519</c:v>
                </c:pt>
                <c:pt idx="48999">
                  <c:v>0.65221909722222227</c:v>
                </c:pt>
                <c:pt idx="49000">
                  <c:v>0.65222023148148145</c:v>
                </c:pt>
                <c:pt idx="49001">
                  <c:v>0.65222248842592589</c:v>
                </c:pt>
                <c:pt idx="49002">
                  <c:v>0.65222266203703705</c:v>
                </c:pt>
                <c:pt idx="49003">
                  <c:v>0.65222376157407413</c:v>
                </c:pt>
                <c:pt idx="49004">
                  <c:v>0.65222474537037034</c:v>
                </c:pt>
                <c:pt idx="49005">
                  <c:v>0.65222590277777781</c:v>
                </c:pt>
                <c:pt idx="49006">
                  <c:v>0.65222704861111114</c:v>
                </c:pt>
                <c:pt idx="49007">
                  <c:v>0.6522282060185185</c:v>
                </c:pt>
                <c:pt idx="49008">
                  <c:v>0.65222936342592586</c:v>
                </c:pt>
                <c:pt idx="49009">
                  <c:v>0.65223052083333333</c:v>
                </c:pt>
                <c:pt idx="49010">
                  <c:v>0.65223168981481483</c:v>
                </c:pt>
                <c:pt idx="49011">
                  <c:v>0.65223284722222219</c:v>
                </c:pt>
                <c:pt idx="49012">
                  <c:v>0.65223400462962955</c:v>
                </c:pt>
                <c:pt idx="49013">
                  <c:v>0.65223516203703702</c:v>
                </c:pt>
                <c:pt idx="49014">
                  <c:v>0.65223650462962957</c:v>
                </c:pt>
                <c:pt idx="49015">
                  <c:v>0.65223846064814817</c:v>
                </c:pt>
                <c:pt idx="49016">
                  <c:v>0.65224001157407407</c:v>
                </c:pt>
                <c:pt idx="49017">
                  <c:v>0.65224112268518519</c:v>
                </c:pt>
                <c:pt idx="49018">
                  <c:v>0.65224246527777785</c:v>
                </c:pt>
                <c:pt idx="49019">
                  <c:v>0.65224354166666665</c:v>
                </c:pt>
                <c:pt idx="49020">
                  <c:v>0.65224458333333335</c:v>
                </c:pt>
                <c:pt idx="49021">
                  <c:v>0.65224729166666662</c:v>
                </c:pt>
                <c:pt idx="49022">
                  <c:v>0.65224765046296296</c:v>
                </c:pt>
                <c:pt idx="49023">
                  <c:v>0.65224799768518515</c:v>
                </c:pt>
                <c:pt idx="49024">
                  <c:v>0.65224915509259251</c:v>
                </c:pt>
                <c:pt idx="49025">
                  <c:v>0.65225031249999998</c:v>
                </c:pt>
                <c:pt idx="49026">
                  <c:v>0.65225148148148149</c:v>
                </c:pt>
                <c:pt idx="49027">
                  <c:v>0.65225263888888885</c:v>
                </c:pt>
                <c:pt idx="49028">
                  <c:v>0.65225378472222217</c:v>
                </c:pt>
                <c:pt idx="49029">
                  <c:v>0.65225495370370368</c:v>
                </c:pt>
                <c:pt idx="49030">
                  <c:v>0.65225611111111115</c:v>
                </c:pt>
                <c:pt idx="49031">
                  <c:v>0.65225726851851851</c:v>
                </c:pt>
                <c:pt idx="49032">
                  <c:v>0.65225842592592587</c:v>
                </c:pt>
                <c:pt idx="49033">
                  <c:v>0.65226015046296304</c:v>
                </c:pt>
                <c:pt idx="49034">
                  <c:v>0.65226084490740743</c:v>
                </c:pt>
                <c:pt idx="49035">
                  <c:v>0.65226438657407404</c:v>
                </c:pt>
                <c:pt idx="49036">
                  <c:v>0.65226461805555558</c:v>
                </c:pt>
                <c:pt idx="49037">
                  <c:v>0.65226656250000004</c:v>
                </c:pt>
                <c:pt idx="49038">
                  <c:v>0.65226832175925931</c:v>
                </c:pt>
                <c:pt idx="49039">
                  <c:v>0.65227063657407403</c:v>
                </c:pt>
                <c:pt idx="49040">
                  <c:v>0.65227190972222215</c:v>
                </c:pt>
                <c:pt idx="49041">
                  <c:v>0.65227224537037032</c:v>
                </c:pt>
                <c:pt idx="49042">
                  <c:v>0.6522742245370371</c:v>
                </c:pt>
                <c:pt idx="49043">
                  <c:v>0.65227531250000004</c:v>
                </c:pt>
                <c:pt idx="49044">
                  <c:v>0.65227541666666666</c:v>
                </c:pt>
                <c:pt idx="49045">
                  <c:v>0.6522763773148148</c:v>
                </c:pt>
                <c:pt idx="49046">
                  <c:v>0.65227752314814813</c:v>
                </c:pt>
                <c:pt idx="49047">
                  <c:v>0.65227869212962963</c:v>
                </c:pt>
                <c:pt idx="49048">
                  <c:v>0.65227983796296296</c:v>
                </c:pt>
                <c:pt idx="49049">
                  <c:v>0.65228099537037043</c:v>
                </c:pt>
                <c:pt idx="49050">
                  <c:v>0.65228216435185182</c:v>
                </c:pt>
                <c:pt idx="49051">
                  <c:v>0.65228332175925929</c:v>
                </c:pt>
                <c:pt idx="49052">
                  <c:v>0.65228450231481483</c:v>
                </c:pt>
                <c:pt idx="49053">
                  <c:v>0.65228563657407401</c:v>
                </c:pt>
                <c:pt idx="49054">
                  <c:v>0.65228679398148148</c:v>
                </c:pt>
                <c:pt idx="49055">
                  <c:v>0.65228833333333336</c:v>
                </c:pt>
                <c:pt idx="49056">
                  <c:v>0.65228932870370371</c:v>
                </c:pt>
                <c:pt idx="49057">
                  <c:v>0.65229071759259261</c:v>
                </c:pt>
                <c:pt idx="49058">
                  <c:v>0.65229146990740738</c:v>
                </c:pt>
                <c:pt idx="49059">
                  <c:v>0.65229269675925927</c:v>
                </c:pt>
                <c:pt idx="49060">
                  <c:v>0.65229395833333326</c:v>
                </c:pt>
                <c:pt idx="49061">
                  <c:v>0.65229512731481476</c:v>
                </c:pt>
                <c:pt idx="49062">
                  <c:v>0.65229666666666664</c:v>
                </c:pt>
                <c:pt idx="49063">
                  <c:v>0.65229721064814816</c:v>
                </c:pt>
                <c:pt idx="49064">
                  <c:v>0.65229835648148149</c:v>
                </c:pt>
                <c:pt idx="49065">
                  <c:v>0.65229951388888885</c:v>
                </c:pt>
                <c:pt idx="49066">
                  <c:v>0.65230068287037035</c:v>
                </c:pt>
                <c:pt idx="49067">
                  <c:v>0.65230182870370368</c:v>
                </c:pt>
                <c:pt idx="49068">
                  <c:v>0.65230299768518518</c:v>
                </c:pt>
                <c:pt idx="49069">
                  <c:v>0.65230415509259254</c:v>
                </c:pt>
                <c:pt idx="49070">
                  <c:v>0.65230531250000001</c:v>
                </c:pt>
                <c:pt idx="49071">
                  <c:v>0.65230646990740748</c:v>
                </c:pt>
                <c:pt idx="49072">
                  <c:v>0.65230762731481484</c:v>
                </c:pt>
                <c:pt idx="49073">
                  <c:v>0.6523087847222222</c:v>
                </c:pt>
                <c:pt idx="49074">
                  <c:v>0.6523105208333333</c:v>
                </c:pt>
                <c:pt idx="49075">
                  <c:v>0.65231142361111116</c:v>
                </c:pt>
                <c:pt idx="49076">
                  <c:v>0.6523124189814814</c:v>
                </c:pt>
                <c:pt idx="49077">
                  <c:v>0.6523142476851852</c:v>
                </c:pt>
                <c:pt idx="49078">
                  <c:v>0.65231461805555557</c:v>
                </c:pt>
                <c:pt idx="49079">
                  <c:v>0.65231612268518513</c:v>
                </c:pt>
                <c:pt idx="49080">
                  <c:v>0.65231803240740738</c:v>
                </c:pt>
                <c:pt idx="49081">
                  <c:v>0.652318136574074</c:v>
                </c:pt>
                <c:pt idx="49082">
                  <c:v>0.65231953703703704</c:v>
                </c:pt>
                <c:pt idx="49083">
                  <c:v>0.65232114583333334</c:v>
                </c:pt>
                <c:pt idx="49084">
                  <c:v>0.65232151620370371</c:v>
                </c:pt>
                <c:pt idx="49085">
                  <c:v>0.65232266203703704</c:v>
                </c:pt>
                <c:pt idx="49086">
                  <c:v>0.6523238194444444</c:v>
                </c:pt>
                <c:pt idx="49087">
                  <c:v>0.6523249884259259</c:v>
                </c:pt>
                <c:pt idx="49088">
                  <c:v>0.65232614583333337</c:v>
                </c:pt>
                <c:pt idx="49089">
                  <c:v>0.65232730324074073</c:v>
                </c:pt>
                <c:pt idx="49090">
                  <c:v>0.65232846064814809</c:v>
                </c:pt>
                <c:pt idx="49091">
                  <c:v>0.65232961805555556</c:v>
                </c:pt>
                <c:pt idx="49092">
                  <c:v>0.65233077546296292</c:v>
                </c:pt>
                <c:pt idx="49093">
                  <c:v>0.65233193287037039</c:v>
                </c:pt>
                <c:pt idx="49094">
                  <c:v>0.65233365740740734</c:v>
                </c:pt>
                <c:pt idx="49095">
                  <c:v>0.65233424768518511</c:v>
                </c:pt>
                <c:pt idx="49096">
                  <c:v>0.65233627314814813</c:v>
                </c:pt>
                <c:pt idx="49097">
                  <c:v>0.65233712962962964</c:v>
                </c:pt>
                <c:pt idx="49098">
                  <c:v>0.65233771990740741</c:v>
                </c:pt>
                <c:pt idx="49099">
                  <c:v>0.65233962962962966</c:v>
                </c:pt>
                <c:pt idx="49100">
                  <c:v>0.65234048611111117</c:v>
                </c:pt>
                <c:pt idx="49101">
                  <c:v>0.65234124999999998</c:v>
                </c:pt>
                <c:pt idx="49102">
                  <c:v>0.65234263888888888</c:v>
                </c:pt>
                <c:pt idx="49103">
                  <c:v>0.65234424768518517</c:v>
                </c:pt>
                <c:pt idx="49104">
                  <c:v>0.65234466435185179</c:v>
                </c:pt>
                <c:pt idx="49105">
                  <c:v>0.65234581018518523</c:v>
                </c:pt>
                <c:pt idx="49106">
                  <c:v>0.65234697916666673</c:v>
                </c:pt>
                <c:pt idx="49107">
                  <c:v>0.65234813657407409</c:v>
                </c:pt>
                <c:pt idx="49108">
                  <c:v>0.65234936342592598</c:v>
                </c:pt>
                <c:pt idx="49109">
                  <c:v>0.65235045138888892</c:v>
                </c:pt>
                <c:pt idx="49110">
                  <c:v>0.65235160879629628</c:v>
                </c:pt>
                <c:pt idx="49111">
                  <c:v>0.65235276620370375</c:v>
                </c:pt>
                <c:pt idx="49112">
                  <c:v>0.65235392361111111</c:v>
                </c:pt>
                <c:pt idx="49113">
                  <c:v>0.65235508101851847</c:v>
                </c:pt>
                <c:pt idx="49114">
                  <c:v>0.65235622685185191</c:v>
                </c:pt>
                <c:pt idx="49115">
                  <c:v>0.6523573958333333</c:v>
                </c:pt>
                <c:pt idx="49116">
                  <c:v>0.65235946759259256</c:v>
                </c:pt>
                <c:pt idx="49117">
                  <c:v>0.65236003472222226</c:v>
                </c:pt>
                <c:pt idx="49118">
                  <c:v>0.65236150462962961</c:v>
                </c:pt>
                <c:pt idx="49119">
                  <c:v>0.65236265046296293</c:v>
                </c:pt>
                <c:pt idx="49120">
                  <c:v>0.65236348379629627</c:v>
                </c:pt>
                <c:pt idx="49121">
                  <c:v>0.6523651967592593</c:v>
                </c:pt>
                <c:pt idx="49122">
                  <c:v>0.6523655439814815</c:v>
                </c:pt>
                <c:pt idx="49123">
                  <c:v>0.65236763888888882</c:v>
                </c:pt>
                <c:pt idx="49124">
                  <c:v>0.65236885416666668</c:v>
                </c:pt>
                <c:pt idx="49125">
                  <c:v>0.65236899305555551</c:v>
                </c:pt>
                <c:pt idx="49126">
                  <c:v>0.65237011574074077</c:v>
                </c:pt>
                <c:pt idx="49127">
                  <c:v>0.65237127314814813</c:v>
                </c:pt>
                <c:pt idx="49128">
                  <c:v>0.6523724305555556</c:v>
                </c:pt>
                <c:pt idx="49129">
                  <c:v>0.65237358796296296</c:v>
                </c:pt>
                <c:pt idx="49130">
                  <c:v>0.65237475694444436</c:v>
                </c:pt>
                <c:pt idx="49131">
                  <c:v>0.65237591435185183</c:v>
                </c:pt>
                <c:pt idx="49132">
                  <c:v>0.6523770717592593</c:v>
                </c:pt>
                <c:pt idx="49133">
                  <c:v>0.65237822916666666</c:v>
                </c:pt>
                <c:pt idx="49134">
                  <c:v>0.65237938657407402</c:v>
                </c:pt>
                <c:pt idx="49135">
                  <c:v>0.65238065972222226</c:v>
                </c:pt>
                <c:pt idx="49136">
                  <c:v>0.65238201388888883</c:v>
                </c:pt>
                <c:pt idx="49137">
                  <c:v>0.65238348379629629</c:v>
                </c:pt>
                <c:pt idx="49138">
                  <c:v>0.65238464120370376</c:v>
                </c:pt>
                <c:pt idx="49139">
                  <c:v>0.65238523148148153</c:v>
                </c:pt>
                <c:pt idx="49140">
                  <c:v>0.65238702546296301</c:v>
                </c:pt>
                <c:pt idx="49141">
                  <c:v>0.6523879398148148</c:v>
                </c:pt>
                <c:pt idx="49142">
                  <c:v>0.65238864583333334</c:v>
                </c:pt>
                <c:pt idx="49143">
                  <c:v>0.65239031250000001</c:v>
                </c:pt>
                <c:pt idx="49144">
                  <c:v>0.65239123842592595</c:v>
                </c:pt>
                <c:pt idx="49145">
                  <c:v>0.65239211805555553</c:v>
                </c:pt>
                <c:pt idx="49146">
                  <c:v>0.652393275462963</c:v>
                </c:pt>
                <c:pt idx="49147">
                  <c:v>0.65239443287037036</c:v>
                </c:pt>
                <c:pt idx="49148">
                  <c:v>0.65239557870370368</c:v>
                </c:pt>
                <c:pt idx="49149">
                  <c:v>0.65239674768518519</c:v>
                </c:pt>
                <c:pt idx="49150">
                  <c:v>0.65239790509259254</c:v>
                </c:pt>
                <c:pt idx="49151">
                  <c:v>0.65239907407407405</c:v>
                </c:pt>
                <c:pt idx="49152">
                  <c:v>0.65240021990740737</c:v>
                </c:pt>
                <c:pt idx="49153">
                  <c:v>0.65240137731481485</c:v>
                </c:pt>
                <c:pt idx="49154">
                  <c:v>0.6524025347222222</c:v>
                </c:pt>
                <c:pt idx="49155">
                  <c:v>0.65240386574074083</c:v>
                </c:pt>
                <c:pt idx="49156">
                  <c:v>0.65240576388888893</c:v>
                </c:pt>
                <c:pt idx="49157">
                  <c:v>0.65240618055555555</c:v>
                </c:pt>
                <c:pt idx="49158">
                  <c:v>0.65240854166666662</c:v>
                </c:pt>
                <c:pt idx="49159">
                  <c:v>0.65240952546296294</c:v>
                </c:pt>
                <c:pt idx="49160">
                  <c:v>0.65240996527777773</c:v>
                </c:pt>
                <c:pt idx="49161">
                  <c:v>0.65241064814814809</c:v>
                </c:pt>
                <c:pt idx="49162">
                  <c:v>0.6524118518518518</c:v>
                </c:pt>
                <c:pt idx="49163">
                  <c:v>0.65241304398148148</c:v>
                </c:pt>
                <c:pt idx="49164">
                  <c:v>0.65241413194444442</c:v>
                </c:pt>
                <c:pt idx="49165">
                  <c:v>0.65241560185185188</c:v>
                </c:pt>
                <c:pt idx="49166">
                  <c:v>0.65241642361111118</c:v>
                </c:pt>
                <c:pt idx="49167">
                  <c:v>0.6524175694444444</c:v>
                </c:pt>
                <c:pt idx="49168">
                  <c:v>0.65241872685185187</c:v>
                </c:pt>
                <c:pt idx="49169">
                  <c:v>0.65241989583333326</c:v>
                </c:pt>
                <c:pt idx="49170">
                  <c:v>0.65242105324074073</c:v>
                </c:pt>
                <c:pt idx="49171">
                  <c:v>0.6524222106481482</c:v>
                </c:pt>
                <c:pt idx="49172">
                  <c:v>0.65242336805555556</c:v>
                </c:pt>
                <c:pt idx="49173">
                  <c:v>0.65242452546296292</c:v>
                </c:pt>
                <c:pt idx="49174">
                  <c:v>0.65242568287037039</c:v>
                </c:pt>
                <c:pt idx="49175">
                  <c:v>0.65242684027777775</c:v>
                </c:pt>
                <c:pt idx="49176">
                  <c:v>0.65242804398148146</c:v>
                </c:pt>
                <c:pt idx="49177">
                  <c:v>0.65242938657407401</c:v>
                </c:pt>
                <c:pt idx="49178">
                  <c:v>0.65243059027777772</c:v>
                </c:pt>
                <c:pt idx="49179">
                  <c:v>0.65243201388888883</c:v>
                </c:pt>
                <c:pt idx="49180">
                  <c:v>0.65243313657407409</c:v>
                </c:pt>
                <c:pt idx="49181">
                  <c:v>0.65243440972222222</c:v>
                </c:pt>
                <c:pt idx="49182">
                  <c:v>0.65243533564814815</c:v>
                </c:pt>
                <c:pt idx="49183">
                  <c:v>0.65243788194444441</c:v>
                </c:pt>
                <c:pt idx="49184">
                  <c:v>0.65243934027777772</c:v>
                </c:pt>
                <c:pt idx="49185">
                  <c:v>0.65244021990740741</c:v>
                </c:pt>
                <c:pt idx="49186">
                  <c:v>0.65244137731481477</c:v>
                </c:pt>
                <c:pt idx="49187">
                  <c:v>0.65244253472222224</c:v>
                </c:pt>
                <c:pt idx="49188">
                  <c:v>0.6524436921296296</c:v>
                </c:pt>
                <c:pt idx="49189">
                  <c:v>0.65244484953703707</c:v>
                </c:pt>
                <c:pt idx="49190">
                  <c:v>0.65244600694444443</c:v>
                </c:pt>
                <c:pt idx="49191">
                  <c:v>0.65244716435185179</c:v>
                </c:pt>
                <c:pt idx="49192">
                  <c:v>0.65244832175925926</c:v>
                </c:pt>
                <c:pt idx="49193">
                  <c:v>0.65244949074074077</c:v>
                </c:pt>
                <c:pt idx="49194">
                  <c:v>0.65245063657407409</c:v>
                </c:pt>
                <c:pt idx="49195">
                  <c:v>0.65245263888888894</c:v>
                </c:pt>
                <c:pt idx="49196">
                  <c:v>0.65245406250000004</c:v>
                </c:pt>
                <c:pt idx="49197">
                  <c:v>0.65245431712962965</c:v>
                </c:pt>
                <c:pt idx="49198">
                  <c:v>0.65245622685185189</c:v>
                </c:pt>
                <c:pt idx="49199">
                  <c:v>0.65245738425925925</c:v>
                </c:pt>
                <c:pt idx="49200">
                  <c:v>0.65245761574074079</c:v>
                </c:pt>
                <c:pt idx="49201">
                  <c:v>0.65245895833333334</c:v>
                </c:pt>
                <c:pt idx="49202">
                  <c:v>0.65246039351851859</c:v>
                </c:pt>
                <c:pt idx="49203">
                  <c:v>0.65246114583333326</c:v>
                </c:pt>
                <c:pt idx="49204">
                  <c:v>0.65246282407407408</c:v>
                </c:pt>
                <c:pt idx="49205">
                  <c:v>0.65246351851851847</c:v>
                </c:pt>
                <c:pt idx="49206">
                  <c:v>0.65246452546296296</c:v>
                </c:pt>
                <c:pt idx="49207">
                  <c:v>0.65246568287037043</c:v>
                </c:pt>
                <c:pt idx="49208">
                  <c:v>0.65246684027777779</c:v>
                </c:pt>
                <c:pt idx="49209">
                  <c:v>0.65246800925925919</c:v>
                </c:pt>
                <c:pt idx="49210">
                  <c:v>0.65246915509259262</c:v>
                </c:pt>
                <c:pt idx="49211">
                  <c:v>0.65247031249999998</c:v>
                </c:pt>
                <c:pt idx="49212">
                  <c:v>0.65247146990740745</c:v>
                </c:pt>
                <c:pt idx="49213">
                  <c:v>0.65247262731481481</c:v>
                </c:pt>
                <c:pt idx="49214">
                  <c:v>0.65247379629629632</c:v>
                </c:pt>
                <c:pt idx="49215">
                  <c:v>0.65247494212962964</c:v>
                </c:pt>
                <c:pt idx="49216">
                  <c:v>0.65247629629629622</c:v>
                </c:pt>
                <c:pt idx="49217">
                  <c:v>0.65247839120370377</c:v>
                </c:pt>
                <c:pt idx="49218">
                  <c:v>0.65247978009259255</c:v>
                </c:pt>
                <c:pt idx="49219">
                  <c:v>0.65248052083333341</c:v>
                </c:pt>
                <c:pt idx="49220">
                  <c:v>0.65248274305555554</c:v>
                </c:pt>
                <c:pt idx="49221">
                  <c:v>0.65248406250000002</c:v>
                </c:pt>
                <c:pt idx="49222">
                  <c:v>0.652486550925926</c:v>
                </c:pt>
                <c:pt idx="49223">
                  <c:v>0.6524868981481482</c:v>
                </c:pt>
                <c:pt idx="49224">
                  <c:v>0.65248747685185182</c:v>
                </c:pt>
                <c:pt idx="49225">
                  <c:v>0.65248853009259256</c:v>
                </c:pt>
                <c:pt idx="49226">
                  <c:v>0.65248972222222223</c:v>
                </c:pt>
                <c:pt idx="49227">
                  <c:v>0.65249084490740739</c:v>
                </c:pt>
                <c:pt idx="49228">
                  <c:v>0.65249200231481486</c:v>
                </c:pt>
                <c:pt idx="49229">
                  <c:v>0.65249315972222222</c:v>
                </c:pt>
                <c:pt idx="49230">
                  <c:v>0.65249431712962958</c:v>
                </c:pt>
                <c:pt idx="49231">
                  <c:v>0.65249550925925925</c:v>
                </c:pt>
                <c:pt idx="49232">
                  <c:v>0.65249664351851855</c:v>
                </c:pt>
                <c:pt idx="49233">
                  <c:v>0.65249778935185188</c:v>
                </c:pt>
                <c:pt idx="49234">
                  <c:v>0.65249894675925924</c:v>
                </c:pt>
                <c:pt idx="49235">
                  <c:v>0.65250293981481478</c:v>
                </c:pt>
                <c:pt idx="49236">
                  <c:v>0.65250333333333332</c:v>
                </c:pt>
                <c:pt idx="49237">
                  <c:v>0.65250508101851845</c:v>
                </c:pt>
                <c:pt idx="49238">
                  <c:v>0.65250640046296293</c:v>
                </c:pt>
                <c:pt idx="49239">
                  <c:v>0.65250658564814823</c:v>
                </c:pt>
                <c:pt idx="49240">
                  <c:v>0.6525085995370371</c:v>
                </c:pt>
                <c:pt idx="49241">
                  <c:v>0.65250969907407408</c:v>
                </c:pt>
                <c:pt idx="49242">
                  <c:v>0.65251027777777781</c:v>
                </c:pt>
                <c:pt idx="49243">
                  <c:v>0.65251231481481475</c:v>
                </c:pt>
                <c:pt idx="49244">
                  <c:v>0.65251241898148149</c:v>
                </c:pt>
                <c:pt idx="49245">
                  <c:v>0.65251349537037029</c:v>
                </c:pt>
                <c:pt idx="49246">
                  <c:v>0.65251465277777787</c:v>
                </c:pt>
                <c:pt idx="49247">
                  <c:v>0.65251581018518523</c:v>
                </c:pt>
                <c:pt idx="49248">
                  <c:v>0.65251696759259259</c:v>
                </c:pt>
                <c:pt idx="49249">
                  <c:v>0.65251812499999995</c:v>
                </c:pt>
                <c:pt idx="49250">
                  <c:v>0.65251928240740742</c:v>
                </c:pt>
                <c:pt idx="49251">
                  <c:v>0.65252043981481489</c:v>
                </c:pt>
                <c:pt idx="49252">
                  <c:v>0.65252159722222225</c:v>
                </c:pt>
                <c:pt idx="49253">
                  <c:v>0.65252275462962961</c:v>
                </c:pt>
                <c:pt idx="49254">
                  <c:v>0.6525241087962963</c:v>
                </c:pt>
                <c:pt idx="49255">
                  <c:v>0.65252618055555556</c:v>
                </c:pt>
                <c:pt idx="49256">
                  <c:v>0.65252649305555555</c:v>
                </c:pt>
                <c:pt idx="49257">
                  <c:v>0.65252810185185184</c:v>
                </c:pt>
                <c:pt idx="49258">
                  <c:v>0.65252996527777773</c:v>
                </c:pt>
                <c:pt idx="49259">
                  <c:v>0.65253164351851844</c:v>
                </c:pt>
                <c:pt idx="49260">
                  <c:v>0.65253267361111111</c:v>
                </c:pt>
                <c:pt idx="49261">
                  <c:v>0.65253342592592589</c:v>
                </c:pt>
                <c:pt idx="49262">
                  <c:v>0.65253505787037036</c:v>
                </c:pt>
                <c:pt idx="49263">
                  <c:v>0.65253629629629628</c:v>
                </c:pt>
                <c:pt idx="49264">
                  <c:v>0.6525368055555556</c:v>
                </c:pt>
                <c:pt idx="49265">
                  <c:v>0.65253795138888893</c:v>
                </c:pt>
                <c:pt idx="49266">
                  <c:v>0.65253910879629629</c:v>
                </c:pt>
                <c:pt idx="49267">
                  <c:v>0.65254026620370364</c:v>
                </c:pt>
                <c:pt idx="49268">
                  <c:v>0.65254142361111112</c:v>
                </c:pt>
                <c:pt idx="49269">
                  <c:v>0.65254258101851847</c:v>
                </c:pt>
                <c:pt idx="49270">
                  <c:v>0.65254373842592595</c:v>
                </c:pt>
                <c:pt idx="49271">
                  <c:v>0.6525448958333333</c:v>
                </c:pt>
                <c:pt idx="49272">
                  <c:v>0.65254605324074078</c:v>
                </c:pt>
                <c:pt idx="49273">
                  <c:v>0.65254721064814813</c:v>
                </c:pt>
                <c:pt idx="49274">
                  <c:v>0.65254835648148146</c:v>
                </c:pt>
                <c:pt idx="49275">
                  <c:v>0.65254952546296296</c:v>
                </c:pt>
                <c:pt idx="49276">
                  <c:v>0.65255079861111109</c:v>
                </c:pt>
                <c:pt idx="49277">
                  <c:v>0.65255200231481481</c:v>
                </c:pt>
                <c:pt idx="49278">
                  <c:v>0.65255427083333328</c:v>
                </c:pt>
                <c:pt idx="49279">
                  <c:v>0.6525551273148148</c:v>
                </c:pt>
                <c:pt idx="49280">
                  <c:v>0.65255570601851853</c:v>
                </c:pt>
                <c:pt idx="49281">
                  <c:v>0.65255747685185184</c:v>
                </c:pt>
                <c:pt idx="49282">
                  <c:v>0.6525585416666666</c:v>
                </c:pt>
                <c:pt idx="49283">
                  <c:v>0.65255890046296294</c:v>
                </c:pt>
                <c:pt idx="49284">
                  <c:v>0.65255994212962953</c:v>
                </c:pt>
                <c:pt idx="49285">
                  <c:v>0.65256109953703711</c:v>
                </c:pt>
                <c:pt idx="49286">
                  <c:v>0.65256225694444447</c:v>
                </c:pt>
                <c:pt idx="49287">
                  <c:v>0.65256341435185183</c:v>
                </c:pt>
                <c:pt idx="49288">
                  <c:v>0.65256457175925919</c:v>
                </c:pt>
                <c:pt idx="49289">
                  <c:v>0.65256572916666666</c:v>
                </c:pt>
                <c:pt idx="49290">
                  <c:v>0.65256688657407413</c:v>
                </c:pt>
                <c:pt idx="49291">
                  <c:v>0.65256804398148149</c:v>
                </c:pt>
                <c:pt idx="49292">
                  <c:v>0.65256920138888885</c:v>
                </c:pt>
                <c:pt idx="49293">
                  <c:v>0.65257035879629632</c:v>
                </c:pt>
                <c:pt idx="49294">
                  <c:v>0.65257179398148146</c:v>
                </c:pt>
                <c:pt idx="49295">
                  <c:v>0.65257289351851855</c:v>
                </c:pt>
                <c:pt idx="49296">
                  <c:v>0.65257532407407415</c:v>
                </c:pt>
                <c:pt idx="49297">
                  <c:v>0.65257664351851852</c:v>
                </c:pt>
                <c:pt idx="49298">
                  <c:v>0.65257859953703701</c:v>
                </c:pt>
                <c:pt idx="49299">
                  <c:v>0.65257896990740738</c:v>
                </c:pt>
                <c:pt idx="49300">
                  <c:v>0.65257961805555553</c:v>
                </c:pt>
                <c:pt idx="49301">
                  <c:v>0.65258223379629632</c:v>
                </c:pt>
                <c:pt idx="49302">
                  <c:v>0.65258342592592589</c:v>
                </c:pt>
                <c:pt idx="49303">
                  <c:v>0.652584537037037</c:v>
                </c:pt>
                <c:pt idx="49304">
                  <c:v>0.65258568287037033</c:v>
                </c:pt>
                <c:pt idx="49305">
                  <c:v>0.65258685185185183</c:v>
                </c:pt>
                <c:pt idx="49306">
                  <c:v>0.65258807870370372</c:v>
                </c:pt>
                <c:pt idx="49307">
                  <c:v>0.65258916666666666</c:v>
                </c:pt>
                <c:pt idx="49308">
                  <c:v>0.65259031249999999</c:v>
                </c:pt>
                <c:pt idx="49309">
                  <c:v>0.65259148148148149</c:v>
                </c:pt>
                <c:pt idx="49310">
                  <c:v>0.65259263888888885</c:v>
                </c:pt>
                <c:pt idx="49311">
                  <c:v>0.65259386574074074</c:v>
                </c:pt>
                <c:pt idx="49312">
                  <c:v>0.65259495370370368</c:v>
                </c:pt>
                <c:pt idx="49313">
                  <c:v>0.65259611111111104</c:v>
                </c:pt>
                <c:pt idx="49314">
                  <c:v>0.65259795138888888</c:v>
                </c:pt>
                <c:pt idx="49315">
                  <c:v>0.65259870370370365</c:v>
                </c:pt>
                <c:pt idx="49316">
                  <c:v>0.65260034722222215</c:v>
                </c:pt>
                <c:pt idx="49317">
                  <c:v>0.65260149305555559</c:v>
                </c:pt>
                <c:pt idx="49318">
                  <c:v>0.65260201388888883</c:v>
                </c:pt>
                <c:pt idx="49319">
                  <c:v>0.65260324074074072</c:v>
                </c:pt>
                <c:pt idx="49320">
                  <c:v>0.65260425925925925</c:v>
                </c:pt>
                <c:pt idx="49321">
                  <c:v>0.65260618055555553</c:v>
                </c:pt>
                <c:pt idx="49322">
                  <c:v>0.65260687499999992</c:v>
                </c:pt>
                <c:pt idx="49323">
                  <c:v>0.65260768518518519</c:v>
                </c:pt>
                <c:pt idx="49324">
                  <c:v>0.65260884259259266</c:v>
                </c:pt>
                <c:pt idx="49325">
                  <c:v>0.65261000000000002</c:v>
                </c:pt>
                <c:pt idx="49326">
                  <c:v>0.65261122685185191</c:v>
                </c:pt>
                <c:pt idx="49327">
                  <c:v>0.65261231481481474</c:v>
                </c:pt>
                <c:pt idx="49328">
                  <c:v>0.65261348379629625</c:v>
                </c:pt>
                <c:pt idx="49329">
                  <c:v>0.65261462962962968</c:v>
                </c:pt>
                <c:pt idx="49330">
                  <c:v>0.65261578703703704</c:v>
                </c:pt>
                <c:pt idx="49331">
                  <c:v>0.65261709490740738</c:v>
                </c:pt>
                <c:pt idx="49332">
                  <c:v>0.65261810185185187</c:v>
                </c:pt>
                <c:pt idx="49333">
                  <c:v>0.65261976851851855</c:v>
                </c:pt>
                <c:pt idx="49334">
                  <c:v>0.65262081018518525</c:v>
                </c:pt>
                <c:pt idx="49335">
                  <c:v>0.65262251157407403</c:v>
                </c:pt>
                <c:pt idx="49336">
                  <c:v>0.65262289351851854</c:v>
                </c:pt>
                <c:pt idx="49337">
                  <c:v>0.65262407407407408</c:v>
                </c:pt>
                <c:pt idx="49338">
                  <c:v>0.6526254398148148</c:v>
                </c:pt>
                <c:pt idx="49339">
                  <c:v>0.65262638888888891</c:v>
                </c:pt>
                <c:pt idx="49340">
                  <c:v>0.65262756944444444</c:v>
                </c:pt>
                <c:pt idx="49341">
                  <c:v>0.6526286921296296</c:v>
                </c:pt>
                <c:pt idx="49342">
                  <c:v>0.65262967592592591</c:v>
                </c:pt>
                <c:pt idx="49343">
                  <c:v>0.65263083333333327</c:v>
                </c:pt>
                <c:pt idx="49344">
                  <c:v>0.65263199074074074</c:v>
                </c:pt>
                <c:pt idx="49345">
                  <c:v>0.65263314814814821</c:v>
                </c:pt>
                <c:pt idx="49346">
                  <c:v>0.65263435185185181</c:v>
                </c:pt>
                <c:pt idx="49347">
                  <c:v>0.65263546296296293</c:v>
                </c:pt>
                <c:pt idx="49348">
                  <c:v>0.65263662037037029</c:v>
                </c:pt>
                <c:pt idx="49349">
                  <c:v>0.65263777777777776</c:v>
                </c:pt>
                <c:pt idx="49350">
                  <c:v>0.65263893518518523</c:v>
                </c:pt>
                <c:pt idx="49351">
                  <c:v>0.65264012731481491</c:v>
                </c:pt>
                <c:pt idx="49352">
                  <c:v>0.65264187500000004</c:v>
                </c:pt>
                <c:pt idx="49353">
                  <c:v>0.65264240740740742</c:v>
                </c:pt>
                <c:pt idx="49354">
                  <c:v>0.65264460648148148</c:v>
                </c:pt>
                <c:pt idx="49355">
                  <c:v>0.65264562500000001</c:v>
                </c:pt>
                <c:pt idx="49356">
                  <c:v>0.65264605324074076</c:v>
                </c:pt>
                <c:pt idx="49357">
                  <c:v>0.65264837962962963</c:v>
                </c:pt>
                <c:pt idx="49358">
                  <c:v>0.65264910879629634</c:v>
                </c:pt>
                <c:pt idx="49359">
                  <c:v>0.65264934027777777</c:v>
                </c:pt>
                <c:pt idx="49360">
                  <c:v>0.65265056712962966</c:v>
                </c:pt>
                <c:pt idx="49361">
                  <c:v>0.65265243055555555</c:v>
                </c:pt>
                <c:pt idx="49362">
                  <c:v>0.6526528240740741</c:v>
                </c:pt>
                <c:pt idx="49363">
                  <c:v>0.65265398148148146</c:v>
                </c:pt>
                <c:pt idx="49364">
                  <c:v>0.65265513888888893</c:v>
                </c:pt>
                <c:pt idx="49365">
                  <c:v>0.65265629629629629</c:v>
                </c:pt>
                <c:pt idx="49366">
                  <c:v>0.65265748842592597</c:v>
                </c:pt>
                <c:pt idx="49367">
                  <c:v>0.65265859953703709</c:v>
                </c:pt>
                <c:pt idx="49368">
                  <c:v>0.65265976851851848</c:v>
                </c:pt>
                <c:pt idx="49369">
                  <c:v>0.65266092592592595</c:v>
                </c:pt>
                <c:pt idx="49370">
                  <c:v>0.65266208333333331</c:v>
                </c:pt>
                <c:pt idx="49371">
                  <c:v>0.6526633101851852</c:v>
                </c:pt>
                <c:pt idx="49372">
                  <c:v>0.65266576388888886</c:v>
                </c:pt>
                <c:pt idx="49373">
                  <c:v>0.6526661226851852</c:v>
                </c:pt>
                <c:pt idx="49374">
                  <c:v>0.65266695601851854</c:v>
                </c:pt>
                <c:pt idx="49375">
                  <c:v>0.65266792824074071</c:v>
                </c:pt>
                <c:pt idx="49376">
                  <c:v>0.6526695023148148</c:v>
                </c:pt>
                <c:pt idx="49377">
                  <c:v>0.65267033564814814</c:v>
                </c:pt>
                <c:pt idx="49378">
                  <c:v>0.65267197916666664</c:v>
                </c:pt>
                <c:pt idx="49379">
                  <c:v>0.652672662037037</c:v>
                </c:pt>
                <c:pt idx="49380">
                  <c:v>0.65267442129629627</c:v>
                </c:pt>
                <c:pt idx="49381">
                  <c:v>0.6526754398148148</c:v>
                </c:pt>
                <c:pt idx="49382">
                  <c:v>0.65267596064814815</c:v>
                </c:pt>
                <c:pt idx="49383">
                  <c:v>0.65267712962962954</c:v>
                </c:pt>
                <c:pt idx="49384">
                  <c:v>0.65267828703703701</c:v>
                </c:pt>
                <c:pt idx="49385">
                  <c:v>0.65267944444444448</c:v>
                </c:pt>
                <c:pt idx="49386">
                  <c:v>0.65268067129629626</c:v>
                </c:pt>
                <c:pt idx="49387">
                  <c:v>0.6526817592592592</c:v>
                </c:pt>
                <c:pt idx="49388">
                  <c:v>0.65268291666666667</c:v>
                </c:pt>
                <c:pt idx="49389">
                  <c:v>0.65268407407407414</c:v>
                </c:pt>
                <c:pt idx="49390">
                  <c:v>0.6526852314814815</c:v>
                </c:pt>
                <c:pt idx="49391">
                  <c:v>0.65268645833333339</c:v>
                </c:pt>
                <c:pt idx="49392">
                  <c:v>0.65268759259259257</c:v>
                </c:pt>
                <c:pt idx="49393">
                  <c:v>0.65268888888888887</c:v>
                </c:pt>
                <c:pt idx="49394">
                  <c:v>0.65269118055555553</c:v>
                </c:pt>
                <c:pt idx="49395">
                  <c:v>0.65269134259259254</c:v>
                </c:pt>
                <c:pt idx="49396">
                  <c:v>0.65269265046296288</c:v>
                </c:pt>
                <c:pt idx="49397">
                  <c:v>0.65269401620370371</c:v>
                </c:pt>
                <c:pt idx="49398">
                  <c:v>0.65269531250000001</c:v>
                </c:pt>
                <c:pt idx="49399">
                  <c:v>0.6526959722222222</c:v>
                </c:pt>
                <c:pt idx="49400">
                  <c:v>0.65269690972222216</c:v>
                </c:pt>
                <c:pt idx="49401">
                  <c:v>0.65269829861111117</c:v>
                </c:pt>
                <c:pt idx="49402">
                  <c:v>0.65269951388888892</c:v>
                </c:pt>
                <c:pt idx="49403">
                  <c:v>0.65270027777777773</c:v>
                </c:pt>
                <c:pt idx="49404">
                  <c:v>0.65270142361111105</c:v>
                </c:pt>
                <c:pt idx="49405">
                  <c:v>0.65270259259259256</c:v>
                </c:pt>
                <c:pt idx="49406">
                  <c:v>0.65270387731481483</c:v>
                </c:pt>
                <c:pt idx="49407">
                  <c:v>0.65270489583333335</c:v>
                </c:pt>
                <c:pt idx="49408">
                  <c:v>0.65270606481481475</c:v>
                </c:pt>
                <c:pt idx="49409">
                  <c:v>0.65270722222222222</c:v>
                </c:pt>
                <c:pt idx="49410">
                  <c:v>0.65270836805555554</c:v>
                </c:pt>
                <c:pt idx="49411">
                  <c:v>0.65270965277777782</c:v>
                </c:pt>
                <c:pt idx="49412">
                  <c:v>0.65271069444444441</c:v>
                </c:pt>
                <c:pt idx="49413">
                  <c:v>0.65271210648148148</c:v>
                </c:pt>
                <c:pt idx="49414">
                  <c:v>0.65271340277777778</c:v>
                </c:pt>
                <c:pt idx="49415">
                  <c:v>0.65271564814814809</c:v>
                </c:pt>
                <c:pt idx="49416">
                  <c:v>0.65271769675925928</c:v>
                </c:pt>
                <c:pt idx="49417">
                  <c:v>0.65271885416666664</c:v>
                </c:pt>
                <c:pt idx="49418">
                  <c:v>0.65271913194444442</c:v>
                </c:pt>
                <c:pt idx="49419">
                  <c:v>0.65272157407407405</c:v>
                </c:pt>
                <c:pt idx="49420">
                  <c:v>0.65272249999999998</c:v>
                </c:pt>
                <c:pt idx="49421">
                  <c:v>0.65272306712962969</c:v>
                </c:pt>
                <c:pt idx="49422">
                  <c:v>0.6527237384259259</c:v>
                </c:pt>
                <c:pt idx="49423">
                  <c:v>0.65272489583333326</c:v>
                </c:pt>
                <c:pt idx="49424">
                  <c:v>0.65272605324074073</c:v>
                </c:pt>
                <c:pt idx="49425">
                  <c:v>0.6527272106481482</c:v>
                </c:pt>
                <c:pt idx="49426">
                  <c:v>0.65272837962962971</c:v>
                </c:pt>
                <c:pt idx="49427">
                  <c:v>0.65272952546296292</c:v>
                </c:pt>
                <c:pt idx="49428">
                  <c:v>0.65273069444444443</c:v>
                </c:pt>
                <c:pt idx="49429">
                  <c:v>0.65273184027777786</c:v>
                </c:pt>
                <c:pt idx="49430">
                  <c:v>0.65273299768518522</c:v>
                </c:pt>
                <c:pt idx="49431">
                  <c:v>0.65273416666666673</c:v>
                </c:pt>
                <c:pt idx="49432">
                  <c:v>0.65273638888888885</c:v>
                </c:pt>
                <c:pt idx="49433">
                  <c:v>0.65273658564814818</c:v>
                </c:pt>
                <c:pt idx="49434">
                  <c:v>0.65273781249999996</c:v>
                </c:pt>
                <c:pt idx="49435">
                  <c:v>0.65273991898148143</c:v>
                </c:pt>
                <c:pt idx="49436">
                  <c:v>0.65274002314814816</c:v>
                </c:pt>
                <c:pt idx="49437">
                  <c:v>0.65274141203703706</c:v>
                </c:pt>
                <c:pt idx="49438">
                  <c:v>0.65274269675925922</c:v>
                </c:pt>
                <c:pt idx="49439">
                  <c:v>0.65274356481481488</c:v>
                </c:pt>
                <c:pt idx="49440">
                  <c:v>0.65274483796296301</c:v>
                </c:pt>
                <c:pt idx="49441">
                  <c:v>0.65274642361111113</c:v>
                </c:pt>
                <c:pt idx="49442">
                  <c:v>0.65274690972222216</c:v>
                </c:pt>
                <c:pt idx="49443">
                  <c:v>0.65274804398148145</c:v>
                </c:pt>
                <c:pt idx="49444">
                  <c:v>0.65274920138888892</c:v>
                </c:pt>
                <c:pt idx="49445">
                  <c:v>0.65275035879629628</c:v>
                </c:pt>
                <c:pt idx="49446">
                  <c:v>0.65275151620370375</c:v>
                </c:pt>
                <c:pt idx="49447">
                  <c:v>0.65275268518518526</c:v>
                </c:pt>
                <c:pt idx="49448">
                  <c:v>0.65275384259259261</c:v>
                </c:pt>
                <c:pt idx="49449">
                  <c:v>0.65275498842592594</c:v>
                </c:pt>
                <c:pt idx="49450">
                  <c:v>0.6527561458333333</c:v>
                </c:pt>
                <c:pt idx="49451">
                  <c:v>0.65275730324074077</c:v>
                </c:pt>
                <c:pt idx="49452">
                  <c:v>0.65275846064814813</c:v>
                </c:pt>
                <c:pt idx="49453">
                  <c:v>0.65275989583333338</c:v>
                </c:pt>
                <c:pt idx="49454">
                  <c:v>0.65276157407407409</c:v>
                </c:pt>
                <c:pt idx="49455">
                  <c:v>0.65276202546296302</c:v>
                </c:pt>
                <c:pt idx="49456">
                  <c:v>0.65276364583333335</c:v>
                </c:pt>
                <c:pt idx="49457">
                  <c:v>0.6527645138888889</c:v>
                </c:pt>
                <c:pt idx="49458">
                  <c:v>0.65276549768518521</c:v>
                </c:pt>
                <c:pt idx="49459">
                  <c:v>0.65276687499999997</c:v>
                </c:pt>
                <c:pt idx="49460">
                  <c:v>0.65276803240740744</c:v>
                </c:pt>
                <c:pt idx="49461">
                  <c:v>0.65276887731481481</c:v>
                </c:pt>
                <c:pt idx="49462">
                  <c:v>0.65277003472222217</c:v>
                </c:pt>
                <c:pt idx="49463">
                  <c:v>0.65277119212962964</c:v>
                </c:pt>
                <c:pt idx="49464">
                  <c:v>0.65277234953703711</c:v>
                </c:pt>
                <c:pt idx="49465">
                  <c:v>0.65277350694444447</c:v>
                </c:pt>
                <c:pt idx="49466">
                  <c:v>0.65277466435185183</c:v>
                </c:pt>
                <c:pt idx="49467">
                  <c:v>0.65277583333333333</c:v>
                </c:pt>
                <c:pt idx="49468">
                  <c:v>0.65277697916666666</c:v>
                </c:pt>
                <c:pt idx="49469">
                  <c:v>0.65277814814814816</c:v>
                </c:pt>
                <c:pt idx="49470">
                  <c:v>0.65277956018518524</c:v>
                </c:pt>
                <c:pt idx="49471">
                  <c:v>0.65278089120370375</c:v>
                </c:pt>
                <c:pt idx="49472">
                  <c:v>0.652783275462963</c:v>
                </c:pt>
                <c:pt idx="49473">
                  <c:v>0.65278359953703702</c:v>
                </c:pt>
                <c:pt idx="49474">
                  <c:v>0.65278452546296295</c:v>
                </c:pt>
                <c:pt idx="49475">
                  <c:v>0.6527855208333333</c:v>
                </c:pt>
                <c:pt idx="49476">
                  <c:v>0.65278663194444442</c:v>
                </c:pt>
                <c:pt idx="49477">
                  <c:v>0.65278858796296302</c:v>
                </c:pt>
                <c:pt idx="49478">
                  <c:v>0.65278952546296298</c:v>
                </c:pt>
                <c:pt idx="49479">
                  <c:v>0.65278979166666662</c:v>
                </c:pt>
                <c:pt idx="49480">
                  <c:v>0.65279109953703707</c:v>
                </c:pt>
                <c:pt idx="49481">
                  <c:v>0.65279322916666671</c:v>
                </c:pt>
                <c:pt idx="49482">
                  <c:v>0.6527933217592593</c:v>
                </c:pt>
                <c:pt idx="49483">
                  <c:v>0.65279434027777772</c:v>
                </c:pt>
                <c:pt idx="49484">
                  <c:v>0.65279549768518519</c:v>
                </c:pt>
                <c:pt idx="49485">
                  <c:v>0.65279665509259266</c:v>
                </c:pt>
                <c:pt idx="49486">
                  <c:v>0.65279781250000002</c:v>
                </c:pt>
                <c:pt idx="49487">
                  <c:v>0.65279896990740738</c:v>
                </c:pt>
                <c:pt idx="49488">
                  <c:v>0.65280012731481474</c:v>
                </c:pt>
                <c:pt idx="49489">
                  <c:v>0.65280128472222221</c:v>
                </c:pt>
                <c:pt idx="49490">
                  <c:v>0.65280245370370371</c:v>
                </c:pt>
                <c:pt idx="49491">
                  <c:v>0.65280359953703704</c:v>
                </c:pt>
                <c:pt idx="49492">
                  <c:v>0.6528047569444444</c:v>
                </c:pt>
                <c:pt idx="49493">
                  <c:v>0.65280594907407408</c:v>
                </c:pt>
                <c:pt idx="49494">
                  <c:v>0.65280728009259259</c:v>
                </c:pt>
                <c:pt idx="49495">
                  <c:v>0.65280850694444448</c:v>
                </c:pt>
                <c:pt idx="49496">
                  <c:v>0.65281023148148143</c:v>
                </c:pt>
                <c:pt idx="49497">
                  <c:v>0.65281144675925928</c:v>
                </c:pt>
                <c:pt idx="49498">
                  <c:v>0.65281184027777772</c:v>
                </c:pt>
                <c:pt idx="49499">
                  <c:v>0.65281318287037038</c:v>
                </c:pt>
                <c:pt idx="49500">
                  <c:v>0.65281415509259255</c:v>
                </c:pt>
                <c:pt idx="49501">
                  <c:v>0.65281543981481482</c:v>
                </c:pt>
                <c:pt idx="49502">
                  <c:v>0.65281666666666671</c:v>
                </c:pt>
                <c:pt idx="49503">
                  <c:v>0.65281748842592591</c:v>
                </c:pt>
                <c:pt idx="49504">
                  <c:v>0.65281864583333338</c:v>
                </c:pt>
                <c:pt idx="49505">
                  <c:v>0.65281980324074074</c:v>
                </c:pt>
                <c:pt idx="49506">
                  <c:v>0.6528209606481481</c:v>
                </c:pt>
                <c:pt idx="49507">
                  <c:v>0.6528221296296296</c:v>
                </c:pt>
                <c:pt idx="49508">
                  <c:v>0.65282327546296293</c:v>
                </c:pt>
                <c:pt idx="49509">
                  <c:v>0.6528244328703704</c:v>
                </c:pt>
                <c:pt idx="49510">
                  <c:v>0.65282560185185179</c:v>
                </c:pt>
                <c:pt idx="49511">
                  <c:v>0.65282674768518523</c:v>
                </c:pt>
                <c:pt idx="49512">
                  <c:v>0.65282790509259259</c:v>
                </c:pt>
                <c:pt idx="49513">
                  <c:v>0.65282927083333331</c:v>
                </c:pt>
                <c:pt idx="49514">
                  <c:v>0.65283065972222221</c:v>
                </c:pt>
                <c:pt idx="49515">
                  <c:v>0.65283188657407409</c:v>
                </c:pt>
                <c:pt idx="49516">
                  <c:v>0.65283280092592588</c:v>
                </c:pt>
                <c:pt idx="49517">
                  <c:v>0.65283483796296293</c:v>
                </c:pt>
                <c:pt idx="49518">
                  <c:v>0.65283527777777783</c:v>
                </c:pt>
                <c:pt idx="49519">
                  <c:v>0.65283600694444444</c:v>
                </c:pt>
                <c:pt idx="49520">
                  <c:v>0.65283716435185191</c:v>
                </c:pt>
                <c:pt idx="49521">
                  <c:v>0.65283833333333341</c:v>
                </c:pt>
                <c:pt idx="49522">
                  <c:v>0.65283949074074077</c:v>
                </c:pt>
                <c:pt idx="49523">
                  <c:v>0.65284063657407398</c:v>
                </c:pt>
                <c:pt idx="49524">
                  <c:v>0.65284179398148157</c:v>
                </c:pt>
                <c:pt idx="49525">
                  <c:v>0.65284295138888893</c:v>
                </c:pt>
                <c:pt idx="49526">
                  <c:v>0.65284412037037043</c:v>
                </c:pt>
                <c:pt idx="49527">
                  <c:v>0.65284526620370364</c:v>
                </c:pt>
                <c:pt idx="49528">
                  <c:v>0.65284643518518515</c:v>
                </c:pt>
                <c:pt idx="49529">
                  <c:v>0.65284820601851856</c:v>
                </c:pt>
                <c:pt idx="49530">
                  <c:v>0.65284917824074074</c:v>
                </c:pt>
                <c:pt idx="49531">
                  <c:v>0.65284994212962966</c:v>
                </c:pt>
                <c:pt idx="49532">
                  <c:v>0.65285155092592595</c:v>
                </c:pt>
                <c:pt idx="49533">
                  <c:v>0.65285299768518523</c:v>
                </c:pt>
                <c:pt idx="49534">
                  <c:v>0.65285339120370378</c:v>
                </c:pt>
                <c:pt idx="49535">
                  <c:v>0.65285531249999995</c:v>
                </c:pt>
                <c:pt idx="49536">
                  <c:v>0.65285611111111108</c:v>
                </c:pt>
                <c:pt idx="49537">
                  <c:v>0.65285686342592586</c:v>
                </c:pt>
                <c:pt idx="49538">
                  <c:v>0.65285850694444447</c:v>
                </c:pt>
                <c:pt idx="49539">
                  <c:v>0.65286053240740738</c:v>
                </c:pt>
                <c:pt idx="49540">
                  <c:v>0.65286097222222228</c:v>
                </c:pt>
                <c:pt idx="49541">
                  <c:v>0.65286185185185186</c:v>
                </c:pt>
                <c:pt idx="49542">
                  <c:v>0.65286262731481481</c:v>
                </c:pt>
                <c:pt idx="49543">
                  <c:v>0.65286378472222217</c:v>
                </c:pt>
                <c:pt idx="49544">
                  <c:v>0.65286494212962964</c:v>
                </c:pt>
                <c:pt idx="49545">
                  <c:v>0.652866099537037</c:v>
                </c:pt>
                <c:pt idx="49546">
                  <c:v>0.65286725694444447</c:v>
                </c:pt>
                <c:pt idx="49547">
                  <c:v>0.65286841435185183</c:v>
                </c:pt>
                <c:pt idx="49548">
                  <c:v>0.65286957175925919</c:v>
                </c:pt>
                <c:pt idx="49549">
                  <c:v>0.65287072916666666</c:v>
                </c:pt>
                <c:pt idx="49550">
                  <c:v>0.65287189814814817</c:v>
                </c:pt>
                <c:pt idx="49551">
                  <c:v>0.65287304398148149</c:v>
                </c:pt>
                <c:pt idx="49552">
                  <c:v>0.65287430555555548</c:v>
                </c:pt>
                <c:pt idx="49553">
                  <c:v>0.65287543981481488</c:v>
                </c:pt>
                <c:pt idx="49554">
                  <c:v>0.65287672453703705</c:v>
                </c:pt>
                <c:pt idx="49555">
                  <c:v>0.65287811342592594</c:v>
                </c:pt>
                <c:pt idx="49556">
                  <c:v>0.65287892361111111</c:v>
                </c:pt>
                <c:pt idx="49557">
                  <c:v>0.65288020833333327</c:v>
                </c:pt>
                <c:pt idx="49558">
                  <c:v>0.65288116898148141</c:v>
                </c:pt>
                <c:pt idx="49559">
                  <c:v>0.65288256944444445</c:v>
                </c:pt>
                <c:pt idx="49560">
                  <c:v>0.65288413194444439</c:v>
                </c:pt>
                <c:pt idx="49561">
                  <c:v>0.65288461805555553</c:v>
                </c:pt>
                <c:pt idx="49562">
                  <c:v>0.65288577546296289</c:v>
                </c:pt>
                <c:pt idx="49563">
                  <c:v>0.65288693287037036</c:v>
                </c:pt>
                <c:pt idx="49564">
                  <c:v>0.65288809027777783</c:v>
                </c:pt>
                <c:pt idx="49565">
                  <c:v>0.65288924768518519</c:v>
                </c:pt>
                <c:pt idx="49566">
                  <c:v>0.65289040509259255</c:v>
                </c:pt>
                <c:pt idx="49567">
                  <c:v>0.65289156250000002</c:v>
                </c:pt>
                <c:pt idx="49568">
                  <c:v>0.65289271990740738</c:v>
                </c:pt>
                <c:pt idx="49569">
                  <c:v>0.65289388888888888</c:v>
                </c:pt>
                <c:pt idx="49570">
                  <c:v>0.65289503472222221</c:v>
                </c:pt>
                <c:pt idx="49571">
                  <c:v>0.65289645833333332</c:v>
                </c:pt>
                <c:pt idx="49572">
                  <c:v>0.65289783564814818</c:v>
                </c:pt>
                <c:pt idx="49573">
                  <c:v>0.65289895833333333</c:v>
                </c:pt>
                <c:pt idx="49574">
                  <c:v>0.65290031250000002</c:v>
                </c:pt>
                <c:pt idx="49575">
                  <c:v>0.65290086805555558</c:v>
                </c:pt>
                <c:pt idx="49576">
                  <c:v>0.65290200231481477</c:v>
                </c:pt>
                <c:pt idx="49577">
                  <c:v>0.65290322916666665</c:v>
                </c:pt>
                <c:pt idx="49578">
                  <c:v>0.65290525462962967</c:v>
                </c:pt>
                <c:pt idx="49579">
                  <c:v>0.65290613425925925</c:v>
                </c:pt>
                <c:pt idx="49580">
                  <c:v>0.65290660879629636</c:v>
                </c:pt>
                <c:pt idx="49581">
                  <c:v>0.65290776620370372</c:v>
                </c:pt>
                <c:pt idx="49582">
                  <c:v>0.65290892361111108</c:v>
                </c:pt>
                <c:pt idx="49583">
                  <c:v>0.65291008101851844</c:v>
                </c:pt>
                <c:pt idx="49584">
                  <c:v>0.65291123842592591</c:v>
                </c:pt>
                <c:pt idx="49585">
                  <c:v>0.65291239583333338</c:v>
                </c:pt>
                <c:pt idx="49586">
                  <c:v>0.65291355324074074</c:v>
                </c:pt>
                <c:pt idx="49587">
                  <c:v>0.6529147106481481</c:v>
                </c:pt>
                <c:pt idx="49588">
                  <c:v>0.65291586805555557</c:v>
                </c:pt>
                <c:pt idx="49589">
                  <c:v>0.65291703703703707</c:v>
                </c:pt>
                <c:pt idx="49590">
                  <c:v>0.65291821759259261</c:v>
                </c:pt>
                <c:pt idx="49591">
                  <c:v>0.6529199537037037</c:v>
                </c:pt>
                <c:pt idx="49592">
                  <c:v>0.65292063657407406</c:v>
                </c:pt>
                <c:pt idx="49593">
                  <c:v>0.6529216898148148</c:v>
                </c:pt>
                <c:pt idx="49594">
                  <c:v>0.65292302083333331</c:v>
                </c:pt>
                <c:pt idx="49595">
                  <c:v>0.65292401620370377</c:v>
                </c:pt>
                <c:pt idx="49596">
                  <c:v>0.65292546296296294</c:v>
                </c:pt>
                <c:pt idx="49597">
                  <c:v>0.65292656250000003</c:v>
                </c:pt>
                <c:pt idx="49598">
                  <c:v>0.65292776620370374</c:v>
                </c:pt>
                <c:pt idx="49599">
                  <c:v>0.65292938657407407</c:v>
                </c:pt>
                <c:pt idx="49600">
                  <c:v>0.65292990740740742</c:v>
                </c:pt>
                <c:pt idx="49601">
                  <c:v>0.6529309143518518</c:v>
                </c:pt>
                <c:pt idx="49602">
                  <c:v>0.65293208333333341</c:v>
                </c:pt>
                <c:pt idx="49603">
                  <c:v>0.65293322916666663</c:v>
                </c:pt>
                <c:pt idx="49604">
                  <c:v>0.6529343865740741</c:v>
                </c:pt>
                <c:pt idx="49605">
                  <c:v>0.65293554398148146</c:v>
                </c:pt>
                <c:pt idx="49606">
                  <c:v>0.65293670138888893</c:v>
                </c:pt>
                <c:pt idx="49607">
                  <c:v>0.65293785879629629</c:v>
                </c:pt>
                <c:pt idx="49608">
                  <c:v>0.65293901620370365</c:v>
                </c:pt>
                <c:pt idx="49609">
                  <c:v>0.65294017361111112</c:v>
                </c:pt>
                <c:pt idx="49610">
                  <c:v>0.65294133101851848</c:v>
                </c:pt>
                <c:pt idx="49611">
                  <c:v>0.65294263888888893</c:v>
                </c:pt>
                <c:pt idx="49612">
                  <c:v>0.65294396990740733</c:v>
                </c:pt>
                <c:pt idx="49613">
                  <c:v>0.6529458217592593</c:v>
                </c:pt>
                <c:pt idx="49614">
                  <c:v>0.65294646990740735</c:v>
                </c:pt>
                <c:pt idx="49615">
                  <c:v>0.65294778935185183</c:v>
                </c:pt>
                <c:pt idx="49616">
                  <c:v>0.65294930555555553</c:v>
                </c:pt>
                <c:pt idx="49617">
                  <c:v>0.65294993055555561</c:v>
                </c:pt>
                <c:pt idx="49618">
                  <c:v>0.65295155092592594</c:v>
                </c:pt>
                <c:pt idx="49619">
                  <c:v>0.65295281250000003</c:v>
                </c:pt>
                <c:pt idx="49620">
                  <c:v>0.65295298611111108</c:v>
                </c:pt>
                <c:pt idx="49621">
                  <c:v>0.65295406249999999</c:v>
                </c:pt>
                <c:pt idx="49622">
                  <c:v>0.65295521990740735</c:v>
                </c:pt>
                <c:pt idx="49623">
                  <c:v>0.65295637731481482</c:v>
                </c:pt>
                <c:pt idx="49624">
                  <c:v>0.65295753472222229</c:v>
                </c:pt>
                <c:pt idx="49625">
                  <c:v>0.65295869212962965</c:v>
                </c:pt>
                <c:pt idx="49626">
                  <c:v>0.65295984953703701</c:v>
                </c:pt>
                <c:pt idx="49627">
                  <c:v>0.65296101851851851</c:v>
                </c:pt>
                <c:pt idx="49628">
                  <c:v>0.65296216435185184</c:v>
                </c:pt>
                <c:pt idx="49629">
                  <c:v>0.65296333333333334</c:v>
                </c:pt>
                <c:pt idx="49630">
                  <c:v>0.65296447916666667</c:v>
                </c:pt>
                <c:pt idx="49631">
                  <c:v>0.65296672453703697</c:v>
                </c:pt>
                <c:pt idx="49632">
                  <c:v>0.65296711805555552</c:v>
                </c:pt>
                <c:pt idx="49633">
                  <c:v>0.65296903935185191</c:v>
                </c:pt>
                <c:pt idx="49634">
                  <c:v>0.65297035879629628</c:v>
                </c:pt>
                <c:pt idx="49635">
                  <c:v>0.65297148148148143</c:v>
                </c:pt>
                <c:pt idx="49636">
                  <c:v>0.65297412037037039</c:v>
                </c:pt>
                <c:pt idx="49637">
                  <c:v>0.65297557870370371</c:v>
                </c:pt>
                <c:pt idx="49638">
                  <c:v>0.65297777777777777</c:v>
                </c:pt>
                <c:pt idx="49639">
                  <c:v>0.65297924768518523</c:v>
                </c:pt>
                <c:pt idx="49640">
                  <c:v>0.65298031249999999</c:v>
                </c:pt>
                <c:pt idx="49641">
                  <c:v>0.6529812615740741</c:v>
                </c:pt>
                <c:pt idx="49642">
                  <c:v>0.65298240740740743</c:v>
                </c:pt>
                <c:pt idx="49643">
                  <c:v>0.65298356481481479</c:v>
                </c:pt>
                <c:pt idx="49644">
                  <c:v>0.65298472222222215</c:v>
                </c:pt>
                <c:pt idx="49645">
                  <c:v>0.65298587962962962</c:v>
                </c:pt>
                <c:pt idx="49646">
                  <c:v>0.65298703703703709</c:v>
                </c:pt>
                <c:pt idx="49647">
                  <c:v>0.65298819444444445</c:v>
                </c:pt>
                <c:pt idx="49648">
                  <c:v>0.65298934027777777</c:v>
                </c:pt>
                <c:pt idx="49649">
                  <c:v>0.65299050925925928</c:v>
                </c:pt>
                <c:pt idx="49650">
                  <c:v>0.65299166666666675</c:v>
                </c:pt>
                <c:pt idx="49651">
                  <c:v>0.6529931365740741</c:v>
                </c:pt>
                <c:pt idx="49652">
                  <c:v>0.65299401620370368</c:v>
                </c:pt>
                <c:pt idx="49653">
                  <c:v>0.65299587962962957</c:v>
                </c:pt>
                <c:pt idx="49654">
                  <c:v>0.6529971527777777</c:v>
                </c:pt>
                <c:pt idx="49655">
                  <c:v>0.65299748842592598</c:v>
                </c:pt>
                <c:pt idx="49656">
                  <c:v>0.65299993055555561</c:v>
                </c:pt>
                <c:pt idx="49657">
                  <c:v>0.653000150462963</c:v>
                </c:pt>
                <c:pt idx="49658">
                  <c:v>0.65300119212962959</c:v>
                </c:pt>
                <c:pt idx="49659">
                  <c:v>0.65300253472222225</c:v>
                </c:pt>
                <c:pt idx="49660">
                  <c:v>0.65300329861111117</c:v>
                </c:pt>
                <c:pt idx="49661">
                  <c:v>0.65300439814814815</c:v>
                </c:pt>
                <c:pt idx="49662">
                  <c:v>0.65300554398148147</c:v>
                </c:pt>
                <c:pt idx="49663">
                  <c:v>0.65300671296296298</c:v>
                </c:pt>
                <c:pt idx="49664">
                  <c:v>0.65300787037037034</c:v>
                </c:pt>
                <c:pt idx="49665">
                  <c:v>0.65300902777777781</c:v>
                </c:pt>
                <c:pt idx="49666">
                  <c:v>0.65301018518518517</c:v>
                </c:pt>
                <c:pt idx="49667">
                  <c:v>0.65301134259259264</c:v>
                </c:pt>
                <c:pt idx="49668">
                  <c:v>0.6530125</c:v>
                </c:pt>
                <c:pt idx="49669">
                  <c:v>0.65301364583333332</c:v>
                </c:pt>
                <c:pt idx="49670">
                  <c:v>0.65301481481481483</c:v>
                </c:pt>
                <c:pt idx="49671">
                  <c:v>0.65301603009259257</c:v>
                </c:pt>
                <c:pt idx="49672">
                  <c:v>0.65301778935185184</c:v>
                </c:pt>
                <c:pt idx="49673">
                  <c:v>0.65301833333333337</c:v>
                </c:pt>
                <c:pt idx="49674">
                  <c:v>0.65301974537037044</c:v>
                </c:pt>
                <c:pt idx="49675">
                  <c:v>0.65302106481481481</c:v>
                </c:pt>
                <c:pt idx="49676">
                  <c:v>0.65302192129629621</c:v>
                </c:pt>
                <c:pt idx="49677">
                  <c:v>0.65302388888888896</c:v>
                </c:pt>
                <c:pt idx="49678">
                  <c:v>0.65302562499999994</c:v>
                </c:pt>
                <c:pt idx="49679">
                  <c:v>0.65302666666666664</c:v>
                </c:pt>
                <c:pt idx="49680">
                  <c:v>0.65302783564814815</c:v>
                </c:pt>
                <c:pt idx="49681">
                  <c:v>0.65302898148148147</c:v>
                </c:pt>
                <c:pt idx="49682">
                  <c:v>0.65303013888888883</c:v>
                </c:pt>
                <c:pt idx="49683">
                  <c:v>0.6530312962962963</c:v>
                </c:pt>
                <c:pt idx="49684">
                  <c:v>0.65303245370370366</c:v>
                </c:pt>
                <c:pt idx="49685">
                  <c:v>0.65303361111111113</c:v>
                </c:pt>
                <c:pt idx="49686">
                  <c:v>0.65303478009259264</c:v>
                </c:pt>
                <c:pt idx="49687">
                  <c:v>0.65303592592592585</c:v>
                </c:pt>
                <c:pt idx="49688">
                  <c:v>0.65303708333333332</c:v>
                </c:pt>
                <c:pt idx="49689">
                  <c:v>0.6530383680555556</c:v>
                </c:pt>
                <c:pt idx="49690">
                  <c:v>0.6530395717592592</c:v>
                </c:pt>
                <c:pt idx="49691">
                  <c:v>0.65304090277777771</c:v>
                </c:pt>
                <c:pt idx="49692">
                  <c:v>0.65304188657407414</c:v>
                </c:pt>
                <c:pt idx="49693">
                  <c:v>0.65304438657407415</c:v>
                </c:pt>
                <c:pt idx="49694">
                  <c:v>0.65304473379629635</c:v>
                </c:pt>
                <c:pt idx="49695">
                  <c:v>0.65304535879629633</c:v>
                </c:pt>
                <c:pt idx="49696">
                  <c:v>0.65304776620370364</c:v>
                </c:pt>
                <c:pt idx="49697">
                  <c:v>0.65304837962962958</c:v>
                </c:pt>
                <c:pt idx="49698">
                  <c:v>0.6530488888888889</c:v>
                </c:pt>
                <c:pt idx="49699">
                  <c:v>0.65305018518518521</c:v>
                </c:pt>
                <c:pt idx="49700">
                  <c:v>0.65305236111111109</c:v>
                </c:pt>
                <c:pt idx="49701">
                  <c:v>0.65305351851851856</c:v>
                </c:pt>
                <c:pt idx="49702">
                  <c:v>0.65305468750000006</c:v>
                </c:pt>
                <c:pt idx="49703">
                  <c:v>0.65305583333333328</c:v>
                </c:pt>
                <c:pt idx="49704">
                  <c:v>0.65305700231481478</c:v>
                </c:pt>
                <c:pt idx="49705">
                  <c:v>0.65305815972222225</c:v>
                </c:pt>
                <c:pt idx="49706">
                  <c:v>0.65305931712962961</c:v>
                </c:pt>
                <c:pt idx="49707">
                  <c:v>0.65306047453703708</c:v>
                </c:pt>
                <c:pt idx="49708">
                  <c:v>0.65306163194444444</c:v>
                </c:pt>
                <c:pt idx="49709">
                  <c:v>0.65306277777777777</c:v>
                </c:pt>
                <c:pt idx="49710">
                  <c:v>0.65306451388888886</c:v>
                </c:pt>
                <c:pt idx="49711">
                  <c:v>0.65306539351851856</c:v>
                </c:pt>
                <c:pt idx="49712">
                  <c:v>0.65306817129629624</c:v>
                </c:pt>
                <c:pt idx="49713">
                  <c:v>0.65306862268518517</c:v>
                </c:pt>
                <c:pt idx="49714">
                  <c:v>0.65306896990740737</c:v>
                </c:pt>
                <c:pt idx="49715">
                  <c:v>0.65306987268518524</c:v>
                </c:pt>
                <c:pt idx="49716">
                  <c:v>0.65307197916666671</c:v>
                </c:pt>
                <c:pt idx="49717">
                  <c:v>0.65307256944444447</c:v>
                </c:pt>
                <c:pt idx="49718">
                  <c:v>0.65307372685185183</c:v>
                </c:pt>
                <c:pt idx="49719">
                  <c:v>0.65307541666666669</c:v>
                </c:pt>
                <c:pt idx="49720">
                  <c:v>0.6530757986111112</c:v>
                </c:pt>
                <c:pt idx="49721">
                  <c:v>0.65307684027777779</c:v>
                </c:pt>
                <c:pt idx="49722">
                  <c:v>0.65307892361111108</c:v>
                </c:pt>
                <c:pt idx="49723">
                  <c:v>0.65307909722222224</c:v>
                </c:pt>
                <c:pt idx="49724">
                  <c:v>0.65308015046296297</c:v>
                </c:pt>
                <c:pt idx="49725">
                  <c:v>0.6530812962962963</c:v>
                </c:pt>
                <c:pt idx="49726">
                  <c:v>0.65308245370370366</c:v>
                </c:pt>
                <c:pt idx="49727">
                  <c:v>0.65308361111111113</c:v>
                </c:pt>
                <c:pt idx="49728">
                  <c:v>0.65308478009259263</c:v>
                </c:pt>
                <c:pt idx="49729">
                  <c:v>0.65308592592592596</c:v>
                </c:pt>
                <c:pt idx="49730">
                  <c:v>0.65308708333333332</c:v>
                </c:pt>
                <c:pt idx="49731">
                  <c:v>0.65308824074074079</c:v>
                </c:pt>
                <c:pt idx="49732">
                  <c:v>0.65308939814814815</c:v>
                </c:pt>
                <c:pt idx="49733">
                  <c:v>0.65309055555555551</c:v>
                </c:pt>
                <c:pt idx="49734">
                  <c:v>0.65309363425925926</c:v>
                </c:pt>
                <c:pt idx="49735">
                  <c:v>0.65309391203703704</c:v>
                </c:pt>
                <c:pt idx="49736">
                  <c:v>0.65309414351851858</c:v>
                </c:pt>
                <c:pt idx="49737">
                  <c:v>0.65309616898148148</c:v>
                </c:pt>
                <c:pt idx="49738">
                  <c:v>0.65309710648148145</c:v>
                </c:pt>
                <c:pt idx="49739">
                  <c:v>0.6530976273148148</c:v>
                </c:pt>
                <c:pt idx="49740">
                  <c:v>0.65309994212962963</c:v>
                </c:pt>
                <c:pt idx="49741">
                  <c:v>0.65310103009259257</c:v>
                </c:pt>
                <c:pt idx="49742">
                  <c:v>0.65310243055555561</c:v>
                </c:pt>
                <c:pt idx="49743">
                  <c:v>0.65310335648148143</c:v>
                </c:pt>
                <c:pt idx="49744">
                  <c:v>0.65310450231481476</c:v>
                </c:pt>
                <c:pt idx="49745">
                  <c:v>0.65310567129629626</c:v>
                </c:pt>
                <c:pt idx="49746">
                  <c:v>0.65310682870370373</c:v>
                </c:pt>
                <c:pt idx="49747">
                  <c:v>0.65310798611111109</c:v>
                </c:pt>
                <c:pt idx="49748">
                  <c:v>0.65310914351851845</c:v>
                </c:pt>
                <c:pt idx="49749">
                  <c:v>0.65311030092592592</c:v>
                </c:pt>
                <c:pt idx="49750">
                  <c:v>0.65311145833333339</c:v>
                </c:pt>
                <c:pt idx="49751">
                  <c:v>0.65311261574074075</c:v>
                </c:pt>
                <c:pt idx="49752">
                  <c:v>0.65311377314814811</c:v>
                </c:pt>
                <c:pt idx="49753">
                  <c:v>0.65311502314814818</c:v>
                </c:pt>
                <c:pt idx="49754">
                  <c:v>0.65311607638888891</c:v>
                </c:pt>
                <c:pt idx="49755">
                  <c:v>0.65311822916666673</c:v>
                </c:pt>
                <c:pt idx="49756">
                  <c:v>0.65311937500000006</c:v>
                </c:pt>
                <c:pt idx="49757">
                  <c:v>0.65311981481481485</c:v>
                </c:pt>
                <c:pt idx="49758">
                  <c:v>0.65312087962962961</c:v>
                </c:pt>
                <c:pt idx="49759">
                  <c:v>0.65312267361111109</c:v>
                </c:pt>
                <c:pt idx="49760">
                  <c:v>0.65312359953703703</c:v>
                </c:pt>
                <c:pt idx="49761">
                  <c:v>0.65312476851851853</c:v>
                </c:pt>
                <c:pt idx="49762">
                  <c:v>0.65312550925925927</c:v>
                </c:pt>
                <c:pt idx="49763">
                  <c:v>0.65312649305555559</c:v>
                </c:pt>
                <c:pt idx="49764">
                  <c:v>0.65312765046296295</c:v>
                </c:pt>
                <c:pt idx="49765">
                  <c:v>0.65312880787037031</c:v>
                </c:pt>
                <c:pt idx="49766">
                  <c:v>0.65312996527777778</c:v>
                </c:pt>
                <c:pt idx="49767">
                  <c:v>0.65313112268518525</c:v>
                </c:pt>
                <c:pt idx="49768">
                  <c:v>0.65313228009259261</c:v>
                </c:pt>
                <c:pt idx="49769">
                  <c:v>0.65313344907407411</c:v>
                </c:pt>
                <c:pt idx="49770">
                  <c:v>0.65313460648148147</c:v>
                </c:pt>
                <c:pt idx="49771">
                  <c:v>0.65313576388888894</c:v>
                </c:pt>
                <c:pt idx="49772">
                  <c:v>0.6531369212962963</c:v>
                </c:pt>
                <c:pt idx="49773">
                  <c:v>0.65313813657407405</c:v>
                </c:pt>
                <c:pt idx="49774">
                  <c:v>0.65313930555555555</c:v>
                </c:pt>
                <c:pt idx="49775">
                  <c:v>0.6531415972222222</c:v>
                </c:pt>
                <c:pt idx="49776">
                  <c:v>0.6531419444444444</c:v>
                </c:pt>
                <c:pt idx="49777">
                  <c:v>0.65314283564814812</c:v>
                </c:pt>
                <c:pt idx="49778">
                  <c:v>0.65314399305555559</c:v>
                </c:pt>
                <c:pt idx="49779">
                  <c:v>0.6531454166666667</c:v>
                </c:pt>
                <c:pt idx="49780">
                  <c:v>0.65314663194444444</c:v>
                </c:pt>
                <c:pt idx="49781">
                  <c:v>0.65314803240740738</c:v>
                </c:pt>
                <c:pt idx="49782">
                  <c:v>0.65314912037037043</c:v>
                </c:pt>
                <c:pt idx="49783">
                  <c:v>0.65314964120370367</c:v>
                </c:pt>
                <c:pt idx="49784">
                  <c:v>0.65315081018518517</c:v>
                </c:pt>
                <c:pt idx="49785">
                  <c:v>0.65315196759259264</c:v>
                </c:pt>
                <c:pt idx="49786">
                  <c:v>0.653153125</c:v>
                </c:pt>
                <c:pt idx="49787">
                  <c:v>0.65315427083333333</c:v>
                </c:pt>
                <c:pt idx="49788">
                  <c:v>0.65315543981481483</c:v>
                </c:pt>
                <c:pt idx="49789">
                  <c:v>0.6531565972222223</c:v>
                </c:pt>
                <c:pt idx="49790">
                  <c:v>0.65315775462962966</c:v>
                </c:pt>
                <c:pt idx="49791">
                  <c:v>0.65315890046296288</c:v>
                </c:pt>
                <c:pt idx="49792">
                  <c:v>0.65316006944444438</c:v>
                </c:pt>
                <c:pt idx="49793">
                  <c:v>0.65316163194444443</c:v>
                </c:pt>
                <c:pt idx="49794">
                  <c:v>0.65316267361111113</c:v>
                </c:pt>
                <c:pt idx="49795">
                  <c:v>0.6531638310185186</c:v>
                </c:pt>
                <c:pt idx="49796">
                  <c:v>0.65316480324074078</c:v>
                </c:pt>
                <c:pt idx="49797">
                  <c:v>0.65316722222222223</c:v>
                </c:pt>
                <c:pt idx="49798">
                  <c:v>0.65316741898148145</c:v>
                </c:pt>
                <c:pt idx="49799">
                  <c:v>0.65316844907407412</c:v>
                </c:pt>
                <c:pt idx="49800">
                  <c:v>0.65316982638888887</c:v>
                </c:pt>
                <c:pt idx="49801">
                  <c:v>0.65317090277777778</c:v>
                </c:pt>
                <c:pt idx="49802">
                  <c:v>0.65317164351851853</c:v>
                </c:pt>
                <c:pt idx="49803">
                  <c:v>0.65317280092592589</c:v>
                </c:pt>
                <c:pt idx="49804">
                  <c:v>0.65317395833333336</c:v>
                </c:pt>
                <c:pt idx="49805">
                  <c:v>0.65317510416666669</c:v>
                </c:pt>
                <c:pt idx="49806">
                  <c:v>0.65317627314814819</c:v>
                </c:pt>
                <c:pt idx="49807">
                  <c:v>0.65317743055555555</c:v>
                </c:pt>
                <c:pt idx="49808">
                  <c:v>0.65317858796296291</c:v>
                </c:pt>
                <c:pt idx="49809">
                  <c:v>0.65317973379629624</c:v>
                </c:pt>
                <c:pt idx="49810">
                  <c:v>0.65318089120370371</c:v>
                </c:pt>
                <c:pt idx="49811">
                  <c:v>0.65318206018518521</c:v>
                </c:pt>
                <c:pt idx="49812">
                  <c:v>0.65318350694444449</c:v>
                </c:pt>
                <c:pt idx="49813">
                  <c:v>0.65318562499999999</c:v>
                </c:pt>
                <c:pt idx="49814">
                  <c:v>0.65318593749999998</c:v>
                </c:pt>
                <c:pt idx="49815">
                  <c:v>0.6531868287037037</c:v>
                </c:pt>
                <c:pt idx="49816">
                  <c:v>0.65318894675925931</c:v>
                </c:pt>
                <c:pt idx="49817">
                  <c:v>0.65318945601851852</c:v>
                </c:pt>
                <c:pt idx="49818">
                  <c:v>0.65319028935185186</c:v>
                </c:pt>
                <c:pt idx="49819">
                  <c:v>0.6531919097222223</c:v>
                </c:pt>
                <c:pt idx="49820">
                  <c:v>0.65319248842592592</c:v>
                </c:pt>
                <c:pt idx="49821">
                  <c:v>0.65319363425925925</c:v>
                </c:pt>
                <c:pt idx="49822">
                  <c:v>0.65319478009259258</c:v>
                </c:pt>
                <c:pt idx="49823">
                  <c:v>0.65319594907407408</c:v>
                </c:pt>
                <c:pt idx="49824">
                  <c:v>0.65319709490740741</c:v>
                </c:pt>
                <c:pt idx="49825">
                  <c:v>0.65319825231481476</c:v>
                </c:pt>
                <c:pt idx="49826">
                  <c:v>0.65319942129629627</c:v>
                </c:pt>
                <c:pt idx="49827">
                  <c:v>0.65320057870370374</c:v>
                </c:pt>
                <c:pt idx="49828">
                  <c:v>0.6532017361111111</c:v>
                </c:pt>
                <c:pt idx="49829">
                  <c:v>0.65320288194444442</c:v>
                </c:pt>
                <c:pt idx="49830">
                  <c:v>0.65320405092592593</c:v>
                </c:pt>
                <c:pt idx="49831">
                  <c:v>0.65320520833333329</c:v>
                </c:pt>
                <c:pt idx="49832">
                  <c:v>0.65320646990740738</c:v>
                </c:pt>
                <c:pt idx="49833">
                  <c:v>0.65320753472222226</c:v>
                </c:pt>
                <c:pt idx="49834">
                  <c:v>0.65320940972222219</c:v>
                </c:pt>
                <c:pt idx="49835">
                  <c:v>0.65321065972222225</c:v>
                </c:pt>
                <c:pt idx="49836">
                  <c:v>0.65321173611111105</c:v>
                </c:pt>
                <c:pt idx="49837">
                  <c:v>0.65321297453703708</c:v>
                </c:pt>
                <c:pt idx="49838">
                  <c:v>0.65321358796296303</c:v>
                </c:pt>
                <c:pt idx="49839">
                  <c:v>0.65321469907407403</c:v>
                </c:pt>
                <c:pt idx="49840">
                  <c:v>0.65321678240740744</c:v>
                </c:pt>
                <c:pt idx="49841">
                  <c:v>0.65321775462962961</c:v>
                </c:pt>
                <c:pt idx="49842">
                  <c:v>0.65321815972222219</c:v>
                </c:pt>
                <c:pt idx="49843">
                  <c:v>0.65321909722222216</c:v>
                </c:pt>
                <c:pt idx="49844">
                  <c:v>0.65322024305555559</c:v>
                </c:pt>
                <c:pt idx="49845">
                  <c:v>0.6532214120370371</c:v>
                </c:pt>
                <c:pt idx="49846">
                  <c:v>0.65322255787037031</c:v>
                </c:pt>
                <c:pt idx="49847">
                  <c:v>0.65322372685185182</c:v>
                </c:pt>
                <c:pt idx="49848">
                  <c:v>0.65322488425925918</c:v>
                </c:pt>
                <c:pt idx="49849">
                  <c:v>0.65322604166666676</c:v>
                </c:pt>
                <c:pt idx="49850">
                  <c:v>0.65322719907407412</c:v>
                </c:pt>
                <c:pt idx="49851">
                  <c:v>0.65322835648148148</c:v>
                </c:pt>
                <c:pt idx="49852">
                  <c:v>0.6532296296296296</c:v>
                </c:pt>
                <c:pt idx="49853">
                  <c:v>0.65323067129629631</c:v>
                </c:pt>
                <c:pt idx="49854">
                  <c:v>0.65323406250000005</c:v>
                </c:pt>
                <c:pt idx="49855">
                  <c:v>0.65323430555555562</c:v>
                </c:pt>
                <c:pt idx="49856">
                  <c:v>0.65323646990740747</c:v>
                </c:pt>
                <c:pt idx="49857">
                  <c:v>0.6532376157407408</c:v>
                </c:pt>
                <c:pt idx="49858">
                  <c:v>0.65323802083333338</c:v>
                </c:pt>
                <c:pt idx="49859">
                  <c:v>0.65323979166666668</c:v>
                </c:pt>
                <c:pt idx="49860">
                  <c:v>0.65324078703703703</c:v>
                </c:pt>
                <c:pt idx="49861">
                  <c:v>0.65324112268518519</c:v>
                </c:pt>
                <c:pt idx="49862">
                  <c:v>0.65324228009259266</c:v>
                </c:pt>
                <c:pt idx="49863">
                  <c:v>0.65324343750000002</c:v>
                </c:pt>
                <c:pt idx="49864">
                  <c:v>0.65324459490740738</c:v>
                </c:pt>
                <c:pt idx="49865">
                  <c:v>0.65324575231481474</c:v>
                </c:pt>
                <c:pt idx="49866">
                  <c:v>0.65324690972222221</c:v>
                </c:pt>
                <c:pt idx="49867">
                  <c:v>0.65324806712962968</c:v>
                </c:pt>
                <c:pt idx="49868">
                  <c:v>0.65324922453703704</c:v>
                </c:pt>
                <c:pt idx="49869">
                  <c:v>0.6532503819444444</c:v>
                </c:pt>
                <c:pt idx="49870">
                  <c:v>0.65325152777777784</c:v>
                </c:pt>
                <c:pt idx="49871">
                  <c:v>0.65325306712962961</c:v>
                </c:pt>
                <c:pt idx="49872">
                  <c:v>0.65325475694444446</c:v>
                </c:pt>
                <c:pt idx="49873">
                  <c:v>0.65325555555555559</c:v>
                </c:pt>
                <c:pt idx="49874">
                  <c:v>0.65325700231481476</c:v>
                </c:pt>
                <c:pt idx="49875">
                  <c:v>0.65325810185185185</c:v>
                </c:pt>
                <c:pt idx="49876">
                  <c:v>0.65325885416666674</c:v>
                </c:pt>
                <c:pt idx="49877">
                  <c:v>0.65325964120370372</c:v>
                </c:pt>
                <c:pt idx="49878">
                  <c:v>0.65326140046296299</c:v>
                </c:pt>
                <c:pt idx="49879">
                  <c:v>0.65326196759259259</c:v>
                </c:pt>
                <c:pt idx="49880">
                  <c:v>0.65326311342592591</c:v>
                </c:pt>
                <c:pt idx="49881">
                  <c:v>0.65326427083333338</c:v>
                </c:pt>
                <c:pt idx="49882">
                  <c:v>0.65326542824074074</c:v>
                </c:pt>
                <c:pt idx="49883">
                  <c:v>0.6532665856481481</c:v>
                </c:pt>
                <c:pt idx="49884">
                  <c:v>0.65326773148148154</c:v>
                </c:pt>
                <c:pt idx="49885">
                  <c:v>0.65326890046296293</c:v>
                </c:pt>
                <c:pt idx="49886">
                  <c:v>0.65327004629629626</c:v>
                </c:pt>
                <c:pt idx="49887">
                  <c:v>0.65327122685185179</c:v>
                </c:pt>
                <c:pt idx="49888">
                  <c:v>0.65327237268518523</c:v>
                </c:pt>
                <c:pt idx="49889">
                  <c:v>0.65327353009259259</c:v>
                </c:pt>
                <c:pt idx="49890">
                  <c:v>0.65327481481481486</c:v>
                </c:pt>
                <c:pt idx="49891">
                  <c:v>0.65327626157407415</c:v>
                </c:pt>
                <c:pt idx="49892">
                  <c:v>0.65327703703703699</c:v>
                </c:pt>
                <c:pt idx="49893">
                  <c:v>0.65327954861111115</c:v>
                </c:pt>
                <c:pt idx="49894">
                  <c:v>0.65327986111111103</c:v>
                </c:pt>
                <c:pt idx="49895">
                  <c:v>0.65328077546296304</c:v>
                </c:pt>
                <c:pt idx="49896">
                  <c:v>0.6532821875</c:v>
                </c:pt>
                <c:pt idx="49897">
                  <c:v>0.65328351851851851</c:v>
                </c:pt>
                <c:pt idx="49898">
                  <c:v>0.65328396990740745</c:v>
                </c:pt>
                <c:pt idx="49899">
                  <c:v>0.65328510416666663</c:v>
                </c:pt>
                <c:pt idx="49900">
                  <c:v>0.65328626157407399</c:v>
                </c:pt>
                <c:pt idx="49901">
                  <c:v>0.65328741898148157</c:v>
                </c:pt>
                <c:pt idx="49902">
                  <c:v>0.65328857638888893</c:v>
                </c:pt>
                <c:pt idx="49903">
                  <c:v>0.65328973379629629</c:v>
                </c:pt>
                <c:pt idx="49904">
                  <c:v>0.65329089120370365</c:v>
                </c:pt>
                <c:pt idx="49905">
                  <c:v>0.65329203703703709</c:v>
                </c:pt>
                <c:pt idx="49906">
                  <c:v>0.65329320601851859</c:v>
                </c:pt>
                <c:pt idx="49907">
                  <c:v>0.65329436342592595</c:v>
                </c:pt>
                <c:pt idx="49908">
                  <c:v>0.65329552083333331</c:v>
                </c:pt>
                <c:pt idx="49909">
                  <c:v>0.65329686342592597</c:v>
                </c:pt>
                <c:pt idx="49910">
                  <c:v>0.6532981712962963</c:v>
                </c:pt>
                <c:pt idx="49911">
                  <c:v>0.65329949074074078</c:v>
                </c:pt>
                <c:pt idx="49912">
                  <c:v>0.65330067129629632</c:v>
                </c:pt>
                <c:pt idx="49913">
                  <c:v>0.65330283564814817</c:v>
                </c:pt>
                <c:pt idx="49914">
                  <c:v>0.65330318287037037</c:v>
                </c:pt>
                <c:pt idx="49915">
                  <c:v>0.6533037615740741</c:v>
                </c:pt>
                <c:pt idx="49916">
                  <c:v>0.65330491898148146</c:v>
                </c:pt>
                <c:pt idx="49917">
                  <c:v>0.65330695601851851</c:v>
                </c:pt>
                <c:pt idx="49918">
                  <c:v>0.65330710648148149</c:v>
                </c:pt>
                <c:pt idx="49919">
                  <c:v>0.65330826388888896</c:v>
                </c:pt>
                <c:pt idx="49920">
                  <c:v>0.65330940972222218</c:v>
                </c:pt>
                <c:pt idx="49921">
                  <c:v>0.65331056712962965</c:v>
                </c:pt>
                <c:pt idx="49922">
                  <c:v>0.65331172453703701</c:v>
                </c:pt>
                <c:pt idx="49923">
                  <c:v>0.65331288194444448</c:v>
                </c:pt>
                <c:pt idx="49924">
                  <c:v>0.65331403935185184</c:v>
                </c:pt>
                <c:pt idx="49925">
                  <c:v>0.6533151967592592</c:v>
                </c:pt>
                <c:pt idx="49926">
                  <c:v>0.6533163657407407</c:v>
                </c:pt>
                <c:pt idx="49927">
                  <c:v>0.65331751157407414</c:v>
                </c:pt>
                <c:pt idx="49928">
                  <c:v>0.6533186689814815</c:v>
                </c:pt>
                <c:pt idx="49929">
                  <c:v>0.65332008101851857</c:v>
                </c:pt>
                <c:pt idx="49930">
                  <c:v>0.65332199074074071</c:v>
                </c:pt>
                <c:pt idx="49931">
                  <c:v>0.65332225694444446</c:v>
                </c:pt>
                <c:pt idx="49932">
                  <c:v>0.65332341435185182</c:v>
                </c:pt>
                <c:pt idx="49933">
                  <c:v>0.65332454861111111</c:v>
                </c:pt>
                <c:pt idx="49934">
                  <c:v>0.65332570601851847</c:v>
                </c:pt>
                <c:pt idx="49935">
                  <c:v>0.65332679398148141</c:v>
                </c:pt>
                <c:pt idx="49936">
                  <c:v>0.65332819444444445</c:v>
                </c:pt>
                <c:pt idx="49937">
                  <c:v>0.65332910879629635</c:v>
                </c:pt>
                <c:pt idx="49938">
                  <c:v>0.65333024305555554</c:v>
                </c:pt>
                <c:pt idx="49939">
                  <c:v>0.65333141203703704</c:v>
                </c:pt>
                <c:pt idx="49940">
                  <c:v>0.65333255787037037</c:v>
                </c:pt>
                <c:pt idx="49941">
                  <c:v>0.65333371527777784</c:v>
                </c:pt>
                <c:pt idx="49942">
                  <c:v>0.6533348726851852</c:v>
                </c:pt>
                <c:pt idx="49943">
                  <c:v>0.65333601851851852</c:v>
                </c:pt>
                <c:pt idx="49944">
                  <c:v>0.65333718750000003</c:v>
                </c:pt>
                <c:pt idx="49945">
                  <c:v>0.65333834490740739</c:v>
                </c:pt>
                <c:pt idx="49946">
                  <c:v>0.65333950231481486</c:v>
                </c:pt>
                <c:pt idx="49947">
                  <c:v>0.65334065972222222</c:v>
                </c:pt>
                <c:pt idx="49948">
                  <c:v>0.65334195601851852</c:v>
                </c:pt>
                <c:pt idx="49949">
                  <c:v>0.65334377314814818</c:v>
                </c:pt>
                <c:pt idx="49950">
                  <c:v>0.6533454861111111</c:v>
                </c:pt>
                <c:pt idx="49951">
                  <c:v>0.65334559027777783</c:v>
                </c:pt>
                <c:pt idx="49952">
                  <c:v>0.65334646990740741</c:v>
                </c:pt>
                <c:pt idx="49953">
                  <c:v>0.65334844907407408</c:v>
                </c:pt>
                <c:pt idx="49954">
                  <c:v>0.65334894675925925</c:v>
                </c:pt>
                <c:pt idx="49955">
                  <c:v>0.65335092592592592</c:v>
                </c:pt>
                <c:pt idx="49956">
                  <c:v>0.65335184027777782</c:v>
                </c:pt>
                <c:pt idx="49957">
                  <c:v>0.65335223379629637</c:v>
                </c:pt>
                <c:pt idx="49958">
                  <c:v>0.65335339120370373</c:v>
                </c:pt>
                <c:pt idx="49959">
                  <c:v>0.65335454861111109</c:v>
                </c:pt>
                <c:pt idx="49960">
                  <c:v>0.65335570601851845</c:v>
                </c:pt>
                <c:pt idx="49961">
                  <c:v>0.65335687499999995</c:v>
                </c:pt>
                <c:pt idx="49962">
                  <c:v>0.6533582175925926</c:v>
                </c:pt>
                <c:pt idx="49963">
                  <c:v>0.65335917824074075</c:v>
                </c:pt>
                <c:pt idx="49964">
                  <c:v>0.65336033564814811</c:v>
                </c:pt>
                <c:pt idx="49965">
                  <c:v>0.65336149305555558</c:v>
                </c:pt>
                <c:pt idx="49966">
                  <c:v>0.65336265046296305</c:v>
                </c:pt>
                <c:pt idx="49967">
                  <c:v>0.65336394675925924</c:v>
                </c:pt>
                <c:pt idx="49968">
                  <c:v>0.65336521990740737</c:v>
                </c:pt>
                <c:pt idx="49969">
                  <c:v>0.65336658564814809</c:v>
                </c:pt>
                <c:pt idx="49970">
                  <c:v>0.65336747685185181</c:v>
                </c:pt>
                <c:pt idx="49971">
                  <c:v>0.65336899305555551</c:v>
                </c:pt>
                <c:pt idx="49972">
                  <c:v>0.65336986111111117</c:v>
                </c:pt>
                <c:pt idx="49973">
                  <c:v>0.65337075231481478</c:v>
                </c:pt>
                <c:pt idx="49974">
                  <c:v>0.65337190972222225</c:v>
                </c:pt>
                <c:pt idx="49975">
                  <c:v>0.65337307870370376</c:v>
                </c:pt>
                <c:pt idx="49976">
                  <c:v>0.65337422453703708</c:v>
                </c:pt>
                <c:pt idx="49977">
                  <c:v>0.65337539351851848</c:v>
                </c:pt>
                <c:pt idx="49978">
                  <c:v>0.65337655092592584</c:v>
                </c:pt>
                <c:pt idx="49979">
                  <c:v>0.65337769675925927</c:v>
                </c:pt>
                <c:pt idx="49980">
                  <c:v>0.65337885416666663</c:v>
                </c:pt>
                <c:pt idx="49981">
                  <c:v>0.6533800115740741</c:v>
                </c:pt>
                <c:pt idx="49982">
                  <c:v>0.65338116898148146</c:v>
                </c:pt>
                <c:pt idx="49983">
                  <c:v>0.65338281249999997</c:v>
                </c:pt>
                <c:pt idx="49984">
                  <c:v>0.65338415509259262</c:v>
                </c:pt>
                <c:pt idx="49985">
                  <c:v>0.65338528935185192</c:v>
                </c:pt>
                <c:pt idx="49986">
                  <c:v>0.65338593749999996</c:v>
                </c:pt>
                <c:pt idx="49987">
                  <c:v>0.65338807870370375</c:v>
                </c:pt>
                <c:pt idx="49988">
                  <c:v>0.65338832175925921</c:v>
                </c:pt>
                <c:pt idx="49989">
                  <c:v>0.65338940972222226</c:v>
                </c:pt>
                <c:pt idx="49990">
                  <c:v>0.65339090277777778</c:v>
                </c:pt>
                <c:pt idx="49991">
                  <c:v>0.65339172453703698</c:v>
                </c:pt>
                <c:pt idx="49992">
                  <c:v>0.65339293981481483</c:v>
                </c:pt>
                <c:pt idx="49993">
                  <c:v>0.65339436342592594</c:v>
                </c:pt>
                <c:pt idx="49994">
                  <c:v>0.65339505787037033</c:v>
                </c:pt>
                <c:pt idx="49995">
                  <c:v>0.65339621527777769</c:v>
                </c:pt>
                <c:pt idx="49996">
                  <c:v>0.65339737268518527</c:v>
                </c:pt>
                <c:pt idx="49997">
                  <c:v>0.65339853009259263</c:v>
                </c:pt>
                <c:pt idx="49998">
                  <c:v>0.65339968749999999</c:v>
                </c:pt>
                <c:pt idx="49999">
                  <c:v>0.65340084490740735</c:v>
                </c:pt>
                <c:pt idx="50000">
                  <c:v>0.65340202546296289</c:v>
                </c:pt>
                <c:pt idx="50001">
                  <c:v>0.65340317129629633</c:v>
                </c:pt>
                <c:pt idx="50002">
                  <c:v>0.65340431712962965</c:v>
                </c:pt>
                <c:pt idx="50003">
                  <c:v>0.65340547453703701</c:v>
                </c:pt>
                <c:pt idx="50004">
                  <c:v>0.6534071759259259</c:v>
                </c:pt>
                <c:pt idx="50005">
                  <c:v>0.65340844907407403</c:v>
                </c:pt>
                <c:pt idx="50006">
                  <c:v>0.65340896990740749</c:v>
                </c:pt>
                <c:pt idx="50007">
                  <c:v>0.65341076388888897</c:v>
                </c:pt>
                <c:pt idx="50008">
                  <c:v>0.65341138888888883</c:v>
                </c:pt>
                <c:pt idx="50009">
                  <c:v>0.65341249999999995</c:v>
                </c:pt>
                <c:pt idx="50010">
                  <c:v>0.65341458333333324</c:v>
                </c:pt>
                <c:pt idx="50011">
                  <c:v>0.65341488425925931</c:v>
                </c:pt>
                <c:pt idx="50012">
                  <c:v>0.65341606481481485</c:v>
                </c:pt>
                <c:pt idx="50013">
                  <c:v>0.65341814814814814</c:v>
                </c:pt>
                <c:pt idx="50014">
                  <c:v>0.65341839120370371</c:v>
                </c:pt>
                <c:pt idx="50015">
                  <c:v>0.65341936342592588</c:v>
                </c:pt>
                <c:pt idx="50016">
                  <c:v>0.65342052083333335</c:v>
                </c:pt>
                <c:pt idx="50017">
                  <c:v>0.65342167824074071</c:v>
                </c:pt>
                <c:pt idx="50018">
                  <c:v>0.65342283564814818</c:v>
                </c:pt>
                <c:pt idx="50019">
                  <c:v>0.65342399305555554</c:v>
                </c:pt>
                <c:pt idx="50020">
                  <c:v>0.6534251504629629</c:v>
                </c:pt>
                <c:pt idx="50021">
                  <c:v>0.65342630787037037</c:v>
                </c:pt>
                <c:pt idx="50022">
                  <c:v>0.65342746527777784</c:v>
                </c:pt>
                <c:pt idx="50023">
                  <c:v>0.6534286226851852</c:v>
                </c:pt>
                <c:pt idx="50024">
                  <c:v>0.65342978009259256</c:v>
                </c:pt>
                <c:pt idx="50025">
                  <c:v>0.65343125000000002</c:v>
                </c:pt>
                <c:pt idx="50026">
                  <c:v>0.65343311342592592</c:v>
                </c:pt>
                <c:pt idx="50027">
                  <c:v>0.65343356481481485</c:v>
                </c:pt>
                <c:pt idx="50028">
                  <c:v>0.65343634259259264</c:v>
                </c:pt>
                <c:pt idx="50029">
                  <c:v>0.65343663194444446</c:v>
                </c:pt>
                <c:pt idx="50030">
                  <c:v>0.65343685185185185</c:v>
                </c:pt>
                <c:pt idx="50031">
                  <c:v>0.65343877314814813</c:v>
                </c:pt>
                <c:pt idx="50032">
                  <c:v>0.65343981481481483</c:v>
                </c:pt>
                <c:pt idx="50033">
                  <c:v>0.65344019675925924</c:v>
                </c:pt>
                <c:pt idx="50034">
                  <c:v>0.6534413541666666</c:v>
                </c:pt>
                <c:pt idx="50035">
                  <c:v>0.65344251157407407</c:v>
                </c:pt>
                <c:pt idx="50036">
                  <c:v>0.65344366898148154</c:v>
                </c:pt>
                <c:pt idx="50037">
                  <c:v>0.6534448263888889</c:v>
                </c:pt>
                <c:pt idx="50038">
                  <c:v>0.65344598379629626</c:v>
                </c:pt>
                <c:pt idx="50039">
                  <c:v>0.65344715277777776</c:v>
                </c:pt>
                <c:pt idx="50040">
                  <c:v>0.65344829861111109</c:v>
                </c:pt>
                <c:pt idx="50041">
                  <c:v>0.65344945601851856</c:v>
                </c:pt>
                <c:pt idx="50042">
                  <c:v>0.65345061342592592</c:v>
                </c:pt>
                <c:pt idx="50043">
                  <c:v>0.65345177083333339</c:v>
                </c:pt>
                <c:pt idx="50044">
                  <c:v>0.65345354166666669</c:v>
                </c:pt>
                <c:pt idx="50045">
                  <c:v>0.65345503472222222</c:v>
                </c:pt>
                <c:pt idx="50046">
                  <c:v>0.65345525462962961</c:v>
                </c:pt>
                <c:pt idx="50047">
                  <c:v>0.65345699074074071</c:v>
                </c:pt>
                <c:pt idx="50048">
                  <c:v>0.65345822916666663</c:v>
                </c:pt>
                <c:pt idx="50049">
                  <c:v>0.65345879629629622</c:v>
                </c:pt>
                <c:pt idx="50050">
                  <c:v>0.65346052083333339</c:v>
                </c:pt>
                <c:pt idx="50051">
                  <c:v>0.65346145833333336</c:v>
                </c:pt>
                <c:pt idx="50052">
                  <c:v>0.65346226851851852</c:v>
                </c:pt>
                <c:pt idx="50053">
                  <c:v>0.65346359953703703</c:v>
                </c:pt>
                <c:pt idx="50054">
                  <c:v>0.65346452546296296</c:v>
                </c:pt>
                <c:pt idx="50055">
                  <c:v>0.65346565972222215</c:v>
                </c:pt>
                <c:pt idx="50056">
                  <c:v>0.65346681712962962</c:v>
                </c:pt>
                <c:pt idx="50057">
                  <c:v>0.65346797453703709</c:v>
                </c:pt>
                <c:pt idx="50058">
                  <c:v>0.65346913194444445</c:v>
                </c:pt>
                <c:pt idx="50059">
                  <c:v>0.65347028935185181</c:v>
                </c:pt>
                <c:pt idx="50060">
                  <c:v>0.65347144675925928</c:v>
                </c:pt>
                <c:pt idx="50061">
                  <c:v>0.65347260416666675</c:v>
                </c:pt>
                <c:pt idx="50062">
                  <c:v>0.65347376157407411</c:v>
                </c:pt>
                <c:pt idx="50063">
                  <c:v>0.65347491898148147</c:v>
                </c:pt>
                <c:pt idx="50064">
                  <c:v>0.65347607638888883</c:v>
                </c:pt>
                <c:pt idx="50065">
                  <c:v>0.6534779282407408</c:v>
                </c:pt>
                <c:pt idx="50066">
                  <c:v>0.65347842592592598</c:v>
                </c:pt>
                <c:pt idx="50067">
                  <c:v>0.65348015046296293</c:v>
                </c:pt>
                <c:pt idx="50068">
                  <c:v>0.65348157407407403</c:v>
                </c:pt>
                <c:pt idx="50069">
                  <c:v>0.65348187499999999</c:v>
                </c:pt>
                <c:pt idx="50070">
                  <c:v>0.653483738425926</c:v>
                </c:pt>
                <c:pt idx="50071">
                  <c:v>0.65348450231481481</c:v>
                </c:pt>
                <c:pt idx="50072">
                  <c:v>0.65348534722222218</c:v>
                </c:pt>
                <c:pt idx="50073">
                  <c:v>0.6534875</c:v>
                </c:pt>
                <c:pt idx="50074">
                  <c:v>0.65348908564814823</c:v>
                </c:pt>
                <c:pt idx="50075">
                  <c:v>0.65348998842592598</c:v>
                </c:pt>
                <c:pt idx="50076">
                  <c:v>0.65349114583333334</c:v>
                </c:pt>
                <c:pt idx="50077">
                  <c:v>0.6534923032407407</c:v>
                </c:pt>
                <c:pt idx="50078">
                  <c:v>0.65349344907407414</c:v>
                </c:pt>
                <c:pt idx="50079">
                  <c:v>0.65349461805555553</c:v>
                </c:pt>
                <c:pt idx="50080">
                  <c:v>0.65349578703703703</c:v>
                </c:pt>
                <c:pt idx="50081">
                  <c:v>0.65349693287037036</c:v>
                </c:pt>
                <c:pt idx="50082">
                  <c:v>0.65349809027777783</c:v>
                </c:pt>
                <c:pt idx="50083">
                  <c:v>0.65349924768518519</c:v>
                </c:pt>
                <c:pt idx="50084">
                  <c:v>0.65350039351851852</c:v>
                </c:pt>
                <c:pt idx="50085">
                  <c:v>0.65350208333333337</c:v>
                </c:pt>
                <c:pt idx="50086">
                  <c:v>0.65350283564814815</c:v>
                </c:pt>
                <c:pt idx="50087">
                  <c:v>0.6535041782407407</c:v>
                </c:pt>
                <c:pt idx="50088">
                  <c:v>0.65350503472222221</c:v>
                </c:pt>
                <c:pt idx="50089">
                  <c:v>0.65350619212962957</c:v>
                </c:pt>
                <c:pt idx="50090">
                  <c:v>0.65350817129629635</c:v>
                </c:pt>
                <c:pt idx="50091">
                  <c:v>0.65350898148148151</c:v>
                </c:pt>
                <c:pt idx="50092">
                  <c:v>0.65351055555555548</c:v>
                </c:pt>
                <c:pt idx="50093">
                  <c:v>0.6535111921296296</c:v>
                </c:pt>
                <c:pt idx="50094">
                  <c:v>0.65351197916666659</c:v>
                </c:pt>
                <c:pt idx="50095">
                  <c:v>0.65351313657407406</c:v>
                </c:pt>
                <c:pt idx="50096">
                  <c:v>0.65351430555555556</c:v>
                </c:pt>
                <c:pt idx="50097">
                  <c:v>0.65351545138888889</c:v>
                </c:pt>
                <c:pt idx="50098">
                  <c:v>0.65351660879629625</c:v>
                </c:pt>
                <c:pt idx="50099">
                  <c:v>0.65351776620370372</c:v>
                </c:pt>
                <c:pt idx="50100">
                  <c:v>0.65351892361111119</c:v>
                </c:pt>
                <c:pt idx="50101">
                  <c:v>0.65352008101851855</c:v>
                </c:pt>
                <c:pt idx="50102">
                  <c:v>0.65352123842592591</c:v>
                </c:pt>
                <c:pt idx="50103">
                  <c:v>0.65352239583333327</c:v>
                </c:pt>
                <c:pt idx="50104">
                  <c:v>0.6535238541666667</c:v>
                </c:pt>
                <c:pt idx="50105">
                  <c:v>0.65352478009259252</c:v>
                </c:pt>
                <c:pt idx="50106">
                  <c:v>0.65352721064814812</c:v>
                </c:pt>
                <c:pt idx="50107">
                  <c:v>0.65352731481481485</c:v>
                </c:pt>
                <c:pt idx="50108">
                  <c:v>0.65352833333333327</c:v>
                </c:pt>
                <c:pt idx="50109">
                  <c:v>0.65353055555555561</c:v>
                </c:pt>
                <c:pt idx="50110">
                  <c:v>0.65353079861111107</c:v>
                </c:pt>
                <c:pt idx="50111">
                  <c:v>0.65353177083333325</c:v>
                </c:pt>
                <c:pt idx="50112">
                  <c:v>0.65353281250000006</c:v>
                </c:pt>
                <c:pt idx="50113">
                  <c:v>0.65353415509259261</c:v>
                </c:pt>
                <c:pt idx="50114">
                  <c:v>0.65353512731481478</c:v>
                </c:pt>
                <c:pt idx="50115">
                  <c:v>0.65353628472222225</c:v>
                </c:pt>
                <c:pt idx="50116">
                  <c:v>0.65353744212962961</c:v>
                </c:pt>
                <c:pt idx="50117">
                  <c:v>0.65353859953703708</c:v>
                </c:pt>
                <c:pt idx="50118">
                  <c:v>0.65353978009259261</c:v>
                </c:pt>
                <c:pt idx="50119">
                  <c:v>0.65354092592592594</c:v>
                </c:pt>
                <c:pt idx="50120">
                  <c:v>0.65354207175925927</c:v>
                </c:pt>
                <c:pt idx="50121">
                  <c:v>0.65354324074074077</c:v>
                </c:pt>
                <c:pt idx="50122">
                  <c:v>0.6535443865740741</c:v>
                </c:pt>
                <c:pt idx="50123">
                  <c:v>0.65354553240740743</c:v>
                </c:pt>
                <c:pt idx="50124">
                  <c:v>0.65354688657407412</c:v>
                </c:pt>
                <c:pt idx="50125">
                  <c:v>0.65354803240740744</c:v>
                </c:pt>
                <c:pt idx="50126">
                  <c:v>0.6535498842592592</c:v>
                </c:pt>
                <c:pt idx="50127">
                  <c:v>0.65355056712962967</c:v>
                </c:pt>
                <c:pt idx="50128">
                  <c:v>0.65355263888888881</c:v>
                </c:pt>
                <c:pt idx="50129">
                  <c:v>0.65355340277777785</c:v>
                </c:pt>
                <c:pt idx="50130">
                  <c:v>0.65355399305555562</c:v>
                </c:pt>
                <c:pt idx="50131">
                  <c:v>0.65355526620370374</c:v>
                </c:pt>
                <c:pt idx="50132">
                  <c:v>0.65355648148148149</c:v>
                </c:pt>
                <c:pt idx="50133">
                  <c:v>0.6535571180555555</c:v>
                </c:pt>
                <c:pt idx="50134">
                  <c:v>0.65355925925925917</c:v>
                </c:pt>
                <c:pt idx="50135">
                  <c:v>0.65355942129629629</c:v>
                </c:pt>
                <c:pt idx="50136">
                  <c:v>0.6535605902777778</c:v>
                </c:pt>
                <c:pt idx="50137">
                  <c:v>0.65356174768518516</c:v>
                </c:pt>
                <c:pt idx="50138">
                  <c:v>0.65356290509259263</c:v>
                </c:pt>
                <c:pt idx="50139">
                  <c:v>0.65356406249999999</c:v>
                </c:pt>
                <c:pt idx="50140">
                  <c:v>0.65356523148148149</c:v>
                </c:pt>
                <c:pt idx="50141">
                  <c:v>0.65356637731481482</c:v>
                </c:pt>
                <c:pt idx="50142">
                  <c:v>0.65356753472222218</c:v>
                </c:pt>
                <c:pt idx="50143">
                  <c:v>0.65356869212962965</c:v>
                </c:pt>
                <c:pt idx="50144">
                  <c:v>0.65356986111111115</c:v>
                </c:pt>
                <c:pt idx="50145">
                  <c:v>0.65357130787037043</c:v>
                </c:pt>
                <c:pt idx="50146">
                  <c:v>0.65357216435185184</c:v>
                </c:pt>
                <c:pt idx="50147">
                  <c:v>0.65357420138888889</c:v>
                </c:pt>
                <c:pt idx="50148">
                  <c:v>0.65357581018518518</c:v>
                </c:pt>
                <c:pt idx="50149">
                  <c:v>0.65357605324074075</c:v>
                </c:pt>
                <c:pt idx="50150">
                  <c:v>0.6535767939814815</c:v>
                </c:pt>
                <c:pt idx="50151">
                  <c:v>0.65357895833333335</c:v>
                </c:pt>
                <c:pt idx="50152">
                  <c:v>0.65357945601851852</c:v>
                </c:pt>
                <c:pt idx="50153">
                  <c:v>0.65358119212962962</c:v>
                </c:pt>
                <c:pt idx="50154">
                  <c:v>0.65358232638888891</c:v>
                </c:pt>
                <c:pt idx="50155">
                  <c:v>0.65358258101851852</c:v>
                </c:pt>
                <c:pt idx="50156">
                  <c:v>0.65358373842592599</c:v>
                </c:pt>
                <c:pt idx="50157">
                  <c:v>0.65358489583333335</c:v>
                </c:pt>
                <c:pt idx="50158">
                  <c:v>0.65358605324074071</c:v>
                </c:pt>
                <c:pt idx="50159">
                  <c:v>0.65358721064814818</c:v>
                </c:pt>
                <c:pt idx="50160">
                  <c:v>0.65358836805555565</c:v>
                </c:pt>
                <c:pt idx="50161">
                  <c:v>0.65358952546296301</c:v>
                </c:pt>
                <c:pt idx="50162">
                  <c:v>0.65359068287037037</c:v>
                </c:pt>
                <c:pt idx="50163">
                  <c:v>0.65359184027777772</c:v>
                </c:pt>
                <c:pt idx="50164">
                  <c:v>0.6535929976851852</c:v>
                </c:pt>
                <c:pt idx="50165">
                  <c:v>0.65359415509259267</c:v>
                </c:pt>
                <c:pt idx="50166">
                  <c:v>0.65359587962962962</c:v>
                </c:pt>
                <c:pt idx="50167">
                  <c:v>0.65359716435185178</c:v>
                </c:pt>
                <c:pt idx="50168">
                  <c:v>0.65359774305555562</c:v>
                </c:pt>
                <c:pt idx="50169">
                  <c:v>0.65359953703703699</c:v>
                </c:pt>
                <c:pt idx="50170">
                  <c:v>0.65360024305555553</c:v>
                </c:pt>
                <c:pt idx="50171">
                  <c:v>0.6536012731481482</c:v>
                </c:pt>
                <c:pt idx="50172">
                  <c:v>0.65360347222222215</c:v>
                </c:pt>
                <c:pt idx="50173">
                  <c:v>0.65360369212962954</c:v>
                </c:pt>
                <c:pt idx="50174">
                  <c:v>0.65360457175925923</c:v>
                </c:pt>
                <c:pt idx="50175">
                  <c:v>0.6536057291666667</c:v>
                </c:pt>
                <c:pt idx="50176">
                  <c:v>0.65360688657407406</c:v>
                </c:pt>
                <c:pt idx="50177">
                  <c:v>0.65360804398148153</c:v>
                </c:pt>
                <c:pt idx="50178">
                  <c:v>0.65360920138888889</c:v>
                </c:pt>
                <c:pt idx="50179">
                  <c:v>0.65361035879629625</c:v>
                </c:pt>
                <c:pt idx="50180">
                  <c:v>0.65361152777777776</c:v>
                </c:pt>
                <c:pt idx="50181">
                  <c:v>0.65361267361111108</c:v>
                </c:pt>
                <c:pt idx="50182">
                  <c:v>0.65361383101851855</c:v>
                </c:pt>
                <c:pt idx="50183">
                  <c:v>0.65361498842592591</c:v>
                </c:pt>
                <c:pt idx="50184">
                  <c:v>0.6536165625</c:v>
                </c:pt>
                <c:pt idx="50185">
                  <c:v>0.6536182060185185</c:v>
                </c:pt>
                <c:pt idx="50186">
                  <c:v>0.65361891203703704</c:v>
                </c:pt>
                <c:pt idx="50187">
                  <c:v>0.65362037037037035</c:v>
                </c:pt>
                <c:pt idx="50188">
                  <c:v>0.6536217129629629</c:v>
                </c:pt>
                <c:pt idx="50189">
                  <c:v>0.65362210648148145</c:v>
                </c:pt>
                <c:pt idx="50190">
                  <c:v>0.65362385416666668</c:v>
                </c:pt>
                <c:pt idx="50191">
                  <c:v>0.65362500000000001</c:v>
                </c:pt>
                <c:pt idx="50192">
                  <c:v>0.65362555555555557</c:v>
                </c:pt>
                <c:pt idx="50193">
                  <c:v>0.65362754629629627</c:v>
                </c:pt>
                <c:pt idx="50194">
                  <c:v>0.65362851851851855</c:v>
                </c:pt>
                <c:pt idx="50195">
                  <c:v>0.65362887731481489</c:v>
                </c:pt>
                <c:pt idx="50196">
                  <c:v>0.65363003472222225</c:v>
                </c:pt>
                <c:pt idx="50197">
                  <c:v>0.65363119212962961</c:v>
                </c:pt>
                <c:pt idx="50198">
                  <c:v>0.65363234953703697</c:v>
                </c:pt>
                <c:pt idx="50199">
                  <c:v>0.65363350694444444</c:v>
                </c:pt>
                <c:pt idx="50200">
                  <c:v>0.65363466435185191</c:v>
                </c:pt>
                <c:pt idx="50201">
                  <c:v>0.65363582175925927</c:v>
                </c:pt>
                <c:pt idx="50202">
                  <c:v>0.65363697916666663</c:v>
                </c:pt>
                <c:pt idx="50203">
                  <c:v>0.6536381365740741</c:v>
                </c:pt>
                <c:pt idx="50204">
                  <c:v>0.65363929398148146</c:v>
                </c:pt>
                <c:pt idx="50205">
                  <c:v>0.65364143518518525</c:v>
                </c:pt>
                <c:pt idx="50206">
                  <c:v>0.65364254629629626</c:v>
                </c:pt>
                <c:pt idx="50207">
                  <c:v>0.65364288194444442</c:v>
                </c:pt>
                <c:pt idx="50208">
                  <c:v>0.65364427083333332</c:v>
                </c:pt>
                <c:pt idx="50209">
                  <c:v>0.65364577546296299</c:v>
                </c:pt>
                <c:pt idx="50210">
                  <c:v>0.65364635416666661</c:v>
                </c:pt>
                <c:pt idx="50211">
                  <c:v>0.6536475810185185</c:v>
                </c:pt>
                <c:pt idx="50212">
                  <c:v>0.65364878472222221</c:v>
                </c:pt>
                <c:pt idx="50213">
                  <c:v>0.65364971064814814</c:v>
                </c:pt>
                <c:pt idx="50214">
                  <c:v>0.65365087962962964</c:v>
                </c:pt>
                <c:pt idx="50215">
                  <c:v>0.65365202546296297</c:v>
                </c:pt>
                <c:pt idx="50216">
                  <c:v>0.65365318287037044</c:v>
                </c:pt>
                <c:pt idx="50217">
                  <c:v>0.6536543402777778</c:v>
                </c:pt>
                <c:pt idx="50218">
                  <c:v>0.65365549768518516</c:v>
                </c:pt>
                <c:pt idx="50219">
                  <c:v>0.65365666666666666</c:v>
                </c:pt>
                <c:pt idx="50220">
                  <c:v>0.65365781249999999</c:v>
                </c:pt>
                <c:pt idx="50221">
                  <c:v>0.65365896990740746</c:v>
                </c:pt>
                <c:pt idx="50222">
                  <c:v>0.65366012731481482</c:v>
                </c:pt>
                <c:pt idx="50223">
                  <c:v>0.65366129629629632</c:v>
                </c:pt>
                <c:pt idx="50224">
                  <c:v>0.65366284722222223</c:v>
                </c:pt>
                <c:pt idx="50225">
                  <c:v>0.65366394675925932</c:v>
                </c:pt>
                <c:pt idx="50226">
                  <c:v>0.65366481481481475</c:v>
                </c:pt>
                <c:pt idx="50227">
                  <c:v>0.653666724537037</c:v>
                </c:pt>
                <c:pt idx="50228">
                  <c:v>0.65366718749999997</c:v>
                </c:pt>
                <c:pt idx="50229">
                  <c:v>0.65366887731481482</c:v>
                </c:pt>
                <c:pt idx="50230">
                  <c:v>0.65367006944444439</c:v>
                </c:pt>
                <c:pt idx="50231">
                  <c:v>0.65367060185185188</c:v>
                </c:pt>
                <c:pt idx="50232">
                  <c:v>0.65367170138888886</c:v>
                </c:pt>
                <c:pt idx="50233">
                  <c:v>0.65367285879629633</c:v>
                </c:pt>
                <c:pt idx="50234">
                  <c:v>0.65367401620370369</c:v>
                </c:pt>
                <c:pt idx="50235">
                  <c:v>0.65367517361111116</c:v>
                </c:pt>
                <c:pt idx="50236">
                  <c:v>0.65367633101851852</c:v>
                </c:pt>
                <c:pt idx="50237">
                  <c:v>0.65367748842592588</c:v>
                </c:pt>
                <c:pt idx="50238">
                  <c:v>0.65367864583333335</c:v>
                </c:pt>
                <c:pt idx="50239">
                  <c:v>0.65367980324074071</c:v>
                </c:pt>
                <c:pt idx="50240">
                  <c:v>0.65368096064814818</c:v>
                </c:pt>
                <c:pt idx="50241">
                  <c:v>0.65368212962962957</c:v>
                </c:pt>
                <c:pt idx="50242">
                  <c:v>0.65368327546296301</c:v>
                </c:pt>
                <c:pt idx="50243">
                  <c:v>0.65368449074074075</c:v>
                </c:pt>
                <c:pt idx="50244">
                  <c:v>0.65368582175925927</c:v>
                </c:pt>
                <c:pt idx="50245">
                  <c:v>0.65368781249999997</c:v>
                </c:pt>
                <c:pt idx="50246">
                  <c:v>0.65368848379629629</c:v>
                </c:pt>
                <c:pt idx="50247">
                  <c:v>0.65368929398148146</c:v>
                </c:pt>
                <c:pt idx="50248">
                  <c:v>0.65369136574074072</c:v>
                </c:pt>
                <c:pt idx="50249">
                  <c:v>0.65369243055555548</c:v>
                </c:pt>
                <c:pt idx="50250">
                  <c:v>0.65369252314814819</c:v>
                </c:pt>
                <c:pt idx="50251">
                  <c:v>0.65369369212962969</c:v>
                </c:pt>
                <c:pt idx="50252">
                  <c:v>0.65369484953703705</c:v>
                </c:pt>
                <c:pt idx="50253">
                  <c:v>0.65369600694444441</c:v>
                </c:pt>
                <c:pt idx="50254">
                  <c:v>0.65369716435185188</c:v>
                </c:pt>
                <c:pt idx="50255">
                  <c:v>0.65369832175925935</c:v>
                </c:pt>
                <c:pt idx="50256">
                  <c:v>0.65369947916666671</c:v>
                </c:pt>
                <c:pt idx="50257">
                  <c:v>0.65370063657407407</c:v>
                </c:pt>
                <c:pt idx="50258">
                  <c:v>0.65370179398148143</c:v>
                </c:pt>
                <c:pt idx="50259">
                  <c:v>0.6537029513888889</c:v>
                </c:pt>
                <c:pt idx="50260">
                  <c:v>0.6537041203703704</c:v>
                </c:pt>
                <c:pt idx="50261">
                  <c:v>0.65370530092592594</c:v>
                </c:pt>
                <c:pt idx="50262">
                  <c:v>0.65370701388888885</c:v>
                </c:pt>
                <c:pt idx="50263">
                  <c:v>0.6537077546296296</c:v>
                </c:pt>
                <c:pt idx="50264">
                  <c:v>0.65370891203703696</c:v>
                </c:pt>
                <c:pt idx="50265">
                  <c:v>0.65371025462962962</c:v>
                </c:pt>
                <c:pt idx="50266">
                  <c:v>0.65371113425925931</c:v>
                </c:pt>
                <c:pt idx="50267">
                  <c:v>0.65371245370370368</c:v>
                </c:pt>
                <c:pt idx="50268">
                  <c:v>0.65371365740740739</c:v>
                </c:pt>
                <c:pt idx="50269">
                  <c:v>0.65371552083333329</c:v>
                </c:pt>
                <c:pt idx="50270">
                  <c:v>0.65371567129629626</c:v>
                </c:pt>
                <c:pt idx="50271">
                  <c:v>0.6537168518518518</c:v>
                </c:pt>
                <c:pt idx="50272">
                  <c:v>0.65371799768518524</c:v>
                </c:pt>
                <c:pt idx="50273">
                  <c:v>0.6537191550925926</c:v>
                </c:pt>
                <c:pt idx="50274">
                  <c:v>0.65372031249999996</c:v>
                </c:pt>
                <c:pt idx="50275">
                  <c:v>0.65372146990740743</c:v>
                </c:pt>
                <c:pt idx="50276">
                  <c:v>0.65372262731481479</c:v>
                </c:pt>
                <c:pt idx="50277">
                  <c:v>0.65372378472222226</c:v>
                </c:pt>
                <c:pt idx="50278">
                  <c:v>0.65372494212962962</c:v>
                </c:pt>
                <c:pt idx="50279">
                  <c:v>0.65372611111111112</c:v>
                </c:pt>
                <c:pt idx="50280">
                  <c:v>0.65372725694444445</c:v>
                </c:pt>
                <c:pt idx="50281">
                  <c:v>0.65372859953703699</c:v>
                </c:pt>
                <c:pt idx="50282">
                  <c:v>0.65373016203703704</c:v>
                </c:pt>
                <c:pt idx="50283">
                  <c:v>0.65373077546296299</c:v>
                </c:pt>
                <c:pt idx="50284">
                  <c:v>0.65373200231481476</c:v>
                </c:pt>
                <c:pt idx="50285">
                  <c:v>0.65373369212962962</c:v>
                </c:pt>
                <c:pt idx="50286">
                  <c:v>0.65373435185185191</c:v>
                </c:pt>
                <c:pt idx="50287">
                  <c:v>0.65373555555555551</c:v>
                </c:pt>
                <c:pt idx="50288">
                  <c:v>0.65373697916666662</c:v>
                </c:pt>
                <c:pt idx="50289">
                  <c:v>0.65373767361111113</c:v>
                </c:pt>
                <c:pt idx="50290">
                  <c:v>0.6537388310185186</c:v>
                </c:pt>
                <c:pt idx="50291">
                  <c:v>0.65373998842592596</c:v>
                </c:pt>
                <c:pt idx="50292">
                  <c:v>0.65374114583333331</c:v>
                </c:pt>
                <c:pt idx="50293">
                  <c:v>0.65374229166666664</c:v>
                </c:pt>
                <c:pt idx="50294">
                  <c:v>0.65374346064814814</c:v>
                </c:pt>
                <c:pt idx="50295">
                  <c:v>0.65374461805555562</c:v>
                </c:pt>
                <c:pt idx="50296">
                  <c:v>0.65374577546296297</c:v>
                </c:pt>
                <c:pt idx="50297">
                  <c:v>0.65374694444444437</c:v>
                </c:pt>
                <c:pt idx="50298">
                  <c:v>0.6537480902777778</c:v>
                </c:pt>
                <c:pt idx="50299">
                  <c:v>0.65374924768518516</c:v>
                </c:pt>
                <c:pt idx="50300">
                  <c:v>0.65375319444444446</c:v>
                </c:pt>
                <c:pt idx="50301">
                  <c:v>0.65375350694444445</c:v>
                </c:pt>
                <c:pt idx="50302">
                  <c:v>0.65375471064814816</c:v>
                </c:pt>
                <c:pt idx="50303">
                  <c:v>0.65375638888888887</c:v>
                </c:pt>
                <c:pt idx="50304">
                  <c:v>0.65375707175925923</c:v>
                </c:pt>
                <c:pt idx="50305">
                  <c:v>0.65375815972222229</c:v>
                </c:pt>
                <c:pt idx="50306">
                  <c:v>0.65375927083333329</c:v>
                </c:pt>
                <c:pt idx="50307">
                  <c:v>0.65376106481481477</c:v>
                </c:pt>
                <c:pt idx="50308">
                  <c:v>0.65376194444444446</c:v>
                </c:pt>
                <c:pt idx="50309">
                  <c:v>0.65376260416666665</c:v>
                </c:pt>
                <c:pt idx="50310">
                  <c:v>0.65376376157407401</c:v>
                </c:pt>
                <c:pt idx="50311">
                  <c:v>0.65376493055555551</c:v>
                </c:pt>
                <c:pt idx="50312">
                  <c:v>0.65376607638888895</c:v>
                </c:pt>
                <c:pt idx="50313">
                  <c:v>0.65376723379629631</c:v>
                </c:pt>
                <c:pt idx="50314">
                  <c:v>0.6537684027777777</c:v>
                </c:pt>
                <c:pt idx="50315">
                  <c:v>0.65376954861111114</c:v>
                </c:pt>
                <c:pt idx="50316">
                  <c:v>0.65377071759259264</c:v>
                </c:pt>
                <c:pt idx="50317">
                  <c:v>0.653771875</c:v>
                </c:pt>
                <c:pt idx="50318">
                  <c:v>0.65377302083333333</c:v>
                </c:pt>
                <c:pt idx="50319">
                  <c:v>0.65377472222222222</c:v>
                </c:pt>
                <c:pt idx="50320">
                  <c:v>0.6537753472222223</c:v>
                </c:pt>
                <c:pt idx="50321">
                  <c:v>0.65377681712962965</c:v>
                </c:pt>
                <c:pt idx="50322">
                  <c:v>0.65377770833333337</c:v>
                </c:pt>
                <c:pt idx="50323">
                  <c:v>0.65377899305555554</c:v>
                </c:pt>
                <c:pt idx="50324">
                  <c:v>0.65378040509259261</c:v>
                </c:pt>
                <c:pt idx="50325">
                  <c:v>0.65378143518518517</c:v>
                </c:pt>
                <c:pt idx="50326">
                  <c:v>0.65378268518518523</c:v>
                </c:pt>
                <c:pt idx="50327">
                  <c:v>0.65378358796296299</c:v>
                </c:pt>
                <c:pt idx="50328">
                  <c:v>0.65378459490740737</c:v>
                </c:pt>
                <c:pt idx="50329">
                  <c:v>0.65378576388888887</c:v>
                </c:pt>
                <c:pt idx="50330">
                  <c:v>0.65378692129629634</c:v>
                </c:pt>
                <c:pt idx="50331">
                  <c:v>0.6537880787037037</c:v>
                </c:pt>
                <c:pt idx="50332">
                  <c:v>0.65378923611111106</c:v>
                </c:pt>
                <c:pt idx="50333">
                  <c:v>0.65379039351851853</c:v>
                </c:pt>
                <c:pt idx="50334">
                  <c:v>0.65379153935185186</c:v>
                </c:pt>
                <c:pt idx="50335">
                  <c:v>0.65379270833333336</c:v>
                </c:pt>
                <c:pt idx="50336">
                  <c:v>0.65379385416666658</c:v>
                </c:pt>
                <c:pt idx="50337">
                  <c:v>0.65379502314814819</c:v>
                </c:pt>
                <c:pt idx="50338">
                  <c:v>0.65379628472222229</c:v>
                </c:pt>
                <c:pt idx="50339">
                  <c:v>0.65379839120370364</c:v>
                </c:pt>
                <c:pt idx="50340">
                  <c:v>0.65379974537037044</c:v>
                </c:pt>
                <c:pt idx="50341">
                  <c:v>0.65380187500000009</c:v>
                </c:pt>
                <c:pt idx="50342">
                  <c:v>0.65380317129629628</c:v>
                </c:pt>
                <c:pt idx="50343">
                  <c:v>0.65380347222222224</c:v>
                </c:pt>
                <c:pt idx="50344">
                  <c:v>0.65380464120370363</c:v>
                </c:pt>
                <c:pt idx="50345">
                  <c:v>0.65380607638888888</c:v>
                </c:pt>
                <c:pt idx="50346">
                  <c:v>0.65380668981481482</c:v>
                </c:pt>
                <c:pt idx="50347">
                  <c:v>0.65380784722222218</c:v>
                </c:pt>
                <c:pt idx="50348">
                  <c:v>0.65380901620370369</c:v>
                </c:pt>
                <c:pt idx="50349">
                  <c:v>0.65381017361111116</c:v>
                </c:pt>
                <c:pt idx="50350">
                  <c:v>0.65381133101851852</c:v>
                </c:pt>
                <c:pt idx="50351">
                  <c:v>0.65381248842592588</c:v>
                </c:pt>
                <c:pt idx="50352">
                  <c:v>0.65381364583333335</c:v>
                </c:pt>
                <c:pt idx="50353">
                  <c:v>0.65381480324074082</c:v>
                </c:pt>
                <c:pt idx="50354">
                  <c:v>0.65381594907407403</c:v>
                </c:pt>
                <c:pt idx="50355">
                  <c:v>0.6538171064814815</c:v>
                </c:pt>
                <c:pt idx="50356">
                  <c:v>0.65381842592592587</c:v>
                </c:pt>
                <c:pt idx="50357">
                  <c:v>0.65381973379629632</c:v>
                </c:pt>
                <c:pt idx="50358">
                  <c:v>0.65382077546296291</c:v>
                </c:pt>
                <c:pt idx="50359">
                  <c:v>0.65382206018518518</c:v>
                </c:pt>
                <c:pt idx="50360">
                  <c:v>0.65382313657407409</c:v>
                </c:pt>
                <c:pt idx="50361">
                  <c:v>0.65382444444444443</c:v>
                </c:pt>
                <c:pt idx="50362">
                  <c:v>0.65382525462962959</c:v>
                </c:pt>
                <c:pt idx="50363">
                  <c:v>0.65382726851851847</c:v>
                </c:pt>
                <c:pt idx="50364">
                  <c:v>0.65382831018518517</c:v>
                </c:pt>
                <c:pt idx="50365">
                  <c:v>0.65382868055555554</c:v>
                </c:pt>
                <c:pt idx="50366">
                  <c:v>0.65382983796296301</c:v>
                </c:pt>
                <c:pt idx="50367">
                  <c:v>0.65383100694444451</c:v>
                </c:pt>
                <c:pt idx="50368">
                  <c:v>0.65383216435185187</c:v>
                </c:pt>
                <c:pt idx="50369">
                  <c:v>0.65383332175925923</c:v>
                </c:pt>
                <c:pt idx="50370">
                  <c:v>0.6538344791666667</c:v>
                </c:pt>
                <c:pt idx="50371">
                  <c:v>0.65383563657407406</c:v>
                </c:pt>
                <c:pt idx="50372">
                  <c:v>0.65383679398148153</c:v>
                </c:pt>
                <c:pt idx="50373">
                  <c:v>0.65383795138888889</c:v>
                </c:pt>
                <c:pt idx="50374">
                  <c:v>0.65383909722222222</c:v>
                </c:pt>
                <c:pt idx="50375">
                  <c:v>0.65384025462962969</c:v>
                </c:pt>
                <c:pt idx="50376">
                  <c:v>0.65384202546296299</c:v>
                </c:pt>
                <c:pt idx="50377">
                  <c:v>0.65384317129629632</c:v>
                </c:pt>
                <c:pt idx="50378">
                  <c:v>0.6538437962962963</c:v>
                </c:pt>
                <c:pt idx="50379">
                  <c:v>0.65384572916666672</c:v>
                </c:pt>
                <c:pt idx="50380">
                  <c:v>0.65384611111111102</c:v>
                </c:pt>
                <c:pt idx="50381">
                  <c:v>0.65384805555555559</c:v>
                </c:pt>
                <c:pt idx="50382">
                  <c:v>0.65384896990740737</c:v>
                </c:pt>
                <c:pt idx="50383">
                  <c:v>0.65384954861111111</c:v>
                </c:pt>
                <c:pt idx="50384">
                  <c:v>0.65385097222222222</c:v>
                </c:pt>
                <c:pt idx="50385">
                  <c:v>0.65385212962962969</c:v>
                </c:pt>
                <c:pt idx="50386">
                  <c:v>0.65385299768518512</c:v>
                </c:pt>
                <c:pt idx="50387">
                  <c:v>0.65385414351851856</c:v>
                </c:pt>
                <c:pt idx="50388">
                  <c:v>0.65385531250000006</c:v>
                </c:pt>
                <c:pt idx="50389">
                  <c:v>0.65385645833333328</c:v>
                </c:pt>
                <c:pt idx="50390">
                  <c:v>0.65385762731481478</c:v>
                </c:pt>
                <c:pt idx="50391">
                  <c:v>0.65385877314814811</c:v>
                </c:pt>
                <c:pt idx="50392">
                  <c:v>0.65385993055555558</c:v>
                </c:pt>
                <c:pt idx="50393">
                  <c:v>0.65386109953703708</c:v>
                </c:pt>
                <c:pt idx="50394">
                  <c:v>0.6538622453703703</c:v>
                </c:pt>
                <c:pt idx="50395">
                  <c:v>0.6538634143518518</c:v>
                </c:pt>
                <c:pt idx="50396">
                  <c:v>0.65386545138888885</c:v>
                </c:pt>
                <c:pt idx="50397">
                  <c:v>0.65386678240740737</c:v>
                </c:pt>
                <c:pt idx="50398">
                  <c:v>0.65386707175925929</c:v>
                </c:pt>
                <c:pt idx="50399">
                  <c:v>0.653869224537037</c:v>
                </c:pt>
                <c:pt idx="50400">
                  <c:v>0.6538700462962963</c:v>
                </c:pt>
                <c:pt idx="50401">
                  <c:v>0.65387060185185186</c:v>
                </c:pt>
                <c:pt idx="50402">
                  <c:v>0.65387195601851844</c:v>
                </c:pt>
                <c:pt idx="50403">
                  <c:v>0.65387314814814812</c:v>
                </c:pt>
                <c:pt idx="50404">
                  <c:v>0.65387414351851858</c:v>
                </c:pt>
                <c:pt idx="50405">
                  <c:v>0.65387532407407412</c:v>
                </c:pt>
                <c:pt idx="50406">
                  <c:v>0.65387685185185185</c:v>
                </c:pt>
                <c:pt idx="50407">
                  <c:v>0.65387729166666664</c:v>
                </c:pt>
                <c:pt idx="50408">
                  <c:v>0.653878449074074</c:v>
                </c:pt>
                <c:pt idx="50409">
                  <c:v>0.65387961805555561</c:v>
                </c:pt>
                <c:pt idx="50410">
                  <c:v>0.65388076388888894</c:v>
                </c:pt>
                <c:pt idx="50411">
                  <c:v>0.6538819212962963</c:v>
                </c:pt>
                <c:pt idx="50412">
                  <c:v>0.6538830902777778</c:v>
                </c:pt>
                <c:pt idx="50413">
                  <c:v>0.65388424768518516</c:v>
                </c:pt>
                <c:pt idx="50414">
                  <c:v>0.65388540509259263</c:v>
                </c:pt>
                <c:pt idx="50415">
                  <c:v>0.65388656249999999</c:v>
                </c:pt>
                <c:pt idx="50416">
                  <c:v>0.65388771990740735</c:v>
                </c:pt>
                <c:pt idx="50417">
                  <c:v>0.65388907407407415</c:v>
                </c:pt>
                <c:pt idx="50418">
                  <c:v>0.65389093750000005</c:v>
                </c:pt>
                <c:pt idx="50419">
                  <c:v>0.6538919675925926</c:v>
                </c:pt>
                <c:pt idx="50420">
                  <c:v>0.65389236111111115</c:v>
                </c:pt>
                <c:pt idx="50421">
                  <c:v>0.65389381944444447</c:v>
                </c:pt>
                <c:pt idx="50422">
                  <c:v>0.65389473379629626</c:v>
                </c:pt>
                <c:pt idx="50423">
                  <c:v>0.65389723379629627</c:v>
                </c:pt>
                <c:pt idx="50424">
                  <c:v>0.6538983796296296</c:v>
                </c:pt>
                <c:pt idx="50425">
                  <c:v>0.65389861111111103</c:v>
                </c:pt>
                <c:pt idx="50426">
                  <c:v>0.6538992939814815</c:v>
                </c:pt>
                <c:pt idx="50427">
                  <c:v>0.65390043981481483</c:v>
                </c:pt>
                <c:pt idx="50428">
                  <c:v>0.65390160879629633</c:v>
                </c:pt>
                <c:pt idx="50429">
                  <c:v>0.65390275462962955</c:v>
                </c:pt>
                <c:pt idx="50430">
                  <c:v>0.65390392361111105</c:v>
                </c:pt>
                <c:pt idx="50431">
                  <c:v>0.65390508101851852</c:v>
                </c:pt>
                <c:pt idx="50432">
                  <c:v>0.65390623842592599</c:v>
                </c:pt>
                <c:pt idx="50433">
                  <c:v>0.65390739583333335</c:v>
                </c:pt>
                <c:pt idx="50434">
                  <c:v>0.65390855324074071</c:v>
                </c:pt>
                <c:pt idx="50435">
                  <c:v>0.65390969907407415</c:v>
                </c:pt>
                <c:pt idx="50436">
                  <c:v>0.65391089120370371</c:v>
                </c:pt>
                <c:pt idx="50437">
                  <c:v>0.65391233796296289</c:v>
                </c:pt>
                <c:pt idx="50438">
                  <c:v>0.65391453703703706</c:v>
                </c:pt>
                <c:pt idx="50439">
                  <c:v>0.6539152777777778</c:v>
                </c:pt>
                <c:pt idx="50440">
                  <c:v>0.65391581018518519</c:v>
                </c:pt>
                <c:pt idx="50441">
                  <c:v>0.65391759259259263</c:v>
                </c:pt>
                <c:pt idx="50442">
                  <c:v>0.65391782407407406</c:v>
                </c:pt>
                <c:pt idx="50443">
                  <c:v>0.65391906250000009</c:v>
                </c:pt>
                <c:pt idx="50444">
                  <c:v>0.65392071759259263</c:v>
                </c:pt>
                <c:pt idx="50445">
                  <c:v>0.65392137731481481</c:v>
                </c:pt>
                <c:pt idx="50446">
                  <c:v>0.65392369212962964</c:v>
                </c:pt>
                <c:pt idx="50447">
                  <c:v>0.65392532407407411</c:v>
                </c:pt>
                <c:pt idx="50448">
                  <c:v>0.65392645833333329</c:v>
                </c:pt>
                <c:pt idx="50449">
                  <c:v>0.6539276273148148</c:v>
                </c:pt>
                <c:pt idx="50450">
                  <c:v>0.65392878472222227</c:v>
                </c:pt>
                <c:pt idx="50451">
                  <c:v>0.65392991898148145</c:v>
                </c:pt>
                <c:pt idx="50452">
                  <c:v>0.65393109953703699</c:v>
                </c:pt>
                <c:pt idx="50453">
                  <c:v>0.65393224537037031</c:v>
                </c:pt>
                <c:pt idx="50454">
                  <c:v>0.65393340277777778</c:v>
                </c:pt>
                <c:pt idx="50455">
                  <c:v>0.65393456018518525</c:v>
                </c:pt>
                <c:pt idx="50456">
                  <c:v>0.65393571759259261</c:v>
                </c:pt>
                <c:pt idx="50457">
                  <c:v>0.65393687499999997</c:v>
                </c:pt>
                <c:pt idx="50458">
                  <c:v>0.65393879629629625</c:v>
                </c:pt>
                <c:pt idx="50459">
                  <c:v>0.65394052083333332</c:v>
                </c:pt>
                <c:pt idx="50460">
                  <c:v>0.65394383101851861</c:v>
                </c:pt>
                <c:pt idx="50461">
                  <c:v>0.65394399305555551</c:v>
                </c:pt>
                <c:pt idx="50462">
                  <c:v>0.6539443981481482</c:v>
                </c:pt>
                <c:pt idx="50463">
                  <c:v>0.65394619212962968</c:v>
                </c:pt>
                <c:pt idx="50464">
                  <c:v>0.65394730324074068</c:v>
                </c:pt>
                <c:pt idx="50465">
                  <c:v>0.65394751157407405</c:v>
                </c:pt>
                <c:pt idx="50466">
                  <c:v>0.6539494560185185</c:v>
                </c:pt>
                <c:pt idx="50467">
                  <c:v>0.6539502777777777</c:v>
                </c:pt>
                <c:pt idx="50468">
                  <c:v>0.6539509375</c:v>
                </c:pt>
                <c:pt idx="50469">
                  <c:v>0.65395209490740747</c:v>
                </c:pt>
                <c:pt idx="50470">
                  <c:v>0.65395325231481483</c:v>
                </c:pt>
                <c:pt idx="50471">
                  <c:v>0.65395440972222219</c:v>
                </c:pt>
                <c:pt idx="50472">
                  <c:v>0.65395556712962966</c:v>
                </c:pt>
                <c:pt idx="50473">
                  <c:v>0.65395671296296298</c:v>
                </c:pt>
                <c:pt idx="50474">
                  <c:v>0.65395788194444449</c:v>
                </c:pt>
                <c:pt idx="50475">
                  <c:v>0.6539590277777777</c:v>
                </c:pt>
                <c:pt idx="50476">
                  <c:v>0.6539601967592592</c:v>
                </c:pt>
                <c:pt idx="50477">
                  <c:v>0.65396135416666668</c:v>
                </c:pt>
                <c:pt idx="50478">
                  <c:v>0.65396280092592596</c:v>
                </c:pt>
                <c:pt idx="50479">
                  <c:v>0.6539641435185185</c:v>
                </c:pt>
                <c:pt idx="50480">
                  <c:v>0.6539650578703704</c:v>
                </c:pt>
                <c:pt idx="50481">
                  <c:v>0.6539659722222223</c:v>
                </c:pt>
                <c:pt idx="50482">
                  <c:v>0.65396810185185184</c:v>
                </c:pt>
                <c:pt idx="50483">
                  <c:v>0.65396863425925922</c:v>
                </c:pt>
                <c:pt idx="50484">
                  <c:v>0.65397043981481484</c:v>
                </c:pt>
                <c:pt idx="50485">
                  <c:v>0.65397152777777778</c:v>
                </c:pt>
                <c:pt idx="50486">
                  <c:v>0.65397184027777777</c:v>
                </c:pt>
                <c:pt idx="50487">
                  <c:v>0.65397379629629637</c:v>
                </c:pt>
                <c:pt idx="50488">
                  <c:v>0.65397407407407404</c:v>
                </c:pt>
                <c:pt idx="50489">
                  <c:v>0.65397524305555554</c:v>
                </c:pt>
                <c:pt idx="50490">
                  <c:v>0.65397640046296301</c:v>
                </c:pt>
                <c:pt idx="50491">
                  <c:v>0.65397755787037037</c:v>
                </c:pt>
                <c:pt idx="50492">
                  <c:v>0.65397871527777773</c:v>
                </c:pt>
                <c:pt idx="50493">
                  <c:v>0.6539798726851852</c:v>
                </c:pt>
                <c:pt idx="50494">
                  <c:v>0.65398104166666671</c:v>
                </c:pt>
                <c:pt idx="50495">
                  <c:v>0.65398218750000003</c:v>
                </c:pt>
                <c:pt idx="50496">
                  <c:v>0.65398334490740739</c:v>
                </c:pt>
                <c:pt idx="50497">
                  <c:v>0.65398450231481475</c:v>
                </c:pt>
                <c:pt idx="50498">
                  <c:v>0.65398607638888884</c:v>
                </c:pt>
                <c:pt idx="50499">
                  <c:v>0.65398699074074074</c:v>
                </c:pt>
                <c:pt idx="50500">
                  <c:v>0.65399018518518515</c:v>
                </c:pt>
                <c:pt idx="50501">
                  <c:v>0.65399069444444446</c:v>
                </c:pt>
                <c:pt idx="50502">
                  <c:v>0.65399185185185182</c:v>
                </c:pt>
                <c:pt idx="50503">
                  <c:v>0.65399325231481487</c:v>
                </c:pt>
                <c:pt idx="50504">
                  <c:v>0.65399388888888887</c:v>
                </c:pt>
                <c:pt idx="50505">
                  <c:v>0.65399564814814815</c:v>
                </c:pt>
                <c:pt idx="50506">
                  <c:v>0.65399699074074069</c:v>
                </c:pt>
                <c:pt idx="50507">
                  <c:v>0.65399728009259261</c:v>
                </c:pt>
                <c:pt idx="50508">
                  <c:v>0.65399843749999997</c:v>
                </c:pt>
                <c:pt idx="50509">
                  <c:v>0.65399959490740744</c:v>
                </c:pt>
                <c:pt idx="50510">
                  <c:v>0.65400076388888884</c:v>
                </c:pt>
                <c:pt idx="50511">
                  <c:v>0.65400190972222216</c:v>
                </c:pt>
                <c:pt idx="50512">
                  <c:v>0.65400306712962963</c:v>
                </c:pt>
                <c:pt idx="50513">
                  <c:v>0.65400423611111114</c:v>
                </c:pt>
                <c:pt idx="50514">
                  <c:v>0.65400538194444446</c:v>
                </c:pt>
                <c:pt idx="50515">
                  <c:v>0.65400652777777779</c:v>
                </c:pt>
                <c:pt idx="50516">
                  <c:v>0.65400769675925929</c:v>
                </c:pt>
                <c:pt idx="50517">
                  <c:v>0.6540091203703704</c:v>
                </c:pt>
                <c:pt idx="50518">
                  <c:v>0.65401009259259257</c:v>
                </c:pt>
                <c:pt idx="50519">
                  <c:v>0.65401119212962966</c:v>
                </c:pt>
                <c:pt idx="50520">
                  <c:v>0.65401304398148152</c:v>
                </c:pt>
                <c:pt idx="50521">
                  <c:v>0.6540136689814815</c:v>
                </c:pt>
                <c:pt idx="50522">
                  <c:v>0.65401530092592586</c:v>
                </c:pt>
                <c:pt idx="50523">
                  <c:v>0.654016261574074</c:v>
                </c:pt>
                <c:pt idx="50524">
                  <c:v>0.65401723379629628</c:v>
                </c:pt>
                <c:pt idx="50525">
                  <c:v>0.65401829861111105</c:v>
                </c:pt>
                <c:pt idx="50526">
                  <c:v>0.65401928240740748</c:v>
                </c:pt>
                <c:pt idx="50527">
                  <c:v>0.65402042824074069</c:v>
                </c:pt>
                <c:pt idx="50528">
                  <c:v>0.6540215972222222</c:v>
                </c:pt>
                <c:pt idx="50529">
                  <c:v>0.65402274305555563</c:v>
                </c:pt>
                <c:pt idx="50530">
                  <c:v>0.65402390046296299</c:v>
                </c:pt>
                <c:pt idx="50531">
                  <c:v>0.65402505787037035</c:v>
                </c:pt>
                <c:pt idx="50532">
                  <c:v>0.65402621527777771</c:v>
                </c:pt>
                <c:pt idx="50533">
                  <c:v>0.65402737268518518</c:v>
                </c:pt>
                <c:pt idx="50534">
                  <c:v>0.65402851851851851</c:v>
                </c:pt>
                <c:pt idx="50535">
                  <c:v>0.65402969907407404</c:v>
                </c:pt>
                <c:pt idx="50536">
                  <c:v>0.65403085648148152</c:v>
                </c:pt>
                <c:pt idx="50537">
                  <c:v>0.6540322453703703</c:v>
                </c:pt>
                <c:pt idx="50538">
                  <c:v>0.65403474537037032</c:v>
                </c:pt>
                <c:pt idx="50539">
                  <c:v>0.65403572916666664</c:v>
                </c:pt>
                <c:pt idx="50540">
                  <c:v>0.65403717592592592</c:v>
                </c:pt>
                <c:pt idx="50541">
                  <c:v>0.65403864583333327</c:v>
                </c:pt>
                <c:pt idx="50542">
                  <c:v>0.65403912037037037</c:v>
                </c:pt>
                <c:pt idx="50543">
                  <c:v>0.65404098379629638</c:v>
                </c:pt>
                <c:pt idx="50544">
                  <c:v>0.65404177083333337</c:v>
                </c:pt>
                <c:pt idx="50545">
                  <c:v>0.65404260416666671</c:v>
                </c:pt>
                <c:pt idx="50546">
                  <c:v>0.65404376157407407</c:v>
                </c:pt>
                <c:pt idx="50547">
                  <c:v>0.65404491898148143</c:v>
                </c:pt>
                <c:pt idx="50548">
                  <c:v>0.6540460763888889</c:v>
                </c:pt>
                <c:pt idx="50549">
                  <c:v>0.65404723379629626</c:v>
                </c:pt>
                <c:pt idx="50550">
                  <c:v>0.65404839120370373</c:v>
                </c:pt>
                <c:pt idx="50551">
                  <c:v>0.65404954861111109</c:v>
                </c:pt>
                <c:pt idx="50552">
                  <c:v>0.65405069444444452</c:v>
                </c:pt>
                <c:pt idx="50553">
                  <c:v>0.65405186342592592</c:v>
                </c:pt>
                <c:pt idx="50554">
                  <c:v>0.65405302083333328</c:v>
                </c:pt>
                <c:pt idx="50555">
                  <c:v>0.65405449074074073</c:v>
                </c:pt>
                <c:pt idx="50556">
                  <c:v>0.65405569444444445</c:v>
                </c:pt>
                <c:pt idx="50557">
                  <c:v>0.65405701388888882</c:v>
                </c:pt>
                <c:pt idx="50558">
                  <c:v>0.65405817129629629</c:v>
                </c:pt>
                <c:pt idx="50559">
                  <c:v>0.65405886574074079</c:v>
                </c:pt>
                <c:pt idx="50560">
                  <c:v>0.65406060185185189</c:v>
                </c:pt>
                <c:pt idx="50561">
                  <c:v>0.65406142361111108</c:v>
                </c:pt>
                <c:pt idx="50562">
                  <c:v>0.65406307870370373</c:v>
                </c:pt>
                <c:pt idx="50563">
                  <c:v>0.65406400462962955</c:v>
                </c:pt>
                <c:pt idx="50564">
                  <c:v>0.65406458333333328</c:v>
                </c:pt>
                <c:pt idx="50565">
                  <c:v>0.65406574074074075</c:v>
                </c:pt>
                <c:pt idx="50566">
                  <c:v>0.65406690972222226</c:v>
                </c:pt>
                <c:pt idx="50567">
                  <c:v>0.65406806712962962</c:v>
                </c:pt>
                <c:pt idx="50568">
                  <c:v>0.65406922453703698</c:v>
                </c:pt>
                <c:pt idx="50569">
                  <c:v>0.65407037037037041</c:v>
                </c:pt>
                <c:pt idx="50570">
                  <c:v>0.65407153935185192</c:v>
                </c:pt>
                <c:pt idx="50571">
                  <c:v>0.65407269675925928</c:v>
                </c:pt>
                <c:pt idx="50572">
                  <c:v>0.65407385416666664</c:v>
                </c:pt>
                <c:pt idx="50573">
                  <c:v>0.65407501157407411</c:v>
                </c:pt>
                <c:pt idx="50574">
                  <c:v>0.65407651620370377</c:v>
                </c:pt>
                <c:pt idx="50575">
                  <c:v>0.65407767361111113</c:v>
                </c:pt>
                <c:pt idx="50576">
                  <c:v>0.65407909722222224</c:v>
                </c:pt>
                <c:pt idx="50577">
                  <c:v>0.65408010416666662</c:v>
                </c:pt>
                <c:pt idx="50578">
                  <c:v>0.65408120370370371</c:v>
                </c:pt>
                <c:pt idx="50579">
                  <c:v>0.65408347222222218</c:v>
                </c:pt>
                <c:pt idx="50580">
                  <c:v>0.65408399305555565</c:v>
                </c:pt>
                <c:pt idx="50581">
                  <c:v>0.65408427083333331</c:v>
                </c:pt>
                <c:pt idx="50582">
                  <c:v>0.6540858449074074</c:v>
                </c:pt>
                <c:pt idx="50583">
                  <c:v>0.65408745370370369</c:v>
                </c:pt>
                <c:pt idx="50584">
                  <c:v>0.65408773148148147</c:v>
                </c:pt>
                <c:pt idx="50585">
                  <c:v>0.65408890046296297</c:v>
                </c:pt>
                <c:pt idx="50586">
                  <c:v>0.65409005787037033</c:v>
                </c:pt>
                <c:pt idx="50587">
                  <c:v>0.6540912152777778</c:v>
                </c:pt>
                <c:pt idx="50588">
                  <c:v>0.65409237268518516</c:v>
                </c:pt>
                <c:pt idx="50589">
                  <c:v>0.65409353009259252</c:v>
                </c:pt>
                <c:pt idx="50590">
                  <c:v>0.65409468749999999</c:v>
                </c:pt>
                <c:pt idx="50591">
                  <c:v>0.65409584490740746</c:v>
                </c:pt>
                <c:pt idx="50592">
                  <c:v>0.65409699074074079</c:v>
                </c:pt>
                <c:pt idx="50593">
                  <c:v>0.65409814814814815</c:v>
                </c:pt>
                <c:pt idx="50594">
                  <c:v>0.65409947916666666</c:v>
                </c:pt>
                <c:pt idx="50595">
                  <c:v>0.65410047453703701</c:v>
                </c:pt>
                <c:pt idx="50596">
                  <c:v>0.65410303240740741</c:v>
                </c:pt>
                <c:pt idx="50597">
                  <c:v>0.65410359953703701</c:v>
                </c:pt>
                <c:pt idx="50598">
                  <c:v>0.6541039467592592</c:v>
                </c:pt>
                <c:pt idx="50599">
                  <c:v>0.65410568287037041</c:v>
                </c:pt>
                <c:pt idx="50600">
                  <c:v>0.6541063773148148</c:v>
                </c:pt>
                <c:pt idx="50601">
                  <c:v>0.65410807870370369</c:v>
                </c:pt>
                <c:pt idx="50602">
                  <c:v>0.65410950231481479</c:v>
                </c:pt>
                <c:pt idx="50603">
                  <c:v>0.65410980324074075</c:v>
                </c:pt>
                <c:pt idx="50604">
                  <c:v>0.65411089120370369</c:v>
                </c:pt>
                <c:pt idx="50605">
                  <c:v>0.65411204861111116</c:v>
                </c:pt>
                <c:pt idx="50606">
                  <c:v>0.65411320601851852</c:v>
                </c:pt>
                <c:pt idx="50607">
                  <c:v>0.65411436342592588</c:v>
                </c:pt>
                <c:pt idx="50608">
                  <c:v>0.65411552083333335</c:v>
                </c:pt>
                <c:pt idx="50609">
                  <c:v>0.65411667824074071</c:v>
                </c:pt>
                <c:pt idx="50610">
                  <c:v>0.65411783564814818</c:v>
                </c:pt>
                <c:pt idx="50611">
                  <c:v>0.65411899305555554</c:v>
                </c:pt>
                <c:pt idx="50612">
                  <c:v>0.65412015046296301</c:v>
                </c:pt>
                <c:pt idx="50613">
                  <c:v>0.65412130787037037</c:v>
                </c:pt>
                <c:pt idx="50614">
                  <c:v>0.65412247685185188</c:v>
                </c:pt>
                <c:pt idx="50615">
                  <c:v>0.65412420138888883</c:v>
                </c:pt>
                <c:pt idx="50616">
                  <c:v>0.65412489583333333</c:v>
                </c:pt>
                <c:pt idx="50617">
                  <c:v>0.65412600694444445</c:v>
                </c:pt>
                <c:pt idx="50618">
                  <c:v>0.65412826388888889</c:v>
                </c:pt>
                <c:pt idx="50619">
                  <c:v>0.65412877314814821</c:v>
                </c:pt>
                <c:pt idx="50620">
                  <c:v>0.6541298148148148</c:v>
                </c:pt>
                <c:pt idx="50621">
                  <c:v>0.6541320254629629</c:v>
                </c:pt>
                <c:pt idx="50622">
                  <c:v>0.65413217592592587</c:v>
                </c:pt>
                <c:pt idx="50623">
                  <c:v>0.65413287037037038</c:v>
                </c:pt>
                <c:pt idx="50624">
                  <c:v>0.65413403935185177</c:v>
                </c:pt>
                <c:pt idx="50625">
                  <c:v>0.65413519675925924</c:v>
                </c:pt>
                <c:pt idx="50626">
                  <c:v>0.65413635416666671</c:v>
                </c:pt>
                <c:pt idx="50627">
                  <c:v>0.65413752314814821</c:v>
                </c:pt>
                <c:pt idx="50628">
                  <c:v>0.65413866898148143</c:v>
                </c:pt>
                <c:pt idx="50629">
                  <c:v>0.6541398263888889</c:v>
                </c:pt>
                <c:pt idx="50630">
                  <c:v>0.65414098379629637</c:v>
                </c:pt>
                <c:pt idx="50631">
                  <c:v>0.65414214120370373</c:v>
                </c:pt>
                <c:pt idx="50632">
                  <c:v>0.65414329861111109</c:v>
                </c:pt>
                <c:pt idx="50633">
                  <c:v>0.65414474537037037</c:v>
                </c:pt>
                <c:pt idx="50634">
                  <c:v>0.65414604166666668</c:v>
                </c:pt>
                <c:pt idx="50635">
                  <c:v>0.6541470601851852</c:v>
                </c:pt>
                <c:pt idx="50636">
                  <c:v>0.65414854166666669</c:v>
                </c:pt>
                <c:pt idx="50637">
                  <c:v>0.65414909722222225</c:v>
                </c:pt>
                <c:pt idx="50638">
                  <c:v>0.65415076388888882</c:v>
                </c:pt>
                <c:pt idx="50639">
                  <c:v>0.65415140046296294</c:v>
                </c:pt>
                <c:pt idx="50640">
                  <c:v>0.65415260416666676</c:v>
                </c:pt>
                <c:pt idx="50641">
                  <c:v>0.65415436342592592</c:v>
                </c:pt>
                <c:pt idx="50642">
                  <c:v>0.6541548611111111</c:v>
                </c:pt>
                <c:pt idx="50643">
                  <c:v>0.6541560300925926</c:v>
                </c:pt>
                <c:pt idx="50644">
                  <c:v>0.65415717592592593</c:v>
                </c:pt>
                <c:pt idx="50645">
                  <c:v>0.65415834490740743</c:v>
                </c:pt>
                <c:pt idx="50646">
                  <c:v>0.65415950231481479</c:v>
                </c:pt>
                <c:pt idx="50647">
                  <c:v>0.65416065972222226</c:v>
                </c:pt>
                <c:pt idx="50648">
                  <c:v>0.65416181712962962</c:v>
                </c:pt>
                <c:pt idx="50649">
                  <c:v>0.65416297453703698</c:v>
                </c:pt>
                <c:pt idx="50650">
                  <c:v>0.65416412037037031</c:v>
                </c:pt>
                <c:pt idx="50651">
                  <c:v>0.65416528935185192</c:v>
                </c:pt>
                <c:pt idx="50652">
                  <c:v>0.65416703703703705</c:v>
                </c:pt>
                <c:pt idx="50653">
                  <c:v>0.6541680324074074</c:v>
                </c:pt>
                <c:pt idx="50654">
                  <c:v>0.654168761574074</c:v>
                </c:pt>
                <c:pt idx="50655">
                  <c:v>0.65417130787037037</c:v>
                </c:pt>
                <c:pt idx="50656">
                  <c:v>0.65417155092592594</c:v>
                </c:pt>
                <c:pt idx="50657">
                  <c:v>0.65417292824074069</c:v>
                </c:pt>
                <c:pt idx="50658">
                  <c:v>0.65417450231481489</c:v>
                </c:pt>
                <c:pt idx="50659">
                  <c:v>0.65417506944444448</c:v>
                </c:pt>
                <c:pt idx="50660">
                  <c:v>0.65417660879629624</c:v>
                </c:pt>
                <c:pt idx="50661">
                  <c:v>0.65417797453703708</c:v>
                </c:pt>
                <c:pt idx="50662">
                  <c:v>0.65417818287037044</c:v>
                </c:pt>
                <c:pt idx="50663">
                  <c:v>0.65417917824074068</c:v>
                </c:pt>
                <c:pt idx="50664">
                  <c:v>0.65418032407407412</c:v>
                </c:pt>
                <c:pt idx="50665">
                  <c:v>0.65418149305555562</c:v>
                </c:pt>
                <c:pt idx="50666">
                  <c:v>0.65418265046296298</c:v>
                </c:pt>
                <c:pt idx="50667">
                  <c:v>0.65418380787037034</c:v>
                </c:pt>
                <c:pt idx="50668">
                  <c:v>0.65418496527777781</c:v>
                </c:pt>
                <c:pt idx="50669">
                  <c:v>0.65418612268518517</c:v>
                </c:pt>
                <c:pt idx="50670">
                  <c:v>0.65418728009259264</c:v>
                </c:pt>
                <c:pt idx="50671">
                  <c:v>0.6541884375</c:v>
                </c:pt>
                <c:pt idx="50672">
                  <c:v>0.65418959490740736</c:v>
                </c:pt>
                <c:pt idx="50673">
                  <c:v>0.65419109953703702</c:v>
                </c:pt>
                <c:pt idx="50674">
                  <c:v>0.65419225694444449</c:v>
                </c:pt>
                <c:pt idx="50675">
                  <c:v>0.65419319444444446</c:v>
                </c:pt>
                <c:pt idx="50676">
                  <c:v>0.65419432870370364</c:v>
                </c:pt>
                <c:pt idx="50677">
                  <c:v>0.65419538194444449</c:v>
                </c:pt>
                <c:pt idx="50678">
                  <c:v>0.65419729166666662</c:v>
                </c:pt>
                <c:pt idx="50679">
                  <c:v>0.65419856481481486</c:v>
                </c:pt>
                <c:pt idx="50680">
                  <c:v>0.65419885416666668</c:v>
                </c:pt>
                <c:pt idx="50681">
                  <c:v>0.65420041666666662</c:v>
                </c:pt>
                <c:pt idx="50682">
                  <c:v>0.65420187500000004</c:v>
                </c:pt>
                <c:pt idx="50683">
                  <c:v>0.65420238425925925</c:v>
                </c:pt>
                <c:pt idx="50684">
                  <c:v>0.65420347222222219</c:v>
                </c:pt>
                <c:pt idx="50685">
                  <c:v>0.6542046412037037</c:v>
                </c:pt>
                <c:pt idx="50686">
                  <c:v>0.65420579861111117</c:v>
                </c:pt>
                <c:pt idx="50687">
                  <c:v>0.65420694444444449</c:v>
                </c:pt>
                <c:pt idx="50688">
                  <c:v>0.65420811342592589</c:v>
                </c:pt>
                <c:pt idx="50689">
                  <c:v>0.65420925925925921</c:v>
                </c:pt>
                <c:pt idx="50690">
                  <c:v>0.65421041666666668</c:v>
                </c:pt>
                <c:pt idx="50691">
                  <c:v>0.65421158564814819</c:v>
                </c:pt>
                <c:pt idx="50692">
                  <c:v>0.65421274305555555</c:v>
                </c:pt>
                <c:pt idx="50693">
                  <c:v>0.65421390046296291</c:v>
                </c:pt>
                <c:pt idx="50694">
                  <c:v>0.65421511574074076</c:v>
                </c:pt>
                <c:pt idx="50695">
                  <c:v>0.65421679398148147</c:v>
                </c:pt>
                <c:pt idx="50696">
                  <c:v>0.6542177199074074</c:v>
                </c:pt>
                <c:pt idx="50697">
                  <c:v>0.65421935185185187</c:v>
                </c:pt>
                <c:pt idx="50698">
                  <c:v>0.65422043981481481</c:v>
                </c:pt>
                <c:pt idx="50699">
                  <c:v>0.65422085648148154</c:v>
                </c:pt>
                <c:pt idx="50700">
                  <c:v>0.65422262731481484</c:v>
                </c:pt>
                <c:pt idx="50701">
                  <c:v>0.65422346064814818</c:v>
                </c:pt>
                <c:pt idx="50702">
                  <c:v>0.65422431712962958</c:v>
                </c:pt>
                <c:pt idx="50703">
                  <c:v>0.65422547453703706</c:v>
                </c:pt>
                <c:pt idx="50704">
                  <c:v>0.65422663194444441</c:v>
                </c:pt>
                <c:pt idx="50705">
                  <c:v>0.65422777777777774</c:v>
                </c:pt>
                <c:pt idx="50706">
                  <c:v>0.6542289351851851</c:v>
                </c:pt>
                <c:pt idx="50707">
                  <c:v>0.65423010416666671</c:v>
                </c:pt>
                <c:pt idx="50708">
                  <c:v>0.65423125000000004</c:v>
                </c:pt>
                <c:pt idx="50709">
                  <c:v>0.65423241898148143</c:v>
                </c:pt>
                <c:pt idx="50710">
                  <c:v>0.6542335763888889</c:v>
                </c:pt>
                <c:pt idx="50711">
                  <c:v>0.65423473379629626</c:v>
                </c:pt>
                <c:pt idx="50712">
                  <c:v>0.65423665509259255</c:v>
                </c:pt>
                <c:pt idx="50713">
                  <c:v>0.65423756944444444</c:v>
                </c:pt>
                <c:pt idx="50714">
                  <c:v>0.6542382175925926</c:v>
                </c:pt>
                <c:pt idx="50715">
                  <c:v>0.65423989583333331</c:v>
                </c:pt>
                <c:pt idx="50716">
                  <c:v>0.65424125</c:v>
                </c:pt>
                <c:pt idx="50717">
                  <c:v>0.65424171296296296</c:v>
                </c:pt>
                <c:pt idx="50718">
                  <c:v>0.65424364583333328</c:v>
                </c:pt>
                <c:pt idx="50719">
                  <c:v>0.65424399305555547</c:v>
                </c:pt>
                <c:pt idx="50720">
                  <c:v>0.65424637731481483</c:v>
                </c:pt>
                <c:pt idx="50721">
                  <c:v>0.65424770833333334</c:v>
                </c:pt>
                <c:pt idx="50722">
                  <c:v>0.65424884259259253</c:v>
                </c:pt>
                <c:pt idx="50723">
                  <c:v>0.65425001157407403</c:v>
                </c:pt>
                <c:pt idx="50724">
                  <c:v>0.6542511689814815</c:v>
                </c:pt>
                <c:pt idx="50725">
                  <c:v>0.65425231481481483</c:v>
                </c:pt>
                <c:pt idx="50726">
                  <c:v>0.65425348379629622</c:v>
                </c:pt>
                <c:pt idx="50727">
                  <c:v>0.65425464120370369</c:v>
                </c:pt>
                <c:pt idx="50728">
                  <c:v>0.65425578703703702</c:v>
                </c:pt>
                <c:pt idx="50729">
                  <c:v>0.65425694444444449</c:v>
                </c:pt>
                <c:pt idx="50730">
                  <c:v>0.65425834490740742</c:v>
                </c:pt>
                <c:pt idx="50731">
                  <c:v>0.65425927083333324</c:v>
                </c:pt>
                <c:pt idx="50732">
                  <c:v>0.65426067129629628</c:v>
                </c:pt>
                <c:pt idx="50733">
                  <c:v>0.65426189814814817</c:v>
                </c:pt>
                <c:pt idx="50734">
                  <c:v>0.65426296296296294</c:v>
                </c:pt>
                <c:pt idx="50735">
                  <c:v>0.65426407407407405</c:v>
                </c:pt>
                <c:pt idx="50736">
                  <c:v>0.65426583333333332</c:v>
                </c:pt>
                <c:pt idx="50737">
                  <c:v>0.65426644675925927</c:v>
                </c:pt>
                <c:pt idx="50738">
                  <c:v>0.65426738425925923</c:v>
                </c:pt>
                <c:pt idx="50739">
                  <c:v>0.65426891203703708</c:v>
                </c:pt>
                <c:pt idx="50740">
                  <c:v>0.654269675925926</c:v>
                </c:pt>
                <c:pt idx="50741">
                  <c:v>0.65427083333333336</c:v>
                </c:pt>
                <c:pt idx="50742">
                  <c:v>0.65427200231481486</c:v>
                </c:pt>
                <c:pt idx="50743">
                  <c:v>0.65427315972222222</c:v>
                </c:pt>
                <c:pt idx="50744">
                  <c:v>0.65427431712962958</c:v>
                </c:pt>
                <c:pt idx="50745">
                  <c:v>0.65427547453703705</c:v>
                </c:pt>
                <c:pt idx="50746">
                  <c:v>0.65427663194444441</c:v>
                </c:pt>
                <c:pt idx="50747">
                  <c:v>0.65427777777777774</c:v>
                </c:pt>
                <c:pt idx="50748">
                  <c:v>0.65427894675925924</c:v>
                </c:pt>
                <c:pt idx="50749">
                  <c:v>0.65428010416666671</c:v>
                </c:pt>
                <c:pt idx="50750">
                  <c:v>0.65428149305555561</c:v>
                </c:pt>
                <c:pt idx="50751">
                  <c:v>0.65428254629629634</c:v>
                </c:pt>
                <c:pt idx="50752">
                  <c:v>0.65428371527777773</c:v>
                </c:pt>
                <c:pt idx="50753">
                  <c:v>0.65428486111111106</c:v>
                </c:pt>
                <c:pt idx="50754">
                  <c:v>0.65428612268518527</c:v>
                </c:pt>
                <c:pt idx="50755">
                  <c:v>0.6542875231481482</c:v>
                </c:pt>
                <c:pt idx="50756">
                  <c:v>0.65428835648148154</c:v>
                </c:pt>
                <c:pt idx="50757">
                  <c:v>0.65429094907407404</c:v>
                </c:pt>
                <c:pt idx="50758">
                  <c:v>0.65429208333333333</c:v>
                </c:pt>
                <c:pt idx="50759">
                  <c:v>0.65429319444444445</c:v>
                </c:pt>
                <c:pt idx="50760">
                  <c:v>0.65429434027777778</c:v>
                </c:pt>
                <c:pt idx="50761">
                  <c:v>0.65429550925925928</c:v>
                </c:pt>
                <c:pt idx="50762">
                  <c:v>0.65429665509259261</c:v>
                </c:pt>
                <c:pt idx="50763">
                  <c:v>0.65429782407407411</c:v>
                </c:pt>
                <c:pt idx="50764">
                  <c:v>0.65429896990740732</c:v>
                </c:pt>
                <c:pt idx="50765">
                  <c:v>0.65430012731481479</c:v>
                </c:pt>
                <c:pt idx="50766">
                  <c:v>0.65430128472222226</c:v>
                </c:pt>
                <c:pt idx="50767">
                  <c:v>0.65430244212962962</c:v>
                </c:pt>
                <c:pt idx="50768">
                  <c:v>0.65430359953703698</c:v>
                </c:pt>
                <c:pt idx="50769">
                  <c:v>0.65430482638888887</c:v>
                </c:pt>
                <c:pt idx="50770">
                  <c:v>0.65430603009259258</c:v>
                </c:pt>
                <c:pt idx="50771">
                  <c:v>0.65430747685185187</c:v>
                </c:pt>
                <c:pt idx="50772">
                  <c:v>0.65430829861111117</c:v>
                </c:pt>
                <c:pt idx="50773">
                  <c:v>0.65430996527777774</c:v>
                </c:pt>
                <c:pt idx="50774">
                  <c:v>0.65431060185185186</c:v>
                </c:pt>
                <c:pt idx="50775">
                  <c:v>0.65431174768518519</c:v>
                </c:pt>
                <c:pt idx="50776">
                  <c:v>0.65431332175925927</c:v>
                </c:pt>
                <c:pt idx="50777">
                  <c:v>0.65431402777777781</c:v>
                </c:pt>
                <c:pt idx="50778">
                  <c:v>0.65431517361111113</c:v>
                </c:pt>
                <c:pt idx="50779">
                  <c:v>0.65431633101851849</c:v>
                </c:pt>
                <c:pt idx="50780">
                  <c:v>0.6543175</c:v>
                </c:pt>
                <c:pt idx="50781">
                  <c:v>0.65431864583333332</c:v>
                </c:pt>
                <c:pt idx="50782">
                  <c:v>0.65431981481481483</c:v>
                </c:pt>
                <c:pt idx="50783">
                  <c:v>0.6543209722222223</c:v>
                </c:pt>
                <c:pt idx="50784">
                  <c:v>0.65432212962962966</c:v>
                </c:pt>
                <c:pt idx="50785">
                  <c:v>0.65432327546296298</c:v>
                </c:pt>
                <c:pt idx="50786">
                  <c:v>0.65432443287037034</c:v>
                </c:pt>
                <c:pt idx="50787">
                  <c:v>0.65432574074074068</c:v>
                </c:pt>
                <c:pt idx="50788">
                  <c:v>0.65432803240740744</c:v>
                </c:pt>
                <c:pt idx="50789">
                  <c:v>0.65432927083333337</c:v>
                </c:pt>
                <c:pt idx="50790">
                  <c:v>0.65433062499999994</c:v>
                </c:pt>
                <c:pt idx="50791">
                  <c:v>0.6543321875</c:v>
                </c:pt>
                <c:pt idx="50792">
                  <c:v>0.65433265046296296</c:v>
                </c:pt>
                <c:pt idx="50793">
                  <c:v>0.65433457175925924</c:v>
                </c:pt>
                <c:pt idx="50794">
                  <c:v>0.65433541666666672</c:v>
                </c:pt>
                <c:pt idx="50795">
                  <c:v>0.65433606481481477</c:v>
                </c:pt>
                <c:pt idx="50796">
                  <c:v>0.65433722222222224</c:v>
                </c:pt>
                <c:pt idx="50797">
                  <c:v>0.65433837962962971</c:v>
                </c:pt>
                <c:pt idx="50798">
                  <c:v>0.6543395486111111</c:v>
                </c:pt>
                <c:pt idx="50799">
                  <c:v>0.65434070601851846</c:v>
                </c:pt>
                <c:pt idx="50800">
                  <c:v>0.65434186342592593</c:v>
                </c:pt>
                <c:pt idx="50801">
                  <c:v>0.6543430208333334</c:v>
                </c:pt>
                <c:pt idx="50802">
                  <c:v>0.65434417824074076</c:v>
                </c:pt>
                <c:pt idx="50803">
                  <c:v>0.65434533564814812</c:v>
                </c:pt>
                <c:pt idx="50804">
                  <c:v>0.65434648148148145</c:v>
                </c:pt>
                <c:pt idx="50805">
                  <c:v>0.65434787037037045</c:v>
                </c:pt>
                <c:pt idx="50806">
                  <c:v>0.65434902777777781</c:v>
                </c:pt>
                <c:pt idx="50807">
                  <c:v>0.65435078703703708</c:v>
                </c:pt>
                <c:pt idx="50808">
                  <c:v>0.65435134259259253</c:v>
                </c:pt>
                <c:pt idx="50809">
                  <c:v>0.65435281249999999</c:v>
                </c:pt>
                <c:pt idx="50810">
                  <c:v>0.65435384259259255</c:v>
                </c:pt>
                <c:pt idx="50811">
                  <c:v>0.6543549305555556</c:v>
                </c:pt>
                <c:pt idx="50812">
                  <c:v>0.65435606481481479</c:v>
                </c:pt>
                <c:pt idx="50813">
                  <c:v>0.65435695601851851</c:v>
                </c:pt>
                <c:pt idx="50814">
                  <c:v>0.6543580555555556</c:v>
                </c:pt>
                <c:pt idx="50815">
                  <c:v>0.65435921296296296</c:v>
                </c:pt>
                <c:pt idx="50816">
                  <c:v>0.65436038194444446</c:v>
                </c:pt>
                <c:pt idx="50817">
                  <c:v>0.65436152777777778</c:v>
                </c:pt>
                <c:pt idx="50818">
                  <c:v>0.65436268518518526</c:v>
                </c:pt>
                <c:pt idx="50819">
                  <c:v>0.65436385416666665</c:v>
                </c:pt>
                <c:pt idx="50820">
                  <c:v>0.65436501157407412</c:v>
                </c:pt>
                <c:pt idx="50821">
                  <c:v>0.65436616898148148</c:v>
                </c:pt>
                <c:pt idx="50822">
                  <c:v>0.65436732638888884</c:v>
                </c:pt>
                <c:pt idx="50823">
                  <c:v>0.65436848379629631</c:v>
                </c:pt>
                <c:pt idx="50824">
                  <c:v>0.6543705671296296</c:v>
                </c:pt>
                <c:pt idx="50825">
                  <c:v>0.65437141203703708</c:v>
                </c:pt>
                <c:pt idx="50826">
                  <c:v>0.65437223379629628</c:v>
                </c:pt>
                <c:pt idx="50827">
                  <c:v>0.65437370370370374</c:v>
                </c:pt>
                <c:pt idx="50828">
                  <c:v>0.65437478009259264</c:v>
                </c:pt>
                <c:pt idx="50829">
                  <c:v>0.65437711805555554</c:v>
                </c:pt>
                <c:pt idx="50830">
                  <c:v>0.65437807870370379</c:v>
                </c:pt>
                <c:pt idx="50831">
                  <c:v>0.65437942129629623</c:v>
                </c:pt>
                <c:pt idx="50832">
                  <c:v>0.65438068287037043</c:v>
                </c:pt>
                <c:pt idx="50833">
                  <c:v>0.654381400462963</c:v>
                </c:pt>
                <c:pt idx="50834">
                  <c:v>0.65438256944444451</c:v>
                </c:pt>
                <c:pt idx="50835">
                  <c:v>0.65438371527777772</c:v>
                </c:pt>
                <c:pt idx="50836">
                  <c:v>0.65438486111111105</c:v>
                </c:pt>
                <c:pt idx="50837">
                  <c:v>0.65438603009259266</c:v>
                </c:pt>
                <c:pt idx="50838">
                  <c:v>0.65438717592592599</c:v>
                </c:pt>
                <c:pt idx="50839">
                  <c:v>0.65438833333333335</c:v>
                </c:pt>
                <c:pt idx="50840">
                  <c:v>0.65438950231481474</c:v>
                </c:pt>
                <c:pt idx="50841">
                  <c:v>0.65439065972222221</c:v>
                </c:pt>
                <c:pt idx="50842">
                  <c:v>0.65439181712962968</c:v>
                </c:pt>
                <c:pt idx="50843">
                  <c:v>0.65439297453703704</c:v>
                </c:pt>
                <c:pt idx="50844">
                  <c:v>0.65439414351851855</c:v>
                </c:pt>
                <c:pt idx="50845">
                  <c:v>0.65439601851851847</c:v>
                </c:pt>
                <c:pt idx="50846">
                  <c:v>0.65439659722222221</c:v>
                </c:pt>
                <c:pt idx="50847">
                  <c:v>0.6543980787037037</c:v>
                </c:pt>
                <c:pt idx="50848">
                  <c:v>0.65439983796296297</c:v>
                </c:pt>
                <c:pt idx="50849">
                  <c:v>0.65440012731481489</c:v>
                </c:pt>
                <c:pt idx="50850">
                  <c:v>0.65440128472222225</c:v>
                </c:pt>
                <c:pt idx="50851">
                  <c:v>0.65440255787037038</c:v>
                </c:pt>
                <c:pt idx="50852">
                  <c:v>0.65440371527777774</c:v>
                </c:pt>
                <c:pt idx="50853">
                  <c:v>0.65440454861111108</c:v>
                </c:pt>
                <c:pt idx="50854">
                  <c:v>0.65440570601851855</c:v>
                </c:pt>
                <c:pt idx="50855">
                  <c:v>0.65440687500000005</c:v>
                </c:pt>
                <c:pt idx="50856">
                  <c:v>0.65440802083333338</c:v>
                </c:pt>
                <c:pt idx="50857">
                  <c:v>0.6544091666666666</c:v>
                </c:pt>
                <c:pt idx="50858">
                  <c:v>0.6544103356481481</c:v>
                </c:pt>
                <c:pt idx="50859">
                  <c:v>0.65441149305555557</c:v>
                </c:pt>
                <c:pt idx="50860">
                  <c:v>0.6544126388888889</c:v>
                </c:pt>
                <c:pt idx="50861">
                  <c:v>0.6544138078703704</c:v>
                </c:pt>
                <c:pt idx="50862">
                  <c:v>0.65441496527777776</c:v>
                </c:pt>
                <c:pt idx="50863">
                  <c:v>0.6544161458333333</c:v>
                </c:pt>
                <c:pt idx="50864">
                  <c:v>0.65441831018518515</c:v>
                </c:pt>
                <c:pt idx="50865">
                  <c:v>0.65441964120370377</c:v>
                </c:pt>
                <c:pt idx="50866">
                  <c:v>0.65441980324074078</c:v>
                </c:pt>
                <c:pt idx="50867">
                  <c:v>0.65442202546296302</c:v>
                </c:pt>
                <c:pt idx="50868">
                  <c:v>0.65442299768518519</c:v>
                </c:pt>
                <c:pt idx="50869">
                  <c:v>0.65442317129629624</c:v>
                </c:pt>
                <c:pt idx="50870">
                  <c:v>0.65442554398148145</c:v>
                </c:pt>
                <c:pt idx="50871">
                  <c:v>0.65442675925925931</c:v>
                </c:pt>
                <c:pt idx="50872">
                  <c:v>0.65442784722222225</c:v>
                </c:pt>
                <c:pt idx="50873">
                  <c:v>0.65442901620370375</c:v>
                </c:pt>
                <c:pt idx="50874">
                  <c:v>0.65443017361111111</c:v>
                </c:pt>
                <c:pt idx="50875">
                  <c:v>0.65443133101851847</c:v>
                </c:pt>
                <c:pt idx="50876">
                  <c:v>0.65443248842592594</c:v>
                </c:pt>
                <c:pt idx="50877">
                  <c:v>0.65443364583333341</c:v>
                </c:pt>
                <c:pt idx="50878">
                  <c:v>0.65443479166666663</c:v>
                </c:pt>
                <c:pt idx="50879">
                  <c:v>0.65443596064814813</c:v>
                </c:pt>
                <c:pt idx="50880">
                  <c:v>0.65443710648148146</c:v>
                </c:pt>
                <c:pt idx="50881">
                  <c:v>0.65443827546296296</c:v>
                </c:pt>
                <c:pt idx="50882">
                  <c:v>0.65443952546296291</c:v>
                </c:pt>
                <c:pt idx="50883">
                  <c:v>0.65444093749999999</c:v>
                </c:pt>
                <c:pt idx="50884">
                  <c:v>0.65444185185185177</c:v>
                </c:pt>
                <c:pt idx="50885">
                  <c:v>0.65444304398148145</c:v>
                </c:pt>
                <c:pt idx="50886">
                  <c:v>0.65444442129629632</c:v>
                </c:pt>
                <c:pt idx="50887">
                  <c:v>0.65444534722222225</c:v>
                </c:pt>
                <c:pt idx="50888">
                  <c:v>0.65444658564814817</c:v>
                </c:pt>
                <c:pt idx="50889">
                  <c:v>0.65444755787037034</c:v>
                </c:pt>
                <c:pt idx="50890">
                  <c:v>0.65444868055555561</c:v>
                </c:pt>
                <c:pt idx="50891">
                  <c:v>0.65444983796296297</c:v>
                </c:pt>
                <c:pt idx="50892">
                  <c:v>0.65445122685185186</c:v>
                </c:pt>
                <c:pt idx="50893">
                  <c:v>0.6544521527777778</c:v>
                </c:pt>
                <c:pt idx="50894">
                  <c:v>0.6544533217592593</c:v>
                </c:pt>
                <c:pt idx="50895">
                  <c:v>0.65445447916666666</c:v>
                </c:pt>
                <c:pt idx="50896">
                  <c:v>0.65445563657407402</c:v>
                </c:pt>
                <c:pt idx="50897">
                  <c:v>0.65445678240740734</c:v>
                </c:pt>
                <c:pt idx="50898">
                  <c:v>0.65445795138888896</c:v>
                </c:pt>
                <c:pt idx="50899">
                  <c:v>0.65445909722222229</c:v>
                </c:pt>
                <c:pt idx="50900">
                  <c:v>0.65446056712962963</c:v>
                </c:pt>
                <c:pt idx="50901">
                  <c:v>0.65446153935185181</c:v>
                </c:pt>
                <c:pt idx="50902">
                  <c:v>0.6544639351851852</c:v>
                </c:pt>
                <c:pt idx="50903">
                  <c:v>0.65446483796296295</c:v>
                </c:pt>
                <c:pt idx="50904">
                  <c:v>0.65446506944444438</c:v>
                </c:pt>
                <c:pt idx="50905">
                  <c:v>0.65446609953703705</c:v>
                </c:pt>
                <c:pt idx="50906">
                  <c:v>0.65446833333333332</c:v>
                </c:pt>
                <c:pt idx="50907">
                  <c:v>0.65446853009259254</c:v>
                </c:pt>
                <c:pt idx="50908">
                  <c:v>0.65446962962962962</c:v>
                </c:pt>
                <c:pt idx="50909">
                  <c:v>0.6544714236111111</c:v>
                </c:pt>
                <c:pt idx="50910">
                  <c:v>0.65447182870370368</c:v>
                </c:pt>
                <c:pt idx="50911">
                  <c:v>0.65447298611111115</c:v>
                </c:pt>
                <c:pt idx="50912">
                  <c:v>0.65447414351851851</c:v>
                </c:pt>
                <c:pt idx="50913">
                  <c:v>0.65447531250000002</c:v>
                </c:pt>
                <c:pt idx="50914">
                  <c:v>0.65447646990740738</c:v>
                </c:pt>
                <c:pt idx="50915">
                  <c:v>0.65447762731481485</c:v>
                </c:pt>
                <c:pt idx="50916">
                  <c:v>0.65447878472222221</c:v>
                </c:pt>
                <c:pt idx="50917">
                  <c:v>0.65447993055555553</c:v>
                </c:pt>
                <c:pt idx="50918">
                  <c:v>0.65448109953703704</c:v>
                </c:pt>
                <c:pt idx="50919">
                  <c:v>0.6544822569444444</c:v>
                </c:pt>
                <c:pt idx="50920">
                  <c:v>0.65448340277777783</c:v>
                </c:pt>
                <c:pt idx="50921">
                  <c:v>0.65448511574074075</c:v>
                </c:pt>
                <c:pt idx="50922">
                  <c:v>0.65448656250000004</c:v>
                </c:pt>
                <c:pt idx="50923">
                  <c:v>0.6544877546296296</c:v>
                </c:pt>
                <c:pt idx="50924">
                  <c:v>0.65448855324074073</c:v>
                </c:pt>
                <c:pt idx="50925">
                  <c:v>0.65448923611111109</c:v>
                </c:pt>
                <c:pt idx="50926">
                  <c:v>0.65449119212962958</c:v>
                </c:pt>
                <c:pt idx="50927">
                  <c:v>0.6544917939814815</c:v>
                </c:pt>
                <c:pt idx="50928">
                  <c:v>0.65449270833333328</c:v>
                </c:pt>
                <c:pt idx="50929">
                  <c:v>0.65449381944444451</c:v>
                </c:pt>
                <c:pt idx="50930">
                  <c:v>0.65449498842592591</c:v>
                </c:pt>
                <c:pt idx="50931">
                  <c:v>0.65449614583333326</c:v>
                </c:pt>
                <c:pt idx="50932">
                  <c:v>0.65449730324074074</c:v>
                </c:pt>
                <c:pt idx="50933">
                  <c:v>0.65449846064814821</c:v>
                </c:pt>
                <c:pt idx="50934">
                  <c:v>0.65449961805555557</c:v>
                </c:pt>
                <c:pt idx="50935">
                  <c:v>0.65450076388888889</c:v>
                </c:pt>
                <c:pt idx="50936">
                  <c:v>0.65450193287037028</c:v>
                </c:pt>
                <c:pt idx="50937">
                  <c:v>0.65450307870370372</c:v>
                </c:pt>
                <c:pt idx="50938">
                  <c:v>0.65450424768518523</c:v>
                </c:pt>
                <c:pt idx="50939">
                  <c:v>0.65450543981481479</c:v>
                </c:pt>
                <c:pt idx="50940">
                  <c:v>0.65450665509259254</c:v>
                </c:pt>
                <c:pt idx="50941">
                  <c:v>0.65450920138888891</c:v>
                </c:pt>
                <c:pt idx="50942">
                  <c:v>0.65451047453703703</c:v>
                </c:pt>
                <c:pt idx="50943">
                  <c:v>0.65451057870370366</c:v>
                </c:pt>
                <c:pt idx="50944">
                  <c:v>0.6545111921296296</c:v>
                </c:pt>
                <c:pt idx="50945">
                  <c:v>0.65451249999999994</c:v>
                </c:pt>
                <c:pt idx="50946">
                  <c:v>0.65451369212962962</c:v>
                </c:pt>
                <c:pt idx="50947">
                  <c:v>0.6545148842592593</c:v>
                </c:pt>
                <c:pt idx="50948">
                  <c:v>0.65451611111111119</c:v>
                </c:pt>
                <c:pt idx="50949">
                  <c:v>0.65451697916666662</c:v>
                </c:pt>
                <c:pt idx="50950">
                  <c:v>0.65451812500000006</c:v>
                </c:pt>
                <c:pt idx="50951">
                  <c:v>0.65451928240740742</c:v>
                </c:pt>
                <c:pt idx="50952">
                  <c:v>0.65452043981481478</c:v>
                </c:pt>
                <c:pt idx="50953">
                  <c:v>0.65452159722222214</c:v>
                </c:pt>
                <c:pt idx="50954">
                  <c:v>0.65452276620370375</c:v>
                </c:pt>
                <c:pt idx="50955">
                  <c:v>0.65452391203703708</c:v>
                </c:pt>
                <c:pt idx="50956">
                  <c:v>0.65452508101851847</c:v>
                </c:pt>
                <c:pt idx="50957">
                  <c:v>0.6545262268518518</c:v>
                </c:pt>
                <c:pt idx="50958">
                  <c:v>0.65452738425925927</c:v>
                </c:pt>
                <c:pt idx="50959">
                  <c:v>0.65452921296296296</c:v>
                </c:pt>
                <c:pt idx="50960">
                  <c:v>0.65453045138888888</c:v>
                </c:pt>
                <c:pt idx="50961">
                  <c:v>0.6545312152777778</c:v>
                </c:pt>
                <c:pt idx="50962">
                  <c:v>0.65453284722222216</c:v>
                </c:pt>
                <c:pt idx="50963">
                  <c:v>0.65453457175925922</c:v>
                </c:pt>
                <c:pt idx="50964">
                  <c:v>0.65453480324074076</c:v>
                </c:pt>
                <c:pt idx="50965">
                  <c:v>0.65453555555555554</c:v>
                </c:pt>
                <c:pt idx="50966">
                  <c:v>0.654537025462963</c:v>
                </c:pt>
                <c:pt idx="50967">
                  <c:v>0.65453804398148152</c:v>
                </c:pt>
                <c:pt idx="50968">
                  <c:v>0.65453896990740745</c:v>
                </c:pt>
                <c:pt idx="50969">
                  <c:v>0.65454011574074078</c:v>
                </c:pt>
                <c:pt idx="50970">
                  <c:v>0.65454128472222217</c:v>
                </c:pt>
                <c:pt idx="50971">
                  <c:v>0.65454244212962964</c:v>
                </c:pt>
                <c:pt idx="50972">
                  <c:v>0.65454359953703711</c:v>
                </c:pt>
                <c:pt idx="50973">
                  <c:v>0.65454475694444447</c:v>
                </c:pt>
                <c:pt idx="50974">
                  <c:v>0.65454591435185183</c:v>
                </c:pt>
                <c:pt idx="50975">
                  <c:v>0.65454707175925919</c:v>
                </c:pt>
                <c:pt idx="50976">
                  <c:v>0.65454822916666666</c:v>
                </c:pt>
                <c:pt idx="50977">
                  <c:v>0.65454937499999999</c:v>
                </c:pt>
                <c:pt idx="50978">
                  <c:v>0.65455060185185188</c:v>
                </c:pt>
                <c:pt idx="50979">
                  <c:v>0.65455391203703706</c:v>
                </c:pt>
                <c:pt idx="50980">
                  <c:v>0.65455429398148146</c:v>
                </c:pt>
                <c:pt idx="50981">
                  <c:v>0.65455606481481476</c:v>
                </c:pt>
                <c:pt idx="50982">
                  <c:v>0.65455744212962963</c:v>
                </c:pt>
                <c:pt idx="50983">
                  <c:v>0.65455771990740741</c:v>
                </c:pt>
                <c:pt idx="50984">
                  <c:v>0.65455886574074074</c:v>
                </c:pt>
                <c:pt idx="50985">
                  <c:v>0.6545613773148149</c:v>
                </c:pt>
                <c:pt idx="50986">
                  <c:v>0.65456187499999996</c:v>
                </c:pt>
                <c:pt idx="50987">
                  <c:v>0.65456217592592592</c:v>
                </c:pt>
                <c:pt idx="50988">
                  <c:v>0.65456333333333327</c:v>
                </c:pt>
                <c:pt idx="50989">
                  <c:v>0.65456450231481478</c:v>
                </c:pt>
                <c:pt idx="50990">
                  <c:v>0.65456565972222225</c:v>
                </c:pt>
                <c:pt idx="50991">
                  <c:v>0.65456681712962961</c:v>
                </c:pt>
                <c:pt idx="50992">
                  <c:v>0.65456797453703708</c:v>
                </c:pt>
                <c:pt idx="50993">
                  <c:v>0.65456912037037029</c:v>
                </c:pt>
                <c:pt idx="50994">
                  <c:v>0.65457027777777776</c:v>
                </c:pt>
                <c:pt idx="50995">
                  <c:v>0.65457144675925927</c:v>
                </c:pt>
                <c:pt idx="50996">
                  <c:v>0.65457259259259259</c:v>
                </c:pt>
                <c:pt idx="50997">
                  <c:v>0.65457381944444448</c:v>
                </c:pt>
                <c:pt idx="50998">
                  <c:v>0.65457547453703713</c:v>
                </c:pt>
                <c:pt idx="50999">
                  <c:v>0.65457678240740746</c:v>
                </c:pt>
                <c:pt idx="51000">
                  <c:v>0.65457782407407406</c:v>
                </c:pt>
                <c:pt idx="51001">
                  <c:v>0.65457905092592594</c:v>
                </c:pt>
                <c:pt idx="51002">
                  <c:v>0.65457983796296293</c:v>
                </c:pt>
                <c:pt idx="51003">
                  <c:v>0.65458196759259257</c:v>
                </c:pt>
                <c:pt idx="51004">
                  <c:v>0.65458275462962956</c:v>
                </c:pt>
                <c:pt idx="51005">
                  <c:v>0.65458337962962965</c:v>
                </c:pt>
                <c:pt idx="51006">
                  <c:v>0.65458495370370373</c:v>
                </c:pt>
                <c:pt idx="51007">
                  <c:v>0.65458583333333331</c:v>
                </c:pt>
                <c:pt idx="51008">
                  <c:v>0.65458648148148146</c:v>
                </c:pt>
                <c:pt idx="51009">
                  <c:v>0.65458763888888893</c:v>
                </c:pt>
                <c:pt idx="51010">
                  <c:v>0.65458879629629629</c:v>
                </c:pt>
                <c:pt idx="51011">
                  <c:v>0.65458995370370365</c:v>
                </c:pt>
                <c:pt idx="51012">
                  <c:v>0.65459111111111112</c:v>
                </c:pt>
                <c:pt idx="51013">
                  <c:v>0.65459228009259263</c:v>
                </c:pt>
                <c:pt idx="51014">
                  <c:v>0.65459342592592595</c:v>
                </c:pt>
                <c:pt idx="51015">
                  <c:v>0.65459458333333331</c:v>
                </c:pt>
                <c:pt idx="51016">
                  <c:v>0.65459574074074078</c:v>
                </c:pt>
                <c:pt idx="51017">
                  <c:v>0.65459689814814814</c:v>
                </c:pt>
                <c:pt idx="51018">
                  <c:v>0.65459831018518522</c:v>
                </c:pt>
                <c:pt idx="51019">
                  <c:v>0.65459998842592593</c:v>
                </c:pt>
                <c:pt idx="51020">
                  <c:v>0.65460082175925927</c:v>
                </c:pt>
                <c:pt idx="51021">
                  <c:v>0.65460173611111105</c:v>
                </c:pt>
                <c:pt idx="51022">
                  <c:v>0.6546031712962963</c:v>
                </c:pt>
                <c:pt idx="51023">
                  <c:v>0.65460385416666667</c:v>
                </c:pt>
                <c:pt idx="51024">
                  <c:v>0.65460575231481477</c:v>
                </c:pt>
                <c:pt idx="51025">
                  <c:v>0.65460784722222221</c:v>
                </c:pt>
                <c:pt idx="51026">
                  <c:v>0.65460901620370371</c:v>
                </c:pt>
                <c:pt idx="51027">
                  <c:v>0.65461017361111118</c:v>
                </c:pt>
                <c:pt idx="51028">
                  <c:v>0.65461133101851854</c:v>
                </c:pt>
                <c:pt idx="51029">
                  <c:v>0.65461247685185187</c:v>
                </c:pt>
                <c:pt idx="51030">
                  <c:v>0.65461364583333337</c:v>
                </c:pt>
                <c:pt idx="51031">
                  <c:v>0.6546147916666667</c:v>
                </c:pt>
                <c:pt idx="51032">
                  <c:v>0.6546159606481482</c:v>
                </c:pt>
                <c:pt idx="51033">
                  <c:v>0.65461711805555556</c:v>
                </c:pt>
                <c:pt idx="51034">
                  <c:v>0.65461826388888888</c:v>
                </c:pt>
                <c:pt idx="51035">
                  <c:v>0.65461943287037039</c:v>
                </c:pt>
                <c:pt idx="51036">
                  <c:v>0.65462216435185194</c:v>
                </c:pt>
                <c:pt idx="51037">
                  <c:v>0.65462239583333337</c:v>
                </c:pt>
                <c:pt idx="51038">
                  <c:v>0.65462292824074075</c:v>
                </c:pt>
                <c:pt idx="51039">
                  <c:v>0.65462434027777772</c:v>
                </c:pt>
                <c:pt idx="51040">
                  <c:v>0.65462575231481479</c:v>
                </c:pt>
                <c:pt idx="51041">
                  <c:v>0.65462665509259266</c:v>
                </c:pt>
                <c:pt idx="51042">
                  <c:v>0.65462758101851848</c:v>
                </c:pt>
                <c:pt idx="51043">
                  <c:v>0.65462905092592594</c:v>
                </c:pt>
                <c:pt idx="51044">
                  <c:v>0.65463002314814811</c:v>
                </c:pt>
                <c:pt idx="51045">
                  <c:v>0.65463135416666662</c:v>
                </c:pt>
                <c:pt idx="51046">
                  <c:v>0.6546325462962963</c:v>
                </c:pt>
                <c:pt idx="51047">
                  <c:v>0.65463332175925926</c:v>
                </c:pt>
                <c:pt idx="51048">
                  <c:v>0.65463447916666673</c:v>
                </c:pt>
                <c:pt idx="51049">
                  <c:v>0.65463563657407409</c:v>
                </c:pt>
                <c:pt idx="51050">
                  <c:v>0.65463679398148145</c:v>
                </c:pt>
                <c:pt idx="51051">
                  <c:v>0.65463795138888881</c:v>
                </c:pt>
                <c:pt idx="51052">
                  <c:v>0.65463910879629639</c:v>
                </c:pt>
                <c:pt idx="51053">
                  <c:v>0.65464026620370375</c:v>
                </c:pt>
                <c:pt idx="51054">
                  <c:v>0.65464142361111111</c:v>
                </c:pt>
                <c:pt idx="51055">
                  <c:v>0.65464258101851847</c:v>
                </c:pt>
                <c:pt idx="51056">
                  <c:v>0.65464373842592594</c:v>
                </c:pt>
                <c:pt idx="51057">
                  <c:v>0.65464611111111115</c:v>
                </c:pt>
                <c:pt idx="51058">
                  <c:v>0.65464731481481475</c:v>
                </c:pt>
                <c:pt idx="51059">
                  <c:v>0.65464854166666664</c:v>
                </c:pt>
                <c:pt idx="51060">
                  <c:v>0.65465055555555551</c:v>
                </c:pt>
                <c:pt idx="51061">
                  <c:v>0.65465084490740744</c:v>
                </c:pt>
                <c:pt idx="51062">
                  <c:v>0.65465306712962967</c:v>
                </c:pt>
                <c:pt idx="51063">
                  <c:v>0.65465413194444444</c:v>
                </c:pt>
                <c:pt idx="51064">
                  <c:v>0.65465436342592598</c:v>
                </c:pt>
                <c:pt idx="51065">
                  <c:v>0.65465541666666671</c:v>
                </c:pt>
                <c:pt idx="51066">
                  <c:v>0.65465657407407407</c:v>
                </c:pt>
                <c:pt idx="51067">
                  <c:v>0.65465773148148143</c:v>
                </c:pt>
                <c:pt idx="51068">
                  <c:v>0.6546588888888889</c:v>
                </c:pt>
                <c:pt idx="51069">
                  <c:v>0.65466004629629626</c:v>
                </c:pt>
                <c:pt idx="51070">
                  <c:v>0.65466120370370373</c:v>
                </c:pt>
                <c:pt idx="51071">
                  <c:v>0.65466236111111109</c:v>
                </c:pt>
                <c:pt idx="51072">
                  <c:v>0.65466351851851856</c:v>
                </c:pt>
                <c:pt idx="51073">
                  <c:v>0.65466468750000006</c:v>
                </c:pt>
                <c:pt idx="51074">
                  <c:v>0.65466583333333328</c:v>
                </c:pt>
                <c:pt idx="51075">
                  <c:v>0.65466752314814813</c:v>
                </c:pt>
                <c:pt idx="51076">
                  <c:v>0.65466857638888887</c:v>
                </c:pt>
                <c:pt idx="51077">
                  <c:v>0.6546699768518518</c:v>
                </c:pt>
                <c:pt idx="51078">
                  <c:v>0.65467100694444436</c:v>
                </c:pt>
                <c:pt idx="51079">
                  <c:v>0.65467187500000001</c:v>
                </c:pt>
                <c:pt idx="51080">
                  <c:v>0.65467349537037034</c:v>
                </c:pt>
                <c:pt idx="51081">
                  <c:v>0.65467449074074069</c:v>
                </c:pt>
                <c:pt idx="51082">
                  <c:v>0.65467513888888895</c:v>
                </c:pt>
                <c:pt idx="51083">
                  <c:v>0.65467624999999996</c:v>
                </c:pt>
                <c:pt idx="51084">
                  <c:v>0.65467741898148146</c:v>
                </c:pt>
                <c:pt idx="51085">
                  <c:v>0.6546785648148149</c:v>
                </c:pt>
                <c:pt idx="51086">
                  <c:v>0.65467972222222226</c:v>
                </c:pt>
                <c:pt idx="51087">
                  <c:v>0.65468087962962962</c:v>
                </c:pt>
                <c:pt idx="51088">
                  <c:v>0.65468204861111112</c:v>
                </c:pt>
                <c:pt idx="51089">
                  <c:v>0.65468319444444445</c:v>
                </c:pt>
                <c:pt idx="51090">
                  <c:v>0.65468436342592595</c:v>
                </c:pt>
                <c:pt idx="51091">
                  <c:v>0.65468550925925928</c:v>
                </c:pt>
                <c:pt idx="51092">
                  <c:v>0.65468666666666664</c:v>
                </c:pt>
                <c:pt idx="51093">
                  <c:v>0.65468927083333328</c:v>
                </c:pt>
                <c:pt idx="51094">
                  <c:v>0.6546897800925926</c:v>
                </c:pt>
                <c:pt idx="51095">
                  <c:v>0.65469013888888894</c:v>
                </c:pt>
                <c:pt idx="51096">
                  <c:v>0.65469165509259253</c:v>
                </c:pt>
                <c:pt idx="51097">
                  <c:v>0.65469269675925923</c:v>
                </c:pt>
                <c:pt idx="51098">
                  <c:v>0.65469371527777775</c:v>
                </c:pt>
                <c:pt idx="51099">
                  <c:v>0.65469554398148144</c:v>
                </c:pt>
                <c:pt idx="51100">
                  <c:v>0.65469605324074076</c:v>
                </c:pt>
                <c:pt idx="51101">
                  <c:v>0.65469793981481483</c:v>
                </c:pt>
                <c:pt idx="51102">
                  <c:v>0.65469822916666676</c:v>
                </c:pt>
                <c:pt idx="51103">
                  <c:v>0.65469939814814815</c:v>
                </c:pt>
                <c:pt idx="51104">
                  <c:v>0.65470056712962965</c:v>
                </c:pt>
                <c:pt idx="51105">
                  <c:v>0.65470171296296298</c:v>
                </c:pt>
                <c:pt idx="51106">
                  <c:v>0.65470287037037034</c:v>
                </c:pt>
                <c:pt idx="51107">
                  <c:v>0.65470402777777781</c:v>
                </c:pt>
                <c:pt idx="51108">
                  <c:v>0.65470517361111114</c:v>
                </c:pt>
                <c:pt idx="51109">
                  <c:v>0.65470634259259253</c:v>
                </c:pt>
                <c:pt idx="51110">
                  <c:v>0.6547075</c:v>
                </c:pt>
                <c:pt idx="51111">
                  <c:v>0.65470865740740747</c:v>
                </c:pt>
                <c:pt idx="51112">
                  <c:v>0.65471042824074077</c:v>
                </c:pt>
                <c:pt idx="51113">
                  <c:v>0.65471253472222224</c:v>
                </c:pt>
                <c:pt idx="51114">
                  <c:v>0.65471298611111106</c:v>
                </c:pt>
                <c:pt idx="51115">
                  <c:v>0.65471328703703702</c:v>
                </c:pt>
                <c:pt idx="51116">
                  <c:v>0.65471659722222231</c:v>
                </c:pt>
                <c:pt idx="51117">
                  <c:v>0.65471690972222218</c:v>
                </c:pt>
                <c:pt idx="51118">
                  <c:v>0.65471863425925925</c:v>
                </c:pt>
                <c:pt idx="51119">
                  <c:v>0.65471958333333335</c:v>
                </c:pt>
                <c:pt idx="51120">
                  <c:v>0.65472035879629631</c:v>
                </c:pt>
                <c:pt idx="51121">
                  <c:v>0.6547214004629629</c:v>
                </c:pt>
                <c:pt idx="51122">
                  <c:v>0.65472255787037037</c:v>
                </c:pt>
                <c:pt idx="51123">
                  <c:v>0.65472371527777784</c:v>
                </c:pt>
                <c:pt idx="51124">
                  <c:v>0.6547248726851852</c:v>
                </c:pt>
                <c:pt idx="51125">
                  <c:v>0.65472601851851853</c:v>
                </c:pt>
                <c:pt idx="51126">
                  <c:v>0.65472718749999992</c:v>
                </c:pt>
                <c:pt idx="51127">
                  <c:v>0.65472834490740739</c:v>
                </c:pt>
                <c:pt idx="51128">
                  <c:v>0.65472950231481486</c:v>
                </c:pt>
                <c:pt idx="51129">
                  <c:v>0.65473065972222222</c:v>
                </c:pt>
                <c:pt idx="51130">
                  <c:v>0.65473181712962958</c:v>
                </c:pt>
                <c:pt idx="51131">
                  <c:v>0.65473307870370367</c:v>
                </c:pt>
                <c:pt idx="51132">
                  <c:v>0.65473517361111111</c:v>
                </c:pt>
                <c:pt idx="51133">
                  <c:v>0.65473562500000004</c:v>
                </c:pt>
                <c:pt idx="51134">
                  <c:v>0.65473704861111115</c:v>
                </c:pt>
                <c:pt idx="51135">
                  <c:v>0.65473784722222217</c:v>
                </c:pt>
                <c:pt idx="51136">
                  <c:v>0.65473876157407407</c:v>
                </c:pt>
                <c:pt idx="51137">
                  <c:v>0.65474127314814812</c:v>
                </c:pt>
                <c:pt idx="51138">
                  <c:v>0.65474143518518524</c:v>
                </c:pt>
                <c:pt idx="51139">
                  <c:v>0.65474222222222223</c:v>
                </c:pt>
                <c:pt idx="51140">
                  <c:v>0.65474339120370373</c:v>
                </c:pt>
                <c:pt idx="51141">
                  <c:v>0.65474454861111109</c:v>
                </c:pt>
                <c:pt idx="51142">
                  <c:v>0.65474570601851856</c:v>
                </c:pt>
                <c:pt idx="51143">
                  <c:v>0.65474686342592592</c:v>
                </c:pt>
                <c:pt idx="51144">
                  <c:v>0.65474802083333328</c:v>
                </c:pt>
                <c:pt idx="51145">
                  <c:v>0.65474916666666672</c:v>
                </c:pt>
                <c:pt idx="51146">
                  <c:v>0.65475033564814811</c:v>
                </c:pt>
                <c:pt idx="51147">
                  <c:v>0.65475149305555558</c:v>
                </c:pt>
                <c:pt idx="51148">
                  <c:v>0.6547526388888889</c:v>
                </c:pt>
                <c:pt idx="51149">
                  <c:v>0.65475385416666665</c:v>
                </c:pt>
                <c:pt idx="51150">
                  <c:v>0.65475672453703704</c:v>
                </c:pt>
                <c:pt idx="51151">
                  <c:v>0.65475708333333338</c:v>
                </c:pt>
                <c:pt idx="51152">
                  <c:v>0.65475729166666663</c:v>
                </c:pt>
                <c:pt idx="51153">
                  <c:v>0.65475848379629631</c:v>
                </c:pt>
                <c:pt idx="51154">
                  <c:v>0.65475998842592587</c:v>
                </c:pt>
                <c:pt idx="51155">
                  <c:v>0.65476099537037036</c:v>
                </c:pt>
                <c:pt idx="51156">
                  <c:v>0.65476284722222222</c:v>
                </c:pt>
                <c:pt idx="51157">
                  <c:v>0.65476307870370365</c:v>
                </c:pt>
                <c:pt idx="51158">
                  <c:v>0.65476422453703709</c:v>
                </c:pt>
                <c:pt idx="51159">
                  <c:v>0.65476537037037041</c:v>
                </c:pt>
                <c:pt idx="51160">
                  <c:v>0.65476653935185181</c:v>
                </c:pt>
                <c:pt idx="51161">
                  <c:v>0.65476769675925917</c:v>
                </c:pt>
                <c:pt idx="51162">
                  <c:v>0.65476885416666675</c:v>
                </c:pt>
                <c:pt idx="51163">
                  <c:v>0.65477001157407411</c:v>
                </c:pt>
                <c:pt idx="51164">
                  <c:v>0.65477116898148147</c:v>
                </c:pt>
                <c:pt idx="51165">
                  <c:v>0.65477232638888883</c:v>
                </c:pt>
                <c:pt idx="51166">
                  <c:v>0.65477347222222226</c:v>
                </c:pt>
                <c:pt idx="51167">
                  <c:v>0.65477464120370377</c:v>
                </c:pt>
                <c:pt idx="51168">
                  <c:v>0.65477734953703703</c:v>
                </c:pt>
                <c:pt idx="51169">
                  <c:v>0.65477795138888895</c:v>
                </c:pt>
                <c:pt idx="51170">
                  <c:v>0.65477870370370372</c:v>
                </c:pt>
                <c:pt idx="51171">
                  <c:v>0.65478004629629627</c:v>
                </c:pt>
                <c:pt idx="51172">
                  <c:v>0.65478137731481478</c:v>
                </c:pt>
                <c:pt idx="51173">
                  <c:v>0.65478182870370372</c:v>
                </c:pt>
                <c:pt idx="51174">
                  <c:v>0.65478356481481481</c:v>
                </c:pt>
                <c:pt idx="51175">
                  <c:v>0.65478484953703708</c:v>
                </c:pt>
                <c:pt idx="51176">
                  <c:v>0.65478518518518525</c:v>
                </c:pt>
                <c:pt idx="51177">
                  <c:v>0.65478724537037036</c:v>
                </c:pt>
                <c:pt idx="51178">
                  <c:v>0.65478736111111102</c:v>
                </c:pt>
                <c:pt idx="51179">
                  <c:v>0.65478853009259264</c:v>
                </c:pt>
                <c:pt idx="51180">
                  <c:v>0.65478968749999999</c:v>
                </c:pt>
                <c:pt idx="51181">
                  <c:v>0.65479084490740735</c:v>
                </c:pt>
                <c:pt idx="51182">
                  <c:v>0.65479200231481482</c:v>
                </c:pt>
                <c:pt idx="51183">
                  <c:v>0.65479314814814815</c:v>
                </c:pt>
                <c:pt idx="51184">
                  <c:v>0.65479431712962965</c:v>
                </c:pt>
                <c:pt idx="51185">
                  <c:v>0.65479547453703701</c:v>
                </c:pt>
                <c:pt idx="51186">
                  <c:v>0.65479663194444437</c:v>
                </c:pt>
                <c:pt idx="51187">
                  <c:v>0.65479778935185184</c:v>
                </c:pt>
                <c:pt idx="51188">
                  <c:v>0.65479924768518516</c:v>
                </c:pt>
                <c:pt idx="51189">
                  <c:v>0.65480010416666667</c:v>
                </c:pt>
                <c:pt idx="51190">
                  <c:v>0.65480129629629635</c:v>
                </c:pt>
                <c:pt idx="51191">
                  <c:v>0.65480283564814812</c:v>
                </c:pt>
                <c:pt idx="51192">
                  <c:v>0.65480387731481482</c:v>
                </c:pt>
                <c:pt idx="51193">
                  <c:v>0.65480562499999995</c:v>
                </c:pt>
                <c:pt idx="51194">
                  <c:v>0.65480677083333338</c:v>
                </c:pt>
                <c:pt idx="51195">
                  <c:v>0.65480707175925923</c:v>
                </c:pt>
                <c:pt idx="51196">
                  <c:v>0.65480827546296294</c:v>
                </c:pt>
                <c:pt idx="51197">
                  <c:v>0.65481064814814816</c:v>
                </c:pt>
                <c:pt idx="51198">
                  <c:v>0.65481093749999997</c:v>
                </c:pt>
                <c:pt idx="51199">
                  <c:v>0.65481167824074071</c:v>
                </c:pt>
                <c:pt idx="51200">
                  <c:v>0.65481282407407404</c:v>
                </c:pt>
                <c:pt idx="51201">
                  <c:v>0.65481399305555554</c:v>
                </c:pt>
                <c:pt idx="51202">
                  <c:v>0.65481515046296301</c:v>
                </c:pt>
                <c:pt idx="51203">
                  <c:v>0.65481630787037037</c:v>
                </c:pt>
                <c:pt idx="51204">
                  <c:v>0.65481746527777773</c:v>
                </c:pt>
                <c:pt idx="51205">
                  <c:v>0.65481861111111117</c:v>
                </c:pt>
                <c:pt idx="51206">
                  <c:v>0.65481978009259256</c:v>
                </c:pt>
                <c:pt idx="51207">
                  <c:v>0.65482093750000003</c:v>
                </c:pt>
                <c:pt idx="51208">
                  <c:v>0.65482208333333325</c:v>
                </c:pt>
                <c:pt idx="51209">
                  <c:v>0.6548232638888889</c:v>
                </c:pt>
                <c:pt idx="51210">
                  <c:v>0.65482502314814817</c:v>
                </c:pt>
                <c:pt idx="51211">
                  <c:v>0.65482627314814812</c:v>
                </c:pt>
                <c:pt idx="51212">
                  <c:v>0.65482685185185185</c:v>
                </c:pt>
                <c:pt idx="51213">
                  <c:v>0.65482847222222218</c:v>
                </c:pt>
                <c:pt idx="51214">
                  <c:v>0.65482951388888888</c:v>
                </c:pt>
                <c:pt idx="51215">
                  <c:v>0.65483020833333339</c:v>
                </c:pt>
                <c:pt idx="51216">
                  <c:v>0.65483208333333331</c:v>
                </c:pt>
                <c:pt idx="51217">
                  <c:v>0.65483310185185184</c:v>
                </c:pt>
                <c:pt idx="51218">
                  <c:v>0.6548336574074074</c:v>
                </c:pt>
                <c:pt idx="51219">
                  <c:v>0.65483481481481487</c:v>
                </c:pt>
                <c:pt idx="51220">
                  <c:v>0.65483598379629626</c:v>
                </c:pt>
                <c:pt idx="51221">
                  <c:v>0.65483714120370362</c:v>
                </c:pt>
                <c:pt idx="51222">
                  <c:v>0.65483829861111109</c:v>
                </c:pt>
                <c:pt idx="51223">
                  <c:v>0.65483945601851856</c:v>
                </c:pt>
                <c:pt idx="51224">
                  <c:v>0.65484060185185189</c:v>
                </c:pt>
                <c:pt idx="51225">
                  <c:v>0.65484177083333328</c:v>
                </c:pt>
                <c:pt idx="51226">
                  <c:v>0.65484291666666672</c:v>
                </c:pt>
                <c:pt idx="51227">
                  <c:v>0.65484408564814822</c:v>
                </c:pt>
                <c:pt idx="51228">
                  <c:v>0.65484554398148143</c:v>
                </c:pt>
                <c:pt idx="51229">
                  <c:v>0.65484681712962967</c:v>
                </c:pt>
                <c:pt idx="51230">
                  <c:v>0.65484813657407404</c:v>
                </c:pt>
                <c:pt idx="51231">
                  <c:v>0.65484890046296296</c:v>
                </c:pt>
                <c:pt idx="51232">
                  <c:v>0.65485057870370367</c:v>
                </c:pt>
                <c:pt idx="51233">
                  <c:v>0.65485127314814817</c:v>
                </c:pt>
                <c:pt idx="51234">
                  <c:v>0.65485248842592592</c:v>
                </c:pt>
                <c:pt idx="51235">
                  <c:v>0.65485387731481481</c:v>
                </c:pt>
                <c:pt idx="51236">
                  <c:v>0.65485489583333334</c:v>
                </c:pt>
                <c:pt idx="51237">
                  <c:v>0.65485660879629626</c:v>
                </c:pt>
                <c:pt idx="51238">
                  <c:v>0.65485774305555555</c:v>
                </c:pt>
                <c:pt idx="51239">
                  <c:v>0.65485796296296295</c:v>
                </c:pt>
                <c:pt idx="51240">
                  <c:v>0.65485913194444445</c:v>
                </c:pt>
                <c:pt idx="51241">
                  <c:v>0.65486028935185181</c:v>
                </c:pt>
                <c:pt idx="51242">
                  <c:v>0.65486144675925928</c:v>
                </c:pt>
                <c:pt idx="51243">
                  <c:v>0.65486259259259261</c:v>
                </c:pt>
                <c:pt idx="51244">
                  <c:v>0.65486376157407411</c:v>
                </c:pt>
                <c:pt idx="51245">
                  <c:v>0.65486491898148147</c:v>
                </c:pt>
                <c:pt idx="51246">
                  <c:v>0.6548660648148148</c:v>
                </c:pt>
                <c:pt idx="51247">
                  <c:v>0.6548672337962963</c:v>
                </c:pt>
                <c:pt idx="51248">
                  <c:v>0.65486837962962963</c:v>
                </c:pt>
                <c:pt idx="51249">
                  <c:v>0.65486990740740747</c:v>
                </c:pt>
                <c:pt idx="51250">
                  <c:v>0.65487181712962972</c:v>
                </c:pt>
                <c:pt idx="51251">
                  <c:v>0.65487263888888891</c:v>
                </c:pt>
                <c:pt idx="51252">
                  <c:v>0.65487321759259265</c:v>
                </c:pt>
                <c:pt idx="51253">
                  <c:v>0.65487668981481484</c:v>
                </c:pt>
                <c:pt idx="51254">
                  <c:v>0.654877025462963</c:v>
                </c:pt>
                <c:pt idx="51255">
                  <c:v>0.65487917824074071</c:v>
                </c:pt>
                <c:pt idx="51256">
                  <c:v>0.65488011574074079</c:v>
                </c:pt>
                <c:pt idx="51257">
                  <c:v>0.65488072916666662</c:v>
                </c:pt>
                <c:pt idx="51258">
                  <c:v>0.65488210648148149</c:v>
                </c:pt>
                <c:pt idx="51259">
                  <c:v>0.65488310185185183</c:v>
                </c:pt>
                <c:pt idx="51260">
                  <c:v>0.65488380787037037</c:v>
                </c:pt>
                <c:pt idx="51261">
                  <c:v>0.6548849537037037</c:v>
                </c:pt>
                <c:pt idx="51262">
                  <c:v>0.6548861226851852</c:v>
                </c:pt>
                <c:pt idx="51263">
                  <c:v>0.65488728009259256</c:v>
                </c:pt>
                <c:pt idx="51264">
                  <c:v>0.65488843749999992</c:v>
                </c:pt>
                <c:pt idx="51265">
                  <c:v>0.65488959490740739</c:v>
                </c:pt>
                <c:pt idx="51266">
                  <c:v>0.65489075231481486</c:v>
                </c:pt>
                <c:pt idx="51267">
                  <c:v>0.65489190972222222</c:v>
                </c:pt>
                <c:pt idx="51268">
                  <c:v>0.65489307870370372</c:v>
                </c:pt>
                <c:pt idx="51269">
                  <c:v>0.65489422453703705</c:v>
                </c:pt>
                <c:pt idx="51270">
                  <c:v>0.65489577546296296</c:v>
                </c:pt>
                <c:pt idx="51271">
                  <c:v>0.65489659722222215</c:v>
                </c:pt>
                <c:pt idx="51272">
                  <c:v>0.65489791666666664</c:v>
                </c:pt>
                <c:pt idx="51273">
                  <c:v>0.6548988541666666</c:v>
                </c:pt>
                <c:pt idx="51274">
                  <c:v>0.65490009259259263</c:v>
                </c:pt>
                <c:pt idx="51275">
                  <c:v>0.65490221064814813</c:v>
                </c:pt>
                <c:pt idx="51276">
                  <c:v>0.65490237268518525</c:v>
                </c:pt>
                <c:pt idx="51277">
                  <c:v>0.65490370370370365</c:v>
                </c:pt>
                <c:pt idx="51278">
                  <c:v>0.65490516203703697</c:v>
                </c:pt>
                <c:pt idx="51279">
                  <c:v>0.65490579861111109</c:v>
                </c:pt>
                <c:pt idx="51280">
                  <c:v>0.65490695601851856</c:v>
                </c:pt>
                <c:pt idx="51281">
                  <c:v>0.65490811342592592</c:v>
                </c:pt>
                <c:pt idx="51282">
                  <c:v>0.65490927083333328</c:v>
                </c:pt>
                <c:pt idx="51283">
                  <c:v>0.65491042824074075</c:v>
                </c:pt>
                <c:pt idx="51284">
                  <c:v>0.65491159722222225</c:v>
                </c:pt>
                <c:pt idx="51285">
                  <c:v>0.65491274305555558</c:v>
                </c:pt>
                <c:pt idx="51286">
                  <c:v>0.65491390046296294</c:v>
                </c:pt>
                <c:pt idx="51287">
                  <c:v>0.65491505787037041</c:v>
                </c:pt>
                <c:pt idx="51288">
                  <c:v>0.65491621527777777</c:v>
                </c:pt>
                <c:pt idx="51289">
                  <c:v>0.65491770833333329</c:v>
                </c:pt>
                <c:pt idx="51290">
                  <c:v>0.65491890046296297</c:v>
                </c:pt>
                <c:pt idx="51291">
                  <c:v>0.65491972222222217</c:v>
                </c:pt>
                <c:pt idx="51292">
                  <c:v>0.65492164351851856</c:v>
                </c:pt>
                <c:pt idx="51293">
                  <c:v>0.65492206018518517</c:v>
                </c:pt>
                <c:pt idx="51294">
                  <c:v>0.65492349537037031</c:v>
                </c:pt>
                <c:pt idx="51295">
                  <c:v>0.65492528935185179</c:v>
                </c:pt>
                <c:pt idx="51296">
                  <c:v>0.65492553240740736</c:v>
                </c:pt>
                <c:pt idx="51297">
                  <c:v>0.65492760416666673</c:v>
                </c:pt>
                <c:pt idx="51298">
                  <c:v>0.65492876157407409</c:v>
                </c:pt>
                <c:pt idx="51299">
                  <c:v>0.65492912037037032</c:v>
                </c:pt>
                <c:pt idx="51300">
                  <c:v>0.65493010416666675</c:v>
                </c:pt>
                <c:pt idx="51301">
                  <c:v>0.65493126157407411</c:v>
                </c:pt>
                <c:pt idx="51302">
                  <c:v>0.65493241898148147</c:v>
                </c:pt>
                <c:pt idx="51303">
                  <c:v>0.65493357638888883</c:v>
                </c:pt>
                <c:pt idx="51304">
                  <c:v>0.6549347337962963</c:v>
                </c:pt>
                <c:pt idx="51305">
                  <c:v>0.65493589120370377</c:v>
                </c:pt>
                <c:pt idx="51306">
                  <c:v>0.65493706018518516</c:v>
                </c:pt>
                <c:pt idx="51307">
                  <c:v>0.65493821759259252</c:v>
                </c:pt>
                <c:pt idx="51308">
                  <c:v>0.65493936342592596</c:v>
                </c:pt>
                <c:pt idx="51309">
                  <c:v>0.65494052083333332</c:v>
                </c:pt>
                <c:pt idx="51310">
                  <c:v>0.65494185185185183</c:v>
                </c:pt>
                <c:pt idx="51311">
                  <c:v>0.65494324074074073</c:v>
                </c:pt>
                <c:pt idx="51312">
                  <c:v>0.65494406250000003</c:v>
                </c:pt>
                <c:pt idx="51313">
                  <c:v>0.65494584490740748</c:v>
                </c:pt>
                <c:pt idx="51314">
                  <c:v>0.65494675925925927</c:v>
                </c:pt>
                <c:pt idx="51315">
                  <c:v>0.65494756944444443</c:v>
                </c:pt>
                <c:pt idx="51316">
                  <c:v>0.65494925925925929</c:v>
                </c:pt>
                <c:pt idx="51317">
                  <c:v>0.65494978009259264</c:v>
                </c:pt>
                <c:pt idx="51318">
                  <c:v>0.6549509375</c:v>
                </c:pt>
                <c:pt idx="51319">
                  <c:v>0.65495209490740736</c:v>
                </c:pt>
                <c:pt idx="51320">
                  <c:v>0.65495325231481483</c:v>
                </c:pt>
                <c:pt idx="51321">
                  <c:v>0.65495440972222219</c:v>
                </c:pt>
                <c:pt idx="51322">
                  <c:v>0.65495557870370369</c:v>
                </c:pt>
                <c:pt idx="51323">
                  <c:v>0.65495672453703702</c:v>
                </c:pt>
                <c:pt idx="51324">
                  <c:v>0.65495788194444438</c:v>
                </c:pt>
                <c:pt idx="51325">
                  <c:v>0.65495903935185185</c:v>
                </c:pt>
                <c:pt idx="51326">
                  <c:v>0.65496018518518517</c:v>
                </c:pt>
                <c:pt idx="51327">
                  <c:v>0.65496141203703706</c:v>
                </c:pt>
                <c:pt idx="51328">
                  <c:v>0.65496359953703709</c:v>
                </c:pt>
                <c:pt idx="51329">
                  <c:v>0.65496481481481483</c:v>
                </c:pt>
                <c:pt idx="51330">
                  <c:v>0.6549649305555556</c:v>
                </c:pt>
                <c:pt idx="51331">
                  <c:v>0.65496621527777776</c:v>
                </c:pt>
                <c:pt idx="51332">
                  <c:v>0.65496822916666664</c:v>
                </c:pt>
                <c:pt idx="51333">
                  <c:v>0.65496840277777779</c:v>
                </c:pt>
                <c:pt idx="51334">
                  <c:v>0.65496962962962957</c:v>
                </c:pt>
                <c:pt idx="51335">
                  <c:v>0.654970613425926</c:v>
                </c:pt>
                <c:pt idx="51336">
                  <c:v>0.65497177083333336</c:v>
                </c:pt>
                <c:pt idx="51337">
                  <c:v>0.65497292824074071</c:v>
                </c:pt>
                <c:pt idx="51338">
                  <c:v>0.65497408564814819</c:v>
                </c:pt>
                <c:pt idx="51339">
                  <c:v>0.65497524305555554</c:v>
                </c:pt>
                <c:pt idx="51340">
                  <c:v>0.65497640046296302</c:v>
                </c:pt>
                <c:pt idx="51341">
                  <c:v>0.65497755787037037</c:v>
                </c:pt>
                <c:pt idx="51342">
                  <c:v>0.65497871527777773</c:v>
                </c:pt>
                <c:pt idx="51343">
                  <c:v>0.6549798726851852</c:v>
                </c:pt>
                <c:pt idx="51344">
                  <c:v>0.65498103009259256</c:v>
                </c:pt>
                <c:pt idx="51345">
                  <c:v>0.65498260416666665</c:v>
                </c:pt>
                <c:pt idx="51346">
                  <c:v>0.65498431712962957</c:v>
                </c:pt>
                <c:pt idx="51347">
                  <c:v>0.65498459490740746</c:v>
                </c:pt>
                <c:pt idx="51348">
                  <c:v>0.65498582175925923</c:v>
                </c:pt>
                <c:pt idx="51349">
                  <c:v>0.65498715277777775</c:v>
                </c:pt>
                <c:pt idx="51350">
                  <c:v>0.65498965277777776</c:v>
                </c:pt>
                <c:pt idx="51351">
                  <c:v>0.65498994212962969</c:v>
                </c:pt>
                <c:pt idx="51352">
                  <c:v>0.65499034722222216</c:v>
                </c:pt>
                <c:pt idx="51353">
                  <c:v>0.65499214120370375</c:v>
                </c:pt>
                <c:pt idx="51354">
                  <c:v>0.65499318287037034</c:v>
                </c:pt>
                <c:pt idx="51355">
                  <c:v>0.65499376157407407</c:v>
                </c:pt>
                <c:pt idx="51356">
                  <c:v>0.65499493055555558</c:v>
                </c:pt>
                <c:pt idx="51357">
                  <c:v>0.6549960763888889</c:v>
                </c:pt>
                <c:pt idx="51358">
                  <c:v>0.65499723379629626</c:v>
                </c:pt>
                <c:pt idx="51359">
                  <c:v>0.65499839120370362</c:v>
                </c:pt>
                <c:pt idx="51360">
                  <c:v>0.65499956018518513</c:v>
                </c:pt>
                <c:pt idx="51361">
                  <c:v>0.65500069444444442</c:v>
                </c:pt>
                <c:pt idx="51362">
                  <c:v>0.65500186342592592</c:v>
                </c:pt>
                <c:pt idx="51363">
                  <c:v>0.65500302083333328</c:v>
                </c:pt>
                <c:pt idx="51364">
                  <c:v>0.65500417824074075</c:v>
                </c:pt>
                <c:pt idx="51365">
                  <c:v>0.65500549768518512</c:v>
                </c:pt>
                <c:pt idx="51366">
                  <c:v>0.65500696759259258</c:v>
                </c:pt>
                <c:pt idx="51367">
                  <c:v>0.65500909722222223</c:v>
                </c:pt>
                <c:pt idx="51368">
                  <c:v>0.65500950231481481</c:v>
                </c:pt>
                <c:pt idx="51369">
                  <c:v>0.65501002314814816</c:v>
                </c:pt>
                <c:pt idx="51370">
                  <c:v>0.65501122685185187</c:v>
                </c:pt>
                <c:pt idx="51371">
                  <c:v>0.6550125</c:v>
                </c:pt>
                <c:pt idx="51372">
                  <c:v>0.65501469907407406</c:v>
                </c:pt>
                <c:pt idx="51373">
                  <c:v>0.65501575231481479</c:v>
                </c:pt>
                <c:pt idx="51374">
                  <c:v>0.65501585648148153</c:v>
                </c:pt>
                <c:pt idx="51375">
                  <c:v>0.65501690972222226</c:v>
                </c:pt>
                <c:pt idx="51376">
                  <c:v>0.65501806712962962</c:v>
                </c:pt>
                <c:pt idx="51377">
                  <c:v>0.65501923611111112</c:v>
                </c:pt>
                <c:pt idx="51378">
                  <c:v>0.65502038194444445</c:v>
                </c:pt>
                <c:pt idx="51379">
                  <c:v>0.65502153935185181</c:v>
                </c:pt>
                <c:pt idx="51380">
                  <c:v>0.65502269675925928</c:v>
                </c:pt>
                <c:pt idx="51381">
                  <c:v>0.65502385416666664</c:v>
                </c:pt>
                <c:pt idx="51382">
                  <c:v>0.65502501157407411</c:v>
                </c:pt>
                <c:pt idx="51383">
                  <c:v>0.65502616898148147</c:v>
                </c:pt>
                <c:pt idx="51384">
                  <c:v>0.65502732638888883</c:v>
                </c:pt>
                <c:pt idx="51385">
                  <c:v>0.65502951388888897</c:v>
                </c:pt>
                <c:pt idx="51386">
                  <c:v>0.65503067129629633</c:v>
                </c:pt>
                <c:pt idx="51387">
                  <c:v>0.65503107638888891</c:v>
                </c:pt>
                <c:pt idx="51388">
                  <c:v>0.65503241898148146</c:v>
                </c:pt>
                <c:pt idx="51389">
                  <c:v>0.6550335069444444</c:v>
                </c:pt>
                <c:pt idx="51390">
                  <c:v>0.65503437500000006</c:v>
                </c:pt>
                <c:pt idx="51391">
                  <c:v>0.65503622685185181</c:v>
                </c:pt>
                <c:pt idx="51392">
                  <c:v>0.65503660879629633</c:v>
                </c:pt>
                <c:pt idx="51393">
                  <c:v>0.6550383680555556</c:v>
                </c:pt>
                <c:pt idx="51394">
                  <c:v>0.6550398842592593</c:v>
                </c:pt>
                <c:pt idx="51395">
                  <c:v>0.65504005787037045</c:v>
                </c:pt>
                <c:pt idx="51396">
                  <c:v>0.65504121527777781</c:v>
                </c:pt>
                <c:pt idx="51397">
                  <c:v>0.65504237268518517</c:v>
                </c:pt>
                <c:pt idx="51398">
                  <c:v>0.65504353009259253</c:v>
                </c:pt>
                <c:pt idx="51399">
                  <c:v>0.6550446875</c:v>
                </c:pt>
                <c:pt idx="51400">
                  <c:v>0.65504584490740747</c:v>
                </c:pt>
                <c:pt idx="51401">
                  <c:v>0.65504700231481483</c:v>
                </c:pt>
                <c:pt idx="51402">
                  <c:v>0.65504815972222219</c:v>
                </c:pt>
                <c:pt idx="51403">
                  <c:v>0.65504931712962966</c:v>
                </c:pt>
                <c:pt idx="51404">
                  <c:v>0.65505047453703702</c:v>
                </c:pt>
                <c:pt idx="51405">
                  <c:v>0.65505209490740735</c:v>
                </c:pt>
                <c:pt idx="51406">
                  <c:v>0.65505332175925934</c:v>
                </c:pt>
                <c:pt idx="51407">
                  <c:v>0.65505395833333324</c:v>
                </c:pt>
                <c:pt idx="51408">
                  <c:v>0.65505538194444446</c:v>
                </c:pt>
                <c:pt idx="51409">
                  <c:v>0.65505682870370374</c:v>
                </c:pt>
                <c:pt idx="51410">
                  <c:v>0.65505788194444436</c:v>
                </c:pt>
                <c:pt idx="51411">
                  <c:v>0.65505921296296299</c:v>
                </c:pt>
                <c:pt idx="51412">
                  <c:v>0.6550600694444445</c:v>
                </c:pt>
                <c:pt idx="51413">
                  <c:v>0.65506087962962967</c:v>
                </c:pt>
                <c:pt idx="51414">
                  <c:v>0.65506204861111106</c:v>
                </c:pt>
                <c:pt idx="51415">
                  <c:v>0.65506321759259256</c:v>
                </c:pt>
                <c:pt idx="51416">
                  <c:v>0.65506436342592589</c:v>
                </c:pt>
                <c:pt idx="51417">
                  <c:v>0.65506550925925933</c:v>
                </c:pt>
                <c:pt idx="51418">
                  <c:v>0.65506667824074072</c:v>
                </c:pt>
                <c:pt idx="51419">
                  <c:v>0.65506783564814808</c:v>
                </c:pt>
                <c:pt idx="51420">
                  <c:v>0.65506899305555555</c:v>
                </c:pt>
                <c:pt idx="51421">
                  <c:v>0.65507015046296302</c:v>
                </c:pt>
                <c:pt idx="51422">
                  <c:v>0.65507130787037038</c:v>
                </c:pt>
                <c:pt idx="51423">
                  <c:v>0.65507246527777774</c:v>
                </c:pt>
                <c:pt idx="51424">
                  <c:v>0.65507472222222218</c:v>
                </c:pt>
                <c:pt idx="51425">
                  <c:v>0.65507587962962954</c:v>
                </c:pt>
                <c:pt idx="51426">
                  <c:v>0.65507604166666666</c:v>
                </c:pt>
                <c:pt idx="51427">
                  <c:v>0.65507807870370371</c:v>
                </c:pt>
                <c:pt idx="51428">
                  <c:v>0.65507923611111107</c:v>
                </c:pt>
                <c:pt idx="51429">
                  <c:v>0.65507944444444444</c:v>
                </c:pt>
                <c:pt idx="51430">
                  <c:v>0.6550808564814814</c:v>
                </c:pt>
                <c:pt idx="51431">
                  <c:v>0.65508218750000002</c:v>
                </c:pt>
                <c:pt idx="51432">
                  <c:v>0.65508313657407402</c:v>
                </c:pt>
                <c:pt idx="51433">
                  <c:v>0.65508403935185189</c:v>
                </c:pt>
                <c:pt idx="51434">
                  <c:v>0.65508519675925925</c:v>
                </c:pt>
                <c:pt idx="51435">
                  <c:v>0.65508636574074075</c:v>
                </c:pt>
                <c:pt idx="51436">
                  <c:v>0.65508751157407408</c:v>
                </c:pt>
                <c:pt idx="51437">
                  <c:v>0.65508866898148144</c:v>
                </c:pt>
                <c:pt idx="51438">
                  <c:v>0.65508982638888891</c:v>
                </c:pt>
                <c:pt idx="51439">
                  <c:v>0.65509098379629627</c:v>
                </c:pt>
                <c:pt idx="51440">
                  <c:v>0.65509214120370374</c:v>
                </c:pt>
                <c:pt idx="51441">
                  <c:v>0.6550932986111111</c:v>
                </c:pt>
                <c:pt idx="51442">
                  <c:v>0.65509445601851857</c:v>
                </c:pt>
                <c:pt idx="51443">
                  <c:v>0.65509770833333336</c:v>
                </c:pt>
                <c:pt idx="51444">
                  <c:v>0.65509787037037037</c:v>
                </c:pt>
                <c:pt idx="51445">
                  <c:v>0.65509890046296293</c:v>
                </c:pt>
                <c:pt idx="51446">
                  <c:v>0.65509995370370366</c:v>
                </c:pt>
                <c:pt idx="51447">
                  <c:v>0.65510126157407411</c:v>
                </c:pt>
                <c:pt idx="51448">
                  <c:v>0.65510145833333333</c:v>
                </c:pt>
                <c:pt idx="51449">
                  <c:v>0.65510256944444445</c:v>
                </c:pt>
                <c:pt idx="51450">
                  <c:v>0.65510422453703698</c:v>
                </c:pt>
                <c:pt idx="51451">
                  <c:v>0.65510494212962966</c:v>
                </c:pt>
                <c:pt idx="51452">
                  <c:v>0.65510655092592596</c:v>
                </c:pt>
                <c:pt idx="51453">
                  <c:v>0.65510730324074073</c:v>
                </c:pt>
                <c:pt idx="51454">
                  <c:v>0.65510834490740733</c:v>
                </c:pt>
                <c:pt idx="51455">
                  <c:v>0.65510951388888883</c:v>
                </c:pt>
                <c:pt idx="51456">
                  <c:v>0.65511065972222227</c:v>
                </c:pt>
                <c:pt idx="51457">
                  <c:v>0.65511181712962963</c:v>
                </c:pt>
                <c:pt idx="51458">
                  <c:v>0.65511296296296295</c:v>
                </c:pt>
                <c:pt idx="51459">
                  <c:v>0.65511413194444446</c:v>
                </c:pt>
                <c:pt idx="51460">
                  <c:v>0.65511528935185193</c:v>
                </c:pt>
                <c:pt idx="51461">
                  <c:v>0.65511644675925929</c:v>
                </c:pt>
                <c:pt idx="51462">
                  <c:v>0.65511760416666664</c:v>
                </c:pt>
                <c:pt idx="51463">
                  <c:v>0.655118761574074</c:v>
                </c:pt>
                <c:pt idx="51464">
                  <c:v>0.65512025462962964</c:v>
                </c:pt>
                <c:pt idx="51465">
                  <c:v>0.65512108796296298</c:v>
                </c:pt>
                <c:pt idx="51466">
                  <c:v>0.6551225810185185</c:v>
                </c:pt>
                <c:pt idx="51467">
                  <c:v>0.65512398148148143</c:v>
                </c:pt>
                <c:pt idx="51468">
                  <c:v>0.655124699074074</c:v>
                </c:pt>
                <c:pt idx="51469">
                  <c:v>0.65512663194444443</c:v>
                </c:pt>
                <c:pt idx="51470">
                  <c:v>0.65512716435185181</c:v>
                </c:pt>
                <c:pt idx="51471">
                  <c:v>0.65512940972222222</c:v>
                </c:pt>
                <c:pt idx="51472">
                  <c:v>0.65513121527777773</c:v>
                </c:pt>
                <c:pt idx="51473">
                  <c:v>0.65513201388888886</c:v>
                </c:pt>
                <c:pt idx="51474">
                  <c:v>0.65513317129629633</c:v>
                </c:pt>
                <c:pt idx="51475">
                  <c:v>0.65513432870370369</c:v>
                </c:pt>
                <c:pt idx="51476">
                  <c:v>0.65513548611111105</c:v>
                </c:pt>
                <c:pt idx="51477">
                  <c:v>0.65513664351851852</c:v>
                </c:pt>
                <c:pt idx="51478">
                  <c:v>0.65513781250000003</c:v>
                </c:pt>
                <c:pt idx="51479">
                  <c:v>0.65513895833333335</c:v>
                </c:pt>
                <c:pt idx="51480">
                  <c:v>0.65514011574074071</c:v>
                </c:pt>
                <c:pt idx="51481">
                  <c:v>0.65514127314814807</c:v>
                </c:pt>
                <c:pt idx="51482">
                  <c:v>0.65514243055555554</c:v>
                </c:pt>
                <c:pt idx="51483">
                  <c:v>0.65514376157407406</c:v>
                </c:pt>
                <c:pt idx="51484">
                  <c:v>0.65514613425925927</c:v>
                </c:pt>
                <c:pt idx="51485">
                  <c:v>0.65514635416666667</c:v>
                </c:pt>
                <c:pt idx="51486">
                  <c:v>0.6551470601851852</c:v>
                </c:pt>
                <c:pt idx="51487">
                  <c:v>0.65514956018518522</c:v>
                </c:pt>
                <c:pt idx="51488">
                  <c:v>0.65514972222222223</c:v>
                </c:pt>
                <c:pt idx="51489">
                  <c:v>0.65515059027777778</c:v>
                </c:pt>
                <c:pt idx="51490">
                  <c:v>0.65515197916666668</c:v>
                </c:pt>
                <c:pt idx="51491">
                  <c:v>0.65515314814814818</c:v>
                </c:pt>
                <c:pt idx="51492">
                  <c:v>0.65515406249999997</c:v>
                </c:pt>
                <c:pt idx="51493">
                  <c:v>0.65515533564814821</c:v>
                </c:pt>
                <c:pt idx="51494">
                  <c:v>0.65515631944444441</c:v>
                </c:pt>
                <c:pt idx="51495">
                  <c:v>0.65515747685185188</c:v>
                </c:pt>
                <c:pt idx="51496">
                  <c:v>0.65515863425925924</c:v>
                </c:pt>
                <c:pt idx="51497">
                  <c:v>0.6551597916666666</c:v>
                </c:pt>
                <c:pt idx="51498">
                  <c:v>0.65516093750000004</c:v>
                </c:pt>
                <c:pt idx="51499">
                  <c:v>0.65516210648148154</c:v>
                </c:pt>
                <c:pt idx="51500">
                  <c:v>0.6551632638888889</c:v>
                </c:pt>
                <c:pt idx="51501">
                  <c:v>0.65516442129629626</c:v>
                </c:pt>
                <c:pt idx="51502">
                  <c:v>0.65516557870370362</c:v>
                </c:pt>
                <c:pt idx="51503">
                  <c:v>0.65516673611111109</c:v>
                </c:pt>
                <c:pt idx="51504">
                  <c:v>0.65516864583333334</c:v>
                </c:pt>
                <c:pt idx="51505">
                  <c:v>0.65516981481481484</c:v>
                </c:pt>
                <c:pt idx="51506">
                  <c:v>0.65517031249999991</c:v>
                </c:pt>
                <c:pt idx="51507">
                  <c:v>0.65517160879629621</c:v>
                </c:pt>
                <c:pt idx="51508">
                  <c:v>0.65517315972222223</c:v>
                </c:pt>
                <c:pt idx="51509">
                  <c:v>0.65517372685185182</c:v>
                </c:pt>
                <c:pt idx="51510">
                  <c:v>0.65517628472222222</c:v>
                </c:pt>
                <c:pt idx="51511">
                  <c:v>0.6551767824074074</c:v>
                </c:pt>
                <c:pt idx="51512">
                  <c:v>0.65517738425925931</c:v>
                </c:pt>
                <c:pt idx="51513">
                  <c:v>0.65517957175925923</c:v>
                </c:pt>
                <c:pt idx="51514">
                  <c:v>0.65517980324074077</c:v>
                </c:pt>
                <c:pt idx="51515">
                  <c:v>0.65518100694444448</c:v>
                </c:pt>
                <c:pt idx="51516">
                  <c:v>0.65518313657407401</c:v>
                </c:pt>
                <c:pt idx="51517">
                  <c:v>0.6551832291666666</c:v>
                </c:pt>
                <c:pt idx="51518">
                  <c:v>0.65518409722222226</c:v>
                </c:pt>
                <c:pt idx="51519">
                  <c:v>0.65518525462962962</c:v>
                </c:pt>
                <c:pt idx="51520">
                  <c:v>0.65518641203703698</c:v>
                </c:pt>
                <c:pt idx="51521">
                  <c:v>0.65518756944444445</c:v>
                </c:pt>
                <c:pt idx="51522">
                  <c:v>0.65518873842592595</c:v>
                </c:pt>
                <c:pt idx="51523">
                  <c:v>0.65518988425925928</c:v>
                </c:pt>
                <c:pt idx="51524">
                  <c:v>0.65519104166666664</c:v>
                </c:pt>
                <c:pt idx="51525">
                  <c:v>0.65519219907407411</c:v>
                </c:pt>
                <c:pt idx="51526">
                  <c:v>0.65519335648148147</c:v>
                </c:pt>
                <c:pt idx="51527">
                  <c:v>0.65519451388888883</c:v>
                </c:pt>
                <c:pt idx="51528">
                  <c:v>0.65519615740740733</c:v>
                </c:pt>
                <c:pt idx="51529">
                  <c:v>0.65519717592592597</c:v>
                </c:pt>
                <c:pt idx="51530">
                  <c:v>0.65519831018518515</c:v>
                </c:pt>
                <c:pt idx="51531">
                  <c:v>0.65520070601851854</c:v>
                </c:pt>
                <c:pt idx="51532">
                  <c:v>0.65520196759259253</c:v>
                </c:pt>
                <c:pt idx="51533">
                  <c:v>0.65520297453703702</c:v>
                </c:pt>
                <c:pt idx="51534">
                  <c:v>0.65520469907407408</c:v>
                </c:pt>
                <c:pt idx="51535">
                  <c:v>0.65520525462962964</c:v>
                </c:pt>
                <c:pt idx="51536">
                  <c:v>0.65520642361111114</c:v>
                </c:pt>
                <c:pt idx="51537">
                  <c:v>0.65520756944444447</c:v>
                </c:pt>
                <c:pt idx="51538">
                  <c:v>0.65520872685185183</c:v>
                </c:pt>
                <c:pt idx="51539">
                  <c:v>0.65520988425925919</c:v>
                </c:pt>
                <c:pt idx="51540">
                  <c:v>0.65521104166666666</c:v>
                </c:pt>
                <c:pt idx="51541">
                  <c:v>0.65521219907407413</c:v>
                </c:pt>
                <c:pt idx="51542">
                  <c:v>0.65521334490740735</c:v>
                </c:pt>
                <c:pt idx="51543">
                  <c:v>0.65521451388888885</c:v>
                </c:pt>
                <c:pt idx="51544">
                  <c:v>0.65521567129629632</c:v>
                </c:pt>
                <c:pt idx="51545">
                  <c:v>0.65521706018518522</c:v>
                </c:pt>
                <c:pt idx="51546">
                  <c:v>0.6552182523148149</c:v>
                </c:pt>
                <c:pt idx="51547">
                  <c:v>0.65521979166666666</c:v>
                </c:pt>
                <c:pt idx="51548">
                  <c:v>0.65522100694444441</c:v>
                </c:pt>
                <c:pt idx="51549">
                  <c:v>0.65522149305555555</c:v>
                </c:pt>
                <c:pt idx="51550">
                  <c:v>0.65522439814814815</c:v>
                </c:pt>
                <c:pt idx="51551">
                  <c:v>0.65522472222222217</c:v>
                </c:pt>
                <c:pt idx="51552">
                  <c:v>0.65522513888888889</c:v>
                </c:pt>
                <c:pt idx="51553">
                  <c:v>0.65522664351851856</c:v>
                </c:pt>
                <c:pt idx="51554">
                  <c:v>0.65522752314814814</c:v>
                </c:pt>
                <c:pt idx="51555">
                  <c:v>0.65522840277777772</c:v>
                </c:pt>
                <c:pt idx="51556">
                  <c:v>0.65522954861111105</c:v>
                </c:pt>
                <c:pt idx="51557">
                  <c:v>0.65523071759259266</c:v>
                </c:pt>
                <c:pt idx="51558">
                  <c:v>0.65523187500000002</c:v>
                </c:pt>
                <c:pt idx="51559">
                  <c:v>0.65523303240740738</c:v>
                </c:pt>
                <c:pt idx="51560">
                  <c:v>0.65523418981481474</c:v>
                </c:pt>
                <c:pt idx="51561">
                  <c:v>0.65523534722222221</c:v>
                </c:pt>
                <c:pt idx="51562">
                  <c:v>0.65523650462962968</c:v>
                </c:pt>
                <c:pt idx="51563">
                  <c:v>0.65523766203703704</c:v>
                </c:pt>
                <c:pt idx="51564">
                  <c:v>0.6552388194444444</c:v>
                </c:pt>
                <c:pt idx="51565">
                  <c:v>0.65524181712962959</c:v>
                </c:pt>
                <c:pt idx="51566">
                  <c:v>0.65524203703703698</c:v>
                </c:pt>
                <c:pt idx="51567">
                  <c:v>0.65524262731481486</c:v>
                </c:pt>
                <c:pt idx="51568">
                  <c:v>0.65524369212962963</c:v>
                </c:pt>
                <c:pt idx="51569">
                  <c:v>0.6552452314814815</c:v>
                </c:pt>
                <c:pt idx="51570">
                  <c:v>0.65524591435185187</c:v>
                </c:pt>
                <c:pt idx="51571">
                  <c:v>0.65524724537037038</c:v>
                </c:pt>
                <c:pt idx="51572">
                  <c:v>0.65524841435185188</c:v>
                </c:pt>
                <c:pt idx="51573">
                  <c:v>0.65524944444444444</c:v>
                </c:pt>
                <c:pt idx="51574">
                  <c:v>0.65525064814814815</c:v>
                </c:pt>
                <c:pt idx="51575">
                  <c:v>0.65525166666666668</c:v>
                </c:pt>
                <c:pt idx="51576">
                  <c:v>0.65525270833333338</c:v>
                </c:pt>
                <c:pt idx="51577">
                  <c:v>0.65525386574074074</c:v>
                </c:pt>
                <c:pt idx="51578">
                  <c:v>0.6552550231481481</c:v>
                </c:pt>
                <c:pt idx="51579">
                  <c:v>0.65525618055555557</c:v>
                </c:pt>
                <c:pt idx="51580">
                  <c:v>0.65525733796296293</c:v>
                </c:pt>
                <c:pt idx="51581">
                  <c:v>0.6552584953703704</c:v>
                </c:pt>
                <c:pt idx="51582">
                  <c:v>0.65525965277777776</c:v>
                </c:pt>
                <c:pt idx="51583">
                  <c:v>0.65526081018518523</c:v>
                </c:pt>
                <c:pt idx="51584">
                  <c:v>0.65526196759259259</c:v>
                </c:pt>
                <c:pt idx="51585">
                  <c:v>0.65526312499999995</c:v>
                </c:pt>
                <c:pt idx="51586">
                  <c:v>0.65526436342592598</c:v>
                </c:pt>
                <c:pt idx="51587">
                  <c:v>0.65526671296296302</c:v>
                </c:pt>
                <c:pt idx="51588">
                  <c:v>0.65526704861111107</c:v>
                </c:pt>
                <c:pt idx="51589">
                  <c:v>0.65526788194444441</c:v>
                </c:pt>
                <c:pt idx="51590">
                  <c:v>0.65527018518518521</c:v>
                </c:pt>
                <c:pt idx="51591">
                  <c:v>0.65527057870370364</c:v>
                </c:pt>
                <c:pt idx="51592">
                  <c:v>0.65527148148148151</c:v>
                </c:pt>
                <c:pt idx="51593">
                  <c:v>0.65527354166666663</c:v>
                </c:pt>
                <c:pt idx="51594">
                  <c:v>0.65527400462962959</c:v>
                </c:pt>
                <c:pt idx="51595">
                  <c:v>0.65527478009259266</c:v>
                </c:pt>
                <c:pt idx="51596">
                  <c:v>0.6552770370370371</c:v>
                </c:pt>
                <c:pt idx="51597">
                  <c:v>0.6552771296296297</c:v>
                </c:pt>
                <c:pt idx="51598">
                  <c:v>0.65527817129629629</c:v>
                </c:pt>
                <c:pt idx="51599">
                  <c:v>0.65527932870370365</c:v>
                </c:pt>
                <c:pt idx="51600">
                  <c:v>0.65528048611111112</c:v>
                </c:pt>
                <c:pt idx="51601">
                  <c:v>0.65528164351851859</c:v>
                </c:pt>
                <c:pt idx="51602">
                  <c:v>0.65528280092592595</c:v>
                </c:pt>
                <c:pt idx="51603">
                  <c:v>0.65528395833333331</c:v>
                </c:pt>
                <c:pt idx="51604">
                  <c:v>0.65528511574074066</c:v>
                </c:pt>
                <c:pt idx="51605">
                  <c:v>0.65528627314814814</c:v>
                </c:pt>
                <c:pt idx="51606">
                  <c:v>0.65528743055555561</c:v>
                </c:pt>
                <c:pt idx="51607">
                  <c:v>0.65528858796296297</c:v>
                </c:pt>
                <c:pt idx="51608">
                  <c:v>0.65529004629629628</c:v>
                </c:pt>
                <c:pt idx="51609">
                  <c:v>0.6552915972222223</c:v>
                </c:pt>
                <c:pt idx="51610">
                  <c:v>0.65529221064814813</c:v>
                </c:pt>
                <c:pt idx="51611">
                  <c:v>0.65529322916666666</c:v>
                </c:pt>
                <c:pt idx="51612">
                  <c:v>0.65529461805555556</c:v>
                </c:pt>
                <c:pt idx="51613">
                  <c:v>0.65529556712962955</c:v>
                </c:pt>
                <c:pt idx="51614">
                  <c:v>0.65529701388888884</c:v>
                </c:pt>
                <c:pt idx="51615">
                  <c:v>0.65529809027777774</c:v>
                </c:pt>
                <c:pt idx="51616">
                  <c:v>0.65529900462962964</c:v>
                </c:pt>
                <c:pt idx="51617">
                  <c:v>0.655300162037037</c:v>
                </c:pt>
                <c:pt idx="51618">
                  <c:v>0.65530131944444447</c:v>
                </c:pt>
                <c:pt idx="51619">
                  <c:v>0.65530247685185183</c:v>
                </c:pt>
                <c:pt idx="51620">
                  <c:v>0.65530365740740737</c:v>
                </c:pt>
                <c:pt idx="51621">
                  <c:v>0.65530479166666666</c:v>
                </c:pt>
                <c:pt idx="51622">
                  <c:v>0.65530594907407413</c:v>
                </c:pt>
                <c:pt idx="51623">
                  <c:v>0.65530710648148149</c:v>
                </c:pt>
                <c:pt idx="51624">
                  <c:v>0.65530826388888885</c:v>
                </c:pt>
                <c:pt idx="51625">
                  <c:v>0.65530942129629621</c:v>
                </c:pt>
                <c:pt idx="51626">
                  <c:v>0.65531060185185186</c:v>
                </c:pt>
                <c:pt idx="51627">
                  <c:v>0.65531226851851854</c:v>
                </c:pt>
                <c:pt idx="51628">
                  <c:v>0.6553133333333333</c:v>
                </c:pt>
                <c:pt idx="51629">
                  <c:v>0.65531427083333327</c:v>
                </c:pt>
                <c:pt idx="51630">
                  <c:v>0.65531572916666669</c:v>
                </c:pt>
                <c:pt idx="51631">
                  <c:v>0.65531646990740744</c:v>
                </c:pt>
                <c:pt idx="51632">
                  <c:v>0.65531804398148152</c:v>
                </c:pt>
                <c:pt idx="51633">
                  <c:v>0.65531954861111108</c:v>
                </c:pt>
                <c:pt idx="51634">
                  <c:v>0.65531989583333339</c:v>
                </c:pt>
                <c:pt idx="51635">
                  <c:v>0.65532099537037036</c:v>
                </c:pt>
                <c:pt idx="51636">
                  <c:v>0.65532215277777783</c:v>
                </c:pt>
                <c:pt idx="51637">
                  <c:v>0.65532331018518519</c:v>
                </c:pt>
                <c:pt idx="51638">
                  <c:v>0.65532446759259255</c:v>
                </c:pt>
                <c:pt idx="51639">
                  <c:v>0.65532562500000002</c:v>
                </c:pt>
                <c:pt idx="51640">
                  <c:v>0.65532678240740738</c:v>
                </c:pt>
                <c:pt idx="51641">
                  <c:v>0.65532792824074071</c:v>
                </c:pt>
                <c:pt idx="51642">
                  <c:v>0.65532909722222221</c:v>
                </c:pt>
                <c:pt idx="51643">
                  <c:v>0.65533025462962957</c:v>
                </c:pt>
                <c:pt idx="51644">
                  <c:v>0.65533141203703704</c:v>
                </c:pt>
                <c:pt idx="51645">
                  <c:v>0.65533391203703706</c:v>
                </c:pt>
                <c:pt idx="51646">
                  <c:v>0.65533495370370376</c:v>
                </c:pt>
                <c:pt idx="51647">
                  <c:v>0.6553352546296296</c:v>
                </c:pt>
                <c:pt idx="51648">
                  <c:v>0.65533611111111112</c:v>
                </c:pt>
                <c:pt idx="51649">
                  <c:v>0.65533798611111105</c:v>
                </c:pt>
                <c:pt idx="51650">
                  <c:v>0.65533859953703699</c:v>
                </c:pt>
                <c:pt idx="51651">
                  <c:v>0.6553398958333333</c:v>
                </c:pt>
                <c:pt idx="51652">
                  <c:v>0.65534111111111115</c:v>
                </c:pt>
                <c:pt idx="51653">
                  <c:v>0.65534190972222217</c:v>
                </c:pt>
                <c:pt idx="51654">
                  <c:v>0.65534321759259262</c:v>
                </c:pt>
                <c:pt idx="51655">
                  <c:v>0.65534432870370374</c:v>
                </c:pt>
                <c:pt idx="51656">
                  <c:v>0.65534530092592591</c:v>
                </c:pt>
                <c:pt idx="51657">
                  <c:v>0.65534646990740741</c:v>
                </c:pt>
                <c:pt idx="51658">
                  <c:v>0.65534761574074074</c:v>
                </c:pt>
                <c:pt idx="51659">
                  <c:v>0.65534878472222224</c:v>
                </c:pt>
                <c:pt idx="51660">
                  <c:v>0.65534993055555557</c:v>
                </c:pt>
                <c:pt idx="51661">
                  <c:v>0.65535136574074071</c:v>
                </c:pt>
                <c:pt idx="51662">
                  <c:v>0.65535223379629626</c:v>
                </c:pt>
                <c:pt idx="51663">
                  <c:v>0.65535340277777776</c:v>
                </c:pt>
                <c:pt idx="51664">
                  <c:v>0.65535456018518512</c:v>
                </c:pt>
                <c:pt idx="51665">
                  <c:v>0.65535571759259259</c:v>
                </c:pt>
                <c:pt idx="51666">
                  <c:v>0.65535718749999994</c:v>
                </c:pt>
                <c:pt idx="51667">
                  <c:v>0.65535846064814807</c:v>
                </c:pt>
                <c:pt idx="51668">
                  <c:v>0.65535994212962967</c:v>
                </c:pt>
                <c:pt idx="51669">
                  <c:v>0.65536059027777771</c:v>
                </c:pt>
                <c:pt idx="51670">
                  <c:v>0.65536211805555555</c:v>
                </c:pt>
                <c:pt idx="51671">
                  <c:v>0.65536313657407408</c:v>
                </c:pt>
                <c:pt idx="51672">
                  <c:v>0.655363900462963</c:v>
                </c:pt>
                <c:pt idx="51673">
                  <c:v>0.65536575231481486</c:v>
                </c:pt>
                <c:pt idx="51674">
                  <c:v>0.65536685185185184</c:v>
                </c:pt>
                <c:pt idx="51675">
                  <c:v>0.65536729166666663</c:v>
                </c:pt>
                <c:pt idx="51676">
                  <c:v>0.6553684490740741</c:v>
                </c:pt>
                <c:pt idx="51677">
                  <c:v>0.65536960648148146</c:v>
                </c:pt>
                <c:pt idx="51678">
                  <c:v>0.65537076388888893</c:v>
                </c:pt>
                <c:pt idx="51679">
                  <c:v>0.65537193287037043</c:v>
                </c:pt>
                <c:pt idx="51680">
                  <c:v>0.65537307870370365</c:v>
                </c:pt>
                <c:pt idx="51681">
                  <c:v>0.65537423611111112</c:v>
                </c:pt>
                <c:pt idx="51682">
                  <c:v>0.65537539351851848</c:v>
                </c:pt>
                <c:pt idx="51683">
                  <c:v>0.65537655092592595</c:v>
                </c:pt>
                <c:pt idx="51684">
                  <c:v>0.65537770833333331</c:v>
                </c:pt>
                <c:pt idx="51685">
                  <c:v>0.65537968749999997</c:v>
                </c:pt>
                <c:pt idx="51686">
                  <c:v>0.65538076388888888</c:v>
                </c:pt>
                <c:pt idx="51687">
                  <c:v>0.65538166666666664</c:v>
                </c:pt>
                <c:pt idx="51688">
                  <c:v>0.65538288194444438</c:v>
                </c:pt>
                <c:pt idx="51689">
                  <c:v>0.65538403935185185</c:v>
                </c:pt>
                <c:pt idx="51690">
                  <c:v>0.65538474537037039</c:v>
                </c:pt>
                <c:pt idx="51691">
                  <c:v>0.65538687500000004</c:v>
                </c:pt>
                <c:pt idx="51692">
                  <c:v>0.65538739583333327</c:v>
                </c:pt>
                <c:pt idx="51693">
                  <c:v>0.65539005787037041</c:v>
                </c:pt>
                <c:pt idx="51694">
                  <c:v>0.65539108796296297</c:v>
                </c:pt>
                <c:pt idx="51695">
                  <c:v>0.65539203703703708</c:v>
                </c:pt>
                <c:pt idx="51696">
                  <c:v>0.65539319444444444</c:v>
                </c:pt>
                <c:pt idx="51697">
                  <c:v>0.65539435185185191</c:v>
                </c:pt>
                <c:pt idx="51698">
                  <c:v>0.65539549768518524</c:v>
                </c:pt>
                <c:pt idx="51699">
                  <c:v>0.65539666666666663</c:v>
                </c:pt>
                <c:pt idx="51700">
                  <c:v>0.6553978240740741</c:v>
                </c:pt>
                <c:pt idx="51701">
                  <c:v>0.65539898148148146</c:v>
                </c:pt>
                <c:pt idx="51702">
                  <c:v>0.65540013888888893</c:v>
                </c:pt>
                <c:pt idx="51703">
                  <c:v>0.65540129629629629</c:v>
                </c:pt>
                <c:pt idx="51704">
                  <c:v>0.65540245370370365</c:v>
                </c:pt>
                <c:pt idx="51705">
                  <c:v>0.65540440972222225</c:v>
                </c:pt>
                <c:pt idx="51706">
                  <c:v>0.65540568287037038</c:v>
                </c:pt>
                <c:pt idx="51707">
                  <c:v>0.65540607638888893</c:v>
                </c:pt>
                <c:pt idx="51708">
                  <c:v>0.65540793981481482</c:v>
                </c:pt>
                <c:pt idx="51709">
                  <c:v>0.65540918981481477</c:v>
                </c:pt>
                <c:pt idx="51710">
                  <c:v>0.65540943287037035</c:v>
                </c:pt>
                <c:pt idx="51711">
                  <c:v>0.65541194444444439</c:v>
                </c:pt>
                <c:pt idx="51712">
                  <c:v>0.65541326388888888</c:v>
                </c:pt>
                <c:pt idx="51713">
                  <c:v>0.65541437499999999</c:v>
                </c:pt>
                <c:pt idx="51714">
                  <c:v>0.65541563657407409</c:v>
                </c:pt>
                <c:pt idx="51715">
                  <c:v>0.65541668981481482</c:v>
                </c:pt>
                <c:pt idx="51716">
                  <c:v>0.65541784722222218</c:v>
                </c:pt>
                <c:pt idx="51717">
                  <c:v>0.65541899305555562</c:v>
                </c:pt>
                <c:pt idx="51718">
                  <c:v>0.65542016203703712</c:v>
                </c:pt>
                <c:pt idx="51719">
                  <c:v>0.65542131944444448</c:v>
                </c:pt>
                <c:pt idx="51720">
                  <c:v>0.65542247685185184</c:v>
                </c:pt>
                <c:pt idx="51721">
                  <c:v>0.65542362268518517</c:v>
                </c:pt>
                <c:pt idx="51722">
                  <c:v>0.65542479166666667</c:v>
                </c:pt>
                <c:pt idx="51723">
                  <c:v>0.65542796296296302</c:v>
                </c:pt>
                <c:pt idx="51724">
                  <c:v>0.65542842592592598</c:v>
                </c:pt>
                <c:pt idx="51725">
                  <c:v>0.65543005787037034</c:v>
                </c:pt>
                <c:pt idx="51726">
                  <c:v>0.6554316550925926</c:v>
                </c:pt>
                <c:pt idx="51727">
                  <c:v>0.65543195601851856</c:v>
                </c:pt>
                <c:pt idx="51728">
                  <c:v>0.65543409722222223</c:v>
                </c:pt>
                <c:pt idx="51729">
                  <c:v>0.65543483796296298</c:v>
                </c:pt>
                <c:pt idx="51730">
                  <c:v>0.65543531249999998</c:v>
                </c:pt>
                <c:pt idx="51731">
                  <c:v>0.6554368055555555</c:v>
                </c:pt>
                <c:pt idx="51732">
                  <c:v>0.65543895833333332</c:v>
                </c:pt>
                <c:pt idx="51733">
                  <c:v>0.65543929398148149</c:v>
                </c:pt>
                <c:pt idx="51734">
                  <c:v>0.65543988425925925</c:v>
                </c:pt>
                <c:pt idx="51735">
                  <c:v>0.65544104166666661</c:v>
                </c:pt>
                <c:pt idx="51736">
                  <c:v>0.65544219907407408</c:v>
                </c:pt>
                <c:pt idx="51737">
                  <c:v>0.65544335648148144</c:v>
                </c:pt>
                <c:pt idx="51738">
                  <c:v>0.65544450231481477</c:v>
                </c:pt>
                <c:pt idx="51739">
                  <c:v>0.65544567129629627</c:v>
                </c:pt>
                <c:pt idx="51740">
                  <c:v>0.65544682870370374</c:v>
                </c:pt>
                <c:pt idx="51741">
                  <c:v>0.6554479861111111</c:v>
                </c:pt>
                <c:pt idx="51742">
                  <c:v>0.65544913194444443</c:v>
                </c:pt>
                <c:pt idx="51743">
                  <c:v>0.65545030092592593</c:v>
                </c:pt>
                <c:pt idx="51744">
                  <c:v>0.65545157407407406</c:v>
                </c:pt>
                <c:pt idx="51745">
                  <c:v>0.65545348379629631</c:v>
                </c:pt>
                <c:pt idx="51746">
                  <c:v>0.65545406250000005</c:v>
                </c:pt>
                <c:pt idx="51747">
                  <c:v>0.65545550925925922</c:v>
                </c:pt>
                <c:pt idx="51748">
                  <c:v>0.65545684027777773</c:v>
                </c:pt>
                <c:pt idx="51749">
                  <c:v>0.65545723379629628</c:v>
                </c:pt>
                <c:pt idx="51750">
                  <c:v>0.65545841435185193</c:v>
                </c:pt>
                <c:pt idx="51751">
                  <c:v>0.65545974537037044</c:v>
                </c:pt>
                <c:pt idx="51752">
                  <c:v>0.65546084490740741</c:v>
                </c:pt>
                <c:pt idx="51753">
                  <c:v>0.65546297453703695</c:v>
                </c:pt>
                <c:pt idx="51754">
                  <c:v>0.65546454861111114</c:v>
                </c:pt>
                <c:pt idx="51755">
                  <c:v>0.65546569444444436</c:v>
                </c:pt>
                <c:pt idx="51756">
                  <c:v>0.6554668402777778</c:v>
                </c:pt>
                <c:pt idx="51757">
                  <c:v>0.6554680092592593</c:v>
                </c:pt>
                <c:pt idx="51758">
                  <c:v>0.65546915509259263</c:v>
                </c:pt>
                <c:pt idx="51759">
                  <c:v>0.65547032407407402</c:v>
                </c:pt>
                <c:pt idx="51760">
                  <c:v>0.65547146990740746</c:v>
                </c:pt>
                <c:pt idx="51761">
                  <c:v>0.65547262731481482</c:v>
                </c:pt>
                <c:pt idx="51762">
                  <c:v>0.65547379629629632</c:v>
                </c:pt>
                <c:pt idx="51763">
                  <c:v>0.65547494212962965</c:v>
                </c:pt>
                <c:pt idx="51764">
                  <c:v>0.65547611111111115</c:v>
                </c:pt>
                <c:pt idx="51765">
                  <c:v>0.65547846064814819</c:v>
                </c:pt>
                <c:pt idx="51766">
                  <c:v>0.65547956018518516</c:v>
                </c:pt>
                <c:pt idx="51767">
                  <c:v>0.65547968749999996</c:v>
                </c:pt>
                <c:pt idx="51768">
                  <c:v>0.65548166666666674</c:v>
                </c:pt>
                <c:pt idx="51769">
                  <c:v>0.65548312499999994</c:v>
                </c:pt>
                <c:pt idx="51770">
                  <c:v>0.65548322916666668</c:v>
                </c:pt>
                <c:pt idx="51771">
                  <c:v>0.65548496527777778</c:v>
                </c:pt>
                <c:pt idx="51772">
                  <c:v>0.65548593750000006</c:v>
                </c:pt>
                <c:pt idx="51773">
                  <c:v>0.65548681712962964</c:v>
                </c:pt>
                <c:pt idx="51774">
                  <c:v>0.65548780092592596</c:v>
                </c:pt>
                <c:pt idx="51775">
                  <c:v>0.65548883101851851</c:v>
                </c:pt>
                <c:pt idx="51776">
                  <c:v>0.65548998842592587</c:v>
                </c:pt>
                <c:pt idx="51777">
                  <c:v>0.65549114583333334</c:v>
                </c:pt>
                <c:pt idx="51778">
                  <c:v>0.65549231481481485</c:v>
                </c:pt>
                <c:pt idx="51779">
                  <c:v>0.65549346064814817</c:v>
                </c:pt>
                <c:pt idx="51780">
                  <c:v>0.65549462962962957</c:v>
                </c:pt>
                <c:pt idx="51781">
                  <c:v>0.65549578703703704</c:v>
                </c:pt>
                <c:pt idx="51782">
                  <c:v>0.65549693287037036</c:v>
                </c:pt>
                <c:pt idx="51783">
                  <c:v>0.65549810185185187</c:v>
                </c:pt>
                <c:pt idx="51784">
                  <c:v>0.65549924768518519</c:v>
                </c:pt>
                <c:pt idx="51785">
                  <c:v>0.65550041666666659</c:v>
                </c:pt>
                <c:pt idx="51786">
                  <c:v>0.65550204861111117</c:v>
                </c:pt>
                <c:pt idx="51787">
                  <c:v>0.655503136574074</c:v>
                </c:pt>
                <c:pt idx="51788">
                  <c:v>0.65550450231481483</c:v>
                </c:pt>
                <c:pt idx="51789">
                  <c:v>0.65550505787037039</c:v>
                </c:pt>
                <c:pt idx="51790">
                  <c:v>0.65550679398148148</c:v>
                </c:pt>
                <c:pt idx="51791">
                  <c:v>0.6555079976851852</c:v>
                </c:pt>
                <c:pt idx="51792">
                  <c:v>0.65550851851851855</c:v>
                </c:pt>
                <c:pt idx="51793">
                  <c:v>0.65551083333333326</c:v>
                </c:pt>
                <c:pt idx="51794">
                  <c:v>0.65551221064814813</c:v>
                </c:pt>
                <c:pt idx="51795">
                  <c:v>0.65551320601851848</c:v>
                </c:pt>
                <c:pt idx="51796">
                  <c:v>0.65551435185185192</c:v>
                </c:pt>
                <c:pt idx="51797">
                  <c:v>0.65551552083333331</c:v>
                </c:pt>
                <c:pt idx="51798">
                  <c:v>0.65551666666666664</c:v>
                </c:pt>
                <c:pt idx="51799">
                  <c:v>0.65551783564814814</c:v>
                </c:pt>
                <c:pt idx="51800">
                  <c:v>0.65551899305555561</c:v>
                </c:pt>
                <c:pt idx="51801">
                  <c:v>0.65552031249999998</c:v>
                </c:pt>
                <c:pt idx="51802">
                  <c:v>0.65552130787037033</c:v>
                </c:pt>
                <c:pt idx="51803">
                  <c:v>0.6555224652777778</c:v>
                </c:pt>
                <c:pt idx="51804">
                  <c:v>0.65552362268518516</c:v>
                </c:pt>
                <c:pt idx="51805">
                  <c:v>0.65552490740740743</c:v>
                </c:pt>
                <c:pt idx="51806">
                  <c:v>0.65552745370370369</c:v>
                </c:pt>
                <c:pt idx="51807">
                  <c:v>0.65552895833333336</c:v>
                </c:pt>
                <c:pt idx="51808">
                  <c:v>0.65552998842592591</c:v>
                </c:pt>
                <c:pt idx="51809">
                  <c:v>0.65553189814814816</c:v>
                </c:pt>
                <c:pt idx="51810">
                  <c:v>0.65553240740740737</c:v>
                </c:pt>
                <c:pt idx="51811">
                  <c:v>0.65553310185185187</c:v>
                </c:pt>
                <c:pt idx="51812">
                  <c:v>0.65553467592592596</c:v>
                </c:pt>
                <c:pt idx="51813">
                  <c:v>0.65553540509259256</c:v>
                </c:pt>
                <c:pt idx="51814">
                  <c:v>0.65553657407407406</c:v>
                </c:pt>
                <c:pt idx="51815">
                  <c:v>0.65553771990740739</c:v>
                </c:pt>
                <c:pt idx="51816">
                  <c:v>0.65553887731481486</c:v>
                </c:pt>
                <c:pt idx="51817">
                  <c:v>0.65554003472222222</c:v>
                </c:pt>
                <c:pt idx="51818">
                  <c:v>0.65554119212962958</c:v>
                </c:pt>
                <c:pt idx="51819">
                  <c:v>0.65554234953703705</c:v>
                </c:pt>
                <c:pt idx="51820">
                  <c:v>0.65554351851851855</c:v>
                </c:pt>
                <c:pt idx="51821">
                  <c:v>0.65554467592592591</c:v>
                </c:pt>
                <c:pt idx="51822">
                  <c:v>0.65554581018518521</c:v>
                </c:pt>
                <c:pt idx="51823">
                  <c:v>0.65554732638888891</c:v>
                </c:pt>
                <c:pt idx="51824">
                  <c:v>0.65554888888888885</c:v>
                </c:pt>
                <c:pt idx="51825">
                  <c:v>0.65555004629629632</c:v>
                </c:pt>
                <c:pt idx="51826">
                  <c:v>0.65555053240740735</c:v>
                </c:pt>
                <c:pt idx="51827">
                  <c:v>0.65555221064814817</c:v>
                </c:pt>
                <c:pt idx="51828">
                  <c:v>0.6555530092592593</c:v>
                </c:pt>
                <c:pt idx="51829">
                  <c:v>0.65555393518518523</c:v>
                </c:pt>
                <c:pt idx="51830">
                  <c:v>0.65555506944444442</c:v>
                </c:pt>
                <c:pt idx="51831">
                  <c:v>0.65555623842592592</c:v>
                </c:pt>
                <c:pt idx="51832">
                  <c:v>0.65555739583333328</c:v>
                </c:pt>
                <c:pt idx="51833">
                  <c:v>0.65555855324074075</c:v>
                </c:pt>
                <c:pt idx="51834">
                  <c:v>0.65555971064814811</c:v>
                </c:pt>
                <c:pt idx="51835">
                  <c:v>0.65556086805555558</c:v>
                </c:pt>
                <c:pt idx="51836">
                  <c:v>0.65556202546296294</c:v>
                </c:pt>
                <c:pt idx="51837">
                  <c:v>0.65556318287037041</c:v>
                </c:pt>
                <c:pt idx="51838">
                  <c:v>0.65556434027777777</c:v>
                </c:pt>
                <c:pt idx="51839">
                  <c:v>0.65556549768518513</c:v>
                </c:pt>
                <c:pt idx="51840">
                  <c:v>0.65556685185185193</c:v>
                </c:pt>
                <c:pt idx="51841">
                  <c:v>0.6555680787037037</c:v>
                </c:pt>
                <c:pt idx="51842">
                  <c:v>0.65556928240740742</c:v>
                </c:pt>
                <c:pt idx="51843">
                  <c:v>0.65557031249999997</c:v>
                </c:pt>
                <c:pt idx="51844">
                  <c:v>0.65557218750000001</c:v>
                </c:pt>
                <c:pt idx="51845">
                  <c:v>0.65557339120370373</c:v>
                </c:pt>
                <c:pt idx="51846">
                  <c:v>0.65557395833333332</c:v>
                </c:pt>
                <c:pt idx="51847">
                  <c:v>0.65557524305555559</c:v>
                </c:pt>
                <c:pt idx="51848">
                  <c:v>0.6555765740740741</c:v>
                </c:pt>
                <c:pt idx="51849">
                  <c:v>0.65557707175925917</c:v>
                </c:pt>
                <c:pt idx="51850">
                  <c:v>0.65557822916666675</c:v>
                </c:pt>
                <c:pt idx="51851">
                  <c:v>0.65557938657407411</c:v>
                </c:pt>
                <c:pt idx="51852">
                  <c:v>0.65558054398148147</c:v>
                </c:pt>
                <c:pt idx="51853">
                  <c:v>0.65558170138888883</c:v>
                </c:pt>
                <c:pt idx="51854">
                  <c:v>0.6555828587962963</c:v>
                </c:pt>
                <c:pt idx="51855">
                  <c:v>0.65558400462962962</c:v>
                </c:pt>
                <c:pt idx="51856">
                  <c:v>0.65558517361111113</c:v>
                </c:pt>
                <c:pt idx="51857">
                  <c:v>0.65558631944444445</c:v>
                </c:pt>
                <c:pt idx="51858">
                  <c:v>0.65558749999999999</c:v>
                </c:pt>
                <c:pt idx="51859">
                  <c:v>0.65558891203703706</c:v>
                </c:pt>
                <c:pt idx="51860">
                  <c:v>0.655590474537037</c:v>
                </c:pt>
                <c:pt idx="51861">
                  <c:v>0.65559098379629632</c:v>
                </c:pt>
                <c:pt idx="51862">
                  <c:v>0.65559339120370375</c:v>
                </c:pt>
                <c:pt idx="51863">
                  <c:v>0.65559452546296293</c:v>
                </c:pt>
                <c:pt idx="51864">
                  <c:v>0.65559468750000005</c:v>
                </c:pt>
                <c:pt idx="51865">
                  <c:v>0.65559677083333334</c:v>
                </c:pt>
                <c:pt idx="51866">
                  <c:v>0.65559798611111109</c:v>
                </c:pt>
                <c:pt idx="51867">
                  <c:v>0.65559821759259262</c:v>
                </c:pt>
                <c:pt idx="51868">
                  <c:v>0.65559920138888894</c:v>
                </c:pt>
                <c:pt idx="51869">
                  <c:v>0.65560087962962965</c:v>
                </c:pt>
                <c:pt idx="51870">
                  <c:v>0.65560137731481483</c:v>
                </c:pt>
                <c:pt idx="51871">
                  <c:v>0.65560253472222219</c:v>
                </c:pt>
                <c:pt idx="51872">
                  <c:v>0.65560368055555562</c:v>
                </c:pt>
                <c:pt idx="51873">
                  <c:v>0.65560484953703702</c:v>
                </c:pt>
                <c:pt idx="51874">
                  <c:v>0.65560600694444437</c:v>
                </c:pt>
                <c:pt idx="51875">
                  <c:v>0.65560716435185185</c:v>
                </c:pt>
                <c:pt idx="51876">
                  <c:v>0.65560848379629622</c:v>
                </c:pt>
                <c:pt idx="51877">
                  <c:v>0.65560947916666668</c:v>
                </c:pt>
                <c:pt idx="51878">
                  <c:v>0.65561063657407403</c:v>
                </c:pt>
                <c:pt idx="51879">
                  <c:v>0.65561179398148139</c:v>
                </c:pt>
                <c:pt idx="51880">
                  <c:v>0.6556130902777777</c:v>
                </c:pt>
                <c:pt idx="51881">
                  <c:v>0.65561586805555561</c:v>
                </c:pt>
                <c:pt idx="51882">
                  <c:v>0.65561603009259262</c:v>
                </c:pt>
                <c:pt idx="51883">
                  <c:v>0.65561685185185192</c:v>
                </c:pt>
                <c:pt idx="51884">
                  <c:v>0.65561910879629637</c:v>
                </c:pt>
                <c:pt idx="51885">
                  <c:v>0.65561945601851856</c:v>
                </c:pt>
                <c:pt idx="51886">
                  <c:v>0.65561989583333335</c:v>
                </c:pt>
                <c:pt idx="51887">
                  <c:v>0.65562179398148146</c:v>
                </c:pt>
                <c:pt idx="51888">
                  <c:v>0.65562349537037035</c:v>
                </c:pt>
                <c:pt idx="51889">
                  <c:v>0.65562458333333329</c:v>
                </c:pt>
                <c:pt idx="51890">
                  <c:v>0.65562574074074076</c:v>
                </c:pt>
                <c:pt idx="51891">
                  <c:v>0.65562689814814812</c:v>
                </c:pt>
                <c:pt idx="51892">
                  <c:v>0.65562805555555559</c:v>
                </c:pt>
                <c:pt idx="51893">
                  <c:v>0.65562920138888892</c:v>
                </c:pt>
                <c:pt idx="51894">
                  <c:v>0.65563037037037042</c:v>
                </c:pt>
                <c:pt idx="51895">
                  <c:v>0.65563151620370375</c:v>
                </c:pt>
                <c:pt idx="51896">
                  <c:v>0.65563268518518514</c:v>
                </c:pt>
                <c:pt idx="51897">
                  <c:v>0.65563384259259261</c:v>
                </c:pt>
                <c:pt idx="51898">
                  <c:v>0.65563499999999997</c:v>
                </c:pt>
                <c:pt idx="51899">
                  <c:v>0.65563618055555561</c:v>
                </c:pt>
                <c:pt idx="51900">
                  <c:v>0.65563822916666659</c:v>
                </c:pt>
                <c:pt idx="51901">
                  <c:v>0.65563978009259261</c:v>
                </c:pt>
                <c:pt idx="51902">
                  <c:v>0.65564093749999997</c:v>
                </c:pt>
                <c:pt idx="51903">
                  <c:v>0.65564223379629627</c:v>
                </c:pt>
                <c:pt idx="51904">
                  <c:v>0.65564341435185181</c:v>
                </c:pt>
                <c:pt idx="51905">
                  <c:v>0.65564497685185186</c:v>
                </c:pt>
                <c:pt idx="51906">
                  <c:v>0.65564601851851856</c:v>
                </c:pt>
                <c:pt idx="51907">
                  <c:v>0.65564729166666669</c:v>
                </c:pt>
                <c:pt idx="51908">
                  <c:v>0.65564788194444446</c:v>
                </c:pt>
                <c:pt idx="51909">
                  <c:v>0.65564902777777778</c:v>
                </c:pt>
                <c:pt idx="51910">
                  <c:v>0.65565019675925928</c:v>
                </c:pt>
                <c:pt idx="51911">
                  <c:v>0.65565135416666664</c:v>
                </c:pt>
                <c:pt idx="51912">
                  <c:v>0.65565251157407411</c:v>
                </c:pt>
                <c:pt idx="51913">
                  <c:v>0.65565366898148147</c:v>
                </c:pt>
                <c:pt idx="51914">
                  <c:v>0.65565482638888883</c:v>
                </c:pt>
                <c:pt idx="51915">
                  <c:v>0.6556559837962963</c:v>
                </c:pt>
                <c:pt idx="51916">
                  <c:v>0.65565714120370377</c:v>
                </c:pt>
                <c:pt idx="51917">
                  <c:v>0.65565829861111113</c:v>
                </c:pt>
                <c:pt idx="51918">
                  <c:v>0.65565957175925926</c:v>
                </c:pt>
                <c:pt idx="51919">
                  <c:v>0.65566108796296296</c:v>
                </c:pt>
                <c:pt idx="51920">
                  <c:v>0.65566246527777783</c:v>
                </c:pt>
                <c:pt idx="51921">
                  <c:v>0.65566302083333339</c:v>
                </c:pt>
                <c:pt idx="51922">
                  <c:v>0.65566408564814815</c:v>
                </c:pt>
                <c:pt idx="51923">
                  <c:v>0.65566534722222214</c:v>
                </c:pt>
                <c:pt idx="51924">
                  <c:v>0.65566650462962961</c:v>
                </c:pt>
                <c:pt idx="51925">
                  <c:v>0.65566810185185187</c:v>
                </c:pt>
                <c:pt idx="51926">
                  <c:v>0.65566916666666664</c:v>
                </c:pt>
                <c:pt idx="51927">
                  <c:v>0.65566987268518517</c:v>
                </c:pt>
                <c:pt idx="51928">
                  <c:v>0.65567103009259253</c:v>
                </c:pt>
                <c:pt idx="51929">
                  <c:v>0.6556721875</c:v>
                </c:pt>
                <c:pt idx="51930">
                  <c:v>0.65567334490740747</c:v>
                </c:pt>
                <c:pt idx="51931">
                  <c:v>0.65567450231481483</c:v>
                </c:pt>
                <c:pt idx="51932">
                  <c:v>0.65567565972222219</c:v>
                </c:pt>
                <c:pt idx="51933">
                  <c:v>0.65567681712962966</c:v>
                </c:pt>
                <c:pt idx="51934">
                  <c:v>0.65567797453703702</c:v>
                </c:pt>
                <c:pt idx="51935">
                  <c:v>0.65567913194444449</c:v>
                </c:pt>
                <c:pt idx="51936">
                  <c:v>0.65568028935185185</c:v>
                </c:pt>
                <c:pt idx="51937">
                  <c:v>0.65568156249999998</c:v>
                </c:pt>
                <c:pt idx="51938">
                  <c:v>0.65568465277777777</c:v>
                </c:pt>
                <c:pt idx="51939">
                  <c:v>0.65568490740740737</c:v>
                </c:pt>
                <c:pt idx="51940">
                  <c:v>0.6556857060185185</c:v>
                </c:pt>
                <c:pt idx="51941">
                  <c:v>0.65568664351851857</c:v>
                </c:pt>
                <c:pt idx="51942">
                  <c:v>0.65568855324074071</c:v>
                </c:pt>
                <c:pt idx="51943">
                  <c:v>0.65569138888888889</c:v>
                </c:pt>
                <c:pt idx="51944">
                  <c:v>0.65569214120370367</c:v>
                </c:pt>
                <c:pt idx="51945">
                  <c:v>0.65569325231481479</c:v>
                </c:pt>
                <c:pt idx="51946">
                  <c:v>0.65569440972222226</c:v>
                </c:pt>
                <c:pt idx="51947">
                  <c:v>0.65569557870370365</c:v>
                </c:pt>
                <c:pt idx="51948">
                  <c:v>0.65569672453703709</c:v>
                </c:pt>
                <c:pt idx="51949">
                  <c:v>0.65569788194444445</c:v>
                </c:pt>
                <c:pt idx="51950">
                  <c:v>0.65569905092592595</c:v>
                </c:pt>
                <c:pt idx="51951">
                  <c:v>0.65570019675925928</c:v>
                </c:pt>
                <c:pt idx="51952">
                  <c:v>0.65570136574074067</c:v>
                </c:pt>
                <c:pt idx="51953">
                  <c:v>0.65570251157407411</c:v>
                </c:pt>
                <c:pt idx="51954">
                  <c:v>0.65570366898148147</c:v>
                </c:pt>
                <c:pt idx="51955">
                  <c:v>0.65570493055555557</c:v>
                </c:pt>
                <c:pt idx="51956">
                  <c:v>0.65570650462962965</c:v>
                </c:pt>
                <c:pt idx="51957">
                  <c:v>0.65570768518518519</c:v>
                </c:pt>
                <c:pt idx="51958">
                  <c:v>0.65570829861111113</c:v>
                </c:pt>
                <c:pt idx="51959">
                  <c:v>0.65571060185185182</c:v>
                </c:pt>
                <c:pt idx="51960">
                  <c:v>0.65571082175925932</c:v>
                </c:pt>
                <c:pt idx="51961">
                  <c:v>0.65571179398148149</c:v>
                </c:pt>
                <c:pt idx="51962">
                  <c:v>0.65571361111111115</c:v>
                </c:pt>
                <c:pt idx="51963">
                  <c:v>0.65571418981481477</c:v>
                </c:pt>
                <c:pt idx="51964">
                  <c:v>0.65571524305555551</c:v>
                </c:pt>
                <c:pt idx="51965">
                  <c:v>0.65571640046296298</c:v>
                </c:pt>
                <c:pt idx="51966">
                  <c:v>0.65571756944444448</c:v>
                </c:pt>
                <c:pt idx="51967">
                  <c:v>0.65571871527777781</c:v>
                </c:pt>
                <c:pt idx="51968">
                  <c:v>0.6557198842592592</c:v>
                </c:pt>
                <c:pt idx="51969">
                  <c:v>0.65572104166666667</c:v>
                </c:pt>
                <c:pt idx="51970">
                  <c:v>0.6557221875</c:v>
                </c:pt>
                <c:pt idx="51971">
                  <c:v>0.6557233564814815</c:v>
                </c:pt>
                <c:pt idx="51972">
                  <c:v>0.65572450231481483</c:v>
                </c:pt>
                <c:pt idx="51973">
                  <c:v>0.65572567129629622</c:v>
                </c:pt>
                <c:pt idx="51974">
                  <c:v>0.65572697916666667</c:v>
                </c:pt>
                <c:pt idx="51975">
                  <c:v>0.65572835648148153</c:v>
                </c:pt>
                <c:pt idx="51976">
                  <c:v>0.6557292939814815</c:v>
                </c:pt>
                <c:pt idx="51977">
                  <c:v>0.65573050925925924</c:v>
                </c:pt>
                <c:pt idx="51978">
                  <c:v>0.65573175925925931</c:v>
                </c:pt>
                <c:pt idx="51979">
                  <c:v>0.65573276620370369</c:v>
                </c:pt>
                <c:pt idx="51980">
                  <c:v>0.6557345717592592</c:v>
                </c:pt>
                <c:pt idx="51981">
                  <c:v>0.65573502314814813</c:v>
                </c:pt>
                <c:pt idx="51982">
                  <c:v>0.65573622685185184</c:v>
                </c:pt>
                <c:pt idx="51983">
                  <c:v>0.65573724537037037</c:v>
                </c:pt>
                <c:pt idx="51984">
                  <c:v>0.65573840277777784</c:v>
                </c:pt>
                <c:pt idx="51985">
                  <c:v>0.65573954861111106</c:v>
                </c:pt>
                <c:pt idx="51986">
                  <c:v>0.65574071759259256</c:v>
                </c:pt>
                <c:pt idx="51987">
                  <c:v>0.65574187500000003</c:v>
                </c:pt>
                <c:pt idx="51988">
                  <c:v>0.65574302083333336</c:v>
                </c:pt>
                <c:pt idx="51989">
                  <c:v>0.65574417824074072</c:v>
                </c:pt>
                <c:pt idx="51990">
                  <c:v>0.65574533564814808</c:v>
                </c:pt>
                <c:pt idx="51991">
                  <c:v>0.65574649305555555</c:v>
                </c:pt>
                <c:pt idx="51992">
                  <c:v>0.65574766203703705</c:v>
                </c:pt>
                <c:pt idx="51993">
                  <c:v>0.65574954861111112</c:v>
                </c:pt>
                <c:pt idx="51994">
                  <c:v>0.6557509953703704</c:v>
                </c:pt>
                <c:pt idx="51995">
                  <c:v>0.65575141203703702</c:v>
                </c:pt>
                <c:pt idx="51996">
                  <c:v>0.65575324074074071</c:v>
                </c:pt>
                <c:pt idx="51997">
                  <c:v>0.65575371527777782</c:v>
                </c:pt>
                <c:pt idx="51998">
                  <c:v>0.65575487268518518</c:v>
                </c:pt>
                <c:pt idx="51999">
                  <c:v>0.65575673611111107</c:v>
                </c:pt>
                <c:pt idx="52000">
                  <c:v>0.65575708333333327</c:v>
                </c:pt>
                <c:pt idx="52001">
                  <c:v>0.65575829861111112</c:v>
                </c:pt>
                <c:pt idx="52002">
                  <c:v>0.6557604398148148</c:v>
                </c:pt>
                <c:pt idx="52003">
                  <c:v>0.65576071759259258</c:v>
                </c:pt>
                <c:pt idx="52004">
                  <c:v>0.65576153935185189</c:v>
                </c:pt>
                <c:pt idx="52005">
                  <c:v>0.65576269675925924</c:v>
                </c:pt>
                <c:pt idx="52006">
                  <c:v>0.65576386574074075</c:v>
                </c:pt>
                <c:pt idx="52007">
                  <c:v>0.65576501157407407</c:v>
                </c:pt>
                <c:pt idx="52008">
                  <c:v>0.65576618055555547</c:v>
                </c:pt>
                <c:pt idx="52009">
                  <c:v>0.65576733796296294</c:v>
                </c:pt>
                <c:pt idx="52010">
                  <c:v>0.65576848379629626</c:v>
                </c:pt>
                <c:pt idx="52011">
                  <c:v>0.65576965277777777</c:v>
                </c:pt>
                <c:pt idx="52012">
                  <c:v>0.65577079861111109</c:v>
                </c:pt>
                <c:pt idx="52013">
                  <c:v>0.65577195601851856</c:v>
                </c:pt>
                <c:pt idx="52014">
                  <c:v>0.6557731365740741</c:v>
                </c:pt>
                <c:pt idx="52015">
                  <c:v>0.65577479166666675</c:v>
                </c:pt>
                <c:pt idx="52016">
                  <c:v>0.65577576388888892</c:v>
                </c:pt>
                <c:pt idx="52017">
                  <c:v>0.6557766435185185</c:v>
                </c:pt>
                <c:pt idx="52018">
                  <c:v>0.6557780324074074</c:v>
                </c:pt>
                <c:pt idx="52019">
                  <c:v>0.65577953703703706</c:v>
                </c:pt>
                <c:pt idx="52020">
                  <c:v>0.6557802777777777</c:v>
                </c:pt>
                <c:pt idx="52021">
                  <c:v>0.65578178240740748</c:v>
                </c:pt>
                <c:pt idx="52022">
                  <c:v>0.65578299768518511</c:v>
                </c:pt>
                <c:pt idx="52023">
                  <c:v>0.6557835300925926</c:v>
                </c:pt>
                <c:pt idx="52024">
                  <c:v>0.65578469907407411</c:v>
                </c:pt>
                <c:pt idx="52025">
                  <c:v>0.65578584490740732</c:v>
                </c:pt>
                <c:pt idx="52026">
                  <c:v>0.65578701388888894</c:v>
                </c:pt>
                <c:pt idx="52027">
                  <c:v>0.65578815972222226</c:v>
                </c:pt>
                <c:pt idx="52028">
                  <c:v>0.65578932870370366</c:v>
                </c:pt>
                <c:pt idx="52029">
                  <c:v>0.65579048611111113</c:v>
                </c:pt>
                <c:pt idx="52030">
                  <c:v>0.65579163194444445</c:v>
                </c:pt>
                <c:pt idx="52031">
                  <c:v>0.65579280092592596</c:v>
                </c:pt>
                <c:pt idx="52032">
                  <c:v>0.65579394675925928</c:v>
                </c:pt>
                <c:pt idx="52033">
                  <c:v>0.6557953125</c:v>
                </c:pt>
                <c:pt idx="52034">
                  <c:v>0.65579648148148151</c:v>
                </c:pt>
                <c:pt idx="52035">
                  <c:v>0.65579765046296301</c:v>
                </c:pt>
                <c:pt idx="52036">
                  <c:v>0.65579863425925922</c:v>
                </c:pt>
                <c:pt idx="52037">
                  <c:v>0.65580151620370364</c:v>
                </c:pt>
                <c:pt idx="52038">
                  <c:v>0.65580170138888894</c:v>
                </c:pt>
                <c:pt idx="52039">
                  <c:v>0.65580225694444449</c:v>
                </c:pt>
                <c:pt idx="52040">
                  <c:v>0.65580476851851854</c:v>
                </c:pt>
                <c:pt idx="52041">
                  <c:v>0.65580534722222228</c:v>
                </c:pt>
                <c:pt idx="52042">
                  <c:v>0.65580562499999995</c:v>
                </c:pt>
                <c:pt idx="52043">
                  <c:v>0.65580802083333334</c:v>
                </c:pt>
                <c:pt idx="52044">
                  <c:v>0.65580893518518524</c:v>
                </c:pt>
                <c:pt idx="52045">
                  <c:v>0.65580944444444444</c:v>
                </c:pt>
                <c:pt idx="52046">
                  <c:v>0.65581015046296298</c:v>
                </c:pt>
                <c:pt idx="52047">
                  <c:v>0.65581131944444437</c:v>
                </c:pt>
                <c:pt idx="52048">
                  <c:v>0.65581247685185184</c:v>
                </c:pt>
                <c:pt idx="52049">
                  <c:v>0.65581363425925931</c:v>
                </c:pt>
                <c:pt idx="52050">
                  <c:v>0.65581479166666667</c:v>
                </c:pt>
                <c:pt idx="52051">
                  <c:v>0.6558159375</c:v>
                </c:pt>
                <c:pt idx="52052">
                  <c:v>0.6558171064814815</c:v>
                </c:pt>
                <c:pt idx="52053">
                  <c:v>0.65581825231481483</c:v>
                </c:pt>
                <c:pt idx="52054">
                  <c:v>0.65581942129629633</c:v>
                </c:pt>
                <c:pt idx="52055">
                  <c:v>0.65582056712962955</c:v>
                </c:pt>
                <c:pt idx="52056">
                  <c:v>0.65582182870370376</c:v>
                </c:pt>
                <c:pt idx="52057">
                  <c:v>0.65582318287037034</c:v>
                </c:pt>
                <c:pt idx="52058">
                  <c:v>0.65582554398148141</c:v>
                </c:pt>
                <c:pt idx="52059">
                  <c:v>0.65582591435185178</c:v>
                </c:pt>
                <c:pt idx="52060">
                  <c:v>0.65582640046296292</c:v>
                </c:pt>
                <c:pt idx="52061">
                  <c:v>0.65582820601851854</c:v>
                </c:pt>
                <c:pt idx="52062">
                  <c:v>0.65582929398148149</c:v>
                </c:pt>
                <c:pt idx="52063">
                  <c:v>0.65583004629629627</c:v>
                </c:pt>
                <c:pt idx="52064">
                  <c:v>0.65583194444444437</c:v>
                </c:pt>
                <c:pt idx="52065">
                  <c:v>0.65583309027777781</c:v>
                </c:pt>
                <c:pt idx="52066">
                  <c:v>0.65583357638888895</c:v>
                </c:pt>
                <c:pt idx="52067">
                  <c:v>0.65583445601851853</c:v>
                </c:pt>
                <c:pt idx="52068">
                  <c:v>0.65583561342592589</c:v>
                </c:pt>
                <c:pt idx="52069">
                  <c:v>0.65583678240740739</c:v>
                </c:pt>
                <c:pt idx="52070">
                  <c:v>0.65583792824074072</c:v>
                </c:pt>
                <c:pt idx="52071">
                  <c:v>0.65583908564814819</c:v>
                </c:pt>
                <c:pt idx="52072">
                  <c:v>0.65584025462962958</c:v>
                </c:pt>
                <c:pt idx="52073">
                  <c:v>0.65584140046296291</c:v>
                </c:pt>
                <c:pt idx="52074">
                  <c:v>0.65584256944444452</c:v>
                </c:pt>
                <c:pt idx="52075">
                  <c:v>0.65584372685185188</c:v>
                </c:pt>
                <c:pt idx="52076">
                  <c:v>0.65584488425925924</c:v>
                </c:pt>
                <c:pt idx="52077">
                  <c:v>0.65584607638888892</c:v>
                </c:pt>
                <c:pt idx="52078">
                  <c:v>0.6558477430555556</c:v>
                </c:pt>
                <c:pt idx="52079">
                  <c:v>0.65584857638888894</c:v>
                </c:pt>
                <c:pt idx="52080">
                  <c:v>0.6558497337962963</c:v>
                </c:pt>
                <c:pt idx="52081">
                  <c:v>0.65585067129629626</c:v>
                </c:pt>
                <c:pt idx="52082">
                  <c:v>0.65585278935185176</c:v>
                </c:pt>
                <c:pt idx="52083">
                  <c:v>0.65585394675925934</c:v>
                </c:pt>
                <c:pt idx="52084">
                  <c:v>0.65585413194444442</c:v>
                </c:pt>
                <c:pt idx="52085">
                  <c:v>0.65585590277777772</c:v>
                </c:pt>
                <c:pt idx="52086">
                  <c:v>0.65585660879629626</c:v>
                </c:pt>
                <c:pt idx="52087">
                  <c:v>0.65585760416666672</c:v>
                </c:pt>
                <c:pt idx="52088">
                  <c:v>0.65585877314814811</c:v>
                </c:pt>
                <c:pt idx="52089">
                  <c:v>0.65585993055555558</c:v>
                </c:pt>
                <c:pt idx="52090">
                  <c:v>0.65586108796296294</c:v>
                </c:pt>
                <c:pt idx="52091">
                  <c:v>0.65586224537037041</c:v>
                </c:pt>
                <c:pt idx="52092">
                  <c:v>0.65586340277777777</c:v>
                </c:pt>
                <c:pt idx="52093">
                  <c:v>0.6558645486111111</c:v>
                </c:pt>
                <c:pt idx="52094">
                  <c:v>0.65586570601851846</c:v>
                </c:pt>
                <c:pt idx="52095">
                  <c:v>0.65586686342592593</c:v>
                </c:pt>
                <c:pt idx="52096">
                  <c:v>0.6558680208333334</c:v>
                </c:pt>
                <c:pt idx="52097">
                  <c:v>0.65586922453703711</c:v>
                </c:pt>
                <c:pt idx="52098">
                  <c:v>0.65587112268518521</c:v>
                </c:pt>
                <c:pt idx="52099">
                  <c:v>0.65587172453703702</c:v>
                </c:pt>
                <c:pt idx="52100">
                  <c:v>0.65587351851851849</c:v>
                </c:pt>
                <c:pt idx="52101">
                  <c:v>0.65587461805555558</c:v>
                </c:pt>
                <c:pt idx="52102">
                  <c:v>0.65587535879629633</c:v>
                </c:pt>
                <c:pt idx="52103">
                  <c:v>0.65587655092592589</c:v>
                </c:pt>
                <c:pt idx="52104">
                  <c:v>0.65587775462962972</c:v>
                </c:pt>
                <c:pt idx="52105">
                  <c:v>0.65587848379629632</c:v>
                </c:pt>
                <c:pt idx="52106">
                  <c:v>0.65587959490740744</c:v>
                </c:pt>
                <c:pt idx="52107">
                  <c:v>0.65588076388888883</c:v>
                </c:pt>
                <c:pt idx="52108">
                  <c:v>0.6558819212962963</c:v>
                </c:pt>
                <c:pt idx="52109">
                  <c:v>0.65588307870370377</c:v>
                </c:pt>
                <c:pt idx="52110">
                  <c:v>0.65588422453703699</c:v>
                </c:pt>
                <c:pt idx="52111">
                  <c:v>0.65588539351851849</c:v>
                </c:pt>
                <c:pt idx="52112">
                  <c:v>0.65588653935185182</c:v>
                </c:pt>
                <c:pt idx="52113">
                  <c:v>0.65588770833333332</c:v>
                </c:pt>
                <c:pt idx="52114">
                  <c:v>0.65588885416666665</c:v>
                </c:pt>
                <c:pt idx="52115">
                  <c:v>0.65589002314814815</c:v>
                </c:pt>
                <c:pt idx="52116">
                  <c:v>0.65589277777777777</c:v>
                </c:pt>
                <c:pt idx="52117">
                  <c:v>0.65589324074074074</c:v>
                </c:pt>
                <c:pt idx="52118">
                  <c:v>0.65589384259259265</c:v>
                </c:pt>
                <c:pt idx="52119">
                  <c:v>0.65589497685185183</c:v>
                </c:pt>
                <c:pt idx="52120">
                  <c:v>0.6558960069444445</c:v>
                </c:pt>
                <c:pt idx="52121">
                  <c:v>0.65589714120370368</c:v>
                </c:pt>
                <c:pt idx="52122">
                  <c:v>0.65589857638888893</c:v>
                </c:pt>
                <c:pt idx="52123">
                  <c:v>0.65589950231481475</c:v>
                </c:pt>
                <c:pt idx="52124">
                  <c:v>0.6559012847222222</c:v>
                </c:pt>
                <c:pt idx="52125">
                  <c:v>0.65590216435185189</c:v>
                </c:pt>
                <c:pt idx="52126">
                  <c:v>0.65590274305555563</c:v>
                </c:pt>
                <c:pt idx="52127">
                  <c:v>0.65590390046296299</c:v>
                </c:pt>
                <c:pt idx="52128">
                  <c:v>0.65590506944444438</c:v>
                </c:pt>
                <c:pt idx="52129">
                  <c:v>0.65590622685185185</c:v>
                </c:pt>
                <c:pt idx="52130">
                  <c:v>0.65590737268518517</c:v>
                </c:pt>
                <c:pt idx="52131">
                  <c:v>0.65590853009259265</c:v>
                </c:pt>
                <c:pt idx="52132">
                  <c:v>0.6559096875</c:v>
                </c:pt>
                <c:pt idx="52133">
                  <c:v>0.6559108564814814</c:v>
                </c:pt>
                <c:pt idx="52134">
                  <c:v>0.65591200231481483</c:v>
                </c:pt>
                <c:pt idx="52135">
                  <c:v>0.65591317129629634</c:v>
                </c:pt>
                <c:pt idx="52136">
                  <c:v>0.65591521990740742</c:v>
                </c:pt>
                <c:pt idx="52137">
                  <c:v>0.65591599537037037</c:v>
                </c:pt>
                <c:pt idx="52138">
                  <c:v>0.65591673611111112</c:v>
                </c:pt>
                <c:pt idx="52139">
                  <c:v>0.6559181828703704</c:v>
                </c:pt>
                <c:pt idx="52140">
                  <c:v>0.65591940972222218</c:v>
                </c:pt>
                <c:pt idx="52141">
                  <c:v>0.65592035879629629</c:v>
                </c:pt>
                <c:pt idx="52142">
                  <c:v>0.65592166666666663</c:v>
                </c:pt>
                <c:pt idx="52143">
                  <c:v>0.65592252314814814</c:v>
                </c:pt>
                <c:pt idx="52144">
                  <c:v>0.65592438657407404</c:v>
                </c:pt>
                <c:pt idx="52145">
                  <c:v>0.65592473379629623</c:v>
                </c:pt>
                <c:pt idx="52146">
                  <c:v>0.65592590277777774</c:v>
                </c:pt>
                <c:pt idx="52147">
                  <c:v>0.65592704861111117</c:v>
                </c:pt>
                <c:pt idx="52148">
                  <c:v>0.65592821759259257</c:v>
                </c:pt>
                <c:pt idx="52149">
                  <c:v>0.65592937500000004</c:v>
                </c:pt>
                <c:pt idx="52150">
                  <c:v>0.65593052083333325</c:v>
                </c:pt>
                <c:pt idx="52151">
                  <c:v>0.65593167824074072</c:v>
                </c:pt>
                <c:pt idx="52152">
                  <c:v>0.65593282407407405</c:v>
                </c:pt>
                <c:pt idx="52153">
                  <c:v>0.65593399305555555</c:v>
                </c:pt>
                <c:pt idx="52154">
                  <c:v>0.65593515046296291</c:v>
                </c:pt>
                <c:pt idx="52155">
                  <c:v>0.65593652777777778</c:v>
                </c:pt>
                <c:pt idx="52156">
                  <c:v>0.65593762731481475</c:v>
                </c:pt>
                <c:pt idx="52157">
                  <c:v>0.65593989583333334</c:v>
                </c:pt>
                <c:pt idx="52158">
                  <c:v>0.65594011574074074</c:v>
                </c:pt>
                <c:pt idx="52159">
                  <c:v>0.65594122685185186</c:v>
                </c:pt>
                <c:pt idx="52160">
                  <c:v>0.65594251157407402</c:v>
                </c:pt>
                <c:pt idx="52161">
                  <c:v>0.65594371527777773</c:v>
                </c:pt>
                <c:pt idx="52162">
                  <c:v>0.65594464120370366</c:v>
                </c:pt>
                <c:pt idx="52163">
                  <c:v>0.65594574074074075</c:v>
                </c:pt>
                <c:pt idx="52164">
                  <c:v>0.65594682870370369</c:v>
                </c:pt>
                <c:pt idx="52165">
                  <c:v>0.65594789351851857</c:v>
                </c:pt>
                <c:pt idx="52166">
                  <c:v>0.65594903935185189</c:v>
                </c:pt>
                <c:pt idx="52167">
                  <c:v>0.65595019675925925</c:v>
                </c:pt>
                <c:pt idx="52168">
                  <c:v>0.65595135416666672</c:v>
                </c:pt>
                <c:pt idx="52169">
                  <c:v>0.65595251157407408</c:v>
                </c:pt>
                <c:pt idx="52170">
                  <c:v>0.65595366898148144</c:v>
                </c:pt>
                <c:pt idx="52171">
                  <c:v>0.65595483796296294</c:v>
                </c:pt>
                <c:pt idx="52172">
                  <c:v>0.6559559953703703</c:v>
                </c:pt>
                <c:pt idx="52173">
                  <c:v>0.65595715277777777</c:v>
                </c:pt>
                <c:pt idx="52174">
                  <c:v>0.65595831018518524</c:v>
                </c:pt>
                <c:pt idx="52175">
                  <c:v>0.65595998842592596</c:v>
                </c:pt>
                <c:pt idx="52176">
                  <c:v>0.65596077546296294</c:v>
                </c:pt>
                <c:pt idx="52177">
                  <c:v>0.65596252314814807</c:v>
                </c:pt>
                <c:pt idx="52178">
                  <c:v>0.65596332175925931</c:v>
                </c:pt>
                <c:pt idx="52179">
                  <c:v>0.65596412037037044</c:v>
                </c:pt>
                <c:pt idx="52180">
                  <c:v>0.65596605324074075</c:v>
                </c:pt>
                <c:pt idx="52181">
                  <c:v>0.65596748842592589</c:v>
                </c:pt>
                <c:pt idx="52182">
                  <c:v>0.65596785879629627</c:v>
                </c:pt>
                <c:pt idx="52183">
                  <c:v>0.65596883101851855</c:v>
                </c:pt>
                <c:pt idx="52184">
                  <c:v>0.65597038194444446</c:v>
                </c:pt>
                <c:pt idx="52185">
                  <c:v>0.65597103009259261</c:v>
                </c:pt>
                <c:pt idx="52186">
                  <c:v>0.65597218750000008</c:v>
                </c:pt>
                <c:pt idx="52187">
                  <c:v>0.65597334490740744</c:v>
                </c:pt>
                <c:pt idx="52188">
                  <c:v>0.6559745023148148</c:v>
                </c:pt>
                <c:pt idx="52189">
                  <c:v>0.65597565972222216</c:v>
                </c:pt>
                <c:pt idx="52190">
                  <c:v>0.65597681712962963</c:v>
                </c:pt>
                <c:pt idx="52191">
                  <c:v>0.6559779745370371</c:v>
                </c:pt>
                <c:pt idx="52192">
                  <c:v>0.65597913194444446</c:v>
                </c:pt>
                <c:pt idx="52193">
                  <c:v>0.65598030092592585</c:v>
                </c:pt>
                <c:pt idx="52194">
                  <c:v>0.65598145833333332</c:v>
                </c:pt>
                <c:pt idx="52195">
                  <c:v>0.65598262731481483</c:v>
                </c:pt>
                <c:pt idx="52196">
                  <c:v>0.65598393518518516</c:v>
                </c:pt>
                <c:pt idx="52197">
                  <c:v>0.65598547453703704</c:v>
                </c:pt>
                <c:pt idx="52198">
                  <c:v>0.65598609953703702</c:v>
                </c:pt>
                <c:pt idx="52199">
                  <c:v>0.65598832175925925</c:v>
                </c:pt>
                <c:pt idx="52200">
                  <c:v>0.65598965277777777</c:v>
                </c:pt>
                <c:pt idx="52201">
                  <c:v>0.65598976851851853</c:v>
                </c:pt>
                <c:pt idx="52202">
                  <c:v>0.65599238425925921</c:v>
                </c:pt>
                <c:pt idx="52203">
                  <c:v>0.65599384259259264</c:v>
                </c:pt>
                <c:pt idx="52204">
                  <c:v>0.65599476851851846</c:v>
                </c:pt>
                <c:pt idx="52205">
                  <c:v>0.65599592592592593</c:v>
                </c:pt>
                <c:pt idx="52206">
                  <c:v>0.6559970833333334</c:v>
                </c:pt>
                <c:pt idx="52207">
                  <c:v>0.65599824074074076</c:v>
                </c:pt>
                <c:pt idx="52208">
                  <c:v>0.65599939814814812</c:v>
                </c:pt>
                <c:pt idx="52209">
                  <c:v>0.65600055555555548</c:v>
                </c:pt>
                <c:pt idx="52210">
                  <c:v>0.65600170138888891</c:v>
                </c:pt>
                <c:pt idx="52211">
                  <c:v>0.65600287037037042</c:v>
                </c:pt>
                <c:pt idx="52212">
                  <c:v>0.65600402777777778</c:v>
                </c:pt>
                <c:pt idx="52213">
                  <c:v>0.65600518518518514</c:v>
                </c:pt>
                <c:pt idx="52214">
                  <c:v>0.65600642361111117</c:v>
                </c:pt>
                <c:pt idx="52215">
                  <c:v>0.65600831018518524</c:v>
                </c:pt>
                <c:pt idx="52216">
                  <c:v>0.65600879629629638</c:v>
                </c:pt>
                <c:pt idx="52217">
                  <c:v>0.65600986111111115</c:v>
                </c:pt>
                <c:pt idx="52218">
                  <c:v>0.65601159722222224</c:v>
                </c:pt>
                <c:pt idx="52219">
                  <c:v>0.65601223379629636</c:v>
                </c:pt>
                <c:pt idx="52220">
                  <c:v>0.656014837962963</c:v>
                </c:pt>
                <c:pt idx="52221">
                  <c:v>0.65601583333333324</c:v>
                </c:pt>
                <c:pt idx="52222">
                  <c:v>0.65601699074074071</c:v>
                </c:pt>
                <c:pt idx="52223">
                  <c:v>0.65601814814814818</c:v>
                </c:pt>
                <c:pt idx="52224">
                  <c:v>0.65601930555555554</c:v>
                </c:pt>
                <c:pt idx="52225">
                  <c:v>0.6560204629629629</c:v>
                </c:pt>
                <c:pt idx="52226">
                  <c:v>0.65602160879629634</c:v>
                </c:pt>
                <c:pt idx="52227">
                  <c:v>0.65602277777777784</c:v>
                </c:pt>
                <c:pt idx="52228">
                  <c:v>0.6560239351851852</c:v>
                </c:pt>
                <c:pt idx="52229">
                  <c:v>0.65602509259259256</c:v>
                </c:pt>
                <c:pt idx="52230">
                  <c:v>0.65602624999999992</c:v>
                </c:pt>
                <c:pt idx="52231">
                  <c:v>0.65602739583333336</c:v>
                </c:pt>
                <c:pt idx="52232">
                  <c:v>0.65602868055555552</c:v>
                </c:pt>
                <c:pt idx="52233">
                  <c:v>0.65603030092592585</c:v>
                </c:pt>
                <c:pt idx="52234">
                  <c:v>0.65603162037037033</c:v>
                </c:pt>
                <c:pt idx="52235">
                  <c:v>0.65603226851851859</c:v>
                </c:pt>
                <c:pt idx="52236">
                  <c:v>0.65603383101851853</c:v>
                </c:pt>
                <c:pt idx="52237">
                  <c:v>0.656034988425926</c:v>
                </c:pt>
                <c:pt idx="52238">
                  <c:v>0.65603550925925924</c:v>
                </c:pt>
                <c:pt idx="52239">
                  <c:v>0.65603711805555565</c:v>
                </c:pt>
                <c:pt idx="52240">
                  <c:v>0.65603850694444443</c:v>
                </c:pt>
                <c:pt idx="52241">
                  <c:v>0.65603898148148143</c:v>
                </c:pt>
                <c:pt idx="52242">
                  <c:v>0.65604082175925926</c:v>
                </c:pt>
                <c:pt idx="52243">
                  <c:v>0.65604128472222223</c:v>
                </c:pt>
                <c:pt idx="52244">
                  <c:v>0.65604245370370373</c:v>
                </c:pt>
                <c:pt idx="52245">
                  <c:v>0.65604361111111109</c:v>
                </c:pt>
                <c:pt idx="52246">
                  <c:v>0.65604475694444442</c:v>
                </c:pt>
                <c:pt idx="52247">
                  <c:v>0.65604592592592592</c:v>
                </c:pt>
                <c:pt idx="52248">
                  <c:v>0.65604707175925925</c:v>
                </c:pt>
                <c:pt idx="52249">
                  <c:v>0.65604824074074075</c:v>
                </c:pt>
                <c:pt idx="52250">
                  <c:v>0.65604938657407408</c:v>
                </c:pt>
                <c:pt idx="52251">
                  <c:v>0.65605055555555547</c:v>
                </c:pt>
                <c:pt idx="52252">
                  <c:v>0.65605171296296294</c:v>
                </c:pt>
                <c:pt idx="52253">
                  <c:v>0.65605337962962962</c:v>
                </c:pt>
                <c:pt idx="52254">
                  <c:v>0.65605406250000009</c:v>
                </c:pt>
                <c:pt idx="52255">
                  <c:v>0.65605572916666666</c:v>
                </c:pt>
                <c:pt idx="52256">
                  <c:v>0.65605662037037038</c:v>
                </c:pt>
                <c:pt idx="52257">
                  <c:v>0.65605853009259263</c:v>
                </c:pt>
                <c:pt idx="52258">
                  <c:v>0.65605928240740741</c:v>
                </c:pt>
                <c:pt idx="52259">
                  <c:v>0.65606137731481484</c:v>
                </c:pt>
                <c:pt idx="52260">
                  <c:v>0.65606311342592594</c:v>
                </c:pt>
                <c:pt idx="52261">
                  <c:v>0.6560637962962963</c:v>
                </c:pt>
                <c:pt idx="52262">
                  <c:v>0.65606482638888886</c:v>
                </c:pt>
                <c:pt idx="52263">
                  <c:v>0.65606598379629633</c:v>
                </c:pt>
                <c:pt idx="52264">
                  <c:v>0.65606714120370369</c:v>
                </c:pt>
                <c:pt idx="52265">
                  <c:v>0.65606829861111116</c:v>
                </c:pt>
                <c:pt idx="52266">
                  <c:v>0.65606946759259266</c:v>
                </c:pt>
                <c:pt idx="52267">
                  <c:v>0.65607061342592587</c:v>
                </c:pt>
                <c:pt idx="52268">
                  <c:v>0.65607177083333335</c:v>
                </c:pt>
                <c:pt idx="52269">
                  <c:v>0.6560729282407407</c:v>
                </c:pt>
                <c:pt idx="52270">
                  <c:v>0.65607409722222221</c:v>
                </c:pt>
                <c:pt idx="52271">
                  <c:v>0.65607524305555553</c:v>
                </c:pt>
                <c:pt idx="52272">
                  <c:v>0.65607699074074077</c:v>
                </c:pt>
                <c:pt idx="52273">
                  <c:v>0.65607827546296293</c:v>
                </c:pt>
                <c:pt idx="52274">
                  <c:v>0.65608</c:v>
                </c:pt>
                <c:pt idx="52275">
                  <c:v>0.65608076388888881</c:v>
                </c:pt>
                <c:pt idx="52276">
                  <c:v>0.65608121527777774</c:v>
                </c:pt>
                <c:pt idx="52277">
                  <c:v>0.65608406249999995</c:v>
                </c:pt>
                <c:pt idx="52278">
                  <c:v>0.65608438657407409</c:v>
                </c:pt>
                <c:pt idx="52279">
                  <c:v>0.65608462962962966</c:v>
                </c:pt>
                <c:pt idx="52280">
                  <c:v>0.65608620370370363</c:v>
                </c:pt>
                <c:pt idx="52281">
                  <c:v>0.65608751157407408</c:v>
                </c:pt>
                <c:pt idx="52282">
                  <c:v>0.65608797453703704</c:v>
                </c:pt>
                <c:pt idx="52283">
                  <c:v>0.65608939814814815</c:v>
                </c:pt>
                <c:pt idx="52284">
                  <c:v>0.65609028935185187</c:v>
                </c:pt>
                <c:pt idx="52285">
                  <c:v>0.65609144675925923</c:v>
                </c:pt>
                <c:pt idx="52286">
                  <c:v>0.65609260416666659</c:v>
                </c:pt>
                <c:pt idx="52287">
                  <c:v>0.65609376157407406</c:v>
                </c:pt>
                <c:pt idx="52288">
                  <c:v>0.65609491898148153</c:v>
                </c:pt>
                <c:pt idx="52289">
                  <c:v>0.65609608796296293</c:v>
                </c:pt>
                <c:pt idx="52290">
                  <c:v>0.65609723379629625</c:v>
                </c:pt>
                <c:pt idx="52291">
                  <c:v>0.65609839120370372</c:v>
                </c:pt>
                <c:pt idx="52292">
                  <c:v>0.65609954861111108</c:v>
                </c:pt>
                <c:pt idx="52293">
                  <c:v>0.65610071759259259</c:v>
                </c:pt>
                <c:pt idx="52294">
                  <c:v>0.65610256944444445</c:v>
                </c:pt>
                <c:pt idx="52295">
                  <c:v>0.65610304398148145</c:v>
                </c:pt>
                <c:pt idx="52296">
                  <c:v>0.65610422453703698</c:v>
                </c:pt>
                <c:pt idx="52297">
                  <c:v>0.65610540509259252</c:v>
                </c:pt>
                <c:pt idx="52298">
                  <c:v>0.65610655092592596</c:v>
                </c:pt>
                <c:pt idx="52299">
                  <c:v>0.65610876157407405</c:v>
                </c:pt>
                <c:pt idx="52300">
                  <c:v>0.65610997685185191</c:v>
                </c:pt>
                <c:pt idx="52301">
                  <c:v>0.65611008101851853</c:v>
                </c:pt>
                <c:pt idx="52302">
                  <c:v>0.65611112268518512</c:v>
                </c:pt>
                <c:pt idx="52303">
                  <c:v>0.65611228009259259</c:v>
                </c:pt>
                <c:pt idx="52304">
                  <c:v>0.65611343750000006</c:v>
                </c:pt>
                <c:pt idx="52305">
                  <c:v>0.65611459490740742</c:v>
                </c:pt>
                <c:pt idx="52306">
                  <c:v>0.65611575231481478</c:v>
                </c:pt>
                <c:pt idx="52307">
                  <c:v>0.65611690972222214</c:v>
                </c:pt>
                <c:pt idx="52308">
                  <c:v>0.65611807870370364</c:v>
                </c:pt>
                <c:pt idx="52309">
                  <c:v>0.65611922453703708</c:v>
                </c:pt>
                <c:pt idx="52310">
                  <c:v>0.65612038194444444</c:v>
                </c:pt>
                <c:pt idx="52311">
                  <c:v>0.6561215393518518</c:v>
                </c:pt>
                <c:pt idx="52312">
                  <c:v>0.65612340277777781</c:v>
                </c:pt>
                <c:pt idx="52313">
                  <c:v>0.65612415509259259</c:v>
                </c:pt>
                <c:pt idx="52314">
                  <c:v>0.65612635416666665</c:v>
                </c:pt>
                <c:pt idx="52315">
                  <c:v>0.65612756944444439</c:v>
                </c:pt>
                <c:pt idx="52316">
                  <c:v>0.65612767361111113</c:v>
                </c:pt>
                <c:pt idx="52317">
                  <c:v>0.65612937500000001</c:v>
                </c:pt>
                <c:pt idx="52318">
                  <c:v>0.65613011574074076</c:v>
                </c:pt>
                <c:pt idx="52319">
                  <c:v>0.65613083333333333</c:v>
                </c:pt>
                <c:pt idx="52320">
                  <c:v>0.65613248842592597</c:v>
                </c:pt>
                <c:pt idx="52321">
                  <c:v>0.65613359953703698</c:v>
                </c:pt>
                <c:pt idx="52322">
                  <c:v>0.65613427083333331</c:v>
                </c:pt>
                <c:pt idx="52323">
                  <c:v>0.65613542824074078</c:v>
                </c:pt>
                <c:pt idx="52324">
                  <c:v>0.65613658564814814</c:v>
                </c:pt>
                <c:pt idx="52325">
                  <c:v>0.65613775462962964</c:v>
                </c:pt>
                <c:pt idx="52326">
                  <c:v>0.65613890046296297</c:v>
                </c:pt>
                <c:pt idx="52327">
                  <c:v>0.65614006944444447</c:v>
                </c:pt>
                <c:pt idx="52328">
                  <c:v>0.6561412152777778</c:v>
                </c:pt>
                <c:pt idx="52329">
                  <c:v>0.65614237268518516</c:v>
                </c:pt>
                <c:pt idx="52330">
                  <c:v>0.65614353009259263</c:v>
                </c:pt>
                <c:pt idx="52331">
                  <c:v>0.65614468749999999</c:v>
                </c:pt>
                <c:pt idx="52332">
                  <c:v>0.65614584490740735</c:v>
                </c:pt>
                <c:pt idx="52333">
                  <c:v>0.65614784722222219</c:v>
                </c:pt>
                <c:pt idx="52334">
                  <c:v>0.65614839120370372</c:v>
                </c:pt>
                <c:pt idx="52335">
                  <c:v>0.65614932870370379</c:v>
                </c:pt>
                <c:pt idx="52336">
                  <c:v>0.65615124999999996</c:v>
                </c:pt>
                <c:pt idx="52337">
                  <c:v>0.65615186342592591</c:v>
                </c:pt>
                <c:pt idx="52338">
                  <c:v>0.65615282407407405</c:v>
                </c:pt>
                <c:pt idx="52339">
                  <c:v>0.65615407407407411</c:v>
                </c:pt>
                <c:pt idx="52340">
                  <c:v>0.65615517361111109</c:v>
                </c:pt>
                <c:pt idx="52341">
                  <c:v>0.65615626157407403</c:v>
                </c:pt>
                <c:pt idx="52342">
                  <c:v>0.65615743055555553</c:v>
                </c:pt>
                <c:pt idx="52343">
                  <c:v>0.65615857638888897</c:v>
                </c:pt>
                <c:pt idx="52344">
                  <c:v>0.65615973379629633</c:v>
                </c:pt>
                <c:pt idx="52345">
                  <c:v>0.65616090277777783</c:v>
                </c:pt>
                <c:pt idx="52346">
                  <c:v>0.65616203703703702</c:v>
                </c:pt>
                <c:pt idx="52347">
                  <c:v>0.65616320601851852</c:v>
                </c:pt>
                <c:pt idx="52348">
                  <c:v>0.65616435185185185</c:v>
                </c:pt>
                <c:pt idx="52349">
                  <c:v>0.65616550925925921</c:v>
                </c:pt>
                <c:pt idx="52350">
                  <c:v>0.65616667824074071</c:v>
                </c:pt>
                <c:pt idx="52351">
                  <c:v>0.65616854166666672</c:v>
                </c:pt>
                <c:pt idx="52352">
                  <c:v>0.65616975694444446</c:v>
                </c:pt>
                <c:pt idx="52353">
                  <c:v>0.65617027777777781</c:v>
                </c:pt>
                <c:pt idx="52354">
                  <c:v>0.65617162037037036</c:v>
                </c:pt>
                <c:pt idx="52355">
                  <c:v>0.65617268518518523</c:v>
                </c:pt>
                <c:pt idx="52356">
                  <c:v>0.65617375</c:v>
                </c:pt>
                <c:pt idx="52357">
                  <c:v>0.65617497685185178</c:v>
                </c:pt>
                <c:pt idx="52358">
                  <c:v>0.65617612268518521</c:v>
                </c:pt>
                <c:pt idx="52359">
                  <c:v>0.65617710648148142</c:v>
                </c:pt>
                <c:pt idx="52360">
                  <c:v>0.65617848379629629</c:v>
                </c:pt>
                <c:pt idx="52361">
                  <c:v>0.65617953703703702</c:v>
                </c:pt>
                <c:pt idx="52362">
                  <c:v>0.65618056712962958</c:v>
                </c:pt>
                <c:pt idx="52363">
                  <c:v>0.65618172453703705</c:v>
                </c:pt>
                <c:pt idx="52364">
                  <c:v>0.65618288194444441</c:v>
                </c:pt>
                <c:pt idx="52365">
                  <c:v>0.65618403935185188</c:v>
                </c:pt>
                <c:pt idx="52366">
                  <c:v>0.65618519675925924</c:v>
                </c:pt>
                <c:pt idx="52367">
                  <c:v>0.6561863541666666</c:v>
                </c:pt>
                <c:pt idx="52368">
                  <c:v>0.65618751157407407</c:v>
                </c:pt>
                <c:pt idx="52369">
                  <c:v>0.65618865740740739</c:v>
                </c:pt>
                <c:pt idx="52370">
                  <c:v>0.6561898263888889</c:v>
                </c:pt>
                <c:pt idx="52371">
                  <c:v>0.65619097222222222</c:v>
                </c:pt>
                <c:pt idx="52372">
                  <c:v>0.65619249999999996</c:v>
                </c:pt>
                <c:pt idx="52373">
                  <c:v>0.65619339120370368</c:v>
                </c:pt>
                <c:pt idx="52374">
                  <c:v>0.65619487268518517</c:v>
                </c:pt>
                <c:pt idx="52375">
                  <c:v>0.65619643518518522</c:v>
                </c:pt>
                <c:pt idx="52376">
                  <c:v>0.65619700231481481</c:v>
                </c:pt>
                <c:pt idx="52377">
                  <c:v>0.65619875000000005</c:v>
                </c:pt>
                <c:pt idx="52378">
                  <c:v>0.65619938657407406</c:v>
                </c:pt>
                <c:pt idx="52379">
                  <c:v>0.65620031249999999</c:v>
                </c:pt>
                <c:pt idx="52380">
                  <c:v>0.6562017361111111</c:v>
                </c:pt>
                <c:pt idx="52381">
                  <c:v>0.65620297453703702</c:v>
                </c:pt>
                <c:pt idx="52382">
                  <c:v>0.65620371527777777</c:v>
                </c:pt>
                <c:pt idx="52383">
                  <c:v>0.65620486111111109</c:v>
                </c:pt>
                <c:pt idx="52384">
                  <c:v>0.6562060300925926</c:v>
                </c:pt>
                <c:pt idx="52385">
                  <c:v>0.65620718749999996</c:v>
                </c:pt>
                <c:pt idx="52386">
                  <c:v>0.65620834490740743</c:v>
                </c:pt>
                <c:pt idx="52387">
                  <c:v>0.65620950231481479</c:v>
                </c:pt>
                <c:pt idx="52388">
                  <c:v>0.65621067129629629</c:v>
                </c:pt>
                <c:pt idx="52389">
                  <c:v>0.65621182870370365</c:v>
                </c:pt>
                <c:pt idx="52390">
                  <c:v>0.65621297453703709</c:v>
                </c:pt>
                <c:pt idx="52391">
                  <c:v>0.65621413194444445</c:v>
                </c:pt>
                <c:pt idx="52392">
                  <c:v>0.65621557870370373</c:v>
                </c:pt>
                <c:pt idx="52393">
                  <c:v>0.65621651620370369</c:v>
                </c:pt>
                <c:pt idx="52394">
                  <c:v>0.65621778935185182</c:v>
                </c:pt>
                <c:pt idx="52395">
                  <c:v>0.65622018518518521</c:v>
                </c:pt>
                <c:pt idx="52396">
                  <c:v>0.65622114583333335</c:v>
                </c:pt>
                <c:pt idx="52397">
                  <c:v>0.65622137731481489</c:v>
                </c:pt>
                <c:pt idx="52398">
                  <c:v>0.65622260416666667</c:v>
                </c:pt>
                <c:pt idx="52399">
                  <c:v>0.65622555555555551</c:v>
                </c:pt>
                <c:pt idx="52400">
                  <c:v>0.6562259027777777</c:v>
                </c:pt>
                <c:pt idx="52401">
                  <c:v>0.65622704861111114</c:v>
                </c:pt>
                <c:pt idx="52402">
                  <c:v>0.65622821759259264</c:v>
                </c:pt>
                <c:pt idx="52403">
                  <c:v>0.65622936342592586</c:v>
                </c:pt>
                <c:pt idx="52404">
                  <c:v>0.65623052083333333</c:v>
                </c:pt>
                <c:pt idx="52405">
                  <c:v>0.6562316782407408</c:v>
                </c:pt>
                <c:pt idx="52406">
                  <c:v>0.65623283564814816</c:v>
                </c:pt>
                <c:pt idx="52407">
                  <c:v>0.65623399305555552</c:v>
                </c:pt>
                <c:pt idx="52408">
                  <c:v>0.65623515046296288</c:v>
                </c:pt>
                <c:pt idx="52409">
                  <c:v>0.65623630787037035</c:v>
                </c:pt>
                <c:pt idx="52410">
                  <c:v>0.65623746527777782</c:v>
                </c:pt>
                <c:pt idx="52411">
                  <c:v>0.65623862268518518</c:v>
                </c:pt>
                <c:pt idx="52412">
                  <c:v>0.65623989583333331</c:v>
                </c:pt>
                <c:pt idx="52413">
                  <c:v>0.65624122685185182</c:v>
                </c:pt>
                <c:pt idx="52414">
                  <c:v>0.65624219907407411</c:v>
                </c:pt>
                <c:pt idx="52415">
                  <c:v>0.65624401620370365</c:v>
                </c:pt>
                <c:pt idx="52416">
                  <c:v>0.6562445949074075</c:v>
                </c:pt>
                <c:pt idx="52417">
                  <c:v>0.65624614583333329</c:v>
                </c:pt>
                <c:pt idx="52418">
                  <c:v>0.65624708333333337</c:v>
                </c:pt>
                <c:pt idx="52419">
                  <c:v>0.6562478819444445</c:v>
                </c:pt>
                <c:pt idx="52420">
                  <c:v>0.65624903935185186</c:v>
                </c:pt>
                <c:pt idx="52421">
                  <c:v>0.65625019675925922</c:v>
                </c:pt>
                <c:pt idx="52422">
                  <c:v>0.65625143518518525</c:v>
                </c:pt>
                <c:pt idx="52423">
                  <c:v>0.65625251157407405</c:v>
                </c:pt>
                <c:pt idx="52424">
                  <c:v>0.65625368055555555</c:v>
                </c:pt>
                <c:pt idx="52425">
                  <c:v>0.65625482638888888</c:v>
                </c:pt>
                <c:pt idx="52426">
                  <c:v>0.65625598379629635</c:v>
                </c:pt>
                <c:pt idx="52427">
                  <c:v>0.65625714120370371</c:v>
                </c:pt>
                <c:pt idx="52428">
                  <c:v>0.65625829861111107</c:v>
                </c:pt>
                <c:pt idx="52429">
                  <c:v>0.65625952546296296</c:v>
                </c:pt>
                <c:pt idx="52430">
                  <c:v>0.6562608333333334</c:v>
                </c:pt>
                <c:pt idx="52431">
                  <c:v>0.65626194444444441</c:v>
                </c:pt>
                <c:pt idx="52432">
                  <c:v>0.65626339120370369</c:v>
                </c:pt>
                <c:pt idx="52433">
                  <c:v>0.65626409722222223</c:v>
                </c:pt>
                <c:pt idx="52434">
                  <c:v>0.65626630787037032</c:v>
                </c:pt>
                <c:pt idx="52435">
                  <c:v>0.65626738425925923</c:v>
                </c:pt>
                <c:pt idx="52436">
                  <c:v>0.65626755787037039</c:v>
                </c:pt>
                <c:pt idx="52437">
                  <c:v>0.65626947916666667</c:v>
                </c:pt>
                <c:pt idx="52438">
                  <c:v>0.65627019675925924</c:v>
                </c:pt>
                <c:pt idx="52439">
                  <c:v>0.65627103009259258</c:v>
                </c:pt>
                <c:pt idx="52440">
                  <c:v>0.65627218750000005</c:v>
                </c:pt>
                <c:pt idx="52441">
                  <c:v>0.65627334490740741</c:v>
                </c:pt>
                <c:pt idx="52442">
                  <c:v>0.65627450231481477</c:v>
                </c:pt>
                <c:pt idx="52443">
                  <c:v>0.65627567129629627</c:v>
                </c:pt>
                <c:pt idx="52444">
                  <c:v>0.65627682870370374</c:v>
                </c:pt>
                <c:pt idx="52445">
                  <c:v>0.65627797453703707</c:v>
                </c:pt>
                <c:pt idx="52446">
                  <c:v>0.65627913194444443</c:v>
                </c:pt>
                <c:pt idx="52447">
                  <c:v>0.65628028935185179</c:v>
                </c:pt>
                <c:pt idx="52448">
                  <c:v>0.65628144675925926</c:v>
                </c:pt>
                <c:pt idx="52449">
                  <c:v>0.65628318287037035</c:v>
                </c:pt>
                <c:pt idx="52450">
                  <c:v>0.65628412037037032</c:v>
                </c:pt>
                <c:pt idx="52451">
                  <c:v>0.65628491898148145</c:v>
                </c:pt>
                <c:pt idx="52452">
                  <c:v>0.65628759259259262</c:v>
                </c:pt>
                <c:pt idx="52453">
                  <c:v>0.65628797453703702</c:v>
                </c:pt>
                <c:pt idx="52454">
                  <c:v>0.65628839120370375</c:v>
                </c:pt>
                <c:pt idx="52455">
                  <c:v>0.656290300925926</c:v>
                </c:pt>
                <c:pt idx="52456">
                  <c:v>0.65629140046296297</c:v>
                </c:pt>
                <c:pt idx="52457">
                  <c:v>0.65629192129629632</c:v>
                </c:pt>
                <c:pt idx="52458">
                  <c:v>0.6562930208333333</c:v>
                </c:pt>
                <c:pt idx="52459">
                  <c:v>0.65629417824074077</c:v>
                </c:pt>
                <c:pt idx="52460">
                  <c:v>0.65629533564814813</c:v>
                </c:pt>
                <c:pt idx="52461">
                  <c:v>0.65629650462962963</c:v>
                </c:pt>
                <c:pt idx="52462">
                  <c:v>0.65629765046296296</c:v>
                </c:pt>
                <c:pt idx="52463">
                  <c:v>0.65629880787037032</c:v>
                </c:pt>
                <c:pt idx="52464">
                  <c:v>0.65629997685185182</c:v>
                </c:pt>
                <c:pt idx="52465">
                  <c:v>0.65630112268518515</c:v>
                </c:pt>
                <c:pt idx="52466">
                  <c:v>0.65630228009259262</c:v>
                </c:pt>
                <c:pt idx="52467">
                  <c:v>0.65630343749999998</c:v>
                </c:pt>
                <c:pt idx="52468">
                  <c:v>0.65630460648148148</c:v>
                </c:pt>
                <c:pt idx="52469">
                  <c:v>0.65630614583333335</c:v>
                </c:pt>
                <c:pt idx="52470">
                  <c:v>0.65630760416666667</c:v>
                </c:pt>
                <c:pt idx="52471">
                  <c:v>0.65630886574074077</c:v>
                </c:pt>
                <c:pt idx="52472">
                  <c:v>0.6563093518518518</c:v>
                </c:pt>
                <c:pt idx="52473">
                  <c:v>0.65631082175925926</c:v>
                </c:pt>
                <c:pt idx="52474">
                  <c:v>0.6563117824074074</c:v>
                </c:pt>
                <c:pt idx="52475">
                  <c:v>0.65631275462962957</c:v>
                </c:pt>
                <c:pt idx="52476">
                  <c:v>0.65631391203703704</c:v>
                </c:pt>
                <c:pt idx="52477">
                  <c:v>0.65631509259259269</c:v>
                </c:pt>
                <c:pt idx="52478">
                  <c:v>0.65631616898148148</c:v>
                </c:pt>
                <c:pt idx="52479">
                  <c:v>0.65631732638888896</c:v>
                </c:pt>
                <c:pt idx="52480">
                  <c:v>0.65631848379629631</c:v>
                </c:pt>
                <c:pt idx="52481">
                  <c:v>0.65631964120370367</c:v>
                </c:pt>
                <c:pt idx="52482">
                  <c:v>0.65632081018518518</c:v>
                </c:pt>
                <c:pt idx="52483">
                  <c:v>0.65632196759259265</c:v>
                </c:pt>
                <c:pt idx="52484">
                  <c:v>0.65632311342592597</c:v>
                </c:pt>
                <c:pt idx="52485">
                  <c:v>0.65632427083333333</c:v>
                </c:pt>
                <c:pt idx="52486">
                  <c:v>0.65632542824074069</c:v>
                </c:pt>
                <c:pt idx="52487">
                  <c:v>0.65632657407407413</c:v>
                </c:pt>
                <c:pt idx="52488">
                  <c:v>0.65632780092592591</c:v>
                </c:pt>
                <c:pt idx="52489">
                  <c:v>0.65632914351851857</c:v>
                </c:pt>
                <c:pt idx="52490">
                  <c:v>0.65633047453703708</c:v>
                </c:pt>
                <c:pt idx="52491">
                  <c:v>0.6563312731481481</c:v>
                </c:pt>
                <c:pt idx="52492">
                  <c:v>0.65633260416666672</c:v>
                </c:pt>
                <c:pt idx="52493">
                  <c:v>0.65633381944444447</c:v>
                </c:pt>
                <c:pt idx="52494">
                  <c:v>0.65633491898148144</c:v>
                </c:pt>
                <c:pt idx="52495">
                  <c:v>0.65633603009259256</c:v>
                </c:pt>
                <c:pt idx="52496">
                  <c:v>0.65633700231481484</c:v>
                </c:pt>
                <c:pt idx="52497">
                  <c:v>0.65633817129629635</c:v>
                </c:pt>
                <c:pt idx="52498">
                  <c:v>0.65633932870370371</c:v>
                </c:pt>
                <c:pt idx="52499">
                  <c:v>0.65634047453703703</c:v>
                </c:pt>
                <c:pt idx="52500">
                  <c:v>0.6563416319444445</c:v>
                </c:pt>
                <c:pt idx="52501">
                  <c:v>0.65634278935185186</c:v>
                </c:pt>
                <c:pt idx="52502">
                  <c:v>0.65634395833333337</c:v>
                </c:pt>
                <c:pt idx="52503">
                  <c:v>0.65634511574074073</c:v>
                </c:pt>
                <c:pt idx="52504">
                  <c:v>0.65634627314814808</c:v>
                </c:pt>
                <c:pt idx="52505">
                  <c:v>0.65634741898148152</c:v>
                </c:pt>
                <c:pt idx="52506">
                  <c:v>0.6563493055555556</c:v>
                </c:pt>
                <c:pt idx="52507">
                  <c:v>0.65635008101851844</c:v>
                </c:pt>
                <c:pt idx="52508">
                  <c:v>0.65635149305555551</c:v>
                </c:pt>
                <c:pt idx="52509">
                  <c:v>0.65635256944444442</c:v>
                </c:pt>
                <c:pt idx="52510">
                  <c:v>0.65635362268518516</c:v>
                </c:pt>
                <c:pt idx="52511">
                  <c:v>0.65635450231481485</c:v>
                </c:pt>
                <c:pt idx="52512">
                  <c:v>0.65635597222222231</c:v>
                </c:pt>
                <c:pt idx="52513">
                  <c:v>0.65635670138888891</c:v>
                </c:pt>
                <c:pt idx="52514">
                  <c:v>0.65635836805555547</c:v>
                </c:pt>
                <c:pt idx="52515">
                  <c:v>0.65635915509259257</c:v>
                </c:pt>
                <c:pt idx="52516">
                  <c:v>0.65636015046296292</c:v>
                </c:pt>
                <c:pt idx="52517">
                  <c:v>0.65636130787037039</c:v>
                </c:pt>
                <c:pt idx="52518">
                  <c:v>0.65636246527777775</c:v>
                </c:pt>
                <c:pt idx="52519">
                  <c:v>0.65636363425925925</c:v>
                </c:pt>
                <c:pt idx="52520">
                  <c:v>0.65636478009259258</c:v>
                </c:pt>
                <c:pt idx="52521">
                  <c:v>0.65636593750000005</c:v>
                </c:pt>
                <c:pt idx="52522">
                  <c:v>0.65636709490740741</c:v>
                </c:pt>
                <c:pt idx="52523">
                  <c:v>0.65636825231481477</c:v>
                </c:pt>
                <c:pt idx="52524">
                  <c:v>0.65636940972222224</c:v>
                </c:pt>
                <c:pt idx="52525">
                  <c:v>0.6563705671296296</c:v>
                </c:pt>
                <c:pt idx="52526">
                  <c:v>0.65637172453703707</c:v>
                </c:pt>
                <c:pt idx="52527">
                  <c:v>0.65637353009259258</c:v>
                </c:pt>
                <c:pt idx="52528">
                  <c:v>0.65637405092592593</c:v>
                </c:pt>
                <c:pt idx="52529">
                  <c:v>0.65637572916666664</c:v>
                </c:pt>
                <c:pt idx="52530">
                  <c:v>0.65637722222222217</c:v>
                </c:pt>
                <c:pt idx="52531">
                  <c:v>0.65637752314814812</c:v>
                </c:pt>
                <c:pt idx="52532">
                  <c:v>0.65637920138888894</c:v>
                </c:pt>
                <c:pt idx="52533">
                  <c:v>0.65638075231481485</c:v>
                </c:pt>
                <c:pt idx="52534">
                  <c:v>0.65638098379629628</c:v>
                </c:pt>
                <c:pt idx="52535">
                  <c:v>0.65638214120370375</c:v>
                </c:pt>
                <c:pt idx="52536">
                  <c:v>0.65638331018518514</c:v>
                </c:pt>
                <c:pt idx="52537">
                  <c:v>0.65638445601851847</c:v>
                </c:pt>
                <c:pt idx="52538">
                  <c:v>0.65638561342592594</c:v>
                </c:pt>
                <c:pt idx="52539">
                  <c:v>0.65638678240740744</c:v>
                </c:pt>
                <c:pt idx="52540">
                  <c:v>0.65638792824074077</c:v>
                </c:pt>
                <c:pt idx="52541">
                  <c:v>0.65638909722222216</c:v>
                </c:pt>
                <c:pt idx="52542">
                  <c:v>0.65639024305555549</c:v>
                </c:pt>
                <c:pt idx="52543">
                  <c:v>0.65639140046296296</c:v>
                </c:pt>
                <c:pt idx="52544">
                  <c:v>0.65639255787037043</c:v>
                </c:pt>
                <c:pt idx="52545">
                  <c:v>0.65639553240740744</c:v>
                </c:pt>
                <c:pt idx="52546">
                  <c:v>0.65639642361111106</c:v>
                </c:pt>
                <c:pt idx="52547">
                  <c:v>0.6563979513888889</c:v>
                </c:pt>
                <c:pt idx="52548">
                  <c:v>0.65639881944444445</c:v>
                </c:pt>
                <c:pt idx="52549">
                  <c:v>0.65639996527777777</c:v>
                </c:pt>
                <c:pt idx="52550">
                  <c:v>0.65640151620370368</c:v>
                </c:pt>
                <c:pt idx="52551">
                  <c:v>0.65640217592592598</c:v>
                </c:pt>
                <c:pt idx="52552">
                  <c:v>0.65640333333333334</c:v>
                </c:pt>
                <c:pt idx="52553">
                  <c:v>0.6564044907407407</c:v>
                </c:pt>
                <c:pt idx="52554">
                  <c:v>0.65640564814814806</c:v>
                </c:pt>
                <c:pt idx="52555">
                  <c:v>0.65640680555555564</c:v>
                </c:pt>
                <c:pt idx="52556">
                  <c:v>0.656407962962963</c:v>
                </c:pt>
                <c:pt idx="52557">
                  <c:v>0.65640912037037036</c:v>
                </c:pt>
                <c:pt idx="52558">
                  <c:v>0.65641026620370369</c:v>
                </c:pt>
                <c:pt idx="52559">
                  <c:v>0.65641142361111116</c:v>
                </c:pt>
                <c:pt idx="52560">
                  <c:v>0.65641259259259266</c:v>
                </c:pt>
                <c:pt idx="52561">
                  <c:v>0.65641476851851843</c:v>
                </c:pt>
                <c:pt idx="52562">
                  <c:v>0.65641542824074073</c:v>
                </c:pt>
                <c:pt idx="52563">
                  <c:v>0.65641646990740743</c:v>
                </c:pt>
                <c:pt idx="52564">
                  <c:v>0.65641770833333335</c:v>
                </c:pt>
                <c:pt idx="52565">
                  <c:v>0.65641871527777773</c:v>
                </c:pt>
                <c:pt idx="52566">
                  <c:v>0.65641971064814819</c:v>
                </c:pt>
                <c:pt idx="52567">
                  <c:v>0.65642085648148152</c:v>
                </c:pt>
                <c:pt idx="52568">
                  <c:v>0.65642188657407408</c:v>
                </c:pt>
                <c:pt idx="52569">
                  <c:v>0.65642327546296297</c:v>
                </c:pt>
                <c:pt idx="52570">
                  <c:v>0.6564242939814815</c:v>
                </c:pt>
                <c:pt idx="52571">
                  <c:v>0.65642532407407406</c:v>
                </c:pt>
                <c:pt idx="52572">
                  <c:v>0.65642646990740749</c:v>
                </c:pt>
                <c:pt idx="52573">
                  <c:v>0.65642763888888889</c:v>
                </c:pt>
                <c:pt idx="52574">
                  <c:v>0.65642879629629625</c:v>
                </c:pt>
                <c:pt idx="52575">
                  <c:v>0.65642995370370372</c:v>
                </c:pt>
                <c:pt idx="52576">
                  <c:v>0.65643111111111108</c:v>
                </c:pt>
                <c:pt idx="52577">
                  <c:v>0.65643226851851855</c:v>
                </c:pt>
                <c:pt idx="52578">
                  <c:v>0.65643342592592591</c:v>
                </c:pt>
                <c:pt idx="52579">
                  <c:v>0.65643458333333327</c:v>
                </c:pt>
                <c:pt idx="52580">
                  <c:v>0.65643574074074074</c:v>
                </c:pt>
                <c:pt idx="52581">
                  <c:v>0.65643765046296298</c:v>
                </c:pt>
                <c:pt idx="52582">
                  <c:v>0.65643804398148153</c:v>
                </c:pt>
                <c:pt idx="52583">
                  <c:v>0.65643989583333329</c:v>
                </c:pt>
                <c:pt idx="52584">
                  <c:v>0.65644085648148143</c:v>
                </c:pt>
                <c:pt idx="52585">
                  <c:v>0.65644165509259256</c:v>
                </c:pt>
                <c:pt idx="52586">
                  <c:v>0.65644285879629627</c:v>
                </c:pt>
                <c:pt idx="52587">
                  <c:v>0.65644408564814816</c:v>
                </c:pt>
                <c:pt idx="52588">
                  <c:v>0.65644499999999995</c:v>
                </c:pt>
                <c:pt idx="52589">
                  <c:v>0.6564462152777778</c:v>
                </c:pt>
                <c:pt idx="52590">
                  <c:v>0.65644776620370371</c:v>
                </c:pt>
                <c:pt idx="52591">
                  <c:v>0.6564484606481481</c:v>
                </c:pt>
                <c:pt idx="52592">
                  <c:v>0.65644962962962961</c:v>
                </c:pt>
                <c:pt idx="52593">
                  <c:v>0.65645078703703696</c:v>
                </c:pt>
                <c:pt idx="52594">
                  <c:v>0.65645194444444444</c:v>
                </c:pt>
                <c:pt idx="52595">
                  <c:v>0.65645310185185191</c:v>
                </c:pt>
                <c:pt idx="52596">
                  <c:v>0.65645425925925927</c:v>
                </c:pt>
                <c:pt idx="52597">
                  <c:v>0.65645541666666662</c:v>
                </c:pt>
                <c:pt idx="52598">
                  <c:v>0.65645656250000006</c:v>
                </c:pt>
                <c:pt idx="52599">
                  <c:v>0.65645773148148145</c:v>
                </c:pt>
                <c:pt idx="52600">
                  <c:v>0.65645893518518528</c:v>
                </c:pt>
                <c:pt idx="52601">
                  <c:v>0.65646004629629628</c:v>
                </c:pt>
                <c:pt idx="52602">
                  <c:v>0.65646155092592595</c:v>
                </c:pt>
                <c:pt idx="52603">
                  <c:v>0.6564645023148149</c:v>
                </c:pt>
                <c:pt idx="52604">
                  <c:v>0.65646495370370372</c:v>
                </c:pt>
                <c:pt idx="52605">
                  <c:v>0.65646733796296297</c:v>
                </c:pt>
                <c:pt idx="52606">
                  <c:v>0.65646784722222218</c:v>
                </c:pt>
                <c:pt idx="52607">
                  <c:v>0.65646832175925918</c:v>
                </c:pt>
                <c:pt idx="52608">
                  <c:v>0.65647035879629623</c:v>
                </c:pt>
                <c:pt idx="52609">
                  <c:v>0.65647068287037036</c:v>
                </c:pt>
                <c:pt idx="52610">
                  <c:v>0.65647231481481483</c:v>
                </c:pt>
                <c:pt idx="52611">
                  <c:v>0.65647324074074076</c:v>
                </c:pt>
                <c:pt idx="52612">
                  <c:v>0.6564739467592593</c:v>
                </c:pt>
                <c:pt idx="52613">
                  <c:v>0.65647510416666666</c:v>
                </c:pt>
                <c:pt idx="52614">
                  <c:v>0.65647626157407402</c:v>
                </c:pt>
                <c:pt idx="52615">
                  <c:v>0.65647741898148149</c:v>
                </c:pt>
                <c:pt idx="52616">
                  <c:v>0.65647856481481481</c:v>
                </c:pt>
                <c:pt idx="52617">
                  <c:v>0.65647973379629632</c:v>
                </c:pt>
                <c:pt idx="52618">
                  <c:v>0.65648087962962964</c:v>
                </c:pt>
                <c:pt idx="52619">
                  <c:v>0.65648204861111115</c:v>
                </c:pt>
                <c:pt idx="52620">
                  <c:v>0.65648320601851851</c:v>
                </c:pt>
                <c:pt idx="52621">
                  <c:v>0.65648436342592598</c:v>
                </c:pt>
                <c:pt idx="52622">
                  <c:v>0.65648562499999996</c:v>
                </c:pt>
                <c:pt idx="52623">
                  <c:v>0.65648741898148144</c:v>
                </c:pt>
                <c:pt idx="52624">
                  <c:v>0.65648879629629631</c:v>
                </c:pt>
                <c:pt idx="52625">
                  <c:v>0.6564891435185185</c:v>
                </c:pt>
                <c:pt idx="52626">
                  <c:v>0.65649119212962959</c:v>
                </c:pt>
                <c:pt idx="52627">
                  <c:v>0.65649232638888888</c:v>
                </c:pt>
                <c:pt idx="52628">
                  <c:v>0.65649254629629628</c:v>
                </c:pt>
                <c:pt idx="52629">
                  <c:v>0.65649371527777778</c:v>
                </c:pt>
                <c:pt idx="52630">
                  <c:v>0.65649517361111109</c:v>
                </c:pt>
                <c:pt idx="52631">
                  <c:v>0.65649603009259261</c:v>
                </c:pt>
                <c:pt idx="52632">
                  <c:v>0.65649708333333334</c:v>
                </c:pt>
                <c:pt idx="52633">
                  <c:v>0.65649825231481485</c:v>
                </c:pt>
                <c:pt idx="52634">
                  <c:v>0.6564994097222222</c:v>
                </c:pt>
                <c:pt idx="52635">
                  <c:v>0.65650055555555553</c:v>
                </c:pt>
                <c:pt idx="52636">
                  <c:v>0.65650172453703703</c:v>
                </c:pt>
                <c:pt idx="52637">
                  <c:v>0.65650288194444451</c:v>
                </c:pt>
                <c:pt idx="52638">
                  <c:v>0.65650403935185186</c:v>
                </c:pt>
                <c:pt idx="52639">
                  <c:v>0.65650519675925922</c:v>
                </c:pt>
                <c:pt idx="52640">
                  <c:v>0.65650635416666658</c:v>
                </c:pt>
                <c:pt idx="52641">
                  <c:v>0.65650750000000002</c:v>
                </c:pt>
                <c:pt idx="52642">
                  <c:v>0.65650866898148152</c:v>
                </c:pt>
                <c:pt idx="52643">
                  <c:v>0.65651109953703701</c:v>
                </c:pt>
                <c:pt idx="52644">
                  <c:v>0.65651126157407402</c:v>
                </c:pt>
                <c:pt idx="52645">
                  <c:v>0.65651230324074072</c:v>
                </c:pt>
                <c:pt idx="52646">
                  <c:v>0.65651403935185182</c:v>
                </c:pt>
                <c:pt idx="52647">
                  <c:v>0.65651461805555555</c:v>
                </c:pt>
                <c:pt idx="52648">
                  <c:v>0.65651733796296297</c:v>
                </c:pt>
                <c:pt idx="52649">
                  <c:v>0.6565181712962963</c:v>
                </c:pt>
                <c:pt idx="52650">
                  <c:v>0.65651932870370366</c:v>
                </c:pt>
                <c:pt idx="52651">
                  <c:v>0.65652047453703699</c:v>
                </c:pt>
                <c:pt idx="52652">
                  <c:v>0.65652163194444446</c:v>
                </c:pt>
                <c:pt idx="52653">
                  <c:v>0.65652278935185193</c:v>
                </c:pt>
                <c:pt idx="52654">
                  <c:v>0.65652395833333332</c:v>
                </c:pt>
                <c:pt idx="52655">
                  <c:v>0.65652511574074068</c:v>
                </c:pt>
                <c:pt idx="52656">
                  <c:v>0.65652627314814815</c:v>
                </c:pt>
                <c:pt idx="52657">
                  <c:v>0.65652743055555562</c:v>
                </c:pt>
                <c:pt idx="52658">
                  <c:v>0.65652858796296298</c:v>
                </c:pt>
                <c:pt idx="52659">
                  <c:v>0.65652974537037034</c:v>
                </c:pt>
                <c:pt idx="52660">
                  <c:v>0.65653092592592588</c:v>
                </c:pt>
                <c:pt idx="52661">
                  <c:v>0.65653262731481488</c:v>
                </c:pt>
                <c:pt idx="52662">
                  <c:v>0.65653353009259263</c:v>
                </c:pt>
                <c:pt idx="52663">
                  <c:v>0.65653487268518518</c:v>
                </c:pt>
                <c:pt idx="52664">
                  <c:v>0.65653614583333331</c:v>
                </c:pt>
                <c:pt idx="52665">
                  <c:v>0.65653677083333339</c:v>
                </c:pt>
                <c:pt idx="52666">
                  <c:v>0.65653811342592583</c:v>
                </c:pt>
                <c:pt idx="52667">
                  <c:v>0.65653974537037041</c:v>
                </c:pt>
                <c:pt idx="52668">
                  <c:v>0.65654016203703702</c:v>
                </c:pt>
                <c:pt idx="52669">
                  <c:v>0.65654130787037035</c:v>
                </c:pt>
                <c:pt idx="52670">
                  <c:v>0.65654247685185185</c:v>
                </c:pt>
                <c:pt idx="52671">
                  <c:v>0.65654362268518518</c:v>
                </c:pt>
                <c:pt idx="52672">
                  <c:v>0.65654479166666668</c:v>
                </c:pt>
                <c:pt idx="52673">
                  <c:v>0.65654594907407404</c:v>
                </c:pt>
                <c:pt idx="52674">
                  <c:v>0.65654710648148151</c:v>
                </c:pt>
                <c:pt idx="52675">
                  <c:v>0.65654826388888887</c:v>
                </c:pt>
                <c:pt idx="52676">
                  <c:v>0.6565494097222222</c:v>
                </c:pt>
                <c:pt idx="52677">
                  <c:v>0.6565505787037037</c:v>
                </c:pt>
                <c:pt idx="52678">
                  <c:v>0.65655182870370377</c:v>
                </c:pt>
                <c:pt idx="52679">
                  <c:v>0.65655306712962958</c:v>
                </c:pt>
                <c:pt idx="52680">
                  <c:v>0.65655415509259263</c:v>
                </c:pt>
                <c:pt idx="52681">
                  <c:v>0.65655570601851854</c:v>
                </c:pt>
                <c:pt idx="52682">
                  <c:v>0.65655693287037042</c:v>
                </c:pt>
                <c:pt idx="52683">
                  <c:v>0.65655784722222221</c:v>
                </c:pt>
                <c:pt idx="52684">
                  <c:v>0.65655981481481474</c:v>
                </c:pt>
                <c:pt idx="52685">
                  <c:v>0.65656003472222213</c:v>
                </c:pt>
                <c:pt idx="52686">
                  <c:v>0.65656101851851856</c:v>
                </c:pt>
                <c:pt idx="52687">
                  <c:v>0.65656341435185184</c:v>
                </c:pt>
                <c:pt idx="52688">
                  <c:v>0.65656392361111116</c:v>
                </c:pt>
                <c:pt idx="52689">
                  <c:v>0.65656445601851854</c:v>
                </c:pt>
                <c:pt idx="52690">
                  <c:v>0.65656562499999993</c:v>
                </c:pt>
                <c:pt idx="52691">
                  <c:v>0.6565667824074074</c:v>
                </c:pt>
                <c:pt idx="52692">
                  <c:v>0.65656793981481487</c:v>
                </c:pt>
                <c:pt idx="52693">
                  <c:v>0.65656909722222223</c:v>
                </c:pt>
                <c:pt idx="52694">
                  <c:v>0.65657025462962959</c:v>
                </c:pt>
                <c:pt idx="52695">
                  <c:v>0.65657141203703695</c:v>
                </c:pt>
                <c:pt idx="52696">
                  <c:v>0.65657256944444442</c:v>
                </c:pt>
                <c:pt idx="52697">
                  <c:v>0.65657372685185189</c:v>
                </c:pt>
                <c:pt idx="52698">
                  <c:v>0.65657488425925925</c:v>
                </c:pt>
                <c:pt idx="52699">
                  <c:v>0.65657694444444448</c:v>
                </c:pt>
                <c:pt idx="52700">
                  <c:v>0.65657738425925927</c:v>
                </c:pt>
                <c:pt idx="52701">
                  <c:v>0.65657909722222219</c:v>
                </c:pt>
                <c:pt idx="52702">
                  <c:v>0.65657986111111111</c:v>
                </c:pt>
                <c:pt idx="52703">
                  <c:v>0.65658083333333339</c:v>
                </c:pt>
                <c:pt idx="52704">
                  <c:v>0.65658255787037034</c:v>
                </c:pt>
                <c:pt idx="52705">
                  <c:v>0.65658317129629629</c:v>
                </c:pt>
                <c:pt idx="52706">
                  <c:v>0.65658440972222221</c:v>
                </c:pt>
                <c:pt idx="52707">
                  <c:v>0.65658678240740742</c:v>
                </c:pt>
                <c:pt idx="52708">
                  <c:v>0.65658688657407416</c:v>
                </c:pt>
                <c:pt idx="52709">
                  <c:v>0.65658761574074076</c:v>
                </c:pt>
                <c:pt idx="52710">
                  <c:v>0.65658876157407409</c:v>
                </c:pt>
                <c:pt idx="52711">
                  <c:v>0.65658993055555559</c:v>
                </c:pt>
                <c:pt idx="52712">
                  <c:v>0.65659108796296295</c:v>
                </c:pt>
                <c:pt idx="52713">
                  <c:v>0.65659224537037042</c:v>
                </c:pt>
                <c:pt idx="52714">
                  <c:v>0.65659340277777778</c:v>
                </c:pt>
                <c:pt idx="52715">
                  <c:v>0.65659456018518514</c:v>
                </c:pt>
                <c:pt idx="52716">
                  <c:v>0.65659571759259261</c:v>
                </c:pt>
                <c:pt idx="52717">
                  <c:v>0.65659687499999997</c:v>
                </c:pt>
                <c:pt idx="52718">
                  <c:v>0.65659802083333341</c:v>
                </c:pt>
                <c:pt idx="52719">
                  <c:v>0.65659935185185192</c:v>
                </c:pt>
                <c:pt idx="52720">
                  <c:v>0.65660101851851849</c:v>
                </c:pt>
                <c:pt idx="52721">
                  <c:v>0.65660236111111114</c:v>
                </c:pt>
                <c:pt idx="52722">
                  <c:v>0.65660275462962969</c:v>
                </c:pt>
                <c:pt idx="52723">
                  <c:v>0.65660409722222224</c:v>
                </c:pt>
                <c:pt idx="52724">
                  <c:v>0.65660501157407414</c:v>
                </c:pt>
                <c:pt idx="52725">
                  <c:v>0.65660623842592591</c:v>
                </c:pt>
                <c:pt idx="52726">
                  <c:v>0.65660802083333325</c:v>
                </c:pt>
                <c:pt idx="52727">
                  <c:v>0.65660861111111102</c:v>
                </c:pt>
                <c:pt idx="52728">
                  <c:v>0.65660960648148148</c:v>
                </c:pt>
                <c:pt idx="52729">
                  <c:v>0.65661076388888884</c:v>
                </c:pt>
                <c:pt idx="52730">
                  <c:v>0.65661192129629631</c:v>
                </c:pt>
                <c:pt idx="52731">
                  <c:v>0.65661307870370378</c:v>
                </c:pt>
                <c:pt idx="52732">
                  <c:v>0.65661423611111114</c:v>
                </c:pt>
                <c:pt idx="52733">
                  <c:v>0.6566153935185185</c:v>
                </c:pt>
                <c:pt idx="52734">
                  <c:v>0.65661655092592586</c:v>
                </c:pt>
                <c:pt idx="52735">
                  <c:v>0.65661770833333333</c:v>
                </c:pt>
                <c:pt idx="52736">
                  <c:v>0.6566188657407408</c:v>
                </c:pt>
                <c:pt idx="52737">
                  <c:v>0.65662001157407401</c:v>
                </c:pt>
                <c:pt idx="52738">
                  <c:v>0.65662118055555552</c:v>
                </c:pt>
                <c:pt idx="52739">
                  <c:v>0.65662253472222221</c:v>
                </c:pt>
                <c:pt idx="52740">
                  <c:v>0.65662443287037042</c:v>
                </c:pt>
                <c:pt idx="52741">
                  <c:v>0.65662484953703704</c:v>
                </c:pt>
                <c:pt idx="52742">
                  <c:v>0.65662620370370373</c:v>
                </c:pt>
                <c:pt idx="52743">
                  <c:v>0.65662793981481482</c:v>
                </c:pt>
                <c:pt idx="52744">
                  <c:v>0.65662855324074076</c:v>
                </c:pt>
                <c:pt idx="52745">
                  <c:v>0.65662935185185178</c:v>
                </c:pt>
                <c:pt idx="52746">
                  <c:v>0.65663105324074078</c:v>
                </c:pt>
                <c:pt idx="52747">
                  <c:v>0.6566315972222222</c:v>
                </c:pt>
                <c:pt idx="52748">
                  <c:v>0.65663407407407404</c:v>
                </c:pt>
                <c:pt idx="52749">
                  <c:v>0.65663510416666671</c:v>
                </c:pt>
                <c:pt idx="52750">
                  <c:v>0.65663539351851852</c:v>
                </c:pt>
                <c:pt idx="52751">
                  <c:v>0.65663622685185186</c:v>
                </c:pt>
                <c:pt idx="52752">
                  <c:v>0.65663738425925933</c:v>
                </c:pt>
                <c:pt idx="52753">
                  <c:v>0.65663854166666669</c:v>
                </c:pt>
                <c:pt idx="52754">
                  <c:v>0.65663969907407405</c:v>
                </c:pt>
                <c:pt idx="52755">
                  <c:v>0.65664085648148141</c:v>
                </c:pt>
                <c:pt idx="52756">
                  <c:v>0.65664201388888888</c:v>
                </c:pt>
                <c:pt idx="52757">
                  <c:v>0.65664317129629635</c:v>
                </c:pt>
                <c:pt idx="52758">
                  <c:v>0.65664431712962967</c:v>
                </c:pt>
                <c:pt idx="52759">
                  <c:v>0.65664548611111107</c:v>
                </c:pt>
                <c:pt idx="52760">
                  <c:v>0.65664663194444439</c:v>
                </c:pt>
                <c:pt idx="52761">
                  <c:v>0.65664807870370367</c:v>
                </c:pt>
                <c:pt idx="52762">
                  <c:v>0.65665159722222222</c:v>
                </c:pt>
                <c:pt idx="52763">
                  <c:v>0.65665175925925923</c:v>
                </c:pt>
                <c:pt idx="52764">
                  <c:v>0.65665333333333331</c:v>
                </c:pt>
                <c:pt idx="52765">
                  <c:v>0.65665479166666674</c:v>
                </c:pt>
                <c:pt idx="52766">
                  <c:v>0.65665535879629633</c:v>
                </c:pt>
                <c:pt idx="52767">
                  <c:v>0.65665644675925927</c:v>
                </c:pt>
                <c:pt idx="52768">
                  <c:v>0.6566581944444444</c:v>
                </c:pt>
                <c:pt idx="52769">
                  <c:v>0.65665865740740736</c:v>
                </c:pt>
                <c:pt idx="52770">
                  <c:v>0.65665982638888887</c:v>
                </c:pt>
                <c:pt idx="52771">
                  <c:v>0.65666098379629623</c:v>
                </c:pt>
                <c:pt idx="52772">
                  <c:v>0.65666212962962967</c:v>
                </c:pt>
                <c:pt idx="52773">
                  <c:v>0.65666329861111117</c:v>
                </c:pt>
                <c:pt idx="52774">
                  <c:v>0.65666445601851853</c:v>
                </c:pt>
                <c:pt idx="52775">
                  <c:v>0.65666561342592589</c:v>
                </c:pt>
                <c:pt idx="52776">
                  <c:v>0.65666677083333336</c:v>
                </c:pt>
                <c:pt idx="52777">
                  <c:v>0.65666792824074072</c:v>
                </c:pt>
                <c:pt idx="52778">
                  <c:v>0.65666907407407404</c:v>
                </c:pt>
                <c:pt idx="52779">
                  <c:v>0.6566706365740741</c:v>
                </c:pt>
                <c:pt idx="52780">
                  <c:v>0.65667185185185184</c:v>
                </c:pt>
                <c:pt idx="52781">
                  <c:v>0.65667283564814816</c:v>
                </c:pt>
                <c:pt idx="52782">
                  <c:v>0.65667399305555563</c:v>
                </c:pt>
                <c:pt idx="52783">
                  <c:v>0.65667503472222222</c:v>
                </c:pt>
                <c:pt idx="52784">
                  <c:v>0.65667689814814811</c:v>
                </c:pt>
                <c:pt idx="52785">
                  <c:v>0.65667769675925924</c:v>
                </c:pt>
                <c:pt idx="52786">
                  <c:v>0.65667921296296294</c:v>
                </c:pt>
                <c:pt idx="52787">
                  <c:v>0.65668041666666666</c:v>
                </c:pt>
                <c:pt idx="52788">
                  <c:v>0.65668069444444443</c:v>
                </c:pt>
                <c:pt idx="52789">
                  <c:v>0.65668239583333332</c:v>
                </c:pt>
                <c:pt idx="52790">
                  <c:v>0.65668296296296302</c:v>
                </c:pt>
                <c:pt idx="52791">
                  <c:v>0.65668413194444442</c:v>
                </c:pt>
                <c:pt idx="52792">
                  <c:v>0.65668528935185178</c:v>
                </c:pt>
                <c:pt idx="52793">
                  <c:v>0.65668644675925925</c:v>
                </c:pt>
                <c:pt idx="52794">
                  <c:v>0.65668759259259257</c:v>
                </c:pt>
                <c:pt idx="52795">
                  <c:v>0.65668876157407408</c:v>
                </c:pt>
                <c:pt idx="52796">
                  <c:v>0.65668991898148144</c:v>
                </c:pt>
                <c:pt idx="52797">
                  <c:v>0.65669106481481476</c:v>
                </c:pt>
                <c:pt idx="52798">
                  <c:v>0.65669223379629638</c:v>
                </c:pt>
                <c:pt idx="52799">
                  <c:v>0.65669339120370374</c:v>
                </c:pt>
                <c:pt idx="52800">
                  <c:v>0.65669486111111108</c:v>
                </c:pt>
                <c:pt idx="52801">
                  <c:v>0.65669576388888895</c:v>
                </c:pt>
                <c:pt idx="52802">
                  <c:v>0.65669732638888889</c:v>
                </c:pt>
                <c:pt idx="52803">
                  <c:v>0.65669905092592595</c:v>
                </c:pt>
                <c:pt idx="52804">
                  <c:v>0.65669953703703698</c:v>
                </c:pt>
                <c:pt idx="52805">
                  <c:v>0.65670104166666665</c:v>
                </c:pt>
                <c:pt idx="52806">
                  <c:v>0.65670255787037035</c:v>
                </c:pt>
                <c:pt idx="52807">
                  <c:v>0.65670343750000004</c:v>
                </c:pt>
                <c:pt idx="52808">
                  <c:v>0.65670604166666668</c:v>
                </c:pt>
                <c:pt idx="52809">
                  <c:v>0.65670630787037043</c:v>
                </c:pt>
                <c:pt idx="52810">
                  <c:v>0.65670731481481481</c:v>
                </c:pt>
                <c:pt idx="52811">
                  <c:v>0.65670847222222228</c:v>
                </c:pt>
                <c:pt idx="52812">
                  <c:v>0.65670962962962964</c:v>
                </c:pt>
                <c:pt idx="52813">
                  <c:v>0.65671077546296297</c:v>
                </c:pt>
                <c:pt idx="52814">
                  <c:v>0.65671193287037033</c:v>
                </c:pt>
                <c:pt idx="52815">
                  <c:v>0.65671310185185183</c:v>
                </c:pt>
                <c:pt idx="52816">
                  <c:v>0.6567142592592593</c:v>
                </c:pt>
                <c:pt idx="52817">
                  <c:v>0.65671541666666666</c:v>
                </c:pt>
                <c:pt idx="52818">
                  <c:v>0.65671657407407402</c:v>
                </c:pt>
                <c:pt idx="52819">
                  <c:v>0.65671771990740746</c:v>
                </c:pt>
                <c:pt idx="52820">
                  <c:v>0.65671888888888896</c:v>
                </c:pt>
                <c:pt idx="52821">
                  <c:v>0.6567204513888889</c:v>
                </c:pt>
                <c:pt idx="52822">
                  <c:v>0.65672202546296299</c:v>
                </c:pt>
                <c:pt idx="52823">
                  <c:v>0.65672268518518517</c:v>
                </c:pt>
                <c:pt idx="52824">
                  <c:v>0.65672369212962967</c:v>
                </c:pt>
                <c:pt idx="52825">
                  <c:v>0.6567250925925926</c:v>
                </c:pt>
                <c:pt idx="52826">
                  <c:v>0.65672623842592592</c:v>
                </c:pt>
                <c:pt idx="52827">
                  <c:v>0.65672792824074067</c:v>
                </c:pt>
                <c:pt idx="52828">
                  <c:v>0.65672888888888881</c:v>
                </c:pt>
                <c:pt idx="52829">
                  <c:v>0.65672930555555553</c:v>
                </c:pt>
                <c:pt idx="52830">
                  <c:v>0.656730462962963</c:v>
                </c:pt>
                <c:pt idx="52831">
                  <c:v>0.65673162037037036</c:v>
                </c:pt>
                <c:pt idx="52832">
                  <c:v>0.65673277777777772</c:v>
                </c:pt>
                <c:pt idx="52833">
                  <c:v>0.65673393518518519</c:v>
                </c:pt>
                <c:pt idx="52834">
                  <c:v>0.65673509259259255</c:v>
                </c:pt>
                <c:pt idx="52835">
                  <c:v>0.65673623842592588</c:v>
                </c:pt>
                <c:pt idx="52836">
                  <c:v>0.65673740740740738</c:v>
                </c:pt>
                <c:pt idx="52837">
                  <c:v>0.65673856481481485</c:v>
                </c:pt>
                <c:pt idx="52838">
                  <c:v>0.65673972222222221</c:v>
                </c:pt>
                <c:pt idx="52839">
                  <c:v>0.65674086805555554</c:v>
                </c:pt>
                <c:pt idx="52840">
                  <c:v>0.65674247685185183</c:v>
                </c:pt>
                <c:pt idx="52841">
                  <c:v>0.65674435185185187</c:v>
                </c:pt>
                <c:pt idx="52842">
                  <c:v>0.65674512731481482</c:v>
                </c:pt>
                <c:pt idx="52843">
                  <c:v>0.65674678240740736</c:v>
                </c:pt>
                <c:pt idx="52844">
                  <c:v>0.65674789351851848</c:v>
                </c:pt>
                <c:pt idx="52845">
                  <c:v>0.65674847222222221</c:v>
                </c:pt>
                <c:pt idx="52846">
                  <c:v>0.65674916666666661</c:v>
                </c:pt>
                <c:pt idx="52847">
                  <c:v>0.65675098379629637</c:v>
                </c:pt>
                <c:pt idx="52848">
                  <c:v>0.6567514351851852</c:v>
                </c:pt>
                <c:pt idx="52849">
                  <c:v>0.65675244212962958</c:v>
                </c:pt>
                <c:pt idx="52850">
                  <c:v>0.65675361111111119</c:v>
                </c:pt>
                <c:pt idx="52851">
                  <c:v>0.65675476851851855</c:v>
                </c:pt>
                <c:pt idx="52852">
                  <c:v>0.65675592592592591</c:v>
                </c:pt>
                <c:pt idx="52853">
                  <c:v>0.65675708333333327</c:v>
                </c:pt>
                <c:pt idx="52854">
                  <c:v>0.65675824074074074</c:v>
                </c:pt>
                <c:pt idx="52855">
                  <c:v>0.65675939814814821</c:v>
                </c:pt>
                <c:pt idx="52856">
                  <c:v>0.65676055555555557</c:v>
                </c:pt>
                <c:pt idx="52857">
                  <c:v>0.65676171296296293</c:v>
                </c:pt>
                <c:pt idx="52858">
                  <c:v>0.6567628703703704</c:v>
                </c:pt>
                <c:pt idx="52859">
                  <c:v>0.6567641666666667</c:v>
                </c:pt>
                <c:pt idx="52860">
                  <c:v>0.65676557870370378</c:v>
                </c:pt>
                <c:pt idx="52861">
                  <c:v>0.65676653935185181</c:v>
                </c:pt>
                <c:pt idx="52862">
                  <c:v>0.6567677662037037</c:v>
                </c:pt>
                <c:pt idx="52863">
                  <c:v>0.65676890046296299</c:v>
                </c:pt>
                <c:pt idx="52864">
                  <c:v>0.65677004629629632</c:v>
                </c:pt>
                <c:pt idx="52865">
                  <c:v>0.656771875</c:v>
                </c:pt>
                <c:pt idx="52866">
                  <c:v>0.65677251157407401</c:v>
                </c:pt>
                <c:pt idx="52867">
                  <c:v>0.65677368055555552</c:v>
                </c:pt>
                <c:pt idx="52868">
                  <c:v>0.65677443287037041</c:v>
                </c:pt>
                <c:pt idx="52869">
                  <c:v>0.6567756018518518</c:v>
                </c:pt>
                <c:pt idx="52870">
                  <c:v>0.65677674768518512</c:v>
                </c:pt>
                <c:pt idx="52871">
                  <c:v>0.65677791666666663</c:v>
                </c:pt>
                <c:pt idx="52872">
                  <c:v>0.6567790740740741</c:v>
                </c:pt>
                <c:pt idx="52873">
                  <c:v>0.65678023148148146</c:v>
                </c:pt>
                <c:pt idx="52874">
                  <c:v>0.65678137731481478</c:v>
                </c:pt>
                <c:pt idx="52875">
                  <c:v>0.65678254629629629</c:v>
                </c:pt>
                <c:pt idx="52876">
                  <c:v>0.65678369212962961</c:v>
                </c:pt>
                <c:pt idx="52877">
                  <c:v>0.65678486111111112</c:v>
                </c:pt>
                <c:pt idx="52878">
                  <c:v>0.6567867824074074</c:v>
                </c:pt>
                <c:pt idx="52879">
                  <c:v>0.65678774305555554</c:v>
                </c:pt>
                <c:pt idx="52880">
                  <c:v>0.65678879629629638</c:v>
                </c:pt>
                <c:pt idx="52881">
                  <c:v>0.65679012731481479</c:v>
                </c:pt>
                <c:pt idx="52882">
                  <c:v>0.65679134259259253</c:v>
                </c:pt>
                <c:pt idx="52883">
                  <c:v>0.65679244212962962</c:v>
                </c:pt>
                <c:pt idx="52884">
                  <c:v>0.65679440972222214</c:v>
                </c:pt>
                <c:pt idx="52885">
                  <c:v>0.65679498842592587</c:v>
                </c:pt>
                <c:pt idx="52886">
                  <c:v>0.65679562499999999</c:v>
                </c:pt>
                <c:pt idx="52887">
                  <c:v>0.65679684027777785</c:v>
                </c:pt>
                <c:pt idx="52888">
                  <c:v>0.65679776620370367</c:v>
                </c:pt>
                <c:pt idx="52889">
                  <c:v>0.65679874999999999</c:v>
                </c:pt>
                <c:pt idx="52890">
                  <c:v>0.65679990740740746</c:v>
                </c:pt>
                <c:pt idx="52891">
                  <c:v>0.65680106481481482</c:v>
                </c:pt>
                <c:pt idx="52892">
                  <c:v>0.65680222222222218</c:v>
                </c:pt>
                <c:pt idx="52893">
                  <c:v>0.65680336805555561</c:v>
                </c:pt>
                <c:pt idx="52894">
                  <c:v>0.65680453703703701</c:v>
                </c:pt>
                <c:pt idx="52895">
                  <c:v>0.65680569444444448</c:v>
                </c:pt>
                <c:pt idx="52896">
                  <c:v>0.65680684027777769</c:v>
                </c:pt>
                <c:pt idx="52897">
                  <c:v>0.65680800925925931</c:v>
                </c:pt>
                <c:pt idx="52898">
                  <c:v>0.65680915509259263</c:v>
                </c:pt>
                <c:pt idx="52899">
                  <c:v>0.6568103472222222</c:v>
                </c:pt>
                <c:pt idx="52900">
                  <c:v>0.65681243055555549</c:v>
                </c:pt>
                <c:pt idx="52901">
                  <c:v>0.65681340277777778</c:v>
                </c:pt>
                <c:pt idx="52902">
                  <c:v>0.65681393518518516</c:v>
                </c:pt>
                <c:pt idx="52903">
                  <c:v>0.65681613425925922</c:v>
                </c:pt>
                <c:pt idx="52904">
                  <c:v>0.65681658564814815</c:v>
                </c:pt>
                <c:pt idx="52905">
                  <c:v>0.6568175810185185</c:v>
                </c:pt>
                <c:pt idx="52906">
                  <c:v>0.65681908564814817</c:v>
                </c:pt>
                <c:pt idx="52907">
                  <c:v>0.65681978009259256</c:v>
                </c:pt>
                <c:pt idx="52908">
                  <c:v>0.65682155092592587</c:v>
                </c:pt>
                <c:pt idx="52909">
                  <c:v>0.65682188657407403</c:v>
                </c:pt>
                <c:pt idx="52910">
                  <c:v>0.65682305555555554</c:v>
                </c:pt>
                <c:pt idx="52911">
                  <c:v>0.65682420138888886</c:v>
                </c:pt>
                <c:pt idx="52912">
                  <c:v>0.65682537037037036</c:v>
                </c:pt>
                <c:pt idx="52913">
                  <c:v>0.65682652777777772</c:v>
                </c:pt>
                <c:pt idx="52914">
                  <c:v>0.65682767361111116</c:v>
                </c:pt>
                <c:pt idx="52915">
                  <c:v>0.65682883101851852</c:v>
                </c:pt>
                <c:pt idx="52916">
                  <c:v>0.65683010416666665</c:v>
                </c:pt>
                <c:pt idx="52917">
                  <c:v>0.65683115740740738</c:v>
                </c:pt>
                <c:pt idx="52918">
                  <c:v>0.65683230324074071</c:v>
                </c:pt>
                <c:pt idx="52919">
                  <c:v>0.65683377314814817</c:v>
                </c:pt>
                <c:pt idx="52920">
                  <c:v>0.65683495370370371</c:v>
                </c:pt>
                <c:pt idx="52921">
                  <c:v>0.6568377314814815</c:v>
                </c:pt>
                <c:pt idx="52922">
                  <c:v>0.65683810185185187</c:v>
                </c:pt>
                <c:pt idx="52923">
                  <c:v>0.656838900462963</c:v>
                </c:pt>
                <c:pt idx="52924">
                  <c:v>0.65683971064814817</c:v>
                </c:pt>
                <c:pt idx="52925">
                  <c:v>0.65684138888888888</c:v>
                </c:pt>
                <c:pt idx="52926">
                  <c:v>0.65684202546296289</c:v>
                </c:pt>
                <c:pt idx="52927">
                  <c:v>0.65684295138888893</c:v>
                </c:pt>
                <c:pt idx="52928">
                  <c:v>0.65684422453703706</c:v>
                </c:pt>
                <c:pt idx="52929">
                  <c:v>0.65684630787037035</c:v>
                </c:pt>
                <c:pt idx="52930">
                  <c:v>0.65684724537037031</c:v>
                </c:pt>
                <c:pt idx="52931">
                  <c:v>0.65684734953703705</c:v>
                </c:pt>
                <c:pt idx="52932">
                  <c:v>0.65684850694444452</c:v>
                </c:pt>
                <c:pt idx="52933">
                  <c:v>0.65684967592592591</c:v>
                </c:pt>
                <c:pt idx="52934">
                  <c:v>0.65685083333333327</c:v>
                </c:pt>
                <c:pt idx="52935">
                  <c:v>0.6568519791666666</c:v>
                </c:pt>
                <c:pt idx="52936">
                  <c:v>0.65685314814814821</c:v>
                </c:pt>
                <c:pt idx="52937">
                  <c:v>0.65685430555555557</c:v>
                </c:pt>
                <c:pt idx="52938">
                  <c:v>0.65685546296296293</c:v>
                </c:pt>
                <c:pt idx="52939">
                  <c:v>0.65685662037037029</c:v>
                </c:pt>
                <c:pt idx="52940">
                  <c:v>0.65685776620370373</c:v>
                </c:pt>
                <c:pt idx="52941">
                  <c:v>0.6568598726851852</c:v>
                </c:pt>
                <c:pt idx="52942">
                  <c:v>0.65686087962962958</c:v>
                </c:pt>
                <c:pt idx="52943">
                  <c:v>0.65686160879629629</c:v>
                </c:pt>
                <c:pt idx="52944">
                  <c:v>0.65686284722222221</c:v>
                </c:pt>
                <c:pt idx="52945">
                  <c:v>0.65686406249999996</c:v>
                </c:pt>
                <c:pt idx="52946">
                  <c:v>0.65686478009259253</c:v>
                </c:pt>
                <c:pt idx="52947">
                  <c:v>0.65686652777777776</c:v>
                </c:pt>
                <c:pt idx="52948">
                  <c:v>0.65686746527777784</c:v>
                </c:pt>
                <c:pt idx="52949">
                  <c:v>0.65686825231481483</c:v>
                </c:pt>
                <c:pt idx="52950">
                  <c:v>0.65686934027777777</c:v>
                </c:pt>
                <c:pt idx="52951">
                  <c:v>0.65687050925925927</c:v>
                </c:pt>
                <c:pt idx="52952">
                  <c:v>0.65687166666666663</c:v>
                </c:pt>
                <c:pt idx="52953">
                  <c:v>0.65687281250000007</c:v>
                </c:pt>
                <c:pt idx="52954">
                  <c:v>0.65687398148148146</c:v>
                </c:pt>
                <c:pt idx="52955">
                  <c:v>0.65687513888888893</c:v>
                </c:pt>
                <c:pt idx="52956">
                  <c:v>0.65687629629629629</c:v>
                </c:pt>
                <c:pt idx="52957">
                  <c:v>0.65687745370370365</c:v>
                </c:pt>
                <c:pt idx="52958">
                  <c:v>0.65687861111111112</c:v>
                </c:pt>
                <c:pt idx="52959">
                  <c:v>0.65687976851851848</c:v>
                </c:pt>
                <c:pt idx="52960">
                  <c:v>0.65688182870370371</c:v>
                </c:pt>
                <c:pt idx="52961">
                  <c:v>0.65688304398148145</c:v>
                </c:pt>
                <c:pt idx="52962">
                  <c:v>0.65688336805555558</c:v>
                </c:pt>
                <c:pt idx="52963">
                  <c:v>0.6568853009259259</c:v>
                </c:pt>
                <c:pt idx="52964">
                  <c:v>0.65688653935185193</c:v>
                </c:pt>
                <c:pt idx="52965">
                  <c:v>0.65688702546296296</c:v>
                </c:pt>
                <c:pt idx="52966">
                  <c:v>0.6568882407407407</c:v>
                </c:pt>
                <c:pt idx="52967">
                  <c:v>0.65688916666666664</c:v>
                </c:pt>
                <c:pt idx="52968">
                  <c:v>0.65689026620370372</c:v>
                </c:pt>
                <c:pt idx="52969">
                  <c:v>0.65689165509259262</c:v>
                </c:pt>
                <c:pt idx="52970">
                  <c:v>0.65689249999999999</c:v>
                </c:pt>
                <c:pt idx="52971">
                  <c:v>0.65689365740740746</c:v>
                </c:pt>
                <c:pt idx="52972">
                  <c:v>0.65689481481481482</c:v>
                </c:pt>
                <c:pt idx="52973">
                  <c:v>0.65689597222222218</c:v>
                </c:pt>
                <c:pt idx="52974">
                  <c:v>0.65689712962962954</c:v>
                </c:pt>
                <c:pt idx="52975">
                  <c:v>0.65689828703703712</c:v>
                </c:pt>
                <c:pt idx="52976">
                  <c:v>0.65689944444444448</c:v>
                </c:pt>
                <c:pt idx="52977">
                  <c:v>0.65690060185185184</c:v>
                </c:pt>
                <c:pt idx="52978">
                  <c:v>0.6569017592592592</c:v>
                </c:pt>
                <c:pt idx="52979">
                  <c:v>0.65690290509259264</c:v>
                </c:pt>
                <c:pt idx="52980">
                  <c:v>0.65690412037037038</c:v>
                </c:pt>
                <c:pt idx="52981">
                  <c:v>0.65690527777777785</c:v>
                </c:pt>
                <c:pt idx="52982">
                  <c:v>0.65690765046296296</c:v>
                </c:pt>
                <c:pt idx="52983">
                  <c:v>0.65690775462962969</c:v>
                </c:pt>
                <c:pt idx="52984">
                  <c:v>0.65690872685185187</c:v>
                </c:pt>
                <c:pt idx="52985">
                  <c:v>0.65691035879629633</c:v>
                </c:pt>
                <c:pt idx="52986">
                  <c:v>0.65691101851851852</c:v>
                </c:pt>
                <c:pt idx="52987">
                  <c:v>0.65691292824074077</c:v>
                </c:pt>
                <c:pt idx="52988">
                  <c:v>0.65691518518518521</c:v>
                </c:pt>
                <c:pt idx="52989">
                  <c:v>0.65691627314814816</c:v>
                </c:pt>
                <c:pt idx="52990">
                  <c:v>0.65691743055555551</c:v>
                </c:pt>
                <c:pt idx="52991">
                  <c:v>0.65691858796296299</c:v>
                </c:pt>
                <c:pt idx="52992">
                  <c:v>0.65691974537037034</c:v>
                </c:pt>
                <c:pt idx="52993">
                  <c:v>0.65692090277777782</c:v>
                </c:pt>
                <c:pt idx="52994">
                  <c:v>0.65692206018518517</c:v>
                </c:pt>
                <c:pt idx="52995">
                  <c:v>0.65692321759259253</c:v>
                </c:pt>
                <c:pt idx="52996">
                  <c:v>0.656924375</c:v>
                </c:pt>
                <c:pt idx="52997">
                  <c:v>0.65692553240740748</c:v>
                </c:pt>
                <c:pt idx="52998">
                  <c:v>0.65692668981481483</c:v>
                </c:pt>
                <c:pt idx="52999">
                  <c:v>0.65692947916666666</c:v>
                </c:pt>
                <c:pt idx="53000">
                  <c:v>0.65693024305555558</c:v>
                </c:pt>
                <c:pt idx="53001">
                  <c:v>0.65693136574074074</c:v>
                </c:pt>
                <c:pt idx="53002">
                  <c:v>0.65693312500000001</c:v>
                </c:pt>
                <c:pt idx="53003">
                  <c:v>0.65693371527777777</c:v>
                </c:pt>
                <c:pt idx="53004">
                  <c:v>0.65693484953703707</c:v>
                </c:pt>
                <c:pt idx="53005">
                  <c:v>0.65693712962962969</c:v>
                </c:pt>
                <c:pt idx="53006">
                  <c:v>0.65693724537037035</c:v>
                </c:pt>
                <c:pt idx="53007">
                  <c:v>0.65693829861111108</c:v>
                </c:pt>
                <c:pt idx="53008">
                  <c:v>0.65693945601851855</c:v>
                </c:pt>
                <c:pt idx="53009">
                  <c:v>0.65694061342592591</c:v>
                </c:pt>
                <c:pt idx="53010">
                  <c:v>0.65694175925925924</c:v>
                </c:pt>
                <c:pt idx="53011">
                  <c:v>0.65694291666666671</c:v>
                </c:pt>
                <c:pt idx="53012">
                  <c:v>0.65694407407407407</c:v>
                </c:pt>
                <c:pt idx="53013">
                  <c:v>0.6569452199074074</c:v>
                </c:pt>
                <c:pt idx="53014">
                  <c:v>0.65694640046296293</c:v>
                </c:pt>
                <c:pt idx="53015">
                  <c:v>0.6569475578703704</c:v>
                </c:pt>
                <c:pt idx="53016">
                  <c:v>0.65694870370370373</c:v>
                </c:pt>
                <c:pt idx="53017">
                  <c:v>0.65694996527777771</c:v>
                </c:pt>
                <c:pt idx="53018">
                  <c:v>0.65695271990740733</c:v>
                </c:pt>
                <c:pt idx="53019">
                  <c:v>0.65695329861111107</c:v>
                </c:pt>
                <c:pt idx="53020">
                  <c:v>0.65695356481481482</c:v>
                </c:pt>
                <c:pt idx="53021">
                  <c:v>0.65695467592592593</c:v>
                </c:pt>
                <c:pt idx="53022">
                  <c:v>0.65695623842592588</c:v>
                </c:pt>
                <c:pt idx="53023">
                  <c:v>0.65695710648148142</c:v>
                </c:pt>
                <c:pt idx="53024">
                  <c:v>0.65695873842592589</c:v>
                </c:pt>
                <c:pt idx="53025">
                  <c:v>0.65695971064814818</c:v>
                </c:pt>
                <c:pt idx="53026">
                  <c:v>0.6569603472222223</c:v>
                </c:pt>
                <c:pt idx="53027">
                  <c:v>0.65696157407407407</c:v>
                </c:pt>
                <c:pt idx="53028">
                  <c:v>0.6569625925925926</c:v>
                </c:pt>
                <c:pt idx="53029">
                  <c:v>0.65696374999999996</c:v>
                </c:pt>
                <c:pt idx="53030">
                  <c:v>0.65696490740740732</c:v>
                </c:pt>
                <c:pt idx="53031">
                  <c:v>0.65696607638888882</c:v>
                </c:pt>
                <c:pt idx="53032">
                  <c:v>0.65696722222222226</c:v>
                </c:pt>
                <c:pt idx="53033">
                  <c:v>0.65696837962962962</c:v>
                </c:pt>
                <c:pt idx="53034">
                  <c:v>0.65696954861111112</c:v>
                </c:pt>
                <c:pt idx="53035">
                  <c:v>0.65697069444444445</c:v>
                </c:pt>
                <c:pt idx="53036">
                  <c:v>0.65697185185185192</c:v>
                </c:pt>
                <c:pt idx="53037">
                  <c:v>0.65697302083333331</c:v>
                </c:pt>
                <c:pt idx="53038">
                  <c:v>0.65697482638888893</c:v>
                </c:pt>
                <c:pt idx="53039">
                  <c:v>0.65697540509259267</c:v>
                </c:pt>
                <c:pt idx="53040">
                  <c:v>0.6569771527777778</c:v>
                </c:pt>
                <c:pt idx="53041">
                  <c:v>0.65697854166666669</c:v>
                </c:pt>
                <c:pt idx="53042">
                  <c:v>0.65697888888888889</c:v>
                </c:pt>
                <c:pt idx="53043">
                  <c:v>0.65698103009259257</c:v>
                </c:pt>
                <c:pt idx="53044">
                  <c:v>0.65698126157407399</c:v>
                </c:pt>
                <c:pt idx="53045">
                  <c:v>0.65698247685185185</c:v>
                </c:pt>
                <c:pt idx="53046">
                  <c:v>0.65698519675925926</c:v>
                </c:pt>
                <c:pt idx="53047">
                  <c:v>0.65698548611111118</c:v>
                </c:pt>
                <c:pt idx="53048">
                  <c:v>0.65698596064814818</c:v>
                </c:pt>
                <c:pt idx="53049">
                  <c:v>0.65698689814814815</c:v>
                </c:pt>
                <c:pt idx="53050">
                  <c:v>0.65698806712962965</c:v>
                </c:pt>
                <c:pt idx="53051">
                  <c:v>0.65698921296296298</c:v>
                </c:pt>
                <c:pt idx="53052">
                  <c:v>0.65699037037037034</c:v>
                </c:pt>
                <c:pt idx="53053">
                  <c:v>0.65699152777777781</c:v>
                </c:pt>
                <c:pt idx="53054">
                  <c:v>0.65699268518518517</c:v>
                </c:pt>
                <c:pt idx="53055">
                  <c:v>0.65699385416666667</c:v>
                </c:pt>
                <c:pt idx="53056">
                  <c:v>0.656995</c:v>
                </c:pt>
                <c:pt idx="53057">
                  <c:v>0.65699615740740747</c:v>
                </c:pt>
                <c:pt idx="53058">
                  <c:v>0.65699732638888897</c:v>
                </c:pt>
                <c:pt idx="53059">
                  <c:v>0.65699980324074081</c:v>
                </c:pt>
                <c:pt idx="53060">
                  <c:v>0.65700091435185182</c:v>
                </c:pt>
                <c:pt idx="53061">
                  <c:v>0.65700229166666668</c:v>
                </c:pt>
                <c:pt idx="53062">
                  <c:v>0.65700376157407403</c:v>
                </c:pt>
                <c:pt idx="53063">
                  <c:v>0.65700458333333334</c:v>
                </c:pt>
                <c:pt idx="53064">
                  <c:v>0.6570066898148148</c:v>
                </c:pt>
                <c:pt idx="53065">
                  <c:v>0.65700784722222227</c:v>
                </c:pt>
                <c:pt idx="53066">
                  <c:v>0.65700831018518513</c:v>
                </c:pt>
                <c:pt idx="53067">
                  <c:v>0.65700982638888883</c:v>
                </c:pt>
                <c:pt idx="53068">
                  <c:v>0.65701049768518516</c:v>
                </c:pt>
                <c:pt idx="53069">
                  <c:v>0.6570113310185185</c:v>
                </c:pt>
                <c:pt idx="53070">
                  <c:v>0.65701248842592597</c:v>
                </c:pt>
                <c:pt idx="53071">
                  <c:v>0.65701364583333333</c:v>
                </c:pt>
                <c:pt idx="53072">
                  <c:v>0.65701479166666665</c:v>
                </c:pt>
                <c:pt idx="53073">
                  <c:v>0.65701596064814816</c:v>
                </c:pt>
                <c:pt idx="53074">
                  <c:v>0.65701711805555563</c:v>
                </c:pt>
                <c:pt idx="53075">
                  <c:v>0.65701827546296299</c:v>
                </c:pt>
                <c:pt idx="53076">
                  <c:v>0.65701943287037035</c:v>
                </c:pt>
                <c:pt idx="53077">
                  <c:v>0.65702059027777771</c:v>
                </c:pt>
                <c:pt idx="53078">
                  <c:v>0.65702175925925921</c:v>
                </c:pt>
                <c:pt idx="53079">
                  <c:v>0.65702351851851859</c:v>
                </c:pt>
                <c:pt idx="53080">
                  <c:v>0.65702458333333336</c:v>
                </c:pt>
                <c:pt idx="53081">
                  <c:v>0.65702574074074072</c:v>
                </c:pt>
                <c:pt idx="53082">
                  <c:v>0.65702642361111108</c:v>
                </c:pt>
                <c:pt idx="53083">
                  <c:v>0.65702828703703697</c:v>
                </c:pt>
                <c:pt idx="53084">
                  <c:v>0.65702880787037032</c:v>
                </c:pt>
                <c:pt idx="53085">
                  <c:v>0.65703114583333333</c:v>
                </c:pt>
                <c:pt idx="53086">
                  <c:v>0.65703188657407408</c:v>
                </c:pt>
                <c:pt idx="53087">
                  <c:v>0.657032175925926</c:v>
                </c:pt>
                <c:pt idx="53088">
                  <c:v>0.65703332175925921</c:v>
                </c:pt>
                <c:pt idx="53089">
                  <c:v>0.65703447916666669</c:v>
                </c:pt>
                <c:pt idx="53090">
                  <c:v>0.65703563657407404</c:v>
                </c:pt>
                <c:pt idx="53091">
                  <c:v>0.65703679398148152</c:v>
                </c:pt>
                <c:pt idx="53092">
                  <c:v>0.65703795138888887</c:v>
                </c:pt>
                <c:pt idx="53093">
                  <c:v>0.65703910879629623</c:v>
                </c:pt>
                <c:pt idx="53094">
                  <c:v>0.6570402662037037</c:v>
                </c:pt>
                <c:pt idx="53095">
                  <c:v>0.65704142361111117</c:v>
                </c:pt>
                <c:pt idx="53096">
                  <c:v>0.65704258101851853</c:v>
                </c:pt>
                <c:pt idx="53097">
                  <c:v>0.65704373842592589</c:v>
                </c:pt>
                <c:pt idx="53098">
                  <c:v>0.65704569444444449</c:v>
                </c:pt>
                <c:pt idx="53099">
                  <c:v>0.65704613425925928</c:v>
                </c:pt>
                <c:pt idx="53100">
                  <c:v>0.65704792824074076</c:v>
                </c:pt>
                <c:pt idx="53101">
                  <c:v>0.65704914351851851</c:v>
                </c:pt>
                <c:pt idx="53102">
                  <c:v>0.65704973379629628</c:v>
                </c:pt>
                <c:pt idx="53103">
                  <c:v>0.65705193287037034</c:v>
                </c:pt>
                <c:pt idx="53104">
                  <c:v>0.65705319444444443</c:v>
                </c:pt>
                <c:pt idx="53105">
                  <c:v>0.65705336805555559</c:v>
                </c:pt>
                <c:pt idx="53106">
                  <c:v>0.65705493055555553</c:v>
                </c:pt>
                <c:pt idx="53107">
                  <c:v>0.65705684027777778</c:v>
                </c:pt>
                <c:pt idx="53108">
                  <c:v>0.65705784722222227</c:v>
                </c:pt>
                <c:pt idx="53109">
                  <c:v>0.65705900462962963</c:v>
                </c:pt>
                <c:pt idx="53110">
                  <c:v>0.65706016203703699</c:v>
                </c:pt>
                <c:pt idx="53111">
                  <c:v>0.65706131944444446</c:v>
                </c:pt>
                <c:pt idx="53112">
                  <c:v>0.65706247685185182</c:v>
                </c:pt>
                <c:pt idx="53113">
                  <c:v>0.65706363425925929</c:v>
                </c:pt>
                <c:pt idx="53114">
                  <c:v>0.65706479166666665</c:v>
                </c:pt>
                <c:pt idx="53115">
                  <c:v>0.65706593750000009</c:v>
                </c:pt>
                <c:pt idx="53116">
                  <c:v>0.65706710648148148</c:v>
                </c:pt>
                <c:pt idx="53117">
                  <c:v>0.6570682523148148</c:v>
                </c:pt>
                <c:pt idx="53118">
                  <c:v>0.65706974537037033</c:v>
                </c:pt>
                <c:pt idx="53119">
                  <c:v>0.6570709027777778</c:v>
                </c:pt>
                <c:pt idx="53120">
                  <c:v>0.65707209490740748</c:v>
                </c:pt>
                <c:pt idx="53121">
                  <c:v>0.6570728935185185</c:v>
                </c:pt>
                <c:pt idx="53122">
                  <c:v>0.65707422453703712</c:v>
                </c:pt>
                <c:pt idx="53123">
                  <c:v>0.65707526620370371</c:v>
                </c:pt>
                <c:pt idx="53124">
                  <c:v>0.65707758101851843</c:v>
                </c:pt>
                <c:pt idx="53125">
                  <c:v>0.6570776967592592</c:v>
                </c:pt>
                <c:pt idx="53126">
                  <c:v>0.65707920138888887</c:v>
                </c:pt>
                <c:pt idx="53127">
                  <c:v>0.65707983796296288</c:v>
                </c:pt>
                <c:pt idx="53128">
                  <c:v>0.65708099537037035</c:v>
                </c:pt>
                <c:pt idx="53129">
                  <c:v>0.65708215277777782</c:v>
                </c:pt>
                <c:pt idx="53130">
                  <c:v>0.65708331018518518</c:v>
                </c:pt>
                <c:pt idx="53131">
                  <c:v>0.65708446759259254</c:v>
                </c:pt>
                <c:pt idx="53132">
                  <c:v>0.65708562500000001</c:v>
                </c:pt>
                <c:pt idx="53133">
                  <c:v>0.65708678240740748</c:v>
                </c:pt>
                <c:pt idx="53134">
                  <c:v>0.65708793981481484</c:v>
                </c:pt>
                <c:pt idx="53135">
                  <c:v>0.65708908564814816</c:v>
                </c:pt>
                <c:pt idx="53136">
                  <c:v>0.65709025462962956</c:v>
                </c:pt>
                <c:pt idx="53137">
                  <c:v>0.65709226851851854</c:v>
                </c:pt>
                <c:pt idx="53138">
                  <c:v>0.65709297453703697</c:v>
                </c:pt>
                <c:pt idx="53139">
                  <c:v>0.65709375000000003</c:v>
                </c:pt>
                <c:pt idx="53140">
                  <c:v>0.65709496527777778</c:v>
                </c:pt>
                <c:pt idx="53141">
                  <c:v>0.65709622685185187</c:v>
                </c:pt>
                <c:pt idx="53142">
                  <c:v>0.65709821759259257</c:v>
                </c:pt>
                <c:pt idx="53143">
                  <c:v>0.65709924768518524</c:v>
                </c:pt>
                <c:pt idx="53144">
                  <c:v>0.6570998726851851</c:v>
                </c:pt>
                <c:pt idx="53145">
                  <c:v>0.65710067129629635</c:v>
                </c:pt>
                <c:pt idx="53146">
                  <c:v>0.65710182870370371</c:v>
                </c:pt>
                <c:pt idx="53147">
                  <c:v>0.65710298611111106</c:v>
                </c:pt>
                <c:pt idx="53148">
                  <c:v>0.65710414351851854</c:v>
                </c:pt>
                <c:pt idx="53149">
                  <c:v>0.65710531249999993</c:v>
                </c:pt>
                <c:pt idx="53150">
                  <c:v>0.65710645833333337</c:v>
                </c:pt>
                <c:pt idx="53151">
                  <c:v>0.65710761574074072</c:v>
                </c:pt>
                <c:pt idx="53152">
                  <c:v>0.65710877314814808</c:v>
                </c:pt>
                <c:pt idx="53153">
                  <c:v>0.65710993055555555</c:v>
                </c:pt>
                <c:pt idx="53154">
                  <c:v>0.65711108796296303</c:v>
                </c:pt>
                <c:pt idx="53155">
                  <c:v>0.65711229166666663</c:v>
                </c:pt>
                <c:pt idx="53156">
                  <c:v>0.65711494212962962</c:v>
                </c:pt>
                <c:pt idx="53157">
                  <c:v>0.65711510416666674</c:v>
                </c:pt>
                <c:pt idx="53158">
                  <c:v>0.65711609953703698</c:v>
                </c:pt>
                <c:pt idx="53159">
                  <c:v>0.65711766203703703</c:v>
                </c:pt>
                <c:pt idx="53160">
                  <c:v>0.65711841435185192</c:v>
                </c:pt>
                <c:pt idx="53161">
                  <c:v>0.65711974537037032</c:v>
                </c:pt>
                <c:pt idx="53162">
                  <c:v>0.65712042824074079</c:v>
                </c:pt>
                <c:pt idx="53163">
                  <c:v>0.65712149305555556</c:v>
                </c:pt>
                <c:pt idx="53164">
                  <c:v>0.65712265046296292</c:v>
                </c:pt>
                <c:pt idx="53165">
                  <c:v>0.65712381944444442</c:v>
                </c:pt>
                <c:pt idx="53166">
                  <c:v>0.65712497685185178</c:v>
                </c:pt>
                <c:pt idx="53167">
                  <c:v>0.65712613425925925</c:v>
                </c:pt>
                <c:pt idx="53168">
                  <c:v>0.65712729166666672</c:v>
                </c:pt>
                <c:pt idx="53169">
                  <c:v>0.65712843749999994</c:v>
                </c:pt>
                <c:pt idx="53170">
                  <c:v>0.65712960648148144</c:v>
                </c:pt>
                <c:pt idx="53171">
                  <c:v>0.65713076388888891</c:v>
                </c:pt>
                <c:pt idx="53172">
                  <c:v>0.65713192129629627</c:v>
                </c:pt>
                <c:pt idx="53173">
                  <c:v>0.65713326388888882</c:v>
                </c:pt>
                <c:pt idx="53174">
                  <c:v>0.65713618055555556</c:v>
                </c:pt>
                <c:pt idx="53175">
                  <c:v>0.65713678240740747</c:v>
                </c:pt>
                <c:pt idx="53176">
                  <c:v>0.65713706018518514</c:v>
                </c:pt>
                <c:pt idx="53177">
                  <c:v>0.65713822916666664</c:v>
                </c:pt>
                <c:pt idx="53178">
                  <c:v>0.65713959490740737</c:v>
                </c:pt>
                <c:pt idx="53179">
                  <c:v>0.65714035879629629</c:v>
                </c:pt>
                <c:pt idx="53180">
                  <c:v>0.65714177083333336</c:v>
                </c:pt>
                <c:pt idx="53181">
                  <c:v>0.65714302083333331</c:v>
                </c:pt>
                <c:pt idx="53182">
                  <c:v>0.65714356481481484</c:v>
                </c:pt>
                <c:pt idx="53183">
                  <c:v>0.6571452893518519</c:v>
                </c:pt>
                <c:pt idx="53184">
                  <c:v>0.65714604166666668</c:v>
                </c:pt>
                <c:pt idx="53185">
                  <c:v>0.65714695601851858</c:v>
                </c:pt>
                <c:pt idx="53186">
                  <c:v>0.65714812499999997</c:v>
                </c:pt>
                <c:pt idx="53187">
                  <c:v>0.65714928240740733</c:v>
                </c:pt>
                <c:pt idx="53188">
                  <c:v>0.6571504398148148</c:v>
                </c:pt>
                <c:pt idx="53189">
                  <c:v>0.65715159722222227</c:v>
                </c:pt>
                <c:pt idx="53190">
                  <c:v>0.65715275462962963</c:v>
                </c:pt>
                <c:pt idx="53191">
                  <c:v>0.65715391203703699</c:v>
                </c:pt>
                <c:pt idx="53192">
                  <c:v>0.65715506944444435</c:v>
                </c:pt>
                <c:pt idx="53193">
                  <c:v>0.65715622685185193</c:v>
                </c:pt>
                <c:pt idx="53194">
                  <c:v>0.65715737268518515</c:v>
                </c:pt>
                <c:pt idx="53195">
                  <c:v>0.65715866898148145</c:v>
                </c:pt>
                <c:pt idx="53196">
                  <c:v>0.65716059027777785</c:v>
                </c:pt>
                <c:pt idx="53197">
                  <c:v>0.65716186342592597</c:v>
                </c:pt>
                <c:pt idx="53198">
                  <c:v>0.65716212962962961</c:v>
                </c:pt>
                <c:pt idx="53199">
                  <c:v>0.65716400462962965</c:v>
                </c:pt>
                <c:pt idx="53200">
                  <c:v>0.65716520833333336</c:v>
                </c:pt>
                <c:pt idx="53201">
                  <c:v>0.65716561342592594</c:v>
                </c:pt>
                <c:pt idx="53202">
                  <c:v>0.65716771990740741</c:v>
                </c:pt>
                <c:pt idx="53203">
                  <c:v>0.6571688541666667</c:v>
                </c:pt>
                <c:pt idx="53204">
                  <c:v>0.65716921296296293</c:v>
                </c:pt>
                <c:pt idx="53205">
                  <c:v>0.65717011574074069</c:v>
                </c:pt>
                <c:pt idx="53206">
                  <c:v>0.65717126157407413</c:v>
                </c:pt>
                <c:pt idx="53207">
                  <c:v>0.65717243055555552</c:v>
                </c:pt>
                <c:pt idx="53208">
                  <c:v>0.65717358796296299</c:v>
                </c:pt>
                <c:pt idx="53209">
                  <c:v>0.65717474537037035</c:v>
                </c:pt>
                <c:pt idx="53210">
                  <c:v>0.65717590277777782</c:v>
                </c:pt>
                <c:pt idx="53211">
                  <c:v>0.65717706018518518</c:v>
                </c:pt>
                <c:pt idx="53212">
                  <c:v>0.65717821759259254</c:v>
                </c:pt>
                <c:pt idx="53213">
                  <c:v>0.65717937500000001</c:v>
                </c:pt>
                <c:pt idx="53214">
                  <c:v>0.65718053240740737</c:v>
                </c:pt>
                <c:pt idx="53215">
                  <c:v>0.65718190972222224</c:v>
                </c:pt>
                <c:pt idx="53216">
                  <c:v>0.65718380787037034</c:v>
                </c:pt>
                <c:pt idx="53217">
                  <c:v>0.65718486111111107</c:v>
                </c:pt>
                <c:pt idx="53218">
                  <c:v>0.65718531250000001</c:v>
                </c:pt>
                <c:pt idx="53219">
                  <c:v>0.65718671296296294</c:v>
                </c:pt>
                <c:pt idx="53220">
                  <c:v>0.65718819444444443</c:v>
                </c:pt>
                <c:pt idx="53221">
                  <c:v>0.65718885416666661</c:v>
                </c:pt>
                <c:pt idx="53222">
                  <c:v>0.65719046296296302</c:v>
                </c:pt>
                <c:pt idx="53223">
                  <c:v>0.65719179398148142</c:v>
                </c:pt>
                <c:pt idx="53224">
                  <c:v>0.6571922569444445</c:v>
                </c:pt>
                <c:pt idx="53225">
                  <c:v>0.65719326388888888</c:v>
                </c:pt>
                <c:pt idx="53226">
                  <c:v>0.65719442129629624</c:v>
                </c:pt>
                <c:pt idx="53227">
                  <c:v>0.65719557870370371</c:v>
                </c:pt>
                <c:pt idx="53228">
                  <c:v>0.65719673611111118</c:v>
                </c:pt>
                <c:pt idx="53229">
                  <c:v>0.65719789351851854</c:v>
                </c:pt>
                <c:pt idx="53230">
                  <c:v>0.65719903935185187</c:v>
                </c:pt>
                <c:pt idx="53231">
                  <c:v>0.65720020833333326</c:v>
                </c:pt>
                <c:pt idx="53232">
                  <c:v>0.65720136574074073</c:v>
                </c:pt>
                <c:pt idx="53233">
                  <c:v>0.6572025231481482</c:v>
                </c:pt>
                <c:pt idx="53234">
                  <c:v>0.65720369212962959</c:v>
                </c:pt>
                <c:pt idx="53235">
                  <c:v>0.65720519675925926</c:v>
                </c:pt>
                <c:pt idx="53236">
                  <c:v>0.65720712962962968</c:v>
                </c:pt>
                <c:pt idx="53237">
                  <c:v>0.65720748842592591</c:v>
                </c:pt>
                <c:pt idx="53238">
                  <c:v>0.65720832175925925</c:v>
                </c:pt>
                <c:pt idx="53239">
                  <c:v>0.65720991898148151</c:v>
                </c:pt>
                <c:pt idx="53240">
                  <c:v>0.65721097222222224</c:v>
                </c:pt>
                <c:pt idx="53241">
                  <c:v>0.65721241898148142</c:v>
                </c:pt>
                <c:pt idx="53242">
                  <c:v>0.65721322916666669</c:v>
                </c:pt>
                <c:pt idx="53243">
                  <c:v>0.65721410879629627</c:v>
                </c:pt>
                <c:pt idx="53244">
                  <c:v>0.65721539351851854</c:v>
                </c:pt>
                <c:pt idx="53245">
                  <c:v>0.65721687500000003</c:v>
                </c:pt>
                <c:pt idx="53246">
                  <c:v>0.65721756944444443</c:v>
                </c:pt>
                <c:pt idx="53247">
                  <c:v>0.65721872685185179</c:v>
                </c:pt>
                <c:pt idx="53248">
                  <c:v>0.65721988425925926</c:v>
                </c:pt>
                <c:pt idx="53249">
                  <c:v>0.65722103009259258</c:v>
                </c:pt>
                <c:pt idx="53250">
                  <c:v>0.65722219907407409</c:v>
                </c:pt>
                <c:pt idx="53251">
                  <c:v>0.65722335648148145</c:v>
                </c:pt>
                <c:pt idx="53252">
                  <c:v>0.65722451388888881</c:v>
                </c:pt>
                <c:pt idx="53253">
                  <c:v>0.65722567129629628</c:v>
                </c:pt>
                <c:pt idx="53254">
                  <c:v>0.65722682870370375</c:v>
                </c:pt>
                <c:pt idx="53255">
                  <c:v>0.65722798611111111</c:v>
                </c:pt>
                <c:pt idx="53256">
                  <c:v>0.65722927083333327</c:v>
                </c:pt>
                <c:pt idx="53257">
                  <c:v>0.65723101851851851</c:v>
                </c:pt>
                <c:pt idx="53258">
                  <c:v>0.65723216435185183</c:v>
                </c:pt>
                <c:pt idx="53259">
                  <c:v>0.65723268518518518</c:v>
                </c:pt>
                <c:pt idx="53260">
                  <c:v>0.65723425925925927</c:v>
                </c:pt>
                <c:pt idx="53261">
                  <c:v>0.65723500000000001</c:v>
                </c:pt>
                <c:pt idx="53262">
                  <c:v>0.65723607638888892</c:v>
                </c:pt>
                <c:pt idx="53263">
                  <c:v>0.65723724537037043</c:v>
                </c:pt>
                <c:pt idx="53264">
                  <c:v>0.65723840277777779</c:v>
                </c:pt>
                <c:pt idx="53265">
                  <c:v>0.65723954861111111</c:v>
                </c:pt>
                <c:pt idx="53266">
                  <c:v>0.65724071759259262</c:v>
                </c:pt>
                <c:pt idx="53267">
                  <c:v>0.65724187499999998</c:v>
                </c:pt>
                <c:pt idx="53268">
                  <c:v>0.6572430208333333</c:v>
                </c:pt>
                <c:pt idx="53269">
                  <c:v>0.65724418981481481</c:v>
                </c:pt>
                <c:pt idx="53270">
                  <c:v>0.65724534722222216</c:v>
                </c:pt>
                <c:pt idx="53271">
                  <c:v>0.65724650462962964</c:v>
                </c:pt>
                <c:pt idx="53272">
                  <c:v>0.65724768518518517</c:v>
                </c:pt>
                <c:pt idx="53273">
                  <c:v>0.65724886574074082</c:v>
                </c:pt>
                <c:pt idx="53274">
                  <c:v>0.65725042824074076</c:v>
                </c:pt>
                <c:pt idx="53275">
                  <c:v>0.65725116898148139</c:v>
                </c:pt>
                <c:pt idx="53276">
                  <c:v>0.65725285879629625</c:v>
                </c:pt>
                <c:pt idx="53277">
                  <c:v>0.65725358796296296</c:v>
                </c:pt>
                <c:pt idx="53278">
                  <c:v>0.65725466435185187</c:v>
                </c:pt>
                <c:pt idx="53279">
                  <c:v>0.65725627314814816</c:v>
                </c:pt>
                <c:pt idx="53280">
                  <c:v>0.65725692129629631</c:v>
                </c:pt>
                <c:pt idx="53281">
                  <c:v>0.65725807870370367</c:v>
                </c:pt>
                <c:pt idx="53282">
                  <c:v>0.657259224537037</c:v>
                </c:pt>
                <c:pt idx="53283">
                  <c:v>0.6572603935185185</c:v>
                </c:pt>
                <c:pt idx="53284">
                  <c:v>0.65726155092592597</c:v>
                </c:pt>
                <c:pt idx="53285">
                  <c:v>0.65726270833333333</c:v>
                </c:pt>
                <c:pt idx="53286">
                  <c:v>0.65726386574074069</c:v>
                </c:pt>
                <c:pt idx="53287">
                  <c:v>0.65726502314814816</c:v>
                </c:pt>
                <c:pt idx="53288">
                  <c:v>0.65726618055555563</c:v>
                </c:pt>
                <c:pt idx="53289">
                  <c:v>0.65726733796296299</c:v>
                </c:pt>
                <c:pt idx="53290">
                  <c:v>0.65726849537037035</c:v>
                </c:pt>
                <c:pt idx="53291">
                  <c:v>0.65726981481481483</c:v>
                </c:pt>
                <c:pt idx="53292">
                  <c:v>0.65727105324074075</c:v>
                </c:pt>
                <c:pt idx="53293">
                  <c:v>0.65727237268518512</c:v>
                </c:pt>
                <c:pt idx="53294">
                  <c:v>0.65727392361111103</c:v>
                </c:pt>
                <c:pt idx="53295">
                  <c:v>0.6572746064814815</c:v>
                </c:pt>
                <c:pt idx="53296">
                  <c:v>0.65727645833333337</c:v>
                </c:pt>
                <c:pt idx="53297">
                  <c:v>0.65727721064814815</c:v>
                </c:pt>
                <c:pt idx="53298">
                  <c:v>0.65727780092592591</c:v>
                </c:pt>
                <c:pt idx="53299">
                  <c:v>0.65727891203703703</c:v>
                </c:pt>
                <c:pt idx="53300">
                  <c:v>0.65728015046296295</c:v>
                </c:pt>
                <c:pt idx="53301">
                  <c:v>0.65728122685185186</c:v>
                </c:pt>
                <c:pt idx="53302">
                  <c:v>0.65728238425925922</c:v>
                </c:pt>
                <c:pt idx="53303">
                  <c:v>0.65728353009259255</c:v>
                </c:pt>
                <c:pt idx="53304">
                  <c:v>0.65728469907407405</c:v>
                </c:pt>
                <c:pt idx="53305">
                  <c:v>0.65728585648148152</c:v>
                </c:pt>
                <c:pt idx="53306">
                  <c:v>0.65728700231481485</c:v>
                </c:pt>
                <c:pt idx="53307">
                  <c:v>0.65728817129629624</c:v>
                </c:pt>
                <c:pt idx="53308">
                  <c:v>0.65728932870370371</c:v>
                </c:pt>
                <c:pt idx="53309">
                  <c:v>0.65729062500000002</c:v>
                </c:pt>
                <c:pt idx="53310">
                  <c:v>0.65729246527777785</c:v>
                </c:pt>
                <c:pt idx="53311">
                  <c:v>0.65729366898148156</c:v>
                </c:pt>
                <c:pt idx="53312">
                  <c:v>0.6572939699074074</c:v>
                </c:pt>
                <c:pt idx="53313">
                  <c:v>0.65729587962962965</c:v>
                </c:pt>
                <c:pt idx="53314">
                  <c:v>0.65729715277777778</c:v>
                </c:pt>
                <c:pt idx="53315">
                  <c:v>0.65729754629629633</c:v>
                </c:pt>
                <c:pt idx="53316">
                  <c:v>0.65729902777777771</c:v>
                </c:pt>
                <c:pt idx="53317">
                  <c:v>0.65729975694444442</c:v>
                </c:pt>
                <c:pt idx="53318">
                  <c:v>0.65730090277777775</c:v>
                </c:pt>
                <c:pt idx="53319">
                  <c:v>0.65730206018518522</c:v>
                </c:pt>
                <c:pt idx="53320">
                  <c:v>0.65730321759259258</c:v>
                </c:pt>
                <c:pt idx="53321">
                  <c:v>0.65730437499999994</c:v>
                </c:pt>
                <c:pt idx="53322">
                  <c:v>0.65730554398148144</c:v>
                </c:pt>
                <c:pt idx="53323">
                  <c:v>0.65730668981481488</c:v>
                </c:pt>
                <c:pt idx="53324">
                  <c:v>0.6573078356481481</c:v>
                </c:pt>
                <c:pt idx="53325">
                  <c:v>0.6573090046296296</c:v>
                </c:pt>
                <c:pt idx="53326">
                  <c:v>0.65731016203703696</c:v>
                </c:pt>
                <c:pt idx="53327">
                  <c:v>0.65731131944444443</c:v>
                </c:pt>
                <c:pt idx="53328">
                  <c:v>0.65731344907407407</c:v>
                </c:pt>
                <c:pt idx="53329">
                  <c:v>0.65731369212962965</c:v>
                </c:pt>
                <c:pt idx="53330">
                  <c:v>0.65731523148148152</c:v>
                </c:pt>
                <c:pt idx="53331">
                  <c:v>0.65731709490740742</c:v>
                </c:pt>
                <c:pt idx="53332">
                  <c:v>0.65731761574074077</c:v>
                </c:pt>
                <c:pt idx="53333">
                  <c:v>0.6573185416666667</c:v>
                </c:pt>
                <c:pt idx="53334">
                  <c:v>0.65731946759259263</c:v>
                </c:pt>
                <c:pt idx="53335">
                  <c:v>0.65732062499999999</c:v>
                </c:pt>
                <c:pt idx="53336">
                  <c:v>0.65732312500000001</c:v>
                </c:pt>
                <c:pt idx="53337">
                  <c:v>0.65732402777777776</c:v>
                </c:pt>
                <c:pt idx="53338">
                  <c:v>0.65732428240740737</c:v>
                </c:pt>
                <c:pt idx="53339">
                  <c:v>0.6573252083333333</c:v>
                </c:pt>
                <c:pt idx="53340">
                  <c:v>0.65732638888888884</c:v>
                </c:pt>
                <c:pt idx="53341">
                  <c:v>0.65732752314814813</c:v>
                </c:pt>
                <c:pt idx="53342">
                  <c:v>0.65732868055555549</c:v>
                </c:pt>
                <c:pt idx="53343">
                  <c:v>0.65732983796296296</c:v>
                </c:pt>
                <c:pt idx="53344">
                  <c:v>0.65733099537037043</c:v>
                </c:pt>
                <c:pt idx="53345">
                  <c:v>0.65733216435185193</c:v>
                </c:pt>
                <c:pt idx="53346">
                  <c:v>0.65733331018518515</c:v>
                </c:pt>
                <c:pt idx="53347">
                  <c:v>0.65733446759259251</c:v>
                </c:pt>
                <c:pt idx="53348">
                  <c:v>0.65733562499999998</c:v>
                </c:pt>
                <c:pt idx="53349">
                  <c:v>0.65733697916666667</c:v>
                </c:pt>
                <c:pt idx="53350">
                  <c:v>0.65733908564814814</c:v>
                </c:pt>
                <c:pt idx="53351">
                  <c:v>0.65733938657407409</c:v>
                </c:pt>
                <c:pt idx="53352">
                  <c:v>0.65734048611111107</c:v>
                </c:pt>
                <c:pt idx="53353">
                  <c:v>0.65734252314814812</c:v>
                </c:pt>
                <c:pt idx="53354">
                  <c:v>0.65734287037037031</c:v>
                </c:pt>
                <c:pt idx="53355">
                  <c:v>0.65734534722222226</c:v>
                </c:pt>
                <c:pt idx="53356">
                  <c:v>0.65734657407407404</c:v>
                </c:pt>
                <c:pt idx="53357">
                  <c:v>0.6573474421296297</c:v>
                </c:pt>
                <c:pt idx="53358">
                  <c:v>0.65734858796296292</c:v>
                </c:pt>
                <c:pt idx="53359">
                  <c:v>0.65734975694444442</c:v>
                </c:pt>
                <c:pt idx="53360">
                  <c:v>0.65735091435185189</c:v>
                </c:pt>
                <c:pt idx="53361">
                  <c:v>0.65735207175925925</c:v>
                </c:pt>
                <c:pt idx="53362">
                  <c:v>0.65735322916666672</c:v>
                </c:pt>
                <c:pt idx="53363">
                  <c:v>0.65735438657407408</c:v>
                </c:pt>
                <c:pt idx="53364">
                  <c:v>0.65735554398148144</c:v>
                </c:pt>
                <c:pt idx="53365">
                  <c:v>0.65735670138888891</c:v>
                </c:pt>
                <c:pt idx="53366">
                  <c:v>0.65735785879629627</c:v>
                </c:pt>
                <c:pt idx="53367">
                  <c:v>0.65735943287037035</c:v>
                </c:pt>
                <c:pt idx="53368">
                  <c:v>0.65736040509259253</c:v>
                </c:pt>
                <c:pt idx="53369">
                  <c:v>0.65736162037037038</c:v>
                </c:pt>
                <c:pt idx="53370">
                  <c:v>0.65736388888888886</c:v>
                </c:pt>
                <c:pt idx="53371">
                  <c:v>0.65736497685185191</c:v>
                </c:pt>
                <c:pt idx="53372">
                  <c:v>0.65736521990740748</c:v>
                </c:pt>
                <c:pt idx="53373">
                  <c:v>0.65736653935185185</c:v>
                </c:pt>
                <c:pt idx="53374">
                  <c:v>0.65736812499999997</c:v>
                </c:pt>
                <c:pt idx="53375">
                  <c:v>0.65736827546296295</c:v>
                </c:pt>
                <c:pt idx="53376">
                  <c:v>0.65736944444444445</c:v>
                </c:pt>
                <c:pt idx="53377">
                  <c:v>0.65737057870370375</c:v>
                </c:pt>
                <c:pt idx="53378">
                  <c:v>0.65737174768518525</c:v>
                </c:pt>
                <c:pt idx="53379">
                  <c:v>0.65737289351851846</c:v>
                </c:pt>
                <c:pt idx="53380">
                  <c:v>0.65737406249999997</c:v>
                </c:pt>
                <c:pt idx="53381">
                  <c:v>0.65737521990740733</c:v>
                </c:pt>
                <c:pt idx="53382">
                  <c:v>0.65737636574074076</c:v>
                </c:pt>
                <c:pt idx="53383">
                  <c:v>0.65737753472222227</c:v>
                </c:pt>
                <c:pt idx="53384">
                  <c:v>0.65737869212962963</c:v>
                </c:pt>
                <c:pt idx="53385">
                  <c:v>0.65737984953703699</c:v>
                </c:pt>
                <c:pt idx="53386">
                  <c:v>0.65738100694444446</c:v>
                </c:pt>
                <c:pt idx="53387">
                  <c:v>0.65738228009259259</c:v>
                </c:pt>
                <c:pt idx="53388">
                  <c:v>0.65738344907407409</c:v>
                </c:pt>
                <c:pt idx="53389">
                  <c:v>0.65738519675925922</c:v>
                </c:pt>
                <c:pt idx="53390">
                  <c:v>0.65738641203703707</c:v>
                </c:pt>
                <c:pt idx="53391">
                  <c:v>0.65738681712962965</c:v>
                </c:pt>
                <c:pt idx="53392">
                  <c:v>0.65738839120370374</c:v>
                </c:pt>
                <c:pt idx="53393">
                  <c:v>0.65738925925925928</c:v>
                </c:pt>
                <c:pt idx="53394">
                  <c:v>0.65739025462962963</c:v>
                </c:pt>
                <c:pt idx="53395">
                  <c:v>0.65739142361111114</c:v>
                </c:pt>
                <c:pt idx="53396">
                  <c:v>0.6573925810185185</c:v>
                </c:pt>
                <c:pt idx="53397">
                  <c:v>0.65739373842592597</c:v>
                </c:pt>
                <c:pt idx="53398">
                  <c:v>0.65739489583333333</c:v>
                </c:pt>
                <c:pt idx="53399">
                  <c:v>0.6573960532407408</c:v>
                </c:pt>
                <c:pt idx="53400">
                  <c:v>0.65739721064814816</c:v>
                </c:pt>
                <c:pt idx="53401">
                  <c:v>0.65739836805555552</c:v>
                </c:pt>
                <c:pt idx="53402">
                  <c:v>0.65739951388888884</c:v>
                </c:pt>
                <c:pt idx="53403">
                  <c:v>0.65740068287037035</c:v>
                </c:pt>
                <c:pt idx="53404">
                  <c:v>0.6574025</c:v>
                </c:pt>
                <c:pt idx="53405">
                  <c:v>0.65740313657407412</c:v>
                </c:pt>
                <c:pt idx="53406">
                  <c:v>0.6574043634259259</c:v>
                </c:pt>
                <c:pt idx="53407">
                  <c:v>0.65740579861111104</c:v>
                </c:pt>
                <c:pt idx="53408">
                  <c:v>0.65740680555555553</c:v>
                </c:pt>
                <c:pt idx="53409">
                  <c:v>0.65740765046296301</c:v>
                </c:pt>
                <c:pt idx="53410">
                  <c:v>0.6574100810185185</c:v>
                </c:pt>
                <c:pt idx="53411">
                  <c:v>0.65741039351851849</c:v>
                </c:pt>
                <c:pt idx="53412">
                  <c:v>0.65741149305555557</c:v>
                </c:pt>
                <c:pt idx="53413">
                  <c:v>0.65741224537037035</c:v>
                </c:pt>
                <c:pt idx="53414">
                  <c:v>0.65741340277777771</c:v>
                </c:pt>
                <c:pt idx="53415">
                  <c:v>0.65741457175925921</c:v>
                </c:pt>
                <c:pt idx="53416">
                  <c:v>0.65741571759259265</c:v>
                </c:pt>
                <c:pt idx="53417">
                  <c:v>0.65741688657407416</c:v>
                </c:pt>
                <c:pt idx="53418">
                  <c:v>0.65741804398148151</c:v>
                </c:pt>
                <c:pt idx="53419">
                  <c:v>0.65741920138888887</c:v>
                </c:pt>
                <c:pt idx="53420">
                  <c:v>0.65742035879629623</c:v>
                </c:pt>
                <c:pt idx="53421">
                  <c:v>0.65742152777777774</c:v>
                </c:pt>
                <c:pt idx="53422">
                  <c:v>0.65742268518518521</c:v>
                </c:pt>
                <c:pt idx="53423">
                  <c:v>0.65742428240740736</c:v>
                </c:pt>
                <c:pt idx="53424">
                  <c:v>0.65742549768518521</c:v>
                </c:pt>
                <c:pt idx="53425">
                  <c:v>0.65742621527777778</c:v>
                </c:pt>
                <c:pt idx="53426">
                  <c:v>0.65742752314814812</c:v>
                </c:pt>
                <c:pt idx="53427">
                  <c:v>0.65742873842592597</c:v>
                </c:pt>
                <c:pt idx="53428">
                  <c:v>0.65742971064814815</c:v>
                </c:pt>
                <c:pt idx="53429">
                  <c:v>0.65743099537037042</c:v>
                </c:pt>
                <c:pt idx="53430">
                  <c:v>0.65743218749999999</c:v>
                </c:pt>
                <c:pt idx="53431">
                  <c:v>0.65743324074074083</c:v>
                </c:pt>
                <c:pt idx="53432">
                  <c:v>0.65743552083333334</c:v>
                </c:pt>
                <c:pt idx="53433">
                  <c:v>0.65743570601851853</c:v>
                </c:pt>
                <c:pt idx="53434">
                  <c:v>0.65743656250000004</c:v>
                </c:pt>
                <c:pt idx="53435">
                  <c:v>0.65743773148148155</c:v>
                </c:pt>
                <c:pt idx="53436">
                  <c:v>0.65743887731481476</c:v>
                </c:pt>
                <c:pt idx="53437">
                  <c:v>0.65744003472222223</c:v>
                </c:pt>
                <c:pt idx="53438">
                  <c:v>0.6574411921296297</c:v>
                </c:pt>
                <c:pt idx="53439">
                  <c:v>0.65744234953703706</c:v>
                </c:pt>
                <c:pt idx="53440">
                  <c:v>0.65744350694444442</c:v>
                </c:pt>
                <c:pt idx="53441">
                  <c:v>0.65744466435185178</c:v>
                </c:pt>
                <c:pt idx="53442">
                  <c:v>0.65744583333333328</c:v>
                </c:pt>
                <c:pt idx="53443">
                  <c:v>0.65744697916666672</c:v>
                </c:pt>
                <c:pt idx="53444">
                  <c:v>0.6574483333333333</c:v>
                </c:pt>
                <c:pt idx="53445">
                  <c:v>0.657449849537037</c:v>
                </c:pt>
                <c:pt idx="53446">
                  <c:v>0.65745059027777775</c:v>
                </c:pt>
                <c:pt idx="53447">
                  <c:v>0.65745408564814822</c:v>
                </c:pt>
                <c:pt idx="53448">
                  <c:v>0.65745438657407407</c:v>
                </c:pt>
                <c:pt idx="53449">
                  <c:v>0.65745620370370372</c:v>
                </c:pt>
                <c:pt idx="53450">
                  <c:v>0.6574569560185185</c:v>
                </c:pt>
                <c:pt idx="53451">
                  <c:v>0.65745788194444443</c:v>
                </c:pt>
                <c:pt idx="53452">
                  <c:v>0.6574596412037037</c:v>
                </c:pt>
                <c:pt idx="53453">
                  <c:v>0.65746016203703705</c:v>
                </c:pt>
                <c:pt idx="53454">
                  <c:v>0.65746133101851856</c:v>
                </c:pt>
                <c:pt idx="53455">
                  <c:v>0.65746247685185188</c:v>
                </c:pt>
                <c:pt idx="53456">
                  <c:v>0.65746364583333328</c:v>
                </c:pt>
                <c:pt idx="53457">
                  <c:v>0.65746480324074075</c:v>
                </c:pt>
                <c:pt idx="53458">
                  <c:v>0.65746594907407407</c:v>
                </c:pt>
                <c:pt idx="53459">
                  <c:v>0.65746710648148154</c:v>
                </c:pt>
                <c:pt idx="53460">
                  <c:v>0.65746827546296294</c:v>
                </c:pt>
                <c:pt idx="53461">
                  <c:v>0.6574694328703703</c:v>
                </c:pt>
                <c:pt idx="53462">
                  <c:v>0.65747059027777777</c:v>
                </c:pt>
                <c:pt idx="53463">
                  <c:v>0.65747216435185185</c:v>
                </c:pt>
                <c:pt idx="53464">
                  <c:v>0.65747313657407402</c:v>
                </c:pt>
                <c:pt idx="53465">
                  <c:v>0.65747499999999992</c:v>
                </c:pt>
                <c:pt idx="53466">
                  <c:v>0.65747557870370366</c:v>
                </c:pt>
                <c:pt idx="53467">
                  <c:v>0.6574763773148149</c:v>
                </c:pt>
                <c:pt idx="53468">
                  <c:v>0.6574784953703704</c:v>
                </c:pt>
                <c:pt idx="53469">
                  <c:v>0.65747914351851844</c:v>
                </c:pt>
                <c:pt idx="53470">
                  <c:v>0.65747999999999995</c:v>
                </c:pt>
                <c:pt idx="53471">
                  <c:v>0.65748179398148154</c:v>
                </c:pt>
                <c:pt idx="53472">
                  <c:v>0.6574822569444444</c:v>
                </c:pt>
                <c:pt idx="53473">
                  <c:v>0.65748331018518513</c:v>
                </c:pt>
                <c:pt idx="53474">
                  <c:v>0.65748447916666664</c:v>
                </c:pt>
                <c:pt idx="53475">
                  <c:v>0.65748563657407411</c:v>
                </c:pt>
                <c:pt idx="53476">
                  <c:v>0.65748678240740743</c:v>
                </c:pt>
                <c:pt idx="53477">
                  <c:v>0.65748795138888894</c:v>
                </c:pt>
                <c:pt idx="53478">
                  <c:v>0.65748909722222215</c:v>
                </c:pt>
                <c:pt idx="53479">
                  <c:v>0.65749025462962962</c:v>
                </c:pt>
                <c:pt idx="53480">
                  <c:v>0.65749142361111113</c:v>
                </c:pt>
                <c:pt idx="53481">
                  <c:v>0.65749256944444445</c:v>
                </c:pt>
                <c:pt idx="53482">
                  <c:v>0.65749373842592596</c:v>
                </c:pt>
                <c:pt idx="53483">
                  <c:v>0.65749520833333341</c:v>
                </c:pt>
                <c:pt idx="53484">
                  <c:v>0.65749724537037035</c:v>
                </c:pt>
                <c:pt idx="53485">
                  <c:v>0.65749795138888889</c:v>
                </c:pt>
                <c:pt idx="53486">
                  <c:v>0.65749854166666666</c:v>
                </c:pt>
                <c:pt idx="53487">
                  <c:v>0.6575007986111111</c:v>
                </c:pt>
                <c:pt idx="53488">
                  <c:v>0.65750143518518522</c:v>
                </c:pt>
                <c:pt idx="53489">
                  <c:v>0.65750195601851857</c:v>
                </c:pt>
                <c:pt idx="53490">
                  <c:v>0.65750351851851851</c:v>
                </c:pt>
                <c:pt idx="53491">
                  <c:v>0.65750427083333329</c:v>
                </c:pt>
                <c:pt idx="53492">
                  <c:v>0.65750530092592596</c:v>
                </c:pt>
                <c:pt idx="53493">
                  <c:v>0.65750646990740746</c:v>
                </c:pt>
                <c:pt idx="53494">
                  <c:v>0.65750762731481482</c:v>
                </c:pt>
                <c:pt idx="53495">
                  <c:v>0.65750878472222218</c:v>
                </c:pt>
                <c:pt idx="53496">
                  <c:v>0.65750994212962954</c:v>
                </c:pt>
                <c:pt idx="53497">
                  <c:v>0.65751109953703701</c:v>
                </c:pt>
                <c:pt idx="53498">
                  <c:v>0.65751225694444448</c:v>
                </c:pt>
                <c:pt idx="53499">
                  <c:v>0.65751341435185184</c:v>
                </c:pt>
                <c:pt idx="53500">
                  <c:v>0.6575145717592592</c:v>
                </c:pt>
                <c:pt idx="53501">
                  <c:v>0.65751572916666667</c:v>
                </c:pt>
                <c:pt idx="53502">
                  <c:v>0.65751702546296298</c:v>
                </c:pt>
                <c:pt idx="53503">
                  <c:v>0.65751944444444443</c:v>
                </c:pt>
                <c:pt idx="53504">
                  <c:v>0.65752171296296291</c:v>
                </c:pt>
                <c:pt idx="53505">
                  <c:v>0.6575224652777778</c:v>
                </c:pt>
                <c:pt idx="53506">
                  <c:v>0.65752291666666673</c:v>
                </c:pt>
                <c:pt idx="53507">
                  <c:v>0.65752494212962964</c:v>
                </c:pt>
                <c:pt idx="53508">
                  <c:v>0.65752606481481479</c:v>
                </c:pt>
                <c:pt idx="53509">
                  <c:v>0.65752641203703699</c:v>
                </c:pt>
                <c:pt idx="53510">
                  <c:v>0.65752754629629628</c:v>
                </c:pt>
                <c:pt idx="53511">
                  <c:v>0.65752870370370375</c:v>
                </c:pt>
                <c:pt idx="53512">
                  <c:v>0.65752986111111111</c:v>
                </c:pt>
                <c:pt idx="53513">
                  <c:v>0.65753101851851847</c:v>
                </c:pt>
                <c:pt idx="53514">
                  <c:v>0.65753217592592594</c:v>
                </c:pt>
                <c:pt idx="53515">
                  <c:v>0.6575333333333333</c:v>
                </c:pt>
                <c:pt idx="53516">
                  <c:v>0.65753449074074077</c:v>
                </c:pt>
                <c:pt idx="53517">
                  <c:v>0.65753564814814813</c:v>
                </c:pt>
                <c:pt idx="53518">
                  <c:v>0.65753681712962964</c:v>
                </c:pt>
                <c:pt idx="53519">
                  <c:v>0.65753796296296296</c:v>
                </c:pt>
                <c:pt idx="53520">
                  <c:v>0.65753924768518524</c:v>
                </c:pt>
                <c:pt idx="53521">
                  <c:v>0.65754069444444452</c:v>
                </c:pt>
                <c:pt idx="53522">
                  <c:v>0.65754143518518515</c:v>
                </c:pt>
                <c:pt idx="53523">
                  <c:v>0.65754290509259261</c:v>
                </c:pt>
                <c:pt idx="53524">
                  <c:v>0.65754385416666661</c:v>
                </c:pt>
                <c:pt idx="53525">
                  <c:v>0.65754493055555552</c:v>
                </c:pt>
                <c:pt idx="53526">
                  <c:v>0.65754651620370375</c:v>
                </c:pt>
                <c:pt idx="53527">
                  <c:v>0.65754773148148149</c:v>
                </c:pt>
                <c:pt idx="53528">
                  <c:v>0.65754837962962964</c:v>
                </c:pt>
                <c:pt idx="53529">
                  <c:v>0.657549537037037</c:v>
                </c:pt>
                <c:pt idx="53530">
                  <c:v>0.65755069444444436</c:v>
                </c:pt>
                <c:pt idx="53531">
                  <c:v>0.65755185185185194</c:v>
                </c:pt>
                <c:pt idx="53532">
                  <c:v>0.6575530092592593</c:v>
                </c:pt>
                <c:pt idx="53533">
                  <c:v>0.65755417824074069</c:v>
                </c:pt>
                <c:pt idx="53534">
                  <c:v>0.65755533564814816</c:v>
                </c:pt>
                <c:pt idx="53535">
                  <c:v>0.65755649305555552</c:v>
                </c:pt>
                <c:pt idx="53536">
                  <c:v>0.65755763888888896</c:v>
                </c:pt>
                <c:pt idx="53537">
                  <c:v>0.65755879629629632</c:v>
                </c:pt>
                <c:pt idx="53538">
                  <c:v>0.65756042824074068</c:v>
                </c:pt>
                <c:pt idx="53539">
                  <c:v>0.65756112268518518</c:v>
                </c:pt>
                <c:pt idx="53540">
                  <c:v>0.65756251157407408</c:v>
                </c:pt>
                <c:pt idx="53541">
                  <c:v>0.65756344907407416</c:v>
                </c:pt>
                <c:pt idx="53542">
                  <c:v>0.65756521990740746</c:v>
                </c:pt>
                <c:pt idx="53543">
                  <c:v>0.65756606481481483</c:v>
                </c:pt>
                <c:pt idx="53544">
                  <c:v>0.6575670023148148</c:v>
                </c:pt>
                <c:pt idx="53545">
                  <c:v>0.65756875000000004</c:v>
                </c:pt>
                <c:pt idx="53546">
                  <c:v>0.65756950231481481</c:v>
                </c:pt>
                <c:pt idx="53547">
                  <c:v>0.65757037037037036</c:v>
                </c:pt>
                <c:pt idx="53548">
                  <c:v>0.65757152777777783</c:v>
                </c:pt>
                <c:pt idx="53549">
                  <c:v>0.65757268518518519</c:v>
                </c:pt>
                <c:pt idx="53550">
                  <c:v>0.65757384259259255</c:v>
                </c:pt>
                <c:pt idx="53551">
                  <c:v>0.65757500000000002</c:v>
                </c:pt>
                <c:pt idx="53552">
                  <c:v>0.65757615740740738</c:v>
                </c:pt>
                <c:pt idx="53553">
                  <c:v>0.65757731481481485</c:v>
                </c:pt>
                <c:pt idx="53554">
                  <c:v>0.65757847222222221</c:v>
                </c:pt>
                <c:pt idx="53555">
                  <c:v>0.65757962962962957</c:v>
                </c:pt>
                <c:pt idx="53556">
                  <c:v>0.65758078703703704</c:v>
                </c:pt>
                <c:pt idx="53557">
                  <c:v>0.65758291666666668</c:v>
                </c:pt>
                <c:pt idx="53558">
                  <c:v>0.65758406250000001</c:v>
                </c:pt>
                <c:pt idx="53559">
                  <c:v>0.65758458333333325</c:v>
                </c:pt>
                <c:pt idx="53560">
                  <c:v>0.65758638888888887</c:v>
                </c:pt>
                <c:pt idx="53561">
                  <c:v>0.65758696759259261</c:v>
                </c:pt>
                <c:pt idx="53562">
                  <c:v>0.65758990740740741</c:v>
                </c:pt>
                <c:pt idx="53563">
                  <c:v>0.65759076388888882</c:v>
                </c:pt>
                <c:pt idx="53564">
                  <c:v>0.65759190972222226</c:v>
                </c:pt>
                <c:pt idx="53565">
                  <c:v>0.65759362268518518</c:v>
                </c:pt>
                <c:pt idx="53566">
                  <c:v>0.6575939467592592</c:v>
                </c:pt>
                <c:pt idx="53567">
                  <c:v>0.65759510416666667</c:v>
                </c:pt>
                <c:pt idx="53568">
                  <c:v>0.65759626157407414</c:v>
                </c:pt>
                <c:pt idx="53569">
                  <c:v>0.6575974189814815</c:v>
                </c:pt>
                <c:pt idx="53570">
                  <c:v>0.65759858796296289</c:v>
                </c:pt>
                <c:pt idx="53571">
                  <c:v>0.65759973379629633</c:v>
                </c:pt>
                <c:pt idx="53572">
                  <c:v>0.65760089120370369</c:v>
                </c:pt>
                <c:pt idx="53573">
                  <c:v>0.65760206018518519</c:v>
                </c:pt>
                <c:pt idx="53574">
                  <c:v>0.65760321759259255</c:v>
                </c:pt>
                <c:pt idx="53575">
                  <c:v>0.65760436342592588</c:v>
                </c:pt>
                <c:pt idx="53576">
                  <c:v>0.65760600694444449</c:v>
                </c:pt>
                <c:pt idx="53577">
                  <c:v>0.65760696759259263</c:v>
                </c:pt>
                <c:pt idx="53578">
                  <c:v>0.6576088541666667</c:v>
                </c:pt>
                <c:pt idx="53579">
                  <c:v>0.65760998842592588</c:v>
                </c:pt>
                <c:pt idx="53580">
                  <c:v>0.65761016203703704</c:v>
                </c:pt>
                <c:pt idx="53581">
                  <c:v>0.65761212962962967</c:v>
                </c:pt>
                <c:pt idx="53582">
                  <c:v>0.65761348379629625</c:v>
                </c:pt>
                <c:pt idx="53583">
                  <c:v>0.65761371527777779</c:v>
                </c:pt>
                <c:pt idx="53584">
                  <c:v>0.65761587962962964</c:v>
                </c:pt>
                <c:pt idx="53585">
                  <c:v>0.65761696759259258</c:v>
                </c:pt>
                <c:pt idx="53586">
                  <c:v>0.6576171296296297</c:v>
                </c:pt>
                <c:pt idx="53587">
                  <c:v>0.65761826388888889</c:v>
                </c:pt>
                <c:pt idx="53588">
                  <c:v>0.65761942129629625</c:v>
                </c:pt>
                <c:pt idx="53589">
                  <c:v>0.65762057870370372</c:v>
                </c:pt>
                <c:pt idx="53590">
                  <c:v>0.65762173611111108</c:v>
                </c:pt>
                <c:pt idx="53591">
                  <c:v>0.65762289351851855</c:v>
                </c:pt>
                <c:pt idx="53592">
                  <c:v>0.65762403935185176</c:v>
                </c:pt>
                <c:pt idx="53593">
                  <c:v>0.65762520833333338</c:v>
                </c:pt>
                <c:pt idx="53594">
                  <c:v>0.65762636574074074</c:v>
                </c:pt>
                <c:pt idx="53595">
                  <c:v>0.6576275231481481</c:v>
                </c:pt>
                <c:pt idx="53596">
                  <c:v>0.65762868055555557</c:v>
                </c:pt>
                <c:pt idx="53597">
                  <c:v>0.65762990740740745</c:v>
                </c:pt>
                <c:pt idx="53598">
                  <c:v>0.6576311226851852</c:v>
                </c:pt>
                <c:pt idx="53599">
                  <c:v>0.6576321643518519</c:v>
                </c:pt>
                <c:pt idx="53600">
                  <c:v>0.65763468749999998</c:v>
                </c:pt>
                <c:pt idx="53601">
                  <c:v>0.65763549768518526</c:v>
                </c:pt>
                <c:pt idx="53602">
                  <c:v>0.65763577546296292</c:v>
                </c:pt>
                <c:pt idx="53603">
                  <c:v>0.65763677083333338</c:v>
                </c:pt>
                <c:pt idx="53604">
                  <c:v>0.65763793981481478</c:v>
                </c:pt>
                <c:pt idx="53605">
                  <c:v>0.65763909722222214</c:v>
                </c:pt>
                <c:pt idx="53606">
                  <c:v>0.65764025462962961</c:v>
                </c:pt>
                <c:pt idx="53607">
                  <c:v>0.65764141203703708</c:v>
                </c:pt>
                <c:pt idx="53608">
                  <c:v>0.65764256944444444</c:v>
                </c:pt>
                <c:pt idx="53609">
                  <c:v>0.6576437268518518</c:v>
                </c:pt>
                <c:pt idx="53610">
                  <c:v>0.65764488425925927</c:v>
                </c:pt>
                <c:pt idx="53611">
                  <c:v>0.65764604166666674</c:v>
                </c:pt>
                <c:pt idx="53612">
                  <c:v>0.6576471990740741</c:v>
                </c:pt>
                <c:pt idx="53613">
                  <c:v>0.65764835648148146</c:v>
                </c:pt>
                <c:pt idx="53614">
                  <c:v>0.65765004629629631</c:v>
                </c:pt>
                <c:pt idx="53615">
                  <c:v>0.65765156250000001</c:v>
                </c:pt>
                <c:pt idx="53616">
                  <c:v>0.65765208333333336</c:v>
                </c:pt>
                <c:pt idx="53617">
                  <c:v>0.65765341435185187</c:v>
                </c:pt>
                <c:pt idx="53618">
                  <c:v>0.65765414351851847</c:v>
                </c:pt>
                <c:pt idx="53619">
                  <c:v>0.65765552083333334</c:v>
                </c:pt>
                <c:pt idx="53620">
                  <c:v>0.6576566782407407</c:v>
                </c:pt>
                <c:pt idx="53621">
                  <c:v>0.65765925925925928</c:v>
                </c:pt>
                <c:pt idx="53622">
                  <c:v>0.65766001157407405</c:v>
                </c:pt>
                <c:pt idx="53623">
                  <c:v>0.65766118055555556</c:v>
                </c:pt>
                <c:pt idx="53624">
                  <c:v>0.65766233796296292</c:v>
                </c:pt>
                <c:pt idx="53625">
                  <c:v>0.65766349537037028</c:v>
                </c:pt>
                <c:pt idx="53626">
                  <c:v>0.65766464120370371</c:v>
                </c:pt>
                <c:pt idx="53627">
                  <c:v>0.65766592592592599</c:v>
                </c:pt>
                <c:pt idx="53628">
                  <c:v>0.65766696759259258</c:v>
                </c:pt>
                <c:pt idx="53629">
                  <c:v>0.65766812499999994</c:v>
                </c:pt>
                <c:pt idx="53630">
                  <c:v>0.65766928240740741</c:v>
                </c:pt>
                <c:pt idx="53631">
                  <c:v>0.65767043981481488</c:v>
                </c:pt>
                <c:pt idx="53632">
                  <c:v>0.65767217592592586</c:v>
                </c:pt>
                <c:pt idx="53633">
                  <c:v>0.65767287037037037</c:v>
                </c:pt>
                <c:pt idx="53634">
                  <c:v>0.65767415509259253</c:v>
                </c:pt>
                <c:pt idx="53635">
                  <c:v>0.65767589120370373</c:v>
                </c:pt>
                <c:pt idx="53636">
                  <c:v>0.65767678240740735</c:v>
                </c:pt>
                <c:pt idx="53637">
                  <c:v>0.65767788194444443</c:v>
                </c:pt>
                <c:pt idx="53638">
                  <c:v>0.65767886574074075</c:v>
                </c:pt>
                <c:pt idx="53639">
                  <c:v>0.65767975694444447</c:v>
                </c:pt>
                <c:pt idx="53640">
                  <c:v>0.65768131944444441</c:v>
                </c:pt>
                <c:pt idx="53641">
                  <c:v>0.65768200231481477</c:v>
                </c:pt>
                <c:pt idx="53642">
                  <c:v>0.65768317129629628</c:v>
                </c:pt>
                <c:pt idx="53643">
                  <c:v>0.65768431712962971</c:v>
                </c:pt>
                <c:pt idx="53644">
                  <c:v>0.65768547453703707</c:v>
                </c:pt>
                <c:pt idx="53645">
                  <c:v>0.65768663194444443</c:v>
                </c:pt>
                <c:pt idx="53646">
                  <c:v>0.65768780092592594</c:v>
                </c:pt>
                <c:pt idx="53647">
                  <c:v>0.6576889583333333</c:v>
                </c:pt>
                <c:pt idx="53648">
                  <c:v>0.65769011574074077</c:v>
                </c:pt>
                <c:pt idx="53649">
                  <c:v>0.65769127314814813</c:v>
                </c:pt>
                <c:pt idx="53650">
                  <c:v>0.65769241898148145</c:v>
                </c:pt>
                <c:pt idx="53651">
                  <c:v>0.65769357638888892</c:v>
                </c:pt>
                <c:pt idx="53652">
                  <c:v>0.65769476851851849</c:v>
                </c:pt>
                <c:pt idx="53653">
                  <c:v>0.65769651620370373</c:v>
                </c:pt>
                <c:pt idx="53654">
                  <c:v>0.65769791666666666</c:v>
                </c:pt>
                <c:pt idx="53655">
                  <c:v>0.65769825231481482</c:v>
                </c:pt>
                <c:pt idx="53656">
                  <c:v>0.65769943287037036</c:v>
                </c:pt>
                <c:pt idx="53657">
                  <c:v>0.65770053240740745</c:v>
                </c:pt>
                <c:pt idx="53658">
                  <c:v>0.65770210648148153</c:v>
                </c:pt>
                <c:pt idx="53659">
                  <c:v>0.65770321759259254</c:v>
                </c:pt>
                <c:pt idx="53660">
                  <c:v>0.65770414351851847</c:v>
                </c:pt>
                <c:pt idx="53661">
                  <c:v>0.65770554398148151</c:v>
                </c:pt>
                <c:pt idx="53662">
                  <c:v>0.65770630787037032</c:v>
                </c:pt>
                <c:pt idx="53663">
                  <c:v>0.65770747685185182</c:v>
                </c:pt>
                <c:pt idx="53664">
                  <c:v>0.65770863425925918</c:v>
                </c:pt>
                <c:pt idx="53665">
                  <c:v>0.65770979166666665</c:v>
                </c:pt>
                <c:pt idx="53666">
                  <c:v>0.65771093749999998</c:v>
                </c:pt>
                <c:pt idx="53667">
                  <c:v>0.65771209490740734</c:v>
                </c:pt>
                <c:pt idx="53668">
                  <c:v>0.65771326388888884</c:v>
                </c:pt>
                <c:pt idx="53669">
                  <c:v>0.65771440972222228</c:v>
                </c:pt>
                <c:pt idx="53670">
                  <c:v>0.65771557870370367</c:v>
                </c:pt>
                <c:pt idx="53671">
                  <c:v>0.65771673611111114</c:v>
                </c:pt>
                <c:pt idx="53672">
                  <c:v>0.65771841435185185</c:v>
                </c:pt>
                <c:pt idx="53673">
                  <c:v>0.65771910879629625</c:v>
                </c:pt>
                <c:pt idx="53674">
                  <c:v>0.65772025462962957</c:v>
                </c:pt>
                <c:pt idx="53675">
                  <c:v>0.65772252314814816</c:v>
                </c:pt>
                <c:pt idx="53676">
                  <c:v>0.65772270833333335</c:v>
                </c:pt>
                <c:pt idx="53677">
                  <c:v>0.65772372685185188</c:v>
                </c:pt>
                <c:pt idx="53678">
                  <c:v>0.65772546296296297</c:v>
                </c:pt>
                <c:pt idx="53679">
                  <c:v>0.65772609953703709</c:v>
                </c:pt>
                <c:pt idx="53680">
                  <c:v>0.65772796296296299</c:v>
                </c:pt>
                <c:pt idx="53681">
                  <c:v>0.65772888888888892</c:v>
                </c:pt>
                <c:pt idx="53682">
                  <c:v>0.65772945601851851</c:v>
                </c:pt>
                <c:pt idx="53683">
                  <c:v>0.65773062500000001</c:v>
                </c:pt>
                <c:pt idx="53684">
                  <c:v>0.65773178240740737</c:v>
                </c:pt>
                <c:pt idx="53685">
                  <c:v>0.65773293981481473</c:v>
                </c:pt>
                <c:pt idx="53686">
                  <c:v>0.65773408564814817</c:v>
                </c:pt>
                <c:pt idx="53687">
                  <c:v>0.65773525462962967</c:v>
                </c:pt>
                <c:pt idx="53688">
                  <c:v>0.657736400462963</c:v>
                </c:pt>
                <c:pt idx="53689">
                  <c:v>0.65773756944444439</c:v>
                </c:pt>
                <c:pt idx="53690">
                  <c:v>0.65773872685185186</c:v>
                </c:pt>
                <c:pt idx="53691">
                  <c:v>0.65773988425925933</c:v>
                </c:pt>
                <c:pt idx="53692">
                  <c:v>0.65774112268518514</c:v>
                </c:pt>
                <c:pt idx="53693">
                  <c:v>0.65774326388888882</c:v>
                </c:pt>
                <c:pt idx="53694">
                  <c:v>0.65774434027777773</c:v>
                </c:pt>
                <c:pt idx="53695">
                  <c:v>0.65774466435185186</c:v>
                </c:pt>
                <c:pt idx="53696">
                  <c:v>0.65774642361111113</c:v>
                </c:pt>
                <c:pt idx="53697">
                  <c:v>0.65774763888888887</c:v>
                </c:pt>
                <c:pt idx="53698">
                  <c:v>0.65774815972222223</c:v>
                </c:pt>
                <c:pt idx="53699">
                  <c:v>0.65775012731481475</c:v>
                </c:pt>
                <c:pt idx="53700">
                  <c:v>0.65775145833333337</c:v>
                </c:pt>
                <c:pt idx="53701">
                  <c:v>0.65775261574074073</c:v>
                </c:pt>
                <c:pt idx="53702">
                  <c:v>0.65775377314814809</c:v>
                </c:pt>
                <c:pt idx="53703">
                  <c:v>0.6577549421296297</c:v>
                </c:pt>
                <c:pt idx="53704">
                  <c:v>0.65775609953703706</c:v>
                </c:pt>
                <c:pt idx="53705">
                  <c:v>0.65775724537037039</c:v>
                </c:pt>
                <c:pt idx="53706">
                  <c:v>0.65775841435185178</c:v>
                </c:pt>
                <c:pt idx="53707">
                  <c:v>0.65775956018518522</c:v>
                </c:pt>
                <c:pt idx="53708">
                  <c:v>0.65776071759259258</c:v>
                </c:pt>
                <c:pt idx="53709">
                  <c:v>0.65776187499999994</c:v>
                </c:pt>
                <c:pt idx="53710">
                  <c:v>0.65776303240740741</c:v>
                </c:pt>
                <c:pt idx="53711">
                  <c:v>0.6577642592592593</c:v>
                </c:pt>
                <c:pt idx="53712">
                  <c:v>0.65776622685185182</c:v>
                </c:pt>
                <c:pt idx="53713">
                  <c:v>0.65776738425925929</c:v>
                </c:pt>
                <c:pt idx="53714">
                  <c:v>0.65776795138888888</c:v>
                </c:pt>
                <c:pt idx="53715">
                  <c:v>0.65776888888888896</c:v>
                </c:pt>
                <c:pt idx="53716">
                  <c:v>0.65777020833333333</c:v>
                </c:pt>
                <c:pt idx="53717">
                  <c:v>0.65777142361111107</c:v>
                </c:pt>
                <c:pt idx="53718">
                  <c:v>0.65777266203703699</c:v>
                </c:pt>
                <c:pt idx="53719">
                  <c:v>0.65777385416666667</c:v>
                </c:pt>
                <c:pt idx="53720">
                  <c:v>0.65777460648148156</c:v>
                </c:pt>
                <c:pt idx="53721">
                  <c:v>0.65777576388888892</c:v>
                </c:pt>
                <c:pt idx="53722">
                  <c:v>0.65777693287037042</c:v>
                </c:pt>
                <c:pt idx="53723">
                  <c:v>0.65777809027777778</c:v>
                </c:pt>
                <c:pt idx="53724">
                  <c:v>0.65777924768518514</c:v>
                </c:pt>
                <c:pt idx="53725">
                  <c:v>0.65778040509259261</c:v>
                </c:pt>
                <c:pt idx="53726">
                  <c:v>0.65778155092592594</c:v>
                </c:pt>
                <c:pt idx="53727">
                  <c:v>0.65778271990740744</c:v>
                </c:pt>
                <c:pt idx="53728">
                  <c:v>0.65778386574074077</c:v>
                </c:pt>
                <c:pt idx="53729">
                  <c:v>0.65778503472222227</c:v>
                </c:pt>
                <c:pt idx="53730">
                  <c:v>0.6577861805555556</c:v>
                </c:pt>
                <c:pt idx="53731">
                  <c:v>0.65778734953703699</c:v>
                </c:pt>
                <c:pt idx="53732">
                  <c:v>0.6577895949074074</c:v>
                </c:pt>
                <c:pt idx="53733">
                  <c:v>0.65778983796296298</c:v>
                </c:pt>
                <c:pt idx="53734">
                  <c:v>0.65779097222222227</c:v>
                </c:pt>
                <c:pt idx="53735">
                  <c:v>0.65779243055555559</c:v>
                </c:pt>
                <c:pt idx="53736">
                  <c:v>0.65779315972222219</c:v>
                </c:pt>
                <c:pt idx="53737">
                  <c:v>0.65779481481481483</c:v>
                </c:pt>
                <c:pt idx="53738">
                  <c:v>0.65779555555555558</c:v>
                </c:pt>
                <c:pt idx="53739">
                  <c:v>0.65779659722222217</c:v>
                </c:pt>
                <c:pt idx="53740">
                  <c:v>0.65779775462962964</c:v>
                </c:pt>
                <c:pt idx="53741">
                  <c:v>0.657798912037037</c:v>
                </c:pt>
                <c:pt idx="53742">
                  <c:v>0.65780008101851861</c:v>
                </c:pt>
                <c:pt idx="53743">
                  <c:v>0.65780122685185183</c:v>
                </c:pt>
                <c:pt idx="53744">
                  <c:v>0.65780239583333333</c:v>
                </c:pt>
                <c:pt idx="53745">
                  <c:v>0.65780355324074069</c:v>
                </c:pt>
                <c:pt idx="53746">
                  <c:v>0.65780471064814816</c:v>
                </c:pt>
                <c:pt idx="53747">
                  <c:v>0.65780586805555563</c:v>
                </c:pt>
                <c:pt idx="53748">
                  <c:v>0.65780702546296299</c:v>
                </c:pt>
                <c:pt idx="53749">
                  <c:v>0.65780818287037035</c:v>
                </c:pt>
                <c:pt idx="53750">
                  <c:v>0.65781025462962961</c:v>
                </c:pt>
                <c:pt idx="53751">
                  <c:v>0.6578113541666667</c:v>
                </c:pt>
                <c:pt idx="53752">
                  <c:v>0.65781165509259265</c:v>
                </c:pt>
                <c:pt idx="53753">
                  <c:v>0.65781384259259257</c:v>
                </c:pt>
                <c:pt idx="53754">
                  <c:v>0.65781453703703707</c:v>
                </c:pt>
                <c:pt idx="53755">
                  <c:v>0.65781513888888887</c:v>
                </c:pt>
                <c:pt idx="53756">
                  <c:v>0.65781800925925926</c:v>
                </c:pt>
                <c:pt idx="53757">
                  <c:v>0.65781886574074078</c:v>
                </c:pt>
                <c:pt idx="53758">
                  <c:v>0.6578198842592593</c:v>
                </c:pt>
                <c:pt idx="53759">
                  <c:v>0.65782104166666666</c:v>
                </c:pt>
                <c:pt idx="53760">
                  <c:v>0.65782219907407413</c:v>
                </c:pt>
                <c:pt idx="53761">
                  <c:v>0.65782335648148149</c:v>
                </c:pt>
                <c:pt idx="53762">
                  <c:v>0.65782451388888885</c:v>
                </c:pt>
                <c:pt idx="53763">
                  <c:v>0.65782565972222229</c:v>
                </c:pt>
                <c:pt idx="53764">
                  <c:v>0.65782682870370368</c:v>
                </c:pt>
                <c:pt idx="53765">
                  <c:v>0.65782798611111115</c:v>
                </c:pt>
                <c:pt idx="53766">
                  <c:v>0.65782913194444437</c:v>
                </c:pt>
                <c:pt idx="53767">
                  <c:v>0.65783030092592598</c:v>
                </c:pt>
                <c:pt idx="53768">
                  <c:v>0.65783146990740748</c:v>
                </c:pt>
                <c:pt idx="53769">
                  <c:v>0.65783328703703703</c:v>
                </c:pt>
                <c:pt idx="53770">
                  <c:v>0.65783443287037036</c:v>
                </c:pt>
                <c:pt idx="53771">
                  <c:v>0.65783497685185188</c:v>
                </c:pt>
                <c:pt idx="53772">
                  <c:v>0.65783622685185184</c:v>
                </c:pt>
                <c:pt idx="53773">
                  <c:v>0.65783734953703699</c:v>
                </c:pt>
                <c:pt idx="53774">
                  <c:v>0.65783881944444444</c:v>
                </c:pt>
                <c:pt idx="53775">
                  <c:v>0.65783978009259259</c:v>
                </c:pt>
                <c:pt idx="53776">
                  <c:v>0.65784070601851852</c:v>
                </c:pt>
                <c:pt idx="53777">
                  <c:v>0.65784187500000002</c:v>
                </c:pt>
                <c:pt idx="53778">
                  <c:v>0.65784303240740738</c:v>
                </c:pt>
                <c:pt idx="53779">
                  <c:v>0.65784417824074071</c:v>
                </c:pt>
                <c:pt idx="53780">
                  <c:v>0.65784534722222221</c:v>
                </c:pt>
                <c:pt idx="53781">
                  <c:v>0.65784650462962968</c:v>
                </c:pt>
                <c:pt idx="53782">
                  <c:v>0.6578476504629629</c:v>
                </c:pt>
                <c:pt idx="53783">
                  <c:v>0.65784880787037037</c:v>
                </c:pt>
                <c:pt idx="53784">
                  <c:v>0.65784997685185187</c:v>
                </c:pt>
                <c:pt idx="53785">
                  <c:v>0.6578511226851852</c:v>
                </c:pt>
                <c:pt idx="53786">
                  <c:v>0.65785233796296294</c:v>
                </c:pt>
                <c:pt idx="53787">
                  <c:v>0.65785443287037038</c:v>
                </c:pt>
                <c:pt idx="53788">
                  <c:v>0.65785562500000005</c:v>
                </c:pt>
                <c:pt idx="53789">
                  <c:v>0.65785581018518513</c:v>
                </c:pt>
                <c:pt idx="53790">
                  <c:v>0.65785737268518518</c:v>
                </c:pt>
                <c:pt idx="53791">
                  <c:v>0.65785903935185186</c:v>
                </c:pt>
                <c:pt idx="53792">
                  <c:v>0.65785964120370366</c:v>
                </c:pt>
                <c:pt idx="53793">
                  <c:v>0.65786106481481488</c:v>
                </c:pt>
                <c:pt idx="53794">
                  <c:v>0.6578621180555555</c:v>
                </c:pt>
                <c:pt idx="53795">
                  <c:v>0.65786274305555559</c:v>
                </c:pt>
                <c:pt idx="53796">
                  <c:v>0.6578638541666666</c:v>
                </c:pt>
                <c:pt idx="53797">
                  <c:v>0.6578650231481481</c:v>
                </c:pt>
                <c:pt idx="53798">
                  <c:v>0.65786618055555557</c:v>
                </c:pt>
                <c:pt idx="53799">
                  <c:v>0.65786733796296293</c:v>
                </c:pt>
                <c:pt idx="53800">
                  <c:v>0.6578684953703704</c:v>
                </c:pt>
                <c:pt idx="53801">
                  <c:v>0.65786965277777776</c:v>
                </c:pt>
                <c:pt idx="53802">
                  <c:v>0.65787081018518523</c:v>
                </c:pt>
                <c:pt idx="53803">
                  <c:v>0.65787196759259259</c:v>
                </c:pt>
                <c:pt idx="53804">
                  <c:v>0.65787312499999995</c:v>
                </c:pt>
                <c:pt idx="53805">
                  <c:v>0.65787428240740742</c:v>
                </c:pt>
                <c:pt idx="53806">
                  <c:v>0.65787611111111111</c:v>
                </c:pt>
                <c:pt idx="53807">
                  <c:v>0.65787674768518523</c:v>
                </c:pt>
                <c:pt idx="53808">
                  <c:v>0.65787821759259257</c:v>
                </c:pt>
                <c:pt idx="53809">
                  <c:v>0.6578793634259259</c:v>
                </c:pt>
                <c:pt idx="53810">
                  <c:v>0.65788045138888884</c:v>
                </c:pt>
                <c:pt idx="53811">
                  <c:v>0.6578814467592593</c:v>
                </c:pt>
                <c:pt idx="53812">
                  <c:v>0.65788300925925924</c:v>
                </c:pt>
                <c:pt idx="53813">
                  <c:v>0.65788473379629631</c:v>
                </c:pt>
                <c:pt idx="53814">
                  <c:v>0.65788560185185185</c:v>
                </c:pt>
                <c:pt idx="53815">
                  <c:v>0.65788584490740742</c:v>
                </c:pt>
                <c:pt idx="53816">
                  <c:v>0.65788701388888893</c:v>
                </c:pt>
                <c:pt idx="53817">
                  <c:v>0.65788815972222214</c:v>
                </c:pt>
                <c:pt idx="53818">
                  <c:v>0.65788932870370365</c:v>
                </c:pt>
                <c:pt idx="53819">
                  <c:v>0.65789048611111112</c:v>
                </c:pt>
                <c:pt idx="53820">
                  <c:v>0.65789164351851859</c:v>
                </c:pt>
                <c:pt idx="53821">
                  <c:v>0.6578927893518518</c:v>
                </c:pt>
                <c:pt idx="53822">
                  <c:v>0.65789395833333331</c:v>
                </c:pt>
                <c:pt idx="53823">
                  <c:v>0.65789511574074078</c:v>
                </c:pt>
                <c:pt idx="53824">
                  <c:v>0.65789627314814814</c:v>
                </c:pt>
                <c:pt idx="53825">
                  <c:v>0.65789758101851858</c:v>
                </c:pt>
                <c:pt idx="53826">
                  <c:v>0.65789903935185179</c:v>
                </c:pt>
                <c:pt idx="53827">
                  <c:v>0.65790053240740742</c:v>
                </c:pt>
                <c:pt idx="53828">
                  <c:v>0.65790099537037039</c:v>
                </c:pt>
                <c:pt idx="53829">
                  <c:v>0.65790238425925929</c:v>
                </c:pt>
                <c:pt idx="53830">
                  <c:v>0.65790343750000002</c:v>
                </c:pt>
                <c:pt idx="53831">
                  <c:v>0.65790517361111112</c:v>
                </c:pt>
                <c:pt idx="53832">
                  <c:v>0.65790614583333329</c:v>
                </c:pt>
                <c:pt idx="53833">
                  <c:v>0.65790678240740741</c:v>
                </c:pt>
                <c:pt idx="53834">
                  <c:v>0.65790869212962966</c:v>
                </c:pt>
                <c:pt idx="53835">
                  <c:v>0.6579089930555555</c:v>
                </c:pt>
                <c:pt idx="53836">
                  <c:v>0.65791016203703701</c:v>
                </c:pt>
                <c:pt idx="53837">
                  <c:v>0.65791131944444448</c:v>
                </c:pt>
                <c:pt idx="53838">
                  <c:v>0.6579124652777778</c:v>
                </c:pt>
                <c:pt idx="53839">
                  <c:v>0.65791363425925919</c:v>
                </c:pt>
                <c:pt idx="53840">
                  <c:v>0.65791478009259263</c:v>
                </c:pt>
                <c:pt idx="53841">
                  <c:v>0.65791593749999999</c:v>
                </c:pt>
                <c:pt idx="53842">
                  <c:v>0.65791709490740735</c:v>
                </c:pt>
                <c:pt idx="53843">
                  <c:v>0.65791826388888885</c:v>
                </c:pt>
                <c:pt idx="53844">
                  <c:v>0.65791942129629621</c:v>
                </c:pt>
                <c:pt idx="53845">
                  <c:v>0.65792067129629628</c:v>
                </c:pt>
                <c:pt idx="53846">
                  <c:v>0.65792182870370375</c:v>
                </c:pt>
                <c:pt idx="53847">
                  <c:v>0.65792310185185177</c:v>
                </c:pt>
                <c:pt idx="53848">
                  <c:v>0.65792420138888885</c:v>
                </c:pt>
                <c:pt idx="53849">
                  <c:v>0.65792531250000008</c:v>
                </c:pt>
                <c:pt idx="53850">
                  <c:v>0.65792668981481484</c:v>
                </c:pt>
                <c:pt idx="53851">
                  <c:v>0.65792773148148143</c:v>
                </c:pt>
                <c:pt idx="53852">
                  <c:v>0.65792932870370369</c:v>
                </c:pt>
                <c:pt idx="53853">
                  <c:v>0.65792982638888897</c:v>
                </c:pt>
                <c:pt idx="53854">
                  <c:v>0.65793099537037036</c:v>
                </c:pt>
                <c:pt idx="53855">
                  <c:v>0.65793214120370369</c:v>
                </c:pt>
                <c:pt idx="53856">
                  <c:v>0.65793329861111105</c:v>
                </c:pt>
                <c:pt idx="53857">
                  <c:v>0.65793445601851852</c:v>
                </c:pt>
                <c:pt idx="53858">
                  <c:v>0.65793562500000002</c:v>
                </c:pt>
                <c:pt idx="53859">
                  <c:v>0.65793678240740738</c:v>
                </c:pt>
                <c:pt idx="53860">
                  <c:v>0.65793795138888889</c:v>
                </c:pt>
                <c:pt idx="53861">
                  <c:v>0.65793909722222221</c:v>
                </c:pt>
                <c:pt idx="53862">
                  <c:v>0.65794024305555554</c:v>
                </c:pt>
                <c:pt idx="53863">
                  <c:v>0.65794201388888895</c:v>
                </c:pt>
                <c:pt idx="53864">
                  <c:v>0.65794306712962969</c:v>
                </c:pt>
                <c:pt idx="53865">
                  <c:v>0.65794400462962965</c:v>
                </c:pt>
                <c:pt idx="53866">
                  <c:v>0.65794489583333327</c:v>
                </c:pt>
                <c:pt idx="53867">
                  <c:v>0.65794630787037034</c:v>
                </c:pt>
                <c:pt idx="53868">
                  <c:v>0.65794783564814818</c:v>
                </c:pt>
                <c:pt idx="53869">
                  <c:v>0.65794918981481476</c:v>
                </c:pt>
                <c:pt idx="53870">
                  <c:v>0.65794950231481486</c:v>
                </c:pt>
                <c:pt idx="53871">
                  <c:v>0.65795123842592595</c:v>
                </c:pt>
                <c:pt idx="53872">
                  <c:v>0.65795209490740747</c:v>
                </c:pt>
                <c:pt idx="53873">
                  <c:v>0.65795297453703705</c:v>
                </c:pt>
                <c:pt idx="53874">
                  <c:v>0.65795414351851844</c:v>
                </c:pt>
                <c:pt idx="53875">
                  <c:v>0.65795530092592591</c:v>
                </c:pt>
                <c:pt idx="53876">
                  <c:v>0.65795644675925924</c:v>
                </c:pt>
                <c:pt idx="53877">
                  <c:v>0.6579576041666666</c:v>
                </c:pt>
                <c:pt idx="53878">
                  <c:v>0.6579587731481481</c:v>
                </c:pt>
                <c:pt idx="53879">
                  <c:v>0.65795991898148154</c:v>
                </c:pt>
                <c:pt idx="53880">
                  <c:v>0.65796108796296304</c:v>
                </c:pt>
                <c:pt idx="53881">
                  <c:v>0.6579622453703704</c:v>
                </c:pt>
                <c:pt idx="53882">
                  <c:v>0.65796340277777776</c:v>
                </c:pt>
                <c:pt idx="53883">
                  <c:v>0.65796465277777783</c:v>
                </c:pt>
                <c:pt idx="53884">
                  <c:v>0.65796576388888883</c:v>
                </c:pt>
                <c:pt idx="53885">
                  <c:v>0.65796728009259253</c:v>
                </c:pt>
                <c:pt idx="53886">
                  <c:v>0.65796814814814808</c:v>
                </c:pt>
                <c:pt idx="53887">
                  <c:v>0.65797050925925926</c:v>
                </c:pt>
                <c:pt idx="53888">
                  <c:v>0.65797149305555558</c:v>
                </c:pt>
                <c:pt idx="53889">
                  <c:v>0.65797177083333336</c:v>
                </c:pt>
                <c:pt idx="53890">
                  <c:v>0.65797375000000002</c:v>
                </c:pt>
                <c:pt idx="53891">
                  <c:v>0.65797454861111104</c:v>
                </c:pt>
                <c:pt idx="53892">
                  <c:v>0.65797496527777777</c:v>
                </c:pt>
                <c:pt idx="53893">
                  <c:v>0.65797612268518524</c:v>
                </c:pt>
                <c:pt idx="53894">
                  <c:v>0.6579772800925926</c:v>
                </c:pt>
                <c:pt idx="53895">
                  <c:v>0.6579784490740741</c:v>
                </c:pt>
                <c:pt idx="53896">
                  <c:v>0.65797960648148146</c:v>
                </c:pt>
                <c:pt idx="53897">
                  <c:v>0.65798076388888893</c:v>
                </c:pt>
                <c:pt idx="53898">
                  <c:v>0.65798190972222226</c:v>
                </c:pt>
                <c:pt idx="53899">
                  <c:v>0.65798307870370365</c:v>
                </c:pt>
                <c:pt idx="53900">
                  <c:v>0.65798423611111112</c:v>
                </c:pt>
                <c:pt idx="53901">
                  <c:v>0.65798539351851859</c:v>
                </c:pt>
                <c:pt idx="53902">
                  <c:v>0.65798674768518517</c:v>
                </c:pt>
                <c:pt idx="53903">
                  <c:v>0.65798774305555563</c:v>
                </c:pt>
                <c:pt idx="53904">
                  <c:v>0.65798950231481479</c:v>
                </c:pt>
                <c:pt idx="53905">
                  <c:v>0.65799034722222227</c:v>
                </c:pt>
                <c:pt idx="53906">
                  <c:v>0.65799156250000002</c:v>
                </c:pt>
                <c:pt idx="53907">
                  <c:v>0.6579925694444444</c:v>
                </c:pt>
                <c:pt idx="53908">
                  <c:v>0.65799349537037033</c:v>
                </c:pt>
                <c:pt idx="53909">
                  <c:v>0.65799479166666663</c:v>
                </c:pt>
                <c:pt idx="53910">
                  <c:v>0.65799644675925917</c:v>
                </c:pt>
                <c:pt idx="53911">
                  <c:v>0.65799695601851849</c:v>
                </c:pt>
                <c:pt idx="53912">
                  <c:v>0.65799812499999999</c:v>
                </c:pt>
                <c:pt idx="53913">
                  <c:v>0.65799928240740735</c:v>
                </c:pt>
                <c:pt idx="53914">
                  <c:v>0.65800042824074079</c:v>
                </c:pt>
                <c:pt idx="53915">
                  <c:v>0.65800159722222229</c:v>
                </c:pt>
                <c:pt idx="53916">
                  <c:v>0.65800275462962965</c:v>
                </c:pt>
                <c:pt idx="53917">
                  <c:v>0.65800391203703701</c:v>
                </c:pt>
                <c:pt idx="53918">
                  <c:v>0.65800506944444448</c:v>
                </c:pt>
                <c:pt idx="53919">
                  <c:v>0.65800622685185184</c:v>
                </c:pt>
                <c:pt idx="53920">
                  <c:v>0.65800737268518517</c:v>
                </c:pt>
                <c:pt idx="53921">
                  <c:v>0.65800854166666667</c:v>
                </c:pt>
                <c:pt idx="53922">
                  <c:v>0.65801009259259258</c:v>
                </c:pt>
                <c:pt idx="53923">
                  <c:v>0.65801258101851845</c:v>
                </c:pt>
                <c:pt idx="53924">
                  <c:v>0.65801281249999999</c:v>
                </c:pt>
                <c:pt idx="53925">
                  <c:v>0.65801337962962958</c:v>
                </c:pt>
                <c:pt idx="53926">
                  <c:v>0.65801437500000004</c:v>
                </c:pt>
                <c:pt idx="53927">
                  <c:v>0.65801561342592596</c:v>
                </c:pt>
                <c:pt idx="53928">
                  <c:v>0.65801686342592591</c:v>
                </c:pt>
                <c:pt idx="53929">
                  <c:v>0.65801866898148154</c:v>
                </c:pt>
                <c:pt idx="53930">
                  <c:v>0.65801905092592594</c:v>
                </c:pt>
                <c:pt idx="53931">
                  <c:v>0.65802103009259261</c:v>
                </c:pt>
                <c:pt idx="53932">
                  <c:v>0.65802126157407403</c:v>
                </c:pt>
                <c:pt idx="53933">
                  <c:v>0.65802243055555554</c:v>
                </c:pt>
                <c:pt idx="53934">
                  <c:v>0.65802357638888886</c:v>
                </c:pt>
                <c:pt idx="53935">
                  <c:v>0.65802474537037037</c:v>
                </c:pt>
                <c:pt idx="53936">
                  <c:v>0.65802590277777784</c:v>
                </c:pt>
                <c:pt idx="53937">
                  <c:v>0.65802704861111105</c:v>
                </c:pt>
                <c:pt idx="53938">
                  <c:v>0.65802821759259256</c:v>
                </c:pt>
                <c:pt idx="53939">
                  <c:v>0.65802936342592588</c:v>
                </c:pt>
                <c:pt idx="53940">
                  <c:v>0.6580305324074075</c:v>
                </c:pt>
                <c:pt idx="53941">
                  <c:v>0.65803168981481486</c:v>
                </c:pt>
                <c:pt idx="53942">
                  <c:v>0.65803387731481477</c:v>
                </c:pt>
                <c:pt idx="53943">
                  <c:v>0.65803506944444445</c:v>
                </c:pt>
                <c:pt idx="53944">
                  <c:v>0.65803525462962964</c:v>
                </c:pt>
                <c:pt idx="53945">
                  <c:v>0.65803634259259258</c:v>
                </c:pt>
                <c:pt idx="53946">
                  <c:v>0.65803850694444443</c:v>
                </c:pt>
                <c:pt idx="53947">
                  <c:v>0.65803866898148144</c:v>
                </c:pt>
                <c:pt idx="53948">
                  <c:v>0.65804090277777771</c:v>
                </c:pt>
                <c:pt idx="53949">
                  <c:v>0.65804186342592597</c:v>
                </c:pt>
                <c:pt idx="53950">
                  <c:v>0.65804209490740739</c:v>
                </c:pt>
                <c:pt idx="53951">
                  <c:v>0.65804380787037042</c:v>
                </c:pt>
                <c:pt idx="53952">
                  <c:v>0.65804480324074077</c:v>
                </c:pt>
                <c:pt idx="53953">
                  <c:v>0.65804557870370373</c:v>
                </c:pt>
                <c:pt idx="53954">
                  <c:v>0.65804672453703705</c:v>
                </c:pt>
                <c:pt idx="53955">
                  <c:v>0.65804789351851856</c:v>
                </c:pt>
                <c:pt idx="53956">
                  <c:v>0.65804905092592592</c:v>
                </c:pt>
                <c:pt idx="53957">
                  <c:v>0.65805020833333339</c:v>
                </c:pt>
                <c:pt idx="53958">
                  <c:v>0.65805135416666671</c:v>
                </c:pt>
                <c:pt idx="53959">
                  <c:v>0.65805251157407407</c:v>
                </c:pt>
                <c:pt idx="53960">
                  <c:v>0.65805368055555558</c:v>
                </c:pt>
                <c:pt idx="53961">
                  <c:v>0.65805483796296294</c:v>
                </c:pt>
                <c:pt idx="53962">
                  <c:v>0.65805599537037041</c:v>
                </c:pt>
                <c:pt idx="53963">
                  <c:v>0.65805774305555553</c:v>
                </c:pt>
                <c:pt idx="53964">
                  <c:v>0.65805877314814809</c:v>
                </c:pt>
                <c:pt idx="53965">
                  <c:v>0.6580594675925926</c:v>
                </c:pt>
                <c:pt idx="53966">
                  <c:v>0.65806171296296301</c:v>
                </c:pt>
                <c:pt idx="53967">
                  <c:v>0.65806263888888894</c:v>
                </c:pt>
                <c:pt idx="53968">
                  <c:v>0.65806292824074075</c:v>
                </c:pt>
                <c:pt idx="53969">
                  <c:v>0.658064837962963</c:v>
                </c:pt>
                <c:pt idx="53970">
                  <c:v>0.65806575231481479</c:v>
                </c:pt>
                <c:pt idx="53971">
                  <c:v>0.65806645833333333</c:v>
                </c:pt>
                <c:pt idx="53972">
                  <c:v>0.65806842592592596</c:v>
                </c:pt>
                <c:pt idx="53973">
                  <c:v>0.65806975694444447</c:v>
                </c:pt>
                <c:pt idx="53974">
                  <c:v>0.65806987268518524</c:v>
                </c:pt>
                <c:pt idx="53975">
                  <c:v>0.6580710300925926</c:v>
                </c:pt>
                <c:pt idx="53976">
                  <c:v>0.65807218749999996</c:v>
                </c:pt>
                <c:pt idx="53977">
                  <c:v>0.65807335648148146</c:v>
                </c:pt>
                <c:pt idx="53978">
                  <c:v>0.65807450231481479</c:v>
                </c:pt>
                <c:pt idx="53979">
                  <c:v>0.65807567129629629</c:v>
                </c:pt>
                <c:pt idx="53980">
                  <c:v>0.65807682870370376</c:v>
                </c:pt>
                <c:pt idx="53981">
                  <c:v>0.65807798611111112</c:v>
                </c:pt>
                <c:pt idx="53982">
                  <c:v>0.65807913194444445</c:v>
                </c:pt>
                <c:pt idx="53983">
                  <c:v>0.65808028935185192</c:v>
                </c:pt>
                <c:pt idx="53984">
                  <c:v>0.65808145833333331</c:v>
                </c:pt>
                <c:pt idx="53985">
                  <c:v>0.65808312499999999</c:v>
                </c:pt>
                <c:pt idx="53986">
                  <c:v>0.65808378472222218</c:v>
                </c:pt>
                <c:pt idx="53987">
                  <c:v>0.65808541666666664</c:v>
                </c:pt>
                <c:pt idx="53988">
                  <c:v>0.65808626157407402</c:v>
                </c:pt>
                <c:pt idx="53989">
                  <c:v>0.65808724537037033</c:v>
                </c:pt>
                <c:pt idx="53990">
                  <c:v>0.65808931712962959</c:v>
                </c:pt>
                <c:pt idx="53991">
                  <c:v>0.65809000000000006</c:v>
                </c:pt>
                <c:pt idx="53992">
                  <c:v>0.65809197916666662</c:v>
                </c:pt>
                <c:pt idx="53993">
                  <c:v>0.65809297453703708</c:v>
                </c:pt>
                <c:pt idx="53994">
                  <c:v>0.65809312499999995</c:v>
                </c:pt>
                <c:pt idx="53995">
                  <c:v>0.65809417824074079</c:v>
                </c:pt>
                <c:pt idx="53996">
                  <c:v>0.65809533564814815</c:v>
                </c:pt>
                <c:pt idx="53997">
                  <c:v>0.65809650462962965</c:v>
                </c:pt>
                <c:pt idx="53998">
                  <c:v>0.65809765046296298</c:v>
                </c:pt>
                <c:pt idx="53999">
                  <c:v>0.65809881944444437</c:v>
                </c:pt>
                <c:pt idx="54000">
                  <c:v>0.65809996527777781</c:v>
                </c:pt>
                <c:pt idx="54001">
                  <c:v>0.65810113425925931</c:v>
                </c:pt>
                <c:pt idx="54002">
                  <c:v>0.65810229166666667</c:v>
                </c:pt>
                <c:pt idx="54003">
                  <c:v>0.65810344907407403</c:v>
                </c:pt>
                <c:pt idx="54004">
                  <c:v>0.6581046064814815</c:v>
                </c:pt>
                <c:pt idx="54005">
                  <c:v>0.65810638888888884</c:v>
                </c:pt>
                <c:pt idx="54006">
                  <c:v>0.65810730324074074</c:v>
                </c:pt>
                <c:pt idx="54007">
                  <c:v>0.65810807870370369</c:v>
                </c:pt>
                <c:pt idx="54008">
                  <c:v>0.65811026620370372</c:v>
                </c:pt>
                <c:pt idx="54009">
                  <c:v>0.65811083333333331</c:v>
                </c:pt>
                <c:pt idx="54010">
                  <c:v>0.65811207175925923</c:v>
                </c:pt>
                <c:pt idx="54011">
                  <c:v>0.65811292824074075</c:v>
                </c:pt>
                <c:pt idx="54012">
                  <c:v>0.65811427083333329</c:v>
                </c:pt>
                <c:pt idx="54013">
                  <c:v>0.65811615740740737</c:v>
                </c:pt>
                <c:pt idx="54014">
                  <c:v>0.65811656250000006</c:v>
                </c:pt>
                <c:pt idx="54015">
                  <c:v>0.65811733796296301</c:v>
                </c:pt>
                <c:pt idx="54016">
                  <c:v>0.65811849537037037</c:v>
                </c:pt>
                <c:pt idx="54017">
                  <c:v>0.65811965277777773</c:v>
                </c:pt>
                <c:pt idx="54018">
                  <c:v>0.6581208101851852</c:v>
                </c:pt>
                <c:pt idx="54019">
                  <c:v>0.65812196759259256</c:v>
                </c:pt>
                <c:pt idx="54020">
                  <c:v>0.65812312500000003</c:v>
                </c:pt>
                <c:pt idx="54021">
                  <c:v>0.65812427083333336</c:v>
                </c:pt>
                <c:pt idx="54022">
                  <c:v>0.65812543981481486</c:v>
                </c:pt>
                <c:pt idx="54023">
                  <c:v>0.65812659722222222</c:v>
                </c:pt>
                <c:pt idx="54024">
                  <c:v>0.65812775462962958</c:v>
                </c:pt>
                <c:pt idx="54025">
                  <c:v>0.65812891203703705</c:v>
                </c:pt>
                <c:pt idx="54026">
                  <c:v>0.65813028935185192</c:v>
                </c:pt>
                <c:pt idx="54027">
                  <c:v>0.65813204861111108</c:v>
                </c:pt>
                <c:pt idx="54028">
                  <c:v>0.65813278935185193</c:v>
                </c:pt>
                <c:pt idx="54029">
                  <c:v>0.65813406250000006</c:v>
                </c:pt>
                <c:pt idx="54030">
                  <c:v>0.65813521990740742</c:v>
                </c:pt>
                <c:pt idx="54031">
                  <c:v>0.65813585648148154</c:v>
                </c:pt>
                <c:pt idx="54032">
                  <c:v>0.65813708333333332</c:v>
                </c:pt>
                <c:pt idx="54033">
                  <c:v>0.65813815972222223</c:v>
                </c:pt>
                <c:pt idx="54034">
                  <c:v>0.65813932870370373</c:v>
                </c:pt>
                <c:pt idx="54035">
                  <c:v>0.6581404861111112</c:v>
                </c:pt>
                <c:pt idx="54036">
                  <c:v>0.65814164351851856</c:v>
                </c:pt>
                <c:pt idx="54037">
                  <c:v>0.65814278935185178</c:v>
                </c:pt>
                <c:pt idx="54038">
                  <c:v>0.65814395833333328</c:v>
                </c:pt>
                <c:pt idx="54039">
                  <c:v>0.65814511574074075</c:v>
                </c:pt>
                <c:pt idx="54040">
                  <c:v>0.65814627314814822</c:v>
                </c:pt>
                <c:pt idx="54041">
                  <c:v>0.65814743055555558</c:v>
                </c:pt>
                <c:pt idx="54042">
                  <c:v>0.6581485763888888</c:v>
                </c:pt>
                <c:pt idx="54043">
                  <c:v>0.65815002314814808</c:v>
                </c:pt>
                <c:pt idx="54044">
                  <c:v>0.65815112268518516</c:v>
                </c:pt>
                <c:pt idx="54045">
                  <c:v>0.65815216435185186</c:v>
                </c:pt>
                <c:pt idx="54046">
                  <c:v>0.65815355324074065</c:v>
                </c:pt>
                <c:pt idx="54047">
                  <c:v>0.6581555208333334</c:v>
                </c:pt>
                <c:pt idx="54048">
                  <c:v>0.65815725694444438</c:v>
                </c:pt>
                <c:pt idx="54049">
                  <c:v>0.65815835648148147</c:v>
                </c:pt>
                <c:pt idx="54050">
                  <c:v>0.65816039351851852</c:v>
                </c:pt>
                <c:pt idx="54051">
                  <c:v>0.65816065972222215</c:v>
                </c:pt>
                <c:pt idx="54052">
                  <c:v>0.65816149305555549</c:v>
                </c:pt>
                <c:pt idx="54053">
                  <c:v>0.65816265046296296</c:v>
                </c:pt>
                <c:pt idx="54054">
                  <c:v>0.65816381944444446</c:v>
                </c:pt>
                <c:pt idx="54055">
                  <c:v>0.65816497685185182</c:v>
                </c:pt>
                <c:pt idx="54056">
                  <c:v>0.65816613425925918</c:v>
                </c:pt>
                <c:pt idx="54057">
                  <c:v>0.65816729166666665</c:v>
                </c:pt>
                <c:pt idx="54058">
                  <c:v>0.65816843749999998</c:v>
                </c:pt>
                <c:pt idx="54059">
                  <c:v>0.65816960648148148</c:v>
                </c:pt>
                <c:pt idx="54060">
                  <c:v>0.65817076388888884</c:v>
                </c:pt>
                <c:pt idx="54061">
                  <c:v>0.6581719212962962</c:v>
                </c:pt>
                <c:pt idx="54062">
                  <c:v>0.65817343750000001</c:v>
                </c:pt>
                <c:pt idx="54063">
                  <c:v>0.65817423611111114</c:v>
                </c:pt>
                <c:pt idx="54064">
                  <c:v>0.6581757407407407</c:v>
                </c:pt>
                <c:pt idx="54065">
                  <c:v>0.65817695601851856</c:v>
                </c:pt>
                <c:pt idx="54066">
                  <c:v>0.65817778935185189</c:v>
                </c:pt>
                <c:pt idx="54067">
                  <c:v>0.65818053240740748</c:v>
                </c:pt>
                <c:pt idx="54068">
                  <c:v>0.65818119212962967</c:v>
                </c:pt>
                <c:pt idx="54069">
                  <c:v>0.6581816782407407</c:v>
                </c:pt>
                <c:pt idx="54070">
                  <c:v>0.65818292824074076</c:v>
                </c:pt>
                <c:pt idx="54071">
                  <c:v>0.6581837615740741</c:v>
                </c:pt>
                <c:pt idx="54072">
                  <c:v>0.65818511574074079</c:v>
                </c:pt>
                <c:pt idx="54073">
                  <c:v>0.65818626157407401</c:v>
                </c:pt>
                <c:pt idx="54074">
                  <c:v>0.65818695601851851</c:v>
                </c:pt>
                <c:pt idx="54075">
                  <c:v>0.65818811342592598</c:v>
                </c:pt>
                <c:pt idx="54076">
                  <c:v>0.65818928240740737</c:v>
                </c:pt>
                <c:pt idx="54077">
                  <c:v>0.65819043981481484</c:v>
                </c:pt>
                <c:pt idx="54078">
                  <c:v>0.65819160879629623</c:v>
                </c:pt>
                <c:pt idx="54079">
                  <c:v>0.65819275462962967</c:v>
                </c:pt>
                <c:pt idx="54080">
                  <c:v>0.65819391203703703</c:v>
                </c:pt>
                <c:pt idx="54081">
                  <c:v>0.65819505787037036</c:v>
                </c:pt>
                <c:pt idx="54082">
                  <c:v>0.65819622685185186</c:v>
                </c:pt>
                <c:pt idx="54083">
                  <c:v>0.65819738425925922</c:v>
                </c:pt>
                <c:pt idx="54084">
                  <c:v>0.65819888888888889</c:v>
                </c:pt>
                <c:pt idx="54085">
                  <c:v>0.65819984953703703</c:v>
                </c:pt>
                <c:pt idx="54086">
                  <c:v>0.65820136574074073</c:v>
                </c:pt>
                <c:pt idx="54087">
                  <c:v>0.65820261574074068</c:v>
                </c:pt>
                <c:pt idx="54088">
                  <c:v>0.65820319444444442</c:v>
                </c:pt>
                <c:pt idx="54089">
                  <c:v>0.65820472222222226</c:v>
                </c:pt>
                <c:pt idx="54090">
                  <c:v>0.65820549768518521</c:v>
                </c:pt>
                <c:pt idx="54091">
                  <c:v>0.65820701388888891</c:v>
                </c:pt>
                <c:pt idx="54092">
                  <c:v>0.65820828703703704</c:v>
                </c:pt>
                <c:pt idx="54093">
                  <c:v>0.65820894675925923</c:v>
                </c:pt>
                <c:pt idx="54094">
                  <c:v>0.6582101041666667</c:v>
                </c:pt>
                <c:pt idx="54095">
                  <c:v>0.65821127314814809</c:v>
                </c:pt>
                <c:pt idx="54096">
                  <c:v>0.65821243055555556</c:v>
                </c:pt>
                <c:pt idx="54097">
                  <c:v>0.65821358796296303</c:v>
                </c:pt>
                <c:pt idx="54098">
                  <c:v>0.65821474537037039</c:v>
                </c:pt>
                <c:pt idx="54099">
                  <c:v>0.65821590277777775</c:v>
                </c:pt>
                <c:pt idx="54100">
                  <c:v>0.65821706018518511</c:v>
                </c:pt>
                <c:pt idx="54101">
                  <c:v>0.65821821759259258</c:v>
                </c:pt>
                <c:pt idx="54102">
                  <c:v>0.65821937500000005</c:v>
                </c:pt>
                <c:pt idx="54103">
                  <c:v>0.65822070601851856</c:v>
                </c:pt>
                <c:pt idx="54104">
                  <c:v>0.65822193287037034</c:v>
                </c:pt>
                <c:pt idx="54105">
                  <c:v>0.65822366898148155</c:v>
                </c:pt>
                <c:pt idx="54106">
                  <c:v>0.65822410879629634</c:v>
                </c:pt>
                <c:pt idx="54107">
                  <c:v>0.65822715277777777</c:v>
                </c:pt>
                <c:pt idx="54108">
                  <c:v>0.65822743055555555</c:v>
                </c:pt>
                <c:pt idx="54109">
                  <c:v>0.65822777777777774</c:v>
                </c:pt>
                <c:pt idx="54110">
                  <c:v>0.65822866898148147</c:v>
                </c:pt>
                <c:pt idx="54111">
                  <c:v>0.6582307638888889</c:v>
                </c:pt>
                <c:pt idx="54112">
                  <c:v>0.65823107638888889</c:v>
                </c:pt>
                <c:pt idx="54113">
                  <c:v>0.65823334490740737</c:v>
                </c:pt>
                <c:pt idx="54114">
                  <c:v>0.6582344560185186</c:v>
                </c:pt>
                <c:pt idx="54115">
                  <c:v>0.65823462962962964</c:v>
                </c:pt>
                <c:pt idx="54116">
                  <c:v>0.65823556712962961</c:v>
                </c:pt>
                <c:pt idx="54117">
                  <c:v>0.65823673611111111</c:v>
                </c:pt>
                <c:pt idx="54118">
                  <c:v>0.65823788194444444</c:v>
                </c:pt>
                <c:pt idx="54119">
                  <c:v>0.65823905092592594</c:v>
                </c:pt>
                <c:pt idx="54120">
                  <c:v>0.6582402083333333</c:v>
                </c:pt>
                <c:pt idx="54121">
                  <c:v>0.65824136574074066</c:v>
                </c:pt>
                <c:pt idx="54122">
                  <c:v>0.6582425115740741</c:v>
                </c:pt>
                <c:pt idx="54123">
                  <c:v>0.6582436805555556</c:v>
                </c:pt>
                <c:pt idx="54124">
                  <c:v>0.65824483796296296</c:v>
                </c:pt>
                <c:pt idx="54125">
                  <c:v>0.65824598379629629</c:v>
                </c:pt>
                <c:pt idx="54126">
                  <c:v>0.65824728009259259</c:v>
                </c:pt>
                <c:pt idx="54127">
                  <c:v>0.65824847222222216</c:v>
                </c:pt>
                <c:pt idx="54128">
                  <c:v>0.65825018518518519</c:v>
                </c:pt>
                <c:pt idx="54129">
                  <c:v>0.65825069444444451</c:v>
                </c:pt>
                <c:pt idx="54130">
                  <c:v>0.65825186342592601</c:v>
                </c:pt>
                <c:pt idx="54131">
                  <c:v>0.65825373842592594</c:v>
                </c:pt>
                <c:pt idx="54132">
                  <c:v>0.65825434027777785</c:v>
                </c:pt>
                <c:pt idx="54133">
                  <c:v>0.65825543981481482</c:v>
                </c:pt>
                <c:pt idx="54134">
                  <c:v>0.65825765046296303</c:v>
                </c:pt>
                <c:pt idx="54135">
                  <c:v>0.65825775462962965</c:v>
                </c:pt>
                <c:pt idx="54136">
                  <c:v>0.65825872685185183</c:v>
                </c:pt>
                <c:pt idx="54137">
                  <c:v>0.65825987268518515</c:v>
                </c:pt>
                <c:pt idx="54138">
                  <c:v>0.65826104166666666</c:v>
                </c:pt>
                <c:pt idx="54139">
                  <c:v>0.65826218749999998</c:v>
                </c:pt>
                <c:pt idx="54140">
                  <c:v>0.65826335648148149</c:v>
                </c:pt>
                <c:pt idx="54141">
                  <c:v>0.65826450231481481</c:v>
                </c:pt>
                <c:pt idx="54142">
                  <c:v>0.65826567129629632</c:v>
                </c:pt>
                <c:pt idx="54143">
                  <c:v>0.65826682870370368</c:v>
                </c:pt>
                <c:pt idx="54144">
                  <c:v>0.65826798611111115</c:v>
                </c:pt>
                <c:pt idx="54145">
                  <c:v>0.65826914351851851</c:v>
                </c:pt>
                <c:pt idx="54146">
                  <c:v>0.65827054398148144</c:v>
                </c:pt>
                <c:pt idx="54147">
                  <c:v>0.65827269675925926</c:v>
                </c:pt>
                <c:pt idx="54148">
                  <c:v>0.65827312500000001</c:v>
                </c:pt>
                <c:pt idx="54149">
                  <c:v>0.65827468749999996</c:v>
                </c:pt>
                <c:pt idx="54150">
                  <c:v>0.65827560185185185</c:v>
                </c:pt>
                <c:pt idx="54151">
                  <c:v>0.65827611111111106</c:v>
                </c:pt>
                <c:pt idx="54152">
                  <c:v>0.6582783333333333</c:v>
                </c:pt>
                <c:pt idx="54153">
                  <c:v>0.65827842592592589</c:v>
                </c:pt>
                <c:pt idx="54154">
                  <c:v>0.65827954861111115</c:v>
                </c:pt>
                <c:pt idx="54155">
                  <c:v>0.65828071759259255</c:v>
                </c:pt>
                <c:pt idx="54156">
                  <c:v>0.65828187499999991</c:v>
                </c:pt>
                <c:pt idx="54157">
                  <c:v>0.65828302083333334</c:v>
                </c:pt>
                <c:pt idx="54158">
                  <c:v>0.65828418981481485</c:v>
                </c:pt>
                <c:pt idx="54159">
                  <c:v>0.65828534722222221</c:v>
                </c:pt>
                <c:pt idx="54160">
                  <c:v>0.65828649305555553</c:v>
                </c:pt>
                <c:pt idx="54161">
                  <c:v>0.65828766203703704</c:v>
                </c:pt>
                <c:pt idx="54162">
                  <c:v>0.65828881944444451</c:v>
                </c:pt>
                <c:pt idx="54163">
                  <c:v>0.65828996527777772</c:v>
                </c:pt>
                <c:pt idx="54164">
                  <c:v>0.65829114583333337</c:v>
                </c:pt>
                <c:pt idx="54165">
                  <c:v>0.65829243055555553</c:v>
                </c:pt>
                <c:pt idx="54166">
                  <c:v>0.65829359953703703</c:v>
                </c:pt>
                <c:pt idx="54167">
                  <c:v>0.65829525462962957</c:v>
                </c:pt>
                <c:pt idx="54168">
                  <c:v>0.65829689814814818</c:v>
                </c:pt>
                <c:pt idx="54169">
                  <c:v>0.65829729166666662</c:v>
                </c:pt>
                <c:pt idx="54170">
                  <c:v>0.6582981365740741</c:v>
                </c:pt>
                <c:pt idx="54171">
                  <c:v>0.65829958333333338</c:v>
                </c:pt>
                <c:pt idx="54172">
                  <c:v>0.65830185185185186</c:v>
                </c:pt>
                <c:pt idx="54173">
                  <c:v>0.65830265046296299</c:v>
                </c:pt>
                <c:pt idx="54174">
                  <c:v>0.6583028125</c:v>
                </c:pt>
                <c:pt idx="54175">
                  <c:v>0.65830386574074073</c:v>
                </c:pt>
                <c:pt idx="54176">
                  <c:v>0.65830501157407406</c:v>
                </c:pt>
                <c:pt idx="54177">
                  <c:v>0.65830618055555556</c:v>
                </c:pt>
                <c:pt idx="54178">
                  <c:v>0.65830732638888889</c:v>
                </c:pt>
                <c:pt idx="54179">
                  <c:v>0.65830849537037039</c:v>
                </c:pt>
                <c:pt idx="54180">
                  <c:v>0.65830965277777775</c:v>
                </c:pt>
                <c:pt idx="54181">
                  <c:v>0.65831081018518511</c:v>
                </c:pt>
                <c:pt idx="54182">
                  <c:v>0.65831197916666662</c:v>
                </c:pt>
                <c:pt idx="54183">
                  <c:v>0.65831312500000005</c:v>
                </c:pt>
                <c:pt idx="54184">
                  <c:v>0.65831427083333338</c:v>
                </c:pt>
                <c:pt idx="54185">
                  <c:v>0.65831556712962958</c:v>
                </c:pt>
                <c:pt idx="54186">
                  <c:v>0.65831665509259263</c:v>
                </c:pt>
                <c:pt idx="54187">
                  <c:v>0.65831815972222218</c:v>
                </c:pt>
                <c:pt idx="54188">
                  <c:v>0.65831895833333332</c:v>
                </c:pt>
                <c:pt idx="54189">
                  <c:v>0.65832012731481482</c:v>
                </c:pt>
                <c:pt idx="54190">
                  <c:v>0.65832168981481476</c:v>
                </c:pt>
                <c:pt idx="54191">
                  <c:v>0.65832244212962965</c:v>
                </c:pt>
                <c:pt idx="54192">
                  <c:v>0.65832374999999999</c:v>
                </c:pt>
                <c:pt idx="54193">
                  <c:v>0.65832489583333331</c:v>
                </c:pt>
                <c:pt idx="54194">
                  <c:v>0.65832584490740742</c:v>
                </c:pt>
                <c:pt idx="54195">
                  <c:v>0.65832700231481478</c:v>
                </c:pt>
                <c:pt idx="54196">
                  <c:v>0.65832817129629628</c:v>
                </c:pt>
                <c:pt idx="54197">
                  <c:v>0.65832934027777779</c:v>
                </c:pt>
                <c:pt idx="54198">
                  <c:v>0.65833048611111111</c:v>
                </c:pt>
                <c:pt idx="54199">
                  <c:v>0.65833164351851847</c:v>
                </c:pt>
                <c:pt idx="54200">
                  <c:v>0.65833280092592594</c:v>
                </c:pt>
                <c:pt idx="54201">
                  <c:v>0.6583339583333333</c:v>
                </c:pt>
                <c:pt idx="54202">
                  <c:v>0.65833511574074077</c:v>
                </c:pt>
                <c:pt idx="54203">
                  <c:v>0.65833627314814813</c:v>
                </c:pt>
                <c:pt idx="54204">
                  <c:v>0.65833773148148145</c:v>
                </c:pt>
                <c:pt idx="54205">
                  <c:v>0.65833922453703697</c:v>
                </c:pt>
                <c:pt idx="54206">
                  <c:v>0.65834020833333329</c:v>
                </c:pt>
                <c:pt idx="54207">
                  <c:v>0.65834097222222221</c:v>
                </c:pt>
                <c:pt idx="54208">
                  <c:v>0.6583429282407407</c:v>
                </c:pt>
                <c:pt idx="54209">
                  <c:v>0.65834408564814806</c:v>
                </c:pt>
                <c:pt idx="54210">
                  <c:v>0.6583444444444444</c:v>
                </c:pt>
                <c:pt idx="54211">
                  <c:v>0.65834636574074068</c:v>
                </c:pt>
                <c:pt idx="54212">
                  <c:v>0.65834697916666662</c:v>
                </c:pt>
                <c:pt idx="54213">
                  <c:v>0.65834784722222228</c:v>
                </c:pt>
                <c:pt idx="54214">
                  <c:v>0.65834900462962964</c:v>
                </c:pt>
                <c:pt idx="54215">
                  <c:v>0.658350162037037</c:v>
                </c:pt>
                <c:pt idx="54216">
                  <c:v>0.65835131944444436</c:v>
                </c:pt>
                <c:pt idx="54217">
                  <c:v>0.65835247685185183</c:v>
                </c:pt>
                <c:pt idx="54218">
                  <c:v>0.65835362268518516</c:v>
                </c:pt>
                <c:pt idx="54219">
                  <c:v>0.65835479166666666</c:v>
                </c:pt>
                <c:pt idx="54220">
                  <c:v>0.65835594907407402</c:v>
                </c:pt>
                <c:pt idx="54221">
                  <c:v>0.65835710648148149</c:v>
                </c:pt>
                <c:pt idx="54222">
                  <c:v>0.65835826388888896</c:v>
                </c:pt>
                <c:pt idx="54223">
                  <c:v>0.65836024305555552</c:v>
                </c:pt>
                <c:pt idx="54224">
                  <c:v>0.65836069444444445</c:v>
                </c:pt>
                <c:pt idx="54225">
                  <c:v>0.65836261574074073</c:v>
                </c:pt>
                <c:pt idx="54226">
                  <c:v>0.65836388888888886</c:v>
                </c:pt>
                <c:pt idx="54227">
                  <c:v>0.65836435185185183</c:v>
                </c:pt>
                <c:pt idx="54228">
                  <c:v>0.65836597222222226</c:v>
                </c:pt>
                <c:pt idx="54229">
                  <c:v>0.65836721064814818</c:v>
                </c:pt>
                <c:pt idx="54230">
                  <c:v>0.6583677546296296</c:v>
                </c:pt>
                <c:pt idx="54231">
                  <c:v>0.65836973379629626</c:v>
                </c:pt>
                <c:pt idx="54232">
                  <c:v>0.65837064814814816</c:v>
                </c:pt>
                <c:pt idx="54233">
                  <c:v>0.65837098379629622</c:v>
                </c:pt>
                <c:pt idx="54234">
                  <c:v>0.65837215277777772</c:v>
                </c:pt>
                <c:pt idx="54235">
                  <c:v>0.65837331018518519</c:v>
                </c:pt>
                <c:pt idx="54236">
                  <c:v>0.65837446759259255</c:v>
                </c:pt>
                <c:pt idx="54237">
                  <c:v>0.65837561342592588</c:v>
                </c:pt>
                <c:pt idx="54238">
                  <c:v>0.65837677083333335</c:v>
                </c:pt>
                <c:pt idx="54239">
                  <c:v>0.65837793981481485</c:v>
                </c:pt>
                <c:pt idx="54240">
                  <c:v>0.65837909722222221</c:v>
                </c:pt>
                <c:pt idx="54241">
                  <c:v>0.65838025462962957</c:v>
                </c:pt>
                <c:pt idx="54242">
                  <c:v>0.65838141203703704</c:v>
                </c:pt>
                <c:pt idx="54243">
                  <c:v>0.65838258101851854</c:v>
                </c:pt>
                <c:pt idx="54244">
                  <c:v>0.65838535879629634</c:v>
                </c:pt>
                <c:pt idx="54245">
                  <c:v>0.65838586805555555</c:v>
                </c:pt>
                <c:pt idx="54246">
                  <c:v>0.65838627314814813</c:v>
                </c:pt>
                <c:pt idx="54247">
                  <c:v>0.65838905092592592</c:v>
                </c:pt>
                <c:pt idx="54248">
                  <c:v>0.65839021990740743</c:v>
                </c:pt>
                <c:pt idx="54249">
                  <c:v>0.65839150462962959</c:v>
                </c:pt>
                <c:pt idx="54250">
                  <c:v>0.65839509259259266</c:v>
                </c:pt>
                <c:pt idx="54251">
                  <c:v>0.65839559027777783</c:v>
                </c:pt>
                <c:pt idx="54252">
                  <c:v>0.65839635416666664</c:v>
                </c:pt>
                <c:pt idx="54253">
                  <c:v>0.65839752314814814</c:v>
                </c:pt>
                <c:pt idx="54254">
                  <c:v>0.65839868055555562</c:v>
                </c:pt>
                <c:pt idx="54255">
                  <c:v>0.65839983796296297</c:v>
                </c:pt>
                <c:pt idx="54256">
                  <c:v>0.65840099537037033</c:v>
                </c:pt>
                <c:pt idx="54257">
                  <c:v>0.6584021527777778</c:v>
                </c:pt>
                <c:pt idx="54258">
                  <c:v>0.65840331018518516</c:v>
                </c:pt>
                <c:pt idx="54259">
                  <c:v>0.65840446759259263</c:v>
                </c:pt>
                <c:pt idx="54260">
                  <c:v>0.65840561342592596</c:v>
                </c:pt>
                <c:pt idx="54261">
                  <c:v>0.6584067939814815</c:v>
                </c:pt>
                <c:pt idx="54262">
                  <c:v>0.6584084375</c:v>
                </c:pt>
                <c:pt idx="54263">
                  <c:v>0.65840966435185189</c:v>
                </c:pt>
                <c:pt idx="54264">
                  <c:v>0.65841093750000002</c:v>
                </c:pt>
                <c:pt idx="54265">
                  <c:v>0.6584115972222222</c:v>
                </c:pt>
                <c:pt idx="54266">
                  <c:v>0.65841274305555553</c:v>
                </c:pt>
                <c:pt idx="54267">
                  <c:v>0.65841383101851858</c:v>
                </c:pt>
                <c:pt idx="54268">
                  <c:v>0.6584163310185186</c:v>
                </c:pt>
                <c:pt idx="54269">
                  <c:v>0.65841734953703701</c:v>
                </c:pt>
                <c:pt idx="54270">
                  <c:v>0.65841781249999998</c:v>
                </c:pt>
                <c:pt idx="54271">
                  <c:v>0.65841834490740747</c:v>
                </c:pt>
                <c:pt idx="54272">
                  <c:v>0.65841950231481483</c:v>
                </c:pt>
                <c:pt idx="54273">
                  <c:v>0.65842065972222219</c:v>
                </c:pt>
                <c:pt idx="54274">
                  <c:v>0.65842182870370369</c:v>
                </c:pt>
                <c:pt idx="54275">
                  <c:v>0.65842298611111105</c:v>
                </c:pt>
                <c:pt idx="54276">
                  <c:v>0.65842413194444449</c:v>
                </c:pt>
                <c:pt idx="54277">
                  <c:v>0.65842530092592599</c:v>
                </c:pt>
                <c:pt idx="54278">
                  <c:v>0.65842645833333335</c:v>
                </c:pt>
                <c:pt idx="54279">
                  <c:v>0.65842760416666668</c:v>
                </c:pt>
                <c:pt idx="54280">
                  <c:v>0.65842877314814818</c:v>
                </c:pt>
                <c:pt idx="54281">
                  <c:v>0.65843037037037033</c:v>
                </c:pt>
                <c:pt idx="54282">
                  <c:v>0.65843152777777769</c:v>
                </c:pt>
                <c:pt idx="54283">
                  <c:v>0.6584333912037037</c:v>
                </c:pt>
                <c:pt idx="54284">
                  <c:v>0.65843452546296299</c:v>
                </c:pt>
                <c:pt idx="54285">
                  <c:v>0.65843469907407415</c:v>
                </c:pt>
                <c:pt idx="54286">
                  <c:v>0.6584358217592593</c:v>
                </c:pt>
                <c:pt idx="54287">
                  <c:v>0.65843744212962962</c:v>
                </c:pt>
                <c:pt idx="54288">
                  <c:v>0.65843807870370374</c:v>
                </c:pt>
                <c:pt idx="54289">
                  <c:v>0.658440150462963</c:v>
                </c:pt>
                <c:pt idx="54290">
                  <c:v>0.65844032407407405</c:v>
                </c:pt>
                <c:pt idx="54291">
                  <c:v>0.65844150462962958</c:v>
                </c:pt>
                <c:pt idx="54292">
                  <c:v>0.65844265046296291</c:v>
                </c:pt>
                <c:pt idx="54293">
                  <c:v>0.65844381944444452</c:v>
                </c:pt>
                <c:pt idx="54294">
                  <c:v>0.65844497685185188</c:v>
                </c:pt>
                <c:pt idx="54295">
                  <c:v>0.65844612268518521</c:v>
                </c:pt>
                <c:pt idx="54296">
                  <c:v>0.6584472916666666</c:v>
                </c:pt>
                <c:pt idx="54297">
                  <c:v>0.65844844907407407</c:v>
                </c:pt>
                <c:pt idx="54298">
                  <c:v>0.6584495949074074</c:v>
                </c:pt>
                <c:pt idx="54299">
                  <c:v>0.6584507638888889</c:v>
                </c:pt>
                <c:pt idx="54300">
                  <c:v>0.65845192129629626</c:v>
                </c:pt>
                <c:pt idx="54301">
                  <c:v>0.65845369212962956</c:v>
                </c:pt>
                <c:pt idx="54302">
                  <c:v>0.65845479166666665</c:v>
                </c:pt>
                <c:pt idx="54303">
                  <c:v>0.65845548611111104</c:v>
                </c:pt>
                <c:pt idx="54304">
                  <c:v>0.65845762731481483</c:v>
                </c:pt>
                <c:pt idx="54305">
                  <c:v>0.65845827546296298</c:v>
                </c:pt>
                <c:pt idx="54306">
                  <c:v>0.65845896990740749</c:v>
                </c:pt>
                <c:pt idx="54307">
                  <c:v>0.65846082175925924</c:v>
                </c:pt>
                <c:pt idx="54308">
                  <c:v>0.65846121527777779</c:v>
                </c:pt>
                <c:pt idx="54309">
                  <c:v>0.65846329861111108</c:v>
                </c:pt>
                <c:pt idx="54310">
                  <c:v>0.65846451388888894</c:v>
                </c:pt>
                <c:pt idx="54311">
                  <c:v>0.65846473379629633</c:v>
                </c:pt>
                <c:pt idx="54312">
                  <c:v>0.6584657986111111</c:v>
                </c:pt>
                <c:pt idx="54313">
                  <c:v>0.65846695601851846</c:v>
                </c:pt>
                <c:pt idx="54314">
                  <c:v>0.65846811342592593</c:v>
                </c:pt>
                <c:pt idx="54315">
                  <c:v>0.65846928240740743</c:v>
                </c:pt>
                <c:pt idx="54316">
                  <c:v>0.65847042824074076</c:v>
                </c:pt>
                <c:pt idx="54317">
                  <c:v>0.65847159722222226</c:v>
                </c:pt>
                <c:pt idx="54318">
                  <c:v>0.65847274305555559</c:v>
                </c:pt>
                <c:pt idx="54319">
                  <c:v>0.65847391203703709</c:v>
                </c:pt>
                <c:pt idx="54320">
                  <c:v>0.65847506944444445</c:v>
                </c:pt>
                <c:pt idx="54321">
                  <c:v>0.65847622685185181</c:v>
                </c:pt>
                <c:pt idx="54322">
                  <c:v>0.65847738425925928</c:v>
                </c:pt>
                <c:pt idx="54323">
                  <c:v>0.65847935185185191</c:v>
                </c:pt>
                <c:pt idx="54324">
                  <c:v>0.65848002314814813</c:v>
                </c:pt>
                <c:pt idx="54325">
                  <c:v>0.65848111111111107</c:v>
                </c:pt>
                <c:pt idx="54326">
                  <c:v>0.65848288194444449</c:v>
                </c:pt>
                <c:pt idx="54327">
                  <c:v>0.65848384259259263</c:v>
                </c:pt>
                <c:pt idx="54328">
                  <c:v>0.65848447916666664</c:v>
                </c:pt>
                <c:pt idx="54329">
                  <c:v>0.65848552083333334</c:v>
                </c:pt>
                <c:pt idx="54330">
                  <c:v>0.65848663194444446</c:v>
                </c:pt>
                <c:pt idx="54331">
                  <c:v>0.65848778935185182</c:v>
                </c:pt>
                <c:pt idx="54332">
                  <c:v>0.65848894675925929</c:v>
                </c:pt>
                <c:pt idx="54333">
                  <c:v>0.65849010416666665</c:v>
                </c:pt>
                <c:pt idx="54334">
                  <c:v>0.658491261574074</c:v>
                </c:pt>
                <c:pt idx="54335">
                  <c:v>0.65849243055555551</c:v>
                </c:pt>
                <c:pt idx="54336">
                  <c:v>0.65849357638888895</c:v>
                </c:pt>
                <c:pt idx="54337">
                  <c:v>0.65849473379629631</c:v>
                </c:pt>
                <c:pt idx="54338">
                  <c:v>0.65849589120370366</c:v>
                </c:pt>
                <c:pt idx="54339">
                  <c:v>0.65849706018518517</c:v>
                </c:pt>
                <c:pt idx="54340">
                  <c:v>0.658498425925926</c:v>
                </c:pt>
                <c:pt idx="54341">
                  <c:v>0.65849971064814816</c:v>
                </c:pt>
                <c:pt idx="54342">
                  <c:v>0.65850068287037045</c:v>
                </c:pt>
                <c:pt idx="54343">
                  <c:v>0.65850259259259258</c:v>
                </c:pt>
                <c:pt idx="54344">
                  <c:v>0.65850317129629632</c:v>
                </c:pt>
                <c:pt idx="54345">
                  <c:v>0.65850484953703703</c:v>
                </c:pt>
                <c:pt idx="54346">
                  <c:v>0.6585060069444445</c:v>
                </c:pt>
                <c:pt idx="54347">
                  <c:v>0.65850643518518515</c:v>
                </c:pt>
                <c:pt idx="54348">
                  <c:v>0.65850751157407406</c:v>
                </c:pt>
                <c:pt idx="54349">
                  <c:v>0.65850914351851852</c:v>
                </c:pt>
                <c:pt idx="54350">
                  <c:v>0.65850986111111109</c:v>
                </c:pt>
                <c:pt idx="54351">
                  <c:v>0.65851094907407404</c:v>
                </c:pt>
                <c:pt idx="54352">
                  <c:v>0.65851209490740736</c:v>
                </c:pt>
                <c:pt idx="54353">
                  <c:v>0.65851326388888887</c:v>
                </c:pt>
                <c:pt idx="54354">
                  <c:v>0.65851442129629634</c:v>
                </c:pt>
                <c:pt idx="54355">
                  <c:v>0.6585155787037037</c:v>
                </c:pt>
                <c:pt idx="54356">
                  <c:v>0.65851672453703702</c:v>
                </c:pt>
                <c:pt idx="54357">
                  <c:v>0.65851789351851853</c:v>
                </c:pt>
                <c:pt idx="54358">
                  <c:v>0.65851903935185185</c:v>
                </c:pt>
                <c:pt idx="54359">
                  <c:v>0.65852020833333336</c:v>
                </c:pt>
                <c:pt idx="54360">
                  <c:v>0.65852136574074072</c:v>
                </c:pt>
                <c:pt idx="54361">
                  <c:v>0.65852311342592584</c:v>
                </c:pt>
                <c:pt idx="54362">
                  <c:v>0.65852452546296292</c:v>
                </c:pt>
                <c:pt idx="54363">
                  <c:v>0.65852482638888887</c:v>
                </c:pt>
                <c:pt idx="54364">
                  <c:v>0.65852643518518517</c:v>
                </c:pt>
                <c:pt idx="54365">
                  <c:v>0.65852822916666665</c:v>
                </c:pt>
                <c:pt idx="54366">
                  <c:v>0.65852856481481481</c:v>
                </c:pt>
                <c:pt idx="54367">
                  <c:v>0.65852958333333333</c:v>
                </c:pt>
                <c:pt idx="54368">
                  <c:v>0.65853107638888886</c:v>
                </c:pt>
                <c:pt idx="54369">
                  <c:v>0.65853177083333325</c:v>
                </c:pt>
                <c:pt idx="54370">
                  <c:v>0.65853321759259253</c:v>
                </c:pt>
                <c:pt idx="54371">
                  <c:v>0.65853456018518519</c:v>
                </c:pt>
                <c:pt idx="54372">
                  <c:v>0.6585352546296297</c:v>
                </c:pt>
                <c:pt idx="54373">
                  <c:v>0.65853640046296291</c:v>
                </c:pt>
                <c:pt idx="54374">
                  <c:v>0.65853755787037038</c:v>
                </c:pt>
                <c:pt idx="54375">
                  <c:v>0.65853872685185189</c:v>
                </c:pt>
                <c:pt idx="54376">
                  <c:v>0.65853987268518521</c:v>
                </c:pt>
                <c:pt idx="54377">
                  <c:v>0.65854104166666672</c:v>
                </c:pt>
                <c:pt idx="54378">
                  <c:v>0.65854219907407407</c:v>
                </c:pt>
                <c:pt idx="54379">
                  <c:v>0.65854335648148143</c:v>
                </c:pt>
                <c:pt idx="54380">
                  <c:v>0.6585445138888889</c:v>
                </c:pt>
                <c:pt idx="54381">
                  <c:v>0.65854565972222223</c:v>
                </c:pt>
                <c:pt idx="54382">
                  <c:v>0.65854686342592594</c:v>
                </c:pt>
                <c:pt idx="54383">
                  <c:v>0.65854831018518523</c:v>
                </c:pt>
                <c:pt idx="54384">
                  <c:v>0.65854942129629623</c:v>
                </c:pt>
                <c:pt idx="54385">
                  <c:v>0.6585505787037037</c:v>
                </c:pt>
                <c:pt idx="54386">
                  <c:v>0.65855232638888894</c:v>
                </c:pt>
                <c:pt idx="54387">
                  <c:v>0.65855329861111112</c:v>
                </c:pt>
                <c:pt idx="54388">
                  <c:v>0.65855380787037032</c:v>
                </c:pt>
                <c:pt idx="54389">
                  <c:v>0.6585557291666666</c:v>
                </c:pt>
                <c:pt idx="54390">
                  <c:v>0.65855607638888891</c:v>
                </c:pt>
                <c:pt idx="54391">
                  <c:v>0.6585572453703703</c:v>
                </c:pt>
                <c:pt idx="54392">
                  <c:v>0.65855839120370374</c:v>
                </c:pt>
                <c:pt idx="54393">
                  <c:v>0.65855956018518524</c:v>
                </c:pt>
                <c:pt idx="54394">
                  <c:v>0.6585607175925926</c:v>
                </c:pt>
                <c:pt idx="54395">
                  <c:v>0.65856187499999996</c:v>
                </c:pt>
                <c:pt idx="54396">
                  <c:v>0.65856303240740743</c:v>
                </c:pt>
                <c:pt idx="54397">
                  <c:v>0.6585641898148149</c:v>
                </c:pt>
                <c:pt idx="54398">
                  <c:v>0.65856533564814812</c:v>
                </c:pt>
                <c:pt idx="54399">
                  <c:v>0.65856649305555548</c:v>
                </c:pt>
                <c:pt idx="54400">
                  <c:v>0.65856765046296295</c:v>
                </c:pt>
                <c:pt idx="54401">
                  <c:v>0.6585695601851852</c:v>
                </c:pt>
                <c:pt idx="54402">
                  <c:v>0.65857039351851854</c:v>
                </c:pt>
                <c:pt idx="54403">
                  <c:v>0.65857112268518514</c:v>
                </c:pt>
                <c:pt idx="54404">
                  <c:v>0.65857232638888885</c:v>
                </c:pt>
                <c:pt idx="54405">
                  <c:v>0.65857371527777775</c:v>
                </c:pt>
                <c:pt idx="54406">
                  <c:v>0.65857518518518521</c:v>
                </c:pt>
                <c:pt idx="54407">
                  <c:v>0.65857684027777774</c:v>
                </c:pt>
                <c:pt idx="54408">
                  <c:v>0.65857724537037032</c:v>
                </c:pt>
                <c:pt idx="54409">
                  <c:v>0.65857807870370366</c:v>
                </c:pt>
                <c:pt idx="54410">
                  <c:v>0.65857923611111113</c:v>
                </c:pt>
                <c:pt idx="54411">
                  <c:v>0.65858038194444446</c:v>
                </c:pt>
                <c:pt idx="54412">
                  <c:v>0.65858153935185182</c:v>
                </c:pt>
                <c:pt idx="54413">
                  <c:v>0.65858270833333332</c:v>
                </c:pt>
                <c:pt idx="54414">
                  <c:v>0.65858385416666665</c:v>
                </c:pt>
                <c:pt idx="54415">
                  <c:v>0.65858501157407412</c:v>
                </c:pt>
                <c:pt idx="54416">
                  <c:v>0.65858618055555551</c:v>
                </c:pt>
                <c:pt idx="54417">
                  <c:v>0.65858732638888884</c:v>
                </c:pt>
                <c:pt idx="54418">
                  <c:v>0.65858849537037034</c:v>
                </c:pt>
                <c:pt idx="54419">
                  <c:v>0.65858973379629626</c:v>
                </c:pt>
                <c:pt idx="54420">
                  <c:v>0.65859086805555556</c:v>
                </c:pt>
                <c:pt idx="54421">
                  <c:v>0.65859218749999993</c:v>
                </c:pt>
                <c:pt idx="54422">
                  <c:v>0.65859350694444441</c:v>
                </c:pt>
                <c:pt idx="54423">
                  <c:v>0.65859454861111111</c:v>
                </c:pt>
                <c:pt idx="54424">
                  <c:v>0.65859561342592587</c:v>
                </c:pt>
                <c:pt idx="54425">
                  <c:v>0.65859739583333332</c:v>
                </c:pt>
                <c:pt idx="54426">
                  <c:v>0.65859818287037042</c:v>
                </c:pt>
                <c:pt idx="54427">
                  <c:v>0.65859890046296299</c:v>
                </c:pt>
                <c:pt idx="54428">
                  <c:v>0.65860006944444449</c:v>
                </c:pt>
                <c:pt idx="54429">
                  <c:v>0.65860122685185185</c:v>
                </c:pt>
                <c:pt idx="54430">
                  <c:v>0.65860237268518518</c:v>
                </c:pt>
                <c:pt idx="54431">
                  <c:v>0.65860354166666668</c:v>
                </c:pt>
                <c:pt idx="54432">
                  <c:v>0.65860468750000001</c:v>
                </c:pt>
                <c:pt idx="54433">
                  <c:v>0.65860584490740737</c:v>
                </c:pt>
                <c:pt idx="54434">
                  <c:v>0.65860701388888887</c:v>
                </c:pt>
                <c:pt idx="54435">
                  <c:v>0.65860817129629634</c:v>
                </c:pt>
                <c:pt idx="54436">
                  <c:v>0.65860931712962967</c:v>
                </c:pt>
                <c:pt idx="54437">
                  <c:v>0.65861197916666658</c:v>
                </c:pt>
                <c:pt idx="54438">
                  <c:v>0.6586130208333334</c:v>
                </c:pt>
                <c:pt idx="54439">
                  <c:v>0.65861432870370373</c:v>
                </c:pt>
                <c:pt idx="54440">
                  <c:v>0.6586164351851852</c:v>
                </c:pt>
                <c:pt idx="54441">
                  <c:v>0.65861700231481479</c:v>
                </c:pt>
                <c:pt idx="54442">
                  <c:v>0.65861752314814814</c:v>
                </c:pt>
                <c:pt idx="54443">
                  <c:v>0.65861866898148147</c:v>
                </c:pt>
                <c:pt idx="54444">
                  <c:v>0.65861979166666662</c:v>
                </c:pt>
                <c:pt idx="54445">
                  <c:v>0.65862094907407409</c:v>
                </c:pt>
                <c:pt idx="54446">
                  <c:v>0.65862211805555559</c:v>
                </c:pt>
                <c:pt idx="54447">
                  <c:v>0.65862327546296295</c:v>
                </c:pt>
                <c:pt idx="54448">
                  <c:v>0.65862443287037031</c:v>
                </c:pt>
                <c:pt idx="54449">
                  <c:v>0.65862559027777778</c:v>
                </c:pt>
                <c:pt idx="54450">
                  <c:v>0.65862674768518525</c:v>
                </c:pt>
                <c:pt idx="54451">
                  <c:v>0.65862790509259261</c:v>
                </c:pt>
                <c:pt idx="54452">
                  <c:v>0.65862906249999997</c:v>
                </c:pt>
                <c:pt idx="54453">
                  <c:v>0.65863034722222213</c:v>
                </c:pt>
                <c:pt idx="54454">
                  <c:v>0.6586313773148148</c:v>
                </c:pt>
                <c:pt idx="54455">
                  <c:v>0.65863253472222227</c:v>
                </c:pt>
                <c:pt idx="54456">
                  <c:v>0.65863565972222227</c:v>
                </c:pt>
                <c:pt idx="54457">
                  <c:v>0.65863606481481485</c:v>
                </c:pt>
                <c:pt idx="54458">
                  <c:v>0.65863770833333335</c:v>
                </c:pt>
                <c:pt idx="54459">
                  <c:v>0.65863909722222225</c:v>
                </c:pt>
                <c:pt idx="54460">
                  <c:v>0.65864028935185182</c:v>
                </c:pt>
                <c:pt idx="54461">
                  <c:v>0.65864188657407408</c:v>
                </c:pt>
                <c:pt idx="54462">
                  <c:v>0.65864254629629626</c:v>
                </c:pt>
                <c:pt idx="54463">
                  <c:v>0.6586436921296297</c:v>
                </c:pt>
                <c:pt idx="54464">
                  <c:v>0.65864535879629638</c:v>
                </c:pt>
                <c:pt idx="54465">
                  <c:v>0.65864597222222221</c:v>
                </c:pt>
                <c:pt idx="54466">
                  <c:v>0.65864712962962968</c:v>
                </c:pt>
                <c:pt idx="54467">
                  <c:v>0.65864829861111118</c:v>
                </c:pt>
                <c:pt idx="54468">
                  <c:v>0.6586494444444444</c:v>
                </c:pt>
                <c:pt idx="54469">
                  <c:v>0.6586506134259259</c:v>
                </c:pt>
                <c:pt idx="54470">
                  <c:v>0.65865177083333337</c:v>
                </c:pt>
                <c:pt idx="54471">
                  <c:v>0.65865292824074073</c:v>
                </c:pt>
                <c:pt idx="54472">
                  <c:v>0.6586540856481482</c:v>
                </c:pt>
                <c:pt idx="54473">
                  <c:v>0.65865524305555556</c:v>
                </c:pt>
                <c:pt idx="54474">
                  <c:v>0.65865640046296292</c:v>
                </c:pt>
                <c:pt idx="54475">
                  <c:v>0.65865769675925923</c:v>
                </c:pt>
                <c:pt idx="54476">
                  <c:v>0.65865987268518522</c:v>
                </c:pt>
                <c:pt idx="54477">
                  <c:v>0.65866093749999999</c:v>
                </c:pt>
                <c:pt idx="54478">
                  <c:v>0.65866111111111114</c:v>
                </c:pt>
                <c:pt idx="54479">
                  <c:v>0.65866293981481483</c:v>
                </c:pt>
                <c:pt idx="54480">
                  <c:v>0.65866393518518518</c:v>
                </c:pt>
                <c:pt idx="54481">
                  <c:v>0.65866458333333333</c:v>
                </c:pt>
                <c:pt idx="54482">
                  <c:v>0.65866708333333335</c:v>
                </c:pt>
                <c:pt idx="54483">
                  <c:v>0.65866840277777772</c:v>
                </c:pt>
                <c:pt idx="54484">
                  <c:v>0.6586695023148148</c:v>
                </c:pt>
                <c:pt idx="54485">
                  <c:v>0.65867065972222216</c:v>
                </c:pt>
                <c:pt idx="54486">
                  <c:v>0.65867181712962963</c:v>
                </c:pt>
                <c:pt idx="54487">
                  <c:v>0.6586729745370371</c:v>
                </c:pt>
                <c:pt idx="54488">
                  <c:v>0.65867412037037043</c:v>
                </c:pt>
                <c:pt idx="54489">
                  <c:v>0.65867528935185182</c:v>
                </c:pt>
                <c:pt idx="54490">
                  <c:v>0.65867644675925918</c:v>
                </c:pt>
                <c:pt idx="54491">
                  <c:v>0.65867760416666665</c:v>
                </c:pt>
                <c:pt idx="54492">
                  <c:v>0.65867876157407412</c:v>
                </c:pt>
                <c:pt idx="54493">
                  <c:v>0.65867991898148148</c:v>
                </c:pt>
                <c:pt idx="54494">
                  <c:v>0.65868127314814817</c:v>
                </c:pt>
                <c:pt idx="54495">
                  <c:v>0.65868305555555551</c:v>
                </c:pt>
                <c:pt idx="54496">
                  <c:v>0.65868337962962964</c:v>
                </c:pt>
                <c:pt idx="54497">
                  <c:v>0.65868652777777781</c:v>
                </c:pt>
                <c:pt idx="54498">
                  <c:v>0.65868685185185183</c:v>
                </c:pt>
                <c:pt idx="54499">
                  <c:v>0.65868702546296298</c:v>
                </c:pt>
                <c:pt idx="54500">
                  <c:v>0.65868894675925926</c:v>
                </c:pt>
                <c:pt idx="54501">
                  <c:v>0.65869005787037038</c:v>
                </c:pt>
                <c:pt idx="54502">
                  <c:v>0.65869034722222219</c:v>
                </c:pt>
                <c:pt idx="54503">
                  <c:v>0.65869149305555552</c:v>
                </c:pt>
                <c:pt idx="54504">
                  <c:v>0.65869265046296299</c:v>
                </c:pt>
                <c:pt idx="54505">
                  <c:v>0.65869380787037035</c:v>
                </c:pt>
                <c:pt idx="54506">
                  <c:v>0.65869496527777782</c:v>
                </c:pt>
                <c:pt idx="54507">
                  <c:v>0.65869612268518518</c:v>
                </c:pt>
                <c:pt idx="54508">
                  <c:v>0.65869726851851851</c:v>
                </c:pt>
                <c:pt idx="54509">
                  <c:v>0.65869843750000001</c:v>
                </c:pt>
                <c:pt idx="54510">
                  <c:v>0.65869958333333334</c:v>
                </c:pt>
                <c:pt idx="54511">
                  <c:v>0.65870075231481484</c:v>
                </c:pt>
                <c:pt idx="54512">
                  <c:v>0.6587019097222222</c:v>
                </c:pt>
                <c:pt idx="54513">
                  <c:v>0.65870353009259264</c:v>
                </c:pt>
                <c:pt idx="54514">
                  <c:v>0.65870487268518518</c:v>
                </c:pt>
                <c:pt idx="54515">
                  <c:v>0.65870619212962955</c:v>
                </c:pt>
                <c:pt idx="54516">
                  <c:v>0.65870723379629625</c:v>
                </c:pt>
                <c:pt idx="54517">
                  <c:v>0.65870884259259266</c:v>
                </c:pt>
                <c:pt idx="54518">
                  <c:v>0.65870908564814812</c:v>
                </c:pt>
                <c:pt idx="54519">
                  <c:v>0.65871001157407405</c:v>
                </c:pt>
                <c:pt idx="54520">
                  <c:v>0.6587114467592593</c:v>
                </c:pt>
                <c:pt idx="54521">
                  <c:v>0.65871237268518523</c:v>
                </c:pt>
                <c:pt idx="54522">
                  <c:v>0.65871371527777778</c:v>
                </c:pt>
                <c:pt idx="54523">
                  <c:v>0.65871468749999995</c:v>
                </c:pt>
                <c:pt idx="54524">
                  <c:v>0.65871579861111107</c:v>
                </c:pt>
                <c:pt idx="54525">
                  <c:v>0.65871695601851843</c:v>
                </c:pt>
                <c:pt idx="54526">
                  <c:v>0.65871811342592601</c:v>
                </c:pt>
                <c:pt idx="54527">
                  <c:v>0.65871925925925923</c:v>
                </c:pt>
                <c:pt idx="54528">
                  <c:v>0.65872043981481487</c:v>
                </c:pt>
                <c:pt idx="54529">
                  <c:v>0.65872158564814809</c:v>
                </c:pt>
                <c:pt idx="54530">
                  <c:v>0.65872274305555556</c:v>
                </c:pt>
                <c:pt idx="54531">
                  <c:v>0.65872390046296303</c:v>
                </c:pt>
                <c:pt idx="54532">
                  <c:v>0.65872505787037039</c:v>
                </c:pt>
                <c:pt idx="54533">
                  <c:v>0.65872621527777775</c:v>
                </c:pt>
                <c:pt idx="54534">
                  <c:v>0.65872753472222223</c:v>
                </c:pt>
                <c:pt idx="54535">
                  <c:v>0.65872943287037033</c:v>
                </c:pt>
                <c:pt idx="54536">
                  <c:v>0.65873124999999999</c:v>
                </c:pt>
                <c:pt idx="54537">
                  <c:v>0.65873146990740739</c:v>
                </c:pt>
                <c:pt idx="54538">
                  <c:v>0.65873312500000003</c:v>
                </c:pt>
                <c:pt idx="54539">
                  <c:v>0.65873373842592597</c:v>
                </c:pt>
                <c:pt idx="54540">
                  <c:v>0.65873489583333333</c:v>
                </c:pt>
                <c:pt idx="54541">
                  <c:v>0.65873569444444446</c:v>
                </c:pt>
                <c:pt idx="54542">
                  <c:v>0.65873673611111105</c:v>
                </c:pt>
                <c:pt idx="54543">
                  <c:v>0.65873981481481481</c:v>
                </c:pt>
                <c:pt idx="54544">
                  <c:v>0.65874035879629633</c:v>
                </c:pt>
                <c:pt idx="54545">
                  <c:v>0.65874151620370369</c:v>
                </c:pt>
                <c:pt idx="54546">
                  <c:v>0.65874267361111105</c:v>
                </c:pt>
                <c:pt idx="54547">
                  <c:v>0.65874383101851852</c:v>
                </c:pt>
                <c:pt idx="54548">
                  <c:v>0.65874498842592599</c:v>
                </c:pt>
                <c:pt idx="54549">
                  <c:v>0.65874614583333335</c:v>
                </c:pt>
                <c:pt idx="54550">
                  <c:v>0.65874730324074071</c:v>
                </c:pt>
                <c:pt idx="54551">
                  <c:v>0.65874846064814818</c:v>
                </c:pt>
                <c:pt idx="54552">
                  <c:v>0.65874961805555554</c:v>
                </c:pt>
                <c:pt idx="54553">
                  <c:v>0.65875077546296301</c:v>
                </c:pt>
                <c:pt idx="54554">
                  <c:v>0.65875218749999997</c:v>
                </c:pt>
                <c:pt idx="54555">
                  <c:v>0.65875351851851849</c:v>
                </c:pt>
                <c:pt idx="54556">
                  <c:v>0.65875462962962961</c:v>
                </c:pt>
                <c:pt idx="54557">
                  <c:v>0.65875578703703708</c:v>
                </c:pt>
                <c:pt idx="54558">
                  <c:v>0.65875718750000001</c:v>
                </c:pt>
                <c:pt idx="54559">
                  <c:v>0.65875873842592592</c:v>
                </c:pt>
                <c:pt idx="54560">
                  <c:v>0.65875924768518512</c:v>
                </c:pt>
                <c:pt idx="54561">
                  <c:v>0.65876111111111113</c:v>
                </c:pt>
                <c:pt idx="54562">
                  <c:v>0.65876202546296292</c:v>
                </c:pt>
                <c:pt idx="54563">
                  <c:v>0.65876237268518523</c:v>
                </c:pt>
                <c:pt idx="54564">
                  <c:v>0.65876349537037038</c:v>
                </c:pt>
                <c:pt idx="54565">
                  <c:v>0.65876466435185188</c:v>
                </c:pt>
                <c:pt idx="54566">
                  <c:v>0.65876582175925924</c:v>
                </c:pt>
                <c:pt idx="54567">
                  <c:v>0.6587669791666666</c:v>
                </c:pt>
                <c:pt idx="54568">
                  <c:v>0.65876813657407407</c:v>
                </c:pt>
                <c:pt idx="54569">
                  <c:v>0.65876929398148154</c:v>
                </c:pt>
                <c:pt idx="54570">
                  <c:v>0.6587704513888889</c:v>
                </c:pt>
                <c:pt idx="54571">
                  <c:v>0.65877160879629626</c:v>
                </c:pt>
                <c:pt idx="54572">
                  <c:v>0.65877276620370362</c:v>
                </c:pt>
                <c:pt idx="54573">
                  <c:v>0.65877392361111109</c:v>
                </c:pt>
                <c:pt idx="54574">
                  <c:v>0.65877594907407411</c:v>
                </c:pt>
                <c:pt idx="54575">
                  <c:v>0.65877708333333329</c:v>
                </c:pt>
                <c:pt idx="54576">
                  <c:v>0.65877754629629626</c:v>
                </c:pt>
                <c:pt idx="54577">
                  <c:v>0.65877922453703708</c:v>
                </c:pt>
                <c:pt idx="54578">
                  <c:v>0.65878048611111106</c:v>
                </c:pt>
                <c:pt idx="54579">
                  <c:v>0.65878087962962961</c:v>
                </c:pt>
                <c:pt idx="54580">
                  <c:v>0.65878203703703697</c:v>
                </c:pt>
                <c:pt idx="54581">
                  <c:v>0.65878344907407405</c:v>
                </c:pt>
                <c:pt idx="54582">
                  <c:v>0.65878446759259257</c:v>
                </c:pt>
                <c:pt idx="54583">
                  <c:v>0.6587854861111111</c:v>
                </c:pt>
                <c:pt idx="54584">
                  <c:v>0.65878666666666663</c:v>
                </c:pt>
                <c:pt idx="54585">
                  <c:v>0.65878781249999996</c:v>
                </c:pt>
                <c:pt idx="54586">
                  <c:v>0.65878896990740743</c:v>
                </c:pt>
                <c:pt idx="54587">
                  <c:v>0.65879012731481479</c:v>
                </c:pt>
                <c:pt idx="54588">
                  <c:v>0.65879128472222226</c:v>
                </c:pt>
                <c:pt idx="54589">
                  <c:v>0.65879244212962962</c:v>
                </c:pt>
                <c:pt idx="54590">
                  <c:v>0.65879359953703709</c:v>
                </c:pt>
                <c:pt idx="54591">
                  <c:v>0.65879475694444445</c:v>
                </c:pt>
                <c:pt idx="54592">
                  <c:v>0.65879591435185181</c:v>
                </c:pt>
                <c:pt idx="54593">
                  <c:v>0.65879733796296291</c:v>
                </c:pt>
                <c:pt idx="54594">
                  <c:v>0.65879824074074067</c:v>
                </c:pt>
                <c:pt idx="54595">
                  <c:v>0.65880005787037033</c:v>
                </c:pt>
                <c:pt idx="54596">
                  <c:v>0.65880087962962963</c:v>
                </c:pt>
                <c:pt idx="54597">
                  <c:v>0.65880239583333333</c:v>
                </c:pt>
                <c:pt idx="54598">
                  <c:v>0.6588029861111111</c:v>
                </c:pt>
                <c:pt idx="54599">
                  <c:v>0.65880451388888883</c:v>
                </c:pt>
                <c:pt idx="54600">
                  <c:v>0.65880533564814814</c:v>
                </c:pt>
                <c:pt idx="54601">
                  <c:v>0.6588064004629629</c:v>
                </c:pt>
                <c:pt idx="54602">
                  <c:v>0.65880840277777786</c:v>
                </c:pt>
                <c:pt idx="54603">
                  <c:v>0.65880864583333332</c:v>
                </c:pt>
                <c:pt idx="54604">
                  <c:v>0.65880981481481482</c:v>
                </c:pt>
                <c:pt idx="54605">
                  <c:v>0.65881097222222218</c:v>
                </c:pt>
                <c:pt idx="54606">
                  <c:v>0.65881211805555551</c:v>
                </c:pt>
                <c:pt idx="54607">
                  <c:v>0.65881327546296298</c:v>
                </c:pt>
                <c:pt idx="54608">
                  <c:v>0.65881443287037045</c:v>
                </c:pt>
                <c:pt idx="54609">
                  <c:v>0.65881560185185184</c:v>
                </c:pt>
                <c:pt idx="54610">
                  <c:v>0.65881674768518517</c:v>
                </c:pt>
                <c:pt idx="54611">
                  <c:v>0.65881790509259253</c:v>
                </c:pt>
                <c:pt idx="54612">
                  <c:v>0.6588190625</c:v>
                </c:pt>
                <c:pt idx="54613">
                  <c:v>0.65882040509259254</c:v>
                </c:pt>
                <c:pt idx="54614">
                  <c:v>0.65882216435185181</c:v>
                </c:pt>
                <c:pt idx="54615">
                  <c:v>0.65882256944444439</c:v>
                </c:pt>
                <c:pt idx="54616">
                  <c:v>0.65882495370370375</c:v>
                </c:pt>
                <c:pt idx="54617">
                  <c:v>0.65882592592592593</c:v>
                </c:pt>
                <c:pt idx="54618">
                  <c:v>0.65882611111111111</c:v>
                </c:pt>
                <c:pt idx="54619">
                  <c:v>0.65882737268518521</c:v>
                </c:pt>
                <c:pt idx="54620">
                  <c:v>0.65882864583333334</c:v>
                </c:pt>
                <c:pt idx="54621">
                  <c:v>0.65882957175925927</c:v>
                </c:pt>
                <c:pt idx="54622">
                  <c:v>0.65883148148148152</c:v>
                </c:pt>
                <c:pt idx="54623">
                  <c:v>0.65883245370370369</c:v>
                </c:pt>
                <c:pt idx="54624">
                  <c:v>0.65883295138888887</c:v>
                </c:pt>
                <c:pt idx="54625">
                  <c:v>0.65883410879629634</c:v>
                </c:pt>
                <c:pt idx="54626">
                  <c:v>0.65883528935185187</c:v>
                </c:pt>
                <c:pt idx="54627">
                  <c:v>0.65883642361111106</c:v>
                </c:pt>
                <c:pt idx="54628">
                  <c:v>0.65883758101851853</c:v>
                </c:pt>
                <c:pt idx="54629">
                  <c:v>0.658838738425926</c:v>
                </c:pt>
                <c:pt idx="54630">
                  <c:v>0.65883989583333336</c:v>
                </c:pt>
                <c:pt idx="54631">
                  <c:v>0.65884105324074071</c:v>
                </c:pt>
                <c:pt idx="54632">
                  <c:v>0.65884221064814807</c:v>
                </c:pt>
                <c:pt idx="54633">
                  <c:v>0.65884336805555554</c:v>
                </c:pt>
                <c:pt idx="54634">
                  <c:v>0.65884487268518521</c:v>
                </c:pt>
                <c:pt idx="54635">
                  <c:v>0.65884583333333335</c:v>
                </c:pt>
                <c:pt idx="54636">
                  <c:v>0.65884699074074071</c:v>
                </c:pt>
                <c:pt idx="54637">
                  <c:v>0.65884824074074066</c:v>
                </c:pt>
                <c:pt idx="54638">
                  <c:v>0.65884935185185189</c:v>
                </c:pt>
                <c:pt idx="54639">
                  <c:v>0.65885082175925924</c:v>
                </c:pt>
                <c:pt idx="54640">
                  <c:v>0.65885162037037037</c:v>
                </c:pt>
                <c:pt idx="54641">
                  <c:v>0.65885319444444446</c:v>
                </c:pt>
                <c:pt idx="54642">
                  <c:v>0.65885423611111116</c:v>
                </c:pt>
                <c:pt idx="54643">
                  <c:v>0.65885493055555555</c:v>
                </c:pt>
                <c:pt idx="54644">
                  <c:v>0.65885609953703705</c:v>
                </c:pt>
                <c:pt idx="54645">
                  <c:v>0.65885725694444441</c:v>
                </c:pt>
                <c:pt idx="54646">
                  <c:v>0.65885841435185188</c:v>
                </c:pt>
                <c:pt idx="54647">
                  <c:v>0.65885957175925924</c:v>
                </c:pt>
                <c:pt idx="54648">
                  <c:v>0.65886072916666671</c:v>
                </c:pt>
                <c:pt idx="54649">
                  <c:v>0.65886188657407407</c:v>
                </c:pt>
                <c:pt idx="54650">
                  <c:v>0.65886304398148143</c:v>
                </c:pt>
                <c:pt idx="54651">
                  <c:v>0.65886421296296294</c:v>
                </c:pt>
                <c:pt idx="54652">
                  <c:v>0.65886535879629626</c:v>
                </c:pt>
                <c:pt idx="54653">
                  <c:v>0.65886762731481485</c:v>
                </c:pt>
                <c:pt idx="54654">
                  <c:v>0.65886791666666666</c:v>
                </c:pt>
                <c:pt idx="54655">
                  <c:v>0.65886908564814817</c:v>
                </c:pt>
                <c:pt idx="54656">
                  <c:v>0.65887076388888888</c:v>
                </c:pt>
                <c:pt idx="54657">
                  <c:v>0.65887135416666665</c:v>
                </c:pt>
                <c:pt idx="54658">
                  <c:v>0.65887263888888892</c:v>
                </c:pt>
                <c:pt idx="54659">
                  <c:v>0.65887391203703705</c:v>
                </c:pt>
                <c:pt idx="54660">
                  <c:v>0.65887476851851845</c:v>
                </c:pt>
                <c:pt idx="54661">
                  <c:v>0.65887685185185185</c:v>
                </c:pt>
                <c:pt idx="54662">
                  <c:v>0.65887788194444441</c:v>
                </c:pt>
                <c:pt idx="54663">
                  <c:v>0.65887811342592595</c:v>
                </c:pt>
                <c:pt idx="54664">
                  <c:v>0.65887924768518524</c:v>
                </c:pt>
                <c:pt idx="54665">
                  <c:v>0.6588804050925926</c:v>
                </c:pt>
                <c:pt idx="54666">
                  <c:v>0.65888156249999996</c:v>
                </c:pt>
                <c:pt idx="54667">
                  <c:v>0.65888273148148147</c:v>
                </c:pt>
                <c:pt idx="54668">
                  <c:v>0.65888387731481479</c:v>
                </c:pt>
                <c:pt idx="54669">
                  <c:v>0.65888503472222226</c:v>
                </c:pt>
                <c:pt idx="54670">
                  <c:v>0.65888619212962962</c:v>
                </c:pt>
                <c:pt idx="54671">
                  <c:v>0.65888753472222228</c:v>
                </c:pt>
                <c:pt idx="54672">
                  <c:v>0.65888850694444445</c:v>
                </c:pt>
                <c:pt idx="54673">
                  <c:v>0.65888966435185192</c:v>
                </c:pt>
                <c:pt idx="54674">
                  <c:v>0.65889097222222226</c:v>
                </c:pt>
                <c:pt idx="54675">
                  <c:v>0.65889224537037039</c:v>
                </c:pt>
                <c:pt idx="54676">
                  <c:v>0.65889347222222228</c:v>
                </c:pt>
                <c:pt idx="54677">
                  <c:v>0.65889550925925922</c:v>
                </c:pt>
                <c:pt idx="54678">
                  <c:v>0.65889670138888889</c:v>
                </c:pt>
                <c:pt idx="54679">
                  <c:v>0.65889706018518512</c:v>
                </c:pt>
                <c:pt idx="54680">
                  <c:v>0.65889832175925933</c:v>
                </c:pt>
                <c:pt idx="54681">
                  <c:v>0.65889952546296293</c:v>
                </c:pt>
                <c:pt idx="54682">
                  <c:v>0.65890016203703705</c:v>
                </c:pt>
                <c:pt idx="54683">
                  <c:v>0.65890179398148141</c:v>
                </c:pt>
                <c:pt idx="54684">
                  <c:v>0.65890239583333332</c:v>
                </c:pt>
                <c:pt idx="54685">
                  <c:v>0.65890355324074079</c:v>
                </c:pt>
                <c:pt idx="54686">
                  <c:v>0.65890471064814815</c:v>
                </c:pt>
                <c:pt idx="54687">
                  <c:v>0.65890586805555551</c:v>
                </c:pt>
                <c:pt idx="54688">
                  <c:v>0.65890702546296298</c:v>
                </c:pt>
                <c:pt idx="54689">
                  <c:v>0.65890818287037034</c:v>
                </c:pt>
                <c:pt idx="54690">
                  <c:v>0.65890934027777781</c:v>
                </c:pt>
                <c:pt idx="54691">
                  <c:v>0.65891049768518517</c:v>
                </c:pt>
                <c:pt idx="54692">
                  <c:v>0.65891165509259253</c:v>
                </c:pt>
                <c:pt idx="54693">
                  <c:v>0.65891282407407403</c:v>
                </c:pt>
                <c:pt idx="54694">
                  <c:v>0.65891490740740744</c:v>
                </c:pt>
                <c:pt idx="54695">
                  <c:v>0.65891530092592587</c:v>
                </c:pt>
                <c:pt idx="54696">
                  <c:v>0.65891703703703708</c:v>
                </c:pt>
                <c:pt idx="54697">
                  <c:v>0.65891837962962962</c:v>
                </c:pt>
                <c:pt idx="54698">
                  <c:v>0.6589188773148148</c:v>
                </c:pt>
                <c:pt idx="54699">
                  <c:v>0.65891976851851852</c:v>
                </c:pt>
                <c:pt idx="54700">
                  <c:v>0.65892100694444444</c:v>
                </c:pt>
                <c:pt idx="54701">
                  <c:v>0.65892239583333334</c:v>
                </c:pt>
                <c:pt idx="54702">
                  <c:v>0.65892363425925926</c:v>
                </c:pt>
                <c:pt idx="54703">
                  <c:v>0.65892589120370371</c:v>
                </c:pt>
                <c:pt idx="54704">
                  <c:v>0.65892618055555552</c:v>
                </c:pt>
                <c:pt idx="54705">
                  <c:v>0.65892670138888887</c:v>
                </c:pt>
                <c:pt idx="54706">
                  <c:v>0.65892785879629623</c:v>
                </c:pt>
                <c:pt idx="54707">
                  <c:v>0.6589290162037037</c:v>
                </c:pt>
                <c:pt idx="54708">
                  <c:v>0.6589301851851852</c:v>
                </c:pt>
                <c:pt idx="54709">
                  <c:v>0.65893133101851853</c:v>
                </c:pt>
                <c:pt idx="54710">
                  <c:v>0.65893248842592589</c:v>
                </c:pt>
                <c:pt idx="54711">
                  <c:v>0.65893364583333336</c:v>
                </c:pt>
                <c:pt idx="54712">
                  <c:v>0.65893481481481486</c:v>
                </c:pt>
                <c:pt idx="54713">
                  <c:v>0.65893597222222222</c:v>
                </c:pt>
                <c:pt idx="54714">
                  <c:v>0.65893711805555555</c:v>
                </c:pt>
                <c:pt idx="54715">
                  <c:v>0.65893862268518522</c:v>
                </c:pt>
                <c:pt idx="54716">
                  <c:v>0.65893949074074076</c:v>
                </c:pt>
                <c:pt idx="54717">
                  <c:v>0.65894226851851856</c:v>
                </c:pt>
                <c:pt idx="54718">
                  <c:v>0.65894287037037036</c:v>
                </c:pt>
                <c:pt idx="54719">
                  <c:v>0.65894339120370371</c:v>
                </c:pt>
                <c:pt idx="54720">
                  <c:v>0.65894530092592596</c:v>
                </c:pt>
                <c:pt idx="54721">
                  <c:v>0.65894557870370374</c:v>
                </c:pt>
                <c:pt idx="54722">
                  <c:v>0.65894675925925927</c:v>
                </c:pt>
                <c:pt idx="54723">
                  <c:v>0.6589477777777778</c:v>
                </c:pt>
                <c:pt idx="54724">
                  <c:v>0.6589486921296297</c:v>
                </c:pt>
                <c:pt idx="54725">
                  <c:v>0.65894984953703706</c:v>
                </c:pt>
                <c:pt idx="54726">
                  <c:v>0.65895100694444442</c:v>
                </c:pt>
                <c:pt idx="54727">
                  <c:v>0.65895216435185178</c:v>
                </c:pt>
                <c:pt idx="54728">
                  <c:v>0.65895333333333328</c:v>
                </c:pt>
                <c:pt idx="54729">
                  <c:v>0.65895450231481478</c:v>
                </c:pt>
                <c:pt idx="54730">
                  <c:v>0.65895563657407408</c:v>
                </c:pt>
                <c:pt idx="54731">
                  <c:v>0.65895681712962961</c:v>
                </c:pt>
                <c:pt idx="54732">
                  <c:v>0.65895795138888891</c:v>
                </c:pt>
                <c:pt idx="54733">
                  <c:v>0.65895909722222223</c:v>
                </c:pt>
                <c:pt idx="54734">
                  <c:v>0.65896026620370374</c:v>
                </c:pt>
                <c:pt idx="54735">
                  <c:v>0.65896145833333331</c:v>
                </c:pt>
                <c:pt idx="54736">
                  <c:v>0.6589635069444445</c:v>
                </c:pt>
                <c:pt idx="54737">
                  <c:v>0.65896428240740745</c:v>
                </c:pt>
                <c:pt idx="54738">
                  <c:v>0.65896493055555561</c:v>
                </c:pt>
                <c:pt idx="54739">
                  <c:v>0.65896665509259256</c:v>
                </c:pt>
                <c:pt idx="54740">
                  <c:v>0.65896776620370368</c:v>
                </c:pt>
                <c:pt idx="54741">
                  <c:v>0.6589684027777778</c:v>
                </c:pt>
                <c:pt idx="54742">
                  <c:v>0.65897031250000004</c:v>
                </c:pt>
                <c:pt idx="54743">
                  <c:v>0.65897118055555559</c:v>
                </c:pt>
                <c:pt idx="54744">
                  <c:v>0.65897184027777778</c:v>
                </c:pt>
                <c:pt idx="54745">
                  <c:v>0.65897300925925917</c:v>
                </c:pt>
                <c:pt idx="54746">
                  <c:v>0.65897416666666664</c:v>
                </c:pt>
                <c:pt idx="54747">
                  <c:v>0.65897531249999997</c:v>
                </c:pt>
                <c:pt idx="54748">
                  <c:v>0.65897646990740744</c:v>
                </c:pt>
                <c:pt idx="54749">
                  <c:v>0.6589776273148148</c:v>
                </c:pt>
                <c:pt idx="54750">
                  <c:v>0.6589787962962963</c:v>
                </c:pt>
                <c:pt idx="54751">
                  <c:v>0.65897994212962963</c:v>
                </c:pt>
                <c:pt idx="54752">
                  <c:v>0.65898109953703699</c:v>
                </c:pt>
                <c:pt idx="54753">
                  <c:v>0.65898225694444446</c:v>
                </c:pt>
                <c:pt idx="54754">
                  <c:v>0.65898369212962959</c:v>
                </c:pt>
                <c:pt idx="54755">
                  <c:v>0.65898604166666663</c:v>
                </c:pt>
                <c:pt idx="54756">
                  <c:v>0.65898616898148143</c:v>
                </c:pt>
                <c:pt idx="54757">
                  <c:v>0.658986886574074</c:v>
                </c:pt>
                <c:pt idx="54758">
                  <c:v>0.65898819444444445</c:v>
                </c:pt>
                <c:pt idx="54759">
                  <c:v>0.65898936342592584</c:v>
                </c:pt>
                <c:pt idx="54760">
                  <c:v>0.65899068287037033</c:v>
                </c:pt>
                <c:pt idx="54761">
                  <c:v>0.6589919675925926</c:v>
                </c:pt>
                <c:pt idx="54762">
                  <c:v>0.65899270833333334</c:v>
                </c:pt>
                <c:pt idx="54763">
                  <c:v>0.65899381944444446</c:v>
                </c:pt>
                <c:pt idx="54764">
                  <c:v>0.65899497685185182</c:v>
                </c:pt>
                <c:pt idx="54765">
                  <c:v>0.65899614583333332</c:v>
                </c:pt>
                <c:pt idx="54766">
                  <c:v>0.65899730324074068</c:v>
                </c:pt>
                <c:pt idx="54767">
                  <c:v>0.65899846064814815</c:v>
                </c:pt>
                <c:pt idx="54768">
                  <c:v>0.65899961805555562</c:v>
                </c:pt>
                <c:pt idx="54769">
                  <c:v>0.65900078703703702</c:v>
                </c:pt>
                <c:pt idx="54770">
                  <c:v>0.65900193287037034</c:v>
                </c:pt>
                <c:pt idx="54771">
                  <c:v>0.65900309027777781</c:v>
                </c:pt>
                <c:pt idx="54772">
                  <c:v>0.65900425925925932</c:v>
                </c:pt>
                <c:pt idx="54773">
                  <c:v>0.65900604166666665</c:v>
                </c:pt>
                <c:pt idx="54774">
                  <c:v>0.65900694444444441</c:v>
                </c:pt>
                <c:pt idx="54775">
                  <c:v>0.65900774305555554</c:v>
                </c:pt>
                <c:pt idx="54776">
                  <c:v>0.65900932870370377</c:v>
                </c:pt>
                <c:pt idx="54777">
                  <c:v>0.65901004629629634</c:v>
                </c:pt>
                <c:pt idx="54778">
                  <c:v>0.65901172453703705</c:v>
                </c:pt>
                <c:pt idx="54779">
                  <c:v>0.65901278935185192</c:v>
                </c:pt>
                <c:pt idx="54780">
                  <c:v>0.6590138888888889</c:v>
                </c:pt>
                <c:pt idx="54781">
                  <c:v>0.65901504629629626</c:v>
                </c:pt>
                <c:pt idx="54782">
                  <c:v>0.65901608796296296</c:v>
                </c:pt>
                <c:pt idx="54783">
                  <c:v>0.65901697916666668</c:v>
                </c:pt>
                <c:pt idx="54784">
                  <c:v>0.65901813657407404</c:v>
                </c:pt>
                <c:pt idx="54785">
                  <c:v>0.65901929398148151</c:v>
                </c:pt>
                <c:pt idx="54786">
                  <c:v>0.65902045138888887</c:v>
                </c:pt>
                <c:pt idx="54787">
                  <c:v>0.65902160879629623</c:v>
                </c:pt>
                <c:pt idx="54788">
                  <c:v>0.6590227662037037</c:v>
                </c:pt>
                <c:pt idx="54789">
                  <c:v>0.65902392361111117</c:v>
                </c:pt>
                <c:pt idx="54790">
                  <c:v>0.65902508101851853</c:v>
                </c:pt>
                <c:pt idx="54791">
                  <c:v>0.65902623842592589</c:v>
                </c:pt>
                <c:pt idx="54792">
                  <c:v>0.65902739583333325</c:v>
                </c:pt>
                <c:pt idx="54793">
                  <c:v>0.65902899305555562</c:v>
                </c:pt>
                <c:pt idx="54794">
                  <c:v>0.65902986111111106</c:v>
                </c:pt>
                <c:pt idx="54795">
                  <c:v>0.65903240740740743</c:v>
                </c:pt>
                <c:pt idx="54796">
                  <c:v>0.6590325231481482</c:v>
                </c:pt>
                <c:pt idx="54797">
                  <c:v>0.65903356481481479</c:v>
                </c:pt>
                <c:pt idx="54798">
                  <c:v>0.65903570601851846</c:v>
                </c:pt>
                <c:pt idx="54799">
                  <c:v>0.65903612268518519</c:v>
                </c:pt>
                <c:pt idx="54800">
                  <c:v>0.65903686342592593</c:v>
                </c:pt>
                <c:pt idx="54801">
                  <c:v>0.65903923611111104</c:v>
                </c:pt>
                <c:pt idx="54802">
                  <c:v>0.65903962962962959</c:v>
                </c:pt>
                <c:pt idx="54803">
                  <c:v>0.65904069444444446</c:v>
                </c:pt>
                <c:pt idx="54804">
                  <c:v>0.65904131944444444</c:v>
                </c:pt>
                <c:pt idx="54805">
                  <c:v>0.65904244212962959</c:v>
                </c:pt>
                <c:pt idx="54806">
                  <c:v>0.65904359953703706</c:v>
                </c:pt>
                <c:pt idx="54807">
                  <c:v>0.65904475694444442</c:v>
                </c:pt>
                <c:pt idx="54808">
                  <c:v>0.65904591435185189</c:v>
                </c:pt>
                <c:pt idx="54809">
                  <c:v>0.65904707175925925</c:v>
                </c:pt>
                <c:pt idx="54810">
                  <c:v>0.65904824074074075</c:v>
                </c:pt>
                <c:pt idx="54811">
                  <c:v>0.65904938657407408</c:v>
                </c:pt>
                <c:pt idx="54812">
                  <c:v>0.65905054398148144</c:v>
                </c:pt>
                <c:pt idx="54813">
                  <c:v>0.65905170138888891</c:v>
                </c:pt>
                <c:pt idx="54814">
                  <c:v>0.65905317129629637</c:v>
                </c:pt>
                <c:pt idx="54815">
                  <c:v>0.6590546990740741</c:v>
                </c:pt>
                <c:pt idx="54816">
                  <c:v>0.65905527777777773</c:v>
                </c:pt>
                <c:pt idx="54817">
                  <c:v>0.65905700231481479</c:v>
                </c:pt>
                <c:pt idx="54818">
                  <c:v>0.6590579861111111</c:v>
                </c:pt>
                <c:pt idx="54819">
                  <c:v>0.65905873842592599</c:v>
                </c:pt>
                <c:pt idx="54820">
                  <c:v>0.6590599768518518</c:v>
                </c:pt>
                <c:pt idx="54821">
                  <c:v>0.65906099537037044</c:v>
                </c:pt>
                <c:pt idx="54822">
                  <c:v>0.6590621527777778</c:v>
                </c:pt>
                <c:pt idx="54823">
                  <c:v>0.65906453703703705</c:v>
                </c:pt>
                <c:pt idx="54824">
                  <c:v>0.65906464120370367</c:v>
                </c:pt>
                <c:pt idx="54825">
                  <c:v>0.65906559027777778</c:v>
                </c:pt>
                <c:pt idx="54826">
                  <c:v>0.65906674768518514</c:v>
                </c:pt>
                <c:pt idx="54827">
                  <c:v>0.65906790509259261</c:v>
                </c:pt>
                <c:pt idx="54828">
                  <c:v>0.65906906250000008</c:v>
                </c:pt>
                <c:pt idx="54829">
                  <c:v>0.65907023148148147</c:v>
                </c:pt>
                <c:pt idx="54830">
                  <c:v>0.6590713773148148</c:v>
                </c:pt>
                <c:pt idx="54831">
                  <c:v>0.65907253472222216</c:v>
                </c:pt>
                <c:pt idx="54832">
                  <c:v>0.65907369212962963</c:v>
                </c:pt>
                <c:pt idx="54833">
                  <c:v>0.6590748495370371</c:v>
                </c:pt>
                <c:pt idx="54834">
                  <c:v>0.65907600694444446</c:v>
                </c:pt>
                <c:pt idx="54835">
                  <c:v>0.65907936342592599</c:v>
                </c:pt>
                <c:pt idx="54836">
                  <c:v>0.65907952546296289</c:v>
                </c:pt>
                <c:pt idx="54837">
                  <c:v>0.65907993055555558</c:v>
                </c:pt>
                <c:pt idx="54838">
                  <c:v>0.65908063657407412</c:v>
                </c:pt>
                <c:pt idx="54839">
                  <c:v>0.65908288194444442</c:v>
                </c:pt>
                <c:pt idx="54840">
                  <c:v>0.65908311342592596</c:v>
                </c:pt>
                <c:pt idx="54841">
                  <c:v>0.6590846759259259</c:v>
                </c:pt>
                <c:pt idx="54842">
                  <c:v>0.6590855902777778</c:v>
                </c:pt>
                <c:pt idx="54843">
                  <c:v>0.65908657407407412</c:v>
                </c:pt>
                <c:pt idx="54844">
                  <c:v>0.65908760416666667</c:v>
                </c:pt>
                <c:pt idx="54845">
                  <c:v>0.65908873842592597</c:v>
                </c:pt>
                <c:pt idx="54846">
                  <c:v>0.65908989583333333</c:v>
                </c:pt>
                <c:pt idx="54847">
                  <c:v>0.65909105324074069</c:v>
                </c:pt>
                <c:pt idx="54848">
                  <c:v>0.65909221064814816</c:v>
                </c:pt>
                <c:pt idx="54849">
                  <c:v>0.65909336805555552</c:v>
                </c:pt>
                <c:pt idx="54850">
                  <c:v>0.65909453703703702</c:v>
                </c:pt>
                <c:pt idx="54851">
                  <c:v>0.65909568287037035</c:v>
                </c:pt>
                <c:pt idx="54852">
                  <c:v>0.65909686342592588</c:v>
                </c:pt>
                <c:pt idx="54853">
                  <c:v>0.65909799768518518</c:v>
                </c:pt>
                <c:pt idx="54854">
                  <c:v>0.65909916666666668</c:v>
                </c:pt>
                <c:pt idx="54855">
                  <c:v>0.6591004050925926</c:v>
                </c:pt>
                <c:pt idx="54856">
                  <c:v>0.65910303240740742</c:v>
                </c:pt>
                <c:pt idx="54857">
                  <c:v>0.6591033101851852</c:v>
                </c:pt>
                <c:pt idx="54858">
                  <c:v>0.6591040393518518</c:v>
                </c:pt>
                <c:pt idx="54859">
                  <c:v>0.65910520833333341</c:v>
                </c:pt>
                <c:pt idx="54860">
                  <c:v>0.65910667824074076</c:v>
                </c:pt>
                <c:pt idx="54861">
                  <c:v>0.65910728009259256</c:v>
                </c:pt>
                <c:pt idx="54862">
                  <c:v>0.65910927083333326</c:v>
                </c:pt>
                <c:pt idx="54863">
                  <c:v>0.65910960648148142</c:v>
                </c:pt>
                <c:pt idx="54864">
                  <c:v>0.65911071759259254</c:v>
                </c:pt>
                <c:pt idx="54865">
                  <c:v>0.65911187500000001</c:v>
                </c:pt>
                <c:pt idx="54866">
                  <c:v>0.65911305555555555</c:v>
                </c:pt>
                <c:pt idx="54867">
                  <c:v>0.65911420138888888</c:v>
                </c:pt>
                <c:pt idx="54868">
                  <c:v>0.65911535879629635</c:v>
                </c:pt>
                <c:pt idx="54869">
                  <c:v>0.65911651620370371</c:v>
                </c:pt>
                <c:pt idx="54870">
                  <c:v>0.6591176851851851</c:v>
                </c:pt>
                <c:pt idx="54871">
                  <c:v>0.65911883101851854</c:v>
                </c:pt>
                <c:pt idx="54872">
                  <c:v>0.6591199884259259</c:v>
                </c:pt>
                <c:pt idx="54873">
                  <c:v>0.65912114583333337</c:v>
                </c:pt>
                <c:pt idx="54874">
                  <c:v>0.65912240740740735</c:v>
                </c:pt>
                <c:pt idx="54875">
                  <c:v>0.6591245717592592</c:v>
                </c:pt>
                <c:pt idx="54876">
                  <c:v>0.65912476851851853</c:v>
                </c:pt>
                <c:pt idx="54877">
                  <c:v>0.65912744212962959</c:v>
                </c:pt>
                <c:pt idx="54878">
                  <c:v>0.65912754629629633</c:v>
                </c:pt>
                <c:pt idx="54879">
                  <c:v>0.65912824074074072</c:v>
                </c:pt>
                <c:pt idx="54880">
                  <c:v>0.65912947916666664</c:v>
                </c:pt>
                <c:pt idx="54881">
                  <c:v>0.65913097222222217</c:v>
                </c:pt>
                <c:pt idx="54882">
                  <c:v>0.65913156249999993</c:v>
                </c:pt>
                <c:pt idx="54883">
                  <c:v>0.65913405092592592</c:v>
                </c:pt>
                <c:pt idx="54884">
                  <c:v>0.65913467592592589</c:v>
                </c:pt>
                <c:pt idx="54885">
                  <c:v>0.65913503472222224</c:v>
                </c:pt>
                <c:pt idx="54886">
                  <c:v>0.65913619212962959</c:v>
                </c:pt>
                <c:pt idx="54887">
                  <c:v>0.6591373611111111</c:v>
                </c:pt>
                <c:pt idx="54888">
                  <c:v>0.65913850694444442</c:v>
                </c:pt>
                <c:pt idx="54889">
                  <c:v>0.65913966435185189</c:v>
                </c:pt>
                <c:pt idx="54890">
                  <c:v>0.65914082175925925</c:v>
                </c:pt>
                <c:pt idx="54891">
                  <c:v>0.65914197916666661</c:v>
                </c:pt>
                <c:pt idx="54892">
                  <c:v>0.65914313657407408</c:v>
                </c:pt>
                <c:pt idx="54893">
                  <c:v>0.65914430555555559</c:v>
                </c:pt>
                <c:pt idx="54894">
                  <c:v>0.65914545138888891</c:v>
                </c:pt>
                <c:pt idx="54895">
                  <c:v>0.65914663194444445</c:v>
                </c:pt>
                <c:pt idx="54896">
                  <c:v>0.65914780092592595</c:v>
                </c:pt>
                <c:pt idx="54897">
                  <c:v>0.6591490162037037</c:v>
                </c:pt>
                <c:pt idx="54898">
                  <c:v>0.65915067129629634</c:v>
                </c:pt>
                <c:pt idx="54899">
                  <c:v>0.65915136574074074</c:v>
                </c:pt>
                <c:pt idx="54900">
                  <c:v>0.65915245370370368</c:v>
                </c:pt>
                <c:pt idx="54901">
                  <c:v>0.65915412037037036</c:v>
                </c:pt>
                <c:pt idx="54902">
                  <c:v>0.65915475694444436</c:v>
                </c:pt>
                <c:pt idx="54903">
                  <c:v>0.65915707175925931</c:v>
                </c:pt>
                <c:pt idx="54904">
                  <c:v>0.65915828703703705</c:v>
                </c:pt>
                <c:pt idx="54905">
                  <c:v>0.65915937499999999</c:v>
                </c:pt>
                <c:pt idx="54906">
                  <c:v>0.65916054398148149</c:v>
                </c:pt>
                <c:pt idx="54907">
                  <c:v>0.65916170138888897</c:v>
                </c:pt>
                <c:pt idx="54908">
                  <c:v>0.65916285879629632</c:v>
                </c:pt>
                <c:pt idx="54909">
                  <c:v>0.65916401620370368</c:v>
                </c:pt>
                <c:pt idx="54910">
                  <c:v>0.65916516203703712</c:v>
                </c:pt>
                <c:pt idx="54911">
                  <c:v>0.65916633101851851</c:v>
                </c:pt>
                <c:pt idx="54912">
                  <c:v>0.65916747685185184</c:v>
                </c:pt>
                <c:pt idx="54913">
                  <c:v>0.6591686342592592</c:v>
                </c:pt>
                <c:pt idx="54914">
                  <c:v>0.65916979166666667</c:v>
                </c:pt>
                <c:pt idx="54915">
                  <c:v>0.65917099537037038</c:v>
                </c:pt>
                <c:pt idx="54916">
                  <c:v>0.65917310185185185</c:v>
                </c:pt>
                <c:pt idx="54917">
                  <c:v>0.65917408564814817</c:v>
                </c:pt>
                <c:pt idx="54918">
                  <c:v>0.65917446759259257</c:v>
                </c:pt>
                <c:pt idx="54919">
                  <c:v>0.65917576388888888</c:v>
                </c:pt>
                <c:pt idx="54920">
                  <c:v>0.65917721064814816</c:v>
                </c:pt>
                <c:pt idx="54921">
                  <c:v>0.65917795138888891</c:v>
                </c:pt>
                <c:pt idx="54922">
                  <c:v>0.65917969907407403</c:v>
                </c:pt>
                <c:pt idx="54923">
                  <c:v>0.65918043981481489</c:v>
                </c:pt>
                <c:pt idx="54924">
                  <c:v>0.65918136574074071</c:v>
                </c:pt>
                <c:pt idx="54925">
                  <c:v>0.65918252314814818</c:v>
                </c:pt>
                <c:pt idx="54926">
                  <c:v>0.65918369212962957</c:v>
                </c:pt>
                <c:pt idx="54927">
                  <c:v>0.65918483796296301</c:v>
                </c:pt>
                <c:pt idx="54928">
                  <c:v>0.65918599537037037</c:v>
                </c:pt>
                <c:pt idx="54929">
                  <c:v>0.65918715277777773</c:v>
                </c:pt>
                <c:pt idx="54930">
                  <c:v>0.65918832175925923</c:v>
                </c:pt>
                <c:pt idx="54931">
                  <c:v>0.65918946759259256</c:v>
                </c:pt>
                <c:pt idx="54932">
                  <c:v>0.65919062500000003</c:v>
                </c:pt>
                <c:pt idx="54933">
                  <c:v>0.65919178240740739</c:v>
                </c:pt>
                <c:pt idx="54934">
                  <c:v>0.65919319444444446</c:v>
                </c:pt>
                <c:pt idx="54935">
                  <c:v>0.65919409722222222</c:v>
                </c:pt>
                <c:pt idx="54936">
                  <c:v>0.6591958912037037</c:v>
                </c:pt>
                <c:pt idx="54937">
                  <c:v>0.65919749999999999</c:v>
                </c:pt>
                <c:pt idx="54938">
                  <c:v>0.65919762731481479</c:v>
                </c:pt>
                <c:pt idx="54939">
                  <c:v>0.65919942129629627</c:v>
                </c:pt>
                <c:pt idx="54940">
                  <c:v>0.65920028935185182</c:v>
                </c:pt>
                <c:pt idx="54941">
                  <c:v>0.65920105324074074</c:v>
                </c:pt>
                <c:pt idx="54942">
                  <c:v>0.65920295138888896</c:v>
                </c:pt>
                <c:pt idx="54943">
                  <c:v>0.65920370370370363</c:v>
                </c:pt>
                <c:pt idx="54944">
                  <c:v>0.6592045138888889</c:v>
                </c:pt>
                <c:pt idx="54945">
                  <c:v>0.6592056828703704</c:v>
                </c:pt>
                <c:pt idx="54946">
                  <c:v>0.65920684027777776</c:v>
                </c:pt>
                <c:pt idx="54947">
                  <c:v>0.65920798611111109</c:v>
                </c:pt>
                <c:pt idx="54948">
                  <c:v>0.65920915509259259</c:v>
                </c:pt>
                <c:pt idx="54949">
                  <c:v>0.65921031250000006</c:v>
                </c:pt>
                <c:pt idx="54950">
                  <c:v>0.65921145833333339</c:v>
                </c:pt>
                <c:pt idx="54951">
                  <c:v>0.65921261574074075</c:v>
                </c:pt>
                <c:pt idx="54952">
                  <c:v>0.65921378472222225</c:v>
                </c:pt>
                <c:pt idx="54953">
                  <c:v>0.65921493055555558</c:v>
                </c:pt>
                <c:pt idx="54954">
                  <c:v>0.65921620370370371</c:v>
                </c:pt>
                <c:pt idx="54955">
                  <c:v>0.65921731481481483</c:v>
                </c:pt>
                <c:pt idx="54956">
                  <c:v>0.65921858796296295</c:v>
                </c:pt>
                <c:pt idx="54957">
                  <c:v>0.65922006944444445</c:v>
                </c:pt>
                <c:pt idx="54958">
                  <c:v>0.65922165509259256</c:v>
                </c:pt>
                <c:pt idx="54959">
                  <c:v>0.65922262731481485</c:v>
                </c:pt>
                <c:pt idx="54960">
                  <c:v>0.65922314814814809</c:v>
                </c:pt>
                <c:pt idx="54961">
                  <c:v>0.65922501157407409</c:v>
                </c:pt>
                <c:pt idx="54962">
                  <c:v>0.65922569444444445</c:v>
                </c:pt>
                <c:pt idx="54963">
                  <c:v>0.65922650462962962</c:v>
                </c:pt>
                <c:pt idx="54964">
                  <c:v>0.65922766203703698</c:v>
                </c:pt>
                <c:pt idx="54965">
                  <c:v>0.65922883101851848</c:v>
                </c:pt>
                <c:pt idx="54966">
                  <c:v>0.65922998842592595</c:v>
                </c:pt>
                <c:pt idx="54967">
                  <c:v>0.65923114583333342</c:v>
                </c:pt>
                <c:pt idx="54968">
                  <c:v>0.65923230324074078</c:v>
                </c:pt>
                <c:pt idx="54969">
                  <c:v>0.65923346064814814</c:v>
                </c:pt>
                <c:pt idx="54970">
                  <c:v>0.6592346180555555</c:v>
                </c:pt>
                <c:pt idx="54971">
                  <c:v>0.65923577546296297</c:v>
                </c:pt>
                <c:pt idx="54972">
                  <c:v>0.65923693287037044</c:v>
                </c:pt>
                <c:pt idx="54973">
                  <c:v>0.6592399537037037</c:v>
                </c:pt>
                <c:pt idx="54974">
                  <c:v>0.65924131944444442</c:v>
                </c:pt>
                <c:pt idx="54975">
                  <c:v>0.65924312500000004</c:v>
                </c:pt>
                <c:pt idx="54976">
                  <c:v>0.65924421296296298</c:v>
                </c:pt>
                <c:pt idx="54977">
                  <c:v>0.6592446296296296</c:v>
                </c:pt>
                <c:pt idx="54978">
                  <c:v>0.6592457986111111</c:v>
                </c:pt>
                <c:pt idx="54979">
                  <c:v>0.6592468402777778</c:v>
                </c:pt>
                <c:pt idx="54980">
                  <c:v>0.65924954861111107</c:v>
                </c:pt>
                <c:pt idx="54981">
                  <c:v>0.65925086805555555</c:v>
                </c:pt>
                <c:pt idx="54982">
                  <c:v>0.65925188657407408</c:v>
                </c:pt>
                <c:pt idx="54983">
                  <c:v>0.65925305555555558</c:v>
                </c:pt>
                <c:pt idx="54984">
                  <c:v>0.65925420138888891</c:v>
                </c:pt>
                <c:pt idx="54985">
                  <c:v>0.65925535879629626</c:v>
                </c:pt>
                <c:pt idx="54986">
                  <c:v>0.65925651620370374</c:v>
                </c:pt>
                <c:pt idx="54987">
                  <c:v>0.65925767361111109</c:v>
                </c:pt>
                <c:pt idx="54988">
                  <c:v>0.6592588425925926</c:v>
                </c:pt>
                <c:pt idx="54989">
                  <c:v>0.65925999999999996</c:v>
                </c:pt>
                <c:pt idx="54990">
                  <c:v>0.65926114583333328</c:v>
                </c:pt>
                <c:pt idx="54991">
                  <c:v>0.65926230324074075</c:v>
                </c:pt>
                <c:pt idx="54992">
                  <c:v>0.65926372685185186</c:v>
                </c:pt>
                <c:pt idx="54993">
                  <c:v>0.65926553240740737</c:v>
                </c:pt>
                <c:pt idx="54994">
                  <c:v>0.6592662037037037</c:v>
                </c:pt>
                <c:pt idx="54995">
                  <c:v>0.65926725694444444</c:v>
                </c:pt>
                <c:pt idx="54996">
                  <c:v>0.65926865740740737</c:v>
                </c:pt>
                <c:pt idx="54997">
                  <c:v>0.65926929398148149</c:v>
                </c:pt>
                <c:pt idx="54998">
                  <c:v>0.65927108796296297</c:v>
                </c:pt>
                <c:pt idx="54999">
                  <c:v>0.65927217592592591</c:v>
                </c:pt>
                <c:pt idx="55000">
                  <c:v>0.65927281250000003</c:v>
                </c:pt>
                <c:pt idx="55001">
                  <c:v>0.65927387731481479</c:v>
                </c:pt>
                <c:pt idx="55002">
                  <c:v>0.65927503472222215</c:v>
                </c:pt>
                <c:pt idx="55003">
                  <c:v>0.65927620370370366</c:v>
                </c:pt>
                <c:pt idx="55004">
                  <c:v>0.65927734953703709</c:v>
                </c:pt>
                <c:pt idx="55005">
                  <c:v>0.65927850694444445</c:v>
                </c:pt>
                <c:pt idx="55006">
                  <c:v>0.65927966435185181</c:v>
                </c:pt>
                <c:pt idx="55007">
                  <c:v>0.65928082175925928</c:v>
                </c:pt>
                <c:pt idx="55008">
                  <c:v>0.65928197916666675</c:v>
                </c:pt>
                <c:pt idx="55009">
                  <c:v>0.65928314814814815</c:v>
                </c:pt>
                <c:pt idx="55010">
                  <c:v>0.65928429398148147</c:v>
                </c:pt>
                <c:pt idx="55011">
                  <c:v>0.65928567129629634</c:v>
                </c:pt>
                <c:pt idx="55012">
                  <c:v>0.65928751157407406</c:v>
                </c:pt>
                <c:pt idx="55013">
                  <c:v>0.65928864583333335</c:v>
                </c:pt>
                <c:pt idx="55014">
                  <c:v>0.65928912037037035</c:v>
                </c:pt>
                <c:pt idx="55015">
                  <c:v>0.65929046296296301</c:v>
                </c:pt>
                <c:pt idx="55016">
                  <c:v>0.65929196759259256</c:v>
                </c:pt>
                <c:pt idx="55017">
                  <c:v>0.6592926736111111</c:v>
                </c:pt>
                <c:pt idx="55018">
                  <c:v>0.65929387731481481</c:v>
                </c:pt>
                <c:pt idx="55019">
                  <c:v>0.65929508101851853</c:v>
                </c:pt>
                <c:pt idx="55020">
                  <c:v>0.65929586805555551</c:v>
                </c:pt>
                <c:pt idx="55021">
                  <c:v>0.65929703703703701</c:v>
                </c:pt>
                <c:pt idx="55022">
                  <c:v>0.65929819444444449</c:v>
                </c:pt>
                <c:pt idx="55023">
                  <c:v>0.65929934027777781</c:v>
                </c:pt>
                <c:pt idx="55024">
                  <c:v>0.6593005092592592</c:v>
                </c:pt>
                <c:pt idx="55025">
                  <c:v>0.65930165509259264</c:v>
                </c:pt>
                <c:pt idx="55026">
                  <c:v>0.65930282407407415</c:v>
                </c:pt>
                <c:pt idx="55027">
                  <c:v>0.6593039814814815</c:v>
                </c:pt>
                <c:pt idx="55028">
                  <c:v>0.65930512731481483</c:v>
                </c:pt>
                <c:pt idx="55029">
                  <c:v>0.65930627314814816</c:v>
                </c:pt>
                <c:pt idx="55030">
                  <c:v>0.65930745370370369</c:v>
                </c:pt>
                <c:pt idx="55031">
                  <c:v>0.6593102662037037</c:v>
                </c:pt>
                <c:pt idx="55032">
                  <c:v>0.65931077546296302</c:v>
                </c:pt>
                <c:pt idx="55033">
                  <c:v>0.65931097222222224</c:v>
                </c:pt>
                <c:pt idx="55034">
                  <c:v>0.65931277777777786</c:v>
                </c:pt>
                <c:pt idx="55035">
                  <c:v>0.65931339120370369</c:v>
                </c:pt>
                <c:pt idx="55036">
                  <c:v>0.65931495370370363</c:v>
                </c:pt>
                <c:pt idx="55037">
                  <c:v>0.6593161111111111</c:v>
                </c:pt>
                <c:pt idx="55038">
                  <c:v>0.65931670138888898</c:v>
                </c:pt>
                <c:pt idx="55039">
                  <c:v>0.65931787037037037</c:v>
                </c:pt>
                <c:pt idx="55040">
                  <c:v>0.65931902777777773</c:v>
                </c:pt>
                <c:pt idx="55041">
                  <c:v>0.65932017361111106</c:v>
                </c:pt>
                <c:pt idx="55042">
                  <c:v>0.65932133101851853</c:v>
                </c:pt>
                <c:pt idx="55043">
                  <c:v>0.65932250000000003</c:v>
                </c:pt>
                <c:pt idx="55044">
                  <c:v>0.65932364583333336</c:v>
                </c:pt>
                <c:pt idx="55045">
                  <c:v>0.65932481481481475</c:v>
                </c:pt>
                <c:pt idx="55046">
                  <c:v>0.65932596064814819</c:v>
                </c:pt>
                <c:pt idx="55047">
                  <c:v>0.65932711805555555</c:v>
                </c:pt>
                <c:pt idx="55048">
                  <c:v>0.65932832175925926</c:v>
                </c:pt>
                <c:pt idx="55049">
                  <c:v>0.65933056712962967</c:v>
                </c:pt>
                <c:pt idx="55050">
                  <c:v>0.65933185185185184</c:v>
                </c:pt>
                <c:pt idx="55051">
                  <c:v>0.6593321875</c:v>
                </c:pt>
                <c:pt idx="55052">
                  <c:v>0.65933311342592593</c:v>
                </c:pt>
                <c:pt idx="55053">
                  <c:v>0.65933537037037038</c:v>
                </c:pt>
                <c:pt idx="55054">
                  <c:v>0.6593358796296297</c:v>
                </c:pt>
                <c:pt idx="55055">
                  <c:v>0.65933652777777774</c:v>
                </c:pt>
                <c:pt idx="55056">
                  <c:v>0.65933774305555559</c:v>
                </c:pt>
                <c:pt idx="55057">
                  <c:v>0.65933872685185191</c:v>
                </c:pt>
                <c:pt idx="55058">
                  <c:v>0.65933984953703706</c:v>
                </c:pt>
                <c:pt idx="55059">
                  <c:v>0.65934099537037039</c:v>
                </c:pt>
                <c:pt idx="55060">
                  <c:v>0.65934217592592592</c:v>
                </c:pt>
                <c:pt idx="55061">
                  <c:v>0.65934332175925925</c:v>
                </c:pt>
                <c:pt idx="55062">
                  <c:v>0.65934449074074075</c:v>
                </c:pt>
                <c:pt idx="55063">
                  <c:v>0.65934563657407408</c:v>
                </c:pt>
                <c:pt idx="55064">
                  <c:v>0.65934679398148155</c:v>
                </c:pt>
                <c:pt idx="55065">
                  <c:v>0.65934796296296294</c:v>
                </c:pt>
                <c:pt idx="55066">
                  <c:v>0.65934910879629627</c:v>
                </c:pt>
                <c:pt idx="55067">
                  <c:v>0.65935026620370363</c:v>
                </c:pt>
                <c:pt idx="55068">
                  <c:v>0.65935151620370369</c:v>
                </c:pt>
                <c:pt idx="55069">
                  <c:v>0.65935278935185182</c:v>
                </c:pt>
                <c:pt idx="55070">
                  <c:v>0.65935464120370368</c:v>
                </c:pt>
                <c:pt idx="55071">
                  <c:v>0.659355150462963</c:v>
                </c:pt>
                <c:pt idx="55072">
                  <c:v>0.65935643518518516</c:v>
                </c:pt>
                <c:pt idx="55073">
                  <c:v>0.65935781250000003</c:v>
                </c:pt>
                <c:pt idx="55074">
                  <c:v>0.65935837962962962</c:v>
                </c:pt>
                <c:pt idx="55075">
                  <c:v>0.65936013888888889</c:v>
                </c:pt>
                <c:pt idx="55076">
                  <c:v>0.6593612152777778</c:v>
                </c:pt>
                <c:pt idx="55077">
                  <c:v>0.65936184027777778</c:v>
                </c:pt>
                <c:pt idx="55078">
                  <c:v>0.65936299768518525</c:v>
                </c:pt>
                <c:pt idx="55079">
                  <c:v>0.65936416666666664</c:v>
                </c:pt>
                <c:pt idx="55080">
                  <c:v>0.659365324074074</c:v>
                </c:pt>
                <c:pt idx="55081">
                  <c:v>0.65936646990740744</c:v>
                </c:pt>
                <c:pt idx="55082">
                  <c:v>0.6593676273148148</c:v>
                </c:pt>
                <c:pt idx="55083">
                  <c:v>0.6593687962962963</c:v>
                </c:pt>
                <c:pt idx="55084">
                  <c:v>0.65936994212962963</c:v>
                </c:pt>
                <c:pt idx="55085">
                  <c:v>0.65937111111111113</c:v>
                </c:pt>
                <c:pt idx="55086">
                  <c:v>0.65937225694444446</c:v>
                </c:pt>
                <c:pt idx="55087">
                  <c:v>0.65937342592592596</c:v>
                </c:pt>
                <c:pt idx="55088">
                  <c:v>0.65937472222222226</c:v>
                </c:pt>
                <c:pt idx="55089">
                  <c:v>0.65937649305555557</c:v>
                </c:pt>
                <c:pt idx="55090">
                  <c:v>0.65937689814814815</c:v>
                </c:pt>
                <c:pt idx="55091">
                  <c:v>0.65937826388888887</c:v>
                </c:pt>
                <c:pt idx="55092">
                  <c:v>0.6593804513888889</c:v>
                </c:pt>
                <c:pt idx="55093">
                  <c:v>0.65938062499999994</c:v>
                </c:pt>
                <c:pt idx="55094">
                  <c:v>0.65938155092592587</c:v>
                </c:pt>
                <c:pt idx="55095">
                  <c:v>0.65938340277777785</c:v>
                </c:pt>
                <c:pt idx="55096">
                  <c:v>0.6593838310185185</c:v>
                </c:pt>
                <c:pt idx="55097">
                  <c:v>0.659385</c:v>
                </c:pt>
                <c:pt idx="55098">
                  <c:v>0.65938615740740736</c:v>
                </c:pt>
                <c:pt idx="55099">
                  <c:v>0.65938731481481483</c:v>
                </c:pt>
                <c:pt idx="55100">
                  <c:v>0.65938847222222219</c:v>
                </c:pt>
                <c:pt idx="55101">
                  <c:v>0.65938961805555552</c:v>
                </c:pt>
                <c:pt idx="55102">
                  <c:v>0.65939078703703702</c:v>
                </c:pt>
                <c:pt idx="55103">
                  <c:v>0.65939193287037046</c:v>
                </c:pt>
                <c:pt idx="55104">
                  <c:v>0.65939309027777782</c:v>
                </c:pt>
                <c:pt idx="55105">
                  <c:v>0.65939425925925921</c:v>
                </c:pt>
                <c:pt idx="55106">
                  <c:v>0.65939564814814811</c:v>
                </c:pt>
                <c:pt idx="55107">
                  <c:v>0.65939755787037035</c:v>
                </c:pt>
                <c:pt idx="55108">
                  <c:v>0.65939902777777781</c:v>
                </c:pt>
                <c:pt idx="55109">
                  <c:v>0.65939936342592598</c:v>
                </c:pt>
                <c:pt idx="55110">
                  <c:v>0.65940012731481479</c:v>
                </c:pt>
                <c:pt idx="55111">
                  <c:v>0.65940182870370367</c:v>
                </c:pt>
                <c:pt idx="55112">
                  <c:v>0.65940383101851852</c:v>
                </c:pt>
                <c:pt idx="55113">
                  <c:v>0.65940400462962967</c:v>
                </c:pt>
                <c:pt idx="55114">
                  <c:v>0.65940593749999998</c:v>
                </c:pt>
                <c:pt idx="55115">
                  <c:v>0.65940695601851851</c:v>
                </c:pt>
                <c:pt idx="55116">
                  <c:v>0.65940706018518513</c:v>
                </c:pt>
                <c:pt idx="55117">
                  <c:v>0.65940813657407404</c:v>
                </c:pt>
                <c:pt idx="55118">
                  <c:v>0.65940929398148151</c:v>
                </c:pt>
                <c:pt idx="55119">
                  <c:v>0.65941045138888887</c:v>
                </c:pt>
                <c:pt idx="55120">
                  <c:v>0.65941160879629634</c:v>
                </c:pt>
                <c:pt idx="55121">
                  <c:v>0.6594127662037037</c:v>
                </c:pt>
                <c:pt idx="55122">
                  <c:v>0.65941393518518521</c:v>
                </c:pt>
                <c:pt idx="55123">
                  <c:v>0.65941509259259257</c:v>
                </c:pt>
                <c:pt idx="55124">
                  <c:v>0.65941623842592589</c:v>
                </c:pt>
                <c:pt idx="55125">
                  <c:v>0.65941739583333336</c:v>
                </c:pt>
                <c:pt idx="55126">
                  <c:v>0.65941855324074072</c:v>
                </c:pt>
                <c:pt idx="55127">
                  <c:v>0.65942026620370375</c:v>
                </c:pt>
                <c:pt idx="55128">
                  <c:v>0.65942240740740743</c:v>
                </c:pt>
                <c:pt idx="55129">
                  <c:v>0.65942304398148144</c:v>
                </c:pt>
                <c:pt idx="55130">
                  <c:v>0.65942343749999999</c:v>
                </c:pt>
                <c:pt idx="55131">
                  <c:v>0.65942443287037034</c:v>
                </c:pt>
                <c:pt idx="55132">
                  <c:v>0.65942587962962962</c:v>
                </c:pt>
                <c:pt idx="55133">
                  <c:v>0.65942680555555555</c:v>
                </c:pt>
                <c:pt idx="55134">
                  <c:v>0.65942809027777782</c:v>
                </c:pt>
                <c:pt idx="55135">
                  <c:v>0.6594289699074074</c:v>
                </c:pt>
                <c:pt idx="55136">
                  <c:v>0.65943012731481476</c:v>
                </c:pt>
                <c:pt idx="55137">
                  <c:v>0.65943128472222223</c:v>
                </c:pt>
                <c:pt idx="55138">
                  <c:v>0.6594324421296297</c:v>
                </c:pt>
                <c:pt idx="55139">
                  <c:v>0.6594336111111111</c:v>
                </c:pt>
                <c:pt idx="55140">
                  <c:v>0.65943476851851845</c:v>
                </c:pt>
                <c:pt idx="55141">
                  <c:v>0.65943591435185189</c:v>
                </c:pt>
                <c:pt idx="55142">
                  <c:v>0.65943707175925925</c:v>
                </c:pt>
                <c:pt idx="55143">
                  <c:v>0.65943822916666672</c:v>
                </c:pt>
                <c:pt idx="55144">
                  <c:v>0.65943938657407408</c:v>
                </c:pt>
                <c:pt idx="55145">
                  <c:v>0.65944059027777779</c:v>
                </c:pt>
                <c:pt idx="55146">
                  <c:v>0.65944246527777772</c:v>
                </c:pt>
                <c:pt idx="55147">
                  <c:v>0.65944388888888883</c:v>
                </c:pt>
                <c:pt idx="55148">
                  <c:v>0.65944410879629622</c:v>
                </c:pt>
                <c:pt idx="55149">
                  <c:v>0.65944601851851847</c:v>
                </c:pt>
                <c:pt idx="55150">
                  <c:v>0.65944740740740737</c:v>
                </c:pt>
                <c:pt idx="55151">
                  <c:v>0.65944787037037045</c:v>
                </c:pt>
                <c:pt idx="55152">
                  <c:v>0.65944920138888885</c:v>
                </c:pt>
                <c:pt idx="55153">
                  <c:v>0.65944989583333335</c:v>
                </c:pt>
                <c:pt idx="55154">
                  <c:v>0.65945096064814812</c:v>
                </c:pt>
                <c:pt idx="55155">
                  <c:v>0.65945211805555559</c:v>
                </c:pt>
                <c:pt idx="55156">
                  <c:v>0.65945327546296295</c:v>
                </c:pt>
                <c:pt idx="55157">
                  <c:v>0.65945443287037031</c:v>
                </c:pt>
                <c:pt idx="55158">
                  <c:v>0.65945560185185181</c:v>
                </c:pt>
                <c:pt idx="55159">
                  <c:v>0.65945675925925928</c:v>
                </c:pt>
                <c:pt idx="55160">
                  <c:v>0.65945791666666664</c:v>
                </c:pt>
                <c:pt idx="55161">
                  <c:v>0.65945906249999997</c:v>
                </c:pt>
                <c:pt idx="55162">
                  <c:v>0.65946021990740733</c:v>
                </c:pt>
                <c:pt idx="55163">
                  <c:v>0.65946138888888883</c:v>
                </c:pt>
                <c:pt idx="55164">
                  <c:v>0.65946328703703705</c:v>
                </c:pt>
                <c:pt idx="55165">
                  <c:v>0.65946436342592585</c:v>
                </c:pt>
                <c:pt idx="55166">
                  <c:v>0.65946552083333343</c:v>
                </c:pt>
                <c:pt idx="55167">
                  <c:v>0.659466712962963</c:v>
                </c:pt>
                <c:pt idx="55168">
                  <c:v>0.65946802083333333</c:v>
                </c:pt>
                <c:pt idx="55169">
                  <c:v>0.6594683564814815</c:v>
                </c:pt>
                <c:pt idx="55170">
                  <c:v>0.65947039351851855</c:v>
                </c:pt>
                <c:pt idx="55171">
                  <c:v>0.65947124999999995</c:v>
                </c:pt>
                <c:pt idx="55172">
                  <c:v>0.65947200231481484</c:v>
                </c:pt>
                <c:pt idx="55173">
                  <c:v>0.65947443287037033</c:v>
                </c:pt>
                <c:pt idx="55174">
                  <c:v>0.65947541666666665</c:v>
                </c:pt>
                <c:pt idx="55175">
                  <c:v>0.65947557870370377</c:v>
                </c:pt>
                <c:pt idx="55176">
                  <c:v>0.65947642361111114</c:v>
                </c:pt>
                <c:pt idx="55177">
                  <c:v>0.6594775810185185</c:v>
                </c:pt>
                <c:pt idx="55178">
                  <c:v>0.65947873842592597</c:v>
                </c:pt>
                <c:pt idx="55179">
                  <c:v>0.65947988425925919</c:v>
                </c:pt>
                <c:pt idx="55180">
                  <c:v>0.6594810532407408</c:v>
                </c:pt>
                <c:pt idx="55181">
                  <c:v>0.65948221064814816</c:v>
                </c:pt>
                <c:pt idx="55182">
                  <c:v>0.65948337962962966</c:v>
                </c:pt>
                <c:pt idx="55183">
                  <c:v>0.65948452546296299</c:v>
                </c:pt>
                <c:pt idx="55184">
                  <c:v>0.65948569444444438</c:v>
                </c:pt>
                <c:pt idx="55185">
                  <c:v>0.65948684027777782</c:v>
                </c:pt>
                <c:pt idx="55186">
                  <c:v>0.65948809027777777</c:v>
                </c:pt>
                <c:pt idx="55187">
                  <c:v>0.65948982638888887</c:v>
                </c:pt>
                <c:pt idx="55188">
                  <c:v>0.65949112268518517</c:v>
                </c:pt>
                <c:pt idx="55189">
                  <c:v>0.65949189814814813</c:v>
                </c:pt>
                <c:pt idx="55190">
                  <c:v>0.65949324074074078</c:v>
                </c:pt>
                <c:pt idx="55191">
                  <c:v>0.65949452546296294</c:v>
                </c:pt>
                <c:pt idx="55192">
                  <c:v>0.65949497685185188</c:v>
                </c:pt>
                <c:pt idx="55193">
                  <c:v>0.65949746527777775</c:v>
                </c:pt>
                <c:pt idx="55194">
                  <c:v>0.65949856481481484</c:v>
                </c:pt>
                <c:pt idx="55195">
                  <c:v>0.65949879629629637</c:v>
                </c:pt>
                <c:pt idx="55196">
                  <c:v>0.65949958333333336</c:v>
                </c:pt>
                <c:pt idx="55197">
                  <c:v>0.65950072916666669</c:v>
                </c:pt>
                <c:pt idx="55198">
                  <c:v>0.65950188657407416</c:v>
                </c:pt>
                <c:pt idx="55199">
                  <c:v>0.65950305555555555</c:v>
                </c:pt>
                <c:pt idx="55200">
                  <c:v>0.65950420138888888</c:v>
                </c:pt>
                <c:pt idx="55201">
                  <c:v>0.65950535879629624</c:v>
                </c:pt>
                <c:pt idx="55202">
                  <c:v>0.65950652777777774</c:v>
                </c:pt>
                <c:pt idx="55203">
                  <c:v>0.65950767361111118</c:v>
                </c:pt>
                <c:pt idx="55204">
                  <c:v>0.65950883101851854</c:v>
                </c:pt>
                <c:pt idx="55205">
                  <c:v>0.65950999999999993</c:v>
                </c:pt>
                <c:pt idx="55206">
                  <c:v>0.65951152777777777</c:v>
                </c:pt>
                <c:pt idx="55207">
                  <c:v>0.65951295138888888</c:v>
                </c:pt>
                <c:pt idx="55208">
                  <c:v>0.65951354166666665</c:v>
                </c:pt>
                <c:pt idx="55209">
                  <c:v>0.65951528935185189</c:v>
                </c:pt>
                <c:pt idx="55210">
                  <c:v>0.65951590277777772</c:v>
                </c:pt>
                <c:pt idx="55211">
                  <c:v>0.65951743055555556</c:v>
                </c:pt>
                <c:pt idx="55212">
                  <c:v>0.6595188310185186</c:v>
                </c:pt>
                <c:pt idx="55213">
                  <c:v>0.65951928240740743</c:v>
                </c:pt>
                <c:pt idx="55214">
                  <c:v>0.6595215509259259</c:v>
                </c:pt>
                <c:pt idx="55215">
                  <c:v>0.65952256944444443</c:v>
                </c:pt>
                <c:pt idx="55216">
                  <c:v>0.65952287037037038</c:v>
                </c:pt>
                <c:pt idx="55217">
                  <c:v>0.65952387731481477</c:v>
                </c:pt>
                <c:pt idx="55218">
                  <c:v>0.65952504629629627</c:v>
                </c:pt>
                <c:pt idx="55219">
                  <c:v>0.65952620370370374</c:v>
                </c:pt>
                <c:pt idx="55220">
                  <c:v>0.65952734953703707</c:v>
                </c:pt>
                <c:pt idx="55221">
                  <c:v>0.65952850694444443</c:v>
                </c:pt>
                <c:pt idx="55222">
                  <c:v>0.65952966435185179</c:v>
                </c:pt>
                <c:pt idx="55223">
                  <c:v>0.65953083333333329</c:v>
                </c:pt>
                <c:pt idx="55224">
                  <c:v>0.65953199074074076</c:v>
                </c:pt>
                <c:pt idx="55225">
                  <c:v>0.65953314814814812</c:v>
                </c:pt>
                <c:pt idx="55226">
                  <c:v>0.65953429398148145</c:v>
                </c:pt>
                <c:pt idx="55227">
                  <c:v>0.65953665509259252</c:v>
                </c:pt>
                <c:pt idx="55228">
                  <c:v>0.65953774305555557</c:v>
                </c:pt>
                <c:pt idx="55229">
                  <c:v>0.65953804398148153</c:v>
                </c:pt>
                <c:pt idx="55230">
                  <c:v>0.65953900462962955</c:v>
                </c:pt>
                <c:pt idx="55231">
                  <c:v>0.65954128472222218</c:v>
                </c:pt>
                <c:pt idx="55232">
                  <c:v>0.65954149305555554</c:v>
                </c:pt>
                <c:pt idx="55233">
                  <c:v>0.65954304398148145</c:v>
                </c:pt>
                <c:pt idx="55234">
                  <c:v>0.65954412037037036</c:v>
                </c:pt>
                <c:pt idx="55235">
                  <c:v>0.6595447337962963</c:v>
                </c:pt>
                <c:pt idx="55236">
                  <c:v>0.65954656249999999</c:v>
                </c:pt>
                <c:pt idx="55237">
                  <c:v>0.65954752314814813</c:v>
                </c:pt>
                <c:pt idx="55238">
                  <c:v>0.65954818287037043</c:v>
                </c:pt>
                <c:pt idx="55239">
                  <c:v>0.65954935185185182</c:v>
                </c:pt>
                <c:pt idx="55240">
                  <c:v>0.65955049768518514</c:v>
                </c:pt>
                <c:pt idx="55241">
                  <c:v>0.65955165509259261</c:v>
                </c:pt>
                <c:pt idx="55242">
                  <c:v>0.65955282407407412</c:v>
                </c:pt>
                <c:pt idx="55243">
                  <c:v>0.65955398148148148</c:v>
                </c:pt>
                <c:pt idx="55244">
                  <c:v>0.65955513888888884</c:v>
                </c:pt>
                <c:pt idx="55245">
                  <c:v>0.65955628472222227</c:v>
                </c:pt>
                <c:pt idx="55246">
                  <c:v>0.65955744212962963</c:v>
                </c:pt>
                <c:pt idx="55247">
                  <c:v>0.65955861111111114</c:v>
                </c:pt>
                <c:pt idx="55248">
                  <c:v>0.65955979166666667</c:v>
                </c:pt>
                <c:pt idx="55249">
                  <c:v>0.65956113425925933</c:v>
                </c:pt>
                <c:pt idx="55250">
                  <c:v>0.65956222222222216</c:v>
                </c:pt>
                <c:pt idx="55251">
                  <c:v>0.65956333333333328</c:v>
                </c:pt>
                <c:pt idx="55252">
                  <c:v>0.65956461805555555</c:v>
                </c:pt>
                <c:pt idx="55253">
                  <c:v>0.65956569444444446</c:v>
                </c:pt>
                <c:pt idx="55254">
                  <c:v>0.65956789351851852</c:v>
                </c:pt>
                <c:pt idx="55255">
                  <c:v>0.6595689930555555</c:v>
                </c:pt>
                <c:pt idx="55256">
                  <c:v>0.65956920138888897</c:v>
                </c:pt>
                <c:pt idx="55257">
                  <c:v>0.65957018518518518</c:v>
                </c:pt>
                <c:pt idx="55258">
                  <c:v>0.6595713310185185</c:v>
                </c:pt>
                <c:pt idx="55259">
                  <c:v>0.65957248842592597</c:v>
                </c:pt>
                <c:pt idx="55260">
                  <c:v>0.65957364583333333</c:v>
                </c:pt>
                <c:pt idx="55261">
                  <c:v>0.65957480324074069</c:v>
                </c:pt>
                <c:pt idx="55262">
                  <c:v>0.65957596064814816</c:v>
                </c:pt>
                <c:pt idx="55263">
                  <c:v>0.65957711805555563</c:v>
                </c:pt>
                <c:pt idx="55264">
                  <c:v>0.65957828703703703</c:v>
                </c:pt>
                <c:pt idx="55265">
                  <c:v>0.65957943287037035</c:v>
                </c:pt>
                <c:pt idx="55266">
                  <c:v>0.65958060185185186</c:v>
                </c:pt>
                <c:pt idx="55267">
                  <c:v>0.65958271990740736</c:v>
                </c:pt>
                <c:pt idx="55268">
                  <c:v>0.65958375000000002</c:v>
                </c:pt>
                <c:pt idx="55269">
                  <c:v>0.65958421296296299</c:v>
                </c:pt>
                <c:pt idx="55270">
                  <c:v>0.65958612268518524</c:v>
                </c:pt>
                <c:pt idx="55271">
                  <c:v>0.65958681712962963</c:v>
                </c:pt>
                <c:pt idx="55272">
                  <c:v>0.65958768518518518</c:v>
                </c:pt>
                <c:pt idx="55273">
                  <c:v>0.65958885416666668</c:v>
                </c:pt>
                <c:pt idx="55274">
                  <c:v>0.65959000000000001</c:v>
                </c:pt>
                <c:pt idx="55275">
                  <c:v>0.6595910069444445</c:v>
                </c:pt>
                <c:pt idx="55276">
                  <c:v>0.65959217592592601</c:v>
                </c:pt>
                <c:pt idx="55277">
                  <c:v>0.65959332175925922</c:v>
                </c:pt>
                <c:pt idx="55278">
                  <c:v>0.65959462962962967</c:v>
                </c:pt>
                <c:pt idx="55279">
                  <c:v>0.65959563657407405</c:v>
                </c:pt>
                <c:pt idx="55280">
                  <c:v>0.65959679398148152</c:v>
                </c:pt>
                <c:pt idx="55281">
                  <c:v>0.65959795138888888</c:v>
                </c:pt>
                <c:pt idx="55282">
                  <c:v>0.65959910879629624</c:v>
                </c:pt>
                <c:pt idx="55283">
                  <c:v>0.65960027777777774</c:v>
                </c:pt>
                <c:pt idx="55284">
                  <c:v>0.65960142361111118</c:v>
                </c:pt>
                <c:pt idx="55285">
                  <c:v>0.6596036111111111</c:v>
                </c:pt>
                <c:pt idx="55286">
                  <c:v>0.65960428240740743</c:v>
                </c:pt>
                <c:pt idx="55287">
                  <c:v>0.65960504629629624</c:v>
                </c:pt>
                <c:pt idx="55288">
                  <c:v>0.65960760416666664</c:v>
                </c:pt>
                <c:pt idx="55289">
                  <c:v>0.65960770833333338</c:v>
                </c:pt>
                <c:pt idx="55290">
                  <c:v>0.65960857638888881</c:v>
                </c:pt>
                <c:pt idx="55291">
                  <c:v>0.65960973379629628</c:v>
                </c:pt>
                <c:pt idx="55292">
                  <c:v>0.65961101851851855</c:v>
                </c:pt>
                <c:pt idx="55293">
                  <c:v>0.65961195601851852</c:v>
                </c:pt>
                <c:pt idx="55294">
                  <c:v>0.65961299768518522</c:v>
                </c:pt>
                <c:pt idx="55295">
                  <c:v>0.65961416666666661</c:v>
                </c:pt>
                <c:pt idx="55296">
                  <c:v>0.65961531249999994</c:v>
                </c:pt>
                <c:pt idx="55297">
                  <c:v>0.65961646990740741</c:v>
                </c:pt>
                <c:pt idx="55298">
                  <c:v>0.65961762731481488</c:v>
                </c:pt>
                <c:pt idx="55299">
                  <c:v>0.65961878472222224</c:v>
                </c:pt>
                <c:pt idx="55300">
                  <c:v>0.6596199421296296</c:v>
                </c:pt>
                <c:pt idx="55301">
                  <c:v>0.65962109953703707</c:v>
                </c:pt>
                <c:pt idx="55302">
                  <c:v>0.65962225694444443</c:v>
                </c:pt>
                <c:pt idx="55303">
                  <c:v>0.6596234143518519</c:v>
                </c:pt>
                <c:pt idx="55304">
                  <c:v>0.65962490740740742</c:v>
                </c:pt>
                <c:pt idx="55305">
                  <c:v>0.65962593749999998</c:v>
                </c:pt>
                <c:pt idx="55306">
                  <c:v>0.65962734953703706</c:v>
                </c:pt>
                <c:pt idx="55307">
                  <c:v>0.65962853009259259</c:v>
                </c:pt>
                <c:pt idx="55308">
                  <c:v>0.65962946759259256</c:v>
                </c:pt>
                <c:pt idx="55309">
                  <c:v>0.65963079861111118</c:v>
                </c:pt>
                <c:pt idx="55310">
                  <c:v>0.65963208333333334</c:v>
                </c:pt>
                <c:pt idx="55311">
                  <c:v>0.65963269675925928</c:v>
                </c:pt>
                <c:pt idx="55312">
                  <c:v>0.65963384259259261</c:v>
                </c:pt>
                <c:pt idx="55313">
                  <c:v>0.65963499999999997</c:v>
                </c:pt>
                <c:pt idx="55314">
                  <c:v>0.65963614583333341</c:v>
                </c:pt>
                <c:pt idx="55315">
                  <c:v>0.65963730324074077</c:v>
                </c:pt>
                <c:pt idx="55316">
                  <c:v>0.65963846064814813</c:v>
                </c:pt>
                <c:pt idx="55317">
                  <c:v>0.65963961805555549</c:v>
                </c:pt>
                <c:pt idx="55318">
                  <c:v>0.65964077546296296</c:v>
                </c:pt>
                <c:pt idx="55319">
                  <c:v>0.65964193287037043</c:v>
                </c:pt>
                <c:pt idx="55320">
                  <c:v>0.65964309027777779</c:v>
                </c:pt>
                <c:pt idx="55321">
                  <c:v>0.65964424768518515</c:v>
                </c:pt>
                <c:pt idx="55322">
                  <c:v>0.65964665509259257</c:v>
                </c:pt>
                <c:pt idx="55323">
                  <c:v>0.65964707175925918</c:v>
                </c:pt>
                <c:pt idx="55324">
                  <c:v>0.65964828703703704</c:v>
                </c:pt>
                <c:pt idx="55325">
                  <c:v>0.65964945601851854</c:v>
                </c:pt>
                <c:pt idx="55326">
                  <c:v>0.65965083333333341</c:v>
                </c:pt>
                <c:pt idx="55327">
                  <c:v>0.65965122685185185</c:v>
                </c:pt>
                <c:pt idx="55328">
                  <c:v>0.65965292824074073</c:v>
                </c:pt>
                <c:pt idx="55329">
                  <c:v>0.65965357638888888</c:v>
                </c:pt>
                <c:pt idx="55330">
                  <c:v>0.65965471064814818</c:v>
                </c:pt>
                <c:pt idx="55331">
                  <c:v>0.65965592592592592</c:v>
                </c:pt>
                <c:pt idx="55332">
                  <c:v>0.65965700231481483</c:v>
                </c:pt>
                <c:pt idx="55333">
                  <c:v>0.65965814814814816</c:v>
                </c:pt>
                <c:pt idx="55334">
                  <c:v>0.65965929398148149</c:v>
                </c:pt>
                <c:pt idx="55335">
                  <c:v>0.65966045138888885</c:v>
                </c:pt>
                <c:pt idx="55336">
                  <c:v>0.65966160879629632</c:v>
                </c:pt>
                <c:pt idx="55337">
                  <c:v>0.65966276620370368</c:v>
                </c:pt>
                <c:pt idx="55338">
                  <c:v>0.65966392361111115</c:v>
                </c:pt>
                <c:pt idx="55339">
                  <c:v>0.65966509259259254</c:v>
                </c:pt>
                <c:pt idx="55340">
                  <c:v>0.65966625000000001</c:v>
                </c:pt>
                <c:pt idx="55341">
                  <c:v>0.65966740740740748</c:v>
                </c:pt>
                <c:pt idx="55342">
                  <c:v>0.65966856481481484</c:v>
                </c:pt>
                <c:pt idx="55343">
                  <c:v>0.65966993055555556</c:v>
                </c:pt>
                <c:pt idx="55344">
                  <c:v>0.65967090277777773</c:v>
                </c:pt>
                <c:pt idx="55345">
                  <c:v>0.65967292824074075</c:v>
                </c:pt>
                <c:pt idx="55346">
                  <c:v>0.65967358796296294</c:v>
                </c:pt>
                <c:pt idx="55347">
                  <c:v>0.65967442129629628</c:v>
                </c:pt>
                <c:pt idx="55348">
                  <c:v>0.65967622685185179</c:v>
                </c:pt>
                <c:pt idx="55349">
                  <c:v>0.65967671296296293</c:v>
                </c:pt>
                <c:pt idx="55350">
                  <c:v>0.65967931712962957</c:v>
                </c:pt>
                <c:pt idx="55351">
                  <c:v>0.65968060185185184</c:v>
                </c:pt>
                <c:pt idx="55352">
                  <c:v>0.65968171296296296</c:v>
                </c:pt>
                <c:pt idx="55353">
                  <c:v>0.65968287037037032</c:v>
                </c:pt>
                <c:pt idx="55354">
                  <c:v>0.65968402777777779</c:v>
                </c:pt>
                <c:pt idx="55355">
                  <c:v>0.65968518518518526</c:v>
                </c:pt>
                <c:pt idx="55356">
                  <c:v>0.65968633101851848</c:v>
                </c:pt>
                <c:pt idx="55357">
                  <c:v>0.65968748842592595</c:v>
                </c:pt>
                <c:pt idx="55358">
                  <c:v>0.65968864583333331</c:v>
                </c:pt>
                <c:pt idx="55359">
                  <c:v>0.65968980324074078</c:v>
                </c:pt>
                <c:pt idx="55360">
                  <c:v>0.65969097222222228</c:v>
                </c:pt>
                <c:pt idx="55361">
                  <c:v>0.65969214120370367</c:v>
                </c:pt>
                <c:pt idx="55362">
                  <c:v>0.6596934143518518</c:v>
                </c:pt>
                <c:pt idx="55363">
                  <c:v>0.65969552083333327</c:v>
                </c:pt>
                <c:pt idx="55364">
                  <c:v>0.65969701388888891</c:v>
                </c:pt>
                <c:pt idx="55365">
                  <c:v>0.65969811342592599</c:v>
                </c:pt>
                <c:pt idx="55366">
                  <c:v>0.65970015046296293</c:v>
                </c:pt>
                <c:pt idx="55367">
                  <c:v>0.65970062499999993</c:v>
                </c:pt>
                <c:pt idx="55368">
                  <c:v>0.65970192129629623</c:v>
                </c:pt>
                <c:pt idx="55369">
                  <c:v>0.65970347222222214</c:v>
                </c:pt>
                <c:pt idx="55370">
                  <c:v>0.65970371527777771</c:v>
                </c:pt>
                <c:pt idx="55371">
                  <c:v>0.65970487268518518</c:v>
                </c:pt>
                <c:pt idx="55372">
                  <c:v>0.65970603009259265</c:v>
                </c:pt>
                <c:pt idx="55373">
                  <c:v>0.65970719907407405</c:v>
                </c:pt>
                <c:pt idx="55374">
                  <c:v>0.65970834490740737</c:v>
                </c:pt>
                <c:pt idx="55375">
                  <c:v>0.65970951388888888</c:v>
                </c:pt>
                <c:pt idx="55376">
                  <c:v>0.65971067129629635</c:v>
                </c:pt>
                <c:pt idx="55377">
                  <c:v>0.65971181712962967</c:v>
                </c:pt>
                <c:pt idx="55378">
                  <c:v>0.65971298611111107</c:v>
                </c:pt>
                <c:pt idx="55379">
                  <c:v>0.65971413194444439</c:v>
                </c:pt>
                <c:pt idx="55380">
                  <c:v>0.6597153009259259</c:v>
                </c:pt>
                <c:pt idx="55381">
                  <c:v>0.65971666666666662</c:v>
                </c:pt>
                <c:pt idx="55382">
                  <c:v>0.65971809027777772</c:v>
                </c:pt>
                <c:pt idx="55383">
                  <c:v>0.65971917824074078</c:v>
                </c:pt>
                <c:pt idx="55384">
                  <c:v>0.65972031249999996</c:v>
                </c:pt>
                <c:pt idx="55385">
                  <c:v>0.65972288194444451</c:v>
                </c:pt>
                <c:pt idx="55386">
                  <c:v>0.65972339120370371</c:v>
                </c:pt>
                <c:pt idx="55387">
                  <c:v>0.65972396990740734</c:v>
                </c:pt>
                <c:pt idx="55388">
                  <c:v>0.65972557870370374</c:v>
                </c:pt>
                <c:pt idx="55389">
                  <c:v>0.65972645833333332</c:v>
                </c:pt>
                <c:pt idx="55390">
                  <c:v>0.6597268634259259</c:v>
                </c:pt>
                <c:pt idx="55391">
                  <c:v>0.65972803240740741</c:v>
                </c:pt>
                <c:pt idx="55392">
                  <c:v>0.65972917824074073</c:v>
                </c:pt>
                <c:pt idx="55393">
                  <c:v>0.65973034722222224</c:v>
                </c:pt>
                <c:pt idx="55394">
                  <c:v>0.65973150462962971</c:v>
                </c:pt>
                <c:pt idx="55395">
                  <c:v>0.65973265046296292</c:v>
                </c:pt>
                <c:pt idx="55396">
                  <c:v>0.65973380787037028</c:v>
                </c:pt>
                <c:pt idx="55397">
                  <c:v>0.65973496527777775</c:v>
                </c:pt>
                <c:pt idx="55398">
                  <c:v>0.65973612268518522</c:v>
                </c:pt>
                <c:pt idx="55399">
                  <c:v>0.65973729166666673</c:v>
                </c:pt>
                <c:pt idx="55400">
                  <c:v>0.65973880787037031</c:v>
                </c:pt>
                <c:pt idx="55401">
                  <c:v>0.65974005787037038</c:v>
                </c:pt>
                <c:pt idx="55402">
                  <c:v>0.65974104166666658</c:v>
                </c:pt>
                <c:pt idx="55403">
                  <c:v>0.65974300925925933</c:v>
                </c:pt>
                <c:pt idx="55404">
                  <c:v>0.65974370370370372</c:v>
                </c:pt>
                <c:pt idx="55405">
                  <c:v>0.659745150462963</c:v>
                </c:pt>
                <c:pt idx="55406">
                  <c:v>0.65974603009259258</c:v>
                </c:pt>
                <c:pt idx="55407">
                  <c:v>0.6597465393518519</c:v>
                </c:pt>
                <c:pt idx="55408">
                  <c:v>0.65974876157407403</c:v>
                </c:pt>
                <c:pt idx="55409">
                  <c:v>0.65974978009259255</c:v>
                </c:pt>
                <c:pt idx="55410">
                  <c:v>0.65975001157407409</c:v>
                </c:pt>
                <c:pt idx="55411">
                  <c:v>0.65975118055555559</c:v>
                </c:pt>
                <c:pt idx="55412">
                  <c:v>0.65975232638888892</c:v>
                </c:pt>
                <c:pt idx="55413">
                  <c:v>0.65975349537037031</c:v>
                </c:pt>
                <c:pt idx="55414">
                  <c:v>0.65975464120370375</c:v>
                </c:pt>
                <c:pt idx="55415">
                  <c:v>0.65975581018518525</c:v>
                </c:pt>
                <c:pt idx="55416">
                  <c:v>0.65975695601851847</c:v>
                </c:pt>
                <c:pt idx="55417">
                  <c:v>0.65975811342592594</c:v>
                </c:pt>
                <c:pt idx="55418">
                  <c:v>0.65975928240740733</c:v>
                </c:pt>
                <c:pt idx="55419">
                  <c:v>0.6597604398148148</c:v>
                </c:pt>
                <c:pt idx="55420">
                  <c:v>0.65976158564814813</c:v>
                </c:pt>
                <c:pt idx="55421">
                  <c:v>0.65976275462962963</c:v>
                </c:pt>
                <c:pt idx="55422">
                  <c:v>0.65976535879629628</c:v>
                </c:pt>
                <c:pt idx="55423">
                  <c:v>0.65976581018518521</c:v>
                </c:pt>
                <c:pt idx="55424">
                  <c:v>0.65976622685185193</c:v>
                </c:pt>
                <c:pt idx="55425">
                  <c:v>0.6597681134259259</c:v>
                </c:pt>
                <c:pt idx="55426">
                  <c:v>0.65976905092592597</c:v>
                </c:pt>
                <c:pt idx="55427">
                  <c:v>0.65976998842592594</c:v>
                </c:pt>
                <c:pt idx="55428">
                  <c:v>0.65977142361111107</c:v>
                </c:pt>
                <c:pt idx="55429">
                  <c:v>0.65977270833333335</c:v>
                </c:pt>
                <c:pt idx="55430">
                  <c:v>0.65977315972222217</c:v>
                </c:pt>
                <c:pt idx="55431">
                  <c:v>0.65977431712962964</c:v>
                </c:pt>
                <c:pt idx="55432">
                  <c:v>0.65977547453703711</c:v>
                </c:pt>
                <c:pt idx="55433">
                  <c:v>0.6597766435185185</c:v>
                </c:pt>
                <c:pt idx="55434">
                  <c:v>0.65977780092592597</c:v>
                </c:pt>
                <c:pt idx="55435">
                  <c:v>0.65977894675925919</c:v>
                </c:pt>
                <c:pt idx="55436">
                  <c:v>0.65978010416666666</c:v>
                </c:pt>
                <c:pt idx="55437">
                  <c:v>0.65978127314814816</c:v>
                </c:pt>
                <c:pt idx="55438">
                  <c:v>0.65978241898148149</c:v>
                </c:pt>
                <c:pt idx="55439">
                  <c:v>0.65978358796296299</c:v>
                </c:pt>
                <c:pt idx="55440">
                  <c:v>0.65978554398148148</c:v>
                </c:pt>
                <c:pt idx="55441">
                  <c:v>0.65978606481481483</c:v>
                </c:pt>
                <c:pt idx="55442">
                  <c:v>0.65978774305555554</c:v>
                </c:pt>
                <c:pt idx="55443">
                  <c:v>0.65978959490740741</c:v>
                </c:pt>
                <c:pt idx="55444">
                  <c:v>0.65978999999999999</c:v>
                </c:pt>
                <c:pt idx="55445">
                  <c:v>0.65979134259259264</c:v>
                </c:pt>
                <c:pt idx="55446">
                  <c:v>0.65979234953703703</c:v>
                </c:pt>
                <c:pt idx="55447">
                  <c:v>0.6597928472222222</c:v>
                </c:pt>
                <c:pt idx="55448">
                  <c:v>0.65979439814814811</c:v>
                </c:pt>
                <c:pt idx="55449">
                  <c:v>0.65979542824074067</c:v>
                </c:pt>
                <c:pt idx="55450">
                  <c:v>0.65979630787037036</c:v>
                </c:pt>
                <c:pt idx="55451">
                  <c:v>0.65979747685185186</c:v>
                </c:pt>
                <c:pt idx="55452">
                  <c:v>0.65979863425925922</c:v>
                </c:pt>
                <c:pt idx="55453">
                  <c:v>0.65979978009259266</c:v>
                </c:pt>
                <c:pt idx="55454">
                  <c:v>0.65980093750000002</c:v>
                </c:pt>
                <c:pt idx="55455">
                  <c:v>0.65980210648148152</c:v>
                </c:pt>
                <c:pt idx="55456">
                  <c:v>0.65980325231481474</c:v>
                </c:pt>
                <c:pt idx="55457">
                  <c:v>0.65980442129629624</c:v>
                </c:pt>
                <c:pt idx="55458">
                  <c:v>0.65980557870370371</c:v>
                </c:pt>
                <c:pt idx="55459">
                  <c:v>0.65980672453703704</c:v>
                </c:pt>
                <c:pt idx="55460">
                  <c:v>0.65980795138888892</c:v>
                </c:pt>
                <c:pt idx="55461">
                  <c:v>0.65981019675925934</c:v>
                </c:pt>
                <c:pt idx="55462">
                  <c:v>0.65981129629629631</c:v>
                </c:pt>
                <c:pt idx="55463">
                  <c:v>0.65981146990740747</c:v>
                </c:pt>
                <c:pt idx="55464">
                  <c:v>0.6598133449074074</c:v>
                </c:pt>
                <c:pt idx="55465">
                  <c:v>0.65981449074074072</c:v>
                </c:pt>
                <c:pt idx="55466">
                  <c:v>0.65981482638888889</c:v>
                </c:pt>
                <c:pt idx="55467">
                  <c:v>0.65981667824074075</c:v>
                </c:pt>
                <c:pt idx="55468">
                  <c:v>0.65981783564814811</c:v>
                </c:pt>
                <c:pt idx="55469">
                  <c:v>0.65981829861111108</c:v>
                </c:pt>
                <c:pt idx="55470">
                  <c:v>0.65981945601851855</c:v>
                </c:pt>
                <c:pt idx="55471">
                  <c:v>0.65982061342592591</c:v>
                </c:pt>
                <c:pt idx="55472">
                  <c:v>0.65982177083333338</c:v>
                </c:pt>
                <c:pt idx="55473">
                  <c:v>0.65982293981481477</c:v>
                </c:pt>
                <c:pt idx="55474">
                  <c:v>0.65982409722222224</c:v>
                </c:pt>
                <c:pt idx="55475">
                  <c:v>0.65982524305555557</c:v>
                </c:pt>
                <c:pt idx="55476">
                  <c:v>0.65982640046296293</c:v>
                </c:pt>
                <c:pt idx="55477">
                  <c:v>0.6598275578703704</c:v>
                </c:pt>
                <c:pt idx="55478">
                  <c:v>0.65982871527777776</c:v>
                </c:pt>
                <c:pt idx="55479">
                  <c:v>0.65982988425925926</c:v>
                </c:pt>
                <c:pt idx="55480">
                  <c:v>0.65983212962962967</c:v>
                </c:pt>
                <c:pt idx="55481">
                  <c:v>0.65983241898148148</c:v>
                </c:pt>
                <c:pt idx="55482">
                  <c:v>0.65983525462962966</c:v>
                </c:pt>
                <c:pt idx="55483">
                  <c:v>0.65983548611111109</c:v>
                </c:pt>
                <c:pt idx="55484">
                  <c:v>0.65983612268518521</c:v>
                </c:pt>
                <c:pt idx="55485">
                  <c:v>0.65983787037037034</c:v>
                </c:pt>
                <c:pt idx="55486">
                  <c:v>0.6598390277777777</c:v>
                </c:pt>
                <c:pt idx="55487">
                  <c:v>0.65983942129629625</c:v>
                </c:pt>
                <c:pt idx="55488">
                  <c:v>0.65984197916666665</c:v>
                </c:pt>
                <c:pt idx="55489">
                  <c:v>0.65984278935185192</c:v>
                </c:pt>
                <c:pt idx="55490">
                  <c:v>0.6598438888888889</c:v>
                </c:pt>
                <c:pt idx="55491">
                  <c:v>0.65984505787037029</c:v>
                </c:pt>
                <c:pt idx="55492">
                  <c:v>0.65984621527777787</c:v>
                </c:pt>
                <c:pt idx="55493">
                  <c:v>0.65984737268518523</c:v>
                </c:pt>
                <c:pt idx="55494">
                  <c:v>0.65984853009259259</c:v>
                </c:pt>
                <c:pt idx="55495">
                  <c:v>0.65984968749999995</c:v>
                </c:pt>
                <c:pt idx="55496">
                  <c:v>0.65985083333333339</c:v>
                </c:pt>
                <c:pt idx="55497">
                  <c:v>0.65985200231481489</c:v>
                </c:pt>
                <c:pt idx="55498">
                  <c:v>0.65985315972222225</c:v>
                </c:pt>
                <c:pt idx="55499">
                  <c:v>0.65985431712962961</c:v>
                </c:pt>
                <c:pt idx="55500">
                  <c:v>0.65985638888888887</c:v>
                </c:pt>
                <c:pt idx="55501">
                  <c:v>0.65985714120370365</c:v>
                </c:pt>
                <c:pt idx="55502">
                  <c:v>0.65985822916666659</c:v>
                </c:pt>
                <c:pt idx="55503">
                  <c:v>0.65985945601851859</c:v>
                </c:pt>
                <c:pt idx="55504">
                  <c:v>0.65986071759259257</c:v>
                </c:pt>
                <c:pt idx="55505">
                  <c:v>0.65986125000000007</c:v>
                </c:pt>
                <c:pt idx="55506">
                  <c:v>0.65986305555555558</c:v>
                </c:pt>
                <c:pt idx="55507">
                  <c:v>0.65986474537037032</c:v>
                </c:pt>
                <c:pt idx="55508">
                  <c:v>0.65986517361111119</c:v>
                </c:pt>
                <c:pt idx="55509">
                  <c:v>0.65986587962962961</c:v>
                </c:pt>
                <c:pt idx="55510">
                  <c:v>0.65986704861111112</c:v>
                </c:pt>
                <c:pt idx="55511">
                  <c:v>0.65986820601851848</c:v>
                </c:pt>
                <c:pt idx="55512">
                  <c:v>0.6598693518518518</c:v>
                </c:pt>
                <c:pt idx="55513">
                  <c:v>0.65987052083333331</c:v>
                </c:pt>
                <c:pt idx="55514">
                  <c:v>0.65987167824074078</c:v>
                </c:pt>
                <c:pt idx="55515">
                  <c:v>0.6598728240740741</c:v>
                </c:pt>
                <c:pt idx="55516">
                  <c:v>0.6598739930555555</c:v>
                </c:pt>
                <c:pt idx="55517">
                  <c:v>0.65987515046296297</c:v>
                </c:pt>
                <c:pt idx="55518">
                  <c:v>0.65987630787037044</c:v>
                </c:pt>
                <c:pt idx="55519">
                  <c:v>0.65987798611111115</c:v>
                </c:pt>
                <c:pt idx="55520">
                  <c:v>0.65987877314814813</c:v>
                </c:pt>
                <c:pt idx="55521">
                  <c:v>0.65988004629629626</c:v>
                </c:pt>
                <c:pt idx="55522">
                  <c:v>0.65988209490740746</c:v>
                </c:pt>
                <c:pt idx="55523">
                  <c:v>0.65988248842592589</c:v>
                </c:pt>
                <c:pt idx="55524">
                  <c:v>0.65988327546296299</c:v>
                </c:pt>
                <c:pt idx="55525">
                  <c:v>0.65988561342592589</c:v>
                </c:pt>
                <c:pt idx="55526">
                  <c:v>0.65988682870370374</c:v>
                </c:pt>
                <c:pt idx="55527">
                  <c:v>0.65988843749999992</c:v>
                </c:pt>
                <c:pt idx="55528">
                  <c:v>0.65988908564814819</c:v>
                </c:pt>
                <c:pt idx="55529">
                  <c:v>0.6598901967592592</c:v>
                </c:pt>
                <c:pt idx="55530">
                  <c:v>0.65989135416666667</c:v>
                </c:pt>
                <c:pt idx="55531">
                  <c:v>0.65989251157407414</c:v>
                </c:pt>
                <c:pt idx="55532">
                  <c:v>0.6598936689814815</c:v>
                </c:pt>
                <c:pt idx="55533">
                  <c:v>0.65989482638888886</c:v>
                </c:pt>
                <c:pt idx="55534">
                  <c:v>0.65989597222222229</c:v>
                </c:pt>
                <c:pt idx="55535">
                  <c:v>0.65989712962962965</c:v>
                </c:pt>
                <c:pt idx="55536">
                  <c:v>0.65989829861111116</c:v>
                </c:pt>
                <c:pt idx="55537">
                  <c:v>0.65989945601851852</c:v>
                </c:pt>
                <c:pt idx="55538">
                  <c:v>0.65990060185185184</c:v>
                </c:pt>
                <c:pt idx="55539">
                  <c:v>0.65990194444444439</c:v>
                </c:pt>
                <c:pt idx="55540">
                  <c:v>0.65990298611111109</c:v>
                </c:pt>
                <c:pt idx="55541">
                  <c:v>0.65990434027777778</c:v>
                </c:pt>
                <c:pt idx="55542">
                  <c:v>0.6599053240740741</c:v>
                </c:pt>
                <c:pt idx="55543">
                  <c:v>0.65990731481481479</c:v>
                </c:pt>
                <c:pt idx="55544">
                  <c:v>0.65990767361111113</c:v>
                </c:pt>
                <c:pt idx="55545">
                  <c:v>0.65991015046296297</c:v>
                </c:pt>
                <c:pt idx="55546">
                  <c:v>0.65991123842592592</c:v>
                </c:pt>
                <c:pt idx="55547">
                  <c:v>0.65991240740740742</c:v>
                </c:pt>
                <c:pt idx="55548">
                  <c:v>0.65991356481481478</c:v>
                </c:pt>
                <c:pt idx="55549">
                  <c:v>0.65991472222222225</c:v>
                </c:pt>
                <c:pt idx="55550">
                  <c:v>0.65991587962962972</c:v>
                </c:pt>
                <c:pt idx="55551">
                  <c:v>0.65991703703703708</c:v>
                </c:pt>
                <c:pt idx="55552">
                  <c:v>0.6599181828703703</c:v>
                </c:pt>
                <c:pt idx="55553">
                  <c:v>0.6599193518518518</c:v>
                </c:pt>
                <c:pt idx="55554">
                  <c:v>0.65992050925925927</c:v>
                </c:pt>
                <c:pt idx="55555">
                  <c:v>0.65992166666666674</c:v>
                </c:pt>
                <c:pt idx="55556">
                  <c:v>0.6599228240740741</c:v>
                </c:pt>
                <c:pt idx="55557">
                  <c:v>0.65992438657407404</c:v>
                </c:pt>
                <c:pt idx="55558">
                  <c:v>0.6599257291666667</c:v>
                </c:pt>
                <c:pt idx="55559">
                  <c:v>0.65992629629629629</c:v>
                </c:pt>
                <c:pt idx="55560">
                  <c:v>0.65992751157407403</c:v>
                </c:pt>
                <c:pt idx="55561">
                  <c:v>0.65992916666666668</c:v>
                </c:pt>
                <c:pt idx="55562">
                  <c:v>0.65992994212962963</c:v>
                </c:pt>
                <c:pt idx="55563">
                  <c:v>0.65993093749999998</c:v>
                </c:pt>
                <c:pt idx="55564">
                  <c:v>0.65993247685185186</c:v>
                </c:pt>
                <c:pt idx="55565">
                  <c:v>0.65993440972222217</c:v>
                </c:pt>
                <c:pt idx="55566">
                  <c:v>0.65993606481481482</c:v>
                </c:pt>
                <c:pt idx="55567">
                  <c:v>0.65993684027777777</c:v>
                </c:pt>
                <c:pt idx="55568">
                  <c:v>0.65993799768518513</c:v>
                </c:pt>
                <c:pt idx="55569">
                  <c:v>0.6599391550925926</c:v>
                </c:pt>
                <c:pt idx="55570">
                  <c:v>0.65994030092592593</c:v>
                </c:pt>
                <c:pt idx="55571">
                  <c:v>0.65994146990740743</c:v>
                </c:pt>
                <c:pt idx="55572">
                  <c:v>0.65994262731481479</c:v>
                </c:pt>
                <c:pt idx="55573">
                  <c:v>0.65994378472222215</c:v>
                </c:pt>
                <c:pt idx="55574">
                  <c:v>0.65994494212962962</c:v>
                </c:pt>
                <c:pt idx="55575">
                  <c:v>0.65994609953703709</c:v>
                </c:pt>
                <c:pt idx="55576">
                  <c:v>0.65994725694444445</c:v>
                </c:pt>
                <c:pt idx="55577">
                  <c:v>0.65994936342592592</c:v>
                </c:pt>
                <c:pt idx="55578">
                  <c:v>0.65995048611111118</c:v>
                </c:pt>
                <c:pt idx="55579">
                  <c:v>0.65995082175925923</c:v>
                </c:pt>
                <c:pt idx="55580">
                  <c:v>0.65995281250000004</c:v>
                </c:pt>
                <c:pt idx="55581">
                  <c:v>0.65995423611111115</c:v>
                </c:pt>
                <c:pt idx="55582">
                  <c:v>0.65995447916666672</c:v>
                </c:pt>
                <c:pt idx="55583">
                  <c:v>0.65995604166666666</c:v>
                </c:pt>
                <c:pt idx="55584">
                  <c:v>0.65995696759259259</c:v>
                </c:pt>
                <c:pt idx="55585">
                  <c:v>0.65995782407407411</c:v>
                </c:pt>
                <c:pt idx="55586">
                  <c:v>0.65995928240740742</c:v>
                </c:pt>
                <c:pt idx="55587">
                  <c:v>0.65996071759259256</c:v>
                </c:pt>
                <c:pt idx="55588">
                  <c:v>0.65996114583333332</c:v>
                </c:pt>
                <c:pt idx="55589">
                  <c:v>0.65996229166666665</c:v>
                </c:pt>
                <c:pt idx="55590">
                  <c:v>0.65996346064814815</c:v>
                </c:pt>
                <c:pt idx="55591">
                  <c:v>0.65996461805555551</c:v>
                </c:pt>
                <c:pt idx="55592">
                  <c:v>0.65996577546296298</c:v>
                </c:pt>
                <c:pt idx="55593">
                  <c:v>0.65996693287037034</c:v>
                </c:pt>
                <c:pt idx="55594">
                  <c:v>0.65996809027777781</c:v>
                </c:pt>
                <c:pt idx="55595">
                  <c:v>0.65996924768518517</c:v>
                </c:pt>
                <c:pt idx="55596">
                  <c:v>0.65997040509259264</c:v>
                </c:pt>
                <c:pt idx="55597">
                  <c:v>0.6599715625</c:v>
                </c:pt>
                <c:pt idx="55598">
                  <c:v>0.65997291666666669</c:v>
                </c:pt>
                <c:pt idx="55599">
                  <c:v>0.65997524305555555</c:v>
                </c:pt>
                <c:pt idx="55600">
                  <c:v>0.65997629629629628</c:v>
                </c:pt>
                <c:pt idx="55601">
                  <c:v>0.65997877314814812</c:v>
                </c:pt>
                <c:pt idx="55602">
                  <c:v>0.65998060185185181</c:v>
                </c:pt>
                <c:pt idx="55603">
                  <c:v>0.65998207175925927</c:v>
                </c:pt>
                <c:pt idx="55604">
                  <c:v>0.65998248842592588</c:v>
                </c:pt>
                <c:pt idx="55605">
                  <c:v>0.6599834722222222</c:v>
                </c:pt>
                <c:pt idx="55606">
                  <c:v>0.65998561342592588</c:v>
                </c:pt>
                <c:pt idx="55607">
                  <c:v>0.65998571759259261</c:v>
                </c:pt>
                <c:pt idx="55608">
                  <c:v>0.65998687499999997</c:v>
                </c:pt>
                <c:pt idx="55609">
                  <c:v>0.65998804398148148</c:v>
                </c:pt>
                <c:pt idx="55610">
                  <c:v>0.65998920138888895</c:v>
                </c:pt>
                <c:pt idx="55611">
                  <c:v>0.65999034722222216</c:v>
                </c:pt>
                <c:pt idx="55612">
                  <c:v>0.65999151620370367</c:v>
                </c:pt>
                <c:pt idx="55613">
                  <c:v>0.65999267361111114</c:v>
                </c:pt>
                <c:pt idx="55614">
                  <c:v>0.6599938310185185</c:v>
                </c:pt>
                <c:pt idx="55615">
                  <c:v>0.65999498842592597</c:v>
                </c:pt>
                <c:pt idx="55616">
                  <c:v>0.65999614583333333</c:v>
                </c:pt>
                <c:pt idx="55617">
                  <c:v>0.65999789351851856</c:v>
                </c:pt>
                <c:pt idx="55618">
                  <c:v>0.65999846064814816</c:v>
                </c:pt>
                <c:pt idx="55619">
                  <c:v>0.66000042824074068</c:v>
                </c:pt>
                <c:pt idx="55620">
                  <c:v>0.66000146990740738</c:v>
                </c:pt>
                <c:pt idx="55621">
                  <c:v>0.66000208333333332</c:v>
                </c:pt>
                <c:pt idx="55622">
                  <c:v>0.66000333333333339</c:v>
                </c:pt>
                <c:pt idx="55623">
                  <c:v>0.66000440972222219</c:v>
                </c:pt>
                <c:pt idx="55624">
                  <c:v>0.66000564814814811</c:v>
                </c:pt>
                <c:pt idx="55625">
                  <c:v>0.66000696759259259</c:v>
                </c:pt>
                <c:pt idx="55626">
                  <c:v>0.66000771990740748</c:v>
                </c:pt>
                <c:pt idx="55627">
                  <c:v>0.66000887731481483</c:v>
                </c:pt>
                <c:pt idx="55628">
                  <c:v>0.66001003472222219</c:v>
                </c:pt>
                <c:pt idx="55629">
                  <c:v>0.66001119212962955</c:v>
                </c:pt>
                <c:pt idx="55630">
                  <c:v>0.66001234953703702</c:v>
                </c:pt>
                <c:pt idx="55631">
                  <c:v>0.66001350694444449</c:v>
                </c:pt>
                <c:pt idx="55632">
                  <c:v>0.66001465277777782</c:v>
                </c:pt>
                <c:pt idx="55633">
                  <c:v>0.66001582175925921</c:v>
                </c:pt>
                <c:pt idx="55634">
                  <c:v>0.66001697916666668</c:v>
                </c:pt>
                <c:pt idx="55635">
                  <c:v>0.66001812500000001</c:v>
                </c:pt>
                <c:pt idx="55636">
                  <c:v>0.66001950231481477</c:v>
                </c:pt>
                <c:pt idx="55637">
                  <c:v>0.6600220717592592</c:v>
                </c:pt>
                <c:pt idx="55638">
                  <c:v>0.66002224537037035</c:v>
                </c:pt>
                <c:pt idx="55639">
                  <c:v>0.66002313657407408</c:v>
                </c:pt>
                <c:pt idx="55640">
                  <c:v>0.66002451388888894</c:v>
                </c:pt>
                <c:pt idx="55641">
                  <c:v>0.6600256712962963</c:v>
                </c:pt>
                <c:pt idx="55642">
                  <c:v>0.66002635416666666</c:v>
                </c:pt>
                <c:pt idx="55643">
                  <c:v>0.66002763888888882</c:v>
                </c:pt>
                <c:pt idx="55644">
                  <c:v>0.66002873842592591</c:v>
                </c:pt>
                <c:pt idx="55645">
                  <c:v>0.66003040509259259</c:v>
                </c:pt>
                <c:pt idx="55646">
                  <c:v>0.66003121527777775</c:v>
                </c:pt>
                <c:pt idx="55647">
                  <c:v>0.66003201388888888</c:v>
                </c:pt>
                <c:pt idx="55648">
                  <c:v>0.66003318287037038</c:v>
                </c:pt>
                <c:pt idx="55649">
                  <c:v>0.66003432870370371</c:v>
                </c:pt>
                <c:pt idx="55650">
                  <c:v>0.66003548611111107</c:v>
                </c:pt>
                <c:pt idx="55651">
                  <c:v>0.66003665509259257</c:v>
                </c:pt>
                <c:pt idx="55652">
                  <c:v>0.66003781250000004</c:v>
                </c:pt>
                <c:pt idx="55653">
                  <c:v>0.6600389699074074</c:v>
                </c:pt>
                <c:pt idx="55654">
                  <c:v>0.66004011574074073</c:v>
                </c:pt>
                <c:pt idx="55655">
                  <c:v>0.66004128472222223</c:v>
                </c:pt>
                <c:pt idx="55656">
                  <c:v>0.66004244212962959</c:v>
                </c:pt>
                <c:pt idx="55657">
                  <c:v>0.66004377314814811</c:v>
                </c:pt>
                <c:pt idx="55658">
                  <c:v>0.66004498842592596</c:v>
                </c:pt>
                <c:pt idx="55659">
                  <c:v>0.66004627314814812</c:v>
                </c:pt>
                <c:pt idx="55660">
                  <c:v>0.66004712962962964</c:v>
                </c:pt>
                <c:pt idx="55661">
                  <c:v>0.66004851851851853</c:v>
                </c:pt>
                <c:pt idx="55662">
                  <c:v>0.66004982638888887</c:v>
                </c:pt>
                <c:pt idx="55663">
                  <c:v>0.66005094907407413</c:v>
                </c:pt>
                <c:pt idx="55664">
                  <c:v>0.66005245370370369</c:v>
                </c:pt>
                <c:pt idx="55665">
                  <c:v>0.66005302083333328</c:v>
                </c:pt>
                <c:pt idx="55666">
                  <c:v>0.66005454861111112</c:v>
                </c:pt>
                <c:pt idx="55667">
                  <c:v>0.6600551736111111</c:v>
                </c:pt>
                <c:pt idx="55668">
                  <c:v>0.66005633101851846</c:v>
                </c:pt>
                <c:pt idx="55669">
                  <c:v>0.66005748842592593</c:v>
                </c:pt>
                <c:pt idx="55670">
                  <c:v>0.6600586458333334</c:v>
                </c:pt>
                <c:pt idx="55671">
                  <c:v>0.66005980324074076</c:v>
                </c:pt>
                <c:pt idx="55672">
                  <c:v>0.66006096064814812</c:v>
                </c:pt>
                <c:pt idx="55673">
                  <c:v>0.66006210648148145</c:v>
                </c:pt>
                <c:pt idx="55674">
                  <c:v>0.66006327546296295</c:v>
                </c:pt>
                <c:pt idx="55675">
                  <c:v>0.66006443287037042</c:v>
                </c:pt>
                <c:pt idx="55676">
                  <c:v>0.66006557870370364</c:v>
                </c:pt>
                <c:pt idx="55677">
                  <c:v>0.66006699074074071</c:v>
                </c:pt>
                <c:pt idx="55678">
                  <c:v>0.66006880787037037</c:v>
                </c:pt>
                <c:pt idx="55679">
                  <c:v>0.66006994212962955</c:v>
                </c:pt>
                <c:pt idx="55680">
                  <c:v>0.66007050925925925</c:v>
                </c:pt>
                <c:pt idx="55681">
                  <c:v>0.66007207175925919</c:v>
                </c:pt>
                <c:pt idx="55682">
                  <c:v>0.66007322916666666</c:v>
                </c:pt>
                <c:pt idx="55683">
                  <c:v>0.66007391203703702</c:v>
                </c:pt>
                <c:pt idx="55684">
                  <c:v>0.66007575231481475</c:v>
                </c:pt>
                <c:pt idx="55685">
                  <c:v>0.66007668981481482</c:v>
                </c:pt>
                <c:pt idx="55686">
                  <c:v>0.66007715277777779</c:v>
                </c:pt>
                <c:pt idx="55687">
                  <c:v>0.66007831018518526</c:v>
                </c:pt>
                <c:pt idx="55688">
                  <c:v>0.66007947916666665</c:v>
                </c:pt>
                <c:pt idx="55689">
                  <c:v>0.66008062499999998</c:v>
                </c:pt>
                <c:pt idx="55690">
                  <c:v>0.66008178240740745</c:v>
                </c:pt>
                <c:pt idx="55691">
                  <c:v>0.66008295138888895</c:v>
                </c:pt>
                <c:pt idx="55692">
                  <c:v>0.66008409722222228</c:v>
                </c:pt>
                <c:pt idx="55693">
                  <c:v>0.66008526620370367</c:v>
                </c:pt>
                <c:pt idx="55694">
                  <c:v>0.66008642361111103</c:v>
                </c:pt>
                <c:pt idx="55695">
                  <c:v>0.6600875810185185</c:v>
                </c:pt>
                <c:pt idx="55696">
                  <c:v>0.66008888888888895</c:v>
                </c:pt>
                <c:pt idx="55697">
                  <c:v>0.66009002314814813</c:v>
                </c:pt>
                <c:pt idx="55698">
                  <c:v>0.66009197916666662</c:v>
                </c:pt>
                <c:pt idx="55699">
                  <c:v>0.66009276620370372</c:v>
                </c:pt>
                <c:pt idx="55700">
                  <c:v>0.66009510416666661</c:v>
                </c:pt>
                <c:pt idx="55701">
                  <c:v>0.6600956018518519</c:v>
                </c:pt>
                <c:pt idx="55702">
                  <c:v>0.66009603009259255</c:v>
                </c:pt>
                <c:pt idx="55703">
                  <c:v>0.66009684027777771</c:v>
                </c:pt>
                <c:pt idx="55704">
                  <c:v>0.66009817129629633</c:v>
                </c:pt>
                <c:pt idx="55705">
                  <c:v>0.66009920138888889</c:v>
                </c:pt>
                <c:pt idx="55706">
                  <c:v>0.6601008796296296</c:v>
                </c:pt>
                <c:pt idx="55707">
                  <c:v>0.66010145833333334</c:v>
                </c:pt>
                <c:pt idx="55708">
                  <c:v>0.66010262731481484</c:v>
                </c:pt>
                <c:pt idx="55709">
                  <c:v>0.6601037847222222</c:v>
                </c:pt>
                <c:pt idx="55710">
                  <c:v>0.66010493055555552</c:v>
                </c:pt>
                <c:pt idx="55711">
                  <c:v>0.66010609953703703</c:v>
                </c:pt>
                <c:pt idx="55712">
                  <c:v>0.66010725694444439</c:v>
                </c:pt>
                <c:pt idx="55713">
                  <c:v>0.66010841435185186</c:v>
                </c:pt>
                <c:pt idx="55714">
                  <c:v>0.66010957175925922</c:v>
                </c:pt>
                <c:pt idx="55715">
                  <c:v>0.66011071759259254</c:v>
                </c:pt>
                <c:pt idx="55716">
                  <c:v>0.66011188657407405</c:v>
                </c:pt>
                <c:pt idx="55717">
                  <c:v>0.66011328703703709</c:v>
                </c:pt>
                <c:pt idx="55718">
                  <c:v>0.66011508101851846</c:v>
                </c:pt>
                <c:pt idx="55719">
                  <c:v>0.66011541666666673</c:v>
                </c:pt>
                <c:pt idx="55720">
                  <c:v>0.66011732638888887</c:v>
                </c:pt>
                <c:pt idx="55721">
                  <c:v>0.66011850694444441</c:v>
                </c:pt>
                <c:pt idx="55722">
                  <c:v>0.6601188194444445</c:v>
                </c:pt>
                <c:pt idx="55723">
                  <c:v>0.66012010416666667</c:v>
                </c:pt>
                <c:pt idx="55724">
                  <c:v>0.66012113425925922</c:v>
                </c:pt>
                <c:pt idx="55725">
                  <c:v>0.6601230555555555</c:v>
                </c:pt>
                <c:pt idx="55726">
                  <c:v>0.66012445601851844</c:v>
                </c:pt>
                <c:pt idx="55727">
                  <c:v>0.66012486111111113</c:v>
                </c:pt>
                <c:pt idx="55728">
                  <c:v>0.66012577546296292</c:v>
                </c:pt>
                <c:pt idx="55729">
                  <c:v>0.66012693287037039</c:v>
                </c:pt>
                <c:pt idx="55730">
                  <c:v>0.66012809027777786</c:v>
                </c:pt>
                <c:pt idx="55731">
                  <c:v>0.66012924768518522</c:v>
                </c:pt>
                <c:pt idx="55732">
                  <c:v>0.66013040509259258</c:v>
                </c:pt>
                <c:pt idx="55733">
                  <c:v>0.66013156249999994</c:v>
                </c:pt>
                <c:pt idx="55734">
                  <c:v>0.66013271990740741</c:v>
                </c:pt>
                <c:pt idx="55735">
                  <c:v>0.66013387731481488</c:v>
                </c:pt>
                <c:pt idx="55736">
                  <c:v>0.66013503472222224</c:v>
                </c:pt>
                <c:pt idx="55737">
                  <c:v>0.6601361921296296</c:v>
                </c:pt>
                <c:pt idx="55738">
                  <c:v>0.66013787037037031</c:v>
                </c:pt>
                <c:pt idx="55739">
                  <c:v>0.66013909722222219</c:v>
                </c:pt>
                <c:pt idx="55740">
                  <c:v>0.66014025462962966</c:v>
                </c:pt>
                <c:pt idx="55741">
                  <c:v>0.66014083333333329</c:v>
                </c:pt>
                <c:pt idx="55742">
                  <c:v>0.66014244212962969</c:v>
                </c:pt>
                <c:pt idx="55743">
                  <c:v>0.66014319444444447</c:v>
                </c:pt>
                <c:pt idx="55744">
                  <c:v>0.66014429398148144</c:v>
                </c:pt>
                <c:pt idx="55745">
                  <c:v>0.66014545138888892</c:v>
                </c:pt>
                <c:pt idx="55746">
                  <c:v>0.66014659722222224</c:v>
                </c:pt>
                <c:pt idx="55747">
                  <c:v>0.66014776620370375</c:v>
                </c:pt>
                <c:pt idx="55748">
                  <c:v>0.6601489236111111</c:v>
                </c:pt>
                <c:pt idx="55749">
                  <c:v>0.66015008101851846</c:v>
                </c:pt>
                <c:pt idx="55750">
                  <c:v>0.66015122685185179</c:v>
                </c:pt>
                <c:pt idx="55751">
                  <c:v>0.66015239583333329</c:v>
                </c:pt>
                <c:pt idx="55752">
                  <c:v>0.66015355324074076</c:v>
                </c:pt>
                <c:pt idx="55753">
                  <c:v>0.66015471064814812</c:v>
                </c:pt>
                <c:pt idx="55754">
                  <c:v>0.66015586805555548</c:v>
                </c:pt>
                <c:pt idx="55755">
                  <c:v>0.66015702546296295</c:v>
                </c:pt>
                <c:pt idx="55756">
                  <c:v>0.66015833333333329</c:v>
                </c:pt>
                <c:pt idx="55757">
                  <c:v>0.66015964120370363</c:v>
                </c:pt>
                <c:pt idx="55758">
                  <c:v>0.6601606712962963</c:v>
                </c:pt>
                <c:pt idx="55759">
                  <c:v>0.66016185185185183</c:v>
                </c:pt>
                <c:pt idx="55760">
                  <c:v>0.66016302083333334</c:v>
                </c:pt>
                <c:pt idx="55761">
                  <c:v>0.66016425925925926</c:v>
                </c:pt>
                <c:pt idx="55762">
                  <c:v>0.66016535879629623</c:v>
                </c:pt>
                <c:pt idx="55763">
                  <c:v>0.66016778935185194</c:v>
                </c:pt>
                <c:pt idx="55764">
                  <c:v>0.66016812499999999</c:v>
                </c:pt>
                <c:pt idx="55765">
                  <c:v>0.6601685995370371</c:v>
                </c:pt>
                <c:pt idx="55766">
                  <c:v>0.66016975694444446</c:v>
                </c:pt>
                <c:pt idx="55767">
                  <c:v>0.66017091435185182</c:v>
                </c:pt>
                <c:pt idx="55768">
                  <c:v>0.66017207175925929</c:v>
                </c:pt>
                <c:pt idx="55769">
                  <c:v>0.66017340277777781</c:v>
                </c:pt>
                <c:pt idx="55770">
                  <c:v>0.66017437499999998</c:v>
                </c:pt>
                <c:pt idx="55771">
                  <c:v>0.66017554398148148</c:v>
                </c:pt>
                <c:pt idx="55772">
                  <c:v>0.66017670138888884</c:v>
                </c:pt>
                <c:pt idx="55773">
                  <c:v>0.66017785879629631</c:v>
                </c:pt>
                <c:pt idx="55774">
                  <c:v>0.66017901620370367</c:v>
                </c:pt>
                <c:pt idx="55775">
                  <c:v>0.66018046296296296</c:v>
                </c:pt>
                <c:pt idx="55776">
                  <c:v>0.66018260416666674</c:v>
                </c:pt>
                <c:pt idx="55777">
                  <c:v>0.66018278935185182</c:v>
                </c:pt>
                <c:pt idx="55778">
                  <c:v>0.66018379629629631</c:v>
                </c:pt>
                <c:pt idx="55779">
                  <c:v>0.66018559027777779</c:v>
                </c:pt>
                <c:pt idx="55780">
                  <c:v>0.66018613425925932</c:v>
                </c:pt>
                <c:pt idx="55781">
                  <c:v>0.66018729166666668</c:v>
                </c:pt>
                <c:pt idx="55782">
                  <c:v>0.66018902777777777</c:v>
                </c:pt>
                <c:pt idx="55783">
                  <c:v>0.66018960648148151</c:v>
                </c:pt>
                <c:pt idx="55784">
                  <c:v>0.6601913425925926</c:v>
                </c:pt>
                <c:pt idx="55785">
                  <c:v>0.66019212962962959</c:v>
                </c:pt>
                <c:pt idx="55786">
                  <c:v>0.66019290509259265</c:v>
                </c:pt>
                <c:pt idx="55787">
                  <c:v>0.66019405092592598</c:v>
                </c:pt>
                <c:pt idx="55788">
                  <c:v>0.66019520833333334</c:v>
                </c:pt>
                <c:pt idx="55789">
                  <c:v>0.66019637731481473</c:v>
                </c:pt>
                <c:pt idx="55790">
                  <c:v>0.66019752314814817</c:v>
                </c:pt>
                <c:pt idx="55791">
                  <c:v>0.66019869212962967</c:v>
                </c:pt>
                <c:pt idx="55792">
                  <c:v>0.660199837962963</c:v>
                </c:pt>
                <c:pt idx="55793">
                  <c:v>0.66020100694444439</c:v>
                </c:pt>
                <c:pt idx="55794">
                  <c:v>0.66020216435185186</c:v>
                </c:pt>
                <c:pt idx="55795">
                  <c:v>0.66020332175925933</c:v>
                </c:pt>
                <c:pt idx="55796">
                  <c:v>0.66020570601851858</c:v>
                </c:pt>
                <c:pt idx="55797">
                  <c:v>0.66020679398148141</c:v>
                </c:pt>
                <c:pt idx="55798">
                  <c:v>0.66020709490740737</c:v>
                </c:pt>
                <c:pt idx="55799">
                  <c:v>0.66020812500000003</c:v>
                </c:pt>
                <c:pt idx="55800">
                  <c:v>0.66021038194444448</c:v>
                </c:pt>
                <c:pt idx="55801">
                  <c:v>0.66021166666666664</c:v>
                </c:pt>
                <c:pt idx="55802">
                  <c:v>0.66021277777777776</c:v>
                </c:pt>
                <c:pt idx="55803">
                  <c:v>0.6602144328703704</c:v>
                </c:pt>
                <c:pt idx="55804">
                  <c:v>0.6602151273148148</c:v>
                </c:pt>
                <c:pt idx="55805">
                  <c:v>0.66021622685185188</c:v>
                </c:pt>
                <c:pt idx="55806">
                  <c:v>0.66021739583333339</c:v>
                </c:pt>
                <c:pt idx="55807">
                  <c:v>0.6602185416666666</c:v>
                </c:pt>
                <c:pt idx="55808">
                  <c:v>0.66021969907407407</c:v>
                </c:pt>
                <c:pt idx="55809">
                  <c:v>0.66022085648148154</c:v>
                </c:pt>
                <c:pt idx="55810">
                  <c:v>0.6602220138888889</c:v>
                </c:pt>
                <c:pt idx="55811">
                  <c:v>0.66022318287037041</c:v>
                </c:pt>
                <c:pt idx="55812">
                  <c:v>0.66022432870370373</c:v>
                </c:pt>
                <c:pt idx="55813">
                  <c:v>0.66022549768518524</c:v>
                </c:pt>
                <c:pt idx="55814">
                  <c:v>0.66022664351851856</c:v>
                </c:pt>
                <c:pt idx="55815">
                  <c:v>0.66022965277777779</c:v>
                </c:pt>
                <c:pt idx="55816">
                  <c:v>0.66023017361111114</c:v>
                </c:pt>
                <c:pt idx="55817">
                  <c:v>0.66023041666666671</c:v>
                </c:pt>
                <c:pt idx="55818">
                  <c:v>0.66023215277777769</c:v>
                </c:pt>
                <c:pt idx="55819">
                  <c:v>0.66023313657407401</c:v>
                </c:pt>
                <c:pt idx="55820">
                  <c:v>0.66023377314814813</c:v>
                </c:pt>
                <c:pt idx="55821">
                  <c:v>0.66023509259259261</c:v>
                </c:pt>
                <c:pt idx="55822">
                  <c:v>0.66023665509259255</c:v>
                </c:pt>
                <c:pt idx="55823">
                  <c:v>0.66023723379629629</c:v>
                </c:pt>
                <c:pt idx="55824">
                  <c:v>0.66023844907407403</c:v>
                </c:pt>
                <c:pt idx="55825">
                  <c:v>0.66023959490740747</c:v>
                </c:pt>
                <c:pt idx="55826">
                  <c:v>0.66024054398148146</c:v>
                </c:pt>
                <c:pt idx="55827">
                  <c:v>0.66024170138888894</c:v>
                </c:pt>
                <c:pt idx="55828">
                  <c:v>0.66024285879629629</c:v>
                </c:pt>
                <c:pt idx="55829">
                  <c:v>0.66024399305555559</c:v>
                </c:pt>
                <c:pt idx="55830">
                  <c:v>0.66024517361111112</c:v>
                </c:pt>
                <c:pt idx="55831">
                  <c:v>0.6602463310185186</c:v>
                </c:pt>
                <c:pt idx="55832">
                  <c:v>0.66024747685185181</c:v>
                </c:pt>
                <c:pt idx="55833">
                  <c:v>0.66024863425925928</c:v>
                </c:pt>
                <c:pt idx="55834">
                  <c:v>0.66024979166666664</c:v>
                </c:pt>
                <c:pt idx="55835">
                  <c:v>0.66025094907407411</c:v>
                </c:pt>
                <c:pt idx="55836">
                  <c:v>0.66025211805555561</c:v>
                </c:pt>
                <c:pt idx="55837">
                  <c:v>0.6602533796296296</c:v>
                </c:pt>
                <c:pt idx="55838">
                  <c:v>0.66025465277777773</c:v>
                </c:pt>
                <c:pt idx="55839">
                  <c:v>0.6602559375</c:v>
                </c:pt>
                <c:pt idx="55840">
                  <c:v>0.66025714120370371</c:v>
                </c:pt>
                <c:pt idx="55841">
                  <c:v>0.66025847222222223</c:v>
                </c:pt>
                <c:pt idx="55842">
                  <c:v>0.66025952546296296</c:v>
                </c:pt>
                <c:pt idx="55843">
                  <c:v>0.66026085648148147</c:v>
                </c:pt>
                <c:pt idx="55844">
                  <c:v>0.66026172453703702</c:v>
                </c:pt>
                <c:pt idx="55845">
                  <c:v>0.66026252314814815</c:v>
                </c:pt>
                <c:pt idx="55846">
                  <c:v>0.66026368055555551</c:v>
                </c:pt>
                <c:pt idx="55847">
                  <c:v>0.66026483796296298</c:v>
                </c:pt>
                <c:pt idx="55848">
                  <c:v>0.66026599537037045</c:v>
                </c:pt>
                <c:pt idx="55849">
                  <c:v>0.66026715277777781</c:v>
                </c:pt>
                <c:pt idx="55850">
                  <c:v>0.66026831018518517</c:v>
                </c:pt>
                <c:pt idx="55851">
                  <c:v>0.66026946759259253</c:v>
                </c:pt>
                <c:pt idx="55852">
                  <c:v>0.660270625</c:v>
                </c:pt>
                <c:pt idx="55853">
                  <c:v>0.66027178240740747</c:v>
                </c:pt>
                <c:pt idx="55854">
                  <c:v>0.66027295138888886</c:v>
                </c:pt>
                <c:pt idx="55855">
                  <c:v>0.66027418981481489</c:v>
                </c:pt>
                <c:pt idx="55856">
                  <c:v>0.66027531249999993</c:v>
                </c:pt>
                <c:pt idx="55857">
                  <c:v>0.66027670138888883</c:v>
                </c:pt>
                <c:pt idx="55858">
                  <c:v>0.66027913194444443</c:v>
                </c:pt>
                <c:pt idx="55859">
                  <c:v>0.66027953703703701</c:v>
                </c:pt>
                <c:pt idx="55860">
                  <c:v>0.66027999999999998</c:v>
                </c:pt>
                <c:pt idx="55861">
                  <c:v>0.66028138888888888</c:v>
                </c:pt>
                <c:pt idx="55862">
                  <c:v>0.66028283564814816</c:v>
                </c:pt>
                <c:pt idx="55863">
                  <c:v>0.66028336805555554</c:v>
                </c:pt>
                <c:pt idx="55864">
                  <c:v>0.66028501157407404</c:v>
                </c:pt>
                <c:pt idx="55865">
                  <c:v>0.66028567129629634</c:v>
                </c:pt>
                <c:pt idx="55866">
                  <c:v>0.6602868287037037</c:v>
                </c:pt>
                <c:pt idx="55867">
                  <c:v>0.66028798611111106</c:v>
                </c:pt>
                <c:pt idx="55868">
                  <c:v>0.66028915509259256</c:v>
                </c:pt>
                <c:pt idx="55869">
                  <c:v>0.660290300925926</c:v>
                </c:pt>
                <c:pt idx="55870">
                  <c:v>0.66029145833333336</c:v>
                </c:pt>
                <c:pt idx="55871">
                  <c:v>0.66029261574074072</c:v>
                </c:pt>
                <c:pt idx="55872">
                  <c:v>0.66029377314814808</c:v>
                </c:pt>
                <c:pt idx="55873">
                  <c:v>0.66029493055555555</c:v>
                </c:pt>
                <c:pt idx="55874">
                  <c:v>0.66029608796296302</c:v>
                </c:pt>
                <c:pt idx="55875">
                  <c:v>0.66029748842592595</c:v>
                </c:pt>
                <c:pt idx="55876">
                  <c:v>0.66029866898148148</c:v>
                </c:pt>
                <c:pt idx="55877">
                  <c:v>0.66029988425925934</c:v>
                </c:pt>
                <c:pt idx="55878">
                  <c:v>0.66030084490740748</c:v>
                </c:pt>
                <c:pt idx="55879">
                  <c:v>0.66030245370370366</c:v>
                </c:pt>
                <c:pt idx="55880">
                  <c:v>0.6603042013888889</c:v>
                </c:pt>
                <c:pt idx="55881">
                  <c:v>0.66030471064814811</c:v>
                </c:pt>
                <c:pt idx="55882">
                  <c:v>0.66030561342592586</c:v>
                </c:pt>
                <c:pt idx="55883">
                  <c:v>0.66030760416666667</c:v>
                </c:pt>
                <c:pt idx="55884">
                  <c:v>0.66030770833333341</c:v>
                </c:pt>
                <c:pt idx="55885">
                  <c:v>0.66030883101851845</c:v>
                </c:pt>
                <c:pt idx="55886">
                  <c:v>0.66030997685185189</c:v>
                </c:pt>
                <c:pt idx="55887">
                  <c:v>0.66031114583333339</c:v>
                </c:pt>
                <c:pt idx="55888">
                  <c:v>0.66031229166666672</c:v>
                </c:pt>
                <c:pt idx="55889">
                  <c:v>0.66031346064814811</c:v>
                </c:pt>
                <c:pt idx="55890">
                  <c:v>0.66031461805555547</c:v>
                </c:pt>
                <c:pt idx="55891">
                  <c:v>0.66031577546296305</c:v>
                </c:pt>
                <c:pt idx="55892">
                  <c:v>0.66031693287037041</c:v>
                </c:pt>
                <c:pt idx="55893">
                  <c:v>0.66031807870370374</c:v>
                </c:pt>
                <c:pt idx="55894">
                  <c:v>0.66031930555555562</c:v>
                </c:pt>
                <c:pt idx="55895">
                  <c:v>0.66032115740740738</c:v>
                </c:pt>
                <c:pt idx="55896">
                  <c:v>0.66032156250000007</c:v>
                </c:pt>
                <c:pt idx="55897">
                  <c:v>0.66032396990740738</c:v>
                </c:pt>
                <c:pt idx="55898">
                  <c:v>0.66032513888888889</c:v>
                </c:pt>
                <c:pt idx="55899">
                  <c:v>0.66032633101851856</c:v>
                </c:pt>
                <c:pt idx="55900">
                  <c:v>0.66032762731481487</c:v>
                </c:pt>
                <c:pt idx="55901">
                  <c:v>0.66032872685185184</c:v>
                </c:pt>
                <c:pt idx="55902">
                  <c:v>0.66033034722222228</c:v>
                </c:pt>
                <c:pt idx="55903">
                  <c:v>0.66033156249999991</c:v>
                </c:pt>
                <c:pt idx="55904">
                  <c:v>0.66033208333333338</c:v>
                </c:pt>
                <c:pt idx="55905">
                  <c:v>0.66033325231481477</c:v>
                </c:pt>
                <c:pt idx="55906">
                  <c:v>0.66033440972222213</c:v>
                </c:pt>
                <c:pt idx="55907">
                  <c:v>0.66033556712962971</c:v>
                </c:pt>
                <c:pt idx="55908">
                  <c:v>0.66033671296296292</c:v>
                </c:pt>
                <c:pt idx="55909">
                  <c:v>0.66033788194444443</c:v>
                </c:pt>
                <c:pt idx="55910">
                  <c:v>0.66033902777777775</c:v>
                </c:pt>
                <c:pt idx="55911">
                  <c:v>0.66034018518518522</c:v>
                </c:pt>
                <c:pt idx="55912">
                  <c:v>0.66034134259259258</c:v>
                </c:pt>
                <c:pt idx="55913">
                  <c:v>0.66034251157407409</c:v>
                </c:pt>
                <c:pt idx="55914">
                  <c:v>0.66034421296296297</c:v>
                </c:pt>
                <c:pt idx="55915">
                  <c:v>0.66034528935185188</c:v>
                </c:pt>
                <c:pt idx="55916">
                  <c:v>0.66034597222222224</c:v>
                </c:pt>
                <c:pt idx="55917">
                  <c:v>0.66034781249999996</c:v>
                </c:pt>
                <c:pt idx="55918">
                  <c:v>0.66034909722222224</c:v>
                </c:pt>
                <c:pt idx="55919">
                  <c:v>0.66034945601851847</c:v>
                </c:pt>
                <c:pt idx="55920">
                  <c:v>0.66035103009259255</c:v>
                </c:pt>
                <c:pt idx="55921">
                  <c:v>0.66035199074074069</c:v>
                </c:pt>
                <c:pt idx="55922">
                  <c:v>0.66035292824074077</c:v>
                </c:pt>
                <c:pt idx="55923">
                  <c:v>0.66035408564814813</c:v>
                </c:pt>
                <c:pt idx="55924">
                  <c:v>0.66035523148148156</c:v>
                </c:pt>
                <c:pt idx="55925">
                  <c:v>0.66035638888888892</c:v>
                </c:pt>
                <c:pt idx="55926">
                  <c:v>0.66035754629629628</c:v>
                </c:pt>
                <c:pt idx="55927">
                  <c:v>0.66035870370370364</c:v>
                </c:pt>
                <c:pt idx="55928">
                  <c:v>0.66035987268518515</c:v>
                </c:pt>
                <c:pt idx="55929">
                  <c:v>0.66036101851851858</c:v>
                </c:pt>
                <c:pt idx="55930">
                  <c:v>0.66036217592592594</c:v>
                </c:pt>
                <c:pt idx="55931">
                  <c:v>0.6603633333333333</c:v>
                </c:pt>
                <c:pt idx="55932">
                  <c:v>0.66036450231481481</c:v>
                </c:pt>
                <c:pt idx="55933">
                  <c:v>0.66036644675925926</c:v>
                </c:pt>
                <c:pt idx="55934">
                  <c:v>0.66036843749999996</c:v>
                </c:pt>
                <c:pt idx="55935">
                  <c:v>0.66036935185185186</c:v>
                </c:pt>
                <c:pt idx="55936">
                  <c:v>0.6603710995370371</c:v>
                </c:pt>
                <c:pt idx="55937">
                  <c:v>0.66037190972222226</c:v>
                </c:pt>
                <c:pt idx="55938">
                  <c:v>0.66037331018518519</c:v>
                </c:pt>
                <c:pt idx="55939">
                  <c:v>0.66037422453703698</c:v>
                </c:pt>
                <c:pt idx="55940">
                  <c:v>0.66037502314814822</c:v>
                </c:pt>
                <c:pt idx="55941">
                  <c:v>0.66037671296296296</c:v>
                </c:pt>
                <c:pt idx="55942">
                  <c:v>0.66037738425925929</c:v>
                </c:pt>
                <c:pt idx="55943">
                  <c:v>0.66037843750000003</c:v>
                </c:pt>
                <c:pt idx="55944">
                  <c:v>0.66037959490740739</c:v>
                </c:pt>
                <c:pt idx="55945">
                  <c:v>0.66038075231481475</c:v>
                </c:pt>
                <c:pt idx="55946">
                  <c:v>0.66038190972222222</c:v>
                </c:pt>
                <c:pt idx="55947">
                  <c:v>0.66038306712962969</c:v>
                </c:pt>
                <c:pt idx="55948">
                  <c:v>0.66038422453703705</c:v>
                </c:pt>
                <c:pt idx="55949">
                  <c:v>0.66038539351851855</c:v>
                </c:pt>
                <c:pt idx="55950">
                  <c:v>0.66038653935185176</c:v>
                </c:pt>
                <c:pt idx="55951">
                  <c:v>0.66038770833333338</c:v>
                </c:pt>
                <c:pt idx="55952">
                  <c:v>0.66038885416666671</c:v>
                </c:pt>
                <c:pt idx="55953">
                  <c:v>0.66039091435185182</c:v>
                </c:pt>
                <c:pt idx="55954">
                  <c:v>0.66039122685185192</c:v>
                </c:pt>
                <c:pt idx="55955">
                  <c:v>0.66039412037037037</c:v>
                </c:pt>
                <c:pt idx="55956">
                  <c:v>0.66039503472222227</c:v>
                </c:pt>
                <c:pt idx="55957">
                  <c:v>0.66039738425925931</c:v>
                </c:pt>
                <c:pt idx="55958">
                  <c:v>0.66039847222222225</c:v>
                </c:pt>
                <c:pt idx="55959">
                  <c:v>0.66039961805555558</c:v>
                </c:pt>
                <c:pt idx="55960">
                  <c:v>0.66040071759259267</c:v>
                </c:pt>
                <c:pt idx="55961">
                  <c:v>0.66040187500000003</c:v>
                </c:pt>
                <c:pt idx="55962">
                  <c:v>0.66040304398148142</c:v>
                </c:pt>
                <c:pt idx="55963">
                  <c:v>0.66040420138888889</c:v>
                </c:pt>
                <c:pt idx="55964">
                  <c:v>0.66040535879629636</c:v>
                </c:pt>
                <c:pt idx="55965">
                  <c:v>0.66040650462962969</c:v>
                </c:pt>
                <c:pt idx="55966">
                  <c:v>0.66040766203703705</c:v>
                </c:pt>
                <c:pt idx="55967">
                  <c:v>0.66040881944444441</c:v>
                </c:pt>
                <c:pt idx="55968">
                  <c:v>0.66040997685185188</c:v>
                </c:pt>
                <c:pt idx="55969">
                  <c:v>0.66041113425925924</c:v>
                </c:pt>
                <c:pt idx="55970">
                  <c:v>0.6604129861111111</c:v>
                </c:pt>
                <c:pt idx="55971">
                  <c:v>0.66041499999999997</c:v>
                </c:pt>
                <c:pt idx="55972">
                  <c:v>0.66041626157407407</c:v>
                </c:pt>
                <c:pt idx="55973">
                  <c:v>0.66041815972222229</c:v>
                </c:pt>
                <c:pt idx="55974">
                  <c:v>0.66041834490740736</c:v>
                </c:pt>
                <c:pt idx="55975">
                  <c:v>0.66041997685185183</c:v>
                </c:pt>
                <c:pt idx="55976">
                  <c:v>0.66042141203703708</c:v>
                </c:pt>
                <c:pt idx="55977">
                  <c:v>0.66042224537037042</c:v>
                </c:pt>
                <c:pt idx="55978">
                  <c:v>0.66042361111111114</c:v>
                </c:pt>
                <c:pt idx="55979">
                  <c:v>0.66042410879629621</c:v>
                </c:pt>
                <c:pt idx="55980">
                  <c:v>0.66042601851851845</c:v>
                </c:pt>
                <c:pt idx="55981">
                  <c:v>0.66042666666666672</c:v>
                </c:pt>
                <c:pt idx="55982">
                  <c:v>0.66042756944444447</c:v>
                </c:pt>
                <c:pt idx="55983">
                  <c:v>0.6604287152777778</c:v>
                </c:pt>
                <c:pt idx="55984">
                  <c:v>0.66042987268518527</c:v>
                </c:pt>
                <c:pt idx="55985">
                  <c:v>0.66043103009259263</c:v>
                </c:pt>
                <c:pt idx="55986">
                  <c:v>0.66043221064814817</c:v>
                </c:pt>
                <c:pt idx="55987">
                  <c:v>0.66043334490740735</c:v>
                </c:pt>
                <c:pt idx="55988">
                  <c:v>0.66043450231481482</c:v>
                </c:pt>
                <c:pt idx="55989">
                  <c:v>0.66043565972222229</c:v>
                </c:pt>
                <c:pt idx="55990">
                  <c:v>0.66043682870370368</c:v>
                </c:pt>
                <c:pt idx="55991">
                  <c:v>0.66043798611111104</c:v>
                </c:pt>
                <c:pt idx="55992">
                  <c:v>0.66043915509259254</c:v>
                </c:pt>
                <c:pt idx="55993">
                  <c:v>0.66044103009259258</c:v>
                </c:pt>
                <c:pt idx="55994">
                  <c:v>0.6604421412037037</c:v>
                </c:pt>
                <c:pt idx="55995">
                  <c:v>0.6604426157407407</c:v>
                </c:pt>
                <c:pt idx="55996">
                  <c:v>0.66044414351851854</c:v>
                </c:pt>
                <c:pt idx="55997">
                  <c:v>0.66044510416666669</c:v>
                </c:pt>
                <c:pt idx="55998">
                  <c:v>0.66044637731481481</c:v>
                </c:pt>
                <c:pt idx="55999">
                  <c:v>0.66044789351851851</c:v>
                </c:pt>
                <c:pt idx="56000">
                  <c:v>0.66044839120370369</c:v>
                </c:pt>
                <c:pt idx="56001">
                  <c:v>0.66044954861111116</c:v>
                </c:pt>
                <c:pt idx="56002">
                  <c:v>0.66045070601851852</c:v>
                </c:pt>
                <c:pt idx="56003">
                  <c:v>0.66045186342592588</c:v>
                </c:pt>
                <c:pt idx="56004">
                  <c:v>0.66045303240740738</c:v>
                </c:pt>
                <c:pt idx="56005">
                  <c:v>0.66045417824074071</c:v>
                </c:pt>
                <c:pt idx="56006">
                  <c:v>0.66045533564814818</c:v>
                </c:pt>
                <c:pt idx="56007">
                  <c:v>0.66045649305555554</c:v>
                </c:pt>
                <c:pt idx="56008">
                  <c:v>0.6604576504629629</c:v>
                </c:pt>
                <c:pt idx="56009">
                  <c:v>0.66045880787037037</c:v>
                </c:pt>
                <c:pt idx="56010">
                  <c:v>0.66045997685185187</c:v>
                </c:pt>
                <c:pt idx="56011">
                  <c:v>0.66046120370370365</c:v>
                </c:pt>
                <c:pt idx="56012">
                  <c:v>0.66046303240740745</c:v>
                </c:pt>
                <c:pt idx="56013">
                  <c:v>0.66046346064814809</c:v>
                </c:pt>
                <c:pt idx="56014">
                  <c:v>0.6604646296296296</c:v>
                </c:pt>
                <c:pt idx="56015">
                  <c:v>0.66046664351851847</c:v>
                </c:pt>
                <c:pt idx="56016">
                  <c:v>0.66046702546296299</c:v>
                </c:pt>
                <c:pt idx="56017">
                  <c:v>0.66046907407407407</c:v>
                </c:pt>
                <c:pt idx="56018">
                  <c:v>0.66047062499999998</c:v>
                </c:pt>
                <c:pt idx="56019">
                  <c:v>0.66047160879629629</c:v>
                </c:pt>
                <c:pt idx="56020">
                  <c:v>0.66047276620370376</c:v>
                </c:pt>
                <c:pt idx="56021">
                  <c:v>0.66047393518518516</c:v>
                </c:pt>
                <c:pt idx="56022">
                  <c:v>0.66047508101851848</c:v>
                </c:pt>
                <c:pt idx="56023">
                  <c:v>0.66047624999999999</c:v>
                </c:pt>
                <c:pt idx="56024">
                  <c:v>0.66047740740740746</c:v>
                </c:pt>
                <c:pt idx="56025">
                  <c:v>0.66047855324074078</c:v>
                </c:pt>
                <c:pt idx="56026">
                  <c:v>0.66047972222222218</c:v>
                </c:pt>
                <c:pt idx="56027">
                  <c:v>0.6604808680555555</c:v>
                </c:pt>
                <c:pt idx="56028">
                  <c:v>0.66048203703703701</c:v>
                </c:pt>
                <c:pt idx="56029">
                  <c:v>0.6604834259259259</c:v>
                </c:pt>
                <c:pt idx="56030">
                  <c:v>0.66048542824074075</c:v>
                </c:pt>
                <c:pt idx="56031">
                  <c:v>0.66048586805555554</c:v>
                </c:pt>
                <c:pt idx="56032">
                  <c:v>0.66048696759259262</c:v>
                </c:pt>
                <c:pt idx="56033">
                  <c:v>0.66048829861111114</c:v>
                </c:pt>
                <c:pt idx="56034">
                  <c:v>0.66048914351851851</c:v>
                </c:pt>
                <c:pt idx="56035">
                  <c:v>0.66049037037037039</c:v>
                </c:pt>
                <c:pt idx="56036">
                  <c:v>0.66049151620370372</c:v>
                </c:pt>
                <c:pt idx="56037">
                  <c:v>0.66049326388888896</c:v>
                </c:pt>
                <c:pt idx="56038">
                  <c:v>0.66049414351851854</c:v>
                </c:pt>
                <c:pt idx="56039">
                  <c:v>0.66049487268518514</c:v>
                </c:pt>
                <c:pt idx="56040">
                  <c:v>0.66049591435185184</c:v>
                </c:pt>
                <c:pt idx="56041">
                  <c:v>0.66049708333333335</c:v>
                </c:pt>
                <c:pt idx="56042">
                  <c:v>0.66049822916666667</c:v>
                </c:pt>
                <c:pt idx="56043">
                  <c:v>0.66049939814814818</c:v>
                </c:pt>
                <c:pt idx="56044">
                  <c:v>0.6605005439814815</c:v>
                </c:pt>
                <c:pt idx="56045">
                  <c:v>0.66050171296296289</c:v>
                </c:pt>
                <c:pt idx="56046">
                  <c:v>0.66050285879629633</c:v>
                </c:pt>
                <c:pt idx="56047">
                  <c:v>0.66050401620370369</c:v>
                </c:pt>
                <c:pt idx="56048">
                  <c:v>0.66050517361111105</c:v>
                </c:pt>
                <c:pt idx="56049">
                  <c:v>0.66050668981481475</c:v>
                </c:pt>
                <c:pt idx="56050">
                  <c:v>0.66050771990740742</c:v>
                </c:pt>
                <c:pt idx="56051">
                  <c:v>0.66050865740740738</c:v>
                </c:pt>
                <c:pt idx="56052">
                  <c:v>0.66051079861111117</c:v>
                </c:pt>
                <c:pt idx="56053">
                  <c:v>0.66051124999999999</c:v>
                </c:pt>
                <c:pt idx="56054">
                  <c:v>0.6605122916666667</c:v>
                </c:pt>
                <c:pt idx="56055">
                  <c:v>0.66051337962962964</c:v>
                </c:pt>
                <c:pt idx="56056">
                  <c:v>0.66051460648148153</c:v>
                </c:pt>
                <c:pt idx="56057">
                  <c:v>0.66051626157407406</c:v>
                </c:pt>
                <c:pt idx="56058">
                  <c:v>0.66051697916666663</c:v>
                </c:pt>
                <c:pt idx="56059">
                  <c:v>0.6605179166666667</c:v>
                </c:pt>
                <c:pt idx="56060">
                  <c:v>0.66051907407407406</c:v>
                </c:pt>
                <c:pt idx="56061">
                  <c:v>0.66052023148148142</c:v>
                </c:pt>
                <c:pt idx="56062">
                  <c:v>0.66052143518518525</c:v>
                </c:pt>
                <c:pt idx="56063">
                  <c:v>0.66052254629629625</c:v>
                </c:pt>
                <c:pt idx="56064">
                  <c:v>0.66052370370370372</c:v>
                </c:pt>
                <c:pt idx="56065">
                  <c:v>0.66052484953703705</c:v>
                </c:pt>
                <c:pt idx="56066">
                  <c:v>0.66052601851851844</c:v>
                </c:pt>
                <c:pt idx="56067">
                  <c:v>0.66052717592592591</c:v>
                </c:pt>
                <c:pt idx="56068">
                  <c:v>0.66052833333333338</c:v>
                </c:pt>
                <c:pt idx="56069">
                  <c:v>0.66052949074074074</c:v>
                </c:pt>
                <c:pt idx="56070">
                  <c:v>0.66053157407407403</c:v>
                </c:pt>
                <c:pt idx="56071">
                  <c:v>0.66053278935185189</c:v>
                </c:pt>
                <c:pt idx="56072">
                  <c:v>0.66053293981481487</c:v>
                </c:pt>
                <c:pt idx="56073">
                  <c:v>0.66053429398148145</c:v>
                </c:pt>
                <c:pt idx="56074">
                  <c:v>0.66053608796296293</c:v>
                </c:pt>
                <c:pt idx="56075">
                  <c:v>0.6605364583333333</c:v>
                </c:pt>
                <c:pt idx="56076">
                  <c:v>0.66053817129629633</c:v>
                </c:pt>
                <c:pt idx="56077">
                  <c:v>0.66053891203703696</c:v>
                </c:pt>
                <c:pt idx="56078">
                  <c:v>0.66053990740740742</c:v>
                </c:pt>
                <c:pt idx="56079">
                  <c:v>0.66054106481481478</c:v>
                </c:pt>
                <c:pt idx="56080">
                  <c:v>0.66054221064814822</c:v>
                </c:pt>
                <c:pt idx="56081">
                  <c:v>0.66054336805555558</c:v>
                </c:pt>
                <c:pt idx="56082">
                  <c:v>0.66054452546296294</c:v>
                </c:pt>
                <c:pt idx="56083">
                  <c:v>0.6605456828703703</c:v>
                </c:pt>
                <c:pt idx="56084">
                  <c:v>0.6605468518518518</c:v>
                </c:pt>
                <c:pt idx="56085">
                  <c:v>0.66054799768518524</c:v>
                </c:pt>
                <c:pt idx="56086">
                  <c:v>0.66054916666666663</c:v>
                </c:pt>
                <c:pt idx="56087">
                  <c:v>0.66055031249999996</c:v>
                </c:pt>
                <c:pt idx="56088">
                  <c:v>0.66055153935185185</c:v>
                </c:pt>
                <c:pt idx="56089">
                  <c:v>0.66055268518518517</c:v>
                </c:pt>
                <c:pt idx="56090">
                  <c:v>0.66055577546296296</c:v>
                </c:pt>
                <c:pt idx="56091">
                  <c:v>0.66055631944444448</c:v>
                </c:pt>
                <c:pt idx="56092">
                  <c:v>0.66055802083333337</c:v>
                </c:pt>
                <c:pt idx="56093">
                  <c:v>0.66055939814814812</c:v>
                </c:pt>
                <c:pt idx="56094">
                  <c:v>0.66056017361111108</c:v>
                </c:pt>
                <c:pt idx="56095">
                  <c:v>0.660561412037037</c:v>
                </c:pt>
                <c:pt idx="56096">
                  <c:v>0.66056287037037031</c:v>
                </c:pt>
                <c:pt idx="56097">
                  <c:v>0.66056322916666665</c:v>
                </c:pt>
                <c:pt idx="56098">
                  <c:v>0.66056438657407401</c:v>
                </c:pt>
                <c:pt idx="56099">
                  <c:v>0.66056554398148148</c:v>
                </c:pt>
                <c:pt idx="56100">
                  <c:v>0.66056670138888895</c:v>
                </c:pt>
                <c:pt idx="56101">
                  <c:v>0.66056785879629631</c:v>
                </c:pt>
                <c:pt idx="56102">
                  <c:v>0.66056901620370367</c:v>
                </c:pt>
                <c:pt idx="56103">
                  <c:v>0.66057017361111114</c:v>
                </c:pt>
                <c:pt idx="56104">
                  <c:v>0.6605713310185185</c:v>
                </c:pt>
                <c:pt idx="56105">
                  <c:v>0.66057248842592597</c:v>
                </c:pt>
                <c:pt idx="56106">
                  <c:v>0.66057364583333333</c:v>
                </c:pt>
                <c:pt idx="56107">
                  <c:v>0.66057491898148146</c:v>
                </c:pt>
                <c:pt idx="56108">
                  <c:v>0.66057723379629629</c:v>
                </c:pt>
                <c:pt idx="56109">
                  <c:v>0.6605781828703704</c:v>
                </c:pt>
                <c:pt idx="56110">
                  <c:v>0.66057850694444442</c:v>
                </c:pt>
                <c:pt idx="56111">
                  <c:v>0.66057978009259255</c:v>
                </c:pt>
                <c:pt idx="56112">
                  <c:v>0.6605814699074074</c:v>
                </c:pt>
                <c:pt idx="56113">
                  <c:v>0.66058196759259258</c:v>
                </c:pt>
                <c:pt idx="56114">
                  <c:v>0.66058383101851847</c:v>
                </c:pt>
                <c:pt idx="56115">
                  <c:v>0.66058405092592587</c:v>
                </c:pt>
                <c:pt idx="56116">
                  <c:v>0.66058521990740748</c:v>
                </c:pt>
                <c:pt idx="56117">
                  <c:v>0.66058637731481484</c:v>
                </c:pt>
                <c:pt idx="56118">
                  <c:v>0.6605875347222222</c:v>
                </c:pt>
                <c:pt idx="56119">
                  <c:v>0.66058869212962956</c:v>
                </c:pt>
                <c:pt idx="56120">
                  <c:v>0.66058986111111107</c:v>
                </c:pt>
                <c:pt idx="56121">
                  <c:v>0.6605910069444445</c:v>
                </c:pt>
                <c:pt idx="56122">
                  <c:v>0.66059215277777772</c:v>
                </c:pt>
                <c:pt idx="56123">
                  <c:v>0.66059332175925922</c:v>
                </c:pt>
                <c:pt idx="56124">
                  <c:v>0.66059447916666669</c:v>
                </c:pt>
                <c:pt idx="56125">
                  <c:v>0.66059570601851847</c:v>
                </c:pt>
                <c:pt idx="56126">
                  <c:v>0.66059795138888888</c:v>
                </c:pt>
                <c:pt idx="56127">
                  <c:v>0.66059920138888895</c:v>
                </c:pt>
                <c:pt idx="56128">
                  <c:v>0.66059944444444441</c:v>
                </c:pt>
                <c:pt idx="56129">
                  <c:v>0.66060130787037041</c:v>
                </c:pt>
                <c:pt idx="56130">
                  <c:v>0.6606029166666666</c:v>
                </c:pt>
                <c:pt idx="56131">
                  <c:v>0.66060420138888887</c:v>
                </c:pt>
                <c:pt idx="56132">
                  <c:v>0.6606060416666667</c:v>
                </c:pt>
                <c:pt idx="56133">
                  <c:v>0.66060620370370371</c:v>
                </c:pt>
                <c:pt idx="56134">
                  <c:v>0.66060723379629627</c:v>
                </c:pt>
                <c:pt idx="56135">
                  <c:v>0.66060837962962959</c:v>
                </c:pt>
                <c:pt idx="56136">
                  <c:v>0.6606095486111111</c:v>
                </c:pt>
                <c:pt idx="56137">
                  <c:v>0.66061070601851846</c:v>
                </c:pt>
                <c:pt idx="56138">
                  <c:v>0.66061186342592593</c:v>
                </c:pt>
                <c:pt idx="56139">
                  <c:v>0.66061302083333329</c:v>
                </c:pt>
                <c:pt idx="56140">
                  <c:v>0.66061417824074076</c:v>
                </c:pt>
                <c:pt idx="56141">
                  <c:v>0.66061533564814812</c:v>
                </c:pt>
                <c:pt idx="56142">
                  <c:v>0.66061649305555559</c:v>
                </c:pt>
                <c:pt idx="56143">
                  <c:v>0.66061765046296295</c:v>
                </c:pt>
                <c:pt idx="56144">
                  <c:v>0.66061918981481482</c:v>
                </c:pt>
                <c:pt idx="56145">
                  <c:v>0.66062069444444438</c:v>
                </c:pt>
                <c:pt idx="56146">
                  <c:v>0.66062223379629625</c:v>
                </c:pt>
                <c:pt idx="56147">
                  <c:v>0.6606223726851852</c:v>
                </c:pt>
                <c:pt idx="56148">
                  <c:v>0.66062445601851849</c:v>
                </c:pt>
                <c:pt idx="56149">
                  <c:v>0.66062568287037038</c:v>
                </c:pt>
                <c:pt idx="56150">
                  <c:v>0.66062589120370363</c:v>
                </c:pt>
                <c:pt idx="56151">
                  <c:v>0.66062697916666668</c:v>
                </c:pt>
                <c:pt idx="56152">
                  <c:v>0.66062937499999996</c:v>
                </c:pt>
                <c:pt idx="56153">
                  <c:v>0.66062976851851851</c:v>
                </c:pt>
                <c:pt idx="56154">
                  <c:v>0.66063037037037042</c:v>
                </c:pt>
                <c:pt idx="56155">
                  <c:v>0.66063152777777778</c:v>
                </c:pt>
                <c:pt idx="56156">
                  <c:v>0.66063269675925929</c:v>
                </c:pt>
                <c:pt idx="56157">
                  <c:v>0.66063385416666665</c:v>
                </c:pt>
                <c:pt idx="56158">
                  <c:v>0.660635011574074</c:v>
                </c:pt>
                <c:pt idx="56159">
                  <c:v>0.66063616898148148</c:v>
                </c:pt>
                <c:pt idx="56160">
                  <c:v>0.66063732638888895</c:v>
                </c:pt>
                <c:pt idx="56161">
                  <c:v>0.66063848379629631</c:v>
                </c:pt>
                <c:pt idx="56162">
                  <c:v>0.66063964120370366</c:v>
                </c:pt>
                <c:pt idx="56163">
                  <c:v>0.66064079861111114</c:v>
                </c:pt>
                <c:pt idx="56164">
                  <c:v>0.66064206018518523</c:v>
                </c:pt>
                <c:pt idx="56165">
                  <c:v>0.66064370370370373</c:v>
                </c:pt>
                <c:pt idx="56166">
                  <c:v>0.66064483796296292</c:v>
                </c:pt>
                <c:pt idx="56167">
                  <c:v>0.66064586805555559</c:v>
                </c:pt>
                <c:pt idx="56168">
                  <c:v>0.66064725694444448</c:v>
                </c:pt>
                <c:pt idx="56169">
                  <c:v>0.66064777777777783</c:v>
                </c:pt>
                <c:pt idx="56170">
                  <c:v>0.66064991898148151</c:v>
                </c:pt>
                <c:pt idx="56171">
                  <c:v>0.66065120370370378</c:v>
                </c:pt>
                <c:pt idx="56172">
                  <c:v>0.66065136574074068</c:v>
                </c:pt>
                <c:pt idx="56173">
                  <c:v>0.66065237268518517</c:v>
                </c:pt>
                <c:pt idx="56174">
                  <c:v>0.66065353009259253</c:v>
                </c:pt>
                <c:pt idx="56175">
                  <c:v>0.6606546875</c:v>
                </c:pt>
                <c:pt idx="56176">
                  <c:v>0.66065583333333333</c:v>
                </c:pt>
                <c:pt idx="56177">
                  <c:v>0.66065700231481483</c:v>
                </c:pt>
                <c:pt idx="56178">
                  <c:v>0.66065814814814816</c:v>
                </c:pt>
                <c:pt idx="56179">
                  <c:v>0.66065931712962955</c:v>
                </c:pt>
                <c:pt idx="56180">
                  <c:v>0.66066046296296299</c:v>
                </c:pt>
                <c:pt idx="56181">
                  <c:v>0.66066163194444449</c:v>
                </c:pt>
                <c:pt idx="56182">
                  <c:v>0.66066278935185185</c:v>
                </c:pt>
                <c:pt idx="56183">
                  <c:v>0.66066440972222218</c:v>
                </c:pt>
                <c:pt idx="56184">
                  <c:v>0.66066548611111109</c:v>
                </c:pt>
                <c:pt idx="56185">
                  <c:v>0.66066628472222222</c:v>
                </c:pt>
                <c:pt idx="56186">
                  <c:v>0.66066843749999993</c:v>
                </c:pt>
                <c:pt idx="56187">
                  <c:v>0.66066890046296289</c:v>
                </c:pt>
                <c:pt idx="56188">
                  <c:v>0.66067086805555564</c:v>
                </c:pt>
                <c:pt idx="56189">
                  <c:v>0.6606716782407408</c:v>
                </c:pt>
                <c:pt idx="56190">
                  <c:v>0.66067209490740741</c:v>
                </c:pt>
                <c:pt idx="56191">
                  <c:v>0.66067437500000004</c:v>
                </c:pt>
                <c:pt idx="56192">
                  <c:v>0.66067538194444453</c:v>
                </c:pt>
                <c:pt idx="56193">
                  <c:v>0.66067550925925933</c:v>
                </c:pt>
                <c:pt idx="56194">
                  <c:v>0.66067666666666669</c:v>
                </c:pt>
                <c:pt idx="56195">
                  <c:v>0.66067783564814819</c:v>
                </c:pt>
                <c:pt idx="56196">
                  <c:v>0.66067899305555555</c:v>
                </c:pt>
                <c:pt idx="56197">
                  <c:v>0.66068013888888888</c:v>
                </c:pt>
                <c:pt idx="56198">
                  <c:v>0.66068130787037038</c:v>
                </c:pt>
                <c:pt idx="56199">
                  <c:v>0.66068245370370371</c:v>
                </c:pt>
                <c:pt idx="56200">
                  <c:v>0.66068361111111107</c:v>
                </c:pt>
                <c:pt idx="56201">
                  <c:v>0.66068478009259257</c:v>
                </c:pt>
                <c:pt idx="56202">
                  <c:v>0.66068593750000004</c:v>
                </c:pt>
                <c:pt idx="56203">
                  <c:v>0.66068718749999999</c:v>
                </c:pt>
                <c:pt idx="56204">
                  <c:v>0.66068837962962967</c:v>
                </c:pt>
                <c:pt idx="56205">
                  <c:v>0.66069008101851856</c:v>
                </c:pt>
                <c:pt idx="56206">
                  <c:v>0.66069067129629633</c:v>
                </c:pt>
                <c:pt idx="56207">
                  <c:v>0.66069175925925927</c:v>
                </c:pt>
                <c:pt idx="56208">
                  <c:v>0.66069396990740747</c:v>
                </c:pt>
                <c:pt idx="56209">
                  <c:v>0.66069425925925918</c:v>
                </c:pt>
                <c:pt idx="56210">
                  <c:v>0.66069535879629626</c:v>
                </c:pt>
                <c:pt idx="56211">
                  <c:v>0.6606989699074074</c:v>
                </c:pt>
                <c:pt idx="56212">
                  <c:v>0.6606990972222222</c:v>
                </c:pt>
                <c:pt idx="56213">
                  <c:v>0.66070021990740746</c:v>
                </c:pt>
                <c:pt idx="56214">
                  <c:v>0.66070138888888885</c:v>
                </c:pt>
                <c:pt idx="56215">
                  <c:v>0.66070254629629621</c:v>
                </c:pt>
                <c:pt idx="56216">
                  <c:v>0.66070370370370368</c:v>
                </c:pt>
                <c:pt idx="56217">
                  <c:v>0.66070486111111115</c:v>
                </c:pt>
                <c:pt idx="56218">
                  <c:v>0.66070600694444448</c:v>
                </c:pt>
                <c:pt idx="56219">
                  <c:v>0.66070717592592587</c:v>
                </c:pt>
                <c:pt idx="56220">
                  <c:v>0.66070833333333334</c:v>
                </c:pt>
                <c:pt idx="56221">
                  <c:v>0.66070947916666667</c:v>
                </c:pt>
                <c:pt idx="56222">
                  <c:v>0.66071064814814817</c:v>
                </c:pt>
                <c:pt idx="56223">
                  <c:v>0.66071249999999992</c:v>
                </c:pt>
                <c:pt idx="56224">
                  <c:v>0.66071467592592592</c:v>
                </c:pt>
                <c:pt idx="56225">
                  <c:v>0.66071497685185188</c:v>
                </c:pt>
                <c:pt idx="56226">
                  <c:v>0.66071543981481484</c:v>
                </c:pt>
                <c:pt idx="56227">
                  <c:v>0.66071711805555555</c:v>
                </c:pt>
                <c:pt idx="56228">
                  <c:v>0.66071804398148148</c:v>
                </c:pt>
                <c:pt idx="56229">
                  <c:v>0.66071895833333338</c:v>
                </c:pt>
                <c:pt idx="56230">
                  <c:v>0.66072052083333332</c:v>
                </c:pt>
                <c:pt idx="56231">
                  <c:v>0.66072115740740733</c:v>
                </c:pt>
                <c:pt idx="56232">
                  <c:v>0.66072283564814815</c:v>
                </c:pt>
                <c:pt idx="56233">
                  <c:v>0.66072336805555565</c:v>
                </c:pt>
                <c:pt idx="56234">
                  <c:v>0.66072453703703704</c:v>
                </c:pt>
                <c:pt idx="56235">
                  <c:v>0.66072568287037037</c:v>
                </c:pt>
                <c:pt idx="56236">
                  <c:v>0.66072685185185187</c:v>
                </c:pt>
                <c:pt idx="56237">
                  <c:v>0.66072800925925923</c:v>
                </c:pt>
                <c:pt idx="56238">
                  <c:v>0.66072915509259267</c:v>
                </c:pt>
                <c:pt idx="56239">
                  <c:v>0.66073032407407406</c:v>
                </c:pt>
                <c:pt idx="56240">
                  <c:v>0.66073148148148142</c:v>
                </c:pt>
                <c:pt idx="56241">
                  <c:v>0.66073263888888889</c:v>
                </c:pt>
                <c:pt idx="56242">
                  <c:v>0.66073379629629636</c:v>
                </c:pt>
                <c:pt idx="56243">
                  <c:v>0.66073521990740747</c:v>
                </c:pt>
                <c:pt idx="56244">
                  <c:v>0.6607364351851851</c:v>
                </c:pt>
                <c:pt idx="56245">
                  <c:v>0.66073739583333335</c:v>
                </c:pt>
                <c:pt idx="56246">
                  <c:v>0.66073890046296302</c:v>
                </c:pt>
                <c:pt idx="56247">
                  <c:v>0.66074002314814817</c:v>
                </c:pt>
                <c:pt idx="56248">
                  <c:v>0.66074228009259262</c:v>
                </c:pt>
                <c:pt idx="56249">
                  <c:v>0.66074239583333327</c:v>
                </c:pt>
                <c:pt idx="56250">
                  <c:v>0.66074349537037036</c:v>
                </c:pt>
                <c:pt idx="56251">
                  <c:v>0.66074453703703706</c:v>
                </c:pt>
                <c:pt idx="56252">
                  <c:v>0.6607453703703704</c:v>
                </c:pt>
                <c:pt idx="56253">
                  <c:v>0.66074652777777776</c:v>
                </c:pt>
                <c:pt idx="56254">
                  <c:v>0.66074767361111109</c:v>
                </c:pt>
                <c:pt idx="56255">
                  <c:v>0.66074884259259259</c:v>
                </c:pt>
                <c:pt idx="56256">
                  <c:v>0.66074998842592592</c:v>
                </c:pt>
                <c:pt idx="56257">
                  <c:v>0.66075114583333328</c:v>
                </c:pt>
                <c:pt idx="56258">
                  <c:v>0.66075231481481478</c:v>
                </c:pt>
                <c:pt idx="56259">
                  <c:v>0.66075347222222225</c:v>
                </c:pt>
                <c:pt idx="56260">
                  <c:v>0.66075462962962961</c:v>
                </c:pt>
                <c:pt idx="56261">
                  <c:v>0.66075577546296294</c:v>
                </c:pt>
                <c:pt idx="56262">
                  <c:v>0.66075699074074079</c:v>
                </c:pt>
                <c:pt idx="56263">
                  <c:v>0.6607597106481482</c:v>
                </c:pt>
                <c:pt idx="56264">
                  <c:v>0.66076085648148142</c:v>
                </c:pt>
                <c:pt idx="56265">
                  <c:v>0.66076269675925925</c:v>
                </c:pt>
                <c:pt idx="56266">
                  <c:v>0.6607652083333333</c:v>
                </c:pt>
                <c:pt idx="56267">
                  <c:v>0.66076555555555561</c:v>
                </c:pt>
                <c:pt idx="56268">
                  <c:v>0.66076774305555552</c:v>
                </c:pt>
                <c:pt idx="56269">
                  <c:v>0.6607690277777778</c:v>
                </c:pt>
                <c:pt idx="56270">
                  <c:v>0.66076917824074077</c:v>
                </c:pt>
                <c:pt idx="56271">
                  <c:v>0.66077011574074074</c:v>
                </c:pt>
                <c:pt idx="56272">
                  <c:v>0.6607712731481481</c:v>
                </c:pt>
                <c:pt idx="56273">
                  <c:v>0.66077243055555557</c:v>
                </c:pt>
                <c:pt idx="56274">
                  <c:v>0.66077358796296304</c:v>
                </c:pt>
                <c:pt idx="56275">
                  <c:v>0.6607747453703704</c:v>
                </c:pt>
                <c:pt idx="56276">
                  <c:v>0.66077590277777776</c:v>
                </c:pt>
                <c:pt idx="56277">
                  <c:v>0.66077707175925926</c:v>
                </c:pt>
                <c:pt idx="56278">
                  <c:v>0.66077821759259259</c:v>
                </c:pt>
                <c:pt idx="56279">
                  <c:v>0.66077937500000006</c:v>
                </c:pt>
                <c:pt idx="56280">
                  <c:v>0.66078054398148145</c:v>
                </c:pt>
                <c:pt idx="56281">
                  <c:v>0.66078180555555555</c:v>
                </c:pt>
                <c:pt idx="56282">
                  <c:v>0.66078296296296302</c:v>
                </c:pt>
                <c:pt idx="56283">
                  <c:v>0.66078430555555556</c:v>
                </c:pt>
                <c:pt idx="56284">
                  <c:v>0.6607860532407408</c:v>
                </c:pt>
                <c:pt idx="56285">
                  <c:v>0.6607869097222222</c:v>
                </c:pt>
                <c:pt idx="56286">
                  <c:v>0.6607893402777778</c:v>
                </c:pt>
                <c:pt idx="56287">
                  <c:v>0.66078967592592597</c:v>
                </c:pt>
                <c:pt idx="56288">
                  <c:v>0.66078997685185181</c:v>
                </c:pt>
                <c:pt idx="56289">
                  <c:v>0.6607915509259259</c:v>
                </c:pt>
                <c:pt idx="56290">
                  <c:v>0.66079292824074076</c:v>
                </c:pt>
                <c:pt idx="56291">
                  <c:v>0.6607933217592592</c:v>
                </c:pt>
                <c:pt idx="56292">
                  <c:v>0.66079505787037041</c:v>
                </c:pt>
                <c:pt idx="56293">
                  <c:v>0.66079557870370365</c:v>
                </c:pt>
                <c:pt idx="56294">
                  <c:v>0.66079673611111112</c:v>
                </c:pt>
                <c:pt idx="56295">
                  <c:v>0.66079789351851859</c:v>
                </c:pt>
                <c:pt idx="56296">
                  <c:v>0.66079905092592595</c:v>
                </c:pt>
                <c:pt idx="56297">
                  <c:v>0.66080020833333331</c:v>
                </c:pt>
                <c:pt idx="56298">
                  <c:v>0.66080136574074066</c:v>
                </c:pt>
                <c:pt idx="56299">
                  <c:v>0.66080252314814814</c:v>
                </c:pt>
                <c:pt idx="56300">
                  <c:v>0.66080369212962964</c:v>
                </c:pt>
                <c:pt idx="56301">
                  <c:v>0.660804849537037</c:v>
                </c:pt>
                <c:pt idx="56302">
                  <c:v>0.66080599537037032</c:v>
                </c:pt>
                <c:pt idx="56303">
                  <c:v>0.66080751157407402</c:v>
                </c:pt>
                <c:pt idx="56304">
                  <c:v>0.66080848379629631</c:v>
                </c:pt>
                <c:pt idx="56305">
                  <c:v>0.66081016203703702</c:v>
                </c:pt>
                <c:pt idx="56306">
                  <c:v>0.66081131944444438</c:v>
                </c:pt>
                <c:pt idx="56307">
                  <c:v>0.66081207175925927</c:v>
                </c:pt>
                <c:pt idx="56308">
                  <c:v>0.66081324074074077</c:v>
                </c:pt>
                <c:pt idx="56309">
                  <c:v>0.66081415509259256</c:v>
                </c:pt>
                <c:pt idx="56310">
                  <c:v>0.66081618055555547</c:v>
                </c:pt>
                <c:pt idx="56311">
                  <c:v>0.66081721064814813</c:v>
                </c:pt>
                <c:pt idx="56312">
                  <c:v>0.66081756944444447</c:v>
                </c:pt>
                <c:pt idx="56313">
                  <c:v>0.66081872685185183</c:v>
                </c:pt>
                <c:pt idx="56314">
                  <c:v>0.6608198842592593</c:v>
                </c:pt>
                <c:pt idx="56315">
                  <c:v>0.6608210532407407</c:v>
                </c:pt>
                <c:pt idx="56316">
                  <c:v>0.66082219907407413</c:v>
                </c:pt>
                <c:pt idx="56317">
                  <c:v>0.66082336805555564</c:v>
                </c:pt>
                <c:pt idx="56318">
                  <c:v>0.66082451388888885</c:v>
                </c:pt>
                <c:pt idx="56319">
                  <c:v>0.66082567129629632</c:v>
                </c:pt>
                <c:pt idx="56320">
                  <c:v>0.66082682870370368</c:v>
                </c:pt>
                <c:pt idx="56321">
                  <c:v>0.66082799768518519</c:v>
                </c:pt>
                <c:pt idx="56322">
                  <c:v>0.66082915509259266</c:v>
                </c:pt>
                <c:pt idx="56323">
                  <c:v>0.66083180555555554</c:v>
                </c:pt>
                <c:pt idx="56324">
                  <c:v>0.66083190972222228</c:v>
                </c:pt>
                <c:pt idx="56325">
                  <c:v>0.66083295138888887</c:v>
                </c:pt>
                <c:pt idx="56326">
                  <c:v>0.66083476851851852</c:v>
                </c:pt>
                <c:pt idx="56327">
                  <c:v>0.66083556712962965</c:v>
                </c:pt>
                <c:pt idx="56328">
                  <c:v>0.66083799768518514</c:v>
                </c:pt>
                <c:pt idx="56329">
                  <c:v>0.66083835648148148</c:v>
                </c:pt>
                <c:pt idx="56330">
                  <c:v>0.66083875000000003</c:v>
                </c:pt>
                <c:pt idx="56331">
                  <c:v>0.66084043981481488</c:v>
                </c:pt>
                <c:pt idx="56332">
                  <c:v>0.66084175925925925</c:v>
                </c:pt>
                <c:pt idx="56333">
                  <c:v>0.66084199074074068</c:v>
                </c:pt>
                <c:pt idx="56334">
                  <c:v>0.66084337962962969</c:v>
                </c:pt>
                <c:pt idx="56335">
                  <c:v>0.66084418981481485</c:v>
                </c:pt>
                <c:pt idx="56336">
                  <c:v>0.66084534722222221</c:v>
                </c:pt>
                <c:pt idx="56337">
                  <c:v>0.66084650462962957</c:v>
                </c:pt>
                <c:pt idx="56338">
                  <c:v>0.66084766203703704</c:v>
                </c:pt>
                <c:pt idx="56339">
                  <c:v>0.66084881944444451</c:v>
                </c:pt>
                <c:pt idx="56340">
                  <c:v>0.66084997685185187</c:v>
                </c:pt>
                <c:pt idx="56341">
                  <c:v>0.66085113425925923</c:v>
                </c:pt>
                <c:pt idx="56342">
                  <c:v>0.66085230324074073</c:v>
                </c:pt>
                <c:pt idx="56343">
                  <c:v>0.66085344907407406</c:v>
                </c:pt>
                <c:pt idx="56344">
                  <c:v>0.66085460648148153</c:v>
                </c:pt>
                <c:pt idx="56345">
                  <c:v>0.66085578703703707</c:v>
                </c:pt>
                <c:pt idx="56346">
                  <c:v>0.66085785879629633</c:v>
                </c:pt>
                <c:pt idx="56347">
                  <c:v>0.6608586111111111</c:v>
                </c:pt>
                <c:pt idx="56348">
                  <c:v>0.6608609143518519</c:v>
                </c:pt>
                <c:pt idx="56349">
                  <c:v>0.66086120370370371</c:v>
                </c:pt>
                <c:pt idx="56350">
                  <c:v>0.66086155092592591</c:v>
                </c:pt>
                <c:pt idx="56351">
                  <c:v>0.66086357638888882</c:v>
                </c:pt>
                <c:pt idx="56352">
                  <c:v>0.66086479166666667</c:v>
                </c:pt>
                <c:pt idx="56353">
                  <c:v>0.66086501157407407</c:v>
                </c:pt>
                <c:pt idx="56354">
                  <c:v>0.66086618055555557</c:v>
                </c:pt>
                <c:pt idx="56355">
                  <c:v>0.66086733796296293</c:v>
                </c:pt>
                <c:pt idx="56356">
                  <c:v>0.66086850694444443</c:v>
                </c:pt>
                <c:pt idx="56357">
                  <c:v>0.66086965277777776</c:v>
                </c:pt>
                <c:pt idx="56358">
                  <c:v>0.66087081018518512</c:v>
                </c:pt>
                <c:pt idx="56359">
                  <c:v>0.66087196759259259</c:v>
                </c:pt>
                <c:pt idx="56360">
                  <c:v>0.66087312500000006</c:v>
                </c:pt>
                <c:pt idx="56361">
                  <c:v>0.66087428240740742</c:v>
                </c:pt>
                <c:pt idx="56362">
                  <c:v>0.66087545138888892</c:v>
                </c:pt>
                <c:pt idx="56363">
                  <c:v>0.66087659722222214</c:v>
                </c:pt>
                <c:pt idx="56364">
                  <c:v>0.66087804398148142</c:v>
                </c:pt>
                <c:pt idx="56365">
                  <c:v>0.66087924768518513</c:v>
                </c:pt>
                <c:pt idx="56366">
                  <c:v>0.66088030092592587</c:v>
                </c:pt>
                <c:pt idx="56367">
                  <c:v>0.66088163194444449</c:v>
                </c:pt>
                <c:pt idx="56368">
                  <c:v>0.66088278935185185</c:v>
                </c:pt>
                <c:pt idx="56369">
                  <c:v>0.66088355324074077</c:v>
                </c:pt>
                <c:pt idx="56370">
                  <c:v>0.66088523148148148</c:v>
                </c:pt>
                <c:pt idx="56371">
                  <c:v>0.66088587962962964</c:v>
                </c:pt>
                <c:pt idx="56372">
                  <c:v>0.66088769675925929</c:v>
                </c:pt>
                <c:pt idx="56373">
                  <c:v>0.66088827546296303</c:v>
                </c:pt>
                <c:pt idx="56374">
                  <c:v>0.66088932870370376</c:v>
                </c:pt>
                <c:pt idx="56375">
                  <c:v>0.66089048611111112</c:v>
                </c:pt>
                <c:pt idx="56376">
                  <c:v>0.66089164351851848</c:v>
                </c:pt>
                <c:pt idx="56377">
                  <c:v>0.66089280092592595</c:v>
                </c:pt>
                <c:pt idx="56378">
                  <c:v>0.66089395833333331</c:v>
                </c:pt>
                <c:pt idx="56379">
                  <c:v>0.66089512731481481</c:v>
                </c:pt>
                <c:pt idx="56380">
                  <c:v>0.66089627314814814</c:v>
                </c:pt>
                <c:pt idx="56381">
                  <c:v>0.66089743055555561</c:v>
                </c:pt>
                <c:pt idx="56382">
                  <c:v>0.66089858796296297</c:v>
                </c:pt>
                <c:pt idx="56383">
                  <c:v>0.66089974537037033</c:v>
                </c:pt>
                <c:pt idx="56384">
                  <c:v>0.66090136574074065</c:v>
                </c:pt>
                <c:pt idx="56385">
                  <c:v>0.66090234953703708</c:v>
                </c:pt>
                <c:pt idx="56386">
                  <c:v>0.66090328703703705</c:v>
                </c:pt>
                <c:pt idx="56387">
                  <c:v>0.66090438657407413</c:v>
                </c:pt>
                <c:pt idx="56388">
                  <c:v>0.66090587962962954</c:v>
                </c:pt>
                <c:pt idx="56389">
                  <c:v>0.66090733796296297</c:v>
                </c:pt>
                <c:pt idx="56390">
                  <c:v>0.66090788194444439</c:v>
                </c:pt>
                <c:pt idx="56391">
                  <c:v>0.6609098726851852</c:v>
                </c:pt>
                <c:pt idx="56392">
                  <c:v>0.66091081018518527</c:v>
                </c:pt>
                <c:pt idx="56393">
                  <c:v>0.66091135416666669</c:v>
                </c:pt>
                <c:pt idx="56394">
                  <c:v>0.66091282407407415</c:v>
                </c:pt>
                <c:pt idx="56395">
                  <c:v>0.66091380787037035</c:v>
                </c:pt>
                <c:pt idx="56396">
                  <c:v>0.6609148032407407</c:v>
                </c:pt>
                <c:pt idx="56397">
                  <c:v>0.66091594907407403</c:v>
                </c:pt>
                <c:pt idx="56398">
                  <c:v>0.6609171064814815</c:v>
                </c:pt>
                <c:pt idx="56399">
                  <c:v>0.660918275462963</c:v>
                </c:pt>
                <c:pt idx="56400">
                  <c:v>0.66091943287037036</c:v>
                </c:pt>
                <c:pt idx="56401">
                  <c:v>0.66092059027777772</c:v>
                </c:pt>
                <c:pt idx="56402">
                  <c:v>0.66092173611111105</c:v>
                </c:pt>
                <c:pt idx="56403">
                  <c:v>0.66092289351851852</c:v>
                </c:pt>
                <c:pt idx="56404">
                  <c:v>0.66092405092592599</c:v>
                </c:pt>
                <c:pt idx="56405">
                  <c:v>0.66092520833333335</c:v>
                </c:pt>
                <c:pt idx="56406">
                  <c:v>0.66092665509259263</c:v>
                </c:pt>
                <c:pt idx="56407">
                  <c:v>0.66092753472222221</c:v>
                </c:pt>
                <c:pt idx="56408">
                  <c:v>0.66092872685185178</c:v>
                </c:pt>
                <c:pt idx="56409">
                  <c:v>0.66092989583333339</c:v>
                </c:pt>
                <c:pt idx="56410">
                  <c:v>0.66093163194444449</c:v>
                </c:pt>
                <c:pt idx="56411">
                  <c:v>0.66093225694444446</c:v>
                </c:pt>
                <c:pt idx="56412">
                  <c:v>0.66093366898148154</c:v>
                </c:pt>
                <c:pt idx="56413">
                  <c:v>0.66093707175925931</c:v>
                </c:pt>
                <c:pt idx="56414">
                  <c:v>0.66093736111111112</c:v>
                </c:pt>
                <c:pt idx="56415">
                  <c:v>0.6609382986111112</c:v>
                </c:pt>
                <c:pt idx="56416">
                  <c:v>0.66093945601851856</c:v>
                </c:pt>
                <c:pt idx="56417">
                  <c:v>0.66094061342592592</c:v>
                </c:pt>
                <c:pt idx="56418">
                  <c:v>0.66094175925925924</c:v>
                </c:pt>
                <c:pt idx="56419">
                  <c:v>0.66094292824074075</c:v>
                </c:pt>
                <c:pt idx="56420">
                  <c:v>0.66094408564814822</c:v>
                </c:pt>
                <c:pt idx="56421">
                  <c:v>0.66094524305555558</c:v>
                </c:pt>
                <c:pt idx="56422">
                  <c:v>0.66094638888888879</c:v>
                </c:pt>
                <c:pt idx="56423">
                  <c:v>0.66094754629629637</c:v>
                </c:pt>
                <c:pt idx="56424">
                  <c:v>0.66094870370370373</c:v>
                </c:pt>
                <c:pt idx="56425">
                  <c:v>0.66094986111111109</c:v>
                </c:pt>
                <c:pt idx="56426">
                  <c:v>0.66095101851851845</c:v>
                </c:pt>
                <c:pt idx="56427">
                  <c:v>0.66095219907407399</c:v>
                </c:pt>
                <c:pt idx="56428">
                  <c:v>0.6609540972222222</c:v>
                </c:pt>
                <c:pt idx="56429">
                  <c:v>0.66095537037037044</c:v>
                </c:pt>
                <c:pt idx="56430">
                  <c:v>0.66095565972222226</c:v>
                </c:pt>
                <c:pt idx="56431">
                  <c:v>0.66095761574074074</c:v>
                </c:pt>
                <c:pt idx="56432">
                  <c:v>0.66095865740740745</c:v>
                </c:pt>
                <c:pt idx="56433">
                  <c:v>0.66095912037037041</c:v>
                </c:pt>
                <c:pt idx="56434">
                  <c:v>0.66096027777777777</c:v>
                </c:pt>
                <c:pt idx="56435">
                  <c:v>0.66096144675925927</c:v>
                </c:pt>
                <c:pt idx="56436">
                  <c:v>0.66096260416666663</c:v>
                </c:pt>
                <c:pt idx="56437">
                  <c:v>0.6609637615740741</c:v>
                </c:pt>
                <c:pt idx="56438">
                  <c:v>0.66096490740740743</c:v>
                </c:pt>
                <c:pt idx="56439">
                  <c:v>0.66096607638888882</c:v>
                </c:pt>
                <c:pt idx="56440">
                  <c:v>0.66096723379629629</c:v>
                </c:pt>
                <c:pt idx="56441">
                  <c:v>0.66096837962962962</c:v>
                </c:pt>
                <c:pt idx="56442">
                  <c:v>0.66096954861111112</c:v>
                </c:pt>
                <c:pt idx="56443">
                  <c:v>0.66097184027777778</c:v>
                </c:pt>
                <c:pt idx="56444">
                  <c:v>0.6609729513888889</c:v>
                </c:pt>
                <c:pt idx="56445">
                  <c:v>0.66097324074074082</c:v>
                </c:pt>
                <c:pt idx="56446">
                  <c:v>0.66097475694444441</c:v>
                </c:pt>
                <c:pt idx="56447">
                  <c:v>0.66097711805555559</c:v>
                </c:pt>
                <c:pt idx="56448">
                  <c:v>0.66097829861111113</c:v>
                </c:pt>
                <c:pt idx="56449">
                  <c:v>0.66097990740740742</c:v>
                </c:pt>
                <c:pt idx="56450">
                  <c:v>0.6609801851851852</c:v>
                </c:pt>
                <c:pt idx="56451">
                  <c:v>0.66098199074074071</c:v>
                </c:pt>
                <c:pt idx="56452">
                  <c:v>0.66098284722222223</c:v>
                </c:pt>
                <c:pt idx="56453">
                  <c:v>0.66098349537037038</c:v>
                </c:pt>
                <c:pt idx="56454">
                  <c:v>0.66098465277777774</c:v>
                </c:pt>
                <c:pt idx="56455">
                  <c:v>0.66098581018518521</c:v>
                </c:pt>
                <c:pt idx="56456">
                  <c:v>0.66098696759259257</c:v>
                </c:pt>
                <c:pt idx="56457">
                  <c:v>0.66098812500000004</c:v>
                </c:pt>
                <c:pt idx="56458">
                  <c:v>0.6609892824074074</c:v>
                </c:pt>
                <c:pt idx="56459">
                  <c:v>0.66099043981481487</c:v>
                </c:pt>
                <c:pt idx="56460">
                  <c:v>0.66099159722222223</c:v>
                </c:pt>
                <c:pt idx="56461">
                  <c:v>0.66099275462962959</c:v>
                </c:pt>
                <c:pt idx="56462">
                  <c:v>0.66099391203703706</c:v>
                </c:pt>
                <c:pt idx="56463">
                  <c:v>0.66099506944444442</c:v>
                </c:pt>
                <c:pt idx="56464">
                  <c:v>0.66099721064814809</c:v>
                </c:pt>
                <c:pt idx="56465">
                  <c:v>0.66099824074074076</c:v>
                </c:pt>
                <c:pt idx="56466">
                  <c:v>0.66099870370370373</c:v>
                </c:pt>
                <c:pt idx="56467">
                  <c:v>0.66100078703703702</c:v>
                </c:pt>
                <c:pt idx="56468">
                  <c:v>0.66100142361111114</c:v>
                </c:pt>
                <c:pt idx="56469">
                  <c:v>0.66100201388888891</c:v>
                </c:pt>
                <c:pt idx="56470">
                  <c:v>0.66100379629629635</c:v>
                </c:pt>
                <c:pt idx="56471">
                  <c:v>0.66100478009259267</c:v>
                </c:pt>
                <c:pt idx="56472">
                  <c:v>0.6610054861111111</c:v>
                </c:pt>
                <c:pt idx="56473">
                  <c:v>0.66100663194444442</c:v>
                </c:pt>
                <c:pt idx="56474">
                  <c:v>0.66100778935185178</c:v>
                </c:pt>
                <c:pt idx="56475">
                  <c:v>0.66100924768518521</c:v>
                </c:pt>
                <c:pt idx="56476">
                  <c:v>0.66101010416666672</c:v>
                </c:pt>
                <c:pt idx="56477">
                  <c:v>0.66101127314814823</c:v>
                </c:pt>
                <c:pt idx="56478">
                  <c:v>0.66101243055555559</c:v>
                </c:pt>
                <c:pt idx="56479">
                  <c:v>0.66101358796296295</c:v>
                </c:pt>
                <c:pt idx="56480">
                  <c:v>0.6610147453703703</c:v>
                </c:pt>
                <c:pt idx="56481">
                  <c:v>0.66101590277777778</c:v>
                </c:pt>
                <c:pt idx="56482">
                  <c:v>0.66101710648148149</c:v>
                </c:pt>
                <c:pt idx="56483">
                  <c:v>0.66101846064814818</c:v>
                </c:pt>
                <c:pt idx="56484">
                  <c:v>0.66101954861111112</c:v>
                </c:pt>
                <c:pt idx="56485">
                  <c:v>0.66102053240740744</c:v>
                </c:pt>
                <c:pt idx="56486">
                  <c:v>0.66102262731481487</c:v>
                </c:pt>
                <c:pt idx="56487">
                  <c:v>0.66102351851851848</c:v>
                </c:pt>
                <c:pt idx="56488">
                  <c:v>0.66102410879629625</c:v>
                </c:pt>
                <c:pt idx="56489">
                  <c:v>0.66102574074074083</c:v>
                </c:pt>
                <c:pt idx="56490">
                  <c:v>0.66102688657407405</c:v>
                </c:pt>
                <c:pt idx="56491">
                  <c:v>0.66102769675925921</c:v>
                </c:pt>
                <c:pt idx="56492">
                  <c:v>0.66102863425925928</c:v>
                </c:pt>
                <c:pt idx="56493">
                  <c:v>0.66102979166666664</c:v>
                </c:pt>
                <c:pt idx="56494">
                  <c:v>0.66103094907407411</c:v>
                </c:pt>
                <c:pt idx="56495">
                  <c:v>0.66103210648148147</c:v>
                </c:pt>
                <c:pt idx="56496">
                  <c:v>0.66103326388888883</c:v>
                </c:pt>
                <c:pt idx="56497">
                  <c:v>0.6610344212962963</c:v>
                </c:pt>
                <c:pt idx="56498">
                  <c:v>0.66103557870370377</c:v>
                </c:pt>
                <c:pt idx="56499">
                  <c:v>0.66103673611111113</c:v>
                </c:pt>
                <c:pt idx="56500">
                  <c:v>0.66103788194444446</c:v>
                </c:pt>
                <c:pt idx="56501">
                  <c:v>0.66103905092592585</c:v>
                </c:pt>
                <c:pt idx="56502">
                  <c:v>0.66104025462962956</c:v>
                </c:pt>
                <c:pt idx="56503">
                  <c:v>0.66104292824074073</c:v>
                </c:pt>
                <c:pt idx="56504">
                  <c:v>0.66104346064814812</c:v>
                </c:pt>
                <c:pt idx="56505">
                  <c:v>0.66104388888888888</c:v>
                </c:pt>
                <c:pt idx="56506">
                  <c:v>0.66104577546296295</c:v>
                </c:pt>
                <c:pt idx="56507">
                  <c:v>0.66104725694444444</c:v>
                </c:pt>
                <c:pt idx="56508">
                  <c:v>0.66104755787037039</c:v>
                </c:pt>
                <c:pt idx="56509">
                  <c:v>0.6610492361111111</c:v>
                </c:pt>
                <c:pt idx="56510">
                  <c:v>0.66104991898148147</c:v>
                </c:pt>
                <c:pt idx="56511">
                  <c:v>0.66105063657407415</c:v>
                </c:pt>
                <c:pt idx="56512">
                  <c:v>0.6610528356481481</c:v>
                </c:pt>
                <c:pt idx="56513">
                  <c:v>0.66105293981481483</c:v>
                </c:pt>
                <c:pt idx="56514">
                  <c:v>0.66105409722222219</c:v>
                </c:pt>
                <c:pt idx="56515">
                  <c:v>0.66105525462962966</c:v>
                </c:pt>
                <c:pt idx="56516">
                  <c:v>0.66105641203703702</c:v>
                </c:pt>
                <c:pt idx="56517">
                  <c:v>0.66105756944444449</c:v>
                </c:pt>
                <c:pt idx="56518">
                  <c:v>0.66105872685185185</c:v>
                </c:pt>
                <c:pt idx="56519">
                  <c:v>0.66105988425925921</c:v>
                </c:pt>
                <c:pt idx="56520">
                  <c:v>0.66106104166666668</c:v>
                </c:pt>
                <c:pt idx="56521">
                  <c:v>0.66106218750000001</c:v>
                </c:pt>
                <c:pt idx="56522">
                  <c:v>0.66106334490740737</c:v>
                </c:pt>
                <c:pt idx="56523">
                  <c:v>0.66106456018518522</c:v>
                </c:pt>
                <c:pt idx="56524">
                  <c:v>0.66106634259259256</c:v>
                </c:pt>
                <c:pt idx="56525">
                  <c:v>0.6610675231481481</c:v>
                </c:pt>
                <c:pt idx="56526">
                  <c:v>0.66106804398148156</c:v>
                </c:pt>
                <c:pt idx="56527">
                  <c:v>0.66106942129629631</c:v>
                </c:pt>
                <c:pt idx="56528">
                  <c:v>0.66107056712962964</c:v>
                </c:pt>
                <c:pt idx="56529">
                  <c:v>0.66107168981481479</c:v>
                </c:pt>
                <c:pt idx="56530">
                  <c:v>0.66107378472222222</c:v>
                </c:pt>
                <c:pt idx="56531">
                  <c:v>0.66107467592592595</c:v>
                </c:pt>
                <c:pt idx="56532">
                  <c:v>0.66107496527777776</c:v>
                </c:pt>
                <c:pt idx="56533">
                  <c:v>0.66107608796296302</c:v>
                </c:pt>
                <c:pt idx="56534">
                  <c:v>0.66107723379629624</c:v>
                </c:pt>
                <c:pt idx="56535">
                  <c:v>0.66107839120370371</c:v>
                </c:pt>
                <c:pt idx="56536">
                  <c:v>0.66107956018518521</c:v>
                </c:pt>
                <c:pt idx="56537">
                  <c:v>0.66108071759259268</c:v>
                </c:pt>
                <c:pt idx="56538">
                  <c:v>0.66108187500000004</c:v>
                </c:pt>
                <c:pt idx="56539">
                  <c:v>0.66108302083333326</c:v>
                </c:pt>
                <c:pt idx="56540">
                  <c:v>0.66108418981481476</c:v>
                </c:pt>
                <c:pt idx="56541">
                  <c:v>0.66108534722222223</c:v>
                </c:pt>
                <c:pt idx="56542">
                  <c:v>0.66108652777777777</c:v>
                </c:pt>
                <c:pt idx="56543">
                  <c:v>0.66108857638888885</c:v>
                </c:pt>
                <c:pt idx="56544">
                  <c:v>0.6610889699074074</c:v>
                </c:pt>
                <c:pt idx="56545">
                  <c:v>0.66109125000000002</c:v>
                </c:pt>
                <c:pt idx="56546">
                  <c:v>0.66109240740740738</c:v>
                </c:pt>
                <c:pt idx="56547">
                  <c:v>0.661092511574074</c:v>
                </c:pt>
                <c:pt idx="56548">
                  <c:v>0.66109460648148144</c:v>
                </c:pt>
                <c:pt idx="56549">
                  <c:v>0.66109541666666671</c:v>
                </c:pt>
                <c:pt idx="56550">
                  <c:v>0.66109593749999995</c:v>
                </c:pt>
                <c:pt idx="56551">
                  <c:v>0.66109728009259261</c:v>
                </c:pt>
                <c:pt idx="56552">
                  <c:v>0.66109842592592594</c:v>
                </c:pt>
                <c:pt idx="56553">
                  <c:v>0.66109922453703707</c:v>
                </c:pt>
                <c:pt idx="56554">
                  <c:v>0.66110039351851857</c:v>
                </c:pt>
                <c:pt idx="56555">
                  <c:v>0.66110155092592593</c:v>
                </c:pt>
                <c:pt idx="56556">
                  <c:v>0.66110270833333329</c:v>
                </c:pt>
                <c:pt idx="56557">
                  <c:v>0.66110386574074076</c:v>
                </c:pt>
                <c:pt idx="56558">
                  <c:v>0.66110502314814812</c:v>
                </c:pt>
                <c:pt idx="56559">
                  <c:v>0.66110616898148145</c:v>
                </c:pt>
                <c:pt idx="56560">
                  <c:v>0.66110733796296295</c:v>
                </c:pt>
                <c:pt idx="56561">
                  <c:v>0.66110849537037031</c:v>
                </c:pt>
                <c:pt idx="56562">
                  <c:v>0.66110965277777778</c:v>
                </c:pt>
                <c:pt idx="56563">
                  <c:v>0.66111105324074082</c:v>
                </c:pt>
                <c:pt idx="56564">
                  <c:v>0.66111207175925923</c:v>
                </c:pt>
                <c:pt idx="56565">
                  <c:v>0.66111351851851852</c:v>
                </c:pt>
                <c:pt idx="56566">
                  <c:v>0.66111555555555557</c:v>
                </c:pt>
                <c:pt idx="56567">
                  <c:v>0.6611164814814815</c:v>
                </c:pt>
                <c:pt idx="56568">
                  <c:v>0.66111733796296301</c:v>
                </c:pt>
                <c:pt idx="56569">
                  <c:v>0.66111785879629625</c:v>
                </c:pt>
                <c:pt idx="56570">
                  <c:v>0.66111944444444448</c:v>
                </c:pt>
                <c:pt idx="56571">
                  <c:v>0.66112052083333339</c:v>
                </c:pt>
                <c:pt idx="56572">
                  <c:v>0.66112121527777779</c:v>
                </c:pt>
                <c:pt idx="56573">
                  <c:v>0.66112238425925929</c:v>
                </c:pt>
                <c:pt idx="56574">
                  <c:v>0.66112354166666665</c:v>
                </c:pt>
                <c:pt idx="56575">
                  <c:v>0.66112469907407412</c:v>
                </c:pt>
                <c:pt idx="56576">
                  <c:v>0.66112585648148148</c:v>
                </c:pt>
                <c:pt idx="56577">
                  <c:v>0.66112701388888895</c:v>
                </c:pt>
                <c:pt idx="56578">
                  <c:v>0.66112815972222216</c:v>
                </c:pt>
                <c:pt idx="56579">
                  <c:v>0.66112932870370367</c:v>
                </c:pt>
                <c:pt idx="56580">
                  <c:v>0.66113048611111114</c:v>
                </c:pt>
                <c:pt idx="56581">
                  <c:v>0.6611316435185185</c:v>
                </c:pt>
                <c:pt idx="56582">
                  <c:v>0.6611331597222222</c:v>
                </c:pt>
                <c:pt idx="56583">
                  <c:v>0.66113413194444448</c:v>
                </c:pt>
                <c:pt idx="56584">
                  <c:v>0.66113541666666664</c:v>
                </c:pt>
                <c:pt idx="56585">
                  <c:v>0.6611367939814814</c:v>
                </c:pt>
                <c:pt idx="56586">
                  <c:v>0.66113760416666667</c:v>
                </c:pt>
                <c:pt idx="56587">
                  <c:v>0.66113930555555556</c:v>
                </c:pt>
                <c:pt idx="56588">
                  <c:v>0.66114027777777773</c:v>
                </c:pt>
                <c:pt idx="56589">
                  <c:v>0.66114142361111106</c:v>
                </c:pt>
                <c:pt idx="56590">
                  <c:v>0.66114210648148153</c:v>
                </c:pt>
                <c:pt idx="56591">
                  <c:v>0.66114321759259254</c:v>
                </c:pt>
                <c:pt idx="56592">
                  <c:v>0.66114437500000001</c:v>
                </c:pt>
                <c:pt idx="56593">
                  <c:v>0.66114553240740748</c:v>
                </c:pt>
                <c:pt idx="56594">
                  <c:v>0.66114667824074069</c:v>
                </c:pt>
                <c:pt idx="56595">
                  <c:v>0.6611478472222222</c:v>
                </c:pt>
                <c:pt idx="56596">
                  <c:v>0.66114900462962956</c:v>
                </c:pt>
                <c:pt idx="56597">
                  <c:v>0.66115016203703703</c:v>
                </c:pt>
                <c:pt idx="56598">
                  <c:v>0.6611513194444445</c:v>
                </c:pt>
                <c:pt idx="56599">
                  <c:v>0.66115247685185186</c:v>
                </c:pt>
                <c:pt idx="56600">
                  <c:v>0.66115362268518518</c:v>
                </c:pt>
                <c:pt idx="56601">
                  <c:v>0.66115497685185187</c:v>
                </c:pt>
                <c:pt idx="56602">
                  <c:v>0.66115606481481481</c:v>
                </c:pt>
                <c:pt idx="56603">
                  <c:v>0.66115731481481477</c:v>
                </c:pt>
                <c:pt idx="56604">
                  <c:v>0.6611584953703703</c:v>
                </c:pt>
                <c:pt idx="56605">
                  <c:v>0.66115954861111104</c:v>
                </c:pt>
                <c:pt idx="56606">
                  <c:v>0.66116087962962966</c:v>
                </c:pt>
                <c:pt idx="56607">
                  <c:v>0.66116195601851846</c:v>
                </c:pt>
                <c:pt idx="56608">
                  <c:v>0.66116306712962969</c:v>
                </c:pt>
                <c:pt idx="56609">
                  <c:v>0.66116446759259262</c:v>
                </c:pt>
                <c:pt idx="56610">
                  <c:v>0.66116520833333337</c:v>
                </c:pt>
                <c:pt idx="56611">
                  <c:v>0.66116636574074072</c:v>
                </c:pt>
                <c:pt idx="56612">
                  <c:v>0.6611675231481482</c:v>
                </c:pt>
                <c:pt idx="56613">
                  <c:v>0.66116868055555555</c:v>
                </c:pt>
                <c:pt idx="56614">
                  <c:v>0.66116983796296291</c:v>
                </c:pt>
                <c:pt idx="56615">
                  <c:v>0.66117099537037038</c:v>
                </c:pt>
                <c:pt idx="56616">
                  <c:v>0.66117215277777774</c:v>
                </c:pt>
                <c:pt idx="56617">
                  <c:v>0.66117331018518521</c:v>
                </c:pt>
                <c:pt idx="56618">
                  <c:v>0.66117446759259257</c:v>
                </c:pt>
                <c:pt idx="56619">
                  <c:v>0.66117562500000004</c:v>
                </c:pt>
                <c:pt idx="56620">
                  <c:v>0.66117679398148155</c:v>
                </c:pt>
                <c:pt idx="56621">
                  <c:v>0.66117802083333332</c:v>
                </c:pt>
                <c:pt idx="56622">
                  <c:v>0.66117958333333327</c:v>
                </c:pt>
                <c:pt idx="56623">
                  <c:v>0.66118032407407412</c:v>
                </c:pt>
                <c:pt idx="56624">
                  <c:v>0.66118218750000002</c:v>
                </c:pt>
                <c:pt idx="56625">
                  <c:v>0.66118305555555557</c:v>
                </c:pt>
                <c:pt idx="56626">
                  <c:v>0.6611837615740741</c:v>
                </c:pt>
                <c:pt idx="56627">
                  <c:v>0.66118542824074078</c:v>
                </c:pt>
                <c:pt idx="56628">
                  <c:v>0.66118603009259258</c:v>
                </c:pt>
                <c:pt idx="56629">
                  <c:v>0.66118719907407408</c:v>
                </c:pt>
                <c:pt idx="56630">
                  <c:v>0.66118835648148144</c:v>
                </c:pt>
                <c:pt idx="56631">
                  <c:v>0.66118951388888891</c:v>
                </c:pt>
                <c:pt idx="56632">
                  <c:v>0.66119067129629638</c:v>
                </c:pt>
                <c:pt idx="56633">
                  <c:v>0.66119182870370374</c:v>
                </c:pt>
                <c:pt idx="56634">
                  <c:v>0.6611929861111111</c:v>
                </c:pt>
                <c:pt idx="56635">
                  <c:v>0.66119414351851846</c:v>
                </c:pt>
                <c:pt idx="56636">
                  <c:v>0.6611952893518519</c:v>
                </c:pt>
                <c:pt idx="56637">
                  <c:v>0.66119644675925926</c:v>
                </c:pt>
                <c:pt idx="56638">
                  <c:v>0.66119761574074076</c:v>
                </c:pt>
                <c:pt idx="56639">
                  <c:v>0.66120037037037038</c:v>
                </c:pt>
                <c:pt idx="56640">
                  <c:v>0.66120071759259258</c:v>
                </c:pt>
                <c:pt idx="56641">
                  <c:v>0.66120111111111113</c:v>
                </c:pt>
                <c:pt idx="56642">
                  <c:v>0.66120322916666674</c:v>
                </c:pt>
                <c:pt idx="56643">
                  <c:v>0.66120454861111111</c:v>
                </c:pt>
                <c:pt idx="56644">
                  <c:v>0.66120472222222226</c:v>
                </c:pt>
                <c:pt idx="56645">
                  <c:v>0.66120687499999997</c:v>
                </c:pt>
                <c:pt idx="56646">
                  <c:v>0.66120778935185187</c:v>
                </c:pt>
                <c:pt idx="56647">
                  <c:v>0.66120819444444445</c:v>
                </c:pt>
                <c:pt idx="56648">
                  <c:v>0.6612091898148148</c:v>
                </c:pt>
                <c:pt idx="56649">
                  <c:v>0.66121033564814813</c:v>
                </c:pt>
                <c:pt idx="56650">
                  <c:v>0.66121150462962963</c:v>
                </c:pt>
                <c:pt idx="56651">
                  <c:v>0.66121266203703699</c:v>
                </c:pt>
                <c:pt idx="56652">
                  <c:v>0.66121381944444446</c:v>
                </c:pt>
                <c:pt idx="56653">
                  <c:v>0.66121497685185182</c:v>
                </c:pt>
                <c:pt idx="56654">
                  <c:v>0.66121612268518515</c:v>
                </c:pt>
                <c:pt idx="56655">
                  <c:v>0.66121729166666665</c:v>
                </c:pt>
                <c:pt idx="56656">
                  <c:v>0.66121843749999998</c:v>
                </c:pt>
                <c:pt idx="56657">
                  <c:v>0.66121960648148148</c:v>
                </c:pt>
                <c:pt idx="56658">
                  <c:v>0.66122100694444452</c:v>
                </c:pt>
                <c:pt idx="56659">
                  <c:v>0.66122216435185188</c:v>
                </c:pt>
                <c:pt idx="56660">
                  <c:v>0.6612236226851852</c:v>
                </c:pt>
                <c:pt idx="56661">
                  <c:v>0.66122509259259254</c:v>
                </c:pt>
                <c:pt idx="56662">
                  <c:v>0.66122581018518523</c:v>
                </c:pt>
                <c:pt idx="56663">
                  <c:v>0.66122655092592597</c:v>
                </c:pt>
                <c:pt idx="56664">
                  <c:v>0.66122796296296293</c:v>
                </c:pt>
                <c:pt idx="56665">
                  <c:v>0.66122943287037039</c:v>
                </c:pt>
                <c:pt idx="56666">
                  <c:v>0.66123148148148148</c:v>
                </c:pt>
                <c:pt idx="56667">
                  <c:v>0.66123217592592587</c:v>
                </c:pt>
                <c:pt idx="56668">
                  <c:v>0.66123263888888884</c:v>
                </c:pt>
                <c:pt idx="56669">
                  <c:v>0.66123349537037035</c:v>
                </c:pt>
                <c:pt idx="56670">
                  <c:v>0.66123465277777782</c:v>
                </c:pt>
                <c:pt idx="56671">
                  <c:v>0.66123581018518518</c:v>
                </c:pt>
                <c:pt idx="56672">
                  <c:v>0.66123696759259265</c:v>
                </c:pt>
                <c:pt idx="56673">
                  <c:v>0.66123812500000001</c:v>
                </c:pt>
                <c:pt idx="56674">
                  <c:v>0.66123928240740737</c:v>
                </c:pt>
                <c:pt idx="56675">
                  <c:v>0.66124043981481484</c:v>
                </c:pt>
                <c:pt idx="56676">
                  <c:v>0.6612415972222222</c:v>
                </c:pt>
                <c:pt idx="56677">
                  <c:v>0.66124274305555553</c:v>
                </c:pt>
                <c:pt idx="56678">
                  <c:v>0.66124391203703703</c:v>
                </c:pt>
                <c:pt idx="56679">
                  <c:v>0.66124586805555552</c:v>
                </c:pt>
                <c:pt idx="56680">
                  <c:v>0.66124711805555547</c:v>
                </c:pt>
                <c:pt idx="56681">
                  <c:v>0.6612475347222222</c:v>
                </c:pt>
                <c:pt idx="56682">
                  <c:v>0.66124954861111118</c:v>
                </c:pt>
                <c:pt idx="56683">
                  <c:v>0.66125041666666662</c:v>
                </c:pt>
                <c:pt idx="56684">
                  <c:v>0.66125115740740736</c:v>
                </c:pt>
                <c:pt idx="56685">
                  <c:v>0.66125351851851843</c:v>
                </c:pt>
                <c:pt idx="56686">
                  <c:v>0.66125388888888892</c:v>
                </c:pt>
                <c:pt idx="56687">
                  <c:v>0.66125447916666669</c:v>
                </c:pt>
                <c:pt idx="56688">
                  <c:v>0.66125563657407405</c:v>
                </c:pt>
                <c:pt idx="56689">
                  <c:v>0.66125673611111113</c:v>
                </c:pt>
                <c:pt idx="56690">
                  <c:v>0.66125818287037041</c:v>
                </c:pt>
                <c:pt idx="56691">
                  <c:v>0.66125976851851853</c:v>
                </c:pt>
                <c:pt idx="56692">
                  <c:v>0.66126011574074073</c:v>
                </c:pt>
                <c:pt idx="56693">
                  <c:v>0.6612612731481482</c:v>
                </c:pt>
                <c:pt idx="56694">
                  <c:v>0.66126243055555556</c:v>
                </c:pt>
                <c:pt idx="56695">
                  <c:v>0.66126358796296292</c:v>
                </c:pt>
                <c:pt idx="56696">
                  <c:v>0.66126474537037039</c:v>
                </c:pt>
                <c:pt idx="56697">
                  <c:v>0.66126590277777786</c:v>
                </c:pt>
                <c:pt idx="56698">
                  <c:v>0.66126704861111107</c:v>
                </c:pt>
                <c:pt idx="56699">
                  <c:v>0.66126821759259258</c:v>
                </c:pt>
                <c:pt idx="56700">
                  <c:v>0.66126937499999994</c:v>
                </c:pt>
                <c:pt idx="56701">
                  <c:v>0.66127053240740741</c:v>
                </c:pt>
                <c:pt idx="56702">
                  <c:v>0.66127187499999995</c:v>
                </c:pt>
                <c:pt idx="56703">
                  <c:v>0.66127452546296295</c:v>
                </c:pt>
                <c:pt idx="56704">
                  <c:v>0.66127475694444449</c:v>
                </c:pt>
                <c:pt idx="56705">
                  <c:v>0.6612751736111111</c:v>
                </c:pt>
                <c:pt idx="56706">
                  <c:v>0.66127748842592593</c:v>
                </c:pt>
                <c:pt idx="56707">
                  <c:v>0.66127788194444448</c:v>
                </c:pt>
                <c:pt idx="56708">
                  <c:v>0.66127870370370379</c:v>
                </c:pt>
                <c:pt idx="56709">
                  <c:v>0.66127979166666673</c:v>
                </c:pt>
                <c:pt idx="56710">
                  <c:v>0.66128096064814823</c:v>
                </c:pt>
                <c:pt idx="56711">
                  <c:v>0.66128210648148145</c:v>
                </c:pt>
                <c:pt idx="56712">
                  <c:v>0.66128326388888892</c:v>
                </c:pt>
                <c:pt idx="56713">
                  <c:v>0.66128440972222224</c:v>
                </c:pt>
                <c:pt idx="56714">
                  <c:v>0.6612855671296296</c:v>
                </c:pt>
                <c:pt idx="56715">
                  <c:v>0.66128673611111111</c:v>
                </c:pt>
                <c:pt idx="56716">
                  <c:v>0.66128789351851847</c:v>
                </c:pt>
                <c:pt idx="56717">
                  <c:v>0.66128905092592594</c:v>
                </c:pt>
                <c:pt idx="56718">
                  <c:v>0.66129020833333341</c:v>
                </c:pt>
                <c:pt idx="56719">
                  <c:v>0.66129136574074077</c:v>
                </c:pt>
                <c:pt idx="56720">
                  <c:v>0.66129252314814813</c:v>
                </c:pt>
                <c:pt idx="56721">
                  <c:v>0.66129469907407412</c:v>
                </c:pt>
                <c:pt idx="56722">
                  <c:v>0.66129600694444446</c:v>
                </c:pt>
                <c:pt idx="56723">
                  <c:v>0.66129625000000003</c:v>
                </c:pt>
                <c:pt idx="56724">
                  <c:v>0.66129730324074076</c:v>
                </c:pt>
                <c:pt idx="56725">
                  <c:v>0.66129938657407406</c:v>
                </c:pt>
                <c:pt idx="56726">
                  <c:v>0.6612996527777778</c:v>
                </c:pt>
                <c:pt idx="56727">
                  <c:v>0.66130064814814815</c:v>
                </c:pt>
                <c:pt idx="56728">
                  <c:v>0.66130237268518521</c:v>
                </c:pt>
                <c:pt idx="56729">
                  <c:v>0.66130296296296298</c:v>
                </c:pt>
                <c:pt idx="56730">
                  <c:v>0.66130452546296303</c:v>
                </c:pt>
                <c:pt idx="56731">
                  <c:v>0.66130525462962964</c:v>
                </c:pt>
                <c:pt idx="56732">
                  <c:v>0.66130641203703711</c:v>
                </c:pt>
                <c:pt idx="56733">
                  <c:v>0.66130755787037032</c:v>
                </c:pt>
                <c:pt idx="56734">
                  <c:v>0.66130872685185182</c:v>
                </c:pt>
                <c:pt idx="56735">
                  <c:v>0.6613098842592593</c:v>
                </c:pt>
                <c:pt idx="56736">
                  <c:v>0.66131103009259262</c:v>
                </c:pt>
                <c:pt idx="56737">
                  <c:v>0.66131219907407413</c:v>
                </c:pt>
                <c:pt idx="56738">
                  <c:v>0.66131335648148148</c:v>
                </c:pt>
                <c:pt idx="56739">
                  <c:v>0.66131451388888884</c:v>
                </c:pt>
                <c:pt idx="56740">
                  <c:v>0.66131567129629631</c:v>
                </c:pt>
                <c:pt idx="56741">
                  <c:v>0.66131738425925923</c:v>
                </c:pt>
                <c:pt idx="56742">
                  <c:v>0.66131813657407412</c:v>
                </c:pt>
                <c:pt idx="56743">
                  <c:v>0.66131971064814821</c:v>
                </c:pt>
                <c:pt idx="56744">
                  <c:v>0.66132086805555557</c:v>
                </c:pt>
                <c:pt idx="56745">
                  <c:v>0.66132167824074073</c:v>
                </c:pt>
                <c:pt idx="56746">
                  <c:v>0.66132302083333339</c:v>
                </c:pt>
                <c:pt idx="56747">
                  <c:v>0.66132383101851855</c:v>
                </c:pt>
                <c:pt idx="56748">
                  <c:v>0.66132503472222226</c:v>
                </c:pt>
                <c:pt idx="56749">
                  <c:v>0.66132608796296299</c:v>
                </c:pt>
                <c:pt idx="56750">
                  <c:v>0.66132724537037035</c:v>
                </c:pt>
                <c:pt idx="56751">
                  <c:v>0.66132840277777771</c:v>
                </c:pt>
                <c:pt idx="56752">
                  <c:v>0.66132956018518518</c:v>
                </c:pt>
                <c:pt idx="56753">
                  <c:v>0.66133071759259265</c:v>
                </c:pt>
                <c:pt idx="56754">
                  <c:v>0.66133187500000001</c:v>
                </c:pt>
                <c:pt idx="56755">
                  <c:v>0.66133303240740737</c:v>
                </c:pt>
                <c:pt idx="56756">
                  <c:v>0.66133418981481473</c:v>
                </c:pt>
                <c:pt idx="56757">
                  <c:v>0.66133534722222231</c:v>
                </c:pt>
                <c:pt idx="56758">
                  <c:v>0.66133650462962967</c:v>
                </c:pt>
                <c:pt idx="56759">
                  <c:v>0.66133824074074077</c:v>
                </c:pt>
                <c:pt idx="56760">
                  <c:v>0.66133888888888892</c:v>
                </c:pt>
                <c:pt idx="56761">
                  <c:v>0.6613401157407407</c:v>
                </c:pt>
                <c:pt idx="56762">
                  <c:v>0.6613424537037037</c:v>
                </c:pt>
                <c:pt idx="56763">
                  <c:v>0.66134295138888888</c:v>
                </c:pt>
                <c:pt idx="56764">
                  <c:v>0.6613434953703704</c:v>
                </c:pt>
                <c:pt idx="56765">
                  <c:v>0.66134531250000006</c:v>
                </c:pt>
                <c:pt idx="56766">
                  <c:v>0.6613458912037038</c:v>
                </c:pt>
                <c:pt idx="56767">
                  <c:v>0.66134716435185181</c:v>
                </c:pt>
                <c:pt idx="56768">
                  <c:v>0.66134809027777774</c:v>
                </c:pt>
                <c:pt idx="56769">
                  <c:v>0.66134922453703704</c:v>
                </c:pt>
                <c:pt idx="56770">
                  <c:v>0.66135039351851854</c:v>
                </c:pt>
                <c:pt idx="56771">
                  <c:v>0.6613515509259259</c:v>
                </c:pt>
                <c:pt idx="56772">
                  <c:v>0.66135270833333337</c:v>
                </c:pt>
                <c:pt idx="56773">
                  <c:v>0.66135386574074073</c:v>
                </c:pt>
                <c:pt idx="56774">
                  <c:v>0.66135501157407406</c:v>
                </c:pt>
                <c:pt idx="56775">
                  <c:v>0.66135616898148153</c:v>
                </c:pt>
                <c:pt idx="56776">
                  <c:v>0.66135733796296292</c:v>
                </c:pt>
                <c:pt idx="56777">
                  <c:v>0.66135849537037039</c:v>
                </c:pt>
                <c:pt idx="56778">
                  <c:v>0.66135965277777775</c:v>
                </c:pt>
                <c:pt idx="56779">
                  <c:v>0.66136084490740743</c:v>
                </c:pt>
                <c:pt idx="56780">
                  <c:v>0.6613621296296297</c:v>
                </c:pt>
                <c:pt idx="56781">
                  <c:v>0.66136379629629627</c:v>
                </c:pt>
                <c:pt idx="56782">
                  <c:v>0.661364375</c:v>
                </c:pt>
                <c:pt idx="56783">
                  <c:v>0.66136554398148151</c:v>
                </c:pt>
                <c:pt idx="56784">
                  <c:v>0.66136673611111119</c:v>
                </c:pt>
                <c:pt idx="56785">
                  <c:v>0.66136842592592593</c:v>
                </c:pt>
                <c:pt idx="56786">
                  <c:v>0.6613697453703703</c:v>
                </c:pt>
                <c:pt idx="56787">
                  <c:v>0.66137020833333326</c:v>
                </c:pt>
                <c:pt idx="56788">
                  <c:v>0.6613712268518519</c:v>
                </c:pt>
                <c:pt idx="56789">
                  <c:v>0.66137238425925926</c:v>
                </c:pt>
                <c:pt idx="56790">
                  <c:v>0.66137354166666662</c:v>
                </c:pt>
                <c:pt idx="56791">
                  <c:v>0.66137469907407409</c:v>
                </c:pt>
                <c:pt idx="56792">
                  <c:v>0.66137585648148156</c:v>
                </c:pt>
                <c:pt idx="56793">
                  <c:v>0.66137701388888892</c:v>
                </c:pt>
                <c:pt idx="56794">
                  <c:v>0.66137817129629628</c:v>
                </c:pt>
                <c:pt idx="56795">
                  <c:v>0.66137932870370364</c:v>
                </c:pt>
                <c:pt idx="56796">
                  <c:v>0.66138048611111111</c:v>
                </c:pt>
                <c:pt idx="56797">
                  <c:v>0.66138164351851858</c:v>
                </c:pt>
                <c:pt idx="56798">
                  <c:v>0.66138331018518515</c:v>
                </c:pt>
                <c:pt idx="56799">
                  <c:v>0.66138459490740742</c:v>
                </c:pt>
                <c:pt idx="56800">
                  <c:v>0.66138511574074077</c:v>
                </c:pt>
                <c:pt idx="56801">
                  <c:v>0.6613868634259259</c:v>
                </c:pt>
                <c:pt idx="56802">
                  <c:v>0.66138858796296296</c:v>
                </c:pt>
                <c:pt idx="56803">
                  <c:v>0.66138876157407411</c:v>
                </c:pt>
                <c:pt idx="56804">
                  <c:v>0.66139043981481482</c:v>
                </c:pt>
                <c:pt idx="56805">
                  <c:v>0.66139211805555553</c:v>
                </c:pt>
                <c:pt idx="56806">
                  <c:v>0.6613933680555556</c:v>
                </c:pt>
                <c:pt idx="56807">
                  <c:v>0.66139553240740745</c:v>
                </c:pt>
                <c:pt idx="56808">
                  <c:v>0.66139604166666666</c:v>
                </c:pt>
                <c:pt idx="56809">
                  <c:v>0.66139671296296298</c:v>
                </c:pt>
                <c:pt idx="56810">
                  <c:v>0.66139785879629631</c:v>
                </c:pt>
                <c:pt idx="56811">
                  <c:v>0.6613990277777777</c:v>
                </c:pt>
                <c:pt idx="56812">
                  <c:v>0.66140017361111114</c:v>
                </c:pt>
                <c:pt idx="56813">
                  <c:v>0.6614013310185185</c:v>
                </c:pt>
                <c:pt idx="56814">
                  <c:v>0.6614025</c:v>
                </c:pt>
                <c:pt idx="56815">
                  <c:v>0.66140364583333333</c:v>
                </c:pt>
                <c:pt idx="56816">
                  <c:v>0.66140480324074069</c:v>
                </c:pt>
                <c:pt idx="56817">
                  <c:v>0.66140596064814816</c:v>
                </c:pt>
                <c:pt idx="56818">
                  <c:v>0.66140711805555552</c:v>
                </c:pt>
                <c:pt idx="56819">
                  <c:v>0.66140857638888895</c:v>
                </c:pt>
                <c:pt idx="56820">
                  <c:v>0.66141000000000005</c:v>
                </c:pt>
                <c:pt idx="56821">
                  <c:v>0.66141087962962963</c:v>
                </c:pt>
                <c:pt idx="56822">
                  <c:v>0.66141192129629622</c:v>
                </c:pt>
                <c:pt idx="56823">
                  <c:v>0.66141314814814811</c:v>
                </c:pt>
                <c:pt idx="56824">
                  <c:v>0.66141423611111116</c:v>
                </c:pt>
                <c:pt idx="56825">
                  <c:v>0.66141526620370372</c:v>
                </c:pt>
                <c:pt idx="56826">
                  <c:v>0.66141672453703704</c:v>
                </c:pt>
                <c:pt idx="56827">
                  <c:v>0.66141784722222219</c:v>
                </c:pt>
                <c:pt idx="56828">
                  <c:v>0.66141869212962956</c:v>
                </c:pt>
                <c:pt idx="56829">
                  <c:v>0.66141984953703703</c:v>
                </c:pt>
                <c:pt idx="56830">
                  <c:v>0.66142101851851853</c:v>
                </c:pt>
                <c:pt idx="56831">
                  <c:v>0.66142216435185186</c:v>
                </c:pt>
                <c:pt idx="56832">
                  <c:v>0.66142332175925922</c:v>
                </c:pt>
                <c:pt idx="56833">
                  <c:v>0.66142447916666658</c:v>
                </c:pt>
                <c:pt idx="56834">
                  <c:v>0.66142564814814819</c:v>
                </c:pt>
                <c:pt idx="56835">
                  <c:v>0.66142679398148152</c:v>
                </c:pt>
                <c:pt idx="56836">
                  <c:v>0.66142795138888888</c:v>
                </c:pt>
                <c:pt idx="56837">
                  <c:v>0.66142910879629624</c:v>
                </c:pt>
                <c:pt idx="56838">
                  <c:v>0.66143031249999995</c:v>
                </c:pt>
                <c:pt idx="56839">
                  <c:v>0.66143170138888885</c:v>
                </c:pt>
                <c:pt idx="56840">
                  <c:v>0.66143274305555555</c:v>
                </c:pt>
                <c:pt idx="56841">
                  <c:v>0.66143549768518517</c:v>
                </c:pt>
                <c:pt idx="56842">
                  <c:v>0.6614358217592593</c:v>
                </c:pt>
                <c:pt idx="56843">
                  <c:v>0.66143605324074073</c:v>
                </c:pt>
                <c:pt idx="56844">
                  <c:v>0.66143784722222221</c:v>
                </c:pt>
                <c:pt idx="56845">
                  <c:v>0.66143928240740735</c:v>
                </c:pt>
                <c:pt idx="56846">
                  <c:v>0.66143952546296292</c:v>
                </c:pt>
                <c:pt idx="56847">
                  <c:v>0.66144069444444442</c:v>
                </c:pt>
                <c:pt idx="56848">
                  <c:v>0.66144184027777775</c:v>
                </c:pt>
                <c:pt idx="56849">
                  <c:v>0.66144299768518522</c:v>
                </c:pt>
                <c:pt idx="56850">
                  <c:v>0.66144416666666661</c:v>
                </c:pt>
                <c:pt idx="56851">
                  <c:v>0.66144532407407408</c:v>
                </c:pt>
                <c:pt idx="56852">
                  <c:v>0.66144648148148155</c:v>
                </c:pt>
                <c:pt idx="56853">
                  <c:v>0.66144762731481477</c:v>
                </c:pt>
                <c:pt idx="56854">
                  <c:v>0.66144878472222224</c:v>
                </c:pt>
                <c:pt idx="56855">
                  <c:v>0.6614499421296296</c:v>
                </c:pt>
                <c:pt idx="56856">
                  <c:v>0.6614511111111111</c:v>
                </c:pt>
                <c:pt idx="56857">
                  <c:v>0.66145243055555558</c:v>
                </c:pt>
                <c:pt idx="56858">
                  <c:v>0.66145365740740736</c:v>
                </c:pt>
                <c:pt idx="56859">
                  <c:v>0.66145525462962962</c:v>
                </c:pt>
                <c:pt idx="56860">
                  <c:v>0.66145583333333335</c:v>
                </c:pt>
                <c:pt idx="56861">
                  <c:v>0.66145763888888887</c:v>
                </c:pt>
                <c:pt idx="56862">
                  <c:v>0.66145936342592593</c:v>
                </c:pt>
                <c:pt idx="56863">
                  <c:v>0.66146127314814818</c:v>
                </c:pt>
                <c:pt idx="56864">
                  <c:v>0.66146157407407402</c:v>
                </c:pt>
                <c:pt idx="56865">
                  <c:v>0.66146274305555552</c:v>
                </c:pt>
                <c:pt idx="56866">
                  <c:v>0.66146390046296299</c:v>
                </c:pt>
                <c:pt idx="56867">
                  <c:v>0.66146505787037035</c:v>
                </c:pt>
                <c:pt idx="56868">
                  <c:v>0.66146620370370368</c:v>
                </c:pt>
                <c:pt idx="56869">
                  <c:v>0.66146737268518518</c:v>
                </c:pt>
                <c:pt idx="56870">
                  <c:v>0.66146853009259265</c:v>
                </c:pt>
                <c:pt idx="56871">
                  <c:v>0.66146967592592598</c:v>
                </c:pt>
                <c:pt idx="56872">
                  <c:v>0.66147084490740737</c:v>
                </c:pt>
                <c:pt idx="56873">
                  <c:v>0.6614719907407407</c:v>
                </c:pt>
                <c:pt idx="56874">
                  <c:v>0.66147331018518518</c:v>
                </c:pt>
                <c:pt idx="56875">
                  <c:v>0.66147515046296301</c:v>
                </c:pt>
                <c:pt idx="56876">
                  <c:v>0.66147550925925924</c:v>
                </c:pt>
                <c:pt idx="56877">
                  <c:v>0.66147731481481475</c:v>
                </c:pt>
                <c:pt idx="56878">
                  <c:v>0.66147847222222222</c:v>
                </c:pt>
                <c:pt idx="56879">
                  <c:v>0.66147912037037038</c:v>
                </c:pt>
                <c:pt idx="56880">
                  <c:v>0.66148077546296291</c:v>
                </c:pt>
                <c:pt idx="56881">
                  <c:v>0.661481875</c:v>
                </c:pt>
                <c:pt idx="56882">
                  <c:v>0.66148251157407412</c:v>
                </c:pt>
                <c:pt idx="56883">
                  <c:v>0.66148378472222225</c:v>
                </c:pt>
                <c:pt idx="56884">
                  <c:v>0.66148475694444453</c:v>
                </c:pt>
                <c:pt idx="56885">
                  <c:v>0.66148589120370371</c:v>
                </c:pt>
                <c:pt idx="56886">
                  <c:v>0.66148704861111107</c:v>
                </c:pt>
                <c:pt idx="56887">
                  <c:v>0.66148820601851854</c:v>
                </c:pt>
                <c:pt idx="56888">
                  <c:v>0.6614893634259259</c:v>
                </c:pt>
                <c:pt idx="56889">
                  <c:v>0.66149052083333337</c:v>
                </c:pt>
                <c:pt idx="56890">
                  <c:v>0.66149167824074073</c:v>
                </c:pt>
                <c:pt idx="56891">
                  <c:v>0.66149282407407406</c:v>
                </c:pt>
                <c:pt idx="56892">
                  <c:v>0.66149399305555556</c:v>
                </c:pt>
                <c:pt idx="56893">
                  <c:v>0.66149515046296292</c:v>
                </c:pt>
                <c:pt idx="56894">
                  <c:v>0.66149630787037039</c:v>
                </c:pt>
                <c:pt idx="56895">
                  <c:v>0.66149761574074073</c:v>
                </c:pt>
                <c:pt idx="56896">
                  <c:v>0.66149907407407404</c:v>
                </c:pt>
                <c:pt idx="56897">
                  <c:v>0.66150040509259267</c:v>
                </c:pt>
                <c:pt idx="56898">
                  <c:v>0.66150092592592591</c:v>
                </c:pt>
                <c:pt idx="56899">
                  <c:v>0.66150274305555556</c:v>
                </c:pt>
                <c:pt idx="56900">
                  <c:v>0.66150415509259264</c:v>
                </c:pt>
                <c:pt idx="56901">
                  <c:v>0.66150444444444445</c:v>
                </c:pt>
                <c:pt idx="56902">
                  <c:v>0.66150613425925919</c:v>
                </c:pt>
                <c:pt idx="56903">
                  <c:v>0.6615077430555556</c:v>
                </c:pt>
                <c:pt idx="56904">
                  <c:v>0.6615078703703704</c:v>
                </c:pt>
                <c:pt idx="56905">
                  <c:v>0.6615090393518519</c:v>
                </c:pt>
                <c:pt idx="56906">
                  <c:v>0.66151019675925926</c:v>
                </c:pt>
                <c:pt idx="56907">
                  <c:v>0.66151135416666662</c:v>
                </c:pt>
                <c:pt idx="56908">
                  <c:v>0.66151250000000006</c:v>
                </c:pt>
                <c:pt idx="56909">
                  <c:v>0.66151366898148156</c:v>
                </c:pt>
                <c:pt idx="56910">
                  <c:v>0.66151482638888892</c:v>
                </c:pt>
                <c:pt idx="56911">
                  <c:v>0.66151598379629628</c:v>
                </c:pt>
                <c:pt idx="56912">
                  <c:v>0.66151714120370364</c:v>
                </c:pt>
                <c:pt idx="56913">
                  <c:v>0.66151829861111111</c:v>
                </c:pt>
                <c:pt idx="56914">
                  <c:v>0.66151956018518521</c:v>
                </c:pt>
                <c:pt idx="56915">
                  <c:v>0.66152087962962969</c:v>
                </c:pt>
                <c:pt idx="56916">
                  <c:v>0.66152209490740743</c:v>
                </c:pt>
                <c:pt idx="56917">
                  <c:v>0.66152313657407413</c:v>
                </c:pt>
                <c:pt idx="56918">
                  <c:v>0.66152408564814813</c:v>
                </c:pt>
                <c:pt idx="56919">
                  <c:v>0.66152574074074078</c:v>
                </c:pt>
                <c:pt idx="56920">
                  <c:v>0.66152644675925931</c:v>
                </c:pt>
                <c:pt idx="56921">
                  <c:v>0.66152800925925925</c:v>
                </c:pt>
                <c:pt idx="56922">
                  <c:v>0.66152915509259258</c:v>
                </c:pt>
                <c:pt idx="56923">
                  <c:v>0.66152987268518515</c:v>
                </c:pt>
                <c:pt idx="56924">
                  <c:v>0.66153101851851848</c:v>
                </c:pt>
                <c:pt idx="56925">
                  <c:v>0.66153218749999998</c:v>
                </c:pt>
                <c:pt idx="56926">
                  <c:v>0.66153334490740745</c:v>
                </c:pt>
                <c:pt idx="56927">
                  <c:v>0.66153450231481481</c:v>
                </c:pt>
                <c:pt idx="56928">
                  <c:v>0.66153564814814814</c:v>
                </c:pt>
                <c:pt idx="56929">
                  <c:v>0.6615368055555555</c:v>
                </c:pt>
                <c:pt idx="56930">
                  <c:v>0.661537974537037</c:v>
                </c:pt>
                <c:pt idx="56931">
                  <c:v>0.66153913194444447</c:v>
                </c:pt>
                <c:pt idx="56932">
                  <c:v>0.66154028935185183</c:v>
                </c:pt>
                <c:pt idx="56933">
                  <c:v>0.66154148148148151</c:v>
                </c:pt>
                <c:pt idx="56934">
                  <c:v>0.66154267361111108</c:v>
                </c:pt>
                <c:pt idx="56935">
                  <c:v>0.661543912037037</c:v>
                </c:pt>
                <c:pt idx="56936">
                  <c:v>0.66154503472222226</c:v>
                </c:pt>
                <c:pt idx="56937">
                  <c:v>0.66154644675925922</c:v>
                </c:pt>
                <c:pt idx="56938">
                  <c:v>0.66154745370370371</c:v>
                </c:pt>
                <c:pt idx="56939">
                  <c:v>0.66154894675925924</c:v>
                </c:pt>
                <c:pt idx="56940">
                  <c:v>0.66154953703703701</c:v>
                </c:pt>
                <c:pt idx="56941">
                  <c:v>0.66155069444444448</c:v>
                </c:pt>
                <c:pt idx="56942">
                  <c:v>0.66155186342592587</c:v>
                </c:pt>
                <c:pt idx="56943">
                  <c:v>0.66155302083333334</c:v>
                </c:pt>
                <c:pt idx="56944">
                  <c:v>0.66155418981481484</c:v>
                </c:pt>
                <c:pt idx="56945">
                  <c:v>0.66155533564814817</c:v>
                </c:pt>
                <c:pt idx="56946">
                  <c:v>0.66155649305555553</c:v>
                </c:pt>
                <c:pt idx="56947">
                  <c:v>0.661557650462963</c:v>
                </c:pt>
                <c:pt idx="56948">
                  <c:v>0.66155880787037036</c:v>
                </c:pt>
                <c:pt idx="56949">
                  <c:v>0.66155996527777783</c:v>
                </c:pt>
                <c:pt idx="56950">
                  <c:v>0.66156156249999998</c:v>
                </c:pt>
                <c:pt idx="56951">
                  <c:v>0.66156306712962965</c:v>
                </c:pt>
                <c:pt idx="56952">
                  <c:v>0.66156358796296288</c:v>
                </c:pt>
                <c:pt idx="56953">
                  <c:v>0.66156509259259266</c:v>
                </c:pt>
                <c:pt idx="56954">
                  <c:v>0.66156575231481485</c:v>
                </c:pt>
                <c:pt idx="56955">
                  <c:v>0.66156759259259257</c:v>
                </c:pt>
                <c:pt idx="56956">
                  <c:v>0.66156863425925927</c:v>
                </c:pt>
                <c:pt idx="56957">
                  <c:v>0.66156954861111106</c:v>
                </c:pt>
                <c:pt idx="56958">
                  <c:v>0.66157085648148151</c:v>
                </c:pt>
                <c:pt idx="56959">
                  <c:v>0.66157153935185187</c:v>
                </c:pt>
                <c:pt idx="56960">
                  <c:v>0.66157269675925923</c:v>
                </c:pt>
                <c:pt idx="56961">
                  <c:v>0.6615738541666667</c:v>
                </c:pt>
                <c:pt idx="56962">
                  <c:v>0.66157501157407406</c:v>
                </c:pt>
                <c:pt idx="56963">
                  <c:v>0.66157616898148142</c:v>
                </c:pt>
                <c:pt idx="56964">
                  <c:v>0.66157732638888889</c:v>
                </c:pt>
                <c:pt idx="56965">
                  <c:v>0.66157848379629636</c:v>
                </c:pt>
                <c:pt idx="56966">
                  <c:v>0.66157964120370372</c:v>
                </c:pt>
                <c:pt idx="56967">
                  <c:v>0.66158079861111108</c:v>
                </c:pt>
                <c:pt idx="56968">
                  <c:v>0.6615819444444444</c:v>
                </c:pt>
                <c:pt idx="56969">
                  <c:v>0.66158319444444447</c:v>
                </c:pt>
                <c:pt idx="56970">
                  <c:v>0.66158431712962962</c:v>
                </c:pt>
                <c:pt idx="56971">
                  <c:v>0.66158644675925926</c:v>
                </c:pt>
                <c:pt idx="56972">
                  <c:v>0.66158660879629627</c:v>
                </c:pt>
                <c:pt idx="56973">
                  <c:v>0.66158998842592598</c:v>
                </c:pt>
                <c:pt idx="56974">
                  <c:v>0.66159021990740741</c:v>
                </c:pt>
                <c:pt idx="56975">
                  <c:v>0.66159229166666667</c:v>
                </c:pt>
                <c:pt idx="56976">
                  <c:v>0.66159363425925932</c:v>
                </c:pt>
                <c:pt idx="56977">
                  <c:v>0.6615937268518518</c:v>
                </c:pt>
                <c:pt idx="56978">
                  <c:v>0.66159479166666668</c:v>
                </c:pt>
                <c:pt idx="56979">
                  <c:v>0.66159594907407404</c:v>
                </c:pt>
                <c:pt idx="56980">
                  <c:v>0.66159710648148151</c:v>
                </c:pt>
                <c:pt idx="56981">
                  <c:v>0.66159826388888887</c:v>
                </c:pt>
                <c:pt idx="56982">
                  <c:v>0.66159942129629634</c:v>
                </c:pt>
                <c:pt idx="56983">
                  <c:v>0.66160056712962956</c:v>
                </c:pt>
                <c:pt idx="56984">
                  <c:v>0.66160172453703703</c:v>
                </c:pt>
                <c:pt idx="56985">
                  <c:v>0.66160289351851853</c:v>
                </c:pt>
                <c:pt idx="56986">
                  <c:v>0.66160405092592589</c:v>
                </c:pt>
                <c:pt idx="56987">
                  <c:v>0.66160519675925922</c:v>
                </c:pt>
                <c:pt idx="56988">
                  <c:v>0.66160635416666658</c:v>
                </c:pt>
                <c:pt idx="56989">
                  <c:v>0.66160751157407416</c:v>
                </c:pt>
                <c:pt idx="56990">
                  <c:v>0.66160973379629628</c:v>
                </c:pt>
                <c:pt idx="56991">
                  <c:v>0.66161087962962961</c:v>
                </c:pt>
                <c:pt idx="56992">
                  <c:v>0.66161098379629624</c:v>
                </c:pt>
                <c:pt idx="56993">
                  <c:v>0.66161278935185186</c:v>
                </c:pt>
                <c:pt idx="56994">
                  <c:v>0.66161371527777779</c:v>
                </c:pt>
                <c:pt idx="56995">
                  <c:v>0.66161451388888892</c:v>
                </c:pt>
                <c:pt idx="56996">
                  <c:v>0.6616160879629629</c:v>
                </c:pt>
                <c:pt idx="56997">
                  <c:v>0.66161729166666661</c:v>
                </c:pt>
                <c:pt idx="56998">
                  <c:v>0.66161793981481487</c:v>
                </c:pt>
                <c:pt idx="56999">
                  <c:v>0.66161909722222223</c:v>
                </c:pt>
                <c:pt idx="57000">
                  <c:v>0.66162025462962959</c:v>
                </c:pt>
                <c:pt idx="57001">
                  <c:v>0.66162141203703695</c:v>
                </c:pt>
                <c:pt idx="57002">
                  <c:v>0.66162256944444442</c:v>
                </c:pt>
                <c:pt idx="57003">
                  <c:v>0.66162372685185189</c:v>
                </c:pt>
                <c:pt idx="57004">
                  <c:v>0.66162488425925925</c:v>
                </c:pt>
                <c:pt idx="57005">
                  <c:v>0.66162603009259258</c:v>
                </c:pt>
                <c:pt idx="57006">
                  <c:v>0.66162718750000005</c:v>
                </c:pt>
                <c:pt idx="57007">
                  <c:v>0.66162835648148155</c:v>
                </c:pt>
                <c:pt idx="57008">
                  <c:v>0.6616297337962963</c:v>
                </c:pt>
                <c:pt idx="57009">
                  <c:v>0.66163071759259262</c:v>
                </c:pt>
                <c:pt idx="57010">
                  <c:v>0.66163182870370363</c:v>
                </c:pt>
                <c:pt idx="57011">
                  <c:v>0.66163326388888888</c:v>
                </c:pt>
                <c:pt idx="57012">
                  <c:v>0.66163454861111104</c:v>
                </c:pt>
                <c:pt idx="57013">
                  <c:v>0.66163546296296294</c:v>
                </c:pt>
                <c:pt idx="57014">
                  <c:v>0.66163789351851854</c:v>
                </c:pt>
                <c:pt idx="57015">
                  <c:v>0.66163819444444449</c:v>
                </c:pt>
                <c:pt idx="57016">
                  <c:v>0.6616390509259259</c:v>
                </c:pt>
                <c:pt idx="57017">
                  <c:v>0.66164033564814817</c:v>
                </c:pt>
                <c:pt idx="57018">
                  <c:v>0.66164137731481487</c:v>
                </c:pt>
                <c:pt idx="57019">
                  <c:v>0.66164224537037042</c:v>
                </c:pt>
                <c:pt idx="57020">
                  <c:v>0.66164340277777778</c:v>
                </c:pt>
                <c:pt idx="57021">
                  <c:v>0.66164456018518514</c:v>
                </c:pt>
                <c:pt idx="57022">
                  <c:v>0.66164570601851846</c:v>
                </c:pt>
                <c:pt idx="57023">
                  <c:v>0.66164687499999997</c:v>
                </c:pt>
                <c:pt idx="57024">
                  <c:v>0.66164803240740744</c:v>
                </c:pt>
                <c:pt idx="57025">
                  <c:v>0.66164917824074077</c:v>
                </c:pt>
                <c:pt idx="57026">
                  <c:v>0.66165034722222216</c:v>
                </c:pt>
                <c:pt idx="57027">
                  <c:v>0.66165150462962963</c:v>
                </c:pt>
                <c:pt idx="57028">
                  <c:v>0.6616526620370371</c:v>
                </c:pt>
                <c:pt idx="57029">
                  <c:v>0.66165462962962962</c:v>
                </c:pt>
                <c:pt idx="57030">
                  <c:v>0.66165577546296295</c:v>
                </c:pt>
                <c:pt idx="57031">
                  <c:v>0.66165636574074072</c:v>
                </c:pt>
                <c:pt idx="57032">
                  <c:v>0.66165767361111105</c:v>
                </c:pt>
                <c:pt idx="57033">
                  <c:v>0.66165879629629631</c:v>
                </c:pt>
                <c:pt idx="57034">
                  <c:v>0.66165983796296302</c:v>
                </c:pt>
                <c:pt idx="57035">
                  <c:v>0.66166190972222227</c:v>
                </c:pt>
                <c:pt idx="57036">
                  <c:v>0.66166221064814812</c:v>
                </c:pt>
                <c:pt idx="57037">
                  <c:v>0.66166312500000002</c:v>
                </c:pt>
                <c:pt idx="57038">
                  <c:v>0.66166486111111111</c:v>
                </c:pt>
                <c:pt idx="57039">
                  <c:v>0.66166554398148147</c:v>
                </c:pt>
                <c:pt idx="57040">
                  <c:v>0.66166655092592586</c:v>
                </c:pt>
                <c:pt idx="57041">
                  <c:v>0.66166770833333333</c:v>
                </c:pt>
                <c:pt idx="57042">
                  <c:v>0.6616688657407408</c:v>
                </c:pt>
                <c:pt idx="57043">
                  <c:v>0.66167002314814816</c:v>
                </c:pt>
                <c:pt idx="57044">
                  <c:v>0.66167118055555552</c:v>
                </c:pt>
                <c:pt idx="57045">
                  <c:v>0.66167232638888895</c:v>
                </c:pt>
                <c:pt idx="57046">
                  <c:v>0.66167349537037035</c:v>
                </c:pt>
                <c:pt idx="57047">
                  <c:v>0.66167464120370367</c:v>
                </c:pt>
                <c:pt idx="57048">
                  <c:v>0.66167581018518518</c:v>
                </c:pt>
                <c:pt idx="57049">
                  <c:v>0.6616769560185185</c:v>
                </c:pt>
                <c:pt idx="57050">
                  <c:v>0.66167874999999998</c:v>
                </c:pt>
                <c:pt idx="57051">
                  <c:v>0.66167932870370372</c:v>
                </c:pt>
                <c:pt idx="57052">
                  <c:v>0.66168065972222223</c:v>
                </c:pt>
                <c:pt idx="57053">
                  <c:v>0.66168199074074074</c:v>
                </c:pt>
                <c:pt idx="57054">
                  <c:v>0.66168375000000001</c:v>
                </c:pt>
                <c:pt idx="57055">
                  <c:v>0.66168471064814816</c:v>
                </c:pt>
                <c:pt idx="57056">
                  <c:v>0.66168540509259255</c:v>
                </c:pt>
                <c:pt idx="57057">
                  <c:v>0.66168646990740743</c:v>
                </c:pt>
                <c:pt idx="57058">
                  <c:v>0.66168841435185188</c:v>
                </c:pt>
                <c:pt idx="57059">
                  <c:v>0.66168877314814822</c:v>
                </c:pt>
                <c:pt idx="57060">
                  <c:v>0.66168968750000001</c:v>
                </c:pt>
                <c:pt idx="57061">
                  <c:v>0.6616908564814814</c:v>
                </c:pt>
                <c:pt idx="57062">
                  <c:v>0.66169201388888887</c:v>
                </c:pt>
                <c:pt idx="57063">
                  <c:v>0.6616931597222222</c:v>
                </c:pt>
                <c:pt idx="57064">
                  <c:v>0.6616943287037037</c:v>
                </c:pt>
                <c:pt idx="57065">
                  <c:v>0.66169548611111106</c:v>
                </c:pt>
                <c:pt idx="57066">
                  <c:v>0.66169663194444439</c:v>
                </c:pt>
                <c:pt idx="57067">
                  <c:v>0.66169780092592601</c:v>
                </c:pt>
                <c:pt idx="57068">
                  <c:v>0.66169895833333336</c:v>
                </c:pt>
                <c:pt idx="57069">
                  <c:v>0.66170011574074072</c:v>
                </c:pt>
                <c:pt idx="57070">
                  <c:v>0.66170163194444442</c:v>
                </c:pt>
                <c:pt idx="57071">
                  <c:v>0.6617024768518518</c:v>
                </c:pt>
                <c:pt idx="57072">
                  <c:v>0.66170359953703706</c:v>
                </c:pt>
                <c:pt idx="57073">
                  <c:v>0.66170508101851855</c:v>
                </c:pt>
                <c:pt idx="57074">
                  <c:v>0.66170599537037034</c:v>
                </c:pt>
                <c:pt idx="57075">
                  <c:v>0.66170753472222221</c:v>
                </c:pt>
                <c:pt idx="57076">
                  <c:v>0.66170856481481488</c:v>
                </c:pt>
                <c:pt idx="57077">
                  <c:v>0.6617097106481481</c:v>
                </c:pt>
                <c:pt idx="57078">
                  <c:v>0.6617105324074074</c:v>
                </c:pt>
                <c:pt idx="57079">
                  <c:v>0.66171168981481476</c:v>
                </c:pt>
                <c:pt idx="57080">
                  <c:v>0.6617128356481482</c:v>
                </c:pt>
                <c:pt idx="57081">
                  <c:v>0.66171400462962959</c:v>
                </c:pt>
                <c:pt idx="57082">
                  <c:v>0.66171516203703706</c:v>
                </c:pt>
                <c:pt idx="57083">
                  <c:v>0.66171645833333337</c:v>
                </c:pt>
                <c:pt idx="57084">
                  <c:v>0.66171747685185189</c:v>
                </c:pt>
                <c:pt idx="57085">
                  <c:v>0.66171862268518522</c:v>
                </c:pt>
                <c:pt idx="57086">
                  <c:v>0.66171978009259258</c:v>
                </c:pt>
                <c:pt idx="57087">
                  <c:v>0.66172094907407408</c:v>
                </c:pt>
                <c:pt idx="57088">
                  <c:v>0.66172214120370365</c:v>
                </c:pt>
                <c:pt idx="57089">
                  <c:v>0.66172331018518515</c:v>
                </c:pt>
                <c:pt idx="57090">
                  <c:v>0.66172446759259262</c:v>
                </c:pt>
                <c:pt idx="57091">
                  <c:v>0.6617258796296297</c:v>
                </c:pt>
                <c:pt idx="57092">
                  <c:v>0.66172697916666667</c:v>
                </c:pt>
                <c:pt idx="57093">
                  <c:v>0.66172822916666674</c:v>
                </c:pt>
                <c:pt idx="57094">
                  <c:v>0.66172932870370371</c:v>
                </c:pt>
                <c:pt idx="57095">
                  <c:v>0.66173070601851858</c:v>
                </c:pt>
                <c:pt idx="57096">
                  <c:v>0.66173229166666669</c:v>
                </c:pt>
                <c:pt idx="57097">
                  <c:v>0.66173251157407409</c:v>
                </c:pt>
                <c:pt idx="57098">
                  <c:v>0.66173368055555559</c:v>
                </c:pt>
                <c:pt idx="57099">
                  <c:v>0.66173483796296295</c:v>
                </c:pt>
                <c:pt idx="57100">
                  <c:v>0.66173599537037031</c:v>
                </c:pt>
                <c:pt idx="57101">
                  <c:v>0.66173715277777778</c:v>
                </c:pt>
                <c:pt idx="57102">
                  <c:v>0.66173831018518525</c:v>
                </c:pt>
                <c:pt idx="57103">
                  <c:v>0.66173946759259261</c:v>
                </c:pt>
                <c:pt idx="57104">
                  <c:v>0.66174062499999997</c:v>
                </c:pt>
                <c:pt idx="57105">
                  <c:v>0.6617417708333333</c:v>
                </c:pt>
                <c:pt idx="57106">
                  <c:v>0.6617429398148148</c:v>
                </c:pt>
                <c:pt idx="57107">
                  <c:v>0.66174408564814813</c:v>
                </c:pt>
                <c:pt idx="57108">
                  <c:v>0.66174576388888895</c:v>
                </c:pt>
                <c:pt idx="57109">
                  <c:v>0.66174682870370372</c:v>
                </c:pt>
                <c:pt idx="57110">
                  <c:v>0.66174775462962965</c:v>
                </c:pt>
                <c:pt idx="57111">
                  <c:v>0.66174958333333334</c:v>
                </c:pt>
                <c:pt idx="57112">
                  <c:v>0.66174998842592592</c:v>
                </c:pt>
                <c:pt idx="57113">
                  <c:v>0.66175145833333338</c:v>
                </c:pt>
                <c:pt idx="57114">
                  <c:v>0.66175318287037033</c:v>
                </c:pt>
                <c:pt idx="57115">
                  <c:v>0.66175357638888888</c:v>
                </c:pt>
                <c:pt idx="57116">
                  <c:v>0.66175578703703697</c:v>
                </c:pt>
                <c:pt idx="57117">
                  <c:v>0.66175675925925925</c:v>
                </c:pt>
                <c:pt idx="57118">
                  <c:v>0.66175706018518521</c:v>
                </c:pt>
                <c:pt idx="57119">
                  <c:v>0.66175798611111114</c:v>
                </c:pt>
                <c:pt idx="57120">
                  <c:v>0.6617591435185185</c:v>
                </c:pt>
                <c:pt idx="57121">
                  <c:v>0.66176030092592586</c:v>
                </c:pt>
                <c:pt idx="57122">
                  <c:v>0.66176145833333333</c:v>
                </c:pt>
                <c:pt idx="57123">
                  <c:v>0.66176260416666666</c:v>
                </c:pt>
                <c:pt idx="57124">
                  <c:v>0.66176377314814816</c:v>
                </c:pt>
                <c:pt idx="57125">
                  <c:v>0.66176491898148149</c:v>
                </c:pt>
                <c:pt idx="57126">
                  <c:v>0.66176608796296288</c:v>
                </c:pt>
                <c:pt idx="57127">
                  <c:v>0.66176724537037035</c:v>
                </c:pt>
                <c:pt idx="57128">
                  <c:v>0.66176840277777782</c:v>
                </c:pt>
                <c:pt idx="57129">
                  <c:v>0.66177025462962957</c:v>
                </c:pt>
                <c:pt idx="57130">
                  <c:v>0.66177107638888888</c:v>
                </c:pt>
                <c:pt idx="57131">
                  <c:v>0.66177233796296298</c:v>
                </c:pt>
                <c:pt idx="57132">
                  <c:v>0.66177349537037045</c:v>
                </c:pt>
                <c:pt idx="57133">
                  <c:v>0.66177524305555557</c:v>
                </c:pt>
                <c:pt idx="57134">
                  <c:v>0.66177696759259252</c:v>
                </c:pt>
                <c:pt idx="57135">
                  <c:v>0.66177811342592596</c:v>
                </c:pt>
                <c:pt idx="57136">
                  <c:v>0.66178034722222223</c:v>
                </c:pt>
                <c:pt idx="57137">
                  <c:v>0.66178045138888886</c:v>
                </c:pt>
                <c:pt idx="57138">
                  <c:v>0.66178155092592594</c:v>
                </c:pt>
                <c:pt idx="57139">
                  <c:v>0.6617827083333333</c:v>
                </c:pt>
                <c:pt idx="57140">
                  <c:v>0.66178386574074066</c:v>
                </c:pt>
                <c:pt idx="57141">
                  <c:v>0.66178502314814813</c:v>
                </c:pt>
                <c:pt idx="57142">
                  <c:v>0.6617861805555556</c:v>
                </c:pt>
                <c:pt idx="57143">
                  <c:v>0.66178733796296296</c:v>
                </c:pt>
                <c:pt idx="57144">
                  <c:v>0.6617885185185185</c:v>
                </c:pt>
                <c:pt idx="57145">
                  <c:v>0.66178965277777779</c:v>
                </c:pt>
                <c:pt idx="57146">
                  <c:v>0.66179081018518526</c:v>
                </c:pt>
                <c:pt idx="57147">
                  <c:v>0.66179196759259262</c:v>
                </c:pt>
                <c:pt idx="57148">
                  <c:v>0.66179333333333334</c:v>
                </c:pt>
                <c:pt idx="57149">
                  <c:v>0.66179479166666666</c:v>
                </c:pt>
                <c:pt idx="57150">
                  <c:v>0.6617958796296296</c:v>
                </c:pt>
                <c:pt idx="57151">
                  <c:v>0.66179681712962968</c:v>
                </c:pt>
                <c:pt idx="57152">
                  <c:v>0.661798912037037</c:v>
                </c:pt>
                <c:pt idx="57153">
                  <c:v>0.6617993518518519</c:v>
                </c:pt>
                <c:pt idx="57154">
                  <c:v>0.66180009259259254</c:v>
                </c:pt>
                <c:pt idx="57155">
                  <c:v>0.66180190972222219</c:v>
                </c:pt>
                <c:pt idx="57156">
                  <c:v>0.66180237268518516</c:v>
                </c:pt>
                <c:pt idx="57157">
                  <c:v>0.66180354166666666</c:v>
                </c:pt>
                <c:pt idx="57158">
                  <c:v>0.66180469907407402</c:v>
                </c:pt>
                <c:pt idx="57159">
                  <c:v>0.66180585648148149</c:v>
                </c:pt>
                <c:pt idx="57160">
                  <c:v>0.66180701388888885</c:v>
                </c:pt>
                <c:pt idx="57161">
                  <c:v>0.66180817129629632</c:v>
                </c:pt>
                <c:pt idx="57162">
                  <c:v>0.66180932870370368</c:v>
                </c:pt>
                <c:pt idx="57163">
                  <c:v>0.66181048611111115</c:v>
                </c:pt>
                <c:pt idx="57164">
                  <c:v>0.66181164351851851</c:v>
                </c:pt>
                <c:pt idx="57165">
                  <c:v>0.66181280092592587</c:v>
                </c:pt>
                <c:pt idx="57166">
                  <c:v>0.66181452546296293</c:v>
                </c:pt>
                <c:pt idx="57167">
                  <c:v>0.66181526620370368</c:v>
                </c:pt>
                <c:pt idx="57168">
                  <c:v>0.66181701388888892</c:v>
                </c:pt>
                <c:pt idx="57169">
                  <c:v>0.66181829861111119</c:v>
                </c:pt>
                <c:pt idx="57170">
                  <c:v>0.66181862268518521</c:v>
                </c:pt>
                <c:pt idx="57171">
                  <c:v>0.66182031250000006</c:v>
                </c:pt>
                <c:pt idx="57172">
                  <c:v>0.66182111111111108</c:v>
                </c:pt>
                <c:pt idx="57173">
                  <c:v>0.66182233796296297</c:v>
                </c:pt>
                <c:pt idx="57174">
                  <c:v>0.66182378472222214</c:v>
                </c:pt>
                <c:pt idx="57175">
                  <c:v>0.66182438657407405</c:v>
                </c:pt>
                <c:pt idx="57176">
                  <c:v>0.66182553240740738</c:v>
                </c:pt>
                <c:pt idx="57177">
                  <c:v>0.66182667824074071</c:v>
                </c:pt>
                <c:pt idx="57178">
                  <c:v>0.66182784722222221</c:v>
                </c:pt>
                <c:pt idx="57179">
                  <c:v>0.66182900462962957</c:v>
                </c:pt>
                <c:pt idx="57180">
                  <c:v>0.66183016203703704</c:v>
                </c:pt>
                <c:pt idx="57181">
                  <c:v>0.66183131944444451</c:v>
                </c:pt>
                <c:pt idx="57182">
                  <c:v>0.66183247685185187</c:v>
                </c:pt>
                <c:pt idx="57183">
                  <c:v>0.66183363425925923</c:v>
                </c:pt>
                <c:pt idx="57184">
                  <c:v>0.66183478009259256</c:v>
                </c:pt>
                <c:pt idx="57185">
                  <c:v>0.66183594907407406</c:v>
                </c:pt>
                <c:pt idx="57186">
                  <c:v>0.66183751157407411</c:v>
                </c:pt>
                <c:pt idx="57187">
                  <c:v>0.66183850694444446</c:v>
                </c:pt>
                <c:pt idx="57188">
                  <c:v>0.6618396875</c:v>
                </c:pt>
                <c:pt idx="57189">
                  <c:v>0.66184179398148146</c:v>
                </c:pt>
                <c:pt idx="57190">
                  <c:v>0.66184212962962963</c:v>
                </c:pt>
                <c:pt idx="57191">
                  <c:v>0.6618432870370371</c:v>
                </c:pt>
                <c:pt idx="57192">
                  <c:v>0.66184483796296301</c:v>
                </c:pt>
                <c:pt idx="57193">
                  <c:v>0.66184577546296297</c:v>
                </c:pt>
                <c:pt idx="57194">
                  <c:v>0.66184673611111111</c:v>
                </c:pt>
                <c:pt idx="57195">
                  <c:v>0.66184837962962961</c:v>
                </c:pt>
                <c:pt idx="57196">
                  <c:v>0.66184866898148142</c:v>
                </c:pt>
                <c:pt idx="57197">
                  <c:v>0.66184983796296293</c:v>
                </c:pt>
                <c:pt idx="57198">
                  <c:v>0.6618509953703704</c:v>
                </c:pt>
                <c:pt idx="57199">
                  <c:v>0.66185215277777776</c:v>
                </c:pt>
                <c:pt idx="57200">
                  <c:v>0.66185331018518512</c:v>
                </c:pt>
                <c:pt idx="57201">
                  <c:v>0.66185446759259259</c:v>
                </c:pt>
                <c:pt idx="57202">
                  <c:v>0.66185562500000006</c:v>
                </c:pt>
                <c:pt idx="57203">
                  <c:v>0.66185678240740742</c:v>
                </c:pt>
                <c:pt idx="57204">
                  <c:v>0.66185793981481478</c:v>
                </c:pt>
                <c:pt idx="57205">
                  <c:v>0.66185909722222214</c:v>
                </c:pt>
                <c:pt idx="57206">
                  <c:v>0.66186059027777777</c:v>
                </c:pt>
                <c:pt idx="57207">
                  <c:v>0.66186231481481483</c:v>
                </c:pt>
                <c:pt idx="57208">
                  <c:v>0.661863599537037</c:v>
                </c:pt>
                <c:pt idx="57209">
                  <c:v>0.66186394675925919</c:v>
                </c:pt>
                <c:pt idx="57210">
                  <c:v>0.66186614583333336</c:v>
                </c:pt>
                <c:pt idx="57211">
                  <c:v>0.66186623842592596</c:v>
                </c:pt>
                <c:pt idx="57212">
                  <c:v>0.66186741898148149</c:v>
                </c:pt>
                <c:pt idx="57213">
                  <c:v>0.66186925925925932</c:v>
                </c:pt>
                <c:pt idx="57214">
                  <c:v>0.66186974537037035</c:v>
                </c:pt>
                <c:pt idx="57215">
                  <c:v>0.66187067129629629</c:v>
                </c:pt>
                <c:pt idx="57216">
                  <c:v>0.66187182870370376</c:v>
                </c:pt>
                <c:pt idx="57217">
                  <c:v>0.66187298611111112</c:v>
                </c:pt>
                <c:pt idx="57218">
                  <c:v>0.66187414351851848</c:v>
                </c:pt>
                <c:pt idx="57219">
                  <c:v>0.66187530092592595</c:v>
                </c:pt>
                <c:pt idx="57220">
                  <c:v>0.66187645833333331</c:v>
                </c:pt>
                <c:pt idx="57221">
                  <c:v>0.66187761574074078</c:v>
                </c:pt>
                <c:pt idx="57222">
                  <c:v>0.66187877314814814</c:v>
                </c:pt>
                <c:pt idx="57223">
                  <c:v>0.6618799305555555</c:v>
                </c:pt>
                <c:pt idx="57224">
                  <c:v>0.66188108796296297</c:v>
                </c:pt>
                <c:pt idx="57225">
                  <c:v>0.66188262731481484</c:v>
                </c:pt>
                <c:pt idx="57226">
                  <c:v>0.66188339120370365</c:v>
                </c:pt>
                <c:pt idx="57227">
                  <c:v>0.66188508101851851</c:v>
                </c:pt>
                <c:pt idx="57228">
                  <c:v>0.66188611111111106</c:v>
                </c:pt>
                <c:pt idx="57229">
                  <c:v>0.66188693287037037</c:v>
                </c:pt>
                <c:pt idx="57230">
                  <c:v>0.66188850694444445</c:v>
                </c:pt>
                <c:pt idx="57231">
                  <c:v>0.66188945601851856</c:v>
                </c:pt>
                <c:pt idx="57232">
                  <c:v>0.66189046296296294</c:v>
                </c:pt>
                <c:pt idx="57233">
                  <c:v>0.66189199074074079</c:v>
                </c:pt>
                <c:pt idx="57234">
                  <c:v>0.6618930671296297</c:v>
                </c:pt>
                <c:pt idx="57235">
                  <c:v>0.66189381944444436</c:v>
                </c:pt>
                <c:pt idx="57236">
                  <c:v>0.6618949652777778</c:v>
                </c:pt>
                <c:pt idx="57237">
                  <c:v>0.66189613425925931</c:v>
                </c:pt>
                <c:pt idx="57238">
                  <c:v>0.66189729166666667</c:v>
                </c:pt>
                <c:pt idx="57239">
                  <c:v>0.66189844907407402</c:v>
                </c:pt>
                <c:pt idx="57240">
                  <c:v>0.6618996064814815</c:v>
                </c:pt>
                <c:pt idx="57241">
                  <c:v>0.66190076388888897</c:v>
                </c:pt>
                <c:pt idx="57242">
                  <c:v>0.66190190972222218</c:v>
                </c:pt>
                <c:pt idx="57243">
                  <c:v>0.66190307870370368</c:v>
                </c:pt>
                <c:pt idx="57244">
                  <c:v>0.66190422453703701</c:v>
                </c:pt>
                <c:pt idx="57245">
                  <c:v>0.66190607638888888</c:v>
                </c:pt>
                <c:pt idx="57246">
                  <c:v>0.66190675925925924</c:v>
                </c:pt>
                <c:pt idx="57247">
                  <c:v>0.66190815972222217</c:v>
                </c:pt>
                <c:pt idx="57248">
                  <c:v>0.66190942129629637</c:v>
                </c:pt>
                <c:pt idx="57249">
                  <c:v>0.66191002314814817</c:v>
                </c:pt>
                <c:pt idx="57250">
                  <c:v>0.66191216435185185</c:v>
                </c:pt>
                <c:pt idx="57251">
                  <c:v>0.66191237268518521</c:v>
                </c:pt>
                <c:pt idx="57252">
                  <c:v>0.66191359953703699</c:v>
                </c:pt>
                <c:pt idx="57253">
                  <c:v>0.66191616898148153</c:v>
                </c:pt>
                <c:pt idx="57254">
                  <c:v>0.66191655092592594</c:v>
                </c:pt>
                <c:pt idx="57255">
                  <c:v>0.66191708333333332</c:v>
                </c:pt>
                <c:pt idx="57256">
                  <c:v>0.66191812500000002</c:v>
                </c:pt>
                <c:pt idx="57257">
                  <c:v>0.66191928240740738</c:v>
                </c:pt>
                <c:pt idx="57258">
                  <c:v>0.66192043981481485</c:v>
                </c:pt>
                <c:pt idx="57259">
                  <c:v>0.66192159722222221</c:v>
                </c:pt>
                <c:pt idx="57260">
                  <c:v>0.66192275462962957</c:v>
                </c:pt>
                <c:pt idx="57261">
                  <c:v>0.66192391203703704</c:v>
                </c:pt>
                <c:pt idx="57262">
                  <c:v>0.66192505787037037</c:v>
                </c:pt>
                <c:pt idx="57263">
                  <c:v>0.66192622685185187</c:v>
                </c:pt>
                <c:pt idx="57264">
                  <c:v>0.6619273726851852</c:v>
                </c:pt>
                <c:pt idx="57265">
                  <c:v>0.66192854166666659</c:v>
                </c:pt>
                <c:pt idx="57266">
                  <c:v>0.66192973379629627</c:v>
                </c:pt>
                <c:pt idx="57267">
                  <c:v>0.66193140046296295</c:v>
                </c:pt>
                <c:pt idx="57268">
                  <c:v>0.66193238425925927</c:v>
                </c:pt>
                <c:pt idx="57269">
                  <c:v>0.66193425925925931</c:v>
                </c:pt>
                <c:pt idx="57270">
                  <c:v>0.66193483796296293</c:v>
                </c:pt>
                <c:pt idx="57271">
                  <c:v>0.66193589120370366</c:v>
                </c:pt>
                <c:pt idx="57272">
                  <c:v>0.66193733796296295</c:v>
                </c:pt>
                <c:pt idx="57273">
                  <c:v>0.66193807870370369</c:v>
                </c:pt>
                <c:pt idx="57274">
                  <c:v>0.66194010416666671</c:v>
                </c:pt>
                <c:pt idx="57275">
                  <c:v>0.66194108796296292</c:v>
                </c:pt>
                <c:pt idx="57276">
                  <c:v>0.66194126157407407</c:v>
                </c:pt>
                <c:pt idx="57277">
                  <c:v>0.66194243055555557</c:v>
                </c:pt>
                <c:pt idx="57278">
                  <c:v>0.66194358796296293</c:v>
                </c:pt>
                <c:pt idx="57279">
                  <c:v>0.6619447453703704</c:v>
                </c:pt>
                <c:pt idx="57280">
                  <c:v>0.66194589120370373</c:v>
                </c:pt>
                <c:pt idx="57281">
                  <c:v>0.66194706018518523</c:v>
                </c:pt>
                <c:pt idx="57282">
                  <c:v>0.66194820601851845</c:v>
                </c:pt>
                <c:pt idx="57283">
                  <c:v>0.66194937499999995</c:v>
                </c:pt>
                <c:pt idx="57284">
                  <c:v>0.66195053240740742</c:v>
                </c:pt>
                <c:pt idx="57285">
                  <c:v>0.66195167824074075</c:v>
                </c:pt>
                <c:pt idx="57286">
                  <c:v>0.66195284722222225</c:v>
                </c:pt>
                <c:pt idx="57287">
                  <c:v>0.6619551041666667</c:v>
                </c:pt>
                <c:pt idx="57288">
                  <c:v>0.66195613425925925</c:v>
                </c:pt>
                <c:pt idx="57289">
                  <c:v>0.66195636574074068</c:v>
                </c:pt>
                <c:pt idx="57290">
                  <c:v>0.66195856481481485</c:v>
                </c:pt>
                <c:pt idx="57291">
                  <c:v>0.66195960648148144</c:v>
                </c:pt>
                <c:pt idx="57292">
                  <c:v>0.6619599074074074</c:v>
                </c:pt>
                <c:pt idx="57293">
                  <c:v>0.66196193287037031</c:v>
                </c:pt>
                <c:pt idx="57294">
                  <c:v>0.66196313657407402</c:v>
                </c:pt>
                <c:pt idx="57295">
                  <c:v>0.66196331018518517</c:v>
                </c:pt>
                <c:pt idx="57296">
                  <c:v>0.66196501157407406</c:v>
                </c:pt>
                <c:pt idx="57297">
                  <c:v>0.66196557870370376</c:v>
                </c:pt>
                <c:pt idx="57298">
                  <c:v>0.66196673611111112</c:v>
                </c:pt>
                <c:pt idx="57299">
                  <c:v>0.66196789351851848</c:v>
                </c:pt>
                <c:pt idx="57300">
                  <c:v>0.66196905092592584</c:v>
                </c:pt>
                <c:pt idx="57301">
                  <c:v>0.66197020833333331</c:v>
                </c:pt>
                <c:pt idx="57302">
                  <c:v>0.66197135416666664</c:v>
                </c:pt>
                <c:pt idx="57303">
                  <c:v>0.66197252314814814</c:v>
                </c:pt>
                <c:pt idx="57304">
                  <c:v>0.66197366898148147</c:v>
                </c:pt>
                <c:pt idx="57305">
                  <c:v>0.66197483796296297</c:v>
                </c:pt>
                <c:pt idx="57306">
                  <c:v>0.6619759837962963</c:v>
                </c:pt>
                <c:pt idx="57307">
                  <c:v>0.66197725694444443</c:v>
                </c:pt>
                <c:pt idx="57308">
                  <c:v>0.66197853009259255</c:v>
                </c:pt>
                <c:pt idx="57309">
                  <c:v>0.66197981481481483</c:v>
                </c:pt>
                <c:pt idx="57310">
                  <c:v>0.6619809722222223</c:v>
                </c:pt>
                <c:pt idx="57311">
                  <c:v>0.66198188657407409</c:v>
                </c:pt>
                <c:pt idx="57312">
                  <c:v>0.66198368055555556</c:v>
                </c:pt>
                <c:pt idx="57313">
                  <c:v>0.66198414351851853</c:v>
                </c:pt>
                <c:pt idx="57314">
                  <c:v>0.66198589120370366</c:v>
                </c:pt>
                <c:pt idx="57315">
                  <c:v>0.66198675925925932</c:v>
                </c:pt>
                <c:pt idx="57316">
                  <c:v>0.66198756944444448</c:v>
                </c:pt>
                <c:pt idx="57317">
                  <c:v>0.66198872685185184</c:v>
                </c:pt>
                <c:pt idx="57318">
                  <c:v>0.6619898842592592</c:v>
                </c:pt>
                <c:pt idx="57319">
                  <c:v>0.66199104166666667</c:v>
                </c:pt>
                <c:pt idx="57320">
                  <c:v>0.66199219907407403</c:v>
                </c:pt>
                <c:pt idx="57321">
                  <c:v>0.6619933564814815</c:v>
                </c:pt>
                <c:pt idx="57322">
                  <c:v>0.66199450231481483</c:v>
                </c:pt>
                <c:pt idx="57323">
                  <c:v>0.66199567129629633</c:v>
                </c:pt>
                <c:pt idx="57324">
                  <c:v>0.66199682870370369</c:v>
                </c:pt>
                <c:pt idx="57325">
                  <c:v>0.66199797453703701</c:v>
                </c:pt>
                <c:pt idx="57326">
                  <c:v>0.66199960648148148</c:v>
                </c:pt>
                <c:pt idx="57327">
                  <c:v>0.66200082175925923</c:v>
                </c:pt>
                <c:pt idx="57328">
                  <c:v>0.66200196759259256</c:v>
                </c:pt>
                <c:pt idx="57329">
                  <c:v>0.66200268518518512</c:v>
                </c:pt>
                <c:pt idx="57330">
                  <c:v>0.66200545138888889</c:v>
                </c:pt>
                <c:pt idx="57331">
                  <c:v>0.66200568287037032</c:v>
                </c:pt>
                <c:pt idx="57332">
                  <c:v>0.66200607638888886</c:v>
                </c:pt>
                <c:pt idx="57333">
                  <c:v>0.66200799768518526</c:v>
                </c:pt>
                <c:pt idx="57334">
                  <c:v>0.66200891203703705</c:v>
                </c:pt>
                <c:pt idx="57335">
                  <c:v>0.66200954861111116</c:v>
                </c:pt>
                <c:pt idx="57336">
                  <c:v>0.66201071759259267</c:v>
                </c:pt>
                <c:pt idx="57337">
                  <c:v>0.66201187500000003</c:v>
                </c:pt>
                <c:pt idx="57338">
                  <c:v>0.66201303240740739</c:v>
                </c:pt>
                <c:pt idx="57339">
                  <c:v>0.66201418981481475</c:v>
                </c:pt>
                <c:pt idx="57340">
                  <c:v>0.66201534722222222</c:v>
                </c:pt>
                <c:pt idx="57341">
                  <c:v>0.66201650462962969</c:v>
                </c:pt>
                <c:pt idx="57342">
                  <c:v>0.66201766203703705</c:v>
                </c:pt>
                <c:pt idx="57343">
                  <c:v>0.66201881944444441</c:v>
                </c:pt>
                <c:pt idx="57344">
                  <c:v>0.66201996527777784</c:v>
                </c:pt>
                <c:pt idx="57345">
                  <c:v>0.66202182870370374</c:v>
                </c:pt>
                <c:pt idx="57346">
                  <c:v>0.66202255787037045</c:v>
                </c:pt>
                <c:pt idx="57347">
                  <c:v>0.66202423611111116</c:v>
                </c:pt>
                <c:pt idx="57348">
                  <c:v>0.66202548611111112</c:v>
                </c:pt>
                <c:pt idx="57349">
                  <c:v>0.66202606481481485</c:v>
                </c:pt>
                <c:pt idx="57350">
                  <c:v>0.66202719907407415</c:v>
                </c:pt>
                <c:pt idx="57351">
                  <c:v>0.66202831018518515</c:v>
                </c:pt>
                <c:pt idx="57352">
                  <c:v>0.66203081018518517</c:v>
                </c:pt>
                <c:pt idx="57353">
                  <c:v>0.6620319560185185</c:v>
                </c:pt>
                <c:pt idx="57354">
                  <c:v>0.66203311342592597</c:v>
                </c:pt>
                <c:pt idx="57355">
                  <c:v>0.66203427083333333</c:v>
                </c:pt>
                <c:pt idx="57356">
                  <c:v>0.66203542824074069</c:v>
                </c:pt>
                <c:pt idx="57357">
                  <c:v>0.66203658564814816</c:v>
                </c:pt>
                <c:pt idx="57358">
                  <c:v>0.66203791666666667</c:v>
                </c:pt>
                <c:pt idx="57359">
                  <c:v>0.66203890046296299</c:v>
                </c:pt>
                <c:pt idx="57360">
                  <c:v>0.66204006944444449</c:v>
                </c:pt>
                <c:pt idx="57361">
                  <c:v>0.66204121527777771</c:v>
                </c:pt>
                <c:pt idx="57362">
                  <c:v>0.66204237268518518</c:v>
                </c:pt>
                <c:pt idx="57363">
                  <c:v>0.66204353009259265</c:v>
                </c:pt>
                <c:pt idx="57364">
                  <c:v>0.66204706018518522</c:v>
                </c:pt>
                <c:pt idx="57365">
                  <c:v>0.66204717592592588</c:v>
                </c:pt>
                <c:pt idx="57366">
                  <c:v>0.66204873842592593</c:v>
                </c:pt>
                <c:pt idx="57367">
                  <c:v>0.66205047453703703</c:v>
                </c:pt>
                <c:pt idx="57368">
                  <c:v>0.66205069444444442</c:v>
                </c:pt>
                <c:pt idx="57369">
                  <c:v>0.66205278935185186</c:v>
                </c:pt>
                <c:pt idx="57370">
                  <c:v>0.66205388888888883</c:v>
                </c:pt>
                <c:pt idx="57371">
                  <c:v>0.66205412037037037</c:v>
                </c:pt>
                <c:pt idx="57372">
                  <c:v>0.66205626157407405</c:v>
                </c:pt>
                <c:pt idx="57373">
                  <c:v>0.66205700231481479</c:v>
                </c:pt>
                <c:pt idx="57374">
                  <c:v>0.66205758101851853</c:v>
                </c:pt>
                <c:pt idx="57375">
                  <c:v>0.66205874999999992</c:v>
                </c:pt>
                <c:pt idx="57376">
                  <c:v>0.66205990740740739</c:v>
                </c:pt>
                <c:pt idx="57377">
                  <c:v>0.66206106481481486</c:v>
                </c:pt>
                <c:pt idx="57378">
                  <c:v>0.66206221064814819</c:v>
                </c:pt>
                <c:pt idx="57379">
                  <c:v>0.66206337962962958</c:v>
                </c:pt>
                <c:pt idx="57380">
                  <c:v>0.66206452546296302</c:v>
                </c:pt>
                <c:pt idx="57381">
                  <c:v>0.66206569444444452</c:v>
                </c:pt>
                <c:pt idx="57382">
                  <c:v>0.66206685185185188</c:v>
                </c:pt>
                <c:pt idx="57383">
                  <c:v>0.66206799768518521</c:v>
                </c:pt>
                <c:pt idx="57384">
                  <c:v>0.6620691666666666</c:v>
                </c:pt>
                <c:pt idx="57385">
                  <c:v>0.6620709027777778</c:v>
                </c:pt>
                <c:pt idx="57386">
                  <c:v>0.66207200231481478</c:v>
                </c:pt>
                <c:pt idx="57387">
                  <c:v>0.66207274305555552</c:v>
                </c:pt>
                <c:pt idx="57388">
                  <c:v>0.66207398148148155</c:v>
                </c:pt>
                <c:pt idx="57389">
                  <c:v>0.66207524305555554</c:v>
                </c:pt>
                <c:pt idx="57390">
                  <c:v>0.66207700231481481</c:v>
                </c:pt>
                <c:pt idx="57391">
                  <c:v>0.66207766203703711</c:v>
                </c:pt>
                <c:pt idx="57392">
                  <c:v>0.66207841435185177</c:v>
                </c:pt>
                <c:pt idx="57393">
                  <c:v>0.66207958333333328</c:v>
                </c:pt>
                <c:pt idx="57394">
                  <c:v>0.66208074074074075</c:v>
                </c:pt>
                <c:pt idx="57395">
                  <c:v>0.66208189814814811</c:v>
                </c:pt>
                <c:pt idx="57396">
                  <c:v>0.66208305555555558</c:v>
                </c:pt>
                <c:pt idx="57397">
                  <c:v>0.6620842013888889</c:v>
                </c:pt>
                <c:pt idx="57398">
                  <c:v>0.66208535879629637</c:v>
                </c:pt>
                <c:pt idx="57399">
                  <c:v>0.66208652777777777</c:v>
                </c:pt>
                <c:pt idx="57400">
                  <c:v>0.66208767361111109</c:v>
                </c:pt>
                <c:pt idx="57401">
                  <c:v>0.66208883101851845</c:v>
                </c:pt>
                <c:pt idx="57402">
                  <c:v>0.66208999999999996</c:v>
                </c:pt>
                <c:pt idx="57403">
                  <c:v>0.66209138888888897</c:v>
                </c:pt>
                <c:pt idx="57404">
                  <c:v>0.66209232638888893</c:v>
                </c:pt>
                <c:pt idx="57405">
                  <c:v>0.66209446759259261</c:v>
                </c:pt>
                <c:pt idx="57406">
                  <c:v>0.66209538194444439</c:v>
                </c:pt>
                <c:pt idx="57407">
                  <c:v>0.66209601851851851</c:v>
                </c:pt>
                <c:pt idx="57408">
                  <c:v>0.66209696759259262</c:v>
                </c:pt>
                <c:pt idx="57409">
                  <c:v>0.66209853009259256</c:v>
                </c:pt>
                <c:pt idx="57410">
                  <c:v>0.66209943287037043</c:v>
                </c:pt>
                <c:pt idx="57411">
                  <c:v>0.6621004050925926</c:v>
                </c:pt>
                <c:pt idx="57412">
                  <c:v>0.66210156249999996</c:v>
                </c:pt>
                <c:pt idx="57413">
                  <c:v>0.66210273148148147</c:v>
                </c:pt>
                <c:pt idx="57414">
                  <c:v>0.66210387731481479</c:v>
                </c:pt>
                <c:pt idx="57415">
                  <c:v>0.6621050462962963</c:v>
                </c:pt>
                <c:pt idx="57416">
                  <c:v>0.66210620370370377</c:v>
                </c:pt>
                <c:pt idx="57417">
                  <c:v>0.66210734953703698</c:v>
                </c:pt>
                <c:pt idx="57418">
                  <c:v>0.66210850694444445</c:v>
                </c:pt>
                <c:pt idx="57419">
                  <c:v>0.66210967592592596</c:v>
                </c:pt>
                <c:pt idx="57420">
                  <c:v>0.66211082175925928</c:v>
                </c:pt>
                <c:pt idx="57421">
                  <c:v>0.66211223379629636</c:v>
                </c:pt>
                <c:pt idx="57422">
                  <c:v>0.66211343750000007</c:v>
                </c:pt>
                <c:pt idx="57423">
                  <c:v>0.66211453703703704</c:v>
                </c:pt>
                <c:pt idx="57424">
                  <c:v>0.66211652777777785</c:v>
                </c:pt>
                <c:pt idx="57425">
                  <c:v>0.66211762731481483</c:v>
                </c:pt>
                <c:pt idx="57426">
                  <c:v>0.66211807870370376</c:v>
                </c:pt>
                <c:pt idx="57427">
                  <c:v>0.66211935185185189</c:v>
                </c:pt>
                <c:pt idx="57428">
                  <c:v>0.66212133101851856</c:v>
                </c:pt>
                <c:pt idx="57429">
                  <c:v>0.66212171296296296</c:v>
                </c:pt>
                <c:pt idx="57430">
                  <c:v>0.66212239583333332</c:v>
                </c:pt>
                <c:pt idx="57431">
                  <c:v>0.66212355324074068</c:v>
                </c:pt>
                <c:pt idx="57432">
                  <c:v>0.66212472222222218</c:v>
                </c:pt>
                <c:pt idx="57433">
                  <c:v>0.66212587962962965</c:v>
                </c:pt>
                <c:pt idx="57434">
                  <c:v>0.66212702546296298</c:v>
                </c:pt>
                <c:pt idx="57435">
                  <c:v>0.66212819444444437</c:v>
                </c:pt>
                <c:pt idx="57436">
                  <c:v>0.66212934027777781</c:v>
                </c:pt>
                <c:pt idx="57437">
                  <c:v>0.66213049768518517</c:v>
                </c:pt>
                <c:pt idx="57438">
                  <c:v>0.66213165509259264</c:v>
                </c:pt>
                <c:pt idx="57439">
                  <c:v>0.6621328125</c:v>
                </c:pt>
                <c:pt idx="57440">
                  <c:v>0.66213415509259266</c:v>
                </c:pt>
                <c:pt idx="57441">
                  <c:v>0.66213521990740742</c:v>
                </c:pt>
                <c:pt idx="57442">
                  <c:v>0.6621372337962963</c:v>
                </c:pt>
                <c:pt idx="57443">
                  <c:v>0.66213760416666667</c:v>
                </c:pt>
                <c:pt idx="57444">
                  <c:v>0.66213937499999997</c:v>
                </c:pt>
                <c:pt idx="57445">
                  <c:v>0.66214100694444444</c:v>
                </c:pt>
                <c:pt idx="57446">
                  <c:v>0.66214215277777777</c:v>
                </c:pt>
                <c:pt idx="57447">
                  <c:v>0.66214400462962963</c:v>
                </c:pt>
                <c:pt idx="57448">
                  <c:v>0.66214440972222222</c:v>
                </c:pt>
                <c:pt idx="57449">
                  <c:v>0.66214556712962969</c:v>
                </c:pt>
                <c:pt idx="57450">
                  <c:v>0.66214672453703705</c:v>
                </c:pt>
                <c:pt idx="57451">
                  <c:v>0.66214788194444441</c:v>
                </c:pt>
                <c:pt idx="57452">
                  <c:v>0.66214905092592591</c:v>
                </c:pt>
                <c:pt idx="57453">
                  <c:v>0.66215019675925924</c:v>
                </c:pt>
                <c:pt idx="57454">
                  <c:v>0.66215135416666671</c:v>
                </c:pt>
                <c:pt idx="57455">
                  <c:v>0.66215250000000003</c:v>
                </c:pt>
                <c:pt idx="57456">
                  <c:v>0.66215366898148142</c:v>
                </c:pt>
                <c:pt idx="57457">
                  <c:v>0.6621548263888889</c:v>
                </c:pt>
                <c:pt idx="57458">
                  <c:v>0.66215673611111103</c:v>
                </c:pt>
                <c:pt idx="57459">
                  <c:v>0.66215715277777776</c:v>
                </c:pt>
                <c:pt idx="57460">
                  <c:v>0.66215840277777771</c:v>
                </c:pt>
                <c:pt idx="57461">
                  <c:v>0.66215964120370374</c:v>
                </c:pt>
                <c:pt idx="57462">
                  <c:v>0.66216072916666668</c:v>
                </c:pt>
                <c:pt idx="57463">
                  <c:v>0.66216259259259258</c:v>
                </c:pt>
                <c:pt idx="57464">
                  <c:v>0.66216311342592593</c:v>
                </c:pt>
                <c:pt idx="57465">
                  <c:v>0.66216497685185183</c:v>
                </c:pt>
                <c:pt idx="57466">
                  <c:v>0.66216582175925931</c:v>
                </c:pt>
                <c:pt idx="57467">
                  <c:v>0.6621665162037037</c:v>
                </c:pt>
                <c:pt idx="57468">
                  <c:v>0.6621675578703704</c:v>
                </c:pt>
                <c:pt idx="57469">
                  <c:v>0.66216871527777776</c:v>
                </c:pt>
                <c:pt idx="57470">
                  <c:v>0.66216987268518512</c:v>
                </c:pt>
                <c:pt idx="57471">
                  <c:v>0.66217103009259259</c:v>
                </c:pt>
                <c:pt idx="57472">
                  <c:v>0.66217218750000006</c:v>
                </c:pt>
                <c:pt idx="57473">
                  <c:v>0.66217334490740742</c:v>
                </c:pt>
                <c:pt idx="57474">
                  <c:v>0.66217450231481478</c:v>
                </c:pt>
                <c:pt idx="57475">
                  <c:v>0.66217565972222225</c:v>
                </c:pt>
                <c:pt idx="57476">
                  <c:v>0.66217680555555558</c:v>
                </c:pt>
                <c:pt idx="57477">
                  <c:v>0.66217797453703708</c:v>
                </c:pt>
                <c:pt idx="57478">
                  <c:v>0.66217971064814807</c:v>
                </c:pt>
                <c:pt idx="57479">
                  <c:v>0.66218202546296301</c:v>
                </c:pt>
                <c:pt idx="57480">
                  <c:v>0.66218225694444444</c:v>
                </c:pt>
                <c:pt idx="57481">
                  <c:v>0.66218267361111105</c:v>
                </c:pt>
                <c:pt idx="57482">
                  <c:v>0.66218405092592592</c:v>
                </c:pt>
                <c:pt idx="57483">
                  <c:v>0.66218497685185185</c:v>
                </c:pt>
                <c:pt idx="57484">
                  <c:v>0.66218607638888893</c:v>
                </c:pt>
                <c:pt idx="57485">
                  <c:v>0.66218800925925925</c:v>
                </c:pt>
                <c:pt idx="57486">
                  <c:v>0.66218856481481481</c:v>
                </c:pt>
                <c:pt idx="57487">
                  <c:v>0.66218954861111112</c:v>
                </c:pt>
                <c:pt idx="57488">
                  <c:v>0.66219070601851859</c:v>
                </c:pt>
                <c:pt idx="57489">
                  <c:v>0.66219186342592595</c:v>
                </c:pt>
                <c:pt idx="57490">
                  <c:v>0.66219302083333331</c:v>
                </c:pt>
                <c:pt idx="57491">
                  <c:v>0.66219417824074067</c:v>
                </c:pt>
                <c:pt idx="57492">
                  <c:v>0.66219533564814814</c:v>
                </c:pt>
                <c:pt idx="57493">
                  <c:v>0.66219649305555561</c:v>
                </c:pt>
                <c:pt idx="57494">
                  <c:v>0.66219765046296297</c:v>
                </c:pt>
                <c:pt idx="57495">
                  <c:v>0.66219880787037033</c:v>
                </c:pt>
                <c:pt idx="57496">
                  <c:v>0.6621999652777778</c:v>
                </c:pt>
                <c:pt idx="57497">
                  <c:v>0.66220171296296304</c:v>
                </c:pt>
                <c:pt idx="57498">
                  <c:v>0.66220379629629633</c:v>
                </c:pt>
                <c:pt idx="57499">
                  <c:v>0.66220457175925929</c:v>
                </c:pt>
                <c:pt idx="57500">
                  <c:v>0.66220493055555552</c:v>
                </c:pt>
                <c:pt idx="57501">
                  <c:v>0.66220709490740737</c:v>
                </c:pt>
                <c:pt idx="57502">
                  <c:v>0.66220737268518515</c:v>
                </c:pt>
                <c:pt idx="57503">
                  <c:v>0.66220900462962962</c:v>
                </c:pt>
                <c:pt idx="57504">
                  <c:v>0.66220973379629633</c:v>
                </c:pt>
                <c:pt idx="57505">
                  <c:v>0.66221040509259255</c:v>
                </c:pt>
                <c:pt idx="57506">
                  <c:v>0.66221217592592585</c:v>
                </c:pt>
                <c:pt idx="57507">
                  <c:v>0.66221269675925931</c:v>
                </c:pt>
                <c:pt idx="57508">
                  <c:v>0.6622138657407407</c:v>
                </c:pt>
                <c:pt idx="57509">
                  <c:v>0.66221501157407403</c:v>
                </c:pt>
                <c:pt idx="57510">
                  <c:v>0.6622161689814815</c:v>
                </c:pt>
                <c:pt idx="57511">
                  <c:v>0.66221731481481483</c:v>
                </c:pt>
                <c:pt idx="57512">
                  <c:v>0.66221849537037036</c:v>
                </c:pt>
                <c:pt idx="57513">
                  <c:v>0.66221964120370369</c:v>
                </c:pt>
                <c:pt idx="57514">
                  <c:v>0.66222079861111116</c:v>
                </c:pt>
                <c:pt idx="57515">
                  <c:v>0.66222195601851852</c:v>
                </c:pt>
                <c:pt idx="57516">
                  <c:v>0.66222310185185185</c:v>
                </c:pt>
                <c:pt idx="57517">
                  <c:v>0.66222468750000008</c:v>
                </c:pt>
                <c:pt idx="57518">
                  <c:v>0.66222543981481474</c:v>
                </c:pt>
                <c:pt idx="57519">
                  <c:v>0.66222840277777772</c:v>
                </c:pt>
                <c:pt idx="57520">
                  <c:v>0.66222872685185186</c:v>
                </c:pt>
                <c:pt idx="57521">
                  <c:v>0.66222949074074067</c:v>
                </c:pt>
                <c:pt idx="57522">
                  <c:v>0.6622302546296297</c:v>
                </c:pt>
                <c:pt idx="57523">
                  <c:v>0.66223210648148145</c:v>
                </c:pt>
                <c:pt idx="57524">
                  <c:v>0.66223238425925923</c:v>
                </c:pt>
                <c:pt idx="57525">
                  <c:v>0.66223412037037033</c:v>
                </c:pt>
                <c:pt idx="57526">
                  <c:v>0.66223516203703703</c:v>
                </c:pt>
                <c:pt idx="57527">
                  <c:v>0.66223585648148153</c:v>
                </c:pt>
                <c:pt idx="57528">
                  <c:v>0.66223700231481486</c:v>
                </c:pt>
                <c:pt idx="57529">
                  <c:v>0.66223815972222222</c:v>
                </c:pt>
                <c:pt idx="57530">
                  <c:v>0.66223931712962958</c:v>
                </c:pt>
                <c:pt idx="57531">
                  <c:v>0.66224047453703705</c:v>
                </c:pt>
                <c:pt idx="57532">
                  <c:v>0.66224163194444452</c:v>
                </c:pt>
                <c:pt idx="57533">
                  <c:v>0.66224278935185188</c:v>
                </c:pt>
                <c:pt idx="57534">
                  <c:v>0.66224394675925924</c:v>
                </c:pt>
                <c:pt idx="57535">
                  <c:v>0.66224510416666671</c:v>
                </c:pt>
                <c:pt idx="57536">
                  <c:v>0.66224626157407407</c:v>
                </c:pt>
                <c:pt idx="57537">
                  <c:v>0.662247662037037</c:v>
                </c:pt>
                <c:pt idx="57538">
                  <c:v>0.66224975694444443</c:v>
                </c:pt>
                <c:pt idx="57539">
                  <c:v>0.66225010416666663</c:v>
                </c:pt>
                <c:pt idx="57540">
                  <c:v>0.66225094907407411</c:v>
                </c:pt>
                <c:pt idx="57541">
                  <c:v>0.66225408564814814</c:v>
                </c:pt>
                <c:pt idx="57542">
                  <c:v>0.66225564814814819</c:v>
                </c:pt>
                <c:pt idx="57543">
                  <c:v>0.66225733796296293</c:v>
                </c:pt>
                <c:pt idx="57544">
                  <c:v>0.66225787037037043</c:v>
                </c:pt>
                <c:pt idx="57545">
                  <c:v>0.66225843750000002</c:v>
                </c:pt>
                <c:pt idx="57546">
                  <c:v>0.66225960648148152</c:v>
                </c:pt>
                <c:pt idx="57547">
                  <c:v>0.66226075231481474</c:v>
                </c:pt>
                <c:pt idx="57548">
                  <c:v>0.66226192129629635</c:v>
                </c:pt>
                <c:pt idx="57549">
                  <c:v>0.66226307870370371</c:v>
                </c:pt>
                <c:pt idx="57550">
                  <c:v>0.66226422453703704</c:v>
                </c:pt>
                <c:pt idx="57551">
                  <c:v>0.66226539351851854</c:v>
                </c:pt>
                <c:pt idx="57552">
                  <c:v>0.66226653935185187</c:v>
                </c:pt>
                <c:pt idx="57553">
                  <c:v>0.66226769675925923</c:v>
                </c:pt>
                <c:pt idx="57554">
                  <c:v>0.6622688541666667</c:v>
                </c:pt>
                <c:pt idx="57555">
                  <c:v>0.66227024305555549</c:v>
                </c:pt>
                <c:pt idx="57556">
                  <c:v>0.66227138888888892</c:v>
                </c:pt>
                <c:pt idx="57557">
                  <c:v>0.66227394675925921</c:v>
                </c:pt>
                <c:pt idx="57558">
                  <c:v>0.6622742245370371</c:v>
                </c:pt>
                <c:pt idx="57559">
                  <c:v>0.66227468750000007</c:v>
                </c:pt>
                <c:pt idx="57560">
                  <c:v>0.66227755787037035</c:v>
                </c:pt>
                <c:pt idx="57561">
                  <c:v>0.66227788194444448</c:v>
                </c:pt>
                <c:pt idx="57562">
                  <c:v>0.66227817129629629</c:v>
                </c:pt>
                <c:pt idx="57563">
                  <c:v>0.662280324074074</c:v>
                </c:pt>
                <c:pt idx="57564">
                  <c:v>0.66228145833333341</c:v>
                </c:pt>
                <c:pt idx="57565">
                  <c:v>0.66228163194444445</c:v>
                </c:pt>
                <c:pt idx="57566">
                  <c:v>0.66228274305555557</c:v>
                </c:pt>
                <c:pt idx="57567">
                  <c:v>0.66228391203703707</c:v>
                </c:pt>
                <c:pt idx="57568">
                  <c:v>0.66228506944444443</c:v>
                </c:pt>
                <c:pt idx="57569">
                  <c:v>0.66228621527777776</c:v>
                </c:pt>
                <c:pt idx="57570">
                  <c:v>0.66228738425925926</c:v>
                </c:pt>
                <c:pt idx="57571">
                  <c:v>0.66228854166666673</c:v>
                </c:pt>
                <c:pt idx="57572">
                  <c:v>0.66228969907407409</c:v>
                </c:pt>
                <c:pt idx="57573">
                  <c:v>0.66229084490740742</c:v>
                </c:pt>
                <c:pt idx="57574">
                  <c:v>0.66229200231481489</c:v>
                </c:pt>
                <c:pt idx="57575">
                  <c:v>0.66229317129629628</c:v>
                </c:pt>
                <c:pt idx="57576">
                  <c:v>0.66229481481481478</c:v>
                </c:pt>
                <c:pt idx="57577">
                  <c:v>0.66229590277777783</c:v>
                </c:pt>
                <c:pt idx="57578">
                  <c:v>0.66229668981481482</c:v>
                </c:pt>
                <c:pt idx="57579">
                  <c:v>0.66229790509259256</c:v>
                </c:pt>
                <c:pt idx="57580">
                  <c:v>0.66229906250000004</c:v>
                </c:pt>
                <c:pt idx="57581">
                  <c:v>0.66230091435185179</c:v>
                </c:pt>
                <c:pt idx="57582">
                  <c:v>0.66230178240740745</c:v>
                </c:pt>
                <c:pt idx="57583">
                  <c:v>0.6623024305555556</c:v>
                </c:pt>
                <c:pt idx="57584">
                  <c:v>0.66230444444444447</c:v>
                </c:pt>
                <c:pt idx="57585">
                  <c:v>0.66230530092592588</c:v>
                </c:pt>
                <c:pt idx="57586">
                  <c:v>0.66230589120370364</c:v>
                </c:pt>
                <c:pt idx="57587">
                  <c:v>0.66230706018518526</c:v>
                </c:pt>
                <c:pt idx="57588">
                  <c:v>0.66230821759259262</c:v>
                </c:pt>
                <c:pt idx="57589">
                  <c:v>0.66230936342592595</c:v>
                </c:pt>
                <c:pt idx="57590">
                  <c:v>0.6623105208333333</c:v>
                </c:pt>
                <c:pt idx="57591">
                  <c:v>0.66231167824074078</c:v>
                </c:pt>
                <c:pt idx="57592">
                  <c:v>0.66231284722222228</c:v>
                </c:pt>
                <c:pt idx="57593">
                  <c:v>0.66231399305555549</c:v>
                </c:pt>
                <c:pt idx="57594">
                  <c:v>0.66231515046296296</c:v>
                </c:pt>
                <c:pt idx="57595">
                  <c:v>0.66231630787037032</c:v>
                </c:pt>
                <c:pt idx="57596">
                  <c:v>0.66231774305555557</c:v>
                </c:pt>
                <c:pt idx="57597">
                  <c:v>0.66231969907407406</c:v>
                </c:pt>
                <c:pt idx="57598">
                  <c:v>0.6623206597222222</c:v>
                </c:pt>
                <c:pt idx="57599">
                  <c:v>0.66232116898148152</c:v>
                </c:pt>
                <c:pt idx="57600">
                  <c:v>0.66232296296296289</c:v>
                </c:pt>
                <c:pt idx="57601">
                  <c:v>0.66232406249999998</c:v>
                </c:pt>
                <c:pt idx="57602">
                  <c:v>0.66232474537037034</c:v>
                </c:pt>
                <c:pt idx="57603">
                  <c:v>0.66232644675925922</c:v>
                </c:pt>
                <c:pt idx="57604">
                  <c:v>0.6623275115740741</c:v>
                </c:pt>
                <c:pt idx="57605">
                  <c:v>0.66232804398148148</c:v>
                </c:pt>
                <c:pt idx="57606">
                  <c:v>0.66232903935185183</c:v>
                </c:pt>
                <c:pt idx="57607">
                  <c:v>0.66233020833333334</c:v>
                </c:pt>
                <c:pt idx="57608">
                  <c:v>0.66233135416666666</c:v>
                </c:pt>
                <c:pt idx="57609">
                  <c:v>0.66233252314814817</c:v>
                </c:pt>
                <c:pt idx="57610">
                  <c:v>0.66233366898148149</c:v>
                </c:pt>
                <c:pt idx="57611">
                  <c:v>0.66233482638888885</c:v>
                </c:pt>
                <c:pt idx="57612">
                  <c:v>0.66233599537037036</c:v>
                </c:pt>
                <c:pt idx="57613">
                  <c:v>0.66233715277777783</c:v>
                </c:pt>
                <c:pt idx="57614">
                  <c:v>0.66233829861111115</c:v>
                </c:pt>
                <c:pt idx="57615">
                  <c:v>0.66233945601851851</c:v>
                </c:pt>
                <c:pt idx="57616">
                  <c:v>0.66234067129629626</c:v>
                </c:pt>
                <c:pt idx="57617">
                  <c:v>0.66234188657407411</c:v>
                </c:pt>
                <c:pt idx="57618">
                  <c:v>0.66234310185185186</c:v>
                </c:pt>
                <c:pt idx="57619">
                  <c:v>0.66234456018518517</c:v>
                </c:pt>
                <c:pt idx="57620">
                  <c:v>0.66234553240740746</c:v>
                </c:pt>
                <c:pt idx="57621">
                  <c:v>0.66234716435185181</c:v>
                </c:pt>
                <c:pt idx="57622">
                  <c:v>0.66234755787037036</c:v>
                </c:pt>
                <c:pt idx="57623">
                  <c:v>0.66234958333333338</c:v>
                </c:pt>
                <c:pt idx="57624">
                  <c:v>0.66235049768518517</c:v>
                </c:pt>
                <c:pt idx="57625">
                  <c:v>0.66235103009259255</c:v>
                </c:pt>
                <c:pt idx="57626">
                  <c:v>0.66235218750000002</c:v>
                </c:pt>
                <c:pt idx="57627">
                  <c:v>0.66235334490740738</c:v>
                </c:pt>
                <c:pt idx="57628">
                  <c:v>0.66235451388888889</c:v>
                </c:pt>
                <c:pt idx="57629">
                  <c:v>0.66235565972222221</c:v>
                </c:pt>
                <c:pt idx="57630">
                  <c:v>0.66235682870370372</c:v>
                </c:pt>
                <c:pt idx="57631">
                  <c:v>0.66235797453703704</c:v>
                </c:pt>
                <c:pt idx="57632">
                  <c:v>0.66235939814814815</c:v>
                </c:pt>
                <c:pt idx="57633">
                  <c:v>0.66236028935185176</c:v>
                </c:pt>
                <c:pt idx="57634">
                  <c:v>0.66236145833333337</c:v>
                </c:pt>
                <c:pt idx="57635">
                  <c:v>0.66236270833333333</c:v>
                </c:pt>
                <c:pt idx="57636">
                  <c:v>0.66236387731481483</c:v>
                </c:pt>
                <c:pt idx="57637">
                  <c:v>0.66236574074074073</c:v>
                </c:pt>
                <c:pt idx="57638">
                  <c:v>0.66236630787037043</c:v>
                </c:pt>
                <c:pt idx="57639">
                  <c:v>0.66236781249999999</c:v>
                </c:pt>
                <c:pt idx="57640">
                  <c:v>0.66236915509259264</c:v>
                </c:pt>
                <c:pt idx="57641">
                  <c:v>0.66236967592592588</c:v>
                </c:pt>
                <c:pt idx="57642">
                  <c:v>0.66237087962962959</c:v>
                </c:pt>
                <c:pt idx="57643">
                  <c:v>0.66237186342592591</c:v>
                </c:pt>
                <c:pt idx="57644">
                  <c:v>0.66237302083333338</c:v>
                </c:pt>
                <c:pt idx="57645">
                  <c:v>0.66237417824074074</c:v>
                </c:pt>
                <c:pt idx="57646">
                  <c:v>0.6623753356481481</c:v>
                </c:pt>
                <c:pt idx="57647">
                  <c:v>0.6623765046296296</c:v>
                </c:pt>
                <c:pt idx="57648">
                  <c:v>0.66237765046296293</c:v>
                </c:pt>
                <c:pt idx="57649">
                  <c:v>0.6623788078703704</c:v>
                </c:pt>
                <c:pt idx="57650">
                  <c:v>0.66237996527777776</c:v>
                </c:pt>
                <c:pt idx="57651">
                  <c:v>0.66238113425925926</c:v>
                </c:pt>
                <c:pt idx="57652">
                  <c:v>0.66238229166666673</c:v>
                </c:pt>
                <c:pt idx="57653">
                  <c:v>0.66238344907407409</c:v>
                </c:pt>
                <c:pt idx="57654">
                  <c:v>0.66238518518518519</c:v>
                </c:pt>
                <c:pt idx="57655">
                  <c:v>0.66238611111111112</c:v>
                </c:pt>
                <c:pt idx="57656">
                  <c:v>0.66238726851851859</c:v>
                </c:pt>
                <c:pt idx="57657">
                  <c:v>0.66238915509259266</c:v>
                </c:pt>
                <c:pt idx="57658">
                  <c:v>0.6623902777777777</c:v>
                </c:pt>
                <c:pt idx="57659">
                  <c:v>0.66239061342592587</c:v>
                </c:pt>
                <c:pt idx="57660">
                  <c:v>0.6623925810185185</c:v>
                </c:pt>
                <c:pt idx="57661">
                  <c:v>0.66239375</c:v>
                </c:pt>
                <c:pt idx="57662">
                  <c:v>0.66239408564814817</c:v>
                </c:pt>
                <c:pt idx="57663">
                  <c:v>0.66239501157407399</c:v>
                </c:pt>
                <c:pt idx="57664">
                  <c:v>0.66239616898148146</c:v>
                </c:pt>
                <c:pt idx="57665">
                  <c:v>0.66239732638888893</c:v>
                </c:pt>
                <c:pt idx="57666">
                  <c:v>0.66239848379629629</c:v>
                </c:pt>
                <c:pt idx="57667">
                  <c:v>0.66239964120370365</c:v>
                </c:pt>
                <c:pt idx="57668">
                  <c:v>0.66240079861111112</c:v>
                </c:pt>
                <c:pt idx="57669">
                  <c:v>0.66240196759259262</c:v>
                </c:pt>
                <c:pt idx="57670">
                  <c:v>0.66240311342592595</c:v>
                </c:pt>
                <c:pt idx="57671">
                  <c:v>0.66240428240740745</c:v>
                </c:pt>
                <c:pt idx="57672">
                  <c:v>0.66240542824074067</c:v>
                </c:pt>
                <c:pt idx="57673">
                  <c:v>0.66240689814814813</c:v>
                </c:pt>
                <c:pt idx="57674">
                  <c:v>0.66240781250000003</c:v>
                </c:pt>
                <c:pt idx="57675">
                  <c:v>0.66240990740740746</c:v>
                </c:pt>
                <c:pt idx="57676">
                  <c:v>0.66241105324074079</c:v>
                </c:pt>
                <c:pt idx="57677">
                  <c:v>0.6624112152777778</c:v>
                </c:pt>
                <c:pt idx="57678">
                  <c:v>0.66241325231481474</c:v>
                </c:pt>
                <c:pt idx="57679">
                  <c:v>0.66241398148148145</c:v>
                </c:pt>
                <c:pt idx="57680">
                  <c:v>0.66241469907407402</c:v>
                </c:pt>
                <c:pt idx="57681">
                  <c:v>0.6624161458333333</c:v>
                </c:pt>
                <c:pt idx="57682">
                  <c:v>0.66241700231481482</c:v>
                </c:pt>
                <c:pt idx="57683">
                  <c:v>0.66241815972222218</c:v>
                </c:pt>
                <c:pt idx="57684">
                  <c:v>0.66241931712962965</c:v>
                </c:pt>
                <c:pt idx="57685">
                  <c:v>0.66242047453703701</c:v>
                </c:pt>
                <c:pt idx="57686">
                  <c:v>0.66242163194444448</c:v>
                </c:pt>
                <c:pt idx="57687">
                  <c:v>0.66242278935185184</c:v>
                </c:pt>
                <c:pt idx="57688">
                  <c:v>0.6624239467592592</c:v>
                </c:pt>
                <c:pt idx="57689">
                  <c:v>0.66242510416666667</c:v>
                </c:pt>
                <c:pt idx="57690">
                  <c:v>0.66242626157407414</c:v>
                </c:pt>
                <c:pt idx="57691">
                  <c:v>0.6624274189814815</c:v>
                </c:pt>
                <c:pt idx="57692">
                  <c:v>0.66242869212962963</c:v>
                </c:pt>
                <c:pt idx="57693">
                  <c:v>0.66242984953703699</c:v>
                </c:pt>
                <c:pt idx="57694">
                  <c:v>0.66243096064814821</c:v>
                </c:pt>
                <c:pt idx="57695">
                  <c:v>0.66243204861111116</c:v>
                </c:pt>
                <c:pt idx="57696">
                  <c:v>0.66243454861111117</c:v>
                </c:pt>
                <c:pt idx="57697">
                  <c:v>0.66243535879629634</c:v>
                </c:pt>
                <c:pt idx="57698">
                  <c:v>0.66243586805555554</c:v>
                </c:pt>
                <c:pt idx="57699">
                  <c:v>0.66243672453703706</c:v>
                </c:pt>
                <c:pt idx="57700">
                  <c:v>0.66243865740740737</c:v>
                </c:pt>
                <c:pt idx="57701">
                  <c:v>0.66243899305555554</c:v>
                </c:pt>
                <c:pt idx="57702">
                  <c:v>0.6624401504629629</c:v>
                </c:pt>
                <c:pt idx="57703">
                  <c:v>0.66244130787037037</c:v>
                </c:pt>
                <c:pt idx="57704">
                  <c:v>0.66244247685185187</c:v>
                </c:pt>
                <c:pt idx="57705">
                  <c:v>0.66244363425925923</c:v>
                </c:pt>
                <c:pt idx="57706">
                  <c:v>0.6624447916666667</c:v>
                </c:pt>
                <c:pt idx="57707">
                  <c:v>0.66244594907407406</c:v>
                </c:pt>
                <c:pt idx="57708">
                  <c:v>0.66244709490740739</c:v>
                </c:pt>
                <c:pt idx="57709">
                  <c:v>0.66244825231481486</c:v>
                </c:pt>
                <c:pt idx="57710">
                  <c:v>0.66244940972222222</c:v>
                </c:pt>
                <c:pt idx="57711">
                  <c:v>0.66245128472222214</c:v>
                </c:pt>
                <c:pt idx="57712">
                  <c:v>0.66245180555555561</c:v>
                </c:pt>
                <c:pt idx="57713">
                  <c:v>0.66245289351851855</c:v>
                </c:pt>
                <c:pt idx="57714">
                  <c:v>0.66245478009259262</c:v>
                </c:pt>
                <c:pt idx="57715">
                  <c:v>0.66245541666666663</c:v>
                </c:pt>
                <c:pt idx="57716">
                  <c:v>0.66245701388888889</c:v>
                </c:pt>
                <c:pt idx="57717">
                  <c:v>0.6624582175925926</c:v>
                </c:pt>
                <c:pt idx="57718">
                  <c:v>0.66245868055555557</c:v>
                </c:pt>
                <c:pt idx="57719">
                  <c:v>0.66246035879629628</c:v>
                </c:pt>
                <c:pt idx="57720">
                  <c:v>0.66246166666666673</c:v>
                </c:pt>
                <c:pt idx="57721">
                  <c:v>0.66246214120370372</c:v>
                </c:pt>
                <c:pt idx="57722">
                  <c:v>0.66246329861111108</c:v>
                </c:pt>
                <c:pt idx="57723">
                  <c:v>0.66246445601851844</c:v>
                </c:pt>
                <c:pt idx="57724">
                  <c:v>0.66246561342592591</c:v>
                </c:pt>
                <c:pt idx="57725">
                  <c:v>0.66246678240740742</c:v>
                </c:pt>
                <c:pt idx="57726">
                  <c:v>0.66246792824074074</c:v>
                </c:pt>
                <c:pt idx="57727">
                  <c:v>0.6624690856481481</c:v>
                </c:pt>
                <c:pt idx="57728">
                  <c:v>0.66247024305555546</c:v>
                </c:pt>
                <c:pt idx="57729">
                  <c:v>0.66247140046296293</c:v>
                </c:pt>
                <c:pt idx="57730">
                  <c:v>0.6624725578703704</c:v>
                </c:pt>
                <c:pt idx="57731">
                  <c:v>0.66247383101851853</c:v>
                </c:pt>
                <c:pt idx="57732">
                  <c:v>0.66247633101851855</c:v>
                </c:pt>
                <c:pt idx="57733">
                  <c:v>0.66247649305555556</c:v>
                </c:pt>
                <c:pt idx="57734">
                  <c:v>0.66247736111111111</c:v>
                </c:pt>
                <c:pt idx="57735">
                  <c:v>0.66247940972222219</c:v>
                </c:pt>
                <c:pt idx="57736">
                  <c:v>0.66248004629629631</c:v>
                </c:pt>
                <c:pt idx="57737">
                  <c:v>0.66248101851851848</c:v>
                </c:pt>
                <c:pt idx="57738">
                  <c:v>0.66248240740740749</c:v>
                </c:pt>
                <c:pt idx="57739">
                  <c:v>0.66248327546296293</c:v>
                </c:pt>
                <c:pt idx="57740">
                  <c:v>0.66248472222222221</c:v>
                </c:pt>
                <c:pt idx="57741">
                  <c:v>0.66248559027777776</c:v>
                </c:pt>
                <c:pt idx="57742">
                  <c:v>0.66248644675925927</c:v>
                </c:pt>
                <c:pt idx="57743">
                  <c:v>0.66248760416666663</c:v>
                </c:pt>
                <c:pt idx="57744">
                  <c:v>0.6624887615740741</c:v>
                </c:pt>
                <c:pt idx="57745">
                  <c:v>0.66248991898148146</c:v>
                </c:pt>
                <c:pt idx="57746">
                  <c:v>0.66249108796296297</c:v>
                </c:pt>
                <c:pt idx="57747">
                  <c:v>0.66249224537037044</c:v>
                </c:pt>
                <c:pt idx="57748">
                  <c:v>0.66249339120370365</c:v>
                </c:pt>
                <c:pt idx="57749">
                  <c:v>0.66249454861111112</c:v>
                </c:pt>
                <c:pt idx="57750">
                  <c:v>0.66249571759259251</c:v>
                </c:pt>
                <c:pt idx="57751">
                  <c:v>0.66249686342592595</c:v>
                </c:pt>
                <c:pt idx="57752">
                  <c:v>0.66249814814814811</c:v>
                </c:pt>
                <c:pt idx="57753">
                  <c:v>0.66249936342592597</c:v>
                </c:pt>
                <c:pt idx="57754">
                  <c:v>0.66250049768518515</c:v>
                </c:pt>
                <c:pt idx="57755">
                  <c:v>0.66250172453703704</c:v>
                </c:pt>
                <c:pt idx="57756">
                  <c:v>0.66250358796296294</c:v>
                </c:pt>
                <c:pt idx="57757">
                  <c:v>0.66250462962962964</c:v>
                </c:pt>
                <c:pt idx="57758">
                  <c:v>0.66250532407407403</c:v>
                </c:pt>
                <c:pt idx="57759">
                  <c:v>0.66250613425925919</c:v>
                </c:pt>
                <c:pt idx="57760">
                  <c:v>0.66250817129629624</c:v>
                </c:pt>
                <c:pt idx="57761">
                  <c:v>0.66250844907407413</c:v>
                </c:pt>
                <c:pt idx="57762">
                  <c:v>0.66250959490740735</c:v>
                </c:pt>
                <c:pt idx="57763">
                  <c:v>0.66251076388888885</c:v>
                </c:pt>
                <c:pt idx="57764">
                  <c:v>0.66251192129629632</c:v>
                </c:pt>
                <c:pt idx="57765">
                  <c:v>0.66251306712962965</c:v>
                </c:pt>
                <c:pt idx="57766">
                  <c:v>0.66251422453703701</c:v>
                </c:pt>
                <c:pt idx="57767">
                  <c:v>0.66251538194444437</c:v>
                </c:pt>
                <c:pt idx="57768">
                  <c:v>0.66251655092592598</c:v>
                </c:pt>
                <c:pt idx="57769">
                  <c:v>0.66251770833333334</c:v>
                </c:pt>
                <c:pt idx="57770">
                  <c:v>0.6625188657407407</c:v>
                </c:pt>
                <c:pt idx="57771">
                  <c:v>0.66252002314814817</c:v>
                </c:pt>
                <c:pt idx="57772">
                  <c:v>0.662522337962963</c:v>
                </c:pt>
                <c:pt idx="57773">
                  <c:v>0.66252321759259258</c:v>
                </c:pt>
                <c:pt idx="57774">
                  <c:v>0.66252373842592593</c:v>
                </c:pt>
                <c:pt idx="57775">
                  <c:v>0.6625257175925926</c:v>
                </c:pt>
                <c:pt idx="57776">
                  <c:v>0.66252667824074074</c:v>
                </c:pt>
                <c:pt idx="57777">
                  <c:v>0.66252695601851852</c:v>
                </c:pt>
                <c:pt idx="57778">
                  <c:v>0.66252893518518519</c:v>
                </c:pt>
                <c:pt idx="57779">
                  <c:v>0.66253015046296304</c:v>
                </c:pt>
                <c:pt idx="57780">
                  <c:v>0.66253042824074071</c:v>
                </c:pt>
                <c:pt idx="57781">
                  <c:v>0.66253158564814818</c:v>
                </c:pt>
                <c:pt idx="57782">
                  <c:v>0.66253275462962968</c:v>
                </c:pt>
                <c:pt idx="57783">
                  <c:v>0.66253391203703704</c:v>
                </c:pt>
                <c:pt idx="57784">
                  <c:v>0.6625350694444444</c:v>
                </c:pt>
                <c:pt idx="57785">
                  <c:v>0.66253622685185187</c:v>
                </c:pt>
                <c:pt idx="57786">
                  <c:v>0.6625373726851852</c:v>
                </c:pt>
                <c:pt idx="57787">
                  <c:v>0.6625385416666667</c:v>
                </c:pt>
                <c:pt idx="57788">
                  <c:v>0.66253969907407406</c:v>
                </c:pt>
                <c:pt idx="57789">
                  <c:v>0.66254085648148142</c:v>
                </c:pt>
                <c:pt idx="57790">
                  <c:v>0.66254206018518513</c:v>
                </c:pt>
                <c:pt idx="57791">
                  <c:v>0.66254439814814814</c:v>
                </c:pt>
                <c:pt idx="57792">
                  <c:v>0.66254454861111112</c:v>
                </c:pt>
                <c:pt idx="57793">
                  <c:v>0.66254548611111108</c:v>
                </c:pt>
                <c:pt idx="57794">
                  <c:v>0.66254768518518525</c:v>
                </c:pt>
                <c:pt idx="57795">
                  <c:v>0.66254787037037033</c:v>
                </c:pt>
                <c:pt idx="57796">
                  <c:v>0.66254895833333338</c:v>
                </c:pt>
                <c:pt idx="57797">
                  <c:v>0.66255035879629631</c:v>
                </c:pt>
                <c:pt idx="57798">
                  <c:v>0.66255151620370367</c:v>
                </c:pt>
                <c:pt idx="57799">
                  <c:v>0.66255241898148154</c:v>
                </c:pt>
                <c:pt idx="57800">
                  <c:v>0.6625535763888889</c:v>
                </c:pt>
                <c:pt idx="57801">
                  <c:v>0.66255473379629626</c:v>
                </c:pt>
                <c:pt idx="57802">
                  <c:v>0.66255589120370373</c:v>
                </c:pt>
                <c:pt idx="57803">
                  <c:v>0.66255706018518523</c:v>
                </c:pt>
                <c:pt idx="57804">
                  <c:v>0.66255821759259259</c:v>
                </c:pt>
                <c:pt idx="57805">
                  <c:v>0.66255937499999995</c:v>
                </c:pt>
                <c:pt idx="57806">
                  <c:v>0.66256052083333328</c:v>
                </c:pt>
                <c:pt idx="57807">
                  <c:v>0.66256168981481478</c:v>
                </c:pt>
                <c:pt idx="57808">
                  <c:v>0.66256283564814811</c:v>
                </c:pt>
                <c:pt idx="57809">
                  <c:v>0.6625650115740741</c:v>
                </c:pt>
                <c:pt idx="57810">
                  <c:v>0.66256525462962956</c:v>
                </c:pt>
                <c:pt idx="57811">
                  <c:v>0.66256634259259262</c:v>
                </c:pt>
                <c:pt idx="57812">
                  <c:v>0.66256847222222215</c:v>
                </c:pt>
                <c:pt idx="57813">
                  <c:v>0.66256869212962965</c:v>
                </c:pt>
                <c:pt idx="57814">
                  <c:v>0.66257009259259259</c:v>
                </c:pt>
                <c:pt idx="57815">
                  <c:v>0.6625715509259259</c:v>
                </c:pt>
                <c:pt idx="57816">
                  <c:v>0.6625721180555556</c:v>
                </c:pt>
                <c:pt idx="57817">
                  <c:v>0.66257392361111112</c:v>
                </c:pt>
                <c:pt idx="57818">
                  <c:v>0.66257474537037031</c:v>
                </c:pt>
                <c:pt idx="57819">
                  <c:v>0.66257556712962962</c:v>
                </c:pt>
                <c:pt idx="57820">
                  <c:v>0.66257672453703709</c:v>
                </c:pt>
                <c:pt idx="57821">
                  <c:v>0.66257788194444445</c:v>
                </c:pt>
                <c:pt idx="57822">
                  <c:v>0.66257903935185181</c:v>
                </c:pt>
                <c:pt idx="57823">
                  <c:v>0.66258019675925917</c:v>
                </c:pt>
                <c:pt idx="57824">
                  <c:v>0.66258135416666675</c:v>
                </c:pt>
                <c:pt idx="57825">
                  <c:v>0.66258251157407411</c:v>
                </c:pt>
                <c:pt idx="57826">
                  <c:v>0.66258366898148147</c:v>
                </c:pt>
                <c:pt idx="57827">
                  <c:v>0.66258483796296297</c:v>
                </c:pt>
                <c:pt idx="57828">
                  <c:v>0.6625859837962963</c:v>
                </c:pt>
                <c:pt idx="57829">
                  <c:v>0.66258722222222222</c:v>
                </c:pt>
                <c:pt idx="57830">
                  <c:v>0.66258876157407409</c:v>
                </c:pt>
                <c:pt idx="57831">
                  <c:v>0.66259023148148155</c:v>
                </c:pt>
                <c:pt idx="57832">
                  <c:v>0.66259062499999999</c:v>
                </c:pt>
                <c:pt idx="57833">
                  <c:v>0.66259231481481484</c:v>
                </c:pt>
                <c:pt idx="57834">
                  <c:v>0.6625938194444444</c:v>
                </c:pt>
                <c:pt idx="57835">
                  <c:v>0.66259409722222218</c:v>
                </c:pt>
                <c:pt idx="57836">
                  <c:v>0.66259528935185186</c:v>
                </c:pt>
                <c:pt idx="57837">
                  <c:v>0.66259700231481478</c:v>
                </c:pt>
                <c:pt idx="57838">
                  <c:v>0.66259773148148149</c:v>
                </c:pt>
                <c:pt idx="57839">
                  <c:v>0.66259871527777781</c:v>
                </c:pt>
                <c:pt idx="57840">
                  <c:v>0.66259987268518517</c:v>
                </c:pt>
                <c:pt idx="57841">
                  <c:v>0.66260103009259264</c:v>
                </c:pt>
                <c:pt idx="57842">
                  <c:v>0.66260218749999999</c:v>
                </c:pt>
                <c:pt idx="57843">
                  <c:v>0.66260334490740735</c:v>
                </c:pt>
                <c:pt idx="57844">
                  <c:v>0.66260450231481482</c:v>
                </c:pt>
                <c:pt idx="57845">
                  <c:v>0.66260565972222218</c:v>
                </c:pt>
                <c:pt idx="57846">
                  <c:v>0.66260681712962965</c:v>
                </c:pt>
                <c:pt idx="57847">
                  <c:v>0.66260797453703701</c:v>
                </c:pt>
                <c:pt idx="57848">
                  <c:v>0.66260913194444437</c:v>
                </c:pt>
                <c:pt idx="57849">
                  <c:v>0.66261031250000002</c:v>
                </c:pt>
                <c:pt idx="57850">
                  <c:v>0.6626121064814815</c:v>
                </c:pt>
                <c:pt idx="57851">
                  <c:v>0.66261268518518512</c:v>
                </c:pt>
                <c:pt idx="57852">
                  <c:v>0.66261430555555556</c:v>
                </c:pt>
                <c:pt idx="57853">
                  <c:v>0.66261546296296303</c:v>
                </c:pt>
                <c:pt idx="57854">
                  <c:v>0.66261644675925924</c:v>
                </c:pt>
                <c:pt idx="57855">
                  <c:v>0.66261777777777775</c:v>
                </c:pt>
                <c:pt idx="57856">
                  <c:v>0.66261936342592598</c:v>
                </c:pt>
                <c:pt idx="57857">
                  <c:v>0.66261974537037038</c:v>
                </c:pt>
                <c:pt idx="57858">
                  <c:v>0.66262127314814823</c:v>
                </c:pt>
                <c:pt idx="57859">
                  <c:v>0.66262234953703703</c:v>
                </c:pt>
                <c:pt idx="57860">
                  <c:v>0.66262302083333335</c:v>
                </c:pt>
                <c:pt idx="57861">
                  <c:v>0.66262418981481486</c:v>
                </c:pt>
                <c:pt idx="57862">
                  <c:v>0.66262534722222222</c:v>
                </c:pt>
                <c:pt idx="57863">
                  <c:v>0.66262649305555554</c:v>
                </c:pt>
                <c:pt idx="57864">
                  <c:v>0.66262766203703705</c:v>
                </c:pt>
                <c:pt idx="57865">
                  <c:v>0.66262880787037037</c:v>
                </c:pt>
                <c:pt idx="57866">
                  <c:v>0.66262996527777773</c:v>
                </c:pt>
                <c:pt idx="57867">
                  <c:v>0.6626311226851852</c:v>
                </c:pt>
                <c:pt idx="57868">
                  <c:v>0.66263228009259256</c:v>
                </c:pt>
                <c:pt idx="57869">
                  <c:v>0.66263344907407407</c:v>
                </c:pt>
                <c:pt idx="57870">
                  <c:v>0.66263637731481484</c:v>
                </c:pt>
                <c:pt idx="57871">
                  <c:v>0.6626376273148149</c:v>
                </c:pt>
                <c:pt idx="57872">
                  <c:v>0.6626387962962963</c:v>
                </c:pt>
                <c:pt idx="57873">
                  <c:v>0.66264001157407404</c:v>
                </c:pt>
                <c:pt idx="57874">
                  <c:v>0.66264133101851852</c:v>
                </c:pt>
                <c:pt idx="57875">
                  <c:v>0.66264287037037028</c:v>
                </c:pt>
                <c:pt idx="57876">
                  <c:v>0.66264421296296294</c:v>
                </c:pt>
                <c:pt idx="57877">
                  <c:v>0.66264458333333331</c:v>
                </c:pt>
                <c:pt idx="57878">
                  <c:v>0.66264572916666664</c:v>
                </c:pt>
                <c:pt idx="57879">
                  <c:v>0.66264689814814814</c:v>
                </c:pt>
                <c:pt idx="57880">
                  <c:v>0.66264805555555562</c:v>
                </c:pt>
                <c:pt idx="57881">
                  <c:v>0.66264921296296297</c:v>
                </c:pt>
                <c:pt idx="57882">
                  <c:v>0.6626503587962963</c:v>
                </c:pt>
                <c:pt idx="57883">
                  <c:v>0.66265152777777769</c:v>
                </c:pt>
                <c:pt idx="57884">
                  <c:v>0.66265268518518516</c:v>
                </c:pt>
                <c:pt idx="57885">
                  <c:v>0.66265384259259263</c:v>
                </c:pt>
                <c:pt idx="57886">
                  <c:v>0.66265499999999999</c:v>
                </c:pt>
                <c:pt idx="57887">
                  <c:v>0.66265656250000005</c:v>
                </c:pt>
                <c:pt idx="57888">
                  <c:v>0.6626579398148148</c:v>
                </c:pt>
                <c:pt idx="57889">
                  <c:v>0.66265853009259257</c:v>
                </c:pt>
                <c:pt idx="57890">
                  <c:v>0.66266027777777781</c:v>
                </c:pt>
                <c:pt idx="57891">
                  <c:v>0.66266192129629631</c:v>
                </c:pt>
                <c:pt idx="57892">
                  <c:v>0.66266229166666668</c:v>
                </c:pt>
                <c:pt idx="57893">
                  <c:v>0.66266311342592599</c:v>
                </c:pt>
                <c:pt idx="57894">
                  <c:v>0.66266496527777774</c:v>
                </c:pt>
                <c:pt idx="57895">
                  <c:v>0.6626655208333333</c:v>
                </c:pt>
                <c:pt idx="57896">
                  <c:v>0.66266722222222219</c:v>
                </c:pt>
                <c:pt idx="57897">
                  <c:v>0.66266917824074068</c:v>
                </c:pt>
                <c:pt idx="57898">
                  <c:v>0.66267004629629633</c:v>
                </c:pt>
                <c:pt idx="57899">
                  <c:v>0.66267119212962955</c:v>
                </c:pt>
                <c:pt idx="57900">
                  <c:v>0.66267236111111116</c:v>
                </c:pt>
                <c:pt idx="57901">
                  <c:v>0.66267350694444449</c:v>
                </c:pt>
                <c:pt idx="57902">
                  <c:v>0.66267467592592588</c:v>
                </c:pt>
                <c:pt idx="57903">
                  <c:v>0.66267583333333335</c:v>
                </c:pt>
                <c:pt idx="57904">
                  <c:v>0.66267699074074071</c:v>
                </c:pt>
                <c:pt idx="57905">
                  <c:v>0.66267814814814818</c:v>
                </c:pt>
                <c:pt idx="57906">
                  <c:v>0.66267931712962969</c:v>
                </c:pt>
                <c:pt idx="57907">
                  <c:v>0.6626804629629629</c:v>
                </c:pt>
                <c:pt idx="57908">
                  <c:v>0.66268255787037034</c:v>
                </c:pt>
                <c:pt idx="57909">
                  <c:v>0.66268351851851848</c:v>
                </c:pt>
                <c:pt idx="57910">
                  <c:v>0.66268439814814817</c:v>
                </c:pt>
                <c:pt idx="57911">
                  <c:v>0.66268590277777772</c:v>
                </c:pt>
                <c:pt idx="57912">
                  <c:v>0.66268726851851856</c:v>
                </c:pt>
                <c:pt idx="57913">
                  <c:v>0.6626876273148149</c:v>
                </c:pt>
                <c:pt idx="57914">
                  <c:v>0.66268954861111107</c:v>
                </c:pt>
                <c:pt idx="57915">
                  <c:v>0.66269065972222219</c:v>
                </c:pt>
                <c:pt idx="57916">
                  <c:v>0.66269098379629621</c:v>
                </c:pt>
                <c:pt idx="57917">
                  <c:v>0.66269377314814815</c:v>
                </c:pt>
                <c:pt idx="57918">
                  <c:v>0.6626948611111112</c:v>
                </c:pt>
                <c:pt idx="57919">
                  <c:v>0.66269591435185193</c:v>
                </c:pt>
                <c:pt idx="57920">
                  <c:v>0.66269706018518515</c:v>
                </c:pt>
                <c:pt idx="57921">
                  <c:v>0.66269822916666665</c:v>
                </c:pt>
                <c:pt idx="57922">
                  <c:v>0.66269938657407401</c:v>
                </c:pt>
                <c:pt idx="57923">
                  <c:v>0.66270054398148148</c:v>
                </c:pt>
                <c:pt idx="57924">
                  <c:v>0.66270170138888895</c:v>
                </c:pt>
                <c:pt idx="57925">
                  <c:v>0.66270285879629631</c:v>
                </c:pt>
                <c:pt idx="57926">
                  <c:v>0.66270401620370367</c:v>
                </c:pt>
                <c:pt idx="57927">
                  <c:v>0.66270517361111114</c:v>
                </c:pt>
                <c:pt idx="57928">
                  <c:v>0.6627063310185185</c:v>
                </c:pt>
                <c:pt idx="57929">
                  <c:v>0.66270795138888883</c:v>
                </c:pt>
                <c:pt idx="57930">
                  <c:v>0.66270951388888888</c:v>
                </c:pt>
                <c:pt idx="57931">
                  <c:v>0.66271076388888883</c:v>
                </c:pt>
                <c:pt idx="57932">
                  <c:v>0.66271094907407413</c:v>
                </c:pt>
                <c:pt idx="57933">
                  <c:v>0.66271236111111109</c:v>
                </c:pt>
                <c:pt idx="57934">
                  <c:v>0.6627134375</c:v>
                </c:pt>
                <c:pt idx="57935">
                  <c:v>0.66271576388888886</c:v>
                </c:pt>
                <c:pt idx="57936">
                  <c:v>0.66271678240740739</c:v>
                </c:pt>
                <c:pt idx="57937">
                  <c:v>0.66271795138888889</c:v>
                </c:pt>
                <c:pt idx="57938">
                  <c:v>0.66271909722222222</c:v>
                </c:pt>
                <c:pt idx="57939">
                  <c:v>0.66272025462962958</c:v>
                </c:pt>
                <c:pt idx="57940">
                  <c:v>0.66272141203703705</c:v>
                </c:pt>
                <c:pt idx="57941">
                  <c:v>0.66272258101851855</c:v>
                </c:pt>
                <c:pt idx="57942">
                  <c:v>0.66272373842592591</c:v>
                </c:pt>
                <c:pt idx="57943">
                  <c:v>0.66272489583333327</c:v>
                </c:pt>
                <c:pt idx="57944">
                  <c:v>0.66272605324074074</c:v>
                </c:pt>
                <c:pt idx="57945">
                  <c:v>0.66272719907407407</c:v>
                </c:pt>
                <c:pt idx="57946">
                  <c:v>0.66272836805555557</c:v>
                </c:pt>
                <c:pt idx="57947">
                  <c:v>0.6627302430555555</c:v>
                </c:pt>
                <c:pt idx="57948">
                  <c:v>0.66273151620370363</c:v>
                </c:pt>
                <c:pt idx="57949">
                  <c:v>0.6627319791666666</c:v>
                </c:pt>
                <c:pt idx="57950">
                  <c:v>0.662733587962963</c:v>
                </c:pt>
                <c:pt idx="57951">
                  <c:v>0.66273549768518525</c:v>
                </c:pt>
                <c:pt idx="57952">
                  <c:v>0.66273584490740745</c:v>
                </c:pt>
                <c:pt idx="57953">
                  <c:v>0.66273665509259261</c:v>
                </c:pt>
                <c:pt idx="57954">
                  <c:v>0.66273776620370373</c:v>
                </c:pt>
                <c:pt idx="57955">
                  <c:v>0.66274070601851853</c:v>
                </c:pt>
                <c:pt idx="57956">
                  <c:v>0.66274203703703705</c:v>
                </c:pt>
                <c:pt idx="57957">
                  <c:v>0.66274319444444452</c:v>
                </c:pt>
                <c:pt idx="57958">
                  <c:v>0.66274435185185188</c:v>
                </c:pt>
                <c:pt idx="57959">
                  <c:v>0.66274550925925924</c:v>
                </c:pt>
                <c:pt idx="57960">
                  <c:v>0.6627466666666666</c:v>
                </c:pt>
                <c:pt idx="57961">
                  <c:v>0.66274782407407407</c:v>
                </c:pt>
                <c:pt idx="57962">
                  <c:v>0.66274898148148154</c:v>
                </c:pt>
                <c:pt idx="57963">
                  <c:v>0.6627501388888889</c:v>
                </c:pt>
                <c:pt idx="57964">
                  <c:v>0.66275129629629626</c:v>
                </c:pt>
                <c:pt idx="57965">
                  <c:v>0.66275245370370373</c:v>
                </c:pt>
                <c:pt idx="57966">
                  <c:v>0.66275361111111109</c:v>
                </c:pt>
                <c:pt idx="57967">
                  <c:v>0.66275528935185191</c:v>
                </c:pt>
                <c:pt idx="57968">
                  <c:v>0.66275638888888888</c:v>
                </c:pt>
                <c:pt idx="57969">
                  <c:v>0.66275767361111115</c:v>
                </c:pt>
                <c:pt idx="57970">
                  <c:v>0.66275916666666668</c:v>
                </c:pt>
                <c:pt idx="57971">
                  <c:v>0.66276050925925922</c:v>
                </c:pt>
                <c:pt idx="57972">
                  <c:v>0.66276107638888893</c:v>
                </c:pt>
                <c:pt idx="57973">
                  <c:v>0.66276327546296299</c:v>
                </c:pt>
                <c:pt idx="57974">
                  <c:v>0.66276424768518516</c:v>
                </c:pt>
                <c:pt idx="57975">
                  <c:v>0.66276537037037042</c:v>
                </c:pt>
                <c:pt idx="57976">
                  <c:v>0.66276651620370375</c:v>
                </c:pt>
                <c:pt idx="57977">
                  <c:v>0.66276769675925928</c:v>
                </c:pt>
                <c:pt idx="57978">
                  <c:v>0.66276884259259261</c:v>
                </c:pt>
                <c:pt idx="57979">
                  <c:v>0.66276999999999997</c:v>
                </c:pt>
                <c:pt idx="57980">
                  <c:v>0.66277115740740744</c:v>
                </c:pt>
                <c:pt idx="57981">
                  <c:v>0.6627723148148148</c:v>
                </c:pt>
                <c:pt idx="57982">
                  <c:v>0.66277347222222216</c:v>
                </c:pt>
                <c:pt idx="57983">
                  <c:v>0.66277462962962963</c:v>
                </c:pt>
                <c:pt idx="57984">
                  <c:v>0.6627757870370371</c:v>
                </c:pt>
                <c:pt idx="57985">
                  <c:v>0.66277745370370367</c:v>
                </c:pt>
                <c:pt idx="57986">
                  <c:v>0.66277877314814815</c:v>
                </c:pt>
                <c:pt idx="57987">
                  <c:v>0.66277937499999995</c:v>
                </c:pt>
                <c:pt idx="57988">
                  <c:v>0.66278063657407416</c:v>
                </c:pt>
                <c:pt idx="57989">
                  <c:v>0.66278217592592592</c:v>
                </c:pt>
                <c:pt idx="57990">
                  <c:v>0.66278273148148148</c:v>
                </c:pt>
                <c:pt idx="57991">
                  <c:v>0.66278439814814816</c:v>
                </c:pt>
                <c:pt idx="57992">
                  <c:v>0.66278561342592601</c:v>
                </c:pt>
                <c:pt idx="57993">
                  <c:v>0.66278619212962964</c:v>
                </c:pt>
                <c:pt idx="57994">
                  <c:v>0.662787349537037</c:v>
                </c:pt>
                <c:pt idx="57995">
                  <c:v>0.6627885185185185</c:v>
                </c:pt>
                <c:pt idx="57996">
                  <c:v>0.66278967592592586</c:v>
                </c:pt>
                <c:pt idx="57997">
                  <c:v>0.66279083333333333</c:v>
                </c:pt>
                <c:pt idx="57998">
                  <c:v>0.6627919907407408</c:v>
                </c:pt>
                <c:pt idx="57999">
                  <c:v>0.66279314814814816</c:v>
                </c:pt>
                <c:pt idx="58000">
                  <c:v>0.66279430555555552</c:v>
                </c:pt>
                <c:pt idx="58001">
                  <c:v>0.66279546296296299</c:v>
                </c:pt>
                <c:pt idx="58002">
                  <c:v>0.66279662037037035</c:v>
                </c:pt>
                <c:pt idx="58003">
                  <c:v>0.66279781250000003</c:v>
                </c:pt>
                <c:pt idx="58004">
                  <c:v>0.66279968749999996</c:v>
                </c:pt>
                <c:pt idx="58005">
                  <c:v>0.66280024305555552</c:v>
                </c:pt>
                <c:pt idx="58006">
                  <c:v>0.66280210648148152</c:v>
                </c:pt>
                <c:pt idx="58007">
                  <c:v>0.66280310185185187</c:v>
                </c:pt>
                <c:pt idx="58008">
                  <c:v>0.66280362268518522</c:v>
                </c:pt>
                <c:pt idx="58009">
                  <c:v>0.66280518518518516</c:v>
                </c:pt>
                <c:pt idx="58010">
                  <c:v>0.66280599537037044</c:v>
                </c:pt>
                <c:pt idx="58011">
                  <c:v>0.66280771990740739</c:v>
                </c:pt>
                <c:pt idx="58012">
                  <c:v>0.66280962962962964</c:v>
                </c:pt>
                <c:pt idx="58013">
                  <c:v>0.66281008101851846</c:v>
                </c:pt>
                <c:pt idx="58014">
                  <c:v>0.66281050925925933</c:v>
                </c:pt>
                <c:pt idx="58015">
                  <c:v>0.66281165509259266</c:v>
                </c:pt>
                <c:pt idx="58016">
                  <c:v>0.66281281250000001</c:v>
                </c:pt>
                <c:pt idx="58017">
                  <c:v>0.66281398148148141</c:v>
                </c:pt>
                <c:pt idx="58018">
                  <c:v>0.66281512731481484</c:v>
                </c:pt>
                <c:pt idx="58019">
                  <c:v>0.66281629629629635</c:v>
                </c:pt>
                <c:pt idx="58020">
                  <c:v>0.66281745370370371</c:v>
                </c:pt>
                <c:pt idx="58021">
                  <c:v>0.66281861111111107</c:v>
                </c:pt>
                <c:pt idx="58022">
                  <c:v>0.66281976851851854</c:v>
                </c:pt>
                <c:pt idx="58023">
                  <c:v>0.66282092592592601</c:v>
                </c:pt>
                <c:pt idx="58024">
                  <c:v>0.66282212962962961</c:v>
                </c:pt>
                <c:pt idx="58025">
                  <c:v>0.66282484953703702</c:v>
                </c:pt>
                <c:pt idx="58026">
                  <c:v>0.66282502314814817</c:v>
                </c:pt>
                <c:pt idx="58027">
                  <c:v>0.6628256018518518</c:v>
                </c:pt>
                <c:pt idx="58028">
                  <c:v>0.66282810185185181</c:v>
                </c:pt>
                <c:pt idx="58029">
                  <c:v>0.6628287268518519</c:v>
                </c:pt>
                <c:pt idx="58030">
                  <c:v>0.66282924768518514</c:v>
                </c:pt>
                <c:pt idx="58031">
                  <c:v>0.66283087962962972</c:v>
                </c:pt>
                <c:pt idx="58032">
                  <c:v>0.66283134259259258</c:v>
                </c:pt>
                <c:pt idx="58033">
                  <c:v>0.6628324884259259</c:v>
                </c:pt>
                <c:pt idx="58034">
                  <c:v>0.66283364583333326</c:v>
                </c:pt>
                <c:pt idx="58035">
                  <c:v>0.66283481481481477</c:v>
                </c:pt>
                <c:pt idx="58036">
                  <c:v>0.6628359606481482</c:v>
                </c:pt>
                <c:pt idx="58037">
                  <c:v>0.6628371296296296</c:v>
                </c:pt>
                <c:pt idx="58038">
                  <c:v>0.66283827546296292</c:v>
                </c:pt>
                <c:pt idx="58039">
                  <c:v>0.66283944444444443</c:v>
                </c:pt>
                <c:pt idx="58040">
                  <c:v>0.6628406018518519</c:v>
                </c:pt>
                <c:pt idx="58041">
                  <c:v>0.66284174768518522</c:v>
                </c:pt>
                <c:pt idx="58042">
                  <c:v>0.66284290509259258</c:v>
                </c:pt>
                <c:pt idx="58043">
                  <c:v>0.66284413194444447</c:v>
                </c:pt>
                <c:pt idx="58044">
                  <c:v>0.66284633101851853</c:v>
                </c:pt>
                <c:pt idx="58045">
                  <c:v>0.66284672453703708</c:v>
                </c:pt>
                <c:pt idx="58046">
                  <c:v>0.6628476504629629</c:v>
                </c:pt>
                <c:pt idx="58047">
                  <c:v>0.66284921296296295</c:v>
                </c:pt>
                <c:pt idx="58048">
                  <c:v>0.66284990740740746</c:v>
                </c:pt>
                <c:pt idx="58049">
                  <c:v>0.66285153935185182</c:v>
                </c:pt>
                <c:pt idx="58050">
                  <c:v>0.66285234953703698</c:v>
                </c:pt>
                <c:pt idx="58051">
                  <c:v>0.66285349537037042</c:v>
                </c:pt>
                <c:pt idx="58052">
                  <c:v>0.66285447916666662</c:v>
                </c:pt>
                <c:pt idx="58053">
                  <c:v>0.66285564814814824</c:v>
                </c:pt>
                <c:pt idx="58054">
                  <c:v>0.66285680555555559</c:v>
                </c:pt>
                <c:pt idx="58055">
                  <c:v>0.66285795138888892</c:v>
                </c:pt>
                <c:pt idx="58056">
                  <c:v>0.66285912037037031</c:v>
                </c:pt>
                <c:pt idx="58057">
                  <c:v>0.66286026620370375</c:v>
                </c:pt>
                <c:pt idx="58058">
                  <c:v>0.66286143518518525</c:v>
                </c:pt>
                <c:pt idx="58059">
                  <c:v>0.66286259259259261</c:v>
                </c:pt>
                <c:pt idx="58060">
                  <c:v>0.66286374999999997</c:v>
                </c:pt>
                <c:pt idx="58061">
                  <c:v>0.66286490740740744</c:v>
                </c:pt>
                <c:pt idx="58062">
                  <c:v>0.66286668981481478</c:v>
                </c:pt>
                <c:pt idx="58063">
                  <c:v>0.66286836805555549</c:v>
                </c:pt>
                <c:pt idx="58064">
                  <c:v>0.66286865740740741</c:v>
                </c:pt>
                <c:pt idx="58065">
                  <c:v>0.66287006944444449</c:v>
                </c:pt>
                <c:pt idx="58066">
                  <c:v>0.66287260416666671</c:v>
                </c:pt>
                <c:pt idx="58067">
                  <c:v>0.66287473379629636</c:v>
                </c:pt>
                <c:pt idx="58068">
                  <c:v>0.66287601851851852</c:v>
                </c:pt>
                <c:pt idx="58069">
                  <c:v>0.66287641203703696</c:v>
                </c:pt>
                <c:pt idx="58070">
                  <c:v>0.66287797453703701</c:v>
                </c:pt>
                <c:pt idx="58071">
                  <c:v>0.66287902777777774</c:v>
                </c:pt>
                <c:pt idx="58072">
                  <c:v>0.66287940972222226</c:v>
                </c:pt>
                <c:pt idx="58073">
                  <c:v>0.66288055555555547</c:v>
                </c:pt>
                <c:pt idx="58074">
                  <c:v>0.66288172453703709</c:v>
                </c:pt>
                <c:pt idx="58075">
                  <c:v>0.66288288194444445</c:v>
                </c:pt>
                <c:pt idx="58076">
                  <c:v>0.66288402777777777</c:v>
                </c:pt>
                <c:pt idx="58077">
                  <c:v>0.66288519675925928</c:v>
                </c:pt>
                <c:pt idx="58078">
                  <c:v>0.66288635416666664</c:v>
                </c:pt>
                <c:pt idx="58079">
                  <c:v>0.66288751157407411</c:v>
                </c:pt>
                <c:pt idx="58080">
                  <c:v>0.66288869212962964</c:v>
                </c:pt>
                <c:pt idx="58081">
                  <c:v>0.66288982638888883</c:v>
                </c:pt>
                <c:pt idx="58082">
                  <c:v>0.66289116898148148</c:v>
                </c:pt>
                <c:pt idx="58083">
                  <c:v>0.66289251157407403</c:v>
                </c:pt>
                <c:pt idx="58084">
                  <c:v>0.66289331018518527</c:v>
                </c:pt>
                <c:pt idx="58085">
                  <c:v>0.66289484953703703</c:v>
                </c:pt>
                <c:pt idx="58086">
                  <c:v>0.66289574074074076</c:v>
                </c:pt>
                <c:pt idx="58087">
                  <c:v>0.66289687500000005</c:v>
                </c:pt>
                <c:pt idx="58088">
                  <c:v>0.66289851851851855</c:v>
                </c:pt>
                <c:pt idx="58089">
                  <c:v>0.66289909722222229</c:v>
                </c:pt>
                <c:pt idx="58090">
                  <c:v>0.6629011226851852</c:v>
                </c:pt>
                <c:pt idx="58091">
                  <c:v>0.66290181712962959</c:v>
                </c:pt>
                <c:pt idx="58092">
                  <c:v>0.66290255787037045</c:v>
                </c:pt>
                <c:pt idx="58093">
                  <c:v>0.66290371527777781</c:v>
                </c:pt>
                <c:pt idx="58094">
                  <c:v>0.66290487268518516</c:v>
                </c:pt>
                <c:pt idx="58095">
                  <c:v>0.66290603009259252</c:v>
                </c:pt>
                <c:pt idx="58096">
                  <c:v>0.66290718749999999</c:v>
                </c:pt>
                <c:pt idx="58097">
                  <c:v>0.66290834490740747</c:v>
                </c:pt>
                <c:pt idx="58098">
                  <c:v>0.66290950231481482</c:v>
                </c:pt>
                <c:pt idx="58099">
                  <c:v>0.66291065972222218</c:v>
                </c:pt>
                <c:pt idx="58100">
                  <c:v>0.66291182870370369</c:v>
                </c:pt>
                <c:pt idx="58101">
                  <c:v>0.66291297453703701</c:v>
                </c:pt>
                <c:pt idx="58102">
                  <c:v>0.66291415509259266</c:v>
                </c:pt>
                <c:pt idx="58103">
                  <c:v>0.66291569444444443</c:v>
                </c:pt>
                <c:pt idx="58104">
                  <c:v>0.66291755787037032</c:v>
                </c:pt>
                <c:pt idx="58105">
                  <c:v>0.66291912037037037</c:v>
                </c:pt>
                <c:pt idx="58106">
                  <c:v>0.66291956018518516</c:v>
                </c:pt>
                <c:pt idx="58107">
                  <c:v>0.66292064814814811</c:v>
                </c:pt>
                <c:pt idx="58108">
                  <c:v>0.66292149305555559</c:v>
                </c:pt>
                <c:pt idx="58109">
                  <c:v>0.66292230324074075</c:v>
                </c:pt>
                <c:pt idx="58110">
                  <c:v>0.66292410879629626</c:v>
                </c:pt>
                <c:pt idx="58111">
                  <c:v>0.66292467592592597</c:v>
                </c:pt>
                <c:pt idx="58112">
                  <c:v>0.66292569444444438</c:v>
                </c:pt>
                <c:pt idx="58113">
                  <c:v>0.66292686342592599</c:v>
                </c:pt>
                <c:pt idx="58114">
                  <c:v>0.66292802083333335</c:v>
                </c:pt>
                <c:pt idx="58115">
                  <c:v>0.66292916666666668</c:v>
                </c:pt>
                <c:pt idx="58116">
                  <c:v>0.66293033564814807</c:v>
                </c:pt>
                <c:pt idx="58117">
                  <c:v>0.66293149305555554</c:v>
                </c:pt>
                <c:pt idx="58118">
                  <c:v>0.66293265046296301</c:v>
                </c:pt>
                <c:pt idx="58119">
                  <c:v>0.66293380787037037</c:v>
                </c:pt>
                <c:pt idx="58120">
                  <c:v>0.66293496527777773</c:v>
                </c:pt>
                <c:pt idx="58121">
                  <c:v>0.66293611111111106</c:v>
                </c:pt>
                <c:pt idx="58122">
                  <c:v>0.66293746527777775</c:v>
                </c:pt>
                <c:pt idx="58123">
                  <c:v>0.66293856481481483</c:v>
                </c:pt>
                <c:pt idx="58124">
                  <c:v>0.66294082175925928</c:v>
                </c:pt>
                <c:pt idx="58125">
                  <c:v>0.66294111111111109</c:v>
                </c:pt>
                <c:pt idx="58126">
                  <c:v>0.66294203703703702</c:v>
                </c:pt>
                <c:pt idx="58127">
                  <c:v>0.66294333333333333</c:v>
                </c:pt>
                <c:pt idx="58128">
                  <c:v>0.66294482638888885</c:v>
                </c:pt>
                <c:pt idx="58129">
                  <c:v>0.66294539351851856</c:v>
                </c:pt>
                <c:pt idx="58130">
                  <c:v>0.66294723379629639</c:v>
                </c:pt>
                <c:pt idx="58131">
                  <c:v>0.66294835648148143</c:v>
                </c:pt>
                <c:pt idx="58132">
                  <c:v>0.66294885416666671</c:v>
                </c:pt>
                <c:pt idx="58133">
                  <c:v>0.66294999999999993</c:v>
                </c:pt>
                <c:pt idx="58134">
                  <c:v>0.6629511574074074</c:v>
                </c:pt>
                <c:pt idx="58135">
                  <c:v>0.6629523263888889</c:v>
                </c:pt>
                <c:pt idx="58136">
                  <c:v>0.66295348379629626</c:v>
                </c:pt>
                <c:pt idx="58137">
                  <c:v>0.66295464120370373</c:v>
                </c:pt>
                <c:pt idx="58138">
                  <c:v>0.66295579861111109</c:v>
                </c:pt>
                <c:pt idx="58139">
                  <c:v>0.66295694444444453</c:v>
                </c:pt>
                <c:pt idx="58140">
                  <c:v>0.66295811342592592</c:v>
                </c:pt>
                <c:pt idx="58141">
                  <c:v>0.66295927083333328</c:v>
                </c:pt>
                <c:pt idx="58142">
                  <c:v>0.66296049768518517</c:v>
                </c:pt>
                <c:pt idx="58143">
                  <c:v>0.66296175925925926</c:v>
                </c:pt>
                <c:pt idx="58144">
                  <c:v>0.66296356481481489</c:v>
                </c:pt>
                <c:pt idx="58145">
                  <c:v>0.66296428240740746</c:v>
                </c:pt>
                <c:pt idx="58146">
                  <c:v>0.66296613425925921</c:v>
                </c:pt>
                <c:pt idx="58147">
                  <c:v>0.66296715277777774</c:v>
                </c:pt>
                <c:pt idx="58148">
                  <c:v>0.66296737268518524</c:v>
                </c:pt>
                <c:pt idx="58149">
                  <c:v>0.66296952546296295</c:v>
                </c:pt>
                <c:pt idx="58150">
                  <c:v>0.66297033564814822</c:v>
                </c:pt>
                <c:pt idx="58151">
                  <c:v>0.66297084490740732</c:v>
                </c:pt>
                <c:pt idx="58152">
                  <c:v>0.6629720023148149</c:v>
                </c:pt>
                <c:pt idx="58153">
                  <c:v>0.66297314814814812</c:v>
                </c:pt>
                <c:pt idx="58154">
                  <c:v>0.66297431712962962</c:v>
                </c:pt>
                <c:pt idx="58155">
                  <c:v>0.66297547453703698</c:v>
                </c:pt>
                <c:pt idx="58156">
                  <c:v>0.66297663194444445</c:v>
                </c:pt>
                <c:pt idx="58157">
                  <c:v>0.66297778935185192</c:v>
                </c:pt>
                <c:pt idx="58158">
                  <c:v>0.66297894675925928</c:v>
                </c:pt>
                <c:pt idx="58159">
                  <c:v>0.66298010416666664</c:v>
                </c:pt>
                <c:pt idx="58160">
                  <c:v>0.66298126157407411</c:v>
                </c:pt>
                <c:pt idx="58161">
                  <c:v>0.66298251157407406</c:v>
                </c:pt>
                <c:pt idx="58162">
                  <c:v>0.66298361111111115</c:v>
                </c:pt>
                <c:pt idx="58163">
                  <c:v>0.6629853356481481</c:v>
                </c:pt>
                <c:pt idx="58164">
                  <c:v>0.66298660879629623</c:v>
                </c:pt>
                <c:pt idx="58165">
                  <c:v>0.66298707175925919</c:v>
                </c:pt>
                <c:pt idx="58166">
                  <c:v>0.66298886574074067</c:v>
                </c:pt>
                <c:pt idx="58167">
                  <c:v>0.6629901967592593</c:v>
                </c:pt>
                <c:pt idx="58168">
                  <c:v>0.66299054398148149</c:v>
                </c:pt>
                <c:pt idx="58169">
                  <c:v>0.66299262731481479</c:v>
                </c:pt>
                <c:pt idx="58170">
                  <c:v>0.66299380787037043</c:v>
                </c:pt>
                <c:pt idx="58171">
                  <c:v>0.66299398148148148</c:v>
                </c:pt>
                <c:pt idx="58172">
                  <c:v>0.66299515046296298</c:v>
                </c:pt>
                <c:pt idx="58173">
                  <c:v>0.66299629629629631</c:v>
                </c:pt>
                <c:pt idx="58174">
                  <c:v>0.66299746527777781</c:v>
                </c:pt>
                <c:pt idx="58175">
                  <c:v>0.66299862268518517</c:v>
                </c:pt>
                <c:pt idx="58176">
                  <c:v>0.66299978009259253</c:v>
                </c:pt>
                <c:pt idx="58177">
                  <c:v>0.66300092592592597</c:v>
                </c:pt>
                <c:pt idx="58178">
                  <c:v>0.66300234953703707</c:v>
                </c:pt>
                <c:pt idx="58179">
                  <c:v>0.66300325231481483</c:v>
                </c:pt>
                <c:pt idx="58180">
                  <c:v>0.66300440972222219</c:v>
                </c:pt>
                <c:pt idx="58181">
                  <c:v>0.66300570601851849</c:v>
                </c:pt>
                <c:pt idx="58182">
                  <c:v>0.66300674768518519</c:v>
                </c:pt>
                <c:pt idx="58183">
                  <c:v>0.66300846064814811</c:v>
                </c:pt>
                <c:pt idx="58184">
                  <c:v>0.6630095601851852</c:v>
                </c:pt>
                <c:pt idx="58185">
                  <c:v>0.66301061342592593</c:v>
                </c:pt>
                <c:pt idx="58186">
                  <c:v>0.6630122453703704</c:v>
                </c:pt>
                <c:pt idx="58187">
                  <c:v>0.66301253472222221</c:v>
                </c:pt>
                <c:pt idx="58188">
                  <c:v>0.66301366898148151</c:v>
                </c:pt>
                <c:pt idx="58189">
                  <c:v>0.66301525462962962</c:v>
                </c:pt>
                <c:pt idx="58190">
                  <c:v>0.66301598379629623</c:v>
                </c:pt>
                <c:pt idx="58191">
                  <c:v>0.66301712962962966</c:v>
                </c:pt>
                <c:pt idx="58192">
                  <c:v>0.66301829861111117</c:v>
                </c:pt>
                <c:pt idx="58193">
                  <c:v>0.66301945601851853</c:v>
                </c:pt>
                <c:pt idx="58194">
                  <c:v>0.66302061342592589</c:v>
                </c:pt>
                <c:pt idx="58195">
                  <c:v>0.66302177083333336</c:v>
                </c:pt>
                <c:pt idx="58196">
                  <c:v>0.66302291666666668</c:v>
                </c:pt>
                <c:pt idx="58197">
                  <c:v>0.66302408564814819</c:v>
                </c:pt>
                <c:pt idx="58198">
                  <c:v>0.66302524305555555</c:v>
                </c:pt>
                <c:pt idx="58199">
                  <c:v>0.66302640046296291</c:v>
                </c:pt>
                <c:pt idx="58200">
                  <c:v>0.66302756944444452</c:v>
                </c:pt>
                <c:pt idx="58201">
                  <c:v>0.66302884259259265</c:v>
                </c:pt>
                <c:pt idx="58202">
                  <c:v>0.66303025462962961</c:v>
                </c:pt>
                <c:pt idx="58203">
                  <c:v>0.66303137731481476</c:v>
                </c:pt>
                <c:pt idx="58204">
                  <c:v>0.66303290509259261</c:v>
                </c:pt>
                <c:pt idx="58205">
                  <c:v>0.66303388888888881</c:v>
                </c:pt>
                <c:pt idx="58206">
                  <c:v>0.66303480324074071</c:v>
                </c:pt>
                <c:pt idx="58207">
                  <c:v>0.66303631944444452</c:v>
                </c:pt>
                <c:pt idx="58208">
                  <c:v>0.66303734953703708</c:v>
                </c:pt>
                <c:pt idx="58209">
                  <c:v>0.66303797453703706</c:v>
                </c:pt>
                <c:pt idx="58210">
                  <c:v>0.66303912037037038</c:v>
                </c:pt>
                <c:pt idx="58211">
                  <c:v>0.66304028935185177</c:v>
                </c:pt>
                <c:pt idx="58212">
                  <c:v>0.66304143518518521</c:v>
                </c:pt>
                <c:pt idx="58213">
                  <c:v>0.66304259259259257</c:v>
                </c:pt>
                <c:pt idx="58214">
                  <c:v>0.66304376157407408</c:v>
                </c:pt>
                <c:pt idx="58215">
                  <c:v>0.6630449074074074</c:v>
                </c:pt>
                <c:pt idx="58216">
                  <c:v>0.66304607638888891</c:v>
                </c:pt>
                <c:pt idx="58217">
                  <c:v>0.66304723379629638</c:v>
                </c:pt>
                <c:pt idx="58218">
                  <c:v>0.66304839120370374</c:v>
                </c:pt>
                <c:pt idx="58219">
                  <c:v>0.66305078703703713</c:v>
                </c:pt>
                <c:pt idx="58220">
                  <c:v>0.66305170138888891</c:v>
                </c:pt>
                <c:pt idx="58221">
                  <c:v>0.66305204861111111</c:v>
                </c:pt>
                <c:pt idx="58222">
                  <c:v>0.66305369212962961</c:v>
                </c:pt>
                <c:pt idx="58223">
                  <c:v>0.66305511574074072</c:v>
                </c:pt>
                <c:pt idx="58224">
                  <c:v>0.66305535879629629</c:v>
                </c:pt>
                <c:pt idx="58225">
                  <c:v>0.66305652777777779</c:v>
                </c:pt>
                <c:pt idx="58226">
                  <c:v>0.66305837962962966</c:v>
                </c:pt>
                <c:pt idx="58227">
                  <c:v>0.66305880787037041</c:v>
                </c:pt>
                <c:pt idx="58228">
                  <c:v>0.66306126157407408</c:v>
                </c:pt>
                <c:pt idx="58229">
                  <c:v>0.66306200231481482</c:v>
                </c:pt>
                <c:pt idx="58230">
                  <c:v>0.66306252314814818</c:v>
                </c:pt>
                <c:pt idx="58231">
                  <c:v>0.66306343749999996</c:v>
                </c:pt>
                <c:pt idx="58232">
                  <c:v>0.66306458333333329</c:v>
                </c:pt>
                <c:pt idx="58233">
                  <c:v>0.66306575231481479</c:v>
                </c:pt>
                <c:pt idx="58234">
                  <c:v>0.66306690972222226</c:v>
                </c:pt>
                <c:pt idx="58235">
                  <c:v>0.66306805555555559</c:v>
                </c:pt>
                <c:pt idx="58236">
                  <c:v>0.66306922453703698</c:v>
                </c:pt>
                <c:pt idx="58237">
                  <c:v>0.66307038194444445</c:v>
                </c:pt>
                <c:pt idx="58238">
                  <c:v>0.66307153935185181</c:v>
                </c:pt>
                <c:pt idx="58239">
                  <c:v>0.66307269675925928</c:v>
                </c:pt>
                <c:pt idx="58240">
                  <c:v>0.66307385416666664</c:v>
                </c:pt>
                <c:pt idx="58241">
                  <c:v>0.66307526620370372</c:v>
                </c:pt>
                <c:pt idx="58242">
                  <c:v>0.6630763657407408</c:v>
                </c:pt>
                <c:pt idx="58243">
                  <c:v>0.66307763888888893</c:v>
                </c:pt>
                <c:pt idx="58244">
                  <c:v>0.66307894675925927</c:v>
                </c:pt>
                <c:pt idx="58245">
                  <c:v>0.66308017361111116</c:v>
                </c:pt>
                <c:pt idx="58246">
                  <c:v>0.66308152777777774</c:v>
                </c:pt>
                <c:pt idx="58247">
                  <c:v>0.66308250000000002</c:v>
                </c:pt>
                <c:pt idx="58248">
                  <c:v>0.66308331018518518</c:v>
                </c:pt>
                <c:pt idx="58249">
                  <c:v>0.66308481481481485</c:v>
                </c:pt>
                <c:pt idx="58250">
                  <c:v>0.66308550925925935</c:v>
                </c:pt>
                <c:pt idx="58251">
                  <c:v>0.66308658564814815</c:v>
                </c:pt>
                <c:pt idx="58252">
                  <c:v>0.66308773148148148</c:v>
                </c:pt>
                <c:pt idx="58253">
                  <c:v>0.66308890046296298</c:v>
                </c:pt>
                <c:pt idx="58254">
                  <c:v>0.66309005787037034</c:v>
                </c:pt>
                <c:pt idx="58255">
                  <c:v>0.66309120370370367</c:v>
                </c:pt>
                <c:pt idx="58256">
                  <c:v>0.66309237268518517</c:v>
                </c:pt>
                <c:pt idx="58257">
                  <c:v>0.66309353009259264</c:v>
                </c:pt>
                <c:pt idx="58258">
                  <c:v>0.6630946875</c:v>
                </c:pt>
                <c:pt idx="58259">
                  <c:v>0.66309584490740736</c:v>
                </c:pt>
                <c:pt idx="58260">
                  <c:v>0.66309700231481483</c:v>
                </c:pt>
                <c:pt idx="58261">
                  <c:v>0.66309839120370373</c:v>
                </c:pt>
                <c:pt idx="58262">
                  <c:v>0.66309998842592588</c:v>
                </c:pt>
                <c:pt idx="58263">
                  <c:v>0.66310094907407402</c:v>
                </c:pt>
                <c:pt idx="58264">
                  <c:v>0.66310194444444448</c:v>
                </c:pt>
                <c:pt idx="58265">
                  <c:v>0.66310333333333327</c:v>
                </c:pt>
                <c:pt idx="58266">
                  <c:v>0.66310408564814816</c:v>
                </c:pt>
                <c:pt idx="58267">
                  <c:v>0.66310510416666668</c:v>
                </c:pt>
                <c:pt idx="58268">
                  <c:v>0.66310699074074075</c:v>
                </c:pt>
                <c:pt idx="58269">
                  <c:v>0.66310741898148151</c:v>
                </c:pt>
                <c:pt idx="58270">
                  <c:v>0.66310857638888887</c:v>
                </c:pt>
                <c:pt idx="58271">
                  <c:v>0.6631097222222222</c:v>
                </c:pt>
                <c:pt idx="58272">
                  <c:v>0.6631108912037037</c:v>
                </c:pt>
                <c:pt idx="58273">
                  <c:v>0.66311203703703703</c:v>
                </c:pt>
                <c:pt idx="58274">
                  <c:v>0.66311320601851853</c:v>
                </c:pt>
                <c:pt idx="58275">
                  <c:v>0.66311436342592589</c:v>
                </c:pt>
                <c:pt idx="58276">
                  <c:v>0.66311550925925922</c:v>
                </c:pt>
                <c:pt idx="58277">
                  <c:v>0.66311667824074072</c:v>
                </c:pt>
                <c:pt idx="58278">
                  <c:v>0.66311783564814819</c:v>
                </c:pt>
                <c:pt idx="58279">
                  <c:v>0.66311901620370373</c:v>
                </c:pt>
                <c:pt idx="58280">
                  <c:v>0.66312034722222224</c:v>
                </c:pt>
                <c:pt idx="58281">
                  <c:v>0.66312133101851845</c:v>
                </c:pt>
                <c:pt idx="58282">
                  <c:v>0.66312415509259259</c:v>
                </c:pt>
                <c:pt idx="58283">
                  <c:v>0.6631253240740741</c:v>
                </c:pt>
                <c:pt idx="58284">
                  <c:v>0.66312626157407406</c:v>
                </c:pt>
                <c:pt idx="58285">
                  <c:v>0.66312805555555554</c:v>
                </c:pt>
                <c:pt idx="58286">
                  <c:v>0.66312856481481475</c:v>
                </c:pt>
                <c:pt idx="58287">
                  <c:v>0.66313082175925919</c:v>
                </c:pt>
                <c:pt idx="58288">
                  <c:v>0.66313175925925927</c:v>
                </c:pt>
                <c:pt idx="58289">
                  <c:v>0.6631318981481481</c:v>
                </c:pt>
                <c:pt idx="58290">
                  <c:v>0.66313300925925933</c:v>
                </c:pt>
                <c:pt idx="58291">
                  <c:v>0.66313416666666669</c:v>
                </c:pt>
                <c:pt idx="58292">
                  <c:v>0.66313533564814808</c:v>
                </c:pt>
                <c:pt idx="58293">
                  <c:v>0.66313648148148141</c:v>
                </c:pt>
                <c:pt idx="58294">
                  <c:v>0.66313763888888888</c:v>
                </c:pt>
                <c:pt idx="58295">
                  <c:v>0.66313879629629635</c:v>
                </c:pt>
                <c:pt idx="58296">
                  <c:v>0.66313995370370371</c:v>
                </c:pt>
                <c:pt idx="58297">
                  <c:v>0.6631411226851851</c:v>
                </c:pt>
                <c:pt idx="58298">
                  <c:v>0.66314226851851854</c:v>
                </c:pt>
                <c:pt idx="58299">
                  <c:v>0.66314366898148147</c:v>
                </c:pt>
                <c:pt idx="58300">
                  <c:v>0.66314483796296297</c:v>
                </c:pt>
                <c:pt idx="58301">
                  <c:v>0.66314604166666669</c:v>
                </c:pt>
                <c:pt idx="58302">
                  <c:v>0.6631483564814814</c:v>
                </c:pt>
                <c:pt idx="58303">
                  <c:v>0.66314910879629629</c:v>
                </c:pt>
                <c:pt idx="58304">
                  <c:v>0.66314921296296292</c:v>
                </c:pt>
                <c:pt idx="58305">
                  <c:v>0.66315079861111115</c:v>
                </c:pt>
                <c:pt idx="58306">
                  <c:v>0.66315194444444447</c:v>
                </c:pt>
                <c:pt idx="58307">
                  <c:v>0.66315270833333329</c:v>
                </c:pt>
                <c:pt idx="58308">
                  <c:v>0.66315420138888892</c:v>
                </c:pt>
                <c:pt idx="58309">
                  <c:v>0.66315541666666666</c:v>
                </c:pt>
                <c:pt idx="58310">
                  <c:v>0.66315615740740741</c:v>
                </c:pt>
                <c:pt idx="58311">
                  <c:v>0.66315731481481488</c:v>
                </c:pt>
                <c:pt idx="58312">
                  <c:v>0.66315847222222224</c:v>
                </c:pt>
                <c:pt idx="58313">
                  <c:v>0.6631596296296296</c:v>
                </c:pt>
                <c:pt idx="58314">
                  <c:v>0.66316078703703696</c:v>
                </c:pt>
                <c:pt idx="58315">
                  <c:v>0.66316194444444443</c:v>
                </c:pt>
                <c:pt idx="58316">
                  <c:v>0.6631631018518519</c:v>
                </c:pt>
                <c:pt idx="58317">
                  <c:v>0.66316425925925926</c:v>
                </c:pt>
                <c:pt idx="58318">
                  <c:v>0.66316541666666662</c:v>
                </c:pt>
                <c:pt idx="58319">
                  <c:v>0.66316657407407409</c:v>
                </c:pt>
                <c:pt idx="58320">
                  <c:v>0.66316780092592587</c:v>
                </c:pt>
                <c:pt idx="58321">
                  <c:v>0.66316943287037033</c:v>
                </c:pt>
                <c:pt idx="58322">
                  <c:v>0.66317057870370377</c:v>
                </c:pt>
                <c:pt idx="58323">
                  <c:v>0.66317134259259258</c:v>
                </c:pt>
                <c:pt idx="58324">
                  <c:v>0.66317297453703705</c:v>
                </c:pt>
                <c:pt idx="58325">
                  <c:v>0.66317393518518519</c:v>
                </c:pt>
                <c:pt idx="58326">
                  <c:v>0.66317486111111112</c:v>
                </c:pt>
                <c:pt idx="58327">
                  <c:v>0.66317612268518522</c:v>
                </c:pt>
                <c:pt idx="58328">
                  <c:v>0.66317723379629634</c:v>
                </c:pt>
                <c:pt idx="58329">
                  <c:v>0.66317814814814813</c:v>
                </c:pt>
                <c:pt idx="58330">
                  <c:v>0.66317931712962963</c:v>
                </c:pt>
                <c:pt idx="58331">
                  <c:v>0.66318047453703699</c:v>
                </c:pt>
                <c:pt idx="58332">
                  <c:v>0.66318162037037032</c:v>
                </c:pt>
                <c:pt idx="58333">
                  <c:v>0.66318277777777779</c:v>
                </c:pt>
                <c:pt idx="58334">
                  <c:v>0.66318393518518515</c:v>
                </c:pt>
                <c:pt idx="58335">
                  <c:v>0.66318510416666665</c:v>
                </c:pt>
                <c:pt idx="58336">
                  <c:v>0.66318624999999998</c:v>
                </c:pt>
                <c:pt idx="58337">
                  <c:v>0.66318740740740745</c:v>
                </c:pt>
                <c:pt idx="58338">
                  <c:v>0.66318856481481481</c:v>
                </c:pt>
                <c:pt idx="58339">
                  <c:v>0.66319015046296292</c:v>
                </c:pt>
                <c:pt idx="58340">
                  <c:v>0.6631919444444444</c:v>
                </c:pt>
                <c:pt idx="58341">
                  <c:v>0.66319291666666669</c:v>
                </c:pt>
                <c:pt idx="58342">
                  <c:v>0.66319349537037031</c:v>
                </c:pt>
                <c:pt idx="58343">
                  <c:v>0.66319546296296306</c:v>
                </c:pt>
                <c:pt idx="58344">
                  <c:v>0.66319644675925926</c:v>
                </c:pt>
                <c:pt idx="58345">
                  <c:v>0.66319780092592595</c:v>
                </c:pt>
                <c:pt idx="58346">
                  <c:v>0.66319876157407409</c:v>
                </c:pt>
                <c:pt idx="58347">
                  <c:v>0.66319900462962966</c:v>
                </c:pt>
                <c:pt idx="58348">
                  <c:v>0.66320190972222215</c:v>
                </c:pt>
                <c:pt idx="58349">
                  <c:v>0.66320281250000002</c:v>
                </c:pt>
                <c:pt idx="58350">
                  <c:v>0.6632036921296296</c:v>
                </c:pt>
                <c:pt idx="58351">
                  <c:v>0.66320483796296292</c:v>
                </c:pt>
                <c:pt idx="58352">
                  <c:v>0.66320600694444454</c:v>
                </c:pt>
                <c:pt idx="58353">
                  <c:v>0.6632071643518519</c:v>
                </c:pt>
                <c:pt idx="58354">
                  <c:v>0.66320832175925926</c:v>
                </c:pt>
                <c:pt idx="58355">
                  <c:v>0.66320947916666662</c:v>
                </c:pt>
                <c:pt idx="58356">
                  <c:v>0.66321063657407409</c:v>
                </c:pt>
                <c:pt idx="58357">
                  <c:v>0.66321179398148156</c:v>
                </c:pt>
                <c:pt idx="58358">
                  <c:v>0.66321295138888892</c:v>
                </c:pt>
                <c:pt idx="58359">
                  <c:v>0.66321410879629628</c:v>
                </c:pt>
                <c:pt idx="58360">
                  <c:v>0.66321553240740738</c:v>
                </c:pt>
                <c:pt idx="58361">
                  <c:v>0.66321756944444443</c:v>
                </c:pt>
                <c:pt idx="58362">
                  <c:v>0.66321785879629636</c:v>
                </c:pt>
                <c:pt idx="58363">
                  <c:v>0.6632195486111111</c:v>
                </c:pt>
                <c:pt idx="58364">
                  <c:v>0.66322134259259258</c:v>
                </c:pt>
                <c:pt idx="58365">
                  <c:v>0.6632218865740741</c:v>
                </c:pt>
                <c:pt idx="58366">
                  <c:v>0.66322347222222222</c:v>
                </c:pt>
                <c:pt idx="58367">
                  <c:v>0.66322421296296297</c:v>
                </c:pt>
                <c:pt idx="58368">
                  <c:v>0.66322486111111112</c:v>
                </c:pt>
                <c:pt idx="58369">
                  <c:v>0.66322587962962964</c:v>
                </c:pt>
                <c:pt idx="58370">
                  <c:v>0.66322740740740738</c:v>
                </c:pt>
                <c:pt idx="58371">
                  <c:v>0.66322799768518514</c:v>
                </c:pt>
                <c:pt idx="58372">
                  <c:v>0.66322914351851847</c:v>
                </c:pt>
                <c:pt idx="58373">
                  <c:v>0.66323030092592594</c:v>
                </c:pt>
                <c:pt idx="58374">
                  <c:v>0.66323146990740744</c:v>
                </c:pt>
                <c:pt idx="58375">
                  <c:v>0.6632326273148148</c:v>
                </c:pt>
                <c:pt idx="58376">
                  <c:v>0.66323378472222216</c:v>
                </c:pt>
                <c:pt idx="58377">
                  <c:v>0.66323494212962963</c:v>
                </c:pt>
                <c:pt idx="58378">
                  <c:v>0.6632360995370371</c:v>
                </c:pt>
                <c:pt idx="58379">
                  <c:v>0.66323725694444446</c:v>
                </c:pt>
                <c:pt idx="58380">
                  <c:v>0.66323841435185182</c:v>
                </c:pt>
                <c:pt idx="58381">
                  <c:v>0.66323986111111111</c:v>
                </c:pt>
                <c:pt idx="58382">
                  <c:v>0.66324101851851847</c:v>
                </c:pt>
                <c:pt idx="58383">
                  <c:v>0.6632425115740741</c:v>
                </c:pt>
                <c:pt idx="58384">
                  <c:v>0.66324333333333341</c:v>
                </c:pt>
                <c:pt idx="58385">
                  <c:v>0.66324444444444441</c:v>
                </c:pt>
                <c:pt idx="58386">
                  <c:v>0.6632454166666667</c:v>
                </c:pt>
                <c:pt idx="58387">
                  <c:v>0.66324679398148145</c:v>
                </c:pt>
                <c:pt idx="58388">
                  <c:v>0.66324858796296293</c:v>
                </c:pt>
                <c:pt idx="58389">
                  <c:v>0.66325003472222221</c:v>
                </c:pt>
                <c:pt idx="58390">
                  <c:v>0.66325020833333337</c:v>
                </c:pt>
                <c:pt idx="58391">
                  <c:v>0.66325114583333333</c:v>
                </c:pt>
                <c:pt idx="58392">
                  <c:v>0.6632523032407408</c:v>
                </c:pt>
                <c:pt idx="58393">
                  <c:v>0.66325346064814816</c:v>
                </c:pt>
                <c:pt idx="58394">
                  <c:v>0.66325461805555552</c:v>
                </c:pt>
                <c:pt idx="58395">
                  <c:v>0.66325577546296299</c:v>
                </c:pt>
                <c:pt idx="58396">
                  <c:v>0.66325693287037035</c:v>
                </c:pt>
                <c:pt idx="58397">
                  <c:v>0.66325807870370368</c:v>
                </c:pt>
                <c:pt idx="58398">
                  <c:v>0.66325953703703711</c:v>
                </c:pt>
                <c:pt idx="58399">
                  <c:v>0.66326040509259265</c:v>
                </c:pt>
                <c:pt idx="58400">
                  <c:v>0.66326156250000001</c:v>
                </c:pt>
                <c:pt idx="58401">
                  <c:v>0.66326334490740746</c:v>
                </c:pt>
                <c:pt idx="58402">
                  <c:v>0.6632641203703703</c:v>
                </c:pt>
                <c:pt idx="58403">
                  <c:v>0.66326559027777776</c:v>
                </c:pt>
                <c:pt idx="58404">
                  <c:v>0.66326670138888888</c:v>
                </c:pt>
                <c:pt idx="58405">
                  <c:v>0.66326803240740739</c:v>
                </c:pt>
                <c:pt idx="58406">
                  <c:v>0.66326947916666668</c:v>
                </c:pt>
                <c:pt idx="58407">
                  <c:v>0.66327057870370376</c:v>
                </c:pt>
                <c:pt idx="58408">
                  <c:v>0.66327092592592596</c:v>
                </c:pt>
                <c:pt idx="58409">
                  <c:v>0.66327289351851848</c:v>
                </c:pt>
                <c:pt idx="58410">
                  <c:v>0.66327555555555562</c:v>
                </c:pt>
                <c:pt idx="58411">
                  <c:v>0.66327644675925923</c:v>
                </c:pt>
                <c:pt idx="58412">
                  <c:v>0.66327760416666659</c:v>
                </c:pt>
                <c:pt idx="58413">
                  <c:v>0.6632787731481482</c:v>
                </c:pt>
                <c:pt idx="58414">
                  <c:v>0.66327993055555556</c:v>
                </c:pt>
                <c:pt idx="58415">
                  <c:v>0.66328107638888889</c:v>
                </c:pt>
                <c:pt idx="58416">
                  <c:v>0.66328224537037039</c:v>
                </c:pt>
                <c:pt idx="58417">
                  <c:v>0.66328340277777775</c:v>
                </c:pt>
                <c:pt idx="58418">
                  <c:v>0.66328456018518522</c:v>
                </c:pt>
                <c:pt idx="58419">
                  <c:v>0.66328571759259258</c:v>
                </c:pt>
                <c:pt idx="58420">
                  <c:v>0.66328687499999994</c:v>
                </c:pt>
                <c:pt idx="58421">
                  <c:v>0.66328825231481481</c:v>
                </c:pt>
                <c:pt idx="58422">
                  <c:v>0.66328996527777773</c:v>
                </c:pt>
                <c:pt idx="58423">
                  <c:v>0.66329119212962961</c:v>
                </c:pt>
                <c:pt idx="58424">
                  <c:v>0.66329164351851855</c:v>
                </c:pt>
                <c:pt idx="58425">
                  <c:v>0.66329339120370367</c:v>
                </c:pt>
                <c:pt idx="58426">
                  <c:v>0.6632940625</c:v>
                </c:pt>
                <c:pt idx="58427">
                  <c:v>0.66329528935185189</c:v>
                </c:pt>
                <c:pt idx="58428">
                  <c:v>0.66329673611111117</c:v>
                </c:pt>
                <c:pt idx="58429">
                  <c:v>0.66329805555555554</c:v>
                </c:pt>
                <c:pt idx="58430">
                  <c:v>0.66329858796296293</c:v>
                </c:pt>
                <c:pt idx="58431">
                  <c:v>0.66329959490740742</c:v>
                </c:pt>
                <c:pt idx="58432">
                  <c:v>0.66330076388888892</c:v>
                </c:pt>
                <c:pt idx="58433">
                  <c:v>0.66330192129629628</c:v>
                </c:pt>
                <c:pt idx="58434">
                  <c:v>0.66330306712962961</c:v>
                </c:pt>
                <c:pt idx="58435">
                  <c:v>0.66330423611111111</c:v>
                </c:pt>
                <c:pt idx="58436">
                  <c:v>0.66330539351851858</c:v>
                </c:pt>
                <c:pt idx="58437">
                  <c:v>0.66330655092592594</c:v>
                </c:pt>
                <c:pt idx="58438">
                  <c:v>0.66330769675925927</c:v>
                </c:pt>
                <c:pt idx="58439">
                  <c:v>0.66330886574074077</c:v>
                </c:pt>
                <c:pt idx="58440">
                  <c:v>0.66331002314814813</c:v>
                </c:pt>
                <c:pt idx="58441">
                  <c:v>0.66331184027777779</c:v>
                </c:pt>
                <c:pt idx="58442">
                  <c:v>0.66331293981481476</c:v>
                </c:pt>
                <c:pt idx="58443">
                  <c:v>0.6633136458333333</c:v>
                </c:pt>
                <c:pt idx="58444">
                  <c:v>0.66331532407407412</c:v>
                </c:pt>
                <c:pt idx="58445">
                  <c:v>0.66331679398148147</c:v>
                </c:pt>
                <c:pt idx="58446">
                  <c:v>0.66331710648148146</c:v>
                </c:pt>
                <c:pt idx="58447">
                  <c:v>0.66331846064814814</c:v>
                </c:pt>
                <c:pt idx="58448">
                  <c:v>0.66331953703703705</c:v>
                </c:pt>
                <c:pt idx="58449">
                  <c:v>0.66332243055555551</c:v>
                </c:pt>
                <c:pt idx="58450">
                  <c:v>0.66332381944444441</c:v>
                </c:pt>
                <c:pt idx="58451">
                  <c:v>0.66332486111111111</c:v>
                </c:pt>
                <c:pt idx="58452">
                  <c:v>0.66332603009259261</c:v>
                </c:pt>
                <c:pt idx="58453">
                  <c:v>0.66332718749999997</c:v>
                </c:pt>
                <c:pt idx="58454">
                  <c:v>0.66332834490740744</c:v>
                </c:pt>
                <c:pt idx="58455">
                  <c:v>0.6633295023148148</c:v>
                </c:pt>
                <c:pt idx="58456">
                  <c:v>0.66333065972222227</c:v>
                </c:pt>
                <c:pt idx="58457">
                  <c:v>0.66333181712962963</c:v>
                </c:pt>
                <c:pt idx="58458">
                  <c:v>0.66333297453703699</c:v>
                </c:pt>
                <c:pt idx="58459">
                  <c:v>0.66333412037037032</c:v>
                </c:pt>
                <c:pt idx="58460">
                  <c:v>0.66333528935185182</c:v>
                </c:pt>
                <c:pt idx="58461">
                  <c:v>0.66333748842592588</c:v>
                </c:pt>
                <c:pt idx="58462">
                  <c:v>0.6633386921296297</c:v>
                </c:pt>
                <c:pt idx="58463">
                  <c:v>0.66333979166666668</c:v>
                </c:pt>
                <c:pt idx="58464">
                  <c:v>0.66334059027777781</c:v>
                </c:pt>
                <c:pt idx="58465">
                  <c:v>0.66334193287037035</c:v>
                </c:pt>
                <c:pt idx="58466">
                  <c:v>0.66334222222222217</c:v>
                </c:pt>
                <c:pt idx="58467">
                  <c:v>0.66334401620370376</c:v>
                </c:pt>
                <c:pt idx="58468">
                  <c:v>0.66334459490740738</c:v>
                </c:pt>
                <c:pt idx="58469">
                  <c:v>0.66334633101851848</c:v>
                </c:pt>
                <c:pt idx="58470">
                  <c:v>0.6633472222222222</c:v>
                </c:pt>
                <c:pt idx="58471">
                  <c:v>0.66334802083333333</c:v>
                </c:pt>
                <c:pt idx="58472">
                  <c:v>0.66334917824074069</c:v>
                </c:pt>
                <c:pt idx="58473">
                  <c:v>0.66335032407407413</c:v>
                </c:pt>
                <c:pt idx="58474">
                  <c:v>0.66335149305555563</c:v>
                </c:pt>
                <c:pt idx="58475">
                  <c:v>0.66335265046296299</c:v>
                </c:pt>
                <c:pt idx="58476">
                  <c:v>0.66335380787037035</c:v>
                </c:pt>
                <c:pt idx="58477">
                  <c:v>0.66335496527777771</c:v>
                </c:pt>
                <c:pt idx="58478">
                  <c:v>0.66335611111111115</c:v>
                </c:pt>
                <c:pt idx="58479">
                  <c:v>0.66335728009259265</c:v>
                </c:pt>
                <c:pt idx="58480">
                  <c:v>0.66335843750000001</c:v>
                </c:pt>
                <c:pt idx="58481">
                  <c:v>0.66336034722222226</c:v>
                </c:pt>
                <c:pt idx="58482">
                  <c:v>0.66336103009259251</c:v>
                </c:pt>
                <c:pt idx="58483">
                  <c:v>0.66336204861111114</c:v>
                </c:pt>
                <c:pt idx="58484">
                  <c:v>0.66336324074074082</c:v>
                </c:pt>
                <c:pt idx="58485">
                  <c:v>0.66336434027777769</c:v>
                </c:pt>
                <c:pt idx="58486">
                  <c:v>0.66336619212962966</c:v>
                </c:pt>
                <c:pt idx="58487">
                  <c:v>0.6633667129629629</c:v>
                </c:pt>
                <c:pt idx="58488">
                  <c:v>0.66336792824074076</c:v>
                </c:pt>
                <c:pt idx="58489">
                  <c:v>0.66336956018518511</c:v>
                </c:pt>
                <c:pt idx="58490">
                  <c:v>0.66337001157407405</c:v>
                </c:pt>
                <c:pt idx="58491">
                  <c:v>0.66337116898148152</c:v>
                </c:pt>
                <c:pt idx="58492">
                  <c:v>0.66337232638888888</c:v>
                </c:pt>
                <c:pt idx="58493">
                  <c:v>0.66337348379629624</c:v>
                </c:pt>
                <c:pt idx="58494">
                  <c:v>0.66337462962962968</c:v>
                </c:pt>
                <c:pt idx="58495">
                  <c:v>0.66337579861111118</c:v>
                </c:pt>
                <c:pt idx="58496">
                  <c:v>0.66337694444444439</c:v>
                </c:pt>
                <c:pt idx="58497">
                  <c:v>0.6633781134259259</c:v>
                </c:pt>
                <c:pt idx="58498">
                  <c:v>0.66337927083333326</c:v>
                </c:pt>
                <c:pt idx="58499">
                  <c:v>0.66338042824074073</c:v>
                </c:pt>
                <c:pt idx="58500">
                  <c:v>0.66338238425925922</c:v>
                </c:pt>
                <c:pt idx="58501">
                  <c:v>0.66338284722222218</c:v>
                </c:pt>
                <c:pt idx="58502">
                  <c:v>0.66338407407407407</c:v>
                </c:pt>
                <c:pt idx="58503">
                  <c:v>0.66338598379629632</c:v>
                </c:pt>
                <c:pt idx="58504">
                  <c:v>0.66338665509259265</c:v>
                </c:pt>
                <c:pt idx="58505">
                  <c:v>0.66338813657407403</c:v>
                </c:pt>
                <c:pt idx="58506">
                  <c:v>0.66338951388888889</c:v>
                </c:pt>
                <c:pt idx="58507">
                  <c:v>0.66339013888888887</c:v>
                </c:pt>
                <c:pt idx="58508">
                  <c:v>0.66339153935185191</c:v>
                </c:pt>
                <c:pt idx="58509">
                  <c:v>0.66339302083333329</c:v>
                </c:pt>
                <c:pt idx="58510">
                  <c:v>0.66339325231481483</c:v>
                </c:pt>
                <c:pt idx="58511">
                  <c:v>0.66339430555555556</c:v>
                </c:pt>
                <c:pt idx="58512">
                  <c:v>0.66339547453703707</c:v>
                </c:pt>
                <c:pt idx="58513">
                  <c:v>0.66339663194444443</c:v>
                </c:pt>
                <c:pt idx="58514">
                  <c:v>0.66339777777777775</c:v>
                </c:pt>
                <c:pt idx="58515">
                  <c:v>0.66339894675925926</c:v>
                </c:pt>
                <c:pt idx="58516">
                  <c:v>0.66340009259259258</c:v>
                </c:pt>
                <c:pt idx="58517">
                  <c:v>0.66340126157407409</c:v>
                </c:pt>
                <c:pt idx="58518">
                  <c:v>0.66340240740740741</c:v>
                </c:pt>
                <c:pt idx="58519">
                  <c:v>0.66340356481481477</c:v>
                </c:pt>
                <c:pt idx="58520">
                  <c:v>0.66340473379629628</c:v>
                </c:pt>
                <c:pt idx="58521">
                  <c:v>0.66340592592592584</c:v>
                </c:pt>
                <c:pt idx="58522">
                  <c:v>0.66340768518518523</c:v>
                </c:pt>
                <c:pt idx="58523">
                  <c:v>0.66340861111111116</c:v>
                </c:pt>
                <c:pt idx="58524">
                  <c:v>0.66341006944444436</c:v>
                </c:pt>
                <c:pt idx="58525">
                  <c:v>0.66341119212962962</c:v>
                </c:pt>
                <c:pt idx="58526">
                  <c:v>0.66341167824074077</c:v>
                </c:pt>
                <c:pt idx="58527">
                  <c:v>0.66343442129629626</c:v>
                </c:pt>
                <c:pt idx="58528">
                  <c:v>0.66343496527777779</c:v>
                </c:pt>
                <c:pt idx="58529">
                  <c:v>0.66343679398148148</c:v>
                </c:pt>
                <c:pt idx="58530">
                  <c:v>0.66343827546296297</c:v>
                </c:pt>
                <c:pt idx="58531">
                  <c:v>0.66343840277777777</c:v>
                </c:pt>
                <c:pt idx="58532">
                  <c:v>0.66344055555555559</c:v>
                </c:pt>
                <c:pt idx="58533">
                  <c:v>0.66344182870370372</c:v>
                </c:pt>
                <c:pt idx="58534">
                  <c:v>0.6634421064814815</c:v>
                </c:pt>
                <c:pt idx="58535">
                  <c:v>0.66344302083333329</c:v>
                </c:pt>
                <c:pt idx="58536">
                  <c:v>0.66344417824074076</c:v>
                </c:pt>
                <c:pt idx="58537">
                  <c:v>0.66344533564814823</c:v>
                </c:pt>
                <c:pt idx="58538">
                  <c:v>0.66344649305555559</c:v>
                </c:pt>
                <c:pt idx="58539">
                  <c:v>0.66344765046296295</c:v>
                </c:pt>
                <c:pt idx="58540">
                  <c:v>0.66344879629629627</c:v>
                </c:pt>
                <c:pt idx="58541">
                  <c:v>0.66344996527777778</c:v>
                </c:pt>
                <c:pt idx="58542">
                  <c:v>0.6634511111111111</c:v>
                </c:pt>
                <c:pt idx="58543">
                  <c:v>0.66345239583333326</c:v>
                </c:pt>
                <c:pt idx="58544">
                  <c:v>0.66345343749999997</c:v>
                </c:pt>
                <c:pt idx="58545">
                  <c:v>0.66345466435185185</c:v>
                </c:pt>
                <c:pt idx="58546">
                  <c:v>0.66345653935185178</c:v>
                </c:pt>
                <c:pt idx="58547">
                  <c:v>0.66345693287037033</c:v>
                </c:pt>
                <c:pt idx="58548">
                  <c:v>0.66345928240740737</c:v>
                </c:pt>
                <c:pt idx="58549">
                  <c:v>0.66346045138888887</c:v>
                </c:pt>
                <c:pt idx="58550">
                  <c:v>0.6634606828703703</c:v>
                </c:pt>
                <c:pt idx="58551">
                  <c:v>0.663462199074074</c:v>
                </c:pt>
                <c:pt idx="58552">
                  <c:v>0.66346313657407407</c:v>
                </c:pt>
                <c:pt idx="58553">
                  <c:v>0.66346387731481482</c:v>
                </c:pt>
                <c:pt idx="58554">
                  <c:v>0.66346531249999996</c:v>
                </c:pt>
                <c:pt idx="58555">
                  <c:v>0.66346670138888886</c:v>
                </c:pt>
                <c:pt idx="58556">
                  <c:v>0.66346732638888883</c:v>
                </c:pt>
                <c:pt idx="58557">
                  <c:v>0.66346847222222216</c:v>
                </c:pt>
                <c:pt idx="58558">
                  <c:v>0.66346962962962963</c:v>
                </c:pt>
                <c:pt idx="58559">
                  <c:v>0.66347078703703699</c:v>
                </c:pt>
                <c:pt idx="58560">
                  <c:v>0.66347195601851849</c:v>
                </c:pt>
                <c:pt idx="58561">
                  <c:v>0.66347310185185182</c:v>
                </c:pt>
                <c:pt idx="58562">
                  <c:v>0.66347425925925929</c:v>
                </c:pt>
                <c:pt idx="58563">
                  <c:v>0.66347542824074079</c:v>
                </c:pt>
                <c:pt idx="58564">
                  <c:v>0.66347658564814815</c:v>
                </c:pt>
                <c:pt idx="58565">
                  <c:v>0.66347774305555551</c:v>
                </c:pt>
                <c:pt idx="58566">
                  <c:v>0.66348015046296294</c:v>
                </c:pt>
                <c:pt idx="58567">
                  <c:v>0.66348120370370367</c:v>
                </c:pt>
                <c:pt idx="58568">
                  <c:v>0.66348164351851846</c:v>
                </c:pt>
                <c:pt idx="58569">
                  <c:v>0.66348337962962967</c:v>
                </c:pt>
                <c:pt idx="58570">
                  <c:v>0.66348464120370365</c:v>
                </c:pt>
                <c:pt idx="58571">
                  <c:v>0.66348482638888884</c:v>
                </c:pt>
                <c:pt idx="58572">
                  <c:v>0.66348628472222215</c:v>
                </c:pt>
                <c:pt idx="58573">
                  <c:v>0.66348731481481482</c:v>
                </c:pt>
                <c:pt idx="58574">
                  <c:v>0.66348829861111114</c:v>
                </c:pt>
                <c:pt idx="58575">
                  <c:v>0.6634904976851852</c:v>
                </c:pt>
                <c:pt idx="58576">
                  <c:v>0.66349060185185194</c:v>
                </c:pt>
                <c:pt idx="58577">
                  <c:v>0.66349162037037035</c:v>
                </c:pt>
                <c:pt idx="58578">
                  <c:v>0.66349278935185185</c:v>
                </c:pt>
                <c:pt idx="58579">
                  <c:v>0.66349394675925921</c:v>
                </c:pt>
                <c:pt idx="58580">
                  <c:v>0.66349510416666668</c:v>
                </c:pt>
                <c:pt idx="58581">
                  <c:v>0.66349626157407404</c:v>
                </c:pt>
                <c:pt idx="58582">
                  <c:v>0.66349741898148151</c:v>
                </c:pt>
                <c:pt idx="58583">
                  <c:v>0.66349857638888887</c:v>
                </c:pt>
                <c:pt idx="58584">
                  <c:v>0.66349973379629634</c:v>
                </c:pt>
                <c:pt idx="58585">
                  <c:v>0.6635008912037037</c:v>
                </c:pt>
                <c:pt idx="58586">
                  <c:v>0.66350204861111106</c:v>
                </c:pt>
                <c:pt idx="58587">
                  <c:v>0.66350335648148151</c:v>
                </c:pt>
                <c:pt idx="58588">
                  <c:v>0.66350456018518522</c:v>
                </c:pt>
                <c:pt idx="58589">
                  <c:v>0.66350658564814813</c:v>
                </c:pt>
                <c:pt idx="58590">
                  <c:v>0.66350722222222225</c:v>
                </c:pt>
                <c:pt idx="58591">
                  <c:v>0.6635095138888889</c:v>
                </c:pt>
                <c:pt idx="58592">
                  <c:v>0.66351076388888885</c:v>
                </c:pt>
                <c:pt idx="58593">
                  <c:v>0.66351157407407413</c:v>
                </c:pt>
                <c:pt idx="58594">
                  <c:v>0.66351320601851849</c:v>
                </c:pt>
                <c:pt idx="58595">
                  <c:v>0.66351378472222222</c:v>
                </c:pt>
                <c:pt idx="58596">
                  <c:v>0.66351494212962958</c:v>
                </c:pt>
                <c:pt idx="58597">
                  <c:v>0.66351609953703705</c:v>
                </c:pt>
                <c:pt idx="58598">
                  <c:v>0.66351725694444452</c:v>
                </c:pt>
                <c:pt idx="58599">
                  <c:v>0.66351842592592591</c:v>
                </c:pt>
                <c:pt idx="58600">
                  <c:v>0.66351957175925924</c:v>
                </c:pt>
                <c:pt idx="58601">
                  <c:v>0.6635207291666666</c:v>
                </c:pt>
                <c:pt idx="58602">
                  <c:v>0.66352188657407407</c:v>
                </c:pt>
                <c:pt idx="58603">
                  <c:v>0.66352304398148154</c:v>
                </c:pt>
                <c:pt idx="58604">
                  <c:v>0.6635242013888889</c:v>
                </c:pt>
                <c:pt idx="58605">
                  <c:v>0.66352535879629626</c:v>
                </c:pt>
                <c:pt idx="58606">
                  <c:v>0.66352662037037036</c:v>
                </c:pt>
                <c:pt idx="58607">
                  <c:v>0.66352962962962958</c:v>
                </c:pt>
                <c:pt idx="58608">
                  <c:v>0.66352973379629632</c:v>
                </c:pt>
                <c:pt idx="58609">
                  <c:v>0.66353020833333332</c:v>
                </c:pt>
                <c:pt idx="58610">
                  <c:v>0.66353368055555551</c:v>
                </c:pt>
                <c:pt idx="58611">
                  <c:v>0.66353401620370367</c:v>
                </c:pt>
                <c:pt idx="58612">
                  <c:v>0.66353630787037032</c:v>
                </c:pt>
                <c:pt idx="58613">
                  <c:v>0.66353712962962963</c:v>
                </c:pt>
                <c:pt idx="58614">
                  <c:v>0.66353743055555559</c:v>
                </c:pt>
                <c:pt idx="58615">
                  <c:v>0.66353849537037035</c:v>
                </c:pt>
                <c:pt idx="58616">
                  <c:v>0.66353965277777782</c:v>
                </c:pt>
                <c:pt idx="58617">
                  <c:v>0.66354081018518518</c:v>
                </c:pt>
                <c:pt idx="58618">
                  <c:v>0.66354196759259254</c:v>
                </c:pt>
                <c:pt idx="58619">
                  <c:v>0.66354311342592598</c:v>
                </c:pt>
                <c:pt idx="58620">
                  <c:v>0.66354428240740748</c:v>
                </c:pt>
                <c:pt idx="58621">
                  <c:v>0.66354543981481484</c:v>
                </c:pt>
                <c:pt idx="58622">
                  <c:v>0.6635465972222222</c:v>
                </c:pt>
                <c:pt idx="58623">
                  <c:v>0.66354774305555553</c:v>
                </c:pt>
                <c:pt idx="58624">
                  <c:v>0.66354891203703703</c:v>
                </c:pt>
                <c:pt idx="58625">
                  <c:v>0.66355069444444448</c:v>
                </c:pt>
                <c:pt idx="58626">
                  <c:v>0.66355197916666675</c:v>
                </c:pt>
                <c:pt idx="58627">
                  <c:v>0.66355310185185179</c:v>
                </c:pt>
                <c:pt idx="58628">
                  <c:v>0.66355393518518513</c:v>
                </c:pt>
                <c:pt idx="58629">
                  <c:v>0.66355506944444453</c:v>
                </c:pt>
                <c:pt idx="58630">
                  <c:v>0.66355597222222218</c:v>
                </c:pt>
                <c:pt idx="58631">
                  <c:v>0.66355762731481482</c:v>
                </c:pt>
                <c:pt idx="58632">
                  <c:v>0.66355839120370375</c:v>
                </c:pt>
                <c:pt idx="58633">
                  <c:v>0.66356122685185193</c:v>
                </c:pt>
                <c:pt idx="58634">
                  <c:v>0.66356215277777775</c:v>
                </c:pt>
                <c:pt idx="58635">
                  <c:v>0.66356331018518522</c:v>
                </c:pt>
                <c:pt idx="58636">
                  <c:v>0.66356446759259258</c:v>
                </c:pt>
                <c:pt idx="58637">
                  <c:v>0.66356563657407408</c:v>
                </c:pt>
                <c:pt idx="58638">
                  <c:v>0.66356679398148155</c:v>
                </c:pt>
                <c:pt idx="58639">
                  <c:v>0.66356795138888891</c:v>
                </c:pt>
                <c:pt idx="58640">
                  <c:v>0.66356910879629627</c:v>
                </c:pt>
                <c:pt idx="58641">
                  <c:v>0.6635702546296296</c:v>
                </c:pt>
                <c:pt idx="58642">
                  <c:v>0.6635714236111111</c:v>
                </c:pt>
                <c:pt idx="58643">
                  <c:v>0.66357258101851857</c:v>
                </c:pt>
                <c:pt idx="58644">
                  <c:v>0.66357372685185179</c:v>
                </c:pt>
                <c:pt idx="58645">
                  <c:v>0.66357512731481483</c:v>
                </c:pt>
                <c:pt idx="58646">
                  <c:v>0.6635763194444444</c:v>
                </c:pt>
                <c:pt idx="58647">
                  <c:v>0.66357763888888888</c:v>
                </c:pt>
                <c:pt idx="58648">
                  <c:v>0.66357856481481481</c:v>
                </c:pt>
                <c:pt idx="58649">
                  <c:v>0.66357987268518515</c:v>
                </c:pt>
                <c:pt idx="58650">
                  <c:v>0.66358093749999991</c:v>
                </c:pt>
                <c:pt idx="58651">
                  <c:v>0.66358258101851852</c:v>
                </c:pt>
                <c:pt idx="58652">
                  <c:v>0.6635836805555555</c:v>
                </c:pt>
                <c:pt idx="58653">
                  <c:v>0.66358443287037039</c:v>
                </c:pt>
                <c:pt idx="58654">
                  <c:v>0.66358531249999997</c:v>
                </c:pt>
                <c:pt idx="58655">
                  <c:v>0.66358646990740744</c:v>
                </c:pt>
                <c:pt idx="58656">
                  <c:v>0.6635876273148148</c:v>
                </c:pt>
                <c:pt idx="58657">
                  <c:v>0.66358878472222227</c:v>
                </c:pt>
                <c:pt idx="58658">
                  <c:v>0.66358994212962963</c:v>
                </c:pt>
                <c:pt idx="58659">
                  <c:v>0.6635910995370371</c:v>
                </c:pt>
                <c:pt idx="58660">
                  <c:v>0.66359224537037043</c:v>
                </c:pt>
                <c:pt idx="58661">
                  <c:v>0.66359341435185182</c:v>
                </c:pt>
                <c:pt idx="58662">
                  <c:v>0.66359457175925929</c:v>
                </c:pt>
                <c:pt idx="58663">
                  <c:v>0.66359571759259262</c:v>
                </c:pt>
                <c:pt idx="58664">
                  <c:v>0.66359699074074074</c:v>
                </c:pt>
                <c:pt idx="58665">
                  <c:v>0.66359942129629623</c:v>
                </c:pt>
                <c:pt idx="58666">
                  <c:v>0.6635996643518518</c:v>
                </c:pt>
                <c:pt idx="58667">
                  <c:v>0.66360052083333332</c:v>
                </c:pt>
                <c:pt idx="58668">
                  <c:v>0.66360243055555557</c:v>
                </c:pt>
                <c:pt idx="58669">
                  <c:v>0.66360303240740748</c:v>
                </c:pt>
                <c:pt idx="58670">
                  <c:v>0.66360467592592598</c:v>
                </c:pt>
                <c:pt idx="58671">
                  <c:v>0.66360567129629633</c:v>
                </c:pt>
                <c:pt idx="58672">
                  <c:v>0.66360636574074072</c:v>
                </c:pt>
                <c:pt idx="58673">
                  <c:v>0.66360729166666665</c:v>
                </c:pt>
                <c:pt idx="58674">
                  <c:v>0.66360846064814816</c:v>
                </c:pt>
                <c:pt idx="58675">
                  <c:v>0.66360961805555552</c:v>
                </c:pt>
                <c:pt idx="58676">
                  <c:v>0.66361076388888895</c:v>
                </c:pt>
                <c:pt idx="58677">
                  <c:v>0.66361193287037046</c:v>
                </c:pt>
                <c:pt idx="58678">
                  <c:v>0.66361309027777782</c:v>
                </c:pt>
                <c:pt idx="58679">
                  <c:v>0.66361424768518518</c:v>
                </c:pt>
                <c:pt idx="58680">
                  <c:v>0.66361540509259254</c:v>
                </c:pt>
                <c:pt idx="58681">
                  <c:v>0.66361655092592597</c:v>
                </c:pt>
                <c:pt idx="58682">
                  <c:v>0.66361770833333333</c:v>
                </c:pt>
                <c:pt idx="58683">
                  <c:v>0.66361915509259262</c:v>
                </c:pt>
                <c:pt idx="58684">
                  <c:v>0.66362148148148148</c:v>
                </c:pt>
                <c:pt idx="58685">
                  <c:v>0.66362187500000003</c:v>
                </c:pt>
                <c:pt idx="58686">
                  <c:v>0.66362334490740738</c:v>
                </c:pt>
                <c:pt idx="58687">
                  <c:v>0.66362478009259251</c:v>
                </c:pt>
                <c:pt idx="58688">
                  <c:v>0.6636249305555556</c:v>
                </c:pt>
                <c:pt idx="58689">
                  <c:v>0.66362621527777776</c:v>
                </c:pt>
                <c:pt idx="58690">
                  <c:v>0.66362777777777782</c:v>
                </c:pt>
                <c:pt idx="58691">
                  <c:v>0.66362829861111117</c:v>
                </c:pt>
                <c:pt idx="58692">
                  <c:v>0.66363097222222223</c:v>
                </c:pt>
                <c:pt idx="58693">
                  <c:v>0.66363212962962959</c:v>
                </c:pt>
                <c:pt idx="58694">
                  <c:v>0.66363325231481485</c:v>
                </c:pt>
                <c:pt idx="58695">
                  <c:v>0.66363440972222221</c:v>
                </c:pt>
                <c:pt idx="58696">
                  <c:v>0.66363557870370371</c:v>
                </c:pt>
                <c:pt idx="58697">
                  <c:v>0.66363673611111107</c:v>
                </c:pt>
                <c:pt idx="58698">
                  <c:v>0.66363789351851854</c:v>
                </c:pt>
                <c:pt idx="58699">
                  <c:v>0.66363903935185187</c:v>
                </c:pt>
                <c:pt idx="58700">
                  <c:v>0.66364020833333337</c:v>
                </c:pt>
                <c:pt idx="58701">
                  <c:v>0.66364136574074073</c:v>
                </c:pt>
                <c:pt idx="58702">
                  <c:v>0.66364251157407417</c:v>
                </c:pt>
                <c:pt idx="58703">
                  <c:v>0.66364368055555556</c:v>
                </c:pt>
                <c:pt idx="58704">
                  <c:v>0.66364483796296292</c:v>
                </c:pt>
                <c:pt idx="58705">
                  <c:v>0.66364619212962961</c:v>
                </c:pt>
                <c:pt idx="58706">
                  <c:v>0.66364872685185183</c:v>
                </c:pt>
                <c:pt idx="58707">
                  <c:v>0.66364891203703702</c:v>
                </c:pt>
                <c:pt idx="58708">
                  <c:v>0.66364989583333334</c:v>
                </c:pt>
                <c:pt idx="58709">
                  <c:v>0.66365197916666674</c:v>
                </c:pt>
                <c:pt idx="58710">
                  <c:v>0.66365238425925921</c:v>
                </c:pt>
                <c:pt idx="58711">
                  <c:v>0.66365318287037034</c:v>
                </c:pt>
                <c:pt idx="58712">
                  <c:v>0.66365497685185182</c:v>
                </c:pt>
                <c:pt idx="58713">
                  <c:v>0.66365524305555557</c:v>
                </c:pt>
                <c:pt idx="58714">
                  <c:v>0.6636565509259259</c:v>
                </c:pt>
                <c:pt idx="58715">
                  <c:v>0.66365756944444443</c:v>
                </c:pt>
                <c:pt idx="58716">
                  <c:v>0.6636587268518519</c:v>
                </c:pt>
                <c:pt idx="58717">
                  <c:v>0.66365987268518523</c:v>
                </c:pt>
                <c:pt idx="58718">
                  <c:v>0.66366104166666662</c:v>
                </c:pt>
                <c:pt idx="58719">
                  <c:v>0.66366219907407409</c:v>
                </c:pt>
                <c:pt idx="58720">
                  <c:v>0.66366335648148156</c:v>
                </c:pt>
                <c:pt idx="58721">
                  <c:v>0.66366451388888892</c:v>
                </c:pt>
                <c:pt idx="58722">
                  <c:v>0.66366565972222225</c:v>
                </c:pt>
                <c:pt idx="58723">
                  <c:v>0.66366682870370364</c:v>
                </c:pt>
                <c:pt idx="58724">
                  <c:v>0.66366798611111111</c:v>
                </c:pt>
                <c:pt idx="58725">
                  <c:v>0.66366968749999999</c:v>
                </c:pt>
                <c:pt idx="58726">
                  <c:v>0.66367037037037035</c:v>
                </c:pt>
                <c:pt idx="58727">
                  <c:v>0.66367311342592594</c:v>
                </c:pt>
                <c:pt idx="58728">
                  <c:v>0.6636732870370371</c:v>
                </c:pt>
                <c:pt idx="58729">
                  <c:v>0.66367387731481486</c:v>
                </c:pt>
                <c:pt idx="58730">
                  <c:v>0.6636755324074074</c:v>
                </c:pt>
                <c:pt idx="58731">
                  <c:v>0.66367668981481476</c:v>
                </c:pt>
                <c:pt idx="58732">
                  <c:v>0.66367733796296302</c:v>
                </c:pt>
                <c:pt idx="58733">
                  <c:v>0.66367851851851856</c:v>
                </c:pt>
                <c:pt idx="58734">
                  <c:v>0.66368028935185186</c:v>
                </c:pt>
                <c:pt idx="58735">
                  <c:v>0.66368103009259261</c:v>
                </c:pt>
                <c:pt idx="58736">
                  <c:v>0.66368189814814815</c:v>
                </c:pt>
                <c:pt idx="58737">
                  <c:v>0.66368302083333341</c:v>
                </c:pt>
                <c:pt idx="58738">
                  <c:v>0.66368418981481481</c:v>
                </c:pt>
                <c:pt idx="58739">
                  <c:v>0.66368534722222217</c:v>
                </c:pt>
                <c:pt idx="58740">
                  <c:v>0.66368649305555549</c:v>
                </c:pt>
                <c:pt idx="58741">
                  <c:v>0.66368766203703711</c:v>
                </c:pt>
                <c:pt idx="58742">
                  <c:v>0.66368881944444447</c:v>
                </c:pt>
                <c:pt idx="58743">
                  <c:v>0.66368997685185183</c:v>
                </c:pt>
                <c:pt idx="58744">
                  <c:v>0.66369112268518515</c:v>
                </c:pt>
                <c:pt idx="58745">
                  <c:v>0.66369229166666666</c:v>
                </c:pt>
                <c:pt idx="58746">
                  <c:v>0.66369344907407413</c:v>
                </c:pt>
                <c:pt idx="58747">
                  <c:v>0.66369509259259263</c:v>
                </c:pt>
                <c:pt idx="58748">
                  <c:v>0.66369718749999995</c:v>
                </c:pt>
                <c:pt idx="58749">
                  <c:v>0.66369750000000005</c:v>
                </c:pt>
                <c:pt idx="58750">
                  <c:v>0.66369831018518521</c:v>
                </c:pt>
                <c:pt idx="58751">
                  <c:v>0.66370011574074073</c:v>
                </c:pt>
                <c:pt idx="58752">
                  <c:v>0.66370071759259253</c:v>
                </c:pt>
                <c:pt idx="58753">
                  <c:v>0.66370157407407404</c:v>
                </c:pt>
                <c:pt idx="58754">
                  <c:v>0.66370341435185187</c:v>
                </c:pt>
                <c:pt idx="58755">
                  <c:v>0.66370417824074068</c:v>
                </c:pt>
                <c:pt idx="58756">
                  <c:v>0.66370568287037035</c:v>
                </c:pt>
                <c:pt idx="58757">
                  <c:v>0.66370672453703705</c:v>
                </c:pt>
                <c:pt idx="58758">
                  <c:v>0.663707337962963</c:v>
                </c:pt>
                <c:pt idx="58759">
                  <c:v>0.66370849537037035</c:v>
                </c:pt>
                <c:pt idx="58760">
                  <c:v>0.66370965277777783</c:v>
                </c:pt>
                <c:pt idx="58761">
                  <c:v>0.66371081018518518</c:v>
                </c:pt>
                <c:pt idx="58762">
                  <c:v>0.66371195601851851</c:v>
                </c:pt>
                <c:pt idx="58763">
                  <c:v>0.66371312500000001</c:v>
                </c:pt>
                <c:pt idx="58764">
                  <c:v>0.66371428240740737</c:v>
                </c:pt>
                <c:pt idx="58765">
                  <c:v>0.6637154282407407</c:v>
                </c:pt>
                <c:pt idx="58766">
                  <c:v>0.6637165972222222</c:v>
                </c:pt>
                <c:pt idx="58767">
                  <c:v>0.66371775462962967</c:v>
                </c:pt>
                <c:pt idx="58768">
                  <c:v>0.66371923611111106</c:v>
                </c:pt>
                <c:pt idx="58769">
                  <c:v>0.66372015046296295</c:v>
                </c:pt>
                <c:pt idx="58770">
                  <c:v>0.66372200231481482</c:v>
                </c:pt>
                <c:pt idx="58771">
                  <c:v>0.66372310185185179</c:v>
                </c:pt>
                <c:pt idx="58772">
                  <c:v>0.66372356481481487</c:v>
                </c:pt>
                <c:pt idx="58773">
                  <c:v>0.66372554398148154</c:v>
                </c:pt>
                <c:pt idx="58774">
                  <c:v>0.66372668981481475</c:v>
                </c:pt>
                <c:pt idx="58775">
                  <c:v>0.66372716435185186</c:v>
                </c:pt>
                <c:pt idx="58776">
                  <c:v>0.66372888888888892</c:v>
                </c:pt>
                <c:pt idx="58777">
                  <c:v>0.66373414351851845</c:v>
                </c:pt>
                <c:pt idx="58778">
                  <c:v>0.66373530092592592</c:v>
                </c:pt>
                <c:pt idx="58779">
                  <c:v>0.66373645833333339</c:v>
                </c:pt>
                <c:pt idx="58780">
                  <c:v>0.66373760416666661</c:v>
                </c:pt>
                <c:pt idx="58781">
                  <c:v>0.66373877314814811</c:v>
                </c:pt>
                <c:pt idx="58782">
                  <c:v>0.66373991898148144</c:v>
                </c:pt>
                <c:pt idx="58783">
                  <c:v>0.66374108796296305</c:v>
                </c:pt>
                <c:pt idx="58784">
                  <c:v>0.66374320601851855</c:v>
                </c:pt>
                <c:pt idx="58785">
                  <c:v>0.66374440972222226</c:v>
                </c:pt>
                <c:pt idx="58786">
                  <c:v>0.66374491898148147</c:v>
                </c:pt>
                <c:pt idx="58787">
                  <c:v>0.6637463194444444</c:v>
                </c:pt>
                <c:pt idx="58788">
                  <c:v>0.66374833333333338</c:v>
                </c:pt>
                <c:pt idx="58789">
                  <c:v>0.66374973379629632</c:v>
                </c:pt>
                <c:pt idx="58790">
                  <c:v>0.66375070601851849</c:v>
                </c:pt>
                <c:pt idx="58791">
                  <c:v>0.66375197916666673</c:v>
                </c:pt>
                <c:pt idx="58792">
                  <c:v>0.66375401620370367</c:v>
                </c:pt>
                <c:pt idx="58793">
                  <c:v>0.66375439814814807</c:v>
                </c:pt>
                <c:pt idx="58794">
                  <c:v>0.66375534722222218</c:v>
                </c:pt>
                <c:pt idx="58795">
                  <c:v>0.66375649305555562</c:v>
                </c:pt>
                <c:pt idx="58796">
                  <c:v>0.66375765046296298</c:v>
                </c:pt>
                <c:pt idx="58797">
                  <c:v>0.66375881944444448</c:v>
                </c:pt>
                <c:pt idx="58798">
                  <c:v>0.6637599652777777</c:v>
                </c:pt>
                <c:pt idx="58799">
                  <c:v>0.6637611342592592</c:v>
                </c:pt>
                <c:pt idx="58800">
                  <c:v>0.66376228009259264</c:v>
                </c:pt>
                <c:pt idx="58801">
                  <c:v>0.6637634375</c:v>
                </c:pt>
                <c:pt idx="58802">
                  <c:v>0.6637646064814815</c:v>
                </c:pt>
                <c:pt idx="58803">
                  <c:v>0.66376575231481483</c:v>
                </c:pt>
                <c:pt idx="58804">
                  <c:v>0.66376725694444449</c:v>
                </c:pt>
                <c:pt idx="58805">
                  <c:v>0.6637684953703703</c:v>
                </c:pt>
                <c:pt idx="58806">
                  <c:v>0.66376962962962971</c:v>
                </c:pt>
                <c:pt idx="58807">
                  <c:v>0.6637721875</c:v>
                </c:pt>
                <c:pt idx="58808">
                  <c:v>0.66377262731481479</c:v>
                </c:pt>
                <c:pt idx="58809">
                  <c:v>0.66377298611111113</c:v>
                </c:pt>
                <c:pt idx="58810">
                  <c:v>0.66377480324074067</c:v>
                </c:pt>
                <c:pt idx="58811">
                  <c:v>0.66377611111111112</c:v>
                </c:pt>
                <c:pt idx="58812">
                  <c:v>0.66377634259259255</c:v>
                </c:pt>
                <c:pt idx="58813">
                  <c:v>0.66377749999999991</c:v>
                </c:pt>
                <c:pt idx="58814">
                  <c:v>0.66377848379629634</c:v>
                </c:pt>
                <c:pt idx="58815">
                  <c:v>0.66377965277777773</c:v>
                </c:pt>
                <c:pt idx="58816">
                  <c:v>0.66378079861111117</c:v>
                </c:pt>
                <c:pt idx="58817">
                  <c:v>0.66378195601851853</c:v>
                </c:pt>
                <c:pt idx="58818">
                  <c:v>0.66378311342592589</c:v>
                </c:pt>
                <c:pt idx="58819">
                  <c:v>0.66378427083333336</c:v>
                </c:pt>
                <c:pt idx="58820">
                  <c:v>0.66378541666666668</c:v>
                </c:pt>
                <c:pt idx="58821">
                  <c:v>0.66378658564814819</c:v>
                </c:pt>
                <c:pt idx="58822">
                  <c:v>0.66378775462962969</c:v>
                </c:pt>
                <c:pt idx="58823">
                  <c:v>0.66378890046296291</c:v>
                </c:pt>
                <c:pt idx="58824">
                  <c:v>0.66379017361111103</c:v>
                </c:pt>
                <c:pt idx="58825">
                  <c:v>0.66379174768518523</c:v>
                </c:pt>
                <c:pt idx="58826">
                  <c:v>0.66379283564814817</c:v>
                </c:pt>
                <c:pt idx="58827">
                  <c:v>0.66379387731481476</c:v>
                </c:pt>
                <c:pt idx="58828">
                  <c:v>0.66379516203703703</c:v>
                </c:pt>
                <c:pt idx="58829">
                  <c:v>0.66379656249999996</c:v>
                </c:pt>
                <c:pt idx="58830">
                  <c:v>0.66379730324074071</c:v>
                </c:pt>
                <c:pt idx="58831">
                  <c:v>0.66379880787037038</c:v>
                </c:pt>
                <c:pt idx="58832">
                  <c:v>0.66380002314814812</c:v>
                </c:pt>
                <c:pt idx="58833">
                  <c:v>0.66380047453703706</c:v>
                </c:pt>
                <c:pt idx="58834">
                  <c:v>0.66380164351851856</c:v>
                </c:pt>
                <c:pt idx="58835">
                  <c:v>0.66380278935185189</c:v>
                </c:pt>
                <c:pt idx="58836">
                  <c:v>0.66380394675925924</c:v>
                </c:pt>
                <c:pt idx="58837">
                  <c:v>0.66380511574074075</c:v>
                </c:pt>
                <c:pt idx="58838">
                  <c:v>0.66380626157407407</c:v>
                </c:pt>
                <c:pt idx="58839">
                  <c:v>0.66380741898148155</c:v>
                </c:pt>
                <c:pt idx="58840">
                  <c:v>0.6638085763888889</c:v>
                </c:pt>
                <c:pt idx="58841">
                  <c:v>0.6638097453703703</c:v>
                </c:pt>
                <c:pt idx="58842">
                  <c:v>0.66381089120370373</c:v>
                </c:pt>
                <c:pt idx="58843">
                  <c:v>0.66381207175925927</c:v>
                </c:pt>
                <c:pt idx="58844">
                  <c:v>0.66381325231481481</c:v>
                </c:pt>
                <c:pt idx="58845">
                  <c:v>0.66381513888888888</c:v>
                </c:pt>
                <c:pt idx="58846">
                  <c:v>0.66381561342592599</c:v>
                </c:pt>
                <c:pt idx="58847">
                  <c:v>0.66381732638888891</c:v>
                </c:pt>
                <c:pt idx="58848">
                  <c:v>0.66381857638888897</c:v>
                </c:pt>
                <c:pt idx="58849">
                  <c:v>0.66381907407407403</c:v>
                </c:pt>
                <c:pt idx="58850">
                  <c:v>0.66382090277777772</c:v>
                </c:pt>
                <c:pt idx="58851">
                  <c:v>0.66382148148148146</c:v>
                </c:pt>
                <c:pt idx="58852">
                  <c:v>0.66382246527777777</c:v>
                </c:pt>
                <c:pt idx="58853">
                  <c:v>0.66382490740740741</c:v>
                </c:pt>
                <c:pt idx="58854">
                  <c:v>0.66382630787037034</c:v>
                </c:pt>
                <c:pt idx="58855">
                  <c:v>0.66382728009259262</c:v>
                </c:pt>
                <c:pt idx="58856">
                  <c:v>0.66382842592592595</c:v>
                </c:pt>
                <c:pt idx="58857">
                  <c:v>0.66382959490740745</c:v>
                </c:pt>
                <c:pt idx="58858">
                  <c:v>0.66383074074074078</c:v>
                </c:pt>
                <c:pt idx="58859">
                  <c:v>0.66383190972222217</c:v>
                </c:pt>
                <c:pt idx="58860">
                  <c:v>0.66383306712962964</c:v>
                </c:pt>
                <c:pt idx="58861">
                  <c:v>0.66383421296296297</c:v>
                </c:pt>
                <c:pt idx="58862">
                  <c:v>0.66383538194444447</c:v>
                </c:pt>
                <c:pt idx="58863">
                  <c:v>0.66383653935185183</c:v>
                </c:pt>
                <c:pt idx="58864">
                  <c:v>0.66383768518518516</c:v>
                </c:pt>
                <c:pt idx="58865">
                  <c:v>0.66383920138888897</c:v>
                </c:pt>
                <c:pt idx="58866">
                  <c:v>0.66384059027777775</c:v>
                </c:pt>
                <c:pt idx="58867">
                  <c:v>0.6638418981481482</c:v>
                </c:pt>
                <c:pt idx="58868">
                  <c:v>0.66384239583333338</c:v>
                </c:pt>
                <c:pt idx="58869">
                  <c:v>0.66384413194444447</c:v>
                </c:pt>
                <c:pt idx="58870">
                  <c:v>0.66384480324074069</c:v>
                </c:pt>
                <c:pt idx="58871">
                  <c:v>0.66384589120370374</c:v>
                </c:pt>
                <c:pt idx="58872">
                  <c:v>0.66384793981481482</c:v>
                </c:pt>
                <c:pt idx="58873">
                  <c:v>0.66384828703703702</c:v>
                </c:pt>
                <c:pt idx="58874">
                  <c:v>0.66384925925925931</c:v>
                </c:pt>
                <c:pt idx="58875">
                  <c:v>0.66385041666666667</c:v>
                </c:pt>
                <c:pt idx="58876">
                  <c:v>0.66385158564814817</c:v>
                </c:pt>
                <c:pt idx="58877">
                  <c:v>0.6638527314814815</c:v>
                </c:pt>
                <c:pt idx="58878">
                  <c:v>0.663853900462963</c:v>
                </c:pt>
                <c:pt idx="58879">
                  <c:v>0.66385504629629633</c:v>
                </c:pt>
                <c:pt idx="58880">
                  <c:v>0.66385620370370368</c:v>
                </c:pt>
                <c:pt idx="58881">
                  <c:v>0.66385737268518519</c:v>
                </c:pt>
                <c:pt idx="58882">
                  <c:v>0.66385853009259255</c:v>
                </c:pt>
                <c:pt idx="58883">
                  <c:v>0.66385968750000002</c:v>
                </c:pt>
                <c:pt idx="58884">
                  <c:v>0.6638623379629629</c:v>
                </c:pt>
                <c:pt idx="58885">
                  <c:v>0.66386344907407413</c:v>
                </c:pt>
                <c:pt idx="58886">
                  <c:v>0.66386582175925923</c:v>
                </c:pt>
                <c:pt idx="58887">
                  <c:v>0.66386704861111112</c:v>
                </c:pt>
                <c:pt idx="58888">
                  <c:v>0.66386755787037033</c:v>
                </c:pt>
                <c:pt idx="58889">
                  <c:v>0.66386866898148145</c:v>
                </c:pt>
                <c:pt idx="58890">
                  <c:v>0.66386981481481477</c:v>
                </c:pt>
                <c:pt idx="58891">
                  <c:v>0.66387042824074072</c:v>
                </c:pt>
                <c:pt idx="58892">
                  <c:v>0.66387155092592598</c:v>
                </c:pt>
                <c:pt idx="58893">
                  <c:v>0.66387270833333334</c:v>
                </c:pt>
                <c:pt idx="58894">
                  <c:v>0.6638738657407407</c:v>
                </c:pt>
                <c:pt idx="58895">
                  <c:v>0.66387502314814817</c:v>
                </c:pt>
                <c:pt idx="58896">
                  <c:v>0.66387618055555553</c:v>
                </c:pt>
                <c:pt idx="58897">
                  <c:v>0.663877337962963</c:v>
                </c:pt>
                <c:pt idx="58898">
                  <c:v>0.66387849537037036</c:v>
                </c:pt>
                <c:pt idx="58899">
                  <c:v>0.66387965277777772</c:v>
                </c:pt>
                <c:pt idx="58900">
                  <c:v>0.66388081018518519</c:v>
                </c:pt>
                <c:pt idx="58901">
                  <c:v>0.66388196759259266</c:v>
                </c:pt>
                <c:pt idx="58902">
                  <c:v>0.66388354166666663</c:v>
                </c:pt>
                <c:pt idx="58903">
                  <c:v>0.66388445601851853</c:v>
                </c:pt>
                <c:pt idx="58904">
                  <c:v>0.66388543981481474</c:v>
                </c:pt>
                <c:pt idx="58905">
                  <c:v>0.66388701388888893</c:v>
                </c:pt>
                <c:pt idx="58906">
                  <c:v>0.66388814814814812</c:v>
                </c:pt>
                <c:pt idx="58907">
                  <c:v>0.66388921296296299</c:v>
                </c:pt>
                <c:pt idx="58908">
                  <c:v>0.66389101851851851</c:v>
                </c:pt>
                <c:pt idx="58909">
                  <c:v>0.6638912384259259</c:v>
                </c:pt>
                <c:pt idx="58910">
                  <c:v>0.6638924074074074</c:v>
                </c:pt>
                <c:pt idx="58911">
                  <c:v>0.66389435185185186</c:v>
                </c:pt>
                <c:pt idx="58912">
                  <c:v>0.66389469907407406</c:v>
                </c:pt>
                <c:pt idx="58913">
                  <c:v>0.66389586805555556</c:v>
                </c:pt>
                <c:pt idx="58914">
                  <c:v>0.66389701388888889</c:v>
                </c:pt>
                <c:pt idx="58915">
                  <c:v>0.66389818287037039</c:v>
                </c:pt>
                <c:pt idx="58916">
                  <c:v>0.66389934027777775</c:v>
                </c:pt>
                <c:pt idx="58917">
                  <c:v>0.66390048611111108</c:v>
                </c:pt>
                <c:pt idx="58918">
                  <c:v>0.66390164351851855</c:v>
                </c:pt>
                <c:pt idx="58919">
                  <c:v>0.66390281250000005</c:v>
                </c:pt>
                <c:pt idx="58920">
                  <c:v>0.66390396990740741</c:v>
                </c:pt>
                <c:pt idx="58921">
                  <c:v>0.66390512731481477</c:v>
                </c:pt>
                <c:pt idx="58922">
                  <c:v>0.66390682870370377</c:v>
                </c:pt>
                <c:pt idx="58923">
                  <c:v>0.66390753472222219</c:v>
                </c:pt>
                <c:pt idx="58924">
                  <c:v>0.6639086111111111</c:v>
                </c:pt>
                <c:pt idx="58925">
                  <c:v>0.66391033564814816</c:v>
                </c:pt>
                <c:pt idx="58926">
                  <c:v>0.66391090277777776</c:v>
                </c:pt>
                <c:pt idx="58927">
                  <c:v>0.66391271990740741</c:v>
                </c:pt>
                <c:pt idx="58928">
                  <c:v>0.66391398148148151</c:v>
                </c:pt>
                <c:pt idx="58929">
                  <c:v>0.66391457175925928</c:v>
                </c:pt>
                <c:pt idx="58930">
                  <c:v>0.66391615740740739</c:v>
                </c:pt>
                <c:pt idx="58931">
                  <c:v>0.66391721064814813</c:v>
                </c:pt>
                <c:pt idx="58932">
                  <c:v>0.66391784722222225</c:v>
                </c:pt>
                <c:pt idx="58933">
                  <c:v>0.66391900462962961</c:v>
                </c:pt>
                <c:pt idx="58934">
                  <c:v>0.66392016203703696</c:v>
                </c:pt>
                <c:pt idx="58935">
                  <c:v>0.66392131944444444</c:v>
                </c:pt>
                <c:pt idx="58936">
                  <c:v>0.66392247685185191</c:v>
                </c:pt>
                <c:pt idx="58937">
                  <c:v>0.66392363425925927</c:v>
                </c:pt>
                <c:pt idx="58938">
                  <c:v>0.66392480324074077</c:v>
                </c:pt>
                <c:pt idx="58939">
                  <c:v>0.66392596064814813</c:v>
                </c:pt>
                <c:pt idx="58940">
                  <c:v>0.66392710648148157</c:v>
                </c:pt>
                <c:pt idx="58941">
                  <c:v>0.66392827546296296</c:v>
                </c:pt>
                <c:pt idx="58942">
                  <c:v>0.66392943287037032</c:v>
                </c:pt>
                <c:pt idx="58943">
                  <c:v>0.66393083333333336</c:v>
                </c:pt>
                <c:pt idx="58944">
                  <c:v>0.66393267361111119</c:v>
                </c:pt>
                <c:pt idx="58945">
                  <c:v>0.66393295138888886</c:v>
                </c:pt>
                <c:pt idx="58946">
                  <c:v>0.66393527777777783</c:v>
                </c:pt>
                <c:pt idx="58947">
                  <c:v>0.66393615740740741</c:v>
                </c:pt>
                <c:pt idx="58948">
                  <c:v>0.66393667824074076</c:v>
                </c:pt>
                <c:pt idx="58949">
                  <c:v>0.66393841435185186</c:v>
                </c:pt>
                <c:pt idx="58950">
                  <c:v>0.66393931712962972</c:v>
                </c:pt>
                <c:pt idx="58951">
                  <c:v>0.66394032407407411</c:v>
                </c:pt>
                <c:pt idx="58952">
                  <c:v>0.66394181712962963</c:v>
                </c:pt>
                <c:pt idx="58953">
                  <c:v>0.6639427893518518</c:v>
                </c:pt>
                <c:pt idx="58954">
                  <c:v>0.66394331018518515</c:v>
                </c:pt>
                <c:pt idx="58955">
                  <c:v>0.66394447916666666</c:v>
                </c:pt>
                <c:pt idx="58956">
                  <c:v>0.66394563657407402</c:v>
                </c:pt>
                <c:pt idx="58957">
                  <c:v>0.66394678240740745</c:v>
                </c:pt>
                <c:pt idx="58958">
                  <c:v>0.66394795138888896</c:v>
                </c:pt>
                <c:pt idx="58959">
                  <c:v>0.66394910879629632</c:v>
                </c:pt>
                <c:pt idx="58960">
                  <c:v>0.66395025462962964</c:v>
                </c:pt>
                <c:pt idx="58961">
                  <c:v>0.663951412037037</c:v>
                </c:pt>
                <c:pt idx="58962">
                  <c:v>0.66395256944444447</c:v>
                </c:pt>
                <c:pt idx="58963">
                  <c:v>0.66395372685185183</c:v>
                </c:pt>
                <c:pt idx="58964">
                  <c:v>0.66395493055555554</c:v>
                </c:pt>
                <c:pt idx="58965">
                  <c:v>0.66395697916666674</c:v>
                </c:pt>
                <c:pt idx="58966">
                  <c:v>0.66395825231481487</c:v>
                </c:pt>
                <c:pt idx="58967">
                  <c:v>0.66395849537037044</c:v>
                </c:pt>
                <c:pt idx="58968">
                  <c:v>0.66395968750000001</c:v>
                </c:pt>
                <c:pt idx="58969">
                  <c:v>0.66396075231481488</c:v>
                </c:pt>
                <c:pt idx="58970">
                  <c:v>0.66396190972222224</c:v>
                </c:pt>
                <c:pt idx="58971">
                  <c:v>0.66396346064814815</c:v>
                </c:pt>
                <c:pt idx="58972">
                  <c:v>0.66396450231481485</c:v>
                </c:pt>
                <c:pt idx="58973">
                  <c:v>0.66396565972222221</c:v>
                </c:pt>
                <c:pt idx="58974">
                  <c:v>0.66396756944444446</c:v>
                </c:pt>
                <c:pt idx="58975">
                  <c:v>0.66396767361111109</c:v>
                </c:pt>
                <c:pt idx="58976">
                  <c:v>0.66396878472222221</c:v>
                </c:pt>
                <c:pt idx="58977">
                  <c:v>0.66396993055555553</c:v>
                </c:pt>
                <c:pt idx="58978">
                  <c:v>0.663971087962963</c:v>
                </c:pt>
                <c:pt idx="58979">
                  <c:v>0.66397224537037036</c:v>
                </c:pt>
                <c:pt idx="58980">
                  <c:v>0.66397341435185186</c:v>
                </c:pt>
                <c:pt idx="58981">
                  <c:v>0.66397457175925922</c:v>
                </c:pt>
                <c:pt idx="58982">
                  <c:v>0.66397572916666658</c:v>
                </c:pt>
                <c:pt idx="58983">
                  <c:v>0.66397687500000002</c:v>
                </c:pt>
                <c:pt idx="58984">
                  <c:v>0.66397803240740738</c:v>
                </c:pt>
                <c:pt idx="58985">
                  <c:v>0.6639792708333333</c:v>
                </c:pt>
                <c:pt idx="58986">
                  <c:v>0.66398115740740737</c:v>
                </c:pt>
                <c:pt idx="58987">
                  <c:v>0.66398228009259264</c:v>
                </c:pt>
                <c:pt idx="58988">
                  <c:v>0.66398319444444442</c:v>
                </c:pt>
                <c:pt idx="58989">
                  <c:v>0.66398383101851854</c:v>
                </c:pt>
                <c:pt idx="58990">
                  <c:v>0.66398561342592599</c:v>
                </c:pt>
                <c:pt idx="58991">
                  <c:v>0.66398615740740741</c:v>
                </c:pt>
                <c:pt idx="58992">
                  <c:v>0.66398822916666667</c:v>
                </c:pt>
                <c:pt idx="58993">
                  <c:v>0.66398909722222221</c:v>
                </c:pt>
                <c:pt idx="58994">
                  <c:v>0.66398973379629633</c:v>
                </c:pt>
                <c:pt idx="58995">
                  <c:v>0.66399106481481485</c:v>
                </c:pt>
                <c:pt idx="58996">
                  <c:v>0.66399192129629636</c:v>
                </c:pt>
                <c:pt idx="58997">
                  <c:v>0.66399307870370372</c:v>
                </c:pt>
                <c:pt idx="58998">
                  <c:v>0.66399423611111108</c:v>
                </c:pt>
                <c:pt idx="58999">
                  <c:v>0.66399540509259258</c:v>
                </c:pt>
                <c:pt idx="59000">
                  <c:v>0.66399655092592591</c:v>
                </c:pt>
                <c:pt idx="59001">
                  <c:v>0.66399771990740741</c:v>
                </c:pt>
                <c:pt idx="59002">
                  <c:v>0.66399886574074074</c:v>
                </c:pt>
                <c:pt idx="59003">
                  <c:v>0.6640000231481481</c:v>
                </c:pt>
                <c:pt idx="59004">
                  <c:v>0.66400118055555557</c:v>
                </c:pt>
                <c:pt idx="59005">
                  <c:v>0.66400233796296304</c:v>
                </c:pt>
                <c:pt idx="59006">
                  <c:v>0.66400504629629631</c:v>
                </c:pt>
                <c:pt idx="59007">
                  <c:v>0.66400525462962956</c:v>
                </c:pt>
                <c:pt idx="59008">
                  <c:v>0.66400612268518522</c:v>
                </c:pt>
                <c:pt idx="59009">
                  <c:v>0.6640074421296297</c:v>
                </c:pt>
                <c:pt idx="59010">
                  <c:v>0.66400875000000004</c:v>
                </c:pt>
                <c:pt idx="59011">
                  <c:v>0.66400958333333338</c:v>
                </c:pt>
                <c:pt idx="59012">
                  <c:v>0.66401091435185178</c:v>
                </c:pt>
                <c:pt idx="59013">
                  <c:v>0.66401225694444443</c:v>
                </c:pt>
                <c:pt idx="59014">
                  <c:v>0.66401283564814817</c:v>
                </c:pt>
                <c:pt idx="59015">
                  <c:v>0.66401464120370368</c:v>
                </c:pt>
                <c:pt idx="59016">
                  <c:v>0.66401623842592594</c:v>
                </c:pt>
                <c:pt idx="59017">
                  <c:v>0.66401634259259257</c:v>
                </c:pt>
                <c:pt idx="59018">
                  <c:v>0.66401738425925927</c:v>
                </c:pt>
                <c:pt idx="59019">
                  <c:v>0.66401854166666663</c:v>
                </c:pt>
                <c:pt idx="59020">
                  <c:v>0.6640196990740741</c:v>
                </c:pt>
                <c:pt idx="59021">
                  <c:v>0.66402085648148146</c:v>
                </c:pt>
                <c:pt idx="59022">
                  <c:v>0.66402202546296296</c:v>
                </c:pt>
                <c:pt idx="59023">
                  <c:v>0.66402317129629629</c:v>
                </c:pt>
                <c:pt idx="59024">
                  <c:v>0.66402432870370365</c:v>
                </c:pt>
                <c:pt idx="59025">
                  <c:v>0.66402549768518515</c:v>
                </c:pt>
                <c:pt idx="59026">
                  <c:v>0.66402664351851859</c:v>
                </c:pt>
                <c:pt idx="59027">
                  <c:v>0.66402781249999998</c:v>
                </c:pt>
                <c:pt idx="59028">
                  <c:v>0.6640292708333333</c:v>
                </c:pt>
                <c:pt idx="59029">
                  <c:v>0.66403025462962961</c:v>
                </c:pt>
                <c:pt idx="59030">
                  <c:v>0.66403263888888886</c:v>
                </c:pt>
                <c:pt idx="59031">
                  <c:v>0.66403354166666662</c:v>
                </c:pt>
                <c:pt idx="59032">
                  <c:v>0.66403394675925931</c:v>
                </c:pt>
                <c:pt idx="59033">
                  <c:v>0.66403495370370369</c:v>
                </c:pt>
                <c:pt idx="59034">
                  <c:v>0.66403689814814815</c:v>
                </c:pt>
                <c:pt idx="59035">
                  <c:v>0.66403725694444449</c:v>
                </c:pt>
                <c:pt idx="59036">
                  <c:v>0.66403847222222223</c:v>
                </c:pt>
                <c:pt idx="59037">
                  <c:v>0.66403967592592594</c:v>
                </c:pt>
                <c:pt idx="59038">
                  <c:v>0.66404053240740735</c:v>
                </c:pt>
                <c:pt idx="59039">
                  <c:v>0.66404170138888885</c:v>
                </c:pt>
                <c:pt idx="59040">
                  <c:v>0.66404285879629632</c:v>
                </c:pt>
                <c:pt idx="59041">
                  <c:v>0.66404400462962965</c:v>
                </c:pt>
                <c:pt idx="59042">
                  <c:v>0.66404517361111104</c:v>
                </c:pt>
                <c:pt idx="59043">
                  <c:v>0.66404633101851851</c:v>
                </c:pt>
                <c:pt idx="59044">
                  <c:v>0.66404748842592598</c:v>
                </c:pt>
                <c:pt idx="59045">
                  <c:v>0.66404864583333334</c:v>
                </c:pt>
                <c:pt idx="59046">
                  <c:v>0.66404979166666667</c:v>
                </c:pt>
                <c:pt idx="59047">
                  <c:v>0.66405094907407403</c:v>
                </c:pt>
                <c:pt idx="59048">
                  <c:v>0.66405212962962967</c:v>
                </c:pt>
                <c:pt idx="59049">
                  <c:v>0.66405560185185186</c:v>
                </c:pt>
                <c:pt idx="59050">
                  <c:v>0.66405605324074068</c:v>
                </c:pt>
                <c:pt idx="59051">
                  <c:v>0.66405696759259258</c:v>
                </c:pt>
                <c:pt idx="59052">
                  <c:v>0.6640585185185186</c:v>
                </c:pt>
                <c:pt idx="59053">
                  <c:v>0.66405927083333327</c:v>
                </c:pt>
                <c:pt idx="59054">
                  <c:v>0.6640609837962963</c:v>
                </c:pt>
                <c:pt idx="59055">
                  <c:v>0.66406208333333339</c:v>
                </c:pt>
                <c:pt idx="59056">
                  <c:v>0.66406271990740739</c:v>
                </c:pt>
                <c:pt idx="59057">
                  <c:v>0.66406395833333332</c:v>
                </c:pt>
                <c:pt idx="59058">
                  <c:v>0.66406513888888896</c:v>
                </c:pt>
                <c:pt idx="59059">
                  <c:v>0.6640661921296297</c:v>
                </c:pt>
                <c:pt idx="59060">
                  <c:v>0.66406733796296291</c:v>
                </c:pt>
                <c:pt idx="59061">
                  <c:v>0.66406850694444441</c:v>
                </c:pt>
                <c:pt idx="59062">
                  <c:v>0.66406965277777785</c:v>
                </c:pt>
                <c:pt idx="59063">
                  <c:v>0.66407082175925924</c:v>
                </c:pt>
                <c:pt idx="59064">
                  <c:v>0.66407197916666671</c:v>
                </c:pt>
                <c:pt idx="59065">
                  <c:v>0.66407313657407407</c:v>
                </c:pt>
                <c:pt idx="59066">
                  <c:v>0.66407429398148143</c:v>
                </c:pt>
                <c:pt idx="59067">
                  <c:v>0.6640754513888889</c:v>
                </c:pt>
                <c:pt idx="59068">
                  <c:v>0.66407660879629626</c:v>
                </c:pt>
                <c:pt idx="59069">
                  <c:v>0.66407821759259256</c:v>
                </c:pt>
                <c:pt idx="59070">
                  <c:v>0.6640790856481481</c:v>
                </c:pt>
                <c:pt idx="59071">
                  <c:v>0.66408012731481481</c:v>
                </c:pt>
                <c:pt idx="59072">
                  <c:v>0.66408175925925927</c:v>
                </c:pt>
                <c:pt idx="59073">
                  <c:v>0.66408298611111105</c:v>
                </c:pt>
                <c:pt idx="59074">
                  <c:v>0.66408355324074075</c:v>
                </c:pt>
                <c:pt idx="59075">
                  <c:v>0.66408562500000001</c:v>
                </c:pt>
                <c:pt idx="59076">
                  <c:v>0.66408612268518519</c:v>
                </c:pt>
                <c:pt idx="59077">
                  <c:v>0.66408782407407407</c:v>
                </c:pt>
                <c:pt idx="59078">
                  <c:v>0.66408892361111116</c:v>
                </c:pt>
                <c:pt idx="59079">
                  <c:v>0.66408934027777777</c:v>
                </c:pt>
                <c:pt idx="59080">
                  <c:v>0.66409049768518524</c:v>
                </c:pt>
                <c:pt idx="59081">
                  <c:v>0.6640916550925926</c:v>
                </c:pt>
                <c:pt idx="59082">
                  <c:v>0.66409281249999996</c:v>
                </c:pt>
                <c:pt idx="59083">
                  <c:v>0.66409396990740732</c:v>
                </c:pt>
                <c:pt idx="59084">
                  <c:v>0.66409533564814816</c:v>
                </c:pt>
                <c:pt idx="59085">
                  <c:v>0.66409628472222226</c:v>
                </c:pt>
                <c:pt idx="59086">
                  <c:v>0.66409744212962962</c:v>
                </c:pt>
                <c:pt idx="59087">
                  <c:v>0.66409859953703698</c:v>
                </c:pt>
                <c:pt idx="59088">
                  <c:v>0.66409975694444445</c:v>
                </c:pt>
                <c:pt idx="59089">
                  <c:v>0.66410106481481479</c:v>
                </c:pt>
                <c:pt idx="59090">
                  <c:v>0.66410247685185186</c:v>
                </c:pt>
                <c:pt idx="59091">
                  <c:v>0.66410369212962961</c:v>
                </c:pt>
                <c:pt idx="59092">
                  <c:v>0.66410449074074074</c:v>
                </c:pt>
                <c:pt idx="59093">
                  <c:v>0.66410583333333328</c:v>
                </c:pt>
                <c:pt idx="59094">
                  <c:v>0.6641071643518518</c:v>
                </c:pt>
                <c:pt idx="59095">
                  <c:v>0.66410879629629627</c:v>
                </c:pt>
                <c:pt idx="59096">
                  <c:v>0.66410999999999998</c:v>
                </c:pt>
                <c:pt idx="59097">
                  <c:v>0.66411043981481477</c:v>
                </c:pt>
                <c:pt idx="59098">
                  <c:v>0.66411232638888884</c:v>
                </c:pt>
                <c:pt idx="59099">
                  <c:v>0.66411248842592596</c:v>
                </c:pt>
                <c:pt idx="59100">
                  <c:v>0.66411364583333332</c:v>
                </c:pt>
                <c:pt idx="59101">
                  <c:v>0.66411479166666665</c:v>
                </c:pt>
                <c:pt idx="59102">
                  <c:v>0.66411596064814815</c:v>
                </c:pt>
                <c:pt idx="59103">
                  <c:v>0.66411711805555551</c:v>
                </c:pt>
                <c:pt idx="59104">
                  <c:v>0.66411827546296298</c:v>
                </c:pt>
                <c:pt idx="59105">
                  <c:v>0.66411943287037034</c:v>
                </c:pt>
                <c:pt idx="59106">
                  <c:v>0.66412057870370367</c:v>
                </c:pt>
                <c:pt idx="59107">
                  <c:v>0.66412173611111114</c:v>
                </c:pt>
                <c:pt idx="59108">
                  <c:v>0.66412290509259253</c:v>
                </c:pt>
                <c:pt idx="59109">
                  <c:v>0.66412464120370374</c:v>
                </c:pt>
                <c:pt idx="59110">
                  <c:v>0.66412533564814813</c:v>
                </c:pt>
                <c:pt idx="59111">
                  <c:v>0.66412690972222221</c:v>
                </c:pt>
                <c:pt idx="59112">
                  <c:v>0.66412761574074075</c:v>
                </c:pt>
                <c:pt idx="59113">
                  <c:v>0.66412884259259264</c:v>
                </c:pt>
                <c:pt idx="59114">
                  <c:v>0.66413001157407403</c:v>
                </c:pt>
                <c:pt idx="59115">
                  <c:v>0.66413158564814812</c:v>
                </c:pt>
                <c:pt idx="59116">
                  <c:v>0.66413256944444443</c:v>
                </c:pt>
                <c:pt idx="59117">
                  <c:v>0.66413540509259261</c:v>
                </c:pt>
                <c:pt idx="59118">
                  <c:v>0.66413649305555555</c:v>
                </c:pt>
                <c:pt idx="59119">
                  <c:v>0.6641374884259259</c:v>
                </c:pt>
                <c:pt idx="59120">
                  <c:v>0.66413863425925923</c:v>
                </c:pt>
                <c:pt idx="59121">
                  <c:v>0.66413980324074073</c:v>
                </c:pt>
                <c:pt idx="59122">
                  <c:v>0.6641409606481482</c:v>
                </c:pt>
                <c:pt idx="59123">
                  <c:v>0.66414211805555556</c:v>
                </c:pt>
                <c:pt idx="59124">
                  <c:v>0.66414326388888889</c:v>
                </c:pt>
                <c:pt idx="59125">
                  <c:v>0.66414443287037039</c:v>
                </c:pt>
                <c:pt idx="59126">
                  <c:v>0.66414559027777775</c:v>
                </c:pt>
                <c:pt idx="59127">
                  <c:v>0.66414673611111108</c:v>
                </c:pt>
                <c:pt idx="59128">
                  <c:v>0.66414789351851844</c:v>
                </c:pt>
                <c:pt idx="59129">
                  <c:v>0.66414906249999994</c:v>
                </c:pt>
                <c:pt idx="59130">
                  <c:v>0.66415050925925923</c:v>
                </c:pt>
                <c:pt idx="59131">
                  <c:v>0.66415200231481486</c:v>
                </c:pt>
                <c:pt idx="59132">
                  <c:v>0.66415333333333326</c:v>
                </c:pt>
                <c:pt idx="59133">
                  <c:v>0.66415414351851854</c:v>
                </c:pt>
                <c:pt idx="59134">
                  <c:v>0.66415488425925928</c:v>
                </c:pt>
                <c:pt idx="59135">
                  <c:v>0.66415604166666664</c:v>
                </c:pt>
                <c:pt idx="59136">
                  <c:v>0.66415761574074073</c:v>
                </c:pt>
                <c:pt idx="59137">
                  <c:v>0.66415841435185186</c:v>
                </c:pt>
                <c:pt idx="59138">
                  <c:v>0.66415964120370363</c:v>
                </c:pt>
                <c:pt idx="59139">
                  <c:v>0.66416062500000006</c:v>
                </c:pt>
                <c:pt idx="59140">
                  <c:v>0.66416179398148145</c:v>
                </c:pt>
                <c:pt idx="59141">
                  <c:v>0.66416293981481478</c:v>
                </c:pt>
                <c:pt idx="59142">
                  <c:v>0.66416410879629628</c:v>
                </c:pt>
                <c:pt idx="59143">
                  <c:v>0.66416525462962961</c:v>
                </c:pt>
                <c:pt idx="59144">
                  <c:v>0.66416641203703708</c:v>
                </c:pt>
                <c:pt idx="59145">
                  <c:v>0.66416756944444444</c:v>
                </c:pt>
                <c:pt idx="59146">
                  <c:v>0.66416873842592583</c:v>
                </c:pt>
                <c:pt idx="59147">
                  <c:v>0.66416989583333341</c:v>
                </c:pt>
                <c:pt idx="59148">
                  <c:v>0.66417162037037036</c:v>
                </c:pt>
                <c:pt idx="59149">
                  <c:v>0.66417322916666666</c:v>
                </c:pt>
                <c:pt idx="59150">
                  <c:v>0.6641734606481482</c:v>
                </c:pt>
                <c:pt idx="59151">
                  <c:v>0.66417526620370371</c:v>
                </c:pt>
                <c:pt idx="59152">
                  <c:v>0.66417658564814819</c:v>
                </c:pt>
                <c:pt idx="59153">
                  <c:v>0.66417699074074077</c:v>
                </c:pt>
                <c:pt idx="59154">
                  <c:v>0.66417832175925928</c:v>
                </c:pt>
                <c:pt idx="59155">
                  <c:v>0.66418047453703699</c:v>
                </c:pt>
                <c:pt idx="59156">
                  <c:v>0.66418156249999993</c:v>
                </c:pt>
                <c:pt idx="59157">
                  <c:v>0.66418273148148144</c:v>
                </c:pt>
                <c:pt idx="59158">
                  <c:v>0.66418388888888891</c:v>
                </c:pt>
                <c:pt idx="59159">
                  <c:v>0.66418504629629638</c:v>
                </c:pt>
                <c:pt idx="59160">
                  <c:v>0.66418620370370374</c:v>
                </c:pt>
                <c:pt idx="59161">
                  <c:v>0.6641873611111111</c:v>
                </c:pt>
                <c:pt idx="59162">
                  <c:v>0.66418850694444442</c:v>
                </c:pt>
                <c:pt idx="59163">
                  <c:v>0.66418966435185189</c:v>
                </c:pt>
                <c:pt idx="59164">
                  <c:v>0.6641908333333334</c:v>
                </c:pt>
                <c:pt idx="59165">
                  <c:v>0.66419197916666661</c:v>
                </c:pt>
                <c:pt idx="59166">
                  <c:v>0.66419336805555551</c:v>
                </c:pt>
                <c:pt idx="59167">
                  <c:v>0.66419546296296295</c:v>
                </c:pt>
                <c:pt idx="59168">
                  <c:v>0.66419579861111111</c:v>
                </c:pt>
                <c:pt idx="59169">
                  <c:v>0.66419678240740743</c:v>
                </c:pt>
                <c:pt idx="59170">
                  <c:v>0.66419872685185177</c:v>
                </c:pt>
                <c:pt idx="59171">
                  <c:v>0.66419896990740734</c:v>
                </c:pt>
                <c:pt idx="59172">
                  <c:v>0.66420090277777777</c:v>
                </c:pt>
                <c:pt idx="59173">
                  <c:v>0.66420210648148148</c:v>
                </c:pt>
                <c:pt idx="59174">
                  <c:v>0.66420239583333329</c:v>
                </c:pt>
                <c:pt idx="59175">
                  <c:v>0.66420355324074076</c:v>
                </c:pt>
                <c:pt idx="59176">
                  <c:v>0.66420472222222227</c:v>
                </c:pt>
                <c:pt idx="59177">
                  <c:v>0.66420586805555559</c:v>
                </c:pt>
                <c:pt idx="59178">
                  <c:v>0.66420702546296295</c:v>
                </c:pt>
                <c:pt idx="59179">
                  <c:v>0.66420819444444446</c:v>
                </c:pt>
                <c:pt idx="59180">
                  <c:v>0.66420935185185193</c:v>
                </c:pt>
                <c:pt idx="59181">
                  <c:v>0.66421050925925929</c:v>
                </c:pt>
                <c:pt idx="59182">
                  <c:v>0.66421165509259261</c:v>
                </c:pt>
                <c:pt idx="59183">
                  <c:v>0.66421281249999997</c:v>
                </c:pt>
                <c:pt idx="59184">
                  <c:v>0.66421398148148147</c:v>
                </c:pt>
                <c:pt idx="59185">
                  <c:v>0.66421560185185191</c:v>
                </c:pt>
                <c:pt idx="59186">
                  <c:v>0.66421671296296292</c:v>
                </c:pt>
                <c:pt idx="59187">
                  <c:v>0.66421783564814818</c:v>
                </c:pt>
                <c:pt idx="59188">
                  <c:v>0.66421917824074073</c:v>
                </c:pt>
                <c:pt idx="59189">
                  <c:v>0.66422016203703704</c:v>
                </c:pt>
                <c:pt idx="59190">
                  <c:v>0.66422103009259259</c:v>
                </c:pt>
                <c:pt idx="59191">
                  <c:v>0.66422214120370371</c:v>
                </c:pt>
                <c:pt idx="59192">
                  <c:v>0.66422325231481483</c:v>
                </c:pt>
                <c:pt idx="59193">
                  <c:v>0.66422518518518514</c:v>
                </c:pt>
                <c:pt idx="59194">
                  <c:v>0.66422611111111107</c:v>
                </c:pt>
                <c:pt idx="59195">
                  <c:v>0.66422670138888884</c:v>
                </c:pt>
                <c:pt idx="59196">
                  <c:v>0.66422785879629631</c:v>
                </c:pt>
                <c:pt idx="59197">
                  <c:v>0.66422902777777781</c:v>
                </c:pt>
                <c:pt idx="59198">
                  <c:v>0.66423017361111114</c:v>
                </c:pt>
                <c:pt idx="59199">
                  <c:v>0.6642313310185185</c:v>
                </c:pt>
                <c:pt idx="59200">
                  <c:v>0.66423248842592586</c:v>
                </c:pt>
                <c:pt idx="59201">
                  <c:v>0.66423365740740736</c:v>
                </c:pt>
                <c:pt idx="59202">
                  <c:v>0.6642348032407408</c:v>
                </c:pt>
                <c:pt idx="59203">
                  <c:v>0.66423596064814816</c:v>
                </c:pt>
                <c:pt idx="59204">
                  <c:v>0.66423712962962966</c:v>
                </c:pt>
                <c:pt idx="59205">
                  <c:v>0.66423855324074077</c:v>
                </c:pt>
                <c:pt idx="59206">
                  <c:v>0.66424006944444436</c:v>
                </c:pt>
                <c:pt idx="59207">
                  <c:v>0.66424114583333327</c:v>
                </c:pt>
                <c:pt idx="59208">
                  <c:v>0.66424178240740739</c:v>
                </c:pt>
                <c:pt idx="59209">
                  <c:v>0.66424375000000002</c:v>
                </c:pt>
                <c:pt idx="59210">
                  <c:v>0.66424438657407403</c:v>
                </c:pt>
                <c:pt idx="59211">
                  <c:v>0.66424531249999996</c:v>
                </c:pt>
                <c:pt idx="59212">
                  <c:v>0.66424665509259262</c:v>
                </c:pt>
                <c:pt idx="59213">
                  <c:v>0.6642475347222222</c:v>
                </c:pt>
                <c:pt idx="59214">
                  <c:v>0.66424869212962967</c:v>
                </c:pt>
                <c:pt idx="59215">
                  <c:v>0.66424984953703703</c:v>
                </c:pt>
                <c:pt idx="59216">
                  <c:v>0.66425101851851853</c:v>
                </c:pt>
                <c:pt idx="59217">
                  <c:v>0.66425217592592589</c:v>
                </c:pt>
                <c:pt idx="59218">
                  <c:v>0.66425333333333325</c:v>
                </c:pt>
                <c:pt idx="59219">
                  <c:v>0.66425449074074083</c:v>
                </c:pt>
                <c:pt idx="59220">
                  <c:v>0.66425564814814819</c:v>
                </c:pt>
                <c:pt idx="59221">
                  <c:v>0.66425679398148141</c:v>
                </c:pt>
                <c:pt idx="59222">
                  <c:v>0.66425796296296291</c:v>
                </c:pt>
                <c:pt idx="59223">
                  <c:v>0.6642603587962963</c:v>
                </c:pt>
                <c:pt idx="59224">
                  <c:v>0.66426053240740746</c:v>
                </c:pt>
                <c:pt idx="59225">
                  <c:v>0.66426170138888896</c:v>
                </c:pt>
                <c:pt idx="59226">
                  <c:v>0.66426370370370369</c:v>
                </c:pt>
                <c:pt idx="59227">
                  <c:v>0.66426409722222224</c:v>
                </c:pt>
                <c:pt idx="59228">
                  <c:v>0.66426511574074076</c:v>
                </c:pt>
                <c:pt idx="59229">
                  <c:v>0.66426650462962955</c:v>
                </c:pt>
                <c:pt idx="59230">
                  <c:v>0.66426729166666665</c:v>
                </c:pt>
                <c:pt idx="59231">
                  <c:v>0.66426881944444449</c:v>
                </c:pt>
                <c:pt idx="59232">
                  <c:v>0.66427099537037038</c:v>
                </c:pt>
                <c:pt idx="59233">
                  <c:v>0.66427204861111111</c:v>
                </c:pt>
                <c:pt idx="59234">
                  <c:v>0.66427320601851858</c:v>
                </c:pt>
                <c:pt idx="59235">
                  <c:v>0.66427436342592594</c:v>
                </c:pt>
                <c:pt idx="59236">
                  <c:v>0.66427550925925927</c:v>
                </c:pt>
                <c:pt idx="59237">
                  <c:v>0.66427667824074066</c:v>
                </c:pt>
                <c:pt idx="59238">
                  <c:v>0.66427783564814824</c:v>
                </c:pt>
                <c:pt idx="59239">
                  <c:v>0.6642789930555556</c:v>
                </c:pt>
                <c:pt idx="59240">
                  <c:v>0.66428015046296296</c:v>
                </c:pt>
                <c:pt idx="59241">
                  <c:v>0.66428129629629629</c:v>
                </c:pt>
                <c:pt idx="59242">
                  <c:v>0.66428246527777779</c:v>
                </c:pt>
                <c:pt idx="59243">
                  <c:v>0.66428407407407408</c:v>
                </c:pt>
                <c:pt idx="59244">
                  <c:v>0.66428548611111116</c:v>
                </c:pt>
                <c:pt idx="59245">
                  <c:v>0.66428663194444437</c:v>
                </c:pt>
                <c:pt idx="59246">
                  <c:v>0.66428721064814811</c:v>
                </c:pt>
                <c:pt idx="59247">
                  <c:v>0.66428871527777777</c:v>
                </c:pt>
                <c:pt idx="59248">
                  <c:v>0.66428952546296294</c:v>
                </c:pt>
                <c:pt idx="59249">
                  <c:v>0.66429142361111115</c:v>
                </c:pt>
                <c:pt idx="59250">
                  <c:v>0.66429240740740747</c:v>
                </c:pt>
                <c:pt idx="59251">
                  <c:v>0.66429290509259253</c:v>
                </c:pt>
                <c:pt idx="59252">
                  <c:v>0.66429403935185183</c:v>
                </c:pt>
                <c:pt idx="59253">
                  <c:v>0.6642951967592593</c:v>
                </c:pt>
                <c:pt idx="59254">
                  <c:v>0.66429635416666666</c:v>
                </c:pt>
                <c:pt idx="59255">
                  <c:v>0.66429751157407413</c:v>
                </c:pt>
                <c:pt idx="59256">
                  <c:v>0.66429865740740746</c:v>
                </c:pt>
                <c:pt idx="59257">
                  <c:v>0.66429982638888885</c:v>
                </c:pt>
                <c:pt idx="59258">
                  <c:v>0.66430098379629632</c:v>
                </c:pt>
                <c:pt idx="59259">
                  <c:v>0.66430214120370368</c:v>
                </c:pt>
                <c:pt idx="59260">
                  <c:v>0.664303287037037</c:v>
                </c:pt>
                <c:pt idx="59261">
                  <c:v>0.66430445601851851</c:v>
                </c:pt>
                <c:pt idx="59262">
                  <c:v>0.66430651620370373</c:v>
                </c:pt>
                <c:pt idx="59263">
                  <c:v>0.66430744212962967</c:v>
                </c:pt>
                <c:pt idx="59264">
                  <c:v>0.66430842592592587</c:v>
                </c:pt>
                <c:pt idx="59265">
                  <c:v>0.66430969907407411</c:v>
                </c:pt>
                <c:pt idx="59266">
                  <c:v>0.66431063657407408</c:v>
                </c:pt>
                <c:pt idx="59267">
                  <c:v>0.66431172453703702</c:v>
                </c:pt>
                <c:pt idx="59268">
                  <c:v>0.66431347222222226</c:v>
                </c:pt>
                <c:pt idx="59269">
                  <c:v>0.66431431712962963</c:v>
                </c:pt>
                <c:pt idx="59270">
                  <c:v>0.6643149074074074</c:v>
                </c:pt>
                <c:pt idx="59271">
                  <c:v>0.66431606481481487</c:v>
                </c:pt>
                <c:pt idx="59272">
                  <c:v>0.66431785879629635</c:v>
                </c:pt>
                <c:pt idx="59273">
                  <c:v>0.66431848379629632</c:v>
                </c:pt>
                <c:pt idx="59274">
                  <c:v>0.66431950231481485</c:v>
                </c:pt>
                <c:pt idx="59275">
                  <c:v>0.66432064814814806</c:v>
                </c:pt>
                <c:pt idx="59276">
                  <c:v>0.66432181712962957</c:v>
                </c:pt>
                <c:pt idx="59277">
                  <c:v>0.664322962962963</c:v>
                </c:pt>
                <c:pt idx="59278">
                  <c:v>0.66432412037037036</c:v>
                </c:pt>
                <c:pt idx="59279">
                  <c:v>0.66432527777777772</c:v>
                </c:pt>
                <c:pt idx="59280">
                  <c:v>0.66432644675925923</c:v>
                </c:pt>
                <c:pt idx="59281">
                  <c:v>0.66432759259259266</c:v>
                </c:pt>
                <c:pt idx="59282">
                  <c:v>0.66432876157407406</c:v>
                </c:pt>
                <c:pt idx="59283">
                  <c:v>0.66432991898148153</c:v>
                </c:pt>
                <c:pt idx="59284">
                  <c:v>0.66433120370370369</c:v>
                </c:pt>
                <c:pt idx="59285">
                  <c:v>0.66433278935185192</c:v>
                </c:pt>
                <c:pt idx="59286">
                  <c:v>0.66433412037037043</c:v>
                </c:pt>
                <c:pt idx="59287">
                  <c:v>0.66433502314814818</c:v>
                </c:pt>
                <c:pt idx="59288">
                  <c:v>0.66433596064814815</c:v>
                </c:pt>
                <c:pt idx="59289">
                  <c:v>0.66433759259259251</c:v>
                </c:pt>
                <c:pt idx="59290">
                  <c:v>0.66433848379629634</c:v>
                </c:pt>
                <c:pt idx="59291">
                  <c:v>0.66433925925925918</c:v>
                </c:pt>
                <c:pt idx="59292">
                  <c:v>0.66434033564814809</c:v>
                </c:pt>
                <c:pt idx="59293">
                  <c:v>0.66434148148148142</c:v>
                </c:pt>
                <c:pt idx="59294">
                  <c:v>0.66434265046296304</c:v>
                </c:pt>
                <c:pt idx="59295">
                  <c:v>0.66434379629629625</c:v>
                </c:pt>
                <c:pt idx="59296">
                  <c:v>0.66434496527777775</c:v>
                </c:pt>
                <c:pt idx="59297">
                  <c:v>0.66434612268518511</c:v>
                </c:pt>
                <c:pt idx="59298">
                  <c:v>0.66434728009259258</c:v>
                </c:pt>
                <c:pt idx="59299">
                  <c:v>0.66434842592592591</c:v>
                </c:pt>
                <c:pt idx="59300">
                  <c:v>0.66434959490740741</c:v>
                </c:pt>
                <c:pt idx="59301">
                  <c:v>0.66435075231481477</c:v>
                </c:pt>
                <c:pt idx="59302">
                  <c:v>0.66435285879629624</c:v>
                </c:pt>
                <c:pt idx="59303">
                  <c:v>0.66435464120370369</c:v>
                </c:pt>
                <c:pt idx="59304">
                  <c:v>0.66435528935185184</c:v>
                </c:pt>
                <c:pt idx="59305">
                  <c:v>0.6643566319444445</c:v>
                </c:pt>
                <c:pt idx="59306">
                  <c:v>0.66435731481481486</c:v>
                </c:pt>
                <c:pt idx="59307">
                  <c:v>0.66435790509259263</c:v>
                </c:pt>
                <c:pt idx="59308">
                  <c:v>0.66435964120370372</c:v>
                </c:pt>
                <c:pt idx="59309">
                  <c:v>0.66436042824074071</c:v>
                </c:pt>
                <c:pt idx="59310">
                  <c:v>0.66436115740740742</c:v>
                </c:pt>
                <c:pt idx="59311">
                  <c:v>0.66436232638888892</c:v>
                </c:pt>
                <c:pt idx="59312">
                  <c:v>0.66436347222222225</c:v>
                </c:pt>
                <c:pt idx="59313">
                  <c:v>0.66436464120370375</c:v>
                </c:pt>
                <c:pt idx="59314">
                  <c:v>0.66436579861111111</c:v>
                </c:pt>
                <c:pt idx="59315">
                  <c:v>0.66436695601851847</c:v>
                </c:pt>
                <c:pt idx="59316">
                  <c:v>0.66436812499999998</c:v>
                </c:pt>
                <c:pt idx="59317">
                  <c:v>0.66436978009259262</c:v>
                </c:pt>
                <c:pt idx="59318">
                  <c:v>0.66437042824074077</c:v>
                </c:pt>
                <c:pt idx="59319">
                  <c:v>0.66437158564814813</c:v>
                </c:pt>
                <c:pt idx="59320">
                  <c:v>0.66437276620370367</c:v>
                </c:pt>
                <c:pt idx="59321">
                  <c:v>0.6643743518518519</c:v>
                </c:pt>
                <c:pt idx="59322">
                  <c:v>0.66437547453703705</c:v>
                </c:pt>
                <c:pt idx="59323">
                  <c:v>0.66437668981481479</c:v>
                </c:pt>
                <c:pt idx="59324">
                  <c:v>0.66437894675925924</c:v>
                </c:pt>
                <c:pt idx="59325">
                  <c:v>0.6643794097222222</c:v>
                </c:pt>
                <c:pt idx="59326">
                  <c:v>0.66437993055555555</c:v>
                </c:pt>
                <c:pt idx="59327">
                  <c:v>0.66438214120370365</c:v>
                </c:pt>
                <c:pt idx="59328">
                  <c:v>0.6643825347222222</c:v>
                </c:pt>
                <c:pt idx="59329">
                  <c:v>0.66438326388888891</c:v>
                </c:pt>
                <c:pt idx="59330">
                  <c:v>0.66438438657407406</c:v>
                </c:pt>
                <c:pt idx="59331">
                  <c:v>0.6643856018518518</c:v>
                </c:pt>
                <c:pt idx="59332">
                  <c:v>0.66438663194444436</c:v>
                </c:pt>
                <c:pt idx="59333">
                  <c:v>0.66438778935185194</c:v>
                </c:pt>
                <c:pt idx="59334">
                  <c:v>0.6643889467592593</c:v>
                </c:pt>
                <c:pt idx="59335">
                  <c:v>0.66439009259259252</c:v>
                </c:pt>
                <c:pt idx="59336">
                  <c:v>0.66439126157407402</c:v>
                </c:pt>
                <c:pt idx="59337">
                  <c:v>0.66439241898148149</c:v>
                </c:pt>
                <c:pt idx="59338">
                  <c:v>0.66439357638888896</c:v>
                </c:pt>
                <c:pt idx="59339">
                  <c:v>0.66439472222222218</c:v>
                </c:pt>
                <c:pt idx="59340">
                  <c:v>0.66439589120370368</c:v>
                </c:pt>
                <c:pt idx="59341">
                  <c:v>0.66439704861111115</c:v>
                </c:pt>
                <c:pt idx="59342">
                  <c:v>0.66439862268518513</c:v>
                </c:pt>
                <c:pt idx="59343">
                  <c:v>0.66440053240740737</c:v>
                </c:pt>
                <c:pt idx="59344">
                  <c:v>0.66440108796296293</c:v>
                </c:pt>
                <c:pt idx="59345">
                  <c:v>0.66440336805555555</c:v>
                </c:pt>
                <c:pt idx="59346">
                  <c:v>0.66440364583333333</c:v>
                </c:pt>
                <c:pt idx="59347">
                  <c:v>0.6644044560185185</c:v>
                </c:pt>
                <c:pt idx="59348">
                  <c:v>0.66440653935185179</c:v>
                </c:pt>
                <c:pt idx="59349">
                  <c:v>0.66440711805555552</c:v>
                </c:pt>
                <c:pt idx="59350">
                  <c:v>0.66440775462962964</c:v>
                </c:pt>
                <c:pt idx="59351">
                  <c:v>0.66440900462962971</c:v>
                </c:pt>
                <c:pt idx="59352">
                  <c:v>0.66441012731481486</c:v>
                </c:pt>
                <c:pt idx="59353">
                  <c:v>0.66441092592592588</c:v>
                </c:pt>
                <c:pt idx="59354">
                  <c:v>0.66441209490740738</c:v>
                </c:pt>
              </c:numCache>
            </c:numRef>
          </c:xVal>
          <c:yVal>
            <c:numRef>
              <c:f>set1220_10Hz_3us_apres_attenuat!$E$1:$E$59355</c:f>
              <c:numCache>
                <c:formatCode>General</c:formatCode>
                <c:ptCount val="59355"/>
                <c:pt idx="0">
                  <c:v>0.139257809802074</c:v>
                </c:pt>
                <c:pt idx="1">
                  <c:v>0.139257809802074</c:v>
                </c:pt>
                <c:pt idx="2">
                  <c:v>0.139257809802074</c:v>
                </c:pt>
                <c:pt idx="3">
                  <c:v>0.139257809802074</c:v>
                </c:pt>
                <c:pt idx="4">
                  <c:v>0.139257809802074</c:v>
                </c:pt>
                <c:pt idx="5">
                  <c:v>0.139257809802074</c:v>
                </c:pt>
                <c:pt idx="6">
                  <c:v>0.139257809802074</c:v>
                </c:pt>
                <c:pt idx="7">
                  <c:v>0.139257809802074</c:v>
                </c:pt>
                <c:pt idx="8">
                  <c:v>0.139257809802074</c:v>
                </c:pt>
                <c:pt idx="9">
                  <c:v>0.139257809802074</c:v>
                </c:pt>
                <c:pt idx="10">
                  <c:v>0.139257809802074</c:v>
                </c:pt>
                <c:pt idx="11">
                  <c:v>0.139257809802074</c:v>
                </c:pt>
                <c:pt idx="12">
                  <c:v>0.139257809802074</c:v>
                </c:pt>
                <c:pt idx="13">
                  <c:v>0.139257809802074</c:v>
                </c:pt>
                <c:pt idx="14">
                  <c:v>0.139257809802074</c:v>
                </c:pt>
                <c:pt idx="15">
                  <c:v>0.139257809802074</c:v>
                </c:pt>
                <c:pt idx="16">
                  <c:v>0.139257809802074</c:v>
                </c:pt>
                <c:pt idx="17">
                  <c:v>0.139257809802074</c:v>
                </c:pt>
                <c:pt idx="18">
                  <c:v>0.139257809802074</c:v>
                </c:pt>
                <c:pt idx="19">
                  <c:v>0.139257809802074</c:v>
                </c:pt>
                <c:pt idx="20">
                  <c:v>0.139257809802074</c:v>
                </c:pt>
                <c:pt idx="21">
                  <c:v>0.139257809802074</c:v>
                </c:pt>
                <c:pt idx="22">
                  <c:v>0.139257809802074</c:v>
                </c:pt>
                <c:pt idx="23">
                  <c:v>0.139257809802074</c:v>
                </c:pt>
                <c:pt idx="24">
                  <c:v>0.139257809802074</c:v>
                </c:pt>
                <c:pt idx="25">
                  <c:v>0.139257809802074</c:v>
                </c:pt>
                <c:pt idx="26">
                  <c:v>0.139257809802074</c:v>
                </c:pt>
                <c:pt idx="27">
                  <c:v>0.139257809802074</c:v>
                </c:pt>
                <c:pt idx="28">
                  <c:v>0.139257809802074</c:v>
                </c:pt>
                <c:pt idx="29">
                  <c:v>0.139257809802074</c:v>
                </c:pt>
                <c:pt idx="30">
                  <c:v>0.139257809802074</c:v>
                </c:pt>
                <c:pt idx="31">
                  <c:v>0.139257809802074</c:v>
                </c:pt>
                <c:pt idx="32">
                  <c:v>0.139257809802074</c:v>
                </c:pt>
                <c:pt idx="33">
                  <c:v>0.139257809802074</c:v>
                </c:pt>
                <c:pt idx="34">
                  <c:v>0.139257809802074</c:v>
                </c:pt>
                <c:pt idx="35">
                  <c:v>0.139257809802074</c:v>
                </c:pt>
                <c:pt idx="36">
                  <c:v>0.139257809802074</c:v>
                </c:pt>
                <c:pt idx="37">
                  <c:v>0.139257809802074</c:v>
                </c:pt>
                <c:pt idx="38">
                  <c:v>0.139257809802074</c:v>
                </c:pt>
                <c:pt idx="39">
                  <c:v>0.139257809802074</c:v>
                </c:pt>
                <c:pt idx="40">
                  <c:v>0.139257809802074</c:v>
                </c:pt>
                <c:pt idx="41">
                  <c:v>0.139257809802074</c:v>
                </c:pt>
                <c:pt idx="42">
                  <c:v>0.139257809802074</c:v>
                </c:pt>
                <c:pt idx="43">
                  <c:v>0.139257809802074</c:v>
                </c:pt>
                <c:pt idx="44">
                  <c:v>0.139257809802074</c:v>
                </c:pt>
                <c:pt idx="45">
                  <c:v>0.139257809802074</c:v>
                </c:pt>
                <c:pt idx="46">
                  <c:v>0.139257809802074</c:v>
                </c:pt>
                <c:pt idx="47">
                  <c:v>0.139257809802074</c:v>
                </c:pt>
                <c:pt idx="48">
                  <c:v>0.139257809802074</c:v>
                </c:pt>
                <c:pt idx="49">
                  <c:v>0.139257809802074</c:v>
                </c:pt>
                <c:pt idx="50">
                  <c:v>0.139257809802074</c:v>
                </c:pt>
                <c:pt idx="51">
                  <c:v>0.139257809802074</c:v>
                </c:pt>
                <c:pt idx="52">
                  <c:v>0.139257809802074</c:v>
                </c:pt>
                <c:pt idx="53">
                  <c:v>0.139257809802074</c:v>
                </c:pt>
                <c:pt idx="54">
                  <c:v>0.139257809802074</c:v>
                </c:pt>
                <c:pt idx="55">
                  <c:v>0.139257809802074</c:v>
                </c:pt>
                <c:pt idx="56">
                  <c:v>0.139257809802074</c:v>
                </c:pt>
                <c:pt idx="57">
                  <c:v>0.139257809802074</c:v>
                </c:pt>
                <c:pt idx="58">
                  <c:v>0.139257809802074</c:v>
                </c:pt>
                <c:pt idx="59">
                  <c:v>0.139257809802074</c:v>
                </c:pt>
                <c:pt idx="60">
                  <c:v>0.139257809802074</c:v>
                </c:pt>
                <c:pt idx="61">
                  <c:v>0.139257809802074</c:v>
                </c:pt>
                <c:pt idx="62">
                  <c:v>0.139257809802074</c:v>
                </c:pt>
                <c:pt idx="63">
                  <c:v>0.139257809802074</c:v>
                </c:pt>
                <c:pt idx="64">
                  <c:v>0.139257809802074</c:v>
                </c:pt>
                <c:pt idx="65">
                  <c:v>0.139257809802074</c:v>
                </c:pt>
                <c:pt idx="66">
                  <c:v>0.139257809802074</c:v>
                </c:pt>
                <c:pt idx="67">
                  <c:v>0.139257809802074</c:v>
                </c:pt>
                <c:pt idx="68">
                  <c:v>0.139257809802074</c:v>
                </c:pt>
                <c:pt idx="69">
                  <c:v>0.139257809802074</c:v>
                </c:pt>
                <c:pt idx="70">
                  <c:v>0.139257809802074</c:v>
                </c:pt>
                <c:pt idx="71">
                  <c:v>0.139257809802074</c:v>
                </c:pt>
                <c:pt idx="72">
                  <c:v>0.139257809802074</c:v>
                </c:pt>
                <c:pt idx="73">
                  <c:v>0.139257809802074</c:v>
                </c:pt>
                <c:pt idx="74">
                  <c:v>0.139257809802074</c:v>
                </c:pt>
                <c:pt idx="75">
                  <c:v>0.139257809802074</c:v>
                </c:pt>
                <c:pt idx="76">
                  <c:v>0.139257809802074</c:v>
                </c:pt>
                <c:pt idx="77">
                  <c:v>0.139257809802074</c:v>
                </c:pt>
                <c:pt idx="78">
                  <c:v>0.139257809802074</c:v>
                </c:pt>
                <c:pt idx="79">
                  <c:v>0.139257809802074</c:v>
                </c:pt>
                <c:pt idx="80">
                  <c:v>0.139257809802074</c:v>
                </c:pt>
                <c:pt idx="81">
                  <c:v>0.139257809802074</c:v>
                </c:pt>
                <c:pt idx="82">
                  <c:v>0.139257809802074</c:v>
                </c:pt>
                <c:pt idx="83">
                  <c:v>0.139257809802074</c:v>
                </c:pt>
                <c:pt idx="84">
                  <c:v>0.139257809802074</c:v>
                </c:pt>
                <c:pt idx="85">
                  <c:v>0.139257809802074</c:v>
                </c:pt>
                <c:pt idx="86">
                  <c:v>0.139257809802074</c:v>
                </c:pt>
                <c:pt idx="87">
                  <c:v>0.139257809802074</c:v>
                </c:pt>
                <c:pt idx="88">
                  <c:v>0.139257809802074</c:v>
                </c:pt>
                <c:pt idx="89">
                  <c:v>0.139257809802074</c:v>
                </c:pt>
                <c:pt idx="90">
                  <c:v>0.139257809802074</c:v>
                </c:pt>
                <c:pt idx="91">
                  <c:v>0.139257809802074</c:v>
                </c:pt>
                <c:pt idx="92">
                  <c:v>0.139257809802074</c:v>
                </c:pt>
                <c:pt idx="93">
                  <c:v>0.139257809802074</c:v>
                </c:pt>
                <c:pt idx="94">
                  <c:v>0.139257809802074</c:v>
                </c:pt>
                <c:pt idx="95">
                  <c:v>0.139257809802074</c:v>
                </c:pt>
                <c:pt idx="96">
                  <c:v>0.139257809802074</c:v>
                </c:pt>
                <c:pt idx="97">
                  <c:v>0.139257809802074</c:v>
                </c:pt>
                <c:pt idx="98">
                  <c:v>0.139257809802074</c:v>
                </c:pt>
                <c:pt idx="99">
                  <c:v>0.139257809802074</c:v>
                </c:pt>
                <c:pt idx="100">
                  <c:v>0.139257809802074</c:v>
                </c:pt>
                <c:pt idx="101">
                  <c:v>0.139257809802074</c:v>
                </c:pt>
                <c:pt idx="102">
                  <c:v>0.139257809802074</c:v>
                </c:pt>
                <c:pt idx="103">
                  <c:v>0.139257809802074</c:v>
                </c:pt>
                <c:pt idx="104">
                  <c:v>0.139257809802074</c:v>
                </c:pt>
                <c:pt idx="105">
                  <c:v>0.139257809802074</c:v>
                </c:pt>
                <c:pt idx="106">
                  <c:v>0.139257809802074</c:v>
                </c:pt>
                <c:pt idx="107">
                  <c:v>0.139257809802074</c:v>
                </c:pt>
                <c:pt idx="108">
                  <c:v>0.139257809802074</c:v>
                </c:pt>
                <c:pt idx="109">
                  <c:v>0.139257809802074</c:v>
                </c:pt>
                <c:pt idx="110">
                  <c:v>0.139257809802074</c:v>
                </c:pt>
                <c:pt idx="111">
                  <c:v>0.139257809802074</c:v>
                </c:pt>
                <c:pt idx="112">
                  <c:v>0.139257809802074</c:v>
                </c:pt>
                <c:pt idx="113">
                  <c:v>0.139257809802074</c:v>
                </c:pt>
                <c:pt idx="114">
                  <c:v>0.139257809802074</c:v>
                </c:pt>
                <c:pt idx="115">
                  <c:v>0.139257809802074</c:v>
                </c:pt>
                <c:pt idx="116">
                  <c:v>0.139257809802074</c:v>
                </c:pt>
                <c:pt idx="117">
                  <c:v>0.139257809802074</c:v>
                </c:pt>
                <c:pt idx="118">
                  <c:v>0.139257809802074</c:v>
                </c:pt>
                <c:pt idx="119">
                  <c:v>0.139257809802074</c:v>
                </c:pt>
                <c:pt idx="120">
                  <c:v>0.139257809802074</c:v>
                </c:pt>
                <c:pt idx="121">
                  <c:v>0.139257809802074</c:v>
                </c:pt>
                <c:pt idx="122">
                  <c:v>0.139257809802074</c:v>
                </c:pt>
                <c:pt idx="123">
                  <c:v>0.139257809802074</c:v>
                </c:pt>
                <c:pt idx="124">
                  <c:v>0.139257809802074</c:v>
                </c:pt>
                <c:pt idx="125">
                  <c:v>0.139257809802074</c:v>
                </c:pt>
                <c:pt idx="126">
                  <c:v>0.139257809802074</c:v>
                </c:pt>
                <c:pt idx="127">
                  <c:v>0.139257809802074</c:v>
                </c:pt>
                <c:pt idx="128">
                  <c:v>0.139257809802074</c:v>
                </c:pt>
                <c:pt idx="129">
                  <c:v>0.139257809802074</c:v>
                </c:pt>
                <c:pt idx="130">
                  <c:v>0.139257809802074</c:v>
                </c:pt>
                <c:pt idx="131">
                  <c:v>0.139257809802074</c:v>
                </c:pt>
                <c:pt idx="132">
                  <c:v>0.139257809802074</c:v>
                </c:pt>
                <c:pt idx="133">
                  <c:v>0.139257809802074</c:v>
                </c:pt>
                <c:pt idx="134">
                  <c:v>0.139257809802074</c:v>
                </c:pt>
                <c:pt idx="135">
                  <c:v>0.139257809802074</c:v>
                </c:pt>
                <c:pt idx="136">
                  <c:v>0.139257809802074</c:v>
                </c:pt>
                <c:pt idx="137">
                  <c:v>0.139257809802074</c:v>
                </c:pt>
                <c:pt idx="138">
                  <c:v>0.139257809802074</c:v>
                </c:pt>
                <c:pt idx="139">
                  <c:v>0.139257809802074</c:v>
                </c:pt>
                <c:pt idx="140">
                  <c:v>0.139257809802074</c:v>
                </c:pt>
                <c:pt idx="141">
                  <c:v>0.139257809802074</c:v>
                </c:pt>
                <c:pt idx="142">
                  <c:v>0.139257809802074</c:v>
                </c:pt>
                <c:pt idx="143">
                  <c:v>0.139257809802074</c:v>
                </c:pt>
                <c:pt idx="144">
                  <c:v>0.139257809802074</c:v>
                </c:pt>
                <c:pt idx="145">
                  <c:v>0.139257809802074</c:v>
                </c:pt>
                <c:pt idx="146">
                  <c:v>0.139257809802074</c:v>
                </c:pt>
                <c:pt idx="147">
                  <c:v>0.139257809802074</c:v>
                </c:pt>
                <c:pt idx="148">
                  <c:v>0.139257809802074</c:v>
                </c:pt>
                <c:pt idx="149">
                  <c:v>0.139257809802074</c:v>
                </c:pt>
                <c:pt idx="150">
                  <c:v>0.139257809802074</c:v>
                </c:pt>
                <c:pt idx="151">
                  <c:v>0.139257809802074</c:v>
                </c:pt>
                <c:pt idx="152">
                  <c:v>0.139257809802074</c:v>
                </c:pt>
                <c:pt idx="153">
                  <c:v>0.139257809802074</c:v>
                </c:pt>
                <c:pt idx="154">
                  <c:v>0.139257809802074</c:v>
                </c:pt>
                <c:pt idx="155">
                  <c:v>0.139257809802074</c:v>
                </c:pt>
                <c:pt idx="156">
                  <c:v>0.139257809802074</c:v>
                </c:pt>
                <c:pt idx="157">
                  <c:v>0.139257809802074</c:v>
                </c:pt>
                <c:pt idx="158">
                  <c:v>0.139257809802074</c:v>
                </c:pt>
                <c:pt idx="159">
                  <c:v>0.139257809802074</c:v>
                </c:pt>
                <c:pt idx="160">
                  <c:v>0.139257809802074</c:v>
                </c:pt>
                <c:pt idx="161">
                  <c:v>0.139257809802074</c:v>
                </c:pt>
                <c:pt idx="162">
                  <c:v>0.139257809802074</c:v>
                </c:pt>
                <c:pt idx="163">
                  <c:v>0.139257809802074</c:v>
                </c:pt>
                <c:pt idx="164">
                  <c:v>0.139257809802074</c:v>
                </c:pt>
                <c:pt idx="165">
                  <c:v>0.139257809802074</c:v>
                </c:pt>
                <c:pt idx="166">
                  <c:v>0.139257809802074</c:v>
                </c:pt>
                <c:pt idx="167">
                  <c:v>0.139257809802074</c:v>
                </c:pt>
                <c:pt idx="168">
                  <c:v>0.139257809802074</c:v>
                </c:pt>
                <c:pt idx="169">
                  <c:v>0.139257809802074</c:v>
                </c:pt>
                <c:pt idx="170">
                  <c:v>0.139257809802074</c:v>
                </c:pt>
                <c:pt idx="171">
                  <c:v>0.139257809802074</c:v>
                </c:pt>
                <c:pt idx="172">
                  <c:v>0.139257809802074</c:v>
                </c:pt>
                <c:pt idx="173">
                  <c:v>0.139257809802074</c:v>
                </c:pt>
                <c:pt idx="174">
                  <c:v>0.139257809802074</c:v>
                </c:pt>
                <c:pt idx="175">
                  <c:v>0.139257809802074</c:v>
                </c:pt>
                <c:pt idx="176">
                  <c:v>0.139257809802074</c:v>
                </c:pt>
                <c:pt idx="177">
                  <c:v>0.139257809802074</c:v>
                </c:pt>
                <c:pt idx="178">
                  <c:v>0.139257809802074</c:v>
                </c:pt>
                <c:pt idx="179">
                  <c:v>0.139257809802074</c:v>
                </c:pt>
                <c:pt idx="180">
                  <c:v>0.139257809802074</c:v>
                </c:pt>
                <c:pt idx="181">
                  <c:v>0.139257809802074</c:v>
                </c:pt>
                <c:pt idx="182">
                  <c:v>0.139257809802074</c:v>
                </c:pt>
                <c:pt idx="183">
                  <c:v>0.139257809802074</c:v>
                </c:pt>
                <c:pt idx="184">
                  <c:v>0.139257809802074</c:v>
                </c:pt>
                <c:pt idx="185">
                  <c:v>0.139257809802074</c:v>
                </c:pt>
                <c:pt idx="186">
                  <c:v>0.139257809802074</c:v>
                </c:pt>
                <c:pt idx="187">
                  <c:v>0.139257809802074</c:v>
                </c:pt>
                <c:pt idx="188">
                  <c:v>0.139257809802074</c:v>
                </c:pt>
                <c:pt idx="189">
                  <c:v>0.139257809802074</c:v>
                </c:pt>
                <c:pt idx="190">
                  <c:v>0.139257809802074</c:v>
                </c:pt>
                <c:pt idx="191">
                  <c:v>0.139257809802074</c:v>
                </c:pt>
                <c:pt idx="192">
                  <c:v>0.139257809802074</c:v>
                </c:pt>
                <c:pt idx="193">
                  <c:v>0.139257809802074</c:v>
                </c:pt>
                <c:pt idx="194">
                  <c:v>0.139257809802074</c:v>
                </c:pt>
                <c:pt idx="195">
                  <c:v>0.139257809802074</c:v>
                </c:pt>
                <c:pt idx="196">
                  <c:v>0.139257809802074</c:v>
                </c:pt>
                <c:pt idx="197">
                  <c:v>0.139257809802074</c:v>
                </c:pt>
                <c:pt idx="198">
                  <c:v>0.139257809802074</c:v>
                </c:pt>
                <c:pt idx="199">
                  <c:v>0.139257809802074</c:v>
                </c:pt>
                <c:pt idx="200">
                  <c:v>0.139257809802074</c:v>
                </c:pt>
                <c:pt idx="201">
                  <c:v>0.139257809802074</c:v>
                </c:pt>
                <c:pt idx="202">
                  <c:v>0.139257809802074</c:v>
                </c:pt>
                <c:pt idx="203">
                  <c:v>0.139257809802074</c:v>
                </c:pt>
                <c:pt idx="204">
                  <c:v>0.139257809802074</c:v>
                </c:pt>
                <c:pt idx="205">
                  <c:v>0.139257809802074</c:v>
                </c:pt>
                <c:pt idx="206">
                  <c:v>0.139257809802074</c:v>
                </c:pt>
                <c:pt idx="207">
                  <c:v>0.139257809802074</c:v>
                </c:pt>
                <c:pt idx="208">
                  <c:v>0.139257809802074</c:v>
                </c:pt>
                <c:pt idx="209">
                  <c:v>0.139257809802074</c:v>
                </c:pt>
                <c:pt idx="210">
                  <c:v>0.139257809802074</c:v>
                </c:pt>
                <c:pt idx="211">
                  <c:v>0.139257809802074</c:v>
                </c:pt>
                <c:pt idx="212">
                  <c:v>0.139257809802074</c:v>
                </c:pt>
                <c:pt idx="213">
                  <c:v>0.139257809802074</c:v>
                </c:pt>
                <c:pt idx="214">
                  <c:v>0.139257809802074</c:v>
                </c:pt>
                <c:pt idx="215">
                  <c:v>0.139257809802074</c:v>
                </c:pt>
                <c:pt idx="216">
                  <c:v>0.139257809802074</c:v>
                </c:pt>
                <c:pt idx="217">
                  <c:v>0.139257809802074</c:v>
                </c:pt>
                <c:pt idx="218">
                  <c:v>0.139257809802074</c:v>
                </c:pt>
                <c:pt idx="219">
                  <c:v>0.139257809802074</c:v>
                </c:pt>
                <c:pt idx="220">
                  <c:v>0.139257809802074</c:v>
                </c:pt>
                <c:pt idx="221">
                  <c:v>0.139257809802074</c:v>
                </c:pt>
                <c:pt idx="222">
                  <c:v>0.139257809802074</c:v>
                </c:pt>
                <c:pt idx="223">
                  <c:v>0.139257809802074</c:v>
                </c:pt>
                <c:pt idx="224">
                  <c:v>0.139257809802074</c:v>
                </c:pt>
                <c:pt idx="225">
                  <c:v>0.139257809802074</c:v>
                </c:pt>
                <c:pt idx="226">
                  <c:v>0.139257809802074</c:v>
                </c:pt>
                <c:pt idx="227">
                  <c:v>0.139257809802074</c:v>
                </c:pt>
                <c:pt idx="228">
                  <c:v>0.139257809802074</c:v>
                </c:pt>
                <c:pt idx="229">
                  <c:v>0.139257809802074</c:v>
                </c:pt>
                <c:pt idx="230">
                  <c:v>0.139257809802074</c:v>
                </c:pt>
                <c:pt idx="231">
                  <c:v>0.139257809802074</c:v>
                </c:pt>
                <c:pt idx="232">
                  <c:v>0.139257809802074</c:v>
                </c:pt>
                <c:pt idx="233">
                  <c:v>0.139257809802074</c:v>
                </c:pt>
                <c:pt idx="234">
                  <c:v>0.139257809802074</c:v>
                </c:pt>
                <c:pt idx="235">
                  <c:v>0.139257809802074</c:v>
                </c:pt>
                <c:pt idx="236">
                  <c:v>0.139257809802074</c:v>
                </c:pt>
                <c:pt idx="237">
                  <c:v>0.139257809802074</c:v>
                </c:pt>
                <c:pt idx="238">
                  <c:v>0.139257809802074</c:v>
                </c:pt>
                <c:pt idx="239">
                  <c:v>0.139257809802074</c:v>
                </c:pt>
                <c:pt idx="240">
                  <c:v>0.139257809802074</c:v>
                </c:pt>
                <c:pt idx="241">
                  <c:v>0.139257809802074</c:v>
                </c:pt>
                <c:pt idx="242">
                  <c:v>0.139257809802074</c:v>
                </c:pt>
                <c:pt idx="243">
                  <c:v>0.139257809802074</c:v>
                </c:pt>
                <c:pt idx="244">
                  <c:v>0.139257809802074</c:v>
                </c:pt>
                <c:pt idx="245">
                  <c:v>0.139257809802074</c:v>
                </c:pt>
                <c:pt idx="246">
                  <c:v>0.139257809802074</c:v>
                </c:pt>
                <c:pt idx="247">
                  <c:v>0.139257809802074</c:v>
                </c:pt>
                <c:pt idx="248">
                  <c:v>0.139257809802074</c:v>
                </c:pt>
                <c:pt idx="249">
                  <c:v>0.139257809802074</c:v>
                </c:pt>
                <c:pt idx="250">
                  <c:v>0.139257809802074</c:v>
                </c:pt>
                <c:pt idx="251">
                  <c:v>0.139257809802074</c:v>
                </c:pt>
                <c:pt idx="252">
                  <c:v>0.139257809802074</c:v>
                </c:pt>
                <c:pt idx="253">
                  <c:v>0.139257809802074</c:v>
                </c:pt>
                <c:pt idx="254">
                  <c:v>0.139257809802074</c:v>
                </c:pt>
                <c:pt idx="255">
                  <c:v>0.139257809802074</c:v>
                </c:pt>
                <c:pt idx="256">
                  <c:v>0.139257809802074</c:v>
                </c:pt>
                <c:pt idx="257">
                  <c:v>0.139257809802074</c:v>
                </c:pt>
                <c:pt idx="258">
                  <c:v>0.139257809802074</c:v>
                </c:pt>
                <c:pt idx="259">
                  <c:v>0.139257809802074</c:v>
                </c:pt>
                <c:pt idx="260">
                  <c:v>0.139257809802074</c:v>
                </c:pt>
                <c:pt idx="261">
                  <c:v>0.139257809802074</c:v>
                </c:pt>
                <c:pt idx="262">
                  <c:v>0.139257809802074</c:v>
                </c:pt>
                <c:pt idx="263">
                  <c:v>0.139257809802074</c:v>
                </c:pt>
                <c:pt idx="264">
                  <c:v>0.139257809802074</c:v>
                </c:pt>
                <c:pt idx="265">
                  <c:v>0.139257809802074</c:v>
                </c:pt>
                <c:pt idx="266">
                  <c:v>0.139257809802074</c:v>
                </c:pt>
                <c:pt idx="267">
                  <c:v>0.139257809802074</c:v>
                </c:pt>
                <c:pt idx="268">
                  <c:v>0.139257809802074</c:v>
                </c:pt>
                <c:pt idx="269">
                  <c:v>0.139257809802074</c:v>
                </c:pt>
                <c:pt idx="270">
                  <c:v>0.139257809802074</c:v>
                </c:pt>
                <c:pt idx="271">
                  <c:v>0.139257809802074</c:v>
                </c:pt>
                <c:pt idx="272">
                  <c:v>0.139257809802074</c:v>
                </c:pt>
                <c:pt idx="273">
                  <c:v>0.139257809802074</c:v>
                </c:pt>
                <c:pt idx="274">
                  <c:v>0.139257809802074</c:v>
                </c:pt>
                <c:pt idx="275">
                  <c:v>0.139257809802074</c:v>
                </c:pt>
                <c:pt idx="276">
                  <c:v>0.139257809802074</c:v>
                </c:pt>
                <c:pt idx="277">
                  <c:v>0.139257809802074</c:v>
                </c:pt>
                <c:pt idx="278">
                  <c:v>0.139257809802074</c:v>
                </c:pt>
                <c:pt idx="279">
                  <c:v>0.139257809802074</c:v>
                </c:pt>
                <c:pt idx="280">
                  <c:v>0.139257809802074</c:v>
                </c:pt>
                <c:pt idx="281">
                  <c:v>0.139257809802074</c:v>
                </c:pt>
                <c:pt idx="282">
                  <c:v>0.139257809802074</c:v>
                </c:pt>
                <c:pt idx="283">
                  <c:v>0.139257809802074</c:v>
                </c:pt>
                <c:pt idx="284">
                  <c:v>0.139257809802074</c:v>
                </c:pt>
                <c:pt idx="285">
                  <c:v>0.139257809802074</c:v>
                </c:pt>
                <c:pt idx="286">
                  <c:v>0.139257809802074</c:v>
                </c:pt>
                <c:pt idx="287">
                  <c:v>0.139257809802074</c:v>
                </c:pt>
                <c:pt idx="288">
                  <c:v>0.139257809802074</c:v>
                </c:pt>
                <c:pt idx="289">
                  <c:v>0.139257809802074</c:v>
                </c:pt>
                <c:pt idx="290">
                  <c:v>0.139257809802074</c:v>
                </c:pt>
                <c:pt idx="291">
                  <c:v>0.139257809802074</c:v>
                </c:pt>
                <c:pt idx="292">
                  <c:v>0.139257809802074</c:v>
                </c:pt>
                <c:pt idx="293">
                  <c:v>0.139257809802074</c:v>
                </c:pt>
                <c:pt idx="294">
                  <c:v>0.139257809802074</c:v>
                </c:pt>
                <c:pt idx="295">
                  <c:v>0.139257809802074</c:v>
                </c:pt>
                <c:pt idx="296">
                  <c:v>0.139257809802074</c:v>
                </c:pt>
                <c:pt idx="297">
                  <c:v>0.139257809802074</c:v>
                </c:pt>
                <c:pt idx="298">
                  <c:v>0.139257809802074</c:v>
                </c:pt>
                <c:pt idx="299">
                  <c:v>0.139257809802074</c:v>
                </c:pt>
                <c:pt idx="300">
                  <c:v>0.139257809802074</c:v>
                </c:pt>
                <c:pt idx="301">
                  <c:v>0.139257809802074</c:v>
                </c:pt>
                <c:pt idx="302">
                  <c:v>0.139257809802074</c:v>
                </c:pt>
                <c:pt idx="303">
                  <c:v>0.139257809802074</c:v>
                </c:pt>
                <c:pt idx="304">
                  <c:v>0.139257809802074</c:v>
                </c:pt>
                <c:pt idx="305">
                  <c:v>0.139257809802074</c:v>
                </c:pt>
                <c:pt idx="306">
                  <c:v>0.139257809802074</c:v>
                </c:pt>
                <c:pt idx="307">
                  <c:v>0.139257809802074</c:v>
                </c:pt>
                <c:pt idx="308">
                  <c:v>0.139257809802074</c:v>
                </c:pt>
                <c:pt idx="309">
                  <c:v>0.139257809802074</c:v>
                </c:pt>
                <c:pt idx="310">
                  <c:v>0.139257809802074</c:v>
                </c:pt>
                <c:pt idx="311">
                  <c:v>0.139257809802074</c:v>
                </c:pt>
                <c:pt idx="312">
                  <c:v>0.139257809802074</c:v>
                </c:pt>
                <c:pt idx="313">
                  <c:v>0.139257809802074</c:v>
                </c:pt>
                <c:pt idx="314">
                  <c:v>0.139257809802074</c:v>
                </c:pt>
                <c:pt idx="315">
                  <c:v>0.139257809802074</c:v>
                </c:pt>
                <c:pt idx="316">
                  <c:v>0.139257809802074</c:v>
                </c:pt>
                <c:pt idx="317">
                  <c:v>0.139257809802074</c:v>
                </c:pt>
                <c:pt idx="318">
                  <c:v>0.139257809802074</c:v>
                </c:pt>
                <c:pt idx="319">
                  <c:v>0.139257809802074</c:v>
                </c:pt>
                <c:pt idx="320">
                  <c:v>0.139257809802074</c:v>
                </c:pt>
                <c:pt idx="321">
                  <c:v>0.139257809802074</c:v>
                </c:pt>
                <c:pt idx="322">
                  <c:v>0.139257809802074</c:v>
                </c:pt>
                <c:pt idx="323">
                  <c:v>0.139257809802074</c:v>
                </c:pt>
                <c:pt idx="324">
                  <c:v>0.139257809802074</c:v>
                </c:pt>
                <c:pt idx="325">
                  <c:v>0.139257809802074</c:v>
                </c:pt>
                <c:pt idx="326">
                  <c:v>0.139257809802074</c:v>
                </c:pt>
                <c:pt idx="327">
                  <c:v>0.139257809802074</c:v>
                </c:pt>
                <c:pt idx="328">
                  <c:v>0.139257809802074</c:v>
                </c:pt>
                <c:pt idx="329">
                  <c:v>0.139257809802074</c:v>
                </c:pt>
                <c:pt idx="330">
                  <c:v>0.139257809802074</c:v>
                </c:pt>
                <c:pt idx="331">
                  <c:v>0.139257809802074</c:v>
                </c:pt>
                <c:pt idx="332">
                  <c:v>0.139257809802074</c:v>
                </c:pt>
                <c:pt idx="333">
                  <c:v>0.139257809802074</c:v>
                </c:pt>
                <c:pt idx="334">
                  <c:v>0.139257809802074</c:v>
                </c:pt>
                <c:pt idx="335">
                  <c:v>0.139257809802074</c:v>
                </c:pt>
                <c:pt idx="336">
                  <c:v>0.139257809802074</c:v>
                </c:pt>
                <c:pt idx="337">
                  <c:v>0.139257809802074</c:v>
                </c:pt>
                <c:pt idx="338">
                  <c:v>0.139257809802074</c:v>
                </c:pt>
                <c:pt idx="339">
                  <c:v>0.139257809802074</c:v>
                </c:pt>
                <c:pt idx="340">
                  <c:v>0.139257809802074</c:v>
                </c:pt>
                <c:pt idx="341">
                  <c:v>0.139257809802074</c:v>
                </c:pt>
                <c:pt idx="342">
                  <c:v>0.139257809802074</c:v>
                </c:pt>
                <c:pt idx="343">
                  <c:v>0.139257809802074</c:v>
                </c:pt>
                <c:pt idx="344">
                  <c:v>0.139257809802074</c:v>
                </c:pt>
                <c:pt idx="345">
                  <c:v>0.139257809802074</c:v>
                </c:pt>
                <c:pt idx="346">
                  <c:v>0.139257809802074</c:v>
                </c:pt>
                <c:pt idx="347">
                  <c:v>0.139257809802074</c:v>
                </c:pt>
                <c:pt idx="348">
                  <c:v>0.139257809802074</c:v>
                </c:pt>
                <c:pt idx="349">
                  <c:v>0.139257809802074</c:v>
                </c:pt>
                <c:pt idx="350">
                  <c:v>0.139257809802074</c:v>
                </c:pt>
                <c:pt idx="351">
                  <c:v>0.139257809802074</c:v>
                </c:pt>
                <c:pt idx="352">
                  <c:v>0.139257809802074</c:v>
                </c:pt>
                <c:pt idx="353">
                  <c:v>0.139257809802074</c:v>
                </c:pt>
                <c:pt idx="354">
                  <c:v>0.139257809802074</c:v>
                </c:pt>
                <c:pt idx="355">
                  <c:v>0.139257809802074</c:v>
                </c:pt>
                <c:pt idx="356">
                  <c:v>0.139257809802074</c:v>
                </c:pt>
                <c:pt idx="357">
                  <c:v>0.139257809802074</c:v>
                </c:pt>
                <c:pt idx="358">
                  <c:v>0.139257809802074</c:v>
                </c:pt>
                <c:pt idx="359">
                  <c:v>0.139257809802074</c:v>
                </c:pt>
                <c:pt idx="360">
                  <c:v>0.139257809802074</c:v>
                </c:pt>
                <c:pt idx="361">
                  <c:v>0.139257809802074</c:v>
                </c:pt>
                <c:pt idx="362">
                  <c:v>0.139257809802074</c:v>
                </c:pt>
                <c:pt idx="363">
                  <c:v>0.139257809802074</c:v>
                </c:pt>
                <c:pt idx="364">
                  <c:v>0.139257809802074</c:v>
                </c:pt>
                <c:pt idx="365">
                  <c:v>0.139257809802074</c:v>
                </c:pt>
                <c:pt idx="366">
                  <c:v>0.139257809802074</c:v>
                </c:pt>
                <c:pt idx="367">
                  <c:v>0.139257809802074</c:v>
                </c:pt>
                <c:pt idx="368">
                  <c:v>0.139257809802074</c:v>
                </c:pt>
                <c:pt idx="369">
                  <c:v>0.139257809802074</c:v>
                </c:pt>
                <c:pt idx="370">
                  <c:v>0.139257809802074</c:v>
                </c:pt>
                <c:pt idx="371">
                  <c:v>0.139257809802074</c:v>
                </c:pt>
                <c:pt idx="372">
                  <c:v>0.139257809802074</c:v>
                </c:pt>
                <c:pt idx="373">
                  <c:v>0.139257809802074</c:v>
                </c:pt>
                <c:pt idx="374">
                  <c:v>0.139257809802074</c:v>
                </c:pt>
                <c:pt idx="375">
                  <c:v>0.139257809802074</c:v>
                </c:pt>
                <c:pt idx="376">
                  <c:v>0.139257809802074</c:v>
                </c:pt>
                <c:pt idx="377">
                  <c:v>0.139257809802074</c:v>
                </c:pt>
                <c:pt idx="378">
                  <c:v>0.139257809802074</c:v>
                </c:pt>
                <c:pt idx="379">
                  <c:v>0.139257809802074</c:v>
                </c:pt>
                <c:pt idx="380">
                  <c:v>0.139257809802074</c:v>
                </c:pt>
                <c:pt idx="381">
                  <c:v>0.139257809802074</c:v>
                </c:pt>
                <c:pt idx="382">
                  <c:v>0.139257809802074</c:v>
                </c:pt>
                <c:pt idx="383">
                  <c:v>0.139257809802074</c:v>
                </c:pt>
                <c:pt idx="384">
                  <c:v>0.139257809802074</c:v>
                </c:pt>
                <c:pt idx="385">
                  <c:v>0.139257809802074</c:v>
                </c:pt>
                <c:pt idx="386">
                  <c:v>0.139257809802074</c:v>
                </c:pt>
                <c:pt idx="387">
                  <c:v>0.139257809802074</c:v>
                </c:pt>
                <c:pt idx="388">
                  <c:v>0.139257809802074</c:v>
                </c:pt>
                <c:pt idx="389">
                  <c:v>0.139257809802074</c:v>
                </c:pt>
                <c:pt idx="390">
                  <c:v>0.139257809802074</c:v>
                </c:pt>
                <c:pt idx="391">
                  <c:v>0.139257809802074</c:v>
                </c:pt>
                <c:pt idx="392">
                  <c:v>0.139257809802074</c:v>
                </c:pt>
                <c:pt idx="393">
                  <c:v>0.139257809802074</c:v>
                </c:pt>
                <c:pt idx="394">
                  <c:v>0.139257809802074</c:v>
                </c:pt>
                <c:pt idx="395">
                  <c:v>0.139257809802074</c:v>
                </c:pt>
                <c:pt idx="396">
                  <c:v>0.139257809802074</c:v>
                </c:pt>
                <c:pt idx="397">
                  <c:v>0.139257809802074</c:v>
                </c:pt>
                <c:pt idx="398">
                  <c:v>0.139257809802074</c:v>
                </c:pt>
                <c:pt idx="399">
                  <c:v>0.139257809802074</c:v>
                </c:pt>
                <c:pt idx="400">
                  <c:v>0.139257809802074</c:v>
                </c:pt>
                <c:pt idx="401">
                  <c:v>0.139257809802074</c:v>
                </c:pt>
                <c:pt idx="402">
                  <c:v>0.139257809802074</c:v>
                </c:pt>
                <c:pt idx="403">
                  <c:v>0.139257809802074</c:v>
                </c:pt>
                <c:pt idx="404">
                  <c:v>0.139257809802074</c:v>
                </c:pt>
                <c:pt idx="405">
                  <c:v>0.139257809802074</c:v>
                </c:pt>
                <c:pt idx="406">
                  <c:v>0.139257809802074</c:v>
                </c:pt>
                <c:pt idx="407">
                  <c:v>0.139257809802074</c:v>
                </c:pt>
                <c:pt idx="408">
                  <c:v>0.139257809802074</c:v>
                </c:pt>
                <c:pt idx="409">
                  <c:v>0.139257809802074</c:v>
                </c:pt>
                <c:pt idx="410">
                  <c:v>0.139257809802074</c:v>
                </c:pt>
                <c:pt idx="411">
                  <c:v>0.139257809802074</c:v>
                </c:pt>
                <c:pt idx="412">
                  <c:v>0.139257809802074</c:v>
                </c:pt>
                <c:pt idx="413">
                  <c:v>0.139257809802074</c:v>
                </c:pt>
                <c:pt idx="414">
                  <c:v>0.139257809802074</c:v>
                </c:pt>
                <c:pt idx="415">
                  <c:v>0.139257809802074</c:v>
                </c:pt>
                <c:pt idx="416">
                  <c:v>0.139257809802074</c:v>
                </c:pt>
                <c:pt idx="417">
                  <c:v>0.139257809802074</c:v>
                </c:pt>
                <c:pt idx="418">
                  <c:v>0.139257809802074</c:v>
                </c:pt>
                <c:pt idx="419">
                  <c:v>0.139257809802074</c:v>
                </c:pt>
                <c:pt idx="420">
                  <c:v>0.139257809802074</c:v>
                </c:pt>
                <c:pt idx="421">
                  <c:v>0.139257809802074</c:v>
                </c:pt>
                <c:pt idx="422">
                  <c:v>0.139257809802074</c:v>
                </c:pt>
                <c:pt idx="423">
                  <c:v>0.139257809802074</c:v>
                </c:pt>
                <c:pt idx="424">
                  <c:v>0.139257809802074</c:v>
                </c:pt>
                <c:pt idx="425">
                  <c:v>0.139257809802074</c:v>
                </c:pt>
                <c:pt idx="426">
                  <c:v>0.139257809802074</c:v>
                </c:pt>
                <c:pt idx="427">
                  <c:v>0.139257809802074</c:v>
                </c:pt>
                <c:pt idx="428">
                  <c:v>0.139257809802074</c:v>
                </c:pt>
                <c:pt idx="429">
                  <c:v>0.139257809802074</c:v>
                </c:pt>
                <c:pt idx="430">
                  <c:v>0.139257809802074</c:v>
                </c:pt>
                <c:pt idx="431">
                  <c:v>0.139257809802074</c:v>
                </c:pt>
                <c:pt idx="432">
                  <c:v>0.139257809802074</c:v>
                </c:pt>
                <c:pt idx="433">
                  <c:v>0.139257809802074</c:v>
                </c:pt>
                <c:pt idx="434">
                  <c:v>0.139257809802074</c:v>
                </c:pt>
                <c:pt idx="435">
                  <c:v>0.139257809802074</c:v>
                </c:pt>
                <c:pt idx="436">
                  <c:v>0.139257809802074</c:v>
                </c:pt>
                <c:pt idx="437">
                  <c:v>0.139257809802074</c:v>
                </c:pt>
                <c:pt idx="438">
                  <c:v>0.139257809802074</c:v>
                </c:pt>
                <c:pt idx="439">
                  <c:v>0.139257809802074</c:v>
                </c:pt>
                <c:pt idx="440">
                  <c:v>0.139257809802074</c:v>
                </c:pt>
                <c:pt idx="441">
                  <c:v>0.139257809802074</c:v>
                </c:pt>
                <c:pt idx="442">
                  <c:v>0.139257809802074</c:v>
                </c:pt>
                <c:pt idx="443">
                  <c:v>0.139257809802074</c:v>
                </c:pt>
                <c:pt idx="444">
                  <c:v>0.139257809802074</c:v>
                </c:pt>
                <c:pt idx="445">
                  <c:v>0.139257809802074</c:v>
                </c:pt>
                <c:pt idx="446">
                  <c:v>0.139257809802074</c:v>
                </c:pt>
                <c:pt idx="447">
                  <c:v>0.139257809802074</c:v>
                </c:pt>
                <c:pt idx="448">
                  <c:v>0.139257809802074</c:v>
                </c:pt>
                <c:pt idx="449">
                  <c:v>0.139257809802074</c:v>
                </c:pt>
                <c:pt idx="450">
                  <c:v>0.139257809802074</c:v>
                </c:pt>
                <c:pt idx="451">
                  <c:v>0.139257809802074</c:v>
                </c:pt>
                <c:pt idx="452">
                  <c:v>0.139257809802074</c:v>
                </c:pt>
                <c:pt idx="453">
                  <c:v>0.139257809802074</c:v>
                </c:pt>
                <c:pt idx="454">
                  <c:v>0.139257809802074</c:v>
                </c:pt>
                <c:pt idx="455">
                  <c:v>0.139257809802074</c:v>
                </c:pt>
                <c:pt idx="456">
                  <c:v>0.139257809802074</c:v>
                </c:pt>
                <c:pt idx="457">
                  <c:v>0.139257809802074</c:v>
                </c:pt>
                <c:pt idx="458">
                  <c:v>0.139257809802074</c:v>
                </c:pt>
                <c:pt idx="459">
                  <c:v>0.139257809802074</c:v>
                </c:pt>
                <c:pt idx="460">
                  <c:v>0.139257809802074</c:v>
                </c:pt>
                <c:pt idx="461">
                  <c:v>0.139257809802074</c:v>
                </c:pt>
                <c:pt idx="462">
                  <c:v>0.139257809802074</c:v>
                </c:pt>
                <c:pt idx="463">
                  <c:v>0.139257809802074</c:v>
                </c:pt>
                <c:pt idx="464">
                  <c:v>0.139257809802074</c:v>
                </c:pt>
                <c:pt idx="465">
                  <c:v>0.139257809802074</c:v>
                </c:pt>
                <c:pt idx="466">
                  <c:v>0.139257809802074</c:v>
                </c:pt>
                <c:pt idx="467">
                  <c:v>0.139257809802074</c:v>
                </c:pt>
                <c:pt idx="468">
                  <c:v>0.139257809802074</c:v>
                </c:pt>
                <c:pt idx="469">
                  <c:v>0.139257809802074</c:v>
                </c:pt>
                <c:pt idx="470">
                  <c:v>0.139257809802074</c:v>
                </c:pt>
                <c:pt idx="471">
                  <c:v>0.139257809802074</c:v>
                </c:pt>
                <c:pt idx="472">
                  <c:v>0.139257809802074</c:v>
                </c:pt>
                <c:pt idx="473">
                  <c:v>0.139257809802074</c:v>
                </c:pt>
                <c:pt idx="474">
                  <c:v>0.139257809802074</c:v>
                </c:pt>
                <c:pt idx="475">
                  <c:v>0.139257809802074</c:v>
                </c:pt>
                <c:pt idx="476">
                  <c:v>0.139257809802074</c:v>
                </c:pt>
                <c:pt idx="477">
                  <c:v>0.139257809802074</c:v>
                </c:pt>
                <c:pt idx="478">
                  <c:v>0.139257809802074</c:v>
                </c:pt>
                <c:pt idx="479">
                  <c:v>0.139257809802074</c:v>
                </c:pt>
                <c:pt idx="480">
                  <c:v>0.139257809802074</c:v>
                </c:pt>
                <c:pt idx="481">
                  <c:v>0.139257809802074</c:v>
                </c:pt>
                <c:pt idx="482">
                  <c:v>0.139257809802074</c:v>
                </c:pt>
                <c:pt idx="483">
                  <c:v>0.139257809802074</c:v>
                </c:pt>
                <c:pt idx="484">
                  <c:v>0.139257809802074</c:v>
                </c:pt>
                <c:pt idx="485">
                  <c:v>0.139257809802074</c:v>
                </c:pt>
                <c:pt idx="486">
                  <c:v>0.139257809802074</c:v>
                </c:pt>
                <c:pt idx="487">
                  <c:v>0.139257809802074</c:v>
                </c:pt>
                <c:pt idx="488">
                  <c:v>0.139257809802074</c:v>
                </c:pt>
                <c:pt idx="489">
                  <c:v>0.139257809802074</c:v>
                </c:pt>
                <c:pt idx="490">
                  <c:v>0.139257809802074</c:v>
                </c:pt>
                <c:pt idx="491">
                  <c:v>0.139257809802074</c:v>
                </c:pt>
                <c:pt idx="492">
                  <c:v>0.139257809802074</c:v>
                </c:pt>
                <c:pt idx="493">
                  <c:v>0.139257809802074</c:v>
                </c:pt>
                <c:pt idx="494">
                  <c:v>0.139257809802074</c:v>
                </c:pt>
                <c:pt idx="495">
                  <c:v>0.139257809802074</c:v>
                </c:pt>
                <c:pt idx="496">
                  <c:v>0.139257809802074</c:v>
                </c:pt>
                <c:pt idx="497">
                  <c:v>0.139257809802074</c:v>
                </c:pt>
                <c:pt idx="498">
                  <c:v>0.139257809802074</c:v>
                </c:pt>
                <c:pt idx="499">
                  <c:v>0.139257809802074</c:v>
                </c:pt>
                <c:pt idx="500">
                  <c:v>0.139257809802074</c:v>
                </c:pt>
                <c:pt idx="501">
                  <c:v>0.139257809802074</c:v>
                </c:pt>
                <c:pt idx="502">
                  <c:v>0.139257809802074</c:v>
                </c:pt>
                <c:pt idx="503">
                  <c:v>0.139257809802074</c:v>
                </c:pt>
                <c:pt idx="504">
                  <c:v>0.139257809802074</c:v>
                </c:pt>
                <c:pt idx="505">
                  <c:v>0.139257809802074</c:v>
                </c:pt>
                <c:pt idx="506">
                  <c:v>0.139257809802074</c:v>
                </c:pt>
                <c:pt idx="507">
                  <c:v>0.139257809802074</c:v>
                </c:pt>
                <c:pt idx="508">
                  <c:v>0.139257809802074</c:v>
                </c:pt>
                <c:pt idx="509">
                  <c:v>0.139257809802074</c:v>
                </c:pt>
                <c:pt idx="510">
                  <c:v>0.139257809802074</c:v>
                </c:pt>
                <c:pt idx="511">
                  <c:v>0.139257809802074</c:v>
                </c:pt>
                <c:pt idx="512">
                  <c:v>0.139257809802074</c:v>
                </c:pt>
                <c:pt idx="513">
                  <c:v>0.139257809802074</c:v>
                </c:pt>
                <c:pt idx="514">
                  <c:v>0.139257809802074</c:v>
                </c:pt>
                <c:pt idx="515">
                  <c:v>0.139257809802074</c:v>
                </c:pt>
                <c:pt idx="516">
                  <c:v>0.139257809802074</c:v>
                </c:pt>
                <c:pt idx="517">
                  <c:v>0.139257809802074</c:v>
                </c:pt>
                <c:pt idx="518">
                  <c:v>0.139257809802074</c:v>
                </c:pt>
                <c:pt idx="519">
                  <c:v>0.139257809802074</c:v>
                </c:pt>
                <c:pt idx="520">
                  <c:v>0.139257809802074</c:v>
                </c:pt>
                <c:pt idx="521">
                  <c:v>0.139257809802074</c:v>
                </c:pt>
                <c:pt idx="522">
                  <c:v>0.139257809802074</c:v>
                </c:pt>
                <c:pt idx="523">
                  <c:v>0.139257809802074</c:v>
                </c:pt>
                <c:pt idx="524">
                  <c:v>0.139257809802074</c:v>
                </c:pt>
                <c:pt idx="525">
                  <c:v>0.139257809802074</c:v>
                </c:pt>
                <c:pt idx="526">
                  <c:v>0.139257809802074</c:v>
                </c:pt>
                <c:pt idx="527">
                  <c:v>0.139257809802074</c:v>
                </c:pt>
                <c:pt idx="528">
                  <c:v>0.139257809802074</c:v>
                </c:pt>
                <c:pt idx="529">
                  <c:v>0.139257809802074</c:v>
                </c:pt>
                <c:pt idx="530">
                  <c:v>0.139257809802074</c:v>
                </c:pt>
                <c:pt idx="531">
                  <c:v>0.139257809802074</c:v>
                </c:pt>
                <c:pt idx="532">
                  <c:v>0.139257809802074</c:v>
                </c:pt>
                <c:pt idx="533">
                  <c:v>0.139257809802074</c:v>
                </c:pt>
                <c:pt idx="534">
                  <c:v>0.139257809802074</c:v>
                </c:pt>
                <c:pt idx="535">
                  <c:v>0.139257809802074</c:v>
                </c:pt>
                <c:pt idx="536">
                  <c:v>0.139257809802074</c:v>
                </c:pt>
                <c:pt idx="537">
                  <c:v>0.139257809802074</c:v>
                </c:pt>
                <c:pt idx="538">
                  <c:v>0.139257809802074</c:v>
                </c:pt>
                <c:pt idx="539">
                  <c:v>0.139257809802074</c:v>
                </c:pt>
                <c:pt idx="540">
                  <c:v>0.139257809802074</c:v>
                </c:pt>
                <c:pt idx="541">
                  <c:v>0.139257809802074</c:v>
                </c:pt>
                <c:pt idx="542">
                  <c:v>0.139257809802074</c:v>
                </c:pt>
                <c:pt idx="543">
                  <c:v>0.139257809802074</c:v>
                </c:pt>
                <c:pt idx="544">
                  <c:v>0.139257809802074</c:v>
                </c:pt>
                <c:pt idx="545">
                  <c:v>0.139257809802074</c:v>
                </c:pt>
                <c:pt idx="546">
                  <c:v>0.139257809802074</c:v>
                </c:pt>
                <c:pt idx="547">
                  <c:v>0.139257809802074</c:v>
                </c:pt>
                <c:pt idx="548">
                  <c:v>0.139257809802074</c:v>
                </c:pt>
                <c:pt idx="549">
                  <c:v>0.139257809802074</c:v>
                </c:pt>
                <c:pt idx="550">
                  <c:v>0.139257809802074</c:v>
                </c:pt>
                <c:pt idx="551">
                  <c:v>0.139257809802074</c:v>
                </c:pt>
                <c:pt idx="552">
                  <c:v>0.139257809802074</c:v>
                </c:pt>
                <c:pt idx="553">
                  <c:v>0.139257809802074</c:v>
                </c:pt>
                <c:pt idx="554">
                  <c:v>0.139257809802074</c:v>
                </c:pt>
                <c:pt idx="555">
                  <c:v>0.139257809802074</c:v>
                </c:pt>
                <c:pt idx="556">
                  <c:v>0.139257809802074</c:v>
                </c:pt>
                <c:pt idx="557">
                  <c:v>0.139257809802074</c:v>
                </c:pt>
                <c:pt idx="558">
                  <c:v>0.139257809802074</c:v>
                </c:pt>
                <c:pt idx="559">
                  <c:v>0.139257809802074</c:v>
                </c:pt>
                <c:pt idx="560">
                  <c:v>0.139257809802074</c:v>
                </c:pt>
                <c:pt idx="561">
                  <c:v>0.139257809802074</c:v>
                </c:pt>
                <c:pt idx="562">
                  <c:v>0.139257809802074</c:v>
                </c:pt>
                <c:pt idx="563">
                  <c:v>0.139257809802074</c:v>
                </c:pt>
                <c:pt idx="564">
                  <c:v>0.139257809802074</c:v>
                </c:pt>
                <c:pt idx="565">
                  <c:v>0.139257809802074</c:v>
                </c:pt>
                <c:pt idx="566">
                  <c:v>0.139257809802074</c:v>
                </c:pt>
                <c:pt idx="567">
                  <c:v>0.139257809802074</c:v>
                </c:pt>
                <c:pt idx="568">
                  <c:v>0.139257809802074</c:v>
                </c:pt>
                <c:pt idx="569">
                  <c:v>0.139257809802074</c:v>
                </c:pt>
                <c:pt idx="570">
                  <c:v>0.139257809802074</c:v>
                </c:pt>
                <c:pt idx="571">
                  <c:v>0.139257809802074</c:v>
                </c:pt>
                <c:pt idx="572">
                  <c:v>0.139257809802074</c:v>
                </c:pt>
                <c:pt idx="573">
                  <c:v>0.139257809802074</c:v>
                </c:pt>
                <c:pt idx="574">
                  <c:v>0.139257809802074</c:v>
                </c:pt>
                <c:pt idx="575">
                  <c:v>0.139257809802074</c:v>
                </c:pt>
                <c:pt idx="576">
                  <c:v>0.139257809802074</c:v>
                </c:pt>
                <c:pt idx="577">
                  <c:v>0.139257809802074</c:v>
                </c:pt>
                <c:pt idx="578">
                  <c:v>0.139257809802074</c:v>
                </c:pt>
                <c:pt idx="579">
                  <c:v>0.139257809802074</c:v>
                </c:pt>
                <c:pt idx="580">
                  <c:v>0.139257809802074</c:v>
                </c:pt>
                <c:pt idx="581">
                  <c:v>0.139257809802074</c:v>
                </c:pt>
                <c:pt idx="582">
                  <c:v>0.139257809802074</c:v>
                </c:pt>
                <c:pt idx="583">
                  <c:v>0.139257809802074</c:v>
                </c:pt>
                <c:pt idx="584">
                  <c:v>0.139257809802074</c:v>
                </c:pt>
                <c:pt idx="585">
                  <c:v>0.139257809802074</c:v>
                </c:pt>
                <c:pt idx="586">
                  <c:v>0.139257809802074</c:v>
                </c:pt>
                <c:pt idx="587">
                  <c:v>0.139257809802074</c:v>
                </c:pt>
                <c:pt idx="588">
                  <c:v>0.139257809802074</c:v>
                </c:pt>
                <c:pt idx="589">
                  <c:v>0.139257809802074</c:v>
                </c:pt>
                <c:pt idx="590">
                  <c:v>0.139257809802074</c:v>
                </c:pt>
                <c:pt idx="591">
                  <c:v>0.139257809802074</c:v>
                </c:pt>
                <c:pt idx="592">
                  <c:v>0.139257809802074</c:v>
                </c:pt>
                <c:pt idx="593">
                  <c:v>0.139257809802074</c:v>
                </c:pt>
                <c:pt idx="594">
                  <c:v>0.139257809802074</c:v>
                </c:pt>
                <c:pt idx="595">
                  <c:v>0.139257809802074</c:v>
                </c:pt>
                <c:pt idx="596">
                  <c:v>0.139257809802074</c:v>
                </c:pt>
                <c:pt idx="597">
                  <c:v>0.139257809802074</c:v>
                </c:pt>
                <c:pt idx="598">
                  <c:v>0.139257809802074</c:v>
                </c:pt>
                <c:pt idx="599">
                  <c:v>0.139257809802074</c:v>
                </c:pt>
                <c:pt idx="600">
                  <c:v>0.139257809802074</c:v>
                </c:pt>
                <c:pt idx="601">
                  <c:v>0.139257809802074</c:v>
                </c:pt>
                <c:pt idx="602">
                  <c:v>0.139257809802074</c:v>
                </c:pt>
                <c:pt idx="603">
                  <c:v>0.139257809802074</c:v>
                </c:pt>
                <c:pt idx="604">
                  <c:v>0.139257809802074</c:v>
                </c:pt>
                <c:pt idx="605">
                  <c:v>0.139257809802074</c:v>
                </c:pt>
                <c:pt idx="606">
                  <c:v>0.139257809802074</c:v>
                </c:pt>
                <c:pt idx="607">
                  <c:v>0.139257809802074</c:v>
                </c:pt>
                <c:pt idx="608">
                  <c:v>0.139257809802074</c:v>
                </c:pt>
                <c:pt idx="609">
                  <c:v>0.139257809802074</c:v>
                </c:pt>
                <c:pt idx="610">
                  <c:v>0.139257809802074</c:v>
                </c:pt>
                <c:pt idx="611">
                  <c:v>0.139257809802074</c:v>
                </c:pt>
                <c:pt idx="612">
                  <c:v>0.139257809802074</c:v>
                </c:pt>
                <c:pt idx="613">
                  <c:v>0.139257809802074</c:v>
                </c:pt>
                <c:pt idx="614">
                  <c:v>0.139257809802074</c:v>
                </c:pt>
                <c:pt idx="615">
                  <c:v>0.139257809802074</c:v>
                </c:pt>
                <c:pt idx="616">
                  <c:v>0.139257809802074</c:v>
                </c:pt>
                <c:pt idx="617">
                  <c:v>0.139257809802074</c:v>
                </c:pt>
                <c:pt idx="618">
                  <c:v>0.139257809802074</c:v>
                </c:pt>
                <c:pt idx="619">
                  <c:v>0.139257809802074</c:v>
                </c:pt>
                <c:pt idx="620">
                  <c:v>0.139257809802074</c:v>
                </c:pt>
                <c:pt idx="621">
                  <c:v>0.139257809802074</c:v>
                </c:pt>
                <c:pt idx="622">
                  <c:v>0.139257809802074</c:v>
                </c:pt>
                <c:pt idx="623">
                  <c:v>0.139257809802074</c:v>
                </c:pt>
                <c:pt idx="624">
                  <c:v>0.139257809802074</c:v>
                </c:pt>
                <c:pt idx="625">
                  <c:v>0.139257809802074</c:v>
                </c:pt>
                <c:pt idx="626">
                  <c:v>0.139257809802074</c:v>
                </c:pt>
                <c:pt idx="627">
                  <c:v>0.139257809802074</c:v>
                </c:pt>
                <c:pt idx="628">
                  <c:v>0.139257809802074</c:v>
                </c:pt>
                <c:pt idx="629">
                  <c:v>0.139257809802074</c:v>
                </c:pt>
                <c:pt idx="630">
                  <c:v>0.139257809802074</c:v>
                </c:pt>
                <c:pt idx="631">
                  <c:v>0.139257809802074</c:v>
                </c:pt>
                <c:pt idx="632">
                  <c:v>0.139257809802074</c:v>
                </c:pt>
                <c:pt idx="633">
                  <c:v>0.139257809802074</c:v>
                </c:pt>
                <c:pt idx="634">
                  <c:v>0.139257809802074</c:v>
                </c:pt>
                <c:pt idx="635">
                  <c:v>0.139257809802074</c:v>
                </c:pt>
                <c:pt idx="636">
                  <c:v>0.139257809802074</c:v>
                </c:pt>
                <c:pt idx="637">
                  <c:v>0.139257809802074</c:v>
                </c:pt>
                <c:pt idx="638">
                  <c:v>0.139257809802074</c:v>
                </c:pt>
                <c:pt idx="639">
                  <c:v>0.139257809802074</c:v>
                </c:pt>
                <c:pt idx="640">
                  <c:v>0.139257809802074</c:v>
                </c:pt>
                <c:pt idx="641">
                  <c:v>0.139257809802074</c:v>
                </c:pt>
                <c:pt idx="642">
                  <c:v>0.139257809802074</c:v>
                </c:pt>
                <c:pt idx="643">
                  <c:v>0.139257809802074</c:v>
                </c:pt>
                <c:pt idx="644">
                  <c:v>0.139257809802074</c:v>
                </c:pt>
                <c:pt idx="645">
                  <c:v>0.139257809802074</c:v>
                </c:pt>
                <c:pt idx="646">
                  <c:v>0.139257809802074</c:v>
                </c:pt>
                <c:pt idx="647">
                  <c:v>0.139257809802074</c:v>
                </c:pt>
                <c:pt idx="648">
                  <c:v>0.139257809802074</c:v>
                </c:pt>
                <c:pt idx="649">
                  <c:v>0.139257809802074</c:v>
                </c:pt>
                <c:pt idx="650">
                  <c:v>0.139257809802074</c:v>
                </c:pt>
                <c:pt idx="651">
                  <c:v>0.139257809802074</c:v>
                </c:pt>
                <c:pt idx="652">
                  <c:v>0.289453122095437</c:v>
                </c:pt>
                <c:pt idx="653">
                  <c:v>0.289453122095437</c:v>
                </c:pt>
                <c:pt idx="654">
                  <c:v>0.289453122095437</c:v>
                </c:pt>
                <c:pt idx="655">
                  <c:v>8.2324216091365005E-2</c:v>
                </c:pt>
                <c:pt idx="656">
                  <c:v>8.2324216091365005E-2</c:v>
                </c:pt>
                <c:pt idx="657">
                  <c:v>0.12070312310243</c:v>
                </c:pt>
                <c:pt idx="658">
                  <c:v>0.12070312310243</c:v>
                </c:pt>
                <c:pt idx="659">
                  <c:v>0.12070312310243</c:v>
                </c:pt>
                <c:pt idx="660">
                  <c:v>0.12070312310243</c:v>
                </c:pt>
                <c:pt idx="661">
                  <c:v>0.12070312310243</c:v>
                </c:pt>
                <c:pt idx="662">
                  <c:v>6.5527340731932698E-2</c:v>
                </c:pt>
                <c:pt idx="663">
                  <c:v>6.5527340731932698E-2</c:v>
                </c:pt>
                <c:pt idx="664">
                  <c:v>0.12949218464200299</c:v>
                </c:pt>
                <c:pt idx="665">
                  <c:v>0.12949218464200299</c:v>
                </c:pt>
                <c:pt idx="666">
                  <c:v>0.12949218464200299</c:v>
                </c:pt>
                <c:pt idx="667">
                  <c:v>0.129199215887638</c:v>
                </c:pt>
                <c:pt idx="668">
                  <c:v>0.129199215887638</c:v>
                </c:pt>
                <c:pt idx="669">
                  <c:v>0.14355468458961601</c:v>
                </c:pt>
                <c:pt idx="670">
                  <c:v>0.14355468458961601</c:v>
                </c:pt>
                <c:pt idx="671">
                  <c:v>9.6777340935659595E-2</c:v>
                </c:pt>
                <c:pt idx="672">
                  <c:v>9.6777340935659595E-2</c:v>
                </c:pt>
                <c:pt idx="673">
                  <c:v>6.2304684921400601E-2</c:v>
                </c:pt>
                <c:pt idx="674">
                  <c:v>6.2304684921400601E-2</c:v>
                </c:pt>
                <c:pt idx="675">
                  <c:v>6.2304684921400601E-2</c:v>
                </c:pt>
                <c:pt idx="676">
                  <c:v>0.104003902983095</c:v>
                </c:pt>
                <c:pt idx="677">
                  <c:v>0.104003902983095</c:v>
                </c:pt>
                <c:pt idx="678">
                  <c:v>0.104003902983095</c:v>
                </c:pt>
                <c:pt idx="679">
                  <c:v>0.20185546624270501</c:v>
                </c:pt>
                <c:pt idx="680">
                  <c:v>0.20185546624270501</c:v>
                </c:pt>
                <c:pt idx="681">
                  <c:v>0.20185546624270501</c:v>
                </c:pt>
                <c:pt idx="682">
                  <c:v>0.20185546624270501</c:v>
                </c:pt>
                <c:pt idx="683">
                  <c:v>0.20185546624270501</c:v>
                </c:pt>
                <c:pt idx="684">
                  <c:v>0.22128906007128499</c:v>
                </c:pt>
                <c:pt idx="685">
                  <c:v>0.22128906007128499</c:v>
                </c:pt>
                <c:pt idx="686">
                  <c:v>0.167773433640832</c:v>
                </c:pt>
                <c:pt idx="687">
                  <c:v>0.167773433640832</c:v>
                </c:pt>
                <c:pt idx="688">
                  <c:v>0.167773433640832</c:v>
                </c:pt>
                <c:pt idx="689">
                  <c:v>5.4003903242119101E-2</c:v>
                </c:pt>
                <c:pt idx="690">
                  <c:v>5.4003903242119101E-2</c:v>
                </c:pt>
                <c:pt idx="691">
                  <c:v>0.189160152956901</c:v>
                </c:pt>
                <c:pt idx="692">
                  <c:v>0.189160152956901</c:v>
                </c:pt>
                <c:pt idx="693">
                  <c:v>6.9238278549164506E-2</c:v>
                </c:pt>
                <c:pt idx="694">
                  <c:v>6.9238278549164506E-2</c:v>
                </c:pt>
                <c:pt idx="695">
                  <c:v>6.9238278549164506E-2</c:v>
                </c:pt>
                <c:pt idx="696">
                  <c:v>0.15410155965219</c:v>
                </c:pt>
                <c:pt idx="697">
                  <c:v>0.15410155965219</c:v>
                </c:pt>
                <c:pt idx="698">
                  <c:v>0.15410155965219</c:v>
                </c:pt>
                <c:pt idx="699">
                  <c:v>0.16523437260184401</c:v>
                </c:pt>
                <c:pt idx="700">
                  <c:v>0.16523437260184401</c:v>
                </c:pt>
                <c:pt idx="701">
                  <c:v>0.16523437260184401</c:v>
                </c:pt>
                <c:pt idx="702">
                  <c:v>0.16269530997669701</c:v>
                </c:pt>
                <c:pt idx="703">
                  <c:v>0.16269530997669701</c:v>
                </c:pt>
                <c:pt idx="704">
                  <c:v>0.16269530997669701</c:v>
                </c:pt>
                <c:pt idx="705">
                  <c:v>0.184082028346892</c:v>
                </c:pt>
                <c:pt idx="706">
                  <c:v>0.184082028346892</c:v>
                </c:pt>
                <c:pt idx="707">
                  <c:v>0.184082028346892</c:v>
                </c:pt>
                <c:pt idx="708">
                  <c:v>0.162792966068082</c:v>
                </c:pt>
                <c:pt idx="709">
                  <c:v>0.162792966068082</c:v>
                </c:pt>
                <c:pt idx="710">
                  <c:v>0.13310546643333501</c:v>
                </c:pt>
                <c:pt idx="711">
                  <c:v>0.13310546643333501</c:v>
                </c:pt>
                <c:pt idx="712">
                  <c:v>0.13310546643333501</c:v>
                </c:pt>
                <c:pt idx="713">
                  <c:v>0.14169921568827701</c:v>
                </c:pt>
                <c:pt idx="714">
                  <c:v>0.14169921568827701</c:v>
                </c:pt>
                <c:pt idx="715">
                  <c:v>0.113574215894914</c:v>
                </c:pt>
                <c:pt idx="716">
                  <c:v>0.113574215894914</c:v>
                </c:pt>
                <c:pt idx="717">
                  <c:v>0.113574215894914</c:v>
                </c:pt>
                <c:pt idx="718">
                  <c:v>8.6914060237177099E-2</c:v>
                </c:pt>
                <c:pt idx="719">
                  <c:v>8.6914060237177099E-2</c:v>
                </c:pt>
                <c:pt idx="720">
                  <c:v>8.6914060237177099E-2</c:v>
                </c:pt>
                <c:pt idx="721">
                  <c:v>7.6953121679252903E-2</c:v>
                </c:pt>
                <c:pt idx="722">
                  <c:v>7.6953121679252903E-2</c:v>
                </c:pt>
                <c:pt idx="723">
                  <c:v>7.6953121679252903E-2</c:v>
                </c:pt>
                <c:pt idx="724">
                  <c:v>9.4042965385597199E-2</c:v>
                </c:pt>
                <c:pt idx="725">
                  <c:v>9.4042965385597199E-2</c:v>
                </c:pt>
                <c:pt idx="726">
                  <c:v>9.4042965385597199E-2</c:v>
                </c:pt>
                <c:pt idx="727">
                  <c:v>0.104296872559643</c:v>
                </c:pt>
                <c:pt idx="728">
                  <c:v>0.104296872559643</c:v>
                </c:pt>
                <c:pt idx="729">
                  <c:v>0.180371090762491</c:v>
                </c:pt>
                <c:pt idx="730">
                  <c:v>0.180371090762491</c:v>
                </c:pt>
                <c:pt idx="731">
                  <c:v>0.180371090762491</c:v>
                </c:pt>
                <c:pt idx="732">
                  <c:v>0.18730468480498499</c:v>
                </c:pt>
                <c:pt idx="733">
                  <c:v>0.18730468480498499</c:v>
                </c:pt>
                <c:pt idx="734">
                  <c:v>0.110937497578561</c:v>
                </c:pt>
                <c:pt idx="735">
                  <c:v>0.110937497578561</c:v>
                </c:pt>
                <c:pt idx="736">
                  <c:v>5.6152341036067803E-2</c:v>
                </c:pt>
                <c:pt idx="737">
                  <c:v>5.6152341036067803E-2</c:v>
                </c:pt>
                <c:pt idx="738">
                  <c:v>5.6152341036067803E-2</c:v>
                </c:pt>
                <c:pt idx="739">
                  <c:v>0.12812499730353</c:v>
                </c:pt>
                <c:pt idx="740">
                  <c:v>0.12812499730353</c:v>
                </c:pt>
                <c:pt idx="741">
                  <c:v>0.12812499730353</c:v>
                </c:pt>
                <c:pt idx="742">
                  <c:v>0.12812499730353</c:v>
                </c:pt>
                <c:pt idx="743">
                  <c:v>0.107226559710397</c:v>
                </c:pt>
                <c:pt idx="744">
                  <c:v>0.107226559710397</c:v>
                </c:pt>
                <c:pt idx="745">
                  <c:v>0.107226559710397</c:v>
                </c:pt>
                <c:pt idx="746">
                  <c:v>0.156445309359696</c:v>
                </c:pt>
                <c:pt idx="747">
                  <c:v>0.156445309359696</c:v>
                </c:pt>
                <c:pt idx="748">
                  <c:v>0.16904296564462101</c:v>
                </c:pt>
                <c:pt idx="749">
                  <c:v>0.16904296564462101</c:v>
                </c:pt>
                <c:pt idx="750">
                  <c:v>0.16904296564462101</c:v>
                </c:pt>
                <c:pt idx="751">
                  <c:v>0.26181640375580101</c:v>
                </c:pt>
                <c:pt idx="752">
                  <c:v>0.26181640375580101</c:v>
                </c:pt>
                <c:pt idx="753">
                  <c:v>0.113574215269181</c:v>
                </c:pt>
                <c:pt idx="754">
                  <c:v>0.113574215269181</c:v>
                </c:pt>
                <c:pt idx="755">
                  <c:v>0.113574215269181</c:v>
                </c:pt>
                <c:pt idx="756">
                  <c:v>0.109570310058188</c:v>
                </c:pt>
                <c:pt idx="757">
                  <c:v>0.109570310058188</c:v>
                </c:pt>
                <c:pt idx="758">
                  <c:v>0.109570310058188</c:v>
                </c:pt>
                <c:pt idx="759">
                  <c:v>0.17431640376889801</c:v>
                </c:pt>
                <c:pt idx="760">
                  <c:v>0.17431640376889801</c:v>
                </c:pt>
                <c:pt idx="761">
                  <c:v>0.17431640376889801</c:v>
                </c:pt>
                <c:pt idx="762">
                  <c:v>0.17431640376889801</c:v>
                </c:pt>
                <c:pt idx="763">
                  <c:v>6.8749996673432096E-2</c:v>
                </c:pt>
                <c:pt idx="764">
                  <c:v>6.8749996673432096E-2</c:v>
                </c:pt>
                <c:pt idx="765">
                  <c:v>6.8749996673432096E-2</c:v>
                </c:pt>
                <c:pt idx="766">
                  <c:v>0.11132812268624501</c:v>
                </c:pt>
                <c:pt idx="767">
                  <c:v>0.11132812268624501</c:v>
                </c:pt>
                <c:pt idx="768">
                  <c:v>0.12685546562715899</c:v>
                </c:pt>
                <c:pt idx="769">
                  <c:v>0.12685546562715899</c:v>
                </c:pt>
                <c:pt idx="770">
                  <c:v>0.12685546562715899</c:v>
                </c:pt>
                <c:pt idx="771">
                  <c:v>8.9746091296546995E-2</c:v>
                </c:pt>
                <c:pt idx="772">
                  <c:v>8.9746091296546995E-2</c:v>
                </c:pt>
                <c:pt idx="773">
                  <c:v>0.20253905993013099</c:v>
                </c:pt>
                <c:pt idx="774">
                  <c:v>0.20253905993013099</c:v>
                </c:pt>
                <c:pt idx="775">
                  <c:v>0.112695309551781</c:v>
                </c:pt>
                <c:pt idx="776">
                  <c:v>0.112695309551781</c:v>
                </c:pt>
                <c:pt idx="777">
                  <c:v>0.112695309551781</c:v>
                </c:pt>
                <c:pt idx="778">
                  <c:v>6.8652340654807603E-2</c:v>
                </c:pt>
                <c:pt idx="779">
                  <c:v>6.8652340654807603E-2</c:v>
                </c:pt>
                <c:pt idx="780">
                  <c:v>6.8652340654807603E-2</c:v>
                </c:pt>
                <c:pt idx="781">
                  <c:v>6.8652340654807603E-2</c:v>
                </c:pt>
                <c:pt idx="782">
                  <c:v>0.21601562196155999</c:v>
                </c:pt>
                <c:pt idx="783">
                  <c:v>0.21601562196155999</c:v>
                </c:pt>
                <c:pt idx="784">
                  <c:v>0.21601562196155999</c:v>
                </c:pt>
                <c:pt idx="785">
                  <c:v>0.17568359145661799</c:v>
                </c:pt>
                <c:pt idx="786">
                  <c:v>0.17568359145661799</c:v>
                </c:pt>
                <c:pt idx="787">
                  <c:v>6.0351560241542701E-2</c:v>
                </c:pt>
                <c:pt idx="788">
                  <c:v>6.0351560241542701E-2</c:v>
                </c:pt>
                <c:pt idx="789">
                  <c:v>6.0351560241542701E-2</c:v>
                </c:pt>
                <c:pt idx="790">
                  <c:v>0.146484372649865</c:v>
                </c:pt>
                <c:pt idx="791">
                  <c:v>0.146484372649865</c:v>
                </c:pt>
                <c:pt idx="792">
                  <c:v>0.17636718387075201</c:v>
                </c:pt>
                <c:pt idx="793">
                  <c:v>0.17636718387075201</c:v>
                </c:pt>
                <c:pt idx="794">
                  <c:v>0.17636718387075201</c:v>
                </c:pt>
                <c:pt idx="795">
                  <c:v>0.17636718387075201</c:v>
                </c:pt>
                <c:pt idx="796">
                  <c:v>0.16044921606953699</c:v>
                </c:pt>
                <c:pt idx="797">
                  <c:v>0.16044921606953699</c:v>
                </c:pt>
                <c:pt idx="798">
                  <c:v>0.16044921606953699</c:v>
                </c:pt>
                <c:pt idx="799">
                  <c:v>0.16083984068245599</c:v>
                </c:pt>
                <c:pt idx="800">
                  <c:v>0.16083984068245599</c:v>
                </c:pt>
                <c:pt idx="801">
                  <c:v>0.16083984068245599</c:v>
                </c:pt>
                <c:pt idx="802">
                  <c:v>0.108789059682749</c:v>
                </c:pt>
                <c:pt idx="803">
                  <c:v>0.108789059682749</c:v>
                </c:pt>
                <c:pt idx="804">
                  <c:v>0.108789059682749</c:v>
                </c:pt>
                <c:pt idx="805">
                  <c:v>0.108789059682749</c:v>
                </c:pt>
                <c:pt idx="806">
                  <c:v>0.142578122162376</c:v>
                </c:pt>
                <c:pt idx="807">
                  <c:v>0.142578122162376</c:v>
                </c:pt>
                <c:pt idx="808">
                  <c:v>0.15615234100550801</c:v>
                </c:pt>
                <c:pt idx="809">
                  <c:v>0.15615234100550801</c:v>
                </c:pt>
                <c:pt idx="810">
                  <c:v>0.19404296586435499</c:v>
                </c:pt>
                <c:pt idx="811">
                  <c:v>0.19404296586435499</c:v>
                </c:pt>
                <c:pt idx="812">
                  <c:v>0.185839841178676</c:v>
                </c:pt>
                <c:pt idx="813">
                  <c:v>0.185839841178676</c:v>
                </c:pt>
                <c:pt idx="814">
                  <c:v>0.10419921610446101</c:v>
                </c:pt>
                <c:pt idx="815">
                  <c:v>0.10419921610446101</c:v>
                </c:pt>
                <c:pt idx="816">
                  <c:v>0.10419921610446101</c:v>
                </c:pt>
                <c:pt idx="817">
                  <c:v>0.172558589903928</c:v>
                </c:pt>
                <c:pt idx="818">
                  <c:v>0.172558589903928</c:v>
                </c:pt>
                <c:pt idx="819">
                  <c:v>0.17226562268479001</c:v>
                </c:pt>
                <c:pt idx="820">
                  <c:v>0.17226562268479001</c:v>
                </c:pt>
                <c:pt idx="821">
                  <c:v>0.17226562268479001</c:v>
                </c:pt>
                <c:pt idx="822">
                  <c:v>0.17226562268479001</c:v>
                </c:pt>
                <c:pt idx="823">
                  <c:v>9.3749997431586907E-2</c:v>
                </c:pt>
                <c:pt idx="824">
                  <c:v>9.3749997431586907E-2</c:v>
                </c:pt>
                <c:pt idx="825">
                  <c:v>9.3749997431586907E-2</c:v>
                </c:pt>
                <c:pt idx="826">
                  <c:v>0.17041015357244699</c:v>
                </c:pt>
                <c:pt idx="827">
                  <c:v>0.17041015357244699</c:v>
                </c:pt>
                <c:pt idx="828">
                  <c:v>0.16611327819555299</c:v>
                </c:pt>
                <c:pt idx="829">
                  <c:v>0.16611327819555299</c:v>
                </c:pt>
                <c:pt idx="830">
                  <c:v>0.230273434070113</c:v>
                </c:pt>
                <c:pt idx="831">
                  <c:v>0.230273434070113</c:v>
                </c:pt>
                <c:pt idx="832">
                  <c:v>6.0156247905979399E-2</c:v>
                </c:pt>
                <c:pt idx="833">
                  <c:v>6.0156247905979399E-2</c:v>
                </c:pt>
                <c:pt idx="834">
                  <c:v>6.0156247905979399E-2</c:v>
                </c:pt>
                <c:pt idx="835">
                  <c:v>9.8437497654231196E-2</c:v>
                </c:pt>
                <c:pt idx="836">
                  <c:v>9.8437497654231196E-2</c:v>
                </c:pt>
                <c:pt idx="837">
                  <c:v>8.8867184073023894E-2</c:v>
                </c:pt>
                <c:pt idx="838">
                  <c:v>8.8867184073023894E-2</c:v>
                </c:pt>
                <c:pt idx="839">
                  <c:v>8.8867184073023894E-2</c:v>
                </c:pt>
                <c:pt idx="840">
                  <c:v>0.127050778872217</c:v>
                </c:pt>
                <c:pt idx="841">
                  <c:v>0.127050778872217</c:v>
                </c:pt>
                <c:pt idx="842">
                  <c:v>0.127050778872217</c:v>
                </c:pt>
                <c:pt idx="843">
                  <c:v>9.6972654595447197E-2</c:v>
                </c:pt>
                <c:pt idx="844">
                  <c:v>9.6972654595447197E-2</c:v>
                </c:pt>
                <c:pt idx="845">
                  <c:v>9.6972654595447197E-2</c:v>
                </c:pt>
                <c:pt idx="846">
                  <c:v>0.133105466040433</c:v>
                </c:pt>
                <c:pt idx="847">
                  <c:v>0.133105466040433</c:v>
                </c:pt>
                <c:pt idx="848">
                  <c:v>1.31835911815869E-2</c:v>
                </c:pt>
                <c:pt idx="849">
                  <c:v>1.31835911815869E-2</c:v>
                </c:pt>
                <c:pt idx="850">
                  <c:v>1.31835911815869E-2</c:v>
                </c:pt>
                <c:pt idx="851">
                  <c:v>0.15634765432332601</c:v>
                </c:pt>
                <c:pt idx="852">
                  <c:v>0.15634765432332601</c:v>
                </c:pt>
                <c:pt idx="853">
                  <c:v>0.14111327887803701</c:v>
                </c:pt>
                <c:pt idx="854">
                  <c:v>0.14111327887803701</c:v>
                </c:pt>
                <c:pt idx="855">
                  <c:v>0.14111327887803701</c:v>
                </c:pt>
                <c:pt idx="856">
                  <c:v>-4.5898464886704399E-3</c:v>
                </c:pt>
                <c:pt idx="857">
                  <c:v>-4.5898464886704399E-3</c:v>
                </c:pt>
                <c:pt idx="858">
                  <c:v>-4.5898464886704399E-3</c:v>
                </c:pt>
                <c:pt idx="859">
                  <c:v>0.137402341206325</c:v>
                </c:pt>
                <c:pt idx="860">
                  <c:v>0.137402341206325</c:v>
                </c:pt>
                <c:pt idx="861">
                  <c:v>0.137402341206325</c:v>
                </c:pt>
                <c:pt idx="862">
                  <c:v>0.137402341206325</c:v>
                </c:pt>
                <c:pt idx="863">
                  <c:v>0.17822265374707</c:v>
                </c:pt>
                <c:pt idx="864">
                  <c:v>0.17822265374707</c:v>
                </c:pt>
                <c:pt idx="865">
                  <c:v>0.17822265374707</c:v>
                </c:pt>
                <c:pt idx="866">
                  <c:v>0.123046872584382</c:v>
                </c:pt>
                <c:pt idx="867">
                  <c:v>0.123046872584382</c:v>
                </c:pt>
                <c:pt idx="868">
                  <c:v>0.123046872584382</c:v>
                </c:pt>
                <c:pt idx="869">
                  <c:v>4.1503903499688001E-2</c:v>
                </c:pt>
                <c:pt idx="870">
                  <c:v>4.1503903499688001E-2</c:v>
                </c:pt>
                <c:pt idx="871">
                  <c:v>0.129003903799457</c:v>
                </c:pt>
                <c:pt idx="872">
                  <c:v>0.129003903799457</c:v>
                </c:pt>
                <c:pt idx="873">
                  <c:v>0.13457030988502</c:v>
                </c:pt>
                <c:pt idx="874">
                  <c:v>0.13457030988502</c:v>
                </c:pt>
                <c:pt idx="875">
                  <c:v>0.13457030988502</c:v>
                </c:pt>
                <c:pt idx="876">
                  <c:v>0.153808591079723</c:v>
                </c:pt>
                <c:pt idx="877">
                  <c:v>0.153808591079723</c:v>
                </c:pt>
                <c:pt idx="878">
                  <c:v>0.153808591079723</c:v>
                </c:pt>
                <c:pt idx="879">
                  <c:v>0.16494140245777</c:v>
                </c:pt>
                <c:pt idx="880">
                  <c:v>0.16494140245777</c:v>
                </c:pt>
                <c:pt idx="881">
                  <c:v>0.27636718512803699</c:v>
                </c:pt>
                <c:pt idx="882">
                  <c:v>0.27636718512803699</c:v>
                </c:pt>
                <c:pt idx="883">
                  <c:v>0.27636718512803699</c:v>
                </c:pt>
                <c:pt idx="884">
                  <c:v>0.27636718512803699</c:v>
                </c:pt>
                <c:pt idx="885">
                  <c:v>0.22402343533758501</c:v>
                </c:pt>
                <c:pt idx="886">
                  <c:v>0.22402343533758501</c:v>
                </c:pt>
                <c:pt idx="887">
                  <c:v>9.2675778942066203E-2</c:v>
                </c:pt>
                <c:pt idx="888">
                  <c:v>9.2675778942066203E-2</c:v>
                </c:pt>
                <c:pt idx="889">
                  <c:v>9.2675778942066203E-2</c:v>
                </c:pt>
                <c:pt idx="890">
                  <c:v>3.5351559774426201E-2</c:v>
                </c:pt>
                <c:pt idx="891">
                  <c:v>3.5351559774426201E-2</c:v>
                </c:pt>
                <c:pt idx="892">
                  <c:v>0.20292968495777999</c:v>
                </c:pt>
                <c:pt idx="893">
                  <c:v>0.20292968495777999</c:v>
                </c:pt>
                <c:pt idx="894">
                  <c:v>0.24677734130818799</c:v>
                </c:pt>
                <c:pt idx="895">
                  <c:v>0.24677734130818799</c:v>
                </c:pt>
                <c:pt idx="896">
                  <c:v>0.26025390343420401</c:v>
                </c:pt>
                <c:pt idx="897">
                  <c:v>0.26025390343420401</c:v>
                </c:pt>
                <c:pt idx="898">
                  <c:v>4.1503902648400898E-2</c:v>
                </c:pt>
                <c:pt idx="899">
                  <c:v>4.1503902648400898E-2</c:v>
                </c:pt>
                <c:pt idx="900">
                  <c:v>4.1503902648400898E-2</c:v>
                </c:pt>
                <c:pt idx="901">
                  <c:v>4.1503902648400898E-2</c:v>
                </c:pt>
                <c:pt idx="902">
                  <c:v>7.4999996541009695E-2</c:v>
                </c:pt>
                <c:pt idx="903">
                  <c:v>7.4999996541009695E-2</c:v>
                </c:pt>
                <c:pt idx="904">
                  <c:v>7.4999996541009695E-2</c:v>
                </c:pt>
                <c:pt idx="905">
                  <c:v>6.07421846580109E-2</c:v>
                </c:pt>
                <c:pt idx="906">
                  <c:v>6.07421846580109E-2</c:v>
                </c:pt>
                <c:pt idx="907">
                  <c:v>0.17607421583670599</c:v>
                </c:pt>
                <c:pt idx="908">
                  <c:v>0.17607421583670599</c:v>
                </c:pt>
                <c:pt idx="909">
                  <c:v>0.17607421583670599</c:v>
                </c:pt>
                <c:pt idx="910">
                  <c:v>0.116992184979608</c:v>
                </c:pt>
                <c:pt idx="911">
                  <c:v>0.116992184979608</c:v>
                </c:pt>
                <c:pt idx="912">
                  <c:v>0.206640622855047</c:v>
                </c:pt>
                <c:pt idx="913">
                  <c:v>0.206640622855047</c:v>
                </c:pt>
                <c:pt idx="914">
                  <c:v>0.206640622855047</c:v>
                </c:pt>
                <c:pt idx="915">
                  <c:v>0.13398437265277599</c:v>
                </c:pt>
                <c:pt idx="916">
                  <c:v>0.13398437265277599</c:v>
                </c:pt>
                <c:pt idx="917">
                  <c:v>0.13398437265277599</c:v>
                </c:pt>
                <c:pt idx="918">
                  <c:v>6.5917966421693494E-2</c:v>
                </c:pt>
                <c:pt idx="919">
                  <c:v>6.5917966421693494E-2</c:v>
                </c:pt>
                <c:pt idx="920">
                  <c:v>6.5917966421693494E-2</c:v>
                </c:pt>
                <c:pt idx="921">
                  <c:v>0.17822265429276701</c:v>
                </c:pt>
                <c:pt idx="922">
                  <c:v>0.17822265429276701</c:v>
                </c:pt>
                <c:pt idx="923">
                  <c:v>0.17822265429276701</c:v>
                </c:pt>
                <c:pt idx="924">
                  <c:v>0.17822265429276701</c:v>
                </c:pt>
                <c:pt idx="925">
                  <c:v>0.23671874734282</c:v>
                </c:pt>
                <c:pt idx="926">
                  <c:v>0.23671874734282</c:v>
                </c:pt>
                <c:pt idx="927">
                  <c:v>0.23671874734282</c:v>
                </c:pt>
                <c:pt idx="928">
                  <c:v>9.1113279173441697E-2</c:v>
                </c:pt>
                <c:pt idx="929">
                  <c:v>9.1113279173441697E-2</c:v>
                </c:pt>
                <c:pt idx="930">
                  <c:v>0.19013671637367199</c:v>
                </c:pt>
                <c:pt idx="931">
                  <c:v>0.19013671637367199</c:v>
                </c:pt>
                <c:pt idx="932">
                  <c:v>0.19013671637367199</c:v>
                </c:pt>
                <c:pt idx="933">
                  <c:v>0.16640624853607699</c:v>
                </c:pt>
                <c:pt idx="934">
                  <c:v>0.16640624853607699</c:v>
                </c:pt>
                <c:pt idx="935">
                  <c:v>4.5507809452828903E-2</c:v>
                </c:pt>
                <c:pt idx="936">
                  <c:v>4.5507809452828903E-2</c:v>
                </c:pt>
                <c:pt idx="937">
                  <c:v>0.15263671528373299</c:v>
                </c:pt>
                <c:pt idx="938">
                  <c:v>0.15263671528373299</c:v>
                </c:pt>
                <c:pt idx="939">
                  <c:v>0.15263671528373299</c:v>
                </c:pt>
                <c:pt idx="940">
                  <c:v>0.15263671528373299</c:v>
                </c:pt>
                <c:pt idx="941">
                  <c:v>0.19648437180148901</c:v>
                </c:pt>
                <c:pt idx="942">
                  <c:v>0.19648437180148901</c:v>
                </c:pt>
                <c:pt idx="943">
                  <c:v>0.19648437180148901</c:v>
                </c:pt>
                <c:pt idx="944">
                  <c:v>0.21904296654975</c:v>
                </c:pt>
                <c:pt idx="945">
                  <c:v>0.21904296654975</c:v>
                </c:pt>
                <c:pt idx="946">
                  <c:v>0.21904296654975</c:v>
                </c:pt>
                <c:pt idx="947">
                  <c:v>0.19326171631109901</c:v>
                </c:pt>
                <c:pt idx="948">
                  <c:v>0.19326171631109901</c:v>
                </c:pt>
                <c:pt idx="949">
                  <c:v>0.122656247258419</c:v>
                </c:pt>
                <c:pt idx="950">
                  <c:v>0.122656247258419</c:v>
                </c:pt>
                <c:pt idx="951">
                  <c:v>0.122656247258419</c:v>
                </c:pt>
                <c:pt idx="952">
                  <c:v>0.17109374723077</c:v>
                </c:pt>
                <c:pt idx="953">
                  <c:v>0.17109374723077</c:v>
                </c:pt>
                <c:pt idx="954">
                  <c:v>8.57421845503267E-2</c:v>
                </c:pt>
                <c:pt idx="955">
                  <c:v>8.57421845503267E-2</c:v>
                </c:pt>
                <c:pt idx="956">
                  <c:v>0.13437499660358199</c:v>
                </c:pt>
                <c:pt idx="957">
                  <c:v>0.13437499660358199</c:v>
                </c:pt>
                <c:pt idx="958">
                  <c:v>0.13437499660358199</c:v>
                </c:pt>
                <c:pt idx="959">
                  <c:v>0.19912109136202999</c:v>
                </c:pt>
                <c:pt idx="960">
                  <c:v>0.19912109136202999</c:v>
                </c:pt>
                <c:pt idx="961">
                  <c:v>0.19912109136202999</c:v>
                </c:pt>
                <c:pt idx="962">
                  <c:v>0.19912109136202999</c:v>
                </c:pt>
                <c:pt idx="963">
                  <c:v>9.9121090926928404E-2</c:v>
                </c:pt>
                <c:pt idx="964">
                  <c:v>9.9121090926928404E-2</c:v>
                </c:pt>
                <c:pt idx="965">
                  <c:v>9.9121090926928404E-2</c:v>
                </c:pt>
                <c:pt idx="966">
                  <c:v>0.15097655954741601</c:v>
                </c:pt>
                <c:pt idx="967">
                  <c:v>0.15097655954741601</c:v>
                </c:pt>
                <c:pt idx="968">
                  <c:v>0.26396484129509101</c:v>
                </c:pt>
                <c:pt idx="969">
                  <c:v>0.26396484129509101</c:v>
                </c:pt>
                <c:pt idx="970">
                  <c:v>0.26396484129509101</c:v>
                </c:pt>
                <c:pt idx="971">
                  <c:v>0.18447265376744301</c:v>
                </c:pt>
                <c:pt idx="972">
                  <c:v>0.18447265376744301</c:v>
                </c:pt>
                <c:pt idx="973">
                  <c:v>0.220117183846014</c:v>
                </c:pt>
                <c:pt idx="974">
                  <c:v>0.220117183846014</c:v>
                </c:pt>
                <c:pt idx="975">
                  <c:v>0.220117183846014</c:v>
                </c:pt>
                <c:pt idx="976">
                  <c:v>4.9511716155393501E-2</c:v>
                </c:pt>
                <c:pt idx="977">
                  <c:v>4.9511716155393501E-2</c:v>
                </c:pt>
                <c:pt idx="978">
                  <c:v>4.9511716155393501E-2</c:v>
                </c:pt>
                <c:pt idx="979">
                  <c:v>0.12714843497087699</c:v>
                </c:pt>
                <c:pt idx="980">
                  <c:v>0.12714843497087699</c:v>
                </c:pt>
                <c:pt idx="981">
                  <c:v>0.12714843497087699</c:v>
                </c:pt>
                <c:pt idx="982">
                  <c:v>0.12714843497087699</c:v>
                </c:pt>
                <c:pt idx="983">
                  <c:v>7.6074216172855799E-2</c:v>
                </c:pt>
                <c:pt idx="984">
                  <c:v>7.6074216172855799E-2</c:v>
                </c:pt>
                <c:pt idx="985">
                  <c:v>0.15048827807186099</c:v>
                </c:pt>
                <c:pt idx="986">
                  <c:v>0.15048827807186099</c:v>
                </c:pt>
                <c:pt idx="987">
                  <c:v>0.15048827807186099</c:v>
                </c:pt>
                <c:pt idx="988">
                  <c:v>0.111718747371924</c:v>
                </c:pt>
                <c:pt idx="989">
                  <c:v>0.111718747371924</c:v>
                </c:pt>
                <c:pt idx="990">
                  <c:v>6.7871090323023894E-2</c:v>
                </c:pt>
                <c:pt idx="991">
                  <c:v>6.7871090323023894E-2</c:v>
                </c:pt>
                <c:pt idx="992">
                  <c:v>0.12568359095894199</c:v>
                </c:pt>
                <c:pt idx="993">
                  <c:v>0.12568359095894199</c:v>
                </c:pt>
                <c:pt idx="994">
                  <c:v>0.105664059818082</c:v>
                </c:pt>
                <c:pt idx="995">
                  <c:v>0.105664059818082</c:v>
                </c:pt>
                <c:pt idx="996">
                  <c:v>0.16894530956051301</c:v>
                </c:pt>
                <c:pt idx="997">
                  <c:v>0.16894530956051301</c:v>
                </c:pt>
                <c:pt idx="998">
                  <c:v>0.16894530956051301</c:v>
                </c:pt>
                <c:pt idx="999">
                  <c:v>0.106249997530539</c:v>
                </c:pt>
                <c:pt idx="1000">
                  <c:v>0.106249997530539</c:v>
                </c:pt>
                <c:pt idx="1001">
                  <c:v>0.106249997530539</c:v>
                </c:pt>
                <c:pt idx="1002">
                  <c:v>0.106249997530539</c:v>
                </c:pt>
                <c:pt idx="1003">
                  <c:v>0.19062499676510899</c:v>
                </c:pt>
                <c:pt idx="1004">
                  <c:v>0.19062499676510899</c:v>
                </c:pt>
                <c:pt idx="1005">
                  <c:v>0.19062499676510899</c:v>
                </c:pt>
                <c:pt idx="1006">
                  <c:v>0.20517577903228801</c:v>
                </c:pt>
                <c:pt idx="1007">
                  <c:v>0.20517577903228801</c:v>
                </c:pt>
                <c:pt idx="1008">
                  <c:v>9.6777339997060993E-2</c:v>
                </c:pt>
                <c:pt idx="1009">
                  <c:v>9.6777339997060993E-2</c:v>
                </c:pt>
                <c:pt idx="1010">
                  <c:v>9.6777339997060993E-2</c:v>
                </c:pt>
                <c:pt idx="1011">
                  <c:v>0.107031247491249</c:v>
                </c:pt>
                <c:pt idx="1012">
                  <c:v>0.107031247491249</c:v>
                </c:pt>
                <c:pt idx="1013">
                  <c:v>0.12773437170108001</c:v>
                </c:pt>
                <c:pt idx="1014">
                  <c:v>0.12773437170108001</c:v>
                </c:pt>
                <c:pt idx="1015">
                  <c:v>0.12773437170108001</c:v>
                </c:pt>
                <c:pt idx="1016">
                  <c:v>0.196874997302074</c:v>
                </c:pt>
                <c:pt idx="1017">
                  <c:v>0.196874997302074</c:v>
                </c:pt>
                <c:pt idx="1018">
                  <c:v>0.196874997302074</c:v>
                </c:pt>
                <c:pt idx="1019">
                  <c:v>0.10458984098659101</c:v>
                </c:pt>
                <c:pt idx="1020">
                  <c:v>0.10458984098659101</c:v>
                </c:pt>
                <c:pt idx="1021">
                  <c:v>0.10458984098659101</c:v>
                </c:pt>
                <c:pt idx="1022">
                  <c:v>0.10458984098659101</c:v>
                </c:pt>
                <c:pt idx="1023">
                  <c:v>0.173730465845437</c:v>
                </c:pt>
                <c:pt idx="1024">
                  <c:v>0.173730465845437</c:v>
                </c:pt>
                <c:pt idx="1025">
                  <c:v>0.105957029270939</c:v>
                </c:pt>
                <c:pt idx="1026">
                  <c:v>0.105957029270939</c:v>
                </c:pt>
                <c:pt idx="1027">
                  <c:v>0.10449218490248301</c:v>
                </c:pt>
                <c:pt idx="1028">
                  <c:v>0.10449218490248301</c:v>
                </c:pt>
                <c:pt idx="1029">
                  <c:v>0.10449218490248301</c:v>
                </c:pt>
                <c:pt idx="1030">
                  <c:v>0.23632812283176399</c:v>
                </c:pt>
                <c:pt idx="1031">
                  <c:v>0.23632812283176399</c:v>
                </c:pt>
                <c:pt idx="1032">
                  <c:v>0.19052734078286401</c:v>
                </c:pt>
                <c:pt idx="1033">
                  <c:v>0.19052734078286401</c:v>
                </c:pt>
                <c:pt idx="1034">
                  <c:v>0.19052734078286401</c:v>
                </c:pt>
                <c:pt idx="1035">
                  <c:v>0.19628905951685699</c:v>
                </c:pt>
                <c:pt idx="1036">
                  <c:v>0.19628905951685699</c:v>
                </c:pt>
                <c:pt idx="1037">
                  <c:v>0.19628905951685699</c:v>
                </c:pt>
                <c:pt idx="1038">
                  <c:v>0.154882809634727</c:v>
                </c:pt>
                <c:pt idx="1039">
                  <c:v>0.154882809634727</c:v>
                </c:pt>
                <c:pt idx="1040">
                  <c:v>0.154882809634727</c:v>
                </c:pt>
                <c:pt idx="1041">
                  <c:v>9.0917967063432997E-2</c:v>
                </c:pt>
                <c:pt idx="1042">
                  <c:v>9.0917967063432997E-2</c:v>
                </c:pt>
                <c:pt idx="1043">
                  <c:v>9.0917967063432997E-2</c:v>
                </c:pt>
                <c:pt idx="1044">
                  <c:v>0.17812499697902201</c:v>
                </c:pt>
                <c:pt idx="1045">
                  <c:v>0.17812499697902201</c:v>
                </c:pt>
                <c:pt idx="1046">
                  <c:v>0.17812499697902201</c:v>
                </c:pt>
                <c:pt idx="1047">
                  <c:v>8.8769527777912999E-2</c:v>
                </c:pt>
                <c:pt idx="1048">
                  <c:v>8.8769527777912999E-2</c:v>
                </c:pt>
                <c:pt idx="1049">
                  <c:v>8.8769527777912999E-2</c:v>
                </c:pt>
                <c:pt idx="1050">
                  <c:v>8.1640621778205899E-2</c:v>
                </c:pt>
                <c:pt idx="1051">
                  <c:v>8.1640621778205899E-2</c:v>
                </c:pt>
                <c:pt idx="1052">
                  <c:v>9.9804684788978096E-2</c:v>
                </c:pt>
                <c:pt idx="1053">
                  <c:v>9.9804684788978096E-2</c:v>
                </c:pt>
                <c:pt idx="1054">
                  <c:v>9.9804684788978096E-2</c:v>
                </c:pt>
                <c:pt idx="1055">
                  <c:v>0.18300780998833899</c:v>
                </c:pt>
                <c:pt idx="1056">
                  <c:v>0.18300780998833899</c:v>
                </c:pt>
                <c:pt idx="1057">
                  <c:v>0.18300780998833899</c:v>
                </c:pt>
                <c:pt idx="1058">
                  <c:v>0.17421874700812601</c:v>
                </c:pt>
                <c:pt idx="1059">
                  <c:v>0.17421874700812601</c:v>
                </c:pt>
                <c:pt idx="1060">
                  <c:v>0.17421874700812601</c:v>
                </c:pt>
                <c:pt idx="1061">
                  <c:v>0.155859372316626</c:v>
                </c:pt>
                <c:pt idx="1062">
                  <c:v>0.155859372316626</c:v>
                </c:pt>
                <c:pt idx="1063">
                  <c:v>0.155859372316626</c:v>
                </c:pt>
                <c:pt idx="1064">
                  <c:v>0.155859372316626</c:v>
                </c:pt>
                <c:pt idx="1065">
                  <c:v>0.10009765293216299</c:v>
                </c:pt>
                <c:pt idx="1066">
                  <c:v>0.10009765293216299</c:v>
                </c:pt>
                <c:pt idx="1067">
                  <c:v>0.15761718438443401</c:v>
                </c:pt>
                <c:pt idx="1068">
                  <c:v>0.15761718438443401</c:v>
                </c:pt>
                <c:pt idx="1069">
                  <c:v>0.15761718438443401</c:v>
                </c:pt>
                <c:pt idx="1070">
                  <c:v>0.18085937211435499</c:v>
                </c:pt>
                <c:pt idx="1071">
                  <c:v>0.18085937211435499</c:v>
                </c:pt>
                <c:pt idx="1072">
                  <c:v>0.16494140321447001</c:v>
                </c:pt>
                <c:pt idx="1073">
                  <c:v>0.16494140321447001</c:v>
                </c:pt>
                <c:pt idx="1074">
                  <c:v>0.17353515345894199</c:v>
                </c:pt>
                <c:pt idx="1075">
                  <c:v>0.17353515345894199</c:v>
                </c:pt>
                <c:pt idx="1076">
                  <c:v>0.17353515345894199</c:v>
                </c:pt>
                <c:pt idx="1077">
                  <c:v>0.20869140355353</c:v>
                </c:pt>
                <c:pt idx="1078">
                  <c:v>0.20869140355353</c:v>
                </c:pt>
                <c:pt idx="1079">
                  <c:v>0.20869140355353</c:v>
                </c:pt>
                <c:pt idx="1080">
                  <c:v>0.119335934687114</c:v>
                </c:pt>
                <c:pt idx="1081">
                  <c:v>0.119335934687114</c:v>
                </c:pt>
                <c:pt idx="1082">
                  <c:v>0.119335934687114</c:v>
                </c:pt>
                <c:pt idx="1083">
                  <c:v>0.119335934687114</c:v>
                </c:pt>
                <c:pt idx="1084">
                  <c:v>0.218847653399279</c:v>
                </c:pt>
                <c:pt idx="1085">
                  <c:v>0.218847653399279</c:v>
                </c:pt>
                <c:pt idx="1086">
                  <c:v>0.218847653399279</c:v>
                </c:pt>
                <c:pt idx="1087">
                  <c:v>0.20722655926510899</c:v>
                </c:pt>
                <c:pt idx="1088">
                  <c:v>0.20722655926510899</c:v>
                </c:pt>
                <c:pt idx="1089">
                  <c:v>0.102050779714772</c:v>
                </c:pt>
                <c:pt idx="1090">
                  <c:v>0.102050779714772</c:v>
                </c:pt>
                <c:pt idx="1091">
                  <c:v>0.18906249709107201</c:v>
                </c:pt>
                <c:pt idx="1092">
                  <c:v>0.18906249709107201</c:v>
                </c:pt>
                <c:pt idx="1093">
                  <c:v>0.18906249709107201</c:v>
                </c:pt>
                <c:pt idx="1094">
                  <c:v>0.21103515331196801</c:v>
                </c:pt>
                <c:pt idx="1095">
                  <c:v>0.21103515331196801</c:v>
                </c:pt>
                <c:pt idx="1096">
                  <c:v>0.21103515331196801</c:v>
                </c:pt>
                <c:pt idx="1097">
                  <c:v>0.177148434901027</c:v>
                </c:pt>
                <c:pt idx="1098">
                  <c:v>0.177148434901027</c:v>
                </c:pt>
                <c:pt idx="1099">
                  <c:v>0.15214843487774399</c:v>
                </c:pt>
                <c:pt idx="1100">
                  <c:v>0.15214843487774399</c:v>
                </c:pt>
                <c:pt idx="1101">
                  <c:v>0.15214843487774399</c:v>
                </c:pt>
                <c:pt idx="1102">
                  <c:v>0.15214843487774399</c:v>
                </c:pt>
                <c:pt idx="1103">
                  <c:v>0.103320309899572</c:v>
                </c:pt>
                <c:pt idx="1104">
                  <c:v>0.103320309899572</c:v>
                </c:pt>
                <c:pt idx="1105">
                  <c:v>0.128808591689448</c:v>
                </c:pt>
                <c:pt idx="1106">
                  <c:v>0.128808591689448</c:v>
                </c:pt>
                <c:pt idx="1107">
                  <c:v>0.128808591689448</c:v>
                </c:pt>
                <c:pt idx="1108">
                  <c:v>0.175488278844568</c:v>
                </c:pt>
                <c:pt idx="1109">
                  <c:v>0.175488278844568</c:v>
                </c:pt>
                <c:pt idx="1110">
                  <c:v>0.129589841009874</c:v>
                </c:pt>
                <c:pt idx="1111">
                  <c:v>0.129589841009874</c:v>
                </c:pt>
                <c:pt idx="1112">
                  <c:v>0.22207030972640401</c:v>
                </c:pt>
                <c:pt idx="1113">
                  <c:v>0.22207030972640401</c:v>
                </c:pt>
                <c:pt idx="1114">
                  <c:v>0.22207030972640401</c:v>
                </c:pt>
                <c:pt idx="1115">
                  <c:v>0.103320309979608</c:v>
                </c:pt>
                <c:pt idx="1116">
                  <c:v>0.103320309979608</c:v>
                </c:pt>
                <c:pt idx="1117">
                  <c:v>0.103320309979608</c:v>
                </c:pt>
                <c:pt idx="1118">
                  <c:v>0.203906247843406</c:v>
                </c:pt>
                <c:pt idx="1119">
                  <c:v>0.203906247843406</c:v>
                </c:pt>
                <c:pt idx="1120">
                  <c:v>0.203906247843406</c:v>
                </c:pt>
                <c:pt idx="1121">
                  <c:v>0.203906247843406</c:v>
                </c:pt>
                <c:pt idx="1122">
                  <c:v>7.3730466559936703E-2</c:v>
                </c:pt>
                <c:pt idx="1123">
                  <c:v>7.3730466559936703E-2</c:v>
                </c:pt>
                <c:pt idx="1124">
                  <c:v>0.19052733966236701</c:v>
                </c:pt>
                <c:pt idx="1125">
                  <c:v>0.19052733966236701</c:v>
                </c:pt>
                <c:pt idx="1126">
                  <c:v>0.19052733966236701</c:v>
                </c:pt>
                <c:pt idx="1127">
                  <c:v>0.168554684096307</c:v>
                </c:pt>
                <c:pt idx="1128">
                  <c:v>0.168554684096307</c:v>
                </c:pt>
                <c:pt idx="1129">
                  <c:v>0.168554684096307</c:v>
                </c:pt>
                <c:pt idx="1130">
                  <c:v>0.134179685592243</c:v>
                </c:pt>
                <c:pt idx="1131">
                  <c:v>0.102734373394923</c:v>
                </c:pt>
                <c:pt idx="1132">
                  <c:v>0.102734373394923</c:v>
                </c:pt>
                <c:pt idx="1133">
                  <c:v>0.102734373394923</c:v>
                </c:pt>
                <c:pt idx="1134">
                  <c:v>0.14072265302093001</c:v>
                </c:pt>
                <c:pt idx="1135">
                  <c:v>0.14072265302093001</c:v>
                </c:pt>
                <c:pt idx="1136">
                  <c:v>0.14072265302093001</c:v>
                </c:pt>
                <c:pt idx="1137">
                  <c:v>0.106249996861151</c:v>
                </c:pt>
                <c:pt idx="1138">
                  <c:v>0.106249996861151</c:v>
                </c:pt>
                <c:pt idx="1139">
                  <c:v>0.106249996861151</c:v>
                </c:pt>
                <c:pt idx="1140">
                  <c:v>0.11201171610446101</c:v>
                </c:pt>
                <c:pt idx="1141">
                  <c:v>0.11201171610446101</c:v>
                </c:pt>
                <c:pt idx="1142">
                  <c:v>0.14316405953286401</c:v>
                </c:pt>
                <c:pt idx="1143">
                  <c:v>0.14316405953286401</c:v>
                </c:pt>
                <c:pt idx="1144">
                  <c:v>0.14316405953286401</c:v>
                </c:pt>
                <c:pt idx="1145">
                  <c:v>0.194628903664124</c:v>
                </c:pt>
                <c:pt idx="1146">
                  <c:v>0.194628903664124</c:v>
                </c:pt>
                <c:pt idx="1147">
                  <c:v>0.194628903664124</c:v>
                </c:pt>
                <c:pt idx="1148">
                  <c:v>0.16240234119322799</c:v>
                </c:pt>
                <c:pt idx="1149">
                  <c:v>0.16240234119322799</c:v>
                </c:pt>
                <c:pt idx="1150">
                  <c:v>0.21269530996505601</c:v>
                </c:pt>
                <c:pt idx="1151">
                  <c:v>0.21269530996505601</c:v>
                </c:pt>
                <c:pt idx="1152">
                  <c:v>9.2578122239501598E-2</c:v>
                </c:pt>
                <c:pt idx="1153">
                  <c:v>9.2578122239501598E-2</c:v>
                </c:pt>
                <c:pt idx="1154">
                  <c:v>9.2578122239501598E-2</c:v>
                </c:pt>
                <c:pt idx="1155">
                  <c:v>0.167480466399865</c:v>
                </c:pt>
                <c:pt idx="1156">
                  <c:v>0.167480466399865</c:v>
                </c:pt>
                <c:pt idx="1157">
                  <c:v>0.167480466399865</c:v>
                </c:pt>
                <c:pt idx="1158">
                  <c:v>0.18271484020078699</c:v>
                </c:pt>
                <c:pt idx="1159">
                  <c:v>0.18271484020078699</c:v>
                </c:pt>
                <c:pt idx="1160">
                  <c:v>0.18271484020078699</c:v>
                </c:pt>
                <c:pt idx="1161">
                  <c:v>0.208105465913831</c:v>
                </c:pt>
                <c:pt idx="1162">
                  <c:v>0.208105465913831</c:v>
                </c:pt>
                <c:pt idx="1163">
                  <c:v>0.208105465913831</c:v>
                </c:pt>
                <c:pt idx="1164">
                  <c:v>0.151269528221746</c:v>
                </c:pt>
                <c:pt idx="1165">
                  <c:v>0.151269528221746</c:v>
                </c:pt>
                <c:pt idx="1166">
                  <c:v>0.14003906035213701</c:v>
                </c:pt>
                <c:pt idx="1167">
                  <c:v>0.14003906035213701</c:v>
                </c:pt>
                <c:pt idx="1168">
                  <c:v>0.14003906035213701</c:v>
                </c:pt>
                <c:pt idx="1169">
                  <c:v>0.15595702933205699</c:v>
                </c:pt>
                <c:pt idx="1170">
                  <c:v>0.15595702933205699</c:v>
                </c:pt>
                <c:pt idx="1171">
                  <c:v>0.20214843458961601</c:v>
                </c:pt>
                <c:pt idx="1172">
                  <c:v>0.20214843458961601</c:v>
                </c:pt>
                <c:pt idx="1173">
                  <c:v>0.19707031029975</c:v>
                </c:pt>
                <c:pt idx="1174">
                  <c:v>0.19707031029975</c:v>
                </c:pt>
                <c:pt idx="1175">
                  <c:v>0.19707031029975</c:v>
                </c:pt>
                <c:pt idx="1176">
                  <c:v>0.149023435093113</c:v>
                </c:pt>
                <c:pt idx="1177">
                  <c:v>0.149023435093113</c:v>
                </c:pt>
                <c:pt idx="1178">
                  <c:v>0.149023435093113</c:v>
                </c:pt>
                <c:pt idx="1179">
                  <c:v>0.149023435093113</c:v>
                </c:pt>
                <c:pt idx="1180">
                  <c:v>0.19541015348659099</c:v>
                </c:pt>
                <c:pt idx="1181">
                  <c:v>0.19541015348659099</c:v>
                </c:pt>
                <c:pt idx="1182">
                  <c:v>0.19541015348659099</c:v>
                </c:pt>
                <c:pt idx="1183">
                  <c:v>0.158105466063716</c:v>
                </c:pt>
                <c:pt idx="1184">
                  <c:v>0.158105466063716</c:v>
                </c:pt>
                <c:pt idx="1185">
                  <c:v>0.158105466063716</c:v>
                </c:pt>
                <c:pt idx="1186">
                  <c:v>3.5449215858534402E-2</c:v>
                </c:pt>
                <c:pt idx="1187">
                  <c:v>3.5449215858534402E-2</c:v>
                </c:pt>
                <c:pt idx="1188">
                  <c:v>0.124218747274426</c:v>
                </c:pt>
                <c:pt idx="1189">
                  <c:v>0.124218747274426</c:v>
                </c:pt>
                <c:pt idx="1190">
                  <c:v>0.18779296635329901</c:v>
                </c:pt>
                <c:pt idx="1191">
                  <c:v>0.18779296635329901</c:v>
                </c:pt>
                <c:pt idx="1192">
                  <c:v>0.13066405944846299</c:v>
                </c:pt>
                <c:pt idx="1193">
                  <c:v>0.13066405944846299</c:v>
                </c:pt>
                <c:pt idx="1194">
                  <c:v>0.13066405944846299</c:v>
                </c:pt>
                <c:pt idx="1195">
                  <c:v>0.292480466785491</c:v>
                </c:pt>
                <c:pt idx="1196">
                  <c:v>0.292480466785491</c:v>
                </c:pt>
                <c:pt idx="1197">
                  <c:v>0.179882810232811</c:v>
                </c:pt>
                <c:pt idx="1198">
                  <c:v>0.179882810232811</c:v>
                </c:pt>
                <c:pt idx="1199">
                  <c:v>0.179882810232811</c:v>
                </c:pt>
                <c:pt idx="1200">
                  <c:v>0.179882810232811</c:v>
                </c:pt>
                <c:pt idx="1201">
                  <c:v>0.13408202902792199</c:v>
                </c:pt>
                <c:pt idx="1202">
                  <c:v>0.13408202902792199</c:v>
                </c:pt>
                <c:pt idx="1203">
                  <c:v>0.13408202902792199</c:v>
                </c:pt>
                <c:pt idx="1204">
                  <c:v>0.13398437189607601</c:v>
                </c:pt>
                <c:pt idx="1205">
                  <c:v>0.13398437189607601</c:v>
                </c:pt>
                <c:pt idx="1206">
                  <c:v>0.13398437189607601</c:v>
                </c:pt>
                <c:pt idx="1207">
                  <c:v>0.13398437189607601</c:v>
                </c:pt>
                <c:pt idx="1208">
                  <c:v>0.211621091206325</c:v>
                </c:pt>
                <c:pt idx="1209">
                  <c:v>0.211621091206325</c:v>
                </c:pt>
                <c:pt idx="1210">
                  <c:v>0.154394529090495</c:v>
                </c:pt>
                <c:pt idx="1211">
                  <c:v>0.154394529090495</c:v>
                </c:pt>
                <c:pt idx="1212">
                  <c:v>0.154394529090495</c:v>
                </c:pt>
                <c:pt idx="1213">
                  <c:v>0.18056640380382299</c:v>
                </c:pt>
                <c:pt idx="1214">
                  <c:v>0.18056640380382299</c:v>
                </c:pt>
                <c:pt idx="1215">
                  <c:v>9.8828121976112002E-2</c:v>
                </c:pt>
                <c:pt idx="1216">
                  <c:v>9.8828121976112002E-2</c:v>
                </c:pt>
                <c:pt idx="1217">
                  <c:v>9.8828121976112002E-2</c:v>
                </c:pt>
                <c:pt idx="1218">
                  <c:v>0.24492187236319199</c:v>
                </c:pt>
                <c:pt idx="1219">
                  <c:v>0.24492187236319199</c:v>
                </c:pt>
                <c:pt idx="1220">
                  <c:v>0.24492187236319199</c:v>
                </c:pt>
                <c:pt idx="1221">
                  <c:v>0.105566403566626</c:v>
                </c:pt>
                <c:pt idx="1222">
                  <c:v>0.105566403566626</c:v>
                </c:pt>
                <c:pt idx="1223">
                  <c:v>0.105566403566626</c:v>
                </c:pt>
                <c:pt idx="1224">
                  <c:v>0.11650390336581</c:v>
                </c:pt>
                <c:pt idx="1225">
                  <c:v>0.11650390336581</c:v>
                </c:pt>
                <c:pt idx="1226">
                  <c:v>0.11650390336581</c:v>
                </c:pt>
                <c:pt idx="1227">
                  <c:v>0.161132810120761</c:v>
                </c:pt>
                <c:pt idx="1228">
                  <c:v>0.161132810120761</c:v>
                </c:pt>
                <c:pt idx="1229">
                  <c:v>0.184765622747363</c:v>
                </c:pt>
                <c:pt idx="1230">
                  <c:v>0.184765622747363</c:v>
                </c:pt>
                <c:pt idx="1231">
                  <c:v>5.9179683827096499E-2</c:v>
                </c:pt>
                <c:pt idx="1232">
                  <c:v>5.9179683827096499E-2</c:v>
                </c:pt>
                <c:pt idx="1233">
                  <c:v>0.17041015409631599</c:v>
                </c:pt>
                <c:pt idx="1234">
                  <c:v>0.17041015409631599</c:v>
                </c:pt>
                <c:pt idx="1235">
                  <c:v>0.194824216385313</c:v>
                </c:pt>
                <c:pt idx="1236">
                  <c:v>0.194824216385313</c:v>
                </c:pt>
                <c:pt idx="1237">
                  <c:v>0.194824216385313</c:v>
                </c:pt>
                <c:pt idx="1238">
                  <c:v>0.167285153511329</c:v>
                </c:pt>
                <c:pt idx="1239">
                  <c:v>0.167285153511329</c:v>
                </c:pt>
                <c:pt idx="1240">
                  <c:v>0.167285153511329</c:v>
                </c:pt>
                <c:pt idx="1241">
                  <c:v>0.167285153511329</c:v>
                </c:pt>
                <c:pt idx="1242">
                  <c:v>0.15644530953431901</c:v>
                </c:pt>
                <c:pt idx="1243">
                  <c:v>0.15644530953431901</c:v>
                </c:pt>
                <c:pt idx="1244">
                  <c:v>0.15644530953431901</c:v>
                </c:pt>
                <c:pt idx="1245">
                  <c:v>0.13818359118158599</c:v>
                </c:pt>
                <c:pt idx="1246">
                  <c:v>0.13818359118158599</c:v>
                </c:pt>
                <c:pt idx="1247">
                  <c:v>0.163964840663538</c:v>
                </c:pt>
                <c:pt idx="1248">
                  <c:v>0.163964840663538</c:v>
                </c:pt>
                <c:pt idx="1249">
                  <c:v>0.163964840663538</c:v>
                </c:pt>
                <c:pt idx="1250">
                  <c:v>0.19248046533903099</c:v>
                </c:pt>
                <c:pt idx="1251">
                  <c:v>0.19248046533903099</c:v>
                </c:pt>
                <c:pt idx="1252">
                  <c:v>0.21054687260038901</c:v>
                </c:pt>
                <c:pt idx="1253">
                  <c:v>0.21054687260038901</c:v>
                </c:pt>
                <c:pt idx="1254">
                  <c:v>0.21054687260038901</c:v>
                </c:pt>
                <c:pt idx="1255">
                  <c:v>0.15791015319700799</c:v>
                </c:pt>
                <c:pt idx="1256">
                  <c:v>0.15791015319700799</c:v>
                </c:pt>
                <c:pt idx="1257">
                  <c:v>0.15791015319700799</c:v>
                </c:pt>
                <c:pt idx="1258">
                  <c:v>4.2968747562554199E-2</c:v>
                </c:pt>
                <c:pt idx="1259">
                  <c:v>4.2968747562554199E-2</c:v>
                </c:pt>
                <c:pt idx="1260">
                  <c:v>4.2968747562554199E-2</c:v>
                </c:pt>
                <c:pt idx="1261">
                  <c:v>4.2968747562554199E-2</c:v>
                </c:pt>
                <c:pt idx="1262">
                  <c:v>0.15644531029101899</c:v>
                </c:pt>
                <c:pt idx="1263">
                  <c:v>0.15644531029101899</c:v>
                </c:pt>
                <c:pt idx="1264">
                  <c:v>0.15644531029101899</c:v>
                </c:pt>
                <c:pt idx="1265">
                  <c:v>0.16552734163997199</c:v>
                </c:pt>
                <c:pt idx="1266">
                  <c:v>0.16552734163997199</c:v>
                </c:pt>
                <c:pt idx="1267">
                  <c:v>0.201171872467966</c:v>
                </c:pt>
                <c:pt idx="1268">
                  <c:v>0.201171872467966</c:v>
                </c:pt>
                <c:pt idx="1269">
                  <c:v>0.201171872467966</c:v>
                </c:pt>
                <c:pt idx="1270">
                  <c:v>0.1314453101877</c:v>
                </c:pt>
                <c:pt idx="1271">
                  <c:v>0.23037109157303301</c:v>
                </c:pt>
                <c:pt idx="1272">
                  <c:v>0.23037109157303301</c:v>
                </c:pt>
                <c:pt idx="1273">
                  <c:v>0.17617187186260699</c:v>
                </c:pt>
                <c:pt idx="1274">
                  <c:v>0.17617187186260699</c:v>
                </c:pt>
                <c:pt idx="1275">
                  <c:v>0.17617187186260699</c:v>
                </c:pt>
                <c:pt idx="1276">
                  <c:v>0.147363278207194</c:v>
                </c:pt>
                <c:pt idx="1277">
                  <c:v>0.147363278207194</c:v>
                </c:pt>
                <c:pt idx="1278">
                  <c:v>0.147363278207194</c:v>
                </c:pt>
                <c:pt idx="1279">
                  <c:v>0.147363278207194</c:v>
                </c:pt>
                <c:pt idx="1280">
                  <c:v>0.207031247082341</c:v>
                </c:pt>
                <c:pt idx="1281">
                  <c:v>0.207031247082341</c:v>
                </c:pt>
                <c:pt idx="1282">
                  <c:v>0.207031247082341</c:v>
                </c:pt>
                <c:pt idx="1283">
                  <c:v>0.12714843457069899</c:v>
                </c:pt>
                <c:pt idx="1284">
                  <c:v>0.12714843457069899</c:v>
                </c:pt>
                <c:pt idx="1285">
                  <c:v>0.12714843457069899</c:v>
                </c:pt>
                <c:pt idx="1286">
                  <c:v>0.14150390425493201</c:v>
                </c:pt>
                <c:pt idx="1287">
                  <c:v>0.14150390425493201</c:v>
                </c:pt>
                <c:pt idx="1288">
                  <c:v>0.14150390425493201</c:v>
                </c:pt>
                <c:pt idx="1289">
                  <c:v>0.107226559448463</c:v>
                </c:pt>
                <c:pt idx="1290">
                  <c:v>0.107226559448463</c:v>
                </c:pt>
                <c:pt idx="1291">
                  <c:v>0.15546874758729201</c:v>
                </c:pt>
                <c:pt idx="1292">
                  <c:v>0.15546874758729201</c:v>
                </c:pt>
                <c:pt idx="1293">
                  <c:v>0.15546874758729201</c:v>
                </c:pt>
                <c:pt idx="1294">
                  <c:v>0.148828121898986</c:v>
                </c:pt>
                <c:pt idx="1295">
                  <c:v>0.148828121898986</c:v>
                </c:pt>
                <c:pt idx="1296">
                  <c:v>0.148828121898986</c:v>
                </c:pt>
                <c:pt idx="1297">
                  <c:v>0.10458984083379599</c:v>
                </c:pt>
                <c:pt idx="1298">
                  <c:v>0.10458984083379599</c:v>
                </c:pt>
                <c:pt idx="1299">
                  <c:v>0.10458984083379599</c:v>
                </c:pt>
                <c:pt idx="1300">
                  <c:v>7.2265599301317698E-3</c:v>
                </c:pt>
                <c:pt idx="1301">
                  <c:v>7.2265599301317698E-3</c:v>
                </c:pt>
                <c:pt idx="1302">
                  <c:v>0.169140622398117</c:v>
                </c:pt>
                <c:pt idx="1303">
                  <c:v>0.169140622398117</c:v>
                </c:pt>
                <c:pt idx="1304">
                  <c:v>0.169140622398117</c:v>
                </c:pt>
                <c:pt idx="1305">
                  <c:v>0.141894529078854</c:v>
                </c:pt>
                <c:pt idx="1306">
                  <c:v>0.141894529078854</c:v>
                </c:pt>
                <c:pt idx="1307">
                  <c:v>0.141894529078854</c:v>
                </c:pt>
                <c:pt idx="1308">
                  <c:v>0.120507810039271</c:v>
                </c:pt>
                <c:pt idx="1309">
                  <c:v>0.120507810039271</c:v>
                </c:pt>
                <c:pt idx="1310">
                  <c:v>0.11708984049619101</c:v>
                </c:pt>
                <c:pt idx="1311">
                  <c:v>0.11708984049619101</c:v>
                </c:pt>
                <c:pt idx="1312">
                  <c:v>0.11708984049619101</c:v>
                </c:pt>
                <c:pt idx="1313">
                  <c:v>0.132031247427221</c:v>
                </c:pt>
                <c:pt idx="1314">
                  <c:v>0.132031247427221</c:v>
                </c:pt>
                <c:pt idx="1315">
                  <c:v>0.132031247427221</c:v>
                </c:pt>
                <c:pt idx="1316">
                  <c:v>0.179101560133858</c:v>
                </c:pt>
                <c:pt idx="1317">
                  <c:v>0.179101560133858</c:v>
                </c:pt>
                <c:pt idx="1318">
                  <c:v>0.179101560133858</c:v>
                </c:pt>
                <c:pt idx="1319">
                  <c:v>0.17011718455614699</c:v>
                </c:pt>
                <c:pt idx="1320">
                  <c:v>0.17011718455614699</c:v>
                </c:pt>
                <c:pt idx="1321">
                  <c:v>0.17011718455614699</c:v>
                </c:pt>
                <c:pt idx="1322">
                  <c:v>4.5898411335656402E-3</c:v>
                </c:pt>
                <c:pt idx="1323">
                  <c:v>4.5898411335656402E-3</c:v>
                </c:pt>
                <c:pt idx="1324">
                  <c:v>4.5898411335656402E-3</c:v>
                </c:pt>
                <c:pt idx="1325">
                  <c:v>0.11396484082069901</c:v>
                </c:pt>
                <c:pt idx="1326">
                  <c:v>0.11396484082069901</c:v>
                </c:pt>
                <c:pt idx="1327">
                  <c:v>0.124121091212145</c:v>
                </c:pt>
                <c:pt idx="1328">
                  <c:v>0.124121091212145</c:v>
                </c:pt>
                <c:pt idx="1329">
                  <c:v>0.18710937228024699</c:v>
                </c:pt>
                <c:pt idx="1330">
                  <c:v>0.18710937228024699</c:v>
                </c:pt>
                <c:pt idx="1331">
                  <c:v>0.18710937228024699</c:v>
                </c:pt>
                <c:pt idx="1332">
                  <c:v>0.14082030943973201</c:v>
                </c:pt>
                <c:pt idx="1333">
                  <c:v>0.14082030943973201</c:v>
                </c:pt>
                <c:pt idx="1334">
                  <c:v>0.13281249751889801</c:v>
                </c:pt>
                <c:pt idx="1335">
                  <c:v>0.13281249751889801</c:v>
                </c:pt>
                <c:pt idx="1336">
                  <c:v>0.13281249751889801</c:v>
                </c:pt>
                <c:pt idx="1337">
                  <c:v>0.188085934663831</c:v>
                </c:pt>
                <c:pt idx="1338">
                  <c:v>0.188085934663831</c:v>
                </c:pt>
                <c:pt idx="1339">
                  <c:v>0.188085934663831</c:v>
                </c:pt>
                <c:pt idx="1340">
                  <c:v>0.188085934663831</c:v>
                </c:pt>
                <c:pt idx="1341">
                  <c:v>0.16513671581196801</c:v>
                </c:pt>
                <c:pt idx="1342">
                  <c:v>0.16513671581196801</c:v>
                </c:pt>
                <c:pt idx="1343">
                  <c:v>0.16513671581196801</c:v>
                </c:pt>
                <c:pt idx="1344">
                  <c:v>0.176269529270939</c:v>
                </c:pt>
                <c:pt idx="1345">
                  <c:v>0.176269529270939</c:v>
                </c:pt>
                <c:pt idx="1346">
                  <c:v>0.176269529270939</c:v>
                </c:pt>
                <c:pt idx="1347">
                  <c:v>0.16953124707652001</c:v>
                </c:pt>
                <c:pt idx="1348">
                  <c:v>0.16953124707652001</c:v>
                </c:pt>
                <c:pt idx="1349">
                  <c:v>0.16279296538414201</c:v>
                </c:pt>
                <c:pt idx="1350">
                  <c:v>0.16279296538414201</c:v>
                </c:pt>
                <c:pt idx="1351">
                  <c:v>0.16279296538414201</c:v>
                </c:pt>
                <c:pt idx="1352">
                  <c:v>5.8105466276174397E-2</c:v>
                </c:pt>
                <c:pt idx="1353">
                  <c:v>5.8105466276174397E-2</c:v>
                </c:pt>
                <c:pt idx="1354">
                  <c:v>0.127734372566919</c:v>
                </c:pt>
                <c:pt idx="1355">
                  <c:v>0.127734372566919</c:v>
                </c:pt>
                <c:pt idx="1356">
                  <c:v>0.127734372566919</c:v>
                </c:pt>
                <c:pt idx="1357">
                  <c:v>0.186718747383565</c:v>
                </c:pt>
                <c:pt idx="1358">
                  <c:v>0.186718747383565</c:v>
                </c:pt>
                <c:pt idx="1359">
                  <c:v>0.186718747383565</c:v>
                </c:pt>
                <c:pt idx="1360">
                  <c:v>0.186718747383565</c:v>
                </c:pt>
                <c:pt idx="1361">
                  <c:v>0.186718747383565</c:v>
                </c:pt>
                <c:pt idx="1362">
                  <c:v>0.15117187218856901</c:v>
                </c:pt>
                <c:pt idx="1363">
                  <c:v>0.15117187218856901</c:v>
                </c:pt>
                <c:pt idx="1364">
                  <c:v>5.3710934320406502E-2</c:v>
                </c:pt>
                <c:pt idx="1365">
                  <c:v>5.3710934320406502E-2</c:v>
                </c:pt>
                <c:pt idx="1366">
                  <c:v>5.3710934320406502E-2</c:v>
                </c:pt>
                <c:pt idx="1367">
                  <c:v>0.112109372807026</c:v>
                </c:pt>
                <c:pt idx="1368">
                  <c:v>0.112109372807026</c:v>
                </c:pt>
                <c:pt idx="1369">
                  <c:v>0.112109372807026</c:v>
                </c:pt>
                <c:pt idx="1370">
                  <c:v>0.16826171692809999</c:v>
                </c:pt>
                <c:pt idx="1371">
                  <c:v>9.7167966072447598E-2</c:v>
                </c:pt>
                <c:pt idx="1372">
                  <c:v>9.7167966072447598E-2</c:v>
                </c:pt>
                <c:pt idx="1373">
                  <c:v>9.7167966072447598E-2</c:v>
                </c:pt>
                <c:pt idx="1374">
                  <c:v>0.14326171609718499</c:v>
                </c:pt>
                <c:pt idx="1375">
                  <c:v>0.14326171609718499</c:v>
                </c:pt>
                <c:pt idx="1376">
                  <c:v>0.14326171609718499</c:v>
                </c:pt>
                <c:pt idx="1377">
                  <c:v>0.14326171609718499</c:v>
                </c:pt>
                <c:pt idx="1378">
                  <c:v>0.18623046598804599</c:v>
                </c:pt>
                <c:pt idx="1379">
                  <c:v>0.18623046598804599</c:v>
                </c:pt>
                <c:pt idx="1380">
                  <c:v>0.18623046598804599</c:v>
                </c:pt>
                <c:pt idx="1381">
                  <c:v>0.18623046598804599</c:v>
                </c:pt>
                <c:pt idx="1382">
                  <c:v>0.17958984117285501</c:v>
                </c:pt>
                <c:pt idx="1383">
                  <c:v>0.17958984117285501</c:v>
                </c:pt>
                <c:pt idx="1384">
                  <c:v>0.17958984117285501</c:v>
                </c:pt>
                <c:pt idx="1385">
                  <c:v>0.17958984117285501</c:v>
                </c:pt>
                <c:pt idx="1386">
                  <c:v>0.13447265364084099</c:v>
                </c:pt>
                <c:pt idx="1387">
                  <c:v>0.13447265364084099</c:v>
                </c:pt>
                <c:pt idx="1388">
                  <c:v>0.137695309647824</c:v>
                </c:pt>
                <c:pt idx="1389">
                  <c:v>0.137695309647824</c:v>
                </c:pt>
                <c:pt idx="1390">
                  <c:v>0.137695309647824</c:v>
                </c:pt>
                <c:pt idx="1391">
                  <c:v>0.140722653995908</c:v>
                </c:pt>
                <c:pt idx="1392">
                  <c:v>0.140722653995908</c:v>
                </c:pt>
                <c:pt idx="1393">
                  <c:v>0.140722653995908</c:v>
                </c:pt>
                <c:pt idx="1394">
                  <c:v>0.153613278831471</c:v>
                </c:pt>
                <c:pt idx="1395">
                  <c:v>0.153613278831471</c:v>
                </c:pt>
                <c:pt idx="1396">
                  <c:v>0.18955077780992699</c:v>
                </c:pt>
                <c:pt idx="1397">
                  <c:v>0.18955077780992699</c:v>
                </c:pt>
                <c:pt idx="1398">
                  <c:v>0.118359372463601</c:v>
                </c:pt>
                <c:pt idx="1399">
                  <c:v>0.118359372463601</c:v>
                </c:pt>
                <c:pt idx="1400">
                  <c:v>0.118359372463601</c:v>
                </c:pt>
                <c:pt idx="1401">
                  <c:v>0.118359372463601</c:v>
                </c:pt>
                <c:pt idx="1402">
                  <c:v>0.118359372463601</c:v>
                </c:pt>
                <c:pt idx="1403">
                  <c:v>7.9003903869306599E-2</c:v>
                </c:pt>
                <c:pt idx="1404">
                  <c:v>7.9003903869306599E-2</c:v>
                </c:pt>
                <c:pt idx="1405">
                  <c:v>7.9003903869306599E-2</c:v>
                </c:pt>
                <c:pt idx="1406">
                  <c:v>7.9003903869306599E-2</c:v>
                </c:pt>
                <c:pt idx="1407">
                  <c:v>0.13417968435533101</c:v>
                </c:pt>
                <c:pt idx="1408">
                  <c:v>0.13417968435533101</c:v>
                </c:pt>
                <c:pt idx="1409">
                  <c:v>0.13417968435533101</c:v>
                </c:pt>
                <c:pt idx="1410">
                  <c:v>9.7656246667611399E-2</c:v>
                </c:pt>
                <c:pt idx="1411">
                  <c:v>9.7656246667611399E-2</c:v>
                </c:pt>
                <c:pt idx="1412">
                  <c:v>4.27734348049853E-2</c:v>
                </c:pt>
                <c:pt idx="1413">
                  <c:v>4.27734348049853E-2</c:v>
                </c:pt>
                <c:pt idx="1414">
                  <c:v>4.27734348049853E-2</c:v>
                </c:pt>
                <c:pt idx="1415">
                  <c:v>0.20166015306313001</c:v>
                </c:pt>
                <c:pt idx="1416">
                  <c:v>0.20166015306313001</c:v>
                </c:pt>
                <c:pt idx="1417">
                  <c:v>0.20166015306313001</c:v>
                </c:pt>
                <c:pt idx="1418">
                  <c:v>0.13232421599241201</c:v>
                </c:pt>
                <c:pt idx="1419">
                  <c:v>0.13232421599241201</c:v>
                </c:pt>
                <c:pt idx="1420">
                  <c:v>0.13232421599241201</c:v>
                </c:pt>
                <c:pt idx="1421">
                  <c:v>8.8574216002598405E-2</c:v>
                </c:pt>
                <c:pt idx="1422">
                  <c:v>8.8574216002598405E-2</c:v>
                </c:pt>
                <c:pt idx="1423">
                  <c:v>8.8574216002598405E-2</c:v>
                </c:pt>
                <c:pt idx="1424">
                  <c:v>8.8574216002598405E-2</c:v>
                </c:pt>
                <c:pt idx="1425">
                  <c:v>0.10400390323775301</c:v>
                </c:pt>
                <c:pt idx="1426">
                  <c:v>0.10400390323775301</c:v>
                </c:pt>
                <c:pt idx="1427">
                  <c:v>0.18603515357244699</c:v>
                </c:pt>
                <c:pt idx="1428">
                  <c:v>0.18603515357244699</c:v>
                </c:pt>
                <c:pt idx="1429">
                  <c:v>0.18603515357244699</c:v>
                </c:pt>
                <c:pt idx="1430">
                  <c:v>9.2968747820123099E-2</c:v>
                </c:pt>
                <c:pt idx="1431">
                  <c:v>0.15009765394643099</c:v>
                </c:pt>
                <c:pt idx="1432">
                  <c:v>0.15009765394643099</c:v>
                </c:pt>
                <c:pt idx="1433">
                  <c:v>0.15009765394643099</c:v>
                </c:pt>
                <c:pt idx="1434">
                  <c:v>0.164160153304692</c:v>
                </c:pt>
                <c:pt idx="1435">
                  <c:v>0.164160153304692</c:v>
                </c:pt>
                <c:pt idx="1436">
                  <c:v>0.164160153304692</c:v>
                </c:pt>
                <c:pt idx="1437">
                  <c:v>0.109960935056733</c:v>
                </c:pt>
                <c:pt idx="1438">
                  <c:v>0.109960935056733</c:v>
                </c:pt>
                <c:pt idx="1439">
                  <c:v>0.109960935056733</c:v>
                </c:pt>
                <c:pt idx="1440">
                  <c:v>0.109960935056733</c:v>
                </c:pt>
                <c:pt idx="1441">
                  <c:v>0.109960935056733</c:v>
                </c:pt>
                <c:pt idx="1442">
                  <c:v>0.13261718497233199</c:v>
                </c:pt>
                <c:pt idx="1443">
                  <c:v>0.13261718497233199</c:v>
                </c:pt>
                <c:pt idx="1444">
                  <c:v>7.4414059352420694E-2</c:v>
                </c:pt>
                <c:pt idx="1445">
                  <c:v>7.4414059352420694E-2</c:v>
                </c:pt>
                <c:pt idx="1446">
                  <c:v>7.4414059352420694E-2</c:v>
                </c:pt>
                <c:pt idx="1447">
                  <c:v>0.19931640242430099</c:v>
                </c:pt>
                <c:pt idx="1448">
                  <c:v>0.19931640242430099</c:v>
                </c:pt>
                <c:pt idx="1449">
                  <c:v>0.12431640439172</c:v>
                </c:pt>
                <c:pt idx="1450">
                  <c:v>0.12431640439172</c:v>
                </c:pt>
                <c:pt idx="1451">
                  <c:v>6.8164060277922503E-2</c:v>
                </c:pt>
                <c:pt idx="1452">
                  <c:v>6.8164060277922503E-2</c:v>
                </c:pt>
                <c:pt idx="1453">
                  <c:v>6.8164060277922503E-2</c:v>
                </c:pt>
                <c:pt idx="1454">
                  <c:v>0.110546871968836</c:v>
                </c:pt>
                <c:pt idx="1455">
                  <c:v>0.110546871968836</c:v>
                </c:pt>
                <c:pt idx="1456">
                  <c:v>0.110546871968836</c:v>
                </c:pt>
                <c:pt idx="1457">
                  <c:v>0.177148433554975</c:v>
                </c:pt>
                <c:pt idx="1458">
                  <c:v>0.177148433554975</c:v>
                </c:pt>
                <c:pt idx="1459">
                  <c:v>0.177148433554975</c:v>
                </c:pt>
                <c:pt idx="1460">
                  <c:v>0.12177734111901301</c:v>
                </c:pt>
                <c:pt idx="1461">
                  <c:v>0.12177734111901301</c:v>
                </c:pt>
                <c:pt idx="1462">
                  <c:v>0.12177734111901301</c:v>
                </c:pt>
                <c:pt idx="1463">
                  <c:v>0.22021484096330801</c:v>
                </c:pt>
                <c:pt idx="1464">
                  <c:v>0.22021484096330801</c:v>
                </c:pt>
                <c:pt idx="1465">
                  <c:v>0.22021484096330801</c:v>
                </c:pt>
                <c:pt idx="1466">
                  <c:v>0.171484372149279</c:v>
                </c:pt>
                <c:pt idx="1467">
                  <c:v>0.171484372149279</c:v>
                </c:pt>
                <c:pt idx="1468">
                  <c:v>0.171484372149279</c:v>
                </c:pt>
                <c:pt idx="1469">
                  <c:v>0.12392577796708699</c:v>
                </c:pt>
                <c:pt idx="1470">
                  <c:v>0.12392577796708699</c:v>
                </c:pt>
                <c:pt idx="1471">
                  <c:v>0.213378903812554</c:v>
                </c:pt>
                <c:pt idx="1472">
                  <c:v>0.213378903812554</c:v>
                </c:pt>
                <c:pt idx="1473">
                  <c:v>0.120703122556733</c:v>
                </c:pt>
                <c:pt idx="1474">
                  <c:v>0.120703122556733</c:v>
                </c:pt>
                <c:pt idx="1475">
                  <c:v>0.120703122556733</c:v>
                </c:pt>
                <c:pt idx="1476">
                  <c:v>3.9843747348640997E-2</c:v>
                </c:pt>
                <c:pt idx="1477">
                  <c:v>3.9843747348640997E-2</c:v>
                </c:pt>
                <c:pt idx="1478">
                  <c:v>3.9843747348640997E-2</c:v>
                </c:pt>
                <c:pt idx="1479">
                  <c:v>0.101855465989501</c:v>
                </c:pt>
                <c:pt idx="1480">
                  <c:v>0.101855465989501</c:v>
                </c:pt>
                <c:pt idx="1481">
                  <c:v>0.101855465989501</c:v>
                </c:pt>
                <c:pt idx="1482">
                  <c:v>0.101855465989501</c:v>
                </c:pt>
                <c:pt idx="1483">
                  <c:v>9.3457028771808795E-2</c:v>
                </c:pt>
                <c:pt idx="1484">
                  <c:v>9.3457028771808795E-2</c:v>
                </c:pt>
                <c:pt idx="1485">
                  <c:v>9.3457028771808795E-2</c:v>
                </c:pt>
                <c:pt idx="1486">
                  <c:v>0.11005859159195</c:v>
                </c:pt>
                <c:pt idx="1487">
                  <c:v>0.11005859159195</c:v>
                </c:pt>
                <c:pt idx="1488">
                  <c:v>5.1367184249102103E-2</c:v>
                </c:pt>
                <c:pt idx="1489">
                  <c:v>5.1367184249102103E-2</c:v>
                </c:pt>
                <c:pt idx="1490">
                  <c:v>5.1367184249102103E-2</c:v>
                </c:pt>
                <c:pt idx="1491">
                  <c:v>0.19707030923018401</c:v>
                </c:pt>
                <c:pt idx="1492">
                  <c:v>0.19707030923018401</c:v>
                </c:pt>
                <c:pt idx="1493">
                  <c:v>0.171679684070113</c:v>
                </c:pt>
                <c:pt idx="1494">
                  <c:v>0.171679684070113</c:v>
                </c:pt>
                <c:pt idx="1495">
                  <c:v>0.171679684070113</c:v>
                </c:pt>
                <c:pt idx="1496">
                  <c:v>8.4960934429545804E-2</c:v>
                </c:pt>
                <c:pt idx="1497">
                  <c:v>8.4960934429545804E-2</c:v>
                </c:pt>
                <c:pt idx="1498">
                  <c:v>0.200683591603592</c:v>
                </c:pt>
                <c:pt idx="1499">
                  <c:v>0.200683591603592</c:v>
                </c:pt>
                <c:pt idx="1500">
                  <c:v>0.200683591603592</c:v>
                </c:pt>
                <c:pt idx="1501">
                  <c:v>0.200683591603592</c:v>
                </c:pt>
                <c:pt idx="1502">
                  <c:v>0.177832028275588</c:v>
                </c:pt>
                <c:pt idx="1503">
                  <c:v>0.177832028275588</c:v>
                </c:pt>
                <c:pt idx="1504">
                  <c:v>0.177832028275588</c:v>
                </c:pt>
                <c:pt idx="1505">
                  <c:v>0.22646484099095601</c:v>
                </c:pt>
                <c:pt idx="1506">
                  <c:v>0.22646484099095601</c:v>
                </c:pt>
                <c:pt idx="1507">
                  <c:v>0.25048827824502901</c:v>
                </c:pt>
                <c:pt idx="1508">
                  <c:v>0.25048827824502901</c:v>
                </c:pt>
                <c:pt idx="1509">
                  <c:v>0.21679687270079701</c:v>
                </c:pt>
                <c:pt idx="1510">
                  <c:v>0.21679687270079701</c:v>
                </c:pt>
                <c:pt idx="1511">
                  <c:v>4.2480466116103302E-2</c:v>
                </c:pt>
                <c:pt idx="1512">
                  <c:v>4.2480466116103302E-2</c:v>
                </c:pt>
                <c:pt idx="1513">
                  <c:v>4.2480466116103302E-2</c:v>
                </c:pt>
                <c:pt idx="1514">
                  <c:v>0.150781246804399</c:v>
                </c:pt>
                <c:pt idx="1515">
                  <c:v>0.150781246804399</c:v>
                </c:pt>
                <c:pt idx="1516">
                  <c:v>0.150781246804399</c:v>
                </c:pt>
                <c:pt idx="1517">
                  <c:v>0.227246090595144</c:v>
                </c:pt>
                <c:pt idx="1518">
                  <c:v>0.227246090595144</c:v>
                </c:pt>
                <c:pt idx="1519">
                  <c:v>0.174609371802944</c:v>
                </c:pt>
                <c:pt idx="1520">
                  <c:v>0.174609371802944</c:v>
                </c:pt>
                <c:pt idx="1521">
                  <c:v>0.174609371802944</c:v>
                </c:pt>
                <c:pt idx="1522">
                  <c:v>0.174609371802944</c:v>
                </c:pt>
                <c:pt idx="1523">
                  <c:v>0.10585937158611999</c:v>
                </c:pt>
                <c:pt idx="1524">
                  <c:v>0.10585937158611999</c:v>
                </c:pt>
                <c:pt idx="1525">
                  <c:v>0.128808591151027</c:v>
                </c:pt>
                <c:pt idx="1526">
                  <c:v>0.128808591151027</c:v>
                </c:pt>
                <c:pt idx="1527">
                  <c:v>0.128808591151027</c:v>
                </c:pt>
                <c:pt idx="1528">
                  <c:v>4.1113277940894401E-2</c:v>
                </c:pt>
                <c:pt idx="1529">
                  <c:v>4.1113277940894401E-2</c:v>
                </c:pt>
                <c:pt idx="1530">
                  <c:v>4.1113277940894401E-2</c:v>
                </c:pt>
                <c:pt idx="1531">
                  <c:v>0.25068359052238498</c:v>
                </c:pt>
                <c:pt idx="1532">
                  <c:v>0.15048827849386701</c:v>
                </c:pt>
                <c:pt idx="1533">
                  <c:v>0.15048827849386701</c:v>
                </c:pt>
                <c:pt idx="1534">
                  <c:v>0.15048827849386701</c:v>
                </c:pt>
                <c:pt idx="1535">
                  <c:v>0.12197265452414199</c:v>
                </c:pt>
                <c:pt idx="1536">
                  <c:v>0.12197265452414199</c:v>
                </c:pt>
                <c:pt idx="1537">
                  <c:v>0.12197265452414199</c:v>
                </c:pt>
                <c:pt idx="1538">
                  <c:v>0.20917968425783301</c:v>
                </c:pt>
                <c:pt idx="1539">
                  <c:v>0.20917968425783301</c:v>
                </c:pt>
                <c:pt idx="1540">
                  <c:v>0.20917968425783301</c:v>
                </c:pt>
                <c:pt idx="1541">
                  <c:v>0.20917968425783301</c:v>
                </c:pt>
                <c:pt idx="1542">
                  <c:v>9.1406247091072104E-2</c:v>
                </c:pt>
                <c:pt idx="1543">
                  <c:v>9.1406247091072104E-2</c:v>
                </c:pt>
                <c:pt idx="1544">
                  <c:v>8.0859372617851394E-2</c:v>
                </c:pt>
                <c:pt idx="1545">
                  <c:v>8.0859372617851394E-2</c:v>
                </c:pt>
                <c:pt idx="1546">
                  <c:v>8.0859372617851394E-2</c:v>
                </c:pt>
                <c:pt idx="1547">
                  <c:v>8.0859372617851394E-2</c:v>
                </c:pt>
                <c:pt idx="1548">
                  <c:v>7.2363277766271494E-2</c:v>
                </c:pt>
                <c:pt idx="1549">
                  <c:v>7.2363277766271494E-2</c:v>
                </c:pt>
                <c:pt idx="1550">
                  <c:v>7.2363277766271494E-2</c:v>
                </c:pt>
                <c:pt idx="1551">
                  <c:v>0.22890624772116999</c:v>
                </c:pt>
                <c:pt idx="1552">
                  <c:v>0.22890624772116999</c:v>
                </c:pt>
                <c:pt idx="1553">
                  <c:v>0.22890624772116999</c:v>
                </c:pt>
                <c:pt idx="1554">
                  <c:v>0.14775390281283701</c:v>
                </c:pt>
                <c:pt idx="1555">
                  <c:v>0.14775390281283701</c:v>
                </c:pt>
                <c:pt idx="1556">
                  <c:v>0.14775390281283701</c:v>
                </c:pt>
                <c:pt idx="1557">
                  <c:v>0.16357421571592501</c:v>
                </c:pt>
                <c:pt idx="1558">
                  <c:v>0.16357421571592501</c:v>
                </c:pt>
                <c:pt idx="1559">
                  <c:v>0.16357421571592501</c:v>
                </c:pt>
                <c:pt idx="1560">
                  <c:v>0.169921872511622</c:v>
                </c:pt>
                <c:pt idx="1561">
                  <c:v>0.169921872511622</c:v>
                </c:pt>
                <c:pt idx="1562">
                  <c:v>0.169921872511622</c:v>
                </c:pt>
                <c:pt idx="1563">
                  <c:v>5.61523415308329E-2</c:v>
                </c:pt>
                <c:pt idx="1564">
                  <c:v>5.61523415308329E-2</c:v>
                </c:pt>
                <c:pt idx="1565">
                  <c:v>5.61523415308329E-2</c:v>
                </c:pt>
                <c:pt idx="1566">
                  <c:v>0.195312496456608</c:v>
                </c:pt>
                <c:pt idx="1567">
                  <c:v>0.195312496456608</c:v>
                </c:pt>
                <c:pt idx="1568">
                  <c:v>0.195312496456608</c:v>
                </c:pt>
                <c:pt idx="1569">
                  <c:v>0.19833984119759401</c:v>
                </c:pt>
                <c:pt idx="1570">
                  <c:v>0.19833984119759401</c:v>
                </c:pt>
                <c:pt idx="1571">
                  <c:v>0.19833984119759401</c:v>
                </c:pt>
                <c:pt idx="1572">
                  <c:v>0.13994140292197699</c:v>
                </c:pt>
                <c:pt idx="1573">
                  <c:v>0.13994140292197699</c:v>
                </c:pt>
                <c:pt idx="1574">
                  <c:v>1.66015310969669E-3</c:v>
                </c:pt>
                <c:pt idx="1575">
                  <c:v>1.66015310969669E-3</c:v>
                </c:pt>
                <c:pt idx="1576">
                  <c:v>1.66015310969669E-3</c:v>
                </c:pt>
                <c:pt idx="1577">
                  <c:v>0.173730465598055</c:v>
                </c:pt>
                <c:pt idx="1578">
                  <c:v>0.173730465598055</c:v>
                </c:pt>
                <c:pt idx="1579">
                  <c:v>0.15644531013094801</c:v>
                </c:pt>
                <c:pt idx="1580">
                  <c:v>0.15644531013094801</c:v>
                </c:pt>
                <c:pt idx="1581">
                  <c:v>0.15644531013094801</c:v>
                </c:pt>
                <c:pt idx="1582">
                  <c:v>0.15644531013094801</c:v>
                </c:pt>
                <c:pt idx="1583">
                  <c:v>0.161230466481356</c:v>
                </c:pt>
                <c:pt idx="1584">
                  <c:v>0.161230466481356</c:v>
                </c:pt>
                <c:pt idx="1585">
                  <c:v>0.161230466481356</c:v>
                </c:pt>
                <c:pt idx="1586">
                  <c:v>0.17304687280557099</c:v>
                </c:pt>
                <c:pt idx="1587">
                  <c:v>0.17304687280557099</c:v>
                </c:pt>
                <c:pt idx="1588">
                  <c:v>0.19199218458379599</c:v>
                </c:pt>
                <c:pt idx="1589">
                  <c:v>0.19199218458379599</c:v>
                </c:pt>
                <c:pt idx="1590">
                  <c:v>0.19199218458379599</c:v>
                </c:pt>
                <c:pt idx="1591">
                  <c:v>0.224023434471746</c:v>
                </c:pt>
                <c:pt idx="1592">
                  <c:v>0.26728515388822399</c:v>
                </c:pt>
                <c:pt idx="1593">
                  <c:v>0.26728515388822399</c:v>
                </c:pt>
                <c:pt idx="1594">
                  <c:v>0.26728515388822399</c:v>
                </c:pt>
                <c:pt idx="1595">
                  <c:v>0.20283202878636</c:v>
                </c:pt>
                <c:pt idx="1596">
                  <c:v>0.20283202878636</c:v>
                </c:pt>
                <c:pt idx="1597">
                  <c:v>0.112402340921107</c:v>
                </c:pt>
                <c:pt idx="1598">
                  <c:v>0.112402340921107</c:v>
                </c:pt>
                <c:pt idx="1599">
                  <c:v>0.112402340921107</c:v>
                </c:pt>
                <c:pt idx="1600">
                  <c:v>6.88476531286141E-2</c:v>
                </c:pt>
                <c:pt idx="1601">
                  <c:v>6.88476531286141E-2</c:v>
                </c:pt>
                <c:pt idx="1602">
                  <c:v>6.88476531286141E-2</c:v>
                </c:pt>
                <c:pt idx="1603">
                  <c:v>6.88476531286141E-2</c:v>
                </c:pt>
                <c:pt idx="1604">
                  <c:v>0.27382812180439903</c:v>
                </c:pt>
                <c:pt idx="1605">
                  <c:v>0.27382812180439903</c:v>
                </c:pt>
                <c:pt idx="1606">
                  <c:v>0.27382812180439903</c:v>
                </c:pt>
                <c:pt idx="1607">
                  <c:v>0.132031247027043</c:v>
                </c:pt>
                <c:pt idx="1608">
                  <c:v>0.132031247027043</c:v>
                </c:pt>
                <c:pt idx="1609">
                  <c:v>0.132031247027043</c:v>
                </c:pt>
                <c:pt idx="1610">
                  <c:v>0.193652340996777</c:v>
                </c:pt>
                <c:pt idx="1611">
                  <c:v>0.193652340996777</c:v>
                </c:pt>
                <c:pt idx="1612">
                  <c:v>0.148925778579723</c:v>
                </c:pt>
                <c:pt idx="1613">
                  <c:v>0.148925778579723</c:v>
                </c:pt>
                <c:pt idx="1614">
                  <c:v>0.218066402820113</c:v>
                </c:pt>
                <c:pt idx="1615">
                  <c:v>0.218066402820113</c:v>
                </c:pt>
                <c:pt idx="1616">
                  <c:v>0.218066402820113</c:v>
                </c:pt>
                <c:pt idx="1617">
                  <c:v>6.2695309570699395E-2</c:v>
                </c:pt>
                <c:pt idx="1618">
                  <c:v>6.2695309570699395E-2</c:v>
                </c:pt>
                <c:pt idx="1619">
                  <c:v>6.2695309570699395E-2</c:v>
                </c:pt>
                <c:pt idx="1620">
                  <c:v>0.20517577914142701</c:v>
                </c:pt>
                <c:pt idx="1621">
                  <c:v>0.20517577914142701</c:v>
                </c:pt>
                <c:pt idx="1622">
                  <c:v>8.7011715440894394E-2</c:v>
                </c:pt>
                <c:pt idx="1623">
                  <c:v>8.7011715440894394E-2</c:v>
                </c:pt>
                <c:pt idx="1624">
                  <c:v>8.7011715440894394E-2</c:v>
                </c:pt>
                <c:pt idx="1625">
                  <c:v>8.7011715440894394E-2</c:v>
                </c:pt>
                <c:pt idx="1626">
                  <c:v>0.14111327849968799</c:v>
                </c:pt>
                <c:pt idx="1627">
                  <c:v>0.14111327849968799</c:v>
                </c:pt>
                <c:pt idx="1628">
                  <c:v>0.14111327849968799</c:v>
                </c:pt>
                <c:pt idx="1629">
                  <c:v>0.179296872120175</c:v>
                </c:pt>
                <c:pt idx="1630">
                  <c:v>0.179296872120175</c:v>
                </c:pt>
                <c:pt idx="1631">
                  <c:v>0.146972653688862</c:v>
                </c:pt>
                <c:pt idx="1632">
                  <c:v>0.146972653688862</c:v>
                </c:pt>
                <c:pt idx="1633">
                  <c:v>0.146972653688862</c:v>
                </c:pt>
                <c:pt idx="1634">
                  <c:v>4.1308591273264E-2</c:v>
                </c:pt>
                <c:pt idx="1635">
                  <c:v>4.1308591273264E-2</c:v>
                </c:pt>
                <c:pt idx="1636">
                  <c:v>0.124316403969714</c:v>
                </c:pt>
                <c:pt idx="1637">
                  <c:v>0.124316403969714</c:v>
                </c:pt>
                <c:pt idx="1638">
                  <c:v>0.124316403969714</c:v>
                </c:pt>
                <c:pt idx="1639">
                  <c:v>9.0234371869883007E-2</c:v>
                </c:pt>
                <c:pt idx="1640">
                  <c:v>9.0234371869883007E-2</c:v>
                </c:pt>
                <c:pt idx="1641">
                  <c:v>9.0234371869883007E-2</c:v>
                </c:pt>
                <c:pt idx="1642">
                  <c:v>0.19111327825521501</c:v>
                </c:pt>
                <c:pt idx="1643">
                  <c:v>0.19111327825521501</c:v>
                </c:pt>
                <c:pt idx="1644">
                  <c:v>0.19111327825521501</c:v>
                </c:pt>
                <c:pt idx="1645">
                  <c:v>0.12392577853461199</c:v>
                </c:pt>
                <c:pt idx="1646">
                  <c:v>0.12392577853461199</c:v>
                </c:pt>
                <c:pt idx="1647">
                  <c:v>0.12392577853461199</c:v>
                </c:pt>
                <c:pt idx="1648">
                  <c:v>0.186425778912962</c:v>
                </c:pt>
                <c:pt idx="1649">
                  <c:v>0.186425778912962</c:v>
                </c:pt>
                <c:pt idx="1650">
                  <c:v>9.3749997911800095E-2</c:v>
                </c:pt>
                <c:pt idx="1651">
                  <c:v>9.3749997911800095E-2</c:v>
                </c:pt>
                <c:pt idx="1652">
                  <c:v>9.3749997911800095E-2</c:v>
                </c:pt>
                <c:pt idx="1653">
                  <c:v>0.19169921561842701</c:v>
                </c:pt>
                <c:pt idx="1654">
                  <c:v>0.19169921561842701</c:v>
                </c:pt>
                <c:pt idx="1655">
                  <c:v>4.7070309447008102E-2</c:v>
                </c:pt>
                <c:pt idx="1656">
                  <c:v>4.7070309447008102E-2</c:v>
                </c:pt>
                <c:pt idx="1657">
                  <c:v>0.147753902914701</c:v>
                </c:pt>
                <c:pt idx="1658">
                  <c:v>0.147753902914701</c:v>
                </c:pt>
                <c:pt idx="1659">
                  <c:v>0.147753902914701</c:v>
                </c:pt>
                <c:pt idx="1660">
                  <c:v>8.1249996866972596E-2</c:v>
                </c:pt>
                <c:pt idx="1661">
                  <c:v>8.1249996866972596E-2</c:v>
                </c:pt>
                <c:pt idx="1662">
                  <c:v>8.1249996866972596E-2</c:v>
                </c:pt>
                <c:pt idx="1663">
                  <c:v>0.107812497029954</c:v>
                </c:pt>
                <c:pt idx="1664">
                  <c:v>0.107812497029954</c:v>
                </c:pt>
                <c:pt idx="1665">
                  <c:v>0.107812497029954</c:v>
                </c:pt>
                <c:pt idx="1666">
                  <c:v>0.107812497029954</c:v>
                </c:pt>
                <c:pt idx="1667">
                  <c:v>0.19628905953140899</c:v>
                </c:pt>
                <c:pt idx="1668">
                  <c:v>0.19628905953140899</c:v>
                </c:pt>
                <c:pt idx="1669">
                  <c:v>8.5449215337575796E-2</c:v>
                </c:pt>
                <c:pt idx="1670">
                  <c:v>8.5449215337575796E-2</c:v>
                </c:pt>
                <c:pt idx="1671">
                  <c:v>8.5449215337575796E-2</c:v>
                </c:pt>
                <c:pt idx="1672">
                  <c:v>0.143457028098055</c:v>
                </c:pt>
                <c:pt idx="1673">
                  <c:v>0.143457028098055</c:v>
                </c:pt>
                <c:pt idx="1674">
                  <c:v>0.15869140344875601</c:v>
                </c:pt>
                <c:pt idx="1675">
                  <c:v>0.15869140344875601</c:v>
                </c:pt>
                <c:pt idx="1676">
                  <c:v>9.6289058710681205E-2</c:v>
                </c:pt>
                <c:pt idx="1677">
                  <c:v>9.6289058710681205E-2</c:v>
                </c:pt>
                <c:pt idx="1678">
                  <c:v>9.6289058710681205E-2</c:v>
                </c:pt>
                <c:pt idx="1679">
                  <c:v>0.14453124703140899</c:v>
                </c:pt>
                <c:pt idx="1680">
                  <c:v>0.14453124703140899</c:v>
                </c:pt>
                <c:pt idx="1681">
                  <c:v>0.14453124703140899</c:v>
                </c:pt>
                <c:pt idx="1682">
                  <c:v>0.20742187215364499</c:v>
                </c:pt>
                <c:pt idx="1683">
                  <c:v>0.20742187215364499</c:v>
                </c:pt>
                <c:pt idx="1684">
                  <c:v>0.20742187215364499</c:v>
                </c:pt>
                <c:pt idx="1685">
                  <c:v>0.114550777791009</c:v>
                </c:pt>
                <c:pt idx="1686">
                  <c:v>0.114550777791009</c:v>
                </c:pt>
                <c:pt idx="1687">
                  <c:v>0.114550777791009</c:v>
                </c:pt>
                <c:pt idx="1688">
                  <c:v>0.21894531007274001</c:v>
                </c:pt>
                <c:pt idx="1689">
                  <c:v>0.21894531007274001</c:v>
                </c:pt>
                <c:pt idx="1690">
                  <c:v>0.21894531007274001</c:v>
                </c:pt>
                <c:pt idx="1691">
                  <c:v>0.10205077838327201</c:v>
                </c:pt>
                <c:pt idx="1692">
                  <c:v>0.10205077838327201</c:v>
                </c:pt>
                <c:pt idx="1693">
                  <c:v>0.10205077838327201</c:v>
                </c:pt>
                <c:pt idx="1694">
                  <c:v>0.123144528552074</c:v>
                </c:pt>
                <c:pt idx="1695">
                  <c:v>0.123144528552074</c:v>
                </c:pt>
                <c:pt idx="1696">
                  <c:v>0.15527343453140899</c:v>
                </c:pt>
                <c:pt idx="1697">
                  <c:v>0.15527343453140899</c:v>
                </c:pt>
                <c:pt idx="1698">
                  <c:v>8.3300779180717599E-2</c:v>
                </c:pt>
                <c:pt idx="1699">
                  <c:v>8.3300779180717599E-2</c:v>
                </c:pt>
                <c:pt idx="1700">
                  <c:v>8.3300779180717599E-2</c:v>
                </c:pt>
                <c:pt idx="1701">
                  <c:v>0.19121093447756701</c:v>
                </c:pt>
                <c:pt idx="1702">
                  <c:v>0.19121093447756701</c:v>
                </c:pt>
                <c:pt idx="1703">
                  <c:v>0.19121093447756701</c:v>
                </c:pt>
                <c:pt idx="1704">
                  <c:v>0.19560546568391099</c:v>
                </c:pt>
                <c:pt idx="1705">
                  <c:v>0.19560546568391099</c:v>
                </c:pt>
                <c:pt idx="1706">
                  <c:v>0.19560546568391099</c:v>
                </c:pt>
                <c:pt idx="1707">
                  <c:v>0.19560546568391099</c:v>
                </c:pt>
                <c:pt idx="1708">
                  <c:v>0.15800780975405301</c:v>
                </c:pt>
                <c:pt idx="1709">
                  <c:v>0.15800780975405301</c:v>
                </c:pt>
                <c:pt idx="1710">
                  <c:v>0.15800780975405301</c:v>
                </c:pt>
                <c:pt idx="1711">
                  <c:v>0.17109374723804599</c:v>
                </c:pt>
                <c:pt idx="1712">
                  <c:v>0.17109374723804599</c:v>
                </c:pt>
                <c:pt idx="1713">
                  <c:v>0.115039059644914</c:v>
                </c:pt>
                <c:pt idx="1714">
                  <c:v>0.115039059644914</c:v>
                </c:pt>
                <c:pt idx="1715">
                  <c:v>6.7968747011036598E-2</c:v>
                </c:pt>
                <c:pt idx="1716">
                  <c:v>6.7968747011036598E-2</c:v>
                </c:pt>
                <c:pt idx="1717">
                  <c:v>9.8046872008126201E-2</c:v>
                </c:pt>
                <c:pt idx="1718">
                  <c:v>9.8046872008126201E-2</c:v>
                </c:pt>
                <c:pt idx="1719">
                  <c:v>9.8046872008126201E-2</c:v>
                </c:pt>
                <c:pt idx="1720">
                  <c:v>5.8691403341072097E-2</c:v>
                </c:pt>
                <c:pt idx="1721">
                  <c:v>5.8691403341072097E-2</c:v>
                </c:pt>
                <c:pt idx="1722">
                  <c:v>6.1523434422269901E-2</c:v>
                </c:pt>
                <c:pt idx="1723">
                  <c:v>6.1523434422269901E-2</c:v>
                </c:pt>
                <c:pt idx="1724">
                  <c:v>6.1523434422269901E-2</c:v>
                </c:pt>
                <c:pt idx="1725">
                  <c:v>6.1523434422269901E-2</c:v>
                </c:pt>
                <c:pt idx="1726">
                  <c:v>0.16835937196447001</c:v>
                </c:pt>
                <c:pt idx="1727">
                  <c:v>0.16835937196447001</c:v>
                </c:pt>
                <c:pt idx="1728">
                  <c:v>0.10527343455760201</c:v>
                </c:pt>
                <c:pt idx="1729">
                  <c:v>0.10527343455760201</c:v>
                </c:pt>
                <c:pt idx="1730">
                  <c:v>0.10527343455760201</c:v>
                </c:pt>
                <c:pt idx="1731">
                  <c:v>5.8886716789856998E-2</c:v>
                </c:pt>
                <c:pt idx="1732">
                  <c:v>5.8886716789856998E-2</c:v>
                </c:pt>
                <c:pt idx="1733">
                  <c:v>5.8886716789856998E-2</c:v>
                </c:pt>
                <c:pt idx="1734">
                  <c:v>0.18164062211144399</c:v>
                </c:pt>
                <c:pt idx="1735">
                  <c:v>0.18164062211144399</c:v>
                </c:pt>
                <c:pt idx="1736">
                  <c:v>0.112890622047416</c:v>
                </c:pt>
                <c:pt idx="1737">
                  <c:v>0.112890622047416</c:v>
                </c:pt>
                <c:pt idx="1738">
                  <c:v>0.14169921557913701</c:v>
                </c:pt>
                <c:pt idx="1739">
                  <c:v>0.14169921557913701</c:v>
                </c:pt>
                <c:pt idx="1740">
                  <c:v>8.7890622475242694E-2</c:v>
                </c:pt>
                <c:pt idx="1741">
                  <c:v>8.7890622475242694E-2</c:v>
                </c:pt>
                <c:pt idx="1742">
                  <c:v>8.7890622475242694E-2</c:v>
                </c:pt>
                <c:pt idx="1743">
                  <c:v>0.13564452961145401</c:v>
                </c:pt>
                <c:pt idx="1744">
                  <c:v>0.13564452961145401</c:v>
                </c:pt>
                <c:pt idx="1745">
                  <c:v>0.13564452961145401</c:v>
                </c:pt>
                <c:pt idx="1746">
                  <c:v>0.20595702843274899</c:v>
                </c:pt>
                <c:pt idx="1747">
                  <c:v>0.20595702843274899</c:v>
                </c:pt>
                <c:pt idx="1748">
                  <c:v>0.20595702843274899</c:v>
                </c:pt>
                <c:pt idx="1749">
                  <c:v>0.20595702843274899</c:v>
                </c:pt>
                <c:pt idx="1750">
                  <c:v>0.142382809914124</c:v>
                </c:pt>
                <c:pt idx="1751">
                  <c:v>0.142382809914124</c:v>
                </c:pt>
                <c:pt idx="1752">
                  <c:v>0.10009765374707</c:v>
                </c:pt>
                <c:pt idx="1753">
                  <c:v>0.10009765374707</c:v>
                </c:pt>
                <c:pt idx="1754">
                  <c:v>0.10009765374707</c:v>
                </c:pt>
                <c:pt idx="1755">
                  <c:v>0.10009765374707</c:v>
                </c:pt>
                <c:pt idx="1756">
                  <c:v>3.9550778572447598E-2</c:v>
                </c:pt>
                <c:pt idx="1757">
                  <c:v>3.9550778572447598E-2</c:v>
                </c:pt>
                <c:pt idx="1758">
                  <c:v>0.10390624671708699</c:v>
                </c:pt>
                <c:pt idx="1759">
                  <c:v>0.10390624671708699</c:v>
                </c:pt>
                <c:pt idx="1760">
                  <c:v>0.14130859078431901</c:v>
                </c:pt>
                <c:pt idx="1761">
                  <c:v>0.14130859078431901</c:v>
                </c:pt>
                <c:pt idx="1762">
                  <c:v>0.14130859078431901</c:v>
                </c:pt>
                <c:pt idx="1763">
                  <c:v>0.17080077838181701</c:v>
                </c:pt>
                <c:pt idx="1764">
                  <c:v>0.17080077838181701</c:v>
                </c:pt>
                <c:pt idx="1765">
                  <c:v>0.142675778181001</c:v>
                </c:pt>
                <c:pt idx="1766">
                  <c:v>0.142675778181001</c:v>
                </c:pt>
                <c:pt idx="1767">
                  <c:v>0.142675778181001</c:v>
                </c:pt>
                <c:pt idx="1768">
                  <c:v>0.142675778181001</c:v>
                </c:pt>
                <c:pt idx="1769">
                  <c:v>0.142675778181001</c:v>
                </c:pt>
                <c:pt idx="1770">
                  <c:v>0.20458984147262499</c:v>
                </c:pt>
                <c:pt idx="1771">
                  <c:v>0.20458984147262499</c:v>
                </c:pt>
                <c:pt idx="1772">
                  <c:v>0.208203122856502</c:v>
                </c:pt>
                <c:pt idx="1773">
                  <c:v>0.208203122856502</c:v>
                </c:pt>
                <c:pt idx="1774">
                  <c:v>0.208203122856502</c:v>
                </c:pt>
                <c:pt idx="1775">
                  <c:v>3.7402340967673801E-2</c:v>
                </c:pt>
                <c:pt idx="1776">
                  <c:v>3.7402340967673801E-2</c:v>
                </c:pt>
                <c:pt idx="1777">
                  <c:v>0.15439452875580101</c:v>
                </c:pt>
                <c:pt idx="1778">
                  <c:v>0.15439452875580101</c:v>
                </c:pt>
                <c:pt idx="1779">
                  <c:v>0.15439452875580101</c:v>
                </c:pt>
                <c:pt idx="1780">
                  <c:v>0.103320309899572</c:v>
                </c:pt>
                <c:pt idx="1781">
                  <c:v>0.103320309899572</c:v>
                </c:pt>
                <c:pt idx="1782">
                  <c:v>0.103320309899572</c:v>
                </c:pt>
                <c:pt idx="1783">
                  <c:v>0.21708984146243801</c:v>
                </c:pt>
                <c:pt idx="1784">
                  <c:v>0.21708984146243801</c:v>
                </c:pt>
                <c:pt idx="1785">
                  <c:v>0.20039061996794699</c:v>
                </c:pt>
                <c:pt idx="1786">
                  <c:v>0.20039061996794699</c:v>
                </c:pt>
                <c:pt idx="1787">
                  <c:v>0.20039061996794699</c:v>
                </c:pt>
                <c:pt idx="1788">
                  <c:v>0.20039061996794699</c:v>
                </c:pt>
                <c:pt idx="1789">
                  <c:v>-0.56464844240690504</c:v>
                </c:pt>
                <c:pt idx="1790">
                  <c:v>-0.56464844240690504</c:v>
                </c:pt>
                <c:pt idx="1791">
                  <c:v>-0.56464844240690504</c:v>
                </c:pt>
                <c:pt idx="1792">
                  <c:v>-0.63164063026488204</c:v>
                </c:pt>
                <c:pt idx="1793">
                  <c:v>-0.63164063026488204</c:v>
                </c:pt>
                <c:pt idx="1794">
                  <c:v>-0.475195319668273</c:v>
                </c:pt>
                <c:pt idx="1795">
                  <c:v>-0.475195319668273</c:v>
                </c:pt>
                <c:pt idx="1796">
                  <c:v>-0.475195319668273</c:v>
                </c:pt>
                <c:pt idx="1797">
                  <c:v>-0.69882813158619606</c:v>
                </c:pt>
                <c:pt idx="1798">
                  <c:v>-0.62500000443833403</c:v>
                </c:pt>
                <c:pt idx="1799">
                  <c:v>-0.62500000443833403</c:v>
                </c:pt>
                <c:pt idx="1800">
                  <c:v>-0.57968750532017999</c:v>
                </c:pt>
                <c:pt idx="1801">
                  <c:v>-0.57968750532017999</c:v>
                </c:pt>
                <c:pt idx="1802">
                  <c:v>-0.57968750532017999</c:v>
                </c:pt>
                <c:pt idx="1803">
                  <c:v>-9.2938280968885394</c:v>
                </c:pt>
                <c:pt idx="1804">
                  <c:v>-9.2938280968885394</c:v>
                </c:pt>
                <c:pt idx="1805">
                  <c:v>-9.2938280968885394</c:v>
                </c:pt>
                <c:pt idx="1806">
                  <c:v>-9.2823437200124701</c:v>
                </c:pt>
                <c:pt idx="1807">
                  <c:v>-9.2823437200124701</c:v>
                </c:pt>
                <c:pt idx="1808">
                  <c:v>-9.2823437200124701</c:v>
                </c:pt>
                <c:pt idx="1809">
                  <c:v>-9.2834472381768993</c:v>
                </c:pt>
                <c:pt idx="1810">
                  <c:v>-9.2834472381768993</c:v>
                </c:pt>
                <c:pt idx="1811">
                  <c:v>-9.2834472381768993</c:v>
                </c:pt>
                <c:pt idx="1812">
                  <c:v>-9.2834472381768993</c:v>
                </c:pt>
                <c:pt idx="1813">
                  <c:v>-9.2657519247882192</c:v>
                </c:pt>
                <c:pt idx="1814">
                  <c:v>-9.2657519247882192</c:v>
                </c:pt>
                <c:pt idx="1815">
                  <c:v>-9.2570800501512096</c:v>
                </c:pt>
                <c:pt idx="1816">
                  <c:v>-9.2570800501512096</c:v>
                </c:pt>
                <c:pt idx="1817">
                  <c:v>-9.2904101262511105</c:v>
                </c:pt>
                <c:pt idx="1818">
                  <c:v>-9.2904101262511105</c:v>
                </c:pt>
                <c:pt idx="1819">
                  <c:v>-9.2904101262511105</c:v>
                </c:pt>
                <c:pt idx="1820">
                  <c:v>-9.2994433303592796</c:v>
                </c:pt>
                <c:pt idx="1821">
                  <c:v>-9.2994433303592796</c:v>
                </c:pt>
                <c:pt idx="1822">
                  <c:v>-9.2994433303592796</c:v>
                </c:pt>
                <c:pt idx="1823">
                  <c:v>-9.2955175502872809</c:v>
                </c:pt>
                <c:pt idx="1824">
                  <c:v>-9.2955175502872809</c:v>
                </c:pt>
                <c:pt idx="1825">
                  <c:v>-9.2955175502872809</c:v>
                </c:pt>
                <c:pt idx="1826">
                  <c:v>-9.2955175502872809</c:v>
                </c:pt>
                <c:pt idx="1827">
                  <c:v>-9.3024218467721695</c:v>
                </c:pt>
                <c:pt idx="1828">
                  <c:v>-9.3024218467721695</c:v>
                </c:pt>
                <c:pt idx="1829">
                  <c:v>-9.3024218467721695</c:v>
                </c:pt>
                <c:pt idx="1830">
                  <c:v>-9.2683691117504097</c:v>
                </c:pt>
                <c:pt idx="1831">
                  <c:v>-9.2683691117504097</c:v>
                </c:pt>
                <c:pt idx="1832">
                  <c:v>-9.2683691117504097</c:v>
                </c:pt>
                <c:pt idx="1833">
                  <c:v>-15.263945324095801</c:v>
                </c:pt>
                <c:pt idx="1834">
                  <c:v>-15.263945324095801</c:v>
                </c:pt>
                <c:pt idx="1835">
                  <c:v>-15.007187521081001</c:v>
                </c:pt>
                <c:pt idx="1836">
                  <c:v>-15.007187521081001</c:v>
                </c:pt>
                <c:pt idx="1837">
                  <c:v>-15.163652371451001</c:v>
                </c:pt>
                <c:pt idx="1838">
                  <c:v>-15.163652371451001</c:v>
                </c:pt>
                <c:pt idx="1839">
                  <c:v>-15.163652371451001</c:v>
                </c:pt>
                <c:pt idx="1840">
                  <c:v>-15.221621109719701</c:v>
                </c:pt>
                <c:pt idx="1841">
                  <c:v>-15.221621109719701</c:v>
                </c:pt>
                <c:pt idx="1842">
                  <c:v>-15.221621109719701</c:v>
                </c:pt>
                <c:pt idx="1843">
                  <c:v>-15.1965625129728</c:v>
                </c:pt>
                <c:pt idx="1844">
                  <c:v>-15.1965625129728</c:v>
                </c:pt>
                <c:pt idx="1845">
                  <c:v>-15.1965625129728</c:v>
                </c:pt>
                <c:pt idx="1846">
                  <c:v>-15.1965625129728</c:v>
                </c:pt>
                <c:pt idx="1847">
                  <c:v>-15.1965625129728</c:v>
                </c:pt>
                <c:pt idx="1848">
                  <c:v>-15.1965625129728</c:v>
                </c:pt>
                <c:pt idx="1849">
                  <c:v>-15.1965625129728</c:v>
                </c:pt>
                <c:pt idx="1850">
                  <c:v>-1.3378907791775399E-2</c:v>
                </c:pt>
                <c:pt idx="1851">
                  <c:v>-1.3378907791775399E-2</c:v>
                </c:pt>
                <c:pt idx="1852">
                  <c:v>-1.3378907791775399E-2</c:v>
                </c:pt>
                <c:pt idx="1853">
                  <c:v>0.19248046586289999</c:v>
                </c:pt>
                <c:pt idx="1854">
                  <c:v>0.19248046586289999</c:v>
                </c:pt>
                <c:pt idx="1855">
                  <c:v>0.24033202745340501</c:v>
                </c:pt>
                <c:pt idx="1856">
                  <c:v>0.24033202745340501</c:v>
                </c:pt>
                <c:pt idx="1857">
                  <c:v>0.24033202745340501</c:v>
                </c:pt>
                <c:pt idx="1858">
                  <c:v>-6.6113282788137398E-2</c:v>
                </c:pt>
                <c:pt idx="1859">
                  <c:v>-6.6113282788137398E-2</c:v>
                </c:pt>
                <c:pt idx="1860">
                  <c:v>-0.100341798086446</c:v>
                </c:pt>
                <c:pt idx="1861">
                  <c:v>-0.100341798086446</c:v>
                </c:pt>
                <c:pt idx="1862">
                  <c:v>-0.100341798086446</c:v>
                </c:pt>
                <c:pt idx="1863">
                  <c:v>-0.14121093836729401</c:v>
                </c:pt>
                <c:pt idx="1864">
                  <c:v>-0.14121093836729401</c:v>
                </c:pt>
                <c:pt idx="1865">
                  <c:v>-0.14121093836729401</c:v>
                </c:pt>
                <c:pt idx="1866">
                  <c:v>-0.14121093836729401</c:v>
                </c:pt>
                <c:pt idx="1867">
                  <c:v>-5.6152357065002399E-3</c:v>
                </c:pt>
                <c:pt idx="1868">
                  <c:v>-5.6152357065002399E-3</c:v>
                </c:pt>
                <c:pt idx="1869">
                  <c:v>-5.6152357065002399E-3</c:v>
                </c:pt>
                <c:pt idx="1870">
                  <c:v>-0.15976562642026601</c:v>
                </c:pt>
                <c:pt idx="1871">
                  <c:v>-0.15976562642026601</c:v>
                </c:pt>
                <c:pt idx="1872">
                  <c:v>-0.15976562642026601</c:v>
                </c:pt>
                <c:pt idx="1873">
                  <c:v>-0.105810548113367</c:v>
                </c:pt>
                <c:pt idx="1874">
                  <c:v>-0.105810548113367</c:v>
                </c:pt>
                <c:pt idx="1875">
                  <c:v>-0.105810548113367</c:v>
                </c:pt>
                <c:pt idx="1876">
                  <c:v>-6.9140626026637605E-2</c:v>
                </c:pt>
                <c:pt idx="1877">
                  <c:v>-6.9140626026637605E-2</c:v>
                </c:pt>
                <c:pt idx="1878">
                  <c:v>-15.2421289121884</c:v>
                </c:pt>
                <c:pt idx="1879">
                  <c:v>-15.2421289121884</c:v>
                </c:pt>
                <c:pt idx="1880">
                  <c:v>-15.2421289121884</c:v>
                </c:pt>
                <c:pt idx="1881">
                  <c:v>-15.2421289121884</c:v>
                </c:pt>
                <c:pt idx="1882">
                  <c:v>-15.163613307763599</c:v>
                </c:pt>
                <c:pt idx="1883">
                  <c:v>-15.163613307763599</c:v>
                </c:pt>
                <c:pt idx="1884">
                  <c:v>-15.163613307763599</c:v>
                </c:pt>
                <c:pt idx="1885">
                  <c:v>-15.2151367236028</c:v>
                </c:pt>
                <c:pt idx="1886">
                  <c:v>-15.2151367236028</c:v>
                </c:pt>
                <c:pt idx="1887">
                  <c:v>-15.2151367236028</c:v>
                </c:pt>
                <c:pt idx="1888">
                  <c:v>-15.2151367236028</c:v>
                </c:pt>
                <c:pt idx="1889">
                  <c:v>-15.108789066211999</c:v>
                </c:pt>
                <c:pt idx="1890">
                  <c:v>-15.108789066211999</c:v>
                </c:pt>
                <c:pt idx="1891">
                  <c:v>-15.108789066211999</c:v>
                </c:pt>
                <c:pt idx="1892">
                  <c:v>-15.0695117169798</c:v>
                </c:pt>
                <c:pt idx="1893">
                  <c:v>-15.0695117169798</c:v>
                </c:pt>
                <c:pt idx="1894">
                  <c:v>-15.2371679701705</c:v>
                </c:pt>
                <c:pt idx="1895">
                  <c:v>-15.2371679701705</c:v>
                </c:pt>
                <c:pt idx="1896">
                  <c:v>-15.2371679701705</c:v>
                </c:pt>
                <c:pt idx="1897">
                  <c:v>-15.307089843305199</c:v>
                </c:pt>
                <c:pt idx="1898">
                  <c:v>-15.307089843305199</c:v>
                </c:pt>
                <c:pt idx="1899">
                  <c:v>-15.3016406167903</c:v>
                </c:pt>
                <c:pt idx="1900">
                  <c:v>-15.3016406167903</c:v>
                </c:pt>
                <c:pt idx="1901">
                  <c:v>-15.364999986269099</c:v>
                </c:pt>
                <c:pt idx="1902">
                  <c:v>-15.364999986269099</c:v>
                </c:pt>
                <c:pt idx="1903">
                  <c:v>-15.364999986269099</c:v>
                </c:pt>
                <c:pt idx="1904">
                  <c:v>-15.1312500086883</c:v>
                </c:pt>
                <c:pt idx="1905">
                  <c:v>-15.1312500086883</c:v>
                </c:pt>
                <c:pt idx="1906">
                  <c:v>-15.1312500086883</c:v>
                </c:pt>
                <c:pt idx="1907">
                  <c:v>-15.1312500086883</c:v>
                </c:pt>
                <c:pt idx="1908">
                  <c:v>-15.0615038963505</c:v>
                </c:pt>
                <c:pt idx="1909">
                  <c:v>-15.0615038963505</c:v>
                </c:pt>
                <c:pt idx="1910">
                  <c:v>-15.0615038963505</c:v>
                </c:pt>
                <c:pt idx="1911">
                  <c:v>-15.0960937629588</c:v>
                </c:pt>
                <c:pt idx="1912">
                  <c:v>-15.0960937629588</c:v>
                </c:pt>
                <c:pt idx="1913">
                  <c:v>-15.0960937629588</c:v>
                </c:pt>
                <c:pt idx="1914">
                  <c:v>-15.1221484563902</c:v>
                </c:pt>
                <c:pt idx="1915">
                  <c:v>-15.1221484563902</c:v>
                </c:pt>
                <c:pt idx="1916">
                  <c:v>-15.312519513477101</c:v>
                </c:pt>
                <c:pt idx="1917">
                  <c:v>-15.312519513477101</c:v>
                </c:pt>
                <c:pt idx="1918">
                  <c:v>-15.117421899311401</c:v>
                </c:pt>
                <c:pt idx="1919">
                  <c:v>-15.117421899311401</c:v>
                </c:pt>
                <c:pt idx="1920">
                  <c:v>-15.117421899311401</c:v>
                </c:pt>
                <c:pt idx="1921">
                  <c:v>-15.2589843685441</c:v>
                </c:pt>
                <c:pt idx="1922">
                  <c:v>-15.2589843685441</c:v>
                </c:pt>
                <c:pt idx="1923">
                  <c:v>-15.0656054673772</c:v>
                </c:pt>
                <c:pt idx="1924">
                  <c:v>-15.0656054673772</c:v>
                </c:pt>
                <c:pt idx="1925">
                  <c:v>-15.0656054673772</c:v>
                </c:pt>
                <c:pt idx="1926">
                  <c:v>-15.0656054673772</c:v>
                </c:pt>
                <c:pt idx="1927">
                  <c:v>-15.079414079483699</c:v>
                </c:pt>
                <c:pt idx="1928">
                  <c:v>-15.079414079483699</c:v>
                </c:pt>
                <c:pt idx="1929">
                  <c:v>-15.2105664021905</c:v>
                </c:pt>
                <c:pt idx="1930">
                  <c:v>-15.2105664021905</c:v>
                </c:pt>
                <c:pt idx="1931">
                  <c:v>-15.2105664021905</c:v>
                </c:pt>
                <c:pt idx="1932">
                  <c:v>-15.1983984439066</c:v>
                </c:pt>
                <c:pt idx="1933">
                  <c:v>-15.1983984439066</c:v>
                </c:pt>
                <c:pt idx="1934">
                  <c:v>-15.3139453032686</c:v>
                </c:pt>
                <c:pt idx="1935">
                  <c:v>-15.3139453032686</c:v>
                </c:pt>
                <c:pt idx="1936">
                  <c:v>-15.3315038972396</c:v>
                </c:pt>
                <c:pt idx="1937">
                  <c:v>-15.3315038972396</c:v>
                </c:pt>
                <c:pt idx="1938">
                  <c:v>-15.3315038972396</c:v>
                </c:pt>
                <c:pt idx="1939">
                  <c:v>-15.296894529843399</c:v>
                </c:pt>
                <c:pt idx="1940">
                  <c:v>-15.296894529843399</c:v>
                </c:pt>
                <c:pt idx="1941">
                  <c:v>-15.198378919232701</c:v>
                </c:pt>
                <c:pt idx="1942">
                  <c:v>-15.198378919232701</c:v>
                </c:pt>
                <c:pt idx="1943">
                  <c:v>-15.275214841116799</c:v>
                </c:pt>
                <c:pt idx="1944">
                  <c:v>-15.275214841116799</c:v>
                </c:pt>
                <c:pt idx="1945">
                  <c:v>-15.275214841116799</c:v>
                </c:pt>
                <c:pt idx="1946">
                  <c:v>-15.275214841116799</c:v>
                </c:pt>
                <c:pt idx="1947">
                  <c:v>-15.2621679616222</c:v>
                </c:pt>
                <c:pt idx="1948">
                  <c:v>-15.2621679616222</c:v>
                </c:pt>
                <c:pt idx="1949">
                  <c:v>-15.241562518948699</c:v>
                </c:pt>
                <c:pt idx="1950">
                  <c:v>-15.241562518948699</c:v>
                </c:pt>
                <c:pt idx="1951">
                  <c:v>-15.241562518948699</c:v>
                </c:pt>
                <c:pt idx="1952">
                  <c:v>-15.241562496122199</c:v>
                </c:pt>
                <c:pt idx="1953">
                  <c:v>-15.241562496122199</c:v>
                </c:pt>
                <c:pt idx="1954">
                  <c:v>-15.203886709091799</c:v>
                </c:pt>
                <c:pt idx="1955">
                  <c:v>-15.203886709091799</c:v>
                </c:pt>
                <c:pt idx="1956">
                  <c:v>-15.363496073217901</c:v>
                </c:pt>
                <c:pt idx="1957">
                  <c:v>-15.363496073217901</c:v>
                </c:pt>
                <c:pt idx="1958">
                  <c:v>-15.363496073217901</c:v>
                </c:pt>
                <c:pt idx="1959">
                  <c:v>-15.1539453140444</c:v>
                </c:pt>
                <c:pt idx="1960">
                  <c:v>-15.1539453140444</c:v>
                </c:pt>
                <c:pt idx="1961">
                  <c:v>-15.0725585993513</c:v>
                </c:pt>
                <c:pt idx="1962">
                  <c:v>-15.0725585993513</c:v>
                </c:pt>
                <c:pt idx="1963">
                  <c:v>-15.0725585993513</c:v>
                </c:pt>
                <c:pt idx="1964">
                  <c:v>-15.0725585993513</c:v>
                </c:pt>
                <c:pt idx="1965">
                  <c:v>-15.213769536588099</c:v>
                </c:pt>
                <c:pt idx="1966">
                  <c:v>-15.213769536588099</c:v>
                </c:pt>
                <c:pt idx="1967">
                  <c:v>-15.284843740216701</c:v>
                </c:pt>
                <c:pt idx="1968">
                  <c:v>-15.284843740216701</c:v>
                </c:pt>
                <c:pt idx="1969">
                  <c:v>-15.075683596704</c:v>
                </c:pt>
                <c:pt idx="1970">
                  <c:v>-15.075683596704</c:v>
                </c:pt>
                <c:pt idx="1971">
                  <c:v>-15.075683596704</c:v>
                </c:pt>
                <c:pt idx="1972">
                  <c:v>-15.341660139129999</c:v>
                </c:pt>
                <c:pt idx="1973">
                  <c:v>-15.341660139129999</c:v>
                </c:pt>
                <c:pt idx="1974">
                  <c:v>-15.2308398497907</c:v>
                </c:pt>
                <c:pt idx="1975">
                  <c:v>-15.2308398497907</c:v>
                </c:pt>
                <c:pt idx="1976">
                  <c:v>-15.0024023690075</c:v>
                </c:pt>
                <c:pt idx="1977">
                  <c:v>-15.0024023690075</c:v>
                </c:pt>
                <c:pt idx="1978">
                  <c:v>-15.0024023690075</c:v>
                </c:pt>
                <c:pt idx="1979">
                  <c:v>-15.0024023690075</c:v>
                </c:pt>
                <c:pt idx="1980">
                  <c:v>-15.3625585591044</c:v>
                </c:pt>
                <c:pt idx="1981">
                  <c:v>-15.3625585591044</c:v>
                </c:pt>
                <c:pt idx="1982">
                  <c:v>-15.3625585591044</c:v>
                </c:pt>
                <c:pt idx="1983">
                  <c:v>-15.2435351567437</c:v>
                </c:pt>
                <c:pt idx="1984">
                  <c:v>-15.2435351567437</c:v>
                </c:pt>
                <c:pt idx="1985">
                  <c:v>-15.2435351567437</c:v>
                </c:pt>
                <c:pt idx="1986">
                  <c:v>-15.3347656153437</c:v>
                </c:pt>
                <c:pt idx="1987">
                  <c:v>-15.3347656153437</c:v>
                </c:pt>
                <c:pt idx="1988">
                  <c:v>-15.3347656153437</c:v>
                </c:pt>
                <c:pt idx="1989">
                  <c:v>-15.2529687396481</c:v>
                </c:pt>
                <c:pt idx="1990">
                  <c:v>-15.2529687396481</c:v>
                </c:pt>
                <c:pt idx="1991">
                  <c:v>-15.2529687396481</c:v>
                </c:pt>
                <c:pt idx="1992">
                  <c:v>-14.968417981085601</c:v>
                </c:pt>
                <c:pt idx="1993">
                  <c:v>-14.968417981085601</c:v>
                </c:pt>
                <c:pt idx="1994">
                  <c:v>-15.0651757881232</c:v>
                </c:pt>
                <c:pt idx="1995">
                  <c:v>-15.0651757881232</c:v>
                </c:pt>
                <c:pt idx="1996">
                  <c:v>-15.020097652469699</c:v>
                </c:pt>
                <c:pt idx="1997">
                  <c:v>-15.020097652469699</c:v>
                </c:pt>
                <c:pt idx="1998">
                  <c:v>-15.020097652469699</c:v>
                </c:pt>
                <c:pt idx="1999">
                  <c:v>-15.020097652469699</c:v>
                </c:pt>
                <c:pt idx="2000">
                  <c:v>-15.020097652469699</c:v>
                </c:pt>
                <c:pt idx="2001">
                  <c:v>-15.020097652469699</c:v>
                </c:pt>
                <c:pt idx="2002">
                  <c:v>-7.43945306780915E-2</c:v>
                </c:pt>
                <c:pt idx="2003">
                  <c:v>-7.43945306780915E-2</c:v>
                </c:pt>
                <c:pt idx="2004">
                  <c:v>-7.43945306780915E-2</c:v>
                </c:pt>
                <c:pt idx="2005">
                  <c:v>1.7050781360921901E-2</c:v>
                </c:pt>
                <c:pt idx="2006">
                  <c:v>1.7050781360921901E-2</c:v>
                </c:pt>
                <c:pt idx="2007">
                  <c:v>1.7050781360921901E-2</c:v>
                </c:pt>
                <c:pt idx="2008">
                  <c:v>1.7050781360921901E-2</c:v>
                </c:pt>
                <c:pt idx="2009">
                  <c:v>-6.4648431443856602E-3</c:v>
                </c:pt>
                <c:pt idx="2010">
                  <c:v>-6.4648431443856602E-3</c:v>
                </c:pt>
                <c:pt idx="2011">
                  <c:v>-6.4648431443856602E-3</c:v>
                </c:pt>
                <c:pt idx="2012">
                  <c:v>-6.4648431443856602E-3</c:v>
                </c:pt>
                <c:pt idx="2013">
                  <c:v>4.11328126738226E-2</c:v>
                </c:pt>
                <c:pt idx="2014">
                  <c:v>4.11328126738226E-2</c:v>
                </c:pt>
                <c:pt idx="2015">
                  <c:v>4.11328126738226E-2</c:v>
                </c:pt>
                <c:pt idx="2016">
                  <c:v>-4.1894530730132801E-2</c:v>
                </c:pt>
                <c:pt idx="2017">
                  <c:v>-4.1894530730132801E-2</c:v>
                </c:pt>
                <c:pt idx="2018">
                  <c:v>-4.1894530730132801E-2</c:v>
                </c:pt>
                <c:pt idx="2019">
                  <c:v>-0.102265624355368</c:v>
                </c:pt>
                <c:pt idx="2020">
                  <c:v>-0.102265624355368</c:v>
                </c:pt>
                <c:pt idx="2021">
                  <c:v>-0.102265624355368</c:v>
                </c:pt>
                <c:pt idx="2022">
                  <c:v>-3.5097655585104803E-2</c:v>
                </c:pt>
                <c:pt idx="2023">
                  <c:v>-3.5097655585104803E-2</c:v>
                </c:pt>
                <c:pt idx="2024">
                  <c:v>-3.4960932271133E-3</c:v>
                </c:pt>
                <c:pt idx="2025">
                  <c:v>-3.4960932271133E-3</c:v>
                </c:pt>
                <c:pt idx="2026">
                  <c:v>-3.4960932271133E-3</c:v>
                </c:pt>
                <c:pt idx="2027">
                  <c:v>-3.4960932271133E-3</c:v>
                </c:pt>
                <c:pt idx="2028">
                  <c:v>-5.71093745961661E-2</c:v>
                </c:pt>
                <c:pt idx="2029">
                  <c:v>-5.71093745961661E-2</c:v>
                </c:pt>
                <c:pt idx="2030">
                  <c:v>-5.71093745961661E-2</c:v>
                </c:pt>
                <c:pt idx="2031">
                  <c:v>-5.71093745961661E-2</c:v>
                </c:pt>
                <c:pt idx="2032">
                  <c:v>-8.2714843328631105E-2</c:v>
                </c:pt>
                <c:pt idx="2033">
                  <c:v>-8.2714843328631105E-2</c:v>
                </c:pt>
                <c:pt idx="2034">
                  <c:v>-8.2714843328631105E-2</c:v>
                </c:pt>
                <c:pt idx="2035">
                  <c:v>-15.106347666002801</c:v>
                </c:pt>
                <c:pt idx="2036">
                  <c:v>-15.106347666002801</c:v>
                </c:pt>
                <c:pt idx="2037">
                  <c:v>-15.2992187593381</c:v>
                </c:pt>
                <c:pt idx="2038">
                  <c:v>-15.2992187593381</c:v>
                </c:pt>
                <c:pt idx="2039">
                  <c:v>-15.0916992063644</c:v>
                </c:pt>
                <c:pt idx="2040">
                  <c:v>-15.0916992063644</c:v>
                </c:pt>
                <c:pt idx="2041">
                  <c:v>-15.0916992063644</c:v>
                </c:pt>
                <c:pt idx="2042">
                  <c:v>-15.146777348545999</c:v>
                </c:pt>
                <c:pt idx="2043">
                  <c:v>-15.146777348545999</c:v>
                </c:pt>
                <c:pt idx="2044">
                  <c:v>-15.146777348545999</c:v>
                </c:pt>
                <c:pt idx="2045">
                  <c:v>-15.169082035850799</c:v>
                </c:pt>
                <c:pt idx="2046">
                  <c:v>-15.169082035850799</c:v>
                </c:pt>
                <c:pt idx="2047">
                  <c:v>-15.169082035850799</c:v>
                </c:pt>
                <c:pt idx="2048">
                  <c:v>-15.169082035850799</c:v>
                </c:pt>
                <c:pt idx="2049">
                  <c:v>-15.272128909532899</c:v>
                </c:pt>
                <c:pt idx="2050">
                  <c:v>-15.272128909532899</c:v>
                </c:pt>
                <c:pt idx="2051">
                  <c:v>-15.272128909532899</c:v>
                </c:pt>
                <c:pt idx="2052">
                  <c:v>-15.1096289072602</c:v>
                </c:pt>
                <c:pt idx="2053">
                  <c:v>-15.1096289072602</c:v>
                </c:pt>
                <c:pt idx="2054">
                  <c:v>-15.379257800842399</c:v>
                </c:pt>
                <c:pt idx="2055">
                  <c:v>-15.379257800842399</c:v>
                </c:pt>
                <c:pt idx="2056">
                  <c:v>-15.379257800842399</c:v>
                </c:pt>
                <c:pt idx="2057">
                  <c:v>-15.132265641758201</c:v>
                </c:pt>
                <c:pt idx="2058">
                  <c:v>-15.132265641758201</c:v>
                </c:pt>
                <c:pt idx="2059">
                  <c:v>-15.1457031281679</c:v>
                </c:pt>
                <c:pt idx="2060">
                  <c:v>-15.1457031281679</c:v>
                </c:pt>
                <c:pt idx="2061">
                  <c:v>-15.0283398758797</c:v>
                </c:pt>
                <c:pt idx="2062">
                  <c:v>-15.0283398758797</c:v>
                </c:pt>
                <c:pt idx="2063">
                  <c:v>-15.0283398758797</c:v>
                </c:pt>
                <c:pt idx="2064">
                  <c:v>-15.212734375078</c:v>
                </c:pt>
                <c:pt idx="2065">
                  <c:v>-15.212734375078</c:v>
                </c:pt>
                <c:pt idx="2066">
                  <c:v>-15.212734375078</c:v>
                </c:pt>
                <c:pt idx="2067">
                  <c:v>-15.050078156349599</c:v>
                </c:pt>
                <c:pt idx="2068">
                  <c:v>-15.050078156349599</c:v>
                </c:pt>
                <c:pt idx="2069">
                  <c:v>-15.050078156349599</c:v>
                </c:pt>
                <c:pt idx="2070">
                  <c:v>-15.3190624993171</c:v>
                </c:pt>
                <c:pt idx="2071">
                  <c:v>-15.3190624993171</c:v>
                </c:pt>
                <c:pt idx="2072">
                  <c:v>-15.3190624993171</c:v>
                </c:pt>
                <c:pt idx="2073">
                  <c:v>-15.2263867262945</c:v>
                </c:pt>
                <c:pt idx="2074">
                  <c:v>-15.2263867262945</c:v>
                </c:pt>
                <c:pt idx="2075">
                  <c:v>-15.125957029769699</c:v>
                </c:pt>
                <c:pt idx="2076">
                  <c:v>-15.125957029769699</c:v>
                </c:pt>
                <c:pt idx="2077">
                  <c:v>-15.149843758076701</c:v>
                </c:pt>
                <c:pt idx="2078">
                  <c:v>-15.149843758076701</c:v>
                </c:pt>
                <c:pt idx="2079">
                  <c:v>-15.149843758076701</c:v>
                </c:pt>
                <c:pt idx="2080">
                  <c:v>-15.2773437233718</c:v>
                </c:pt>
                <c:pt idx="2081">
                  <c:v>-15.2773437233718</c:v>
                </c:pt>
                <c:pt idx="2082">
                  <c:v>-15.3547460857757</c:v>
                </c:pt>
                <c:pt idx="2083">
                  <c:v>-15.3547460857757</c:v>
                </c:pt>
                <c:pt idx="2084">
                  <c:v>-15.3547460857757</c:v>
                </c:pt>
                <c:pt idx="2085">
                  <c:v>-15.2915820164985</c:v>
                </c:pt>
                <c:pt idx="2086">
                  <c:v>-15.2915820164985</c:v>
                </c:pt>
                <c:pt idx="2087">
                  <c:v>-15.2915820164985</c:v>
                </c:pt>
                <c:pt idx="2088">
                  <c:v>-15.068105467311799</c:v>
                </c:pt>
                <c:pt idx="2089">
                  <c:v>-15.068105467311799</c:v>
                </c:pt>
                <c:pt idx="2090">
                  <c:v>-15.068105467311799</c:v>
                </c:pt>
                <c:pt idx="2091">
                  <c:v>-15.334121073000899</c:v>
                </c:pt>
                <c:pt idx="2092">
                  <c:v>-15.334121073000899</c:v>
                </c:pt>
                <c:pt idx="2093">
                  <c:v>-15.167597661975799</c:v>
                </c:pt>
                <c:pt idx="2094">
                  <c:v>-15.167597661975799</c:v>
                </c:pt>
                <c:pt idx="2095">
                  <c:v>-15.167597661975799</c:v>
                </c:pt>
                <c:pt idx="2096">
                  <c:v>-15.353203104254099</c:v>
                </c:pt>
                <c:pt idx="2097">
                  <c:v>-15.353203104254099</c:v>
                </c:pt>
                <c:pt idx="2098">
                  <c:v>-15.2262695524495</c:v>
                </c:pt>
                <c:pt idx="2099">
                  <c:v>-15.2262695524495</c:v>
                </c:pt>
                <c:pt idx="2100">
                  <c:v>-15.241542976672401</c:v>
                </c:pt>
                <c:pt idx="2101">
                  <c:v>-15.241542976672401</c:v>
                </c:pt>
                <c:pt idx="2102">
                  <c:v>-15.241542976672401</c:v>
                </c:pt>
                <c:pt idx="2103">
                  <c:v>-15.2770312236275</c:v>
                </c:pt>
                <c:pt idx="2104">
                  <c:v>-15.2770312236275</c:v>
                </c:pt>
                <c:pt idx="2105">
                  <c:v>-15.2770312236275</c:v>
                </c:pt>
                <c:pt idx="2106">
                  <c:v>-15.2770312236275</c:v>
                </c:pt>
                <c:pt idx="2107">
                  <c:v>-15.2770312236275</c:v>
                </c:pt>
                <c:pt idx="2108">
                  <c:v>-15.165605468822299</c:v>
                </c:pt>
                <c:pt idx="2109">
                  <c:v>-15.165605468822299</c:v>
                </c:pt>
                <c:pt idx="2110">
                  <c:v>-15.165605468822299</c:v>
                </c:pt>
                <c:pt idx="2111">
                  <c:v>-15.3178906131915</c:v>
                </c:pt>
                <c:pt idx="2112">
                  <c:v>-15.3178906131915</c:v>
                </c:pt>
                <c:pt idx="2113">
                  <c:v>-15.1551953281273</c:v>
                </c:pt>
                <c:pt idx="2114">
                  <c:v>-15.1551953281273</c:v>
                </c:pt>
                <c:pt idx="2115">
                  <c:v>-15.3553710674827</c:v>
                </c:pt>
                <c:pt idx="2116">
                  <c:v>-15.3553710674827</c:v>
                </c:pt>
                <c:pt idx="2117">
                  <c:v>-15.3553710674827</c:v>
                </c:pt>
                <c:pt idx="2118">
                  <c:v>-15.2648828068945</c:v>
                </c:pt>
                <c:pt idx="2119">
                  <c:v>-15.2648828068945</c:v>
                </c:pt>
                <c:pt idx="2120">
                  <c:v>-15.223222661445501</c:v>
                </c:pt>
                <c:pt idx="2121">
                  <c:v>-15.223222661445501</c:v>
                </c:pt>
                <c:pt idx="2122">
                  <c:v>-15.223222661445501</c:v>
                </c:pt>
                <c:pt idx="2123">
                  <c:v>-15.0119140644164</c:v>
                </c:pt>
                <c:pt idx="2124">
                  <c:v>-15.0119140644164</c:v>
                </c:pt>
                <c:pt idx="2125">
                  <c:v>-15.0119140644164</c:v>
                </c:pt>
                <c:pt idx="2126">
                  <c:v>-15.146855469063199</c:v>
                </c:pt>
                <c:pt idx="2127">
                  <c:v>-15.146855469063199</c:v>
                </c:pt>
                <c:pt idx="2128">
                  <c:v>-15.146855469063199</c:v>
                </c:pt>
                <c:pt idx="2129">
                  <c:v>-15.162421874534999</c:v>
                </c:pt>
                <c:pt idx="2130">
                  <c:v>-15.162421874534999</c:v>
                </c:pt>
                <c:pt idx="2131">
                  <c:v>-15.3421679478187</c:v>
                </c:pt>
                <c:pt idx="2132">
                  <c:v>-15.3421679478187</c:v>
                </c:pt>
                <c:pt idx="2133">
                  <c:v>-15.3421679478187</c:v>
                </c:pt>
                <c:pt idx="2134">
                  <c:v>-15.151113302322299</c:v>
                </c:pt>
                <c:pt idx="2135">
                  <c:v>-15.151113302322299</c:v>
                </c:pt>
                <c:pt idx="2136">
                  <c:v>-15.2441796888028</c:v>
                </c:pt>
                <c:pt idx="2137">
                  <c:v>-15.2441796888028</c:v>
                </c:pt>
                <c:pt idx="2138">
                  <c:v>-15.2441796888028</c:v>
                </c:pt>
                <c:pt idx="2139">
                  <c:v>-15.174511718450001</c:v>
                </c:pt>
                <c:pt idx="2140">
                  <c:v>-15.174511718450001</c:v>
                </c:pt>
                <c:pt idx="2141">
                  <c:v>-15.174511718450001</c:v>
                </c:pt>
                <c:pt idx="2142">
                  <c:v>-15.2247851626111</c:v>
                </c:pt>
                <c:pt idx="2143">
                  <c:v>-15.2247851626111</c:v>
                </c:pt>
                <c:pt idx="2144">
                  <c:v>-15.2247851626111</c:v>
                </c:pt>
                <c:pt idx="2145">
                  <c:v>-15.2247851626111</c:v>
                </c:pt>
                <c:pt idx="2146">
                  <c:v>-15.203671880449701</c:v>
                </c:pt>
                <c:pt idx="2147">
                  <c:v>-15.203671880449701</c:v>
                </c:pt>
                <c:pt idx="2148">
                  <c:v>-15.203671880449701</c:v>
                </c:pt>
                <c:pt idx="2149">
                  <c:v>-15.012734387031699</c:v>
                </c:pt>
                <c:pt idx="2150">
                  <c:v>-15.012734387031699</c:v>
                </c:pt>
                <c:pt idx="2151">
                  <c:v>-15.3417968675721</c:v>
                </c:pt>
                <c:pt idx="2152">
                  <c:v>-15.3417968675721</c:v>
                </c:pt>
                <c:pt idx="2153">
                  <c:v>-15.3417968675721</c:v>
                </c:pt>
                <c:pt idx="2154">
                  <c:v>-15.255566408915</c:v>
                </c:pt>
                <c:pt idx="2155">
                  <c:v>-15.255566408915</c:v>
                </c:pt>
                <c:pt idx="2156">
                  <c:v>-15.253457030364601</c:v>
                </c:pt>
                <c:pt idx="2157">
                  <c:v>-15.253457030364601</c:v>
                </c:pt>
                <c:pt idx="2158">
                  <c:v>-15.253457030364601</c:v>
                </c:pt>
                <c:pt idx="2159">
                  <c:v>-15.2652929738978</c:v>
                </c:pt>
                <c:pt idx="2160">
                  <c:v>-15.2652929738978</c:v>
                </c:pt>
                <c:pt idx="2161">
                  <c:v>-15.2652929738978</c:v>
                </c:pt>
                <c:pt idx="2162">
                  <c:v>-15.3434765370716</c:v>
                </c:pt>
                <c:pt idx="2163">
                  <c:v>-15.3434765370716</c:v>
                </c:pt>
                <c:pt idx="2164">
                  <c:v>-15.3434765370716</c:v>
                </c:pt>
                <c:pt idx="2165">
                  <c:v>-15.333691398592601</c:v>
                </c:pt>
                <c:pt idx="2166">
                  <c:v>-15.333691398592601</c:v>
                </c:pt>
                <c:pt idx="2167">
                  <c:v>-15.1096484574136</c:v>
                </c:pt>
                <c:pt idx="2168">
                  <c:v>-15.1096484574136</c:v>
                </c:pt>
                <c:pt idx="2169">
                  <c:v>-15.1096484574136</c:v>
                </c:pt>
                <c:pt idx="2170">
                  <c:v>-15.1096484574136</c:v>
                </c:pt>
                <c:pt idx="2171">
                  <c:v>-15.1270507882054</c:v>
                </c:pt>
                <c:pt idx="2172">
                  <c:v>-15.1270507882054</c:v>
                </c:pt>
                <c:pt idx="2173">
                  <c:v>-15.1097851696695</c:v>
                </c:pt>
                <c:pt idx="2174">
                  <c:v>-15.1097851696695</c:v>
                </c:pt>
                <c:pt idx="2175">
                  <c:v>-15.1097851696695</c:v>
                </c:pt>
                <c:pt idx="2176">
                  <c:v>-15.3107421768627</c:v>
                </c:pt>
                <c:pt idx="2177">
                  <c:v>-15.3107421768627</c:v>
                </c:pt>
                <c:pt idx="2178">
                  <c:v>-15.3107421768627</c:v>
                </c:pt>
                <c:pt idx="2179">
                  <c:v>-15.2184375202</c:v>
                </c:pt>
                <c:pt idx="2180">
                  <c:v>-15.2184375202</c:v>
                </c:pt>
                <c:pt idx="2181">
                  <c:v>-15.2064843819575</c:v>
                </c:pt>
                <c:pt idx="2182">
                  <c:v>-15.2064843819575</c:v>
                </c:pt>
                <c:pt idx="2183">
                  <c:v>-15.2064843819575</c:v>
                </c:pt>
                <c:pt idx="2184">
                  <c:v>-15.2064843819575</c:v>
                </c:pt>
                <c:pt idx="2185">
                  <c:v>-15.349394501747099</c:v>
                </c:pt>
                <c:pt idx="2186">
                  <c:v>-15.349394501747099</c:v>
                </c:pt>
                <c:pt idx="2187">
                  <c:v>-15.321640618958099</c:v>
                </c:pt>
                <c:pt idx="2188">
                  <c:v>-15.321640618958099</c:v>
                </c:pt>
                <c:pt idx="2189">
                  <c:v>-15.321640618958099</c:v>
                </c:pt>
                <c:pt idx="2190">
                  <c:v>-15.1260546891162</c:v>
                </c:pt>
                <c:pt idx="2191">
                  <c:v>-15.1260546891162</c:v>
                </c:pt>
                <c:pt idx="2192">
                  <c:v>-15.1260546891162</c:v>
                </c:pt>
                <c:pt idx="2193">
                  <c:v>-15.168007825048299</c:v>
                </c:pt>
                <c:pt idx="2194">
                  <c:v>-15.238730472603899</c:v>
                </c:pt>
                <c:pt idx="2195">
                  <c:v>-15.238730472603899</c:v>
                </c:pt>
                <c:pt idx="2196">
                  <c:v>-15.238730472603899</c:v>
                </c:pt>
                <c:pt idx="2197">
                  <c:v>-15.1974023599414</c:v>
                </c:pt>
                <c:pt idx="2198">
                  <c:v>-15.1974023599414</c:v>
                </c:pt>
                <c:pt idx="2199">
                  <c:v>-15.1974023599414</c:v>
                </c:pt>
                <c:pt idx="2200">
                  <c:v>-15.120195322796</c:v>
                </c:pt>
                <c:pt idx="2201">
                  <c:v>-15.120195322796</c:v>
                </c:pt>
                <c:pt idx="2202">
                  <c:v>-15.120195322796</c:v>
                </c:pt>
                <c:pt idx="2203">
                  <c:v>-15.136718756732</c:v>
                </c:pt>
                <c:pt idx="2204">
                  <c:v>-15.136718756732</c:v>
                </c:pt>
                <c:pt idx="2205">
                  <c:v>-15.136718756732</c:v>
                </c:pt>
                <c:pt idx="2206">
                  <c:v>-15.2998828160102</c:v>
                </c:pt>
                <c:pt idx="2207">
                  <c:v>-15.2998828160102</c:v>
                </c:pt>
                <c:pt idx="2208">
                  <c:v>-15.2998828160102</c:v>
                </c:pt>
                <c:pt idx="2209">
                  <c:v>-15.4444140290293</c:v>
                </c:pt>
                <c:pt idx="2210">
                  <c:v>-15.4444140290293</c:v>
                </c:pt>
                <c:pt idx="2211">
                  <c:v>-15.4444140290293</c:v>
                </c:pt>
                <c:pt idx="2212">
                  <c:v>-15.2899804603598</c:v>
                </c:pt>
                <c:pt idx="2213">
                  <c:v>-15.425937475630599</c:v>
                </c:pt>
                <c:pt idx="2214">
                  <c:v>-15.425937475630599</c:v>
                </c:pt>
                <c:pt idx="2215">
                  <c:v>-15.425937475630599</c:v>
                </c:pt>
                <c:pt idx="2216">
                  <c:v>-15.2045312494478</c:v>
                </c:pt>
                <c:pt idx="2217">
                  <c:v>-15.2045312494478</c:v>
                </c:pt>
                <c:pt idx="2218">
                  <c:v>-15.1906640764018</c:v>
                </c:pt>
                <c:pt idx="2219">
                  <c:v>-15.1906640764018</c:v>
                </c:pt>
                <c:pt idx="2220">
                  <c:v>-15.1906640764018</c:v>
                </c:pt>
                <c:pt idx="2221">
                  <c:v>-15.162792993765301</c:v>
                </c:pt>
                <c:pt idx="2222">
                  <c:v>-15.162792993765301</c:v>
                </c:pt>
                <c:pt idx="2223">
                  <c:v>-15.162792993765301</c:v>
                </c:pt>
                <c:pt idx="2224">
                  <c:v>-15.162792993765301</c:v>
                </c:pt>
                <c:pt idx="2225">
                  <c:v>-15.212265641578499</c:v>
                </c:pt>
                <c:pt idx="2226">
                  <c:v>-15.212265641578499</c:v>
                </c:pt>
                <c:pt idx="2227">
                  <c:v>-15.1964062593247</c:v>
                </c:pt>
                <c:pt idx="2228">
                  <c:v>-15.1964062593247</c:v>
                </c:pt>
                <c:pt idx="2229">
                  <c:v>-15.1964062593247</c:v>
                </c:pt>
                <c:pt idx="2230">
                  <c:v>-15.196914065675999</c:v>
                </c:pt>
                <c:pt idx="2231">
                  <c:v>-15.196914065675999</c:v>
                </c:pt>
                <c:pt idx="2232">
                  <c:v>-15.196914065675999</c:v>
                </c:pt>
                <c:pt idx="2233">
                  <c:v>-15.178203131731999</c:v>
                </c:pt>
                <c:pt idx="2234">
                  <c:v>-15.1443164058887</c:v>
                </c:pt>
                <c:pt idx="2235">
                  <c:v>-15.1443164058887</c:v>
                </c:pt>
                <c:pt idx="2236">
                  <c:v>-15.1443164058887</c:v>
                </c:pt>
                <c:pt idx="2237">
                  <c:v>-15.157871088704701</c:v>
                </c:pt>
                <c:pt idx="2238">
                  <c:v>-15.157871088704701</c:v>
                </c:pt>
                <c:pt idx="2239">
                  <c:v>-15.157871088704701</c:v>
                </c:pt>
                <c:pt idx="2240">
                  <c:v>-15.245390636536699</c:v>
                </c:pt>
                <c:pt idx="2241">
                  <c:v>-15.245390636536699</c:v>
                </c:pt>
                <c:pt idx="2242">
                  <c:v>-15.245390636536699</c:v>
                </c:pt>
                <c:pt idx="2243">
                  <c:v>-15.468242173362301</c:v>
                </c:pt>
                <c:pt idx="2244">
                  <c:v>-15.468242173362301</c:v>
                </c:pt>
                <c:pt idx="2245">
                  <c:v>-15.468242173362301</c:v>
                </c:pt>
                <c:pt idx="2246">
                  <c:v>-15.4086132527936</c:v>
                </c:pt>
                <c:pt idx="2247">
                  <c:v>-15.4086132527936</c:v>
                </c:pt>
                <c:pt idx="2248">
                  <c:v>-15.4086132527936</c:v>
                </c:pt>
                <c:pt idx="2249">
                  <c:v>-15.2398242237559</c:v>
                </c:pt>
                <c:pt idx="2250">
                  <c:v>-15.2398242237559</c:v>
                </c:pt>
                <c:pt idx="2251">
                  <c:v>-15.2398242237559</c:v>
                </c:pt>
                <c:pt idx="2252">
                  <c:v>-15.265917961084501</c:v>
                </c:pt>
                <c:pt idx="2253">
                  <c:v>-15.265917961084501</c:v>
                </c:pt>
                <c:pt idx="2254">
                  <c:v>-15.3714452960598</c:v>
                </c:pt>
                <c:pt idx="2255">
                  <c:v>-15.3714452960598</c:v>
                </c:pt>
                <c:pt idx="2256">
                  <c:v>-15.3714452960598</c:v>
                </c:pt>
                <c:pt idx="2257">
                  <c:v>-15.450742173019</c:v>
                </c:pt>
                <c:pt idx="2258">
                  <c:v>-15.450742173019</c:v>
                </c:pt>
                <c:pt idx="2259">
                  <c:v>-15.103320331674199</c:v>
                </c:pt>
                <c:pt idx="2260">
                  <c:v>-15.103320331674199</c:v>
                </c:pt>
                <c:pt idx="2261">
                  <c:v>-15.103320331674199</c:v>
                </c:pt>
                <c:pt idx="2262">
                  <c:v>-14.883632788922499</c:v>
                </c:pt>
                <c:pt idx="2263">
                  <c:v>-14.883632788922499</c:v>
                </c:pt>
                <c:pt idx="2264">
                  <c:v>-14.883632788922499</c:v>
                </c:pt>
                <c:pt idx="2265">
                  <c:v>-15.180703144574601</c:v>
                </c:pt>
                <c:pt idx="2266">
                  <c:v>-15.180703144574601</c:v>
                </c:pt>
                <c:pt idx="2267">
                  <c:v>-15.180703144574601</c:v>
                </c:pt>
                <c:pt idx="2268">
                  <c:v>-15.120800803603199</c:v>
                </c:pt>
                <c:pt idx="2269">
                  <c:v>-15.120800803603199</c:v>
                </c:pt>
                <c:pt idx="2270">
                  <c:v>-15.120800803603199</c:v>
                </c:pt>
                <c:pt idx="2271">
                  <c:v>-15.174843756108601</c:v>
                </c:pt>
                <c:pt idx="2272">
                  <c:v>-15.174843756108601</c:v>
                </c:pt>
                <c:pt idx="2273">
                  <c:v>-15.2443164209239</c:v>
                </c:pt>
                <c:pt idx="2274">
                  <c:v>-15.2443164209239</c:v>
                </c:pt>
                <c:pt idx="2275">
                  <c:v>-15.135937527311301</c:v>
                </c:pt>
                <c:pt idx="2276">
                  <c:v>-15.135937527311301</c:v>
                </c:pt>
                <c:pt idx="2277">
                  <c:v>-15.314199209373299</c:v>
                </c:pt>
                <c:pt idx="2278">
                  <c:v>-15.314199209373299</c:v>
                </c:pt>
                <c:pt idx="2279">
                  <c:v>-15.314199209373299</c:v>
                </c:pt>
                <c:pt idx="2280">
                  <c:v>-15.314199209373299</c:v>
                </c:pt>
                <c:pt idx="2281">
                  <c:v>-15.322519522921001</c:v>
                </c:pt>
                <c:pt idx="2282">
                  <c:v>-15.322519522921001</c:v>
                </c:pt>
                <c:pt idx="2283">
                  <c:v>-15.322519522921001</c:v>
                </c:pt>
                <c:pt idx="2284">
                  <c:v>-15.0869726547603</c:v>
                </c:pt>
                <c:pt idx="2285">
                  <c:v>-15.0869726547603</c:v>
                </c:pt>
                <c:pt idx="2286">
                  <c:v>-15.2999609459693</c:v>
                </c:pt>
                <c:pt idx="2287">
                  <c:v>-15.2999609459693</c:v>
                </c:pt>
                <c:pt idx="2288">
                  <c:v>-15.2999609459693</c:v>
                </c:pt>
                <c:pt idx="2289">
                  <c:v>-15.184687500740401</c:v>
                </c:pt>
                <c:pt idx="2290">
                  <c:v>-15.184687500740401</c:v>
                </c:pt>
                <c:pt idx="2291">
                  <c:v>-15.184687500740401</c:v>
                </c:pt>
                <c:pt idx="2292">
                  <c:v>-15.252734396697999</c:v>
                </c:pt>
                <c:pt idx="2293">
                  <c:v>-15.1546680069641</c:v>
                </c:pt>
                <c:pt idx="2294">
                  <c:v>-15.1546680069641</c:v>
                </c:pt>
                <c:pt idx="2295">
                  <c:v>-15.1546680069641</c:v>
                </c:pt>
                <c:pt idx="2296">
                  <c:v>-15.2436132796119</c:v>
                </c:pt>
                <c:pt idx="2297">
                  <c:v>-15.2436132796119</c:v>
                </c:pt>
                <c:pt idx="2298">
                  <c:v>-15.1863086028902</c:v>
                </c:pt>
                <c:pt idx="2299">
                  <c:v>-15.1863086028902</c:v>
                </c:pt>
                <c:pt idx="2300">
                  <c:v>-15.1863086028902</c:v>
                </c:pt>
                <c:pt idx="2301">
                  <c:v>-15.3213867109961</c:v>
                </c:pt>
                <c:pt idx="2302">
                  <c:v>-15.3213867109961</c:v>
                </c:pt>
                <c:pt idx="2303">
                  <c:v>-15.3213867109961</c:v>
                </c:pt>
                <c:pt idx="2304">
                  <c:v>-15.1908203263287</c:v>
                </c:pt>
                <c:pt idx="2305">
                  <c:v>-15.1908203263287</c:v>
                </c:pt>
                <c:pt idx="2306">
                  <c:v>-15.1908203263287</c:v>
                </c:pt>
                <c:pt idx="2307">
                  <c:v>-15.1494531273842</c:v>
                </c:pt>
                <c:pt idx="2308">
                  <c:v>-15.1494531273842</c:v>
                </c:pt>
                <c:pt idx="2309">
                  <c:v>-15.1844726650288</c:v>
                </c:pt>
                <c:pt idx="2310">
                  <c:v>-15.1844726650288</c:v>
                </c:pt>
                <c:pt idx="2311">
                  <c:v>-15.1844726650288</c:v>
                </c:pt>
                <c:pt idx="2312">
                  <c:v>-15.090566420544199</c:v>
                </c:pt>
                <c:pt idx="2313">
                  <c:v>-15.291933592639401</c:v>
                </c:pt>
                <c:pt idx="2314">
                  <c:v>-15.291933592639401</c:v>
                </c:pt>
                <c:pt idx="2315">
                  <c:v>-15.291933592639401</c:v>
                </c:pt>
                <c:pt idx="2316">
                  <c:v>-15.2212695417965</c:v>
                </c:pt>
                <c:pt idx="2317">
                  <c:v>-15.2212695417965</c:v>
                </c:pt>
                <c:pt idx="2318">
                  <c:v>-15.164335955480899</c:v>
                </c:pt>
                <c:pt idx="2319">
                  <c:v>-15.164335955480899</c:v>
                </c:pt>
                <c:pt idx="2320">
                  <c:v>-15.217441382458199</c:v>
                </c:pt>
                <c:pt idx="2321">
                  <c:v>-15.217441382458199</c:v>
                </c:pt>
                <c:pt idx="2322">
                  <c:v>-15.217441382458199</c:v>
                </c:pt>
                <c:pt idx="2323">
                  <c:v>-15.217441382458199</c:v>
                </c:pt>
                <c:pt idx="2324">
                  <c:v>-15.2194335964386</c:v>
                </c:pt>
                <c:pt idx="2325">
                  <c:v>-15.2194335964386</c:v>
                </c:pt>
                <c:pt idx="2326">
                  <c:v>-15.2194335964386</c:v>
                </c:pt>
                <c:pt idx="2327">
                  <c:v>-15.230429686789099</c:v>
                </c:pt>
                <c:pt idx="2328">
                  <c:v>-15.230429686789099</c:v>
                </c:pt>
                <c:pt idx="2329">
                  <c:v>-15.230429686789099</c:v>
                </c:pt>
                <c:pt idx="2330">
                  <c:v>-15.1560351684906</c:v>
                </c:pt>
                <c:pt idx="2331">
                  <c:v>-15.1560351684906</c:v>
                </c:pt>
                <c:pt idx="2332">
                  <c:v>-15.008886748486001</c:v>
                </c:pt>
                <c:pt idx="2333">
                  <c:v>-15.008886748486001</c:v>
                </c:pt>
                <c:pt idx="2334">
                  <c:v>-15.008886748486001</c:v>
                </c:pt>
                <c:pt idx="2335">
                  <c:v>-14.9835546987906</c:v>
                </c:pt>
                <c:pt idx="2336">
                  <c:v>-14.9835546987906</c:v>
                </c:pt>
                <c:pt idx="2337">
                  <c:v>-15.3898437250422</c:v>
                </c:pt>
                <c:pt idx="2338">
                  <c:v>-15.3898437250422</c:v>
                </c:pt>
                <c:pt idx="2339">
                  <c:v>-15.3898437250422</c:v>
                </c:pt>
                <c:pt idx="2340">
                  <c:v>-15.3898437250422</c:v>
                </c:pt>
                <c:pt idx="2341">
                  <c:v>-15.192832033529999</c:v>
                </c:pt>
                <c:pt idx="2342">
                  <c:v>-15.192832033529999</c:v>
                </c:pt>
                <c:pt idx="2343">
                  <c:v>-15.192832033529999</c:v>
                </c:pt>
                <c:pt idx="2344">
                  <c:v>-15.0582226761816</c:v>
                </c:pt>
                <c:pt idx="2345">
                  <c:v>-15.0582226761816</c:v>
                </c:pt>
                <c:pt idx="2346">
                  <c:v>-15.0582226761816</c:v>
                </c:pt>
                <c:pt idx="2347">
                  <c:v>-15.0582226761816</c:v>
                </c:pt>
                <c:pt idx="2348">
                  <c:v>-15.031425796650099</c:v>
                </c:pt>
                <c:pt idx="2349">
                  <c:v>-15.031425796650099</c:v>
                </c:pt>
                <c:pt idx="2350">
                  <c:v>-15.007304700403401</c:v>
                </c:pt>
                <c:pt idx="2351">
                  <c:v>-15.007304700403401</c:v>
                </c:pt>
                <c:pt idx="2352">
                  <c:v>-15.007304700403401</c:v>
                </c:pt>
                <c:pt idx="2353">
                  <c:v>-15.007304700403401</c:v>
                </c:pt>
                <c:pt idx="2354">
                  <c:v>-15.0050390804813</c:v>
                </c:pt>
                <c:pt idx="2355">
                  <c:v>-15.0050390804813</c:v>
                </c:pt>
                <c:pt idx="2356">
                  <c:v>-15.0050390804813</c:v>
                </c:pt>
                <c:pt idx="2357">
                  <c:v>-15.1861327915357</c:v>
                </c:pt>
                <c:pt idx="2358">
                  <c:v>-15.1861327915357</c:v>
                </c:pt>
                <c:pt idx="2359">
                  <c:v>-15.1861327915357</c:v>
                </c:pt>
                <c:pt idx="2360">
                  <c:v>-15.050781231715501</c:v>
                </c:pt>
                <c:pt idx="2361">
                  <c:v>-15.050781231715501</c:v>
                </c:pt>
                <c:pt idx="2362">
                  <c:v>-15.050781231715501</c:v>
                </c:pt>
                <c:pt idx="2363">
                  <c:v>-15.217089807912901</c:v>
                </c:pt>
                <c:pt idx="2364">
                  <c:v>-15.217089807912901</c:v>
                </c:pt>
                <c:pt idx="2365">
                  <c:v>-15.217089807912901</c:v>
                </c:pt>
                <c:pt idx="2366">
                  <c:v>-15.217089807912901</c:v>
                </c:pt>
                <c:pt idx="2367">
                  <c:v>-15.2483886467452</c:v>
                </c:pt>
                <c:pt idx="2368">
                  <c:v>-15.2483886467452</c:v>
                </c:pt>
                <c:pt idx="2369">
                  <c:v>-15.2483886467452</c:v>
                </c:pt>
                <c:pt idx="2370">
                  <c:v>-15.2100585802909</c:v>
                </c:pt>
                <c:pt idx="2371">
                  <c:v>-15.2100585802909</c:v>
                </c:pt>
                <c:pt idx="2372">
                  <c:v>-15.2100585802909</c:v>
                </c:pt>
                <c:pt idx="2373">
                  <c:v>-15.204540998023701</c:v>
                </c:pt>
                <c:pt idx="2374">
                  <c:v>-15.204540998023701</c:v>
                </c:pt>
                <c:pt idx="2375">
                  <c:v>-15.223339807536799</c:v>
                </c:pt>
                <c:pt idx="2376">
                  <c:v>-15.223339807536799</c:v>
                </c:pt>
                <c:pt idx="2377">
                  <c:v>-15.223339807536799</c:v>
                </c:pt>
                <c:pt idx="2378">
                  <c:v>-15.223339807536799</c:v>
                </c:pt>
                <c:pt idx="2379">
                  <c:v>-30.474023405055</c:v>
                </c:pt>
                <c:pt idx="2380">
                  <c:v>-30.474023405055</c:v>
                </c:pt>
                <c:pt idx="2381">
                  <c:v>-30.474023405055</c:v>
                </c:pt>
                <c:pt idx="2382">
                  <c:v>-30.474023405055</c:v>
                </c:pt>
                <c:pt idx="2383">
                  <c:v>0.123632809518312</c:v>
                </c:pt>
                <c:pt idx="2384">
                  <c:v>0.123632809518312</c:v>
                </c:pt>
                <c:pt idx="2385">
                  <c:v>0.123632809518312</c:v>
                </c:pt>
                <c:pt idx="2386">
                  <c:v>0.123632809518312</c:v>
                </c:pt>
                <c:pt idx="2387">
                  <c:v>0.34980468499998002</c:v>
                </c:pt>
                <c:pt idx="2388">
                  <c:v>0.34980468499998002</c:v>
                </c:pt>
                <c:pt idx="2389">
                  <c:v>0.34980468499998002</c:v>
                </c:pt>
                <c:pt idx="2390">
                  <c:v>0.34980468499998002</c:v>
                </c:pt>
                <c:pt idx="2391">
                  <c:v>0.19833984078286401</c:v>
                </c:pt>
                <c:pt idx="2392">
                  <c:v>0.19833984078286401</c:v>
                </c:pt>
                <c:pt idx="2393">
                  <c:v>0.16699218532448801</c:v>
                </c:pt>
                <c:pt idx="2394">
                  <c:v>0.16699218532448801</c:v>
                </c:pt>
                <c:pt idx="2395">
                  <c:v>0.16699218532448801</c:v>
                </c:pt>
                <c:pt idx="2396">
                  <c:v>0.141503903665579</c:v>
                </c:pt>
                <c:pt idx="2397">
                  <c:v>0.141503903665579</c:v>
                </c:pt>
                <c:pt idx="2398">
                  <c:v>0.141503903665579</c:v>
                </c:pt>
                <c:pt idx="2399">
                  <c:v>0.19189452857244699</c:v>
                </c:pt>
                <c:pt idx="2400">
                  <c:v>0.19189452857244699</c:v>
                </c:pt>
                <c:pt idx="2401">
                  <c:v>0.140820310218259</c:v>
                </c:pt>
                <c:pt idx="2402">
                  <c:v>0.140820310218259</c:v>
                </c:pt>
                <c:pt idx="2403">
                  <c:v>0.122656246996484</c:v>
                </c:pt>
                <c:pt idx="2404">
                  <c:v>0.122656246996484</c:v>
                </c:pt>
                <c:pt idx="2405">
                  <c:v>-15.811035120343099</c:v>
                </c:pt>
                <c:pt idx="2406">
                  <c:v>-15.811035120343099</c:v>
                </c:pt>
                <c:pt idx="2407">
                  <c:v>-15.811035120343099</c:v>
                </c:pt>
                <c:pt idx="2408">
                  <c:v>-15.856445282399299</c:v>
                </c:pt>
                <c:pt idx="2409">
                  <c:v>-15.856445282399299</c:v>
                </c:pt>
                <c:pt idx="2410">
                  <c:v>-15.856445282399299</c:v>
                </c:pt>
                <c:pt idx="2411">
                  <c:v>-15.8228515248338</c:v>
                </c:pt>
                <c:pt idx="2412">
                  <c:v>-15.8228515248338</c:v>
                </c:pt>
                <c:pt idx="2413">
                  <c:v>-15.7689452728373</c:v>
                </c:pt>
                <c:pt idx="2414">
                  <c:v>-15.7689452728373</c:v>
                </c:pt>
                <c:pt idx="2415">
                  <c:v>-15.7689452728373</c:v>
                </c:pt>
                <c:pt idx="2416">
                  <c:v>-15.699804663046899</c:v>
                </c:pt>
                <c:pt idx="2417">
                  <c:v>-15.699804663046899</c:v>
                </c:pt>
                <c:pt idx="2418">
                  <c:v>-15.8121093199806</c:v>
                </c:pt>
                <c:pt idx="2419">
                  <c:v>-15.8121093199806</c:v>
                </c:pt>
                <c:pt idx="2420">
                  <c:v>-15.8121093199806</c:v>
                </c:pt>
                <c:pt idx="2421">
                  <c:v>-15.7604491745514</c:v>
                </c:pt>
                <c:pt idx="2422">
                  <c:v>-15.7604491745514</c:v>
                </c:pt>
                <c:pt idx="2423">
                  <c:v>-15.7606444970151</c:v>
                </c:pt>
                <c:pt idx="2424">
                  <c:v>-15.7606444970151</c:v>
                </c:pt>
                <c:pt idx="2425">
                  <c:v>-15.7606444970151</c:v>
                </c:pt>
                <c:pt idx="2426">
                  <c:v>-15.7606444970151</c:v>
                </c:pt>
                <c:pt idx="2427">
                  <c:v>-15.748925743697299</c:v>
                </c:pt>
                <c:pt idx="2428">
                  <c:v>-15.748925743697299</c:v>
                </c:pt>
                <c:pt idx="2429">
                  <c:v>-15.748925743697299</c:v>
                </c:pt>
                <c:pt idx="2430">
                  <c:v>0.22265624684950999</c:v>
                </c:pt>
                <c:pt idx="2431">
                  <c:v>0.22265624684950999</c:v>
                </c:pt>
                <c:pt idx="2432">
                  <c:v>0.22265624684950999</c:v>
                </c:pt>
                <c:pt idx="2433">
                  <c:v>0.22265624684950999</c:v>
                </c:pt>
                <c:pt idx="2434">
                  <c:v>0.165527340541302</c:v>
                </c:pt>
                <c:pt idx="2435">
                  <c:v>0.165527340541302</c:v>
                </c:pt>
                <c:pt idx="2436">
                  <c:v>0.240039059288392</c:v>
                </c:pt>
                <c:pt idx="2437">
                  <c:v>0.240039059288392</c:v>
                </c:pt>
                <c:pt idx="2438">
                  <c:v>0.100195310456911</c:v>
                </c:pt>
                <c:pt idx="2439">
                  <c:v>0.100195310456911</c:v>
                </c:pt>
                <c:pt idx="2440">
                  <c:v>0.100195310456911</c:v>
                </c:pt>
                <c:pt idx="2441">
                  <c:v>0.22880859075667101</c:v>
                </c:pt>
                <c:pt idx="2442">
                  <c:v>0.22880859075667101</c:v>
                </c:pt>
                <c:pt idx="2443">
                  <c:v>0.22880859075667101</c:v>
                </c:pt>
                <c:pt idx="2444">
                  <c:v>0.22880859075667101</c:v>
                </c:pt>
                <c:pt idx="2445">
                  <c:v>0.22880859075667101</c:v>
                </c:pt>
                <c:pt idx="2446">
                  <c:v>0.22880859075667101</c:v>
                </c:pt>
                <c:pt idx="2447">
                  <c:v>0.13994140341674199</c:v>
                </c:pt>
                <c:pt idx="2448">
                  <c:v>0.13994140341674199</c:v>
                </c:pt>
                <c:pt idx="2449">
                  <c:v>0.13994140341674199</c:v>
                </c:pt>
                <c:pt idx="2450">
                  <c:v>0.26552734122378702</c:v>
                </c:pt>
                <c:pt idx="2451">
                  <c:v>0.26552734122378702</c:v>
                </c:pt>
                <c:pt idx="2452">
                  <c:v>0.26552734122378702</c:v>
                </c:pt>
                <c:pt idx="2453">
                  <c:v>0.26552734122378702</c:v>
                </c:pt>
                <c:pt idx="2454">
                  <c:v>0.221484371802944</c:v>
                </c:pt>
                <c:pt idx="2455">
                  <c:v>0.221484371802944</c:v>
                </c:pt>
                <c:pt idx="2456">
                  <c:v>0.21064452871360101</c:v>
                </c:pt>
                <c:pt idx="2457">
                  <c:v>0.21064452871360101</c:v>
                </c:pt>
                <c:pt idx="2458">
                  <c:v>0.263085934813716</c:v>
                </c:pt>
                <c:pt idx="2459">
                  <c:v>0.263085934813716</c:v>
                </c:pt>
                <c:pt idx="2460">
                  <c:v>0.263085934813716</c:v>
                </c:pt>
                <c:pt idx="2461">
                  <c:v>0.198437496386759</c:v>
                </c:pt>
                <c:pt idx="2462">
                  <c:v>0.198437496386759</c:v>
                </c:pt>
                <c:pt idx="2463">
                  <c:v>0.179492184790433</c:v>
                </c:pt>
                <c:pt idx="2464">
                  <c:v>0.179492184790433</c:v>
                </c:pt>
                <c:pt idx="2465">
                  <c:v>0.179492184790433</c:v>
                </c:pt>
                <c:pt idx="2466">
                  <c:v>0.179492184790433</c:v>
                </c:pt>
                <c:pt idx="2467">
                  <c:v>-16.307812464925501</c:v>
                </c:pt>
                <c:pt idx="2468">
                  <c:v>-16.307812464925501</c:v>
                </c:pt>
                <c:pt idx="2469">
                  <c:v>-16.315136670076701</c:v>
                </c:pt>
                <c:pt idx="2470">
                  <c:v>-16.315136670076701</c:v>
                </c:pt>
                <c:pt idx="2471">
                  <c:v>-16.315136670076701</c:v>
                </c:pt>
                <c:pt idx="2472">
                  <c:v>-16.386718691770501</c:v>
                </c:pt>
                <c:pt idx="2473">
                  <c:v>-16.386718691770501</c:v>
                </c:pt>
                <c:pt idx="2474">
                  <c:v>-16.2845702773411</c:v>
                </c:pt>
                <c:pt idx="2475">
                  <c:v>-16.2845702773411</c:v>
                </c:pt>
                <c:pt idx="2476">
                  <c:v>-16.2845702773411</c:v>
                </c:pt>
                <c:pt idx="2477">
                  <c:v>-16.2316405783567</c:v>
                </c:pt>
                <c:pt idx="2478">
                  <c:v>-16.2316405783567</c:v>
                </c:pt>
                <c:pt idx="2479">
                  <c:v>-16.2316405783567</c:v>
                </c:pt>
                <c:pt idx="2480">
                  <c:v>-16.258398395410001</c:v>
                </c:pt>
                <c:pt idx="2481">
                  <c:v>-16.258398395410001</c:v>
                </c:pt>
                <c:pt idx="2482">
                  <c:v>-16.258398395410001</c:v>
                </c:pt>
                <c:pt idx="2483">
                  <c:v>-16.143652303995601</c:v>
                </c:pt>
                <c:pt idx="2484">
                  <c:v>-16.143652303995601</c:v>
                </c:pt>
                <c:pt idx="2485">
                  <c:v>-16.143652303995601</c:v>
                </c:pt>
                <c:pt idx="2486">
                  <c:v>-16.059472624794498</c:v>
                </c:pt>
                <c:pt idx="2487">
                  <c:v>-16.059472624794498</c:v>
                </c:pt>
                <c:pt idx="2488">
                  <c:v>-16.059472624794498</c:v>
                </c:pt>
                <c:pt idx="2489">
                  <c:v>-16.224218714269199</c:v>
                </c:pt>
                <c:pt idx="2490">
                  <c:v>-16.224218714269199</c:v>
                </c:pt>
                <c:pt idx="2491">
                  <c:v>-16.1623046495951</c:v>
                </c:pt>
                <c:pt idx="2492">
                  <c:v>-16.1623046495951</c:v>
                </c:pt>
                <c:pt idx="2493">
                  <c:v>-16.185742143039501</c:v>
                </c:pt>
                <c:pt idx="2494">
                  <c:v>-16.185742143039501</c:v>
                </c:pt>
                <c:pt idx="2495">
                  <c:v>-16.196874957713501</c:v>
                </c:pt>
                <c:pt idx="2496">
                  <c:v>-16.196874957713501</c:v>
                </c:pt>
                <c:pt idx="2497">
                  <c:v>-16.196874957713501</c:v>
                </c:pt>
                <c:pt idx="2498">
                  <c:v>-16.140429655832101</c:v>
                </c:pt>
                <c:pt idx="2499">
                  <c:v>-16.140429655832101</c:v>
                </c:pt>
                <c:pt idx="2500">
                  <c:v>-16.140429655832101</c:v>
                </c:pt>
                <c:pt idx="2501">
                  <c:v>-16.1374999651234</c:v>
                </c:pt>
                <c:pt idx="2502">
                  <c:v>-16.1374999651234</c:v>
                </c:pt>
                <c:pt idx="2503">
                  <c:v>-16.1374999651234</c:v>
                </c:pt>
                <c:pt idx="2504">
                  <c:v>-18.786425740217901</c:v>
                </c:pt>
                <c:pt idx="2505">
                  <c:v>-18.786425740217901</c:v>
                </c:pt>
                <c:pt idx="2506">
                  <c:v>-18.786425740217901</c:v>
                </c:pt>
                <c:pt idx="2507">
                  <c:v>-18.786425740217901</c:v>
                </c:pt>
                <c:pt idx="2508">
                  <c:v>-18.881445270177199</c:v>
                </c:pt>
                <c:pt idx="2509">
                  <c:v>-18.881445270177199</c:v>
                </c:pt>
                <c:pt idx="2510">
                  <c:v>-18.881445270177199</c:v>
                </c:pt>
                <c:pt idx="2511">
                  <c:v>-18.717480422150398</c:v>
                </c:pt>
                <c:pt idx="2512">
                  <c:v>-18.717480422150398</c:v>
                </c:pt>
                <c:pt idx="2513">
                  <c:v>-18.754101507998701</c:v>
                </c:pt>
                <c:pt idx="2514">
                  <c:v>-18.754101507998701</c:v>
                </c:pt>
                <c:pt idx="2515">
                  <c:v>-18.754101507998701</c:v>
                </c:pt>
                <c:pt idx="2516">
                  <c:v>-18.4844726230512</c:v>
                </c:pt>
                <c:pt idx="2517">
                  <c:v>-18.653320276178398</c:v>
                </c:pt>
                <c:pt idx="2518">
                  <c:v>-18.653320276178398</c:v>
                </c:pt>
                <c:pt idx="2519">
                  <c:v>-18.653320276178398</c:v>
                </c:pt>
                <c:pt idx="2520">
                  <c:v>-18.6412109001757</c:v>
                </c:pt>
                <c:pt idx="2521">
                  <c:v>-18.6412109001757</c:v>
                </c:pt>
                <c:pt idx="2522">
                  <c:v>-18.6412109001757</c:v>
                </c:pt>
                <c:pt idx="2523">
                  <c:v>-18.913476527355598</c:v>
                </c:pt>
                <c:pt idx="2524">
                  <c:v>-18.913476527355598</c:v>
                </c:pt>
                <c:pt idx="2525">
                  <c:v>-18.913476527355598</c:v>
                </c:pt>
                <c:pt idx="2526">
                  <c:v>-18.913476527355598</c:v>
                </c:pt>
                <c:pt idx="2527">
                  <c:v>-19.1166015279668</c:v>
                </c:pt>
                <c:pt idx="2528">
                  <c:v>-19.1166015279668</c:v>
                </c:pt>
                <c:pt idx="2529">
                  <c:v>-18.799414010027199</c:v>
                </c:pt>
                <c:pt idx="2530">
                  <c:v>-18.799414010027199</c:v>
                </c:pt>
                <c:pt idx="2531">
                  <c:v>-18.799414010027199</c:v>
                </c:pt>
                <c:pt idx="2532">
                  <c:v>-18.884765592643799</c:v>
                </c:pt>
                <c:pt idx="2533">
                  <c:v>-18.884765592643799</c:v>
                </c:pt>
                <c:pt idx="2534">
                  <c:v>-18.919433539602299</c:v>
                </c:pt>
                <c:pt idx="2535">
                  <c:v>-18.919433539602299</c:v>
                </c:pt>
                <c:pt idx="2536">
                  <c:v>-18.808203089662101</c:v>
                </c:pt>
                <c:pt idx="2537">
                  <c:v>-18.808203089662101</c:v>
                </c:pt>
                <c:pt idx="2538">
                  <c:v>-18.841406211242401</c:v>
                </c:pt>
                <c:pt idx="2539">
                  <c:v>-18.841406211242401</c:v>
                </c:pt>
                <c:pt idx="2540">
                  <c:v>-18.841406211242401</c:v>
                </c:pt>
                <c:pt idx="2541">
                  <c:v>-19.099218713075899</c:v>
                </c:pt>
                <c:pt idx="2542">
                  <c:v>-19.099218713075899</c:v>
                </c:pt>
                <c:pt idx="2543">
                  <c:v>-19.099218713075899</c:v>
                </c:pt>
                <c:pt idx="2544">
                  <c:v>-19.099218713075899</c:v>
                </c:pt>
                <c:pt idx="2545">
                  <c:v>-19.090624955751899</c:v>
                </c:pt>
                <c:pt idx="2546">
                  <c:v>-19.090624955751899</c:v>
                </c:pt>
                <c:pt idx="2547">
                  <c:v>-19.090624955751899</c:v>
                </c:pt>
                <c:pt idx="2548">
                  <c:v>-18.772851493158601</c:v>
                </c:pt>
                <c:pt idx="2549">
                  <c:v>-18.772851493158601</c:v>
                </c:pt>
                <c:pt idx="2550">
                  <c:v>-18.744628857872101</c:v>
                </c:pt>
                <c:pt idx="2551">
                  <c:v>-18.744628857872101</c:v>
                </c:pt>
                <c:pt idx="2552">
                  <c:v>-18.931738231316501</c:v>
                </c:pt>
                <c:pt idx="2553">
                  <c:v>-18.931738231316501</c:v>
                </c:pt>
                <c:pt idx="2554">
                  <c:v>-18.7296874504827</c:v>
                </c:pt>
                <c:pt idx="2555">
                  <c:v>-18.7296874504827</c:v>
                </c:pt>
                <c:pt idx="2556">
                  <c:v>-18.7797851075665</c:v>
                </c:pt>
                <c:pt idx="2557">
                  <c:v>-18.7797851075665</c:v>
                </c:pt>
                <c:pt idx="2558">
                  <c:v>-18.7797851075665</c:v>
                </c:pt>
                <c:pt idx="2559">
                  <c:v>-19.016992138684099</c:v>
                </c:pt>
                <c:pt idx="2560">
                  <c:v>-19.016992138684099</c:v>
                </c:pt>
                <c:pt idx="2561">
                  <c:v>-19.016992138684099</c:v>
                </c:pt>
                <c:pt idx="2562">
                  <c:v>-18.779101523919898</c:v>
                </c:pt>
                <c:pt idx="2563">
                  <c:v>-18.779101523919898</c:v>
                </c:pt>
                <c:pt idx="2564">
                  <c:v>-18.779101523919898</c:v>
                </c:pt>
                <c:pt idx="2565">
                  <c:v>-18.658007792502701</c:v>
                </c:pt>
                <c:pt idx="2566">
                  <c:v>-18.658007792502701</c:v>
                </c:pt>
                <c:pt idx="2567">
                  <c:v>-18.658007792502701</c:v>
                </c:pt>
                <c:pt idx="2568">
                  <c:v>-18.769921837934799</c:v>
                </c:pt>
                <c:pt idx="2569">
                  <c:v>-18.769921837934799</c:v>
                </c:pt>
                <c:pt idx="2570">
                  <c:v>-18.9418944739372</c:v>
                </c:pt>
                <c:pt idx="2571">
                  <c:v>-18.9418944739372</c:v>
                </c:pt>
                <c:pt idx="2572">
                  <c:v>-18.863183550543901</c:v>
                </c:pt>
                <c:pt idx="2573">
                  <c:v>-18.863183550543901</c:v>
                </c:pt>
                <c:pt idx="2574">
                  <c:v>-19.9939452774851</c:v>
                </c:pt>
                <c:pt idx="2575">
                  <c:v>-19.9939452774851</c:v>
                </c:pt>
                <c:pt idx="2576">
                  <c:v>-19.9939452774851</c:v>
                </c:pt>
                <c:pt idx="2577">
                  <c:v>-20.1213866848484</c:v>
                </c:pt>
                <c:pt idx="2578">
                  <c:v>-20.1213866848484</c:v>
                </c:pt>
                <c:pt idx="2579">
                  <c:v>-20.1213866848484</c:v>
                </c:pt>
                <c:pt idx="2580">
                  <c:v>-20.2060546586508</c:v>
                </c:pt>
                <c:pt idx="2581">
                  <c:v>-20.2060546586508</c:v>
                </c:pt>
                <c:pt idx="2582">
                  <c:v>-20.2060546586508</c:v>
                </c:pt>
                <c:pt idx="2583">
                  <c:v>-20.2060546586508</c:v>
                </c:pt>
                <c:pt idx="2584">
                  <c:v>-20.046582004702898</c:v>
                </c:pt>
                <c:pt idx="2585">
                  <c:v>-20.046582004702898</c:v>
                </c:pt>
                <c:pt idx="2586">
                  <c:v>-20.046582004702898</c:v>
                </c:pt>
                <c:pt idx="2587">
                  <c:v>-20.1583984148455</c:v>
                </c:pt>
                <c:pt idx="2588">
                  <c:v>-20.1583984148455</c:v>
                </c:pt>
                <c:pt idx="2589">
                  <c:v>-20.260156210242702</c:v>
                </c:pt>
                <c:pt idx="2590">
                  <c:v>-20.260156210242702</c:v>
                </c:pt>
                <c:pt idx="2591">
                  <c:v>-20.260156210242702</c:v>
                </c:pt>
                <c:pt idx="2592">
                  <c:v>-20.005566354746399</c:v>
                </c:pt>
                <c:pt idx="2593">
                  <c:v>-20.005566354746399</c:v>
                </c:pt>
                <c:pt idx="2594">
                  <c:v>-20.206738244560199</c:v>
                </c:pt>
                <c:pt idx="2595">
                  <c:v>-20.206738244560199</c:v>
                </c:pt>
                <c:pt idx="2596">
                  <c:v>-20.368652312586999</c:v>
                </c:pt>
                <c:pt idx="2597">
                  <c:v>-20.368652312586999</c:v>
                </c:pt>
                <c:pt idx="2598">
                  <c:v>-20.296093724908101</c:v>
                </c:pt>
                <c:pt idx="2599">
                  <c:v>-20.296093724908101</c:v>
                </c:pt>
                <c:pt idx="2600">
                  <c:v>-20.296093724908101</c:v>
                </c:pt>
                <c:pt idx="2601">
                  <c:v>-20.1943359347278</c:v>
                </c:pt>
                <c:pt idx="2602">
                  <c:v>-20.1943359347278</c:v>
                </c:pt>
                <c:pt idx="2603">
                  <c:v>-20.1943359347278</c:v>
                </c:pt>
                <c:pt idx="2604">
                  <c:v>-20.2488281116457</c:v>
                </c:pt>
                <c:pt idx="2605">
                  <c:v>-20.2488281116457</c:v>
                </c:pt>
                <c:pt idx="2606">
                  <c:v>-20.2488281116457</c:v>
                </c:pt>
                <c:pt idx="2607">
                  <c:v>-20.0749023197131</c:v>
                </c:pt>
                <c:pt idx="2608">
                  <c:v>-20.0749023197131</c:v>
                </c:pt>
                <c:pt idx="2609">
                  <c:v>-20.2214843560213</c:v>
                </c:pt>
                <c:pt idx="2610">
                  <c:v>-20.2214843560213</c:v>
                </c:pt>
                <c:pt idx="2611">
                  <c:v>-20.146191391671799</c:v>
                </c:pt>
                <c:pt idx="2612">
                  <c:v>-20.146191391671799</c:v>
                </c:pt>
                <c:pt idx="2613">
                  <c:v>-20.139746084139901</c:v>
                </c:pt>
                <c:pt idx="2614">
                  <c:v>-20.139746084139901</c:v>
                </c:pt>
                <c:pt idx="2615">
                  <c:v>-20.139746084139901</c:v>
                </c:pt>
                <c:pt idx="2616">
                  <c:v>-20.2550781059835</c:v>
                </c:pt>
                <c:pt idx="2617">
                  <c:v>-20.2550781059835</c:v>
                </c:pt>
                <c:pt idx="2618">
                  <c:v>-20.2550781059835</c:v>
                </c:pt>
                <c:pt idx="2619">
                  <c:v>-20.2550781059835</c:v>
                </c:pt>
                <c:pt idx="2620">
                  <c:v>-20.757519508908398</c:v>
                </c:pt>
                <c:pt idx="2621">
                  <c:v>-20.757519508908398</c:v>
                </c:pt>
                <c:pt idx="2622">
                  <c:v>-20.757519508908398</c:v>
                </c:pt>
                <c:pt idx="2623">
                  <c:v>-20.2424804527618</c:v>
                </c:pt>
                <c:pt idx="2624">
                  <c:v>-20.2424804527618</c:v>
                </c:pt>
                <c:pt idx="2625">
                  <c:v>-20.104687478313199</c:v>
                </c:pt>
                <c:pt idx="2626">
                  <c:v>-20.104687478313199</c:v>
                </c:pt>
                <c:pt idx="2627">
                  <c:v>-20.104687478313199</c:v>
                </c:pt>
                <c:pt idx="2628">
                  <c:v>-20.010156224532601</c:v>
                </c:pt>
                <c:pt idx="2629">
                  <c:v>-20.151464819828099</c:v>
                </c:pt>
                <c:pt idx="2630">
                  <c:v>-20.151464819828099</c:v>
                </c:pt>
                <c:pt idx="2631">
                  <c:v>-20.151464819828099</c:v>
                </c:pt>
                <c:pt idx="2632">
                  <c:v>-20.018066366777902</c:v>
                </c:pt>
                <c:pt idx="2633">
                  <c:v>-20.018066366777902</c:v>
                </c:pt>
                <c:pt idx="2634">
                  <c:v>-20.018066366777902</c:v>
                </c:pt>
                <c:pt idx="2635">
                  <c:v>-20.0887695141645</c:v>
                </c:pt>
                <c:pt idx="2636">
                  <c:v>-20.0887695141645</c:v>
                </c:pt>
                <c:pt idx="2637">
                  <c:v>-22.935058523748001</c:v>
                </c:pt>
                <c:pt idx="2638">
                  <c:v>-22.935058523748001</c:v>
                </c:pt>
                <c:pt idx="2639">
                  <c:v>-22.935058523748001</c:v>
                </c:pt>
                <c:pt idx="2640">
                  <c:v>-22.767968707179499</c:v>
                </c:pt>
                <c:pt idx="2641">
                  <c:v>-22.767968707179499</c:v>
                </c:pt>
                <c:pt idx="2642">
                  <c:v>-22.767968707179499</c:v>
                </c:pt>
                <c:pt idx="2643">
                  <c:v>-23.164941384406099</c:v>
                </c:pt>
                <c:pt idx="2644">
                  <c:v>-23.164941384406099</c:v>
                </c:pt>
                <c:pt idx="2645">
                  <c:v>-23.066601561003999</c:v>
                </c:pt>
                <c:pt idx="2646">
                  <c:v>-23.066601561003999</c:v>
                </c:pt>
                <c:pt idx="2647">
                  <c:v>-22.943066390340299</c:v>
                </c:pt>
                <c:pt idx="2648">
                  <c:v>-22.943066390340299</c:v>
                </c:pt>
                <c:pt idx="2649">
                  <c:v>-23.0466796844557</c:v>
                </c:pt>
                <c:pt idx="2650">
                  <c:v>-23.0466796844557</c:v>
                </c:pt>
                <c:pt idx="2651">
                  <c:v>-23.0466796844557</c:v>
                </c:pt>
                <c:pt idx="2652">
                  <c:v>-23.009960947616399</c:v>
                </c:pt>
                <c:pt idx="2653">
                  <c:v>-23.009960947616399</c:v>
                </c:pt>
                <c:pt idx="2654">
                  <c:v>-22.9256835739724</c:v>
                </c:pt>
                <c:pt idx="2655">
                  <c:v>-22.9256835739724</c:v>
                </c:pt>
                <c:pt idx="2656">
                  <c:v>-22.9256835739724</c:v>
                </c:pt>
                <c:pt idx="2657">
                  <c:v>-22.9256835739724</c:v>
                </c:pt>
                <c:pt idx="2658">
                  <c:v>-22.8864257218228</c:v>
                </c:pt>
                <c:pt idx="2659">
                  <c:v>-22.8864257218228</c:v>
                </c:pt>
                <c:pt idx="2660">
                  <c:v>-22.8864257218228</c:v>
                </c:pt>
                <c:pt idx="2661">
                  <c:v>-22.8864257218228</c:v>
                </c:pt>
                <c:pt idx="2662">
                  <c:v>-23.110937466517498</c:v>
                </c:pt>
                <c:pt idx="2663">
                  <c:v>-23.110937466517498</c:v>
                </c:pt>
                <c:pt idx="2664">
                  <c:v>-23.110937466517498</c:v>
                </c:pt>
                <c:pt idx="2665">
                  <c:v>-23.149902316115899</c:v>
                </c:pt>
                <c:pt idx="2666">
                  <c:v>-23.149902316115899</c:v>
                </c:pt>
                <c:pt idx="2667">
                  <c:v>-23.0046874899198</c:v>
                </c:pt>
                <c:pt idx="2668">
                  <c:v>-23.0046874899198</c:v>
                </c:pt>
                <c:pt idx="2669">
                  <c:v>-22.929785120926599</c:v>
                </c:pt>
                <c:pt idx="2670">
                  <c:v>-22.929785120926599</c:v>
                </c:pt>
                <c:pt idx="2671">
                  <c:v>-22.926269511102799</c:v>
                </c:pt>
                <c:pt idx="2672">
                  <c:v>-22.926269511102799</c:v>
                </c:pt>
                <c:pt idx="2673">
                  <c:v>-22.926269511102799</c:v>
                </c:pt>
                <c:pt idx="2674">
                  <c:v>-23.025683557199901</c:v>
                </c:pt>
                <c:pt idx="2675">
                  <c:v>-23.025683557199901</c:v>
                </c:pt>
                <c:pt idx="2676">
                  <c:v>-23.025683557199901</c:v>
                </c:pt>
                <c:pt idx="2677">
                  <c:v>-22.947265576090999</c:v>
                </c:pt>
                <c:pt idx="2678">
                  <c:v>-22.947265576090999</c:v>
                </c:pt>
                <c:pt idx="2679">
                  <c:v>-22.947265576090999</c:v>
                </c:pt>
                <c:pt idx="2680">
                  <c:v>-23.007226510308101</c:v>
                </c:pt>
                <c:pt idx="2681">
                  <c:v>-23.007226510308101</c:v>
                </c:pt>
                <c:pt idx="2682">
                  <c:v>-23.007226510308101</c:v>
                </c:pt>
                <c:pt idx="2683">
                  <c:v>-23.007226510308101</c:v>
                </c:pt>
                <c:pt idx="2684">
                  <c:v>-22.952832018141599</c:v>
                </c:pt>
                <c:pt idx="2685">
                  <c:v>-22.952832018141599</c:v>
                </c:pt>
                <c:pt idx="2686">
                  <c:v>-25.894238256660099</c:v>
                </c:pt>
                <c:pt idx="2687">
                  <c:v>-25.894238256660099</c:v>
                </c:pt>
                <c:pt idx="2688">
                  <c:v>-26.088085873401699</c:v>
                </c:pt>
                <c:pt idx="2689">
                  <c:v>-26.088085873401699</c:v>
                </c:pt>
                <c:pt idx="2690">
                  <c:v>-26.088085873401699</c:v>
                </c:pt>
                <c:pt idx="2691">
                  <c:v>-26.102929659973501</c:v>
                </c:pt>
                <c:pt idx="2692">
                  <c:v>-26.102929659973501</c:v>
                </c:pt>
                <c:pt idx="2693">
                  <c:v>-26.102929659973501</c:v>
                </c:pt>
                <c:pt idx="2694">
                  <c:v>-25.907324143598</c:v>
                </c:pt>
                <c:pt idx="2695">
                  <c:v>-25.907324143598</c:v>
                </c:pt>
                <c:pt idx="2696">
                  <c:v>-25.907324143598</c:v>
                </c:pt>
                <c:pt idx="2697">
                  <c:v>-25.907324143598</c:v>
                </c:pt>
                <c:pt idx="2698">
                  <c:v>-25.916308564861499</c:v>
                </c:pt>
                <c:pt idx="2699">
                  <c:v>-25.916308564861499</c:v>
                </c:pt>
                <c:pt idx="2700">
                  <c:v>-25.990234338540098</c:v>
                </c:pt>
                <c:pt idx="2701">
                  <c:v>-25.990234338540098</c:v>
                </c:pt>
                <c:pt idx="2702">
                  <c:v>-26.081347645980699</c:v>
                </c:pt>
                <c:pt idx="2703">
                  <c:v>-26.081347645980699</c:v>
                </c:pt>
                <c:pt idx="2704">
                  <c:v>-26.081347645980699</c:v>
                </c:pt>
                <c:pt idx="2705">
                  <c:v>-26.125097609743499</c:v>
                </c:pt>
                <c:pt idx="2706">
                  <c:v>-26.125097609743499</c:v>
                </c:pt>
                <c:pt idx="2707">
                  <c:v>-26.174999946582801</c:v>
                </c:pt>
                <c:pt idx="2708">
                  <c:v>-26.174999946582801</c:v>
                </c:pt>
                <c:pt idx="2709">
                  <c:v>-26.174999946582801</c:v>
                </c:pt>
                <c:pt idx="2710">
                  <c:v>-25.986816393720801</c:v>
                </c:pt>
                <c:pt idx="2711">
                  <c:v>-25.986816393720801</c:v>
                </c:pt>
                <c:pt idx="2712">
                  <c:v>-25.986816393720801</c:v>
                </c:pt>
                <c:pt idx="2713">
                  <c:v>-25.932324163681098</c:v>
                </c:pt>
                <c:pt idx="2714">
                  <c:v>-25.932324163681098</c:v>
                </c:pt>
                <c:pt idx="2715">
                  <c:v>-25.932324163681098</c:v>
                </c:pt>
                <c:pt idx="2716">
                  <c:v>-26.100585905922301</c:v>
                </c:pt>
                <c:pt idx="2717">
                  <c:v>-26.100585905922301</c:v>
                </c:pt>
                <c:pt idx="2718">
                  <c:v>-26.100585905922301</c:v>
                </c:pt>
                <c:pt idx="2719">
                  <c:v>-26.320898375379301</c:v>
                </c:pt>
                <c:pt idx="2720">
                  <c:v>-26.320898375379301</c:v>
                </c:pt>
                <c:pt idx="2721">
                  <c:v>-26.003222629427899</c:v>
                </c:pt>
                <c:pt idx="2722">
                  <c:v>-26.003222629427899</c:v>
                </c:pt>
                <c:pt idx="2723">
                  <c:v>-26.003222629427899</c:v>
                </c:pt>
                <c:pt idx="2724">
                  <c:v>-26.030761689959</c:v>
                </c:pt>
                <c:pt idx="2725">
                  <c:v>-25.920507757524302</c:v>
                </c:pt>
                <c:pt idx="2726">
                  <c:v>-25.920507757524302</c:v>
                </c:pt>
                <c:pt idx="2727">
                  <c:v>-25.920507757524302</c:v>
                </c:pt>
                <c:pt idx="2728">
                  <c:v>-25.804394472077501</c:v>
                </c:pt>
                <c:pt idx="2729">
                  <c:v>-25.804394472077501</c:v>
                </c:pt>
                <c:pt idx="2730">
                  <c:v>-25.804394472077501</c:v>
                </c:pt>
                <c:pt idx="2731">
                  <c:v>-26.036230453741101</c:v>
                </c:pt>
                <c:pt idx="2732">
                  <c:v>-26.036230453741101</c:v>
                </c:pt>
                <c:pt idx="2733">
                  <c:v>-26.0847655767429</c:v>
                </c:pt>
                <c:pt idx="2734">
                  <c:v>-26.0847655767429</c:v>
                </c:pt>
                <c:pt idx="2735">
                  <c:v>-26.0847655767429</c:v>
                </c:pt>
                <c:pt idx="2736">
                  <c:v>-26.0847655767429</c:v>
                </c:pt>
                <c:pt idx="2737">
                  <c:v>-26.106835909304198</c:v>
                </c:pt>
                <c:pt idx="2738">
                  <c:v>-26.106835909304198</c:v>
                </c:pt>
                <c:pt idx="2739">
                  <c:v>-26.106835909304198</c:v>
                </c:pt>
                <c:pt idx="2740">
                  <c:v>-26.1512695033306</c:v>
                </c:pt>
                <c:pt idx="2741">
                  <c:v>-26.1512695033306</c:v>
                </c:pt>
                <c:pt idx="2742">
                  <c:v>-26.0253905947975</c:v>
                </c:pt>
                <c:pt idx="2743">
                  <c:v>-26.0253905947975</c:v>
                </c:pt>
                <c:pt idx="2744">
                  <c:v>-26.0253905947975</c:v>
                </c:pt>
                <c:pt idx="2745">
                  <c:v>-28.9999022949123</c:v>
                </c:pt>
                <c:pt idx="2746">
                  <c:v>-28.9999022949123</c:v>
                </c:pt>
                <c:pt idx="2747">
                  <c:v>-28.934374911950702</c:v>
                </c:pt>
                <c:pt idx="2748">
                  <c:v>-28.934374911950702</c:v>
                </c:pt>
                <c:pt idx="2749">
                  <c:v>-28.934374911950702</c:v>
                </c:pt>
                <c:pt idx="2750">
                  <c:v>-28.934374911950702</c:v>
                </c:pt>
                <c:pt idx="2751">
                  <c:v>-28.884374936373199</c:v>
                </c:pt>
                <c:pt idx="2752">
                  <c:v>-28.884374936373199</c:v>
                </c:pt>
                <c:pt idx="2753">
                  <c:v>-28.888281217106801</c:v>
                </c:pt>
                <c:pt idx="2754">
                  <c:v>-28.888281217106801</c:v>
                </c:pt>
                <c:pt idx="2755">
                  <c:v>-28.888281217106801</c:v>
                </c:pt>
                <c:pt idx="2756">
                  <c:v>-28.888281217106801</c:v>
                </c:pt>
                <c:pt idx="2757">
                  <c:v>-28.935058550414301</c:v>
                </c:pt>
                <c:pt idx="2758">
                  <c:v>-28.935058550414301</c:v>
                </c:pt>
                <c:pt idx="2759">
                  <c:v>-29.1515624540625</c:v>
                </c:pt>
                <c:pt idx="2760">
                  <c:v>-29.1515624540625</c:v>
                </c:pt>
                <c:pt idx="2761">
                  <c:v>-29.1515624540625</c:v>
                </c:pt>
                <c:pt idx="2762">
                  <c:v>-29.085937437579499</c:v>
                </c:pt>
                <c:pt idx="2763">
                  <c:v>-29.085937437579499</c:v>
                </c:pt>
                <c:pt idx="2764">
                  <c:v>-29.027441366437401</c:v>
                </c:pt>
                <c:pt idx="2765">
                  <c:v>-29.027441366437401</c:v>
                </c:pt>
                <c:pt idx="2766">
                  <c:v>-28.918456973726201</c:v>
                </c:pt>
                <c:pt idx="2767">
                  <c:v>-28.918456973726201</c:v>
                </c:pt>
                <c:pt idx="2768">
                  <c:v>-28.918456973726201</c:v>
                </c:pt>
                <c:pt idx="2769">
                  <c:v>-28.775683541622101</c:v>
                </c:pt>
                <c:pt idx="2770">
                  <c:v>-28.775683541622101</c:v>
                </c:pt>
                <c:pt idx="2771">
                  <c:v>-28.775683541622101</c:v>
                </c:pt>
                <c:pt idx="2772">
                  <c:v>-28.974511711101499</c:v>
                </c:pt>
                <c:pt idx="2773">
                  <c:v>-28.974511711101499</c:v>
                </c:pt>
                <c:pt idx="2774">
                  <c:v>-28.974511711101499</c:v>
                </c:pt>
                <c:pt idx="2775">
                  <c:v>-28.956054635447799</c:v>
                </c:pt>
                <c:pt idx="2776">
                  <c:v>-28.956054635447799</c:v>
                </c:pt>
                <c:pt idx="2777">
                  <c:v>-28.956054635447799</c:v>
                </c:pt>
                <c:pt idx="2778">
                  <c:v>-28.9532226180017</c:v>
                </c:pt>
                <c:pt idx="2779">
                  <c:v>-28.9532226180017</c:v>
                </c:pt>
                <c:pt idx="2780">
                  <c:v>-28.872265564372299</c:v>
                </c:pt>
                <c:pt idx="2781">
                  <c:v>-28.872265564372299</c:v>
                </c:pt>
                <c:pt idx="2782">
                  <c:v>-28.872265564372299</c:v>
                </c:pt>
                <c:pt idx="2783">
                  <c:v>-28.886718700239701</c:v>
                </c:pt>
                <c:pt idx="2784">
                  <c:v>-28.886718700239701</c:v>
                </c:pt>
                <c:pt idx="2785">
                  <c:v>-28.807910110495801</c:v>
                </c:pt>
                <c:pt idx="2786">
                  <c:v>-28.807910110495801</c:v>
                </c:pt>
                <c:pt idx="2787">
                  <c:v>-28.942773412752999</c:v>
                </c:pt>
                <c:pt idx="2788">
                  <c:v>-28.942773412752999</c:v>
                </c:pt>
                <c:pt idx="2789">
                  <c:v>-29.063769472792</c:v>
                </c:pt>
                <c:pt idx="2790">
                  <c:v>-29.063769472792</c:v>
                </c:pt>
                <c:pt idx="2791">
                  <c:v>-32.106835907565198</c:v>
                </c:pt>
                <c:pt idx="2792">
                  <c:v>-32.106835907565198</c:v>
                </c:pt>
                <c:pt idx="2793">
                  <c:v>-32.106835907565198</c:v>
                </c:pt>
                <c:pt idx="2794">
                  <c:v>-31.9333983636024</c:v>
                </c:pt>
                <c:pt idx="2795">
                  <c:v>-31.9333983636024</c:v>
                </c:pt>
                <c:pt idx="2796">
                  <c:v>-31.9333983636024</c:v>
                </c:pt>
                <c:pt idx="2797">
                  <c:v>-31.9333983636024</c:v>
                </c:pt>
                <c:pt idx="2798">
                  <c:v>-32.009374943532698</c:v>
                </c:pt>
                <c:pt idx="2799">
                  <c:v>-32.009374943532698</c:v>
                </c:pt>
                <c:pt idx="2800">
                  <c:v>-32.1064452448772</c:v>
                </c:pt>
                <c:pt idx="2801">
                  <c:v>-32.1064452448772</c:v>
                </c:pt>
                <c:pt idx="2802">
                  <c:v>-31.841796845219498</c:v>
                </c:pt>
                <c:pt idx="2803">
                  <c:v>-31.841796845219498</c:v>
                </c:pt>
                <c:pt idx="2804">
                  <c:v>-31.841796845219498</c:v>
                </c:pt>
                <c:pt idx="2805">
                  <c:v>-32.098632748187804</c:v>
                </c:pt>
                <c:pt idx="2806">
                  <c:v>-32.098632748187804</c:v>
                </c:pt>
                <c:pt idx="2807">
                  <c:v>-31.9018554253561</c:v>
                </c:pt>
                <c:pt idx="2808">
                  <c:v>-31.9018554253561</c:v>
                </c:pt>
                <c:pt idx="2809">
                  <c:v>-31.9018554253561</c:v>
                </c:pt>
                <c:pt idx="2810">
                  <c:v>-32.0737303938294</c:v>
                </c:pt>
                <c:pt idx="2811">
                  <c:v>-32.0737303938294</c:v>
                </c:pt>
                <c:pt idx="2812">
                  <c:v>-31.867480399501801</c:v>
                </c:pt>
                <c:pt idx="2813">
                  <c:v>-31.867480399501801</c:v>
                </c:pt>
                <c:pt idx="2814">
                  <c:v>-31.867480399501801</c:v>
                </c:pt>
                <c:pt idx="2815">
                  <c:v>-31.867480399501801</c:v>
                </c:pt>
                <c:pt idx="2816">
                  <c:v>-32.073925710545097</c:v>
                </c:pt>
                <c:pt idx="2817">
                  <c:v>-32.073925710545097</c:v>
                </c:pt>
                <c:pt idx="2818">
                  <c:v>-32.073925710545097</c:v>
                </c:pt>
                <c:pt idx="2819">
                  <c:v>-31.936914009143901</c:v>
                </c:pt>
                <c:pt idx="2820">
                  <c:v>-31.936914009143901</c:v>
                </c:pt>
                <c:pt idx="2821">
                  <c:v>-31.936914009143901</c:v>
                </c:pt>
                <c:pt idx="2822">
                  <c:v>-32.1093749494175</c:v>
                </c:pt>
                <c:pt idx="2823">
                  <c:v>-32.1093749494175</c:v>
                </c:pt>
                <c:pt idx="2824">
                  <c:v>-32.017773357038003</c:v>
                </c:pt>
                <c:pt idx="2825">
                  <c:v>-32.017773357038003</c:v>
                </c:pt>
                <c:pt idx="2826">
                  <c:v>-32.398144459868398</c:v>
                </c:pt>
                <c:pt idx="2827">
                  <c:v>-32.398144459868398</c:v>
                </c:pt>
                <c:pt idx="2828">
                  <c:v>-32.398144459868398</c:v>
                </c:pt>
                <c:pt idx="2829">
                  <c:v>-32.2984374546431</c:v>
                </c:pt>
                <c:pt idx="2830">
                  <c:v>-32.2984374546431</c:v>
                </c:pt>
                <c:pt idx="2831">
                  <c:v>-32.2984374546431</c:v>
                </c:pt>
                <c:pt idx="2832">
                  <c:v>-31.956542934676602</c:v>
                </c:pt>
                <c:pt idx="2833">
                  <c:v>-31.956542934676602</c:v>
                </c:pt>
                <c:pt idx="2834">
                  <c:v>-31.956542934676602</c:v>
                </c:pt>
                <c:pt idx="2835">
                  <c:v>-32.074414036098403</c:v>
                </c:pt>
                <c:pt idx="2836">
                  <c:v>-32.074414036098403</c:v>
                </c:pt>
                <c:pt idx="2837">
                  <c:v>-32.1855468469657</c:v>
                </c:pt>
                <c:pt idx="2838">
                  <c:v>-32.1855468469657</c:v>
                </c:pt>
                <c:pt idx="2839">
                  <c:v>-32.1855468469657</c:v>
                </c:pt>
                <c:pt idx="2840">
                  <c:v>-31.979199204564701</c:v>
                </c:pt>
                <c:pt idx="2841">
                  <c:v>-31.979199204564701</c:v>
                </c:pt>
                <c:pt idx="2842">
                  <c:v>-31.979199204564701</c:v>
                </c:pt>
                <c:pt idx="2843">
                  <c:v>-32.135644491361703</c:v>
                </c:pt>
                <c:pt idx="2844">
                  <c:v>-32.135644491361703</c:v>
                </c:pt>
                <c:pt idx="2845">
                  <c:v>-32.345605397844302</c:v>
                </c:pt>
                <c:pt idx="2846">
                  <c:v>-32.345605397844302</c:v>
                </c:pt>
                <c:pt idx="2847">
                  <c:v>-32.345605397844302</c:v>
                </c:pt>
                <c:pt idx="2848">
                  <c:v>-35.066503842404899</c:v>
                </c:pt>
                <c:pt idx="2849">
                  <c:v>-35.066503842404899</c:v>
                </c:pt>
                <c:pt idx="2850">
                  <c:v>-35.066503842404899</c:v>
                </c:pt>
                <c:pt idx="2851">
                  <c:v>-35.036035123906899</c:v>
                </c:pt>
                <c:pt idx="2852">
                  <c:v>-35.036035123906899</c:v>
                </c:pt>
                <c:pt idx="2853">
                  <c:v>-38.628027297272602</c:v>
                </c:pt>
                <c:pt idx="2854">
                  <c:v>-38.628027297272602</c:v>
                </c:pt>
                <c:pt idx="2855">
                  <c:v>-38.628027297272602</c:v>
                </c:pt>
                <c:pt idx="2856">
                  <c:v>-38.628027297272602</c:v>
                </c:pt>
                <c:pt idx="2857">
                  <c:v>-38.628027297272602</c:v>
                </c:pt>
                <c:pt idx="2858">
                  <c:v>-38.628027297272602</c:v>
                </c:pt>
                <c:pt idx="2859">
                  <c:v>-38.628027297272602</c:v>
                </c:pt>
                <c:pt idx="2860">
                  <c:v>-38.628027297272602</c:v>
                </c:pt>
                <c:pt idx="2861">
                  <c:v>-38.628027297272602</c:v>
                </c:pt>
                <c:pt idx="2862">
                  <c:v>-38.628027297272602</c:v>
                </c:pt>
                <c:pt idx="2863">
                  <c:v>-38.628027297272602</c:v>
                </c:pt>
                <c:pt idx="2864">
                  <c:v>-38.628027297272602</c:v>
                </c:pt>
                <c:pt idx="2865">
                  <c:v>-38.628027297272602</c:v>
                </c:pt>
                <c:pt idx="2866">
                  <c:v>-38.628027297272602</c:v>
                </c:pt>
                <c:pt idx="2867">
                  <c:v>-38.628027297272602</c:v>
                </c:pt>
                <c:pt idx="2868">
                  <c:v>-38.628027297272602</c:v>
                </c:pt>
                <c:pt idx="2869">
                  <c:v>-38.628027297272602</c:v>
                </c:pt>
                <c:pt idx="2870">
                  <c:v>-38.628027297272602</c:v>
                </c:pt>
                <c:pt idx="2871">
                  <c:v>-38.628027297272602</c:v>
                </c:pt>
                <c:pt idx="2872">
                  <c:v>-38.628027297272602</c:v>
                </c:pt>
                <c:pt idx="2873">
                  <c:v>-38.628027297272602</c:v>
                </c:pt>
                <c:pt idx="2874">
                  <c:v>-38.628027297272602</c:v>
                </c:pt>
                <c:pt idx="2875">
                  <c:v>-38.628027297272602</c:v>
                </c:pt>
                <c:pt idx="2876">
                  <c:v>-38.628027297272602</c:v>
                </c:pt>
                <c:pt idx="2877">
                  <c:v>-38.628027297272602</c:v>
                </c:pt>
                <c:pt idx="2878">
                  <c:v>-38.628027297272602</c:v>
                </c:pt>
                <c:pt idx="2879">
                  <c:v>-38.628027297272602</c:v>
                </c:pt>
                <c:pt idx="2880">
                  <c:v>-38.628027297272602</c:v>
                </c:pt>
                <c:pt idx="2881">
                  <c:v>-38.628027297272602</c:v>
                </c:pt>
                <c:pt idx="2882">
                  <c:v>-38.628027297272602</c:v>
                </c:pt>
                <c:pt idx="2883">
                  <c:v>-38.628027297272602</c:v>
                </c:pt>
                <c:pt idx="2884">
                  <c:v>-38.628027297272602</c:v>
                </c:pt>
                <c:pt idx="2885">
                  <c:v>-38.628027297272602</c:v>
                </c:pt>
                <c:pt idx="2886">
                  <c:v>-38.628027297272602</c:v>
                </c:pt>
                <c:pt idx="2887">
                  <c:v>-38.628027297272602</c:v>
                </c:pt>
                <c:pt idx="2888">
                  <c:v>-38.628027297272602</c:v>
                </c:pt>
                <c:pt idx="2889">
                  <c:v>-38.628027297272602</c:v>
                </c:pt>
                <c:pt idx="2890">
                  <c:v>-38.628027297272602</c:v>
                </c:pt>
                <c:pt idx="2891">
                  <c:v>-38.628027297272602</c:v>
                </c:pt>
                <c:pt idx="2892">
                  <c:v>-38.628027297272602</c:v>
                </c:pt>
                <c:pt idx="2893">
                  <c:v>-38.628027297272602</c:v>
                </c:pt>
                <c:pt idx="2894">
                  <c:v>-38.628027297272602</c:v>
                </c:pt>
                <c:pt idx="2895">
                  <c:v>-38.628027297272602</c:v>
                </c:pt>
                <c:pt idx="2896">
                  <c:v>-38.628027297272602</c:v>
                </c:pt>
                <c:pt idx="2897">
                  <c:v>-38.628027297272602</c:v>
                </c:pt>
                <c:pt idx="2898">
                  <c:v>-38.628027297272602</c:v>
                </c:pt>
                <c:pt idx="2899">
                  <c:v>-38.628027297272602</c:v>
                </c:pt>
                <c:pt idx="2900">
                  <c:v>-38.628027297272602</c:v>
                </c:pt>
                <c:pt idx="2901">
                  <c:v>-38.628027297272602</c:v>
                </c:pt>
                <c:pt idx="2902">
                  <c:v>-38.628027297272602</c:v>
                </c:pt>
                <c:pt idx="2903">
                  <c:v>-38.628027297272602</c:v>
                </c:pt>
                <c:pt idx="2904">
                  <c:v>-38.628027297272602</c:v>
                </c:pt>
                <c:pt idx="2905">
                  <c:v>-38.628027297272602</c:v>
                </c:pt>
                <c:pt idx="2906">
                  <c:v>-38.628027297272602</c:v>
                </c:pt>
                <c:pt idx="2907">
                  <c:v>-38.628027297272602</c:v>
                </c:pt>
                <c:pt idx="2908">
                  <c:v>-38.628027297272602</c:v>
                </c:pt>
                <c:pt idx="2909">
                  <c:v>-38.628027297272602</c:v>
                </c:pt>
                <c:pt idx="2910">
                  <c:v>-38.628027297272602</c:v>
                </c:pt>
                <c:pt idx="2911">
                  <c:v>-38.628027297272602</c:v>
                </c:pt>
                <c:pt idx="2912">
                  <c:v>-38.628027297272602</c:v>
                </c:pt>
                <c:pt idx="2913">
                  <c:v>-38.628027297272602</c:v>
                </c:pt>
                <c:pt idx="2914">
                  <c:v>-38.628027297272602</c:v>
                </c:pt>
                <c:pt idx="2915">
                  <c:v>-38.628027297272602</c:v>
                </c:pt>
                <c:pt idx="2916">
                  <c:v>-38.628027297272602</c:v>
                </c:pt>
                <c:pt idx="2917">
                  <c:v>-38.628027297272602</c:v>
                </c:pt>
                <c:pt idx="2918">
                  <c:v>-38.628027297272602</c:v>
                </c:pt>
                <c:pt idx="2919">
                  <c:v>-38.628027297272602</c:v>
                </c:pt>
                <c:pt idx="2920">
                  <c:v>-38.628027297272602</c:v>
                </c:pt>
                <c:pt idx="2921">
                  <c:v>-38.628027297272602</c:v>
                </c:pt>
                <c:pt idx="2922">
                  <c:v>-38.628027297272602</c:v>
                </c:pt>
                <c:pt idx="2923">
                  <c:v>-38.628027297272602</c:v>
                </c:pt>
                <c:pt idx="2924">
                  <c:v>-38.628027297272602</c:v>
                </c:pt>
                <c:pt idx="2925">
                  <c:v>-38.628027297272602</c:v>
                </c:pt>
                <c:pt idx="2926">
                  <c:v>-38.628027297272602</c:v>
                </c:pt>
                <c:pt idx="2927">
                  <c:v>-38.628027297272602</c:v>
                </c:pt>
                <c:pt idx="2928">
                  <c:v>-38.628027297272602</c:v>
                </c:pt>
                <c:pt idx="2929">
                  <c:v>-38.628027297272602</c:v>
                </c:pt>
                <c:pt idx="2930">
                  <c:v>-38.628027297272602</c:v>
                </c:pt>
                <c:pt idx="2931">
                  <c:v>-38.628027297272602</c:v>
                </c:pt>
                <c:pt idx="2932">
                  <c:v>-38.628027297272602</c:v>
                </c:pt>
                <c:pt idx="2933">
                  <c:v>-38.628027297272602</c:v>
                </c:pt>
                <c:pt idx="2934">
                  <c:v>-38.628027297272602</c:v>
                </c:pt>
                <c:pt idx="2935">
                  <c:v>-38.628027297272602</c:v>
                </c:pt>
                <c:pt idx="2936">
                  <c:v>-38.628027297272602</c:v>
                </c:pt>
                <c:pt idx="2937">
                  <c:v>-38.628027297272602</c:v>
                </c:pt>
                <c:pt idx="2938">
                  <c:v>-38.628027297272602</c:v>
                </c:pt>
                <c:pt idx="2939">
                  <c:v>-38.628027297272602</c:v>
                </c:pt>
                <c:pt idx="2940">
                  <c:v>-38.628027297272602</c:v>
                </c:pt>
                <c:pt idx="2941">
                  <c:v>-38.628027297272602</c:v>
                </c:pt>
                <c:pt idx="2942">
                  <c:v>-38.628027297272602</c:v>
                </c:pt>
                <c:pt idx="2943">
                  <c:v>-38.628027297272602</c:v>
                </c:pt>
                <c:pt idx="2944">
                  <c:v>-38.628027297272602</c:v>
                </c:pt>
                <c:pt idx="2945">
                  <c:v>-38.628027297272602</c:v>
                </c:pt>
                <c:pt idx="2946">
                  <c:v>-38.628027297272602</c:v>
                </c:pt>
                <c:pt idx="2947">
                  <c:v>-38.628027297272602</c:v>
                </c:pt>
                <c:pt idx="2948">
                  <c:v>-38.628027297272602</c:v>
                </c:pt>
                <c:pt idx="2949">
                  <c:v>-38.628027297272602</c:v>
                </c:pt>
                <c:pt idx="2950">
                  <c:v>-38.628027297272602</c:v>
                </c:pt>
                <c:pt idx="2951">
                  <c:v>-38.628027297272602</c:v>
                </c:pt>
                <c:pt idx="2952">
                  <c:v>-26.125585875662999</c:v>
                </c:pt>
                <c:pt idx="2953">
                  <c:v>-26.125585875662999</c:v>
                </c:pt>
                <c:pt idx="2954">
                  <c:v>-26.125585875662999</c:v>
                </c:pt>
                <c:pt idx="2955">
                  <c:v>-26.125585875662999</c:v>
                </c:pt>
                <c:pt idx="2956">
                  <c:v>-26.125585875662999</c:v>
                </c:pt>
                <c:pt idx="2957">
                  <c:v>-26.125585875662999</c:v>
                </c:pt>
                <c:pt idx="2958">
                  <c:v>-26.125585875662999</c:v>
                </c:pt>
                <c:pt idx="2959">
                  <c:v>-26.125585875662999</c:v>
                </c:pt>
                <c:pt idx="2960">
                  <c:v>-26.125585875662999</c:v>
                </c:pt>
                <c:pt idx="2961">
                  <c:v>-26.125585875662999</c:v>
                </c:pt>
                <c:pt idx="2962">
                  <c:v>-26.125585875662999</c:v>
                </c:pt>
                <c:pt idx="2963">
                  <c:v>-26.125585875662999</c:v>
                </c:pt>
                <c:pt idx="2964">
                  <c:v>-26.125585875662999</c:v>
                </c:pt>
                <c:pt idx="2965">
                  <c:v>-26.125585875662999</c:v>
                </c:pt>
                <c:pt idx="2966">
                  <c:v>-26.125585875662999</c:v>
                </c:pt>
                <c:pt idx="2967">
                  <c:v>-26.125585875662999</c:v>
                </c:pt>
                <c:pt idx="2968">
                  <c:v>-26.125585875662999</c:v>
                </c:pt>
                <c:pt idx="2969">
                  <c:v>-26.125585875662999</c:v>
                </c:pt>
                <c:pt idx="2970">
                  <c:v>-26.125585875662999</c:v>
                </c:pt>
                <c:pt idx="2971">
                  <c:v>-26.125585875662999</c:v>
                </c:pt>
                <c:pt idx="2972">
                  <c:v>-26.125585875662999</c:v>
                </c:pt>
                <c:pt idx="2973">
                  <c:v>-26.125585875662999</c:v>
                </c:pt>
                <c:pt idx="2974">
                  <c:v>-26.125585875662999</c:v>
                </c:pt>
                <c:pt idx="2975">
                  <c:v>-26.125585875662999</c:v>
                </c:pt>
                <c:pt idx="2976">
                  <c:v>-26.125585875662999</c:v>
                </c:pt>
                <c:pt idx="2977">
                  <c:v>-26.125585875662999</c:v>
                </c:pt>
                <c:pt idx="2978">
                  <c:v>-26.125585875662999</c:v>
                </c:pt>
                <c:pt idx="2979">
                  <c:v>-26.125585875662999</c:v>
                </c:pt>
                <c:pt idx="2980">
                  <c:v>-26.125585875662999</c:v>
                </c:pt>
                <c:pt idx="2981">
                  <c:v>-26.125585875662999</c:v>
                </c:pt>
                <c:pt idx="2982">
                  <c:v>-26.125585875662999</c:v>
                </c:pt>
                <c:pt idx="2983">
                  <c:v>-26.125585875662999</c:v>
                </c:pt>
                <c:pt idx="2984">
                  <c:v>-26.125585875662999</c:v>
                </c:pt>
                <c:pt idx="2985">
                  <c:v>-26.125585875662999</c:v>
                </c:pt>
                <c:pt idx="2986">
                  <c:v>-26.125585875662999</c:v>
                </c:pt>
                <c:pt idx="2987">
                  <c:v>-26.125585875662999</c:v>
                </c:pt>
                <c:pt idx="2988">
                  <c:v>-26.125585875662999</c:v>
                </c:pt>
                <c:pt idx="2989">
                  <c:v>-26.125585875662999</c:v>
                </c:pt>
                <c:pt idx="2990">
                  <c:v>-26.125585875662999</c:v>
                </c:pt>
                <c:pt idx="2991">
                  <c:v>-26.125585875662999</c:v>
                </c:pt>
                <c:pt idx="2992">
                  <c:v>-26.125585875662999</c:v>
                </c:pt>
                <c:pt idx="2993">
                  <c:v>-26.125585875662999</c:v>
                </c:pt>
                <c:pt idx="2994">
                  <c:v>-26.125585875662999</c:v>
                </c:pt>
                <c:pt idx="2995">
                  <c:v>-26.125585875662999</c:v>
                </c:pt>
                <c:pt idx="2996">
                  <c:v>-26.125585875662999</c:v>
                </c:pt>
                <c:pt idx="2997">
                  <c:v>-26.125585875662999</c:v>
                </c:pt>
                <c:pt idx="2998">
                  <c:v>-26.125585875662999</c:v>
                </c:pt>
                <c:pt idx="2999">
                  <c:v>-26.125585875662999</c:v>
                </c:pt>
                <c:pt idx="3000">
                  <c:v>-26.125585875662999</c:v>
                </c:pt>
                <c:pt idx="3001">
                  <c:v>-26.125585875662999</c:v>
                </c:pt>
                <c:pt idx="3002">
                  <c:v>-26.125585875662999</c:v>
                </c:pt>
                <c:pt idx="3003">
                  <c:v>-26.125585875662999</c:v>
                </c:pt>
                <c:pt idx="3004">
                  <c:v>-26.125585875662999</c:v>
                </c:pt>
                <c:pt idx="3005">
                  <c:v>-26.125585875662999</c:v>
                </c:pt>
                <c:pt idx="3006">
                  <c:v>-26.125585875662999</c:v>
                </c:pt>
                <c:pt idx="3007">
                  <c:v>-26.125585875662999</c:v>
                </c:pt>
                <c:pt idx="3008">
                  <c:v>-26.125585875662999</c:v>
                </c:pt>
                <c:pt idx="3009">
                  <c:v>-26.125585875662999</c:v>
                </c:pt>
                <c:pt idx="3010">
                  <c:v>-26.125585875662999</c:v>
                </c:pt>
                <c:pt idx="3011">
                  <c:v>-26.125585875662999</c:v>
                </c:pt>
                <c:pt idx="3012">
                  <c:v>-26.125585875662999</c:v>
                </c:pt>
                <c:pt idx="3013">
                  <c:v>-26.125585875662999</c:v>
                </c:pt>
                <c:pt idx="3014">
                  <c:v>-26.125585875662999</c:v>
                </c:pt>
                <c:pt idx="3015">
                  <c:v>-26.125585875662999</c:v>
                </c:pt>
                <c:pt idx="3016">
                  <c:v>-26.125585875662999</c:v>
                </c:pt>
                <c:pt idx="3017">
                  <c:v>-26.125585875662999</c:v>
                </c:pt>
                <c:pt idx="3018">
                  <c:v>-26.125585875662999</c:v>
                </c:pt>
                <c:pt idx="3019">
                  <c:v>-26.125585875662999</c:v>
                </c:pt>
                <c:pt idx="3020">
                  <c:v>-26.125585875662999</c:v>
                </c:pt>
                <c:pt idx="3021">
                  <c:v>-26.125585875662999</c:v>
                </c:pt>
                <c:pt idx="3022">
                  <c:v>-26.125585875662999</c:v>
                </c:pt>
                <c:pt idx="3023">
                  <c:v>-26.125585875662999</c:v>
                </c:pt>
                <c:pt idx="3024">
                  <c:v>-26.125585875662999</c:v>
                </c:pt>
                <c:pt idx="3025">
                  <c:v>-26.125585875662999</c:v>
                </c:pt>
                <c:pt idx="3026">
                  <c:v>-26.125585875662999</c:v>
                </c:pt>
                <c:pt idx="3027">
                  <c:v>-26.125585875662999</c:v>
                </c:pt>
                <c:pt idx="3028">
                  <c:v>-26.125585875662999</c:v>
                </c:pt>
                <c:pt idx="3029">
                  <c:v>-26.125585875662999</c:v>
                </c:pt>
                <c:pt idx="3030">
                  <c:v>0.21142577864520701</c:v>
                </c:pt>
                <c:pt idx="3031">
                  <c:v>0.21142577864520701</c:v>
                </c:pt>
                <c:pt idx="3032">
                  <c:v>0.21142577864520701</c:v>
                </c:pt>
                <c:pt idx="3033">
                  <c:v>0.12851562204741601</c:v>
                </c:pt>
                <c:pt idx="3034">
                  <c:v>0.12851562204741601</c:v>
                </c:pt>
                <c:pt idx="3035">
                  <c:v>0.15292968470021101</c:v>
                </c:pt>
                <c:pt idx="3036">
                  <c:v>0.15292968470021101</c:v>
                </c:pt>
                <c:pt idx="3037">
                  <c:v>0.15292968470021101</c:v>
                </c:pt>
                <c:pt idx="3038">
                  <c:v>0.15292968470021101</c:v>
                </c:pt>
                <c:pt idx="3039">
                  <c:v>0.15292968470021101</c:v>
                </c:pt>
                <c:pt idx="3040">
                  <c:v>0.30185546579014</c:v>
                </c:pt>
                <c:pt idx="3041">
                  <c:v>0.30185546579014</c:v>
                </c:pt>
                <c:pt idx="3042">
                  <c:v>0.30185546579014</c:v>
                </c:pt>
                <c:pt idx="3043">
                  <c:v>0.156542965749395</c:v>
                </c:pt>
                <c:pt idx="3044">
                  <c:v>0.156542965749395</c:v>
                </c:pt>
                <c:pt idx="3045">
                  <c:v>0.156542965749395</c:v>
                </c:pt>
                <c:pt idx="3046">
                  <c:v>0.12519530842837401</c:v>
                </c:pt>
                <c:pt idx="3047">
                  <c:v>0.12519530842837401</c:v>
                </c:pt>
                <c:pt idx="3048">
                  <c:v>0.12519530842837401</c:v>
                </c:pt>
                <c:pt idx="3049">
                  <c:v>0.15205077907012299</c:v>
                </c:pt>
                <c:pt idx="3050">
                  <c:v>0.15205077907012299</c:v>
                </c:pt>
                <c:pt idx="3051">
                  <c:v>0.14658202814462101</c:v>
                </c:pt>
                <c:pt idx="3052">
                  <c:v>0.14658202814462101</c:v>
                </c:pt>
                <c:pt idx="3053">
                  <c:v>0.14658202814462101</c:v>
                </c:pt>
                <c:pt idx="3054">
                  <c:v>0.29560546568245599</c:v>
                </c:pt>
                <c:pt idx="3055">
                  <c:v>0.29560546568245599</c:v>
                </c:pt>
                <c:pt idx="3056">
                  <c:v>0.178515622370468</c:v>
                </c:pt>
                <c:pt idx="3057">
                  <c:v>0.178515622370468</c:v>
                </c:pt>
                <c:pt idx="3058">
                  <c:v>0.178515622370468</c:v>
                </c:pt>
                <c:pt idx="3059">
                  <c:v>0.178515622370468</c:v>
                </c:pt>
                <c:pt idx="3060">
                  <c:v>0.19619140376744301</c:v>
                </c:pt>
                <c:pt idx="3061">
                  <c:v>0.19619140376744301</c:v>
                </c:pt>
                <c:pt idx="3062">
                  <c:v>0.19619140376744301</c:v>
                </c:pt>
                <c:pt idx="3063">
                  <c:v>0.17080077829450599</c:v>
                </c:pt>
                <c:pt idx="3064">
                  <c:v>0.17080077829450599</c:v>
                </c:pt>
                <c:pt idx="3065">
                  <c:v>0.17080077829450599</c:v>
                </c:pt>
                <c:pt idx="3066">
                  <c:v>0.18369140369759401</c:v>
                </c:pt>
                <c:pt idx="3067">
                  <c:v>0.18369140369759401</c:v>
                </c:pt>
                <c:pt idx="3068">
                  <c:v>0.18369140369759401</c:v>
                </c:pt>
                <c:pt idx="3069">
                  <c:v>0.18369140369759401</c:v>
                </c:pt>
                <c:pt idx="3070">
                  <c:v>0.18369140369759401</c:v>
                </c:pt>
                <c:pt idx="3071">
                  <c:v>0.233789060104754</c:v>
                </c:pt>
                <c:pt idx="3072">
                  <c:v>0.233789060104754</c:v>
                </c:pt>
                <c:pt idx="3073">
                  <c:v>0.233789060104754</c:v>
                </c:pt>
                <c:pt idx="3074">
                  <c:v>0.26328124758583699</c:v>
                </c:pt>
                <c:pt idx="3075">
                  <c:v>0.26328124758583699</c:v>
                </c:pt>
                <c:pt idx="3076">
                  <c:v>0.169726559426635</c:v>
                </c:pt>
                <c:pt idx="3077">
                  <c:v>0.169726559426635</c:v>
                </c:pt>
                <c:pt idx="3078">
                  <c:v>0.169726559426635</c:v>
                </c:pt>
                <c:pt idx="3079">
                  <c:v>0.152636715320113</c:v>
                </c:pt>
                <c:pt idx="3080">
                  <c:v>0.152636715320113</c:v>
                </c:pt>
                <c:pt idx="3081">
                  <c:v>0.152636715320113</c:v>
                </c:pt>
                <c:pt idx="3082">
                  <c:v>0.152636715320113</c:v>
                </c:pt>
                <c:pt idx="3083">
                  <c:v>0.13808593493740701</c:v>
                </c:pt>
                <c:pt idx="3084">
                  <c:v>0.13808593493740701</c:v>
                </c:pt>
                <c:pt idx="3085">
                  <c:v>0.13808593493740701</c:v>
                </c:pt>
                <c:pt idx="3086">
                  <c:v>0.233105465704284</c:v>
                </c:pt>
                <c:pt idx="3087">
                  <c:v>0.233105465704284</c:v>
                </c:pt>
                <c:pt idx="3088">
                  <c:v>0.23271484068391099</c:v>
                </c:pt>
                <c:pt idx="3089">
                  <c:v>0.23271484068391099</c:v>
                </c:pt>
                <c:pt idx="3090">
                  <c:v>0.168164059636183</c:v>
                </c:pt>
                <c:pt idx="3091">
                  <c:v>0.168164059636183</c:v>
                </c:pt>
                <c:pt idx="3092">
                  <c:v>0.13017577829304999</c:v>
                </c:pt>
                <c:pt idx="3093">
                  <c:v>0.13017577829304999</c:v>
                </c:pt>
                <c:pt idx="3094">
                  <c:v>0.13017577829304999</c:v>
                </c:pt>
                <c:pt idx="3095">
                  <c:v>0.18603515329596099</c:v>
                </c:pt>
                <c:pt idx="3096">
                  <c:v>0.18603515329596099</c:v>
                </c:pt>
                <c:pt idx="3097">
                  <c:v>0.16640624713181701</c:v>
                </c:pt>
                <c:pt idx="3098">
                  <c:v>0.16640624713181701</c:v>
                </c:pt>
                <c:pt idx="3099">
                  <c:v>0.16640624713181701</c:v>
                </c:pt>
                <c:pt idx="3100">
                  <c:v>0.16640624713181701</c:v>
                </c:pt>
                <c:pt idx="3101">
                  <c:v>0.170312497815757</c:v>
                </c:pt>
                <c:pt idx="3102">
                  <c:v>0.170312497815757</c:v>
                </c:pt>
                <c:pt idx="3103">
                  <c:v>0.170312497815757</c:v>
                </c:pt>
                <c:pt idx="3104">
                  <c:v>0.18857421526627099</c:v>
                </c:pt>
                <c:pt idx="3105">
                  <c:v>0.18857421526627099</c:v>
                </c:pt>
                <c:pt idx="3106">
                  <c:v>0.19228515372378699</c:v>
                </c:pt>
                <c:pt idx="3107">
                  <c:v>0.19228515372378699</c:v>
                </c:pt>
                <c:pt idx="3108">
                  <c:v>0.200292965608241</c:v>
                </c:pt>
                <c:pt idx="3109">
                  <c:v>0.200292965608241</c:v>
                </c:pt>
                <c:pt idx="3110">
                  <c:v>0.212304684748232</c:v>
                </c:pt>
                <c:pt idx="3111">
                  <c:v>0.212304684748232</c:v>
                </c:pt>
                <c:pt idx="3112">
                  <c:v>0.16591796647116999</c:v>
                </c:pt>
                <c:pt idx="3113">
                  <c:v>0.16591796647116999</c:v>
                </c:pt>
                <c:pt idx="3114">
                  <c:v>0.16591796647116999</c:v>
                </c:pt>
                <c:pt idx="3115">
                  <c:v>0.21923827911086799</c:v>
                </c:pt>
                <c:pt idx="3116">
                  <c:v>0.21923827911086799</c:v>
                </c:pt>
                <c:pt idx="3117">
                  <c:v>0.21923827911086799</c:v>
                </c:pt>
                <c:pt idx="3118">
                  <c:v>0.241015622203121</c:v>
                </c:pt>
                <c:pt idx="3119">
                  <c:v>0.241015622203121</c:v>
                </c:pt>
                <c:pt idx="3120">
                  <c:v>0.241015622203121</c:v>
                </c:pt>
                <c:pt idx="3121">
                  <c:v>0.241015622203121</c:v>
                </c:pt>
                <c:pt idx="3122">
                  <c:v>0.23417968409194101</c:v>
                </c:pt>
                <c:pt idx="3123">
                  <c:v>0.23417968409194101</c:v>
                </c:pt>
                <c:pt idx="3124">
                  <c:v>0.23417968409194101</c:v>
                </c:pt>
                <c:pt idx="3125">
                  <c:v>0.24531249680148901</c:v>
                </c:pt>
                <c:pt idx="3126">
                  <c:v>0.24531249680148901</c:v>
                </c:pt>
                <c:pt idx="3127">
                  <c:v>0.25234374701540202</c:v>
                </c:pt>
                <c:pt idx="3128">
                  <c:v>0.25234374701540202</c:v>
                </c:pt>
                <c:pt idx="3129">
                  <c:v>0.18828124759602299</c:v>
                </c:pt>
                <c:pt idx="3130">
                  <c:v>0.18828124759602299</c:v>
                </c:pt>
                <c:pt idx="3131">
                  <c:v>0.14091796577122201</c:v>
                </c:pt>
                <c:pt idx="3132">
                  <c:v>0.14091796577122201</c:v>
                </c:pt>
                <c:pt idx="3133">
                  <c:v>0.14697265341965199</c:v>
                </c:pt>
                <c:pt idx="3134">
                  <c:v>0.14697265341965199</c:v>
                </c:pt>
                <c:pt idx="3135">
                  <c:v>0.14697265341965199</c:v>
                </c:pt>
                <c:pt idx="3136">
                  <c:v>0.17255859068973201</c:v>
                </c:pt>
                <c:pt idx="3137">
                  <c:v>0.17255859068973201</c:v>
                </c:pt>
                <c:pt idx="3138">
                  <c:v>0.17255859068973201</c:v>
                </c:pt>
                <c:pt idx="3139">
                  <c:v>0.17255859068973201</c:v>
                </c:pt>
                <c:pt idx="3140">
                  <c:v>-28.9848632262437</c:v>
                </c:pt>
                <c:pt idx="3141">
                  <c:v>-28.9848632262437</c:v>
                </c:pt>
                <c:pt idx="3142">
                  <c:v>-28.9848632262437</c:v>
                </c:pt>
                <c:pt idx="3143">
                  <c:v>-29.079101537405201</c:v>
                </c:pt>
                <c:pt idx="3144">
                  <c:v>-29.079101537405201</c:v>
                </c:pt>
                <c:pt idx="3145">
                  <c:v>-29.079101537405201</c:v>
                </c:pt>
                <c:pt idx="3146">
                  <c:v>-29.0895507122186</c:v>
                </c:pt>
                <c:pt idx="3147">
                  <c:v>-29.0895507122186</c:v>
                </c:pt>
                <c:pt idx="3148">
                  <c:v>-29.114355434176101</c:v>
                </c:pt>
                <c:pt idx="3149">
                  <c:v>-29.114355434176101</c:v>
                </c:pt>
                <c:pt idx="3150">
                  <c:v>-28.897167917486499</c:v>
                </c:pt>
                <c:pt idx="3151">
                  <c:v>-28.897167917486499</c:v>
                </c:pt>
                <c:pt idx="3152">
                  <c:v>-28.897167917486499</c:v>
                </c:pt>
                <c:pt idx="3153">
                  <c:v>-29.060839793623</c:v>
                </c:pt>
                <c:pt idx="3154">
                  <c:v>-29.060839793623</c:v>
                </c:pt>
                <c:pt idx="3155">
                  <c:v>-29.060839793623</c:v>
                </c:pt>
                <c:pt idx="3156">
                  <c:v>-29.109472612326499</c:v>
                </c:pt>
                <c:pt idx="3157">
                  <c:v>-29.109472612326499</c:v>
                </c:pt>
                <c:pt idx="3158">
                  <c:v>-29.109472612326499</c:v>
                </c:pt>
                <c:pt idx="3159">
                  <c:v>-29.109472612326499</c:v>
                </c:pt>
                <c:pt idx="3160">
                  <c:v>-29.086230389897501</c:v>
                </c:pt>
                <c:pt idx="3161">
                  <c:v>-29.086230389897501</c:v>
                </c:pt>
                <c:pt idx="3162">
                  <c:v>-29.086230389897501</c:v>
                </c:pt>
                <c:pt idx="3163">
                  <c:v>-28.919824173826701</c:v>
                </c:pt>
                <c:pt idx="3164">
                  <c:v>-28.919824173826701</c:v>
                </c:pt>
                <c:pt idx="3165">
                  <c:v>-28.919824173826701</c:v>
                </c:pt>
                <c:pt idx="3166">
                  <c:v>-28.982910110891599</c:v>
                </c:pt>
                <c:pt idx="3167">
                  <c:v>-28.982910110891599</c:v>
                </c:pt>
                <c:pt idx="3168">
                  <c:v>-29.054101520137898</c:v>
                </c:pt>
                <c:pt idx="3169">
                  <c:v>-29.054101520137898</c:v>
                </c:pt>
                <c:pt idx="3170">
                  <c:v>-28.922851490948201</c:v>
                </c:pt>
                <c:pt idx="3171">
                  <c:v>-28.922851490948201</c:v>
                </c:pt>
                <c:pt idx="3172">
                  <c:v>-28.9323241611709</c:v>
                </c:pt>
                <c:pt idx="3173">
                  <c:v>-28.9323241611709</c:v>
                </c:pt>
                <c:pt idx="3174">
                  <c:v>-28.9323241611709</c:v>
                </c:pt>
                <c:pt idx="3175">
                  <c:v>-28.934863183545499</c:v>
                </c:pt>
                <c:pt idx="3176">
                  <c:v>-28.934863183545499</c:v>
                </c:pt>
                <c:pt idx="3177">
                  <c:v>-28.934863183545499</c:v>
                </c:pt>
                <c:pt idx="3178">
                  <c:v>-28.934863183545499</c:v>
                </c:pt>
                <c:pt idx="3179">
                  <c:v>-28.962988166000201</c:v>
                </c:pt>
                <c:pt idx="3180">
                  <c:v>-28.962988166000201</c:v>
                </c:pt>
                <c:pt idx="3181">
                  <c:v>-28.962988166000201</c:v>
                </c:pt>
                <c:pt idx="3182">
                  <c:v>-28.961132744327099</c:v>
                </c:pt>
                <c:pt idx="3183">
                  <c:v>-28.961132744327099</c:v>
                </c:pt>
                <c:pt idx="3184">
                  <c:v>-28.961132744327099</c:v>
                </c:pt>
                <c:pt idx="3185">
                  <c:v>-29.002441389791699</c:v>
                </c:pt>
                <c:pt idx="3186">
                  <c:v>-29.002441389791699</c:v>
                </c:pt>
                <c:pt idx="3187">
                  <c:v>-29.005371003317101</c:v>
                </c:pt>
                <c:pt idx="3188">
                  <c:v>-29.005371003317101</c:v>
                </c:pt>
                <c:pt idx="3189">
                  <c:v>-29.281445313223202</c:v>
                </c:pt>
                <c:pt idx="3190">
                  <c:v>-29.281445313223202</c:v>
                </c:pt>
                <c:pt idx="3191">
                  <c:v>-29.281445313223202</c:v>
                </c:pt>
                <c:pt idx="3192">
                  <c:v>-28.819726511246699</c:v>
                </c:pt>
                <c:pt idx="3193">
                  <c:v>-28.819726511246699</c:v>
                </c:pt>
                <c:pt idx="3194">
                  <c:v>-28.859765600122</c:v>
                </c:pt>
                <c:pt idx="3195">
                  <c:v>-28.859765600122</c:v>
                </c:pt>
                <c:pt idx="3196">
                  <c:v>-28.890136675749002</c:v>
                </c:pt>
                <c:pt idx="3197">
                  <c:v>-28.890136675749002</c:v>
                </c:pt>
                <c:pt idx="3198">
                  <c:v>-28.890136675749002</c:v>
                </c:pt>
                <c:pt idx="3199">
                  <c:v>-28.890136675749002</c:v>
                </c:pt>
                <c:pt idx="3200">
                  <c:v>-29.064355414884599</c:v>
                </c:pt>
                <c:pt idx="3201">
                  <c:v>-29.064355414884599</c:v>
                </c:pt>
                <c:pt idx="3202">
                  <c:v>-28.8579101353243</c:v>
                </c:pt>
                <c:pt idx="3203">
                  <c:v>-28.8579101353243</c:v>
                </c:pt>
                <c:pt idx="3204">
                  <c:v>-28.8579101353243</c:v>
                </c:pt>
                <c:pt idx="3205">
                  <c:v>-29.1020507063294</c:v>
                </c:pt>
                <c:pt idx="3206">
                  <c:v>-29.1020507063294</c:v>
                </c:pt>
                <c:pt idx="3207">
                  <c:v>-28.962890579212399</c:v>
                </c:pt>
                <c:pt idx="3208">
                  <c:v>-28.962890579212399</c:v>
                </c:pt>
                <c:pt idx="3209">
                  <c:v>-29.140136663685499</c:v>
                </c:pt>
                <c:pt idx="3210">
                  <c:v>-29.140136663685499</c:v>
                </c:pt>
                <c:pt idx="3211">
                  <c:v>-29.0379882294291</c:v>
                </c:pt>
                <c:pt idx="3212">
                  <c:v>-29.0379882294291</c:v>
                </c:pt>
                <c:pt idx="3213">
                  <c:v>-29.0379882294291</c:v>
                </c:pt>
                <c:pt idx="3214">
                  <c:v>-28.969824153100401</c:v>
                </c:pt>
                <c:pt idx="3215">
                  <c:v>-28.969824153100401</c:v>
                </c:pt>
                <c:pt idx="3216">
                  <c:v>-28.969824153100401</c:v>
                </c:pt>
                <c:pt idx="3217">
                  <c:v>-28.969824153100401</c:v>
                </c:pt>
                <c:pt idx="3218">
                  <c:v>-29.315917944659301</c:v>
                </c:pt>
                <c:pt idx="3219">
                  <c:v>-29.315917944659301</c:v>
                </c:pt>
                <c:pt idx="3220">
                  <c:v>-29.315917944659301</c:v>
                </c:pt>
                <c:pt idx="3221">
                  <c:v>-29.188183509788299</c:v>
                </c:pt>
                <c:pt idx="3222">
                  <c:v>-29.188183509788299</c:v>
                </c:pt>
                <c:pt idx="3223">
                  <c:v>-29.188183509788299</c:v>
                </c:pt>
                <c:pt idx="3224">
                  <c:v>-28.800292905587401</c:v>
                </c:pt>
                <c:pt idx="3225">
                  <c:v>-28.800292905587401</c:v>
                </c:pt>
                <c:pt idx="3226">
                  <c:v>-29.1248046775654</c:v>
                </c:pt>
                <c:pt idx="3227">
                  <c:v>-29.1248046775654</c:v>
                </c:pt>
                <c:pt idx="3228">
                  <c:v>-29.063769511849301</c:v>
                </c:pt>
                <c:pt idx="3229">
                  <c:v>-29.063769511849301</c:v>
                </c:pt>
                <c:pt idx="3230">
                  <c:v>-29.063769511849301</c:v>
                </c:pt>
                <c:pt idx="3231">
                  <c:v>-28.808984344948801</c:v>
                </c:pt>
                <c:pt idx="3232">
                  <c:v>-28.808984344948801</c:v>
                </c:pt>
                <c:pt idx="3233">
                  <c:v>-29.332910117634999</c:v>
                </c:pt>
                <c:pt idx="3234">
                  <c:v>-29.332910117634999</c:v>
                </c:pt>
                <c:pt idx="3235">
                  <c:v>-29.332910117634999</c:v>
                </c:pt>
                <c:pt idx="3236">
                  <c:v>-29.332910117634999</c:v>
                </c:pt>
                <c:pt idx="3237">
                  <c:v>-29.167773403336401</c:v>
                </c:pt>
                <c:pt idx="3238">
                  <c:v>-29.167773403336401</c:v>
                </c:pt>
                <c:pt idx="3239">
                  <c:v>-29.167773403336401</c:v>
                </c:pt>
                <c:pt idx="3240">
                  <c:v>-29.280663989426099</c:v>
                </c:pt>
                <c:pt idx="3241">
                  <c:v>-29.280663989426099</c:v>
                </c:pt>
                <c:pt idx="3242">
                  <c:v>-29.1277343321999</c:v>
                </c:pt>
                <c:pt idx="3243">
                  <c:v>-29.1277343321999</c:v>
                </c:pt>
                <c:pt idx="3244">
                  <c:v>-29.1277343321999</c:v>
                </c:pt>
                <c:pt idx="3245">
                  <c:v>-29.163183557204299</c:v>
                </c:pt>
                <c:pt idx="3246">
                  <c:v>-28.998046841275901</c:v>
                </c:pt>
                <c:pt idx="3247">
                  <c:v>-28.998046841275901</c:v>
                </c:pt>
                <c:pt idx="3248">
                  <c:v>-28.998046841275901</c:v>
                </c:pt>
                <c:pt idx="3249">
                  <c:v>-29.107324146454602</c:v>
                </c:pt>
                <c:pt idx="3250">
                  <c:v>-29.107324146454602</c:v>
                </c:pt>
                <c:pt idx="3251">
                  <c:v>-29.107324146454602</c:v>
                </c:pt>
                <c:pt idx="3252">
                  <c:v>-29.150683574160201</c:v>
                </c:pt>
                <c:pt idx="3253">
                  <c:v>-29.150683574160201</c:v>
                </c:pt>
                <c:pt idx="3254">
                  <c:v>-29.150683574160201</c:v>
                </c:pt>
                <c:pt idx="3255">
                  <c:v>-28.785546808190698</c:v>
                </c:pt>
                <c:pt idx="3256">
                  <c:v>-28.785546808190698</c:v>
                </c:pt>
                <c:pt idx="3257">
                  <c:v>-28.785546808190698</c:v>
                </c:pt>
                <c:pt idx="3258">
                  <c:v>-29.060156222651099</c:v>
                </c:pt>
                <c:pt idx="3259">
                  <c:v>-29.060156222651099</c:v>
                </c:pt>
                <c:pt idx="3260">
                  <c:v>-29.060156222651099</c:v>
                </c:pt>
                <c:pt idx="3261">
                  <c:v>-28.7543944802309</c:v>
                </c:pt>
                <c:pt idx="3262">
                  <c:v>-28.7543944802309</c:v>
                </c:pt>
                <c:pt idx="3263">
                  <c:v>-28.7543944802309</c:v>
                </c:pt>
                <c:pt idx="3264">
                  <c:v>-28.7469726170456</c:v>
                </c:pt>
                <c:pt idx="3265">
                  <c:v>-28.7469726170456</c:v>
                </c:pt>
                <c:pt idx="3266">
                  <c:v>-28.885058534498899</c:v>
                </c:pt>
                <c:pt idx="3267">
                  <c:v>-28.885058534498899</c:v>
                </c:pt>
                <c:pt idx="3268">
                  <c:v>-28.885058534498899</c:v>
                </c:pt>
                <c:pt idx="3269">
                  <c:v>-29.114550779980998</c:v>
                </c:pt>
                <c:pt idx="3270">
                  <c:v>-29.114550779980998</c:v>
                </c:pt>
                <c:pt idx="3271">
                  <c:v>-29.114550779980998</c:v>
                </c:pt>
                <c:pt idx="3272">
                  <c:v>-29.302831985500202</c:v>
                </c:pt>
                <c:pt idx="3273">
                  <c:v>-29.302831985500202</c:v>
                </c:pt>
                <c:pt idx="3274">
                  <c:v>-29.302831985500202</c:v>
                </c:pt>
                <c:pt idx="3275">
                  <c:v>-29.302831985500202</c:v>
                </c:pt>
                <c:pt idx="3276">
                  <c:v>-29.238281208170498</c:v>
                </c:pt>
                <c:pt idx="3277">
                  <c:v>-29.0890624301828</c:v>
                </c:pt>
                <c:pt idx="3278">
                  <c:v>-29.0890624301828</c:v>
                </c:pt>
                <c:pt idx="3279">
                  <c:v>-29.0890624301828</c:v>
                </c:pt>
                <c:pt idx="3280">
                  <c:v>-28.991210905645801</c:v>
                </c:pt>
                <c:pt idx="3281">
                  <c:v>-28.991210905645801</c:v>
                </c:pt>
                <c:pt idx="3282">
                  <c:v>-28.991210905645801</c:v>
                </c:pt>
                <c:pt idx="3283">
                  <c:v>-28.921289011595899</c:v>
                </c:pt>
                <c:pt idx="3284">
                  <c:v>-28.921289011595899</c:v>
                </c:pt>
                <c:pt idx="3285">
                  <c:v>-29.0739257250024</c:v>
                </c:pt>
                <c:pt idx="3286">
                  <c:v>-29.0739257250024</c:v>
                </c:pt>
                <c:pt idx="3287">
                  <c:v>-29.0739257250024</c:v>
                </c:pt>
                <c:pt idx="3288">
                  <c:v>-28.988769489486</c:v>
                </c:pt>
                <c:pt idx="3289">
                  <c:v>-28.988769489486</c:v>
                </c:pt>
                <c:pt idx="3290">
                  <c:v>-28.988769489486</c:v>
                </c:pt>
                <c:pt idx="3291">
                  <c:v>-28.828808555554101</c:v>
                </c:pt>
                <c:pt idx="3292">
                  <c:v>-28.828808555554101</c:v>
                </c:pt>
                <c:pt idx="3293">
                  <c:v>-28.828808555554101</c:v>
                </c:pt>
                <c:pt idx="3294">
                  <c:v>-28.947753854466999</c:v>
                </c:pt>
                <c:pt idx="3295">
                  <c:v>-28.947753854466999</c:v>
                </c:pt>
                <c:pt idx="3296">
                  <c:v>-28.947753854466999</c:v>
                </c:pt>
                <c:pt idx="3297">
                  <c:v>-28.939746046671601</c:v>
                </c:pt>
                <c:pt idx="3298">
                  <c:v>-28.939746046671601</c:v>
                </c:pt>
                <c:pt idx="3299">
                  <c:v>-29.1494140277063</c:v>
                </c:pt>
                <c:pt idx="3300">
                  <c:v>-29.1494140277063</c:v>
                </c:pt>
                <c:pt idx="3301">
                  <c:v>-29.1494140277063</c:v>
                </c:pt>
                <c:pt idx="3302">
                  <c:v>-31.6953124462961</c:v>
                </c:pt>
                <c:pt idx="3303">
                  <c:v>-31.6953124462961</c:v>
                </c:pt>
                <c:pt idx="3304">
                  <c:v>-32.007421841444703</c:v>
                </c:pt>
                <c:pt idx="3305">
                  <c:v>-32.007421841444703</c:v>
                </c:pt>
                <c:pt idx="3306">
                  <c:v>-31.9393554243652</c:v>
                </c:pt>
                <c:pt idx="3307">
                  <c:v>-31.9393554243652</c:v>
                </c:pt>
                <c:pt idx="3308">
                  <c:v>-32.129101500911901</c:v>
                </c:pt>
                <c:pt idx="3309">
                  <c:v>-32.129101500911901</c:v>
                </c:pt>
                <c:pt idx="3310">
                  <c:v>-32.129101500911901</c:v>
                </c:pt>
                <c:pt idx="3311">
                  <c:v>-32.008007720847601</c:v>
                </c:pt>
                <c:pt idx="3312">
                  <c:v>-32.008007720847601</c:v>
                </c:pt>
                <c:pt idx="3313">
                  <c:v>-32.008007720847601</c:v>
                </c:pt>
                <c:pt idx="3314">
                  <c:v>-32.118261698713397</c:v>
                </c:pt>
                <c:pt idx="3315">
                  <c:v>-32.118261698713397</c:v>
                </c:pt>
                <c:pt idx="3316">
                  <c:v>-32.118261698713397</c:v>
                </c:pt>
                <c:pt idx="3317">
                  <c:v>-32.289941372415299</c:v>
                </c:pt>
                <c:pt idx="3318">
                  <c:v>-32.289941372415299</c:v>
                </c:pt>
                <c:pt idx="3319">
                  <c:v>-32.289941372415299</c:v>
                </c:pt>
                <c:pt idx="3320">
                  <c:v>-32.057031197022297</c:v>
                </c:pt>
                <c:pt idx="3321">
                  <c:v>-32.057031197022297</c:v>
                </c:pt>
                <c:pt idx="3322">
                  <c:v>-32.228710902927503</c:v>
                </c:pt>
                <c:pt idx="3323">
                  <c:v>-32.228710902927503</c:v>
                </c:pt>
                <c:pt idx="3324">
                  <c:v>-31.756835884923898</c:v>
                </c:pt>
                <c:pt idx="3325">
                  <c:v>-31.756835884923898</c:v>
                </c:pt>
                <c:pt idx="3326">
                  <c:v>-31.756835884923898</c:v>
                </c:pt>
                <c:pt idx="3327">
                  <c:v>-31.931738235318299</c:v>
                </c:pt>
                <c:pt idx="3328">
                  <c:v>-31.931738235318299</c:v>
                </c:pt>
                <c:pt idx="3329">
                  <c:v>-31.931738235318299</c:v>
                </c:pt>
                <c:pt idx="3330">
                  <c:v>-31.931738235318299</c:v>
                </c:pt>
                <c:pt idx="3331">
                  <c:v>-32.065722652943798</c:v>
                </c:pt>
                <c:pt idx="3332">
                  <c:v>-32.065722652943798</c:v>
                </c:pt>
                <c:pt idx="3333">
                  <c:v>-32.2130858716191</c:v>
                </c:pt>
                <c:pt idx="3334">
                  <c:v>-32.2130858716191</c:v>
                </c:pt>
                <c:pt idx="3335">
                  <c:v>-32.2130858716191</c:v>
                </c:pt>
                <c:pt idx="3336">
                  <c:v>-32.138085898906802</c:v>
                </c:pt>
                <c:pt idx="3337">
                  <c:v>-32.138085898906802</c:v>
                </c:pt>
                <c:pt idx="3338">
                  <c:v>-32.138085898906802</c:v>
                </c:pt>
                <c:pt idx="3339">
                  <c:v>-32.145996050479802</c:v>
                </c:pt>
                <c:pt idx="3340">
                  <c:v>-32.145996050479802</c:v>
                </c:pt>
                <c:pt idx="3341">
                  <c:v>-32.088867146048798</c:v>
                </c:pt>
                <c:pt idx="3342">
                  <c:v>-32.088867146048798</c:v>
                </c:pt>
                <c:pt idx="3343">
                  <c:v>-32.097753814894503</c:v>
                </c:pt>
                <c:pt idx="3344">
                  <c:v>-32.097753814894503</c:v>
                </c:pt>
                <c:pt idx="3345">
                  <c:v>-32.097753814894503</c:v>
                </c:pt>
                <c:pt idx="3346">
                  <c:v>-32.134570267327902</c:v>
                </c:pt>
                <c:pt idx="3347">
                  <c:v>-32.134570267327902</c:v>
                </c:pt>
                <c:pt idx="3348">
                  <c:v>-32.134570267327902</c:v>
                </c:pt>
                <c:pt idx="3349">
                  <c:v>-32.026757736362903</c:v>
                </c:pt>
                <c:pt idx="3350">
                  <c:v>-32.026757736362903</c:v>
                </c:pt>
                <c:pt idx="3351">
                  <c:v>-32.026757736362903</c:v>
                </c:pt>
                <c:pt idx="3352">
                  <c:v>-32.026757736362903</c:v>
                </c:pt>
                <c:pt idx="3353">
                  <c:v>-32.140624955376502</c:v>
                </c:pt>
                <c:pt idx="3354">
                  <c:v>-32.140624955376502</c:v>
                </c:pt>
                <c:pt idx="3355">
                  <c:v>-32.140624955376502</c:v>
                </c:pt>
                <c:pt idx="3356">
                  <c:v>-32.041210909817799</c:v>
                </c:pt>
                <c:pt idx="3357">
                  <c:v>-32.041210909817799</c:v>
                </c:pt>
                <c:pt idx="3358">
                  <c:v>-32.041210909817799</c:v>
                </c:pt>
                <c:pt idx="3359">
                  <c:v>-31.894726502127</c:v>
                </c:pt>
                <c:pt idx="3360">
                  <c:v>-31.894726502127</c:v>
                </c:pt>
                <c:pt idx="3361">
                  <c:v>-31.894726502127</c:v>
                </c:pt>
                <c:pt idx="3362">
                  <c:v>-31.9029296637963</c:v>
                </c:pt>
                <c:pt idx="3363">
                  <c:v>-31.9029296637963</c:v>
                </c:pt>
                <c:pt idx="3364">
                  <c:v>-32.295117107365499</c:v>
                </c:pt>
                <c:pt idx="3365">
                  <c:v>-32.295117107365499</c:v>
                </c:pt>
                <c:pt idx="3366">
                  <c:v>-31.964746024386798</c:v>
                </c:pt>
                <c:pt idx="3367">
                  <c:v>-31.964746024386798</c:v>
                </c:pt>
                <c:pt idx="3368">
                  <c:v>-31.964746024386798</c:v>
                </c:pt>
                <c:pt idx="3369">
                  <c:v>-31.914355421657</c:v>
                </c:pt>
                <c:pt idx="3370">
                  <c:v>-31.914355421657</c:v>
                </c:pt>
                <c:pt idx="3371">
                  <c:v>-31.914355421657</c:v>
                </c:pt>
                <c:pt idx="3372">
                  <c:v>-32.026367140722797</c:v>
                </c:pt>
                <c:pt idx="3373">
                  <c:v>-32.026367140722797</c:v>
                </c:pt>
                <c:pt idx="3374">
                  <c:v>-31.906445285079801</c:v>
                </c:pt>
                <c:pt idx="3375">
                  <c:v>-31.906445285079801</c:v>
                </c:pt>
                <c:pt idx="3376">
                  <c:v>-31.906445285079801</c:v>
                </c:pt>
                <c:pt idx="3377">
                  <c:v>-31.977734290376201</c:v>
                </c:pt>
                <c:pt idx="3378">
                  <c:v>-31.977734290376201</c:v>
                </c:pt>
                <c:pt idx="3379">
                  <c:v>-31.806738213468599</c:v>
                </c:pt>
                <c:pt idx="3380">
                  <c:v>-31.806738213468599</c:v>
                </c:pt>
                <c:pt idx="3381">
                  <c:v>-31.996386643433599</c:v>
                </c:pt>
                <c:pt idx="3382">
                  <c:v>-31.996386643433599</c:v>
                </c:pt>
                <c:pt idx="3383">
                  <c:v>-31.996386643433599</c:v>
                </c:pt>
                <c:pt idx="3384">
                  <c:v>-32.155566359237099</c:v>
                </c:pt>
                <c:pt idx="3385">
                  <c:v>-32.155566359237099</c:v>
                </c:pt>
                <c:pt idx="3386">
                  <c:v>-32.155566359237099</c:v>
                </c:pt>
                <c:pt idx="3387">
                  <c:v>-31.977929633227099</c:v>
                </c:pt>
                <c:pt idx="3388">
                  <c:v>-31.977929633227099</c:v>
                </c:pt>
                <c:pt idx="3389">
                  <c:v>-31.977929633227099</c:v>
                </c:pt>
                <c:pt idx="3390">
                  <c:v>-31.9857421396154</c:v>
                </c:pt>
                <c:pt idx="3391">
                  <c:v>-31.9857421396154</c:v>
                </c:pt>
                <c:pt idx="3392">
                  <c:v>-31.9857421396154</c:v>
                </c:pt>
                <c:pt idx="3393">
                  <c:v>-32.386328057487802</c:v>
                </c:pt>
                <c:pt idx="3394">
                  <c:v>-32.386328057487802</c:v>
                </c:pt>
                <c:pt idx="3395">
                  <c:v>-32.386328057487802</c:v>
                </c:pt>
                <c:pt idx="3396">
                  <c:v>-32.189355398375397</c:v>
                </c:pt>
                <c:pt idx="3397">
                  <c:v>-32.189355398375397</c:v>
                </c:pt>
                <c:pt idx="3398">
                  <c:v>-32.189355398375397</c:v>
                </c:pt>
                <c:pt idx="3399">
                  <c:v>-31.967285075268499</c:v>
                </c:pt>
                <c:pt idx="3400">
                  <c:v>-31.967285075268499</c:v>
                </c:pt>
                <c:pt idx="3401">
                  <c:v>-32.072460907234898</c:v>
                </c:pt>
                <c:pt idx="3402">
                  <c:v>-32.072460907234898</c:v>
                </c:pt>
                <c:pt idx="3403">
                  <c:v>-32.134081959345998</c:v>
                </c:pt>
                <c:pt idx="3404">
                  <c:v>-32.134081959345998</c:v>
                </c:pt>
                <c:pt idx="3405">
                  <c:v>-32.134081959345998</c:v>
                </c:pt>
                <c:pt idx="3406">
                  <c:v>-32.071484349253197</c:v>
                </c:pt>
                <c:pt idx="3407">
                  <c:v>-32.071484349253197</c:v>
                </c:pt>
                <c:pt idx="3408">
                  <c:v>-31.756347612783401</c:v>
                </c:pt>
                <c:pt idx="3409">
                  <c:v>-31.756347612783401</c:v>
                </c:pt>
                <c:pt idx="3410">
                  <c:v>-31.756347612783401</c:v>
                </c:pt>
                <c:pt idx="3411">
                  <c:v>-31.870605404008501</c:v>
                </c:pt>
                <c:pt idx="3412">
                  <c:v>-31.870605404008501</c:v>
                </c:pt>
                <c:pt idx="3413">
                  <c:v>-31.870605404008501</c:v>
                </c:pt>
                <c:pt idx="3414">
                  <c:v>-32.008984351923502</c:v>
                </c:pt>
                <c:pt idx="3415">
                  <c:v>-32.008984351923502</c:v>
                </c:pt>
                <c:pt idx="3416">
                  <c:v>-31.965624949960301</c:v>
                </c:pt>
                <c:pt idx="3417">
                  <c:v>-31.965624949960301</c:v>
                </c:pt>
                <c:pt idx="3418">
                  <c:v>-31.965624949960301</c:v>
                </c:pt>
                <c:pt idx="3419">
                  <c:v>-31.803124919082599</c:v>
                </c:pt>
                <c:pt idx="3420">
                  <c:v>-32.234667925396899</c:v>
                </c:pt>
                <c:pt idx="3421">
                  <c:v>-32.234667925396899</c:v>
                </c:pt>
                <c:pt idx="3422">
                  <c:v>-32.234667925396899</c:v>
                </c:pt>
                <c:pt idx="3423">
                  <c:v>-31.788281207169302</c:v>
                </c:pt>
                <c:pt idx="3424">
                  <c:v>-31.788281207169302</c:v>
                </c:pt>
                <c:pt idx="3425">
                  <c:v>-31.788281207169302</c:v>
                </c:pt>
                <c:pt idx="3426">
                  <c:v>-31.974023406881301</c:v>
                </c:pt>
                <c:pt idx="3427">
                  <c:v>-31.974023406881301</c:v>
                </c:pt>
                <c:pt idx="3428">
                  <c:v>-31.995605407027998</c:v>
                </c:pt>
                <c:pt idx="3429">
                  <c:v>-31.995605407027998</c:v>
                </c:pt>
                <c:pt idx="3430">
                  <c:v>-31.995605407027998</c:v>
                </c:pt>
                <c:pt idx="3431">
                  <c:v>-32.126367144228396</c:v>
                </c:pt>
                <c:pt idx="3432">
                  <c:v>-32.126367144228396</c:v>
                </c:pt>
                <c:pt idx="3433">
                  <c:v>-32.126367144228396</c:v>
                </c:pt>
                <c:pt idx="3434">
                  <c:v>-32.126367144228396</c:v>
                </c:pt>
                <c:pt idx="3435">
                  <c:v>-31.939746039817599</c:v>
                </c:pt>
                <c:pt idx="3436">
                  <c:v>-31.939746039817599</c:v>
                </c:pt>
                <c:pt idx="3437">
                  <c:v>-31.939746039817599</c:v>
                </c:pt>
                <c:pt idx="3438">
                  <c:v>-32.039648425241403</c:v>
                </c:pt>
                <c:pt idx="3439">
                  <c:v>-32.039648425241403</c:v>
                </c:pt>
                <c:pt idx="3440">
                  <c:v>-32.0157226453302</c:v>
                </c:pt>
                <c:pt idx="3441">
                  <c:v>-32.0157226453302</c:v>
                </c:pt>
                <c:pt idx="3442">
                  <c:v>-32.0157226453302</c:v>
                </c:pt>
                <c:pt idx="3443">
                  <c:v>-32.33388666682</c:v>
                </c:pt>
                <c:pt idx="3444">
                  <c:v>-32.33388666682</c:v>
                </c:pt>
                <c:pt idx="3445">
                  <c:v>-32.33388666682</c:v>
                </c:pt>
                <c:pt idx="3446">
                  <c:v>-31.7958983600256</c:v>
                </c:pt>
                <c:pt idx="3447">
                  <c:v>-31.7958983600256</c:v>
                </c:pt>
                <c:pt idx="3448">
                  <c:v>-31.7958983600256</c:v>
                </c:pt>
                <c:pt idx="3449">
                  <c:v>-32.134960912568197</c:v>
                </c:pt>
                <c:pt idx="3450">
                  <c:v>-32.134960912568197</c:v>
                </c:pt>
                <c:pt idx="3451">
                  <c:v>-32.134960912568197</c:v>
                </c:pt>
                <c:pt idx="3452">
                  <c:v>-31.924316384713102</c:v>
                </c:pt>
                <c:pt idx="3453">
                  <c:v>-31.924316384713102</c:v>
                </c:pt>
                <c:pt idx="3454">
                  <c:v>-31.924316384713102</c:v>
                </c:pt>
                <c:pt idx="3455">
                  <c:v>-31.747070269884698</c:v>
                </c:pt>
                <c:pt idx="3456">
                  <c:v>-31.747070269884698</c:v>
                </c:pt>
                <c:pt idx="3457">
                  <c:v>-31.851171794922202</c:v>
                </c:pt>
                <c:pt idx="3458">
                  <c:v>-31.851171794922202</c:v>
                </c:pt>
                <c:pt idx="3459">
                  <c:v>-31.851171794922202</c:v>
                </c:pt>
                <c:pt idx="3460">
                  <c:v>-32.319531208122498</c:v>
                </c:pt>
                <c:pt idx="3461">
                  <c:v>-32.319531208122498</c:v>
                </c:pt>
                <c:pt idx="3462">
                  <c:v>-31.839648383647699</c:v>
                </c:pt>
                <c:pt idx="3463">
                  <c:v>-31.839648383647699</c:v>
                </c:pt>
                <c:pt idx="3464">
                  <c:v>-31.839648383647699</c:v>
                </c:pt>
                <c:pt idx="3465">
                  <c:v>-32.041210901865199</c:v>
                </c:pt>
                <c:pt idx="3466">
                  <c:v>-32.041210901865199</c:v>
                </c:pt>
                <c:pt idx="3467">
                  <c:v>-32.041210901865199</c:v>
                </c:pt>
                <c:pt idx="3468">
                  <c:v>-31.897265587998799</c:v>
                </c:pt>
                <c:pt idx="3469">
                  <c:v>-31.897265587998799</c:v>
                </c:pt>
                <c:pt idx="3470">
                  <c:v>-31.897265587998799</c:v>
                </c:pt>
                <c:pt idx="3471">
                  <c:v>-31.897265587998799</c:v>
                </c:pt>
                <c:pt idx="3472">
                  <c:v>-31.8986327642851</c:v>
                </c:pt>
                <c:pt idx="3473">
                  <c:v>-31.8986327642851</c:v>
                </c:pt>
                <c:pt idx="3474">
                  <c:v>-31.8986327642851</c:v>
                </c:pt>
                <c:pt idx="3475">
                  <c:v>-32.003320274074198</c:v>
                </c:pt>
                <c:pt idx="3476">
                  <c:v>-32.003320274074198</c:v>
                </c:pt>
                <c:pt idx="3477">
                  <c:v>-32.003320274074198</c:v>
                </c:pt>
                <c:pt idx="3478">
                  <c:v>-31.959667933078801</c:v>
                </c:pt>
                <c:pt idx="3479">
                  <c:v>-31.959667933078801</c:v>
                </c:pt>
                <c:pt idx="3480">
                  <c:v>-32.016113209429001</c:v>
                </c:pt>
                <c:pt idx="3481">
                  <c:v>-32.016113209429001</c:v>
                </c:pt>
                <c:pt idx="3482">
                  <c:v>-31.679101498484599</c:v>
                </c:pt>
                <c:pt idx="3483">
                  <c:v>-31.679101498484599</c:v>
                </c:pt>
                <c:pt idx="3484">
                  <c:v>-31.908593722946499</c:v>
                </c:pt>
                <c:pt idx="3485">
                  <c:v>-31.908593722946499</c:v>
                </c:pt>
                <c:pt idx="3486">
                  <c:v>-31.908593722946499</c:v>
                </c:pt>
                <c:pt idx="3487">
                  <c:v>-31.961621034148202</c:v>
                </c:pt>
                <c:pt idx="3488">
                  <c:v>-31.961621034148202</c:v>
                </c:pt>
                <c:pt idx="3489">
                  <c:v>-31.961621034148202</c:v>
                </c:pt>
                <c:pt idx="3490">
                  <c:v>-31.961621034148202</c:v>
                </c:pt>
                <c:pt idx="3491">
                  <c:v>-32.056738237355603</c:v>
                </c:pt>
                <c:pt idx="3492">
                  <c:v>-32.056738237355603</c:v>
                </c:pt>
                <c:pt idx="3493">
                  <c:v>-32.101660105079603</c:v>
                </c:pt>
                <c:pt idx="3494">
                  <c:v>-32.101660105079603</c:v>
                </c:pt>
                <c:pt idx="3495">
                  <c:v>-32.101660105079603</c:v>
                </c:pt>
                <c:pt idx="3496">
                  <c:v>-32.410937467407997</c:v>
                </c:pt>
                <c:pt idx="3497">
                  <c:v>-32.410937467407997</c:v>
                </c:pt>
                <c:pt idx="3498">
                  <c:v>-32.410937467407997</c:v>
                </c:pt>
                <c:pt idx="3499">
                  <c:v>-32.103222607380303</c:v>
                </c:pt>
                <c:pt idx="3500">
                  <c:v>-32.240722592134198</c:v>
                </c:pt>
                <c:pt idx="3501">
                  <c:v>-32.240722592134198</c:v>
                </c:pt>
                <c:pt idx="3502">
                  <c:v>-32.240722592134198</c:v>
                </c:pt>
                <c:pt idx="3503">
                  <c:v>-32.113085876662801</c:v>
                </c:pt>
                <c:pt idx="3504">
                  <c:v>-32.113085876662801</c:v>
                </c:pt>
                <c:pt idx="3505">
                  <c:v>-32.113085876662801</c:v>
                </c:pt>
                <c:pt idx="3506">
                  <c:v>-32.815039018583697</c:v>
                </c:pt>
                <c:pt idx="3507">
                  <c:v>-32.815039018583697</c:v>
                </c:pt>
                <c:pt idx="3508">
                  <c:v>-32.815039018583697</c:v>
                </c:pt>
                <c:pt idx="3509">
                  <c:v>-32.815039018583697</c:v>
                </c:pt>
                <c:pt idx="3510">
                  <c:v>-32.052636684929801</c:v>
                </c:pt>
                <c:pt idx="3511">
                  <c:v>-32.052636684929801</c:v>
                </c:pt>
                <c:pt idx="3512">
                  <c:v>-32.052636684929801</c:v>
                </c:pt>
                <c:pt idx="3513">
                  <c:v>-32.123046861670403</c:v>
                </c:pt>
                <c:pt idx="3514">
                  <c:v>-32.123046861670403</c:v>
                </c:pt>
                <c:pt idx="3515">
                  <c:v>-32.0859374691208</c:v>
                </c:pt>
                <c:pt idx="3516">
                  <c:v>-32.0859374691208</c:v>
                </c:pt>
                <c:pt idx="3517">
                  <c:v>-32.0859374691208</c:v>
                </c:pt>
                <c:pt idx="3518">
                  <c:v>-32.029003859235601</c:v>
                </c:pt>
                <c:pt idx="3519">
                  <c:v>-32.029003859235601</c:v>
                </c:pt>
                <c:pt idx="3520">
                  <c:v>-31.999413998913901</c:v>
                </c:pt>
                <c:pt idx="3521">
                  <c:v>-31.999413998913901</c:v>
                </c:pt>
                <c:pt idx="3522">
                  <c:v>-31.999413998913901</c:v>
                </c:pt>
                <c:pt idx="3523">
                  <c:v>-32.280371074433702</c:v>
                </c:pt>
                <c:pt idx="3524">
                  <c:v>-32.280371074433702</c:v>
                </c:pt>
                <c:pt idx="3525">
                  <c:v>-32.281738246034301</c:v>
                </c:pt>
                <c:pt idx="3526">
                  <c:v>-32.281738246034301</c:v>
                </c:pt>
                <c:pt idx="3527">
                  <c:v>-32.281738246034301</c:v>
                </c:pt>
                <c:pt idx="3528">
                  <c:v>-32.281738246034301</c:v>
                </c:pt>
                <c:pt idx="3529">
                  <c:v>-31.974023371643799</c:v>
                </c:pt>
                <c:pt idx="3530">
                  <c:v>-31.974023371643799</c:v>
                </c:pt>
                <c:pt idx="3531">
                  <c:v>-32.0293944378136</c:v>
                </c:pt>
                <c:pt idx="3532">
                  <c:v>-32.0293944378136</c:v>
                </c:pt>
                <c:pt idx="3533">
                  <c:v>-33.496191373968003</c:v>
                </c:pt>
                <c:pt idx="3534">
                  <c:v>-33.496191373968003</c:v>
                </c:pt>
                <c:pt idx="3535">
                  <c:v>-33.496191373968003</c:v>
                </c:pt>
                <c:pt idx="3536">
                  <c:v>-33.613769469324303</c:v>
                </c:pt>
                <c:pt idx="3537">
                  <c:v>-33.613769469324303</c:v>
                </c:pt>
                <c:pt idx="3538">
                  <c:v>-33.616210889718701</c:v>
                </c:pt>
                <c:pt idx="3539">
                  <c:v>-33.616210889718701</c:v>
                </c:pt>
                <c:pt idx="3540">
                  <c:v>-33.616210889718701</c:v>
                </c:pt>
                <c:pt idx="3541">
                  <c:v>-33.457519507312099</c:v>
                </c:pt>
                <c:pt idx="3542">
                  <c:v>-33.457519507312099</c:v>
                </c:pt>
                <c:pt idx="3543">
                  <c:v>-33.745117155252899</c:v>
                </c:pt>
                <c:pt idx="3544">
                  <c:v>-33.745117155252899</c:v>
                </c:pt>
                <c:pt idx="3545">
                  <c:v>-33.745117155252899</c:v>
                </c:pt>
                <c:pt idx="3546">
                  <c:v>-33.745117155252899</c:v>
                </c:pt>
                <c:pt idx="3547">
                  <c:v>-33.7785155696183</c:v>
                </c:pt>
                <c:pt idx="3548">
                  <c:v>-33.7785155696183</c:v>
                </c:pt>
                <c:pt idx="3549">
                  <c:v>-33.7785155696183</c:v>
                </c:pt>
                <c:pt idx="3550">
                  <c:v>-33.392773413281198</c:v>
                </c:pt>
                <c:pt idx="3551">
                  <c:v>-33.392773413281198</c:v>
                </c:pt>
                <c:pt idx="3552">
                  <c:v>-33.526464806818602</c:v>
                </c:pt>
                <c:pt idx="3553">
                  <c:v>-33.526464806818602</c:v>
                </c:pt>
                <c:pt idx="3554">
                  <c:v>-33.526464806818602</c:v>
                </c:pt>
                <c:pt idx="3555">
                  <c:v>-33.692968714894903</c:v>
                </c:pt>
                <c:pt idx="3556">
                  <c:v>-33.692968714894903</c:v>
                </c:pt>
                <c:pt idx="3557">
                  <c:v>-33.599804637502501</c:v>
                </c:pt>
                <c:pt idx="3558">
                  <c:v>-33.599804637502501</c:v>
                </c:pt>
                <c:pt idx="3559">
                  <c:v>-33.599804637502501</c:v>
                </c:pt>
                <c:pt idx="3560">
                  <c:v>-33.492187444520802</c:v>
                </c:pt>
                <c:pt idx="3561">
                  <c:v>-33.492187444520802</c:v>
                </c:pt>
                <c:pt idx="3562">
                  <c:v>-33.492187444520802</c:v>
                </c:pt>
                <c:pt idx="3563">
                  <c:v>-33.492187444520802</c:v>
                </c:pt>
                <c:pt idx="3564">
                  <c:v>-33.501953072496597</c:v>
                </c:pt>
                <c:pt idx="3565">
                  <c:v>-33.501953072496597</c:v>
                </c:pt>
                <c:pt idx="3566">
                  <c:v>-33.5152343251102</c:v>
                </c:pt>
                <c:pt idx="3567">
                  <c:v>-33.5152343251102</c:v>
                </c:pt>
                <c:pt idx="3568">
                  <c:v>-33.5152343251102</c:v>
                </c:pt>
                <c:pt idx="3569">
                  <c:v>-33.482226532607399</c:v>
                </c:pt>
                <c:pt idx="3570">
                  <c:v>-33.482226532607399</c:v>
                </c:pt>
                <c:pt idx="3571">
                  <c:v>-33.477929674350797</c:v>
                </c:pt>
                <c:pt idx="3572">
                  <c:v>-33.477929674350797</c:v>
                </c:pt>
                <c:pt idx="3573">
                  <c:v>-33.6194335725813</c:v>
                </c:pt>
                <c:pt idx="3574">
                  <c:v>-33.6194335725813</c:v>
                </c:pt>
                <c:pt idx="3575">
                  <c:v>-33.708105415833401</c:v>
                </c:pt>
                <c:pt idx="3576">
                  <c:v>-33.708105415833401</c:v>
                </c:pt>
                <c:pt idx="3577">
                  <c:v>-33.708105415833401</c:v>
                </c:pt>
                <c:pt idx="3578">
                  <c:v>-33.576953053649</c:v>
                </c:pt>
                <c:pt idx="3579">
                  <c:v>-33.576953053649</c:v>
                </c:pt>
                <c:pt idx="3580">
                  <c:v>-33.381640610161398</c:v>
                </c:pt>
                <c:pt idx="3581">
                  <c:v>-33.381640610161398</c:v>
                </c:pt>
                <c:pt idx="3582">
                  <c:v>-33.381640610161398</c:v>
                </c:pt>
                <c:pt idx="3583">
                  <c:v>-33.381640610161398</c:v>
                </c:pt>
                <c:pt idx="3584">
                  <c:v>-33.528515586047398</c:v>
                </c:pt>
                <c:pt idx="3585">
                  <c:v>-33.528515586047398</c:v>
                </c:pt>
                <c:pt idx="3586">
                  <c:v>-33.560546833774403</c:v>
                </c:pt>
                <c:pt idx="3587">
                  <c:v>-33.560546833774403</c:v>
                </c:pt>
                <c:pt idx="3588">
                  <c:v>-33.560546833774403</c:v>
                </c:pt>
                <c:pt idx="3589">
                  <c:v>-33.334277276786402</c:v>
                </c:pt>
                <c:pt idx="3590">
                  <c:v>-33.334277276786402</c:v>
                </c:pt>
                <c:pt idx="3591">
                  <c:v>-33.497656198407597</c:v>
                </c:pt>
                <c:pt idx="3592">
                  <c:v>-33.497656198407597</c:v>
                </c:pt>
                <c:pt idx="3593">
                  <c:v>-33.266503836370198</c:v>
                </c:pt>
                <c:pt idx="3594">
                  <c:v>-33.266503836370198</c:v>
                </c:pt>
                <c:pt idx="3595">
                  <c:v>-33.266503836370198</c:v>
                </c:pt>
                <c:pt idx="3596">
                  <c:v>-33.481738219059402</c:v>
                </c:pt>
                <c:pt idx="3597">
                  <c:v>-33.481738219059402</c:v>
                </c:pt>
                <c:pt idx="3598">
                  <c:v>-33.481738219059402</c:v>
                </c:pt>
                <c:pt idx="3599">
                  <c:v>-33.590624978358299</c:v>
                </c:pt>
                <c:pt idx="3600">
                  <c:v>-33.590624978358299</c:v>
                </c:pt>
                <c:pt idx="3601">
                  <c:v>-33.590624978358299</c:v>
                </c:pt>
                <c:pt idx="3602">
                  <c:v>-33.757226479203297</c:v>
                </c:pt>
                <c:pt idx="3603">
                  <c:v>-33.757226479203297</c:v>
                </c:pt>
                <c:pt idx="3604">
                  <c:v>-33.757226479203297</c:v>
                </c:pt>
                <c:pt idx="3605">
                  <c:v>-33.524609319683798</c:v>
                </c:pt>
                <c:pt idx="3606">
                  <c:v>-33.524609319683798</c:v>
                </c:pt>
                <c:pt idx="3607">
                  <c:v>-33.326660090111503</c:v>
                </c:pt>
                <c:pt idx="3608">
                  <c:v>-33.326660090111503</c:v>
                </c:pt>
                <c:pt idx="3609">
                  <c:v>-33.540039022584097</c:v>
                </c:pt>
                <c:pt idx="3610">
                  <c:v>-33.540039022584097</c:v>
                </c:pt>
                <c:pt idx="3611">
                  <c:v>-33.406347608266501</c:v>
                </c:pt>
                <c:pt idx="3612">
                  <c:v>-33.406347608266501</c:v>
                </c:pt>
                <c:pt idx="3613">
                  <c:v>-33.406347608266501</c:v>
                </c:pt>
                <c:pt idx="3614">
                  <c:v>-33.2842773001029</c:v>
                </c:pt>
                <c:pt idx="3615">
                  <c:v>-33.2842773001029</c:v>
                </c:pt>
                <c:pt idx="3616">
                  <c:v>-33.2842773001029</c:v>
                </c:pt>
                <c:pt idx="3617">
                  <c:v>-33.563867127770202</c:v>
                </c:pt>
                <c:pt idx="3618">
                  <c:v>-33.563867127770202</c:v>
                </c:pt>
                <c:pt idx="3619">
                  <c:v>-33.599414011900002</c:v>
                </c:pt>
                <c:pt idx="3620">
                  <c:v>-33.599414011900002</c:v>
                </c:pt>
                <c:pt idx="3621">
                  <c:v>-33.599414011900002</c:v>
                </c:pt>
                <c:pt idx="3622">
                  <c:v>-33.599414011900002</c:v>
                </c:pt>
                <c:pt idx="3623">
                  <c:v>-33.494433567124297</c:v>
                </c:pt>
                <c:pt idx="3624">
                  <c:v>-33.494433567124297</c:v>
                </c:pt>
                <c:pt idx="3625">
                  <c:v>-33.254687425163802</c:v>
                </c:pt>
                <c:pt idx="3626">
                  <c:v>-33.254687425163802</c:v>
                </c:pt>
                <c:pt idx="3627">
                  <c:v>-33.254687425163802</c:v>
                </c:pt>
                <c:pt idx="3628">
                  <c:v>-33.340820274279302</c:v>
                </c:pt>
                <c:pt idx="3629">
                  <c:v>-33.340820274279302</c:v>
                </c:pt>
                <c:pt idx="3630">
                  <c:v>-33.685351502368498</c:v>
                </c:pt>
                <c:pt idx="3631">
                  <c:v>-33.685351502368498</c:v>
                </c:pt>
                <c:pt idx="3632">
                  <c:v>-33.462304648026397</c:v>
                </c:pt>
                <c:pt idx="3633">
                  <c:v>-33.462304648026397</c:v>
                </c:pt>
                <c:pt idx="3634">
                  <c:v>-33.297656194372301</c:v>
                </c:pt>
                <c:pt idx="3635">
                  <c:v>-33.297656194372301</c:v>
                </c:pt>
                <c:pt idx="3636">
                  <c:v>-33.297656194372301</c:v>
                </c:pt>
                <c:pt idx="3637">
                  <c:v>-33.655468704673602</c:v>
                </c:pt>
                <c:pt idx="3638">
                  <c:v>-33.655468704673602</c:v>
                </c:pt>
                <c:pt idx="3639">
                  <c:v>-33.655468704673602</c:v>
                </c:pt>
                <c:pt idx="3640">
                  <c:v>-35.292675718366802</c:v>
                </c:pt>
                <c:pt idx="3641">
                  <c:v>-35.292675718366802</c:v>
                </c:pt>
                <c:pt idx="3642">
                  <c:v>-35.292675718366802</c:v>
                </c:pt>
                <c:pt idx="3643">
                  <c:v>-35.292675718366802</c:v>
                </c:pt>
                <c:pt idx="3644">
                  <c:v>-35.012207011102802</c:v>
                </c:pt>
                <c:pt idx="3645">
                  <c:v>-35.012207011102802</c:v>
                </c:pt>
                <c:pt idx="3646">
                  <c:v>-35.012207011102802</c:v>
                </c:pt>
                <c:pt idx="3647">
                  <c:v>-35.328613290264897</c:v>
                </c:pt>
                <c:pt idx="3648">
                  <c:v>-35.328613290264897</c:v>
                </c:pt>
                <c:pt idx="3649">
                  <c:v>-35.096581977777497</c:v>
                </c:pt>
                <c:pt idx="3650">
                  <c:v>-35.096581977777497</c:v>
                </c:pt>
                <c:pt idx="3651">
                  <c:v>-35.096581977777497</c:v>
                </c:pt>
                <c:pt idx="3652">
                  <c:v>-35.034570287345502</c:v>
                </c:pt>
                <c:pt idx="3653">
                  <c:v>-35.034570287345502</c:v>
                </c:pt>
                <c:pt idx="3654">
                  <c:v>-35.240039023927203</c:v>
                </c:pt>
                <c:pt idx="3655">
                  <c:v>-35.240039023927203</c:v>
                </c:pt>
                <c:pt idx="3656">
                  <c:v>-35.012402303647796</c:v>
                </c:pt>
                <c:pt idx="3657">
                  <c:v>-35.012402303647796</c:v>
                </c:pt>
                <c:pt idx="3658">
                  <c:v>-35.012402303647796</c:v>
                </c:pt>
                <c:pt idx="3659">
                  <c:v>-35.119921822828402</c:v>
                </c:pt>
                <c:pt idx="3660">
                  <c:v>-35.119921822828402</c:v>
                </c:pt>
                <c:pt idx="3661">
                  <c:v>-35.119921822828402</c:v>
                </c:pt>
                <c:pt idx="3662">
                  <c:v>-35.119921822828402</c:v>
                </c:pt>
                <c:pt idx="3663">
                  <c:v>-35.252050724484398</c:v>
                </c:pt>
                <c:pt idx="3664">
                  <c:v>-35.252050724484398</c:v>
                </c:pt>
                <c:pt idx="3665">
                  <c:v>-35.252050724484398</c:v>
                </c:pt>
                <c:pt idx="3666">
                  <c:v>-35.058593688132497</c:v>
                </c:pt>
                <c:pt idx="3667">
                  <c:v>-35.058593688132497</c:v>
                </c:pt>
                <c:pt idx="3668">
                  <c:v>-35.058593688132497</c:v>
                </c:pt>
                <c:pt idx="3669">
                  <c:v>-34.894531205849397</c:v>
                </c:pt>
                <c:pt idx="3670">
                  <c:v>-34.894531205849397</c:v>
                </c:pt>
                <c:pt idx="3671">
                  <c:v>-34.959082008870602</c:v>
                </c:pt>
                <c:pt idx="3672">
                  <c:v>-34.959082008870602</c:v>
                </c:pt>
                <c:pt idx="3673">
                  <c:v>-34.941992130494299</c:v>
                </c:pt>
                <c:pt idx="3674">
                  <c:v>-34.941992130494299</c:v>
                </c:pt>
                <c:pt idx="3675">
                  <c:v>-34.941992130494299</c:v>
                </c:pt>
                <c:pt idx="3676">
                  <c:v>-35.0154296073014</c:v>
                </c:pt>
                <c:pt idx="3677">
                  <c:v>-35.0154296073014</c:v>
                </c:pt>
                <c:pt idx="3678">
                  <c:v>-35.0154296073014</c:v>
                </c:pt>
                <c:pt idx="3679">
                  <c:v>-35.054492133713197</c:v>
                </c:pt>
                <c:pt idx="3680">
                  <c:v>-35.054492133713197</c:v>
                </c:pt>
                <c:pt idx="3681">
                  <c:v>-35.054492133713197</c:v>
                </c:pt>
                <c:pt idx="3682">
                  <c:v>-34.915136679162899</c:v>
                </c:pt>
                <c:pt idx="3683">
                  <c:v>-34.915136679162899</c:v>
                </c:pt>
                <c:pt idx="3684">
                  <c:v>-35.078417907286997</c:v>
                </c:pt>
                <c:pt idx="3685">
                  <c:v>-35.078417907286997</c:v>
                </c:pt>
                <c:pt idx="3686">
                  <c:v>-35.095117160381001</c:v>
                </c:pt>
                <c:pt idx="3687">
                  <c:v>-35.095117160381001</c:v>
                </c:pt>
                <c:pt idx="3688">
                  <c:v>-35.095117160381001</c:v>
                </c:pt>
                <c:pt idx="3689">
                  <c:v>-35.059960914237301</c:v>
                </c:pt>
                <c:pt idx="3690">
                  <c:v>-35.059960914237301</c:v>
                </c:pt>
                <c:pt idx="3691">
                  <c:v>-35.107421826083701</c:v>
                </c:pt>
                <c:pt idx="3692">
                  <c:v>-35.107421826083701</c:v>
                </c:pt>
                <c:pt idx="3693">
                  <c:v>-35.233984314865602</c:v>
                </c:pt>
                <c:pt idx="3694">
                  <c:v>-35.233984314865602</c:v>
                </c:pt>
                <c:pt idx="3695">
                  <c:v>-35.233984314865602</c:v>
                </c:pt>
                <c:pt idx="3696">
                  <c:v>-35.423144477041198</c:v>
                </c:pt>
                <c:pt idx="3697">
                  <c:v>-35.423144477041198</c:v>
                </c:pt>
                <c:pt idx="3698">
                  <c:v>-35.189746041702101</c:v>
                </c:pt>
                <c:pt idx="3699">
                  <c:v>-35.189746041702101</c:v>
                </c:pt>
                <c:pt idx="3700">
                  <c:v>-35.189746041702101</c:v>
                </c:pt>
                <c:pt idx="3701">
                  <c:v>-35.189746041702101</c:v>
                </c:pt>
                <c:pt idx="3702">
                  <c:v>-35.204101507333597</c:v>
                </c:pt>
                <c:pt idx="3703">
                  <c:v>-35.204101507333597</c:v>
                </c:pt>
                <c:pt idx="3704">
                  <c:v>-35.009277299934098</c:v>
                </c:pt>
                <c:pt idx="3705">
                  <c:v>-35.009277299934098</c:v>
                </c:pt>
                <c:pt idx="3706">
                  <c:v>-35.009277299934098</c:v>
                </c:pt>
                <c:pt idx="3707">
                  <c:v>-35.028027299944299</c:v>
                </c:pt>
                <c:pt idx="3708">
                  <c:v>-35.028027299944299</c:v>
                </c:pt>
                <c:pt idx="3709">
                  <c:v>-35.028027299944299</c:v>
                </c:pt>
                <c:pt idx="3710">
                  <c:v>-34.927050738304303</c:v>
                </c:pt>
                <c:pt idx="3711">
                  <c:v>-34.911621029692398</c:v>
                </c:pt>
                <c:pt idx="3712">
                  <c:v>-34.911621029692398</c:v>
                </c:pt>
                <c:pt idx="3713">
                  <c:v>-34.911621029692398</c:v>
                </c:pt>
                <c:pt idx="3714">
                  <c:v>-35.122167928617202</c:v>
                </c:pt>
                <c:pt idx="3715">
                  <c:v>-35.122167928617202</c:v>
                </c:pt>
                <c:pt idx="3716">
                  <c:v>-35.122167928617202</c:v>
                </c:pt>
                <c:pt idx="3717">
                  <c:v>-35.082031194702701</c:v>
                </c:pt>
                <c:pt idx="3718">
                  <c:v>-35.082031194702701</c:v>
                </c:pt>
                <c:pt idx="3719">
                  <c:v>-35.0197265198221</c:v>
                </c:pt>
                <c:pt idx="3720">
                  <c:v>-35.0197265198221</c:v>
                </c:pt>
                <c:pt idx="3721">
                  <c:v>-35.0197265198221</c:v>
                </c:pt>
                <c:pt idx="3722">
                  <c:v>-35.270507800836597</c:v>
                </c:pt>
                <c:pt idx="3723">
                  <c:v>-35.270507800836597</c:v>
                </c:pt>
                <c:pt idx="3724">
                  <c:v>-35.270507800836597</c:v>
                </c:pt>
                <c:pt idx="3725">
                  <c:v>-35.246191327067201</c:v>
                </c:pt>
                <c:pt idx="3726">
                  <c:v>-35.246191327067201</c:v>
                </c:pt>
                <c:pt idx="3727">
                  <c:v>-35.171777296076399</c:v>
                </c:pt>
                <c:pt idx="3728">
                  <c:v>-35.171777296076399</c:v>
                </c:pt>
                <c:pt idx="3729">
                  <c:v>-35.0907225938426</c:v>
                </c:pt>
                <c:pt idx="3730">
                  <c:v>-35.0907225938426</c:v>
                </c:pt>
                <c:pt idx="3731">
                  <c:v>-35.317871011778998</c:v>
                </c:pt>
                <c:pt idx="3732">
                  <c:v>-35.317871011778998</c:v>
                </c:pt>
                <c:pt idx="3733">
                  <c:v>-35.317871011778998</c:v>
                </c:pt>
                <c:pt idx="3734">
                  <c:v>-35.185644460492703</c:v>
                </c:pt>
                <c:pt idx="3735">
                  <c:v>-35.185644460492703</c:v>
                </c:pt>
                <c:pt idx="3736">
                  <c:v>-35.185644460492703</c:v>
                </c:pt>
                <c:pt idx="3737">
                  <c:v>-35.185644460492703</c:v>
                </c:pt>
                <c:pt idx="3738">
                  <c:v>-35.090234313589399</c:v>
                </c:pt>
                <c:pt idx="3739">
                  <c:v>-35.090234313589399</c:v>
                </c:pt>
                <c:pt idx="3740">
                  <c:v>-35.090234313589399</c:v>
                </c:pt>
                <c:pt idx="3741">
                  <c:v>-34.986425717193903</c:v>
                </c:pt>
                <c:pt idx="3742">
                  <c:v>-34.986425717193903</c:v>
                </c:pt>
                <c:pt idx="3743">
                  <c:v>-34.986425717193903</c:v>
                </c:pt>
                <c:pt idx="3744">
                  <c:v>-35.006054643221397</c:v>
                </c:pt>
                <c:pt idx="3745">
                  <c:v>-35.006054643221397</c:v>
                </c:pt>
                <c:pt idx="3746">
                  <c:v>-35.351562463241798</c:v>
                </c:pt>
                <c:pt idx="3747">
                  <c:v>-35.351562463241798</c:v>
                </c:pt>
                <c:pt idx="3748">
                  <c:v>-35.351562463241798</c:v>
                </c:pt>
                <c:pt idx="3749">
                  <c:v>-35.287597585709499</c:v>
                </c:pt>
                <c:pt idx="3750">
                  <c:v>-35.160937435415597</c:v>
                </c:pt>
                <c:pt idx="3751">
                  <c:v>-35.160937435415597</c:v>
                </c:pt>
                <c:pt idx="3752">
                  <c:v>-35.160937435415597</c:v>
                </c:pt>
                <c:pt idx="3753">
                  <c:v>-35.0234374426363</c:v>
                </c:pt>
                <c:pt idx="3754">
                  <c:v>-35.0234374426363</c:v>
                </c:pt>
                <c:pt idx="3755">
                  <c:v>-35.0234374426363</c:v>
                </c:pt>
                <c:pt idx="3756">
                  <c:v>-35.069335912135998</c:v>
                </c:pt>
                <c:pt idx="3757">
                  <c:v>-35.069335912135998</c:v>
                </c:pt>
                <c:pt idx="3758">
                  <c:v>-35.069335912135998</c:v>
                </c:pt>
                <c:pt idx="3759">
                  <c:v>-34.972558541834502</c:v>
                </c:pt>
                <c:pt idx="3760">
                  <c:v>-34.972558541834502</c:v>
                </c:pt>
                <c:pt idx="3761">
                  <c:v>-34.972558541834502</c:v>
                </c:pt>
                <c:pt idx="3762">
                  <c:v>-35.254589818461596</c:v>
                </c:pt>
                <c:pt idx="3763">
                  <c:v>-35.254589818461596</c:v>
                </c:pt>
                <c:pt idx="3764">
                  <c:v>-35.083886710803199</c:v>
                </c:pt>
                <c:pt idx="3765">
                  <c:v>-35.083886710803199</c:v>
                </c:pt>
                <c:pt idx="3766">
                  <c:v>-35.108691384171799</c:v>
                </c:pt>
                <c:pt idx="3767">
                  <c:v>-35.108691384171799</c:v>
                </c:pt>
                <c:pt idx="3768">
                  <c:v>-35.108691384171799</c:v>
                </c:pt>
                <c:pt idx="3769">
                  <c:v>-35.022460883323198</c:v>
                </c:pt>
                <c:pt idx="3770">
                  <c:v>-34.990917931230797</c:v>
                </c:pt>
                <c:pt idx="3771">
                  <c:v>-34.990917931230797</c:v>
                </c:pt>
                <c:pt idx="3772">
                  <c:v>-34.990917931230797</c:v>
                </c:pt>
                <c:pt idx="3773">
                  <c:v>-34.879882750770697</c:v>
                </c:pt>
                <c:pt idx="3774">
                  <c:v>-34.879882750770697</c:v>
                </c:pt>
                <c:pt idx="3775">
                  <c:v>-34.879882750770697</c:v>
                </c:pt>
                <c:pt idx="3776">
                  <c:v>-34.879882750770697</c:v>
                </c:pt>
                <c:pt idx="3777">
                  <c:v>-34.879882750770697</c:v>
                </c:pt>
                <c:pt idx="3778">
                  <c:v>-34.820703076940802</c:v>
                </c:pt>
                <c:pt idx="3779">
                  <c:v>-34.820703076940802</c:v>
                </c:pt>
                <c:pt idx="3780">
                  <c:v>-35.241406219523903</c:v>
                </c:pt>
                <c:pt idx="3781">
                  <c:v>-35.241406219523903</c:v>
                </c:pt>
                <c:pt idx="3782">
                  <c:v>-35.241406219523903</c:v>
                </c:pt>
                <c:pt idx="3783">
                  <c:v>-35.040038994149597</c:v>
                </c:pt>
                <c:pt idx="3784">
                  <c:v>-35.040038994149597</c:v>
                </c:pt>
                <c:pt idx="3785">
                  <c:v>-35.0992186704825</c:v>
                </c:pt>
                <c:pt idx="3786">
                  <c:v>-35.0992186704825</c:v>
                </c:pt>
                <c:pt idx="3787">
                  <c:v>-35.116992112314598</c:v>
                </c:pt>
                <c:pt idx="3788">
                  <c:v>-35.116992112314598</c:v>
                </c:pt>
                <c:pt idx="3789">
                  <c:v>-34.956738246932197</c:v>
                </c:pt>
                <c:pt idx="3790">
                  <c:v>-34.956738246932197</c:v>
                </c:pt>
                <c:pt idx="3791">
                  <c:v>-34.956738246932197</c:v>
                </c:pt>
                <c:pt idx="3792">
                  <c:v>-34.880175745572998</c:v>
                </c:pt>
                <c:pt idx="3793">
                  <c:v>-34.880175745572998</c:v>
                </c:pt>
                <c:pt idx="3794">
                  <c:v>-34.880175745572998</c:v>
                </c:pt>
                <c:pt idx="3795">
                  <c:v>-34.912890604427901</c:v>
                </c:pt>
                <c:pt idx="3796">
                  <c:v>-34.912890604427901</c:v>
                </c:pt>
                <c:pt idx="3797">
                  <c:v>-34.912890604427901</c:v>
                </c:pt>
                <c:pt idx="3798">
                  <c:v>-34.982617116227601</c:v>
                </c:pt>
                <c:pt idx="3799">
                  <c:v>-34.982617116227601</c:v>
                </c:pt>
                <c:pt idx="3800">
                  <c:v>-35.097656216137601</c:v>
                </c:pt>
                <c:pt idx="3801">
                  <c:v>-35.097656216137601</c:v>
                </c:pt>
                <c:pt idx="3802">
                  <c:v>-35.097656216137601</c:v>
                </c:pt>
                <c:pt idx="3803">
                  <c:v>-35.097656216137601</c:v>
                </c:pt>
                <c:pt idx="3804">
                  <c:v>-34.958984319178803</c:v>
                </c:pt>
                <c:pt idx="3805">
                  <c:v>-34.958984319178803</c:v>
                </c:pt>
                <c:pt idx="3806">
                  <c:v>-34.941796811108297</c:v>
                </c:pt>
                <c:pt idx="3807">
                  <c:v>-34.941796811108297</c:v>
                </c:pt>
                <c:pt idx="3808">
                  <c:v>-35.203613239442298</c:v>
                </c:pt>
                <c:pt idx="3809">
                  <c:v>-35.203613239442298</c:v>
                </c:pt>
                <c:pt idx="3810">
                  <c:v>-35.108984333564798</c:v>
                </c:pt>
                <c:pt idx="3811">
                  <c:v>-35.108984333564798</c:v>
                </c:pt>
                <c:pt idx="3812">
                  <c:v>-35.108984333564798</c:v>
                </c:pt>
                <c:pt idx="3813">
                  <c:v>-35.075097599838003</c:v>
                </c:pt>
                <c:pt idx="3814">
                  <c:v>-35.075097599838003</c:v>
                </c:pt>
                <c:pt idx="3815">
                  <c:v>-35.075097599838003</c:v>
                </c:pt>
                <c:pt idx="3816">
                  <c:v>-35.037011650281698</c:v>
                </c:pt>
                <c:pt idx="3817">
                  <c:v>-35.037011650281698</c:v>
                </c:pt>
                <c:pt idx="3818">
                  <c:v>-35.037011650281698</c:v>
                </c:pt>
                <c:pt idx="3819">
                  <c:v>-35.037011650281698</c:v>
                </c:pt>
                <c:pt idx="3820">
                  <c:v>-35.139550748011899</c:v>
                </c:pt>
                <c:pt idx="3821">
                  <c:v>-35.139550748011899</c:v>
                </c:pt>
                <c:pt idx="3822">
                  <c:v>-35.139550748011899</c:v>
                </c:pt>
                <c:pt idx="3823">
                  <c:v>-35.153417896930399</c:v>
                </c:pt>
                <c:pt idx="3824">
                  <c:v>-35.153417896930399</c:v>
                </c:pt>
                <c:pt idx="3825">
                  <c:v>-35.014160095153699</c:v>
                </c:pt>
                <c:pt idx="3826">
                  <c:v>-35.014160095153699</c:v>
                </c:pt>
                <c:pt idx="3827">
                  <c:v>-34.993554638385802</c:v>
                </c:pt>
                <c:pt idx="3828">
                  <c:v>-34.993554638385802</c:v>
                </c:pt>
                <c:pt idx="3829">
                  <c:v>-34.993554638385802</c:v>
                </c:pt>
                <c:pt idx="3830">
                  <c:v>-34.929003867044202</c:v>
                </c:pt>
                <c:pt idx="3831">
                  <c:v>-34.929003867044202</c:v>
                </c:pt>
                <c:pt idx="3832">
                  <c:v>-35.173730433962099</c:v>
                </c:pt>
                <c:pt idx="3833">
                  <c:v>-35.173730433962099</c:v>
                </c:pt>
                <c:pt idx="3834">
                  <c:v>-35.173730433962099</c:v>
                </c:pt>
                <c:pt idx="3835">
                  <c:v>-35.173730433962099</c:v>
                </c:pt>
                <c:pt idx="3836">
                  <c:v>-35.273632762124102</c:v>
                </c:pt>
                <c:pt idx="3837">
                  <c:v>-35.273632762124102</c:v>
                </c:pt>
                <c:pt idx="3838">
                  <c:v>-35.010742166319602</c:v>
                </c:pt>
                <c:pt idx="3839">
                  <c:v>-35.010742166319602</c:v>
                </c:pt>
                <c:pt idx="3840">
                  <c:v>-35.010742166319602</c:v>
                </c:pt>
                <c:pt idx="3841">
                  <c:v>-35.035742150954299</c:v>
                </c:pt>
                <c:pt idx="3842">
                  <c:v>-35.035742150954299</c:v>
                </c:pt>
                <c:pt idx="3843">
                  <c:v>-35.035742150954299</c:v>
                </c:pt>
                <c:pt idx="3844">
                  <c:v>-34.889062420916098</c:v>
                </c:pt>
                <c:pt idx="3845">
                  <c:v>-35.489257759705602</c:v>
                </c:pt>
                <c:pt idx="3846">
                  <c:v>-35.489257759705602</c:v>
                </c:pt>
                <c:pt idx="3847">
                  <c:v>-35.1051757762325</c:v>
                </c:pt>
                <c:pt idx="3848">
                  <c:v>-35.1051757762325</c:v>
                </c:pt>
                <c:pt idx="3849">
                  <c:v>-35.1051757762325</c:v>
                </c:pt>
                <c:pt idx="3850">
                  <c:v>-35.140917918724803</c:v>
                </c:pt>
                <c:pt idx="3851">
                  <c:v>-35.140917918724803</c:v>
                </c:pt>
                <c:pt idx="3852">
                  <c:v>-35.140917918724803</c:v>
                </c:pt>
                <c:pt idx="3853">
                  <c:v>-35.140917918724803</c:v>
                </c:pt>
                <c:pt idx="3854">
                  <c:v>-35.104687442850199</c:v>
                </c:pt>
                <c:pt idx="3855">
                  <c:v>-35.104687442850199</c:v>
                </c:pt>
                <c:pt idx="3856">
                  <c:v>-35.104687442850199</c:v>
                </c:pt>
                <c:pt idx="3857">
                  <c:v>-34.9675780557954</c:v>
                </c:pt>
                <c:pt idx="3858">
                  <c:v>-34.9675780557954</c:v>
                </c:pt>
                <c:pt idx="3859">
                  <c:v>-34.9675780557954</c:v>
                </c:pt>
                <c:pt idx="3860">
                  <c:v>-35.232812517009698</c:v>
                </c:pt>
                <c:pt idx="3861">
                  <c:v>-35.232812517009698</c:v>
                </c:pt>
                <c:pt idx="3862">
                  <c:v>-35.191894479976298</c:v>
                </c:pt>
                <c:pt idx="3863">
                  <c:v>-35.191894479976298</c:v>
                </c:pt>
                <c:pt idx="3864">
                  <c:v>-35.0082030630874</c:v>
                </c:pt>
                <c:pt idx="3865">
                  <c:v>-35.0082030630874</c:v>
                </c:pt>
                <c:pt idx="3866">
                  <c:v>-35.0082030630874</c:v>
                </c:pt>
                <c:pt idx="3867">
                  <c:v>-35.187011685651598</c:v>
                </c:pt>
                <c:pt idx="3868">
                  <c:v>-35.187011685651598</c:v>
                </c:pt>
                <c:pt idx="3869">
                  <c:v>-35.187011685651598</c:v>
                </c:pt>
                <c:pt idx="3870">
                  <c:v>-35.270800752019497</c:v>
                </c:pt>
                <c:pt idx="3871">
                  <c:v>-35.270800752019497</c:v>
                </c:pt>
                <c:pt idx="3872">
                  <c:v>-35.270800752019497</c:v>
                </c:pt>
                <c:pt idx="3873">
                  <c:v>-35.270800752019497</c:v>
                </c:pt>
                <c:pt idx="3874">
                  <c:v>-35.247070247300101</c:v>
                </c:pt>
                <c:pt idx="3875">
                  <c:v>-35.247070247300101</c:v>
                </c:pt>
                <c:pt idx="3876">
                  <c:v>-35.247070247300101</c:v>
                </c:pt>
                <c:pt idx="3877">
                  <c:v>-35.110644460655699</c:v>
                </c:pt>
                <c:pt idx="3878">
                  <c:v>-35.110644460655699</c:v>
                </c:pt>
                <c:pt idx="3879">
                  <c:v>-35.096484317640702</c:v>
                </c:pt>
                <c:pt idx="3880">
                  <c:v>-35.096484317640702</c:v>
                </c:pt>
                <c:pt idx="3881">
                  <c:v>-35.096484317640702</c:v>
                </c:pt>
                <c:pt idx="3882">
                  <c:v>-35.184570271565399</c:v>
                </c:pt>
                <c:pt idx="3883">
                  <c:v>-35.057714804075601</c:v>
                </c:pt>
                <c:pt idx="3884">
                  <c:v>-35.057714804075601</c:v>
                </c:pt>
                <c:pt idx="3885">
                  <c:v>-35.057714804075601</c:v>
                </c:pt>
                <c:pt idx="3886">
                  <c:v>-35.356347621505797</c:v>
                </c:pt>
                <c:pt idx="3887">
                  <c:v>-35.356347621505797</c:v>
                </c:pt>
                <c:pt idx="3888">
                  <c:v>-35.022656222026797</c:v>
                </c:pt>
                <c:pt idx="3889">
                  <c:v>-35.022656222026797</c:v>
                </c:pt>
                <c:pt idx="3890">
                  <c:v>-35.022656222026797</c:v>
                </c:pt>
                <c:pt idx="3891">
                  <c:v>-35.354492111619003</c:v>
                </c:pt>
                <c:pt idx="3892">
                  <c:v>-35.354492111619003</c:v>
                </c:pt>
                <c:pt idx="3893">
                  <c:v>-35.354492111619003</c:v>
                </c:pt>
                <c:pt idx="3894">
                  <c:v>-35.354492111619003</c:v>
                </c:pt>
                <c:pt idx="3895">
                  <c:v>-35.160546817598501</c:v>
                </c:pt>
                <c:pt idx="3896">
                  <c:v>-35.160546817598501</c:v>
                </c:pt>
                <c:pt idx="3897">
                  <c:v>-35.160546817598501</c:v>
                </c:pt>
                <c:pt idx="3898">
                  <c:v>-35.143359305293401</c:v>
                </c:pt>
                <c:pt idx="3899">
                  <c:v>-35.143359305293401</c:v>
                </c:pt>
                <c:pt idx="3900">
                  <c:v>-35.138964796577</c:v>
                </c:pt>
                <c:pt idx="3901">
                  <c:v>-35.138964796577</c:v>
                </c:pt>
                <c:pt idx="3902">
                  <c:v>-35.138964796577</c:v>
                </c:pt>
                <c:pt idx="3903">
                  <c:v>-35.183398380599101</c:v>
                </c:pt>
                <c:pt idx="3904">
                  <c:v>-35.183398380599101</c:v>
                </c:pt>
                <c:pt idx="3905">
                  <c:v>-35.098339797943403</c:v>
                </c:pt>
                <c:pt idx="3906">
                  <c:v>-35.098339797943403</c:v>
                </c:pt>
                <c:pt idx="3907">
                  <c:v>-35.098339797943403</c:v>
                </c:pt>
                <c:pt idx="3908">
                  <c:v>-35.169433564493303</c:v>
                </c:pt>
                <c:pt idx="3909">
                  <c:v>-35.169433564493303</c:v>
                </c:pt>
                <c:pt idx="3910">
                  <c:v>-35.113769490089901</c:v>
                </c:pt>
                <c:pt idx="3911">
                  <c:v>-35.113769490089901</c:v>
                </c:pt>
                <c:pt idx="3912">
                  <c:v>-35.113769490089901</c:v>
                </c:pt>
                <c:pt idx="3913">
                  <c:v>-35.113769490089901</c:v>
                </c:pt>
                <c:pt idx="3914">
                  <c:v>-35.030566384731998</c:v>
                </c:pt>
                <c:pt idx="3915">
                  <c:v>-35.030566384731998</c:v>
                </c:pt>
                <c:pt idx="3916">
                  <c:v>-34.992578054530803</c:v>
                </c:pt>
                <c:pt idx="3917">
                  <c:v>-34.992578054530803</c:v>
                </c:pt>
                <c:pt idx="3918">
                  <c:v>-35.098535124474402</c:v>
                </c:pt>
                <c:pt idx="3919">
                  <c:v>-35.098535124474402</c:v>
                </c:pt>
                <c:pt idx="3920">
                  <c:v>-35.098535124474402</c:v>
                </c:pt>
                <c:pt idx="3921">
                  <c:v>-34.982812442613003</c:v>
                </c:pt>
                <c:pt idx="3922">
                  <c:v>-34.982812442613003</c:v>
                </c:pt>
                <c:pt idx="3923">
                  <c:v>-35.097070292889804</c:v>
                </c:pt>
                <c:pt idx="3924">
                  <c:v>-35.097070292889804</c:v>
                </c:pt>
                <c:pt idx="3925">
                  <c:v>-35.097070292889804</c:v>
                </c:pt>
                <c:pt idx="3926">
                  <c:v>-35.1387694554505</c:v>
                </c:pt>
                <c:pt idx="3927">
                  <c:v>-35.1387694554505</c:v>
                </c:pt>
                <c:pt idx="3928">
                  <c:v>-35.1387694554505</c:v>
                </c:pt>
                <c:pt idx="3929">
                  <c:v>-35.236328059341702</c:v>
                </c:pt>
                <c:pt idx="3930">
                  <c:v>-35.236328059341702</c:v>
                </c:pt>
                <c:pt idx="3931">
                  <c:v>-35.236328059341702</c:v>
                </c:pt>
                <c:pt idx="3932">
                  <c:v>-35.236328059341702</c:v>
                </c:pt>
                <c:pt idx="3933">
                  <c:v>-35.131054646400997</c:v>
                </c:pt>
                <c:pt idx="3934">
                  <c:v>-35.131054646400997</c:v>
                </c:pt>
                <c:pt idx="3935">
                  <c:v>-34.796972605450698</c:v>
                </c:pt>
                <c:pt idx="3936">
                  <c:v>-34.796972605450698</c:v>
                </c:pt>
                <c:pt idx="3937">
                  <c:v>-34.796972605450698</c:v>
                </c:pt>
                <c:pt idx="3938">
                  <c:v>-35.251367136515903</c:v>
                </c:pt>
                <c:pt idx="3939">
                  <c:v>-35.251367136515903</c:v>
                </c:pt>
                <c:pt idx="3940">
                  <c:v>-35.264453043811898</c:v>
                </c:pt>
                <c:pt idx="3941">
                  <c:v>-35.264453043811898</c:v>
                </c:pt>
                <c:pt idx="3942">
                  <c:v>-35.462011658033497</c:v>
                </c:pt>
                <c:pt idx="3943">
                  <c:v>-35.462011658033497</c:v>
                </c:pt>
                <c:pt idx="3944">
                  <c:v>-35.462011658033497</c:v>
                </c:pt>
                <c:pt idx="3945">
                  <c:v>-35.153124961128903</c:v>
                </c:pt>
                <c:pt idx="3946">
                  <c:v>-35.153124961128903</c:v>
                </c:pt>
                <c:pt idx="3947">
                  <c:v>-35.153124961128903</c:v>
                </c:pt>
                <c:pt idx="3948">
                  <c:v>-35.185546861204699</c:v>
                </c:pt>
                <c:pt idx="3949">
                  <c:v>-35.185546861204699</c:v>
                </c:pt>
                <c:pt idx="3950">
                  <c:v>-35.185546861204699</c:v>
                </c:pt>
                <c:pt idx="3951">
                  <c:v>-35.185546861204699</c:v>
                </c:pt>
                <c:pt idx="3952">
                  <c:v>-35.125585920068197</c:v>
                </c:pt>
                <c:pt idx="3953">
                  <c:v>-35.125585920068197</c:v>
                </c:pt>
                <c:pt idx="3954">
                  <c:v>-35.125585920068197</c:v>
                </c:pt>
                <c:pt idx="3955">
                  <c:v>-34.887304680349096</c:v>
                </c:pt>
                <c:pt idx="3956">
                  <c:v>-34.887304680349096</c:v>
                </c:pt>
                <c:pt idx="3957">
                  <c:v>-34.887304680349096</c:v>
                </c:pt>
                <c:pt idx="3958">
                  <c:v>-35.4311522934076</c:v>
                </c:pt>
                <c:pt idx="3959">
                  <c:v>-35.4311522934076</c:v>
                </c:pt>
                <c:pt idx="3960">
                  <c:v>-35.112597603329</c:v>
                </c:pt>
                <c:pt idx="3961">
                  <c:v>-35.112597603329</c:v>
                </c:pt>
                <c:pt idx="3962">
                  <c:v>-34.952246064181899</c:v>
                </c:pt>
                <c:pt idx="3963">
                  <c:v>-34.952246064181899</c:v>
                </c:pt>
                <c:pt idx="3964">
                  <c:v>-34.952246064181899</c:v>
                </c:pt>
                <c:pt idx="3965">
                  <c:v>-35.071289030762202</c:v>
                </c:pt>
                <c:pt idx="3966">
                  <c:v>-35.071289030762202</c:v>
                </c:pt>
                <c:pt idx="3967">
                  <c:v>-35.165332013297302</c:v>
                </c:pt>
                <c:pt idx="3968">
                  <c:v>-35.165332013297302</c:v>
                </c:pt>
                <c:pt idx="3969">
                  <c:v>-35.165332013297302</c:v>
                </c:pt>
                <c:pt idx="3970">
                  <c:v>-35.2199218160385</c:v>
                </c:pt>
                <c:pt idx="3971">
                  <c:v>-35.2199218160385</c:v>
                </c:pt>
                <c:pt idx="3972">
                  <c:v>-35.2199218160385</c:v>
                </c:pt>
                <c:pt idx="3973">
                  <c:v>-35.183788996306198</c:v>
                </c:pt>
                <c:pt idx="3974">
                  <c:v>-35.183788996306198</c:v>
                </c:pt>
                <c:pt idx="3975">
                  <c:v>-35.183788996306198</c:v>
                </c:pt>
                <c:pt idx="3976">
                  <c:v>-35.188476515235301</c:v>
                </c:pt>
                <c:pt idx="3977">
                  <c:v>-35.188476515235301</c:v>
                </c:pt>
                <c:pt idx="3978">
                  <c:v>-35.189453086852097</c:v>
                </c:pt>
                <c:pt idx="3979">
                  <c:v>-35.189453086852097</c:v>
                </c:pt>
                <c:pt idx="3980">
                  <c:v>-35.189453086852097</c:v>
                </c:pt>
                <c:pt idx="3981">
                  <c:v>-35.307324124194501</c:v>
                </c:pt>
                <c:pt idx="3982">
                  <c:v>-35.307324124194501</c:v>
                </c:pt>
                <c:pt idx="3983">
                  <c:v>-35.345117170669198</c:v>
                </c:pt>
                <c:pt idx="3984">
                  <c:v>-35.345117170669198</c:v>
                </c:pt>
                <c:pt idx="3985">
                  <c:v>-35.345117170669198</c:v>
                </c:pt>
                <c:pt idx="3986">
                  <c:v>-35.1053710351188</c:v>
                </c:pt>
                <c:pt idx="3987">
                  <c:v>-35.1053710351188</c:v>
                </c:pt>
                <c:pt idx="3988">
                  <c:v>-35.1053710351188</c:v>
                </c:pt>
                <c:pt idx="3989">
                  <c:v>-35.29306633753</c:v>
                </c:pt>
                <c:pt idx="3990">
                  <c:v>-35.29306633753</c:v>
                </c:pt>
                <c:pt idx="3991">
                  <c:v>-35.29306633753</c:v>
                </c:pt>
                <c:pt idx="3992">
                  <c:v>-35.104003880645898</c:v>
                </c:pt>
                <c:pt idx="3993">
                  <c:v>-35.104003880645898</c:v>
                </c:pt>
                <c:pt idx="3994">
                  <c:v>-35.104003880645898</c:v>
                </c:pt>
                <c:pt idx="3995">
                  <c:v>-35.1566405732883</c:v>
                </c:pt>
                <c:pt idx="3996">
                  <c:v>-35.1566405732883</c:v>
                </c:pt>
                <c:pt idx="3997">
                  <c:v>-35.221484291388997</c:v>
                </c:pt>
                <c:pt idx="3998">
                  <c:v>-35.221484291388997</c:v>
                </c:pt>
                <c:pt idx="3999">
                  <c:v>-35.221484291388997</c:v>
                </c:pt>
                <c:pt idx="4000">
                  <c:v>-34.9191405711098</c:v>
                </c:pt>
                <c:pt idx="4001">
                  <c:v>-35.369238218074301</c:v>
                </c:pt>
                <c:pt idx="4002">
                  <c:v>-35.369238218074301</c:v>
                </c:pt>
                <c:pt idx="4003">
                  <c:v>-35.369238218074301</c:v>
                </c:pt>
                <c:pt idx="4004">
                  <c:v>-35.099316355517601</c:v>
                </c:pt>
                <c:pt idx="4005">
                  <c:v>-35.099316355517601</c:v>
                </c:pt>
                <c:pt idx="4006">
                  <c:v>-35.099316355517601</c:v>
                </c:pt>
                <c:pt idx="4007">
                  <c:v>-35.384472594610997</c:v>
                </c:pt>
                <c:pt idx="4008">
                  <c:v>-35.384472594610997</c:v>
                </c:pt>
                <c:pt idx="4009">
                  <c:v>-35.384472594610997</c:v>
                </c:pt>
                <c:pt idx="4010">
                  <c:v>-35.384472594610997</c:v>
                </c:pt>
                <c:pt idx="4011">
                  <c:v>-35.113769486859297</c:v>
                </c:pt>
                <c:pt idx="4012">
                  <c:v>-35.113769486859297</c:v>
                </c:pt>
                <c:pt idx="4013">
                  <c:v>-35.132226515772302</c:v>
                </c:pt>
                <c:pt idx="4014">
                  <c:v>-35.132226515772302</c:v>
                </c:pt>
                <c:pt idx="4015">
                  <c:v>-35.132226515772302</c:v>
                </c:pt>
                <c:pt idx="4016">
                  <c:v>-35.015624927538703</c:v>
                </c:pt>
                <c:pt idx="4017">
                  <c:v>-35.015624927538703</c:v>
                </c:pt>
                <c:pt idx="4018">
                  <c:v>-35.1735350731105</c:v>
                </c:pt>
                <c:pt idx="4019">
                  <c:v>-35.1735350731105</c:v>
                </c:pt>
                <c:pt idx="4020">
                  <c:v>-35.060253858260602</c:v>
                </c:pt>
                <c:pt idx="4021">
                  <c:v>-35.060253858260602</c:v>
                </c:pt>
                <c:pt idx="4022">
                  <c:v>-35.060253858260602</c:v>
                </c:pt>
                <c:pt idx="4023">
                  <c:v>-35.014257772883802</c:v>
                </c:pt>
                <c:pt idx="4024">
                  <c:v>-35.014257772883802</c:v>
                </c:pt>
                <c:pt idx="4025">
                  <c:v>-35.156835860543602</c:v>
                </c:pt>
                <c:pt idx="4026">
                  <c:v>-35.156835860543602</c:v>
                </c:pt>
                <c:pt idx="4027">
                  <c:v>-35.156835860543602</c:v>
                </c:pt>
                <c:pt idx="4028">
                  <c:v>-35.156835860543602</c:v>
                </c:pt>
                <c:pt idx="4029">
                  <c:v>-35.223339816249698</c:v>
                </c:pt>
                <c:pt idx="4030">
                  <c:v>-35.223339816249698</c:v>
                </c:pt>
                <c:pt idx="4031">
                  <c:v>-35.114550733269397</c:v>
                </c:pt>
                <c:pt idx="4032">
                  <c:v>-35.114550733269397</c:v>
                </c:pt>
                <c:pt idx="4033">
                  <c:v>-35.114550733269397</c:v>
                </c:pt>
                <c:pt idx="4034">
                  <c:v>-34.9791991444581</c:v>
                </c:pt>
                <c:pt idx="4035">
                  <c:v>-34.9791991444581</c:v>
                </c:pt>
                <c:pt idx="4036">
                  <c:v>-35.003710912576899</c:v>
                </c:pt>
                <c:pt idx="4037">
                  <c:v>-35.003710912576899</c:v>
                </c:pt>
                <c:pt idx="4038">
                  <c:v>-35.003710912576899</c:v>
                </c:pt>
                <c:pt idx="4039">
                  <c:v>-35.003710912576899</c:v>
                </c:pt>
                <c:pt idx="4040">
                  <c:v>-35.184081963103303</c:v>
                </c:pt>
                <c:pt idx="4041">
                  <c:v>-35.184081963103303</c:v>
                </c:pt>
                <c:pt idx="4042">
                  <c:v>-35.184081963103303</c:v>
                </c:pt>
                <c:pt idx="4043">
                  <c:v>-35.080371048250498</c:v>
                </c:pt>
                <c:pt idx="4044">
                  <c:v>-35.080371048250498</c:v>
                </c:pt>
                <c:pt idx="4045">
                  <c:v>-35.038964812105398</c:v>
                </c:pt>
                <c:pt idx="4046">
                  <c:v>-35.038964812105398</c:v>
                </c:pt>
                <c:pt idx="4047">
                  <c:v>-35.038964812105398</c:v>
                </c:pt>
                <c:pt idx="4048">
                  <c:v>-35.038964812105398</c:v>
                </c:pt>
                <c:pt idx="4049">
                  <c:v>-35.331542947693301</c:v>
                </c:pt>
                <c:pt idx="4050">
                  <c:v>-35.331542947693301</c:v>
                </c:pt>
                <c:pt idx="4051">
                  <c:v>-35.331542947693301</c:v>
                </c:pt>
                <c:pt idx="4052">
                  <c:v>-35.021972591857697</c:v>
                </c:pt>
                <c:pt idx="4053">
                  <c:v>-35.021972591857697</c:v>
                </c:pt>
                <c:pt idx="4054">
                  <c:v>-35.023828105804498</c:v>
                </c:pt>
                <c:pt idx="4055">
                  <c:v>-35.023828105804498</c:v>
                </c:pt>
                <c:pt idx="4056">
                  <c:v>-35.247851482134102</c:v>
                </c:pt>
                <c:pt idx="4057">
                  <c:v>-35.247851482134102</c:v>
                </c:pt>
                <c:pt idx="4058">
                  <c:v>-35.247851482134102</c:v>
                </c:pt>
                <c:pt idx="4059">
                  <c:v>-35.2611327659178</c:v>
                </c:pt>
                <c:pt idx="4060">
                  <c:v>-35.2611327659178</c:v>
                </c:pt>
                <c:pt idx="4061">
                  <c:v>-35.260253861240898</c:v>
                </c:pt>
                <c:pt idx="4062">
                  <c:v>-35.260253861240898</c:v>
                </c:pt>
                <c:pt idx="4063">
                  <c:v>-35.260253861240898</c:v>
                </c:pt>
                <c:pt idx="4064">
                  <c:v>-35.159667902014903</c:v>
                </c:pt>
                <c:pt idx="4065">
                  <c:v>-35.159667902014903</c:v>
                </c:pt>
                <c:pt idx="4066">
                  <c:v>-35.199023399814898</c:v>
                </c:pt>
                <c:pt idx="4067">
                  <c:v>-35.199023399814898</c:v>
                </c:pt>
                <c:pt idx="4068">
                  <c:v>-35.199023399814898</c:v>
                </c:pt>
                <c:pt idx="4069">
                  <c:v>-35.199023399814898</c:v>
                </c:pt>
                <c:pt idx="4070">
                  <c:v>-35.17646476769</c:v>
                </c:pt>
                <c:pt idx="4071">
                  <c:v>-35.17646476769</c:v>
                </c:pt>
                <c:pt idx="4072">
                  <c:v>-35.17646476769</c:v>
                </c:pt>
                <c:pt idx="4073">
                  <c:v>-35.116992144518001</c:v>
                </c:pt>
                <c:pt idx="4074">
                  <c:v>-35.116992144518001</c:v>
                </c:pt>
                <c:pt idx="4075">
                  <c:v>-35.255664020245597</c:v>
                </c:pt>
                <c:pt idx="4076">
                  <c:v>-35.255664020245597</c:v>
                </c:pt>
                <c:pt idx="4077">
                  <c:v>-35.255664020245597</c:v>
                </c:pt>
                <c:pt idx="4078">
                  <c:v>-35.160742124535297</c:v>
                </c:pt>
                <c:pt idx="4079">
                  <c:v>-35.160742124535297</c:v>
                </c:pt>
                <c:pt idx="4080">
                  <c:v>-35.280273439260696</c:v>
                </c:pt>
                <c:pt idx="4081">
                  <c:v>-35.280273439260696</c:v>
                </c:pt>
                <c:pt idx="4082">
                  <c:v>-35.277929620278798</c:v>
                </c:pt>
                <c:pt idx="4083">
                  <c:v>-35.277929620278798</c:v>
                </c:pt>
                <c:pt idx="4084">
                  <c:v>-35.277929620278798</c:v>
                </c:pt>
                <c:pt idx="4085">
                  <c:v>-34.806249924011297</c:v>
                </c:pt>
                <c:pt idx="4086">
                  <c:v>-34.806249924011297</c:v>
                </c:pt>
                <c:pt idx="4087">
                  <c:v>-34.806249924011297</c:v>
                </c:pt>
                <c:pt idx="4088">
                  <c:v>-35.111718739441102</c:v>
                </c:pt>
                <c:pt idx="4089">
                  <c:v>-35.111718739441102</c:v>
                </c:pt>
                <c:pt idx="4090">
                  <c:v>-35.179785080042997</c:v>
                </c:pt>
                <c:pt idx="4091">
                  <c:v>-35.179785080042997</c:v>
                </c:pt>
                <c:pt idx="4092">
                  <c:v>-35.179785080042997</c:v>
                </c:pt>
                <c:pt idx="4093">
                  <c:v>-35.053222602677103</c:v>
                </c:pt>
                <c:pt idx="4094">
                  <c:v>-35.053222602677103</c:v>
                </c:pt>
                <c:pt idx="4095">
                  <c:v>-35.053222602677103</c:v>
                </c:pt>
                <c:pt idx="4096">
                  <c:v>-35.046972606731202</c:v>
                </c:pt>
                <c:pt idx="4097">
                  <c:v>-35.046972606731202</c:v>
                </c:pt>
                <c:pt idx="4098">
                  <c:v>-35.231152323904098</c:v>
                </c:pt>
                <c:pt idx="4099">
                  <c:v>-35.231152323904098</c:v>
                </c:pt>
                <c:pt idx="4100">
                  <c:v>-35.136621051802599</c:v>
                </c:pt>
                <c:pt idx="4101">
                  <c:v>-35.136621051802599</c:v>
                </c:pt>
                <c:pt idx="4102">
                  <c:v>-35.136621051802599</c:v>
                </c:pt>
                <c:pt idx="4103">
                  <c:v>-35.089355415395403</c:v>
                </c:pt>
                <c:pt idx="4104">
                  <c:v>-35.089355415395403</c:v>
                </c:pt>
                <c:pt idx="4105">
                  <c:v>-35.089355415395403</c:v>
                </c:pt>
                <c:pt idx="4106">
                  <c:v>-34.885937457438501</c:v>
                </c:pt>
                <c:pt idx="4107">
                  <c:v>-34.885937457438501</c:v>
                </c:pt>
                <c:pt idx="4108">
                  <c:v>-34.885937457438501</c:v>
                </c:pt>
                <c:pt idx="4109">
                  <c:v>-35.425976553036797</c:v>
                </c:pt>
                <c:pt idx="4110">
                  <c:v>-35.425976553036797</c:v>
                </c:pt>
                <c:pt idx="4111">
                  <c:v>-35.101269477963797</c:v>
                </c:pt>
                <c:pt idx="4112">
                  <c:v>-35.101269477963797</c:v>
                </c:pt>
                <c:pt idx="4113">
                  <c:v>-35.101269477963797</c:v>
                </c:pt>
                <c:pt idx="4114">
                  <c:v>-35.074023361485096</c:v>
                </c:pt>
                <c:pt idx="4115">
                  <c:v>-35.074023361485096</c:v>
                </c:pt>
                <c:pt idx="4116">
                  <c:v>-34.851074193662498</c:v>
                </c:pt>
                <c:pt idx="4117">
                  <c:v>-34.851074193662498</c:v>
                </c:pt>
                <c:pt idx="4118">
                  <c:v>-34.851074193662498</c:v>
                </c:pt>
                <c:pt idx="4119">
                  <c:v>-35.263378838746497</c:v>
                </c:pt>
                <c:pt idx="4120">
                  <c:v>-35.263378838746497</c:v>
                </c:pt>
                <c:pt idx="4121">
                  <c:v>-35.263378838746497</c:v>
                </c:pt>
                <c:pt idx="4122">
                  <c:v>-35.237402280195901</c:v>
                </c:pt>
                <c:pt idx="4123">
                  <c:v>-35.237402280195901</c:v>
                </c:pt>
                <c:pt idx="4124">
                  <c:v>-35.237402280195901</c:v>
                </c:pt>
                <c:pt idx="4125">
                  <c:v>-35.256249938800401</c:v>
                </c:pt>
                <c:pt idx="4126">
                  <c:v>-35.256249938800401</c:v>
                </c:pt>
                <c:pt idx="4127">
                  <c:v>-35.169921815795497</c:v>
                </c:pt>
                <c:pt idx="4128">
                  <c:v>-35.169921815795497</c:v>
                </c:pt>
                <c:pt idx="4129">
                  <c:v>-35.0800780857898</c:v>
                </c:pt>
                <c:pt idx="4130">
                  <c:v>-35.0800780857898</c:v>
                </c:pt>
                <c:pt idx="4131">
                  <c:v>-35.0800780857898</c:v>
                </c:pt>
                <c:pt idx="4132">
                  <c:v>-34.977246041402303</c:v>
                </c:pt>
                <c:pt idx="4133">
                  <c:v>-35.253710880766398</c:v>
                </c:pt>
                <c:pt idx="4134">
                  <c:v>-35.253710880766398</c:v>
                </c:pt>
                <c:pt idx="4135">
                  <c:v>-35.253710880766398</c:v>
                </c:pt>
                <c:pt idx="4136">
                  <c:v>-35.338769467045402</c:v>
                </c:pt>
                <c:pt idx="4137">
                  <c:v>-35.338769467045402</c:v>
                </c:pt>
                <c:pt idx="4138">
                  <c:v>-35.338769467045402</c:v>
                </c:pt>
                <c:pt idx="4139">
                  <c:v>-35.146191347754197</c:v>
                </c:pt>
                <c:pt idx="4140">
                  <c:v>-35.146191347754197</c:v>
                </c:pt>
                <c:pt idx="4141">
                  <c:v>-35.146191347754197</c:v>
                </c:pt>
                <c:pt idx="4142">
                  <c:v>-35.146191347754197</c:v>
                </c:pt>
                <c:pt idx="4143">
                  <c:v>-35.222265554941202</c:v>
                </c:pt>
                <c:pt idx="4144">
                  <c:v>-35.222265554941202</c:v>
                </c:pt>
                <c:pt idx="4145">
                  <c:v>-35.222265554941202</c:v>
                </c:pt>
                <c:pt idx="4146">
                  <c:v>-35.201464806123099</c:v>
                </c:pt>
                <c:pt idx="4147">
                  <c:v>-35.201464806123099</c:v>
                </c:pt>
                <c:pt idx="4148">
                  <c:v>-35.312402277922899</c:v>
                </c:pt>
                <c:pt idx="4149">
                  <c:v>-35.312402277922899</c:v>
                </c:pt>
                <c:pt idx="4150">
                  <c:v>-35.312402277922899</c:v>
                </c:pt>
                <c:pt idx="4151">
                  <c:v>-35.307617093479998</c:v>
                </c:pt>
                <c:pt idx="4152">
                  <c:v>-35.307617093479998</c:v>
                </c:pt>
                <c:pt idx="4153">
                  <c:v>-35.367089787250698</c:v>
                </c:pt>
                <c:pt idx="4154">
                  <c:v>-35.367089787250698</c:v>
                </c:pt>
                <c:pt idx="4155">
                  <c:v>-35.367089787250698</c:v>
                </c:pt>
                <c:pt idx="4156">
                  <c:v>-34.934570297460503</c:v>
                </c:pt>
                <c:pt idx="4157">
                  <c:v>-34.934570297460503</c:v>
                </c:pt>
                <c:pt idx="4158">
                  <c:v>-35.126367167082201</c:v>
                </c:pt>
                <c:pt idx="4159">
                  <c:v>-35.126367167082201</c:v>
                </c:pt>
                <c:pt idx="4160">
                  <c:v>-35.126367167082201</c:v>
                </c:pt>
                <c:pt idx="4161">
                  <c:v>-35.126367167082201</c:v>
                </c:pt>
                <c:pt idx="4162">
                  <c:v>-35.196386659074001</c:v>
                </c:pt>
                <c:pt idx="4163">
                  <c:v>-35.196386659074001</c:v>
                </c:pt>
                <c:pt idx="4164">
                  <c:v>-35.061328051458901</c:v>
                </c:pt>
                <c:pt idx="4165">
                  <c:v>-35.061328051458901</c:v>
                </c:pt>
                <c:pt idx="4166">
                  <c:v>-35.099609336095398</c:v>
                </c:pt>
                <c:pt idx="4167">
                  <c:v>-35.099609336095398</c:v>
                </c:pt>
                <c:pt idx="4168">
                  <c:v>-35.175488244996799</c:v>
                </c:pt>
                <c:pt idx="4169">
                  <c:v>-35.175488244996799</c:v>
                </c:pt>
                <c:pt idx="4170">
                  <c:v>-34.927636672058703</c:v>
                </c:pt>
                <c:pt idx="4171">
                  <c:v>-34.927636672058703</c:v>
                </c:pt>
                <c:pt idx="4172">
                  <c:v>-34.927636672058703</c:v>
                </c:pt>
                <c:pt idx="4173">
                  <c:v>-34.986328046790703</c:v>
                </c:pt>
                <c:pt idx="4174">
                  <c:v>-34.986328046790703</c:v>
                </c:pt>
                <c:pt idx="4175">
                  <c:v>-34.986328046790703</c:v>
                </c:pt>
                <c:pt idx="4176">
                  <c:v>-35.193749973775901</c:v>
                </c:pt>
                <c:pt idx="4177">
                  <c:v>-35.193749973775901</c:v>
                </c:pt>
                <c:pt idx="4178">
                  <c:v>-35.254003876114403</c:v>
                </c:pt>
                <c:pt idx="4179">
                  <c:v>-35.254003876114403</c:v>
                </c:pt>
                <c:pt idx="4180">
                  <c:v>-35.254003876114403</c:v>
                </c:pt>
                <c:pt idx="4181">
                  <c:v>-35.254003876114403</c:v>
                </c:pt>
                <c:pt idx="4182">
                  <c:v>-35.074902270192901</c:v>
                </c:pt>
                <c:pt idx="4183">
                  <c:v>-35.074902270192901</c:v>
                </c:pt>
                <c:pt idx="4184">
                  <c:v>-35.137792910427301</c:v>
                </c:pt>
                <c:pt idx="4185">
                  <c:v>-35.137792910427301</c:v>
                </c:pt>
                <c:pt idx="4186">
                  <c:v>-35.137792910427301</c:v>
                </c:pt>
                <c:pt idx="4187">
                  <c:v>-35.037207029621598</c:v>
                </c:pt>
                <c:pt idx="4188">
                  <c:v>-35.037207029621598</c:v>
                </c:pt>
                <c:pt idx="4189">
                  <c:v>-35.197070255890097</c:v>
                </c:pt>
                <c:pt idx="4190">
                  <c:v>-35.197070255890097</c:v>
                </c:pt>
                <c:pt idx="4191">
                  <c:v>-35.0413085177642</c:v>
                </c:pt>
                <c:pt idx="4192">
                  <c:v>-35.0413085177642</c:v>
                </c:pt>
                <c:pt idx="4193">
                  <c:v>-35.0413085177642</c:v>
                </c:pt>
                <c:pt idx="4194">
                  <c:v>-35.271289014497597</c:v>
                </c:pt>
                <c:pt idx="4195">
                  <c:v>-35.271289014497597</c:v>
                </c:pt>
                <c:pt idx="4196">
                  <c:v>-35.271289014497597</c:v>
                </c:pt>
                <c:pt idx="4197">
                  <c:v>-35.075585863298301</c:v>
                </c:pt>
                <c:pt idx="4198">
                  <c:v>-35.075585863298301</c:v>
                </c:pt>
                <c:pt idx="4199">
                  <c:v>-35.075585863298301</c:v>
                </c:pt>
                <c:pt idx="4200">
                  <c:v>-34.964941343714599</c:v>
                </c:pt>
                <c:pt idx="4201">
                  <c:v>-34.964941343714599</c:v>
                </c:pt>
                <c:pt idx="4202">
                  <c:v>-34.964941343714599</c:v>
                </c:pt>
                <c:pt idx="4203">
                  <c:v>-35.034863225802802</c:v>
                </c:pt>
                <c:pt idx="4204">
                  <c:v>-35.034863225802802</c:v>
                </c:pt>
                <c:pt idx="4205">
                  <c:v>-34.938867157463299</c:v>
                </c:pt>
                <c:pt idx="4206">
                  <c:v>-34.938867157463299</c:v>
                </c:pt>
                <c:pt idx="4207">
                  <c:v>-34.938867157463299</c:v>
                </c:pt>
                <c:pt idx="4208">
                  <c:v>-35.148144475977404</c:v>
                </c:pt>
                <c:pt idx="4209">
                  <c:v>-35.148144475977404</c:v>
                </c:pt>
                <c:pt idx="4210">
                  <c:v>-35.119726492033799</c:v>
                </c:pt>
                <c:pt idx="4211">
                  <c:v>-35.119726492033799</c:v>
                </c:pt>
                <c:pt idx="4212">
                  <c:v>-34.901953105552799</c:v>
                </c:pt>
                <c:pt idx="4213">
                  <c:v>-34.901953105552799</c:v>
                </c:pt>
                <c:pt idx="4214">
                  <c:v>-34.901953105552799</c:v>
                </c:pt>
                <c:pt idx="4215">
                  <c:v>-35.054394513186701</c:v>
                </c:pt>
                <c:pt idx="4216">
                  <c:v>-35.054394513186701</c:v>
                </c:pt>
                <c:pt idx="4217">
                  <c:v>-35.054394513186701</c:v>
                </c:pt>
                <c:pt idx="4218">
                  <c:v>-35.301464811906001</c:v>
                </c:pt>
                <c:pt idx="4219">
                  <c:v>-35.301464811906001</c:v>
                </c:pt>
                <c:pt idx="4220">
                  <c:v>-35.301464811906001</c:v>
                </c:pt>
                <c:pt idx="4221">
                  <c:v>-35.152929634467</c:v>
                </c:pt>
                <c:pt idx="4222">
                  <c:v>-35.152929634467</c:v>
                </c:pt>
                <c:pt idx="4223">
                  <c:v>-35.100976533154601</c:v>
                </c:pt>
                <c:pt idx="4224">
                  <c:v>-35.100976533154601</c:v>
                </c:pt>
                <c:pt idx="4225">
                  <c:v>-35.100976533154601</c:v>
                </c:pt>
                <c:pt idx="4226">
                  <c:v>-35.068554633136898</c:v>
                </c:pt>
                <c:pt idx="4227">
                  <c:v>-35.068554633136898</c:v>
                </c:pt>
                <c:pt idx="4228">
                  <c:v>-35.3035155737306</c:v>
                </c:pt>
                <c:pt idx="4229">
                  <c:v>-35.3035155737306</c:v>
                </c:pt>
                <c:pt idx="4230">
                  <c:v>-35.029296829285101</c:v>
                </c:pt>
                <c:pt idx="4231">
                  <c:v>-35.029296829285101</c:v>
                </c:pt>
                <c:pt idx="4232">
                  <c:v>-35.029296829285101</c:v>
                </c:pt>
                <c:pt idx="4233">
                  <c:v>-34.996777343039803</c:v>
                </c:pt>
                <c:pt idx="4234">
                  <c:v>-34.996777343039803</c:v>
                </c:pt>
                <c:pt idx="4235">
                  <c:v>-34.996777343039803</c:v>
                </c:pt>
                <c:pt idx="4236">
                  <c:v>-35.106542943365604</c:v>
                </c:pt>
                <c:pt idx="4237">
                  <c:v>-35.106542943365604</c:v>
                </c:pt>
                <c:pt idx="4238">
                  <c:v>-35.106542943365604</c:v>
                </c:pt>
                <c:pt idx="4239">
                  <c:v>-35.114843708426598</c:v>
                </c:pt>
                <c:pt idx="4240">
                  <c:v>-35.114843708426598</c:v>
                </c:pt>
                <c:pt idx="4241">
                  <c:v>-35.114843708426598</c:v>
                </c:pt>
                <c:pt idx="4242">
                  <c:v>-35.169726528510999</c:v>
                </c:pt>
                <c:pt idx="4243">
                  <c:v>-35.169726528510999</c:v>
                </c:pt>
                <c:pt idx="4244">
                  <c:v>-35.169726528510999</c:v>
                </c:pt>
                <c:pt idx="4245">
                  <c:v>-35.081542906598699</c:v>
                </c:pt>
                <c:pt idx="4246">
                  <c:v>-35.081542906598699</c:v>
                </c:pt>
                <c:pt idx="4247">
                  <c:v>-35.051757807050301</c:v>
                </c:pt>
                <c:pt idx="4248">
                  <c:v>-35.051757807050301</c:v>
                </c:pt>
                <c:pt idx="4249">
                  <c:v>-35.051757807050301</c:v>
                </c:pt>
                <c:pt idx="4250">
                  <c:v>-35.144140585762202</c:v>
                </c:pt>
                <c:pt idx="4251">
                  <c:v>-35.0802734266762</c:v>
                </c:pt>
                <c:pt idx="4252">
                  <c:v>-35.0802734266762</c:v>
                </c:pt>
                <c:pt idx="4253">
                  <c:v>-35.0802734266762</c:v>
                </c:pt>
                <c:pt idx="4254">
                  <c:v>-34.889941357199802</c:v>
                </c:pt>
                <c:pt idx="4255">
                  <c:v>-34.889941357199802</c:v>
                </c:pt>
                <c:pt idx="4256">
                  <c:v>-34.889941357199802</c:v>
                </c:pt>
                <c:pt idx="4257">
                  <c:v>-35.014355417399202</c:v>
                </c:pt>
                <c:pt idx="4258">
                  <c:v>-35.014355417399202</c:v>
                </c:pt>
                <c:pt idx="4259">
                  <c:v>-35.319042905524803</c:v>
                </c:pt>
                <c:pt idx="4260">
                  <c:v>-35.319042905524803</c:v>
                </c:pt>
                <c:pt idx="4261">
                  <c:v>-35.319042905524803</c:v>
                </c:pt>
                <c:pt idx="4262">
                  <c:v>-35.225097573194901</c:v>
                </c:pt>
                <c:pt idx="4263">
                  <c:v>-35.225097573194901</c:v>
                </c:pt>
                <c:pt idx="4264">
                  <c:v>-35.225097573194901</c:v>
                </c:pt>
                <c:pt idx="4265">
                  <c:v>-34.921288989600697</c:v>
                </c:pt>
                <c:pt idx="4266">
                  <c:v>-34.921288989600697</c:v>
                </c:pt>
                <c:pt idx="4267">
                  <c:v>-34.972851547223399</c:v>
                </c:pt>
                <c:pt idx="4268">
                  <c:v>-34.972851547223399</c:v>
                </c:pt>
                <c:pt idx="4269">
                  <c:v>-34.972851547223399</c:v>
                </c:pt>
                <c:pt idx="4270">
                  <c:v>-35.215038993694101</c:v>
                </c:pt>
                <c:pt idx="4271">
                  <c:v>-35.215038993694101</c:v>
                </c:pt>
                <c:pt idx="4272">
                  <c:v>-35.360644514570502</c:v>
                </c:pt>
                <c:pt idx="4273">
                  <c:v>-35.360644514570502</c:v>
                </c:pt>
                <c:pt idx="4274">
                  <c:v>-35.360644514570502</c:v>
                </c:pt>
                <c:pt idx="4275">
                  <c:v>-35.001660143425397</c:v>
                </c:pt>
                <c:pt idx="4276">
                  <c:v>-35.001660143425397</c:v>
                </c:pt>
                <c:pt idx="4277">
                  <c:v>-35.001660143425397</c:v>
                </c:pt>
                <c:pt idx="4278">
                  <c:v>-35.001660143425397</c:v>
                </c:pt>
                <c:pt idx="4279">
                  <c:v>-35.1458007374749</c:v>
                </c:pt>
                <c:pt idx="4280">
                  <c:v>-35.1458007374749</c:v>
                </c:pt>
                <c:pt idx="4281">
                  <c:v>-35.1458007374749</c:v>
                </c:pt>
                <c:pt idx="4282">
                  <c:v>-35.264355471073898</c:v>
                </c:pt>
                <c:pt idx="4283">
                  <c:v>-35.264355471073898</c:v>
                </c:pt>
                <c:pt idx="4284">
                  <c:v>-35.264355471073898</c:v>
                </c:pt>
                <c:pt idx="4285">
                  <c:v>-35.034179639165799</c:v>
                </c:pt>
                <c:pt idx="4286">
                  <c:v>-35.034179639165799</c:v>
                </c:pt>
                <c:pt idx="4287">
                  <c:v>-35.0303710567241</c:v>
                </c:pt>
                <c:pt idx="4288">
                  <c:v>-35.0303710567241</c:v>
                </c:pt>
                <c:pt idx="4289">
                  <c:v>-35.0303710567241</c:v>
                </c:pt>
                <c:pt idx="4290">
                  <c:v>-35.085449161786499</c:v>
                </c:pt>
                <c:pt idx="4291">
                  <c:v>-35.085449161786499</c:v>
                </c:pt>
                <c:pt idx="4292">
                  <c:v>-35.2455077702325</c:v>
                </c:pt>
                <c:pt idx="4293">
                  <c:v>-35.2455077702325</c:v>
                </c:pt>
                <c:pt idx="4294">
                  <c:v>-35.2455077702325</c:v>
                </c:pt>
                <c:pt idx="4295">
                  <c:v>-35.2046874333464</c:v>
                </c:pt>
                <c:pt idx="4296">
                  <c:v>-35.2046874333464</c:v>
                </c:pt>
                <c:pt idx="4297">
                  <c:v>-35.339453093256402</c:v>
                </c:pt>
                <c:pt idx="4298">
                  <c:v>-35.339453093256402</c:v>
                </c:pt>
                <c:pt idx="4299">
                  <c:v>-35.339453093256402</c:v>
                </c:pt>
                <c:pt idx="4300">
                  <c:v>-34.992285108331998</c:v>
                </c:pt>
                <c:pt idx="4301">
                  <c:v>-34.992285108331998</c:v>
                </c:pt>
                <c:pt idx="4302">
                  <c:v>-35.381152280591699</c:v>
                </c:pt>
                <c:pt idx="4303">
                  <c:v>-35.381152280591699</c:v>
                </c:pt>
                <c:pt idx="4304">
                  <c:v>-35.381152280591699</c:v>
                </c:pt>
                <c:pt idx="4305">
                  <c:v>-34.9709961090484</c:v>
                </c:pt>
                <c:pt idx="4306">
                  <c:v>-34.9709961090484</c:v>
                </c:pt>
                <c:pt idx="4307">
                  <c:v>-35.250195230371901</c:v>
                </c:pt>
                <c:pt idx="4308">
                  <c:v>-35.250195230371901</c:v>
                </c:pt>
                <c:pt idx="4309">
                  <c:v>-35.032128866601802</c:v>
                </c:pt>
                <c:pt idx="4310">
                  <c:v>-35.032128866601802</c:v>
                </c:pt>
                <c:pt idx="4311">
                  <c:v>-35.032128866601802</c:v>
                </c:pt>
                <c:pt idx="4312">
                  <c:v>-35.2339843420704</c:v>
                </c:pt>
                <c:pt idx="4313">
                  <c:v>-35.2339843420704</c:v>
                </c:pt>
                <c:pt idx="4314">
                  <c:v>-34.897558531258198</c:v>
                </c:pt>
                <c:pt idx="4315">
                  <c:v>-34.897558531258198</c:v>
                </c:pt>
                <c:pt idx="4316">
                  <c:v>-34.897558531258198</c:v>
                </c:pt>
                <c:pt idx="4317">
                  <c:v>-35.366992143019097</c:v>
                </c:pt>
                <c:pt idx="4318">
                  <c:v>-35.366992143019097</c:v>
                </c:pt>
                <c:pt idx="4319">
                  <c:v>-35.138769497374597</c:v>
                </c:pt>
                <c:pt idx="4320">
                  <c:v>-35.138769497374597</c:v>
                </c:pt>
                <c:pt idx="4321">
                  <c:v>-35.138769497374597</c:v>
                </c:pt>
                <c:pt idx="4322">
                  <c:v>-35.138769497374597</c:v>
                </c:pt>
                <c:pt idx="4323">
                  <c:v>-35.060058531125797</c:v>
                </c:pt>
                <c:pt idx="4324">
                  <c:v>-35.060058531125797</c:v>
                </c:pt>
                <c:pt idx="4325">
                  <c:v>-35.060058531125797</c:v>
                </c:pt>
                <c:pt idx="4326">
                  <c:v>-35.114941351784999</c:v>
                </c:pt>
                <c:pt idx="4327">
                  <c:v>-35.114941351784999</c:v>
                </c:pt>
                <c:pt idx="4328">
                  <c:v>-35.019628850583103</c:v>
                </c:pt>
                <c:pt idx="4329">
                  <c:v>-35.019628850583103</c:v>
                </c:pt>
                <c:pt idx="4330">
                  <c:v>-34.883203076919003</c:v>
                </c:pt>
                <c:pt idx="4331">
                  <c:v>-34.883203076919003</c:v>
                </c:pt>
                <c:pt idx="4332">
                  <c:v>-34.949706965773601</c:v>
                </c:pt>
                <c:pt idx="4333">
                  <c:v>-34.949706965773601</c:v>
                </c:pt>
                <c:pt idx="4334">
                  <c:v>-35.050488222026601</c:v>
                </c:pt>
                <c:pt idx="4335">
                  <c:v>-35.050488222026601</c:v>
                </c:pt>
                <c:pt idx="4336">
                  <c:v>-35.103222618541601</c:v>
                </c:pt>
                <c:pt idx="4337">
                  <c:v>-35.103222618541601</c:v>
                </c:pt>
                <c:pt idx="4338">
                  <c:v>-35.103222618541601</c:v>
                </c:pt>
                <c:pt idx="4339">
                  <c:v>-35.103222618541601</c:v>
                </c:pt>
                <c:pt idx="4340">
                  <c:v>-35.169140605459603</c:v>
                </c:pt>
                <c:pt idx="4341">
                  <c:v>-35.169140605459603</c:v>
                </c:pt>
                <c:pt idx="4342">
                  <c:v>-35.002148405139401</c:v>
                </c:pt>
                <c:pt idx="4343">
                  <c:v>-35.002148405139401</c:v>
                </c:pt>
                <c:pt idx="4344">
                  <c:v>-35.002148405139401</c:v>
                </c:pt>
                <c:pt idx="4345">
                  <c:v>-35.194726531517503</c:v>
                </c:pt>
                <c:pt idx="4346">
                  <c:v>-35.194726531517503</c:v>
                </c:pt>
                <c:pt idx="4347">
                  <c:v>-35.194726531517503</c:v>
                </c:pt>
                <c:pt idx="4348">
                  <c:v>-35.149414033388801</c:v>
                </c:pt>
                <c:pt idx="4349">
                  <c:v>-35.149414033388801</c:v>
                </c:pt>
                <c:pt idx="4350">
                  <c:v>-35.181640583526999</c:v>
                </c:pt>
                <c:pt idx="4351">
                  <c:v>-35.181640583526999</c:v>
                </c:pt>
                <c:pt idx="4352">
                  <c:v>-35.181640583526999</c:v>
                </c:pt>
                <c:pt idx="4353">
                  <c:v>-35.049023400722902</c:v>
                </c:pt>
                <c:pt idx="4354">
                  <c:v>-35.049023400722902</c:v>
                </c:pt>
                <c:pt idx="4355">
                  <c:v>-35.049023400722902</c:v>
                </c:pt>
                <c:pt idx="4356">
                  <c:v>-35.271581977576702</c:v>
                </c:pt>
                <c:pt idx="4357">
                  <c:v>-35.271581977576702</c:v>
                </c:pt>
                <c:pt idx="4358">
                  <c:v>-35.271581977576702</c:v>
                </c:pt>
                <c:pt idx="4359">
                  <c:v>-34.9901366734993</c:v>
                </c:pt>
                <c:pt idx="4360">
                  <c:v>-34.9901366734993</c:v>
                </c:pt>
                <c:pt idx="4361">
                  <c:v>-34.9901366734993</c:v>
                </c:pt>
                <c:pt idx="4362">
                  <c:v>-35.128124961098301</c:v>
                </c:pt>
                <c:pt idx="4363">
                  <c:v>-35.128124961098301</c:v>
                </c:pt>
                <c:pt idx="4364">
                  <c:v>-35.063964786539103</c:v>
                </c:pt>
                <c:pt idx="4365">
                  <c:v>-35.063964786539103</c:v>
                </c:pt>
                <c:pt idx="4366">
                  <c:v>-35.2322265112889</c:v>
                </c:pt>
                <c:pt idx="4367">
                  <c:v>-35.2322265112889</c:v>
                </c:pt>
                <c:pt idx="4368">
                  <c:v>-35.256738240735999</c:v>
                </c:pt>
                <c:pt idx="4369">
                  <c:v>-35.256738240735999</c:v>
                </c:pt>
                <c:pt idx="4370">
                  <c:v>-35.256738240735999</c:v>
                </c:pt>
                <c:pt idx="4371">
                  <c:v>-34.934277277614399</c:v>
                </c:pt>
                <c:pt idx="4372">
                  <c:v>-34.934277277614399</c:v>
                </c:pt>
                <c:pt idx="4373">
                  <c:v>-35.223730418139802</c:v>
                </c:pt>
                <c:pt idx="4374">
                  <c:v>-35.223730418139802</c:v>
                </c:pt>
                <c:pt idx="4375">
                  <c:v>-35.223730418139802</c:v>
                </c:pt>
                <c:pt idx="4376">
                  <c:v>-35.1334960616513</c:v>
                </c:pt>
                <c:pt idx="4377">
                  <c:v>-35.1334960616513</c:v>
                </c:pt>
                <c:pt idx="4378">
                  <c:v>-35.1334960616513</c:v>
                </c:pt>
                <c:pt idx="4379">
                  <c:v>-35.1334960616513</c:v>
                </c:pt>
                <c:pt idx="4380">
                  <c:v>-35.133398389632902</c:v>
                </c:pt>
                <c:pt idx="4381">
                  <c:v>-35.133398389632902</c:v>
                </c:pt>
                <c:pt idx="4382">
                  <c:v>-35.133398389632902</c:v>
                </c:pt>
                <c:pt idx="4383">
                  <c:v>-35.177441356107003</c:v>
                </c:pt>
                <c:pt idx="4384">
                  <c:v>-35.177441356107003</c:v>
                </c:pt>
                <c:pt idx="4385">
                  <c:v>-35.136230418334797</c:v>
                </c:pt>
                <c:pt idx="4386">
                  <c:v>-35.136230418334797</c:v>
                </c:pt>
                <c:pt idx="4387">
                  <c:v>-35.136230418334797</c:v>
                </c:pt>
                <c:pt idx="4388">
                  <c:v>-34.887109318071403</c:v>
                </c:pt>
                <c:pt idx="4389">
                  <c:v>-34.887109318071403</c:v>
                </c:pt>
                <c:pt idx="4390">
                  <c:v>-34.887109318071403</c:v>
                </c:pt>
                <c:pt idx="4391">
                  <c:v>-35.251074156010802</c:v>
                </c:pt>
                <c:pt idx="4392">
                  <c:v>-35.251074156010802</c:v>
                </c:pt>
                <c:pt idx="4393">
                  <c:v>-35.251074156010802</c:v>
                </c:pt>
                <c:pt idx="4394">
                  <c:v>-34.924316345961401</c:v>
                </c:pt>
                <c:pt idx="4395">
                  <c:v>-34.924316345961401</c:v>
                </c:pt>
                <c:pt idx="4396">
                  <c:v>-34.924316345961401</c:v>
                </c:pt>
                <c:pt idx="4397">
                  <c:v>-35.005956954526397</c:v>
                </c:pt>
                <c:pt idx="4398">
                  <c:v>-35.005956954526397</c:v>
                </c:pt>
                <c:pt idx="4399">
                  <c:v>-35.005956954526397</c:v>
                </c:pt>
                <c:pt idx="4400">
                  <c:v>-35.172753881946797</c:v>
                </c:pt>
                <c:pt idx="4401">
                  <c:v>-35.172753881946797</c:v>
                </c:pt>
                <c:pt idx="4402">
                  <c:v>-35.172753881946797</c:v>
                </c:pt>
                <c:pt idx="4403">
                  <c:v>-35.264843721408397</c:v>
                </c:pt>
                <c:pt idx="4404">
                  <c:v>-35.264843721408397</c:v>
                </c:pt>
                <c:pt idx="4405">
                  <c:v>-35.392578093655104</c:v>
                </c:pt>
                <c:pt idx="4406">
                  <c:v>-35.392578093655104</c:v>
                </c:pt>
                <c:pt idx="4407">
                  <c:v>-35.392578093655104</c:v>
                </c:pt>
                <c:pt idx="4408">
                  <c:v>-35.253320257339503</c:v>
                </c:pt>
                <c:pt idx="4409">
                  <c:v>-35.253320257339503</c:v>
                </c:pt>
                <c:pt idx="4410">
                  <c:v>-35.249609327729502</c:v>
                </c:pt>
                <c:pt idx="4411">
                  <c:v>-35.249609327729502</c:v>
                </c:pt>
                <c:pt idx="4412">
                  <c:v>-35.249609327729502</c:v>
                </c:pt>
                <c:pt idx="4413">
                  <c:v>-35.238671839324503</c:v>
                </c:pt>
                <c:pt idx="4414">
                  <c:v>-35.238671839324503</c:v>
                </c:pt>
                <c:pt idx="4415">
                  <c:v>-35.238671839324503</c:v>
                </c:pt>
                <c:pt idx="4416">
                  <c:v>-35.408007758291198</c:v>
                </c:pt>
                <c:pt idx="4417">
                  <c:v>-35.408007758291198</c:v>
                </c:pt>
                <c:pt idx="4418">
                  <c:v>-35.408007758291198</c:v>
                </c:pt>
                <c:pt idx="4419">
                  <c:v>-35.408007758291198</c:v>
                </c:pt>
                <c:pt idx="4420">
                  <c:v>-35.006835894186203</c:v>
                </c:pt>
                <c:pt idx="4421">
                  <c:v>-35.006835894186203</c:v>
                </c:pt>
                <c:pt idx="4422">
                  <c:v>-35.006835894186203</c:v>
                </c:pt>
                <c:pt idx="4423">
                  <c:v>-35.046679641294702</c:v>
                </c:pt>
                <c:pt idx="4424">
                  <c:v>-35.046679641294702</c:v>
                </c:pt>
                <c:pt idx="4425">
                  <c:v>-35.204492130942498</c:v>
                </c:pt>
                <c:pt idx="4426">
                  <c:v>-35.204492130942498</c:v>
                </c:pt>
                <c:pt idx="4427">
                  <c:v>-35.204492130942498</c:v>
                </c:pt>
                <c:pt idx="4428">
                  <c:v>-35.055371048089</c:v>
                </c:pt>
                <c:pt idx="4429">
                  <c:v>-35.055371048089</c:v>
                </c:pt>
                <c:pt idx="4430">
                  <c:v>-35.127539026005202</c:v>
                </c:pt>
                <c:pt idx="4431">
                  <c:v>-35.127539026005202</c:v>
                </c:pt>
                <c:pt idx="4432">
                  <c:v>-35.113183555244099</c:v>
                </c:pt>
                <c:pt idx="4433">
                  <c:v>-35.113183555244099</c:v>
                </c:pt>
                <c:pt idx="4434">
                  <c:v>-35.113183555244099</c:v>
                </c:pt>
                <c:pt idx="4435">
                  <c:v>-35.113183555244099</c:v>
                </c:pt>
                <c:pt idx="4436">
                  <c:v>-35.002343713647797</c:v>
                </c:pt>
                <c:pt idx="4437">
                  <c:v>-35.002343713647797</c:v>
                </c:pt>
                <c:pt idx="4438">
                  <c:v>-35.002343713647797</c:v>
                </c:pt>
                <c:pt idx="4439">
                  <c:v>-35.294824194439499</c:v>
                </c:pt>
                <c:pt idx="4440">
                  <c:v>-35.294824194439499</c:v>
                </c:pt>
                <c:pt idx="4441">
                  <c:v>-35.294824194439499</c:v>
                </c:pt>
                <c:pt idx="4442">
                  <c:v>-35.158203063598101</c:v>
                </c:pt>
                <c:pt idx="4443">
                  <c:v>-35.158203063598101</c:v>
                </c:pt>
                <c:pt idx="4444">
                  <c:v>-35.1195312138152</c:v>
                </c:pt>
                <c:pt idx="4445">
                  <c:v>-35.1195312138152</c:v>
                </c:pt>
                <c:pt idx="4446">
                  <c:v>-35.1195312138152</c:v>
                </c:pt>
                <c:pt idx="4447">
                  <c:v>-35.142675737202801</c:v>
                </c:pt>
                <c:pt idx="4448">
                  <c:v>-35.142675737202801</c:v>
                </c:pt>
                <c:pt idx="4449">
                  <c:v>-34.940917941792499</c:v>
                </c:pt>
                <c:pt idx="4450">
                  <c:v>-34.940917941792499</c:v>
                </c:pt>
                <c:pt idx="4451">
                  <c:v>-35.120019505135097</c:v>
                </c:pt>
                <c:pt idx="4452">
                  <c:v>-35.120019505135097</c:v>
                </c:pt>
                <c:pt idx="4453">
                  <c:v>-35.120019505135097</c:v>
                </c:pt>
                <c:pt idx="4454">
                  <c:v>-35.012988241833199</c:v>
                </c:pt>
                <c:pt idx="4455">
                  <c:v>-35.012988241833199</c:v>
                </c:pt>
                <c:pt idx="4456">
                  <c:v>-35.012988241833199</c:v>
                </c:pt>
                <c:pt idx="4457">
                  <c:v>-34.973828083246097</c:v>
                </c:pt>
                <c:pt idx="4458">
                  <c:v>-34.973828083246097</c:v>
                </c:pt>
                <c:pt idx="4459">
                  <c:v>-34.770996048930101</c:v>
                </c:pt>
                <c:pt idx="4460">
                  <c:v>-34.770996048930101</c:v>
                </c:pt>
                <c:pt idx="4461">
                  <c:v>-34.770996048930101</c:v>
                </c:pt>
                <c:pt idx="4462">
                  <c:v>-35.366601541580103</c:v>
                </c:pt>
                <c:pt idx="4463">
                  <c:v>-35.366601541580103</c:v>
                </c:pt>
                <c:pt idx="4464">
                  <c:v>-35.259081991527601</c:v>
                </c:pt>
                <c:pt idx="4465">
                  <c:v>-35.259081991527601</c:v>
                </c:pt>
                <c:pt idx="4466">
                  <c:v>-35.354687466671699</c:v>
                </c:pt>
                <c:pt idx="4467">
                  <c:v>-35.354687466671699</c:v>
                </c:pt>
                <c:pt idx="4468">
                  <c:v>-35.354687466671699</c:v>
                </c:pt>
                <c:pt idx="4469">
                  <c:v>-35.196386668030698</c:v>
                </c:pt>
                <c:pt idx="4470">
                  <c:v>-35.196386668030698</c:v>
                </c:pt>
                <c:pt idx="4471">
                  <c:v>-35.187988262332503</c:v>
                </c:pt>
                <c:pt idx="4472">
                  <c:v>-35.187988262332503</c:v>
                </c:pt>
                <c:pt idx="4473">
                  <c:v>-35.187988262332503</c:v>
                </c:pt>
                <c:pt idx="4474">
                  <c:v>-35.098144478310097</c:v>
                </c:pt>
                <c:pt idx="4475">
                  <c:v>-35.098144478310097</c:v>
                </c:pt>
                <c:pt idx="4476">
                  <c:v>-35.098144478310097</c:v>
                </c:pt>
                <c:pt idx="4477">
                  <c:v>-35.098144478310097</c:v>
                </c:pt>
                <c:pt idx="4478">
                  <c:v>-34.906054619721502</c:v>
                </c:pt>
                <c:pt idx="4479">
                  <c:v>-34.906054619721502</c:v>
                </c:pt>
                <c:pt idx="4480">
                  <c:v>-36.5577147927469</c:v>
                </c:pt>
                <c:pt idx="4481">
                  <c:v>-36.5577147927469</c:v>
                </c:pt>
                <c:pt idx="4482">
                  <c:v>-36.5577147927469</c:v>
                </c:pt>
                <c:pt idx="4483">
                  <c:v>-36.723144461844598</c:v>
                </c:pt>
                <c:pt idx="4484">
                  <c:v>-36.723144461844598</c:v>
                </c:pt>
                <c:pt idx="4485">
                  <c:v>-36.518164028289902</c:v>
                </c:pt>
                <c:pt idx="4486">
                  <c:v>-36.518164028289902</c:v>
                </c:pt>
                <c:pt idx="4487">
                  <c:v>-36.409960888762697</c:v>
                </c:pt>
                <c:pt idx="4488">
                  <c:v>-36.409960888762697</c:v>
                </c:pt>
                <c:pt idx="4489">
                  <c:v>-36.409960888762697</c:v>
                </c:pt>
                <c:pt idx="4490">
                  <c:v>-36.482617134555703</c:v>
                </c:pt>
                <c:pt idx="4491">
                  <c:v>-36.482617134555703</c:v>
                </c:pt>
                <c:pt idx="4492">
                  <c:v>-36.482617134555703</c:v>
                </c:pt>
                <c:pt idx="4493">
                  <c:v>-36.7495116818681</c:v>
                </c:pt>
                <c:pt idx="4494">
                  <c:v>-36.7495116818681</c:v>
                </c:pt>
                <c:pt idx="4495">
                  <c:v>-36.7495116818681</c:v>
                </c:pt>
                <c:pt idx="4496">
                  <c:v>-36.500488260091501</c:v>
                </c:pt>
                <c:pt idx="4497">
                  <c:v>-36.500488260091501</c:v>
                </c:pt>
                <c:pt idx="4498">
                  <c:v>-36.500488260091501</c:v>
                </c:pt>
                <c:pt idx="4499">
                  <c:v>-36.543847605047603</c:v>
                </c:pt>
                <c:pt idx="4500">
                  <c:v>-36.543847605047603</c:v>
                </c:pt>
                <c:pt idx="4501">
                  <c:v>-36.8122069904638</c:v>
                </c:pt>
                <c:pt idx="4502">
                  <c:v>-36.8122069904638</c:v>
                </c:pt>
                <c:pt idx="4503">
                  <c:v>-36.581640599731998</c:v>
                </c:pt>
                <c:pt idx="4504">
                  <c:v>-36.581640599731998</c:v>
                </c:pt>
                <c:pt idx="4505">
                  <c:v>-36.820117142815398</c:v>
                </c:pt>
                <c:pt idx="4506">
                  <c:v>-36.820117142815398</c:v>
                </c:pt>
                <c:pt idx="4507">
                  <c:v>-36.820117142815398</c:v>
                </c:pt>
                <c:pt idx="4508">
                  <c:v>-36.5837890373368</c:v>
                </c:pt>
                <c:pt idx="4509">
                  <c:v>-36.5837890373368</c:v>
                </c:pt>
                <c:pt idx="4510">
                  <c:v>-36.786816386957</c:v>
                </c:pt>
                <c:pt idx="4511">
                  <c:v>-36.786816386957</c:v>
                </c:pt>
                <c:pt idx="4512">
                  <c:v>-36.786816386957</c:v>
                </c:pt>
                <c:pt idx="4513">
                  <c:v>-36.776464826550999</c:v>
                </c:pt>
                <c:pt idx="4514">
                  <c:v>-36.776464826550999</c:v>
                </c:pt>
                <c:pt idx="4515">
                  <c:v>-36.776464826550999</c:v>
                </c:pt>
                <c:pt idx="4516">
                  <c:v>-36.426660091194201</c:v>
                </c:pt>
                <c:pt idx="4517">
                  <c:v>-36.426660091194201</c:v>
                </c:pt>
                <c:pt idx="4518">
                  <c:v>-36.426660091194201</c:v>
                </c:pt>
                <c:pt idx="4519">
                  <c:v>-36.622167884146599</c:v>
                </c:pt>
                <c:pt idx="4520">
                  <c:v>-36.622167884146599</c:v>
                </c:pt>
                <c:pt idx="4521">
                  <c:v>-36.622167884146599</c:v>
                </c:pt>
                <c:pt idx="4522">
                  <c:v>-37.054882775984801</c:v>
                </c:pt>
                <c:pt idx="4523">
                  <c:v>-37.054882775984801</c:v>
                </c:pt>
                <c:pt idx="4524">
                  <c:v>-36.830859351612098</c:v>
                </c:pt>
                <c:pt idx="4525">
                  <c:v>-36.830859351612098</c:v>
                </c:pt>
                <c:pt idx="4526">
                  <c:v>-36.534765580319799</c:v>
                </c:pt>
                <c:pt idx="4527">
                  <c:v>-36.534765580319799</c:v>
                </c:pt>
                <c:pt idx="4528">
                  <c:v>-37.197558557651</c:v>
                </c:pt>
                <c:pt idx="4529">
                  <c:v>-37.197558557651</c:v>
                </c:pt>
                <c:pt idx="4530">
                  <c:v>-37.197558557651</c:v>
                </c:pt>
                <c:pt idx="4531">
                  <c:v>-36.608691404915497</c:v>
                </c:pt>
                <c:pt idx="4532">
                  <c:v>-36.608691404915497</c:v>
                </c:pt>
                <c:pt idx="4533">
                  <c:v>-36.608691404915497</c:v>
                </c:pt>
                <c:pt idx="4534">
                  <c:v>-36.867968689737602</c:v>
                </c:pt>
                <c:pt idx="4535">
                  <c:v>-36.867968689737602</c:v>
                </c:pt>
                <c:pt idx="4536">
                  <c:v>-36.867968689737602</c:v>
                </c:pt>
                <c:pt idx="4537">
                  <c:v>-36.867968689737602</c:v>
                </c:pt>
                <c:pt idx="4538">
                  <c:v>-36.703320279993903</c:v>
                </c:pt>
                <c:pt idx="4539">
                  <c:v>-36.703320279993903</c:v>
                </c:pt>
                <c:pt idx="4540">
                  <c:v>-36.409765577518499</c:v>
                </c:pt>
                <c:pt idx="4541">
                  <c:v>-36.409765577518499</c:v>
                </c:pt>
                <c:pt idx="4542">
                  <c:v>-36.739941342151702</c:v>
                </c:pt>
                <c:pt idx="4543">
                  <c:v>-36.739941342151702</c:v>
                </c:pt>
                <c:pt idx="4544">
                  <c:v>-36.739941342151702</c:v>
                </c:pt>
                <c:pt idx="4545">
                  <c:v>-36.673535124187701</c:v>
                </c:pt>
                <c:pt idx="4546">
                  <c:v>-36.673535124187701</c:v>
                </c:pt>
                <c:pt idx="4547">
                  <c:v>-36.517578079183203</c:v>
                </c:pt>
                <c:pt idx="4548">
                  <c:v>-36.517578079183203</c:v>
                </c:pt>
                <c:pt idx="4549">
                  <c:v>-36.517578079183203</c:v>
                </c:pt>
                <c:pt idx="4550">
                  <c:v>-36.725292939314301</c:v>
                </c:pt>
                <c:pt idx="4551">
                  <c:v>-36.725292939314301</c:v>
                </c:pt>
                <c:pt idx="4552">
                  <c:v>-36.725292939314301</c:v>
                </c:pt>
                <c:pt idx="4553">
                  <c:v>-36.598828086847703</c:v>
                </c:pt>
                <c:pt idx="4554">
                  <c:v>-36.598828086847703</c:v>
                </c:pt>
                <c:pt idx="4555">
                  <c:v>-36.598828086847703</c:v>
                </c:pt>
                <c:pt idx="4556">
                  <c:v>-36.597656228535897</c:v>
                </c:pt>
                <c:pt idx="4557">
                  <c:v>-36.597656228535897</c:v>
                </c:pt>
                <c:pt idx="4558">
                  <c:v>-36.597656228535897</c:v>
                </c:pt>
                <c:pt idx="4559">
                  <c:v>-36.872167910412799</c:v>
                </c:pt>
                <c:pt idx="4560">
                  <c:v>-36.872167910412799</c:v>
                </c:pt>
                <c:pt idx="4561">
                  <c:v>-36.650781218646401</c:v>
                </c:pt>
                <c:pt idx="4562">
                  <c:v>-36.650781218646401</c:v>
                </c:pt>
                <c:pt idx="4563">
                  <c:v>-36.650781218646401</c:v>
                </c:pt>
                <c:pt idx="4564">
                  <c:v>-36.592968657088903</c:v>
                </c:pt>
                <c:pt idx="4565">
                  <c:v>-36.592968657088903</c:v>
                </c:pt>
                <c:pt idx="4566">
                  <c:v>-36.751171831878302</c:v>
                </c:pt>
                <c:pt idx="4567">
                  <c:v>-36.751171831878302</c:v>
                </c:pt>
                <c:pt idx="4568">
                  <c:v>-36.751171831878302</c:v>
                </c:pt>
                <c:pt idx="4569">
                  <c:v>-37.051269522365999</c:v>
                </c:pt>
                <c:pt idx="4570">
                  <c:v>-37.051269522365999</c:v>
                </c:pt>
                <c:pt idx="4571">
                  <c:v>-36.762695250632497</c:v>
                </c:pt>
                <c:pt idx="4572">
                  <c:v>-36.762695250632497</c:v>
                </c:pt>
                <c:pt idx="4573">
                  <c:v>-36.762695250632497</c:v>
                </c:pt>
                <c:pt idx="4574">
                  <c:v>-36.762695250632497</c:v>
                </c:pt>
                <c:pt idx="4575">
                  <c:v>-36.700781205465297</c:v>
                </c:pt>
                <c:pt idx="4576">
                  <c:v>-36.700781205465297</c:v>
                </c:pt>
                <c:pt idx="4577">
                  <c:v>-36.700781205465297</c:v>
                </c:pt>
                <c:pt idx="4578">
                  <c:v>-36.742382766024001</c:v>
                </c:pt>
                <c:pt idx="4579">
                  <c:v>-36.742382766024001</c:v>
                </c:pt>
                <c:pt idx="4580">
                  <c:v>-36.8324218366906</c:v>
                </c:pt>
                <c:pt idx="4581">
                  <c:v>-36.8324218366906</c:v>
                </c:pt>
                <c:pt idx="4582">
                  <c:v>-36.8324218366906</c:v>
                </c:pt>
                <c:pt idx="4583">
                  <c:v>-36.596484346737199</c:v>
                </c:pt>
                <c:pt idx="4584">
                  <c:v>-36.6594726109033</c:v>
                </c:pt>
                <c:pt idx="4585">
                  <c:v>-36.6594726109033</c:v>
                </c:pt>
                <c:pt idx="4586">
                  <c:v>-36.6594726109033</c:v>
                </c:pt>
                <c:pt idx="4587">
                  <c:v>-36.626171815550997</c:v>
                </c:pt>
                <c:pt idx="4588">
                  <c:v>-36.626171815550997</c:v>
                </c:pt>
                <c:pt idx="4589">
                  <c:v>-36.578613237717903</c:v>
                </c:pt>
                <c:pt idx="4590">
                  <c:v>-36.578613237717903</c:v>
                </c:pt>
                <c:pt idx="4591">
                  <c:v>-36.578613237717903</c:v>
                </c:pt>
                <c:pt idx="4592">
                  <c:v>-36.578613237717903</c:v>
                </c:pt>
                <c:pt idx="4593">
                  <c:v>-36.578613237717903</c:v>
                </c:pt>
                <c:pt idx="4594">
                  <c:v>-36.582910100754802</c:v>
                </c:pt>
                <c:pt idx="4595">
                  <c:v>-36.582910100754802</c:v>
                </c:pt>
                <c:pt idx="4596">
                  <c:v>-36.520410115743204</c:v>
                </c:pt>
                <c:pt idx="4597">
                  <c:v>-36.520410115743204</c:v>
                </c:pt>
                <c:pt idx="4598">
                  <c:v>-36.520410115743204</c:v>
                </c:pt>
                <c:pt idx="4599">
                  <c:v>-36.5293944980803</c:v>
                </c:pt>
                <c:pt idx="4600">
                  <c:v>-36.5293944980803</c:v>
                </c:pt>
                <c:pt idx="4601">
                  <c:v>-36.678906224515202</c:v>
                </c:pt>
                <c:pt idx="4602">
                  <c:v>-36.678906224515202</c:v>
                </c:pt>
                <c:pt idx="4603">
                  <c:v>-36.6537109131677</c:v>
                </c:pt>
                <c:pt idx="4604">
                  <c:v>-36.6537109131677</c:v>
                </c:pt>
                <c:pt idx="4605">
                  <c:v>-36.5941405726916</c:v>
                </c:pt>
                <c:pt idx="4606">
                  <c:v>-36.5941405726916</c:v>
                </c:pt>
                <c:pt idx="4607">
                  <c:v>-36.5941405726916</c:v>
                </c:pt>
                <c:pt idx="4608">
                  <c:v>-36.617089781590003</c:v>
                </c:pt>
                <c:pt idx="4609">
                  <c:v>-36.617089781590003</c:v>
                </c:pt>
                <c:pt idx="4610">
                  <c:v>-36.617089781590003</c:v>
                </c:pt>
                <c:pt idx="4611">
                  <c:v>-36.617089781590003</c:v>
                </c:pt>
                <c:pt idx="4612">
                  <c:v>-36.4598632617489</c:v>
                </c:pt>
                <c:pt idx="4613">
                  <c:v>-36.4598632617489</c:v>
                </c:pt>
                <c:pt idx="4614">
                  <c:v>-36.4598632617489</c:v>
                </c:pt>
                <c:pt idx="4615">
                  <c:v>-36.677343715069497</c:v>
                </c:pt>
                <c:pt idx="4616">
                  <c:v>-36.677343715069497</c:v>
                </c:pt>
                <c:pt idx="4617">
                  <c:v>-36.9252929144495</c:v>
                </c:pt>
                <c:pt idx="4618">
                  <c:v>-36.9252929144495</c:v>
                </c:pt>
                <c:pt idx="4619">
                  <c:v>-36.9252929144495</c:v>
                </c:pt>
                <c:pt idx="4620">
                  <c:v>-36.542968685513102</c:v>
                </c:pt>
                <c:pt idx="4621">
                  <c:v>-36.704492127821098</c:v>
                </c:pt>
                <c:pt idx="4622">
                  <c:v>-36.704492127821098</c:v>
                </c:pt>
                <c:pt idx="4623">
                  <c:v>-36.704492127821098</c:v>
                </c:pt>
                <c:pt idx="4624">
                  <c:v>-36.6075194951772</c:v>
                </c:pt>
                <c:pt idx="4625">
                  <c:v>-36.6075194951772</c:v>
                </c:pt>
                <c:pt idx="4626">
                  <c:v>-36.6075194951772</c:v>
                </c:pt>
                <c:pt idx="4627">
                  <c:v>-36.451953074960301</c:v>
                </c:pt>
                <c:pt idx="4628">
                  <c:v>-36.451953074960301</c:v>
                </c:pt>
                <c:pt idx="4629">
                  <c:v>-36.451953074960301</c:v>
                </c:pt>
                <c:pt idx="4630">
                  <c:v>-36.884570280089903</c:v>
                </c:pt>
                <c:pt idx="4631">
                  <c:v>-36.884570280089903</c:v>
                </c:pt>
                <c:pt idx="4632">
                  <c:v>-36.543261672952198</c:v>
                </c:pt>
                <c:pt idx="4633">
                  <c:v>-36.543261672952198</c:v>
                </c:pt>
                <c:pt idx="4634">
                  <c:v>-36.543261672952198</c:v>
                </c:pt>
                <c:pt idx="4635">
                  <c:v>-36.599218725983498</c:v>
                </c:pt>
                <c:pt idx="4636">
                  <c:v>-36.599218725983498</c:v>
                </c:pt>
                <c:pt idx="4637">
                  <c:v>-36.555468717349797</c:v>
                </c:pt>
                <c:pt idx="4638">
                  <c:v>-36.555468717349797</c:v>
                </c:pt>
                <c:pt idx="4639">
                  <c:v>-36.401660107927398</c:v>
                </c:pt>
                <c:pt idx="4640">
                  <c:v>-36.401660107927398</c:v>
                </c:pt>
                <c:pt idx="4641">
                  <c:v>-36.401660107927398</c:v>
                </c:pt>
                <c:pt idx="4642">
                  <c:v>-36.692578065216303</c:v>
                </c:pt>
                <c:pt idx="4643">
                  <c:v>-36.692578065216303</c:v>
                </c:pt>
                <c:pt idx="4644">
                  <c:v>-36.766699154271897</c:v>
                </c:pt>
                <c:pt idx="4645">
                  <c:v>-36.766699154271897</c:v>
                </c:pt>
                <c:pt idx="4646">
                  <c:v>-36.652343709691102</c:v>
                </c:pt>
                <c:pt idx="4647">
                  <c:v>-36.652343709691102</c:v>
                </c:pt>
                <c:pt idx="4648">
                  <c:v>-36.652343709691102</c:v>
                </c:pt>
                <c:pt idx="4649">
                  <c:v>-36.652343709691102</c:v>
                </c:pt>
                <c:pt idx="4650">
                  <c:v>-36.677734356802802</c:v>
                </c:pt>
                <c:pt idx="4651">
                  <c:v>-36.677734356802802</c:v>
                </c:pt>
                <c:pt idx="4652">
                  <c:v>-36.677734356802802</c:v>
                </c:pt>
                <c:pt idx="4653">
                  <c:v>-36.565234343768601</c:v>
                </c:pt>
                <c:pt idx="4654">
                  <c:v>-36.565234343768601</c:v>
                </c:pt>
                <c:pt idx="4655">
                  <c:v>-36.565234343768601</c:v>
                </c:pt>
                <c:pt idx="4656">
                  <c:v>-36.454492149823601</c:v>
                </c:pt>
                <c:pt idx="4657">
                  <c:v>-36.454492149823601</c:v>
                </c:pt>
                <c:pt idx="4658">
                  <c:v>-36.4588866933627</c:v>
                </c:pt>
                <c:pt idx="4659">
                  <c:v>-36.4588866933627</c:v>
                </c:pt>
                <c:pt idx="4660">
                  <c:v>-36.663085912252399</c:v>
                </c:pt>
                <c:pt idx="4661">
                  <c:v>-36.663085912252399</c:v>
                </c:pt>
                <c:pt idx="4662">
                  <c:v>-36.709863263822598</c:v>
                </c:pt>
                <c:pt idx="4663">
                  <c:v>-36.709863263822598</c:v>
                </c:pt>
                <c:pt idx="4664">
                  <c:v>-36.709863263822598</c:v>
                </c:pt>
                <c:pt idx="4665">
                  <c:v>-36.509277279896097</c:v>
                </c:pt>
                <c:pt idx="4666">
                  <c:v>-36.509277279896097</c:v>
                </c:pt>
                <c:pt idx="4667">
                  <c:v>-36.509277279896097</c:v>
                </c:pt>
                <c:pt idx="4668">
                  <c:v>-36.509277279896097</c:v>
                </c:pt>
                <c:pt idx="4669">
                  <c:v>-36.632421872564002</c:v>
                </c:pt>
                <c:pt idx="4670">
                  <c:v>-36.632421872564002</c:v>
                </c:pt>
                <c:pt idx="4671">
                  <c:v>-36.762695312696401</c:v>
                </c:pt>
                <c:pt idx="4672">
                  <c:v>-36.762695312696401</c:v>
                </c:pt>
                <c:pt idx="4673">
                  <c:v>-36.762695312696401</c:v>
                </c:pt>
                <c:pt idx="4674">
                  <c:v>-36.441992146923397</c:v>
                </c:pt>
                <c:pt idx="4675">
                  <c:v>-36.441992146923397</c:v>
                </c:pt>
                <c:pt idx="4676">
                  <c:v>-36.441992146923397</c:v>
                </c:pt>
                <c:pt idx="4677">
                  <c:v>-36.661132767781901</c:v>
                </c:pt>
                <c:pt idx="4678">
                  <c:v>-36.542773393375597</c:v>
                </c:pt>
                <c:pt idx="4679">
                  <c:v>-36.542773393375597</c:v>
                </c:pt>
                <c:pt idx="4680">
                  <c:v>-36.542773393375597</c:v>
                </c:pt>
                <c:pt idx="4681">
                  <c:v>-36.781249950952699</c:v>
                </c:pt>
                <c:pt idx="4682">
                  <c:v>-36.781249950952699</c:v>
                </c:pt>
                <c:pt idx="4683">
                  <c:v>-36.781249950952699</c:v>
                </c:pt>
                <c:pt idx="4684">
                  <c:v>-36.544531163483001</c:v>
                </c:pt>
                <c:pt idx="4685">
                  <c:v>-36.544531163483001</c:v>
                </c:pt>
                <c:pt idx="4686">
                  <c:v>-36.544531163483001</c:v>
                </c:pt>
                <c:pt idx="4687">
                  <c:v>-36.544531163483001</c:v>
                </c:pt>
                <c:pt idx="4688">
                  <c:v>-36.643749999384397</c:v>
                </c:pt>
                <c:pt idx="4689">
                  <c:v>-36.643749999384397</c:v>
                </c:pt>
                <c:pt idx="4690">
                  <c:v>-36.643749999384397</c:v>
                </c:pt>
                <c:pt idx="4691">
                  <c:v>-36.5159179512629</c:v>
                </c:pt>
                <c:pt idx="4692">
                  <c:v>-36.5159179512629</c:v>
                </c:pt>
                <c:pt idx="4693">
                  <c:v>-36.5159179512629</c:v>
                </c:pt>
                <c:pt idx="4694">
                  <c:v>-36.533593701184103</c:v>
                </c:pt>
                <c:pt idx="4695">
                  <c:v>-36.533593701184103</c:v>
                </c:pt>
                <c:pt idx="4696">
                  <c:v>-36.808593673209501</c:v>
                </c:pt>
                <c:pt idx="4697">
                  <c:v>-36.808593673209501</c:v>
                </c:pt>
                <c:pt idx="4698">
                  <c:v>-36.665917918995497</c:v>
                </c:pt>
                <c:pt idx="4699">
                  <c:v>-36.665917918995497</c:v>
                </c:pt>
                <c:pt idx="4700">
                  <c:v>-36.665917918995497</c:v>
                </c:pt>
                <c:pt idx="4701">
                  <c:v>-36.6530273057869</c:v>
                </c:pt>
                <c:pt idx="4702">
                  <c:v>-36.6530273057869</c:v>
                </c:pt>
                <c:pt idx="4703">
                  <c:v>-36.80927730861</c:v>
                </c:pt>
                <c:pt idx="4704">
                  <c:v>-36.80927730861</c:v>
                </c:pt>
                <c:pt idx="4705">
                  <c:v>-36.80927730861</c:v>
                </c:pt>
                <c:pt idx="4706">
                  <c:v>-36.80927730861</c:v>
                </c:pt>
                <c:pt idx="4707">
                  <c:v>-36.617675762310597</c:v>
                </c:pt>
                <c:pt idx="4708">
                  <c:v>-36.617675762310597</c:v>
                </c:pt>
                <c:pt idx="4709">
                  <c:v>-36.520019516210503</c:v>
                </c:pt>
                <c:pt idx="4710">
                  <c:v>-36.520019516210503</c:v>
                </c:pt>
                <c:pt idx="4711">
                  <c:v>-36.717285152597398</c:v>
                </c:pt>
                <c:pt idx="4712">
                  <c:v>-36.717285152597398</c:v>
                </c:pt>
                <c:pt idx="4713">
                  <c:v>-36.717285152597398</c:v>
                </c:pt>
                <c:pt idx="4714">
                  <c:v>-36.514257788126997</c:v>
                </c:pt>
                <c:pt idx="4715">
                  <c:v>-36.514257788126997</c:v>
                </c:pt>
                <c:pt idx="4716">
                  <c:v>-36.904003889954701</c:v>
                </c:pt>
                <c:pt idx="4717">
                  <c:v>-36.904003889954701</c:v>
                </c:pt>
                <c:pt idx="4718">
                  <c:v>-36.904003889954701</c:v>
                </c:pt>
                <c:pt idx="4719">
                  <c:v>-36.578515534172702</c:v>
                </c:pt>
                <c:pt idx="4720">
                  <c:v>-36.578515534172702</c:v>
                </c:pt>
                <c:pt idx="4721">
                  <c:v>-36.618164032341099</c:v>
                </c:pt>
                <c:pt idx="4722">
                  <c:v>-36.618164032341099</c:v>
                </c:pt>
                <c:pt idx="4723">
                  <c:v>-36.618164032341099</c:v>
                </c:pt>
                <c:pt idx="4724">
                  <c:v>-36.618164032341099</c:v>
                </c:pt>
                <c:pt idx="4725">
                  <c:v>-36.739941366649802</c:v>
                </c:pt>
                <c:pt idx="4726">
                  <c:v>-36.739941366649802</c:v>
                </c:pt>
                <c:pt idx="4727">
                  <c:v>-36.739941366649802</c:v>
                </c:pt>
                <c:pt idx="4728">
                  <c:v>-36.443066357860502</c:v>
                </c:pt>
                <c:pt idx="4729">
                  <c:v>-36.443066357860502</c:v>
                </c:pt>
                <c:pt idx="4730">
                  <c:v>-36.381835940490397</c:v>
                </c:pt>
                <c:pt idx="4731">
                  <c:v>-36.381835940490397</c:v>
                </c:pt>
                <c:pt idx="4732">
                  <c:v>-36.381835940490397</c:v>
                </c:pt>
                <c:pt idx="4733">
                  <c:v>-36.588085908107999</c:v>
                </c:pt>
                <c:pt idx="4734">
                  <c:v>-36.588085908107999</c:v>
                </c:pt>
                <c:pt idx="4735">
                  <c:v>-36.520410120596303</c:v>
                </c:pt>
                <c:pt idx="4736">
                  <c:v>-36.520410120596303</c:v>
                </c:pt>
                <c:pt idx="4737">
                  <c:v>-36.520410120596303</c:v>
                </c:pt>
                <c:pt idx="4738">
                  <c:v>-36.752831993202498</c:v>
                </c:pt>
                <c:pt idx="4739">
                  <c:v>-36.752831993202498</c:v>
                </c:pt>
                <c:pt idx="4740">
                  <c:v>-36.491406183718901</c:v>
                </c:pt>
                <c:pt idx="4741">
                  <c:v>-36.491406183718901</c:v>
                </c:pt>
                <c:pt idx="4742">
                  <c:v>-36.491406183718901</c:v>
                </c:pt>
                <c:pt idx="4743">
                  <c:v>-36.491406183718901</c:v>
                </c:pt>
                <c:pt idx="4744">
                  <c:v>-36.582519487143102</c:v>
                </c:pt>
                <c:pt idx="4745">
                  <c:v>-36.582519487143102</c:v>
                </c:pt>
                <c:pt idx="4746">
                  <c:v>-36.6121093204274</c:v>
                </c:pt>
                <c:pt idx="4747">
                  <c:v>-36.6121093204274</c:v>
                </c:pt>
                <c:pt idx="4748">
                  <c:v>-36.6121093204274</c:v>
                </c:pt>
                <c:pt idx="4749">
                  <c:v>-36.732519501711003</c:v>
                </c:pt>
                <c:pt idx="4750">
                  <c:v>-36.732519501711003</c:v>
                </c:pt>
                <c:pt idx="4751">
                  <c:v>-36.485058561425802</c:v>
                </c:pt>
                <c:pt idx="4752">
                  <c:v>-36.485058561425802</c:v>
                </c:pt>
                <c:pt idx="4753">
                  <c:v>-36.672753856735604</c:v>
                </c:pt>
                <c:pt idx="4754">
                  <c:v>-36.672753856735604</c:v>
                </c:pt>
                <c:pt idx="4755">
                  <c:v>-36.359570272157697</c:v>
                </c:pt>
                <c:pt idx="4756">
                  <c:v>-36.359570272157697</c:v>
                </c:pt>
                <c:pt idx="4757">
                  <c:v>-36.359570272157697</c:v>
                </c:pt>
                <c:pt idx="4758">
                  <c:v>-36.657910105830503</c:v>
                </c:pt>
                <c:pt idx="4759">
                  <c:v>-36.657910105830503</c:v>
                </c:pt>
                <c:pt idx="4760">
                  <c:v>-36.657910105830503</c:v>
                </c:pt>
                <c:pt idx="4761">
                  <c:v>-36.490527301575597</c:v>
                </c:pt>
                <c:pt idx="4762">
                  <c:v>-36.490527301575597</c:v>
                </c:pt>
                <c:pt idx="4763">
                  <c:v>-36.490527301575597</c:v>
                </c:pt>
                <c:pt idx="4764">
                  <c:v>-36.562011716050598</c:v>
                </c:pt>
                <c:pt idx="4765">
                  <c:v>-36.562011716050598</c:v>
                </c:pt>
                <c:pt idx="4766">
                  <c:v>-36.570507770462399</c:v>
                </c:pt>
                <c:pt idx="4767">
                  <c:v>-36.570507770462399</c:v>
                </c:pt>
                <c:pt idx="4768">
                  <c:v>-36.508593718332101</c:v>
                </c:pt>
                <c:pt idx="4769">
                  <c:v>-36.508593718332101</c:v>
                </c:pt>
                <c:pt idx="4770">
                  <c:v>-36.508593718332101</c:v>
                </c:pt>
                <c:pt idx="4771">
                  <c:v>-36.596191383148799</c:v>
                </c:pt>
                <c:pt idx="4772">
                  <c:v>-36.596191383148799</c:v>
                </c:pt>
                <c:pt idx="4773">
                  <c:v>-36.705175729963202</c:v>
                </c:pt>
                <c:pt idx="4774">
                  <c:v>-36.705175729963202</c:v>
                </c:pt>
                <c:pt idx="4775">
                  <c:v>-36.705175729963202</c:v>
                </c:pt>
                <c:pt idx="4776">
                  <c:v>-36.6914062112482</c:v>
                </c:pt>
                <c:pt idx="4777">
                  <c:v>-36.6914062112482</c:v>
                </c:pt>
                <c:pt idx="4778">
                  <c:v>-37.139160133854602</c:v>
                </c:pt>
                <c:pt idx="4779">
                  <c:v>-37.139160133854602</c:v>
                </c:pt>
                <c:pt idx="4780">
                  <c:v>-37.139160133854602</c:v>
                </c:pt>
                <c:pt idx="4781">
                  <c:v>-36.772753879391502</c:v>
                </c:pt>
                <c:pt idx="4782">
                  <c:v>-36.772753879391502</c:v>
                </c:pt>
                <c:pt idx="4783">
                  <c:v>-36.772753879391502</c:v>
                </c:pt>
                <c:pt idx="4784">
                  <c:v>-36.772753879391502</c:v>
                </c:pt>
                <c:pt idx="4785">
                  <c:v>-36.614746089835499</c:v>
                </c:pt>
                <c:pt idx="4786">
                  <c:v>-36.614746089835499</c:v>
                </c:pt>
                <c:pt idx="4787">
                  <c:v>-36.614746089835499</c:v>
                </c:pt>
                <c:pt idx="4788">
                  <c:v>-36.9126952706428</c:v>
                </c:pt>
                <c:pt idx="4789">
                  <c:v>-36.9126952706428</c:v>
                </c:pt>
                <c:pt idx="4790">
                  <c:v>-36.690722604857001</c:v>
                </c:pt>
                <c:pt idx="4791">
                  <c:v>-36.690722604857001</c:v>
                </c:pt>
                <c:pt idx="4792">
                  <c:v>-36.385449148801797</c:v>
                </c:pt>
                <c:pt idx="4793">
                  <c:v>-36.385449148801797</c:v>
                </c:pt>
                <c:pt idx="4794">
                  <c:v>-36.673632745296302</c:v>
                </c:pt>
                <c:pt idx="4795">
                  <c:v>-36.673632745296302</c:v>
                </c:pt>
                <c:pt idx="4796">
                  <c:v>-36.490039016403898</c:v>
                </c:pt>
                <c:pt idx="4797">
                  <c:v>-36.490039016403898</c:v>
                </c:pt>
                <c:pt idx="4798">
                  <c:v>-36.490039016403898</c:v>
                </c:pt>
                <c:pt idx="4799">
                  <c:v>-36.869335879098799</c:v>
                </c:pt>
                <c:pt idx="4800">
                  <c:v>-36.869335879098799</c:v>
                </c:pt>
                <c:pt idx="4801">
                  <c:v>-36.869335879098799</c:v>
                </c:pt>
                <c:pt idx="4802">
                  <c:v>-36.869335879098799</c:v>
                </c:pt>
                <c:pt idx="4803">
                  <c:v>-36.550781206402398</c:v>
                </c:pt>
                <c:pt idx="4804">
                  <c:v>-36.550781206402398</c:v>
                </c:pt>
                <c:pt idx="4805">
                  <c:v>-36.550781206402398</c:v>
                </c:pt>
                <c:pt idx="4806">
                  <c:v>-36.601953085948402</c:v>
                </c:pt>
                <c:pt idx="4807">
                  <c:v>-36.601953085948402</c:v>
                </c:pt>
                <c:pt idx="4808">
                  <c:v>-36.762499978445703</c:v>
                </c:pt>
                <c:pt idx="4809">
                  <c:v>-36.762499978445703</c:v>
                </c:pt>
                <c:pt idx="4810">
                  <c:v>-36.762499978445703</c:v>
                </c:pt>
                <c:pt idx="4811">
                  <c:v>-36.620117132137203</c:v>
                </c:pt>
                <c:pt idx="4812">
                  <c:v>-36.981640585028799</c:v>
                </c:pt>
                <c:pt idx="4813">
                  <c:v>-36.981640585028799</c:v>
                </c:pt>
                <c:pt idx="4814">
                  <c:v>-36.981640585028799</c:v>
                </c:pt>
                <c:pt idx="4815">
                  <c:v>-36.622851542786499</c:v>
                </c:pt>
                <c:pt idx="4816">
                  <c:v>-36.622851542786499</c:v>
                </c:pt>
                <c:pt idx="4817">
                  <c:v>-36.784081973542897</c:v>
                </c:pt>
                <c:pt idx="4818">
                  <c:v>-36.784081973542897</c:v>
                </c:pt>
                <c:pt idx="4819">
                  <c:v>-36.784081973542897</c:v>
                </c:pt>
                <c:pt idx="4820">
                  <c:v>-36.784081973542897</c:v>
                </c:pt>
                <c:pt idx="4821">
                  <c:v>-36.583789035605101</c:v>
                </c:pt>
                <c:pt idx="4822">
                  <c:v>-36.583789035605101</c:v>
                </c:pt>
                <c:pt idx="4823">
                  <c:v>-36.665039012979797</c:v>
                </c:pt>
                <c:pt idx="4824">
                  <c:v>-36.665039012979797</c:v>
                </c:pt>
                <c:pt idx="4825">
                  <c:v>-36.665039012979797</c:v>
                </c:pt>
                <c:pt idx="4826">
                  <c:v>-36.590527326014097</c:v>
                </c:pt>
                <c:pt idx="4827">
                  <c:v>-36.590527326014097</c:v>
                </c:pt>
                <c:pt idx="4828">
                  <c:v>-36.590527326014097</c:v>
                </c:pt>
                <c:pt idx="4829">
                  <c:v>-36.611230437294502</c:v>
                </c:pt>
                <c:pt idx="4830">
                  <c:v>-36.624511668145701</c:v>
                </c:pt>
                <c:pt idx="4831">
                  <c:v>-36.624511668145701</c:v>
                </c:pt>
                <c:pt idx="4832">
                  <c:v>-36.518066374184798</c:v>
                </c:pt>
                <c:pt idx="4833">
                  <c:v>-36.518066374184798</c:v>
                </c:pt>
                <c:pt idx="4834">
                  <c:v>-36.518066374184798</c:v>
                </c:pt>
                <c:pt idx="4835">
                  <c:v>-36.615917981886</c:v>
                </c:pt>
                <c:pt idx="4836">
                  <c:v>-36.615917981886</c:v>
                </c:pt>
                <c:pt idx="4837">
                  <c:v>-36.712207000884497</c:v>
                </c:pt>
                <c:pt idx="4838">
                  <c:v>-36.712207000884497</c:v>
                </c:pt>
                <c:pt idx="4839">
                  <c:v>-36.712207000884497</c:v>
                </c:pt>
                <c:pt idx="4840">
                  <c:v>-36.712207000884497</c:v>
                </c:pt>
                <c:pt idx="4841">
                  <c:v>-36.752734374713299</c:v>
                </c:pt>
                <c:pt idx="4842">
                  <c:v>-36.752734374713299</c:v>
                </c:pt>
                <c:pt idx="4843">
                  <c:v>-36.752734374713299</c:v>
                </c:pt>
                <c:pt idx="4844">
                  <c:v>-36.464160118150097</c:v>
                </c:pt>
                <c:pt idx="4845">
                  <c:v>-36.464160118150097</c:v>
                </c:pt>
                <c:pt idx="4846">
                  <c:v>-36.464160118150097</c:v>
                </c:pt>
                <c:pt idx="4847">
                  <c:v>-36.681835956376702</c:v>
                </c:pt>
                <c:pt idx="4848">
                  <c:v>-36.681835956376702</c:v>
                </c:pt>
                <c:pt idx="4849">
                  <c:v>-36.693066362357001</c:v>
                </c:pt>
                <c:pt idx="4850">
                  <c:v>-36.693066362357001</c:v>
                </c:pt>
                <c:pt idx="4851">
                  <c:v>-36.693066362357001</c:v>
                </c:pt>
                <c:pt idx="4852">
                  <c:v>-36.663183506905597</c:v>
                </c:pt>
                <c:pt idx="4853">
                  <c:v>-36.663183506905597</c:v>
                </c:pt>
                <c:pt idx="4854">
                  <c:v>-36.7046874669104</c:v>
                </c:pt>
                <c:pt idx="4855">
                  <c:v>-36.7046874669104</c:v>
                </c:pt>
                <c:pt idx="4856">
                  <c:v>-36.7046874669104</c:v>
                </c:pt>
                <c:pt idx="4857">
                  <c:v>-36.628417950443598</c:v>
                </c:pt>
                <c:pt idx="4858">
                  <c:v>-36.628417950443598</c:v>
                </c:pt>
                <c:pt idx="4859">
                  <c:v>-36.628417950443598</c:v>
                </c:pt>
                <c:pt idx="4860">
                  <c:v>-36.628417950443598</c:v>
                </c:pt>
                <c:pt idx="4861">
                  <c:v>-36.4907226318537</c:v>
                </c:pt>
                <c:pt idx="4862">
                  <c:v>-36.4907226318537</c:v>
                </c:pt>
                <c:pt idx="4863">
                  <c:v>-36.4907226318537</c:v>
                </c:pt>
                <c:pt idx="4864">
                  <c:v>-36.638476516316501</c:v>
                </c:pt>
                <c:pt idx="4865">
                  <c:v>-36.638476516316501</c:v>
                </c:pt>
                <c:pt idx="4866">
                  <c:v>-36.3122069681121</c:v>
                </c:pt>
                <c:pt idx="4867">
                  <c:v>-36.3122069681121</c:v>
                </c:pt>
                <c:pt idx="4868">
                  <c:v>-36.8896483915305</c:v>
                </c:pt>
                <c:pt idx="4869">
                  <c:v>-36.8896483915305</c:v>
                </c:pt>
                <c:pt idx="4870">
                  <c:v>-36.8896483915305</c:v>
                </c:pt>
                <c:pt idx="4871">
                  <c:v>-36.712499964785799</c:v>
                </c:pt>
                <c:pt idx="4872">
                  <c:v>-36.712499964785799</c:v>
                </c:pt>
                <c:pt idx="4873">
                  <c:v>-36.70224608446</c:v>
                </c:pt>
                <c:pt idx="4874">
                  <c:v>-36.70224608446</c:v>
                </c:pt>
                <c:pt idx="4875">
                  <c:v>-36.70224608446</c:v>
                </c:pt>
                <c:pt idx="4876">
                  <c:v>-36.4604491684658</c:v>
                </c:pt>
                <c:pt idx="4877">
                  <c:v>-36.4604491684658</c:v>
                </c:pt>
                <c:pt idx="4878">
                  <c:v>-36.4604491684658</c:v>
                </c:pt>
                <c:pt idx="4879">
                  <c:v>-36.694921880880401</c:v>
                </c:pt>
                <c:pt idx="4880">
                  <c:v>-36.694921880880401</c:v>
                </c:pt>
                <c:pt idx="4881">
                  <c:v>-36.694921880880401</c:v>
                </c:pt>
                <c:pt idx="4882">
                  <c:v>-36.434570263074399</c:v>
                </c:pt>
                <c:pt idx="4883">
                  <c:v>-36.434570263074399</c:v>
                </c:pt>
                <c:pt idx="4884">
                  <c:v>-36.585546854541398</c:v>
                </c:pt>
                <c:pt idx="4885">
                  <c:v>-36.585546854541398</c:v>
                </c:pt>
                <c:pt idx="4886">
                  <c:v>-36.585546854541398</c:v>
                </c:pt>
                <c:pt idx="4887">
                  <c:v>-36.516113257719503</c:v>
                </c:pt>
                <c:pt idx="4888">
                  <c:v>-36.516113257719503</c:v>
                </c:pt>
                <c:pt idx="4889">
                  <c:v>-36.776367144702803</c:v>
                </c:pt>
                <c:pt idx="4890">
                  <c:v>-36.776367144702803</c:v>
                </c:pt>
                <c:pt idx="4891">
                  <c:v>-36.509277270735701</c:v>
                </c:pt>
                <c:pt idx="4892">
                  <c:v>-36.509277270735701</c:v>
                </c:pt>
                <c:pt idx="4893">
                  <c:v>-36.509277270735701</c:v>
                </c:pt>
                <c:pt idx="4894">
                  <c:v>-36.4529296717009</c:v>
                </c:pt>
                <c:pt idx="4895">
                  <c:v>-36.4529296717009</c:v>
                </c:pt>
                <c:pt idx="4896">
                  <c:v>-36.4529296717009</c:v>
                </c:pt>
                <c:pt idx="4897">
                  <c:v>-36.4529296717009</c:v>
                </c:pt>
                <c:pt idx="4898">
                  <c:v>-36.6035155760691</c:v>
                </c:pt>
                <c:pt idx="4899">
                  <c:v>-36.6035155760691</c:v>
                </c:pt>
                <c:pt idx="4900">
                  <c:v>-36.469433527556198</c:v>
                </c:pt>
                <c:pt idx="4901">
                  <c:v>-36.469433527556198</c:v>
                </c:pt>
                <c:pt idx="4902">
                  <c:v>-36.469433527556198</c:v>
                </c:pt>
                <c:pt idx="4903">
                  <c:v>-36.361621050069502</c:v>
                </c:pt>
                <c:pt idx="4904">
                  <c:v>-36.361621050069502</c:v>
                </c:pt>
                <c:pt idx="4905">
                  <c:v>-36.432910082163197</c:v>
                </c:pt>
                <c:pt idx="4906">
                  <c:v>-36.432910082163197</c:v>
                </c:pt>
                <c:pt idx="4907">
                  <c:v>-36.4384764962305</c:v>
                </c:pt>
                <c:pt idx="4908">
                  <c:v>-36.4384764962305</c:v>
                </c:pt>
                <c:pt idx="4909">
                  <c:v>-36.4384764962305</c:v>
                </c:pt>
                <c:pt idx="4910">
                  <c:v>-36.552050808480999</c:v>
                </c:pt>
                <c:pt idx="4911">
                  <c:v>-36.552050808480999</c:v>
                </c:pt>
                <c:pt idx="4912">
                  <c:v>-36.552050808480999</c:v>
                </c:pt>
                <c:pt idx="4913">
                  <c:v>-37.612597585088203</c:v>
                </c:pt>
                <c:pt idx="4914">
                  <c:v>-37.612597585088203</c:v>
                </c:pt>
                <c:pt idx="4915">
                  <c:v>-37.612597585088203</c:v>
                </c:pt>
                <c:pt idx="4916">
                  <c:v>-36.703124917323201</c:v>
                </c:pt>
                <c:pt idx="4917">
                  <c:v>-36.703124917323201</c:v>
                </c:pt>
                <c:pt idx="4918">
                  <c:v>-36.703124917323201</c:v>
                </c:pt>
                <c:pt idx="4919">
                  <c:v>-36.583789048185203</c:v>
                </c:pt>
                <c:pt idx="4920">
                  <c:v>-36.583789048185203</c:v>
                </c:pt>
                <c:pt idx="4921">
                  <c:v>-36.673925742477799</c:v>
                </c:pt>
                <c:pt idx="4922">
                  <c:v>-36.673925742477799</c:v>
                </c:pt>
                <c:pt idx="4923">
                  <c:v>-36.673925742477799</c:v>
                </c:pt>
                <c:pt idx="4924">
                  <c:v>-36.444140574436403</c:v>
                </c:pt>
                <c:pt idx="4925">
                  <c:v>-36.444140574436403</c:v>
                </c:pt>
                <c:pt idx="4926">
                  <c:v>-36.451757781738699</c:v>
                </c:pt>
                <c:pt idx="4927">
                  <c:v>-36.451757781738699</c:v>
                </c:pt>
                <c:pt idx="4928">
                  <c:v>-36.627148399107597</c:v>
                </c:pt>
                <c:pt idx="4929">
                  <c:v>-36.627148399107597</c:v>
                </c:pt>
                <c:pt idx="4930">
                  <c:v>-36.627148399107597</c:v>
                </c:pt>
                <c:pt idx="4931">
                  <c:v>-36.532617173565001</c:v>
                </c:pt>
                <c:pt idx="4932">
                  <c:v>-36.532617173565001</c:v>
                </c:pt>
                <c:pt idx="4933">
                  <c:v>-36.532617173565001</c:v>
                </c:pt>
                <c:pt idx="4934">
                  <c:v>-36.896874956422799</c:v>
                </c:pt>
                <c:pt idx="4935">
                  <c:v>-36.896874956422799</c:v>
                </c:pt>
                <c:pt idx="4936">
                  <c:v>-36.896874956422799</c:v>
                </c:pt>
                <c:pt idx="4937">
                  <c:v>-36.713476525699598</c:v>
                </c:pt>
                <c:pt idx="4938">
                  <c:v>-36.713476525699598</c:v>
                </c:pt>
                <c:pt idx="4939">
                  <c:v>-36.713476525699598</c:v>
                </c:pt>
                <c:pt idx="4940">
                  <c:v>-36.556933560190302</c:v>
                </c:pt>
                <c:pt idx="4941">
                  <c:v>-36.556933560190302</c:v>
                </c:pt>
                <c:pt idx="4942">
                  <c:v>-36.556933560190302</c:v>
                </c:pt>
                <c:pt idx="4943">
                  <c:v>-36.671582007205799</c:v>
                </c:pt>
                <c:pt idx="4944">
                  <c:v>-36.671582007205799</c:v>
                </c:pt>
                <c:pt idx="4945">
                  <c:v>-37.091308548369803</c:v>
                </c:pt>
                <c:pt idx="4946">
                  <c:v>-37.091308548369803</c:v>
                </c:pt>
                <c:pt idx="4947">
                  <c:v>-36.923632795180303</c:v>
                </c:pt>
                <c:pt idx="4948">
                  <c:v>-36.923632795180303</c:v>
                </c:pt>
                <c:pt idx="4949">
                  <c:v>-36.923632795180303</c:v>
                </c:pt>
                <c:pt idx="4950">
                  <c:v>-36.8496093409194</c:v>
                </c:pt>
                <c:pt idx="4951">
                  <c:v>-36.8496093409194</c:v>
                </c:pt>
                <c:pt idx="4952">
                  <c:v>-36.8496093409194</c:v>
                </c:pt>
                <c:pt idx="4953">
                  <c:v>-36.757128858523998</c:v>
                </c:pt>
                <c:pt idx="4954">
                  <c:v>-36.757128858523998</c:v>
                </c:pt>
                <c:pt idx="4955">
                  <c:v>-36.757128858523998</c:v>
                </c:pt>
                <c:pt idx="4956">
                  <c:v>-36.746289041431702</c:v>
                </c:pt>
                <c:pt idx="4957">
                  <c:v>-36.746289041431702</c:v>
                </c:pt>
                <c:pt idx="4958">
                  <c:v>-36.746289041431702</c:v>
                </c:pt>
                <c:pt idx="4959">
                  <c:v>-36.677734325028702</c:v>
                </c:pt>
                <c:pt idx="4960">
                  <c:v>-36.677734325028702</c:v>
                </c:pt>
                <c:pt idx="4961">
                  <c:v>-36.523828092103898</c:v>
                </c:pt>
                <c:pt idx="4962">
                  <c:v>-36.523828092103898</c:v>
                </c:pt>
                <c:pt idx="4963">
                  <c:v>-36.523828092103898</c:v>
                </c:pt>
                <c:pt idx="4964">
                  <c:v>-36.373925730338598</c:v>
                </c:pt>
                <c:pt idx="4965">
                  <c:v>-36.373925730338598</c:v>
                </c:pt>
                <c:pt idx="4966">
                  <c:v>-36.792871018958898</c:v>
                </c:pt>
                <c:pt idx="4967">
                  <c:v>-36.792871018958898</c:v>
                </c:pt>
                <c:pt idx="4968">
                  <c:v>-36.823828086147799</c:v>
                </c:pt>
                <c:pt idx="4969">
                  <c:v>-36.823828086147799</c:v>
                </c:pt>
                <c:pt idx="4970">
                  <c:v>-36.823828086147799</c:v>
                </c:pt>
                <c:pt idx="4971">
                  <c:v>-36.823828086147799</c:v>
                </c:pt>
                <c:pt idx="4972">
                  <c:v>-36.606347650791498</c:v>
                </c:pt>
                <c:pt idx="4973">
                  <c:v>-36.606347650791498</c:v>
                </c:pt>
                <c:pt idx="4974">
                  <c:v>-36.606347650791498</c:v>
                </c:pt>
                <c:pt idx="4975">
                  <c:v>-36.606347650791498</c:v>
                </c:pt>
                <c:pt idx="4976">
                  <c:v>-36.782324167899702</c:v>
                </c:pt>
                <c:pt idx="4977">
                  <c:v>-36.782324167899702</c:v>
                </c:pt>
                <c:pt idx="4978">
                  <c:v>-36.782324167899702</c:v>
                </c:pt>
                <c:pt idx="4979">
                  <c:v>-36.782324167899702</c:v>
                </c:pt>
                <c:pt idx="4980">
                  <c:v>-36.720214795306603</c:v>
                </c:pt>
                <c:pt idx="4981">
                  <c:v>-36.720214795306603</c:v>
                </c:pt>
                <c:pt idx="4982">
                  <c:v>-36.803124926271202</c:v>
                </c:pt>
                <c:pt idx="4983">
                  <c:v>-36.803124926271202</c:v>
                </c:pt>
                <c:pt idx="4984">
                  <c:v>-36.648535155822103</c:v>
                </c:pt>
                <c:pt idx="4985">
                  <c:v>-36.648535155822103</c:v>
                </c:pt>
                <c:pt idx="4986">
                  <c:v>-36.648535155822103</c:v>
                </c:pt>
                <c:pt idx="4987">
                  <c:v>-36.635937453975203</c:v>
                </c:pt>
                <c:pt idx="4988">
                  <c:v>-36.635937453975203</c:v>
                </c:pt>
                <c:pt idx="4989">
                  <c:v>-36.6225585653373</c:v>
                </c:pt>
                <c:pt idx="4990">
                  <c:v>-36.6225585653373</c:v>
                </c:pt>
                <c:pt idx="4991">
                  <c:v>-36.6225585653373</c:v>
                </c:pt>
                <c:pt idx="4992">
                  <c:v>-36.971386676275799</c:v>
                </c:pt>
                <c:pt idx="4993">
                  <c:v>-36.971386676275799</c:v>
                </c:pt>
                <c:pt idx="4994">
                  <c:v>-36.971386676275799</c:v>
                </c:pt>
                <c:pt idx="4995">
                  <c:v>-36.971386676275799</c:v>
                </c:pt>
                <c:pt idx="4996">
                  <c:v>-36.470117167882499</c:v>
                </c:pt>
                <c:pt idx="4997">
                  <c:v>-36.470117167882499</c:v>
                </c:pt>
                <c:pt idx="4998">
                  <c:v>-36.713769494795997</c:v>
                </c:pt>
                <c:pt idx="4999">
                  <c:v>-36.713769494795997</c:v>
                </c:pt>
                <c:pt idx="5000">
                  <c:v>-36.713769494795997</c:v>
                </c:pt>
                <c:pt idx="5001">
                  <c:v>-36.390624960382397</c:v>
                </c:pt>
                <c:pt idx="5002">
                  <c:v>-36.390624960382397</c:v>
                </c:pt>
                <c:pt idx="5003">
                  <c:v>-36.523828093690099</c:v>
                </c:pt>
                <c:pt idx="5004">
                  <c:v>-36.523828093690099</c:v>
                </c:pt>
                <c:pt idx="5005">
                  <c:v>-36.3272460424486</c:v>
                </c:pt>
                <c:pt idx="5006">
                  <c:v>-36.3272460424486</c:v>
                </c:pt>
                <c:pt idx="5007">
                  <c:v>-36.3272460424486</c:v>
                </c:pt>
                <c:pt idx="5008">
                  <c:v>-36.3272460424486</c:v>
                </c:pt>
                <c:pt idx="5009">
                  <c:v>-36.916601532400797</c:v>
                </c:pt>
                <c:pt idx="5010">
                  <c:v>-36.916601532400797</c:v>
                </c:pt>
                <c:pt idx="5011">
                  <c:v>-36.916601532400797</c:v>
                </c:pt>
                <c:pt idx="5012">
                  <c:v>-36.976074179008698</c:v>
                </c:pt>
                <c:pt idx="5013">
                  <c:v>-36.976074179008698</c:v>
                </c:pt>
                <c:pt idx="5014">
                  <c:v>-36.976074179008698</c:v>
                </c:pt>
                <c:pt idx="5015">
                  <c:v>-36.976074179008698</c:v>
                </c:pt>
                <c:pt idx="5016">
                  <c:v>-36.641699117026199</c:v>
                </c:pt>
                <c:pt idx="5017">
                  <c:v>-36.641699117026199</c:v>
                </c:pt>
                <c:pt idx="5018">
                  <c:v>-36.779492186760699</c:v>
                </c:pt>
                <c:pt idx="5019">
                  <c:v>-36.779492186760699</c:v>
                </c:pt>
                <c:pt idx="5020">
                  <c:v>-36.779492186760699</c:v>
                </c:pt>
                <c:pt idx="5021">
                  <c:v>-36.723339792479202</c:v>
                </c:pt>
                <c:pt idx="5022">
                  <c:v>-36.723339792479202</c:v>
                </c:pt>
                <c:pt idx="5023">
                  <c:v>-36.723339792479202</c:v>
                </c:pt>
                <c:pt idx="5024">
                  <c:v>-36.632031245739199</c:v>
                </c:pt>
                <c:pt idx="5025">
                  <c:v>-36.632031245739199</c:v>
                </c:pt>
                <c:pt idx="5026">
                  <c:v>-36.804882773110798</c:v>
                </c:pt>
                <c:pt idx="5027">
                  <c:v>-36.804882773110798</c:v>
                </c:pt>
                <c:pt idx="5028">
                  <c:v>-36.804882773110798</c:v>
                </c:pt>
                <c:pt idx="5029">
                  <c:v>-36.7086913591992</c:v>
                </c:pt>
                <c:pt idx="5030">
                  <c:v>-36.7086913591992</c:v>
                </c:pt>
                <c:pt idx="5031">
                  <c:v>-36.829199163803402</c:v>
                </c:pt>
                <c:pt idx="5032">
                  <c:v>-36.829199163803402</c:v>
                </c:pt>
                <c:pt idx="5033">
                  <c:v>-36.829199163803402</c:v>
                </c:pt>
                <c:pt idx="5034">
                  <c:v>-36.829199163803402</c:v>
                </c:pt>
                <c:pt idx="5035">
                  <c:v>-36.527929666415702</c:v>
                </c:pt>
                <c:pt idx="5036">
                  <c:v>-36.527929666415702</c:v>
                </c:pt>
                <c:pt idx="5037">
                  <c:v>-36.574218736626698</c:v>
                </c:pt>
                <c:pt idx="5038">
                  <c:v>-36.574218736626698</c:v>
                </c:pt>
                <c:pt idx="5039">
                  <c:v>-36.574218736626698</c:v>
                </c:pt>
                <c:pt idx="5040">
                  <c:v>-36.426855427336697</c:v>
                </c:pt>
                <c:pt idx="5041">
                  <c:v>-36.426855427336697</c:v>
                </c:pt>
                <c:pt idx="5042">
                  <c:v>-36.473730458572298</c:v>
                </c:pt>
                <c:pt idx="5043">
                  <c:v>-36.473730458572298</c:v>
                </c:pt>
                <c:pt idx="5044">
                  <c:v>-36.546679663006202</c:v>
                </c:pt>
                <c:pt idx="5045">
                  <c:v>-36.546679663006202</c:v>
                </c:pt>
                <c:pt idx="5046">
                  <c:v>-36.546679663006202</c:v>
                </c:pt>
                <c:pt idx="5047">
                  <c:v>-37.008593756923801</c:v>
                </c:pt>
                <c:pt idx="5048">
                  <c:v>-37.008593756923801</c:v>
                </c:pt>
                <c:pt idx="5049">
                  <c:v>-37.008593756923801</c:v>
                </c:pt>
                <c:pt idx="5050">
                  <c:v>-36.591210889084302</c:v>
                </c:pt>
                <c:pt idx="5051">
                  <c:v>-36.591210889084302</c:v>
                </c:pt>
                <c:pt idx="5052">
                  <c:v>-36.591210889084302</c:v>
                </c:pt>
                <c:pt idx="5053">
                  <c:v>-36.591210889084302</c:v>
                </c:pt>
                <c:pt idx="5054">
                  <c:v>-36.514062469614103</c:v>
                </c:pt>
                <c:pt idx="5055">
                  <c:v>-36.514062469614103</c:v>
                </c:pt>
                <c:pt idx="5056">
                  <c:v>-36.629589799929803</c:v>
                </c:pt>
                <c:pt idx="5057">
                  <c:v>-36.629589799929803</c:v>
                </c:pt>
                <c:pt idx="5058">
                  <c:v>-36.629589799929803</c:v>
                </c:pt>
                <c:pt idx="5059">
                  <c:v>-36.642089782399097</c:v>
                </c:pt>
                <c:pt idx="5060">
                  <c:v>-36.642089782399097</c:v>
                </c:pt>
                <c:pt idx="5061">
                  <c:v>-36.642089782399097</c:v>
                </c:pt>
                <c:pt idx="5062">
                  <c:v>-36.485839824716003</c:v>
                </c:pt>
                <c:pt idx="5063">
                  <c:v>-36.485839824716003</c:v>
                </c:pt>
                <c:pt idx="5064">
                  <c:v>-36.528613211157698</c:v>
                </c:pt>
                <c:pt idx="5065">
                  <c:v>-36.528613211157698</c:v>
                </c:pt>
                <c:pt idx="5066">
                  <c:v>-36.528613211157698</c:v>
                </c:pt>
                <c:pt idx="5067">
                  <c:v>-36.614257776418498</c:v>
                </c:pt>
                <c:pt idx="5068">
                  <c:v>-36.614257776418498</c:v>
                </c:pt>
                <c:pt idx="5069">
                  <c:v>-36.4229491345395</c:v>
                </c:pt>
                <c:pt idx="5070">
                  <c:v>-36.4229491345395</c:v>
                </c:pt>
                <c:pt idx="5071">
                  <c:v>-36.4229491345395</c:v>
                </c:pt>
                <c:pt idx="5072">
                  <c:v>-36.4229491345395</c:v>
                </c:pt>
                <c:pt idx="5073">
                  <c:v>-36.5167967896923</c:v>
                </c:pt>
                <c:pt idx="5074">
                  <c:v>-36.5167967896923</c:v>
                </c:pt>
                <c:pt idx="5075">
                  <c:v>-36.4026366453108</c:v>
                </c:pt>
                <c:pt idx="5076">
                  <c:v>-36.4026366453108</c:v>
                </c:pt>
                <c:pt idx="5077">
                  <c:v>-36.4026366453108</c:v>
                </c:pt>
                <c:pt idx="5078">
                  <c:v>-36.668164028916998</c:v>
                </c:pt>
                <c:pt idx="5079">
                  <c:v>-36.668164028916998</c:v>
                </c:pt>
                <c:pt idx="5080">
                  <c:v>-36.6999022878299</c:v>
                </c:pt>
                <c:pt idx="5081">
                  <c:v>-36.6999022878299</c:v>
                </c:pt>
                <c:pt idx="5082">
                  <c:v>-36.809960897939099</c:v>
                </c:pt>
                <c:pt idx="5083">
                  <c:v>-36.809960897939099</c:v>
                </c:pt>
                <c:pt idx="5084">
                  <c:v>-36.809960897939099</c:v>
                </c:pt>
                <c:pt idx="5085">
                  <c:v>-36.687988249468603</c:v>
                </c:pt>
                <c:pt idx="5086">
                  <c:v>-36.687988249468603</c:v>
                </c:pt>
                <c:pt idx="5087">
                  <c:v>-36.687988249468603</c:v>
                </c:pt>
                <c:pt idx="5088">
                  <c:v>-36.775781222517203</c:v>
                </c:pt>
                <c:pt idx="5089">
                  <c:v>-36.775781222517203</c:v>
                </c:pt>
                <c:pt idx="5090">
                  <c:v>-36.775781222517203</c:v>
                </c:pt>
                <c:pt idx="5091">
                  <c:v>-36.871874951539198</c:v>
                </c:pt>
                <c:pt idx="5092">
                  <c:v>-36.871874951539198</c:v>
                </c:pt>
                <c:pt idx="5093">
                  <c:v>-36.871874951539198</c:v>
                </c:pt>
                <c:pt idx="5094">
                  <c:v>-36.778124933363799</c:v>
                </c:pt>
                <c:pt idx="5095">
                  <c:v>-36.778124933363799</c:v>
                </c:pt>
                <c:pt idx="5096">
                  <c:v>-36.638867150519197</c:v>
                </c:pt>
                <c:pt idx="5097">
                  <c:v>-36.638867150519197</c:v>
                </c:pt>
                <c:pt idx="5098">
                  <c:v>-36.678613237796498</c:v>
                </c:pt>
                <c:pt idx="5099">
                  <c:v>-36.678613237796498</c:v>
                </c:pt>
                <c:pt idx="5100">
                  <c:v>-36.679980471257203</c:v>
                </c:pt>
                <c:pt idx="5101">
                  <c:v>-36.679980471257203</c:v>
                </c:pt>
                <c:pt idx="5102">
                  <c:v>-36.679980471257203</c:v>
                </c:pt>
                <c:pt idx="5103">
                  <c:v>-36.654980452869403</c:v>
                </c:pt>
                <c:pt idx="5104">
                  <c:v>-36.654980452869403</c:v>
                </c:pt>
                <c:pt idx="5105">
                  <c:v>-36.654980452869403</c:v>
                </c:pt>
                <c:pt idx="5106">
                  <c:v>-36.716113253292797</c:v>
                </c:pt>
                <c:pt idx="5107">
                  <c:v>-36.716113253292797</c:v>
                </c:pt>
                <c:pt idx="5108">
                  <c:v>-36.716113253292797</c:v>
                </c:pt>
                <c:pt idx="5109">
                  <c:v>-36.716113253292797</c:v>
                </c:pt>
                <c:pt idx="5110">
                  <c:v>-36.847949151975598</c:v>
                </c:pt>
                <c:pt idx="5111">
                  <c:v>-36.847949151975598</c:v>
                </c:pt>
                <c:pt idx="5112">
                  <c:v>-36.7094726316936</c:v>
                </c:pt>
                <c:pt idx="5113">
                  <c:v>-36.7094726316936</c:v>
                </c:pt>
                <c:pt idx="5114">
                  <c:v>-36.7094726316936</c:v>
                </c:pt>
                <c:pt idx="5115">
                  <c:v>-36.632324167156099</c:v>
                </c:pt>
                <c:pt idx="5116">
                  <c:v>-36.632324167156099</c:v>
                </c:pt>
                <c:pt idx="5117">
                  <c:v>-36.483691346438697</c:v>
                </c:pt>
                <c:pt idx="5118">
                  <c:v>-36.483691346438697</c:v>
                </c:pt>
                <c:pt idx="5119">
                  <c:v>-36.764550728024901</c:v>
                </c:pt>
                <c:pt idx="5120">
                  <c:v>-36.764550728024901</c:v>
                </c:pt>
                <c:pt idx="5121">
                  <c:v>-36.764550728024901</c:v>
                </c:pt>
                <c:pt idx="5122">
                  <c:v>-36.694921869595397</c:v>
                </c:pt>
                <c:pt idx="5123">
                  <c:v>-36.694921869595397</c:v>
                </c:pt>
                <c:pt idx="5124">
                  <c:v>-36.786523393180602</c:v>
                </c:pt>
                <c:pt idx="5125">
                  <c:v>-36.786523393180602</c:v>
                </c:pt>
                <c:pt idx="5126">
                  <c:v>-36.786523393180602</c:v>
                </c:pt>
                <c:pt idx="5127">
                  <c:v>-36.483398358759501</c:v>
                </c:pt>
                <c:pt idx="5128">
                  <c:v>-36.483398358759501</c:v>
                </c:pt>
                <c:pt idx="5129">
                  <c:v>-36.483398358759501</c:v>
                </c:pt>
                <c:pt idx="5130">
                  <c:v>-36.483398358759501</c:v>
                </c:pt>
                <c:pt idx="5131">
                  <c:v>-36.636523403503801</c:v>
                </c:pt>
                <c:pt idx="5132">
                  <c:v>-36.636523403503801</c:v>
                </c:pt>
                <c:pt idx="5133">
                  <c:v>-36.940332018973997</c:v>
                </c:pt>
                <c:pt idx="5134">
                  <c:v>-36.940332018973997</c:v>
                </c:pt>
                <c:pt idx="5135">
                  <c:v>-36.940332018973997</c:v>
                </c:pt>
                <c:pt idx="5136">
                  <c:v>-36.743164029132402</c:v>
                </c:pt>
                <c:pt idx="5137">
                  <c:v>-36.743164029132402</c:v>
                </c:pt>
                <c:pt idx="5138">
                  <c:v>-36.526074165681997</c:v>
                </c:pt>
                <c:pt idx="5139">
                  <c:v>-36.526074165681997</c:v>
                </c:pt>
                <c:pt idx="5140">
                  <c:v>-36.509765594077102</c:v>
                </c:pt>
                <c:pt idx="5141">
                  <c:v>-36.509765594077102</c:v>
                </c:pt>
                <c:pt idx="5142">
                  <c:v>-36.383007780132097</c:v>
                </c:pt>
                <c:pt idx="5143">
                  <c:v>-36.383007780132097</c:v>
                </c:pt>
                <c:pt idx="5144">
                  <c:v>-36.660449150847803</c:v>
                </c:pt>
                <c:pt idx="5145">
                  <c:v>-36.660449150847803</c:v>
                </c:pt>
                <c:pt idx="5146">
                  <c:v>-36.660449150847803</c:v>
                </c:pt>
                <c:pt idx="5147">
                  <c:v>-36.660449150847803</c:v>
                </c:pt>
                <c:pt idx="5148">
                  <c:v>-36.660449150847803</c:v>
                </c:pt>
                <c:pt idx="5149">
                  <c:v>-36.456640585282003</c:v>
                </c:pt>
                <c:pt idx="5150">
                  <c:v>-36.456640585282003</c:v>
                </c:pt>
                <c:pt idx="5151">
                  <c:v>-36.630957000481402</c:v>
                </c:pt>
                <c:pt idx="5152">
                  <c:v>-36.630957000481402</c:v>
                </c:pt>
                <c:pt idx="5153">
                  <c:v>-36.6833983553515</c:v>
                </c:pt>
                <c:pt idx="5154">
                  <c:v>-36.6833983553515</c:v>
                </c:pt>
                <c:pt idx="5155">
                  <c:v>-36.6833983553515</c:v>
                </c:pt>
                <c:pt idx="5156">
                  <c:v>-36.640527286363003</c:v>
                </c:pt>
                <c:pt idx="5157">
                  <c:v>-36.640527286363003</c:v>
                </c:pt>
                <c:pt idx="5158">
                  <c:v>-36.617187477349901</c:v>
                </c:pt>
                <c:pt idx="5159">
                  <c:v>-36.617187477349901</c:v>
                </c:pt>
                <c:pt idx="5160">
                  <c:v>-36.757812455230997</c:v>
                </c:pt>
                <c:pt idx="5161">
                  <c:v>-36.757812455230997</c:v>
                </c:pt>
                <c:pt idx="5162">
                  <c:v>-36.757812455230997</c:v>
                </c:pt>
                <c:pt idx="5163">
                  <c:v>-36.757812455230997</c:v>
                </c:pt>
                <c:pt idx="5164">
                  <c:v>-36.755175780410298</c:v>
                </c:pt>
                <c:pt idx="5165">
                  <c:v>-36.755175780410298</c:v>
                </c:pt>
                <c:pt idx="5166">
                  <c:v>-36.755175780410298</c:v>
                </c:pt>
                <c:pt idx="5167">
                  <c:v>-36.755175780410298</c:v>
                </c:pt>
                <c:pt idx="5168">
                  <c:v>-36.8043945269091</c:v>
                </c:pt>
                <c:pt idx="5169">
                  <c:v>-36.8043945269091</c:v>
                </c:pt>
                <c:pt idx="5170">
                  <c:v>-36.773632798562097</c:v>
                </c:pt>
                <c:pt idx="5171">
                  <c:v>-36.773632798562097</c:v>
                </c:pt>
                <c:pt idx="5172">
                  <c:v>-36.773632798562097</c:v>
                </c:pt>
                <c:pt idx="5173">
                  <c:v>-36.781542966367802</c:v>
                </c:pt>
                <c:pt idx="5174">
                  <c:v>-36.781542966367802</c:v>
                </c:pt>
                <c:pt idx="5175">
                  <c:v>-36.781542966367802</c:v>
                </c:pt>
                <c:pt idx="5176">
                  <c:v>-36.591601523010397</c:v>
                </c:pt>
                <c:pt idx="5177">
                  <c:v>-36.591601523010397</c:v>
                </c:pt>
                <c:pt idx="5178">
                  <c:v>-36.631933547127097</c:v>
                </c:pt>
                <c:pt idx="5179">
                  <c:v>-36.631933547127097</c:v>
                </c:pt>
                <c:pt idx="5180">
                  <c:v>-36.829394505744801</c:v>
                </c:pt>
                <c:pt idx="5181">
                  <c:v>-36.829394505744801</c:v>
                </c:pt>
                <c:pt idx="5182">
                  <c:v>-36.829394505744801</c:v>
                </c:pt>
                <c:pt idx="5183">
                  <c:v>-36.829394505744801</c:v>
                </c:pt>
                <c:pt idx="5184">
                  <c:v>-36.525195282833003</c:v>
                </c:pt>
                <c:pt idx="5185">
                  <c:v>-36.525195282833003</c:v>
                </c:pt>
                <c:pt idx="5186">
                  <c:v>-36.525195282833003</c:v>
                </c:pt>
                <c:pt idx="5187">
                  <c:v>-36.543163991591399</c:v>
                </c:pt>
                <c:pt idx="5188">
                  <c:v>-36.543163991591399</c:v>
                </c:pt>
                <c:pt idx="5189">
                  <c:v>-36.543163991591399</c:v>
                </c:pt>
                <c:pt idx="5190">
                  <c:v>-36.729687473838503</c:v>
                </c:pt>
                <c:pt idx="5191">
                  <c:v>-36.729687473838503</c:v>
                </c:pt>
                <c:pt idx="5192">
                  <c:v>-37.042871079647703</c:v>
                </c:pt>
                <c:pt idx="5193">
                  <c:v>-37.042871079647703</c:v>
                </c:pt>
                <c:pt idx="5194">
                  <c:v>-37.042871079647703</c:v>
                </c:pt>
                <c:pt idx="5195">
                  <c:v>-36.881347601622103</c:v>
                </c:pt>
                <c:pt idx="5196">
                  <c:v>-36.881347601622103</c:v>
                </c:pt>
                <c:pt idx="5197">
                  <c:v>-36.983203099763998</c:v>
                </c:pt>
                <c:pt idx="5198">
                  <c:v>-36.983203099763998</c:v>
                </c:pt>
                <c:pt idx="5199">
                  <c:v>-36.983203099763998</c:v>
                </c:pt>
                <c:pt idx="5200">
                  <c:v>-37.022558538250401</c:v>
                </c:pt>
                <c:pt idx="5201">
                  <c:v>-37.022558538250401</c:v>
                </c:pt>
                <c:pt idx="5202">
                  <c:v>-37.022558538250401</c:v>
                </c:pt>
                <c:pt idx="5203">
                  <c:v>-36.449706984065401</c:v>
                </c:pt>
                <c:pt idx="5204">
                  <c:v>-36.449706984065401</c:v>
                </c:pt>
                <c:pt idx="5205">
                  <c:v>-36.449706984065401</c:v>
                </c:pt>
                <c:pt idx="5206">
                  <c:v>-36.449706984065401</c:v>
                </c:pt>
                <c:pt idx="5207">
                  <c:v>-36.328417957658502</c:v>
                </c:pt>
                <c:pt idx="5208">
                  <c:v>-36.328417957658502</c:v>
                </c:pt>
                <c:pt idx="5209">
                  <c:v>-36.328417957658502</c:v>
                </c:pt>
                <c:pt idx="5210">
                  <c:v>-36.931933572319302</c:v>
                </c:pt>
                <c:pt idx="5211">
                  <c:v>-36.931933572319302</c:v>
                </c:pt>
                <c:pt idx="5212">
                  <c:v>-36.838183554769699</c:v>
                </c:pt>
                <c:pt idx="5213">
                  <c:v>-36.838183554769699</c:v>
                </c:pt>
                <c:pt idx="5214">
                  <c:v>-36.838183554769699</c:v>
                </c:pt>
                <c:pt idx="5215">
                  <c:v>-36.719531208196699</c:v>
                </c:pt>
                <c:pt idx="5216">
                  <c:v>-36.719531208196699</c:v>
                </c:pt>
                <c:pt idx="5217">
                  <c:v>-37.120117165322803</c:v>
                </c:pt>
                <c:pt idx="5218">
                  <c:v>-37.120117165322803</c:v>
                </c:pt>
                <c:pt idx="5219">
                  <c:v>-37.120117165322803</c:v>
                </c:pt>
                <c:pt idx="5220">
                  <c:v>-37.043456984290899</c:v>
                </c:pt>
                <c:pt idx="5221">
                  <c:v>-37.043456984290899</c:v>
                </c:pt>
                <c:pt idx="5222">
                  <c:v>-37.043456984290899</c:v>
                </c:pt>
                <c:pt idx="5223">
                  <c:v>-36.716210890073803</c:v>
                </c:pt>
                <c:pt idx="5224">
                  <c:v>-36.716210890073803</c:v>
                </c:pt>
                <c:pt idx="5225">
                  <c:v>-36.716210890073803</c:v>
                </c:pt>
                <c:pt idx="5226">
                  <c:v>-36.716210890073803</c:v>
                </c:pt>
                <c:pt idx="5227">
                  <c:v>-36.553320285616699</c:v>
                </c:pt>
                <c:pt idx="5228">
                  <c:v>-36.553320285616699</c:v>
                </c:pt>
                <c:pt idx="5229">
                  <c:v>-36.553320285616699</c:v>
                </c:pt>
                <c:pt idx="5230">
                  <c:v>-36.424609318084499</c:v>
                </c:pt>
                <c:pt idx="5231">
                  <c:v>-36.424609318084499</c:v>
                </c:pt>
                <c:pt idx="5232">
                  <c:v>-36.448242140468203</c:v>
                </c:pt>
                <c:pt idx="5233">
                  <c:v>-36.448242140468203</c:v>
                </c:pt>
                <c:pt idx="5234">
                  <c:v>-36.795410120386798</c:v>
                </c:pt>
                <c:pt idx="5235">
                  <c:v>-36.795410120386798</c:v>
                </c:pt>
                <c:pt idx="5236">
                  <c:v>-36.651757781510199</c:v>
                </c:pt>
                <c:pt idx="5237">
                  <c:v>-36.651757781510199</c:v>
                </c:pt>
                <c:pt idx="5238">
                  <c:v>-36.651757781510199</c:v>
                </c:pt>
                <c:pt idx="5239">
                  <c:v>-36.616406205532201</c:v>
                </c:pt>
                <c:pt idx="5240">
                  <c:v>-36.616406205532201</c:v>
                </c:pt>
                <c:pt idx="5241">
                  <c:v>-36.616406205532201</c:v>
                </c:pt>
                <c:pt idx="5242">
                  <c:v>-36.5784179317561</c:v>
                </c:pt>
                <c:pt idx="5243">
                  <c:v>-36.5784179317561</c:v>
                </c:pt>
                <c:pt idx="5244">
                  <c:v>-36.5784179317561</c:v>
                </c:pt>
                <c:pt idx="5245">
                  <c:v>-36.5784179317561</c:v>
                </c:pt>
                <c:pt idx="5246">
                  <c:v>-36.7043944964243</c:v>
                </c:pt>
                <c:pt idx="5247">
                  <c:v>-36.7043944964243</c:v>
                </c:pt>
                <c:pt idx="5248">
                  <c:v>-36.7043944964243</c:v>
                </c:pt>
                <c:pt idx="5249">
                  <c:v>-36.611914022621903</c:v>
                </c:pt>
                <c:pt idx="5250">
                  <c:v>-36.611914022621903</c:v>
                </c:pt>
                <c:pt idx="5251">
                  <c:v>-36.612792960615401</c:v>
                </c:pt>
                <c:pt idx="5252">
                  <c:v>-36.612792960615401</c:v>
                </c:pt>
                <c:pt idx="5253">
                  <c:v>-36.612792960615401</c:v>
                </c:pt>
                <c:pt idx="5254">
                  <c:v>-36.6458006956818</c:v>
                </c:pt>
                <c:pt idx="5255">
                  <c:v>-36.619433598505502</c:v>
                </c:pt>
                <c:pt idx="5256">
                  <c:v>-36.619433598505502</c:v>
                </c:pt>
                <c:pt idx="5257">
                  <c:v>-36.619433598505502</c:v>
                </c:pt>
                <c:pt idx="5258">
                  <c:v>-36.570898379693901</c:v>
                </c:pt>
                <c:pt idx="5259">
                  <c:v>-36.570898379693901</c:v>
                </c:pt>
                <c:pt idx="5260">
                  <c:v>-36.570898379693901</c:v>
                </c:pt>
                <c:pt idx="5261">
                  <c:v>-36.962206976204399</c:v>
                </c:pt>
                <c:pt idx="5262">
                  <c:v>-36.962206976204399</c:v>
                </c:pt>
                <c:pt idx="5263">
                  <c:v>-36.962206976204399</c:v>
                </c:pt>
                <c:pt idx="5264">
                  <c:v>-36.798730401096599</c:v>
                </c:pt>
                <c:pt idx="5265">
                  <c:v>-36.798730401096599</c:v>
                </c:pt>
                <c:pt idx="5266">
                  <c:v>-36.798730401096599</c:v>
                </c:pt>
                <c:pt idx="5267">
                  <c:v>-36.798730401096599</c:v>
                </c:pt>
                <c:pt idx="5268">
                  <c:v>-36.798730401096599</c:v>
                </c:pt>
                <c:pt idx="5269">
                  <c:v>-36.762792935747697</c:v>
                </c:pt>
                <c:pt idx="5270">
                  <c:v>-36.762792935747697</c:v>
                </c:pt>
                <c:pt idx="5271">
                  <c:v>-36.565234379275303</c:v>
                </c:pt>
                <c:pt idx="5272">
                  <c:v>-36.565234379275303</c:v>
                </c:pt>
                <c:pt idx="5273">
                  <c:v>-36.565234379275303</c:v>
                </c:pt>
                <c:pt idx="5274">
                  <c:v>-36.554003869859997</c:v>
                </c:pt>
                <c:pt idx="5275">
                  <c:v>-36.554003869859997</c:v>
                </c:pt>
                <c:pt idx="5276">
                  <c:v>-36.523730427252303</c:v>
                </c:pt>
                <c:pt idx="5277">
                  <c:v>-36.523730427252303</c:v>
                </c:pt>
                <c:pt idx="5278">
                  <c:v>-36.788769508049803</c:v>
                </c:pt>
                <c:pt idx="5279">
                  <c:v>-36.788769508049803</c:v>
                </c:pt>
                <c:pt idx="5280">
                  <c:v>-36.901367149497602</c:v>
                </c:pt>
                <c:pt idx="5281">
                  <c:v>-36.901367149497602</c:v>
                </c:pt>
                <c:pt idx="5282">
                  <c:v>-36.901367149497602</c:v>
                </c:pt>
                <c:pt idx="5283">
                  <c:v>-36.7844726246039</c:v>
                </c:pt>
                <c:pt idx="5284">
                  <c:v>-36.7844726246039</c:v>
                </c:pt>
                <c:pt idx="5285">
                  <c:v>-36.7844726246039</c:v>
                </c:pt>
                <c:pt idx="5286">
                  <c:v>-36.7844726246039</c:v>
                </c:pt>
                <c:pt idx="5287">
                  <c:v>-36.743261664858402</c:v>
                </c:pt>
                <c:pt idx="5288">
                  <c:v>-36.743261664858402</c:v>
                </c:pt>
                <c:pt idx="5289">
                  <c:v>-36.743261664858402</c:v>
                </c:pt>
                <c:pt idx="5290">
                  <c:v>-36.455078099956097</c:v>
                </c:pt>
                <c:pt idx="5291">
                  <c:v>-36.455078099956097</c:v>
                </c:pt>
                <c:pt idx="5292">
                  <c:v>-36.455078099956097</c:v>
                </c:pt>
                <c:pt idx="5293">
                  <c:v>-36.639648439166102</c:v>
                </c:pt>
                <c:pt idx="5294">
                  <c:v>-36.533886669676498</c:v>
                </c:pt>
                <c:pt idx="5295">
                  <c:v>-36.533886669676498</c:v>
                </c:pt>
                <c:pt idx="5296">
                  <c:v>-38.070410095955502</c:v>
                </c:pt>
                <c:pt idx="5297">
                  <c:v>-38.070410095955502</c:v>
                </c:pt>
                <c:pt idx="5298">
                  <c:v>-38.070410095955502</c:v>
                </c:pt>
                <c:pt idx="5299">
                  <c:v>-38.143945277006402</c:v>
                </c:pt>
                <c:pt idx="5300">
                  <c:v>-38.143945277006402</c:v>
                </c:pt>
                <c:pt idx="5301">
                  <c:v>-38.143945277006402</c:v>
                </c:pt>
                <c:pt idx="5302">
                  <c:v>-38.143945277006402</c:v>
                </c:pt>
                <c:pt idx="5303">
                  <c:v>-38.217968682882201</c:v>
                </c:pt>
                <c:pt idx="5304">
                  <c:v>-38.217968682882201</c:v>
                </c:pt>
                <c:pt idx="5305">
                  <c:v>-38.217968682882201</c:v>
                </c:pt>
                <c:pt idx="5306">
                  <c:v>-38.3928710523832</c:v>
                </c:pt>
                <c:pt idx="5307">
                  <c:v>-38.3928710523832</c:v>
                </c:pt>
                <c:pt idx="5308">
                  <c:v>-38.477050719404303</c:v>
                </c:pt>
                <c:pt idx="5309">
                  <c:v>-38.477050719404303</c:v>
                </c:pt>
                <c:pt idx="5310">
                  <c:v>-38.477050719404303</c:v>
                </c:pt>
                <c:pt idx="5311">
                  <c:v>-38.308593700945401</c:v>
                </c:pt>
                <c:pt idx="5312">
                  <c:v>-38.098046820690797</c:v>
                </c:pt>
                <c:pt idx="5313">
                  <c:v>-38.098046820690797</c:v>
                </c:pt>
                <c:pt idx="5314">
                  <c:v>-38.098046820690797</c:v>
                </c:pt>
                <c:pt idx="5315">
                  <c:v>-38.060449144337298</c:v>
                </c:pt>
                <c:pt idx="5316">
                  <c:v>-38.060449144337298</c:v>
                </c:pt>
                <c:pt idx="5317">
                  <c:v>-38.060449144337298</c:v>
                </c:pt>
                <c:pt idx="5318">
                  <c:v>-38.002343700725703</c:v>
                </c:pt>
                <c:pt idx="5319">
                  <c:v>-38.002343700725703</c:v>
                </c:pt>
                <c:pt idx="5320">
                  <c:v>-38.002343700725703</c:v>
                </c:pt>
                <c:pt idx="5321">
                  <c:v>-38.2187499268693</c:v>
                </c:pt>
                <c:pt idx="5322">
                  <c:v>-38.2187499268693</c:v>
                </c:pt>
                <c:pt idx="5323">
                  <c:v>-38.2187499268693</c:v>
                </c:pt>
                <c:pt idx="5324">
                  <c:v>-38.186621054432102</c:v>
                </c:pt>
                <c:pt idx="5325">
                  <c:v>-38.186621054432102</c:v>
                </c:pt>
                <c:pt idx="5326">
                  <c:v>-38.186621054432102</c:v>
                </c:pt>
                <c:pt idx="5327">
                  <c:v>-38.338085850999001</c:v>
                </c:pt>
                <c:pt idx="5328">
                  <c:v>-38.338085850999001</c:v>
                </c:pt>
                <c:pt idx="5329">
                  <c:v>-38.338085850999001</c:v>
                </c:pt>
                <c:pt idx="5330">
                  <c:v>-38.114746066879803</c:v>
                </c:pt>
                <c:pt idx="5331">
                  <c:v>-38.114746066879803</c:v>
                </c:pt>
                <c:pt idx="5332">
                  <c:v>-38.114746066879803</c:v>
                </c:pt>
                <c:pt idx="5333">
                  <c:v>-37.915331977957898</c:v>
                </c:pt>
                <c:pt idx="5334">
                  <c:v>-38.120800709271798</c:v>
                </c:pt>
                <c:pt idx="5335">
                  <c:v>-38.120800709271798</c:v>
                </c:pt>
                <c:pt idx="5336">
                  <c:v>-38.120800709271798</c:v>
                </c:pt>
                <c:pt idx="5337">
                  <c:v>-38.120800709271798</c:v>
                </c:pt>
                <c:pt idx="5338">
                  <c:v>-37.870703048749398</c:v>
                </c:pt>
                <c:pt idx="5339">
                  <c:v>-37.870703048749398</c:v>
                </c:pt>
                <c:pt idx="5340">
                  <c:v>-38.080175727402001</c:v>
                </c:pt>
                <c:pt idx="5341">
                  <c:v>-38.080175727402001</c:v>
                </c:pt>
                <c:pt idx="5342">
                  <c:v>-38.080175727402001</c:v>
                </c:pt>
                <c:pt idx="5343">
                  <c:v>-37.970214773500601</c:v>
                </c:pt>
                <c:pt idx="5344">
                  <c:v>-37.970214773500601</c:v>
                </c:pt>
                <c:pt idx="5345">
                  <c:v>-37.970214773500601</c:v>
                </c:pt>
                <c:pt idx="5346">
                  <c:v>-38.255078079499</c:v>
                </c:pt>
                <c:pt idx="5347">
                  <c:v>-38.255078079499</c:v>
                </c:pt>
                <c:pt idx="5348">
                  <c:v>-38.255078079499</c:v>
                </c:pt>
                <c:pt idx="5349">
                  <c:v>-37.931445289359502</c:v>
                </c:pt>
                <c:pt idx="5350">
                  <c:v>-37.931445289359502</c:v>
                </c:pt>
                <c:pt idx="5351">
                  <c:v>-38.194921809634202</c:v>
                </c:pt>
                <c:pt idx="5352">
                  <c:v>-38.194921809634202</c:v>
                </c:pt>
                <c:pt idx="5353">
                  <c:v>-38.194921809634202</c:v>
                </c:pt>
                <c:pt idx="5354">
                  <c:v>-38.092773412259703</c:v>
                </c:pt>
                <c:pt idx="5355">
                  <c:v>-38.092773412259703</c:v>
                </c:pt>
                <c:pt idx="5356">
                  <c:v>-38.210839754166898</c:v>
                </c:pt>
                <c:pt idx="5357">
                  <c:v>-38.210839754166898</c:v>
                </c:pt>
                <c:pt idx="5358">
                  <c:v>-38.210839754166898</c:v>
                </c:pt>
                <c:pt idx="5359">
                  <c:v>-37.980859304305298</c:v>
                </c:pt>
                <c:pt idx="5360">
                  <c:v>-37.980859304305298</c:v>
                </c:pt>
                <c:pt idx="5361">
                  <c:v>-37.980859304305298</c:v>
                </c:pt>
                <c:pt idx="5362">
                  <c:v>-38.235644464439197</c:v>
                </c:pt>
                <c:pt idx="5363">
                  <c:v>-38.235644464439197</c:v>
                </c:pt>
                <c:pt idx="5364">
                  <c:v>-38.235644464439197</c:v>
                </c:pt>
                <c:pt idx="5365">
                  <c:v>-38.235644464439197</c:v>
                </c:pt>
                <c:pt idx="5366">
                  <c:v>-38.3420897997784</c:v>
                </c:pt>
                <c:pt idx="5367">
                  <c:v>-38.3420897997784</c:v>
                </c:pt>
                <c:pt idx="5368">
                  <c:v>-38.122558573501003</c:v>
                </c:pt>
                <c:pt idx="5369">
                  <c:v>-38.122558573501003</c:v>
                </c:pt>
                <c:pt idx="5370">
                  <c:v>-38.122558573501003</c:v>
                </c:pt>
                <c:pt idx="5371">
                  <c:v>-37.900292914302497</c:v>
                </c:pt>
                <c:pt idx="5372">
                  <c:v>-38.1483397613192</c:v>
                </c:pt>
                <c:pt idx="5373">
                  <c:v>-38.1483397613192</c:v>
                </c:pt>
                <c:pt idx="5374">
                  <c:v>-38.1483397613192</c:v>
                </c:pt>
                <c:pt idx="5375">
                  <c:v>-38.451953072486504</c:v>
                </c:pt>
                <c:pt idx="5376">
                  <c:v>-38.451953072486504</c:v>
                </c:pt>
                <c:pt idx="5377">
                  <c:v>-38.116406190485499</c:v>
                </c:pt>
                <c:pt idx="5378">
                  <c:v>-38.116406190485499</c:v>
                </c:pt>
                <c:pt idx="5379">
                  <c:v>-38.116406190485499</c:v>
                </c:pt>
                <c:pt idx="5380">
                  <c:v>-38.116406190485499</c:v>
                </c:pt>
                <c:pt idx="5381">
                  <c:v>-37.851757766751597</c:v>
                </c:pt>
                <c:pt idx="5382">
                  <c:v>-37.851757766751597</c:v>
                </c:pt>
                <c:pt idx="5383">
                  <c:v>-37.851757766751597</c:v>
                </c:pt>
                <c:pt idx="5384">
                  <c:v>-38.0260741537058</c:v>
                </c:pt>
                <c:pt idx="5385">
                  <c:v>-38.0260741537058</c:v>
                </c:pt>
                <c:pt idx="5386">
                  <c:v>-38.083984295742901</c:v>
                </c:pt>
                <c:pt idx="5387">
                  <c:v>-38.083984295742901</c:v>
                </c:pt>
                <c:pt idx="5388">
                  <c:v>-38.083984295742901</c:v>
                </c:pt>
                <c:pt idx="5389">
                  <c:v>-38.160742158011999</c:v>
                </c:pt>
                <c:pt idx="5390">
                  <c:v>-38.160742158011999</c:v>
                </c:pt>
                <c:pt idx="5391">
                  <c:v>-38.157812438643298</c:v>
                </c:pt>
                <c:pt idx="5392">
                  <c:v>-38.157812438643298</c:v>
                </c:pt>
                <c:pt idx="5393">
                  <c:v>-38.157812438643298</c:v>
                </c:pt>
                <c:pt idx="5394">
                  <c:v>-37.965722622444403</c:v>
                </c:pt>
                <c:pt idx="5395">
                  <c:v>-37.965722622444403</c:v>
                </c:pt>
                <c:pt idx="5396">
                  <c:v>-37.965722622444403</c:v>
                </c:pt>
                <c:pt idx="5397">
                  <c:v>-37.930566369308501</c:v>
                </c:pt>
                <c:pt idx="5398">
                  <c:v>-37.930566369308501</c:v>
                </c:pt>
                <c:pt idx="5399">
                  <c:v>-37.930566369308501</c:v>
                </c:pt>
                <c:pt idx="5400">
                  <c:v>-37.983886636669901</c:v>
                </c:pt>
                <c:pt idx="5401">
                  <c:v>-37.983886636669901</c:v>
                </c:pt>
                <c:pt idx="5402">
                  <c:v>-37.983886636669901</c:v>
                </c:pt>
                <c:pt idx="5403">
                  <c:v>-38.056347596800997</c:v>
                </c:pt>
                <c:pt idx="5404">
                  <c:v>-38.056347596800997</c:v>
                </c:pt>
                <c:pt idx="5405">
                  <c:v>-38.056347596800997</c:v>
                </c:pt>
                <c:pt idx="5406">
                  <c:v>-38.056347596800997</c:v>
                </c:pt>
                <c:pt idx="5407">
                  <c:v>-38.033105397167603</c:v>
                </c:pt>
                <c:pt idx="5408">
                  <c:v>-38.033105397167603</c:v>
                </c:pt>
                <c:pt idx="5409">
                  <c:v>-38.276367175429101</c:v>
                </c:pt>
                <c:pt idx="5410">
                  <c:v>-38.276367175429101</c:v>
                </c:pt>
                <c:pt idx="5411">
                  <c:v>-38.010839814713101</c:v>
                </c:pt>
                <c:pt idx="5412">
                  <c:v>-38.010839814713101</c:v>
                </c:pt>
                <c:pt idx="5413">
                  <c:v>-38.010839814713101</c:v>
                </c:pt>
                <c:pt idx="5414">
                  <c:v>-37.839355422729497</c:v>
                </c:pt>
                <c:pt idx="5415">
                  <c:v>-37.839355422729497</c:v>
                </c:pt>
                <c:pt idx="5416">
                  <c:v>-37.839355422729497</c:v>
                </c:pt>
                <c:pt idx="5417">
                  <c:v>-38.224804622543097</c:v>
                </c:pt>
                <c:pt idx="5418">
                  <c:v>-38.224804622543097</c:v>
                </c:pt>
                <c:pt idx="5419">
                  <c:v>-38.224804622543097</c:v>
                </c:pt>
                <c:pt idx="5420">
                  <c:v>-38.224804622543097</c:v>
                </c:pt>
                <c:pt idx="5421">
                  <c:v>-38.159277302103803</c:v>
                </c:pt>
                <c:pt idx="5422">
                  <c:v>-38.159277302103803</c:v>
                </c:pt>
                <c:pt idx="5423">
                  <c:v>-38.119140558082997</c:v>
                </c:pt>
                <c:pt idx="5424">
                  <c:v>-38.119140558082997</c:v>
                </c:pt>
                <c:pt idx="5425">
                  <c:v>-38.119140558082997</c:v>
                </c:pt>
                <c:pt idx="5426">
                  <c:v>-38.057031166012102</c:v>
                </c:pt>
                <c:pt idx="5427">
                  <c:v>-38.057031166012102</c:v>
                </c:pt>
                <c:pt idx="5428">
                  <c:v>-38.057031166012102</c:v>
                </c:pt>
                <c:pt idx="5429">
                  <c:v>-38.173535115536602</c:v>
                </c:pt>
                <c:pt idx="5430">
                  <c:v>-38.007421816626398</c:v>
                </c:pt>
                <c:pt idx="5431">
                  <c:v>-38.007421816626398</c:v>
                </c:pt>
                <c:pt idx="5432">
                  <c:v>-38.016113240977504</c:v>
                </c:pt>
                <c:pt idx="5433">
                  <c:v>-38.016113240977504</c:v>
                </c:pt>
                <c:pt idx="5434">
                  <c:v>-38.016113240977504</c:v>
                </c:pt>
                <c:pt idx="5435">
                  <c:v>-38.185644495053502</c:v>
                </c:pt>
                <c:pt idx="5436">
                  <c:v>-38.185644495053502</c:v>
                </c:pt>
                <c:pt idx="5437">
                  <c:v>-38.185644495053502</c:v>
                </c:pt>
                <c:pt idx="5438">
                  <c:v>-37.973242148298503</c:v>
                </c:pt>
                <c:pt idx="5439">
                  <c:v>-37.973242148298503</c:v>
                </c:pt>
                <c:pt idx="5440">
                  <c:v>-37.973242148298503</c:v>
                </c:pt>
                <c:pt idx="5441">
                  <c:v>-37.973242148298503</c:v>
                </c:pt>
                <c:pt idx="5442">
                  <c:v>-38.260937435043097</c:v>
                </c:pt>
                <c:pt idx="5443">
                  <c:v>-38.260937435043097</c:v>
                </c:pt>
                <c:pt idx="5444">
                  <c:v>-38.164746018177503</c:v>
                </c:pt>
                <c:pt idx="5445">
                  <c:v>-38.164746018177503</c:v>
                </c:pt>
                <c:pt idx="5446">
                  <c:v>-38.164746018177503</c:v>
                </c:pt>
                <c:pt idx="5447">
                  <c:v>-38.391015566077797</c:v>
                </c:pt>
                <c:pt idx="5448">
                  <c:v>-38.391015566077797</c:v>
                </c:pt>
                <c:pt idx="5449">
                  <c:v>-38.284667901934803</c:v>
                </c:pt>
                <c:pt idx="5450">
                  <c:v>-38.284667901934803</c:v>
                </c:pt>
                <c:pt idx="5451">
                  <c:v>-38.004296805534899</c:v>
                </c:pt>
                <c:pt idx="5452">
                  <c:v>-38.004296805534899</c:v>
                </c:pt>
                <c:pt idx="5453">
                  <c:v>-38.004296805534899</c:v>
                </c:pt>
                <c:pt idx="5454">
                  <c:v>-38.174706985701</c:v>
                </c:pt>
                <c:pt idx="5455">
                  <c:v>-38.174706985701</c:v>
                </c:pt>
                <c:pt idx="5456">
                  <c:v>-37.9636718066103</c:v>
                </c:pt>
                <c:pt idx="5457">
                  <c:v>-37.9636718066103</c:v>
                </c:pt>
                <c:pt idx="5458">
                  <c:v>-37.9636718066103</c:v>
                </c:pt>
                <c:pt idx="5459">
                  <c:v>-37.955371003881702</c:v>
                </c:pt>
                <c:pt idx="5460">
                  <c:v>-37.955371003881702</c:v>
                </c:pt>
                <c:pt idx="5461">
                  <c:v>-37.955371003881702</c:v>
                </c:pt>
                <c:pt idx="5462">
                  <c:v>-37.955371003881702</c:v>
                </c:pt>
                <c:pt idx="5463">
                  <c:v>-38.406933552279902</c:v>
                </c:pt>
                <c:pt idx="5464">
                  <c:v>-38.406933552279902</c:v>
                </c:pt>
                <c:pt idx="5465">
                  <c:v>-38.406933552279902</c:v>
                </c:pt>
                <c:pt idx="5466">
                  <c:v>-38.293164026908897</c:v>
                </c:pt>
                <c:pt idx="5467">
                  <c:v>-38.293164026908897</c:v>
                </c:pt>
                <c:pt idx="5468">
                  <c:v>-38.355663964335598</c:v>
                </c:pt>
                <c:pt idx="5469">
                  <c:v>-38.355663964335598</c:v>
                </c:pt>
                <c:pt idx="5470">
                  <c:v>-38.355663964335598</c:v>
                </c:pt>
                <c:pt idx="5471">
                  <c:v>-38.174121027433998</c:v>
                </c:pt>
                <c:pt idx="5472">
                  <c:v>-38.169238238740903</c:v>
                </c:pt>
                <c:pt idx="5473">
                  <c:v>-38.169238238740903</c:v>
                </c:pt>
                <c:pt idx="5474">
                  <c:v>-38.169238238740903</c:v>
                </c:pt>
                <c:pt idx="5475">
                  <c:v>-38.124902281888303</c:v>
                </c:pt>
                <c:pt idx="5476">
                  <c:v>-38.124902281888303</c:v>
                </c:pt>
                <c:pt idx="5477">
                  <c:v>-38.124902281888303</c:v>
                </c:pt>
                <c:pt idx="5478">
                  <c:v>-38.028515581143402</c:v>
                </c:pt>
                <c:pt idx="5479">
                  <c:v>-38.028515581143402</c:v>
                </c:pt>
                <c:pt idx="5480">
                  <c:v>-38.028515581143402</c:v>
                </c:pt>
                <c:pt idx="5481">
                  <c:v>-38.028515581143402</c:v>
                </c:pt>
                <c:pt idx="5482">
                  <c:v>-37.831347614548498</c:v>
                </c:pt>
                <c:pt idx="5483">
                  <c:v>-37.831347614548498</c:v>
                </c:pt>
                <c:pt idx="5484">
                  <c:v>-37.831347614548498</c:v>
                </c:pt>
                <c:pt idx="5485">
                  <c:v>-38.099609321689002</c:v>
                </c:pt>
                <c:pt idx="5486">
                  <c:v>-38.099609321689002</c:v>
                </c:pt>
                <c:pt idx="5487">
                  <c:v>-38.099609321689002</c:v>
                </c:pt>
                <c:pt idx="5488">
                  <c:v>-38.133398380916297</c:v>
                </c:pt>
                <c:pt idx="5489">
                  <c:v>-38.133398380916297</c:v>
                </c:pt>
                <c:pt idx="5490">
                  <c:v>-38.133398380916297</c:v>
                </c:pt>
                <c:pt idx="5491">
                  <c:v>-38.004492161802702</c:v>
                </c:pt>
                <c:pt idx="5492">
                  <c:v>-38.004492161802702</c:v>
                </c:pt>
                <c:pt idx="5493">
                  <c:v>-38.032910113659398</c:v>
                </c:pt>
                <c:pt idx="5494">
                  <c:v>-38.032910113659398</c:v>
                </c:pt>
                <c:pt idx="5495">
                  <c:v>-38.032910113659398</c:v>
                </c:pt>
                <c:pt idx="5496">
                  <c:v>-38.042187460108799</c:v>
                </c:pt>
                <c:pt idx="5497">
                  <c:v>-38.042187460108799</c:v>
                </c:pt>
                <c:pt idx="5498">
                  <c:v>-38.129296848339401</c:v>
                </c:pt>
                <c:pt idx="5499">
                  <c:v>-38.129296848339401</c:v>
                </c:pt>
                <c:pt idx="5500">
                  <c:v>-38.129296848339401</c:v>
                </c:pt>
                <c:pt idx="5501">
                  <c:v>-38.2769530557416</c:v>
                </c:pt>
                <c:pt idx="5502">
                  <c:v>-38.2769530557416</c:v>
                </c:pt>
                <c:pt idx="5503">
                  <c:v>-38.2769530557416</c:v>
                </c:pt>
                <c:pt idx="5504">
                  <c:v>-38.2769530557416</c:v>
                </c:pt>
                <c:pt idx="5505">
                  <c:v>-38.0868163563864</c:v>
                </c:pt>
                <c:pt idx="5506">
                  <c:v>-38.0868163563864</c:v>
                </c:pt>
                <c:pt idx="5507">
                  <c:v>-38.101562478972397</c:v>
                </c:pt>
                <c:pt idx="5508">
                  <c:v>-38.101562478972397</c:v>
                </c:pt>
                <c:pt idx="5509">
                  <c:v>-38.101562478972397</c:v>
                </c:pt>
                <c:pt idx="5510">
                  <c:v>-37.975585855499901</c:v>
                </c:pt>
                <c:pt idx="5511">
                  <c:v>-37.975585855499901</c:v>
                </c:pt>
                <c:pt idx="5512">
                  <c:v>-38.204394472079002</c:v>
                </c:pt>
                <c:pt idx="5513">
                  <c:v>-38.204394472079002</c:v>
                </c:pt>
                <c:pt idx="5514">
                  <c:v>-38.109765578316001</c:v>
                </c:pt>
                <c:pt idx="5515">
                  <c:v>-38.109765578316001</c:v>
                </c:pt>
                <c:pt idx="5516">
                  <c:v>-38.258593652593802</c:v>
                </c:pt>
                <c:pt idx="5517">
                  <c:v>-38.258593652593802</c:v>
                </c:pt>
                <c:pt idx="5518">
                  <c:v>-38.258593652593802</c:v>
                </c:pt>
                <c:pt idx="5519">
                  <c:v>-38.258593652593802</c:v>
                </c:pt>
                <c:pt idx="5520">
                  <c:v>-38.152050745164097</c:v>
                </c:pt>
                <c:pt idx="5521">
                  <c:v>-38.152050745164097</c:v>
                </c:pt>
                <c:pt idx="5522">
                  <c:v>-38.152050745164097</c:v>
                </c:pt>
                <c:pt idx="5523">
                  <c:v>-38.179687411735301</c:v>
                </c:pt>
                <c:pt idx="5524">
                  <c:v>-38.179687411735301</c:v>
                </c:pt>
                <c:pt idx="5525">
                  <c:v>-38.179687411735301</c:v>
                </c:pt>
                <c:pt idx="5526">
                  <c:v>-38.263867133347901</c:v>
                </c:pt>
                <c:pt idx="5527">
                  <c:v>-38.263867133347901</c:v>
                </c:pt>
                <c:pt idx="5528">
                  <c:v>-38.184960882659603</c:v>
                </c:pt>
                <c:pt idx="5529">
                  <c:v>-38.184960882659603</c:v>
                </c:pt>
                <c:pt idx="5530">
                  <c:v>-38.184960882659603</c:v>
                </c:pt>
                <c:pt idx="5531">
                  <c:v>-38.095410085857999</c:v>
                </c:pt>
                <c:pt idx="5532">
                  <c:v>-37.897558558230202</c:v>
                </c:pt>
                <c:pt idx="5533">
                  <c:v>-37.897558558230202</c:v>
                </c:pt>
                <c:pt idx="5534">
                  <c:v>-37.897558558230202</c:v>
                </c:pt>
                <c:pt idx="5535">
                  <c:v>-38.147656192064403</c:v>
                </c:pt>
                <c:pt idx="5536">
                  <c:v>-38.147656192064403</c:v>
                </c:pt>
                <c:pt idx="5537">
                  <c:v>-38.147656192064403</c:v>
                </c:pt>
                <c:pt idx="5538">
                  <c:v>-37.966894501230797</c:v>
                </c:pt>
                <c:pt idx="5539">
                  <c:v>-37.966894501230797</c:v>
                </c:pt>
                <c:pt idx="5540">
                  <c:v>-37.966894501230797</c:v>
                </c:pt>
                <c:pt idx="5541">
                  <c:v>-37.966894501230797</c:v>
                </c:pt>
                <c:pt idx="5542">
                  <c:v>-38.240429631776301</c:v>
                </c:pt>
                <c:pt idx="5543">
                  <c:v>-38.240429631776301</c:v>
                </c:pt>
                <c:pt idx="5544">
                  <c:v>-38.240429631776301</c:v>
                </c:pt>
                <c:pt idx="5545">
                  <c:v>-37.955566363176303</c:v>
                </c:pt>
                <c:pt idx="5546">
                  <c:v>-37.955566363176303</c:v>
                </c:pt>
                <c:pt idx="5547">
                  <c:v>-37.945312441071998</c:v>
                </c:pt>
                <c:pt idx="5548">
                  <c:v>-37.945312441071998</c:v>
                </c:pt>
                <c:pt idx="5549">
                  <c:v>-37.945312441071998</c:v>
                </c:pt>
                <c:pt idx="5550">
                  <c:v>-38.269042903360898</c:v>
                </c:pt>
                <c:pt idx="5551">
                  <c:v>-38.292480370524501</c:v>
                </c:pt>
                <c:pt idx="5552">
                  <c:v>-38.292480370524501</c:v>
                </c:pt>
                <c:pt idx="5553">
                  <c:v>-38.292480370524501</c:v>
                </c:pt>
                <c:pt idx="5554">
                  <c:v>-38.013085916478303</c:v>
                </c:pt>
                <c:pt idx="5555">
                  <c:v>-38.013085916478303</c:v>
                </c:pt>
                <c:pt idx="5556">
                  <c:v>-38.013085916478303</c:v>
                </c:pt>
                <c:pt idx="5557">
                  <c:v>-38.140820258195099</c:v>
                </c:pt>
                <c:pt idx="5558">
                  <c:v>-38.140820258195099</c:v>
                </c:pt>
                <c:pt idx="5559">
                  <c:v>-38.140820258195099</c:v>
                </c:pt>
                <c:pt idx="5560">
                  <c:v>-38.140820258195099</c:v>
                </c:pt>
                <c:pt idx="5561">
                  <c:v>-38.201660109261802</c:v>
                </c:pt>
                <c:pt idx="5562">
                  <c:v>-38.201660109261802</c:v>
                </c:pt>
                <c:pt idx="5563">
                  <c:v>-37.957519493400397</c:v>
                </c:pt>
                <c:pt idx="5564">
                  <c:v>-37.957519493400397</c:v>
                </c:pt>
                <c:pt idx="5565">
                  <c:v>-37.957519493400397</c:v>
                </c:pt>
                <c:pt idx="5566">
                  <c:v>-37.957519493400397</c:v>
                </c:pt>
                <c:pt idx="5567">
                  <c:v>-38.213183572202901</c:v>
                </c:pt>
                <c:pt idx="5568">
                  <c:v>-38.213183572202901</c:v>
                </c:pt>
                <c:pt idx="5569">
                  <c:v>-37.9980467907153</c:v>
                </c:pt>
                <c:pt idx="5570">
                  <c:v>-37.9980467907153</c:v>
                </c:pt>
                <c:pt idx="5571">
                  <c:v>-38.088964815025903</c:v>
                </c:pt>
                <c:pt idx="5572">
                  <c:v>-38.088964815025903</c:v>
                </c:pt>
                <c:pt idx="5573">
                  <c:v>-38.194433520489802</c:v>
                </c:pt>
                <c:pt idx="5574">
                  <c:v>-38.194433520489802</c:v>
                </c:pt>
                <c:pt idx="5575">
                  <c:v>-38.194433520489802</c:v>
                </c:pt>
                <c:pt idx="5576">
                  <c:v>-38.198632793770201</c:v>
                </c:pt>
                <c:pt idx="5577">
                  <c:v>-38.198632793770201</c:v>
                </c:pt>
                <c:pt idx="5578">
                  <c:v>-38.198632793770201</c:v>
                </c:pt>
                <c:pt idx="5579">
                  <c:v>-38.198632793770201</c:v>
                </c:pt>
                <c:pt idx="5580">
                  <c:v>-38.198339782960801</c:v>
                </c:pt>
                <c:pt idx="5581">
                  <c:v>-38.198339782960801</c:v>
                </c:pt>
                <c:pt idx="5582">
                  <c:v>-37.864062480475603</c:v>
                </c:pt>
                <c:pt idx="5583">
                  <c:v>-37.864062480475603</c:v>
                </c:pt>
                <c:pt idx="5584">
                  <c:v>-37.864062480475603</c:v>
                </c:pt>
                <c:pt idx="5585">
                  <c:v>-38.270703086913201</c:v>
                </c:pt>
                <c:pt idx="5586">
                  <c:v>-38.270703086913201</c:v>
                </c:pt>
                <c:pt idx="5587">
                  <c:v>-38.250976499184603</c:v>
                </c:pt>
                <c:pt idx="5588">
                  <c:v>-38.250976499184603</c:v>
                </c:pt>
                <c:pt idx="5589">
                  <c:v>-38.056152264369302</c:v>
                </c:pt>
                <c:pt idx="5590">
                  <c:v>-38.056152264369302</c:v>
                </c:pt>
                <c:pt idx="5591">
                  <c:v>-37.938183569924099</c:v>
                </c:pt>
                <c:pt idx="5592">
                  <c:v>-37.938183569924099</c:v>
                </c:pt>
                <c:pt idx="5593">
                  <c:v>-38.185742151792503</c:v>
                </c:pt>
                <c:pt idx="5594">
                  <c:v>-38.185742151792503</c:v>
                </c:pt>
                <c:pt idx="5595">
                  <c:v>-38.185742151792503</c:v>
                </c:pt>
                <c:pt idx="5596">
                  <c:v>-38.185742151792503</c:v>
                </c:pt>
                <c:pt idx="5597">
                  <c:v>-38.310058539129301</c:v>
                </c:pt>
                <c:pt idx="5598">
                  <c:v>-38.310058539129301</c:v>
                </c:pt>
                <c:pt idx="5599">
                  <c:v>-38.310058539129301</c:v>
                </c:pt>
                <c:pt idx="5600">
                  <c:v>-38.187988237623301</c:v>
                </c:pt>
                <c:pt idx="5601">
                  <c:v>-38.187988237623301</c:v>
                </c:pt>
                <c:pt idx="5602">
                  <c:v>-38.190038991538998</c:v>
                </c:pt>
                <c:pt idx="5603">
                  <c:v>-38.190038991538998</c:v>
                </c:pt>
                <c:pt idx="5604">
                  <c:v>-38.3617187078925</c:v>
                </c:pt>
                <c:pt idx="5605">
                  <c:v>-38.3617187078925</c:v>
                </c:pt>
                <c:pt idx="5606">
                  <c:v>-38.3617187078925</c:v>
                </c:pt>
                <c:pt idx="5607">
                  <c:v>-38.108496057000501</c:v>
                </c:pt>
                <c:pt idx="5608">
                  <c:v>-38.108496057000501</c:v>
                </c:pt>
                <c:pt idx="5609">
                  <c:v>-38.123046817388897</c:v>
                </c:pt>
                <c:pt idx="5610">
                  <c:v>-38.123046817388897</c:v>
                </c:pt>
                <c:pt idx="5611">
                  <c:v>-38.123046817388897</c:v>
                </c:pt>
                <c:pt idx="5612">
                  <c:v>-38.065722619605303</c:v>
                </c:pt>
                <c:pt idx="5613">
                  <c:v>-38.065722619605303</c:v>
                </c:pt>
                <c:pt idx="5614">
                  <c:v>-38.3195311957315</c:v>
                </c:pt>
                <c:pt idx="5615">
                  <c:v>-38.3195311957315</c:v>
                </c:pt>
                <c:pt idx="5616">
                  <c:v>-38.3195311957315</c:v>
                </c:pt>
                <c:pt idx="5617">
                  <c:v>-38.3195311957315</c:v>
                </c:pt>
                <c:pt idx="5618">
                  <c:v>-38.072949170927998</c:v>
                </c:pt>
                <c:pt idx="5619">
                  <c:v>-38.072949170927998</c:v>
                </c:pt>
                <c:pt idx="5620">
                  <c:v>-38.072949170927998</c:v>
                </c:pt>
                <c:pt idx="5621">
                  <c:v>-37.882128827331996</c:v>
                </c:pt>
                <c:pt idx="5622">
                  <c:v>-37.882128827331996</c:v>
                </c:pt>
                <c:pt idx="5623">
                  <c:v>-37.882128827331996</c:v>
                </c:pt>
                <c:pt idx="5624">
                  <c:v>-38.191796854604</c:v>
                </c:pt>
                <c:pt idx="5625">
                  <c:v>-38.191796854604</c:v>
                </c:pt>
                <c:pt idx="5626">
                  <c:v>-38.191796854604</c:v>
                </c:pt>
                <c:pt idx="5627">
                  <c:v>-38.092578084229899</c:v>
                </c:pt>
                <c:pt idx="5628">
                  <c:v>-38.176953105670599</c:v>
                </c:pt>
                <c:pt idx="5629">
                  <c:v>-38.176953105670599</c:v>
                </c:pt>
                <c:pt idx="5630">
                  <c:v>-38.176953105670599</c:v>
                </c:pt>
                <c:pt idx="5631">
                  <c:v>-37.922753856000703</c:v>
                </c:pt>
                <c:pt idx="5632">
                  <c:v>-37.922753856000703</c:v>
                </c:pt>
                <c:pt idx="5633">
                  <c:v>-37.922753856000703</c:v>
                </c:pt>
                <c:pt idx="5634">
                  <c:v>-38.080859292924202</c:v>
                </c:pt>
                <c:pt idx="5635">
                  <c:v>-38.080859292924202</c:v>
                </c:pt>
                <c:pt idx="5636">
                  <c:v>-38.080859292924202</c:v>
                </c:pt>
                <c:pt idx="5637">
                  <c:v>-38.080859292924202</c:v>
                </c:pt>
                <c:pt idx="5638">
                  <c:v>-38.0080077584498</c:v>
                </c:pt>
                <c:pt idx="5639">
                  <c:v>-38.0080077584498</c:v>
                </c:pt>
                <c:pt idx="5640">
                  <c:v>-38.0080077584498</c:v>
                </c:pt>
                <c:pt idx="5641">
                  <c:v>-38.013574151169401</c:v>
                </c:pt>
                <c:pt idx="5642">
                  <c:v>-38.013574151169401</c:v>
                </c:pt>
                <c:pt idx="5643">
                  <c:v>-37.960156184628403</c:v>
                </c:pt>
                <c:pt idx="5644">
                  <c:v>-37.960156184628403</c:v>
                </c:pt>
                <c:pt idx="5645">
                  <c:v>-38.236914006105501</c:v>
                </c:pt>
                <c:pt idx="5646">
                  <c:v>-38.236914006105501</c:v>
                </c:pt>
                <c:pt idx="5647">
                  <c:v>-37.991601516725403</c:v>
                </c:pt>
                <c:pt idx="5648">
                  <c:v>-37.991601516725403</c:v>
                </c:pt>
                <c:pt idx="5649">
                  <c:v>-37.962206991673099</c:v>
                </c:pt>
                <c:pt idx="5650">
                  <c:v>-37.962206991673099</c:v>
                </c:pt>
                <c:pt idx="5651">
                  <c:v>-37.962206991673099</c:v>
                </c:pt>
                <c:pt idx="5652">
                  <c:v>-37.930078083496397</c:v>
                </c:pt>
                <c:pt idx="5653">
                  <c:v>-37.930078083496397</c:v>
                </c:pt>
                <c:pt idx="5654">
                  <c:v>-37.930078083496397</c:v>
                </c:pt>
                <c:pt idx="5655">
                  <c:v>-38.290039006758803</c:v>
                </c:pt>
                <c:pt idx="5656">
                  <c:v>-38.290039006758803</c:v>
                </c:pt>
                <c:pt idx="5657">
                  <c:v>-38.290039006758803</c:v>
                </c:pt>
                <c:pt idx="5658">
                  <c:v>-38.290039006758803</c:v>
                </c:pt>
                <c:pt idx="5659">
                  <c:v>-38.290039006758803</c:v>
                </c:pt>
                <c:pt idx="5660">
                  <c:v>-38.248535100989102</c:v>
                </c:pt>
                <c:pt idx="5661">
                  <c:v>-38.248535100989102</c:v>
                </c:pt>
                <c:pt idx="5662">
                  <c:v>-38.248535100989102</c:v>
                </c:pt>
                <c:pt idx="5663">
                  <c:v>-38.153320263641902</c:v>
                </c:pt>
                <c:pt idx="5664">
                  <c:v>-38.153320263641902</c:v>
                </c:pt>
                <c:pt idx="5665">
                  <c:v>-38.153320263641902</c:v>
                </c:pt>
                <c:pt idx="5666">
                  <c:v>-38.276269486632302</c:v>
                </c:pt>
                <c:pt idx="5667">
                  <c:v>-38.276269486632302</c:v>
                </c:pt>
                <c:pt idx="5668">
                  <c:v>-37.969921804025901</c:v>
                </c:pt>
                <c:pt idx="5669">
                  <c:v>-37.969921804025901</c:v>
                </c:pt>
                <c:pt idx="5670">
                  <c:v>-37.969921804025901</c:v>
                </c:pt>
                <c:pt idx="5671">
                  <c:v>-38.147070260514703</c:v>
                </c:pt>
                <c:pt idx="5672">
                  <c:v>-38.147070260514703</c:v>
                </c:pt>
                <c:pt idx="5673">
                  <c:v>-38.147070260514703</c:v>
                </c:pt>
                <c:pt idx="5674">
                  <c:v>-38.022656188986701</c:v>
                </c:pt>
                <c:pt idx="5675">
                  <c:v>-38.022656188986701</c:v>
                </c:pt>
                <c:pt idx="5676">
                  <c:v>-38.022656188986701</c:v>
                </c:pt>
                <c:pt idx="5677">
                  <c:v>-38.022656188986701</c:v>
                </c:pt>
                <c:pt idx="5678">
                  <c:v>-38.06582024003</c:v>
                </c:pt>
                <c:pt idx="5679">
                  <c:v>-38.06582024003</c:v>
                </c:pt>
                <c:pt idx="5680">
                  <c:v>-38.06582024003</c:v>
                </c:pt>
                <c:pt idx="5681">
                  <c:v>-38.158496040494299</c:v>
                </c:pt>
                <c:pt idx="5682">
                  <c:v>-38.158496040494299</c:v>
                </c:pt>
                <c:pt idx="5683">
                  <c:v>-38.158496040494299</c:v>
                </c:pt>
                <c:pt idx="5684">
                  <c:v>-38.176562417021998</c:v>
                </c:pt>
                <c:pt idx="5685">
                  <c:v>-38.176562417021998</c:v>
                </c:pt>
                <c:pt idx="5686">
                  <c:v>-37.865917924056703</c:v>
                </c:pt>
                <c:pt idx="5687">
                  <c:v>-37.865917924056703</c:v>
                </c:pt>
                <c:pt idx="5688">
                  <c:v>-37.865917924056703</c:v>
                </c:pt>
                <c:pt idx="5689">
                  <c:v>-37.930859287131099</c:v>
                </c:pt>
                <c:pt idx="5690">
                  <c:v>-37.930859287131099</c:v>
                </c:pt>
                <c:pt idx="5691">
                  <c:v>-37.930859287131099</c:v>
                </c:pt>
                <c:pt idx="5692">
                  <c:v>-37.917968735833703</c:v>
                </c:pt>
                <c:pt idx="5693">
                  <c:v>-37.917968735833703</c:v>
                </c:pt>
                <c:pt idx="5694">
                  <c:v>-37.917968735833703</c:v>
                </c:pt>
                <c:pt idx="5695">
                  <c:v>-37.917968735833703</c:v>
                </c:pt>
                <c:pt idx="5696">
                  <c:v>-37.915038972670999</c:v>
                </c:pt>
                <c:pt idx="5697">
                  <c:v>-37.915038972670999</c:v>
                </c:pt>
                <c:pt idx="5698">
                  <c:v>-38.139257738941502</c:v>
                </c:pt>
                <c:pt idx="5699">
                  <c:v>-38.139257738941502</c:v>
                </c:pt>
                <c:pt idx="5700">
                  <c:v>-38.139257738941502</c:v>
                </c:pt>
                <c:pt idx="5701">
                  <c:v>-38.1437499331659</c:v>
                </c:pt>
                <c:pt idx="5702">
                  <c:v>-38.1437499331659</c:v>
                </c:pt>
                <c:pt idx="5703">
                  <c:v>-38.1437499331659</c:v>
                </c:pt>
                <c:pt idx="5704">
                  <c:v>-38.082910096672997</c:v>
                </c:pt>
                <c:pt idx="5705">
                  <c:v>-38.082910096672997</c:v>
                </c:pt>
                <c:pt idx="5706">
                  <c:v>-37.984863231933502</c:v>
                </c:pt>
                <c:pt idx="5707">
                  <c:v>-37.984863231933502</c:v>
                </c:pt>
                <c:pt idx="5708">
                  <c:v>-37.984863231933502</c:v>
                </c:pt>
                <c:pt idx="5709">
                  <c:v>-38.137304621646699</c:v>
                </c:pt>
                <c:pt idx="5710">
                  <c:v>-38.137304621646699</c:v>
                </c:pt>
                <c:pt idx="5711">
                  <c:v>-38.144726525198998</c:v>
                </c:pt>
                <c:pt idx="5712">
                  <c:v>-38.144726525198998</c:v>
                </c:pt>
                <c:pt idx="5713">
                  <c:v>-38.144726525198998</c:v>
                </c:pt>
                <c:pt idx="5714">
                  <c:v>-38.1338866668302</c:v>
                </c:pt>
                <c:pt idx="5715">
                  <c:v>-38.1338866668302</c:v>
                </c:pt>
                <c:pt idx="5716">
                  <c:v>-38.1338866668302</c:v>
                </c:pt>
                <c:pt idx="5717">
                  <c:v>-37.979882723899202</c:v>
                </c:pt>
                <c:pt idx="5718">
                  <c:v>-37.979882723899202</c:v>
                </c:pt>
                <c:pt idx="5719">
                  <c:v>-38.079394450927701</c:v>
                </c:pt>
                <c:pt idx="5720">
                  <c:v>-38.079394450927701</c:v>
                </c:pt>
                <c:pt idx="5721">
                  <c:v>-38.079394450927701</c:v>
                </c:pt>
                <c:pt idx="5722">
                  <c:v>-38.177636667911401</c:v>
                </c:pt>
                <c:pt idx="5723">
                  <c:v>-38.177636667911401</c:v>
                </c:pt>
                <c:pt idx="5724">
                  <c:v>-38.177636667911401</c:v>
                </c:pt>
                <c:pt idx="5725">
                  <c:v>-38.023046821144803</c:v>
                </c:pt>
                <c:pt idx="5726">
                  <c:v>-38.023046821144803</c:v>
                </c:pt>
                <c:pt idx="5727">
                  <c:v>-38.023046821144803</c:v>
                </c:pt>
                <c:pt idx="5728">
                  <c:v>-38.132031217704899</c:v>
                </c:pt>
                <c:pt idx="5729">
                  <c:v>-38.132031217704899</c:v>
                </c:pt>
                <c:pt idx="5730">
                  <c:v>-38.3153319704506</c:v>
                </c:pt>
                <c:pt idx="5731">
                  <c:v>-38.3153319704506</c:v>
                </c:pt>
                <c:pt idx="5732">
                  <c:v>-38.3153319704506</c:v>
                </c:pt>
                <c:pt idx="5733">
                  <c:v>-38.3153319704506</c:v>
                </c:pt>
                <c:pt idx="5734">
                  <c:v>-38.3153319704506</c:v>
                </c:pt>
                <c:pt idx="5735">
                  <c:v>-38.114257749519297</c:v>
                </c:pt>
                <c:pt idx="5736">
                  <c:v>-38.114257749519297</c:v>
                </c:pt>
                <c:pt idx="5737">
                  <c:v>-38.114257749519297</c:v>
                </c:pt>
                <c:pt idx="5738">
                  <c:v>-38.340429637653799</c:v>
                </c:pt>
                <c:pt idx="5739">
                  <c:v>-38.340429637653799</c:v>
                </c:pt>
                <c:pt idx="5740">
                  <c:v>-38.529199160228004</c:v>
                </c:pt>
                <c:pt idx="5741">
                  <c:v>-38.529199160228004</c:v>
                </c:pt>
                <c:pt idx="5742">
                  <c:v>-38.529199160228004</c:v>
                </c:pt>
                <c:pt idx="5743">
                  <c:v>-38.1516600714749</c:v>
                </c:pt>
                <c:pt idx="5744">
                  <c:v>-38.1516600714749</c:v>
                </c:pt>
                <c:pt idx="5745">
                  <c:v>-38.1516600714749</c:v>
                </c:pt>
                <c:pt idx="5746">
                  <c:v>-38.248144477453003</c:v>
                </c:pt>
                <c:pt idx="5747">
                  <c:v>-38.248144477453003</c:v>
                </c:pt>
                <c:pt idx="5748">
                  <c:v>-38.248144477453003</c:v>
                </c:pt>
                <c:pt idx="5749">
                  <c:v>-38.360546799369303</c:v>
                </c:pt>
                <c:pt idx="5750">
                  <c:v>-38.360546799369303</c:v>
                </c:pt>
                <c:pt idx="5751">
                  <c:v>-37.9041991692647</c:v>
                </c:pt>
                <c:pt idx="5752">
                  <c:v>-37.9041991692647</c:v>
                </c:pt>
                <c:pt idx="5753">
                  <c:v>-37.9041991692647</c:v>
                </c:pt>
                <c:pt idx="5754">
                  <c:v>-37.9041991692647</c:v>
                </c:pt>
                <c:pt idx="5755">
                  <c:v>-38.114843663577602</c:v>
                </c:pt>
                <c:pt idx="5756">
                  <c:v>-38.114843663577602</c:v>
                </c:pt>
                <c:pt idx="5757">
                  <c:v>-38.033007768339303</c:v>
                </c:pt>
                <c:pt idx="5758">
                  <c:v>-38.033007768339303</c:v>
                </c:pt>
                <c:pt idx="5759">
                  <c:v>-38.033007768339303</c:v>
                </c:pt>
                <c:pt idx="5760">
                  <c:v>-38.1311523395634</c:v>
                </c:pt>
                <c:pt idx="5761">
                  <c:v>-38.1311523395634</c:v>
                </c:pt>
                <c:pt idx="5762">
                  <c:v>-38.1311523395634</c:v>
                </c:pt>
                <c:pt idx="5763">
                  <c:v>-38.221093695261501</c:v>
                </c:pt>
                <c:pt idx="5764">
                  <c:v>-38.221093695261501</c:v>
                </c:pt>
                <c:pt idx="5765">
                  <c:v>-38.174218694024603</c:v>
                </c:pt>
                <c:pt idx="5766">
                  <c:v>-38.174218694024603</c:v>
                </c:pt>
                <c:pt idx="5767">
                  <c:v>-38.174218694024603</c:v>
                </c:pt>
                <c:pt idx="5768">
                  <c:v>-37.911425726801099</c:v>
                </c:pt>
                <c:pt idx="5769">
                  <c:v>-37.911425726801099</c:v>
                </c:pt>
                <c:pt idx="5770">
                  <c:v>-37.911425726801099</c:v>
                </c:pt>
                <c:pt idx="5771">
                  <c:v>-38.0424804124631</c:v>
                </c:pt>
                <c:pt idx="5772">
                  <c:v>-38.0424804124631</c:v>
                </c:pt>
                <c:pt idx="5773">
                  <c:v>-38.0424804124631</c:v>
                </c:pt>
                <c:pt idx="5774">
                  <c:v>-38.0424804124631</c:v>
                </c:pt>
                <c:pt idx="5775">
                  <c:v>-38.045117113339003</c:v>
                </c:pt>
                <c:pt idx="5776">
                  <c:v>-38.045117113339003</c:v>
                </c:pt>
                <c:pt idx="5777">
                  <c:v>-38.045117113339003</c:v>
                </c:pt>
                <c:pt idx="5778">
                  <c:v>-38.294628847186601</c:v>
                </c:pt>
                <c:pt idx="5779">
                  <c:v>-38.294628847186601</c:v>
                </c:pt>
                <c:pt idx="5780">
                  <c:v>-37.976562470663303</c:v>
                </c:pt>
                <c:pt idx="5781">
                  <c:v>-37.976562470663303</c:v>
                </c:pt>
                <c:pt idx="5782">
                  <c:v>-37.976562470663303</c:v>
                </c:pt>
                <c:pt idx="5783">
                  <c:v>-38.251562428267697</c:v>
                </c:pt>
                <c:pt idx="5784">
                  <c:v>-38.0894530764999</c:v>
                </c:pt>
                <c:pt idx="5785">
                  <c:v>-38.0894530764999</c:v>
                </c:pt>
                <c:pt idx="5786">
                  <c:v>-38.0894530764999</c:v>
                </c:pt>
                <c:pt idx="5787">
                  <c:v>-38.0424804173526</c:v>
                </c:pt>
                <c:pt idx="5788">
                  <c:v>-38.0424804173526</c:v>
                </c:pt>
                <c:pt idx="5789">
                  <c:v>-38.0424804173526</c:v>
                </c:pt>
                <c:pt idx="5790">
                  <c:v>-38.0424804173526</c:v>
                </c:pt>
                <c:pt idx="5791">
                  <c:v>-38.3212890224167</c:v>
                </c:pt>
                <c:pt idx="5792">
                  <c:v>-38.3212890224167</c:v>
                </c:pt>
                <c:pt idx="5793">
                  <c:v>-38.3212890224167</c:v>
                </c:pt>
                <c:pt idx="5794">
                  <c:v>-38.443652300411401</c:v>
                </c:pt>
                <c:pt idx="5795">
                  <c:v>-38.443652300411401</c:v>
                </c:pt>
                <c:pt idx="5796">
                  <c:v>-38.114746036335397</c:v>
                </c:pt>
                <c:pt idx="5797">
                  <c:v>-38.114746036335397</c:v>
                </c:pt>
                <c:pt idx="5798">
                  <c:v>-38.114746036335397</c:v>
                </c:pt>
                <c:pt idx="5799">
                  <c:v>-38.169921849745101</c:v>
                </c:pt>
                <c:pt idx="5800">
                  <c:v>-38.169921849745101</c:v>
                </c:pt>
                <c:pt idx="5801">
                  <c:v>-38.169921849745101</c:v>
                </c:pt>
                <c:pt idx="5802">
                  <c:v>-37.970507755962899</c:v>
                </c:pt>
                <c:pt idx="5803">
                  <c:v>-37.970507755962899</c:v>
                </c:pt>
                <c:pt idx="5804">
                  <c:v>-38.274511628609602</c:v>
                </c:pt>
                <c:pt idx="5805">
                  <c:v>-38.274511628609602</c:v>
                </c:pt>
                <c:pt idx="5806">
                  <c:v>-38.304003824341599</c:v>
                </c:pt>
                <c:pt idx="5807">
                  <c:v>-38.304003824341599</c:v>
                </c:pt>
                <c:pt idx="5808">
                  <c:v>-38.304003824341599</c:v>
                </c:pt>
                <c:pt idx="5809">
                  <c:v>-38.280078073235899</c:v>
                </c:pt>
                <c:pt idx="5810">
                  <c:v>-38.280078073235899</c:v>
                </c:pt>
                <c:pt idx="5811">
                  <c:v>-38.280078073235899</c:v>
                </c:pt>
                <c:pt idx="5812">
                  <c:v>-38.093261679074203</c:v>
                </c:pt>
                <c:pt idx="5813">
                  <c:v>-38.093261679074203</c:v>
                </c:pt>
                <c:pt idx="5814">
                  <c:v>-38.093261679074203</c:v>
                </c:pt>
                <c:pt idx="5815">
                  <c:v>-38.093261679074203</c:v>
                </c:pt>
                <c:pt idx="5816">
                  <c:v>-38.014062466121601</c:v>
                </c:pt>
                <c:pt idx="5817">
                  <c:v>-38.014062466121601</c:v>
                </c:pt>
                <c:pt idx="5818">
                  <c:v>-38.014062466121601</c:v>
                </c:pt>
                <c:pt idx="5819">
                  <c:v>-38.054492142997297</c:v>
                </c:pt>
                <c:pt idx="5820">
                  <c:v>-38.054492142997297</c:v>
                </c:pt>
                <c:pt idx="5821">
                  <c:v>-38.054492142997297</c:v>
                </c:pt>
                <c:pt idx="5822">
                  <c:v>-38.2486327963924</c:v>
                </c:pt>
                <c:pt idx="5823">
                  <c:v>-38.2486327963924</c:v>
                </c:pt>
                <c:pt idx="5824">
                  <c:v>-38.0066405957404</c:v>
                </c:pt>
                <c:pt idx="5825">
                  <c:v>-38.0066405957404</c:v>
                </c:pt>
                <c:pt idx="5826">
                  <c:v>-38.197851509445101</c:v>
                </c:pt>
                <c:pt idx="5827">
                  <c:v>-38.197851509445101</c:v>
                </c:pt>
                <c:pt idx="5828">
                  <c:v>-38.197851509445101</c:v>
                </c:pt>
                <c:pt idx="5829">
                  <c:v>-38.128710880329798</c:v>
                </c:pt>
                <c:pt idx="5830">
                  <c:v>-38.128710880329798</c:v>
                </c:pt>
                <c:pt idx="5831">
                  <c:v>-38.128710880329798</c:v>
                </c:pt>
                <c:pt idx="5832">
                  <c:v>-38.128710880329798</c:v>
                </c:pt>
                <c:pt idx="5833">
                  <c:v>-38.108691351524598</c:v>
                </c:pt>
                <c:pt idx="5834">
                  <c:v>-38.108691351524598</c:v>
                </c:pt>
                <c:pt idx="5835">
                  <c:v>-38.108691351524598</c:v>
                </c:pt>
                <c:pt idx="5836">
                  <c:v>-38.108691351524598</c:v>
                </c:pt>
                <c:pt idx="5837">
                  <c:v>-38.315331987694599</c:v>
                </c:pt>
                <c:pt idx="5838">
                  <c:v>-38.315331987694599</c:v>
                </c:pt>
                <c:pt idx="5839">
                  <c:v>-38.315331987694599</c:v>
                </c:pt>
                <c:pt idx="5840">
                  <c:v>-38.007617151044499</c:v>
                </c:pt>
                <c:pt idx="5841">
                  <c:v>-38.007617151044499</c:v>
                </c:pt>
                <c:pt idx="5842">
                  <c:v>-38.007617151044499</c:v>
                </c:pt>
                <c:pt idx="5843">
                  <c:v>-38.091894474913701</c:v>
                </c:pt>
                <c:pt idx="5844">
                  <c:v>-38.091894474913701</c:v>
                </c:pt>
                <c:pt idx="5845">
                  <c:v>-38.019042922220201</c:v>
                </c:pt>
                <c:pt idx="5846">
                  <c:v>-38.019042922220201</c:v>
                </c:pt>
                <c:pt idx="5847">
                  <c:v>-38.024218639984603</c:v>
                </c:pt>
                <c:pt idx="5848">
                  <c:v>-38.024218639984603</c:v>
                </c:pt>
                <c:pt idx="5849">
                  <c:v>-38.176269480092699</c:v>
                </c:pt>
                <c:pt idx="5850">
                  <c:v>-38.176269480092699</c:v>
                </c:pt>
                <c:pt idx="5851">
                  <c:v>-38.176269480092699</c:v>
                </c:pt>
                <c:pt idx="5852">
                  <c:v>-38.090624953816501</c:v>
                </c:pt>
                <c:pt idx="5853">
                  <c:v>-38.090624953816501</c:v>
                </c:pt>
                <c:pt idx="5854">
                  <c:v>-38.090624953816501</c:v>
                </c:pt>
                <c:pt idx="5855">
                  <c:v>-37.958886666558101</c:v>
                </c:pt>
                <c:pt idx="5856">
                  <c:v>-37.958886666558101</c:v>
                </c:pt>
                <c:pt idx="5857">
                  <c:v>-37.958886666558101</c:v>
                </c:pt>
                <c:pt idx="5858">
                  <c:v>-38.093749898311202</c:v>
                </c:pt>
                <c:pt idx="5859">
                  <c:v>-38.093749898311202</c:v>
                </c:pt>
                <c:pt idx="5860">
                  <c:v>-38.093749898311202</c:v>
                </c:pt>
                <c:pt idx="5861">
                  <c:v>-38.249804636441603</c:v>
                </c:pt>
                <c:pt idx="5862">
                  <c:v>-38.249804636441603</c:v>
                </c:pt>
                <c:pt idx="5863">
                  <c:v>-38.190234340377998</c:v>
                </c:pt>
                <c:pt idx="5864">
                  <c:v>-38.190234340377998</c:v>
                </c:pt>
                <c:pt idx="5865">
                  <c:v>-38.162304628531203</c:v>
                </c:pt>
                <c:pt idx="5866">
                  <c:v>-38.162304628531203</c:v>
                </c:pt>
                <c:pt idx="5867">
                  <c:v>-38.176171833292699</c:v>
                </c:pt>
                <c:pt idx="5868">
                  <c:v>-38.176171833292699</c:v>
                </c:pt>
                <c:pt idx="5869">
                  <c:v>-38.176171833292699</c:v>
                </c:pt>
                <c:pt idx="5870">
                  <c:v>-37.810253874595197</c:v>
                </c:pt>
                <c:pt idx="5871">
                  <c:v>-37.810253874595197</c:v>
                </c:pt>
                <c:pt idx="5872">
                  <c:v>-37.810253874595197</c:v>
                </c:pt>
                <c:pt idx="5873">
                  <c:v>-37.929003841534701</c:v>
                </c:pt>
                <c:pt idx="5874">
                  <c:v>-37.929003841534701</c:v>
                </c:pt>
                <c:pt idx="5875">
                  <c:v>-37.929003841534701</c:v>
                </c:pt>
                <c:pt idx="5876">
                  <c:v>-37.973339800999298</c:v>
                </c:pt>
                <c:pt idx="5877">
                  <c:v>-37.973339800999298</c:v>
                </c:pt>
                <c:pt idx="5878">
                  <c:v>-37.973339800999298</c:v>
                </c:pt>
                <c:pt idx="5879">
                  <c:v>-37.874316363566301</c:v>
                </c:pt>
                <c:pt idx="5880">
                  <c:v>-37.874316363566301</c:v>
                </c:pt>
                <c:pt idx="5881">
                  <c:v>-37.874316363566301</c:v>
                </c:pt>
                <c:pt idx="5882">
                  <c:v>-38.007128875113203</c:v>
                </c:pt>
                <c:pt idx="5883">
                  <c:v>-38.007128875113203</c:v>
                </c:pt>
                <c:pt idx="5884">
                  <c:v>-38.062597594580403</c:v>
                </c:pt>
                <c:pt idx="5885">
                  <c:v>-38.062597594580403</c:v>
                </c:pt>
                <c:pt idx="5886">
                  <c:v>-38.060253836476399</c:v>
                </c:pt>
                <c:pt idx="5887">
                  <c:v>-38.060253836476399</c:v>
                </c:pt>
                <c:pt idx="5888">
                  <c:v>-38.060253836476399</c:v>
                </c:pt>
                <c:pt idx="5889">
                  <c:v>-38.010253868764202</c:v>
                </c:pt>
                <c:pt idx="5890">
                  <c:v>-38.010253868764202</c:v>
                </c:pt>
                <c:pt idx="5891">
                  <c:v>-38.122656196377598</c:v>
                </c:pt>
                <c:pt idx="5892">
                  <c:v>-38.122656196377598</c:v>
                </c:pt>
                <c:pt idx="5893">
                  <c:v>-38.122656196377598</c:v>
                </c:pt>
                <c:pt idx="5894">
                  <c:v>-38.122656196377598</c:v>
                </c:pt>
                <c:pt idx="5895">
                  <c:v>-38.115331975110102</c:v>
                </c:pt>
                <c:pt idx="5896">
                  <c:v>-38.115331975110102</c:v>
                </c:pt>
                <c:pt idx="5897">
                  <c:v>-38.115331975110102</c:v>
                </c:pt>
                <c:pt idx="5898">
                  <c:v>-38.139550766019902</c:v>
                </c:pt>
                <c:pt idx="5899">
                  <c:v>-38.139550766019902</c:v>
                </c:pt>
                <c:pt idx="5900">
                  <c:v>-38.001464790519002</c:v>
                </c:pt>
                <c:pt idx="5901">
                  <c:v>-38.001464790519002</c:v>
                </c:pt>
                <c:pt idx="5902">
                  <c:v>-38.001464790519002</c:v>
                </c:pt>
                <c:pt idx="5903">
                  <c:v>-38.1963866414807</c:v>
                </c:pt>
                <c:pt idx="5904">
                  <c:v>-38.1963866414807</c:v>
                </c:pt>
                <c:pt idx="5905">
                  <c:v>-38.1963866414807</c:v>
                </c:pt>
                <c:pt idx="5906">
                  <c:v>-38.023437463903903</c:v>
                </c:pt>
                <c:pt idx="5907">
                  <c:v>-38.023437463903903</c:v>
                </c:pt>
                <c:pt idx="5908">
                  <c:v>-38.023437463903903</c:v>
                </c:pt>
                <c:pt idx="5909">
                  <c:v>-38.185644503602802</c:v>
                </c:pt>
                <c:pt idx="5910">
                  <c:v>-38.185644503602802</c:v>
                </c:pt>
                <c:pt idx="5911">
                  <c:v>-38.194628849720097</c:v>
                </c:pt>
                <c:pt idx="5912">
                  <c:v>-38.194628849720097</c:v>
                </c:pt>
                <c:pt idx="5913">
                  <c:v>-38.194628849720097</c:v>
                </c:pt>
                <c:pt idx="5914">
                  <c:v>-38.194628849720097</c:v>
                </c:pt>
                <c:pt idx="5915">
                  <c:v>-38.250097624499098</c:v>
                </c:pt>
                <c:pt idx="5916">
                  <c:v>-38.250097624499098</c:v>
                </c:pt>
                <c:pt idx="5917">
                  <c:v>-38.231835851438497</c:v>
                </c:pt>
                <c:pt idx="5918">
                  <c:v>-38.231835851438497</c:v>
                </c:pt>
                <c:pt idx="5919">
                  <c:v>-38.231835851438497</c:v>
                </c:pt>
                <c:pt idx="5920">
                  <c:v>-38.026171841869598</c:v>
                </c:pt>
                <c:pt idx="5921">
                  <c:v>-38.026171841869598</c:v>
                </c:pt>
                <c:pt idx="5922">
                  <c:v>-38.026171841869598</c:v>
                </c:pt>
                <c:pt idx="5923">
                  <c:v>-37.930859288630003</c:v>
                </c:pt>
                <c:pt idx="5924">
                  <c:v>-37.930859288630003</c:v>
                </c:pt>
                <c:pt idx="5925">
                  <c:v>-38.016308546902998</c:v>
                </c:pt>
                <c:pt idx="5926">
                  <c:v>-38.016308546902998</c:v>
                </c:pt>
                <c:pt idx="5927">
                  <c:v>-38.016308546902998</c:v>
                </c:pt>
                <c:pt idx="5928">
                  <c:v>-37.931835910487202</c:v>
                </c:pt>
                <c:pt idx="5929">
                  <c:v>-37.931835910487202</c:v>
                </c:pt>
                <c:pt idx="5930">
                  <c:v>-37.931835910487202</c:v>
                </c:pt>
                <c:pt idx="5931">
                  <c:v>-38.176464809490398</c:v>
                </c:pt>
                <c:pt idx="5932">
                  <c:v>-38.176464809490398</c:v>
                </c:pt>
                <c:pt idx="5933">
                  <c:v>-38.176464809490398</c:v>
                </c:pt>
                <c:pt idx="5934">
                  <c:v>-38.176464809490398</c:v>
                </c:pt>
                <c:pt idx="5935">
                  <c:v>-38.3661132122797</c:v>
                </c:pt>
                <c:pt idx="5936">
                  <c:v>-38.3661132122797</c:v>
                </c:pt>
                <c:pt idx="5937">
                  <c:v>-37.840429614632697</c:v>
                </c:pt>
                <c:pt idx="5938">
                  <c:v>-37.840429614632697</c:v>
                </c:pt>
                <c:pt idx="5939">
                  <c:v>-37.840429614632697</c:v>
                </c:pt>
                <c:pt idx="5940">
                  <c:v>-37.8469725731483</c:v>
                </c:pt>
                <c:pt idx="5941">
                  <c:v>-37.8469725731483</c:v>
                </c:pt>
                <c:pt idx="5942">
                  <c:v>-38.253906238300203</c:v>
                </c:pt>
                <c:pt idx="5943">
                  <c:v>-38.253906238300203</c:v>
                </c:pt>
                <c:pt idx="5944">
                  <c:v>-38.253906238300203</c:v>
                </c:pt>
                <c:pt idx="5945">
                  <c:v>-38.396191332292801</c:v>
                </c:pt>
                <c:pt idx="5946">
                  <c:v>-38.396191332292801</c:v>
                </c:pt>
                <c:pt idx="5947">
                  <c:v>-38.396191332292801</c:v>
                </c:pt>
                <c:pt idx="5948">
                  <c:v>-38.043261662263802</c:v>
                </c:pt>
                <c:pt idx="5949">
                  <c:v>-38.043261662263802</c:v>
                </c:pt>
                <c:pt idx="5950">
                  <c:v>-38.043261662263802</c:v>
                </c:pt>
                <c:pt idx="5951">
                  <c:v>-38.174609295703704</c:v>
                </c:pt>
                <c:pt idx="5952">
                  <c:v>-38.174609295703704</c:v>
                </c:pt>
                <c:pt idx="5953">
                  <c:v>-38.174609295703704</c:v>
                </c:pt>
                <c:pt idx="5954">
                  <c:v>-38.191015594071303</c:v>
                </c:pt>
                <c:pt idx="5955">
                  <c:v>-38.191015594071303</c:v>
                </c:pt>
                <c:pt idx="5956">
                  <c:v>-38.1704101253926</c:v>
                </c:pt>
                <c:pt idx="5957">
                  <c:v>-38.1704101253926</c:v>
                </c:pt>
                <c:pt idx="5958">
                  <c:v>-38.1704101253926</c:v>
                </c:pt>
                <c:pt idx="5959">
                  <c:v>-37.968554649960403</c:v>
                </c:pt>
                <c:pt idx="5960">
                  <c:v>-37.968554649960403</c:v>
                </c:pt>
                <c:pt idx="5961">
                  <c:v>-38.024609304549799</c:v>
                </c:pt>
                <c:pt idx="5962">
                  <c:v>-38.024609304549799</c:v>
                </c:pt>
                <c:pt idx="5963">
                  <c:v>-38.288378888537402</c:v>
                </c:pt>
                <c:pt idx="5964">
                  <c:v>-38.288378888537402</c:v>
                </c:pt>
                <c:pt idx="5965">
                  <c:v>-38.288378888537402</c:v>
                </c:pt>
                <c:pt idx="5966">
                  <c:v>-38.489843716182797</c:v>
                </c:pt>
                <c:pt idx="5967">
                  <c:v>-38.489843716182797</c:v>
                </c:pt>
                <c:pt idx="5968">
                  <c:v>-38.489843716182797</c:v>
                </c:pt>
                <c:pt idx="5969">
                  <c:v>-38.328906159054803</c:v>
                </c:pt>
                <c:pt idx="5970">
                  <c:v>-38.328906159054803</c:v>
                </c:pt>
                <c:pt idx="5971">
                  <c:v>-38.328906159054803</c:v>
                </c:pt>
                <c:pt idx="5972">
                  <c:v>-38.004687458807801</c:v>
                </c:pt>
                <c:pt idx="5973">
                  <c:v>-38.004687458807801</c:v>
                </c:pt>
                <c:pt idx="5974">
                  <c:v>-38.004687458807801</c:v>
                </c:pt>
                <c:pt idx="5975">
                  <c:v>-38.169628862647997</c:v>
                </c:pt>
                <c:pt idx="5976">
                  <c:v>-38.169628862647997</c:v>
                </c:pt>
                <c:pt idx="5977">
                  <c:v>-38.082519487717903</c:v>
                </c:pt>
                <c:pt idx="5978">
                  <c:v>-38.082519487717903</c:v>
                </c:pt>
                <c:pt idx="5979">
                  <c:v>-38.082519487717903</c:v>
                </c:pt>
                <c:pt idx="5980">
                  <c:v>-37.871777285457902</c:v>
                </c:pt>
                <c:pt idx="5981">
                  <c:v>-37.871777285457902</c:v>
                </c:pt>
                <c:pt idx="5982">
                  <c:v>-38.187695258879103</c:v>
                </c:pt>
                <c:pt idx="5983">
                  <c:v>-38.187695258879103</c:v>
                </c:pt>
                <c:pt idx="5984">
                  <c:v>-38.187695258879103</c:v>
                </c:pt>
                <c:pt idx="5985">
                  <c:v>-37.987402274564303</c:v>
                </c:pt>
                <c:pt idx="5986">
                  <c:v>-37.987402274564303</c:v>
                </c:pt>
                <c:pt idx="5987">
                  <c:v>-37.987402274564303</c:v>
                </c:pt>
                <c:pt idx="5988">
                  <c:v>-38.432714785638296</c:v>
                </c:pt>
                <c:pt idx="5989">
                  <c:v>-38.432714785638296</c:v>
                </c:pt>
                <c:pt idx="5990">
                  <c:v>-38.432714785638296</c:v>
                </c:pt>
                <c:pt idx="5991">
                  <c:v>-38.168554641597403</c:v>
                </c:pt>
                <c:pt idx="5992">
                  <c:v>-38.168554641597403</c:v>
                </c:pt>
                <c:pt idx="5993">
                  <c:v>-38.009472621895803</c:v>
                </c:pt>
                <c:pt idx="5994">
                  <c:v>-38.009472621895803</c:v>
                </c:pt>
                <c:pt idx="5995">
                  <c:v>-38.009472621895803</c:v>
                </c:pt>
                <c:pt idx="5996">
                  <c:v>-38.299023389270502</c:v>
                </c:pt>
                <c:pt idx="5997">
                  <c:v>-38.299023389270502</c:v>
                </c:pt>
                <c:pt idx="5998">
                  <c:v>-38.2043944730612</c:v>
                </c:pt>
                <c:pt idx="5999">
                  <c:v>-38.2043944730612</c:v>
                </c:pt>
                <c:pt idx="6000">
                  <c:v>-38.155956965740103</c:v>
                </c:pt>
                <c:pt idx="6001">
                  <c:v>-38.155956965740103</c:v>
                </c:pt>
                <c:pt idx="6002">
                  <c:v>-38.155956965740103</c:v>
                </c:pt>
                <c:pt idx="6003">
                  <c:v>-38.005956952474598</c:v>
                </c:pt>
                <c:pt idx="6004">
                  <c:v>-38.005956952474598</c:v>
                </c:pt>
                <c:pt idx="6005">
                  <c:v>-38.005956952474598</c:v>
                </c:pt>
                <c:pt idx="6006">
                  <c:v>-38.095800721508503</c:v>
                </c:pt>
                <c:pt idx="6007">
                  <c:v>-38.095800721508503</c:v>
                </c:pt>
                <c:pt idx="6008">
                  <c:v>-38.095800721508503</c:v>
                </c:pt>
                <c:pt idx="6009">
                  <c:v>-38.095800721508503</c:v>
                </c:pt>
                <c:pt idx="6010">
                  <c:v>-38.115429657278497</c:v>
                </c:pt>
                <c:pt idx="6011">
                  <c:v>-38.115429657278497</c:v>
                </c:pt>
                <c:pt idx="6012">
                  <c:v>-38.115429657278497</c:v>
                </c:pt>
                <c:pt idx="6013">
                  <c:v>-38.262499943113603</c:v>
                </c:pt>
                <c:pt idx="6014">
                  <c:v>-38.262499943113603</c:v>
                </c:pt>
                <c:pt idx="6015">
                  <c:v>-38.054296807575099</c:v>
                </c:pt>
                <c:pt idx="6016">
                  <c:v>-38.054296807575099</c:v>
                </c:pt>
                <c:pt idx="6017">
                  <c:v>-38.054296807575099</c:v>
                </c:pt>
                <c:pt idx="6018">
                  <c:v>-37.995312433827998</c:v>
                </c:pt>
                <c:pt idx="6019">
                  <c:v>-37.995312433827998</c:v>
                </c:pt>
                <c:pt idx="6020">
                  <c:v>-38.154394463352197</c:v>
                </c:pt>
                <c:pt idx="6021">
                  <c:v>-38.154394463352197</c:v>
                </c:pt>
                <c:pt idx="6022">
                  <c:v>-38.124804613267699</c:v>
                </c:pt>
                <c:pt idx="6023">
                  <c:v>-38.124804613267699</c:v>
                </c:pt>
                <c:pt idx="6024">
                  <c:v>-38.124804613267699</c:v>
                </c:pt>
                <c:pt idx="6025">
                  <c:v>-38.217578086012502</c:v>
                </c:pt>
                <c:pt idx="6026">
                  <c:v>-38.217578086012502</c:v>
                </c:pt>
                <c:pt idx="6027">
                  <c:v>-38.217578086012502</c:v>
                </c:pt>
                <c:pt idx="6028">
                  <c:v>-38.020312435553898</c:v>
                </c:pt>
                <c:pt idx="6029">
                  <c:v>-38.020312435553898</c:v>
                </c:pt>
                <c:pt idx="6030">
                  <c:v>-38.020312435553898</c:v>
                </c:pt>
                <c:pt idx="6031">
                  <c:v>-37.787695260114504</c:v>
                </c:pt>
                <c:pt idx="6032">
                  <c:v>-37.787695260114504</c:v>
                </c:pt>
                <c:pt idx="6033">
                  <c:v>-38.107519445242303</c:v>
                </c:pt>
                <c:pt idx="6034">
                  <c:v>-38.107519445242303</c:v>
                </c:pt>
                <c:pt idx="6035">
                  <c:v>-38.107519445242303</c:v>
                </c:pt>
                <c:pt idx="6036">
                  <c:v>-37.9403319660195</c:v>
                </c:pt>
                <c:pt idx="6037">
                  <c:v>-38.129980430945501</c:v>
                </c:pt>
                <c:pt idx="6038">
                  <c:v>-38.129980430945501</c:v>
                </c:pt>
                <c:pt idx="6039">
                  <c:v>-38.129980430945501</c:v>
                </c:pt>
                <c:pt idx="6040">
                  <c:v>-38.058691326244997</c:v>
                </c:pt>
                <c:pt idx="6041">
                  <c:v>-38.058691326244997</c:v>
                </c:pt>
                <c:pt idx="6042">
                  <c:v>-38.058691326244997</c:v>
                </c:pt>
                <c:pt idx="6043">
                  <c:v>-38.108789024037797</c:v>
                </c:pt>
                <c:pt idx="6044">
                  <c:v>-38.108789024037797</c:v>
                </c:pt>
                <c:pt idx="6045">
                  <c:v>-38.108789024037797</c:v>
                </c:pt>
                <c:pt idx="6046">
                  <c:v>-38.151269494970599</c:v>
                </c:pt>
                <c:pt idx="6047">
                  <c:v>-38.151269494970599</c:v>
                </c:pt>
                <c:pt idx="6048">
                  <c:v>-38.151269494970599</c:v>
                </c:pt>
                <c:pt idx="6049">
                  <c:v>-37.866992099836303</c:v>
                </c:pt>
                <c:pt idx="6050">
                  <c:v>-37.866992099836303</c:v>
                </c:pt>
                <c:pt idx="6051">
                  <c:v>-37.979199152912699</c:v>
                </c:pt>
                <c:pt idx="6052">
                  <c:v>-37.979199152912699</c:v>
                </c:pt>
                <c:pt idx="6053">
                  <c:v>-38.109081985086902</c:v>
                </c:pt>
                <c:pt idx="6054">
                  <c:v>-38.109081985086902</c:v>
                </c:pt>
                <c:pt idx="6055">
                  <c:v>-38.109081985086902</c:v>
                </c:pt>
                <c:pt idx="6056">
                  <c:v>-38.221679614412999</c:v>
                </c:pt>
                <c:pt idx="6057">
                  <c:v>-38.2122069456818</c:v>
                </c:pt>
                <c:pt idx="6058">
                  <c:v>-38.2122069456818</c:v>
                </c:pt>
                <c:pt idx="6059">
                  <c:v>-38.2122069456818</c:v>
                </c:pt>
                <c:pt idx="6060">
                  <c:v>-38.2122069456818</c:v>
                </c:pt>
                <c:pt idx="6061">
                  <c:v>-38.303906208493501</c:v>
                </c:pt>
                <c:pt idx="6062">
                  <c:v>-38.303906208493501</c:v>
                </c:pt>
                <c:pt idx="6063">
                  <c:v>-38.303906208493501</c:v>
                </c:pt>
                <c:pt idx="6064">
                  <c:v>-38.055956952622999</c:v>
                </c:pt>
                <c:pt idx="6065">
                  <c:v>-38.055956952622999</c:v>
                </c:pt>
                <c:pt idx="6066">
                  <c:v>-38.055956952622999</c:v>
                </c:pt>
                <c:pt idx="6067">
                  <c:v>-38.055956952622999</c:v>
                </c:pt>
                <c:pt idx="6068">
                  <c:v>-37.997167938694403</c:v>
                </c:pt>
                <c:pt idx="6069">
                  <c:v>-37.997167938694403</c:v>
                </c:pt>
                <c:pt idx="6070">
                  <c:v>-38.273925746158</c:v>
                </c:pt>
                <c:pt idx="6071">
                  <c:v>-38.273925746158</c:v>
                </c:pt>
                <c:pt idx="6072">
                  <c:v>-38.104882773521197</c:v>
                </c:pt>
                <c:pt idx="6073">
                  <c:v>-38.104882773521197</c:v>
                </c:pt>
                <c:pt idx="6074">
                  <c:v>-38.104882773521197</c:v>
                </c:pt>
                <c:pt idx="6075">
                  <c:v>-38.089746071156597</c:v>
                </c:pt>
                <c:pt idx="6076">
                  <c:v>-38.061816344677901</c:v>
                </c:pt>
                <c:pt idx="6077">
                  <c:v>-38.061816344677901</c:v>
                </c:pt>
                <c:pt idx="6078">
                  <c:v>-38.061816344677901</c:v>
                </c:pt>
                <c:pt idx="6079">
                  <c:v>-38.004882740300602</c:v>
                </c:pt>
                <c:pt idx="6080">
                  <c:v>-38.004882740300602</c:v>
                </c:pt>
                <c:pt idx="6081">
                  <c:v>-38.004882740300602</c:v>
                </c:pt>
                <c:pt idx="6082">
                  <c:v>-38.374023365708098</c:v>
                </c:pt>
                <c:pt idx="6083">
                  <c:v>-38.374023365708098</c:v>
                </c:pt>
                <c:pt idx="6084">
                  <c:v>-38.374023365708098</c:v>
                </c:pt>
                <c:pt idx="6085">
                  <c:v>-38.086523379432002</c:v>
                </c:pt>
                <c:pt idx="6086">
                  <c:v>-38.086523379432002</c:v>
                </c:pt>
                <c:pt idx="6087">
                  <c:v>-38.086523379432002</c:v>
                </c:pt>
                <c:pt idx="6088">
                  <c:v>-38.086523379432002</c:v>
                </c:pt>
                <c:pt idx="6089">
                  <c:v>-38.211523387981202</c:v>
                </c:pt>
                <c:pt idx="6090">
                  <c:v>-38.211523387981202</c:v>
                </c:pt>
                <c:pt idx="6091">
                  <c:v>-38.211523387981202</c:v>
                </c:pt>
                <c:pt idx="6092">
                  <c:v>-38.0506835238265</c:v>
                </c:pt>
                <c:pt idx="6093">
                  <c:v>-38.0506835238265</c:v>
                </c:pt>
                <c:pt idx="6094">
                  <c:v>-38.007421839523801</c:v>
                </c:pt>
                <c:pt idx="6095">
                  <c:v>-38.007421839523801</c:v>
                </c:pt>
                <c:pt idx="6096">
                  <c:v>-38.4373046112377</c:v>
                </c:pt>
                <c:pt idx="6097">
                  <c:v>-38.4373046112377</c:v>
                </c:pt>
                <c:pt idx="6098">
                  <c:v>-29.905859312188099</c:v>
                </c:pt>
                <c:pt idx="6099">
                  <c:v>-29.905859312188099</c:v>
                </c:pt>
                <c:pt idx="6100">
                  <c:v>-37.964746037265201</c:v>
                </c:pt>
                <c:pt idx="6101">
                  <c:v>-37.964746037265201</c:v>
                </c:pt>
                <c:pt idx="6102">
                  <c:v>-37.964746037265201</c:v>
                </c:pt>
                <c:pt idx="6103">
                  <c:v>-37.964746037265201</c:v>
                </c:pt>
                <c:pt idx="6104">
                  <c:v>-37.905078060182802</c:v>
                </c:pt>
                <c:pt idx="6105">
                  <c:v>-37.905078060182802</c:v>
                </c:pt>
                <c:pt idx="6106">
                  <c:v>-37.905078060182802</c:v>
                </c:pt>
                <c:pt idx="6107">
                  <c:v>-37.905078060182802</c:v>
                </c:pt>
                <c:pt idx="6108">
                  <c:v>-37.938281160655599</c:v>
                </c:pt>
                <c:pt idx="6109">
                  <c:v>-37.938281160655599</c:v>
                </c:pt>
                <c:pt idx="6110">
                  <c:v>-38.189648386396499</c:v>
                </c:pt>
                <c:pt idx="6111">
                  <c:v>-38.189648386396499</c:v>
                </c:pt>
                <c:pt idx="6112">
                  <c:v>-38.189648386396499</c:v>
                </c:pt>
                <c:pt idx="6113">
                  <c:v>-38.411328064394098</c:v>
                </c:pt>
                <c:pt idx="6114">
                  <c:v>-38.411328064394098</c:v>
                </c:pt>
                <c:pt idx="6115">
                  <c:v>-38.004980381039701</c:v>
                </c:pt>
                <c:pt idx="6116">
                  <c:v>-38.004980381039701</c:v>
                </c:pt>
                <c:pt idx="6117">
                  <c:v>-37.896874945879901</c:v>
                </c:pt>
                <c:pt idx="6118">
                  <c:v>-37.896874945879901</c:v>
                </c:pt>
                <c:pt idx="6119">
                  <c:v>-37.896874945879901</c:v>
                </c:pt>
                <c:pt idx="6120">
                  <c:v>-38.035644478695701</c:v>
                </c:pt>
                <c:pt idx="6121">
                  <c:v>-38.035644478695701</c:v>
                </c:pt>
                <c:pt idx="6122">
                  <c:v>-38.035644478695701</c:v>
                </c:pt>
                <c:pt idx="6123">
                  <c:v>-38.504492121151998</c:v>
                </c:pt>
                <c:pt idx="6124">
                  <c:v>-38.504492121151998</c:v>
                </c:pt>
                <c:pt idx="6125">
                  <c:v>-38.504492121151998</c:v>
                </c:pt>
                <c:pt idx="6126">
                  <c:v>-38.249316318157</c:v>
                </c:pt>
                <c:pt idx="6127">
                  <c:v>-38.249316318157</c:v>
                </c:pt>
                <c:pt idx="6128">
                  <c:v>-38.249316318157</c:v>
                </c:pt>
                <c:pt idx="6129">
                  <c:v>-38.249316318157</c:v>
                </c:pt>
                <c:pt idx="6130">
                  <c:v>-38.028222593507898</c:v>
                </c:pt>
                <c:pt idx="6131">
                  <c:v>-38.028222593507898</c:v>
                </c:pt>
                <c:pt idx="6132">
                  <c:v>-38.028222593507898</c:v>
                </c:pt>
                <c:pt idx="6133">
                  <c:v>-38.036132775196101</c:v>
                </c:pt>
                <c:pt idx="6134">
                  <c:v>-38.036132775196101</c:v>
                </c:pt>
                <c:pt idx="6135">
                  <c:v>-38.213476461271</c:v>
                </c:pt>
                <c:pt idx="6136">
                  <c:v>-38.213476461271</c:v>
                </c:pt>
                <c:pt idx="6137">
                  <c:v>-38.4041991384074</c:v>
                </c:pt>
                <c:pt idx="6138">
                  <c:v>-38.4041991384074</c:v>
                </c:pt>
                <c:pt idx="6139">
                  <c:v>-38.139257758186403</c:v>
                </c:pt>
                <c:pt idx="6140">
                  <c:v>-38.139257758186403</c:v>
                </c:pt>
                <c:pt idx="6141">
                  <c:v>-38.139257758186403</c:v>
                </c:pt>
                <c:pt idx="6142">
                  <c:v>-38.2639648069744</c:v>
                </c:pt>
                <c:pt idx="6143">
                  <c:v>-38.2639648069744</c:v>
                </c:pt>
                <c:pt idx="6144">
                  <c:v>-38.042773373403101</c:v>
                </c:pt>
                <c:pt idx="6145">
                  <c:v>-38.042773373403101</c:v>
                </c:pt>
                <c:pt idx="6146">
                  <c:v>-38.042773373403101</c:v>
                </c:pt>
                <c:pt idx="6147">
                  <c:v>-38.042773373403101</c:v>
                </c:pt>
                <c:pt idx="6148">
                  <c:v>-38.671874952873601</c:v>
                </c:pt>
                <c:pt idx="6149">
                  <c:v>-38.671874952873601</c:v>
                </c:pt>
                <c:pt idx="6150">
                  <c:v>-38.189355401795098</c:v>
                </c:pt>
                <c:pt idx="6151">
                  <c:v>-38.189355401795098</c:v>
                </c:pt>
                <c:pt idx="6152">
                  <c:v>-38.189355401795098</c:v>
                </c:pt>
                <c:pt idx="6153">
                  <c:v>-38.215624951379098</c:v>
                </c:pt>
                <c:pt idx="6154">
                  <c:v>-38.215624951379098</c:v>
                </c:pt>
                <c:pt idx="6155">
                  <c:v>-38.1881835365566</c:v>
                </c:pt>
                <c:pt idx="6156">
                  <c:v>-38.1881835365566</c:v>
                </c:pt>
                <c:pt idx="6157">
                  <c:v>-38.123144496363203</c:v>
                </c:pt>
                <c:pt idx="6158">
                  <c:v>-38.123144496363203</c:v>
                </c:pt>
                <c:pt idx="6159">
                  <c:v>-38.111621038515203</c:v>
                </c:pt>
                <c:pt idx="6160">
                  <c:v>-38.111621038515203</c:v>
                </c:pt>
                <c:pt idx="6161">
                  <c:v>-38.111621038515203</c:v>
                </c:pt>
                <c:pt idx="6162">
                  <c:v>-38.139746027438299</c:v>
                </c:pt>
                <c:pt idx="6163">
                  <c:v>-38.139746027438299</c:v>
                </c:pt>
                <c:pt idx="6164">
                  <c:v>-38.139746027438299</c:v>
                </c:pt>
                <c:pt idx="6165">
                  <c:v>-38.139746027438299</c:v>
                </c:pt>
                <c:pt idx="6166">
                  <c:v>-38.168554619260199</c:v>
                </c:pt>
                <c:pt idx="6167">
                  <c:v>-38.168554619260199</c:v>
                </c:pt>
                <c:pt idx="6168">
                  <c:v>-38.339062436811197</c:v>
                </c:pt>
                <c:pt idx="6169">
                  <c:v>-38.339062436811197</c:v>
                </c:pt>
                <c:pt idx="6170">
                  <c:v>-38.339062436811197</c:v>
                </c:pt>
                <c:pt idx="6171">
                  <c:v>-38.422460894573298</c:v>
                </c:pt>
                <c:pt idx="6172">
                  <c:v>-38.422460894573298</c:v>
                </c:pt>
                <c:pt idx="6173">
                  <c:v>-38.203124963249103</c:v>
                </c:pt>
                <c:pt idx="6174">
                  <c:v>-38.203124963249103</c:v>
                </c:pt>
                <c:pt idx="6175">
                  <c:v>-38.116308510667203</c:v>
                </c:pt>
                <c:pt idx="6176">
                  <c:v>-38.116308510667203</c:v>
                </c:pt>
                <c:pt idx="6177">
                  <c:v>-38.116308510667203</c:v>
                </c:pt>
                <c:pt idx="6178">
                  <c:v>-38.265917942488102</c:v>
                </c:pt>
                <c:pt idx="6179">
                  <c:v>-38.265917942488102</c:v>
                </c:pt>
                <c:pt idx="6180">
                  <c:v>-38.265917942488102</c:v>
                </c:pt>
                <c:pt idx="6181">
                  <c:v>-38.1610350802802</c:v>
                </c:pt>
                <c:pt idx="6182">
                  <c:v>-38.1610350802802</c:v>
                </c:pt>
                <c:pt idx="6183">
                  <c:v>-38.1610350802802</c:v>
                </c:pt>
                <c:pt idx="6184">
                  <c:v>-38.059277309592197</c:v>
                </c:pt>
                <c:pt idx="6185">
                  <c:v>-38.059277309592197</c:v>
                </c:pt>
                <c:pt idx="6186">
                  <c:v>-38.059277309592197</c:v>
                </c:pt>
                <c:pt idx="6187">
                  <c:v>-38.155859313002999</c:v>
                </c:pt>
                <c:pt idx="6188">
                  <c:v>-38.155859313002999</c:v>
                </c:pt>
                <c:pt idx="6189">
                  <c:v>-38.155859313002999</c:v>
                </c:pt>
                <c:pt idx="6190">
                  <c:v>-38.299707002624899</c:v>
                </c:pt>
                <c:pt idx="6191">
                  <c:v>-38.299707002624899</c:v>
                </c:pt>
                <c:pt idx="6192">
                  <c:v>-38.057714816946799</c:v>
                </c:pt>
                <c:pt idx="6193">
                  <c:v>-38.057714816946799</c:v>
                </c:pt>
                <c:pt idx="6194">
                  <c:v>-38.057714816946799</c:v>
                </c:pt>
                <c:pt idx="6195">
                  <c:v>-38.105859320392398</c:v>
                </c:pt>
                <c:pt idx="6196">
                  <c:v>-37.921874957559297</c:v>
                </c:pt>
                <c:pt idx="6197">
                  <c:v>-37.921874957559297</c:v>
                </c:pt>
                <c:pt idx="6198">
                  <c:v>-38.094628853817902</c:v>
                </c:pt>
                <c:pt idx="6199">
                  <c:v>-38.094628853817902</c:v>
                </c:pt>
                <c:pt idx="6200">
                  <c:v>-38.120410098919798</c:v>
                </c:pt>
                <c:pt idx="6201">
                  <c:v>-38.120410098919798</c:v>
                </c:pt>
                <c:pt idx="6202">
                  <c:v>-38.120410098919798</c:v>
                </c:pt>
                <c:pt idx="6203">
                  <c:v>-38.120410098919798</c:v>
                </c:pt>
                <c:pt idx="6204">
                  <c:v>-38.120410098919798</c:v>
                </c:pt>
                <c:pt idx="6205">
                  <c:v>-38.269238240136403</c:v>
                </c:pt>
                <c:pt idx="6206">
                  <c:v>-38.269238240136403</c:v>
                </c:pt>
                <c:pt idx="6207">
                  <c:v>-38.1220702476421</c:v>
                </c:pt>
                <c:pt idx="6208">
                  <c:v>-38.1220702476421</c:v>
                </c:pt>
                <c:pt idx="6209">
                  <c:v>-38.011816360179999</c:v>
                </c:pt>
                <c:pt idx="6210">
                  <c:v>-38.011816360179999</c:v>
                </c:pt>
                <c:pt idx="6211">
                  <c:v>-38.011816360179999</c:v>
                </c:pt>
                <c:pt idx="6212">
                  <c:v>-38.1468749449486</c:v>
                </c:pt>
                <c:pt idx="6213">
                  <c:v>-38.1468749449486</c:v>
                </c:pt>
                <c:pt idx="6214">
                  <c:v>-38.066308549779897</c:v>
                </c:pt>
                <c:pt idx="6215">
                  <c:v>-38.176660083416202</c:v>
                </c:pt>
                <c:pt idx="6216">
                  <c:v>-38.176660083416202</c:v>
                </c:pt>
                <c:pt idx="6217">
                  <c:v>-38.176660083416202</c:v>
                </c:pt>
                <c:pt idx="6218">
                  <c:v>-38.188476506511499</c:v>
                </c:pt>
                <c:pt idx="6219">
                  <c:v>-38.188476506511499</c:v>
                </c:pt>
                <c:pt idx="6220">
                  <c:v>-38.188476506511499</c:v>
                </c:pt>
                <c:pt idx="6221">
                  <c:v>-38.353613234590703</c:v>
                </c:pt>
                <c:pt idx="6222">
                  <c:v>-38.353613234590703</c:v>
                </c:pt>
                <c:pt idx="6223">
                  <c:v>-38.353613234590703</c:v>
                </c:pt>
                <c:pt idx="6224">
                  <c:v>-38.353613234590703</c:v>
                </c:pt>
                <c:pt idx="6225">
                  <c:v>-38.019531177298603</c:v>
                </c:pt>
                <c:pt idx="6226">
                  <c:v>-38.019531177298603</c:v>
                </c:pt>
                <c:pt idx="6227">
                  <c:v>-38.019531177298603</c:v>
                </c:pt>
                <c:pt idx="6228">
                  <c:v>-38.0730468447072</c:v>
                </c:pt>
                <c:pt idx="6229">
                  <c:v>-38.0730468447072</c:v>
                </c:pt>
                <c:pt idx="6230">
                  <c:v>-38.179687473668302</c:v>
                </c:pt>
                <c:pt idx="6231">
                  <c:v>-38.179687473668302</c:v>
                </c:pt>
                <c:pt idx="6232">
                  <c:v>-38.179687473668302</c:v>
                </c:pt>
                <c:pt idx="6233">
                  <c:v>-37.998437441841801</c:v>
                </c:pt>
                <c:pt idx="6234">
                  <c:v>-37.998437441841801</c:v>
                </c:pt>
                <c:pt idx="6235">
                  <c:v>-38.212499964414697</c:v>
                </c:pt>
                <c:pt idx="6236">
                  <c:v>-38.212499964414697</c:v>
                </c:pt>
                <c:pt idx="6237">
                  <c:v>-38.212499964414697</c:v>
                </c:pt>
                <c:pt idx="6238">
                  <c:v>-38.049023412306198</c:v>
                </c:pt>
                <c:pt idx="6239">
                  <c:v>-38.049023412306198</c:v>
                </c:pt>
                <c:pt idx="6240">
                  <c:v>-38.150390570335702</c:v>
                </c:pt>
                <c:pt idx="6241">
                  <c:v>-38.150390570335702</c:v>
                </c:pt>
                <c:pt idx="6242">
                  <c:v>-38.150390570335702</c:v>
                </c:pt>
                <c:pt idx="6243">
                  <c:v>-38.150390570335702</c:v>
                </c:pt>
                <c:pt idx="6244">
                  <c:v>-37.918066395104603</c:v>
                </c:pt>
                <c:pt idx="6245">
                  <c:v>-37.918066395104603</c:v>
                </c:pt>
                <c:pt idx="6246">
                  <c:v>-37.918066395104603</c:v>
                </c:pt>
                <c:pt idx="6247">
                  <c:v>-37.997167886322103</c:v>
                </c:pt>
                <c:pt idx="6248">
                  <c:v>-37.997167886322103</c:v>
                </c:pt>
                <c:pt idx="6249">
                  <c:v>-38.093652278868802</c:v>
                </c:pt>
                <c:pt idx="6250">
                  <c:v>-38.093652278868802</c:v>
                </c:pt>
                <c:pt idx="6251">
                  <c:v>-38.074609310599001</c:v>
                </c:pt>
                <c:pt idx="6252">
                  <c:v>-38.074609310599001</c:v>
                </c:pt>
                <c:pt idx="6253">
                  <c:v>-38.083789008836902</c:v>
                </c:pt>
                <c:pt idx="6254">
                  <c:v>-38.083789008836902</c:v>
                </c:pt>
                <c:pt idx="6255">
                  <c:v>-38.083789008836902</c:v>
                </c:pt>
                <c:pt idx="6256">
                  <c:v>-38.255859319171499</c:v>
                </c:pt>
                <c:pt idx="6257">
                  <c:v>-38.255859319171499</c:v>
                </c:pt>
                <c:pt idx="6258">
                  <c:v>-38.255859319171499</c:v>
                </c:pt>
                <c:pt idx="6259">
                  <c:v>-38.063867125201703</c:v>
                </c:pt>
                <c:pt idx="6260">
                  <c:v>-38.063867125201703</c:v>
                </c:pt>
                <c:pt idx="6261">
                  <c:v>-38.063867125201703</c:v>
                </c:pt>
                <c:pt idx="6262">
                  <c:v>-38.235449150262802</c:v>
                </c:pt>
                <c:pt idx="6263">
                  <c:v>-38.235449150262802</c:v>
                </c:pt>
                <c:pt idx="6264">
                  <c:v>-38.235449150262802</c:v>
                </c:pt>
                <c:pt idx="6265">
                  <c:v>-38.235449150262802</c:v>
                </c:pt>
                <c:pt idx="6266">
                  <c:v>-37.978417908350799</c:v>
                </c:pt>
                <c:pt idx="6267">
                  <c:v>-37.978417908350799</c:v>
                </c:pt>
                <c:pt idx="6268">
                  <c:v>-38.168945237804998</c:v>
                </c:pt>
                <c:pt idx="6269">
                  <c:v>-38.168945237804998</c:v>
                </c:pt>
                <c:pt idx="6270">
                  <c:v>-38.096581984704201</c:v>
                </c:pt>
                <c:pt idx="6271">
                  <c:v>-38.096581984704201</c:v>
                </c:pt>
                <c:pt idx="6272">
                  <c:v>-38.331152291350001</c:v>
                </c:pt>
                <c:pt idx="6273">
                  <c:v>-38.331152291350001</c:v>
                </c:pt>
                <c:pt idx="6274">
                  <c:v>-38.331152291350001</c:v>
                </c:pt>
                <c:pt idx="6275">
                  <c:v>-38.2013671098684</c:v>
                </c:pt>
                <c:pt idx="6276">
                  <c:v>-38.2013671098684</c:v>
                </c:pt>
                <c:pt idx="6277">
                  <c:v>-38.2013671098684</c:v>
                </c:pt>
                <c:pt idx="6278">
                  <c:v>-38.043066342914202</c:v>
                </c:pt>
                <c:pt idx="6279">
                  <c:v>-38.043066342914202</c:v>
                </c:pt>
                <c:pt idx="6280">
                  <c:v>-38.195898426682099</c:v>
                </c:pt>
                <c:pt idx="6281">
                  <c:v>-38.195898426682099</c:v>
                </c:pt>
                <c:pt idx="6282">
                  <c:v>-38.195898426682099</c:v>
                </c:pt>
                <c:pt idx="6283">
                  <c:v>-38.184863226786497</c:v>
                </c:pt>
                <c:pt idx="6284">
                  <c:v>-38.184863226786497</c:v>
                </c:pt>
                <c:pt idx="6285">
                  <c:v>-38.184863226786497</c:v>
                </c:pt>
                <c:pt idx="6286">
                  <c:v>-38.184863226786497</c:v>
                </c:pt>
                <c:pt idx="6287">
                  <c:v>-38.389257756789398</c:v>
                </c:pt>
                <c:pt idx="6288">
                  <c:v>-38.389257756789398</c:v>
                </c:pt>
                <c:pt idx="6289">
                  <c:v>-38.340820233039203</c:v>
                </c:pt>
                <c:pt idx="6290">
                  <c:v>-38.340820233039203</c:v>
                </c:pt>
                <c:pt idx="6291">
                  <c:v>-38.3184569771838</c:v>
                </c:pt>
                <c:pt idx="6292">
                  <c:v>-38.3184569771838</c:v>
                </c:pt>
                <c:pt idx="6293">
                  <c:v>-38.3184569771838</c:v>
                </c:pt>
                <c:pt idx="6294">
                  <c:v>-38.0835936887961</c:v>
                </c:pt>
                <c:pt idx="6295">
                  <c:v>-38.277929651943801</c:v>
                </c:pt>
                <c:pt idx="6296">
                  <c:v>-38.277929651943801</c:v>
                </c:pt>
                <c:pt idx="6297">
                  <c:v>-38.277929651943801</c:v>
                </c:pt>
                <c:pt idx="6298">
                  <c:v>-38.215527277745402</c:v>
                </c:pt>
                <c:pt idx="6299">
                  <c:v>-38.215527277745402</c:v>
                </c:pt>
                <c:pt idx="6300">
                  <c:v>-38.215527277745402</c:v>
                </c:pt>
                <c:pt idx="6301">
                  <c:v>-38.036425696715</c:v>
                </c:pt>
                <c:pt idx="6302">
                  <c:v>-38.036425696715</c:v>
                </c:pt>
                <c:pt idx="6303">
                  <c:v>-38.1228515077091</c:v>
                </c:pt>
                <c:pt idx="6304">
                  <c:v>-38.1228515077091</c:v>
                </c:pt>
                <c:pt idx="6305">
                  <c:v>-38.1228515077091</c:v>
                </c:pt>
                <c:pt idx="6306">
                  <c:v>-38.1228515077091</c:v>
                </c:pt>
                <c:pt idx="6307">
                  <c:v>-38.169824154865601</c:v>
                </c:pt>
                <c:pt idx="6308">
                  <c:v>-38.169824154865601</c:v>
                </c:pt>
                <c:pt idx="6309">
                  <c:v>-38.2046874133448</c:v>
                </c:pt>
                <c:pt idx="6310">
                  <c:v>-38.2046874133448</c:v>
                </c:pt>
                <c:pt idx="6311">
                  <c:v>-38.2046874133448</c:v>
                </c:pt>
                <c:pt idx="6312">
                  <c:v>-38.122851509418901</c:v>
                </c:pt>
                <c:pt idx="6313">
                  <c:v>-38.122851509418901</c:v>
                </c:pt>
                <c:pt idx="6314">
                  <c:v>-38.073632752442698</c:v>
                </c:pt>
                <c:pt idx="6315">
                  <c:v>-38.073632752442698</c:v>
                </c:pt>
                <c:pt idx="6316">
                  <c:v>-37.973242140564203</c:v>
                </c:pt>
                <c:pt idx="6317">
                  <c:v>-37.973242140564203</c:v>
                </c:pt>
                <c:pt idx="6318">
                  <c:v>-37.973242140564203</c:v>
                </c:pt>
                <c:pt idx="6319">
                  <c:v>-38.480664001050101</c:v>
                </c:pt>
                <c:pt idx="6320">
                  <c:v>-38.480664001050101</c:v>
                </c:pt>
                <c:pt idx="6321">
                  <c:v>-38.201269479046402</c:v>
                </c:pt>
                <c:pt idx="6322">
                  <c:v>-38.201269479046402</c:v>
                </c:pt>
                <c:pt idx="6323">
                  <c:v>-38.201269479046402</c:v>
                </c:pt>
                <c:pt idx="6324">
                  <c:v>-38.165234336301999</c:v>
                </c:pt>
                <c:pt idx="6325">
                  <c:v>-38.165234336301999</c:v>
                </c:pt>
                <c:pt idx="6326">
                  <c:v>-38.165234336301999</c:v>
                </c:pt>
                <c:pt idx="6327">
                  <c:v>-37.866992159026204</c:v>
                </c:pt>
                <c:pt idx="6328">
                  <c:v>-37.866992159026204</c:v>
                </c:pt>
                <c:pt idx="6329">
                  <c:v>-37.866992159026204</c:v>
                </c:pt>
                <c:pt idx="6330">
                  <c:v>-37.9781249572261</c:v>
                </c:pt>
                <c:pt idx="6331">
                  <c:v>-37.9781249572261</c:v>
                </c:pt>
                <c:pt idx="6332">
                  <c:v>-37.9781249572261</c:v>
                </c:pt>
                <c:pt idx="6333">
                  <c:v>-38.051953079600899</c:v>
                </c:pt>
                <c:pt idx="6334">
                  <c:v>-38.051953079600899</c:v>
                </c:pt>
                <c:pt idx="6335">
                  <c:v>-38.275781184820502</c:v>
                </c:pt>
                <c:pt idx="6336">
                  <c:v>-38.275781184820502</c:v>
                </c:pt>
                <c:pt idx="6337">
                  <c:v>-38.053808528180497</c:v>
                </c:pt>
                <c:pt idx="6338">
                  <c:v>-38.053808528180497</c:v>
                </c:pt>
                <c:pt idx="6339">
                  <c:v>-38.157226537005002</c:v>
                </c:pt>
                <c:pt idx="6340">
                  <c:v>-38.157226537005002</c:v>
                </c:pt>
                <c:pt idx="6341">
                  <c:v>-38.157226537005002</c:v>
                </c:pt>
                <c:pt idx="6342">
                  <c:v>-38.0327147859497</c:v>
                </c:pt>
                <c:pt idx="6343">
                  <c:v>-38.0327147859497</c:v>
                </c:pt>
                <c:pt idx="6344">
                  <c:v>-38.0327147859497</c:v>
                </c:pt>
                <c:pt idx="6345">
                  <c:v>-38.145996041057501</c:v>
                </c:pt>
                <c:pt idx="6346">
                  <c:v>-38.145996041057501</c:v>
                </c:pt>
                <c:pt idx="6347">
                  <c:v>-38.145996041057501</c:v>
                </c:pt>
                <c:pt idx="6348">
                  <c:v>-38.145996041057501</c:v>
                </c:pt>
                <c:pt idx="6349">
                  <c:v>-38.160937425840501</c:v>
                </c:pt>
                <c:pt idx="6350">
                  <c:v>-38.160937425840501</c:v>
                </c:pt>
                <c:pt idx="6351">
                  <c:v>-38.414550732086298</c:v>
                </c:pt>
                <c:pt idx="6352">
                  <c:v>-38.414550732086298</c:v>
                </c:pt>
                <c:pt idx="6353">
                  <c:v>-38.414550732086298</c:v>
                </c:pt>
                <c:pt idx="6354">
                  <c:v>-38.082714794414599</c:v>
                </c:pt>
                <c:pt idx="6355">
                  <c:v>-38.082714794414599</c:v>
                </c:pt>
                <c:pt idx="6356">
                  <c:v>-38.082714794414599</c:v>
                </c:pt>
                <c:pt idx="6357">
                  <c:v>-38.225195229846499</c:v>
                </c:pt>
                <c:pt idx="6358">
                  <c:v>-38.225195229846499</c:v>
                </c:pt>
                <c:pt idx="6359">
                  <c:v>-38.253320270887301</c:v>
                </c:pt>
                <c:pt idx="6360">
                  <c:v>-38.253320270887301</c:v>
                </c:pt>
                <c:pt idx="6361">
                  <c:v>-38.253320270887301</c:v>
                </c:pt>
                <c:pt idx="6362">
                  <c:v>-38.396484318342097</c:v>
                </c:pt>
                <c:pt idx="6363">
                  <c:v>-38.396484318342097</c:v>
                </c:pt>
                <c:pt idx="6364">
                  <c:v>-38.024218658159903</c:v>
                </c:pt>
                <c:pt idx="6365">
                  <c:v>-38.024218658159903</c:v>
                </c:pt>
                <c:pt idx="6366">
                  <c:v>-38.024218658159903</c:v>
                </c:pt>
                <c:pt idx="6367">
                  <c:v>-38.024218658159903</c:v>
                </c:pt>
                <c:pt idx="6368">
                  <c:v>-38.215234323441102</c:v>
                </c:pt>
                <c:pt idx="6369">
                  <c:v>-38.215234323441102</c:v>
                </c:pt>
                <c:pt idx="6370">
                  <c:v>-38.215234323441102</c:v>
                </c:pt>
                <c:pt idx="6371">
                  <c:v>-38.236621029442098</c:v>
                </c:pt>
                <c:pt idx="6372">
                  <c:v>-38.236621029442098</c:v>
                </c:pt>
                <c:pt idx="6373">
                  <c:v>-38.236621029442098</c:v>
                </c:pt>
                <c:pt idx="6374">
                  <c:v>-38.301660059929397</c:v>
                </c:pt>
                <c:pt idx="6375">
                  <c:v>-38.301660059929397</c:v>
                </c:pt>
                <c:pt idx="6376">
                  <c:v>-38.090527272783198</c:v>
                </c:pt>
                <c:pt idx="6377">
                  <c:v>-38.090527272783198</c:v>
                </c:pt>
                <c:pt idx="6378">
                  <c:v>-38.015039005134803</c:v>
                </c:pt>
                <c:pt idx="6379">
                  <c:v>-38.015039005134803</c:v>
                </c:pt>
                <c:pt idx="6380">
                  <c:v>-38.015039005134803</c:v>
                </c:pt>
                <c:pt idx="6381">
                  <c:v>-38.115136669061002</c:v>
                </c:pt>
                <c:pt idx="6382">
                  <c:v>-38.115136669061002</c:v>
                </c:pt>
                <c:pt idx="6383">
                  <c:v>-38.115136669061002</c:v>
                </c:pt>
                <c:pt idx="6384">
                  <c:v>-38.269531215053497</c:v>
                </c:pt>
                <c:pt idx="6385">
                  <c:v>-38.269531215053497</c:v>
                </c:pt>
                <c:pt idx="6386">
                  <c:v>-38.269531215053497</c:v>
                </c:pt>
                <c:pt idx="6387">
                  <c:v>-38.269531215053497</c:v>
                </c:pt>
                <c:pt idx="6388">
                  <c:v>-38.100976525347498</c:v>
                </c:pt>
                <c:pt idx="6389">
                  <c:v>-38.100976525347498</c:v>
                </c:pt>
                <c:pt idx="6390">
                  <c:v>-38.100976525347498</c:v>
                </c:pt>
                <c:pt idx="6391">
                  <c:v>-38.164550717905499</c:v>
                </c:pt>
                <c:pt idx="6392">
                  <c:v>-38.164550717905499</c:v>
                </c:pt>
                <c:pt idx="6393">
                  <c:v>-38.109277284660401</c:v>
                </c:pt>
                <c:pt idx="6394">
                  <c:v>-38.109277284660401</c:v>
                </c:pt>
                <c:pt idx="6395">
                  <c:v>-38.109277284660401</c:v>
                </c:pt>
                <c:pt idx="6396">
                  <c:v>-38.086718705766501</c:v>
                </c:pt>
                <c:pt idx="6397">
                  <c:v>-37.902636620150503</c:v>
                </c:pt>
                <c:pt idx="6398">
                  <c:v>-37.902636620150503</c:v>
                </c:pt>
                <c:pt idx="6399">
                  <c:v>-37.902636620150503</c:v>
                </c:pt>
                <c:pt idx="6400">
                  <c:v>-38.350781190572803</c:v>
                </c:pt>
                <c:pt idx="6401">
                  <c:v>-38.350781190572803</c:v>
                </c:pt>
                <c:pt idx="6402">
                  <c:v>-38.350781190572803</c:v>
                </c:pt>
                <c:pt idx="6403">
                  <c:v>-38.0428710376436</c:v>
                </c:pt>
                <c:pt idx="6404">
                  <c:v>-38.0428710376436</c:v>
                </c:pt>
                <c:pt idx="6405">
                  <c:v>-38.0428710376436</c:v>
                </c:pt>
                <c:pt idx="6406">
                  <c:v>-38.0428710376436</c:v>
                </c:pt>
                <c:pt idx="6407">
                  <c:v>-38.156152297124201</c:v>
                </c:pt>
                <c:pt idx="6408">
                  <c:v>-38.156152297124201</c:v>
                </c:pt>
                <c:pt idx="6409">
                  <c:v>-38.060644454119</c:v>
                </c:pt>
                <c:pt idx="6410">
                  <c:v>-38.060644454119</c:v>
                </c:pt>
                <c:pt idx="6411">
                  <c:v>-38.060644454119</c:v>
                </c:pt>
                <c:pt idx="6412">
                  <c:v>-37.849804640303702</c:v>
                </c:pt>
                <c:pt idx="6413">
                  <c:v>-37.849804640303702</c:v>
                </c:pt>
                <c:pt idx="6414">
                  <c:v>-37.849804640303702</c:v>
                </c:pt>
                <c:pt idx="6415">
                  <c:v>-38.418359327974002</c:v>
                </c:pt>
                <c:pt idx="6416">
                  <c:v>-38.418359327974002</c:v>
                </c:pt>
                <c:pt idx="6417">
                  <c:v>-38.2882811855524</c:v>
                </c:pt>
                <c:pt idx="6418">
                  <c:v>-38.2882811855524</c:v>
                </c:pt>
                <c:pt idx="6419">
                  <c:v>-37.871093672343697</c:v>
                </c:pt>
                <c:pt idx="6420">
                  <c:v>-37.871093672343697</c:v>
                </c:pt>
                <c:pt idx="6421">
                  <c:v>-38.132128819437597</c:v>
                </c:pt>
                <c:pt idx="6422">
                  <c:v>-38.132128819437597</c:v>
                </c:pt>
                <c:pt idx="6423">
                  <c:v>-38.131835915002704</c:v>
                </c:pt>
                <c:pt idx="6424">
                  <c:v>-38.131835915002704</c:v>
                </c:pt>
                <c:pt idx="6425">
                  <c:v>-38.131835915002704</c:v>
                </c:pt>
                <c:pt idx="6426">
                  <c:v>-38.058886669918103</c:v>
                </c:pt>
                <c:pt idx="6427">
                  <c:v>-38.058886669918103</c:v>
                </c:pt>
                <c:pt idx="6428">
                  <c:v>-38.058886669918103</c:v>
                </c:pt>
                <c:pt idx="6429">
                  <c:v>-37.941308527435403</c:v>
                </c:pt>
                <c:pt idx="6430">
                  <c:v>-37.941308527435403</c:v>
                </c:pt>
                <c:pt idx="6431">
                  <c:v>-37.941308527435403</c:v>
                </c:pt>
                <c:pt idx="6432">
                  <c:v>-38.074414003596701</c:v>
                </c:pt>
                <c:pt idx="6433">
                  <c:v>-38.074414003596701</c:v>
                </c:pt>
                <c:pt idx="6434">
                  <c:v>-38.405566357760101</c:v>
                </c:pt>
                <c:pt idx="6435">
                  <c:v>-38.405566357760101</c:v>
                </c:pt>
                <c:pt idx="6436">
                  <c:v>-38.405566357760101</c:v>
                </c:pt>
                <c:pt idx="6437">
                  <c:v>-38.259960858333201</c:v>
                </c:pt>
                <c:pt idx="6438">
                  <c:v>-38.259960858333201</c:v>
                </c:pt>
                <c:pt idx="6439">
                  <c:v>-38.259960858333201</c:v>
                </c:pt>
                <c:pt idx="6440">
                  <c:v>-38.348632748929901</c:v>
                </c:pt>
                <c:pt idx="6441">
                  <c:v>-38.348632748929901</c:v>
                </c:pt>
                <c:pt idx="6442">
                  <c:v>-38.213574124412801</c:v>
                </c:pt>
                <c:pt idx="6443">
                  <c:v>-38.213574124412801</c:v>
                </c:pt>
                <c:pt idx="6444">
                  <c:v>-38.213574124412801</c:v>
                </c:pt>
                <c:pt idx="6445">
                  <c:v>-38.006542932358499</c:v>
                </c:pt>
                <c:pt idx="6446">
                  <c:v>-38.006542932358499</c:v>
                </c:pt>
                <c:pt idx="6447">
                  <c:v>-38.151367149141102</c:v>
                </c:pt>
                <c:pt idx="6448">
                  <c:v>-38.151367149141102</c:v>
                </c:pt>
                <c:pt idx="6449">
                  <c:v>-38.151367149141102</c:v>
                </c:pt>
                <c:pt idx="6450">
                  <c:v>-38.1784178963062</c:v>
                </c:pt>
                <c:pt idx="6451">
                  <c:v>-38.1784178963062</c:v>
                </c:pt>
                <c:pt idx="6452">
                  <c:v>-38.1784178963062</c:v>
                </c:pt>
                <c:pt idx="6453">
                  <c:v>-38.189160084839301</c:v>
                </c:pt>
                <c:pt idx="6454">
                  <c:v>-38.189160084839301</c:v>
                </c:pt>
                <c:pt idx="6455">
                  <c:v>-38.269042895073603</c:v>
                </c:pt>
                <c:pt idx="6456">
                  <c:v>-38.269042895073603</c:v>
                </c:pt>
                <c:pt idx="6457">
                  <c:v>-38.303417941351597</c:v>
                </c:pt>
                <c:pt idx="6458">
                  <c:v>-38.303417941351597</c:v>
                </c:pt>
                <c:pt idx="6459">
                  <c:v>-38.303417941351597</c:v>
                </c:pt>
                <c:pt idx="6460">
                  <c:v>-38.387109327231798</c:v>
                </c:pt>
                <c:pt idx="6461">
                  <c:v>-38.387109327231798</c:v>
                </c:pt>
                <c:pt idx="6462">
                  <c:v>-38.208593689189001</c:v>
                </c:pt>
                <c:pt idx="6463">
                  <c:v>-38.208593689189001</c:v>
                </c:pt>
                <c:pt idx="6464">
                  <c:v>-38.208593689189001</c:v>
                </c:pt>
                <c:pt idx="6465">
                  <c:v>-38.208593689189001</c:v>
                </c:pt>
                <c:pt idx="6466">
                  <c:v>-38.2415038567487</c:v>
                </c:pt>
                <c:pt idx="6467">
                  <c:v>-38.2415038567487</c:v>
                </c:pt>
                <c:pt idx="6468">
                  <c:v>-38.805664002669801</c:v>
                </c:pt>
                <c:pt idx="6469">
                  <c:v>-38.805664002669801</c:v>
                </c:pt>
                <c:pt idx="6470">
                  <c:v>-38.805664002669801</c:v>
                </c:pt>
                <c:pt idx="6471">
                  <c:v>-39.084179623612698</c:v>
                </c:pt>
                <c:pt idx="6472">
                  <c:v>-39.084179623612698</c:v>
                </c:pt>
                <c:pt idx="6473">
                  <c:v>-39.084179623612698</c:v>
                </c:pt>
                <c:pt idx="6474">
                  <c:v>-38.019140590273302</c:v>
                </c:pt>
                <c:pt idx="6475">
                  <c:v>-38.019140590273302</c:v>
                </c:pt>
                <c:pt idx="6476">
                  <c:v>-38.018652288810699</c:v>
                </c:pt>
                <c:pt idx="6477">
                  <c:v>-38.018652288810699</c:v>
                </c:pt>
                <c:pt idx="6478">
                  <c:v>-38.018652288810699</c:v>
                </c:pt>
                <c:pt idx="6479">
                  <c:v>-38.044824139993501</c:v>
                </c:pt>
                <c:pt idx="6480">
                  <c:v>-38.044824139993501</c:v>
                </c:pt>
                <c:pt idx="6481">
                  <c:v>-38.044824139993501</c:v>
                </c:pt>
                <c:pt idx="6482">
                  <c:v>-37.969140524714</c:v>
                </c:pt>
                <c:pt idx="6483">
                  <c:v>-37.969140524714</c:v>
                </c:pt>
                <c:pt idx="6484">
                  <c:v>-37.969140524714</c:v>
                </c:pt>
                <c:pt idx="6485">
                  <c:v>-38.158203054052102</c:v>
                </c:pt>
                <c:pt idx="6486">
                  <c:v>-38.158203054052102</c:v>
                </c:pt>
                <c:pt idx="6487">
                  <c:v>-38.158203054052102</c:v>
                </c:pt>
                <c:pt idx="6488">
                  <c:v>-37.862792879626703</c:v>
                </c:pt>
                <c:pt idx="6489">
                  <c:v>-37.862792879626703</c:v>
                </c:pt>
                <c:pt idx="6490">
                  <c:v>-37.862792879626703</c:v>
                </c:pt>
                <c:pt idx="6491">
                  <c:v>-38.0430663728038</c:v>
                </c:pt>
                <c:pt idx="6492">
                  <c:v>-38.0430663728038</c:v>
                </c:pt>
                <c:pt idx="6493">
                  <c:v>-38.094824163017599</c:v>
                </c:pt>
                <c:pt idx="6494">
                  <c:v>-38.094824163017599</c:v>
                </c:pt>
                <c:pt idx="6495">
                  <c:v>-38.572167878686699</c:v>
                </c:pt>
                <c:pt idx="6496">
                  <c:v>-38.572167878686699</c:v>
                </c:pt>
                <c:pt idx="6497">
                  <c:v>-38.572167878686699</c:v>
                </c:pt>
                <c:pt idx="6498">
                  <c:v>-38.3006835536507</c:v>
                </c:pt>
                <c:pt idx="6499">
                  <c:v>-38.3006835536507</c:v>
                </c:pt>
                <c:pt idx="6500">
                  <c:v>-38.136523363376902</c:v>
                </c:pt>
                <c:pt idx="6501">
                  <c:v>-38.136523363376902</c:v>
                </c:pt>
                <c:pt idx="6502">
                  <c:v>-38.136523363376902</c:v>
                </c:pt>
                <c:pt idx="6503">
                  <c:v>-38.136523363376902</c:v>
                </c:pt>
                <c:pt idx="6504">
                  <c:v>-38.191601528764203</c:v>
                </c:pt>
                <c:pt idx="6505">
                  <c:v>-38.191601528764203</c:v>
                </c:pt>
                <c:pt idx="6506">
                  <c:v>-38.302441344734603</c:v>
                </c:pt>
                <c:pt idx="6507">
                  <c:v>-38.302441344734603</c:v>
                </c:pt>
                <c:pt idx="6508">
                  <c:v>-38.302441344734603</c:v>
                </c:pt>
                <c:pt idx="6509">
                  <c:v>-38.17900386182</c:v>
                </c:pt>
                <c:pt idx="6510">
                  <c:v>-38.17900386182</c:v>
                </c:pt>
                <c:pt idx="6511">
                  <c:v>-37.948339799055198</c:v>
                </c:pt>
                <c:pt idx="6512">
                  <c:v>-37.948339799055198</c:v>
                </c:pt>
                <c:pt idx="6513">
                  <c:v>-38.168749990298203</c:v>
                </c:pt>
                <c:pt idx="6514">
                  <c:v>-38.168749990298203</c:v>
                </c:pt>
                <c:pt idx="6515">
                  <c:v>-38.433105421790899</c:v>
                </c:pt>
                <c:pt idx="6516">
                  <c:v>-38.433105421790899</c:v>
                </c:pt>
                <c:pt idx="6517">
                  <c:v>-38.433105421790899</c:v>
                </c:pt>
                <c:pt idx="6518">
                  <c:v>-38.232519451310502</c:v>
                </c:pt>
                <c:pt idx="6519">
                  <c:v>-38.232519451310502</c:v>
                </c:pt>
                <c:pt idx="6520">
                  <c:v>-38.232519451310502</c:v>
                </c:pt>
                <c:pt idx="6521">
                  <c:v>-38.159179602443999</c:v>
                </c:pt>
                <c:pt idx="6522">
                  <c:v>-38.159179602443999</c:v>
                </c:pt>
                <c:pt idx="6523">
                  <c:v>-38.159179602443999</c:v>
                </c:pt>
                <c:pt idx="6524">
                  <c:v>-38.315039030501701</c:v>
                </c:pt>
                <c:pt idx="6525">
                  <c:v>-38.315039030501701</c:v>
                </c:pt>
                <c:pt idx="6526">
                  <c:v>-38.315039030501701</c:v>
                </c:pt>
                <c:pt idx="6527">
                  <c:v>-38.377831966543397</c:v>
                </c:pt>
                <c:pt idx="6528">
                  <c:v>-38.377831966543397</c:v>
                </c:pt>
                <c:pt idx="6529">
                  <c:v>-38.065527272134197</c:v>
                </c:pt>
                <c:pt idx="6530">
                  <c:v>-38.065527272134197</c:v>
                </c:pt>
                <c:pt idx="6531">
                  <c:v>-38.260742157857699</c:v>
                </c:pt>
                <c:pt idx="6532">
                  <c:v>-38.260742157857699</c:v>
                </c:pt>
                <c:pt idx="6533">
                  <c:v>-38.260742157857699</c:v>
                </c:pt>
                <c:pt idx="6534">
                  <c:v>-38.029980405211901</c:v>
                </c:pt>
                <c:pt idx="6535">
                  <c:v>-38.029980405211901</c:v>
                </c:pt>
                <c:pt idx="6536">
                  <c:v>-38.2978514951755</c:v>
                </c:pt>
                <c:pt idx="6537">
                  <c:v>-38.2978514951755</c:v>
                </c:pt>
                <c:pt idx="6538">
                  <c:v>-38.2978514951755</c:v>
                </c:pt>
                <c:pt idx="6539">
                  <c:v>-38.2978514951755</c:v>
                </c:pt>
                <c:pt idx="6540">
                  <c:v>-38.121093703200998</c:v>
                </c:pt>
                <c:pt idx="6541">
                  <c:v>-38.121093703200998</c:v>
                </c:pt>
                <c:pt idx="6542">
                  <c:v>-38.121093703200998</c:v>
                </c:pt>
                <c:pt idx="6543">
                  <c:v>-38.121093703200998</c:v>
                </c:pt>
                <c:pt idx="6544">
                  <c:v>-38.170117160727301</c:v>
                </c:pt>
                <c:pt idx="6545">
                  <c:v>-38.170117160727301</c:v>
                </c:pt>
                <c:pt idx="6546">
                  <c:v>-38.059667929017401</c:v>
                </c:pt>
                <c:pt idx="6547">
                  <c:v>-38.059667929017401</c:v>
                </c:pt>
                <c:pt idx="6548">
                  <c:v>-38.059667929017401</c:v>
                </c:pt>
                <c:pt idx="6549">
                  <c:v>-38.1080077249716</c:v>
                </c:pt>
                <c:pt idx="6550">
                  <c:v>-38.1080077249716</c:v>
                </c:pt>
                <c:pt idx="6551">
                  <c:v>-37.949218724381304</c:v>
                </c:pt>
                <c:pt idx="6552">
                  <c:v>-37.949218724381304</c:v>
                </c:pt>
                <c:pt idx="6553">
                  <c:v>-37.900781216674602</c:v>
                </c:pt>
                <c:pt idx="6554">
                  <c:v>-37.900781216674602</c:v>
                </c:pt>
                <c:pt idx="6555">
                  <c:v>-37.900781216674602</c:v>
                </c:pt>
                <c:pt idx="6556">
                  <c:v>-38.138476533407797</c:v>
                </c:pt>
                <c:pt idx="6557">
                  <c:v>-38.138476533407797</c:v>
                </c:pt>
                <c:pt idx="6558">
                  <c:v>-38.188378887869398</c:v>
                </c:pt>
                <c:pt idx="6559">
                  <c:v>-38.188378887869398</c:v>
                </c:pt>
                <c:pt idx="6560">
                  <c:v>-38.188378887869398</c:v>
                </c:pt>
                <c:pt idx="6561">
                  <c:v>-38.100976515131997</c:v>
                </c:pt>
                <c:pt idx="6562">
                  <c:v>-38.100976515131997</c:v>
                </c:pt>
                <c:pt idx="6563">
                  <c:v>-38.100976515131997</c:v>
                </c:pt>
                <c:pt idx="6564">
                  <c:v>-38.100976515131997</c:v>
                </c:pt>
                <c:pt idx="6565">
                  <c:v>-38.036914007047002</c:v>
                </c:pt>
                <c:pt idx="6566">
                  <c:v>-38.036914007047002</c:v>
                </c:pt>
                <c:pt idx="6567">
                  <c:v>-38.305761662020799</c:v>
                </c:pt>
                <c:pt idx="6568">
                  <c:v>-38.305761662020799</c:v>
                </c:pt>
                <c:pt idx="6569">
                  <c:v>-38.305761662020799</c:v>
                </c:pt>
                <c:pt idx="6570">
                  <c:v>-38.267871032134202</c:v>
                </c:pt>
                <c:pt idx="6571">
                  <c:v>-38.267871032134202</c:v>
                </c:pt>
                <c:pt idx="6572">
                  <c:v>-38.2116210734238</c:v>
                </c:pt>
                <c:pt idx="6573">
                  <c:v>-38.2116210734238</c:v>
                </c:pt>
                <c:pt idx="6574">
                  <c:v>-38.061523374933998</c:v>
                </c:pt>
                <c:pt idx="6575">
                  <c:v>-38.061523374933998</c:v>
                </c:pt>
                <c:pt idx="6576">
                  <c:v>-38.061523374933998</c:v>
                </c:pt>
                <c:pt idx="6577">
                  <c:v>-38.027538986047098</c:v>
                </c:pt>
                <c:pt idx="6578">
                  <c:v>-38.027538986047098</c:v>
                </c:pt>
                <c:pt idx="6579">
                  <c:v>-38.027538986047098</c:v>
                </c:pt>
                <c:pt idx="6580">
                  <c:v>-38.203124972264</c:v>
                </c:pt>
                <c:pt idx="6581">
                  <c:v>-38.203124972264</c:v>
                </c:pt>
                <c:pt idx="6582">
                  <c:v>-38.203124972264</c:v>
                </c:pt>
                <c:pt idx="6583">
                  <c:v>-38.203124972264</c:v>
                </c:pt>
                <c:pt idx="6584">
                  <c:v>-38.162890548534001</c:v>
                </c:pt>
                <c:pt idx="6585">
                  <c:v>-38.162890548534001</c:v>
                </c:pt>
                <c:pt idx="6586">
                  <c:v>-38.381445269413199</c:v>
                </c:pt>
                <c:pt idx="6587">
                  <c:v>-38.381445269413199</c:v>
                </c:pt>
                <c:pt idx="6588">
                  <c:v>-38.381445269413199</c:v>
                </c:pt>
                <c:pt idx="6589">
                  <c:v>-38.641406230606599</c:v>
                </c:pt>
                <c:pt idx="6590">
                  <c:v>-38.641406230606599</c:v>
                </c:pt>
                <c:pt idx="6591">
                  <c:v>-38.4732421340522</c:v>
                </c:pt>
                <c:pt idx="6592">
                  <c:v>-38.4732421340522</c:v>
                </c:pt>
                <c:pt idx="6593">
                  <c:v>-38.217578061136003</c:v>
                </c:pt>
                <c:pt idx="6594">
                  <c:v>-38.217578061136003</c:v>
                </c:pt>
                <c:pt idx="6595">
                  <c:v>-38.217578061136003</c:v>
                </c:pt>
                <c:pt idx="6596">
                  <c:v>-37.9897460354914</c:v>
                </c:pt>
                <c:pt idx="6597">
                  <c:v>-37.9897460354914</c:v>
                </c:pt>
                <c:pt idx="6598">
                  <c:v>-38.178710897081999</c:v>
                </c:pt>
                <c:pt idx="6599">
                  <c:v>-38.178710897081999</c:v>
                </c:pt>
                <c:pt idx="6600">
                  <c:v>-38.178710897081999</c:v>
                </c:pt>
                <c:pt idx="6601">
                  <c:v>-38.030859326805498</c:v>
                </c:pt>
                <c:pt idx="6602">
                  <c:v>-38.030859326805498</c:v>
                </c:pt>
                <c:pt idx="6603">
                  <c:v>-38.030859326805498</c:v>
                </c:pt>
                <c:pt idx="6604">
                  <c:v>-37.9857421628476</c:v>
                </c:pt>
                <c:pt idx="6605">
                  <c:v>-37.9857421628476</c:v>
                </c:pt>
                <c:pt idx="6606">
                  <c:v>-37.9857421628476</c:v>
                </c:pt>
                <c:pt idx="6607">
                  <c:v>-38.1544921306267</c:v>
                </c:pt>
                <c:pt idx="6608">
                  <c:v>-38.1544921306267</c:v>
                </c:pt>
                <c:pt idx="6609">
                  <c:v>-38.187988225254202</c:v>
                </c:pt>
                <c:pt idx="6610">
                  <c:v>-38.187988225254202</c:v>
                </c:pt>
                <c:pt idx="6611">
                  <c:v>-37.799121018069798</c:v>
                </c:pt>
                <c:pt idx="6612">
                  <c:v>-37.799121018069798</c:v>
                </c:pt>
                <c:pt idx="6613">
                  <c:v>-37.799121018069798</c:v>
                </c:pt>
                <c:pt idx="6614">
                  <c:v>-37.8784179079084</c:v>
                </c:pt>
                <c:pt idx="6615">
                  <c:v>-37.8784179079084</c:v>
                </c:pt>
                <c:pt idx="6616">
                  <c:v>-38.273730406661301</c:v>
                </c:pt>
                <c:pt idx="6617">
                  <c:v>-38.273730406661301</c:v>
                </c:pt>
                <c:pt idx="6618">
                  <c:v>-38.273730406661301</c:v>
                </c:pt>
                <c:pt idx="6619">
                  <c:v>-38.273730406661301</c:v>
                </c:pt>
                <c:pt idx="6620">
                  <c:v>-38.137402294465502</c:v>
                </c:pt>
                <c:pt idx="6621">
                  <c:v>-38.137402294465502</c:v>
                </c:pt>
                <c:pt idx="6622">
                  <c:v>-38.186816378511097</c:v>
                </c:pt>
                <c:pt idx="6623">
                  <c:v>-38.186816378511097</c:v>
                </c:pt>
                <c:pt idx="6624">
                  <c:v>-38.186816378511097</c:v>
                </c:pt>
                <c:pt idx="6625">
                  <c:v>-38.161816362888203</c:v>
                </c:pt>
                <c:pt idx="6626">
                  <c:v>-38.161816362888203</c:v>
                </c:pt>
                <c:pt idx="6627">
                  <c:v>-38.388769491735701</c:v>
                </c:pt>
                <c:pt idx="6628">
                  <c:v>-38.388769491735701</c:v>
                </c:pt>
                <c:pt idx="6629">
                  <c:v>-38.035156200763502</c:v>
                </c:pt>
                <c:pt idx="6630">
                  <c:v>-38.035156200763502</c:v>
                </c:pt>
                <c:pt idx="6631">
                  <c:v>-38.035156200763502</c:v>
                </c:pt>
                <c:pt idx="6632">
                  <c:v>-37.873828037831103</c:v>
                </c:pt>
                <c:pt idx="6633">
                  <c:v>-37.873828037831103</c:v>
                </c:pt>
                <c:pt idx="6634">
                  <c:v>-38.039550722787602</c:v>
                </c:pt>
                <c:pt idx="6635">
                  <c:v>-38.039550722787602</c:v>
                </c:pt>
                <c:pt idx="6636">
                  <c:v>-38.183203079810397</c:v>
                </c:pt>
                <c:pt idx="6637">
                  <c:v>-38.183203079810397</c:v>
                </c:pt>
                <c:pt idx="6638">
                  <c:v>-38.183203079810397</c:v>
                </c:pt>
                <c:pt idx="6639">
                  <c:v>-37.781152315728797</c:v>
                </c:pt>
                <c:pt idx="6640">
                  <c:v>-37.781152315728797</c:v>
                </c:pt>
                <c:pt idx="6641">
                  <c:v>-37.781152315728797</c:v>
                </c:pt>
                <c:pt idx="6642">
                  <c:v>-38.149218701000699</c:v>
                </c:pt>
                <c:pt idx="6643">
                  <c:v>-38.149218701000699</c:v>
                </c:pt>
                <c:pt idx="6644">
                  <c:v>-38.290039028586698</c:v>
                </c:pt>
                <c:pt idx="6645">
                  <c:v>-38.290039028586698</c:v>
                </c:pt>
                <c:pt idx="6646">
                  <c:v>-38.290039028586698</c:v>
                </c:pt>
                <c:pt idx="6647">
                  <c:v>-38.019824153830903</c:v>
                </c:pt>
                <c:pt idx="6648">
                  <c:v>-39.222363229499003</c:v>
                </c:pt>
                <c:pt idx="6649">
                  <c:v>-39.222363229499003</c:v>
                </c:pt>
                <c:pt idx="6650">
                  <c:v>-39.222363229499003</c:v>
                </c:pt>
                <c:pt idx="6651">
                  <c:v>-38.866015579347703</c:v>
                </c:pt>
                <c:pt idx="6652">
                  <c:v>-38.866015579347703</c:v>
                </c:pt>
                <c:pt idx="6653">
                  <c:v>-38.866015579347703</c:v>
                </c:pt>
                <c:pt idx="6654">
                  <c:v>-39.072460875075102</c:v>
                </c:pt>
                <c:pt idx="6655">
                  <c:v>-39.072460875075102</c:v>
                </c:pt>
                <c:pt idx="6656">
                  <c:v>-39.072460875075102</c:v>
                </c:pt>
                <c:pt idx="6657">
                  <c:v>-39.072460875075102</c:v>
                </c:pt>
                <c:pt idx="6658">
                  <c:v>-37.8283202802631</c:v>
                </c:pt>
                <c:pt idx="6659">
                  <c:v>-37.8283202802631</c:v>
                </c:pt>
                <c:pt idx="6660">
                  <c:v>-37.8283202802631</c:v>
                </c:pt>
                <c:pt idx="6661">
                  <c:v>-37.769726514859897</c:v>
                </c:pt>
                <c:pt idx="6662">
                  <c:v>-37.769726514859897</c:v>
                </c:pt>
                <c:pt idx="6663">
                  <c:v>-37.769726514859897</c:v>
                </c:pt>
                <c:pt idx="6664">
                  <c:v>-38.237011676523203</c:v>
                </c:pt>
                <c:pt idx="6665">
                  <c:v>-38.237011676523203</c:v>
                </c:pt>
                <c:pt idx="6666">
                  <c:v>-38.237011676523203</c:v>
                </c:pt>
                <c:pt idx="6667">
                  <c:v>-37.971581986741498</c:v>
                </c:pt>
                <c:pt idx="6668">
                  <c:v>-37.971581986741498</c:v>
                </c:pt>
                <c:pt idx="6669">
                  <c:v>-38.156933512691403</c:v>
                </c:pt>
                <c:pt idx="6670">
                  <c:v>-38.156933512691403</c:v>
                </c:pt>
                <c:pt idx="6671">
                  <c:v>-38.304589782645003</c:v>
                </c:pt>
                <c:pt idx="6672">
                  <c:v>-38.304589782645003</c:v>
                </c:pt>
                <c:pt idx="6673">
                  <c:v>-38.304589782645003</c:v>
                </c:pt>
                <c:pt idx="6674">
                  <c:v>-38.162499966863798</c:v>
                </c:pt>
                <c:pt idx="6675">
                  <c:v>-38.162499966863798</c:v>
                </c:pt>
                <c:pt idx="6676">
                  <c:v>-38.162499966863798</c:v>
                </c:pt>
                <c:pt idx="6677">
                  <c:v>-38.162499966863798</c:v>
                </c:pt>
                <c:pt idx="6678">
                  <c:v>-37.977929658489302</c:v>
                </c:pt>
                <c:pt idx="6679">
                  <c:v>-37.977929658489302</c:v>
                </c:pt>
                <c:pt idx="6680">
                  <c:v>-38.082910119723202</c:v>
                </c:pt>
                <c:pt idx="6681">
                  <c:v>-38.082910119723202</c:v>
                </c:pt>
                <c:pt idx="6682">
                  <c:v>-38.082910119723202</c:v>
                </c:pt>
                <c:pt idx="6683">
                  <c:v>-38.122656207073298</c:v>
                </c:pt>
                <c:pt idx="6684">
                  <c:v>-38.122656207073298</c:v>
                </c:pt>
                <c:pt idx="6685">
                  <c:v>-37.8752929412585</c:v>
                </c:pt>
                <c:pt idx="6686">
                  <c:v>-37.8752929412585</c:v>
                </c:pt>
                <c:pt idx="6687">
                  <c:v>-38.122851547523098</c:v>
                </c:pt>
                <c:pt idx="6688">
                  <c:v>-38.122851547523098</c:v>
                </c:pt>
                <c:pt idx="6689">
                  <c:v>-38.1662108854579</c:v>
                </c:pt>
                <c:pt idx="6690">
                  <c:v>-38.1662108854579</c:v>
                </c:pt>
                <c:pt idx="6691">
                  <c:v>-38.1662108854579</c:v>
                </c:pt>
                <c:pt idx="6692">
                  <c:v>-38.1662108854579</c:v>
                </c:pt>
                <c:pt idx="6693">
                  <c:v>-38.3909179250767</c:v>
                </c:pt>
                <c:pt idx="6694">
                  <c:v>-38.3909179250767</c:v>
                </c:pt>
                <c:pt idx="6695">
                  <c:v>-38.099121037412203</c:v>
                </c:pt>
                <c:pt idx="6696">
                  <c:v>-38.099121037412203</c:v>
                </c:pt>
                <c:pt idx="6697">
                  <c:v>-38.099121037412203</c:v>
                </c:pt>
                <c:pt idx="6698">
                  <c:v>-38.1228514858594</c:v>
                </c:pt>
                <c:pt idx="6699">
                  <c:v>-38.1228514858594</c:v>
                </c:pt>
                <c:pt idx="6700">
                  <c:v>-38.1228514858594</c:v>
                </c:pt>
                <c:pt idx="6701">
                  <c:v>-38.289550724446599</c:v>
                </c:pt>
                <c:pt idx="6702">
                  <c:v>-38.289550724446599</c:v>
                </c:pt>
                <c:pt idx="6703">
                  <c:v>-38.289550724446599</c:v>
                </c:pt>
                <c:pt idx="6704">
                  <c:v>-37.885742122620201</c:v>
                </c:pt>
                <c:pt idx="6705">
                  <c:v>-37.885742122620201</c:v>
                </c:pt>
                <c:pt idx="6706">
                  <c:v>-38.256152277914197</c:v>
                </c:pt>
                <c:pt idx="6707">
                  <c:v>-38.256152277914197</c:v>
                </c:pt>
                <c:pt idx="6708">
                  <c:v>-38.150488247927498</c:v>
                </c:pt>
                <c:pt idx="6709">
                  <c:v>-38.150488247927498</c:v>
                </c:pt>
                <c:pt idx="6710">
                  <c:v>-38.150488247927498</c:v>
                </c:pt>
                <c:pt idx="6711">
                  <c:v>-38.131347587484903</c:v>
                </c:pt>
                <c:pt idx="6712">
                  <c:v>-38.131347587484903</c:v>
                </c:pt>
                <c:pt idx="6713">
                  <c:v>-38.131347587484903</c:v>
                </c:pt>
                <c:pt idx="6714">
                  <c:v>-38.3728514990798</c:v>
                </c:pt>
                <c:pt idx="6715">
                  <c:v>-38.3728514990798</c:v>
                </c:pt>
                <c:pt idx="6716">
                  <c:v>-38.3728514990798</c:v>
                </c:pt>
                <c:pt idx="6717">
                  <c:v>-38.3728514990798</c:v>
                </c:pt>
                <c:pt idx="6718">
                  <c:v>-38.108007740374802</c:v>
                </c:pt>
                <c:pt idx="6719">
                  <c:v>-38.108007740374802</c:v>
                </c:pt>
                <c:pt idx="6720">
                  <c:v>-38.108007740374802</c:v>
                </c:pt>
                <c:pt idx="6721">
                  <c:v>-38.068749963305798</c:v>
                </c:pt>
                <c:pt idx="6722">
                  <c:v>-38.068749963305798</c:v>
                </c:pt>
                <c:pt idx="6723">
                  <c:v>-38.068749963305798</c:v>
                </c:pt>
                <c:pt idx="6724">
                  <c:v>-38.079003847422399</c:v>
                </c:pt>
                <c:pt idx="6725">
                  <c:v>-38.079003847422399</c:v>
                </c:pt>
                <c:pt idx="6726">
                  <c:v>-38.303613189476799</c:v>
                </c:pt>
                <c:pt idx="6727">
                  <c:v>-38.303613189476799</c:v>
                </c:pt>
                <c:pt idx="6728">
                  <c:v>-38.0146483904973</c:v>
                </c:pt>
                <c:pt idx="6729">
                  <c:v>-38.0146483904973</c:v>
                </c:pt>
                <c:pt idx="6730">
                  <c:v>-38.0146483904973</c:v>
                </c:pt>
                <c:pt idx="6731">
                  <c:v>-38.152831999126597</c:v>
                </c:pt>
                <c:pt idx="6732">
                  <c:v>-38.152831999126597</c:v>
                </c:pt>
                <c:pt idx="6733">
                  <c:v>-38.152831999126597</c:v>
                </c:pt>
                <c:pt idx="6734">
                  <c:v>-38.185839818856003</c:v>
                </c:pt>
                <c:pt idx="6735">
                  <c:v>-38.185839818856003</c:v>
                </c:pt>
                <c:pt idx="6736">
                  <c:v>-38.185839818856003</c:v>
                </c:pt>
                <c:pt idx="6737">
                  <c:v>-38.185839818856003</c:v>
                </c:pt>
                <c:pt idx="6738">
                  <c:v>-38.211230420485599</c:v>
                </c:pt>
                <c:pt idx="6739">
                  <c:v>-38.211230420485599</c:v>
                </c:pt>
                <c:pt idx="6740">
                  <c:v>-38.161523376511397</c:v>
                </c:pt>
                <c:pt idx="6741">
                  <c:v>-38.161523376511397</c:v>
                </c:pt>
                <c:pt idx="6742">
                  <c:v>-38.161523376511397</c:v>
                </c:pt>
                <c:pt idx="6743">
                  <c:v>-38.233691331894001</c:v>
                </c:pt>
                <c:pt idx="6744">
                  <c:v>-38.233691331894001</c:v>
                </c:pt>
                <c:pt idx="6745">
                  <c:v>-38.199804617433898</c:v>
                </c:pt>
                <c:pt idx="6746">
                  <c:v>-38.199804617433898</c:v>
                </c:pt>
                <c:pt idx="6747">
                  <c:v>-38.100195256476503</c:v>
                </c:pt>
                <c:pt idx="6748">
                  <c:v>-38.100195256476503</c:v>
                </c:pt>
                <c:pt idx="6749">
                  <c:v>-38.199902302418103</c:v>
                </c:pt>
                <c:pt idx="6750">
                  <c:v>-38.199902302418103</c:v>
                </c:pt>
                <c:pt idx="6751">
                  <c:v>-38.199902302418103</c:v>
                </c:pt>
                <c:pt idx="6752">
                  <c:v>-38.330371064526801</c:v>
                </c:pt>
                <c:pt idx="6753">
                  <c:v>-38.330371064526801</c:v>
                </c:pt>
                <c:pt idx="6754">
                  <c:v>-38.330371064526801</c:v>
                </c:pt>
                <c:pt idx="6755">
                  <c:v>-38.330371064526801</c:v>
                </c:pt>
                <c:pt idx="6756">
                  <c:v>-38.2579100912698</c:v>
                </c:pt>
                <c:pt idx="6757">
                  <c:v>-38.2579100912698</c:v>
                </c:pt>
                <c:pt idx="6758">
                  <c:v>-37.9620116597725</c:v>
                </c:pt>
                <c:pt idx="6759">
                  <c:v>-37.9620116597725</c:v>
                </c:pt>
                <c:pt idx="6760">
                  <c:v>-38.1524413472943</c:v>
                </c:pt>
                <c:pt idx="6761">
                  <c:v>-38.1524413472943</c:v>
                </c:pt>
                <c:pt idx="6762">
                  <c:v>-38.1524413472943</c:v>
                </c:pt>
                <c:pt idx="6763">
                  <c:v>-38.463867147132902</c:v>
                </c:pt>
                <c:pt idx="6764">
                  <c:v>-38.463867147132902</c:v>
                </c:pt>
                <c:pt idx="6765">
                  <c:v>-38.0547851134761</c:v>
                </c:pt>
                <c:pt idx="6766">
                  <c:v>-38.236523402403598</c:v>
                </c:pt>
                <c:pt idx="6767">
                  <c:v>-38.236523402403598</c:v>
                </c:pt>
                <c:pt idx="6768">
                  <c:v>-38.236523402403598</c:v>
                </c:pt>
                <c:pt idx="6769">
                  <c:v>-38.230468694637203</c:v>
                </c:pt>
                <c:pt idx="6770">
                  <c:v>-38.230468694637203</c:v>
                </c:pt>
                <c:pt idx="6771">
                  <c:v>-38.230468694637203</c:v>
                </c:pt>
                <c:pt idx="6772">
                  <c:v>-38.130761634238297</c:v>
                </c:pt>
                <c:pt idx="6773">
                  <c:v>-38.130761634238297</c:v>
                </c:pt>
                <c:pt idx="6774">
                  <c:v>-38.130761634238297</c:v>
                </c:pt>
                <c:pt idx="6775">
                  <c:v>-37.9648436973293</c:v>
                </c:pt>
                <c:pt idx="6776">
                  <c:v>-37.9648436973293</c:v>
                </c:pt>
                <c:pt idx="6777">
                  <c:v>-37.9648436973293</c:v>
                </c:pt>
                <c:pt idx="6778">
                  <c:v>-38.095605427937699</c:v>
                </c:pt>
                <c:pt idx="6779">
                  <c:v>-38.095605427937699</c:v>
                </c:pt>
                <c:pt idx="6780">
                  <c:v>-38.096874950868298</c:v>
                </c:pt>
                <c:pt idx="6781">
                  <c:v>-38.096874950868298</c:v>
                </c:pt>
                <c:pt idx="6782">
                  <c:v>-38.096874950868298</c:v>
                </c:pt>
                <c:pt idx="6783">
                  <c:v>-38.590039019676603</c:v>
                </c:pt>
                <c:pt idx="6784">
                  <c:v>-38.590039019676603</c:v>
                </c:pt>
                <c:pt idx="6785">
                  <c:v>-38.277246009572899</c:v>
                </c:pt>
                <c:pt idx="6786">
                  <c:v>-38.277246009572899</c:v>
                </c:pt>
                <c:pt idx="6787">
                  <c:v>-38.216406206767701</c:v>
                </c:pt>
                <c:pt idx="6788">
                  <c:v>-38.216406206767701</c:v>
                </c:pt>
                <c:pt idx="6789">
                  <c:v>-38.216406206767701</c:v>
                </c:pt>
                <c:pt idx="6790">
                  <c:v>-37.947656213720599</c:v>
                </c:pt>
                <c:pt idx="6791">
                  <c:v>-37.947656213720599</c:v>
                </c:pt>
                <c:pt idx="6792">
                  <c:v>-37.947656213720599</c:v>
                </c:pt>
                <c:pt idx="6793">
                  <c:v>-37.947656213720599</c:v>
                </c:pt>
                <c:pt idx="6794">
                  <c:v>-38.161621031351302</c:v>
                </c:pt>
                <c:pt idx="6795">
                  <c:v>-38.161621031351302</c:v>
                </c:pt>
                <c:pt idx="6796">
                  <c:v>-38.002538972381402</c:v>
                </c:pt>
                <c:pt idx="6797">
                  <c:v>-38.002538972381402</c:v>
                </c:pt>
                <c:pt idx="6798">
                  <c:v>-38.362597585684803</c:v>
                </c:pt>
                <c:pt idx="6799">
                  <c:v>-38.362597585684803</c:v>
                </c:pt>
                <c:pt idx="6800">
                  <c:v>-38.362597585684803</c:v>
                </c:pt>
                <c:pt idx="6801">
                  <c:v>-38.362597585684803</c:v>
                </c:pt>
                <c:pt idx="6802">
                  <c:v>-38.2673827509497</c:v>
                </c:pt>
                <c:pt idx="6803">
                  <c:v>-38.2673827509497</c:v>
                </c:pt>
                <c:pt idx="6804">
                  <c:v>-38.1526366766847</c:v>
                </c:pt>
                <c:pt idx="6805">
                  <c:v>-38.1526366766847</c:v>
                </c:pt>
                <c:pt idx="6806">
                  <c:v>-38.152636683909797</c:v>
                </c:pt>
                <c:pt idx="6807">
                  <c:v>-38.152636683909797</c:v>
                </c:pt>
                <c:pt idx="6808">
                  <c:v>-38.152636683909797</c:v>
                </c:pt>
                <c:pt idx="6809">
                  <c:v>-38.120800700075002</c:v>
                </c:pt>
                <c:pt idx="6810">
                  <c:v>-38.120800700075002</c:v>
                </c:pt>
                <c:pt idx="6811">
                  <c:v>-38.120800700075002</c:v>
                </c:pt>
                <c:pt idx="6812">
                  <c:v>-38.120800700075002</c:v>
                </c:pt>
                <c:pt idx="6813">
                  <c:v>-38.175878855232398</c:v>
                </c:pt>
                <c:pt idx="6814">
                  <c:v>-38.175878855232398</c:v>
                </c:pt>
                <c:pt idx="6815">
                  <c:v>-38.288378866061898</c:v>
                </c:pt>
                <c:pt idx="6816">
                  <c:v>-38.288378866061898</c:v>
                </c:pt>
                <c:pt idx="6817">
                  <c:v>-38.288378866061898</c:v>
                </c:pt>
                <c:pt idx="6818">
                  <c:v>-38.306738236853498</c:v>
                </c:pt>
                <c:pt idx="6819">
                  <c:v>-38.306738236853498</c:v>
                </c:pt>
                <c:pt idx="6820">
                  <c:v>-38.4620116718215</c:v>
                </c:pt>
                <c:pt idx="6821">
                  <c:v>-38.4620116718215</c:v>
                </c:pt>
                <c:pt idx="6822">
                  <c:v>-38.346874953589499</c:v>
                </c:pt>
                <c:pt idx="6823">
                  <c:v>-38.346874953589499</c:v>
                </c:pt>
                <c:pt idx="6824">
                  <c:v>-38.405566341927603</c:v>
                </c:pt>
                <c:pt idx="6825">
                  <c:v>-38.405566341927603</c:v>
                </c:pt>
                <c:pt idx="6826">
                  <c:v>-38.405566341927603</c:v>
                </c:pt>
                <c:pt idx="6827">
                  <c:v>-38.341601501866499</c:v>
                </c:pt>
                <c:pt idx="6828">
                  <c:v>-38.341601501866499</c:v>
                </c:pt>
                <c:pt idx="6829">
                  <c:v>-38.341601501866499</c:v>
                </c:pt>
                <c:pt idx="6830">
                  <c:v>-38.364257762863403</c:v>
                </c:pt>
                <c:pt idx="6831">
                  <c:v>-38.364257762863403</c:v>
                </c:pt>
                <c:pt idx="6832">
                  <c:v>-38.364257762863403</c:v>
                </c:pt>
                <c:pt idx="6833">
                  <c:v>-38.033789027635002</c:v>
                </c:pt>
                <c:pt idx="6834">
                  <c:v>-38.033789027635002</c:v>
                </c:pt>
                <c:pt idx="6835">
                  <c:v>-38.033789027635002</c:v>
                </c:pt>
                <c:pt idx="6836">
                  <c:v>-38.013281215491503</c:v>
                </c:pt>
                <c:pt idx="6837">
                  <c:v>-38.013281215491503</c:v>
                </c:pt>
                <c:pt idx="6838">
                  <c:v>-38.013281215491503</c:v>
                </c:pt>
                <c:pt idx="6839">
                  <c:v>-38.366113234573199</c:v>
                </c:pt>
                <c:pt idx="6840">
                  <c:v>-38.366113234573199</c:v>
                </c:pt>
                <c:pt idx="6841">
                  <c:v>-38.085253868594002</c:v>
                </c:pt>
                <c:pt idx="6842">
                  <c:v>-38.085253868594002</c:v>
                </c:pt>
                <c:pt idx="6843">
                  <c:v>-38.310644456294497</c:v>
                </c:pt>
                <c:pt idx="6844">
                  <c:v>-38.310644456294497</c:v>
                </c:pt>
                <c:pt idx="6845">
                  <c:v>-38.011132792256802</c:v>
                </c:pt>
                <c:pt idx="6846">
                  <c:v>-38.011132792256802</c:v>
                </c:pt>
                <c:pt idx="6847">
                  <c:v>-38.011132792256802</c:v>
                </c:pt>
                <c:pt idx="6848">
                  <c:v>-38.125195266271398</c:v>
                </c:pt>
                <c:pt idx="6849">
                  <c:v>-38.125195266271398</c:v>
                </c:pt>
                <c:pt idx="6850">
                  <c:v>-38.125195266271398</c:v>
                </c:pt>
                <c:pt idx="6851">
                  <c:v>-38.170800753192403</c:v>
                </c:pt>
                <c:pt idx="6852">
                  <c:v>-38.170800753192403</c:v>
                </c:pt>
                <c:pt idx="6853">
                  <c:v>-38.170800753192403</c:v>
                </c:pt>
                <c:pt idx="6854">
                  <c:v>-38.234081990318302</c:v>
                </c:pt>
                <c:pt idx="6855">
                  <c:v>-38.234081990318302</c:v>
                </c:pt>
                <c:pt idx="6856">
                  <c:v>-38.503320251329498</c:v>
                </c:pt>
                <c:pt idx="6857">
                  <c:v>-38.503320251329498</c:v>
                </c:pt>
                <c:pt idx="6858">
                  <c:v>-38.503320251329498</c:v>
                </c:pt>
                <c:pt idx="6859">
                  <c:v>-38.370605440446496</c:v>
                </c:pt>
                <c:pt idx="6860">
                  <c:v>-38.370605440446496</c:v>
                </c:pt>
                <c:pt idx="6861">
                  <c:v>-38.225390606072303</c:v>
                </c:pt>
                <c:pt idx="6862">
                  <c:v>-38.225390606072303</c:v>
                </c:pt>
                <c:pt idx="6863">
                  <c:v>-38.156835919566198</c:v>
                </c:pt>
                <c:pt idx="6864">
                  <c:v>-38.156835919566198</c:v>
                </c:pt>
                <c:pt idx="6865">
                  <c:v>-38.156835919566198</c:v>
                </c:pt>
                <c:pt idx="6866">
                  <c:v>-38.370605411015198</c:v>
                </c:pt>
                <c:pt idx="6867">
                  <c:v>-38.370605411015198</c:v>
                </c:pt>
                <c:pt idx="6868">
                  <c:v>-38.370605411015198</c:v>
                </c:pt>
                <c:pt idx="6869">
                  <c:v>-38.370605411015198</c:v>
                </c:pt>
                <c:pt idx="6870">
                  <c:v>-38.277441331418203</c:v>
                </c:pt>
                <c:pt idx="6871">
                  <c:v>-38.277441331418203</c:v>
                </c:pt>
                <c:pt idx="6872">
                  <c:v>-38.277441331418203</c:v>
                </c:pt>
                <c:pt idx="6873">
                  <c:v>-38.1548827572623</c:v>
                </c:pt>
                <c:pt idx="6874">
                  <c:v>-38.1548827572623</c:v>
                </c:pt>
                <c:pt idx="6875">
                  <c:v>-38.341992120076597</c:v>
                </c:pt>
                <c:pt idx="6876">
                  <c:v>-38.341992120076597</c:v>
                </c:pt>
                <c:pt idx="6877">
                  <c:v>-38.223144464020102</c:v>
                </c:pt>
                <c:pt idx="6878">
                  <c:v>-38.223144464020102</c:v>
                </c:pt>
                <c:pt idx="6879">
                  <c:v>-38.234277279581796</c:v>
                </c:pt>
                <c:pt idx="6880">
                  <c:v>-38.234277279581796</c:v>
                </c:pt>
                <c:pt idx="6881">
                  <c:v>-38.045214786106897</c:v>
                </c:pt>
                <c:pt idx="6882">
                  <c:v>-38.045214786106897</c:v>
                </c:pt>
                <c:pt idx="6883">
                  <c:v>-38.045214786106897</c:v>
                </c:pt>
                <c:pt idx="6884">
                  <c:v>-38.242871043090403</c:v>
                </c:pt>
                <c:pt idx="6885">
                  <c:v>-38.242871043090403</c:v>
                </c:pt>
                <c:pt idx="6886">
                  <c:v>-38.242871043090403</c:v>
                </c:pt>
                <c:pt idx="6887">
                  <c:v>-38.153906261228201</c:v>
                </c:pt>
                <c:pt idx="6888">
                  <c:v>-38.153906261228201</c:v>
                </c:pt>
                <c:pt idx="6889">
                  <c:v>-38.153906261228201</c:v>
                </c:pt>
                <c:pt idx="6890">
                  <c:v>-38.153906261228201</c:v>
                </c:pt>
                <c:pt idx="6891">
                  <c:v>-38.156054639766801</c:v>
                </c:pt>
                <c:pt idx="6892">
                  <c:v>-38.156054639766801</c:v>
                </c:pt>
                <c:pt idx="6893">
                  <c:v>-38.340917923727801</c:v>
                </c:pt>
                <c:pt idx="6894">
                  <c:v>-38.340917923727801</c:v>
                </c:pt>
                <c:pt idx="6895">
                  <c:v>-38.340917923727801</c:v>
                </c:pt>
                <c:pt idx="6896">
                  <c:v>-38.593945249543999</c:v>
                </c:pt>
                <c:pt idx="6897">
                  <c:v>-38.593945249543999</c:v>
                </c:pt>
                <c:pt idx="6898">
                  <c:v>-38.593945249543999</c:v>
                </c:pt>
                <c:pt idx="6899">
                  <c:v>-38.056347599020199</c:v>
                </c:pt>
                <c:pt idx="6900">
                  <c:v>-38.056347599020199</c:v>
                </c:pt>
                <c:pt idx="6901">
                  <c:v>-38.343164040190402</c:v>
                </c:pt>
                <c:pt idx="6902">
                  <c:v>-38.343164040190402</c:v>
                </c:pt>
                <c:pt idx="6903">
                  <c:v>-38.300781205121801</c:v>
                </c:pt>
                <c:pt idx="6904">
                  <c:v>-38.300781205121801</c:v>
                </c:pt>
                <c:pt idx="6905">
                  <c:v>-38.300781205121801</c:v>
                </c:pt>
                <c:pt idx="6906">
                  <c:v>-38.300781205121801</c:v>
                </c:pt>
                <c:pt idx="6907">
                  <c:v>-38.242773372097801</c:v>
                </c:pt>
                <c:pt idx="6908">
                  <c:v>-38.242773372097801</c:v>
                </c:pt>
                <c:pt idx="6909">
                  <c:v>-38.242773372097801</c:v>
                </c:pt>
                <c:pt idx="6910">
                  <c:v>-38.278710894723098</c:v>
                </c:pt>
                <c:pt idx="6911">
                  <c:v>-38.278710894723098</c:v>
                </c:pt>
                <c:pt idx="6912">
                  <c:v>-38.212792903301299</c:v>
                </c:pt>
                <c:pt idx="6913">
                  <c:v>-38.212792903301299</c:v>
                </c:pt>
                <c:pt idx="6914">
                  <c:v>-38.212792903301299</c:v>
                </c:pt>
                <c:pt idx="6915">
                  <c:v>-38.039062476389503</c:v>
                </c:pt>
                <c:pt idx="6916">
                  <c:v>-38.039062476389503</c:v>
                </c:pt>
                <c:pt idx="6917">
                  <c:v>-38.192187484819399</c:v>
                </c:pt>
                <c:pt idx="6918">
                  <c:v>-38.192187484819399</c:v>
                </c:pt>
                <c:pt idx="6919">
                  <c:v>-38.104980427080498</c:v>
                </c:pt>
                <c:pt idx="6920">
                  <c:v>-38.104980427080498</c:v>
                </c:pt>
                <c:pt idx="6921">
                  <c:v>-38.104980427080498</c:v>
                </c:pt>
                <c:pt idx="6922">
                  <c:v>-38.434179599709701</c:v>
                </c:pt>
                <c:pt idx="6923">
                  <c:v>-38.434179599709701</c:v>
                </c:pt>
                <c:pt idx="6924">
                  <c:v>-38.434179599709701</c:v>
                </c:pt>
                <c:pt idx="6925">
                  <c:v>-38.3340819826917</c:v>
                </c:pt>
                <c:pt idx="6926">
                  <c:v>-38.3340819826917</c:v>
                </c:pt>
                <c:pt idx="6927">
                  <c:v>-38.3340819826917</c:v>
                </c:pt>
                <c:pt idx="6928">
                  <c:v>-38.301953045542099</c:v>
                </c:pt>
                <c:pt idx="6929">
                  <c:v>-38.301953045542099</c:v>
                </c:pt>
                <c:pt idx="6930">
                  <c:v>-38.301953045542099</c:v>
                </c:pt>
                <c:pt idx="6931">
                  <c:v>-38.197558535532103</c:v>
                </c:pt>
                <c:pt idx="6932">
                  <c:v>-38.197558535532103</c:v>
                </c:pt>
                <c:pt idx="6933">
                  <c:v>-38.259960890834897</c:v>
                </c:pt>
                <c:pt idx="6934">
                  <c:v>-38.259960890834897</c:v>
                </c:pt>
                <c:pt idx="6935">
                  <c:v>-38.1839843076013</c:v>
                </c:pt>
                <c:pt idx="6936">
                  <c:v>-38.1839843076013</c:v>
                </c:pt>
                <c:pt idx="6937">
                  <c:v>-38.1839843076013</c:v>
                </c:pt>
                <c:pt idx="6938">
                  <c:v>-38.178027287249201</c:v>
                </c:pt>
                <c:pt idx="6939">
                  <c:v>-38.178027287249201</c:v>
                </c:pt>
                <c:pt idx="6940">
                  <c:v>-38.178027287249201</c:v>
                </c:pt>
                <c:pt idx="6941">
                  <c:v>-38.170507740374802</c:v>
                </c:pt>
                <c:pt idx="6942">
                  <c:v>-38.170507740374802</c:v>
                </c:pt>
                <c:pt idx="6943">
                  <c:v>-38.170507740374802</c:v>
                </c:pt>
                <c:pt idx="6944">
                  <c:v>-38.071484281666898</c:v>
                </c:pt>
                <c:pt idx="6945">
                  <c:v>-38.071484281666898</c:v>
                </c:pt>
                <c:pt idx="6946">
                  <c:v>-38.071484281666898</c:v>
                </c:pt>
                <c:pt idx="6947">
                  <c:v>-38.2889647814809</c:v>
                </c:pt>
                <c:pt idx="6948">
                  <c:v>-38.2889647814809</c:v>
                </c:pt>
                <c:pt idx="6949">
                  <c:v>-38.1900389694637</c:v>
                </c:pt>
                <c:pt idx="6950">
                  <c:v>-38.1900389694637</c:v>
                </c:pt>
                <c:pt idx="6951">
                  <c:v>-38.1900389694637</c:v>
                </c:pt>
                <c:pt idx="6952">
                  <c:v>-38.145117126994499</c:v>
                </c:pt>
                <c:pt idx="6953">
                  <c:v>-38.470410096364503</c:v>
                </c:pt>
                <c:pt idx="6954">
                  <c:v>-38.470410096364503</c:v>
                </c:pt>
                <c:pt idx="6955">
                  <c:v>-38.470410096364503</c:v>
                </c:pt>
                <c:pt idx="6956">
                  <c:v>-38.470410096364503</c:v>
                </c:pt>
                <c:pt idx="6957">
                  <c:v>-38.347265574404403</c:v>
                </c:pt>
                <c:pt idx="6958">
                  <c:v>-38.347265574404403</c:v>
                </c:pt>
                <c:pt idx="6959">
                  <c:v>-38.033007758123802</c:v>
                </c:pt>
                <c:pt idx="6960">
                  <c:v>-38.033007758123802</c:v>
                </c:pt>
                <c:pt idx="6961">
                  <c:v>-38.033007758123802</c:v>
                </c:pt>
                <c:pt idx="6962">
                  <c:v>-38.076953072872101</c:v>
                </c:pt>
                <c:pt idx="6963">
                  <c:v>-38.076953072872101</c:v>
                </c:pt>
                <c:pt idx="6964">
                  <c:v>-38.076953072872101</c:v>
                </c:pt>
                <c:pt idx="6965">
                  <c:v>-37.896289013682598</c:v>
                </c:pt>
                <c:pt idx="6966">
                  <c:v>-37.896289013682598</c:v>
                </c:pt>
                <c:pt idx="6967">
                  <c:v>-37.980859319300997</c:v>
                </c:pt>
                <c:pt idx="6968">
                  <c:v>-37.980859319300997</c:v>
                </c:pt>
                <c:pt idx="6969">
                  <c:v>-38.470117153083201</c:v>
                </c:pt>
                <c:pt idx="6970">
                  <c:v>-38.470117153083201</c:v>
                </c:pt>
                <c:pt idx="6971">
                  <c:v>-38.3968749573541</c:v>
                </c:pt>
                <c:pt idx="6972">
                  <c:v>-38.3968749573541</c:v>
                </c:pt>
                <c:pt idx="6973">
                  <c:v>-38.3968749573541</c:v>
                </c:pt>
                <c:pt idx="6974">
                  <c:v>-38.269042940060899</c:v>
                </c:pt>
                <c:pt idx="6975">
                  <c:v>-38.269042940060899</c:v>
                </c:pt>
                <c:pt idx="6976">
                  <c:v>-38.161523392460303</c:v>
                </c:pt>
                <c:pt idx="6977">
                  <c:v>-38.161523392460303</c:v>
                </c:pt>
                <c:pt idx="6978">
                  <c:v>-38.161523392460303</c:v>
                </c:pt>
                <c:pt idx="6979">
                  <c:v>-38.161523392460303</c:v>
                </c:pt>
                <c:pt idx="6980">
                  <c:v>-38.261621037352597</c:v>
                </c:pt>
                <c:pt idx="6981">
                  <c:v>-38.261621037352597</c:v>
                </c:pt>
                <c:pt idx="6982">
                  <c:v>-38.019140557182197</c:v>
                </c:pt>
                <c:pt idx="6983">
                  <c:v>-38.019140557182197</c:v>
                </c:pt>
                <c:pt idx="6984">
                  <c:v>-38.1349608921373</c:v>
                </c:pt>
                <c:pt idx="6985">
                  <c:v>-38.1349608921373</c:v>
                </c:pt>
                <c:pt idx="6986">
                  <c:v>-38.1349608921373</c:v>
                </c:pt>
                <c:pt idx="6987">
                  <c:v>-38.087890542599702</c:v>
                </c:pt>
                <c:pt idx="6988">
                  <c:v>-37.917089803908297</c:v>
                </c:pt>
                <c:pt idx="6989">
                  <c:v>-37.917089803908297</c:v>
                </c:pt>
                <c:pt idx="6990">
                  <c:v>-37.917089803908297</c:v>
                </c:pt>
                <c:pt idx="6991">
                  <c:v>-38.269042919317101</c:v>
                </c:pt>
                <c:pt idx="6992">
                  <c:v>-38.269042919317101</c:v>
                </c:pt>
                <c:pt idx="6993">
                  <c:v>-38.269042919317101</c:v>
                </c:pt>
                <c:pt idx="6994">
                  <c:v>-38.107324160882797</c:v>
                </c:pt>
                <c:pt idx="6995">
                  <c:v>-38.107324160882797</c:v>
                </c:pt>
                <c:pt idx="6996">
                  <c:v>-38.209765532235899</c:v>
                </c:pt>
                <c:pt idx="6997">
                  <c:v>-38.209765532235899</c:v>
                </c:pt>
                <c:pt idx="6998">
                  <c:v>-38.209765532235899</c:v>
                </c:pt>
                <c:pt idx="6999">
                  <c:v>-37.987597611179801</c:v>
                </c:pt>
                <c:pt idx="7000">
                  <c:v>-37.987597611179801</c:v>
                </c:pt>
                <c:pt idx="7001">
                  <c:v>-37.987597611179801</c:v>
                </c:pt>
                <c:pt idx="7002">
                  <c:v>-38.404687431568099</c:v>
                </c:pt>
                <c:pt idx="7003">
                  <c:v>-38.404687431568099</c:v>
                </c:pt>
                <c:pt idx="7004">
                  <c:v>-38.0653320066994</c:v>
                </c:pt>
                <c:pt idx="7005">
                  <c:v>-38.0653320066994</c:v>
                </c:pt>
                <c:pt idx="7006">
                  <c:v>-38.0653320066994</c:v>
                </c:pt>
                <c:pt idx="7007">
                  <c:v>-38.046679615945301</c:v>
                </c:pt>
                <c:pt idx="7008">
                  <c:v>-38.046679615945301</c:v>
                </c:pt>
                <c:pt idx="7009">
                  <c:v>-38.166308538042301</c:v>
                </c:pt>
                <c:pt idx="7010">
                  <c:v>-38.166308538042301</c:v>
                </c:pt>
                <c:pt idx="7011">
                  <c:v>-38.166308538042301</c:v>
                </c:pt>
                <c:pt idx="7012">
                  <c:v>-38.428710877095</c:v>
                </c:pt>
                <c:pt idx="7013">
                  <c:v>-38.428710877095</c:v>
                </c:pt>
                <c:pt idx="7014">
                  <c:v>-38.443554646866602</c:v>
                </c:pt>
                <c:pt idx="7015">
                  <c:v>-38.443554646866602</c:v>
                </c:pt>
                <c:pt idx="7016">
                  <c:v>-38.443554646866602</c:v>
                </c:pt>
                <c:pt idx="7017">
                  <c:v>-38.187304639475698</c:v>
                </c:pt>
                <c:pt idx="7018">
                  <c:v>-38.187304639475698</c:v>
                </c:pt>
                <c:pt idx="7019">
                  <c:v>-38.187304639475698</c:v>
                </c:pt>
                <c:pt idx="7020">
                  <c:v>-38.187304639475698</c:v>
                </c:pt>
                <c:pt idx="7021">
                  <c:v>-38.271679672507098</c:v>
                </c:pt>
                <c:pt idx="7022">
                  <c:v>-38.271679672507098</c:v>
                </c:pt>
                <c:pt idx="7023">
                  <c:v>-38.365820264312703</c:v>
                </c:pt>
                <c:pt idx="7024">
                  <c:v>-38.365820264312703</c:v>
                </c:pt>
                <c:pt idx="7025">
                  <c:v>-38.365820264312703</c:v>
                </c:pt>
                <c:pt idx="7026">
                  <c:v>-38.206640572359902</c:v>
                </c:pt>
                <c:pt idx="7027">
                  <c:v>-38.206640572359902</c:v>
                </c:pt>
                <c:pt idx="7028">
                  <c:v>-38.290820272726698</c:v>
                </c:pt>
                <c:pt idx="7029">
                  <c:v>-38.290820272726698</c:v>
                </c:pt>
                <c:pt idx="7030">
                  <c:v>-38.290820272726698</c:v>
                </c:pt>
                <c:pt idx="7031">
                  <c:v>-38.076464790006803</c:v>
                </c:pt>
                <c:pt idx="7032">
                  <c:v>-38.076464790006803</c:v>
                </c:pt>
                <c:pt idx="7033">
                  <c:v>-38.290039000392397</c:v>
                </c:pt>
                <c:pt idx="7034">
                  <c:v>-38.290039000392397</c:v>
                </c:pt>
                <c:pt idx="7035">
                  <c:v>-38.290039000392397</c:v>
                </c:pt>
                <c:pt idx="7036">
                  <c:v>-37.991113249554402</c:v>
                </c:pt>
                <c:pt idx="7037">
                  <c:v>-37.991113249554402</c:v>
                </c:pt>
                <c:pt idx="7038">
                  <c:v>-37.991113249554402</c:v>
                </c:pt>
                <c:pt idx="7039">
                  <c:v>-38.328417910881399</c:v>
                </c:pt>
                <c:pt idx="7040">
                  <c:v>-38.328417910881399</c:v>
                </c:pt>
                <c:pt idx="7041">
                  <c:v>-38.210351504298103</c:v>
                </c:pt>
                <c:pt idx="7042">
                  <c:v>-38.210351504298103</c:v>
                </c:pt>
                <c:pt idx="7043">
                  <c:v>-38.210351504298103</c:v>
                </c:pt>
                <c:pt idx="7044">
                  <c:v>-38.233984344020399</c:v>
                </c:pt>
                <c:pt idx="7045">
                  <c:v>-38.233984344020399</c:v>
                </c:pt>
                <c:pt idx="7046">
                  <c:v>-37.957714775322501</c:v>
                </c:pt>
                <c:pt idx="7047">
                  <c:v>-37.957714775322501</c:v>
                </c:pt>
                <c:pt idx="7048">
                  <c:v>-37.957714775322501</c:v>
                </c:pt>
                <c:pt idx="7049">
                  <c:v>-38.108007776558203</c:v>
                </c:pt>
                <c:pt idx="7050">
                  <c:v>-38.108007776558203</c:v>
                </c:pt>
                <c:pt idx="7051">
                  <c:v>-38.126269460830301</c:v>
                </c:pt>
                <c:pt idx="7052">
                  <c:v>-38.126269460830301</c:v>
                </c:pt>
                <c:pt idx="7053">
                  <c:v>-38.126269460830301</c:v>
                </c:pt>
                <c:pt idx="7054">
                  <c:v>-38.072558538609798</c:v>
                </c:pt>
                <c:pt idx="7055">
                  <c:v>-38.072558538609798</c:v>
                </c:pt>
                <c:pt idx="7056">
                  <c:v>-38.072558538609798</c:v>
                </c:pt>
                <c:pt idx="7057">
                  <c:v>-38.186816359768201</c:v>
                </c:pt>
                <c:pt idx="7058">
                  <c:v>-38.186816359768201</c:v>
                </c:pt>
                <c:pt idx="7059">
                  <c:v>-38.1576171114502</c:v>
                </c:pt>
                <c:pt idx="7060">
                  <c:v>-38.1576171114502</c:v>
                </c:pt>
                <c:pt idx="7061">
                  <c:v>-38.1576171114502</c:v>
                </c:pt>
                <c:pt idx="7062">
                  <c:v>-38.384179641783703</c:v>
                </c:pt>
                <c:pt idx="7063">
                  <c:v>-38.384179641783703</c:v>
                </c:pt>
                <c:pt idx="7064">
                  <c:v>-37.898535104453899</c:v>
                </c:pt>
                <c:pt idx="7065">
                  <c:v>-37.898535104453899</c:v>
                </c:pt>
                <c:pt idx="7066">
                  <c:v>-37.898535104453899</c:v>
                </c:pt>
                <c:pt idx="7067">
                  <c:v>-38.002734326379098</c:v>
                </c:pt>
                <c:pt idx="7068">
                  <c:v>-38.002734326379098</c:v>
                </c:pt>
                <c:pt idx="7069">
                  <c:v>-38.002734326379098</c:v>
                </c:pt>
                <c:pt idx="7070">
                  <c:v>-38.248632753471597</c:v>
                </c:pt>
                <c:pt idx="7071">
                  <c:v>-38.248632753471597</c:v>
                </c:pt>
                <c:pt idx="7072">
                  <c:v>-38.248632753471597</c:v>
                </c:pt>
                <c:pt idx="7073">
                  <c:v>-38.289355409637203</c:v>
                </c:pt>
                <c:pt idx="7074">
                  <c:v>-38.289355409637203</c:v>
                </c:pt>
                <c:pt idx="7075">
                  <c:v>-38.289355409637203</c:v>
                </c:pt>
                <c:pt idx="7076">
                  <c:v>-38.095507740566902</c:v>
                </c:pt>
                <c:pt idx="7077">
                  <c:v>-38.095507740566902</c:v>
                </c:pt>
                <c:pt idx="7078">
                  <c:v>-38.080663979970197</c:v>
                </c:pt>
                <c:pt idx="7079">
                  <c:v>-38.080663979970197</c:v>
                </c:pt>
                <c:pt idx="7080">
                  <c:v>-38.080663979970197</c:v>
                </c:pt>
                <c:pt idx="7081">
                  <c:v>-38.210742081486302</c:v>
                </c:pt>
                <c:pt idx="7082">
                  <c:v>-38.210742081486302</c:v>
                </c:pt>
                <c:pt idx="7083">
                  <c:v>-38.210742081486302</c:v>
                </c:pt>
                <c:pt idx="7084">
                  <c:v>-37.935742123045202</c:v>
                </c:pt>
                <c:pt idx="7085">
                  <c:v>-37.935742123045202</c:v>
                </c:pt>
                <c:pt idx="7086">
                  <c:v>-38.1512694993216</c:v>
                </c:pt>
                <c:pt idx="7087">
                  <c:v>-38.1512694993216</c:v>
                </c:pt>
                <c:pt idx="7088">
                  <c:v>-38.1512694993216</c:v>
                </c:pt>
                <c:pt idx="7089">
                  <c:v>-38.180859320527802</c:v>
                </c:pt>
                <c:pt idx="7090">
                  <c:v>-38.180859320527802</c:v>
                </c:pt>
                <c:pt idx="7091">
                  <c:v>-38.180859320527802</c:v>
                </c:pt>
                <c:pt idx="7092">
                  <c:v>-38.1507811949268</c:v>
                </c:pt>
                <c:pt idx="7093">
                  <c:v>-38.1507811949268</c:v>
                </c:pt>
                <c:pt idx="7094">
                  <c:v>-38.1507811949268</c:v>
                </c:pt>
                <c:pt idx="7095">
                  <c:v>-38.165136653835297</c:v>
                </c:pt>
                <c:pt idx="7096">
                  <c:v>-38.165136653835297</c:v>
                </c:pt>
                <c:pt idx="7097">
                  <c:v>-38.111035053472698</c:v>
                </c:pt>
                <c:pt idx="7098">
                  <c:v>-38.111035053472698</c:v>
                </c:pt>
                <c:pt idx="7099">
                  <c:v>-38.187597619144</c:v>
                </c:pt>
                <c:pt idx="7100">
                  <c:v>-38.187597619144</c:v>
                </c:pt>
                <c:pt idx="7101">
                  <c:v>-38.187597619144</c:v>
                </c:pt>
                <c:pt idx="7102">
                  <c:v>-38.001269476895601</c:v>
                </c:pt>
                <c:pt idx="7103">
                  <c:v>-38.001269476895601</c:v>
                </c:pt>
                <c:pt idx="7104">
                  <c:v>-38.125195229215002</c:v>
                </c:pt>
                <c:pt idx="7105">
                  <c:v>-38.125195229215002</c:v>
                </c:pt>
                <c:pt idx="7106">
                  <c:v>-38.206249959832299</c:v>
                </c:pt>
                <c:pt idx="7107">
                  <c:v>-38.206249959832299</c:v>
                </c:pt>
                <c:pt idx="7108">
                  <c:v>-38.206249959832299</c:v>
                </c:pt>
                <c:pt idx="7109">
                  <c:v>-38.135742133628803</c:v>
                </c:pt>
                <c:pt idx="7110">
                  <c:v>-38.135742133628803</c:v>
                </c:pt>
                <c:pt idx="7111">
                  <c:v>-38.135742133628803</c:v>
                </c:pt>
                <c:pt idx="7112">
                  <c:v>-38.221386668672402</c:v>
                </c:pt>
                <c:pt idx="7113">
                  <c:v>-38.221386668672402</c:v>
                </c:pt>
                <c:pt idx="7114">
                  <c:v>-38.197265596834697</c:v>
                </c:pt>
                <c:pt idx="7115">
                  <c:v>-38.197265596834697</c:v>
                </c:pt>
                <c:pt idx="7116">
                  <c:v>-38.452441362926002</c:v>
                </c:pt>
                <c:pt idx="7117">
                  <c:v>-38.452441362926002</c:v>
                </c:pt>
                <c:pt idx="7118">
                  <c:v>-38.452441362926002</c:v>
                </c:pt>
                <c:pt idx="7119">
                  <c:v>-38.0631835399981</c:v>
                </c:pt>
                <c:pt idx="7120">
                  <c:v>-38.0631835399981</c:v>
                </c:pt>
                <c:pt idx="7121">
                  <c:v>-37.981738219816101</c:v>
                </c:pt>
                <c:pt idx="7122">
                  <c:v>-37.981738219816101</c:v>
                </c:pt>
                <c:pt idx="7123">
                  <c:v>-38.326757750895901</c:v>
                </c:pt>
                <c:pt idx="7124">
                  <c:v>-38.326757750895901</c:v>
                </c:pt>
                <c:pt idx="7125">
                  <c:v>-38.326757750895901</c:v>
                </c:pt>
                <c:pt idx="7126">
                  <c:v>-38.141406205810199</c:v>
                </c:pt>
                <c:pt idx="7127">
                  <c:v>-38.141406205810199</c:v>
                </c:pt>
                <c:pt idx="7128">
                  <c:v>-38.141406205810199</c:v>
                </c:pt>
                <c:pt idx="7129">
                  <c:v>-38.158203052342202</c:v>
                </c:pt>
                <c:pt idx="7130">
                  <c:v>-38.158203052342202</c:v>
                </c:pt>
                <c:pt idx="7131">
                  <c:v>-38.158203052342202</c:v>
                </c:pt>
                <c:pt idx="7132">
                  <c:v>-38.676757767687299</c:v>
                </c:pt>
                <c:pt idx="7133">
                  <c:v>-38.676757767687299</c:v>
                </c:pt>
                <c:pt idx="7134">
                  <c:v>-38.676757767687299</c:v>
                </c:pt>
                <c:pt idx="7135">
                  <c:v>-38.493261634270297</c:v>
                </c:pt>
                <c:pt idx="7136">
                  <c:v>-38.493261634270297</c:v>
                </c:pt>
                <c:pt idx="7137">
                  <c:v>-38.048925721966903</c:v>
                </c:pt>
                <c:pt idx="7138">
                  <c:v>-38.048925721966903</c:v>
                </c:pt>
                <c:pt idx="7139">
                  <c:v>-38.048925721966903</c:v>
                </c:pt>
                <c:pt idx="7140">
                  <c:v>-38.137695289609802</c:v>
                </c:pt>
                <c:pt idx="7141">
                  <c:v>-38.137695289609802</c:v>
                </c:pt>
                <c:pt idx="7142">
                  <c:v>-37.910058526875197</c:v>
                </c:pt>
                <c:pt idx="7143">
                  <c:v>-37.910058526875197</c:v>
                </c:pt>
                <c:pt idx="7144">
                  <c:v>-38.022167928029297</c:v>
                </c:pt>
                <c:pt idx="7145">
                  <c:v>-38.022167928029297</c:v>
                </c:pt>
                <c:pt idx="7146">
                  <c:v>-38.022167928029297</c:v>
                </c:pt>
                <c:pt idx="7147">
                  <c:v>-38.095507747275398</c:v>
                </c:pt>
                <c:pt idx="7148">
                  <c:v>-38.095507747275398</c:v>
                </c:pt>
                <c:pt idx="7149">
                  <c:v>-38.095507747275398</c:v>
                </c:pt>
                <c:pt idx="7150">
                  <c:v>-38.095507747275398</c:v>
                </c:pt>
                <c:pt idx="7151">
                  <c:v>-38.427538997901102</c:v>
                </c:pt>
                <c:pt idx="7152">
                  <c:v>-38.427538997901102</c:v>
                </c:pt>
                <c:pt idx="7153">
                  <c:v>-38.072265582675698</c:v>
                </c:pt>
                <c:pt idx="7154">
                  <c:v>-38.072265582675698</c:v>
                </c:pt>
                <c:pt idx="7155">
                  <c:v>-38.072265582675698</c:v>
                </c:pt>
                <c:pt idx="7156">
                  <c:v>-37.934765591264203</c:v>
                </c:pt>
                <c:pt idx="7157">
                  <c:v>-37.934765591264203</c:v>
                </c:pt>
                <c:pt idx="7158">
                  <c:v>-38.261035116040098</c:v>
                </c:pt>
                <c:pt idx="7159">
                  <c:v>-38.261035116040098</c:v>
                </c:pt>
                <c:pt idx="7160">
                  <c:v>-38.005468675612001</c:v>
                </c:pt>
                <c:pt idx="7161">
                  <c:v>-38.005468675612001</c:v>
                </c:pt>
                <c:pt idx="7162">
                  <c:v>-38.005468675612001</c:v>
                </c:pt>
                <c:pt idx="7163">
                  <c:v>-37.872753853880504</c:v>
                </c:pt>
                <c:pt idx="7164">
                  <c:v>-37.872753853880504</c:v>
                </c:pt>
                <c:pt idx="7165">
                  <c:v>-37.872753853880504</c:v>
                </c:pt>
                <c:pt idx="7166">
                  <c:v>-38.399999975939799</c:v>
                </c:pt>
                <c:pt idx="7167">
                  <c:v>-38.399999975939799</c:v>
                </c:pt>
                <c:pt idx="7168">
                  <c:v>-38.399999975939799</c:v>
                </c:pt>
                <c:pt idx="7169">
                  <c:v>-38.399999975939799</c:v>
                </c:pt>
                <c:pt idx="7170">
                  <c:v>-38.170898358715903</c:v>
                </c:pt>
                <c:pt idx="7171">
                  <c:v>-38.170898358715903</c:v>
                </c:pt>
                <c:pt idx="7172">
                  <c:v>-38.205371059491803</c:v>
                </c:pt>
                <c:pt idx="7173">
                  <c:v>-38.205371059491803</c:v>
                </c:pt>
                <c:pt idx="7174">
                  <c:v>-38.205371059491803</c:v>
                </c:pt>
                <c:pt idx="7175">
                  <c:v>-38.292187467333797</c:v>
                </c:pt>
                <c:pt idx="7176">
                  <c:v>-38.292187467333797</c:v>
                </c:pt>
                <c:pt idx="7177">
                  <c:v>-38.292187467333797</c:v>
                </c:pt>
                <c:pt idx="7178">
                  <c:v>-38.321777250901498</c:v>
                </c:pt>
                <c:pt idx="7179">
                  <c:v>-38.321777250901498</c:v>
                </c:pt>
                <c:pt idx="7180">
                  <c:v>-38.352734294101502</c:v>
                </c:pt>
                <c:pt idx="7181">
                  <c:v>-38.352734294101502</c:v>
                </c:pt>
                <c:pt idx="7182">
                  <c:v>-38.352734294101502</c:v>
                </c:pt>
                <c:pt idx="7183">
                  <c:v>-38.210644486920501</c:v>
                </c:pt>
                <c:pt idx="7184">
                  <c:v>-38.210644486920501</c:v>
                </c:pt>
                <c:pt idx="7185">
                  <c:v>-38.147265564730297</c:v>
                </c:pt>
                <c:pt idx="7186">
                  <c:v>-38.147265564730297</c:v>
                </c:pt>
                <c:pt idx="7187">
                  <c:v>-38.147265564730297</c:v>
                </c:pt>
                <c:pt idx="7188">
                  <c:v>-37.861816360942598</c:v>
                </c:pt>
                <c:pt idx="7189">
                  <c:v>-37.861816360942598</c:v>
                </c:pt>
                <c:pt idx="7190">
                  <c:v>-37.861816360942598</c:v>
                </c:pt>
                <c:pt idx="7191">
                  <c:v>-37.992480428962097</c:v>
                </c:pt>
                <c:pt idx="7192">
                  <c:v>-37.992480428962097</c:v>
                </c:pt>
                <c:pt idx="7193">
                  <c:v>-37.943456968168903</c:v>
                </c:pt>
                <c:pt idx="7194">
                  <c:v>-37.943456968168903</c:v>
                </c:pt>
                <c:pt idx="7195">
                  <c:v>-38.131933526856301</c:v>
                </c:pt>
                <c:pt idx="7196">
                  <c:v>-38.131933526856301</c:v>
                </c:pt>
                <c:pt idx="7197">
                  <c:v>-38.192382758912501</c:v>
                </c:pt>
                <c:pt idx="7198">
                  <c:v>-38.192382758912501</c:v>
                </c:pt>
                <c:pt idx="7199">
                  <c:v>-38.192382758912501</c:v>
                </c:pt>
                <c:pt idx="7200">
                  <c:v>-38.129003838250298</c:v>
                </c:pt>
                <c:pt idx="7201">
                  <c:v>-38.129003838250298</c:v>
                </c:pt>
                <c:pt idx="7202">
                  <c:v>-38.129003838250298</c:v>
                </c:pt>
                <c:pt idx="7203">
                  <c:v>-38.338476544085999</c:v>
                </c:pt>
                <c:pt idx="7204">
                  <c:v>-38.338476544085999</c:v>
                </c:pt>
                <c:pt idx="7205">
                  <c:v>-38.338476544085999</c:v>
                </c:pt>
                <c:pt idx="7206">
                  <c:v>-38.074414033842899</c:v>
                </c:pt>
                <c:pt idx="7207">
                  <c:v>-38.074414033842899</c:v>
                </c:pt>
                <c:pt idx="7208">
                  <c:v>-38.074414033842899</c:v>
                </c:pt>
                <c:pt idx="7209">
                  <c:v>-38.074414033842899</c:v>
                </c:pt>
                <c:pt idx="7210">
                  <c:v>-38.250390532630199</c:v>
                </c:pt>
                <c:pt idx="7211">
                  <c:v>-38.250390532630199</c:v>
                </c:pt>
                <c:pt idx="7212">
                  <c:v>-38.250390532630199</c:v>
                </c:pt>
                <c:pt idx="7213">
                  <c:v>-38.2031249529973</c:v>
                </c:pt>
                <c:pt idx="7214">
                  <c:v>-38.2031249529973</c:v>
                </c:pt>
                <c:pt idx="7215">
                  <c:v>-38.2031249529973</c:v>
                </c:pt>
                <c:pt idx="7216">
                  <c:v>-38.2110351100782</c:v>
                </c:pt>
                <c:pt idx="7217">
                  <c:v>-38.2110351100782</c:v>
                </c:pt>
                <c:pt idx="7218">
                  <c:v>-38.187011662099302</c:v>
                </c:pt>
                <c:pt idx="7219">
                  <c:v>-38.187011662099302</c:v>
                </c:pt>
                <c:pt idx="7220">
                  <c:v>-38.187011662099302</c:v>
                </c:pt>
                <c:pt idx="7221">
                  <c:v>-38.1283202682243</c:v>
                </c:pt>
                <c:pt idx="7222">
                  <c:v>-38.1283202682243</c:v>
                </c:pt>
                <c:pt idx="7223">
                  <c:v>-38.1283202682243</c:v>
                </c:pt>
                <c:pt idx="7224">
                  <c:v>-38.132617134717201</c:v>
                </c:pt>
                <c:pt idx="7225">
                  <c:v>-38.132617134717201</c:v>
                </c:pt>
                <c:pt idx="7226">
                  <c:v>-38.132617134717201</c:v>
                </c:pt>
                <c:pt idx="7227">
                  <c:v>-38.391308522884998</c:v>
                </c:pt>
                <c:pt idx="7228">
                  <c:v>-38.391308522884998</c:v>
                </c:pt>
                <c:pt idx="7229">
                  <c:v>-38.391308522884998</c:v>
                </c:pt>
                <c:pt idx="7230">
                  <c:v>-37.972265573735001</c:v>
                </c:pt>
                <c:pt idx="7231">
                  <c:v>-37.972265573735001</c:v>
                </c:pt>
                <c:pt idx="7232">
                  <c:v>-37.931542895908898</c:v>
                </c:pt>
                <c:pt idx="7233">
                  <c:v>-37.931542895908898</c:v>
                </c:pt>
                <c:pt idx="7234">
                  <c:v>-37.931542895908898</c:v>
                </c:pt>
                <c:pt idx="7235">
                  <c:v>-38.048046821415397</c:v>
                </c:pt>
                <c:pt idx="7236">
                  <c:v>-38.048046821415397</c:v>
                </c:pt>
                <c:pt idx="7237">
                  <c:v>-37.968359318911098</c:v>
                </c:pt>
                <c:pt idx="7238">
                  <c:v>-37.968359318911098</c:v>
                </c:pt>
                <c:pt idx="7239">
                  <c:v>-37.988964755277202</c:v>
                </c:pt>
                <c:pt idx="7240">
                  <c:v>-37.988964755277202</c:v>
                </c:pt>
                <c:pt idx="7241">
                  <c:v>-37.988964755277202</c:v>
                </c:pt>
                <c:pt idx="7242">
                  <c:v>-38.012499927965102</c:v>
                </c:pt>
                <c:pt idx="7243">
                  <c:v>-38.012499927965102</c:v>
                </c:pt>
                <c:pt idx="7244">
                  <c:v>-38.012499927965102</c:v>
                </c:pt>
                <c:pt idx="7245">
                  <c:v>-38.217871029599301</c:v>
                </c:pt>
                <c:pt idx="7246">
                  <c:v>-38.217871029599301</c:v>
                </c:pt>
                <c:pt idx="7247">
                  <c:v>-38.036914034084397</c:v>
                </c:pt>
                <c:pt idx="7248">
                  <c:v>-38.036914034084397</c:v>
                </c:pt>
                <c:pt idx="7249">
                  <c:v>-38.036914034084397</c:v>
                </c:pt>
                <c:pt idx="7250">
                  <c:v>-38.036914034084397</c:v>
                </c:pt>
                <c:pt idx="7251">
                  <c:v>-38.289843687358299</c:v>
                </c:pt>
                <c:pt idx="7252">
                  <c:v>-38.289843687358299</c:v>
                </c:pt>
                <c:pt idx="7253">
                  <c:v>-38.289843687358299</c:v>
                </c:pt>
                <c:pt idx="7254">
                  <c:v>-38.009472617195499</c:v>
                </c:pt>
                <c:pt idx="7255">
                  <c:v>-38.009472617195499</c:v>
                </c:pt>
                <c:pt idx="7256">
                  <c:v>-38.108398394753699</c:v>
                </c:pt>
                <c:pt idx="7257">
                  <c:v>-38.108398394753699</c:v>
                </c:pt>
                <c:pt idx="7258">
                  <c:v>-38.108398394753699</c:v>
                </c:pt>
                <c:pt idx="7259">
                  <c:v>-38.106835905768001</c:v>
                </c:pt>
                <c:pt idx="7260">
                  <c:v>-38.208203079535402</c:v>
                </c:pt>
                <c:pt idx="7261">
                  <c:v>-38.208203079535402</c:v>
                </c:pt>
                <c:pt idx="7262">
                  <c:v>-38.208203079535402</c:v>
                </c:pt>
                <c:pt idx="7263">
                  <c:v>-38.058105396754399</c:v>
                </c:pt>
                <c:pt idx="7264">
                  <c:v>-38.058105396754399</c:v>
                </c:pt>
                <c:pt idx="7265">
                  <c:v>-38.058105396754399</c:v>
                </c:pt>
                <c:pt idx="7266">
                  <c:v>-38.342382772039798</c:v>
                </c:pt>
                <c:pt idx="7267">
                  <c:v>-38.342382772039798</c:v>
                </c:pt>
                <c:pt idx="7268">
                  <c:v>-37.860253850209098</c:v>
                </c:pt>
                <c:pt idx="7269">
                  <c:v>-37.860253850209098</c:v>
                </c:pt>
                <c:pt idx="7270">
                  <c:v>-37.860253850209098</c:v>
                </c:pt>
                <c:pt idx="7271">
                  <c:v>-37.860253850209098</c:v>
                </c:pt>
                <c:pt idx="7272">
                  <c:v>-38.067578069327197</c:v>
                </c:pt>
                <c:pt idx="7273">
                  <c:v>-38.067578069327197</c:v>
                </c:pt>
                <c:pt idx="7274">
                  <c:v>-38.067578069327197</c:v>
                </c:pt>
                <c:pt idx="7275">
                  <c:v>-38.1339843559035</c:v>
                </c:pt>
                <c:pt idx="7276">
                  <c:v>-38.1339843559035</c:v>
                </c:pt>
                <c:pt idx="7277">
                  <c:v>-37.981152318810899</c:v>
                </c:pt>
                <c:pt idx="7278">
                  <c:v>-37.981152318810899</c:v>
                </c:pt>
                <c:pt idx="7279">
                  <c:v>-37.981152318810899</c:v>
                </c:pt>
                <c:pt idx="7280">
                  <c:v>-38.168261647842797</c:v>
                </c:pt>
                <c:pt idx="7281">
                  <c:v>-38.168261647842797</c:v>
                </c:pt>
                <c:pt idx="7282">
                  <c:v>-38.043359343930199</c:v>
                </c:pt>
                <c:pt idx="7283">
                  <c:v>-38.043359343930199</c:v>
                </c:pt>
                <c:pt idx="7284">
                  <c:v>-38.043359343930199</c:v>
                </c:pt>
                <c:pt idx="7285">
                  <c:v>-38.123046815060597</c:v>
                </c:pt>
                <c:pt idx="7286">
                  <c:v>-38.123046815060597</c:v>
                </c:pt>
                <c:pt idx="7287">
                  <c:v>-38.079003856735604</c:v>
                </c:pt>
                <c:pt idx="7288">
                  <c:v>-38.079003856735604</c:v>
                </c:pt>
                <c:pt idx="7289">
                  <c:v>-38.079003856735604</c:v>
                </c:pt>
                <c:pt idx="7290">
                  <c:v>-38.0371093477588</c:v>
                </c:pt>
                <c:pt idx="7291">
                  <c:v>-38.0371093477588</c:v>
                </c:pt>
                <c:pt idx="7292">
                  <c:v>-38.0371093477588</c:v>
                </c:pt>
                <c:pt idx="7293">
                  <c:v>-38.114160111450403</c:v>
                </c:pt>
                <c:pt idx="7294">
                  <c:v>-38.114160111450403</c:v>
                </c:pt>
                <c:pt idx="7295">
                  <c:v>-38.224609333301402</c:v>
                </c:pt>
                <c:pt idx="7296">
                  <c:v>-38.224609333301402</c:v>
                </c:pt>
                <c:pt idx="7297">
                  <c:v>-38.224609333301402</c:v>
                </c:pt>
                <c:pt idx="7298">
                  <c:v>-38.052246067294597</c:v>
                </c:pt>
                <c:pt idx="7299">
                  <c:v>-38.052246067294597</c:v>
                </c:pt>
                <c:pt idx="7300">
                  <c:v>-37.989746039267601</c:v>
                </c:pt>
                <c:pt idx="7301">
                  <c:v>-37.989746039267601</c:v>
                </c:pt>
                <c:pt idx="7302">
                  <c:v>-38.085644493468799</c:v>
                </c:pt>
                <c:pt idx="7303">
                  <c:v>-38.085644493468799</c:v>
                </c:pt>
                <c:pt idx="7304">
                  <c:v>-38.085644493468799</c:v>
                </c:pt>
                <c:pt idx="7305">
                  <c:v>-38.224413981049999</c:v>
                </c:pt>
                <c:pt idx="7306">
                  <c:v>-38.224413981049999</c:v>
                </c:pt>
                <c:pt idx="7307">
                  <c:v>-38.2720702800288</c:v>
                </c:pt>
                <c:pt idx="7308">
                  <c:v>-38.2720702800288</c:v>
                </c:pt>
                <c:pt idx="7309">
                  <c:v>-38.2720702800288</c:v>
                </c:pt>
                <c:pt idx="7310">
                  <c:v>-38.198339773683898</c:v>
                </c:pt>
                <c:pt idx="7311">
                  <c:v>-38.198339773683898</c:v>
                </c:pt>
                <c:pt idx="7312">
                  <c:v>-38.198339773683898</c:v>
                </c:pt>
                <c:pt idx="7313">
                  <c:v>-38.198339773683898</c:v>
                </c:pt>
                <c:pt idx="7314">
                  <c:v>-38.178124981895898</c:v>
                </c:pt>
                <c:pt idx="7315">
                  <c:v>-38.178124981895898</c:v>
                </c:pt>
                <c:pt idx="7316">
                  <c:v>-38.178124981895898</c:v>
                </c:pt>
                <c:pt idx="7317">
                  <c:v>-38.072851504512002</c:v>
                </c:pt>
                <c:pt idx="7318">
                  <c:v>-38.072851504512002</c:v>
                </c:pt>
                <c:pt idx="7319">
                  <c:v>-38.398046819485899</c:v>
                </c:pt>
                <c:pt idx="7320">
                  <c:v>-38.398046819485899</c:v>
                </c:pt>
                <c:pt idx="7321">
                  <c:v>-38.398046819485899</c:v>
                </c:pt>
                <c:pt idx="7322">
                  <c:v>-38.078515614833996</c:v>
                </c:pt>
                <c:pt idx="7323">
                  <c:v>-38.078515614833996</c:v>
                </c:pt>
                <c:pt idx="7324">
                  <c:v>-38.078515614833996</c:v>
                </c:pt>
                <c:pt idx="7325">
                  <c:v>-38.259570236601498</c:v>
                </c:pt>
                <c:pt idx="7326">
                  <c:v>-38.259570236601498</c:v>
                </c:pt>
                <c:pt idx="7327">
                  <c:v>-38.245214784968901</c:v>
                </c:pt>
                <c:pt idx="7328">
                  <c:v>-38.245214784968901</c:v>
                </c:pt>
                <c:pt idx="7329">
                  <c:v>-38.245214784968901</c:v>
                </c:pt>
                <c:pt idx="7330">
                  <c:v>-38.132910130887403</c:v>
                </c:pt>
                <c:pt idx="7331">
                  <c:v>-38.132910130887403</c:v>
                </c:pt>
                <c:pt idx="7332">
                  <c:v>-38.132910130887403</c:v>
                </c:pt>
                <c:pt idx="7333">
                  <c:v>-38.043359300696402</c:v>
                </c:pt>
                <c:pt idx="7334">
                  <c:v>-38.043359300696402</c:v>
                </c:pt>
                <c:pt idx="7335">
                  <c:v>-37.992968705075299</c:v>
                </c:pt>
                <c:pt idx="7336">
                  <c:v>-37.992968705075299</c:v>
                </c:pt>
                <c:pt idx="7337">
                  <c:v>-37.992968705075299</c:v>
                </c:pt>
                <c:pt idx="7338">
                  <c:v>-38.125488212026497</c:v>
                </c:pt>
                <c:pt idx="7339">
                  <c:v>-38.125488212026497</c:v>
                </c:pt>
                <c:pt idx="7340">
                  <c:v>-38.3013671321023</c:v>
                </c:pt>
                <c:pt idx="7341">
                  <c:v>-38.3013671321023</c:v>
                </c:pt>
                <c:pt idx="7342">
                  <c:v>-38.017578068320198</c:v>
                </c:pt>
                <c:pt idx="7343">
                  <c:v>-38.017578068320198</c:v>
                </c:pt>
                <c:pt idx="7344">
                  <c:v>-38.017578068320198</c:v>
                </c:pt>
                <c:pt idx="7345">
                  <c:v>-38.034081959325697</c:v>
                </c:pt>
                <c:pt idx="7346">
                  <c:v>-38.034081959325697</c:v>
                </c:pt>
                <c:pt idx="7347">
                  <c:v>-38.034081959325697</c:v>
                </c:pt>
                <c:pt idx="7348">
                  <c:v>-38.151074163557396</c:v>
                </c:pt>
                <c:pt idx="7349">
                  <c:v>-38.151074163557396</c:v>
                </c:pt>
                <c:pt idx="7350">
                  <c:v>-38.151074163557396</c:v>
                </c:pt>
                <c:pt idx="7351">
                  <c:v>-38.4332030762234</c:v>
                </c:pt>
                <c:pt idx="7352">
                  <c:v>-38.4332030762234</c:v>
                </c:pt>
                <c:pt idx="7353">
                  <c:v>-38.150878822532803</c:v>
                </c:pt>
                <c:pt idx="7354">
                  <c:v>-38.150878822532803</c:v>
                </c:pt>
                <c:pt idx="7355">
                  <c:v>-38.150878822532803</c:v>
                </c:pt>
                <c:pt idx="7356">
                  <c:v>-38.306640558424903</c:v>
                </c:pt>
                <c:pt idx="7357">
                  <c:v>-38.306640558424903</c:v>
                </c:pt>
                <c:pt idx="7358">
                  <c:v>-38.306640558424903</c:v>
                </c:pt>
                <c:pt idx="7359">
                  <c:v>-38.101464780258503</c:v>
                </c:pt>
                <c:pt idx="7360">
                  <c:v>-38.101464780258503</c:v>
                </c:pt>
                <c:pt idx="7361">
                  <c:v>-38.127636694691297</c:v>
                </c:pt>
                <c:pt idx="7362">
                  <c:v>-38.127636694691297</c:v>
                </c:pt>
                <c:pt idx="7363">
                  <c:v>-38.304687449097401</c:v>
                </c:pt>
                <c:pt idx="7364">
                  <c:v>-38.304687449097401</c:v>
                </c:pt>
                <c:pt idx="7365">
                  <c:v>-38.304687449097401</c:v>
                </c:pt>
                <c:pt idx="7366">
                  <c:v>-38.116601544454099</c:v>
                </c:pt>
                <c:pt idx="7367">
                  <c:v>-38.116601544454099</c:v>
                </c:pt>
                <c:pt idx="7368">
                  <c:v>-38.116601544454099</c:v>
                </c:pt>
                <c:pt idx="7369">
                  <c:v>-38.095507788340903</c:v>
                </c:pt>
                <c:pt idx="7370">
                  <c:v>-38.095507788340903</c:v>
                </c:pt>
                <c:pt idx="7371">
                  <c:v>-38.095507788340903</c:v>
                </c:pt>
                <c:pt idx="7372">
                  <c:v>-38.095507788340903</c:v>
                </c:pt>
                <c:pt idx="7373">
                  <c:v>-38.375195255823201</c:v>
                </c:pt>
                <c:pt idx="7374">
                  <c:v>-38.375195255823201</c:v>
                </c:pt>
                <c:pt idx="7375">
                  <c:v>-38.375195255823201</c:v>
                </c:pt>
                <c:pt idx="7376">
                  <c:v>-38.283496052514202</c:v>
                </c:pt>
                <c:pt idx="7377">
                  <c:v>-38.283496052514202</c:v>
                </c:pt>
                <c:pt idx="7378">
                  <c:v>-37.972753838599601</c:v>
                </c:pt>
                <c:pt idx="7379">
                  <c:v>-37.972753838599601</c:v>
                </c:pt>
                <c:pt idx="7380">
                  <c:v>-37.972753838599601</c:v>
                </c:pt>
                <c:pt idx="7381">
                  <c:v>-37.989941360319698</c:v>
                </c:pt>
                <c:pt idx="7382">
                  <c:v>-37.989941360319698</c:v>
                </c:pt>
                <c:pt idx="7383">
                  <c:v>-38.292871004501599</c:v>
                </c:pt>
                <c:pt idx="7384">
                  <c:v>-38.292871004501599</c:v>
                </c:pt>
                <c:pt idx="7385">
                  <c:v>-38.027734298921096</c:v>
                </c:pt>
                <c:pt idx="7386">
                  <c:v>-38.027734298921096</c:v>
                </c:pt>
                <c:pt idx="7387">
                  <c:v>-38.027734298921096</c:v>
                </c:pt>
                <c:pt idx="7388">
                  <c:v>-38.158593674510399</c:v>
                </c:pt>
                <c:pt idx="7389">
                  <c:v>-38.158593674510399</c:v>
                </c:pt>
                <c:pt idx="7390">
                  <c:v>-38.062988232602898</c:v>
                </c:pt>
                <c:pt idx="7391">
                  <c:v>-38.062988232602898</c:v>
                </c:pt>
                <c:pt idx="7392">
                  <c:v>-38.062988232602898</c:v>
                </c:pt>
                <c:pt idx="7393">
                  <c:v>-38.062988232602898</c:v>
                </c:pt>
                <c:pt idx="7394">
                  <c:v>-38.261230432944998</c:v>
                </c:pt>
                <c:pt idx="7395">
                  <c:v>-38.261230432944998</c:v>
                </c:pt>
                <c:pt idx="7396">
                  <c:v>-38.150878839623999</c:v>
                </c:pt>
                <c:pt idx="7397">
                  <c:v>-38.150878839623999</c:v>
                </c:pt>
                <c:pt idx="7398">
                  <c:v>-38.150878839623999</c:v>
                </c:pt>
                <c:pt idx="7399">
                  <c:v>-38.1256835570166</c:v>
                </c:pt>
                <c:pt idx="7400">
                  <c:v>-38.1256835570166</c:v>
                </c:pt>
                <c:pt idx="7401">
                  <c:v>-38.1256835570166</c:v>
                </c:pt>
                <c:pt idx="7402">
                  <c:v>-38.165820239373701</c:v>
                </c:pt>
                <c:pt idx="7403">
                  <c:v>-38.400292932557903</c:v>
                </c:pt>
                <c:pt idx="7404">
                  <c:v>-38.400292932557903</c:v>
                </c:pt>
                <c:pt idx="7405">
                  <c:v>-38.400292932557903</c:v>
                </c:pt>
                <c:pt idx="7406">
                  <c:v>-38.066503851907299</c:v>
                </c:pt>
                <c:pt idx="7407">
                  <c:v>-38.066503851907299</c:v>
                </c:pt>
                <c:pt idx="7408">
                  <c:v>-37.996093691275703</c:v>
                </c:pt>
                <c:pt idx="7409">
                  <c:v>-37.996093691275703</c:v>
                </c:pt>
                <c:pt idx="7410">
                  <c:v>-37.996093691275703</c:v>
                </c:pt>
                <c:pt idx="7411">
                  <c:v>-37.996093691275703</c:v>
                </c:pt>
                <c:pt idx="7412">
                  <c:v>-38.279589809331803</c:v>
                </c:pt>
                <c:pt idx="7413">
                  <c:v>-38.279589809331803</c:v>
                </c:pt>
                <c:pt idx="7414">
                  <c:v>-38.279589809331803</c:v>
                </c:pt>
                <c:pt idx="7415">
                  <c:v>-38.0605468414578</c:v>
                </c:pt>
                <c:pt idx="7416">
                  <c:v>-38.0605468414578</c:v>
                </c:pt>
                <c:pt idx="7417">
                  <c:v>-37.944140553343402</c:v>
                </c:pt>
                <c:pt idx="7418">
                  <c:v>-37.944140553343402</c:v>
                </c:pt>
                <c:pt idx="7419">
                  <c:v>-37.944140553343402</c:v>
                </c:pt>
                <c:pt idx="7420">
                  <c:v>-38.076855420462302</c:v>
                </c:pt>
                <c:pt idx="7421">
                  <c:v>-38.076855420462302</c:v>
                </c:pt>
                <c:pt idx="7422">
                  <c:v>-38.290039038110898</c:v>
                </c:pt>
                <c:pt idx="7423">
                  <c:v>-38.290039038110898</c:v>
                </c:pt>
                <c:pt idx="7424">
                  <c:v>-38.026074160290499</c:v>
                </c:pt>
                <c:pt idx="7425">
                  <c:v>-38.026074160290499</c:v>
                </c:pt>
                <c:pt idx="7426">
                  <c:v>-38.026074160290499</c:v>
                </c:pt>
                <c:pt idx="7427">
                  <c:v>-38.117773371311998</c:v>
                </c:pt>
                <c:pt idx="7428">
                  <c:v>-38.117773371311998</c:v>
                </c:pt>
                <c:pt idx="7429">
                  <c:v>-38.117773371311998</c:v>
                </c:pt>
                <c:pt idx="7430">
                  <c:v>-38.669335874059399</c:v>
                </c:pt>
                <c:pt idx="7431">
                  <c:v>-38.669335874059399</c:v>
                </c:pt>
                <c:pt idx="7432">
                  <c:v>-38.669335874059399</c:v>
                </c:pt>
                <c:pt idx="7433">
                  <c:v>-38.172167935685103</c:v>
                </c:pt>
                <c:pt idx="7434">
                  <c:v>-38.172167935685103</c:v>
                </c:pt>
                <c:pt idx="7435">
                  <c:v>-38.225976485940897</c:v>
                </c:pt>
                <c:pt idx="7436">
                  <c:v>-38.225976485940897</c:v>
                </c:pt>
                <c:pt idx="7437">
                  <c:v>-38.225976485940897</c:v>
                </c:pt>
                <c:pt idx="7438">
                  <c:v>-38.225976485940897</c:v>
                </c:pt>
                <c:pt idx="7439">
                  <c:v>-38.319531200926498</c:v>
                </c:pt>
                <c:pt idx="7440">
                  <c:v>-38.319531200926498</c:v>
                </c:pt>
                <c:pt idx="7441">
                  <c:v>-38.1208983793694</c:v>
                </c:pt>
                <c:pt idx="7442">
                  <c:v>-38.1208983793694</c:v>
                </c:pt>
                <c:pt idx="7443">
                  <c:v>-38.248925763924397</c:v>
                </c:pt>
                <c:pt idx="7444">
                  <c:v>-38.248925763924397</c:v>
                </c:pt>
                <c:pt idx="7445">
                  <c:v>-38.118847565609002</c:v>
                </c:pt>
                <c:pt idx="7446">
                  <c:v>-38.118847565609002</c:v>
                </c:pt>
                <c:pt idx="7447">
                  <c:v>-38.118847565609002</c:v>
                </c:pt>
                <c:pt idx="7448">
                  <c:v>-38.065527278551599</c:v>
                </c:pt>
                <c:pt idx="7449">
                  <c:v>-38.065527278551599</c:v>
                </c:pt>
                <c:pt idx="7450">
                  <c:v>-38.148828069453799</c:v>
                </c:pt>
                <c:pt idx="7451">
                  <c:v>-38.148828069453799</c:v>
                </c:pt>
                <c:pt idx="7452">
                  <c:v>-38.148828069453799</c:v>
                </c:pt>
                <c:pt idx="7453">
                  <c:v>-38.148828069453799</c:v>
                </c:pt>
                <c:pt idx="7454">
                  <c:v>-38.207128876048898</c:v>
                </c:pt>
                <c:pt idx="7455">
                  <c:v>-38.207128876048898</c:v>
                </c:pt>
                <c:pt idx="7456">
                  <c:v>-37.882031181979897</c:v>
                </c:pt>
                <c:pt idx="7457">
                  <c:v>-37.882031181979897</c:v>
                </c:pt>
                <c:pt idx="7458">
                  <c:v>-38.301464765965598</c:v>
                </c:pt>
                <c:pt idx="7459">
                  <c:v>-38.301464765965598</c:v>
                </c:pt>
                <c:pt idx="7460">
                  <c:v>-38.301464765965598</c:v>
                </c:pt>
                <c:pt idx="7461">
                  <c:v>-38.363769472627602</c:v>
                </c:pt>
                <c:pt idx="7462">
                  <c:v>-38.297851526207502</c:v>
                </c:pt>
                <c:pt idx="7463">
                  <c:v>-38.297851526207502</c:v>
                </c:pt>
                <c:pt idx="7464">
                  <c:v>-38.297851526207502</c:v>
                </c:pt>
                <c:pt idx="7465">
                  <c:v>-38.081835881937799</c:v>
                </c:pt>
                <c:pt idx="7466">
                  <c:v>-38.081835881937799</c:v>
                </c:pt>
                <c:pt idx="7467">
                  <c:v>-38.081835881937799</c:v>
                </c:pt>
                <c:pt idx="7468">
                  <c:v>-38.162792953975398</c:v>
                </c:pt>
                <c:pt idx="7469">
                  <c:v>-38.162792953975398</c:v>
                </c:pt>
                <c:pt idx="7470">
                  <c:v>-38.162792953975398</c:v>
                </c:pt>
                <c:pt idx="7471">
                  <c:v>-38.215820266508601</c:v>
                </c:pt>
                <c:pt idx="7472">
                  <c:v>-38.215820266508601</c:v>
                </c:pt>
                <c:pt idx="7473">
                  <c:v>-38.215820266508601</c:v>
                </c:pt>
                <c:pt idx="7474">
                  <c:v>-38.022070260114504</c:v>
                </c:pt>
                <c:pt idx="7475">
                  <c:v>-38.022070260114504</c:v>
                </c:pt>
                <c:pt idx="7476">
                  <c:v>-38.070117117829703</c:v>
                </c:pt>
                <c:pt idx="7477">
                  <c:v>-38.070117117829703</c:v>
                </c:pt>
                <c:pt idx="7478">
                  <c:v>-38.070117117829703</c:v>
                </c:pt>
                <c:pt idx="7479">
                  <c:v>-38.201269484372403</c:v>
                </c:pt>
                <c:pt idx="7480">
                  <c:v>-38.135058579486198</c:v>
                </c:pt>
                <c:pt idx="7481">
                  <c:v>-38.135058579486198</c:v>
                </c:pt>
                <c:pt idx="7482">
                  <c:v>-38.135058579486198</c:v>
                </c:pt>
                <c:pt idx="7483">
                  <c:v>-38.128320221759999</c:v>
                </c:pt>
                <c:pt idx="7484">
                  <c:v>-38.128320221759999</c:v>
                </c:pt>
                <c:pt idx="7485">
                  <c:v>-38.128320221759999</c:v>
                </c:pt>
                <c:pt idx="7486">
                  <c:v>-37.942089792253597</c:v>
                </c:pt>
                <c:pt idx="7487">
                  <c:v>-37.942089792253597</c:v>
                </c:pt>
                <c:pt idx="7488">
                  <c:v>-37.942089792253597</c:v>
                </c:pt>
                <c:pt idx="7489">
                  <c:v>-37.820019500053597</c:v>
                </c:pt>
                <c:pt idx="7490">
                  <c:v>-37.820019500053597</c:v>
                </c:pt>
                <c:pt idx="7491">
                  <c:v>-37.820019500053597</c:v>
                </c:pt>
                <c:pt idx="7492">
                  <c:v>-38.190429626047198</c:v>
                </c:pt>
                <c:pt idx="7493">
                  <c:v>-38.190429626047198</c:v>
                </c:pt>
                <c:pt idx="7494">
                  <c:v>-38.081152269289298</c:v>
                </c:pt>
                <c:pt idx="7495">
                  <c:v>-38.081152269289298</c:v>
                </c:pt>
                <c:pt idx="7496">
                  <c:v>-38.114355423102097</c:v>
                </c:pt>
                <c:pt idx="7497">
                  <c:v>-38.114355423102097</c:v>
                </c:pt>
                <c:pt idx="7498">
                  <c:v>-38.114355423102097</c:v>
                </c:pt>
                <c:pt idx="7499">
                  <c:v>-38.2540038766601</c:v>
                </c:pt>
                <c:pt idx="7500">
                  <c:v>-38.200097606182602</c:v>
                </c:pt>
                <c:pt idx="7501">
                  <c:v>-38.200097606182602</c:v>
                </c:pt>
                <c:pt idx="7502">
                  <c:v>-38.200097606182602</c:v>
                </c:pt>
                <c:pt idx="7503">
                  <c:v>-38.064941353186398</c:v>
                </c:pt>
                <c:pt idx="7504">
                  <c:v>-38.064941353186398</c:v>
                </c:pt>
                <c:pt idx="7505">
                  <c:v>-38.286816339466803</c:v>
                </c:pt>
                <c:pt idx="7506">
                  <c:v>-38.286816339466803</c:v>
                </c:pt>
                <c:pt idx="7507">
                  <c:v>-38.286816339466803</c:v>
                </c:pt>
                <c:pt idx="7508">
                  <c:v>-38.286816339466803</c:v>
                </c:pt>
                <c:pt idx="7509">
                  <c:v>-38.2093749475534</c:v>
                </c:pt>
                <c:pt idx="7510">
                  <c:v>-38.2093749475534</c:v>
                </c:pt>
                <c:pt idx="7511">
                  <c:v>-38.2093749475534</c:v>
                </c:pt>
                <c:pt idx="7512">
                  <c:v>-38.194628864694003</c:v>
                </c:pt>
                <c:pt idx="7513">
                  <c:v>-38.194628864694003</c:v>
                </c:pt>
                <c:pt idx="7514">
                  <c:v>-38.208886666252504</c:v>
                </c:pt>
                <c:pt idx="7515">
                  <c:v>-38.208886666252504</c:v>
                </c:pt>
                <c:pt idx="7516">
                  <c:v>-38.208886666252504</c:v>
                </c:pt>
                <c:pt idx="7517">
                  <c:v>-38.120410129027697</c:v>
                </c:pt>
                <c:pt idx="7518">
                  <c:v>-38.120410129027697</c:v>
                </c:pt>
                <c:pt idx="7519">
                  <c:v>-38.412597601338298</c:v>
                </c:pt>
                <c:pt idx="7520">
                  <c:v>-38.412597601338298</c:v>
                </c:pt>
                <c:pt idx="7521">
                  <c:v>-38.412597601338298</c:v>
                </c:pt>
                <c:pt idx="7522">
                  <c:v>-38.412597601338298</c:v>
                </c:pt>
                <c:pt idx="7523">
                  <c:v>-38.207226496451703</c:v>
                </c:pt>
                <c:pt idx="7524">
                  <c:v>-38.207226496451703</c:v>
                </c:pt>
                <c:pt idx="7525">
                  <c:v>-38.174999965129203</c:v>
                </c:pt>
                <c:pt idx="7526">
                  <c:v>-38.174999965129203</c:v>
                </c:pt>
                <c:pt idx="7527">
                  <c:v>-38.174999965129203</c:v>
                </c:pt>
                <c:pt idx="7528">
                  <c:v>-38.247656202402098</c:v>
                </c:pt>
                <c:pt idx="7529">
                  <c:v>-38.247656202402098</c:v>
                </c:pt>
                <c:pt idx="7530">
                  <c:v>-38.2624999420877</c:v>
                </c:pt>
                <c:pt idx="7531">
                  <c:v>-38.2624999420877</c:v>
                </c:pt>
                <c:pt idx="7532">
                  <c:v>-38.2624999420877</c:v>
                </c:pt>
                <c:pt idx="7533">
                  <c:v>-38.174999967297403</c:v>
                </c:pt>
                <c:pt idx="7534">
                  <c:v>-38.174999967297403</c:v>
                </c:pt>
                <c:pt idx="7535">
                  <c:v>-38.174999967297403</c:v>
                </c:pt>
                <c:pt idx="7536">
                  <c:v>-38.121581986022598</c:v>
                </c:pt>
                <c:pt idx="7537">
                  <c:v>-38.154199188553299</c:v>
                </c:pt>
                <c:pt idx="7538">
                  <c:v>-38.154199188553299</c:v>
                </c:pt>
                <c:pt idx="7539">
                  <c:v>-38.154199188553299</c:v>
                </c:pt>
                <c:pt idx="7540">
                  <c:v>-38.173339788052502</c:v>
                </c:pt>
                <c:pt idx="7541">
                  <c:v>-38.173339788052502</c:v>
                </c:pt>
                <c:pt idx="7542">
                  <c:v>-38.173339788052502</c:v>
                </c:pt>
                <c:pt idx="7543">
                  <c:v>-38.344433527818097</c:v>
                </c:pt>
                <c:pt idx="7544">
                  <c:v>-38.344433527818097</c:v>
                </c:pt>
                <c:pt idx="7545">
                  <c:v>-38.344433527818097</c:v>
                </c:pt>
                <c:pt idx="7546">
                  <c:v>-38.344433527818097</c:v>
                </c:pt>
                <c:pt idx="7547">
                  <c:v>-38.171972563468401</c:v>
                </c:pt>
                <c:pt idx="7548">
                  <c:v>-38.171972563468401</c:v>
                </c:pt>
                <c:pt idx="7549">
                  <c:v>-38.171972563468401</c:v>
                </c:pt>
                <c:pt idx="7550">
                  <c:v>-38.3293944525212</c:v>
                </c:pt>
                <c:pt idx="7551">
                  <c:v>-38.3293944525212</c:v>
                </c:pt>
                <c:pt idx="7552">
                  <c:v>-38.3293944525212</c:v>
                </c:pt>
                <c:pt idx="7553">
                  <c:v>-38.176757742032301</c:v>
                </c:pt>
                <c:pt idx="7554">
                  <c:v>-38.176757742032301</c:v>
                </c:pt>
                <c:pt idx="7555">
                  <c:v>-38.219921788549897</c:v>
                </c:pt>
                <c:pt idx="7556">
                  <c:v>-38.219921788549897</c:v>
                </c:pt>
                <c:pt idx="7557">
                  <c:v>-38.219921788549897</c:v>
                </c:pt>
                <c:pt idx="7558">
                  <c:v>-38.141113234349099</c:v>
                </c:pt>
                <c:pt idx="7559">
                  <c:v>-38.141113234349099</c:v>
                </c:pt>
                <c:pt idx="7560">
                  <c:v>-38.2139648054726</c:v>
                </c:pt>
                <c:pt idx="7561">
                  <c:v>-38.2139648054726</c:v>
                </c:pt>
                <c:pt idx="7562">
                  <c:v>-38.2139648054726</c:v>
                </c:pt>
                <c:pt idx="7563">
                  <c:v>-38.104296828656501</c:v>
                </c:pt>
                <c:pt idx="7564">
                  <c:v>-38.104296828656501</c:v>
                </c:pt>
                <c:pt idx="7565">
                  <c:v>-38.104296828656501</c:v>
                </c:pt>
                <c:pt idx="7566">
                  <c:v>-38.104296828656501</c:v>
                </c:pt>
                <c:pt idx="7567">
                  <c:v>-38.021581969696797</c:v>
                </c:pt>
                <c:pt idx="7568">
                  <c:v>-38.021581969696797</c:v>
                </c:pt>
                <c:pt idx="7569">
                  <c:v>-38.215917919667802</c:v>
                </c:pt>
                <c:pt idx="7570">
                  <c:v>-38.215917919667802</c:v>
                </c:pt>
                <c:pt idx="7571">
                  <c:v>-38.215917919667802</c:v>
                </c:pt>
                <c:pt idx="7572">
                  <c:v>-37.852929637752801</c:v>
                </c:pt>
                <c:pt idx="7573">
                  <c:v>-37.852929637752801</c:v>
                </c:pt>
                <c:pt idx="7574">
                  <c:v>-38.055078046359903</c:v>
                </c:pt>
                <c:pt idx="7575">
                  <c:v>-38.055078046359903</c:v>
                </c:pt>
                <c:pt idx="7576">
                  <c:v>-38.236523386985901</c:v>
                </c:pt>
                <c:pt idx="7577">
                  <c:v>-38.236523386985901</c:v>
                </c:pt>
                <c:pt idx="7578">
                  <c:v>-38.1274413646751</c:v>
                </c:pt>
                <c:pt idx="7579">
                  <c:v>-38.1274413646751</c:v>
                </c:pt>
                <c:pt idx="7580">
                  <c:v>-38.1274413646751</c:v>
                </c:pt>
                <c:pt idx="7581">
                  <c:v>-38.112402317667097</c:v>
                </c:pt>
                <c:pt idx="7582">
                  <c:v>-38.112402317667097</c:v>
                </c:pt>
                <c:pt idx="7583">
                  <c:v>-38.112402317667097</c:v>
                </c:pt>
                <c:pt idx="7584">
                  <c:v>-38.246289000526303</c:v>
                </c:pt>
                <c:pt idx="7585">
                  <c:v>-38.246289000526303</c:v>
                </c:pt>
                <c:pt idx="7586">
                  <c:v>-38.246289000526303</c:v>
                </c:pt>
                <c:pt idx="7587">
                  <c:v>-38.246289000526303</c:v>
                </c:pt>
                <c:pt idx="7588">
                  <c:v>-37.9681640357812</c:v>
                </c:pt>
                <c:pt idx="7589">
                  <c:v>-37.9681640357812</c:v>
                </c:pt>
                <c:pt idx="7590">
                  <c:v>-37.9681640357812</c:v>
                </c:pt>
                <c:pt idx="7591">
                  <c:v>-38.393945242292801</c:v>
                </c:pt>
                <c:pt idx="7592">
                  <c:v>-38.393945242292801</c:v>
                </c:pt>
                <c:pt idx="7593">
                  <c:v>-38.197851546705301</c:v>
                </c:pt>
                <c:pt idx="7594">
                  <c:v>-38.197851546705301</c:v>
                </c:pt>
                <c:pt idx="7595">
                  <c:v>-38.197851546705301</c:v>
                </c:pt>
                <c:pt idx="7596">
                  <c:v>-38.493066352122597</c:v>
                </c:pt>
                <c:pt idx="7597">
                  <c:v>-38.493066352122597</c:v>
                </c:pt>
                <c:pt idx="7598">
                  <c:v>-37.926757774090198</c:v>
                </c:pt>
                <c:pt idx="7599">
                  <c:v>-37.926757774090198</c:v>
                </c:pt>
                <c:pt idx="7600">
                  <c:v>-37.926757774090198</c:v>
                </c:pt>
                <c:pt idx="7601">
                  <c:v>-38.138574177886703</c:v>
                </c:pt>
                <c:pt idx="7602">
                  <c:v>-38.138574177886703</c:v>
                </c:pt>
                <c:pt idx="7603">
                  <c:v>-38.138574177886703</c:v>
                </c:pt>
                <c:pt idx="7604">
                  <c:v>-37.934570238263397</c:v>
                </c:pt>
                <c:pt idx="7605">
                  <c:v>-37.934570238263397</c:v>
                </c:pt>
                <c:pt idx="7606">
                  <c:v>-37.934570238263397</c:v>
                </c:pt>
                <c:pt idx="7607">
                  <c:v>-38.078027262163197</c:v>
                </c:pt>
                <c:pt idx="7608">
                  <c:v>-38.078027262163197</c:v>
                </c:pt>
                <c:pt idx="7609">
                  <c:v>-38.206640545315103</c:v>
                </c:pt>
                <c:pt idx="7610">
                  <c:v>-38.206640545315103</c:v>
                </c:pt>
                <c:pt idx="7611">
                  <c:v>-38.206640545315103</c:v>
                </c:pt>
                <c:pt idx="7612">
                  <c:v>-38.143163992397596</c:v>
                </c:pt>
                <c:pt idx="7613">
                  <c:v>-38.143163992397596</c:v>
                </c:pt>
                <c:pt idx="7614">
                  <c:v>-38.143163992397596</c:v>
                </c:pt>
                <c:pt idx="7615">
                  <c:v>-37.965527299100302</c:v>
                </c:pt>
                <c:pt idx="7616">
                  <c:v>-37.965527299100302</c:v>
                </c:pt>
                <c:pt idx="7617">
                  <c:v>-38.138085870865297</c:v>
                </c:pt>
                <c:pt idx="7618">
                  <c:v>-38.138085870865297</c:v>
                </c:pt>
                <c:pt idx="7619">
                  <c:v>-38.288085878491898</c:v>
                </c:pt>
                <c:pt idx="7620">
                  <c:v>-38.288085878491898</c:v>
                </c:pt>
                <c:pt idx="7621">
                  <c:v>-38.288085878491898</c:v>
                </c:pt>
                <c:pt idx="7622">
                  <c:v>-38.172460878769897</c:v>
                </c:pt>
                <c:pt idx="7623">
                  <c:v>-38.172460878769897</c:v>
                </c:pt>
                <c:pt idx="7624">
                  <c:v>-38.172460878769897</c:v>
                </c:pt>
                <c:pt idx="7625">
                  <c:v>-38.005956989189102</c:v>
                </c:pt>
                <c:pt idx="7626">
                  <c:v>-38.005956989189102</c:v>
                </c:pt>
                <c:pt idx="7627">
                  <c:v>-38.213574161934901</c:v>
                </c:pt>
                <c:pt idx="7628">
                  <c:v>-38.213574161934901</c:v>
                </c:pt>
                <c:pt idx="7629">
                  <c:v>-38.213574161934901</c:v>
                </c:pt>
                <c:pt idx="7630">
                  <c:v>-38.172558563550403</c:v>
                </c:pt>
                <c:pt idx="7631">
                  <c:v>-38.172558563550403</c:v>
                </c:pt>
                <c:pt idx="7632">
                  <c:v>-38.0645507567096</c:v>
                </c:pt>
                <c:pt idx="7633">
                  <c:v>-38.0645507567096</c:v>
                </c:pt>
                <c:pt idx="7634">
                  <c:v>-38.0645507567096</c:v>
                </c:pt>
                <c:pt idx="7635">
                  <c:v>-38.217089796627903</c:v>
                </c:pt>
                <c:pt idx="7636">
                  <c:v>-38.217089796627903</c:v>
                </c:pt>
                <c:pt idx="7637">
                  <c:v>-38.0647460506515</c:v>
                </c:pt>
                <c:pt idx="7638">
                  <c:v>-38.0647460506515</c:v>
                </c:pt>
                <c:pt idx="7639">
                  <c:v>-38.0647460506515</c:v>
                </c:pt>
                <c:pt idx="7640">
                  <c:v>-38.051855438934503</c:v>
                </c:pt>
                <c:pt idx="7641">
                  <c:v>-38.051855438934503</c:v>
                </c:pt>
                <c:pt idx="7642">
                  <c:v>-38.124999972518701</c:v>
                </c:pt>
                <c:pt idx="7643">
                  <c:v>-38.124999972518701</c:v>
                </c:pt>
                <c:pt idx="7644">
                  <c:v>-38.124999972518701</c:v>
                </c:pt>
                <c:pt idx="7645">
                  <c:v>-38.407812445526297</c:v>
                </c:pt>
                <c:pt idx="7646">
                  <c:v>-38.407812445526297</c:v>
                </c:pt>
                <c:pt idx="7647">
                  <c:v>-38.407812445526297</c:v>
                </c:pt>
                <c:pt idx="7648">
                  <c:v>-37.840527299274903</c:v>
                </c:pt>
                <c:pt idx="7649">
                  <c:v>-37.840527299274903</c:v>
                </c:pt>
                <c:pt idx="7650">
                  <c:v>-38.177539044205297</c:v>
                </c:pt>
                <c:pt idx="7651">
                  <c:v>-38.177539044205297</c:v>
                </c:pt>
                <c:pt idx="7652">
                  <c:v>-38.177539044205297</c:v>
                </c:pt>
                <c:pt idx="7653">
                  <c:v>-38.2064452560953</c:v>
                </c:pt>
                <c:pt idx="7654">
                  <c:v>-38.2064452560953</c:v>
                </c:pt>
                <c:pt idx="7655">
                  <c:v>-38.337499938985196</c:v>
                </c:pt>
                <c:pt idx="7656">
                  <c:v>-38.337499938985196</c:v>
                </c:pt>
                <c:pt idx="7657">
                  <c:v>-38.337499938985196</c:v>
                </c:pt>
                <c:pt idx="7658">
                  <c:v>-38.087402280405499</c:v>
                </c:pt>
                <c:pt idx="7659">
                  <c:v>-38.087402280405499</c:v>
                </c:pt>
                <c:pt idx="7660">
                  <c:v>-38.087402280405499</c:v>
                </c:pt>
                <c:pt idx="7661">
                  <c:v>-38.044042904279102</c:v>
                </c:pt>
                <c:pt idx="7662">
                  <c:v>-38.044042904279102</c:v>
                </c:pt>
                <c:pt idx="7663">
                  <c:v>-38.044042904279102</c:v>
                </c:pt>
                <c:pt idx="7664">
                  <c:v>-37.944726489236899</c:v>
                </c:pt>
                <c:pt idx="7665">
                  <c:v>-37.944726489236899</c:v>
                </c:pt>
                <c:pt idx="7666">
                  <c:v>-37.944726489236899</c:v>
                </c:pt>
                <c:pt idx="7667">
                  <c:v>-38.052929660836497</c:v>
                </c:pt>
                <c:pt idx="7668">
                  <c:v>-38.052929660836497</c:v>
                </c:pt>
                <c:pt idx="7669">
                  <c:v>-38.325390579244399</c:v>
                </c:pt>
                <c:pt idx="7670">
                  <c:v>-38.325390579244399</c:v>
                </c:pt>
                <c:pt idx="7671">
                  <c:v>-38.325390579244399</c:v>
                </c:pt>
                <c:pt idx="7672">
                  <c:v>-37.971386657882199</c:v>
                </c:pt>
                <c:pt idx="7673">
                  <c:v>-37.971386657882199</c:v>
                </c:pt>
                <c:pt idx="7674">
                  <c:v>-38.066406205696602</c:v>
                </c:pt>
                <c:pt idx="7675">
                  <c:v>-38.066406205696602</c:v>
                </c:pt>
                <c:pt idx="7676">
                  <c:v>-38.066796808328903</c:v>
                </c:pt>
                <c:pt idx="7677">
                  <c:v>-38.066796808328903</c:v>
                </c:pt>
                <c:pt idx="7678">
                  <c:v>-38.066796808328903</c:v>
                </c:pt>
                <c:pt idx="7679">
                  <c:v>-38.230468662724803</c:v>
                </c:pt>
                <c:pt idx="7680">
                  <c:v>-38.230468662724803</c:v>
                </c:pt>
                <c:pt idx="7681">
                  <c:v>-38.230468662724803</c:v>
                </c:pt>
                <c:pt idx="7682">
                  <c:v>-38.161230425735901</c:v>
                </c:pt>
                <c:pt idx="7683">
                  <c:v>-38.161230425735901</c:v>
                </c:pt>
                <c:pt idx="7684">
                  <c:v>-38.161230425735901</c:v>
                </c:pt>
                <c:pt idx="7685">
                  <c:v>-38.0833007577966</c:v>
                </c:pt>
                <c:pt idx="7686">
                  <c:v>-38.0833007577966</c:v>
                </c:pt>
                <c:pt idx="7687">
                  <c:v>-38.0833007577966</c:v>
                </c:pt>
                <c:pt idx="7688">
                  <c:v>-38.203808519487197</c:v>
                </c:pt>
                <c:pt idx="7689">
                  <c:v>-38.203808519487197</c:v>
                </c:pt>
                <c:pt idx="7690">
                  <c:v>-37.999706971168003</c:v>
                </c:pt>
                <c:pt idx="7691">
                  <c:v>-37.999706971168003</c:v>
                </c:pt>
                <c:pt idx="7692">
                  <c:v>-38.055859311498303</c:v>
                </c:pt>
                <c:pt idx="7693">
                  <c:v>-38.055859311498303</c:v>
                </c:pt>
                <c:pt idx="7694">
                  <c:v>-38.059277289168598</c:v>
                </c:pt>
                <c:pt idx="7695">
                  <c:v>-38.059277289168598</c:v>
                </c:pt>
                <c:pt idx="7696">
                  <c:v>-38.059277289168598</c:v>
                </c:pt>
                <c:pt idx="7697">
                  <c:v>-38.051269479641597</c:v>
                </c:pt>
                <c:pt idx="7698">
                  <c:v>-38.051269479641597</c:v>
                </c:pt>
                <c:pt idx="7699">
                  <c:v>-38.106738185408098</c:v>
                </c:pt>
                <c:pt idx="7700">
                  <c:v>-38.106738185408098</c:v>
                </c:pt>
                <c:pt idx="7701">
                  <c:v>-38.106738185408098</c:v>
                </c:pt>
                <c:pt idx="7702">
                  <c:v>-38.0634764956921</c:v>
                </c:pt>
                <c:pt idx="7703">
                  <c:v>-38.0634764956921</c:v>
                </c:pt>
                <c:pt idx="7704">
                  <c:v>-38.0634764956921</c:v>
                </c:pt>
                <c:pt idx="7705">
                  <c:v>-38.0634764956921</c:v>
                </c:pt>
                <c:pt idx="7706">
                  <c:v>-38.192089788477404</c:v>
                </c:pt>
                <c:pt idx="7707">
                  <c:v>-38.192089788477404</c:v>
                </c:pt>
                <c:pt idx="7708">
                  <c:v>-38.347460860306398</c:v>
                </c:pt>
                <c:pt idx="7709">
                  <c:v>-38.347460860306398</c:v>
                </c:pt>
                <c:pt idx="7710">
                  <c:v>-38.133105390072103</c:v>
                </c:pt>
                <c:pt idx="7711">
                  <c:v>-38.133105390072103</c:v>
                </c:pt>
                <c:pt idx="7712">
                  <c:v>-38.133105390072103</c:v>
                </c:pt>
                <c:pt idx="7713">
                  <c:v>-38.1712890066919</c:v>
                </c:pt>
                <c:pt idx="7714">
                  <c:v>-38.1712890066919</c:v>
                </c:pt>
                <c:pt idx="7715">
                  <c:v>-38.192089780524803</c:v>
                </c:pt>
                <c:pt idx="7716">
                  <c:v>-38.192089780524803</c:v>
                </c:pt>
                <c:pt idx="7717">
                  <c:v>-38.192089780524803</c:v>
                </c:pt>
                <c:pt idx="7718">
                  <c:v>-38.045214798199503</c:v>
                </c:pt>
                <c:pt idx="7719">
                  <c:v>-38.045214798199503</c:v>
                </c:pt>
                <c:pt idx="7720">
                  <c:v>-38.045214798199503</c:v>
                </c:pt>
                <c:pt idx="7721">
                  <c:v>-38.111523400693798</c:v>
                </c:pt>
                <c:pt idx="7722">
                  <c:v>-38.111523400693798</c:v>
                </c:pt>
                <c:pt idx="7723">
                  <c:v>-38.111523400693798</c:v>
                </c:pt>
                <c:pt idx="7724">
                  <c:v>-38.214062440929403</c:v>
                </c:pt>
                <c:pt idx="7725">
                  <c:v>-38.214062440929403</c:v>
                </c:pt>
                <c:pt idx="7726">
                  <c:v>-38.214062440929403</c:v>
                </c:pt>
                <c:pt idx="7727">
                  <c:v>-38.230078060150802</c:v>
                </c:pt>
                <c:pt idx="7728">
                  <c:v>-38.230078060150802</c:v>
                </c:pt>
                <c:pt idx="7729">
                  <c:v>-38.216406211191497</c:v>
                </c:pt>
                <c:pt idx="7730">
                  <c:v>-38.216406211191497</c:v>
                </c:pt>
                <c:pt idx="7731">
                  <c:v>-38.216406211191497</c:v>
                </c:pt>
                <c:pt idx="7732">
                  <c:v>-38.215234333125402</c:v>
                </c:pt>
                <c:pt idx="7733">
                  <c:v>-38.215234333125402</c:v>
                </c:pt>
                <c:pt idx="7734">
                  <c:v>-38.217187441892698</c:v>
                </c:pt>
                <c:pt idx="7735">
                  <c:v>-38.085449132289703</c:v>
                </c:pt>
                <c:pt idx="7736">
                  <c:v>-38.085449132289703</c:v>
                </c:pt>
                <c:pt idx="7737">
                  <c:v>-38.2280272655698</c:v>
                </c:pt>
                <c:pt idx="7738">
                  <c:v>-38.2280272655698</c:v>
                </c:pt>
                <c:pt idx="7739">
                  <c:v>-38.2031249175634</c:v>
                </c:pt>
                <c:pt idx="7740">
                  <c:v>-38.2031249175634</c:v>
                </c:pt>
                <c:pt idx="7741">
                  <c:v>-38.2031249175634</c:v>
                </c:pt>
                <c:pt idx="7742">
                  <c:v>-37.9276366672565</c:v>
                </c:pt>
                <c:pt idx="7743">
                  <c:v>-37.9276366672565</c:v>
                </c:pt>
                <c:pt idx="7744">
                  <c:v>-37.9276366672565</c:v>
                </c:pt>
                <c:pt idx="7745">
                  <c:v>-38.204394485022902</c:v>
                </c:pt>
                <c:pt idx="7746">
                  <c:v>-38.204394485022902</c:v>
                </c:pt>
                <c:pt idx="7747">
                  <c:v>-38.2046874247389</c:v>
                </c:pt>
                <c:pt idx="7748">
                  <c:v>-38.2046874247389</c:v>
                </c:pt>
                <c:pt idx="7749">
                  <c:v>-38.2046874247389</c:v>
                </c:pt>
                <c:pt idx="7750">
                  <c:v>-38.392480393013102</c:v>
                </c:pt>
                <c:pt idx="7751">
                  <c:v>-38.392480393013102</c:v>
                </c:pt>
                <c:pt idx="7752">
                  <c:v>-38.340039029630098</c:v>
                </c:pt>
                <c:pt idx="7753">
                  <c:v>-38.340039029630098</c:v>
                </c:pt>
                <c:pt idx="7754">
                  <c:v>-38.264550760541098</c:v>
                </c:pt>
                <c:pt idx="7755">
                  <c:v>-38.264550760541098</c:v>
                </c:pt>
                <c:pt idx="7756">
                  <c:v>-38.264550760541098</c:v>
                </c:pt>
                <c:pt idx="7757">
                  <c:v>-38.323925708224102</c:v>
                </c:pt>
                <c:pt idx="7758">
                  <c:v>-38.323925708224102</c:v>
                </c:pt>
                <c:pt idx="7759">
                  <c:v>-38.323925708224102</c:v>
                </c:pt>
                <c:pt idx="7760">
                  <c:v>-38.0541015006674</c:v>
                </c:pt>
                <c:pt idx="7761">
                  <c:v>-38.0541015006674</c:v>
                </c:pt>
                <c:pt idx="7762">
                  <c:v>-38.0541015006674</c:v>
                </c:pt>
                <c:pt idx="7763">
                  <c:v>-38.175585885590401</c:v>
                </c:pt>
                <c:pt idx="7764">
                  <c:v>-38.175585885590401</c:v>
                </c:pt>
                <c:pt idx="7765">
                  <c:v>-38.175585885590401</c:v>
                </c:pt>
                <c:pt idx="7766">
                  <c:v>-38.175585885590401</c:v>
                </c:pt>
                <c:pt idx="7767">
                  <c:v>-38.156933540361898</c:v>
                </c:pt>
                <c:pt idx="7768">
                  <c:v>-38.156933540361898</c:v>
                </c:pt>
                <c:pt idx="7769">
                  <c:v>-38.008105427172197</c:v>
                </c:pt>
                <c:pt idx="7770">
                  <c:v>-38.008105427172197</c:v>
                </c:pt>
                <c:pt idx="7771">
                  <c:v>-38.008105427172197</c:v>
                </c:pt>
                <c:pt idx="7772">
                  <c:v>-38.0849608805147</c:v>
                </c:pt>
                <c:pt idx="7773">
                  <c:v>-37.963378856838901</c:v>
                </c:pt>
                <c:pt idx="7774">
                  <c:v>-37.963378856838901</c:v>
                </c:pt>
                <c:pt idx="7775">
                  <c:v>-37.963378856838901</c:v>
                </c:pt>
                <c:pt idx="7776">
                  <c:v>-38.2537108873439</c:v>
                </c:pt>
                <c:pt idx="7777">
                  <c:v>-38.2537108873439</c:v>
                </c:pt>
                <c:pt idx="7778">
                  <c:v>-38.148339744948302</c:v>
                </c:pt>
                <c:pt idx="7779">
                  <c:v>-38.148339744948302</c:v>
                </c:pt>
                <c:pt idx="7780">
                  <c:v>-38.148339744948302</c:v>
                </c:pt>
                <c:pt idx="7781">
                  <c:v>-38.148339744948302</c:v>
                </c:pt>
                <c:pt idx="7782">
                  <c:v>-38.109277310686501</c:v>
                </c:pt>
                <c:pt idx="7783">
                  <c:v>-38.109277310686501</c:v>
                </c:pt>
                <c:pt idx="7784">
                  <c:v>-38.109277310686501</c:v>
                </c:pt>
                <c:pt idx="7785">
                  <c:v>-38.255273367394601</c:v>
                </c:pt>
                <c:pt idx="7786">
                  <c:v>-38.255273367394601</c:v>
                </c:pt>
                <c:pt idx="7787">
                  <c:v>-38.044726498075697</c:v>
                </c:pt>
                <c:pt idx="7788">
                  <c:v>-38.044726498075697</c:v>
                </c:pt>
                <c:pt idx="7789">
                  <c:v>-38.044726498075697</c:v>
                </c:pt>
                <c:pt idx="7790">
                  <c:v>-38.017187409961402</c:v>
                </c:pt>
                <c:pt idx="7791">
                  <c:v>-38.017187409961402</c:v>
                </c:pt>
                <c:pt idx="7792">
                  <c:v>-38.168359316172399</c:v>
                </c:pt>
                <c:pt idx="7793">
                  <c:v>-38.168359316172399</c:v>
                </c:pt>
                <c:pt idx="7794">
                  <c:v>-38.168359316172399</c:v>
                </c:pt>
                <c:pt idx="7795">
                  <c:v>-38.055371019712702</c:v>
                </c:pt>
                <c:pt idx="7796">
                  <c:v>-38.055371019712702</c:v>
                </c:pt>
                <c:pt idx="7797">
                  <c:v>-38.250683544196299</c:v>
                </c:pt>
                <c:pt idx="7798">
                  <c:v>-38.250683544196299</c:v>
                </c:pt>
                <c:pt idx="7799">
                  <c:v>-38.250683544196299</c:v>
                </c:pt>
                <c:pt idx="7800">
                  <c:v>-38.250683544196299</c:v>
                </c:pt>
                <c:pt idx="7801">
                  <c:v>-38.231542895766303</c:v>
                </c:pt>
                <c:pt idx="7802">
                  <c:v>-38.231542895766303</c:v>
                </c:pt>
                <c:pt idx="7803">
                  <c:v>-38.120996015371901</c:v>
                </c:pt>
                <c:pt idx="7804">
                  <c:v>-38.120996015371901</c:v>
                </c:pt>
                <c:pt idx="7805">
                  <c:v>-38.041699189445303</c:v>
                </c:pt>
                <c:pt idx="7806">
                  <c:v>-38.041699189445303</c:v>
                </c:pt>
                <c:pt idx="7807">
                  <c:v>-38.041699189445303</c:v>
                </c:pt>
                <c:pt idx="7808">
                  <c:v>-38.151757728679499</c:v>
                </c:pt>
                <c:pt idx="7809">
                  <c:v>-38.151757728679499</c:v>
                </c:pt>
                <c:pt idx="7810">
                  <c:v>-37.934570272125697</c:v>
                </c:pt>
                <c:pt idx="7811">
                  <c:v>-37.934570272125697</c:v>
                </c:pt>
                <c:pt idx="7812">
                  <c:v>-37.934570272125697</c:v>
                </c:pt>
                <c:pt idx="7813">
                  <c:v>-38.067871045524903</c:v>
                </c:pt>
                <c:pt idx="7814">
                  <c:v>-38.067871045524903</c:v>
                </c:pt>
                <c:pt idx="7815">
                  <c:v>-38.067871045524903</c:v>
                </c:pt>
                <c:pt idx="7816">
                  <c:v>-38.067871045524903</c:v>
                </c:pt>
                <c:pt idx="7817">
                  <c:v>-38.2231444710632</c:v>
                </c:pt>
                <c:pt idx="7818">
                  <c:v>-38.2231444710632</c:v>
                </c:pt>
                <c:pt idx="7819">
                  <c:v>-38.2231444710632</c:v>
                </c:pt>
                <c:pt idx="7820">
                  <c:v>-38.2231444710632</c:v>
                </c:pt>
                <c:pt idx="7821">
                  <c:v>-38.145214811716798</c:v>
                </c:pt>
                <c:pt idx="7822">
                  <c:v>-38.145214811716798</c:v>
                </c:pt>
                <c:pt idx="7823">
                  <c:v>-38.130468684430497</c:v>
                </c:pt>
                <c:pt idx="7824">
                  <c:v>-38.130468684430497</c:v>
                </c:pt>
                <c:pt idx="7825">
                  <c:v>-38.301855408433703</c:v>
                </c:pt>
                <c:pt idx="7826">
                  <c:v>-38.301855408433703</c:v>
                </c:pt>
                <c:pt idx="7827">
                  <c:v>-38.301855408433703</c:v>
                </c:pt>
                <c:pt idx="7828">
                  <c:v>-38.1520507053282</c:v>
                </c:pt>
                <c:pt idx="7829">
                  <c:v>-38.1520507053282</c:v>
                </c:pt>
                <c:pt idx="7830">
                  <c:v>-38.068847585607699</c:v>
                </c:pt>
                <c:pt idx="7831">
                  <c:v>-38.068847585607699</c:v>
                </c:pt>
                <c:pt idx="7832">
                  <c:v>-38.068847585607699</c:v>
                </c:pt>
                <c:pt idx="7833">
                  <c:v>-38.394433566507303</c:v>
                </c:pt>
                <c:pt idx="7834">
                  <c:v>-38.394433566507303</c:v>
                </c:pt>
                <c:pt idx="7835">
                  <c:v>-38.394433566507303</c:v>
                </c:pt>
                <c:pt idx="7836">
                  <c:v>-38.172558550657399</c:v>
                </c:pt>
                <c:pt idx="7837">
                  <c:v>-38.172558550657399</c:v>
                </c:pt>
                <c:pt idx="7838">
                  <c:v>-38.172558550657399</c:v>
                </c:pt>
                <c:pt idx="7839">
                  <c:v>-38.117285085354503</c:v>
                </c:pt>
                <c:pt idx="7840">
                  <c:v>-38.117285085354503</c:v>
                </c:pt>
                <c:pt idx="7841">
                  <c:v>-38.024804612534297</c:v>
                </c:pt>
                <c:pt idx="7842">
                  <c:v>-38.024804612534297</c:v>
                </c:pt>
                <c:pt idx="7843">
                  <c:v>-38.024804612534297</c:v>
                </c:pt>
                <c:pt idx="7844">
                  <c:v>-38.290429605673097</c:v>
                </c:pt>
                <c:pt idx="7845">
                  <c:v>-38.290429605673097</c:v>
                </c:pt>
                <c:pt idx="7846">
                  <c:v>-38.224902331749</c:v>
                </c:pt>
                <c:pt idx="7847">
                  <c:v>-38.224902331749</c:v>
                </c:pt>
                <c:pt idx="7848">
                  <c:v>-38.3990233696167</c:v>
                </c:pt>
                <c:pt idx="7849">
                  <c:v>-38.3990233696167</c:v>
                </c:pt>
                <c:pt idx="7850">
                  <c:v>-38.3990233696167</c:v>
                </c:pt>
                <c:pt idx="7851">
                  <c:v>-38.211132767697499</c:v>
                </c:pt>
                <c:pt idx="7852">
                  <c:v>-38.211132767697499</c:v>
                </c:pt>
                <c:pt idx="7853">
                  <c:v>-38.211132767697499</c:v>
                </c:pt>
                <c:pt idx="7854">
                  <c:v>-38.207421828010403</c:v>
                </c:pt>
                <c:pt idx="7855">
                  <c:v>-38.207421828010403</c:v>
                </c:pt>
                <c:pt idx="7856">
                  <c:v>-38.207421828010403</c:v>
                </c:pt>
                <c:pt idx="7857">
                  <c:v>-38.030956980626797</c:v>
                </c:pt>
                <c:pt idx="7858">
                  <c:v>-38.030956980626797</c:v>
                </c:pt>
                <c:pt idx="7859">
                  <c:v>-38.030956980626797</c:v>
                </c:pt>
                <c:pt idx="7860">
                  <c:v>-38.030956980626797</c:v>
                </c:pt>
                <c:pt idx="7861">
                  <c:v>-38.168749906806603</c:v>
                </c:pt>
                <c:pt idx="7862">
                  <c:v>-38.168749906806603</c:v>
                </c:pt>
                <c:pt idx="7863">
                  <c:v>-38.062206930611801</c:v>
                </c:pt>
                <c:pt idx="7864">
                  <c:v>-38.062206930611801</c:v>
                </c:pt>
                <c:pt idx="7865">
                  <c:v>-38.138476489271802</c:v>
                </c:pt>
                <c:pt idx="7866">
                  <c:v>-38.138476489271802</c:v>
                </c:pt>
                <c:pt idx="7867">
                  <c:v>-38.138476489271802</c:v>
                </c:pt>
                <c:pt idx="7868">
                  <c:v>-38.240136663807696</c:v>
                </c:pt>
                <c:pt idx="7869">
                  <c:v>-38.240136663807696</c:v>
                </c:pt>
                <c:pt idx="7870">
                  <c:v>-38.155956968061197</c:v>
                </c:pt>
                <c:pt idx="7871">
                  <c:v>-38.155956968061197</c:v>
                </c:pt>
                <c:pt idx="7872">
                  <c:v>-38.155956968061197</c:v>
                </c:pt>
                <c:pt idx="7873">
                  <c:v>-37.883691381532103</c:v>
                </c:pt>
                <c:pt idx="7874">
                  <c:v>-37.883691381532103</c:v>
                </c:pt>
                <c:pt idx="7875">
                  <c:v>-38.332324169561602</c:v>
                </c:pt>
                <c:pt idx="7876">
                  <c:v>-38.332324169561602</c:v>
                </c:pt>
                <c:pt idx="7877">
                  <c:v>-38.332324169561602</c:v>
                </c:pt>
                <c:pt idx="7878">
                  <c:v>-38.255468665796798</c:v>
                </c:pt>
                <c:pt idx="7879">
                  <c:v>-38.255468665796798</c:v>
                </c:pt>
                <c:pt idx="7880">
                  <c:v>-38.255468665796798</c:v>
                </c:pt>
                <c:pt idx="7881">
                  <c:v>-38.255468665796798</c:v>
                </c:pt>
                <c:pt idx="7882">
                  <c:v>-38.261425752876598</c:v>
                </c:pt>
                <c:pt idx="7883">
                  <c:v>-38.261425752876598</c:v>
                </c:pt>
                <c:pt idx="7884">
                  <c:v>-38.167480445452298</c:v>
                </c:pt>
                <c:pt idx="7885">
                  <c:v>-38.167480445452298</c:v>
                </c:pt>
                <c:pt idx="7886">
                  <c:v>-38.0771483723438</c:v>
                </c:pt>
                <c:pt idx="7887">
                  <c:v>-38.0771483723438</c:v>
                </c:pt>
                <c:pt idx="7888">
                  <c:v>-38.0771483723438</c:v>
                </c:pt>
                <c:pt idx="7889">
                  <c:v>-37.993554598178797</c:v>
                </c:pt>
                <c:pt idx="7890">
                  <c:v>-37.993554598178797</c:v>
                </c:pt>
                <c:pt idx="7891">
                  <c:v>-38.327343687305898</c:v>
                </c:pt>
                <c:pt idx="7892">
                  <c:v>-38.327343687305898</c:v>
                </c:pt>
                <c:pt idx="7893">
                  <c:v>-38.327343687305898</c:v>
                </c:pt>
                <c:pt idx="7894">
                  <c:v>-38.2644530820616</c:v>
                </c:pt>
                <c:pt idx="7895">
                  <c:v>-38.2644530820616</c:v>
                </c:pt>
                <c:pt idx="7896">
                  <c:v>-38.2644530820616</c:v>
                </c:pt>
                <c:pt idx="7897">
                  <c:v>-38.161718701325299</c:v>
                </c:pt>
                <c:pt idx="7898">
                  <c:v>-38.161718701325299</c:v>
                </c:pt>
                <c:pt idx="7899">
                  <c:v>-38.161718701325299</c:v>
                </c:pt>
                <c:pt idx="7900">
                  <c:v>-38.161718701325299</c:v>
                </c:pt>
                <c:pt idx="7901">
                  <c:v>-38.187499985397103</c:v>
                </c:pt>
                <c:pt idx="7902">
                  <c:v>-38.187499985397103</c:v>
                </c:pt>
                <c:pt idx="7903">
                  <c:v>-38.015527298208298</c:v>
                </c:pt>
                <c:pt idx="7904">
                  <c:v>-38.015527298208298</c:v>
                </c:pt>
                <c:pt idx="7905">
                  <c:v>-38.015527298208298</c:v>
                </c:pt>
                <c:pt idx="7906">
                  <c:v>-38.218261644280503</c:v>
                </c:pt>
                <c:pt idx="7907">
                  <c:v>-38.218261644280503</c:v>
                </c:pt>
                <c:pt idx="7908">
                  <c:v>-38.004980423131201</c:v>
                </c:pt>
                <c:pt idx="7909">
                  <c:v>-38.004980423131201</c:v>
                </c:pt>
                <c:pt idx="7910">
                  <c:v>-38.497753858951903</c:v>
                </c:pt>
                <c:pt idx="7911">
                  <c:v>-38.497753858951903</c:v>
                </c:pt>
                <c:pt idx="7912">
                  <c:v>-38.497753858951903</c:v>
                </c:pt>
                <c:pt idx="7913">
                  <c:v>-38.207421824306898</c:v>
                </c:pt>
                <c:pt idx="7914">
                  <c:v>-38.207421824306898</c:v>
                </c:pt>
                <c:pt idx="7915">
                  <c:v>-38.447558539395601</c:v>
                </c:pt>
                <c:pt idx="7916">
                  <c:v>-38.447558539395601</c:v>
                </c:pt>
                <c:pt idx="7917">
                  <c:v>-38.447558539395601</c:v>
                </c:pt>
                <c:pt idx="7918">
                  <c:v>-38.447558539395601</c:v>
                </c:pt>
                <c:pt idx="7919">
                  <c:v>-38.245996040728599</c:v>
                </c:pt>
                <c:pt idx="7920">
                  <c:v>-38.245996040728599</c:v>
                </c:pt>
                <c:pt idx="7921">
                  <c:v>-38.210839752420704</c:v>
                </c:pt>
                <c:pt idx="7922">
                  <c:v>-38.210839752420704</c:v>
                </c:pt>
                <c:pt idx="7923">
                  <c:v>-38.210839752420704</c:v>
                </c:pt>
                <c:pt idx="7924">
                  <c:v>-37.996289007511201</c:v>
                </c:pt>
                <c:pt idx="7925">
                  <c:v>-37.996289007511201</c:v>
                </c:pt>
                <c:pt idx="7926">
                  <c:v>-38.163964778890602</c:v>
                </c:pt>
                <c:pt idx="7927">
                  <c:v>-38.163964778890602</c:v>
                </c:pt>
                <c:pt idx="7928">
                  <c:v>-38.211230426320903</c:v>
                </c:pt>
                <c:pt idx="7929">
                  <c:v>-38.211230426320903</c:v>
                </c:pt>
                <c:pt idx="7930">
                  <c:v>-38.211230426320903</c:v>
                </c:pt>
                <c:pt idx="7931">
                  <c:v>-38.078613237303202</c:v>
                </c:pt>
                <c:pt idx="7932">
                  <c:v>-38.078613237303202</c:v>
                </c:pt>
                <c:pt idx="7933">
                  <c:v>-38.078613237303202</c:v>
                </c:pt>
                <c:pt idx="7934">
                  <c:v>-38.007812448326099</c:v>
                </c:pt>
                <c:pt idx="7935">
                  <c:v>-38.007812448326099</c:v>
                </c:pt>
                <c:pt idx="7936">
                  <c:v>-38.007812448326099</c:v>
                </c:pt>
                <c:pt idx="7937">
                  <c:v>-38.260742105863699</c:v>
                </c:pt>
                <c:pt idx="7938">
                  <c:v>-38.260742105863699</c:v>
                </c:pt>
                <c:pt idx="7939">
                  <c:v>-38.260742105863699</c:v>
                </c:pt>
                <c:pt idx="7940">
                  <c:v>-38.303906177454301</c:v>
                </c:pt>
                <c:pt idx="7941">
                  <c:v>-38.303906177454301</c:v>
                </c:pt>
                <c:pt idx="7942">
                  <c:v>-38.145800729551397</c:v>
                </c:pt>
                <c:pt idx="7943">
                  <c:v>-38.145800729551397</c:v>
                </c:pt>
                <c:pt idx="7944">
                  <c:v>-38.145800729551397</c:v>
                </c:pt>
                <c:pt idx="7945">
                  <c:v>-38.003710864373701</c:v>
                </c:pt>
                <c:pt idx="7946">
                  <c:v>-38.003710864373701</c:v>
                </c:pt>
                <c:pt idx="7947">
                  <c:v>-38.249804633873197</c:v>
                </c:pt>
                <c:pt idx="7948">
                  <c:v>-38.249804633873197</c:v>
                </c:pt>
                <c:pt idx="7949">
                  <c:v>-38.249804633873197</c:v>
                </c:pt>
                <c:pt idx="7950">
                  <c:v>-38.237792886386103</c:v>
                </c:pt>
                <c:pt idx="7951">
                  <c:v>-38.237792886386103</c:v>
                </c:pt>
                <c:pt idx="7952">
                  <c:v>-38.237792886386103</c:v>
                </c:pt>
                <c:pt idx="7953">
                  <c:v>-38.117187443029202</c:v>
                </c:pt>
                <c:pt idx="7954">
                  <c:v>-38.117187443029202</c:v>
                </c:pt>
                <c:pt idx="7955">
                  <c:v>-38.117187443029202</c:v>
                </c:pt>
                <c:pt idx="7956">
                  <c:v>-38.262597607754202</c:v>
                </c:pt>
                <c:pt idx="7957">
                  <c:v>-38.262597607754202</c:v>
                </c:pt>
                <c:pt idx="7958">
                  <c:v>-38.262597607754202</c:v>
                </c:pt>
                <c:pt idx="7959">
                  <c:v>-38.1491210059393</c:v>
                </c:pt>
                <c:pt idx="7960">
                  <c:v>-38.1491210059393</c:v>
                </c:pt>
                <c:pt idx="7961">
                  <c:v>-38.1491210059393</c:v>
                </c:pt>
                <c:pt idx="7962">
                  <c:v>-37.885546814301001</c:v>
                </c:pt>
                <c:pt idx="7963">
                  <c:v>-37.885546814301001</c:v>
                </c:pt>
                <c:pt idx="7964">
                  <c:v>-38.259960886076399</c:v>
                </c:pt>
                <c:pt idx="7965">
                  <c:v>-38.259960886076399</c:v>
                </c:pt>
                <c:pt idx="7966">
                  <c:v>-38.437792898548601</c:v>
                </c:pt>
                <c:pt idx="7967">
                  <c:v>-38.437792898548601</c:v>
                </c:pt>
                <c:pt idx="7968">
                  <c:v>-38.108886676272903</c:v>
                </c:pt>
                <c:pt idx="7969">
                  <c:v>-38.108886676272903</c:v>
                </c:pt>
                <c:pt idx="7970">
                  <c:v>-38.108886676272903</c:v>
                </c:pt>
                <c:pt idx="7971">
                  <c:v>-38.205175727089198</c:v>
                </c:pt>
                <c:pt idx="7972">
                  <c:v>-38.205175727089198</c:v>
                </c:pt>
                <c:pt idx="7973">
                  <c:v>-37.959863200303502</c:v>
                </c:pt>
                <c:pt idx="7974">
                  <c:v>-37.959863200303502</c:v>
                </c:pt>
                <c:pt idx="7975">
                  <c:v>-37.959863200303502</c:v>
                </c:pt>
                <c:pt idx="7976">
                  <c:v>-38.053222638562097</c:v>
                </c:pt>
                <c:pt idx="7977">
                  <c:v>-38.053222638562097</c:v>
                </c:pt>
                <c:pt idx="7978">
                  <c:v>-38.053222638562097</c:v>
                </c:pt>
                <c:pt idx="7979">
                  <c:v>-38.0731444790217</c:v>
                </c:pt>
                <c:pt idx="7980">
                  <c:v>-38.0731444790217</c:v>
                </c:pt>
                <c:pt idx="7981">
                  <c:v>-38.0731444790217</c:v>
                </c:pt>
                <c:pt idx="7982">
                  <c:v>-38.333300727266703</c:v>
                </c:pt>
                <c:pt idx="7983">
                  <c:v>-38.333300727266703</c:v>
                </c:pt>
                <c:pt idx="7984">
                  <c:v>-38.251757778860302</c:v>
                </c:pt>
                <c:pt idx="7985">
                  <c:v>-38.251757778860302</c:v>
                </c:pt>
                <c:pt idx="7986">
                  <c:v>-38.251757778860302</c:v>
                </c:pt>
                <c:pt idx="7987">
                  <c:v>-38.302636700704099</c:v>
                </c:pt>
                <c:pt idx="7988">
                  <c:v>-38.302636700704099</c:v>
                </c:pt>
                <c:pt idx="7989">
                  <c:v>-38.108886677866302</c:v>
                </c:pt>
                <c:pt idx="7990">
                  <c:v>-38.108886677866302</c:v>
                </c:pt>
                <c:pt idx="7991">
                  <c:v>-38.108886677866302</c:v>
                </c:pt>
                <c:pt idx="7992">
                  <c:v>-38.108886677866302</c:v>
                </c:pt>
                <c:pt idx="7993">
                  <c:v>-38.524609324274898</c:v>
                </c:pt>
                <c:pt idx="7994">
                  <c:v>-38.524609324274898</c:v>
                </c:pt>
                <c:pt idx="7995">
                  <c:v>-38.2909179480557</c:v>
                </c:pt>
                <c:pt idx="7996">
                  <c:v>-38.2909179480557</c:v>
                </c:pt>
                <c:pt idx="7997">
                  <c:v>-38.2909179480557</c:v>
                </c:pt>
                <c:pt idx="7998">
                  <c:v>-38.2909179480557</c:v>
                </c:pt>
                <c:pt idx="7999">
                  <c:v>-38.189160098721899</c:v>
                </c:pt>
                <c:pt idx="8000">
                  <c:v>-38.189160098721899</c:v>
                </c:pt>
                <c:pt idx="8001">
                  <c:v>-38.124218723816703</c:v>
                </c:pt>
                <c:pt idx="8002">
                  <c:v>-38.124218723816703</c:v>
                </c:pt>
                <c:pt idx="8003">
                  <c:v>-38.124218723816703</c:v>
                </c:pt>
                <c:pt idx="8004">
                  <c:v>-38.293652292784799</c:v>
                </c:pt>
                <c:pt idx="8005">
                  <c:v>-38.293652292784799</c:v>
                </c:pt>
                <c:pt idx="8006">
                  <c:v>-38.293652292784799</c:v>
                </c:pt>
                <c:pt idx="8007">
                  <c:v>-38.108691353307201</c:v>
                </c:pt>
                <c:pt idx="8008">
                  <c:v>-38.108691353307201</c:v>
                </c:pt>
                <c:pt idx="8009">
                  <c:v>-38.2695311622956</c:v>
                </c:pt>
                <c:pt idx="8010">
                  <c:v>-38.2695311622956</c:v>
                </c:pt>
                <c:pt idx="8011">
                  <c:v>-38.2695311622956</c:v>
                </c:pt>
                <c:pt idx="8012">
                  <c:v>-38.198242151273</c:v>
                </c:pt>
                <c:pt idx="8013">
                  <c:v>-38.198242151273</c:v>
                </c:pt>
                <c:pt idx="8014">
                  <c:v>-38.429589785904597</c:v>
                </c:pt>
                <c:pt idx="8015">
                  <c:v>-38.429589785904597</c:v>
                </c:pt>
                <c:pt idx="8016">
                  <c:v>-38.429589785904597</c:v>
                </c:pt>
                <c:pt idx="8017">
                  <c:v>-38.429589785904597</c:v>
                </c:pt>
                <c:pt idx="8018">
                  <c:v>-38.075585891463497</c:v>
                </c:pt>
                <c:pt idx="8019">
                  <c:v>-38.075585891463497</c:v>
                </c:pt>
                <c:pt idx="8020">
                  <c:v>-38.199999912059802</c:v>
                </c:pt>
                <c:pt idx="8021">
                  <c:v>-38.199999912059802</c:v>
                </c:pt>
                <c:pt idx="8022">
                  <c:v>-38.199999912059802</c:v>
                </c:pt>
                <c:pt idx="8023">
                  <c:v>-38.306933517436804</c:v>
                </c:pt>
                <c:pt idx="8024">
                  <c:v>-38.306933517436804</c:v>
                </c:pt>
                <c:pt idx="8025">
                  <c:v>-38.316992127562102</c:v>
                </c:pt>
                <c:pt idx="8026">
                  <c:v>-38.316992127562102</c:v>
                </c:pt>
                <c:pt idx="8027">
                  <c:v>-38.135546845078302</c:v>
                </c:pt>
                <c:pt idx="8028">
                  <c:v>-38.135546845078302</c:v>
                </c:pt>
                <c:pt idx="8029">
                  <c:v>-38.135546845078302</c:v>
                </c:pt>
                <c:pt idx="8030">
                  <c:v>-38.286230411409598</c:v>
                </c:pt>
                <c:pt idx="8031">
                  <c:v>-38.286230411409598</c:v>
                </c:pt>
                <c:pt idx="8032">
                  <c:v>-38.286230411409598</c:v>
                </c:pt>
                <c:pt idx="8033">
                  <c:v>-38.197070235000801</c:v>
                </c:pt>
                <c:pt idx="8034">
                  <c:v>-38.197070235000801</c:v>
                </c:pt>
                <c:pt idx="8035">
                  <c:v>-38.197070235000801</c:v>
                </c:pt>
                <c:pt idx="8036">
                  <c:v>-38.291503809472403</c:v>
                </c:pt>
                <c:pt idx="8037">
                  <c:v>-38.291503809472403</c:v>
                </c:pt>
                <c:pt idx="8038">
                  <c:v>-38.291503809472403</c:v>
                </c:pt>
                <c:pt idx="8039">
                  <c:v>-38.178222571106701</c:v>
                </c:pt>
                <c:pt idx="8040">
                  <c:v>-38.178222571106701</c:v>
                </c:pt>
                <c:pt idx="8041">
                  <c:v>-38.178222571106701</c:v>
                </c:pt>
                <c:pt idx="8042">
                  <c:v>-38.188378829494397</c:v>
                </c:pt>
                <c:pt idx="8043">
                  <c:v>-38.188378829494397</c:v>
                </c:pt>
                <c:pt idx="8044">
                  <c:v>-38.188378829494397</c:v>
                </c:pt>
                <c:pt idx="8045">
                  <c:v>-38.237792923420699</c:v>
                </c:pt>
                <c:pt idx="8046">
                  <c:v>-38.237792923420699</c:v>
                </c:pt>
                <c:pt idx="8047">
                  <c:v>-38.203515543755202</c:v>
                </c:pt>
                <c:pt idx="8048">
                  <c:v>-38.203515543755202</c:v>
                </c:pt>
                <c:pt idx="8049">
                  <c:v>-38.381249931269799</c:v>
                </c:pt>
                <c:pt idx="8050">
                  <c:v>-38.381249931269799</c:v>
                </c:pt>
                <c:pt idx="8051">
                  <c:v>-38.381249931269799</c:v>
                </c:pt>
                <c:pt idx="8052">
                  <c:v>-37.894433541332504</c:v>
                </c:pt>
                <c:pt idx="8053">
                  <c:v>-37.894433541332504</c:v>
                </c:pt>
                <c:pt idx="8054">
                  <c:v>-37.894433541332504</c:v>
                </c:pt>
                <c:pt idx="8055">
                  <c:v>-37.740331974913701</c:v>
                </c:pt>
                <c:pt idx="8056">
                  <c:v>-37.740331974913701</c:v>
                </c:pt>
                <c:pt idx="8057">
                  <c:v>-37.740331974913701</c:v>
                </c:pt>
                <c:pt idx="8058">
                  <c:v>-37.740331974913701</c:v>
                </c:pt>
                <c:pt idx="8059">
                  <c:v>-37.9419921433946</c:v>
                </c:pt>
                <c:pt idx="8060">
                  <c:v>-37.9419921433946</c:v>
                </c:pt>
                <c:pt idx="8061">
                  <c:v>-38.205664004759399</c:v>
                </c:pt>
                <c:pt idx="8062">
                  <c:v>-38.205664004759399</c:v>
                </c:pt>
                <c:pt idx="8063">
                  <c:v>-38.205664004759399</c:v>
                </c:pt>
                <c:pt idx="8064">
                  <c:v>-38.067480391015103</c:v>
                </c:pt>
                <c:pt idx="8065">
                  <c:v>-38.067480391015103</c:v>
                </c:pt>
                <c:pt idx="8066">
                  <c:v>-38.211425727226001</c:v>
                </c:pt>
                <c:pt idx="8067">
                  <c:v>-38.211425727226001</c:v>
                </c:pt>
                <c:pt idx="8068">
                  <c:v>-38.171289007710499</c:v>
                </c:pt>
                <c:pt idx="8069">
                  <c:v>-38.171289007710499</c:v>
                </c:pt>
                <c:pt idx="8070">
                  <c:v>-38.171289007710499</c:v>
                </c:pt>
                <c:pt idx="8071">
                  <c:v>-38.140917924341899</c:v>
                </c:pt>
                <c:pt idx="8072">
                  <c:v>-38.140917924341899</c:v>
                </c:pt>
                <c:pt idx="8073">
                  <c:v>-38.001855373491701</c:v>
                </c:pt>
                <c:pt idx="8074">
                  <c:v>-38.001855373491701</c:v>
                </c:pt>
                <c:pt idx="8075">
                  <c:v>-38.001855373491701</c:v>
                </c:pt>
                <c:pt idx="8076">
                  <c:v>-38.001855373491701</c:v>
                </c:pt>
                <c:pt idx="8077">
                  <c:v>-38.195703074801699</c:v>
                </c:pt>
                <c:pt idx="8078">
                  <c:v>-38.195703074801699</c:v>
                </c:pt>
                <c:pt idx="8079">
                  <c:v>-38.195703074801699</c:v>
                </c:pt>
                <c:pt idx="8080">
                  <c:v>-38.144238234322899</c:v>
                </c:pt>
                <c:pt idx="8081">
                  <c:v>-38.144238234322899</c:v>
                </c:pt>
                <c:pt idx="8082">
                  <c:v>-38.200781192826902</c:v>
                </c:pt>
                <c:pt idx="8083">
                  <c:v>-38.200781192826902</c:v>
                </c:pt>
                <c:pt idx="8084">
                  <c:v>-38.200781192826902</c:v>
                </c:pt>
                <c:pt idx="8085">
                  <c:v>-38.3852538674982</c:v>
                </c:pt>
                <c:pt idx="8086">
                  <c:v>-38.441308562527396</c:v>
                </c:pt>
                <c:pt idx="8087">
                  <c:v>-38.441308562527396</c:v>
                </c:pt>
                <c:pt idx="8088">
                  <c:v>-38.441308562527396</c:v>
                </c:pt>
                <c:pt idx="8089">
                  <c:v>-38.295507773043902</c:v>
                </c:pt>
                <c:pt idx="8090">
                  <c:v>-38.295507773043902</c:v>
                </c:pt>
                <c:pt idx="8091">
                  <c:v>-38.310351492851602</c:v>
                </c:pt>
                <c:pt idx="8092">
                  <c:v>-38.310351492851602</c:v>
                </c:pt>
                <c:pt idx="8093">
                  <c:v>-38.310351492851602</c:v>
                </c:pt>
                <c:pt idx="8094">
                  <c:v>-38.176855449317301</c:v>
                </c:pt>
                <c:pt idx="8095">
                  <c:v>-38.176855449317301</c:v>
                </c:pt>
                <c:pt idx="8096">
                  <c:v>-38.176855449317301</c:v>
                </c:pt>
                <c:pt idx="8097">
                  <c:v>-38.276562433449698</c:v>
                </c:pt>
                <c:pt idx="8098">
                  <c:v>-38.276562433449698</c:v>
                </c:pt>
                <c:pt idx="8099">
                  <c:v>-38.224706960332597</c:v>
                </c:pt>
                <c:pt idx="8100">
                  <c:v>-38.224706960332597</c:v>
                </c:pt>
                <c:pt idx="8101">
                  <c:v>-38.224706960332597</c:v>
                </c:pt>
                <c:pt idx="8102">
                  <c:v>-38.098144475618</c:v>
                </c:pt>
                <c:pt idx="8103">
                  <c:v>-38.098144475618</c:v>
                </c:pt>
                <c:pt idx="8104">
                  <c:v>-38.2766601363546</c:v>
                </c:pt>
                <c:pt idx="8105">
                  <c:v>-38.2766601363546</c:v>
                </c:pt>
                <c:pt idx="8106">
                  <c:v>-38.357226496846103</c:v>
                </c:pt>
                <c:pt idx="8107">
                  <c:v>-38.357226496846103</c:v>
                </c:pt>
                <c:pt idx="8108">
                  <c:v>-38.327246047840099</c:v>
                </c:pt>
                <c:pt idx="8109">
                  <c:v>-38.327246047840099</c:v>
                </c:pt>
                <c:pt idx="8110">
                  <c:v>-38.327246047840099</c:v>
                </c:pt>
                <c:pt idx="8111">
                  <c:v>-38.261425736563901</c:v>
                </c:pt>
                <c:pt idx="8112">
                  <c:v>-38.261425736563901</c:v>
                </c:pt>
                <c:pt idx="8113">
                  <c:v>-38.261425736563901</c:v>
                </c:pt>
                <c:pt idx="8114">
                  <c:v>-38.2999022963849</c:v>
                </c:pt>
                <c:pt idx="8115">
                  <c:v>-38.2999022963849</c:v>
                </c:pt>
                <c:pt idx="8116">
                  <c:v>-38.2999022963849</c:v>
                </c:pt>
                <c:pt idx="8117">
                  <c:v>-38.294531170082301</c:v>
                </c:pt>
                <c:pt idx="8118">
                  <c:v>-38.294531170082301</c:v>
                </c:pt>
                <c:pt idx="8119">
                  <c:v>-38.294531170082301</c:v>
                </c:pt>
                <c:pt idx="8120">
                  <c:v>-38.146386667765903</c:v>
                </c:pt>
                <c:pt idx="8121">
                  <c:v>-38.146386667765903</c:v>
                </c:pt>
                <c:pt idx="8122">
                  <c:v>-38.154394479810399</c:v>
                </c:pt>
                <c:pt idx="8123">
                  <c:v>-38.154394479810399</c:v>
                </c:pt>
                <c:pt idx="8124">
                  <c:v>-38.369335867922899</c:v>
                </c:pt>
                <c:pt idx="8125">
                  <c:v>-38.369335867922899</c:v>
                </c:pt>
                <c:pt idx="8126">
                  <c:v>-38.263476521016798</c:v>
                </c:pt>
                <c:pt idx="8127">
                  <c:v>-38.263476521016798</c:v>
                </c:pt>
                <c:pt idx="8128">
                  <c:v>-38.263476521016798</c:v>
                </c:pt>
                <c:pt idx="8129">
                  <c:v>-38.089648392349702</c:v>
                </c:pt>
                <c:pt idx="8130">
                  <c:v>-38.089648392349702</c:v>
                </c:pt>
                <c:pt idx="8131">
                  <c:v>-38.265039017685901</c:v>
                </c:pt>
                <c:pt idx="8132">
                  <c:v>-38.265039017685901</c:v>
                </c:pt>
                <c:pt idx="8133">
                  <c:v>-38.265039017685901</c:v>
                </c:pt>
                <c:pt idx="8134">
                  <c:v>-38.382714775580098</c:v>
                </c:pt>
                <c:pt idx="8135">
                  <c:v>-38.382714775580098</c:v>
                </c:pt>
                <c:pt idx="8136">
                  <c:v>-38.382714775580098</c:v>
                </c:pt>
                <c:pt idx="8137">
                  <c:v>-38.382714775580098</c:v>
                </c:pt>
                <c:pt idx="8138">
                  <c:v>-38.369433526298899</c:v>
                </c:pt>
                <c:pt idx="8139">
                  <c:v>-38.369433526298899</c:v>
                </c:pt>
                <c:pt idx="8140">
                  <c:v>-38.314843715976103</c:v>
                </c:pt>
                <c:pt idx="8141">
                  <c:v>-38.314843715976103</c:v>
                </c:pt>
                <c:pt idx="8142">
                  <c:v>-38.314843715976103</c:v>
                </c:pt>
                <c:pt idx="8143">
                  <c:v>-38.247753825169603</c:v>
                </c:pt>
                <c:pt idx="8144">
                  <c:v>-38.247753825169603</c:v>
                </c:pt>
                <c:pt idx="8145">
                  <c:v>-38.323535090952603</c:v>
                </c:pt>
                <c:pt idx="8146">
                  <c:v>-38.323535090952603</c:v>
                </c:pt>
                <c:pt idx="8147">
                  <c:v>-38.490624924299397</c:v>
                </c:pt>
                <c:pt idx="8148">
                  <c:v>-38.490624924299397</c:v>
                </c:pt>
                <c:pt idx="8149">
                  <c:v>-38.490624924299397</c:v>
                </c:pt>
                <c:pt idx="8150">
                  <c:v>-38.359374936458998</c:v>
                </c:pt>
                <c:pt idx="8151">
                  <c:v>-38.359374936458998</c:v>
                </c:pt>
                <c:pt idx="8152">
                  <c:v>-38.359374936458998</c:v>
                </c:pt>
                <c:pt idx="8153">
                  <c:v>-38.039746032052697</c:v>
                </c:pt>
                <c:pt idx="8154">
                  <c:v>-38.039746032052697</c:v>
                </c:pt>
                <c:pt idx="8155">
                  <c:v>-38.039746032052697</c:v>
                </c:pt>
                <c:pt idx="8156">
                  <c:v>-38.079492154007298</c:v>
                </c:pt>
                <c:pt idx="8157">
                  <c:v>-38.079492154007298</c:v>
                </c:pt>
                <c:pt idx="8158">
                  <c:v>-38.079492154007298</c:v>
                </c:pt>
                <c:pt idx="8159">
                  <c:v>-38.235156160859297</c:v>
                </c:pt>
                <c:pt idx="8160">
                  <c:v>-38.235156160859297</c:v>
                </c:pt>
                <c:pt idx="8161">
                  <c:v>-37.972949171431502</c:v>
                </c:pt>
                <c:pt idx="8162">
                  <c:v>-37.972949171431502</c:v>
                </c:pt>
                <c:pt idx="8163">
                  <c:v>-37.972949171431502</c:v>
                </c:pt>
                <c:pt idx="8164">
                  <c:v>-37.972949171431502</c:v>
                </c:pt>
                <c:pt idx="8165">
                  <c:v>-38.138671821026897</c:v>
                </c:pt>
                <c:pt idx="8166">
                  <c:v>-38.342089808072998</c:v>
                </c:pt>
                <c:pt idx="8167">
                  <c:v>-38.342089808072998</c:v>
                </c:pt>
                <c:pt idx="8168">
                  <c:v>-38.342089808072998</c:v>
                </c:pt>
                <c:pt idx="8169">
                  <c:v>-38.075878842399099</c:v>
                </c:pt>
                <c:pt idx="8170">
                  <c:v>-38.075878842399099</c:v>
                </c:pt>
                <c:pt idx="8171">
                  <c:v>-38.053613204588999</c:v>
                </c:pt>
                <c:pt idx="8172">
                  <c:v>-38.053613204588999</c:v>
                </c:pt>
                <c:pt idx="8173">
                  <c:v>-38.053613204588999</c:v>
                </c:pt>
                <c:pt idx="8174">
                  <c:v>-38.053613204588999</c:v>
                </c:pt>
                <c:pt idx="8175">
                  <c:v>-38.189648416664497</c:v>
                </c:pt>
                <c:pt idx="8176">
                  <c:v>-38.189648416664497</c:v>
                </c:pt>
                <c:pt idx="8177">
                  <c:v>-38.189648416664497</c:v>
                </c:pt>
                <c:pt idx="8178">
                  <c:v>-38.086328065597598</c:v>
                </c:pt>
                <c:pt idx="8179">
                  <c:v>-38.086328065597598</c:v>
                </c:pt>
                <c:pt idx="8180">
                  <c:v>-38.161328062786197</c:v>
                </c:pt>
                <c:pt idx="8181">
                  <c:v>-38.161328062786197</c:v>
                </c:pt>
                <c:pt idx="8182">
                  <c:v>-38.436718750672298</c:v>
                </c:pt>
                <c:pt idx="8183">
                  <c:v>-38.436718750672298</c:v>
                </c:pt>
                <c:pt idx="8184">
                  <c:v>-38.197070256246597</c:v>
                </c:pt>
                <c:pt idx="8185">
                  <c:v>-38.197070256246597</c:v>
                </c:pt>
                <c:pt idx="8186">
                  <c:v>-38.266992157405099</c:v>
                </c:pt>
                <c:pt idx="8187">
                  <c:v>-38.266992157405099</c:v>
                </c:pt>
                <c:pt idx="8188">
                  <c:v>-38.266992157405099</c:v>
                </c:pt>
                <c:pt idx="8189">
                  <c:v>-38.2610351306284</c:v>
                </c:pt>
                <c:pt idx="8190">
                  <c:v>-38.2610351306284</c:v>
                </c:pt>
                <c:pt idx="8191">
                  <c:v>-38.2610351306284</c:v>
                </c:pt>
                <c:pt idx="8192">
                  <c:v>-38.2610351306284</c:v>
                </c:pt>
                <c:pt idx="8193">
                  <c:v>-38.304882759191898</c:v>
                </c:pt>
                <c:pt idx="8194">
                  <c:v>-38.304882759191898</c:v>
                </c:pt>
                <c:pt idx="8195">
                  <c:v>-38.304882759191898</c:v>
                </c:pt>
                <c:pt idx="8196">
                  <c:v>-38.159765555428699</c:v>
                </c:pt>
                <c:pt idx="8197">
                  <c:v>-38.159765555428699</c:v>
                </c:pt>
                <c:pt idx="8198">
                  <c:v>-38.351757758078698</c:v>
                </c:pt>
                <c:pt idx="8199">
                  <c:v>-38.351757758078698</c:v>
                </c:pt>
                <c:pt idx="8200">
                  <c:v>-38.039843699742001</c:v>
                </c:pt>
                <c:pt idx="8201">
                  <c:v>-38.039843699742001</c:v>
                </c:pt>
                <c:pt idx="8202">
                  <c:v>-38.251953094775601</c:v>
                </c:pt>
                <c:pt idx="8203">
                  <c:v>-38.251953094775601</c:v>
                </c:pt>
                <c:pt idx="8204">
                  <c:v>-38.251953094775601</c:v>
                </c:pt>
                <c:pt idx="8205">
                  <c:v>-38.183007783052702</c:v>
                </c:pt>
                <c:pt idx="8206">
                  <c:v>-38.183007783052702</c:v>
                </c:pt>
                <c:pt idx="8207">
                  <c:v>-38.183007783052702</c:v>
                </c:pt>
                <c:pt idx="8208">
                  <c:v>-38.469238189834797</c:v>
                </c:pt>
                <c:pt idx="8209">
                  <c:v>-38.469238189834797</c:v>
                </c:pt>
                <c:pt idx="8210">
                  <c:v>-38.469238189834797</c:v>
                </c:pt>
                <c:pt idx="8211">
                  <c:v>-37.9726562006908</c:v>
                </c:pt>
                <c:pt idx="8212">
                  <c:v>-37.9726562006908</c:v>
                </c:pt>
                <c:pt idx="8213">
                  <c:v>-37.9726562006908</c:v>
                </c:pt>
                <c:pt idx="8214">
                  <c:v>-38.3001952274426</c:v>
                </c:pt>
                <c:pt idx="8215">
                  <c:v>-38.3001952274426</c:v>
                </c:pt>
                <c:pt idx="8216">
                  <c:v>-38.274121032955001</c:v>
                </c:pt>
                <c:pt idx="8217">
                  <c:v>-38.274121032955001</c:v>
                </c:pt>
                <c:pt idx="8218">
                  <c:v>-38.274121032955001</c:v>
                </c:pt>
                <c:pt idx="8219">
                  <c:v>-38.139941330489798</c:v>
                </c:pt>
                <c:pt idx="8220">
                  <c:v>-38.557031203010403</c:v>
                </c:pt>
                <c:pt idx="8221">
                  <c:v>-38.557031203010403</c:v>
                </c:pt>
                <c:pt idx="8222">
                  <c:v>-38.557031203010403</c:v>
                </c:pt>
                <c:pt idx="8223">
                  <c:v>-38.916406186290203</c:v>
                </c:pt>
                <c:pt idx="8224">
                  <c:v>-38.916406186290203</c:v>
                </c:pt>
                <c:pt idx="8225">
                  <c:v>-37.9740233601987</c:v>
                </c:pt>
                <c:pt idx="8226">
                  <c:v>-37.9740233601987</c:v>
                </c:pt>
                <c:pt idx="8227">
                  <c:v>-37.9740233601987</c:v>
                </c:pt>
                <c:pt idx="8228">
                  <c:v>-38.397265580460903</c:v>
                </c:pt>
                <c:pt idx="8229">
                  <c:v>-38.397265580460903</c:v>
                </c:pt>
                <c:pt idx="8230">
                  <c:v>-38.397265580460903</c:v>
                </c:pt>
                <c:pt idx="8231">
                  <c:v>-38.397265580460903</c:v>
                </c:pt>
                <c:pt idx="8232">
                  <c:v>-38.194433536038503</c:v>
                </c:pt>
                <c:pt idx="8233">
                  <c:v>-38.194433536038503</c:v>
                </c:pt>
                <c:pt idx="8234">
                  <c:v>-38.194433536038503</c:v>
                </c:pt>
                <c:pt idx="8235">
                  <c:v>-38.022949182959501</c:v>
                </c:pt>
                <c:pt idx="8236">
                  <c:v>-38.022949182959501</c:v>
                </c:pt>
                <c:pt idx="8237">
                  <c:v>-37.9232421220294</c:v>
                </c:pt>
                <c:pt idx="8238">
                  <c:v>-37.9232421220294</c:v>
                </c:pt>
                <c:pt idx="8239">
                  <c:v>-38.217578054580301</c:v>
                </c:pt>
                <c:pt idx="8240">
                  <c:v>-38.217578054580301</c:v>
                </c:pt>
                <c:pt idx="8241">
                  <c:v>-38.152734308561698</c:v>
                </c:pt>
                <c:pt idx="8242">
                  <c:v>-38.152734308561698</c:v>
                </c:pt>
                <c:pt idx="8243">
                  <c:v>-38.152734308561698</c:v>
                </c:pt>
                <c:pt idx="8244">
                  <c:v>-38.241992130810097</c:v>
                </c:pt>
                <c:pt idx="8245">
                  <c:v>-38.241992130810097</c:v>
                </c:pt>
                <c:pt idx="8246">
                  <c:v>-38.241992130810097</c:v>
                </c:pt>
                <c:pt idx="8247">
                  <c:v>-38.424902269252897</c:v>
                </c:pt>
                <c:pt idx="8248">
                  <c:v>-38.424902269252897</c:v>
                </c:pt>
                <c:pt idx="8249">
                  <c:v>-38.424902269252897</c:v>
                </c:pt>
                <c:pt idx="8250">
                  <c:v>-38.424902269252897</c:v>
                </c:pt>
                <c:pt idx="8251">
                  <c:v>-38.461230449764102</c:v>
                </c:pt>
                <c:pt idx="8252">
                  <c:v>-38.461230449764102</c:v>
                </c:pt>
                <c:pt idx="8253">
                  <c:v>-38.461230449764102</c:v>
                </c:pt>
                <c:pt idx="8254">
                  <c:v>-38.191406170495597</c:v>
                </c:pt>
                <c:pt idx="8255">
                  <c:v>-38.191406170495597</c:v>
                </c:pt>
                <c:pt idx="8256">
                  <c:v>-38.476074142730702</c:v>
                </c:pt>
                <c:pt idx="8257">
                  <c:v>-38.476074142730702</c:v>
                </c:pt>
                <c:pt idx="8258">
                  <c:v>-38.163378885212197</c:v>
                </c:pt>
                <c:pt idx="8259">
                  <c:v>-38.163378885212197</c:v>
                </c:pt>
                <c:pt idx="8260">
                  <c:v>-38.163378885212197</c:v>
                </c:pt>
                <c:pt idx="8261">
                  <c:v>-38.218359316662799</c:v>
                </c:pt>
                <c:pt idx="8262">
                  <c:v>-38.218359316662799</c:v>
                </c:pt>
                <c:pt idx="8263">
                  <c:v>-38.233789019759499</c:v>
                </c:pt>
                <c:pt idx="8264">
                  <c:v>-38.233789019759499</c:v>
                </c:pt>
                <c:pt idx="8265">
                  <c:v>-38.233789019759499</c:v>
                </c:pt>
                <c:pt idx="8266">
                  <c:v>-38.233789019759499</c:v>
                </c:pt>
                <c:pt idx="8267">
                  <c:v>-38.171679654624299</c:v>
                </c:pt>
                <c:pt idx="8268">
                  <c:v>-38.171679654624299</c:v>
                </c:pt>
                <c:pt idx="8269">
                  <c:v>-38.171679654624299</c:v>
                </c:pt>
                <c:pt idx="8270">
                  <c:v>-38.171679654624299</c:v>
                </c:pt>
                <c:pt idx="8271">
                  <c:v>-38.496386656646699</c:v>
                </c:pt>
                <c:pt idx="8272">
                  <c:v>-38.496386656646699</c:v>
                </c:pt>
                <c:pt idx="8273">
                  <c:v>-38.496386656646699</c:v>
                </c:pt>
                <c:pt idx="8274">
                  <c:v>-38.1915038298757</c:v>
                </c:pt>
                <c:pt idx="8275">
                  <c:v>-38.1915038298757</c:v>
                </c:pt>
                <c:pt idx="8276">
                  <c:v>-38.193163985532003</c:v>
                </c:pt>
                <c:pt idx="8277">
                  <c:v>-38.193163985532003</c:v>
                </c:pt>
                <c:pt idx="8278">
                  <c:v>-38.098242141342702</c:v>
                </c:pt>
                <c:pt idx="8279">
                  <c:v>-38.098242141342702</c:v>
                </c:pt>
                <c:pt idx="8280">
                  <c:v>-38.069824145946697</c:v>
                </c:pt>
                <c:pt idx="8281">
                  <c:v>-38.069824145946697</c:v>
                </c:pt>
                <c:pt idx="8282">
                  <c:v>-38.069824145946697</c:v>
                </c:pt>
                <c:pt idx="8283">
                  <c:v>-38.105273363056703</c:v>
                </c:pt>
                <c:pt idx="8284">
                  <c:v>-38.105273363056703</c:v>
                </c:pt>
                <c:pt idx="8285">
                  <c:v>-38.105273363056703</c:v>
                </c:pt>
                <c:pt idx="8286">
                  <c:v>-38.420605436564003</c:v>
                </c:pt>
                <c:pt idx="8287">
                  <c:v>-38.420605436564003</c:v>
                </c:pt>
                <c:pt idx="8288">
                  <c:v>-38.420605436564003</c:v>
                </c:pt>
                <c:pt idx="8289">
                  <c:v>-38.420605436564003</c:v>
                </c:pt>
                <c:pt idx="8290">
                  <c:v>-38.273144472455897</c:v>
                </c:pt>
                <c:pt idx="8291">
                  <c:v>-38.273144472455897</c:v>
                </c:pt>
                <c:pt idx="8292">
                  <c:v>-38.273144472455897</c:v>
                </c:pt>
                <c:pt idx="8293">
                  <c:v>-38.1233397963369</c:v>
                </c:pt>
                <c:pt idx="8294">
                  <c:v>-38.1233397963369</c:v>
                </c:pt>
                <c:pt idx="8295">
                  <c:v>-38.093554621300399</c:v>
                </c:pt>
                <c:pt idx="8296">
                  <c:v>-38.093554621300399</c:v>
                </c:pt>
                <c:pt idx="8297">
                  <c:v>-38.292773403656597</c:v>
                </c:pt>
                <c:pt idx="8298">
                  <c:v>-38.292773403656597</c:v>
                </c:pt>
                <c:pt idx="8299">
                  <c:v>-38.222460874523598</c:v>
                </c:pt>
                <c:pt idx="8300">
                  <c:v>-38.222460874523598</c:v>
                </c:pt>
                <c:pt idx="8301">
                  <c:v>-38.394042918807799</c:v>
                </c:pt>
                <c:pt idx="8302">
                  <c:v>-38.394042918807799</c:v>
                </c:pt>
                <c:pt idx="8303">
                  <c:v>-38.394042918807799</c:v>
                </c:pt>
                <c:pt idx="8304">
                  <c:v>-38.218066351007998</c:v>
                </c:pt>
                <c:pt idx="8305">
                  <c:v>-38.218066351007998</c:v>
                </c:pt>
                <c:pt idx="8306">
                  <c:v>-38.218066351007998</c:v>
                </c:pt>
                <c:pt idx="8307">
                  <c:v>-38.200097648150397</c:v>
                </c:pt>
                <c:pt idx="8308">
                  <c:v>-38.200097648150397</c:v>
                </c:pt>
                <c:pt idx="8309">
                  <c:v>-38.200097648150397</c:v>
                </c:pt>
                <c:pt idx="8310">
                  <c:v>-38.200097648150397</c:v>
                </c:pt>
                <c:pt idx="8311">
                  <c:v>-38.349121002975103</c:v>
                </c:pt>
                <c:pt idx="8312">
                  <c:v>-38.349121002975103</c:v>
                </c:pt>
                <c:pt idx="8313">
                  <c:v>-38.349121002975103</c:v>
                </c:pt>
                <c:pt idx="8314">
                  <c:v>-38.2966796201653</c:v>
                </c:pt>
                <c:pt idx="8315">
                  <c:v>-38.2966796201653</c:v>
                </c:pt>
                <c:pt idx="8316">
                  <c:v>-38.1519530527803</c:v>
                </c:pt>
                <c:pt idx="8317">
                  <c:v>-38.1519530527803</c:v>
                </c:pt>
                <c:pt idx="8318">
                  <c:v>-38.127539006214597</c:v>
                </c:pt>
                <c:pt idx="8319">
                  <c:v>-38.127539006214597</c:v>
                </c:pt>
                <c:pt idx="8320">
                  <c:v>-38.122656180195897</c:v>
                </c:pt>
                <c:pt idx="8321">
                  <c:v>-38.122656180195897</c:v>
                </c:pt>
                <c:pt idx="8322">
                  <c:v>-38.122656180195897</c:v>
                </c:pt>
                <c:pt idx="8323">
                  <c:v>-38.223828054004102</c:v>
                </c:pt>
                <c:pt idx="8324">
                  <c:v>-38.223828054004102</c:v>
                </c:pt>
                <c:pt idx="8325">
                  <c:v>-38.223828054004102</c:v>
                </c:pt>
                <c:pt idx="8326">
                  <c:v>-38.315820222618598</c:v>
                </c:pt>
                <c:pt idx="8327">
                  <c:v>-38.315820222618598</c:v>
                </c:pt>
                <c:pt idx="8328">
                  <c:v>-38.315820222618598</c:v>
                </c:pt>
                <c:pt idx="8329">
                  <c:v>-38.315820222618598</c:v>
                </c:pt>
                <c:pt idx="8330">
                  <c:v>-38.315820222618598</c:v>
                </c:pt>
                <c:pt idx="8331">
                  <c:v>-38.360546820505903</c:v>
                </c:pt>
                <c:pt idx="8332">
                  <c:v>-38.360546820505903</c:v>
                </c:pt>
                <c:pt idx="8333">
                  <c:v>-38.137402277294299</c:v>
                </c:pt>
                <c:pt idx="8334">
                  <c:v>-38.137402277294299</c:v>
                </c:pt>
                <c:pt idx="8335">
                  <c:v>-37.999316381654303</c:v>
                </c:pt>
                <c:pt idx="8336">
                  <c:v>-37.999316381654303</c:v>
                </c:pt>
                <c:pt idx="8337">
                  <c:v>-37.999316381654303</c:v>
                </c:pt>
                <c:pt idx="8338">
                  <c:v>-37.999316381654303</c:v>
                </c:pt>
                <c:pt idx="8339">
                  <c:v>-38.1920898105381</c:v>
                </c:pt>
                <c:pt idx="8340">
                  <c:v>-38.119921797100602</c:v>
                </c:pt>
                <c:pt idx="8341">
                  <c:v>-38.119921797100602</c:v>
                </c:pt>
                <c:pt idx="8342">
                  <c:v>-38.119921797100602</c:v>
                </c:pt>
                <c:pt idx="8343">
                  <c:v>-37.972656216639699</c:v>
                </c:pt>
                <c:pt idx="8344">
                  <c:v>-37.972656216639699</c:v>
                </c:pt>
                <c:pt idx="8345">
                  <c:v>-37.972656216639699</c:v>
                </c:pt>
                <c:pt idx="8346">
                  <c:v>-38.116308541895698</c:v>
                </c:pt>
                <c:pt idx="8347">
                  <c:v>-38.116308541895698</c:v>
                </c:pt>
                <c:pt idx="8348">
                  <c:v>-38.116308541895698</c:v>
                </c:pt>
                <c:pt idx="8349">
                  <c:v>-38.116308541895698</c:v>
                </c:pt>
                <c:pt idx="8350">
                  <c:v>-38.255761687818399</c:v>
                </c:pt>
                <c:pt idx="8351">
                  <c:v>-38.255761687818399</c:v>
                </c:pt>
                <c:pt idx="8352">
                  <c:v>-38.255761687818399</c:v>
                </c:pt>
                <c:pt idx="8353">
                  <c:v>-37.9573241392063</c:v>
                </c:pt>
                <c:pt idx="8354">
                  <c:v>-37.9573241392063</c:v>
                </c:pt>
                <c:pt idx="8355">
                  <c:v>-38.115722571856097</c:v>
                </c:pt>
                <c:pt idx="8356">
                  <c:v>-38.115722571856097</c:v>
                </c:pt>
                <c:pt idx="8357">
                  <c:v>-38.146289000396699</c:v>
                </c:pt>
                <c:pt idx="8358">
                  <c:v>-38.146289000396699</c:v>
                </c:pt>
                <c:pt idx="8359">
                  <c:v>-38.4610350918446</c:v>
                </c:pt>
                <c:pt idx="8360">
                  <c:v>-38.4610350918446</c:v>
                </c:pt>
                <c:pt idx="8361">
                  <c:v>-38.334374946483798</c:v>
                </c:pt>
                <c:pt idx="8362">
                  <c:v>-38.334374946483798</c:v>
                </c:pt>
                <c:pt idx="8363">
                  <c:v>-38.334374946483798</c:v>
                </c:pt>
                <c:pt idx="8364">
                  <c:v>-38.174218704065403</c:v>
                </c:pt>
                <c:pt idx="8365">
                  <c:v>-38.174218704065403</c:v>
                </c:pt>
                <c:pt idx="8366">
                  <c:v>-38.174218704065403</c:v>
                </c:pt>
                <c:pt idx="8367">
                  <c:v>-38.185253832321898</c:v>
                </c:pt>
                <c:pt idx="8368">
                  <c:v>-38.185253832321898</c:v>
                </c:pt>
                <c:pt idx="8369">
                  <c:v>-38.185253832321898</c:v>
                </c:pt>
                <c:pt idx="8370">
                  <c:v>-38.185253832321898</c:v>
                </c:pt>
                <c:pt idx="8371">
                  <c:v>-38.282421835217903</c:v>
                </c:pt>
                <c:pt idx="8372">
                  <c:v>-38.282421835217903</c:v>
                </c:pt>
                <c:pt idx="8373">
                  <c:v>-38.0223632208289</c:v>
                </c:pt>
                <c:pt idx="8374">
                  <c:v>-38.0223632208289</c:v>
                </c:pt>
                <c:pt idx="8375">
                  <c:v>-38.0223632208289</c:v>
                </c:pt>
                <c:pt idx="8376">
                  <c:v>-38.195117130220702</c:v>
                </c:pt>
                <c:pt idx="8377">
                  <c:v>-38.195117130220702</c:v>
                </c:pt>
                <c:pt idx="8378">
                  <c:v>-38.041894467634798</c:v>
                </c:pt>
                <c:pt idx="8379">
                  <c:v>-38.041894467634798</c:v>
                </c:pt>
                <c:pt idx="8380">
                  <c:v>-38.067382755689302</c:v>
                </c:pt>
                <c:pt idx="8381">
                  <c:v>-38.067382755689302</c:v>
                </c:pt>
                <c:pt idx="8382">
                  <c:v>-38.067382755689302</c:v>
                </c:pt>
                <c:pt idx="8383">
                  <c:v>-38.2057616951424</c:v>
                </c:pt>
                <c:pt idx="8384">
                  <c:v>-38.2057616951424</c:v>
                </c:pt>
                <c:pt idx="8385">
                  <c:v>-38.2057616951424</c:v>
                </c:pt>
                <c:pt idx="8386">
                  <c:v>-38.417187438615599</c:v>
                </c:pt>
                <c:pt idx="8387">
                  <c:v>-38.417187438615599</c:v>
                </c:pt>
                <c:pt idx="8388">
                  <c:v>-38.205078082406501</c:v>
                </c:pt>
                <c:pt idx="8389">
                  <c:v>-38.205078082406501</c:v>
                </c:pt>
                <c:pt idx="8390">
                  <c:v>-38.205078082406501</c:v>
                </c:pt>
                <c:pt idx="8391">
                  <c:v>-38.205078082406501</c:v>
                </c:pt>
                <c:pt idx="8392">
                  <c:v>-38.188671808267799</c:v>
                </c:pt>
                <c:pt idx="8393">
                  <c:v>-38.188671808267799</c:v>
                </c:pt>
                <c:pt idx="8394">
                  <c:v>-38.3715819755379</c:v>
                </c:pt>
                <c:pt idx="8395">
                  <c:v>-38.3715819755379</c:v>
                </c:pt>
                <c:pt idx="8396">
                  <c:v>-38.3715819755379</c:v>
                </c:pt>
                <c:pt idx="8397">
                  <c:v>-38.278320243443801</c:v>
                </c:pt>
                <c:pt idx="8398">
                  <c:v>-38.278320243443801</c:v>
                </c:pt>
                <c:pt idx="8399">
                  <c:v>-38.148046789297901</c:v>
                </c:pt>
                <c:pt idx="8400">
                  <c:v>-38.076367104855301</c:v>
                </c:pt>
                <c:pt idx="8401">
                  <c:v>-38.076367104855301</c:v>
                </c:pt>
                <c:pt idx="8402">
                  <c:v>-38.076367104855301</c:v>
                </c:pt>
                <c:pt idx="8403">
                  <c:v>-38.076367104855301</c:v>
                </c:pt>
                <c:pt idx="8404">
                  <c:v>-38.254882765097101</c:v>
                </c:pt>
                <c:pt idx="8405">
                  <c:v>-38.254882765097101</c:v>
                </c:pt>
                <c:pt idx="8406">
                  <c:v>-38.136816347796398</c:v>
                </c:pt>
                <c:pt idx="8407">
                  <c:v>-38.136816347796398</c:v>
                </c:pt>
                <c:pt idx="8408">
                  <c:v>-38.136816347796398</c:v>
                </c:pt>
                <c:pt idx="8409">
                  <c:v>-38.136816347796398</c:v>
                </c:pt>
                <c:pt idx="8410">
                  <c:v>-38.1104491527148</c:v>
                </c:pt>
                <c:pt idx="8411">
                  <c:v>-38.1104491527148</c:v>
                </c:pt>
                <c:pt idx="8412">
                  <c:v>-38.1104491527148</c:v>
                </c:pt>
                <c:pt idx="8413">
                  <c:v>-38.005078053822203</c:v>
                </c:pt>
                <c:pt idx="8414">
                  <c:v>-38.005078053822203</c:v>
                </c:pt>
                <c:pt idx="8415">
                  <c:v>-38.005078053822203</c:v>
                </c:pt>
                <c:pt idx="8416">
                  <c:v>-37.944726533351002</c:v>
                </c:pt>
                <c:pt idx="8417">
                  <c:v>-37.944726533351002</c:v>
                </c:pt>
                <c:pt idx="8418">
                  <c:v>-38.058789018395998</c:v>
                </c:pt>
                <c:pt idx="8419">
                  <c:v>-38.058789018395998</c:v>
                </c:pt>
                <c:pt idx="8420">
                  <c:v>-38.180371062291599</c:v>
                </c:pt>
                <c:pt idx="8421">
                  <c:v>-38.180371062291599</c:v>
                </c:pt>
                <c:pt idx="8422">
                  <c:v>-38.180371062291599</c:v>
                </c:pt>
                <c:pt idx="8423">
                  <c:v>-38.112597594517801</c:v>
                </c:pt>
                <c:pt idx="8424">
                  <c:v>-38.112597594517801</c:v>
                </c:pt>
                <c:pt idx="8425">
                  <c:v>-38.112597594517801</c:v>
                </c:pt>
                <c:pt idx="8426">
                  <c:v>-38.124999955893102</c:v>
                </c:pt>
                <c:pt idx="8427">
                  <c:v>-38.124999955893102</c:v>
                </c:pt>
                <c:pt idx="8428">
                  <c:v>-38.124999955893102</c:v>
                </c:pt>
                <c:pt idx="8429">
                  <c:v>-38.124999955893102</c:v>
                </c:pt>
                <c:pt idx="8430">
                  <c:v>-38.263476489861198</c:v>
                </c:pt>
                <c:pt idx="8431">
                  <c:v>-38.263476489861198</c:v>
                </c:pt>
                <c:pt idx="8432">
                  <c:v>-38.263476489861198</c:v>
                </c:pt>
                <c:pt idx="8433">
                  <c:v>-38.208398355076497</c:v>
                </c:pt>
                <c:pt idx="8434">
                  <c:v>-38.208398355076497</c:v>
                </c:pt>
                <c:pt idx="8435">
                  <c:v>-38.461914008046698</c:v>
                </c:pt>
                <c:pt idx="8436">
                  <c:v>-38.461914008046698</c:v>
                </c:pt>
                <c:pt idx="8437">
                  <c:v>-38.461914008046698</c:v>
                </c:pt>
                <c:pt idx="8438">
                  <c:v>-38.436132717419198</c:v>
                </c:pt>
                <c:pt idx="8439">
                  <c:v>-38.276660103256198</c:v>
                </c:pt>
                <c:pt idx="8440">
                  <c:v>-38.276660103256198</c:v>
                </c:pt>
                <c:pt idx="8441">
                  <c:v>-38.308007781815803</c:v>
                </c:pt>
                <c:pt idx="8442">
                  <c:v>-38.308007781815803</c:v>
                </c:pt>
                <c:pt idx="8443">
                  <c:v>-38.308007781815803</c:v>
                </c:pt>
                <c:pt idx="8444">
                  <c:v>-38.390820249027399</c:v>
                </c:pt>
                <c:pt idx="8445">
                  <c:v>-38.390820249027399</c:v>
                </c:pt>
                <c:pt idx="8446">
                  <c:v>-38.390820249027399</c:v>
                </c:pt>
                <c:pt idx="8447">
                  <c:v>-38.262109307994201</c:v>
                </c:pt>
                <c:pt idx="8448">
                  <c:v>-38.262109307994201</c:v>
                </c:pt>
                <c:pt idx="8449">
                  <c:v>-38.262109307994201</c:v>
                </c:pt>
                <c:pt idx="8450">
                  <c:v>-38.262109307994201</c:v>
                </c:pt>
                <c:pt idx="8451">
                  <c:v>-38.257519454658897</c:v>
                </c:pt>
                <c:pt idx="8452">
                  <c:v>-38.257519454658897</c:v>
                </c:pt>
                <c:pt idx="8453">
                  <c:v>-38.257519454658897</c:v>
                </c:pt>
                <c:pt idx="8454">
                  <c:v>-38.077636692869397</c:v>
                </c:pt>
                <c:pt idx="8455">
                  <c:v>-38.077636692869397</c:v>
                </c:pt>
                <c:pt idx="8456">
                  <c:v>-38.077636692869397</c:v>
                </c:pt>
                <c:pt idx="8457">
                  <c:v>-37.9884765068782</c:v>
                </c:pt>
                <c:pt idx="8458">
                  <c:v>-37.9884765068782</c:v>
                </c:pt>
                <c:pt idx="8459">
                  <c:v>-38.1921874577965</c:v>
                </c:pt>
                <c:pt idx="8460">
                  <c:v>-38.1921874577965</c:v>
                </c:pt>
                <c:pt idx="8461">
                  <c:v>-38.1921874577965</c:v>
                </c:pt>
                <c:pt idx="8462">
                  <c:v>-38.166503829314003</c:v>
                </c:pt>
                <c:pt idx="8463">
                  <c:v>-38.166503829314003</c:v>
                </c:pt>
                <c:pt idx="8464">
                  <c:v>-38.046874947642202</c:v>
                </c:pt>
                <c:pt idx="8465">
                  <c:v>-38.046874947642202</c:v>
                </c:pt>
                <c:pt idx="8466">
                  <c:v>-38.046874947642202</c:v>
                </c:pt>
                <c:pt idx="8467">
                  <c:v>-37.983788998011697</c:v>
                </c:pt>
                <c:pt idx="8468">
                  <c:v>-37.983788998011697</c:v>
                </c:pt>
                <c:pt idx="8469">
                  <c:v>-37.983788998011697</c:v>
                </c:pt>
                <c:pt idx="8470">
                  <c:v>-38.472460893273798</c:v>
                </c:pt>
                <c:pt idx="8471">
                  <c:v>-38.472460893273798</c:v>
                </c:pt>
                <c:pt idx="8472">
                  <c:v>-38.472460893273798</c:v>
                </c:pt>
                <c:pt idx="8473">
                  <c:v>-38.193945277249398</c:v>
                </c:pt>
                <c:pt idx="8474">
                  <c:v>-38.193945277249398</c:v>
                </c:pt>
                <c:pt idx="8475">
                  <c:v>-38.283691351549301</c:v>
                </c:pt>
                <c:pt idx="8476">
                  <c:v>-38.283691351549301</c:v>
                </c:pt>
                <c:pt idx="8477">
                  <c:v>-38.2258788372637</c:v>
                </c:pt>
                <c:pt idx="8478">
                  <c:v>-38.2258788372637</c:v>
                </c:pt>
                <c:pt idx="8479">
                  <c:v>-38.267285081230497</c:v>
                </c:pt>
                <c:pt idx="8480">
                  <c:v>-38.267285081230497</c:v>
                </c:pt>
                <c:pt idx="8481">
                  <c:v>-38.182031172451303</c:v>
                </c:pt>
                <c:pt idx="8482">
                  <c:v>-38.182031172451303</c:v>
                </c:pt>
                <c:pt idx="8483">
                  <c:v>-38.182031172451303</c:v>
                </c:pt>
                <c:pt idx="8484">
                  <c:v>-38.211816376773598</c:v>
                </c:pt>
                <c:pt idx="8485">
                  <c:v>-38.211816376773598</c:v>
                </c:pt>
                <c:pt idx="8486">
                  <c:v>-38.211816376773598</c:v>
                </c:pt>
                <c:pt idx="8487">
                  <c:v>-38.108593654869701</c:v>
                </c:pt>
                <c:pt idx="8488">
                  <c:v>-38.108593654869701</c:v>
                </c:pt>
                <c:pt idx="8489">
                  <c:v>-38.108593654869701</c:v>
                </c:pt>
                <c:pt idx="8490">
                  <c:v>-38.108593654869701</c:v>
                </c:pt>
                <c:pt idx="8491">
                  <c:v>-37.992187412368303</c:v>
                </c:pt>
                <c:pt idx="8492">
                  <c:v>-37.992187412368303</c:v>
                </c:pt>
                <c:pt idx="8493">
                  <c:v>-38.122656191502699</c:v>
                </c:pt>
                <c:pt idx="8494">
                  <c:v>-38.122656191502699</c:v>
                </c:pt>
                <c:pt idx="8495">
                  <c:v>-38.122656191502699</c:v>
                </c:pt>
                <c:pt idx="8496">
                  <c:v>-38.414062472817001</c:v>
                </c:pt>
                <c:pt idx="8497">
                  <c:v>-38.414062472817001</c:v>
                </c:pt>
                <c:pt idx="8498">
                  <c:v>-38.2308593264097</c:v>
                </c:pt>
                <c:pt idx="8499">
                  <c:v>-38.2308593264097</c:v>
                </c:pt>
                <c:pt idx="8500">
                  <c:v>-38.245996024524999</c:v>
                </c:pt>
                <c:pt idx="8501">
                  <c:v>-38.245996024524999</c:v>
                </c:pt>
                <c:pt idx="8502">
                  <c:v>-38.266601512179399</c:v>
                </c:pt>
                <c:pt idx="8503">
                  <c:v>-38.266601512179399</c:v>
                </c:pt>
                <c:pt idx="8504">
                  <c:v>-38.266601512179399</c:v>
                </c:pt>
                <c:pt idx="8505">
                  <c:v>-38.321093716309399</c:v>
                </c:pt>
                <c:pt idx="8506">
                  <c:v>-38.321093716309399</c:v>
                </c:pt>
                <c:pt idx="8507">
                  <c:v>-38.321093716309399</c:v>
                </c:pt>
                <c:pt idx="8508">
                  <c:v>-38.321093716309399</c:v>
                </c:pt>
                <c:pt idx="8509">
                  <c:v>-38.3791015042152</c:v>
                </c:pt>
                <c:pt idx="8510">
                  <c:v>-38.3791015042152</c:v>
                </c:pt>
                <c:pt idx="8511">
                  <c:v>-38.3791015042152</c:v>
                </c:pt>
                <c:pt idx="8512">
                  <c:v>-39.0047850932242</c:v>
                </c:pt>
                <c:pt idx="8513">
                  <c:v>-39.0047850932242</c:v>
                </c:pt>
                <c:pt idx="8514">
                  <c:v>-38.294042904410098</c:v>
                </c:pt>
                <c:pt idx="8515">
                  <c:v>-38.294042904410098</c:v>
                </c:pt>
                <c:pt idx="8516">
                  <c:v>-38.294042904410098</c:v>
                </c:pt>
                <c:pt idx="8517">
                  <c:v>-38.246874964410303</c:v>
                </c:pt>
                <c:pt idx="8518">
                  <c:v>-38.375976533003197</c:v>
                </c:pt>
                <c:pt idx="8519">
                  <c:v>-38.375976533003197</c:v>
                </c:pt>
                <c:pt idx="8520">
                  <c:v>-38.375976533003197</c:v>
                </c:pt>
                <c:pt idx="8521">
                  <c:v>-38.3093749363033</c:v>
                </c:pt>
                <c:pt idx="8522">
                  <c:v>-38.3093749363033</c:v>
                </c:pt>
                <c:pt idx="8523">
                  <c:v>-38.3093749363033</c:v>
                </c:pt>
                <c:pt idx="8524">
                  <c:v>-38.351855388951599</c:v>
                </c:pt>
                <c:pt idx="8525">
                  <c:v>-38.351855388951599</c:v>
                </c:pt>
                <c:pt idx="8526">
                  <c:v>-38.351855388951599</c:v>
                </c:pt>
                <c:pt idx="8527">
                  <c:v>-38.4129881968692</c:v>
                </c:pt>
                <c:pt idx="8528">
                  <c:v>-38.4129881968692</c:v>
                </c:pt>
                <c:pt idx="8529">
                  <c:v>-38.4129881968692</c:v>
                </c:pt>
                <c:pt idx="8530">
                  <c:v>-38.486230397953399</c:v>
                </c:pt>
                <c:pt idx="8531">
                  <c:v>-38.486230397953399</c:v>
                </c:pt>
                <c:pt idx="8532">
                  <c:v>-38.486230397953399</c:v>
                </c:pt>
                <c:pt idx="8533">
                  <c:v>-38.458496061662998</c:v>
                </c:pt>
                <c:pt idx="8534">
                  <c:v>-38.458496061662998</c:v>
                </c:pt>
                <c:pt idx="8535">
                  <c:v>-38.458496061662998</c:v>
                </c:pt>
                <c:pt idx="8536">
                  <c:v>-38.488574180526399</c:v>
                </c:pt>
                <c:pt idx="8537">
                  <c:v>-38.488574180526399</c:v>
                </c:pt>
                <c:pt idx="8538">
                  <c:v>-38.712792890109903</c:v>
                </c:pt>
                <c:pt idx="8539">
                  <c:v>-38.712792890109903</c:v>
                </c:pt>
                <c:pt idx="8540">
                  <c:v>-38.732226499254402</c:v>
                </c:pt>
                <c:pt idx="8541">
                  <c:v>-38.732226499254402</c:v>
                </c:pt>
                <c:pt idx="8542">
                  <c:v>-38.732226499254402</c:v>
                </c:pt>
                <c:pt idx="8543">
                  <c:v>-39.130859315853698</c:v>
                </c:pt>
                <c:pt idx="8544">
                  <c:v>-39.130859315853698</c:v>
                </c:pt>
                <c:pt idx="8545">
                  <c:v>-39.130859315853698</c:v>
                </c:pt>
                <c:pt idx="8546">
                  <c:v>-38.7133788118662</c:v>
                </c:pt>
                <c:pt idx="8547">
                  <c:v>-38.7133788118662</c:v>
                </c:pt>
                <c:pt idx="8548">
                  <c:v>-38.7133788118662</c:v>
                </c:pt>
                <c:pt idx="8549">
                  <c:v>-38.7133788118662</c:v>
                </c:pt>
                <c:pt idx="8550">
                  <c:v>-38.801953063193601</c:v>
                </c:pt>
                <c:pt idx="8551">
                  <c:v>-38.801953063193601</c:v>
                </c:pt>
                <c:pt idx="8552">
                  <c:v>-38.801953063193601</c:v>
                </c:pt>
                <c:pt idx="8553">
                  <c:v>-38.7394530968376</c:v>
                </c:pt>
                <c:pt idx="8554">
                  <c:v>-38.7394530968376</c:v>
                </c:pt>
                <c:pt idx="8555">
                  <c:v>-38.8671874456995</c:v>
                </c:pt>
                <c:pt idx="8556">
                  <c:v>-38.8671874456995</c:v>
                </c:pt>
                <c:pt idx="8557">
                  <c:v>-38.966113244539798</c:v>
                </c:pt>
                <c:pt idx="8558">
                  <c:v>-38.966113244539798</c:v>
                </c:pt>
                <c:pt idx="8559">
                  <c:v>-38.550390556774801</c:v>
                </c:pt>
                <c:pt idx="8560">
                  <c:v>-38.550390556774801</c:v>
                </c:pt>
                <c:pt idx="8561">
                  <c:v>-38.550390556774801</c:v>
                </c:pt>
                <c:pt idx="8562">
                  <c:v>-39.0109374388703</c:v>
                </c:pt>
                <c:pt idx="8563">
                  <c:v>-39.0109374388703</c:v>
                </c:pt>
                <c:pt idx="8564">
                  <c:v>-39.0109374388703</c:v>
                </c:pt>
                <c:pt idx="8565">
                  <c:v>-39.188476494462499</c:v>
                </c:pt>
                <c:pt idx="8566">
                  <c:v>-39.188476494462499</c:v>
                </c:pt>
                <c:pt idx="8567">
                  <c:v>-39.188476494462499</c:v>
                </c:pt>
                <c:pt idx="8568">
                  <c:v>-39.188476494462499</c:v>
                </c:pt>
                <c:pt idx="8569">
                  <c:v>-39.153124945994897</c:v>
                </c:pt>
                <c:pt idx="8570">
                  <c:v>-39.153124945994897</c:v>
                </c:pt>
                <c:pt idx="8571">
                  <c:v>-39.153124945994897</c:v>
                </c:pt>
                <c:pt idx="8572">
                  <c:v>-39.388085909566101</c:v>
                </c:pt>
                <c:pt idx="8573">
                  <c:v>-39.388085909566101</c:v>
                </c:pt>
                <c:pt idx="8574">
                  <c:v>-39.095019474887501</c:v>
                </c:pt>
                <c:pt idx="8575">
                  <c:v>-39.095019474887501</c:v>
                </c:pt>
                <c:pt idx="8576">
                  <c:v>-39.095019474887501</c:v>
                </c:pt>
                <c:pt idx="8577">
                  <c:v>-39.313281199785699</c:v>
                </c:pt>
                <c:pt idx="8578">
                  <c:v>-39.424706954450798</c:v>
                </c:pt>
                <c:pt idx="8579">
                  <c:v>-39.424706954450798</c:v>
                </c:pt>
                <c:pt idx="8580">
                  <c:v>-39.396581990462401</c:v>
                </c:pt>
                <c:pt idx="8581">
                  <c:v>-39.396581990462401</c:v>
                </c:pt>
                <c:pt idx="8582">
                  <c:v>-39.401855416581299</c:v>
                </c:pt>
                <c:pt idx="8583">
                  <c:v>-39.401855416581299</c:v>
                </c:pt>
                <c:pt idx="8584">
                  <c:v>-39.401855416581299</c:v>
                </c:pt>
                <c:pt idx="8585">
                  <c:v>-39.401855416581299</c:v>
                </c:pt>
                <c:pt idx="8586">
                  <c:v>-39.198632769504897</c:v>
                </c:pt>
                <c:pt idx="8587">
                  <c:v>-39.198632769504897</c:v>
                </c:pt>
                <c:pt idx="8588">
                  <c:v>-39.362695276970001</c:v>
                </c:pt>
                <c:pt idx="8589">
                  <c:v>-39.362695276970001</c:v>
                </c:pt>
                <c:pt idx="8590">
                  <c:v>-39.362695276970001</c:v>
                </c:pt>
                <c:pt idx="8591">
                  <c:v>-39.3235351188777</c:v>
                </c:pt>
                <c:pt idx="8592">
                  <c:v>-39.3235351188777</c:v>
                </c:pt>
                <c:pt idx="8593">
                  <c:v>-39.231249948854298</c:v>
                </c:pt>
                <c:pt idx="8594">
                  <c:v>-39.231249948854298</c:v>
                </c:pt>
                <c:pt idx="8595">
                  <c:v>-39.396972602538803</c:v>
                </c:pt>
                <c:pt idx="8596">
                  <c:v>-39.396972602538803</c:v>
                </c:pt>
                <c:pt idx="8597">
                  <c:v>-39.396972602538803</c:v>
                </c:pt>
                <c:pt idx="8598">
                  <c:v>-39.478710912968303</c:v>
                </c:pt>
                <c:pt idx="8599">
                  <c:v>-39.478710912968303</c:v>
                </c:pt>
                <c:pt idx="8600">
                  <c:v>-39.478710912968303</c:v>
                </c:pt>
                <c:pt idx="8601">
                  <c:v>-39.5014648119977</c:v>
                </c:pt>
                <c:pt idx="8602">
                  <c:v>-39.5014648119977</c:v>
                </c:pt>
                <c:pt idx="8603">
                  <c:v>-39.522949158657802</c:v>
                </c:pt>
                <c:pt idx="8604">
                  <c:v>-39.522949158657802</c:v>
                </c:pt>
                <c:pt idx="8605">
                  <c:v>-39.522949158657802</c:v>
                </c:pt>
                <c:pt idx="8606">
                  <c:v>-39.522949158657802</c:v>
                </c:pt>
                <c:pt idx="8607">
                  <c:v>-39.727734339590803</c:v>
                </c:pt>
                <c:pt idx="8608">
                  <c:v>-39.727734339590803</c:v>
                </c:pt>
                <c:pt idx="8609">
                  <c:v>-39.727734339590803</c:v>
                </c:pt>
                <c:pt idx="8610">
                  <c:v>-39.727734339590803</c:v>
                </c:pt>
                <c:pt idx="8611">
                  <c:v>-39.646191354768199</c:v>
                </c:pt>
                <c:pt idx="8612">
                  <c:v>-39.646191354768199</c:v>
                </c:pt>
                <c:pt idx="8613">
                  <c:v>-39.425195243682502</c:v>
                </c:pt>
                <c:pt idx="8614">
                  <c:v>-39.425195243682502</c:v>
                </c:pt>
                <c:pt idx="8615">
                  <c:v>-39.425195243682502</c:v>
                </c:pt>
                <c:pt idx="8616">
                  <c:v>-39.611230383699798</c:v>
                </c:pt>
                <c:pt idx="8617">
                  <c:v>-39.541601465716603</c:v>
                </c:pt>
                <c:pt idx="8618">
                  <c:v>-39.541601465716603</c:v>
                </c:pt>
                <c:pt idx="8619">
                  <c:v>-39.623339795791203</c:v>
                </c:pt>
                <c:pt idx="8620">
                  <c:v>-39.623339795791203</c:v>
                </c:pt>
                <c:pt idx="8621">
                  <c:v>-39.722460886536197</c:v>
                </c:pt>
                <c:pt idx="8622">
                  <c:v>-39.722460886536197</c:v>
                </c:pt>
                <c:pt idx="8623">
                  <c:v>-39.722460886536197</c:v>
                </c:pt>
                <c:pt idx="8624">
                  <c:v>-39.507421816277201</c:v>
                </c:pt>
                <c:pt idx="8625">
                  <c:v>-39.507421816277201</c:v>
                </c:pt>
                <c:pt idx="8626">
                  <c:v>-39.507421816277201</c:v>
                </c:pt>
                <c:pt idx="8627">
                  <c:v>-39.671093686840301</c:v>
                </c:pt>
                <c:pt idx="8628">
                  <c:v>-39.671093686840301</c:v>
                </c:pt>
                <c:pt idx="8629">
                  <c:v>-39.700585923848799</c:v>
                </c:pt>
                <c:pt idx="8630">
                  <c:v>-39.700585923848799</c:v>
                </c:pt>
                <c:pt idx="8631">
                  <c:v>-39.565722581988602</c:v>
                </c:pt>
                <c:pt idx="8632">
                  <c:v>-39.565722581988602</c:v>
                </c:pt>
                <c:pt idx="8633">
                  <c:v>-39.690331960497097</c:v>
                </c:pt>
                <c:pt idx="8634">
                  <c:v>-39.690331960497097</c:v>
                </c:pt>
                <c:pt idx="8635">
                  <c:v>-39.690331960497097</c:v>
                </c:pt>
                <c:pt idx="8636">
                  <c:v>-39.590039004404296</c:v>
                </c:pt>
                <c:pt idx="8637">
                  <c:v>-39.590039004404296</c:v>
                </c:pt>
                <c:pt idx="8638">
                  <c:v>-39.590039004404296</c:v>
                </c:pt>
                <c:pt idx="8639">
                  <c:v>-39.477050723922702</c:v>
                </c:pt>
                <c:pt idx="8640">
                  <c:v>-39.477050723922702</c:v>
                </c:pt>
                <c:pt idx="8641">
                  <c:v>-39.477050723922702</c:v>
                </c:pt>
                <c:pt idx="8642">
                  <c:v>-39.519042925356104</c:v>
                </c:pt>
                <c:pt idx="8643">
                  <c:v>-39.519042925356104</c:v>
                </c:pt>
                <c:pt idx="8644">
                  <c:v>-39.519042925356104</c:v>
                </c:pt>
                <c:pt idx="8645">
                  <c:v>-39.659960868884802</c:v>
                </c:pt>
                <c:pt idx="8646">
                  <c:v>-39.659960868884802</c:v>
                </c:pt>
                <c:pt idx="8647">
                  <c:v>-39.681445231646599</c:v>
                </c:pt>
                <c:pt idx="8648">
                  <c:v>-39.681445231646599</c:v>
                </c:pt>
                <c:pt idx="8649">
                  <c:v>-39.681445231646599</c:v>
                </c:pt>
                <c:pt idx="8650">
                  <c:v>-39.650683555322701</c:v>
                </c:pt>
                <c:pt idx="8651">
                  <c:v>-39.650683555322701</c:v>
                </c:pt>
                <c:pt idx="8652">
                  <c:v>-39.603808550404203</c:v>
                </c:pt>
                <c:pt idx="8653">
                  <c:v>-39.603808550404203</c:v>
                </c:pt>
                <c:pt idx="8654">
                  <c:v>-39.525976538221499</c:v>
                </c:pt>
                <c:pt idx="8655">
                  <c:v>-39.525976538221499</c:v>
                </c:pt>
                <c:pt idx="8656">
                  <c:v>-39.510742155842301</c:v>
                </c:pt>
                <c:pt idx="8657">
                  <c:v>-39.510742155842301</c:v>
                </c:pt>
                <c:pt idx="8658">
                  <c:v>-39.510742155842301</c:v>
                </c:pt>
                <c:pt idx="8659">
                  <c:v>-39.526464798291201</c:v>
                </c:pt>
                <c:pt idx="8660">
                  <c:v>-39.526464798291201</c:v>
                </c:pt>
                <c:pt idx="8661">
                  <c:v>-39.526464798291201</c:v>
                </c:pt>
                <c:pt idx="8662">
                  <c:v>-39.420703057112398</c:v>
                </c:pt>
                <c:pt idx="8663">
                  <c:v>-39.420703057112398</c:v>
                </c:pt>
                <c:pt idx="8664">
                  <c:v>-39.420703057112398</c:v>
                </c:pt>
                <c:pt idx="8665">
                  <c:v>-39.416992119768103</c:v>
                </c:pt>
                <c:pt idx="8666">
                  <c:v>-39.416992119768103</c:v>
                </c:pt>
                <c:pt idx="8667">
                  <c:v>-39.416992119768103</c:v>
                </c:pt>
                <c:pt idx="8668">
                  <c:v>-39.518652249396801</c:v>
                </c:pt>
                <c:pt idx="8669">
                  <c:v>-39.518652249396801</c:v>
                </c:pt>
                <c:pt idx="8670">
                  <c:v>-39.444042905197399</c:v>
                </c:pt>
                <c:pt idx="8671">
                  <c:v>-39.444042905197399</c:v>
                </c:pt>
                <c:pt idx="8672">
                  <c:v>-39.444042905197399</c:v>
                </c:pt>
                <c:pt idx="8673">
                  <c:v>-39.366992115727001</c:v>
                </c:pt>
                <c:pt idx="8674">
                  <c:v>-39.347363267152097</c:v>
                </c:pt>
                <c:pt idx="8675">
                  <c:v>-39.347363267152097</c:v>
                </c:pt>
                <c:pt idx="8676">
                  <c:v>-39.347363267152097</c:v>
                </c:pt>
                <c:pt idx="8677">
                  <c:v>-34.256249907710298</c:v>
                </c:pt>
                <c:pt idx="8678">
                  <c:v>-34.256249907710298</c:v>
                </c:pt>
                <c:pt idx="8679">
                  <c:v>-34.256249907710298</c:v>
                </c:pt>
                <c:pt idx="8680">
                  <c:v>0.21855468501598799</c:v>
                </c:pt>
                <c:pt idx="8681">
                  <c:v>0.21855468501598799</c:v>
                </c:pt>
                <c:pt idx="8682">
                  <c:v>0.21855468501598799</c:v>
                </c:pt>
                <c:pt idx="8683">
                  <c:v>0.11894531024881801</c:v>
                </c:pt>
                <c:pt idx="8684">
                  <c:v>0.11894531024881801</c:v>
                </c:pt>
                <c:pt idx="8685">
                  <c:v>0.11894531024881801</c:v>
                </c:pt>
                <c:pt idx="8686">
                  <c:v>0.16142577854770901</c:v>
                </c:pt>
                <c:pt idx="8687">
                  <c:v>0.16142577854770901</c:v>
                </c:pt>
                <c:pt idx="8688">
                  <c:v>0.16142577854770901</c:v>
                </c:pt>
                <c:pt idx="8689">
                  <c:v>0.19365234048746</c:v>
                </c:pt>
                <c:pt idx="8690">
                  <c:v>0.19365234048746</c:v>
                </c:pt>
                <c:pt idx="8691">
                  <c:v>9.88281223617377E-2</c:v>
                </c:pt>
                <c:pt idx="8692">
                  <c:v>9.88281223617377E-2</c:v>
                </c:pt>
                <c:pt idx="8693">
                  <c:v>9.88281223617377E-2</c:v>
                </c:pt>
                <c:pt idx="8694">
                  <c:v>0.22382812168507299</c:v>
                </c:pt>
                <c:pt idx="8695">
                  <c:v>0.21494140361755801</c:v>
                </c:pt>
                <c:pt idx="8696">
                  <c:v>0.21494140361755801</c:v>
                </c:pt>
                <c:pt idx="8697">
                  <c:v>0.21494140361755801</c:v>
                </c:pt>
                <c:pt idx="8698">
                  <c:v>0.21494140361755801</c:v>
                </c:pt>
                <c:pt idx="8699">
                  <c:v>0.17724609158904001</c:v>
                </c:pt>
                <c:pt idx="8700">
                  <c:v>0.17724609158904001</c:v>
                </c:pt>
                <c:pt idx="8701">
                  <c:v>0.17724609158904001</c:v>
                </c:pt>
                <c:pt idx="8702">
                  <c:v>0.18222655940917301</c:v>
                </c:pt>
                <c:pt idx="8703">
                  <c:v>0.18222655940917301</c:v>
                </c:pt>
                <c:pt idx="8704">
                  <c:v>0.18222655940917301</c:v>
                </c:pt>
                <c:pt idx="8705">
                  <c:v>4.2089840681001002E-2</c:v>
                </c:pt>
                <c:pt idx="8706">
                  <c:v>4.2089840681001002E-2</c:v>
                </c:pt>
                <c:pt idx="8707">
                  <c:v>0.14697265309223401</c:v>
                </c:pt>
                <c:pt idx="8708">
                  <c:v>0.14697265309223401</c:v>
                </c:pt>
                <c:pt idx="8709">
                  <c:v>0.14697265309223401</c:v>
                </c:pt>
                <c:pt idx="8710">
                  <c:v>0.13076171680586399</c:v>
                </c:pt>
                <c:pt idx="8711">
                  <c:v>0.13076171680586399</c:v>
                </c:pt>
                <c:pt idx="8712">
                  <c:v>0.13554687179566799</c:v>
                </c:pt>
                <c:pt idx="8713">
                  <c:v>0.13554687179566799</c:v>
                </c:pt>
                <c:pt idx="8714">
                  <c:v>0.17265624748688399</c:v>
                </c:pt>
                <c:pt idx="8715">
                  <c:v>0.17265624748688399</c:v>
                </c:pt>
                <c:pt idx="8716">
                  <c:v>0.17265624748688399</c:v>
                </c:pt>
                <c:pt idx="8717">
                  <c:v>0.17265624748688399</c:v>
                </c:pt>
                <c:pt idx="8718">
                  <c:v>0.270117184911214</c:v>
                </c:pt>
                <c:pt idx="8719">
                  <c:v>0.270117184911214</c:v>
                </c:pt>
                <c:pt idx="8720">
                  <c:v>0.193164059222908</c:v>
                </c:pt>
                <c:pt idx="8721">
                  <c:v>0.193164059222908</c:v>
                </c:pt>
                <c:pt idx="8722">
                  <c:v>0.193164059222908</c:v>
                </c:pt>
                <c:pt idx="8723">
                  <c:v>0.193164059222908</c:v>
                </c:pt>
                <c:pt idx="8724">
                  <c:v>0.16884765274153299</c:v>
                </c:pt>
                <c:pt idx="8725">
                  <c:v>0.16884765274153299</c:v>
                </c:pt>
                <c:pt idx="8726">
                  <c:v>0.16884765274153299</c:v>
                </c:pt>
                <c:pt idx="8727">
                  <c:v>0.213476559758419</c:v>
                </c:pt>
                <c:pt idx="8728">
                  <c:v>0.213476559758419</c:v>
                </c:pt>
                <c:pt idx="8729">
                  <c:v>0.213476559758419</c:v>
                </c:pt>
                <c:pt idx="8730">
                  <c:v>0.17412109082943</c:v>
                </c:pt>
                <c:pt idx="8731">
                  <c:v>0.17412109082943</c:v>
                </c:pt>
                <c:pt idx="8732">
                  <c:v>0.17177734085271301</c:v>
                </c:pt>
                <c:pt idx="8733">
                  <c:v>0.17177734085271301</c:v>
                </c:pt>
                <c:pt idx="8734">
                  <c:v>0.17177734085271301</c:v>
                </c:pt>
                <c:pt idx="8735">
                  <c:v>0.11884765359718499</c:v>
                </c:pt>
                <c:pt idx="8736">
                  <c:v>0.11884765359718499</c:v>
                </c:pt>
                <c:pt idx="8737">
                  <c:v>0.172363278485136</c:v>
                </c:pt>
                <c:pt idx="8738">
                  <c:v>0.172363278485136</c:v>
                </c:pt>
                <c:pt idx="8739">
                  <c:v>0.172363278485136</c:v>
                </c:pt>
                <c:pt idx="8740">
                  <c:v>0.28632812134310298</c:v>
                </c:pt>
                <c:pt idx="8741">
                  <c:v>0.28632812134310298</c:v>
                </c:pt>
                <c:pt idx="8742">
                  <c:v>0.28632812134310298</c:v>
                </c:pt>
                <c:pt idx="8743">
                  <c:v>0.28632812134310298</c:v>
                </c:pt>
                <c:pt idx="8744">
                  <c:v>0.14355468474241201</c:v>
                </c:pt>
                <c:pt idx="8745">
                  <c:v>0.14355468474241201</c:v>
                </c:pt>
                <c:pt idx="8746">
                  <c:v>-39.207714756863403</c:v>
                </c:pt>
                <c:pt idx="8747">
                  <c:v>-39.207714756863403</c:v>
                </c:pt>
                <c:pt idx="8748">
                  <c:v>-39.207714756863403</c:v>
                </c:pt>
                <c:pt idx="8749">
                  <c:v>-39.1054687061187</c:v>
                </c:pt>
                <c:pt idx="8750">
                  <c:v>-39.1054687061187</c:v>
                </c:pt>
                <c:pt idx="8751">
                  <c:v>-39.071289019637298</c:v>
                </c:pt>
                <c:pt idx="8752">
                  <c:v>-39.071289019637298</c:v>
                </c:pt>
                <c:pt idx="8753">
                  <c:v>-39.114453070804302</c:v>
                </c:pt>
                <c:pt idx="8754">
                  <c:v>-39.114453070804302</c:v>
                </c:pt>
                <c:pt idx="8755">
                  <c:v>-39.114453070804302</c:v>
                </c:pt>
                <c:pt idx="8756">
                  <c:v>-39.179687440169801</c:v>
                </c:pt>
                <c:pt idx="8757">
                  <c:v>-39.179687440169801</c:v>
                </c:pt>
                <c:pt idx="8758">
                  <c:v>-39.083496023697002</c:v>
                </c:pt>
                <c:pt idx="8759">
                  <c:v>-39.083496023697002</c:v>
                </c:pt>
                <c:pt idx="8760">
                  <c:v>-39.083496023697002</c:v>
                </c:pt>
                <c:pt idx="8761">
                  <c:v>-39.083496023697002</c:v>
                </c:pt>
                <c:pt idx="8762">
                  <c:v>-39.112206971105401</c:v>
                </c:pt>
                <c:pt idx="8763">
                  <c:v>-39.112206971105401</c:v>
                </c:pt>
                <c:pt idx="8764">
                  <c:v>-39.077246044231202</c:v>
                </c:pt>
                <c:pt idx="8765">
                  <c:v>-39.077246044231202</c:v>
                </c:pt>
                <c:pt idx="8766">
                  <c:v>-39.077246044231202</c:v>
                </c:pt>
                <c:pt idx="8767">
                  <c:v>-39.184960889615397</c:v>
                </c:pt>
                <c:pt idx="8768">
                  <c:v>-39.184960889615397</c:v>
                </c:pt>
                <c:pt idx="8769">
                  <c:v>-39.097949151466302</c:v>
                </c:pt>
                <c:pt idx="8770">
                  <c:v>-39.097949151466302</c:v>
                </c:pt>
                <c:pt idx="8771">
                  <c:v>-39.078808528312898</c:v>
                </c:pt>
                <c:pt idx="8772">
                  <c:v>-39.078808528312898</c:v>
                </c:pt>
                <c:pt idx="8773">
                  <c:v>-39.078808528312898</c:v>
                </c:pt>
                <c:pt idx="8774">
                  <c:v>-39.095703069004202</c:v>
                </c:pt>
                <c:pt idx="8775">
                  <c:v>-39.095703069004202</c:v>
                </c:pt>
                <c:pt idx="8776">
                  <c:v>-39.095703069004202</c:v>
                </c:pt>
                <c:pt idx="8777">
                  <c:v>-39.015820280772402</c:v>
                </c:pt>
                <c:pt idx="8778">
                  <c:v>-39.015820280772402</c:v>
                </c:pt>
                <c:pt idx="8779">
                  <c:v>-39.102246033966303</c:v>
                </c:pt>
                <c:pt idx="8780">
                  <c:v>-39.102246033966303</c:v>
                </c:pt>
                <c:pt idx="8781">
                  <c:v>-39.102246033966303</c:v>
                </c:pt>
                <c:pt idx="8782">
                  <c:v>-39.102246033966303</c:v>
                </c:pt>
                <c:pt idx="8783">
                  <c:v>-39.115820264123599</c:v>
                </c:pt>
                <c:pt idx="8784">
                  <c:v>-39.115820264123599</c:v>
                </c:pt>
                <c:pt idx="8785">
                  <c:v>-39.115820264123599</c:v>
                </c:pt>
                <c:pt idx="8786">
                  <c:v>-39.1293944743447</c:v>
                </c:pt>
                <c:pt idx="8787">
                  <c:v>-39.1293944743447</c:v>
                </c:pt>
                <c:pt idx="8788">
                  <c:v>-39.1293944743447</c:v>
                </c:pt>
                <c:pt idx="8789">
                  <c:v>-39.1293944743447</c:v>
                </c:pt>
                <c:pt idx="8790">
                  <c:v>-39.141113220808599</c:v>
                </c:pt>
                <c:pt idx="8791">
                  <c:v>-39.141113220808599</c:v>
                </c:pt>
                <c:pt idx="8792">
                  <c:v>-39.0976561872885</c:v>
                </c:pt>
                <c:pt idx="8793">
                  <c:v>-39.0976561872885</c:v>
                </c:pt>
                <c:pt idx="8794">
                  <c:v>-39.115624958540103</c:v>
                </c:pt>
                <c:pt idx="8795">
                  <c:v>-39.115624958540103</c:v>
                </c:pt>
                <c:pt idx="8796">
                  <c:v>-39.115624958540103</c:v>
                </c:pt>
                <c:pt idx="8797">
                  <c:v>-39.076269453937101</c:v>
                </c:pt>
                <c:pt idx="8798">
                  <c:v>-39.076269453937101</c:v>
                </c:pt>
                <c:pt idx="8799">
                  <c:v>-39.037109325654399</c:v>
                </c:pt>
                <c:pt idx="8800">
                  <c:v>-39.037109325654399</c:v>
                </c:pt>
                <c:pt idx="8801">
                  <c:v>-39.037109325654399</c:v>
                </c:pt>
                <c:pt idx="8802">
                  <c:v>-39.037109325654399</c:v>
                </c:pt>
                <c:pt idx="8803">
                  <c:v>-39.080371044583401</c:v>
                </c:pt>
                <c:pt idx="8804">
                  <c:v>-39.080371044583401</c:v>
                </c:pt>
                <c:pt idx="8805">
                  <c:v>-39.0572264960064</c:v>
                </c:pt>
                <c:pt idx="8806">
                  <c:v>-39.0572264960064</c:v>
                </c:pt>
                <c:pt idx="8807">
                  <c:v>-39.0572264960064</c:v>
                </c:pt>
                <c:pt idx="8808">
                  <c:v>-39.087988204169903</c:v>
                </c:pt>
                <c:pt idx="8809">
                  <c:v>-39.087988204169903</c:v>
                </c:pt>
                <c:pt idx="8810">
                  <c:v>-39.046581977883697</c:v>
                </c:pt>
                <c:pt idx="8811">
                  <c:v>-39.046581977883697</c:v>
                </c:pt>
                <c:pt idx="8812">
                  <c:v>-38.954394490283399</c:v>
                </c:pt>
                <c:pt idx="8813">
                  <c:v>-38.954394490283399</c:v>
                </c:pt>
                <c:pt idx="8814">
                  <c:v>-39.013574181815699</c:v>
                </c:pt>
                <c:pt idx="8815">
                  <c:v>-39.013574181815699</c:v>
                </c:pt>
                <c:pt idx="8816">
                  <c:v>-39.013574181815699</c:v>
                </c:pt>
                <c:pt idx="8817">
                  <c:v>-39.001464796267101</c:v>
                </c:pt>
                <c:pt idx="8818">
                  <c:v>-39.001464796267101</c:v>
                </c:pt>
                <c:pt idx="8819">
                  <c:v>-39.001464796267101</c:v>
                </c:pt>
                <c:pt idx="8820">
                  <c:v>-39.037890601692197</c:v>
                </c:pt>
                <c:pt idx="8821">
                  <c:v>-39.037890601692197</c:v>
                </c:pt>
                <c:pt idx="8822">
                  <c:v>-39.037890601692197</c:v>
                </c:pt>
                <c:pt idx="8823">
                  <c:v>-39.037890601692197</c:v>
                </c:pt>
                <c:pt idx="8824">
                  <c:v>-39.1142577682403</c:v>
                </c:pt>
                <c:pt idx="8825">
                  <c:v>-39.1142577682403</c:v>
                </c:pt>
                <c:pt idx="8826">
                  <c:v>-39.0924803936432</c:v>
                </c:pt>
                <c:pt idx="8827">
                  <c:v>-39.0924803936432</c:v>
                </c:pt>
                <c:pt idx="8828">
                  <c:v>-39.084863240670501</c:v>
                </c:pt>
                <c:pt idx="8829">
                  <c:v>-39.084863240670501</c:v>
                </c:pt>
                <c:pt idx="8830">
                  <c:v>-39.084863240670501</c:v>
                </c:pt>
                <c:pt idx="8831">
                  <c:v>-39.105956970881302</c:v>
                </c:pt>
                <c:pt idx="8832">
                  <c:v>-39.079296820323997</c:v>
                </c:pt>
                <c:pt idx="8833">
                  <c:v>-39.079296820323997</c:v>
                </c:pt>
                <c:pt idx="8834">
                  <c:v>-39.079296820323997</c:v>
                </c:pt>
                <c:pt idx="8835">
                  <c:v>-39.072167925376498</c:v>
                </c:pt>
                <c:pt idx="8836">
                  <c:v>-39.072167925376498</c:v>
                </c:pt>
                <c:pt idx="8837">
                  <c:v>-39.119433532847303</c:v>
                </c:pt>
                <c:pt idx="8838">
                  <c:v>-39.119433532847303</c:v>
                </c:pt>
                <c:pt idx="8839">
                  <c:v>-38.9600585341759</c:v>
                </c:pt>
                <c:pt idx="8840">
                  <c:v>-38.9600585341759</c:v>
                </c:pt>
                <c:pt idx="8841">
                  <c:v>-38.9600585341759</c:v>
                </c:pt>
                <c:pt idx="8842">
                  <c:v>-38.9600585341759</c:v>
                </c:pt>
                <c:pt idx="8843">
                  <c:v>-38.962402283388599</c:v>
                </c:pt>
                <c:pt idx="8844">
                  <c:v>-38.962402283388599</c:v>
                </c:pt>
                <c:pt idx="8845">
                  <c:v>-39.018652284619698</c:v>
                </c:pt>
                <c:pt idx="8846">
                  <c:v>-39.018652284619698</c:v>
                </c:pt>
                <c:pt idx="8847">
                  <c:v>-39.093261653440997</c:v>
                </c:pt>
                <c:pt idx="8848">
                  <c:v>-39.093261653440997</c:v>
                </c:pt>
                <c:pt idx="8849">
                  <c:v>-39.093261653440997</c:v>
                </c:pt>
                <c:pt idx="8850">
                  <c:v>-39.640917955111902</c:v>
                </c:pt>
                <c:pt idx="8851">
                  <c:v>-39.640917955111902</c:v>
                </c:pt>
                <c:pt idx="8852">
                  <c:v>-39.640917955111902</c:v>
                </c:pt>
                <c:pt idx="8853">
                  <c:v>-39.640917955111902</c:v>
                </c:pt>
                <c:pt idx="8854">
                  <c:v>0.17812499769206599</c:v>
                </c:pt>
                <c:pt idx="8855">
                  <c:v>0.17812499769206599</c:v>
                </c:pt>
                <c:pt idx="8856">
                  <c:v>0.17812499769206599</c:v>
                </c:pt>
                <c:pt idx="8857">
                  <c:v>0.16669921564607601</c:v>
                </c:pt>
                <c:pt idx="8858">
                  <c:v>0.16669921564607601</c:v>
                </c:pt>
                <c:pt idx="8859">
                  <c:v>0.16669921564607601</c:v>
                </c:pt>
                <c:pt idx="8860">
                  <c:v>0.147460935382696</c:v>
                </c:pt>
                <c:pt idx="8861">
                  <c:v>0.147460935382696</c:v>
                </c:pt>
                <c:pt idx="8862">
                  <c:v>0.147460935382696</c:v>
                </c:pt>
                <c:pt idx="8863">
                  <c:v>0.147460935382696</c:v>
                </c:pt>
                <c:pt idx="8864">
                  <c:v>0.226171872054692</c:v>
                </c:pt>
                <c:pt idx="8865">
                  <c:v>0.226171872054692</c:v>
                </c:pt>
                <c:pt idx="8866">
                  <c:v>0.226171872054692</c:v>
                </c:pt>
                <c:pt idx="8867">
                  <c:v>0.26464843501889801</c:v>
                </c:pt>
                <c:pt idx="8868">
                  <c:v>0.26464843501889801</c:v>
                </c:pt>
                <c:pt idx="8869">
                  <c:v>0.26464843501889801</c:v>
                </c:pt>
                <c:pt idx="8870">
                  <c:v>0.20244140364229599</c:v>
                </c:pt>
                <c:pt idx="8871">
                  <c:v>0.20244140364229599</c:v>
                </c:pt>
                <c:pt idx="8872">
                  <c:v>0.25664062174473601</c:v>
                </c:pt>
                <c:pt idx="8873">
                  <c:v>0.16904296576831199</c:v>
                </c:pt>
                <c:pt idx="8874">
                  <c:v>0.16904296576831199</c:v>
                </c:pt>
                <c:pt idx="8875">
                  <c:v>0.16904296576831199</c:v>
                </c:pt>
                <c:pt idx="8876">
                  <c:v>0.16904296576831199</c:v>
                </c:pt>
                <c:pt idx="8877">
                  <c:v>0.18105468514841</c:v>
                </c:pt>
                <c:pt idx="8878">
                  <c:v>0.18105468514841</c:v>
                </c:pt>
                <c:pt idx="8879">
                  <c:v>0.15527343451685699</c:v>
                </c:pt>
                <c:pt idx="8880">
                  <c:v>0.15527343451685699</c:v>
                </c:pt>
                <c:pt idx="8881">
                  <c:v>0.15527343451685699</c:v>
                </c:pt>
                <c:pt idx="8882">
                  <c:v>0.15527343451685699</c:v>
                </c:pt>
                <c:pt idx="8883">
                  <c:v>0.15517577853461201</c:v>
                </c:pt>
                <c:pt idx="8884">
                  <c:v>0.15517577853461201</c:v>
                </c:pt>
                <c:pt idx="8885">
                  <c:v>0.185742185203707</c:v>
                </c:pt>
                <c:pt idx="8886">
                  <c:v>0.185742185203707</c:v>
                </c:pt>
                <c:pt idx="8887">
                  <c:v>0.185742185203707</c:v>
                </c:pt>
                <c:pt idx="8888">
                  <c:v>0.26738280907011303</c:v>
                </c:pt>
                <c:pt idx="8889">
                  <c:v>0.26738280907011303</c:v>
                </c:pt>
                <c:pt idx="8890">
                  <c:v>0.26738280907011303</c:v>
                </c:pt>
                <c:pt idx="8891">
                  <c:v>0.171679684761329</c:v>
                </c:pt>
                <c:pt idx="8892">
                  <c:v>0.171679684761329</c:v>
                </c:pt>
                <c:pt idx="8893">
                  <c:v>0.118164059931586</c:v>
                </c:pt>
                <c:pt idx="8894">
                  <c:v>0.118164059931586</c:v>
                </c:pt>
                <c:pt idx="8895">
                  <c:v>0.118164059931586</c:v>
                </c:pt>
                <c:pt idx="8896">
                  <c:v>0.21054687196738001</c:v>
                </c:pt>
                <c:pt idx="8897">
                  <c:v>0.21054687196738001</c:v>
                </c:pt>
                <c:pt idx="8898">
                  <c:v>0.21054687196738001</c:v>
                </c:pt>
                <c:pt idx="8899">
                  <c:v>0.21494140372669701</c:v>
                </c:pt>
                <c:pt idx="8900">
                  <c:v>0.21494140372669701</c:v>
                </c:pt>
                <c:pt idx="8901">
                  <c:v>0.21494140372669701</c:v>
                </c:pt>
                <c:pt idx="8902">
                  <c:v>0.251464841785491</c:v>
                </c:pt>
                <c:pt idx="8903">
                  <c:v>0.251464841785491</c:v>
                </c:pt>
                <c:pt idx="8904">
                  <c:v>0.251464841785491</c:v>
                </c:pt>
                <c:pt idx="8905">
                  <c:v>0.103124996763654</c:v>
                </c:pt>
                <c:pt idx="8906">
                  <c:v>0.103124996763654</c:v>
                </c:pt>
                <c:pt idx="8907">
                  <c:v>-39.121679640753399</c:v>
                </c:pt>
                <c:pt idx="8908">
                  <c:v>-39.121679640753399</c:v>
                </c:pt>
                <c:pt idx="8909">
                  <c:v>-39.121679640753399</c:v>
                </c:pt>
                <c:pt idx="8910">
                  <c:v>-42.725195299011801</c:v>
                </c:pt>
                <c:pt idx="8911">
                  <c:v>-42.725195299011801</c:v>
                </c:pt>
                <c:pt idx="8912">
                  <c:v>-42.725195299011801</c:v>
                </c:pt>
                <c:pt idx="8913">
                  <c:v>-42.725195299011801</c:v>
                </c:pt>
                <c:pt idx="8914">
                  <c:v>0.16181640344438999</c:v>
                </c:pt>
                <c:pt idx="8915">
                  <c:v>0.16181640344438999</c:v>
                </c:pt>
                <c:pt idx="8916">
                  <c:v>0.16181640344438999</c:v>
                </c:pt>
                <c:pt idx="8917">
                  <c:v>0.16181640344438999</c:v>
                </c:pt>
                <c:pt idx="8918">
                  <c:v>0.27792968496214598</c:v>
                </c:pt>
                <c:pt idx="8919">
                  <c:v>0.27792968496214598</c:v>
                </c:pt>
                <c:pt idx="8920">
                  <c:v>0.27792968496214598</c:v>
                </c:pt>
                <c:pt idx="8921">
                  <c:v>0.27792968496214598</c:v>
                </c:pt>
                <c:pt idx="8922">
                  <c:v>0.162792966468259</c:v>
                </c:pt>
                <c:pt idx="8923">
                  <c:v>0.162792966468259</c:v>
                </c:pt>
                <c:pt idx="8924">
                  <c:v>0.162792966468259</c:v>
                </c:pt>
                <c:pt idx="8925">
                  <c:v>8.00781225552782E-2</c:v>
                </c:pt>
                <c:pt idx="8926">
                  <c:v>8.00781225552782E-2</c:v>
                </c:pt>
                <c:pt idx="8927">
                  <c:v>0.19658202770369801</c:v>
                </c:pt>
                <c:pt idx="8928">
                  <c:v>0.19658202770369801</c:v>
                </c:pt>
                <c:pt idx="8929">
                  <c:v>0.19658202770369801</c:v>
                </c:pt>
                <c:pt idx="8930">
                  <c:v>0.201562496527913</c:v>
                </c:pt>
                <c:pt idx="8931">
                  <c:v>0.161621090985136</c:v>
                </c:pt>
                <c:pt idx="8932">
                  <c:v>0.161621090985136</c:v>
                </c:pt>
                <c:pt idx="8933">
                  <c:v>0.161621090985136</c:v>
                </c:pt>
                <c:pt idx="8934">
                  <c:v>0.133593747137638</c:v>
                </c:pt>
                <c:pt idx="8935">
                  <c:v>0.133593747137638</c:v>
                </c:pt>
                <c:pt idx="8936">
                  <c:v>0.14404296586872001</c:v>
                </c:pt>
                <c:pt idx="8937">
                  <c:v>0.14404296586872001</c:v>
                </c:pt>
                <c:pt idx="8938">
                  <c:v>0.14404296586872001</c:v>
                </c:pt>
                <c:pt idx="8939">
                  <c:v>0.14404296586872001</c:v>
                </c:pt>
                <c:pt idx="8940">
                  <c:v>0.167480466909182</c:v>
                </c:pt>
                <c:pt idx="8941">
                  <c:v>0.167480466909182</c:v>
                </c:pt>
                <c:pt idx="8942">
                  <c:v>0.167480466909182</c:v>
                </c:pt>
                <c:pt idx="8943">
                  <c:v>0.167480466909182</c:v>
                </c:pt>
                <c:pt idx="8944">
                  <c:v>0.18662109164142701</c:v>
                </c:pt>
                <c:pt idx="8945">
                  <c:v>0.18662109164142701</c:v>
                </c:pt>
                <c:pt idx="8946">
                  <c:v>0.21708984149881799</c:v>
                </c:pt>
                <c:pt idx="8947">
                  <c:v>0.21708984149881799</c:v>
                </c:pt>
                <c:pt idx="8948">
                  <c:v>0.21708984149881799</c:v>
                </c:pt>
                <c:pt idx="8949">
                  <c:v>0.15556640230352001</c:v>
                </c:pt>
                <c:pt idx="8950">
                  <c:v>0.15556640230352001</c:v>
                </c:pt>
                <c:pt idx="8951">
                  <c:v>0.15556640230352001</c:v>
                </c:pt>
                <c:pt idx="8952">
                  <c:v>0.123632809962145</c:v>
                </c:pt>
                <c:pt idx="8953">
                  <c:v>0.23476562112045901</c:v>
                </c:pt>
                <c:pt idx="8954">
                  <c:v>0.23476562112045901</c:v>
                </c:pt>
                <c:pt idx="8955">
                  <c:v>0.23476562112045901</c:v>
                </c:pt>
                <c:pt idx="8956">
                  <c:v>0.23476562112045901</c:v>
                </c:pt>
                <c:pt idx="8957">
                  <c:v>0.23476562112045901</c:v>
                </c:pt>
                <c:pt idx="8958">
                  <c:v>0.23476562112045901</c:v>
                </c:pt>
                <c:pt idx="8959">
                  <c:v>0.139843746997939</c:v>
                </c:pt>
                <c:pt idx="8960">
                  <c:v>0.139843746997939</c:v>
                </c:pt>
                <c:pt idx="8961">
                  <c:v>0.139843746997939</c:v>
                </c:pt>
                <c:pt idx="8962">
                  <c:v>0.243749996792757</c:v>
                </c:pt>
                <c:pt idx="8963">
                  <c:v>0.243749996792757</c:v>
                </c:pt>
                <c:pt idx="8964">
                  <c:v>0.243749996792757</c:v>
                </c:pt>
                <c:pt idx="8965">
                  <c:v>0.243749996792757</c:v>
                </c:pt>
                <c:pt idx="8966">
                  <c:v>0.13720702852151501</c:v>
                </c:pt>
                <c:pt idx="8967">
                  <c:v>0.13720702852151501</c:v>
                </c:pt>
                <c:pt idx="8968">
                  <c:v>0.179296872622217</c:v>
                </c:pt>
                <c:pt idx="8969">
                  <c:v>0.179296872622217</c:v>
                </c:pt>
                <c:pt idx="8970">
                  <c:v>0.179296872622217</c:v>
                </c:pt>
                <c:pt idx="8971">
                  <c:v>0.29658202795690097</c:v>
                </c:pt>
                <c:pt idx="8972">
                  <c:v>0.29658202795690097</c:v>
                </c:pt>
                <c:pt idx="8973">
                  <c:v>0.29658202795690097</c:v>
                </c:pt>
                <c:pt idx="8974">
                  <c:v>0.110839841690904</c:v>
                </c:pt>
                <c:pt idx="8975">
                  <c:v>0.110839841690904</c:v>
                </c:pt>
                <c:pt idx="8976">
                  <c:v>9.0039059396076399E-2</c:v>
                </c:pt>
                <c:pt idx="8977">
                  <c:v>9.0039059396076399E-2</c:v>
                </c:pt>
                <c:pt idx="8978">
                  <c:v>9.0039059396076399E-2</c:v>
                </c:pt>
                <c:pt idx="8979">
                  <c:v>0.192871090912376</c:v>
                </c:pt>
                <c:pt idx="8980">
                  <c:v>0.192871090912376</c:v>
                </c:pt>
                <c:pt idx="8981">
                  <c:v>0.192871090912376</c:v>
                </c:pt>
                <c:pt idx="8982">
                  <c:v>0.225292965857079</c:v>
                </c:pt>
                <c:pt idx="8983">
                  <c:v>0.225292965857079</c:v>
                </c:pt>
                <c:pt idx="8984">
                  <c:v>0.225292965857079</c:v>
                </c:pt>
                <c:pt idx="8985">
                  <c:v>0.225292965857079</c:v>
                </c:pt>
                <c:pt idx="8986">
                  <c:v>0.232226559761329</c:v>
                </c:pt>
                <c:pt idx="8987">
                  <c:v>0.232226559761329</c:v>
                </c:pt>
                <c:pt idx="8988">
                  <c:v>0.232226559761329</c:v>
                </c:pt>
                <c:pt idx="8989">
                  <c:v>0.18945312213327201</c:v>
                </c:pt>
                <c:pt idx="8990">
                  <c:v>0.18945312213327201</c:v>
                </c:pt>
                <c:pt idx="8991">
                  <c:v>0.133593747013947</c:v>
                </c:pt>
                <c:pt idx="8992">
                  <c:v>0.133593747013947</c:v>
                </c:pt>
                <c:pt idx="8993">
                  <c:v>0.133593747013947</c:v>
                </c:pt>
                <c:pt idx="8994">
                  <c:v>0.25791015351569502</c:v>
                </c:pt>
                <c:pt idx="8995">
                  <c:v>0.25791015351569502</c:v>
                </c:pt>
                <c:pt idx="8996">
                  <c:v>-39.1818358734672</c:v>
                </c:pt>
                <c:pt idx="8997">
                  <c:v>-39.1818358734672</c:v>
                </c:pt>
                <c:pt idx="8998">
                  <c:v>-39.1818358734672</c:v>
                </c:pt>
                <c:pt idx="8999">
                  <c:v>-39.245605422009199</c:v>
                </c:pt>
                <c:pt idx="9000">
                  <c:v>-39.245605422009199</c:v>
                </c:pt>
                <c:pt idx="9001">
                  <c:v>-39.245605422009199</c:v>
                </c:pt>
                <c:pt idx="9002">
                  <c:v>-39.161230416924802</c:v>
                </c:pt>
                <c:pt idx="9003">
                  <c:v>-39.161230416924802</c:v>
                </c:pt>
                <c:pt idx="9004">
                  <c:v>-39.161230416924802</c:v>
                </c:pt>
                <c:pt idx="9005">
                  <c:v>-39.161230416924802</c:v>
                </c:pt>
                <c:pt idx="9006">
                  <c:v>-39.092089823629003</c:v>
                </c:pt>
                <c:pt idx="9007">
                  <c:v>-39.092089823629003</c:v>
                </c:pt>
                <c:pt idx="9008">
                  <c:v>-39.092089823629003</c:v>
                </c:pt>
                <c:pt idx="9009">
                  <c:v>-39.246777313870503</c:v>
                </c:pt>
                <c:pt idx="9010">
                  <c:v>-39.246777313870503</c:v>
                </c:pt>
                <c:pt idx="9011">
                  <c:v>-39.246777313870503</c:v>
                </c:pt>
                <c:pt idx="9012">
                  <c:v>-39.024707024742298</c:v>
                </c:pt>
                <c:pt idx="9013">
                  <c:v>-39.024707024742298</c:v>
                </c:pt>
                <c:pt idx="9014">
                  <c:v>-39.208593714618402</c:v>
                </c:pt>
                <c:pt idx="9015">
                  <c:v>-39.208593714618402</c:v>
                </c:pt>
                <c:pt idx="9016">
                  <c:v>-39.144921837090799</c:v>
                </c:pt>
                <c:pt idx="9017">
                  <c:v>-39.144921837090799</c:v>
                </c:pt>
                <c:pt idx="9018">
                  <c:v>-39.144921837090799</c:v>
                </c:pt>
                <c:pt idx="9019">
                  <c:v>-39.0776366941936</c:v>
                </c:pt>
                <c:pt idx="9020">
                  <c:v>-39.0776366941936</c:v>
                </c:pt>
                <c:pt idx="9021">
                  <c:v>-39.0776366941936</c:v>
                </c:pt>
                <c:pt idx="9022">
                  <c:v>-39.119042923484798</c:v>
                </c:pt>
                <c:pt idx="9023">
                  <c:v>-39.119042923484798</c:v>
                </c:pt>
                <c:pt idx="9024">
                  <c:v>-39.119042923484798</c:v>
                </c:pt>
                <c:pt idx="9025">
                  <c:v>-39.143554594542302</c:v>
                </c:pt>
                <c:pt idx="9026">
                  <c:v>-39.143554594542302</c:v>
                </c:pt>
                <c:pt idx="9027">
                  <c:v>-39.227539008897999</c:v>
                </c:pt>
                <c:pt idx="9028">
                  <c:v>-39.227539008897999</c:v>
                </c:pt>
                <c:pt idx="9029">
                  <c:v>-39.118359331434398</c:v>
                </c:pt>
                <c:pt idx="9030">
                  <c:v>-39.118359331434398</c:v>
                </c:pt>
                <c:pt idx="9031">
                  <c:v>-39.118359331434398</c:v>
                </c:pt>
                <c:pt idx="9032">
                  <c:v>-39.199316354512099</c:v>
                </c:pt>
                <c:pt idx="9033">
                  <c:v>-39.199316354512099</c:v>
                </c:pt>
                <c:pt idx="9034">
                  <c:v>-39.085058509364899</c:v>
                </c:pt>
                <c:pt idx="9035">
                  <c:v>-39.085058509364899</c:v>
                </c:pt>
                <c:pt idx="9036">
                  <c:v>-38.990429662670003</c:v>
                </c:pt>
                <c:pt idx="9037">
                  <c:v>-38.990429662670003</c:v>
                </c:pt>
                <c:pt idx="9038">
                  <c:v>-38.990429662670003</c:v>
                </c:pt>
                <c:pt idx="9039">
                  <c:v>-39.081738200671602</c:v>
                </c:pt>
                <c:pt idx="9040">
                  <c:v>-39.081738200671602</c:v>
                </c:pt>
                <c:pt idx="9041">
                  <c:v>-39.081738200671602</c:v>
                </c:pt>
                <c:pt idx="9042">
                  <c:v>-39.299023355138999</c:v>
                </c:pt>
                <c:pt idx="9043">
                  <c:v>-39.299023355138999</c:v>
                </c:pt>
                <c:pt idx="9044">
                  <c:v>-39.165136649142298</c:v>
                </c:pt>
                <c:pt idx="9045">
                  <c:v>-39.165136649142298</c:v>
                </c:pt>
                <c:pt idx="9046">
                  <c:v>-39.165136649142298</c:v>
                </c:pt>
                <c:pt idx="9047">
                  <c:v>-39.166894486297601</c:v>
                </c:pt>
                <c:pt idx="9048">
                  <c:v>-39.166894486297601</c:v>
                </c:pt>
                <c:pt idx="9049">
                  <c:v>-39.166894486297601</c:v>
                </c:pt>
                <c:pt idx="9050">
                  <c:v>-39.070410140222499</c:v>
                </c:pt>
                <c:pt idx="9051">
                  <c:v>-39.070410140222499</c:v>
                </c:pt>
                <c:pt idx="9052">
                  <c:v>-39.044335909922602</c:v>
                </c:pt>
                <c:pt idx="9053">
                  <c:v>-39.044335909922602</c:v>
                </c:pt>
                <c:pt idx="9054">
                  <c:v>-39.082324173359602</c:v>
                </c:pt>
                <c:pt idx="9055">
                  <c:v>-39.082324173359602</c:v>
                </c:pt>
                <c:pt idx="9056">
                  <c:v>-39.082324173359602</c:v>
                </c:pt>
                <c:pt idx="9057">
                  <c:v>-38.988574168608402</c:v>
                </c:pt>
                <c:pt idx="9058">
                  <c:v>-38.988574168608402</c:v>
                </c:pt>
                <c:pt idx="9059">
                  <c:v>-38.988574168608402</c:v>
                </c:pt>
                <c:pt idx="9060">
                  <c:v>-39.107910126316703</c:v>
                </c:pt>
                <c:pt idx="9061">
                  <c:v>-39.107910126316703</c:v>
                </c:pt>
                <c:pt idx="9062">
                  <c:v>-39.107910126316703</c:v>
                </c:pt>
                <c:pt idx="9063">
                  <c:v>-39.095312458935901</c:v>
                </c:pt>
                <c:pt idx="9064">
                  <c:v>-39.095312458935901</c:v>
                </c:pt>
                <c:pt idx="9065">
                  <c:v>-39.095312458935901</c:v>
                </c:pt>
                <c:pt idx="9066">
                  <c:v>-39.037792905219199</c:v>
                </c:pt>
                <c:pt idx="9067">
                  <c:v>-39.037792905219199</c:v>
                </c:pt>
                <c:pt idx="9068">
                  <c:v>-39.1470702418519</c:v>
                </c:pt>
                <c:pt idx="9069">
                  <c:v>-39.1470702418519</c:v>
                </c:pt>
                <c:pt idx="9070">
                  <c:v>-39.1470702418519</c:v>
                </c:pt>
                <c:pt idx="9071">
                  <c:v>-39.184863221314998</c:v>
                </c:pt>
                <c:pt idx="9072">
                  <c:v>-39.184863221314998</c:v>
                </c:pt>
                <c:pt idx="9073">
                  <c:v>-39.184863221314998</c:v>
                </c:pt>
                <c:pt idx="9074">
                  <c:v>-39.055371056325299</c:v>
                </c:pt>
                <c:pt idx="9075">
                  <c:v>-39.055371056325299</c:v>
                </c:pt>
                <c:pt idx="9076">
                  <c:v>-39.154492111316301</c:v>
                </c:pt>
                <c:pt idx="9077">
                  <c:v>-39.154492111316301</c:v>
                </c:pt>
                <c:pt idx="9078">
                  <c:v>-39.057714785892998</c:v>
                </c:pt>
                <c:pt idx="9079">
                  <c:v>-39.057714785892998</c:v>
                </c:pt>
                <c:pt idx="9080">
                  <c:v>-39.057714785892998</c:v>
                </c:pt>
                <c:pt idx="9081">
                  <c:v>-38.984374936677298</c:v>
                </c:pt>
                <c:pt idx="9082">
                  <c:v>-38.984374936677298</c:v>
                </c:pt>
                <c:pt idx="9083">
                  <c:v>-39.156738230769399</c:v>
                </c:pt>
                <c:pt idx="9084">
                  <c:v>-39.156738230769399</c:v>
                </c:pt>
                <c:pt idx="9085">
                  <c:v>-39.156738230769399</c:v>
                </c:pt>
                <c:pt idx="9086">
                  <c:v>-39.156738230769399</c:v>
                </c:pt>
                <c:pt idx="9087">
                  <c:v>-38.330175749782903</c:v>
                </c:pt>
                <c:pt idx="9088">
                  <c:v>-38.330175749782903</c:v>
                </c:pt>
                <c:pt idx="9089">
                  <c:v>-38.330175749782903</c:v>
                </c:pt>
                <c:pt idx="9090">
                  <c:v>-38.330175749782903</c:v>
                </c:pt>
                <c:pt idx="9091">
                  <c:v>-38.330175749782903</c:v>
                </c:pt>
                <c:pt idx="9092">
                  <c:v>0.116210934123955</c:v>
                </c:pt>
                <c:pt idx="9093">
                  <c:v>0.116210934123955</c:v>
                </c:pt>
                <c:pt idx="9094">
                  <c:v>0.116210934123955</c:v>
                </c:pt>
                <c:pt idx="9095">
                  <c:v>9.7753903406555695E-2</c:v>
                </c:pt>
                <c:pt idx="9096">
                  <c:v>9.7753903406555695E-2</c:v>
                </c:pt>
                <c:pt idx="9097">
                  <c:v>0.17236327823047701</c:v>
                </c:pt>
                <c:pt idx="9098">
                  <c:v>0.17236327823047701</c:v>
                </c:pt>
                <c:pt idx="9099">
                  <c:v>0.17236327823047701</c:v>
                </c:pt>
                <c:pt idx="9100">
                  <c:v>0.22099609173892501</c:v>
                </c:pt>
                <c:pt idx="9101">
                  <c:v>0.22099609173892501</c:v>
                </c:pt>
                <c:pt idx="9102">
                  <c:v>0.22099609173892501</c:v>
                </c:pt>
                <c:pt idx="9103">
                  <c:v>0.19267577882419501</c:v>
                </c:pt>
                <c:pt idx="9104">
                  <c:v>0.19267577882419501</c:v>
                </c:pt>
                <c:pt idx="9105">
                  <c:v>0.19267577882419501</c:v>
                </c:pt>
                <c:pt idx="9106">
                  <c:v>0.19267577882419501</c:v>
                </c:pt>
                <c:pt idx="9107">
                  <c:v>0.19267577882419501</c:v>
                </c:pt>
                <c:pt idx="9108">
                  <c:v>0.13623046645807299</c:v>
                </c:pt>
                <c:pt idx="9109">
                  <c:v>0.13623046645807299</c:v>
                </c:pt>
                <c:pt idx="9110">
                  <c:v>0.13623046645807299</c:v>
                </c:pt>
                <c:pt idx="9111">
                  <c:v>0.16464843531866699</c:v>
                </c:pt>
                <c:pt idx="9112">
                  <c:v>0.16464843531866699</c:v>
                </c:pt>
                <c:pt idx="9113">
                  <c:v>7.3535153474949697E-2</c:v>
                </c:pt>
                <c:pt idx="9114">
                  <c:v>7.3535153474949697E-2</c:v>
                </c:pt>
                <c:pt idx="9115">
                  <c:v>7.3535153474949697E-2</c:v>
                </c:pt>
                <c:pt idx="9116">
                  <c:v>0.27861327816208298</c:v>
                </c:pt>
                <c:pt idx="9117">
                  <c:v>0.27861327816208298</c:v>
                </c:pt>
                <c:pt idx="9118">
                  <c:v>0.20703124719148</c:v>
                </c:pt>
                <c:pt idx="9119">
                  <c:v>0.20703124719148</c:v>
                </c:pt>
                <c:pt idx="9120">
                  <c:v>9.3945309912669403E-2</c:v>
                </c:pt>
                <c:pt idx="9121">
                  <c:v>9.3945309912669403E-2</c:v>
                </c:pt>
                <c:pt idx="9122">
                  <c:v>9.3945309912669403E-2</c:v>
                </c:pt>
                <c:pt idx="9123">
                  <c:v>4.3066402715339701E-2</c:v>
                </c:pt>
                <c:pt idx="9124">
                  <c:v>4.3066402715339701E-2</c:v>
                </c:pt>
                <c:pt idx="9125">
                  <c:v>4.3066402715339701E-2</c:v>
                </c:pt>
                <c:pt idx="9126">
                  <c:v>0.14023437183641299</c:v>
                </c:pt>
                <c:pt idx="9127">
                  <c:v>0.14023437183641299</c:v>
                </c:pt>
                <c:pt idx="9128">
                  <c:v>0.14023437183641299</c:v>
                </c:pt>
                <c:pt idx="9129">
                  <c:v>0.19687499781139101</c:v>
                </c:pt>
                <c:pt idx="9130">
                  <c:v>0.19687499781139101</c:v>
                </c:pt>
                <c:pt idx="9131">
                  <c:v>0.19687499781139101</c:v>
                </c:pt>
                <c:pt idx="9132">
                  <c:v>0.15488280983845401</c:v>
                </c:pt>
                <c:pt idx="9133">
                  <c:v>0.15488280983845401</c:v>
                </c:pt>
                <c:pt idx="9134">
                  <c:v>0.15488280983845401</c:v>
                </c:pt>
                <c:pt idx="9135">
                  <c:v>0.22216796572320099</c:v>
                </c:pt>
                <c:pt idx="9136">
                  <c:v>0.22216796572320099</c:v>
                </c:pt>
                <c:pt idx="9137">
                  <c:v>0.213671872967097</c:v>
                </c:pt>
                <c:pt idx="9138">
                  <c:v>0.213671872967097</c:v>
                </c:pt>
                <c:pt idx="9139">
                  <c:v>0.213671872967097</c:v>
                </c:pt>
                <c:pt idx="9140">
                  <c:v>-39.186328076277199</c:v>
                </c:pt>
                <c:pt idx="9141">
                  <c:v>-39.186328076277199</c:v>
                </c:pt>
                <c:pt idx="9142">
                  <c:v>-39.186328076277199</c:v>
                </c:pt>
                <c:pt idx="9143">
                  <c:v>-39.155664026999098</c:v>
                </c:pt>
                <c:pt idx="9144">
                  <c:v>-39.155664026999098</c:v>
                </c:pt>
                <c:pt idx="9145">
                  <c:v>-39.155664026999098</c:v>
                </c:pt>
                <c:pt idx="9146">
                  <c:v>-39.236328050690602</c:v>
                </c:pt>
                <c:pt idx="9147">
                  <c:v>-39.236328050690602</c:v>
                </c:pt>
                <c:pt idx="9148">
                  <c:v>-39.236328050690602</c:v>
                </c:pt>
                <c:pt idx="9149">
                  <c:v>-39.236328050690602</c:v>
                </c:pt>
                <c:pt idx="9150">
                  <c:v>-39.147070266400902</c:v>
                </c:pt>
                <c:pt idx="9151">
                  <c:v>-39.147070266400902</c:v>
                </c:pt>
                <c:pt idx="9152">
                  <c:v>-39.147070266400902</c:v>
                </c:pt>
                <c:pt idx="9153">
                  <c:v>-39.017089749649998</c:v>
                </c:pt>
                <c:pt idx="9154">
                  <c:v>-39.017089749649998</c:v>
                </c:pt>
                <c:pt idx="9155">
                  <c:v>-39.066796834726098</c:v>
                </c:pt>
                <c:pt idx="9156">
                  <c:v>-39.066796834726098</c:v>
                </c:pt>
                <c:pt idx="9157">
                  <c:v>-39.066796834726098</c:v>
                </c:pt>
                <c:pt idx="9158">
                  <c:v>-39.121288958187499</c:v>
                </c:pt>
                <c:pt idx="9159">
                  <c:v>-39.2259765028356</c:v>
                </c:pt>
                <c:pt idx="9160">
                  <c:v>-39.2259765028356</c:v>
                </c:pt>
                <c:pt idx="9161">
                  <c:v>-39.2259765028356</c:v>
                </c:pt>
                <c:pt idx="9162">
                  <c:v>-38.8871093369089</c:v>
                </c:pt>
                <c:pt idx="9163">
                  <c:v>-38.8871093369089</c:v>
                </c:pt>
                <c:pt idx="9164">
                  <c:v>-38.8871093369089</c:v>
                </c:pt>
                <c:pt idx="9165">
                  <c:v>-39.0522460262072</c:v>
                </c:pt>
                <c:pt idx="9166">
                  <c:v>-39.0522460262072</c:v>
                </c:pt>
                <c:pt idx="9167">
                  <c:v>-39.0522460262072</c:v>
                </c:pt>
                <c:pt idx="9168">
                  <c:v>-39.0522460262072</c:v>
                </c:pt>
                <c:pt idx="9169">
                  <c:v>-39.052832001376302</c:v>
                </c:pt>
                <c:pt idx="9170">
                  <c:v>-39.052832001376302</c:v>
                </c:pt>
                <c:pt idx="9171">
                  <c:v>-39.041894517205897</c:v>
                </c:pt>
                <c:pt idx="9172">
                  <c:v>-39.041894517205897</c:v>
                </c:pt>
                <c:pt idx="9173">
                  <c:v>-39.041894517205897</c:v>
                </c:pt>
                <c:pt idx="9174">
                  <c:v>-39.036035093376903</c:v>
                </c:pt>
                <c:pt idx="9175">
                  <c:v>-39.036035093376903</c:v>
                </c:pt>
                <c:pt idx="9176">
                  <c:v>-39.1461913272069</c:v>
                </c:pt>
                <c:pt idx="9177">
                  <c:v>-39.1461913272069</c:v>
                </c:pt>
                <c:pt idx="9178">
                  <c:v>-38.985742177108399</c:v>
                </c:pt>
                <c:pt idx="9179">
                  <c:v>-38.985742177108399</c:v>
                </c:pt>
                <c:pt idx="9180">
                  <c:v>-39.195898405181602</c:v>
                </c:pt>
                <c:pt idx="9181">
                  <c:v>-39.195898405181602</c:v>
                </c:pt>
                <c:pt idx="9182">
                  <c:v>-39.195898405181602</c:v>
                </c:pt>
                <c:pt idx="9183">
                  <c:v>-39.031249941850497</c:v>
                </c:pt>
                <c:pt idx="9184">
                  <c:v>-39.031249941850497</c:v>
                </c:pt>
                <c:pt idx="9185">
                  <c:v>-39.031249941850497</c:v>
                </c:pt>
                <c:pt idx="9186">
                  <c:v>-39.080175743671099</c:v>
                </c:pt>
                <c:pt idx="9187">
                  <c:v>-39.080175743671099</c:v>
                </c:pt>
                <c:pt idx="9188">
                  <c:v>-39.080175743671099</c:v>
                </c:pt>
                <c:pt idx="9189">
                  <c:v>-31.306835922652599</c:v>
                </c:pt>
                <c:pt idx="9190">
                  <c:v>-31.306835922652599</c:v>
                </c:pt>
                <c:pt idx="9191">
                  <c:v>-31.306835922652599</c:v>
                </c:pt>
                <c:pt idx="9192">
                  <c:v>-31.306835922652599</c:v>
                </c:pt>
                <c:pt idx="9193">
                  <c:v>-31.306835922652599</c:v>
                </c:pt>
                <c:pt idx="9194">
                  <c:v>0.179296871981932</c:v>
                </c:pt>
                <c:pt idx="9195">
                  <c:v>0.179296871981932</c:v>
                </c:pt>
                <c:pt idx="9196">
                  <c:v>0.179296871981932</c:v>
                </c:pt>
                <c:pt idx="9197">
                  <c:v>0.21923827769205601</c:v>
                </c:pt>
                <c:pt idx="9198">
                  <c:v>0.21923827769205601</c:v>
                </c:pt>
                <c:pt idx="9199">
                  <c:v>0.18398437227006001</c:v>
                </c:pt>
                <c:pt idx="9200">
                  <c:v>0.18398437227006001</c:v>
                </c:pt>
                <c:pt idx="9201">
                  <c:v>0.225585934735136</c:v>
                </c:pt>
                <c:pt idx="9202">
                  <c:v>0.225585934735136</c:v>
                </c:pt>
                <c:pt idx="9203">
                  <c:v>0.225585934735136</c:v>
                </c:pt>
                <c:pt idx="9204">
                  <c:v>0.16337890330760199</c:v>
                </c:pt>
                <c:pt idx="9205">
                  <c:v>0.16337890330760199</c:v>
                </c:pt>
                <c:pt idx="9206">
                  <c:v>0.240332028246484</c:v>
                </c:pt>
                <c:pt idx="9207">
                  <c:v>0.240332028246484</c:v>
                </c:pt>
                <c:pt idx="9208">
                  <c:v>0.240332028246484</c:v>
                </c:pt>
                <c:pt idx="9209">
                  <c:v>0.240332028246484</c:v>
                </c:pt>
                <c:pt idx="9210">
                  <c:v>0.160253903399279</c:v>
                </c:pt>
                <c:pt idx="9211">
                  <c:v>0.160253903399279</c:v>
                </c:pt>
                <c:pt idx="9212">
                  <c:v>0.160253903399279</c:v>
                </c:pt>
                <c:pt idx="9213">
                  <c:v>0.24384765364084099</c:v>
                </c:pt>
                <c:pt idx="9214">
                  <c:v>0.24384765364084099</c:v>
                </c:pt>
                <c:pt idx="9215">
                  <c:v>0.13193359130673299</c:v>
                </c:pt>
                <c:pt idx="9216">
                  <c:v>0.13193359130673299</c:v>
                </c:pt>
                <c:pt idx="9217">
                  <c:v>0.13193359130673299</c:v>
                </c:pt>
                <c:pt idx="9218">
                  <c:v>0.258496090747939</c:v>
                </c:pt>
                <c:pt idx="9219">
                  <c:v>0.24433593473077</c:v>
                </c:pt>
                <c:pt idx="9220">
                  <c:v>0.24433593473077</c:v>
                </c:pt>
                <c:pt idx="9221">
                  <c:v>8.2226560080016498E-2</c:v>
                </c:pt>
                <c:pt idx="9222">
                  <c:v>8.2226560080016498E-2</c:v>
                </c:pt>
                <c:pt idx="9223">
                  <c:v>0.23203124758583701</c:v>
                </c:pt>
                <c:pt idx="9224">
                  <c:v>0.23203124758583701</c:v>
                </c:pt>
                <c:pt idx="9225">
                  <c:v>0.23203124758583701</c:v>
                </c:pt>
                <c:pt idx="9226">
                  <c:v>0.15039062267169301</c:v>
                </c:pt>
                <c:pt idx="9227">
                  <c:v>0.15039062267169301</c:v>
                </c:pt>
                <c:pt idx="9228">
                  <c:v>0.15039062267169301</c:v>
                </c:pt>
                <c:pt idx="9229">
                  <c:v>0.15039062267169301</c:v>
                </c:pt>
                <c:pt idx="9230">
                  <c:v>0.180175778346892</c:v>
                </c:pt>
                <c:pt idx="9231">
                  <c:v>0.180175778346892</c:v>
                </c:pt>
                <c:pt idx="9232">
                  <c:v>0.100390622210397</c:v>
                </c:pt>
                <c:pt idx="9233">
                  <c:v>0.100390622210397</c:v>
                </c:pt>
                <c:pt idx="9234">
                  <c:v>0.100390622210397</c:v>
                </c:pt>
                <c:pt idx="9235">
                  <c:v>0.130664059790433</c:v>
                </c:pt>
                <c:pt idx="9236">
                  <c:v>0.130664059790433</c:v>
                </c:pt>
                <c:pt idx="9237">
                  <c:v>0.25605468478897803</c:v>
                </c:pt>
                <c:pt idx="9238">
                  <c:v>0.25605468478897803</c:v>
                </c:pt>
                <c:pt idx="9239">
                  <c:v>0.19687499714200299</c:v>
                </c:pt>
                <c:pt idx="9240">
                  <c:v>0.19687499714200299</c:v>
                </c:pt>
                <c:pt idx="9241">
                  <c:v>0.19687499714200299</c:v>
                </c:pt>
                <c:pt idx="9242">
                  <c:v>0.12441405993013099</c:v>
                </c:pt>
                <c:pt idx="9243">
                  <c:v>0.12441405993013099</c:v>
                </c:pt>
                <c:pt idx="9244">
                  <c:v>0.12441405993013099</c:v>
                </c:pt>
                <c:pt idx="9245">
                  <c:v>0.12441405963909299</c:v>
                </c:pt>
                <c:pt idx="9246">
                  <c:v>0.12441405963909299</c:v>
                </c:pt>
                <c:pt idx="9247">
                  <c:v>0.12441405963909299</c:v>
                </c:pt>
                <c:pt idx="9248">
                  <c:v>0.13867187142022799</c:v>
                </c:pt>
                <c:pt idx="9249">
                  <c:v>0.13867187142022799</c:v>
                </c:pt>
                <c:pt idx="9250">
                  <c:v>0.13867187142022799</c:v>
                </c:pt>
                <c:pt idx="9251">
                  <c:v>0.232617184097762</c:v>
                </c:pt>
                <c:pt idx="9252">
                  <c:v>0.232617184097762</c:v>
                </c:pt>
                <c:pt idx="9253">
                  <c:v>0.22353515313443401</c:v>
                </c:pt>
                <c:pt idx="9254">
                  <c:v>0.22353515313443401</c:v>
                </c:pt>
                <c:pt idx="9255">
                  <c:v>0.22353515313443401</c:v>
                </c:pt>
                <c:pt idx="9256">
                  <c:v>0.22353515313443401</c:v>
                </c:pt>
                <c:pt idx="9257">
                  <c:v>0.199609372495615</c:v>
                </c:pt>
                <c:pt idx="9258">
                  <c:v>0.237402340928383</c:v>
                </c:pt>
                <c:pt idx="9259">
                  <c:v>0.237402340928383</c:v>
                </c:pt>
                <c:pt idx="9260">
                  <c:v>0.237402340928383</c:v>
                </c:pt>
                <c:pt idx="9261">
                  <c:v>0.239648433431284</c:v>
                </c:pt>
                <c:pt idx="9262">
                  <c:v>0.239648433431284</c:v>
                </c:pt>
                <c:pt idx="9263">
                  <c:v>0.239648433431284</c:v>
                </c:pt>
                <c:pt idx="9264">
                  <c:v>0.212597652927797</c:v>
                </c:pt>
                <c:pt idx="9265">
                  <c:v>0.212597652927797</c:v>
                </c:pt>
                <c:pt idx="9266">
                  <c:v>0.212597652927797</c:v>
                </c:pt>
                <c:pt idx="9267">
                  <c:v>0.20722655979625401</c:v>
                </c:pt>
                <c:pt idx="9268">
                  <c:v>0.20722655979625401</c:v>
                </c:pt>
                <c:pt idx="9269">
                  <c:v>0.20722655979625401</c:v>
                </c:pt>
                <c:pt idx="9270">
                  <c:v>7.2167965619883007E-2</c:v>
                </c:pt>
                <c:pt idx="9271">
                  <c:v>7.2167965619883007E-2</c:v>
                </c:pt>
                <c:pt idx="9272">
                  <c:v>7.2167965619883007E-2</c:v>
                </c:pt>
                <c:pt idx="9273">
                  <c:v>0.24414062198775299</c:v>
                </c:pt>
                <c:pt idx="9274">
                  <c:v>0.24414062198775299</c:v>
                </c:pt>
                <c:pt idx="9275">
                  <c:v>0.24414062198775299</c:v>
                </c:pt>
                <c:pt idx="9276">
                  <c:v>0.144726559527043</c:v>
                </c:pt>
                <c:pt idx="9277">
                  <c:v>0.144726559527043</c:v>
                </c:pt>
                <c:pt idx="9278">
                  <c:v>0.14443359075812601</c:v>
                </c:pt>
                <c:pt idx="9279">
                  <c:v>0.14443359075812601</c:v>
                </c:pt>
                <c:pt idx="9280">
                  <c:v>-39.512597588967701</c:v>
                </c:pt>
                <c:pt idx="9281">
                  <c:v>-39.512597588967701</c:v>
                </c:pt>
                <c:pt idx="9282">
                  <c:v>-39.512597588967701</c:v>
                </c:pt>
                <c:pt idx="9283">
                  <c:v>-39.374414021956902</c:v>
                </c:pt>
                <c:pt idx="9284">
                  <c:v>-39.374414021956902</c:v>
                </c:pt>
                <c:pt idx="9285">
                  <c:v>-39.374414021956902</c:v>
                </c:pt>
                <c:pt idx="9286">
                  <c:v>-39.374414021956902</c:v>
                </c:pt>
                <c:pt idx="9287">
                  <c:v>-39.344238222329203</c:v>
                </c:pt>
                <c:pt idx="9288">
                  <c:v>-39.344238222329203</c:v>
                </c:pt>
                <c:pt idx="9289">
                  <c:v>-39.344238222329203</c:v>
                </c:pt>
                <c:pt idx="9290">
                  <c:v>-39.4102538471343</c:v>
                </c:pt>
                <c:pt idx="9291">
                  <c:v>-39.4102538471343</c:v>
                </c:pt>
                <c:pt idx="9292">
                  <c:v>-39.4102538471343</c:v>
                </c:pt>
                <c:pt idx="9293">
                  <c:v>-39.376269507476501</c:v>
                </c:pt>
                <c:pt idx="9294">
                  <c:v>-39.376269507476501</c:v>
                </c:pt>
                <c:pt idx="9295">
                  <c:v>-39.376269507476501</c:v>
                </c:pt>
                <c:pt idx="9296">
                  <c:v>-39.324706984298203</c:v>
                </c:pt>
                <c:pt idx="9297">
                  <c:v>-39.485156178852698</c:v>
                </c:pt>
                <c:pt idx="9298">
                  <c:v>-39.485156178852698</c:v>
                </c:pt>
                <c:pt idx="9299">
                  <c:v>-39.485156178852698</c:v>
                </c:pt>
                <c:pt idx="9300">
                  <c:v>-39.2763671216671</c:v>
                </c:pt>
                <c:pt idx="9301">
                  <c:v>-39.2763671216671</c:v>
                </c:pt>
                <c:pt idx="9302">
                  <c:v>-39.2763671216671</c:v>
                </c:pt>
                <c:pt idx="9303">
                  <c:v>-39.391601504612403</c:v>
                </c:pt>
                <c:pt idx="9304">
                  <c:v>-39.391601504612403</c:v>
                </c:pt>
                <c:pt idx="9305">
                  <c:v>-39.391601504612403</c:v>
                </c:pt>
                <c:pt idx="9306">
                  <c:v>-39.234179682913201</c:v>
                </c:pt>
                <c:pt idx="9307">
                  <c:v>-39.234179682913201</c:v>
                </c:pt>
                <c:pt idx="9308">
                  <c:v>-39.234179682913201</c:v>
                </c:pt>
                <c:pt idx="9309">
                  <c:v>-39.207812444234101</c:v>
                </c:pt>
                <c:pt idx="9310">
                  <c:v>-39.207812444234101</c:v>
                </c:pt>
                <c:pt idx="9311">
                  <c:v>-39.312890560555303</c:v>
                </c:pt>
                <c:pt idx="9312">
                  <c:v>-39.312890560555303</c:v>
                </c:pt>
                <c:pt idx="9313">
                  <c:v>-39.312890560555303</c:v>
                </c:pt>
                <c:pt idx="9314">
                  <c:v>-39.3624023010561</c:v>
                </c:pt>
                <c:pt idx="9315">
                  <c:v>-39.3624023010561</c:v>
                </c:pt>
                <c:pt idx="9316">
                  <c:v>-39.312890566768999</c:v>
                </c:pt>
                <c:pt idx="9317">
                  <c:v>-39.312890566768999</c:v>
                </c:pt>
                <c:pt idx="9318">
                  <c:v>-39.312890566768999</c:v>
                </c:pt>
                <c:pt idx="9319">
                  <c:v>-39.314746045434703</c:v>
                </c:pt>
                <c:pt idx="9320">
                  <c:v>-39.314746045434703</c:v>
                </c:pt>
                <c:pt idx="9321">
                  <c:v>-39.296191376648402</c:v>
                </c:pt>
                <c:pt idx="9322">
                  <c:v>-39.296191376648402</c:v>
                </c:pt>
                <c:pt idx="9323">
                  <c:v>-39.296191376648402</c:v>
                </c:pt>
                <c:pt idx="9324">
                  <c:v>-39.3670897774427</c:v>
                </c:pt>
                <c:pt idx="9325">
                  <c:v>-39.3670897774427</c:v>
                </c:pt>
                <c:pt idx="9326">
                  <c:v>-39.3670897774427</c:v>
                </c:pt>
                <c:pt idx="9327">
                  <c:v>-39.3670897774427</c:v>
                </c:pt>
                <c:pt idx="9328">
                  <c:v>-39.374023410011397</c:v>
                </c:pt>
                <c:pt idx="9329">
                  <c:v>-39.374023410011397</c:v>
                </c:pt>
                <c:pt idx="9330">
                  <c:v>-39.293749930235201</c:v>
                </c:pt>
                <c:pt idx="9331">
                  <c:v>-39.293749930235201</c:v>
                </c:pt>
                <c:pt idx="9332">
                  <c:v>-39.293749930235201</c:v>
                </c:pt>
                <c:pt idx="9333">
                  <c:v>-32.270117183950703</c:v>
                </c:pt>
                <c:pt idx="9334">
                  <c:v>-32.270117183950703</c:v>
                </c:pt>
                <c:pt idx="9335">
                  <c:v>-32.270117183950703</c:v>
                </c:pt>
                <c:pt idx="9336">
                  <c:v>-32.270117183950703</c:v>
                </c:pt>
                <c:pt idx="9337">
                  <c:v>0.21425780937715899</c:v>
                </c:pt>
                <c:pt idx="9338">
                  <c:v>0.21425780937715899</c:v>
                </c:pt>
                <c:pt idx="9339">
                  <c:v>0.21425780937715899</c:v>
                </c:pt>
                <c:pt idx="9340">
                  <c:v>0.13642577862628899</c:v>
                </c:pt>
                <c:pt idx="9341">
                  <c:v>0.13642577862628899</c:v>
                </c:pt>
                <c:pt idx="9342">
                  <c:v>0.15859374742285501</c:v>
                </c:pt>
                <c:pt idx="9343">
                  <c:v>0.15859374742285501</c:v>
                </c:pt>
                <c:pt idx="9344">
                  <c:v>0.15859374742285501</c:v>
                </c:pt>
                <c:pt idx="9345">
                  <c:v>0.15859374742285501</c:v>
                </c:pt>
                <c:pt idx="9346">
                  <c:v>0.15859374742285501</c:v>
                </c:pt>
                <c:pt idx="9347">
                  <c:v>0.18837890270515301</c:v>
                </c:pt>
                <c:pt idx="9348">
                  <c:v>0.18837890270515301</c:v>
                </c:pt>
                <c:pt idx="9349">
                  <c:v>0.17539062272407999</c:v>
                </c:pt>
                <c:pt idx="9350">
                  <c:v>0.17539062272407999</c:v>
                </c:pt>
                <c:pt idx="9351">
                  <c:v>0.17539062272407999</c:v>
                </c:pt>
                <c:pt idx="9352">
                  <c:v>0.16113281004800201</c:v>
                </c:pt>
                <c:pt idx="9353">
                  <c:v>0.16113281004800201</c:v>
                </c:pt>
                <c:pt idx="9354">
                  <c:v>0.16113281004800201</c:v>
                </c:pt>
                <c:pt idx="9355">
                  <c:v>0.240429685356502</c:v>
                </c:pt>
                <c:pt idx="9356">
                  <c:v>0.240429685356502</c:v>
                </c:pt>
                <c:pt idx="9357">
                  <c:v>0.173339840468543</c:v>
                </c:pt>
                <c:pt idx="9358">
                  <c:v>0.173339840468543</c:v>
                </c:pt>
                <c:pt idx="9359">
                  <c:v>0.29199218541907601</c:v>
                </c:pt>
                <c:pt idx="9360">
                  <c:v>0.29199218541907601</c:v>
                </c:pt>
                <c:pt idx="9361">
                  <c:v>0.29199218541907601</c:v>
                </c:pt>
                <c:pt idx="9362">
                  <c:v>0.29199218541907601</c:v>
                </c:pt>
                <c:pt idx="9363">
                  <c:v>0.208105466081178</c:v>
                </c:pt>
                <c:pt idx="9364">
                  <c:v>0.208105466081178</c:v>
                </c:pt>
                <c:pt idx="9365">
                  <c:v>0.208105466081178</c:v>
                </c:pt>
                <c:pt idx="9366">
                  <c:v>0.166015622096892</c:v>
                </c:pt>
                <c:pt idx="9367">
                  <c:v>0.166015622096892</c:v>
                </c:pt>
                <c:pt idx="9368">
                  <c:v>0.166015622096892</c:v>
                </c:pt>
                <c:pt idx="9369">
                  <c:v>0.22890624782303301</c:v>
                </c:pt>
                <c:pt idx="9370">
                  <c:v>0.22890624782303301</c:v>
                </c:pt>
                <c:pt idx="9371">
                  <c:v>0.22890624782303301</c:v>
                </c:pt>
                <c:pt idx="9372">
                  <c:v>9.4628903549164506E-2</c:v>
                </c:pt>
                <c:pt idx="9373">
                  <c:v>9.4628903549164506E-2</c:v>
                </c:pt>
                <c:pt idx="9374">
                  <c:v>9.4628903549164506E-2</c:v>
                </c:pt>
                <c:pt idx="9375">
                  <c:v>0.16601562236610301</c:v>
                </c:pt>
                <c:pt idx="9376">
                  <c:v>0.219921871845144</c:v>
                </c:pt>
                <c:pt idx="9377">
                  <c:v>0.219921871845144</c:v>
                </c:pt>
                <c:pt idx="9378">
                  <c:v>0.219921871845144</c:v>
                </c:pt>
                <c:pt idx="9379">
                  <c:v>0.225195310231356</c:v>
                </c:pt>
                <c:pt idx="9380">
                  <c:v>0.225195310231356</c:v>
                </c:pt>
                <c:pt idx="9381">
                  <c:v>0.225195310231356</c:v>
                </c:pt>
                <c:pt idx="9382">
                  <c:v>0.225195310231356</c:v>
                </c:pt>
                <c:pt idx="9383">
                  <c:v>0.12822265370050401</c:v>
                </c:pt>
                <c:pt idx="9384">
                  <c:v>0.12822265370050401</c:v>
                </c:pt>
                <c:pt idx="9385">
                  <c:v>0.12822265370050401</c:v>
                </c:pt>
                <c:pt idx="9386">
                  <c:v>0.230761715458356</c:v>
                </c:pt>
                <c:pt idx="9387">
                  <c:v>0.230761715458356</c:v>
                </c:pt>
                <c:pt idx="9388">
                  <c:v>0.23388671582506501</c:v>
                </c:pt>
                <c:pt idx="9389">
                  <c:v>0.23388671582506501</c:v>
                </c:pt>
                <c:pt idx="9390">
                  <c:v>0.23388671582506501</c:v>
                </c:pt>
                <c:pt idx="9391">
                  <c:v>0.14960937234718499</c:v>
                </c:pt>
                <c:pt idx="9392">
                  <c:v>0.14960937234718499</c:v>
                </c:pt>
                <c:pt idx="9393">
                  <c:v>0.14960937234718499</c:v>
                </c:pt>
                <c:pt idx="9394">
                  <c:v>0.193359372220584</c:v>
                </c:pt>
                <c:pt idx="9395">
                  <c:v>0.193359372220584</c:v>
                </c:pt>
                <c:pt idx="9396">
                  <c:v>0.190136715842527</c:v>
                </c:pt>
                <c:pt idx="9397">
                  <c:v>0.190136715842527</c:v>
                </c:pt>
                <c:pt idx="9398">
                  <c:v>0.230761716607958</c:v>
                </c:pt>
                <c:pt idx="9399">
                  <c:v>0.230761716607958</c:v>
                </c:pt>
                <c:pt idx="9400">
                  <c:v>0.18984374713181701</c:v>
                </c:pt>
                <c:pt idx="9401">
                  <c:v>0.18984374713181701</c:v>
                </c:pt>
                <c:pt idx="9402">
                  <c:v>0.18984374713181701</c:v>
                </c:pt>
                <c:pt idx="9403">
                  <c:v>0.111621090974949</c:v>
                </c:pt>
                <c:pt idx="9404">
                  <c:v>0.111621090974949</c:v>
                </c:pt>
                <c:pt idx="9405">
                  <c:v>0.111621090974949</c:v>
                </c:pt>
                <c:pt idx="9406">
                  <c:v>-39.233300719919498</c:v>
                </c:pt>
                <c:pt idx="9407">
                  <c:v>-39.233300719919498</c:v>
                </c:pt>
                <c:pt idx="9408">
                  <c:v>-39.233300719919498</c:v>
                </c:pt>
                <c:pt idx="9409">
                  <c:v>-39.2772460604683</c:v>
                </c:pt>
                <c:pt idx="9410">
                  <c:v>-39.2772460604683</c:v>
                </c:pt>
                <c:pt idx="9411">
                  <c:v>-39.363085894066899</c:v>
                </c:pt>
                <c:pt idx="9412">
                  <c:v>-39.363085894066899</c:v>
                </c:pt>
                <c:pt idx="9413">
                  <c:v>-39.510156227144698</c:v>
                </c:pt>
                <c:pt idx="9414">
                  <c:v>-39.510156227144698</c:v>
                </c:pt>
                <c:pt idx="9415">
                  <c:v>-39.292285115108797</c:v>
                </c:pt>
                <c:pt idx="9416">
                  <c:v>-39.292285115108797</c:v>
                </c:pt>
                <c:pt idx="9417">
                  <c:v>-39.292285115108797</c:v>
                </c:pt>
                <c:pt idx="9418">
                  <c:v>-39.388671811582697</c:v>
                </c:pt>
                <c:pt idx="9419">
                  <c:v>-39.388671811582697</c:v>
                </c:pt>
                <c:pt idx="9420">
                  <c:v>-39.296777296221897</c:v>
                </c:pt>
                <c:pt idx="9421">
                  <c:v>-39.296777296221897</c:v>
                </c:pt>
                <c:pt idx="9422">
                  <c:v>-39.296777296221897</c:v>
                </c:pt>
                <c:pt idx="9423">
                  <c:v>-39.296777296221897</c:v>
                </c:pt>
                <c:pt idx="9424">
                  <c:v>-39.209765545354401</c:v>
                </c:pt>
                <c:pt idx="9425">
                  <c:v>-39.209765545354401</c:v>
                </c:pt>
                <c:pt idx="9426">
                  <c:v>-39.209765545354401</c:v>
                </c:pt>
                <c:pt idx="9427">
                  <c:v>-39.2647460524312</c:v>
                </c:pt>
                <c:pt idx="9428">
                  <c:v>-39.2647460524312</c:v>
                </c:pt>
                <c:pt idx="9429">
                  <c:v>-39.2687499279563</c:v>
                </c:pt>
                <c:pt idx="9430">
                  <c:v>-39.2687499279563</c:v>
                </c:pt>
                <c:pt idx="9431">
                  <c:v>-39.2687499279563</c:v>
                </c:pt>
                <c:pt idx="9432">
                  <c:v>-39.2436522958523</c:v>
                </c:pt>
                <c:pt idx="9433">
                  <c:v>-39.2436522958523</c:v>
                </c:pt>
                <c:pt idx="9434">
                  <c:v>-39.35078121494</c:v>
                </c:pt>
                <c:pt idx="9435">
                  <c:v>-39.35078121494</c:v>
                </c:pt>
                <c:pt idx="9436">
                  <c:v>-39.336718706079402</c:v>
                </c:pt>
                <c:pt idx="9437">
                  <c:v>-39.336718706079402</c:v>
                </c:pt>
                <c:pt idx="9438">
                  <c:v>-39.336718706079402</c:v>
                </c:pt>
                <c:pt idx="9439">
                  <c:v>-39.398242113507798</c:v>
                </c:pt>
                <c:pt idx="9440">
                  <c:v>-39.398242113507798</c:v>
                </c:pt>
                <c:pt idx="9441">
                  <c:v>-39.398242113507798</c:v>
                </c:pt>
                <c:pt idx="9442">
                  <c:v>-39.398242113507798</c:v>
                </c:pt>
                <c:pt idx="9443">
                  <c:v>-39.259277266748498</c:v>
                </c:pt>
                <c:pt idx="9444">
                  <c:v>-39.259277266748498</c:v>
                </c:pt>
                <c:pt idx="9445">
                  <c:v>-39.259277266748498</c:v>
                </c:pt>
                <c:pt idx="9446">
                  <c:v>-39.385156207856198</c:v>
                </c:pt>
                <c:pt idx="9447">
                  <c:v>-39.385156207856198</c:v>
                </c:pt>
                <c:pt idx="9448">
                  <c:v>-39.385156207856198</c:v>
                </c:pt>
                <c:pt idx="9449">
                  <c:v>-39.337597599995199</c:v>
                </c:pt>
                <c:pt idx="9450">
                  <c:v>-39.337597599995199</c:v>
                </c:pt>
                <c:pt idx="9451">
                  <c:v>-39.215136664344698</c:v>
                </c:pt>
                <c:pt idx="9452">
                  <c:v>-39.215136664344698</c:v>
                </c:pt>
                <c:pt idx="9453">
                  <c:v>-39.3242186799907</c:v>
                </c:pt>
                <c:pt idx="9454">
                  <c:v>-39.3242186799907</c:v>
                </c:pt>
                <c:pt idx="9455">
                  <c:v>-39.3242186799907</c:v>
                </c:pt>
                <c:pt idx="9456">
                  <c:v>-39.235937427350997</c:v>
                </c:pt>
                <c:pt idx="9457">
                  <c:v>-39.235937427350997</c:v>
                </c:pt>
                <c:pt idx="9458">
                  <c:v>-39.374121052816903</c:v>
                </c:pt>
                <c:pt idx="9459">
                  <c:v>-39.374121052816903</c:v>
                </c:pt>
                <c:pt idx="9460">
                  <c:v>-39.374121052816903</c:v>
                </c:pt>
                <c:pt idx="9461">
                  <c:v>-39.374121052816903</c:v>
                </c:pt>
                <c:pt idx="9462">
                  <c:v>-39.336328089972</c:v>
                </c:pt>
                <c:pt idx="9463">
                  <c:v>-39.336328089972</c:v>
                </c:pt>
                <c:pt idx="9464">
                  <c:v>-39.330761674835202</c:v>
                </c:pt>
                <c:pt idx="9465">
                  <c:v>-39.330761674835202</c:v>
                </c:pt>
                <c:pt idx="9466">
                  <c:v>-39.330761674835202</c:v>
                </c:pt>
                <c:pt idx="9467">
                  <c:v>-39.302441324187299</c:v>
                </c:pt>
                <c:pt idx="9468">
                  <c:v>-39.302441324187299</c:v>
                </c:pt>
                <c:pt idx="9469">
                  <c:v>-39.302441324187299</c:v>
                </c:pt>
                <c:pt idx="9470">
                  <c:v>-39.299023400642902</c:v>
                </c:pt>
                <c:pt idx="9471">
                  <c:v>-39.299023400642902</c:v>
                </c:pt>
                <c:pt idx="9472">
                  <c:v>-39.295703072864796</c:v>
                </c:pt>
                <c:pt idx="9473">
                  <c:v>-39.295703072864796</c:v>
                </c:pt>
                <c:pt idx="9474">
                  <c:v>-39.295703072864796</c:v>
                </c:pt>
                <c:pt idx="9475">
                  <c:v>-39.384374956898597</c:v>
                </c:pt>
                <c:pt idx="9476">
                  <c:v>-39.384374956898597</c:v>
                </c:pt>
                <c:pt idx="9477">
                  <c:v>-39.384374956898597</c:v>
                </c:pt>
                <c:pt idx="9478">
                  <c:v>-39.5253905880163</c:v>
                </c:pt>
                <c:pt idx="9479">
                  <c:v>-39.5253905880163</c:v>
                </c:pt>
                <c:pt idx="9480">
                  <c:v>-39.5253905880163</c:v>
                </c:pt>
                <c:pt idx="9481">
                  <c:v>-39.5253905880163</c:v>
                </c:pt>
                <c:pt idx="9482">
                  <c:v>-39.320800725632502</c:v>
                </c:pt>
                <c:pt idx="9483">
                  <c:v>-39.320800725632502</c:v>
                </c:pt>
                <c:pt idx="9484">
                  <c:v>-39.362206972124099</c:v>
                </c:pt>
                <c:pt idx="9485">
                  <c:v>-39.362206972124099</c:v>
                </c:pt>
                <c:pt idx="9486">
                  <c:v>-39.362206972124099</c:v>
                </c:pt>
                <c:pt idx="9487">
                  <c:v>-39.356933586554</c:v>
                </c:pt>
                <c:pt idx="9488">
                  <c:v>-39.356933586554</c:v>
                </c:pt>
                <c:pt idx="9489">
                  <c:v>-39.377831973120898</c:v>
                </c:pt>
                <c:pt idx="9490">
                  <c:v>-39.377831973120898</c:v>
                </c:pt>
                <c:pt idx="9491">
                  <c:v>-39.2786132144319</c:v>
                </c:pt>
                <c:pt idx="9492">
                  <c:v>-39.2786132144319</c:v>
                </c:pt>
                <c:pt idx="9493">
                  <c:v>-39.2786132144319</c:v>
                </c:pt>
                <c:pt idx="9494">
                  <c:v>-39.277636684259001</c:v>
                </c:pt>
                <c:pt idx="9495">
                  <c:v>-39.277636684259001</c:v>
                </c:pt>
                <c:pt idx="9496">
                  <c:v>-39.277636684259001</c:v>
                </c:pt>
                <c:pt idx="9497">
                  <c:v>-39.206835870747398</c:v>
                </c:pt>
                <c:pt idx="9498">
                  <c:v>-39.206835870747398</c:v>
                </c:pt>
                <c:pt idx="9499">
                  <c:v>-39.206835870747398</c:v>
                </c:pt>
                <c:pt idx="9500">
                  <c:v>-39.206835870747398</c:v>
                </c:pt>
                <c:pt idx="9501">
                  <c:v>-39.284570262126998</c:v>
                </c:pt>
                <c:pt idx="9502">
                  <c:v>-39.284570262126998</c:v>
                </c:pt>
                <c:pt idx="9503">
                  <c:v>-39.284570262126998</c:v>
                </c:pt>
                <c:pt idx="9504">
                  <c:v>-39.2561522912656</c:v>
                </c:pt>
                <c:pt idx="9505">
                  <c:v>-39.2561522912656</c:v>
                </c:pt>
                <c:pt idx="9506">
                  <c:v>-39.2477538603125</c:v>
                </c:pt>
                <c:pt idx="9507">
                  <c:v>-39.2477538603125</c:v>
                </c:pt>
                <c:pt idx="9508">
                  <c:v>-39.2477538603125</c:v>
                </c:pt>
                <c:pt idx="9509">
                  <c:v>-39.332714786854901</c:v>
                </c:pt>
                <c:pt idx="9510">
                  <c:v>-39.332714786854901</c:v>
                </c:pt>
                <c:pt idx="9511">
                  <c:v>-39.213378862856104</c:v>
                </c:pt>
                <c:pt idx="9512">
                  <c:v>-39.213378862856104</c:v>
                </c:pt>
                <c:pt idx="9513">
                  <c:v>-39.381347547881802</c:v>
                </c:pt>
                <c:pt idx="9514">
                  <c:v>-39.381347547881802</c:v>
                </c:pt>
                <c:pt idx="9515">
                  <c:v>-39.381347547881802</c:v>
                </c:pt>
                <c:pt idx="9516">
                  <c:v>-39.381347547881802</c:v>
                </c:pt>
                <c:pt idx="9517">
                  <c:v>-39.381347547881802</c:v>
                </c:pt>
                <c:pt idx="9518">
                  <c:v>-39.381347547881802</c:v>
                </c:pt>
                <c:pt idx="9519">
                  <c:v>0.196484371539554</c:v>
                </c:pt>
                <c:pt idx="9520">
                  <c:v>0.196484371539554</c:v>
                </c:pt>
                <c:pt idx="9521">
                  <c:v>0.196484371539554</c:v>
                </c:pt>
                <c:pt idx="9522">
                  <c:v>0.196484371539554</c:v>
                </c:pt>
                <c:pt idx="9523">
                  <c:v>0.12197265325084999</c:v>
                </c:pt>
                <c:pt idx="9524">
                  <c:v>0.12197265325084999</c:v>
                </c:pt>
                <c:pt idx="9525">
                  <c:v>0.12197265325084999</c:v>
                </c:pt>
                <c:pt idx="9526">
                  <c:v>0.164062497300619</c:v>
                </c:pt>
                <c:pt idx="9527">
                  <c:v>0.164062497300619</c:v>
                </c:pt>
                <c:pt idx="9528">
                  <c:v>0.164062497300619</c:v>
                </c:pt>
                <c:pt idx="9529">
                  <c:v>0.18505859073047701</c:v>
                </c:pt>
                <c:pt idx="9530">
                  <c:v>0.18505859073047701</c:v>
                </c:pt>
                <c:pt idx="9531">
                  <c:v>0.109960934278205</c:v>
                </c:pt>
                <c:pt idx="9532">
                  <c:v>0.109960934278205</c:v>
                </c:pt>
                <c:pt idx="9533">
                  <c:v>0.21962890311260699</c:v>
                </c:pt>
                <c:pt idx="9534">
                  <c:v>0.21962890311260699</c:v>
                </c:pt>
                <c:pt idx="9535">
                  <c:v>0.17783202749706101</c:v>
                </c:pt>
                <c:pt idx="9536">
                  <c:v>0.17783202749706101</c:v>
                </c:pt>
                <c:pt idx="9537">
                  <c:v>0.17783202749706101</c:v>
                </c:pt>
                <c:pt idx="9538">
                  <c:v>0.200585935010167</c:v>
                </c:pt>
                <c:pt idx="9539">
                  <c:v>0.200585935010167</c:v>
                </c:pt>
                <c:pt idx="9540">
                  <c:v>0.200585935010167</c:v>
                </c:pt>
                <c:pt idx="9541">
                  <c:v>0.200585935010167</c:v>
                </c:pt>
                <c:pt idx="9542">
                  <c:v>0.11347655957797501</c:v>
                </c:pt>
                <c:pt idx="9543">
                  <c:v>0.11347655957797501</c:v>
                </c:pt>
                <c:pt idx="9544">
                  <c:v>0.11347655957797501</c:v>
                </c:pt>
                <c:pt idx="9545">
                  <c:v>0.15400390365539299</c:v>
                </c:pt>
                <c:pt idx="9546">
                  <c:v>0.15400390365539299</c:v>
                </c:pt>
                <c:pt idx="9547">
                  <c:v>0.15400390365539299</c:v>
                </c:pt>
                <c:pt idx="9548">
                  <c:v>0.119140622853592</c:v>
                </c:pt>
                <c:pt idx="9549">
                  <c:v>0.119140622853592</c:v>
                </c:pt>
                <c:pt idx="9550">
                  <c:v>0.193261716136476</c:v>
                </c:pt>
                <c:pt idx="9551">
                  <c:v>0.193261716136476</c:v>
                </c:pt>
                <c:pt idx="9552">
                  <c:v>0.152050778800912</c:v>
                </c:pt>
                <c:pt idx="9553">
                  <c:v>0.152050778800912</c:v>
                </c:pt>
                <c:pt idx="9554">
                  <c:v>0.122363278896955</c:v>
                </c:pt>
                <c:pt idx="9555">
                  <c:v>0.122363278896955</c:v>
                </c:pt>
                <c:pt idx="9556">
                  <c:v>0.122363278896955</c:v>
                </c:pt>
                <c:pt idx="9557">
                  <c:v>0.14218749728024699</c:v>
                </c:pt>
                <c:pt idx="9558">
                  <c:v>0.14218749728024699</c:v>
                </c:pt>
                <c:pt idx="9559">
                  <c:v>0.14218749728024699</c:v>
                </c:pt>
                <c:pt idx="9560">
                  <c:v>0.150097653124248</c:v>
                </c:pt>
                <c:pt idx="9561">
                  <c:v>0.150097653124248</c:v>
                </c:pt>
                <c:pt idx="9562">
                  <c:v>0.150097653124248</c:v>
                </c:pt>
                <c:pt idx="9563">
                  <c:v>0.214843746362021</c:v>
                </c:pt>
                <c:pt idx="9564">
                  <c:v>0.214843746362021</c:v>
                </c:pt>
                <c:pt idx="9565">
                  <c:v>0.214843746362021</c:v>
                </c:pt>
                <c:pt idx="9566">
                  <c:v>0.18857421608845401</c:v>
                </c:pt>
                <c:pt idx="9567">
                  <c:v>0.18857421608845401</c:v>
                </c:pt>
                <c:pt idx="9568">
                  <c:v>0.18857421608845401</c:v>
                </c:pt>
                <c:pt idx="9569">
                  <c:v>0.24960937111609299</c:v>
                </c:pt>
                <c:pt idx="9570">
                  <c:v>0.24960937111609299</c:v>
                </c:pt>
                <c:pt idx="9571">
                  <c:v>0.127929684800619</c:v>
                </c:pt>
                <c:pt idx="9572">
                  <c:v>0.127929684800619</c:v>
                </c:pt>
                <c:pt idx="9573">
                  <c:v>0.27861327772552602</c:v>
                </c:pt>
                <c:pt idx="9574">
                  <c:v>0.27861327772552602</c:v>
                </c:pt>
                <c:pt idx="9575">
                  <c:v>0.27861327772552602</c:v>
                </c:pt>
                <c:pt idx="9576">
                  <c:v>0.182421872246777</c:v>
                </c:pt>
                <c:pt idx="9577">
                  <c:v>0.182421872246777</c:v>
                </c:pt>
                <c:pt idx="9578">
                  <c:v>0.182421872246777</c:v>
                </c:pt>
                <c:pt idx="9579">
                  <c:v>0.14404296651628101</c:v>
                </c:pt>
                <c:pt idx="9580">
                  <c:v>0.14404296651628101</c:v>
                </c:pt>
                <c:pt idx="9581">
                  <c:v>0.14404296651628101</c:v>
                </c:pt>
                <c:pt idx="9582">
                  <c:v>0.17529296596330801</c:v>
                </c:pt>
                <c:pt idx="9583">
                  <c:v>0.17529296596330801</c:v>
                </c:pt>
                <c:pt idx="9584">
                  <c:v>0.17529296596330801</c:v>
                </c:pt>
                <c:pt idx="9585">
                  <c:v>0.17529296596330801</c:v>
                </c:pt>
                <c:pt idx="9586">
                  <c:v>0.23085937254654701</c:v>
                </c:pt>
                <c:pt idx="9587">
                  <c:v>0.23085937254654701</c:v>
                </c:pt>
                <c:pt idx="9588">
                  <c:v>8.6425778958073296E-2</c:v>
                </c:pt>
                <c:pt idx="9589">
                  <c:v>8.6425778958073296E-2</c:v>
                </c:pt>
                <c:pt idx="9590">
                  <c:v>8.6425778958073296E-2</c:v>
                </c:pt>
                <c:pt idx="9591">
                  <c:v>0.209667965762491</c:v>
                </c:pt>
                <c:pt idx="9592">
                  <c:v>0.209667965762491</c:v>
                </c:pt>
                <c:pt idx="9593">
                  <c:v>0.209667965762491</c:v>
                </c:pt>
                <c:pt idx="9594">
                  <c:v>0.23906249673746</c:v>
                </c:pt>
                <c:pt idx="9595">
                  <c:v>0.15283202838327201</c:v>
                </c:pt>
                <c:pt idx="9596">
                  <c:v>0.15283202838327201</c:v>
                </c:pt>
                <c:pt idx="9597">
                  <c:v>0.15283202838327201</c:v>
                </c:pt>
                <c:pt idx="9598">
                  <c:v>0.14677734120050401</c:v>
                </c:pt>
                <c:pt idx="9599">
                  <c:v>0.14677734120050401</c:v>
                </c:pt>
                <c:pt idx="9600">
                  <c:v>0.12070312294963501</c:v>
                </c:pt>
                <c:pt idx="9601">
                  <c:v>0.12070312294963501</c:v>
                </c:pt>
                <c:pt idx="9602">
                  <c:v>0.183203121901897</c:v>
                </c:pt>
                <c:pt idx="9603">
                  <c:v>0.183203121901897</c:v>
                </c:pt>
                <c:pt idx="9604">
                  <c:v>0.183203121901897</c:v>
                </c:pt>
                <c:pt idx="9605">
                  <c:v>0.183203121901897</c:v>
                </c:pt>
                <c:pt idx="9606">
                  <c:v>0.17177734118740701</c:v>
                </c:pt>
                <c:pt idx="9607">
                  <c:v>0.17177734118740701</c:v>
                </c:pt>
                <c:pt idx="9608">
                  <c:v>0.27138671559077898</c:v>
                </c:pt>
                <c:pt idx="9609">
                  <c:v>0.27138671559077898</c:v>
                </c:pt>
                <c:pt idx="9610">
                  <c:v>0.27138671559077898</c:v>
                </c:pt>
                <c:pt idx="9611">
                  <c:v>0.241992185576236</c:v>
                </c:pt>
                <c:pt idx="9612">
                  <c:v>0.241992185576236</c:v>
                </c:pt>
                <c:pt idx="9613">
                  <c:v>0.212499997855047</c:v>
                </c:pt>
                <c:pt idx="9614">
                  <c:v>0.212499997855047</c:v>
                </c:pt>
                <c:pt idx="9615">
                  <c:v>0.24736327902792199</c:v>
                </c:pt>
                <c:pt idx="9616">
                  <c:v>0.24736327902792199</c:v>
                </c:pt>
                <c:pt idx="9617">
                  <c:v>0.24736327902792199</c:v>
                </c:pt>
                <c:pt idx="9618">
                  <c:v>0.244335935218259</c:v>
                </c:pt>
                <c:pt idx="9619">
                  <c:v>0.244335935218259</c:v>
                </c:pt>
                <c:pt idx="9620">
                  <c:v>0.209277340472908</c:v>
                </c:pt>
                <c:pt idx="9621">
                  <c:v>0.209277340472908</c:v>
                </c:pt>
                <c:pt idx="9622">
                  <c:v>0.209277340472908</c:v>
                </c:pt>
                <c:pt idx="9623">
                  <c:v>0.209277340472908</c:v>
                </c:pt>
                <c:pt idx="9624">
                  <c:v>0.106054685093113</c:v>
                </c:pt>
                <c:pt idx="9625">
                  <c:v>0.106054685093113</c:v>
                </c:pt>
                <c:pt idx="9626">
                  <c:v>0.106054685093113</c:v>
                </c:pt>
                <c:pt idx="9627">
                  <c:v>0.29501952839927897</c:v>
                </c:pt>
                <c:pt idx="9628">
                  <c:v>0.29501952839927897</c:v>
                </c:pt>
                <c:pt idx="9629">
                  <c:v>0.22558593573194199</c:v>
                </c:pt>
                <c:pt idx="9630">
                  <c:v>0.22558593573194199</c:v>
                </c:pt>
                <c:pt idx="9631">
                  <c:v>0.23037109110009599</c:v>
                </c:pt>
                <c:pt idx="9632">
                  <c:v>0.23037109110009599</c:v>
                </c:pt>
                <c:pt idx="9633">
                  <c:v>0.14960937201976701</c:v>
                </c:pt>
                <c:pt idx="9634">
                  <c:v>0.14960937201976701</c:v>
                </c:pt>
                <c:pt idx="9635">
                  <c:v>0.22773437249997999</c:v>
                </c:pt>
                <c:pt idx="9636">
                  <c:v>0.22773437249997999</c:v>
                </c:pt>
                <c:pt idx="9637">
                  <c:v>0.22773437249997999</c:v>
                </c:pt>
                <c:pt idx="9638">
                  <c:v>0.21123046666616499</c:v>
                </c:pt>
                <c:pt idx="9639">
                  <c:v>0.21123046666616499</c:v>
                </c:pt>
                <c:pt idx="9640">
                  <c:v>0.21123046666616499</c:v>
                </c:pt>
                <c:pt idx="9641">
                  <c:v>0.296777340692642</c:v>
                </c:pt>
                <c:pt idx="9642">
                  <c:v>0.296777340692642</c:v>
                </c:pt>
                <c:pt idx="9643">
                  <c:v>0.296777340692642</c:v>
                </c:pt>
                <c:pt idx="9644">
                  <c:v>0.17509765333670599</c:v>
                </c:pt>
                <c:pt idx="9645">
                  <c:v>0.17509765333670599</c:v>
                </c:pt>
                <c:pt idx="9646">
                  <c:v>0.19941405926510899</c:v>
                </c:pt>
                <c:pt idx="9647">
                  <c:v>0.19941405926510899</c:v>
                </c:pt>
                <c:pt idx="9648">
                  <c:v>0.19941405926510899</c:v>
                </c:pt>
                <c:pt idx="9649">
                  <c:v>0.151367184233095</c:v>
                </c:pt>
                <c:pt idx="9650">
                  <c:v>0.151367184233095</c:v>
                </c:pt>
                <c:pt idx="9651">
                  <c:v>0.151367184233095</c:v>
                </c:pt>
                <c:pt idx="9652">
                  <c:v>0.20966796590801001</c:v>
                </c:pt>
                <c:pt idx="9653">
                  <c:v>0.26874999795109</c:v>
                </c:pt>
                <c:pt idx="9654">
                  <c:v>0.26874999795109</c:v>
                </c:pt>
                <c:pt idx="9655">
                  <c:v>0.26874999795109</c:v>
                </c:pt>
                <c:pt idx="9656">
                  <c:v>0.28056640376598802</c:v>
                </c:pt>
                <c:pt idx="9657">
                  <c:v>0.28056640376598802</c:v>
                </c:pt>
                <c:pt idx="9658">
                  <c:v>0.28056640376598802</c:v>
                </c:pt>
                <c:pt idx="9659">
                  <c:v>0.179980465982225</c:v>
                </c:pt>
                <c:pt idx="9660">
                  <c:v>0.179980465982225</c:v>
                </c:pt>
                <c:pt idx="9661">
                  <c:v>0.179980465982225</c:v>
                </c:pt>
                <c:pt idx="9662">
                  <c:v>0.179980465982225</c:v>
                </c:pt>
                <c:pt idx="9663">
                  <c:v>0.179980465982225</c:v>
                </c:pt>
                <c:pt idx="9664">
                  <c:v>0.16005859060533101</c:v>
                </c:pt>
                <c:pt idx="9665">
                  <c:v>0.16005859060533101</c:v>
                </c:pt>
                <c:pt idx="9666">
                  <c:v>0.17519530983554399</c:v>
                </c:pt>
                <c:pt idx="9667">
                  <c:v>0.17519530983554399</c:v>
                </c:pt>
                <c:pt idx="9668">
                  <c:v>0.17519530983554399</c:v>
                </c:pt>
                <c:pt idx="9669">
                  <c:v>0.104882808831462</c:v>
                </c:pt>
                <c:pt idx="9670">
                  <c:v>0.104882808831462</c:v>
                </c:pt>
                <c:pt idx="9671">
                  <c:v>0.24892577939317501</c:v>
                </c:pt>
                <c:pt idx="9672">
                  <c:v>0.24892577939317501</c:v>
                </c:pt>
                <c:pt idx="9673">
                  <c:v>6.22070278404862E-2</c:v>
                </c:pt>
                <c:pt idx="9674">
                  <c:v>6.22070278404862E-2</c:v>
                </c:pt>
                <c:pt idx="9675">
                  <c:v>6.22070278404862E-2</c:v>
                </c:pt>
                <c:pt idx="9676">
                  <c:v>0.22685546649881799</c:v>
                </c:pt>
                <c:pt idx="9677">
                  <c:v>0.22685546649881799</c:v>
                </c:pt>
                <c:pt idx="9678">
                  <c:v>0.22773437306750499</c:v>
                </c:pt>
                <c:pt idx="9679">
                  <c:v>0.22773437306750499</c:v>
                </c:pt>
                <c:pt idx="9680">
                  <c:v>0.22773437306750499</c:v>
                </c:pt>
                <c:pt idx="9681">
                  <c:v>0.165332028096599</c:v>
                </c:pt>
                <c:pt idx="9682">
                  <c:v>0.165332028096599</c:v>
                </c:pt>
                <c:pt idx="9683">
                  <c:v>0.165332028096599</c:v>
                </c:pt>
                <c:pt idx="9684">
                  <c:v>0.235058590842527</c:v>
                </c:pt>
                <c:pt idx="9685">
                  <c:v>0.235058590842527</c:v>
                </c:pt>
                <c:pt idx="9686">
                  <c:v>0.235058590842527</c:v>
                </c:pt>
                <c:pt idx="9687">
                  <c:v>0.21718749699357401</c:v>
                </c:pt>
                <c:pt idx="9688">
                  <c:v>0.21718749699357401</c:v>
                </c:pt>
                <c:pt idx="9689">
                  <c:v>0.21718749699357401</c:v>
                </c:pt>
                <c:pt idx="9690">
                  <c:v>0.20615234003343999</c:v>
                </c:pt>
                <c:pt idx="9691">
                  <c:v>0.20615234003343999</c:v>
                </c:pt>
                <c:pt idx="9692">
                  <c:v>0.20615234003343999</c:v>
                </c:pt>
                <c:pt idx="9693">
                  <c:v>0.28925780938880002</c:v>
                </c:pt>
                <c:pt idx="9694">
                  <c:v>0.28925780938880002</c:v>
                </c:pt>
                <c:pt idx="9695">
                  <c:v>0.21650390318973201</c:v>
                </c:pt>
                <c:pt idx="9696">
                  <c:v>0.21650390318973201</c:v>
                </c:pt>
                <c:pt idx="9697">
                  <c:v>0.127734371541009</c:v>
                </c:pt>
                <c:pt idx="9698">
                  <c:v>0.127734371541009</c:v>
                </c:pt>
                <c:pt idx="9699">
                  <c:v>0.127734371541009</c:v>
                </c:pt>
                <c:pt idx="9700">
                  <c:v>0.15878905960562401</c:v>
                </c:pt>
                <c:pt idx="9701">
                  <c:v>0.15878905960562401</c:v>
                </c:pt>
                <c:pt idx="9702">
                  <c:v>0.15878905960562401</c:v>
                </c:pt>
                <c:pt idx="9703">
                  <c:v>0.15878905960562401</c:v>
                </c:pt>
                <c:pt idx="9704">
                  <c:v>0.26357421542343201</c:v>
                </c:pt>
                <c:pt idx="9705">
                  <c:v>0.26357421542343201</c:v>
                </c:pt>
                <c:pt idx="9706">
                  <c:v>0.26357421542343201</c:v>
                </c:pt>
                <c:pt idx="9707">
                  <c:v>0.114160153512784</c:v>
                </c:pt>
                <c:pt idx="9708">
                  <c:v>0.114160153512784</c:v>
                </c:pt>
                <c:pt idx="9709">
                  <c:v>0.17499999707069899</c:v>
                </c:pt>
                <c:pt idx="9710">
                  <c:v>0.17499999707069899</c:v>
                </c:pt>
                <c:pt idx="9711">
                  <c:v>0.17499999707069899</c:v>
                </c:pt>
                <c:pt idx="9712">
                  <c:v>0.116503903387638</c:v>
                </c:pt>
                <c:pt idx="9713">
                  <c:v>0.28369140254653702</c:v>
                </c:pt>
                <c:pt idx="9714">
                  <c:v>0.28369140254653702</c:v>
                </c:pt>
                <c:pt idx="9715">
                  <c:v>0.28369140254653702</c:v>
                </c:pt>
                <c:pt idx="9716">
                  <c:v>0.28369140254653702</c:v>
                </c:pt>
                <c:pt idx="9717">
                  <c:v>0.140234371639962</c:v>
                </c:pt>
                <c:pt idx="9718">
                  <c:v>0.140234371639962</c:v>
                </c:pt>
                <c:pt idx="9719">
                  <c:v>0.20380859172291799</c:v>
                </c:pt>
                <c:pt idx="9720">
                  <c:v>0.20380859172291799</c:v>
                </c:pt>
                <c:pt idx="9721">
                  <c:v>0.20380859172291799</c:v>
                </c:pt>
                <c:pt idx="9722">
                  <c:v>0.22285156003636</c:v>
                </c:pt>
                <c:pt idx="9723">
                  <c:v>0.22285156003636</c:v>
                </c:pt>
                <c:pt idx="9724">
                  <c:v>0.22285156003636</c:v>
                </c:pt>
                <c:pt idx="9725">
                  <c:v>0.22285156003636</c:v>
                </c:pt>
                <c:pt idx="9726">
                  <c:v>0.23554687119030801</c:v>
                </c:pt>
                <c:pt idx="9727">
                  <c:v>0.23554687119030801</c:v>
                </c:pt>
                <c:pt idx="9728">
                  <c:v>0.23554687119030801</c:v>
                </c:pt>
                <c:pt idx="9729">
                  <c:v>0.20986327801801899</c:v>
                </c:pt>
                <c:pt idx="9730">
                  <c:v>0.20986327801801899</c:v>
                </c:pt>
                <c:pt idx="9731">
                  <c:v>0.20986327801801899</c:v>
                </c:pt>
                <c:pt idx="9732">
                  <c:v>0.213769528425473</c:v>
                </c:pt>
                <c:pt idx="9733">
                  <c:v>0.213769528425473</c:v>
                </c:pt>
                <c:pt idx="9734">
                  <c:v>0.10849609139404399</c:v>
                </c:pt>
                <c:pt idx="9735">
                  <c:v>0.10849609139404399</c:v>
                </c:pt>
                <c:pt idx="9736">
                  <c:v>0.133593747341365</c:v>
                </c:pt>
                <c:pt idx="9737">
                  <c:v>0.133593747341365</c:v>
                </c:pt>
                <c:pt idx="9738">
                  <c:v>0.133593747341365</c:v>
                </c:pt>
                <c:pt idx="9739">
                  <c:v>0.19912109032884401</c:v>
                </c:pt>
                <c:pt idx="9740">
                  <c:v>0.19912109032884401</c:v>
                </c:pt>
                <c:pt idx="9741">
                  <c:v>0.25195312259893399</c:v>
                </c:pt>
                <c:pt idx="9742">
                  <c:v>0.25195312259893399</c:v>
                </c:pt>
                <c:pt idx="9743">
                  <c:v>0.25195312259893399</c:v>
                </c:pt>
                <c:pt idx="9744">
                  <c:v>0.25195312259893399</c:v>
                </c:pt>
                <c:pt idx="9745">
                  <c:v>0.14970702807477199</c:v>
                </c:pt>
                <c:pt idx="9746">
                  <c:v>0.14970702807477199</c:v>
                </c:pt>
                <c:pt idx="9747">
                  <c:v>0.14970702807477199</c:v>
                </c:pt>
                <c:pt idx="9748">
                  <c:v>0.31005859046126699</c:v>
                </c:pt>
                <c:pt idx="9749">
                  <c:v>0.31005859046126699</c:v>
                </c:pt>
                <c:pt idx="9750">
                  <c:v>0.31005859046126699</c:v>
                </c:pt>
                <c:pt idx="9751">
                  <c:v>0.24501952884747799</c:v>
                </c:pt>
                <c:pt idx="9752">
                  <c:v>0.24501952884747799</c:v>
                </c:pt>
                <c:pt idx="9753">
                  <c:v>0.17851562254509101</c:v>
                </c:pt>
                <c:pt idx="9754">
                  <c:v>0.17851562254509101</c:v>
                </c:pt>
                <c:pt idx="9755">
                  <c:v>0.19921874756982999</c:v>
                </c:pt>
                <c:pt idx="9756">
                  <c:v>0.19921874756982999</c:v>
                </c:pt>
                <c:pt idx="9757">
                  <c:v>0.19921874756982999</c:v>
                </c:pt>
                <c:pt idx="9758">
                  <c:v>0.19921874756982999</c:v>
                </c:pt>
                <c:pt idx="9759">
                  <c:v>0.18759765343565901</c:v>
                </c:pt>
                <c:pt idx="9760">
                  <c:v>0.18759765343565901</c:v>
                </c:pt>
                <c:pt idx="9761">
                  <c:v>0.18759765343565901</c:v>
                </c:pt>
                <c:pt idx="9762">
                  <c:v>0.21640624675637801</c:v>
                </c:pt>
                <c:pt idx="9763">
                  <c:v>0.21640624675637801</c:v>
                </c:pt>
                <c:pt idx="9764">
                  <c:v>0.21640624675637801</c:v>
                </c:pt>
                <c:pt idx="9765">
                  <c:v>0.21640624675637801</c:v>
                </c:pt>
                <c:pt idx="9766">
                  <c:v>8.4179684388800496E-2</c:v>
                </c:pt>
                <c:pt idx="9767">
                  <c:v>8.4179684388800496E-2</c:v>
                </c:pt>
                <c:pt idx="9768">
                  <c:v>0.19599609025317399</c:v>
                </c:pt>
                <c:pt idx="9769">
                  <c:v>0.19599609025317399</c:v>
                </c:pt>
                <c:pt idx="9770">
                  <c:v>0.19599609025317399</c:v>
                </c:pt>
                <c:pt idx="9771">
                  <c:v>8.3203122703707694E-2</c:v>
                </c:pt>
                <c:pt idx="9772">
                  <c:v>8.3203122703707694E-2</c:v>
                </c:pt>
                <c:pt idx="9773">
                  <c:v>8.3203122703707694E-2</c:v>
                </c:pt>
                <c:pt idx="9774">
                  <c:v>0.23212890369904901</c:v>
                </c:pt>
                <c:pt idx="9775">
                  <c:v>0.23212890369904901</c:v>
                </c:pt>
                <c:pt idx="9776">
                  <c:v>0.127246090196422</c:v>
                </c:pt>
                <c:pt idx="9777">
                  <c:v>0.127246090196422</c:v>
                </c:pt>
                <c:pt idx="9778">
                  <c:v>0.127246090196422</c:v>
                </c:pt>
                <c:pt idx="9779">
                  <c:v>0.225976560133858</c:v>
                </c:pt>
                <c:pt idx="9780">
                  <c:v>0.225976560133858</c:v>
                </c:pt>
                <c:pt idx="9781">
                  <c:v>0.225976560133858</c:v>
                </c:pt>
                <c:pt idx="9782">
                  <c:v>0.189062496581755</c:v>
                </c:pt>
                <c:pt idx="9783">
                  <c:v>0.189062496581755</c:v>
                </c:pt>
                <c:pt idx="9784">
                  <c:v>0.189062496581755</c:v>
                </c:pt>
                <c:pt idx="9785">
                  <c:v>0.189062496581755</c:v>
                </c:pt>
                <c:pt idx="9786">
                  <c:v>0.16230468428693701</c:v>
                </c:pt>
                <c:pt idx="9787">
                  <c:v>0.16230468428693701</c:v>
                </c:pt>
                <c:pt idx="9788">
                  <c:v>0.16230468428693701</c:v>
                </c:pt>
                <c:pt idx="9789">
                  <c:v>0.19794921580614699</c:v>
                </c:pt>
                <c:pt idx="9790">
                  <c:v>0.19794921580614699</c:v>
                </c:pt>
                <c:pt idx="9791">
                  <c:v>0.19794921580614699</c:v>
                </c:pt>
                <c:pt idx="9792">
                  <c:v>0.114648434202536</c:v>
                </c:pt>
                <c:pt idx="9793">
                  <c:v>0.114648434202536</c:v>
                </c:pt>
                <c:pt idx="9794">
                  <c:v>0.18857421555730899</c:v>
                </c:pt>
                <c:pt idx="9795">
                  <c:v>0.18857421555730899</c:v>
                </c:pt>
                <c:pt idx="9796">
                  <c:v>0.25742187134164801</c:v>
                </c:pt>
                <c:pt idx="9797">
                  <c:v>0.25742187134164801</c:v>
                </c:pt>
                <c:pt idx="9798">
                  <c:v>0.230664059621631</c:v>
                </c:pt>
                <c:pt idx="9799">
                  <c:v>0.230664059621631</c:v>
                </c:pt>
                <c:pt idx="9800">
                  <c:v>0.230664059621631</c:v>
                </c:pt>
                <c:pt idx="9801">
                  <c:v>0.18154296567081399</c:v>
                </c:pt>
                <c:pt idx="9802">
                  <c:v>0.18154296567081399</c:v>
                </c:pt>
                <c:pt idx="9803">
                  <c:v>0.18154296567081399</c:v>
                </c:pt>
                <c:pt idx="9804">
                  <c:v>0.19902343382273099</c:v>
                </c:pt>
                <c:pt idx="9805">
                  <c:v>0.19902343382273099</c:v>
                </c:pt>
                <c:pt idx="9806">
                  <c:v>0.19902343382273099</c:v>
                </c:pt>
                <c:pt idx="9807">
                  <c:v>0.19902343382273099</c:v>
                </c:pt>
                <c:pt idx="9808">
                  <c:v>0.156738278812554</c:v>
                </c:pt>
                <c:pt idx="9809">
                  <c:v>0.156738278812554</c:v>
                </c:pt>
                <c:pt idx="9810">
                  <c:v>0.14101562202995399</c:v>
                </c:pt>
                <c:pt idx="9811">
                  <c:v>0.14101562202995399</c:v>
                </c:pt>
                <c:pt idx="9812">
                  <c:v>0.14101562202995399</c:v>
                </c:pt>
                <c:pt idx="9813">
                  <c:v>0.15419921633292599</c:v>
                </c:pt>
                <c:pt idx="9814">
                  <c:v>0.15419921633292599</c:v>
                </c:pt>
                <c:pt idx="9815">
                  <c:v>0.15419921633292599</c:v>
                </c:pt>
                <c:pt idx="9816">
                  <c:v>0.208300778911507</c:v>
                </c:pt>
                <c:pt idx="9817">
                  <c:v>0.242675778288685</c:v>
                </c:pt>
                <c:pt idx="9818">
                  <c:v>0.242675778288685</c:v>
                </c:pt>
                <c:pt idx="9819">
                  <c:v>0.242675778288685</c:v>
                </c:pt>
                <c:pt idx="9820">
                  <c:v>0.23388671579596099</c:v>
                </c:pt>
                <c:pt idx="9821">
                  <c:v>0.23388671579596099</c:v>
                </c:pt>
                <c:pt idx="9822">
                  <c:v>0.23388671579596099</c:v>
                </c:pt>
                <c:pt idx="9823">
                  <c:v>0.23017577856080601</c:v>
                </c:pt>
                <c:pt idx="9824">
                  <c:v>0.23017577856080601</c:v>
                </c:pt>
                <c:pt idx="9825">
                  <c:v>0.23017577856080601</c:v>
                </c:pt>
                <c:pt idx="9826">
                  <c:v>0.187109371581755</c:v>
                </c:pt>
                <c:pt idx="9827">
                  <c:v>0.187109371581755</c:v>
                </c:pt>
                <c:pt idx="9828">
                  <c:v>0.187109371581755</c:v>
                </c:pt>
                <c:pt idx="9829">
                  <c:v>0.18437499693391099</c:v>
                </c:pt>
                <c:pt idx="9830">
                  <c:v>0.18437499693391099</c:v>
                </c:pt>
                <c:pt idx="9831">
                  <c:v>0.18437499693391099</c:v>
                </c:pt>
                <c:pt idx="9832">
                  <c:v>0.131835934596892</c:v>
                </c:pt>
                <c:pt idx="9833">
                  <c:v>0.131835934596892</c:v>
                </c:pt>
                <c:pt idx="9834">
                  <c:v>-38.596581944540901</c:v>
                </c:pt>
                <c:pt idx="9835">
                  <c:v>-38.596581944540901</c:v>
                </c:pt>
                <c:pt idx="9836">
                  <c:v>-38.617578084347699</c:v>
                </c:pt>
                <c:pt idx="9837">
                  <c:v>-38.617578084347699</c:v>
                </c:pt>
                <c:pt idx="9838">
                  <c:v>-38.373730415747502</c:v>
                </c:pt>
                <c:pt idx="9839">
                  <c:v>-38.373730415747502</c:v>
                </c:pt>
                <c:pt idx="9840">
                  <c:v>-38.373730415747502</c:v>
                </c:pt>
                <c:pt idx="9841">
                  <c:v>-38.494042910308004</c:v>
                </c:pt>
                <c:pt idx="9842">
                  <c:v>-38.494042910308004</c:v>
                </c:pt>
                <c:pt idx="9843">
                  <c:v>-38.494042910308004</c:v>
                </c:pt>
                <c:pt idx="9844">
                  <c:v>-38.494042910308004</c:v>
                </c:pt>
                <c:pt idx="9845">
                  <c:v>-38.497656198502199</c:v>
                </c:pt>
                <c:pt idx="9846">
                  <c:v>-38.497656198502199</c:v>
                </c:pt>
                <c:pt idx="9847">
                  <c:v>-38.497656198502199</c:v>
                </c:pt>
                <c:pt idx="9848">
                  <c:v>-38.507714806444703</c:v>
                </c:pt>
                <c:pt idx="9849">
                  <c:v>-38.507714806444703</c:v>
                </c:pt>
                <c:pt idx="9850">
                  <c:v>-38.554296844122199</c:v>
                </c:pt>
                <c:pt idx="9851">
                  <c:v>-38.554296844122199</c:v>
                </c:pt>
                <c:pt idx="9852">
                  <c:v>-38.554296844122199</c:v>
                </c:pt>
                <c:pt idx="9853">
                  <c:v>-38.418359353599897</c:v>
                </c:pt>
                <c:pt idx="9854">
                  <c:v>-38.418359353599897</c:v>
                </c:pt>
                <c:pt idx="9855">
                  <c:v>-38.462695283647903</c:v>
                </c:pt>
                <c:pt idx="9856">
                  <c:v>-38.462695283647903</c:v>
                </c:pt>
                <c:pt idx="9857">
                  <c:v>-38.073730407922902</c:v>
                </c:pt>
                <c:pt idx="9858">
                  <c:v>-38.073730407922902</c:v>
                </c:pt>
                <c:pt idx="9859">
                  <c:v>-38.073730407922902</c:v>
                </c:pt>
                <c:pt idx="9860">
                  <c:v>-38.354882752944803</c:v>
                </c:pt>
                <c:pt idx="9861">
                  <c:v>-38.354882752944803</c:v>
                </c:pt>
                <c:pt idx="9862">
                  <c:v>-38.354882752944803</c:v>
                </c:pt>
                <c:pt idx="9863">
                  <c:v>-38.354882752944803</c:v>
                </c:pt>
                <c:pt idx="9864">
                  <c:v>-38.245019520480099</c:v>
                </c:pt>
                <c:pt idx="9865">
                  <c:v>-38.245019520480099</c:v>
                </c:pt>
                <c:pt idx="9866">
                  <c:v>-38.245019520480099</c:v>
                </c:pt>
                <c:pt idx="9867">
                  <c:v>-38.259277281475001</c:v>
                </c:pt>
                <c:pt idx="9868">
                  <c:v>-38.259277281475001</c:v>
                </c:pt>
                <c:pt idx="9869">
                  <c:v>-38.218456955859402</c:v>
                </c:pt>
                <c:pt idx="9870">
                  <c:v>-38.218456955859402</c:v>
                </c:pt>
                <c:pt idx="9871">
                  <c:v>-38.426562433473002</c:v>
                </c:pt>
                <c:pt idx="9872">
                  <c:v>-38.426562433473002</c:v>
                </c:pt>
                <c:pt idx="9873">
                  <c:v>-38.378710878954699</c:v>
                </c:pt>
                <c:pt idx="9874">
                  <c:v>-38.378710878954699</c:v>
                </c:pt>
                <c:pt idx="9875">
                  <c:v>-38.378710878954699</c:v>
                </c:pt>
                <c:pt idx="9876">
                  <c:v>-38.250585875764898</c:v>
                </c:pt>
                <c:pt idx="9877">
                  <c:v>-38.250585875764898</c:v>
                </c:pt>
                <c:pt idx="9878">
                  <c:v>-38.250585875764898</c:v>
                </c:pt>
                <c:pt idx="9879">
                  <c:v>-38.202050737614599</c:v>
                </c:pt>
                <c:pt idx="9880">
                  <c:v>-38.202050737614599</c:v>
                </c:pt>
                <c:pt idx="9881">
                  <c:v>-38.202050737614599</c:v>
                </c:pt>
                <c:pt idx="9882">
                  <c:v>-38.204687457931797</c:v>
                </c:pt>
                <c:pt idx="9883">
                  <c:v>-38.204687457931797</c:v>
                </c:pt>
                <c:pt idx="9884">
                  <c:v>-38.314160105474002</c:v>
                </c:pt>
                <c:pt idx="9885">
                  <c:v>-38.314160105474002</c:v>
                </c:pt>
                <c:pt idx="9886">
                  <c:v>-38.314160105474002</c:v>
                </c:pt>
                <c:pt idx="9887">
                  <c:v>-38.596093660875297</c:v>
                </c:pt>
                <c:pt idx="9888">
                  <c:v>-38.596093660875297</c:v>
                </c:pt>
                <c:pt idx="9889">
                  <c:v>-38.293359294002499</c:v>
                </c:pt>
                <c:pt idx="9890">
                  <c:v>-38.293359294002499</c:v>
                </c:pt>
                <c:pt idx="9891">
                  <c:v>-38.367773382931702</c:v>
                </c:pt>
                <c:pt idx="9892">
                  <c:v>-38.367773382931702</c:v>
                </c:pt>
                <c:pt idx="9893">
                  <c:v>-38.367773382931702</c:v>
                </c:pt>
                <c:pt idx="9894">
                  <c:v>-38.313085903355301</c:v>
                </c:pt>
                <c:pt idx="9895">
                  <c:v>-38.313085903355301</c:v>
                </c:pt>
                <c:pt idx="9896">
                  <c:v>-38.313085903355301</c:v>
                </c:pt>
                <c:pt idx="9897">
                  <c:v>-38.313085903355301</c:v>
                </c:pt>
                <c:pt idx="9898">
                  <c:v>-38.335156195396799</c:v>
                </c:pt>
                <c:pt idx="9899">
                  <c:v>-38.335156195396799</c:v>
                </c:pt>
                <c:pt idx="9900">
                  <c:v>-38.3630858821125</c:v>
                </c:pt>
                <c:pt idx="9901">
                  <c:v>-38.3630858821125</c:v>
                </c:pt>
                <c:pt idx="9902">
                  <c:v>-38.2532225761679</c:v>
                </c:pt>
                <c:pt idx="9903">
                  <c:v>-38.2532225761679</c:v>
                </c:pt>
                <c:pt idx="9904">
                  <c:v>-38.2532225761679</c:v>
                </c:pt>
                <c:pt idx="9905">
                  <c:v>-38.493554632295798</c:v>
                </c:pt>
                <c:pt idx="9906">
                  <c:v>-38.493554632295798</c:v>
                </c:pt>
                <c:pt idx="9907">
                  <c:v>-38.452636694506502</c:v>
                </c:pt>
                <c:pt idx="9908">
                  <c:v>-38.452636694506502</c:v>
                </c:pt>
                <c:pt idx="9909">
                  <c:v>-38.259667922116897</c:v>
                </c:pt>
                <c:pt idx="9910">
                  <c:v>-38.259667922116897</c:v>
                </c:pt>
                <c:pt idx="9911">
                  <c:v>-38.313769440915998</c:v>
                </c:pt>
                <c:pt idx="9912">
                  <c:v>-38.313769440915998</c:v>
                </c:pt>
                <c:pt idx="9913">
                  <c:v>-38.313769440915998</c:v>
                </c:pt>
                <c:pt idx="9914">
                  <c:v>-38.266699160914797</c:v>
                </c:pt>
                <c:pt idx="9915">
                  <c:v>-38.266699160914797</c:v>
                </c:pt>
                <c:pt idx="9916">
                  <c:v>-38.266699160914797</c:v>
                </c:pt>
                <c:pt idx="9917">
                  <c:v>-38.266699160914797</c:v>
                </c:pt>
                <c:pt idx="9918">
                  <c:v>-38.092578096882697</c:v>
                </c:pt>
                <c:pt idx="9919">
                  <c:v>-38.092578096882697</c:v>
                </c:pt>
                <c:pt idx="9920">
                  <c:v>-38.175976513193703</c:v>
                </c:pt>
                <c:pt idx="9921">
                  <c:v>-38.175976513193703</c:v>
                </c:pt>
                <c:pt idx="9922">
                  <c:v>-38.340722549466498</c:v>
                </c:pt>
                <c:pt idx="9923">
                  <c:v>-38.340722549466498</c:v>
                </c:pt>
                <c:pt idx="9924">
                  <c:v>-38.340722549466498</c:v>
                </c:pt>
                <c:pt idx="9925">
                  <c:v>-38.220996045711203</c:v>
                </c:pt>
                <c:pt idx="9926">
                  <c:v>-38.220996045711203</c:v>
                </c:pt>
                <c:pt idx="9927">
                  <c:v>-38.165917925005402</c:v>
                </c:pt>
                <c:pt idx="9928">
                  <c:v>-38.165917925005402</c:v>
                </c:pt>
                <c:pt idx="9929">
                  <c:v>-38.165917925005402</c:v>
                </c:pt>
                <c:pt idx="9930">
                  <c:v>-38.277539031689201</c:v>
                </c:pt>
                <c:pt idx="9931">
                  <c:v>-38.277539031689201</c:v>
                </c:pt>
                <c:pt idx="9932">
                  <c:v>-38.277539031689201</c:v>
                </c:pt>
                <c:pt idx="9933">
                  <c:v>-38.316406193247502</c:v>
                </c:pt>
                <c:pt idx="9934">
                  <c:v>-38.316406193247502</c:v>
                </c:pt>
                <c:pt idx="9935">
                  <c:v>-38.316406193247502</c:v>
                </c:pt>
                <c:pt idx="9936">
                  <c:v>-38.285742137486501</c:v>
                </c:pt>
                <c:pt idx="9937">
                  <c:v>-38.285742137486501</c:v>
                </c:pt>
                <c:pt idx="9938">
                  <c:v>-38.285742137486501</c:v>
                </c:pt>
                <c:pt idx="9939">
                  <c:v>-38.078417912154599</c:v>
                </c:pt>
                <c:pt idx="9940">
                  <c:v>-38.078417912154599</c:v>
                </c:pt>
                <c:pt idx="9941">
                  <c:v>-38.078417912154599</c:v>
                </c:pt>
                <c:pt idx="9942">
                  <c:v>-38.1556640249255</c:v>
                </c:pt>
                <c:pt idx="9943">
                  <c:v>-38.1556640249255</c:v>
                </c:pt>
                <c:pt idx="9944">
                  <c:v>-38.172460904628601</c:v>
                </c:pt>
                <c:pt idx="9945">
                  <c:v>-38.172460904628601</c:v>
                </c:pt>
                <c:pt idx="9946">
                  <c:v>-38.172460904628601</c:v>
                </c:pt>
                <c:pt idx="9947">
                  <c:v>-38.271581996727001</c:v>
                </c:pt>
                <c:pt idx="9948">
                  <c:v>-38.403222609253099</c:v>
                </c:pt>
                <c:pt idx="9949">
                  <c:v>-38.403222609253099</c:v>
                </c:pt>
                <c:pt idx="9950">
                  <c:v>-38.403222609253099</c:v>
                </c:pt>
                <c:pt idx="9951">
                  <c:v>-38.403222609253099</c:v>
                </c:pt>
                <c:pt idx="9952">
                  <c:v>-38.155175736210303</c:v>
                </c:pt>
                <c:pt idx="9953">
                  <c:v>-38.155175736210303</c:v>
                </c:pt>
                <c:pt idx="9954">
                  <c:v>-38.403417931825899</c:v>
                </c:pt>
                <c:pt idx="9955">
                  <c:v>-38.403417931825899</c:v>
                </c:pt>
                <c:pt idx="9956">
                  <c:v>-38.403417931825899</c:v>
                </c:pt>
                <c:pt idx="9957">
                  <c:v>-38.403417931825899</c:v>
                </c:pt>
                <c:pt idx="9958">
                  <c:v>-38.4842772598276</c:v>
                </c:pt>
                <c:pt idx="9959">
                  <c:v>-38.4842772598276</c:v>
                </c:pt>
                <c:pt idx="9960">
                  <c:v>-38.539062441814103</c:v>
                </c:pt>
                <c:pt idx="9961">
                  <c:v>-38.539062441814103</c:v>
                </c:pt>
                <c:pt idx="9962">
                  <c:v>-38.178710884625602</c:v>
                </c:pt>
                <c:pt idx="9963">
                  <c:v>-38.178710884625602</c:v>
                </c:pt>
                <c:pt idx="9964">
                  <c:v>-38.178710884625602</c:v>
                </c:pt>
                <c:pt idx="9965">
                  <c:v>-38.404980401442998</c:v>
                </c:pt>
                <c:pt idx="9966">
                  <c:v>-38.404980401442998</c:v>
                </c:pt>
                <c:pt idx="9967">
                  <c:v>-38.694238190175298</c:v>
                </c:pt>
                <c:pt idx="9968">
                  <c:v>-38.694238190175298</c:v>
                </c:pt>
                <c:pt idx="9969">
                  <c:v>-38.723828088259303</c:v>
                </c:pt>
                <c:pt idx="9970">
                  <c:v>-38.723828088259303</c:v>
                </c:pt>
                <c:pt idx="9971">
                  <c:v>-38.723828088259303</c:v>
                </c:pt>
                <c:pt idx="9972">
                  <c:v>-38.146777295485599</c:v>
                </c:pt>
                <c:pt idx="9973">
                  <c:v>-38.146777295485599</c:v>
                </c:pt>
                <c:pt idx="9974">
                  <c:v>-38.324609313000103</c:v>
                </c:pt>
                <c:pt idx="9975">
                  <c:v>-38.324609313000103</c:v>
                </c:pt>
                <c:pt idx="9976">
                  <c:v>-38.324609313000103</c:v>
                </c:pt>
                <c:pt idx="9977">
                  <c:v>-38.324609313000103</c:v>
                </c:pt>
                <c:pt idx="9978">
                  <c:v>-38.438867124736099</c:v>
                </c:pt>
                <c:pt idx="9979">
                  <c:v>-38.438867124736099</c:v>
                </c:pt>
                <c:pt idx="9980">
                  <c:v>-38.438867124736099</c:v>
                </c:pt>
                <c:pt idx="9981">
                  <c:v>-38.5897460426131</c:v>
                </c:pt>
                <c:pt idx="9982">
                  <c:v>-38.5897460426131</c:v>
                </c:pt>
                <c:pt idx="9983">
                  <c:v>-38.449902299376802</c:v>
                </c:pt>
                <c:pt idx="9984">
                  <c:v>-38.449902299376802</c:v>
                </c:pt>
                <c:pt idx="9985">
                  <c:v>-38.405566374181902</c:v>
                </c:pt>
                <c:pt idx="9986">
                  <c:v>-38.405566374181902</c:v>
                </c:pt>
                <c:pt idx="9987">
                  <c:v>-38.0887694594566</c:v>
                </c:pt>
                <c:pt idx="9988">
                  <c:v>-38.0887694594566</c:v>
                </c:pt>
                <c:pt idx="9989">
                  <c:v>-38.0887694594566</c:v>
                </c:pt>
                <c:pt idx="9990">
                  <c:v>-38.0887694594566</c:v>
                </c:pt>
                <c:pt idx="9991">
                  <c:v>-38.2914062182899</c:v>
                </c:pt>
                <c:pt idx="9992">
                  <c:v>-38.2914062182899</c:v>
                </c:pt>
                <c:pt idx="9993">
                  <c:v>-38.2914062182899</c:v>
                </c:pt>
                <c:pt idx="9994">
                  <c:v>-38.4578124487088</c:v>
                </c:pt>
                <c:pt idx="9995">
                  <c:v>-38.4578124487088</c:v>
                </c:pt>
                <c:pt idx="9996">
                  <c:v>-38.4578124487088</c:v>
                </c:pt>
                <c:pt idx="9997">
                  <c:v>-38.468456985683503</c:v>
                </c:pt>
                <c:pt idx="9998">
                  <c:v>-38.468456985683503</c:v>
                </c:pt>
                <c:pt idx="9999">
                  <c:v>-38.171191339504702</c:v>
                </c:pt>
                <c:pt idx="10000">
                  <c:v>-38.171191339504702</c:v>
                </c:pt>
                <c:pt idx="10001">
                  <c:v>-38.171191339504702</c:v>
                </c:pt>
                <c:pt idx="10002">
                  <c:v>-38.288867136834597</c:v>
                </c:pt>
                <c:pt idx="10003">
                  <c:v>-38.288867136834597</c:v>
                </c:pt>
                <c:pt idx="10004">
                  <c:v>-38.399218686587098</c:v>
                </c:pt>
                <c:pt idx="10005">
                  <c:v>-38.399218686587098</c:v>
                </c:pt>
                <c:pt idx="10006">
                  <c:v>-38.3940429474751</c:v>
                </c:pt>
                <c:pt idx="10007">
                  <c:v>-38.3940429474751</c:v>
                </c:pt>
                <c:pt idx="10008">
                  <c:v>-38.3940429474751</c:v>
                </c:pt>
                <c:pt idx="10009">
                  <c:v>-38.498339768760999</c:v>
                </c:pt>
                <c:pt idx="10010">
                  <c:v>-38.498339768760999</c:v>
                </c:pt>
                <c:pt idx="10011">
                  <c:v>-38.498339768760999</c:v>
                </c:pt>
                <c:pt idx="10012">
                  <c:v>-38.388183556897197</c:v>
                </c:pt>
                <c:pt idx="10013">
                  <c:v>-38.388183556897197</c:v>
                </c:pt>
                <c:pt idx="10014">
                  <c:v>-38.388183556897197</c:v>
                </c:pt>
                <c:pt idx="10015">
                  <c:v>-38.388183556897197</c:v>
                </c:pt>
                <c:pt idx="10016">
                  <c:v>-38.201757718801602</c:v>
                </c:pt>
                <c:pt idx="10017">
                  <c:v>-38.201757718801602</c:v>
                </c:pt>
                <c:pt idx="10018">
                  <c:v>-38.439062428325997</c:v>
                </c:pt>
                <c:pt idx="10019">
                  <c:v>-38.439062428325997</c:v>
                </c:pt>
                <c:pt idx="10020">
                  <c:v>-38.439062428325997</c:v>
                </c:pt>
                <c:pt idx="10021">
                  <c:v>-38.121289009955902</c:v>
                </c:pt>
                <c:pt idx="10022">
                  <c:v>-38.121289009955902</c:v>
                </c:pt>
                <c:pt idx="10023">
                  <c:v>-38.218457007416802</c:v>
                </c:pt>
                <c:pt idx="10024">
                  <c:v>-38.218457007416802</c:v>
                </c:pt>
                <c:pt idx="10025">
                  <c:v>-38.218457007416802</c:v>
                </c:pt>
                <c:pt idx="10026">
                  <c:v>-37.9846679003821</c:v>
                </c:pt>
                <c:pt idx="10027">
                  <c:v>-37.9846679003821</c:v>
                </c:pt>
                <c:pt idx="10028">
                  <c:v>-37.9846679003821</c:v>
                </c:pt>
                <c:pt idx="10029">
                  <c:v>-38.241894511629603</c:v>
                </c:pt>
                <c:pt idx="10030">
                  <c:v>-38.241894511629603</c:v>
                </c:pt>
                <c:pt idx="10031">
                  <c:v>-38.152148352986799</c:v>
                </c:pt>
                <c:pt idx="10032">
                  <c:v>-38.152148352986799</c:v>
                </c:pt>
                <c:pt idx="10033">
                  <c:v>-38.152148352986799</c:v>
                </c:pt>
                <c:pt idx="10034">
                  <c:v>-38.270996020350097</c:v>
                </c:pt>
                <c:pt idx="10035">
                  <c:v>-38.270996020350097</c:v>
                </c:pt>
                <c:pt idx="10036">
                  <c:v>-38.270996020350097</c:v>
                </c:pt>
                <c:pt idx="10037">
                  <c:v>-38.378124929404201</c:v>
                </c:pt>
                <c:pt idx="10038">
                  <c:v>-38.378124929404201</c:v>
                </c:pt>
                <c:pt idx="10039">
                  <c:v>-38.378124929404201</c:v>
                </c:pt>
                <c:pt idx="10040">
                  <c:v>-38.594531193084499</c:v>
                </c:pt>
                <c:pt idx="10041">
                  <c:v>-38.594531193084499</c:v>
                </c:pt>
                <c:pt idx="10042">
                  <c:v>-38.087499923632997</c:v>
                </c:pt>
                <c:pt idx="10043">
                  <c:v>-38.087499923632997</c:v>
                </c:pt>
                <c:pt idx="10044">
                  <c:v>-38.087499923632997</c:v>
                </c:pt>
                <c:pt idx="10045">
                  <c:v>-37.997070255129003</c:v>
                </c:pt>
                <c:pt idx="10046">
                  <c:v>-38.112890606877002</c:v>
                </c:pt>
                <c:pt idx="10047">
                  <c:v>-38.112890606877002</c:v>
                </c:pt>
                <c:pt idx="10048">
                  <c:v>-38.112890606877002</c:v>
                </c:pt>
                <c:pt idx="10049">
                  <c:v>-38.092773402589899</c:v>
                </c:pt>
                <c:pt idx="10050">
                  <c:v>-38.092773402589899</c:v>
                </c:pt>
                <c:pt idx="10051">
                  <c:v>-38.198046853896798</c:v>
                </c:pt>
                <c:pt idx="10052">
                  <c:v>-38.198046853896798</c:v>
                </c:pt>
                <c:pt idx="10053">
                  <c:v>-38.198046853896798</c:v>
                </c:pt>
                <c:pt idx="10054">
                  <c:v>-38.035937433691203</c:v>
                </c:pt>
                <c:pt idx="10055">
                  <c:v>-38.035937433691203</c:v>
                </c:pt>
                <c:pt idx="10056">
                  <c:v>-38.035937433691203</c:v>
                </c:pt>
                <c:pt idx="10057">
                  <c:v>-38.185156169187302</c:v>
                </c:pt>
                <c:pt idx="10058">
                  <c:v>-38.185156169187302</c:v>
                </c:pt>
                <c:pt idx="10059">
                  <c:v>-38.185156169187302</c:v>
                </c:pt>
                <c:pt idx="10060">
                  <c:v>-38.287109321259699</c:v>
                </c:pt>
                <c:pt idx="10061">
                  <c:v>-38.287109321259699</c:v>
                </c:pt>
                <c:pt idx="10062">
                  <c:v>-38.223437432468899</c:v>
                </c:pt>
                <c:pt idx="10063">
                  <c:v>-38.223437432468899</c:v>
                </c:pt>
                <c:pt idx="10064">
                  <c:v>-38.223437432468899</c:v>
                </c:pt>
                <c:pt idx="10065">
                  <c:v>-38.285644503302997</c:v>
                </c:pt>
                <c:pt idx="10066">
                  <c:v>-38.285644503302997</c:v>
                </c:pt>
                <c:pt idx="10067">
                  <c:v>-38.070996032212797</c:v>
                </c:pt>
                <c:pt idx="10068">
                  <c:v>-38.070996032212797</c:v>
                </c:pt>
                <c:pt idx="10069">
                  <c:v>-38.021093697468999</c:v>
                </c:pt>
                <c:pt idx="10070">
                  <c:v>-38.021093697468999</c:v>
                </c:pt>
                <c:pt idx="10071">
                  <c:v>-38.021093697468999</c:v>
                </c:pt>
                <c:pt idx="10072">
                  <c:v>-38.2305663483057</c:v>
                </c:pt>
                <c:pt idx="10073">
                  <c:v>-38.2305663483057</c:v>
                </c:pt>
                <c:pt idx="10074">
                  <c:v>-38.185351504936897</c:v>
                </c:pt>
                <c:pt idx="10075">
                  <c:v>-38.185351504936897</c:v>
                </c:pt>
                <c:pt idx="10076">
                  <c:v>-38.185351504936897</c:v>
                </c:pt>
                <c:pt idx="10077">
                  <c:v>-38.185351504936897</c:v>
                </c:pt>
                <c:pt idx="10078">
                  <c:v>-38.390527283314398</c:v>
                </c:pt>
                <c:pt idx="10079">
                  <c:v>-38.390527283314398</c:v>
                </c:pt>
                <c:pt idx="10080">
                  <c:v>-38.6065429077061</c:v>
                </c:pt>
                <c:pt idx="10081">
                  <c:v>-38.6065429077061</c:v>
                </c:pt>
                <c:pt idx="10082">
                  <c:v>-38.074609302377198</c:v>
                </c:pt>
                <c:pt idx="10083">
                  <c:v>-38.074609302377198</c:v>
                </c:pt>
                <c:pt idx="10084">
                  <c:v>-38.074609302377198</c:v>
                </c:pt>
                <c:pt idx="10085">
                  <c:v>-38.3824217991423</c:v>
                </c:pt>
                <c:pt idx="10086">
                  <c:v>-38.255078071138897</c:v>
                </c:pt>
                <c:pt idx="10087">
                  <c:v>-38.255078071138897</c:v>
                </c:pt>
                <c:pt idx="10088">
                  <c:v>-38.226074195808899</c:v>
                </c:pt>
                <c:pt idx="10089">
                  <c:v>-38.226074195808899</c:v>
                </c:pt>
                <c:pt idx="10090">
                  <c:v>-38.226074195808899</c:v>
                </c:pt>
                <c:pt idx="10091">
                  <c:v>-38.433203110973402</c:v>
                </c:pt>
                <c:pt idx="10092">
                  <c:v>-38.433203110973402</c:v>
                </c:pt>
                <c:pt idx="10093">
                  <c:v>-38.433203110973402</c:v>
                </c:pt>
                <c:pt idx="10094">
                  <c:v>-38.216894464268897</c:v>
                </c:pt>
                <c:pt idx="10095">
                  <c:v>-38.216894464268897</c:v>
                </c:pt>
                <c:pt idx="10096">
                  <c:v>-38.216894464268897</c:v>
                </c:pt>
                <c:pt idx="10097">
                  <c:v>-38.216894464268897</c:v>
                </c:pt>
                <c:pt idx="10098">
                  <c:v>-38.092675728308599</c:v>
                </c:pt>
                <c:pt idx="10099">
                  <c:v>-38.092675728308599</c:v>
                </c:pt>
                <c:pt idx="10100">
                  <c:v>-38.428906209599504</c:v>
                </c:pt>
                <c:pt idx="10101">
                  <c:v>-38.428906209599504</c:v>
                </c:pt>
                <c:pt idx="10102">
                  <c:v>-38.428906209599504</c:v>
                </c:pt>
                <c:pt idx="10103">
                  <c:v>-38.385839779446499</c:v>
                </c:pt>
                <c:pt idx="10104">
                  <c:v>-38.385839779446499</c:v>
                </c:pt>
                <c:pt idx="10105">
                  <c:v>-38.519042943640599</c:v>
                </c:pt>
                <c:pt idx="10106">
                  <c:v>-38.519042943640599</c:v>
                </c:pt>
                <c:pt idx="10107">
                  <c:v>-38.449218717702003</c:v>
                </c:pt>
                <c:pt idx="10108">
                  <c:v>-38.449218717702003</c:v>
                </c:pt>
                <c:pt idx="10109">
                  <c:v>-38.445410113898099</c:v>
                </c:pt>
                <c:pt idx="10110">
                  <c:v>-38.445410113898099</c:v>
                </c:pt>
                <c:pt idx="10111">
                  <c:v>-38.445410113898099</c:v>
                </c:pt>
                <c:pt idx="10112">
                  <c:v>-38.445410113898099</c:v>
                </c:pt>
                <c:pt idx="10113">
                  <c:v>-38.247167916742903</c:v>
                </c:pt>
                <c:pt idx="10114">
                  <c:v>-38.247167916742903</c:v>
                </c:pt>
                <c:pt idx="10115">
                  <c:v>-38.328710892288598</c:v>
                </c:pt>
                <c:pt idx="10116">
                  <c:v>-38.328710892288598</c:v>
                </c:pt>
                <c:pt idx="10117">
                  <c:v>-38.328710892288598</c:v>
                </c:pt>
                <c:pt idx="10118">
                  <c:v>-38.250488242178101</c:v>
                </c:pt>
                <c:pt idx="10119">
                  <c:v>-38.250488242178101</c:v>
                </c:pt>
                <c:pt idx="10120">
                  <c:v>-38.477831999640301</c:v>
                </c:pt>
                <c:pt idx="10121">
                  <c:v>-38.477831999640301</c:v>
                </c:pt>
                <c:pt idx="10122">
                  <c:v>-38.417871020508699</c:v>
                </c:pt>
                <c:pt idx="10123">
                  <c:v>-38.417871020508699</c:v>
                </c:pt>
                <c:pt idx="10124">
                  <c:v>-38.134472618665299</c:v>
                </c:pt>
                <c:pt idx="10125">
                  <c:v>-38.134472618665299</c:v>
                </c:pt>
                <c:pt idx="10126">
                  <c:v>-38.134472618665299</c:v>
                </c:pt>
                <c:pt idx="10127">
                  <c:v>-38.313378860373597</c:v>
                </c:pt>
                <c:pt idx="10128">
                  <c:v>-38.313378860373597</c:v>
                </c:pt>
                <c:pt idx="10129">
                  <c:v>-38.313378860373597</c:v>
                </c:pt>
                <c:pt idx="10130">
                  <c:v>-38.233007756804</c:v>
                </c:pt>
                <c:pt idx="10131">
                  <c:v>-38.233007756804</c:v>
                </c:pt>
                <c:pt idx="10132">
                  <c:v>-38.233007756804</c:v>
                </c:pt>
                <c:pt idx="10133">
                  <c:v>-38.233007756804</c:v>
                </c:pt>
                <c:pt idx="10134">
                  <c:v>-38.206542907399097</c:v>
                </c:pt>
                <c:pt idx="10135">
                  <c:v>-38.206542907399097</c:v>
                </c:pt>
                <c:pt idx="10136">
                  <c:v>-38.094042925156799</c:v>
                </c:pt>
                <c:pt idx="10137">
                  <c:v>-38.094042925156799</c:v>
                </c:pt>
                <c:pt idx="10138">
                  <c:v>-38.303027301582901</c:v>
                </c:pt>
                <c:pt idx="10139">
                  <c:v>-38.303027301582901</c:v>
                </c:pt>
                <c:pt idx="10140">
                  <c:v>-38.303027301582901</c:v>
                </c:pt>
                <c:pt idx="10141">
                  <c:v>-38.212499922825302</c:v>
                </c:pt>
                <c:pt idx="10142">
                  <c:v>-38.212499922825302</c:v>
                </c:pt>
                <c:pt idx="10143">
                  <c:v>-38.2628905386809</c:v>
                </c:pt>
                <c:pt idx="10144">
                  <c:v>-38.2628905386809</c:v>
                </c:pt>
                <c:pt idx="10145">
                  <c:v>-38.2628905386809</c:v>
                </c:pt>
                <c:pt idx="10146">
                  <c:v>-38.2896483474251</c:v>
                </c:pt>
                <c:pt idx="10147">
                  <c:v>-38.2896483474251</c:v>
                </c:pt>
                <c:pt idx="10148">
                  <c:v>-38.2896483474251</c:v>
                </c:pt>
                <c:pt idx="10149">
                  <c:v>-38.233691353794697</c:v>
                </c:pt>
                <c:pt idx="10150">
                  <c:v>-38.233691353794697</c:v>
                </c:pt>
                <c:pt idx="10151">
                  <c:v>-38.233691353794697</c:v>
                </c:pt>
                <c:pt idx="10152">
                  <c:v>-38.032421841715397</c:v>
                </c:pt>
                <c:pt idx="10153">
                  <c:v>-38.032421841715397</c:v>
                </c:pt>
                <c:pt idx="10154">
                  <c:v>-38.032421841715397</c:v>
                </c:pt>
                <c:pt idx="10155">
                  <c:v>-38.353417880280098</c:v>
                </c:pt>
                <c:pt idx="10156">
                  <c:v>-38.353417880280098</c:v>
                </c:pt>
                <c:pt idx="10157">
                  <c:v>-38.353417880280098</c:v>
                </c:pt>
                <c:pt idx="10158">
                  <c:v>-38.279101494670599</c:v>
                </c:pt>
                <c:pt idx="10159">
                  <c:v>-38.279101494670599</c:v>
                </c:pt>
                <c:pt idx="10160">
                  <c:v>-38.279101494670599</c:v>
                </c:pt>
                <c:pt idx="10161">
                  <c:v>-38.188574153624302</c:v>
                </c:pt>
                <c:pt idx="10162">
                  <c:v>-38.188574153624302</c:v>
                </c:pt>
                <c:pt idx="10163">
                  <c:v>-38.216210897124199</c:v>
                </c:pt>
                <c:pt idx="10164">
                  <c:v>-38.216210897124199</c:v>
                </c:pt>
                <c:pt idx="10165">
                  <c:v>-38.216210897124199</c:v>
                </c:pt>
                <c:pt idx="10166">
                  <c:v>-38.342089794263302</c:v>
                </c:pt>
                <c:pt idx="10167">
                  <c:v>-38.342089794263302</c:v>
                </c:pt>
                <c:pt idx="10168">
                  <c:v>-38.342089794263302</c:v>
                </c:pt>
                <c:pt idx="10169">
                  <c:v>-38.329394458756703</c:v>
                </c:pt>
                <c:pt idx="10170">
                  <c:v>-38.329394458756703</c:v>
                </c:pt>
                <c:pt idx="10171">
                  <c:v>-38.329394458756703</c:v>
                </c:pt>
                <c:pt idx="10172">
                  <c:v>-38.425976495898702</c:v>
                </c:pt>
                <c:pt idx="10173">
                  <c:v>-38.425976495898702</c:v>
                </c:pt>
                <c:pt idx="10174">
                  <c:v>-38.641015582361398</c:v>
                </c:pt>
                <c:pt idx="10175">
                  <c:v>-38.641015582361398</c:v>
                </c:pt>
                <c:pt idx="10176">
                  <c:v>-38.641015582361398</c:v>
                </c:pt>
                <c:pt idx="10177">
                  <c:v>-39.400781183991</c:v>
                </c:pt>
                <c:pt idx="10178">
                  <c:v>-39.400781183991</c:v>
                </c:pt>
                <c:pt idx="10179">
                  <c:v>-38.418847595465103</c:v>
                </c:pt>
                <c:pt idx="10180">
                  <c:v>-38.418847595465103</c:v>
                </c:pt>
                <c:pt idx="10181">
                  <c:v>-38.360156203387298</c:v>
                </c:pt>
                <c:pt idx="10182">
                  <c:v>-38.360156203387298</c:v>
                </c:pt>
                <c:pt idx="10183">
                  <c:v>-38.360156203387298</c:v>
                </c:pt>
                <c:pt idx="10184">
                  <c:v>-38.287695267375902</c:v>
                </c:pt>
                <c:pt idx="10185">
                  <c:v>-38.287695267375902</c:v>
                </c:pt>
                <c:pt idx="10186">
                  <c:v>-38.287695267375902</c:v>
                </c:pt>
                <c:pt idx="10187">
                  <c:v>-38.343652285024199</c:v>
                </c:pt>
                <c:pt idx="10188">
                  <c:v>-38.343652285024199</c:v>
                </c:pt>
                <c:pt idx="10189">
                  <c:v>-38.343652285024199</c:v>
                </c:pt>
                <c:pt idx="10190">
                  <c:v>-38.268164020155297</c:v>
                </c:pt>
                <c:pt idx="10191">
                  <c:v>-38.268164020155297</c:v>
                </c:pt>
                <c:pt idx="10192">
                  <c:v>-38.268164020155297</c:v>
                </c:pt>
                <c:pt idx="10193">
                  <c:v>-38.190624899121701</c:v>
                </c:pt>
                <c:pt idx="10194">
                  <c:v>-38.190624899121701</c:v>
                </c:pt>
                <c:pt idx="10195">
                  <c:v>-38.190624899121701</c:v>
                </c:pt>
                <c:pt idx="10196">
                  <c:v>-38.536523377500998</c:v>
                </c:pt>
                <c:pt idx="10197">
                  <c:v>-38.536523377500998</c:v>
                </c:pt>
                <c:pt idx="10198">
                  <c:v>-38.536523377500998</c:v>
                </c:pt>
                <c:pt idx="10199">
                  <c:v>-38.602734321204402</c:v>
                </c:pt>
                <c:pt idx="10200">
                  <c:v>-38.602734321204402</c:v>
                </c:pt>
                <c:pt idx="10201">
                  <c:v>-38.1752929218855</c:v>
                </c:pt>
                <c:pt idx="10202">
                  <c:v>-38.1752929218855</c:v>
                </c:pt>
                <c:pt idx="10203">
                  <c:v>-38.413867140574403</c:v>
                </c:pt>
                <c:pt idx="10204">
                  <c:v>-38.413867140574403</c:v>
                </c:pt>
                <c:pt idx="10205">
                  <c:v>-38.413867140574403</c:v>
                </c:pt>
                <c:pt idx="10206">
                  <c:v>-38.413867140574403</c:v>
                </c:pt>
                <c:pt idx="10207">
                  <c:v>-38.402343721754697</c:v>
                </c:pt>
                <c:pt idx="10208">
                  <c:v>-38.402343721754697</c:v>
                </c:pt>
                <c:pt idx="10209">
                  <c:v>-38.4524413688195</c:v>
                </c:pt>
                <c:pt idx="10210">
                  <c:v>-38.4524413688195</c:v>
                </c:pt>
                <c:pt idx="10211">
                  <c:v>-38.4524413688195</c:v>
                </c:pt>
                <c:pt idx="10212">
                  <c:v>-38.487792913503597</c:v>
                </c:pt>
                <c:pt idx="10213">
                  <c:v>-38.487792913503597</c:v>
                </c:pt>
                <c:pt idx="10214">
                  <c:v>-38.487792913503597</c:v>
                </c:pt>
                <c:pt idx="10215">
                  <c:v>-38.310351492305898</c:v>
                </c:pt>
                <c:pt idx="10216">
                  <c:v>-38.310351492305898</c:v>
                </c:pt>
                <c:pt idx="10217">
                  <c:v>-38.517089801622198</c:v>
                </c:pt>
                <c:pt idx="10218">
                  <c:v>-38.517089801622198</c:v>
                </c:pt>
                <c:pt idx="10219">
                  <c:v>-38.517089801622198</c:v>
                </c:pt>
                <c:pt idx="10220">
                  <c:v>-38.281445260276001</c:v>
                </c:pt>
                <c:pt idx="10221">
                  <c:v>-38.394042915759201</c:v>
                </c:pt>
                <c:pt idx="10222">
                  <c:v>-38.394042915759201</c:v>
                </c:pt>
                <c:pt idx="10223">
                  <c:v>-38.394042915759201</c:v>
                </c:pt>
                <c:pt idx="10224">
                  <c:v>-38.3701171061766</c:v>
                </c:pt>
                <c:pt idx="10225">
                  <c:v>-38.3701171061766</c:v>
                </c:pt>
                <c:pt idx="10226">
                  <c:v>-38.3701171061766</c:v>
                </c:pt>
                <c:pt idx="10227">
                  <c:v>-38.226171826296103</c:v>
                </c:pt>
                <c:pt idx="10228">
                  <c:v>-38.226171826296103</c:v>
                </c:pt>
                <c:pt idx="10229">
                  <c:v>-38.226171826296103</c:v>
                </c:pt>
                <c:pt idx="10230">
                  <c:v>-38.1737304123453</c:v>
                </c:pt>
                <c:pt idx="10231">
                  <c:v>-38.1737304123453</c:v>
                </c:pt>
                <c:pt idx="10232">
                  <c:v>-38.1737304123453</c:v>
                </c:pt>
                <c:pt idx="10233">
                  <c:v>-38.316210866570998</c:v>
                </c:pt>
                <c:pt idx="10234">
                  <c:v>-38.316210866570998</c:v>
                </c:pt>
                <c:pt idx="10235">
                  <c:v>-38.316210866570998</c:v>
                </c:pt>
                <c:pt idx="10236">
                  <c:v>-38.268749908122103</c:v>
                </c:pt>
                <c:pt idx="10237">
                  <c:v>-38.268749908122103</c:v>
                </c:pt>
                <c:pt idx="10238">
                  <c:v>-38.268749908122103</c:v>
                </c:pt>
                <c:pt idx="10239">
                  <c:v>-38.333007756606001</c:v>
                </c:pt>
                <c:pt idx="10240">
                  <c:v>-38.333007756606001</c:v>
                </c:pt>
                <c:pt idx="10241">
                  <c:v>-38.312792905904601</c:v>
                </c:pt>
                <c:pt idx="10242">
                  <c:v>-38.312792905904601</c:v>
                </c:pt>
                <c:pt idx="10243">
                  <c:v>-38.380371012477497</c:v>
                </c:pt>
                <c:pt idx="10244">
                  <c:v>-38.380371012477497</c:v>
                </c:pt>
                <c:pt idx="10245">
                  <c:v>-38.221581999438001</c:v>
                </c:pt>
                <c:pt idx="10246">
                  <c:v>-38.221581999438001</c:v>
                </c:pt>
                <c:pt idx="10247">
                  <c:v>-38.221581999438001</c:v>
                </c:pt>
                <c:pt idx="10248">
                  <c:v>-38.308691329977499</c:v>
                </c:pt>
                <c:pt idx="10249">
                  <c:v>-38.308691329977499</c:v>
                </c:pt>
                <c:pt idx="10250">
                  <c:v>-38.308691329977499</c:v>
                </c:pt>
                <c:pt idx="10251">
                  <c:v>-38.308691329977499</c:v>
                </c:pt>
                <c:pt idx="10252">
                  <c:v>-38.308691329977499</c:v>
                </c:pt>
                <c:pt idx="10253">
                  <c:v>-38.5145506986009</c:v>
                </c:pt>
                <c:pt idx="10254">
                  <c:v>-38.5145506986009</c:v>
                </c:pt>
                <c:pt idx="10255">
                  <c:v>-38.419824177930401</c:v>
                </c:pt>
                <c:pt idx="10256">
                  <c:v>-38.419824177930401</c:v>
                </c:pt>
                <c:pt idx="10257">
                  <c:v>-38.419824177930401</c:v>
                </c:pt>
                <c:pt idx="10258">
                  <c:v>-38.395996017468804</c:v>
                </c:pt>
                <c:pt idx="10259">
                  <c:v>-38.395996017468804</c:v>
                </c:pt>
                <c:pt idx="10260">
                  <c:v>-38.406640591812902</c:v>
                </c:pt>
                <c:pt idx="10261">
                  <c:v>-38.406640591812902</c:v>
                </c:pt>
                <c:pt idx="10262">
                  <c:v>-38.406640591812902</c:v>
                </c:pt>
                <c:pt idx="10263">
                  <c:v>-38.254687447224498</c:v>
                </c:pt>
                <c:pt idx="10264">
                  <c:v>-38.254687447224498</c:v>
                </c:pt>
                <c:pt idx="10265">
                  <c:v>-38.254687447224498</c:v>
                </c:pt>
                <c:pt idx="10266">
                  <c:v>-38.140331976151998</c:v>
                </c:pt>
                <c:pt idx="10267">
                  <c:v>-38.140331976151998</c:v>
                </c:pt>
                <c:pt idx="10268">
                  <c:v>-38.387499964250303</c:v>
                </c:pt>
                <c:pt idx="10269">
                  <c:v>-38.387499964250303</c:v>
                </c:pt>
                <c:pt idx="10270">
                  <c:v>-38.387499964250303</c:v>
                </c:pt>
                <c:pt idx="10271">
                  <c:v>-38.216210890721399</c:v>
                </c:pt>
                <c:pt idx="10272">
                  <c:v>-38.216210890721399</c:v>
                </c:pt>
                <c:pt idx="10273">
                  <c:v>-38.216210890721399</c:v>
                </c:pt>
                <c:pt idx="10274">
                  <c:v>-38.423339808519799</c:v>
                </c:pt>
                <c:pt idx="10275">
                  <c:v>-38.423339808519799</c:v>
                </c:pt>
                <c:pt idx="10276">
                  <c:v>-38.423339808519799</c:v>
                </c:pt>
                <c:pt idx="10277">
                  <c:v>-38.158593703890801</c:v>
                </c:pt>
                <c:pt idx="10278">
                  <c:v>-38.158593703890801</c:v>
                </c:pt>
                <c:pt idx="10279">
                  <c:v>-38.158593703890801</c:v>
                </c:pt>
                <c:pt idx="10280">
                  <c:v>-38.122656145445902</c:v>
                </c:pt>
                <c:pt idx="10281">
                  <c:v>-38.122656145445902</c:v>
                </c:pt>
                <c:pt idx="10282">
                  <c:v>-38.121386654631301</c:v>
                </c:pt>
                <c:pt idx="10283">
                  <c:v>-38.121386654631301</c:v>
                </c:pt>
                <c:pt idx="10284">
                  <c:v>-38.171679595332499</c:v>
                </c:pt>
                <c:pt idx="10285">
                  <c:v>-38.171679595332499</c:v>
                </c:pt>
                <c:pt idx="10286">
                  <c:v>-38.171679595332499</c:v>
                </c:pt>
                <c:pt idx="10287">
                  <c:v>-38.5022460515247</c:v>
                </c:pt>
                <c:pt idx="10288">
                  <c:v>-38.5022460515247</c:v>
                </c:pt>
                <c:pt idx="10289">
                  <c:v>-38.5022460515247</c:v>
                </c:pt>
                <c:pt idx="10290">
                  <c:v>-38.291308515646897</c:v>
                </c:pt>
                <c:pt idx="10291">
                  <c:v>-38.291308515646897</c:v>
                </c:pt>
                <c:pt idx="10292">
                  <c:v>-38.291308515646897</c:v>
                </c:pt>
                <c:pt idx="10293">
                  <c:v>-38.291308515646897</c:v>
                </c:pt>
                <c:pt idx="10294">
                  <c:v>-38.253613213120801</c:v>
                </c:pt>
                <c:pt idx="10295">
                  <c:v>-38.253613213120801</c:v>
                </c:pt>
                <c:pt idx="10296">
                  <c:v>-38.376367125550999</c:v>
                </c:pt>
                <c:pt idx="10297">
                  <c:v>-38.376367125550999</c:v>
                </c:pt>
                <c:pt idx="10298">
                  <c:v>-38.376367125550999</c:v>
                </c:pt>
                <c:pt idx="10299">
                  <c:v>-38.391210871894103</c:v>
                </c:pt>
                <c:pt idx="10300">
                  <c:v>-38.391210871894103</c:v>
                </c:pt>
                <c:pt idx="10301">
                  <c:v>-38.301171818791701</c:v>
                </c:pt>
                <c:pt idx="10302">
                  <c:v>-38.301171818791701</c:v>
                </c:pt>
                <c:pt idx="10303">
                  <c:v>-38.232324165008301</c:v>
                </c:pt>
                <c:pt idx="10304">
                  <c:v>-38.232324165008301</c:v>
                </c:pt>
                <c:pt idx="10305">
                  <c:v>-38.232324165008301</c:v>
                </c:pt>
                <c:pt idx="10306">
                  <c:v>-38.210937467163603</c:v>
                </c:pt>
                <c:pt idx="10307">
                  <c:v>-38.210937467163603</c:v>
                </c:pt>
                <c:pt idx="10308">
                  <c:v>-38.210937467163603</c:v>
                </c:pt>
                <c:pt idx="10309">
                  <c:v>-38.358203091491298</c:v>
                </c:pt>
                <c:pt idx="10310">
                  <c:v>-38.358203091491298</c:v>
                </c:pt>
                <c:pt idx="10311">
                  <c:v>-38.358203091491298</c:v>
                </c:pt>
                <c:pt idx="10312">
                  <c:v>-38.277441407044499</c:v>
                </c:pt>
                <c:pt idx="10313">
                  <c:v>-38.277441407044499</c:v>
                </c:pt>
                <c:pt idx="10314">
                  <c:v>-38.277441407044499</c:v>
                </c:pt>
                <c:pt idx="10315">
                  <c:v>-38.277441407044499</c:v>
                </c:pt>
                <c:pt idx="10316">
                  <c:v>-38.157910109439399</c:v>
                </c:pt>
                <c:pt idx="10317">
                  <c:v>-38.157910109439399</c:v>
                </c:pt>
                <c:pt idx="10318">
                  <c:v>-38.157910109439399</c:v>
                </c:pt>
                <c:pt idx="10319">
                  <c:v>-38.459863239520899</c:v>
                </c:pt>
                <c:pt idx="10320">
                  <c:v>-38.459863239520899</c:v>
                </c:pt>
                <c:pt idx="10321">
                  <c:v>-38.293066337122497</c:v>
                </c:pt>
                <c:pt idx="10322">
                  <c:v>-38.293066337122497</c:v>
                </c:pt>
                <c:pt idx="10323">
                  <c:v>-38.399999919231</c:v>
                </c:pt>
                <c:pt idx="10324">
                  <c:v>-38.399999919231</c:v>
                </c:pt>
                <c:pt idx="10325">
                  <c:v>-38.399999919231</c:v>
                </c:pt>
                <c:pt idx="10326">
                  <c:v>-38.215039032278497</c:v>
                </c:pt>
                <c:pt idx="10327">
                  <c:v>-38.215039032278497</c:v>
                </c:pt>
                <c:pt idx="10328">
                  <c:v>-38.253417912004799</c:v>
                </c:pt>
                <c:pt idx="10329">
                  <c:v>-38.253417912004799</c:v>
                </c:pt>
                <c:pt idx="10330">
                  <c:v>-38.416210883820803</c:v>
                </c:pt>
                <c:pt idx="10331">
                  <c:v>-38.416210883820803</c:v>
                </c:pt>
                <c:pt idx="10332">
                  <c:v>-38.416210883820803</c:v>
                </c:pt>
                <c:pt idx="10333">
                  <c:v>-38.416210883820803</c:v>
                </c:pt>
                <c:pt idx="10334">
                  <c:v>-37.9205077509395</c:v>
                </c:pt>
                <c:pt idx="10335">
                  <c:v>-37.9205077509395</c:v>
                </c:pt>
                <c:pt idx="10336">
                  <c:v>-37.9205077509395</c:v>
                </c:pt>
                <c:pt idx="10337">
                  <c:v>-38.125976515046197</c:v>
                </c:pt>
                <c:pt idx="10338">
                  <c:v>-38.125976515046197</c:v>
                </c:pt>
                <c:pt idx="10339">
                  <c:v>-38.301660097531503</c:v>
                </c:pt>
                <c:pt idx="10340">
                  <c:v>-38.301660097531503</c:v>
                </c:pt>
                <c:pt idx="10341">
                  <c:v>-38.247363277943798</c:v>
                </c:pt>
                <c:pt idx="10342">
                  <c:v>-38.247363277943798</c:v>
                </c:pt>
                <c:pt idx="10343">
                  <c:v>-38.247363277943798</c:v>
                </c:pt>
                <c:pt idx="10344">
                  <c:v>-38.236523389052302</c:v>
                </c:pt>
                <c:pt idx="10345">
                  <c:v>-38.236523389052302</c:v>
                </c:pt>
                <c:pt idx="10346">
                  <c:v>-38.2260741246427</c:v>
                </c:pt>
                <c:pt idx="10347">
                  <c:v>-38.2260741246427</c:v>
                </c:pt>
                <c:pt idx="10348">
                  <c:v>-38.2260741246427</c:v>
                </c:pt>
                <c:pt idx="10349">
                  <c:v>-38.142285073721702</c:v>
                </c:pt>
                <c:pt idx="10350">
                  <c:v>-38.142285073721702</c:v>
                </c:pt>
                <c:pt idx="10351">
                  <c:v>-38.297949136809599</c:v>
                </c:pt>
                <c:pt idx="10352">
                  <c:v>-38.297949136809599</c:v>
                </c:pt>
                <c:pt idx="10353">
                  <c:v>-38.297949136809599</c:v>
                </c:pt>
                <c:pt idx="10354">
                  <c:v>-38.297949136809599</c:v>
                </c:pt>
                <c:pt idx="10355">
                  <c:v>-38.107812445530698</c:v>
                </c:pt>
                <c:pt idx="10356">
                  <c:v>-38.107812445530698</c:v>
                </c:pt>
                <c:pt idx="10357">
                  <c:v>-38.107812445530698</c:v>
                </c:pt>
                <c:pt idx="10358">
                  <c:v>-38.171386675137903</c:v>
                </c:pt>
                <c:pt idx="10359">
                  <c:v>-38.171386675137903</c:v>
                </c:pt>
                <c:pt idx="10360">
                  <c:v>-38.339648395340099</c:v>
                </c:pt>
                <c:pt idx="10361">
                  <c:v>-38.339648395340099</c:v>
                </c:pt>
                <c:pt idx="10362">
                  <c:v>-38.339648395340099</c:v>
                </c:pt>
                <c:pt idx="10363">
                  <c:v>-38.274902298966403</c:v>
                </c:pt>
                <c:pt idx="10364">
                  <c:v>-38.274902298966403</c:v>
                </c:pt>
                <c:pt idx="10365">
                  <c:v>-38.274902298966403</c:v>
                </c:pt>
                <c:pt idx="10366">
                  <c:v>-38.274902298966403</c:v>
                </c:pt>
                <c:pt idx="10367">
                  <c:v>-37.987988226290298</c:v>
                </c:pt>
                <c:pt idx="10368">
                  <c:v>-37.987988226290298</c:v>
                </c:pt>
                <c:pt idx="10369">
                  <c:v>-37.987988226290298</c:v>
                </c:pt>
                <c:pt idx="10370">
                  <c:v>-38.330761634017101</c:v>
                </c:pt>
                <c:pt idx="10371">
                  <c:v>-38.330761634017101</c:v>
                </c:pt>
                <c:pt idx="10372">
                  <c:v>-38.330761634017101</c:v>
                </c:pt>
                <c:pt idx="10373">
                  <c:v>-38.4937499495135</c:v>
                </c:pt>
                <c:pt idx="10374">
                  <c:v>-38.4937499495135</c:v>
                </c:pt>
                <c:pt idx="10375">
                  <c:v>-38.4937499495135</c:v>
                </c:pt>
                <c:pt idx="10376">
                  <c:v>-38.165331998403403</c:v>
                </c:pt>
                <c:pt idx="10377">
                  <c:v>-38.165331998403403</c:v>
                </c:pt>
                <c:pt idx="10378">
                  <c:v>-38.165331998403403</c:v>
                </c:pt>
                <c:pt idx="10379">
                  <c:v>-38.360351510571398</c:v>
                </c:pt>
                <c:pt idx="10380">
                  <c:v>-38.360351510571398</c:v>
                </c:pt>
                <c:pt idx="10381">
                  <c:v>-38.372949146563698</c:v>
                </c:pt>
                <c:pt idx="10382">
                  <c:v>-38.372949146563698</c:v>
                </c:pt>
                <c:pt idx="10383">
                  <c:v>-38.372949146563698</c:v>
                </c:pt>
                <c:pt idx="10384">
                  <c:v>-38.269921801052902</c:v>
                </c:pt>
                <c:pt idx="10385">
                  <c:v>-38.269921801052902</c:v>
                </c:pt>
                <c:pt idx="10386">
                  <c:v>-38.3044920985921</c:v>
                </c:pt>
                <c:pt idx="10387">
                  <c:v>-38.3044920985921</c:v>
                </c:pt>
                <c:pt idx="10388">
                  <c:v>-38.157812456702203</c:v>
                </c:pt>
                <c:pt idx="10389">
                  <c:v>-38.157812456702203</c:v>
                </c:pt>
                <c:pt idx="10390">
                  <c:v>-38.157812456702203</c:v>
                </c:pt>
                <c:pt idx="10391">
                  <c:v>-38.175781194928199</c:v>
                </c:pt>
                <c:pt idx="10392">
                  <c:v>-38.175781194928199</c:v>
                </c:pt>
                <c:pt idx="10393">
                  <c:v>-38.175781194928199</c:v>
                </c:pt>
                <c:pt idx="10394">
                  <c:v>-38.3345702478181</c:v>
                </c:pt>
                <c:pt idx="10395">
                  <c:v>-38.3345702478181</c:v>
                </c:pt>
                <c:pt idx="10396">
                  <c:v>-38.3345702478181</c:v>
                </c:pt>
                <c:pt idx="10397">
                  <c:v>-38.175195293828402</c:v>
                </c:pt>
                <c:pt idx="10398">
                  <c:v>-38.175195293828402</c:v>
                </c:pt>
                <c:pt idx="10399">
                  <c:v>-38.175195293828402</c:v>
                </c:pt>
                <c:pt idx="10400">
                  <c:v>-38.3770507281587</c:v>
                </c:pt>
                <c:pt idx="10401">
                  <c:v>-38.3770507281587</c:v>
                </c:pt>
                <c:pt idx="10402">
                  <c:v>-38.361621049902098</c:v>
                </c:pt>
                <c:pt idx="10403">
                  <c:v>-38.361621049902098</c:v>
                </c:pt>
                <c:pt idx="10404">
                  <c:v>-38.361621049902098</c:v>
                </c:pt>
                <c:pt idx="10405">
                  <c:v>-38.299902293190797</c:v>
                </c:pt>
                <c:pt idx="10406">
                  <c:v>-38.299902293190797</c:v>
                </c:pt>
                <c:pt idx="10407">
                  <c:v>-38.216699192140297</c:v>
                </c:pt>
                <c:pt idx="10408">
                  <c:v>-38.216699192140297</c:v>
                </c:pt>
                <c:pt idx="10409">
                  <c:v>-38.216699192140297</c:v>
                </c:pt>
                <c:pt idx="10410">
                  <c:v>-38.338769464469799</c:v>
                </c:pt>
                <c:pt idx="10411">
                  <c:v>-38.338769464469799</c:v>
                </c:pt>
                <c:pt idx="10412">
                  <c:v>-38.338769464469799</c:v>
                </c:pt>
                <c:pt idx="10413">
                  <c:v>-38.267675708717398</c:v>
                </c:pt>
                <c:pt idx="10414">
                  <c:v>-38.267675708717398</c:v>
                </c:pt>
                <c:pt idx="10415">
                  <c:v>-38.267675708717398</c:v>
                </c:pt>
                <c:pt idx="10416">
                  <c:v>-38.613476521648401</c:v>
                </c:pt>
                <c:pt idx="10417">
                  <c:v>-38.613476521648401</c:v>
                </c:pt>
                <c:pt idx="10418">
                  <c:v>-38.613476521648401</c:v>
                </c:pt>
                <c:pt idx="10419">
                  <c:v>-38.2766600960312</c:v>
                </c:pt>
                <c:pt idx="10420">
                  <c:v>-38.2766600960312</c:v>
                </c:pt>
                <c:pt idx="10421">
                  <c:v>-38.2766600960312</c:v>
                </c:pt>
                <c:pt idx="10422">
                  <c:v>-38.2253905724574</c:v>
                </c:pt>
                <c:pt idx="10423">
                  <c:v>-38.2253905724574</c:v>
                </c:pt>
                <c:pt idx="10424">
                  <c:v>-38.201855432423997</c:v>
                </c:pt>
                <c:pt idx="10425">
                  <c:v>-38.201855432423997</c:v>
                </c:pt>
                <c:pt idx="10426">
                  <c:v>-38.176953072092097</c:v>
                </c:pt>
                <c:pt idx="10427">
                  <c:v>-38.176953072092097</c:v>
                </c:pt>
                <c:pt idx="10428">
                  <c:v>-38.176953072092097</c:v>
                </c:pt>
                <c:pt idx="10429">
                  <c:v>-38.318847615781102</c:v>
                </c:pt>
                <c:pt idx="10430">
                  <c:v>-38.318847615781102</c:v>
                </c:pt>
                <c:pt idx="10431">
                  <c:v>-38.318847615781102</c:v>
                </c:pt>
                <c:pt idx="10432">
                  <c:v>-38.218554650709798</c:v>
                </c:pt>
                <c:pt idx="10433">
                  <c:v>-38.218554650709798</c:v>
                </c:pt>
                <c:pt idx="10434">
                  <c:v>-38.218554650709798</c:v>
                </c:pt>
                <c:pt idx="10435">
                  <c:v>-38.518554641923402</c:v>
                </c:pt>
                <c:pt idx="10436">
                  <c:v>-38.518554641923402</c:v>
                </c:pt>
                <c:pt idx="10437">
                  <c:v>-38.518554641923402</c:v>
                </c:pt>
                <c:pt idx="10438">
                  <c:v>-38.329296818592397</c:v>
                </c:pt>
                <c:pt idx="10439">
                  <c:v>-38.329296818592397</c:v>
                </c:pt>
                <c:pt idx="10440">
                  <c:v>-38.2324218082721</c:v>
                </c:pt>
                <c:pt idx="10441">
                  <c:v>-38.2324218082721</c:v>
                </c:pt>
                <c:pt idx="10442">
                  <c:v>-38.2324218082721</c:v>
                </c:pt>
                <c:pt idx="10443">
                  <c:v>-38.442285091637999</c:v>
                </c:pt>
                <c:pt idx="10444">
                  <c:v>-38.442285091637999</c:v>
                </c:pt>
                <c:pt idx="10445">
                  <c:v>-38.183593682610002</c:v>
                </c:pt>
                <c:pt idx="10446">
                  <c:v>-38.183593682610002</c:v>
                </c:pt>
                <c:pt idx="10447">
                  <c:v>-38.183593682610002</c:v>
                </c:pt>
                <c:pt idx="10448">
                  <c:v>-38.258886688628898</c:v>
                </c:pt>
                <c:pt idx="10449">
                  <c:v>-38.258886688628898</c:v>
                </c:pt>
                <c:pt idx="10450">
                  <c:v>-38.2379882087479</c:v>
                </c:pt>
                <c:pt idx="10451">
                  <c:v>-38.2379882087479</c:v>
                </c:pt>
                <c:pt idx="10452">
                  <c:v>-38.2379882087479</c:v>
                </c:pt>
                <c:pt idx="10453">
                  <c:v>-38.2379882087479</c:v>
                </c:pt>
                <c:pt idx="10454">
                  <c:v>-38.5225585291846</c:v>
                </c:pt>
                <c:pt idx="10455">
                  <c:v>-38.5225585291846</c:v>
                </c:pt>
                <c:pt idx="10456">
                  <c:v>-38.5225585291846</c:v>
                </c:pt>
                <c:pt idx="10457">
                  <c:v>-38.325878833347801</c:v>
                </c:pt>
                <c:pt idx="10458">
                  <c:v>-38.325878833347801</c:v>
                </c:pt>
                <c:pt idx="10459">
                  <c:v>-38.325878833347801</c:v>
                </c:pt>
                <c:pt idx="10460">
                  <c:v>-38.172070298111002</c:v>
                </c:pt>
                <c:pt idx="10461">
                  <c:v>-38.172070298111002</c:v>
                </c:pt>
                <c:pt idx="10462">
                  <c:v>-38.313378834500298</c:v>
                </c:pt>
                <c:pt idx="10463">
                  <c:v>-38.313378834500298</c:v>
                </c:pt>
                <c:pt idx="10464">
                  <c:v>-38.606249953118002</c:v>
                </c:pt>
                <c:pt idx="10465">
                  <c:v>-38.606249953118002</c:v>
                </c:pt>
                <c:pt idx="10466">
                  <c:v>-38.606249953118002</c:v>
                </c:pt>
                <c:pt idx="10467">
                  <c:v>-38.215624936346998</c:v>
                </c:pt>
                <c:pt idx="10468">
                  <c:v>-38.215624936346998</c:v>
                </c:pt>
                <c:pt idx="10469">
                  <c:v>-38.215624936346998</c:v>
                </c:pt>
                <c:pt idx="10470">
                  <c:v>-38.467382775867001</c:v>
                </c:pt>
                <c:pt idx="10471">
                  <c:v>-38.467382775867001</c:v>
                </c:pt>
                <c:pt idx="10472">
                  <c:v>-38.467382775867001</c:v>
                </c:pt>
                <c:pt idx="10473">
                  <c:v>-38.467382775867001</c:v>
                </c:pt>
                <c:pt idx="10474">
                  <c:v>-38.259863203624199</c:v>
                </c:pt>
                <c:pt idx="10475">
                  <c:v>-38.259863203624199</c:v>
                </c:pt>
                <c:pt idx="10476">
                  <c:v>-38.529003811032403</c:v>
                </c:pt>
                <c:pt idx="10477">
                  <c:v>-38.529003811032403</c:v>
                </c:pt>
                <c:pt idx="10478">
                  <c:v>-38.529003811032403</c:v>
                </c:pt>
                <c:pt idx="10479">
                  <c:v>-38.315429626571103</c:v>
                </c:pt>
                <c:pt idx="10480">
                  <c:v>-38.315429626571103</c:v>
                </c:pt>
                <c:pt idx="10481">
                  <c:v>-38.315429626571103</c:v>
                </c:pt>
                <c:pt idx="10482">
                  <c:v>-38.132421821523103</c:v>
                </c:pt>
                <c:pt idx="10483">
                  <c:v>-38.132421821523103</c:v>
                </c:pt>
                <c:pt idx="10484">
                  <c:v>-38.312402297240602</c:v>
                </c:pt>
                <c:pt idx="10485">
                  <c:v>-38.312402297240602</c:v>
                </c:pt>
                <c:pt idx="10486">
                  <c:v>-38.318164015377903</c:v>
                </c:pt>
                <c:pt idx="10487">
                  <c:v>-38.318164015377903</c:v>
                </c:pt>
                <c:pt idx="10488">
                  <c:v>-38.318164015377903</c:v>
                </c:pt>
                <c:pt idx="10489">
                  <c:v>-38.205078121485698</c:v>
                </c:pt>
                <c:pt idx="10490">
                  <c:v>-38.205078121485698</c:v>
                </c:pt>
                <c:pt idx="10491">
                  <c:v>-38.205078121485698</c:v>
                </c:pt>
                <c:pt idx="10492">
                  <c:v>-38.205078121485698</c:v>
                </c:pt>
                <c:pt idx="10493">
                  <c:v>-38.375195258980902</c:v>
                </c:pt>
                <c:pt idx="10494">
                  <c:v>-38.375195258980902</c:v>
                </c:pt>
                <c:pt idx="10495">
                  <c:v>-38.375195258980902</c:v>
                </c:pt>
                <c:pt idx="10496">
                  <c:v>-38.202636661597303</c:v>
                </c:pt>
                <c:pt idx="10497">
                  <c:v>-38.202636661597303</c:v>
                </c:pt>
                <c:pt idx="10498">
                  <c:v>-38.202636661597303</c:v>
                </c:pt>
                <c:pt idx="10499">
                  <c:v>-38.295703077543202</c:v>
                </c:pt>
                <c:pt idx="10500">
                  <c:v>-38.295703077543202</c:v>
                </c:pt>
                <c:pt idx="10501">
                  <c:v>-38.488574104369</c:v>
                </c:pt>
                <c:pt idx="10502">
                  <c:v>-38.525585885967303</c:v>
                </c:pt>
                <c:pt idx="10503">
                  <c:v>-38.525585885967303</c:v>
                </c:pt>
                <c:pt idx="10504">
                  <c:v>-38.525585885967303</c:v>
                </c:pt>
                <c:pt idx="10505">
                  <c:v>-38.525585885967303</c:v>
                </c:pt>
                <c:pt idx="10506">
                  <c:v>-38.2649413200269</c:v>
                </c:pt>
                <c:pt idx="10507">
                  <c:v>-38.2649413200269</c:v>
                </c:pt>
                <c:pt idx="10508">
                  <c:v>-38.3823241515856</c:v>
                </c:pt>
                <c:pt idx="10509">
                  <c:v>-38.3823241515856</c:v>
                </c:pt>
                <c:pt idx="10510">
                  <c:v>-38.3823241515856</c:v>
                </c:pt>
                <c:pt idx="10511">
                  <c:v>-38.3823241515856</c:v>
                </c:pt>
                <c:pt idx="10512">
                  <c:v>-38.368554648142798</c:v>
                </c:pt>
                <c:pt idx="10513">
                  <c:v>-38.368554648142798</c:v>
                </c:pt>
                <c:pt idx="10514">
                  <c:v>-38.320898404512199</c:v>
                </c:pt>
                <c:pt idx="10515">
                  <c:v>-38.320898404512199</c:v>
                </c:pt>
                <c:pt idx="10516">
                  <c:v>-38.320898404512199</c:v>
                </c:pt>
                <c:pt idx="10517">
                  <c:v>-38.302734302524101</c:v>
                </c:pt>
                <c:pt idx="10518">
                  <c:v>-38.302734302524101</c:v>
                </c:pt>
                <c:pt idx="10519">
                  <c:v>-38.302734302524101</c:v>
                </c:pt>
                <c:pt idx="10520">
                  <c:v>-38.153710899357897</c:v>
                </c:pt>
                <c:pt idx="10521">
                  <c:v>-38.330371028911003</c:v>
                </c:pt>
                <c:pt idx="10522">
                  <c:v>-38.330371028911003</c:v>
                </c:pt>
                <c:pt idx="10523">
                  <c:v>-38.330371028911003</c:v>
                </c:pt>
                <c:pt idx="10524">
                  <c:v>-38.506933538985301</c:v>
                </c:pt>
                <c:pt idx="10525">
                  <c:v>-38.506933538985301</c:v>
                </c:pt>
                <c:pt idx="10526">
                  <c:v>-38.506933538985301</c:v>
                </c:pt>
                <c:pt idx="10527">
                  <c:v>-38.206054614151</c:v>
                </c:pt>
                <c:pt idx="10528">
                  <c:v>-38.206054614151</c:v>
                </c:pt>
                <c:pt idx="10529">
                  <c:v>-38.206054614151</c:v>
                </c:pt>
                <c:pt idx="10530">
                  <c:v>-38.658496024072498</c:v>
                </c:pt>
                <c:pt idx="10531">
                  <c:v>-38.658496024072498</c:v>
                </c:pt>
                <c:pt idx="10532">
                  <c:v>-38.500390578941698</c:v>
                </c:pt>
                <c:pt idx="10533">
                  <c:v>-38.500390578941698</c:v>
                </c:pt>
                <c:pt idx="10534">
                  <c:v>-38.500390578941698</c:v>
                </c:pt>
                <c:pt idx="10535">
                  <c:v>-38.494140592185403</c:v>
                </c:pt>
                <c:pt idx="10536">
                  <c:v>-38.494140592185403</c:v>
                </c:pt>
                <c:pt idx="10537">
                  <c:v>-38.0573241911042</c:v>
                </c:pt>
                <c:pt idx="10538">
                  <c:v>-38.0573241911042</c:v>
                </c:pt>
                <c:pt idx="10539">
                  <c:v>-38.357519505050703</c:v>
                </c:pt>
                <c:pt idx="10540">
                  <c:v>-38.357519505050703</c:v>
                </c:pt>
                <c:pt idx="10541">
                  <c:v>-38.357519505050703</c:v>
                </c:pt>
                <c:pt idx="10542">
                  <c:v>-38.296777296847701</c:v>
                </c:pt>
                <c:pt idx="10543">
                  <c:v>-38.296777296847701</c:v>
                </c:pt>
                <c:pt idx="10544">
                  <c:v>-38.574609339957497</c:v>
                </c:pt>
                <c:pt idx="10545">
                  <c:v>-38.574609339957497</c:v>
                </c:pt>
                <c:pt idx="10546">
                  <c:v>-38.574609339957497</c:v>
                </c:pt>
                <c:pt idx="10547">
                  <c:v>-38.574609339957497</c:v>
                </c:pt>
                <c:pt idx="10548">
                  <c:v>-38.574609339957497</c:v>
                </c:pt>
                <c:pt idx="10549">
                  <c:v>-38.016699186031403</c:v>
                </c:pt>
                <c:pt idx="10550">
                  <c:v>-38.016699186031403</c:v>
                </c:pt>
                <c:pt idx="10551">
                  <c:v>-38.016699186031403</c:v>
                </c:pt>
                <c:pt idx="10552">
                  <c:v>-38.007128839977597</c:v>
                </c:pt>
                <c:pt idx="10553">
                  <c:v>-38.007128839977597</c:v>
                </c:pt>
                <c:pt idx="10554">
                  <c:v>-38.387109288458298</c:v>
                </c:pt>
                <c:pt idx="10555">
                  <c:v>-38.387109288458298</c:v>
                </c:pt>
                <c:pt idx="10556">
                  <c:v>-38.2774413285224</c:v>
                </c:pt>
                <c:pt idx="10557">
                  <c:v>-38.2774413285224</c:v>
                </c:pt>
                <c:pt idx="10558">
                  <c:v>-38.398437464602402</c:v>
                </c:pt>
                <c:pt idx="10559">
                  <c:v>-38.398437464602402</c:v>
                </c:pt>
                <c:pt idx="10560">
                  <c:v>-38.398437464602402</c:v>
                </c:pt>
                <c:pt idx="10561">
                  <c:v>-38.424023386287402</c:v>
                </c:pt>
                <c:pt idx="10562">
                  <c:v>-38.424023386287402</c:v>
                </c:pt>
                <c:pt idx="10563">
                  <c:v>-38.424023386287402</c:v>
                </c:pt>
                <c:pt idx="10564">
                  <c:v>-38.347851487589601</c:v>
                </c:pt>
                <c:pt idx="10565">
                  <c:v>-38.347851487589601</c:v>
                </c:pt>
                <c:pt idx="10566">
                  <c:v>-38.347851487589601</c:v>
                </c:pt>
                <c:pt idx="10567">
                  <c:v>-38.347851487589601</c:v>
                </c:pt>
                <c:pt idx="10568">
                  <c:v>-38.179687475276197</c:v>
                </c:pt>
                <c:pt idx="10569">
                  <c:v>-38.179687475276197</c:v>
                </c:pt>
                <c:pt idx="10570">
                  <c:v>-38.309472590350197</c:v>
                </c:pt>
                <c:pt idx="10571">
                  <c:v>-38.309472590350197</c:v>
                </c:pt>
                <c:pt idx="10572">
                  <c:v>-38.309472590350197</c:v>
                </c:pt>
                <c:pt idx="10573">
                  <c:v>-38.431933501742598</c:v>
                </c:pt>
                <c:pt idx="10574">
                  <c:v>-38.431933501742598</c:v>
                </c:pt>
                <c:pt idx="10575">
                  <c:v>-38.431933501742598</c:v>
                </c:pt>
                <c:pt idx="10576">
                  <c:v>-38.266894477725103</c:v>
                </c:pt>
                <c:pt idx="10577">
                  <c:v>-38.266894477725103</c:v>
                </c:pt>
                <c:pt idx="10578">
                  <c:v>-38.307519459092802</c:v>
                </c:pt>
                <c:pt idx="10579">
                  <c:v>-38.307519459092802</c:v>
                </c:pt>
                <c:pt idx="10580">
                  <c:v>-38.307519459092802</c:v>
                </c:pt>
                <c:pt idx="10581">
                  <c:v>-38.239550709455202</c:v>
                </c:pt>
                <c:pt idx="10582">
                  <c:v>-38.239550709455202</c:v>
                </c:pt>
                <c:pt idx="10583">
                  <c:v>-38.239550709455202</c:v>
                </c:pt>
                <c:pt idx="10584">
                  <c:v>-38.388769502031202</c:v>
                </c:pt>
                <c:pt idx="10585">
                  <c:v>-38.388769502031202</c:v>
                </c:pt>
                <c:pt idx="10586">
                  <c:v>-38.388769502031202</c:v>
                </c:pt>
                <c:pt idx="10587">
                  <c:v>-38.270214799631503</c:v>
                </c:pt>
                <c:pt idx="10588">
                  <c:v>-38.270214799631503</c:v>
                </c:pt>
                <c:pt idx="10589">
                  <c:v>-38.253710905097201</c:v>
                </c:pt>
                <c:pt idx="10590">
                  <c:v>-38.253710905097201</c:v>
                </c:pt>
                <c:pt idx="10591">
                  <c:v>-38.253710905097201</c:v>
                </c:pt>
                <c:pt idx="10592">
                  <c:v>-38.124999966654201</c:v>
                </c:pt>
                <c:pt idx="10593">
                  <c:v>-38.124999966654201</c:v>
                </c:pt>
                <c:pt idx="10594">
                  <c:v>-38.124999966654201</c:v>
                </c:pt>
                <c:pt idx="10595">
                  <c:v>-38.431054603621298</c:v>
                </c:pt>
                <c:pt idx="10596">
                  <c:v>-38.219726517730997</c:v>
                </c:pt>
                <c:pt idx="10597">
                  <c:v>-38.219726517730997</c:v>
                </c:pt>
                <c:pt idx="10598">
                  <c:v>-38.219726517730997</c:v>
                </c:pt>
                <c:pt idx="10599">
                  <c:v>-38.213085859482803</c:v>
                </c:pt>
                <c:pt idx="10600">
                  <c:v>-38.213085859482803</c:v>
                </c:pt>
                <c:pt idx="10601">
                  <c:v>-38.213085859482803</c:v>
                </c:pt>
                <c:pt idx="10602">
                  <c:v>-38.067382764449498</c:v>
                </c:pt>
                <c:pt idx="10603">
                  <c:v>-38.067382764449498</c:v>
                </c:pt>
                <c:pt idx="10604">
                  <c:v>-38.067382764449498</c:v>
                </c:pt>
                <c:pt idx="10605">
                  <c:v>-38.204199182095103</c:v>
                </c:pt>
                <c:pt idx="10606">
                  <c:v>-38.204199182095103</c:v>
                </c:pt>
                <c:pt idx="10607">
                  <c:v>-38.204199182095103</c:v>
                </c:pt>
                <c:pt idx="10608">
                  <c:v>-38.204199182095103</c:v>
                </c:pt>
                <c:pt idx="10609">
                  <c:v>-38.387499931733998</c:v>
                </c:pt>
                <c:pt idx="10610">
                  <c:v>-38.387499931733998</c:v>
                </c:pt>
                <c:pt idx="10611">
                  <c:v>-38.424609320056298</c:v>
                </c:pt>
                <c:pt idx="10612">
                  <c:v>-38.424609320056298</c:v>
                </c:pt>
                <c:pt idx="10613">
                  <c:v>-38.424609320056298</c:v>
                </c:pt>
                <c:pt idx="10614">
                  <c:v>-38.483886651025301</c:v>
                </c:pt>
                <c:pt idx="10615">
                  <c:v>-38.483886651025301</c:v>
                </c:pt>
                <c:pt idx="10616">
                  <c:v>-38.160156223340799</c:v>
                </c:pt>
                <c:pt idx="10617">
                  <c:v>-38.160156223340799</c:v>
                </c:pt>
                <c:pt idx="10618">
                  <c:v>-38.358007746937801</c:v>
                </c:pt>
                <c:pt idx="10619">
                  <c:v>-38.358007746937801</c:v>
                </c:pt>
                <c:pt idx="10620">
                  <c:v>-38.358007746937801</c:v>
                </c:pt>
                <c:pt idx="10621">
                  <c:v>-38.628710849894503</c:v>
                </c:pt>
                <c:pt idx="10622">
                  <c:v>-38.628710849894503</c:v>
                </c:pt>
                <c:pt idx="10623">
                  <c:v>-38.628710849894503</c:v>
                </c:pt>
                <c:pt idx="10624">
                  <c:v>-38.437011659574601</c:v>
                </c:pt>
                <c:pt idx="10625">
                  <c:v>-38.437011659574601</c:v>
                </c:pt>
                <c:pt idx="10626">
                  <c:v>-38.570605438820998</c:v>
                </c:pt>
                <c:pt idx="10627">
                  <c:v>-38.570605438820998</c:v>
                </c:pt>
                <c:pt idx="10628">
                  <c:v>-38.570605438820998</c:v>
                </c:pt>
                <c:pt idx="10629">
                  <c:v>-38.570605438820998</c:v>
                </c:pt>
                <c:pt idx="10630">
                  <c:v>-38.570605438820998</c:v>
                </c:pt>
                <c:pt idx="10631">
                  <c:v>-38.2564452550141</c:v>
                </c:pt>
                <c:pt idx="10632">
                  <c:v>-38.2564452550141</c:v>
                </c:pt>
                <c:pt idx="10633">
                  <c:v>-38.281445232292697</c:v>
                </c:pt>
                <c:pt idx="10634">
                  <c:v>-38.281445232292697</c:v>
                </c:pt>
                <c:pt idx="10635">
                  <c:v>-38.281445232292697</c:v>
                </c:pt>
                <c:pt idx="10636">
                  <c:v>-38.436230369588799</c:v>
                </c:pt>
                <c:pt idx="10637">
                  <c:v>-38.436230369588799</c:v>
                </c:pt>
                <c:pt idx="10638">
                  <c:v>-38.436230369588799</c:v>
                </c:pt>
                <c:pt idx="10639">
                  <c:v>-38.323144499721799</c:v>
                </c:pt>
                <c:pt idx="10640">
                  <c:v>-38.323144499721799</c:v>
                </c:pt>
                <c:pt idx="10641">
                  <c:v>-38.110644503140001</c:v>
                </c:pt>
                <c:pt idx="10642">
                  <c:v>-38.110644503140001</c:v>
                </c:pt>
                <c:pt idx="10643">
                  <c:v>-38.110644503140001</c:v>
                </c:pt>
                <c:pt idx="10644">
                  <c:v>-38.097851481463202</c:v>
                </c:pt>
                <c:pt idx="10645">
                  <c:v>-38.097851481463202</c:v>
                </c:pt>
                <c:pt idx="10646">
                  <c:v>-38.097851481463202</c:v>
                </c:pt>
                <c:pt idx="10647">
                  <c:v>-38.236718691674398</c:v>
                </c:pt>
                <c:pt idx="10648">
                  <c:v>-38.236718691674398</c:v>
                </c:pt>
                <c:pt idx="10649">
                  <c:v>-38.236718691674398</c:v>
                </c:pt>
                <c:pt idx="10650">
                  <c:v>-38.236718691674398</c:v>
                </c:pt>
                <c:pt idx="10651">
                  <c:v>-38.243652283439502</c:v>
                </c:pt>
                <c:pt idx="10652">
                  <c:v>-38.243652283439502</c:v>
                </c:pt>
                <c:pt idx="10653">
                  <c:v>-38.312206974966102</c:v>
                </c:pt>
                <c:pt idx="10654">
                  <c:v>-38.312206974966102</c:v>
                </c:pt>
                <c:pt idx="10655">
                  <c:v>-38.312206974966102</c:v>
                </c:pt>
                <c:pt idx="10656">
                  <c:v>-38.166210873990998</c:v>
                </c:pt>
                <c:pt idx="10657">
                  <c:v>-38.166210873990998</c:v>
                </c:pt>
                <c:pt idx="10658">
                  <c:v>-38.364648396491198</c:v>
                </c:pt>
                <c:pt idx="10659">
                  <c:v>-38.364648396491198</c:v>
                </c:pt>
                <c:pt idx="10660">
                  <c:v>-38.0428710532141</c:v>
                </c:pt>
                <c:pt idx="10661">
                  <c:v>-38.0428710532141</c:v>
                </c:pt>
                <c:pt idx="10662">
                  <c:v>-38.0428710532141</c:v>
                </c:pt>
                <c:pt idx="10663">
                  <c:v>-38.206445248455502</c:v>
                </c:pt>
                <c:pt idx="10664">
                  <c:v>-38.206445248455502</c:v>
                </c:pt>
                <c:pt idx="10665">
                  <c:v>-38.206445248455502</c:v>
                </c:pt>
                <c:pt idx="10666">
                  <c:v>-38.488574131981203</c:v>
                </c:pt>
                <c:pt idx="10667">
                  <c:v>-38.488574131981203</c:v>
                </c:pt>
                <c:pt idx="10668">
                  <c:v>-38.488574131981203</c:v>
                </c:pt>
                <c:pt idx="10669">
                  <c:v>-38.273437434552697</c:v>
                </c:pt>
                <c:pt idx="10670">
                  <c:v>-38.273437434552697</c:v>
                </c:pt>
                <c:pt idx="10671">
                  <c:v>-38.273437434552697</c:v>
                </c:pt>
                <c:pt idx="10672">
                  <c:v>-38.193359296506898</c:v>
                </c:pt>
                <c:pt idx="10673">
                  <c:v>-38.193359296506898</c:v>
                </c:pt>
                <c:pt idx="10674">
                  <c:v>-38.416894462250603</c:v>
                </c:pt>
                <c:pt idx="10675">
                  <c:v>-38.416894462250603</c:v>
                </c:pt>
                <c:pt idx="10676">
                  <c:v>-38.416894462250603</c:v>
                </c:pt>
                <c:pt idx="10677">
                  <c:v>-38.329589759341602</c:v>
                </c:pt>
                <c:pt idx="10678">
                  <c:v>-38.329589759341602</c:v>
                </c:pt>
                <c:pt idx="10679">
                  <c:v>-38.329589759341602</c:v>
                </c:pt>
                <c:pt idx="10680">
                  <c:v>-38.426757767119803</c:v>
                </c:pt>
                <c:pt idx="10681">
                  <c:v>-38.351757726348197</c:v>
                </c:pt>
                <c:pt idx="10682">
                  <c:v>-38.351757726348197</c:v>
                </c:pt>
                <c:pt idx="10683">
                  <c:v>-38.351757726348197</c:v>
                </c:pt>
                <c:pt idx="10684">
                  <c:v>-38.223828034744599</c:v>
                </c:pt>
                <c:pt idx="10685">
                  <c:v>-38.223828034744599</c:v>
                </c:pt>
                <c:pt idx="10686">
                  <c:v>-38.223828034744599</c:v>
                </c:pt>
                <c:pt idx="10687">
                  <c:v>-38.367675703979302</c:v>
                </c:pt>
                <c:pt idx="10688">
                  <c:v>-38.367675703979302</c:v>
                </c:pt>
                <c:pt idx="10689">
                  <c:v>-38.367675703979302</c:v>
                </c:pt>
                <c:pt idx="10690">
                  <c:v>-38.268163990527597</c:v>
                </c:pt>
                <c:pt idx="10691">
                  <c:v>-38.268163990527597</c:v>
                </c:pt>
                <c:pt idx="10692">
                  <c:v>-38.345800733950398</c:v>
                </c:pt>
                <c:pt idx="10693">
                  <c:v>-38.345800733950398</c:v>
                </c:pt>
                <c:pt idx="10694">
                  <c:v>-38.473339791096798</c:v>
                </c:pt>
                <c:pt idx="10695">
                  <c:v>-38.473339791096798</c:v>
                </c:pt>
                <c:pt idx="10696">
                  <c:v>-38.473339791096798</c:v>
                </c:pt>
                <c:pt idx="10697">
                  <c:v>-38.456249960298003</c:v>
                </c:pt>
                <c:pt idx="10698">
                  <c:v>-38.456249960298003</c:v>
                </c:pt>
                <c:pt idx="10699">
                  <c:v>-38.298144469983498</c:v>
                </c:pt>
                <c:pt idx="10700">
                  <c:v>-38.298144469983498</c:v>
                </c:pt>
                <c:pt idx="10701">
                  <c:v>-38.298144469983498</c:v>
                </c:pt>
                <c:pt idx="10702">
                  <c:v>-38.354492140620998</c:v>
                </c:pt>
                <c:pt idx="10703">
                  <c:v>-38.354492140620998</c:v>
                </c:pt>
                <c:pt idx="10704">
                  <c:v>-38.354492140620998</c:v>
                </c:pt>
                <c:pt idx="10705">
                  <c:v>-38.462695267924502</c:v>
                </c:pt>
                <c:pt idx="10706">
                  <c:v>-38.462695267924502</c:v>
                </c:pt>
                <c:pt idx="10707">
                  <c:v>-38.462695267924502</c:v>
                </c:pt>
                <c:pt idx="10708">
                  <c:v>-38.462695267924502</c:v>
                </c:pt>
                <c:pt idx="10709">
                  <c:v>-38.618456995674897</c:v>
                </c:pt>
                <c:pt idx="10710">
                  <c:v>-38.618456995674897</c:v>
                </c:pt>
                <c:pt idx="10711">
                  <c:v>-38.618456995674897</c:v>
                </c:pt>
                <c:pt idx="10712">
                  <c:v>-38.124902279952899</c:v>
                </c:pt>
                <c:pt idx="10713">
                  <c:v>-38.124902279952899</c:v>
                </c:pt>
                <c:pt idx="10714">
                  <c:v>-38.124902279952899</c:v>
                </c:pt>
                <c:pt idx="10715">
                  <c:v>-38.167480385847703</c:v>
                </c:pt>
                <c:pt idx="10716">
                  <c:v>-38.167480385847703</c:v>
                </c:pt>
                <c:pt idx="10717">
                  <c:v>-38.013769467615901</c:v>
                </c:pt>
                <c:pt idx="10718">
                  <c:v>-38.013769467615901</c:v>
                </c:pt>
                <c:pt idx="10719">
                  <c:v>-38.036425718972097</c:v>
                </c:pt>
                <c:pt idx="10720">
                  <c:v>-38.036425718972097</c:v>
                </c:pt>
                <c:pt idx="10721">
                  <c:v>-38.036425718972097</c:v>
                </c:pt>
                <c:pt idx="10722">
                  <c:v>-38.036425718972097</c:v>
                </c:pt>
                <c:pt idx="10723">
                  <c:v>-38.158300720111498</c:v>
                </c:pt>
                <c:pt idx="10724">
                  <c:v>-38.158300720111498</c:v>
                </c:pt>
                <c:pt idx="10725">
                  <c:v>-38.437499959640199</c:v>
                </c:pt>
                <c:pt idx="10726">
                  <c:v>-38.437499959640199</c:v>
                </c:pt>
                <c:pt idx="10727">
                  <c:v>-38.437499959640199</c:v>
                </c:pt>
                <c:pt idx="10728">
                  <c:v>-38.437499959640199</c:v>
                </c:pt>
                <c:pt idx="10729">
                  <c:v>-38.316503850728601</c:v>
                </c:pt>
                <c:pt idx="10730">
                  <c:v>-38.316503850728601</c:v>
                </c:pt>
                <c:pt idx="10731">
                  <c:v>-38.316503850728601</c:v>
                </c:pt>
                <c:pt idx="10732">
                  <c:v>-38.351953068653501</c:v>
                </c:pt>
                <c:pt idx="10733">
                  <c:v>-38.351953068653501</c:v>
                </c:pt>
                <c:pt idx="10734">
                  <c:v>-38.518359345296602</c:v>
                </c:pt>
                <c:pt idx="10735">
                  <c:v>-38.518359345296602</c:v>
                </c:pt>
                <c:pt idx="10736">
                  <c:v>-38.518359345296602</c:v>
                </c:pt>
                <c:pt idx="10737">
                  <c:v>-38.363085879143902</c:v>
                </c:pt>
                <c:pt idx="10738">
                  <c:v>-38.425488256361803</c:v>
                </c:pt>
                <c:pt idx="10739">
                  <c:v>-38.425488256361803</c:v>
                </c:pt>
                <c:pt idx="10740">
                  <c:v>-38.425488256361803</c:v>
                </c:pt>
                <c:pt idx="10741">
                  <c:v>-38.317480388221099</c:v>
                </c:pt>
                <c:pt idx="10742">
                  <c:v>-38.317480388221099</c:v>
                </c:pt>
                <c:pt idx="10743">
                  <c:v>-38.317480388221099</c:v>
                </c:pt>
                <c:pt idx="10744">
                  <c:v>-38.535742157720897</c:v>
                </c:pt>
                <c:pt idx="10745">
                  <c:v>-38.535742157720897</c:v>
                </c:pt>
                <c:pt idx="10746">
                  <c:v>-38.535742157720897</c:v>
                </c:pt>
                <c:pt idx="10747">
                  <c:v>-38.535742157720897</c:v>
                </c:pt>
                <c:pt idx="10748">
                  <c:v>-38.633691343420601</c:v>
                </c:pt>
                <c:pt idx="10749">
                  <c:v>-38.633691343420601</c:v>
                </c:pt>
                <c:pt idx="10750">
                  <c:v>-38.633691343420601</c:v>
                </c:pt>
                <c:pt idx="10751">
                  <c:v>-38.415527294375302</c:v>
                </c:pt>
                <c:pt idx="10752">
                  <c:v>-38.415527294375302</c:v>
                </c:pt>
                <c:pt idx="10753">
                  <c:v>-38.4199218625144</c:v>
                </c:pt>
                <c:pt idx="10754">
                  <c:v>-38.4199218625144</c:v>
                </c:pt>
                <c:pt idx="10755">
                  <c:v>-38.478027319768401</c:v>
                </c:pt>
                <c:pt idx="10756">
                  <c:v>-38.478027319768401</c:v>
                </c:pt>
                <c:pt idx="10757">
                  <c:v>-38.243066325936503</c:v>
                </c:pt>
                <c:pt idx="10758">
                  <c:v>-38.243066325936503</c:v>
                </c:pt>
                <c:pt idx="10759">
                  <c:v>-38.243066325936503</c:v>
                </c:pt>
                <c:pt idx="10760">
                  <c:v>-38.556152321245399</c:v>
                </c:pt>
                <c:pt idx="10761">
                  <c:v>-38.556152321245399</c:v>
                </c:pt>
                <c:pt idx="10762">
                  <c:v>-38.3751952626262</c:v>
                </c:pt>
                <c:pt idx="10763">
                  <c:v>-38.3751952626262</c:v>
                </c:pt>
                <c:pt idx="10764">
                  <c:v>-38.3751952626262</c:v>
                </c:pt>
                <c:pt idx="10765">
                  <c:v>-38.181445273228697</c:v>
                </c:pt>
                <c:pt idx="10766">
                  <c:v>-38.181445273228697</c:v>
                </c:pt>
                <c:pt idx="10767">
                  <c:v>-38.181445273228697</c:v>
                </c:pt>
                <c:pt idx="10768">
                  <c:v>-38.181445273228697</c:v>
                </c:pt>
                <c:pt idx="10769">
                  <c:v>-37.985058524907799</c:v>
                </c:pt>
                <c:pt idx="10770">
                  <c:v>-37.985058524907799</c:v>
                </c:pt>
                <c:pt idx="10771">
                  <c:v>-37.985058524907799</c:v>
                </c:pt>
                <c:pt idx="10772">
                  <c:v>-38.227929664513702</c:v>
                </c:pt>
                <c:pt idx="10773">
                  <c:v>-38.227929664513702</c:v>
                </c:pt>
                <c:pt idx="10774">
                  <c:v>-38.561230415849401</c:v>
                </c:pt>
                <c:pt idx="10775">
                  <c:v>-38.561230415849401</c:v>
                </c:pt>
                <c:pt idx="10776">
                  <c:v>-38.561230415849401</c:v>
                </c:pt>
                <c:pt idx="10777">
                  <c:v>-38.208886679742101</c:v>
                </c:pt>
                <c:pt idx="10778">
                  <c:v>-38.109081971088003</c:v>
                </c:pt>
                <c:pt idx="10779">
                  <c:v>-38.109081971088003</c:v>
                </c:pt>
                <c:pt idx="10780">
                  <c:v>-38.109081971088003</c:v>
                </c:pt>
                <c:pt idx="10781">
                  <c:v>-38.261913970010902</c:v>
                </c:pt>
                <c:pt idx="10782">
                  <c:v>-38.261913970010902</c:v>
                </c:pt>
                <c:pt idx="10783">
                  <c:v>-38.261913970010902</c:v>
                </c:pt>
                <c:pt idx="10784">
                  <c:v>-38.379785099503302</c:v>
                </c:pt>
                <c:pt idx="10785">
                  <c:v>-38.379785099503302</c:v>
                </c:pt>
                <c:pt idx="10786">
                  <c:v>-38.379785099503302</c:v>
                </c:pt>
                <c:pt idx="10787">
                  <c:v>-38.498437461683302</c:v>
                </c:pt>
                <c:pt idx="10788">
                  <c:v>-38.498437461683302</c:v>
                </c:pt>
                <c:pt idx="10789">
                  <c:v>-38.498437461683302</c:v>
                </c:pt>
                <c:pt idx="10790">
                  <c:v>-38.4763671384571</c:v>
                </c:pt>
                <c:pt idx="10791">
                  <c:v>-38.4763671384571</c:v>
                </c:pt>
                <c:pt idx="10792">
                  <c:v>-38.4763671384571</c:v>
                </c:pt>
                <c:pt idx="10793">
                  <c:v>-38.199218734822303</c:v>
                </c:pt>
                <c:pt idx="10794">
                  <c:v>-38.199218734822303</c:v>
                </c:pt>
                <c:pt idx="10795">
                  <c:v>-38.199218734822303</c:v>
                </c:pt>
                <c:pt idx="10796">
                  <c:v>-38.273339784012897</c:v>
                </c:pt>
                <c:pt idx="10797">
                  <c:v>-38.273339784012897</c:v>
                </c:pt>
                <c:pt idx="10798">
                  <c:v>-38.271386640058999</c:v>
                </c:pt>
                <c:pt idx="10799">
                  <c:v>-38.271386640058999</c:v>
                </c:pt>
                <c:pt idx="10800">
                  <c:v>-38.271386640058999</c:v>
                </c:pt>
                <c:pt idx="10801">
                  <c:v>-38.372460887992901</c:v>
                </c:pt>
                <c:pt idx="10802">
                  <c:v>-38.372460887992901</c:v>
                </c:pt>
                <c:pt idx="10803">
                  <c:v>-38.372460887992901</c:v>
                </c:pt>
                <c:pt idx="10804">
                  <c:v>-38.263183520990403</c:v>
                </c:pt>
                <c:pt idx="10805">
                  <c:v>-38.263183520990403</c:v>
                </c:pt>
                <c:pt idx="10806">
                  <c:v>-38.263183520990403</c:v>
                </c:pt>
                <c:pt idx="10807">
                  <c:v>-38.485058559053797</c:v>
                </c:pt>
                <c:pt idx="10808">
                  <c:v>-38.485058559053797</c:v>
                </c:pt>
                <c:pt idx="10809">
                  <c:v>-38.485058559053797</c:v>
                </c:pt>
                <c:pt idx="10810">
                  <c:v>-38.349023368435098</c:v>
                </c:pt>
                <c:pt idx="10811">
                  <c:v>-38.349023368435098</c:v>
                </c:pt>
                <c:pt idx="10812">
                  <c:v>-38.349023368435098</c:v>
                </c:pt>
                <c:pt idx="10813">
                  <c:v>-38.22333980861</c:v>
                </c:pt>
                <c:pt idx="10814">
                  <c:v>-38.22333980861</c:v>
                </c:pt>
                <c:pt idx="10815">
                  <c:v>-38.22333980861</c:v>
                </c:pt>
                <c:pt idx="10816">
                  <c:v>-38.141992112643401</c:v>
                </c:pt>
                <c:pt idx="10817">
                  <c:v>-38.141992112643401</c:v>
                </c:pt>
                <c:pt idx="10818">
                  <c:v>-38.326367122266603</c:v>
                </c:pt>
                <c:pt idx="10819">
                  <c:v>-38.326367122266603</c:v>
                </c:pt>
                <c:pt idx="10820">
                  <c:v>-38.270800739584899</c:v>
                </c:pt>
                <c:pt idx="10821">
                  <c:v>-38.270800739584899</c:v>
                </c:pt>
                <c:pt idx="10822">
                  <c:v>-38.270800739584899</c:v>
                </c:pt>
                <c:pt idx="10823">
                  <c:v>-38.452246042259503</c:v>
                </c:pt>
                <c:pt idx="10824">
                  <c:v>-38.452246042259503</c:v>
                </c:pt>
                <c:pt idx="10825">
                  <c:v>-38.452246042259503</c:v>
                </c:pt>
                <c:pt idx="10826">
                  <c:v>-38.421386670837798</c:v>
                </c:pt>
                <c:pt idx="10827">
                  <c:v>-38.421386670837798</c:v>
                </c:pt>
                <c:pt idx="10828">
                  <c:v>-38.421386670837798</c:v>
                </c:pt>
                <c:pt idx="10829">
                  <c:v>-38.421386670837798</c:v>
                </c:pt>
                <c:pt idx="10830">
                  <c:v>-38.2492186932067</c:v>
                </c:pt>
                <c:pt idx="10831">
                  <c:v>-38.2492186932067</c:v>
                </c:pt>
                <c:pt idx="10832">
                  <c:v>-38.484570256492503</c:v>
                </c:pt>
                <c:pt idx="10833">
                  <c:v>-38.484570256492503</c:v>
                </c:pt>
                <c:pt idx="10834">
                  <c:v>-38.155761643320098</c:v>
                </c:pt>
                <c:pt idx="10835">
                  <c:v>-38.155761643320098</c:v>
                </c:pt>
                <c:pt idx="10836">
                  <c:v>-38.155761643320098</c:v>
                </c:pt>
                <c:pt idx="10837">
                  <c:v>-38.3971678717716</c:v>
                </c:pt>
                <c:pt idx="10838">
                  <c:v>-38.3971678717716</c:v>
                </c:pt>
                <c:pt idx="10839">
                  <c:v>-38.2757811513438</c:v>
                </c:pt>
                <c:pt idx="10840">
                  <c:v>-38.2757811513438</c:v>
                </c:pt>
                <c:pt idx="10841">
                  <c:v>-38.2757811513438</c:v>
                </c:pt>
                <c:pt idx="10842">
                  <c:v>-38.0584960356354</c:v>
                </c:pt>
                <c:pt idx="10843">
                  <c:v>-38.0584960356354</c:v>
                </c:pt>
                <c:pt idx="10844">
                  <c:v>-38.0584960356354</c:v>
                </c:pt>
                <c:pt idx="10845">
                  <c:v>-38.297460894878803</c:v>
                </c:pt>
                <c:pt idx="10846">
                  <c:v>-38.297460894878803</c:v>
                </c:pt>
                <c:pt idx="10847">
                  <c:v>-38.808789056449299</c:v>
                </c:pt>
                <c:pt idx="10848">
                  <c:v>-38.808789056449299</c:v>
                </c:pt>
                <c:pt idx="10849">
                  <c:v>-38.808789056449299</c:v>
                </c:pt>
                <c:pt idx="10850">
                  <c:v>-38.675976513615701</c:v>
                </c:pt>
                <c:pt idx="10851">
                  <c:v>-38.675976513615701</c:v>
                </c:pt>
                <c:pt idx="10852">
                  <c:v>-38.675976513615701</c:v>
                </c:pt>
                <c:pt idx="10853">
                  <c:v>-38.444726509114801</c:v>
                </c:pt>
                <c:pt idx="10854">
                  <c:v>-38.444726509114801</c:v>
                </c:pt>
                <c:pt idx="10855">
                  <c:v>-38.308886647355301</c:v>
                </c:pt>
                <c:pt idx="10856">
                  <c:v>-38.308886647355301</c:v>
                </c:pt>
                <c:pt idx="10857">
                  <c:v>-38.308886647355301</c:v>
                </c:pt>
                <c:pt idx="10858">
                  <c:v>-38.145703067981202</c:v>
                </c:pt>
                <c:pt idx="10859">
                  <c:v>-38.4683593114896</c:v>
                </c:pt>
                <c:pt idx="10860">
                  <c:v>-38.4683593114896</c:v>
                </c:pt>
                <c:pt idx="10861">
                  <c:v>-38.4683593114896</c:v>
                </c:pt>
                <c:pt idx="10862">
                  <c:v>-38.470410114605301</c:v>
                </c:pt>
                <c:pt idx="10863">
                  <c:v>-38.470410114605301</c:v>
                </c:pt>
                <c:pt idx="10864">
                  <c:v>-38.470410114605301</c:v>
                </c:pt>
                <c:pt idx="10865">
                  <c:v>-38.304589779974698</c:v>
                </c:pt>
                <c:pt idx="10866">
                  <c:v>-38.304589779974698</c:v>
                </c:pt>
                <c:pt idx="10867">
                  <c:v>-38.304589779974698</c:v>
                </c:pt>
                <c:pt idx="10868">
                  <c:v>-38.304589779974698</c:v>
                </c:pt>
                <c:pt idx="10869">
                  <c:v>-38.418261627557499</c:v>
                </c:pt>
                <c:pt idx="10870">
                  <c:v>-38.418261627557499</c:v>
                </c:pt>
                <c:pt idx="10871">
                  <c:v>-38.654492131805398</c:v>
                </c:pt>
                <c:pt idx="10872">
                  <c:v>-38.654492131805398</c:v>
                </c:pt>
                <c:pt idx="10873">
                  <c:v>-38.654492131805398</c:v>
                </c:pt>
                <c:pt idx="10874">
                  <c:v>-38.296874949395701</c:v>
                </c:pt>
                <c:pt idx="10875">
                  <c:v>-38.296874949395701</c:v>
                </c:pt>
                <c:pt idx="10876">
                  <c:v>-38.308496047597103</c:v>
                </c:pt>
                <c:pt idx="10877">
                  <c:v>-38.308496047597103</c:v>
                </c:pt>
                <c:pt idx="10878">
                  <c:v>-38.502148380968698</c:v>
                </c:pt>
                <c:pt idx="10879">
                  <c:v>-38.502148380968698</c:v>
                </c:pt>
                <c:pt idx="10880">
                  <c:v>-38.502148380968698</c:v>
                </c:pt>
                <c:pt idx="10881">
                  <c:v>-38.274414025639999</c:v>
                </c:pt>
                <c:pt idx="10882">
                  <c:v>-38.274414025639999</c:v>
                </c:pt>
                <c:pt idx="10883">
                  <c:v>-38.274414025639999</c:v>
                </c:pt>
                <c:pt idx="10884">
                  <c:v>-38.213574173794697</c:v>
                </c:pt>
                <c:pt idx="10885">
                  <c:v>-38.213574173794697</c:v>
                </c:pt>
                <c:pt idx="10886">
                  <c:v>-38.213574173794697</c:v>
                </c:pt>
                <c:pt idx="10887">
                  <c:v>-38.228808519910601</c:v>
                </c:pt>
                <c:pt idx="10888">
                  <c:v>-38.228808519910601</c:v>
                </c:pt>
                <c:pt idx="10889">
                  <c:v>-38.228808519910601</c:v>
                </c:pt>
                <c:pt idx="10890">
                  <c:v>-38.334863217991298</c:v>
                </c:pt>
                <c:pt idx="10891">
                  <c:v>-38.334863217991298</c:v>
                </c:pt>
                <c:pt idx="10892">
                  <c:v>-38.419921851811502</c:v>
                </c:pt>
                <c:pt idx="10893">
                  <c:v>-38.419921851811502</c:v>
                </c:pt>
                <c:pt idx="10894">
                  <c:v>-38.045605399194699</c:v>
                </c:pt>
                <c:pt idx="10895">
                  <c:v>-38.045605399194699</c:v>
                </c:pt>
                <c:pt idx="10896">
                  <c:v>-38.234179608167302</c:v>
                </c:pt>
                <c:pt idx="10897">
                  <c:v>-38.234179608167302</c:v>
                </c:pt>
                <c:pt idx="10898">
                  <c:v>-38.234179608167302</c:v>
                </c:pt>
                <c:pt idx="10899">
                  <c:v>-38.455956987934698</c:v>
                </c:pt>
                <c:pt idx="10900">
                  <c:v>-38.455956987934698</c:v>
                </c:pt>
                <c:pt idx="10901">
                  <c:v>-38.455956987934698</c:v>
                </c:pt>
                <c:pt idx="10902">
                  <c:v>-38.411621064398702</c:v>
                </c:pt>
                <c:pt idx="10903">
                  <c:v>-38.411621064398702</c:v>
                </c:pt>
                <c:pt idx="10904">
                  <c:v>-38.3897460527077</c:v>
                </c:pt>
                <c:pt idx="10905">
                  <c:v>-38.3897460527077</c:v>
                </c:pt>
                <c:pt idx="10906">
                  <c:v>-38.3897460527077</c:v>
                </c:pt>
                <c:pt idx="10907">
                  <c:v>-38.208105429679499</c:v>
                </c:pt>
                <c:pt idx="10908">
                  <c:v>-38.208105429679499</c:v>
                </c:pt>
                <c:pt idx="10909">
                  <c:v>-38.208105429679499</c:v>
                </c:pt>
                <c:pt idx="10910">
                  <c:v>-38.1397460414154</c:v>
                </c:pt>
                <c:pt idx="10911">
                  <c:v>-38.1397460414154</c:v>
                </c:pt>
                <c:pt idx="10912">
                  <c:v>-38.1397460414154</c:v>
                </c:pt>
                <c:pt idx="10913">
                  <c:v>-38.118261657138603</c:v>
                </c:pt>
                <c:pt idx="10914">
                  <c:v>-38.118261657138603</c:v>
                </c:pt>
                <c:pt idx="10915">
                  <c:v>-38.040039027196997</c:v>
                </c:pt>
                <c:pt idx="10916">
                  <c:v>-38.040039027196997</c:v>
                </c:pt>
                <c:pt idx="10917">
                  <c:v>-38.269140580276101</c:v>
                </c:pt>
                <c:pt idx="10918">
                  <c:v>-38.269140580276101</c:v>
                </c:pt>
                <c:pt idx="10919">
                  <c:v>-38.269140580276101</c:v>
                </c:pt>
                <c:pt idx="10920">
                  <c:v>-38.149999916633497</c:v>
                </c:pt>
                <c:pt idx="10921">
                  <c:v>-38.149999916633497</c:v>
                </c:pt>
                <c:pt idx="10922">
                  <c:v>-38.149999916633497</c:v>
                </c:pt>
                <c:pt idx="10923">
                  <c:v>-38.325390584723202</c:v>
                </c:pt>
                <c:pt idx="10924">
                  <c:v>-38.325390584723202</c:v>
                </c:pt>
                <c:pt idx="10925">
                  <c:v>-38.325390584723202</c:v>
                </c:pt>
                <c:pt idx="10926">
                  <c:v>-38.1384765145703</c:v>
                </c:pt>
                <c:pt idx="10927">
                  <c:v>-38.1384765145703</c:v>
                </c:pt>
                <c:pt idx="10928">
                  <c:v>-38.1384765145703</c:v>
                </c:pt>
                <c:pt idx="10929">
                  <c:v>-38.358105412327802</c:v>
                </c:pt>
                <c:pt idx="10930">
                  <c:v>-38.358105412327802</c:v>
                </c:pt>
                <c:pt idx="10931">
                  <c:v>-38.323242131467801</c:v>
                </c:pt>
                <c:pt idx="10932">
                  <c:v>-38.323242131467801</c:v>
                </c:pt>
                <c:pt idx="10933">
                  <c:v>-38.323242131467801</c:v>
                </c:pt>
                <c:pt idx="10934">
                  <c:v>-38.511035133676998</c:v>
                </c:pt>
                <c:pt idx="10935">
                  <c:v>-38.511035133676998</c:v>
                </c:pt>
                <c:pt idx="10936">
                  <c:v>-38.976269472339403</c:v>
                </c:pt>
                <c:pt idx="10937">
                  <c:v>-38.976269472339403</c:v>
                </c:pt>
                <c:pt idx="10938">
                  <c:v>-38.976269472339403</c:v>
                </c:pt>
                <c:pt idx="10939">
                  <c:v>-38.397167887575002</c:v>
                </c:pt>
                <c:pt idx="10940">
                  <c:v>-38.397167887575002</c:v>
                </c:pt>
                <c:pt idx="10941">
                  <c:v>-38.397167887575002</c:v>
                </c:pt>
                <c:pt idx="10942">
                  <c:v>-38.253710855831699</c:v>
                </c:pt>
                <c:pt idx="10943">
                  <c:v>-38.253710855831699</c:v>
                </c:pt>
                <c:pt idx="10944">
                  <c:v>-38.253710855831699</c:v>
                </c:pt>
                <c:pt idx="10945">
                  <c:v>-38.628124937669703</c:v>
                </c:pt>
                <c:pt idx="10946">
                  <c:v>-38.628124937669703</c:v>
                </c:pt>
                <c:pt idx="10947">
                  <c:v>-38.628124937669703</c:v>
                </c:pt>
                <c:pt idx="10948">
                  <c:v>-38.070507750839099</c:v>
                </c:pt>
                <c:pt idx="10949">
                  <c:v>-38.070507750839099</c:v>
                </c:pt>
                <c:pt idx="10950">
                  <c:v>-38.377343698913997</c:v>
                </c:pt>
                <c:pt idx="10951">
                  <c:v>-38.377343698913997</c:v>
                </c:pt>
                <c:pt idx="10952">
                  <c:v>-38.149414009916597</c:v>
                </c:pt>
                <c:pt idx="10953">
                  <c:v>-38.149414009916597</c:v>
                </c:pt>
                <c:pt idx="10954">
                  <c:v>-38.384472593024803</c:v>
                </c:pt>
                <c:pt idx="10955">
                  <c:v>-38.384472593024803</c:v>
                </c:pt>
                <c:pt idx="10956">
                  <c:v>-38.061816344219501</c:v>
                </c:pt>
                <c:pt idx="10957">
                  <c:v>-38.061816344219501</c:v>
                </c:pt>
                <c:pt idx="10958">
                  <c:v>-38.061816344219501</c:v>
                </c:pt>
                <c:pt idx="10959">
                  <c:v>-38.309570275261599</c:v>
                </c:pt>
                <c:pt idx="10960">
                  <c:v>-38.309570275261599</c:v>
                </c:pt>
                <c:pt idx="10961">
                  <c:v>-38.047070312182697</c:v>
                </c:pt>
                <c:pt idx="10962">
                  <c:v>-38.047070312182697</c:v>
                </c:pt>
                <c:pt idx="10963">
                  <c:v>-38.047070312182697</c:v>
                </c:pt>
                <c:pt idx="10964">
                  <c:v>-38.047070312182697</c:v>
                </c:pt>
                <c:pt idx="10965">
                  <c:v>-38.297656197450102</c:v>
                </c:pt>
                <c:pt idx="10966">
                  <c:v>-38.297656197450102</c:v>
                </c:pt>
                <c:pt idx="10967">
                  <c:v>-38.233203103460198</c:v>
                </c:pt>
                <c:pt idx="10968">
                  <c:v>-38.233203103460198</c:v>
                </c:pt>
                <c:pt idx="10969">
                  <c:v>-38.233203103460198</c:v>
                </c:pt>
                <c:pt idx="10970">
                  <c:v>-38.082714818978197</c:v>
                </c:pt>
                <c:pt idx="10971">
                  <c:v>-38.082714818978197</c:v>
                </c:pt>
                <c:pt idx="10972">
                  <c:v>-38.522851479705402</c:v>
                </c:pt>
                <c:pt idx="10973">
                  <c:v>-38.522851479705402</c:v>
                </c:pt>
                <c:pt idx="10974">
                  <c:v>-38.133203070712597</c:v>
                </c:pt>
                <c:pt idx="10975">
                  <c:v>-38.133203070712597</c:v>
                </c:pt>
                <c:pt idx="10976">
                  <c:v>-38.301171843522702</c:v>
                </c:pt>
                <c:pt idx="10977">
                  <c:v>-38.301171843522702</c:v>
                </c:pt>
                <c:pt idx="10978">
                  <c:v>-38.188574159910701</c:v>
                </c:pt>
                <c:pt idx="10979">
                  <c:v>-38.188574159910701</c:v>
                </c:pt>
                <c:pt idx="10980">
                  <c:v>-38.188574159910701</c:v>
                </c:pt>
                <c:pt idx="10981">
                  <c:v>-38.111718705149499</c:v>
                </c:pt>
                <c:pt idx="10982">
                  <c:v>-38.111718705149499</c:v>
                </c:pt>
                <c:pt idx="10983">
                  <c:v>-38.111718705149499</c:v>
                </c:pt>
                <c:pt idx="10984">
                  <c:v>-38.110839769848099</c:v>
                </c:pt>
                <c:pt idx="10985">
                  <c:v>-38.110839769848099</c:v>
                </c:pt>
                <c:pt idx="10986">
                  <c:v>-38.356054633171802</c:v>
                </c:pt>
                <c:pt idx="10987">
                  <c:v>-38.356054633171802</c:v>
                </c:pt>
                <c:pt idx="10988">
                  <c:v>-38.215917901485199</c:v>
                </c:pt>
                <c:pt idx="10989">
                  <c:v>-38.215917901485199</c:v>
                </c:pt>
                <c:pt idx="10990">
                  <c:v>-38.410253839450803</c:v>
                </c:pt>
                <c:pt idx="10991">
                  <c:v>-38.410253839450803</c:v>
                </c:pt>
                <c:pt idx="10992">
                  <c:v>-38.410253839450803</c:v>
                </c:pt>
                <c:pt idx="10993">
                  <c:v>-38.388671825305202</c:v>
                </c:pt>
                <c:pt idx="10994">
                  <c:v>-38.388671825305202</c:v>
                </c:pt>
                <c:pt idx="10995">
                  <c:v>-38.388671825305202</c:v>
                </c:pt>
                <c:pt idx="10996">
                  <c:v>-38.114355402190903</c:v>
                </c:pt>
                <c:pt idx="10997">
                  <c:v>-38.114355402190903</c:v>
                </c:pt>
                <c:pt idx="10998">
                  <c:v>-38.250781213471697</c:v>
                </c:pt>
                <c:pt idx="10999">
                  <c:v>-38.250781213471697</c:v>
                </c:pt>
                <c:pt idx="11000">
                  <c:v>-38.416113226579903</c:v>
                </c:pt>
                <c:pt idx="11001">
                  <c:v>-38.416113226579903</c:v>
                </c:pt>
                <c:pt idx="11002">
                  <c:v>-38.416113226579903</c:v>
                </c:pt>
                <c:pt idx="11003">
                  <c:v>-38.416113226579903</c:v>
                </c:pt>
                <c:pt idx="11004">
                  <c:v>-38.215136654478499</c:v>
                </c:pt>
                <c:pt idx="11005">
                  <c:v>-38.215136654478499</c:v>
                </c:pt>
                <c:pt idx="11006">
                  <c:v>-38.299121054755197</c:v>
                </c:pt>
                <c:pt idx="11007">
                  <c:v>-38.299121054755197</c:v>
                </c:pt>
                <c:pt idx="11008">
                  <c:v>-38.299121054755197</c:v>
                </c:pt>
                <c:pt idx="11009">
                  <c:v>-38.303222611466403</c:v>
                </c:pt>
                <c:pt idx="11010">
                  <c:v>-38.303222611466403</c:v>
                </c:pt>
                <c:pt idx="11011">
                  <c:v>-38.421289003090301</c:v>
                </c:pt>
                <c:pt idx="11012">
                  <c:v>-38.421289003090301</c:v>
                </c:pt>
                <c:pt idx="11013">
                  <c:v>-38.421289003090301</c:v>
                </c:pt>
                <c:pt idx="11014">
                  <c:v>-38.336132743446797</c:v>
                </c:pt>
                <c:pt idx="11015">
                  <c:v>-38.336132743446797</c:v>
                </c:pt>
                <c:pt idx="11016">
                  <c:v>-38.336132743446797</c:v>
                </c:pt>
                <c:pt idx="11017">
                  <c:v>-38.101074150152201</c:v>
                </c:pt>
                <c:pt idx="11018">
                  <c:v>-38.101074150152201</c:v>
                </c:pt>
                <c:pt idx="11019">
                  <c:v>-38.101074150152201</c:v>
                </c:pt>
                <c:pt idx="11020">
                  <c:v>-38.422363225647103</c:v>
                </c:pt>
                <c:pt idx="11021">
                  <c:v>-38.422363225647103</c:v>
                </c:pt>
                <c:pt idx="11022">
                  <c:v>-38.422363225647103</c:v>
                </c:pt>
                <c:pt idx="11023">
                  <c:v>-38.514453021605703</c:v>
                </c:pt>
                <c:pt idx="11024">
                  <c:v>-38.514453021605703</c:v>
                </c:pt>
                <c:pt idx="11025">
                  <c:v>-38.327050729785697</c:v>
                </c:pt>
                <c:pt idx="11026">
                  <c:v>-38.327050729785697</c:v>
                </c:pt>
                <c:pt idx="11027">
                  <c:v>-38.327050729785697</c:v>
                </c:pt>
                <c:pt idx="11028">
                  <c:v>-38.383398382284199</c:v>
                </c:pt>
                <c:pt idx="11029">
                  <c:v>-38.383398382284199</c:v>
                </c:pt>
                <c:pt idx="11030">
                  <c:v>-38.383398382284199</c:v>
                </c:pt>
                <c:pt idx="11031">
                  <c:v>-38.089160101626398</c:v>
                </c:pt>
                <c:pt idx="11032">
                  <c:v>-38.434472617947897</c:v>
                </c:pt>
                <c:pt idx="11033">
                  <c:v>-38.434472617947897</c:v>
                </c:pt>
                <c:pt idx="11034">
                  <c:v>-38.434472617947897</c:v>
                </c:pt>
                <c:pt idx="11035">
                  <c:v>-38.203027283794597</c:v>
                </c:pt>
                <c:pt idx="11036">
                  <c:v>-38.203027283794597</c:v>
                </c:pt>
                <c:pt idx="11037">
                  <c:v>-38.082617157349802</c:v>
                </c:pt>
                <c:pt idx="11038">
                  <c:v>-38.082617157349802</c:v>
                </c:pt>
                <c:pt idx="11039">
                  <c:v>-38.082617157349802</c:v>
                </c:pt>
                <c:pt idx="11040">
                  <c:v>-38.082617157349802</c:v>
                </c:pt>
                <c:pt idx="11041">
                  <c:v>-38.028417915091197</c:v>
                </c:pt>
                <c:pt idx="11042">
                  <c:v>-38.028417915091197</c:v>
                </c:pt>
                <c:pt idx="11043">
                  <c:v>-38.256054641293296</c:v>
                </c:pt>
                <c:pt idx="11044">
                  <c:v>-38.256054641293296</c:v>
                </c:pt>
                <c:pt idx="11045">
                  <c:v>-38.256054641293296</c:v>
                </c:pt>
                <c:pt idx="11046">
                  <c:v>-38.379394480478297</c:v>
                </c:pt>
                <c:pt idx="11047">
                  <c:v>-38.379394480478297</c:v>
                </c:pt>
                <c:pt idx="11048">
                  <c:v>-38.379394480478297</c:v>
                </c:pt>
                <c:pt idx="11049">
                  <c:v>-38.270410093587998</c:v>
                </c:pt>
                <c:pt idx="11050">
                  <c:v>-38.270410093587998</c:v>
                </c:pt>
                <c:pt idx="11051">
                  <c:v>-38.139453097195599</c:v>
                </c:pt>
                <c:pt idx="11052">
                  <c:v>-38.139453097195599</c:v>
                </c:pt>
                <c:pt idx="11053">
                  <c:v>-38.139453097195599</c:v>
                </c:pt>
                <c:pt idx="11054">
                  <c:v>-38.189746041476603</c:v>
                </c:pt>
                <c:pt idx="11055">
                  <c:v>-38.189746041476603</c:v>
                </c:pt>
                <c:pt idx="11056">
                  <c:v>-38.249609345992198</c:v>
                </c:pt>
                <c:pt idx="11057">
                  <c:v>-38.249609345992198</c:v>
                </c:pt>
                <c:pt idx="11058">
                  <c:v>-38.249609345992198</c:v>
                </c:pt>
                <c:pt idx="11059">
                  <c:v>-38.395703066307703</c:v>
                </c:pt>
                <c:pt idx="11060">
                  <c:v>-38.395703066307703</c:v>
                </c:pt>
                <c:pt idx="11061">
                  <c:v>-38.086425736357299</c:v>
                </c:pt>
                <c:pt idx="11062">
                  <c:v>-38.086425736357299</c:v>
                </c:pt>
                <c:pt idx="11063">
                  <c:v>-38.086425736357299</c:v>
                </c:pt>
                <c:pt idx="11064">
                  <c:v>-38.305175747118398</c:v>
                </c:pt>
                <c:pt idx="11065">
                  <c:v>-38.305175747118398</c:v>
                </c:pt>
                <c:pt idx="11066">
                  <c:v>-38.305175747118398</c:v>
                </c:pt>
                <c:pt idx="11067">
                  <c:v>-38.3680663439226</c:v>
                </c:pt>
                <c:pt idx="11068">
                  <c:v>-38.3680663439226</c:v>
                </c:pt>
                <c:pt idx="11069">
                  <c:v>-38.203124946710801</c:v>
                </c:pt>
                <c:pt idx="11070">
                  <c:v>-38.203124946710801</c:v>
                </c:pt>
                <c:pt idx="11071">
                  <c:v>-38.203124946710801</c:v>
                </c:pt>
                <c:pt idx="11072">
                  <c:v>-38.649218685015498</c:v>
                </c:pt>
                <c:pt idx="11073">
                  <c:v>-38.649218685015498</c:v>
                </c:pt>
                <c:pt idx="11074">
                  <c:v>-38.649218685015498</c:v>
                </c:pt>
                <c:pt idx="11075">
                  <c:v>-38.513867124267499</c:v>
                </c:pt>
                <c:pt idx="11076">
                  <c:v>-38.513867124267499</c:v>
                </c:pt>
                <c:pt idx="11077">
                  <c:v>-38.513867124267499</c:v>
                </c:pt>
                <c:pt idx="11078">
                  <c:v>-38.340038980873899</c:v>
                </c:pt>
                <c:pt idx="11079">
                  <c:v>-38.340038980873899</c:v>
                </c:pt>
                <c:pt idx="11080">
                  <c:v>-38.340038980873899</c:v>
                </c:pt>
                <c:pt idx="11081">
                  <c:v>-38.160644497322203</c:v>
                </c:pt>
                <c:pt idx="11082">
                  <c:v>-38.160644497322203</c:v>
                </c:pt>
                <c:pt idx="11083">
                  <c:v>-38.160644497322203</c:v>
                </c:pt>
                <c:pt idx="11084">
                  <c:v>-38.435839774298003</c:v>
                </c:pt>
                <c:pt idx="11085">
                  <c:v>-38.435839774298003</c:v>
                </c:pt>
                <c:pt idx="11086">
                  <c:v>-38.088671813762602</c:v>
                </c:pt>
                <c:pt idx="11087">
                  <c:v>-38.088671813762602</c:v>
                </c:pt>
                <c:pt idx="11088">
                  <c:v>-38.088671813762602</c:v>
                </c:pt>
                <c:pt idx="11089">
                  <c:v>-38.3635741616526</c:v>
                </c:pt>
                <c:pt idx="11090">
                  <c:v>-38.3635741616526</c:v>
                </c:pt>
                <c:pt idx="11091">
                  <c:v>-38.481445267410798</c:v>
                </c:pt>
                <c:pt idx="11092">
                  <c:v>-38.481445267410798</c:v>
                </c:pt>
                <c:pt idx="11093">
                  <c:v>-38.066796826344202</c:v>
                </c:pt>
                <c:pt idx="11094">
                  <c:v>-38.066796826344202</c:v>
                </c:pt>
                <c:pt idx="11095">
                  <c:v>-38.066796826344202</c:v>
                </c:pt>
                <c:pt idx="11096">
                  <c:v>-38.343359331804002</c:v>
                </c:pt>
                <c:pt idx="11097">
                  <c:v>-38.343359331804002</c:v>
                </c:pt>
                <c:pt idx="11098">
                  <c:v>-38.343359331804002</c:v>
                </c:pt>
                <c:pt idx="11099">
                  <c:v>-38.343359331804002</c:v>
                </c:pt>
                <c:pt idx="11100">
                  <c:v>-38.428320226783399</c:v>
                </c:pt>
                <c:pt idx="11101">
                  <c:v>-38.428320226783399</c:v>
                </c:pt>
                <c:pt idx="11102">
                  <c:v>-38.212304644482998</c:v>
                </c:pt>
                <c:pt idx="11103">
                  <c:v>-38.212304644482998</c:v>
                </c:pt>
                <c:pt idx="11104">
                  <c:v>-38.212304644482998</c:v>
                </c:pt>
                <c:pt idx="11105">
                  <c:v>-38.556738188912199</c:v>
                </c:pt>
                <c:pt idx="11106">
                  <c:v>-38.556738188912199</c:v>
                </c:pt>
                <c:pt idx="11107">
                  <c:v>-38.556738188912199</c:v>
                </c:pt>
                <c:pt idx="11108">
                  <c:v>-38.331738213702899</c:v>
                </c:pt>
                <c:pt idx="11109">
                  <c:v>-38.395996035978897</c:v>
                </c:pt>
                <c:pt idx="11110">
                  <c:v>-38.395996035978897</c:v>
                </c:pt>
                <c:pt idx="11111">
                  <c:v>-38.395996035978897</c:v>
                </c:pt>
                <c:pt idx="11112">
                  <c:v>-38.520996016282801</c:v>
                </c:pt>
                <c:pt idx="11113">
                  <c:v>-38.520996016282801</c:v>
                </c:pt>
                <c:pt idx="11114">
                  <c:v>-38.542675718715998</c:v>
                </c:pt>
                <c:pt idx="11115">
                  <c:v>-38.542675718715998</c:v>
                </c:pt>
                <c:pt idx="11116">
                  <c:v>-38.542675718715998</c:v>
                </c:pt>
                <c:pt idx="11117">
                  <c:v>-38.538964784965998</c:v>
                </c:pt>
                <c:pt idx="11118">
                  <c:v>-38.538964784965998</c:v>
                </c:pt>
                <c:pt idx="11119">
                  <c:v>-38.538964784965998</c:v>
                </c:pt>
                <c:pt idx="11120">
                  <c:v>-38.266601530689499</c:v>
                </c:pt>
                <c:pt idx="11121">
                  <c:v>-38.266601530689499</c:v>
                </c:pt>
                <c:pt idx="11122">
                  <c:v>-38.266601530689499</c:v>
                </c:pt>
                <c:pt idx="11123">
                  <c:v>-38.262792871508204</c:v>
                </c:pt>
                <c:pt idx="11124">
                  <c:v>-38.262792871508204</c:v>
                </c:pt>
                <c:pt idx="11125">
                  <c:v>-38.262792871508204</c:v>
                </c:pt>
                <c:pt idx="11126">
                  <c:v>-38.117578047218501</c:v>
                </c:pt>
                <c:pt idx="11127">
                  <c:v>-38.117578047218501</c:v>
                </c:pt>
                <c:pt idx="11128">
                  <c:v>-38.501562450197497</c:v>
                </c:pt>
                <c:pt idx="11129">
                  <c:v>-38.501562450197497</c:v>
                </c:pt>
                <c:pt idx="11130">
                  <c:v>-38.501562450197497</c:v>
                </c:pt>
                <c:pt idx="11131">
                  <c:v>-38.542285108735001</c:v>
                </c:pt>
                <c:pt idx="11132">
                  <c:v>-38.542285108735001</c:v>
                </c:pt>
                <c:pt idx="11133">
                  <c:v>-38.542285108735001</c:v>
                </c:pt>
                <c:pt idx="11134">
                  <c:v>-38.427929619268902</c:v>
                </c:pt>
                <c:pt idx="11135">
                  <c:v>-38.427929619268902</c:v>
                </c:pt>
                <c:pt idx="11136">
                  <c:v>-38.254394482682898</c:v>
                </c:pt>
                <c:pt idx="11137">
                  <c:v>-38.254394482682898</c:v>
                </c:pt>
                <c:pt idx="11138">
                  <c:v>-38.254394482682898</c:v>
                </c:pt>
                <c:pt idx="11139">
                  <c:v>-38.254394482682898</c:v>
                </c:pt>
                <c:pt idx="11140">
                  <c:v>-38.254394482682898</c:v>
                </c:pt>
                <c:pt idx="11141">
                  <c:v>-38.272460871012299</c:v>
                </c:pt>
                <c:pt idx="11142">
                  <c:v>-38.272460871012299</c:v>
                </c:pt>
                <c:pt idx="11143">
                  <c:v>-38.372753833922602</c:v>
                </c:pt>
                <c:pt idx="11144">
                  <c:v>-38.372753833922602</c:v>
                </c:pt>
                <c:pt idx="11145">
                  <c:v>-38.5877929004564</c:v>
                </c:pt>
                <c:pt idx="11146">
                  <c:v>-38.5877929004564</c:v>
                </c:pt>
                <c:pt idx="11147">
                  <c:v>-38.5877929004564</c:v>
                </c:pt>
                <c:pt idx="11148">
                  <c:v>-38.487206963480197</c:v>
                </c:pt>
                <c:pt idx="11149">
                  <c:v>-38.147363208350697</c:v>
                </c:pt>
                <c:pt idx="11150">
                  <c:v>-38.147363208350697</c:v>
                </c:pt>
                <c:pt idx="11151">
                  <c:v>-38.147363208350697</c:v>
                </c:pt>
                <c:pt idx="11152">
                  <c:v>-38.328027301395103</c:v>
                </c:pt>
                <c:pt idx="11153">
                  <c:v>-38.328027301395103</c:v>
                </c:pt>
                <c:pt idx="11154">
                  <c:v>-38.328027301395103</c:v>
                </c:pt>
                <c:pt idx="11155">
                  <c:v>-38.331249948794699</c:v>
                </c:pt>
                <c:pt idx="11156">
                  <c:v>-38.331249948794699</c:v>
                </c:pt>
                <c:pt idx="11157">
                  <c:v>-38.331249948794699</c:v>
                </c:pt>
                <c:pt idx="11158">
                  <c:v>-38.366015611027201</c:v>
                </c:pt>
                <c:pt idx="11159">
                  <c:v>-38.366015611027201</c:v>
                </c:pt>
                <c:pt idx="11160">
                  <c:v>-38.366015611027201</c:v>
                </c:pt>
                <c:pt idx="11161">
                  <c:v>-38.366015611027201</c:v>
                </c:pt>
                <c:pt idx="11162">
                  <c:v>-38.266894488762702</c:v>
                </c:pt>
                <c:pt idx="11163">
                  <c:v>-38.266894488762702</c:v>
                </c:pt>
                <c:pt idx="11164">
                  <c:v>-38.595312460434798</c:v>
                </c:pt>
                <c:pt idx="11165">
                  <c:v>-38.595312460434798</c:v>
                </c:pt>
                <c:pt idx="11166">
                  <c:v>-38.595312460434798</c:v>
                </c:pt>
                <c:pt idx="11167">
                  <c:v>-38.595312460434798</c:v>
                </c:pt>
                <c:pt idx="11168">
                  <c:v>-38.384374902117997</c:v>
                </c:pt>
                <c:pt idx="11169">
                  <c:v>-38.384374902117997</c:v>
                </c:pt>
                <c:pt idx="11170">
                  <c:v>-38.214355444048103</c:v>
                </c:pt>
                <c:pt idx="11171">
                  <c:v>-38.214355444048103</c:v>
                </c:pt>
                <c:pt idx="11172">
                  <c:v>-38.214355444048103</c:v>
                </c:pt>
                <c:pt idx="11173">
                  <c:v>-38.503808521410903</c:v>
                </c:pt>
                <c:pt idx="11174">
                  <c:v>-38.503808521410903</c:v>
                </c:pt>
                <c:pt idx="11175">
                  <c:v>-38.299999937509703</c:v>
                </c:pt>
                <c:pt idx="11176">
                  <c:v>-38.299999937509703</c:v>
                </c:pt>
                <c:pt idx="11177">
                  <c:v>-38.299999937509703</c:v>
                </c:pt>
                <c:pt idx="11178">
                  <c:v>-38.299999937509703</c:v>
                </c:pt>
                <c:pt idx="11179">
                  <c:v>-38.635839791983003</c:v>
                </c:pt>
                <c:pt idx="11180">
                  <c:v>-38.635839791983003</c:v>
                </c:pt>
                <c:pt idx="11181">
                  <c:v>-38.635839791983003</c:v>
                </c:pt>
                <c:pt idx="11182">
                  <c:v>-38.635839791983003</c:v>
                </c:pt>
                <c:pt idx="11183">
                  <c:v>-38.487304668189601</c:v>
                </c:pt>
                <c:pt idx="11184">
                  <c:v>-38.487304668189601</c:v>
                </c:pt>
                <c:pt idx="11185">
                  <c:v>-38.487304668189601</c:v>
                </c:pt>
                <c:pt idx="11186">
                  <c:v>-38.503027308855899</c:v>
                </c:pt>
                <c:pt idx="11187">
                  <c:v>-38.503027308855899</c:v>
                </c:pt>
                <c:pt idx="11188">
                  <c:v>-38.503027308855899</c:v>
                </c:pt>
                <c:pt idx="11189">
                  <c:v>-38.413378855402698</c:v>
                </c:pt>
                <c:pt idx="11190">
                  <c:v>-38.413378855402698</c:v>
                </c:pt>
                <c:pt idx="11191">
                  <c:v>-38.706152275168201</c:v>
                </c:pt>
                <c:pt idx="11192">
                  <c:v>-38.706152275168201</c:v>
                </c:pt>
                <c:pt idx="11193">
                  <c:v>-38.706152275168201</c:v>
                </c:pt>
                <c:pt idx="11194">
                  <c:v>-38.415624943765501</c:v>
                </c:pt>
                <c:pt idx="11195">
                  <c:v>-38.415624943765501</c:v>
                </c:pt>
                <c:pt idx="11196">
                  <c:v>-38.415624943765501</c:v>
                </c:pt>
                <c:pt idx="11197">
                  <c:v>-38.023242109295097</c:v>
                </c:pt>
                <c:pt idx="11198">
                  <c:v>-38.023242109295097</c:v>
                </c:pt>
                <c:pt idx="11199">
                  <c:v>-38.023242109295097</c:v>
                </c:pt>
                <c:pt idx="11200">
                  <c:v>-38.359863196339496</c:v>
                </c:pt>
                <c:pt idx="11201">
                  <c:v>-38.359863196339496</c:v>
                </c:pt>
                <c:pt idx="11202">
                  <c:v>-38.359863196339496</c:v>
                </c:pt>
                <c:pt idx="11203">
                  <c:v>-38.272460900043299</c:v>
                </c:pt>
                <c:pt idx="11204">
                  <c:v>-38.272460900043299</c:v>
                </c:pt>
                <c:pt idx="11205">
                  <c:v>-38.272460900043299</c:v>
                </c:pt>
                <c:pt idx="11206">
                  <c:v>-38.330078072773098</c:v>
                </c:pt>
                <c:pt idx="11207">
                  <c:v>-38.330078072773098</c:v>
                </c:pt>
                <c:pt idx="11208">
                  <c:v>-38.3206054334077</c:v>
                </c:pt>
                <c:pt idx="11209">
                  <c:v>-38.3206054334077</c:v>
                </c:pt>
                <c:pt idx="11210">
                  <c:v>-38.324999945034499</c:v>
                </c:pt>
                <c:pt idx="11211">
                  <c:v>-38.324999945034499</c:v>
                </c:pt>
                <c:pt idx="11212">
                  <c:v>-38.324999945034499</c:v>
                </c:pt>
                <c:pt idx="11213">
                  <c:v>-38.328320274478699</c:v>
                </c:pt>
                <c:pt idx="11214">
                  <c:v>-38.328320274478699</c:v>
                </c:pt>
                <c:pt idx="11215">
                  <c:v>-38.328320274478699</c:v>
                </c:pt>
                <c:pt idx="11216">
                  <c:v>-38.513671836670198</c:v>
                </c:pt>
                <c:pt idx="11217">
                  <c:v>-38.513671836670198</c:v>
                </c:pt>
                <c:pt idx="11218">
                  <c:v>-38.513671836670198</c:v>
                </c:pt>
                <c:pt idx="11219">
                  <c:v>-38.379199166083701</c:v>
                </c:pt>
                <c:pt idx="11220">
                  <c:v>-38.379199166083701</c:v>
                </c:pt>
                <c:pt idx="11221">
                  <c:v>-38.369140560789603</c:v>
                </c:pt>
                <c:pt idx="11222">
                  <c:v>-38.369140560789603</c:v>
                </c:pt>
                <c:pt idx="11223">
                  <c:v>-38.369140560789603</c:v>
                </c:pt>
                <c:pt idx="11224">
                  <c:v>-38.486425742841597</c:v>
                </c:pt>
                <c:pt idx="11225">
                  <c:v>-38.486425742841597</c:v>
                </c:pt>
                <c:pt idx="11226">
                  <c:v>-38.3771483917225</c:v>
                </c:pt>
                <c:pt idx="11227">
                  <c:v>-38.3771483917225</c:v>
                </c:pt>
                <c:pt idx="11228">
                  <c:v>-38.316796833430999</c:v>
                </c:pt>
                <c:pt idx="11229">
                  <c:v>-38.316796833430999</c:v>
                </c:pt>
                <c:pt idx="11230">
                  <c:v>-38.316796833430999</c:v>
                </c:pt>
                <c:pt idx="11231">
                  <c:v>-38.407421810006703</c:v>
                </c:pt>
                <c:pt idx="11232">
                  <c:v>-38.407421810006703</c:v>
                </c:pt>
                <c:pt idx="11233">
                  <c:v>-38.407421810006703</c:v>
                </c:pt>
                <c:pt idx="11234">
                  <c:v>-38.489257772700498</c:v>
                </c:pt>
                <c:pt idx="11235">
                  <c:v>-38.489257772700498</c:v>
                </c:pt>
                <c:pt idx="11236">
                  <c:v>-38.1736327267935</c:v>
                </c:pt>
                <c:pt idx="11237">
                  <c:v>-38.1736327267935</c:v>
                </c:pt>
                <c:pt idx="11238">
                  <c:v>-38.1736327267935</c:v>
                </c:pt>
                <c:pt idx="11239">
                  <c:v>-38.1736327267935</c:v>
                </c:pt>
                <c:pt idx="11240">
                  <c:v>-38.400878830921997</c:v>
                </c:pt>
                <c:pt idx="11241">
                  <c:v>-38.400878830921997</c:v>
                </c:pt>
                <c:pt idx="11242">
                  <c:v>-38.279296796958</c:v>
                </c:pt>
                <c:pt idx="11243">
                  <c:v>-38.279296796958</c:v>
                </c:pt>
                <c:pt idx="11244">
                  <c:v>-38.279296796958</c:v>
                </c:pt>
                <c:pt idx="11245">
                  <c:v>-38.305371033304198</c:v>
                </c:pt>
                <c:pt idx="11246">
                  <c:v>-38.412597582551797</c:v>
                </c:pt>
                <c:pt idx="11247">
                  <c:v>-38.412597582551797</c:v>
                </c:pt>
                <c:pt idx="11248">
                  <c:v>-38.384277279707</c:v>
                </c:pt>
                <c:pt idx="11249">
                  <c:v>-38.384277279707</c:v>
                </c:pt>
                <c:pt idx="11250">
                  <c:v>-38.384277279707</c:v>
                </c:pt>
                <c:pt idx="11251">
                  <c:v>-38.417871019577397</c:v>
                </c:pt>
                <c:pt idx="11252">
                  <c:v>-38.417871019577397</c:v>
                </c:pt>
                <c:pt idx="11253">
                  <c:v>-38.417871019577397</c:v>
                </c:pt>
                <c:pt idx="11254">
                  <c:v>-38.3552733720134</c:v>
                </c:pt>
                <c:pt idx="11255">
                  <c:v>-38.3552733720134</c:v>
                </c:pt>
                <c:pt idx="11256">
                  <c:v>-38.3552733720134</c:v>
                </c:pt>
                <c:pt idx="11257">
                  <c:v>-38.123144482058699</c:v>
                </c:pt>
                <c:pt idx="11258">
                  <c:v>-38.123144482058699</c:v>
                </c:pt>
                <c:pt idx="11259">
                  <c:v>-38.123144482058699</c:v>
                </c:pt>
                <c:pt idx="11260">
                  <c:v>-38.166015570379301</c:v>
                </c:pt>
                <c:pt idx="11261">
                  <c:v>-38.166015570379301</c:v>
                </c:pt>
                <c:pt idx="11262">
                  <c:v>-38.166015570379301</c:v>
                </c:pt>
                <c:pt idx="11263">
                  <c:v>-38.440722579784001</c:v>
                </c:pt>
                <c:pt idx="11264">
                  <c:v>-38.440722579784001</c:v>
                </c:pt>
                <c:pt idx="11265">
                  <c:v>-38.405956976690497</c:v>
                </c:pt>
                <c:pt idx="11266">
                  <c:v>-38.405956976690497</c:v>
                </c:pt>
                <c:pt idx="11267">
                  <c:v>-38.299413990476701</c:v>
                </c:pt>
                <c:pt idx="11268">
                  <c:v>-38.299413990476701</c:v>
                </c:pt>
                <c:pt idx="11269">
                  <c:v>-38.340429634517903</c:v>
                </c:pt>
                <c:pt idx="11270">
                  <c:v>-38.340429634517903</c:v>
                </c:pt>
                <c:pt idx="11271">
                  <c:v>-38.340429634517903</c:v>
                </c:pt>
                <c:pt idx="11272">
                  <c:v>-38.095800744827997</c:v>
                </c:pt>
                <c:pt idx="11273">
                  <c:v>-38.095800744827997</c:v>
                </c:pt>
                <c:pt idx="11274">
                  <c:v>-38.095800744827997</c:v>
                </c:pt>
                <c:pt idx="11275">
                  <c:v>-38.5504882107779</c:v>
                </c:pt>
                <c:pt idx="11276">
                  <c:v>-38.5504882107779</c:v>
                </c:pt>
                <c:pt idx="11277">
                  <c:v>-38.5504882107779</c:v>
                </c:pt>
                <c:pt idx="11278">
                  <c:v>-38.5504882107779</c:v>
                </c:pt>
                <c:pt idx="11279">
                  <c:v>-38.398535086976999</c:v>
                </c:pt>
                <c:pt idx="11280">
                  <c:v>-38.398535086976999</c:v>
                </c:pt>
                <c:pt idx="11281">
                  <c:v>-38.323144462432502</c:v>
                </c:pt>
                <c:pt idx="11282">
                  <c:v>-38.323144462432502</c:v>
                </c:pt>
                <c:pt idx="11283">
                  <c:v>-38.3736327604419</c:v>
                </c:pt>
                <c:pt idx="11284">
                  <c:v>-38.3736327604419</c:v>
                </c:pt>
                <c:pt idx="11285">
                  <c:v>-38.3736327604419</c:v>
                </c:pt>
                <c:pt idx="11286">
                  <c:v>-38.484863201556401</c:v>
                </c:pt>
                <c:pt idx="11287">
                  <c:v>-38.484863201556401</c:v>
                </c:pt>
                <c:pt idx="11288">
                  <c:v>-38.484863201556401</c:v>
                </c:pt>
                <c:pt idx="11289">
                  <c:v>-38.112988245506102</c:v>
                </c:pt>
                <c:pt idx="11290">
                  <c:v>-38.112988245506102</c:v>
                </c:pt>
                <c:pt idx="11291">
                  <c:v>-38.253808541980099</c:v>
                </c:pt>
                <c:pt idx="11292">
                  <c:v>-38.253808541980099</c:v>
                </c:pt>
                <c:pt idx="11293">
                  <c:v>-38.253808541980099</c:v>
                </c:pt>
                <c:pt idx="11294">
                  <c:v>-38.576171797445497</c:v>
                </c:pt>
                <c:pt idx="11295">
                  <c:v>-38.576171797445497</c:v>
                </c:pt>
                <c:pt idx="11296">
                  <c:v>-38.4856444902397</c:v>
                </c:pt>
                <c:pt idx="11297">
                  <c:v>-38.4856444902397</c:v>
                </c:pt>
                <c:pt idx="11298">
                  <c:v>-38.4856444902397</c:v>
                </c:pt>
                <c:pt idx="11299">
                  <c:v>-38.4856444902397</c:v>
                </c:pt>
                <c:pt idx="11300">
                  <c:v>-38.400488203624199</c:v>
                </c:pt>
                <c:pt idx="11301">
                  <c:v>-38.400488203624199</c:v>
                </c:pt>
                <c:pt idx="11302">
                  <c:v>-38.316503847599897</c:v>
                </c:pt>
                <c:pt idx="11303">
                  <c:v>-38.316503847599897</c:v>
                </c:pt>
                <c:pt idx="11304">
                  <c:v>-38.357910111801097</c:v>
                </c:pt>
                <c:pt idx="11305">
                  <c:v>-38.357910111801097</c:v>
                </c:pt>
                <c:pt idx="11306">
                  <c:v>-38.357910111801097</c:v>
                </c:pt>
                <c:pt idx="11307">
                  <c:v>-38.152734305665902</c:v>
                </c:pt>
                <c:pt idx="11308">
                  <c:v>-38.152734305665902</c:v>
                </c:pt>
                <c:pt idx="11309">
                  <c:v>-38.128515603319102</c:v>
                </c:pt>
                <c:pt idx="11310">
                  <c:v>-38.128515603319102</c:v>
                </c:pt>
                <c:pt idx="11311">
                  <c:v>-38.128515603319102</c:v>
                </c:pt>
                <c:pt idx="11312">
                  <c:v>-38.438769481246702</c:v>
                </c:pt>
                <c:pt idx="11313">
                  <c:v>-38.438769481246702</c:v>
                </c:pt>
                <c:pt idx="11314">
                  <c:v>-38.438769481246702</c:v>
                </c:pt>
                <c:pt idx="11315">
                  <c:v>-38.438769481246702</c:v>
                </c:pt>
                <c:pt idx="11316">
                  <c:v>-38.458789003198</c:v>
                </c:pt>
                <c:pt idx="11317">
                  <c:v>-38.458789003198</c:v>
                </c:pt>
                <c:pt idx="11318">
                  <c:v>-38.432421808531203</c:v>
                </c:pt>
                <c:pt idx="11319">
                  <c:v>-38.432421808531203</c:v>
                </c:pt>
                <c:pt idx="11320">
                  <c:v>-38.432421808531203</c:v>
                </c:pt>
                <c:pt idx="11321">
                  <c:v>-38.379394481969896</c:v>
                </c:pt>
                <c:pt idx="11322">
                  <c:v>-38.379394481969896</c:v>
                </c:pt>
                <c:pt idx="11323">
                  <c:v>-38.401464807684498</c:v>
                </c:pt>
                <c:pt idx="11324">
                  <c:v>-38.401464807684498</c:v>
                </c:pt>
                <c:pt idx="11325">
                  <c:v>-38.536621049875897</c:v>
                </c:pt>
                <c:pt idx="11326">
                  <c:v>-38.536621049875897</c:v>
                </c:pt>
                <c:pt idx="11327">
                  <c:v>-38.536621049875897</c:v>
                </c:pt>
                <c:pt idx="11328">
                  <c:v>-38.390331986032798</c:v>
                </c:pt>
                <c:pt idx="11329">
                  <c:v>-38.390331986032798</c:v>
                </c:pt>
                <c:pt idx="11330">
                  <c:v>-38.209960893495001</c:v>
                </c:pt>
                <c:pt idx="11331">
                  <c:v>-38.209960893495001</c:v>
                </c:pt>
                <c:pt idx="11332">
                  <c:v>-38.236425763672699</c:v>
                </c:pt>
                <c:pt idx="11333">
                  <c:v>-38.236425763672699</c:v>
                </c:pt>
                <c:pt idx="11334">
                  <c:v>-38.236425763672699</c:v>
                </c:pt>
                <c:pt idx="11335">
                  <c:v>-38.236425763672699</c:v>
                </c:pt>
                <c:pt idx="11336">
                  <c:v>-38.340429625954101</c:v>
                </c:pt>
                <c:pt idx="11337">
                  <c:v>-38.340429625954101</c:v>
                </c:pt>
                <c:pt idx="11338">
                  <c:v>-38.340429625954101</c:v>
                </c:pt>
                <c:pt idx="11339">
                  <c:v>-38.265527290059197</c:v>
                </c:pt>
                <c:pt idx="11340">
                  <c:v>-38.265527290059197</c:v>
                </c:pt>
                <c:pt idx="11341">
                  <c:v>-38.265527290059197</c:v>
                </c:pt>
                <c:pt idx="11342">
                  <c:v>-38.4638671561042</c:v>
                </c:pt>
                <c:pt idx="11343">
                  <c:v>-38.4638671561042</c:v>
                </c:pt>
                <c:pt idx="11344">
                  <c:v>-38.4638671561042</c:v>
                </c:pt>
                <c:pt idx="11345">
                  <c:v>-38.559277254491398</c:v>
                </c:pt>
                <c:pt idx="11346">
                  <c:v>-38.559277254491398</c:v>
                </c:pt>
                <c:pt idx="11347">
                  <c:v>-38.178124963742398</c:v>
                </c:pt>
                <c:pt idx="11348">
                  <c:v>-38.178124963742398</c:v>
                </c:pt>
                <c:pt idx="11349">
                  <c:v>-38.361328074432002</c:v>
                </c:pt>
                <c:pt idx="11350">
                  <c:v>-38.361328074432002</c:v>
                </c:pt>
                <c:pt idx="11351">
                  <c:v>-38.361328074432002</c:v>
                </c:pt>
                <c:pt idx="11352">
                  <c:v>-38.361328074432002</c:v>
                </c:pt>
                <c:pt idx="11353">
                  <c:v>-38.752148376486701</c:v>
                </c:pt>
                <c:pt idx="11354">
                  <c:v>-38.752148376486701</c:v>
                </c:pt>
                <c:pt idx="11355">
                  <c:v>-38.752148376486701</c:v>
                </c:pt>
                <c:pt idx="11356">
                  <c:v>-38.752148376486701</c:v>
                </c:pt>
                <c:pt idx="11357">
                  <c:v>-38.356542875801097</c:v>
                </c:pt>
                <c:pt idx="11358">
                  <c:v>-38.356542875801097</c:v>
                </c:pt>
                <c:pt idx="11359">
                  <c:v>-38.206835857839899</c:v>
                </c:pt>
                <c:pt idx="11360">
                  <c:v>-38.206835857839899</c:v>
                </c:pt>
                <c:pt idx="11361">
                  <c:v>-38.206835857839899</c:v>
                </c:pt>
                <c:pt idx="11362">
                  <c:v>-38.468359337901298</c:v>
                </c:pt>
                <c:pt idx="11363">
                  <c:v>-38.468359337901298</c:v>
                </c:pt>
                <c:pt idx="11364">
                  <c:v>-38.420605414721599</c:v>
                </c:pt>
                <c:pt idx="11365">
                  <c:v>-38.420605414721599</c:v>
                </c:pt>
                <c:pt idx="11366">
                  <c:v>-38.490624944773998</c:v>
                </c:pt>
                <c:pt idx="11367">
                  <c:v>-38.490624944773998</c:v>
                </c:pt>
                <c:pt idx="11368">
                  <c:v>-38.490624944773998</c:v>
                </c:pt>
                <c:pt idx="11369">
                  <c:v>-38.439453054066597</c:v>
                </c:pt>
                <c:pt idx="11370">
                  <c:v>-38.439453054066597</c:v>
                </c:pt>
                <c:pt idx="11371">
                  <c:v>-38.439453054066597</c:v>
                </c:pt>
                <c:pt idx="11372">
                  <c:v>-38.586328052428101</c:v>
                </c:pt>
                <c:pt idx="11373">
                  <c:v>-38.586328052428101</c:v>
                </c:pt>
                <c:pt idx="11374">
                  <c:v>-38.586328052428101</c:v>
                </c:pt>
                <c:pt idx="11375">
                  <c:v>-38.460644473001501</c:v>
                </c:pt>
                <c:pt idx="11376">
                  <c:v>-38.460644473001501</c:v>
                </c:pt>
                <c:pt idx="11377">
                  <c:v>-38.460644473001501</c:v>
                </c:pt>
                <c:pt idx="11378">
                  <c:v>-38.460644473001501</c:v>
                </c:pt>
                <c:pt idx="11379">
                  <c:v>-38.588574181994701</c:v>
                </c:pt>
                <c:pt idx="11380">
                  <c:v>-38.588574181994701</c:v>
                </c:pt>
                <c:pt idx="11381">
                  <c:v>-38.468456970869703</c:v>
                </c:pt>
                <c:pt idx="11382">
                  <c:v>-38.468456970869703</c:v>
                </c:pt>
                <c:pt idx="11383">
                  <c:v>-38.403808546863701</c:v>
                </c:pt>
                <c:pt idx="11384">
                  <c:v>-38.403808546863701</c:v>
                </c:pt>
                <c:pt idx="11385">
                  <c:v>-38.403808546863701</c:v>
                </c:pt>
                <c:pt idx="11386">
                  <c:v>-38.1693358935226</c:v>
                </c:pt>
                <c:pt idx="11387">
                  <c:v>-38.297753838123697</c:v>
                </c:pt>
                <c:pt idx="11388">
                  <c:v>-38.297753838123697</c:v>
                </c:pt>
                <c:pt idx="11389">
                  <c:v>-38.297753838123697</c:v>
                </c:pt>
                <c:pt idx="11390">
                  <c:v>-38.447070236164997</c:v>
                </c:pt>
                <c:pt idx="11391">
                  <c:v>-38.447070236164997</c:v>
                </c:pt>
                <c:pt idx="11392">
                  <c:v>-38.447070236164997</c:v>
                </c:pt>
                <c:pt idx="11393">
                  <c:v>-38.215527250700603</c:v>
                </c:pt>
                <c:pt idx="11394">
                  <c:v>-38.215527250700603</c:v>
                </c:pt>
                <c:pt idx="11395">
                  <c:v>-38.215527250700603</c:v>
                </c:pt>
                <c:pt idx="11396">
                  <c:v>-38.215527250700603</c:v>
                </c:pt>
                <c:pt idx="11397">
                  <c:v>-38.348535108205397</c:v>
                </c:pt>
                <c:pt idx="11398">
                  <c:v>-38.348535108205397</c:v>
                </c:pt>
                <c:pt idx="11399">
                  <c:v>-38.348535108205397</c:v>
                </c:pt>
                <c:pt idx="11400">
                  <c:v>-38.452343686854803</c:v>
                </c:pt>
                <c:pt idx="11401">
                  <c:v>-38.452343686854803</c:v>
                </c:pt>
                <c:pt idx="11402">
                  <c:v>-38.279785097241898</c:v>
                </c:pt>
                <c:pt idx="11403">
                  <c:v>-38.279785097241898</c:v>
                </c:pt>
                <c:pt idx="11404">
                  <c:v>-38.279785097241898</c:v>
                </c:pt>
                <c:pt idx="11405">
                  <c:v>-38.376953060025699</c:v>
                </c:pt>
                <c:pt idx="11406">
                  <c:v>-38.376953060025699</c:v>
                </c:pt>
                <c:pt idx="11407">
                  <c:v>-38.191210917677303</c:v>
                </c:pt>
                <c:pt idx="11408">
                  <c:v>-38.191210917677303</c:v>
                </c:pt>
                <c:pt idx="11409">
                  <c:v>-38.1798827704187</c:v>
                </c:pt>
                <c:pt idx="11410">
                  <c:v>-38.1798827704187</c:v>
                </c:pt>
                <c:pt idx="11411">
                  <c:v>-38.1798827704187</c:v>
                </c:pt>
                <c:pt idx="11412">
                  <c:v>-38.5080077510938</c:v>
                </c:pt>
                <c:pt idx="11413">
                  <c:v>-38.5080077510938</c:v>
                </c:pt>
                <c:pt idx="11414">
                  <c:v>-38.5080077510938</c:v>
                </c:pt>
                <c:pt idx="11415">
                  <c:v>-38.173828082435598</c:v>
                </c:pt>
                <c:pt idx="11416">
                  <c:v>-38.173828082435598</c:v>
                </c:pt>
                <c:pt idx="11417">
                  <c:v>-38.361230408132499</c:v>
                </c:pt>
                <c:pt idx="11418">
                  <c:v>-38.361230408132499</c:v>
                </c:pt>
                <c:pt idx="11419">
                  <c:v>-38.361230408132499</c:v>
                </c:pt>
                <c:pt idx="11420">
                  <c:v>-38.308105425625399</c:v>
                </c:pt>
                <c:pt idx="11421">
                  <c:v>-38.308105425625399</c:v>
                </c:pt>
                <c:pt idx="11422">
                  <c:v>-38.366210886881099</c:v>
                </c:pt>
                <c:pt idx="11423">
                  <c:v>-38.366210886881099</c:v>
                </c:pt>
                <c:pt idx="11424">
                  <c:v>-38.414453000783297</c:v>
                </c:pt>
                <c:pt idx="11425">
                  <c:v>-38.414453000783297</c:v>
                </c:pt>
                <c:pt idx="11426">
                  <c:v>-38.849609305398097</c:v>
                </c:pt>
                <c:pt idx="11427">
                  <c:v>-38.849609305398097</c:v>
                </c:pt>
                <c:pt idx="11428">
                  <c:v>-38.849609305398097</c:v>
                </c:pt>
                <c:pt idx="11429">
                  <c:v>-38.607226507381696</c:v>
                </c:pt>
                <c:pt idx="11430">
                  <c:v>-38.607226507381696</c:v>
                </c:pt>
                <c:pt idx="11431">
                  <c:v>-38.607226507381696</c:v>
                </c:pt>
                <c:pt idx="11432">
                  <c:v>-38.377441390388398</c:v>
                </c:pt>
                <c:pt idx="11433">
                  <c:v>-38.377441390388398</c:v>
                </c:pt>
                <c:pt idx="11434">
                  <c:v>-38.377441390388398</c:v>
                </c:pt>
                <c:pt idx="11435">
                  <c:v>-38.377441390388398</c:v>
                </c:pt>
                <c:pt idx="11436">
                  <c:v>-38.465917888330203</c:v>
                </c:pt>
                <c:pt idx="11437">
                  <c:v>-38.465917888330203</c:v>
                </c:pt>
                <c:pt idx="11438">
                  <c:v>-38.403222600558301</c:v>
                </c:pt>
                <c:pt idx="11439">
                  <c:v>-38.403222600558301</c:v>
                </c:pt>
                <c:pt idx="11440">
                  <c:v>-38.403222600558301</c:v>
                </c:pt>
                <c:pt idx="11441">
                  <c:v>-38.517089755892798</c:v>
                </c:pt>
                <c:pt idx="11442">
                  <c:v>-38.517089755892798</c:v>
                </c:pt>
                <c:pt idx="11443">
                  <c:v>-38.275976507145899</c:v>
                </c:pt>
                <c:pt idx="11444">
                  <c:v>-38.275976507145899</c:v>
                </c:pt>
                <c:pt idx="11445">
                  <c:v>-38.315820284748</c:v>
                </c:pt>
                <c:pt idx="11446">
                  <c:v>-38.315820284748</c:v>
                </c:pt>
                <c:pt idx="11447">
                  <c:v>-38.391894485765</c:v>
                </c:pt>
                <c:pt idx="11448">
                  <c:v>-38.391894485765</c:v>
                </c:pt>
                <c:pt idx="11449">
                  <c:v>-38.391894485765</c:v>
                </c:pt>
                <c:pt idx="11450">
                  <c:v>-38.089648354994999</c:v>
                </c:pt>
                <c:pt idx="11451">
                  <c:v>-38.089648354994999</c:v>
                </c:pt>
                <c:pt idx="11452">
                  <c:v>-38.089648354994999</c:v>
                </c:pt>
                <c:pt idx="11453">
                  <c:v>-38.284277253565897</c:v>
                </c:pt>
                <c:pt idx="11454">
                  <c:v>-38.284277253565897</c:v>
                </c:pt>
                <c:pt idx="11455">
                  <c:v>-38.284277253565897</c:v>
                </c:pt>
                <c:pt idx="11456">
                  <c:v>-38.284277253565897</c:v>
                </c:pt>
                <c:pt idx="11457">
                  <c:v>-38.377831961944999</c:v>
                </c:pt>
                <c:pt idx="11458">
                  <c:v>-38.377831961944999</c:v>
                </c:pt>
                <c:pt idx="11459">
                  <c:v>-38.377831961944999</c:v>
                </c:pt>
                <c:pt idx="11460">
                  <c:v>-38.350585882202701</c:v>
                </c:pt>
                <c:pt idx="11461">
                  <c:v>-38.350585882202701</c:v>
                </c:pt>
                <c:pt idx="11462">
                  <c:v>-38.152441374470001</c:v>
                </c:pt>
                <c:pt idx="11463">
                  <c:v>-38.152441374470001</c:v>
                </c:pt>
                <c:pt idx="11464">
                  <c:v>-38.549706961115497</c:v>
                </c:pt>
                <c:pt idx="11465">
                  <c:v>-38.549706961115497</c:v>
                </c:pt>
                <c:pt idx="11466">
                  <c:v>-38.549706961115497</c:v>
                </c:pt>
                <c:pt idx="11467">
                  <c:v>-38.095214751003297</c:v>
                </c:pt>
                <c:pt idx="11468">
                  <c:v>-38.095214751003297</c:v>
                </c:pt>
                <c:pt idx="11469">
                  <c:v>-38.095214751003297</c:v>
                </c:pt>
                <c:pt idx="11470">
                  <c:v>-38.176269483883502</c:v>
                </c:pt>
                <c:pt idx="11471">
                  <c:v>-38.176269483883502</c:v>
                </c:pt>
                <c:pt idx="11472">
                  <c:v>-38.176269483883502</c:v>
                </c:pt>
                <c:pt idx="11473">
                  <c:v>-38.356738197355298</c:v>
                </c:pt>
                <c:pt idx="11474">
                  <c:v>-38.356738197355298</c:v>
                </c:pt>
                <c:pt idx="11475">
                  <c:v>-38.356738197355298</c:v>
                </c:pt>
                <c:pt idx="11476">
                  <c:v>-38.428124953628803</c:v>
                </c:pt>
                <c:pt idx="11477">
                  <c:v>-38.428124953628803</c:v>
                </c:pt>
                <c:pt idx="11478">
                  <c:v>-38.428124953628803</c:v>
                </c:pt>
                <c:pt idx="11479">
                  <c:v>-38.445312458832603</c:v>
                </c:pt>
                <c:pt idx="11480">
                  <c:v>-38.445312458832603</c:v>
                </c:pt>
                <c:pt idx="11481">
                  <c:v>-38.377539011074902</c:v>
                </c:pt>
                <c:pt idx="11482">
                  <c:v>-38.377539011074902</c:v>
                </c:pt>
                <c:pt idx="11483">
                  <c:v>-38.377539011074902</c:v>
                </c:pt>
                <c:pt idx="11484">
                  <c:v>-38.458203041896901</c:v>
                </c:pt>
                <c:pt idx="11485">
                  <c:v>-38.458203041896901</c:v>
                </c:pt>
                <c:pt idx="11486">
                  <c:v>-38.3814452830702</c:v>
                </c:pt>
                <c:pt idx="11487">
                  <c:v>-38.3814452830702</c:v>
                </c:pt>
                <c:pt idx="11488">
                  <c:v>-38.3814452830702</c:v>
                </c:pt>
                <c:pt idx="11489">
                  <c:v>-38.524706988442603</c:v>
                </c:pt>
                <c:pt idx="11490">
                  <c:v>-38.524706988442603</c:v>
                </c:pt>
                <c:pt idx="11491">
                  <c:v>-38.524706988442603</c:v>
                </c:pt>
                <c:pt idx="11492">
                  <c:v>-38.586523366058799</c:v>
                </c:pt>
                <c:pt idx="11493">
                  <c:v>-38.586523366058799</c:v>
                </c:pt>
                <c:pt idx="11494">
                  <c:v>-38.586523366058799</c:v>
                </c:pt>
                <c:pt idx="11495">
                  <c:v>-38.425781216967103</c:v>
                </c:pt>
                <c:pt idx="11496">
                  <c:v>-38.425781216967103</c:v>
                </c:pt>
                <c:pt idx="11497">
                  <c:v>-38.425781216967103</c:v>
                </c:pt>
                <c:pt idx="11498">
                  <c:v>-38.374804617567797</c:v>
                </c:pt>
                <c:pt idx="11499">
                  <c:v>-38.374804617567797</c:v>
                </c:pt>
                <c:pt idx="11500">
                  <c:v>-38.381933523487497</c:v>
                </c:pt>
                <c:pt idx="11501">
                  <c:v>-38.381933523487497</c:v>
                </c:pt>
                <c:pt idx="11502">
                  <c:v>-38.381933523487497</c:v>
                </c:pt>
                <c:pt idx="11503">
                  <c:v>-38.297851534021902</c:v>
                </c:pt>
                <c:pt idx="11504">
                  <c:v>-38.336621061644102</c:v>
                </c:pt>
                <c:pt idx="11505">
                  <c:v>-38.336621061644102</c:v>
                </c:pt>
                <c:pt idx="11506">
                  <c:v>-38.336621061644102</c:v>
                </c:pt>
                <c:pt idx="11507">
                  <c:v>-38.463769465095503</c:v>
                </c:pt>
                <c:pt idx="11508">
                  <c:v>-38.463769465095503</c:v>
                </c:pt>
                <c:pt idx="11509">
                  <c:v>-38.463769465095503</c:v>
                </c:pt>
                <c:pt idx="11510">
                  <c:v>-38.376367132572298</c:v>
                </c:pt>
                <c:pt idx="11511">
                  <c:v>-38.376367132572298</c:v>
                </c:pt>
                <c:pt idx="11512">
                  <c:v>-38.376367132572298</c:v>
                </c:pt>
                <c:pt idx="11513">
                  <c:v>-38.376367132572298</c:v>
                </c:pt>
                <c:pt idx="11514">
                  <c:v>-38.387402301545002</c:v>
                </c:pt>
                <c:pt idx="11515">
                  <c:v>-38.387402301545002</c:v>
                </c:pt>
                <c:pt idx="11516">
                  <c:v>-38.387402301545002</c:v>
                </c:pt>
                <c:pt idx="11517">
                  <c:v>-38.595996030919103</c:v>
                </c:pt>
                <c:pt idx="11518">
                  <c:v>-38.595996030919103</c:v>
                </c:pt>
                <c:pt idx="11519">
                  <c:v>-38.595996030919103</c:v>
                </c:pt>
                <c:pt idx="11520">
                  <c:v>-38.595996030919103</c:v>
                </c:pt>
                <c:pt idx="11521">
                  <c:v>-38.595996030919103</c:v>
                </c:pt>
                <c:pt idx="11522">
                  <c:v>-38.595996030919103</c:v>
                </c:pt>
                <c:pt idx="11523">
                  <c:v>-38.595996030919103</c:v>
                </c:pt>
                <c:pt idx="11524">
                  <c:v>-38.595996030919103</c:v>
                </c:pt>
                <c:pt idx="11525">
                  <c:v>-38.595996030919103</c:v>
                </c:pt>
                <c:pt idx="11526">
                  <c:v>-38.595996030919103</c:v>
                </c:pt>
                <c:pt idx="11527">
                  <c:v>-38.595996030919103</c:v>
                </c:pt>
                <c:pt idx="11528">
                  <c:v>-38.595996030919103</c:v>
                </c:pt>
                <c:pt idx="11529">
                  <c:v>-38.595996030919103</c:v>
                </c:pt>
                <c:pt idx="11530">
                  <c:v>-38.595996030919103</c:v>
                </c:pt>
                <c:pt idx="11531">
                  <c:v>-38.595996030919103</c:v>
                </c:pt>
                <c:pt idx="11532">
                  <c:v>-38.595996030919103</c:v>
                </c:pt>
                <c:pt idx="11533">
                  <c:v>-38.595996030919103</c:v>
                </c:pt>
                <c:pt idx="11534">
                  <c:v>-38.595996030919103</c:v>
                </c:pt>
                <c:pt idx="11535">
                  <c:v>-38.595996030919103</c:v>
                </c:pt>
                <c:pt idx="11536">
                  <c:v>-38.595996030919103</c:v>
                </c:pt>
                <c:pt idx="11537">
                  <c:v>-38.595996030919103</c:v>
                </c:pt>
                <c:pt idx="11538">
                  <c:v>-38.595996030919103</c:v>
                </c:pt>
                <c:pt idx="11539">
                  <c:v>-38.595996030919103</c:v>
                </c:pt>
                <c:pt idx="11540">
                  <c:v>-38.595996030919103</c:v>
                </c:pt>
                <c:pt idx="11541">
                  <c:v>-38.595996030919103</c:v>
                </c:pt>
                <c:pt idx="11542">
                  <c:v>-38.595996030919103</c:v>
                </c:pt>
                <c:pt idx="11543">
                  <c:v>-38.595996030919103</c:v>
                </c:pt>
                <c:pt idx="11544">
                  <c:v>-38.595996030919103</c:v>
                </c:pt>
                <c:pt idx="11545">
                  <c:v>-38.595996030919103</c:v>
                </c:pt>
                <c:pt idx="11546">
                  <c:v>-38.595996030919103</c:v>
                </c:pt>
                <c:pt idx="11547">
                  <c:v>-38.595996030919103</c:v>
                </c:pt>
                <c:pt idx="11548">
                  <c:v>-38.595996030919103</c:v>
                </c:pt>
                <c:pt idx="11549">
                  <c:v>-38.595996030919103</c:v>
                </c:pt>
                <c:pt idx="11550">
                  <c:v>-38.595996030919103</c:v>
                </c:pt>
                <c:pt idx="11551">
                  <c:v>-38.595996030919103</c:v>
                </c:pt>
                <c:pt idx="11552">
                  <c:v>-38.595996030919103</c:v>
                </c:pt>
                <c:pt idx="11553">
                  <c:v>-38.595996030919103</c:v>
                </c:pt>
                <c:pt idx="11554">
                  <c:v>-38.595996030919103</c:v>
                </c:pt>
                <c:pt idx="11555">
                  <c:v>-38.595996030919103</c:v>
                </c:pt>
                <c:pt idx="11556">
                  <c:v>-38.595996030919103</c:v>
                </c:pt>
                <c:pt idx="11557">
                  <c:v>-38.595996030919103</c:v>
                </c:pt>
                <c:pt idx="11558">
                  <c:v>-38.595996030919103</c:v>
                </c:pt>
                <c:pt idx="11559">
                  <c:v>-38.595996030919103</c:v>
                </c:pt>
                <c:pt idx="11560">
                  <c:v>-38.595996030919103</c:v>
                </c:pt>
                <c:pt idx="11561">
                  <c:v>-38.595996030919103</c:v>
                </c:pt>
                <c:pt idx="11562">
                  <c:v>-38.595996030919103</c:v>
                </c:pt>
                <c:pt idx="11563">
                  <c:v>-38.595996030919103</c:v>
                </c:pt>
                <c:pt idx="11564">
                  <c:v>-38.595996030919103</c:v>
                </c:pt>
                <c:pt idx="11565">
                  <c:v>-38.595996030919103</c:v>
                </c:pt>
                <c:pt idx="11566">
                  <c:v>-38.595996030919103</c:v>
                </c:pt>
                <c:pt idx="11567">
                  <c:v>-38.595996030919103</c:v>
                </c:pt>
                <c:pt idx="11568">
                  <c:v>-38.595996030919103</c:v>
                </c:pt>
                <c:pt idx="11569">
                  <c:v>-38.595996030919103</c:v>
                </c:pt>
                <c:pt idx="11570">
                  <c:v>-38.595996030919103</c:v>
                </c:pt>
                <c:pt idx="11571">
                  <c:v>-38.595996030919103</c:v>
                </c:pt>
                <c:pt idx="11572">
                  <c:v>-38.595996030919103</c:v>
                </c:pt>
                <c:pt idx="11573">
                  <c:v>-38.595996030919103</c:v>
                </c:pt>
                <c:pt idx="11574">
                  <c:v>-38.595996030919103</c:v>
                </c:pt>
                <c:pt idx="11575">
                  <c:v>-38.595996030919103</c:v>
                </c:pt>
                <c:pt idx="11576">
                  <c:v>-38.595996030919103</c:v>
                </c:pt>
                <c:pt idx="11577">
                  <c:v>-38.595996030919103</c:v>
                </c:pt>
                <c:pt idx="11578">
                  <c:v>-38.595996030919103</c:v>
                </c:pt>
                <c:pt idx="11579">
                  <c:v>-38.595996030919103</c:v>
                </c:pt>
                <c:pt idx="11580">
                  <c:v>-38.595996030919103</c:v>
                </c:pt>
                <c:pt idx="11581">
                  <c:v>-38.595996030919103</c:v>
                </c:pt>
                <c:pt idx="11582">
                  <c:v>-38.595996030919103</c:v>
                </c:pt>
                <c:pt idx="11583">
                  <c:v>-38.595996030919103</c:v>
                </c:pt>
                <c:pt idx="11584">
                  <c:v>-38.595996030919103</c:v>
                </c:pt>
                <c:pt idx="11585">
                  <c:v>-38.595996030919103</c:v>
                </c:pt>
                <c:pt idx="11586">
                  <c:v>-38.595996030919103</c:v>
                </c:pt>
                <c:pt idx="11587">
                  <c:v>-38.595996030919103</c:v>
                </c:pt>
                <c:pt idx="11588">
                  <c:v>-38.595996030919103</c:v>
                </c:pt>
                <c:pt idx="11589">
                  <c:v>-38.595996030919103</c:v>
                </c:pt>
                <c:pt idx="11590">
                  <c:v>-38.595996030919103</c:v>
                </c:pt>
                <c:pt idx="11591">
                  <c:v>-38.595996030919103</c:v>
                </c:pt>
                <c:pt idx="11592">
                  <c:v>-38.595996030919103</c:v>
                </c:pt>
                <c:pt idx="11593">
                  <c:v>-38.595996030919103</c:v>
                </c:pt>
                <c:pt idx="11594">
                  <c:v>-38.595996030919103</c:v>
                </c:pt>
                <c:pt idx="11595">
                  <c:v>-38.595996030919103</c:v>
                </c:pt>
                <c:pt idx="11596">
                  <c:v>-38.595996030919103</c:v>
                </c:pt>
                <c:pt idx="11597">
                  <c:v>-38.595996030919103</c:v>
                </c:pt>
                <c:pt idx="11598">
                  <c:v>-38.595996030919103</c:v>
                </c:pt>
                <c:pt idx="11599">
                  <c:v>-38.595996030919103</c:v>
                </c:pt>
                <c:pt idx="11600">
                  <c:v>-38.595996030919103</c:v>
                </c:pt>
                <c:pt idx="11601">
                  <c:v>-38.595996030919103</c:v>
                </c:pt>
                <c:pt idx="11602">
                  <c:v>-38.595996030919103</c:v>
                </c:pt>
                <c:pt idx="11603">
                  <c:v>-38.595996030919103</c:v>
                </c:pt>
                <c:pt idx="11604">
                  <c:v>-38.595996030919103</c:v>
                </c:pt>
                <c:pt idx="11605">
                  <c:v>-38.595996030919103</c:v>
                </c:pt>
                <c:pt idx="11606">
                  <c:v>-38.595996030919103</c:v>
                </c:pt>
                <c:pt idx="11607">
                  <c:v>-38.595996030919103</c:v>
                </c:pt>
                <c:pt idx="11608">
                  <c:v>-38.595996030919103</c:v>
                </c:pt>
                <c:pt idx="11609">
                  <c:v>-38.595996030919103</c:v>
                </c:pt>
                <c:pt idx="11610">
                  <c:v>-38.595996030919103</c:v>
                </c:pt>
                <c:pt idx="11611">
                  <c:v>-38.595996030919103</c:v>
                </c:pt>
                <c:pt idx="11612">
                  <c:v>-38.595996030919103</c:v>
                </c:pt>
                <c:pt idx="11613">
                  <c:v>-38.595996030919103</c:v>
                </c:pt>
                <c:pt idx="11614">
                  <c:v>-38.595996030919103</c:v>
                </c:pt>
                <c:pt idx="11615">
                  <c:v>-38.595996030919103</c:v>
                </c:pt>
                <c:pt idx="11616">
                  <c:v>-38.595996030919103</c:v>
                </c:pt>
                <c:pt idx="11617">
                  <c:v>-38.595996030919103</c:v>
                </c:pt>
                <c:pt idx="11618">
                  <c:v>-38.595996030919103</c:v>
                </c:pt>
                <c:pt idx="11619">
                  <c:v>-38.595996030919103</c:v>
                </c:pt>
                <c:pt idx="11620">
                  <c:v>-38.595996030919103</c:v>
                </c:pt>
                <c:pt idx="11621">
                  <c:v>-38.595996030919103</c:v>
                </c:pt>
                <c:pt idx="11622">
                  <c:v>-38.595996030919103</c:v>
                </c:pt>
                <c:pt idx="11623">
                  <c:v>-38.595996030919103</c:v>
                </c:pt>
                <c:pt idx="11624">
                  <c:v>-38.595996030919103</c:v>
                </c:pt>
                <c:pt idx="11625">
                  <c:v>-38.595996030919103</c:v>
                </c:pt>
                <c:pt idx="11626">
                  <c:v>-38.595996030919103</c:v>
                </c:pt>
                <c:pt idx="11627">
                  <c:v>-38.595996030919103</c:v>
                </c:pt>
                <c:pt idx="11628">
                  <c:v>-38.595996030919103</c:v>
                </c:pt>
                <c:pt idx="11629">
                  <c:v>-38.595996030919103</c:v>
                </c:pt>
                <c:pt idx="11630">
                  <c:v>-38.595996030919103</c:v>
                </c:pt>
                <c:pt idx="11631">
                  <c:v>-38.595996030919103</c:v>
                </c:pt>
                <c:pt idx="11632">
                  <c:v>-38.595996030919103</c:v>
                </c:pt>
                <c:pt idx="11633">
                  <c:v>-38.595996030919103</c:v>
                </c:pt>
                <c:pt idx="11634">
                  <c:v>-38.595996030919103</c:v>
                </c:pt>
                <c:pt idx="11635">
                  <c:v>-38.595996030919103</c:v>
                </c:pt>
                <c:pt idx="11636">
                  <c:v>-38.595996030919103</c:v>
                </c:pt>
                <c:pt idx="11637">
                  <c:v>-38.595996030919103</c:v>
                </c:pt>
                <c:pt idx="11638">
                  <c:v>-38.595996030919103</c:v>
                </c:pt>
                <c:pt idx="11639">
                  <c:v>-38.595996030919103</c:v>
                </c:pt>
                <c:pt idx="11640">
                  <c:v>-38.595996030919103</c:v>
                </c:pt>
                <c:pt idx="11641">
                  <c:v>-38.595996030919103</c:v>
                </c:pt>
                <c:pt idx="11642">
                  <c:v>-38.595996030919103</c:v>
                </c:pt>
                <c:pt idx="11643">
                  <c:v>-38.595996030919103</c:v>
                </c:pt>
                <c:pt idx="11644">
                  <c:v>-38.595996030919103</c:v>
                </c:pt>
                <c:pt idx="11645">
                  <c:v>-38.595996030919103</c:v>
                </c:pt>
                <c:pt idx="11646">
                  <c:v>-38.595996030919103</c:v>
                </c:pt>
                <c:pt idx="11647">
                  <c:v>-38.595996030919103</c:v>
                </c:pt>
                <c:pt idx="11648">
                  <c:v>-38.595996030919103</c:v>
                </c:pt>
                <c:pt idx="11649">
                  <c:v>-38.595996030919103</c:v>
                </c:pt>
                <c:pt idx="11650">
                  <c:v>-38.595996030919103</c:v>
                </c:pt>
                <c:pt idx="11651">
                  <c:v>-38.595996030919103</c:v>
                </c:pt>
                <c:pt idx="11652">
                  <c:v>-38.595996030919103</c:v>
                </c:pt>
                <c:pt idx="11653">
                  <c:v>-38.595996030919103</c:v>
                </c:pt>
                <c:pt idx="11654">
                  <c:v>-38.595996030919103</c:v>
                </c:pt>
                <c:pt idx="11655">
                  <c:v>-38.595996030919103</c:v>
                </c:pt>
                <c:pt idx="11656">
                  <c:v>-38.595996030919103</c:v>
                </c:pt>
                <c:pt idx="11657">
                  <c:v>-38.595996030919103</c:v>
                </c:pt>
                <c:pt idx="11658">
                  <c:v>-38.595996030919103</c:v>
                </c:pt>
                <c:pt idx="11659">
                  <c:v>-38.595996030919103</c:v>
                </c:pt>
                <c:pt idx="11660">
                  <c:v>-38.595996030919103</c:v>
                </c:pt>
                <c:pt idx="11661">
                  <c:v>-38.595996030919103</c:v>
                </c:pt>
                <c:pt idx="11662">
                  <c:v>-38.595996030919103</c:v>
                </c:pt>
                <c:pt idx="11663">
                  <c:v>-38.595996030919103</c:v>
                </c:pt>
                <c:pt idx="11664">
                  <c:v>-38.595996030919103</c:v>
                </c:pt>
                <c:pt idx="11665">
                  <c:v>-38.595996030919103</c:v>
                </c:pt>
                <c:pt idx="11666">
                  <c:v>-38.595996030919103</c:v>
                </c:pt>
                <c:pt idx="11667">
                  <c:v>-38.595996030919103</c:v>
                </c:pt>
                <c:pt idx="11668">
                  <c:v>-38.595996030919103</c:v>
                </c:pt>
                <c:pt idx="11669">
                  <c:v>-38.595996030919103</c:v>
                </c:pt>
                <c:pt idx="11670">
                  <c:v>-38.595996030919103</c:v>
                </c:pt>
                <c:pt idx="11671">
                  <c:v>-38.595996030919103</c:v>
                </c:pt>
                <c:pt idx="11672">
                  <c:v>-38.595996030919103</c:v>
                </c:pt>
                <c:pt idx="11673">
                  <c:v>-38.595996030919103</c:v>
                </c:pt>
                <c:pt idx="11674">
                  <c:v>-38.595996030919103</c:v>
                </c:pt>
                <c:pt idx="11675">
                  <c:v>-38.595996030919103</c:v>
                </c:pt>
                <c:pt idx="11676">
                  <c:v>-38.595996030919103</c:v>
                </c:pt>
                <c:pt idx="11677">
                  <c:v>-38.595996030919103</c:v>
                </c:pt>
                <c:pt idx="11678">
                  <c:v>-38.595996030919103</c:v>
                </c:pt>
                <c:pt idx="11679">
                  <c:v>-38.595996030919103</c:v>
                </c:pt>
                <c:pt idx="11680">
                  <c:v>-38.595996030919103</c:v>
                </c:pt>
                <c:pt idx="11681">
                  <c:v>-38.595996030919103</c:v>
                </c:pt>
                <c:pt idx="11682">
                  <c:v>-38.595996030919103</c:v>
                </c:pt>
                <c:pt idx="11683">
                  <c:v>-38.595996030919103</c:v>
                </c:pt>
                <c:pt idx="11684">
                  <c:v>-38.595996030919103</c:v>
                </c:pt>
                <c:pt idx="11685">
                  <c:v>-38.595996030919103</c:v>
                </c:pt>
                <c:pt idx="11686">
                  <c:v>-38.595996030919103</c:v>
                </c:pt>
                <c:pt idx="11687">
                  <c:v>-38.595996030919103</c:v>
                </c:pt>
                <c:pt idx="11688">
                  <c:v>-38.595996030919103</c:v>
                </c:pt>
                <c:pt idx="11689">
                  <c:v>-38.595996030919103</c:v>
                </c:pt>
                <c:pt idx="11690">
                  <c:v>-38.595996030919103</c:v>
                </c:pt>
                <c:pt idx="11691">
                  <c:v>-38.595996030919103</c:v>
                </c:pt>
                <c:pt idx="11692">
                  <c:v>-38.595996030919103</c:v>
                </c:pt>
                <c:pt idx="11693">
                  <c:v>-38.595996030919103</c:v>
                </c:pt>
                <c:pt idx="11694">
                  <c:v>-38.595996030919103</c:v>
                </c:pt>
                <c:pt idx="11695">
                  <c:v>-38.595996030919103</c:v>
                </c:pt>
                <c:pt idx="11696">
                  <c:v>-38.595996030919103</c:v>
                </c:pt>
                <c:pt idx="11697">
                  <c:v>-38.595996030919103</c:v>
                </c:pt>
                <c:pt idx="11698">
                  <c:v>-38.595996030919103</c:v>
                </c:pt>
                <c:pt idx="11699">
                  <c:v>-38.595996030919103</c:v>
                </c:pt>
                <c:pt idx="11700">
                  <c:v>-38.595996030919103</c:v>
                </c:pt>
                <c:pt idx="11701">
                  <c:v>-38.595996030919103</c:v>
                </c:pt>
                <c:pt idx="11702">
                  <c:v>-38.595996030919103</c:v>
                </c:pt>
                <c:pt idx="11703">
                  <c:v>-38.595996030919103</c:v>
                </c:pt>
                <c:pt idx="11704">
                  <c:v>-38.595996030919103</c:v>
                </c:pt>
                <c:pt idx="11705">
                  <c:v>-38.595996030919103</c:v>
                </c:pt>
                <c:pt idx="11706">
                  <c:v>-38.595996030919103</c:v>
                </c:pt>
                <c:pt idx="11707">
                  <c:v>-38.595996030919103</c:v>
                </c:pt>
                <c:pt idx="11708">
                  <c:v>-38.595996030919103</c:v>
                </c:pt>
                <c:pt idx="11709">
                  <c:v>-38.595996030919103</c:v>
                </c:pt>
                <c:pt idx="11710">
                  <c:v>-38.595996030919103</c:v>
                </c:pt>
                <c:pt idx="11711">
                  <c:v>-38.595996030919103</c:v>
                </c:pt>
                <c:pt idx="11712">
                  <c:v>-38.595996030919103</c:v>
                </c:pt>
                <c:pt idx="11713">
                  <c:v>-38.595996030919103</c:v>
                </c:pt>
                <c:pt idx="11714">
                  <c:v>-38.595996030919103</c:v>
                </c:pt>
                <c:pt idx="11715">
                  <c:v>-38.595996030919103</c:v>
                </c:pt>
                <c:pt idx="11716">
                  <c:v>-38.595996030919103</c:v>
                </c:pt>
                <c:pt idx="11717">
                  <c:v>-38.595996030919103</c:v>
                </c:pt>
                <c:pt idx="11718">
                  <c:v>-38.595996030919103</c:v>
                </c:pt>
                <c:pt idx="11719">
                  <c:v>-38.595996030919103</c:v>
                </c:pt>
                <c:pt idx="11720">
                  <c:v>-38.595996030919103</c:v>
                </c:pt>
                <c:pt idx="11721">
                  <c:v>-38.595996030919103</c:v>
                </c:pt>
                <c:pt idx="11722">
                  <c:v>-38.595996030919103</c:v>
                </c:pt>
                <c:pt idx="11723">
                  <c:v>-38.595996030919103</c:v>
                </c:pt>
                <c:pt idx="11724">
                  <c:v>-38.595996030919103</c:v>
                </c:pt>
                <c:pt idx="11725">
                  <c:v>-38.595996030919103</c:v>
                </c:pt>
                <c:pt idx="11726">
                  <c:v>-38.595996030919103</c:v>
                </c:pt>
                <c:pt idx="11727">
                  <c:v>-38.595996030919103</c:v>
                </c:pt>
                <c:pt idx="11728">
                  <c:v>-38.595996030919103</c:v>
                </c:pt>
                <c:pt idx="11729">
                  <c:v>-38.595996030919103</c:v>
                </c:pt>
                <c:pt idx="11730">
                  <c:v>-38.595996030919103</c:v>
                </c:pt>
                <c:pt idx="11731">
                  <c:v>-38.595996030919103</c:v>
                </c:pt>
                <c:pt idx="11732">
                  <c:v>-38.595996030919103</c:v>
                </c:pt>
                <c:pt idx="11733">
                  <c:v>-38.595996030919103</c:v>
                </c:pt>
                <c:pt idx="11734">
                  <c:v>-38.595996030919103</c:v>
                </c:pt>
                <c:pt idx="11735">
                  <c:v>-38.595996030919103</c:v>
                </c:pt>
                <c:pt idx="11736">
                  <c:v>-38.595996030919103</c:v>
                </c:pt>
                <c:pt idx="11737">
                  <c:v>-38.595996030919103</c:v>
                </c:pt>
                <c:pt idx="11738">
                  <c:v>-38.595996030919103</c:v>
                </c:pt>
                <c:pt idx="11739">
                  <c:v>-38.595996030919103</c:v>
                </c:pt>
                <c:pt idx="11740">
                  <c:v>-38.595996030919103</c:v>
                </c:pt>
                <c:pt idx="11741">
                  <c:v>-38.595996030919103</c:v>
                </c:pt>
                <c:pt idx="11742">
                  <c:v>-38.595996030919103</c:v>
                </c:pt>
                <c:pt idx="11743">
                  <c:v>-38.595996030919103</c:v>
                </c:pt>
                <c:pt idx="11744">
                  <c:v>-38.595996030919103</c:v>
                </c:pt>
                <c:pt idx="11745">
                  <c:v>-38.595996030919103</c:v>
                </c:pt>
                <c:pt idx="11746">
                  <c:v>-38.595996030919103</c:v>
                </c:pt>
                <c:pt idx="11747">
                  <c:v>-38.595996030919103</c:v>
                </c:pt>
                <c:pt idx="11748">
                  <c:v>-38.595996030919103</c:v>
                </c:pt>
                <c:pt idx="11749">
                  <c:v>-38.595996030919103</c:v>
                </c:pt>
                <c:pt idx="11750">
                  <c:v>-38.595996030919103</c:v>
                </c:pt>
                <c:pt idx="11751">
                  <c:v>-38.595996030919103</c:v>
                </c:pt>
                <c:pt idx="11752">
                  <c:v>-38.595996030919103</c:v>
                </c:pt>
                <c:pt idx="11753">
                  <c:v>-38.595996030919103</c:v>
                </c:pt>
                <c:pt idx="11754">
                  <c:v>-38.595996030919103</c:v>
                </c:pt>
                <c:pt idx="11755">
                  <c:v>-38.595996030919103</c:v>
                </c:pt>
                <c:pt idx="11756">
                  <c:v>-38.595996030919103</c:v>
                </c:pt>
                <c:pt idx="11757">
                  <c:v>-38.595996030919103</c:v>
                </c:pt>
                <c:pt idx="11758">
                  <c:v>-38.595996030919103</c:v>
                </c:pt>
                <c:pt idx="11759">
                  <c:v>-38.595996030919103</c:v>
                </c:pt>
                <c:pt idx="11760">
                  <c:v>-38.595996030919103</c:v>
                </c:pt>
                <c:pt idx="11761">
                  <c:v>-38.595996030919103</c:v>
                </c:pt>
                <c:pt idx="11762">
                  <c:v>-38.595996030919103</c:v>
                </c:pt>
                <c:pt idx="11763">
                  <c:v>-38.595996030919103</c:v>
                </c:pt>
                <c:pt idx="11764">
                  <c:v>-38.595996030919103</c:v>
                </c:pt>
                <c:pt idx="11765">
                  <c:v>-38.595996030919103</c:v>
                </c:pt>
                <c:pt idx="11766">
                  <c:v>-38.595996030919103</c:v>
                </c:pt>
                <c:pt idx="11767">
                  <c:v>-38.595996030919103</c:v>
                </c:pt>
                <c:pt idx="11768">
                  <c:v>-38.595996030919103</c:v>
                </c:pt>
                <c:pt idx="11769">
                  <c:v>-38.595996030919103</c:v>
                </c:pt>
                <c:pt idx="11770">
                  <c:v>-38.595996030919103</c:v>
                </c:pt>
                <c:pt idx="11771">
                  <c:v>-38.595996030919103</c:v>
                </c:pt>
                <c:pt idx="11772">
                  <c:v>-38.595996030919103</c:v>
                </c:pt>
                <c:pt idx="11773">
                  <c:v>-38.595996030919103</c:v>
                </c:pt>
                <c:pt idx="11774">
                  <c:v>-38.595996030919103</c:v>
                </c:pt>
                <c:pt idx="11775">
                  <c:v>-38.595996030919103</c:v>
                </c:pt>
                <c:pt idx="11776">
                  <c:v>-38.595996030919103</c:v>
                </c:pt>
                <c:pt idx="11777">
                  <c:v>-38.595996030919103</c:v>
                </c:pt>
                <c:pt idx="11778">
                  <c:v>-38.595996030919103</c:v>
                </c:pt>
                <c:pt idx="11779">
                  <c:v>-38.595996030919103</c:v>
                </c:pt>
                <c:pt idx="11780">
                  <c:v>-38.595996030919103</c:v>
                </c:pt>
                <c:pt idx="11781">
                  <c:v>-38.595996030919103</c:v>
                </c:pt>
                <c:pt idx="11782">
                  <c:v>-38.595996030919103</c:v>
                </c:pt>
                <c:pt idx="11783">
                  <c:v>-38.595996030919103</c:v>
                </c:pt>
                <c:pt idx="11784">
                  <c:v>-38.595996030919103</c:v>
                </c:pt>
                <c:pt idx="11785">
                  <c:v>-38.595996030919103</c:v>
                </c:pt>
                <c:pt idx="11786">
                  <c:v>-38.595996030919103</c:v>
                </c:pt>
                <c:pt idx="11787">
                  <c:v>-38.595996030919103</c:v>
                </c:pt>
                <c:pt idx="11788">
                  <c:v>-38.595996030919103</c:v>
                </c:pt>
                <c:pt idx="11789">
                  <c:v>-38.595996030919103</c:v>
                </c:pt>
                <c:pt idx="11790">
                  <c:v>-38.595996030919103</c:v>
                </c:pt>
                <c:pt idx="11791">
                  <c:v>-38.595996030919103</c:v>
                </c:pt>
                <c:pt idx="11792">
                  <c:v>-38.595996030919103</c:v>
                </c:pt>
                <c:pt idx="11793">
                  <c:v>-38.595996030919103</c:v>
                </c:pt>
                <c:pt idx="11794">
                  <c:v>-38.595996030919103</c:v>
                </c:pt>
                <c:pt idx="11795">
                  <c:v>-38.595996030919103</c:v>
                </c:pt>
                <c:pt idx="11796">
                  <c:v>-38.595996030919103</c:v>
                </c:pt>
                <c:pt idx="11797">
                  <c:v>-38.595996030919103</c:v>
                </c:pt>
                <c:pt idx="11798">
                  <c:v>-38.595996030919103</c:v>
                </c:pt>
                <c:pt idx="11799">
                  <c:v>-38.595996030919103</c:v>
                </c:pt>
                <c:pt idx="11800">
                  <c:v>-38.595996030919103</c:v>
                </c:pt>
                <c:pt idx="11801">
                  <c:v>-38.595996030919103</c:v>
                </c:pt>
                <c:pt idx="11802">
                  <c:v>-38.595996030919103</c:v>
                </c:pt>
                <c:pt idx="11803">
                  <c:v>-38.595996030919103</c:v>
                </c:pt>
                <c:pt idx="11804">
                  <c:v>-38.595996030919103</c:v>
                </c:pt>
                <c:pt idx="11805">
                  <c:v>-38.595996030919103</c:v>
                </c:pt>
                <c:pt idx="11806">
                  <c:v>-38.595996030919103</c:v>
                </c:pt>
                <c:pt idx="11807">
                  <c:v>-38.595996030919103</c:v>
                </c:pt>
                <c:pt idx="11808">
                  <c:v>-38.595996030919103</c:v>
                </c:pt>
                <c:pt idx="11809">
                  <c:v>-38.595996030919103</c:v>
                </c:pt>
                <c:pt idx="11810">
                  <c:v>-38.595996030919103</c:v>
                </c:pt>
                <c:pt idx="11811">
                  <c:v>-38.718456949100002</c:v>
                </c:pt>
                <c:pt idx="11812">
                  <c:v>-38.718456949100002</c:v>
                </c:pt>
                <c:pt idx="11813">
                  <c:v>-38.718456949100002</c:v>
                </c:pt>
                <c:pt idx="11814">
                  <c:v>-38.660644461153403</c:v>
                </c:pt>
                <c:pt idx="11815">
                  <c:v>-38.660644461153403</c:v>
                </c:pt>
                <c:pt idx="11816">
                  <c:v>-38.8088866465623</c:v>
                </c:pt>
                <c:pt idx="11817">
                  <c:v>-38.8088866465623</c:v>
                </c:pt>
                <c:pt idx="11818">
                  <c:v>-38.8088866465623</c:v>
                </c:pt>
                <c:pt idx="11819">
                  <c:v>-38.8088866465623</c:v>
                </c:pt>
                <c:pt idx="11820">
                  <c:v>-38.562304657767498</c:v>
                </c:pt>
                <c:pt idx="11821">
                  <c:v>-38.562304657767498</c:v>
                </c:pt>
                <c:pt idx="11822">
                  <c:v>-38.677050715668798</c:v>
                </c:pt>
                <c:pt idx="11823">
                  <c:v>-38.677050715668798</c:v>
                </c:pt>
                <c:pt idx="11824">
                  <c:v>-38.677050715668798</c:v>
                </c:pt>
                <c:pt idx="11825">
                  <c:v>-38.819238234893398</c:v>
                </c:pt>
                <c:pt idx="11826">
                  <c:v>-38.819238234893398</c:v>
                </c:pt>
                <c:pt idx="11827">
                  <c:v>-38.516503828257498</c:v>
                </c:pt>
                <c:pt idx="11828">
                  <c:v>-38.516503828257498</c:v>
                </c:pt>
                <c:pt idx="11829">
                  <c:v>-38.671093710836402</c:v>
                </c:pt>
                <c:pt idx="11830">
                  <c:v>-38.671093710836402</c:v>
                </c:pt>
                <c:pt idx="11831">
                  <c:v>-38.387597579035997</c:v>
                </c:pt>
                <c:pt idx="11832">
                  <c:v>-38.387597579035997</c:v>
                </c:pt>
                <c:pt idx="11833">
                  <c:v>-38.387597579035997</c:v>
                </c:pt>
                <c:pt idx="11834">
                  <c:v>-38.650292920734501</c:v>
                </c:pt>
                <c:pt idx="11835">
                  <c:v>-38.650292920734501</c:v>
                </c:pt>
                <c:pt idx="11836">
                  <c:v>-38.650292920734501</c:v>
                </c:pt>
                <c:pt idx="11837">
                  <c:v>-38.659667903732</c:v>
                </c:pt>
                <c:pt idx="11838">
                  <c:v>-38.659667903732</c:v>
                </c:pt>
                <c:pt idx="11839">
                  <c:v>-38.659667903732</c:v>
                </c:pt>
                <c:pt idx="11840">
                  <c:v>-38.440527291917498</c:v>
                </c:pt>
                <c:pt idx="11841">
                  <c:v>-38.440527291917498</c:v>
                </c:pt>
                <c:pt idx="11842">
                  <c:v>-38.440527291917498</c:v>
                </c:pt>
                <c:pt idx="11843">
                  <c:v>-38.897753820492603</c:v>
                </c:pt>
                <c:pt idx="11844">
                  <c:v>-38.897753820492603</c:v>
                </c:pt>
                <c:pt idx="11845">
                  <c:v>-38.7072264929811</c:v>
                </c:pt>
                <c:pt idx="11846">
                  <c:v>-38.7072264929811</c:v>
                </c:pt>
                <c:pt idx="11847">
                  <c:v>-38.7072264929811</c:v>
                </c:pt>
                <c:pt idx="11848">
                  <c:v>-38.906152298863098</c:v>
                </c:pt>
                <c:pt idx="11849">
                  <c:v>-38.648339799801697</c:v>
                </c:pt>
                <c:pt idx="11850">
                  <c:v>-38.648339799801697</c:v>
                </c:pt>
                <c:pt idx="11851">
                  <c:v>-38.825390551741201</c:v>
                </c:pt>
                <c:pt idx="11852">
                  <c:v>-38.825390551741201</c:v>
                </c:pt>
                <c:pt idx="11853">
                  <c:v>-38.825390551741201</c:v>
                </c:pt>
                <c:pt idx="11854">
                  <c:v>-38.597851502418003</c:v>
                </c:pt>
                <c:pt idx="11855">
                  <c:v>-38.597851502418003</c:v>
                </c:pt>
                <c:pt idx="11856">
                  <c:v>-38.597851502418003</c:v>
                </c:pt>
                <c:pt idx="11857">
                  <c:v>-38.597851502418003</c:v>
                </c:pt>
                <c:pt idx="11858">
                  <c:v>-38.597851502418003</c:v>
                </c:pt>
                <c:pt idx="11859">
                  <c:v>-38.636425708005802</c:v>
                </c:pt>
                <c:pt idx="11860">
                  <c:v>-38.636425708005802</c:v>
                </c:pt>
                <c:pt idx="11861">
                  <c:v>-38.636425708005802</c:v>
                </c:pt>
                <c:pt idx="11862">
                  <c:v>-38.556445272079102</c:v>
                </c:pt>
                <c:pt idx="11863">
                  <c:v>-38.556445272079102</c:v>
                </c:pt>
                <c:pt idx="11864">
                  <c:v>-38.556445272079102</c:v>
                </c:pt>
                <c:pt idx="11865">
                  <c:v>-38.626171841700803</c:v>
                </c:pt>
                <c:pt idx="11866">
                  <c:v>-38.626171841700803</c:v>
                </c:pt>
                <c:pt idx="11867">
                  <c:v>-38.644921829814798</c:v>
                </c:pt>
                <c:pt idx="11868">
                  <c:v>-38.644921829814798</c:v>
                </c:pt>
                <c:pt idx="11869">
                  <c:v>-38.473925739475803</c:v>
                </c:pt>
                <c:pt idx="11870">
                  <c:v>-38.473925739475803</c:v>
                </c:pt>
                <c:pt idx="11871">
                  <c:v>-38.236425710347199</c:v>
                </c:pt>
                <c:pt idx="11872">
                  <c:v>-38.236425710347199</c:v>
                </c:pt>
                <c:pt idx="11873">
                  <c:v>-38.236425710347199</c:v>
                </c:pt>
                <c:pt idx="11874">
                  <c:v>-38.638281185492801</c:v>
                </c:pt>
                <c:pt idx="11875">
                  <c:v>-38.638281185492801</c:v>
                </c:pt>
                <c:pt idx="11876">
                  <c:v>-38.638281185492801</c:v>
                </c:pt>
                <c:pt idx="11877">
                  <c:v>-38.638281185492801</c:v>
                </c:pt>
                <c:pt idx="11878">
                  <c:v>-38.442187457476301</c:v>
                </c:pt>
                <c:pt idx="11879">
                  <c:v>-38.442187457476301</c:v>
                </c:pt>
                <c:pt idx="11880">
                  <c:v>-38.442187457476301</c:v>
                </c:pt>
                <c:pt idx="11881">
                  <c:v>-38.580273400992098</c:v>
                </c:pt>
                <c:pt idx="11882">
                  <c:v>-38.580273400992098</c:v>
                </c:pt>
                <c:pt idx="11883">
                  <c:v>-38.421679638799098</c:v>
                </c:pt>
                <c:pt idx="11884">
                  <c:v>-38.421679638799098</c:v>
                </c:pt>
                <c:pt idx="11885">
                  <c:v>-38.683105423493501</c:v>
                </c:pt>
                <c:pt idx="11886">
                  <c:v>-38.683105423493501</c:v>
                </c:pt>
                <c:pt idx="11887">
                  <c:v>-38.374804617291304</c:v>
                </c:pt>
                <c:pt idx="11888">
                  <c:v>-38.374804617291304</c:v>
                </c:pt>
                <c:pt idx="11889">
                  <c:v>-38.374804617291304</c:v>
                </c:pt>
                <c:pt idx="11890">
                  <c:v>-38.660156176316299</c:v>
                </c:pt>
                <c:pt idx="11891">
                  <c:v>-38.660156176316299</c:v>
                </c:pt>
                <c:pt idx="11892">
                  <c:v>-38.660156176316299</c:v>
                </c:pt>
                <c:pt idx="11893">
                  <c:v>-38.6501952633188</c:v>
                </c:pt>
                <c:pt idx="11894">
                  <c:v>-38.6501952633188</c:v>
                </c:pt>
                <c:pt idx="11895">
                  <c:v>-38.763085900856801</c:v>
                </c:pt>
                <c:pt idx="11896">
                  <c:v>-38.763085900856801</c:v>
                </c:pt>
                <c:pt idx="11897">
                  <c:v>-38.763085900856801</c:v>
                </c:pt>
                <c:pt idx="11898">
                  <c:v>-38.620898388842697</c:v>
                </c:pt>
                <c:pt idx="11899">
                  <c:v>-38.620898388842697</c:v>
                </c:pt>
                <c:pt idx="11900">
                  <c:v>-38.620898388842697</c:v>
                </c:pt>
                <c:pt idx="11901">
                  <c:v>-38.896679649325897</c:v>
                </c:pt>
                <c:pt idx="11902">
                  <c:v>-38.896679649325897</c:v>
                </c:pt>
                <c:pt idx="11903">
                  <c:v>-38.554882774995299</c:v>
                </c:pt>
                <c:pt idx="11904">
                  <c:v>-38.554882774995299</c:v>
                </c:pt>
                <c:pt idx="11905">
                  <c:v>-38.656152283670899</c:v>
                </c:pt>
                <c:pt idx="11906">
                  <c:v>-38.656152283670899</c:v>
                </c:pt>
                <c:pt idx="11907">
                  <c:v>-38.698828099746599</c:v>
                </c:pt>
                <c:pt idx="11908">
                  <c:v>-38.698828099746599</c:v>
                </c:pt>
                <c:pt idx="11909">
                  <c:v>-38.218261665409898</c:v>
                </c:pt>
                <c:pt idx="11910">
                  <c:v>-38.218261665409898</c:v>
                </c:pt>
                <c:pt idx="11911">
                  <c:v>-38.218261665409898</c:v>
                </c:pt>
                <c:pt idx="11912">
                  <c:v>-38.6117187110139</c:v>
                </c:pt>
                <c:pt idx="11913">
                  <c:v>-38.6117187110139</c:v>
                </c:pt>
                <c:pt idx="11914">
                  <c:v>-38.6117187110139</c:v>
                </c:pt>
                <c:pt idx="11915">
                  <c:v>-38.730956941828403</c:v>
                </c:pt>
                <c:pt idx="11916">
                  <c:v>-38.730956941828403</c:v>
                </c:pt>
                <c:pt idx="11917">
                  <c:v>-38.730956941828403</c:v>
                </c:pt>
                <c:pt idx="11918">
                  <c:v>-38.527343709683898</c:v>
                </c:pt>
                <c:pt idx="11919">
                  <c:v>-38.527343709683898</c:v>
                </c:pt>
                <c:pt idx="11920">
                  <c:v>-38.509863219704101</c:v>
                </c:pt>
                <c:pt idx="11921">
                  <c:v>-38.509863219704101</c:v>
                </c:pt>
                <c:pt idx="11922">
                  <c:v>-38.509863219704101</c:v>
                </c:pt>
                <c:pt idx="11923">
                  <c:v>-38.747460895407102</c:v>
                </c:pt>
                <c:pt idx="11924">
                  <c:v>-38.747460895407102</c:v>
                </c:pt>
                <c:pt idx="11925">
                  <c:v>-38.747460895407102</c:v>
                </c:pt>
                <c:pt idx="11926">
                  <c:v>-38.557812461112903</c:v>
                </c:pt>
                <c:pt idx="11927">
                  <c:v>-38.557812461112903</c:v>
                </c:pt>
                <c:pt idx="11928">
                  <c:v>-39.053222584683603</c:v>
                </c:pt>
                <c:pt idx="11929">
                  <c:v>-39.053222584683603</c:v>
                </c:pt>
                <c:pt idx="11930">
                  <c:v>-39.053222584683603</c:v>
                </c:pt>
                <c:pt idx="11931">
                  <c:v>-38.559863220616499</c:v>
                </c:pt>
                <c:pt idx="11932">
                  <c:v>-38.559863220616499</c:v>
                </c:pt>
                <c:pt idx="11933">
                  <c:v>-38.559863220616499</c:v>
                </c:pt>
                <c:pt idx="11934">
                  <c:v>-38.807031179276201</c:v>
                </c:pt>
                <c:pt idx="11935">
                  <c:v>-38.807031179276201</c:v>
                </c:pt>
                <c:pt idx="11936">
                  <c:v>-38.807031179276201</c:v>
                </c:pt>
                <c:pt idx="11937">
                  <c:v>-38.222656201105501</c:v>
                </c:pt>
                <c:pt idx="11938">
                  <c:v>-38.222656201105501</c:v>
                </c:pt>
                <c:pt idx="11939">
                  <c:v>-38.222656201105501</c:v>
                </c:pt>
                <c:pt idx="11940">
                  <c:v>-38.458105382465803</c:v>
                </c:pt>
                <c:pt idx="11941">
                  <c:v>-38.458105382465803</c:v>
                </c:pt>
                <c:pt idx="11942">
                  <c:v>-38.4437499486448</c:v>
                </c:pt>
                <c:pt idx="11943">
                  <c:v>-38.4437499486448</c:v>
                </c:pt>
                <c:pt idx="11944">
                  <c:v>-38.595214750435801</c:v>
                </c:pt>
                <c:pt idx="11945">
                  <c:v>-38.595214750435801</c:v>
                </c:pt>
                <c:pt idx="11946">
                  <c:v>-38.196093677521198</c:v>
                </c:pt>
                <c:pt idx="11947">
                  <c:v>-38.196093677521198</c:v>
                </c:pt>
                <c:pt idx="11948">
                  <c:v>-38.623437464455399</c:v>
                </c:pt>
                <c:pt idx="11949">
                  <c:v>-38.623437464455399</c:v>
                </c:pt>
                <c:pt idx="11950">
                  <c:v>-38.623437464455399</c:v>
                </c:pt>
                <c:pt idx="11951">
                  <c:v>-38.497558513256003</c:v>
                </c:pt>
                <c:pt idx="11952">
                  <c:v>-38.497558513256003</c:v>
                </c:pt>
                <c:pt idx="11953">
                  <c:v>-38.497558513256003</c:v>
                </c:pt>
                <c:pt idx="11954">
                  <c:v>-38.343066385656101</c:v>
                </c:pt>
                <c:pt idx="11955">
                  <c:v>-38.343066385656101</c:v>
                </c:pt>
                <c:pt idx="11956">
                  <c:v>-38.343066385656101</c:v>
                </c:pt>
                <c:pt idx="11957">
                  <c:v>-38.608300681138601</c:v>
                </c:pt>
                <c:pt idx="11958">
                  <c:v>-38.608300681138601</c:v>
                </c:pt>
                <c:pt idx="11959">
                  <c:v>-38.608300681138601</c:v>
                </c:pt>
                <c:pt idx="11960">
                  <c:v>-38.704589783163101</c:v>
                </c:pt>
                <c:pt idx="11961">
                  <c:v>-38.704589783163101</c:v>
                </c:pt>
                <c:pt idx="11962">
                  <c:v>-38.521289013770001</c:v>
                </c:pt>
                <c:pt idx="11963">
                  <c:v>-38.521289013770001</c:v>
                </c:pt>
                <c:pt idx="11964">
                  <c:v>-38.521289013770001</c:v>
                </c:pt>
                <c:pt idx="11965">
                  <c:v>-38.730371025929301</c:v>
                </c:pt>
                <c:pt idx="11966">
                  <c:v>-38.730371025929301</c:v>
                </c:pt>
                <c:pt idx="11967">
                  <c:v>-38.730371025929301</c:v>
                </c:pt>
                <c:pt idx="11968">
                  <c:v>-38.555371010042997</c:v>
                </c:pt>
                <c:pt idx="11969">
                  <c:v>-38.555371010042997</c:v>
                </c:pt>
                <c:pt idx="11970">
                  <c:v>-38.555371010042997</c:v>
                </c:pt>
                <c:pt idx="11971">
                  <c:v>-38.659765568881902</c:v>
                </c:pt>
                <c:pt idx="11972">
                  <c:v>-38.659765568881902</c:v>
                </c:pt>
                <c:pt idx="11973">
                  <c:v>-38.659765568881902</c:v>
                </c:pt>
                <c:pt idx="11974">
                  <c:v>-38.659765568881902</c:v>
                </c:pt>
                <c:pt idx="11975">
                  <c:v>-38.660644507406602</c:v>
                </c:pt>
                <c:pt idx="11976">
                  <c:v>-38.660644507406602</c:v>
                </c:pt>
                <c:pt idx="11977">
                  <c:v>-38.660644507406602</c:v>
                </c:pt>
                <c:pt idx="11978">
                  <c:v>-38.711816343398802</c:v>
                </c:pt>
                <c:pt idx="11979">
                  <c:v>-38.711816343398802</c:v>
                </c:pt>
                <c:pt idx="11980">
                  <c:v>-38.299706942721897</c:v>
                </c:pt>
                <c:pt idx="11981">
                  <c:v>-38.299706942721897</c:v>
                </c:pt>
                <c:pt idx="11982">
                  <c:v>-38.299706942721897</c:v>
                </c:pt>
                <c:pt idx="11983">
                  <c:v>-38.591308530841999</c:v>
                </c:pt>
                <c:pt idx="11984">
                  <c:v>-38.740624946396501</c:v>
                </c:pt>
                <c:pt idx="11985">
                  <c:v>-38.740624946396501</c:v>
                </c:pt>
                <c:pt idx="11986">
                  <c:v>-38.740624946396501</c:v>
                </c:pt>
                <c:pt idx="11987">
                  <c:v>-38.684472606291799</c:v>
                </c:pt>
                <c:pt idx="11988">
                  <c:v>-38.684472606291799</c:v>
                </c:pt>
                <c:pt idx="11989">
                  <c:v>-38.832421821178201</c:v>
                </c:pt>
                <c:pt idx="11990">
                  <c:v>-38.832421821178201</c:v>
                </c:pt>
                <c:pt idx="11991">
                  <c:v>-38.832421821178201</c:v>
                </c:pt>
                <c:pt idx="11992">
                  <c:v>-38.832421821178201</c:v>
                </c:pt>
                <c:pt idx="11993">
                  <c:v>-38.697949130371804</c:v>
                </c:pt>
                <c:pt idx="11994">
                  <c:v>-38.697949130371804</c:v>
                </c:pt>
                <c:pt idx="11995">
                  <c:v>-38.697949130371804</c:v>
                </c:pt>
                <c:pt idx="11996">
                  <c:v>-38.734277315903398</c:v>
                </c:pt>
                <c:pt idx="11997">
                  <c:v>-38.734277315903398</c:v>
                </c:pt>
                <c:pt idx="11998">
                  <c:v>-38.8838866710066</c:v>
                </c:pt>
                <c:pt idx="11999">
                  <c:v>-38.8838866710066</c:v>
                </c:pt>
                <c:pt idx="12000">
                  <c:v>-38.942480429410303</c:v>
                </c:pt>
                <c:pt idx="12001">
                  <c:v>-38.942480429410303</c:v>
                </c:pt>
                <c:pt idx="12002">
                  <c:v>-38.839062442952098</c:v>
                </c:pt>
                <c:pt idx="12003">
                  <c:v>-38.839062442952098</c:v>
                </c:pt>
                <c:pt idx="12004">
                  <c:v>-38.839062442952098</c:v>
                </c:pt>
                <c:pt idx="12005">
                  <c:v>-38.790527284814701</c:v>
                </c:pt>
                <c:pt idx="12006">
                  <c:v>-38.790527284814701</c:v>
                </c:pt>
                <c:pt idx="12007">
                  <c:v>-38.790527284814701</c:v>
                </c:pt>
                <c:pt idx="12008">
                  <c:v>-38.563769473134002</c:v>
                </c:pt>
                <c:pt idx="12009">
                  <c:v>-38.563769473134002</c:v>
                </c:pt>
                <c:pt idx="12010">
                  <c:v>-38.563769473134002</c:v>
                </c:pt>
                <c:pt idx="12011">
                  <c:v>-38.585546832073298</c:v>
                </c:pt>
                <c:pt idx="12012">
                  <c:v>-38.585546832073298</c:v>
                </c:pt>
                <c:pt idx="12013">
                  <c:v>-38.585546832073298</c:v>
                </c:pt>
                <c:pt idx="12014">
                  <c:v>-38.9332030884324</c:v>
                </c:pt>
                <c:pt idx="12015">
                  <c:v>-38.9332030884324</c:v>
                </c:pt>
                <c:pt idx="12016">
                  <c:v>-38.9332030884324</c:v>
                </c:pt>
                <c:pt idx="12017">
                  <c:v>-38.6997069538847</c:v>
                </c:pt>
                <c:pt idx="12018">
                  <c:v>-38.6997069538847</c:v>
                </c:pt>
                <c:pt idx="12019">
                  <c:v>-38.665331973002999</c:v>
                </c:pt>
                <c:pt idx="12020">
                  <c:v>-38.665331973002999</c:v>
                </c:pt>
                <c:pt idx="12021">
                  <c:v>-38.665331973002999</c:v>
                </c:pt>
                <c:pt idx="12022">
                  <c:v>-38.798242147087798</c:v>
                </c:pt>
                <c:pt idx="12023">
                  <c:v>-38.798242147087798</c:v>
                </c:pt>
                <c:pt idx="12024">
                  <c:v>-38.7372069562334</c:v>
                </c:pt>
                <c:pt idx="12025">
                  <c:v>-38.7372069562334</c:v>
                </c:pt>
                <c:pt idx="12026">
                  <c:v>-38.7372069562334</c:v>
                </c:pt>
                <c:pt idx="12027">
                  <c:v>-39.076464769546803</c:v>
                </c:pt>
                <c:pt idx="12028">
                  <c:v>-39.076464769546803</c:v>
                </c:pt>
                <c:pt idx="12029">
                  <c:v>-38.517675737195503</c:v>
                </c:pt>
                <c:pt idx="12030">
                  <c:v>-38.517675737195503</c:v>
                </c:pt>
                <c:pt idx="12031">
                  <c:v>-38.517675737195503</c:v>
                </c:pt>
                <c:pt idx="12032">
                  <c:v>-38.517675737195503</c:v>
                </c:pt>
                <c:pt idx="12033">
                  <c:v>-38.517675737195503</c:v>
                </c:pt>
                <c:pt idx="12034">
                  <c:v>-38.794628828734801</c:v>
                </c:pt>
                <c:pt idx="12035">
                  <c:v>-38.794628828734801</c:v>
                </c:pt>
                <c:pt idx="12036">
                  <c:v>-38.865820269471399</c:v>
                </c:pt>
                <c:pt idx="12037">
                  <c:v>-38.865820269471399</c:v>
                </c:pt>
                <c:pt idx="12038">
                  <c:v>-38.865820269471399</c:v>
                </c:pt>
                <c:pt idx="12039">
                  <c:v>-38.726367131137501</c:v>
                </c:pt>
                <c:pt idx="12040">
                  <c:v>-38.726367131137501</c:v>
                </c:pt>
                <c:pt idx="12041">
                  <c:v>-38.879296814928203</c:v>
                </c:pt>
                <c:pt idx="12042">
                  <c:v>-38.879296814928203</c:v>
                </c:pt>
                <c:pt idx="12043">
                  <c:v>-39.002734293891898</c:v>
                </c:pt>
                <c:pt idx="12044">
                  <c:v>-39.002734293891898</c:v>
                </c:pt>
                <c:pt idx="12045">
                  <c:v>-39.002734293891898</c:v>
                </c:pt>
                <c:pt idx="12046">
                  <c:v>-38.541503815489698</c:v>
                </c:pt>
                <c:pt idx="12047">
                  <c:v>-38.541503815489698</c:v>
                </c:pt>
                <c:pt idx="12048">
                  <c:v>-38.596874978349597</c:v>
                </c:pt>
                <c:pt idx="12049">
                  <c:v>-38.596874978349597</c:v>
                </c:pt>
                <c:pt idx="12050">
                  <c:v>-38.596874978349597</c:v>
                </c:pt>
                <c:pt idx="12051">
                  <c:v>-38.667578068830998</c:v>
                </c:pt>
                <c:pt idx="12052">
                  <c:v>-38.667578068830998</c:v>
                </c:pt>
                <c:pt idx="12053">
                  <c:v>-38.748437467504097</c:v>
                </c:pt>
                <c:pt idx="12054">
                  <c:v>-38.748437467504097</c:v>
                </c:pt>
                <c:pt idx="12055">
                  <c:v>-38.748437467504097</c:v>
                </c:pt>
                <c:pt idx="12056">
                  <c:v>-38.6947265173876</c:v>
                </c:pt>
                <c:pt idx="12057">
                  <c:v>-38.6947265173876</c:v>
                </c:pt>
                <c:pt idx="12058">
                  <c:v>-38.6947265173876</c:v>
                </c:pt>
                <c:pt idx="12059">
                  <c:v>-38.762402295782501</c:v>
                </c:pt>
                <c:pt idx="12060">
                  <c:v>-38.740527292444298</c:v>
                </c:pt>
                <c:pt idx="12061">
                  <c:v>-38.740527292444298</c:v>
                </c:pt>
                <c:pt idx="12062">
                  <c:v>-38.740527292444298</c:v>
                </c:pt>
                <c:pt idx="12063">
                  <c:v>-38.740527292444298</c:v>
                </c:pt>
                <c:pt idx="12064">
                  <c:v>-38.350097595081003</c:v>
                </c:pt>
                <c:pt idx="12065">
                  <c:v>-38.350097595081003</c:v>
                </c:pt>
                <c:pt idx="12066">
                  <c:v>-38.7514647805801</c:v>
                </c:pt>
                <c:pt idx="12067">
                  <c:v>-38.7514647805801</c:v>
                </c:pt>
                <c:pt idx="12068">
                  <c:v>-38.7514647805801</c:v>
                </c:pt>
                <c:pt idx="12069">
                  <c:v>-38.7514647805801</c:v>
                </c:pt>
                <c:pt idx="12070">
                  <c:v>-38.829980395996202</c:v>
                </c:pt>
                <c:pt idx="12071">
                  <c:v>-38.829980395996202</c:v>
                </c:pt>
                <c:pt idx="12072">
                  <c:v>-38.577246058033701</c:v>
                </c:pt>
                <c:pt idx="12073">
                  <c:v>-38.577246058033701</c:v>
                </c:pt>
                <c:pt idx="12074">
                  <c:v>-38.577246058033701</c:v>
                </c:pt>
                <c:pt idx="12075">
                  <c:v>-38.6801757579087</c:v>
                </c:pt>
                <c:pt idx="12076">
                  <c:v>-38.6801757579087</c:v>
                </c:pt>
                <c:pt idx="12077">
                  <c:v>-38.719042909324301</c:v>
                </c:pt>
                <c:pt idx="12078">
                  <c:v>-38.719042909324301</c:v>
                </c:pt>
                <c:pt idx="12079">
                  <c:v>-38.523925734196297</c:v>
                </c:pt>
                <c:pt idx="12080">
                  <c:v>-38.523925734196297</c:v>
                </c:pt>
                <c:pt idx="12081">
                  <c:v>-38.4927733738513</c:v>
                </c:pt>
                <c:pt idx="12082">
                  <c:v>-38.4927733738513</c:v>
                </c:pt>
                <c:pt idx="12083">
                  <c:v>-38.4927733738513</c:v>
                </c:pt>
                <c:pt idx="12084">
                  <c:v>-38.911230390411198</c:v>
                </c:pt>
                <c:pt idx="12085">
                  <c:v>-38.911230390411198</c:v>
                </c:pt>
                <c:pt idx="12086">
                  <c:v>-38.679882765463802</c:v>
                </c:pt>
                <c:pt idx="12087">
                  <c:v>-38.679882765463802</c:v>
                </c:pt>
                <c:pt idx="12088">
                  <c:v>-38.679882765463802</c:v>
                </c:pt>
                <c:pt idx="12089">
                  <c:v>-38.679882765463802</c:v>
                </c:pt>
                <c:pt idx="12090">
                  <c:v>-38.696386638410303</c:v>
                </c:pt>
                <c:pt idx="12091">
                  <c:v>-38.696386638410303</c:v>
                </c:pt>
                <c:pt idx="12092">
                  <c:v>-38.748730404659</c:v>
                </c:pt>
                <c:pt idx="12093">
                  <c:v>-38.748730404659</c:v>
                </c:pt>
                <c:pt idx="12094">
                  <c:v>-38.738574146293097</c:v>
                </c:pt>
                <c:pt idx="12095">
                  <c:v>-38.738574146293097</c:v>
                </c:pt>
                <c:pt idx="12096">
                  <c:v>-38.738574146293097</c:v>
                </c:pt>
                <c:pt idx="12097">
                  <c:v>-38.935937425572703</c:v>
                </c:pt>
                <c:pt idx="12098">
                  <c:v>-38.935937425572703</c:v>
                </c:pt>
                <c:pt idx="12099">
                  <c:v>-38.7537108697652</c:v>
                </c:pt>
                <c:pt idx="12100">
                  <c:v>-38.7537108697652</c:v>
                </c:pt>
                <c:pt idx="12101">
                  <c:v>-38.7537108697652</c:v>
                </c:pt>
                <c:pt idx="12102">
                  <c:v>-38.5246093286259</c:v>
                </c:pt>
                <c:pt idx="12103">
                  <c:v>-38.5246093286259</c:v>
                </c:pt>
                <c:pt idx="12104">
                  <c:v>-38.5246093286259</c:v>
                </c:pt>
                <c:pt idx="12105">
                  <c:v>-38.5947265017384</c:v>
                </c:pt>
                <c:pt idx="12106">
                  <c:v>-38.5947265017384</c:v>
                </c:pt>
                <c:pt idx="12107">
                  <c:v>-38.5947265017384</c:v>
                </c:pt>
                <c:pt idx="12108">
                  <c:v>-38.959472588437997</c:v>
                </c:pt>
                <c:pt idx="12109">
                  <c:v>-38.959472588437997</c:v>
                </c:pt>
                <c:pt idx="12110">
                  <c:v>-38.959472588437997</c:v>
                </c:pt>
                <c:pt idx="12111">
                  <c:v>-38.717382763759801</c:v>
                </c:pt>
                <c:pt idx="12112">
                  <c:v>-38.717382763759801</c:v>
                </c:pt>
                <c:pt idx="12113">
                  <c:v>-38.581249957795002</c:v>
                </c:pt>
                <c:pt idx="12114">
                  <c:v>-38.581249957795002</c:v>
                </c:pt>
                <c:pt idx="12115">
                  <c:v>-38.581249957795002</c:v>
                </c:pt>
                <c:pt idx="12116">
                  <c:v>-38.609374921128598</c:v>
                </c:pt>
                <c:pt idx="12117">
                  <c:v>-38.609374921128598</c:v>
                </c:pt>
                <c:pt idx="12118">
                  <c:v>-38.980175757365899</c:v>
                </c:pt>
                <c:pt idx="12119">
                  <c:v>-38.980175757365899</c:v>
                </c:pt>
                <c:pt idx="12120">
                  <c:v>-38.980175757365899</c:v>
                </c:pt>
                <c:pt idx="12121">
                  <c:v>-38.950683537564998</c:v>
                </c:pt>
                <c:pt idx="12122">
                  <c:v>-38.950683537564998</c:v>
                </c:pt>
                <c:pt idx="12123">
                  <c:v>-38.950683537564998</c:v>
                </c:pt>
                <c:pt idx="12124">
                  <c:v>-38.838964787653801</c:v>
                </c:pt>
                <c:pt idx="12125">
                  <c:v>-38.838964787653801</c:v>
                </c:pt>
                <c:pt idx="12126">
                  <c:v>-38.746972578170201</c:v>
                </c:pt>
                <c:pt idx="12127">
                  <c:v>-38.746972578170201</c:v>
                </c:pt>
                <c:pt idx="12128">
                  <c:v>-38.746972578170201</c:v>
                </c:pt>
                <c:pt idx="12129">
                  <c:v>-38.746972578170201</c:v>
                </c:pt>
                <c:pt idx="12130">
                  <c:v>-38.448925705815697</c:v>
                </c:pt>
                <c:pt idx="12131">
                  <c:v>-38.448925705815697</c:v>
                </c:pt>
                <c:pt idx="12132">
                  <c:v>-38.448925705815697</c:v>
                </c:pt>
                <c:pt idx="12133">
                  <c:v>-38.508789014616902</c:v>
                </c:pt>
                <c:pt idx="12134">
                  <c:v>-38.508789014616902</c:v>
                </c:pt>
                <c:pt idx="12135">
                  <c:v>-38.643945305811897</c:v>
                </c:pt>
                <c:pt idx="12136">
                  <c:v>-38.643945305811897</c:v>
                </c:pt>
                <c:pt idx="12137">
                  <c:v>-38.948828063032103</c:v>
                </c:pt>
                <c:pt idx="12138">
                  <c:v>-38.948828063032103</c:v>
                </c:pt>
                <c:pt idx="12139">
                  <c:v>-38.502148403626002</c:v>
                </c:pt>
                <c:pt idx="12140">
                  <c:v>-38.502148403626002</c:v>
                </c:pt>
                <c:pt idx="12141">
                  <c:v>-38.882812455558401</c:v>
                </c:pt>
                <c:pt idx="12142">
                  <c:v>-38.882812455558401</c:v>
                </c:pt>
                <c:pt idx="12143">
                  <c:v>-38.882812455558401</c:v>
                </c:pt>
                <c:pt idx="12144">
                  <c:v>-38.882812455558401</c:v>
                </c:pt>
                <c:pt idx="12145">
                  <c:v>-38.751464780769297</c:v>
                </c:pt>
                <c:pt idx="12146">
                  <c:v>-38.751464780769297</c:v>
                </c:pt>
                <c:pt idx="12147">
                  <c:v>-38.751464780769297</c:v>
                </c:pt>
                <c:pt idx="12148">
                  <c:v>-38.621581970481202</c:v>
                </c:pt>
                <c:pt idx="12149">
                  <c:v>-38.621581970481202</c:v>
                </c:pt>
                <c:pt idx="12150">
                  <c:v>-38.621581970481202</c:v>
                </c:pt>
                <c:pt idx="12151">
                  <c:v>-38.586035131891499</c:v>
                </c:pt>
                <c:pt idx="12152">
                  <c:v>-38.586035131891499</c:v>
                </c:pt>
                <c:pt idx="12153">
                  <c:v>-38.770312463864599</c:v>
                </c:pt>
                <c:pt idx="12154">
                  <c:v>-38.770312463864599</c:v>
                </c:pt>
                <c:pt idx="12155">
                  <c:v>-38.8687499707084</c:v>
                </c:pt>
                <c:pt idx="12156">
                  <c:v>-38.8687499707084</c:v>
                </c:pt>
                <c:pt idx="12157">
                  <c:v>-38.8687499707084</c:v>
                </c:pt>
                <c:pt idx="12158">
                  <c:v>-38.571288996841702</c:v>
                </c:pt>
                <c:pt idx="12159">
                  <c:v>-38.571288996841702</c:v>
                </c:pt>
                <c:pt idx="12160">
                  <c:v>-39.137499936019502</c:v>
                </c:pt>
                <c:pt idx="12161">
                  <c:v>-39.137499936019502</c:v>
                </c:pt>
                <c:pt idx="12162">
                  <c:v>-39.137499936019502</c:v>
                </c:pt>
                <c:pt idx="12163">
                  <c:v>-39.137499936019502</c:v>
                </c:pt>
                <c:pt idx="12164">
                  <c:v>-38.783691344840904</c:v>
                </c:pt>
                <c:pt idx="12165">
                  <c:v>-38.783691344840904</c:v>
                </c:pt>
                <c:pt idx="12166">
                  <c:v>-38.783691344840904</c:v>
                </c:pt>
                <c:pt idx="12167">
                  <c:v>-39.058007768020602</c:v>
                </c:pt>
                <c:pt idx="12168">
                  <c:v>-39.058007768020602</c:v>
                </c:pt>
                <c:pt idx="12169">
                  <c:v>-38.6437499222884</c:v>
                </c:pt>
                <c:pt idx="12170">
                  <c:v>-38.6437499222884</c:v>
                </c:pt>
                <c:pt idx="12171">
                  <c:v>-38.6437499222884</c:v>
                </c:pt>
                <c:pt idx="12172">
                  <c:v>-38.725781217523</c:v>
                </c:pt>
                <c:pt idx="12173">
                  <c:v>-38.725781217523</c:v>
                </c:pt>
                <c:pt idx="12174">
                  <c:v>-38.691601518599697</c:v>
                </c:pt>
                <c:pt idx="12175">
                  <c:v>-38.691601518599697</c:v>
                </c:pt>
                <c:pt idx="12176">
                  <c:v>-38.691601518599697</c:v>
                </c:pt>
                <c:pt idx="12177">
                  <c:v>-38.4705077409889</c:v>
                </c:pt>
                <c:pt idx="12178">
                  <c:v>-38.4705077409889</c:v>
                </c:pt>
                <c:pt idx="12179">
                  <c:v>-38.919433565104498</c:v>
                </c:pt>
                <c:pt idx="12180">
                  <c:v>-38.919433565104498</c:v>
                </c:pt>
                <c:pt idx="12181">
                  <c:v>-38.919433565104498</c:v>
                </c:pt>
                <c:pt idx="12182">
                  <c:v>-38.766015610519297</c:v>
                </c:pt>
                <c:pt idx="12183">
                  <c:v>-38.766015610519297</c:v>
                </c:pt>
                <c:pt idx="12184">
                  <c:v>-38.766015610519297</c:v>
                </c:pt>
                <c:pt idx="12185">
                  <c:v>-38.747851531334099</c:v>
                </c:pt>
                <c:pt idx="12186">
                  <c:v>-38.747851531334099</c:v>
                </c:pt>
                <c:pt idx="12187">
                  <c:v>-38.747851531334099</c:v>
                </c:pt>
                <c:pt idx="12188">
                  <c:v>-38.688964788292601</c:v>
                </c:pt>
                <c:pt idx="12189">
                  <c:v>-38.688964788292601</c:v>
                </c:pt>
                <c:pt idx="12190">
                  <c:v>-38.688964788292601</c:v>
                </c:pt>
                <c:pt idx="12191">
                  <c:v>-38.532714785331301</c:v>
                </c:pt>
                <c:pt idx="12192">
                  <c:v>-38.597070256488202</c:v>
                </c:pt>
                <c:pt idx="12193">
                  <c:v>-38.597070256488202</c:v>
                </c:pt>
                <c:pt idx="12194">
                  <c:v>-38.597070256488202</c:v>
                </c:pt>
                <c:pt idx="12195">
                  <c:v>-38.527050698103203</c:v>
                </c:pt>
                <c:pt idx="12196">
                  <c:v>-38.527050698103203</c:v>
                </c:pt>
                <c:pt idx="12197">
                  <c:v>-38.527050698103203</c:v>
                </c:pt>
                <c:pt idx="12198">
                  <c:v>-38.474804612575099</c:v>
                </c:pt>
                <c:pt idx="12199">
                  <c:v>-38.474804612575099</c:v>
                </c:pt>
                <c:pt idx="12200">
                  <c:v>-38.474804612575099</c:v>
                </c:pt>
                <c:pt idx="12201">
                  <c:v>-38.543359339375399</c:v>
                </c:pt>
                <c:pt idx="12202">
                  <c:v>-38.543359339375399</c:v>
                </c:pt>
                <c:pt idx="12203">
                  <c:v>-38.686230421786597</c:v>
                </c:pt>
                <c:pt idx="12204">
                  <c:v>-38.686230421786597</c:v>
                </c:pt>
                <c:pt idx="12205">
                  <c:v>-38.7553710570864</c:v>
                </c:pt>
                <c:pt idx="12206">
                  <c:v>-38.7553710570864</c:v>
                </c:pt>
                <c:pt idx="12207">
                  <c:v>-38.7553710570864</c:v>
                </c:pt>
                <c:pt idx="12208">
                  <c:v>-38.766503862774698</c:v>
                </c:pt>
                <c:pt idx="12209">
                  <c:v>-38.766503862774698</c:v>
                </c:pt>
                <c:pt idx="12210">
                  <c:v>-38.657519502375997</c:v>
                </c:pt>
                <c:pt idx="12211">
                  <c:v>-38.657519502375997</c:v>
                </c:pt>
                <c:pt idx="12212">
                  <c:v>-38.819238228716102</c:v>
                </c:pt>
                <c:pt idx="12213">
                  <c:v>-38.819238228716102</c:v>
                </c:pt>
                <c:pt idx="12214">
                  <c:v>-38.819238228716102</c:v>
                </c:pt>
                <c:pt idx="12215">
                  <c:v>-38.557910124509299</c:v>
                </c:pt>
                <c:pt idx="12216">
                  <c:v>-38.557910124509299</c:v>
                </c:pt>
                <c:pt idx="12217">
                  <c:v>-38.557910124509299</c:v>
                </c:pt>
                <c:pt idx="12218">
                  <c:v>-38.914453076234999</c:v>
                </c:pt>
                <c:pt idx="12219">
                  <c:v>-38.914453076234999</c:v>
                </c:pt>
                <c:pt idx="12220">
                  <c:v>-38.914453076234999</c:v>
                </c:pt>
                <c:pt idx="12221">
                  <c:v>-38.838769484085702</c:v>
                </c:pt>
                <c:pt idx="12222">
                  <c:v>-38.838769484085702</c:v>
                </c:pt>
                <c:pt idx="12223">
                  <c:v>-38.838769484085702</c:v>
                </c:pt>
                <c:pt idx="12224">
                  <c:v>-38.6099608798758</c:v>
                </c:pt>
                <c:pt idx="12225">
                  <c:v>-38.6099608798758</c:v>
                </c:pt>
                <c:pt idx="12226">
                  <c:v>-38.732519498116702</c:v>
                </c:pt>
                <c:pt idx="12227">
                  <c:v>-38.732519498116702</c:v>
                </c:pt>
                <c:pt idx="12228">
                  <c:v>-38.732519498116702</c:v>
                </c:pt>
                <c:pt idx="12229">
                  <c:v>-39.283398382940497</c:v>
                </c:pt>
                <c:pt idx="12230">
                  <c:v>-38.5975585360938</c:v>
                </c:pt>
                <c:pt idx="12231">
                  <c:v>-38.5975585360938</c:v>
                </c:pt>
                <c:pt idx="12232">
                  <c:v>-38.5975585360938</c:v>
                </c:pt>
                <c:pt idx="12233">
                  <c:v>-38.769140545060502</c:v>
                </c:pt>
                <c:pt idx="12234">
                  <c:v>-38.769140545060502</c:v>
                </c:pt>
                <c:pt idx="12235">
                  <c:v>-38.769140545060502</c:v>
                </c:pt>
                <c:pt idx="12236">
                  <c:v>-39.122167928333504</c:v>
                </c:pt>
                <c:pt idx="12237">
                  <c:v>-39.122167928333504</c:v>
                </c:pt>
                <c:pt idx="12238">
                  <c:v>-39.122167928333504</c:v>
                </c:pt>
                <c:pt idx="12239">
                  <c:v>-38.830371056435901</c:v>
                </c:pt>
                <c:pt idx="12240">
                  <c:v>-38.830371056435901</c:v>
                </c:pt>
                <c:pt idx="12241">
                  <c:v>-38.830371056435901</c:v>
                </c:pt>
                <c:pt idx="12242">
                  <c:v>-38.519824146002001</c:v>
                </c:pt>
                <c:pt idx="12243">
                  <c:v>-38.519824146002001</c:v>
                </c:pt>
                <c:pt idx="12244">
                  <c:v>-38.519824146002001</c:v>
                </c:pt>
                <c:pt idx="12245">
                  <c:v>-38.539355424232703</c:v>
                </c:pt>
                <c:pt idx="12246">
                  <c:v>-38.539355424232703</c:v>
                </c:pt>
                <c:pt idx="12247">
                  <c:v>-38.539355424232703</c:v>
                </c:pt>
                <c:pt idx="12248">
                  <c:v>-38.6458983737393</c:v>
                </c:pt>
                <c:pt idx="12249">
                  <c:v>-38.6458983737393</c:v>
                </c:pt>
                <c:pt idx="12250">
                  <c:v>-39.006542915478299</c:v>
                </c:pt>
                <c:pt idx="12251">
                  <c:v>-39.006542915478299</c:v>
                </c:pt>
                <c:pt idx="12252">
                  <c:v>-38.791503839347499</c:v>
                </c:pt>
                <c:pt idx="12253">
                  <c:v>-38.791503839347499</c:v>
                </c:pt>
                <c:pt idx="12254">
                  <c:v>-38.791503839347499</c:v>
                </c:pt>
                <c:pt idx="12255">
                  <c:v>-38.674218682717701</c:v>
                </c:pt>
                <c:pt idx="12256">
                  <c:v>-38.674218682717701</c:v>
                </c:pt>
                <c:pt idx="12257">
                  <c:v>-38.640917885961201</c:v>
                </c:pt>
                <c:pt idx="12258">
                  <c:v>-38.640917885961201</c:v>
                </c:pt>
                <c:pt idx="12259">
                  <c:v>-38.640917885961201</c:v>
                </c:pt>
                <c:pt idx="12260">
                  <c:v>-38.640917885961201</c:v>
                </c:pt>
                <c:pt idx="12261">
                  <c:v>-38.700878837000303</c:v>
                </c:pt>
                <c:pt idx="12262">
                  <c:v>-38.700878837000303</c:v>
                </c:pt>
                <c:pt idx="12263">
                  <c:v>-38.643164008790301</c:v>
                </c:pt>
                <c:pt idx="12264">
                  <c:v>-38.643164008790301</c:v>
                </c:pt>
                <c:pt idx="12265">
                  <c:v>-38.643164008790301</c:v>
                </c:pt>
                <c:pt idx="12266">
                  <c:v>-39.143652303901</c:v>
                </c:pt>
                <c:pt idx="12267">
                  <c:v>-39.143652303901</c:v>
                </c:pt>
                <c:pt idx="12268">
                  <c:v>-38.582812450986196</c:v>
                </c:pt>
                <c:pt idx="12269">
                  <c:v>-38.582812450986196</c:v>
                </c:pt>
                <c:pt idx="12270">
                  <c:v>-39.009472602840098</c:v>
                </c:pt>
                <c:pt idx="12271">
                  <c:v>-39.009472602840098</c:v>
                </c:pt>
                <c:pt idx="12272">
                  <c:v>-38.546874940911898</c:v>
                </c:pt>
                <c:pt idx="12273">
                  <c:v>-38.546874940911898</c:v>
                </c:pt>
                <c:pt idx="12274">
                  <c:v>-38.546874940911898</c:v>
                </c:pt>
                <c:pt idx="12275">
                  <c:v>-38.546874940911898</c:v>
                </c:pt>
                <c:pt idx="12276">
                  <c:v>-38.773535062733501</c:v>
                </c:pt>
                <c:pt idx="12277">
                  <c:v>-38.773535062733501</c:v>
                </c:pt>
                <c:pt idx="12278">
                  <c:v>-38.773535062733501</c:v>
                </c:pt>
                <c:pt idx="12279">
                  <c:v>-38.648046798014498</c:v>
                </c:pt>
                <c:pt idx="12280">
                  <c:v>-38.648046798014498</c:v>
                </c:pt>
                <c:pt idx="12281">
                  <c:v>-38.613769510440697</c:v>
                </c:pt>
                <c:pt idx="12282">
                  <c:v>-38.613769510440697</c:v>
                </c:pt>
                <c:pt idx="12283">
                  <c:v>-38.613769510440697</c:v>
                </c:pt>
                <c:pt idx="12284">
                  <c:v>-38.525781177871899</c:v>
                </c:pt>
                <c:pt idx="12285">
                  <c:v>-38.525781177871899</c:v>
                </c:pt>
                <c:pt idx="12286">
                  <c:v>-38.678417922266803</c:v>
                </c:pt>
                <c:pt idx="12287">
                  <c:v>-38.678417922266803</c:v>
                </c:pt>
                <c:pt idx="12288">
                  <c:v>-38.362792892723498</c:v>
                </c:pt>
                <c:pt idx="12289">
                  <c:v>-38.362792892723498</c:v>
                </c:pt>
                <c:pt idx="12290">
                  <c:v>-38.362792892723498</c:v>
                </c:pt>
                <c:pt idx="12291">
                  <c:v>-38.7705077535283</c:v>
                </c:pt>
                <c:pt idx="12292">
                  <c:v>-38.7705077535283</c:v>
                </c:pt>
                <c:pt idx="12293">
                  <c:v>-38.302831965243897</c:v>
                </c:pt>
                <c:pt idx="12294">
                  <c:v>-38.302831965243897</c:v>
                </c:pt>
                <c:pt idx="12295">
                  <c:v>-38.302831965243897</c:v>
                </c:pt>
                <c:pt idx="12296">
                  <c:v>-38.349999944344702</c:v>
                </c:pt>
                <c:pt idx="12297">
                  <c:v>-38.349999944344702</c:v>
                </c:pt>
                <c:pt idx="12298">
                  <c:v>-38.349999944344702</c:v>
                </c:pt>
                <c:pt idx="12299">
                  <c:v>-38.349999944344702</c:v>
                </c:pt>
                <c:pt idx="12300">
                  <c:v>-38.349999944344702</c:v>
                </c:pt>
                <c:pt idx="12301">
                  <c:v>-38.349999944344702</c:v>
                </c:pt>
                <c:pt idx="12302">
                  <c:v>-38.664453081517401</c:v>
                </c:pt>
                <c:pt idx="12303">
                  <c:v>-38.664453081517401</c:v>
                </c:pt>
                <c:pt idx="12304">
                  <c:v>-38.633105413849897</c:v>
                </c:pt>
                <c:pt idx="12305">
                  <c:v>-38.633105413849897</c:v>
                </c:pt>
                <c:pt idx="12306">
                  <c:v>-38.479492135018504</c:v>
                </c:pt>
                <c:pt idx="12307">
                  <c:v>-38.479492135018504</c:v>
                </c:pt>
                <c:pt idx="12308">
                  <c:v>-38.479492135018504</c:v>
                </c:pt>
                <c:pt idx="12309">
                  <c:v>-38.8323241432008</c:v>
                </c:pt>
                <c:pt idx="12310">
                  <c:v>-38.8323241432008</c:v>
                </c:pt>
                <c:pt idx="12311">
                  <c:v>-38.652831989929801</c:v>
                </c:pt>
                <c:pt idx="12312">
                  <c:v>-38.652831989929801</c:v>
                </c:pt>
                <c:pt idx="12313">
                  <c:v>-38.652831989929801</c:v>
                </c:pt>
                <c:pt idx="12314">
                  <c:v>-38.766601502043997</c:v>
                </c:pt>
                <c:pt idx="12315">
                  <c:v>-38.766601502043997</c:v>
                </c:pt>
                <c:pt idx="12316">
                  <c:v>-38.768456969046298</c:v>
                </c:pt>
                <c:pt idx="12317">
                  <c:v>-38.768456969046298</c:v>
                </c:pt>
                <c:pt idx="12318">
                  <c:v>-38.768456969046298</c:v>
                </c:pt>
                <c:pt idx="12319">
                  <c:v>-38.703124969870203</c:v>
                </c:pt>
                <c:pt idx="12320">
                  <c:v>-38.703124969870203</c:v>
                </c:pt>
                <c:pt idx="12321">
                  <c:v>-38.703124969870203</c:v>
                </c:pt>
                <c:pt idx="12322">
                  <c:v>-38.5631835717722</c:v>
                </c:pt>
                <c:pt idx="12323">
                  <c:v>-38.5631835717722</c:v>
                </c:pt>
                <c:pt idx="12324">
                  <c:v>-38.730956975028597</c:v>
                </c:pt>
                <c:pt idx="12325">
                  <c:v>-38.730956975028597</c:v>
                </c:pt>
                <c:pt idx="12326">
                  <c:v>-38.730956975028597</c:v>
                </c:pt>
                <c:pt idx="12327">
                  <c:v>-38.979492160666197</c:v>
                </c:pt>
                <c:pt idx="12328">
                  <c:v>-38.979492160666197</c:v>
                </c:pt>
                <c:pt idx="12329">
                  <c:v>-38.869433557621903</c:v>
                </c:pt>
                <c:pt idx="12330">
                  <c:v>-38.869433557621903</c:v>
                </c:pt>
                <c:pt idx="12331">
                  <c:v>-38.869433557621903</c:v>
                </c:pt>
                <c:pt idx="12332">
                  <c:v>-38.822558546344197</c:v>
                </c:pt>
                <c:pt idx="12333">
                  <c:v>-38.822558546344197</c:v>
                </c:pt>
                <c:pt idx="12334">
                  <c:v>-38.822558546344197</c:v>
                </c:pt>
                <c:pt idx="12335">
                  <c:v>-38.583789016054602</c:v>
                </c:pt>
                <c:pt idx="12336">
                  <c:v>-38.583789016054602</c:v>
                </c:pt>
                <c:pt idx="12337">
                  <c:v>-38.583789016054602</c:v>
                </c:pt>
                <c:pt idx="12338">
                  <c:v>-38.679003836427</c:v>
                </c:pt>
                <c:pt idx="12339">
                  <c:v>-38.679003836427</c:v>
                </c:pt>
                <c:pt idx="12340">
                  <c:v>-38.679003836427</c:v>
                </c:pt>
                <c:pt idx="12341">
                  <c:v>-38.663574168509498</c:v>
                </c:pt>
                <c:pt idx="12342">
                  <c:v>-38.663574168509498</c:v>
                </c:pt>
                <c:pt idx="12343">
                  <c:v>-38.663574168509498</c:v>
                </c:pt>
                <c:pt idx="12344">
                  <c:v>-38.977343700717</c:v>
                </c:pt>
                <c:pt idx="12345">
                  <c:v>-38.977343700717</c:v>
                </c:pt>
                <c:pt idx="12346">
                  <c:v>-38.358496036438702</c:v>
                </c:pt>
                <c:pt idx="12347">
                  <c:v>-38.358496036438702</c:v>
                </c:pt>
                <c:pt idx="12348">
                  <c:v>-38.853320267124197</c:v>
                </c:pt>
                <c:pt idx="12349">
                  <c:v>-38.853320267124197</c:v>
                </c:pt>
                <c:pt idx="12350">
                  <c:v>-38.853320267124197</c:v>
                </c:pt>
                <c:pt idx="12351">
                  <c:v>-38.823535112380299</c:v>
                </c:pt>
                <c:pt idx="12352">
                  <c:v>-38.823535112380299</c:v>
                </c:pt>
                <c:pt idx="12353">
                  <c:v>-38.6410155944249</c:v>
                </c:pt>
                <c:pt idx="12354">
                  <c:v>-38.6410155944249</c:v>
                </c:pt>
                <c:pt idx="12355">
                  <c:v>-38.6410155944249</c:v>
                </c:pt>
                <c:pt idx="12356">
                  <c:v>-38.8654296307067</c:v>
                </c:pt>
                <c:pt idx="12357">
                  <c:v>-38.8654296307067</c:v>
                </c:pt>
                <c:pt idx="12358">
                  <c:v>-38.8654296307067</c:v>
                </c:pt>
                <c:pt idx="12359">
                  <c:v>-38.857617146488302</c:v>
                </c:pt>
                <c:pt idx="12360">
                  <c:v>-38.857617146488302</c:v>
                </c:pt>
                <c:pt idx="12361">
                  <c:v>-38.861718705258603</c:v>
                </c:pt>
                <c:pt idx="12362">
                  <c:v>-38.861718705258603</c:v>
                </c:pt>
                <c:pt idx="12363">
                  <c:v>-38.623925732965198</c:v>
                </c:pt>
                <c:pt idx="12364">
                  <c:v>-38.623925732965198</c:v>
                </c:pt>
                <c:pt idx="12365">
                  <c:v>-38.623925732965198</c:v>
                </c:pt>
                <c:pt idx="12366">
                  <c:v>-38.628027298749601</c:v>
                </c:pt>
                <c:pt idx="12367">
                  <c:v>-38.628027298749601</c:v>
                </c:pt>
                <c:pt idx="12368">
                  <c:v>-38.648046807145803</c:v>
                </c:pt>
                <c:pt idx="12369">
                  <c:v>-38.648046807145803</c:v>
                </c:pt>
                <c:pt idx="12370">
                  <c:v>-38.845800709015698</c:v>
                </c:pt>
                <c:pt idx="12371">
                  <c:v>-38.845800709015698</c:v>
                </c:pt>
                <c:pt idx="12372">
                  <c:v>-38.845800709015698</c:v>
                </c:pt>
                <c:pt idx="12373">
                  <c:v>-38.7452147807562</c:v>
                </c:pt>
                <c:pt idx="12374">
                  <c:v>-38.7452147807562</c:v>
                </c:pt>
                <c:pt idx="12375">
                  <c:v>-38.7452147807562</c:v>
                </c:pt>
                <c:pt idx="12376">
                  <c:v>-38.7452147807562</c:v>
                </c:pt>
                <c:pt idx="12377">
                  <c:v>-38.661132723675102</c:v>
                </c:pt>
                <c:pt idx="12378">
                  <c:v>-38.661132723675102</c:v>
                </c:pt>
                <c:pt idx="12379">
                  <c:v>-38.766503856510099</c:v>
                </c:pt>
                <c:pt idx="12380">
                  <c:v>-38.766503856510099</c:v>
                </c:pt>
                <c:pt idx="12381">
                  <c:v>-38.766503856510099</c:v>
                </c:pt>
                <c:pt idx="12382">
                  <c:v>-38.935449167161998</c:v>
                </c:pt>
                <c:pt idx="12383">
                  <c:v>-38.935449167161998</c:v>
                </c:pt>
                <c:pt idx="12384">
                  <c:v>-38.707617162275703</c:v>
                </c:pt>
                <c:pt idx="12385">
                  <c:v>-38.598144464107399</c:v>
                </c:pt>
                <c:pt idx="12386">
                  <c:v>-38.598144464107399</c:v>
                </c:pt>
                <c:pt idx="12387">
                  <c:v>-38.598144464107399</c:v>
                </c:pt>
                <c:pt idx="12388">
                  <c:v>-38.710644485341597</c:v>
                </c:pt>
                <c:pt idx="12389">
                  <c:v>-38.710644485341597</c:v>
                </c:pt>
                <c:pt idx="12390">
                  <c:v>-38.710644485341597</c:v>
                </c:pt>
                <c:pt idx="12391">
                  <c:v>-39.017187452605803</c:v>
                </c:pt>
                <c:pt idx="12392">
                  <c:v>-39.017187452605803</c:v>
                </c:pt>
                <c:pt idx="12393">
                  <c:v>-39.017187452605803</c:v>
                </c:pt>
                <c:pt idx="12394">
                  <c:v>-38.696679600601698</c:v>
                </c:pt>
                <c:pt idx="12395">
                  <c:v>-38.696679600601698</c:v>
                </c:pt>
                <c:pt idx="12396">
                  <c:v>-38.696679600601698</c:v>
                </c:pt>
                <c:pt idx="12397">
                  <c:v>-38.696679600601698</c:v>
                </c:pt>
                <c:pt idx="12398">
                  <c:v>-38.689648383326102</c:v>
                </c:pt>
                <c:pt idx="12399">
                  <c:v>-38.689648383326102</c:v>
                </c:pt>
                <c:pt idx="12400">
                  <c:v>-38.962109340580298</c:v>
                </c:pt>
                <c:pt idx="12401">
                  <c:v>-38.962109340580298</c:v>
                </c:pt>
                <c:pt idx="12402">
                  <c:v>-38.962109340580298</c:v>
                </c:pt>
                <c:pt idx="12403">
                  <c:v>-38.924023411825999</c:v>
                </c:pt>
                <c:pt idx="12404">
                  <c:v>-38.924023411825999</c:v>
                </c:pt>
                <c:pt idx="12405">
                  <c:v>-38.597363192173297</c:v>
                </c:pt>
                <c:pt idx="12406">
                  <c:v>-38.597363192173297</c:v>
                </c:pt>
                <c:pt idx="12407">
                  <c:v>-38.9034179465961</c:v>
                </c:pt>
                <c:pt idx="12408">
                  <c:v>-38.9034179465961</c:v>
                </c:pt>
                <c:pt idx="12409">
                  <c:v>-38.9034179465961</c:v>
                </c:pt>
                <c:pt idx="12410">
                  <c:v>-38.818945269333199</c:v>
                </c:pt>
                <c:pt idx="12411">
                  <c:v>-38.818945269333199</c:v>
                </c:pt>
                <c:pt idx="12412">
                  <c:v>-38.818945269333199</c:v>
                </c:pt>
                <c:pt idx="12413">
                  <c:v>-38.694628857942</c:v>
                </c:pt>
                <c:pt idx="12414">
                  <c:v>-38.694628857942</c:v>
                </c:pt>
                <c:pt idx="12415">
                  <c:v>-38.694628857942</c:v>
                </c:pt>
                <c:pt idx="12416">
                  <c:v>-38.694628857942</c:v>
                </c:pt>
                <c:pt idx="12417">
                  <c:v>-38.659960882759997</c:v>
                </c:pt>
                <c:pt idx="12418">
                  <c:v>-38.659960882759997</c:v>
                </c:pt>
                <c:pt idx="12419">
                  <c:v>-38.592578076866602</c:v>
                </c:pt>
                <c:pt idx="12420">
                  <c:v>-38.592578076866602</c:v>
                </c:pt>
                <c:pt idx="12421">
                  <c:v>-38.9606444735618</c:v>
                </c:pt>
                <c:pt idx="12422">
                  <c:v>-38.9606444735618</c:v>
                </c:pt>
                <c:pt idx="12423">
                  <c:v>-38.9606444735618</c:v>
                </c:pt>
                <c:pt idx="12424">
                  <c:v>-38.854394495945598</c:v>
                </c:pt>
                <c:pt idx="12425">
                  <c:v>-38.854394495945598</c:v>
                </c:pt>
                <c:pt idx="12426">
                  <c:v>-38.672949174891897</c:v>
                </c:pt>
                <c:pt idx="12427">
                  <c:v>-38.672949174891897</c:v>
                </c:pt>
                <c:pt idx="12428">
                  <c:v>-38.672949174891897</c:v>
                </c:pt>
                <c:pt idx="12429">
                  <c:v>-38.9321288519277</c:v>
                </c:pt>
                <c:pt idx="12430">
                  <c:v>-38.9321288519277</c:v>
                </c:pt>
                <c:pt idx="12431">
                  <c:v>-38.405175742977001</c:v>
                </c:pt>
                <c:pt idx="12432">
                  <c:v>-38.405175742977001</c:v>
                </c:pt>
                <c:pt idx="12433">
                  <c:v>-38.405175742977001</c:v>
                </c:pt>
                <c:pt idx="12434">
                  <c:v>-39.066406163539703</c:v>
                </c:pt>
                <c:pt idx="12435">
                  <c:v>-39.066406163539703</c:v>
                </c:pt>
                <c:pt idx="12436">
                  <c:v>-39.066406163539703</c:v>
                </c:pt>
                <c:pt idx="12437">
                  <c:v>-38.791406212236303</c:v>
                </c:pt>
                <c:pt idx="12438">
                  <c:v>-38.791406212236303</c:v>
                </c:pt>
                <c:pt idx="12439">
                  <c:v>-38.896874920064803</c:v>
                </c:pt>
                <c:pt idx="12440">
                  <c:v>-38.896874920064803</c:v>
                </c:pt>
                <c:pt idx="12441">
                  <c:v>-38.896874920064803</c:v>
                </c:pt>
                <c:pt idx="12442">
                  <c:v>-38.797558553902398</c:v>
                </c:pt>
                <c:pt idx="12443">
                  <c:v>-38.797558553902398</c:v>
                </c:pt>
                <c:pt idx="12444">
                  <c:v>-38.797558553902398</c:v>
                </c:pt>
                <c:pt idx="12445">
                  <c:v>-38.642675712042497</c:v>
                </c:pt>
                <c:pt idx="12446">
                  <c:v>-38.642675712042497</c:v>
                </c:pt>
                <c:pt idx="12447">
                  <c:v>-38.702636689478801</c:v>
                </c:pt>
                <c:pt idx="12448">
                  <c:v>-38.702636689478801</c:v>
                </c:pt>
                <c:pt idx="12449">
                  <c:v>-38.702636689478801</c:v>
                </c:pt>
                <c:pt idx="12450">
                  <c:v>-38.623730450577497</c:v>
                </c:pt>
                <c:pt idx="12451">
                  <c:v>-38.623730450577497</c:v>
                </c:pt>
                <c:pt idx="12452">
                  <c:v>-38.623730450577497</c:v>
                </c:pt>
                <c:pt idx="12453">
                  <c:v>-38.640331959351897</c:v>
                </c:pt>
                <c:pt idx="12454">
                  <c:v>-38.640331959351897</c:v>
                </c:pt>
                <c:pt idx="12455">
                  <c:v>-38.640331959351897</c:v>
                </c:pt>
                <c:pt idx="12456">
                  <c:v>-38.640331959351897</c:v>
                </c:pt>
                <c:pt idx="12457">
                  <c:v>-38.760546807970897</c:v>
                </c:pt>
                <c:pt idx="12458">
                  <c:v>-38.760546807970897</c:v>
                </c:pt>
                <c:pt idx="12459">
                  <c:v>-38.435351532651097</c:v>
                </c:pt>
                <c:pt idx="12460">
                  <c:v>-38.435351532651097</c:v>
                </c:pt>
                <c:pt idx="12461">
                  <c:v>-38.839062454826397</c:v>
                </c:pt>
                <c:pt idx="12462">
                  <c:v>-38.839062454826397</c:v>
                </c:pt>
                <c:pt idx="12463">
                  <c:v>-38.839062454826397</c:v>
                </c:pt>
                <c:pt idx="12464">
                  <c:v>-38.573437402926999</c:v>
                </c:pt>
                <c:pt idx="12465">
                  <c:v>-38.573437402926999</c:v>
                </c:pt>
                <c:pt idx="12466">
                  <c:v>-38.795410082915602</c:v>
                </c:pt>
                <c:pt idx="12467">
                  <c:v>-38.795410082915602</c:v>
                </c:pt>
                <c:pt idx="12468">
                  <c:v>-38.795410082915602</c:v>
                </c:pt>
                <c:pt idx="12469">
                  <c:v>-39.189550763876397</c:v>
                </c:pt>
                <c:pt idx="12470">
                  <c:v>-39.189550763876397</c:v>
                </c:pt>
                <c:pt idx="12471">
                  <c:v>-39.189550763876397</c:v>
                </c:pt>
                <c:pt idx="12472">
                  <c:v>-38.702050746316601</c:v>
                </c:pt>
                <c:pt idx="12473">
                  <c:v>-38.702050746316601</c:v>
                </c:pt>
                <c:pt idx="12474">
                  <c:v>-38.702050746316601</c:v>
                </c:pt>
                <c:pt idx="12475">
                  <c:v>-38.733789025230998</c:v>
                </c:pt>
                <c:pt idx="12476">
                  <c:v>-38.733789025230998</c:v>
                </c:pt>
                <c:pt idx="12477">
                  <c:v>-38.733789025230998</c:v>
                </c:pt>
                <c:pt idx="12478">
                  <c:v>-38.757617148097701</c:v>
                </c:pt>
                <c:pt idx="12479">
                  <c:v>-38.757617148097701</c:v>
                </c:pt>
                <c:pt idx="12480">
                  <c:v>-38.588183552179501</c:v>
                </c:pt>
                <c:pt idx="12481">
                  <c:v>-38.588183552179501</c:v>
                </c:pt>
                <c:pt idx="12482">
                  <c:v>-38.588183552179501</c:v>
                </c:pt>
                <c:pt idx="12483">
                  <c:v>-38.650976504432002</c:v>
                </c:pt>
                <c:pt idx="12484">
                  <c:v>-38.650976504432002</c:v>
                </c:pt>
                <c:pt idx="12485">
                  <c:v>-38.686425751366102</c:v>
                </c:pt>
                <c:pt idx="12486">
                  <c:v>-38.686425751366102</c:v>
                </c:pt>
                <c:pt idx="12487">
                  <c:v>-38.729101496952303</c:v>
                </c:pt>
                <c:pt idx="12488">
                  <c:v>-38.729101496952303</c:v>
                </c:pt>
                <c:pt idx="12489">
                  <c:v>-38.8211913281338</c:v>
                </c:pt>
                <c:pt idx="12490">
                  <c:v>-38.8211913281338</c:v>
                </c:pt>
                <c:pt idx="12491">
                  <c:v>-38.8211913281338</c:v>
                </c:pt>
                <c:pt idx="12492">
                  <c:v>-38.610644467793399</c:v>
                </c:pt>
                <c:pt idx="12493">
                  <c:v>-38.610644467793399</c:v>
                </c:pt>
                <c:pt idx="12494">
                  <c:v>-38.610644467793399</c:v>
                </c:pt>
                <c:pt idx="12495">
                  <c:v>-38.708886636253702</c:v>
                </c:pt>
                <c:pt idx="12496">
                  <c:v>-38.708886636253702</c:v>
                </c:pt>
                <c:pt idx="12497">
                  <c:v>-38.708886636253702</c:v>
                </c:pt>
                <c:pt idx="12498">
                  <c:v>-38.708886636253702</c:v>
                </c:pt>
                <c:pt idx="12499">
                  <c:v>-39.1377928966903</c:v>
                </c:pt>
                <c:pt idx="12500">
                  <c:v>-39.1377928966903</c:v>
                </c:pt>
                <c:pt idx="12501">
                  <c:v>-39.1377928966903</c:v>
                </c:pt>
                <c:pt idx="12502">
                  <c:v>-38.588378849897701</c:v>
                </c:pt>
                <c:pt idx="12503">
                  <c:v>-38.588378849897701</c:v>
                </c:pt>
                <c:pt idx="12504">
                  <c:v>-38.611425717514003</c:v>
                </c:pt>
                <c:pt idx="12505">
                  <c:v>-38.611425717514003</c:v>
                </c:pt>
                <c:pt idx="12506">
                  <c:v>-38.611425717514003</c:v>
                </c:pt>
                <c:pt idx="12507">
                  <c:v>-38.883593693862998</c:v>
                </c:pt>
                <c:pt idx="12508">
                  <c:v>-38.883593693862998</c:v>
                </c:pt>
                <c:pt idx="12509">
                  <c:v>-38.812695282060297</c:v>
                </c:pt>
                <c:pt idx="12510">
                  <c:v>-38.812695282060297</c:v>
                </c:pt>
                <c:pt idx="12511">
                  <c:v>-38.812695282060297</c:v>
                </c:pt>
                <c:pt idx="12512">
                  <c:v>-38.812695282060297</c:v>
                </c:pt>
                <c:pt idx="12513">
                  <c:v>-38.857031213301497</c:v>
                </c:pt>
                <c:pt idx="12514">
                  <c:v>-38.857031213301497</c:v>
                </c:pt>
                <c:pt idx="12515">
                  <c:v>-38.676855457386402</c:v>
                </c:pt>
                <c:pt idx="12516">
                  <c:v>-38.676855457386402</c:v>
                </c:pt>
                <c:pt idx="12517">
                  <c:v>-38.676855457386402</c:v>
                </c:pt>
                <c:pt idx="12518">
                  <c:v>-38.5477538714185</c:v>
                </c:pt>
                <c:pt idx="12519">
                  <c:v>-38.5477538714185</c:v>
                </c:pt>
                <c:pt idx="12520">
                  <c:v>-38.5477538714185</c:v>
                </c:pt>
                <c:pt idx="12521">
                  <c:v>-38.431445256202998</c:v>
                </c:pt>
                <c:pt idx="12522">
                  <c:v>-38.431445256202998</c:v>
                </c:pt>
                <c:pt idx="12523">
                  <c:v>-38.496581985542399</c:v>
                </c:pt>
                <c:pt idx="12524">
                  <c:v>-38.496581985542399</c:v>
                </c:pt>
                <c:pt idx="12525">
                  <c:v>-38.496581985542399</c:v>
                </c:pt>
                <c:pt idx="12526">
                  <c:v>-38.958398372400502</c:v>
                </c:pt>
                <c:pt idx="12527">
                  <c:v>-38.958398372400502</c:v>
                </c:pt>
                <c:pt idx="12528">
                  <c:v>-38.666015586510099</c:v>
                </c:pt>
                <c:pt idx="12529">
                  <c:v>-38.666015586510099</c:v>
                </c:pt>
                <c:pt idx="12530">
                  <c:v>-38.927148359376503</c:v>
                </c:pt>
                <c:pt idx="12531">
                  <c:v>-38.927148359376503</c:v>
                </c:pt>
                <c:pt idx="12532">
                  <c:v>-38.927148359376503</c:v>
                </c:pt>
                <c:pt idx="12533">
                  <c:v>-38.469921804251499</c:v>
                </c:pt>
                <c:pt idx="12534">
                  <c:v>-38.469921804251499</c:v>
                </c:pt>
                <c:pt idx="12535">
                  <c:v>-38.469921804251499</c:v>
                </c:pt>
                <c:pt idx="12536">
                  <c:v>-38.468261637579403</c:v>
                </c:pt>
                <c:pt idx="12537">
                  <c:v>-38.468261637579403</c:v>
                </c:pt>
                <c:pt idx="12538">
                  <c:v>-38.468261637579403</c:v>
                </c:pt>
                <c:pt idx="12539">
                  <c:v>-38.4324218356778</c:v>
                </c:pt>
                <c:pt idx="12540">
                  <c:v>-38.4324218356778</c:v>
                </c:pt>
                <c:pt idx="12541">
                  <c:v>-38.6941405773686</c:v>
                </c:pt>
                <c:pt idx="12542">
                  <c:v>-38.6941405773686</c:v>
                </c:pt>
                <c:pt idx="12543">
                  <c:v>-38.6941405773686</c:v>
                </c:pt>
                <c:pt idx="12544">
                  <c:v>-38.655956990318302</c:v>
                </c:pt>
                <c:pt idx="12545">
                  <c:v>-38.655956990318302</c:v>
                </c:pt>
                <c:pt idx="12546">
                  <c:v>-38.706152318241898</c:v>
                </c:pt>
                <c:pt idx="12547">
                  <c:v>-38.706152318241898</c:v>
                </c:pt>
                <c:pt idx="12548">
                  <c:v>-38.706152318241898</c:v>
                </c:pt>
                <c:pt idx="12549">
                  <c:v>-38.695800722016401</c:v>
                </c:pt>
                <c:pt idx="12550">
                  <c:v>-38.695800722016401</c:v>
                </c:pt>
                <c:pt idx="12551">
                  <c:v>-38.636328070213402</c:v>
                </c:pt>
                <c:pt idx="12552">
                  <c:v>-38.636328070213402</c:v>
                </c:pt>
                <c:pt idx="12553">
                  <c:v>-38.636328070213402</c:v>
                </c:pt>
                <c:pt idx="12554">
                  <c:v>-38.861035108537102</c:v>
                </c:pt>
                <c:pt idx="12555">
                  <c:v>-38.861035108537102</c:v>
                </c:pt>
                <c:pt idx="12556">
                  <c:v>-38.861035108537102</c:v>
                </c:pt>
                <c:pt idx="12557">
                  <c:v>-38.995117155041903</c:v>
                </c:pt>
                <c:pt idx="12558">
                  <c:v>-38.995117155041903</c:v>
                </c:pt>
                <c:pt idx="12559">
                  <c:v>-38.776269435831601</c:v>
                </c:pt>
                <c:pt idx="12560">
                  <c:v>-38.776269435831601</c:v>
                </c:pt>
                <c:pt idx="12561">
                  <c:v>-38.776269435831601</c:v>
                </c:pt>
                <c:pt idx="12562">
                  <c:v>-38.825878892275703</c:v>
                </c:pt>
                <c:pt idx="12563">
                  <c:v>-38.863574175666102</c:v>
                </c:pt>
                <c:pt idx="12564">
                  <c:v>-38.863574175666102</c:v>
                </c:pt>
                <c:pt idx="12565">
                  <c:v>-38.863574175666102</c:v>
                </c:pt>
                <c:pt idx="12566">
                  <c:v>-38.753906187186601</c:v>
                </c:pt>
                <c:pt idx="12567">
                  <c:v>-38.753906187186601</c:v>
                </c:pt>
                <c:pt idx="12568">
                  <c:v>-38.753906187186601</c:v>
                </c:pt>
                <c:pt idx="12569">
                  <c:v>-38.909570278578002</c:v>
                </c:pt>
                <c:pt idx="12570">
                  <c:v>-38.909570278578002</c:v>
                </c:pt>
                <c:pt idx="12571">
                  <c:v>-38.909570278578002</c:v>
                </c:pt>
                <c:pt idx="12572">
                  <c:v>-38.888867162408097</c:v>
                </c:pt>
                <c:pt idx="12573">
                  <c:v>-38.888867162408097</c:v>
                </c:pt>
                <c:pt idx="12574">
                  <c:v>-38.888867162408097</c:v>
                </c:pt>
                <c:pt idx="12575">
                  <c:v>-38.657421847041398</c:v>
                </c:pt>
                <c:pt idx="12576">
                  <c:v>-38.657421847041398</c:v>
                </c:pt>
                <c:pt idx="12577">
                  <c:v>-38.657421847041398</c:v>
                </c:pt>
                <c:pt idx="12578">
                  <c:v>-38.717480431325299</c:v>
                </c:pt>
                <c:pt idx="12579">
                  <c:v>-38.717480431325299</c:v>
                </c:pt>
                <c:pt idx="12580">
                  <c:v>-38.807226539516698</c:v>
                </c:pt>
                <c:pt idx="12581">
                  <c:v>-38.807226539516698</c:v>
                </c:pt>
                <c:pt idx="12582">
                  <c:v>-38.807226539516698</c:v>
                </c:pt>
                <c:pt idx="12583">
                  <c:v>-38.459863240306703</c:v>
                </c:pt>
                <c:pt idx="12584">
                  <c:v>-38.459863240306703</c:v>
                </c:pt>
                <c:pt idx="12585">
                  <c:v>-38.8620117015234</c:v>
                </c:pt>
                <c:pt idx="12586">
                  <c:v>-38.8620117015234</c:v>
                </c:pt>
                <c:pt idx="12587">
                  <c:v>-38.8620117015234</c:v>
                </c:pt>
                <c:pt idx="12588">
                  <c:v>-38.759374941852002</c:v>
                </c:pt>
                <c:pt idx="12589">
                  <c:v>-38.759374941852002</c:v>
                </c:pt>
                <c:pt idx="12590">
                  <c:v>-38.759374941852002</c:v>
                </c:pt>
                <c:pt idx="12591">
                  <c:v>-38.870117118174598</c:v>
                </c:pt>
                <c:pt idx="12592">
                  <c:v>-38.870117118174598</c:v>
                </c:pt>
                <c:pt idx="12593">
                  <c:v>-38.870117118174598</c:v>
                </c:pt>
                <c:pt idx="12594">
                  <c:v>-38.631445242637703</c:v>
                </c:pt>
                <c:pt idx="12595">
                  <c:v>-38.631445242637703</c:v>
                </c:pt>
                <c:pt idx="12596">
                  <c:v>-38.631445242637703</c:v>
                </c:pt>
                <c:pt idx="12597">
                  <c:v>-38.794335896200202</c:v>
                </c:pt>
                <c:pt idx="12598">
                  <c:v>-38.794335896200202</c:v>
                </c:pt>
                <c:pt idx="12599">
                  <c:v>-38.730078076419801</c:v>
                </c:pt>
                <c:pt idx="12600">
                  <c:v>-38.730078076419801</c:v>
                </c:pt>
                <c:pt idx="12601">
                  <c:v>-38.730078076419801</c:v>
                </c:pt>
                <c:pt idx="12602">
                  <c:v>-38.967480391191202</c:v>
                </c:pt>
                <c:pt idx="12603">
                  <c:v>-38.701757774768303</c:v>
                </c:pt>
                <c:pt idx="12604">
                  <c:v>-38.701757774768303</c:v>
                </c:pt>
                <c:pt idx="12605">
                  <c:v>-38.701757774768303</c:v>
                </c:pt>
                <c:pt idx="12606">
                  <c:v>-38.708886627922702</c:v>
                </c:pt>
                <c:pt idx="12607">
                  <c:v>-38.708886627922702</c:v>
                </c:pt>
                <c:pt idx="12608">
                  <c:v>-38.708886627922702</c:v>
                </c:pt>
                <c:pt idx="12609">
                  <c:v>-38.566601514765303</c:v>
                </c:pt>
                <c:pt idx="12610">
                  <c:v>-38.566601514765303</c:v>
                </c:pt>
                <c:pt idx="12611">
                  <c:v>-38.566601514765303</c:v>
                </c:pt>
                <c:pt idx="12612">
                  <c:v>-38.425683534696802</c:v>
                </c:pt>
                <c:pt idx="12613">
                  <c:v>-38.425683534696802</c:v>
                </c:pt>
                <c:pt idx="12614">
                  <c:v>-38.425683534696802</c:v>
                </c:pt>
                <c:pt idx="12615">
                  <c:v>-38.507324164136598</c:v>
                </c:pt>
                <c:pt idx="12616">
                  <c:v>-38.507324164136598</c:v>
                </c:pt>
                <c:pt idx="12617">
                  <c:v>-38.507324164136598</c:v>
                </c:pt>
                <c:pt idx="12618">
                  <c:v>-38.583007761139001</c:v>
                </c:pt>
                <c:pt idx="12619">
                  <c:v>-38.583007761139001</c:v>
                </c:pt>
                <c:pt idx="12620">
                  <c:v>-38.583007761139001</c:v>
                </c:pt>
                <c:pt idx="12621">
                  <c:v>-38.937792911507103</c:v>
                </c:pt>
                <c:pt idx="12622">
                  <c:v>-38.937792911507103</c:v>
                </c:pt>
                <c:pt idx="12623">
                  <c:v>-38.941113223248898</c:v>
                </c:pt>
                <c:pt idx="12624">
                  <c:v>-38.941113223248898</c:v>
                </c:pt>
                <c:pt idx="12625">
                  <c:v>-38.812109312486399</c:v>
                </c:pt>
                <c:pt idx="12626">
                  <c:v>-38.812109312486399</c:v>
                </c:pt>
                <c:pt idx="12627">
                  <c:v>-38.812109312486399</c:v>
                </c:pt>
                <c:pt idx="12628">
                  <c:v>-38.635742123638899</c:v>
                </c:pt>
                <c:pt idx="12629">
                  <c:v>-38.635742123638899</c:v>
                </c:pt>
                <c:pt idx="12630">
                  <c:v>-38.635742123638899</c:v>
                </c:pt>
                <c:pt idx="12631">
                  <c:v>-38.627343676816899</c:v>
                </c:pt>
                <c:pt idx="12632">
                  <c:v>-38.627343676816899</c:v>
                </c:pt>
                <c:pt idx="12633">
                  <c:v>-38.627343676816899</c:v>
                </c:pt>
                <c:pt idx="12634">
                  <c:v>-38.627343676816899</c:v>
                </c:pt>
                <c:pt idx="12635">
                  <c:v>-38.699609322109602</c:v>
                </c:pt>
                <c:pt idx="12636">
                  <c:v>-38.699609322109602</c:v>
                </c:pt>
                <c:pt idx="12637">
                  <c:v>-38.699609322109602</c:v>
                </c:pt>
                <c:pt idx="12638">
                  <c:v>-38.576855422121298</c:v>
                </c:pt>
                <c:pt idx="12639">
                  <c:v>-38.576855422121298</c:v>
                </c:pt>
                <c:pt idx="12640">
                  <c:v>-38.822949175155301</c:v>
                </c:pt>
                <c:pt idx="12641">
                  <c:v>-38.822949175155301</c:v>
                </c:pt>
                <c:pt idx="12642">
                  <c:v>-38.822949175155301</c:v>
                </c:pt>
                <c:pt idx="12643">
                  <c:v>-38.720996072115597</c:v>
                </c:pt>
                <c:pt idx="12644">
                  <c:v>-38.720996072115597</c:v>
                </c:pt>
                <c:pt idx="12645">
                  <c:v>-38.747851491316297</c:v>
                </c:pt>
                <c:pt idx="12646">
                  <c:v>-38.747851491316297</c:v>
                </c:pt>
                <c:pt idx="12647">
                  <c:v>-38.8626952697741</c:v>
                </c:pt>
                <c:pt idx="12648">
                  <c:v>-38.8626952697741</c:v>
                </c:pt>
                <c:pt idx="12649">
                  <c:v>-38.8626952697741</c:v>
                </c:pt>
                <c:pt idx="12650">
                  <c:v>-39.101367159011701</c:v>
                </c:pt>
                <c:pt idx="12651">
                  <c:v>-39.101367159011701</c:v>
                </c:pt>
                <c:pt idx="12652">
                  <c:v>-39.101367159011701</c:v>
                </c:pt>
                <c:pt idx="12653">
                  <c:v>-38.6694335701104</c:v>
                </c:pt>
                <c:pt idx="12654">
                  <c:v>-38.6694335701104</c:v>
                </c:pt>
                <c:pt idx="12655">
                  <c:v>-38.6694335701104</c:v>
                </c:pt>
                <c:pt idx="12656">
                  <c:v>-38.8368163871273</c:v>
                </c:pt>
                <c:pt idx="12657">
                  <c:v>-38.8368163871273</c:v>
                </c:pt>
                <c:pt idx="12658">
                  <c:v>-38.948242119869903</c:v>
                </c:pt>
                <c:pt idx="12659">
                  <c:v>-38.948242119869903</c:v>
                </c:pt>
                <c:pt idx="12660">
                  <c:v>-38.512109276023601</c:v>
                </c:pt>
                <c:pt idx="12661">
                  <c:v>-38.512109276023601</c:v>
                </c:pt>
                <c:pt idx="12662">
                  <c:v>-38.512109276023601</c:v>
                </c:pt>
                <c:pt idx="12663">
                  <c:v>-38.853222628647899</c:v>
                </c:pt>
                <c:pt idx="12664">
                  <c:v>-38.853222628647899</c:v>
                </c:pt>
                <c:pt idx="12665">
                  <c:v>-38.853222628647899</c:v>
                </c:pt>
                <c:pt idx="12666">
                  <c:v>-39.058496047517103</c:v>
                </c:pt>
                <c:pt idx="12667">
                  <c:v>-39.058496047517103</c:v>
                </c:pt>
                <c:pt idx="12668">
                  <c:v>-38.841601503365297</c:v>
                </c:pt>
                <c:pt idx="12669">
                  <c:v>-38.841601503365297</c:v>
                </c:pt>
                <c:pt idx="12670">
                  <c:v>-38.841601503365297</c:v>
                </c:pt>
                <c:pt idx="12671">
                  <c:v>-38.856054608702799</c:v>
                </c:pt>
                <c:pt idx="12672">
                  <c:v>-38.856054608702799</c:v>
                </c:pt>
                <c:pt idx="12673">
                  <c:v>-38.856054608702799</c:v>
                </c:pt>
                <c:pt idx="12674">
                  <c:v>-38.700292916793799</c:v>
                </c:pt>
                <c:pt idx="12675">
                  <c:v>-38.700292916793799</c:v>
                </c:pt>
                <c:pt idx="12676">
                  <c:v>-38.700292916793799</c:v>
                </c:pt>
                <c:pt idx="12677">
                  <c:v>-38.607226513944603</c:v>
                </c:pt>
                <c:pt idx="12678">
                  <c:v>-38.607226513944603</c:v>
                </c:pt>
                <c:pt idx="12679">
                  <c:v>-38.607226513944603</c:v>
                </c:pt>
                <c:pt idx="12680">
                  <c:v>-39.108496043736501</c:v>
                </c:pt>
                <c:pt idx="12681">
                  <c:v>-39.108496043736501</c:v>
                </c:pt>
                <c:pt idx="12682">
                  <c:v>-39.057812447484999</c:v>
                </c:pt>
                <c:pt idx="12683">
                  <c:v>-39.057812447484999</c:v>
                </c:pt>
                <c:pt idx="12684">
                  <c:v>-38.789941366529</c:v>
                </c:pt>
                <c:pt idx="12685">
                  <c:v>-38.789941366529</c:v>
                </c:pt>
                <c:pt idx="12686">
                  <c:v>-38.789941366529</c:v>
                </c:pt>
                <c:pt idx="12687">
                  <c:v>-38.642480418246102</c:v>
                </c:pt>
                <c:pt idx="12688">
                  <c:v>-38.642480418246102</c:v>
                </c:pt>
                <c:pt idx="12689">
                  <c:v>-38.642480418246102</c:v>
                </c:pt>
                <c:pt idx="12690">
                  <c:v>-38.6063475711926</c:v>
                </c:pt>
                <c:pt idx="12691">
                  <c:v>-38.6063475711926</c:v>
                </c:pt>
                <c:pt idx="12692">
                  <c:v>-38.883398354912003</c:v>
                </c:pt>
                <c:pt idx="12693">
                  <c:v>-38.883398354912003</c:v>
                </c:pt>
                <c:pt idx="12694">
                  <c:v>-38.883398354912003</c:v>
                </c:pt>
                <c:pt idx="12695">
                  <c:v>-38.883398354912003</c:v>
                </c:pt>
                <c:pt idx="12696">
                  <c:v>-38.741113186020797</c:v>
                </c:pt>
                <c:pt idx="12697">
                  <c:v>-38.741113186020797</c:v>
                </c:pt>
                <c:pt idx="12698">
                  <c:v>-39.002148407242203</c:v>
                </c:pt>
                <c:pt idx="12699">
                  <c:v>-39.002148407242203</c:v>
                </c:pt>
                <c:pt idx="12700">
                  <c:v>-39.002148407242203</c:v>
                </c:pt>
                <c:pt idx="12701">
                  <c:v>-38.668652261003402</c:v>
                </c:pt>
                <c:pt idx="12702">
                  <c:v>-38.668652261003402</c:v>
                </c:pt>
                <c:pt idx="12703">
                  <c:v>-38.706542902706097</c:v>
                </c:pt>
                <c:pt idx="12704">
                  <c:v>-38.706542902706097</c:v>
                </c:pt>
                <c:pt idx="12705">
                  <c:v>-38.789941369781403</c:v>
                </c:pt>
                <c:pt idx="12706">
                  <c:v>-38.789941369781403</c:v>
                </c:pt>
                <c:pt idx="12707">
                  <c:v>-38.789941369781403</c:v>
                </c:pt>
                <c:pt idx="12708">
                  <c:v>-38.699706978484699</c:v>
                </c:pt>
                <c:pt idx="12709">
                  <c:v>-38.699706978484699</c:v>
                </c:pt>
                <c:pt idx="12710">
                  <c:v>-38.699706978484699</c:v>
                </c:pt>
                <c:pt idx="12711">
                  <c:v>-39.038476539513702</c:v>
                </c:pt>
                <c:pt idx="12712">
                  <c:v>-39.038476539513702</c:v>
                </c:pt>
                <c:pt idx="12713">
                  <c:v>-39.038476539513702</c:v>
                </c:pt>
                <c:pt idx="12714">
                  <c:v>-39.038476539513702</c:v>
                </c:pt>
                <c:pt idx="12715">
                  <c:v>-38.905566349079798</c:v>
                </c:pt>
                <c:pt idx="12716">
                  <c:v>-38.905566349079798</c:v>
                </c:pt>
                <c:pt idx="12717">
                  <c:v>-38.905566349079798</c:v>
                </c:pt>
                <c:pt idx="12718">
                  <c:v>-38.684081983286802</c:v>
                </c:pt>
                <c:pt idx="12719">
                  <c:v>-38.684081983286802</c:v>
                </c:pt>
                <c:pt idx="12720">
                  <c:v>-38.870898377259401</c:v>
                </c:pt>
                <c:pt idx="12721">
                  <c:v>-38.870898377259401</c:v>
                </c:pt>
                <c:pt idx="12722">
                  <c:v>-38.7093749439154</c:v>
                </c:pt>
                <c:pt idx="12723">
                  <c:v>-38.7093749439154</c:v>
                </c:pt>
                <c:pt idx="12724">
                  <c:v>-38.7093749439154</c:v>
                </c:pt>
                <c:pt idx="12725">
                  <c:v>-38.708300713267803</c:v>
                </c:pt>
                <c:pt idx="12726">
                  <c:v>-38.708300713267803</c:v>
                </c:pt>
                <c:pt idx="12727">
                  <c:v>-38.708300713267803</c:v>
                </c:pt>
                <c:pt idx="12728">
                  <c:v>-38.719531190392402</c:v>
                </c:pt>
                <c:pt idx="12729">
                  <c:v>-38.719531190392402</c:v>
                </c:pt>
                <c:pt idx="12730">
                  <c:v>-38.842285103055403</c:v>
                </c:pt>
                <c:pt idx="12731">
                  <c:v>-38.842285103055403</c:v>
                </c:pt>
                <c:pt idx="12732">
                  <c:v>-38.842285103055403</c:v>
                </c:pt>
                <c:pt idx="12733">
                  <c:v>-38.842285103055403</c:v>
                </c:pt>
                <c:pt idx="12734">
                  <c:v>-38.729785096555098</c:v>
                </c:pt>
                <c:pt idx="12735">
                  <c:v>-38.729785096555098</c:v>
                </c:pt>
                <c:pt idx="12736">
                  <c:v>-38.392382738951703</c:v>
                </c:pt>
                <c:pt idx="12737">
                  <c:v>-38.392382738951703</c:v>
                </c:pt>
                <c:pt idx="12738">
                  <c:v>-38.392382738951703</c:v>
                </c:pt>
                <c:pt idx="12739">
                  <c:v>-38.869531192271097</c:v>
                </c:pt>
                <c:pt idx="12740">
                  <c:v>-38.956054627778897</c:v>
                </c:pt>
                <c:pt idx="12741">
                  <c:v>-38.956054627778897</c:v>
                </c:pt>
                <c:pt idx="12742">
                  <c:v>-38.956054627778897</c:v>
                </c:pt>
                <c:pt idx="12743">
                  <c:v>-38.729492137710601</c:v>
                </c:pt>
                <c:pt idx="12744">
                  <c:v>-38.729492137710601</c:v>
                </c:pt>
                <c:pt idx="12745">
                  <c:v>-38.428222601920403</c:v>
                </c:pt>
                <c:pt idx="12746">
                  <c:v>-38.428222601920403</c:v>
                </c:pt>
                <c:pt idx="12747">
                  <c:v>-38.428222601920403</c:v>
                </c:pt>
                <c:pt idx="12748">
                  <c:v>-38.580468714338998</c:v>
                </c:pt>
                <c:pt idx="12749">
                  <c:v>-38.580468714338998</c:v>
                </c:pt>
                <c:pt idx="12750">
                  <c:v>-38.580468714338998</c:v>
                </c:pt>
                <c:pt idx="12751">
                  <c:v>-38.881542908318799</c:v>
                </c:pt>
                <c:pt idx="12752">
                  <c:v>-38.881542908318799</c:v>
                </c:pt>
                <c:pt idx="12753">
                  <c:v>-38.881542908318799</c:v>
                </c:pt>
                <c:pt idx="12754">
                  <c:v>-38.741503866818597</c:v>
                </c:pt>
                <c:pt idx="12755">
                  <c:v>-38.741503866818597</c:v>
                </c:pt>
                <c:pt idx="12756">
                  <c:v>-38.741503866818597</c:v>
                </c:pt>
                <c:pt idx="12757">
                  <c:v>-38.651562449318497</c:v>
                </c:pt>
                <c:pt idx="12758">
                  <c:v>-38.651562449318497</c:v>
                </c:pt>
                <c:pt idx="12759">
                  <c:v>-38.662499939513502</c:v>
                </c:pt>
                <c:pt idx="12760">
                  <c:v>-38.662499939513502</c:v>
                </c:pt>
                <c:pt idx="12761">
                  <c:v>-38.943066383209903</c:v>
                </c:pt>
                <c:pt idx="12762">
                  <c:v>-38.943066383209903</c:v>
                </c:pt>
                <c:pt idx="12763">
                  <c:v>-38.711132733762497</c:v>
                </c:pt>
                <c:pt idx="12764">
                  <c:v>-38.711132733762497</c:v>
                </c:pt>
                <c:pt idx="12765">
                  <c:v>-38.671679636012399</c:v>
                </c:pt>
                <c:pt idx="12766">
                  <c:v>-38.671679636012399</c:v>
                </c:pt>
                <c:pt idx="12767">
                  <c:v>-38.671679636012399</c:v>
                </c:pt>
                <c:pt idx="12768">
                  <c:v>-38.689453062361203</c:v>
                </c:pt>
                <c:pt idx="12769">
                  <c:v>-38.689453062361203</c:v>
                </c:pt>
                <c:pt idx="12770">
                  <c:v>-38.689453062361203</c:v>
                </c:pt>
                <c:pt idx="12771">
                  <c:v>-38.689453062361203</c:v>
                </c:pt>
                <c:pt idx="12772">
                  <c:v>-38.929199153128103</c:v>
                </c:pt>
                <c:pt idx="12773">
                  <c:v>-38.929199153128103</c:v>
                </c:pt>
                <c:pt idx="12774">
                  <c:v>-38.929199153128103</c:v>
                </c:pt>
                <c:pt idx="12775">
                  <c:v>-38.673535097172099</c:v>
                </c:pt>
                <c:pt idx="12776">
                  <c:v>-38.673535097172099</c:v>
                </c:pt>
                <c:pt idx="12777">
                  <c:v>-38.673535097172099</c:v>
                </c:pt>
                <c:pt idx="12778">
                  <c:v>-38.865722609196297</c:v>
                </c:pt>
                <c:pt idx="12779">
                  <c:v>-38.865722609196297</c:v>
                </c:pt>
                <c:pt idx="12780">
                  <c:v>-38.865722609196297</c:v>
                </c:pt>
                <c:pt idx="12781">
                  <c:v>-38.809472612105303</c:v>
                </c:pt>
                <c:pt idx="12782">
                  <c:v>-38.660253851514398</c:v>
                </c:pt>
                <c:pt idx="12783">
                  <c:v>-38.660253851514398</c:v>
                </c:pt>
                <c:pt idx="12784">
                  <c:v>-38.660253851514398</c:v>
                </c:pt>
                <c:pt idx="12785">
                  <c:v>-38.499902302035402</c:v>
                </c:pt>
                <c:pt idx="12786">
                  <c:v>-38.499902302035402</c:v>
                </c:pt>
                <c:pt idx="12787">
                  <c:v>-38.499902302035402</c:v>
                </c:pt>
                <c:pt idx="12788">
                  <c:v>-39.0017577404505</c:v>
                </c:pt>
                <c:pt idx="12789">
                  <c:v>-39.0017577404505</c:v>
                </c:pt>
                <c:pt idx="12790">
                  <c:v>-39.0017577404505</c:v>
                </c:pt>
                <c:pt idx="12791">
                  <c:v>-39.0017577404505</c:v>
                </c:pt>
                <c:pt idx="12792">
                  <c:v>-38.620507742460099</c:v>
                </c:pt>
                <c:pt idx="12793">
                  <c:v>-38.620507742460099</c:v>
                </c:pt>
                <c:pt idx="12794">
                  <c:v>-38.620507742460099</c:v>
                </c:pt>
                <c:pt idx="12795">
                  <c:v>-38.499121069995397</c:v>
                </c:pt>
                <c:pt idx="12796">
                  <c:v>-38.499121069995397</c:v>
                </c:pt>
                <c:pt idx="12797">
                  <c:v>-38.824316312486097</c:v>
                </c:pt>
                <c:pt idx="12798">
                  <c:v>-38.824316312486097</c:v>
                </c:pt>
                <c:pt idx="12799">
                  <c:v>-38.643261664423299</c:v>
                </c:pt>
                <c:pt idx="12800">
                  <c:v>-38.643261664423299</c:v>
                </c:pt>
                <c:pt idx="12801">
                  <c:v>-38.715624962591299</c:v>
                </c:pt>
                <c:pt idx="12802">
                  <c:v>-38.715624962591299</c:v>
                </c:pt>
                <c:pt idx="12803">
                  <c:v>-38.715624962591299</c:v>
                </c:pt>
                <c:pt idx="12804">
                  <c:v>-38.603320224872697</c:v>
                </c:pt>
                <c:pt idx="12805">
                  <c:v>-38.603320224872697</c:v>
                </c:pt>
                <c:pt idx="12806">
                  <c:v>-38.603320224872697</c:v>
                </c:pt>
                <c:pt idx="12807">
                  <c:v>-38.655468725155501</c:v>
                </c:pt>
                <c:pt idx="12808">
                  <c:v>-38.655468725155501</c:v>
                </c:pt>
                <c:pt idx="12809">
                  <c:v>-38.655468725155501</c:v>
                </c:pt>
                <c:pt idx="12810">
                  <c:v>-38.513281200721302</c:v>
                </c:pt>
                <c:pt idx="12811">
                  <c:v>-38.513281200721302</c:v>
                </c:pt>
                <c:pt idx="12812">
                  <c:v>-38.513281200721302</c:v>
                </c:pt>
                <c:pt idx="12813">
                  <c:v>-39.086328107478003</c:v>
                </c:pt>
                <c:pt idx="12814">
                  <c:v>-39.086328107478003</c:v>
                </c:pt>
                <c:pt idx="12815">
                  <c:v>-39.0071288478429</c:v>
                </c:pt>
                <c:pt idx="12816">
                  <c:v>-39.0071288478429</c:v>
                </c:pt>
                <c:pt idx="12817">
                  <c:v>-39.0071288478429</c:v>
                </c:pt>
                <c:pt idx="12818">
                  <c:v>-38.884277297503999</c:v>
                </c:pt>
                <c:pt idx="12819">
                  <c:v>-38.884277297503999</c:v>
                </c:pt>
                <c:pt idx="12820">
                  <c:v>-38.821679605411099</c:v>
                </c:pt>
                <c:pt idx="12821">
                  <c:v>-38.821679605411099</c:v>
                </c:pt>
                <c:pt idx="12822">
                  <c:v>-38.9815429265945</c:v>
                </c:pt>
                <c:pt idx="12823">
                  <c:v>-38.9815429265945</c:v>
                </c:pt>
                <c:pt idx="12824">
                  <c:v>-38.905957003131299</c:v>
                </c:pt>
                <c:pt idx="12825">
                  <c:v>-38.905957003131299</c:v>
                </c:pt>
                <c:pt idx="12826">
                  <c:v>-38.5321288752165</c:v>
                </c:pt>
                <c:pt idx="12827">
                  <c:v>-38.5321288752165</c:v>
                </c:pt>
                <c:pt idx="12828">
                  <c:v>-38.5321288752165</c:v>
                </c:pt>
                <c:pt idx="12829">
                  <c:v>-38.5321288752165</c:v>
                </c:pt>
                <c:pt idx="12830">
                  <c:v>-38.916015589500603</c:v>
                </c:pt>
                <c:pt idx="12831">
                  <c:v>-38.916015589500603</c:v>
                </c:pt>
                <c:pt idx="12832">
                  <c:v>-38.916015589500603</c:v>
                </c:pt>
                <c:pt idx="12833">
                  <c:v>-38.948925718395898</c:v>
                </c:pt>
                <c:pt idx="12834">
                  <c:v>-38.948925718395898</c:v>
                </c:pt>
                <c:pt idx="12835">
                  <c:v>-39.1545897589749</c:v>
                </c:pt>
                <c:pt idx="12836">
                  <c:v>-39.1545897589749</c:v>
                </c:pt>
                <c:pt idx="12837">
                  <c:v>-39.1545897589749</c:v>
                </c:pt>
                <c:pt idx="12838">
                  <c:v>-39.018359304150998</c:v>
                </c:pt>
                <c:pt idx="12839">
                  <c:v>-39.018359304150998</c:v>
                </c:pt>
                <c:pt idx="12840">
                  <c:v>-38.930859324696897</c:v>
                </c:pt>
                <c:pt idx="12841">
                  <c:v>-38.930859324696897</c:v>
                </c:pt>
                <c:pt idx="12842">
                  <c:v>-38.741015583102097</c:v>
                </c:pt>
                <c:pt idx="12843">
                  <c:v>-38.741015583102097</c:v>
                </c:pt>
                <c:pt idx="12844">
                  <c:v>-38.844531176611703</c:v>
                </c:pt>
                <c:pt idx="12845">
                  <c:v>-38.844531176611703</c:v>
                </c:pt>
                <c:pt idx="12846">
                  <c:v>-38.844531176611703</c:v>
                </c:pt>
                <c:pt idx="12847">
                  <c:v>-38.844531176611703</c:v>
                </c:pt>
                <c:pt idx="12848">
                  <c:v>-38.928417941162401</c:v>
                </c:pt>
                <c:pt idx="12849">
                  <c:v>-38.928417941162401</c:v>
                </c:pt>
                <c:pt idx="12850">
                  <c:v>-38.928417941162401</c:v>
                </c:pt>
                <c:pt idx="12851">
                  <c:v>-38.6884765032082</c:v>
                </c:pt>
                <c:pt idx="12852">
                  <c:v>-38.6884765032082</c:v>
                </c:pt>
                <c:pt idx="12853">
                  <c:v>-38.340820300516498</c:v>
                </c:pt>
                <c:pt idx="12854">
                  <c:v>-38.340820300516498</c:v>
                </c:pt>
                <c:pt idx="12855">
                  <c:v>-38.848046830069499</c:v>
                </c:pt>
                <c:pt idx="12856">
                  <c:v>-38.848046830069499</c:v>
                </c:pt>
                <c:pt idx="12857">
                  <c:v>-39.202929593920999</c:v>
                </c:pt>
                <c:pt idx="12858">
                  <c:v>-39.202929593920999</c:v>
                </c:pt>
                <c:pt idx="12859">
                  <c:v>-39.202929593920999</c:v>
                </c:pt>
                <c:pt idx="12860">
                  <c:v>-39.153906163897702</c:v>
                </c:pt>
                <c:pt idx="12861">
                  <c:v>-39.153906163897702</c:v>
                </c:pt>
                <c:pt idx="12862">
                  <c:v>-39.153906163897702</c:v>
                </c:pt>
                <c:pt idx="12863">
                  <c:v>-38.711816347145898</c:v>
                </c:pt>
                <c:pt idx="12864">
                  <c:v>-38.711816347145898</c:v>
                </c:pt>
                <c:pt idx="12865">
                  <c:v>-38.711816347145898</c:v>
                </c:pt>
                <c:pt idx="12866">
                  <c:v>-38.912206952758403</c:v>
                </c:pt>
                <c:pt idx="12867">
                  <c:v>-38.912206952758403</c:v>
                </c:pt>
                <c:pt idx="12868">
                  <c:v>-38.912206952758403</c:v>
                </c:pt>
                <c:pt idx="12869">
                  <c:v>-38.963769528563702</c:v>
                </c:pt>
                <c:pt idx="12870">
                  <c:v>-38.963769528563702</c:v>
                </c:pt>
                <c:pt idx="12871">
                  <c:v>-38.963769528563702</c:v>
                </c:pt>
                <c:pt idx="12872">
                  <c:v>-38.884570273708903</c:v>
                </c:pt>
                <c:pt idx="12873">
                  <c:v>-38.884570273708903</c:v>
                </c:pt>
                <c:pt idx="12874">
                  <c:v>-38.698242157865003</c:v>
                </c:pt>
                <c:pt idx="12875">
                  <c:v>-38.698242157865003</c:v>
                </c:pt>
                <c:pt idx="12876">
                  <c:v>-38.698242157865003</c:v>
                </c:pt>
                <c:pt idx="12877">
                  <c:v>-38.979199163361002</c:v>
                </c:pt>
                <c:pt idx="12878">
                  <c:v>-39.050585871875199</c:v>
                </c:pt>
                <c:pt idx="12879">
                  <c:v>-39.050585871875199</c:v>
                </c:pt>
                <c:pt idx="12880">
                  <c:v>-39.050585871875199</c:v>
                </c:pt>
                <c:pt idx="12881">
                  <c:v>-38.717675733627402</c:v>
                </c:pt>
                <c:pt idx="12882">
                  <c:v>-38.717675733627402</c:v>
                </c:pt>
                <c:pt idx="12883">
                  <c:v>-38.717675733627402</c:v>
                </c:pt>
                <c:pt idx="12884">
                  <c:v>-38.603613238330503</c:v>
                </c:pt>
                <c:pt idx="12885">
                  <c:v>-38.603613238330503</c:v>
                </c:pt>
                <c:pt idx="12886">
                  <c:v>-38.603613238330503</c:v>
                </c:pt>
                <c:pt idx="12887">
                  <c:v>-38.562499961691998</c:v>
                </c:pt>
                <c:pt idx="12888">
                  <c:v>-38.562499961691998</c:v>
                </c:pt>
                <c:pt idx="12889">
                  <c:v>-38.562499961691998</c:v>
                </c:pt>
                <c:pt idx="12890">
                  <c:v>-38.6275389775546</c:v>
                </c:pt>
                <c:pt idx="12891">
                  <c:v>-38.6275389775546</c:v>
                </c:pt>
                <c:pt idx="12892">
                  <c:v>-38.639550722029497</c:v>
                </c:pt>
                <c:pt idx="12893">
                  <c:v>-38.639550722029497</c:v>
                </c:pt>
                <c:pt idx="12894">
                  <c:v>-38.639550722029497</c:v>
                </c:pt>
                <c:pt idx="12895">
                  <c:v>-38.8209959914238</c:v>
                </c:pt>
                <c:pt idx="12896">
                  <c:v>-38.8209959914238</c:v>
                </c:pt>
                <c:pt idx="12897">
                  <c:v>-38.8209959914238</c:v>
                </c:pt>
                <c:pt idx="12898">
                  <c:v>-38.716406146951996</c:v>
                </c:pt>
                <c:pt idx="12899">
                  <c:v>-38.692675692283899</c:v>
                </c:pt>
                <c:pt idx="12900">
                  <c:v>-38.692675692283899</c:v>
                </c:pt>
                <c:pt idx="12901">
                  <c:v>-38.692675692283899</c:v>
                </c:pt>
                <c:pt idx="12902">
                  <c:v>-38.649316331240698</c:v>
                </c:pt>
                <c:pt idx="12903">
                  <c:v>-38.649316331240698</c:v>
                </c:pt>
                <c:pt idx="12904">
                  <c:v>-38.649316331240698</c:v>
                </c:pt>
                <c:pt idx="12905">
                  <c:v>-38.701660106038602</c:v>
                </c:pt>
                <c:pt idx="12906">
                  <c:v>-38.701660106038602</c:v>
                </c:pt>
                <c:pt idx="12907">
                  <c:v>-38.701660106038602</c:v>
                </c:pt>
                <c:pt idx="12908">
                  <c:v>-38.773828051169403</c:v>
                </c:pt>
                <c:pt idx="12909">
                  <c:v>-38.773828051169403</c:v>
                </c:pt>
                <c:pt idx="12910">
                  <c:v>-38.773828051169403</c:v>
                </c:pt>
                <c:pt idx="12911">
                  <c:v>-38.5121093484413</c:v>
                </c:pt>
                <c:pt idx="12912">
                  <c:v>-38.5121093484413</c:v>
                </c:pt>
                <c:pt idx="12913">
                  <c:v>-38.646679633064103</c:v>
                </c:pt>
                <c:pt idx="12914">
                  <c:v>-38.646679633064103</c:v>
                </c:pt>
                <c:pt idx="12915">
                  <c:v>-38.876757757876398</c:v>
                </c:pt>
                <c:pt idx="12916">
                  <c:v>-38.876757757876398</c:v>
                </c:pt>
                <c:pt idx="12917">
                  <c:v>-38.7050781021753</c:v>
                </c:pt>
                <c:pt idx="12918">
                  <c:v>-38.7050781021753</c:v>
                </c:pt>
                <c:pt idx="12919">
                  <c:v>-38.7050781021753</c:v>
                </c:pt>
                <c:pt idx="12920">
                  <c:v>-38.7432616683436</c:v>
                </c:pt>
                <c:pt idx="12921">
                  <c:v>-38.7432616683436</c:v>
                </c:pt>
                <c:pt idx="12922">
                  <c:v>-38.7432616683436</c:v>
                </c:pt>
                <c:pt idx="12923">
                  <c:v>-38.761816355552497</c:v>
                </c:pt>
                <c:pt idx="12924">
                  <c:v>-38.761816355552497</c:v>
                </c:pt>
                <c:pt idx="12925">
                  <c:v>-38.749023358905099</c:v>
                </c:pt>
                <c:pt idx="12926">
                  <c:v>-38.749023358905099</c:v>
                </c:pt>
                <c:pt idx="12927">
                  <c:v>-38.749023358905099</c:v>
                </c:pt>
                <c:pt idx="12928">
                  <c:v>-38.663183540607797</c:v>
                </c:pt>
                <c:pt idx="12929">
                  <c:v>-38.663183540607797</c:v>
                </c:pt>
                <c:pt idx="12930">
                  <c:v>-38.663183540607797</c:v>
                </c:pt>
                <c:pt idx="12931">
                  <c:v>-38.7049804394482</c:v>
                </c:pt>
                <c:pt idx="12932">
                  <c:v>-38.7049804394482</c:v>
                </c:pt>
                <c:pt idx="12933">
                  <c:v>-38.977050724410198</c:v>
                </c:pt>
                <c:pt idx="12934">
                  <c:v>-38.977050724410198</c:v>
                </c:pt>
                <c:pt idx="12935">
                  <c:v>-38.7595702304097</c:v>
                </c:pt>
                <c:pt idx="12936">
                  <c:v>-38.7595702304097</c:v>
                </c:pt>
                <c:pt idx="12937">
                  <c:v>-38.739160103548699</c:v>
                </c:pt>
                <c:pt idx="12938">
                  <c:v>-38.739160103548699</c:v>
                </c:pt>
                <c:pt idx="12939">
                  <c:v>-38.761718683694198</c:v>
                </c:pt>
                <c:pt idx="12940">
                  <c:v>-38.761718683694198</c:v>
                </c:pt>
                <c:pt idx="12941">
                  <c:v>-38.761718683694198</c:v>
                </c:pt>
                <c:pt idx="12942">
                  <c:v>-38.761718683694198</c:v>
                </c:pt>
                <c:pt idx="12943">
                  <c:v>-38.7454100998293</c:v>
                </c:pt>
                <c:pt idx="12944">
                  <c:v>-38.7454100998293</c:v>
                </c:pt>
                <c:pt idx="12945">
                  <c:v>-38.860253809965798</c:v>
                </c:pt>
                <c:pt idx="12946">
                  <c:v>-38.860253809965798</c:v>
                </c:pt>
                <c:pt idx="12947">
                  <c:v>-38.860253809965798</c:v>
                </c:pt>
                <c:pt idx="12948">
                  <c:v>-38.868456990356201</c:v>
                </c:pt>
                <c:pt idx="12949">
                  <c:v>-38.868456990356201</c:v>
                </c:pt>
                <c:pt idx="12950">
                  <c:v>-38.868456990356201</c:v>
                </c:pt>
                <c:pt idx="12951">
                  <c:v>-38.655566348708803</c:v>
                </c:pt>
                <c:pt idx="12952">
                  <c:v>-38.655566348708803</c:v>
                </c:pt>
                <c:pt idx="12953">
                  <c:v>-39.1068358589254</c:v>
                </c:pt>
                <c:pt idx="12954">
                  <c:v>-39.1068358589254</c:v>
                </c:pt>
                <c:pt idx="12955">
                  <c:v>-39.1068358589254</c:v>
                </c:pt>
                <c:pt idx="12956">
                  <c:v>-38.906933545003902</c:v>
                </c:pt>
                <c:pt idx="12957">
                  <c:v>-38.906933545003902</c:v>
                </c:pt>
                <c:pt idx="12958">
                  <c:v>-38.793359276241901</c:v>
                </c:pt>
                <c:pt idx="12959">
                  <c:v>-38.793359276241901</c:v>
                </c:pt>
                <c:pt idx="12960">
                  <c:v>-38.793359276241901</c:v>
                </c:pt>
                <c:pt idx="12961">
                  <c:v>-38.767480394628301</c:v>
                </c:pt>
                <c:pt idx="12962">
                  <c:v>-38.767480394628301</c:v>
                </c:pt>
                <c:pt idx="12963">
                  <c:v>-39.3064452275866</c:v>
                </c:pt>
                <c:pt idx="12964">
                  <c:v>-39.3064452275866</c:v>
                </c:pt>
                <c:pt idx="12965">
                  <c:v>-39.3064452275866</c:v>
                </c:pt>
                <c:pt idx="12966">
                  <c:v>-39.3064452275866</c:v>
                </c:pt>
                <c:pt idx="12967">
                  <c:v>-38.862792913190702</c:v>
                </c:pt>
                <c:pt idx="12968">
                  <c:v>-38.862792913190702</c:v>
                </c:pt>
                <c:pt idx="12969">
                  <c:v>-39.244628846630803</c:v>
                </c:pt>
                <c:pt idx="12970">
                  <c:v>-39.244628846630803</c:v>
                </c:pt>
                <c:pt idx="12971">
                  <c:v>-38.513183543574897</c:v>
                </c:pt>
                <c:pt idx="12972">
                  <c:v>-38.513183543574897</c:v>
                </c:pt>
                <c:pt idx="12973">
                  <c:v>-38.513183543574897</c:v>
                </c:pt>
                <c:pt idx="12974">
                  <c:v>-38.819726513567701</c:v>
                </c:pt>
                <c:pt idx="12975">
                  <c:v>-38.819726513567701</c:v>
                </c:pt>
                <c:pt idx="12976">
                  <c:v>-38.743261645329703</c:v>
                </c:pt>
                <c:pt idx="12977">
                  <c:v>-38.743261645329703</c:v>
                </c:pt>
                <c:pt idx="12978">
                  <c:v>-38.6510741812817</c:v>
                </c:pt>
                <c:pt idx="12979">
                  <c:v>-38.6510741812817</c:v>
                </c:pt>
                <c:pt idx="12980">
                  <c:v>-38.6510741812817</c:v>
                </c:pt>
                <c:pt idx="12981">
                  <c:v>-38.759765599468601</c:v>
                </c:pt>
                <c:pt idx="12982">
                  <c:v>-38.759765599468601</c:v>
                </c:pt>
                <c:pt idx="12983">
                  <c:v>-38.759765599468601</c:v>
                </c:pt>
                <c:pt idx="12984">
                  <c:v>-38.910058529501804</c:v>
                </c:pt>
                <c:pt idx="12985">
                  <c:v>-38.910058529501804</c:v>
                </c:pt>
                <c:pt idx="12986">
                  <c:v>-38.910058529501804</c:v>
                </c:pt>
                <c:pt idx="12987">
                  <c:v>-38.9923827461607</c:v>
                </c:pt>
                <c:pt idx="12988">
                  <c:v>-38.9923827461607</c:v>
                </c:pt>
                <c:pt idx="12989">
                  <c:v>-38.757421823582199</c:v>
                </c:pt>
                <c:pt idx="12990">
                  <c:v>-38.757421823582199</c:v>
                </c:pt>
                <c:pt idx="12991">
                  <c:v>-38.757421823582199</c:v>
                </c:pt>
                <c:pt idx="12992">
                  <c:v>-38.858593673234203</c:v>
                </c:pt>
                <c:pt idx="12993">
                  <c:v>-38.858593673234203</c:v>
                </c:pt>
                <c:pt idx="12994">
                  <c:v>-38.973046827217303</c:v>
                </c:pt>
                <c:pt idx="12995">
                  <c:v>-38.973046827217303</c:v>
                </c:pt>
                <c:pt idx="12996">
                  <c:v>-39.049706984755097</c:v>
                </c:pt>
                <c:pt idx="12997">
                  <c:v>-39.049706984755097</c:v>
                </c:pt>
                <c:pt idx="12998">
                  <c:v>-39.049706984755097</c:v>
                </c:pt>
                <c:pt idx="12999">
                  <c:v>-38.9593749725245</c:v>
                </c:pt>
                <c:pt idx="13000">
                  <c:v>-38.9593749725245</c:v>
                </c:pt>
                <c:pt idx="13001">
                  <c:v>-38.9593749725245</c:v>
                </c:pt>
                <c:pt idx="13002">
                  <c:v>-39.264941335342797</c:v>
                </c:pt>
                <c:pt idx="13003">
                  <c:v>-39.264941335342797</c:v>
                </c:pt>
                <c:pt idx="13004">
                  <c:v>-39.264941335342797</c:v>
                </c:pt>
                <c:pt idx="13005">
                  <c:v>-39.264941335342797</c:v>
                </c:pt>
                <c:pt idx="13006">
                  <c:v>-39.264941335342797</c:v>
                </c:pt>
                <c:pt idx="13007">
                  <c:v>-38.971288990651303</c:v>
                </c:pt>
                <c:pt idx="13008">
                  <c:v>-38.971288990651303</c:v>
                </c:pt>
                <c:pt idx="13009">
                  <c:v>-39.1258788377963</c:v>
                </c:pt>
                <c:pt idx="13010">
                  <c:v>-39.1258788377963</c:v>
                </c:pt>
                <c:pt idx="13011">
                  <c:v>-39.1258788377963</c:v>
                </c:pt>
                <c:pt idx="13012">
                  <c:v>-38.763867125446197</c:v>
                </c:pt>
                <c:pt idx="13013">
                  <c:v>-38.763867125446197</c:v>
                </c:pt>
                <c:pt idx="13014">
                  <c:v>-38.865136650449102</c:v>
                </c:pt>
                <c:pt idx="13015">
                  <c:v>-38.865136650449102</c:v>
                </c:pt>
                <c:pt idx="13016">
                  <c:v>-38.980859309085602</c:v>
                </c:pt>
                <c:pt idx="13017">
                  <c:v>-38.980859309085602</c:v>
                </c:pt>
                <c:pt idx="13018">
                  <c:v>-38.980859309085602</c:v>
                </c:pt>
                <c:pt idx="13019">
                  <c:v>-38.692285108729202</c:v>
                </c:pt>
                <c:pt idx="13020">
                  <c:v>-38.692285108729202</c:v>
                </c:pt>
                <c:pt idx="13021">
                  <c:v>-38.692285108729202</c:v>
                </c:pt>
                <c:pt idx="13022">
                  <c:v>-38.598437451444603</c:v>
                </c:pt>
                <c:pt idx="13023">
                  <c:v>-38.598437451444603</c:v>
                </c:pt>
                <c:pt idx="13024">
                  <c:v>-38.598437451444603</c:v>
                </c:pt>
                <c:pt idx="13025">
                  <c:v>-38.640820258100497</c:v>
                </c:pt>
                <c:pt idx="13026">
                  <c:v>-38.640820258100497</c:v>
                </c:pt>
                <c:pt idx="13027">
                  <c:v>-38.640820258100497</c:v>
                </c:pt>
                <c:pt idx="13028">
                  <c:v>-38.640820258100497</c:v>
                </c:pt>
                <c:pt idx="13029">
                  <c:v>-39.2294921566426</c:v>
                </c:pt>
                <c:pt idx="13030">
                  <c:v>-39.2294921566426</c:v>
                </c:pt>
                <c:pt idx="13031">
                  <c:v>-39.2294921566426</c:v>
                </c:pt>
                <c:pt idx="13032">
                  <c:v>-38.916308538849897</c:v>
                </c:pt>
                <c:pt idx="13033">
                  <c:v>-38.916308538849897</c:v>
                </c:pt>
                <c:pt idx="13034">
                  <c:v>-38.916308538849897</c:v>
                </c:pt>
                <c:pt idx="13035">
                  <c:v>-38.975976496309102</c:v>
                </c:pt>
                <c:pt idx="13036">
                  <c:v>-38.975976496309102</c:v>
                </c:pt>
                <c:pt idx="13037">
                  <c:v>-38.6900389937</c:v>
                </c:pt>
                <c:pt idx="13038">
                  <c:v>-38.6900389937</c:v>
                </c:pt>
                <c:pt idx="13039">
                  <c:v>-38.877148407176698</c:v>
                </c:pt>
                <c:pt idx="13040">
                  <c:v>-38.877148407176698</c:v>
                </c:pt>
                <c:pt idx="13041">
                  <c:v>-38.935839795623899</c:v>
                </c:pt>
                <c:pt idx="13042">
                  <c:v>-38.935839795623899</c:v>
                </c:pt>
                <c:pt idx="13043">
                  <c:v>-38.935839795623899</c:v>
                </c:pt>
                <c:pt idx="13044">
                  <c:v>-38.874023387543197</c:v>
                </c:pt>
                <c:pt idx="13045">
                  <c:v>-38.874023387543197</c:v>
                </c:pt>
                <c:pt idx="13046">
                  <c:v>-38.874023387543197</c:v>
                </c:pt>
                <c:pt idx="13047">
                  <c:v>-38.874023387543197</c:v>
                </c:pt>
                <c:pt idx="13048">
                  <c:v>-39.053124937861803</c:v>
                </c:pt>
                <c:pt idx="13049">
                  <c:v>-39.053124937861803</c:v>
                </c:pt>
                <c:pt idx="13050">
                  <c:v>-38.669140557183702</c:v>
                </c:pt>
                <c:pt idx="13051">
                  <c:v>-38.669140557183702</c:v>
                </c:pt>
                <c:pt idx="13052">
                  <c:v>-38.922656165734203</c:v>
                </c:pt>
                <c:pt idx="13053">
                  <c:v>-38.922656165734203</c:v>
                </c:pt>
                <c:pt idx="13054">
                  <c:v>-38.922656165734203</c:v>
                </c:pt>
                <c:pt idx="13055">
                  <c:v>-38.922656165734203</c:v>
                </c:pt>
                <c:pt idx="13056">
                  <c:v>-39.048339835171603</c:v>
                </c:pt>
                <c:pt idx="13057">
                  <c:v>-38.810351530402798</c:v>
                </c:pt>
                <c:pt idx="13058">
                  <c:v>-38.810351530402798</c:v>
                </c:pt>
                <c:pt idx="13059">
                  <c:v>-38.810351530402798</c:v>
                </c:pt>
                <c:pt idx="13060">
                  <c:v>-38.5961913242717</c:v>
                </c:pt>
                <c:pt idx="13061">
                  <c:v>-38.5961913242717</c:v>
                </c:pt>
                <c:pt idx="13062">
                  <c:v>-38.5961913242717</c:v>
                </c:pt>
                <c:pt idx="13063">
                  <c:v>-38.774999933339103</c:v>
                </c:pt>
                <c:pt idx="13064">
                  <c:v>-38.774999933339103</c:v>
                </c:pt>
                <c:pt idx="13065">
                  <c:v>-38.695898370322503</c:v>
                </c:pt>
                <c:pt idx="13066">
                  <c:v>-38.695898370322503</c:v>
                </c:pt>
                <c:pt idx="13067">
                  <c:v>-38.695898370322503</c:v>
                </c:pt>
                <c:pt idx="13068">
                  <c:v>-38.695898370322503</c:v>
                </c:pt>
                <c:pt idx="13069">
                  <c:v>-38.7534179439753</c:v>
                </c:pt>
                <c:pt idx="13070">
                  <c:v>-38.7534179439753</c:v>
                </c:pt>
                <c:pt idx="13071">
                  <c:v>-38.723730439269197</c:v>
                </c:pt>
                <c:pt idx="13072">
                  <c:v>-38.723730439269197</c:v>
                </c:pt>
                <c:pt idx="13073">
                  <c:v>-38.898339775419998</c:v>
                </c:pt>
                <c:pt idx="13074">
                  <c:v>-38.898339775419998</c:v>
                </c:pt>
                <c:pt idx="13075">
                  <c:v>-38.898339775419998</c:v>
                </c:pt>
                <c:pt idx="13076">
                  <c:v>-38.768652280370503</c:v>
                </c:pt>
                <c:pt idx="13077">
                  <c:v>-38.768652280370503</c:v>
                </c:pt>
                <c:pt idx="13078">
                  <c:v>-38.601855397231702</c:v>
                </c:pt>
                <c:pt idx="13079">
                  <c:v>-38.601855397231702</c:v>
                </c:pt>
                <c:pt idx="13080">
                  <c:v>-38.709960879794302</c:v>
                </c:pt>
                <c:pt idx="13081">
                  <c:v>-38.709960879794302</c:v>
                </c:pt>
                <c:pt idx="13082">
                  <c:v>-38.769531187892397</c:v>
                </c:pt>
                <c:pt idx="13083">
                  <c:v>-38.769531187892397</c:v>
                </c:pt>
                <c:pt idx="13084">
                  <c:v>-38.769531187892397</c:v>
                </c:pt>
                <c:pt idx="13085">
                  <c:v>-38.769531187892397</c:v>
                </c:pt>
                <c:pt idx="13086">
                  <c:v>-39.041210888783098</c:v>
                </c:pt>
                <c:pt idx="13087">
                  <c:v>-39.041210888783098</c:v>
                </c:pt>
                <c:pt idx="13088">
                  <c:v>-39.041210888783098</c:v>
                </c:pt>
                <c:pt idx="13089">
                  <c:v>-38.682226489276204</c:v>
                </c:pt>
                <c:pt idx="13090">
                  <c:v>-38.682226489276204</c:v>
                </c:pt>
                <c:pt idx="13091">
                  <c:v>-38.682226489276204</c:v>
                </c:pt>
                <c:pt idx="13092">
                  <c:v>-39.062304640458002</c:v>
                </c:pt>
                <c:pt idx="13093">
                  <c:v>-39.062304640458002</c:v>
                </c:pt>
                <c:pt idx="13094">
                  <c:v>-38.801074159702601</c:v>
                </c:pt>
                <c:pt idx="13095">
                  <c:v>-38.801074159702601</c:v>
                </c:pt>
                <c:pt idx="13096">
                  <c:v>-38.904003827556103</c:v>
                </c:pt>
                <c:pt idx="13097">
                  <c:v>-38.904003827556103</c:v>
                </c:pt>
                <c:pt idx="13098">
                  <c:v>-39.2400390176917</c:v>
                </c:pt>
                <c:pt idx="13099">
                  <c:v>-39.2400390176917</c:v>
                </c:pt>
                <c:pt idx="13100">
                  <c:v>-39.2400390176917</c:v>
                </c:pt>
                <c:pt idx="13101">
                  <c:v>-39.325878881856603</c:v>
                </c:pt>
                <c:pt idx="13102">
                  <c:v>-39.325878881856603</c:v>
                </c:pt>
                <c:pt idx="13103">
                  <c:v>-39.325878881856603</c:v>
                </c:pt>
                <c:pt idx="13104">
                  <c:v>-38.814550734430597</c:v>
                </c:pt>
                <c:pt idx="13105">
                  <c:v>-38.814550734430597</c:v>
                </c:pt>
                <c:pt idx="13106">
                  <c:v>-38.814550734430597</c:v>
                </c:pt>
                <c:pt idx="13107">
                  <c:v>-39.350488245341602</c:v>
                </c:pt>
                <c:pt idx="13108">
                  <c:v>-39.350488245341602</c:v>
                </c:pt>
                <c:pt idx="13109">
                  <c:v>-38.709374907499203</c:v>
                </c:pt>
                <c:pt idx="13110">
                  <c:v>-38.709374907499203</c:v>
                </c:pt>
                <c:pt idx="13111">
                  <c:v>-38.872558559523803</c:v>
                </c:pt>
                <c:pt idx="13112">
                  <c:v>-38.872558559523803</c:v>
                </c:pt>
                <c:pt idx="13113">
                  <c:v>-38.872558559523803</c:v>
                </c:pt>
                <c:pt idx="13114">
                  <c:v>-39.318847596019602</c:v>
                </c:pt>
                <c:pt idx="13115">
                  <c:v>-39.060546829423402</c:v>
                </c:pt>
                <c:pt idx="13116">
                  <c:v>-39.060546829423402</c:v>
                </c:pt>
                <c:pt idx="13117">
                  <c:v>-39.060546829423402</c:v>
                </c:pt>
                <c:pt idx="13118">
                  <c:v>-38.717968722266903</c:v>
                </c:pt>
                <c:pt idx="13119">
                  <c:v>-38.717968722266903</c:v>
                </c:pt>
                <c:pt idx="13120">
                  <c:v>-38.717968722266903</c:v>
                </c:pt>
                <c:pt idx="13121">
                  <c:v>-38.876855410540799</c:v>
                </c:pt>
                <c:pt idx="13122">
                  <c:v>-38.876855410540799</c:v>
                </c:pt>
                <c:pt idx="13123">
                  <c:v>-38.876855410540799</c:v>
                </c:pt>
                <c:pt idx="13124">
                  <c:v>-38.876855410540799</c:v>
                </c:pt>
                <c:pt idx="13125">
                  <c:v>-38.882519459963</c:v>
                </c:pt>
                <c:pt idx="13126">
                  <c:v>-38.882519459963</c:v>
                </c:pt>
                <c:pt idx="13127">
                  <c:v>-38.820507766853503</c:v>
                </c:pt>
                <c:pt idx="13128">
                  <c:v>-38.820507766853503</c:v>
                </c:pt>
                <c:pt idx="13129">
                  <c:v>-38.820507766853503</c:v>
                </c:pt>
                <c:pt idx="13130">
                  <c:v>-39.261621056699298</c:v>
                </c:pt>
                <c:pt idx="13131">
                  <c:v>-39.261621056699298</c:v>
                </c:pt>
                <c:pt idx="13132">
                  <c:v>-38.947167926089598</c:v>
                </c:pt>
                <c:pt idx="13133">
                  <c:v>-38.947167926089598</c:v>
                </c:pt>
                <c:pt idx="13134">
                  <c:v>-39.185644440549297</c:v>
                </c:pt>
                <c:pt idx="13135">
                  <c:v>-39.185644440549297</c:v>
                </c:pt>
                <c:pt idx="13136">
                  <c:v>-39.185644440549297</c:v>
                </c:pt>
                <c:pt idx="13137">
                  <c:v>-39.070996030684903</c:v>
                </c:pt>
                <c:pt idx="13138">
                  <c:v>-39.070996030684903</c:v>
                </c:pt>
                <c:pt idx="13139">
                  <c:v>-38.790527292534499</c:v>
                </c:pt>
                <c:pt idx="13140">
                  <c:v>-38.790527292534499</c:v>
                </c:pt>
                <c:pt idx="13141">
                  <c:v>-38.748339784040503</c:v>
                </c:pt>
                <c:pt idx="13142">
                  <c:v>-38.748339784040503</c:v>
                </c:pt>
                <c:pt idx="13143">
                  <c:v>-38.748339784040503</c:v>
                </c:pt>
                <c:pt idx="13144">
                  <c:v>-38.748339784040503</c:v>
                </c:pt>
                <c:pt idx="13145">
                  <c:v>-38.939355421141897</c:v>
                </c:pt>
                <c:pt idx="13146">
                  <c:v>-38.939355421141897</c:v>
                </c:pt>
                <c:pt idx="13147">
                  <c:v>-38.8699217886169</c:v>
                </c:pt>
                <c:pt idx="13148">
                  <c:v>-38.8699217886169</c:v>
                </c:pt>
                <c:pt idx="13149">
                  <c:v>-38.8699217886169</c:v>
                </c:pt>
                <c:pt idx="13150">
                  <c:v>-39.055273384503302</c:v>
                </c:pt>
                <c:pt idx="13151">
                  <c:v>-39.055273384503302</c:v>
                </c:pt>
                <c:pt idx="13152">
                  <c:v>-39.055273384503302</c:v>
                </c:pt>
                <c:pt idx="13153">
                  <c:v>-38.8812499717096</c:v>
                </c:pt>
                <c:pt idx="13154">
                  <c:v>-38.8812499717096</c:v>
                </c:pt>
                <c:pt idx="13155">
                  <c:v>-38.872949156677301</c:v>
                </c:pt>
                <c:pt idx="13156">
                  <c:v>-38.872949156677301</c:v>
                </c:pt>
                <c:pt idx="13157">
                  <c:v>-38.872949156677301</c:v>
                </c:pt>
                <c:pt idx="13158">
                  <c:v>-38.921972642063302</c:v>
                </c:pt>
                <c:pt idx="13159">
                  <c:v>-38.921972642063302</c:v>
                </c:pt>
                <c:pt idx="13160">
                  <c:v>-38.921972642063302</c:v>
                </c:pt>
                <c:pt idx="13161">
                  <c:v>-38.767480421083697</c:v>
                </c:pt>
                <c:pt idx="13162">
                  <c:v>-38.767480421083697</c:v>
                </c:pt>
                <c:pt idx="13163">
                  <c:v>-38.767480421083697</c:v>
                </c:pt>
                <c:pt idx="13164">
                  <c:v>-38.767480421083697</c:v>
                </c:pt>
                <c:pt idx="13165">
                  <c:v>-38.720410097324901</c:v>
                </c:pt>
                <c:pt idx="13166">
                  <c:v>-38.720410097324901</c:v>
                </c:pt>
                <c:pt idx="13167">
                  <c:v>-38.938476528557601</c:v>
                </c:pt>
                <c:pt idx="13168">
                  <c:v>-38.938476528557601</c:v>
                </c:pt>
                <c:pt idx="13169">
                  <c:v>-38.721874890084997</c:v>
                </c:pt>
                <c:pt idx="13170">
                  <c:v>-38.721874890084997</c:v>
                </c:pt>
                <c:pt idx="13171">
                  <c:v>-38.721874890084997</c:v>
                </c:pt>
                <c:pt idx="13172">
                  <c:v>-38.8502929494352</c:v>
                </c:pt>
                <c:pt idx="13173">
                  <c:v>-38.8502929494352</c:v>
                </c:pt>
                <c:pt idx="13174">
                  <c:v>-38.761035100062102</c:v>
                </c:pt>
                <c:pt idx="13175">
                  <c:v>-38.761035100062102</c:v>
                </c:pt>
                <c:pt idx="13176">
                  <c:v>-38.761035100062102</c:v>
                </c:pt>
                <c:pt idx="13177">
                  <c:v>-38.696484306041299</c:v>
                </c:pt>
                <c:pt idx="13178">
                  <c:v>-38.696484306041299</c:v>
                </c:pt>
                <c:pt idx="13179">
                  <c:v>-38.696484306041299</c:v>
                </c:pt>
                <c:pt idx="13180">
                  <c:v>-38.994433542291503</c:v>
                </c:pt>
                <c:pt idx="13181">
                  <c:v>-38.994433542291503</c:v>
                </c:pt>
                <c:pt idx="13182">
                  <c:v>-38.994433542291503</c:v>
                </c:pt>
                <c:pt idx="13183">
                  <c:v>-38.994433542291503</c:v>
                </c:pt>
                <c:pt idx="13184">
                  <c:v>-38.758691357237602</c:v>
                </c:pt>
                <c:pt idx="13185">
                  <c:v>-38.758691357237602</c:v>
                </c:pt>
                <c:pt idx="13186">
                  <c:v>-38.758691357237602</c:v>
                </c:pt>
                <c:pt idx="13187">
                  <c:v>-39.121191359197802</c:v>
                </c:pt>
                <c:pt idx="13188">
                  <c:v>-39.121191359197802</c:v>
                </c:pt>
                <c:pt idx="13189">
                  <c:v>-38.898339775005297</c:v>
                </c:pt>
                <c:pt idx="13190">
                  <c:v>-38.898339775005297</c:v>
                </c:pt>
                <c:pt idx="13191">
                  <c:v>-38.898339775005297</c:v>
                </c:pt>
                <c:pt idx="13192">
                  <c:v>-39.041113224571703</c:v>
                </c:pt>
                <c:pt idx="13193">
                  <c:v>-39.227636662646503</c:v>
                </c:pt>
                <c:pt idx="13194">
                  <c:v>-39.227636662646503</c:v>
                </c:pt>
                <c:pt idx="13195">
                  <c:v>-38.751171830510401</c:v>
                </c:pt>
                <c:pt idx="13196">
                  <c:v>-38.751171830510401</c:v>
                </c:pt>
                <c:pt idx="13197">
                  <c:v>-38.751171830510401</c:v>
                </c:pt>
                <c:pt idx="13198">
                  <c:v>-38.706054617839897</c:v>
                </c:pt>
                <c:pt idx="13199">
                  <c:v>-38.706054617839897</c:v>
                </c:pt>
                <c:pt idx="13200">
                  <c:v>-38.706054617839897</c:v>
                </c:pt>
                <c:pt idx="13201">
                  <c:v>-38.589257779873101</c:v>
                </c:pt>
                <c:pt idx="13202">
                  <c:v>-38.589257779873101</c:v>
                </c:pt>
                <c:pt idx="13203">
                  <c:v>-38.589257779873101</c:v>
                </c:pt>
                <c:pt idx="13204">
                  <c:v>-38.902050668359102</c:v>
                </c:pt>
                <c:pt idx="13205">
                  <c:v>-38.902050668359102</c:v>
                </c:pt>
                <c:pt idx="13206">
                  <c:v>-38.902050668359102</c:v>
                </c:pt>
                <c:pt idx="13207">
                  <c:v>-39.024023387406402</c:v>
                </c:pt>
                <c:pt idx="13208">
                  <c:v>-39.024023387406402</c:v>
                </c:pt>
                <c:pt idx="13209">
                  <c:v>-38.641113265599401</c:v>
                </c:pt>
                <c:pt idx="13210">
                  <c:v>-38.641113265599401</c:v>
                </c:pt>
                <c:pt idx="13211">
                  <c:v>-38.641113265599401</c:v>
                </c:pt>
                <c:pt idx="13212">
                  <c:v>-38.965039013972202</c:v>
                </c:pt>
                <c:pt idx="13213">
                  <c:v>-39.020898382004802</c:v>
                </c:pt>
                <c:pt idx="13214">
                  <c:v>-39.020898382004802</c:v>
                </c:pt>
                <c:pt idx="13215">
                  <c:v>-39.020898382004802</c:v>
                </c:pt>
                <c:pt idx="13216">
                  <c:v>-39.229003867993001</c:v>
                </c:pt>
                <c:pt idx="13217">
                  <c:v>-39.229003867993001</c:v>
                </c:pt>
                <c:pt idx="13218">
                  <c:v>-38.474804648787497</c:v>
                </c:pt>
                <c:pt idx="13219">
                  <c:v>-38.474804648787497</c:v>
                </c:pt>
                <c:pt idx="13220">
                  <c:v>-38.474804648787497</c:v>
                </c:pt>
                <c:pt idx="13221">
                  <c:v>-38.474804648787497</c:v>
                </c:pt>
                <c:pt idx="13222">
                  <c:v>-38.861328098464497</c:v>
                </c:pt>
                <c:pt idx="13223">
                  <c:v>-38.861328098464497</c:v>
                </c:pt>
                <c:pt idx="13224">
                  <c:v>-38.853222616686203</c:v>
                </c:pt>
                <c:pt idx="13225">
                  <c:v>-38.853222616686203</c:v>
                </c:pt>
                <c:pt idx="13226">
                  <c:v>-39.018847585320998</c:v>
                </c:pt>
                <c:pt idx="13227">
                  <c:v>-39.018847585320998</c:v>
                </c:pt>
                <c:pt idx="13228">
                  <c:v>-39.018847585320998</c:v>
                </c:pt>
                <c:pt idx="13229">
                  <c:v>-38.996386636797901</c:v>
                </c:pt>
                <c:pt idx="13230">
                  <c:v>-38.996386636797901</c:v>
                </c:pt>
                <c:pt idx="13231">
                  <c:v>-39.207226514066797</c:v>
                </c:pt>
                <c:pt idx="13232">
                  <c:v>-39.207226514066797</c:v>
                </c:pt>
                <c:pt idx="13233">
                  <c:v>-39.207226514066797</c:v>
                </c:pt>
                <c:pt idx="13234">
                  <c:v>-38.873046837783399</c:v>
                </c:pt>
                <c:pt idx="13235">
                  <c:v>-38.873046837783399</c:v>
                </c:pt>
                <c:pt idx="13236">
                  <c:v>-38.919042880493997</c:v>
                </c:pt>
                <c:pt idx="13237">
                  <c:v>-38.919042880493997</c:v>
                </c:pt>
                <c:pt idx="13238">
                  <c:v>-39.0603515134353</c:v>
                </c:pt>
                <c:pt idx="13239">
                  <c:v>-39.0603515134353</c:v>
                </c:pt>
                <c:pt idx="13240">
                  <c:v>-39.0603515134353</c:v>
                </c:pt>
                <c:pt idx="13241">
                  <c:v>-39.0603515134353</c:v>
                </c:pt>
                <c:pt idx="13242">
                  <c:v>-38.676757728331701</c:v>
                </c:pt>
                <c:pt idx="13243">
                  <c:v>-38.676757728331701</c:v>
                </c:pt>
                <c:pt idx="13244">
                  <c:v>-39.058984340481402</c:v>
                </c:pt>
                <c:pt idx="13245">
                  <c:v>-39.058984340481402</c:v>
                </c:pt>
                <c:pt idx="13246">
                  <c:v>-39.058984340481402</c:v>
                </c:pt>
                <c:pt idx="13247">
                  <c:v>-38.7888671035616</c:v>
                </c:pt>
                <c:pt idx="13248">
                  <c:v>-38.7888671035616</c:v>
                </c:pt>
                <c:pt idx="13249">
                  <c:v>-38.821288991355601</c:v>
                </c:pt>
                <c:pt idx="13250">
                  <c:v>-38.821288991355601</c:v>
                </c:pt>
                <c:pt idx="13251">
                  <c:v>-38.775878868138498</c:v>
                </c:pt>
                <c:pt idx="13252">
                  <c:v>-38.775878868138498</c:v>
                </c:pt>
                <c:pt idx="13253">
                  <c:v>-38.775878868138498</c:v>
                </c:pt>
                <c:pt idx="13254">
                  <c:v>-39.236718669017101</c:v>
                </c:pt>
                <c:pt idx="13255">
                  <c:v>-39.236718669017101</c:v>
                </c:pt>
                <c:pt idx="13256">
                  <c:v>-39.236718669017101</c:v>
                </c:pt>
                <c:pt idx="13257">
                  <c:v>-38.920214783138299</c:v>
                </c:pt>
                <c:pt idx="13258">
                  <c:v>-38.920214783138299</c:v>
                </c:pt>
                <c:pt idx="13259">
                  <c:v>-38.920214783138299</c:v>
                </c:pt>
                <c:pt idx="13260">
                  <c:v>-38.809960856444299</c:v>
                </c:pt>
                <c:pt idx="13261">
                  <c:v>-38.809960856444299</c:v>
                </c:pt>
                <c:pt idx="13262">
                  <c:v>-38.809960856444299</c:v>
                </c:pt>
                <c:pt idx="13263">
                  <c:v>-38.809960856444299</c:v>
                </c:pt>
                <c:pt idx="13264">
                  <c:v>-38.977441337505297</c:v>
                </c:pt>
                <c:pt idx="13265">
                  <c:v>-38.977441337505297</c:v>
                </c:pt>
                <c:pt idx="13266">
                  <c:v>-38.895410128388903</c:v>
                </c:pt>
                <c:pt idx="13267">
                  <c:v>-38.895410128388903</c:v>
                </c:pt>
                <c:pt idx="13268">
                  <c:v>-38.895410128388903</c:v>
                </c:pt>
                <c:pt idx="13269">
                  <c:v>-38.864160107732403</c:v>
                </c:pt>
                <c:pt idx="13270">
                  <c:v>-38.864160107732403</c:v>
                </c:pt>
                <c:pt idx="13271">
                  <c:v>-38.864160107732403</c:v>
                </c:pt>
                <c:pt idx="13272">
                  <c:v>-38.901367119840799</c:v>
                </c:pt>
                <c:pt idx="13273">
                  <c:v>-38.7609374691528</c:v>
                </c:pt>
                <c:pt idx="13274">
                  <c:v>-38.7609374691528</c:v>
                </c:pt>
                <c:pt idx="13275">
                  <c:v>-38.7609374691528</c:v>
                </c:pt>
                <c:pt idx="13276">
                  <c:v>-38.7974608853619</c:v>
                </c:pt>
                <c:pt idx="13277">
                  <c:v>-38.7974608853619</c:v>
                </c:pt>
                <c:pt idx="13278">
                  <c:v>-38.7974608853619</c:v>
                </c:pt>
                <c:pt idx="13279">
                  <c:v>-38.912011653868802</c:v>
                </c:pt>
                <c:pt idx="13280">
                  <c:v>-38.912011653868802</c:v>
                </c:pt>
                <c:pt idx="13281">
                  <c:v>-38.912011653868802</c:v>
                </c:pt>
                <c:pt idx="13282">
                  <c:v>-38.912011653868802</c:v>
                </c:pt>
                <c:pt idx="13283">
                  <c:v>-38.925683519722902</c:v>
                </c:pt>
                <c:pt idx="13284">
                  <c:v>-38.925683519722902</c:v>
                </c:pt>
                <c:pt idx="13285">
                  <c:v>-38.797851489580303</c:v>
                </c:pt>
                <c:pt idx="13286">
                  <c:v>-38.797851489580303</c:v>
                </c:pt>
                <c:pt idx="13287">
                  <c:v>-38.807031217460398</c:v>
                </c:pt>
                <c:pt idx="13288">
                  <c:v>-38.807031217460398</c:v>
                </c:pt>
                <c:pt idx="13289">
                  <c:v>-38.807031217460398</c:v>
                </c:pt>
                <c:pt idx="13290">
                  <c:v>-38.848046796527299</c:v>
                </c:pt>
                <c:pt idx="13291">
                  <c:v>-38.810742106063103</c:v>
                </c:pt>
                <c:pt idx="13292">
                  <c:v>-38.810742106063103</c:v>
                </c:pt>
                <c:pt idx="13293">
                  <c:v>-38.810742106063103</c:v>
                </c:pt>
                <c:pt idx="13294">
                  <c:v>-39.337402306911798</c:v>
                </c:pt>
                <c:pt idx="13295">
                  <c:v>-39.337402306911798</c:v>
                </c:pt>
                <c:pt idx="13296">
                  <c:v>-39.337402306911798</c:v>
                </c:pt>
                <c:pt idx="13297">
                  <c:v>-39.024609302257801</c:v>
                </c:pt>
                <c:pt idx="13298">
                  <c:v>-39.024609302257801</c:v>
                </c:pt>
                <c:pt idx="13299">
                  <c:v>-39.024609302257801</c:v>
                </c:pt>
                <c:pt idx="13300">
                  <c:v>-38.879101489983398</c:v>
                </c:pt>
                <c:pt idx="13301">
                  <c:v>-38.879101489983398</c:v>
                </c:pt>
                <c:pt idx="13302">
                  <c:v>-38.879101489983398</c:v>
                </c:pt>
                <c:pt idx="13303">
                  <c:v>-38.747363254631601</c:v>
                </c:pt>
                <c:pt idx="13304">
                  <c:v>-38.747363254631601</c:v>
                </c:pt>
                <c:pt idx="13305">
                  <c:v>-38.747363254631601</c:v>
                </c:pt>
                <c:pt idx="13306">
                  <c:v>-39.043066346683098</c:v>
                </c:pt>
                <c:pt idx="13307">
                  <c:v>-39.043066346683098</c:v>
                </c:pt>
                <c:pt idx="13308">
                  <c:v>-38.809081938445097</c:v>
                </c:pt>
                <c:pt idx="13309">
                  <c:v>-38.809081938445097</c:v>
                </c:pt>
                <c:pt idx="13310">
                  <c:v>-38.809081938445097</c:v>
                </c:pt>
                <c:pt idx="13311">
                  <c:v>-38.896874964877497</c:v>
                </c:pt>
                <c:pt idx="13312">
                  <c:v>-38.896874964877497</c:v>
                </c:pt>
                <c:pt idx="13313">
                  <c:v>-38.942968714945799</c:v>
                </c:pt>
                <c:pt idx="13314">
                  <c:v>-38.942968714945799</c:v>
                </c:pt>
                <c:pt idx="13315">
                  <c:v>-38.942968714945799</c:v>
                </c:pt>
                <c:pt idx="13316">
                  <c:v>-38.981738234855499</c:v>
                </c:pt>
                <c:pt idx="13317">
                  <c:v>-38.981738234855499</c:v>
                </c:pt>
                <c:pt idx="13318">
                  <c:v>-38.981738234855499</c:v>
                </c:pt>
                <c:pt idx="13319">
                  <c:v>-38.976855433887899</c:v>
                </c:pt>
                <c:pt idx="13320">
                  <c:v>-38.976855433887899</c:v>
                </c:pt>
                <c:pt idx="13321">
                  <c:v>-38.976855433887899</c:v>
                </c:pt>
                <c:pt idx="13322">
                  <c:v>-38.976855433887899</c:v>
                </c:pt>
                <c:pt idx="13323">
                  <c:v>-39.115820253799001</c:v>
                </c:pt>
                <c:pt idx="13324">
                  <c:v>-39.115820253799001</c:v>
                </c:pt>
                <c:pt idx="13325">
                  <c:v>-38.860058518308499</c:v>
                </c:pt>
                <c:pt idx="13326">
                  <c:v>-38.860058518308499</c:v>
                </c:pt>
                <c:pt idx="13327">
                  <c:v>-39.198242144258899</c:v>
                </c:pt>
                <c:pt idx="13328">
                  <c:v>-39.198242144258899</c:v>
                </c:pt>
                <c:pt idx="13329">
                  <c:v>-39.198242144258899</c:v>
                </c:pt>
                <c:pt idx="13330">
                  <c:v>-38.794824155338503</c:v>
                </c:pt>
                <c:pt idx="13331">
                  <c:v>-38.794824155338503</c:v>
                </c:pt>
                <c:pt idx="13332">
                  <c:v>-38.676660096571098</c:v>
                </c:pt>
                <c:pt idx="13333">
                  <c:v>-38.676660096571098</c:v>
                </c:pt>
                <c:pt idx="13334">
                  <c:v>-38.903417903959003</c:v>
                </c:pt>
                <c:pt idx="13335">
                  <c:v>-38.903417903959003</c:v>
                </c:pt>
                <c:pt idx="13336">
                  <c:v>-38.903417903959003</c:v>
                </c:pt>
                <c:pt idx="13337">
                  <c:v>-38.893066359421901</c:v>
                </c:pt>
                <c:pt idx="13338">
                  <c:v>-38.893066359421901</c:v>
                </c:pt>
                <c:pt idx="13339">
                  <c:v>-38.893066359421901</c:v>
                </c:pt>
                <c:pt idx="13340">
                  <c:v>-38.770019479648901</c:v>
                </c:pt>
                <c:pt idx="13341">
                  <c:v>-38.770019479648901</c:v>
                </c:pt>
                <c:pt idx="13342">
                  <c:v>-38.770019479648901</c:v>
                </c:pt>
                <c:pt idx="13343">
                  <c:v>-38.8557616587713</c:v>
                </c:pt>
                <c:pt idx="13344">
                  <c:v>-38.8557616587713</c:v>
                </c:pt>
                <c:pt idx="13345">
                  <c:v>-38.580859284891602</c:v>
                </c:pt>
                <c:pt idx="13346">
                  <c:v>-38.580859284891602</c:v>
                </c:pt>
                <c:pt idx="13347">
                  <c:v>-38.580859284891602</c:v>
                </c:pt>
                <c:pt idx="13348">
                  <c:v>-38.8054687075564</c:v>
                </c:pt>
                <c:pt idx="13349">
                  <c:v>-38.8054687075564</c:v>
                </c:pt>
                <c:pt idx="13350">
                  <c:v>-38.7594726025781</c:v>
                </c:pt>
                <c:pt idx="13351">
                  <c:v>-38.7594726025781</c:v>
                </c:pt>
                <c:pt idx="13352">
                  <c:v>-38.8787108958131</c:v>
                </c:pt>
                <c:pt idx="13353">
                  <c:v>-38.8787108958131</c:v>
                </c:pt>
                <c:pt idx="13354">
                  <c:v>-38.8787108958131</c:v>
                </c:pt>
                <c:pt idx="13355">
                  <c:v>-38.911718678369603</c:v>
                </c:pt>
                <c:pt idx="13356">
                  <c:v>-38.911718678369603</c:v>
                </c:pt>
                <c:pt idx="13357">
                  <c:v>-38.911718678369603</c:v>
                </c:pt>
                <c:pt idx="13358">
                  <c:v>-39.238378886409897</c:v>
                </c:pt>
                <c:pt idx="13359">
                  <c:v>-39.238378886409897</c:v>
                </c:pt>
                <c:pt idx="13360">
                  <c:v>-39.238378886409897</c:v>
                </c:pt>
                <c:pt idx="13361">
                  <c:v>-39.161816380859797</c:v>
                </c:pt>
                <c:pt idx="13362">
                  <c:v>-39.161816380859797</c:v>
                </c:pt>
                <c:pt idx="13363">
                  <c:v>-39.161816380859797</c:v>
                </c:pt>
                <c:pt idx="13364">
                  <c:v>-38.717773372831203</c:v>
                </c:pt>
                <c:pt idx="13365">
                  <c:v>-38.717773372831203</c:v>
                </c:pt>
                <c:pt idx="13366">
                  <c:v>-39.098437463930097</c:v>
                </c:pt>
                <c:pt idx="13367">
                  <c:v>-39.098437463930097</c:v>
                </c:pt>
                <c:pt idx="13368">
                  <c:v>-39.098437463930097</c:v>
                </c:pt>
                <c:pt idx="13369">
                  <c:v>-38.922070255393898</c:v>
                </c:pt>
                <c:pt idx="13370">
                  <c:v>-38.922070255393898</c:v>
                </c:pt>
                <c:pt idx="13371">
                  <c:v>-38.681933524669098</c:v>
                </c:pt>
                <c:pt idx="13372">
                  <c:v>-38.681933524669098</c:v>
                </c:pt>
                <c:pt idx="13373">
                  <c:v>-38.768749954942898</c:v>
                </c:pt>
                <c:pt idx="13374">
                  <c:v>-38.768749954942898</c:v>
                </c:pt>
                <c:pt idx="13375">
                  <c:v>-38.768749954942898</c:v>
                </c:pt>
                <c:pt idx="13376">
                  <c:v>-39.143457012978601</c:v>
                </c:pt>
                <c:pt idx="13377">
                  <c:v>-39.143457012978601</c:v>
                </c:pt>
                <c:pt idx="13378">
                  <c:v>-39.143457012978601</c:v>
                </c:pt>
                <c:pt idx="13379">
                  <c:v>-39.033984292007503</c:v>
                </c:pt>
                <c:pt idx="13380">
                  <c:v>-39.033984292007503</c:v>
                </c:pt>
                <c:pt idx="13381">
                  <c:v>-39.033984292007503</c:v>
                </c:pt>
                <c:pt idx="13382">
                  <c:v>-38.643749945549601</c:v>
                </c:pt>
                <c:pt idx="13383">
                  <c:v>-38.643749945549601</c:v>
                </c:pt>
                <c:pt idx="13384">
                  <c:v>-38.643749945549601</c:v>
                </c:pt>
                <c:pt idx="13385">
                  <c:v>-38.600292898699898</c:v>
                </c:pt>
                <c:pt idx="13386">
                  <c:v>-38.600292898699898</c:v>
                </c:pt>
                <c:pt idx="13387">
                  <c:v>-38.859472581316297</c:v>
                </c:pt>
                <c:pt idx="13388">
                  <c:v>-38.859472581316297</c:v>
                </c:pt>
                <c:pt idx="13389">
                  <c:v>-39.2943359197088</c:v>
                </c:pt>
                <c:pt idx="13390">
                  <c:v>-39.2943359197088</c:v>
                </c:pt>
                <c:pt idx="13391">
                  <c:v>-39.2943359197088</c:v>
                </c:pt>
                <c:pt idx="13392">
                  <c:v>-38.743554613232803</c:v>
                </c:pt>
                <c:pt idx="13393">
                  <c:v>-38.743554613232803</c:v>
                </c:pt>
                <c:pt idx="13394">
                  <c:v>-38.7783202579812</c:v>
                </c:pt>
                <c:pt idx="13395">
                  <c:v>-38.7783202579812</c:v>
                </c:pt>
                <c:pt idx="13396">
                  <c:v>-38.7783202579812</c:v>
                </c:pt>
                <c:pt idx="13397">
                  <c:v>-38.950781204817702</c:v>
                </c:pt>
                <c:pt idx="13398">
                  <c:v>-38.950781204817702</c:v>
                </c:pt>
                <c:pt idx="13399">
                  <c:v>-39.060644486286002</c:v>
                </c:pt>
                <c:pt idx="13400">
                  <c:v>-39.060644486286002</c:v>
                </c:pt>
                <c:pt idx="13401">
                  <c:v>-39.060644486286002</c:v>
                </c:pt>
                <c:pt idx="13402">
                  <c:v>-39.060644486286002</c:v>
                </c:pt>
                <c:pt idx="13403">
                  <c:v>-39.056738215986101</c:v>
                </c:pt>
                <c:pt idx="13404">
                  <c:v>-39.056738215986101</c:v>
                </c:pt>
                <c:pt idx="13405">
                  <c:v>-39.056738215986101</c:v>
                </c:pt>
                <c:pt idx="13406">
                  <c:v>-39.056738215986101</c:v>
                </c:pt>
                <c:pt idx="13407">
                  <c:v>-38.827343693650597</c:v>
                </c:pt>
                <c:pt idx="13408">
                  <c:v>-38.827343693650597</c:v>
                </c:pt>
                <c:pt idx="13409">
                  <c:v>-38.827343693650597</c:v>
                </c:pt>
                <c:pt idx="13410">
                  <c:v>-38.816503862646599</c:v>
                </c:pt>
                <c:pt idx="13411">
                  <c:v>-38.816503862646599</c:v>
                </c:pt>
                <c:pt idx="13412">
                  <c:v>-38.820117125280298</c:v>
                </c:pt>
                <c:pt idx="13413">
                  <c:v>-38.820117125280298</c:v>
                </c:pt>
                <c:pt idx="13414">
                  <c:v>-38.820117125280298</c:v>
                </c:pt>
                <c:pt idx="13415">
                  <c:v>-39.074902278014598</c:v>
                </c:pt>
                <c:pt idx="13416">
                  <c:v>-39.074902278014598</c:v>
                </c:pt>
                <c:pt idx="13417">
                  <c:v>-39.028906200452099</c:v>
                </c:pt>
                <c:pt idx="13418">
                  <c:v>-39.028906200452099</c:v>
                </c:pt>
                <c:pt idx="13419">
                  <c:v>-39.076171830965897</c:v>
                </c:pt>
                <c:pt idx="13420">
                  <c:v>-39.076171830965897</c:v>
                </c:pt>
                <c:pt idx="13421">
                  <c:v>-39.076171830965897</c:v>
                </c:pt>
                <c:pt idx="13422">
                  <c:v>-39.022167938251997</c:v>
                </c:pt>
                <c:pt idx="13423">
                  <c:v>-39.022167938251997</c:v>
                </c:pt>
                <c:pt idx="13424">
                  <c:v>-39.022167938251997</c:v>
                </c:pt>
                <c:pt idx="13425">
                  <c:v>-39.022167938251997</c:v>
                </c:pt>
                <c:pt idx="13426">
                  <c:v>-38.821386652234601</c:v>
                </c:pt>
                <c:pt idx="13427">
                  <c:v>-38.821386652234601</c:v>
                </c:pt>
                <c:pt idx="13428">
                  <c:v>-38.780468695898797</c:v>
                </c:pt>
                <c:pt idx="13429">
                  <c:v>-38.780468695898797</c:v>
                </c:pt>
                <c:pt idx="13430">
                  <c:v>-38.780468695898797</c:v>
                </c:pt>
                <c:pt idx="13431">
                  <c:v>-39.175781208818002</c:v>
                </c:pt>
                <c:pt idx="13432">
                  <c:v>-39.175781208818002</c:v>
                </c:pt>
                <c:pt idx="13433">
                  <c:v>-38.837792893682398</c:v>
                </c:pt>
                <c:pt idx="13434">
                  <c:v>-38.837792893682398</c:v>
                </c:pt>
                <c:pt idx="13435">
                  <c:v>-38.970605447269897</c:v>
                </c:pt>
                <c:pt idx="13436">
                  <c:v>-38.970605447269897</c:v>
                </c:pt>
                <c:pt idx="13437">
                  <c:v>-38.970605447269897</c:v>
                </c:pt>
                <c:pt idx="13438">
                  <c:v>-38.966699167525803</c:v>
                </c:pt>
                <c:pt idx="13439">
                  <c:v>-38.966699167525803</c:v>
                </c:pt>
                <c:pt idx="13440">
                  <c:v>-39.089355441537897</c:v>
                </c:pt>
                <c:pt idx="13441">
                  <c:v>-39.089355441537897</c:v>
                </c:pt>
                <c:pt idx="13442">
                  <c:v>-39.089355441537897</c:v>
                </c:pt>
                <c:pt idx="13443">
                  <c:v>-39.083984328623004</c:v>
                </c:pt>
                <c:pt idx="13444">
                  <c:v>-39.083984328623004</c:v>
                </c:pt>
                <c:pt idx="13445">
                  <c:v>-39.083984328623004</c:v>
                </c:pt>
                <c:pt idx="13446">
                  <c:v>-39.0556639895294</c:v>
                </c:pt>
                <c:pt idx="13447">
                  <c:v>-39.0556639895294</c:v>
                </c:pt>
                <c:pt idx="13448">
                  <c:v>-39.0556639895294</c:v>
                </c:pt>
                <c:pt idx="13449">
                  <c:v>-38.973632748340599</c:v>
                </c:pt>
                <c:pt idx="13450">
                  <c:v>-38.973632748340599</c:v>
                </c:pt>
                <c:pt idx="13451">
                  <c:v>-38.682226497992801</c:v>
                </c:pt>
                <c:pt idx="13452">
                  <c:v>-38.682226497992801</c:v>
                </c:pt>
                <c:pt idx="13453">
                  <c:v>-38.7472655669334</c:v>
                </c:pt>
                <c:pt idx="13454">
                  <c:v>-38.7472655669334</c:v>
                </c:pt>
                <c:pt idx="13455">
                  <c:v>-39.149023377649399</c:v>
                </c:pt>
                <c:pt idx="13456">
                  <c:v>-39.149023377649399</c:v>
                </c:pt>
                <c:pt idx="13457">
                  <c:v>-39.149023377649399</c:v>
                </c:pt>
                <c:pt idx="13458">
                  <c:v>-39.048730429807598</c:v>
                </c:pt>
                <c:pt idx="13459">
                  <c:v>-39.048730429807598</c:v>
                </c:pt>
                <c:pt idx="13460">
                  <c:v>-39.048730429807598</c:v>
                </c:pt>
                <c:pt idx="13461">
                  <c:v>-38.953515562527102</c:v>
                </c:pt>
                <c:pt idx="13462">
                  <c:v>-38.953515562527102</c:v>
                </c:pt>
                <c:pt idx="13463">
                  <c:v>-38.806152297715002</c:v>
                </c:pt>
                <c:pt idx="13464">
                  <c:v>-38.806152297715002</c:v>
                </c:pt>
                <c:pt idx="13465">
                  <c:v>-38.806152297715002</c:v>
                </c:pt>
                <c:pt idx="13466">
                  <c:v>-38.806152297715002</c:v>
                </c:pt>
                <c:pt idx="13467">
                  <c:v>-39.108300728832504</c:v>
                </c:pt>
                <c:pt idx="13468">
                  <c:v>-39.108300728832504</c:v>
                </c:pt>
                <c:pt idx="13469">
                  <c:v>-38.7634765272159</c:v>
                </c:pt>
                <c:pt idx="13470">
                  <c:v>-38.7634765272159</c:v>
                </c:pt>
                <c:pt idx="13471">
                  <c:v>-38.7634765272159</c:v>
                </c:pt>
                <c:pt idx="13472">
                  <c:v>-38.720214755237897</c:v>
                </c:pt>
                <c:pt idx="13473">
                  <c:v>-38.720214755237897</c:v>
                </c:pt>
                <c:pt idx="13474">
                  <c:v>-38.720214755237897</c:v>
                </c:pt>
                <c:pt idx="13475">
                  <c:v>-38.754785113946099</c:v>
                </c:pt>
                <c:pt idx="13476">
                  <c:v>-38.754785113946099</c:v>
                </c:pt>
                <c:pt idx="13477">
                  <c:v>-39.185937447189602</c:v>
                </c:pt>
                <c:pt idx="13478">
                  <c:v>-39.185937447189602</c:v>
                </c:pt>
                <c:pt idx="13479">
                  <c:v>-38.816210899356498</c:v>
                </c:pt>
                <c:pt idx="13480">
                  <c:v>-38.816210899356498</c:v>
                </c:pt>
                <c:pt idx="13481">
                  <c:v>-39.106640578997002</c:v>
                </c:pt>
                <c:pt idx="13482">
                  <c:v>-39.106640578997002</c:v>
                </c:pt>
                <c:pt idx="13483">
                  <c:v>-39.106640578997002</c:v>
                </c:pt>
                <c:pt idx="13484">
                  <c:v>-39.106640578997002</c:v>
                </c:pt>
                <c:pt idx="13485">
                  <c:v>-39.008300760222397</c:v>
                </c:pt>
                <c:pt idx="13486">
                  <c:v>-39.008300760222397</c:v>
                </c:pt>
                <c:pt idx="13487">
                  <c:v>-39.008300760222397</c:v>
                </c:pt>
                <c:pt idx="13488">
                  <c:v>-38.939941312826697</c:v>
                </c:pt>
                <c:pt idx="13489">
                  <c:v>-38.939941312826697</c:v>
                </c:pt>
                <c:pt idx="13490">
                  <c:v>-38.859081963644698</c:v>
                </c:pt>
                <c:pt idx="13491">
                  <c:v>-38.859081963644698</c:v>
                </c:pt>
                <c:pt idx="13492">
                  <c:v>-38.859081963644698</c:v>
                </c:pt>
                <c:pt idx="13493">
                  <c:v>-38.890527260984499</c:v>
                </c:pt>
                <c:pt idx="13494">
                  <c:v>-38.890527260984499</c:v>
                </c:pt>
                <c:pt idx="13495">
                  <c:v>-38.746093671652403</c:v>
                </c:pt>
                <c:pt idx="13496">
                  <c:v>-38.746093671652403</c:v>
                </c:pt>
                <c:pt idx="13497">
                  <c:v>-38.746093671652403</c:v>
                </c:pt>
                <c:pt idx="13498">
                  <c:v>-39.068066363564803</c:v>
                </c:pt>
                <c:pt idx="13499">
                  <c:v>-39.068066363564803</c:v>
                </c:pt>
                <c:pt idx="13500">
                  <c:v>-38.761035104871503</c:v>
                </c:pt>
                <c:pt idx="13501">
                  <c:v>-38.761035104871503</c:v>
                </c:pt>
                <c:pt idx="13502">
                  <c:v>-38.761035104871503</c:v>
                </c:pt>
                <c:pt idx="13503">
                  <c:v>-39.018163975481002</c:v>
                </c:pt>
                <c:pt idx="13504">
                  <c:v>-39.018163975481002</c:v>
                </c:pt>
                <c:pt idx="13505">
                  <c:v>-39.018163975481002</c:v>
                </c:pt>
                <c:pt idx="13506">
                  <c:v>-39.018163975481002</c:v>
                </c:pt>
                <c:pt idx="13507">
                  <c:v>-38.847753891641297</c:v>
                </c:pt>
                <c:pt idx="13508">
                  <c:v>-38.847753891641297</c:v>
                </c:pt>
                <c:pt idx="13509">
                  <c:v>-39.092578058960498</c:v>
                </c:pt>
                <c:pt idx="13510">
                  <c:v>-39.092578058960498</c:v>
                </c:pt>
                <c:pt idx="13511">
                  <c:v>-39.092578058960498</c:v>
                </c:pt>
                <c:pt idx="13512">
                  <c:v>-38.801171836494099</c:v>
                </c:pt>
                <c:pt idx="13513">
                  <c:v>-38.864453068927098</c:v>
                </c:pt>
                <c:pt idx="13514">
                  <c:v>-38.864453068927098</c:v>
                </c:pt>
                <c:pt idx="13515">
                  <c:v>-38.864453068927098</c:v>
                </c:pt>
                <c:pt idx="13516">
                  <c:v>-38.864453068927098</c:v>
                </c:pt>
                <c:pt idx="13517">
                  <c:v>-38.600585894244396</c:v>
                </c:pt>
                <c:pt idx="13518">
                  <c:v>-38.600585894244396</c:v>
                </c:pt>
                <c:pt idx="13519">
                  <c:v>-39.060644513890999</c:v>
                </c:pt>
                <c:pt idx="13520">
                  <c:v>-39.060644513890999</c:v>
                </c:pt>
                <c:pt idx="13521">
                  <c:v>-39.060644513890999</c:v>
                </c:pt>
                <c:pt idx="13522">
                  <c:v>-39.060644513890999</c:v>
                </c:pt>
                <c:pt idx="13523">
                  <c:v>-38.989453067770199</c:v>
                </c:pt>
                <c:pt idx="13524">
                  <c:v>-38.989453067770199</c:v>
                </c:pt>
                <c:pt idx="13525">
                  <c:v>-38.7865233650882</c:v>
                </c:pt>
                <c:pt idx="13526">
                  <c:v>-38.7865233650882</c:v>
                </c:pt>
                <c:pt idx="13527">
                  <c:v>-38.7865233650882</c:v>
                </c:pt>
                <c:pt idx="13528">
                  <c:v>-39.138964768309897</c:v>
                </c:pt>
                <c:pt idx="13529">
                  <c:v>-39.138964768309897</c:v>
                </c:pt>
                <c:pt idx="13530">
                  <c:v>-38.900976495999203</c:v>
                </c:pt>
                <c:pt idx="13531">
                  <c:v>-38.900976495999203</c:v>
                </c:pt>
                <c:pt idx="13532">
                  <c:v>-38.855566333957498</c:v>
                </c:pt>
                <c:pt idx="13533">
                  <c:v>-38.855566333957498</c:v>
                </c:pt>
                <c:pt idx="13534">
                  <c:v>-38.855566333957498</c:v>
                </c:pt>
                <c:pt idx="13535">
                  <c:v>-38.914648401267101</c:v>
                </c:pt>
                <c:pt idx="13536">
                  <c:v>-38.914648401267101</c:v>
                </c:pt>
                <c:pt idx="13537">
                  <c:v>-38.914648401267101</c:v>
                </c:pt>
                <c:pt idx="13538">
                  <c:v>-39.081542908374097</c:v>
                </c:pt>
                <c:pt idx="13539">
                  <c:v>-39.081542908374097</c:v>
                </c:pt>
                <c:pt idx="13540">
                  <c:v>-39.081542908374097</c:v>
                </c:pt>
                <c:pt idx="13541">
                  <c:v>-38.836132730328202</c:v>
                </c:pt>
                <c:pt idx="13542">
                  <c:v>-38.836132730328202</c:v>
                </c:pt>
                <c:pt idx="13543">
                  <c:v>-38.836132730328202</c:v>
                </c:pt>
                <c:pt idx="13544">
                  <c:v>-38.731249976473897</c:v>
                </c:pt>
                <c:pt idx="13545">
                  <c:v>-38.731249976473897</c:v>
                </c:pt>
                <c:pt idx="13546">
                  <c:v>-39.023632748125202</c:v>
                </c:pt>
                <c:pt idx="13547">
                  <c:v>-39.023632748125202</c:v>
                </c:pt>
                <c:pt idx="13548">
                  <c:v>-39.023632748125202</c:v>
                </c:pt>
                <c:pt idx="13549">
                  <c:v>-38.884960887640702</c:v>
                </c:pt>
                <c:pt idx="13550">
                  <c:v>-38.884960887640702</c:v>
                </c:pt>
                <c:pt idx="13551">
                  <c:v>-38.677831979744902</c:v>
                </c:pt>
                <c:pt idx="13552">
                  <c:v>-38.677831979744902</c:v>
                </c:pt>
                <c:pt idx="13553">
                  <c:v>-38.677831979744902</c:v>
                </c:pt>
                <c:pt idx="13554">
                  <c:v>-38.938671833566303</c:v>
                </c:pt>
                <c:pt idx="13555">
                  <c:v>-38.938671833566303</c:v>
                </c:pt>
                <c:pt idx="13556">
                  <c:v>-38.938671833566303</c:v>
                </c:pt>
                <c:pt idx="13557">
                  <c:v>-39.141113234043502</c:v>
                </c:pt>
                <c:pt idx="13558">
                  <c:v>-39.141113234043502</c:v>
                </c:pt>
                <c:pt idx="13559">
                  <c:v>-39.141113234043502</c:v>
                </c:pt>
                <c:pt idx="13560">
                  <c:v>-38.915722621881201</c:v>
                </c:pt>
                <c:pt idx="13561">
                  <c:v>-38.915722621881201</c:v>
                </c:pt>
                <c:pt idx="13562">
                  <c:v>-38.915722621881201</c:v>
                </c:pt>
                <c:pt idx="13563">
                  <c:v>-38.734277297728099</c:v>
                </c:pt>
                <c:pt idx="13564">
                  <c:v>-38.734277297728099</c:v>
                </c:pt>
                <c:pt idx="13565">
                  <c:v>-39.062890594068399</c:v>
                </c:pt>
                <c:pt idx="13566">
                  <c:v>-39.062890594068399</c:v>
                </c:pt>
                <c:pt idx="13567">
                  <c:v>-39.062890594068399</c:v>
                </c:pt>
                <c:pt idx="13568">
                  <c:v>-39.113476512276897</c:v>
                </c:pt>
                <c:pt idx="13569">
                  <c:v>-38.787890545827302</c:v>
                </c:pt>
                <c:pt idx="13570">
                  <c:v>-38.787890545827302</c:v>
                </c:pt>
                <c:pt idx="13571">
                  <c:v>-38.787890545827302</c:v>
                </c:pt>
                <c:pt idx="13572">
                  <c:v>-38.957910132499798</c:v>
                </c:pt>
                <c:pt idx="13573">
                  <c:v>-38.957910132499798</c:v>
                </c:pt>
                <c:pt idx="13574">
                  <c:v>-38.957910132499798</c:v>
                </c:pt>
                <c:pt idx="13575">
                  <c:v>-38.957910132499798</c:v>
                </c:pt>
                <c:pt idx="13576">
                  <c:v>-39.131152315188899</c:v>
                </c:pt>
                <c:pt idx="13577">
                  <c:v>-39.131152315188899</c:v>
                </c:pt>
                <c:pt idx="13578">
                  <c:v>-38.901367172104003</c:v>
                </c:pt>
                <c:pt idx="13579">
                  <c:v>-38.901367172104003</c:v>
                </c:pt>
                <c:pt idx="13580">
                  <c:v>-38.901367172104003</c:v>
                </c:pt>
                <c:pt idx="13581">
                  <c:v>-38.901367172104003</c:v>
                </c:pt>
                <c:pt idx="13582">
                  <c:v>-38.917773409310001</c:v>
                </c:pt>
                <c:pt idx="13583">
                  <c:v>-38.917773409310001</c:v>
                </c:pt>
                <c:pt idx="13584">
                  <c:v>-38.908398369297998</c:v>
                </c:pt>
                <c:pt idx="13585">
                  <c:v>-38.908398369297998</c:v>
                </c:pt>
                <c:pt idx="13586">
                  <c:v>-38.908398369297998</c:v>
                </c:pt>
                <c:pt idx="13587">
                  <c:v>-38.933105424090101</c:v>
                </c:pt>
                <c:pt idx="13588">
                  <c:v>-38.933105424090101</c:v>
                </c:pt>
                <c:pt idx="13589">
                  <c:v>-38.669042923342197</c:v>
                </c:pt>
                <c:pt idx="13590">
                  <c:v>-38.669042923342197</c:v>
                </c:pt>
                <c:pt idx="13591">
                  <c:v>-38.524902313241903</c:v>
                </c:pt>
                <c:pt idx="13592">
                  <c:v>-38.524902313241903</c:v>
                </c:pt>
                <c:pt idx="13593">
                  <c:v>-38.524902313241903</c:v>
                </c:pt>
                <c:pt idx="13594">
                  <c:v>-38.934472573077002</c:v>
                </c:pt>
                <c:pt idx="13595">
                  <c:v>-38.934472573077002</c:v>
                </c:pt>
                <c:pt idx="13596">
                  <c:v>-38.934472573077002</c:v>
                </c:pt>
                <c:pt idx="13597">
                  <c:v>-38.983300724547</c:v>
                </c:pt>
                <c:pt idx="13598">
                  <c:v>-38.983300724547</c:v>
                </c:pt>
                <c:pt idx="13599">
                  <c:v>-38.983300724547</c:v>
                </c:pt>
                <c:pt idx="13600">
                  <c:v>-38.983300724547</c:v>
                </c:pt>
                <c:pt idx="13601">
                  <c:v>-38.806445240174</c:v>
                </c:pt>
                <c:pt idx="13602">
                  <c:v>-38.806445240174</c:v>
                </c:pt>
                <c:pt idx="13603">
                  <c:v>-38.788378829442003</c:v>
                </c:pt>
                <c:pt idx="13604">
                  <c:v>-38.788378829442003</c:v>
                </c:pt>
                <c:pt idx="13605">
                  <c:v>-38.836132758275198</c:v>
                </c:pt>
                <c:pt idx="13606">
                  <c:v>-38.836132758275198</c:v>
                </c:pt>
                <c:pt idx="13607">
                  <c:v>-38.836132758275198</c:v>
                </c:pt>
                <c:pt idx="13608">
                  <c:v>-38.677246036371798</c:v>
                </c:pt>
                <c:pt idx="13609">
                  <c:v>-38.895019497554998</c:v>
                </c:pt>
                <c:pt idx="13610">
                  <c:v>-38.895019497554998</c:v>
                </c:pt>
                <c:pt idx="13611">
                  <c:v>-38.895019497554998</c:v>
                </c:pt>
                <c:pt idx="13612">
                  <c:v>-38.821386623159903</c:v>
                </c:pt>
                <c:pt idx="13613">
                  <c:v>-38.821386623159903</c:v>
                </c:pt>
                <c:pt idx="13614">
                  <c:v>-38.821386623159903</c:v>
                </c:pt>
                <c:pt idx="13615">
                  <c:v>-38.998437454458298</c:v>
                </c:pt>
                <c:pt idx="13616">
                  <c:v>-38.998437454458298</c:v>
                </c:pt>
                <c:pt idx="13617">
                  <c:v>-38.998437454458298</c:v>
                </c:pt>
                <c:pt idx="13618">
                  <c:v>-38.890820271204497</c:v>
                </c:pt>
                <c:pt idx="13619">
                  <c:v>-38.890820271204497</c:v>
                </c:pt>
                <c:pt idx="13620">
                  <c:v>-38.890820271204497</c:v>
                </c:pt>
                <c:pt idx="13621">
                  <c:v>-39.069042931529097</c:v>
                </c:pt>
                <c:pt idx="13622">
                  <c:v>-39.069042931529097</c:v>
                </c:pt>
                <c:pt idx="13623">
                  <c:v>-38.811328075680599</c:v>
                </c:pt>
                <c:pt idx="13624">
                  <c:v>-38.811328075680599</c:v>
                </c:pt>
                <c:pt idx="13625">
                  <c:v>-38.811328075680599</c:v>
                </c:pt>
                <c:pt idx="13626">
                  <c:v>-38.715429638672497</c:v>
                </c:pt>
                <c:pt idx="13627">
                  <c:v>-38.715429638672497</c:v>
                </c:pt>
                <c:pt idx="13628">
                  <c:v>-38.608886677778997</c:v>
                </c:pt>
                <c:pt idx="13629">
                  <c:v>-38.608886677778997</c:v>
                </c:pt>
                <c:pt idx="13630">
                  <c:v>-38.608886677778997</c:v>
                </c:pt>
                <c:pt idx="13631">
                  <c:v>-38.827636667207102</c:v>
                </c:pt>
                <c:pt idx="13632">
                  <c:v>-38.827636667207102</c:v>
                </c:pt>
                <c:pt idx="13633">
                  <c:v>-38.827636667207102</c:v>
                </c:pt>
                <c:pt idx="13634">
                  <c:v>-38.818554606717903</c:v>
                </c:pt>
                <c:pt idx="13635">
                  <c:v>-38.818554606717903</c:v>
                </c:pt>
                <c:pt idx="13636">
                  <c:v>-38.818554606717903</c:v>
                </c:pt>
                <c:pt idx="13637">
                  <c:v>-38.659374922215598</c:v>
                </c:pt>
                <c:pt idx="13638">
                  <c:v>-38.659374922215598</c:v>
                </c:pt>
                <c:pt idx="13639">
                  <c:v>-38.659374922215598</c:v>
                </c:pt>
                <c:pt idx="13640">
                  <c:v>-38.948828031934603</c:v>
                </c:pt>
                <c:pt idx="13641">
                  <c:v>-38.948828031934603</c:v>
                </c:pt>
                <c:pt idx="13642">
                  <c:v>-39.110156186456102</c:v>
                </c:pt>
                <c:pt idx="13643">
                  <c:v>-39.110156186456102</c:v>
                </c:pt>
                <c:pt idx="13644">
                  <c:v>-39.108593713171999</c:v>
                </c:pt>
                <c:pt idx="13645">
                  <c:v>-39.108593713171999</c:v>
                </c:pt>
                <c:pt idx="13646">
                  <c:v>-39.108593713171999</c:v>
                </c:pt>
                <c:pt idx="13647">
                  <c:v>-38.7949218247158</c:v>
                </c:pt>
                <c:pt idx="13648">
                  <c:v>-38.650878838074199</c:v>
                </c:pt>
                <c:pt idx="13649">
                  <c:v>-38.650878838074199</c:v>
                </c:pt>
                <c:pt idx="13650">
                  <c:v>-38.650878838074199</c:v>
                </c:pt>
                <c:pt idx="13651">
                  <c:v>-38.833691353938697</c:v>
                </c:pt>
                <c:pt idx="13652">
                  <c:v>-38.833691353938697</c:v>
                </c:pt>
                <c:pt idx="13653">
                  <c:v>-39.044531170096803</c:v>
                </c:pt>
                <c:pt idx="13654">
                  <c:v>-39.044531170096803</c:v>
                </c:pt>
                <c:pt idx="13655">
                  <c:v>-39.044531170096803</c:v>
                </c:pt>
                <c:pt idx="13656">
                  <c:v>-38.875292940814603</c:v>
                </c:pt>
                <c:pt idx="13657">
                  <c:v>-38.875292940814603</c:v>
                </c:pt>
                <c:pt idx="13658">
                  <c:v>-38.875292940814603</c:v>
                </c:pt>
                <c:pt idx="13659">
                  <c:v>-38.875292940814603</c:v>
                </c:pt>
                <c:pt idx="13660">
                  <c:v>-39.053417902883602</c:v>
                </c:pt>
                <c:pt idx="13661">
                  <c:v>-39.053417902883602</c:v>
                </c:pt>
                <c:pt idx="13662">
                  <c:v>-38.8374022968055</c:v>
                </c:pt>
                <c:pt idx="13663">
                  <c:v>-38.8374022968055</c:v>
                </c:pt>
                <c:pt idx="13664">
                  <c:v>-38.8374022968055</c:v>
                </c:pt>
                <c:pt idx="13665">
                  <c:v>-38.918554608629996</c:v>
                </c:pt>
                <c:pt idx="13666">
                  <c:v>-38.918554608629996</c:v>
                </c:pt>
                <c:pt idx="13667">
                  <c:v>-38.918554608629996</c:v>
                </c:pt>
                <c:pt idx="13668">
                  <c:v>-38.955175714334402</c:v>
                </c:pt>
                <c:pt idx="13669">
                  <c:v>-38.955175714334402</c:v>
                </c:pt>
                <c:pt idx="13670">
                  <c:v>-38.877929596848801</c:v>
                </c:pt>
                <c:pt idx="13671">
                  <c:v>-38.877929596848801</c:v>
                </c:pt>
                <c:pt idx="13672">
                  <c:v>-39.1869140080234</c:v>
                </c:pt>
                <c:pt idx="13673">
                  <c:v>-39.1869140080234</c:v>
                </c:pt>
                <c:pt idx="13674">
                  <c:v>-39.1869140080234</c:v>
                </c:pt>
                <c:pt idx="13675">
                  <c:v>-39.055664017527299</c:v>
                </c:pt>
                <c:pt idx="13676">
                  <c:v>-39.055664017527299</c:v>
                </c:pt>
                <c:pt idx="13677">
                  <c:v>-39.055664017527299</c:v>
                </c:pt>
                <c:pt idx="13678">
                  <c:v>-38.818749950049003</c:v>
                </c:pt>
                <c:pt idx="13679">
                  <c:v>-38.818749950049003</c:v>
                </c:pt>
                <c:pt idx="13680">
                  <c:v>-38.818749950049003</c:v>
                </c:pt>
                <c:pt idx="13681">
                  <c:v>-38.982617116496797</c:v>
                </c:pt>
                <c:pt idx="13682">
                  <c:v>-38.982617116496797</c:v>
                </c:pt>
                <c:pt idx="13683">
                  <c:v>-38.982617116496797</c:v>
                </c:pt>
                <c:pt idx="13684">
                  <c:v>-39.256347600486997</c:v>
                </c:pt>
                <c:pt idx="13685">
                  <c:v>-39.256347600486997</c:v>
                </c:pt>
                <c:pt idx="13686">
                  <c:v>-39.081445233940002</c:v>
                </c:pt>
                <c:pt idx="13687">
                  <c:v>-39.081445233940002</c:v>
                </c:pt>
                <c:pt idx="13688">
                  <c:v>-38.936621012835502</c:v>
                </c:pt>
                <c:pt idx="13689">
                  <c:v>-38.936621012835502</c:v>
                </c:pt>
                <c:pt idx="13690">
                  <c:v>-38.936621012835502</c:v>
                </c:pt>
                <c:pt idx="13691">
                  <c:v>-38.9309569840552</c:v>
                </c:pt>
                <c:pt idx="13692">
                  <c:v>-38.9309569840552</c:v>
                </c:pt>
                <c:pt idx="13693">
                  <c:v>-38.9309569840552</c:v>
                </c:pt>
                <c:pt idx="13694">
                  <c:v>-38.917675693861298</c:v>
                </c:pt>
                <c:pt idx="13695">
                  <c:v>-38.917675693861298</c:v>
                </c:pt>
                <c:pt idx="13696">
                  <c:v>-38.917675693861298</c:v>
                </c:pt>
                <c:pt idx="13697">
                  <c:v>-38.917675693861298</c:v>
                </c:pt>
                <c:pt idx="13698">
                  <c:v>-38.953417901808201</c:v>
                </c:pt>
                <c:pt idx="13699">
                  <c:v>-38.953417901808201</c:v>
                </c:pt>
                <c:pt idx="13700">
                  <c:v>-38.953417901808201</c:v>
                </c:pt>
                <c:pt idx="13701">
                  <c:v>-39.147851493253199</c:v>
                </c:pt>
                <c:pt idx="13702">
                  <c:v>-39.147851493253199</c:v>
                </c:pt>
                <c:pt idx="13703">
                  <c:v>-38.965527278945899</c:v>
                </c:pt>
                <c:pt idx="13704">
                  <c:v>-38.965527278945899</c:v>
                </c:pt>
                <c:pt idx="13705">
                  <c:v>-39.0935546483378</c:v>
                </c:pt>
                <c:pt idx="13706">
                  <c:v>-39.0935546483378</c:v>
                </c:pt>
                <c:pt idx="13707">
                  <c:v>-39.131933544522298</c:v>
                </c:pt>
                <c:pt idx="13708">
                  <c:v>-39.131933544522298</c:v>
                </c:pt>
                <c:pt idx="13709">
                  <c:v>-38.637499925025601</c:v>
                </c:pt>
                <c:pt idx="13710">
                  <c:v>-38.637499925025601</c:v>
                </c:pt>
                <c:pt idx="13711">
                  <c:v>-38.637499925025601</c:v>
                </c:pt>
                <c:pt idx="13712">
                  <c:v>-38.906640556386201</c:v>
                </c:pt>
                <c:pt idx="13713">
                  <c:v>-38.906640556386201</c:v>
                </c:pt>
                <c:pt idx="13714">
                  <c:v>-38.906640556386201</c:v>
                </c:pt>
                <c:pt idx="13715">
                  <c:v>-39.007617137438501</c:v>
                </c:pt>
                <c:pt idx="13716">
                  <c:v>-39.007617137438501</c:v>
                </c:pt>
                <c:pt idx="13717">
                  <c:v>-39.007617137438501</c:v>
                </c:pt>
                <c:pt idx="13718">
                  <c:v>-39.007617137438501</c:v>
                </c:pt>
                <c:pt idx="13719">
                  <c:v>-38.841210855760401</c:v>
                </c:pt>
                <c:pt idx="13720">
                  <c:v>-38.841210855760401</c:v>
                </c:pt>
                <c:pt idx="13721">
                  <c:v>-38.747851498024801</c:v>
                </c:pt>
                <c:pt idx="13722">
                  <c:v>-38.747851498024801</c:v>
                </c:pt>
                <c:pt idx="13723">
                  <c:v>-38.747851498024801</c:v>
                </c:pt>
                <c:pt idx="13724">
                  <c:v>-38.667578049906297</c:v>
                </c:pt>
                <c:pt idx="13725">
                  <c:v>-38.667578049906297</c:v>
                </c:pt>
                <c:pt idx="13726">
                  <c:v>-38.855664021866602</c:v>
                </c:pt>
                <c:pt idx="13727">
                  <c:v>-38.855664021866602</c:v>
                </c:pt>
                <c:pt idx="13728">
                  <c:v>-38.939257755831903</c:v>
                </c:pt>
                <c:pt idx="13729">
                  <c:v>-38.939257755831903</c:v>
                </c:pt>
                <c:pt idx="13730">
                  <c:v>-38.939257755831903</c:v>
                </c:pt>
                <c:pt idx="13731">
                  <c:v>-39.084863241201603</c:v>
                </c:pt>
                <c:pt idx="13732">
                  <c:v>-39.084863241201603</c:v>
                </c:pt>
                <c:pt idx="13733">
                  <c:v>-39.006347585564001</c:v>
                </c:pt>
                <c:pt idx="13734">
                  <c:v>-39.006347585564001</c:v>
                </c:pt>
                <c:pt idx="13735">
                  <c:v>-39.006347585564001</c:v>
                </c:pt>
                <c:pt idx="13736">
                  <c:v>-39.006347585564001</c:v>
                </c:pt>
                <c:pt idx="13737">
                  <c:v>-39.006347585564001</c:v>
                </c:pt>
                <c:pt idx="13738">
                  <c:v>-38.884081997421099</c:v>
                </c:pt>
                <c:pt idx="13739">
                  <c:v>-38.884081997421099</c:v>
                </c:pt>
                <c:pt idx="13740">
                  <c:v>-38.990429672354303</c:v>
                </c:pt>
                <c:pt idx="13741">
                  <c:v>-38.990429672354303</c:v>
                </c:pt>
                <c:pt idx="13742">
                  <c:v>-38.990429672354303</c:v>
                </c:pt>
                <c:pt idx="13743">
                  <c:v>-38.817187445944001</c:v>
                </c:pt>
                <c:pt idx="13744">
                  <c:v>-38.817187445944001</c:v>
                </c:pt>
                <c:pt idx="13745">
                  <c:v>-38.888671789631097</c:v>
                </c:pt>
                <c:pt idx="13746">
                  <c:v>-38.888671789631097</c:v>
                </c:pt>
                <c:pt idx="13747">
                  <c:v>-38.780859301128601</c:v>
                </c:pt>
                <c:pt idx="13748">
                  <c:v>-38.780859301128601</c:v>
                </c:pt>
                <c:pt idx="13749">
                  <c:v>-38.780859301128601</c:v>
                </c:pt>
                <c:pt idx="13750">
                  <c:v>-39.117578085628303</c:v>
                </c:pt>
                <c:pt idx="13751">
                  <c:v>-39.117578085628303</c:v>
                </c:pt>
                <c:pt idx="13752">
                  <c:v>-39.117578085628303</c:v>
                </c:pt>
                <c:pt idx="13753">
                  <c:v>-38.660839817137401</c:v>
                </c:pt>
                <c:pt idx="13754">
                  <c:v>-38.660839817137401</c:v>
                </c:pt>
                <c:pt idx="13755">
                  <c:v>-38.660839817137401</c:v>
                </c:pt>
                <c:pt idx="13756">
                  <c:v>-38.660839817137401</c:v>
                </c:pt>
                <c:pt idx="13757">
                  <c:v>-39.217968718177801</c:v>
                </c:pt>
                <c:pt idx="13758">
                  <c:v>-39.217968718177801</c:v>
                </c:pt>
                <c:pt idx="13759">
                  <c:v>-38.884570224967298</c:v>
                </c:pt>
                <c:pt idx="13760">
                  <c:v>-38.884570224967298</c:v>
                </c:pt>
                <c:pt idx="13761">
                  <c:v>-38.884570224967298</c:v>
                </c:pt>
                <c:pt idx="13762">
                  <c:v>-39.036718694711404</c:v>
                </c:pt>
                <c:pt idx="13763">
                  <c:v>-39.036718694711404</c:v>
                </c:pt>
                <c:pt idx="13764">
                  <c:v>-39.036718694711404</c:v>
                </c:pt>
                <c:pt idx="13765">
                  <c:v>-38.954394465261402</c:v>
                </c:pt>
                <c:pt idx="13766">
                  <c:v>-39.059179610085202</c:v>
                </c:pt>
                <c:pt idx="13767">
                  <c:v>-39.059179610085202</c:v>
                </c:pt>
                <c:pt idx="13768">
                  <c:v>-39.059179610085202</c:v>
                </c:pt>
                <c:pt idx="13769">
                  <c:v>-39.167187451101199</c:v>
                </c:pt>
                <c:pt idx="13770">
                  <c:v>-39.167187451101199</c:v>
                </c:pt>
                <c:pt idx="13771">
                  <c:v>-38.902441377555</c:v>
                </c:pt>
                <c:pt idx="13772">
                  <c:v>-38.902441377555</c:v>
                </c:pt>
                <c:pt idx="13773">
                  <c:v>-38.902441377555</c:v>
                </c:pt>
                <c:pt idx="13774">
                  <c:v>-38.902441377555</c:v>
                </c:pt>
                <c:pt idx="13775">
                  <c:v>-39.040820282076297</c:v>
                </c:pt>
                <c:pt idx="13776">
                  <c:v>-39.040820282076297</c:v>
                </c:pt>
                <c:pt idx="13777">
                  <c:v>-39.040820282076297</c:v>
                </c:pt>
                <c:pt idx="13778">
                  <c:v>-38.908007761950998</c:v>
                </c:pt>
                <c:pt idx="13779">
                  <c:v>-38.908007761950998</c:v>
                </c:pt>
                <c:pt idx="13780">
                  <c:v>-39.066992165695403</c:v>
                </c:pt>
                <c:pt idx="13781">
                  <c:v>-39.066992165695403</c:v>
                </c:pt>
                <c:pt idx="13782">
                  <c:v>-39.066992165695403</c:v>
                </c:pt>
                <c:pt idx="13783">
                  <c:v>-38.869628855900302</c:v>
                </c:pt>
                <c:pt idx="13784">
                  <c:v>-38.869628855900302</c:v>
                </c:pt>
                <c:pt idx="13785">
                  <c:v>-38.851464788487597</c:v>
                </c:pt>
                <c:pt idx="13786">
                  <c:v>-38.851464788487597</c:v>
                </c:pt>
                <c:pt idx="13787">
                  <c:v>-39.046191360503101</c:v>
                </c:pt>
                <c:pt idx="13788">
                  <c:v>-39.046191360503101</c:v>
                </c:pt>
                <c:pt idx="13789">
                  <c:v>-39.046191360503101</c:v>
                </c:pt>
                <c:pt idx="13790">
                  <c:v>-38.9197265043912</c:v>
                </c:pt>
                <c:pt idx="13791">
                  <c:v>-38.9197265043912</c:v>
                </c:pt>
                <c:pt idx="13792">
                  <c:v>-38.9197265043912</c:v>
                </c:pt>
                <c:pt idx="13793">
                  <c:v>-38.9197265043912</c:v>
                </c:pt>
                <c:pt idx="13794">
                  <c:v>-39.215527270600397</c:v>
                </c:pt>
                <c:pt idx="13795">
                  <c:v>-39.215527270600397</c:v>
                </c:pt>
                <c:pt idx="13796">
                  <c:v>-39.028808543727699</c:v>
                </c:pt>
                <c:pt idx="13797">
                  <c:v>-39.028808543727699</c:v>
                </c:pt>
                <c:pt idx="13798">
                  <c:v>-39.051074153838201</c:v>
                </c:pt>
                <c:pt idx="13799">
                  <c:v>-39.051074153838201</c:v>
                </c:pt>
                <c:pt idx="13800">
                  <c:v>-39.051074153838201</c:v>
                </c:pt>
                <c:pt idx="13801">
                  <c:v>-38.965331986677398</c:v>
                </c:pt>
                <c:pt idx="13802">
                  <c:v>-38.833886657790501</c:v>
                </c:pt>
                <c:pt idx="13803">
                  <c:v>-38.833886657790501</c:v>
                </c:pt>
                <c:pt idx="13804">
                  <c:v>-38.833886657790501</c:v>
                </c:pt>
                <c:pt idx="13805">
                  <c:v>-38.744824123212297</c:v>
                </c:pt>
                <c:pt idx="13806">
                  <c:v>-38.744824123212297</c:v>
                </c:pt>
                <c:pt idx="13807">
                  <c:v>-38.744824123212297</c:v>
                </c:pt>
                <c:pt idx="13808">
                  <c:v>-39.1403319808596</c:v>
                </c:pt>
                <c:pt idx="13809">
                  <c:v>-39.1403319808596</c:v>
                </c:pt>
                <c:pt idx="13810">
                  <c:v>-39.1403319808596</c:v>
                </c:pt>
                <c:pt idx="13811">
                  <c:v>-39.1403319808596</c:v>
                </c:pt>
                <c:pt idx="13812">
                  <c:v>-38.649218697726603</c:v>
                </c:pt>
                <c:pt idx="13813">
                  <c:v>-38.649218697726603</c:v>
                </c:pt>
                <c:pt idx="13814">
                  <c:v>-38.712695259477101</c:v>
                </c:pt>
                <c:pt idx="13815">
                  <c:v>-38.712695259477101</c:v>
                </c:pt>
                <c:pt idx="13816">
                  <c:v>-38.712695259477101</c:v>
                </c:pt>
                <c:pt idx="13817">
                  <c:v>-38.999121043227198</c:v>
                </c:pt>
                <c:pt idx="13818">
                  <c:v>-38.999121043227198</c:v>
                </c:pt>
                <c:pt idx="13819">
                  <c:v>-38.742968679194703</c:v>
                </c:pt>
                <c:pt idx="13820">
                  <c:v>-38.742968679194703</c:v>
                </c:pt>
                <c:pt idx="13821">
                  <c:v>-38.959472604619798</c:v>
                </c:pt>
                <c:pt idx="13822">
                  <c:v>-38.959472604619798</c:v>
                </c:pt>
                <c:pt idx="13823">
                  <c:v>-38.959472604619798</c:v>
                </c:pt>
                <c:pt idx="13824">
                  <c:v>-38.959472604619798</c:v>
                </c:pt>
                <c:pt idx="13825">
                  <c:v>-39.158398347892202</c:v>
                </c:pt>
                <c:pt idx="13826">
                  <c:v>-39.158398347892202</c:v>
                </c:pt>
                <c:pt idx="13827">
                  <c:v>-39.158398347892202</c:v>
                </c:pt>
                <c:pt idx="13828">
                  <c:v>-39.079492142278397</c:v>
                </c:pt>
                <c:pt idx="13829">
                  <c:v>-39.079492142278397</c:v>
                </c:pt>
                <c:pt idx="13830">
                  <c:v>-39.079492142278397</c:v>
                </c:pt>
                <c:pt idx="13831">
                  <c:v>-39.079492142278397</c:v>
                </c:pt>
                <c:pt idx="13832">
                  <c:v>-39.028124964926903</c:v>
                </c:pt>
                <c:pt idx="13833">
                  <c:v>-39.028124964926903</c:v>
                </c:pt>
                <c:pt idx="13834">
                  <c:v>-39.045019485645703</c:v>
                </c:pt>
                <c:pt idx="13835">
                  <c:v>-39.045019485645703</c:v>
                </c:pt>
                <c:pt idx="13836">
                  <c:v>-39.045019485645703</c:v>
                </c:pt>
                <c:pt idx="13837">
                  <c:v>-39.005468723720597</c:v>
                </c:pt>
                <c:pt idx="13838">
                  <c:v>-39.005468723720597</c:v>
                </c:pt>
                <c:pt idx="13839">
                  <c:v>-39.005468723720597</c:v>
                </c:pt>
                <c:pt idx="13840">
                  <c:v>-38.679882727330501</c:v>
                </c:pt>
                <c:pt idx="13841">
                  <c:v>-38.827636681897197</c:v>
                </c:pt>
                <c:pt idx="13842">
                  <c:v>-38.827636681897197</c:v>
                </c:pt>
                <c:pt idx="13843">
                  <c:v>-38.827636681897197</c:v>
                </c:pt>
                <c:pt idx="13844">
                  <c:v>-38.853613215324003</c:v>
                </c:pt>
                <c:pt idx="13845">
                  <c:v>-38.853613215324003</c:v>
                </c:pt>
                <c:pt idx="13846">
                  <c:v>-39.122851487205402</c:v>
                </c:pt>
                <c:pt idx="13847">
                  <c:v>-39.122851487205402</c:v>
                </c:pt>
                <c:pt idx="13848">
                  <c:v>-39.122851487205402</c:v>
                </c:pt>
                <c:pt idx="13849">
                  <c:v>-39.011230385374802</c:v>
                </c:pt>
                <c:pt idx="13850">
                  <c:v>-39.011230385374802</c:v>
                </c:pt>
                <c:pt idx="13851">
                  <c:v>-39.011230385374802</c:v>
                </c:pt>
                <c:pt idx="13852">
                  <c:v>-38.640038971869203</c:v>
                </c:pt>
                <c:pt idx="13853">
                  <c:v>-38.640038971869203</c:v>
                </c:pt>
                <c:pt idx="13854">
                  <c:v>-38.640038971869203</c:v>
                </c:pt>
                <c:pt idx="13855">
                  <c:v>-38.692382777859102</c:v>
                </c:pt>
                <c:pt idx="13856">
                  <c:v>-38.692382777859102</c:v>
                </c:pt>
                <c:pt idx="13857">
                  <c:v>-39.0131835599677</c:v>
                </c:pt>
                <c:pt idx="13858">
                  <c:v>-39.0131835599677</c:v>
                </c:pt>
                <c:pt idx="13859">
                  <c:v>-38.799218697655299</c:v>
                </c:pt>
                <c:pt idx="13860">
                  <c:v>-38.799218697655299</c:v>
                </c:pt>
                <c:pt idx="13861">
                  <c:v>-38.962792924226903</c:v>
                </c:pt>
                <c:pt idx="13862">
                  <c:v>-38.962792924226903</c:v>
                </c:pt>
                <c:pt idx="13863">
                  <c:v>-38.962792924226903</c:v>
                </c:pt>
                <c:pt idx="13864">
                  <c:v>-38.667187438943003</c:v>
                </c:pt>
                <c:pt idx="13865">
                  <c:v>-38.667187438943003</c:v>
                </c:pt>
                <c:pt idx="13866">
                  <c:v>-38.667187438943003</c:v>
                </c:pt>
                <c:pt idx="13867">
                  <c:v>-38.667187438943003</c:v>
                </c:pt>
                <c:pt idx="13868">
                  <c:v>-38.925585891069197</c:v>
                </c:pt>
                <c:pt idx="13869">
                  <c:v>-38.925585891069197</c:v>
                </c:pt>
                <c:pt idx="13870">
                  <c:v>-39.216308581642799</c:v>
                </c:pt>
                <c:pt idx="13871">
                  <c:v>-39.216308581642799</c:v>
                </c:pt>
                <c:pt idx="13872">
                  <c:v>-39.216308581642799</c:v>
                </c:pt>
                <c:pt idx="13873">
                  <c:v>-38.947558574305702</c:v>
                </c:pt>
                <c:pt idx="13874">
                  <c:v>-38.947558574305702</c:v>
                </c:pt>
                <c:pt idx="13875">
                  <c:v>-38.761816352649397</c:v>
                </c:pt>
                <c:pt idx="13876">
                  <c:v>-38.761816352649397</c:v>
                </c:pt>
                <c:pt idx="13877">
                  <c:v>-38.761816352649397</c:v>
                </c:pt>
                <c:pt idx="13878">
                  <c:v>-38.841406171428297</c:v>
                </c:pt>
                <c:pt idx="13879">
                  <c:v>-38.841406171428297</c:v>
                </c:pt>
                <c:pt idx="13880">
                  <c:v>-38.829785105801399</c:v>
                </c:pt>
                <c:pt idx="13881">
                  <c:v>-38.829785105801399</c:v>
                </c:pt>
                <c:pt idx="13882">
                  <c:v>-38.829785105801399</c:v>
                </c:pt>
                <c:pt idx="13883">
                  <c:v>-38.779296817294302</c:v>
                </c:pt>
                <c:pt idx="13884">
                  <c:v>-38.779296817294302</c:v>
                </c:pt>
                <c:pt idx="13885">
                  <c:v>-38.779296817294302</c:v>
                </c:pt>
                <c:pt idx="13886">
                  <c:v>-38.779296817294302</c:v>
                </c:pt>
                <c:pt idx="13887">
                  <c:v>-38.762402303567796</c:v>
                </c:pt>
                <c:pt idx="13888">
                  <c:v>-38.762402303567796</c:v>
                </c:pt>
                <c:pt idx="13889">
                  <c:v>-38.762402303567796</c:v>
                </c:pt>
                <c:pt idx="13890">
                  <c:v>-38.913574155973002</c:v>
                </c:pt>
                <c:pt idx="13891">
                  <c:v>-38.913574155973002</c:v>
                </c:pt>
                <c:pt idx="13892">
                  <c:v>-38.9054686910603</c:v>
                </c:pt>
                <c:pt idx="13893">
                  <c:v>-38.9054686910603</c:v>
                </c:pt>
                <c:pt idx="13894">
                  <c:v>-38.9054686910603</c:v>
                </c:pt>
                <c:pt idx="13895">
                  <c:v>-39.112206939884302</c:v>
                </c:pt>
                <c:pt idx="13896">
                  <c:v>-39.055175725778099</c:v>
                </c:pt>
                <c:pt idx="13897">
                  <c:v>-39.055175725778099</c:v>
                </c:pt>
                <c:pt idx="13898">
                  <c:v>-39.055175725778099</c:v>
                </c:pt>
                <c:pt idx="13899">
                  <c:v>-39.0080077922903</c:v>
                </c:pt>
                <c:pt idx="13900">
                  <c:v>-39.0080077922903</c:v>
                </c:pt>
                <c:pt idx="13901">
                  <c:v>-39.0080077922903</c:v>
                </c:pt>
                <c:pt idx="13902">
                  <c:v>-38.901562425911798</c:v>
                </c:pt>
                <c:pt idx="13903">
                  <c:v>-38.901562425911798</c:v>
                </c:pt>
                <c:pt idx="13904">
                  <c:v>-39.177148411312302</c:v>
                </c:pt>
                <c:pt idx="13905">
                  <c:v>-39.177148411312302</c:v>
                </c:pt>
                <c:pt idx="13906">
                  <c:v>-39.177148411312302</c:v>
                </c:pt>
                <c:pt idx="13907">
                  <c:v>-39.177148411312302</c:v>
                </c:pt>
                <c:pt idx="13908">
                  <c:v>-38.555566353330498</c:v>
                </c:pt>
                <c:pt idx="13909">
                  <c:v>-38.555566353330498</c:v>
                </c:pt>
                <c:pt idx="13910">
                  <c:v>-38.839355446943898</c:v>
                </c:pt>
                <c:pt idx="13911">
                  <c:v>-38.839355446943898</c:v>
                </c:pt>
                <c:pt idx="13912">
                  <c:v>-38.839355446943898</c:v>
                </c:pt>
                <c:pt idx="13913">
                  <c:v>-38.946972611724</c:v>
                </c:pt>
                <c:pt idx="13914">
                  <c:v>-38.946972611724</c:v>
                </c:pt>
                <c:pt idx="13915">
                  <c:v>-38.840331966595798</c:v>
                </c:pt>
                <c:pt idx="13916">
                  <c:v>-38.840331966595798</c:v>
                </c:pt>
                <c:pt idx="13917">
                  <c:v>-39.162402271060202</c:v>
                </c:pt>
                <c:pt idx="13918">
                  <c:v>-39.162402271060202</c:v>
                </c:pt>
                <c:pt idx="13919">
                  <c:v>-39.162402271060202</c:v>
                </c:pt>
                <c:pt idx="13920">
                  <c:v>-39.120703076041501</c:v>
                </c:pt>
                <c:pt idx="13921">
                  <c:v>-39.120703076041501</c:v>
                </c:pt>
                <c:pt idx="13922">
                  <c:v>-39.120703076041501</c:v>
                </c:pt>
                <c:pt idx="13923">
                  <c:v>-39.051074149501801</c:v>
                </c:pt>
                <c:pt idx="13924">
                  <c:v>-39.051074149501801</c:v>
                </c:pt>
                <c:pt idx="13925">
                  <c:v>-39.051074149501801</c:v>
                </c:pt>
                <c:pt idx="13926">
                  <c:v>-39.051074149501801</c:v>
                </c:pt>
                <c:pt idx="13927">
                  <c:v>-38.945019527243801</c:v>
                </c:pt>
                <c:pt idx="13928">
                  <c:v>-38.945019527243801</c:v>
                </c:pt>
                <c:pt idx="13929">
                  <c:v>-39.031835874935403</c:v>
                </c:pt>
                <c:pt idx="13930">
                  <c:v>-39.031835874935403</c:v>
                </c:pt>
                <c:pt idx="13931">
                  <c:v>-39.175097605533601</c:v>
                </c:pt>
                <c:pt idx="13932">
                  <c:v>-39.175097605533601</c:v>
                </c:pt>
                <c:pt idx="13933">
                  <c:v>-39.175097605533601</c:v>
                </c:pt>
                <c:pt idx="13934">
                  <c:v>-38.885253874046597</c:v>
                </c:pt>
                <c:pt idx="13935">
                  <c:v>-38.871874943943098</c:v>
                </c:pt>
                <c:pt idx="13936">
                  <c:v>-38.871874943943098</c:v>
                </c:pt>
                <c:pt idx="13937">
                  <c:v>-38.871874943943098</c:v>
                </c:pt>
                <c:pt idx="13938">
                  <c:v>-38.927929599478297</c:v>
                </c:pt>
                <c:pt idx="13939">
                  <c:v>-38.927929599478297</c:v>
                </c:pt>
                <c:pt idx="13940">
                  <c:v>-38.927929599478297</c:v>
                </c:pt>
                <c:pt idx="13941">
                  <c:v>-38.9190429034715</c:v>
                </c:pt>
                <c:pt idx="13942">
                  <c:v>-38.9190429034715</c:v>
                </c:pt>
                <c:pt idx="13943">
                  <c:v>-38.9190429034715</c:v>
                </c:pt>
                <c:pt idx="13944">
                  <c:v>-38.991601486042697</c:v>
                </c:pt>
                <c:pt idx="13945">
                  <c:v>-38.991601486042697</c:v>
                </c:pt>
                <c:pt idx="13946">
                  <c:v>-38.991601486042697</c:v>
                </c:pt>
                <c:pt idx="13947">
                  <c:v>-38.991601486042697</c:v>
                </c:pt>
                <c:pt idx="13948">
                  <c:v>-38.814941333104798</c:v>
                </c:pt>
                <c:pt idx="13949">
                  <c:v>-38.814941333104798</c:v>
                </c:pt>
                <c:pt idx="13950">
                  <c:v>-38.9684570007229</c:v>
                </c:pt>
                <c:pt idx="13951">
                  <c:v>-38.9684570007229</c:v>
                </c:pt>
                <c:pt idx="13952">
                  <c:v>-39.190332017023998</c:v>
                </c:pt>
                <c:pt idx="13953">
                  <c:v>-39.190332017023998</c:v>
                </c:pt>
                <c:pt idx="13954">
                  <c:v>-39.190332017023998</c:v>
                </c:pt>
                <c:pt idx="13955">
                  <c:v>-38.869921824320002</c:v>
                </c:pt>
                <c:pt idx="13956">
                  <c:v>-38.869921824320002</c:v>
                </c:pt>
                <c:pt idx="13957">
                  <c:v>-39.0149413121907</c:v>
                </c:pt>
                <c:pt idx="13958">
                  <c:v>-39.0149413121907</c:v>
                </c:pt>
                <c:pt idx="13959">
                  <c:v>-38.807714806702201</c:v>
                </c:pt>
                <c:pt idx="13960">
                  <c:v>-38.807714806702201</c:v>
                </c:pt>
                <c:pt idx="13961">
                  <c:v>-38.807714806702201</c:v>
                </c:pt>
                <c:pt idx="13962">
                  <c:v>-38.868945246809702</c:v>
                </c:pt>
                <c:pt idx="13963">
                  <c:v>-38.868945246809702</c:v>
                </c:pt>
                <c:pt idx="13964">
                  <c:v>-39.015429660743301</c:v>
                </c:pt>
                <c:pt idx="13965">
                  <c:v>-39.015429660743301</c:v>
                </c:pt>
                <c:pt idx="13966">
                  <c:v>-39.015429660743301</c:v>
                </c:pt>
                <c:pt idx="13967">
                  <c:v>-39.015429660743301</c:v>
                </c:pt>
                <c:pt idx="13968">
                  <c:v>-38.908984329325897</c:v>
                </c:pt>
                <c:pt idx="13969">
                  <c:v>-38.908984329325897</c:v>
                </c:pt>
                <c:pt idx="13970">
                  <c:v>-38.924218704436498</c:v>
                </c:pt>
                <c:pt idx="13971">
                  <c:v>-38.924218704436498</c:v>
                </c:pt>
                <c:pt idx="13972">
                  <c:v>-38.924218704436498</c:v>
                </c:pt>
                <c:pt idx="13973">
                  <c:v>-38.871581962630401</c:v>
                </c:pt>
                <c:pt idx="13974">
                  <c:v>-38.871581962630401</c:v>
                </c:pt>
                <c:pt idx="13975">
                  <c:v>-38.871581962630401</c:v>
                </c:pt>
                <c:pt idx="13976">
                  <c:v>-38.927148342190698</c:v>
                </c:pt>
                <c:pt idx="13977">
                  <c:v>-38.927148342190698</c:v>
                </c:pt>
                <c:pt idx="13978">
                  <c:v>-39.0502929536596</c:v>
                </c:pt>
                <c:pt idx="13979">
                  <c:v>-39.0502929536596</c:v>
                </c:pt>
                <c:pt idx="13980">
                  <c:v>-38.938867153599801</c:v>
                </c:pt>
                <c:pt idx="13981">
                  <c:v>-38.938867153599801</c:v>
                </c:pt>
                <c:pt idx="13982">
                  <c:v>-39.0237304413603</c:v>
                </c:pt>
                <c:pt idx="13983">
                  <c:v>-39.0237304413603</c:v>
                </c:pt>
                <c:pt idx="13984">
                  <c:v>-39.0237304413603</c:v>
                </c:pt>
                <c:pt idx="13985">
                  <c:v>-39.0237304413603</c:v>
                </c:pt>
                <c:pt idx="13986">
                  <c:v>-39.0237304413603</c:v>
                </c:pt>
                <c:pt idx="13987">
                  <c:v>-38.973144475494301</c:v>
                </c:pt>
                <c:pt idx="13988">
                  <c:v>-38.973144475494301</c:v>
                </c:pt>
                <c:pt idx="13989">
                  <c:v>-38.733398341770197</c:v>
                </c:pt>
                <c:pt idx="13990">
                  <c:v>-38.733398341770197</c:v>
                </c:pt>
                <c:pt idx="13991">
                  <c:v>-38.733398341770197</c:v>
                </c:pt>
                <c:pt idx="13992">
                  <c:v>-39.134667916674502</c:v>
                </c:pt>
                <c:pt idx="13993">
                  <c:v>-39.134667916674502</c:v>
                </c:pt>
                <c:pt idx="13994">
                  <c:v>-38.9688475669318</c:v>
                </c:pt>
                <c:pt idx="13995">
                  <c:v>-38.9688475669318</c:v>
                </c:pt>
                <c:pt idx="13996">
                  <c:v>-38.9821288503517</c:v>
                </c:pt>
                <c:pt idx="13997">
                  <c:v>-38.9821288503517</c:v>
                </c:pt>
                <c:pt idx="13998">
                  <c:v>-38.9821288503517</c:v>
                </c:pt>
                <c:pt idx="13999">
                  <c:v>-38.675488227861898</c:v>
                </c:pt>
                <c:pt idx="14000">
                  <c:v>-38.675488227861898</c:v>
                </c:pt>
                <c:pt idx="14001">
                  <c:v>-38.675488227861898</c:v>
                </c:pt>
                <c:pt idx="14002">
                  <c:v>-38.830859314271898</c:v>
                </c:pt>
                <c:pt idx="14003">
                  <c:v>-38.830859314271898</c:v>
                </c:pt>
                <c:pt idx="14004">
                  <c:v>-38.830859314271898</c:v>
                </c:pt>
                <c:pt idx="14005">
                  <c:v>-39.0744140042952</c:v>
                </c:pt>
                <c:pt idx="14006">
                  <c:v>-39.0744140042952</c:v>
                </c:pt>
                <c:pt idx="14007">
                  <c:v>-39.0744140042952</c:v>
                </c:pt>
                <c:pt idx="14008">
                  <c:v>-39.136718709509204</c:v>
                </c:pt>
                <c:pt idx="14009">
                  <c:v>-39.136718709509204</c:v>
                </c:pt>
                <c:pt idx="14010">
                  <c:v>-39.136718709509204</c:v>
                </c:pt>
                <c:pt idx="14011">
                  <c:v>-39.125292926946699</c:v>
                </c:pt>
                <c:pt idx="14012">
                  <c:v>-39.125292926946699</c:v>
                </c:pt>
                <c:pt idx="14013">
                  <c:v>-39.125292926946699</c:v>
                </c:pt>
                <c:pt idx="14014">
                  <c:v>-38.7342772890551</c:v>
                </c:pt>
                <c:pt idx="14015">
                  <c:v>-38.7342772890551</c:v>
                </c:pt>
                <c:pt idx="14016">
                  <c:v>-39.049609317735303</c:v>
                </c:pt>
                <c:pt idx="14017">
                  <c:v>-39.049609317735303</c:v>
                </c:pt>
                <c:pt idx="14018">
                  <c:v>-39.071581974057999</c:v>
                </c:pt>
                <c:pt idx="14019">
                  <c:v>-39.071581974057999</c:v>
                </c:pt>
                <c:pt idx="14020">
                  <c:v>-39.071581974057999</c:v>
                </c:pt>
                <c:pt idx="14021">
                  <c:v>-38.951367108391402</c:v>
                </c:pt>
                <c:pt idx="14022">
                  <c:v>-38.951367108391402</c:v>
                </c:pt>
                <c:pt idx="14023">
                  <c:v>-38.951367108391402</c:v>
                </c:pt>
                <c:pt idx="14024">
                  <c:v>-38.951367108391402</c:v>
                </c:pt>
                <c:pt idx="14025">
                  <c:v>-38.951367108391402</c:v>
                </c:pt>
                <c:pt idx="14026">
                  <c:v>-38.7544921135122</c:v>
                </c:pt>
                <c:pt idx="14027">
                  <c:v>-38.7544921135122</c:v>
                </c:pt>
                <c:pt idx="14028">
                  <c:v>-38.973730422992901</c:v>
                </c:pt>
                <c:pt idx="14029">
                  <c:v>-38.973730422992901</c:v>
                </c:pt>
                <c:pt idx="14030">
                  <c:v>-38.973730422992901</c:v>
                </c:pt>
                <c:pt idx="14031">
                  <c:v>-38.633886653660703</c:v>
                </c:pt>
                <c:pt idx="14032">
                  <c:v>-38.633886653660703</c:v>
                </c:pt>
                <c:pt idx="14033">
                  <c:v>-38.839257774066901</c:v>
                </c:pt>
                <c:pt idx="14034">
                  <c:v>-38.839257774066901</c:v>
                </c:pt>
                <c:pt idx="14035">
                  <c:v>-38.671484323574902</c:v>
                </c:pt>
                <c:pt idx="14036">
                  <c:v>-38.671484323574902</c:v>
                </c:pt>
                <c:pt idx="14037">
                  <c:v>-38.671484323574902</c:v>
                </c:pt>
                <c:pt idx="14038">
                  <c:v>-38.827734313927003</c:v>
                </c:pt>
                <c:pt idx="14039">
                  <c:v>-38.827734313927003</c:v>
                </c:pt>
                <c:pt idx="14040">
                  <c:v>-38.827734313927003</c:v>
                </c:pt>
                <c:pt idx="14041">
                  <c:v>-38.6063476391354</c:v>
                </c:pt>
                <c:pt idx="14042">
                  <c:v>-38.6063476391354</c:v>
                </c:pt>
                <c:pt idx="14043">
                  <c:v>-38.6063476391354</c:v>
                </c:pt>
                <c:pt idx="14044">
                  <c:v>-38.6063476391354</c:v>
                </c:pt>
                <c:pt idx="14045">
                  <c:v>-38.967089765275801</c:v>
                </c:pt>
                <c:pt idx="14046">
                  <c:v>-38.967089765275801</c:v>
                </c:pt>
                <c:pt idx="14047">
                  <c:v>-38.967089765275801</c:v>
                </c:pt>
                <c:pt idx="14048">
                  <c:v>-39.1257811792456</c:v>
                </c:pt>
                <c:pt idx="14049">
                  <c:v>-39.1257811792456</c:v>
                </c:pt>
                <c:pt idx="14050">
                  <c:v>-38.749316373476098</c:v>
                </c:pt>
                <c:pt idx="14051">
                  <c:v>-38.749316373476098</c:v>
                </c:pt>
                <c:pt idx="14052">
                  <c:v>-38.749316373476098</c:v>
                </c:pt>
                <c:pt idx="14053">
                  <c:v>-38.999999950050501</c:v>
                </c:pt>
                <c:pt idx="14054">
                  <c:v>-38.917773391331103</c:v>
                </c:pt>
                <c:pt idx="14055">
                  <c:v>-38.917773391331103</c:v>
                </c:pt>
                <c:pt idx="14056">
                  <c:v>-38.982031179009901</c:v>
                </c:pt>
                <c:pt idx="14057">
                  <c:v>-38.982031179009901</c:v>
                </c:pt>
                <c:pt idx="14058">
                  <c:v>-38.982031179009901</c:v>
                </c:pt>
                <c:pt idx="14059">
                  <c:v>-38.7442382166264</c:v>
                </c:pt>
                <c:pt idx="14060">
                  <c:v>-38.7442382166264</c:v>
                </c:pt>
                <c:pt idx="14061">
                  <c:v>-38.7442382166264</c:v>
                </c:pt>
                <c:pt idx="14062">
                  <c:v>-39.084277296489702</c:v>
                </c:pt>
                <c:pt idx="14063">
                  <c:v>-39.084277296489702</c:v>
                </c:pt>
                <c:pt idx="14064">
                  <c:v>-39.084277296489702</c:v>
                </c:pt>
                <c:pt idx="14065">
                  <c:v>-38.770312453569197</c:v>
                </c:pt>
                <c:pt idx="14066">
                  <c:v>-38.770312453569197</c:v>
                </c:pt>
                <c:pt idx="14067">
                  <c:v>-38.770312453569197</c:v>
                </c:pt>
                <c:pt idx="14068">
                  <c:v>-38.9884765462484</c:v>
                </c:pt>
                <c:pt idx="14069">
                  <c:v>-38.9884765462484</c:v>
                </c:pt>
                <c:pt idx="14070">
                  <c:v>-38.9884765462484</c:v>
                </c:pt>
                <c:pt idx="14071">
                  <c:v>-38.903710878978004</c:v>
                </c:pt>
                <c:pt idx="14072">
                  <c:v>-38.903710878978004</c:v>
                </c:pt>
                <c:pt idx="14073">
                  <c:v>-38.903710878978004</c:v>
                </c:pt>
                <c:pt idx="14074">
                  <c:v>-38.830859330453599</c:v>
                </c:pt>
                <c:pt idx="14075">
                  <c:v>-38.830859330453599</c:v>
                </c:pt>
                <c:pt idx="14076">
                  <c:v>-38.909081985628198</c:v>
                </c:pt>
                <c:pt idx="14077">
                  <c:v>-38.909081985628198</c:v>
                </c:pt>
                <c:pt idx="14078">
                  <c:v>-38.834081959197597</c:v>
                </c:pt>
                <c:pt idx="14079">
                  <c:v>-38.834081959197597</c:v>
                </c:pt>
                <c:pt idx="14080">
                  <c:v>-38.979199158355101</c:v>
                </c:pt>
                <c:pt idx="14081">
                  <c:v>-38.979199158355101</c:v>
                </c:pt>
                <c:pt idx="14082">
                  <c:v>-38.979199158355101</c:v>
                </c:pt>
                <c:pt idx="14083">
                  <c:v>-38.979199158355101</c:v>
                </c:pt>
                <c:pt idx="14084">
                  <c:v>-39.085742126400802</c:v>
                </c:pt>
                <c:pt idx="14085">
                  <c:v>-39.085742126400802</c:v>
                </c:pt>
                <c:pt idx="14086">
                  <c:v>-39.085742126400802</c:v>
                </c:pt>
                <c:pt idx="14087">
                  <c:v>-38.992871032729397</c:v>
                </c:pt>
                <c:pt idx="14088">
                  <c:v>-38.992871032729397</c:v>
                </c:pt>
                <c:pt idx="14089">
                  <c:v>-38.739941376297701</c:v>
                </c:pt>
                <c:pt idx="14090">
                  <c:v>-38.739941376297701</c:v>
                </c:pt>
                <c:pt idx="14091">
                  <c:v>-38.739941376297701</c:v>
                </c:pt>
                <c:pt idx="14092">
                  <c:v>-38.893066325043002</c:v>
                </c:pt>
                <c:pt idx="14093">
                  <c:v>-38.893066325043002</c:v>
                </c:pt>
                <c:pt idx="14094">
                  <c:v>-38.895605389938197</c:v>
                </c:pt>
                <c:pt idx="14095">
                  <c:v>-38.895605389938197</c:v>
                </c:pt>
                <c:pt idx="14096">
                  <c:v>-38.7603515428709</c:v>
                </c:pt>
                <c:pt idx="14097">
                  <c:v>-38.7603515428709</c:v>
                </c:pt>
                <c:pt idx="14098">
                  <c:v>-38.848730438316103</c:v>
                </c:pt>
                <c:pt idx="14099">
                  <c:v>-38.848730438316103</c:v>
                </c:pt>
                <c:pt idx="14100">
                  <c:v>-38.848730438316103</c:v>
                </c:pt>
                <c:pt idx="14101">
                  <c:v>-38.838476505479697</c:v>
                </c:pt>
                <c:pt idx="14102">
                  <c:v>-38.838476505479697</c:v>
                </c:pt>
                <c:pt idx="14103">
                  <c:v>-38.838476505479697</c:v>
                </c:pt>
                <c:pt idx="14104">
                  <c:v>-38.838476505479697</c:v>
                </c:pt>
                <c:pt idx="14105">
                  <c:v>-38.6729491402875</c:v>
                </c:pt>
                <c:pt idx="14106">
                  <c:v>-38.6729491402875</c:v>
                </c:pt>
                <c:pt idx="14107">
                  <c:v>-38.6729491402875</c:v>
                </c:pt>
                <c:pt idx="14108">
                  <c:v>-38.631933494740203</c:v>
                </c:pt>
                <c:pt idx="14109">
                  <c:v>-38.631933494740203</c:v>
                </c:pt>
                <c:pt idx="14110">
                  <c:v>-38.631933494740203</c:v>
                </c:pt>
                <c:pt idx="14111">
                  <c:v>-38.803808532946199</c:v>
                </c:pt>
                <c:pt idx="14112">
                  <c:v>-38.803808532946199</c:v>
                </c:pt>
                <c:pt idx="14113">
                  <c:v>-38.803808532946199</c:v>
                </c:pt>
                <c:pt idx="14114">
                  <c:v>-38.899414029008703</c:v>
                </c:pt>
                <c:pt idx="14115">
                  <c:v>-38.899414029008703</c:v>
                </c:pt>
                <c:pt idx="14116">
                  <c:v>-38.868066344846703</c:v>
                </c:pt>
                <c:pt idx="14117">
                  <c:v>-38.868066344846703</c:v>
                </c:pt>
                <c:pt idx="14118">
                  <c:v>-38.868066344846703</c:v>
                </c:pt>
                <c:pt idx="14119">
                  <c:v>-39.023925757297498</c:v>
                </c:pt>
                <c:pt idx="14120">
                  <c:v>-39.023925757297498</c:v>
                </c:pt>
                <c:pt idx="14121">
                  <c:v>-38.973535092882202</c:v>
                </c:pt>
                <c:pt idx="14122">
                  <c:v>-38.973535092882202</c:v>
                </c:pt>
                <c:pt idx="14123">
                  <c:v>-38.973535092882202</c:v>
                </c:pt>
                <c:pt idx="14124">
                  <c:v>-38.973535092882202</c:v>
                </c:pt>
                <c:pt idx="14125">
                  <c:v>-38.7118163191262</c:v>
                </c:pt>
                <c:pt idx="14126">
                  <c:v>-38.7118163191262</c:v>
                </c:pt>
                <c:pt idx="14127">
                  <c:v>-38.7118163191262</c:v>
                </c:pt>
                <c:pt idx="14128">
                  <c:v>-39.233203116782498</c:v>
                </c:pt>
                <c:pt idx="14129">
                  <c:v>-39.233203116782498</c:v>
                </c:pt>
                <c:pt idx="14130">
                  <c:v>-39.252050757160703</c:v>
                </c:pt>
                <c:pt idx="14131">
                  <c:v>-39.252050757160703</c:v>
                </c:pt>
                <c:pt idx="14132">
                  <c:v>-39.252050757160703</c:v>
                </c:pt>
                <c:pt idx="14133">
                  <c:v>-39.237988194443403</c:v>
                </c:pt>
                <c:pt idx="14134">
                  <c:v>-39.237988194443403</c:v>
                </c:pt>
                <c:pt idx="14135">
                  <c:v>-39.027636671489702</c:v>
                </c:pt>
                <c:pt idx="14136">
                  <c:v>-39.027636671489702</c:v>
                </c:pt>
                <c:pt idx="14137">
                  <c:v>-39.027636671489702</c:v>
                </c:pt>
                <c:pt idx="14138">
                  <c:v>-38.776660093331799</c:v>
                </c:pt>
                <c:pt idx="14139">
                  <c:v>-38.776660093331799</c:v>
                </c:pt>
                <c:pt idx="14140">
                  <c:v>-38.899023414145603</c:v>
                </c:pt>
                <c:pt idx="14141">
                  <c:v>-38.899023414145603</c:v>
                </c:pt>
                <c:pt idx="14142">
                  <c:v>-38.899023414145603</c:v>
                </c:pt>
                <c:pt idx="14143">
                  <c:v>-38.899023414145603</c:v>
                </c:pt>
                <c:pt idx="14144">
                  <c:v>-39.009472552919704</c:v>
                </c:pt>
                <c:pt idx="14145">
                  <c:v>-39.009472552919704</c:v>
                </c:pt>
                <c:pt idx="14146">
                  <c:v>-38.804882745513098</c:v>
                </c:pt>
                <c:pt idx="14147">
                  <c:v>-38.804882745513098</c:v>
                </c:pt>
                <c:pt idx="14148">
                  <c:v>-38.804882745513098</c:v>
                </c:pt>
                <c:pt idx="14149">
                  <c:v>-38.866894494211003</c:v>
                </c:pt>
                <c:pt idx="14150">
                  <c:v>-38.866894494211003</c:v>
                </c:pt>
                <c:pt idx="14151">
                  <c:v>-39.136230416770502</c:v>
                </c:pt>
                <c:pt idx="14152">
                  <c:v>-39.136230416770502</c:v>
                </c:pt>
                <c:pt idx="14153">
                  <c:v>-39.080273358129404</c:v>
                </c:pt>
                <c:pt idx="14154">
                  <c:v>-39.080273358129404</c:v>
                </c:pt>
                <c:pt idx="14155">
                  <c:v>-39.2178710352891</c:v>
                </c:pt>
                <c:pt idx="14156">
                  <c:v>-39.2178710352891</c:v>
                </c:pt>
                <c:pt idx="14157">
                  <c:v>-39.2178710352891</c:v>
                </c:pt>
                <c:pt idx="14158">
                  <c:v>-38.871874954347703</c:v>
                </c:pt>
                <c:pt idx="14159">
                  <c:v>-38.871874954347703</c:v>
                </c:pt>
                <c:pt idx="14160">
                  <c:v>-38.871874954347703</c:v>
                </c:pt>
                <c:pt idx="14161">
                  <c:v>-38.871874954347703</c:v>
                </c:pt>
                <c:pt idx="14162">
                  <c:v>-39.000488246070702</c:v>
                </c:pt>
                <c:pt idx="14163">
                  <c:v>-39.000488246070702</c:v>
                </c:pt>
                <c:pt idx="14164">
                  <c:v>-38.833691373904003</c:v>
                </c:pt>
                <c:pt idx="14165">
                  <c:v>-38.833691373904003</c:v>
                </c:pt>
                <c:pt idx="14166">
                  <c:v>-38.948632776628003</c:v>
                </c:pt>
                <c:pt idx="14167">
                  <c:v>-38.948632776628003</c:v>
                </c:pt>
                <c:pt idx="14168">
                  <c:v>-38.948632776628003</c:v>
                </c:pt>
                <c:pt idx="14169">
                  <c:v>-39.051660098783003</c:v>
                </c:pt>
                <c:pt idx="14170">
                  <c:v>-39.051660098783003</c:v>
                </c:pt>
                <c:pt idx="14171">
                  <c:v>-38.871581958876</c:v>
                </c:pt>
                <c:pt idx="14172">
                  <c:v>-38.871581958876</c:v>
                </c:pt>
                <c:pt idx="14173">
                  <c:v>-39.030468697572303</c:v>
                </c:pt>
                <c:pt idx="14174">
                  <c:v>-39.030468697572303</c:v>
                </c:pt>
                <c:pt idx="14175">
                  <c:v>-39.030468697572303</c:v>
                </c:pt>
                <c:pt idx="14176">
                  <c:v>-39.075292864516001</c:v>
                </c:pt>
                <c:pt idx="14177">
                  <c:v>-39.075292864516001</c:v>
                </c:pt>
                <c:pt idx="14178">
                  <c:v>-39.075292864516001</c:v>
                </c:pt>
                <c:pt idx="14179">
                  <c:v>-39.296288998841099</c:v>
                </c:pt>
                <c:pt idx="14180">
                  <c:v>-39.296288998841099</c:v>
                </c:pt>
                <c:pt idx="14181">
                  <c:v>-39.296288998841099</c:v>
                </c:pt>
                <c:pt idx="14182">
                  <c:v>-38.936425714869898</c:v>
                </c:pt>
                <c:pt idx="14183">
                  <c:v>-38.936425714869898</c:v>
                </c:pt>
                <c:pt idx="14184">
                  <c:v>-38.936425714869898</c:v>
                </c:pt>
                <c:pt idx="14185">
                  <c:v>-38.936425714869898</c:v>
                </c:pt>
                <c:pt idx="14186">
                  <c:v>-39.043456970823101</c:v>
                </c:pt>
                <c:pt idx="14187">
                  <c:v>-39.043456970823101</c:v>
                </c:pt>
                <c:pt idx="14188">
                  <c:v>-38.866699155216303</c:v>
                </c:pt>
                <c:pt idx="14189">
                  <c:v>-38.866699155216303</c:v>
                </c:pt>
                <c:pt idx="14190">
                  <c:v>-38.866699155216303</c:v>
                </c:pt>
                <c:pt idx="14191">
                  <c:v>-39.014648369055003</c:v>
                </c:pt>
                <c:pt idx="14192">
                  <c:v>-39.014648369055003</c:v>
                </c:pt>
                <c:pt idx="14193">
                  <c:v>-38.933300719021602</c:v>
                </c:pt>
                <c:pt idx="14194">
                  <c:v>-38.933300719021602</c:v>
                </c:pt>
                <c:pt idx="14195">
                  <c:v>-38.933300719021602</c:v>
                </c:pt>
                <c:pt idx="14196">
                  <c:v>-38.949413984075299</c:v>
                </c:pt>
                <c:pt idx="14197">
                  <c:v>-38.949413984075299</c:v>
                </c:pt>
                <c:pt idx="14198">
                  <c:v>-38.949413984075299</c:v>
                </c:pt>
                <c:pt idx="14199">
                  <c:v>-38.655468691824296</c:v>
                </c:pt>
                <c:pt idx="14200">
                  <c:v>-38.655468691824296</c:v>
                </c:pt>
                <c:pt idx="14201">
                  <c:v>-38.655468691824296</c:v>
                </c:pt>
                <c:pt idx="14202">
                  <c:v>-38.655468691824296</c:v>
                </c:pt>
                <c:pt idx="14203">
                  <c:v>-38.841894499833799</c:v>
                </c:pt>
                <c:pt idx="14204">
                  <c:v>-38.841894499833799</c:v>
                </c:pt>
                <c:pt idx="14205">
                  <c:v>-38.841894499833799</c:v>
                </c:pt>
                <c:pt idx="14206">
                  <c:v>-39.096679638867499</c:v>
                </c:pt>
                <c:pt idx="14207">
                  <c:v>-39.096679638867499</c:v>
                </c:pt>
                <c:pt idx="14208">
                  <c:v>-38.985937436809699</c:v>
                </c:pt>
                <c:pt idx="14209">
                  <c:v>-38.985937436809699</c:v>
                </c:pt>
                <c:pt idx="14210">
                  <c:v>-38.985937436809699</c:v>
                </c:pt>
                <c:pt idx="14211">
                  <c:v>-38.998437410802502</c:v>
                </c:pt>
                <c:pt idx="14212">
                  <c:v>-38.998437410802502</c:v>
                </c:pt>
                <c:pt idx="14213">
                  <c:v>-38.8700194998382</c:v>
                </c:pt>
                <c:pt idx="14214">
                  <c:v>-38.8700194998382</c:v>
                </c:pt>
                <c:pt idx="14215">
                  <c:v>-38.8700194998382</c:v>
                </c:pt>
                <c:pt idx="14216">
                  <c:v>-38.743163996194198</c:v>
                </c:pt>
                <c:pt idx="14217">
                  <c:v>-38.743163996194198</c:v>
                </c:pt>
                <c:pt idx="14218">
                  <c:v>-38.743163996194198</c:v>
                </c:pt>
                <c:pt idx="14219">
                  <c:v>-38.812988237033998</c:v>
                </c:pt>
                <c:pt idx="14220">
                  <c:v>-38.812988237033998</c:v>
                </c:pt>
                <c:pt idx="14221">
                  <c:v>-38.812988237033998</c:v>
                </c:pt>
                <c:pt idx="14222">
                  <c:v>-38.8670897948613</c:v>
                </c:pt>
                <c:pt idx="14223">
                  <c:v>-38.8670897948613</c:v>
                </c:pt>
                <c:pt idx="14224">
                  <c:v>-38.971972625316901</c:v>
                </c:pt>
                <c:pt idx="14225">
                  <c:v>-38.971972625316901</c:v>
                </c:pt>
                <c:pt idx="14226">
                  <c:v>-38.971972625316901</c:v>
                </c:pt>
                <c:pt idx="14227">
                  <c:v>-38.925585895878598</c:v>
                </c:pt>
                <c:pt idx="14228">
                  <c:v>-38.925585895878598</c:v>
                </c:pt>
                <c:pt idx="14229">
                  <c:v>-38.925585895878598</c:v>
                </c:pt>
                <c:pt idx="14230">
                  <c:v>-38.750488204685098</c:v>
                </c:pt>
                <c:pt idx="14231">
                  <c:v>-38.750488204685098</c:v>
                </c:pt>
                <c:pt idx="14232">
                  <c:v>-38.984472610994999</c:v>
                </c:pt>
                <c:pt idx="14233">
                  <c:v>-38.984472610994999</c:v>
                </c:pt>
                <c:pt idx="14234">
                  <c:v>-38.984472610994999</c:v>
                </c:pt>
                <c:pt idx="14235">
                  <c:v>-39.064062430494197</c:v>
                </c:pt>
                <c:pt idx="14236">
                  <c:v>-39.064062430494197</c:v>
                </c:pt>
                <c:pt idx="14237">
                  <c:v>-39.064062430494197</c:v>
                </c:pt>
                <c:pt idx="14238">
                  <c:v>-39.140624948180601</c:v>
                </c:pt>
                <c:pt idx="14239">
                  <c:v>-39.140624948180601</c:v>
                </c:pt>
                <c:pt idx="14240">
                  <c:v>-39.140624948180601</c:v>
                </c:pt>
                <c:pt idx="14241">
                  <c:v>-39.140624948180601</c:v>
                </c:pt>
                <c:pt idx="14242">
                  <c:v>-38.909570250994797</c:v>
                </c:pt>
                <c:pt idx="14243">
                  <c:v>-38.909570250994797</c:v>
                </c:pt>
                <c:pt idx="14244">
                  <c:v>-39.026074150671697</c:v>
                </c:pt>
                <c:pt idx="14245">
                  <c:v>-39.026074150671697</c:v>
                </c:pt>
                <c:pt idx="14246">
                  <c:v>-39.026074150671697</c:v>
                </c:pt>
                <c:pt idx="14247">
                  <c:v>-38.760546812365597</c:v>
                </c:pt>
                <c:pt idx="14248">
                  <c:v>-38.760546812365597</c:v>
                </c:pt>
                <c:pt idx="14249">
                  <c:v>-38.760546812365597</c:v>
                </c:pt>
                <c:pt idx="14250">
                  <c:v>-38.821289013350899</c:v>
                </c:pt>
                <c:pt idx="14251">
                  <c:v>-38.700683565308204</c:v>
                </c:pt>
                <c:pt idx="14252">
                  <c:v>-38.700683565308204</c:v>
                </c:pt>
                <c:pt idx="14253">
                  <c:v>-38.700683565308204</c:v>
                </c:pt>
                <c:pt idx="14254">
                  <c:v>-38.987206970901703</c:v>
                </c:pt>
                <c:pt idx="14255">
                  <c:v>-38.987206970901703</c:v>
                </c:pt>
                <c:pt idx="14256">
                  <c:v>-38.942480420504502</c:v>
                </c:pt>
                <c:pt idx="14257">
                  <c:v>-38.942480420504502</c:v>
                </c:pt>
                <c:pt idx="14258">
                  <c:v>-38.942480420504502</c:v>
                </c:pt>
                <c:pt idx="14259">
                  <c:v>-38.838964803988297</c:v>
                </c:pt>
                <c:pt idx="14260">
                  <c:v>-38.838964803988297</c:v>
                </c:pt>
                <c:pt idx="14261">
                  <c:v>-38.838964803988297</c:v>
                </c:pt>
                <c:pt idx="14262">
                  <c:v>-38.838964803988297</c:v>
                </c:pt>
                <c:pt idx="14263">
                  <c:v>-38.769921835111703</c:v>
                </c:pt>
                <c:pt idx="14264">
                  <c:v>-38.769921835111703</c:v>
                </c:pt>
                <c:pt idx="14265">
                  <c:v>-38.946191369665002</c:v>
                </c:pt>
                <c:pt idx="14266">
                  <c:v>-38.946191369665002</c:v>
                </c:pt>
                <c:pt idx="14267">
                  <c:v>-38.946191369665002</c:v>
                </c:pt>
                <c:pt idx="14268">
                  <c:v>-39.071289029801797</c:v>
                </c:pt>
                <c:pt idx="14269">
                  <c:v>-39.071289029801797</c:v>
                </c:pt>
                <c:pt idx="14270">
                  <c:v>-39.071289029801797</c:v>
                </c:pt>
                <c:pt idx="14271">
                  <c:v>-38.872167917950698</c:v>
                </c:pt>
                <c:pt idx="14272">
                  <c:v>-38.872167917950698</c:v>
                </c:pt>
                <c:pt idx="14273">
                  <c:v>-38.828808535930797</c:v>
                </c:pt>
                <c:pt idx="14274">
                  <c:v>-38.828808535930797</c:v>
                </c:pt>
                <c:pt idx="14275">
                  <c:v>-39.017578112769101</c:v>
                </c:pt>
                <c:pt idx="14276">
                  <c:v>-39.017578112769101</c:v>
                </c:pt>
                <c:pt idx="14277">
                  <c:v>-39.017578112769101</c:v>
                </c:pt>
                <c:pt idx="14278">
                  <c:v>-38.8699218066904</c:v>
                </c:pt>
                <c:pt idx="14279">
                  <c:v>-38.8699218066904</c:v>
                </c:pt>
                <c:pt idx="14280">
                  <c:v>-38.8699218066904</c:v>
                </c:pt>
                <c:pt idx="14281">
                  <c:v>-38.8699218066904</c:v>
                </c:pt>
                <c:pt idx="14282">
                  <c:v>-38.819824144906299</c:v>
                </c:pt>
                <c:pt idx="14283">
                  <c:v>-38.819824144906299</c:v>
                </c:pt>
                <c:pt idx="14284">
                  <c:v>-39.197070278969399</c:v>
                </c:pt>
                <c:pt idx="14285">
                  <c:v>-39.197070278969399</c:v>
                </c:pt>
                <c:pt idx="14286">
                  <c:v>-39.197070278969399</c:v>
                </c:pt>
                <c:pt idx="14287">
                  <c:v>-38.889355404040501</c:v>
                </c:pt>
                <c:pt idx="14288">
                  <c:v>-38.889355404040501</c:v>
                </c:pt>
                <c:pt idx="14289">
                  <c:v>-38.723046827631997</c:v>
                </c:pt>
                <c:pt idx="14290">
                  <c:v>-38.723046827631997</c:v>
                </c:pt>
                <c:pt idx="14291">
                  <c:v>-39.019726488193498</c:v>
                </c:pt>
                <c:pt idx="14292">
                  <c:v>-39.019726488193498</c:v>
                </c:pt>
                <c:pt idx="14293">
                  <c:v>-38.932812410661398</c:v>
                </c:pt>
                <c:pt idx="14294">
                  <c:v>-38.932812410661398</c:v>
                </c:pt>
                <c:pt idx="14295">
                  <c:v>-38.999609306476401</c:v>
                </c:pt>
                <c:pt idx="14296">
                  <c:v>-38.999609306476401</c:v>
                </c:pt>
                <c:pt idx="14297">
                  <c:v>-38.999609306476401</c:v>
                </c:pt>
                <c:pt idx="14298">
                  <c:v>-38.999609306476401</c:v>
                </c:pt>
                <c:pt idx="14299">
                  <c:v>-38.749706981477999</c:v>
                </c:pt>
                <c:pt idx="14300">
                  <c:v>-38.749706981477999</c:v>
                </c:pt>
                <c:pt idx="14301">
                  <c:v>-38.749706981477999</c:v>
                </c:pt>
                <c:pt idx="14302">
                  <c:v>-39.033300713730497</c:v>
                </c:pt>
                <c:pt idx="14303">
                  <c:v>-39.033300713730497</c:v>
                </c:pt>
                <c:pt idx="14304">
                  <c:v>-39.033300713730497</c:v>
                </c:pt>
                <c:pt idx="14305">
                  <c:v>-38.900878838256098</c:v>
                </c:pt>
                <c:pt idx="14306">
                  <c:v>-38.900878838256098</c:v>
                </c:pt>
                <c:pt idx="14307">
                  <c:v>-38.900878838256098</c:v>
                </c:pt>
                <c:pt idx="14308">
                  <c:v>-39.134765602007903</c:v>
                </c:pt>
                <c:pt idx="14309">
                  <c:v>-39.134765602007903</c:v>
                </c:pt>
                <c:pt idx="14310">
                  <c:v>-38.965136655089701</c:v>
                </c:pt>
                <c:pt idx="14311">
                  <c:v>-38.965136655089701</c:v>
                </c:pt>
                <c:pt idx="14312">
                  <c:v>-38.965136655089701</c:v>
                </c:pt>
                <c:pt idx="14313">
                  <c:v>-39.0993163488383</c:v>
                </c:pt>
                <c:pt idx="14314">
                  <c:v>-39.0993163488383</c:v>
                </c:pt>
                <c:pt idx="14315">
                  <c:v>-39.0993163488383</c:v>
                </c:pt>
                <c:pt idx="14316">
                  <c:v>-38.837206985284801</c:v>
                </c:pt>
                <c:pt idx="14317">
                  <c:v>-38.837206985284801</c:v>
                </c:pt>
                <c:pt idx="14318">
                  <c:v>-38.837206985284801</c:v>
                </c:pt>
                <c:pt idx="14319">
                  <c:v>-38.957031214624202</c:v>
                </c:pt>
                <c:pt idx="14320">
                  <c:v>-38.957031214624202</c:v>
                </c:pt>
                <c:pt idx="14321">
                  <c:v>-38.957031214624202</c:v>
                </c:pt>
                <c:pt idx="14322">
                  <c:v>-38.926660116951098</c:v>
                </c:pt>
                <c:pt idx="14323">
                  <c:v>-38.926660116951098</c:v>
                </c:pt>
                <c:pt idx="14324">
                  <c:v>-38.926660116951098</c:v>
                </c:pt>
                <c:pt idx="14325">
                  <c:v>-38.980761659491598</c:v>
                </c:pt>
                <c:pt idx="14326">
                  <c:v>-38.980761659491598</c:v>
                </c:pt>
                <c:pt idx="14327">
                  <c:v>-38.980761659491598</c:v>
                </c:pt>
                <c:pt idx="14328">
                  <c:v>-38.836132770185898</c:v>
                </c:pt>
                <c:pt idx="14329">
                  <c:v>-38.759863236264202</c:v>
                </c:pt>
                <c:pt idx="14330">
                  <c:v>-38.759863236264202</c:v>
                </c:pt>
                <c:pt idx="14331">
                  <c:v>-38.759863236264202</c:v>
                </c:pt>
                <c:pt idx="14332">
                  <c:v>-38.737304608526699</c:v>
                </c:pt>
                <c:pt idx="14333">
                  <c:v>-38.737304608526699</c:v>
                </c:pt>
                <c:pt idx="14334">
                  <c:v>-39.222558543973697</c:v>
                </c:pt>
                <c:pt idx="14335">
                  <c:v>-39.222558543973697</c:v>
                </c:pt>
                <c:pt idx="14336">
                  <c:v>-39.222558543973697</c:v>
                </c:pt>
                <c:pt idx="14337">
                  <c:v>-39.222558543973697</c:v>
                </c:pt>
                <c:pt idx="14338">
                  <c:v>-39.292968664914902</c:v>
                </c:pt>
                <c:pt idx="14339">
                  <c:v>-39.292968664914902</c:v>
                </c:pt>
                <c:pt idx="14340">
                  <c:v>-38.965331933250098</c:v>
                </c:pt>
                <c:pt idx="14341">
                  <c:v>-38.965331933250098</c:v>
                </c:pt>
                <c:pt idx="14342">
                  <c:v>-38.965331933250098</c:v>
                </c:pt>
                <c:pt idx="14343">
                  <c:v>-38.965331933250098</c:v>
                </c:pt>
                <c:pt idx="14344">
                  <c:v>-39.079296827672799</c:v>
                </c:pt>
                <c:pt idx="14345">
                  <c:v>-39.079296827672799</c:v>
                </c:pt>
                <c:pt idx="14346">
                  <c:v>-39.079296827672799</c:v>
                </c:pt>
                <c:pt idx="14347">
                  <c:v>-38.9704101185634</c:v>
                </c:pt>
                <c:pt idx="14348">
                  <c:v>-38.9704101185634</c:v>
                </c:pt>
                <c:pt idx="14349">
                  <c:v>-38.7503905455523</c:v>
                </c:pt>
                <c:pt idx="14350">
                  <c:v>-38.7503905455523</c:v>
                </c:pt>
                <c:pt idx="14351">
                  <c:v>-38.8445311801187</c:v>
                </c:pt>
                <c:pt idx="14352">
                  <c:v>-38.8445311801187</c:v>
                </c:pt>
                <c:pt idx="14353">
                  <c:v>-38.8445311801187</c:v>
                </c:pt>
                <c:pt idx="14354">
                  <c:v>-38.986913985951098</c:v>
                </c:pt>
                <c:pt idx="14355">
                  <c:v>-38.986913985951098</c:v>
                </c:pt>
                <c:pt idx="14356">
                  <c:v>-38.986913985951098</c:v>
                </c:pt>
                <c:pt idx="14357">
                  <c:v>-39.170507751106904</c:v>
                </c:pt>
                <c:pt idx="14358">
                  <c:v>-39.170507751106904</c:v>
                </c:pt>
                <c:pt idx="14359">
                  <c:v>-39.170507751106904</c:v>
                </c:pt>
                <c:pt idx="14360">
                  <c:v>-38.894824201466598</c:v>
                </c:pt>
                <c:pt idx="14361">
                  <c:v>-38.894824201466598</c:v>
                </c:pt>
                <c:pt idx="14362">
                  <c:v>-38.719140548244397</c:v>
                </c:pt>
                <c:pt idx="14363">
                  <c:v>-38.719140548244397</c:v>
                </c:pt>
                <c:pt idx="14364">
                  <c:v>-38.719140548244397</c:v>
                </c:pt>
                <c:pt idx="14365">
                  <c:v>-38.886621014826197</c:v>
                </c:pt>
                <c:pt idx="14366">
                  <c:v>-38.886621014826197</c:v>
                </c:pt>
                <c:pt idx="14367">
                  <c:v>-38.748437458678303</c:v>
                </c:pt>
                <c:pt idx="14368">
                  <c:v>-38.748437458678303</c:v>
                </c:pt>
                <c:pt idx="14369">
                  <c:v>-38.748437458678303</c:v>
                </c:pt>
                <c:pt idx="14370">
                  <c:v>-38.930175737463202</c:v>
                </c:pt>
                <c:pt idx="14371">
                  <c:v>-38.930175737463202</c:v>
                </c:pt>
                <c:pt idx="14372">
                  <c:v>-38.8301757326116</c:v>
                </c:pt>
                <c:pt idx="14373">
                  <c:v>-38.8301757326116</c:v>
                </c:pt>
                <c:pt idx="14374">
                  <c:v>-38.892480434267704</c:v>
                </c:pt>
                <c:pt idx="14375">
                  <c:v>-38.892480434267704</c:v>
                </c:pt>
                <c:pt idx="14376">
                  <c:v>-38.892480434267704</c:v>
                </c:pt>
                <c:pt idx="14377">
                  <c:v>-38.892480434267704</c:v>
                </c:pt>
                <c:pt idx="14378">
                  <c:v>-38.874511660142097</c:v>
                </c:pt>
                <c:pt idx="14379">
                  <c:v>-38.874511660142097</c:v>
                </c:pt>
                <c:pt idx="14380">
                  <c:v>-38.786816363361098</c:v>
                </c:pt>
                <c:pt idx="14381">
                  <c:v>-38.786816363361098</c:v>
                </c:pt>
                <c:pt idx="14382">
                  <c:v>-38.786816363361098</c:v>
                </c:pt>
                <c:pt idx="14383">
                  <c:v>-39.038769494800299</c:v>
                </c:pt>
                <c:pt idx="14384">
                  <c:v>-39.038769494800299</c:v>
                </c:pt>
                <c:pt idx="14385">
                  <c:v>-38.815527271239198</c:v>
                </c:pt>
                <c:pt idx="14386">
                  <c:v>-38.815527271239198</c:v>
                </c:pt>
                <c:pt idx="14387">
                  <c:v>-38.664062441610398</c:v>
                </c:pt>
                <c:pt idx="14388">
                  <c:v>-38.664062441610398</c:v>
                </c:pt>
                <c:pt idx="14389">
                  <c:v>-38.664062441610398</c:v>
                </c:pt>
                <c:pt idx="14390">
                  <c:v>-38.800976477876198</c:v>
                </c:pt>
                <c:pt idx="14391">
                  <c:v>-38.800976477876198</c:v>
                </c:pt>
                <c:pt idx="14392">
                  <c:v>-39.014648418800697</c:v>
                </c:pt>
                <c:pt idx="14393">
                  <c:v>-39.014648418800697</c:v>
                </c:pt>
                <c:pt idx="14394">
                  <c:v>-39.014648418800697</c:v>
                </c:pt>
                <c:pt idx="14395">
                  <c:v>-38.847265589800301</c:v>
                </c:pt>
                <c:pt idx="14396">
                  <c:v>-38.847265589800301</c:v>
                </c:pt>
                <c:pt idx="14397">
                  <c:v>-38.847265589800301</c:v>
                </c:pt>
                <c:pt idx="14398">
                  <c:v>-39.170312436508503</c:v>
                </c:pt>
                <c:pt idx="14399">
                  <c:v>-39.170312436508503</c:v>
                </c:pt>
                <c:pt idx="14400">
                  <c:v>-38.975683555203403</c:v>
                </c:pt>
                <c:pt idx="14401">
                  <c:v>-38.975683555203403</c:v>
                </c:pt>
                <c:pt idx="14402">
                  <c:v>-38.975683555203403</c:v>
                </c:pt>
                <c:pt idx="14403">
                  <c:v>-38.916406193726203</c:v>
                </c:pt>
                <c:pt idx="14404">
                  <c:v>-38.916406193726203</c:v>
                </c:pt>
                <c:pt idx="14405">
                  <c:v>-38.916406193726203</c:v>
                </c:pt>
                <c:pt idx="14406">
                  <c:v>-38.719921797703101</c:v>
                </c:pt>
                <c:pt idx="14407">
                  <c:v>-38.719921797703101</c:v>
                </c:pt>
                <c:pt idx="14408">
                  <c:v>-38.806835890594797</c:v>
                </c:pt>
                <c:pt idx="14409">
                  <c:v>-38.806835890594797</c:v>
                </c:pt>
                <c:pt idx="14410">
                  <c:v>-38.806835890594797</c:v>
                </c:pt>
                <c:pt idx="14411">
                  <c:v>-38.816406211699302</c:v>
                </c:pt>
                <c:pt idx="14412">
                  <c:v>-38.816406211699302</c:v>
                </c:pt>
                <c:pt idx="14413">
                  <c:v>-38.816406211699302</c:v>
                </c:pt>
                <c:pt idx="14414">
                  <c:v>-38.947656215874296</c:v>
                </c:pt>
                <c:pt idx="14415">
                  <c:v>-38.947656215874296</c:v>
                </c:pt>
                <c:pt idx="14416">
                  <c:v>-38.947656215874296</c:v>
                </c:pt>
                <c:pt idx="14417">
                  <c:v>-39.009765563961899</c:v>
                </c:pt>
                <c:pt idx="14418">
                  <c:v>-39.009765563961899</c:v>
                </c:pt>
                <c:pt idx="14419">
                  <c:v>-39.009765563961899</c:v>
                </c:pt>
                <c:pt idx="14420">
                  <c:v>-38.797460922120003</c:v>
                </c:pt>
                <c:pt idx="14421">
                  <c:v>-38.797460922120003</c:v>
                </c:pt>
                <c:pt idx="14422">
                  <c:v>-38.797460922120003</c:v>
                </c:pt>
                <c:pt idx="14423">
                  <c:v>-38.931738240120403</c:v>
                </c:pt>
                <c:pt idx="14424">
                  <c:v>-38.931738240120403</c:v>
                </c:pt>
                <c:pt idx="14425">
                  <c:v>-38.915429627595501</c:v>
                </c:pt>
                <c:pt idx="14426">
                  <c:v>-38.915429627595501</c:v>
                </c:pt>
                <c:pt idx="14427">
                  <c:v>-38.997753850380803</c:v>
                </c:pt>
                <c:pt idx="14428">
                  <c:v>-38.997753850380803</c:v>
                </c:pt>
                <c:pt idx="14429">
                  <c:v>-38.997753850380803</c:v>
                </c:pt>
                <c:pt idx="14430">
                  <c:v>-38.962304612847198</c:v>
                </c:pt>
                <c:pt idx="14431">
                  <c:v>-38.962304612847198</c:v>
                </c:pt>
                <c:pt idx="14432">
                  <c:v>-38.9383788960331</c:v>
                </c:pt>
                <c:pt idx="14433">
                  <c:v>-38.9383788960331</c:v>
                </c:pt>
                <c:pt idx="14434">
                  <c:v>-38.9383788960331</c:v>
                </c:pt>
                <c:pt idx="14435">
                  <c:v>-38.9383788960331</c:v>
                </c:pt>
                <c:pt idx="14436">
                  <c:v>-39.416699155204697</c:v>
                </c:pt>
                <c:pt idx="14437">
                  <c:v>-39.416699155204697</c:v>
                </c:pt>
                <c:pt idx="14438">
                  <c:v>-39.416699155204697</c:v>
                </c:pt>
                <c:pt idx="14439">
                  <c:v>-39.0384765203925</c:v>
                </c:pt>
                <c:pt idx="14440">
                  <c:v>-39.0384765203925</c:v>
                </c:pt>
                <c:pt idx="14441">
                  <c:v>-38.740527311092499</c:v>
                </c:pt>
                <c:pt idx="14442">
                  <c:v>-38.740527311092499</c:v>
                </c:pt>
                <c:pt idx="14443">
                  <c:v>-38.968359288934103</c:v>
                </c:pt>
                <c:pt idx="14444">
                  <c:v>-38.968359288934103</c:v>
                </c:pt>
                <c:pt idx="14445">
                  <c:v>-38.867285100030102</c:v>
                </c:pt>
                <c:pt idx="14446">
                  <c:v>-38.867285100030102</c:v>
                </c:pt>
                <c:pt idx="14447">
                  <c:v>-38.867285100030102</c:v>
                </c:pt>
                <c:pt idx="14448">
                  <c:v>-38.9570311999341</c:v>
                </c:pt>
                <c:pt idx="14449">
                  <c:v>-38.9570311999341</c:v>
                </c:pt>
                <c:pt idx="14450">
                  <c:v>-38.9570311999341</c:v>
                </c:pt>
                <c:pt idx="14451">
                  <c:v>-39.251464765977197</c:v>
                </c:pt>
                <c:pt idx="14452">
                  <c:v>-39.251464765977197</c:v>
                </c:pt>
                <c:pt idx="14453">
                  <c:v>-39.251464765977197</c:v>
                </c:pt>
                <c:pt idx="14454">
                  <c:v>-38.912402313697299</c:v>
                </c:pt>
                <c:pt idx="14455">
                  <c:v>-38.912402313697299</c:v>
                </c:pt>
                <c:pt idx="14456">
                  <c:v>-38.912402313697299</c:v>
                </c:pt>
                <c:pt idx="14457">
                  <c:v>-38.912402313697299</c:v>
                </c:pt>
                <c:pt idx="14458">
                  <c:v>-39.0341796637003</c:v>
                </c:pt>
                <c:pt idx="14459">
                  <c:v>-39.0341796637003</c:v>
                </c:pt>
                <c:pt idx="14460">
                  <c:v>-39.103222601232098</c:v>
                </c:pt>
                <c:pt idx="14461">
                  <c:v>-39.103222601232098</c:v>
                </c:pt>
                <c:pt idx="14462">
                  <c:v>-39.103222601232098</c:v>
                </c:pt>
                <c:pt idx="14463">
                  <c:v>-38.715234321971302</c:v>
                </c:pt>
                <c:pt idx="14464">
                  <c:v>-38.715234321971302</c:v>
                </c:pt>
                <c:pt idx="14465">
                  <c:v>-38.902148378612701</c:v>
                </c:pt>
                <c:pt idx="14466">
                  <c:v>-38.902148378612701</c:v>
                </c:pt>
                <c:pt idx="14467">
                  <c:v>-39.372070262062998</c:v>
                </c:pt>
                <c:pt idx="14468">
                  <c:v>-39.372070262062998</c:v>
                </c:pt>
                <c:pt idx="14469">
                  <c:v>-39.372070262062998</c:v>
                </c:pt>
                <c:pt idx="14470">
                  <c:v>-39.040722631129</c:v>
                </c:pt>
                <c:pt idx="14471">
                  <c:v>-39.040722631129</c:v>
                </c:pt>
                <c:pt idx="14472">
                  <c:v>-39.040722631129</c:v>
                </c:pt>
                <c:pt idx="14473">
                  <c:v>-38.996777305437703</c:v>
                </c:pt>
                <c:pt idx="14474">
                  <c:v>-38.996777305437703</c:v>
                </c:pt>
                <c:pt idx="14475">
                  <c:v>-38.996777305437703</c:v>
                </c:pt>
                <c:pt idx="14476">
                  <c:v>-38.996777305437703</c:v>
                </c:pt>
                <c:pt idx="14477">
                  <c:v>-38.830761644210703</c:v>
                </c:pt>
                <c:pt idx="14478">
                  <c:v>-38.830761644210703</c:v>
                </c:pt>
                <c:pt idx="14479">
                  <c:v>-38.830761644210703</c:v>
                </c:pt>
                <c:pt idx="14480">
                  <c:v>-38.924316337797698</c:v>
                </c:pt>
                <c:pt idx="14481">
                  <c:v>-38.924316337797698</c:v>
                </c:pt>
                <c:pt idx="14482">
                  <c:v>-38.924316337797698</c:v>
                </c:pt>
                <c:pt idx="14483">
                  <c:v>-38.915624923101802</c:v>
                </c:pt>
                <c:pt idx="14484">
                  <c:v>-38.915624923101802</c:v>
                </c:pt>
                <c:pt idx="14485">
                  <c:v>-38.987402290564198</c:v>
                </c:pt>
                <c:pt idx="14486">
                  <c:v>-38.987402290564198</c:v>
                </c:pt>
                <c:pt idx="14487">
                  <c:v>-38.748828081406799</c:v>
                </c:pt>
                <c:pt idx="14488">
                  <c:v>-38.748828081406799</c:v>
                </c:pt>
                <c:pt idx="14489">
                  <c:v>-38.748828081406799</c:v>
                </c:pt>
                <c:pt idx="14490">
                  <c:v>-38.752831956575299</c:v>
                </c:pt>
                <c:pt idx="14491">
                  <c:v>-38.752831956575299</c:v>
                </c:pt>
                <c:pt idx="14492">
                  <c:v>-38.752831956575299</c:v>
                </c:pt>
                <c:pt idx="14493">
                  <c:v>-38.783398390711199</c:v>
                </c:pt>
                <c:pt idx="14494">
                  <c:v>-38.783398390711199</c:v>
                </c:pt>
                <c:pt idx="14495">
                  <c:v>-38.783398390711199</c:v>
                </c:pt>
                <c:pt idx="14496">
                  <c:v>-38.783398390711199</c:v>
                </c:pt>
                <c:pt idx="14497">
                  <c:v>-38.829296800802602</c:v>
                </c:pt>
                <c:pt idx="14498">
                  <c:v>-38.829296800802602</c:v>
                </c:pt>
                <c:pt idx="14499">
                  <c:v>-38.817089763724603</c:v>
                </c:pt>
                <c:pt idx="14500">
                  <c:v>-38.817089763724603</c:v>
                </c:pt>
                <c:pt idx="14501">
                  <c:v>-39.029980374049003</c:v>
                </c:pt>
                <c:pt idx="14502">
                  <c:v>-39.029980374049003</c:v>
                </c:pt>
                <c:pt idx="14503">
                  <c:v>-39.029980374049003</c:v>
                </c:pt>
                <c:pt idx="14504">
                  <c:v>-38.572753827698698</c:v>
                </c:pt>
                <c:pt idx="14505">
                  <c:v>-38.572753827698698</c:v>
                </c:pt>
                <c:pt idx="14506">
                  <c:v>-38.879980373552797</c:v>
                </c:pt>
                <c:pt idx="14507">
                  <c:v>-38.879980373552797</c:v>
                </c:pt>
                <c:pt idx="14508">
                  <c:v>-38.879980373552797</c:v>
                </c:pt>
                <c:pt idx="14509">
                  <c:v>-38.809472600762</c:v>
                </c:pt>
                <c:pt idx="14510">
                  <c:v>-38.809472600762</c:v>
                </c:pt>
                <c:pt idx="14511">
                  <c:v>-38.809472600762</c:v>
                </c:pt>
                <c:pt idx="14512">
                  <c:v>-38.863085887489397</c:v>
                </c:pt>
                <c:pt idx="14513">
                  <c:v>-38.863085887489397</c:v>
                </c:pt>
                <c:pt idx="14514">
                  <c:v>-39.147460888656497</c:v>
                </c:pt>
                <c:pt idx="14515">
                  <c:v>-39.147460888656497</c:v>
                </c:pt>
                <c:pt idx="14516">
                  <c:v>-39.147460888656497</c:v>
                </c:pt>
                <c:pt idx="14517">
                  <c:v>-39.147460888656497</c:v>
                </c:pt>
                <c:pt idx="14518">
                  <c:v>-39.008105447013797</c:v>
                </c:pt>
                <c:pt idx="14519">
                  <c:v>-39.008105447013797</c:v>
                </c:pt>
                <c:pt idx="14520">
                  <c:v>-39.008105447013797</c:v>
                </c:pt>
                <c:pt idx="14521">
                  <c:v>-39.008105447013797</c:v>
                </c:pt>
                <c:pt idx="14522">
                  <c:v>-38.959081981403799</c:v>
                </c:pt>
                <c:pt idx="14523">
                  <c:v>-38.959081981403799</c:v>
                </c:pt>
                <c:pt idx="14524">
                  <c:v>-38.959081981403799</c:v>
                </c:pt>
                <c:pt idx="14525">
                  <c:v>-38.836523385354603</c:v>
                </c:pt>
                <c:pt idx="14526">
                  <c:v>-38.836523385354603</c:v>
                </c:pt>
                <c:pt idx="14527">
                  <c:v>-39.255859286764398</c:v>
                </c:pt>
                <c:pt idx="14528">
                  <c:v>-39.255859286764398</c:v>
                </c:pt>
                <c:pt idx="14529">
                  <c:v>-39.255859286764398</c:v>
                </c:pt>
                <c:pt idx="14530">
                  <c:v>-38.979589775066401</c:v>
                </c:pt>
                <c:pt idx="14531">
                  <c:v>-38.979589775066401</c:v>
                </c:pt>
                <c:pt idx="14532">
                  <c:v>-38.979589775066401</c:v>
                </c:pt>
                <c:pt idx="14533">
                  <c:v>-38.933691369420501</c:v>
                </c:pt>
                <c:pt idx="14534">
                  <c:v>-38.933691369420501</c:v>
                </c:pt>
                <c:pt idx="14535">
                  <c:v>-38.520312457352702</c:v>
                </c:pt>
                <c:pt idx="14536">
                  <c:v>-38.520312457352702</c:v>
                </c:pt>
                <c:pt idx="14537">
                  <c:v>-38.520312457352702</c:v>
                </c:pt>
                <c:pt idx="14538">
                  <c:v>-38.520312457352702</c:v>
                </c:pt>
                <c:pt idx="14539">
                  <c:v>-38.716210859776702</c:v>
                </c:pt>
                <c:pt idx="14540">
                  <c:v>-38.716210859776702</c:v>
                </c:pt>
                <c:pt idx="14541">
                  <c:v>-38.716210859776702</c:v>
                </c:pt>
                <c:pt idx="14542">
                  <c:v>-38.8027343598296</c:v>
                </c:pt>
                <c:pt idx="14543">
                  <c:v>-38.8027343598296</c:v>
                </c:pt>
                <c:pt idx="14544">
                  <c:v>-38.867773388570598</c:v>
                </c:pt>
                <c:pt idx="14545">
                  <c:v>-38.867773388570598</c:v>
                </c:pt>
                <c:pt idx="14546">
                  <c:v>-38.867773388570598</c:v>
                </c:pt>
                <c:pt idx="14547">
                  <c:v>-38.701367123074299</c:v>
                </c:pt>
                <c:pt idx="14548">
                  <c:v>-38.701367123074299</c:v>
                </c:pt>
                <c:pt idx="14549">
                  <c:v>-38.679101479778097</c:v>
                </c:pt>
                <c:pt idx="14550">
                  <c:v>-38.679101479778097</c:v>
                </c:pt>
                <c:pt idx="14551">
                  <c:v>-39.252343680367602</c:v>
                </c:pt>
                <c:pt idx="14552">
                  <c:v>-39.252343680367602</c:v>
                </c:pt>
                <c:pt idx="14553">
                  <c:v>-39.252343680367602</c:v>
                </c:pt>
                <c:pt idx="14554">
                  <c:v>-38.973828076865097</c:v>
                </c:pt>
                <c:pt idx="14555">
                  <c:v>-38.973828076865097</c:v>
                </c:pt>
                <c:pt idx="14556">
                  <c:v>-38.973828076865097</c:v>
                </c:pt>
                <c:pt idx="14557">
                  <c:v>-38.9386718386667</c:v>
                </c:pt>
                <c:pt idx="14558">
                  <c:v>-38.9386718386667</c:v>
                </c:pt>
                <c:pt idx="14559">
                  <c:v>-38.946386654788498</c:v>
                </c:pt>
                <c:pt idx="14560">
                  <c:v>-38.946386654788498</c:v>
                </c:pt>
                <c:pt idx="14561">
                  <c:v>-38.946386654788498</c:v>
                </c:pt>
                <c:pt idx="14562">
                  <c:v>-39.020312429754902</c:v>
                </c:pt>
                <c:pt idx="14563">
                  <c:v>-39.020312429754902</c:v>
                </c:pt>
                <c:pt idx="14564">
                  <c:v>-38.984374961262802</c:v>
                </c:pt>
                <c:pt idx="14565">
                  <c:v>-38.984374961262802</c:v>
                </c:pt>
                <c:pt idx="14566">
                  <c:v>-38.7769530417645</c:v>
                </c:pt>
                <c:pt idx="14567">
                  <c:v>-38.7769530417645</c:v>
                </c:pt>
                <c:pt idx="14568">
                  <c:v>-38.7769530417645</c:v>
                </c:pt>
                <c:pt idx="14569">
                  <c:v>-38.814355420938199</c:v>
                </c:pt>
                <c:pt idx="14570">
                  <c:v>-38.814355420938199</c:v>
                </c:pt>
                <c:pt idx="14571">
                  <c:v>-38.814355420938199</c:v>
                </c:pt>
                <c:pt idx="14572">
                  <c:v>-38.672460915156897</c:v>
                </c:pt>
                <c:pt idx="14573">
                  <c:v>-38.672460915156897</c:v>
                </c:pt>
                <c:pt idx="14574">
                  <c:v>-38.672460915156897</c:v>
                </c:pt>
                <c:pt idx="14575">
                  <c:v>-38.964550721764603</c:v>
                </c:pt>
                <c:pt idx="14576">
                  <c:v>-38.964550721764603</c:v>
                </c:pt>
                <c:pt idx="14577">
                  <c:v>-39.012402265630897</c:v>
                </c:pt>
                <c:pt idx="14578">
                  <c:v>-39.012402265630897</c:v>
                </c:pt>
                <c:pt idx="14579">
                  <c:v>-39.012402265630897</c:v>
                </c:pt>
                <c:pt idx="14580">
                  <c:v>-38.932421820347301</c:v>
                </c:pt>
                <c:pt idx="14581">
                  <c:v>-38.932421820347301</c:v>
                </c:pt>
                <c:pt idx="14582">
                  <c:v>-38.932421820347301</c:v>
                </c:pt>
                <c:pt idx="14583">
                  <c:v>-38.813964836670401</c:v>
                </c:pt>
                <c:pt idx="14584">
                  <c:v>-38.813964836670401</c:v>
                </c:pt>
                <c:pt idx="14585">
                  <c:v>-38.656835869769502</c:v>
                </c:pt>
                <c:pt idx="14586">
                  <c:v>-38.656835869769502</c:v>
                </c:pt>
                <c:pt idx="14587">
                  <c:v>-38.656835869769502</c:v>
                </c:pt>
                <c:pt idx="14588">
                  <c:v>-38.941796822582504</c:v>
                </c:pt>
                <c:pt idx="14589">
                  <c:v>-38.941796822582504</c:v>
                </c:pt>
                <c:pt idx="14590">
                  <c:v>-39.140429642291501</c:v>
                </c:pt>
                <c:pt idx="14591">
                  <c:v>-39.140429642291501</c:v>
                </c:pt>
                <c:pt idx="14592">
                  <c:v>-39.140429642291501</c:v>
                </c:pt>
                <c:pt idx="14593">
                  <c:v>-39.140429642291501</c:v>
                </c:pt>
                <c:pt idx="14594">
                  <c:v>-38.786913994954297</c:v>
                </c:pt>
                <c:pt idx="14595">
                  <c:v>-38.786913994954297</c:v>
                </c:pt>
                <c:pt idx="14596">
                  <c:v>-38.919335873171804</c:v>
                </c:pt>
                <c:pt idx="14597">
                  <c:v>-38.919335873171804</c:v>
                </c:pt>
                <c:pt idx="14598">
                  <c:v>-38.919335873171804</c:v>
                </c:pt>
                <c:pt idx="14599">
                  <c:v>-38.994824181871003</c:v>
                </c:pt>
                <c:pt idx="14600">
                  <c:v>-38.994824181871003</c:v>
                </c:pt>
                <c:pt idx="14601">
                  <c:v>-38.807910087016303</c:v>
                </c:pt>
                <c:pt idx="14602">
                  <c:v>-38.807910087016303</c:v>
                </c:pt>
                <c:pt idx="14603">
                  <c:v>-38.979394482339501</c:v>
                </c:pt>
                <c:pt idx="14604">
                  <c:v>-38.979394482339501</c:v>
                </c:pt>
                <c:pt idx="14605">
                  <c:v>-38.872363240865504</c:v>
                </c:pt>
                <c:pt idx="14606">
                  <c:v>-38.872363240865504</c:v>
                </c:pt>
                <c:pt idx="14607">
                  <c:v>-38.872363240865504</c:v>
                </c:pt>
                <c:pt idx="14608">
                  <c:v>-38.7590819862234</c:v>
                </c:pt>
                <c:pt idx="14609">
                  <c:v>-38.7590819862234</c:v>
                </c:pt>
                <c:pt idx="14610">
                  <c:v>-38.7590819862234</c:v>
                </c:pt>
                <c:pt idx="14611">
                  <c:v>-38.638671840068099</c:v>
                </c:pt>
                <c:pt idx="14612">
                  <c:v>-38.638671840068099</c:v>
                </c:pt>
                <c:pt idx="14613">
                  <c:v>-38.638671840068099</c:v>
                </c:pt>
                <c:pt idx="14614">
                  <c:v>-39.311328082083399</c:v>
                </c:pt>
                <c:pt idx="14615">
                  <c:v>-39.311328082083399</c:v>
                </c:pt>
                <c:pt idx="14616">
                  <c:v>-38.983691342240398</c:v>
                </c:pt>
                <c:pt idx="14617">
                  <c:v>-38.983691342240398</c:v>
                </c:pt>
                <c:pt idx="14618">
                  <c:v>-38.983691342240398</c:v>
                </c:pt>
                <c:pt idx="14619">
                  <c:v>-39.342675715568397</c:v>
                </c:pt>
                <c:pt idx="14620">
                  <c:v>-39.342675715568397</c:v>
                </c:pt>
                <c:pt idx="14621">
                  <c:v>-39.342675715568397</c:v>
                </c:pt>
                <c:pt idx="14622">
                  <c:v>-39.071386661664199</c:v>
                </c:pt>
                <c:pt idx="14623">
                  <c:v>-39.071386661664199</c:v>
                </c:pt>
                <c:pt idx="14624">
                  <c:v>-38.818554643439697</c:v>
                </c:pt>
                <c:pt idx="14625">
                  <c:v>-38.818554643439697</c:v>
                </c:pt>
                <c:pt idx="14626">
                  <c:v>-38.818554643439697</c:v>
                </c:pt>
                <c:pt idx="14627">
                  <c:v>-38.996289008064103</c:v>
                </c:pt>
                <c:pt idx="14628">
                  <c:v>-38.996289008064103</c:v>
                </c:pt>
                <c:pt idx="14629">
                  <c:v>-38.934960908030902</c:v>
                </c:pt>
                <c:pt idx="14630">
                  <c:v>-38.934960908030902</c:v>
                </c:pt>
                <c:pt idx="14631">
                  <c:v>-38.934960908030902</c:v>
                </c:pt>
                <c:pt idx="14632">
                  <c:v>-38.934960908030902</c:v>
                </c:pt>
                <c:pt idx="14633">
                  <c:v>-38.993261630515903</c:v>
                </c:pt>
                <c:pt idx="14634">
                  <c:v>-38.993261630515903</c:v>
                </c:pt>
                <c:pt idx="14635">
                  <c:v>-39.0920897874893</c:v>
                </c:pt>
                <c:pt idx="14636">
                  <c:v>-39.0920897874893</c:v>
                </c:pt>
                <c:pt idx="14637">
                  <c:v>-39.0920897874893</c:v>
                </c:pt>
                <c:pt idx="14638">
                  <c:v>-38.879980412792001</c:v>
                </c:pt>
                <c:pt idx="14639">
                  <c:v>-38.879980412792001</c:v>
                </c:pt>
                <c:pt idx="14640">
                  <c:v>-38.879980412792001</c:v>
                </c:pt>
                <c:pt idx="14641">
                  <c:v>-39.046679589002402</c:v>
                </c:pt>
                <c:pt idx="14642">
                  <c:v>-39.046679589002402</c:v>
                </c:pt>
                <c:pt idx="14643">
                  <c:v>-38.848535081633599</c:v>
                </c:pt>
                <c:pt idx="14644">
                  <c:v>-38.848535081633599</c:v>
                </c:pt>
                <c:pt idx="14645">
                  <c:v>-38.848535081633599</c:v>
                </c:pt>
                <c:pt idx="14646">
                  <c:v>-39.059277293446897</c:v>
                </c:pt>
                <c:pt idx="14647">
                  <c:v>-39.059277293446897</c:v>
                </c:pt>
                <c:pt idx="14648">
                  <c:v>-39.059277293446897</c:v>
                </c:pt>
                <c:pt idx="14649">
                  <c:v>-39.144433574285301</c:v>
                </c:pt>
                <c:pt idx="14650">
                  <c:v>-39.144433574285301</c:v>
                </c:pt>
                <c:pt idx="14651">
                  <c:v>-39.144433574285301</c:v>
                </c:pt>
                <c:pt idx="14652">
                  <c:v>-39.144433574285301</c:v>
                </c:pt>
                <c:pt idx="14653">
                  <c:v>-38.9088866458114</c:v>
                </c:pt>
                <c:pt idx="14654">
                  <c:v>-38.9088866458114</c:v>
                </c:pt>
                <c:pt idx="14655">
                  <c:v>-38.9088866458114</c:v>
                </c:pt>
                <c:pt idx="14656">
                  <c:v>-39.378320288749798</c:v>
                </c:pt>
                <c:pt idx="14657">
                  <c:v>-39.378320288749798</c:v>
                </c:pt>
                <c:pt idx="14658">
                  <c:v>-39.071484314677903</c:v>
                </c:pt>
                <c:pt idx="14659">
                  <c:v>-39.071484314677903</c:v>
                </c:pt>
                <c:pt idx="14660">
                  <c:v>-39.160449190494496</c:v>
                </c:pt>
                <c:pt idx="14661">
                  <c:v>-39.160449190494496</c:v>
                </c:pt>
                <c:pt idx="14662">
                  <c:v>-38.694824194266403</c:v>
                </c:pt>
                <c:pt idx="14663">
                  <c:v>-38.694824194266403</c:v>
                </c:pt>
                <c:pt idx="14664">
                  <c:v>-38.694824194266403</c:v>
                </c:pt>
                <c:pt idx="14665">
                  <c:v>-38.774999928355101</c:v>
                </c:pt>
                <c:pt idx="14666">
                  <c:v>-38.774999928355101</c:v>
                </c:pt>
                <c:pt idx="14667">
                  <c:v>-38.774999928355101</c:v>
                </c:pt>
                <c:pt idx="14668">
                  <c:v>-38.872558570197697</c:v>
                </c:pt>
                <c:pt idx="14669">
                  <c:v>-38.872558570197697</c:v>
                </c:pt>
                <c:pt idx="14670">
                  <c:v>-39.077929618440898</c:v>
                </c:pt>
                <c:pt idx="14671">
                  <c:v>-39.077929618440898</c:v>
                </c:pt>
                <c:pt idx="14672">
                  <c:v>-39.077929618440898</c:v>
                </c:pt>
                <c:pt idx="14673">
                  <c:v>-39.077929618440898</c:v>
                </c:pt>
                <c:pt idx="14674">
                  <c:v>-39.331249977854803</c:v>
                </c:pt>
                <c:pt idx="14675">
                  <c:v>-39.331249977854803</c:v>
                </c:pt>
                <c:pt idx="14676">
                  <c:v>-38.935253849151103</c:v>
                </c:pt>
                <c:pt idx="14677">
                  <c:v>-38.935253849151103</c:v>
                </c:pt>
                <c:pt idx="14678">
                  <c:v>-38.935253849151103</c:v>
                </c:pt>
                <c:pt idx="14679">
                  <c:v>-38.9892577458522</c:v>
                </c:pt>
                <c:pt idx="14680">
                  <c:v>-38.9892577458522</c:v>
                </c:pt>
                <c:pt idx="14681">
                  <c:v>-39.085839786137498</c:v>
                </c:pt>
                <c:pt idx="14682">
                  <c:v>-39.085839786137498</c:v>
                </c:pt>
                <c:pt idx="14683">
                  <c:v>-39.030468697506798</c:v>
                </c:pt>
                <c:pt idx="14684">
                  <c:v>-39.030468697506798</c:v>
                </c:pt>
                <c:pt idx="14685">
                  <c:v>-38.857031221217703</c:v>
                </c:pt>
                <c:pt idx="14686">
                  <c:v>-38.857031221217703</c:v>
                </c:pt>
                <c:pt idx="14687">
                  <c:v>-38.857031221217703</c:v>
                </c:pt>
                <c:pt idx="14688">
                  <c:v>-39.030566369765403</c:v>
                </c:pt>
                <c:pt idx="14689">
                  <c:v>-39.030566369765403</c:v>
                </c:pt>
                <c:pt idx="14690">
                  <c:v>-39.030566369765403</c:v>
                </c:pt>
                <c:pt idx="14691">
                  <c:v>-39.030566369765403</c:v>
                </c:pt>
                <c:pt idx="14692">
                  <c:v>-38.9368163745457</c:v>
                </c:pt>
                <c:pt idx="14693">
                  <c:v>-38.9368163745457</c:v>
                </c:pt>
                <c:pt idx="14694">
                  <c:v>-38.794433526949398</c:v>
                </c:pt>
                <c:pt idx="14695">
                  <c:v>-38.794433526949398</c:v>
                </c:pt>
                <c:pt idx="14696">
                  <c:v>-38.969726567534899</c:v>
                </c:pt>
                <c:pt idx="14697">
                  <c:v>-38.969726567534899</c:v>
                </c:pt>
                <c:pt idx="14698">
                  <c:v>-38.969726567534899</c:v>
                </c:pt>
                <c:pt idx="14699">
                  <c:v>-39.131445243066899</c:v>
                </c:pt>
                <c:pt idx="14700">
                  <c:v>-39.131445243066899</c:v>
                </c:pt>
                <c:pt idx="14701">
                  <c:v>-39.328417908756798</c:v>
                </c:pt>
                <c:pt idx="14702">
                  <c:v>-39.328417908756798</c:v>
                </c:pt>
                <c:pt idx="14703">
                  <c:v>-39.328417908756798</c:v>
                </c:pt>
                <c:pt idx="14704">
                  <c:v>-39.576855431107099</c:v>
                </c:pt>
                <c:pt idx="14705">
                  <c:v>-39.576855431107099</c:v>
                </c:pt>
                <c:pt idx="14706">
                  <c:v>-38.968359292513902</c:v>
                </c:pt>
                <c:pt idx="14707">
                  <c:v>-38.968359292513902</c:v>
                </c:pt>
                <c:pt idx="14708">
                  <c:v>-38.968359292513902</c:v>
                </c:pt>
                <c:pt idx="14709">
                  <c:v>-39.294726510728601</c:v>
                </c:pt>
                <c:pt idx="14710">
                  <c:v>-39.294726510728601</c:v>
                </c:pt>
                <c:pt idx="14711">
                  <c:v>-39.294726510728601</c:v>
                </c:pt>
                <c:pt idx="14712">
                  <c:v>-38.875292915305103</c:v>
                </c:pt>
                <c:pt idx="14713">
                  <c:v>-38.875292915305103</c:v>
                </c:pt>
                <c:pt idx="14714">
                  <c:v>-38.875292915305103</c:v>
                </c:pt>
                <c:pt idx="14715">
                  <c:v>-38.840234322582504</c:v>
                </c:pt>
                <c:pt idx="14716">
                  <c:v>-38.840234322582504</c:v>
                </c:pt>
                <c:pt idx="14717">
                  <c:v>-39.005566322208303</c:v>
                </c:pt>
                <c:pt idx="14718">
                  <c:v>-39.005566322208303</c:v>
                </c:pt>
                <c:pt idx="14719">
                  <c:v>-39.005566322208303</c:v>
                </c:pt>
                <c:pt idx="14720">
                  <c:v>-38.700195273799103</c:v>
                </c:pt>
                <c:pt idx="14721">
                  <c:v>-38.700195273799103</c:v>
                </c:pt>
                <c:pt idx="14722">
                  <c:v>-38.964941334939702</c:v>
                </c:pt>
                <c:pt idx="14723">
                  <c:v>-38.964941334939702</c:v>
                </c:pt>
                <c:pt idx="14724">
                  <c:v>-38.964941334939702</c:v>
                </c:pt>
                <c:pt idx="14725">
                  <c:v>-39.080761688768597</c:v>
                </c:pt>
                <c:pt idx="14726">
                  <c:v>-39.080761688768597</c:v>
                </c:pt>
                <c:pt idx="14727">
                  <c:v>-39.004003789181297</c:v>
                </c:pt>
                <c:pt idx="14728">
                  <c:v>-39.004003789181297</c:v>
                </c:pt>
                <c:pt idx="14729">
                  <c:v>-39.004003789181297</c:v>
                </c:pt>
                <c:pt idx="14730">
                  <c:v>-38.947656170494099</c:v>
                </c:pt>
                <c:pt idx="14731">
                  <c:v>-38.947656170494099</c:v>
                </c:pt>
                <c:pt idx="14732">
                  <c:v>-38.947656170494099</c:v>
                </c:pt>
                <c:pt idx="14733">
                  <c:v>-39.034472603278097</c:v>
                </c:pt>
                <c:pt idx="14734">
                  <c:v>-39.034472603278097</c:v>
                </c:pt>
                <c:pt idx="14735">
                  <c:v>-39.034472603278097</c:v>
                </c:pt>
                <c:pt idx="14736">
                  <c:v>-38.752148360101202</c:v>
                </c:pt>
                <c:pt idx="14737">
                  <c:v>-38.752148360101202</c:v>
                </c:pt>
                <c:pt idx="14738">
                  <c:v>-38.495800730364799</c:v>
                </c:pt>
                <c:pt idx="14739">
                  <c:v>-38.495800730364799</c:v>
                </c:pt>
                <c:pt idx="14740">
                  <c:v>-38.654589797755698</c:v>
                </c:pt>
                <c:pt idx="14741">
                  <c:v>-38.654589797755698</c:v>
                </c:pt>
                <c:pt idx="14742">
                  <c:v>-38.654589797755698</c:v>
                </c:pt>
                <c:pt idx="14743">
                  <c:v>-39.1892577705948</c:v>
                </c:pt>
                <c:pt idx="14744">
                  <c:v>-39.1892577705948</c:v>
                </c:pt>
                <c:pt idx="14745">
                  <c:v>-38.752343704902103</c:v>
                </c:pt>
                <c:pt idx="14746">
                  <c:v>-38.752343704902103</c:v>
                </c:pt>
                <c:pt idx="14747">
                  <c:v>-38.8660155554971</c:v>
                </c:pt>
                <c:pt idx="14748">
                  <c:v>-38.8660155554971</c:v>
                </c:pt>
                <c:pt idx="14749">
                  <c:v>-38.8660155554971</c:v>
                </c:pt>
                <c:pt idx="14750">
                  <c:v>-38.8660155554971</c:v>
                </c:pt>
                <c:pt idx="14751">
                  <c:v>-39.005566351261201</c:v>
                </c:pt>
                <c:pt idx="14752">
                  <c:v>-39.005566351261201</c:v>
                </c:pt>
                <c:pt idx="14753">
                  <c:v>-39.164453074532503</c:v>
                </c:pt>
                <c:pt idx="14754">
                  <c:v>-39.164453074532503</c:v>
                </c:pt>
                <c:pt idx="14755">
                  <c:v>-39.164453074532503</c:v>
                </c:pt>
                <c:pt idx="14756">
                  <c:v>-38.841992167544902</c:v>
                </c:pt>
                <c:pt idx="14757">
                  <c:v>-38.841992167544902</c:v>
                </c:pt>
                <c:pt idx="14758">
                  <c:v>-38.785839801617797</c:v>
                </c:pt>
                <c:pt idx="14759">
                  <c:v>-38.785839801617797</c:v>
                </c:pt>
                <c:pt idx="14760">
                  <c:v>-38.775683572610397</c:v>
                </c:pt>
                <c:pt idx="14761">
                  <c:v>-38.775683572610397</c:v>
                </c:pt>
                <c:pt idx="14762">
                  <c:v>-38.823632729261497</c:v>
                </c:pt>
                <c:pt idx="14763">
                  <c:v>-38.823632729261497</c:v>
                </c:pt>
                <c:pt idx="14764">
                  <c:v>-38.823632729261497</c:v>
                </c:pt>
                <c:pt idx="14765">
                  <c:v>-38.685839815829198</c:v>
                </c:pt>
                <c:pt idx="14766">
                  <c:v>-38.685839815829198</c:v>
                </c:pt>
                <c:pt idx="14767">
                  <c:v>-38.685839815829198</c:v>
                </c:pt>
                <c:pt idx="14768">
                  <c:v>-38.958398356880899</c:v>
                </c:pt>
                <c:pt idx="14769">
                  <c:v>-38.958398356880899</c:v>
                </c:pt>
                <c:pt idx="14770">
                  <c:v>-38.958398356880899</c:v>
                </c:pt>
                <c:pt idx="14771">
                  <c:v>-39.0730468478868</c:v>
                </c:pt>
                <c:pt idx="14772">
                  <c:v>-39.0730468478868</c:v>
                </c:pt>
                <c:pt idx="14773">
                  <c:v>-39.0730468478868</c:v>
                </c:pt>
                <c:pt idx="14774">
                  <c:v>-38.9409179247304</c:v>
                </c:pt>
                <c:pt idx="14775">
                  <c:v>-38.9409179247304</c:v>
                </c:pt>
                <c:pt idx="14776">
                  <c:v>-39.202343684053602</c:v>
                </c:pt>
                <c:pt idx="14777">
                  <c:v>-39.202343684053602</c:v>
                </c:pt>
                <c:pt idx="14778">
                  <c:v>-39.202343684053602</c:v>
                </c:pt>
                <c:pt idx="14779">
                  <c:v>-39.12558586886</c:v>
                </c:pt>
                <c:pt idx="14780">
                  <c:v>-38.873046839129501</c:v>
                </c:pt>
                <c:pt idx="14781">
                  <c:v>-38.873046839129501</c:v>
                </c:pt>
                <c:pt idx="14782">
                  <c:v>-38.873046839129501</c:v>
                </c:pt>
                <c:pt idx="14783">
                  <c:v>-38.781933513855599</c:v>
                </c:pt>
                <c:pt idx="14784">
                  <c:v>-38.781933513855599</c:v>
                </c:pt>
                <c:pt idx="14785">
                  <c:v>-38.962597575155002</c:v>
                </c:pt>
                <c:pt idx="14786">
                  <c:v>-38.962597575155002</c:v>
                </c:pt>
                <c:pt idx="14787">
                  <c:v>-38.962597575155002</c:v>
                </c:pt>
                <c:pt idx="14788">
                  <c:v>-38.931835868075702</c:v>
                </c:pt>
                <c:pt idx="14789">
                  <c:v>-38.931835868075702</c:v>
                </c:pt>
                <c:pt idx="14790">
                  <c:v>-38.931835868075702</c:v>
                </c:pt>
                <c:pt idx="14791">
                  <c:v>-39.123046804612301</c:v>
                </c:pt>
                <c:pt idx="14792">
                  <c:v>-39.123046804612301</c:v>
                </c:pt>
                <c:pt idx="14793">
                  <c:v>-39.123046804612301</c:v>
                </c:pt>
                <c:pt idx="14794">
                  <c:v>-39.229101524637301</c:v>
                </c:pt>
                <c:pt idx="14795">
                  <c:v>-39.229101524637301</c:v>
                </c:pt>
                <c:pt idx="14796">
                  <c:v>-39.0308593456284</c:v>
                </c:pt>
                <c:pt idx="14797">
                  <c:v>-39.0308593456284</c:v>
                </c:pt>
                <c:pt idx="14798">
                  <c:v>-39.163281178421997</c:v>
                </c:pt>
                <c:pt idx="14799">
                  <c:v>-39.163281178421997</c:v>
                </c:pt>
                <c:pt idx="14800">
                  <c:v>-39.127050736067702</c:v>
                </c:pt>
                <c:pt idx="14801">
                  <c:v>-39.127050736067702</c:v>
                </c:pt>
                <c:pt idx="14802">
                  <c:v>-39.127050736067702</c:v>
                </c:pt>
                <c:pt idx="14803">
                  <c:v>-39.127050736067702</c:v>
                </c:pt>
                <c:pt idx="14804">
                  <c:v>-39.0975585534106</c:v>
                </c:pt>
                <c:pt idx="14805">
                  <c:v>-39.0975585534106</c:v>
                </c:pt>
                <c:pt idx="14806">
                  <c:v>-39.0975585534106</c:v>
                </c:pt>
                <c:pt idx="14807">
                  <c:v>-39.133300719637099</c:v>
                </c:pt>
                <c:pt idx="14808">
                  <c:v>-39.133300719637099</c:v>
                </c:pt>
                <c:pt idx="14809">
                  <c:v>-39.133300719637099</c:v>
                </c:pt>
                <c:pt idx="14810">
                  <c:v>-39.133300719637099</c:v>
                </c:pt>
                <c:pt idx="14811">
                  <c:v>-39.098925747530302</c:v>
                </c:pt>
                <c:pt idx="14812">
                  <c:v>-39.098925747530302</c:v>
                </c:pt>
                <c:pt idx="14813">
                  <c:v>-39.312695261309202</c:v>
                </c:pt>
                <c:pt idx="14814">
                  <c:v>-39.312695261309202</c:v>
                </c:pt>
                <c:pt idx="14815">
                  <c:v>-39.312695261309202</c:v>
                </c:pt>
                <c:pt idx="14816">
                  <c:v>-39.312695261309202</c:v>
                </c:pt>
                <c:pt idx="14817">
                  <c:v>-38.950781199062398</c:v>
                </c:pt>
                <c:pt idx="14818">
                  <c:v>-39.406640610824901</c:v>
                </c:pt>
                <c:pt idx="14819">
                  <c:v>-39.406640610824901</c:v>
                </c:pt>
                <c:pt idx="14820">
                  <c:v>-39.406640610824901</c:v>
                </c:pt>
                <c:pt idx="14821">
                  <c:v>-39.285546807026499</c:v>
                </c:pt>
                <c:pt idx="14822">
                  <c:v>-39.285546807026499</c:v>
                </c:pt>
                <c:pt idx="14823">
                  <c:v>-39.285546807026499</c:v>
                </c:pt>
                <c:pt idx="14824">
                  <c:v>-39.109863220655797</c:v>
                </c:pt>
                <c:pt idx="14825">
                  <c:v>-39.109863220655797</c:v>
                </c:pt>
                <c:pt idx="14826">
                  <c:v>-39.109863220655797</c:v>
                </c:pt>
                <c:pt idx="14827">
                  <c:v>-39.378613239969098</c:v>
                </c:pt>
                <c:pt idx="14828">
                  <c:v>-39.378613239969098</c:v>
                </c:pt>
                <c:pt idx="14829">
                  <c:v>-39.378613239969098</c:v>
                </c:pt>
                <c:pt idx="14830">
                  <c:v>-39.137695274905099</c:v>
                </c:pt>
                <c:pt idx="14831">
                  <c:v>-39.137695274905099</c:v>
                </c:pt>
                <c:pt idx="14832">
                  <c:v>-39.137695274905099</c:v>
                </c:pt>
                <c:pt idx="14833">
                  <c:v>-38.9306640261929</c:v>
                </c:pt>
                <c:pt idx="14834">
                  <c:v>-38.9306640261929</c:v>
                </c:pt>
                <c:pt idx="14835">
                  <c:v>-39.024706955751697</c:v>
                </c:pt>
                <c:pt idx="14836">
                  <c:v>-39.024706955751697</c:v>
                </c:pt>
                <c:pt idx="14837">
                  <c:v>-39.024706955751697</c:v>
                </c:pt>
                <c:pt idx="14838">
                  <c:v>-38.902734314229697</c:v>
                </c:pt>
                <c:pt idx="14839">
                  <c:v>-38.902734314229697</c:v>
                </c:pt>
                <c:pt idx="14840">
                  <c:v>-39.2179686954332</c:v>
                </c:pt>
                <c:pt idx="14841">
                  <c:v>-39.2179686954332</c:v>
                </c:pt>
                <c:pt idx="14842">
                  <c:v>-39.2179686954332</c:v>
                </c:pt>
                <c:pt idx="14843">
                  <c:v>-38.801464766140199</c:v>
                </c:pt>
                <c:pt idx="14844">
                  <c:v>-38.801464766140199</c:v>
                </c:pt>
                <c:pt idx="14845">
                  <c:v>-38.801464766140199</c:v>
                </c:pt>
                <c:pt idx="14846">
                  <c:v>-38.842968683675203</c:v>
                </c:pt>
                <c:pt idx="14847">
                  <c:v>-38.842968683675203</c:v>
                </c:pt>
                <c:pt idx="14848">
                  <c:v>-38.842968683675203</c:v>
                </c:pt>
                <c:pt idx="14849">
                  <c:v>-39.2112304004404</c:v>
                </c:pt>
                <c:pt idx="14850">
                  <c:v>-39.2112304004404</c:v>
                </c:pt>
                <c:pt idx="14851">
                  <c:v>-38.882617115210401</c:v>
                </c:pt>
                <c:pt idx="14852">
                  <c:v>-38.882617115210401</c:v>
                </c:pt>
                <c:pt idx="14853">
                  <c:v>-38.882617115210401</c:v>
                </c:pt>
                <c:pt idx="14854">
                  <c:v>-38.889648376272802</c:v>
                </c:pt>
                <c:pt idx="14855">
                  <c:v>-38.889648376272802</c:v>
                </c:pt>
                <c:pt idx="14856">
                  <c:v>-39.372851562453398</c:v>
                </c:pt>
                <c:pt idx="14857">
                  <c:v>-39.372851562453398</c:v>
                </c:pt>
                <c:pt idx="14858">
                  <c:v>-39.106542892026397</c:v>
                </c:pt>
                <c:pt idx="14859">
                  <c:v>-39.106542892026397</c:v>
                </c:pt>
                <c:pt idx="14860">
                  <c:v>-39.106542892026397</c:v>
                </c:pt>
                <c:pt idx="14861">
                  <c:v>-39.108788996279998</c:v>
                </c:pt>
                <c:pt idx="14862">
                  <c:v>-39.108788996279998</c:v>
                </c:pt>
                <c:pt idx="14863">
                  <c:v>-39.108788996279998</c:v>
                </c:pt>
                <c:pt idx="14864">
                  <c:v>-39.503222615086997</c:v>
                </c:pt>
                <c:pt idx="14865">
                  <c:v>-39.503222615086997</c:v>
                </c:pt>
                <c:pt idx="14866">
                  <c:v>-39.503222615086997</c:v>
                </c:pt>
                <c:pt idx="14867">
                  <c:v>-39.129492118234303</c:v>
                </c:pt>
                <c:pt idx="14868">
                  <c:v>-39.129492118234303</c:v>
                </c:pt>
                <c:pt idx="14869">
                  <c:v>-39.129492118234303</c:v>
                </c:pt>
                <c:pt idx="14870">
                  <c:v>-39.108789034835297</c:v>
                </c:pt>
                <c:pt idx="14871">
                  <c:v>-39.108789034835297</c:v>
                </c:pt>
                <c:pt idx="14872">
                  <c:v>-39.108789034835297</c:v>
                </c:pt>
                <c:pt idx="14873">
                  <c:v>-39.058691363628803</c:v>
                </c:pt>
                <c:pt idx="14874">
                  <c:v>-39.058691363628803</c:v>
                </c:pt>
                <c:pt idx="14875">
                  <c:v>-39.072656156946302</c:v>
                </c:pt>
                <c:pt idx="14876">
                  <c:v>-39.072656156946302</c:v>
                </c:pt>
                <c:pt idx="14877">
                  <c:v>-39.056347581652503</c:v>
                </c:pt>
                <c:pt idx="14878">
                  <c:v>-39.056347581652503</c:v>
                </c:pt>
                <c:pt idx="14879">
                  <c:v>-39.056347581652503</c:v>
                </c:pt>
                <c:pt idx="14880">
                  <c:v>-39.221679660928203</c:v>
                </c:pt>
                <c:pt idx="14881">
                  <c:v>-39.221679660928203</c:v>
                </c:pt>
                <c:pt idx="14882">
                  <c:v>-39.221679660928203</c:v>
                </c:pt>
                <c:pt idx="14883">
                  <c:v>-39.244433565094297</c:v>
                </c:pt>
                <c:pt idx="14884">
                  <c:v>-39.244433565094297</c:v>
                </c:pt>
                <c:pt idx="14885">
                  <c:v>-39.244433565094297</c:v>
                </c:pt>
                <c:pt idx="14886">
                  <c:v>-39.244433565094297</c:v>
                </c:pt>
                <c:pt idx="14887">
                  <c:v>-39.013671803797401</c:v>
                </c:pt>
                <c:pt idx="14888">
                  <c:v>-39.013671803797401</c:v>
                </c:pt>
                <c:pt idx="14889">
                  <c:v>-39.013671803797401</c:v>
                </c:pt>
                <c:pt idx="14890">
                  <c:v>-39.159277308113801</c:v>
                </c:pt>
                <c:pt idx="14891">
                  <c:v>-39.159277308113801</c:v>
                </c:pt>
                <c:pt idx="14892">
                  <c:v>-39.053808529883099</c:v>
                </c:pt>
                <c:pt idx="14893">
                  <c:v>-39.053808529883099</c:v>
                </c:pt>
                <c:pt idx="14894">
                  <c:v>-39.053808529883099</c:v>
                </c:pt>
                <c:pt idx="14895">
                  <c:v>-39.053808529883099</c:v>
                </c:pt>
                <c:pt idx="14896">
                  <c:v>-39.255956951987102</c:v>
                </c:pt>
                <c:pt idx="14897">
                  <c:v>-39.326562468821002</c:v>
                </c:pt>
                <c:pt idx="14898">
                  <c:v>-39.326562468821002</c:v>
                </c:pt>
                <c:pt idx="14899">
                  <c:v>-39.022753873738097</c:v>
                </c:pt>
                <c:pt idx="14900">
                  <c:v>-39.022753873738097</c:v>
                </c:pt>
                <c:pt idx="14901">
                  <c:v>-39.080273389670701</c:v>
                </c:pt>
                <c:pt idx="14902">
                  <c:v>-39.080273389670701</c:v>
                </c:pt>
                <c:pt idx="14903">
                  <c:v>-39.080273389670701</c:v>
                </c:pt>
                <c:pt idx="14904">
                  <c:v>-39.080273389670701</c:v>
                </c:pt>
                <c:pt idx="14905">
                  <c:v>-39.151953060041699</c:v>
                </c:pt>
                <c:pt idx="14906">
                  <c:v>-39.151953060041699</c:v>
                </c:pt>
                <c:pt idx="14907">
                  <c:v>-39.109277284056503</c:v>
                </c:pt>
                <c:pt idx="14908">
                  <c:v>-39.109277284056503</c:v>
                </c:pt>
                <c:pt idx="14909">
                  <c:v>-39.155175730003897</c:v>
                </c:pt>
                <c:pt idx="14910">
                  <c:v>-39.155175730003897</c:v>
                </c:pt>
                <c:pt idx="14911">
                  <c:v>-39.155175730003897</c:v>
                </c:pt>
                <c:pt idx="14912">
                  <c:v>-39.055468694648802</c:v>
                </c:pt>
                <c:pt idx="14913">
                  <c:v>-39.055468694648802</c:v>
                </c:pt>
                <c:pt idx="14914">
                  <c:v>-39.033300729082796</c:v>
                </c:pt>
                <c:pt idx="14915">
                  <c:v>-39.033300729082796</c:v>
                </c:pt>
                <c:pt idx="14916">
                  <c:v>-38.995507737963599</c:v>
                </c:pt>
                <c:pt idx="14917">
                  <c:v>-38.995507737963599</c:v>
                </c:pt>
                <c:pt idx="14918">
                  <c:v>-38.995507737963599</c:v>
                </c:pt>
                <c:pt idx="14919">
                  <c:v>-38.640136635338401</c:v>
                </c:pt>
                <c:pt idx="14920">
                  <c:v>-38.640136635338401</c:v>
                </c:pt>
                <c:pt idx="14921">
                  <c:v>-38.640136635338401</c:v>
                </c:pt>
                <c:pt idx="14922">
                  <c:v>-38.640136635338401</c:v>
                </c:pt>
                <c:pt idx="14923">
                  <c:v>-39.457910071796498</c:v>
                </c:pt>
                <c:pt idx="14924">
                  <c:v>-39.457910071796498</c:v>
                </c:pt>
                <c:pt idx="14925">
                  <c:v>-39.457910071796498</c:v>
                </c:pt>
                <c:pt idx="14926">
                  <c:v>-39.110449203842997</c:v>
                </c:pt>
                <c:pt idx="14927">
                  <c:v>-39.110449203842997</c:v>
                </c:pt>
                <c:pt idx="14928">
                  <c:v>-39.069433520286097</c:v>
                </c:pt>
                <c:pt idx="14929">
                  <c:v>-39.069433520286097</c:v>
                </c:pt>
                <c:pt idx="14930">
                  <c:v>-39.069433520286097</c:v>
                </c:pt>
                <c:pt idx="14931">
                  <c:v>-39.0958007187728</c:v>
                </c:pt>
                <c:pt idx="14932">
                  <c:v>-39.060839805133497</c:v>
                </c:pt>
                <c:pt idx="14933">
                  <c:v>-39.060839805133497</c:v>
                </c:pt>
                <c:pt idx="14934">
                  <c:v>-39.242578051016601</c:v>
                </c:pt>
                <c:pt idx="14935">
                  <c:v>-39.242578051016601</c:v>
                </c:pt>
                <c:pt idx="14936">
                  <c:v>-39.242578051016601</c:v>
                </c:pt>
                <c:pt idx="14937">
                  <c:v>-39.078124947518504</c:v>
                </c:pt>
                <c:pt idx="14938">
                  <c:v>-39.078124947518504</c:v>
                </c:pt>
                <c:pt idx="14939">
                  <c:v>-39.078124947518504</c:v>
                </c:pt>
                <c:pt idx="14940">
                  <c:v>-39.078124947518504</c:v>
                </c:pt>
                <c:pt idx="14941">
                  <c:v>-38.895898419599597</c:v>
                </c:pt>
                <c:pt idx="14942">
                  <c:v>-38.895898419599597</c:v>
                </c:pt>
                <c:pt idx="14943">
                  <c:v>-38.895898419599597</c:v>
                </c:pt>
                <c:pt idx="14944">
                  <c:v>-39.159667936641199</c:v>
                </c:pt>
                <c:pt idx="14945">
                  <c:v>-39.159667936641199</c:v>
                </c:pt>
                <c:pt idx="14946">
                  <c:v>-39.131054645215002</c:v>
                </c:pt>
                <c:pt idx="14947">
                  <c:v>-39.131054645215002</c:v>
                </c:pt>
                <c:pt idx="14948">
                  <c:v>-39.480078111970201</c:v>
                </c:pt>
                <c:pt idx="14949">
                  <c:v>-39.480078111970201</c:v>
                </c:pt>
                <c:pt idx="14950">
                  <c:v>-39.162890565858099</c:v>
                </c:pt>
                <c:pt idx="14951">
                  <c:v>-39.162890565858099</c:v>
                </c:pt>
                <c:pt idx="14952">
                  <c:v>-39.162890565858099</c:v>
                </c:pt>
                <c:pt idx="14953">
                  <c:v>-39.277734346534999</c:v>
                </c:pt>
                <c:pt idx="14954">
                  <c:v>-39.277734346534999</c:v>
                </c:pt>
                <c:pt idx="14955">
                  <c:v>-39.032226514915202</c:v>
                </c:pt>
                <c:pt idx="14956">
                  <c:v>-39.032226514915202</c:v>
                </c:pt>
                <c:pt idx="14957">
                  <c:v>-39.032226514915202</c:v>
                </c:pt>
                <c:pt idx="14958">
                  <c:v>-39.032226514915202</c:v>
                </c:pt>
                <c:pt idx="14959">
                  <c:v>-39.301562471431602</c:v>
                </c:pt>
                <c:pt idx="14960">
                  <c:v>-39.301562471431602</c:v>
                </c:pt>
                <c:pt idx="14961">
                  <c:v>-39.301562471431602</c:v>
                </c:pt>
                <c:pt idx="14962">
                  <c:v>-39.273632765754797</c:v>
                </c:pt>
                <c:pt idx="14963">
                  <c:v>-39.273632765754797</c:v>
                </c:pt>
                <c:pt idx="14964">
                  <c:v>-39.105956967185101</c:v>
                </c:pt>
                <c:pt idx="14965">
                  <c:v>-39.105956967185101</c:v>
                </c:pt>
                <c:pt idx="14966">
                  <c:v>-39.105956967185101</c:v>
                </c:pt>
                <c:pt idx="14967">
                  <c:v>-39.139648375646999</c:v>
                </c:pt>
                <c:pt idx="14968">
                  <c:v>-39.139648375646999</c:v>
                </c:pt>
                <c:pt idx="14969">
                  <c:v>-39.187695245738702</c:v>
                </c:pt>
                <c:pt idx="14970">
                  <c:v>-39.187695245738702</c:v>
                </c:pt>
                <c:pt idx="14971">
                  <c:v>-39.083691334162701</c:v>
                </c:pt>
                <c:pt idx="14972">
                  <c:v>-39.083691334162701</c:v>
                </c:pt>
                <c:pt idx="14973">
                  <c:v>-39.286132761437301</c:v>
                </c:pt>
                <c:pt idx="14974">
                  <c:v>-39.286132761437301</c:v>
                </c:pt>
                <c:pt idx="14975">
                  <c:v>-39.286132761437301</c:v>
                </c:pt>
                <c:pt idx="14976">
                  <c:v>-39.241894469872904</c:v>
                </c:pt>
                <c:pt idx="14977">
                  <c:v>-39.241894469872904</c:v>
                </c:pt>
                <c:pt idx="14978">
                  <c:v>-39.114257725646802</c:v>
                </c:pt>
                <c:pt idx="14979">
                  <c:v>-39.114257725646802</c:v>
                </c:pt>
                <c:pt idx="14980">
                  <c:v>-39.114257725646802</c:v>
                </c:pt>
                <c:pt idx="14981">
                  <c:v>-39.274023357589599</c:v>
                </c:pt>
                <c:pt idx="14982">
                  <c:v>-39.274023357589599</c:v>
                </c:pt>
                <c:pt idx="14983">
                  <c:v>-39.307226496588498</c:v>
                </c:pt>
                <c:pt idx="14984">
                  <c:v>-39.307226496588498</c:v>
                </c:pt>
                <c:pt idx="14985">
                  <c:v>-38.899023392608797</c:v>
                </c:pt>
                <c:pt idx="14986">
                  <c:v>-38.899023392608797</c:v>
                </c:pt>
                <c:pt idx="14987">
                  <c:v>-38.899023392608797</c:v>
                </c:pt>
                <c:pt idx="14988">
                  <c:v>-39.141503855367702</c:v>
                </c:pt>
                <c:pt idx="14989">
                  <c:v>-39.141503855367702</c:v>
                </c:pt>
                <c:pt idx="14990">
                  <c:v>-39.141503855367702</c:v>
                </c:pt>
                <c:pt idx="14991">
                  <c:v>-38.9926757105058</c:v>
                </c:pt>
                <c:pt idx="14992">
                  <c:v>-38.9926757105058</c:v>
                </c:pt>
                <c:pt idx="14993">
                  <c:v>-38.9926757105058</c:v>
                </c:pt>
                <c:pt idx="14994">
                  <c:v>-38.9926757105058</c:v>
                </c:pt>
                <c:pt idx="14995">
                  <c:v>-38.817578094654799</c:v>
                </c:pt>
                <c:pt idx="14996">
                  <c:v>-38.817578094654799</c:v>
                </c:pt>
                <c:pt idx="14997">
                  <c:v>-38.817578094654799</c:v>
                </c:pt>
                <c:pt idx="14998">
                  <c:v>-38.954003814578698</c:v>
                </c:pt>
                <c:pt idx="14999">
                  <c:v>-38.954003814578698</c:v>
                </c:pt>
                <c:pt idx="15000">
                  <c:v>-39.213574164896201</c:v>
                </c:pt>
                <c:pt idx="15001">
                  <c:v>-39.213574164896201</c:v>
                </c:pt>
                <c:pt idx="15002">
                  <c:v>-39.213574164896201</c:v>
                </c:pt>
                <c:pt idx="15003">
                  <c:v>-38.912988222255002</c:v>
                </c:pt>
                <c:pt idx="15004">
                  <c:v>-38.912988222255002</c:v>
                </c:pt>
                <c:pt idx="15005">
                  <c:v>-39.0178710373511</c:v>
                </c:pt>
                <c:pt idx="15006">
                  <c:v>-39.0178710373511</c:v>
                </c:pt>
                <c:pt idx="15007">
                  <c:v>-39.0178710373511</c:v>
                </c:pt>
                <c:pt idx="15008">
                  <c:v>-39.287499967555</c:v>
                </c:pt>
                <c:pt idx="15009">
                  <c:v>-39.287499967555</c:v>
                </c:pt>
                <c:pt idx="15010">
                  <c:v>-39.287499967555</c:v>
                </c:pt>
                <c:pt idx="15011">
                  <c:v>-39.155078046758703</c:v>
                </c:pt>
                <c:pt idx="15012">
                  <c:v>-39.155078046758703</c:v>
                </c:pt>
                <c:pt idx="15013">
                  <c:v>-39.155078046758703</c:v>
                </c:pt>
                <c:pt idx="15014">
                  <c:v>-39.155078046758703</c:v>
                </c:pt>
                <c:pt idx="15015">
                  <c:v>-39.045214795230997</c:v>
                </c:pt>
                <c:pt idx="15016">
                  <c:v>-39.045214795230997</c:v>
                </c:pt>
                <c:pt idx="15017">
                  <c:v>-39.029785122649599</c:v>
                </c:pt>
                <c:pt idx="15018">
                  <c:v>-39.029785122649599</c:v>
                </c:pt>
                <c:pt idx="15019">
                  <c:v>-39.221484310073699</c:v>
                </c:pt>
                <c:pt idx="15020">
                  <c:v>-39.221484310073699</c:v>
                </c:pt>
                <c:pt idx="15021">
                  <c:v>-39.221484310073699</c:v>
                </c:pt>
                <c:pt idx="15022">
                  <c:v>-39.030468723736703</c:v>
                </c:pt>
                <c:pt idx="15023">
                  <c:v>-38.959570225400903</c:v>
                </c:pt>
                <c:pt idx="15024">
                  <c:v>-38.959570225400903</c:v>
                </c:pt>
                <c:pt idx="15025">
                  <c:v>-38.959570225400903</c:v>
                </c:pt>
                <c:pt idx="15026">
                  <c:v>-39.137890606340001</c:v>
                </c:pt>
                <c:pt idx="15027">
                  <c:v>-39.137890606340001</c:v>
                </c:pt>
                <c:pt idx="15028">
                  <c:v>-39.137890606340001</c:v>
                </c:pt>
                <c:pt idx="15029">
                  <c:v>-39.193456976914597</c:v>
                </c:pt>
                <c:pt idx="15030">
                  <c:v>-39.193456976914597</c:v>
                </c:pt>
                <c:pt idx="15031">
                  <c:v>-39.193456976914597</c:v>
                </c:pt>
                <c:pt idx="15032">
                  <c:v>-39.193456976914597</c:v>
                </c:pt>
                <c:pt idx="15033">
                  <c:v>-38.931933553009003</c:v>
                </c:pt>
                <c:pt idx="15034">
                  <c:v>-38.931933553009003</c:v>
                </c:pt>
                <c:pt idx="15035">
                  <c:v>-39.008886670373599</c:v>
                </c:pt>
                <c:pt idx="15036">
                  <c:v>-39.008886670373599</c:v>
                </c:pt>
                <c:pt idx="15037">
                  <c:v>-39.008886670373599</c:v>
                </c:pt>
                <c:pt idx="15038">
                  <c:v>-39.006152286638098</c:v>
                </c:pt>
                <c:pt idx="15039">
                  <c:v>-39.006152286638098</c:v>
                </c:pt>
                <c:pt idx="15040">
                  <c:v>-39.050683554407399</c:v>
                </c:pt>
                <c:pt idx="15041">
                  <c:v>-39.050683554407399</c:v>
                </c:pt>
                <c:pt idx="15042">
                  <c:v>-39.102343728001799</c:v>
                </c:pt>
                <c:pt idx="15043">
                  <c:v>-39.102343728001799</c:v>
                </c:pt>
                <c:pt idx="15044">
                  <c:v>-39.102343728001799</c:v>
                </c:pt>
                <c:pt idx="15045">
                  <c:v>-39.101171809081201</c:v>
                </c:pt>
                <c:pt idx="15046">
                  <c:v>-39.101171809081201</c:v>
                </c:pt>
                <c:pt idx="15047">
                  <c:v>-39.261425700067697</c:v>
                </c:pt>
                <c:pt idx="15048">
                  <c:v>-39.261425700067697</c:v>
                </c:pt>
                <c:pt idx="15049">
                  <c:v>-39.261425700067697</c:v>
                </c:pt>
                <c:pt idx="15050">
                  <c:v>-39.358691341782098</c:v>
                </c:pt>
                <c:pt idx="15051">
                  <c:v>-39.358691341782098</c:v>
                </c:pt>
                <c:pt idx="15052">
                  <c:v>-39.358691341782098</c:v>
                </c:pt>
                <c:pt idx="15053">
                  <c:v>-39.172851511146199</c:v>
                </c:pt>
                <c:pt idx="15054">
                  <c:v>-39.172851511146199</c:v>
                </c:pt>
                <c:pt idx="15055">
                  <c:v>-39.172851511146199</c:v>
                </c:pt>
                <c:pt idx="15056">
                  <c:v>-39.285937433734901</c:v>
                </c:pt>
                <c:pt idx="15057">
                  <c:v>-39.285937433734901</c:v>
                </c:pt>
                <c:pt idx="15058">
                  <c:v>-39.285937433734901</c:v>
                </c:pt>
                <c:pt idx="15059">
                  <c:v>-39.088085898801999</c:v>
                </c:pt>
                <c:pt idx="15060">
                  <c:v>-39.088085898801999</c:v>
                </c:pt>
                <c:pt idx="15061">
                  <c:v>-39.229687450009799</c:v>
                </c:pt>
                <c:pt idx="15062">
                  <c:v>-39.229687450009799</c:v>
                </c:pt>
                <c:pt idx="15063">
                  <c:v>-39.015917918615699</c:v>
                </c:pt>
                <c:pt idx="15064">
                  <c:v>-39.015917918615699</c:v>
                </c:pt>
                <c:pt idx="15065">
                  <c:v>-39.015917918615699</c:v>
                </c:pt>
                <c:pt idx="15066">
                  <c:v>-39.450292896937697</c:v>
                </c:pt>
                <c:pt idx="15067">
                  <c:v>-39.450292896937697</c:v>
                </c:pt>
                <c:pt idx="15068">
                  <c:v>-39.450292896937697</c:v>
                </c:pt>
                <c:pt idx="15069">
                  <c:v>-39.205956943456798</c:v>
                </c:pt>
                <c:pt idx="15070">
                  <c:v>-39.205956943456798</c:v>
                </c:pt>
                <c:pt idx="15071">
                  <c:v>-39.205956943456798</c:v>
                </c:pt>
                <c:pt idx="15072">
                  <c:v>-39.205956943456798</c:v>
                </c:pt>
                <c:pt idx="15073">
                  <c:v>-39.259960889343297</c:v>
                </c:pt>
                <c:pt idx="15074">
                  <c:v>-39.259960889343297</c:v>
                </c:pt>
                <c:pt idx="15075">
                  <c:v>-39.191601542202903</c:v>
                </c:pt>
                <c:pt idx="15076">
                  <c:v>-39.191601542202903</c:v>
                </c:pt>
                <c:pt idx="15077">
                  <c:v>-39.191601542202903</c:v>
                </c:pt>
                <c:pt idx="15078">
                  <c:v>-39.0198241803445</c:v>
                </c:pt>
                <c:pt idx="15079">
                  <c:v>-39.0198241803445</c:v>
                </c:pt>
                <c:pt idx="15080">
                  <c:v>-39.052831971559499</c:v>
                </c:pt>
                <c:pt idx="15081">
                  <c:v>-39.052831971559499</c:v>
                </c:pt>
                <c:pt idx="15082">
                  <c:v>-38.873925729829303</c:v>
                </c:pt>
                <c:pt idx="15083">
                  <c:v>-38.873925729829303</c:v>
                </c:pt>
                <c:pt idx="15084">
                  <c:v>-39.289453073084502</c:v>
                </c:pt>
                <c:pt idx="15085">
                  <c:v>-39.289453073084502</c:v>
                </c:pt>
                <c:pt idx="15086">
                  <c:v>-39.289453073084502</c:v>
                </c:pt>
                <c:pt idx="15087">
                  <c:v>-39.2072265237002</c:v>
                </c:pt>
                <c:pt idx="15088">
                  <c:v>-39.2072265237002</c:v>
                </c:pt>
                <c:pt idx="15089">
                  <c:v>-38.907714827946599</c:v>
                </c:pt>
                <c:pt idx="15090">
                  <c:v>-38.907714827946599</c:v>
                </c:pt>
                <c:pt idx="15091">
                  <c:v>-38.907714827946599</c:v>
                </c:pt>
                <c:pt idx="15092">
                  <c:v>-38.907714827946599</c:v>
                </c:pt>
                <c:pt idx="15093">
                  <c:v>-39.004882767592697</c:v>
                </c:pt>
                <c:pt idx="15094">
                  <c:v>-39.004882767592697</c:v>
                </c:pt>
                <c:pt idx="15095">
                  <c:v>-39.004882767592697</c:v>
                </c:pt>
                <c:pt idx="15096">
                  <c:v>-39.291894450048801</c:v>
                </c:pt>
                <c:pt idx="15097">
                  <c:v>-39.291894450048801</c:v>
                </c:pt>
                <c:pt idx="15098">
                  <c:v>-39.291894450048801</c:v>
                </c:pt>
                <c:pt idx="15099">
                  <c:v>-39.118456966083599</c:v>
                </c:pt>
                <c:pt idx="15100">
                  <c:v>-39.118456966083599</c:v>
                </c:pt>
                <c:pt idx="15101">
                  <c:v>-38.910839814947302</c:v>
                </c:pt>
                <c:pt idx="15102">
                  <c:v>-38.910839814947302</c:v>
                </c:pt>
                <c:pt idx="15103">
                  <c:v>-39.156542894466803</c:v>
                </c:pt>
                <c:pt idx="15104">
                  <c:v>-39.156542894466803</c:v>
                </c:pt>
                <c:pt idx="15105">
                  <c:v>-39.156542894466803</c:v>
                </c:pt>
                <c:pt idx="15106">
                  <c:v>-38.973730387217003</c:v>
                </c:pt>
                <c:pt idx="15107">
                  <c:v>-38.973730387217003</c:v>
                </c:pt>
                <c:pt idx="15108">
                  <c:v>-39.695996068316099</c:v>
                </c:pt>
                <c:pt idx="15109">
                  <c:v>-39.695996068316099</c:v>
                </c:pt>
                <c:pt idx="15110">
                  <c:v>-39.695996068316099</c:v>
                </c:pt>
                <c:pt idx="15111">
                  <c:v>-39.140722607815398</c:v>
                </c:pt>
                <c:pt idx="15112">
                  <c:v>-39.140722607815398</c:v>
                </c:pt>
                <c:pt idx="15113">
                  <c:v>-39.140722607815398</c:v>
                </c:pt>
                <c:pt idx="15114">
                  <c:v>-39.073632730403901</c:v>
                </c:pt>
                <c:pt idx="15115">
                  <c:v>-39.073632730403901</c:v>
                </c:pt>
                <c:pt idx="15116">
                  <c:v>-39.345800695416898</c:v>
                </c:pt>
                <c:pt idx="15117">
                  <c:v>-39.345800695416898</c:v>
                </c:pt>
                <c:pt idx="15118">
                  <c:v>-39.345800695416898</c:v>
                </c:pt>
                <c:pt idx="15119">
                  <c:v>-39.185156203704501</c:v>
                </c:pt>
                <c:pt idx="15120">
                  <c:v>-39.185156203704501</c:v>
                </c:pt>
                <c:pt idx="15121">
                  <c:v>-39.172460875364699</c:v>
                </c:pt>
                <c:pt idx="15122">
                  <c:v>-39.172460875364699</c:v>
                </c:pt>
                <c:pt idx="15123">
                  <c:v>-39.187597612297303</c:v>
                </c:pt>
                <c:pt idx="15124">
                  <c:v>-39.187597612297303</c:v>
                </c:pt>
                <c:pt idx="15125">
                  <c:v>-39.187597612297303</c:v>
                </c:pt>
                <c:pt idx="15126">
                  <c:v>-39.147265554733103</c:v>
                </c:pt>
                <c:pt idx="15127">
                  <c:v>-39.147265554733103</c:v>
                </c:pt>
                <c:pt idx="15128">
                  <c:v>-39.073437447135802</c:v>
                </c:pt>
                <c:pt idx="15129">
                  <c:v>-39.073437447135802</c:v>
                </c:pt>
                <c:pt idx="15130">
                  <c:v>-39.073437447135802</c:v>
                </c:pt>
                <c:pt idx="15131">
                  <c:v>-39.073437447135802</c:v>
                </c:pt>
                <c:pt idx="15132">
                  <c:v>-39.010058538260601</c:v>
                </c:pt>
                <c:pt idx="15133">
                  <c:v>-39.010058538260601</c:v>
                </c:pt>
                <c:pt idx="15134">
                  <c:v>-39.244921809404303</c:v>
                </c:pt>
                <c:pt idx="15135">
                  <c:v>-39.244921809404303</c:v>
                </c:pt>
                <c:pt idx="15136">
                  <c:v>-39.113183514942598</c:v>
                </c:pt>
                <c:pt idx="15137">
                  <c:v>-39.113183514942598</c:v>
                </c:pt>
                <c:pt idx="15138">
                  <c:v>-39.113183514942598</c:v>
                </c:pt>
                <c:pt idx="15139">
                  <c:v>-39.113183514942598</c:v>
                </c:pt>
                <c:pt idx="15140">
                  <c:v>-39.099121060266</c:v>
                </c:pt>
                <c:pt idx="15141">
                  <c:v>-39.4311522768839</c:v>
                </c:pt>
                <c:pt idx="15142">
                  <c:v>-39.4311522768839</c:v>
                </c:pt>
                <c:pt idx="15143">
                  <c:v>-39.4311522768839</c:v>
                </c:pt>
                <c:pt idx="15144">
                  <c:v>-38.955078087586998</c:v>
                </c:pt>
                <c:pt idx="15145">
                  <c:v>-38.955078087586998</c:v>
                </c:pt>
                <c:pt idx="15146">
                  <c:v>-38.955078087586998</c:v>
                </c:pt>
                <c:pt idx="15147">
                  <c:v>-38.869531208452798</c:v>
                </c:pt>
                <c:pt idx="15148">
                  <c:v>-38.869531208452798</c:v>
                </c:pt>
                <c:pt idx="15149">
                  <c:v>-38.869531208452798</c:v>
                </c:pt>
                <c:pt idx="15150">
                  <c:v>-38.952636671914597</c:v>
                </c:pt>
                <c:pt idx="15151">
                  <c:v>-38.952636671914597</c:v>
                </c:pt>
                <c:pt idx="15152">
                  <c:v>-38.952636671914597</c:v>
                </c:pt>
                <c:pt idx="15153">
                  <c:v>-39.140234303485997</c:v>
                </c:pt>
                <c:pt idx="15154">
                  <c:v>-39.140234303485997</c:v>
                </c:pt>
                <c:pt idx="15155">
                  <c:v>-39.140234303485997</c:v>
                </c:pt>
                <c:pt idx="15156">
                  <c:v>-39.375976515759199</c:v>
                </c:pt>
                <c:pt idx="15157">
                  <c:v>-39.375976515759199</c:v>
                </c:pt>
                <c:pt idx="15158">
                  <c:v>-39.187988253237499</c:v>
                </c:pt>
                <c:pt idx="15159">
                  <c:v>-39.187988253237499</c:v>
                </c:pt>
                <c:pt idx="15160">
                  <c:v>-39.187988253237499</c:v>
                </c:pt>
                <c:pt idx="15161">
                  <c:v>-39.307519459820398</c:v>
                </c:pt>
                <c:pt idx="15162">
                  <c:v>-39.025097606980097</c:v>
                </c:pt>
                <c:pt idx="15163">
                  <c:v>-39.025097606980097</c:v>
                </c:pt>
                <c:pt idx="15164">
                  <c:v>-39.025097606980097</c:v>
                </c:pt>
                <c:pt idx="15165">
                  <c:v>-39.180078081568297</c:v>
                </c:pt>
                <c:pt idx="15166">
                  <c:v>-39.180078081568297</c:v>
                </c:pt>
                <c:pt idx="15167">
                  <c:v>-39.180078081568297</c:v>
                </c:pt>
                <c:pt idx="15168">
                  <c:v>-39.363281181416802</c:v>
                </c:pt>
                <c:pt idx="15169">
                  <c:v>-39.363281181416802</c:v>
                </c:pt>
                <c:pt idx="15170">
                  <c:v>-39.363281181416802</c:v>
                </c:pt>
                <c:pt idx="15171">
                  <c:v>-39.271093724499202</c:v>
                </c:pt>
                <c:pt idx="15172">
                  <c:v>-39.271093724499202</c:v>
                </c:pt>
                <c:pt idx="15173">
                  <c:v>-39.271093724499202</c:v>
                </c:pt>
                <c:pt idx="15174">
                  <c:v>-38.910839778458403</c:v>
                </c:pt>
                <c:pt idx="15175">
                  <c:v>-38.910839778458403</c:v>
                </c:pt>
                <c:pt idx="15176">
                  <c:v>-39.0904296274893</c:v>
                </c:pt>
                <c:pt idx="15177">
                  <c:v>-39.0904296274893</c:v>
                </c:pt>
                <c:pt idx="15178">
                  <c:v>-39.484179646584302</c:v>
                </c:pt>
                <c:pt idx="15179">
                  <c:v>-39.484179646584302</c:v>
                </c:pt>
                <c:pt idx="15180">
                  <c:v>-39.038378854384</c:v>
                </c:pt>
                <c:pt idx="15181">
                  <c:v>-39.038378854384</c:v>
                </c:pt>
                <c:pt idx="15182">
                  <c:v>-39.038378854384</c:v>
                </c:pt>
                <c:pt idx="15183">
                  <c:v>-39.457714793890702</c:v>
                </c:pt>
                <c:pt idx="15184">
                  <c:v>-39.457714793890702</c:v>
                </c:pt>
                <c:pt idx="15185">
                  <c:v>-39.457714793890702</c:v>
                </c:pt>
                <c:pt idx="15186">
                  <c:v>-39.142382728139602</c:v>
                </c:pt>
                <c:pt idx="15187">
                  <c:v>-39.142382728139602</c:v>
                </c:pt>
                <c:pt idx="15188">
                  <c:v>-39.142382728139602</c:v>
                </c:pt>
                <c:pt idx="15189">
                  <c:v>-39.304980414672102</c:v>
                </c:pt>
                <c:pt idx="15190">
                  <c:v>-39.304980414672102</c:v>
                </c:pt>
                <c:pt idx="15191">
                  <c:v>-39.304980414672102</c:v>
                </c:pt>
                <c:pt idx="15192">
                  <c:v>-39.304980414672102</c:v>
                </c:pt>
                <c:pt idx="15193">
                  <c:v>-39.370019486530502</c:v>
                </c:pt>
                <c:pt idx="15194">
                  <c:v>-39.370019486530502</c:v>
                </c:pt>
                <c:pt idx="15195">
                  <c:v>-39.370019486530502</c:v>
                </c:pt>
                <c:pt idx="15196">
                  <c:v>-39.090917938490698</c:v>
                </c:pt>
                <c:pt idx="15197">
                  <c:v>-39.090917938490698</c:v>
                </c:pt>
                <c:pt idx="15198">
                  <c:v>-39.018652286809797</c:v>
                </c:pt>
                <c:pt idx="15199">
                  <c:v>-39.018652286809797</c:v>
                </c:pt>
                <c:pt idx="15200">
                  <c:v>-39.018652286809797</c:v>
                </c:pt>
                <c:pt idx="15201">
                  <c:v>-39.048535103444003</c:v>
                </c:pt>
                <c:pt idx="15202">
                  <c:v>-39.281835887195399</c:v>
                </c:pt>
                <c:pt idx="15203">
                  <c:v>-39.281835887195399</c:v>
                </c:pt>
                <c:pt idx="15204">
                  <c:v>-39.281835887195399</c:v>
                </c:pt>
                <c:pt idx="15205">
                  <c:v>-39.306152283730597</c:v>
                </c:pt>
                <c:pt idx="15206">
                  <c:v>-39.306152283730597</c:v>
                </c:pt>
                <c:pt idx="15207">
                  <c:v>-39.306152283730597</c:v>
                </c:pt>
                <c:pt idx="15208">
                  <c:v>-38.861328098806503</c:v>
                </c:pt>
                <c:pt idx="15209">
                  <c:v>-38.861328098806503</c:v>
                </c:pt>
                <c:pt idx="15210">
                  <c:v>-38.861328098806503</c:v>
                </c:pt>
                <c:pt idx="15211">
                  <c:v>-38.861328098806503</c:v>
                </c:pt>
                <c:pt idx="15212">
                  <c:v>-39.093554624661898</c:v>
                </c:pt>
                <c:pt idx="15213">
                  <c:v>-39.093554624661898</c:v>
                </c:pt>
                <c:pt idx="15214">
                  <c:v>-39.093554624661898</c:v>
                </c:pt>
                <c:pt idx="15215">
                  <c:v>-39.122558468407</c:v>
                </c:pt>
                <c:pt idx="15216">
                  <c:v>-39.122558468407</c:v>
                </c:pt>
                <c:pt idx="15217">
                  <c:v>-39.297558522426698</c:v>
                </c:pt>
                <c:pt idx="15218">
                  <c:v>-39.297558522426698</c:v>
                </c:pt>
                <c:pt idx="15219">
                  <c:v>-39.297558522426698</c:v>
                </c:pt>
                <c:pt idx="15220">
                  <c:v>-38.975488206859097</c:v>
                </c:pt>
                <c:pt idx="15221">
                  <c:v>-38.9817382399414</c:v>
                </c:pt>
                <c:pt idx="15222">
                  <c:v>-38.9817382399414</c:v>
                </c:pt>
                <c:pt idx="15223">
                  <c:v>-38.9817382399414</c:v>
                </c:pt>
                <c:pt idx="15224">
                  <c:v>-39.070703070916302</c:v>
                </c:pt>
                <c:pt idx="15225">
                  <c:v>-39.070703070916302</c:v>
                </c:pt>
                <c:pt idx="15226">
                  <c:v>-39.124609321297598</c:v>
                </c:pt>
                <c:pt idx="15227">
                  <c:v>-39.124609321297598</c:v>
                </c:pt>
                <c:pt idx="15228">
                  <c:v>-39.124609321297598</c:v>
                </c:pt>
                <c:pt idx="15229">
                  <c:v>-39.124609321297598</c:v>
                </c:pt>
                <c:pt idx="15230">
                  <c:v>-39.173339787885197</c:v>
                </c:pt>
                <c:pt idx="15231">
                  <c:v>-39.173339787885197</c:v>
                </c:pt>
                <c:pt idx="15232">
                  <c:v>-39.173339787885197</c:v>
                </c:pt>
                <c:pt idx="15233">
                  <c:v>-39.0917968436842</c:v>
                </c:pt>
                <c:pt idx="15234">
                  <c:v>-39.0917968436842</c:v>
                </c:pt>
                <c:pt idx="15235">
                  <c:v>-39.0917968436842</c:v>
                </c:pt>
                <c:pt idx="15236">
                  <c:v>-39.100781223300103</c:v>
                </c:pt>
                <c:pt idx="15237">
                  <c:v>-39.100781223300103</c:v>
                </c:pt>
                <c:pt idx="15238">
                  <c:v>-38.955371018702799</c:v>
                </c:pt>
                <c:pt idx="15239">
                  <c:v>-38.955371018702799</c:v>
                </c:pt>
                <c:pt idx="15240">
                  <c:v>-39.101074179634402</c:v>
                </c:pt>
                <c:pt idx="15241">
                  <c:v>-39.101074179634402</c:v>
                </c:pt>
                <c:pt idx="15242">
                  <c:v>-39.101074179634402</c:v>
                </c:pt>
                <c:pt idx="15243">
                  <c:v>-39.099121007289703</c:v>
                </c:pt>
                <c:pt idx="15244">
                  <c:v>-39.099121007289703</c:v>
                </c:pt>
                <c:pt idx="15245">
                  <c:v>-39.070605402528599</c:v>
                </c:pt>
                <c:pt idx="15246">
                  <c:v>-39.070605402528599</c:v>
                </c:pt>
                <c:pt idx="15247">
                  <c:v>-39.070605402528599</c:v>
                </c:pt>
                <c:pt idx="15248">
                  <c:v>-39.070605402528599</c:v>
                </c:pt>
                <c:pt idx="15249">
                  <c:v>-39.070605402528599</c:v>
                </c:pt>
                <c:pt idx="15250">
                  <c:v>-39.086718698337698</c:v>
                </c:pt>
                <c:pt idx="15251">
                  <c:v>-39.086718698337698</c:v>
                </c:pt>
                <c:pt idx="15252">
                  <c:v>-39.086718698337698</c:v>
                </c:pt>
                <c:pt idx="15253">
                  <c:v>-38.908203048995297</c:v>
                </c:pt>
                <c:pt idx="15254">
                  <c:v>-38.908203048995297</c:v>
                </c:pt>
                <c:pt idx="15255">
                  <c:v>-39.045312422953401</c:v>
                </c:pt>
                <c:pt idx="15256">
                  <c:v>-39.045312422953401</c:v>
                </c:pt>
                <c:pt idx="15257">
                  <c:v>-39.045312422953401</c:v>
                </c:pt>
                <c:pt idx="15258">
                  <c:v>-38.987792920655899</c:v>
                </c:pt>
                <c:pt idx="15259">
                  <c:v>-39.084765578889296</c:v>
                </c:pt>
                <c:pt idx="15260">
                  <c:v>-39.084765578889296</c:v>
                </c:pt>
                <c:pt idx="15261">
                  <c:v>-39.084765578889296</c:v>
                </c:pt>
                <c:pt idx="15262">
                  <c:v>-39.139453075505998</c:v>
                </c:pt>
                <c:pt idx="15263">
                  <c:v>-39.139453075505998</c:v>
                </c:pt>
                <c:pt idx="15264">
                  <c:v>-39.139453075505998</c:v>
                </c:pt>
                <c:pt idx="15265">
                  <c:v>-38.988769479277799</c:v>
                </c:pt>
                <c:pt idx="15266">
                  <c:v>-38.988769479277799</c:v>
                </c:pt>
                <c:pt idx="15267">
                  <c:v>-38.988769479277799</c:v>
                </c:pt>
                <c:pt idx="15268">
                  <c:v>-39.240136676948097</c:v>
                </c:pt>
                <c:pt idx="15269">
                  <c:v>-39.240136676948097</c:v>
                </c:pt>
                <c:pt idx="15270">
                  <c:v>-39.240136676948097</c:v>
                </c:pt>
                <c:pt idx="15271">
                  <c:v>-39.182324138302597</c:v>
                </c:pt>
                <c:pt idx="15272">
                  <c:v>-39.182324138302597</c:v>
                </c:pt>
                <c:pt idx="15273">
                  <c:v>-39.182324138302597</c:v>
                </c:pt>
                <c:pt idx="15274">
                  <c:v>-39.113867113497598</c:v>
                </c:pt>
                <c:pt idx="15275">
                  <c:v>-39.113867113497598</c:v>
                </c:pt>
                <c:pt idx="15276">
                  <c:v>-39.113867113497598</c:v>
                </c:pt>
                <c:pt idx="15277">
                  <c:v>-38.964160110131999</c:v>
                </c:pt>
                <c:pt idx="15278">
                  <c:v>-38.964160110131999</c:v>
                </c:pt>
                <c:pt idx="15279">
                  <c:v>-39.087402293436703</c:v>
                </c:pt>
                <c:pt idx="15280">
                  <c:v>-39.087402293436703</c:v>
                </c:pt>
                <c:pt idx="15281">
                  <c:v>-39.0208007428445</c:v>
                </c:pt>
                <c:pt idx="15282">
                  <c:v>-39.0208007428445</c:v>
                </c:pt>
                <c:pt idx="15283">
                  <c:v>-39.0208007428445</c:v>
                </c:pt>
                <c:pt idx="15284">
                  <c:v>-39.3282225866933</c:v>
                </c:pt>
                <c:pt idx="15285">
                  <c:v>-39.3282225866933</c:v>
                </c:pt>
                <c:pt idx="15286">
                  <c:v>-39.3282225866933</c:v>
                </c:pt>
                <c:pt idx="15287">
                  <c:v>-39.182617130063498</c:v>
                </c:pt>
                <c:pt idx="15288">
                  <c:v>-39.182617130063498</c:v>
                </c:pt>
                <c:pt idx="15289">
                  <c:v>-39.182617130063498</c:v>
                </c:pt>
                <c:pt idx="15290">
                  <c:v>-39.179199169710003</c:v>
                </c:pt>
                <c:pt idx="15291">
                  <c:v>-39.179199169710003</c:v>
                </c:pt>
                <c:pt idx="15292">
                  <c:v>-39.179199169710003</c:v>
                </c:pt>
                <c:pt idx="15293">
                  <c:v>-39.441894499010203</c:v>
                </c:pt>
                <c:pt idx="15294">
                  <c:v>-39.441894499010203</c:v>
                </c:pt>
                <c:pt idx="15295">
                  <c:v>-39.381347587885102</c:v>
                </c:pt>
                <c:pt idx="15296">
                  <c:v>-39.381347587885102</c:v>
                </c:pt>
                <c:pt idx="15297">
                  <c:v>-39.428613246425797</c:v>
                </c:pt>
                <c:pt idx="15298">
                  <c:v>-39.428613246425797</c:v>
                </c:pt>
                <c:pt idx="15299">
                  <c:v>-39.2234374539984</c:v>
                </c:pt>
                <c:pt idx="15300">
                  <c:v>-39.2234374539984</c:v>
                </c:pt>
                <c:pt idx="15301">
                  <c:v>-39.2234374539984</c:v>
                </c:pt>
                <c:pt idx="15302">
                  <c:v>-39.3051757358771</c:v>
                </c:pt>
                <c:pt idx="15303">
                  <c:v>-39.3051757358771</c:v>
                </c:pt>
                <c:pt idx="15304">
                  <c:v>-39.3051757358771</c:v>
                </c:pt>
                <c:pt idx="15305">
                  <c:v>-39.225097615148101</c:v>
                </c:pt>
                <c:pt idx="15306">
                  <c:v>-39.225097615148101</c:v>
                </c:pt>
                <c:pt idx="15307">
                  <c:v>-39.225097615148101</c:v>
                </c:pt>
                <c:pt idx="15308">
                  <c:v>-38.952734326841799</c:v>
                </c:pt>
                <c:pt idx="15309">
                  <c:v>-38.952734326841799</c:v>
                </c:pt>
                <c:pt idx="15310">
                  <c:v>-38.952734326841799</c:v>
                </c:pt>
                <c:pt idx="15311">
                  <c:v>-39.012499980737601</c:v>
                </c:pt>
                <c:pt idx="15312">
                  <c:v>-39.012499980737601</c:v>
                </c:pt>
                <c:pt idx="15313">
                  <c:v>-38.6632811955714</c:v>
                </c:pt>
                <c:pt idx="15314">
                  <c:v>-38.6632811955714</c:v>
                </c:pt>
                <c:pt idx="15315">
                  <c:v>-39.141503854749303</c:v>
                </c:pt>
                <c:pt idx="15316">
                  <c:v>-39.141503854749303</c:v>
                </c:pt>
                <c:pt idx="15317">
                  <c:v>-39.075195243567499</c:v>
                </c:pt>
                <c:pt idx="15318">
                  <c:v>-39.075195243567499</c:v>
                </c:pt>
                <c:pt idx="15319">
                  <c:v>-39.075195243567499</c:v>
                </c:pt>
                <c:pt idx="15320">
                  <c:v>-39.180566346192698</c:v>
                </c:pt>
                <c:pt idx="15321">
                  <c:v>-39.180566346192698</c:v>
                </c:pt>
                <c:pt idx="15322">
                  <c:v>-39.180566346192698</c:v>
                </c:pt>
                <c:pt idx="15323">
                  <c:v>-39.222851527832901</c:v>
                </c:pt>
                <c:pt idx="15324">
                  <c:v>-39.222851527832901</c:v>
                </c:pt>
                <c:pt idx="15325">
                  <c:v>-39.222851527832901</c:v>
                </c:pt>
                <c:pt idx="15326">
                  <c:v>-39.222851527832901</c:v>
                </c:pt>
                <c:pt idx="15327">
                  <c:v>-39.178320250015503</c:v>
                </c:pt>
                <c:pt idx="15328">
                  <c:v>-39.178320250015503</c:v>
                </c:pt>
                <c:pt idx="15329">
                  <c:v>-38.880371061241</c:v>
                </c:pt>
                <c:pt idx="15330">
                  <c:v>-38.880371061241</c:v>
                </c:pt>
                <c:pt idx="15331">
                  <c:v>-38.880371061241</c:v>
                </c:pt>
                <c:pt idx="15332">
                  <c:v>-39.153515592624899</c:v>
                </c:pt>
                <c:pt idx="15333">
                  <c:v>-39.153515592624899</c:v>
                </c:pt>
                <c:pt idx="15334">
                  <c:v>-39.120410101357201</c:v>
                </c:pt>
                <c:pt idx="15335">
                  <c:v>-39.120410101357201</c:v>
                </c:pt>
                <c:pt idx="15336">
                  <c:v>-39.195898369281998</c:v>
                </c:pt>
                <c:pt idx="15337">
                  <c:v>-39.195898369281998</c:v>
                </c:pt>
                <c:pt idx="15338">
                  <c:v>-39.160058554625699</c:v>
                </c:pt>
                <c:pt idx="15339">
                  <c:v>-39.160058554625699</c:v>
                </c:pt>
                <c:pt idx="15340">
                  <c:v>-39.160058554625699</c:v>
                </c:pt>
                <c:pt idx="15341">
                  <c:v>-39.4738280376041</c:v>
                </c:pt>
                <c:pt idx="15342">
                  <c:v>-39.4738280376041</c:v>
                </c:pt>
                <c:pt idx="15343">
                  <c:v>-39.4738280376041</c:v>
                </c:pt>
                <c:pt idx="15344">
                  <c:v>-39.4738280376041</c:v>
                </c:pt>
                <c:pt idx="15345">
                  <c:v>-39.118261669915199</c:v>
                </c:pt>
                <c:pt idx="15346">
                  <c:v>-39.118261669915199</c:v>
                </c:pt>
                <c:pt idx="15347">
                  <c:v>-39.128320296025699</c:v>
                </c:pt>
                <c:pt idx="15348">
                  <c:v>-39.128320296025699</c:v>
                </c:pt>
                <c:pt idx="15349">
                  <c:v>-39.128320296025699</c:v>
                </c:pt>
                <c:pt idx="15350">
                  <c:v>-38.960546820126098</c:v>
                </c:pt>
                <c:pt idx="15351">
                  <c:v>-38.960546820126098</c:v>
                </c:pt>
                <c:pt idx="15352">
                  <c:v>-39.134081969597901</c:v>
                </c:pt>
                <c:pt idx="15353">
                  <c:v>-39.134081969597901</c:v>
                </c:pt>
                <c:pt idx="15354">
                  <c:v>-39.1977538499631</c:v>
                </c:pt>
                <c:pt idx="15355">
                  <c:v>-39.1977538499631</c:v>
                </c:pt>
                <c:pt idx="15356">
                  <c:v>-39.1977538499631</c:v>
                </c:pt>
                <c:pt idx="15357">
                  <c:v>-39.259863249884802</c:v>
                </c:pt>
                <c:pt idx="15358">
                  <c:v>-39.259863249884802</c:v>
                </c:pt>
                <c:pt idx="15359">
                  <c:v>-39.258496075482903</c:v>
                </c:pt>
                <c:pt idx="15360">
                  <c:v>-39.258496075482903</c:v>
                </c:pt>
                <c:pt idx="15361">
                  <c:v>-39.258496075482903</c:v>
                </c:pt>
                <c:pt idx="15362">
                  <c:v>-39.325390602360102</c:v>
                </c:pt>
                <c:pt idx="15363">
                  <c:v>-39.325390602360102</c:v>
                </c:pt>
                <c:pt idx="15364">
                  <c:v>-39.325390602360102</c:v>
                </c:pt>
                <c:pt idx="15365">
                  <c:v>-39.337792898630099</c:v>
                </c:pt>
                <c:pt idx="15366">
                  <c:v>-39.337792898630099</c:v>
                </c:pt>
                <c:pt idx="15367">
                  <c:v>-39.337792898630099</c:v>
                </c:pt>
                <c:pt idx="15368">
                  <c:v>-39.232812422313103</c:v>
                </c:pt>
                <c:pt idx="15369">
                  <c:v>-39.232812422313103</c:v>
                </c:pt>
                <c:pt idx="15370">
                  <c:v>-39.232812422313103</c:v>
                </c:pt>
                <c:pt idx="15371">
                  <c:v>-39.308691358855803</c:v>
                </c:pt>
                <c:pt idx="15372">
                  <c:v>-39.308691358855803</c:v>
                </c:pt>
                <c:pt idx="15373">
                  <c:v>-39.026660119292501</c:v>
                </c:pt>
                <c:pt idx="15374">
                  <c:v>-39.026660119292501</c:v>
                </c:pt>
                <c:pt idx="15375">
                  <c:v>-39.026660119292501</c:v>
                </c:pt>
                <c:pt idx="15376">
                  <c:v>-39.3378906038633</c:v>
                </c:pt>
                <c:pt idx="15377">
                  <c:v>-39.3378906038633</c:v>
                </c:pt>
                <c:pt idx="15378">
                  <c:v>-39.231933558454301</c:v>
                </c:pt>
                <c:pt idx="15379">
                  <c:v>-39.231933558454301</c:v>
                </c:pt>
                <c:pt idx="15380">
                  <c:v>-39.231933558454301</c:v>
                </c:pt>
                <c:pt idx="15381">
                  <c:v>-39.0312499511856</c:v>
                </c:pt>
                <c:pt idx="15382">
                  <c:v>-39.0312499511856</c:v>
                </c:pt>
                <c:pt idx="15383">
                  <c:v>-39.0312499511856</c:v>
                </c:pt>
                <c:pt idx="15384">
                  <c:v>-39.714160150222597</c:v>
                </c:pt>
                <c:pt idx="15385">
                  <c:v>-39.714160150222597</c:v>
                </c:pt>
                <c:pt idx="15386">
                  <c:v>-39.714160150222597</c:v>
                </c:pt>
                <c:pt idx="15387">
                  <c:v>-39.305761667812398</c:v>
                </c:pt>
                <c:pt idx="15388">
                  <c:v>-39.305761667812398</c:v>
                </c:pt>
                <c:pt idx="15389">
                  <c:v>-39.172363210913304</c:v>
                </c:pt>
                <c:pt idx="15390">
                  <c:v>-39.172363210913304</c:v>
                </c:pt>
                <c:pt idx="15391">
                  <c:v>-39.172363210913304</c:v>
                </c:pt>
                <c:pt idx="15392">
                  <c:v>-39.144628837682802</c:v>
                </c:pt>
                <c:pt idx="15393">
                  <c:v>-39.270996004808602</c:v>
                </c:pt>
                <c:pt idx="15394">
                  <c:v>-39.270996004808602</c:v>
                </c:pt>
                <c:pt idx="15395">
                  <c:v>-39.270996004808602</c:v>
                </c:pt>
                <c:pt idx="15396">
                  <c:v>-39.116308528034999</c:v>
                </c:pt>
                <c:pt idx="15397">
                  <c:v>-39.116308528034999</c:v>
                </c:pt>
                <c:pt idx="15398">
                  <c:v>-39.116308528034999</c:v>
                </c:pt>
                <c:pt idx="15399">
                  <c:v>-39.535156185760499</c:v>
                </c:pt>
                <c:pt idx="15400">
                  <c:v>-39.535156185760499</c:v>
                </c:pt>
                <c:pt idx="15401">
                  <c:v>-39.041601501201498</c:v>
                </c:pt>
                <c:pt idx="15402">
                  <c:v>-39.041601501201498</c:v>
                </c:pt>
                <c:pt idx="15403">
                  <c:v>-39.041601501201498</c:v>
                </c:pt>
                <c:pt idx="15404">
                  <c:v>-39.041601501201498</c:v>
                </c:pt>
                <c:pt idx="15405">
                  <c:v>-38.937206998904003</c:v>
                </c:pt>
                <c:pt idx="15406">
                  <c:v>-38.937206998904003</c:v>
                </c:pt>
                <c:pt idx="15407">
                  <c:v>-38.937206998904003</c:v>
                </c:pt>
                <c:pt idx="15408">
                  <c:v>-39.400683528881899</c:v>
                </c:pt>
                <c:pt idx="15409">
                  <c:v>-39.400683528881899</c:v>
                </c:pt>
                <c:pt idx="15410">
                  <c:v>-39.324414050388398</c:v>
                </c:pt>
                <c:pt idx="15411">
                  <c:v>-39.324414050388398</c:v>
                </c:pt>
                <c:pt idx="15412">
                  <c:v>-38.7529296318462</c:v>
                </c:pt>
                <c:pt idx="15413">
                  <c:v>-38.7529296318462</c:v>
                </c:pt>
                <c:pt idx="15414">
                  <c:v>-39.425390593292803</c:v>
                </c:pt>
                <c:pt idx="15415">
                  <c:v>-39.425390593292803</c:v>
                </c:pt>
                <c:pt idx="15416">
                  <c:v>-39.425390593292803</c:v>
                </c:pt>
                <c:pt idx="15417">
                  <c:v>-39.086230415195999</c:v>
                </c:pt>
                <c:pt idx="15418">
                  <c:v>-39.086230415195999</c:v>
                </c:pt>
                <c:pt idx="15419">
                  <c:v>-38.999902244788203</c:v>
                </c:pt>
                <c:pt idx="15420">
                  <c:v>-38.999902244788203</c:v>
                </c:pt>
                <c:pt idx="15421">
                  <c:v>-38.999902244788203</c:v>
                </c:pt>
                <c:pt idx="15422">
                  <c:v>-39.167285075774998</c:v>
                </c:pt>
                <c:pt idx="15423">
                  <c:v>-39.167285075774998</c:v>
                </c:pt>
                <c:pt idx="15424">
                  <c:v>-39.167285075774998</c:v>
                </c:pt>
                <c:pt idx="15425">
                  <c:v>-39.167285075774998</c:v>
                </c:pt>
                <c:pt idx="15426">
                  <c:v>-39.123046803942998</c:v>
                </c:pt>
                <c:pt idx="15427">
                  <c:v>-39.123046803942998</c:v>
                </c:pt>
                <c:pt idx="15428">
                  <c:v>-39.018456970523403</c:v>
                </c:pt>
                <c:pt idx="15429">
                  <c:v>-39.018456970523403</c:v>
                </c:pt>
                <c:pt idx="15430">
                  <c:v>-39.077636675203301</c:v>
                </c:pt>
                <c:pt idx="15431">
                  <c:v>-39.077636675203301</c:v>
                </c:pt>
                <c:pt idx="15432">
                  <c:v>-39.077636675203301</c:v>
                </c:pt>
                <c:pt idx="15433">
                  <c:v>-39.023144498314601</c:v>
                </c:pt>
                <c:pt idx="15434">
                  <c:v>-39.1737304280541</c:v>
                </c:pt>
                <c:pt idx="15435">
                  <c:v>-39.1737304280541</c:v>
                </c:pt>
                <c:pt idx="15436">
                  <c:v>-39.178124903584802</c:v>
                </c:pt>
                <c:pt idx="15437">
                  <c:v>-39.178124903584802</c:v>
                </c:pt>
                <c:pt idx="15438">
                  <c:v>-39.178124903584802</c:v>
                </c:pt>
                <c:pt idx="15439">
                  <c:v>-39.193749908117702</c:v>
                </c:pt>
                <c:pt idx="15440">
                  <c:v>-39.193749908117702</c:v>
                </c:pt>
                <c:pt idx="15441">
                  <c:v>-39.193749908117702</c:v>
                </c:pt>
                <c:pt idx="15442">
                  <c:v>-39.0686522601099</c:v>
                </c:pt>
                <c:pt idx="15443">
                  <c:v>-39.0686522601099</c:v>
                </c:pt>
                <c:pt idx="15444">
                  <c:v>-39.0686522601099</c:v>
                </c:pt>
                <c:pt idx="15445">
                  <c:v>-39.138769457625997</c:v>
                </c:pt>
                <c:pt idx="15446">
                  <c:v>-39.138769457625997</c:v>
                </c:pt>
                <c:pt idx="15447">
                  <c:v>-39.138769457625997</c:v>
                </c:pt>
                <c:pt idx="15448">
                  <c:v>-39.099023385970199</c:v>
                </c:pt>
                <c:pt idx="15449">
                  <c:v>-39.099023385970199</c:v>
                </c:pt>
                <c:pt idx="15450">
                  <c:v>-39.2095702627702</c:v>
                </c:pt>
                <c:pt idx="15451">
                  <c:v>-39.2095702627702</c:v>
                </c:pt>
                <c:pt idx="15452">
                  <c:v>-39.2095702627702</c:v>
                </c:pt>
                <c:pt idx="15453">
                  <c:v>-38.960449191079498</c:v>
                </c:pt>
                <c:pt idx="15454">
                  <c:v>-39.3016601017952</c:v>
                </c:pt>
                <c:pt idx="15455">
                  <c:v>-39.3016601017952</c:v>
                </c:pt>
                <c:pt idx="15456">
                  <c:v>-39.3016601017952</c:v>
                </c:pt>
                <c:pt idx="15457">
                  <c:v>-38.949316363083199</c:v>
                </c:pt>
                <c:pt idx="15458">
                  <c:v>-38.949316363083199</c:v>
                </c:pt>
                <c:pt idx="15459">
                  <c:v>-38.949316363083199</c:v>
                </c:pt>
                <c:pt idx="15460">
                  <c:v>-39.238476527483698</c:v>
                </c:pt>
                <c:pt idx="15461">
                  <c:v>-39.238476527483698</c:v>
                </c:pt>
                <c:pt idx="15462">
                  <c:v>-39.238476527483698</c:v>
                </c:pt>
                <c:pt idx="15463">
                  <c:v>-39.287695259379603</c:v>
                </c:pt>
                <c:pt idx="15464">
                  <c:v>-39.287695259379603</c:v>
                </c:pt>
                <c:pt idx="15465">
                  <c:v>-39.287695259379603</c:v>
                </c:pt>
                <c:pt idx="15466">
                  <c:v>-39.1411132299108</c:v>
                </c:pt>
                <c:pt idx="15467">
                  <c:v>-39.1411132299108</c:v>
                </c:pt>
                <c:pt idx="15468">
                  <c:v>-39.1411132299108</c:v>
                </c:pt>
                <c:pt idx="15469">
                  <c:v>-39.046777294512097</c:v>
                </c:pt>
                <c:pt idx="15470">
                  <c:v>-39.046777294512097</c:v>
                </c:pt>
                <c:pt idx="15471">
                  <c:v>-39.1313475767965</c:v>
                </c:pt>
                <c:pt idx="15472">
                  <c:v>-39.1313475767965</c:v>
                </c:pt>
                <c:pt idx="15473">
                  <c:v>-39.286035083408898</c:v>
                </c:pt>
                <c:pt idx="15474">
                  <c:v>-39.286035083408898</c:v>
                </c:pt>
                <c:pt idx="15475">
                  <c:v>-39.286035083408898</c:v>
                </c:pt>
                <c:pt idx="15476">
                  <c:v>-39.182226498269301</c:v>
                </c:pt>
                <c:pt idx="15477">
                  <c:v>-39.182226498269301</c:v>
                </c:pt>
                <c:pt idx="15478">
                  <c:v>-39.182226498269301</c:v>
                </c:pt>
                <c:pt idx="15479">
                  <c:v>-39.039062449679399</c:v>
                </c:pt>
                <c:pt idx="15480">
                  <c:v>-39.039062449679399</c:v>
                </c:pt>
                <c:pt idx="15481">
                  <c:v>-39.039062449679399</c:v>
                </c:pt>
                <c:pt idx="15482">
                  <c:v>-38.956054638285401</c:v>
                </c:pt>
                <c:pt idx="15483">
                  <c:v>-38.956054638285401</c:v>
                </c:pt>
                <c:pt idx="15484">
                  <c:v>-38.956054638285401</c:v>
                </c:pt>
                <c:pt idx="15485">
                  <c:v>-39.009081975178503</c:v>
                </c:pt>
                <c:pt idx="15486">
                  <c:v>-39.009081975178503</c:v>
                </c:pt>
                <c:pt idx="15487">
                  <c:v>-39.178710906628098</c:v>
                </c:pt>
                <c:pt idx="15488">
                  <c:v>-39.178710906628098</c:v>
                </c:pt>
                <c:pt idx="15489">
                  <c:v>-39.043749950564198</c:v>
                </c:pt>
                <c:pt idx="15490">
                  <c:v>-39.043749950564198</c:v>
                </c:pt>
                <c:pt idx="15491">
                  <c:v>-39.005078102149099</c:v>
                </c:pt>
                <c:pt idx="15492">
                  <c:v>-39.005078102149099</c:v>
                </c:pt>
                <c:pt idx="15493">
                  <c:v>-39.256835860221997</c:v>
                </c:pt>
                <c:pt idx="15494">
                  <c:v>-39.256835860221997</c:v>
                </c:pt>
                <c:pt idx="15495">
                  <c:v>-39.256835860221997</c:v>
                </c:pt>
                <c:pt idx="15496">
                  <c:v>-39.154199176627998</c:v>
                </c:pt>
                <c:pt idx="15497">
                  <c:v>-39.154199176627998</c:v>
                </c:pt>
                <c:pt idx="15498">
                  <c:v>-39.101367119212199</c:v>
                </c:pt>
                <c:pt idx="15499">
                  <c:v>-39.101367119212199</c:v>
                </c:pt>
                <c:pt idx="15500">
                  <c:v>-39.101367119212199</c:v>
                </c:pt>
                <c:pt idx="15501">
                  <c:v>-39.262011642713297</c:v>
                </c:pt>
                <c:pt idx="15502">
                  <c:v>-39.262011642713297</c:v>
                </c:pt>
                <c:pt idx="15503">
                  <c:v>-39.262011642713297</c:v>
                </c:pt>
                <c:pt idx="15504">
                  <c:v>-39.240722647387798</c:v>
                </c:pt>
                <c:pt idx="15505">
                  <c:v>-39.240722647387798</c:v>
                </c:pt>
                <c:pt idx="15506">
                  <c:v>-39.240722647387798</c:v>
                </c:pt>
                <c:pt idx="15507">
                  <c:v>-39.3791015080132</c:v>
                </c:pt>
                <c:pt idx="15508">
                  <c:v>-39.3791015080132</c:v>
                </c:pt>
                <c:pt idx="15509">
                  <c:v>-39.077734327351202</c:v>
                </c:pt>
                <c:pt idx="15510">
                  <c:v>-39.077734327351202</c:v>
                </c:pt>
                <c:pt idx="15511">
                  <c:v>-39.077734327351202</c:v>
                </c:pt>
                <c:pt idx="15512">
                  <c:v>-38.945800738336402</c:v>
                </c:pt>
                <c:pt idx="15513">
                  <c:v>-38.945800738336402</c:v>
                </c:pt>
                <c:pt idx="15514">
                  <c:v>-39.367382765274598</c:v>
                </c:pt>
                <c:pt idx="15515">
                  <c:v>-39.367382765274598</c:v>
                </c:pt>
                <c:pt idx="15516">
                  <c:v>-39.367382765274598</c:v>
                </c:pt>
                <c:pt idx="15517">
                  <c:v>-39.041015576774903</c:v>
                </c:pt>
                <c:pt idx="15518">
                  <c:v>-39.041015576774903</c:v>
                </c:pt>
                <c:pt idx="15519">
                  <c:v>-39.041015576774903</c:v>
                </c:pt>
                <c:pt idx="15520">
                  <c:v>-39.273925739827902</c:v>
                </c:pt>
                <c:pt idx="15521">
                  <c:v>-39.273925739827902</c:v>
                </c:pt>
                <c:pt idx="15522">
                  <c:v>-39.273925739827902</c:v>
                </c:pt>
                <c:pt idx="15523">
                  <c:v>-39.1862303782545</c:v>
                </c:pt>
                <c:pt idx="15524">
                  <c:v>-39.1862303782545</c:v>
                </c:pt>
                <c:pt idx="15525">
                  <c:v>-39.1862303782545</c:v>
                </c:pt>
                <c:pt idx="15526">
                  <c:v>-38.993164004808897</c:v>
                </c:pt>
                <c:pt idx="15527">
                  <c:v>-38.993164004808897</c:v>
                </c:pt>
                <c:pt idx="15528">
                  <c:v>-38.939746016694698</c:v>
                </c:pt>
                <c:pt idx="15529">
                  <c:v>-38.939746016694698</c:v>
                </c:pt>
                <c:pt idx="15530">
                  <c:v>-38.939746016694698</c:v>
                </c:pt>
                <c:pt idx="15531">
                  <c:v>-39.0591796355802</c:v>
                </c:pt>
                <c:pt idx="15532">
                  <c:v>-39.0591796355802</c:v>
                </c:pt>
                <c:pt idx="15533">
                  <c:v>-38.903906200495797</c:v>
                </c:pt>
                <c:pt idx="15534">
                  <c:v>-38.903906200495797</c:v>
                </c:pt>
                <c:pt idx="15535">
                  <c:v>-38.903906200495797</c:v>
                </c:pt>
                <c:pt idx="15536">
                  <c:v>-38.903906200495797</c:v>
                </c:pt>
                <c:pt idx="15537">
                  <c:v>-38.954394471875197</c:v>
                </c:pt>
                <c:pt idx="15538">
                  <c:v>-38.954394471875197</c:v>
                </c:pt>
                <c:pt idx="15539">
                  <c:v>-38.954394471875197</c:v>
                </c:pt>
                <c:pt idx="15540">
                  <c:v>-39.374706991155101</c:v>
                </c:pt>
                <c:pt idx="15541">
                  <c:v>-39.374706991155101</c:v>
                </c:pt>
                <c:pt idx="15542">
                  <c:v>-39.175488219669198</c:v>
                </c:pt>
                <c:pt idx="15543">
                  <c:v>-39.175488219669198</c:v>
                </c:pt>
                <c:pt idx="15544">
                  <c:v>-39.175488219669198</c:v>
                </c:pt>
                <c:pt idx="15545">
                  <c:v>-39.081249945527802</c:v>
                </c:pt>
                <c:pt idx="15546">
                  <c:v>-39.081249945527802</c:v>
                </c:pt>
                <c:pt idx="15547">
                  <c:v>-39.081249945527802</c:v>
                </c:pt>
                <c:pt idx="15548">
                  <c:v>-39.036718721137703</c:v>
                </c:pt>
                <c:pt idx="15549">
                  <c:v>-39.030273383170403</c:v>
                </c:pt>
                <c:pt idx="15550">
                  <c:v>-39.030273383170403</c:v>
                </c:pt>
                <c:pt idx="15551">
                  <c:v>-39.030273383170403</c:v>
                </c:pt>
                <c:pt idx="15552">
                  <c:v>-39.2143554111098</c:v>
                </c:pt>
                <c:pt idx="15553">
                  <c:v>-39.2143554111098</c:v>
                </c:pt>
                <c:pt idx="15554">
                  <c:v>-39.2143554111098</c:v>
                </c:pt>
                <c:pt idx="15555">
                  <c:v>-39.218652275878398</c:v>
                </c:pt>
                <c:pt idx="15556">
                  <c:v>-39.218652275878398</c:v>
                </c:pt>
                <c:pt idx="15557">
                  <c:v>-39.218652275878398</c:v>
                </c:pt>
                <c:pt idx="15558">
                  <c:v>-38.9498046223598</c:v>
                </c:pt>
                <c:pt idx="15559">
                  <c:v>-38.9498046223598</c:v>
                </c:pt>
                <c:pt idx="15560">
                  <c:v>-38.9498046223598</c:v>
                </c:pt>
                <c:pt idx="15561">
                  <c:v>-38.9498046223598</c:v>
                </c:pt>
                <c:pt idx="15562">
                  <c:v>-39.230273362576497</c:v>
                </c:pt>
                <c:pt idx="15563">
                  <c:v>-39.230273362576497</c:v>
                </c:pt>
                <c:pt idx="15564">
                  <c:v>-39.230273362576497</c:v>
                </c:pt>
                <c:pt idx="15565">
                  <c:v>-39.030761670168403</c:v>
                </c:pt>
                <c:pt idx="15566">
                  <c:v>-39.030761670168403</c:v>
                </c:pt>
                <c:pt idx="15567">
                  <c:v>-38.967578052506703</c:v>
                </c:pt>
                <c:pt idx="15568">
                  <c:v>-38.967578052506703</c:v>
                </c:pt>
                <c:pt idx="15569">
                  <c:v>-38.967578052506703</c:v>
                </c:pt>
                <c:pt idx="15570">
                  <c:v>-39.164062459516501</c:v>
                </c:pt>
                <c:pt idx="15571">
                  <c:v>-39.164062459516501</c:v>
                </c:pt>
                <c:pt idx="15572">
                  <c:v>-39.110449178922799</c:v>
                </c:pt>
                <c:pt idx="15573">
                  <c:v>-39.110449178922799</c:v>
                </c:pt>
                <c:pt idx="15574">
                  <c:v>-39.152929635347299</c:v>
                </c:pt>
                <c:pt idx="15575">
                  <c:v>-39.152929635347299</c:v>
                </c:pt>
                <c:pt idx="15576">
                  <c:v>-39.152929635347299</c:v>
                </c:pt>
                <c:pt idx="15577">
                  <c:v>-38.952050760541098</c:v>
                </c:pt>
                <c:pt idx="15578">
                  <c:v>-38.952050760541098</c:v>
                </c:pt>
                <c:pt idx="15579">
                  <c:v>-39.241992155824803</c:v>
                </c:pt>
                <c:pt idx="15580">
                  <c:v>-39.241992155824803</c:v>
                </c:pt>
                <c:pt idx="15581">
                  <c:v>-39.241992155824803</c:v>
                </c:pt>
                <c:pt idx="15582">
                  <c:v>-39.2318358989723</c:v>
                </c:pt>
                <c:pt idx="15583">
                  <c:v>-39.2318358989723</c:v>
                </c:pt>
                <c:pt idx="15584">
                  <c:v>-39.228417881146001</c:v>
                </c:pt>
                <c:pt idx="15585">
                  <c:v>-39.228417881146001</c:v>
                </c:pt>
                <c:pt idx="15586">
                  <c:v>-39.228417881146001</c:v>
                </c:pt>
                <c:pt idx="15587">
                  <c:v>-39.135546843615799</c:v>
                </c:pt>
                <c:pt idx="15588">
                  <c:v>-39.135546843615799</c:v>
                </c:pt>
                <c:pt idx="15589">
                  <c:v>-39.135546843615799</c:v>
                </c:pt>
                <c:pt idx="15590">
                  <c:v>-38.717871054744997</c:v>
                </c:pt>
                <c:pt idx="15591">
                  <c:v>-39.173144472369998</c:v>
                </c:pt>
                <c:pt idx="15592">
                  <c:v>-39.173144472369998</c:v>
                </c:pt>
                <c:pt idx="15593">
                  <c:v>-39.173144472369998</c:v>
                </c:pt>
                <c:pt idx="15594">
                  <c:v>-38.929785114916697</c:v>
                </c:pt>
                <c:pt idx="15595">
                  <c:v>-38.929785114916697</c:v>
                </c:pt>
                <c:pt idx="15596">
                  <c:v>-39.195996005750203</c:v>
                </c:pt>
                <c:pt idx="15597">
                  <c:v>-39.195996005750203</c:v>
                </c:pt>
                <c:pt idx="15598">
                  <c:v>-39.195996005750203</c:v>
                </c:pt>
                <c:pt idx="15599">
                  <c:v>-39.211230423068599</c:v>
                </c:pt>
                <c:pt idx="15600">
                  <c:v>-39.211230423068599</c:v>
                </c:pt>
                <c:pt idx="15601">
                  <c:v>-39.211230423068599</c:v>
                </c:pt>
                <c:pt idx="15602">
                  <c:v>-39.211230423068599</c:v>
                </c:pt>
                <c:pt idx="15603">
                  <c:v>-39.171289015532203</c:v>
                </c:pt>
                <c:pt idx="15604">
                  <c:v>-39.171289015532203</c:v>
                </c:pt>
                <c:pt idx="15605">
                  <c:v>-39.171289015532203</c:v>
                </c:pt>
                <c:pt idx="15606">
                  <c:v>-38.872753848736401</c:v>
                </c:pt>
                <c:pt idx="15607">
                  <c:v>-38.872753848736401</c:v>
                </c:pt>
                <c:pt idx="15608">
                  <c:v>-38.872753848736401</c:v>
                </c:pt>
                <c:pt idx="15609">
                  <c:v>-39.254492133884902</c:v>
                </c:pt>
                <c:pt idx="15610">
                  <c:v>-39.254492133884902</c:v>
                </c:pt>
                <c:pt idx="15611">
                  <c:v>-39.021874924379503</c:v>
                </c:pt>
                <c:pt idx="15612">
                  <c:v>-39.021874924379503</c:v>
                </c:pt>
                <c:pt idx="15613">
                  <c:v>-39.034570238683898</c:v>
                </c:pt>
                <c:pt idx="15614">
                  <c:v>-39.034570238683898</c:v>
                </c:pt>
                <c:pt idx="15615">
                  <c:v>-39.034570238683898</c:v>
                </c:pt>
                <c:pt idx="15616">
                  <c:v>-39.359179648788903</c:v>
                </c:pt>
                <c:pt idx="15617">
                  <c:v>-39.359179648788903</c:v>
                </c:pt>
                <c:pt idx="15618">
                  <c:v>-39.359179648788903</c:v>
                </c:pt>
                <c:pt idx="15619">
                  <c:v>-39.213476551805797</c:v>
                </c:pt>
                <c:pt idx="15620">
                  <c:v>-39.213476551805797</c:v>
                </c:pt>
                <c:pt idx="15621">
                  <c:v>-39.213476551805797</c:v>
                </c:pt>
                <c:pt idx="15622">
                  <c:v>-39.548925733353798</c:v>
                </c:pt>
                <c:pt idx="15623">
                  <c:v>-39.548925733353798</c:v>
                </c:pt>
                <c:pt idx="15624">
                  <c:v>-39.548925733353798</c:v>
                </c:pt>
                <c:pt idx="15625">
                  <c:v>-39.111621044117697</c:v>
                </c:pt>
                <c:pt idx="15626">
                  <c:v>-39.111621044117697</c:v>
                </c:pt>
                <c:pt idx="15627">
                  <c:v>-39.202246045417198</c:v>
                </c:pt>
                <c:pt idx="15628">
                  <c:v>-39.202246045417198</c:v>
                </c:pt>
                <c:pt idx="15629">
                  <c:v>-39.202246045417198</c:v>
                </c:pt>
                <c:pt idx="15630">
                  <c:v>-38.965820249963102</c:v>
                </c:pt>
                <c:pt idx="15631">
                  <c:v>-38.965820249963102</c:v>
                </c:pt>
                <c:pt idx="15632">
                  <c:v>-38.941699154660398</c:v>
                </c:pt>
                <c:pt idx="15633">
                  <c:v>-38.941699154660398</c:v>
                </c:pt>
                <c:pt idx="15634">
                  <c:v>-38.941699154660398</c:v>
                </c:pt>
                <c:pt idx="15635">
                  <c:v>-39.092675728832504</c:v>
                </c:pt>
                <c:pt idx="15636">
                  <c:v>-39.092675728832504</c:v>
                </c:pt>
                <c:pt idx="15637">
                  <c:v>-39.251660109242898</c:v>
                </c:pt>
                <c:pt idx="15638">
                  <c:v>-39.251660109242898</c:v>
                </c:pt>
                <c:pt idx="15639">
                  <c:v>-39.251660109242898</c:v>
                </c:pt>
                <c:pt idx="15640">
                  <c:v>-39.251660109242898</c:v>
                </c:pt>
                <c:pt idx="15641">
                  <c:v>-39.092578071322301</c:v>
                </c:pt>
                <c:pt idx="15642">
                  <c:v>-39.092578071322301</c:v>
                </c:pt>
                <c:pt idx="15643">
                  <c:v>-39.092578071322301</c:v>
                </c:pt>
                <c:pt idx="15644">
                  <c:v>-38.988769454604999</c:v>
                </c:pt>
                <c:pt idx="15645">
                  <c:v>-38.988769454604999</c:v>
                </c:pt>
                <c:pt idx="15646">
                  <c:v>-38.988769454604999</c:v>
                </c:pt>
                <c:pt idx="15647">
                  <c:v>-39.1916015161259</c:v>
                </c:pt>
                <c:pt idx="15648">
                  <c:v>-39.1916015161259</c:v>
                </c:pt>
                <c:pt idx="15649">
                  <c:v>-39.175781228419503</c:v>
                </c:pt>
                <c:pt idx="15650">
                  <c:v>-39.175781228419503</c:v>
                </c:pt>
                <c:pt idx="15651">
                  <c:v>-39.387402269792801</c:v>
                </c:pt>
                <c:pt idx="15652">
                  <c:v>-39.387402269792801</c:v>
                </c:pt>
                <c:pt idx="15653">
                  <c:v>-39.118554618806201</c:v>
                </c:pt>
                <c:pt idx="15654">
                  <c:v>-39.118554618806201</c:v>
                </c:pt>
                <c:pt idx="15655">
                  <c:v>-39.118554618806201</c:v>
                </c:pt>
                <c:pt idx="15656">
                  <c:v>-39.256738210126002</c:v>
                </c:pt>
                <c:pt idx="15657">
                  <c:v>-39.256738210126002</c:v>
                </c:pt>
                <c:pt idx="15658">
                  <c:v>-39.256738210126002</c:v>
                </c:pt>
                <c:pt idx="15659">
                  <c:v>-39.084667910377902</c:v>
                </c:pt>
                <c:pt idx="15660">
                  <c:v>-39.084667910377902</c:v>
                </c:pt>
                <c:pt idx="15661">
                  <c:v>-39.364843698174802</c:v>
                </c:pt>
                <c:pt idx="15662">
                  <c:v>-39.364843698174802</c:v>
                </c:pt>
                <c:pt idx="15663">
                  <c:v>-39.364843698174802</c:v>
                </c:pt>
                <c:pt idx="15664">
                  <c:v>-39.115820245446201</c:v>
                </c:pt>
                <c:pt idx="15665">
                  <c:v>-38.983788986159198</c:v>
                </c:pt>
                <c:pt idx="15666">
                  <c:v>-38.983788986159198</c:v>
                </c:pt>
                <c:pt idx="15667">
                  <c:v>-38.983788986159198</c:v>
                </c:pt>
                <c:pt idx="15668">
                  <c:v>-39.191406172525603</c:v>
                </c:pt>
                <c:pt idx="15669">
                  <c:v>-39.191406172525603</c:v>
                </c:pt>
                <c:pt idx="15670">
                  <c:v>-39.191406172525603</c:v>
                </c:pt>
                <c:pt idx="15671">
                  <c:v>-39.1485351219671</c:v>
                </c:pt>
                <c:pt idx="15672">
                  <c:v>-39.1485351219671</c:v>
                </c:pt>
                <c:pt idx="15673">
                  <c:v>-39.1485351219671</c:v>
                </c:pt>
                <c:pt idx="15674">
                  <c:v>-39.116699157624602</c:v>
                </c:pt>
                <c:pt idx="15675">
                  <c:v>-39.116699157624602</c:v>
                </c:pt>
                <c:pt idx="15676">
                  <c:v>-39.116699157624602</c:v>
                </c:pt>
                <c:pt idx="15677">
                  <c:v>-38.939648382103698</c:v>
                </c:pt>
                <c:pt idx="15678">
                  <c:v>-38.939648382103698</c:v>
                </c:pt>
                <c:pt idx="15679">
                  <c:v>-38.939648382103698</c:v>
                </c:pt>
                <c:pt idx="15680">
                  <c:v>-39.073632754996602</c:v>
                </c:pt>
                <c:pt idx="15681">
                  <c:v>-39.073632754996602</c:v>
                </c:pt>
                <c:pt idx="15682">
                  <c:v>-39.073632754996602</c:v>
                </c:pt>
                <c:pt idx="15683">
                  <c:v>-39.073632754996602</c:v>
                </c:pt>
                <c:pt idx="15684">
                  <c:v>-39.073632754996602</c:v>
                </c:pt>
                <c:pt idx="15685">
                  <c:v>-39.361816350370603</c:v>
                </c:pt>
                <c:pt idx="15686">
                  <c:v>-39.361816350370603</c:v>
                </c:pt>
                <c:pt idx="15687">
                  <c:v>-39.022070246399302</c:v>
                </c:pt>
                <c:pt idx="15688">
                  <c:v>-39.022070246399302</c:v>
                </c:pt>
                <c:pt idx="15689">
                  <c:v>-39.188378848018999</c:v>
                </c:pt>
                <c:pt idx="15690">
                  <c:v>-39.188378848018999</c:v>
                </c:pt>
                <c:pt idx="15691">
                  <c:v>-39.188378848018999</c:v>
                </c:pt>
                <c:pt idx="15692">
                  <c:v>-39.0848632519264</c:v>
                </c:pt>
                <c:pt idx="15693">
                  <c:v>-39.0848632519264</c:v>
                </c:pt>
                <c:pt idx="15694">
                  <c:v>-39.0848632519264</c:v>
                </c:pt>
                <c:pt idx="15695">
                  <c:v>-39.019335886856403</c:v>
                </c:pt>
                <c:pt idx="15696">
                  <c:v>-39.019335886856403</c:v>
                </c:pt>
                <c:pt idx="15697">
                  <c:v>-39.019335886856403</c:v>
                </c:pt>
                <c:pt idx="15698">
                  <c:v>-39.047753848142698</c:v>
                </c:pt>
                <c:pt idx="15699">
                  <c:v>-39.047753848142698</c:v>
                </c:pt>
                <c:pt idx="15700">
                  <c:v>-39.091210894803197</c:v>
                </c:pt>
                <c:pt idx="15701">
                  <c:v>-39.091210894803197</c:v>
                </c:pt>
                <c:pt idx="15702">
                  <c:v>-39.091210894803197</c:v>
                </c:pt>
                <c:pt idx="15703">
                  <c:v>-39.0472655597477</c:v>
                </c:pt>
                <c:pt idx="15704">
                  <c:v>-39.0472655597477</c:v>
                </c:pt>
                <c:pt idx="15705">
                  <c:v>-38.961621049376802</c:v>
                </c:pt>
                <c:pt idx="15706">
                  <c:v>-38.961621049376802</c:v>
                </c:pt>
                <c:pt idx="15707">
                  <c:v>-39.118945237765701</c:v>
                </c:pt>
                <c:pt idx="15708">
                  <c:v>-39.118945237765701</c:v>
                </c:pt>
                <c:pt idx="15709">
                  <c:v>-39.118945237765701</c:v>
                </c:pt>
                <c:pt idx="15710">
                  <c:v>-39.129980433484803</c:v>
                </c:pt>
                <c:pt idx="15711">
                  <c:v>-39.129980433484803</c:v>
                </c:pt>
                <c:pt idx="15712">
                  <c:v>-39.129980433484803</c:v>
                </c:pt>
                <c:pt idx="15713">
                  <c:v>-39.183007739135</c:v>
                </c:pt>
                <c:pt idx="15714">
                  <c:v>-39.183007739135</c:v>
                </c:pt>
                <c:pt idx="15715">
                  <c:v>-39.219140586712399</c:v>
                </c:pt>
                <c:pt idx="15716">
                  <c:v>-39.219140586712399</c:v>
                </c:pt>
                <c:pt idx="15717">
                  <c:v>-39.219140586712399</c:v>
                </c:pt>
                <c:pt idx="15718">
                  <c:v>-39.151171839162998</c:v>
                </c:pt>
                <c:pt idx="15719">
                  <c:v>-39.151171839162998</c:v>
                </c:pt>
                <c:pt idx="15720">
                  <c:v>-39.151171839162998</c:v>
                </c:pt>
                <c:pt idx="15721">
                  <c:v>-39.419726533858899</c:v>
                </c:pt>
                <c:pt idx="15722">
                  <c:v>-39.419726533858899</c:v>
                </c:pt>
                <c:pt idx="15723">
                  <c:v>-39.106054622919999</c:v>
                </c:pt>
                <c:pt idx="15724">
                  <c:v>-39.106054622919999</c:v>
                </c:pt>
                <c:pt idx="15725">
                  <c:v>-39.106054622919999</c:v>
                </c:pt>
                <c:pt idx="15726">
                  <c:v>-39.155273381125802</c:v>
                </c:pt>
                <c:pt idx="15727">
                  <c:v>-39.213378867701898</c:v>
                </c:pt>
                <c:pt idx="15728">
                  <c:v>-39.213378867701898</c:v>
                </c:pt>
                <c:pt idx="15729">
                  <c:v>-39.213378867701898</c:v>
                </c:pt>
                <c:pt idx="15730">
                  <c:v>-39.076855411592902</c:v>
                </c:pt>
                <c:pt idx="15731">
                  <c:v>-39.076855411592902</c:v>
                </c:pt>
                <c:pt idx="15732">
                  <c:v>-39.076855411592902</c:v>
                </c:pt>
                <c:pt idx="15733">
                  <c:v>-38.891894500898999</c:v>
                </c:pt>
                <c:pt idx="15734">
                  <c:v>-38.891894500898999</c:v>
                </c:pt>
                <c:pt idx="15735">
                  <c:v>-38.891894500898999</c:v>
                </c:pt>
                <c:pt idx="15736">
                  <c:v>-38.891894500898999</c:v>
                </c:pt>
                <c:pt idx="15737">
                  <c:v>-38.903027340835202</c:v>
                </c:pt>
                <c:pt idx="15738">
                  <c:v>-38.903027340835202</c:v>
                </c:pt>
                <c:pt idx="15739">
                  <c:v>-39.376464772620203</c:v>
                </c:pt>
                <c:pt idx="15740">
                  <c:v>-39.376464772620203</c:v>
                </c:pt>
                <c:pt idx="15741">
                  <c:v>-39.130078069356301</c:v>
                </c:pt>
                <c:pt idx="15742">
                  <c:v>-39.130078069356301</c:v>
                </c:pt>
                <c:pt idx="15743">
                  <c:v>-39.130078069356301</c:v>
                </c:pt>
                <c:pt idx="15744">
                  <c:v>-39.135058536165097</c:v>
                </c:pt>
                <c:pt idx="15745">
                  <c:v>-39.135058536165097</c:v>
                </c:pt>
                <c:pt idx="15746">
                  <c:v>-38.984667895536397</c:v>
                </c:pt>
                <c:pt idx="15747">
                  <c:v>-38.984667895536397</c:v>
                </c:pt>
                <c:pt idx="15748">
                  <c:v>-38.984667895536397</c:v>
                </c:pt>
                <c:pt idx="15749">
                  <c:v>-39.2479491725462</c:v>
                </c:pt>
                <c:pt idx="15750">
                  <c:v>-39.2479491725462</c:v>
                </c:pt>
                <c:pt idx="15751">
                  <c:v>-39.092285117403598</c:v>
                </c:pt>
                <c:pt idx="15752">
                  <c:v>-39.092285117403598</c:v>
                </c:pt>
                <c:pt idx="15753">
                  <c:v>-39.092285117403598</c:v>
                </c:pt>
                <c:pt idx="15754">
                  <c:v>-39.1774412996892</c:v>
                </c:pt>
                <c:pt idx="15755">
                  <c:v>-39.1774412996892</c:v>
                </c:pt>
                <c:pt idx="15756">
                  <c:v>-39.1774412996892</c:v>
                </c:pt>
                <c:pt idx="15757">
                  <c:v>-39.1774412996892</c:v>
                </c:pt>
                <c:pt idx="15758">
                  <c:v>-39.037011672713497</c:v>
                </c:pt>
                <c:pt idx="15759">
                  <c:v>-39.037011672713497</c:v>
                </c:pt>
                <c:pt idx="15760">
                  <c:v>-39.1874999248029</c:v>
                </c:pt>
                <c:pt idx="15761">
                  <c:v>-39.1874999248029</c:v>
                </c:pt>
                <c:pt idx="15762">
                  <c:v>-39.271191344654603</c:v>
                </c:pt>
                <c:pt idx="15763">
                  <c:v>-39.271191344654603</c:v>
                </c:pt>
                <c:pt idx="15764">
                  <c:v>-39.271191344654603</c:v>
                </c:pt>
                <c:pt idx="15765">
                  <c:v>-39.408984318833902</c:v>
                </c:pt>
                <c:pt idx="15766">
                  <c:v>-39.408984318833902</c:v>
                </c:pt>
                <c:pt idx="15767">
                  <c:v>-39.177929647281402</c:v>
                </c:pt>
                <c:pt idx="15768">
                  <c:v>-39.177929647281402</c:v>
                </c:pt>
                <c:pt idx="15769">
                  <c:v>-39.177929647281402</c:v>
                </c:pt>
                <c:pt idx="15770">
                  <c:v>-39.180664023777297</c:v>
                </c:pt>
                <c:pt idx="15771">
                  <c:v>-39.180664023777297</c:v>
                </c:pt>
                <c:pt idx="15772">
                  <c:v>-39.180664023777297</c:v>
                </c:pt>
                <c:pt idx="15773">
                  <c:v>-39.315331996192903</c:v>
                </c:pt>
                <c:pt idx="15774">
                  <c:v>-39.315331996192903</c:v>
                </c:pt>
                <c:pt idx="15775">
                  <c:v>-39.315331996192903</c:v>
                </c:pt>
                <c:pt idx="15776">
                  <c:v>-39.332910133154598</c:v>
                </c:pt>
                <c:pt idx="15777">
                  <c:v>-39.332910133154598</c:v>
                </c:pt>
                <c:pt idx="15778">
                  <c:v>-38.9708007132867</c:v>
                </c:pt>
                <c:pt idx="15779">
                  <c:v>-38.9708007132867</c:v>
                </c:pt>
                <c:pt idx="15780">
                  <c:v>-38.9708007132867</c:v>
                </c:pt>
                <c:pt idx="15781">
                  <c:v>-39.058007751787898</c:v>
                </c:pt>
                <c:pt idx="15782">
                  <c:v>-39.058007751787898</c:v>
                </c:pt>
                <c:pt idx="15783">
                  <c:v>-39.058007751787898</c:v>
                </c:pt>
                <c:pt idx="15784">
                  <c:v>-39.386328073436701</c:v>
                </c:pt>
                <c:pt idx="15785">
                  <c:v>-39.386328073436701</c:v>
                </c:pt>
                <c:pt idx="15786">
                  <c:v>-39.203124930863801</c:v>
                </c:pt>
                <c:pt idx="15787">
                  <c:v>-39.203124930863801</c:v>
                </c:pt>
                <c:pt idx="15788">
                  <c:v>-39.203124930863801</c:v>
                </c:pt>
                <c:pt idx="15789">
                  <c:v>-39.026269440095298</c:v>
                </c:pt>
                <c:pt idx="15790">
                  <c:v>-39.026269440095298</c:v>
                </c:pt>
                <c:pt idx="15791">
                  <c:v>-39.026269440095298</c:v>
                </c:pt>
                <c:pt idx="15792">
                  <c:v>-39.095800760522202</c:v>
                </c:pt>
                <c:pt idx="15793">
                  <c:v>-39.095800760522202</c:v>
                </c:pt>
                <c:pt idx="15794">
                  <c:v>-39.095800760522202</c:v>
                </c:pt>
                <c:pt idx="15795">
                  <c:v>-39.095800760522202</c:v>
                </c:pt>
                <c:pt idx="15796">
                  <c:v>-39.279296825574399</c:v>
                </c:pt>
                <c:pt idx="15797">
                  <c:v>-39.279296825574399</c:v>
                </c:pt>
                <c:pt idx="15798">
                  <c:v>-39.143554625916202</c:v>
                </c:pt>
                <c:pt idx="15799">
                  <c:v>-39.143554625916202</c:v>
                </c:pt>
                <c:pt idx="15800">
                  <c:v>-38.952734340884398</c:v>
                </c:pt>
                <c:pt idx="15801">
                  <c:v>-38.952734340884398</c:v>
                </c:pt>
                <c:pt idx="15802">
                  <c:v>-38.952734340884398</c:v>
                </c:pt>
                <c:pt idx="15803">
                  <c:v>-38.955175709968898</c:v>
                </c:pt>
                <c:pt idx="15804">
                  <c:v>-38.955175709968898</c:v>
                </c:pt>
                <c:pt idx="15805">
                  <c:v>-39.626660109694001</c:v>
                </c:pt>
                <c:pt idx="15806">
                  <c:v>-39.626660109694001</c:v>
                </c:pt>
                <c:pt idx="15807">
                  <c:v>-39.334277245710801</c:v>
                </c:pt>
                <c:pt idx="15808">
                  <c:v>-39.334277245710801</c:v>
                </c:pt>
                <c:pt idx="15809">
                  <c:v>-39.334277245710801</c:v>
                </c:pt>
                <c:pt idx="15810">
                  <c:v>-39.236523405728803</c:v>
                </c:pt>
                <c:pt idx="15811">
                  <c:v>-39.236523405728803</c:v>
                </c:pt>
                <c:pt idx="15812">
                  <c:v>-39.236523405728803</c:v>
                </c:pt>
                <c:pt idx="15813">
                  <c:v>-39.256445261460598</c:v>
                </c:pt>
                <c:pt idx="15814">
                  <c:v>-39.256445261460598</c:v>
                </c:pt>
                <c:pt idx="15815">
                  <c:v>-39.256445261460598</c:v>
                </c:pt>
                <c:pt idx="15816">
                  <c:v>-39.256445261460598</c:v>
                </c:pt>
                <c:pt idx="15817">
                  <c:v>-39.268359309869901</c:v>
                </c:pt>
                <c:pt idx="15818">
                  <c:v>-39.268359309869901</c:v>
                </c:pt>
                <c:pt idx="15819">
                  <c:v>-39.268359309869901</c:v>
                </c:pt>
                <c:pt idx="15820">
                  <c:v>-39.091992131674402</c:v>
                </c:pt>
                <c:pt idx="15821">
                  <c:v>-39.091992131674402</c:v>
                </c:pt>
                <c:pt idx="15822">
                  <c:v>-39.091992131674402</c:v>
                </c:pt>
                <c:pt idx="15823">
                  <c:v>-39.227636650553897</c:v>
                </c:pt>
                <c:pt idx="15824">
                  <c:v>-39.227636650553897</c:v>
                </c:pt>
                <c:pt idx="15825">
                  <c:v>-39.2466796552471</c:v>
                </c:pt>
                <c:pt idx="15826">
                  <c:v>-39.2466796552471</c:v>
                </c:pt>
                <c:pt idx="15827">
                  <c:v>-39.284081961457503</c:v>
                </c:pt>
                <c:pt idx="15828">
                  <c:v>-39.284081961457503</c:v>
                </c:pt>
                <c:pt idx="15829">
                  <c:v>-39.284081961457503</c:v>
                </c:pt>
                <c:pt idx="15830">
                  <c:v>-39.182421858226</c:v>
                </c:pt>
                <c:pt idx="15831">
                  <c:v>-39.182421858226</c:v>
                </c:pt>
                <c:pt idx="15832">
                  <c:v>-39.182421858226</c:v>
                </c:pt>
                <c:pt idx="15833">
                  <c:v>-39.247656216495599</c:v>
                </c:pt>
                <c:pt idx="15834">
                  <c:v>-39.247656216495599</c:v>
                </c:pt>
                <c:pt idx="15835">
                  <c:v>-39.247656216495599</c:v>
                </c:pt>
                <c:pt idx="15836">
                  <c:v>-39.352343688959003</c:v>
                </c:pt>
                <c:pt idx="15837">
                  <c:v>-39.352343688959003</c:v>
                </c:pt>
                <c:pt idx="15838">
                  <c:v>-39.352343688959003</c:v>
                </c:pt>
                <c:pt idx="15839">
                  <c:v>-39.132128855831901</c:v>
                </c:pt>
                <c:pt idx="15840">
                  <c:v>-39.132128855831901</c:v>
                </c:pt>
                <c:pt idx="15841">
                  <c:v>-38.868066314527802</c:v>
                </c:pt>
                <c:pt idx="15842">
                  <c:v>-38.868066314527802</c:v>
                </c:pt>
                <c:pt idx="15843">
                  <c:v>-38.868066314527802</c:v>
                </c:pt>
                <c:pt idx="15844">
                  <c:v>-39.424121050738897</c:v>
                </c:pt>
                <c:pt idx="15845">
                  <c:v>-39.424121050738897</c:v>
                </c:pt>
                <c:pt idx="15846">
                  <c:v>-39.183788975198603</c:v>
                </c:pt>
                <c:pt idx="15847">
                  <c:v>-39.183788975198603</c:v>
                </c:pt>
                <c:pt idx="15848">
                  <c:v>-39.087988228798999</c:v>
                </c:pt>
                <c:pt idx="15849">
                  <c:v>-39.087988228798999</c:v>
                </c:pt>
                <c:pt idx="15850">
                  <c:v>-39.087988228798999</c:v>
                </c:pt>
                <c:pt idx="15851">
                  <c:v>-39.078808534315598</c:v>
                </c:pt>
                <c:pt idx="15852">
                  <c:v>-39.078808534315598</c:v>
                </c:pt>
                <c:pt idx="15853">
                  <c:v>-39.078808534315598</c:v>
                </c:pt>
                <c:pt idx="15854">
                  <c:v>-39.0063475741335</c:v>
                </c:pt>
                <c:pt idx="15855">
                  <c:v>-39.0063475741335</c:v>
                </c:pt>
                <c:pt idx="15856">
                  <c:v>-39.0063475741335</c:v>
                </c:pt>
                <c:pt idx="15857">
                  <c:v>-39.264550726009404</c:v>
                </c:pt>
                <c:pt idx="15858">
                  <c:v>-39.264550726009404</c:v>
                </c:pt>
                <c:pt idx="15859">
                  <c:v>-38.977050750552699</c:v>
                </c:pt>
                <c:pt idx="15860">
                  <c:v>-38.977050750552699</c:v>
                </c:pt>
                <c:pt idx="15861">
                  <c:v>-38.977050750552699</c:v>
                </c:pt>
                <c:pt idx="15862">
                  <c:v>-39.274999959809001</c:v>
                </c:pt>
                <c:pt idx="15863">
                  <c:v>-39.274999959809001</c:v>
                </c:pt>
                <c:pt idx="15864">
                  <c:v>-39.274999959809001</c:v>
                </c:pt>
                <c:pt idx="15865">
                  <c:v>-39.2150390021852</c:v>
                </c:pt>
                <c:pt idx="15866">
                  <c:v>-39.2150390021852</c:v>
                </c:pt>
                <c:pt idx="15867">
                  <c:v>-39.256542912917197</c:v>
                </c:pt>
                <c:pt idx="15868">
                  <c:v>-39.256542912917197</c:v>
                </c:pt>
                <c:pt idx="15869">
                  <c:v>-39.256542912917197</c:v>
                </c:pt>
                <c:pt idx="15870">
                  <c:v>-39.615722612084902</c:v>
                </c:pt>
                <c:pt idx="15871">
                  <c:v>-39.615722612084902</c:v>
                </c:pt>
                <c:pt idx="15872">
                  <c:v>-39.615722612084902</c:v>
                </c:pt>
                <c:pt idx="15873">
                  <c:v>-39.20605462815</c:v>
                </c:pt>
                <c:pt idx="15874">
                  <c:v>-39.20605462815</c:v>
                </c:pt>
                <c:pt idx="15875">
                  <c:v>-39.20605462815</c:v>
                </c:pt>
                <c:pt idx="15876">
                  <c:v>-39.20605462815</c:v>
                </c:pt>
                <c:pt idx="15877">
                  <c:v>-39.2231444722565</c:v>
                </c:pt>
                <c:pt idx="15878">
                  <c:v>-39.2231444722565</c:v>
                </c:pt>
                <c:pt idx="15879">
                  <c:v>-39.087792906604498</c:v>
                </c:pt>
                <c:pt idx="15880">
                  <c:v>-39.087792906604498</c:v>
                </c:pt>
                <c:pt idx="15881">
                  <c:v>-39.087792906604498</c:v>
                </c:pt>
                <c:pt idx="15882">
                  <c:v>-39.108593712218799</c:v>
                </c:pt>
                <c:pt idx="15883">
                  <c:v>-39.108593712218799</c:v>
                </c:pt>
                <c:pt idx="15884">
                  <c:v>-39.108593712218799</c:v>
                </c:pt>
                <c:pt idx="15885">
                  <c:v>-38.8179686944422</c:v>
                </c:pt>
                <c:pt idx="15886">
                  <c:v>-38.8179686944422</c:v>
                </c:pt>
                <c:pt idx="15887">
                  <c:v>-39.256054619509001</c:v>
                </c:pt>
                <c:pt idx="15888">
                  <c:v>-39.256054619509001</c:v>
                </c:pt>
                <c:pt idx="15889">
                  <c:v>-39.256054619509001</c:v>
                </c:pt>
                <c:pt idx="15890">
                  <c:v>-39.453124914012697</c:v>
                </c:pt>
                <c:pt idx="15891">
                  <c:v>-39.453124914012697</c:v>
                </c:pt>
                <c:pt idx="15892">
                  <c:v>-39.453124914012697</c:v>
                </c:pt>
                <c:pt idx="15893">
                  <c:v>-39.2108397946431</c:v>
                </c:pt>
                <c:pt idx="15894">
                  <c:v>-39.2108397946431</c:v>
                </c:pt>
                <c:pt idx="15895">
                  <c:v>-39.2108397946431</c:v>
                </c:pt>
                <c:pt idx="15896">
                  <c:v>-39.417480426563998</c:v>
                </c:pt>
                <c:pt idx="15897">
                  <c:v>-39.417480426563998</c:v>
                </c:pt>
                <c:pt idx="15898">
                  <c:v>-39.417480426563998</c:v>
                </c:pt>
                <c:pt idx="15899">
                  <c:v>-39.271679582983701</c:v>
                </c:pt>
                <c:pt idx="15900">
                  <c:v>-39.271679582983701</c:v>
                </c:pt>
                <c:pt idx="15901">
                  <c:v>-39.428124928497702</c:v>
                </c:pt>
                <c:pt idx="15902">
                  <c:v>-39.428124928497702</c:v>
                </c:pt>
                <c:pt idx="15903">
                  <c:v>-39.428124928497702</c:v>
                </c:pt>
                <c:pt idx="15904">
                  <c:v>-39.0067382030538</c:v>
                </c:pt>
                <c:pt idx="15905">
                  <c:v>-39.0067382030538</c:v>
                </c:pt>
                <c:pt idx="15906">
                  <c:v>-39.0335937252311</c:v>
                </c:pt>
                <c:pt idx="15907">
                  <c:v>-39.0335937252311</c:v>
                </c:pt>
                <c:pt idx="15908">
                  <c:v>-39.106249947202699</c:v>
                </c:pt>
                <c:pt idx="15909">
                  <c:v>-39.106249947202699</c:v>
                </c:pt>
                <c:pt idx="15910">
                  <c:v>-39.106249947202699</c:v>
                </c:pt>
                <c:pt idx="15911">
                  <c:v>-39.185839806632401</c:v>
                </c:pt>
                <c:pt idx="15912">
                  <c:v>-39.185839806632401</c:v>
                </c:pt>
                <c:pt idx="15913">
                  <c:v>-39.185839806632401</c:v>
                </c:pt>
                <c:pt idx="15914">
                  <c:v>-39.185839806632401</c:v>
                </c:pt>
                <c:pt idx="15915">
                  <c:v>-39.185839806632401</c:v>
                </c:pt>
                <c:pt idx="15916">
                  <c:v>-38.987890579082801</c:v>
                </c:pt>
                <c:pt idx="15917">
                  <c:v>-38.987890579082801</c:v>
                </c:pt>
                <c:pt idx="15918">
                  <c:v>-39.049414038250603</c:v>
                </c:pt>
                <c:pt idx="15919">
                  <c:v>-39.049414038250603</c:v>
                </c:pt>
                <c:pt idx="15920">
                  <c:v>-39.049414038250603</c:v>
                </c:pt>
                <c:pt idx="15921">
                  <c:v>-39.117089809886203</c:v>
                </c:pt>
                <c:pt idx="15922">
                  <c:v>-39.117089809886203</c:v>
                </c:pt>
                <c:pt idx="15923">
                  <c:v>-39.117089809886203</c:v>
                </c:pt>
                <c:pt idx="15924">
                  <c:v>-39.286328083384397</c:v>
                </c:pt>
                <c:pt idx="15925">
                  <c:v>-39.286328083384397</c:v>
                </c:pt>
                <c:pt idx="15926">
                  <c:v>-39.173925727081901</c:v>
                </c:pt>
                <c:pt idx="15927">
                  <c:v>-39.173925727081901</c:v>
                </c:pt>
                <c:pt idx="15928">
                  <c:v>-39.171972611475198</c:v>
                </c:pt>
                <c:pt idx="15929">
                  <c:v>-39.171972611475198</c:v>
                </c:pt>
                <c:pt idx="15930">
                  <c:v>-39.026074148430702</c:v>
                </c:pt>
                <c:pt idx="15931">
                  <c:v>-39.026074148430702</c:v>
                </c:pt>
                <c:pt idx="15932">
                  <c:v>-39.026074148430702</c:v>
                </c:pt>
                <c:pt idx="15933">
                  <c:v>-39.008105414461099</c:v>
                </c:pt>
                <c:pt idx="15934">
                  <c:v>-39.008105414461099</c:v>
                </c:pt>
                <c:pt idx="15935">
                  <c:v>-39.008105414461099</c:v>
                </c:pt>
                <c:pt idx="15936">
                  <c:v>-39.152343673958903</c:v>
                </c:pt>
                <c:pt idx="15937">
                  <c:v>-39.152343673958903</c:v>
                </c:pt>
                <c:pt idx="15938">
                  <c:v>-39.152343673958903</c:v>
                </c:pt>
                <c:pt idx="15939">
                  <c:v>-39.168359317867697</c:v>
                </c:pt>
                <c:pt idx="15940">
                  <c:v>-39.168359317867697</c:v>
                </c:pt>
                <c:pt idx="15941">
                  <c:v>-39.212304617103598</c:v>
                </c:pt>
                <c:pt idx="15942">
                  <c:v>-39.212304617103598</c:v>
                </c:pt>
                <c:pt idx="15943">
                  <c:v>-39.220996083255102</c:v>
                </c:pt>
                <c:pt idx="15944">
                  <c:v>-39.220996083255102</c:v>
                </c:pt>
                <c:pt idx="15945">
                  <c:v>-39.220996083255102</c:v>
                </c:pt>
                <c:pt idx="15946">
                  <c:v>-39.748730422114001</c:v>
                </c:pt>
                <c:pt idx="15947">
                  <c:v>-39.748730422114001</c:v>
                </c:pt>
                <c:pt idx="15948">
                  <c:v>-39.3017577483187</c:v>
                </c:pt>
                <c:pt idx="15949">
                  <c:v>-39.3017577483187</c:v>
                </c:pt>
                <c:pt idx="15950">
                  <c:v>-39.3017577483187</c:v>
                </c:pt>
                <c:pt idx="15951">
                  <c:v>-39.1633788487743</c:v>
                </c:pt>
                <c:pt idx="15952">
                  <c:v>-39.1633788487743</c:v>
                </c:pt>
                <c:pt idx="15953">
                  <c:v>-39.187304584316699</c:v>
                </c:pt>
                <c:pt idx="15954">
                  <c:v>-39.187304584316699</c:v>
                </c:pt>
                <c:pt idx="15955">
                  <c:v>-39.187304584316699</c:v>
                </c:pt>
                <c:pt idx="15956">
                  <c:v>-38.795019465040198</c:v>
                </c:pt>
                <c:pt idx="15957">
                  <c:v>-38.795019465040198</c:v>
                </c:pt>
                <c:pt idx="15958">
                  <c:v>-39.007812428011597</c:v>
                </c:pt>
                <c:pt idx="15959">
                  <c:v>-39.007812428011597</c:v>
                </c:pt>
                <c:pt idx="15960">
                  <c:v>-39.021874982907299</c:v>
                </c:pt>
                <c:pt idx="15961">
                  <c:v>-39.021874982907299</c:v>
                </c:pt>
                <c:pt idx="15962">
                  <c:v>-39.021874982907299</c:v>
                </c:pt>
                <c:pt idx="15963">
                  <c:v>-39.018847637802502</c:v>
                </c:pt>
                <c:pt idx="15964">
                  <c:v>-39.018847637802502</c:v>
                </c:pt>
                <c:pt idx="15965">
                  <c:v>-39.018847637802502</c:v>
                </c:pt>
                <c:pt idx="15966">
                  <c:v>-38.893945231604398</c:v>
                </c:pt>
                <c:pt idx="15967">
                  <c:v>-38.893945231604398</c:v>
                </c:pt>
                <c:pt idx="15968">
                  <c:v>-39.4514647895557</c:v>
                </c:pt>
                <c:pt idx="15969">
                  <c:v>-39.4514647895557</c:v>
                </c:pt>
                <c:pt idx="15970">
                  <c:v>-39.4514647895557</c:v>
                </c:pt>
                <c:pt idx="15971">
                  <c:v>-39.4514647895557</c:v>
                </c:pt>
                <c:pt idx="15972">
                  <c:v>-39.1417968140303</c:v>
                </c:pt>
                <c:pt idx="15973">
                  <c:v>-39.1417968140303</c:v>
                </c:pt>
                <c:pt idx="15974">
                  <c:v>-38.960937461881201</c:v>
                </c:pt>
                <c:pt idx="15975">
                  <c:v>-38.960937461881201</c:v>
                </c:pt>
                <c:pt idx="15976">
                  <c:v>-38.960937461881201</c:v>
                </c:pt>
                <c:pt idx="15977">
                  <c:v>-39.3159178955611</c:v>
                </c:pt>
                <c:pt idx="15978">
                  <c:v>-39.3159178955611</c:v>
                </c:pt>
                <c:pt idx="15979">
                  <c:v>-39.3159178955611</c:v>
                </c:pt>
                <c:pt idx="15980">
                  <c:v>-39.1709960835069</c:v>
                </c:pt>
                <c:pt idx="15981">
                  <c:v>-39.0991210719585</c:v>
                </c:pt>
                <c:pt idx="15982">
                  <c:v>-39.0991210719585</c:v>
                </c:pt>
                <c:pt idx="15983">
                  <c:v>-39.0991210719585</c:v>
                </c:pt>
                <c:pt idx="15984">
                  <c:v>-39.137499938129601</c:v>
                </c:pt>
                <c:pt idx="15985">
                  <c:v>-39.137499938129601</c:v>
                </c:pt>
                <c:pt idx="15986">
                  <c:v>-39.137499938129601</c:v>
                </c:pt>
                <c:pt idx="15987">
                  <c:v>-39.168163988091599</c:v>
                </c:pt>
                <c:pt idx="15988">
                  <c:v>-39.168163988091599</c:v>
                </c:pt>
                <c:pt idx="15989">
                  <c:v>-39.203710883644803</c:v>
                </c:pt>
                <c:pt idx="15990">
                  <c:v>-39.203710883644803</c:v>
                </c:pt>
                <c:pt idx="15991">
                  <c:v>-39.203710883644803</c:v>
                </c:pt>
                <c:pt idx="15992">
                  <c:v>-39.202929624669103</c:v>
                </c:pt>
                <c:pt idx="15993">
                  <c:v>-39.202929624669103</c:v>
                </c:pt>
                <c:pt idx="15994">
                  <c:v>-39.337402284327197</c:v>
                </c:pt>
                <c:pt idx="15995">
                  <c:v>-39.337402284327197</c:v>
                </c:pt>
                <c:pt idx="15996">
                  <c:v>-39.337402284327197</c:v>
                </c:pt>
                <c:pt idx="15997">
                  <c:v>-39.3163085111809</c:v>
                </c:pt>
                <c:pt idx="15998">
                  <c:v>-39.3163085111809</c:v>
                </c:pt>
                <c:pt idx="15999">
                  <c:v>-39.063769506356003</c:v>
                </c:pt>
                <c:pt idx="16000">
                  <c:v>-39.063769506356003</c:v>
                </c:pt>
                <c:pt idx="16001">
                  <c:v>-39.335156194108997</c:v>
                </c:pt>
                <c:pt idx="16002">
                  <c:v>-39.335156194108997</c:v>
                </c:pt>
                <c:pt idx="16003">
                  <c:v>-39.335156194108997</c:v>
                </c:pt>
                <c:pt idx="16004">
                  <c:v>-39.372851497020697</c:v>
                </c:pt>
                <c:pt idx="16005">
                  <c:v>-39.372851497020697</c:v>
                </c:pt>
                <c:pt idx="16006">
                  <c:v>-39.372851497020697</c:v>
                </c:pt>
                <c:pt idx="16007">
                  <c:v>-39.158593706648297</c:v>
                </c:pt>
                <c:pt idx="16008">
                  <c:v>-39.158593706648297</c:v>
                </c:pt>
                <c:pt idx="16009">
                  <c:v>-39.158593706648297</c:v>
                </c:pt>
                <c:pt idx="16010">
                  <c:v>-39.168652303153003</c:v>
                </c:pt>
                <c:pt idx="16011">
                  <c:v>-39.168652303153003</c:v>
                </c:pt>
                <c:pt idx="16012">
                  <c:v>-39.168652303153003</c:v>
                </c:pt>
                <c:pt idx="16013">
                  <c:v>-39.453808531405201</c:v>
                </c:pt>
                <c:pt idx="16014">
                  <c:v>-39.453808531405201</c:v>
                </c:pt>
                <c:pt idx="16015">
                  <c:v>-39.453808531405201</c:v>
                </c:pt>
                <c:pt idx="16016">
                  <c:v>-39.554589795254202</c:v>
                </c:pt>
                <c:pt idx="16017">
                  <c:v>-39.554589795254202</c:v>
                </c:pt>
                <c:pt idx="16018">
                  <c:v>-39.554589795254202</c:v>
                </c:pt>
                <c:pt idx="16019">
                  <c:v>-39.163085882530098</c:v>
                </c:pt>
                <c:pt idx="16020">
                  <c:v>-39.163085882530098</c:v>
                </c:pt>
                <c:pt idx="16021">
                  <c:v>-39.163085882530098</c:v>
                </c:pt>
                <c:pt idx="16022">
                  <c:v>-39.008496059352098</c:v>
                </c:pt>
                <c:pt idx="16023">
                  <c:v>-39.008496059352098</c:v>
                </c:pt>
                <c:pt idx="16024">
                  <c:v>-39.277539000991901</c:v>
                </c:pt>
                <c:pt idx="16025">
                  <c:v>-39.277539000991901</c:v>
                </c:pt>
                <c:pt idx="16026">
                  <c:v>-39.277539000991901</c:v>
                </c:pt>
                <c:pt idx="16027">
                  <c:v>-39.035351483565996</c:v>
                </c:pt>
                <c:pt idx="16028">
                  <c:v>-39.035351483565996</c:v>
                </c:pt>
                <c:pt idx="16029">
                  <c:v>-39.436132772541796</c:v>
                </c:pt>
                <c:pt idx="16030">
                  <c:v>-39.436132772541796</c:v>
                </c:pt>
                <c:pt idx="16031">
                  <c:v>-39.436132772541796</c:v>
                </c:pt>
                <c:pt idx="16032">
                  <c:v>-39.436132772541796</c:v>
                </c:pt>
                <c:pt idx="16033">
                  <c:v>-39.436132772541796</c:v>
                </c:pt>
                <c:pt idx="16034">
                  <c:v>-39.242480399021503</c:v>
                </c:pt>
                <c:pt idx="16035">
                  <c:v>-39.242480399021503</c:v>
                </c:pt>
                <c:pt idx="16036">
                  <c:v>-39.235937437391797</c:v>
                </c:pt>
                <c:pt idx="16037">
                  <c:v>-39.235937437391797</c:v>
                </c:pt>
                <c:pt idx="16038">
                  <c:v>-39.235937437391797</c:v>
                </c:pt>
                <c:pt idx="16039">
                  <c:v>-39.114843716975798</c:v>
                </c:pt>
                <c:pt idx="16040">
                  <c:v>-39.114843716975798</c:v>
                </c:pt>
                <c:pt idx="16041">
                  <c:v>-39.090624924443503</c:v>
                </c:pt>
                <c:pt idx="16042">
                  <c:v>-39.090624924443503</c:v>
                </c:pt>
                <c:pt idx="16043">
                  <c:v>-39.2255858820863</c:v>
                </c:pt>
                <c:pt idx="16044">
                  <c:v>-39.2255858820863</c:v>
                </c:pt>
                <c:pt idx="16045">
                  <c:v>-39.329101541050399</c:v>
                </c:pt>
                <c:pt idx="16046">
                  <c:v>-39.329101541050399</c:v>
                </c:pt>
                <c:pt idx="16047">
                  <c:v>-39.329101541050399</c:v>
                </c:pt>
                <c:pt idx="16048">
                  <c:v>-39.403320257421001</c:v>
                </c:pt>
                <c:pt idx="16049">
                  <c:v>-39.403320257421001</c:v>
                </c:pt>
                <c:pt idx="16050">
                  <c:v>-39.403320257421001</c:v>
                </c:pt>
                <c:pt idx="16051">
                  <c:v>-39.382812428135303</c:v>
                </c:pt>
                <c:pt idx="16052">
                  <c:v>-39.382812428135303</c:v>
                </c:pt>
                <c:pt idx="16053">
                  <c:v>-39.382812428135303</c:v>
                </c:pt>
                <c:pt idx="16054">
                  <c:v>-39.133691374430697</c:v>
                </c:pt>
                <c:pt idx="16055">
                  <c:v>-39.133691374430697</c:v>
                </c:pt>
                <c:pt idx="16056">
                  <c:v>-39.398046817346703</c:v>
                </c:pt>
                <c:pt idx="16057">
                  <c:v>-39.398046817346703</c:v>
                </c:pt>
                <c:pt idx="16058">
                  <c:v>-39.398046817346703</c:v>
                </c:pt>
                <c:pt idx="16059">
                  <c:v>-39.214746039600797</c:v>
                </c:pt>
                <c:pt idx="16060">
                  <c:v>-39.214746039600797</c:v>
                </c:pt>
                <c:pt idx="16061">
                  <c:v>-39.198535109862803</c:v>
                </c:pt>
                <c:pt idx="16062">
                  <c:v>-39.198535109862803</c:v>
                </c:pt>
                <c:pt idx="16063">
                  <c:v>-39.135449159402903</c:v>
                </c:pt>
                <c:pt idx="16064">
                  <c:v>-39.135449159402903</c:v>
                </c:pt>
                <c:pt idx="16065">
                  <c:v>-39.135449159402903</c:v>
                </c:pt>
                <c:pt idx="16066">
                  <c:v>-39.273242103845398</c:v>
                </c:pt>
                <c:pt idx="16067">
                  <c:v>-39.273242103845398</c:v>
                </c:pt>
                <c:pt idx="16068">
                  <c:v>-39.273242103845398</c:v>
                </c:pt>
                <c:pt idx="16069">
                  <c:v>-39.552929611949303</c:v>
                </c:pt>
                <c:pt idx="16070">
                  <c:v>-39.552929611949303</c:v>
                </c:pt>
                <c:pt idx="16071">
                  <c:v>-39.552929611949303</c:v>
                </c:pt>
                <c:pt idx="16072">
                  <c:v>-39.361816333868703</c:v>
                </c:pt>
                <c:pt idx="16073">
                  <c:v>-39.361816333868703</c:v>
                </c:pt>
                <c:pt idx="16074">
                  <c:v>-39.361816333868703</c:v>
                </c:pt>
                <c:pt idx="16075">
                  <c:v>-39.054785124848401</c:v>
                </c:pt>
                <c:pt idx="16076">
                  <c:v>-39.054785124848401</c:v>
                </c:pt>
                <c:pt idx="16077">
                  <c:v>-39.054785124848401</c:v>
                </c:pt>
                <c:pt idx="16078">
                  <c:v>-39.229589774411501</c:v>
                </c:pt>
                <c:pt idx="16079">
                  <c:v>-39.229589774411501</c:v>
                </c:pt>
                <c:pt idx="16080">
                  <c:v>-39.099902289286497</c:v>
                </c:pt>
                <c:pt idx="16081">
                  <c:v>-39.099902289286497</c:v>
                </c:pt>
                <c:pt idx="16082">
                  <c:v>-39.017871049661998</c:v>
                </c:pt>
                <c:pt idx="16083">
                  <c:v>-39.017871049661998</c:v>
                </c:pt>
                <c:pt idx="16084">
                  <c:v>-39.446093671838703</c:v>
                </c:pt>
                <c:pt idx="16085">
                  <c:v>-39.446093671838703</c:v>
                </c:pt>
                <c:pt idx="16086">
                  <c:v>-39.446093671838703</c:v>
                </c:pt>
                <c:pt idx="16087">
                  <c:v>-39.062207006187201</c:v>
                </c:pt>
                <c:pt idx="16088">
                  <c:v>-39.062207006187201</c:v>
                </c:pt>
                <c:pt idx="16089">
                  <c:v>-39.062207006187201</c:v>
                </c:pt>
                <c:pt idx="16090">
                  <c:v>-39.062207006187201</c:v>
                </c:pt>
                <c:pt idx="16091">
                  <c:v>-39.257617118964802</c:v>
                </c:pt>
                <c:pt idx="16092">
                  <c:v>-39.257617118964802</c:v>
                </c:pt>
                <c:pt idx="16093">
                  <c:v>-39.257617118964802</c:v>
                </c:pt>
                <c:pt idx="16094">
                  <c:v>-39.201660118720604</c:v>
                </c:pt>
                <c:pt idx="16095">
                  <c:v>-39.201660118720604</c:v>
                </c:pt>
                <c:pt idx="16096">
                  <c:v>-39.189746069066999</c:v>
                </c:pt>
                <c:pt idx="16097">
                  <c:v>-39.189746069066999</c:v>
                </c:pt>
                <c:pt idx="16098">
                  <c:v>-39.189746069066999</c:v>
                </c:pt>
                <c:pt idx="16099">
                  <c:v>-38.9128906124024</c:v>
                </c:pt>
                <c:pt idx="16100">
                  <c:v>-38.9128906124024</c:v>
                </c:pt>
                <c:pt idx="16101">
                  <c:v>-38.951464791956802</c:v>
                </c:pt>
                <c:pt idx="16102">
                  <c:v>-38.951464791956802</c:v>
                </c:pt>
                <c:pt idx="16103">
                  <c:v>-38.951464791956802</c:v>
                </c:pt>
                <c:pt idx="16104">
                  <c:v>-38.899218671671399</c:v>
                </c:pt>
                <c:pt idx="16105">
                  <c:v>-38.899218671671399</c:v>
                </c:pt>
                <c:pt idx="16106">
                  <c:v>-38.899218671671399</c:v>
                </c:pt>
                <c:pt idx="16107">
                  <c:v>-39.1566405818375</c:v>
                </c:pt>
                <c:pt idx="16108">
                  <c:v>-39.1566405818375</c:v>
                </c:pt>
                <c:pt idx="16109">
                  <c:v>-39.014746035252699</c:v>
                </c:pt>
                <c:pt idx="16110">
                  <c:v>-39.014746035252699</c:v>
                </c:pt>
                <c:pt idx="16111">
                  <c:v>-39.014746035252699</c:v>
                </c:pt>
                <c:pt idx="16112">
                  <c:v>-39.144921820676203</c:v>
                </c:pt>
                <c:pt idx="16113">
                  <c:v>-39.144921820676203</c:v>
                </c:pt>
                <c:pt idx="16114">
                  <c:v>-39.144921820676203</c:v>
                </c:pt>
                <c:pt idx="16115">
                  <c:v>-39.144921820676203</c:v>
                </c:pt>
                <c:pt idx="16116">
                  <c:v>-39.170507750772202</c:v>
                </c:pt>
                <c:pt idx="16117">
                  <c:v>-39.170507750772202</c:v>
                </c:pt>
                <c:pt idx="16118">
                  <c:v>-38.985058545200403</c:v>
                </c:pt>
                <c:pt idx="16119">
                  <c:v>-38.985058545200403</c:v>
                </c:pt>
                <c:pt idx="16120">
                  <c:v>-38.985058545200403</c:v>
                </c:pt>
                <c:pt idx="16121">
                  <c:v>-39.117089845531098</c:v>
                </c:pt>
                <c:pt idx="16122">
                  <c:v>-39.117089845531098</c:v>
                </c:pt>
                <c:pt idx="16123">
                  <c:v>-38.9979491882331</c:v>
                </c:pt>
                <c:pt idx="16124">
                  <c:v>-38.9979491882331</c:v>
                </c:pt>
                <c:pt idx="16125">
                  <c:v>-38.9979491882331</c:v>
                </c:pt>
                <c:pt idx="16126">
                  <c:v>-39.511328064021598</c:v>
                </c:pt>
                <c:pt idx="16127">
                  <c:v>-39.511328064021598</c:v>
                </c:pt>
                <c:pt idx="16128">
                  <c:v>-39.163183526994501</c:v>
                </c:pt>
                <c:pt idx="16129">
                  <c:v>-39.163183526994501</c:v>
                </c:pt>
                <c:pt idx="16130">
                  <c:v>-39.163183526994501</c:v>
                </c:pt>
                <c:pt idx="16131">
                  <c:v>-39.163183526994501</c:v>
                </c:pt>
                <c:pt idx="16132">
                  <c:v>-39.163183526994501</c:v>
                </c:pt>
                <c:pt idx="16133">
                  <c:v>-39.1428710340696</c:v>
                </c:pt>
                <c:pt idx="16134">
                  <c:v>-39.1428710340696</c:v>
                </c:pt>
                <c:pt idx="16135">
                  <c:v>-39.368945248839701</c:v>
                </c:pt>
                <c:pt idx="16136">
                  <c:v>-39.368945248839701</c:v>
                </c:pt>
                <c:pt idx="16137">
                  <c:v>-39.368945248839701</c:v>
                </c:pt>
                <c:pt idx="16138">
                  <c:v>-39.159667904663301</c:v>
                </c:pt>
                <c:pt idx="16139">
                  <c:v>-39.159667904663301</c:v>
                </c:pt>
                <c:pt idx="16140">
                  <c:v>-39.159667904663301</c:v>
                </c:pt>
                <c:pt idx="16141">
                  <c:v>-39.3312499443782</c:v>
                </c:pt>
                <c:pt idx="16142">
                  <c:v>-39.3312499443782</c:v>
                </c:pt>
                <c:pt idx="16143">
                  <c:v>-39.3442382359353</c:v>
                </c:pt>
                <c:pt idx="16144">
                  <c:v>-39.3442382359353</c:v>
                </c:pt>
                <c:pt idx="16145">
                  <c:v>-38.976464806575599</c:v>
                </c:pt>
                <c:pt idx="16146">
                  <c:v>-38.976464806575599</c:v>
                </c:pt>
                <c:pt idx="16147">
                  <c:v>-38.976464806575599</c:v>
                </c:pt>
                <c:pt idx="16148">
                  <c:v>-39.343652248462597</c:v>
                </c:pt>
                <c:pt idx="16149">
                  <c:v>-39.343652248462597</c:v>
                </c:pt>
                <c:pt idx="16150">
                  <c:v>-39.343652248462597</c:v>
                </c:pt>
                <c:pt idx="16151">
                  <c:v>-39.888378895688199</c:v>
                </c:pt>
                <c:pt idx="16152">
                  <c:v>-39.888378895688199</c:v>
                </c:pt>
                <c:pt idx="16153">
                  <c:v>-39.888378895688199</c:v>
                </c:pt>
                <c:pt idx="16154">
                  <c:v>-39.391015558074201</c:v>
                </c:pt>
                <c:pt idx="16155">
                  <c:v>-39.391015558074201</c:v>
                </c:pt>
                <c:pt idx="16156">
                  <c:v>-39.391015558074201</c:v>
                </c:pt>
                <c:pt idx="16157">
                  <c:v>-39.502050727853202</c:v>
                </c:pt>
                <c:pt idx="16158">
                  <c:v>-39.502050727853202</c:v>
                </c:pt>
                <c:pt idx="16159">
                  <c:v>-39.2688476045223</c:v>
                </c:pt>
                <c:pt idx="16160">
                  <c:v>-39.2688476045223</c:v>
                </c:pt>
                <c:pt idx="16161">
                  <c:v>-39.2688476045223</c:v>
                </c:pt>
                <c:pt idx="16162">
                  <c:v>-39.064648402301799</c:v>
                </c:pt>
                <c:pt idx="16163">
                  <c:v>-39.064648402301799</c:v>
                </c:pt>
                <c:pt idx="16164">
                  <c:v>-39.064648402301799</c:v>
                </c:pt>
                <c:pt idx="16165">
                  <c:v>-39.077148382217203</c:v>
                </c:pt>
                <c:pt idx="16166">
                  <c:v>-39.077148382217203</c:v>
                </c:pt>
                <c:pt idx="16167">
                  <c:v>-39.101171842295997</c:v>
                </c:pt>
                <c:pt idx="16168">
                  <c:v>-39.101171842295997</c:v>
                </c:pt>
                <c:pt idx="16169">
                  <c:v>-39.101171842295997</c:v>
                </c:pt>
                <c:pt idx="16170">
                  <c:v>-39.101171842295997</c:v>
                </c:pt>
                <c:pt idx="16171">
                  <c:v>-39.032617141834599</c:v>
                </c:pt>
                <c:pt idx="16172">
                  <c:v>-39.032617141834599</c:v>
                </c:pt>
                <c:pt idx="16173">
                  <c:v>-39.032617141834599</c:v>
                </c:pt>
                <c:pt idx="16174">
                  <c:v>-39.018359329318599</c:v>
                </c:pt>
                <c:pt idx="16175">
                  <c:v>-39.018359329318599</c:v>
                </c:pt>
                <c:pt idx="16176">
                  <c:v>-39.001562443197997</c:v>
                </c:pt>
                <c:pt idx="16177">
                  <c:v>-39.001562443197997</c:v>
                </c:pt>
                <c:pt idx="16178">
                  <c:v>-39.001562443197997</c:v>
                </c:pt>
                <c:pt idx="16179">
                  <c:v>-39.197949166402303</c:v>
                </c:pt>
                <c:pt idx="16180">
                  <c:v>-39.197949166402303</c:v>
                </c:pt>
                <c:pt idx="16181">
                  <c:v>-39.092480415929401</c:v>
                </c:pt>
                <c:pt idx="16182">
                  <c:v>-39.092480415929401</c:v>
                </c:pt>
                <c:pt idx="16183">
                  <c:v>-39.092480415929401</c:v>
                </c:pt>
                <c:pt idx="16184">
                  <c:v>-39.331347562634598</c:v>
                </c:pt>
                <c:pt idx="16185">
                  <c:v>-39.331347562634598</c:v>
                </c:pt>
                <c:pt idx="16186">
                  <c:v>-39.331347562634598</c:v>
                </c:pt>
                <c:pt idx="16187">
                  <c:v>-39.1898437116105</c:v>
                </c:pt>
                <c:pt idx="16188">
                  <c:v>-39.1898437116105</c:v>
                </c:pt>
                <c:pt idx="16189">
                  <c:v>-39.1898437116105</c:v>
                </c:pt>
                <c:pt idx="16190">
                  <c:v>-39.334570303246402</c:v>
                </c:pt>
                <c:pt idx="16191">
                  <c:v>-39.334570303246402</c:v>
                </c:pt>
                <c:pt idx="16192">
                  <c:v>-39.334570303246402</c:v>
                </c:pt>
                <c:pt idx="16193">
                  <c:v>-39.272265567633397</c:v>
                </c:pt>
                <c:pt idx="16194">
                  <c:v>-39.272265567633397</c:v>
                </c:pt>
                <c:pt idx="16195">
                  <c:v>-39.272265567633397</c:v>
                </c:pt>
                <c:pt idx="16196">
                  <c:v>-39.495605405863898</c:v>
                </c:pt>
                <c:pt idx="16197">
                  <c:v>-39.495605405863898</c:v>
                </c:pt>
                <c:pt idx="16198">
                  <c:v>-39.495605405863898</c:v>
                </c:pt>
                <c:pt idx="16199">
                  <c:v>-39.5456054487804</c:v>
                </c:pt>
                <c:pt idx="16200">
                  <c:v>-39.5456054487804</c:v>
                </c:pt>
                <c:pt idx="16201">
                  <c:v>-39.174121003023103</c:v>
                </c:pt>
                <c:pt idx="16202">
                  <c:v>-39.174121003023103</c:v>
                </c:pt>
                <c:pt idx="16203">
                  <c:v>-39.020996038198</c:v>
                </c:pt>
                <c:pt idx="16204">
                  <c:v>-39.020996038198</c:v>
                </c:pt>
                <c:pt idx="16205">
                  <c:v>-39.020996038198</c:v>
                </c:pt>
                <c:pt idx="16206">
                  <c:v>-39.054882755699502</c:v>
                </c:pt>
                <c:pt idx="16207">
                  <c:v>-39.054882755699502</c:v>
                </c:pt>
                <c:pt idx="16208">
                  <c:v>-39.054882755699502</c:v>
                </c:pt>
                <c:pt idx="16209">
                  <c:v>-38.905175746105598</c:v>
                </c:pt>
                <c:pt idx="16210">
                  <c:v>-38.905175746105598</c:v>
                </c:pt>
                <c:pt idx="16211">
                  <c:v>-38.905175746105598</c:v>
                </c:pt>
                <c:pt idx="16212">
                  <c:v>-39.071288994418801</c:v>
                </c:pt>
                <c:pt idx="16213">
                  <c:v>-39.071288994418801</c:v>
                </c:pt>
                <c:pt idx="16214">
                  <c:v>-39.071288994418801</c:v>
                </c:pt>
                <c:pt idx="16215">
                  <c:v>-39.144726521808401</c:v>
                </c:pt>
                <c:pt idx="16216">
                  <c:v>-39.144726521808401</c:v>
                </c:pt>
                <c:pt idx="16217">
                  <c:v>-39.340917906585602</c:v>
                </c:pt>
                <c:pt idx="16218">
                  <c:v>-39.340917906585602</c:v>
                </c:pt>
                <c:pt idx="16219">
                  <c:v>-39.340917906585602</c:v>
                </c:pt>
                <c:pt idx="16220">
                  <c:v>-39.060156237173899</c:v>
                </c:pt>
                <c:pt idx="16221">
                  <c:v>-39.060156237173899</c:v>
                </c:pt>
                <c:pt idx="16222">
                  <c:v>-39.437695265194598</c:v>
                </c:pt>
                <c:pt idx="16223">
                  <c:v>-39.437695265194598</c:v>
                </c:pt>
                <c:pt idx="16224">
                  <c:v>-39.437695265194598</c:v>
                </c:pt>
                <c:pt idx="16225">
                  <c:v>-39.169824148913897</c:v>
                </c:pt>
                <c:pt idx="16226">
                  <c:v>-39.169824148913897</c:v>
                </c:pt>
                <c:pt idx="16227">
                  <c:v>-39.169824148913897</c:v>
                </c:pt>
                <c:pt idx="16228">
                  <c:v>-39.169824148913897</c:v>
                </c:pt>
                <c:pt idx="16229">
                  <c:v>-39.175976490259899</c:v>
                </c:pt>
                <c:pt idx="16230">
                  <c:v>-39.175976490259899</c:v>
                </c:pt>
                <c:pt idx="16231">
                  <c:v>-39.375683558573598</c:v>
                </c:pt>
                <c:pt idx="16232">
                  <c:v>-39.375683558573598</c:v>
                </c:pt>
                <c:pt idx="16233">
                  <c:v>-39.375683558573598</c:v>
                </c:pt>
                <c:pt idx="16234">
                  <c:v>-39.379882737928703</c:v>
                </c:pt>
                <c:pt idx="16235">
                  <c:v>-39.379882737928703</c:v>
                </c:pt>
                <c:pt idx="16236">
                  <c:v>-39.379882737928703</c:v>
                </c:pt>
                <c:pt idx="16237">
                  <c:v>-39.091601566011299</c:v>
                </c:pt>
                <c:pt idx="16238">
                  <c:v>-39.091601566011299</c:v>
                </c:pt>
                <c:pt idx="16239">
                  <c:v>-39.060546826753097</c:v>
                </c:pt>
                <c:pt idx="16240">
                  <c:v>-39.060546826753097</c:v>
                </c:pt>
                <c:pt idx="16241">
                  <c:v>-39.232617144196396</c:v>
                </c:pt>
                <c:pt idx="16242">
                  <c:v>-39.232617144196396</c:v>
                </c:pt>
                <c:pt idx="16243">
                  <c:v>-39.232617144196396</c:v>
                </c:pt>
                <c:pt idx="16244">
                  <c:v>-39.2206054117486</c:v>
                </c:pt>
                <c:pt idx="16245">
                  <c:v>-39.2206054117486</c:v>
                </c:pt>
                <c:pt idx="16246">
                  <c:v>-39.2206054117486</c:v>
                </c:pt>
                <c:pt idx="16247">
                  <c:v>-39.2206054117486</c:v>
                </c:pt>
                <c:pt idx="16248">
                  <c:v>-39.375781192495197</c:v>
                </c:pt>
                <c:pt idx="16249">
                  <c:v>-39.375781192495197</c:v>
                </c:pt>
                <c:pt idx="16250">
                  <c:v>-39.082714807031103</c:v>
                </c:pt>
                <c:pt idx="16251">
                  <c:v>-39.082714807031103</c:v>
                </c:pt>
                <c:pt idx="16252">
                  <c:v>-39.082714807031103</c:v>
                </c:pt>
                <c:pt idx="16253">
                  <c:v>-39.238183557201403</c:v>
                </c:pt>
                <c:pt idx="16254">
                  <c:v>-39.238183557201403</c:v>
                </c:pt>
                <c:pt idx="16255">
                  <c:v>-39.455761676617797</c:v>
                </c:pt>
                <c:pt idx="16256">
                  <c:v>-39.455761676617797</c:v>
                </c:pt>
                <c:pt idx="16257">
                  <c:v>-39.071093708887901</c:v>
                </c:pt>
                <c:pt idx="16258">
                  <c:v>-39.071093708887901</c:v>
                </c:pt>
                <c:pt idx="16259">
                  <c:v>-39.067578071582801</c:v>
                </c:pt>
                <c:pt idx="16260">
                  <c:v>-39.067578071582801</c:v>
                </c:pt>
                <c:pt idx="16261">
                  <c:v>-39.067578071582801</c:v>
                </c:pt>
                <c:pt idx="16262">
                  <c:v>-39.111132755373497</c:v>
                </c:pt>
                <c:pt idx="16263">
                  <c:v>-39.111132755373497</c:v>
                </c:pt>
                <c:pt idx="16264">
                  <c:v>-39.389160133097903</c:v>
                </c:pt>
                <c:pt idx="16265">
                  <c:v>-39.389160133097903</c:v>
                </c:pt>
                <c:pt idx="16266">
                  <c:v>-39.389160133097903</c:v>
                </c:pt>
                <c:pt idx="16267">
                  <c:v>-39.168359336705102</c:v>
                </c:pt>
                <c:pt idx="16268">
                  <c:v>-39.168359336705102</c:v>
                </c:pt>
                <c:pt idx="16269">
                  <c:v>-39.168359336705102</c:v>
                </c:pt>
                <c:pt idx="16270">
                  <c:v>-38.901953080479799</c:v>
                </c:pt>
                <c:pt idx="16271">
                  <c:v>-38.901953080479799</c:v>
                </c:pt>
                <c:pt idx="16272">
                  <c:v>-38.901953080479799</c:v>
                </c:pt>
                <c:pt idx="16273">
                  <c:v>-38.841406195911901</c:v>
                </c:pt>
                <c:pt idx="16274">
                  <c:v>-38.841406195911901</c:v>
                </c:pt>
                <c:pt idx="16275">
                  <c:v>-38.841406195911901</c:v>
                </c:pt>
                <c:pt idx="16276">
                  <c:v>-39.136035094750603</c:v>
                </c:pt>
                <c:pt idx="16277">
                  <c:v>-39.136035094750603</c:v>
                </c:pt>
                <c:pt idx="16278">
                  <c:v>-39.146679625824603</c:v>
                </c:pt>
                <c:pt idx="16279">
                  <c:v>-39.146679625824603</c:v>
                </c:pt>
                <c:pt idx="16280">
                  <c:v>-39.172070254768101</c:v>
                </c:pt>
                <c:pt idx="16281">
                  <c:v>-39.172070254768101</c:v>
                </c:pt>
                <c:pt idx="16282">
                  <c:v>-39.172070254768101</c:v>
                </c:pt>
                <c:pt idx="16283">
                  <c:v>-39.031835890062197</c:v>
                </c:pt>
                <c:pt idx="16284">
                  <c:v>-39.031835890062197</c:v>
                </c:pt>
                <c:pt idx="16285">
                  <c:v>-39.031835890062197</c:v>
                </c:pt>
                <c:pt idx="16286">
                  <c:v>-39.242773422971297</c:v>
                </c:pt>
                <c:pt idx="16287">
                  <c:v>-39.242773422971297</c:v>
                </c:pt>
                <c:pt idx="16288">
                  <c:v>-39.017773416591801</c:v>
                </c:pt>
                <c:pt idx="16289">
                  <c:v>-39.017773416591801</c:v>
                </c:pt>
                <c:pt idx="16290">
                  <c:v>-39.017773416591801</c:v>
                </c:pt>
                <c:pt idx="16291">
                  <c:v>-38.919726531850699</c:v>
                </c:pt>
                <c:pt idx="16292">
                  <c:v>-38.919726531850699</c:v>
                </c:pt>
                <c:pt idx="16293">
                  <c:v>-38.919726531850699</c:v>
                </c:pt>
                <c:pt idx="16294">
                  <c:v>-39.204394456108197</c:v>
                </c:pt>
                <c:pt idx="16295">
                  <c:v>-39.063183571706702</c:v>
                </c:pt>
                <c:pt idx="16296">
                  <c:v>-39.063183571706702</c:v>
                </c:pt>
                <c:pt idx="16297">
                  <c:v>-39.063183571706702</c:v>
                </c:pt>
                <c:pt idx="16298">
                  <c:v>-39.098046800914702</c:v>
                </c:pt>
                <c:pt idx="16299">
                  <c:v>-39.098046800914702</c:v>
                </c:pt>
                <c:pt idx="16300">
                  <c:v>-39.098046800914702</c:v>
                </c:pt>
                <c:pt idx="16301">
                  <c:v>-39.626757760452101</c:v>
                </c:pt>
                <c:pt idx="16302">
                  <c:v>-39.626757760452101</c:v>
                </c:pt>
                <c:pt idx="16303">
                  <c:v>-39.626757760452101</c:v>
                </c:pt>
                <c:pt idx="16304">
                  <c:v>-39.290527316581503</c:v>
                </c:pt>
                <c:pt idx="16305">
                  <c:v>-39.290527316581503</c:v>
                </c:pt>
                <c:pt idx="16306">
                  <c:v>-39.290527316581503</c:v>
                </c:pt>
                <c:pt idx="16307">
                  <c:v>-39.290527316581503</c:v>
                </c:pt>
                <c:pt idx="16308">
                  <c:v>-39.2183593331428</c:v>
                </c:pt>
                <c:pt idx="16309">
                  <c:v>-39.2183593331428</c:v>
                </c:pt>
                <c:pt idx="16310">
                  <c:v>-39.359179643397503</c:v>
                </c:pt>
                <c:pt idx="16311">
                  <c:v>-39.359179643397503</c:v>
                </c:pt>
                <c:pt idx="16312">
                  <c:v>-39.379003853464297</c:v>
                </c:pt>
                <c:pt idx="16313">
                  <c:v>-39.379003853464297</c:v>
                </c:pt>
                <c:pt idx="16314">
                  <c:v>-39.379003853464297</c:v>
                </c:pt>
                <c:pt idx="16315">
                  <c:v>-39.219531221817299</c:v>
                </c:pt>
                <c:pt idx="16316">
                  <c:v>-39.219531221817299</c:v>
                </c:pt>
                <c:pt idx="16317">
                  <c:v>-39.270117094718401</c:v>
                </c:pt>
                <c:pt idx="16318">
                  <c:v>-39.270117094718401</c:v>
                </c:pt>
                <c:pt idx="16319">
                  <c:v>-39.270117094718401</c:v>
                </c:pt>
                <c:pt idx="16320">
                  <c:v>-39.167480434400197</c:v>
                </c:pt>
                <c:pt idx="16321">
                  <c:v>-39.167480434400197</c:v>
                </c:pt>
                <c:pt idx="16322">
                  <c:v>-39.145507728004297</c:v>
                </c:pt>
                <c:pt idx="16323">
                  <c:v>-39.145507728004297</c:v>
                </c:pt>
                <c:pt idx="16324">
                  <c:v>-39.145507728004297</c:v>
                </c:pt>
                <c:pt idx="16325">
                  <c:v>-39.145507728004297</c:v>
                </c:pt>
                <c:pt idx="16326">
                  <c:v>-39.145507728004297</c:v>
                </c:pt>
                <c:pt idx="16327">
                  <c:v>-39.389257733411696</c:v>
                </c:pt>
                <c:pt idx="16328">
                  <c:v>-39.389257733411696</c:v>
                </c:pt>
                <c:pt idx="16329">
                  <c:v>-39.211816378316101</c:v>
                </c:pt>
                <c:pt idx="16330">
                  <c:v>-39.211816378316101</c:v>
                </c:pt>
                <c:pt idx="16331">
                  <c:v>-39.211816378316101</c:v>
                </c:pt>
                <c:pt idx="16332">
                  <c:v>-39.5206054190784</c:v>
                </c:pt>
                <c:pt idx="16333">
                  <c:v>-39.5206054190784</c:v>
                </c:pt>
                <c:pt idx="16334">
                  <c:v>-39.181054630258501</c:v>
                </c:pt>
                <c:pt idx="16335">
                  <c:v>-39.181054630258501</c:v>
                </c:pt>
                <c:pt idx="16336">
                  <c:v>-39.181054630258501</c:v>
                </c:pt>
                <c:pt idx="16337">
                  <c:v>-39.268749953618602</c:v>
                </c:pt>
                <c:pt idx="16338">
                  <c:v>-39.268749953618602</c:v>
                </c:pt>
                <c:pt idx="16339">
                  <c:v>-39.268749953618602</c:v>
                </c:pt>
                <c:pt idx="16340">
                  <c:v>-39.274511693300099</c:v>
                </c:pt>
                <c:pt idx="16341">
                  <c:v>-39.274511693300099</c:v>
                </c:pt>
                <c:pt idx="16342">
                  <c:v>-39.2539061808274</c:v>
                </c:pt>
                <c:pt idx="16343">
                  <c:v>-39.2539061808274</c:v>
                </c:pt>
                <c:pt idx="16344">
                  <c:v>-39.2539061808274</c:v>
                </c:pt>
                <c:pt idx="16345">
                  <c:v>-39.2539061808274</c:v>
                </c:pt>
                <c:pt idx="16346">
                  <c:v>-39.149999951674502</c:v>
                </c:pt>
                <c:pt idx="16347">
                  <c:v>-39.149999951674502</c:v>
                </c:pt>
                <c:pt idx="16348">
                  <c:v>-39.165917886966703</c:v>
                </c:pt>
                <c:pt idx="16349">
                  <c:v>-39.165917886966703</c:v>
                </c:pt>
                <c:pt idx="16350">
                  <c:v>-39.311816335379199</c:v>
                </c:pt>
                <c:pt idx="16351">
                  <c:v>-39.311816335379199</c:v>
                </c:pt>
                <c:pt idx="16352">
                  <c:v>-39.311816335379199</c:v>
                </c:pt>
                <c:pt idx="16353">
                  <c:v>-39.075390574136598</c:v>
                </c:pt>
                <c:pt idx="16354">
                  <c:v>-39.075390574136598</c:v>
                </c:pt>
                <c:pt idx="16355">
                  <c:v>-39.146679632067297</c:v>
                </c:pt>
                <c:pt idx="16356">
                  <c:v>-39.146679632067297</c:v>
                </c:pt>
                <c:pt idx="16357">
                  <c:v>-39.146679632067297</c:v>
                </c:pt>
                <c:pt idx="16358">
                  <c:v>-39.122460930098804</c:v>
                </c:pt>
                <c:pt idx="16359">
                  <c:v>-39.122460930098804</c:v>
                </c:pt>
                <c:pt idx="16360">
                  <c:v>-39.3867186911666</c:v>
                </c:pt>
                <c:pt idx="16361">
                  <c:v>-39.3867186911666</c:v>
                </c:pt>
                <c:pt idx="16362">
                  <c:v>-39.310839801058997</c:v>
                </c:pt>
                <c:pt idx="16363">
                  <c:v>-39.310839801058997</c:v>
                </c:pt>
                <c:pt idx="16364">
                  <c:v>-39.310839801058997</c:v>
                </c:pt>
                <c:pt idx="16365">
                  <c:v>-39.033300685055998</c:v>
                </c:pt>
                <c:pt idx="16366">
                  <c:v>-39.033300685055998</c:v>
                </c:pt>
                <c:pt idx="16367">
                  <c:v>-39.033300685055998</c:v>
                </c:pt>
                <c:pt idx="16368">
                  <c:v>-39.011132738574801</c:v>
                </c:pt>
                <c:pt idx="16369">
                  <c:v>-39.011132738574801</c:v>
                </c:pt>
                <c:pt idx="16370">
                  <c:v>-39.1342773154756</c:v>
                </c:pt>
                <c:pt idx="16371">
                  <c:v>-39.1342773154756</c:v>
                </c:pt>
                <c:pt idx="16372">
                  <c:v>-39.358300709413001</c:v>
                </c:pt>
                <c:pt idx="16373">
                  <c:v>-39.358300709413001</c:v>
                </c:pt>
                <c:pt idx="16374">
                  <c:v>-39.298046792071503</c:v>
                </c:pt>
                <c:pt idx="16375">
                  <c:v>-39.298046792071503</c:v>
                </c:pt>
                <c:pt idx="16376">
                  <c:v>-39.298046792071503</c:v>
                </c:pt>
                <c:pt idx="16377">
                  <c:v>-39.255371028120798</c:v>
                </c:pt>
                <c:pt idx="16378">
                  <c:v>-39.255371028120798</c:v>
                </c:pt>
                <c:pt idx="16379">
                  <c:v>-39.255371028120798</c:v>
                </c:pt>
                <c:pt idx="16380">
                  <c:v>-39.268945234041801</c:v>
                </c:pt>
                <c:pt idx="16381">
                  <c:v>-39.268945234041801</c:v>
                </c:pt>
                <c:pt idx="16382">
                  <c:v>-39.268945234041801</c:v>
                </c:pt>
                <c:pt idx="16383">
                  <c:v>-39.268945234041801</c:v>
                </c:pt>
                <c:pt idx="16384">
                  <c:v>-39.054785125590499</c:v>
                </c:pt>
                <c:pt idx="16385">
                  <c:v>-39.054785125590499</c:v>
                </c:pt>
                <c:pt idx="16386">
                  <c:v>-39.165527283665099</c:v>
                </c:pt>
                <c:pt idx="16387">
                  <c:v>-39.165527283665099</c:v>
                </c:pt>
                <c:pt idx="16388">
                  <c:v>-39.165527283665099</c:v>
                </c:pt>
                <c:pt idx="16389">
                  <c:v>-39.2353515192735</c:v>
                </c:pt>
                <c:pt idx="16390">
                  <c:v>-39.2353515192735</c:v>
                </c:pt>
                <c:pt idx="16391">
                  <c:v>-39.104492113998198</c:v>
                </c:pt>
                <c:pt idx="16392">
                  <c:v>-39.104492113998198</c:v>
                </c:pt>
                <c:pt idx="16393">
                  <c:v>-39.158691350043199</c:v>
                </c:pt>
                <c:pt idx="16394">
                  <c:v>-39.158691350043199</c:v>
                </c:pt>
                <c:pt idx="16395">
                  <c:v>-39.158691350043199</c:v>
                </c:pt>
                <c:pt idx="16396">
                  <c:v>-39.085156192253599</c:v>
                </c:pt>
                <c:pt idx="16397">
                  <c:v>-39.085156192253599</c:v>
                </c:pt>
                <c:pt idx="16398">
                  <c:v>-39.085156192253599</c:v>
                </c:pt>
                <c:pt idx="16399">
                  <c:v>-39.2820312069015</c:v>
                </c:pt>
                <c:pt idx="16400">
                  <c:v>-39.2820312069015</c:v>
                </c:pt>
                <c:pt idx="16401">
                  <c:v>-39.2820312069015</c:v>
                </c:pt>
                <c:pt idx="16402">
                  <c:v>-39.2764648134252</c:v>
                </c:pt>
                <c:pt idx="16403">
                  <c:v>-39.2764648134252</c:v>
                </c:pt>
                <c:pt idx="16404">
                  <c:v>-39.2764648134252</c:v>
                </c:pt>
                <c:pt idx="16405">
                  <c:v>-39.034277273982298</c:v>
                </c:pt>
                <c:pt idx="16406">
                  <c:v>-39.034277273982298</c:v>
                </c:pt>
                <c:pt idx="16407">
                  <c:v>-39.034277273982298</c:v>
                </c:pt>
                <c:pt idx="16408">
                  <c:v>-39.153808537550503</c:v>
                </c:pt>
                <c:pt idx="16409">
                  <c:v>-39.153808537550503</c:v>
                </c:pt>
                <c:pt idx="16410">
                  <c:v>-39.153808537550503</c:v>
                </c:pt>
                <c:pt idx="16411">
                  <c:v>-39.246093686568202</c:v>
                </c:pt>
                <c:pt idx="16412">
                  <c:v>-39.246093686568202</c:v>
                </c:pt>
                <c:pt idx="16413">
                  <c:v>-39.246093686568202</c:v>
                </c:pt>
                <c:pt idx="16414">
                  <c:v>-39.031152269424602</c:v>
                </c:pt>
                <c:pt idx="16415">
                  <c:v>-39.031152269424602</c:v>
                </c:pt>
                <c:pt idx="16416">
                  <c:v>-39.128710898759799</c:v>
                </c:pt>
                <c:pt idx="16417">
                  <c:v>-39.128710898759799</c:v>
                </c:pt>
                <c:pt idx="16418">
                  <c:v>-39.128710898759799</c:v>
                </c:pt>
                <c:pt idx="16419">
                  <c:v>-39.236425726165102</c:v>
                </c:pt>
                <c:pt idx="16420">
                  <c:v>-39.236425726165102</c:v>
                </c:pt>
                <c:pt idx="16421">
                  <c:v>-39.236425726165102</c:v>
                </c:pt>
                <c:pt idx="16422">
                  <c:v>-39.201562446105498</c:v>
                </c:pt>
                <c:pt idx="16423">
                  <c:v>-39.201562446105498</c:v>
                </c:pt>
                <c:pt idx="16424">
                  <c:v>-39.201562446105498</c:v>
                </c:pt>
                <c:pt idx="16425">
                  <c:v>-39.201562446105498</c:v>
                </c:pt>
                <c:pt idx="16426">
                  <c:v>-39.310253850155199</c:v>
                </c:pt>
                <c:pt idx="16427">
                  <c:v>-39.310253850155199</c:v>
                </c:pt>
                <c:pt idx="16428">
                  <c:v>-39.310253850155199</c:v>
                </c:pt>
                <c:pt idx="16429">
                  <c:v>-39.135742119746197</c:v>
                </c:pt>
                <c:pt idx="16430">
                  <c:v>-39.135742119746197</c:v>
                </c:pt>
                <c:pt idx="16431">
                  <c:v>-39.000683568301604</c:v>
                </c:pt>
                <c:pt idx="16432">
                  <c:v>-39.000683568301604</c:v>
                </c:pt>
                <c:pt idx="16433">
                  <c:v>-39.000683568301604</c:v>
                </c:pt>
                <c:pt idx="16434">
                  <c:v>-39.020605390825899</c:v>
                </c:pt>
                <c:pt idx="16435">
                  <c:v>-39.020605390825899</c:v>
                </c:pt>
                <c:pt idx="16436">
                  <c:v>-39.176757755463697</c:v>
                </c:pt>
                <c:pt idx="16437">
                  <c:v>-39.176757755463697</c:v>
                </c:pt>
                <c:pt idx="16438">
                  <c:v>-39.027246035788203</c:v>
                </c:pt>
                <c:pt idx="16439">
                  <c:v>-39.027246035788203</c:v>
                </c:pt>
                <c:pt idx="16440">
                  <c:v>-39.027246035788203</c:v>
                </c:pt>
                <c:pt idx="16441">
                  <c:v>-38.982128845025699</c:v>
                </c:pt>
                <c:pt idx="16442">
                  <c:v>-38.982128845025699</c:v>
                </c:pt>
                <c:pt idx="16443">
                  <c:v>-38.982128845025699</c:v>
                </c:pt>
                <c:pt idx="16444">
                  <c:v>-38.982128845025699</c:v>
                </c:pt>
                <c:pt idx="16445">
                  <c:v>-39.0715820016121</c:v>
                </c:pt>
                <c:pt idx="16446">
                  <c:v>-39.0715820016121</c:v>
                </c:pt>
                <c:pt idx="16447">
                  <c:v>-39.0715820016121</c:v>
                </c:pt>
                <c:pt idx="16448">
                  <c:v>-38.9900390392867</c:v>
                </c:pt>
                <c:pt idx="16449">
                  <c:v>-38.9900390392867</c:v>
                </c:pt>
                <c:pt idx="16450">
                  <c:v>-39.2521483755772</c:v>
                </c:pt>
                <c:pt idx="16451">
                  <c:v>-39.2521483755772</c:v>
                </c:pt>
                <c:pt idx="16452">
                  <c:v>-39.447753872889699</c:v>
                </c:pt>
                <c:pt idx="16453">
                  <c:v>-39.447753872889699</c:v>
                </c:pt>
                <c:pt idx="16454">
                  <c:v>-39.198535121293297</c:v>
                </c:pt>
                <c:pt idx="16455">
                  <c:v>-39.198535121293297</c:v>
                </c:pt>
                <c:pt idx="16456">
                  <c:v>-39.198535121293297</c:v>
                </c:pt>
                <c:pt idx="16457">
                  <c:v>-39.147949158737902</c:v>
                </c:pt>
                <c:pt idx="16458">
                  <c:v>-39.147949158737902</c:v>
                </c:pt>
                <c:pt idx="16459">
                  <c:v>-39.245605414689599</c:v>
                </c:pt>
                <c:pt idx="16460">
                  <c:v>-39.245605414689599</c:v>
                </c:pt>
                <c:pt idx="16461">
                  <c:v>-39.245605414689599</c:v>
                </c:pt>
                <c:pt idx="16462">
                  <c:v>-39.245605414689599</c:v>
                </c:pt>
                <c:pt idx="16463">
                  <c:v>-39.281738200079403</c:v>
                </c:pt>
                <c:pt idx="16464">
                  <c:v>-39.281738200079403</c:v>
                </c:pt>
                <c:pt idx="16465">
                  <c:v>-38.963964781956697</c:v>
                </c:pt>
                <c:pt idx="16466">
                  <c:v>-38.963964781956697</c:v>
                </c:pt>
                <c:pt idx="16467">
                  <c:v>-38.963964781956697</c:v>
                </c:pt>
                <c:pt idx="16468">
                  <c:v>-39.036132729983301</c:v>
                </c:pt>
                <c:pt idx="16469">
                  <c:v>-39.036132729983301</c:v>
                </c:pt>
                <c:pt idx="16470">
                  <c:v>-39.294726528780302</c:v>
                </c:pt>
                <c:pt idx="16471">
                  <c:v>-39.294726528780302</c:v>
                </c:pt>
                <c:pt idx="16472">
                  <c:v>-39.362499955517698</c:v>
                </c:pt>
                <c:pt idx="16473">
                  <c:v>-39.362499955517698</c:v>
                </c:pt>
                <c:pt idx="16474">
                  <c:v>-39.0529296286986</c:v>
                </c:pt>
                <c:pt idx="16475">
                  <c:v>-39.0529296286986</c:v>
                </c:pt>
                <c:pt idx="16476">
                  <c:v>-39.0529296286986</c:v>
                </c:pt>
                <c:pt idx="16477">
                  <c:v>-39.165917862395801</c:v>
                </c:pt>
                <c:pt idx="16478">
                  <c:v>-39.165917862395801</c:v>
                </c:pt>
                <c:pt idx="16479">
                  <c:v>-39.165917862395801</c:v>
                </c:pt>
                <c:pt idx="16480">
                  <c:v>-39.128515577438499</c:v>
                </c:pt>
                <c:pt idx="16481">
                  <c:v>-39.128515577438499</c:v>
                </c:pt>
                <c:pt idx="16482">
                  <c:v>-39.128515577438499</c:v>
                </c:pt>
                <c:pt idx="16483">
                  <c:v>-39.128515577438499</c:v>
                </c:pt>
                <c:pt idx="16484">
                  <c:v>-39.400390562513998</c:v>
                </c:pt>
                <c:pt idx="16485">
                  <c:v>-39.400390562513998</c:v>
                </c:pt>
                <c:pt idx="16486">
                  <c:v>-39.0755858709962</c:v>
                </c:pt>
                <c:pt idx="16487">
                  <c:v>-39.0755858709962</c:v>
                </c:pt>
                <c:pt idx="16488">
                  <c:v>-39.105273388267896</c:v>
                </c:pt>
                <c:pt idx="16489">
                  <c:v>-39.105273388267896</c:v>
                </c:pt>
                <c:pt idx="16490">
                  <c:v>-39.105273388267896</c:v>
                </c:pt>
                <c:pt idx="16491">
                  <c:v>-39.176562428459803</c:v>
                </c:pt>
                <c:pt idx="16492">
                  <c:v>-39.176562428459803</c:v>
                </c:pt>
                <c:pt idx="16493">
                  <c:v>-39.257324194506502</c:v>
                </c:pt>
                <c:pt idx="16494">
                  <c:v>-39.257324194506502</c:v>
                </c:pt>
                <c:pt idx="16495">
                  <c:v>-39.598437485423297</c:v>
                </c:pt>
                <c:pt idx="16496">
                  <c:v>-39.598437485423297</c:v>
                </c:pt>
                <c:pt idx="16497">
                  <c:v>-39.598437485423297</c:v>
                </c:pt>
                <c:pt idx="16498">
                  <c:v>-39.182714802089301</c:v>
                </c:pt>
                <c:pt idx="16499">
                  <c:v>-39.182714802089301</c:v>
                </c:pt>
                <c:pt idx="16500">
                  <c:v>-39.182714802089301</c:v>
                </c:pt>
                <c:pt idx="16501">
                  <c:v>-39.182714802089301</c:v>
                </c:pt>
                <c:pt idx="16502">
                  <c:v>-39.187890562425302</c:v>
                </c:pt>
                <c:pt idx="16503">
                  <c:v>-39.187890562425302</c:v>
                </c:pt>
                <c:pt idx="16504">
                  <c:v>-39.187890562425302</c:v>
                </c:pt>
                <c:pt idx="16505">
                  <c:v>-39.354296799639997</c:v>
                </c:pt>
                <c:pt idx="16506">
                  <c:v>-39.354296799639997</c:v>
                </c:pt>
                <c:pt idx="16507">
                  <c:v>-38.991308527183698</c:v>
                </c:pt>
                <c:pt idx="16508">
                  <c:v>-38.991308527183698</c:v>
                </c:pt>
                <c:pt idx="16509">
                  <c:v>-38.991308527183698</c:v>
                </c:pt>
                <c:pt idx="16510">
                  <c:v>-39.253222613391699</c:v>
                </c:pt>
                <c:pt idx="16511">
                  <c:v>-39.253222613391699</c:v>
                </c:pt>
                <c:pt idx="16512">
                  <c:v>-39.047265552275299</c:v>
                </c:pt>
                <c:pt idx="16513">
                  <c:v>-39.047265552275299</c:v>
                </c:pt>
                <c:pt idx="16514">
                  <c:v>-39.122656214356503</c:v>
                </c:pt>
                <c:pt idx="16515">
                  <c:v>-39.122656214356503</c:v>
                </c:pt>
                <c:pt idx="16516">
                  <c:v>-39.138671785905899</c:v>
                </c:pt>
                <c:pt idx="16517">
                  <c:v>-39.138671785905899</c:v>
                </c:pt>
                <c:pt idx="16518">
                  <c:v>-39.138671785905899</c:v>
                </c:pt>
                <c:pt idx="16519">
                  <c:v>-39.138671785905899</c:v>
                </c:pt>
                <c:pt idx="16520">
                  <c:v>-39.138671785905899</c:v>
                </c:pt>
                <c:pt idx="16521">
                  <c:v>-39.213183532308904</c:v>
                </c:pt>
                <c:pt idx="16522">
                  <c:v>-39.213183532308904</c:v>
                </c:pt>
                <c:pt idx="16523">
                  <c:v>-39.050781215279102</c:v>
                </c:pt>
                <c:pt idx="16524">
                  <c:v>-39.050781215279102</c:v>
                </c:pt>
                <c:pt idx="16525">
                  <c:v>-39.050781215279102</c:v>
                </c:pt>
                <c:pt idx="16526">
                  <c:v>-39.0102538390056</c:v>
                </c:pt>
                <c:pt idx="16527">
                  <c:v>-39.0102538390056</c:v>
                </c:pt>
                <c:pt idx="16528">
                  <c:v>-39.0102538390056</c:v>
                </c:pt>
                <c:pt idx="16529">
                  <c:v>-39.195800716974098</c:v>
                </c:pt>
                <c:pt idx="16530">
                  <c:v>-38.994335894538303</c:v>
                </c:pt>
                <c:pt idx="16531">
                  <c:v>-38.994335894538303</c:v>
                </c:pt>
                <c:pt idx="16532">
                  <c:v>-39.2070311997958</c:v>
                </c:pt>
                <c:pt idx="16533">
                  <c:v>-39.2070311997958</c:v>
                </c:pt>
                <c:pt idx="16534">
                  <c:v>-39.2070311997958</c:v>
                </c:pt>
                <c:pt idx="16535">
                  <c:v>-38.959863223659298</c:v>
                </c:pt>
                <c:pt idx="16536">
                  <c:v>-38.959863223659298</c:v>
                </c:pt>
                <c:pt idx="16537">
                  <c:v>-38.959863223659298</c:v>
                </c:pt>
                <c:pt idx="16538">
                  <c:v>-39.212109356791103</c:v>
                </c:pt>
                <c:pt idx="16539">
                  <c:v>-39.212109356791103</c:v>
                </c:pt>
                <c:pt idx="16540">
                  <c:v>-39.212109356791103</c:v>
                </c:pt>
                <c:pt idx="16541">
                  <c:v>-39.212109356791103</c:v>
                </c:pt>
                <c:pt idx="16542">
                  <c:v>-39.015527310861202</c:v>
                </c:pt>
                <c:pt idx="16543">
                  <c:v>-39.015527310861202</c:v>
                </c:pt>
                <c:pt idx="16544">
                  <c:v>-39.276171817422401</c:v>
                </c:pt>
                <c:pt idx="16545">
                  <c:v>-39.276171817422401</c:v>
                </c:pt>
                <c:pt idx="16546">
                  <c:v>-39.276171817422401</c:v>
                </c:pt>
                <c:pt idx="16547">
                  <c:v>-39.276171817422401</c:v>
                </c:pt>
                <c:pt idx="16548">
                  <c:v>-39.226757778866101</c:v>
                </c:pt>
                <c:pt idx="16549">
                  <c:v>-39.226757778866101</c:v>
                </c:pt>
                <c:pt idx="16550">
                  <c:v>-39.292382759696899</c:v>
                </c:pt>
                <c:pt idx="16551">
                  <c:v>-39.292382759696899</c:v>
                </c:pt>
                <c:pt idx="16552">
                  <c:v>-39.088378832813703</c:v>
                </c:pt>
                <c:pt idx="16553">
                  <c:v>-39.088378832813703</c:v>
                </c:pt>
                <c:pt idx="16554">
                  <c:v>-39.088378832813703</c:v>
                </c:pt>
                <c:pt idx="16555">
                  <c:v>-38.965039056914897</c:v>
                </c:pt>
                <c:pt idx="16556">
                  <c:v>-38.965039056914897</c:v>
                </c:pt>
                <c:pt idx="16557">
                  <c:v>-38.965039056914897</c:v>
                </c:pt>
                <c:pt idx="16558">
                  <c:v>-39.0263671493448</c:v>
                </c:pt>
                <c:pt idx="16559">
                  <c:v>-39.0263671493448</c:v>
                </c:pt>
                <c:pt idx="16560">
                  <c:v>-39.0263671493448</c:v>
                </c:pt>
                <c:pt idx="16561">
                  <c:v>-39.789355419306901</c:v>
                </c:pt>
                <c:pt idx="16562">
                  <c:v>-39.789355419306901</c:v>
                </c:pt>
                <c:pt idx="16563">
                  <c:v>-39.746289001290201</c:v>
                </c:pt>
                <c:pt idx="16564">
                  <c:v>-39.746289001290201</c:v>
                </c:pt>
                <c:pt idx="16565">
                  <c:v>-39.292089783790203</c:v>
                </c:pt>
                <c:pt idx="16566">
                  <c:v>-39.292089783790203</c:v>
                </c:pt>
                <c:pt idx="16567">
                  <c:v>-39.363671848215702</c:v>
                </c:pt>
                <c:pt idx="16568">
                  <c:v>-39.363671848215702</c:v>
                </c:pt>
                <c:pt idx="16569">
                  <c:v>-38.831445247858902</c:v>
                </c:pt>
                <c:pt idx="16570">
                  <c:v>-38.831445247858902</c:v>
                </c:pt>
                <c:pt idx="16571">
                  <c:v>-38.831445247858902</c:v>
                </c:pt>
                <c:pt idx="16572">
                  <c:v>-39.309277294952999</c:v>
                </c:pt>
                <c:pt idx="16573">
                  <c:v>-39.309277294952999</c:v>
                </c:pt>
                <c:pt idx="16574">
                  <c:v>-39.309277294952999</c:v>
                </c:pt>
                <c:pt idx="16575">
                  <c:v>-39.303124958889299</c:v>
                </c:pt>
                <c:pt idx="16576">
                  <c:v>-39.303124958889299</c:v>
                </c:pt>
                <c:pt idx="16577">
                  <c:v>-39.303124958889299</c:v>
                </c:pt>
                <c:pt idx="16578">
                  <c:v>-39.303124958889299</c:v>
                </c:pt>
                <c:pt idx="16579">
                  <c:v>-39.092480424340401</c:v>
                </c:pt>
                <c:pt idx="16580">
                  <c:v>-39.092480424340401</c:v>
                </c:pt>
                <c:pt idx="16581">
                  <c:v>-39.206640578959103</c:v>
                </c:pt>
                <c:pt idx="16582">
                  <c:v>-39.206640578959103</c:v>
                </c:pt>
                <c:pt idx="16583">
                  <c:v>-39.206640578959103</c:v>
                </c:pt>
                <c:pt idx="16584">
                  <c:v>-39.294042907495097</c:v>
                </c:pt>
                <c:pt idx="16585">
                  <c:v>-39.294042907495097</c:v>
                </c:pt>
                <c:pt idx="16586">
                  <c:v>-39.500976520430399</c:v>
                </c:pt>
                <c:pt idx="16587">
                  <c:v>-39.500976520430399</c:v>
                </c:pt>
                <c:pt idx="16588">
                  <c:v>-39.069042871218699</c:v>
                </c:pt>
                <c:pt idx="16589">
                  <c:v>-39.069042871218699</c:v>
                </c:pt>
                <c:pt idx="16590">
                  <c:v>-39.069042871218699</c:v>
                </c:pt>
                <c:pt idx="16591">
                  <c:v>-39.430078079487402</c:v>
                </c:pt>
                <c:pt idx="16592">
                  <c:v>-39.430078079487402</c:v>
                </c:pt>
                <c:pt idx="16593">
                  <c:v>-39.430078079487402</c:v>
                </c:pt>
                <c:pt idx="16594">
                  <c:v>-39.1428710394757</c:v>
                </c:pt>
                <c:pt idx="16595">
                  <c:v>-39.1428710394757</c:v>
                </c:pt>
                <c:pt idx="16596">
                  <c:v>-39.1428710394757</c:v>
                </c:pt>
                <c:pt idx="16597">
                  <c:v>-39.019824140363198</c:v>
                </c:pt>
                <c:pt idx="16598">
                  <c:v>-39.019824140363198</c:v>
                </c:pt>
                <c:pt idx="16599">
                  <c:v>-39.019824140363198</c:v>
                </c:pt>
                <c:pt idx="16600">
                  <c:v>-39.094335905181602</c:v>
                </c:pt>
                <c:pt idx="16601">
                  <c:v>-39.094335905181602</c:v>
                </c:pt>
                <c:pt idx="16602">
                  <c:v>-39.094335905181602</c:v>
                </c:pt>
                <c:pt idx="16603">
                  <c:v>-39.193163980387901</c:v>
                </c:pt>
                <c:pt idx="16604">
                  <c:v>-39.193163980387901</c:v>
                </c:pt>
                <c:pt idx="16605">
                  <c:v>-39.333984294120398</c:v>
                </c:pt>
                <c:pt idx="16606">
                  <c:v>-39.333984294120398</c:v>
                </c:pt>
                <c:pt idx="16607">
                  <c:v>-39.333984294120398</c:v>
                </c:pt>
                <c:pt idx="16608">
                  <c:v>-39.159179688569502</c:v>
                </c:pt>
                <c:pt idx="16609">
                  <c:v>-39.159179688569502</c:v>
                </c:pt>
                <c:pt idx="16610">
                  <c:v>-39.344726496841702</c:v>
                </c:pt>
                <c:pt idx="16611">
                  <c:v>-39.344726496841702</c:v>
                </c:pt>
                <c:pt idx="16612">
                  <c:v>-39.082324196533499</c:v>
                </c:pt>
                <c:pt idx="16613">
                  <c:v>-39.082324196533499</c:v>
                </c:pt>
                <c:pt idx="16614">
                  <c:v>-39.082324196533499</c:v>
                </c:pt>
                <c:pt idx="16615">
                  <c:v>-39.080859324312698</c:v>
                </c:pt>
                <c:pt idx="16616">
                  <c:v>-39.080859324312698</c:v>
                </c:pt>
                <c:pt idx="16617">
                  <c:v>-39.080859324312698</c:v>
                </c:pt>
                <c:pt idx="16618">
                  <c:v>-39.080859324312698</c:v>
                </c:pt>
                <c:pt idx="16619">
                  <c:v>-39.281054621656899</c:v>
                </c:pt>
                <c:pt idx="16620">
                  <c:v>-39.281054621656899</c:v>
                </c:pt>
                <c:pt idx="16621">
                  <c:v>-39.157910111360202</c:v>
                </c:pt>
                <c:pt idx="16622">
                  <c:v>-39.157910111360202</c:v>
                </c:pt>
                <c:pt idx="16623">
                  <c:v>-39.157910111360202</c:v>
                </c:pt>
                <c:pt idx="16624">
                  <c:v>-39.4571288830047</c:v>
                </c:pt>
                <c:pt idx="16625">
                  <c:v>-39.4571288830047</c:v>
                </c:pt>
                <c:pt idx="16626">
                  <c:v>-39.077734304031701</c:v>
                </c:pt>
                <c:pt idx="16627">
                  <c:v>-39.077734304031701</c:v>
                </c:pt>
                <c:pt idx="16628">
                  <c:v>-39.385253886117397</c:v>
                </c:pt>
                <c:pt idx="16629">
                  <c:v>-39.385253886117397</c:v>
                </c:pt>
                <c:pt idx="16630">
                  <c:v>-39.385253886117397</c:v>
                </c:pt>
                <c:pt idx="16631">
                  <c:v>-39.216894486613398</c:v>
                </c:pt>
                <c:pt idx="16632">
                  <c:v>-39.216894486613398</c:v>
                </c:pt>
                <c:pt idx="16633">
                  <c:v>-39.216894486613398</c:v>
                </c:pt>
                <c:pt idx="16634">
                  <c:v>-39.198632790001199</c:v>
                </c:pt>
                <c:pt idx="16635">
                  <c:v>-39.198632790001199</c:v>
                </c:pt>
                <c:pt idx="16636">
                  <c:v>-39.198632790001199</c:v>
                </c:pt>
                <c:pt idx="16637">
                  <c:v>-39.198632790001199</c:v>
                </c:pt>
                <c:pt idx="16638">
                  <c:v>-39.2219726220209</c:v>
                </c:pt>
                <c:pt idx="16639">
                  <c:v>-39.2219726220209</c:v>
                </c:pt>
                <c:pt idx="16640">
                  <c:v>-39.2219726220209</c:v>
                </c:pt>
                <c:pt idx="16641">
                  <c:v>-39.392675751514602</c:v>
                </c:pt>
                <c:pt idx="16642">
                  <c:v>-39.392675751514602</c:v>
                </c:pt>
                <c:pt idx="16643">
                  <c:v>-39.392675751514602</c:v>
                </c:pt>
                <c:pt idx="16644">
                  <c:v>-39.245312450962899</c:v>
                </c:pt>
                <c:pt idx="16645">
                  <c:v>-39.245312450962899</c:v>
                </c:pt>
                <c:pt idx="16646">
                  <c:v>-39.176757769302597</c:v>
                </c:pt>
                <c:pt idx="16647">
                  <c:v>-39.176757769302597</c:v>
                </c:pt>
                <c:pt idx="16648">
                  <c:v>-39.223828073663697</c:v>
                </c:pt>
                <c:pt idx="16649">
                  <c:v>-39.223828073663697</c:v>
                </c:pt>
                <c:pt idx="16650">
                  <c:v>-39.223828073663697</c:v>
                </c:pt>
                <c:pt idx="16651">
                  <c:v>-39.410156188037902</c:v>
                </c:pt>
                <c:pt idx="16652">
                  <c:v>-39.410156188037902</c:v>
                </c:pt>
                <c:pt idx="16653">
                  <c:v>-39.262402284039098</c:v>
                </c:pt>
                <c:pt idx="16654">
                  <c:v>-39.262402284039098</c:v>
                </c:pt>
                <c:pt idx="16655">
                  <c:v>-39.278808556395198</c:v>
                </c:pt>
                <c:pt idx="16656">
                  <c:v>-39.278808556395198</c:v>
                </c:pt>
                <c:pt idx="16657">
                  <c:v>-39.278808556395198</c:v>
                </c:pt>
                <c:pt idx="16658">
                  <c:v>-39.278808556395198</c:v>
                </c:pt>
                <c:pt idx="16659">
                  <c:v>-39.1483398011259</c:v>
                </c:pt>
                <c:pt idx="16660">
                  <c:v>-39.1483398011259</c:v>
                </c:pt>
                <c:pt idx="16661">
                  <c:v>-39.033203084421899</c:v>
                </c:pt>
                <c:pt idx="16662">
                  <c:v>-39.033203084421899</c:v>
                </c:pt>
                <c:pt idx="16663">
                  <c:v>-39.053515563413299</c:v>
                </c:pt>
                <c:pt idx="16664">
                  <c:v>-39.053515563413299</c:v>
                </c:pt>
                <c:pt idx="16665">
                  <c:v>-39.053515563413299</c:v>
                </c:pt>
                <c:pt idx="16666">
                  <c:v>-39.053515563413299</c:v>
                </c:pt>
                <c:pt idx="16667">
                  <c:v>-39.141503875231102</c:v>
                </c:pt>
                <c:pt idx="16668">
                  <c:v>-39.115820266633797</c:v>
                </c:pt>
                <c:pt idx="16669">
                  <c:v>-39.115820266633797</c:v>
                </c:pt>
                <c:pt idx="16670">
                  <c:v>-39.115820266633797</c:v>
                </c:pt>
                <c:pt idx="16671">
                  <c:v>-39.169726483800297</c:v>
                </c:pt>
                <c:pt idx="16672">
                  <c:v>-39.169726483800297</c:v>
                </c:pt>
                <c:pt idx="16673">
                  <c:v>-39.169726483800297</c:v>
                </c:pt>
                <c:pt idx="16674">
                  <c:v>-39.126074160238197</c:v>
                </c:pt>
                <c:pt idx="16675">
                  <c:v>-39.126074160238197</c:v>
                </c:pt>
                <c:pt idx="16676">
                  <c:v>-39.126074160238197</c:v>
                </c:pt>
                <c:pt idx="16677">
                  <c:v>-39.363964799631503</c:v>
                </c:pt>
                <c:pt idx="16678">
                  <c:v>-39.363964799631503</c:v>
                </c:pt>
                <c:pt idx="16679">
                  <c:v>-39.363964799631503</c:v>
                </c:pt>
                <c:pt idx="16680">
                  <c:v>-39.422656163922497</c:v>
                </c:pt>
                <c:pt idx="16681">
                  <c:v>-39.422656163922497</c:v>
                </c:pt>
                <c:pt idx="16682">
                  <c:v>-39.422656163922497</c:v>
                </c:pt>
                <c:pt idx="16683">
                  <c:v>-39.050292897205502</c:v>
                </c:pt>
                <c:pt idx="16684">
                  <c:v>-39.050292897205502</c:v>
                </c:pt>
                <c:pt idx="16685">
                  <c:v>-39.140038982608502</c:v>
                </c:pt>
                <c:pt idx="16686">
                  <c:v>-39.140038982608502</c:v>
                </c:pt>
                <c:pt idx="16687">
                  <c:v>-39.140038982608502</c:v>
                </c:pt>
                <c:pt idx="16688">
                  <c:v>-39.500878858867502</c:v>
                </c:pt>
                <c:pt idx="16689">
                  <c:v>-39.077929632119698</c:v>
                </c:pt>
                <c:pt idx="16690">
                  <c:v>-39.077929632119698</c:v>
                </c:pt>
                <c:pt idx="16691">
                  <c:v>-39.077929632119698</c:v>
                </c:pt>
                <c:pt idx="16692">
                  <c:v>-39.077929632119698</c:v>
                </c:pt>
                <c:pt idx="16693">
                  <c:v>-39.034570259740498</c:v>
                </c:pt>
                <c:pt idx="16694">
                  <c:v>-39.034570259740498</c:v>
                </c:pt>
                <c:pt idx="16695">
                  <c:v>-39.034570259740498</c:v>
                </c:pt>
                <c:pt idx="16696">
                  <c:v>-39.422753845101397</c:v>
                </c:pt>
                <c:pt idx="16697">
                  <c:v>-39.422753845101397</c:v>
                </c:pt>
                <c:pt idx="16698">
                  <c:v>-39.422753845101397</c:v>
                </c:pt>
                <c:pt idx="16699">
                  <c:v>-39.422753845101397</c:v>
                </c:pt>
                <c:pt idx="16700">
                  <c:v>-39.142675732844502</c:v>
                </c:pt>
                <c:pt idx="16701">
                  <c:v>-39.142675732844502</c:v>
                </c:pt>
                <c:pt idx="16702">
                  <c:v>-39.108105425962997</c:v>
                </c:pt>
                <c:pt idx="16703">
                  <c:v>-39.108105425962997</c:v>
                </c:pt>
                <c:pt idx="16704">
                  <c:v>-39.244628854837998</c:v>
                </c:pt>
                <c:pt idx="16705">
                  <c:v>-39.244628854837998</c:v>
                </c:pt>
                <c:pt idx="16706">
                  <c:v>-39.244628854837998</c:v>
                </c:pt>
                <c:pt idx="16707">
                  <c:v>-38.880078078123901</c:v>
                </c:pt>
                <c:pt idx="16708">
                  <c:v>-38.880078078123901</c:v>
                </c:pt>
                <c:pt idx="16709">
                  <c:v>-39.225878871613503</c:v>
                </c:pt>
                <c:pt idx="16710">
                  <c:v>-39.225878871613503</c:v>
                </c:pt>
                <c:pt idx="16711">
                  <c:v>-39.266503866063402</c:v>
                </c:pt>
                <c:pt idx="16712">
                  <c:v>-39.266503866063402</c:v>
                </c:pt>
                <c:pt idx="16713">
                  <c:v>-39.266503866063402</c:v>
                </c:pt>
                <c:pt idx="16714">
                  <c:v>-39.266503866063402</c:v>
                </c:pt>
                <c:pt idx="16715">
                  <c:v>-39.266503866063402</c:v>
                </c:pt>
                <c:pt idx="16716">
                  <c:v>-39.266503866063402</c:v>
                </c:pt>
                <c:pt idx="16717">
                  <c:v>-39.266503866063402</c:v>
                </c:pt>
                <c:pt idx="16718">
                  <c:v>-39.017187449418998</c:v>
                </c:pt>
                <c:pt idx="16719">
                  <c:v>-39.017187449418998</c:v>
                </c:pt>
                <c:pt idx="16720">
                  <c:v>-39.1772460311985</c:v>
                </c:pt>
                <c:pt idx="16721">
                  <c:v>-39.1772460311985</c:v>
                </c:pt>
                <c:pt idx="16722">
                  <c:v>-39.1772460311985</c:v>
                </c:pt>
                <c:pt idx="16723">
                  <c:v>-39.263085884282098</c:v>
                </c:pt>
                <c:pt idx="16724">
                  <c:v>-39.263085884282098</c:v>
                </c:pt>
                <c:pt idx="16725">
                  <c:v>-39.308398377725098</c:v>
                </c:pt>
                <c:pt idx="16726">
                  <c:v>-39.308398377725098</c:v>
                </c:pt>
                <c:pt idx="16727">
                  <c:v>-39.385351526834697</c:v>
                </c:pt>
                <c:pt idx="16728">
                  <c:v>-39.385351526834697</c:v>
                </c:pt>
                <c:pt idx="16729">
                  <c:v>-39.385351526834697</c:v>
                </c:pt>
                <c:pt idx="16730">
                  <c:v>-39.046191386929401</c:v>
                </c:pt>
                <c:pt idx="16731">
                  <c:v>-39.046191386929401</c:v>
                </c:pt>
                <c:pt idx="16732">
                  <c:v>-39.128613226355803</c:v>
                </c:pt>
                <c:pt idx="16733">
                  <c:v>-39.128613226355803</c:v>
                </c:pt>
                <c:pt idx="16734">
                  <c:v>-39.128613226355803</c:v>
                </c:pt>
                <c:pt idx="16735">
                  <c:v>-39.128613226355803</c:v>
                </c:pt>
                <c:pt idx="16736">
                  <c:v>-38.9135741614081</c:v>
                </c:pt>
                <c:pt idx="16737">
                  <c:v>-38.9135741614081</c:v>
                </c:pt>
                <c:pt idx="16738">
                  <c:v>-39.037988222524199</c:v>
                </c:pt>
                <c:pt idx="16739">
                  <c:v>-39.037988222524199</c:v>
                </c:pt>
                <c:pt idx="16740">
                  <c:v>-39.037988222524199</c:v>
                </c:pt>
                <c:pt idx="16741">
                  <c:v>-39.359570278560497</c:v>
                </c:pt>
                <c:pt idx="16742">
                  <c:v>-39.359570278560497</c:v>
                </c:pt>
                <c:pt idx="16743">
                  <c:v>-39.546874930216198</c:v>
                </c:pt>
                <c:pt idx="16744">
                  <c:v>-39.546874930216198</c:v>
                </c:pt>
                <c:pt idx="16745">
                  <c:v>-39.887402283922697</c:v>
                </c:pt>
                <c:pt idx="16746">
                  <c:v>-39.887402283922697</c:v>
                </c:pt>
                <c:pt idx="16747">
                  <c:v>-39.887402283922697</c:v>
                </c:pt>
                <c:pt idx="16748">
                  <c:v>-39.221386676042997</c:v>
                </c:pt>
                <c:pt idx="16749">
                  <c:v>-39.221386676042997</c:v>
                </c:pt>
                <c:pt idx="16750">
                  <c:v>-39.255566370360597</c:v>
                </c:pt>
                <c:pt idx="16751">
                  <c:v>-39.255566370360597</c:v>
                </c:pt>
                <c:pt idx="16752">
                  <c:v>-39.255566370360597</c:v>
                </c:pt>
                <c:pt idx="16753">
                  <c:v>-39.157324190018699</c:v>
                </c:pt>
                <c:pt idx="16754">
                  <c:v>-39.157324190018699</c:v>
                </c:pt>
                <c:pt idx="16755">
                  <c:v>-39.157324190018699</c:v>
                </c:pt>
                <c:pt idx="16756">
                  <c:v>-39.2898436824252</c:v>
                </c:pt>
                <c:pt idx="16757">
                  <c:v>-39.2898436824252</c:v>
                </c:pt>
                <c:pt idx="16758">
                  <c:v>-39.2898436824252</c:v>
                </c:pt>
                <c:pt idx="16759">
                  <c:v>-39.1616210532301</c:v>
                </c:pt>
                <c:pt idx="16760">
                  <c:v>-39.1616210532301</c:v>
                </c:pt>
                <c:pt idx="16761">
                  <c:v>-39.403222576278402</c:v>
                </c:pt>
                <c:pt idx="16762">
                  <c:v>-39.403222576278402</c:v>
                </c:pt>
                <c:pt idx="16763">
                  <c:v>-39.403222576278402</c:v>
                </c:pt>
                <c:pt idx="16764">
                  <c:v>-39.064550726783601</c:v>
                </c:pt>
                <c:pt idx="16765">
                  <c:v>-39.085253863326201</c:v>
                </c:pt>
                <c:pt idx="16766">
                  <c:v>-39.085253863326201</c:v>
                </c:pt>
                <c:pt idx="16767">
                  <c:v>-39.666210916577199</c:v>
                </c:pt>
                <c:pt idx="16768">
                  <c:v>-39.666210916577199</c:v>
                </c:pt>
                <c:pt idx="16769">
                  <c:v>-39.213183544001303</c:v>
                </c:pt>
                <c:pt idx="16770">
                  <c:v>-39.213183544001303</c:v>
                </c:pt>
                <c:pt idx="16771">
                  <c:v>-39.213183544001303</c:v>
                </c:pt>
                <c:pt idx="16772">
                  <c:v>-39.213183544001303</c:v>
                </c:pt>
                <c:pt idx="16773">
                  <c:v>-39.062792930038903</c:v>
                </c:pt>
                <c:pt idx="16774">
                  <c:v>-39.062792930038903</c:v>
                </c:pt>
                <c:pt idx="16775">
                  <c:v>-39.062792930038903</c:v>
                </c:pt>
                <c:pt idx="16776">
                  <c:v>-38.846777312297398</c:v>
                </c:pt>
                <c:pt idx="16777">
                  <c:v>-38.846777312297398</c:v>
                </c:pt>
                <c:pt idx="16778">
                  <c:v>-39.347949164388403</c:v>
                </c:pt>
                <c:pt idx="16779">
                  <c:v>-39.347949164388403</c:v>
                </c:pt>
                <c:pt idx="16780">
                  <c:v>-39.347949164388403</c:v>
                </c:pt>
                <c:pt idx="16781">
                  <c:v>-39.514062461777897</c:v>
                </c:pt>
                <c:pt idx="16782">
                  <c:v>-39.514062461777897</c:v>
                </c:pt>
                <c:pt idx="16783">
                  <c:v>-39.412988236173902</c:v>
                </c:pt>
                <c:pt idx="16784">
                  <c:v>-39.412988236173902</c:v>
                </c:pt>
                <c:pt idx="16785">
                  <c:v>-39.412988236173902</c:v>
                </c:pt>
                <c:pt idx="16786">
                  <c:v>-39.045605413717503</c:v>
                </c:pt>
                <c:pt idx="16787">
                  <c:v>-39.045605413717503</c:v>
                </c:pt>
                <c:pt idx="16788">
                  <c:v>-39.045605413717503</c:v>
                </c:pt>
                <c:pt idx="16789">
                  <c:v>-39.140917918826702</c:v>
                </c:pt>
                <c:pt idx="16790">
                  <c:v>-39.140917918826702</c:v>
                </c:pt>
                <c:pt idx="16791">
                  <c:v>-39.140917918826702</c:v>
                </c:pt>
                <c:pt idx="16792">
                  <c:v>-39.140917918826702</c:v>
                </c:pt>
                <c:pt idx="16793">
                  <c:v>-39.051367162937801</c:v>
                </c:pt>
                <c:pt idx="16794">
                  <c:v>-39.051367162937801</c:v>
                </c:pt>
                <c:pt idx="16795">
                  <c:v>-39.051367162937801</c:v>
                </c:pt>
                <c:pt idx="16796">
                  <c:v>-39.251269476167998</c:v>
                </c:pt>
                <c:pt idx="16797">
                  <c:v>-39.251269476167998</c:v>
                </c:pt>
                <c:pt idx="16798">
                  <c:v>-38.998632761737099</c:v>
                </c:pt>
                <c:pt idx="16799">
                  <c:v>-38.998632761737099</c:v>
                </c:pt>
                <c:pt idx="16800">
                  <c:v>-38.998632761737099</c:v>
                </c:pt>
                <c:pt idx="16801">
                  <c:v>-39.519531200887201</c:v>
                </c:pt>
                <c:pt idx="16802">
                  <c:v>-39.375878859653298</c:v>
                </c:pt>
                <c:pt idx="16803">
                  <c:v>-39.375878859653298</c:v>
                </c:pt>
                <c:pt idx="16804">
                  <c:v>-39.188867102398902</c:v>
                </c:pt>
                <c:pt idx="16805">
                  <c:v>-39.188867102398902</c:v>
                </c:pt>
                <c:pt idx="16806">
                  <c:v>-39.145996033213997</c:v>
                </c:pt>
                <c:pt idx="16807">
                  <c:v>-39.145996033213997</c:v>
                </c:pt>
                <c:pt idx="16808">
                  <c:v>-39.145996033213997</c:v>
                </c:pt>
                <c:pt idx="16809">
                  <c:v>-39.145996033213997</c:v>
                </c:pt>
                <c:pt idx="16810">
                  <c:v>-39.1833983811811</c:v>
                </c:pt>
                <c:pt idx="16811">
                  <c:v>-39.1833983811811</c:v>
                </c:pt>
                <c:pt idx="16812">
                  <c:v>-39.137988215232298</c:v>
                </c:pt>
                <c:pt idx="16813">
                  <c:v>-39.137988215232298</c:v>
                </c:pt>
                <c:pt idx="16814">
                  <c:v>-39.137988215232298</c:v>
                </c:pt>
                <c:pt idx="16815">
                  <c:v>-39.161328067028002</c:v>
                </c:pt>
                <c:pt idx="16816">
                  <c:v>-39.161328067028002</c:v>
                </c:pt>
                <c:pt idx="16817">
                  <c:v>-39.378222569423002</c:v>
                </c:pt>
                <c:pt idx="16818">
                  <c:v>-39.378222569423002</c:v>
                </c:pt>
                <c:pt idx="16819">
                  <c:v>-39.512988237664104</c:v>
                </c:pt>
                <c:pt idx="16820">
                  <c:v>-39.512988237664104</c:v>
                </c:pt>
                <c:pt idx="16821">
                  <c:v>-39.375097607029602</c:v>
                </c:pt>
                <c:pt idx="16822">
                  <c:v>-39.375097607029602</c:v>
                </c:pt>
                <c:pt idx="16823">
                  <c:v>-39.152148414985199</c:v>
                </c:pt>
                <c:pt idx="16824">
                  <c:v>-39.152148414985199</c:v>
                </c:pt>
                <c:pt idx="16825">
                  <c:v>-39.152148414985199</c:v>
                </c:pt>
                <c:pt idx="16826">
                  <c:v>-39.069042893403001</c:v>
                </c:pt>
                <c:pt idx="16827">
                  <c:v>-39.069042893403001</c:v>
                </c:pt>
                <c:pt idx="16828">
                  <c:v>-39.069042893403001</c:v>
                </c:pt>
                <c:pt idx="16829">
                  <c:v>-39.189453055761902</c:v>
                </c:pt>
                <c:pt idx="16830">
                  <c:v>-39.189453055761902</c:v>
                </c:pt>
                <c:pt idx="16831">
                  <c:v>-39.189453055761902</c:v>
                </c:pt>
                <c:pt idx="16832">
                  <c:v>-39.413378824232403</c:v>
                </c:pt>
                <c:pt idx="16833">
                  <c:v>-39.413378824232403</c:v>
                </c:pt>
                <c:pt idx="16834">
                  <c:v>-39.3137694843753</c:v>
                </c:pt>
                <c:pt idx="16835">
                  <c:v>-39.3137694843753</c:v>
                </c:pt>
                <c:pt idx="16836">
                  <c:v>-39.3137694843753</c:v>
                </c:pt>
                <c:pt idx="16837">
                  <c:v>-39.715429598247198</c:v>
                </c:pt>
                <c:pt idx="16838">
                  <c:v>-39.310644498509603</c:v>
                </c:pt>
                <c:pt idx="16839">
                  <c:v>-39.310644498509603</c:v>
                </c:pt>
                <c:pt idx="16840">
                  <c:v>-39.310644498509603</c:v>
                </c:pt>
                <c:pt idx="16841">
                  <c:v>-39.300292957472202</c:v>
                </c:pt>
                <c:pt idx="16842">
                  <c:v>-39.300292957472202</c:v>
                </c:pt>
                <c:pt idx="16843">
                  <c:v>-39.300292957472202</c:v>
                </c:pt>
                <c:pt idx="16844">
                  <c:v>-39.313867164833901</c:v>
                </c:pt>
                <c:pt idx="16845">
                  <c:v>-39.313867164833901</c:v>
                </c:pt>
                <c:pt idx="16846">
                  <c:v>-39.313867164833901</c:v>
                </c:pt>
                <c:pt idx="16847">
                  <c:v>-39.313867164833901</c:v>
                </c:pt>
                <c:pt idx="16848">
                  <c:v>-39.275097611294697</c:v>
                </c:pt>
                <c:pt idx="16849">
                  <c:v>-39.275097611294697</c:v>
                </c:pt>
                <c:pt idx="16850">
                  <c:v>-39.301074170842099</c:v>
                </c:pt>
                <c:pt idx="16851">
                  <c:v>-39.301074170842099</c:v>
                </c:pt>
                <c:pt idx="16852">
                  <c:v>-39.255078093185098</c:v>
                </c:pt>
                <c:pt idx="16853">
                  <c:v>-39.255078093185098</c:v>
                </c:pt>
                <c:pt idx="16854">
                  <c:v>-38.941699158160098</c:v>
                </c:pt>
                <c:pt idx="16855">
                  <c:v>-38.941699158160098</c:v>
                </c:pt>
                <c:pt idx="16856">
                  <c:v>-38.941699158160098</c:v>
                </c:pt>
                <c:pt idx="16857">
                  <c:v>-39.2964842737928</c:v>
                </c:pt>
                <c:pt idx="16858">
                  <c:v>-39.1379882177498</c:v>
                </c:pt>
                <c:pt idx="16859">
                  <c:v>-39.1379882177498</c:v>
                </c:pt>
                <c:pt idx="16860">
                  <c:v>-39.1379882177498</c:v>
                </c:pt>
                <c:pt idx="16861">
                  <c:v>-39.286132767010699</c:v>
                </c:pt>
                <c:pt idx="16862">
                  <c:v>-39.286132767010699</c:v>
                </c:pt>
                <c:pt idx="16863">
                  <c:v>-39.286132767010699</c:v>
                </c:pt>
                <c:pt idx="16864">
                  <c:v>-39.282226505740198</c:v>
                </c:pt>
                <c:pt idx="16865">
                  <c:v>-39.282226505740198</c:v>
                </c:pt>
                <c:pt idx="16866">
                  <c:v>-39.282226505740198</c:v>
                </c:pt>
                <c:pt idx="16867">
                  <c:v>-39.253906214354998</c:v>
                </c:pt>
                <c:pt idx="16868">
                  <c:v>-39.253906214354998</c:v>
                </c:pt>
                <c:pt idx="16869">
                  <c:v>-39.253906214354998</c:v>
                </c:pt>
                <c:pt idx="16870">
                  <c:v>-39.1230468356516</c:v>
                </c:pt>
                <c:pt idx="16871">
                  <c:v>-39.1230468356516</c:v>
                </c:pt>
                <c:pt idx="16872">
                  <c:v>-39.1230468356516</c:v>
                </c:pt>
                <c:pt idx="16873">
                  <c:v>-39.004687454231302</c:v>
                </c:pt>
                <c:pt idx="16874">
                  <c:v>-39.004687454231302</c:v>
                </c:pt>
                <c:pt idx="16875">
                  <c:v>-39.197167913131103</c:v>
                </c:pt>
                <c:pt idx="16876">
                  <c:v>-39.197167913131103</c:v>
                </c:pt>
                <c:pt idx="16877">
                  <c:v>-39.102441316012097</c:v>
                </c:pt>
                <c:pt idx="16878">
                  <c:v>-39.102441316012097</c:v>
                </c:pt>
                <c:pt idx="16879">
                  <c:v>-39.102441316012097</c:v>
                </c:pt>
                <c:pt idx="16880">
                  <c:v>-39.041601499236997</c:v>
                </c:pt>
                <c:pt idx="16881">
                  <c:v>-39.041601499236997</c:v>
                </c:pt>
                <c:pt idx="16882">
                  <c:v>-39.041601499236997</c:v>
                </c:pt>
                <c:pt idx="16883">
                  <c:v>-39.328906188464302</c:v>
                </c:pt>
                <c:pt idx="16884">
                  <c:v>-39.328906188464302</c:v>
                </c:pt>
                <c:pt idx="16885">
                  <c:v>-39.328906188464302</c:v>
                </c:pt>
                <c:pt idx="16886">
                  <c:v>-39.429589778985203</c:v>
                </c:pt>
                <c:pt idx="16887">
                  <c:v>-39.429589778985203</c:v>
                </c:pt>
                <c:pt idx="16888">
                  <c:v>-39.429589778985203</c:v>
                </c:pt>
                <c:pt idx="16889">
                  <c:v>-39.255273403025001</c:v>
                </c:pt>
                <c:pt idx="16890">
                  <c:v>-39.255273403025001</c:v>
                </c:pt>
                <c:pt idx="16891">
                  <c:v>-39.319531185654299</c:v>
                </c:pt>
                <c:pt idx="16892">
                  <c:v>-39.319531185654299</c:v>
                </c:pt>
                <c:pt idx="16893">
                  <c:v>-39.319531185654299</c:v>
                </c:pt>
                <c:pt idx="16894">
                  <c:v>-39.2175780660763</c:v>
                </c:pt>
                <c:pt idx="16895">
                  <c:v>-39.2175780660763</c:v>
                </c:pt>
                <c:pt idx="16896">
                  <c:v>-39.342578119845697</c:v>
                </c:pt>
                <c:pt idx="16897">
                  <c:v>-39.342578119845697</c:v>
                </c:pt>
                <c:pt idx="16898">
                  <c:v>-39.342578119845697</c:v>
                </c:pt>
                <c:pt idx="16899">
                  <c:v>-39.086328080411398</c:v>
                </c:pt>
                <c:pt idx="16900">
                  <c:v>-39.086328080411398</c:v>
                </c:pt>
                <c:pt idx="16901">
                  <c:v>-39.086328080411398</c:v>
                </c:pt>
                <c:pt idx="16902">
                  <c:v>-39.525488226688999</c:v>
                </c:pt>
                <c:pt idx="16903">
                  <c:v>-39.525488226688999</c:v>
                </c:pt>
                <c:pt idx="16904">
                  <c:v>-39.525488226688999</c:v>
                </c:pt>
                <c:pt idx="16905">
                  <c:v>-39.256054616336698</c:v>
                </c:pt>
                <c:pt idx="16906">
                  <c:v>-39.256054616336698</c:v>
                </c:pt>
                <c:pt idx="16907">
                  <c:v>-39.256054616336698</c:v>
                </c:pt>
                <c:pt idx="16908">
                  <c:v>-39.007910089261699</c:v>
                </c:pt>
                <c:pt idx="16909">
                  <c:v>-39.007910089261699</c:v>
                </c:pt>
                <c:pt idx="16910">
                  <c:v>-39.007910089261699</c:v>
                </c:pt>
                <c:pt idx="16911">
                  <c:v>-39.187402318406299</c:v>
                </c:pt>
                <c:pt idx="16912">
                  <c:v>-39.187402318406299</c:v>
                </c:pt>
                <c:pt idx="16913">
                  <c:v>-39.187402318406299</c:v>
                </c:pt>
                <c:pt idx="16914">
                  <c:v>-39.2264648061172</c:v>
                </c:pt>
                <c:pt idx="16915">
                  <c:v>-39.2264648061172</c:v>
                </c:pt>
                <c:pt idx="16916">
                  <c:v>-39.391406212140197</c:v>
                </c:pt>
                <c:pt idx="16917">
                  <c:v>-39.391406212140197</c:v>
                </c:pt>
                <c:pt idx="16918">
                  <c:v>-39.391406212140197</c:v>
                </c:pt>
                <c:pt idx="16919">
                  <c:v>-39.436328089846903</c:v>
                </c:pt>
                <c:pt idx="16920">
                  <c:v>-39.436328089846903</c:v>
                </c:pt>
                <c:pt idx="16921">
                  <c:v>-39.177246052451601</c:v>
                </c:pt>
                <c:pt idx="16922">
                  <c:v>-39.177246052451601</c:v>
                </c:pt>
                <c:pt idx="16923">
                  <c:v>-39.177246052451601</c:v>
                </c:pt>
                <c:pt idx="16924">
                  <c:v>-39.347753885012899</c:v>
                </c:pt>
                <c:pt idx="16925">
                  <c:v>-39.347753885012899</c:v>
                </c:pt>
                <c:pt idx="16926">
                  <c:v>-39.347753885012899</c:v>
                </c:pt>
                <c:pt idx="16927">
                  <c:v>-39.140038983459803</c:v>
                </c:pt>
                <c:pt idx="16928">
                  <c:v>-39.140038983459803</c:v>
                </c:pt>
                <c:pt idx="16929">
                  <c:v>-39.3630858833057</c:v>
                </c:pt>
                <c:pt idx="16930">
                  <c:v>-39.3630858833057</c:v>
                </c:pt>
                <c:pt idx="16931">
                  <c:v>-39.3630858833057</c:v>
                </c:pt>
                <c:pt idx="16932">
                  <c:v>-39.4694335259409</c:v>
                </c:pt>
                <c:pt idx="16933">
                  <c:v>-39.4694335259409</c:v>
                </c:pt>
                <c:pt idx="16934">
                  <c:v>-39.2620116697071</c:v>
                </c:pt>
                <c:pt idx="16935">
                  <c:v>-39.2620116697071</c:v>
                </c:pt>
                <c:pt idx="16936">
                  <c:v>-39.459570237129803</c:v>
                </c:pt>
                <c:pt idx="16937">
                  <c:v>-39.459570237129803</c:v>
                </c:pt>
                <c:pt idx="16938">
                  <c:v>-39.459570237129803</c:v>
                </c:pt>
                <c:pt idx="16939">
                  <c:v>-39.184765574100297</c:v>
                </c:pt>
                <c:pt idx="16940">
                  <c:v>-39.184765574100297</c:v>
                </c:pt>
                <c:pt idx="16941">
                  <c:v>-39.4002929109337</c:v>
                </c:pt>
                <c:pt idx="16942">
                  <c:v>-39.4002929109337</c:v>
                </c:pt>
                <c:pt idx="16943">
                  <c:v>-39.4002929109337</c:v>
                </c:pt>
                <c:pt idx="16944">
                  <c:v>-39.4002929109337</c:v>
                </c:pt>
                <c:pt idx="16945">
                  <c:v>-39.207421841689197</c:v>
                </c:pt>
                <c:pt idx="16946">
                  <c:v>-39.207421841689197</c:v>
                </c:pt>
                <c:pt idx="16947">
                  <c:v>-39.207421841689197</c:v>
                </c:pt>
                <c:pt idx="16948">
                  <c:v>-39.493847590129</c:v>
                </c:pt>
                <c:pt idx="16949">
                  <c:v>-39.493847590129</c:v>
                </c:pt>
                <c:pt idx="16950">
                  <c:v>-39.493847590129</c:v>
                </c:pt>
                <c:pt idx="16951">
                  <c:v>-39.103124944122101</c:v>
                </c:pt>
                <c:pt idx="16952">
                  <c:v>-39.103124944122101</c:v>
                </c:pt>
                <c:pt idx="16953">
                  <c:v>-39.347363259817897</c:v>
                </c:pt>
                <c:pt idx="16954">
                  <c:v>-39.347363259817897</c:v>
                </c:pt>
                <c:pt idx="16955">
                  <c:v>-39.405859312100802</c:v>
                </c:pt>
                <c:pt idx="16956">
                  <c:v>-39.405859312100802</c:v>
                </c:pt>
                <c:pt idx="16957">
                  <c:v>-39.0936522965712</c:v>
                </c:pt>
                <c:pt idx="16958">
                  <c:v>-39.0936522965712</c:v>
                </c:pt>
                <c:pt idx="16959">
                  <c:v>-39.0936522965712</c:v>
                </c:pt>
                <c:pt idx="16960">
                  <c:v>-39.108984304671999</c:v>
                </c:pt>
                <c:pt idx="16961">
                  <c:v>-39.108984304671999</c:v>
                </c:pt>
                <c:pt idx="16962">
                  <c:v>-39.108984304671999</c:v>
                </c:pt>
                <c:pt idx="16963">
                  <c:v>-38.973144474228299</c:v>
                </c:pt>
                <c:pt idx="16964">
                  <c:v>-38.973144474228299</c:v>
                </c:pt>
                <c:pt idx="16965">
                  <c:v>-38.973144474228299</c:v>
                </c:pt>
                <c:pt idx="16966">
                  <c:v>-39.1844726201452</c:v>
                </c:pt>
                <c:pt idx="16967">
                  <c:v>-39.1844726201452</c:v>
                </c:pt>
                <c:pt idx="16968">
                  <c:v>-39.1844726201452</c:v>
                </c:pt>
                <c:pt idx="16969">
                  <c:v>-39.02050775315</c:v>
                </c:pt>
                <c:pt idx="16970">
                  <c:v>-39.02050775315</c:v>
                </c:pt>
                <c:pt idx="16971">
                  <c:v>-39.02050775315</c:v>
                </c:pt>
                <c:pt idx="16972">
                  <c:v>-39.174999975875799</c:v>
                </c:pt>
                <c:pt idx="16973">
                  <c:v>-39.174999975875799</c:v>
                </c:pt>
                <c:pt idx="16974">
                  <c:v>-39.211621034482903</c:v>
                </c:pt>
                <c:pt idx="16975">
                  <c:v>-39.211621034482903</c:v>
                </c:pt>
                <c:pt idx="16976">
                  <c:v>-39.530468716780803</c:v>
                </c:pt>
                <c:pt idx="16977">
                  <c:v>-39.530468716780803</c:v>
                </c:pt>
                <c:pt idx="16978">
                  <c:v>-39.530468716780803</c:v>
                </c:pt>
                <c:pt idx="16979">
                  <c:v>-39.511328076805498</c:v>
                </c:pt>
                <c:pt idx="16980">
                  <c:v>-39.511328076805498</c:v>
                </c:pt>
                <c:pt idx="16981">
                  <c:v>-39.511328076805498</c:v>
                </c:pt>
                <c:pt idx="16982">
                  <c:v>-39.613281189718599</c:v>
                </c:pt>
                <c:pt idx="16983">
                  <c:v>-39.613281189718599</c:v>
                </c:pt>
                <c:pt idx="16984">
                  <c:v>-39.613281189718599</c:v>
                </c:pt>
                <c:pt idx="16985">
                  <c:v>-39.613281189718599</c:v>
                </c:pt>
                <c:pt idx="16986">
                  <c:v>-39.242578066907299</c:v>
                </c:pt>
                <c:pt idx="16987">
                  <c:v>-39.242578066907299</c:v>
                </c:pt>
                <c:pt idx="16988">
                  <c:v>-39.4618163654158</c:v>
                </c:pt>
                <c:pt idx="16989">
                  <c:v>-39.4618163654158</c:v>
                </c:pt>
                <c:pt idx="16990">
                  <c:v>-39.4618163654158</c:v>
                </c:pt>
                <c:pt idx="16991">
                  <c:v>-39.351562428251697</c:v>
                </c:pt>
                <c:pt idx="16992">
                  <c:v>-39.351562428251697</c:v>
                </c:pt>
                <c:pt idx="16993">
                  <c:v>-39.351562428251697</c:v>
                </c:pt>
                <c:pt idx="16994">
                  <c:v>-39.503124953291199</c:v>
                </c:pt>
                <c:pt idx="16995">
                  <c:v>-39.239355430872799</c:v>
                </c:pt>
                <c:pt idx="16996">
                  <c:v>-39.239355430872799</c:v>
                </c:pt>
                <c:pt idx="16997">
                  <c:v>-39.239355430872799</c:v>
                </c:pt>
                <c:pt idx="16998">
                  <c:v>-39.079785078967603</c:v>
                </c:pt>
                <c:pt idx="16999">
                  <c:v>-39.079785078967603</c:v>
                </c:pt>
                <c:pt idx="17000">
                  <c:v>-39.079785078967603</c:v>
                </c:pt>
                <c:pt idx="17001">
                  <c:v>-39.079785078967603</c:v>
                </c:pt>
                <c:pt idx="17002">
                  <c:v>-38.8359374360152</c:v>
                </c:pt>
                <c:pt idx="17003">
                  <c:v>-38.8359374360152</c:v>
                </c:pt>
                <c:pt idx="17004">
                  <c:v>-39.4041991399572</c:v>
                </c:pt>
                <c:pt idx="17005">
                  <c:v>-39.4041991399572</c:v>
                </c:pt>
                <c:pt idx="17006">
                  <c:v>-39.4041991399572</c:v>
                </c:pt>
                <c:pt idx="17007">
                  <c:v>-39.115039016134602</c:v>
                </c:pt>
                <c:pt idx="17008">
                  <c:v>-39.115039016134602</c:v>
                </c:pt>
                <c:pt idx="17009">
                  <c:v>-39.771093682102197</c:v>
                </c:pt>
                <c:pt idx="17010">
                  <c:v>-39.771093682102197</c:v>
                </c:pt>
                <c:pt idx="17011">
                  <c:v>-39.771093682102197</c:v>
                </c:pt>
                <c:pt idx="17012">
                  <c:v>-39.367773364792797</c:v>
                </c:pt>
                <c:pt idx="17013">
                  <c:v>-39.263671835673399</c:v>
                </c:pt>
                <c:pt idx="17014">
                  <c:v>-39.263671835673399</c:v>
                </c:pt>
                <c:pt idx="17015">
                  <c:v>-39.263671835673399</c:v>
                </c:pt>
                <c:pt idx="17016">
                  <c:v>-39.230956971652603</c:v>
                </c:pt>
                <c:pt idx="17017">
                  <c:v>-39.230956971652603</c:v>
                </c:pt>
                <c:pt idx="17018">
                  <c:v>-39.230956971652603</c:v>
                </c:pt>
                <c:pt idx="17019">
                  <c:v>-39.244042884361903</c:v>
                </c:pt>
                <c:pt idx="17020">
                  <c:v>-39.244042884361903</c:v>
                </c:pt>
                <c:pt idx="17021">
                  <c:v>-39.389355425126197</c:v>
                </c:pt>
                <c:pt idx="17022">
                  <c:v>-39.389355425126197</c:v>
                </c:pt>
                <c:pt idx="17023">
                  <c:v>-39.389355425126197</c:v>
                </c:pt>
                <c:pt idx="17024">
                  <c:v>-39.389355425126197</c:v>
                </c:pt>
                <c:pt idx="17025">
                  <c:v>-39.469628846272798</c:v>
                </c:pt>
                <c:pt idx="17026">
                  <c:v>-39.469628846272798</c:v>
                </c:pt>
                <c:pt idx="17027">
                  <c:v>-39.498730393191998</c:v>
                </c:pt>
                <c:pt idx="17028">
                  <c:v>-39.498730393191998</c:v>
                </c:pt>
                <c:pt idx="17029">
                  <c:v>-39.498730393191998</c:v>
                </c:pt>
                <c:pt idx="17030">
                  <c:v>-39.2630858660049</c:v>
                </c:pt>
                <c:pt idx="17031">
                  <c:v>-39.2630858660049</c:v>
                </c:pt>
                <c:pt idx="17032">
                  <c:v>-39.2630858660049</c:v>
                </c:pt>
                <c:pt idx="17033">
                  <c:v>-39.350585896776401</c:v>
                </c:pt>
                <c:pt idx="17034">
                  <c:v>-39.350585896776401</c:v>
                </c:pt>
                <c:pt idx="17035">
                  <c:v>-39.0941405960547</c:v>
                </c:pt>
                <c:pt idx="17036">
                  <c:v>-39.0941405960547</c:v>
                </c:pt>
                <c:pt idx="17037">
                  <c:v>-39.448144473768401</c:v>
                </c:pt>
                <c:pt idx="17038">
                  <c:v>-39.448144473768401</c:v>
                </c:pt>
                <c:pt idx="17039">
                  <c:v>-39.448144473768401</c:v>
                </c:pt>
                <c:pt idx="17040">
                  <c:v>-39.363281235178803</c:v>
                </c:pt>
                <c:pt idx="17041">
                  <c:v>-39.363281235178803</c:v>
                </c:pt>
                <c:pt idx="17042">
                  <c:v>-39.363281235178803</c:v>
                </c:pt>
                <c:pt idx="17043">
                  <c:v>-39.509570283706097</c:v>
                </c:pt>
                <c:pt idx="17044">
                  <c:v>-39.509570283706097</c:v>
                </c:pt>
                <c:pt idx="17045">
                  <c:v>-39.509570283706097</c:v>
                </c:pt>
                <c:pt idx="17046">
                  <c:v>-39.500683554077099</c:v>
                </c:pt>
                <c:pt idx="17047">
                  <c:v>-39.500683554077099</c:v>
                </c:pt>
                <c:pt idx="17048">
                  <c:v>-39.500683554077099</c:v>
                </c:pt>
                <c:pt idx="17049">
                  <c:v>-39.642773367311698</c:v>
                </c:pt>
                <c:pt idx="17050">
                  <c:v>-39.642773367311698</c:v>
                </c:pt>
                <c:pt idx="17051">
                  <c:v>-39.617285120402798</c:v>
                </c:pt>
                <c:pt idx="17052">
                  <c:v>-39.617285120402798</c:v>
                </c:pt>
                <c:pt idx="17053">
                  <c:v>-39.216796807726404</c:v>
                </c:pt>
                <c:pt idx="17054">
                  <c:v>-39.216796807726404</c:v>
                </c:pt>
                <c:pt idx="17055">
                  <c:v>-39.216796807726404</c:v>
                </c:pt>
                <c:pt idx="17056">
                  <c:v>-39.250683578327802</c:v>
                </c:pt>
                <c:pt idx="17057">
                  <c:v>-39.250683578327802</c:v>
                </c:pt>
                <c:pt idx="17058">
                  <c:v>-39.250683578327802</c:v>
                </c:pt>
                <c:pt idx="17059">
                  <c:v>-39.273925732231802</c:v>
                </c:pt>
                <c:pt idx="17060">
                  <c:v>-39.273925732231802</c:v>
                </c:pt>
                <c:pt idx="17061">
                  <c:v>-39.273925732231802</c:v>
                </c:pt>
                <c:pt idx="17062">
                  <c:v>-39.185937450871201</c:v>
                </c:pt>
                <c:pt idx="17063">
                  <c:v>-39.185937450871201</c:v>
                </c:pt>
                <c:pt idx="17064">
                  <c:v>-39.185937450871201</c:v>
                </c:pt>
                <c:pt idx="17065">
                  <c:v>-39.344140548782804</c:v>
                </c:pt>
                <c:pt idx="17066">
                  <c:v>-39.344140548782804</c:v>
                </c:pt>
                <c:pt idx="17067">
                  <c:v>-39.344140548782804</c:v>
                </c:pt>
                <c:pt idx="17068">
                  <c:v>-39.139550758802201</c:v>
                </c:pt>
                <c:pt idx="17069">
                  <c:v>-39.139550758802201</c:v>
                </c:pt>
                <c:pt idx="17070">
                  <c:v>-39.139550758802201</c:v>
                </c:pt>
                <c:pt idx="17071">
                  <c:v>-39.354492109334302</c:v>
                </c:pt>
                <c:pt idx="17072">
                  <c:v>-39.354492109334302</c:v>
                </c:pt>
                <c:pt idx="17073">
                  <c:v>-39.227636664159903</c:v>
                </c:pt>
                <c:pt idx="17074">
                  <c:v>-39.227636664159903</c:v>
                </c:pt>
                <c:pt idx="17075">
                  <c:v>-39.227636664159903</c:v>
                </c:pt>
                <c:pt idx="17076">
                  <c:v>-39.1018554037</c:v>
                </c:pt>
                <c:pt idx="17077">
                  <c:v>-39.1018554037</c:v>
                </c:pt>
                <c:pt idx="17078">
                  <c:v>-39.301464769036102</c:v>
                </c:pt>
                <c:pt idx="17079">
                  <c:v>-39.301464769036102</c:v>
                </c:pt>
                <c:pt idx="17080">
                  <c:v>-39.301464769036102</c:v>
                </c:pt>
                <c:pt idx="17081">
                  <c:v>-39.301464769036102</c:v>
                </c:pt>
                <c:pt idx="17082">
                  <c:v>-39.411132739834997</c:v>
                </c:pt>
                <c:pt idx="17083">
                  <c:v>-39.411132739834997</c:v>
                </c:pt>
                <c:pt idx="17084">
                  <c:v>-39.411132739834997</c:v>
                </c:pt>
                <c:pt idx="17085">
                  <c:v>-39.086328065954099</c:v>
                </c:pt>
                <c:pt idx="17086">
                  <c:v>-39.086328065954099</c:v>
                </c:pt>
                <c:pt idx="17087">
                  <c:v>-39.421874926585502</c:v>
                </c:pt>
                <c:pt idx="17088">
                  <c:v>-39.421874926585502</c:v>
                </c:pt>
                <c:pt idx="17089">
                  <c:v>-39.421874926585502</c:v>
                </c:pt>
                <c:pt idx="17090">
                  <c:v>-39.419726477739403</c:v>
                </c:pt>
                <c:pt idx="17091">
                  <c:v>-39.419726477739403</c:v>
                </c:pt>
                <c:pt idx="17092">
                  <c:v>-39.374121029366499</c:v>
                </c:pt>
                <c:pt idx="17093">
                  <c:v>-39.374121029366499</c:v>
                </c:pt>
                <c:pt idx="17094">
                  <c:v>-39.374121029366499</c:v>
                </c:pt>
                <c:pt idx="17095">
                  <c:v>-39.099609315046102</c:v>
                </c:pt>
                <c:pt idx="17096">
                  <c:v>-39.099609315046102</c:v>
                </c:pt>
                <c:pt idx="17097">
                  <c:v>-39.099609315046102</c:v>
                </c:pt>
                <c:pt idx="17098">
                  <c:v>-39.331249989045297</c:v>
                </c:pt>
                <c:pt idx="17099">
                  <c:v>-39.331249989045297</c:v>
                </c:pt>
                <c:pt idx="17100">
                  <c:v>-39.387695275952801</c:v>
                </c:pt>
                <c:pt idx="17101">
                  <c:v>-39.387695275952801</c:v>
                </c:pt>
                <c:pt idx="17102">
                  <c:v>-39.387695275952801</c:v>
                </c:pt>
                <c:pt idx="17103">
                  <c:v>-39.387695275952801</c:v>
                </c:pt>
                <c:pt idx="17104">
                  <c:v>-39.366601516667203</c:v>
                </c:pt>
                <c:pt idx="17105">
                  <c:v>-39.366601516667203</c:v>
                </c:pt>
                <c:pt idx="17106">
                  <c:v>-39.366601516667203</c:v>
                </c:pt>
                <c:pt idx="17107">
                  <c:v>-39.542480409596401</c:v>
                </c:pt>
                <c:pt idx="17108">
                  <c:v>-39.542480409596401</c:v>
                </c:pt>
                <c:pt idx="17109">
                  <c:v>-39.542480409596401</c:v>
                </c:pt>
                <c:pt idx="17110">
                  <c:v>-39.427441358195203</c:v>
                </c:pt>
                <c:pt idx="17111">
                  <c:v>-39.427441358195203</c:v>
                </c:pt>
                <c:pt idx="17112">
                  <c:v>-39.168457001214797</c:v>
                </c:pt>
                <c:pt idx="17113">
                  <c:v>-39.168457001214797</c:v>
                </c:pt>
                <c:pt idx="17114">
                  <c:v>-39.168457001214797</c:v>
                </c:pt>
                <c:pt idx="17115">
                  <c:v>-39.294531210980402</c:v>
                </c:pt>
                <c:pt idx="17116">
                  <c:v>-39.294531210980402</c:v>
                </c:pt>
                <c:pt idx="17117">
                  <c:v>-39.293749945558297</c:v>
                </c:pt>
                <c:pt idx="17118">
                  <c:v>-39.293749945558297</c:v>
                </c:pt>
                <c:pt idx="17119">
                  <c:v>-39.293749945558297</c:v>
                </c:pt>
                <c:pt idx="17120">
                  <c:v>-39.128613236673097</c:v>
                </c:pt>
                <c:pt idx="17121">
                  <c:v>-39.128613236673097</c:v>
                </c:pt>
                <c:pt idx="17122">
                  <c:v>-39.128613236673097</c:v>
                </c:pt>
                <c:pt idx="17123">
                  <c:v>-39.128613236673097</c:v>
                </c:pt>
                <c:pt idx="17124">
                  <c:v>-39.379882760695097</c:v>
                </c:pt>
                <c:pt idx="17125">
                  <c:v>-39.379882760695097</c:v>
                </c:pt>
                <c:pt idx="17126">
                  <c:v>-39.379882760695097</c:v>
                </c:pt>
                <c:pt idx="17127">
                  <c:v>-39.377831958285199</c:v>
                </c:pt>
                <c:pt idx="17128">
                  <c:v>-39.377831958285199</c:v>
                </c:pt>
                <c:pt idx="17129">
                  <c:v>-39.377831958285199</c:v>
                </c:pt>
                <c:pt idx="17130">
                  <c:v>-39.361035078291003</c:v>
                </c:pt>
                <c:pt idx="17131">
                  <c:v>-39.361035078291003</c:v>
                </c:pt>
                <c:pt idx="17132">
                  <c:v>-39.361035078291003</c:v>
                </c:pt>
                <c:pt idx="17133">
                  <c:v>-39.202734315789698</c:v>
                </c:pt>
                <c:pt idx="17134">
                  <c:v>-39.342285113590997</c:v>
                </c:pt>
                <c:pt idx="17135">
                  <c:v>-39.342285113590997</c:v>
                </c:pt>
                <c:pt idx="17136">
                  <c:v>-39.342285113590997</c:v>
                </c:pt>
                <c:pt idx="17137">
                  <c:v>-39.184472597902598</c:v>
                </c:pt>
                <c:pt idx="17138">
                  <c:v>-39.184472597902598</c:v>
                </c:pt>
                <c:pt idx="17139">
                  <c:v>-39.049999953371298</c:v>
                </c:pt>
                <c:pt idx="17140">
                  <c:v>-39.049999953371298</c:v>
                </c:pt>
                <c:pt idx="17141">
                  <c:v>-39.049999953371298</c:v>
                </c:pt>
                <c:pt idx="17142">
                  <c:v>-39.049999953371298</c:v>
                </c:pt>
                <c:pt idx="17143">
                  <c:v>-39.049999953371298</c:v>
                </c:pt>
                <c:pt idx="17144">
                  <c:v>-39.356054640302297</c:v>
                </c:pt>
                <c:pt idx="17145">
                  <c:v>-39.356054640302297</c:v>
                </c:pt>
                <c:pt idx="17146">
                  <c:v>-39.356054640302297</c:v>
                </c:pt>
                <c:pt idx="17147">
                  <c:v>-39.565234360961703</c:v>
                </c:pt>
                <c:pt idx="17148">
                  <c:v>-39.565234360961703</c:v>
                </c:pt>
                <c:pt idx="17149">
                  <c:v>-39.565234360961703</c:v>
                </c:pt>
                <c:pt idx="17150">
                  <c:v>-39.480273360088098</c:v>
                </c:pt>
                <c:pt idx="17151">
                  <c:v>-39.480273360088098</c:v>
                </c:pt>
                <c:pt idx="17152">
                  <c:v>-39.274902290133397</c:v>
                </c:pt>
                <c:pt idx="17153">
                  <c:v>-39.274902290133397</c:v>
                </c:pt>
                <c:pt idx="17154">
                  <c:v>-39.355371040888699</c:v>
                </c:pt>
                <c:pt idx="17155">
                  <c:v>-39.355371040888699</c:v>
                </c:pt>
                <c:pt idx="17156">
                  <c:v>-39.355371040888699</c:v>
                </c:pt>
                <c:pt idx="17157">
                  <c:v>-39.0923827619335</c:v>
                </c:pt>
                <c:pt idx="17158">
                  <c:v>-39.0923827619335</c:v>
                </c:pt>
                <c:pt idx="17159">
                  <c:v>-39.0923827619335</c:v>
                </c:pt>
                <c:pt idx="17160">
                  <c:v>-38.917773382177899</c:v>
                </c:pt>
                <c:pt idx="17161">
                  <c:v>-38.917773382177899</c:v>
                </c:pt>
                <c:pt idx="17162">
                  <c:v>-38.917773382177899</c:v>
                </c:pt>
                <c:pt idx="17163">
                  <c:v>-38.917773382177899</c:v>
                </c:pt>
                <c:pt idx="17164">
                  <c:v>-39.400878821790599</c:v>
                </c:pt>
                <c:pt idx="17165">
                  <c:v>-39.400878821790599</c:v>
                </c:pt>
                <c:pt idx="17166">
                  <c:v>-39.516894487183798</c:v>
                </c:pt>
                <c:pt idx="17167">
                  <c:v>-39.516894487183798</c:v>
                </c:pt>
                <c:pt idx="17168">
                  <c:v>-39.516894487183798</c:v>
                </c:pt>
                <c:pt idx="17169">
                  <c:v>-38.997656181418201</c:v>
                </c:pt>
                <c:pt idx="17170">
                  <c:v>-38.997656181418201</c:v>
                </c:pt>
                <c:pt idx="17171">
                  <c:v>-39.237988260952903</c:v>
                </c:pt>
                <c:pt idx="17172">
                  <c:v>-39.237988260952903</c:v>
                </c:pt>
                <c:pt idx="17173">
                  <c:v>-39.739453080510401</c:v>
                </c:pt>
                <c:pt idx="17174">
                  <c:v>-39.739453080510401</c:v>
                </c:pt>
                <c:pt idx="17175">
                  <c:v>-39.739453080510401</c:v>
                </c:pt>
                <c:pt idx="17176">
                  <c:v>-39.3853515376613</c:v>
                </c:pt>
                <c:pt idx="17177">
                  <c:v>-39.3853515376613</c:v>
                </c:pt>
                <c:pt idx="17178">
                  <c:v>-39.217187449161401</c:v>
                </c:pt>
                <c:pt idx="17179">
                  <c:v>-39.217187449161401</c:v>
                </c:pt>
                <c:pt idx="17180">
                  <c:v>-39.217187449161401</c:v>
                </c:pt>
                <c:pt idx="17181">
                  <c:v>-39.217187449161401</c:v>
                </c:pt>
                <c:pt idx="17182">
                  <c:v>-39.416210864990703</c:v>
                </c:pt>
                <c:pt idx="17183">
                  <c:v>-39.416210864990703</c:v>
                </c:pt>
                <c:pt idx="17184">
                  <c:v>-39.416210864990703</c:v>
                </c:pt>
                <c:pt idx="17185">
                  <c:v>-39.170410100123199</c:v>
                </c:pt>
                <c:pt idx="17186">
                  <c:v>-39.170410100123199</c:v>
                </c:pt>
                <c:pt idx="17187">
                  <c:v>-39.170410100123199</c:v>
                </c:pt>
                <c:pt idx="17188">
                  <c:v>-39.242773402525899</c:v>
                </c:pt>
                <c:pt idx="17189">
                  <c:v>-39.242773402525899</c:v>
                </c:pt>
                <c:pt idx="17190">
                  <c:v>-39.242773402525899</c:v>
                </c:pt>
                <c:pt idx="17191">
                  <c:v>-39.5343749370222</c:v>
                </c:pt>
                <c:pt idx="17192">
                  <c:v>-39.5343749370222</c:v>
                </c:pt>
                <c:pt idx="17193">
                  <c:v>-39.110253850128998</c:v>
                </c:pt>
                <c:pt idx="17194">
                  <c:v>-39.110253850128998</c:v>
                </c:pt>
                <c:pt idx="17195">
                  <c:v>-39.208300710903103</c:v>
                </c:pt>
                <c:pt idx="17196">
                  <c:v>-39.208300710903103</c:v>
                </c:pt>
                <c:pt idx="17197">
                  <c:v>-39.208300710903103</c:v>
                </c:pt>
                <c:pt idx="17198">
                  <c:v>-38.907226489034599</c:v>
                </c:pt>
                <c:pt idx="17199">
                  <c:v>-38.907226489034599</c:v>
                </c:pt>
                <c:pt idx="17200">
                  <c:v>-38.907226489034599</c:v>
                </c:pt>
                <c:pt idx="17201">
                  <c:v>-39.242968703634602</c:v>
                </c:pt>
                <c:pt idx="17202">
                  <c:v>-39.242968703634602</c:v>
                </c:pt>
                <c:pt idx="17203">
                  <c:v>-39.242968703634602</c:v>
                </c:pt>
                <c:pt idx="17204">
                  <c:v>-39.3177733812553</c:v>
                </c:pt>
                <c:pt idx="17205">
                  <c:v>-39.3177733812553</c:v>
                </c:pt>
                <c:pt idx="17206">
                  <c:v>-39.458105382800497</c:v>
                </c:pt>
                <c:pt idx="17207">
                  <c:v>-39.458105382800497</c:v>
                </c:pt>
                <c:pt idx="17208">
                  <c:v>-39.458105382800497</c:v>
                </c:pt>
                <c:pt idx="17209">
                  <c:v>-39.388574147415</c:v>
                </c:pt>
                <c:pt idx="17210">
                  <c:v>-39.388574147415</c:v>
                </c:pt>
                <c:pt idx="17211">
                  <c:v>-39.486425737610197</c:v>
                </c:pt>
                <c:pt idx="17212">
                  <c:v>-39.486425737610197</c:v>
                </c:pt>
                <c:pt idx="17213">
                  <c:v>-39.486425737610197</c:v>
                </c:pt>
                <c:pt idx="17214">
                  <c:v>-39.307421820470999</c:v>
                </c:pt>
                <c:pt idx="17215">
                  <c:v>-39.307421820470999</c:v>
                </c:pt>
                <c:pt idx="17216">
                  <c:v>-39.307421820470999</c:v>
                </c:pt>
                <c:pt idx="17217">
                  <c:v>-39.3754882573703</c:v>
                </c:pt>
                <c:pt idx="17218">
                  <c:v>-39.3754882573703</c:v>
                </c:pt>
                <c:pt idx="17219">
                  <c:v>-39.3754882573703</c:v>
                </c:pt>
                <c:pt idx="17220">
                  <c:v>-39.458593691764598</c:v>
                </c:pt>
                <c:pt idx="17221">
                  <c:v>-39.458593691764598</c:v>
                </c:pt>
                <c:pt idx="17222">
                  <c:v>-39.752343681990098</c:v>
                </c:pt>
                <c:pt idx="17223">
                  <c:v>-39.752343681990098</c:v>
                </c:pt>
                <c:pt idx="17224">
                  <c:v>-39.752343681990098</c:v>
                </c:pt>
                <c:pt idx="17225">
                  <c:v>-39.158593728643602</c:v>
                </c:pt>
                <c:pt idx="17226">
                  <c:v>-39.158593728643602</c:v>
                </c:pt>
                <c:pt idx="17227">
                  <c:v>-39.345507743368202</c:v>
                </c:pt>
                <c:pt idx="17228">
                  <c:v>-39.345507743368202</c:v>
                </c:pt>
                <c:pt idx="17229">
                  <c:v>-39.345507743368202</c:v>
                </c:pt>
                <c:pt idx="17230">
                  <c:v>-39.141796807387401</c:v>
                </c:pt>
                <c:pt idx="17231">
                  <c:v>-39.141796807387401</c:v>
                </c:pt>
                <c:pt idx="17232">
                  <c:v>-39.141796807387401</c:v>
                </c:pt>
                <c:pt idx="17233">
                  <c:v>-39.382519455139096</c:v>
                </c:pt>
                <c:pt idx="17234">
                  <c:v>-39.382519455139096</c:v>
                </c:pt>
                <c:pt idx="17235">
                  <c:v>-39.284863226253897</c:v>
                </c:pt>
                <c:pt idx="17236">
                  <c:v>-39.284863226253897</c:v>
                </c:pt>
                <c:pt idx="17237">
                  <c:v>-39.284863226253897</c:v>
                </c:pt>
                <c:pt idx="17238">
                  <c:v>-39.284863226253897</c:v>
                </c:pt>
                <c:pt idx="17239">
                  <c:v>-39.395117107917002</c:v>
                </c:pt>
                <c:pt idx="17240">
                  <c:v>-39.395117107917002</c:v>
                </c:pt>
                <c:pt idx="17241">
                  <c:v>-39.388378884425002</c:v>
                </c:pt>
                <c:pt idx="17242">
                  <c:v>-39.388378884425002</c:v>
                </c:pt>
                <c:pt idx="17243">
                  <c:v>-39.388378884425002</c:v>
                </c:pt>
                <c:pt idx="17244">
                  <c:v>-39.274316326904199</c:v>
                </c:pt>
                <c:pt idx="17245">
                  <c:v>-39.274316326904199</c:v>
                </c:pt>
                <c:pt idx="17246">
                  <c:v>-39.274316326904199</c:v>
                </c:pt>
                <c:pt idx="17247">
                  <c:v>-39.2725585349326</c:v>
                </c:pt>
                <c:pt idx="17248">
                  <c:v>-39.2725585349326</c:v>
                </c:pt>
                <c:pt idx="17249">
                  <c:v>-39.349218689145303</c:v>
                </c:pt>
                <c:pt idx="17250">
                  <c:v>-39.349218689145303</c:v>
                </c:pt>
                <c:pt idx="17251">
                  <c:v>-39.267871041702101</c:v>
                </c:pt>
                <c:pt idx="17252">
                  <c:v>-39.267871041702101</c:v>
                </c:pt>
                <c:pt idx="17253">
                  <c:v>-39.267871041702101</c:v>
                </c:pt>
                <c:pt idx="17254">
                  <c:v>-39.267871041702101</c:v>
                </c:pt>
                <c:pt idx="17255">
                  <c:v>-39.330468664120403</c:v>
                </c:pt>
                <c:pt idx="17256">
                  <c:v>-39.330468664120403</c:v>
                </c:pt>
                <c:pt idx="17257">
                  <c:v>-39.330468664120403</c:v>
                </c:pt>
                <c:pt idx="17258">
                  <c:v>-39.330468664120403</c:v>
                </c:pt>
                <c:pt idx="17259">
                  <c:v>-39.157519469626997</c:v>
                </c:pt>
                <c:pt idx="17260">
                  <c:v>-39.157519469626997</c:v>
                </c:pt>
                <c:pt idx="17261">
                  <c:v>-39.467187451453299</c:v>
                </c:pt>
                <c:pt idx="17262">
                  <c:v>-39.467187451453299</c:v>
                </c:pt>
                <c:pt idx="17263">
                  <c:v>-39.283984355242801</c:v>
                </c:pt>
                <c:pt idx="17264">
                  <c:v>-39.283984355242801</c:v>
                </c:pt>
                <c:pt idx="17265">
                  <c:v>-39.283984355242801</c:v>
                </c:pt>
                <c:pt idx="17266">
                  <c:v>-39.863476477825301</c:v>
                </c:pt>
                <c:pt idx="17267">
                  <c:v>-39.863476477825301</c:v>
                </c:pt>
                <c:pt idx="17268">
                  <c:v>-39.1062499389663</c:v>
                </c:pt>
                <c:pt idx="17269">
                  <c:v>-39.1062499389663</c:v>
                </c:pt>
                <c:pt idx="17270">
                  <c:v>-39.224316378342301</c:v>
                </c:pt>
                <c:pt idx="17271">
                  <c:v>-39.224316378342301</c:v>
                </c:pt>
                <c:pt idx="17272">
                  <c:v>-39.224316378342301</c:v>
                </c:pt>
                <c:pt idx="17273">
                  <c:v>-39.725585873435101</c:v>
                </c:pt>
                <c:pt idx="17274">
                  <c:v>-39.725585873435101</c:v>
                </c:pt>
                <c:pt idx="17275">
                  <c:v>-39.2077147950476</c:v>
                </c:pt>
                <c:pt idx="17276">
                  <c:v>-39.2077147950476</c:v>
                </c:pt>
                <c:pt idx="17277">
                  <c:v>-39.561328060903101</c:v>
                </c:pt>
                <c:pt idx="17278">
                  <c:v>-39.561328060903101</c:v>
                </c:pt>
                <c:pt idx="17279">
                  <c:v>-39.561328060903101</c:v>
                </c:pt>
                <c:pt idx="17280">
                  <c:v>-39.561328060903101</c:v>
                </c:pt>
                <c:pt idx="17281">
                  <c:v>-39.561328060903101</c:v>
                </c:pt>
                <c:pt idx="17282">
                  <c:v>-39.385742115547998</c:v>
                </c:pt>
                <c:pt idx="17283">
                  <c:v>-39.385742115547998</c:v>
                </c:pt>
                <c:pt idx="17284">
                  <c:v>-39.305859288790003</c:v>
                </c:pt>
                <c:pt idx="17285">
                  <c:v>-39.305859288790003</c:v>
                </c:pt>
                <c:pt idx="17286">
                  <c:v>-39.305859288790003</c:v>
                </c:pt>
                <c:pt idx="17287">
                  <c:v>-39.356640574354898</c:v>
                </c:pt>
                <c:pt idx="17288">
                  <c:v>-39.356640574354898</c:v>
                </c:pt>
                <c:pt idx="17289">
                  <c:v>-39.269726495316696</c:v>
                </c:pt>
                <c:pt idx="17290">
                  <c:v>-39.141699204483302</c:v>
                </c:pt>
                <c:pt idx="17291">
                  <c:v>-39.141699204483302</c:v>
                </c:pt>
                <c:pt idx="17292">
                  <c:v>-39.141699204483302</c:v>
                </c:pt>
                <c:pt idx="17293">
                  <c:v>-39.141699204483302</c:v>
                </c:pt>
                <c:pt idx="17294">
                  <c:v>-39.551953066686103</c:v>
                </c:pt>
                <c:pt idx="17295">
                  <c:v>-39.551953066686103</c:v>
                </c:pt>
                <c:pt idx="17296">
                  <c:v>-39.272753848570503</c:v>
                </c:pt>
                <c:pt idx="17297">
                  <c:v>-39.272753848570503</c:v>
                </c:pt>
                <c:pt idx="17298">
                  <c:v>-39.272753848570503</c:v>
                </c:pt>
                <c:pt idx="17299">
                  <c:v>-39.272753848570503</c:v>
                </c:pt>
                <c:pt idx="17300">
                  <c:v>-39.131542899856797</c:v>
                </c:pt>
                <c:pt idx="17301">
                  <c:v>-39.131542899856797</c:v>
                </c:pt>
                <c:pt idx="17302">
                  <c:v>-39.131542899856797</c:v>
                </c:pt>
                <c:pt idx="17303">
                  <c:v>-39.137109406932701</c:v>
                </c:pt>
                <c:pt idx="17304">
                  <c:v>-39.137109406932701</c:v>
                </c:pt>
                <c:pt idx="17305">
                  <c:v>-39.329882773723497</c:v>
                </c:pt>
                <c:pt idx="17306">
                  <c:v>-39.329882773723497</c:v>
                </c:pt>
                <c:pt idx="17307">
                  <c:v>-39.329882773723497</c:v>
                </c:pt>
                <c:pt idx="17308">
                  <c:v>-39.088476525779697</c:v>
                </c:pt>
                <c:pt idx="17309">
                  <c:v>-39.088476525779697</c:v>
                </c:pt>
                <c:pt idx="17310">
                  <c:v>-39.250683531696197</c:v>
                </c:pt>
                <c:pt idx="17311">
                  <c:v>-39.250683531696197</c:v>
                </c:pt>
                <c:pt idx="17312">
                  <c:v>-39.250683531696197</c:v>
                </c:pt>
                <c:pt idx="17313">
                  <c:v>-39.2690429237554</c:v>
                </c:pt>
                <c:pt idx="17314">
                  <c:v>-39.2690429237554</c:v>
                </c:pt>
                <c:pt idx="17315">
                  <c:v>-39.2690429237554</c:v>
                </c:pt>
                <c:pt idx="17316">
                  <c:v>-39.367285087027902</c:v>
                </c:pt>
                <c:pt idx="17317">
                  <c:v>-39.367285087027902</c:v>
                </c:pt>
                <c:pt idx="17318">
                  <c:v>-39.580468717962503</c:v>
                </c:pt>
                <c:pt idx="17319">
                  <c:v>-39.580468717962503</c:v>
                </c:pt>
                <c:pt idx="17320">
                  <c:v>-39.580468717962503</c:v>
                </c:pt>
                <c:pt idx="17321">
                  <c:v>-39.580468717962503</c:v>
                </c:pt>
                <c:pt idx="17322">
                  <c:v>-39.568261647975298</c:v>
                </c:pt>
                <c:pt idx="17323">
                  <c:v>-39.568261647975298</c:v>
                </c:pt>
                <c:pt idx="17324">
                  <c:v>-38.948046803670799</c:v>
                </c:pt>
                <c:pt idx="17325">
                  <c:v>-38.948046803670799</c:v>
                </c:pt>
                <c:pt idx="17326">
                  <c:v>-38.948046803670799</c:v>
                </c:pt>
                <c:pt idx="17327">
                  <c:v>-39.532421831485401</c:v>
                </c:pt>
                <c:pt idx="17328">
                  <c:v>-39.532421831485401</c:v>
                </c:pt>
                <c:pt idx="17329">
                  <c:v>-39.489941353960603</c:v>
                </c:pt>
                <c:pt idx="17330">
                  <c:v>-39.489941353960603</c:v>
                </c:pt>
                <c:pt idx="17331">
                  <c:v>-39.489941353960603</c:v>
                </c:pt>
                <c:pt idx="17332">
                  <c:v>-39.379003849840899</c:v>
                </c:pt>
                <c:pt idx="17333">
                  <c:v>-39.379003849840899</c:v>
                </c:pt>
                <c:pt idx="17334">
                  <c:v>-39.379003849840899</c:v>
                </c:pt>
                <c:pt idx="17335">
                  <c:v>-39.357519487719401</c:v>
                </c:pt>
                <c:pt idx="17336">
                  <c:v>-39.357519487719401</c:v>
                </c:pt>
                <c:pt idx="17337">
                  <c:v>-39.1272460148829</c:v>
                </c:pt>
                <c:pt idx="17338">
                  <c:v>-39.1272460148829</c:v>
                </c:pt>
                <c:pt idx="17339">
                  <c:v>-39.1272460148829</c:v>
                </c:pt>
                <c:pt idx="17340">
                  <c:v>-39.1272460148829</c:v>
                </c:pt>
                <c:pt idx="17341">
                  <c:v>-39.294921838707502</c:v>
                </c:pt>
                <c:pt idx="17342">
                  <c:v>-39.294921838707502</c:v>
                </c:pt>
                <c:pt idx="17343">
                  <c:v>-39.294921838707502</c:v>
                </c:pt>
                <c:pt idx="17344">
                  <c:v>-39.353417907535899</c:v>
                </c:pt>
                <c:pt idx="17345">
                  <c:v>-39.353417907535899</c:v>
                </c:pt>
                <c:pt idx="17346">
                  <c:v>-39.4257812113282</c:v>
                </c:pt>
                <c:pt idx="17347">
                  <c:v>-39.4257812113282</c:v>
                </c:pt>
                <c:pt idx="17348">
                  <c:v>-39.4257812113282</c:v>
                </c:pt>
                <c:pt idx="17349">
                  <c:v>-39.406835894391399</c:v>
                </c:pt>
                <c:pt idx="17350">
                  <c:v>-39.406835894391399</c:v>
                </c:pt>
                <c:pt idx="17351">
                  <c:v>-39.411328092173697</c:v>
                </c:pt>
                <c:pt idx="17352">
                  <c:v>-39.411328092173697</c:v>
                </c:pt>
                <c:pt idx="17353">
                  <c:v>-39.411328092173697</c:v>
                </c:pt>
                <c:pt idx="17354">
                  <c:v>-39.435742127374397</c:v>
                </c:pt>
                <c:pt idx="17355">
                  <c:v>-39.435742127374397</c:v>
                </c:pt>
                <c:pt idx="17356">
                  <c:v>-39.435742127374397</c:v>
                </c:pt>
                <c:pt idx="17357">
                  <c:v>-39.447265539522</c:v>
                </c:pt>
                <c:pt idx="17358">
                  <c:v>-39.447265539522</c:v>
                </c:pt>
                <c:pt idx="17359">
                  <c:v>-39.447265539522</c:v>
                </c:pt>
                <c:pt idx="17360">
                  <c:v>-39.519238206477802</c:v>
                </c:pt>
                <c:pt idx="17361">
                  <c:v>-39.519238206477802</c:v>
                </c:pt>
                <c:pt idx="17362">
                  <c:v>-38.983984310281798</c:v>
                </c:pt>
                <c:pt idx="17363">
                  <c:v>-38.983984310281798</c:v>
                </c:pt>
                <c:pt idx="17364">
                  <c:v>-38.983984310281798</c:v>
                </c:pt>
                <c:pt idx="17365">
                  <c:v>-39.200585844890099</c:v>
                </c:pt>
                <c:pt idx="17366">
                  <c:v>-39.200585844890099</c:v>
                </c:pt>
                <c:pt idx="17367">
                  <c:v>-39.200585844890099</c:v>
                </c:pt>
                <c:pt idx="17368">
                  <c:v>-39.276269473455599</c:v>
                </c:pt>
                <c:pt idx="17369">
                  <c:v>-39.276269473455599</c:v>
                </c:pt>
                <c:pt idx="17370">
                  <c:v>-39.272363227173599</c:v>
                </c:pt>
                <c:pt idx="17371">
                  <c:v>-39.272363227173599</c:v>
                </c:pt>
                <c:pt idx="17372">
                  <c:v>-39.464257729407102</c:v>
                </c:pt>
                <c:pt idx="17373">
                  <c:v>-39.464257729407102</c:v>
                </c:pt>
                <c:pt idx="17374">
                  <c:v>-39.464257729407102</c:v>
                </c:pt>
                <c:pt idx="17375">
                  <c:v>-39.141210880727101</c:v>
                </c:pt>
                <c:pt idx="17376">
                  <c:v>-39.141210880727101</c:v>
                </c:pt>
                <c:pt idx="17377">
                  <c:v>-39.141210880727101</c:v>
                </c:pt>
                <c:pt idx="17378">
                  <c:v>-39.141210880727101</c:v>
                </c:pt>
                <c:pt idx="17379">
                  <c:v>-39.378124946146201</c:v>
                </c:pt>
                <c:pt idx="17380">
                  <c:v>-39.378124946146201</c:v>
                </c:pt>
                <c:pt idx="17381">
                  <c:v>-39.378124946146201</c:v>
                </c:pt>
                <c:pt idx="17382">
                  <c:v>-39.229492122969503</c:v>
                </c:pt>
                <c:pt idx="17383">
                  <c:v>-39.229492122969503</c:v>
                </c:pt>
                <c:pt idx="17384">
                  <c:v>-39.103124925539298</c:v>
                </c:pt>
                <c:pt idx="17385">
                  <c:v>-39.103124925539298</c:v>
                </c:pt>
                <c:pt idx="17386">
                  <c:v>-39.103124925539298</c:v>
                </c:pt>
                <c:pt idx="17387">
                  <c:v>-39.402929604737402</c:v>
                </c:pt>
                <c:pt idx="17388">
                  <c:v>-39.010253876534897</c:v>
                </c:pt>
                <c:pt idx="17389">
                  <c:v>-39.010253876534897</c:v>
                </c:pt>
                <c:pt idx="17390">
                  <c:v>-39.010253876534897</c:v>
                </c:pt>
                <c:pt idx="17391">
                  <c:v>-39.465820283541603</c:v>
                </c:pt>
                <c:pt idx="17392">
                  <c:v>-39.465820283541603</c:v>
                </c:pt>
                <c:pt idx="17393">
                  <c:v>-39.460058580210898</c:v>
                </c:pt>
                <c:pt idx="17394">
                  <c:v>-39.460058580210898</c:v>
                </c:pt>
                <c:pt idx="17395">
                  <c:v>-39.460058580210898</c:v>
                </c:pt>
                <c:pt idx="17396">
                  <c:v>-39.286913991483701</c:v>
                </c:pt>
                <c:pt idx="17397">
                  <c:v>-39.286913991483701</c:v>
                </c:pt>
                <c:pt idx="17398">
                  <c:v>-39.286913991483701</c:v>
                </c:pt>
                <c:pt idx="17399">
                  <c:v>-39.286913991483701</c:v>
                </c:pt>
                <c:pt idx="17400">
                  <c:v>-39.416210902374502</c:v>
                </c:pt>
                <c:pt idx="17401">
                  <c:v>-39.416210902374502</c:v>
                </c:pt>
                <c:pt idx="17402">
                  <c:v>-39.3645507529654</c:v>
                </c:pt>
                <c:pt idx="17403">
                  <c:v>-39.3645507529654</c:v>
                </c:pt>
                <c:pt idx="17404">
                  <c:v>-39.050585888449802</c:v>
                </c:pt>
                <c:pt idx="17405">
                  <c:v>-39.050585888449802</c:v>
                </c:pt>
                <c:pt idx="17406">
                  <c:v>-39.050585888449802</c:v>
                </c:pt>
                <c:pt idx="17407">
                  <c:v>-39.215917883317097</c:v>
                </c:pt>
                <c:pt idx="17408">
                  <c:v>-39.215917883317097</c:v>
                </c:pt>
                <c:pt idx="17409">
                  <c:v>-39.898144458442403</c:v>
                </c:pt>
                <c:pt idx="17410">
                  <c:v>-39.898144458442403</c:v>
                </c:pt>
                <c:pt idx="17411">
                  <c:v>-39.370312481456402</c:v>
                </c:pt>
                <c:pt idx="17412">
                  <c:v>-39.370312481456402</c:v>
                </c:pt>
                <c:pt idx="17413">
                  <c:v>-39.370312481456402</c:v>
                </c:pt>
                <c:pt idx="17414">
                  <c:v>-39.176171806255297</c:v>
                </c:pt>
                <c:pt idx="17415">
                  <c:v>-39.176171806255297</c:v>
                </c:pt>
                <c:pt idx="17416">
                  <c:v>-39.176171806255297</c:v>
                </c:pt>
                <c:pt idx="17417">
                  <c:v>-39.220019483029297</c:v>
                </c:pt>
                <c:pt idx="17418">
                  <c:v>-39.220019483029297</c:v>
                </c:pt>
                <c:pt idx="17419">
                  <c:v>-39.220019483029297</c:v>
                </c:pt>
                <c:pt idx="17420">
                  <c:v>-39.377246017022102</c:v>
                </c:pt>
                <c:pt idx="17421">
                  <c:v>-39.377246017022102</c:v>
                </c:pt>
                <c:pt idx="17422">
                  <c:v>-39.377246017022102</c:v>
                </c:pt>
                <c:pt idx="17423">
                  <c:v>-39.558886641403603</c:v>
                </c:pt>
                <c:pt idx="17424">
                  <c:v>-39.558886641403603</c:v>
                </c:pt>
                <c:pt idx="17425">
                  <c:v>-39.429882747412101</c:v>
                </c:pt>
                <c:pt idx="17426">
                  <c:v>-39.429882747412101</c:v>
                </c:pt>
                <c:pt idx="17427">
                  <c:v>-39.567187459811898</c:v>
                </c:pt>
                <c:pt idx="17428">
                  <c:v>-39.567187459811898</c:v>
                </c:pt>
                <c:pt idx="17429">
                  <c:v>-39.567187459811898</c:v>
                </c:pt>
                <c:pt idx="17430">
                  <c:v>-39.195800713969199</c:v>
                </c:pt>
                <c:pt idx="17431">
                  <c:v>-39.195800713969199</c:v>
                </c:pt>
                <c:pt idx="17432">
                  <c:v>-39.320996019210703</c:v>
                </c:pt>
                <c:pt idx="17433">
                  <c:v>-39.320996019210703</c:v>
                </c:pt>
                <c:pt idx="17434">
                  <c:v>-39.320996019210703</c:v>
                </c:pt>
                <c:pt idx="17435">
                  <c:v>-39.214648381282998</c:v>
                </c:pt>
                <c:pt idx="17436">
                  <c:v>-39.214648381282998</c:v>
                </c:pt>
                <c:pt idx="17437">
                  <c:v>-39.214648381282998</c:v>
                </c:pt>
                <c:pt idx="17438">
                  <c:v>-39.364355449491903</c:v>
                </c:pt>
                <c:pt idx="17439">
                  <c:v>-39.364355449491903</c:v>
                </c:pt>
                <c:pt idx="17440">
                  <c:v>-39.364355449491903</c:v>
                </c:pt>
                <c:pt idx="17441">
                  <c:v>-39.301367127954997</c:v>
                </c:pt>
                <c:pt idx="17442">
                  <c:v>-39.301367127954997</c:v>
                </c:pt>
                <c:pt idx="17443">
                  <c:v>-39.133789017454497</c:v>
                </c:pt>
                <c:pt idx="17444">
                  <c:v>-39.133789017454497</c:v>
                </c:pt>
                <c:pt idx="17445">
                  <c:v>-39.264257763890697</c:v>
                </c:pt>
                <c:pt idx="17446">
                  <c:v>-39.264257763890697</c:v>
                </c:pt>
                <c:pt idx="17447">
                  <c:v>-39.244335877287</c:v>
                </c:pt>
                <c:pt idx="17448">
                  <c:v>-39.244335877287</c:v>
                </c:pt>
                <c:pt idx="17449">
                  <c:v>-39.244335877287</c:v>
                </c:pt>
                <c:pt idx="17450">
                  <c:v>-39.368847607584001</c:v>
                </c:pt>
                <c:pt idx="17451">
                  <c:v>-39.368847607584001</c:v>
                </c:pt>
                <c:pt idx="17452">
                  <c:v>-39.368847607584001</c:v>
                </c:pt>
                <c:pt idx="17453">
                  <c:v>-39.379785108074401</c:v>
                </c:pt>
                <c:pt idx="17454">
                  <c:v>-39.379785108074401</c:v>
                </c:pt>
                <c:pt idx="17455">
                  <c:v>-39.379785108074401</c:v>
                </c:pt>
                <c:pt idx="17456">
                  <c:v>-39.726464825092897</c:v>
                </c:pt>
                <c:pt idx="17457">
                  <c:v>-39.726464825092897</c:v>
                </c:pt>
                <c:pt idx="17458">
                  <c:v>-39.726464825092897</c:v>
                </c:pt>
                <c:pt idx="17459">
                  <c:v>-39.354589811882697</c:v>
                </c:pt>
                <c:pt idx="17460">
                  <c:v>-39.354589811882697</c:v>
                </c:pt>
                <c:pt idx="17461">
                  <c:v>-39.354589811882697</c:v>
                </c:pt>
                <c:pt idx="17462">
                  <c:v>-39.337499965629803</c:v>
                </c:pt>
                <c:pt idx="17463">
                  <c:v>-39.337499965629803</c:v>
                </c:pt>
                <c:pt idx="17464">
                  <c:v>-39.401367160913601</c:v>
                </c:pt>
                <c:pt idx="17465">
                  <c:v>-39.401367160913601</c:v>
                </c:pt>
                <c:pt idx="17466">
                  <c:v>-39.401367160913601</c:v>
                </c:pt>
                <c:pt idx="17467">
                  <c:v>-39.368359323518199</c:v>
                </c:pt>
                <c:pt idx="17468">
                  <c:v>-39.368359323518199</c:v>
                </c:pt>
                <c:pt idx="17469">
                  <c:v>-39.368359323518199</c:v>
                </c:pt>
                <c:pt idx="17470">
                  <c:v>-39.4139648100317</c:v>
                </c:pt>
                <c:pt idx="17471">
                  <c:v>-39.4139648100317</c:v>
                </c:pt>
                <c:pt idx="17472">
                  <c:v>-39.4139648100317</c:v>
                </c:pt>
                <c:pt idx="17473">
                  <c:v>-39.722363224958798</c:v>
                </c:pt>
                <c:pt idx="17474">
                  <c:v>-39.722363224958798</c:v>
                </c:pt>
                <c:pt idx="17475">
                  <c:v>-39.722363224958798</c:v>
                </c:pt>
                <c:pt idx="17476">
                  <c:v>-39.5754882191249</c:v>
                </c:pt>
                <c:pt idx="17477">
                  <c:v>-39.5754882191249</c:v>
                </c:pt>
                <c:pt idx="17478">
                  <c:v>-39.410937444336</c:v>
                </c:pt>
                <c:pt idx="17479">
                  <c:v>-39.410937444336</c:v>
                </c:pt>
                <c:pt idx="17480">
                  <c:v>-39.410937444336</c:v>
                </c:pt>
                <c:pt idx="17481">
                  <c:v>-39.209570277525899</c:v>
                </c:pt>
                <c:pt idx="17482">
                  <c:v>-39.209570277525899</c:v>
                </c:pt>
                <c:pt idx="17483">
                  <c:v>-39.209570277525899</c:v>
                </c:pt>
                <c:pt idx="17484">
                  <c:v>-39.267089777524198</c:v>
                </c:pt>
                <c:pt idx="17485">
                  <c:v>-39.267089777524198</c:v>
                </c:pt>
                <c:pt idx="17486">
                  <c:v>-39.379785123150199</c:v>
                </c:pt>
                <c:pt idx="17487">
                  <c:v>-39.379785123150199</c:v>
                </c:pt>
                <c:pt idx="17488">
                  <c:v>-39.379785123150199</c:v>
                </c:pt>
                <c:pt idx="17489">
                  <c:v>-39.459179658857401</c:v>
                </c:pt>
                <c:pt idx="17490">
                  <c:v>-39.459179658857401</c:v>
                </c:pt>
                <c:pt idx="17491">
                  <c:v>-39.459179658857401</c:v>
                </c:pt>
                <c:pt idx="17492">
                  <c:v>-39.429199213467598</c:v>
                </c:pt>
                <c:pt idx="17493">
                  <c:v>-39.429199213467598</c:v>
                </c:pt>
                <c:pt idx="17494">
                  <c:v>-39.429199213467598</c:v>
                </c:pt>
                <c:pt idx="17495">
                  <c:v>-39.394921845705497</c:v>
                </c:pt>
                <c:pt idx="17496">
                  <c:v>-39.394921845705497</c:v>
                </c:pt>
                <c:pt idx="17497">
                  <c:v>-39.394921845705497</c:v>
                </c:pt>
                <c:pt idx="17498">
                  <c:v>-39.285253839254402</c:v>
                </c:pt>
                <c:pt idx="17499">
                  <c:v>-39.285253839254402</c:v>
                </c:pt>
                <c:pt idx="17500">
                  <c:v>-39.356249934469801</c:v>
                </c:pt>
                <c:pt idx="17501">
                  <c:v>-39.356249934469801</c:v>
                </c:pt>
                <c:pt idx="17502">
                  <c:v>-39.356249934469801</c:v>
                </c:pt>
                <c:pt idx="17503">
                  <c:v>-39.5439452692735</c:v>
                </c:pt>
                <c:pt idx="17504">
                  <c:v>-39.5439452692735</c:v>
                </c:pt>
                <c:pt idx="17505">
                  <c:v>-39.528027311505802</c:v>
                </c:pt>
                <c:pt idx="17506">
                  <c:v>-39.528027311505802</c:v>
                </c:pt>
                <c:pt idx="17507">
                  <c:v>-39.302831983382902</c:v>
                </c:pt>
                <c:pt idx="17508">
                  <c:v>-39.302831983382902</c:v>
                </c:pt>
                <c:pt idx="17509">
                  <c:v>-39.216015565558301</c:v>
                </c:pt>
                <c:pt idx="17510">
                  <c:v>-39.216015565558301</c:v>
                </c:pt>
                <c:pt idx="17511">
                  <c:v>-39.216015565558301</c:v>
                </c:pt>
                <c:pt idx="17512">
                  <c:v>-39.216015565558301</c:v>
                </c:pt>
                <c:pt idx="17513">
                  <c:v>-39.311328057279702</c:v>
                </c:pt>
                <c:pt idx="17514">
                  <c:v>-39.311328057279702</c:v>
                </c:pt>
                <c:pt idx="17515">
                  <c:v>-39.547558556245299</c:v>
                </c:pt>
                <c:pt idx="17516">
                  <c:v>-39.547558556245299</c:v>
                </c:pt>
                <c:pt idx="17517">
                  <c:v>-39.547558556245299</c:v>
                </c:pt>
                <c:pt idx="17518">
                  <c:v>-39.606738254122298</c:v>
                </c:pt>
                <c:pt idx="17519">
                  <c:v>-39.606738254122298</c:v>
                </c:pt>
                <c:pt idx="17520">
                  <c:v>-39.444433526565199</c:v>
                </c:pt>
                <c:pt idx="17521">
                  <c:v>-39.444433526565199</c:v>
                </c:pt>
                <c:pt idx="17522">
                  <c:v>-39.349218670678901</c:v>
                </c:pt>
                <c:pt idx="17523">
                  <c:v>-39.349218670678901</c:v>
                </c:pt>
                <c:pt idx="17524">
                  <c:v>-39.349218670678901</c:v>
                </c:pt>
                <c:pt idx="17525">
                  <c:v>-39.391015577893903</c:v>
                </c:pt>
                <c:pt idx="17526">
                  <c:v>-39.391015577893903</c:v>
                </c:pt>
                <c:pt idx="17527">
                  <c:v>-39.391015577893903</c:v>
                </c:pt>
                <c:pt idx="17528">
                  <c:v>-39.647363227406402</c:v>
                </c:pt>
                <c:pt idx="17529">
                  <c:v>-39.647363227406402</c:v>
                </c:pt>
                <c:pt idx="17530">
                  <c:v>-39.647363227406402</c:v>
                </c:pt>
                <c:pt idx="17531">
                  <c:v>-39.647363227406402</c:v>
                </c:pt>
                <c:pt idx="17532">
                  <c:v>-39.4121092702553</c:v>
                </c:pt>
                <c:pt idx="17533">
                  <c:v>-39.4121092702553</c:v>
                </c:pt>
                <c:pt idx="17534">
                  <c:v>-39.4121092702553</c:v>
                </c:pt>
                <c:pt idx="17535">
                  <c:v>-39.299414017092197</c:v>
                </c:pt>
                <c:pt idx="17536">
                  <c:v>-39.299414017092197</c:v>
                </c:pt>
                <c:pt idx="17537">
                  <c:v>-39.420996049549998</c:v>
                </c:pt>
                <c:pt idx="17538">
                  <c:v>-39.420996049549998</c:v>
                </c:pt>
                <c:pt idx="17539">
                  <c:v>-39.597167929801799</c:v>
                </c:pt>
                <c:pt idx="17540">
                  <c:v>-39.597167929801799</c:v>
                </c:pt>
                <c:pt idx="17541">
                  <c:v>-39.597167929801799</c:v>
                </c:pt>
                <c:pt idx="17542">
                  <c:v>-39.393749935166802</c:v>
                </c:pt>
                <c:pt idx="17543">
                  <c:v>-39.2735350981092</c:v>
                </c:pt>
                <c:pt idx="17544">
                  <c:v>-39.2735350981092</c:v>
                </c:pt>
                <c:pt idx="17545">
                  <c:v>-39.2735350981092</c:v>
                </c:pt>
                <c:pt idx="17546">
                  <c:v>-39.375292941185698</c:v>
                </c:pt>
                <c:pt idx="17547">
                  <c:v>-39.375292941185698</c:v>
                </c:pt>
                <c:pt idx="17548">
                  <c:v>-39.375292941185698</c:v>
                </c:pt>
                <c:pt idx="17549">
                  <c:v>-39.374706980051997</c:v>
                </c:pt>
                <c:pt idx="17550">
                  <c:v>-39.374706980051997</c:v>
                </c:pt>
                <c:pt idx="17551">
                  <c:v>-39.374706980051997</c:v>
                </c:pt>
                <c:pt idx="17552">
                  <c:v>-39.440820261886898</c:v>
                </c:pt>
                <c:pt idx="17553">
                  <c:v>-39.440820261886898</c:v>
                </c:pt>
                <c:pt idx="17554">
                  <c:v>-39.440820261886898</c:v>
                </c:pt>
                <c:pt idx="17555">
                  <c:v>-39.438183495105399</c:v>
                </c:pt>
                <c:pt idx="17556">
                  <c:v>-39.438183495105399</c:v>
                </c:pt>
                <c:pt idx="17557">
                  <c:v>-39.296581967253502</c:v>
                </c:pt>
                <c:pt idx="17558">
                  <c:v>-39.296581967253502</c:v>
                </c:pt>
                <c:pt idx="17559">
                  <c:v>-39.379687430431602</c:v>
                </c:pt>
                <c:pt idx="17560">
                  <c:v>-39.379687430431602</c:v>
                </c:pt>
                <c:pt idx="17561">
                  <c:v>-39.362304625428798</c:v>
                </c:pt>
                <c:pt idx="17562">
                  <c:v>-39.362304625428798</c:v>
                </c:pt>
                <c:pt idx="17563">
                  <c:v>-39.285937409971602</c:v>
                </c:pt>
                <c:pt idx="17564">
                  <c:v>-39.285937409971602</c:v>
                </c:pt>
                <c:pt idx="17565">
                  <c:v>-39.285937409971602</c:v>
                </c:pt>
                <c:pt idx="17566">
                  <c:v>-39.285937409971602</c:v>
                </c:pt>
                <c:pt idx="17567">
                  <c:v>-39.430956988180696</c:v>
                </c:pt>
                <c:pt idx="17568">
                  <c:v>-39.430956988180696</c:v>
                </c:pt>
                <c:pt idx="17569">
                  <c:v>-39.430956988180696</c:v>
                </c:pt>
                <c:pt idx="17570">
                  <c:v>-39.449121052639299</c:v>
                </c:pt>
                <c:pt idx="17571">
                  <c:v>-39.449121052639299</c:v>
                </c:pt>
                <c:pt idx="17572">
                  <c:v>-39.449121052639299</c:v>
                </c:pt>
                <c:pt idx="17573">
                  <c:v>-39.449121052639299</c:v>
                </c:pt>
                <c:pt idx="17574">
                  <c:v>-39.346679644630001</c:v>
                </c:pt>
                <c:pt idx="17575">
                  <c:v>-39.346679644630001</c:v>
                </c:pt>
                <c:pt idx="17576">
                  <c:v>-39.346679644630001</c:v>
                </c:pt>
                <c:pt idx="17577">
                  <c:v>-39.375195244007003</c:v>
                </c:pt>
                <c:pt idx="17578">
                  <c:v>-39.375195244007003</c:v>
                </c:pt>
                <c:pt idx="17579">
                  <c:v>-39.206835869095798</c:v>
                </c:pt>
                <c:pt idx="17580">
                  <c:v>-39.206835869095798</c:v>
                </c:pt>
                <c:pt idx="17581">
                  <c:v>-39.206835869095798</c:v>
                </c:pt>
                <c:pt idx="17582">
                  <c:v>-39.335449190592001</c:v>
                </c:pt>
                <c:pt idx="17583">
                  <c:v>-39.239257788707597</c:v>
                </c:pt>
                <c:pt idx="17584">
                  <c:v>-39.239257788707597</c:v>
                </c:pt>
                <c:pt idx="17585">
                  <c:v>-39.239257788707597</c:v>
                </c:pt>
                <c:pt idx="17586">
                  <c:v>-39.6542967936184</c:v>
                </c:pt>
                <c:pt idx="17587">
                  <c:v>-39.6542967936184</c:v>
                </c:pt>
                <c:pt idx="17588">
                  <c:v>-39.6542967936184</c:v>
                </c:pt>
                <c:pt idx="17589">
                  <c:v>-39.115429590718101</c:v>
                </c:pt>
                <c:pt idx="17590">
                  <c:v>-39.115429590718101</c:v>
                </c:pt>
                <c:pt idx="17591">
                  <c:v>-39.115429590718101</c:v>
                </c:pt>
                <c:pt idx="17592">
                  <c:v>-39.394433572590003</c:v>
                </c:pt>
                <c:pt idx="17593">
                  <c:v>-39.394433572590003</c:v>
                </c:pt>
                <c:pt idx="17594">
                  <c:v>-39.103906165415502</c:v>
                </c:pt>
                <c:pt idx="17595">
                  <c:v>-39.103906165415502</c:v>
                </c:pt>
                <c:pt idx="17596">
                  <c:v>-39.103906165415502</c:v>
                </c:pt>
                <c:pt idx="17597">
                  <c:v>-39.312499932311702</c:v>
                </c:pt>
                <c:pt idx="17598">
                  <c:v>-39.312499932311702</c:v>
                </c:pt>
                <c:pt idx="17599">
                  <c:v>-39.712109329942898</c:v>
                </c:pt>
                <c:pt idx="17600">
                  <c:v>-39.712109329942898</c:v>
                </c:pt>
                <c:pt idx="17601">
                  <c:v>-39.335546859794697</c:v>
                </c:pt>
                <c:pt idx="17602">
                  <c:v>-39.335546859794697</c:v>
                </c:pt>
                <c:pt idx="17603">
                  <c:v>-39.335546859794697</c:v>
                </c:pt>
                <c:pt idx="17604">
                  <c:v>-39.589941340331201</c:v>
                </c:pt>
                <c:pt idx="17605">
                  <c:v>-39.589941340331201</c:v>
                </c:pt>
                <c:pt idx="17606">
                  <c:v>-39.242089776002103</c:v>
                </c:pt>
                <c:pt idx="17607">
                  <c:v>-39.242089776002103</c:v>
                </c:pt>
                <c:pt idx="17608">
                  <c:v>-39.242089776002103</c:v>
                </c:pt>
                <c:pt idx="17609">
                  <c:v>-39.299902283841199</c:v>
                </c:pt>
                <c:pt idx="17610">
                  <c:v>-39.299902283841199</c:v>
                </c:pt>
                <c:pt idx="17611">
                  <c:v>-39.299902283841199</c:v>
                </c:pt>
                <c:pt idx="17612">
                  <c:v>-39.299902283841199</c:v>
                </c:pt>
                <c:pt idx="17613">
                  <c:v>-39.588964803129699</c:v>
                </c:pt>
                <c:pt idx="17614">
                  <c:v>-39.588964803129699</c:v>
                </c:pt>
                <c:pt idx="17615">
                  <c:v>-39.588964803129699</c:v>
                </c:pt>
                <c:pt idx="17616">
                  <c:v>-39.526757747182202</c:v>
                </c:pt>
                <c:pt idx="17617">
                  <c:v>-39.526757747182202</c:v>
                </c:pt>
                <c:pt idx="17618">
                  <c:v>-39.625878835642602</c:v>
                </c:pt>
                <c:pt idx="17619">
                  <c:v>-39.625878835642602</c:v>
                </c:pt>
                <c:pt idx="17620">
                  <c:v>-39.164648400510401</c:v>
                </c:pt>
                <c:pt idx="17621">
                  <c:v>-39.164648400510401</c:v>
                </c:pt>
                <c:pt idx="17622">
                  <c:v>-39.133398375910403</c:v>
                </c:pt>
                <c:pt idx="17623">
                  <c:v>-39.133398375910403</c:v>
                </c:pt>
                <c:pt idx="17624">
                  <c:v>-39.133398375910403</c:v>
                </c:pt>
                <c:pt idx="17625">
                  <c:v>-39.619531212738302</c:v>
                </c:pt>
                <c:pt idx="17626">
                  <c:v>-39.619531212738302</c:v>
                </c:pt>
                <c:pt idx="17627">
                  <c:v>-39.619531212738302</c:v>
                </c:pt>
                <c:pt idx="17628">
                  <c:v>-39.460058537006198</c:v>
                </c:pt>
                <c:pt idx="17629">
                  <c:v>-39.460058537006198</c:v>
                </c:pt>
                <c:pt idx="17630">
                  <c:v>-39.460058537006198</c:v>
                </c:pt>
                <c:pt idx="17631">
                  <c:v>-39.492675739049403</c:v>
                </c:pt>
                <c:pt idx="17632">
                  <c:v>-39.492675739049403</c:v>
                </c:pt>
                <c:pt idx="17633">
                  <c:v>-39.492675739049403</c:v>
                </c:pt>
                <c:pt idx="17634">
                  <c:v>-39.492675739049403</c:v>
                </c:pt>
                <c:pt idx="17635">
                  <c:v>-39.529882799724803</c:v>
                </c:pt>
                <c:pt idx="17636">
                  <c:v>-39.529882799724803</c:v>
                </c:pt>
                <c:pt idx="17637">
                  <c:v>-39.529882799724803</c:v>
                </c:pt>
                <c:pt idx="17638">
                  <c:v>-39.2633788566745</c:v>
                </c:pt>
                <c:pt idx="17639">
                  <c:v>-39.2633788566745</c:v>
                </c:pt>
                <c:pt idx="17640">
                  <c:v>-39.255761676744399</c:v>
                </c:pt>
                <c:pt idx="17641">
                  <c:v>-39.255761676744399</c:v>
                </c:pt>
                <c:pt idx="17642">
                  <c:v>-39.255761676744399</c:v>
                </c:pt>
                <c:pt idx="17643">
                  <c:v>-39.370507743122197</c:v>
                </c:pt>
                <c:pt idx="17644">
                  <c:v>-39.370507743122197</c:v>
                </c:pt>
                <c:pt idx="17645">
                  <c:v>-39.346777281061797</c:v>
                </c:pt>
                <c:pt idx="17646">
                  <c:v>-39.346777281061797</c:v>
                </c:pt>
                <c:pt idx="17647">
                  <c:v>-39.684081990977504</c:v>
                </c:pt>
                <c:pt idx="17648">
                  <c:v>-39.684081990977504</c:v>
                </c:pt>
                <c:pt idx="17649">
                  <c:v>-39.684081990977504</c:v>
                </c:pt>
                <c:pt idx="17650">
                  <c:v>-39.542968729692802</c:v>
                </c:pt>
                <c:pt idx="17651">
                  <c:v>-39.542968729692802</c:v>
                </c:pt>
                <c:pt idx="17652">
                  <c:v>-39.542968729692802</c:v>
                </c:pt>
                <c:pt idx="17653">
                  <c:v>-39.542968729692802</c:v>
                </c:pt>
                <c:pt idx="17654">
                  <c:v>-39.627246018178901</c:v>
                </c:pt>
                <c:pt idx="17655">
                  <c:v>-39.627246018178901</c:v>
                </c:pt>
                <c:pt idx="17656">
                  <c:v>-39.145019475166897</c:v>
                </c:pt>
                <c:pt idx="17657">
                  <c:v>-39.145019475166897</c:v>
                </c:pt>
                <c:pt idx="17658">
                  <c:v>-39.145019475166897</c:v>
                </c:pt>
                <c:pt idx="17659">
                  <c:v>-39.2570311732051</c:v>
                </c:pt>
                <c:pt idx="17660">
                  <c:v>-39.2570311732051</c:v>
                </c:pt>
                <c:pt idx="17661">
                  <c:v>-39.309863193404396</c:v>
                </c:pt>
                <c:pt idx="17662">
                  <c:v>-39.309863193404396</c:v>
                </c:pt>
                <c:pt idx="17663">
                  <c:v>-39.411816364299703</c:v>
                </c:pt>
                <c:pt idx="17664">
                  <c:v>-39.411816364299703</c:v>
                </c:pt>
                <c:pt idx="17665">
                  <c:v>-39.411816364299703</c:v>
                </c:pt>
                <c:pt idx="17666">
                  <c:v>-39.272753863697197</c:v>
                </c:pt>
                <c:pt idx="17667">
                  <c:v>-39.272753863697197</c:v>
                </c:pt>
                <c:pt idx="17668">
                  <c:v>-39.375683545840701</c:v>
                </c:pt>
                <c:pt idx="17669">
                  <c:v>-39.375683545840701</c:v>
                </c:pt>
                <c:pt idx="17670">
                  <c:v>-39.375683545840701</c:v>
                </c:pt>
                <c:pt idx="17671">
                  <c:v>-39.2622069842473</c:v>
                </c:pt>
                <c:pt idx="17672">
                  <c:v>-39.2622069842473</c:v>
                </c:pt>
                <c:pt idx="17673">
                  <c:v>-39.2622069842473</c:v>
                </c:pt>
                <c:pt idx="17674">
                  <c:v>-39.399706967589701</c:v>
                </c:pt>
                <c:pt idx="17675">
                  <c:v>-39.399706967589701</c:v>
                </c:pt>
                <c:pt idx="17676">
                  <c:v>-39.399706967589701</c:v>
                </c:pt>
                <c:pt idx="17677">
                  <c:v>-39.251074140869598</c:v>
                </c:pt>
                <c:pt idx="17678">
                  <c:v>-39.251074140869598</c:v>
                </c:pt>
                <c:pt idx="17679">
                  <c:v>-39.251074140869598</c:v>
                </c:pt>
                <c:pt idx="17680">
                  <c:v>-39.298828056511397</c:v>
                </c:pt>
                <c:pt idx="17681">
                  <c:v>-39.298828056511397</c:v>
                </c:pt>
                <c:pt idx="17682">
                  <c:v>-39.313574171697802</c:v>
                </c:pt>
                <c:pt idx="17683">
                  <c:v>-39.313574171697802</c:v>
                </c:pt>
                <c:pt idx="17684">
                  <c:v>-39.313574171697802</c:v>
                </c:pt>
                <c:pt idx="17685">
                  <c:v>-39.3389648000229</c:v>
                </c:pt>
                <c:pt idx="17686">
                  <c:v>-39.3389648000229</c:v>
                </c:pt>
                <c:pt idx="17687">
                  <c:v>-39.3389648000229</c:v>
                </c:pt>
                <c:pt idx="17688">
                  <c:v>-39.480273355438797</c:v>
                </c:pt>
                <c:pt idx="17689">
                  <c:v>-39.480273355438797</c:v>
                </c:pt>
                <c:pt idx="17690">
                  <c:v>-39.480273355438797</c:v>
                </c:pt>
                <c:pt idx="17691">
                  <c:v>-39.222070267336598</c:v>
                </c:pt>
                <c:pt idx="17692">
                  <c:v>-39.222070267336598</c:v>
                </c:pt>
                <c:pt idx="17693">
                  <c:v>-39.222070267336598</c:v>
                </c:pt>
                <c:pt idx="17694">
                  <c:v>-39.436718673801799</c:v>
                </c:pt>
                <c:pt idx="17695">
                  <c:v>-39.436718673801799</c:v>
                </c:pt>
                <c:pt idx="17696">
                  <c:v>-39.424121046300499</c:v>
                </c:pt>
                <c:pt idx="17697">
                  <c:v>-39.424121046300499</c:v>
                </c:pt>
                <c:pt idx="17698">
                  <c:v>-39.497167955530998</c:v>
                </c:pt>
                <c:pt idx="17699">
                  <c:v>-39.497167955530998</c:v>
                </c:pt>
                <c:pt idx="17700">
                  <c:v>-39.497167955530998</c:v>
                </c:pt>
                <c:pt idx="17701">
                  <c:v>-39.5278319795543</c:v>
                </c:pt>
                <c:pt idx="17702">
                  <c:v>-39.659277274164197</c:v>
                </c:pt>
                <c:pt idx="17703">
                  <c:v>-39.659277274164197</c:v>
                </c:pt>
                <c:pt idx="17704">
                  <c:v>-39.659277274164197</c:v>
                </c:pt>
                <c:pt idx="17705">
                  <c:v>-39.407031161725101</c:v>
                </c:pt>
                <c:pt idx="17706">
                  <c:v>-39.407031161725101</c:v>
                </c:pt>
                <c:pt idx="17707">
                  <c:v>-39.407031161725101</c:v>
                </c:pt>
                <c:pt idx="17708">
                  <c:v>-39.506249944039098</c:v>
                </c:pt>
                <c:pt idx="17709">
                  <c:v>-39.506249944039098</c:v>
                </c:pt>
                <c:pt idx="17710">
                  <c:v>-39.506249944039098</c:v>
                </c:pt>
                <c:pt idx="17711">
                  <c:v>-39.506249944039098</c:v>
                </c:pt>
                <c:pt idx="17712">
                  <c:v>-39.211035096494001</c:v>
                </c:pt>
                <c:pt idx="17713">
                  <c:v>-39.211035096494001</c:v>
                </c:pt>
                <c:pt idx="17714">
                  <c:v>-39.131835913874902</c:v>
                </c:pt>
                <c:pt idx="17715">
                  <c:v>-39.131835913874902</c:v>
                </c:pt>
                <c:pt idx="17716">
                  <c:v>-39.212499962632101</c:v>
                </c:pt>
                <c:pt idx="17717">
                  <c:v>-39.212499962632101</c:v>
                </c:pt>
                <c:pt idx="17718">
                  <c:v>-39.212499962632101</c:v>
                </c:pt>
                <c:pt idx="17719">
                  <c:v>-39.4576171288208</c:v>
                </c:pt>
                <c:pt idx="17720">
                  <c:v>-39.4576171288208</c:v>
                </c:pt>
                <c:pt idx="17721">
                  <c:v>-39.864355447127302</c:v>
                </c:pt>
                <c:pt idx="17722">
                  <c:v>-39.864355447127302</c:v>
                </c:pt>
                <c:pt idx="17723">
                  <c:v>-39.864355447127302</c:v>
                </c:pt>
                <c:pt idx="17724">
                  <c:v>-39.637792916873799</c:v>
                </c:pt>
                <c:pt idx="17725">
                  <c:v>-39.637792916873799</c:v>
                </c:pt>
                <c:pt idx="17726">
                  <c:v>-39.637792916873799</c:v>
                </c:pt>
                <c:pt idx="17727">
                  <c:v>-39.502831971338303</c:v>
                </c:pt>
                <c:pt idx="17728">
                  <c:v>-39.502831971338303</c:v>
                </c:pt>
                <c:pt idx="17729">
                  <c:v>-39.502831971338303</c:v>
                </c:pt>
                <c:pt idx="17730">
                  <c:v>-39.502831971338303</c:v>
                </c:pt>
                <c:pt idx="17731">
                  <c:v>-39.502831971338303</c:v>
                </c:pt>
                <c:pt idx="17732">
                  <c:v>-39.430468714614101</c:v>
                </c:pt>
                <c:pt idx="17733">
                  <c:v>-39.430468714614101</c:v>
                </c:pt>
                <c:pt idx="17734">
                  <c:v>-39.1887694837787</c:v>
                </c:pt>
                <c:pt idx="17735">
                  <c:v>-39.1887694837787</c:v>
                </c:pt>
                <c:pt idx="17736">
                  <c:v>-39.357617141256902</c:v>
                </c:pt>
                <c:pt idx="17737">
                  <c:v>-39.357617141256902</c:v>
                </c:pt>
                <c:pt idx="17738">
                  <c:v>-39.357617141256902</c:v>
                </c:pt>
                <c:pt idx="17739">
                  <c:v>-39.357617141256902</c:v>
                </c:pt>
                <c:pt idx="17740">
                  <c:v>-39.482421795357297</c:v>
                </c:pt>
                <c:pt idx="17741">
                  <c:v>-39.482421795357297</c:v>
                </c:pt>
                <c:pt idx="17742">
                  <c:v>-39.3605468181267</c:v>
                </c:pt>
                <c:pt idx="17743">
                  <c:v>-39.3605468181267</c:v>
                </c:pt>
                <c:pt idx="17744">
                  <c:v>-39.3605468181267</c:v>
                </c:pt>
                <c:pt idx="17745">
                  <c:v>-39.635156223419401</c:v>
                </c:pt>
                <c:pt idx="17746">
                  <c:v>-39.635156223419401</c:v>
                </c:pt>
                <c:pt idx="17747">
                  <c:v>-39.635156223419401</c:v>
                </c:pt>
                <c:pt idx="17748">
                  <c:v>-39.353906192991403</c:v>
                </c:pt>
                <c:pt idx="17749">
                  <c:v>-39.353906192991403</c:v>
                </c:pt>
                <c:pt idx="17750">
                  <c:v>-39.353906192991403</c:v>
                </c:pt>
                <c:pt idx="17751">
                  <c:v>-39.282421806914499</c:v>
                </c:pt>
                <c:pt idx="17752">
                  <c:v>-39.282421806914499</c:v>
                </c:pt>
                <c:pt idx="17753">
                  <c:v>-39.342578065050397</c:v>
                </c:pt>
                <c:pt idx="17754">
                  <c:v>-39.342578065050397</c:v>
                </c:pt>
                <c:pt idx="17755">
                  <c:v>-39.218847608011799</c:v>
                </c:pt>
                <c:pt idx="17756">
                  <c:v>-39.218847608011799</c:v>
                </c:pt>
                <c:pt idx="17757">
                  <c:v>-39.218847608011799</c:v>
                </c:pt>
                <c:pt idx="17758">
                  <c:v>-39.504003866481</c:v>
                </c:pt>
                <c:pt idx="17759">
                  <c:v>-39.504003866481</c:v>
                </c:pt>
                <c:pt idx="17760">
                  <c:v>-39.593945269945799</c:v>
                </c:pt>
                <c:pt idx="17761">
                  <c:v>-39.593945269945799</c:v>
                </c:pt>
                <c:pt idx="17762">
                  <c:v>-39.593945269945799</c:v>
                </c:pt>
                <c:pt idx="17763">
                  <c:v>-39.263671802458703</c:v>
                </c:pt>
                <c:pt idx="17764">
                  <c:v>-39.263671802458703</c:v>
                </c:pt>
                <c:pt idx="17765">
                  <c:v>-39.263671802458703</c:v>
                </c:pt>
                <c:pt idx="17766">
                  <c:v>-39.2541991718753</c:v>
                </c:pt>
                <c:pt idx="17767">
                  <c:v>-39.2541991718753</c:v>
                </c:pt>
                <c:pt idx="17768">
                  <c:v>-39.2541991718753</c:v>
                </c:pt>
                <c:pt idx="17769">
                  <c:v>-39.431054644468503</c:v>
                </c:pt>
                <c:pt idx="17770">
                  <c:v>-39.431054644468503</c:v>
                </c:pt>
                <c:pt idx="17771">
                  <c:v>-39.431054644468503</c:v>
                </c:pt>
                <c:pt idx="17772">
                  <c:v>-39.441308524175803</c:v>
                </c:pt>
                <c:pt idx="17773">
                  <c:v>-39.441308524175803</c:v>
                </c:pt>
                <c:pt idx="17774">
                  <c:v>-39.206249939998003</c:v>
                </c:pt>
                <c:pt idx="17775">
                  <c:v>-39.206249939998003</c:v>
                </c:pt>
                <c:pt idx="17776">
                  <c:v>-39.206249939998003</c:v>
                </c:pt>
                <c:pt idx="17777">
                  <c:v>-39.496191358077297</c:v>
                </c:pt>
                <c:pt idx="17778">
                  <c:v>-39.496191358077297</c:v>
                </c:pt>
                <c:pt idx="17779">
                  <c:v>-39.496191358077297</c:v>
                </c:pt>
                <c:pt idx="17780">
                  <c:v>-39.371874965319797</c:v>
                </c:pt>
                <c:pt idx="17781">
                  <c:v>-39.371874965319797</c:v>
                </c:pt>
                <c:pt idx="17782">
                  <c:v>-39.0600585398278</c:v>
                </c:pt>
                <c:pt idx="17783">
                  <c:v>-39.0600585398278</c:v>
                </c:pt>
                <c:pt idx="17784">
                  <c:v>-39.0600585398278</c:v>
                </c:pt>
                <c:pt idx="17785">
                  <c:v>-39.432226491080598</c:v>
                </c:pt>
                <c:pt idx="17786">
                  <c:v>-39.432226491080598</c:v>
                </c:pt>
                <c:pt idx="17787">
                  <c:v>-39.432226491080598</c:v>
                </c:pt>
                <c:pt idx="17788">
                  <c:v>-39.4760741773134</c:v>
                </c:pt>
                <c:pt idx="17789">
                  <c:v>-39.4760741773134</c:v>
                </c:pt>
                <c:pt idx="17790">
                  <c:v>-39.4760741773134</c:v>
                </c:pt>
                <c:pt idx="17791">
                  <c:v>-39.651269474612398</c:v>
                </c:pt>
                <c:pt idx="17792">
                  <c:v>-39.651269474612398</c:v>
                </c:pt>
                <c:pt idx="17793">
                  <c:v>-39.651269474612398</c:v>
                </c:pt>
                <c:pt idx="17794">
                  <c:v>-39.5855467857618</c:v>
                </c:pt>
                <c:pt idx="17795">
                  <c:v>-39.5855467857618</c:v>
                </c:pt>
                <c:pt idx="17796">
                  <c:v>-39.408398384170098</c:v>
                </c:pt>
                <c:pt idx="17797">
                  <c:v>-39.408398384170098</c:v>
                </c:pt>
                <c:pt idx="17798">
                  <c:v>-39.408398384170098</c:v>
                </c:pt>
                <c:pt idx="17799">
                  <c:v>-39.562304669379898</c:v>
                </c:pt>
                <c:pt idx="17800">
                  <c:v>-39.562304669379898</c:v>
                </c:pt>
                <c:pt idx="17801">
                  <c:v>-39.391601538787597</c:v>
                </c:pt>
                <c:pt idx="17802">
                  <c:v>-39.391601538787597</c:v>
                </c:pt>
                <c:pt idx="17803">
                  <c:v>-39.391601538787597</c:v>
                </c:pt>
                <c:pt idx="17804">
                  <c:v>-39.4232421419728</c:v>
                </c:pt>
                <c:pt idx="17805">
                  <c:v>-39.4232421419728</c:v>
                </c:pt>
                <c:pt idx="17806">
                  <c:v>-39.4232421419728</c:v>
                </c:pt>
                <c:pt idx="17807">
                  <c:v>-39.311718703785999</c:v>
                </c:pt>
                <c:pt idx="17808">
                  <c:v>-39.311718703785999</c:v>
                </c:pt>
                <c:pt idx="17809">
                  <c:v>-39.311718703785999</c:v>
                </c:pt>
                <c:pt idx="17810">
                  <c:v>-39.569921844740698</c:v>
                </c:pt>
                <c:pt idx="17811">
                  <c:v>-39.569921844740698</c:v>
                </c:pt>
                <c:pt idx="17812">
                  <c:v>-39.569921844740698</c:v>
                </c:pt>
                <c:pt idx="17813">
                  <c:v>-39.569921844740698</c:v>
                </c:pt>
                <c:pt idx="17814">
                  <c:v>-39.402441328020302</c:v>
                </c:pt>
                <c:pt idx="17815">
                  <c:v>-39.402441328020302</c:v>
                </c:pt>
                <c:pt idx="17816">
                  <c:v>-39.402441328020302</c:v>
                </c:pt>
                <c:pt idx="17817">
                  <c:v>-39.381835894498998</c:v>
                </c:pt>
                <c:pt idx="17818">
                  <c:v>-39.381835894498998</c:v>
                </c:pt>
                <c:pt idx="17819">
                  <c:v>-39.381835894498998</c:v>
                </c:pt>
                <c:pt idx="17820">
                  <c:v>-39.4162109173121</c:v>
                </c:pt>
                <c:pt idx="17821">
                  <c:v>-39.4162109173121</c:v>
                </c:pt>
                <c:pt idx="17822">
                  <c:v>-39.4162109173121</c:v>
                </c:pt>
                <c:pt idx="17823">
                  <c:v>-39.690820233576197</c:v>
                </c:pt>
                <c:pt idx="17824">
                  <c:v>-39.690820233576197</c:v>
                </c:pt>
                <c:pt idx="17825">
                  <c:v>-39.3851561804331</c:v>
                </c:pt>
                <c:pt idx="17826">
                  <c:v>-39.3851561804331</c:v>
                </c:pt>
                <c:pt idx="17827">
                  <c:v>-39.3851561804331</c:v>
                </c:pt>
                <c:pt idx="17828">
                  <c:v>-39.184765538542699</c:v>
                </c:pt>
                <c:pt idx="17829">
                  <c:v>-39.184765538542699</c:v>
                </c:pt>
                <c:pt idx="17830">
                  <c:v>-39.184765538542699</c:v>
                </c:pt>
                <c:pt idx="17831">
                  <c:v>-39.300292888474303</c:v>
                </c:pt>
                <c:pt idx="17832">
                  <c:v>-39.300292888474303</c:v>
                </c:pt>
                <c:pt idx="17833">
                  <c:v>-39.300292888474303</c:v>
                </c:pt>
                <c:pt idx="17834">
                  <c:v>-39.636523349588899</c:v>
                </c:pt>
                <c:pt idx="17835">
                  <c:v>-39.636523349588899</c:v>
                </c:pt>
                <c:pt idx="17836">
                  <c:v>-39.636523349588899</c:v>
                </c:pt>
                <c:pt idx="17837">
                  <c:v>-39.326074186392297</c:v>
                </c:pt>
                <c:pt idx="17838">
                  <c:v>-39.326074186392297</c:v>
                </c:pt>
                <c:pt idx="17839">
                  <c:v>-39.354687450475403</c:v>
                </c:pt>
                <c:pt idx="17840">
                  <c:v>-39.354687450475403</c:v>
                </c:pt>
                <c:pt idx="17841">
                  <c:v>-39.354687450475403</c:v>
                </c:pt>
                <c:pt idx="17842">
                  <c:v>-39.420800733401798</c:v>
                </c:pt>
                <c:pt idx="17843">
                  <c:v>-39.420800733401798</c:v>
                </c:pt>
                <c:pt idx="17844">
                  <c:v>-39.301757761582799</c:v>
                </c:pt>
                <c:pt idx="17845">
                  <c:v>-39.301757761582799</c:v>
                </c:pt>
                <c:pt idx="17846">
                  <c:v>-39.301757761582799</c:v>
                </c:pt>
                <c:pt idx="17847">
                  <c:v>-39.304492133953303</c:v>
                </c:pt>
                <c:pt idx="17848">
                  <c:v>-39.304492133953303</c:v>
                </c:pt>
                <c:pt idx="17849">
                  <c:v>-39.304492133953303</c:v>
                </c:pt>
                <c:pt idx="17850">
                  <c:v>-39.4361327726292</c:v>
                </c:pt>
                <c:pt idx="17851">
                  <c:v>-39.4361327726292</c:v>
                </c:pt>
                <c:pt idx="17852">
                  <c:v>-39.4361327726292</c:v>
                </c:pt>
                <c:pt idx="17853">
                  <c:v>-39.5525389836911</c:v>
                </c:pt>
                <c:pt idx="17854">
                  <c:v>-39.5525389836911</c:v>
                </c:pt>
                <c:pt idx="17855">
                  <c:v>-39.5525389836911</c:v>
                </c:pt>
                <c:pt idx="17856">
                  <c:v>-39.251757755737302</c:v>
                </c:pt>
                <c:pt idx="17857">
                  <c:v>-39.251757755737302</c:v>
                </c:pt>
                <c:pt idx="17858">
                  <c:v>-39.251757755737302</c:v>
                </c:pt>
                <c:pt idx="17859">
                  <c:v>-39.248925706415299</c:v>
                </c:pt>
                <c:pt idx="17860">
                  <c:v>-39.248925706415299</c:v>
                </c:pt>
                <c:pt idx="17861">
                  <c:v>-39.159960882374399</c:v>
                </c:pt>
                <c:pt idx="17862">
                  <c:v>-39.159960882374399</c:v>
                </c:pt>
                <c:pt idx="17863">
                  <c:v>-39.335644492784901</c:v>
                </c:pt>
                <c:pt idx="17864">
                  <c:v>-39.335644492784901</c:v>
                </c:pt>
                <c:pt idx="17865">
                  <c:v>-39.335644492784901</c:v>
                </c:pt>
                <c:pt idx="17866">
                  <c:v>-39.439062427336403</c:v>
                </c:pt>
                <c:pt idx="17867">
                  <c:v>-39.439062427336403</c:v>
                </c:pt>
                <c:pt idx="17868">
                  <c:v>-39.439062427336403</c:v>
                </c:pt>
                <c:pt idx="17869">
                  <c:v>-39.303515561208698</c:v>
                </c:pt>
                <c:pt idx="17870">
                  <c:v>-39.303515561208698</c:v>
                </c:pt>
                <c:pt idx="17871">
                  <c:v>-39.303515561208698</c:v>
                </c:pt>
                <c:pt idx="17872">
                  <c:v>-39.356445253921201</c:v>
                </c:pt>
                <c:pt idx="17873">
                  <c:v>-39.356445253921201</c:v>
                </c:pt>
                <c:pt idx="17874">
                  <c:v>-39.220312451274303</c:v>
                </c:pt>
                <c:pt idx="17875">
                  <c:v>-39.220312451274303</c:v>
                </c:pt>
                <c:pt idx="17876">
                  <c:v>-39.220312451274303</c:v>
                </c:pt>
                <c:pt idx="17877">
                  <c:v>-39.3668945243625</c:v>
                </c:pt>
                <c:pt idx="17878">
                  <c:v>-39.3668945243625</c:v>
                </c:pt>
                <c:pt idx="17879">
                  <c:v>-39.331738210428703</c:v>
                </c:pt>
                <c:pt idx="17880">
                  <c:v>-39.331738210428703</c:v>
                </c:pt>
                <c:pt idx="17881">
                  <c:v>-39.7200194714896</c:v>
                </c:pt>
                <c:pt idx="17882">
                  <c:v>-39.7200194714896</c:v>
                </c:pt>
                <c:pt idx="17883">
                  <c:v>-39.402636663835402</c:v>
                </c:pt>
                <c:pt idx="17884">
                  <c:v>-39.402636663835402</c:v>
                </c:pt>
                <c:pt idx="17885">
                  <c:v>-39.402636663835402</c:v>
                </c:pt>
                <c:pt idx="17886">
                  <c:v>-39.210351505738799</c:v>
                </c:pt>
                <c:pt idx="17887">
                  <c:v>-39.210351505738799</c:v>
                </c:pt>
                <c:pt idx="17888">
                  <c:v>-39.210351505738799</c:v>
                </c:pt>
                <c:pt idx="17889">
                  <c:v>-39.223632740140602</c:v>
                </c:pt>
                <c:pt idx="17890">
                  <c:v>-39.223632740140602</c:v>
                </c:pt>
                <c:pt idx="17891">
                  <c:v>-39.223632740140602</c:v>
                </c:pt>
                <c:pt idx="17892">
                  <c:v>-39.498242195797502</c:v>
                </c:pt>
                <c:pt idx="17893">
                  <c:v>-39.498242195797502</c:v>
                </c:pt>
                <c:pt idx="17894">
                  <c:v>-39.5051757342735</c:v>
                </c:pt>
                <c:pt idx="17895">
                  <c:v>-39.5051757342735</c:v>
                </c:pt>
                <c:pt idx="17896">
                  <c:v>-39.5051757342735</c:v>
                </c:pt>
                <c:pt idx="17897">
                  <c:v>-39.559277278196497</c:v>
                </c:pt>
                <c:pt idx="17898">
                  <c:v>-39.559277278196497</c:v>
                </c:pt>
                <c:pt idx="17899">
                  <c:v>-39.559277278196497</c:v>
                </c:pt>
                <c:pt idx="17900">
                  <c:v>-39.299511643097503</c:v>
                </c:pt>
                <c:pt idx="17901">
                  <c:v>-39.5372069793302</c:v>
                </c:pt>
                <c:pt idx="17902">
                  <c:v>-39.5372069793302</c:v>
                </c:pt>
                <c:pt idx="17903">
                  <c:v>-39.5372069793302</c:v>
                </c:pt>
                <c:pt idx="17904">
                  <c:v>-39.4834960183288</c:v>
                </c:pt>
                <c:pt idx="17905">
                  <c:v>-39.4834960183288</c:v>
                </c:pt>
                <c:pt idx="17906">
                  <c:v>-39.4834960183288</c:v>
                </c:pt>
                <c:pt idx="17907">
                  <c:v>-39.188574172505398</c:v>
                </c:pt>
                <c:pt idx="17908">
                  <c:v>-39.188574172505398</c:v>
                </c:pt>
                <c:pt idx="17909">
                  <c:v>-39.188574172505398</c:v>
                </c:pt>
                <c:pt idx="17910">
                  <c:v>-39.494531191550699</c:v>
                </c:pt>
                <c:pt idx="17911">
                  <c:v>-39.494531191550699</c:v>
                </c:pt>
                <c:pt idx="17912">
                  <c:v>-39.494531191550699</c:v>
                </c:pt>
                <c:pt idx="17913">
                  <c:v>-39.551269427742199</c:v>
                </c:pt>
                <c:pt idx="17914">
                  <c:v>-39.551269427742199</c:v>
                </c:pt>
                <c:pt idx="17915">
                  <c:v>-39.551269427742199</c:v>
                </c:pt>
                <c:pt idx="17916">
                  <c:v>-39.320507758049601</c:v>
                </c:pt>
                <c:pt idx="17917">
                  <c:v>-39.320507758049601</c:v>
                </c:pt>
                <c:pt idx="17918">
                  <c:v>-39.320507758049601</c:v>
                </c:pt>
                <c:pt idx="17919">
                  <c:v>-39.273632765900402</c:v>
                </c:pt>
                <c:pt idx="17920">
                  <c:v>-39.273632765900402</c:v>
                </c:pt>
                <c:pt idx="17921">
                  <c:v>-39.3644530857418</c:v>
                </c:pt>
                <c:pt idx="17922">
                  <c:v>-39.3644530857418</c:v>
                </c:pt>
                <c:pt idx="17923">
                  <c:v>-39.3644530857418</c:v>
                </c:pt>
                <c:pt idx="17924">
                  <c:v>-39.246093673282303</c:v>
                </c:pt>
                <c:pt idx="17925">
                  <c:v>-39.246093673282303</c:v>
                </c:pt>
                <c:pt idx="17926">
                  <c:v>-39.246093673282303</c:v>
                </c:pt>
                <c:pt idx="17927">
                  <c:v>-39.327636632522598</c:v>
                </c:pt>
                <c:pt idx="17928">
                  <c:v>-39.327636632522598</c:v>
                </c:pt>
                <c:pt idx="17929">
                  <c:v>-39.327636632522598</c:v>
                </c:pt>
                <c:pt idx="17930">
                  <c:v>-39.327636632522598</c:v>
                </c:pt>
                <c:pt idx="17931">
                  <c:v>-39.601367107978099</c:v>
                </c:pt>
                <c:pt idx="17932">
                  <c:v>-39.601367107978099</c:v>
                </c:pt>
                <c:pt idx="17933">
                  <c:v>-39.324023388333401</c:v>
                </c:pt>
                <c:pt idx="17934">
                  <c:v>-39.324023388333401</c:v>
                </c:pt>
                <c:pt idx="17935">
                  <c:v>-39.324023388333401</c:v>
                </c:pt>
                <c:pt idx="17936">
                  <c:v>-39.784667913183497</c:v>
                </c:pt>
                <c:pt idx="17937">
                  <c:v>-39.784667913183497</c:v>
                </c:pt>
                <c:pt idx="17938">
                  <c:v>-39.4537109163793</c:v>
                </c:pt>
                <c:pt idx="17939">
                  <c:v>-39.4537109163793</c:v>
                </c:pt>
                <c:pt idx="17940">
                  <c:v>-39.746874940406997</c:v>
                </c:pt>
                <c:pt idx="17941">
                  <c:v>-39.746874940406997</c:v>
                </c:pt>
                <c:pt idx="17942">
                  <c:v>-39.746874940406997</c:v>
                </c:pt>
                <c:pt idx="17943">
                  <c:v>-39.356152300344498</c:v>
                </c:pt>
                <c:pt idx="17944">
                  <c:v>-39.356152300344498</c:v>
                </c:pt>
                <c:pt idx="17945">
                  <c:v>-39.356152300344498</c:v>
                </c:pt>
                <c:pt idx="17946">
                  <c:v>-39.309765556216</c:v>
                </c:pt>
                <c:pt idx="17947">
                  <c:v>-39.309765556216</c:v>
                </c:pt>
                <c:pt idx="17948">
                  <c:v>-39.309765556216</c:v>
                </c:pt>
                <c:pt idx="17949">
                  <c:v>-39.309765556216</c:v>
                </c:pt>
                <c:pt idx="17950">
                  <c:v>-39.300781189842297</c:v>
                </c:pt>
                <c:pt idx="17951">
                  <c:v>-39.300781189842297</c:v>
                </c:pt>
                <c:pt idx="17952">
                  <c:v>-39.300781189842297</c:v>
                </c:pt>
                <c:pt idx="17953">
                  <c:v>-39.259960875184298</c:v>
                </c:pt>
                <c:pt idx="17954">
                  <c:v>-39.259960875184298</c:v>
                </c:pt>
                <c:pt idx="17955">
                  <c:v>-39.1974609274911</c:v>
                </c:pt>
                <c:pt idx="17956">
                  <c:v>-39.1974609274911</c:v>
                </c:pt>
                <c:pt idx="17957">
                  <c:v>-39.1974609274911</c:v>
                </c:pt>
                <c:pt idx="17958">
                  <c:v>-39.457421810809997</c:v>
                </c:pt>
                <c:pt idx="17959">
                  <c:v>-39.457421810809997</c:v>
                </c:pt>
                <c:pt idx="17960">
                  <c:v>-39.176367124935403</c:v>
                </c:pt>
                <c:pt idx="17961">
                  <c:v>-39.176367124935403</c:v>
                </c:pt>
                <c:pt idx="17962">
                  <c:v>-39.176367124935403</c:v>
                </c:pt>
                <c:pt idx="17963">
                  <c:v>-39.370117136044399</c:v>
                </c:pt>
                <c:pt idx="17964">
                  <c:v>-39.370117136044399</c:v>
                </c:pt>
                <c:pt idx="17965">
                  <c:v>-39.458691361352898</c:v>
                </c:pt>
                <c:pt idx="17966">
                  <c:v>-39.458691361352898</c:v>
                </c:pt>
                <c:pt idx="17967">
                  <c:v>-39.458691361352898</c:v>
                </c:pt>
                <c:pt idx="17968">
                  <c:v>-39.458691361352898</c:v>
                </c:pt>
                <c:pt idx="17969">
                  <c:v>-39.402148400957202</c:v>
                </c:pt>
                <c:pt idx="17970">
                  <c:v>-39.402148400957202</c:v>
                </c:pt>
                <c:pt idx="17971">
                  <c:v>-39.402148400957202</c:v>
                </c:pt>
                <c:pt idx="17972">
                  <c:v>-39.590722602835697</c:v>
                </c:pt>
                <c:pt idx="17973">
                  <c:v>-39.590722602835697</c:v>
                </c:pt>
                <c:pt idx="17974">
                  <c:v>-39.590722602835697</c:v>
                </c:pt>
                <c:pt idx="17975">
                  <c:v>-39.400781188298403</c:v>
                </c:pt>
                <c:pt idx="17976">
                  <c:v>-39.400781188298403</c:v>
                </c:pt>
                <c:pt idx="17977">
                  <c:v>-39.314550747760201</c:v>
                </c:pt>
                <c:pt idx="17978">
                  <c:v>-39.314550747760201</c:v>
                </c:pt>
                <c:pt idx="17979">
                  <c:v>-39.383789005034401</c:v>
                </c:pt>
                <c:pt idx="17980">
                  <c:v>-39.383789005034401</c:v>
                </c:pt>
                <c:pt idx="17981">
                  <c:v>-39.383789005034401</c:v>
                </c:pt>
                <c:pt idx="17982">
                  <c:v>-39.310742112669601</c:v>
                </c:pt>
                <c:pt idx="17983">
                  <c:v>-39.310742112669601</c:v>
                </c:pt>
                <c:pt idx="17984">
                  <c:v>-39.310742112669601</c:v>
                </c:pt>
                <c:pt idx="17985">
                  <c:v>-39.421191345005298</c:v>
                </c:pt>
                <c:pt idx="17986">
                  <c:v>-39.421191345005298</c:v>
                </c:pt>
                <c:pt idx="17987">
                  <c:v>-39.421191345005298</c:v>
                </c:pt>
                <c:pt idx="17988">
                  <c:v>-39.181738237435603</c:v>
                </c:pt>
                <c:pt idx="17989">
                  <c:v>-39.181738237435603</c:v>
                </c:pt>
                <c:pt idx="17990">
                  <c:v>-39.181738237435603</c:v>
                </c:pt>
                <c:pt idx="17991">
                  <c:v>-39.206249929687999</c:v>
                </c:pt>
                <c:pt idx="17992">
                  <c:v>-39.206249929687999</c:v>
                </c:pt>
                <c:pt idx="17993">
                  <c:v>-39.2806640194976</c:v>
                </c:pt>
                <c:pt idx="17994">
                  <c:v>-39.2806640194976</c:v>
                </c:pt>
                <c:pt idx="17995">
                  <c:v>-39.2806640194976</c:v>
                </c:pt>
                <c:pt idx="17996">
                  <c:v>-39.369140576178303</c:v>
                </c:pt>
                <c:pt idx="17997">
                  <c:v>-39.725878870864101</c:v>
                </c:pt>
                <c:pt idx="17998">
                  <c:v>-39.725878870864101</c:v>
                </c:pt>
                <c:pt idx="17999">
                  <c:v>-39.725878870864101</c:v>
                </c:pt>
                <c:pt idx="18000">
                  <c:v>-39.258789046616499</c:v>
                </c:pt>
                <c:pt idx="18001">
                  <c:v>-39.258789046616499</c:v>
                </c:pt>
                <c:pt idx="18002">
                  <c:v>-39.258789046616499</c:v>
                </c:pt>
                <c:pt idx="18003">
                  <c:v>-39.691992127874897</c:v>
                </c:pt>
                <c:pt idx="18004">
                  <c:v>-39.691992127874897</c:v>
                </c:pt>
                <c:pt idx="18005">
                  <c:v>-39.691992127874897</c:v>
                </c:pt>
                <c:pt idx="18006">
                  <c:v>-39.691992127874897</c:v>
                </c:pt>
                <c:pt idx="18007">
                  <c:v>-39.691992127874897</c:v>
                </c:pt>
                <c:pt idx="18008">
                  <c:v>-39.3761718095775</c:v>
                </c:pt>
                <c:pt idx="18009">
                  <c:v>-39.3761718095775</c:v>
                </c:pt>
                <c:pt idx="18010">
                  <c:v>-39.327246059059597</c:v>
                </c:pt>
                <c:pt idx="18011">
                  <c:v>-39.327246059059597</c:v>
                </c:pt>
                <c:pt idx="18012">
                  <c:v>-39.375683553742398</c:v>
                </c:pt>
                <c:pt idx="18013">
                  <c:v>-39.375683553742398</c:v>
                </c:pt>
                <c:pt idx="18014">
                  <c:v>-39.375195266744399</c:v>
                </c:pt>
                <c:pt idx="18015">
                  <c:v>-39.375195266744399</c:v>
                </c:pt>
                <c:pt idx="18016">
                  <c:v>-39.375195266744399</c:v>
                </c:pt>
                <c:pt idx="18017">
                  <c:v>-39.495898343979199</c:v>
                </c:pt>
                <c:pt idx="18018">
                  <c:v>-39.495898343979199</c:v>
                </c:pt>
                <c:pt idx="18019">
                  <c:v>-39.142089766763</c:v>
                </c:pt>
                <c:pt idx="18020">
                  <c:v>-39.142089766763</c:v>
                </c:pt>
                <c:pt idx="18021">
                  <c:v>-39.142089766763</c:v>
                </c:pt>
                <c:pt idx="18022">
                  <c:v>-39.325976548796397</c:v>
                </c:pt>
                <c:pt idx="18023">
                  <c:v>-39.325976548796397</c:v>
                </c:pt>
                <c:pt idx="18024">
                  <c:v>-39.325976548796397</c:v>
                </c:pt>
                <c:pt idx="18025">
                  <c:v>-39.1667968383044</c:v>
                </c:pt>
                <c:pt idx="18026">
                  <c:v>-39.1667968383044</c:v>
                </c:pt>
                <c:pt idx="18027">
                  <c:v>-39.1667968383044</c:v>
                </c:pt>
                <c:pt idx="18028">
                  <c:v>-39.348730383324401</c:v>
                </c:pt>
                <c:pt idx="18029">
                  <c:v>-39.348730383324401</c:v>
                </c:pt>
                <c:pt idx="18030">
                  <c:v>-39.348730383324401</c:v>
                </c:pt>
                <c:pt idx="18031">
                  <c:v>-39.454785068672201</c:v>
                </c:pt>
                <c:pt idx="18032">
                  <c:v>-39.454785068672201</c:v>
                </c:pt>
                <c:pt idx="18033">
                  <c:v>-39.454785068672201</c:v>
                </c:pt>
                <c:pt idx="18034">
                  <c:v>-39.364355435282</c:v>
                </c:pt>
                <c:pt idx="18035">
                  <c:v>-39.364355435282</c:v>
                </c:pt>
                <c:pt idx="18036">
                  <c:v>-39.3919921435226</c:v>
                </c:pt>
                <c:pt idx="18037">
                  <c:v>-39.3919921435226</c:v>
                </c:pt>
                <c:pt idx="18038">
                  <c:v>-39.560937426926102</c:v>
                </c:pt>
                <c:pt idx="18039">
                  <c:v>-39.560937426926102</c:v>
                </c:pt>
                <c:pt idx="18040">
                  <c:v>-39.356249910619198</c:v>
                </c:pt>
                <c:pt idx="18041">
                  <c:v>-39.356249910619198</c:v>
                </c:pt>
                <c:pt idx="18042">
                  <c:v>-39.356249910619198</c:v>
                </c:pt>
                <c:pt idx="18043">
                  <c:v>-39.1857421434106</c:v>
                </c:pt>
                <c:pt idx="18044">
                  <c:v>-39.1857421434106</c:v>
                </c:pt>
                <c:pt idx="18045">
                  <c:v>-39.1857421434106</c:v>
                </c:pt>
                <c:pt idx="18046">
                  <c:v>-39.453417892393098</c:v>
                </c:pt>
                <c:pt idx="18047">
                  <c:v>-39.453417892393098</c:v>
                </c:pt>
                <c:pt idx="18048">
                  <c:v>-39.448144467642102</c:v>
                </c:pt>
                <c:pt idx="18049">
                  <c:v>-39.448144467642102</c:v>
                </c:pt>
                <c:pt idx="18050">
                  <c:v>-39.448144467642102</c:v>
                </c:pt>
                <c:pt idx="18051">
                  <c:v>-39.567089794116299</c:v>
                </c:pt>
                <c:pt idx="18052">
                  <c:v>-39.567089794116299</c:v>
                </c:pt>
                <c:pt idx="18053">
                  <c:v>-39.464746045290603</c:v>
                </c:pt>
                <c:pt idx="18054">
                  <c:v>-39.464746045290603</c:v>
                </c:pt>
                <c:pt idx="18055">
                  <c:v>-39.304101526344297</c:v>
                </c:pt>
                <c:pt idx="18056">
                  <c:v>-39.304101526344297</c:v>
                </c:pt>
                <c:pt idx="18057">
                  <c:v>-39.304101526344297</c:v>
                </c:pt>
                <c:pt idx="18058">
                  <c:v>-39.475097603964898</c:v>
                </c:pt>
                <c:pt idx="18059">
                  <c:v>-39.475097603964898</c:v>
                </c:pt>
                <c:pt idx="18060">
                  <c:v>-39.475097603964898</c:v>
                </c:pt>
                <c:pt idx="18061">
                  <c:v>-39.204492136639601</c:v>
                </c:pt>
                <c:pt idx="18062">
                  <c:v>-39.204492136639601</c:v>
                </c:pt>
                <c:pt idx="18063">
                  <c:v>-39.204492136639601</c:v>
                </c:pt>
                <c:pt idx="18064">
                  <c:v>-39.1476561978779</c:v>
                </c:pt>
                <c:pt idx="18065">
                  <c:v>-39.1476561978779</c:v>
                </c:pt>
                <c:pt idx="18066">
                  <c:v>-39.1476561978779</c:v>
                </c:pt>
                <c:pt idx="18067">
                  <c:v>-39.1476561978779</c:v>
                </c:pt>
                <c:pt idx="18068">
                  <c:v>-39.291796826262697</c:v>
                </c:pt>
                <c:pt idx="18069">
                  <c:v>-39.291796826262697</c:v>
                </c:pt>
                <c:pt idx="18070">
                  <c:v>-39.494433519124797</c:v>
                </c:pt>
                <c:pt idx="18071">
                  <c:v>-39.494433519124797</c:v>
                </c:pt>
                <c:pt idx="18072">
                  <c:v>-39.555761682873701</c:v>
                </c:pt>
                <c:pt idx="18073">
                  <c:v>-39.555761682873701</c:v>
                </c:pt>
                <c:pt idx="18074">
                  <c:v>-39.555761682873701</c:v>
                </c:pt>
                <c:pt idx="18075">
                  <c:v>-39.480956955303498</c:v>
                </c:pt>
                <c:pt idx="18076">
                  <c:v>-39.468749923456897</c:v>
                </c:pt>
                <c:pt idx="18077">
                  <c:v>-39.468749923456897</c:v>
                </c:pt>
                <c:pt idx="18078">
                  <c:v>-39.468749923456897</c:v>
                </c:pt>
                <c:pt idx="18079">
                  <c:v>-39.498925745152498</c:v>
                </c:pt>
                <c:pt idx="18080">
                  <c:v>-39.498925745152498</c:v>
                </c:pt>
                <c:pt idx="18081">
                  <c:v>-39.498925745152498</c:v>
                </c:pt>
                <c:pt idx="18082">
                  <c:v>-39.5642577999606</c:v>
                </c:pt>
                <c:pt idx="18083">
                  <c:v>-39.5642577999606</c:v>
                </c:pt>
                <c:pt idx="18084">
                  <c:v>-39.5642577999606</c:v>
                </c:pt>
                <c:pt idx="18085">
                  <c:v>-39.475683548654999</c:v>
                </c:pt>
                <c:pt idx="18086">
                  <c:v>-39.475683548654999</c:v>
                </c:pt>
                <c:pt idx="18087">
                  <c:v>-39.475683548654999</c:v>
                </c:pt>
                <c:pt idx="18088">
                  <c:v>-39.250195269531098</c:v>
                </c:pt>
                <c:pt idx="18089">
                  <c:v>-39.250195269531098</c:v>
                </c:pt>
                <c:pt idx="18090">
                  <c:v>-39.250195269531098</c:v>
                </c:pt>
                <c:pt idx="18091">
                  <c:v>-39.296777295559799</c:v>
                </c:pt>
                <c:pt idx="18092">
                  <c:v>-39.296777295559799</c:v>
                </c:pt>
                <c:pt idx="18093">
                  <c:v>-39.332324160939599</c:v>
                </c:pt>
                <c:pt idx="18094">
                  <c:v>-39.332324160939599</c:v>
                </c:pt>
                <c:pt idx="18095">
                  <c:v>-39.332324160939599</c:v>
                </c:pt>
                <c:pt idx="18096">
                  <c:v>-39.644531185287597</c:v>
                </c:pt>
                <c:pt idx="18097">
                  <c:v>-39.644531185287597</c:v>
                </c:pt>
                <c:pt idx="18098">
                  <c:v>-39.411425730817399</c:v>
                </c:pt>
                <c:pt idx="18099">
                  <c:v>-39.411425730817399</c:v>
                </c:pt>
                <c:pt idx="18100">
                  <c:v>-39.411425730817399</c:v>
                </c:pt>
                <c:pt idx="18101">
                  <c:v>-39.118554655098698</c:v>
                </c:pt>
                <c:pt idx="18102">
                  <c:v>-39.118554655098698</c:v>
                </c:pt>
                <c:pt idx="18103">
                  <c:v>-39.390331983544399</c:v>
                </c:pt>
                <c:pt idx="18104">
                  <c:v>-39.390331983544399</c:v>
                </c:pt>
                <c:pt idx="18105">
                  <c:v>-39.390331983544399</c:v>
                </c:pt>
                <c:pt idx="18106">
                  <c:v>-39.088671821598801</c:v>
                </c:pt>
                <c:pt idx="18107">
                  <c:v>-39.088671821598801</c:v>
                </c:pt>
                <c:pt idx="18108">
                  <c:v>-39.088671821598801</c:v>
                </c:pt>
                <c:pt idx="18109">
                  <c:v>-39.210253829056398</c:v>
                </c:pt>
                <c:pt idx="18110">
                  <c:v>-39.210253829056398</c:v>
                </c:pt>
                <c:pt idx="18111">
                  <c:v>-39.210253829056398</c:v>
                </c:pt>
                <c:pt idx="18112">
                  <c:v>-39.378124967632097</c:v>
                </c:pt>
                <c:pt idx="18113">
                  <c:v>-39.378124967632097</c:v>
                </c:pt>
                <c:pt idx="18114">
                  <c:v>-39.2958983853677</c:v>
                </c:pt>
                <c:pt idx="18115">
                  <c:v>-39.2958983853677</c:v>
                </c:pt>
                <c:pt idx="18116">
                  <c:v>-39.2958983853677</c:v>
                </c:pt>
                <c:pt idx="18117">
                  <c:v>-39.485839810091399</c:v>
                </c:pt>
                <c:pt idx="18118">
                  <c:v>-39.368847570098197</c:v>
                </c:pt>
                <c:pt idx="18119">
                  <c:v>-39.368847570098197</c:v>
                </c:pt>
                <c:pt idx="18120">
                  <c:v>-39.368847570098197</c:v>
                </c:pt>
                <c:pt idx="18121">
                  <c:v>-39.368847570098197</c:v>
                </c:pt>
                <c:pt idx="18122">
                  <c:v>-39.4944335369727</c:v>
                </c:pt>
                <c:pt idx="18123">
                  <c:v>-39.4944335369727</c:v>
                </c:pt>
                <c:pt idx="18124">
                  <c:v>-39.4944335369727</c:v>
                </c:pt>
                <c:pt idx="18125">
                  <c:v>-39.578320260268796</c:v>
                </c:pt>
                <c:pt idx="18126">
                  <c:v>-39.578320260268796</c:v>
                </c:pt>
                <c:pt idx="18127">
                  <c:v>-39.565820275653003</c:v>
                </c:pt>
                <c:pt idx="18128">
                  <c:v>-39.565820275653003</c:v>
                </c:pt>
                <c:pt idx="18129">
                  <c:v>-39.565820275653003</c:v>
                </c:pt>
                <c:pt idx="18130">
                  <c:v>-39.565820275653003</c:v>
                </c:pt>
                <c:pt idx="18131">
                  <c:v>-39.607324177995899</c:v>
                </c:pt>
                <c:pt idx="18132">
                  <c:v>-39.607324177995899</c:v>
                </c:pt>
                <c:pt idx="18133">
                  <c:v>-39.311425731670099</c:v>
                </c:pt>
                <c:pt idx="18134">
                  <c:v>-39.311425731670099</c:v>
                </c:pt>
                <c:pt idx="18135">
                  <c:v>-39.311425731670099</c:v>
                </c:pt>
                <c:pt idx="18136">
                  <c:v>-39.076464792800799</c:v>
                </c:pt>
                <c:pt idx="18137">
                  <c:v>-39.076464792800799</c:v>
                </c:pt>
                <c:pt idx="18138">
                  <c:v>-39.076464792800799</c:v>
                </c:pt>
                <c:pt idx="18139">
                  <c:v>-39.591308568531502</c:v>
                </c:pt>
                <c:pt idx="18140">
                  <c:v>-39.591308568531502</c:v>
                </c:pt>
                <c:pt idx="18141">
                  <c:v>-39.591308568531502</c:v>
                </c:pt>
                <c:pt idx="18142">
                  <c:v>-39.626464816057698</c:v>
                </c:pt>
                <c:pt idx="18143">
                  <c:v>-39.626464816057698</c:v>
                </c:pt>
                <c:pt idx="18144">
                  <c:v>-39.359081977869202</c:v>
                </c:pt>
                <c:pt idx="18145">
                  <c:v>-39.359081977869202</c:v>
                </c:pt>
                <c:pt idx="18146">
                  <c:v>-39.359081977869202</c:v>
                </c:pt>
                <c:pt idx="18147">
                  <c:v>-39.359081977869202</c:v>
                </c:pt>
                <c:pt idx="18148">
                  <c:v>-39.278124944241398</c:v>
                </c:pt>
                <c:pt idx="18149">
                  <c:v>-39.278124944241398</c:v>
                </c:pt>
                <c:pt idx="18150">
                  <c:v>-39.278124944241398</c:v>
                </c:pt>
                <c:pt idx="18151">
                  <c:v>-39.573925731565303</c:v>
                </c:pt>
                <c:pt idx="18152">
                  <c:v>-39.573925731565303</c:v>
                </c:pt>
                <c:pt idx="18153">
                  <c:v>-39.573925731565303</c:v>
                </c:pt>
                <c:pt idx="18154">
                  <c:v>-39.522265568964897</c:v>
                </c:pt>
                <c:pt idx="18155">
                  <c:v>-39.522265568964897</c:v>
                </c:pt>
                <c:pt idx="18156">
                  <c:v>-39.415136672068897</c:v>
                </c:pt>
                <c:pt idx="18157">
                  <c:v>-39.415136672068897</c:v>
                </c:pt>
                <c:pt idx="18158">
                  <c:v>-39.415136672068897</c:v>
                </c:pt>
                <c:pt idx="18159">
                  <c:v>-39.388476494721502</c:v>
                </c:pt>
                <c:pt idx="18160">
                  <c:v>-39.388476494721502</c:v>
                </c:pt>
                <c:pt idx="18161">
                  <c:v>-39.408593708438197</c:v>
                </c:pt>
                <c:pt idx="18162">
                  <c:v>-39.408593708438197</c:v>
                </c:pt>
                <c:pt idx="18163">
                  <c:v>-39.408593708438197</c:v>
                </c:pt>
                <c:pt idx="18164">
                  <c:v>-39.488085857454202</c:v>
                </c:pt>
                <c:pt idx="18165">
                  <c:v>-39.488085857454202</c:v>
                </c:pt>
                <c:pt idx="18166">
                  <c:v>-39.488085857454202</c:v>
                </c:pt>
                <c:pt idx="18167">
                  <c:v>-39.484863199264502</c:v>
                </c:pt>
                <c:pt idx="18168">
                  <c:v>-39.484863199264502</c:v>
                </c:pt>
                <c:pt idx="18169">
                  <c:v>-39.484863199264502</c:v>
                </c:pt>
                <c:pt idx="18170">
                  <c:v>-39.457519471012297</c:v>
                </c:pt>
                <c:pt idx="18171">
                  <c:v>-39.457519471012297</c:v>
                </c:pt>
                <c:pt idx="18172">
                  <c:v>-39.457519471012297</c:v>
                </c:pt>
                <c:pt idx="18173">
                  <c:v>-39.3339842895438</c:v>
                </c:pt>
                <c:pt idx="18174">
                  <c:v>-39.3339842895438</c:v>
                </c:pt>
                <c:pt idx="18175">
                  <c:v>-39.3909178926842</c:v>
                </c:pt>
                <c:pt idx="18176">
                  <c:v>-39.3909178926842</c:v>
                </c:pt>
                <c:pt idx="18177">
                  <c:v>-39.3909178926842</c:v>
                </c:pt>
                <c:pt idx="18178">
                  <c:v>-39.326660073427703</c:v>
                </c:pt>
                <c:pt idx="18179">
                  <c:v>-39.326660073427703</c:v>
                </c:pt>
                <c:pt idx="18180">
                  <c:v>-39.424609313558904</c:v>
                </c:pt>
                <c:pt idx="18181">
                  <c:v>-39.424609313558904</c:v>
                </c:pt>
                <c:pt idx="18182">
                  <c:v>-39.424609313558904</c:v>
                </c:pt>
                <c:pt idx="18183">
                  <c:v>-39.501562461889897</c:v>
                </c:pt>
                <c:pt idx="18184">
                  <c:v>-39.501562461889897</c:v>
                </c:pt>
                <c:pt idx="18185">
                  <c:v>-39.388183547729497</c:v>
                </c:pt>
                <c:pt idx="18186">
                  <c:v>-39.388183547729497</c:v>
                </c:pt>
                <c:pt idx="18187">
                  <c:v>-39.388183547729497</c:v>
                </c:pt>
                <c:pt idx="18188">
                  <c:v>-39.388183547729497</c:v>
                </c:pt>
                <c:pt idx="18189">
                  <c:v>-39.402246016812498</c:v>
                </c:pt>
                <c:pt idx="18190">
                  <c:v>-39.402246016812498</c:v>
                </c:pt>
                <c:pt idx="18191">
                  <c:v>-39.703906180911801</c:v>
                </c:pt>
                <c:pt idx="18192">
                  <c:v>-39.703906180911801</c:v>
                </c:pt>
                <c:pt idx="18193">
                  <c:v>-39.540527292701803</c:v>
                </c:pt>
                <c:pt idx="18194">
                  <c:v>-39.540527292701803</c:v>
                </c:pt>
                <c:pt idx="18195">
                  <c:v>-39.540527292701803</c:v>
                </c:pt>
                <c:pt idx="18196">
                  <c:v>-39.371288985465</c:v>
                </c:pt>
                <c:pt idx="18197">
                  <c:v>-39.371288985465</c:v>
                </c:pt>
                <c:pt idx="18198">
                  <c:v>-39.558007747618802</c:v>
                </c:pt>
                <c:pt idx="18199">
                  <c:v>-39.558007747618802</c:v>
                </c:pt>
                <c:pt idx="18200">
                  <c:v>-39.380371019600702</c:v>
                </c:pt>
                <c:pt idx="18201">
                  <c:v>-39.380371019600702</c:v>
                </c:pt>
                <c:pt idx="18202">
                  <c:v>-39.380371019600702</c:v>
                </c:pt>
                <c:pt idx="18203">
                  <c:v>-39.437109344245897</c:v>
                </c:pt>
                <c:pt idx="18204">
                  <c:v>-39.437109344245897</c:v>
                </c:pt>
                <c:pt idx="18205">
                  <c:v>-39.437109344245897</c:v>
                </c:pt>
                <c:pt idx="18206">
                  <c:v>-39.329394505730299</c:v>
                </c:pt>
                <c:pt idx="18207">
                  <c:v>-39.329394505730299</c:v>
                </c:pt>
                <c:pt idx="18208">
                  <c:v>-39.329394505730299</c:v>
                </c:pt>
                <c:pt idx="18209">
                  <c:v>-39.492089791499801</c:v>
                </c:pt>
                <c:pt idx="18210">
                  <c:v>-39.492089791499801</c:v>
                </c:pt>
                <c:pt idx="18211">
                  <c:v>-39.208788996511402</c:v>
                </c:pt>
                <c:pt idx="18212">
                  <c:v>-39.208788996511402</c:v>
                </c:pt>
                <c:pt idx="18213">
                  <c:v>-39.208788996511402</c:v>
                </c:pt>
                <c:pt idx="18214">
                  <c:v>-39.395117151521802</c:v>
                </c:pt>
                <c:pt idx="18215">
                  <c:v>-39.395117151521802</c:v>
                </c:pt>
                <c:pt idx="18216">
                  <c:v>-39.395117151521802</c:v>
                </c:pt>
                <c:pt idx="18217">
                  <c:v>-39.677929637691697</c:v>
                </c:pt>
                <c:pt idx="18218">
                  <c:v>-39.677929637691697</c:v>
                </c:pt>
                <c:pt idx="18219">
                  <c:v>-39.493554605272898</c:v>
                </c:pt>
                <c:pt idx="18220">
                  <c:v>-39.493554605272898</c:v>
                </c:pt>
                <c:pt idx="18221">
                  <c:v>-39.493554605272898</c:v>
                </c:pt>
                <c:pt idx="18222">
                  <c:v>-39.248730425511802</c:v>
                </c:pt>
                <c:pt idx="18223">
                  <c:v>-39.248730425511802</c:v>
                </c:pt>
                <c:pt idx="18224">
                  <c:v>-39.445800721005</c:v>
                </c:pt>
                <c:pt idx="18225">
                  <c:v>-39.445800721005</c:v>
                </c:pt>
                <c:pt idx="18226">
                  <c:v>-39.445800721005</c:v>
                </c:pt>
                <c:pt idx="18227">
                  <c:v>-39.504296828905296</c:v>
                </c:pt>
                <c:pt idx="18228">
                  <c:v>-39.504296828905296</c:v>
                </c:pt>
                <c:pt idx="18229">
                  <c:v>-39.504296828905296</c:v>
                </c:pt>
                <c:pt idx="18230">
                  <c:v>-39.504296828905296</c:v>
                </c:pt>
                <c:pt idx="18231">
                  <c:v>-39.402636658138299</c:v>
                </c:pt>
                <c:pt idx="18232">
                  <c:v>-39.402636658138299</c:v>
                </c:pt>
                <c:pt idx="18233">
                  <c:v>-39.5086913632258</c:v>
                </c:pt>
                <c:pt idx="18234">
                  <c:v>-39.5086913632258</c:v>
                </c:pt>
                <c:pt idx="18235">
                  <c:v>-39.5086913632258</c:v>
                </c:pt>
                <c:pt idx="18236">
                  <c:v>-39.596191349570198</c:v>
                </c:pt>
                <c:pt idx="18237">
                  <c:v>-39.596191349570198</c:v>
                </c:pt>
                <c:pt idx="18238">
                  <c:v>-39.596191349570198</c:v>
                </c:pt>
                <c:pt idx="18239">
                  <c:v>-39.377050698560197</c:v>
                </c:pt>
                <c:pt idx="18240">
                  <c:v>-39.377050698560197</c:v>
                </c:pt>
                <c:pt idx="18241">
                  <c:v>-39.316503854977697</c:v>
                </c:pt>
                <c:pt idx="18242">
                  <c:v>-39.316503854977697</c:v>
                </c:pt>
                <c:pt idx="18243">
                  <c:v>-39.316503854977697</c:v>
                </c:pt>
                <c:pt idx="18244">
                  <c:v>-39.638964773446702</c:v>
                </c:pt>
                <c:pt idx="18245">
                  <c:v>-39.638964773446702</c:v>
                </c:pt>
                <c:pt idx="18246">
                  <c:v>-39.638964773446702</c:v>
                </c:pt>
                <c:pt idx="18247">
                  <c:v>-39.790429643311597</c:v>
                </c:pt>
                <c:pt idx="18248">
                  <c:v>-39.790429643311597</c:v>
                </c:pt>
                <c:pt idx="18249">
                  <c:v>-39.790429643311597</c:v>
                </c:pt>
                <c:pt idx="18250">
                  <c:v>-39.433300737487997</c:v>
                </c:pt>
                <c:pt idx="18251">
                  <c:v>-39.433300737487997</c:v>
                </c:pt>
                <c:pt idx="18252">
                  <c:v>-39.433300737487997</c:v>
                </c:pt>
                <c:pt idx="18253">
                  <c:v>-39.605956991253997</c:v>
                </c:pt>
                <c:pt idx="18254">
                  <c:v>-39.605956991253997</c:v>
                </c:pt>
                <c:pt idx="18255">
                  <c:v>-39.280078065406997</c:v>
                </c:pt>
                <c:pt idx="18256">
                  <c:v>-39.280078065406997</c:v>
                </c:pt>
                <c:pt idx="18257">
                  <c:v>-39.280078065406997</c:v>
                </c:pt>
                <c:pt idx="18258">
                  <c:v>-39.306933542786197</c:v>
                </c:pt>
                <c:pt idx="18259">
                  <c:v>-39.306933542786197</c:v>
                </c:pt>
                <c:pt idx="18260">
                  <c:v>-39.482519496508701</c:v>
                </c:pt>
                <c:pt idx="18261">
                  <c:v>-39.482519496508701</c:v>
                </c:pt>
                <c:pt idx="18262">
                  <c:v>-39.482519496508701</c:v>
                </c:pt>
                <c:pt idx="18263">
                  <c:v>-39.557519503490703</c:v>
                </c:pt>
                <c:pt idx="18264">
                  <c:v>-39.557519503490703</c:v>
                </c:pt>
                <c:pt idx="18265">
                  <c:v>-39.370898399203703</c:v>
                </c:pt>
                <c:pt idx="18266">
                  <c:v>-39.370898399203703</c:v>
                </c:pt>
                <c:pt idx="18267">
                  <c:v>-39.370898399203703</c:v>
                </c:pt>
                <c:pt idx="18268">
                  <c:v>-39.370898399203703</c:v>
                </c:pt>
                <c:pt idx="18269">
                  <c:v>-39.163964784449398</c:v>
                </c:pt>
                <c:pt idx="18270">
                  <c:v>-39.163964784449398</c:v>
                </c:pt>
                <c:pt idx="18271">
                  <c:v>-39.483496057466198</c:v>
                </c:pt>
                <c:pt idx="18272">
                  <c:v>-39.483496057466198</c:v>
                </c:pt>
                <c:pt idx="18273">
                  <c:v>-39.483496057466198</c:v>
                </c:pt>
                <c:pt idx="18274">
                  <c:v>-39.448828069289398</c:v>
                </c:pt>
                <c:pt idx="18275">
                  <c:v>-39.448828069289398</c:v>
                </c:pt>
                <c:pt idx="18276">
                  <c:v>-39.626953073937301</c:v>
                </c:pt>
                <c:pt idx="18277">
                  <c:v>-39.626953073937301</c:v>
                </c:pt>
                <c:pt idx="18278">
                  <c:v>-39.694531197506798</c:v>
                </c:pt>
                <c:pt idx="18279">
                  <c:v>-39.694531197506798</c:v>
                </c:pt>
                <c:pt idx="18280">
                  <c:v>-39.482617144778402</c:v>
                </c:pt>
                <c:pt idx="18281">
                  <c:v>-39.482617144778402</c:v>
                </c:pt>
                <c:pt idx="18282">
                  <c:v>-39.482617144778402</c:v>
                </c:pt>
                <c:pt idx="18283">
                  <c:v>-39.367578050208898</c:v>
                </c:pt>
                <c:pt idx="18284">
                  <c:v>-39.367578050208898</c:v>
                </c:pt>
                <c:pt idx="18285">
                  <c:v>-39.367578050208898</c:v>
                </c:pt>
                <c:pt idx="18286">
                  <c:v>-39.462304659915297</c:v>
                </c:pt>
                <c:pt idx="18287">
                  <c:v>-39.462304659915297</c:v>
                </c:pt>
                <c:pt idx="18288">
                  <c:v>-39.462304659915297</c:v>
                </c:pt>
                <c:pt idx="18289">
                  <c:v>-39.404785125763702</c:v>
                </c:pt>
                <c:pt idx="18290">
                  <c:v>-39.404785125763702</c:v>
                </c:pt>
                <c:pt idx="18291">
                  <c:v>-39.404785125763702</c:v>
                </c:pt>
                <c:pt idx="18292">
                  <c:v>-39.4538085306121</c:v>
                </c:pt>
                <c:pt idx="18293">
                  <c:v>-39.4538085306121</c:v>
                </c:pt>
                <c:pt idx="18294">
                  <c:v>-39.487695285948497</c:v>
                </c:pt>
                <c:pt idx="18295">
                  <c:v>-39.487695285948497</c:v>
                </c:pt>
                <c:pt idx="18296">
                  <c:v>-39.349706967193903</c:v>
                </c:pt>
                <c:pt idx="18297">
                  <c:v>-39.349706967193903</c:v>
                </c:pt>
                <c:pt idx="18298">
                  <c:v>-39.349706967193903</c:v>
                </c:pt>
                <c:pt idx="18299">
                  <c:v>-39.414160094114699</c:v>
                </c:pt>
                <c:pt idx="18300">
                  <c:v>-39.414160094114699</c:v>
                </c:pt>
                <c:pt idx="18301">
                  <c:v>-39.414160094114699</c:v>
                </c:pt>
                <c:pt idx="18302">
                  <c:v>-39.419921809065201</c:v>
                </c:pt>
                <c:pt idx="18303">
                  <c:v>-39.419921809065201</c:v>
                </c:pt>
                <c:pt idx="18304">
                  <c:v>-39.383593701138999</c:v>
                </c:pt>
                <c:pt idx="18305">
                  <c:v>-39.383593701138999</c:v>
                </c:pt>
                <c:pt idx="18306">
                  <c:v>-39.383593701138999</c:v>
                </c:pt>
                <c:pt idx="18307">
                  <c:v>-39.383593701138999</c:v>
                </c:pt>
                <c:pt idx="18308">
                  <c:v>-39.753710878299898</c:v>
                </c:pt>
                <c:pt idx="18309">
                  <c:v>-39.753710878299898</c:v>
                </c:pt>
                <c:pt idx="18310">
                  <c:v>-39.471386693454399</c:v>
                </c:pt>
                <c:pt idx="18311">
                  <c:v>-39.471386693454399</c:v>
                </c:pt>
                <c:pt idx="18312">
                  <c:v>-39.471386693454399</c:v>
                </c:pt>
                <c:pt idx="18313">
                  <c:v>-39.4203124389823</c:v>
                </c:pt>
                <c:pt idx="18314">
                  <c:v>-39.4203124389823</c:v>
                </c:pt>
                <c:pt idx="18315">
                  <c:v>-39.593359318263502</c:v>
                </c:pt>
                <c:pt idx="18316">
                  <c:v>-39.593359318263502</c:v>
                </c:pt>
                <c:pt idx="18317">
                  <c:v>-39.533789025110302</c:v>
                </c:pt>
                <c:pt idx="18318">
                  <c:v>-39.533789025110302</c:v>
                </c:pt>
                <c:pt idx="18319">
                  <c:v>-39.533789025110302</c:v>
                </c:pt>
                <c:pt idx="18320">
                  <c:v>-39.533789025110302</c:v>
                </c:pt>
                <c:pt idx="18321">
                  <c:v>-39.575781217201403</c:v>
                </c:pt>
                <c:pt idx="18322">
                  <c:v>-39.575781217201403</c:v>
                </c:pt>
                <c:pt idx="18323">
                  <c:v>-39.575781217201403</c:v>
                </c:pt>
                <c:pt idx="18324">
                  <c:v>-39.666796833007503</c:v>
                </c:pt>
                <c:pt idx="18325">
                  <c:v>-39.666796833007503</c:v>
                </c:pt>
                <c:pt idx="18326">
                  <c:v>-39.666796833007503</c:v>
                </c:pt>
                <c:pt idx="18327">
                  <c:v>-39.708105409277699</c:v>
                </c:pt>
                <c:pt idx="18328">
                  <c:v>-39.708105409277699</c:v>
                </c:pt>
                <c:pt idx="18329">
                  <c:v>-39.708105409277699</c:v>
                </c:pt>
                <c:pt idx="18330">
                  <c:v>-39.440527320351897</c:v>
                </c:pt>
                <c:pt idx="18331">
                  <c:v>-39.440527320351897</c:v>
                </c:pt>
                <c:pt idx="18332">
                  <c:v>-39.440527320351897</c:v>
                </c:pt>
                <c:pt idx="18333">
                  <c:v>-39.4378905475387</c:v>
                </c:pt>
                <c:pt idx="18334">
                  <c:v>-39.4378905475387</c:v>
                </c:pt>
                <c:pt idx="18335">
                  <c:v>-39.681542918631699</c:v>
                </c:pt>
                <c:pt idx="18336">
                  <c:v>-39.681542918631699</c:v>
                </c:pt>
                <c:pt idx="18337">
                  <c:v>-39.265331951973998</c:v>
                </c:pt>
                <c:pt idx="18338">
                  <c:v>-39.265331951973998</c:v>
                </c:pt>
                <c:pt idx="18339">
                  <c:v>-39.512206979568802</c:v>
                </c:pt>
                <c:pt idx="18340">
                  <c:v>-39.512206979568802</c:v>
                </c:pt>
                <c:pt idx="18341">
                  <c:v>-39.512206979568802</c:v>
                </c:pt>
                <c:pt idx="18342">
                  <c:v>-39.5460936794479</c:v>
                </c:pt>
                <c:pt idx="18343">
                  <c:v>-39.5460936794479</c:v>
                </c:pt>
                <c:pt idx="18344">
                  <c:v>-39.5460936794479</c:v>
                </c:pt>
                <c:pt idx="18345">
                  <c:v>-39.496484304014302</c:v>
                </c:pt>
                <c:pt idx="18346">
                  <c:v>-39.496484304014302</c:v>
                </c:pt>
                <c:pt idx="18347">
                  <c:v>-39.496484304014302</c:v>
                </c:pt>
                <c:pt idx="18348">
                  <c:v>-39.839257761777802</c:v>
                </c:pt>
                <c:pt idx="18349">
                  <c:v>-39.839257761777802</c:v>
                </c:pt>
                <c:pt idx="18350">
                  <c:v>-39.839257761777802</c:v>
                </c:pt>
                <c:pt idx="18351">
                  <c:v>-39.203808554440897</c:v>
                </c:pt>
                <c:pt idx="18352">
                  <c:v>-39.203808554440897</c:v>
                </c:pt>
                <c:pt idx="18353">
                  <c:v>-39.250976502800697</c:v>
                </c:pt>
                <c:pt idx="18354">
                  <c:v>-39.250976502800697</c:v>
                </c:pt>
                <c:pt idx="18355">
                  <c:v>-39.347558548069998</c:v>
                </c:pt>
                <c:pt idx="18356">
                  <c:v>-39.347558548069998</c:v>
                </c:pt>
                <c:pt idx="18357">
                  <c:v>-39.347558548069998</c:v>
                </c:pt>
                <c:pt idx="18358">
                  <c:v>-39.531542907541699</c:v>
                </c:pt>
                <c:pt idx="18359">
                  <c:v>-39.531542907541699</c:v>
                </c:pt>
                <c:pt idx="18360">
                  <c:v>-39.531542907541699</c:v>
                </c:pt>
                <c:pt idx="18361">
                  <c:v>-39.391210907961003</c:v>
                </c:pt>
                <c:pt idx="18362">
                  <c:v>-39.391210907961003</c:v>
                </c:pt>
                <c:pt idx="18363">
                  <c:v>-39.391210907961003</c:v>
                </c:pt>
                <c:pt idx="18364">
                  <c:v>-39.409277294063898</c:v>
                </c:pt>
                <c:pt idx="18365">
                  <c:v>-39.409277294063898</c:v>
                </c:pt>
                <c:pt idx="18366">
                  <c:v>-39.1221679195368</c:v>
                </c:pt>
                <c:pt idx="18367">
                  <c:v>-39.1221679195368</c:v>
                </c:pt>
                <c:pt idx="18368">
                  <c:v>-39.626074183492101</c:v>
                </c:pt>
                <c:pt idx="18369">
                  <c:v>-39.626074183492101</c:v>
                </c:pt>
                <c:pt idx="18370">
                  <c:v>-39.626074183492101</c:v>
                </c:pt>
                <c:pt idx="18371">
                  <c:v>-39.413769478996898</c:v>
                </c:pt>
                <c:pt idx="18372">
                  <c:v>-39.413769478996898</c:v>
                </c:pt>
                <c:pt idx="18373">
                  <c:v>-39.322167889236802</c:v>
                </c:pt>
                <c:pt idx="18374">
                  <c:v>-39.322167889236802</c:v>
                </c:pt>
                <c:pt idx="18375">
                  <c:v>-39.4940429113121</c:v>
                </c:pt>
                <c:pt idx="18376">
                  <c:v>-39.4940429113121</c:v>
                </c:pt>
                <c:pt idx="18377">
                  <c:v>-39.761523407927598</c:v>
                </c:pt>
                <c:pt idx="18378">
                  <c:v>-39.761523407927598</c:v>
                </c:pt>
                <c:pt idx="18379">
                  <c:v>-39.761523407927598</c:v>
                </c:pt>
                <c:pt idx="18380">
                  <c:v>-39.642382787089403</c:v>
                </c:pt>
                <c:pt idx="18381">
                  <c:v>-39.642382787089403</c:v>
                </c:pt>
                <c:pt idx="18382">
                  <c:v>-39.642382787089403</c:v>
                </c:pt>
                <c:pt idx="18383">
                  <c:v>-39.247656206243803</c:v>
                </c:pt>
                <c:pt idx="18384">
                  <c:v>-39.247656206243803</c:v>
                </c:pt>
                <c:pt idx="18385">
                  <c:v>-39.247656206243803</c:v>
                </c:pt>
                <c:pt idx="18386">
                  <c:v>-39.578710864865499</c:v>
                </c:pt>
                <c:pt idx="18387">
                  <c:v>-39.578710864865499</c:v>
                </c:pt>
                <c:pt idx="18388">
                  <c:v>-39.578710864865499</c:v>
                </c:pt>
                <c:pt idx="18389">
                  <c:v>-39.608007791728497</c:v>
                </c:pt>
                <c:pt idx="18390">
                  <c:v>-39.608007791728497</c:v>
                </c:pt>
                <c:pt idx="18391">
                  <c:v>-39.608007791728497</c:v>
                </c:pt>
                <c:pt idx="18392">
                  <c:v>-39.347656197751299</c:v>
                </c:pt>
                <c:pt idx="18393">
                  <c:v>-39.347656197751299</c:v>
                </c:pt>
                <c:pt idx="18394">
                  <c:v>-39.2993163939827</c:v>
                </c:pt>
                <c:pt idx="18395">
                  <c:v>-39.2993163939827</c:v>
                </c:pt>
                <c:pt idx="18396">
                  <c:v>-39.258593719008701</c:v>
                </c:pt>
                <c:pt idx="18397">
                  <c:v>-39.258593719008701</c:v>
                </c:pt>
                <c:pt idx="18398">
                  <c:v>-39.258593719008701</c:v>
                </c:pt>
                <c:pt idx="18399">
                  <c:v>-39.258593719008701</c:v>
                </c:pt>
                <c:pt idx="18400">
                  <c:v>-39.258593719008701</c:v>
                </c:pt>
                <c:pt idx="18401">
                  <c:v>-39.573925700489703</c:v>
                </c:pt>
                <c:pt idx="18402">
                  <c:v>-39.573925700489703</c:v>
                </c:pt>
                <c:pt idx="18403">
                  <c:v>-39.511035118157402</c:v>
                </c:pt>
                <c:pt idx="18404">
                  <c:v>-39.511035118157402</c:v>
                </c:pt>
                <c:pt idx="18405">
                  <c:v>-39.511035118157402</c:v>
                </c:pt>
                <c:pt idx="18406">
                  <c:v>-39.2999999573439</c:v>
                </c:pt>
                <c:pt idx="18407">
                  <c:v>-39.2999999573439</c:v>
                </c:pt>
                <c:pt idx="18408">
                  <c:v>-39.2999999573439</c:v>
                </c:pt>
                <c:pt idx="18409">
                  <c:v>-39.3536132538283</c:v>
                </c:pt>
                <c:pt idx="18410">
                  <c:v>-39.3536132538283</c:v>
                </c:pt>
                <c:pt idx="18411">
                  <c:v>-39.208203056725303</c:v>
                </c:pt>
                <c:pt idx="18412">
                  <c:v>-39.208203056725303</c:v>
                </c:pt>
                <c:pt idx="18413">
                  <c:v>-39.486523390631099</c:v>
                </c:pt>
                <c:pt idx="18414">
                  <c:v>-39.486523390631099</c:v>
                </c:pt>
                <c:pt idx="18415">
                  <c:v>-39.486523390631099</c:v>
                </c:pt>
                <c:pt idx="18416">
                  <c:v>-39.298535126937999</c:v>
                </c:pt>
                <c:pt idx="18417">
                  <c:v>-39.298535126937999</c:v>
                </c:pt>
                <c:pt idx="18418">
                  <c:v>-39.298535126937999</c:v>
                </c:pt>
                <c:pt idx="18419">
                  <c:v>-39.521972597533001</c:v>
                </c:pt>
                <c:pt idx="18420">
                  <c:v>-39.521972597533001</c:v>
                </c:pt>
                <c:pt idx="18421">
                  <c:v>-39.521972597533001</c:v>
                </c:pt>
                <c:pt idx="18422">
                  <c:v>-39.612402260070603</c:v>
                </c:pt>
                <c:pt idx="18423">
                  <c:v>-39.612402260070603</c:v>
                </c:pt>
                <c:pt idx="18424">
                  <c:v>-39.612402260070603</c:v>
                </c:pt>
                <c:pt idx="18425">
                  <c:v>-39.556249952060099</c:v>
                </c:pt>
                <c:pt idx="18426">
                  <c:v>-39.556249952060099</c:v>
                </c:pt>
                <c:pt idx="18427">
                  <c:v>-39.429003855992001</c:v>
                </c:pt>
                <c:pt idx="18428">
                  <c:v>-39.429003855992001</c:v>
                </c:pt>
                <c:pt idx="18429">
                  <c:v>-39.429003855992001</c:v>
                </c:pt>
                <c:pt idx="18430">
                  <c:v>-39.491699162477701</c:v>
                </c:pt>
                <c:pt idx="18431">
                  <c:v>-39.491699162477701</c:v>
                </c:pt>
                <c:pt idx="18432">
                  <c:v>-39.491699162477701</c:v>
                </c:pt>
                <c:pt idx="18433">
                  <c:v>-39.640234334270602</c:v>
                </c:pt>
                <c:pt idx="18434">
                  <c:v>-39.640234334270602</c:v>
                </c:pt>
                <c:pt idx="18435">
                  <c:v>-39.640234334270602</c:v>
                </c:pt>
                <c:pt idx="18436">
                  <c:v>-39.814550732524303</c:v>
                </c:pt>
                <c:pt idx="18437">
                  <c:v>-39.814550732524303</c:v>
                </c:pt>
                <c:pt idx="18438">
                  <c:v>-39.761425713455502</c:v>
                </c:pt>
                <c:pt idx="18439">
                  <c:v>-39.761425713455502</c:v>
                </c:pt>
                <c:pt idx="18440">
                  <c:v>-39.761425713455502</c:v>
                </c:pt>
                <c:pt idx="18441">
                  <c:v>-39.761425713455502</c:v>
                </c:pt>
                <c:pt idx="18442">
                  <c:v>-39.421093676588498</c:v>
                </c:pt>
                <c:pt idx="18443">
                  <c:v>-39.421093676588498</c:v>
                </c:pt>
                <c:pt idx="18444">
                  <c:v>-39.421093676588498</c:v>
                </c:pt>
                <c:pt idx="18445">
                  <c:v>-39.441699177179501</c:v>
                </c:pt>
                <c:pt idx="18446">
                  <c:v>-39.441699177179501</c:v>
                </c:pt>
                <c:pt idx="18447">
                  <c:v>-39.412890568339201</c:v>
                </c:pt>
                <c:pt idx="18448">
                  <c:v>-39.412890568339201</c:v>
                </c:pt>
                <c:pt idx="18449">
                  <c:v>-39.412890568339201</c:v>
                </c:pt>
                <c:pt idx="18450">
                  <c:v>-39.328417893790103</c:v>
                </c:pt>
                <c:pt idx="18451">
                  <c:v>-39.328417893790103</c:v>
                </c:pt>
                <c:pt idx="18452">
                  <c:v>-39.4621093486275</c:v>
                </c:pt>
                <c:pt idx="18453">
                  <c:v>-39.4621093486275</c:v>
                </c:pt>
                <c:pt idx="18454">
                  <c:v>-39.4621093486275</c:v>
                </c:pt>
                <c:pt idx="18455">
                  <c:v>-39.489453074354898</c:v>
                </c:pt>
                <c:pt idx="18456">
                  <c:v>-39.489453074354898</c:v>
                </c:pt>
                <c:pt idx="18457">
                  <c:v>-39.489453074354898</c:v>
                </c:pt>
                <c:pt idx="18458">
                  <c:v>-39.547363263292901</c:v>
                </c:pt>
                <c:pt idx="18459">
                  <c:v>-39.547363263292901</c:v>
                </c:pt>
                <c:pt idx="18460">
                  <c:v>-39.547363263292901</c:v>
                </c:pt>
                <c:pt idx="18461">
                  <c:v>-39.547363263292901</c:v>
                </c:pt>
                <c:pt idx="18462">
                  <c:v>-39.4339843412017</c:v>
                </c:pt>
                <c:pt idx="18463">
                  <c:v>-39.4339843412017</c:v>
                </c:pt>
                <c:pt idx="18464">
                  <c:v>-39.569726516601797</c:v>
                </c:pt>
                <c:pt idx="18465">
                  <c:v>-39.569726516601797</c:v>
                </c:pt>
                <c:pt idx="18466">
                  <c:v>-39.569726516601797</c:v>
                </c:pt>
                <c:pt idx="18467">
                  <c:v>-39.575781199047903</c:v>
                </c:pt>
                <c:pt idx="18468">
                  <c:v>-39.575781199047903</c:v>
                </c:pt>
                <c:pt idx="18469">
                  <c:v>-39.622949193137103</c:v>
                </c:pt>
                <c:pt idx="18470">
                  <c:v>-39.622949193137103</c:v>
                </c:pt>
                <c:pt idx="18471">
                  <c:v>-39.743066377864999</c:v>
                </c:pt>
                <c:pt idx="18472">
                  <c:v>-39.743066377864999</c:v>
                </c:pt>
                <c:pt idx="18473">
                  <c:v>-39.743066377864999</c:v>
                </c:pt>
                <c:pt idx="18474">
                  <c:v>-39.576953078110797</c:v>
                </c:pt>
                <c:pt idx="18475">
                  <c:v>-39.576953078110797</c:v>
                </c:pt>
                <c:pt idx="18476">
                  <c:v>-39.576953078110797</c:v>
                </c:pt>
                <c:pt idx="18477">
                  <c:v>-39.581933531691902</c:v>
                </c:pt>
                <c:pt idx="18478">
                  <c:v>-39.581933531691902</c:v>
                </c:pt>
                <c:pt idx="18479">
                  <c:v>-39.581933531691902</c:v>
                </c:pt>
                <c:pt idx="18480">
                  <c:v>-39.581933531691902</c:v>
                </c:pt>
                <c:pt idx="18481">
                  <c:v>-39.724902282126997</c:v>
                </c:pt>
                <c:pt idx="18482">
                  <c:v>-39.724902282126997</c:v>
                </c:pt>
                <c:pt idx="18483">
                  <c:v>-39.447949164110398</c:v>
                </c:pt>
                <c:pt idx="18484">
                  <c:v>-39.447949164110398</c:v>
                </c:pt>
                <c:pt idx="18485">
                  <c:v>-39.447949164110398</c:v>
                </c:pt>
                <c:pt idx="18486">
                  <c:v>-39.251171824478597</c:v>
                </c:pt>
                <c:pt idx="18487">
                  <c:v>-39.251171824478597</c:v>
                </c:pt>
                <c:pt idx="18488">
                  <c:v>-39.251171824478597</c:v>
                </c:pt>
                <c:pt idx="18489">
                  <c:v>-39.578613237063102</c:v>
                </c:pt>
                <c:pt idx="18490">
                  <c:v>-39.357031205217901</c:v>
                </c:pt>
                <c:pt idx="18491">
                  <c:v>-39.357031205217901</c:v>
                </c:pt>
                <c:pt idx="18492">
                  <c:v>-39.357031205217901</c:v>
                </c:pt>
                <c:pt idx="18493">
                  <c:v>-39.371972565975703</c:v>
                </c:pt>
                <c:pt idx="18494">
                  <c:v>-39.371972565975703</c:v>
                </c:pt>
                <c:pt idx="18495">
                  <c:v>-39.371972565975703</c:v>
                </c:pt>
                <c:pt idx="18496">
                  <c:v>-39.542382755389497</c:v>
                </c:pt>
                <c:pt idx="18497">
                  <c:v>-39.542382755389497</c:v>
                </c:pt>
                <c:pt idx="18498">
                  <c:v>-39.542382755389497</c:v>
                </c:pt>
                <c:pt idx="18499">
                  <c:v>-39.8713866936668</c:v>
                </c:pt>
                <c:pt idx="18500">
                  <c:v>-39.8713866936668</c:v>
                </c:pt>
                <c:pt idx="18501">
                  <c:v>-39.8713866936668</c:v>
                </c:pt>
                <c:pt idx="18502">
                  <c:v>-39.604882784020397</c:v>
                </c:pt>
                <c:pt idx="18503">
                  <c:v>-39.604882784020397</c:v>
                </c:pt>
                <c:pt idx="18504">
                  <c:v>-39.286718693809199</c:v>
                </c:pt>
                <c:pt idx="18505">
                  <c:v>-39.286718693809199</c:v>
                </c:pt>
                <c:pt idx="18506">
                  <c:v>-39.560644469616797</c:v>
                </c:pt>
                <c:pt idx="18507">
                  <c:v>-39.560644469616797</c:v>
                </c:pt>
                <c:pt idx="18508">
                  <c:v>-39.560644469616797</c:v>
                </c:pt>
                <c:pt idx="18509">
                  <c:v>-39.426269491101202</c:v>
                </c:pt>
                <c:pt idx="18510">
                  <c:v>-39.426269491101202</c:v>
                </c:pt>
                <c:pt idx="18511">
                  <c:v>-39.519726523685598</c:v>
                </c:pt>
                <c:pt idx="18512">
                  <c:v>-39.519726523685598</c:v>
                </c:pt>
                <c:pt idx="18513">
                  <c:v>-39.634960920658997</c:v>
                </c:pt>
                <c:pt idx="18514">
                  <c:v>-39.634960920658997</c:v>
                </c:pt>
                <c:pt idx="18515">
                  <c:v>-39.634960920658997</c:v>
                </c:pt>
                <c:pt idx="18516">
                  <c:v>-39.634960920658997</c:v>
                </c:pt>
                <c:pt idx="18517">
                  <c:v>-39.586816345712499</c:v>
                </c:pt>
                <c:pt idx="18518">
                  <c:v>-39.586816345712499</c:v>
                </c:pt>
                <c:pt idx="18519">
                  <c:v>-39.586816345712499</c:v>
                </c:pt>
                <c:pt idx="18520">
                  <c:v>-39.398730429907999</c:v>
                </c:pt>
                <c:pt idx="18521">
                  <c:v>-39.398730429907999</c:v>
                </c:pt>
                <c:pt idx="18522">
                  <c:v>-39.398730429907999</c:v>
                </c:pt>
                <c:pt idx="18523">
                  <c:v>-39.500292906457602</c:v>
                </c:pt>
                <c:pt idx="18524">
                  <c:v>-39.500292906457602</c:v>
                </c:pt>
                <c:pt idx="18525">
                  <c:v>-39.500292906457602</c:v>
                </c:pt>
                <c:pt idx="18526">
                  <c:v>-39.190917939551497</c:v>
                </c:pt>
                <c:pt idx="18527">
                  <c:v>-39.190917939551497</c:v>
                </c:pt>
                <c:pt idx="18528">
                  <c:v>-39.190917939551497</c:v>
                </c:pt>
                <c:pt idx="18529">
                  <c:v>-39.497070249533799</c:v>
                </c:pt>
                <c:pt idx="18530">
                  <c:v>-39.355761674189097</c:v>
                </c:pt>
                <c:pt idx="18531">
                  <c:v>-39.355761674189097</c:v>
                </c:pt>
                <c:pt idx="18532">
                  <c:v>-39.745605402422299</c:v>
                </c:pt>
                <c:pt idx="18533">
                  <c:v>-39.745605402422299</c:v>
                </c:pt>
                <c:pt idx="18534">
                  <c:v>-39.745605402422299</c:v>
                </c:pt>
                <c:pt idx="18535">
                  <c:v>-39.638085866186799</c:v>
                </c:pt>
                <c:pt idx="18536">
                  <c:v>-39.638085866186799</c:v>
                </c:pt>
                <c:pt idx="18537">
                  <c:v>-39.638085866186799</c:v>
                </c:pt>
                <c:pt idx="18538">
                  <c:v>-39.705859334237097</c:v>
                </c:pt>
                <c:pt idx="18539">
                  <c:v>-39.705859334237097</c:v>
                </c:pt>
                <c:pt idx="18540">
                  <c:v>-39.705859334237097</c:v>
                </c:pt>
                <c:pt idx="18541">
                  <c:v>-39.602636648429304</c:v>
                </c:pt>
                <c:pt idx="18542">
                  <c:v>-39.602636648429304</c:v>
                </c:pt>
                <c:pt idx="18543">
                  <c:v>-39.449609326475098</c:v>
                </c:pt>
                <c:pt idx="18544">
                  <c:v>-39.449609326475098</c:v>
                </c:pt>
                <c:pt idx="18545">
                  <c:v>-39.449609326475098</c:v>
                </c:pt>
                <c:pt idx="18546">
                  <c:v>-39.823242169441002</c:v>
                </c:pt>
                <c:pt idx="18547">
                  <c:v>-39.823242169441002</c:v>
                </c:pt>
                <c:pt idx="18548">
                  <c:v>-39.589453070802797</c:v>
                </c:pt>
                <c:pt idx="18549">
                  <c:v>-39.589453070802797</c:v>
                </c:pt>
                <c:pt idx="18550">
                  <c:v>-39.589453070802797</c:v>
                </c:pt>
                <c:pt idx="18551">
                  <c:v>-39.7505858771692</c:v>
                </c:pt>
                <c:pt idx="18552">
                  <c:v>-39.7505858771692</c:v>
                </c:pt>
                <c:pt idx="18553">
                  <c:v>-39.7505858771692</c:v>
                </c:pt>
                <c:pt idx="18554">
                  <c:v>-39.441308579094702</c:v>
                </c:pt>
                <c:pt idx="18555">
                  <c:v>-39.441308579094702</c:v>
                </c:pt>
                <c:pt idx="18556">
                  <c:v>-39.441308579094702</c:v>
                </c:pt>
                <c:pt idx="18557">
                  <c:v>-39.382519465005302</c:v>
                </c:pt>
                <c:pt idx="18558">
                  <c:v>-39.382519465005302</c:v>
                </c:pt>
                <c:pt idx="18559">
                  <c:v>-39.382519465005302</c:v>
                </c:pt>
                <c:pt idx="18560">
                  <c:v>-39.667578071996097</c:v>
                </c:pt>
                <c:pt idx="18561">
                  <c:v>-39.667578071996097</c:v>
                </c:pt>
                <c:pt idx="18562">
                  <c:v>-39.667578071996097</c:v>
                </c:pt>
                <c:pt idx="18563">
                  <c:v>-39.6029296190463</c:v>
                </c:pt>
                <c:pt idx="18564">
                  <c:v>-39.6029296190463</c:v>
                </c:pt>
                <c:pt idx="18565">
                  <c:v>-39.6029296190463</c:v>
                </c:pt>
                <c:pt idx="18566">
                  <c:v>-39.572656201598797</c:v>
                </c:pt>
                <c:pt idx="18567">
                  <c:v>-39.572656201598797</c:v>
                </c:pt>
                <c:pt idx="18568">
                  <c:v>-39.921484336278802</c:v>
                </c:pt>
                <c:pt idx="18569">
                  <c:v>-39.921484336278802</c:v>
                </c:pt>
                <c:pt idx="18570">
                  <c:v>-39.518456967474698</c:v>
                </c:pt>
                <c:pt idx="18571">
                  <c:v>-39.518456967474698</c:v>
                </c:pt>
                <c:pt idx="18572">
                  <c:v>-39.518456967474698</c:v>
                </c:pt>
                <c:pt idx="18573">
                  <c:v>-39.673828068814998</c:v>
                </c:pt>
                <c:pt idx="18574">
                  <c:v>-39.673828068814998</c:v>
                </c:pt>
                <c:pt idx="18575">
                  <c:v>-39.568066358799101</c:v>
                </c:pt>
                <c:pt idx="18576">
                  <c:v>-39.568066358799101</c:v>
                </c:pt>
                <c:pt idx="18577">
                  <c:v>-39.568066358799101</c:v>
                </c:pt>
                <c:pt idx="18578">
                  <c:v>-39.295507750088198</c:v>
                </c:pt>
                <c:pt idx="18579">
                  <c:v>-39.295507750088198</c:v>
                </c:pt>
                <c:pt idx="18580">
                  <c:v>-39.295507750088198</c:v>
                </c:pt>
                <c:pt idx="18581">
                  <c:v>-39.485839813503802</c:v>
                </c:pt>
                <c:pt idx="18582">
                  <c:v>-39.485839813503802</c:v>
                </c:pt>
                <c:pt idx="18583">
                  <c:v>-39.497949159267499</c:v>
                </c:pt>
                <c:pt idx="18584">
                  <c:v>-39.497949159267499</c:v>
                </c:pt>
                <c:pt idx="18585">
                  <c:v>-39.595117138684103</c:v>
                </c:pt>
                <c:pt idx="18586">
                  <c:v>-39.595117138684103</c:v>
                </c:pt>
                <c:pt idx="18587">
                  <c:v>-39.443261638727499</c:v>
                </c:pt>
                <c:pt idx="18588">
                  <c:v>-39.443261638727499</c:v>
                </c:pt>
                <c:pt idx="18589">
                  <c:v>-39.443261638727499</c:v>
                </c:pt>
                <c:pt idx="18590">
                  <c:v>-39.443261638727499</c:v>
                </c:pt>
                <c:pt idx="18591">
                  <c:v>-39.5235351006922</c:v>
                </c:pt>
                <c:pt idx="18592">
                  <c:v>-39.5235351006922</c:v>
                </c:pt>
                <c:pt idx="18593">
                  <c:v>-39.5235351006922</c:v>
                </c:pt>
                <c:pt idx="18594">
                  <c:v>-39.575097614011597</c:v>
                </c:pt>
                <c:pt idx="18595">
                  <c:v>-39.575097614011597</c:v>
                </c:pt>
                <c:pt idx="18596">
                  <c:v>-39.552343723356898</c:v>
                </c:pt>
                <c:pt idx="18597">
                  <c:v>-39.552343723356898</c:v>
                </c:pt>
                <c:pt idx="18598">
                  <c:v>-39.552343723356898</c:v>
                </c:pt>
                <c:pt idx="18599">
                  <c:v>-39.4442381839253</c:v>
                </c:pt>
                <c:pt idx="18600">
                  <c:v>-39.4442381839253</c:v>
                </c:pt>
                <c:pt idx="18601">
                  <c:v>-39.4442381839253</c:v>
                </c:pt>
                <c:pt idx="18602">
                  <c:v>-39.5635741658188</c:v>
                </c:pt>
                <c:pt idx="18603">
                  <c:v>-39.5635741658188</c:v>
                </c:pt>
                <c:pt idx="18604">
                  <c:v>-39.5635741658188</c:v>
                </c:pt>
                <c:pt idx="18605">
                  <c:v>-39.329882747995697</c:v>
                </c:pt>
                <c:pt idx="18606">
                  <c:v>-39.329882747995697</c:v>
                </c:pt>
                <c:pt idx="18607">
                  <c:v>-39.329882747995697</c:v>
                </c:pt>
                <c:pt idx="18608">
                  <c:v>-39.512695242577998</c:v>
                </c:pt>
                <c:pt idx="18609">
                  <c:v>-39.512695242577998</c:v>
                </c:pt>
                <c:pt idx="18610">
                  <c:v>-39.598242144362302</c:v>
                </c:pt>
                <c:pt idx="18611">
                  <c:v>-39.598242144362302</c:v>
                </c:pt>
                <c:pt idx="18612">
                  <c:v>-39.599023364484303</c:v>
                </c:pt>
                <c:pt idx="18613">
                  <c:v>-39.599023364484303</c:v>
                </c:pt>
                <c:pt idx="18614">
                  <c:v>-39.599023364484303</c:v>
                </c:pt>
                <c:pt idx="18615">
                  <c:v>-39.443457006178498</c:v>
                </c:pt>
                <c:pt idx="18616">
                  <c:v>-39.443457006178498</c:v>
                </c:pt>
                <c:pt idx="18617">
                  <c:v>-39.443457006178498</c:v>
                </c:pt>
                <c:pt idx="18618">
                  <c:v>-39.443457006178498</c:v>
                </c:pt>
                <c:pt idx="18619">
                  <c:v>-39.544628858195203</c:v>
                </c:pt>
                <c:pt idx="18620">
                  <c:v>-39.544628858195203</c:v>
                </c:pt>
                <c:pt idx="18621">
                  <c:v>-39.544628858195203</c:v>
                </c:pt>
                <c:pt idx="18622">
                  <c:v>-39.584277301611998</c:v>
                </c:pt>
                <c:pt idx="18623">
                  <c:v>-39.584277301611998</c:v>
                </c:pt>
                <c:pt idx="18624">
                  <c:v>-39.512988188172997</c:v>
                </c:pt>
                <c:pt idx="18625">
                  <c:v>-39.512988188172997</c:v>
                </c:pt>
                <c:pt idx="18626">
                  <c:v>-39.512988188172997</c:v>
                </c:pt>
                <c:pt idx="18627">
                  <c:v>-39.534277284190402</c:v>
                </c:pt>
                <c:pt idx="18628">
                  <c:v>-39.534277284190402</c:v>
                </c:pt>
                <c:pt idx="18629">
                  <c:v>-39.425683523259003</c:v>
                </c:pt>
                <c:pt idx="18630">
                  <c:v>-39.425683523259003</c:v>
                </c:pt>
                <c:pt idx="18631">
                  <c:v>-39.288085889122101</c:v>
                </c:pt>
                <c:pt idx="18632">
                  <c:v>-39.288085889122101</c:v>
                </c:pt>
                <c:pt idx="18633">
                  <c:v>-39.288085889122101</c:v>
                </c:pt>
                <c:pt idx="18634">
                  <c:v>-39.705956972211403</c:v>
                </c:pt>
                <c:pt idx="18635">
                  <c:v>-39.705956972211403</c:v>
                </c:pt>
                <c:pt idx="18636">
                  <c:v>-39.705956972211403</c:v>
                </c:pt>
                <c:pt idx="18637">
                  <c:v>-39.705956972211403</c:v>
                </c:pt>
                <c:pt idx="18638">
                  <c:v>-39.636816351026901</c:v>
                </c:pt>
                <c:pt idx="18639">
                  <c:v>-39.636816351026901</c:v>
                </c:pt>
                <c:pt idx="18640">
                  <c:v>-39.465136707534803</c:v>
                </c:pt>
                <c:pt idx="18641">
                  <c:v>-39.465136707534803</c:v>
                </c:pt>
                <c:pt idx="18642">
                  <c:v>-39.465136707534803</c:v>
                </c:pt>
                <c:pt idx="18643">
                  <c:v>-39.573339841728703</c:v>
                </c:pt>
                <c:pt idx="18644">
                  <c:v>-39.573339841728703</c:v>
                </c:pt>
                <c:pt idx="18645">
                  <c:v>-39.573339841728703</c:v>
                </c:pt>
                <c:pt idx="18646">
                  <c:v>-39.687499956744396</c:v>
                </c:pt>
                <c:pt idx="18647">
                  <c:v>-39.687499956744396</c:v>
                </c:pt>
                <c:pt idx="18648">
                  <c:v>-39.526074186527602</c:v>
                </c:pt>
                <c:pt idx="18649">
                  <c:v>-39.526074186527602</c:v>
                </c:pt>
                <c:pt idx="18650">
                  <c:v>-39.526074186527602</c:v>
                </c:pt>
                <c:pt idx="18651">
                  <c:v>-39.560937480469804</c:v>
                </c:pt>
                <c:pt idx="18652">
                  <c:v>-39.560937480469804</c:v>
                </c:pt>
                <c:pt idx="18653">
                  <c:v>-39.763281196413999</c:v>
                </c:pt>
                <c:pt idx="18654">
                  <c:v>-39.763281196413999</c:v>
                </c:pt>
                <c:pt idx="18655">
                  <c:v>-39.763281196413999</c:v>
                </c:pt>
                <c:pt idx="18656">
                  <c:v>-39.669531157356602</c:v>
                </c:pt>
                <c:pt idx="18657">
                  <c:v>-39.669531157356602</c:v>
                </c:pt>
                <c:pt idx="18658">
                  <c:v>-39.669531157356602</c:v>
                </c:pt>
                <c:pt idx="18659">
                  <c:v>-39.669531157356602</c:v>
                </c:pt>
                <c:pt idx="18660">
                  <c:v>-39.4396484137323</c:v>
                </c:pt>
                <c:pt idx="18661">
                  <c:v>-39.4396484137323</c:v>
                </c:pt>
                <c:pt idx="18662">
                  <c:v>-39.510546838231598</c:v>
                </c:pt>
                <c:pt idx="18663">
                  <c:v>-39.510546838231598</c:v>
                </c:pt>
                <c:pt idx="18664">
                  <c:v>-39.510546838231598</c:v>
                </c:pt>
                <c:pt idx="18665">
                  <c:v>-39.654589772231702</c:v>
                </c:pt>
                <c:pt idx="18666">
                  <c:v>-39.654589772231702</c:v>
                </c:pt>
                <c:pt idx="18667">
                  <c:v>-39.654589772231702</c:v>
                </c:pt>
                <c:pt idx="18668">
                  <c:v>-39.736328098231702</c:v>
                </c:pt>
                <c:pt idx="18669">
                  <c:v>-39.736328098231702</c:v>
                </c:pt>
                <c:pt idx="18670">
                  <c:v>-39.575683526454597</c:v>
                </c:pt>
                <c:pt idx="18671">
                  <c:v>-39.575683526454597</c:v>
                </c:pt>
                <c:pt idx="18672">
                  <c:v>-39.575683526454597</c:v>
                </c:pt>
                <c:pt idx="18673">
                  <c:v>-39.423242108365201</c:v>
                </c:pt>
                <c:pt idx="18674">
                  <c:v>-39.423242108365201</c:v>
                </c:pt>
                <c:pt idx="18675">
                  <c:v>-39.423242108365201</c:v>
                </c:pt>
                <c:pt idx="18676">
                  <c:v>-39.117382774063998</c:v>
                </c:pt>
                <c:pt idx="18677">
                  <c:v>-39.117382774063998</c:v>
                </c:pt>
                <c:pt idx="18678">
                  <c:v>-39.117382774063998</c:v>
                </c:pt>
                <c:pt idx="18679">
                  <c:v>-39.523632747179299</c:v>
                </c:pt>
                <c:pt idx="18680">
                  <c:v>-39.523632747179299</c:v>
                </c:pt>
                <c:pt idx="18681">
                  <c:v>-39.345703070088298</c:v>
                </c:pt>
                <c:pt idx="18682">
                  <c:v>-39.345703070088298</c:v>
                </c:pt>
                <c:pt idx="18683">
                  <c:v>-39.345703070088298</c:v>
                </c:pt>
                <c:pt idx="18684">
                  <c:v>-39.493066307222698</c:v>
                </c:pt>
                <c:pt idx="18685">
                  <c:v>-39.286523392300197</c:v>
                </c:pt>
                <c:pt idx="18686">
                  <c:v>-39.286523392300197</c:v>
                </c:pt>
                <c:pt idx="18687">
                  <c:v>-39.286523392300197</c:v>
                </c:pt>
                <c:pt idx="18688">
                  <c:v>-39.601953086857897</c:v>
                </c:pt>
                <c:pt idx="18689">
                  <c:v>-39.601953086857897</c:v>
                </c:pt>
                <c:pt idx="18690">
                  <c:v>-39.601953086857897</c:v>
                </c:pt>
                <c:pt idx="18691">
                  <c:v>-39.433203087522998</c:v>
                </c:pt>
                <c:pt idx="18692">
                  <c:v>-39.433203087522998</c:v>
                </c:pt>
                <c:pt idx="18693">
                  <c:v>-39.433203087522998</c:v>
                </c:pt>
                <c:pt idx="18694">
                  <c:v>-39.279394488999898</c:v>
                </c:pt>
                <c:pt idx="18695">
                  <c:v>-39.279394488999898</c:v>
                </c:pt>
                <c:pt idx="18696">
                  <c:v>-39.279394488999898</c:v>
                </c:pt>
                <c:pt idx="18697">
                  <c:v>-39.279394488999898</c:v>
                </c:pt>
                <c:pt idx="18698">
                  <c:v>-39.4320311788615</c:v>
                </c:pt>
                <c:pt idx="18699">
                  <c:v>-39.4320311788615</c:v>
                </c:pt>
                <c:pt idx="18700">
                  <c:v>-39.275488240557003</c:v>
                </c:pt>
                <c:pt idx="18701">
                  <c:v>-39.275488240557003</c:v>
                </c:pt>
                <c:pt idx="18702">
                  <c:v>-39.275488240557003</c:v>
                </c:pt>
                <c:pt idx="18703">
                  <c:v>-39.609082002469201</c:v>
                </c:pt>
                <c:pt idx="18704">
                  <c:v>-39.609082002469201</c:v>
                </c:pt>
                <c:pt idx="18705">
                  <c:v>-39.609082002469201</c:v>
                </c:pt>
                <c:pt idx="18706">
                  <c:v>-39.697265574031903</c:v>
                </c:pt>
                <c:pt idx="18707">
                  <c:v>-39.462695285219503</c:v>
                </c:pt>
                <c:pt idx="18708">
                  <c:v>-39.462695285219503</c:v>
                </c:pt>
                <c:pt idx="18709">
                  <c:v>-39.462695285219503</c:v>
                </c:pt>
                <c:pt idx="18710">
                  <c:v>-39.582128836860598</c:v>
                </c:pt>
                <c:pt idx="18711">
                  <c:v>-39.582128836860598</c:v>
                </c:pt>
                <c:pt idx="18712">
                  <c:v>-39.427343691117102</c:v>
                </c:pt>
                <c:pt idx="18713">
                  <c:v>-39.427343691117102</c:v>
                </c:pt>
                <c:pt idx="18714">
                  <c:v>-39.427343691117102</c:v>
                </c:pt>
                <c:pt idx="18715">
                  <c:v>-39.427343691117102</c:v>
                </c:pt>
                <c:pt idx="18716">
                  <c:v>-39.340038981492398</c:v>
                </c:pt>
                <c:pt idx="18717">
                  <c:v>-39.340038981492398</c:v>
                </c:pt>
                <c:pt idx="18718">
                  <c:v>-39.340038981492398</c:v>
                </c:pt>
                <c:pt idx="18719">
                  <c:v>-39.401757778330598</c:v>
                </c:pt>
                <c:pt idx="18720">
                  <c:v>-39.401757778330598</c:v>
                </c:pt>
                <c:pt idx="18721">
                  <c:v>-39.407031249574999</c:v>
                </c:pt>
                <c:pt idx="18722">
                  <c:v>-39.407031249574999</c:v>
                </c:pt>
                <c:pt idx="18723">
                  <c:v>-39.535253862391897</c:v>
                </c:pt>
                <c:pt idx="18724">
                  <c:v>-39.535253862391897</c:v>
                </c:pt>
                <c:pt idx="18725">
                  <c:v>-39.329296834715898</c:v>
                </c:pt>
                <c:pt idx="18726">
                  <c:v>-39.329296834715898</c:v>
                </c:pt>
                <c:pt idx="18727">
                  <c:v>-39.329296834715898</c:v>
                </c:pt>
                <c:pt idx="18728">
                  <c:v>-39.556738207647797</c:v>
                </c:pt>
                <c:pt idx="18729">
                  <c:v>-39.556738207647797</c:v>
                </c:pt>
                <c:pt idx="18730">
                  <c:v>-39.654003865362</c:v>
                </c:pt>
                <c:pt idx="18731">
                  <c:v>-39.654003865362</c:v>
                </c:pt>
                <c:pt idx="18732">
                  <c:v>-39.654003865362</c:v>
                </c:pt>
                <c:pt idx="18733">
                  <c:v>-39.463183520303502</c:v>
                </c:pt>
                <c:pt idx="18734">
                  <c:v>-39.463183520303502</c:v>
                </c:pt>
                <c:pt idx="18735">
                  <c:v>-39.463183520303502</c:v>
                </c:pt>
                <c:pt idx="18736">
                  <c:v>-39.463183520303502</c:v>
                </c:pt>
                <c:pt idx="18737">
                  <c:v>-39.415234293745002</c:v>
                </c:pt>
                <c:pt idx="18738">
                  <c:v>-39.415234293745002</c:v>
                </c:pt>
                <c:pt idx="18739">
                  <c:v>-39.5047851195486</c:v>
                </c:pt>
                <c:pt idx="18740">
                  <c:v>-39.5047851195486</c:v>
                </c:pt>
                <c:pt idx="18741">
                  <c:v>-39.5047851195486</c:v>
                </c:pt>
                <c:pt idx="18742">
                  <c:v>-39.520214755058902</c:v>
                </c:pt>
                <c:pt idx="18743">
                  <c:v>-39.520214755058902</c:v>
                </c:pt>
                <c:pt idx="18744">
                  <c:v>-39.5097655904028</c:v>
                </c:pt>
                <c:pt idx="18745">
                  <c:v>-39.5097655904028</c:v>
                </c:pt>
                <c:pt idx="18746">
                  <c:v>-39.388476482861698</c:v>
                </c:pt>
                <c:pt idx="18747">
                  <c:v>-39.388476482861698</c:v>
                </c:pt>
                <c:pt idx="18748">
                  <c:v>-39.388476482861698</c:v>
                </c:pt>
                <c:pt idx="18749">
                  <c:v>-39.4296874924039</c:v>
                </c:pt>
                <c:pt idx="18750">
                  <c:v>-39.4296874924039</c:v>
                </c:pt>
                <c:pt idx="18751">
                  <c:v>-39.4296874924039</c:v>
                </c:pt>
                <c:pt idx="18752">
                  <c:v>-39.320996061374899</c:v>
                </c:pt>
                <c:pt idx="18753">
                  <c:v>-39.320996061374899</c:v>
                </c:pt>
                <c:pt idx="18754">
                  <c:v>-39.320996061374899</c:v>
                </c:pt>
                <c:pt idx="18755">
                  <c:v>-39.320996061374899</c:v>
                </c:pt>
                <c:pt idx="18756">
                  <c:v>-39.491210886779299</c:v>
                </c:pt>
                <c:pt idx="18757">
                  <c:v>-39.491210886779299</c:v>
                </c:pt>
                <c:pt idx="18758">
                  <c:v>-39.5520507472392</c:v>
                </c:pt>
                <c:pt idx="18759">
                  <c:v>-39.5520507472392</c:v>
                </c:pt>
                <c:pt idx="18760">
                  <c:v>-39.335253874356503</c:v>
                </c:pt>
                <c:pt idx="18761">
                  <c:v>-39.335253874356503</c:v>
                </c:pt>
                <c:pt idx="18762">
                  <c:v>-39.335253874356503</c:v>
                </c:pt>
                <c:pt idx="18763">
                  <c:v>-39.5345702421182</c:v>
                </c:pt>
                <c:pt idx="18764">
                  <c:v>-39.5345702421182</c:v>
                </c:pt>
                <c:pt idx="18765">
                  <c:v>-39.3994139856513</c:v>
                </c:pt>
                <c:pt idx="18766">
                  <c:v>-39.3994139856513</c:v>
                </c:pt>
                <c:pt idx="18767">
                  <c:v>-39.489843727555098</c:v>
                </c:pt>
                <c:pt idx="18768">
                  <c:v>-39.489843727555098</c:v>
                </c:pt>
                <c:pt idx="18769">
                  <c:v>-39.489843727555098</c:v>
                </c:pt>
                <c:pt idx="18770">
                  <c:v>-39.586425739005698</c:v>
                </c:pt>
                <c:pt idx="18771">
                  <c:v>-39.586425739005698</c:v>
                </c:pt>
                <c:pt idx="18772">
                  <c:v>-39.586425739005698</c:v>
                </c:pt>
                <c:pt idx="18773">
                  <c:v>-39.586425739005698</c:v>
                </c:pt>
                <c:pt idx="18774">
                  <c:v>-39.462011688381601</c:v>
                </c:pt>
                <c:pt idx="18775">
                  <c:v>-39.462011688381601</c:v>
                </c:pt>
                <c:pt idx="18776">
                  <c:v>-39.497753846844702</c:v>
                </c:pt>
                <c:pt idx="18777">
                  <c:v>-39.497753846844702</c:v>
                </c:pt>
                <c:pt idx="18778">
                  <c:v>-39.497753846844702</c:v>
                </c:pt>
                <c:pt idx="18779">
                  <c:v>-39.3398436968927</c:v>
                </c:pt>
                <c:pt idx="18780">
                  <c:v>-39.3398436968927</c:v>
                </c:pt>
                <c:pt idx="18781">
                  <c:v>-39.541601498560297</c:v>
                </c:pt>
                <c:pt idx="18782">
                  <c:v>-39.541601498560297</c:v>
                </c:pt>
                <c:pt idx="18783">
                  <c:v>-39.310546852699098</c:v>
                </c:pt>
                <c:pt idx="18784">
                  <c:v>-39.310546852699098</c:v>
                </c:pt>
                <c:pt idx="18785">
                  <c:v>-39.462988206032598</c:v>
                </c:pt>
                <c:pt idx="18786">
                  <c:v>-39.462988206032598</c:v>
                </c:pt>
                <c:pt idx="18787">
                  <c:v>-39.462988206032598</c:v>
                </c:pt>
                <c:pt idx="18788">
                  <c:v>-39.418554648837002</c:v>
                </c:pt>
                <c:pt idx="18789">
                  <c:v>-39.418554648837002</c:v>
                </c:pt>
                <c:pt idx="18790">
                  <c:v>-39.418554648837002</c:v>
                </c:pt>
                <c:pt idx="18791">
                  <c:v>-39.475683536256803</c:v>
                </c:pt>
                <c:pt idx="18792">
                  <c:v>-39.475683536256803</c:v>
                </c:pt>
                <c:pt idx="18793">
                  <c:v>-39.475683536256803</c:v>
                </c:pt>
                <c:pt idx="18794">
                  <c:v>-39.475683536256803</c:v>
                </c:pt>
                <c:pt idx="18795">
                  <c:v>-39.658496053838398</c:v>
                </c:pt>
                <c:pt idx="18796">
                  <c:v>-39.658496053838398</c:v>
                </c:pt>
                <c:pt idx="18797">
                  <c:v>-39.373437459296802</c:v>
                </c:pt>
                <c:pt idx="18798">
                  <c:v>-39.373437459296802</c:v>
                </c:pt>
                <c:pt idx="18799">
                  <c:v>-39.630371038823696</c:v>
                </c:pt>
                <c:pt idx="18800">
                  <c:v>-39.630371038823696</c:v>
                </c:pt>
                <c:pt idx="18801">
                  <c:v>-39.630371038823696</c:v>
                </c:pt>
                <c:pt idx="18802">
                  <c:v>-39.634765570422999</c:v>
                </c:pt>
                <c:pt idx="18803">
                  <c:v>-39.309960845588598</c:v>
                </c:pt>
                <c:pt idx="18804">
                  <c:v>-39.309960845588598</c:v>
                </c:pt>
                <c:pt idx="18805">
                  <c:v>-39.4285155688776</c:v>
                </c:pt>
                <c:pt idx="18806">
                  <c:v>-39.4285155688776</c:v>
                </c:pt>
                <c:pt idx="18807">
                  <c:v>-39.4285155688776</c:v>
                </c:pt>
                <c:pt idx="18808">
                  <c:v>-39.390527323914199</c:v>
                </c:pt>
                <c:pt idx="18809">
                  <c:v>-39.390527323914199</c:v>
                </c:pt>
                <c:pt idx="18810">
                  <c:v>-39.390527323914199</c:v>
                </c:pt>
                <c:pt idx="18811">
                  <c:v>-39.409179641166702</c:v>
                </c:pt>
                <c:pt idx="18812">
                  <c:v>-39.409179641166702</c:v>
                </c:pt>
                <c:pt idx="18813">
                  <c:v>-39.409179641166702</c:v>
                </c:pt>
                <c:pt idx="18814">
                  <c:v>-39.409179641166702</c:v>
                </c:pt>
                <c:pt idx="18815">
                  <c:v>-39.715331973893598</c:v>
                </c:pt>
                <c:pt idx="18816">
                  <c:v>-39.715331973893598</c:v>
                </c:pt>
                <c:pt idx="18817">
                  <c:v>-39.715331973893598</c:v>
                </c:pt>
                <c:pt idx="18818">
                  <c:v>-39.4385741856604</c:v>
                </c:pt>
                <c:pt idx="18819">
                  <c:v>-39.4385741856604</c:v>
                </c:pt>
                <c:pt idx="18820">
                  <c:v>-39.429980408618498</c:v>
                </c:pt>
                <c:pt idx="18821">
                  <c:v>-39.429980408618498</c:v>
                </c:pt>
                <c:pt idx="18822">
                  <c:v>-39.429980408618498</c:v>
                </c:pt>
                <c:pt idx="18823">
                  <c:v>-39.4413085662745</c:v>
                </c:pt>
                <c:pt idx="18824">
                  <c:v>-39.4413085662745</c:v>
                </c:pt>
                <c:pt idx="18825">
                  <c:v>-39.673144486099702</c:v>
                </c:pt>
                <c:pt idx="18826">
                  <c:v>-39.673144486099702</c:v>
                </c:pt>
                <c:pt idx="18827">
                  <c:v>-39.673144486099702</c:v>
                </c:pt>
                <c:pt idx="18828">
                  <c:v>-39.673144486099702</c:v>
                </c:pt>
                <c:pt idx="18829">
                  <c:v>-39.4648436920397</c:v>
                </c:pt>
                <c:pt idx="18830">
                  <c:v>-39.4648436920397</c:v>
                </c:pt>
                <c:pt idx="18831">
                  <c:v>-39.4648436920397</c:v>
                </c:pt>
                <c:pt idx="18832">
                  <c:v>-39.4648436920397</c:v>
                </c:pt>
                <c:pt idx="18833">
                  <c:v>-39.779687429210703</c:v>
                </c:pt>
                <c:pt idx="18834">
                  <c:v>-39.779687429210703</c:v>
                </c:pt>
                <c:pt idx="18835">
                  <c:v>-39.5594726149574</c:v>
                </c:pt>
                <c:pt idx="18836">
                  <c:v>-39.5594726149574</c:v>
                </c:pt>
                <c:pt idx="18837">
                  <c:v>-39.629296872080801</c:v>
                </c:pt>
                <c:pt idx="18838">
                  <c:v>-39.629296872080801</c:v>
                </c:pt>
                <c:pt idx="18839">
                  <c:v>-39.629296872080801</c:v>
                </c:pt>
                <c:pt idx="18840">
                  <c:v>-39.390624965213597</c:v>
                </c:pt>
                <c:pt idx="18841">
                  <c:v>-39.390624965213597</c:v>
                </c:pt>
                <c:pt idx="18842">
                  <c:v>-39.629589750205902</c:v>
                </c:pt>
                <c:pt idx="18843">
                  <c:v>-39.629589750205902</c:v>
                </c:pt>
                <c:pt idx="18844">
                  <c:v>-39.447949184497702</c:v>
                </c:pt>
                <c:pt idx="18845">
                  <c:v>-39.447949184497702</c:v>
                </c:pt>
                <c:pt idx="18846">
                  <c:v>-39.447949184497702</c:v>
                </c:pt>
                <c:pt idx="18847">
                  <c:v>-39.4273436832081</c:v>
                </c:pt>
                <c:pt idx="18848">
                  <c:v>-39.4273436832081</c:v>
                </c:pt>
                <c:pt idx="18849">
                  <c:v>-39.4273436832081</c:v>
                </c:pt>
                <c:pt idx="18850">
                  <c:v>-39.496484309296598</c:v>
                </c:pt>
                <c:pt idx="18851">
                  <c:v>-39.496484309296598</c:v>
                </c:pt>
                <c:pt idx="18852">
                  <c:v>-39.496484309296598</c:v>
                </c:pt>
                <c:pt idx="18853">
                  <c:v>-39.496484309296598</c:v>
                </c:pt>
                <c:pt idx="18854">
                  <c:v>-39.511230429467098</c:v>
                </c:pt>
                <c:pt idx="18855">
                  <c:v>-39.511230429467098</c:v>
                </c:pt>
                <c:pt idx="18856">
                  <c:v>-39.6019530890553</c:v>
                </c:pt>
                <c:pt idx="18857">
                  <c:v>-39.6019530890553</c:v>
                </c:pt>
                <c:pt idx="18858">
                  <c:v>-39.187792952005097</c:v>
                </c:pt>
                <c:pt idx="18859">
                  <c:v>-39.187792952005097</c:v>
                </c:pt>
                <c:pt idx="18860">
                  <c:v>-39.735644461157698</c:v>
                </c:pt>
                <c:pt idx="18861">
                  <c:v>-39.735644461157698</c:v>
                </c:pt>
                <c:pt idx="18862">
                  <c:v>-39.620117136844698</c:v>
                </c:pt>
                <c:pt idx="18863">
                  <c:v>-39.620117136844698</c:v>
                </c:pt>
                <c:pt idx="18864">
                  <c:v>-39.620117136844698</c:v>
                </c:pt>
                <c:pt idx="18865">
                  <c:v>-39.587109322230297</c:v>
                </c:pt>
                <c:pt idx="18866">
                  <c:v>-39.587109322230297</c:v>
                </c:pt>
                <c:pt idx="18867">
                  <c:v>-39.587109322230297</c:v>
                </c:pt>
                <c:pt idx="18868">
                  <c:v>-39.545117123023303</c:v>
                </c:pt>
                <c:pt idx="18869">
                  <c:v>-39.545117123023303</c:v>
                </c:pt>
                <c:pt idx="18870">
                  <c:v>-39.545117123023303</c:v>
                </c:pt>
                <c:pt idx="18871">
                  <c:v>-39.4121093444409</c:v>
                </c:pt>
                <c:pt idx="18872">
                  <c:v>-39.4121093444409</c:v>
                </c:pt>
                <c:pt idx="18873">
                  <c:v>-39.4121093444409</c:v>
                </c:pt>
                <c:pt idx="18874">
                  <c:v>-39.4121093444409</c:v>
                </c:pt>
                <c:pt idx="18875">
                  <c:v>-39.454296834825001</c:v>
                </c:pt>
                <c:pt idx="18876">
                  <c:v>-39.454296834825001</c:v>
                </c:pt>
                <c:pt idx="18877">
                  <c:v>-39.457910083670797</c:v>
                </c:pt>
                <c:pt idx="18878">
                  <c:v>-39.457910083670797</c:v>
                </c:pt>
                <c:pt idx="18879">
                  <c:v>-39.457910083670797</c:v>
                </c:pt>
                <c:pt idx="18880">
                  <c:v>-39.277050742042697</c:v>
                </c:pt>
                <c:pt idx="18881">
                  <c:v>-39.277050742042697</c:v>
                </c:pt>
                <c:pt idx="18882">
                  <c:v>-39.645605426718198</c:v>
                </c:pt>
                <c:pt idx="18883">
                  <c:v>-39.645605426718198</c:v>
                </c:pt>
                <c:pt idx="18884">
                  <c:v>-39.572363248757</c:v>
                </c:pt>
                <c:pt idx="18885">
                  <c:v>-39.572363248757</c:v>
                </c:pt>
                <c:pt idx="18886">
                  <c:v>-39.572363248757</c:v>
                </c:pt>
                <c:pt idx="18887">
                  <c:v>-39.445703071971302</c:v>
                </c:pt>
                <c:pt idx="18888">
                  <c:v>-39.445703071971302</c:v>
                </c:pt>
                <c:pt idx="18889">
                  <c:v>-39.337597593592299</c:v>
                </c:pt>
                <c:pt idx="18890">
                  <c:v>-39.337597593592299</c:v>
                </c:pt>
                <c:pt idx="18891">
                  <c:v>-39.337597593592299</c:v>
                </c:pt>
                <c:pt idx="18892">
                  <c:v>-39.310644492390502</c:v>
                </c:pt>
                <c:pt idx="18893">
                  <c:v>-39.310644492390502</c:v>
                </c:pt>
                <c:pt idx="18894">
                  <c:v>-39.310644492390502</c:v>
                </c:pt>
                <c:pt idx="18895">
                  <c:v>-39.310644492390502</c:v>
                </c:pt>
                <c:pt idx="18896">
                  <c:v>-39.633300731445999</c:v>
                </c:pt>
                <c:pt idx="18897">
                  <c:v>-39.633300731445999</c:v>
                </c:pt>
                <c:pt idx="18898">
                  <c:v>-39.633300731445999</c:v>
                </c:pt>
                <c:pt idx="18899">
                  <c:v>-39.386816357793499</c:v>
                </c:pt>
                <c:pt idx="18900">
                  <c:v>-39.386816357793499</c:v>
                </c:pt>
                <c:pt idx="18901">
                  <c:v>-39.447656191987299</c:v>
                </c:pt>
                <c:pt idx="18902">
                  <c:v>-39.447656191987299</c:v>
                </c:pt>
                <c:pt idx="18903">
                  <c:v>-39.511328069915102</c:v>
                </c:pt>
                <c:pt idx="18904">
                  <c:v>-39.511328069915102</c:v>
                </c:pt>
                <c:pt idx="18905">
                  <c:v>-39.4891600775954</c:v>
                </c:pt>
                <c:pt idx="18906">
                  <c:v>-39.4891600775954</c:v>
                </c:pt>
                <c:pt idx="18907">
                  <c:v>-39.4891600775954</c:v>
                </c:pt>
                <c:pt idx="18908">
                  <c:v>-39.687792928591001</c:v>
                </c:pt>
                <c:pt idx="18909">
                  <c:v>-39.687792928591001</c:v>
                </c:pt>
                <c:pt idx="18910">
                  <c:v>-39.687792928591001</c:v>
                </c:pt>
                <c:pt idx="18911">
                  <c:v>-39.666894488043901</c:v>
                </c:pt>
                <c:pt idx="18912">
                  <c:v>-39.666894488043901</c:v>
                </c:pt>
                <c:pt idx="18913">
                  <c:v>-39.666894488043901</c:v>
                </c:pt>
                <c:pt idx="18914">
                  <c:v>-39.608789047779197</c:v>
                </c:pt>
                <c:pt idx="18915">
                  <c:v>-39.608789047779197</c:v>
                </c:pt>
                <c:pt idx="18916">
                  <c:v>-39.608789047779197</c:v>
                </c:pt>
                <c:pt idx="18917">
                  <c:v>-39.5856444879173</c:v>
                </c:pt>
                <c:pt idx="18918">
                  <c:v>-39.5856444879173</c:v>
                </c:pt>
                <c:pt idx="18919">
                  <c:v>-39.479296806246502</c:v>
                </c:pt>
                <c:pt idx="18920">
                  <c:v>-39.479296806246502</c:v>
                </c:pt>
                <c:pt idx="18921">
                  <c:v>-39.479296806246502</c:v>
                </c:pt>
                <c:pt idx="18922">
                  <c:v>-39.615624923360798</c:v>
                </c:pt>
                <c:pt idx="18923">
                  <c:v>-39.615624923360798</c:v>
                </c:pt>
                <c:pt idx="18924">
                  <c:v>-39.643749959002797</c:v>
                </c:pt>
                <c:pt idx="18925">
                  <c:v>-39.643749959002797</c:v>
                </c:pt>
                <c:pt idx="18926">
                  <c:v>-39.656249955733003</c:v>
                </c:pt>
                <c:pt idx="18927">
                  <c:v>-39.656249955733003</c:v>
                </c:pt>
                <c:pt idx="18928">
                  <c:v>-39.656249955733003</c:v>
                </c:pt>
                <c:pt idx="18929">
                  <c:v>-39.583789008865999</c:v>
                </c:pt>
                <c:pt idx="18930">
                  <c:v>-39.583789008865999</c:v>
                </c:pt>
                <c:pt idx="18931">
                  <c:v>-39.583789008865999</c:v>
                </c:pt>
                <c:pt idx="18932">
                  <c:v>-39.418847600987597</c:v>
                </c:pt>
                <c:pt idx="18933">
                  <c:v>-39.418847600987597</c:v>
                </c:pt>
                <c:pt idx="18934">
                  <c:v>-39.418847600987597</c:v>
                </c:pt>
                <c:pt idx="18935">
                  <c:v>-39.487206981837502</c:v>
                </c:pt>
                <c:pt idx="18936">
                  <c:v>-39.487206981837502</c:v>
                </c:pt>
                <c:pt idx="18937">
                  <c:v>-39.487206981837502</c:v>
                </c:pt>
                <c:pt idx="18938">
                  <c:v>-39.326953046984201</c:v>
                </c:pt>
                <c:pt idx="18939">
                  <c:v>-39.326953046984201</c:v>
                </c:pt>
                <c:pt idx="18940">
                  <c:v>-39.4921874654028</c:v>
                </c:pt>
                <c:pt idx="18941">
                  <c:v>-39.4921874654028</c:v>
                </c:pt>
                <c:pt idx="18942">
                  <c:v>-39.447851540913597</c:v>
                </c:pt>
                <c:pt idx="18943">
                  <c:v>-39.447851540913597</c:v>
                </c:pt>
                <c:pt idx="18944">
                  <c:v>-39.447851540913597</c:v>
                </c:pt>
                <c:pt idx="18945">
                  <c:v>-39.556738229592099</c:v>
                </c:pt>
                <c:pt idx="18946">
                  <c:v>-39.556738229592099</c:v>
                </c:pt>
                <c:pt idx="18947">
                  <c:v>-39.556738229592099</c:v>
                </c:pt>
                <c:pt idx="18948">
                  <c:v>-39.609082007169398</c:v>
                </c:pt>
                <c:pt idx="18949">
                  <c:v>-39.609082007169398</c:v>
                </c:pt>
                <c:pt idx="18950">
                  <c:v>-39.609082007169398</c:v>
                </c:pt>
                <c:pt idx="18951">
                  <c:v>-39.351074126410801</c:v>
                </c:pt>
                <c:pt idx="18952">
                  <c:v>-39.351074126410801</c:v>
                </c:pt>
                <c:pt idx="18953">
                  <c:v>-39.351074126410801</c:v>
                </c:pt>
                <c:pt idx="18954">
                  <c:v>-39.412402297471999</c:v>
                </c:pt>
                <c:pt idx="18955">
                  <c:v>-39.412402297471999</c:v>
                </c:pt>
                <c:pt idx="18956">
                  <c:v>-39.551171829516498</c:v>
                </c:pt>
                <c:pt idx="18957">
                  <c:v>-39.551171829516498</c:v>
                </c:pt>
                <c:pt idx="18958">
                  <c:v>-39.551171829516498</c:v>
                </c:pt>
                <c:pt idx="18959">
                  <c:v>-39.4695311761024</c:v>
                </c:pt>
                <c:pt idx="18960">
                  <c:v>-39.4695311761024</c:v>
                </c:pt>
                <c:pt idx="18961">
                  <c:v>-39.547363247067501</c:v>
                </c:pt>
                <c:pt idx="18962">
                  <c:v>-39.547363247067501</c:v>
                </c:pt>
                <c:pt idx="18963">
                  <c:v>-39.641406203743799</c:v>
                </c:pt>
                <c:pt idx="18964">
                  <c:v>-39.641406203743799</c:v>
                </c:pt>
                <c:pt idx="18965">
                  <c:v>-39.641406203743799</c:v>
                </c:pt>
                <c:pt idx="18966">
                  <c:v>-39.665136671093897</c:v>
                </c:pt>
                <c:pt idx="18967">
                  <c:v>-39.665136671093897</c:v>
                </c:pt>
                <c:pt idx="18968">
                  <c:v>-39.665136671093897</c:v>
                </c:pt>
                <c:pt idx="18969">
                  <c:v>-39.665136671093897</c:v>
                </c:pt>
                <c:pt idx="18970">
                  <c:v>-39.437011636786302</c:v>
                </c:pt>
                <c:pt idx="18971">
                  <c:v>-39.437011636786302</c:v>
                </c:pt>
                <c:pt idx="18972">
                  <c:v>-39.564550739807601</c:v>
                </c:pt>
                <c:pt idx="18973">
                  <c:v>-39.564550739807601</c:v>
                </c:pt>
                <c:pt idx="18974">
                  <c:v>-39.504003830370401</c:v>
                </c:pt>
                <c:pt idx="18975">
                  <c:v>-39.504003830370401</c:v>
                </c:pt>
                <c:pt idx="18976">
                  <c:v>-39.504003830370401</c:v>
                </c:pt>
                <c:pt idx="18977">
                  <c:v>-39.380273399561702</c:v>
                </c:pt>
                <c:pt idx="18978">
                  <c:v>-39.380273399561702</c:v>
                </c:pt>
                <c:pt idx="18979">
                  <c:v>-39.317285091856299</c:v>
                </c:pt>
                <c:pt idx="18980">
                  <c:v>-39.317285091856299</c:v>
                </c:pt>
                <c:pt idx="18981">
                  <c:v>-39.317285091856299</c:v>
                </c:pt>
                <c:pt idx="18982">
                  <c:v>-39.524023384154098</c:v>
                </c:pt>
                <c:pt idx="18983">
                  <c:v>-39.524023384154098</c:v>
                </c:pt>
                <c:pt idx="18984">
                  <c:v>-39.524023384154098</c:v>
                </c:pt>
                <c:pt idx="18985">
                  <c:v>-39.524023384154098</c:v>
                </c:pt>
                <c:pt idx="18986">
                  <c:v>-39.476269454404203</c:v>
                </c:pt>
                <c:pt idx="18987">
                  <c:v>-39.476269454404203</c:v>
                </c:pt>
                <c:pt idx="18988">
                  <c:v>-39.425585877681399</c:v>
                </c:pt>
                <c:pt idx="18989">
                  <c:v>-39.425585877681399</c:v>
                </c:pt>
                <c:pt idx="18990">
                  <c:v>-39.425585877681399</c:v>
                </c:pt>
                <c:pt idx="18991">
                  <c:v>-39.425585877681399</c:v>
                </c:pt>
                <c:pt idx="18992">
                  <c:v>-39.409081970574299</c:v>
                </c:pt>
                <c:pt idx="18993">
                  <c:v>-39.409081970574299</c:v>
                </c:pt>
                <c:pt idx="18994">
                  <c:v>-39.520019457908298</c:v>
                </c:pt>
                <c:pt idx="18995">
                  <c:v>-39.520019457908298</c:v>
                </c:pt>
                <c:pt idx="18996">
                  <c:v>-39.520019457908298</c:v>
                </c:pt>
                <c:pt idx="18997">
                  <c:v>-39.467871078690202</c:v>
                </c:pt>
                <c:pt idx="18998">
                  <c:v>-39.467871078690202</c:v>
                </c:pt>
                <c:pt idx="18999">
                  <c:v>-39.4802733653705</c:v>
                </c:pt>
                <c:pt idx="19000">
                  <c:v>-39.4802733653705</c:v>
                </c:pt>
                <c:pt idx="19001">
                  <c:v>-39.4802733653705</c:v>
                </c:pt>
                <c:pt idx="19002">
                  <c:v>-39.642675730530698</c:v>
                </c:pt>
                <c:pt idx="19003">
                  <c:v>-39.642675730530698</c:v>
                </c:pt>
                <c:pt idx="19004">
                  <c:v>-39.436816363435298</c:v>
                </c:pt>
                <c:pt idx="19005">
                  <c:v>-39.436816363435298</c:v>
                </c:pt>
                <c:pt idx="19006">
                  <c:v>-39.557324118461104</c:v>
                </c:pt>
                <c:pt idx="19007">
                  <c:v>-39.557324118461104</c:v>
                </c:pt>
                <c:pt idx="19008">
                  <c:v>-39.557324118461104</c:v>
                </c:pt>
                <c:pt idx="19009">
                  <c:v>-39.557324118461104</c:v>
                </c:pt>
                <c:pt idx="19010">
                  <c:v>-39.503710872842902</c:v>
                </c:pt>
                <c:pt idx="19011">
                  <c:v>-39.503710872842902</c:v>
                </c:pt>
                <c:pt idx="19012">
                  <c:v>-39.4984374424821</c:v>
                </c:pt>
                <c:pt idx="19013">
                  <c:v>-39.4984374424821</c:v>
                </c:pt>
                <c:pt idx="19014">
                  <c:v>-39.4984374424821</c:v>
                </c:pt>
                <c:pt idx="19015">
                  <c:v>-39.4552733771852</c:v>
                </c:pt>
                <c:pt idx="19016">
                  <c:v>-39.4552733771852</c:v>
                </c:pt>
                <c:pt idx="19017">
                  <c:v>-39.418749940472402</c:v>
                </c:pt>
                <c:pt idx="19018">
                  <c:v>-39.418749940472402</c:v>
                </c:pt>
                <c:pt idx="19019">
                  <c:v>-39.542089764021497</c:v>
                </c:pt>
                <c:pt idx="19020">
                  <c:v>-39.542089764021497</c:v>
                </c:pt>
                <c:pt idx="19021">
                  <c:v>-39.542089764021497</c:v>
                </c:pt>
                <c:pt idx="19022">
                  <c:v>-39.593359295213297</c:v>
                </c:pt>
                <c:pt idx="19023">
                  <c:v>-39.593359295213297</c:v>
                </c:pt>
                <c:pt idx="19024">
                  <c:v>-39.593359295213297</c:v>
                </c:pt>
                <c:pt idx="19025">
                  <c:v>-39.725097593196502</c:v>
                </c:pt>
                <c:pt idx="19026">
                  <c:v>-39.725097593196502</c:v>
                </c:pt>
                <c:pt idx="19027">
                  <c:v>-39.635742133250403</c:v>
                </c:pt>
                <c:pt idx="19028">
                  <c:v>-39.635742133250403</c:v>
                </c:pt>
                <c:pt idx="19029">
                  <c:v>-39.635742133250403</c:v>
                </c:pt>
                <c:pt idx="19030">
                  <c:v>-39.635742133250403</c:v>
                </c:pt>
                <c:pt idx="19031">
                  <c:v>-39.652246027311698</c:v>
                </c:pt>
                <c:pt idx="19032">
                  <c:v>-39.652246027311698</c:v>
                </c:pt>
                <c:pt idx="19033">
                  <c:v>-39.367382754702703</c:v>
                </c:pt>
                <c:pt idx="19034">
                  <c:v>-39.367382754702703</c:v>
                </c:pt>
                <c:pt idx="19035">
                  <c:v>-39.367382754702703</c:v>
                </c:pt>
                <c:pt idx="19036">
                  <c:v>-39.434472614397201</c:v>
                </c:pt>
                <c:pt idx="19037">
                  <c:v>-39.434472614397201</c:v>
                </c:pt>
                <c:pt idx="19038">
                  <c:v>-39.586816378548903</c:v>
                </c:pt>
                <c:pt idx="19039">
                  <c:v>-39.586816378548903</c:v>
                </c:pt>
                <c:pt idx="19040">
                  <c:v>-39.391015586355898</c:v>
                </c:pt>
                <c:pt idx="19041">
                  <c:v>-39.391015586355898</c:v>
                </c:pt>
                <c:pt idx="19042">
                  <c:v>-39.391015586355898</c:v>
                </c:pt>
                <c:pt idx="19043">
                  <c:v>-39.376367114127703</c:v>
                </c:pt>
                <c:pt idx="19044">
                  <c:v>-39.376367114127703</c:v>
                </c:pt>
                <c:pt idx="19045">
                  <c:v>-39.376367114127703</c:v>
                </c:pt>
                <c:pt idx="19046">
                  <c:v>-39.427538987496497</c:v>
                </c:pt>
                <c:pt idx="19047">
                  <c:v>-39.427538987496497</c:v>
                </c:pt>
                <c:pt idx="19048">
                  <c:v>-39.427538987496497</c:v>
                </c:pt>
                <c:pt idx="19049">
                  <c:v>-39.501855421076399</c:v>
                </c:pt>
                <c:pt idx="19050">
                  <c:v>-39.501855421076399</c:v>
                </c:pt>
                <c:pt idx="19051">
                  <c:v>-39.501855421076399</c:v>
                </c:pt>
                <c:pt idx="19052">
                  <c:v>-39.274999945613601</c:v>
                </c:pt>
                <c:pt idx="19053">
                  <c:v>-39.274999945613601</c:v>
                </c:pt>
                <c:pt idx="19054">
                  <c:v>-39.274999945613601</c:v>
                </c:pt>
                <c:pt idx="19055">
                  <c:v>-39.470507796715502</c:v>
                </c:pt>
                <c:pt idx="19056">
                  <c:v>-39.470507796715502</c:v>
                </c:pt>
                <c:pt idx="19057">
                  <c:v>-39.470507796715502</c:v>
                </c:pt>
                <c:pt idx="19058">
                  <c:v>-39.633593689541101</c:v>
                </c:pt>
                <c:pt idx="19059">
                  <c:v>-39.633593689541101</c:v>
                </c:pt>
                <c:pt idx="19060">
                  <c:v>-39.628417906322198</c:v>
                </c:pt>
                <c:pt idx="19061">
                  <c:v>-39.628417906322198</c:v>
                </c:pt>
                <c:pt idx="19062">
                  <c:v>-39.628417906322198</c:v>
                </c:pt>
                <c:pt idx="19063">
                  <c:v>-39.584179632060099</c:v>
                </c:pt>
                <c:pt idx="19064">
                  <c:v>-39.584179632060099</c:v>
                </c:pt>
                <c:pt idx="19065">
                  <c:v>-39.584179632060099</c:v>
                </c:pt>
                <c:pt idx="19066">
                  <c:v>-39.725097592498003</c:v>
                </c:pt>
                <c:pt idx="19067">
                  <c:v>-39.725097592498003</c:v>
                </c:pt>
                <c:pt idx="19068">
                  <c:v>-39.397070266939402</c:v>
                </c:pt>
                <c:pt idx="19069">
                  <c:v>-39.397070266939402</c:v>
                </c:pt>
                <c:pt idx="19070">
                  <c:v>-39.397070266939402</c:v>
                </c:pt>
                <c:pt idx="19071">
                  <c:v>-39.397070266939402</c:v>
                </c:pt>
                <c:pt idx="19072">
                  <c:v>-39.598828054920801</c:v>
                </c:pt>
                <c:pt idx="19073">
                  <c:v>-39.598828054920801</c:v>
                </c:pt>
                <c:pt idx="19074">
                  <c:v>-39.598828054920801</c:v>
                </c:pt>
                <c:pt idx="19075">
                  <c:v>-39.7630858853517</c:v>
                </c:pt>
                <c:pt idx="19076">
                  <c:v>-39.7630858853517</c:v>
                </c:pt>
                <c:pt idx="19077">
                  <c:v>-39.8655272758187</c:v>
                </c:pt>
                <c:pt idx="19078">
                  <c:v>-39.8655272758187</c:v>
                </c:pt>
                <c:pt idx="19079">
                  <c:v>-39.8655272758187</c:v>
                </c:pt>
                <c:pt idx="19080">
                  <c:v>-39.668749957483598</c:v>
                </c:pt>
                <c:pt idx="19081">
                  <c:v>-39.518847610117497</c:v>
                </c:pt>
                <c:pt idx="19082">
                  <c:v>-39.518847610117497</c:v>
                </c:pt>
                <c:pt idx="19083">
                  <c:v>-39.578808537036799</c:v>
                </c:pt>
                <c:pt idx="19084">
                  <c:v>-39.578808537036799</c:v>
                </c:pt>
                <c:pt idx="19085">
                  <c:v>-39.578808537036799</c:v>
                </c:pt>
                <c:pt idx="19086">
                  <c:v>-39.535546834224</c:v>
                </c:pt>
                <c:pt idx="19087">
                  <c:v>-39.535546834224</c:v>
                </c:pt>
                <c:pt idx="19088">
                  <c:v>-39.592578055708103</c:v>
                </c:pt>
                <c:pt idx="19089">
                  <c:v>-39.592578055708103</c:v>
                </c:pt>
                <c:pt idx="19090">
                  <c:v>-39.592578055708103</c:v>
                </c:pt>
                <c:pt idx="19091">
                  <c:v>-39.792675718395898</c:v>
                </c:pt>
                <c:pt idx="19092">
                  <c:v>-39.792675718395898</c:v>
                </c:pt>
                <c:pt idx="19093">
                  <c:v>-39.5809569674893</c:v>
                </c:pt>
                <c:pt idx="19094">
                  <c:v>-39.5809569674893</c:v>
                </c:pt>
                <c:pt idx="19095">
                  <c:v>-39.5809569674893</c:v>
                </c:pt>
                <c:pt idx="19096">
                  <c:v>-39.559277246662496</c:v>
                </c:pt>
                <c:pt idx="19097">
                  <c:v>-39.559277246662496</c:v>
                </c:pt>
                <c:pt idx="19098">
                  <c:v>-39.677734315016998</c:v>
                </c:pt>
                <c:pt idx="19099">
                  <c:v>-39.677734315016998</c:v>
                </c:pt>
                <c:pt idx="19100">
                  <c:v>-39.489746042599997</c:v>
                </c:pt>
                <c:pt idx="19101">
                  <c:v>-39.489746042599997</c:v>
                </c:pt>
                <c:pt idx="19102">
                  <c:v>-39.489746042599997</c:v>
                </c:pt>
                <c:pt idx="19103">
                  <c:v>-39.517382791673299</c:v>
                </c:pt>
                <c:pt idx="19104">
                  <c:v>-39.517382791673299</c:v>
                </c:pt>
                <c:pt idx="19105">
                  <c:v>-39.517382791673299</c:v>
                </c:pt>
                <c:pt idx="19106">
                  <c:v>-39.695117129769599</c:v>
                </c:pt>
                <c:pt idx="19107">
                  <c:v>-39.695117129769599</c:v>
                </c:pt>
                <c:pt idx="19108">
                  <c:v>-39.695117129769599</c:v>
                </c:pt>
                <c:pt idx="19109">
                  <c:v>-39.695117129769599</c:v>
                </c:pt>
                <c:pt idx="19110">
                  <c:v>-39.6654296553533</c:v>
                </c:pt>
                <c:pt idx="19111">
                  <c:v>-39.6654296553533</c:v>
                </c:pt>
                <c:pt idx="19112">
                  <c:v>-39.6654296553533</c:v>
                </c:pt>
                <c:pt idx="19113">
                  <c:v>-39.598339789845298</c:v>
                </c:pt>
                <c:pt idx="19114">
                  <c:v>-39.598339789845298</c:v>
                </c:pt>
                <c:pt idx="19115">
                  <c:v>-39.528320277393497</c:v>
                </c:pt>
                <c:pt idx="19116">
                  <c:v>-39.528320277393497</c:v>
                </c:pt>
                <c:pt idx="19117">
                  <c:v>-39.418945293858997</c:v>
                </c:pt>
                <c:pt idx="19118">
                  <c:v>-39.418945293858997</c:v>
                </c:pt>
                <c:pt idx="19119">
                  <c:v>-39.418945293858997</c:v>
                </c:pt>
                <c:pt idx="19120">
                  <c:v>-39.489843674513303</c:v>
                </c:pt>
                <c:pt idx="19121">
                  <c:v>-39.489843674513303</c:v>
                </c:pt>
                <c:pt idx="19122">
                  <c:v>-39.489843674513303</c:v>
                </c:pt>
                <c:pt idx="19123">
                  <c:v>-39.688574173487702</c:v>
                </c:pt>
                <c:pt idx="19124">
                  <c:v>-39.688574173487702</c:v>
                </c:pt>
                <c:pt idx="19125">
                  <c:v>-39.688574173487702</c:v>
                </c:pt>
                <c:pt idx="19126">
                  <c:v>-39.727636670089801</c:v>
                </c:pt>
                <c:pt idx="19127">
                  <c:v>-39.727636670089801</c:v>
                </c:pt>
                <c:pt idx="19128">
                  <c:v>-39.727636670089801</c:v>
                </c:pt>
                <c:pt idx="19129">
                  <c:v>-39.8158202493359</c:v>
                </c:pt>
                <c:pt idx="19130">
                  <c:v>-39.8158202493359</c:v>
                </c:pt>
                <c:pt idx="19131">
                  <c:v>-39.8158202493359</c:v>
                </c:pt>
                <c:pt idx="19132">
                  <c:v>-39.714550741940897</c:v>
                </c:pt>
                <c:pt idx="19133">
                  <c:v>-39.714550741940897</c:v>
                </c:pt>
                <c:pt idx="19134">
                  <c:v>-39.254101537226198</c:v>
                </c:pt>
                <c:pt idx="19135">
                  <c:v>-39.254101537226198</c:v>
                </c:pt>
                <c:pt idx="19136">
                  <c:v>-39.254101537226198</c:v>
                </c:pt>
                <c:pt idx="19137">
                  <c:v>-39.805468681813998</c:v>
                </c:pt>
                <c:pt idx="19138">
                  <c:v>-39.805468681813998</c:v>
                </c:pt>
                <c:pt idx="19139">
                  <c:v>-39.897167941082401</c:v>
                </c:pt>
                <c:pt idx="19140">
                  <c:v>-39.897167941082401</c:v>
                </c:pt>
                <c:pt idx="19141">
                  <c:v>-39.696874973684302</c:v>
                </c:pt>
                <c:pt idx="19142">
                  <c:v>-39.696874973684302</c:v>
                </c:pt>
                <c:pt idx="19143">
                  <c:v>-39.696874973684302</c:v>
                </c:pt>
                <c:pt idx="19144">
                  <c:v>-39.771874990627097</c:v>
                </c:pt>
                <c:pt idx="19145">
                  <c:v>-39.771874990627097</c:v>
                </c:pt>
                <c:pt idx="19146">
                  <c:v>-39.771874990627097</c:v>
                </c:pt>
                <c:pt idx="19147">
                  <c:v>-39.771874990627097</c:v>
                </c:pt>
                <c:pt idx="19148">
                  <c:v>-39.556542897924302</c:v>
                </c:pt>
                <c:pt idx="19149">
                  <c:v>-39.556542897924302</c:v>
                </c:pt>
                <c:pt idx="19150">
                  <c:v>-39.494140560804198</c:v>
                </c:pt>
                <c:pt idx="19151">
                  <c:v>-39.494140560804198</c:v>
                </c:pt>
                <c:pt idx="19152">
                  <c:v>-39.494140560804198</c:v>
                </c:pt>
                <c:pt idx="19153">
                  <c:v>-39.310058560855303</c:v>
                </c:pt>
                <c:pt idx="19154">
                  <c:v>-39.310058560855303</c:v>
                </c:pt>
                <c:pt idx="19155">
                  <c:v>-39.582421789513297</c:v>
                </c:pt>
                <c:pt idx="19156">
                  <c:v>-39.582421789513297</c:v>
                </c:pt>
                <c:pt idx="19157">
                  <c:v>-39.6895507529334</c:v>
                </c:pt>
                <c:pt idx="19158">
                  <c:v>-39.6895507529334</c:v>
                </c:pt>
                <c:pt idx="19159">
                  <c:v>-39.6895507529334</c:v>
                </c:pt>
                <c:pt idx="19160">
                  <c:v>-39.826464786368803</c:v>
                </c:pt>
                <c:pt idx="19161">
                  <c:v>-39.826464786368803</c:v>
                </c:pt>
                <c:pt idx="19162">
                  <c:v>-39.697949199689901</c:v>
                </c:pt>
                <c:pt idx="19163">
                  <c:v>-39.697949199689901</c:v>
                </c:pt>
                <c:pt idx="19164">
                  <c:v>-39.697949199689901</c:v>
                </c:pt>
                <c:pt idx="19165">
                  <c:v>-39.697949199689901</c:v>
                </c:pt>
                <c:pt idx="19166">
                  <c:v>-39.4835936927484</c:v>
                </c:pt>
                <c:pt idx="19167">
                  <c:v>-39.4835936927484</c:v>
                </c:pt>
                <c:pt idx="19168">
                  <c:v>-39.6124023004595</c:v>
                </c:pt>
                <c:pt idx="19169">
                  <c:v>-39.6124023004595</c:v>
                </c:pt>
                <c:pt idx="19170">
                  <c:v>-39.6124023004595</c:v>
                </c:pt>
                <c:pt idx="19171">
                  <c:v>-39.386718720161298</c:v>
                </c:pt>
                <c:pt idx="19172">
                  <c:v>-39.386718720161298</c:v>
                </c:pt>
                <c:pt idx="19173">
                  <c:v>-39.563671814619703</c:v>
                </c:pt>
                <c:pt idx="19174">
                  <c:v>-39.563671814619703</c:v>
                </c:pt>
                <c:pt idx="19175">
                  <c:v>-39.578320250271602</c:v>
                </c:pt>
                <c:pt idx="19176">
                  <c:v>-39.578320250271602</c:v>
                </c:pt>
                <c:pt idx="19177">
                  <c:v>-39.580175748283999</c:v>
                </c:pt>
                <c:pt idx="19178">
                  <c:v>-39.580175748283999</c:v>
                </c:pt>
                <c:pt idx="19179">
                  <c:v>-39.580175748283999</c:v>
                </c:pt>
                <c:pt idx="19180">
                  <c:v>-39.580175748283999</c:v>
                </c:pt>
                <c:pt idx="19181">
                  <c:v>-39.566601528305902</c:v>
                </c:pt>
                <c:pt idx="19182">
                  <c:v>-39.566601528305902</c:v>
                </c:pt>
                <c:pt idx="19183">
                  <c:v>-39.566601528305902</c:v>
                </c:pt>
                <c:pt idx="19184">
                  <c:v>-39.500878809689297</c:v>
                </c:pt>
                <c:pt idx="19185">
                  <c:v>-39.500878809689297</c:v>
                </c:pt>
                <c:pt idx="19186">
                  <c:v>-39.500878809689297</c:v>
                </c:pt>
                <c:pt idx="19187">
                  <c:v>-39.500878809689297</c:v>
                </c:pt>
                <c:pt idx="19188">
                  <c:v>-39.570800738438201</c:v>
                </c:pt>
                <c:pt idx="19189">
                  <c:v>-39.570800738438201</c:v>
                </c:pt>
                <c:pt idx="19190">
                  <c:v>-39.629785071177999</c:v>
                </c:pt>
                <c:pt idx="19191">
                  <c:v>-39.629785071177999</c:v>
                </c:pt>
                <c:pt idx="19192">
                  <c:v>-39.629785071177999</c:v>
                </c:pt>
                <c:pt idx="19193">
                  <c:v>-39.506347592418003</c:v>
                </c:pt>
                <c:pt idx="19194">
                  <c:v>-39.506347592418003</c:v>
                </c:pt>
                <c:pt idx="19195">
                  <c:v>-39.506347592418003</c:v>
                </c:pt>
                <c:pt idx="19196">
                  <c:v>-39.564062442237599</c:v>
                </c:pt>
                <c:pt idx="19197">
                  <c:v>-39.586035089050696</c:v>
                </c:pt>
                <c:pt idx="19198">
                  <c:v>-39.586035089050696</c:v>
                </c:pt>
                <c:pt idx="19199">
                  <c:v>-39.586035089050696</c:v>
                </c:pt>
                <c:pt idx="19200">
                  <c:v>-39.890136672773203</c:v>
                </c:pt>
                <c:pt idx="19201">
                  <c:v>-39.890136672773203</c:v>
                </c:pt>
                <c:pt idx="19202">
                  <c:v>-39.890136672773203</c:v>
                </c:pt>
                <c:pt idx="19203">
                  <c:v>-39.581542890074999</c:v>
                </c:pt>
                <c:pt idx="19204">
                  <c:v>-39.581542890074999</c:v>
                </c:pt>
                <c:pt idx="19205">
                  <c:v>-39.581542890074999</c:v>
                </c:pt>
                <c:pt idx="19206">
                  <c:v>-39.581542890074999</c:v>
                </c:pt>
                <c:pt idx="19207">
                  <c:v>-39.621191371174</c:v>
                </c:pt>
                <c:pt idx="19208">
                  <c:v>-39.621191371174</c:v>
                </c:pt>
                <c:pt idx="19209">
                  <c:v>-39.621191371174</c:v>
                </c:pt>
                <c:pt idx="19210">
                  <c:v>-39.840429645882899</c:v>
                </c:pt>
                <c:pt idx="19211">
                  <c:v>-39.840429645882899</c:v>
                </c:pt>
                <c:pt idx="19212">
                  <c:v>-39.632031208551702</c:v>
                </c:pt>
                <c:pt idx="19213">
                  <c:v>-39.632031208551702</c:v>
                </c:pt>
                <c:pt idx="19214">
                  <c:v>-39.632031208551702</c:v>
                </c:pt>
                <c:pt idx="19215">
                  <c:v>-39.7074218325724</c:v>
                </c:pt>
                <c:pt idx="19216">
                  <c:v>-39.504785132616199</c:v>
                </c:pt>
                <c:pt idx="19217">
                  <c:v>-39.504785132616199</c:v>
                </c:pt>
                <c:pt idx="19218">
                  <c:v>-39.504785132616199</c:v>
                </c:pt>
                <c:pt idx="19219">
                  <c:v>-39.810156225124899</c:v>
                </c:pt>
                <c:pt idx="19220">
                  <c:v>-39.810156225124899</c:v>
                </c:pt>
                <c:pt idx="19221">
                  <c:v>-39.810156225124899</c:v>
                </c:pt>
                <c:pt idx="19222">
                  <c:v>-39.566894450523201</c:v>
                </c:pt>
                <c:pt idx="19223">
                  <c:v>-39.566894450523201</c:v>
                </c:pt>
                <c:pt idx="19224">
                  <c:v>-39.566894450523201</c:v>
                </c:pt>
                <c:pt idx="19225">
                  <c:v>-39.9442382353227</c:v>
                </c:pt>
                <c:pt idx="19226">
                  <c:v>-39.9442382353227</c:v>
                </c:pt>
                <c:pt idx="19227">
                  <c:v>-39.9442382353227</c:v>
                </c:pt>
                <c:pt idx="19228">
                  <c:v>-39.833105427613098</c:v>
                </c:pt>
                <c:pt idx="19229">
                  <c:v>-39.833105427613098</c:v>
                </c:pt>
                <c:pt idx="19230">
                  <c:v>-39.833105427613098</c:v>
                </c:pt>
                <c:pt idx="19231">
                  <c:v>-39.731445232486202</c:v>
                </c:pt>
                <c:pt idx="19232">
                  <c:v>-39.731445232486202</c:v>
                </c:pt>
                <c:pt idx="19233">
                  <c:v>-39.731445232486202</c:v>
                </c:pt>
                <c:pt idx="19234">
                  <c:v>-39.491503860786899</c:v>
                </c:pt>
                <c:pt idx="19235">
                  <c:v>-39.491503860786899</c:v>
                </c:pt>
                <c:pt idx="19236">
                  <c:v>-39.644140574644503</c:v>
                </c:pt>
                <c:pt idx="19237">
                  <c:v>-39.644140574644503</c:v>
                </c:pt>
                <c:pt idx="19238">
                  <c:v>-39.480273382774598</c:v>
                </c:pt>
                <c:pt idx="19239">
                  <c:v>-39.480273382774598</c:v>
                </c:pt>
                <c:pt idx="19240">
                  <c:v>-39.480273382774598</c:v>
                </c:pt>
                <c:pt idx="19241">
                  <c:v>-39.612792920321198</c:v>
                </c:pt>
                <c:pt idx="19242">
                  <c:v>-39.612792920321198</c:v>
                </c:pt>
                <c:pt idx="19243">
                  <c:v>-39.438964796856403</c:v>
                </c:pt>
                <c:pt idx="19244">
                  <c:v>-39.438964796856403</c:v>
                </c:pt>
                <c:pt idx="19245">
                  <c:v>-39.438964796856403</c:v>
                </c:pt>
                <c:pt idx="19246">
                  <c:v>-39.706347582759904</c:v>
                </c:pt>
                <c:pt idx="19247">
                  <c:v>-39.706347582759904</c:v>
                </c:pt>
                <c:pt idx="19248">
                  <c:v>-39.706347582759904</c:v>
                </c:pt>
                <c:pt idx="19249">
                  <c:v>-39.553515568353703</c:v>
                </c:pt>
                <c:pt idx="19250">
                  <c:v>-39.553515568353703</c:v>
                </c:pt>
                <c:pt idx="19251">
                  <c:v>-39.574706993560497</c:v>
                </c:pt>
                <c:pt idx="19252">
                  <c:v>-39.574706993560497</c:v>
                </c:pt>
                <c:pt idx="19253">
                  <c:v>-39.574706993560497</c:v>
                </c:pt>
                <c:pt idx="19254">
                  <c:v>-39.724121006773203</c:v>
                </c:pt>
                <c:pt idx="19255">
                  <c:v>-39.486718729873203</c:v>
                </c:pt>
                <c:pt idx="19256">
                  <c:v>-39.486718729873203</c:v>
                </c:pt>
                <c:pt idx="19257">
                  <c:v>-39.486718729873203</c:v>
                </c:pt>
                <c:pt idx="19258">
                  <c:v>-39.662402273359397</c:v>
                </c:pt>
                <c:pt idx="19259">
                  <c:v>-39.662402273359397</c:v>
                </c:pt>
                <c:pt idx="19260">
                  <c:v>-39.662402273359397</c:v>
                </c:pt>
                <c:pt idx="19261">
                  <c:v>-39.5383788414183</c:v>
                </c:pt>
                <c:pt idx="19262">
                  <c:v>-39.5383788414183</c:v>
                </c:pt>
                <c:pt idx="19263">
                  <c:v>-39.5383788414183</c:v>
                </c:pt>
                <c:pt idx="19264">
                  <c:v>-39.641699184561702</c:v>
                </c:pt>
                <c:pt idx="19265">
                  <c:v>-39.641699184561702</c:v>
                </c:pt>
                <c:pt idx="19266">
                  <c:v>-39.641699184561702</c:v>
                </c:pt>
                <c:pt idx="19267">
                  <c:v>-39.739257764267599</c:v>
                </c:pt>
                <c:pt idx="19268">
                  <c:v>-39.739257764267599</c:v>
                </c:pt>
                <c:pt idx="19269">
                  <c:v>-39.739257764267599</c:v>
                </c:pt>
                <c:pt idx="19270">
                  <c:v>-39.459081984772602</c:v>
                </c:pt>
                <c:pt idx="19271">
                  <c:v>-39.459081984772602</c:v>
                </c:pt>
                <c:pt idx="19272">
                  <c:v>-39.509570261776297</c:v>
                </c:pt>
                <c:pt idx="19273">
                  <c:v>-39.509570261776297</c:v>
                </c:pt>
                <c:pt idx="19274">
                  <c:v>-39.509570261776297</c:v>
                </c:pt>
                <c:pt idx="19275">
                  <c:v>-39.651464789094398</c:v>
                </c:pt>
                <c:pt idx="19276">
                  <c:v>-39.651464789094398</c:v>
                </c:pt>
                <c:pt idx="19277">
                  <c:v>-39.492675780420498</c:v>
                </c:pt>
                <c:pt idx="19278">
                  <c:v>-39.492675780420498</c:v>
                </c:pt>
                <c:pt idx="19279">
                  <c:v>-39.570800719542603</c:v>
                </c:pt>
                <c:pt idx="19280">
                  <c:v>-39.570800719542603</c:v>
                </c:pt>
                <c:pt idx="19281">
                  <c:v>-39.570800719542603</c:v>
                </c:pt>
                <c:pt idx="19282">
                  <c:v>-39.647656186534697</c:v>
                </c:pt>
                <c:pt idx="19283">
                  <c:v>-39.647656186534697</c:v>
                </c:pt>
                <c:pt idx="19284">
                  <c:v>-39.647656186534697</c:v>
                </c:pt>
                <c:pt idx="19285">
                  <c:v>-39.7299804119247</c:v>
                </c:pt>
                <c:pt idx="19286">
                  <c:v>-39.7299804119247</c:v>
                </c:pt>
                <c:pt idx="19287">
                  <c:v>-39.7299804119247</c:v>
                </c:pt>
                <c:pt idx="19288">
                  <c:v>-39.488671839964802</c:v>
                </c:pt>
                <c:pt idx="19289">
                  <c:v>-39.488671839964802</c:v>
                </c:pt>
                <c:pt idx="19290">
                  <c:v>-39.634472618163201</c:v>
                </c:pt>
                <c:pt idx="19291">
                  <c:v>-39.634472618163201</c:v>
                </c:pt>
                <c:pt idx="19292">
                  <c:v>-39.634472618163201</c:v>
                </c:pt>
                <c:pt idx="19293">
                  <c:v>-39.911035096170899</c:v>
                </c:pt>
                <c:pt idx="19294">
                  <c:v>-39.911035096170899</c:v>
                </c:pt>
                <c:pt idx="19295">
                  <c:v>-39.911035096170899</c:v>
                </c:pt>
                <c:pt idx="19296">
                  <c:v>-39.634472600358997</c:v>
                </c:pt>
                <c:pt idx="19297">
                  <c:v>-39.590722599263202</c:v>
                </c:pt>
                <c:pt idx="19298">
                  <c:v>-39.590722599263202</c:v>
                </c:pt>
                <c:pt idx="19299">
                  <c:v>-39.590722599263202</c:v>
                </c:pt>
                <c:pt idx="19300">
                  <c:v>-39.715917935951403</c:v>
                </c:pt>
                <c:pt idx="19301">
                  <c:v>-39.715917935951403</c:v>
                </c:pt>
                <c:pt idx="19302">
                  <c:v>-39.715917935951403</c:v>
                </c:pt>
                <c:pt idx="19303">
                  <c:v>-39.715917935951403</c:v>
                </c:pt>
                <c:pt idx="19304">
                  <c:v>-39.653222613262102</c:v>
                </c:pt>
                <c:pt idx="19305">
                  <c:v>-39.653222613262102</c:v>
                </c:pt>
                <c:pt idx="19306">
                  <c:v>-39.653222613262102</c:v>
                </c:pt>
                <c:pt idx="19307">
                  <c:v>-39.803417909715698</c:v>
                </c:pt>
                <c:pt idx="19308">
                  <c:v>-39.803417909715698</c:v>
                </c:pt>
                <c:pt idx="19309">
                  <c:v>-39.803417909715698</c:v>
                </c:pt>
                <c:pt idx="19310">
                  <c:v>-39.492480412140097</c:v>
                </c:pt>
                <c:pt idx="19311">
                  <c:v>-39.492480412140097</c:v>
                </c:pt>
                <c:pt idx="19312">
                  <c:v>-39.492480412140097</c:v>
                </c:pt>
                <c:pt idx="19313">
                  <c:v>-39.656152292824103</c:v>
                </c:pt>
                <c:pt idx="19314">
                  <c:v>-39.656152292824103</c:v>
                </c:pt>
                <c:pt idx="19315">
                  <c:v>-39.551171823193698</c:v>
                </c:pt>
                <c:pt idx="19316">
                  <c:v>-39.551171823193698</c:v>
                </c:pt>
                <c:pt idx="19317">
                  <c:v>-39.824218727997497</c:v>
                </c:pt>
                <c:pt idx="19318">
                  <c:v>-39.824218727997497</c:v>
                </c:pt>
                <c:pt idx="19319">
                  <c:v>-39.824218727997497</c:v>
                </c:pt>
                <c:pt idx="19320">
                  <c:v>-39.646874992213199</c:v>
                </c:pt>
                <c:pt idx="19321">
                  <c:v>-39.646874992213199</c:v>
                </c:pt>
                <c:pt idx="19322">
                  <c:v>-39.646874992213199</c:v>
                </c:pt>
                <c:pt idx="19323">
                  <c:v>-39.734863235695201</c:v>
                </c:pt>
                <c:pt idx="19324">
                  <c:v>-39.734863235695201</c:v>
                </c:pt>
                <c:pt idx="19325">
                  <c:v>-39.734863235695201</c:v>
                </c:pt>
                <c:pt idx="19326">
                  <c:v>-39.881542910363301</c:v>
                </c:pt>
                <c:pt idx="19327">
                  <c:v>-39.881542910363301</c:v>
                </c:pt>
                <c:pt idx="19328">
                  <c:v>-39.717480435036101</c:v>
                </c:pt>
                <c:pt idx="19329">
                  <c:v>-39.717480435036101</c:v>
                </c:pt>
                <c:pt idx="19330">
                  <c:v>-39.717480435036101</c:v>
                </c:pt>
                <c:pt idx="19331">
                  <c:v>-39.984765594243001</c:v>
                </c:pt>
                <c:pt idx="19332">
                  <c:v>-39.984765594243001</c:v>
                </c:pt>
                <c:pt idx="19333">
                  <c:v>-39.671581978371201</c:v>
                </c:pt>
                <c:pt idx="19334">
                  <c:v>-39.671581978371201</c:v>
                </c:pt>
                <c:pt idx="19335">
                  <c:v>-39.682031187716298</c:v>
                </c:pt>
                <c:pt idx="19336">
                  <c:v>-39.682031187716298</c:v>
                </c:pt>
                <c:pt idx="19337">
                  <c:v>-39.682031187716298</c:v>
                </c:pt>
                <c:pt idx="19338">
                  <c:v>-39.642089755077897</c:v>
                </c:pt>
                <c:pt idx="19339">
                  <c:v>-39.642089755077897</c:v>
                </c:pt>
                <c:pt idx="19340">
                  <c:v>-39.642089755077897</c:v>
                </c:pt>
                <c:pt idx="19341">
                  <c:v>-39.526171810204602</c:v>
                </c:pt>
                <c:pt idx="19342">
                  <c:v>-39.526171810204602</c:v>
                </c:pt>
                <c:pt idx="19343">
                  <c:v>-39.526171810204602</c:v>
                </c:pt>
                <c:pt idx="19344">
                  <c:v>-39.526171810204602</c:v>
                </c:pt>
                <c:pt idx="19345">
                  <c:v>-39.761132760519097</c:v>
                </c:pt>
                <c:pt idx="19346">
                  <c:v>-39.761132760519097</c:v>
                </c:pt>
                <c:pt idx="19347">
                  <c:v>-39.539941365605003</c:v>
                </c:pt>
                <c:pt idx="19348">
                  <c:v>-39.539941365605003</c:v>
                </c:pt>
                <c:pt idx="19349">
                  <c:v>-39.539941365605003</c:v>
                </c:pt>
                <c:pt idx="19350">
                  <c:v>-39.441113243010399</c:v>
                </c:pt>
                <c:pt idx="19351">
                  <c:v>-39.441113243010399</c:v>
                </c:pt>
                <c:pt idx="19352">
                  <c:v>-39.890331977709103</c:v>
                </c:pt>
                <c:pt idx="19353">
                  <c:v>-39.890331977709103</c:v>
                </c:pt>
                <c:pt idx="19354">
                  <c:v>-39.890331977709103</c:v>
                </c:pt>
                <c:pt idx="19355">
                  <c:v>-39.5920898387485</c:v>
                </c:pt>
                <c:pt idx="19356">
                  <c:v>-39.5920898387485</c:v>
                </c:pt>
                <c:pt idx="19357">
                  <c:v>-39.505859292730698</c:v>
                </c:pt>
                <c:pt idx="19358">
                  <c:v>-39.505859292730698</c:v>
                </c:pt>
                <c:pt idx="19359">
                  <c:v>-39.505859292730698</c:v>
                </c:pt>
                <c:pt idx="19360">
                  <c:v>-39.6638671306427</c:v>
                </c:pt>
                <c:pt idx="19361">
                  <c:v>-39.6638671306427</c:v>
                </c:pt>
                <c:pt idx="19362">
                  <c:v>-39.6638671306427</c:v>
                </c:pt>
                <c:pt idx="19363">
                  <c:v>-39.545019520541203</c:v>
                </c:pt>
                <c:pt idx="19364">
                  <c:v>-39.545019520541203</c:v>
                </c:pt>
                <c:pt idx="19365">
                  <c:v>-39.545019520541203</c:v>
                </c:pt>
                <c:pt idx="19366">
                  <c:v>-39.545019520541203</c:v>
                </c:pt>
                <c:pt idx="19367">
                  <c:v>-39.494238218787302</c:v>
                </c:pt>
                <c:pt idx="19368">
                  <c:v>-39.494238218787302</c:v>
                </c:pt>
                <c:pt idx="19369">
                  <c:v>-39.494238218787302</c:v>
                </c:pt>
                <c:pt idx="19370">
                  <c:v>-39.779882772105303</c:v>
                </c:pt>
                <c:pt idx="19371">
                  <c:v>-39.779882772105303</c:v>
                </c:pt>
                <c:pt idx="19372">
                  <c:v>-39.580468681502602</c:v>
                </c:pt>
                <c:pt idx="19373">
                  <c:v>-39.580468681502602</c:v>
                </c:pt>
                <c:pt idx="19374">
                  <c:v>-39.580468681502602</c:v>
                </c:pt>
                <c:pt idx="19375">
                  <c:v>-39.546093708464397</c:v>
                </c:pt>
                <c:pt idx="19376">
                  <c:v>-39.546093708464397</c:v>
                </c:pt>
                <c:pt idx="19377">
                  <c:v>-39.6561522837873</c:v>
                </c:pt>
                <c:pt idx="19378">
                  <c:v>-39.6561522837873</c:v>
                </c:pt>
                <c:pt idx="19379">
                  <c:v>-39.6561522837873</c:v>
                </c:pt>
                <c:pt idx="19380">
                  <c:v>-39.9009764591246</c:v>
                </c:pt>
                <c:pt idx="19381">
                  <c:v>-39.9009764591246</c:v>
                </c:pt>
                <c:pt idx="19382">
                  <c:v>-39.9009764591246</c:v>
                </c:pt>
                <c:pt idx="19383">
                  <c:v>-39.786621043131099</c:v>
                </c:pt>
                <c:pt idx="19384">
                  <c:v>-39.786621043131099</c:v>
                </c:pt>
                <c:pt idx="19385">
                  <c:v>-39.786621043131099</c:v>
                </c:pt>
                <c:pt idx="19386">
                  <c:v>-39.786621043131099</c:v>
                </c:pt>
                <c:pt idx="19387">
                  <c:v>-39.7847655521036</c:v>
                </c:pt>
                <c:pt idx="19388">
                  <c:v>-39.7847655521036</c:v>
                </c:pt>
                <c:pt idx="19389">
                  <c:v>-39.875585887937604</c:v>
                </c:pt>
                <c:pt idx="19390">
                  <c:v>-39.875585887937604</c:v>
                </c:pt>
                <c:pt idx="19391">
                  <c:v>-39.875585887937604</c:v>
                </c:pt>
                <c:pt idx="19392">
                  <c:v>-39.7336913427716</c:v>
                </c:pt>
                <c:pt idx="19393">
                  <c:v>-39.7336913427716</c:v>
                </c:pt>
                <c:pt idx="19394">
                  <c:v>-39.655078072566504</c:v>
                </c:pt>
                <c:pt idx="19395">
                  <c:v>-39.613378861395098</c:v>
                </c:pt>
                <c:pt idx="19396">
                  <c:v>-39.613378861395098</c:v>
                </c:pt>
                <c:pt idx="19397">
                  <c:v>-39.613378861395098</c:v>
                </c:pt>
                <c:pt idx="19398">
                  <c:v>-39.450292943409202</c:v>
                </c:pt>
                <c:pt idx="19399">
                  <c:v>-39.450292943409202</c:v>
                </c:pt>
                <c:pt idx="19400">
                  <c:v>-39.450292943409202</c:v>
                </c:pt>
                <c:pt idx="19401">
                  <c:v>-39.730175714088503</c:v>
                </c:pt>
                <c:pt idx="19402">
                  <c:v>-39.730175714088503</c:v>
                </c:pt>
                <c:pt idx="19403">
                  <c:v>-39.754492112748203</c:v>
                </c:pt>
                <c:pt idx="19404">
                  <c:v>-39.754492112748203</c:v>
                </c:pt>
                <c:pt idx="19405">
                  <c:v>-39.754492112748203</c:v>
                </c:pt>
                <c:pt idx="19406">
                  <c:v>-39.754492112748203</c:v>
                </c:pt>
                <c:pt idx="19407">
                  <c:v>-39.4964843031266</c:v>
                </c:pt>
                <c:pt idx="19408">
                  <c:v>-39.4964843031266</c:v>
                </c:pt>
                <c:pt idx="19409">
                  <c:v>-39.4964843031266</c:v>
                </c:pt>
                <c:pt idx="19410">
                  <c:v>-39.756445271028497</c:v>
                </c:pt>
                <c:pt idx="19411">
                  <c:v>-39.756445271028497</c:v>
                </c:pt>
                <c:pt idx="19412">
                  <c:v>-39.762988202055503</c:v>
                </c:pt>
                <c:pt idx="19413">
                  <c:v>-39.762988202055503</c:v>
                </c:pt>
                <c:pt idx="19414">
                  <c:v>-39.762988202055503</c:v>
                </c:pt>
                <c:pt idx="19415">
                  <c:v>-39.4478514808361</c:v>
                </c:pt>
                <c:pt idx="19416">
                  <c:v>-39.4478514808361</c:v>
                </c:pt>
                <c:pt idx="19417">
                  <c:v>-39.735351542491102</c:v>
                </c:pt>
                <c:pt idx="19418">
                  <c:v>-39.735351542491102</c:v>
                </c:pt>
                <c:pt idx="19419">
                  <c:v>-39.735351542491102</c:v>
                </c:pt>
                <c:pt idx="19420">
                  <c:v>-39.537206986453299</c:v>
                </c:pt>
                <c:pt idx="19421">
                  <c:v>-39.537206986453299</c:v>
                </c:pt>
                <c:pt idx="19422">
                  <c:v>-39.537206986453299</c:v>
                </c:pt>
                <c:pt idx="19423">
                  <c:v>-39.682128861102598</c:v>
                </c:pt>
                <c:pt idx="19424">
                  <c:v>-39.682128861102598</c:v>
                </c:pt>
                <c:pt idx="19425">
                  <c:v>-39.682128861102598</c:v>
                </c:pt>
                <c:pt idx="19426">
                  <c:v>-39.682128861102598</c:v>
                </c:pt>
                <c:pt idx="19427">
                  <c:v>-39.816699127288302</c:v>
                </c:pt>
                <c:pt idx="19428">
                  <c:v>-39.816699127288302</c:v>
                </c:pt>
                <c:pt idx="19429">
                  <c:v>-39.634960863630099</c:v>
                </c:pt>
                <c:pt idx="19430">
                  <c:v>-39.634960863630099</c:v>
                </c:pt>
                <c:pt idx="19431">
                  <c:v>-39.634960863630099</c:v>
                </c:pt>
                <c:pt idx="19432">
                  <c:v>-39.701269515659</c:v>
                </c:pt>
                <c:pt idx="19433">
                  <c:v>-39.701269515659</c:v>
                </c:pt>
                <c:pt idx="19434">
                  <c:v>-39.844824150721202</c:v>
                </c:pt>
                <c:pt idx="19435">
                  <c:v>-39.844824150721202</c:v>
                </c:pt>
                <c:pt idx="19436">
                  <c:v>-39.722265591968601</c:v>
                </c:pt>
                <c:pt idx="19437">
                  <c:v>-39.722265591968601</c:v>
                </c:pt>
                <c:pt idx="19438">
                  <c:v>-39.5381835591688</c:v>
                </c:pt>
                <c:pt idx="19439">
                  <c:v>-39.5381835591688</c:v>
                </c:pt>
                <c:pt idx="19440">
                  <c:v>-39.5381835591688</c:v>
                </c:pt>
                <c:pt idx="19441">
                  <c:v>-39.5381835591688</c:v>
                </c:pt>
                <c:pt idx="19442">
                  <c:v>-39.695507764867202</c:v>
                </c:pt>
                <c:pt idx="19443">
                  <c:v>-39.695507764867202</c:v>
                </c:pt>
                <c:pt idx="19444">
                  <c:v>-39.695507764867202</c:v>
                </c:pt>
                <c:pt idx="19445">
                  <c:v>-39.793066339800099</c:v>
                </c:pt>
                <c:pt idx="19446">
                  <c:v>-39.793066339800099</c:v>
                </c:pt>
                <c:pt idx="19447">
                  <c:v>-39.793066339800099</c:v>
                </c:pt>
                <c:pt idx="19448">
                  <c:v>-39.782714773020402</c:v>
                </c:pt>
                <c:pt idx="19449">
                  <c:v>-39.782714773020402</c:v>
                </c:pt>
                <c:pt idx="19450">
                  <c:v>-39.516992133292597</c:v>
                </c:pt>
                <c:pt idx="19451">
                  <c:v>-39.516992133292597</c:v>
                </c:pt>
                <c:pt idx="19452">
                  <c:v>-39.516992133292597</c:v>
                </c:pt>
                <c:pt idx="19453">
                  <c:v>-39.640136632209703</c:v>
                </c:pt>
                <c:pt idx="19454">
                  <c:v>-39.815527313788998</c:v>
                </c:pt>
                <c:pt idx="19455">
                  <c:v>-39.815527313788998</c:v>
                </c:pt>
                <c:pt idx="19456">
                  <c:v>-39.815527313788998</c:v>
                </c:pt>
                <c:pt idx="19457">
                  <c:v>-39.344921814052199</c:v>
                </c:pt>
                <c:pt idx="19458">
                  <c:v>-39.344921814052199</c:v>
                </c:pt>
                <c:pt idx="19459">
                  <c:v>-39.344921814052199</c:v>
                </c:pt>
                <c:pt idx="19460">
                  <c:v>-39.445312455485599</c:v>
                </c:pt>
                <c:pt idx="19461">
                  <c:v>-39.445312455485599</c:v>
                </c:pt>
                <c:pt idx="19462">
                  <c:v>-39.445312455485599</c:v>
                </c:pt>
                <c:pt idx="19463">
                  <c:v>-39.619140587448697</c:v>
                </c:pt>
                <c:pt idx="19464">
                  <c:v>-39.619140587448697</c:v>
                </c:pt>
                <c:pt idx="19465">
                  <c:v>-39.619140587448697</c:v>
                </c:pt>
                <c:pt idx="19466">
                  <c:v>-39.619140587448697</c:v>
                </c:pt>
                <c:pt idx="19467">
                  <c:v>-39.509570259979199</c:v>
                </c:pt>
                <c:pt idx="19468">
                  <c:v>-39.509570259979199</c:v>
                </c:pt>
                <c:pt idx="19469">
                  <c:v>-39.8989257260545</c:v>
                </c:pt>
                <c:pt idx="19470">
                  <c:v>-39.8989257260545</c:v>
                </c:pt>
                <c:pt idx="19471">
                  <c:v>-39.8989257260545</c:v>
                </c:pt>
                <c:pt idx="19472">
                  <c:v>-39.529589807992998</c:v>
                </c:pt>
                <c:pt idx="19473">
                  <c:v>-39.529589807992998</c:v>
                </c:pt>
                <c:pt idx="19474">
                  <c:v>-39.529589807992998</c:v>
                </c:pt>
                <c:pt idx="19475">
                  <c:v>-39.6840819654971</c:v>
                </c:pt>
                <c:pt idx="19476">
                  <c:v>-39.6840819654971</c:v>
                </c:pt>
                <c:pt idx="19477">
                  <c:v>-39.524121015259801</c:v>
                </c:pt>
                <c:pt idx="19478">
                  <c:v>-39.524121015259801</c:v>
                </c:pt>
                <c:pt idx="19479">
                  <c:v>-39.524121015259801</c:v>
                </c:pt>
                <c:pt idx="19480">
                  <c:v>-39.579101514842399</c:v>
                </c:pt>
                <c:pt idx="19481">
                  <c:v>-39.579101514842399</c:v>
                </c:pt>
                <c:pt idx="19482">
                  <c:v>-39.579101514842399</c:v>
                </c:pt>
                <c:pt idx="19483">
                  <c:v>-39.715527286185498</c:v>
                </c:pt>
                <c:pt idx="19484">
                  <c:v>-39.715527286185498</c:v>
                </c:pt>
                <c:pt idx="19485">
                  <c:v>-39.715527286185498</c:v>
                </c:pt>
                <c:pt idx="19486">
                  <c:v>-39.524414038511097</c:v>
                </c:pt>
                <c:pt idx="19487">
                  <c:v>-39.524414038511097</c:v>
                </c:pt>
                <c:pt idx="19488">
                  <c:v>-39.524414038511097</c:v>
                </c:pt>
                <c:pt idx="19489">
                  <c:v>-39.598535129545702</c:v>
                </c:pt>
                <c:pt idx="19490">
                  <c:v>-39.598535129545702</c:v>
                </c:pt>
                <c:pt idx="19491">
                  <c:v>-39.590917926550901</c:v>
                </c:pt>
                <c:pt idx="19492">
                  <c:v>-39.590917926550901</c:v>
                </c:pt>
                <c:pt idx="19493">
                  <c:v>-39.590917926550901</c:v>
                </c:pt>
                <c:pt idx="19494">
                  <c:v>-39.402929637930299</c:v>
                </c:pt>
                <c:pt idx="19495">
                  <c:v>-39.402929637930299</c:v>
                </c:pt>
                <c:pt idx="19496">
                  <c:v>-39.520312433800399</c:v>
                </c:pt>
                <c:pt idx="19497">
                  <c:v>-39.520312433800399</c:v>
                </c:pt>
                <c:pt idx="19498">
                  <c:v>-39.814550710965698</c:v>
                </c:pt>
                <c:pt idx="19499">
                  <c:v>-39.814550710965698</c:v>
                </c:pt>
                <c:pt idx="19500">
                  <c:v>-39.814550710965698</c:v>
                </c:pt>
                <c:pt idx="19501">
                  <c:v>-39.388378858362501</c:v>
                </c:pt>
                <c:pt idx="19502">
                  <c:v>-39.388378858362501</c:v>
                </c:pt>
                <c:pt idx="19503">
                  <c:v>-39.388378858362501</c:v>
                </c:pt>
                <c:pt idx="19504">
                  <c:v>-39.606835918915699</c:v>
                </c:pt>
                <c:pt idx="19505">
                  <c:v>-39.606835918915699</c:v>
                </c:pt>
                <c:pt idx="19506">
                  <c:v>-39.606835918915699</c:v>
                </c:pt>
                <c:pt idx="19507">
                  <c:v>-39.584570285856898</c:v>
                </c:pt>
                <c:pt idx="19508">
                  <c:v>-39.584570285856898</c:v>
                </c:pt>
                <c:pt idx="19509">
                  <c:v>-39.584570285856898</c:v>
                </c:pt>
                <c:pt idx="19510">
                  <c:v>-39.627636648612601</c:v>
                </c:pt>
                <c:pt idx="19511">
                  <c:v>-39.627636648612601</c:v>
                </c:pt>
                <c:pt idx="19512">
                  <c:v>-39.627636648612601</c:v>
                </c:pt>
                <c:pt idx="19513">
                  <c:v>-39.561035129292499</c:v>
                </c:pt>
                <c:pt idx="19514">
                  <c:v>-39.579296854237299</c:v>
                </c:pt>
                <c:pt idx="19515">
                  <c:v>-39.579296854237299</c:v>
                </c:pt>
                <c:pt idx="19516">
                  <c:v>-39.579296854237299</c:v>
                </c:pt>
                <c:pt idx="19517">
                  <c:v>-39.678906178996797</c:v>
                </c:pt>
                <c:pt idx="19518">
                  <c:v>-39.678906178996797</c:v>
                </c:pt>
                <c:pt idx="19519">
                  <c:v>-39.678906178996797</c:v>
                </c:pt>
                <c:pt idx="19520">
                  <c:v>-39.674316356096803</c:v>
                </c:pt>
                <c:pt idx="19521">
                  <c:v>-39.674316356096803</c:v>
                </c:pt>
                <c:pt idx="19522">
                  <c:v>-39.674316356096803</c:v>
                </c:pt>
                <c:pt idx="19523">
                  <c:v>-39.6523437147479</c:v>
                </c:pt>
                <c:pt idx="19524">
                  <c:v>-39.6523437147479</c:v>
                </c:pt>
                <c:pt idx="19525">
                  <c:v>-39.6523437147479</c:v>
                </c:pt>
                <c:pt idx="19526">
                  <c:v>-39.6523437147479</c:v>
                </c:pt>
                <c:pt idx="19527">
                  <c:v>-39.866894469210798</c:v>
                </c:pt>
                <c:pt idx="19528">
                  <c:v>-39.866894469210798</c:v>
                </c:pt>
                <c:pt idx="19529">
                  <c:v>-39.833300720150802</c:v>
                </c:pt>
                <c:pt idx="19530">
                  <c:v>-39.833300720150802</c:v>
                </c:pt>
                <c:pt idx="19531">
                  <c:v>-39.833300720150802</c:v>
                </c:pt>
                <c:pt idx="19532">
                  <c:v>-39.790917918624402</c:v>
                </c:pt>
                <c:pt idx="19533">
                  <c:v>-39.790917918624402</c:v>
                </c:pt>
                <c:pt idx="19534">
                  <c:v>-39.790917918624402</c:v>
                </c:pt>
                <c:pt idx="19535">
                  <c:v>-39.962988228886303</c:v>
                </c:pt>
                <c:pt idx="19536">
                  <c:v>-39.962988228886303</c:v>
                </c:pt>
                <c:pt idx="19537">
                  <c:v>-39.962988228886303</c:v>
                </c:pt>
                <c:pt idx="19538">
                  <c:v>-39.670703072602898</c:v>
                </c:pt>
                <c:pt idx="19539">
                  <c:v>-39.670703072602898</c:v>
                </c:pt>
                <c:pt idx="19540">
                  <c:v>-39.5755859137643</c:v>
                </c:pt>
                <c:pt idx="19541">
                  <c:v>-39.5755859137643</c:v>
                </c:pt>
                <c:pt idx="19542">
                  <c:v>-39.5755859137643</c:v>
                </c:pt>
                <c:pt idx="19543">
                  <c:v>-39.5755859137643</c:v>
                </c:pt>
                <c:pt idx="19544">
                  <c:v>-39.724218705632602</c:v>
                </c:pt>
                <c:pt idx="19545">
                  <c:v>-39.724218705632602</c:v>
                </c:pt>
                <c:pt idx="19546">
                  <c:v>-39.724218705632602</c:v>
                </c:pt>
                <c:pt idx="19547">
                  <c:v>-39.693164013085998</c:v>
                </c:pt>
                <c:pt idx="19548">
                  <c:v>-39.693164013085998</c:v>
                </c:pt>
                <c:pt idx="19549">
                  <c:v>-39.661132792913101</c:v>
                </c:pt>
                <c:pt idx="19550">
                  <c:v>-39.661132792913101</c:v>
                </c:pt>
                <c:pt idx="19551">
                  <c:v>-39.661132792913101</c:v>
                </c:pt>
                <c:pt idx="19552">
                  <c:v>-39.6631835339576</c:v>
                </c:pt>
                <c:pt idx="19553">
                  <c:v>-39.6631835339576</c:v>
                </c:pt>
                <c:pt idx="19554">
                  <c:v>-39.735058571422996</c:v>
                </c:pt>
                <c:pt idx="19555">
                  <c:v>-39.735058571422996</c:v>
                </c:pt>
                <c:pt idx="19556">
                  <c:v>-39.485937472672902</c:v>
                </c:pt>
                <c:pt idx="19557">
                  <c:v>-39.485937472672902</c:v>
                </c:pt>
                <c:pt idx="19558">
                  <c:v>-39.536718679781103</c:v>
                </c:pt>
                <c:pt idx="19559">
                  <c:v>-39.536718679781103</c:v>
                </c:pt>
                <c:pt idx="19560">
                  <c:v>-39.536718679781103</c:v>
                </c:pt>
                <c:pt idx="19561">
                  <c:v>-39.7069335422565</c:v>
                </c:pt>
                <c:pt idx="19562">
                  <c:v>-39.7069335422565</c:v>
                </c:pt>
                <c:pt idx="19563">
                  <c:v>-39.700488215646999</c:v>
                </c:pt>
                <c:pt idx="19564">
                  <c:v>-39.700488215646999</c:v>
                </c:pt>
                <c:pt idx="19565">
                  <c:v>-39.700488215646999</c:v>
                </c:pt>
                <c:pt idx="19566">
                  <c:v>-39.802050714635698</c:v>
                </c:pt>
                <c:pt idx="19567">
                  <c:v>-39.802050714635698</c:v>
                </c:pt>
                <c:pt idx="19568">
                  <c:v>-39.463867122962199</c:v>
                </c:pt>
                <c:pt idx="19569">
                  <c:v>-39.463867122962199</c:v>
                </c:pt>
                <c:pt idx="19570">
                  <c:v>-39.463867122962199</c:v>
                </c:pt>
                <c:pt idx="19571">
                  <c:v>-39.744140567054203</c:v>
                </c:pt>
                <c:pt idx="19572">
                  <c:v>-39.761718690300697</c:v>
                </c:pt>
                <c:pt idx="19573">
                  <c:v>-39.761718690300697</c:v>
                </c:pt>
                <c:pt idx="19574">
                  <c:v>-39.761718690300697</c:v>
                </c:pt>
                <c:pt idx="19575">
                  <c:v>-39.771581982298798</c:v>
                </c:pt>
                <c:pt idx="19576">
                  <c:v>-39.771581982298798</c:v>
                </c:pt>
                <c:pt idx="19577">
                  <c:v>-39.771581982298798</c:v>
                </c:pt>
                <c:pt idx="19578">
                  <c:v>-39.771581982298798</c:v>
                </c:pt>
                <c:pt idx="19579">
                  <c:v>-39.612988210043099</c:v>
                </c:pt>
                <c:pt idx="19580">
                  <c:v>-39.612988210043099</c:v>
                </c:pt>
                <c:pt idx="19581">
                  <c:v>-39.612988210043099</c:v>
                </c:pt>
                <c:pt idx="19582">
                  <c:v>-39.7364257488588</c:v>
                </c:pt>
                <c:pt idx="19583">
                  <c:v>-39.7364257488588</c:v>
                </c:pt>
                <c:pt idx="19584">
                  <c:v>-39.7364257488588</c:v>
                </c:pt>
                <c:pt idx="19585">
                  <c:v>-39.770312460394003</c:v>
                </c:pt>
                <c:pt idx="19586">
                  <c:v>-39.770312460394003</c:v>
                </c:pt>
                <c:pt idx="19587">
                  <c:v>-39.770312460394003</c:v>
                </c:pt>
                <c:pt idx="19588">
                  <c:v>-39.750976547380503</c:v>
                </c:pt>
                <c:pt idx="19589">
                  <c:v>-39.750976547380503</c:v>
                </c:pt>
                <c:pt idx="19590">
                  <c:v>-39.545312430178399</c:v>
                </c:pt>
                <c:pt idx="19591">
                  <c:v>-39.545312430178399</c:v>
                </c:pt>
                <c:pt idx="19592">
                  <c:v>-39.734179654289598</c:v>
                </c:pt>
                <c:pt idx="19593">
                  <c:v>-39.734179654289598</c:v>
                </c:pt>
                <c:pt idx="19594">
                  <c:v>-39.914941362541803</c:v>
                </c:pt>
                <c:pt idx="19595">
                  <c:v>-39.914941362541803</c:v>
                </c:pt>
                <c:pt idx="19596">
                  <c:v>-39.914941362541803</c:v>
                </c:pt>
                <c:pt idx="19597">
                  <c:v>-39.955956984485901</c:v>
                </c:pt>
                <c:pt idx="19598">
                  <c:v>-39.955956984485901</c:v>
                </c:pt>
                <c:pt idx="19599">
                  <c:v>-39.955956984485901</c:v>
                </c:pt>
                <c:pt idx="19600">
                  <c:v>-39.955956984485901</c:v>
                </c:pt>
                <c:pt idx="19601">
                  <c:v>-39.6657226098541</c:v>
                </c:pt>
                <c:pt idx="19602">
                  <c:v>-39.6657226098541</c:v>
                </c:pt>
                <c:pt idx="19603">
                  <c:v>-39.716992105284497</c:v>
                </c:pt>
                <c:pt idx="19604">
                  <c:v>-39.716992105284497</c:v>
                </c:pt>
                <c:pt idx="19605">
                  <c:v>-39.716992105284497</c:v>
                </c:pt>
                <c:pt idx="19606">
                  <c:v>-39.486132762336602</c:v>
                </c:pt>
                <c:pt idx="19607">
                  <c:v>-39.486132762336602</c:v>
                </c:pt>
                <c:pt idx="19608">
                  <c:v>-39.486132762336602</c:v>
                </c:pt>
                <c:pt idx="19609">
                  <c:v>-39.499902278999798</c:v>
                </c:pt>
                <c:pt idx="19610">
                  <c:v>-39.648632769611098</c:v>
                </c:pt>
                <c:pt idx="19611">
                  <c:v>-39.648632769611098</c:v>
                </c:pt>
                <c:pt idx="19612">
                  <c:v>-39.648632769611098</c:v>
                </c:pt>
                <c:pt idx="19613">
                  <c:v>-39.621581978026299</c:v>
                </c:pt>
                <c:pt idx="19614">
                  <c:v>-39.621581978026299</c:v>
                </c:pt>
                <c:pt idx="19615">
                  <c:v>-39.621581978026299</c:v>
                </c:pt>
                <c:pt idx="19616">
                  <c:v>-39.771288997348101</c:v>
                </c:pt>
                <c:pt idx="19617">
                  <c:v>-39.771288997348101</c:v>
                </c:pt>
                <c:pt idx="19618">
                  <c:v>-39.771288997348101</c:v>
                </c:pt>
                <c:pt idx="19619">
                  <c:v>-39.602246052614603</c:v>
                </c:pt>
                <c:pt idx="19620">
                  <c:v>-39.602246052614603</c:v>
                </c:pt>
                <c:pt idx="19621">
                  <c:v>-39.647265578329097</c:v>
                </c:pt>
                <c:pt idx="19622">
                  <c:v>-39.647265578329097</c:v>
                </c:pt>
                <c:pt idx="19623">
                  <c:v>-39.647265578329097</c:v>
                </c:pt>
                <c:pt idx="19624">
                  <c:v>-39.793359305665902</c:v>
                </c:pt>
                <c:pt idx="19625">
                  <c:v>-39.793359305665902</c:v>
                </c:pt>
                <c:pt idx="19626">
                  <c:v>-39.680078077144501</c:v>
                </c:pt>
                <c:pt idx="19627">
                  <c:v>-39.680078077144501</c:v>
                </c:pt>
                <c:pt idx="19628">
                  <c:v>-39.792870999881401</c:v>
                </c:pt>
                <c:pt idx="19629">
                  <c:v>-39.792870999881401</c:v>
                </c:pt>
                <c:pt idx="19630">
                  <c:v>-39.660351538244797</c:v>
                </c:pt>
                <c:pt idx="19631">
                  <c:v>-39.660351538244797</c:v>
                </c:pt>
                <c:pt idx="19632">
                  <c:v>-39.714648345659903</c:v>
                </c:pt>
                <c:pt idx="19633">
                  <c:v>-39.714648345659903</c:v>
                </c:pt>
                <c:pt idx="19634">
                  <c:v>-39.714648345659903</c:v>
                </c:pt>
                <c:pt idx="19635">
                  <c:v>-39.834277289839498</c:v>
                </c:pt>
                <c:pt idx="19636">
                  <c:v>-39.834277289839498</c:v>
                </c:pt>
                <c:pt idx="19637">
                  <c:v>-39.834277289839498</c:v>
                </c:pt>
                <c:pt idx="19638">
                  <c:v>-39.686816353962001</c:v>
                </c:pt>
                <c:pt idx="19639">
                  <c:v>-39.686816353962001</c:v>
                </c:pt>
                <c:pt idx="19640">
                  <c:v>-39.686816353962001</c:v>
                </c:pt>
                <c:pt idx="19641">
                  <c:v>-39.498925709965903</c:v>
                </c:pt>
                <c:pt idx="19642">
                  <c:v>-39.498925709965903</c:v>
                </c:pt>
                <c:pt idx="19643">
                  <c:v>-39.498925709965903</c:v>
                </c:pt>
                <c:pt idx="19644">
                  <c:v>-39.597949167051397</c:v>
                </c:pt>
                <c:pt idx="19645">
                  <c:v>-39.597949167051397</c:v>
                </c:pt>
                <c:pt idx="19646">
                  <c:v>-39.597949167051397</c:v>
                </c:pt>
                <c:pt idx="19647">
                  <c:v>-39.829492131342697</c:v>
                </c:pt>
                <c:pt idx="19648">
                  <c:v>-39.829492131342697</c:v>
                </c:pt>
                <c:pt idx="19649">
                  <c:v>-39.758496011381702</c:v>
                </c:pt>
                <c:pt idx="19650">
                  <c:v>-39.758496011381702</c:v>
                </c:pt>
                <c:pt idx="19651">
                  <c:v>-39.758496011381702</c:v>
                </c:pt>
                <c:pt idx="19652">
                  <c:v>-39.732421776585397</c:v>
                </c:pt>
                <c:pt idx="19653">
                  <c:v>-39.732421776585397</c:v>
                </c:pt>
                <c:pt idx="19654">
                  <c:v>-39.680468689250098</c:v>
                </c:pt>
                <c:pt idx="19655">
                  <c:v>-39.680468689250098</c:v>
                </c:pt>
                <c:pt idx="19656">
                  <c:v>-39.680468689250098</c:v>
                </c:pt>
                <c:pt idx="19657">
                  <c:v>-39.509374951972802</c:v>
                </c:pt>
                <c:pt idx="19658">
                  <c:v>-39.509374951972802</c:v>
                </c:pt>
                <c:pt idx="19659">
                  <c:v>-39.509374951972802</c:v>
                </c:pt>
                <c:pt idx="19660">
                  <c:v>-39.590527303371303</c:v>
                </c:pt>
                <c:pt idx="19661">
                  <c:v>-39.590527303371303</c:v>
                </c:pt>
                <c:pt idx="19662">
                  <c:v>-39.590527303371303</c:v>
                </c:pt>
                <c:pt idx="19663">
                  <c:v>-39.84677731603</c:v>
                </c:pt>
                <c:pt idx="19664">
                  <c:v>-39.84677731603</c:v>
                </c:pt>
                <c:pt idx="19665">
                  <c:v>-39.8424804365131</c:v>
                </c:pt>
                <c:pt idx="19666">
                  <c:v>-39.8424804365131</c:v>
                </c:pt>
                <c:pt idx="19667">
                  <c:v>-39.623144499499098</c:v>
                </c:pt>
                <c:pt idx="19668">
                  <c:v>-39.623144499499098</c:v>
                </c:pt>
                <c:pt idx="19669">
                  <c:v>-39.668261685947002</c:v>
                </c:pt>
                <c:pt idx="19670">
                  <c:v>-39.668261685947002</c:v>
                </c:pt>
                <c:pt idx="19671">
                  <c:v>-39.668261685947002</c:v>
                </c:pt>
                <c:pt idx="19672">
                  <c:v>-39.555175733243203</c:v>
                </c:pt>
                <c:pt idx="19673">
                  <c:v>-39.555175733243203</c:v>
                </c:pt>
                <c:pt idx="19674">
                  <c:v>-39.555175733243203</c:v>
                </c:pt>
                <c:pt idx="19675">
                  <c:v>-39.567382763321802</c:v>
                </c:pt>
                <c:pt idx="19676">
                  <c:v>-39.567382763321802</c:v>
                </c:pt>
                <c:pt idx="19677">
                  <c:v>-39.567382763321802</c:v>
                </c:pt>
                <c:pt idx="19678">
                  <c:v>-39.614843681505498</c:v>
                </c:pt>
                <c:pt idx="19679">
                  <c:v>-39.614843681505498</c:v>
                </c:pt>
                <c:pt idx="19680">
                  <c:v>-39.614843681505498</c:v>
                </c:pt>
                <c:pt idx="19681">
                  <c:v>-39.686035102793497</c:v>
                </c:pt>
                <c:pt idx="19682">
                  <c:v>-39.686035102793497</c:v>
                </c:pt>
                <c:pt idx="19683">
                  <c:v>-39.538085869309697</c:v>
                </c:pt>
                <c:pt idx="19684">
                  <c:v>-39.538085869309697</c:v>
                </c:pt>
                <c:pt idx="19685">
                  <c:v>-39.538085869309697</c:v>
                </c:pt>
                <c:pt idx="19686">
                  <c:v>-39.679687465890296</c:v>
                </c:pt>
                <c:pt idx="19687">
                  <c:v>-39.679687465890296</c:v>
                </c:pt>
                <c:pt idx="19688">
                  <c:v>-39.864941361069199</c:v>
                </c:pt>
                <c:pt idx="19689">
                  <c:v>-39.864941361069199</c:v>
                </c:pt>
                <c:pt idx="19690">
                  <c:v>-39.864941361069199</c:v>
                </c:pt>
                <c:pt idx="19691">
                  <c:v>-39.775488185237897</c:v>
                </c:pt>
                <c:pt idx="19692">
                  <c:v>-39.775488185237897</c:v>
                </c:pt>
                <c:pt idx="19693">
                  <c:v>-39.804492134309797</c:v>
                </c:pt>
                <c:pt idx="19694">
                  <c:v>-39.804492134309797</c:v>
                </c:pt>
                <c:pt idx="19695">
                  <c:v>-39.804492134309797</c:v>
                </c:pt>
                <c:pt idx="19696">
                  <c:v>-39.804492134309797</c:v>
                </c:pt>
                <c:pt idx="19697">
                  <c:v>-39.6935546032473</c:v>
                </c:pt>
                <c:pt idx="19698">
                  <c:v>-39.6935546032473</c:v>
                </c:pt>
                <c:pt idx="19699">
                  <c:v>-39.956152274564303</c:v>
                </c:pt>
                <c:pt idx="19700">
                  <c:v>-39.956152274564303</c:v>
                </c:pt>
                <c:pt idx="19701">
                  <c:v>-39.794726523148697</c:v>
                </c:pt>
                <c:pt idx="19702">
                  <c:v>-39.794726523148697</c:v>
                </c:pt>
                <c:pt idx="19703">
                  <c:v>-39.794726523148697</c:v>
                </c:pt>
                <c:pt idx="19704">
                  <c:v>-39.566308528206697</c:v>
                </c:pt>
                <c:pt idx="19705">
                  <c:v>-39.635156204800197</c:v>
                </c:pt>
                <c:pt idx="19706">
                  <c:v>-39.635156204800197</c:v>
                </c:pt>
                <c:pt idx="19707">
                  <c:v>-39.685253854637203</c:v>
                </c:pt>
                <c:pt idx="19708">
                  <c:v>-39.685253854637203</c:v>
                </c:pt>
                <c:pt idx="19709">
                  <c:v>-39.685253854637203</c:v>
                </c:pt>
                <c:pt idx="19710">
                  <c:v>-39.579394461019497</c:v>
                </c:pt>
                <c:pt idx="19711">
                  <c:v>-39.579394461019497</c:v>
                </c:pt>
                <c:pt idx="19712">
                  <c:v>-39.579394461019497</c:v>
                </c:pt>
                <c:pt idx="19713">
                  <c:v>-39.854492124861203</c:v>
                </c:pt>
                <c:pt idx="19714">
                  <c:v>-39.854492124861203</c:v>
                </c:pt>
                <c:pt idx="19715">
                  <c:v>-39.854492124861203</c:v>
                </c:pt>
                <c:pt idx="19716">
                  <c:v>-39.854492124861203</c:v>
                </c:pt>
                <c:pt idx="19717">
                  <c:v>-39.8249022818854</c:v>
                </c:pt>
                <c:pt idx="19718">
                  <c:v>-39.8249022818854</c:v>
                </c:pt>
                <c:pt idx="19719">
                  <c:v>-39.644335872893798</c:v>
                </c:pt>
                <c:pt idx="19720">
                  <c:v>-39.644335872893798</c:v>
                </c:pt>
                <c:pt idx="19721">
                  <c:v>-39.644335872893798</c:v>
                </c:pt>
                <c:pt idx="19722">
                  <c:v>-39.6879882398352</c:v>
                </c:pt>
                <c:pt idx="19723">
                  <c:v>-39.6879882398352</c:v>
                </c:pt>
                <c:pt idx="19724">
                  <c:v>-39.6899413334176</c:v>
                </c:pt>
                <c:pt idx="19725">
                  <c:v>-39.6899413334176</c:v>
                </c:pt>
                <c:pt idx="19726">
                  <c:v>-39.6899413334176</c:v>
                </c:pt>
                <c:pt idx="19727">
                  <c:v>-39.6899413334176</c:v>
                </c:pt>
                <c:pt idx="19728">
                  <c:v>-39.7283202612889</c:v>
                </c:pt>
                <c:pt idx="19729">
                  <c:v>-39.7283202612889</c:v>
                </c:pt>
                <c:pt idx="19730">
                  <c:v>-39.7283202612889</c:v>
                </c:pt>
                <c:pt idx="19731">
                  <c:v>-39.505175741607601</c:v>
                </c:pt>
                <c:pt idx="19732">
                  <c:v>-39.505175741607601</c:v>
                </c:pt>
                <c:pt idx="19733">
                  <c:v>-39.505175741607601</c:v>
                </c:pt>
                <c:pt idx="19734">
                  <c:v>-39.563378838007303</c:v>
                </c:pt>
                <c:pt idx="19735">
                  <c:v>-39.563378838007303</c:v>
                </c:pt>
                <c:pt idx="19736">
                  <c:v>-39.689062446341197</c:v>
                </c:pt>
                <c:pt idx="19737">
                  <c:v>-39.689062446341197</c:v>
                </c:pt>
                <c:pt idx="19738">
                  <c:v>-39.689062446341197</c:v>
                </c:pt>
                <c:pt idx="19739">
                  <c:v>-39.637499922566299</c:v>
                </c:pt>
                <c:pt idx="19740">
                  <c:v>-39.637499922566299</c:v>
                </c:pt>
                <c:pt idx="19741">
                  <c:v>-39.6488280481571</c:v>
                </c:pt>
                <c:pt idx="19742">
                  <c:v>-39.6488280481571</c:v>
                </c:pt>
                <c:pt idx="19743">
                  <c:v>-39.6488280481571</c:v>
                </c:pt>
                <c:pt idx="19744">
                  <c:v>-39.634277308628903</c:v>
                </c:pt>
                <c:pt idx="19745">
                  <c:v>-39.634277308628903</c:v>
                </c:pt>
                <c:pt idx="19746">
                  <c:v>-39.538281193053898</c:v>
                </c:pt>
                <c:pt idx="19747">
                  <c:v>-39.538281193053898</c:v>
                </c:pt>
                <c:pt idx="19748">
                  <c:v>-39.651562430735702</c:v>
                </c:pt>
                <c:pt idx="19749">
                  <c:v>-39.651562430735702</c:v>
                </c:pt>
                <c:pt idx="19750">
                  <c:v>-39.651562430735702</c:v>
                </c:pt>
                <c:pt idx="19751">
                  <c:v>-39.848632767156197</c:v>
                </c:pt>
                <c:pt idx="19752">
                  <c:v>-39.848632767156197</c:v>
                </c:pt>
                <c:pt idx="19753">
                  <c:v>-39.848632767156197</c:v>
                </c:pt>
                <c:pt idx="19754">
                  <c:v>-39.848632767156197</c:v>
                </c:pt>
                <c:pt idx="19755">
                  <c:v>-39.815820258423599</c:v>
                </c:pt>
                <c:pt idx="19756">
                  <c:v>-39.815820258423599</c:v>
                </c:pt>
                <c:pt idx="19757">
                  <c:v>-39.745410084702598</c:v>
                </c:pt>
                <c:pt idx="19758">
                  <c:v>-39.745410084702598</c:v>
                </c:pt>
                <c:pt idx="19759">
                  <c:v>-39.726562425872501</c:v>
                </c:pt>
                <c:pt idx="19760">
                  <c:v>-39.726562425872501</c:v>
                </c:pt>
                <c:pt idx="19761">
                  <c:v>-39.726562425872501</c:v>
                </c:pt>
                <c:pt idx="19762">
                  <c:v>-39.666210878531203</c:v>
                </c:pt>
                <c:pt idx="19763">
                  <c:v>-39.666210878531203</c:v>
                </c:pt>
                <c:pt idx="19764">
                  <c:v>-39.786035088887701</c:v>
                </c:pt>
                <c:pt idx="19765">
                  <c:v>-39.786035088887701</c:v>
                </c:pt>
                <c:pt idx="19766">
                  <c:v>-39.786035088887701</c:v>
                </c:pt>
                <c:pt idx="19767">
                  <c:v>-39.6007812301686</c:v>
                </c:pt>
                <c:pt idx="19768">
                  <c:v>-39.6007812301686</c:v>
                </c:pt>
                <c:pt idx="19769">
                  <c:v>-39.575097593420601</c:v>
                </c:pt>
                <c:pt idx="19770">
                  <c:v>-39.575097593420601</c:v>
                </c:pt>
                <c:pt idx="19771">
                  <c:v>-39.575097593420601</c:v>
                </c:pt>
                <c:pt idx="19772">
                  <c:v>-39.649609345549798</c:v>
                </c:pt>
                <c:pt idx="19773">
                  <c:v>-39.649609345549798</c:v>
                </c:pt>
                <c:pt idx="19774">
                  <c:v>-39.649609345549798</c:v>
                </c:pt>
                <c:pt idx="19775">
                  <c:v>-39.830273397994397</c:v>
                </c:pt>
                <c:pt idx="19776">
                  <c:v>-39.830273397994397</c:v>
                </c:pt>
                <c:pt idx="19777">
                  <c:v>-39.830273397994397</c:v>
                </c:pt>
                <c:pt idx="19778">
                  <c:v>-39.771386671440197</c:v>
                </c:pt>
                <c:pt idx="19779">
                  <c:v>-39.771386671440197</c:v>
                </c:pt>
                <c:pt idx="19780">
                  <c:v>-39.771386671440197</c:v>
                </c:pt>
                <c:pt idx="19781">
                  <c:v>-39.854980440868502</c:v>
                </c:pt>
                <c:pt idx="19782">
                  <c:v>-39.854980440868502</c:v>
                </c:pt>
                <c:pt idx="19783">
                  <c:v>-39.912011645254097</c:v>
                </c:pt>
                <c:pt idx="19784">
                  <c:v>-39.912011645254097</c:v>
                </c:pt>
                <c:pt idx="19785">
                  <c:v>-39.791503882115599</c:v>
                </c:pt>
                <c:pt idx="19786">
                  <c:v>-39.791503882115599</c:v>
                </c:pt>
                <c:pt idx="19787">
                  <c:v>-39.7953124679334</c:v>
                </c:pt>
                <c:pt idx="19788">
                  <c:v>-39.7953124679334</c:v>
                </c:pt>
                <c:pt idx="19789">
                  <c:v>-39.7953124679334</c:v>
                </c:pt>
                <c:pt idx="19790">
                  <c:v>-39.9182616717953</c:v>
                </c:pt>
                <c:pt idx="19791">
                  <c:v>-39.9182616717953</c:v>
                </c:pt>
                <c:pt idx="19792">
                  <c:v>-39.9182616717953</c:v>
                </c:pt>
                <c:pt idx="19793">
                  <c:v>-39.9182616717953</c:v>
                </c:pt>
                <c:pt idx="19794">
                  <c:v>-39.798828069659002</c:v>
                </c:pt>
                <c:pt idx="19795">
                  <c:v>-39.798828069659002</c:v>
                </c:pt>
                <c:pt idx="19796">
                  <c:v>-39.650488227423899</c:v>
                </c:pt>
                <c:pt idx="19797">
                  <c:v>-39.650488227423899</c:v>
                </c:pt>
                <c:pt idx="19798">
                  <c:v>-39.650488227423899</c:v>
                </c:pt>
                <c:pt idx="19799">
                  <c:v>-39.741308576645601</c:v>
                </c:pt>
                <c:pt idx="19800">
                  <c:v>-39.741308576645601</c:v>
                </c:pt>
                <c:pt idx="19801">
                  <c:v>-39.820800752095202</c:v>
                </c:pt>
                <c:pt idx="19802">
                  <c:v>-39.820800752095202</c:v>
                </c:pt>
                <c:pt idx="19803">
                  <c:v>-39.6637694427627</c:v>
                </c:pt>
                <c:pt idx="19804">
                  <c:v>-39.6637694427627</c:v>
                </c:pt>
                <c:pt idx="19805">
                  <c:v>-39.6637694427627</c:v>
                </c:pt>
                <c:pt idx="19806">
                  <c:v>-39.621581936262302</c:v>
                </c:pt>
                <c:pt idx="19807">
                  <c:v>-39.621581936262302</c:v>
                </c:pt>
                <c:pt idx="19808">
                  <c:v>-39.621581936262302</c:v>
                </c:pt>
                <c:pt idx="19809">
                  <c:v>-39.4783202749094</c:v>
                </c:pt>
                <c:pt idx="19810">
                  <c:v>-39.4783202749094</c:v>
                </c:pt>
                <c:pt idx="19811">
                  <c:v>-39.4783202749094</c:v>
                </c:pt>
                <c:pt idx="19812">
                  <c:v>-39.8719726111376</c:v>
                </c:pt>
                <c:pt idx="19813">
                  <c:v>-39.8719726111376</c:v>
                </c:pt>
                <c:pt idx="19814">
                  <c:v>-39.7947265260227</c:v>
                </c:pt>
                <c:pt idx="19815">
                  <c:v>-39.7947265260227</c:v>
                </c:pt>
                <c:pt idx="19816">
                  <c:v>-39.7947265260227</c:v>
                </c:pt>
                <c:pt idx="19817">
                  <c:v>-39.664160118234498</c:v>
                </c:pt>
                <c:pt idx="19818">
                  <c:v>-39.664160118234498</c:v>
                </c:pt>
                <c:pt idx="19819">
                  <c:v>-39.7825194586257</c:v>
                </c:pt>
                <c:pt idx="19820">
                  <c:v>-39.7825194586257</c:v>
                </c:pt>
                <c:pt idx="19821">
                  <c:v>-39.748828060648499</c:v>
                </c:pt>
                <c:pt idx="19822">
                  <c:v>-39.748828060648499</c:v>
                </c:pt>
                <c:pt idx="19823">
                  <c:v>-39.746484301140299</c:v>
                </c:pt>
                <c:pt idx="19824">
                  <c:v>-39.746484301140299</c:v>
                </c:pt>
                <c:pt idx="19825">
                  <c:v>-39.746484301140299</c:v>
                </c:pt>
                <c:pt idx="19826">
                  <c:v>-39.7308593229099</c:v>
                </c:pt>
                <c:pt idx="19827">
                  <c:v>-39.7308593229099</c:v>
                </c:pt>
                <c:pt idx="19828">
                  <c:v>-39.7308593229099</c:v>
                </c:pt>
                <c:pt idx="19829">
                  <c:v>-39.639648357573599</c:v>
                </c:pt>
                <c:pt idx="19830">
                  <c:v>-39.639648357573599</c:v>
                </c:pt>
                <c:pt idx="19831">
                  <c:v>-39.639648357573599</c:v>
                </c:pt>
                <c:pt idx="19832">
                  <c:v>-39.639648357573599</c:v>
                </c:pt>
                <c:pt idx="19833">
                  <c:v>-39.639648357573599</c:v>
                </c:pt>
                <c:pt idx="19834">
                  <c:v>-39.732128852250703</c:v>
                </c:pt>
                <c:pt idx="19835">
                  <c:v>-39.732128852250703</c:v>
                </c:pt>
                <c:pt idx="19836">
                  <c:v>-39.566601526661501</c:v>
                </c:pt>
                <c:pt idx="19837">
                  <c:v>-39.566601526661501</c:v>
                </c:pt>
                <c:pt idx="19838">
                  <c:v>-39.783203104649097</c:v>
                </c:pt>
                <c:pt idx="19839">
                  <c:v>-39.783203104649097</c:v>
                </c:pt>
                <c:pt idx="19840">
                  <c:v>-39.783203104649097</c:v>
                </c:pt>
                <c:pt idx="19841">
                  <c:v>-39.654980424420501</c:v>
                </c:pt>
                <c:pt idx="19842">
                  <c:v>-39.654980424420501</c:v>
                </c:pt>
                <c:pt idx="19843">
                  <c:v>-39.572949142209801</c:v>
                </c:pt>
                <c:pt idx="19844">
                  <c:v>-39.572949142209801</c:v>
                </c:pt>
                <c:pt idx="19845">
                  <c:v>-39.599511647364103</c:v>
                </c:pt>
                <c:pt idx="19846">
                  <c:v>-39.599511647364103</c:v>
                </c:pt>
                <c:pt idx="19847">
                  <c:v>-39.599511647364103</c:v>
                </c:pt>
                <c:pt idx="19848">
                  <c:v>-39.5225585764492</c:v>
                </c:pt>
                <c:pt idx="19849">
                  <c:v>-39.5225585764492</c:v>
                </c:pt>
                <c:pt idx="19850">
                  <c:v>-39.670996057735401</c:v>
                </c:pt>
                <c:pt idx="19851">
                  <c:v>-39.670996057735401</c:v>
                </c:pt>
                <c:pt idx="19852">
                  <c:v>-39.670996057735401</c:v>
                </c:pt>
                <c:pt idx="19853">
                  <c:v>-39.670996057735401</c:v>
                </c:pt>
                <c:pt idx="19854">
                  <c:v>-39.620898404537002</c:v>
                </c:pt>
                <c:pt idx="19855">
                  <c:v>-39.620898404537002</c:v>
                </c:pt>
                <c:pt idx="19856">
                  <c:v>-39.5836913744497</c:v>
                </c:pt>
                <c:pt idx="19857">
                  <c:v>-39.5836913744497</c:v>
                </c:pt>
                <c:pt idx="19858">
                  <c:v>-39.5836913744497</c:v>
                </c:pt>
                <c:pt idx="19859">
                  <c:v>-39.917968675348597</c:v>
                </c:pt>
                <c:pt idx="19860">
                  <c:v>-39.917968675348597</c:v>
                </c:pt>
                <c:pt idx="19861">
                  <c:v>-39.866308551856399</c:v>
                </c:pt>
                <c:pt idx="19862">
                  <c:v>-39.866308551856399</c:v>
                </c:pt>
                <c:pt idx="19863">
                  <c:v>-39.597558525951101</c:v>
                </c:pt>
                <c:pt idx="19864">
                  <c:v>-39.597558525951101</c:v>
                </c:pt>
                <c:pt idx="19865">
                  <c:v>-39.597558525951101</c:v>
                </c:pt>
                <c:pt idx="19866">
                  <c:v>-39.623242117107999</c:v>
                </c:pt>
                <c:pt idx="19867">
                  <c:v>-39.623242117107999</c:v>
                </c:pt>
                <c:pt idx="19868">
                  <c:v>-39.623242117107999</c:v>
                </c:pt>
                <c:pt idx="19869">
                  <c:v>-39.633593695187301</c:v>
                </c:pt>
                <c:pt idx="19870">
                  <c:v>-39.633593695187301</c:v>
                </c:pt>
                <c:pt idx="19871">
                  <c:v>-39.633593695187301</c:v>
                </c:pt>
                <c:pt idx="19872">
                  <c:v>-39.633593695187301</c:v>
                </c:pt>
                <c:pt idx="19873">
                  <c:v>-39.677343680064901</c:v>
                </c:pt>
                <c:pt idx="19874">
                  <c:v>-39.677343680064901</c:v>
                </c:pt>
                <c:pt idx="19875">
                  <c:v>-39.677343680064901</c:v>
                </c:pt>
                <c:pt idx="19876">
                  <c:v>-39.687890583794797</c:v>
                </c:pt>
                <c:pt idx="19877">
                  <c:v>-39.687890583794797</c:v>
                </c:pt>
                <c:pt idx="19878">
                  <c:v>-39.687890583794797</c:v>
                </c:pt>
                <c:pt idx="19879">
                  <c:v>-39.9376952482707</c:v>
                </c:pt>
                <c:pt idx="19880">
                  <c:v>-39.9376952482707</c:v>
                </c:pt>
                <c:pt idx="19881">
                  <c:v>-39.803027286936398</c:v>
                </c:pt>
                <c:pt idx="19882">
                  <c:v>-39.803027286936398</c:v>
                </c:pt>
                <c:pt idx="19883">
                  <c:v>-39.686621053020602</c:v>
                </c:pt>
                <c:pt idx="19884">
                  <c:v>-39.686621053020602</c:v>
                </c:pt>
                <c:pt idx="19885">
                  <c:v>-39.686621053020602</c:v>
                </c:pt>
                <c:pt idx="19886">
                  <c:v>-39.738476521270002</c:v>
                </c:pt>
                <c:pt idx="19887">
                  <c:v>-39.738476521270002</c:v>
                </c:pt>
                <c:pt idx="19888">
                  <c:v>-39.738476521270002</c:v>
                </c:pt>
                <c:pt idx="19889">
                  <c:v>-39.663476499888901</c:v>
                </c:pt>
                <c:pt idx="19890">
                  <c:v>-39.663476499888901</c:v>
                </c:pt>
                <c:pt idx="19891">
                  <c:v>-39.663476499888901</c:v>
                </c:pt>
                <c:pt idx="19892">
                  <c:v>-39.663476499888901</c:v>
                </c:pt>
                <c:pt idx="19893">
                  <c:v>-39.783593730520799</c:v>
                </c:pt>
                <c:pt idx="19894">
                  <c:v>-39.783593730520799</c:v>
                </c:pt>
                <c:pt idx="19895">
                  <c:v>-39.783593730520799</c:v>
                </c:pt>
                <c:pt idx="19896">
                  <c:v>-39.914550738874802</c:v>
                </c:pt>
                <c:pt idx="19897">
                  <c:v>-39.914550738874802</c:v>
                </c:pt>
                <c:pt idx="19898">
                  <c:v>-39.914550738874802</c:v>
                </c:pt>
                <c:pt idx="19899">
                  <c:v>-39.767382792568199</c:v>
                </c:pt>
                <c:pt idx="19900">
                  <c:v>-39.767382792568199</c:v>
                </c:pt>
                <c:pt idx="19901">
                  <c:v>-39.767382792568199</c:v>
                </c:pt>
                <c:pt idx="19902">
                  <c:v>-39.736035083413299</c:v>
                </c:pt>
                <c:pt idx="19903">
                  <c:v>-39.746874956537702</c:v>
                </c:pt>
                <c:pt idx="19904">
                  <c:v>-39.746874956537702</c:v>
                </c:pt>
                <c:pt idx="19905">
                  <c:v>-39.746874956537702</c:v>
                </c:pt>
                <c:pt idx="19906">
                  <c:v>-39.620117118072798</c:v>
                </c:pt>
                <c:pt idx="19907">
                  <c:v>-39.620117118072798</c:v>
                </c:pt>
                <c:pt idx="19908">
                  <c:v>-39.620117118072798</c:v>
                </c:pt>
                <c:pt idx="19909">
                  <c:v>-39.829589798478899</c:v>
                </c:pt>
                <c:pt idx="19910">
                  <c:v>-39.829589798478899</c:v>
                </c:pt>
                <c:pt idx="19911">
                  <c:v>-39.829589798478899</c:v>
                </c:pt>
                <c:pt idx="19912">
                  <c:v>-39.592773408679903</c:v>
                </c:pt>
                <c:pt idx="19913">
                  <c:v>-39.592773408679903</c:v>
                </c:pt>
                <c:pt idx="19914">
                  <c:v>-39.592773408679903</c:v>
                </c:pt>
                <c:pt idx="19915">
                  <c:v>-39.592773408679903</c:v>
                </c:pt>
                <c:pt idx="19916">
                  <c:v>-39.538281185057699</c:v>
                </c:pt>
                <c:pt idx="19917">
                  <c:v>-39.538281185057699</c:v>
                </c:pt>
                <c:pt idx="19918">
                  <c:v>-39.813769499632997</c:v>
                </c:pt>
                <c:pt idx="19919">
                  <c:v>-39.813769499632997</c:v>
                </c:pt>
                <c:pt idx="19920">
                  <c:v>-39.858203085306698</c:v>
                </c:pt>
                <c:pt idx="19921">
                  <c:v>-39.858203085306698</c:v>
                </c:pt>
                <c:pt idx="19922">
                  <c:v>-39.769433559049503</c:v>
                </c:pt>
                <c:pt idx="19923">
                  <c:v>-39.769433559049503</c:v>
                </c:pt>
                <c:pt idx="19924">
                  <c:v>-39.769433559049503</c:v>
                </c:pt>
                <c:pt idx="19925">
                  <c:v>-39.6892577602557</c:v>
                </c:pt>
                <c:pt idx="19926">
                  <c:v>-39.631835900654501</c:v>
                </c:pt>
                <c:pt idx="19927">
                  <c:v>-39.631835900654501</c:v>
                </c:pt>
                <c:pt idx="19928">
                  <c:v>-39.794531194260301</c:v>
                </c:pt>
                <c:pt idx="19929">
                  <c:v>-39.794531194260301</c:v>
                </c:pt>
                <c:pt idx="19930">
                  <c:v>-39.794531194260301</c:v>
                </c:pt>
                <c:pt idx="19931">
                  <c:v>-39.717968745448097</c:v>
                </c:pt>
                <c:pt idx="19932">
                  <c:v>-39.717968745448097</c:v>
                </c:pt>
                <c:pt idx="19933">
                  <c:v>-39.717968745448097</c:v>
                </c:pt>
                <c:pt idx="19934">
                  <c:v>-39.771874925711003</c:v>
                </c:pt>
                <c:pt idx="19935">
                  <c:v>-39.771874925711003</c:v>
                </c:pt>
                <c:pt idx="19936">
                  <c:v>-39.771874925711003</c:v>
                </c:pt>
                <c:pt idx="19937">
                  <c:v>-39.647167911214602</c:v>
                </c:pt>
                <c:pt idx="19938">
                  <c:v>-39.647167911214602</c:v>
                </c:pt>
                <c:pt idx="19939">
                  <c:v>-39.649023368743599</c:v>
                </c:pt>
                <c:pt idx="19940">
                  <c:v>-39.649023368743599</c:v>
                </c:pt>
                <c:pt idx="19941">
                  <c:v>-39.649023368743599</c:v>
                </c:pt>
                <c:pt idx="19942">
                  <c:v>-39.646191378807998</c:v>
                </c:pt>
                <c:pt idx="19943">
                  <c:v>-39.646191378807998</c:v>
                </c:pt>
                <c:pt idx="19944">
                  <c:v>-39.729687446604601</c:v>
                </c:pt>
                <c:pt idx="19945">
                  <c:v>-39.729687446604601</c:v>
                </c:pt>
                <c:pt idx="19946">
                  <c:v>-39.729687446604601</c:v>
                </c:pt>
                <c:pt idx="19947">
                  <c:v>-39.718749949526597</c:v>
                </c:pt>
                <c:pt idx="19948">
                  <c:v>-39.718749949526597</c:v>
                </c:pt>
                <c:pt idx="19949">
                  <c:v>-39.652734345443598</c:v>
                </c:pt>
                <c:pt idx="19950">
                  <c:v>-39.652734345443598</c:v>
                </c:pt>
                <c:pt idx="19951">
                  <c:v>-39.652734345443598</c:v>
                </c:pt>
                <c:pt idx="19952">
                  <c:v>-39.564648393068602</c:v>
                </c:pt>
                <c:pt idx="19953">
                  <c:v>-39.564648393068602</c:v>
                </c:pt>
                <c:pt idx="19954">
                  <c:v>-39.564648393068602</c:v>
                </c:pt>
                <c:pt idx="19955">
                  <c:v>-39.719140558758198</c:v>
                </c:pt>
                <c:pt idx="19956">
                  <c:v>-39.719140558758198</c:v>
                </c:pt>
                <c:pt idx="19957">
                  <c:v>-39.719140558758198</c:v>
                </c:pt>
                <c:pt idx="19958">
                  <c:v>-39.707421849219799</c:v>
                </c:pt>
                <c:pt idx="19959">
                  <c:v>-39.707421849219799</c:v>
                </c:pt>
                <c:pt idx="19960">
                  <c:v>-39.707421849219799</c:v>
                </c:pt>
                <c:pt idx="19961">
                  <c:v>-39.639648358810497</c:v>
                </c:pt>
                <c:pt idx="19962">
                  <c:v>-39.639648358810497</c:v>
                </c:pt>
                <c:pt idx="19963">
                  <c:v>-39.767578062499503</c:v>
                </c:pt>
                <c:pt idx="19964">
                  <c:v>-39.767578062499503</c:v>
                </c:pt>
                <c:pt idx="19965">
                  <c:v>-39.758593694707002</c:v>
                </c:pt>
                <c:pt idx="19966">
                  <c:v>-39.758593694707002</c:v>
                </c:pt>
                <c:pt idx="19967">
                  <c:v>-39.758593694707002</c:v>
                </c:pt>
                <c:pt idx="19968">
                  <c:v>-39.624316362467603</c:v>
                </c:pt>
                <c:pt idx="19969">
                  <c:v>-39.624316362467603</c:v>
                </c:pt>
                <c:pt idx="19970">
                  <c:v>-39.624316362467603</c:v>
                </c:pt>
                <c:pt idx="19971">
                  <c:v>-39.558105424330201</c:v>
                </c:pt>
                <c:pt idx="19972">
                  <c:v>-39.558105424330201</c:v>
                </c:pt>
                <c:pt idx="19973">
                  <c:v>-39.558105424330201</c:v>
                </c:pt>
                <c:pt idx="19974">
                  <c:v>-39.795410123231697</c:v>
                </c:pt>
                <c:pt idx="19975">
                  <c:v>-39.795410123231697</c:v>
                </c:pt>
                <c:pt idx="19976">
                  <c:v>-39.795410123231697</c:v>
                </c:pt>
                <c:pt idx="19977">
                  <c:v>-39.653515543919603</c:v>
                </c:pt>
                <c:pt idx="19978">
                  <c:v>-39.653515543919603</c:v>
                </c:pt>
                <c:pt idx="19979">
                  <c:v>-39.7332030864563</c:v>
                </c:pt>
                <c:pt idx="19980">
                  <c:v>-39.7332030864563</c:v>
                </c:pt>
                <c:pt idx="19981">
                  <c:v>-39.7332030864563</c:v>
                </c:pt>
                <c:pt idx="19982">
                  <c:v>-39.550781203601197</c:v>
                </c:pt>
                <c:pt idx="19983">
                  <c:v>-39.550781203601197</c:v>
                </c:pt>
                <c:pt idx="19984">
                  <c:v>-39.5748046434964</c:v>
                </c:pt>
                <c:pt idx="19985">
                  <c:v>-39.5748046434964</c:v>
                </c:pt>
                <c:pt idx="19986">
                  <c:v>-39.5748046434964</c:v>
                </c:pt>
                <c:pt idx="19987">
                  <c:v>-39.860937456673099</c:v>
                </c:pt>
                <c:pt idx="19988">
                  <c:v>-39.860937456673099</c:v>
                </c:pt>
                <c:pt idx="19989">
                  <c:v>-39.739062478540198</c:v>
                </c:pt>
                <c:pt idx="19990">
                  <c:v>-39.739062478540198</c:v>
                </c:pt>
                <c:pt idx="19991">
                  <c:v>-39.739062478540198</c:v>
                </c:pt>
                <c:pt idx="19992">
                  <c:v>-39.8400389821836</c:v>
                </c:pt>
                <c:pt idx="19993">
                  <c:v>-39.8400389821836</c:v>
                </c:pt>
                <c:pt idx="19994">
                  <c:v>-39.8400389821836</c:v>
                </c:pt>
                <c:pt idx="19995">
                  <c:v>-39.8400389821836</c:v>
                </c:pt>
                <c:pt idx="19996">
                  <c:v>-39.590527276450302</c:v>
                </c:pt>
                <c:pt idx="19997">
                  <c:v>-39.590527276450302</c:v>
                </c:pt>
                <c:pt idx="19998">
                  <c:v>-39.590527276450302</c:v>
                </c:pt>
                <c:pt idx="19999">
                  <c:v>-39.733984338789</c:v>
                </c:pt>
                <c:pt idx="20000">
                  <c:v>-39.733984338789</c:v>
                </c:pt>
                <c:pt idx="20001">
                  <c:v>-39.765820281209002</c:v>
                </c:pt>
                <c:pt idx="20002">
                  <c:v>-39.765820281209002</c:v>
                </c:pt>
                <c:pt idx="20003">
                  <c:v>-39.667871046258298</c:v>
                </c:pt>
                <c:pt idx="20004">
                  <c:v>-39.667871046258298</c:v>
                </c:pt>
                <c:pt idx="20005">
                  <c:v>-39.667871046258298</c:v>
                </c:pt>
                <c:pt idx="20006">
                  <c:v>-39.585644489721702</c:v>
                </c:pt>
                <c:pt idx="20007">
                  <c:v>-39.585644489721702</c:v>
                </c:pt>
                <c:pt idx="20008">
                  <c:v>-39.585644489721702</c:v>
                </c:pt>
                <c:pt idx="20009">
                  <c:v>-39.774023380115899</c:v>
                </c:pt>
                <c:pt idx="20010">
                  <c:v>-39.774023380115899</c:v>
                </c:pt>
                <c:pt idx="20011">
                  <c:v>-39.800390561584202</c:v>
                </c:pt>
                <c:pt idx="20012">
                  <c:v>-39.800390561584202</c:v>
                </c:pt>
                <c:pt idx="20013">
                  <c:v>-39.800390561584202</c:v>
                </c:pt>
                <c:pt idx="20014">
                  <c:v>-39.800390561584202</c:v>
                </c:pt>
                <c:pt idx="20015">
                  <c:v>-39.787695254235501</c:v>
                </c:pt>
                <c:pt idx="20016">
                  <c:v>-39.787695254235501</c:v>
                </c:pt>
                <c:pt idx="20017">
                  <c:v>-39.7783202532882</c:v>
                </c:pt>
                <c:pt idx="20018">
                  <c:v>-39.7783202532882</c:v>
                </c:pt>
                <c:pt idx="20019">
                  <c:v>-39.7783202532882</c:v>
                </c:pt>
                <c:pt idx="20020">
                  <c:v>-39.570410070402403</c:v>
                </c:pt>
                <c:pt idx="20021">
                  <c:v>-39.570410070402403</c:v>
                </c:pt>
                <c:pt idx="20022">
                  <c:v>-39.570410070402403</c:v>
                </c:pt>
                <c:pt idx="20023">
                  <c:v>-39.6602538594816</c:v>
                </c:pt>
                <c:pt idx="20024">
                  <c:v>-39.702246044696899</c:v>
                </c:pt>
                <c:pt idx="20025">
                  <c:v>-39.702246044696899</c:v>
                </c:pt>
                <c:pt idx="20026">
                  <c:v>-39.702246044696899</c:v>
                </c:pt>
                <c:pt idx="20027">
                  <c:v>-39.715624966993303</c:v>
                </c:pt>
                <c:pt idx="20028">
                  <c:v>-39.715624966993303</c:v>
                </c:pt>
                <c:pt idx="20029">
                  <c:v>-39.715624966993303</c:v>
                </c:pt>
                <c:pt idx="20030">
                  <c:v>-39.793066353071403</c:v>
                </c:pt>
                <c:pt idx="20031">
                  <c:v>-39.793066353071403</c:v>
                </c:pt>
                <c:pt idx="20032">
                  <c:v>-39.793066353071403</c:v>
                </c:pt>
                <c:pt idx="20033">
                  <c:v>-39.782910067799001</c:v>
                </c:pt>
                <c:pt idx="20034">
                  <c:v>-39.782910067799001</c:v>
                </c:pt>
                <c:pt idx="20035">
                  <c:v>-39.782910067799001</c:v>
                </c:pt>
                <c:pt idx="20036">
                  <c:v>-39.782910067799001</c:v>
                </c:pt>
                <c:pt idx="20037">
                  <c:v>-39.689746039613901</c:v>
                </c:pt>
                <c:pt idx="20038">
                  <c:v>-39.689746039613901</c:v>
                </c:pt>
                <c:pt idx="20039">
                  <c:v>-39.689746039613901</c:v>
                </c:pt>
                <c:pt idx="20040">
                  <c:v>-39.567089782853103</c:v>
                </c:pt>
                <c:pt idx="20041">
                  <c:v>-39.567089782853103</c:v>
                </c:pt>
                <c:pt idx="20042">
                  <c:v>-39.567089782853103</c:v>
                </c:pt>
                <c:pt idx="20043">
                  <c:v>-39.765917945005597</c:v>
                </c:pt>
                <c:pt idx="20044">
                  <c:v>-39.765917945005597</c:v>
                </c:pt>
                <c:pt idx="20045">
                  <c:v>-39.845703079117797</c:v>
                </c:pt>
                <c:pt idx="20046">
                  <c:v>-39.845703079117797</c:v>
                </c:pt>
                <c:pt idx="20047">
                  <c:v>-39.8540038848368</c:v>
                </c:pt>
                <c:pt idx="20048">
                  <c:v>-39.8540038848368</c:v>
                </c:pt>
                <c:pt idx="20049">
                  <c:v>-39.8540038848368</c:v>
                </c:pt>
                <c:pt idx="20050">
                  <c:v>-39.832519470051899</c:v>
                </c:pt>
                <c:pt idx="20051">
                  <c:v>-39.832519470051899</c:v>
                </c:pt>
                <c:pt idx="20052">
                  <c:v>-39.832519470051899</c:v>
                </c:pt>
                <c:pt idx="20053">
                  <c:v>-39.578710887341003</c:v>
                </c:pt>
                <c:pt idx="20054">
                  <c:v>-39.578710887341003</c:v>
                </c:pt>
                <c:pt idx="20055">
                  <c:v>-39.578710887341003</c:v>
                </c:pt>
                <c:pt idx="20056">
                  <c:v>-39.7671874483785</c:v>
                </c:pt>
                <c:pt idx="20057">
                  <c:v>-39.7671874483785</c:v>
                </c:pt>
                <c:pt idx="20058">
                  <c:v>-39.7671874483785</c:v>
                </c:pt>
                <c:pt idx="20059">
                  <c:v>-39.7671874483785</c:v>
                </c:pt>
                <c:pt idx="20060">
                  <c:v>-39.720996062933402</c:v>
                </c:pt>
                <c:pt idx="20061">
                  <c:v>-39.720996062933402</c:v>
                </c:pt>
                <c:pt idx="20062">
                  <c:v>-39.720996062933402</c:v>
                </c:pt>
                <c:pt idx="20063">
                  <c:v>-39.786230411598801</c:v>
                </c:pt>
                <c:pt idx="20064">
                  <c:v>-39.786230411598801</c:v>
                </c:pt>
                <c:pt idx="20065">
                  <c:v>-39.854492114856797</c:v>
                </c:pt>
                <c:pt idx="20066">
                  <c:v>-39.854492114856797</c:v>
                </c:pt>
                <c:pt idx="20067">
                  <c:v>-39.727343676175202</c:v>
                </c:pt>
                <c:pt idx="20068">
                  <c:v>-39.727343676175202</c:v>
                </c:pt>
                <c:pt idx="20069">
                  <c:v>-39.8433592882065</c:v>
                </c:pt>
                <c:pt idx="20070">
                  <c:v>-39.8433592882065</c:v>
                </c:pt>
                <c:pt idx="20071">
                  <c:v>-39.8433592882065</c:v>
                </c:pt>
                <c:pt idx="20072">
                  <c:v>-39.743261669100299</c:v>
                </c:pt>
                <c:pt idx="20073">
                  <c:v>-39.743261669100299</c:v>
                </c:pt>
                <c:pt idx="20074">
                  <c:v>-39.743261669100299</c:v>
                </c:pt>
                <c:pt idx="20075">
                  <c:v>-39.743261669100299</c:v>
                </c:pt>
                <c:pt idx="20076">
                  <c:v>-39.845019470419999</c:v>
                </c:pt>
                <c:pt idx="20077">
                  <c:v>-39.845019470419999</c:v>
                </c:pt>
                <c:pt idx="20078">
                  <c:v>-39.723632769018799</c:v>
                </c:pt>
                <c:pt idx="20079">
                  <c:v>-39.723632769018799</c:v>
                </c:pt>
                <c:pt idx="20080">
                  <c:v>-39.723632769018799</c:v>
                </c:pt>
                <c:pt idx="20081">
                  <c:v>-39.828320256667197</c:v>
                </c:pt>
                <c:pt idx="20082">
                  <c:v>-39.828320256667197</c:v>
                </c:pt>
                <c:pt idx="20083">
                  <c:v>-39.685253865332903</c:v>
                </c:pt>
                <c:pt idx="20084">
                  <c:v>-39.799316331169301</c:v>
                </c:pt>
                <c:pt idx="20085">
                  <c:v>-39.799316331169301</c:v>
                </c:pt>
                <c:pt idx="20086">
                  <c:v>-39.618945248526799</c:v>
                </c:pt>
                <c:pt idx="20087">
                  <c:v>-39.618945248526799</c:v>
                </c:pt>
                <c:pt idx="20088">
                  <c:v>-39.618945248526799</c:v>
                </c:pt>
                <c:pt idx="20089">
                  <c:v>-39.926367122861798</c:v>
                </c:pt>
                <c:pt idx="20090">
                  <c:v>-39.926367122861798</c:v>
                </c:pt>
                <c:pt idx="20091">
                  <c:v>-39.926367122861798</c:v>
                </c:pt>
                <c:pt idx="20092">
                  <c:v>-39.926367122861798</c:v>
                </c:pt>
                <c:pt idx="20093">
                  <c:v>-39.747851526000801</c:v>
                </c:pt>
                <c:pt idx="20094">
                  <c:v>-39.747851526000801</c:v>
                </c:pt>
                <c:pt idx="20095">
                  <c:v>-39.657324173938797</c:v>
                </c:pt>
                <c:pt idx="20096">
                  <c:v>-39.657324173938797</c:v>
                </c:pt>
                <c:pt idx="20097">
                  <c:v>-39.657324173938797</c:v>
                </c:pt>
                <c:pt idx="20098">
                  <c:v>-39.657324173938797</c:v>
                </c:pt>
                <c:pt idx="20099">
                  <c:v>-39.657324173938797</c:v>
                </c:pt>
                <c:pt idx="20100">
                  <c:v>-39.579003840837601</c:v>
                </c:pt>
                <c:pt idx="20101">
                  <c:v>-39.579003840837601</c:v>
                </c:pt>
                <c:pt idx="20102">
                  <c:v>-39.657421820607802</c:v>
                </c:pt>
                <c:pt idx="20103">
                  <c:v>-39.657421820607802</c:v>
                </c:pt>
                <c:pt idx="20104">
                  <c:v>-39.657421820607802</c:v>
                </c:pt>
                <c:pt idx="20105">
                  <c:v>-39.726562456955399</c:v>
                </c:pt>
                <c:pt idx="20106">
                  <c:v>-39.726562456955399</c:v>
                </c:pt>
                <c:pt idx="20107">
                  <c:v>-39.726562456955399</c:v>
                </c:pt>
                <c:pt idx="20108">
                  <c:v>-39.726562456955399</c:v>
                </c:pt>
                <c:pt idx="20109">
                  <c:v>-39.726562456955399</c:v>
                </c:pt>
                <c:pt idx="20110">
                  <c:v>-39.708691348358101</c:v>
                </c:pt>
                <c:pt idx="20111">
                  <c:v>-39.708691348358101</c:v>
                </c:pt>
                <c:pt idx="20112">
                  <c:v>-39.708691348358101</c:v>
                </c:pt>
                <c:pt idx="20113">
                  <c:v>-39.708691348358101</c:v>
                </c:pt>
                <c:pt idx="20114">
                  <c:v>-39.751074179461199</c:v>
                </c:pt>
                <c:pt idx="20115">
                  <c:v>-39.751074179461199</c:v>
                </c:pt>
                <c:pt idx="20116">
                  <c:v>-39.884667920334302</c:v>
                </c:pt>
                <c:pt idx="20117">
                  <c:v>-39.884667920334302</c:v>
                </c:pt>
                <c:pt idx="20118">
                  <c:v>-39.884667920334302</c:v>
                </c:pt>
                <c:pt idx="20119">
                  <c:v>-39.628124964816301</c:v>
                </c:pt>
                <c:pt idx="20120">
                  <c:v>-39.628124964816301</c:v>
                </c:pt>
                <c:pt idx="20121">
                  <c:v>-39.628124964816301</c:v>
                </c:pt>
                <c:pt idx="20122">
                  <c:v>-39.667285094445099</c:v>
                </c:pt>
                <c:pt idx="20123">
                  <c:v>-39.836425745030198</c:v>
                </c:pt>
                <c:pt idx="20124">
                  <c:v>-39.836425745030198</c:v>
                </c:pt>
                <c:pt idx="20125">
                  <c:v>-39.836425745030198</c:v>
                </c:pt>
                <c:pt idx="20126">
                  <c:v>-39.644531215169899</c:v>
                </c:pt>
                <c:pt idx="20127">
                  <c:v>-39.644531215169899</c:v>
                </c:pt>
                <c:pt idx="20128">
                  <c:v>-39.644531215169899</c:v>
                </c:pt>
                <c:pt idx="20129">
                  <c:v>-39.749804616920301</c:v>
                </c:pt>
                <c:pt idx="20130">
                  <c:v>-39.749804616920301</c:v>
                </c:pt>
                <c:pt idx="20131">
                  <c:v>-39.749804616920301</c:v>
                </c:pt>
                <c:pt idx="20132">
                  <c:v>-39.808691356425697</c:v>
                </c:pt>
                <c:pt idx="20133">
                  <c:v>-39.808691356425697</c:v>
                </c:pt>
                <c:pt idx="20134">
                  <c:v>-39.702734330479799</c:v>
                </c:pt>
                <c:pt idx="20135">
                  <c:v>-39.702734330479799</c:v>
                </c:pt>
                <c:pt idx="20136">
                  <c:v>-39.562597573836598</c:v>
                </c:pt>
                <c:pt idx="20137">
                  <c:v>-39.562597573836598</c:v>
                </c:pt>
                <c:pt idx="20138">
                  <c:v>-39.872363248294199</c:v>
                </c:pt>
                <c:pt idx="20139">
                  <c:v>-39.872363248294199</c:v>
                </c:pt>
                <c:pt idx="20140">
                  <c:v>-39.648144461105403</c:v>
                </c:pt>
                <c:pt idx="20141">
                  <c:v>-39.648144461105403</c:v>
                </c:pt>
                <c:pt idx="20142">
                  <c:v>-39.648144461105403</c:v>
                </c:pt>
                <c:pt idx="20143">
                  <c:v>-40.020214784723002</c:v>
                </c:pt>
                <c:pt idx="20144">
                  <c:v>-40.020214784723002</c:v>
                </c:pt>
                <c:pt idx="20145">
                  <c:v>-40.020214784723002</c:v>
                </c:pt>
                <c:pt idx="20146">
                  <c:v>-39.595019458582101</c:v>
                </c:pt>
                <c:pt idx="20147">
                  <c:v>-39.595019458582101</c:v>
                </c:pt>
                <c:pt idx="20148">
                  <c:v>-39.595019458582101</c:v>
                </c:pt>
                <c:pt idx="20149">
                  <c:v>-39.595019458582101</c:v>
                </c:pt>
                <c:pt idx="20150">
                  <c:v>-39.886523390283401</c:v>
                </c:pt>
                <c:pt idx="20151">
                  <c:v>-39.886523390283401</c:v>
                </c:pt>
                <c:pt idx="20152">
                  <c:v>-39.928808548364003</c:v>
                </c:pt>
                <c:pt idx="20153">
                  <c:v>-39.928808548364003</c:v>
                </c:pt>
                <c:pt idx="20154">
                  <c:v>-39.876464815562898</c:v>
                </c:pt>
                <c:pt idx="20155">
                  <c:v>-39.876464815562898</c:v>
                </c:pt>
                <c:pt idx="20156">
                  <c:v>-39.7435546232009</c:v>
                </c:pt>
                <c:pt idx="20157">
                  <c:v>-39.7435546232009</c:v>
                </c:pt>
                <c:pt idx="20158">
                  <c:v>-39.843359297519697</c:v>
                </c:pt>
                <c:pt idx="20159">
                  <c:v>-39.843359297519697</c:v>
                </c:pt>
                <c:pt idx="20160">
                  <c:v>-39.674121028823699</c:v>
                </c:pt>
                <c:pt idx="20161">
                  <c:v>-39.674121028823699</c:v>
                </c:pt>
                <c:pt idx="20162">
                  <c:v>-39.674121028823699</c:v>
                </c:pt>
                <c:pt idx="20163">
                  <c:v>-39.674121028823699</c:v>
                </c:pt>
                <c:pt idx="20164">
                  <c:v>-39.945996024762202</c:v>
                </c:pt>
                <c:pt idx="20165">
                  <c:v>-39.945996024762202</c:v>
                </c:pt>
                <c:pt idx="20166">
                  <c:v>-39.799413991408002</c:v>
                </c:pt>
                <c:pt idx="20167">
                  <c:v>-39.799413991408002</c:v>
                </c:pt>
                <c:pt idx="20168">
                  <c:v>-39.799413991408002</c:v>
                </c:pt>
                <c:pt idx="20169">
                  <c:v>-39.799413991408002</c:v>
                </c:pt>
                <c:pt idx="20170">
                  <c:v>-39.680956983109297</c:v>
                </c:pt>
                <c:pt idx="20171">
                  <c:v>-39.680956983109297</c:v>
                </c:pt>
                <c:pt idx="20172">
                  <c:v>-39.680956983109297</c:v>
                </c:pt>
                <c:pt idx="20173">
                  <c:v>-39.774413994469697</c:v>
                </c:pt>
                <c:pt idx="20174">
                  <c:v>-39.774413994469697</c:v>
                </c:pt>
                <c:pt idx="20175">
                  <c:v>-39.812011667381697</c:v>
                </c:pt>
                <c:pt idx="20176">
                  <c:v>-39.812011667381697</c:v>
                </c:pt>
                <c:pt idx="20177">
                  <c:v>-39.812011667381697</c:v>
                </c:pt>
                <c:pt idx="20178">
                  <c:v>-39.795507736023801</c:v>
                </c:pt>
                <c:pt idx="20179">
                  <c:v>-39.795507736023801</c:v>
                </c:pt>
                <c:pt idx="20180">
                  <c:v>-39.786425745492998</c:v>
                </c:pt>
                <c:pt idx="20181">
                  <c:v>-39.786425745492998</c:v>
                </c:pt>
                <c:pt idx="20182">
                  <c:v>-39.8801757567416</c:v>
                </c:pt>
                <c:pt idx="20183">
                  <c:v>-39.8801757567416</c:v>
                </c:pt>
                <c:pt idx="20184">
                  <c:v>-39.683203088337898</c:v>
                </c:pt>
                <c:pt idx="20185">
                  <c:v>-39.683203088337898</c:v>
                </c:pt>
                <c:pt idx="20186">
                  <c:v>-39.683203088337898</c:v>
                </c:pt>
                <c:pt idx="20187">
                  <c:v>-39.7906249639272</c:v>
                </c:pt>
                <c:pt idx="20188">
                  <c:v>-39.7906249639272</c:v>
                </c:pt>
                <c:pt idx="20189">
                  <c:v>-39.7906249639272</c:v>
                </c:pt>
                <c:pt idx="20190">
                  <c:v>-39.811816349276299</c:v>
                </c:pt>
                <c:pt idx="20191">
                  <c:v>-39.811816349276299</c:v>
                </c:pt>
                <c:pt idx="20192">
                  <c:v>-39.811816349276299</c:v>
                </c:pt>
                <c:pt idx="20193">
                  <c:v>-39.5781249585852</c:v>
                </c:pt>
                <c:pt idx="20194">
                  <c:v>-39.5781249585852</c:v>
                </c:pt>
                <c:pt idx="20195">
                  <c:v>-39.738085941775303</c:v>
                </c:pt>
                <c:pt idx="20196">
                  <c:v>-39.738085941775303</c:v>
                </c:pt>
                <c:pt idx="20197">
                  <c:v>-39.873535091457597</c:v>
                </c:pt>
                <c:pt idx="20198">
                  <c:v>-39.873535091457597</c:v>
                </c:pt>
                <c:pt idx="20199">
                  <c:v>-39.673828060040201</c:v>
                </c:pt>
                <c:pt idx="20200">
                  <c:v>-39.673828060040201</c:v>
                </c:pt>
                <c:pt idx="20201">
                  <c:v>-39.673828060040201</c:v>
                </c:pt>
                <c:pt idx="20202">
                  <c:v>-39.898242099828998</c:v>
                </c:pt>
                <c:pt idx="20203">
                  <c:v>-39.898242099828998</c:v>
                </c:pt>
                <c:pt idx="20204">
                  <c:v>-39.687304627179401</c:v>
                </c:pt>
                <c:pt idx="20205">
                  <c:v>-39.687304627179401</c:v>
                </c:pt>
                <c:pt idx="20206">
                  <c:v>-39.687304627179401</c:v>
                </c:pt>
                <c:pt idx="20207">
                  <c:v>-39.859374935345798</c:v>
                </c:pt>
                <c:pt idx="20208">
                  <c:v>-39.859374935345798</c:v>
                </c:pt>
                <c:pt idx="20209">
                  <c:v>-39.859374935345798</c:v>
                </c:pt>
                <c:pt idx="20210">
                  <c:v>-39.712206964715698</c:v>
                </c:pt>
                <c:pt idx="20211">
                  <c:v>-39.712206964715698</c:v>
                </c:pt>
                <c:pt idx="20212">
                  <c:v>-39.712206964715698</c:v>
                </c:pt>
                <c:pt idx="20213">
                  <c:v>-39.921484324098799</c:v>
                </c:pt>
                <c:pt idx="20214">
                  <c:v>-39.921484324098799</c:v>
                </c:pt>
                <c:pt idx="20215">
                  <c:v>-39.769238230823198</c:v>
                </c:pt>
                <c:pt idx="20216">
                  <c:v>-39.769238230823198</c:v>
                </c:pt>
                <c:pt idx="20217">
                  <c:v>-39.665527265933598</c:v>
                </c:pt>
                <c:pt idx="20218">
                  <c:v>-39.665527265933598</c:v>
                </c:pt>
                <c:pt idx="20219">
                  <c:v>-39.665527265933598</c:v>
                </c:pt>
                <c:pt idx="20220">
                  <c:v>-39.784277285652898</c:v>
                </c:pt>
                <c:pt idx="20221">
                  <c:v>-39.784277285652898</c:v>
                </c:pt>
                <c:pt idx="20222">
                  <c:v>-39.784277285652898</c:v>
                </c:pt>
                <c:pt idx="20223">
                  <c:v>-39.679785098043702</c:v>
                </c:pt>
                <c:pt idx="20224">
                  <c:v>-39.679785098043702</c:v>
                </c:pt>
                <c:pt idx="20225">
                  <c:v>-39.713867127546102</c:v>
                </c:pt>
                <c:pt idx="20226">
                  <c:v>-39.713867127546102</c:v>
                </c:pt>
                <c:pt idx="20227">
                  <c:v>-39.713867127546102</c:v>
                </c:pt>
                <c:pt idx="20228">
                  <c:v>-40.037402301481002</c:v>
                </c:pt>
                <c:pt idx="20229">
                  <c:v>-40.037402301481002</c:v>
                </c:pt>
                <c:pt idx="20230">
                  <c:v>-40.095996038056903</c:v>
                </c:pt>
                <c:pt idx="20231">
                  <c:v>-40.095996038056903</c:v>
                </c:pt>
                <c:pt idx="20232">
                  <c:v>-40.095996038056903</c:v>
                </c:pt>
                <c:pt idx="20233">
                  <c:v>-39.875683524638497</c:v>
                </c:pt>
                <c:pt idx="20234">
                  <c:v>-39.5666015205788</c:v>
                </c:pt>
                <c:pt idx="20235">
                  <c:v>-39.5666015205788</c:v>
                </c:pt>
                <c:pt idx="20236">
                  <c:v>-39.930956998818097</c:v>
                </c:pt>
                <c:pt idx="20237">
                  <c:v>-39.930956998818097</c:v>
                </c:pt>
                <c:pt idx="20238">
                  <c:v>-39.961425731489697</c:v>
                </c:pt>
                <c:pt idx="20239">
                  <c:v>-39.961425731489697</c:v>
                </c:pt>
                <c:pt idx="20240">
                  <c:v>-39.961425731489697</c:v>
                </c:pt>
                <c:pt idx="20241">
                  <c:v>-39.961425731489697</c:v>
                </c:pt>
                <c:pt idx="20242">
                  <c:v>-39.956054640177101</c:v>
                </c:pt>
                <c:pt idx="20243">
                  <c:v>-39.956054640177101</c:v>
                </c:pt>
                <c:pt idx="20244">
                  <c:v>-39.956054640177101</c:v>
                </c:pt>
                <c:pt idx="20245">
                  <c:v>-39.956054640177101</c:v>
                </c:pt>
                <c:pt idx="20246">
                  <c:v>-39.857519473312998</c:v>
                </c:pt>
                <c:pt idx="20247">
                  <c:v>-39.857519473312998</c:v>
                </c:pt>
                <c:pt idx="20248">
                  <c:v>-39.936425730520497</c:v>
                </c:pt>
                <c:pt idx="20249">
                  <c:v>-39.936425730520497</c:v>
                </c:pt>
                <c:pt idx="20250">
                  <c:v>-39.997558516646599</c:v>
                </c:pt>
                <c:pt idx="20251">
                  <c:v>-39.997558516646599</c:v>
                </c:pt>
                <c:pt idx="20252">
                  <c:v>-39.997558516646599</c:v>
                </c:pt>
                <c:pt idx="20253">
                  <c:v>-39.8689452069884</c:v>
                </c:pt>
                <c:pt idx="20254">
                  <c:v>-40.005859328848601</c:v>
                </c:pt>
                <c:pt idx="20255">
                  <c:v>-40.005859328848601</c:v>
                </c:pt>
                <c:pt idx="20256">
                  <c:v>-40.005859328848601</c:v>
                </c:pt>
                <c:pt idx="20257">
                  <c:v>-39.867480409877302</c:v>
                </c:pt>
                <c:pt idx="20258">
                  <c:v>-39.867480409877302</c:v>
                </c:pt>
                <c:pt idx="20259">
                  <c:v>-39.867480409877302</c:v>
                </c:pt>
                <c:pt idx="20260">
                  <c:v>-39.989843703573499</c:v>
                </c:pt>
                <c:pt idx="20261">
                  <c:v>-39.989843703573499</c:v>
                </c:pt>
                <c:pt idx="20262">
                  <c:v>-39.989843703573499</c:v>
                </c:pt>
                <c:pt idx="20263">
                  <c:v>-39.748339796067697</c:v>
                </c:pt>
                <c:pt idx="20264">
                  <c:v>-39.748339796067697</c:v>
                </c:pt>
                <c:pt idx="20265">
                  <c:v>-39.748339796067697</c:v>
                </c:pt>
                <c:pt idx="20266">
                  <c:v>-39.976660144908202</c:v>
                </c:pt>
                <c:pt idx="20267">
                  <c:v>-39.976660144908202</c:v>
                </c:pt>
                <c:pt idx="20268">
                  <c:v>-39.976660144908202</c:v>
                </c:pt>
                <c:pt idx="20269">
                  <c:v>-39.731249951903003</c:v>
                </c:pt>
                <c:pt idx="20270">
                  <c:v>-39.731249951903003</c:v>
                </c:pt>
                <c:pt idx="20271">
                  <c:v>-39.8555663630613</c:v>
                </c:pt>
                <c:pt idx="20272">
                  <c:v>-39.8555663630613</c:v>
                </c:pt>
                <c:pt idx="20273">
                  <c:v>-39.8555663630613</c:v>
                </c:pt>
                <c:pt idx="20274">
                  <c:v>-39.936132761220499</c:v>
                </c:pt>
                <c:pt idx="20275">
                  <c:v>-39.936132761220499</c:v>
                </c:pt>
                <c:pt idx="20276">
                  <c:v>-39.900781217343997</c:v>
                </c:pt>
                <c:pt idx="20277">
                  <c:v>-39.900781217343997</c:v>
                </c:pt>
                <c:pt idx="20278">
                  <c:v>-39.900781217343997</c:v>
                </c:pt>
                <c:pt idx="20279">
                  <c:v>-39.861523394436503</c:v>
                </c:pt>
                <c:pt idx="20280">
                  <c:v>-39.861523394436503</c:v>
                </c:pt>
                <c:pt idx="20281">
                  <c:v>-39.861523394436503</c:v>
                </c:pt>
                <c:pt idx="20282">
                  <c:v>-39.861523394436503</c:v>
                </c:pt>
                <c:pt idx="20283">
                  <c:v>-39.880468699324403</c:v>
                </c:pt>
                <c:pt idx="20284">
                  <c:v>-39.880468699324403</c:v>
                </c:pt>
                <c:pt idx="20285">
                  <c:v>-39.978222609868602</c:v>
                </c:pt>
                <c:pt idx="20286">
                  <c:v>-39.978222609868602</c:v>
                </c:pt>
                <c:pt idx="20287">
                  <c:v>-39.978222609868602</c:v>
                </c:pt>
                <c:pt idx="20288">
                  <c:v>-39.898535112173697</c:v>
                </c:pt>
                <c:pt idx="20289">
                  <c:v>-39.898535112173697</c:v>
                </c:pt>
                <c:pt idx="20290">
                  <c:v>-39.898535112173697</c:v>
                </c:pt>
                <c:pt idx="20291">
                  <c:v>-39.919531197738202</c:v>
                </c:pt>
                <c:pt idx="20292">
                  <c:v>-39.919531197738202</c:v>
                </c:pt>
                <c:pt idx="20293">
                  <c:v>-39.919531197738202</c:v>
                </c:pt>
                <c:pt idx="20294">
                  <c:v>-39.840527313841399</c:v>
                </c:pt>
                <c:pt idx="20295">
                  <c:v>-39.840527313841399</c:v>
                </c:pt>
                <c:pt idx="20296">
                  <c:v>-39.717968683806198</c:v>
                </c:pt>
                <c:pt idx="20297">
                  <c:v>-39.717968683806198</c:v>
                </c:pt>
                <c:pt idx="20298">
                  <c:v>-39.863085880329798</c:v>
                </c:pt>
                <c:pt idx="20299">
                  <c:v>-39.863085880329798</c:v>
                </c:pt>
                <c:pt idx="20300">
                  <c:v>-39.835449195212199</c:v>
                </c:pt>
                <c:pt idx="20301">
                  <c:v>-39.835449195212199</c:v>
                </c:pt>
                <c:pt idx="20302">
                  <c:v>-39.835449195212199</c:v>
                </c:pt>
                <c:pt idx="20303">
                  <c:v>-39.943749975063803</c:v>
                </c:pt>
                <c:pt idx="20304">
                  <c:v>-39.943749975063803</c:v>
                </c:pt>
                <c:pt idx="20305">
                  <c:v>-39.943749975063803</c:v>
                </c:pt>
                <c:pt idx="20306">
                  <c:v>-40.035058517962099</c:v>
                </c:pt>
                <c:pt idx="20307">
                  <c:v>-40.035058517962099</c:v>
                </c:pt>
                <c:pt idx="20308">
                  <c:v>-40.035058517962099</c:v>
                </c:pt>
                <c:pt idx="20309">
                  <c:v>-39.858105414386898</c:v>
                </c:pt>
                <c:pt idx="20310">
                  <c:v>-39.858105414386898</c:v>
                </c:pt>
                <c:pt idx="20311">
                  <c:v>-40.049023408872003</c:v>
                </c:pt>
                <c:pt idx="20312">
                  <c:v>-40.049023408872003</c:v>
                </c:pt>
                <c:pt idx="20313">
                  <c:v>-40.049023408872003</c:v>
                </c:pt>
                <c:pt idx="20314">
                  <c:v>-40.017382750534999</c:v>
                </c:pt>
                <c:pt idx="20315">
                  <c:v>-39.823437445804302</c:v>
                </c:pt>
                <c:pt idx="20316">
                  <c:v>-39.823437445804302</c:v>
                </c:pt>
                <c:pt idx="20317">
                  <c:v>-39.823437445804302</c:v>
                </c:pt>
                <c:pt idx="20318">
                  <c:v>-39.936132751579798</c:v>
                </c:pt>
                <c:pt idx="20319">
                  <c:v>-39.936132751579798</c:v>
                </c:pt>
                <c:pt idx="20320">
                  <c:v>-39.839062449704201</c:v>
                </c:pt>
                <c:pt idx="20321">
                  <c:v>-39.839062449704201</c:v>
                </c:pt>
                <c:pt idx="20322">
                  <c:v>-39.839062449704201</c:v>
                </c:pt>
                <c:pt idx="20323">
                  <c:v>-39.7702147852469</c:v>
                </c:pt>
                <c:pt idx="20324">
                  <c:v>-39.7702147852469</c:v>
                </c:pt>
                <c:pt idx="20325">
                  <c:v>-39.7702147852469</c:v>
                </c:pt>
                <c:pt idx="20326">
                  <c:v>-39.899023407218898</c:v>
                </c:pt>
                <c:pt idx="20327">
                  <c:v>-39.899023407218898</c:v>
                </c:pt>
                <c:pt idx="20328">
                  <c:v>-39.899023407218898</c:v>
                </c:pt>
                <c:pt idx="20329">
                  <c:v>-39.810156200604901</c:v>
                </c:pt>
                <c:pt idx="20330">
                  <c:v>-39.810156200604901</c:v>
                </c:pt>
                <c:pt idx="20331">
                  <c:v>-39.795898389507698</c:v>
                </c:pt>
                <c:pt idx="20332">
                  <c:v>-39.795898389507698</c:v>
                </c:pt>
                <c:pt idx="20333">
                  <c:v>-39.795898389507698</c:v>
                </c:pt>
                <c:pt idx="20334">
                  <c:v>-39.738085876975603</c:v>
                </c:pt>
                <c:pt idx="20335">
                  <c:v>-39.738085876975603</c:v>
                </c:pt>
                <c:pt idx="20336">
                  <c:v>-39.828124931067499</c:v>
                </c:pt>
                <c:pt idx="20337">
                  <c:v>-39.828124931067499</c:v>
                </c:pt>
                <c:pt idx="20338">
                  <c:v>-39.849706953675103</c:v>
                </c:pt>
                <c:pt idx="20339">
                  <c:v>-39.849706953675103</c:v>
                </c:pt>
                <c:pt idx="20340">
                  <c:v>-39.849706953675103</c:v>
                </c:pt>
                <c:pt idx="20341">
                  <c:v>-39.849706953675103</c:v>
                </c:pt>
                <c:pt idx="20342">
                  <c:v>-39.896093704053698</c:v>
                </c:pt>
                <c:pt idx="20343">
                  <c:v>-39.896093704053698</c:v>
                </c:pt>
                <c:pt idx="20344">
                  <c:v>-39.896093704053698</c:v>
                </c:pt>
                <c:pt idx="20345">
                  <c:v>-39.934765565936601</c:v>
                </c:pt>
                <c:pt idx="20346">
                  <c:v>-39.934765565936601</c:v>
                </c:pt>
                <c:pt idx="20347">
                  <c:v>-39.805761659779797</c:v>
                </c:pt>
                <c:pt idx="20348">
                  <c:v>-39.805761659779797</c:v>
                </c:pt>
                <c:pt idx="20349">
                  <c:v>-39.940917938038098</c:v>
                </c:pt>
                <c:pt idx="20350">
                  <c:v>-39.940917938038098</c:v>
                </c:pt>
                <c:pt idx="20351">
                  <c:v>-39.940917938038098</c:v>
                </c:pt>
                <c:pt idx="20352">
                  <c:v>-39.879980397970897</c:v>
                </c:pt>
                <c:pt idx="20353">
                  <c:v>-39.879980397970897</c:v>
                </c:pt>
                <c:pt idx="20354">
                  <c:v>-39.959765568892102</c:v>
                </c:pt>
                <c:pt idx="20355">
                  <c:v>-39.959765568892102</c:v>
                </c:pt>
                <c:pt idx="20356">
                  <c:v>-39.867382784737799</c:v>
                </c:pt>
                <c:pt idx="20357">
                  <c:v>-39.867382784737799</c:v>
                </c:pt>
                <c:pt idx="20358">
                  <c:v>-39.867382784737799</c:v>
                </c:pt>
                <c:pt idx="20359">
                  <c:v>-39.826367105022598</c:v>
                </c:pt>
                <c:pt idx="20360">
                  <c:v>-39.826367105022598</c:v>
                </c:pt>
                <c:pt idx="20361">
                  <c:v>-39.826367105022598</c:v>
                </c:pt>
                <c:pt idx="20362">
                  <c:v>-39.912206956418203</c:v>
                </c:pt>
                <c:pt idx="20363">
                  <c:v>-39.912206956418203</c:v>
                </c:pt>
                <c:pt idx="20364">
                  <c:v>-39.912206956418203</c:v>
                </c:pt>
                <c:pt idx="20365">
                  <c:v>-39.912206956418203</c:v>
                </c:pt>
                <c:pt idx="20366">
                  <c:v>-39.987499972150502</c:v>
                </c:pt>
                <c:pt idx="20367">
                  <c:v>-39.987499972150502</c:v>
                </c:pt>
                <c:pt idx="20368">
                  <c:v>-39.983203093965102</c:v>
                </c:pt>
                <c:pt idx="20369">
                  <c:v>-39.983203093965102</c:v>
                </c:pt>
                <c:pt idx="20370">
                  <c:v>-39.983203093965102</c:v>
                </c:pt>
                <c:pt idx="20371">
                  <c:v>-39.878222606923302</c:v>
                </c:pt>
                <c:pt idx="20372">
                  <c:v>-39.878222606923302</c:v>
                </c:pt>
                <c:pt idx="20373">
                  <c:v>-39.688183501188099</c:v>
                </c:pt>
                <c:pt idx="20374">
                  <c:v>-39.688183501188099</c:v>
                </c:pt>
                <c:pt idx="20375">
                  <c:v>-39.791992135520502</c:v>
                </c:pt>
                <c:pt idx="20376">
                  <c:v>-39.791992135520502</c:v>
                </c:pt>
                <c:pt idx="20377">
                  <c:v>-39.788574190722997</c:v>
                </c:pt>
                <c:pt idx="20378">
                  <c:v>-39.788574190722997</c:v>
                </c:pt>
                <c:pt idx="20379">
                  <c:v>-39.788574190722997</c:v>
                </c:pt>
                <c:pt idx="20380">
                  <c:v>-39.820898388439602</c:v>
                </c:pt>
                <c:pt idx="20381">
                  <c:v>-39.820898388439602</c:v>
                </c:pt>
                <c:pt idx="20382">
                  <c:v>-39.820898388439602</c:v>
                </c:pt>
                <c:pt idx="20383">
                  <c:v>-39.912011684631501</c:v>
                </c:pt>
                <c:pt idx="20384">
                  <c:v>-39.912011684631501</c:v>
                </c:pt>
                <c:pt idx="20385">
                  <c:v>-39.912011684631501</c:v>
                </c:pt>
                <c:pt idx="20386">
                  <c:v>-39.870898382767301</c:v>
                </c:pt>
                <c:pt idx="20387">
                  <c:v>-39.870898382767301</c:v>
                </c:pt>
                <c:pt idx="20388">
                  <c:v>-39.9073241851438</c:v>
                </c:pt>
                <c:pt idx="20389">
                  <c:v>-39.9073241851438</c:v>
                </c:pt>
                <c:pt idx="20390">
                  <c:v>-39.9073241851438</c:v>
                </c:pt>
                <c:pt idx="20391">
                  <c:v>-39.855468668385498</c:v>
                </c:pt>
                <c:pt idx="20392">
                  <c:v>-39.745996027231698</c:v>
                </c:pt>
                <c:pt idx="20393">
                  <c:v>-39.745996027231698</c:v>
                </c:pt>
                <c:pt idx="20394">
                  <c:v>-39.745996027231698</c:v>
                </c:pt>
                <c:pt idx="20395">
                  <c:v>-39.8794921678709</c:v>
                </c:pt>
                <c:pt idx="20396">
                  <c:v>-39.8794921678709</c:v>
                </c:pt>
                <c:pt idx="20397">
                  <c:v>-39.8794921678709</c:v>
                </c:pt>
                <c:pt idx="20398">
                  <c:v>-39.8956054216032</c:v>
                </c:pt>
                <c:pt idx="20399">
                  <c:v>-39.8956054216032</c:v>
                </c:pt>
                <c:pt idx="20400">
                  <c:v>-39.8956054216032</c:v>
                </c:pt>
                <c:pt idx="20401">
                  <c:v>-39.732128849187497</c:v>
                </c:pt>
                <c:pt idx="20402">
                  <c:v>-39.732128849187497</c:v>
                </c:pt>
                <c:pt idx="20403">
                  <c:v>-39.732128849187497</c:v>
                </c:pt>
                <c:pt idx="20404">
                  <c:v>-39.8313476126932</c:v>
                </c:pt>
                <c:pt idx="20405">
                  <c:v>-39.8313476126932</c:v>
                </c:pt>
                <c:pt idx="20406">
                  <c:v>-39.764550741834597</c:v>
                </c:pt>
                <c:pt idx="20407">
                  <c:v>-39.764550741834597</c:v>
                </c:pt>
                <c:pt idx="20408">
                  <c:v>-39.764550741834597</c:v>
                </c:pt>
                <c:pt idx="20409">
                  <c:v>-39.921093681201398</c:v>
                </c:pt>
                <c:pt idx="20410">
                  <c:v>-39.921093681201398</c:v>
                </c:pt>
                <c:pt idx="20411">
                  <c:v>-39.7346679312177</c:v>
                </c:pt>
                <c:pt idx="20412">
                  <c:v>-39.7346679312177</c:v>
                </c:pt>
                <c:pt idx="20413">
                  <c:v>-39.8794921201915</c:v>
                </c:pt>
                <c:pt idx="20414">
                  <c:v>-39.8794921201915</c:v>
                </c:pt>
                <c:pt idx="20415">
                  <c:v>-39.8794921201915</c:v>
                </c:pt>
                <c:pt idx="20416">
                  <c:v>-39.822363260282103</c:v>
                </c:pt>
                <c:pt idx="20417">
                  <c:v>-39.822363260282103</c:v>
                </c:pt>
                <c:pt idx="20418">
                  <c:v>-39.803613228279502</c:v>
                </c:pt>
                <c:pt idx="20419">
                  <c:v>-39.803613228279502</c:v>
                </c:pt>
                <c:pt idx="20420">
                  <c:v>-39.803613228279502</c:v>
                </c:pt>
                <c:pt idx="20421">
                  <c:v>-39.713281193602597</c:v>
                </c:pt>
                <c:pt idx="20422">
                  <c:v>-39.713281193602597</c:v>
                </c:pt>
                <c:pt idx="20423">
                  <c:v>-39.759179614797098</c:v>
                </c:pt>
                <c:pt idx="20424">
                  <c:v>-39.759179614797098</c:v>
                </c:pt>
                <c:pt idx="20425">
                  <c:v>-39.759179614797098</c:v>
                </c:pt>
                <c:pt idx="20426">
                  <c:v>-39.759179614797098</c:v>
                </c:pt>
                <c:pt idx="20427">
                  <c:v>-39.791210873969199</c:v>
                </c:pt>
                <c:pt idx="20428">
                  <c:v>-39.791210873969199</c:v>
                </c:pt>
                <c:pt idx="20429">
                  <c:v>-39.791210873969199</c:v>
                </c:pt>
                <c:pt idx="20430">
                  <c:v>-39.9281248958359</c:v>
                </c:pt>
                <c:pt idx="20431">
                  <c:v>-39.9281248958359</c:v>
                </c:pt>
                <c:pt idx="20432">
                  <c:v>-39.895507747831203</c:v>
                </c:pt>
                <c:pt idx="20433">
                  <c:v>-39.895507747831203</c:v>
                </c:pt>
                <c:pt idx="20434">
                  <c:v>-39.895507747831203</c:v>
                </c:pt>
                <c:pt idx="20435">
                  <c:v>-39.8377928844493</c:v>
                </c:pt>
                <c:pt idx="20436">
                  <c:v>-39.8377928844493</c:v>
                </c:pt>
                <c:pt idx="20437">
                  <c:v>-39.8377928844493</c:v>
                </c:pt>
                <c:pt idx="20438">
                  <c:v>-39.8603514961287</c:v>
                </c:pt>
                <c:pt idx="20439">
                  <c:v>-39.8603514961287</c:v>
                </c:pt>
                <c:pt idx="20440">
                  <c:v>-39.8603514961287</c:v>
                </c:pt>
                <c:pt idx="20441">
                  <c:v>-39.8603514961287</c:v>
                </c:pt>
                <c:pt idx="20442">
                  <c:v>-39.785546771898197</c:v>
                </c:pt>
                <c:pt idx="20443">
                  <c:v>-39.785546771898197</c:v>
                </c:pt>
                <c:pt idx="20444">
                  <c:v>-39.785546771898197</c:v>
                </c:pt>
                <c:pt idx="20445">
                  <c:v>-39.816601513994101</c:v>
                </c:pt>
                <c:pt idx="20446">
                  <c:v>-39.816601513994101</c:v>
                </c:pt>
                <c:pt idx="20447">
                  <c:v>-39.816601513994101</c:v>
                </c:pt>
                <c:pt idx="20448">
                  <c:v>-39.8743163769904</c:v>
                </c:pt>
                <c:pt idx="20449">
                  <c:v>-39.8743163769904</c:v>
                </c:pt>
                <c:pt idx="20450">
                  <c:v>-39.8743163769904</c:v>
                </c:pt>
                <c:pt idx="20451">
                  <c:v>-39.817871061684798</c:v>
                </c:pt>
                <c:pt idx="20452">
                  <c:v>-39.817871061684798</c:v>
                </c:pt>
                <c:pt idx="20453">
                  <c:v>-39.937792930511897</c:v>
                </c:pt>
                <c:pt idx="20454">
                  <c:v>-39.937792930511897</c:v>
                </c:pt>
                <c:pt idx="20455">
                  <c:v>-39.937792930511897</c:v>
                </c:pt>
                <c:pt idx="20456">
                  <c:v>-39.946093655351397</c:v>
                </c:pt>
                <c:pt idx="20457">
                  <c:v>-39.679296813432302</c:v>
                </c:pt>
                <c:pt idx="20458">
                  <c:v>-39.679296813432302</c:v>
                </c:pt>
                <c:pt idx="20459">
                  <c:v>-39.710644475991998</c:v>
                </c:pt>
                <c:pt idx="20460">
                  <c:v>-39.710644475991998</c:v>
                </c:pt>
                <c:pt idx="20461">
                  <c:v>-39.710644475991998</c:v>
                </c:pt>
                <c:pt idx="20462">
                  <c:v>-39.826562433547203</c:v>
                </c:pt>
                <c:pt idx="20463">
                  <c:v>-39.826562433547203</c:v>
                </c:pt>
                <c:pt idx="20464">
                  <c:v>-39.752734330140797</c:v>
                </c:pt>
                <c:pt idx="20465">
                  <c:v>-39.752734330140797</c:v>
                </c:pt>
                <c:pt idx="20466">
                  <c:v>-39.752734330140797</c:v>
                </c:pt>
                <c:pt idx="20467">
                  <c:v>-39.886230447751501</c:v>
                </c:pt>
                <c:pt idx="20468">
                  <c:v>-39.886230447751501</c:v>
                </c:pt>
                <c:pt idx="20469">
                  <c:v>-39.886230447751501</c:v>
                </c:pt>
                <c:pt idx="20470">
                  <c:v>-39.807812452665502</c:v>
                </c:pt>
                <c:pt idx="20471">
                  <c:v>-39.807812452665502</c:v>
                </c:pt>
                <c:pt idx="20472">
                  <c:v>-39.861523339895903</c:v>
                </c:pt>
                <c:pt idx="20473">
                  <c:v>-39.861523339895903</c:v>
                </c:pt>
                <c:pt idx="20474">
                  <c:v>-39.861523339895903</c:v>
                </c:pt>
                <c:pt idx="20475">
                  <c:v>-39.945605433378603</c:v>
                </c:pt>
                <c:pt idx="20476">
                  <c:v>-39.945605433378603</c:v>
                </c:pt>
                <c:pt idx="20477">
                  <c:v>-39.648046822672697</c:v>
                </c:pt>
                <c:pt idx="20478">
                  <c:v>-39.648046822672697</c:v>
                </c:pt>
                <c:pt idx="20479">
                  <c:v>-39.887304637362803</c:v>
                </c:pt>
                <c:pt idx="20480">
                  <c:v>-39.887304637362803</c:v>
                </c:pt>
                <c:pt idx="20481">
                  <c:v>-39.887304637362803</c:v>
                </c:pt>
                <c:pt idx="20482">
                  <c:v>-39.788183522367</c:v>
                </c:pt>
                <c:pt idx="20483">
                  <c:v>-39.788183522367</c:v>
                </c:pt>
                <c:pt idx="20484">
                  <c:v>-39.788183522367</c:v>
                </c:pt>
                <c:pt idx="20485">
                  <c:v>-39.796581966904299</c:v>
                </c:pt>
                <c:pt idx="20486">
                  <c:v>-39.796581966904299</c:v>
                </c:pt>
                <c:pt idx="20487">
                  <c:v>-39.796581966904299</c:v>
                </c:pt>
                <c:pt idx="20488">
                  <c:v>-39.791406205338703</c:v>
                </c:pt>
                <c:pt idx="20489">
                  <c:v>-39.791406205338703</c:v>
                </c:pt>
                <c:pt idx="20490">
                  <c:v>-39.855273409339098</c:v>
                </c:pt>
                <c:pt idx="20491">
                  <c:v>-39.855273409339098</c:v>
                </c:pt>
                <c:pt idx="20492">
                  <c:v>-39.855273409339098</c:v>
                </c:pt>
                <c:pt idx="20493">
                  <c:v>-39.767480412003302</c:v>
                </c:pt>
                <c:pt idx="20494">
                  <c:v>-39.767480412003302</c:v>
                </c:pt>
                <c:pt idx="20495">
                  <c:v>-39.716308579503597</c:v>
                </c:pt>
                <c:pt idx="20496">
                  <c:v>-39.716308579503597</c:v>
                </c:pt>
                <c:pt idx="20497">
                  <c:v>-39.766894461055898</c:v>
                </c:pt>
                <c:pt idx="20498">
                  <c:v>-39.766894461055898</c:v>
                </c:pt>
                <c:pt idx="20499">
                  <c:v>-39.766894461055898</c:v>
                </c:pt>
                <c:pt idx="20500">
                  <c:v>-39.786035080265698</c:v>
                </c:pt>
                <c:pt idx="20501">
                  <c:v>-39.786035080265698</c:v>
                </c:pt>
                <c:pt idx="20502">
                  <c:v>-39.8361327697421</c:v>
                </c:pt>
                <c:pt idx="20503">
                  <c:v>-39.8361327697421</c:v>
                </c:pt>
                <c:pt idx="20504">
                  <c:v>-39.8361327697421</c:v>
                </c:pt>
                <c:pt idx="20505">
                  <c:v>-39.846679648464402</c:v>
                </c:pt>
                <c:pt idx="20506">
                  <c:v>-39.846679648464402</c:v>
                </c:pt>
                <c:pt idx="20507">
                  <c:v>-39.846679648464402</c:v>
                </c:pt>
                <c:pt idx="20508">
                  <c:v>-39.846679648464402</c:v>
                </c:pt>
                <c:pt idx="20509">
                  <c:v>-39.792187422834097</c:v>
                </c:pt>
                <c:pt idx="20510">
                  <c:v>-39.792187422834097</c:v>
                </c:pt>
                <c:pt idx="20511">
                  <c:v>-39.814257755882799</c:v>
                </c:pt>
                <c:pt idx="20512">
                  <c:v>-39.814257755882799</c:v>
                </c:pt>
                <c:pt idx="20513">
                  <c:v>-39.814257755882799</c:v>
                </c:pt>
                <c:pt idx="20514">
                  <c:v>-39.7709960700303</c:v>
                </c:pt>
                <c:pt idx="20515">
                  <c:v>-39.7709960700303</c:v>
                </c:pt>
                <c:pt idx="20516">
                  <c:v>-39.7709960700303</c:v>
                </c:pt>
                <c:pt idx="20517">
                  <c:v>-39.732714762700198</c:v>
                </c:pt>
                <c:pt idx="20518">
                  <c:v>-39.816796827930297</c:v>
                </c:pt>
                <c:pt idx="20519">
                  <c:v>-39.816796827930297</c:v>
                </c:pt>
                <c:pt idx="20520">
                  <c:v>-39.816796827930297</c:v>
                </c:pt>
                <c:pt idx="20521">
                  <c:v>-39.790820240217698</c:v>
                </c:pt>
                <c:pt idx="20522">
                  <c:v>-39.790820240217698</c:v>
                </c:pt>
                <c:pt idx="20523">
                  <c:v>-39.790820240217698</c:v>
                </c:pt>
                <c:pt idx="20524">
                  <c:v>-39.712011642419299</c:v>
                </c:pt>
                <c:pt idx="20525">
                  <c:v>-39.712011642419299</c:v>
                </c:pt>
                <c:pt idx="20526">
                  <c:v>-39.712011642419299</c:v>
                </c:pt>
                <c:pt idx="20527">
                  <c:v>-39.776562436709298</c:v>
                </c:pt>
                <c:pt idx="20528">
                  <c:v>-39.776562436709298</c:v>
                </c:pt>
                <c:pt idx="20529">
                  <c:v>-39.776562436709298</c:v>
                </c:pt>
                <c:pt idx="20530">
                  <c:v>-39.724511643478699</c:v>
                </c:pt>
                <c:pt idx="20531">
                  <c:v>-39.724511643478699</c:v>
                </c:pt>
                <c:pt idx="20532">
                  <c:v>-39.607519496523302</c:v>
                </c:pt>
                <c:pt idx="20533">
                  <c:v>-39.607519496523302</c:v>
                </c:pt>
                <c:pt idx="20534">
                  <c:v>-39.607519496523302</c:v>
                </c:pt>
                <c:pt idx="20535">
                  <c:v>-39.7901366246587</c:v>
                </c:pt>
                <c:pt idx="20536">
                  <c:v>-39.7901366246587</c:v>
                </c:pt>
                <c:pt idx="20537">
                  <c:v>-39.7901366246587</c:v>
                </c:pt>
                <c:pt idx="20538">
                  <c:v>-39.714843692490803</c:v>
                </c:pt>
                <c:pt idx="20539">
                  <c:v>-39.652636689548601</c:v>
                </c:pt>
                <c:pt idx="20540">
                  <c:v>-39.652636689548601</c:v>
                </c:pt>
                <c:pt idx="20541">
                  <c:v>-39.652636689548601</c:v>
                </c:pt>
                <c:pt idx="20542">
                  <c:v>-39.6408202180682</c:v>
                </c:pt>
                <c:pt idx="20543">
                  <c:v>-39.6408202180682</c:v>
                </c:pt>
                <c:pt idx="20544">
                  <c:v>-39.6408202180682</c:v>
                </c:pt>
                <c:pt idx="20545">
                  <c:v>-39.891406207971102</c:v>
                </c:pt>
                <c:pt idx="20546">
                  <c:v>-39.891406207971102</c:v>
                </c:pt>
                <c:pt idx="20547">
                  <c:v>-39.891406207971102</c:v>
                </c:pt>
                <c:pt idx="20548">
                  <c:v>-39.891406207971102</c:v>
                </c:pt>
                <c:pt idx="20549">
                  <c:v>-39.759667920268797</c:v>
                </c:pt>
                <c:pt idx="20550">
                  <c:v>-39.759667920268797</c:v>
                </c:pt>
                <c:pt idx="20551">
                  <c:v>-39.888183550370698</c:v>
                </c:pt>
                <c:pt idx="20552">
                  <c:v>-39.888183550370698</c:v>
                </c:pt>
                <c:pt idx="20553">
                  <c:v>-39.888183550370698</c:v>
                </c:pt>
                <c:pt idx="20554">
                  <c:v>-39.676367153340799</c:v>
                </c:pt>
                <c:pt idx="20555">
                  <c:v>-39.676367153340799</c:v>
                </c:pt>
                <c:pt idx="20556">
                  <c:v>-39.765820285254399</c:v>
                </c:pt>
                <c:pt idx="20557">
                  <c:v>-39.765820285254399</c:v>
                </c:pt>
                <c:pt idx="20558">
                  <c:v>-39.759765545873897</c:v>
                </c:pt>
                <c:pt idx="20559">
                  <c:v>-39.759765545873897</c:v>
                </c:pt>
                <c:pt idx="20560">
                  <c:v>-39.759765545873897</c:v>
                </c:pt>
                <c:pt idx="20561">
                  <c:v>-39.782617177261201</c:v>
                </c:pt>
                <c:pt idx="20562">
                  <c:v>-39.782617177261201</c:v>
                </c:pt>
                <c:pt idx="20563">
                  <c:v>-39.782617177261201</c:v>
                </c:pt>
                <c:pt idx="20564">
                  <c:v>-39.793945255667403</c:v>
                </c:pt>
                <c:pt idx="20565">
                  <c:v>-39.793945255667403</c:v>
                </c:pt>
                <c:pt idx="20566">
                  <c:v>-39.935742145251403</c:v>
                </c:pt>
                <c:pt idx="20567">
                  <c:v>-39.935742145251403</c:v>
                </c:pt>
                <c:pt idx="20568">
                  <c:v>-39.935742145251403</c:v>
                </c:pt>
                <c:pt idx="20569">
                  <c:v>-39.935742145251403</c:v>
                </c:pt>
                <c:pt idx="20570">
                  <c:v>-39.736523384970397</c:v>
                </c:pt>
                <c:pt idx="20571">
                  <c:v>-39.736523384970397</c:v>
                </c:pt>
                <c:pt idx="20572">
                  <c:v>-39.8375976493625</c:v>
                </c:pt>
                <c:pt idx="20573">
                  <c:v>-39.8375976493625</c:v>
                </c:pt>
                <c:pt idx="20574">
                  <c:v>-39.8375976493625</c:v>
                </c:pt>
                <c:pt idx="20575">
                  <c:v>-39.826074207354303</c:v>
                </c:pt>
                <c:pt idx="20576">
                  <c:v>-39.826074207354303</c:v>
                </c:pt>
                <c:pt idx="20577">
                  <c:v>-39.830859296889599</c:v>
                </c:pt>
                <c:pt idx="20578">
                  <c:v>-39.830859296889599</c:v>
                </c:pt>
                <c:pt idx="20579">
                  <c:v>-39.830859296889599</c:v>
                </c:pt>
                <c:pt idx="20580">
                  <c:v>-39.883984317028002</c:v>
                </c:pt>
                <c:pt idx="20581">
                  <c:v>-39.883984317028002</c:v>
                </c:pt>
                <c:pt idx="20582">
                  <c:v>-39.7357421456108</c:v>
                </c:pt>
                <c:pt idx="20583">
                  <c:v>-39.7357421456108</c:v>
                </c:pt>
                <c:pt idx="20584">
                  <c:v>-39.7357421456108</c:v>
                </c:pt>
                <c:pt idx="20585">
                  <c:v>-39.852929660548398</c:v>
                </c:pt>
                <c:pt idx="20586">
                  <c:v>-39.852929660548398</c:v>
                </c:pt>
                <c:pt idx="20587">
                  <c:v>-39.852929660548398</c:v>
                </c:pt>
                <c:pt idx="20588">
                  <c:v>-39.808593714915297</c:v>
                </c:pt>
                <c:pt idx="20589">
                  <c:v>-39.808593714915297</c:v>
                </c:pt>
                <c:pt idx="20590">
                  <c:v>-39.778417915993401</c:v>
                </c:pt>
                <c:pt idx="20591">
                  <c:v>-39.778417915993401</c:v>
                </c:pt>
                <c:pt idx="20592">
                  <c:v>-39.778417915993401</c:v>
                </c:pt>
                <c:pt idx="20593">
                  <c:v>-39.763281197083401</c:v>
                </c:pt>
                <c:pt idx="20594">
                  <c:v>-39.763281197083401</c:v>
                </c:pt>
                <c:pt idx="20595">
                  <c:v>-39.763281197083401</c:v>
                </c:pt>
                <c:pt idx="20596">
                  <c:v>-39.6817382379013</c:v>
                </c:pt>
                <c:pt idx="20597">
                  <c:v>-39.690624920665798</c:v>
                </c:pt>
                <c:pt idx="20598">
                  <c:v>-39.690624920665798</c:v>
                </c:pt>
                <c:pt idx="20599">
                  <c:v>-39.766308501886598</c:v>
                </c:pt>
                <c:pt idx="20600">
                  <c:v>-39.766308501886598</c:v>
                </c:pt>
                <c:pt idx="20601">
                  <c:v>-39.766308501886598</c:v>
                </c:pt>
                <c:pt idx="20602">
                  <c:v>-39.766308501886598</c:v>
                </c:pt>
                <c:pt idx="20603">
                  <c:v>-39.775976498967701</c:v>
                </c:pt>
                <c:pt idx="20604">
                  <c:v>-39.775976498967701</c:v>
                </c:pt>
                <c:pt idx="20605">
                  <c:v>-39.775976498967701</c:v>
                </c:pt>
                <c:pt idx="20606">
                  <c:v>-39.8413085450956</c:v>
                </c:pt>
                <c:pt idx="20607">
                  <c:v>-39.8413085450956</c:v>
                </c:pt>
                <c:pt idx="20608">
                  <c:v>-39.7894530576813</c:v>
                </c:pt>
                <c:pt idx="20609">
                  <c:v>-39.7894530576813</c:v>
                </c:pt>
                <c:pt idx="20610">
                  <c:v>-39.7894530576813</c:v>
                </c:pt>
                <c:pt idx="20611">
                  <c:v>-39.762792925270297</c:v>
                </c:pt>
                <c:pt idx="20612">
                  <c:v>-39.762792925270297</c:v>
                </c:pt>
                <c:pt idx="20613">
                  <c:v>-39.745703099768399</c:v>
                </c:pt>
                <c:pt idx="20614">
                  <c:v>-39.745703099768399</c:v>
                </c:pt>
                <c:pt idx="20615">
                  <c:v>-39.731933512062803</c:v>
                </c:pt>
                <c:pt idx="20616">
                  <c:v>-39.731933512062803</c:v>
                </c:pt>
                <c:pt idx="20617">
                  <c:v>-39.731933512062803</c:v>
                </c:pt>
                <c:pt idx="20618">
                  <c:v>-39.750488267221897</c:v>
                </c:pt>
                <c:pt idx="20619">
                  <c:v>-39.750488267221897</c:v>
                </c:pt>
                <c:pt idx="20620">
                  <c:v>-39.750488267221897</c:v>
                </c:pt>
                <c:pt idx="20621">
                  <c:v>-39.841796811320798</c:v>
                </c:pt>
                <c:pt idx="20622">
                  <c:v>-39.841796811320798</c:v>
                </c:pt>
                <c:pt idx="20623">
                  <c:v>-39.840820254052197</c:v>
                </c:pt>
                <c:pt idx="20624">
                  <c:v>-39.840820254052197</c:v>
                </c:pt>
                <c:pt idx="20625">
                  <c:v>-39.840820254052197</c:v>
                </c:pt>
                <c:pt idx="20626">
                  <c:v>-39.840820254052197</c:v>
                </c:pt>
                <c:pt idx="20627">
                  <c:v>-39.795312424103003</c:v>
                </c:pt>
                <c:pt idx="20628">
                  <c:v>-39.795312424103003</c:v>
                </c:pt>
                <c:pt idx="20629">
                  <c:v>-39.7670897756906</c:v>
                </c:pt>
                <c:pt idx="20630">
                  <c:v>-39.7670897756906</c:v>
                </c:pt>
                <c:pt idx="20631">
                  <c:v>-39.7670897756906</c:v>
                </c:pt>
                <c:pt idx="20632">
                  <c:v>-39.794921818276599</c:v>
                </c:pt>
                <c:pt idx="20633">
                  <c:v>-39.794921818276599</c:v>
                </c:pt>
                <c:pt idx="20634">
                  <c:v>-39.865234343262202</c:v>
                </c:pt>
                <c:pt idx="20635">
                  <c:v>-39.865234343262202</c:v>
                </c:pt>
                <c:pt idx="20636">
                  <c:v>-39.865234343262202</c:v>
                </c:pt>
                <c:pt idx="20637">
                  <c:v>-39.699609319250101</c:v>
                </c:pt>
                <c:pt idx="20638">
                  <c:v>-39.699609319250101</c:v>
                </c:pt>
                <c:pt idx="20639">
                  <c:v>-39.946288997583899</c:v>
                </c:pt>
                <c:pt idx="20640">
                  <c:v>-39.946288997583899</c:v>
                </c:pt>
                <c:pt idx="20641">
                  <c:v>-39.946288997583899</c:v>
                </c:pt>
                <c:pt idx="20642">
                  <c:v>-39.790527294775501</c:v>
                </c:pt>
                <c:pt idx="20643">
                  <c:v>-39.790527294775501</c:v>
                </c:pt>
                <c:pt idx="20644">
                  <c:v>-39.790527294775501</c:v>
                </c:pt>
                <c:pt idx="20645">
                  <c:v>-39.669726495398201</c:v>
                </c:pt>
                <c:pt idx="20646">
                  <c:v>-39.669726495398201</c:v>
                </c:pt>
                <c:pt idx="20647">
                  <c:v>-39.669726495398201</c:v>
                </c:pt>
                <c:pt idx="20648">
                  <c:v>-39.882128866665802</c:v>
                </c:pt>
                <c:pt idx="20649">
                  <c:v>-39.882128866665802</c:v>
                </c:pt>
                <c:pt idx="20650">
                  <c:v>-39.882128866665802</c:v>
                </c:pt>
                <c:pt idx="20651">
                  <c:v>-39.7952147856412</c:v>
                </c:pt>
                <c:pt idx="20652">
                  <c:v>-39.7952147856412</c:v>
                </c:pt>
                <c:pt idx="20653">
                  <c:v>-39.813476526614899</c:v>
                </c:pt>
                <c:pt idx="20654">
                  <c:v>-39.813476526614899</c:v>
                </c:pt>
                <c:pt idx="20655">
                  <c:v>-39.790624955727203</c:v>
                </c:pt>
                <c:pt idx="20656">
                  <c:v>-39.790624955727203</c:v>
                </c:pt>
                <c:pt idx="20657">
                  <c:v>-39.790624955727203</c:v>
                </c:pt>
                <c:pt idx="20658">
                  <c:v>-39.777050722404901</c:v>
                </c:pt>
                <c:pt idx="20659">
                  <c:v>-39.777050722404901</c:v>
                </c:pt>
                <c:pt idx="20660">
                  <c:v>-39.6697265015463</c:v>
                </c:pt>
                <c:pt idx="20661">
                  <c:v>-39.6697265015463</c:v>
                </c:pt>
                <c:pt idx="20662">
                  <c:v>-39.6697265015463</c:v>
                </c:pt>
                <c:pt idx="20663">
                  <c:v>-39.635058546817099</c:v>
                </c:pt>
                <c:pt idx="20664">
                  <c:v>-39.635058546817099</c:v>
                </c:pt>
                <c:pt idx="20665">
                  <c:v>-39.635058546817099</c:v>
                </c:pt>
                <c:pt idx="20666">
                  <c:v>-39.635058546817099</c:v>
                </c:pt>
                <c:pt idx="20667">
                  <c:v>-39.827929641520299</c:v>
                </c:pt>
                <c:pt idx="20668">
                  <c:v>-39.827929641520299</c:v>
                </c:pt>
                <c:pt idx="20669">
                  <c:v>-39.827929641520299</c:v>
                </c:pt>
                <c:pt idx="20670">
                  <c:v>-39.775195274792999</c:v>
                </c:pt>
                <c:pt idx="20671">
                  <c:v>-39.775195274792999</c:v>
                </c:pt>
                <c:pt idx="20672">
                  <c:v>-39.707519476978597</c:v>
                </c:pt>
                <c:pt idx="20673">
                  <c:v>-39.707519476978597</c:v>
                </c:pt>
                <c:pt idx="20674">
                  <c:v>-39.706445266558099</c:v>
                </c:pt>
                <c:pt idx="20675">
                  <c:v>-39.706445266558099</c:v>
                </c:pt>
                <c:pt idx="20676">
                  <c:v>-39.706445266558099</c:v>
                </c:pt>
                <c:pt idx="20677">
                  <c:v>-39.7001952570062</c:v>
                </c:pt>
                <c:pt idx="20678">
                  <c:v>-39.7001952570062</c:v>
                </c:pt>
                <c:pt idx="20679">
                  <c:v>-39.7001952570062</c:v>
                </c:pt>
                <c:pt idx="20680">
                  <c:v>-39.850195266903</c:v>
                </c:pt>
                <c:pt idx="20681">
                  <c:v>-39.850195266903</c:v>
                </c:pt>
                <c:pt idx="20682">
                  <c:v>-39.850195266903</c:v>
                </c:pt>
                <c:pt idx="20683">
                  <c:v>-39.931249936715098</c:v>
                </c:pt>
                <c:pt idx="20684">
                  <c:v>-39.931249936715098</c:v>
                </c:pt>
                <c:pt idx="20685">
                  <c:v>-39.931249936715098</c:v>
                </c:pt>
                <c:pt idx="20686">
                  <c:v>-39.931249936715098</c:v>
                </c:pt>
                <c:pt idx="20687">
                  <c:v>-39.875097590156599</c:v>
                </c:pt>
                <c:pt idx="20688">
                  <c:v>-39.875097590156599</c:v>
                </c:pt>
                <c:pt idx="20689">
                  <c:v>-39.6645507209032</c:v>
                </c:pt>
                <c:pt idx="20690">
                  <c:v>-39.6645507209032</c:v>
                </c:pt>
                <c:pt idx="20691">
                  <c:v>-39.6645507209032</c:v>
                </c:pt>
                <c:pt idx="20692">
                  <c:v>-39.752734288471402</c:v>
                </c:pt>
                <c:pt idx="20693">
                  <c:v>-39.752734288471402</c:v>
                </c:pt>
                <c:pt idx="20694">
                  <c:v>-39.732031195882797</c:v>
                </c:pt>
                <c:pt idx="20695">
                  <c:v>-39.732031195882797</c:v>
                </c:pt>
                <c:pt idx="20696">
                  <c:v>-39.785156203855799</c:v>
                </c:pt>
                <c:pt idx="20697">
                  <c:v>-39.785156203855799</c:v>
                </c:pt>
                <c:pt idx="20698">
                  <c:v>-39.785156203855799</c:v>
                </c:pt>
                <c:pt idx="20699">
                  <c:v>-39.779785088918203</c:v>
                </c:pt>
                <c:pt idx="20700">
                  <c:v>-39.779785088918203</c:v>
                </c:pt>
                <c:pt idx="20701">
                  <c:v>-39.779785088918203</c:v>
                </c:pt>
                <c:pt idx="20702">
                  <c:v>-39.747753846284397</c:v>
                </c:pt>
                <c:pt idx="20703">
                  <c:v>-39.747753846284397</c:v>
                </c:pt>
                <c:pt idx="20704">
                  <c:v>-39.747753846284397</c:v>
                </c:pt>
                <c:pt idx="20705">
                  <c:v>-39.754589792668398</c:v>
                </c:pt>
                <c:pt idx="20706">
                  <c:v>-39.754589792668398</c:v>
                </c:pt>
                <c:pt idx="20707">
                  <c:v>-39.7607421291832</c:v>
                </c:pt>
                <c:pt idx="20708">
                  <c:v>-39.7607421291832</c:v>
                </c:pt>
                <c:pt idx="20709">
                  <c:v>-39.750683508136703</c:v>
                </c:pt>
                <c:pt idx="20710">
                  <c:v>-39.750683508136703</c:v>
                </c:pt>
                <c:pt idx="20711">
                  <c:v>-39.750683508136703</c:v>
                </c:pt>
                <c:pt idx="20712">
                  <c:v>-39.8773436520205</c:v>
                </c:pt>
                <c:pt idx="20713">
                  <c:v>-39.8773436520205</c:v>
                </c:pt>
                <c:pt idx="20714">
                  <c:v>-39.839941379672297</c:v>
                </c:pt>
                <c:pt idx="20715">
                  <c:v>-39.839941379672297</c:v>
                </c:pt>
                <c:pt idx="20716">
                  <c:v>-39.839941379672297</c:v>
                </c:pt>
                <c:pt idx="20717">
                  <c:v>-39.688085883106297</c:v>
                </c:pt>
                <c:pt idx="20718">
                  <c:v>-39.688085883106297</c:v>
                </c:pt>
                <c:pt idx="20719">
                  <c:v>-39.688085883106297</c:v>
                </c:pt>
                <c:pt idx="20720">
                  <c:v>-39.745019460984601</c:v>
                </c:pt>
                <c:pt idx="20721">
                  <c:v>-39.745019460984601</c:v>
                </c:pt>
                <c:pt idx="20722">
                  <c:v>-39.745019460984601</c:v>
                </c:pt>
                <c:pt idx="20723">
                  <c:v>-39.887304632582499</c:v>
                </c:pt>
                <c:pt idx="20724">
                  <c:v>-39.887304632582499</c:v>
                </c:pt>
                <c:pt idx="20725">
                  <c:v>-39.887304632582499</c:v>
                </c:pt>
                <c:pt idx="20726">
                  <c:v>-39.887304632582499</c:v>
                </c:pt>
                <c:pt idx="20727">
                  <c:v>-39.736035111709498</c:v>
                </c:pt>
                <c:pt idx="20728">
                  <c:v>-39.736035111709498</c:v>
                </c:pt>
                <c:pt idx="20729">
                  <c:v>-39.736035111709498</c:v>
                </c:pt>
                <c:pt idx="20730">
                  <c:v>-39.7819335447493</c:v>
                </c:pt>
                <c:pt idx="20731">
                  <c:v>-39.7819335447493</c:v>
                </c:pt>
                <c:pt idx="20732">
                  <c:v>-39.736328058075699</c:v>
                </c:pt>
                <c:pt idx="20733">
                  <c:v>-39.736328058075699</c:v>
                </c:pt>
                <c:pt idx="20734">
                  <c:v>-39.9560546434004</c:v>
                </c:pt>
                <c:pt idx="20735">
                  <c:v>-39.9560546434004</c:v>
                </c:pt>
                <c:pt idx="20736">
                  <c:v>-39.827734321421303</c:v>
                </c:pt>
                <c:pt idx="20737">
                  <c:v>-39.827734321421303</c:v>
                </c:pt>
                <c:pt idx="20738">
                  <c:v>-39.827734321421303</c:v>
                </c:pt>
                <c:pt idx="20739">
                  <c:v>-39.714257794759703</c:v>
                </c:pt>
                <c:pt idx="20740">
                  <c:v>-39.714257794759703</c:v>
                </c:pt>
                <c:pt idx="20741">
                  <c:v>-39.668945282071903</c:v>
                </c:pt>
                <c:pt idx="20742">
                  <c:v>-39.668945282071903</c:v>
                </c:pt>
                <c:pt idx="20743">
                  <c:v>-39.668945282071903</c:v>
                </c:pt>
                <c:pt idx="20744">
                  <c:v>-39.668945282071903</c:v>
                </c:pt>
                <c:pt idx="20745">
                  <c:v>-39.668945282071903</c:v>
                </c:pt>
                <c:pt idx="20746">
                  <c:v>-39.829980422298803</c:v>
                </c:pt>
                <c:pt idx="20747">
                  <c:v>-39.829980422298803</c:v>
                </c:pt>
                <c:pt idx="20748">
                  <c:v>-39.704980430920799</c:v>
                </c:pt>
                <c:pt idx="20749">
                  <c:v>-39.704980430920799</c:v>
                </c:pt>
                <c:pt idx="20750">
                  <c:v>-39.674609322028097</c:v>
                </c:pt>
                <c:pt idx="20751">
                  <c:v>-39.674609322028097</c:v>
                </c:pt>
                <c:pt idx="20752">
                  <c:v>-39.674609322028097</c:v>
                </c:pt>
                <c:pt idx="20753">
                  <c:v>-39.674609322028097</c:v>
                </c:pt>
                <c:pt idx="20754">
                  <c:v>-39.647265570500103</c:v>
                </c:pt>
                <c:pt idx="20755">
                  <c:v>-39.647265570500103</c:v>
                </c:pt>
                <c:pt idx="20756">
                  <c:v>-39.796386649744797</c:v>
                </c:pt>
                <c:pt idx="20757">
                  <c:v>-39.796386649744797</c:v>
                </c:pt>
                <c:pt idx="20758">
                  <c:v>-39.796386649744797</c:v>
                </c:pt>
                <c:pt idx="20759">
                  <c:v>-39.723632734385298</c:v>
                </c:pt>
                <c:pt idx="20760">
                  <c:v>-39.723632734385298</c:v>
                </c:pt>
                <c:pt idx="20761">
                  <c:v>-39.723632734385298</c:v>
                </c:pt>
                <c:pt idx="20762">
                  <c:v>-39.929785089880099</c:v>
                </c:pt>
                <c:pt idx="20763">
                  <c:v>-39.929785089880099</c:v>
                </c:pt>
                <c:pt idx="20764">
                  <c:v>-39.929785089880099</c:v>
                </c:pt>
                <c:pt idx="20765">
                  <c:v>-39.721777275837603</c:v>
                </c:pt>
                <c:pt idx="20766">
                  <c:v>-39.721777275837603</c:v>
                </c:pt>
                <c:pt idx="20767">
                  <c:v>-39.727929610125997</c:v>
                </c:pt>
                <c:pt idx="20768">
                  <c:v>-39.727929610125997</c:v>
                </c:pt>
                <c:pt idx="20769">
                  <c:v>-39.727929610125997</c:v>
                </c:pt>
                <c:pt idx="20770">
                  <c:v>-39.850781193730597</c:v>
                </c:pt>
                <c:pt idx="20771">
                  <c:v>-39.850781193730597</c:v>
                </c:pt>
                <c:pt idx="20772">
                  <c:v>-39.850781193730597</c:v>
                </c:pt>
                <c:pt idx="20773">
                  <c:v>-39.913378853314498</c:v>
                </c:pt>
                <c:pt idx="20774">
                  <c:v>-39.913378853314498</c:v>
                </c:pt>
                <c:pt idx="20775">
                  <c:v>-39.8457030626668</c:v>
                </c:pt>
                <c:pt idx="20776">
                  <c:v>-39.8457030626668</c:v>
                </c:pt>
                <c:pt idx="20777">
                  <c:v>-39.8457030626668</c:v>
                </c:pt>
                <c:pt idx="20778">
                  <c:v>-39.769238194938197</c:v>
                </c:pt>
                <c:pt idx="20779">
                  <c:v>-39.769238194938197</c:v>
                </c:pt>
                <c:pt idx="20780">
                  <c:v>-39.769238194938197</c:v>
                </c:pt>
                <c:pt idx="20781">
                  <c:v>-39.699902306245299</c:v>
                </c:pt>
                <c:pt idx="20782">
                  <c:v>-39.699902306245299</c:v>
                </c:pt>
                <c:pt idx="20783">
                  <c:v>-39.699902306245299</c:v>
                </c:pt>
                <c:pt idx="20784">
                  <c:v>-39.699902306245299</c:v>
                </c:pt>
                <c:pt idx="20785">
                  <c:v>-39.882910117630601</c:v>
                </c:pt>
                <c:pt idx="20786">
                  <c:v>-39.882910117630601</c:v>
                </c:pt>
                <c:pt idx="20787">
                  <c:v>-39.794531205385198</c:v>
                </c:pt>
                <c:pt idx="20788">
                  <c:v>-39.794531205385198</c:v>
                </c:pt>
                <c:pt idx="20789">
                  <c:v>-39.794531205385198</c:v>
                </c:pt>
                <c:pt idx="20790">
                  <c:v>-39.748535120881499</c:v>
                </c:pt>
                <c:pt idx="20791">
                  <c:v>-39.748535120881499</c:v>
                </c:pt>
                <c:pt idx="20792">
                  <c:v>-39.748535120881499</c:v>
                </c:pt>
                <c:pt idx="20793">
                  <c:v>-39.811035076665497</c:v>
                </c:pt>
                <c:pt idx="20794">
                  <c:v>-39.811035076665497</c:v>
                </c:pt>
                <c:pt idx="20795">
                  <c:v>-39.671679623090299</c:v>
                </c:pt>
                <c:pt idx="20796">
                  <c:v>-39.671679623090299</c:v>
                </c:pt>
                <c:pt idx="20797">
                  <c:v>-39.671679623090299</c:v>
                </c:pt>
                <c:pt idx="20798">
                  <c:v>-39.636816356178301</c:v>
                </c:pt>
                <c:pt idx="20799">
                  <c:v>-39.636816356178301</c:v>
                </c:pt>
                <c:pt idx="20800">
                  <c:v>-39.636816356178301</c:v>
                </c:pt>
                <c:pt idx="20801">
                  <c:v>-39.7620116855541</c:v>
                </c:pt>
                <c:pt idx="20802">
                  <c:v>-39.7620116855541</c:v>
                </c:pt>
                <c:pt idx="20803">
                  <c:v>-39.7620116855541</c:v>
                </c:pt>
                <c:pt idx="20804">
                  <c:v>-39.7620116855541</c:v>
                </c:pt>
                <c:pt idx="20805">
                  <c:v>-39.894531205638401</c:v>
                </c:pt>
                <c:pt idx="20806">
                  <c:v>-39.894531205638401</c:v>
                </c:pt>
                <c:pt idx="20807">
                  <c:v>-39.894531205638401</c:v>
                </c:pt>
                <c:pt idx="20808">
                  <c:v>-39.8124999560386</c:v>
                </c:pt>
                <c:pt idx="20809">
                  <c:v>-39.8124999560386</c:v>
                </c:pt>
                <c:pt idx="20810">
                  <c:v>-39.8124999560386</c:v>
                </c:pt>
                <c:pt idx="20811">
                  <c:v>-39.709960891355799</c:v>
                </c:pt>
                <c:pt idx="20812">
                  <c:v>-39.709960891355799</c:v>
                </c:pt>
                <c:pt idx="20813">
                  <c:v>-39.709960891355799</c:v>
                </c:pt>
                <c:pt idx="20814">
                  <c:v>-39.925195269402998</c:v>
                </c:pt>
                <c:pt idx="20815">
                  <c:v>-39.925195269402998</c:v>
                </c:pt>
                <c:pt idx="20816">
                  <c:v>-39.827734336831703</c:v>
                </c:pt>
                <c:pt idx="20817">
                  <c:v>-39.827734336831703</c:v>
                </c:pt>
                <c:pt idx="20818">
                  <c:v>-39.827734336831703</c:v>
                </c:pt>
                <c:pt idx="20819">
                  <c:v>-39.6922850899645</c:v>
                </c:pt>
                <c:pt idx="20820">
                  <c:v>-39.6922850899645</c:v>
                </c:pt>
                <c:pt idx="20821">
                  <c:v>-39.6922850899645</c:v>
                </c:pt>
                <c:pt idx="20822">
                  <c:v>-39.819824136778998</c:v>
                </c:pt>
                <c:pt idx="20823">
                  <c:v>-39.819824136778998</c:v>
                </c:pt>
                <c:pt idx="20824">
                  <c:v>-39.819824136778998</c:v>
                </c:pt>
                <c:pt idx="20825">
                  <c:v>-39.819824136778998</c:v>
                </c:pt>
                <c:pt idx="20826">
                  <c:v>-39.844531202841601</c:v>
                </c:pt>
                <c:pt idx="20827">
                  <c:v>-39.844531202841601</c:v>
                </c:pt>
                <c:pt idx="20828">
                  <c:v>-39.687499960942603</c:v>
                </c:pt>
                <c:pt idx="20829">
                  <c:v>-39.687499960942603</c:v>
                </c:pt>
                <c:pt idx="20830">
                  <c:v>-39.687499960942603</c:v>
                </c:pt>
                <c:pt idx="20831">
                  <c:v>-39.808300724587703</c:v>
                </c:pt>
                <c:pt idx="20832">
                  <c:v>-39.808300724587703</c:v>
                </c:pt>
                <c:pt idx="20833">
                  <c:v>-39.808300724587703</c:v>
                </c:pt>
                <c:pt idx="20834">
                  <c:v>-39.853906198935803</c:v>
                </c:pt>
                <c:pt idx="20835">
                  <c:v>-39.770703048168798</c:v>
                </c:pt>
                <c:pt idx="20836">
                  <c:v>-39.770703048168798</c:v>
                </c:pt>
                <c:pt idx="20837">
                  <c:v>-39.770703048168798</c:v>
                </c:pt>
                <c:pt idx="20838">
                  <c:v>-39.770703048168798</c:v>
                </c:pt>
                <c:pt idx="20839">
                  <c:v>-39.772851513895098</c:v>
                </c:pt>
                <c:pt idx="20840">
                  <c:v>-39.772851513895098</c:v>
                </c:pt>
                <c:pt idx="20841">
                  <c:v>-39.720410064241101</c:v>
                </c:pt>
                <c:pt idx="20842">
                  <c:v>-39.720410064241101</c:v>
                </c:pt>
                <c:pt idx="20843">
                  <c:v>-39.720410064241101</c:v>
                </c:pt>
                <c:pt idx="20844">
                  <c:v>-39.720410064241101</c:v>
                </c:pt>
                <c:pt idx="20845">
                  <c:v>-39.7299804415888</c:v>
                </c:pt>
                <c:pt idx="20846">
                  <c:v>-39.7299804415888</c:v>
                </c:pt>
                <c:pt idx="20847">
                  <c:v>-39.7299804415888</c:v>
                </c:pt>
                <c:pt idx="20848">
                  <c:v>-39.951855416751599</c:v>
                </c:pt>
                <c:pt idx="20849">
                  <c:v>-39.951855416751599</c:v>
                </c:pt>
                <c:pt idx="20850">
                  <c:v>-39.8471678791174</c:v>
                </c:pt>
                <c:pt idx="20851">
                  <c:v>-39.8471678791174</c:v>
                </c:pt>
                <c:pt idx="20852">
                  <c:v>-39.8471678791174</c:v>
                </c:pt>
                <c:pt idx="20853">
                  <c:v>-39.706249976166802</c:v>
                </c:pt>
                <c:pt idx="20854">
                  <c:v>-39.706249976166802</c:v>
                </c:pt>
                <c:pt idx="20855">
                  <c:v>-39.878124985058001</c:v>
                </c:pt>
                <c:pt idx="20856">
                  <c:v>-39.878124985058001</c:v>
                </c:pt>
                <c:pt idx="20857">
                  <c:v>-39.878124985058001</c:v>
                </c:pt>
                <c:pt idx="20858">
                  <c:v>-39.772656192238998</c:v>
                </c:pt>
                <c:pt idx="20859">
                  <c:v>-39.772656192238998</c:v>
                </c:pt>
                <c:pt idx="20860">
                  <c:v>-39.772656192238998</c:v>
                </c:pt>
                <c:pt idx="20861">
                  <c:v>-39.691015596159502</c:v>
                </c:pt>
                <c:pt idx="20862">
                  <c:v>-39.691015596159502</c:v>
                </c:pt>
                <c:pt idx="20863">
                  <c:v>-39.691015596159502</c:v>
                </c:pt>
                <c:pt idx="20864">
                  <c:v>-39.753710874523598</c:v>
                </c:pt>
                <c:pt idx="20865">
                  <c:v>-39.753710874523598</c:v>
                </c:pt>
                <c:pt idx="20866">
                  <c:v>-39.757910133143</c:v>
                </c:pt>
                <c:pt idx="20867">
                  <c:v>-39.757910133143</c:v>
                </c:pt>
                <c:pt idx="20868">
                  <c:v>-39.757910133143</c:v>
                </c:pt>
                <c:pt idx="20869">
                  <c:v>-39.791308570987802</c:v>
                </c:pt>
                <c:pt idx="20870">
                  <c:v>-39.791308570987802</c:v>
                </c:pt>
                <c:pt idx="20871">
                  <c:v>-39.671191352164897</c:v>
                </c:pt>
                <c:pt idx="20872">
                  <c:v>-39.671191352164897</c:v>
                </c:pt>
                <c:pt idx="20873">
                  <c:v>-39.671191352164897</c:v>
                </c:pt>
                <c:pt idx="20874">
                  <c:v>-39.782812422279598</c:v>
                </c:pt>
                <c:pt idx="20875">
                  <c:v>-39.782812422279598</c:v>
                </c:pt>
                <c:pt idx="20876">
                  <c:v>-39.782812422279598</c:v>
                </c:pt>
                <c:pt idx="20877">
                  <c:v>-39.793652289830703</c:v>
                </c:pt>
                <c:pt idx="20878">
                  <c:v>-39.793652289830703</c:v>
                </c:pt>
                <c:pt idx="20879">
                  <c:v>-39.793652289830703</c:v>
                </c:pt>
                <c:pt idx="20880">
                  <c:v>-39.8389647976364</c:v>
                </c:pt>
                <c:pt idx="20881">
                  <c:v>-39.8389647976364</c:v>
                </c:pt>
                <c:pt idx="20882">
                  <c:v>-39.760156231131901</c:v>
                </c:pt>
                <c:pt idx="20883">
                  <c:v>-39.760156231131901</c:v>
                </c:pt>
                <c:pt idx="20884">
                  <c:v>-39.760156231131901</c:v>
                </c:pt>
                <c:pt idx="20885">
                  <c:v>-39.760156231131901</c:v>
                </c:pt>
                <c:pt idx="20886">
                  <c:v>-39.7943358853517</c:v>
                </c:pt>
                <c:pt idx="20887">
                  <c:v>-39.7943358853517</c:v>
                </c:pt>
                <c:pt idx="20888">
                  <c:v>-39.734374967199898</c:v>
                </c:pt>
                <c:pt idx="20889">
                  <c:v>-39.734374967199898</c:v>
                </c:pt>
                <c:pt idx="20890">
                  <c:v>-39.734374967199898</c:v>
                </c:pt>
                <c:pt idx="20891">
                  <c:v>-39.824316353187797</c:v>
                </c:pt>
                <c:pt idx="20892">
                  <c:v>-39.824316353187797</c:v>
                </c:pt>
                <c:pt idx="20893">
                  <c:v>-39.824316353187797</c:v>
                </c:pt>
                <c:pt idx="20894">
                  <c:v>-39.605859345778299</c:v>
                </c:pt>
                <c:pt idx="20895">
                  <c:v>-39.605859345778299</c:v>
                </c:pt>
                <c:pt idx="20896">
                  <c:v>-39.839453070810102</c:v>
                </c:pt>
                <c:pt idx="20897">
                  <c:v>-39.839453070810102</c:v>
                </c:pt>
                <c:pt idx="20898">
                  <c:v>-39.8042968251902</c:v>
                </c:pt>
                <c:pt idx="20899">
                  <c:v>-39.8042968251902</c:v>
                </c:pt>
                <c:pt idx="20900">
                  <c:v>-39.8042968251902</c:v>
                </c:pt>
                <c:pt idx="20901">
                  <c:v>-39.8042968251902</c:v>
                </c:pt>
                <c:pt idx="20902">
                  <c:v>-39.755468719566103</c:v>
                </c:pt>
                <c:pt idx="20903">
                  <c:v>-39.755468719566103</c:v>
                </c:pt>
                <c:pt idx="20904">
                  <c:v>-39.755468719566103</c:v>
                </c:pt>
                <c:pt idx="20905">
                  <c:v>-39.742968685670299</c:v>
                </c:pt>
                <c:pt idx="20906">
                  <c:v>-39.742968685670299</c:v>
                </c:pt>
                <c:pt idx="20907">
                  <c:v>-39.797363216326602</c:v>
                </c:pt>
                <c:pt idx="20908">
                  <c:v>-39.797363216326602</c:v>
                </c:pt>
                <c:pt idx="20909">
                  <c:v>-39.855859377923402</c:v>
                </c:pt>
                <c:pt idx="20910">
                  <c:v>-39.855859377923402</c:v>
                </c:pt>
                <c:pt idx="20911">
                  <c:v>-39.855859377923402</c:v>
                </c:pt>
                <c:pt idx="20912">
                  <c:v>-39.707421857005102</c:v>
                </c:pt>
                <c:pt idx="20913">
                  <c:v>-39.707421857005102</c:v>
                </c:pt>
                <c:pt idx="20914">
                  <c:v>-39.714746035679099</c:v>
                </c:pt>
                <c:pt idx="20915">
                  <c:v>-39.714746035679099</c:v>
                </c:pt>
                <c:pt idx="20916">
                  <c:v>-39.714746035679099</c:v>
                </c:pt>
                <c:pt idx="20917">
                  <c:v>-39.734277288036502</c:v>
                </c:pt>
                <c:pt idx="20918">
                  <c:v>-39.734277288036502</c:v>
                </c:pt>
                <c:pt idx="20919">
                  <c:v>-39.734277288036502</c:v>
                </c:pt>
                <c:pt idx="20920">
                  <c:v>-39.9219726035953</c:v>
                </c:pt>
                <c:pt idx="20921">
                  <c:v>-39.9219726035953</c:v>
                </c:pt>
                <c:pt idx="20922">
                  <c:v>-39.9219726035953</c:v>
                </c:pt>
                <c:pt idx="20923">
                  <c:v>-39.748828090196099</c:v>
                </c:pt>
                <c:pt idx="20924">
                  <c:v>-39.748828090196099</c:v>
                </c:pt>
                <c:pt idx="20925">
                  <c:v>-39.570898370155099</c:v>
                </c:pt>
                <c:pt idx="20926">
                  <c:v>-39.570898370155099</c:v>
                </c:pt>
                <c:pt idx="20927">
                  <c:v>-39.570898370155099</c:v>
                </c:pt>
                <c:pt idx="20928">
                  <c:v>-39.8073241751189</c:v>
                </c:pt>
                <c:pt idx="20929">
                  <c:v>-39.8073241751189</c:v>
                </c:pt>
                <c:pt idx="20930">
                  <c:v>-39.8073241751189</c:v>
                </c:pt>
                <c:pt idx="20931">
                  <c:v>-39.853320247442703</c:v>
                </c:pt>
                <c:pt idx="20932">
                  <c:v>-39.873730412000398</c:v>
                </c:pt>
                <c:pt idx="20933">
                  <c:v>-39.873730412000398</c:v>
                </c:pt>
                <c:pt idx="20934">
                  <c:v>-39.873730412000398</c:v>
                </c:pt>
                <c:pt idx="20935">
                  <c:v>-39.817968704985098</c:v>
                </c:pt>
                <c:pt idx="20936">
                  <c:v>-39.817968704985098</c:v>
                </c:pt>
                <c:pt idx="20937">
                  <c:v>-39.711035071122701</c:v>
                </c:pt>
                <c:pt idx="20938">
                  <c:v>-39.711035071122701</c:v>
                </c:pt>
                <c:pt idx="20939">
                  <c:v>-39.711035071122701</c:v>
                </c:pt>
                <c:pt idx="20940">
                  <c:v>-39.716894514749498</c:v>
                </c:pt>
                <c:pt idx="20941">
                  <c:v>-39.716894514749498</c:v>
                </c:pt>
                <c:pt idx="20942">
                  <c:v>-39.716894514749498</c:v>
                </c:pt>
                <c:pt idx="20943">
                  <c:v>-39.716894514749498</c:v>
                </c:pt>
                <c:pt idx="20944">
                  <c:v>-39.671874962506898</c:v>
                </c:pt>
                <c:pt idx="20945">
                  <c:v>-39.671874962506898</c:v>
                </c:pt>
                <c:pt idx="20946">
                  <c:v>-39.671874962506898</c:v>
                </c:pt>
                <c:pt idx="20947">
                  <c:v>-39.862304617774498</c:v>
                </c:pt>
                <c:pt idx="20948">
                  <c:v>-39.862304617774498</c:v>
                </c:pt>
                <c:pt idx="20949">
                  <c:v>-39.898437486684998</c:v>
                </c:pt>
                <c:pt idx="20950">
                  <c:v>-39.898437486684998</c:v>
                </c:pt>
                <c:pt idx="20951">
                  <c:v>-39.898437486684998</c:v>
                </c:pt>
                <c:pt idx="20952">
                  <c:v>-39.8328124349718</c:v>
                </c:pt>
                <c:pt idx="20953">
                  <c:v>-39.8328124349718</c:v>
                </c:pt>
                <c:pt idx="20954">
                  <c:v>-39.6721679516194</c:v>
                </c:pt>
                <c:pt idx="20955">
                  <c:v>-39.6721679516194</c:v>
                </c:pt>
                <c:pt idx="20956">
                  <c:v>-39.611230428563402</c:v>
                </c:pt>
                <c:pt idx="20957">
                  <c:v>-39.611230428563402</c:v>
                </c:pt>
                <c:pt idx="20958">
                  <c:v>-39.611230428563402</c:v>
                </c:pt>
                <c:pt idx="20959">
                  <c:v>-39.845703064449403</c:v>
                </c:pt>
                <c:pt idx="20960">
                  <c:v>-39.845703064449403</c:v>
                </c:pt>
                <c:pt idx="20961">
                  <c:v>-39.845703064449403</c:v>
                </c:pt>
                <c:pt idx="20962">
                  <c:v>-39.845703064449403</c:v>
                </c:pt>
                <c:pt idx="20963">
                  <c:v>-39.943847597401998</c:v>
                </c:pt>
                <c:pt idx="20964">
                  <c:v>-39.943847597401998</c:v>
                </c:pt>
                <c:pt idx="20965">
                  <c:v>-39.831054617199698</c:v>
                </c:pt>
                <c:pt idx="20966">
                  <c:v>-39.831054617199698</c:v>
                </c:pt>
                <c:pt idx="20967">
                  <c:v>-39.931542943449998</c:v>
                </c:pt>
                <c:pt idx="20968">
                  <c:v>-39.931542943449998</c:v>
                </c:pt>
                <c:pt idx="20969">
                  <c:v>-39.717578055569902</c:v>
                </c:pt>
                <c:pt idx="20970">
                  <c:v>-39.717578055569902</c:v>
                </c:pt>
                <c:pt idx="20971">
                  <c:v>-39.757128846416798</c:v>
                </c:pt>
                <c:pt idx="20972">
                  <c:v>-39.757128846416798</c:v>
                </c:pt>
                <c:pt idx="20973">
                  <c:v>-39.757128846416798</c:v>
                </c:pt>
                <c:pt idx="20974">
                  <c:v>-39.795996044100299</c:v>
                </c:pt>
                <c:pt idx="20975">
                  <c:v>-39.795996044100299</c:v>
                </c:pt>
                <c:pt idx="20976">
                  <c:v>-39.795996044100299</c:v>
                </c:pt>
                <c:pt idx="20977">
                  <c:v>-39.7486327814185</c:v>
                </c:pt>
                <c:pt idx="20978">
                  <c:v>-39.7486327814185</c:v>
                </c:pt>
                <c:pt idx="20979">
                  <c:v>-39.7486327814185</c:v>
                </c:pt>
                <c:pt idx="20980">
                  <c:v>-39.7486327814185</c:v>
                </c:pt>
                <c:pt idx="20981">
                  <c:v>-39.831445298906999</c:v>
                </c:pt>
                <c:pt idx="20982">
                  <c:v>-39.831445298906999</c:v>
                </c:pt>
                <c:pt idx="20983">
                  <c:v>-39.831445298906999</c:v>
                </c:pt>
                <c:pt idx="20984">
                  <c:v>-39.749121004344403</c:v>
                </c:pt>
                <c:pt idx="20985">
                  <c:v>-39.749121004344403</c:v>
                </c:pt>
                <c:pt idx="20986">
                  <c:v>-39.713671794233903</c:v>
                </c:pt>
                <c:pt idx="20987">
                  <c:v>-39.713671794233903</c:v>
                </c:pt>
                <c:pt idx="20988">
                  <c:v>-39.713671794233903</c:v>
                </c:pt>
                <c:pt idx="20989">
                  <c:v>-39.828222620344597</c:v>
                </c:pt>
                <c:pt idx="20990">
                  <c:v>-39.819140582701898</c:v>
                </c:pt>
                <c:pt idx="20991">
                  <c:v>-39.819140582701898</c:v>
                </c:pt>
                <c:pt idx="20992">
                  <c:v>-39.819140582701898</c:v>
                </c:pt>
                <c:pt idx="20993">
                  <c:v>-39.774414028462999</c:v>
                </c:pt>
                <c:pt idx="20994">
                  <c:v>-39.774414028462999</c:v>
                </c:pt>
                <c:pt idx="20995">
                  <c:v>-39.774414028462999</c:v>
                </c:pt>
                <c:pt idx="20996">
                  <c:v>-39.707714797725203</c:v>
                </c:pt>
                <c:pt idx="20997">
                  <c:v>-39.707714797725203</c:v>
                </c:pt>
                <c:pt idx="20998">
                  <c:v>-39.707714797725203</c:v>
                </c:pt>
                <c:pt idx="20999">
                  <c:v>-39.739648397793601</c:v>
                </c:pt>
                <c:pt idx="21000">
                  <c:v>-39.739648397793601</c:v>
                </c:pt>
                <c:pt idx="21001">
                  <c:v>-39.739648397793601</c:v>
                </c:pt>
                <c:pt idx="21002">
                  <c:v>-39.880273401562498</c:v>
                </c:pt>
                <c:pt idx="21003">
                  <c:v>-39.880273401562498</c:v>
                </c:pt>
                <c:pt idx="21004">
                  <c:v>-39.880273401562498</c:v>
                </c:pt>
                <c:pt idx="21005">
                  <c:v>-39.762109342009303</c:v>
                </c:pt>
                <c:pt idx="21006">
                  <c:v>-39.762109342009303</c:v>
                </c:pt>
                <c:pt idx="21007">
                  <c:v>-39.683496004028697</c:v>
                </c:pt>
                <c:pt idx="21008">
                  <c:v>-39.683496004028697</c:v>
                </c:pt>
                <c:pt idx="21009">
                  <c:v>-39.844824158149997</c:v>
                </c:pt>
                <c:pt idx="21010">
                  <c:v>-39.844824158149997</c:v>
                </c:pt>
                <c:pt idx="21011">
                  <c:v>-39.831054664377</c:v>
                </c:pt>
                <c:pt idx="21012">
                  <c:v>-39.831054664377</c:v>
                </c:pt>
                <c:pt idx="21013">
                  <c:v>-39.831054664377</c:v>
                </c:pt>
                <c:pt idx="21014">
                  <c:v>-39.947558559149897</c:v>
                </c:pt>
                <c:pt idx="21015">
                  <c:v>-39.947558559149897</c:v>
                </c:pt>
                <c:pt idx="21016">
                  <c:v>-39.947558559149897</c:v>
                </c:pt>
                <c:pt idx="21017">
                  <c:v>-39.672460910958698</c:v>
                </c:pt>
                <c:pt idx="21018">
                  <c:v>-39.672460910958698</c:v>
                </c:pt>
                <c:pt idx="21019">
                  <c:v>-39.672460910958698</c:v>
                </c:pt>
                <c:pt idx="21020">
                  <c:v>-39.672460910958698</c:v>
                </c:pt>
                <c:pt idx="21021">
                  <c:v>-39.973925733291203</c:v>
                </c:pt>
                <c:pt idx="21022">
                  <c:v>-39.973925733291203</c:v>
                </c:pt>
                <c:pt idx="21023">
                  <c:v>-39.824023425207997</c:v>
                </c:pt>
                <c:pt idx="21024">
                  <c:v>-39.824023425207997</c:v>
                </c:pt>
                <c:pt idx="21025">
                  <c:v>-39.824023425207997</c:v>
                </c:pt>
                <c:pt idx="21026">
                  <c:v>-39.760449173918403</c:v>
                </c:pt>
                <c:pt idx="21027">
                  <c:v>-39.760449173918403</c:v>
                </c:pt>
                <c:pt idx="21028">
                  <c:v>-39.760449173918403</c:v>
                </c:pt>
                <c:pt idx="21029">
                  <c:v>-39.748535108177698</c:v>
                </c:pt>
                <c:pt idx="21030">
                  <c:v>-39.748535108177698</c:v>
                </c:pt>
                <c:pt idx="21031">
                  <c:v>-39.970214789354898</c:v>
                </c:pt>
                <c:pt idx="21032">
                  <c:v>-39.970214789354898</c:v>
                </c:pt>
                <c:pt idx="21033">
                  <c:v>-39.793945254546998</c:v>
                </c:pt>
                <c:pt idx="21034">
                  <c:v>-39.793945254546998</c:v>
                </c:pt>
                <c:pt idx="21035">
                  <c:v>-39.793945254546998</c:v>
                </c:pt>
                <c:pt idx="21036">
                  <c:v>-39.824511718623398</c:v>
                </c:pt>
                <c:pt idx="21037">
                  <c:v>-39.824511718623398</c:v>
                </c:pt>
                <c:pt idx="21038">
                  <c:v>-39.824511718623398</c:v>
                </c:pt>
                <c:pt idx="21039">
                  <c:v>-39.824511718623398</c:v>
                </c:pt>
                <c:pt idx="21040">
                  <c:v>-39.641992149103302</c:v>
                </c:pt>
                <c:pt idx="21041">
                  <c:v>-39.641992149103302</c:v>
                </c:pt>
                <c:pt idx="21042">
                  <c:v>-39.844238245059302</c:v>
                </c:pt>
                <c:pt idx="21043">
                  <c:v>-39.844238245059302</c:v>
                </c:pt>
                <c:pt idx="21044">
                  <c:v>-39.784863245622503</c:v>
                </c:pt>
                <c:pt idx="21045">
                  <c:v>-39.784863245622503</c:v>
                </c:pt>
                <c:pt idx="21046">
                  <c:v>-39.784863245622503</c:v>
                </c:pt>
                <c:pt idx="21047">
                  <c:v>-39.668066342535802</c:v>
                </c:pt>
                <c:pt idx="21048">
                  <c:v>-39.668066342535802</c:v>
                </c:pt>
                <c:pt idx="21049">
                  <c:v>-39.914062431977001</c:v>
                </c:pt>
                <c:pt idx="21050">
                  <c:v>-39.914062431977001</c:v>
                </c:pt>
                <c:pt idx="21051">
                  <c:v>-39.7676757314402</c:v>
                </c:pt>
                <c:pt idx="21052">
                  <c:v>-39.7676757314402</c:v>
                </c:pt>
                <c:pt idx="21053">
                  <c:v>-39.7676757314402</c:v>
                </c:pt>
                <c:pt idx="21054">
                  <c:v>-39.893261683340803</c:v>
                </c:pt>
                <c:pt idx="21055">
                  <c:v>-39.893261683340803</c:v>
                </c:pt>
                <c:pt idx="21056">
                  <c:v>-39.779199148811998</c:v>
                </c:pt>
                <c:pt idx="21057">
                  <c:v>-39.779199148811998</c:v>
                </c:pt>
                <c:pt idx="21058">
                  <c:v>-39.779199148811998</c:v>
                </c:pt>
                <c:pt idx="21059">
                  <c:v>-39.781640566572598</c:v>
                </c:pt>
                <c:pt idx="21060">
                  <c:v>-39.781640566572598</c:v>
                </c:pt>
                <c:pt idx="21061">
                  <c:v>-39.863183519468201</c:v>
                </c:pt>
                <c:pt idx="21062">
                  <c:v>-39.863183519468201</c:v>
                </c:pt>
                <c:pt idx="21063">
                  <c:v>-39.991015589097501</c:v>
                </c:pt>
                <c:pt idx="21064">
                  <c:v>-39.991015589097501</c:v>
                </c:pt>
                <c:pt idx="21065">
                  <c:v>-39.991015589097501</c:v>
                </c:pt>
                <c:pt idx="21066">
                  <c:v>-39.698632762811002</c:v>
                </c:pt>
                <c:pt idx="21067">
                  <c:v>-39.698632762811002</c:v>
                </c:pt>
                <c:pt idx="21068">
                  <c:v>-39.698632762811002</c:v>
                </c:pt>
                <c:pt idx="21069">
                  <c:v>-39.837109331041503</c:v>
                </c:pt>
                <c:pt idx="21070">
                  <c:v>-39.902831977116797</c:v>
                </c:pt>
                <c:pt idx="21071">
                  <c:v>-39.902831977116797</c:v>
                </c:pt>
                <c:pt idx="21072">
                  <c:v>-39.902831977116797</c:v>
                </c:pt>
                <c:pt idx="21073">
                  <c:v>-39.7751952865219</c:v>
                </c:pt>
                <c:pt idx="21074">
                  <c:v>-39.7751952865219</c:v>
                </c:pt>
                <c:pt idx="21075">
                  <c:v>-39.7751952865219</c:v>
                </c:pt>
                <c:pt idx="21076">
                  <c:v>-39.7751952865219</c:v>
                </c:pt>
                <c:pt idx="21077">
                  <c:v>-39.756640561048698</c:v>
                </c:pt>
                <c:pt idx="21078">
                  <c:v>-39.756640561048698</c:v>
                </c:pt>
                <c:pt idx="21079">
                  <c:v>-39.756640561048698</c:v>
                </c:pt>
                <c:pt idx="21080">
                  <c:v>-39.7983397813368</c:v>
                </c:pt>
                <c:pt idx="21081">
                  <c:v>-39.7983397813368</c:v>
                </c:pt>
                <c:pt idx="21082">
                  <c:v>-39.7759765469672</c:v>
                </c:pt>
                <c:pt idx="21083">
                  <c:v>-39.7759765469672</c:v>
                </c:pt>
                <c:pt idx="21084">
                  <c:v>-39.7759765469672</c:v>
                </c:pt>
                <c:pt idx="21085">
                  <c:v>-39.813476502516998</c:v>
                </c:pt>
                <c:pt idx="21086">
                  <c:v>-39.813476502516998</c:v>
                </c:pt>
                <c:pt idx="21087">
                  <c:v>-39.842773364420196</c:v>
                </c:pt>
                <c:pt idx="21088">
                  <c:v>-39.842773364420196</c:v>
                </c:pt>
                <c:pt idx="21089">
                  <c:v>-39.733886673144298</c:v>
                </c:pt>
                <c:pt idx="21090">
                  <c:v>-39.733886673144298</c:v>
                </c:pt>
                <c:pt idx="21091">
                  <c:v>-39.733886673144298</c:v>
                </c:pt>
                <c:pt idx="21092">
                  <c:v>-39.750097591611798</c:v>
                </c:pt>
                <c:pt idx="21093">
                  <c:v>-39.750097591611798</c:v>
                </c:pt>
                <c:pt idx="21094">
                  <c:v>-39.750097591611798</c:v>
                </c:pt>
                <c:pt idx="21095">
                  <c:v>-39.803906159140702</c:v>
                </c:pt>
                <c:pt idx="21096">
                  <c:v>-39.803906159140702</c:v>
                </c:pt>
                <c:pt idx="21097">
                  <c:v>-39.803906159140702</c:v>
                </c:pt>
                <c:pt idx="21098">
                  <c:v>-39.803906159140702</c:v>
                </c:pt>
                <c:pt idx="21099">
                  <c:v>-39.826660092170599</c:v>
                </c:pt>
                <c:pt idx="21100">
                  <c:v>-39.826660092170599</c:v>
                </c:pt>
                <c:pt idx="21101">
                  <c:v>-39.765429616672897</c:v>
                </c:pt>
                <c:pt idx="21102">
                  <c:v>-39.765429616672897</c:v>
                </c:pt>
                <c:pt idx="21103">
                  <c:v>-39.765429616672897</c:v>
                </c:pt>
                <c:pt idx="21104">
                  <c:v>-39.749511674817697</c:v>
                </c:pt>
                <c:pt idx="21105">
                  <c:v>-39.749511674817697</c:v>
                </c:pt>
                <c:pt idx="21106">
                  <c:v>-39.661621025217698</c:v>
                </c:pt>
                <c:pt idx="21107">
                  <c:v>-39.905566385677901</c:v>
                </c:pt>
                <c:pt idx="21108">
                  <c:v>-39.905566385677901</c:v>
                </c:pt>
                <c:pt idx="21109">
                  <c:v>-39.905566385677901</c:v>
                </c:pt>
                <c:pt idx="21110">
                  <c:v>-39.664648424826702</c:v>
                </c:pt>
                <c:pt idx="21111">
                  <c:v>-39.664648424826702</c:v>
                </c:pt>
                <c:pt idx="21112">
                  <c:v>-39.804101518675402</c:v>
                </c:pt>
                <c:pt idx="21113">
                  <c:v>-39.804101518675402</c:v>
                </c:pt>
                <c:pt idx="21114">
                  <c:v>-39.804101518675402</c:v>
                </c:pt>
                <c:pt idx="21115">
                  <c:v>-39.7135741729725</c:v>
                </c:pt>
                <c:pt idx="21116">
                  <c:v>-39.7135741729725</c:v>
                </c:pt>
                <c:pt idx="21117">
                  <c:v>-39.7286132410226</c:v>
                </c:pt>
                <c:pt idx="21118">
                  <c:v>-39.7286132410226</c:v>
                </c:pt>
                <c:pt idx="21119">
                  <c:v>-39.7286132410226</c:v>
                </c:pt>
                <c:pt idx="21120">
                  <c:v>-39.633691329749098</c:v>
                </c:pt>
                <c:pt idx="21121">
                  <c:v>-39.633691329749098</c:v>
                </c:pt>
                <c:pt idx="21122">
                  <c:v>-39.867285116335502</c:v>
                </c:pt>
                <c:pt idx="21123">
                  <c:v>-39.867285116335502</c:v>
                </c:pt>
                <c:pt idx="21124">
                  <c:v>-39.844726513169</c:v>
                </c:pt>
                <c:pt idx="21125">
                  <c:v>-39.844726513169</c:v>
                </c:pt>
                <c:pt idx="21126">
                  <c:v>-39.946582005453799</c:v>
                </c:pt>
                <c:pt idx="21127">
                  <c:v>-39.946582005453799</c:v>
                </c:pt>
                <c:pt idx="21128">
                  <c:v>-39.934960852697202</c:v>
                </c:pt>
                <c:pt idx="21129">
                  <c:v>-39.934960852697202</c:v>
                </c:pt>
                <c:pt idx="21130">
                  <c:v>-39.934960852697202</c:v>
                </c:pt>
                <c:pt idx="21131">
                  <c:v>-39.798046836294802</c:v>
                </c:pt>
                <c:pt idx="21132">
                  <c:v>-39.798046836294802</c:v>
                </c:pt>
                <c:pt idx="21133">
                  <c:v>-39.798046836294802</c:v>
                </c:pt>
                <c:pt idx="21134">
                  <c:v>-39.798046836294802</c:v>
                </c:pt>
                <c:pt idx="21135">
                  <c:v>-39.769042924235599</c:v>
                </c:pt>
                <c:pt idx="21136">
                  <c:v>-39.769042924235599</c:v>
                </c:pt>
                <c:pt idx="21137">
                  <c:v>-39.758105425149502</c:v>
                </c:pt>
                <c:pt idx="21138">
                  <c:v>-39.758105425149502</c:v>
                </c:pt>
                <c:pt idx="21139">
                  <c:v>-39.758105425149502</c:v>
                </c:pt>
                <c:pt idx="21140">
                  <c:v>-39.707714822819902</c:v>
                </c:pt>
                <c:pt idx="21141">
                  <c:v>-39.707714822819902</c:v>
                </c:pt>
                <c:pt idx="21142">
                  <c:v>-39.708496034429103</c:v>
                </c:pt>
                <c:pt idx="21143">
                  <c:v>-39.708496034429103</c:v>
                </c:pt>
                <c:pt idx="21144">
                  <c:v>-39.658691340082399</c:v>
                </c:pt>
                <c:pt idx="21145">
                  <c:v>-39.658691340082399</c:v>
                </c:pt>
                <c:pt idx="21146">
                  <c:v>-39.658691340082399</c:v>
                </c:pt>
                <c:pt idx="21147">
                  <c:v>-39.6858397926989</c:v>
                </c:pt>
                <c:pt idx="21148">
                  <c:v>-39.6858397926989</c:v>
                </c:pt>
                <c:pt idx="21149">
                  <c:v>-39.804296804722902</c:v>
                </c:pt>
                <c:pt idx="21150">
                  <c:v>-39.804296804722902</c:v>
                </c:pt>
                <c:pt idx="21151">
                  <c:v>-39.804296804722902</c:v>
                </c:pt>
                <c:pt idx="21152">
                  <c:v>-39.804296804722902</c:v>
                </c:pt>
                <c:pt idx="21153">
                  <c:v>-39.791113214901998</c:v>
                </c:pt>
                <c:pt idx="21154">
                  <c:v>-39.791113214901998</c:v>
                </c:pt>
                <c:pt idx="21155">
                  <c:v>-39.791113214901998</c:v>
                </c:pt>
                <c:pt idx="21156">
                  <c:v>-39.835839803425102</c:v>
                </c:pt>
                <c:pt idx="21157">
                  <c:v>-39.835839803425102</c:v>
                </c:pt>
                <c:pt idx="21158">
                  <c:v>-39.835839803425102</c:v>
                </c:pt>
                <c:pt idx="21159">
                  <c:v>-39.820019515325797</c:v>
                </c:pt>
                <c:pt idx="21160">
                  <c:v>-39.820019515325797</c:v>
                </c:pt>
                <c:pt idx="21161">
                  <c:v>-39.825195255092602</c:v>
                </c:pt>
                <c:pt idx="21162">
                  <c:v>-39.825195255092602</c:v>
                </c:pt>
                <c:pt idx="21163">
                  <c:v>-39.825195255092602</c:v>
                </c:pt>
                <c:pt idx="21164">
                  <c:v>-39.770507716457303</c:v>
                </c:pt>
                <c:pt idx="21165">
                  <c:v>-39.770507716457303</c:v>
                </c:pt>
                <c:pt idx="21166">
                  <c:v>-39.785351512160503</c:v>
                </c:pt>
                <c:pt idx="21167">
                  <c:v>-39.785351512160503</c:v>
                </c:pt>
                <c:pt idx="21168">
                  <c:v>-39.7554687024749</c:v>
                </c:pt>
                <c:pt idx="21169">
                  <c:v>-39.7554687024749</c:v>
                </c:pt>
                <c:pt idx="21170">
                  <c:v>-39.7554687024749</c:v>
                </c:pt>
                <c:pt idx="21171">
                  <c:v>-39.7554687024749</c:v>
                </c:pt>
                <c:pt idx="21172">
                  <c:v>-39.621581990380903</c:v>
                </c:pt>
                <c:pt idx="21173">
                  <c:v>-39.621581990380903</c:v>
                </c:pt>
                <c:pt idx="21174">
                  <c:v>-39.817578093534301</c:v>
                </c:pt>
                <c:pt idx="21175">
                  <c:v>-39.817578093534301</c:v>
                </c:pt>
                <c:pt idx="21176">
                  <c:v>-39.817578093534301</c:v>
                </c:pt>
                <c:pt idx="21177">
                  <c:v>-39.928417908886303</c:v>
                </c:pt>
                <c:pt idx="21178">
                  <c:v>-39.928417908886303</c:v>
                </c:pt>
                <c:pt idx="21179">
                  <c:v>-39.822363234983598</c:v>
                </c:pt>
                <c:pt idx="21180">
                  <c:v>-39.822363234983598</c:v>
                </c:pt>
                <c:pt idx="21181">
                  <c:v>-39.834863231510099</c:v>
                </c:pt>
                <c:pt idx="21182">
                  <c:v>-39.834863231510099</c:v>
                </c:pt>
                <c:pt idx="21183">
                  <c:v>-39.8508788368053</c:v>
                </c:pt>
                <c:pt idx="21184">
                  <c:v>-39.8508788368053</c:v>
                </c:pt>
                <c:pt idx="21185">
                  <c:v>-39.8508788368053</c:v>
                </c:pt>
                <c:pt idx="21186">
                  <c:v>-39.694042935123399</c:v>
                </c:pt>
                <c:pt idx="21187">
                  <c:v>-39.694042935123399</c:v>
                </c:pt>
                <c:pt idx="21188">
                  <c:v>-39.694042935123399</c:v>
                </c:pt>
                <c:pt idx="21189">
                  <c:v>-39.733007775022998</c:v>
                </c:pt>
                <c:pt idx="21190">
                  <c:v>-39.733007775022998</c:v>
                </c:pt>
                <c:pt idx="21191">
                  <c:v>-39.733007775022998</c:v>
                </c:pt>
                <c:pt idx="21192">
                  <c:v>-39.733007775022998</c:v>
                </c:pt>
                <c:pt idx="21193">
                  <c:v>-39.676464793970801</c:v>
                </c:pt>
                <c:pt idx="21194">
                  <c:v>-39.676464793970801</c:v>
                </c:pt>
                <c:pt idx="21195">
                  <c:v>-39.676464793970801</c:v>
                </c:pt>
                <c:pt idx="21196">
                  <c:v>-39.693945293351099</c:v>
                </c:pt>
                <c:pt idx="21197">
                  <c:v>-39.693945293351099</c:v>
                </c:pt>
                <c:pt idx="21198">
                  <c:v>-39.675488227774601</c:v>
                </c:pt>
                <c:pt idx="21199">
                  <c:v>-39.675488227774601</c:v>
                </c:pt>
                <c:pt idx="21200">
                  <c:v>-39.675488227774601</c:v>
                </c:pt>
                <c:pt idx="21201">
                  <c:v>-39.734179643914104</c:v>
                </c:pt>
                <c:pt idx="21202">
                  <c:v>-39.734179643914104</c:v>
                </c:pt>
                <c:pt idx="21203">
                  <c:v>-39.716406175240898</c:v>
                </c:pt>
                <c:pt idx="21204">
                  <c:v>-39.716406175240898</c:v>
                </c:pt>
                <c:pt idx="21205">
                  <c:v>-39.718847612770297</c:v>
                </c:pt>
                <c:pt idx="21206">
                  <c:v>-39.718847612770297</c:v>
                </c:pt>
                <c:pt idx="21207">
                  <c:v>-39.718847612770297</c:v>
                </c:pt>
                <c:pt idx="21208">
                  <c:v>-39.887695254117702</c:v>
                </c:pt>
                <c:pt idx="21209">
                  <c:v>-39.887695254117702</c:v>
                </c:pt>
                <c:pt idx="21210">
                  <c:v>-39.887695254117702</c:v>
                </c:pt>
                <c:pt idx="21211">
                  <c:v>-39.786718676565201</c:v>
                </c:pt>
                <c:pt idx="21212">
                  <c:v>-39.786718676565201</c:v>
                </c:pt>
                <c:pt idx="21213">
                  <c:v>-39.786718676565201</c:v>
                </c:pt>
                <c:pt idx="21214">
                  <c:v>-39.761425760203501</c:v>
                </c:pt>
                <c:pt idx="21215">
                  <c:v>-39.761425760203501</c:v>
                </c:pt>
                <c:pt idx="21216">
                  <c:v>-39.762988231181197</c:v>
                </c:pt>
                <c:pt idx="21217">
                  <c:v>-39.762988231181197</c:v>
                </c:pt>
                <c:pt idx="21218">
                  <c:v>-39.762988231181197</c:v>
                </c:pt>
                <c:pt idx="21219">
                  <c:v>-39.779882784292496</c:v>
                </c:pt>
                <c:pt idx="21220">
                  <c:v>-39.779882784292496</c:v>
                </c:pt>
                <c:pt idx="21221">
                  <c:v>-39.837499954686699</c:v>
                </c:pt>
                <c:pt idx="21222">
                  <c:v>-39.837499954686699</c:v>
                </c:pt>
                <c:pt idx="21223">
                  <c:v>-39.837499954686699</c:v>
                </c:pt>
                <c:pt idx="21224">
                  <c:v>-39.7080077804494</c:v>
                </c:pt>
                <c:pt idx="21225">
                  <c:v>-39.7080077804494</c:v>
                </c:pt>
                <c:pt idx="21226">
                  <c:v>-39.789160112129998</c:v>
                </c:pt>
                <c:pt idx="21227">
                  <c:v>-39.789160112129998</c:v>
                </c:pt>
                <c:pt idx="21228">
                  <c:v>-39.789160112129998</c:v>
                </c:pt>
                <c:pt idx="21229">
                  <c:v>-39.789160112129998</c:v>
                </c:pt>
                <c:pt idx="21230">
                  <c:v>-39.915331980708203</c:v>
                </c:pt>
                <c:pt idx="21231">
                  <c:v>-39.915331980708203</c:v>
                </c:pt>
                <c:pt idx="21232">
                  <c:v>-39.915331980708203</c:v>
                </c:pt>
                <c:pt idx="21233">
                  <c:v>-39.830859370049403</c:v>
                </c:pt>
                <c:pt idx="21234">
                  <c:v>-39.830859370049403</c:v>
                </c:pt>
                <c:pt idx="21235">
                  <c:v>-39.757617134411703</c:v>
                </c:pt>
                <c:pt idx="21236">
                  <c:v>-39.757617134411703</c:v>
                </c:pt>
                <c:pt idx="21237">
                  <c:v>-39.757617134411703</c:v>
                </c:pt>
                <c:pt idx="21238">
                  <c:v>-39.657617169235799</c:v>
                </c:pt>
                <c:pt idx="21239">
                  <c:v>-39.657617169235799</c:v>
                </c:pt>
                <c:pt idx="21240">
                  <c:v>-39.803027275091097</c:v>
                </c:pt>
                <c:pt idx="21241">
                  <c:v>-39.803027275091097</c:v>
                </c:pt>
                <c:pt idx="21242">
                  <c:v>-39.803027275091097</c:v>
                </c:pt>
                <c:pt idx="21243">
                  <c:v>-39.701367161192998</c:v>
                </c:pt>
                <c:pt idx="21244">
                  <c:v>-39.701367161192998</c:v>
                </c:pt>
                <c:pt idx="21245">
                  <c:v>-39.701367161192998</c:v>
                </c:pt>
                <c:pt idx="21246">
                  <c:v>-39.892285110276099</c:v>
                </c:pt>
                <c:pt idx="21247">
                  <c:v>-39.892285110276099</c:v>
                </c:pt>
                <c:pt idx="21248">
                  <c:v>-39.892285110276099</c:v>
                </c:pt>
                <c:pt idx="21249">
                  <c:v>-39.743261675816001</c:v>
                </c:pt>
                <c:pt idx="21250">
                  <c:v>-39.743261675816001</c:v>
                </c:pt>
                <c:pt idx="21251">
                  <c:v>-39.743261675816001</c:v>
                </c:pt>
                <c:pt idx="21252">
                  <c:v>-39.776855416253902</c:v>
                </c:pt>
                <c:pt idx="21253">
                  <c:v>-39.776855416253902</c:v>
                </c:pt>
                <c:pt idx="21254">
                  <c:v>-39.796093679316897</c:v>
                </c:pt>
                <c:pt idx="21255">
                  <c:v>-39.796093679316897</c:v>
                </c:pt>
                <c:pt idx="21256">
                  <c:v>-39.796093679316897</c:v>
                </c:pt>
                <c:pt idx="21257">
                  <c:v>-39.826074170188797</c:v>
                </c:pt>
                <c:pt idx="21258">
                  <c:v>-39.809277287429701</c:v>
                </c:pt>
                <c:pt idx="21259">
                  <c:v>-39.809277287429701</c:v>
                </c:pt>
                <c:pt idx="21260">
                  <c:v>-39.809277287429701</c:v>
                </c:pt>
                <c:pt idx="21261">
                  <c:v>-39.963671785357199</c:v>
                </c:pt>
                <c:pt idx="21262">
                  <c:v>-39.963671785357199</c:v>
                </c:pt>
                <c:pt idx="21263">
                  <c:v>-39.956347584731702</c:v>
                </c:pt>
                <c:pt idx="21264">
                  <c:v>-39.956347584731702</c:v>
                </c:pt>
                <c:pt idx="21265">
                  <c:v>-39.956347584731702</c:v>
                </c:pt>
                <c:pt idx="21266">
                  <c:v>-39.956347584731702</c:v>
                </c:pt>
                <c:pt idx="21267">
                  <c:v>-39.776660117138803</c:v>
                </c:pt>
                <c:pt idx="21268">
                  <c:v>-39.776660117138803</c:v>
                </c:pt>
                <c:pt idx="21269">
                  <c:v>-39.776660117138803</c:v>
                </c:pt>
                <c:pt idx="21270">
                  <c:v>-39.717382747490703</c:v>
                </c:pt>
                <c:pt idx="21271">
                  <c:v>-39.717382747490703</c:v>
                </c:pt>
                <c:pt idx="21272">
                  <c:v>-39.717382747490703</c:v>
                </c:pt>
                <c:pt idx="21273">
                  <c:v>-39.7803710578373</c:v>
                </c:pt>
                <c:pt idx="21274">
                  <c:v>-39.7803710578373</c:v>
                </c:pt>
                <c:pt idx="21275">
                  <c:v>-39.848828087291601</c:v>
                </c:pt>
                <c:pt idx="21276">
                  <c:v>-39.848828087291601</c:v>
                </c:pt>
                <c:pt idx="21277">
                  <c:v>-39.848828087291601</c:v>
                </c:pt>
                <c:pt idx="21278">
                  <c:v>-39.793261665654398</c:v>
                </c:pt>
                <c:pt idx="21279">
                  <c:v>-39.793261665654398</c:v>
                </c:pt>
                <c:pt idx="21280">
                  <c:v>-39.818261636348304</c:v>
                </c:pt>
                <c:pt idx="21281">
                  <c:v>-39.818261636348304</c:v>
                </c:pt>
                <c:pt idx="21282">
                  <c:v>-39.818261636348304</c:v>
                </c:pt>
                <c:pt idx="21283">
                  <c:v>-39.838867113612601</c:v>
                </c:pt>
                <c:pt idx="21284">
                  <c:v>-39.838867113612601</c:v>
                </c:pt>
                <c:pt idx="21285">
                  <c:v>-39.838867113612601</c:v>
                </c:pt>
                <c:pt idx="21286">
                  <c:v>-39.881835896536302</c:v>
                </c:pt>
                <c:pt idx="21287">
                  <c:v>-39.881835896536302</c:v>
                </c:pt>
                <c:pt idx="21288">
                  <c:v>-39.881835896536302</c:v>
                </c:pt>
                <c:pt idx="21289">
                  <c:v>-39.882128844714302</c:v>
                </c:pt>
                <c:pt idx="21290">
                  <c:v>-39.882128844714302</c:v>
                </c:pt>
                <c:pt idx="21291">
                  <c:v>-39.920605403189199</c:v>
                </c:pt>
                <c:pt idx="21292">
                  <c:v>-39.920605403189199</c:v>
                </c:pt>
                <c:pt idx="21293">
                  <c:v>-39.813964785476799</c:v>
                </c:pt>
                <c:pt idx="21294">
                  <c:v>-39.813964785476799</c:v>
                </c:pt>
                <c:pt idx="21295">
                  <c:v>-39.9249023036027</c:v>
                </c:pt>
                <c:pt idx="21296">
                  <c:v>-39.9249023036027</c:v>
                </c:pt>
                <c:pt idx="21297">
                  <c:v>-39.9249023036027</c:v>
                </c:pt>
                <c:pt idx="21298">
                  <c:v>-39.7978514925707</c:v>
                </c:pt>
                <c:pt idx="21299">
                  <c:v>-39.7978514925707</c:v>
                </c:pt>
                <c:pt idx="21300">
                  <c:v>-39.824511691738699</c:v>
                </c:pt>
                <c:pt idx="21301">
                  <c:v>-39.824511691738699</c:v>
                </c:pt>
                <c:pt idx="21302">
                  <c:v>-39.773828053796002</c:v>
                </c:pt>
                <c:pt idx="21303">
                  <c:v>-39.773828053796002</c:v>
                </c:pt>
                <c:pt idx="21304">
                  <c:v>-39.773828053796002</c:v>
                </c:pt>
                <c:pt idx="21305">
                  <c:v>-39.773828053796002</c:v>
                </c:pt>
                <c:pt idx="21306">
                  <c:v>-39.768652274993599</c:v>
                </c:pt>
                <c:pt idx="21307">
                  <c:v>-39.768652274993599</c:v>
                </c:pt>
                <c:pt idx="21308">
                  <c:v>-39.768652274993599</c:v>
                </c:pt>
                <c:pt idx="21309">
                  <c:v>-39.834960887659598</c:v>
                </c:pt>
                <c:pt idx="21310">
                  <c:v>-39.834960887659598</c:v>
                </c:pt>
                <c:pt idx="21311">
                  <c:v>-39.701269495613801</c:v>
                </c:pt>
                <c:pt idx="21312">
                  <c:v>-39.701269495613801</c:v>
                </c:pt>
                <c:pt idx="21313">
                  <c:v>-39.701269495613801</c:v>
                </c:pt>
                <c:pt idx="21314">
                  <c:v>-39.755078055226399</c:v>
                </c:pt>
                <c:pt idx="21315">
                  <c:v>-39.755078055226399</c:v>
                </c:pt>
                <c:pt idx="21316">
                  <c:v>-39.879882739769499</c:v>
                </c:pt>
                <c:pt idx="21317">
                  <c:v>-39.879882739769499</c:v>
                </c:pt>
                <c:pt idx="21318">
                  <c:v>-39.760742147482198</c:v>
                </c:pt>
                <c:pt idx="21319">
                  <c:v>-39.760742147482198</c:v>
                </c:pt>
                <c:pt idx="21320">
                  <c:v>-39.760742147482198</c:v>
                </c:pt>
                <c:pt idx="21321">
                  <c:v>-39.701855412276899</c:v>
                </c:pt>
                <c:pt idx="21322">
                  <c:v>-39.701855412276899</c:v>
                </c:pt>
                <c:pt idx="21323">
                  <c:v>-39.701855412276899</c:v>
                </c:pt>
                <c:pt idx="21324">
                  <c:v>-39.701855412276899</c:v>
                </c:pt>
                <c:pt idx="21325">
                  <c:v>-39.998046821921797</c:v>
                </c:pt>
                <c:pt idx="21326">
                  <c:v>-39.998046821921797</c:v>
                </c:pt>
                <c:pt idx="21327">
                  <c:v>-39.790820261026902</c:v>
                </c:pt>
                <c:pt idx="21328">
                  <c:v>-39.790820261026902</c:v>
                </c:pt>
                <c:pt idx="21329">
                  <c:v>-39.790820261026902</c:v>
                </c:pt>
                <c:pt idx="21330">
                  <c:v>-39.904687467111202</c:v>
                </c:pt>
                <c:pt idx="21331">
                  <c:v>-39.904687467111202</c:v>
                </c:pt>
                <c:pt idx="21332">
                  <c:v>-39.904687467111202</c:v>
                </c:pt>
                <c:pt idx="21333">
                  <c:v>-39.864160096913103</c:v>
                </c:pt>
                <c:pt idx="21334">
                  <c:v>-39.864160096913103</c:v>
                </c:pt>
                <c:pt idx="21335">
                  <c:v>-39.7633788564562</c:v>
                </c:pt>
                <c:pt idx="21336">
                  <c:v>-39.7633788564562</c:v>
                </c:pt>
                <c:pt idx="21337">
                  <c:v>-39.827539015466698</c:v>
                </c:pt>
                <c:pt idx="21338">
                  <c:v>-39.827539015466698</c:v>
                </c:pt>
                <c:pt idx="21339">
                  <c:v>-39.827539015466698</c:v>
                </c:pt>
                <c:pt idx="21340">
                  <c:v>-39.835742106959501</c:v>
                </c:pt>
                <c:pt idx="21341">
                  <c:v>-39.835742106959501</c:v>
                </c:pt>
                <c:pt idx="21342">
                  <c:v>-39.835742106959501</c:v>
                </c:pt>
                <c:pt idx="21343">
                  <c:v>-39.658691345539403</c:v>
                </c:pt>
                <c:pt idx="21344">
                  <c:v>-39.658691345539403</c:v>
                </c:pt>
                <c:pt idx="21345">
                  <c:v>-39.658691345539403</c:v>
                </c:pt>
                <c:pt idx="21346">
                  <c:v>-39.981542902874899</c:v>
                </c:pt>
                <c:pt idx="21347">
                  <c:v>-39.981542902874899</c:v>
                </c:pt>
                <c:pt idx="21348">
                  <c:v>-39.9028319723365</c:v>
                </c:pt>
                <c:pt idx="21349">
                  <c:v>-39.9028319723365</c:v>
                </c:pt>
                <c:pt idx="21350">
                  <c:v>-39.9028319723365</c:v>
                </c:pt>
                <c:pt idx="21351">
                  <c:v>-39.752343704865702</c:v>
                </c:pt>
                <c:pt idx="21352">
                  <c:v>-39.840429624731698</c:v>
                </c:pt>
                <c:pt idx="21353">
                  <c:v>-39.840429624731698</c:v>
                </c:pt>
                <c:pt idx="21354">
                  <c:v>-39.840429624731698</c:v>
                </c:pt>
                <c:pt idx="21355">
                  <c:v>-39.814746045427398</c:v>
                </c:pt>
                <c:pt idx="21356">
                  <c:v>-39.814746045427398</c:v>
                </c:pt>
                <c:pt idx="21357">
                  <c:v>-39.814746045427398</c:v>
                </c:pt>
                <c:pt idx="21358">
                  <c:v>-39.889648350202997</c:v>
                </c:pt>
                <c:pt idx="21359">
                  <c:v>-39.889648350202997</c:v>
                </c:pt>
                <c:pt idx="21360">
                  <c:v>-39.889648350202997</c:v>
                </c:pt>
                <c:pt idx="21361">
                  <c:v>-39.889648350202997</c:v>
                </c:pt>
                <c:pt idx="21362">
                  <c:v>-39.845214768654799</c:v>
                </c:pt>
                <c:pt idx="21363">
                  <c:v>-39.845214768654799</c:v>
                </c:pt>
                <c:pt idx="21364">
                  <c:v>-39.908105433001701</c:v>
                </c:pt>
                <c:pt idx="21365">
                  <c:v>-39.908105433001701</c:v>
                </c:pt>
                <c:pt idx="21366">
                  <c:v>-39.908105433001701</c:v>
                </c:pt>
                <c:pt idx="21367">
                  <c:v>-39.948535110597703</c:v>
                </c:pt>
                <c:pt idx="21368">
                  <c:v>-39.948535110597703</c:v>
                </c:pt>
                <c:pt idx="21369">
                  <c:v>-39.649999966379198</c:v>
                </c:pt>
                <c:pt idx="21370">
                  <c:v>-39.875292895063403</c:v>
                </c:pt>
                <c:pt idx="21371">
                  <c:v>-39.875292895063403</c:v>
                </c:pt>
                <c:pt idx="21372">
                  <c:v>-39.856347601744297</c:v>
                </c:pt>
                <c:pt idx="21373">
                  <c:v>-39.856347601744297</c:v>
                </c:pt>
                <c:pt idx="21374">
                  <c:v>-39.856347601744297</c:v>
                </c:pt>
                <c:pt idx="21375">
                  <c:v>-39.772265554172897</c:v>
                </c:pt>
                <c:pt idx="21376">
                  <c:v>-39.772265554172897</c:v>
                </c:pt>
                <c:pt idx="21377">
                  <c:v>-39.772265554172897</c:v>
                </c:pt>
                <c:pt idx="21378">
                  <c:v>-39.777636679558697</c:v>
                </c:pt>
                <c:pt idx="21379">
                  <c:v>-39.777636679558697</c:v>
                </c:pt>
                <c:pt idx="21380">
                  <c:v>-39.777636679558697</c:v>
                </c:pt>
                <c:pt idx="21381">
                  <c:v>-39.777636679558697</c:v>
                </c:pt>
                <c:pt idx="21382">
                  <c:v>-39.731445231533101</c:v>
                </c:pt>
                <c:pt idx="21383">
                  <c:v>-39.731445231533101</c:v>
                </c:pt>
                <c:pt idx="21384">
                  <c:v>-39.731445231533101</c:v>
                </c:pt>
                <c:pt idx="21385">
                  <c:v>-39.839355372008797</c:v>
                </c:pt>
                <c:pt idx="21386">
                  <c:v>-39.839355372008797</c:v>
                </c:pt>
                <c:pt idx="21387">
                  <c:v>-39.809472593544299</c:v>
                </c:pt>
                <c:pt idx="21388">
                  <c:v>-39.809472593544299</c:v>
                </c:pt>
                <c:pt idx="21389">
                  <c:v>-39.809472593544299</c:v>
                </c:pt>
                <c:pt idx="21390">
                  <c:v>-39.779980437749998</c:v>
                </c:pt>
                <c:pt idx="21391">
                  <c:v>-39.779980437749998</c:v>
                </c:pt>
                <c:pt idx="21392">
                  <c:v>-39.675195231960899</c:v>
                </c:pt>
                <c:pt idx="21393">
                  <c:v>-39.675195231960899</c:v>
                </c:pt>
                <c:pt idx="21394">
                  <c:v>-39.794140573154401</c:v>
                </c:pt>
                <c:pt idx="21395">
                  <c:v>-39.794140573154401</c:v>
                </c:pt>
                <c:pt idx="21396">
                  <c:v>-39.794140573154401</c:v>
                </c:pt>
                <c:pt idx="21397">
                  <c:v>-39.808300708638797</c:v>
                </c:pt>
                <c:pt idx="21398">
                  <c:v>-39.808300708638797</c:v>
                </c:pt>
                <c:pt idx="21399">
                  <c:v>-39.808300708638797</c:v>
                </c:pt>
                <c:pt idx="21400">
                  <c:v>-39.808300708638797</c:v>
                </c:pt>
                <c:pt idx="21401">
                  <c:v>-39.846484316905801</c:v>
                </c:pt>
                <c:pt idx="21402">
                  <c:v>-39.846484316905801</c:v>
                </c:pt>
                <c:pt idx="21403">
                  <c:v>-39.774706986398002</c:v>
                </c:pt>
                <c:pt idx="21404">
                  <c:v>-39.774706986398002</c:v>
                </c:pt>
                <c:pt idx="21405">
                  <c:v>-39.774706986398002</c:v>
                </c:pt>
                <c:pt idx="21406">
                  <c:v>-39.594140582623297</c:v>
                </c:pt>
                <c:pt idx="21407">
                  <c:v>-39.594140582623297</c:v>
                </c:pt>
                <c:pt idx="21408">
                  <c:v>-39.594140582623297</c:v>
                </c:pt>
                <c:pt idx="21409">
                  <c:v>-39.651757774779902</c:v>
                </c:pt>
                <c:pt idx="21410">
                  <c:v>-39.651757774779902</c:v>
                </c:pt>
                <c:pt idx="21411">
                  <c:v>-38.1446288769802</c:v>
                </c:pt>
                <c:pt idx="21412">
                  <c:v>-38.1446288769802</c:v>
                </c:pt>
                <c:pt idx="21413">
                  <c:v>-38.1446288769802</c:v>
                </c:pt>
                <c:pt idx="21414">
                  <c:v>-38.1446288769802</c:v>
                </c:pt>
                <c:pt idx="21415">
                  <c:v>-38.1446288769802</c:v>
                </c:pt>
                <c:pt idx="21416">
                  <c:v>-38.1446288769802</c:v>
                </c:pt>
                <c:pt idx="21417">
                  <c:v>0.121777340478729</c:v>
                </c:pt>
                <c:pt idx="21418">
                  <c:v>0.121777340478729</c:v>
                </c:pt>
                <c:pt idx="21419">
                  <c:v>0.121777340478729</c:v>
                </c:pt>
                <c:pt idx="21420">
                  <c:v>0.121777340478729</c:v>
                </c:pt>
                <c:pt idx="21421">
                  <c:v>0.23769530993013099</c:v>
                </c:pt>
                <c:pt idx="21422">
                  <c:v>0.23769530993013099</c:v>
                </c:pt>
                <c:pt idx="21423">
                  <c:v>6.6796872248232803E-2</c:v>
                </c:pt>
                <c:pt idx="21424">
                  <c:v>6.6796872248232803E-2</c:v>
                </c:pt>
                <c:pt idx="21425">
                  <c:v>6.6796872248232803E-2</c:v>
                </c:pt>
                <c:pt idx="21426">
                  <c:v>0.13994140355498499</c:v>
                </c:pt>
                <c:pt idx="21427">
                  <c:v>0.13994140355498499</c:v>
                </c:pt>
                <c:pt idx="21428">
                  <c:v>0.18056640361464801</c:v>
                </c:pt>
                <c:pt idx="21429">
                  <c:v>0.18056640361464801</c:v>
                </c:pt>
                <c:pt idx="21430">
                  <c:v>0.18056640361464801</c:v>
                </c:pt>
                <c:pt idx="21431">
                  <c:v>0.26894530960271301</c:v>
                </c:pt>
                <c:pt idx="21432">
                  <c:v>0.26894530960271301</c:v>
                </c:pt>
                <c:pt idx="21433">
                  <c:v>0.184082028397824</c:v>
                </c:pt>
                <c:pt idx="21434">
                  <c:v>0.184082028397824</c:v>
                </c:pt>
                <c:pt idx="21435">
                  <c:v>0.184082028397824</c:v>
                </c:pt>
                <c:pt idx="21436">
                  <c:v>0.14160155956051301</c:v>
                </c:pt>
                <c:pt idx="21437">
                  <c:v>0.14160155956051301</c:v>
                </c:pt>
                <c:pt idx="21438">
                  <c:v>0.14160155956051301</c:v>
                </c:pt>
                <c:pt idx="21439">
                  <c:v>0.20664062281866699</c:v>
                </c:pt>
                <c:pt idx="21440">
                  <c:v>0.20664062281866699</c:v>
                </c:pt>
                <c:pt idx="21441">
                  <c:v>0.20664062281866699</c:v>
                </c:pt>
                <c:pt idx="21442">
                  <c:v>0.25234374684077898</c:v>
                </c:pt>
                <c:pt idx="21443">
                  <c:v>0.25234374684077898</c:v>
                </c:pt>
                <c:pt idx="21444">
                  <c:v>0.25234374684077898</c:v>
                </c:pt>
                <c:pt idx="21445">
                  <c:v>0.13730468454014</c:v>
                </c:pt>
                <c:pt idx="21446">
                  <c:v>0.13730468454014</c:v>
                </c:pt>
                <c:pt idx="21447">
                  <c:v>0.13730468454014</c:v>
                </c:pt>
                <c:pt idx="21448">
                  <c:v>0.117480465320113</c:v>
                </c:pt>
                <c:pt idx="21449">
                  <c:v>0.117480465320113</c:v>
                </c:pt>
                <c:pt idx="21450">
                  <c:v>0.144433591165579</c:v>
                </c:pt>
                <c:pt idx="21451">
                  <c:v>0.144433591165579</c:v>
                </c:pt>
                <c:pt idx="21452">
                  <c:v>0.2450195278725</c:v>
                </c:pt>
                <c:pt idx="21453">
                  <c:v>0.2450195278725</c:v>
                </c:pt>
                <c:pt idx="21454">
                  <c:v>0.2450195278725</c:v>
                </c:pt>
                <c:pt idx="21455">
                  <c:v>0.19667968469730099</c:v>
                </c:pt>
                <c:pt idx="21456">
                  <c:v>0.19667968469730099</c:v>
                </c:pt>
                <c:pt idx="21457">
                  <c:v>0.19667968469730099</c:v>
                </c:pt>
                <c:pt idx="21458">
                  <c:v>0.19667968469730099</c:v>
                </c:pt>
                <c:pt idx="21459">
                  <c:v>0.18720702861173699</c:v>
                </c:pt>
                <c:pt idx="21460">
                  <c:v>0.18720702861173699</c:v>
                </c:pt>
                <c:pt idx="21461">
                  <c:v>0.23505859093711401</c:v>
                </c:pt>
                <c:pt idx="21462">
                  <c:v>0.23505859093711401</c:v>
                </c:pt>
                <c:pt idx="21463">
                  <c:v>0.23505859093711401</c:v>
                </c:pt>
                <c:pt idx="21464">
                  <c:v>0.26816405986028202</c:v>
                </c:pt>
                <c:pt idx="21465">
                  <c:v>0.26816405986028202</c:v>
                </c:pt>
                <c:pt idx="21466">
                  <c:v>0.26816405986028202</c:v>
                </c:pt>
                <c:pt idx="21467">
                  <c:v>0.17548827872815301</c:v>
                </c:pt>
                <c:pt idx="21468">
                  <c:v>0.17548827872815301</c:v>
                </c:pt>
                <c:pt idx="21469">
                  <c:v>0.224121090679545</c:v>
                </c:pt>
                <c:pt idx="21470">
                  <c:v>0.224121090679545</c:v>
                </c:pt>
                <c:pt idx="21471">
                  <c:v>0.224121090679545</c:v>
                </c:pt>
                <c:pt idx="21472">
                  <c:v>0.30078124711872001</c:v>
                </c:pt>
                <c:pt idx="21473">
                  <c:v>0.30078124711872001</c:v>
                </c:pt>
                <c:pt idx="21474">
                  <c:v>0.30078124711872001</c:v>
                </c:pt>
                <c:pt idx="21475">
                  <c:v>0.27548827823920802</c:v>
                </c:pt>
                <c:pt idx="21476">
                  <c:v>0.27548827823920802</c:v>
                </c:pt>
                <c:pt idx="21477">
                  <c:v>0.27548827823920802</c:v>
                </c:pt>
                <c:pt idx="21478">
                  <c:v>0.21064452888094801</c:v>
                </c:pt>
                <c:pt idx="21479">
                  <c:v>0.21064452888094801</c:v>
                </c:pt>
                <c:pt idx="21480">
                  <c:v>0.21064452888094801</c:v>
                </c:pt>
                <c:pt idx="21481">
                  <c:v>0.26962890329014</c:v>
                </c:pt>
                <c:pt idx="21482">
                  <c:v>0.26962890329014</c:v>
                </c:pt>
                <c:pt idx="21483">
                  <c:v>0.26962890329014</c:v>
                </c:pt>
                <c:pt idx="21484">
                  <c:v>0.20302734075084999</c:v>
                </c:pt>
                <c:pt idx="21485">
                  <c:v>0.20302734075084999</c:v>
                </c:pt>
                <c:pt idx="21486">
                  <c:v>0.13310546546563201</c:v>
                </c:pt>
                <c:pt idx="21487">
                  <c:v>0.13310546546563201</c:v>
                </c:pt>
                <c:pt idx="21488">
                  <c:v>0.21152343494759401</c:v>
                </c:pt>
                <c:pt idx="21489">
                  <c:v>0.21152343494759401</c:v>
                </c:pt>
                <c:pt idx="21490">
                  <c:v>0.21152343494759401</c:v>
                </c:pt>
                <c:pt idx="21491">
                  <c:v>0.163183591233973</c:v>
                </c:pt>
                <c:pt idx="21492">
                  <c:v>0.163183591233973</c:v>
                </c:pt>
                <c:pt idx="21493">
                  <c:v>0.163183591233973</c:v>
                </c:pt>
                <c:pt idx="21494">
                  <c:v>0.16337890328577401</c:v>
                </c:pt>
                <c:pt idx="21495">
                  <c:v>0.16337890328577401</c:v>
                </c:pt>
                <c:pt idx="21496">
                  <c:v>0.16337890328577401</c:v>
                </c:pt>
                <c:pt idx="21497">
                  <c:v>0.23183593503199501</c:v>
                </c:pt>
                <c:pt idx="21498">
                  <c:v>0.23183593503199501</c:v>
                </c:pt>
                <c:pt idx="21499">
                  <c:v>0.23183593503199501</c:v>
                </c:pt>
                <c:pt idx="21500">
                  <c:v>0.18105468514841</c:v>
                </c:pt>
                <c:pt idx="21501">
                  <c:v>0.18105468514841</c:v>
                </c:pt>
                <c:pt idx="21502">
                  <c:v>0.18105468514841</c:v>
                </c:pt>
                <c:pt idx="21503">
                  <c:v>0.16572265459399199</c:v>
                </c:pt>
                <c:pt idx="21504">
                  <c:v>0.16572265459399199</c:v>
                </c:pt>
                <c:pt idx="21505">
                  <c:v>0.16582030944846299</c:v>
                </c:pt>
                <c:pt idx="21506">
                  <c:v>0.16582030944846299</c:v>
                </c:pt>
                <c:pt idx="21507">
                  <c:v>0.15185546573047701</c:v>
                </c:pt>
                <c:pt idx="21508">
                  <c:v>0.15185546573047701</c:v>
                </c:pt>
                <c:pt idx="21509">
                  <c:v>0.15185546573047701</c:v>
                </c:pt>
                <c:pt idx="21510">
                  <c:v>0.16806640363211001</c:v>
                </c:pt>
                <c:pt idx="21511">
                  <c:v>0.16806640363211001</c:v>
                </c:pt>
                <c:pt idx="21512">
                  <c:v>0.16806640363211001</c:v>
                </c:pt>
                <c:pt idx="21513">
                  <c:v>9.1308591574488604E-2</c:v>
                </c:pt>
                <c:pt idx="21514">
                  <c:v>9.1308591574488604E-2</c:v>
                </c:pt>
                <c:pt idx="21515">
                  <c:v>9.1308591574488604E-2</c:v>
                </c:pt>
                <c:pt idx="21516">
                  <c:v>0.23779296559950999</c:v>
                </c:pt>
                <c:pt idx="21517">
                  <c:v>0.23779296559950999</c:v>
                </c:pt>
                <c:pt idx="21518">
                  <c:v>0.23779296559950999</c:v>
                </c:pt>
                <c:pt idx="21519">
                  <c:v>0.15224609142023801</c:v>
                </c:pt>
                <c:pt idx="21520">
                  <c:v>0.15224609142023801</c:v>
                </c:pt>
                <c:pt idx="21521">
                  <c:v>0.17060546531138199</c:v>
                </c:pt>
                <c:pt idx="21522">
                  <c:v>0.17060546531138199</c:v>
                </c:pt>
                <c:pt idx="21523">
                  <c:v>0.17060546531138199</c:v>
                </c:pt>
                <c:pt idx="21524">
                  <c:v>0.20380859126453199</c:v>
                </c:pt>
                <c:pt idx="21525">
                  <c:v>0.20380859126453199</c:v>
                </c:pt>
                <c:pt idx="21526">
                  <c:v>0.20380859126453199</c:v>
                </c:pt>
                <c:pt idx="21527">
                  <c:v>0.1657226531388</c:v>
                </c:pt>
                <c:pt idx="21528">
                  <c:v>0.1657226531388</c:v>
                </c:pt>
                <c:pt idx="21529">
                  <c:v>0.16796874658029901</c:v>
                </c:pt>
                <c:pt idx="21530">
                  <c:v>0.16796874658029901</c:v>
                </c:pt>
                <c:pt idx="21531">
                  <c:v>0.144531246929545</c:v>
                </c:pt>
                <c:pt idx="21532">
                  <c:v>0.144531246929545</c:v>
                </c:pt>
                <c:pt idx="21533">
                  <c:v>0.144531246929545</c:v>
                </c:pt>
                <c:pt idx="21534">
                  <c:v>0.20634765348950099</c:v>
                </c:pt>
                <c:pt idx="21535">
                  <c:v>0.20634765348950099</c:v>
                </c:pt>
                <c:pt idx="21536">
                  <c:v>0.20634765348950099</c:v>
                </c:pt>
                <c:pt idx="21537">
                  <c:v>0.20136718475259799</c:v>
                </c:pt>
                <c:pt idx="21538">
                  <c:v>0.20136718475259799</c:v>
                </c:pt>
                <c:pt idx="21539">
                  <c:v>0.20136718475259799</c:v>
                </c:pt>
                <c:pt idx="21540">
                  <c:v>0.20136718475259799</c:v>
                </c:pt>
                <c:pt idx="21541">
                  <c:v>-39.911425723963397</c:v>
                </c:pt>
                <c:pt idx="21542">
                  <c:v>-39.911425723963397</c:v>
                </c:pt>
                <c:pt idx="21543">
                  <c:v>-39.911425723963397</c:v>
                </c:pt>
                <c:pt idx="21544">
                  <c:v>-39.890722597920103</c:v>
                </c:pt>
                <c:pt idx="21545">
                  <c:v>-39.890722597920103</c:v>
                </c:pt>
                <c:pt idx="21546">
                  <c:v>-39.890722597920103</c:v>
                </c:pt>
                <c:pt idx="21547">
                  <c:v>-39.850097589987797</c:v>
                </c:pt>
                <c:pt idx="21548">
                  <c:v>-39.850097589987797</c:v>
                </c:pt>
                <c:pt idx="21549">
                  <c:v>-39.808496073666902</c:v>
                </c:pt>
                <c:pt idx="21550">
                  <c:v>-39.808496073666902</c:v>
                </c:pt>
                <c:pt idx="21551">
                  <c:v>-39.808496073666902</c:v>
                </c:pt>
                <c:pt idx="21552">
                  <c:v>-39.688671868810999</c:v>
                </c:pt>
                <c:pt idx="21553">
                  <c:v>-39.688671868810999</c:v>
                </c:pt>
                <c:pt idx="21554">
                  <c:v>-39.688671868810999</c:v>
                </c:pt>
                <c:pt idx="21555">
                  <c:v>-39.737109307032298</c:v>
                </c:pt>
                <c:pt idx="21556">
                  <c:v>-39.737109307032298</c:v>
                </c:pt>
                <c:pt idx="21557">
                  <c:v>-39.737109307032298</c:v>
                </c:pt>
                <c:pt idx="21558">
                  <c:v>-39.8083007388704</c:v>
                </c:pt>
                <c:pt idx="21559">
                  <c:v>-39.8083007388704</c:v>
                </c:pt>
                <c:pt idx="21560">
                  <c:v>-39.8083007388704</c:v>
                </c:pt>
                <c:pt idx="21561">
                  <c:v>-39.823925714619598</c:v>
                </c:pt>
                <c:pt idx="21562">
                  <c:v>-39.823925714619598</c:v>
                </c:pt>
                <c:pt idx="21563">
                  <c:v>-39.823925714619598</c:v>
                </c:pt>
                <c:pt idx="21564">
                  <c:v>-39.7135741766105</c:v>
                </c:pt>
                <c:pt idx="21565">
                  <c:v>-39.7135741766105</c:v>
                </c:pt>
                <c:pt idx="21566">
                  <c:v>-39.7135741766105</c:v>
                </c:pt>
                <c:pt idx="21567">
                  <c:v>-39.873144480028699</c:v>
                </c:pt>
                <c:pt idx="21568">
                  <c:v>-39.873144480028699</c:v>
                </c:pt>
                <c:pt idx="21569">
                  <c:v>-39.640527286923302</c:v>
                </c:pt>
                <c:pt idx="21570">
                  <c:v>-39.640527286923302</c:v>
                </c:pt>
                <c:pt idx="21571">
                  <c:v>-39.675585866709298</c:v>
                </c:pt>
                <c:pt idx="21572">
                  <c:v>-39.675585866709298</c:v>
                </c:pt>
                <c:pt idx="21573">
                  <c:v>-39.675585866709298</c:v>
                </c:pt>
                <c:pt idx="21574">
                  <c:v>-39.646874985220997</c:v>
                </c:pt>
                <c:pt idx="21575">
                  <c:v>-39.646874985220997</c:v>
                </c:pt>
                <c:pt idx="21576">
                  <c:v>-39.646874985220997</c:v>
                </c:pt>
                <c:pt idx="21577">
                  <c:v>-39.853222591373097</c:v>
                </c:pt>
                <c:pt idx="21578">
                  <c:v>-39.853222591373097</c:v>
                </c:pt>
                <c:pt idx="21579">
                  <c:v>-39.853222591373097</c:v>
                </c:pt>
                <c:pt idx="21580">
                  <c:v>-39.853222591373097</c:v>
                </c:pt>
                <c:pt idx="21581">
                  <c:v>-39.833984316173797</c:v>
                </c:pt>
                <c:pt idx="21582">
                  <c:v>-39.833984316173797</c:v>
                </c:pt>
                <c:pt idx="21583">
                  <c:v>-39.765331967704697</c:v>
                </c:pt>
                <c:pt idx="21584">
                  <c:v>-39.765331967704697</c:v>
                </c:pt>
                <c:pt idx="21585">
                  <c:v>-39.765331967704697</c:v>
                </c:pt>
                <c:pt idx="21586">
                  <c:v>-39.786523392278397</c:v>
                </c:pt>
                <c:pt idx="21587">
                  <c:v>-39.786523392278397</c:v>
                </c:pt>
                <c:pt idx="21588">
                  <c:v>-39.749902293653498</c:v>
                </c:pt>
                <c:pt idx="21589">
                  <c:v>-39.800878847316199</c:v>
                </c:pt>
                <c:pt idx="21590">
                  <c:v>-39.800878847316199</c:v>
                </c:pt>
                <c:pt idx="21591">
                  <c:v>-39.800878847316199</c:v>
                </c:pt>
                <c:pt idx="21592">
                  <c:v>-39.7441405848367</c:v>
                </c:pt>
                <c:pt idx="21593">
                  <c:v>-39.7441405848367</c:v>
                </c:pt>
                <c:pt idx="21594">
                  <c:v>-39.7441405848367</c:v>
                </c:pt>
                <c:pt idx="21595">
                  <c:v>-39.685253844298103</c:v>
                </c:pt>
                <c:pt idx="21596">
                  <c:v>-39.685253844298103</c:v>
                </c:pt>
                <c:pt idx="21597">
                  <c:v>-39.685253844298103</c:v>
                </c:pt>
                <c:pt idx="21598">
                  <c:v>-39.698925682467198</c:v>
                </c:pt>
                <c:pt idx="21599">
                  <c:v>-39.698925682467198</c:v>
                </c:pt>
                <c:pt idx="21600">
                  <c:v>-39.698925682467198</c:v>
                </c:pt>
                <c:pt idx="21601">
                  <c:v>-39.705956991303502</c:v>
                </c:pt>
                <c:pt idx="21602">
                  <c:v>-39.705956991303502</c:v>
                </c:pt>
                <c:pt idx="21603">
                  <c:v>-39.705956991303502</c:v>
                </c:pt>
                <c:pt idx="21604">
                  <c:v>-39.680273377198297</c:v>
                </c:pt>
                <c:pt idx="21605">
                  <c:v>-39.680273377198297</c:v>
                </c:pt>
                <c:pt idx="21606">
                  <c:v>-39.774218718404803</c:v>
                </c:pt>
                <c:pt idx="21607">
                  <c:v>-39.774218718404803</c:v>
                </c:pt>
                <c:pt idx="21608">
                  <c:v>-39.763867145775201</c:v>
                </c:pt>
                <c:pt idx="21609">
                  <c:v>-39.763867145775201</c:v>
                </c:pt>
                <c:pt idx="21610">
                  <c:v>-39.763867145775201</c:v>
                </c:pt>
                <c:pt idx="21611">
                  <c:v>-39.634667902566399</c:v>
                </c:pt>
                <c:pt idx="21612">
                  <c:v>-39.634667902566399</c:v>
                </c:pt>
                <c:pt idx="21613">
                  <c:v>-39.634667902566399</c:v>
                </c:pt>
                <c:pt idx="21614">
                  <c:v>-39.6906249657549</c:v>
                </c:pt>
                <c:pt idx="21615">
                  <c:v>-39.6906249657549</c:v>
                </c:pt>
                <c:pt idx="21616">
                  <c:v>-39.6906249657549</c:v>
                </c:pt>
                <c:pt idx="21617">
                  <c:v>-39.802343681367297</c:v>
                </c:pt>
                <c:pt idx="21618">
                  <c:v>-39.802343681367297</c:v>
                </c:pt>
                <c:pt idx="21619">
                  <c:v>-39.802343681367297</c:v>
                </c:pt>
                <c:pt idx="21620">
                  <c:v>-39.823925740194603</c:v>
                </c:pt>
                <c:pt idx="21621">
                  <c:v>-39.823925740194603</c:v>
                </c:pt>
                <c:pt idx="21622">
                  <c:v>-39.779199180207797</c:v>
                </c:pt>
                <c:pt idx="21623">
                  <c:v>-39.779199180207797</c:v>
                </c:pt>
                <c:pt idx="21624">
                  <c:v>-39.779199180207797</c:v>
                </c:pt>
                <c:pt idx="21625">
                  <c:v>-39.739355423946101</c:v>
                </c:pt>
                <c:pt idx="21626">
                  <c:v>-39.739355423946101</c:v>
                </c:pt>
                <c:pt idx="21627">
                  <c:v>-39.789453071993101</c:v>
                </c:pt>
                <c:pt idx="21628">
                  <c:v>-39.789453071993101</c:v>
                </c:pt>
                <c:pt idx="21629">
                  <c:v>-39.789453071993101</c:v>
                </c:pt>
                <c:pt idx="21630">
                  <c:v>-39.815820258350797</c:v>
                </c:pt>
                <c:pt idx="21631">
                  <c:v>-39.815820258350797</c:v>
                </c:pt>
                <c:pt idx="21632">
                  <c:v>-39.815820258350797</c:v>
                </c:pt>
                <c:pt idx="21633">
                  <c:v>-39.799902283149997</c:v>
                </c:pt>
                <c:pt idx="21634">
                  <c:v>-39.799902283149997</c:v>
                </c:pt>
                <c:pt idx="21635">
                  <c:v>-39.799902283149997</c:v>
                </c:pt>
                <c:pt idx="21636">
                  <c:v>-39.738085894823598</c:v>
                </c:pt>
                <c:pt idx="21637">
                  <c:v>-39.738085894823598</c:v>
                </c:pt>
                <c:pt idx="21638">
                  <c:v>-39.738085894823598</c:v>
                </c:pt>
                <c:pt idx="21639">
                  <c:v>-39.766210891539203</c:v>
                </c:pt>
                <c:pt idx="21640">
                  <c:v>-39.766210891539203</c:v>
                </c:pt>
                <c:pt idx="21641">
                  <c:v>-39.812890546716503</c:v>
                </c:pt>
                <c:pt idx="21642">
                  <c:v>-39.812890546716503</c:v>
                </c:pt>
                <c:pt idx="21643">
                  <c:v>-39.812890546716503</c:v>
                </c:pt>
                <c:pt idx="21644">
                  <c:v>-39.713085902927503</c:v>
                </c:pt>
                <c:pt idx="21645">
                  <c:v>-39.713085902927503</c:v>
                </c:pt>
                <c:pt idx="21646">
                  <c:v>-39.764257758339198</c:v>
                </c:pt>
                <c:pt idx="21647">
                  <c:v>-39.764257758339198</c:v>
                </c:pt>
                <c:pt idx="21648">
                  <c:v>-39.864160090415602</c:v>
                </c:pt>
                <c:pt idx="21649">
                  <c:v>-39.864160090415602</c:v>
                </c:pt>
                <c:pt idx="21650">
                  <c:v>-39.764550719904904</c:v>
                </c:pt>
                <c:pt idx="21651">
                  <c:v>-39.764550719904904</c:v>
                </c:pt>
                <c:pt idx="21652">
                  <c:v>-39.764550719904904</c:v>
                </c:pt>
                <c:pt idx="21653">
                  <c:v>-39.764550719904904</c:v>
                </c:pt>
                <c:pt idx="21654">
                  <c:v>-39.6892577627222</c:v>
                </c:pt>
                <c:pt idx="21655">
                  <c:v>-39.6892577627222</c:v>
                </c:pt>
                <c:pt idx="21656">
                  <c:v>-39.6892577627222</c:v>
                </c:pt>
                <c:pt idx="21657">
                  <c:v>-39.6892577627222</c:v>
                </c:pt>
                <c:pt idx="21658">
                  <c:v>-39.748535094011402</c:v>
                </c:pt>
                <c:pt idx="21659">
                  <c:v>-39.748535094011402</c:v>
                </c:pt>
                <c:pt idx="21660">
                  <c:v>-39.639648380492801</c:v>
                </c:pt>
                <c:pt idx="21661">
                  <c:v>-39.639648380492801</c:v>
                </c:pt>
                <c:pt idx="21662">
                  <c:v>-39.639648380492801</c:v>
                </c:pt>
                <c:pt idx="21663">
                  <c:v>-39.898046848756998</c:v>
                </c:pt>
                <c:pt idx="21664">
                  <c:v>-39.898046848756998</c:v>
                </c:pt>
                <c:pt idx="21665">
                  <c:v>-39.857617144953103</c:v>
                </c:pt>
                <c:pt idx="21666">
                  <c:v>-39.857617144953103</c:v>
                </c:pt>
                <c:pt idx="21667">
                  <c:v>-39.857617144953103</c:v>
                </c:pt>
                <c:pt idx="21668">
                  <c:v>-39.827929616818402</c:v>
                </c:pt>
                <c:pt idx="21669">
                  <c:v>-39.827929616818402</c:v>
                </c:pt>
                <c:pt idx="21670">
                  <c:v>-39.827929616818402</c:v>
                </c:pt>
                <c:pt idx="21671">
                  <c:v>-39.795019482626202</c:v>
                </c:pt>
                <c:pt idx="21672">
                  <c:v>-39.795019482626202</c:v>
                </c:pt>
                <c:pt idx="21673">
                  <c:v>-39.795019482626202</c:v>
                </c:pt>
                <c:pt idx="21674">
                  <c:v>-39.795019482626202</c:v>
                </c:pt>
                <c:pt idx="21675">
                  <c:v>-39.714648379900602</c:v>
                </c:pt>
                <c:pt idx="21676">
                  <c:v>-39.714648379900602</c:v>
                </c:pt>
                <c:pt idx="21677">
                  <c:v>-39.714648379900602</c:v>
                </c:pt>
                <c:pt idx="21678">
                  <c:v>-39.768945269985103</c:v>
                </c:pt>
                <c:pt idx="21679">
                  <c:v>-39.768945269985103</c:v>
                </c:pt>
                <c:pt idx="21680">
                  <c:v>-39.686132747410703</c:v>
                </c:pt>
                <c:pt idx="21681">
                  <c:v>-39.686132747410703</c:v>
                </c:pt>
                <c:pt idx="21682">
                  <c:v>-39.696972577403301</c:v>
                </c:pt>
                <c:pt idx="21683">
                  <c:v>-39.696972577403301</c:v>
                </c:pt>
                <c:pt idx="21684">
                  <c:v>-39.7714843079156</c:v>
                </c:pt>
                <c:pt idx="21685">
                  <c:v>-39.7714843079156</c:v>
                </c:pt>
                <c:pt idx="21686">
                  <c:v>-39.923144475469599</c:v>
                </c:pt>
                <c:pt idx="21687">
                  <c:v>-39.923144475469599</c:v>
                </c:pt>
                <c:pt idx="21688">
                  <c:v>-39.923144475469599</c:v>
                </c:pt>
                <c:pt idx="21689">
                  <c:v>-39.803613236821498</c:v>
                </c:pt>
                <c:pt idx="21690">
                  <c:v>-39.803613236821498</c:v>
                </c:pt>
                <c:pt idx="21691">
                  <c:v>-39.803613236821498</c:v>
                </c:pt>
                <c:pt idx="21692">
                  <c:v>-39.803613236821498</c:v>
                </c:pt>
                <c:pt idx="21693">
                  <c:v>-39.771874934202003</c:v>
                </c:pt>
                <c:pt idx="21694">
                  <c:v>-39.771874934202003</c:v>
                </c:pt>
                <c:pt idx="21695">
                  <c:v>-39.771874934202003</c:v>
                </c:pt>
                <c:pt idx="21696">
                  <c:v>-39.847265592907199</c:v>
                </c:pt>
                <c:pt idx="21697">
                  <c:v>-39.847265592907199</c:v>
                </c:pt>
                <c:pt idx="21698">
                  <c:v>-39.754199147981097</c:v>
                </c:pt>
                <c:pt idx="21699">
                  <c:v>-39.754199147981097</c:v>
                </c:pt>
                <c:pt idx="21700">
                  <c:v>-39.754199147981097</c:v>
                </c:pt>
                <c:pt idx="21701">
                  <c:v>-39.702343710909098</c:v>
                </c:pt>
                <c:pt idx="21702">
                  <c:v>-39.702343710909098</c:v>
                </c:pt>
                <c:pt idx="21703">
                  <c:v>-39.760058556414101</c:v>
                </c:pt>
                <c:pt idx="21704">
                  <c:v>-39.760058556414101</c:v>
                </c:pt>
                <c:pt idx="21705">
                  <c:v>-39.760058556414101</c:v>
                </c:pt>
                <c:pt idx="21706">
                  <c:v>-39.788574145437401</c:v>
                </c:pt>
                <c:pt idx="21707">
                  <c:v>-39.788574145437401</c:v>
                </c:pt>
                <c:pt idx="21708">
                  <c:v>-39.788574145437401</c:v>
                </c:pt>
                <c:pt idx="21709">
                  <c:v>-39.7427733908698</c:v>
                </c:pt>
                <c:pt idx="21710">
                  <c:v>-39.7427733908698</c:v>
                </c:pt>
                <c:pt idx="21711">
                  <c:v>-39.704003833328898</c:v>
                </c:pt>
                <c:pt idx="21712">
                  <c:v>-39.704003833328898</c:v>
                </c:pt>
                <c:pt idx="21713">
                  <c:v>-39.704003833328898</c:v>
                </c:pt>
                <c:pt idx="21714">
                  <c:v>-39.704003833328898</c:v>
                </c:pt>
                <c:pt idx="21715">
                  <c:v>-39.840234296898402</c:v>
                </c:pt>
                <c:pt idx="21716">
                  <c:v>-39.840234296898402</c:v>
                </c:pt>
                <c:pt idx="21717">
                  <c:v>-39.874414026868102</c:v>
                </c:pt>
                <c:pt idx="21718">
                  <c:v>-39.874414026868102</c:v>
                </c:pt>
                <c:pt idx="21719">
                  <c:v>-39.874414026868102</c:v>
                </c:pt>
                <c:pt idx="21720">
                  <c:v>-39.7818358812874</c:v>
                </c:pt>
                <c:pt idx="21721">
                  <c:v>-39.7818358812874</c:v>
                </c:pt>
                <c:pt idx="21722">
                  <c:v>-39.7818358812874</c:v>
                </c:pt>
                <c:pt idx="21723">
                  <c:v>-39.7141600917384</c:v>
                </c:pt>
                <c:pt idx="21724">
                  <c:v>-39.9061522815609</c:v>
                </c:pt>
                <c:pt idx="21725">
                  <c:v>-39.9061522815609</c:v>
                </c:pt>
                <c:pt idx="21726">
                  <c:v>-39.9061522815609</c:v>
                </c:pt>
                <c:pt idx="21727">
                  <c:v>-39.826269459939702</c:v>
                </c:pt>
                <c:pt idx="21728">
                  <c:v>-39.826269459939702</c:v>
                </c:pt>
                <c:pt idx="21729">
                  <c:v>-39.960351511355803</c:v>
                </c:pt>
                <c:pt idx="21730">
                  <c:v>-39.960351511355803</c:v>
                </c:pt>
                <c:pt idx="21731">
                  <c:v>-39.960351511355803</c:v>
                </c:pt>
                <c:pt idx="21732">
                  <c:v>-39.862011663571998</c:v>
                </c:pt>
                <c:pt idx="21733">
                  <c:v>-39.862011663571998</c:v>
                </c:pt>
                <c:pt idx="21734">
                  <c:v>-39.862011663571998</c:v>
                </c:pt>
                <c:pt idx="21735">
                  <c:v>-39.7334960207954</c:v>
                </c:pt>
                <c:pt idx="21736">
                  <c:v>-39.7334960207954</c:v>
                </c:pt>
                <c:pt idx="21737">
                  <c:v>-39.7334960207954</c:v>
                </c:pt>
                <c:pt idx="21738">
                  <c:v>-39.737206979661998</c:v>
                </c:pt>
                <c:pt idx="21739">
                  <c:v>-39.737206979661998</c:v>
                </c:pt>
                <c:pt idx="21740">
                  <c:v>-39.713085863593697</c:v>
                </c:pt>
                <c:pt idx="21741">
                  <c:v>-39.713085863593697</c:v>
                </c:pt>
                <c:pt idx="21742">
                  <c:v>-39.713085863593697</c:v>
                </c:pt>
                <c:pt idx="21743">
                  <c:v>-39.792773390654403</c:v>
                </c:pt>
                <c:pt idx="21744">
                  <c:v>-39.733203068251797</c:v>
                </c:pt>
                <c:pt idx="21745">
                  <c:v>-39.733203068251797</c:v>
                </c:pt>
                <c:pt idx="21746">
                  <c:v>-39.733203068251797</c:v>
                </c:pt>
                <c:pt idx="21747">
                  <c:v>-39.733203068251797</c:v>
                </c:pt>
                <c:pt idx="21748">
                  <c:v>-39.623046839078597</c:v>
                </c:pt>
                <c:pt idx="21749">
                  <c:v>-39.623046839078597</c:v>
                </c:pt>
                <c:pt idx="21750">
                  <c:v>-39.707031222256703</c:v>
                </c:pt>
                <c:pt idx="21751">
                  <c:v>-39.707031222256703</c:v>
                </c:pt>
                <c:pt idx="21752">
                  <c:v>-39.707031222256703</c:v>
                </c:pt>
                <c:pt idx="21753">
                  <c:v>-39.817382763780103</c:v>
                </c:pt>
                <c:pt idx="21754">
                  <c:v>-39.817382763780103</c:v>
                </c:pt>
                <c:pt idx="21755">
                  <c:v>-39.829882768972297</c:v>
                </c:pt>
                <c:pt idx="21756">
                  <c:v>-39.829882768972297</c:v>
                </c:pt>
                <c:pt idx="21757">
                  <c:v>-39.829882768972297</c:v>
                </c:pt>
                <c:pt idx="21758">
                  <c:v>-39.802441356463497</c:v>
                </c:pt>
                <c:pt idx="21759">
                  <c:v>-39.802441356463497</c:v>
                </c:pt>
                <c:pt idx="21760">
                  <c:v>-39.731249962176598</c:v>
                </c:pt>
                <c:pt idx="21761">
                  <c:v>-39.731249962176598</c:v>
                </c:pt>
                <c:pt idx="21762">
                  <c:v>-39.764648355528998</c:v>
                </c:pt>
                <c:pt idx="21763">
                  <c:v>-39.764648355528998</c:v>
                </c:pt>
                <c:pt idx="21764">
                  <c:v>-39.764648355528998</c:v>
                </c:pt>
                <c:pt idx="21765">
                  <c:v>-39.809863263581001</c:v>
                </c:pt>
                <c:pt idx="21766">
                  <c:v>-39.809863263581001</c:v>
                </c:pt>
                <c:pt idx="21767">
                  <c:v>-39.809863263581001</c:v>
                </c:pt>
                <c:pt idx="21768">
                  <c:v>-39.7176757068518</c:v>
                </c:pt>
                <c:pt idx="21769">
                  <c:v>-39.7176757068518</c:v>
                </c:pt>
                <c:pt idx="21770">
                  <c:v>-39.7176757068518</c:v>
                </c:pt>
                <c:pt idx="21771">
                  <c:v>-39.7176757068518</c:v>
                </c:pt>
                <c:pt idx="21772">
                  <c:v>-39.7176757068518</c:v>
                </c:pt>
                <c:pt idx="21773">
                  <c:v>-39.755956985194601</c:v>
                </c:pt>
                <c:pt idx="21774">
                  <c:v>-39.755956985194601</c:v>
                </c:pt>
                <c:pt idx="21775">
                  <c:v>-39.755956985194601</c:v>
                </c:pt>
                <c:pt idx="21776">
                  <c:v>-39.616503860204801</c:v>
                </c:pt>
                <c:pt idx="21777">
                  <c:v>-39.616503860204801</c:v>
                </c:pt>
                <c:pt idx="21778">
                  <c:v>-39.803710879910703</c:v>
                </c:pt>
                <c:pt idx="21779">
                  <c:v>-39.803710879910703</c:v>
                </c:pt>
                <c:pt idx="21780">
                  <c:v>-39.803710879910703</c:v>
                </c:pt>
                <c:pt idx="21781">
                  <c:v>-39.616015560066401</c:v>
                </c:pt>
                <c:pt idx="21782">
                  <c:v>-39.616015560066401</c:v>
                </c:pt>
                <c:pt idx="21783">
                  <c:v>-39.730566381374899</c:v>
                </c:pt>
                <c:pt idx="21784">
                  <c:v>-39.730566381374899</c:v>
                </c:pt>
                <c:pt idx="21785">
                  <c:v>-39.730566381374899</c:v>
                </c:pt>
                <c:pt idx="21786">
                  <c:v>-39.8400389749076</c:v>
                </c:pt>
                <c:pt idx="21787">
                  <c:v>-39.8400389749076</c:v>
                </c:pt>
                <c:pt idx="21788">
                  <c:v>-39.8400389749076</c:v>
                </c:pt>
                <c:pt idx="21789">
                  <c:v>-39.727636669253101</c:v>
                </c:pt>
                <c:pt idx="21790">
                  <c:v>-39.727636669253101</c:v>
                </c:pt>
                <c:pt idx="21791">
                  <c:v>-39.727636669253101</c:v>
                </c:pt>
                <c:pt idx="21792">
                  <c:v>-39.745117174759798</c:v>
                </c:pt>
                <c:pt idx="21793">
                  <c:v>-39.745117174759798</c:v>
                </c:pt>
                <c:pt idx="21794">
                  <c:v>-39.745117174759798</c:v>
                </c:pt>
                <c:pt idx="21795">
                  <c:v>-39.786328100592002</c:v>
                </c:pt>
                <c:pt idx="21796">
                  <c:v>-39.786328100592002</c:v>
                </c:pt>
                <c:pt idx="21797">
                  <c:v>-39.739355390956902</c:v>
                </c:pt>
                <c:pt idx="21798">
                  <c:v>-39.739355390956902</c:v>
                </c:pt>
                <c:pt idx="21799">
                  <c:v>-39.739355390956902</c:v>
                </c:pt>
                <c:pt idx="21800">
                  <c:v>-39.729199142544502</c:v>
                </c:pt>
                <c:pt idx="21801">
                  <c:v>-39.729199142544502</c:v>
                </c:pt>
                <c:pt idx="21802">
                  <c:v>-39.754492121042802</c:v>
                </c:pt>
                <c:pt idx="21803">
                  <c:v>-39.754492121042802</c:v>
                </c:pt>
                <c:pt idx="21804">
                  <c:v>-39.754492121042802</c:v>
                </c:pt>
                <c:pt idx="21805">
                  <c:v>-39.701171820924998</c:v>
                </c:pt>
                <c:pt idx="21806">
                  <c:v>-39.701171820924998</c:v>
                </c:pt>
                <c:pt idx="21807">
                  <c:v>-39.805468693455602</c:v>
                </c:pt>
                <c:pt idx="21808">
                  <c:v>-39.805468693455602</c:v>
                </c:pt>
                <c:pt idx="21809">
                  <c:v>-39.805468693455602</c:v>
                </c:pt>
                <c:pt idx="21810">
                  <c:v>-39.805468693455602</c:v>
                </c:pt>
                <c:pt idx="21811">
                  <c:v>-39.805468693455602</c:v>
                </c:pt>
                <c:pt idx="21812">
                  <c:v>-39.791796826284497</c:v>
                </c:pt>
                <c:pt idx="21813">
                  <c:v>-39.791796826284497</c:v>
                </c:pt>
                <c:pt idx="21814">
                  <c:v>-39.791796826284497</c:v>
                </c:pt>
                <c:pt idx="21815">
                  <c:v>-39.864648328155397</c:v>
                </c:pt>
                <c:pt idx="21816">
                  <c:v>-39.864648328155397</c:v>
                </c:pt>
                <c:pt idx="21817">
                  <c:v>-39.819726516623597</c:v>
                </c:pt>
                <c:pt idx="21818">
                  <c:v>-39.819726516623597</c:v>
                </c:pt>
                <c:pt idx="21819">
                  <c:v>-39.735449178158802</c:v>
                </c:pt>
                <c:pt idx="21820">
                  <c:v>-39.735449178158802</c:v>
                </c:pt>
                <c:pt idx="21821">
                  <c:v>-39.783105408409</c:v>
                </c:pt>
                <c:pt idx="21822">
                  <c:v>-39.783105408409</c:v>
                </c:pt>
                <c:pt idx="21823">
                  <c:v>-39.783105408409</c:v>
                </c:pt>
                <c:pt idx="21824">
                  <c:v>-39.783105408409</c:v>
                </c:pt>
                <c:pt idx="21825">
                  <c:v>-39.715527288222802</c:v>
                </c:pt>
                <c:pt idx="21826">
                  <c:v>-39.715527288222802</c:v>
                </c:pt>
                <c:pt idx="21827">
                  <c:v>-39.715527288222802</c:v>
                </c:pt>
                <c:pt idx="21828">
                  <c:v>-39.863574176611998</c:v>
                </c:pt>
                <c:pt idx="21829">
                  <c:v>-39.863574176611998</c:v>
                </c:pt>
                <c:pt idx="21830">
                  <c:v>-39.863574176611998</c:v>
                </c:pt>
                <c:pt idx="21831">
                  <c:v>-39.863574176611998</c:v>
                </c:pt>
                <c:pt idx="21832">
                  <c:v>-39.806249954497602</c:v>
                </c:pt>
                <c:pt idx="21833">
                  <c:v>-39.806249954497602</c:v>
                </c:pt>
                <c:pt idx="21834">
                  <c:v>-39.806249954497602</c:v>
                </c:pt>
                <c:pt idx="21835">
                  <c:v>-39.7426757207867</c:v>
                </c:pt>
                <c:pt idx="21836">
                  <c:v>-39.7426757207867</c:v>
                </c:pt>
                <c:pt idx="21837">
                  <c:v>-39.7426757207867</c:v>
                </c:pt>
                <c:pt idx="21838">
                  <c:v>-39.7907225906674</c:v>
                </c:pt>
                <c:pt idx="21839">
                  <c:v>-39.7907225906674</c:v>
                </c:pt>
                <c:pt idx="21840">
                  <c:v>-39.7907225906674</c:v>
                </c:pt>
                <c:pt idx="21841">
                  <c:v>-39.790429647553502</c:v>
                </c:pt>
                <c:pt idx="21842">
                  <c:v>-39.790429647553502</c:v>
                </c:pt>
                <c:pt idx="21843">
                  <c:v>-39.8502929313835</c:v>
                </c:pt>
                <c:pt idx="21844">
                  <c:v>-39.8502929313835</c:v>
                </c:pt>
                <c:pt idx="21845">
                  <c:v>-39.8502929313835</c:v>
                </c:pt>
                <c:pt idx="21846">
                  <c:v>-39.639355416831599</c:v>
                </c:pt>
                <c:pt idx="21847">
                  <c:v>-39.639355416831599</c:v>
                </c:pt>
                <c:pt idx="21848">
                  <c:v>-39.797656213609997</c:v>
                </c:pt>
                <c:pt idx="21849">
                  <c:v>-39.797656213609997</c:v>
                </c:pt>
                <c:pt idx="21850">
                  <c:v>-39.797656213609997</c:v>
                </c:pt>
                <c:pt idx="21851">
                  <c:v>-39.797656213609997</c:v>
                </c:pt>
                <c:pt idx="21852">
                  <c:v>-39.929882755153798</c:v>
                </c:pt>
                <c:pt idx="21853">
                  <c:v>-39.929882755153798</c:v>
                </c:pt>
                <c:pt idx="21854">
                  <c:v>-39.929882755153798</c:v>
                </c:pt>
                <c:pt idx="21855">
                  <c:v>-39.876464803470299</c:v>
                </c:pt>
                <c:pt idx="21856">
                  <c:v>-39.876464803470299</c:v>
                </c:pt>
                <c:pt idx="21857">
                  <c:v>-39.779492153349501</c:v>
                </c:pt>
                <c:pt idx="21858">
                  <c:v>-39.779492153349501</c:v>
                </c:pt>
                <c:pt idx="21859">
                  <c:v>-39.864746074708798</c:v>
                </c:pt>
                <c:pt idx="21860">
                  <c:v>-39.864746074708798</c:v>
                </c:pt>
                <c:pt idx="21861">
                  <c:v>-39.872656208666697</c:v>
                </c:pt>
                <c:pt idx="21862">
                  <c:v>-39.872656208666697</c:v>
                </c:pt>
                <c:pt idx="21863">
                  <c:v>-39.872656208666697</c:v>
                </c:pt>
                <c:pt idx="21864">
                  <c:v>-39.681445268950398</c:v>
                </c:pt>
                <c:pt idx="21865">
                  <c:v>-39.681445268950398</c:v>
                </c:pt>
                <c:pt idx="21866">
                  <c:v>-39.758496075948599</c:v>
                </c:pt>
                <c:pt idx="21867">
                  <c:v>-39.758496075948599</c:v>
                </c:pt>
                <c:pt idx="21868">
                  <c:v>-39.758496075948599</c:v>
                </c:pt>
                <c:pt idx="21869">
                  <c:v>-39.725683564865903</c:v>
                </c:pt>
                <c:pt idx="21870">
                  <c:v>-39.725683564865903</c:v>
                </c:pt>
                <c:pt idx="21871">
                  <c:v>-39.725683564865903</c:v>
                </c:pt>
                <c:pt idx="21872">
                  <c:v>-39.725683564865903</c:v>
                </c:pt>
                <c:pt idx="21873">
                  <c:v>-39.884765552153098</c:v>
                </c:pt>
                <c:pt idx="21874">
                  <c:v>-39.884765552153098</c:v>
                </c:pt>
                <c:pt idx="21875">
                  <c:v>-39.884765552153098</c:v>
                </c:pt>
                <c:pt idx="21876">
                  <c:v>-39.6585936520205</c:v>
                </c:pt>
                <c:pt idx="21877">
                  <c:v>-39.6585936520205</c:v>
                </c:pt>
                <c:pt idx="21878">
                  <c:v>-39.828515587621901</c:v>
                </c:pt>
                <c:pt idx="21879">
                  <c:v>-39.828515587621901</c:v>
                </c:pt>
                <c:pt idx="21880">
                  <c:v>-39.828515587621901</c:v>
                </c:pt>
                <c:pt idx="21881">
                  <c:v>-39.939355428774398</c:v>
                </c:pt>
                <c:pt idx="21882">
                  <c:v>-39.939355428774398</c:v>
                </c:pt>
                <c:pt idx="21883">
                  <c:v>-39.702050741281703</c:v>
                </c:pt>
                <c:pt idx="21884">
                  <c:v>-39.702050741281703</c:v>
                </c:pt>
                <c:pt idx="21885">
                  <c:v>-39.702050741281703</c:v>
                </c:pt>
                <c:pt idx="21886">
                  <c:v>-39.862890593627498</c:v>
                </c:pt>
                <c:pt idx="21887">
                  <c:v>-39.862890593627498</c:v>
                </c:pt>
                <c:pt idx="21888">
                  <c:v>-39.862890593627498</c:v>
                </c:pt>
                <c:pt idx="21889">
                  <c:v>-39.714746014505998</c:v>
                </c:pt>
                <c:pt idx="21890">
                  <c:v>-39.714746014505998</c:v>
                </c:pt>
                <c:pt idx="21891">
                  <c:v>-39.714746014505998</c:v>
                </c:pt>
                <c:pt idx="21892">
                  <c:v>-39.714746014505998</c:v>
                </c:pt>
                <c:pt idx="21893">
                  <c:v>-39.848632774373897</c:v>
                </c:pt>
                <c:pt idx="21894">
                  <c:v>-39.848632774373897</c:v>
                </c:pt>
                <c:pt idx="21895">
                  <c:v>-39.912695217120898</c:v>
                </c:pt>
                <c:pt idx="21896">
                  <c:v>-39.912695217120898</c:v>
                </c:pt>
                <c:pt idx="21897">
                  <c:v>-39.776757734907697</c:v>
                </c:pt>
                <c:pt idx="21898">
                  <c:v>-39.776757734907697</c:v>
                </c:pt>
                <c:pt idx="21899">
                  <c:v>-39.776757734907697</c:v>
                </c:pt>
                <c:pt idx="21900">
                  <c:v>-39.8444335673775</c:v>
                </c:pt>
                <c:pt idx="21901">
                  <c:v>-39.838964789822001</c:v>
                </c:pt>
                <c:pt idx="21902">
                  <c:v>-39.838964789822001</c:v>
                </c:pt>
                <c:pt idx="21903">
                  <c:v>-39.838964789822001</c:v>
                </c:pt>
                <c:pt idx="21904">
                  <c:v>-39.710058527271002</c:v>
                </c:pt>
                <c:pt idx="21905">
                  <c:v>-39.710058527271002</c:v>
                </c:pt>
                <c:pt idx="21906">
                  <c:v>-39.710058527271002</c:v>
                </c:pt>
                <c:pt idx="21907">
                  <c:v>-39.890038996069002</c:v>
                </c:pt>
                <c:pt idx="21908">
                  <c:v>-39.890038996069002</c:v>
                </c:pt>
                <c:pt idx="21909">
                  <c:v>-39.890038996069002</c:v>
                </c:pt>
                <c:pt idx="21910">
                  <c:v>-39.802831987726599</c:v>
                </c:pt>
                <c:pt idx="21911">
                  <c:v>-39.802831987726599</c:v>
                </c:pt>
                <c:pt idx="21912">
                  <c:v>-39.802831987726599</c:v>
                </c:pt>
                <c:pt idx="21913">
                  <c:v>-39.802831987726599</c:v>
                </c:pt>
                <c:pt idx="21914">
                  <c:v>-39.726074187325104</c:v>
                </c:pt>
                <c:pt idx="21915">
                  <c:v>-39.726074187325104</c:v>
                </c:pt>
                <c:pt idx="21916">
                  <c:v>-39.710644478960603</c:v>
                </c:pt>
                <c:pt idx="21917">
                  <c:v>-39.710644478960603</c:v>
                </c:pt>
                <c:pt idx="21918">
                  <c:v>-39.7358397905845</c:v>
                </c:pt>
                <c:pt idx="21919">
                  <c:v>-39.7358397905845</c:v>
                </c:pt>
                <c:pt idx="21920">
                  <c:v>-39.7358397905845</c:v>
                </c:pt>
                <c:pt idx="21921">
                  <c:v>-39.816894498639101</c:v>
                </c:pt>
                <c:pt idx="21922">
                  <c:v>-39.841796824148297</c:v>
                </c:pt>
                <c:pt idx="21923">
                  <c:v>-39.841796824148297</c:v>
                </c:pt>
                <c:pt idx="21924">
                  <c:v>-39.841796824148297</c:v>
                </c:pt>
                <c:pt idx="21925">
                  <c:v>-39.7148436778225</c:v>
                </c:pt>
                <c:pt idx="21926">
                  <c:v>-39.7148436778225</c:v>
                </c:pt>
                <c:pt idx="21927">
                  <c:v>-39.7148436778225</c:v>
                </c:pt>
                <c:pt idx="21928">
                  <c:v>-39.768652302736797</c:v>
                </c:pt>
                <c:pt idx="21929">
                  <c:v>-39.768652302736797</c:v>
                </c:pt>
                <c:pt idx="21930">
                  <c:v>-39.768652302736797</c:v>
                </c:pt>
                <c:pt idx="21931">
                  <c:v>-39.737695270167002</c:v>
                </c:pt>
                <c:pt idx="21932">
                  <c:v>-39.737695270167002</c:v>
                </c:pt>
                <c:pt idx="21933">
                  <c:v>-39.737695270167002</c:v>
                </c:pt>
                <c:pt idx="21934">
                  <c:v>-39.737695270167002</c:v>
                </c:pt>
                <c:pt idx="21935">
                  <c:v>-39.855859323913997</c:v>
                </c:pt>
                <c:pt idx="21936">
                  <c:v>-39.855859323913997</c:v>
                </c:pt>
                <c:pt idx="21937">
                  <c:v>-39.784472602346703</c:v>
                </c:pt>
                <c:pt idx="21938">
                  <c:v>-39.784472602346703</c:v>
                </c:pt>
                <c:pt idx="21939">
                  <c:v>-39.784472602346703</c:v>
                </c:pt>
                <c:pt idx="21940">
                  <c:v>-39.749023405492999</c:v>
                </c:pt>
                <c:pt idx="21941">
                  <c:v>-39.749023405492999</c:v>
                </c:pt>
                <c:pt idx="21942">
                  <c:v>-39.720800750896103</c:v>
                </c:pt>
                <c:pt idx="21943">
                  <c:v>-39.720800750896103</c:v>
                </c:pt>
                <c:pt idx="21944">
                  <c:v>-39.7837890295704</c:v>
                </c:pt>
                <c:pt idx="21945">
                  <c:v>-39.7837890295704</c:v>
                </c:pt>
                <c:pt idx="21946">
                  <c:v>-39.7837890295704</c:v>
                </c:pt>
                <c:pt idx="21947">
                  <c:v>-39.779687433707203</c:v>
                </c:pt>
                <c:pt idx="21948">
                  <c:v>-39.779687433707203</c:v>
                </c:pt>
                <c:pt idx="21949">
                  <c:v>-39.806445289148499</c:v>
                </c:pt>
                <c:pt idx="21950">
                  <c:v>-39.806445289148499</c:v>
                </c:pt>
                <c:pt idx="21951">
                  <c:v>-39.806445289148499</c:v>
                </c:pt>
                <c:pt idx="21952">
                  <c:v>-39.806445289148499</c:v>
                </c:pt>
                <c:pt idx="21953">
                  <c:v>-39.654003857198397</c:v>
                </c:pt>
                <c:pt idx="21954">
                  <c:v>-39.654003857198397</c:v>
                </c:pt>
                <c:pt idx="21955">
                  <c:v>-39.874804639002797</c:v>
                </c:pt>
                <c:pt idx="21956">
                  <c:v>-39.874804639002797</c:v>
                </c:pt>
                <c:pt idx="21957">
                  <c:v>-39.874804639002797</c:v>
                </c:pt>
                <c:pt idx="21958">
                  <c:v>-39.786621023500601</c:v>
                </c:pt>
                <c:pt idx="21959">
                  <c:v>-39.786621023500601</c:v>
                </c:pt>
                <c:pt idx="21960">
                  <c:v>-39.897949166959698</c:v>
                </c:pt>
                <c:pt idx="21961">
                  <c:v>-39.897949166959698</c:v>
                </c:pt>
                <c:pt idx="21962">
                  <c:v>-39.881445267616002</c:v>
                </c:pt>
                <c:pt idx="21963">
                  <c:v>-39.881445267616002</c:v>
                </c:pt>
                <c:pt idx="21964">
                  <c:v>-39.881445267616002</c:v>
                </c:pt>
                <c:pt idx="21965">
                  <c:v>-39.803808531796598</c:v>
                </c:pt>
                <c:pt idx="21966">
                  <c:v>-39.803808531796598</c:v>
                </c:pt>
                <c:pt idx="21967">
                  <c:v>-39.803808531796598</c:v>
                </c:pt>
                <c:pt idx="21968">
                  <c:v>-39.805468673184798</c:v>
                </c:pt>
                <c:pt idx="21969">
                  <c:v>-39.805468673184798</c:v>
                </c:pt>
                <c:pt idx="21970">
                  <c:v>-39.805468673184798</c:v>
                </c:pt>
                <c:pt idx="21971">
                  <c:v>-39.750781181377498</c:v>
                </c:pt>
                <c:pt idx="21972">
                  <c:v>-39.750781181377498</c:v>
                </c:pt>
                <c:pt idx="21973">
                  <c:v>-39.750781181377498</c:v>
                </c:pt>
                <c:pt idx="21974">
                  <c:v>-39.740038995027099</c:v>
                </c:pt>
                <c:pt idx="21975">
                  <c:v>-39.740038995027099</c:v>
                </c:pt>
                <c:pt idx="21976">
                  <c:v>-39.789843683109197</c:v>
                </c:pt>
                <c:pt idx="21977">
                  <c:v>-39.789843683109197</c:v>
                </c:pt>
                <c:pt idx="21978">
                  <c:v>-39.789843683109197</c:v>
                </c:pt>
                <c:pt idx="21979">
                  <c:v>-39.756152253932598</c:v>
                </c:pt>
                <c:pt idx="21980">
                  <c:v>-39.756152253932598</c:v>
                </c:pt>
                <c:pt idx="21981">
                  <c:v>-39.756152253932598</c:v>
                </c:pt>
                <c:pt idx="21982">
                  <c:v>-39.748632746377503</c:v>
                </c:pt>
                <c:pt idx="21983">
                  <c:v>-39.703613204292097</c:v>
                </c:pt>
                <c:pt idx="21984">
                  <c:v>-39.703613204292097</c:v>
                </c:pt>
                <c:pt idx="21985">
                  <c:v>-39.703613204292097</c:v>
                </c:pt>
                <c:pt idx="21986">
                  <c:v>-39.790038975712299</c:v>
                </c:pt>
                <c:pt idx="21987">
                  <c:v>-39.790038975712299</c:v>
                </c:pt>
                <c:pt idx="21988">
                  <c:v>-39.790038975712299</c:v>
                </c:pt>
                <c:pt idx="21989">
                  <c:v>-39.777636641345403</c:v>
                </c:pt>
                <c:pt idx="21990">
                  <c:v>-39.777636641345403</c:v>
                </c:pt>
                <c:pt idx="21991">
                  <c:v>-39.7800780722391</c:v>
                </c:pt>
                <c:pt idx="21992">
                  <c:v>-39.7800780722391</c:v>
                </c:pt>
                <c:pt idx="21993">
                  <c:v>-39.7800780722391</c:v>
                </c:pt>
                <c:pt idx="21994">
                  <c:v>-39.821093685597504</c:v>
                </c:pt>
                <c:pt idx="21995">
                  <c:v>-39.821093685597504</c:v>
                </c:pt>
                <c:pt idx="21996">
                  <c:v>-39.821093685597504</c:v>
                </c:pt>
                <c:pt idx="21997">
                  <c:v>-39.785742130909</c:v>
                </c:pt>
                <c:pt idx="21998">
                  <c:v>-39.785742130909</c:v>
                </c:pt>
                <c:pt idx="21999">
                  <c:v>-39.627441363583699</c:v>
                </c:pt>
                <c:pt idx="22000">
                  <c:v>-39.627441363583699</c:v>
                </c:pt>
                <c:pt idx="22001">
                  <c:v>-39.627441363583699</c:v>
                </c:pt>
                <c:pt idx="22002">
                  <c:v>-39.720410129848403</c:v>
                </c:pt>
                <c:pt idx="22003">
                  <c:v>-39.720410129848403</c:v>
                </c:pt>
                <c:pt idx="22004">
                  <c:v>-39.774804624779698</c:v>
                </c:pt>
                <c:pt idx="22005">
                  <c:v>-39.774804624779698</c:v>
                </c:pt>
                <c:pt idx="22006">
                  <c:v>-39.774804624779698</c:v>
                </c:pt>
                <c:pt idx="22007">
                  <c:v>-39.751953065744601</c:v>
                </c:pt>
                <c:pt idx="22008">
                  <c:v>-39.751953065744601</c:v>
                </c:pt>
                <c:pt idx="22009">
                  <c:v>-39.737988202308699</c:v>
                </c:pt>
                <c:pt idx="22010">
                  <c:v>-39.737988202308699</c:v>
                </c:pt>
                <c:pt idx="22011">
                  <c:v>-39.737988202308699</c:v>
                </c:pt>
                <c:pt idx="22012">
                  <c:v>-39.737988202308699</c:v>
                </c:pt>
                <c:pt idx="22013">
                  <c:v>-39.749218728866197</c:v>
                </c:pt>
                <c:pt idx="22014">
                  <c:v>-39.749218728866197</c:v>
                </c:pt>
                <c:pt idx="22015">
                  <c:v>-39.8248046508306</c:v>
                </c:pt>
                <c:pt idx="22016">
                  <c:v>-39.8248046508306</c:v>
                </c:pt>
                <c:pt idx="22017">
                  <c:v>-39.695214787890997</c:v>
                </c:pt>
                <c:pt idx="22018">
                  <c:v>-39.695214787890997</c:v>
                </c:pt>
                <c:pt idx="22019">
                  <c:v>-39.819140590203403</c:v>
                </c:pt>
                <c:pt idx="22020">
                  <c:v>-39.819140590203403</c:v>
                </c:pt>
                <c:pt idx="22021">
                  <c:v>-39.776269477915697</c:v>
                </c:pt>
                <c:pt idx="22022">
                  <c:v>-39.776269477915697</c:v>
                </c:pt>
                <c:pt idx="22023">
                  <c:v>-39.776269477915697</c:v>
                </c:pt>
                <c:pt idx="22024">
                  <c:v>-39.883496018250298</c:v>
                </c:pt>
                <c:pt idx="22025">
                  <c:v>-39.883496018250298</c:v>
                </c:pt>
                <c:pt idx="22026">
                  <c:v>-39.883496018250298</c:v>
                </c:pt>
                <c:pt idx="22027">
                  <c:v>-39.8797851121926</c:v>
                </c:pt>
                <c:pt idx="22028">
                  <c:v>-39.8797851121926</c:v>
                </c:pt>
                <c:pt idx="22029">
                  <c:v>-39.797460899375402</c:v>
                </c:pt>
                <c:pt idx="22030">
                  <c:v>-39.797460899375402</c:v>
                </c:pt>
                <c:pt idx="22031">
                  <c:v>-39.797460899375402</c:v>
                </c:pt>
                <c:pt idx="22032">
                  <c:v>-39.846093742678903</c:v>
                </c:pt>
                <c:pt idx="22033">
                  <c:v>-39.846093742678903</c:v>
                </c:pt>
                <c:pt idx="22034">
                  <c:v>-39.846093742678903</c:v>
                </c:pt>
                <c:pt idx="22035">
                  <c:v>-39.8080077550621</c:v>
                </c:pt>
                <c:pt idx="22036">
                  <c:v>-39.8080077550621</c:v>
                </c:pt>
                <c:pt idx="22037">
                  <c:v>-39.757226488407397</c:v>
                </c:pt>
                <c:pt idx="22038">
                  <c:v>-39.757226488407397</c:v>
                </c:pt>
                <c:pt idx="22039">
                  <c:v>-39.721191379830998</c:v>
                </c:pt>
                <c:pt idx="22040">
                  <c:v>-39.721191379830998</c:v>
                </c:pt>
                <c:pt idx="22041">
                  <c:v>-39.702246045890199</c:v>
                </c:pt>
                <c:pt idx="22042">
                  <c:v>-39.702246045890199</c:v>
                </c:pt>
                <c:pt idx="22043">
                  <c:v>-39.670117163492201</c:v>
                </c:pt>
                <c:pt idx="22044">
                  <c:v>-39.670117163492201</c:v>
                </c:pt>
                <c:pt idx="22045">
                  <c:v>-39.670117163492201</c:v>
                </c:pt>
                <c:pt idx="22046">
                  <c:v>-39.742871030903103</c:v>
                </c:pt>
                <c:pt idx="22047">
                  <c:v>-39.742871030903103</c:v>
                </c:pt>
                <c:pt idx="22048">
                  <c:v>-39.742871030903103</c:v>
                </c:pt>
                <c:pt idx="22049">
                  <c:v>-39.742871030903103</c:v>
                </c:pt>
                <c:pt idx="22050">
                  <c:v>-39.688476501585598</c:v>
                </c:pt>
                <c:pt idx="22051">
                  <c:v>-39.688476501585598</c:v>
                </c:pt>
                <c:pt idx="22052">
                  <c:v>-39.688476501585598</c:v>
                </c:pt>
                <c:pt idx="22053">
                  <c:v>-39.808593659246903</c:v>
                </c:pt>
                <c:pt idx="22054">
                  <c:v>-39.808593659246903</c:v>
                </c:pt>
                <c:pt idx="22055">
                  <c:v>-39.794921825188702</c:v>
                </c:pt>
                <c:pt idx="22056">
                  <c:v>-39.794921825188702</c:v>
                </c:pt>
                <c:pt idx="22057">
                  <c:v>-39.794921825188702</c:v>
                </c:pt>
                <c:pt idx="22058">
                  <c:v>-39.821874953064203</c:v>
                </c:pt>
                <c:pt idx="22059">
                  <c:v>-39.814843733365699</c:v>
                </c:pt>
                <c:pt idx="22060">
                  <c:v>-39.814843733365699</c:v>
                </c:pt>
                <c:pt idx="22061">
                  <c:v>-39.814843733365699</c:v>
                </c:pt>
                <c:pt idx="22062">
                  <c:v>-39.866796795002301</c:v>
                </c:pt>
                <c:pt idx="22063">
                  <c:v>-39.866796795002301</c:v>
                </c:pt>
                <c:pt idx="22064">
                  <c:v>-39.965429617695897</c:v>
                </c:pt>
                <c:pt idx="22065">
                  <c:v>-39.965429617695897</c:v>
                </c:pt>
                <c:pt idx="22066">
                  <c:v>-39.965429617695897</c:v>
                </c:pt>
                <c:pt idx="22067">
                  <c:v>-39.965429617695897</c:v>
                </c:pt>
                <c:pt idx="22068">
                  <c:v>-39.888964775709603</c:v>
                </c:pt>
                <c:pt idx="22069">
                  <c:v>-39.888964775709603</c:v>
                </c:pt>
                <c:pt idx="22070">
                  <c:v>-39.888964775709603</c:v>
                </c:pt>
                <c:pt idx="22071">
                  <c:v>-39.956738251479599</c:v>
                </c:pt>
                <c:pt idx="22072">
                  <c:v>-39.956738251479599</c:v>
                </c:pt>
                <c:pt idx="22073">
                  <c:v>-39.780566330206</c:v>
                </c:pt>
                <c:pt idx="22074">
                  <c:v>-39.780566330206</c:v>
                </c:pt>
                <c:pt idx="22075">
                  <c:v>-39.780566330206</c:v>
                </c:pt>
                <c:pt idx="22076">
                  <c:v>-39.8325194558929</c:v>
                </c:pt>
                <c:pt idx="22077">
                  <c:v>-39.8325194558929</c:v>
                </c:pt>
                <c:pt idx="22078">
                  <c:v>-39.814355428155899</c:v>
                </c:pt>
                <c:pt idx="22079">
                  <c:v>-39.814355428155899</c:v>
                </c:pt>
                <c:pt idx="22080">
                  <c:v>-39.983007779163003</c:v>
                </c:pt>
                <c:pt idx="22081">
                  <c:v>-39.983007779163003</c:v>
                </c:pt>
                <c:pt idx="22082">
                  <c:v>-39.983007779163003</c:v>
                </c:pt>
                <c:pt idx="22083">
                  <c:v>-39.769824140632402</c:v>
                </c:pt>
                <c:pt idx="22084">
                  <c:v>-39.769824140632402</c:v>
                </c:pt>
                <c:pt idx="22085">
                  <c:v>-39.769824140632402</c:v>
                </c:pt>
                <c:pt idx="22086">
                  <c:v>-39.786718721414204</c:v>
                </c:pt>
                <c:pt idx="22087">
                  <c:v>-39.786718721414204</c:v>
                </c:pt>
                <c:pt idx="22088">
                  <c:v>-39.786718721414204</c:v>
                </c:pt>
                <c:pt idx="22089">
                  <c:v>-39.786718721414204</c:v>
                </c:pt>
                <c:pt idx="22090">
                  <c:v>-39.800878857371501</c:v>
                </c:pt>
                <c:pt idx="22091">
                  <c:v>-39.800878857371501</c:v>
                </c:pt>
                <c:pt idx="22092">
                  <c:v>-39.899999983426802</c:v>
                </c:pt>
                <c:pt idx="22093">
                  <c:v>-39.899999983426802</c:v>
                </c:pt>
                <c:pt idx="22094">
                  <c:v>-39.899999983426802</c:v>
                </c:pt>
                <c:pt idx="22095">
                  <c:v>-39.726367172712301</c:v>
                </c:pt>
                <c:pt idx="22096">
                  <c:v>-39.726367172712301</c:v>
                </c:pt>
                <c:pt idx="22097">
                  <c:v>-39.810449196491298</c:v>
                </c:pt>
                <c:pt idx="22098">
                  <c:v>-39.810449196491298</c:v>
                </c:pt>
                <c:pt idx="22099">
                  <c:v>-39.810449196491298</c:v>
                </c:pt>
                <c:pt idx="22100">
                  <c:v>-39.847070244788398</c:v>
                </c:pt>
                <c:pt idx="22101">
                  <c:v>-39.847070244788398</c:v>
                </c:pt>
                <c:pt idx="22102">
                  <c:v>-39.847070244788398</c:v>
                </c:pt>
                <c:pt idx="22103">
                  <c:v>-39.7913085431355</c:v>
                </c:pt>
                <c:pt idx="22104">
                  <c:v>-39.7913085431355</c:v>
                </c:pt>
                <c:pt idx="22105">
                  <c:v>-39.7913085431355</c:v>
                </c:pt>
                <c:pt idx="22106">
                  <c:v>-39.798339791523098</c:v>
                </c:pt>
                <c:pt idx="22107">
                  <c:v>-39.798339791523098</c:v>
                </c:pt>
                <c:pt idx="22108">
                  <c:v>-39.798339791523098</c:v>
                </c:pt>
                <c:pt idx="22109">
                  <c:v>-39.798339791523098</c:v>
                </c:pt>
                <c:pt idx="22110">
                  <c:v>-39.757226532354203</c:v>
                </c:pt>
                <c:pt idx="22111">
                  <c:v>-39.757226532354203</c:v>
                </c:pt>
                <c:pt idx="22112">
                  <c:v>-39.728124948705897</c:v>
                </c:pt>
                <c:pt idx="22113">
                  <c:v>-39.728124948705897</c:v>
                </c:pt>
                <c:pt idx="22114">
                  <c:v>-39.728124948705897</c:v>
                </c:pt>
                <c:pt idx="22115">
                  <c:v>-39.804980407519899</c:v>
                </c:pt>
                <c:pt idx="22116">
                  <c:v>-39.804980407519899</c:v>
                </c:pt>
                <c:pt idx="22117">
                  <c:v>-39.827539027050001</c:v>
                </c:pt>
                <c:pt idx="22118">
                  <c:v>-39.827539027050001</c:v>
                </c:pt>
                <c:pt idx="22119">
                  <c:v>-39.847460891229197</c:v>
                </c:pt>
                <c:pt idx="22120">
                  <c:v>-39.847460891229197</c:v>
                </c:pt>
                <c:pt idx="22121">
                  <c:v>-39.847460891229197</c:v>
                </c:pt>
                <c:pt idx="22122">
                  <c:v>-39.781542929726101</c:v>
                </c:pt>
                <c:pt idx="22123">
                  <c:v>-39.781542929726101</c:v>
                </c:pt>
                <c:pt idx="22124">
                  <c:v>-39.781542929726101</c:v>
                </c:pt>
                <c:pt idx="22125">
                  <c:v>-39.737206954785499</c:v>
                </c:pt>
                <c:pt idx="22126">
                  <c:v>-39.737206954785499</c:v>
                </c:pt>
                <c:pt idx="22127">
                  <c:v>-39.737206954785499</c:v>
                </c:pt>
                <c:pt idx="22128">
                  <c:v>-39.794921830325599</c:v>
                </c:pt>
                <c:pt idx="22129">
                  <c:v>-39.794921830325599</c:v>
                </c:pt>
                <c:pt idx="22130">
                  <c:v>-39.794921830325599</c:v>
                </c:pt>
                <c:pt idx="22131">
                  <c:v>-39.880664014090101</c:v>
                </c:pt>
                <c:pt idx="22132">
                  <c:v>-39.880664014090101</c:v>
                </c:pt>
                <c:pt idx="22133">
                  <c:v>-39.859570272303202</c:v>
                </c:pt>
                <c:pt idx="22134">
                  <c:v>-39.859570272303202</c:v>
                </c:pt>
                <c:pt idx="22135">
                  <c:v>-39.859570272303202</c:v>
                </c:pt>
                <c:pt idx="22136">
                  <c:v>-39.824121029574599</c:v>
                </c:pt>
                <c:pt idx="22137">
                  <c:v>-39.974121064806198</c:v>
                </c:pt>
                <c:pt idx="22138">
                  <c:v>-39.974121064806198</c:v>
                </c:pt>
                <c:pt idx="22139">
                  <c:v>-39.974121064806198</c:v>
                </c:pt>
                <c:pt idx="22140">
                  <c:v>-39.974121064806198</c:v>
                </c:pt>
                <c:pt idx="22141">
                  <c:v>-39.6866210769658</c:v>
                </c:pt>
                <c:pt idx="22142">
                  <c:v>-39.6866210769658</c:v>
                </c:pt>
                <c:pt idx="22143">
                  <c:v>-39.6866210769658</c:v>
                </c:pt>
                <c:pt idx="22144">
                  <c:v>-39.920605419938497</c:v>
                </c:pt>
                <c:pt idx="22145">
                  <c:v>-39.920605419938497</c:v>
                </c:pt>
                <c:pt idx="22146">
                  <c:v>-39.767773382962297</c:v>
                </c:pt>
                <c:pt idx="22147">
                  <c:v>-39.767773382962297</c:v>
                </c:pt>
                <c:pt idx="22148">
                  <c:v>-39.767773382962297</c:v>
                </c:pt>
                <c:pt idx="22149">
                  <c:v>-39.740917931732803</c:v>
                </c:pt>
                <c:pt idx="22150">
                  <c:v>-39.740917931732803</c:v>
                </c:pt>
                <c:pt idx="22151">
                  <c:v>-39.740917931732803</c:v>
                </c:pt>
                <c:pt idx="22152">
                  <c:v>-39.927441370331501</c:v>
                </c:pt>
                <c:pt idx="22153">
                  <c:v>-39.927441370331501</c:v>
                </c:pt>
                <c:pt idx="22154">
                  <c:v>-39.881738208241501</c:v>
                </c:pt>
                <c:pt idx="22155">
                  <c:v>-39.881738208241501</c:v>
                </c:pt>
                <c:pt idx="22156">
                  <c:v>-39.961718695616497</c:v>
                </c:pt>
                <c:pt idx="22157">
                  <c:v>-39.961718695616497</c:v>
                </c:pt>
                <c:pt idx="22158">
                  <c:v>-39.8092773349344</c:v>
                </c:pt>
                <c:pt idx="22159">
                  <c:v>-39.8092773349344</c:v>
                </c:pt>
                <c:pt idx="22160">
                  <c:v>-39.829687463657997</c:v>
                </c:pt>
                <c:pt idx="22161">
                  <c:v>-39.829687463657997</c:v>
                </c:pt>
                <c:pt idx="22162">
                  <c:v>-39.829687463657997</c:v>
                </c:pt>
                <c:pt idx="22163">
                  <c:v>-39.8203124384817</c:v>
                </c:pt>
                <c:pt idx="22164">
                  <c:v>-39.8203124384817</c:v>
                </c:pt>
                <c:pt idx="22165">
                  <c:v>-39.8203124384817</c:v>
                </c:pt>
                <c:pt idx="22166">
                  <c:v>-39.871386647740998</c:v>
                </c:pt>
                <c:pt idx="22167">
                  <c:v>-39.871386647740998</c:v>
                </c:pt>
                <c:pt idx="22168">
                  <c:v>-39.871386647740998</c:v>
                </c:pt>
                <c:pt idx="22169">
                  <c:v>-39.753222564780998</c:v>
                </c:pt>
                <c:pt idx="22170">
                  <c:v>-39.753222564780998</c:v>
                </c:pt>
                <c:pt idx="22171">
                  <c:v>-39.753222564780998</c:v>
                </c:pt>
                <c:pt idx="22172">
                  <c:v>-39.7736327569582</c:v>
                </c:pt>
                <c:pt idx="22173">
                  <c:v>-39.7736327569582</c:v>
                </c:pt>
                <c:pt idx="22174">
                  <c:v>-39.7736327569582</c:v>
                </c:pt>
                <c:pt idx="22175">
                  <c:v>-40.036816356558099</c:v>
                </c:pt>
                <c:pt idx="22176">
                  <c:v>-40.036816356558099</c:v>
                </c:pt>
                <c:pt idx="22177">
                  <c:v>-39.752734314060902</c:v>
                </c:pt>
                <c:pt idx="22178">
                  <c:v>-39.752734314060902</c:v>
                </c:pt>
                <c:pt idx="22179">
                  <c:v>-39.821874929257298</c:v>
                </c:pt>
                <c:pt idx="22180">
                  <c:v>-39.821874929257298</c:v>
                </c:pt>
                <c:pt idx="22181">
                  <c:v>-39.922265550834702</c:v>
                </c:pt>
                <c:pt idx="22182">
                  <c:v>-39.922265550834702</c:v>
                </c:pt>
                <c:pt idx="22183">
                  <c:v>-39.922265550834702</c:v>
                </c:pt>
                <c:pt idx="22184">
                  <c:v>-39.972656208177703</c:v>
                </c:pt>
                <c:pt idx="22185">
                  <c:v>-39.972656208177703</c:v>
                </c:pt>
                <c:pt idx="22186">
                  <c:v>-39.972656208177703</c:v>
                </c:pt>
                <c:pt idx="22187">
                  <c:v>-39.972656208177703</c:v>
                </c:pt>
                <c:pt idx="22188">
                  <c:v>-39.775585872877798</c:v>
                </c:pt>
                <c:pt idx="22189">
                  <c:v>-39.775585872877798</c:v>
                </c:pt>
                <c:pt idx="22190">
                  <c:v>-39.775585872877798</c:v>
                </c:pt>
                <c:pt idx="22191">
                  <c:v>-39.752148439547398</c:v>
                </c:pt>
                <c:pt idx="22192">
                  <c:v>-39.752148439547398</c:v>
                </c:pt>
                <c:pt idx="22193">
                  <c:v>-39.753808539149702</c:v>
                </c:pt>
                <c:pt idx="22194">
                  <c:v>-39.753808539149702</c:v>
                </c:pt>
                <c:pt idx="22195">
                  <c:v>-39.753808539149702</c:v>
                </c:pt>
                <c:pt idx="22196">
                  <c:v>-39.7016600885472</c:v>
                </c:pt>
                <c:pt idx="22197">
                  <c:v>-39.7016600885472</c:v>
                </c:pt>
                <c:pt idx="22198">
                  <c:v>-39.897070303631999</c:v>
                </c:pt>
                <c:pt idx="22199">
                  <c:v>-39.897070303631999</c:v>
                </c:pt>
                <c:pt idx="22200">
                  <c:v>-39.7805663519175</c:v>
                </c:pt>
                <c:pt idx="22201">
                  <c:v>-39.7805663519175</c:v>
                </c:pt>
                <c:pt idx="22202">
                  <c:v>-39.7805663519175</c:v>
                </c:pt>
                <c:pt idx="22203">
                  <c:v>-39.7805663519175</c:v>
                </c:pt>
                <c:pt idx="22204">
                  <c:v>-39.926660103243101</c:v>
                </c:pt>
                <c:pt idx="22205">
                  <c:v>-39.926660103243101</c:v>
                </c:pt>
                <c:pt idx="22206">
                  <c:v>-39.926660103243101</c:v>
                </c:pt>
                <c:pt idx="22207">
                  <c:v>-39.800683519388201</c:v>
                </c:pt>
                <c:pt idx="22208">
                  <c:v>-39.800683519388201</c:v>
                </c:pt>
                <c:pt idx="22209">
                  <c:v>-39.7818358511431</c:v>
                </c:pt>
                <c:pt idx="22210">
                  <c:v>-39.7818358511431</c:v>
                </c:pt>
                <c:pt idx="22211">
                  <c:v>-39.7818358511431</c:v>
                </c:pt>
                <c:pt idx="22212">
                  <c:v>-39.809179671421496</c:v>
                </c:pt>
                <c:pt idx="22213">
                  <c:v>-39.809179671421496</c:v>
                </c:pt>
                <c:pt idx="22214">
                  <c:v>-39.9294921409018</c:v>
                </c:pt>
                <c:pt idx="22215">
                  <c:v>-39.9294921409018</c:v>
                </c:pt>
                <c:pt idx="22216">
                  <c:v>-39.9294921409018</c:v>
                </c:pt>
                <c:pt idx="22217">
                  <c:v>-39.8184569927325</c:v>
                </c:pt>
                <c:pt idx="22218">
                  <c:v>-39.8184569927325</c:v>
                </c:pt>
                <c:pt idx="22219">
                  <c:v>-39.8184569927325</c:v>
                </c:pt>
                <c:pt idx="22220">
                  <c:v>-39.8770507098452</c:v>
                </c:pt>
                <c:pt idx="22221">
                  <c:v>-39.8770507098452</c:v>
                </c:pt>
                <c:pt idx="22222">
                  <c:v>-39.8770507098452</c:v>
                </c:pt>
                <c:pt idx="22223">
                  <c:v>-39.725488246600399</c:v>
                </c:pt>
                <c:pt idx="22224">
                  <c:v>-39.725488246600399</c:v>
                </c:pt>
                <c:pt idx="22225">
                  <c:v>-39.725488246600399</c:v>
                </c:pt>
                <c:pt idx="22226">
                  <c:v>-39.764648368443801</c:v>
                </c:pt>
                <c:pt idx="22227">
                  <c:v>-39.764648368443801</c:v>
                </c:pt>
                <c:pt idx="22228">
                  <c:v>-39.865039012911403</c:v>
                </c:pt>
                <c:pt idx="22229">
                  <c:v>-39.865039012911403</c:v>
                </c:pt>
                <c:pt idx="22230">
                  <c:v>-39.865039012911403</c:v>
                </c:pt>
                <c:pt idx="22231">
                  <c:v>-39.729101492157497</c:v>
                </c:pt>
                <c:pt idx="22232">
                  <c:v>-39.729101492157497</c:v>
                </c:pt>
                <c:pt idx="22233">
                  <c:v>-39.744824156456097</c:v>
                </c:pt>
                <c:pt idx="22234">
                  <c:v>-39.744824156456097</c:v>
                </c:pt>
                <c:pt idx="22235">
                  <c:v>-39.744824156456097</c:v>
                </c:pt>
                <c:pt idx="22236">
                  <c:v>-39.7943358810953</c:v>
                </c:pt>
                <c:pt idx="22237">
                  <c:v>-39.7943358810953</c:v>
                </c:pt>
                <c:pt idx="22238">
                  <c:v>-39.7943358810953</c:v>
                </c:pt>
                <c:pt idx="22239">
                  <c:v>-39.846191385877297</c:v>
                </c:pt>
                <c:pt idx="22240">
                  <c:v>-39.846191385877297</c:v>
                </c:pt>
                <c:pt idx="22241">
                  <c:v>-39.855371008248703</c:v>
                </c:pt>
                <c:pt idx="22242">
                  <c:v>-39.855371008248703</c:v>
                </c:pt>
                <c:pt idx="22243">
                  <c:v>-39.855371008248703</c:v>
                </c:pt>
                <c:pt idx="22244">
                  <c:v>-39.855371008248703</c:v>
                </c:pt>
                <c:pt idx="22245">
                  <c:v>-39.765820282860602</c:v>
                </c:pt>
                <c:pt idx="22246">
                  <c:v>-39.765820282860602</c:v>
                </c:pt>
                <c:pt idx="22247">
                  <c:v>-39.850195286235198</c:v>
                </c:pt>
                <c:pt idx="22248">
                  <c:v>-39.850195286235198</c:v>
                </c:pt>
                <c:pt idx="22249">
                  <c:v>-39.9462890256763</c:v>
                </c:pt>
                <c:pt idx="22250">
                  <c:v>-39.9462890256763</c:v>
                </c:pt>
                <c:pt idx="22251">
                  <c:v>-39.9462890256763</c:v>
                </c:pt>
                <c:pt idx="22252">
                  <c:v>-39.943456954802897</c:v>
                </c:pt>
                <c:pt idx="22253">
                  <c:v>-39.943456954802897</c:v>
                </c:pt>
                <c:pt idx="22254">
                  <c:v>-39.770019488416402</c:v>
                </c:pt>
                <c:pt idx="22255">
                  <c:v>-39.770019488416402</c:v>
                </c:pt>
                <c:pt idx="22256">
                  <c:v>-39.900585908930204</c:v>
                </c:pt>
                <c:pt idx="22257">
                  <c:v>-39.900585908930204</c:v>
                </c:pt>
                <c:pt idx="22258">
                  <c:v>-39.900585908930204</c:v>
                </c:pt>
                <c:pt idx="22259">
                  <c:v>-39.900585908930204</c:v>
                </c:pt>
                <c:pt idx="22260">
                  <c:v>-39.813574162057101</c:v>
                </c:pt>
                <c:pt idx="22261">
                  <c:v>-39.813574162057101</c:v>
                </c:pt>
                <c:pt idx="22262">
                  <c:v>-39.813574162057101</c:v>
                </c:pt>
                <c:pt idx="22263">
                  <c:v>-39.827343696088001</c:v>
                </c:pt>
                <c:pt idx="22264">
                  <c:v>-39.827343696088001</c:v>
                </c:pt>
                <c:pt idx="22265">
                  <c:v>-39.827343696088001</c:v>
                </c:pt>
                <c:pt idx="22266">
                  <c:v>-39.8820311837625</c:v>
                </c:pt>
                <c:pt idx="22267">
                  <c:v>-39.8820311837625</c:v>
                </c:pt>
                <c:pt idx="22268">
                  <c:v>-39.8120116627396</c:v>
                </c:pt>
                <c:pt idx="22269">
                  <c:v>-39.8120116627396</c:v>
                </c:pt>
                <c:pt idx="22270">
                  <c:v>-39.8120116627396</c:v>
                </c:pt>
                <c:pt idx="22271">
                  <c:v>-39.749218756231102</c:v>
                </c:pt>
                <c:pt idx="22272">
                  <c:v>-39.749218756231102</c:v>
                </c:pt>
                <c:pt idx="22273">
                  <c:v>-39.646288997711899</c:v>
                </c:pt>
                <c:pt idx="22274">
                  <c:v>-39.646288997711899</c:v>
                </c:pt>
                <c:pt idx="22275">
                  <c:v>-39.646288997711899</c:v>
                </c:pt>
                <c:pt idx="22276">
                  <c:v>-39.8817381760527</c:v>
                </c:pt>
                <c:pt idx="22277">
                  <c:v>-39.8817381760527</c:v>
                </c:pt>
                <c:pt idx="22278">
                  <c:v>-39.810742110552297</c:v>
                </c:pt>
                <c:pt idx="22279">
                  <c:v>-39.810742110552297</c:v>
                </c:pt>
                <c:pt idx="22280">
                  <c:v>-39.810742110552297</c:v>
                </c:pt>
                <c:pt idx="22281">
                  <c:v>-39.806640549409998</c:v>
                </c:pt>
                <c:pt idx="22282">
                  <c:v>-39.806640549409998</c:v>
                </c:pt>
                <c:pt idx="22283">
                  <c:v>-39.806640549409998</c:v>
                </c:pt>
                <c:pt idx="22284">
                  <c:v>-39.806640549409998</c:v>
                </c:pt>
                <c:pt idx="22285">
                  <c:v>-39.765527328752697</c:v>
                </c:pt>
                <c:pt idx="22286">
                  <c:v>-39.765527328752697</c:v>
                </c:pt>
                <c:pt idx="22287">
                  <c:v>-39.896874949685298</c:v>
                </c:pt>
                <c:pt idx="22288">
                  <c:v>-39.896874949685298</c:v>
                </c:pt>
                <c:pt idx="22289">
                  <c:v>-39.896874949685298</c:v>
                </c:pt>
                <c:pt idx="22290">
                  <c:v>-39.805273346624702</c:v>
                </c:pt>
                <c:pt idx="22291">
                  <c:v>-39.805273346624702</c:v>
                </c:pt>
                <c:pt idx="22292">
                  <c:v>-39.939843688451198</c:v>
                </c:pt>
                <c:pt idx="22293">
                  <c:v>-39.939843688451198</c:v>
                </c:pt>
                <c:pt idx="22294">
                  <c:v>-39.888671830631203</c:v>
                </c:pt>
                <c:pt idx="22295">
                  <c:v>-39.888671830631203</c:v>
                </c:pt>
                <c:pt idx="22296">
                  <c:v>-39.888671830631203</c:v>
                </c:pt>
                <c:pt idx="22297">
                  <c:v>-39.8317382686364</c:v>
                </c:pt>
                <c:pt idx="22298">
                  <c:v>-39.8317382686364</c:v>
                </c:pt>
                <c:pt idx="22299">
                  <c:v>-39.8317382686364</c:v>
                </c:pt>
                <c:pt idx="22300">
                  <c:v>-39.755468690258503</c:v>
                </c:pt>
                <c:pt idx="22301">
                  <c:v>-39.755468690258503</c:v>
                </c:pt>
                <c:pt idx="22302">
                  <c:v>-39.755468690258503</c:v>
                </c:pt>
                <c:pt idx="22303">
                  <c:v>-39.802441354404401</c:v>
                </c:pt>
                <c:pt idx="22304">
                  <c:v>-39.802441354404401</c:v>
                </c:pt>
                <c:pt idx="22305">
                  <c:v>-39.802441354404401</c:v>
                </c:pt>
                <c:pt idx="22306">
                  <c:v>-39.802441354404401</c:v>
                </c:pt>
                <c:pt idx="22307">
                  <c:v>-39.896484306831503</c:v>
                </c:pt>
                <c:pt idx="22308">
                  <c:v>-39.896484306831503</c:v>
                </c:pt>
                <c:pt idx="22309">
                  <c:v>-39.868359327905601</c:v>
                </c:pt>
                <c:pt idx="22310">
                  <c:v>-39.868359327905601</c:v>
                </c:pt>
                <c:pt idx="22311">
                  <c:v>-39.836523394384102</c:v>
                </c:pt>
                <c:pt idx="22312">
                  <c:v>-39.836523394384102</c:v>
                </c:pt>
                <c:pt idx="22313">
                  <c:v>-39.836523394384102</c:v>
                </c:pt>
                <c:pt idx="22314">
                  <c:v>-39.779394435936403</c:v>
                </c:pt>
                <c:pt idx="22315">
                  <c:v>-39.779394435936403</c:v>
                </c:pt>
                <c:pt idx="22316">
                  <c:v>-39.730273411376402</c:v>
                </c:pt>
                <c:pt idx="22317">
                  <c:v>-39.730273411376402</c:v>
                </c:pt>
                <c:pt idx="22318">
                  <c:v>-39.730273411376402</c:v>
                </c:pt>
                <c:pt idx="22319">
                  <c:v>-39.807324135086603</c:v>
                </c:pt>
                <c:pt idx="22320">
                  <c:v>-39.807324135086603</c:v>
                </c:pt>
                <c:pt idx="22321">
                  <c:v>-39.807324135086603</c:v>
                </c:pt>
                <c:pt idx="22322">
                  <c:v>-39.829492153032298</c:v>
                </c:pt>
                <c:pt idx="22323">
                  <c:v>-39.829492153032298</c:v>
                </c:pt>
                <c:pt idx="22324">
                  <c:v>-39.829492153032298</c:v>
                </c:pt>
                <c:pt idx="22325">
                  <c:v>-39.759667934493301</c:v>
                </c:pt>
                <c:pt idx="22326">
                  <c:v>-39.759667934493301</c:v>
                </c:pt>
                <c:pt idx="22327">
                  <c:v>-39.759667934493301</c:v>
                </c:pt>
                <c:pt idx="22328">
                  <c:v>-39.760156182091997</c:v>
                </c:pt>
                <c:pt idx="22329">
                  <c:v>-39.760156182091997</c:v>
                </c:pt>
                <c:pt idx="22330">
                  <c:v>-39.868945277463297</c:v>
                </c:pt>
                <c:pt idx="22331">
                  <c:v>-39.868945277463297</c:v>
                </c:pt>
                <c:pt idx="22332">
                  <c:v>-39.779199172284201</c:v>
                </c:pt>
                <c:pt idx="22333">
                  <c:v>-39.779199172284201</c:v>
                </c:pt>
                <c:pt idx="22334">
                  <c:v>-39.802441366955399</c:v>
                </c:pt>
                <c:pt idx="22335">
                  <c:v>-39.802441366955399</c:v>
                </c:pt>
                <c:pt idx="22336">
                  <c:v>-39.845507761936403</c:v>
                </c:pt>
                <c:pt idx="22337">
                  <c:v>-39.845507761936403</c:v>
                </c:pt>
                <c:pt idx="22338">
                  <c:v>-39.894042926010997</c:v>
                </c:pt>
                <c:pt idx="22339">
                  <c:v>-39.894042926010997</c:v>
                </c:pt>
                <c:pt idx="22340">
                  <c:v>-39.830078049366399</c:v>
                </c:pt>
                <c:pt idx="22341">
                  <c:v>-39.830078049366399</c:v>
                </c:pt>
                <c:pt idx="22342">
                  <c:v>-39.830078049366399</c:v>
                </c:pt>
                <c:pt idx="22343">
                  <c:v>-39.8080077690392</c:v>
                </c:pt>
                <c:pt idx="22344">
                  <c:v>-39.8080077690392</c:v>
                </c:pt>
                <c:pt idx="22345">
                  <c:v>-39.8080077690392</c:v>
                </c:pt>
                <c:pt idx="22346">
                  <c:v>-39.8080077690392</c:v>
                </c:pt>
                <c:pt idx="22347">
                  <c:v>-39.8159179109497</c:v>
                </c:pt>
                <c:pt idx="22348">
                  <c:v>-39.8159179109497</c:v>
                </c:pt>
                <c:pt idx="22349">
                  <c:v>-39.8159179109497</c:v>
                </c:pt>
                <c:pt idx="22350">
                  <c:v>-40.027343688670904</c:v>
                </c:pt>
                <c:pt idx="22351">
                  <c:v>-40.027343688670904</c:v>
                </c:pt>
                <c:pt idx="22352">
                  <c:v>-39.638964775804197</c:v>
                </c:pt>
                <c:pt idx="22353">
                  <c:v>-39.638964775804197</c:v>
                </c:pt>
                <c:pt idx="22354">
                  <c:v>-39.638964775804197</c:v>
                </c:pt>
                <c:pt idx="22355">
                  <c:v>-39.884179637869202</c:v>
                </c:pt>
                <c:pt idx="22356">
                  <c:v>-39.884179637869202</c:v>
                </c:pt>
                <c:pt idx="22357">
                  <c:v>-39.872949180884397</c:v>
                </c:pt>
                <c:pt idx="22358">
                  <c:v>-39.872949180884397</c:v>
                </c:pt>
                <c:pt idx="22359">
                  <c:v>-39.872949180884397</c:v>
                </c:pt>
                <c:pt idx="22360">
                  <c:v>-39.765039026387903</c:v>
                </c:pt>
                <c:pt idx="22361">
                  <c:v>-39.765039026387903</c:v>
                </c:pt>
                <c:pt idx="22362">
                  <c:v>-39.784960881704997</c:v>
                </c:pt>
                <c:pt idx="22363">
                  <c:v>-39.784960881704997</c:v>
                </c:pt>
                <c:pt idx="22364">
                  <c:v>-39.784960881704997</c:v>
                </c:pt>
                <c:pt idx="22365">
                  <c:v>-39.935058505237897</c:v>
                </c:pt>
                <c:pt idx="22366">
                  <c:v>-39.935058505237897</c:v>
                </c:pt>
                <c:pt idx="22367">
                  <c:v>-39.935058505237897</c:v>
                </c:pt>
                <c:pt idx="22368">
                  <c:v>-39.684765568243101</c:v>
                </c:pt>
                <c:pt idx="22369">
                  <c:v>-39.684765568243101</c:v>
                </c:pt>
                <c:pt idx="22370">
                  <c:v>-39.766406179784099</c:v>
                </c:pt>
                <c:pt idx="22371">
                  <c:v>-39.766406179784099</c:v>
                </c:pt>
                <c:pt idx="22372">
                  <c:v>-39.766406179784099</c:v>
                </c:pt>
                <c:pt idx="22373">
                  <c:v>-39.760253849242801</c:v>
                </c:pt>
                <c:pt idx="22374">
                  <c:v>-39.760253849242801</c:v>
                </c:pt>
                <c:pt idx="22375">
                  <c:v>-39.703710907298898</c:v>
                </c:pt>
                <c:pt idx="22376">
                  <c:v>-39.703710907298898</c:v>
                </c:pt>
                <c:pt idx="22377">
                  <c:v>-39.826367147405101</c:v>
                </c:pt>
                <c:pt idx="22378">
                  <c:v>-39.826367147405101</c:v>
                </c:pt>
                <c:pt idx="22379">
                  <c:v>-39.826367147405101</c:v>
                </c:pt>
                <c:pt idx="22380">
                  <c:v>-39.876171824318497</c:v>
                </c:pt>
                <c:pt idx="22381">
                  <c:v>-39.876171824318497</c:v>
                </c:pt>
                <c:pt idx="22382">
                  <c:v>-39.749804659186303</c:v>
                </c:pt>
                <c:pt idx="22383">
                  <c:v>-39.749804659186303</c:v>
                </c:pt>
                <c:pt idx="22384">
                  <c:v>-39.749804659186303</c:v>
                </c:pt>
                <c:pt idx="22385">
                  <c:v>-39.749804659186303</c:v>
                </c:pt>
                <c:pt idx="22386">
                  <c:v>-39.749804659186303</c:v>
                </c:pt>
                <c:pt idx="22387">
                  <c:v>-39.8226561879491</c:v>
                </c:pt>
                <c:pt idx="22388">
                  <c:v>-39.8226561879491</c:v>
                </c:pt>
                <c:pt idx="22389">
                  <c:v>-39.8226561879491</c:v>
                </c:pt>
                <c:pt idx="22390">
                  <c:v>-39.695312452029597</c:v>
                </c:pt>
                <c:pt idx="22391">
                  <c:v>-39.695312452029597</c:v>
                </c:pt>
                <c:pt idx="22392">
                  <c:v>-39.865038999887403</c:v>
                </c:pt>
                <c:pt idx="22393">
                  <c:v>-39.865038999887403</c:v>
                </c:pt>
                <c:pt idx="22394">
                  <c:v>-39.865038999887403</c:v>
                </c:pt>
                <c:pt idx="22395">
                  <c:v>-39.875683537538798</c:v>
                </c:pt>
                <c:pt idx="22396">
                  <c:v>-39.778906243496699</c:v>
                </c:pt>
                <c:pt idx="22397">
                  <c:v>-39.778906243496699</c:v>
                </c:pt>
                <c:pt idx="22398">
                  <c:v>-39.763183530834702</c:v>
                </c:pt>
                <c:pt idx="22399">
                  <c:v>-39.763183530834702</c:v>
                </c:pt>
                <c:pt idx="22400">
                  <c:v>-39.763183530834702</c:v>
                </c:pt>
                <c:pt idx="22401">
                  <c:v>-39.7577147942065</c:v>
                </c:pt>
                <c:pt idx="22402">
                  <c:v>-39.7577147942065</c:v>
                </c:pt>
                <c:pt idx="22403">
                  <c:v>-39.7577147942065</c:v>
                </c:pt>
                <c:pt idx="22404">
                  <c:v>-39.863671810751804</c:v>
                </c:pt>
                <c:pt idx="22405">
                  <c:v>-39.863671810751804</c:v>
                </c:pt>
                <c:pt idx="22406">
                  <c:v>-39.863671810751804</c:v>
                </c:pt>
                <c:pt idx="22407">
                  <c:v>-39.808398403380103</c:v>
                </c:pt>
                <c:pt idx="22408">
                  <c:v>-39.808398403380103</c:v>
                </c:pt>
                <c:pt idx="22409">
                  <c:v>-39.809081977866299</c:v>
                </c:pt>
                <c:pt idx="22410">
                  <c:v>-39.809081977866299</c:v>
                </c:pt>
                <c:pt idx="22411">
                  <c:v>-39.809081977866299</c:v>
                </c:pt>
                <c:pt idx="22412">
                  <c:v>-39.809081977866299</c:v>
                </c:pt>
                <c:pt idx="22413">
                  <c:v>-39.685742153502297</c:v>
                </c:pt>
                <c:pt idx="22414">
                  <c:v>-39.792675723685498</c:v>
                </c:pt>
                <c:pt idx="22415">
                  <c:v>-39.792675723685498</c:v>
                </c:pt>
                <c:pt idx="22416">
                  <c:v>-39.748730431718201</c:v>
                </c:pt>
                <c:pt idx="22417">
                  <c:v>-39.748730431718201</c:v>
                </c:pt>
                <c:pt idx="22418">
                  <c:v>-39.748730431718201</c:v>
                </c:pt>
                <c:pt idx="22419">
                  <c:v>-39.8962890060211</c:v>
                </c:pt>
                <c:pt idx="22420">
                  <c:v>-39.8962890060211</c:v>
                </c:pt>
                <c:pt idx="22421">
                  <c:v>-39.8962890060211</c:v>
                </c:pt>
                <c:pt idx="22422">
                  <c:v>-39.863183550674798</c:v>
                </c:pt>
                <c:pt idx="22423">
                  <c:v>-39.863183550674798</c:v>
                </c:pt>
                <c:pt idx="22424">
                  <c:v>-39.741601541063503</c:v>
                </c:pt>
                <c:pt idx="22425">
                  <c:v>-39.741601541063503</c:v>
                </c:pt>
                <c:pt idx="22426">
                  <c:v>-39.741601541063503</c:v>
                </c:pt>
                <c:pt idx="22427">
                  <c:v>-39.852831969677901</c:v>
                </c:pt>
                <c:pt idx="22428">
                  <c:v>-39.852831969677901</c:v>
                </c:pt>
                <c:pt idx="22429">
                  <c:v>-39.852831969677901</c:v>
                </c:pt>
                <c:pt idx="22430">
                  <c:v>-39.8053710101739</c:v>
                </c:pt>
                <c:pt idx="22431">
                  <c:v>-39.8053710101739</c:v>
                </c:pt>
                <c:pt idx="22432">
                  <c:v>-39.887206968443898</c:v>
                </c:pt>
                <c:pt idx="22433">
                  <c:v>-39.887206968443898</c:v>
                </c:pt>
                <c:pt idx="22434">
                  <c:v>-39.887206968443898</c:v>
                </c:pt>
                <c:pt idx="22435">
                  <c:v>-39.850585862506698</c:v>
                </c:pt>
                <c:pt idx="22436">
                  <c:v>-39.850585862506698</c:v>
                </c:pt>
                <c:pt idx="22437">
                  <c:v>-39.796288996061698</c:v>
                </c:pt>
                <c:pt idx="22438">
                  <c:v>-39.796288996061698</c:v>
                </c:pt>
                <c:pt idx="22439">
                  <c:v>-39.796288996061698</c:v>
                </c:pt>
                <c:pt idx="22440">
                  <c:v>-39.756152289642998</c:v>
                </c:pt>
                <c:pt idx="22441">
                  <c:v>-39.756152289642998</c:v>
                </c:pt>
                <c:pt idx="22442">
                  <c:v>-39.756152289642998</c:v>
                </c:pt>
                <c:pt idx="22443">
                  <c:v>-39.829394469386898</c:v>
                </c:pt>
                <c:pt idx="22444">
                  <c:v>-39.829394469386898</c:v>
                </c:pt>
                <c:pt idx="22445">
                  <c:v>-39.829394469386898</c:v>
                </c:pt>
                <c:pt idx="22446">
                  <c:v>-39.933496049539798</c:v>
                </c:pt>
                <c:pt idx="22447">
                  <c:v>-39.933496049539798</c:v>
                </c:pt>
                <c:pt idx="22448">
                  <c:v>-39.933496049539798</c:v>
                </c:pt>
                <c:pt idx="22449">
                  <c:v>-39.739648401649902</c:v>
                </c:pt>
                <c:pt idx="22450">
                  <c:v>-39.739648401649902</c:v>
                </c:pt>
                <c:pt idx="22451">
                  <c:v>-39.9036132475157</c:v>
                </c:pt>
                <c:pt idx="22452">
                  <c:v>-39.9036132475157</c:v>
                </c:pt>
                <c:pt idx="22453">
                  <c:v>-39.9036132475157</c:v>
                </c:pt>
                <c:pt idx="22454">
                  <c:v>-39.643554609363399</c:v>
                </c:pt>
                <c:pt idx="22455">
                  <c:v>-39.643554609363399</c:v>
                </c:pt>
                <c:pt idx="22456">
                  <c:v>-39.643554609363399</c:v>
                </c:pt>
                <c:pt idx="22457">
                  <c:v>-39.740234316886898</c:v>
                </c:pt>
                <c:pt idx="22458">
                  <c:v>-39.740234316886898</c:v>
                </c:pt>
                <c:pt idx="22459">
                  <c:v>-39.740234316886898</c:v>
                </c:pt>
                <c:pt idx="22460">
                  <c:v>-39.870996047968198</c:v>
                </c:pt>
                <c:pt idx="22461">
                  <c:v>-39.870996047968198</c:v>
                </c:pt>
                <c:pt idx="22462">
                  <c:v>-39.7629882307155</c:v>
                </c:pt>
                <c:pt idx="22463">
                  <c:v>-39.7629882307155</c:v>
                </c:pt>
                <c:pt idx="22464">
                  <c:v>-39.7629882307155</c:v>
                </c:pt>
                <c:pt idx="22465">
                  <c:v>-39.695410072817999</c:v>
                </c:pt>
                <c:pt idx="22466">
                  <c:v>-39.695410072817999</c:v>
                </c:pt>
                <c:pt idx="22467">
                  <c:v>-39.8547851353214</c:v>
                </c:pt>
                <c:pt idx="22468">
                  <c:v>-39.850292878290901</c:v>
                </c:pt>
                <c:pt idx="22469">
                  <c:v>-39.850292878290901</c:v>
                </c:pt>
                <c:pt idx="22470">
                  <c:v>-39.850292878290901</c:v>
                </c:pt>
                <c:pt idx="22471">
                  <c:v>-39.809667899142298</c:v>
                </c:pt>
                <c:pt idx="22472">
                  <c:v>-39.809667899142298</c:v>
                </c:pt>
                <c:pt idx="22473">
                  <c:v>-39.744140599250301</c:v>
                </c:pt>
                <c:pt idx="22474">
                  <c:v>-39.744140599250301</c:v>
                </c:pt>
                <c:pt idx="22475">
                  <c:v>-39.744140599250301</c:v>
                </c:pt>
                <c:pt idx="22476">
                  <c:v>-39.830859283560102</c:v>
                </c:pt>
                <c:pt idx="22477">
                  <c:v>-39.830859283560102</c:v>
                </c:pt>
                <c:pt idx="22478">
                  <c:v>-39.830859283560102</c:v>
                </c:pt>
                <c:pt idx="22479">
                  <c:v>-39.836816339222402</c:v>
                </c:pt>
                <c:pt idx="22480">
                  <c:v>-39.836816339222402</c:v>
                </c:pt>
                <c:pt idx="22481">
                  <c:v>-39.836816339222402</c:v>
                </c:pt>
                <c:pt idx="22482">
                  <c:v>-39.840527287364203</c:v>
                </c:pt>
                <c:pt idx="22483">
                  <c:v>-39.840527287364203</c:v>
                </c:pt>
                <c:pt idx="22484">
                  <c:v>-39.840527287364203</c:v>
                </c:pt>
                <c:pt idx="22485">
                  <c:v>-39.818749957499598</c:v>
                </c:pt>
                <c:pt idx="22486">
                  <c:v>-39.818749957499598</c:v>
                </c:pt>
                <c:pt idx="22487">
                  <c:v>-39.714843682049803</c:v>
                </c:pt>
                <c:pt idx="22488">
                  <c:v>-39.714843682049803</c:v>
                </c:pt>
                <c:pt idx="22489">
                  <c:v>-39.857031238134297</c:v>
                </c:pt>
                <c:pt idx="22490">
                  <c:v>-39.8381835245236</c:v>
                </c:pt>
                <c:pt idx="22491">
                  <c:v>-39.8381835245236</c:v>
                </c:pt>
                <c:pt idx="22492">
                  <c:v>-39.792578070402598</c:v>
                </c:pt>
                <c:pt idx="22493">
                  <c:v>-39.792578070402598</c:v>
                </c:pt>
                <c:pt idx="22494">
                  <c:v>-39.792578070402598</c:v>
                </c:pt>
                <c:pt idx="22495">
                  <c:v>-39.821289010396796</c:v>
                </c:pt>
                <c:pt idx="22496">
                  <c:v>-39.821289010396796</c:v>
                </c:pt>
                <c:pt idx="22497">
                  <c:v>-39.821289010396796</c:v>
                </c:pt>
                <c:pt idx="22498">
                  <c:v>-39.821289010396796</c:v>
                </c:pt>
                <c:pt idx="22499">
                  <c:v>-39.887304630341497</c:v>
                </c:pt>
                <c:pt idx="22500">
                  <c:v>-39.887304630341497</c:v>
                </c:pt>
                <c:pt idx="22501">
                  <c:v>-39.749316323061002</c:v>
                </c:pt>
                <c:pt idx="22502">
                  <c:v>-39.749316323061002</c:v>
                </c:pt>
                <c:pt idx="22503">
                  <c:v>-39.749316323061002</c:v>
                </c:pt>
                <c:pt idx="22504">
                  <c:v>-39.904296838591101</c:v>
                </c:pt>
                <c:pt idx="22505">
                  <c:v>-39.904296838591101</c:v>
                </c:pt>
                <c:pt idx="22506">
                  <c:v>-39.904296838591101</c:v>
                </c:pt>
                <c:pt idx="22507">
                  <c:v>-39.653222580505798</c:v>
                </c:pt>
                <c:pt idx="22508">
                  <c:v>-39.790039010411398</c:v>
                </c:pt>
                <c:pt idx="22509">
                  <c:v>-39.790039010411398</c:v>
                </c:pt>
                <c:pt idx="22510">
                  <c:v>-39.790039010411398</c:v>
                </c:pt>
                <c:pt idx="22511">
                  <c:v>-39.719335906520399</c:v>
                </c:pt>
                <c:pt idx="22512">
                  <c:v>-39.719335906520399</c:v>
                </c:pt>
                <c:pt idx="22513">
                  <c:v>-39.719335906520399</c:v>
                </c:pt>
                <c:pt idx="22514">
                  <c:v>-39.719335906520399</c:v>
                </c:pt>
                <c:pt idx="22515">
                  <c:v>-39.719335906520399</c:v>
                </c:pt>
                <c:pt idx="22516">
                  <c:v>-39.719335906520399</c:v>
                </c:pt>
                <c:pt idx="22517">
                  <c:v>-39.719335906520399</c:v>
                </c:pt>
                <c:pt idx="22518">
                  <c:v>-39.759081981675898</c:v>
                </c:pt>
                <c:pt idx="22519">
                  <c:v>-39.759081981675898</c:v>
                </c:pt>
                <c:pt idx="22520">
                  <c:v>-39.806347625337303</c:v>
                </c:pt>
                <c:pt idx="22521">
                  <c:v>-39.806347625337303</c:v>
                </c:pt>
                <c:pt idx="22522">
                  <c:v>-39.807519449292101</c:v>
                </c:pt>
                <c:pt idx="22523">
                  <c:v>-39.807519449292101</c:v>
                </c:pt>
                <c:pt idx="22524">
                  <c:v>-39.807519449292101</c:v>
                </c:pt>
                <c:pt idx="22525">
                  <c:v>-39.8872069808858</c:v>
                </c:pt>
                <c:pt idx="22526">
                  <c:v>-39.8872069808858</c:v>
                </c:pt>
                <c:pt idx="22527">
                  <c:v>-39.779003888979702</c:v>
                </c:pt>
                <c:pt idx="22528">
                  <c:v>-39.779003888979702</c:v>
                </c:pt>
                <c:pt idx="22529">
                  <c:v>-39.8459960530381</c:v>
                </c:pt>
                <c:pt idx="22530">
                  <c:v>-39.8459960530381</c:v>
                </c:pt>
                <c:pt idx="22531">
                  <c:v>-39.816113206805298</c:v>
                </c:pt>
                <c:pt idx="22532">
                  <c:v>-39.816113206805298</c:v>
                </c:pt>
                <c:pt idx="22533">
                  <c:v>-39.816113206805298</c:v>
                </c:pt>
                <c:pt idx="22534">
                  <c:v>-39.802343683477297</c:v>
                </c:pt>
                <c:pt idx="22535">
                  <c:v>-39.802343683477297</c:v>
                </c:pt>
                <c:pt idx="22536">
                  <c:v>-39.802343683477297</c:v>
                </c:pt>
                <c:pt idx="22537">
                  <c:v>-39.813281174108802</c:v>
                </c:pt>
                <c:pt idx="22538">
                  <c:v>-39.813281174108802</c:v>
                </c:pt>
                <c:pt idx="22539">
                  <c:v>-39.813281174108802</c:v>
                </c:pt>
                <c:pt idx="22540">
                  <c:v>-39.9050780641264</c:v>
                </c:pt>
                <c:pt idx="22541">
                  <c:v>-39.9050780641264</c:v>
                </c:pt>
                <c:pt idx="22542">
                  <c:v>-39.678027263493199</c:v>
                </c:pt>
                <c:pt idx="22543">
                  <c:v>-39.678027263493199</c:v>
                </c:pt>
                <c:pt idx="22544">
                  <c:v>-39.678027263493199</c:v>
                </c:pt>
                <c:pt idx="22545">
                  <c:v>-39.948535103816504</c:v>
                </c:pt>
                <c:pt idx="22546">
                  <c:v>-39.948535103816504</c:v>
                </c:pt>
                <c:pt idx="22547">
                  <c:v>-39.780078071977101</c:v>
                </c:pt>
                <c:pt idx="22548">
                  <c:v>-39.780078071977101</c:v>
                </c:pt>
                <c:pt idx="22549">
                  <c:v>-39.804785117506903</c:v>
                </c:pt>
                <c:pt idx="22550">
                  <c:v>-39.804785117506903</c:v>
                </c:pt>
                <c:pt idx="22551">
                  <c:v>-39.804785117506903</c:v>
                </c:pt>
                <c:pt idx="22552">
                  <c:v>-39.804785117506903</c:v>
                </c:pt>
                <c:pt idx="22553">
                  <c:v>-39.742968694707002</c:v>
                </c:pt>
                <c:pt idx="22554">
                  <c:v>-39.742968694707002</c:v>
                </c:pt>
                <c:pt idx="22555">
                  <c:v>-39.742968694707002</c:v>
                </c:pt>
                <c:pt idx="22556">
                  <c:v>-39.905663996076299</c:v>
                </c:pt>
                <c:pt idx="22557">
                  <c:v>-39.905663996076299</c:v>
                </c:pt>
                <c:pt idx="22558">
                  <c:v>-39.643261685960098</c:v>
                </c:pt>
                <c:pt idx="22559">
                  <c:v>-39.643261685960098</c:v>
                </c:pt>
                <c:pt idx="22560">
                  <c:v>-39.736816361648302</c:v>
                </c:pt>
                <c:pt idx="22561">
                  <c:v>-39.736816361648302</c:v>
                </c:pt>
                <c:pt idx="22562">
                  <c:v>-39.736816361648302</c:v>
                </c:pt>
                <c:pt idx="22563">
                  <c:v>-39.802538991199903</c:v>
                </c:pt>
                <c:pt idx="22564">
                  <c:v>-39.802538991199903</c:v>
                </c:pt>
                <c:pt idx="22565">
                  <c:v>-39.889355417020802</c:v>
                </c:pt>
                <c:pt idx="22566">
                  <c:v>-39.889355417020802</c:v>
                </c:pt>
                <c:pt idx="22567">
                  <c:v>-39.856249964024698</c:v>
                </c:pt>
                <c:pt idx="22568">
                  <c:v>-39.856249964024698</c:v>
                </c:pt>
                <c:pt idx="22569">
                  <c:v>-39.856249964024698</c:v>
                </c:pt>
                <c:pt idx="22570">
                  <c:v>-39.9980468138383</c:v>
                </c:pt>
                <c:pt idx="22571">
                  <c:v>-39.9980468138383</c:v>
                </c:pt>
                <c:pt idx="22572">
                  <c:v>-39.9980468138383</c:v>
                </c:pt>
                <c:pt idx="22573">
                  <c:v>-39.9980468138383</c:v>
                </c:pt>
                <c:pt idx="22574">
                  <c:v>-39.9033202491336</c:v>
                </c:pt>
                <c:pt idx="22575">
                  <c:v>-39.9033202491336</c:v>
                </c:pt>
                <c:pt idx="22576">
                  <c:v>-39.851562441275703</c:v>
                </c:pt>
                <c:pt idx="22577">
                  <c:v>-39.851562441275703</c:v>
                </c:pt>
                <c:pt idx="22578">
                  <c:v>-39.851562441275703</c:v>
                </c:pt>
                <c:pt idx="22579">
                  <c:v>-39.820410079097201</c:v>
                </c:pt>
                <c:pt idx="22580">
                  <c:v>-39.820410079097201</c:v>
                </c:pt>
                <c:pt idx="22581">
                  <c:v>-39.787890589890502</c:v>
                </c:pt>
                <c:pt idx="22582">
                  <c:v>-39.787890589890502</c:v>
                </c:pt>
                <c:pt idx="22583">
                  <c:v>-39.708496048398899</c:v>
                </c:pt>
                <c:pt idx="22584">
                  <c:v>-39.708496048398899</c:v>
                </c:pt>
                <c:pt idx="22585">
                  <c:v>-39.708496048398899</c:v>
                </c:pt>
                <c:pt idx="22586">
                  <c:v>-39.694628893405003</c:v>
                </c:pt>
                <c:pt idx="22587">
                  <c:v>-39.694628893405003</c:v>
                </c:pt>
                <c:pt idx="22588">
                  <c:v>-39.694628893405003</c:v>
                </c:pt>
                <c:pt idx="22589">
                  <c:v>-39.956152285172699</c:v>
                </c:pt>
                <c:pt idx="22590">
                  <c:v>-39.956152285172699</c:v>
                </c:pt>
                <c:pt idx="22591">
                  <c:v>-39.956152285172699</c:v>
                </c:pt>
                <c:pt idx="22592">
                  <c:v>-39.873144467339401</c:v>
                </c:pt>
                <c:pt idx="22593">
                  <c:v>-39.873144467339401</c:v>
                </c:pt>
                <c:pt idx="22594">
                  <c:v>-39.873144467339401</c:v>
                </c:pt>
                <c:pt idx="22595">
                  <c:v>-39.774999967295997</c:v>
                </c:pt>
                <c:pt idx="22596">
                  <c:v>-39.774999967295997</c:v>
                </c:pt>
                <c:pt idx="22597">
                  <c:v>-39.774999967295997</c:v>
                </c:pt>
                <c:pt idx="22598">
                  <c:v>-39.853906209929796</c:v>
                </c:pt>
                <c:pt idx="22599">
                  <c:v>-39.853906209929796</c:v>
                </c:pt>
                <c:pt idx="22600">
                  <c:v>-39.853906209929796</c:v>
                </c:pt>
                <c:pt idx="22601">
                  <c:v>-39.889843697885198</c:v>
                </c:pt>
                <c:pt idx="22602">
                  <c:v>-39.889843697885198</c:v>
                </c:pt>
                <c:pt idx="22603">
                  <c:v>-39.889843697885198</c:v>
                </c:pt>
                <c:pt idx="22604">
                  <c:v>-39.791796813799003</c:v>
                </c:pt>
                <c:pt idx="22605">
                  <c:v>-39.791796813799003</c:v>
                </c:pt>
                <c:pt idx="22606">
                  <c:v>-39.936718741220801</c:v>
                </c:pt>
                <c:pt idx="22607">
                  <c:v>-39.936718741220801</c:v>
                </c:pt>
                <c:pt idx="22608">
                  <c:v>-39.936718741220801</c:v>
                </c:pt>
                <c:pt idx="22609">
                  <c:v>-39.703027281844697</c:v>
                </c:pt>
                <c:pt idx="22610">
                  <c:v>-39.703027281844697</c:v>
                </c:pt>
                <c:pt idx="22611">
                  <c:v>-39.8529296134802</c:v>
                </c:pt>
                <c:pt idx="22612">
                  <c:v>-39.8529296134802</c:v>
                </c:pt>
                <c:pt idx="22613">
                  <c:v>-39.8529296134802</c:v>
                </c:pt>
                <c:pt idx="22614">
                  <c:v>-39.8529296134802</c:v>
                </c:pt>
                <c:pt idx="22615">
                  <c:v>-39.742968729202403</c:v>
                </c:pt>
                <c:pt idx="22616">
                  <c:v>-39.742968729202403</c:v>
                </c:pt>
                <c:pt idx="22617">
                  <c:v>-39.822753850872601</c:v>
                </c:pt>
                <c:pt idx="22618">
                  <c:v>-39.822753850872601</c:v>
                </c:pt>
                <c:pt idx="22619">
                  <c:v>-39.822753850872601</c:v>
                </c:pt>
                <c:pt idx="22620">
                  <c:v>-39.6294921014414</c:v>
                </c:pt>
                <c:pt idx="22621">
                  <c:v>-39.6294921014414</c:v>
                </c:pt>
                <c:pt idx="22622">
                  <c:v>-39.8466796599823</c:v>
                </c:pt>
                <c:pt idx="22623">
                  <c:v>-39.8466796599823</c:v>
                </c:pt>
                <c:pt idx="22624">
                  <c:v>-39.833398372036697</c:v>
                </c:pt>
                <c:pt idx="22625">
                  <c:v>-39.833398372036697</c:v>
                </c:pt>
                <c:pt idx="22626">
                  <c:v>-39.833398372036697</c:v>
                </c:pt>
                <c:pt idx="22627">
                  <c:v>-39.866113217911298</c:v>
                </c:pt>
                <c:pt idx="22628">
                  <c:v>-39.866113217911298</c:v>
                </c:pt>
                <c:pt idx="22629">
                  <c:v>-39.866113217911298</c:v>
                </c:pt>
                <c:pt idx="22630">
                  <c:v>-39.879394483039498</c:v>
                </c:pt>
                <c:pt idx="22631">
                  <c:v>-39.879394483039498</c:v>
                </c:pt>
                <c:pt idx="22632">
                  <c:v>-39.879394483039498</c:v>
                </c:pt>
                <c:pt idx="22633">
                  <c:v>-39.824706960789598</c:v>
                </c:pt>
                <c:pt idx="22634">
                  <c:v>-39.824706960789598</c:v>
                </c:pt>
                <c:pt idx="22635">
                  <c:v>-39.824706960789598</c:v>
                </c:pt>
                <c:pt idx="22636">
                  <c:v>-39.813085869303897</c:v>
                </c:pt>
                <c:pt idx="22637">
                  <c:v>-39.813085869303897</c:v>
                </c:pt>
                <c:pt idx="22638">
                  <c:v>-39.813085869303897</c:v>
                </c:pt>
                <c:pt idx="22639">
                  <c:v>-39.826757746181102</c:v>
                </c:pt>
                <c:pt idx="22640">
                  <c:v>-39.826757746181102</c:v>
                </c:pt>
                <c:pt idx="22641">
                  <c:v>-39.817382745997698</c:v>
                </c:pt>
                <c:pt idx="22642">
                  <c:v>-39.817382745997698</c:v>
                </c:pt>
                <c:pt idx="22643">
                  <c:v>-39.817382745997698</c:v>
                </c:pt>
                <c:pt idx="22644">
                  <c:v>-39.862695274896303</c:v>
                </c:pt>
                <c:pt idx="22645">
                  <c:v>-39.862695274896303</c:v>
                </c:pt>
                <c:pt idx="22646">
                  <c:v>-39.985156175738602</c:v>
                </c:pt>
                <c:pt idx="22647">
                  <c:v>-39.985156175738602</c:v>
                </c:pt>
                <c:pt idx="22648">
                  <c:v>-39.985156175738602</c:v>
                </c:pt>
                <c:pt idx="22649">
                  <c:v>-39.978320248730597</c:v>
                </c:pt>
                <c:pt idx="22650">
                  <c:v>-39.978320248730597</c:v>
                </c:pt>
                <c:pt idx="22651">
                  <c:v>-39.978320248730597</c:v>
                </c:pt>
                <c:pt idx="22652">
                  <c:v>-39.748046860593597</c:v>
                </c:pt>
                <c:pt idx="22653">
                  <c:v>-39.748046860593597</c:v>
                </c:pt>
                <c:pt idx="22654">
                  <c:v>-39.748046860593597</c:v>
                </c:pt>
                <c:pt idx="22655">
                  <c:v>-39.834179658115303</c:v>
                </c:pt>
                <c:pt idx="22656">
                  <c:v>-39.834179658115303</c:v>
                </c:pt>
                <c:pt idx="22657">
                  <c:v>-39.897460876774801</c:v>
                </c:pt>
                <c:pt idx="22658">
                  <c:v>-39.897460876774801</c:v>
                </c:pt>
                <c:pt idx="22659">
                  <c:v>-39.897460876774801</c:v>
                </c:pt>
                <c:pt idx="22660">
                  <c:v>-39.9254882100212</c:v>
                </c:pt>
                <c:pt idx="22661">
                  <c:v>-39.9254882100212</c:v>
                </c:pt>
                <c:pt idx="22662">
                  <c:v>-39.809667927249301</c:v>
                </c:pt>
                <c:pt idx="22663">
                  <c:v>-39.809667927249301</c:v>
                </c:pt>
                <c:pt idx="22664">
                  <c:v>-39.817871044731802</c:v>
                </c:pt>
                <c:pt idx="22665">
                  <c:v>-39.817871044731802</c:v>
                </c:pt>
                <c:pt idx="22666">
                  <c:v>-39.817871044731802</c:v>
                </c:pt>
                <c:pt idx="22667">
                  <c:v>-39.765917889024401</c:v>
                </c:pt>
                <c:pt idx="22668">
                  <c:v>-39.765917889024401</c:v>
                </c:pt>
                <c:pt idx="22669">
                  <c:v>-39.765917889024401</c:v>
                </c:pt>
                <c:pt idx="22670">
                  <c:v>-39.766210906753201</c:v>
                </c:pt>
                <c:pt idx="22671">
                  <c:v>-39.766210906753201</c:v>
                </c:pt>
                <c:pt idx="22672">
                  <c:v>-39.766210906753201</c:v>
                </c:pt>
                <c:pt idx="22673">
                  <c:v>-39.766210906753201</c:v>
                </c:pt>
                <c:pt idx="22674">
                  <c:v>-39.766210906753201</c:v>
                </c:pt>
                <c:pt idx="22675">
                  <c:v>-39.8752929373222</c:v>
                </c:pt>
                <c:pt idx="22676">
                  <c:v>-39.8752929373222</c:v>
                </c:pt>
                <c:pt idx="22677">
                  <c:v>-39.886230411240803</c:v>
                </c:pt>
                <c:pt idx="22678">
                  <c:v>-39.886230411240803</c:v>
                </c:pt>
                <c:pt idx="22679">
                  <c:v>-39.726757764517899</c:v>
                </c:pt>
                <c:pt idx="22680">
                  <c:v>-39.726757764517899</c:v>
                </c:pt>
                <c:pt idx="22681">
                  <c:v>-39.750292960539802</c:v>
                </c:pt>
                <c:pt idx="22682">
                  <c:v>-39.750292960539802</c:v>
                </c:pt>
                <c:pt idx="22683">
                  <c:v>-39.873828099283799</c:v>
                </c:pt>
                <c:pt idx="22684">
                  <c:v>-39.873828099283799</c:v>
                </c:pt>
                <c:pt idx="22685">
                  <c:v>-39.873828099283799</c:v>
                </c:pt>
                <c:pt idx="22686">
                  <c:v>-39.884179689644903</c:v>
                </c:pt>
                <c:pt idx="22687">
                  <c:v>-39.884179689644903</c:v>
                </c:pt>
                <c:pt idx="22688">
                  <c:v>-39.884179689644903</c:v>
                </c:pt>
                <c:pt idx="22689">
                  <c:v>-39.717382774775601</c:v>
                </c:pt>
                <c:pt idx="22690">
                  <c:v>-39.717382774775601</c:v>
                </c:pt>
                <c:pt idx="22691">
                  <c:v>-39.717382774775601</c:v>
                </c:pt>
                <c:pt idx="22692">
                  <c:v>-39.844042908291101</c:v>
                </c:pt>
                <c:pt idx="22693">
                  <c:v>-39.844042908291101</c:v>
                </c:pt>
                <c:pt idx="22694">
                  <c:v>-39.844042908291101</c:v>
                </c:pt>
                <c:pt idx="22695">
                  <c:v>-39.852636689553002</c:v>
                </c:pt>
                <c:pt idx="22696">
                  <c:v>-39.852636689553002</c:v>
                </c:pt>
                <c:pt idx="22697">
                  <c:v>-39.804101509027497</c:v>
                </c:pt>
                <c:pt idx="22698">
                  <c:v>-39.804101509027497</c:v>
                </c:pt>
                <c:pt idx="22699">
                  <c:v>-39.804101509027497</c:v>
                </c:pt>
                <c:pt idx="22700">
                  <c:v>-39.9476561508054</c:v>
                </c:pt>
                <c:pt idx="22701">
                  <c:v>-39.951855399849499</c:v>
                </c:pt>
                <c:pt idx="22702">
                  <c:v>-39.951855399849499</c:v>
                </c:pt>
                <c:pt idx="22703">
                  <c:v>-39.951855399849499</c:v>
                </c:pt>
                <c:pt idx="22704">
                  <c:v>-39.711913991210103</c:v>
                </c:pt>
                <c:pt idx="22705">
                  <c:v>-39.711913991210103</c:v>
                </c:pt>
                <c:pt idx="22706">
                  <c:v>-39.711913991210103</c:v>
                </c:pt>
                <c:pt idx="22707">
                  <c:v>-39.8155273067241</c:v>
                </c:pt>
                <c:pt idx="22708">
                  <c:v>-39.8155273067241</c:v>
                </c:pt>
                <c:pt idx="22709">
                  <c:v>-39.8155273067241</c:v>
                </c:pt>
                <c:pt idx="22710">
                  <c:v>-39.843456930800997</c:v>
                </c:pt>
                <c:pt idx="22711">
                  <c:v>-39.843456930800997</c:v>
                </c:pt>
                <c:pt idx="22712">
                  <c:v>-39.843456930800997</c:v>
                </c:pt>
                <c:pt idx="22713">
                  <c:v>-39.747265591416998</c:v>
                </c:pt>
                <c:pt idx="22714">
                  <c:v>-39.747265591416998</c:v>
                </c:pt>
                <c:pt idx="22715">
                  <c:v>-39.795800740750501</c:v>
                </c:pt>
                <c:pt idx="22716">
                  <c:v>-39.795800740750501</c:v>
                </c:pt>
                <c:pt idx="22717">
                  <c:v>-39.795800740750501</c:v>
                </c:pt>
                <c:pt idx="22718">
                  <c:v>-39.817382762790601</c:v>
                </c:pt>
                <c:pt idx="22719">
                  <c:v>-39.817382762790601</c:v>
                </c:pt>
                <c:pt idx="22720">
                  <c:v>-39.817382762790601</c:v>
                </c:pt>
                <c:pt idx="22721">
                  <c:v>-39.681933520325401</c:v>
                </c:pt>
                <c:pt idx="22722">
                  <c:v>-39.856249942786199</c:v>
                </c:pt>
                <c:pt idx="22723">
                  <c:v>-39.856249942786199</c:v>
                </c:pt>
                <c:pt idx="22724">
                  <c:v>-39.856249942786199</c:v>
                </c:pt>
                <c:pt idx="22725">
                  <c:v>-39.856249942786199</c:v>
                </c:pt>
                <c:pt idx="22726">
                  <c:v>-39.884374970963101</c:v>
                </c:pt>
                <c:pt idx="22727">
                  <c:v>-39.884374970963101</c:v>
                </c:pt>
                <c:pt idx="22728">
                  <c:v>-39.884374970963101</c:v>
                </c:pt>
                <c:pt idx="22729">
                  <c:v>-39.7564452607402</c:v>
                </c:pt>
                <c:pt idx="22730">
                  <c:v>-39.7564452607402</c:v>
                </c:pt>
                <c:pt idx="22731">
                  <c:v>-39.7564452607402</c:v>
                </c:pt>
                <c:pt idx="22732">
                  <c:v>-39.794238199952801</c:v>
                </c:pt>
                <c:pt idx="22733">
                  <c:v>-39.794238199952801</c:v>
                </c:pt>
                <c:pt idx="22734">
                  <c:v>-39.794238199952801</c:v>
                </c:pt>
                <c:pt idx="22735">
                  <c:v>-39.818164008800501</c:v>
                </c:pt>
                <c:pt idx="22736">
                  <c:v>-39.818164008800501</c:v>
                </c:pt>
                <c:pt idx="22737">
                  <c:v>-39.818164008800501</c:v>
                </c:pt>
                <c:pt idx="22738">
                  <c:v>-39.7592772913994</c:v>
                </c:pt>
                <c:pt idx="22739">
                  <c:v>-39.7592772913994</c:v>
                </c:pt>
                <c:pt idx="22740">
                  <c:v>-39.813476491275601</c:v>
                </c:pt>
                <c:pt idx="22741">
                  <c:v>-39.813476491275601</c:v>
                </c:pt>
                <c:pt idx="22742">
                  <c:v>-39.780859319340301</c:v>
                </c:pt>
                <c:pt idx="22743">
                  <c:v>-39.780859319340301</c:v>
                </c:pt>
                <c:pt idx="22744">
                  <c:v>-39.780859319340301</c:v>
                </c:pt>
                <c:pt idx="22745">
                  <c:v>-39.722851525781103</c:v>
                </c:pt>
                <c:pt idx="22746">
                  <c:v>-39.722851525781103</c:v>
                </c:pt>
                <c:pt idx="22747">
                  <c:v>-39.722851525781103</c:v>
                </c:pt>
                <c:pt idx="22748">
                  <c:v>-39.825781193263502</c:v>
                </c:pt>
                <c:pt idx="22749">
                  <c:v>-39.825781193263502</c:v>
                </c:pt>
                <c:pt idx="22750">
                  <c:v>-39.825781193263502</c:v>
                </c:pt>
                <c:pt idx="22751">
                  <c:v>-39.825781193263502</c:v>
                </c:pt>
                <c:pt idx="22752">
                  <c:v>-39.861816335760501</c:v>
                </c:pt>
                <c:pt idx="22753">
                  <c:v>-39.861816335760501</c:v>
                </c:pt>
                <c:pt idx="22754">
                  <c:v>-39.861816335760501</c:v>
                </c:pt>
                <c:pt idx="22755">
                  <c:v>-39.895703068730597</c:v>
                </c:pt>
                <c:pt idx="22756">
                  <c:v>-39.895703068730597</c:v>
                </c:pt>
                <c:pt idx="22757">
                  <c:v>-39.939843672153003</c:v>
                </c:pt>
                <c:pt idx="22758">
                  <c:v>-39.939843672153003</c:v>
                </c:pt>
                <c:pt idx="22759">
                  <c:v>-39.939843672153003</c:v>
                </c:pt>
                <c:pt idx="22760">
                  <c:v>-39.778222587243299</c:v>
                </c:pt>
                <c:pt idx="22761">
                  <c:v>-39.778222587243299</c:v>
                </c:pt>
                <c:pt idx="22762">
                  <c:v>-39.736816373573603</c:v>
                </c:pt>
                <c:pt idx="22763">
                  <c:v>-39.736816373573603</c:v>
                </c:pt>
                <c:pt idx="22764">
                  <c:v>-39.736816373573603</c:v>
                </c:pt>
                <c:pt idx="22765">
                  <c:v>-39.666992161757598</c:v>
                </c:pt>
                <c:pt idx="22766">
                  <c:v>-39.666992161757598</c:v>
                </c:pt>
                <c:pt idx="22767">
                  <c:v>-39.666992161757598</c:v>
                </c:pt>
                <c:pt idx="22768">
                  <c:v>-39.765136661975703</c:v>
                </c:pt>
                <c:pt idx="22769">
                  <c:v>-39.765136661975703</c:v>
                </c:pt>
                <c:pt idx="22770">
                  <c:v>-39.765136661975703</c:v>
                </c:pt>
                <c:pt idx="22771">
                  <c:v>-39.765136661975703</c:v>
                </c:pt>
                <c:pt idx="22772">
                  <c:v>-39.872363202121001</c:v>
                </c:pt>
                <c:pt idx="22773">
                  <c:v>-39.872363202121001</c:v>
                </c:pt>
                <c:pt idx="22774">
                  <c:v>-39.872363202121001</c:v>
                </c:pt>
                <c:pt idx="22775">
                  <c:v>-39.8986327459424</c:v>
                </c:pt>
                <c:pt idx="22776">
                  <c:v>-39.8986327459424</c:v>
                </c:pt>
                <c:pt idx="22777">
                  <c:v>-39.8986327459424</c:v>
                </c:pt>
                <c:pt idx="22778">
                  <c:v>-39.7302733858305</c:v>
                </c:pt>
                <c:pt idx="22779">
                  <c:v>-39.7302733858305</c:v>
                </c:pt>
                <c:pt idx="22780">
                  <c:v>-39.7302733858305</c:v>
                </c:pt>
                <c:pt idx="22781">
                  <c:v>-39.783007768608499</c:v>
                </c:pt>
                <c:pt idx="22782">
                  <c:v>-39.783007768608499</c:v>
                </c:pt>
                <c:pt idx="22783">
                  <c:v>-39.799023379753599</c:v>
                </c:pt>
                <c:pt idx="22784">
                  <c:v>-39.799023379753599</c:v>
                </c:pt>
                <c:pt idx="22785">
                  <c:v>-39.799023379753599</c:v>
                </c:pt>
                <c:pt idx="22786">
                  <c:v>-39.805956973570503</c:v>
                </c:pt>
                <c:pt idx="22787">
                  <c:v>-39.805956973570503</c:v>
                </c:pt>
                <c:pt idx="22788">
                  <c:v>-39.805956973570503</c:v>
                </c:pt>
                <c:pt idx="22789">
                  <c:v>-39.805956973570503</c:v>
                </c:pt>
                <c:pt idx="22790">
                  <c:v>-39.758886680203403</c:v>
                </c:pt>
                <c:pt idx="22791">
                  <c:v>-39.758886680203403</c:v>
                </c:pt>
                <c:pt idx="22792">
                  <c:v>-39.758886680203403</c:v>
                </c:pt>
                <c:pt idx="22793">
                  <c:v>-39.9567382338209</c:v>
                </c:pt>
                <c:pt idx="22794">
                  <c:v>-39.9567382338209</c:v>
                </c:pt>
                <c:pt idx="22795">
                  <c:v>-39.7169921387394</c:v>
                </c:pt>
                <c:pt idx="22796">
                  <c:v>-39.7169921387394</c:v>
                </c:pt>
                <c:pt idx="22797">
                  <c:v>-39.7169921387394</c:v>
                </c:pt>
                <c:pt idx="22798">
                  <c:v>-39.8530273134092</c:v>
                </c:pt>
                <c:pt idx="22799">
                  <c:v>-39.8530273134092</c:v>
                </c:pt>
                <c:pt idx="22800">
                  <c:v>-39.904296828615699</c:v>
                </c:pt>
                <c:pt idx="22801">
                  <c:v>-39.767968700463797</c:v>
                </c:pt>
                <c:pt idx="22802">
                  <c:v>-39.767968700463797</c:v>
                </c:pt>
                <c:pt idx="22803">
                  <c:v>-39.767968700463797</c:v>
                </c:pt>
                <c:pt idx="22804">
                  <c:v>-39.870410110292099</c:v>
                </c:pt>
                <c:pt idx="22805">
                  <c:v>-39.870410110292099</c:v>
                </c:pt>
                <c:pt idx="22806">
                  <c:v>-39.870410110292099</c:v>
                </c:pt>
                <c:pt idx="22807">
                  <c:v>-39.668749943448297</c:v>
                </c:pt>
                <c:pt idx="22808">
                  <c:v>-39.668749943448297</c:v>
                </c:pt>
                <c:pt idx="22809">
                  <c:v>-39.668749943448297</c:v>
                </c:pt>
                <c:pt idx="22810">
                  <c:v>-39.848437433261999</c:v>
                </c:pt>
                <c:pt idx="22811">
                  <c:v>-39.848437433261999</c:v>
                </c:pt>
                <c:pt idx="22812">
                  <c:v>-39.7338866931822</c:v>
                </c:pt>
                <c:pt idx="22813">
                  <c:v>-39.7338866931822</c:v>
                </c:pt>
                <c:pt idx="22814">
                  <c:v>-39.906347617324997</c:v>
                </c:pt>
                <c:pt idx="22815">
                  <c:v>-39.906347617324997</c:v>
                </c:pt>
                <c:pt idx="22816">
                  <c:v>-39.906347617324997</c:v>
                </c:pt>
                <c:pt idx="22817">
                  <c:v>-39.895410099394198</c:v>
                </c:pt>
                <c:pt idx="22818">
                  <c:v>-39.895410099394198</c:v>
                </c:pt>
                <c:pt idx="22819">
                  <c:v>-39.895410099394198</c:v>
                </c:pt>
                <c:pt idx="22820">
                  <c:v>-39.895410099394198</c:v>
                </c:pt>
                <c:pt idx="22821">
                  <c:v>-39.848242151681902</c:v>
                </c:pt>
                <c:pt idx="22822">
                  <c:v>-39.848242151681902</c:v>
                </c:pt>
                <c:pt idx="22823">
                  <c:v>-39.748632797330998</c:v>
                </c:pt>
                <c:pt idx="22824">
                  <c:v>-39.748632797330998</c:v>
                </c:pt>
                <c:pt idx="22825">
                  <c:v>-39.748632797330998</c:v>
                </c:pt>
                <c:pt idx="22826">
                  <c:v>-39.734863251469498</c:v>
                </c:pt>
                <c:pt idx="22827">
                  <c:v>-39.734863251469498</c:v>
                </c:pt>
                <c:pt idx="22828">
                  <c:v>-39.734863251469498</c:v>
                </c:pt>
                <c:pt idx="22829">
                  <c:v>-39.7748046134802</c:v>
                </c:pt>
                <c:pt idx="22830">
                  <c:v>-39.753222641454997</c:v>
                </c:pt>
                <c:pt idx="22831">
                  <c:v>-39.753222641454997</c:v>
                </c:pt>
                <c:pt idx="22832">
                  <c:v>-39.887499969205201</c:v>
                </c:pt>
                <c:pt idx="22833">
                  <c:v>-39.887499969205201</c:v>
                </c:pt>
                <c:pt idx="22834">
                  <c:v>-39.887499969205201</c:v>
                </c:pt>
                <c:pt idx="22835">
                  <c:v>-39.908007718411604</c:v>
                </c:pt>
                <c:pt idx="22836">
                  <c:v>-39.908007718411604</c:v>
                </c:pt>
                <c:pt idx="22837">
                  <c:v>-39.908007718411604</c:v>
                </c:pt>
                <c:pt idx="22838">
                  <c:v>-39.679101527435698</c:v>
                </c:pt>
                <c:pt idx="22839">
                  <c:v>-39.679101527435698</c:v>
                </c:pt>
                <c:pt idx="22840">
                  <c:v>-39.679101527435698</c:v>
                </c:pt>
                <c:pt idx="22841">
                  <c:v>-39.781152261362799</c:v>
                </c:pt>
                <c:pt idx="22842">
                  <c:v>-39.781152261362799</c:v>
                </c:pt>
                <c:pt idx="22843">
                  <c:v>-39.781152261362799</c:v>
                </c:pt>
                <c:pt idx="22844">
                  <c:v>-39.851074190781198</c:v>
                </c:pt>
                <c:pt idx="22845">
                  <c:v>-39.851074190781198</c:v>
                </c:pt>
                <c:pt idx="22846">
                  <c:v>-39.851074190781198</c:v>
                </c:pt>
                <c:pt idx="22847">
                  <c:v>-39.904199130593</c:v>
                </c:pt>
                <c:pt idx="22848">
                  <c:v>-39.904199130593</c:v>
                </c:pt>
                <c:pt idx="22849">
                  <c:v>-39.881347632195599</c:v>
                </c:pt>
                <c:pt idx="22850">
                  <c:v>-39.881347632195599</c:v>
                </c:pt>
                <c:pt idx="22851">
                  <c:v>-39.786425715916202</c:v>
                </c:pt>
                <c:pt idx="22852">
                  <c:v>-39.786425715916202</c:v>
                </c:pt>
                <c:pt idx="22853">
                  <c:v>-39.786425715916202</c:v>
                </c:pt>
                <c:pt idx="22854">
                  <c:v>-39.786425715916202</c:v>
                </c:pt>
                <c:pt idx="22855">
                  <c:v>-39.710449151971197</c:v>
                </c:pt>
                <c:pt idx="22856">
                  <c:v>-39.710449151971197</c:v>
                </c:pt>
                <c:pt idx="22857">
                  <c:v>-39.837499953675398</c:v>
                </c:pt>
                <c:pt idx="22858">
                  <c:v>-39.837499953675398</c:v>
                </c:pt>
                <c:pt idx="22859">
                  <c:v>-39.837499953675398</c:v>
                </c:pt>
                <c:pt idx="22860">
                  <c:v>-39.864550712569297</c:v>
                </c:pt>
                <c:pt idx="22861">
                  <c:v>-39.864550712569297</c:v>
                </c:pt>
                <c:pt idx="22862">
                  <c:v>-39.707226509257403</c:v>
                </c:pt>
                <c:pt idx="22863">
                  <c:v>-39.707226509257403</c:v>
                </c:pt>
                <c:pt idx="22864">
                  <c:v>-39.686425744483103</c:v>
                </c:pt>
                <c:pt idx="22865">
                  <c:v>-39.686425744483103</c:v>
                </c:pt>
                <c:pt idx="22866">
                  <c:v>-39.686425744483103</c:v>
                </c:pt>
                <c:pt idx="22867">
                  <c:v>-39.849609304226703</c:v>
                </c:pt>
                <c:pt idx="22868">
                  <c:v>-39.746484339244397</c:v>
                </c:pt>
                <c:pt idx="22869">
                  <c:v>-39.746484339244397</c:v>
                </c:pt>
                <c:pt idx="22870">
                  <c:v>-39.746484339244397</c:v>
                </c:pt>
                <c:pt idx="22871">
                  <c:v>-39.833593669638503</c:v>
                </c:pt>
                <c:pt idx="22872">
                  <c:v>-39.833593669638503</c:v>
                </c:pt>
                <c:pt idx="22873">
                  <c:v>-39.833593669638503</c:v>
                </c:pt>
                <c:pt idx="22874">
                  <c:v>-39.858691340916202</c:v>
                </c:pt>
                <c:pt idx="22875">
                  <c:v>-39.858691340916202</c:v>
                </c:pt>
                <c:pt idx="22876">
                  <c:v>-39.858691340916202</c:v>
                </c:pt>
                <c:pt idx="22877">
                  <c:v>-39.769824151451701</c:v>
                </c:pt>
                <c:pt idx="22878">
                  <c:v>-39.769824151451701</c:v>
                </c:pt>
                <c:pt idx="22879">
                  <c:v>-39.769824151451701</c:v>
                </c:pt>
                <c:pt idx="22880">
                  <c:v>-39.782519487365697</c:v>
                </c:pt>
                <c:pt idx="22881">
                  <c:v>-39.782519487365697</c:v>
                </c:pt>
                <c:pt idx="22882">
                  <c:v>-39.782519487365697</c:v>
                </c:pt>
                <c:pt idx="22883">
                  <c:v>-39.772949139201899</c:v>
                </c:pt>
                <c:pt idx="22884">
                  <c:v>-39.772949139201899</c:v>
                </c:pt>
                <c:pt idx="22885">
                  <c:v>-39.917480452502701</c:v>
                </c:pt>
                <c:pt idx="22886">
                  <c:v>-39.917480452502701</c:v>
                </c:pt>
                <c:pt idx="22887">
                  <c:v>-39.727929607310202</c:v>
                </c:pt>
                <c:pt idx="22888">
                  <c:v>-39.727929607310202</c:v>
                </c:pt>
                <c:pt idx="22889">
                  <c:v>-39.741796780355799</c:v>
                </c:pt>
                <c:pt idx="22890">
                  <c:v>-39.741796780355799</c:v>
                </c:pt>
                <c:pt idx="22891">
                  <c:v>-39.833593669063703</c:v>
                </c:pt>
                <c:pt idx="22892">
                  <c:v>-39.833593669063703</c:v>
                </c:pt>
                <c:pt idx="22893">
                  <c:v>-39.664648379504797</c:v>
                </c:pt>
                <c:pt idx="22894">
                  <c:v>-39.664648379504797</c:v>
                </c:pt>
                <c:pt idx="22895">
                  <c:v>-39.664648379504797</c:v>
                </c:pt>
                <c:pt idx="22896">
                  <c:v>-39.8589843219888</c:v>
                </c:pt>
                <c:pt idx="22897">
                  <c:v>-39.8589843219888</c:v>
                </c:pt>
                <c:pt idx="22898">
                  <c:v>-39.8589843219888</c:v>
                </c:pt>
                <c:pt idx="22899">
                  <c:v>-39.8589843219888</c:v>
                </c:pt>
                <c:pt idx="22900">
                  <c:v>-39.820703068486097</c:v>
                </c:pt>
                <c:pt idx="22901">
                  <c:v>-39.820703068486097</c:v>
                </c:pt>
                <c:pt idx="22902">
                  <c:v>-39.820703068486097</c:v>
                </c:pt>
                <c:pt idx="22903">
                  <c:v>-39.820703068486097</c:v>
                </c:pt>
                <c:pt idx="22904">
                  <c:v>-39.796777308118102</c:v>
                </c:pt>
                <c:pt idx="22905">
                  <c:v>-39.796777308118102</c:v>
                </c:pt>
                <c:pt idx="22906">
                  <c:v>-39.726074173806403</c:v>
                </c:pt>
                <c:pt idx="22907">
                  <c:v>-39.726074173806403</c:v>
                </c:pt>
                <c:pt idx="22908">
                  <c:v>-39.726074173806403</c:v>
                </c:pt>
                <c:pt idx="22909">
                  <c:v>-40.012792902190903</c:v>
                </c:pt>
                <c:pt idx="22910">
                  <c:v>-40.012792902190903</c:v>
                </c:pt>
                <c:pt idx="22911">
                  <c:v>-39.820019468119398</c:v>
                </c:pt>
                <c:pt idx="22912">
                  <c:v>-39.820019468119398</c:v>
                </c:pt>
                <c:pt idx="22913">
                  <c:v>-39.820019468119398</c:v>
                </c:pt>
                <c:pt idx="22914">
                  <c:v>-39.915820238449598</c:v>
                </c:pt>
                <c:pt idx="22915">
                  <c:v>-39.915820238449598</c:v>
                </c:pt>
                <c:pt idx="22916">
                  <c:v>-39.915820238449598</c:v>
                </c:pt>
                <c:pt idx="22917">
                  <c:v>-39.846972590596103</c:v>
                </c:pt>
                <c:pt idx="22918">
                  <c:v>-39.846972590596103</c:v>
                </c:pt>
                <c:pt idx="22919">
                  <c:v>-39.846972590596103</c:v>
                </c:pt>
                <c:pt idx="22920">
                  <c:v>-39.846972590596103</c:v>
                </c:pt>
                <c:pt idx="22921">
                  <c:v>-39.906152293522602</c:v>
                </c:pt>
                <c:pt idx="22922">
                  <c:v>-39.906152293522602</c:v>
                </c:pt>
                <c:pt idx="22923">
                  <c:v>-39.906152293522602</c:v>
                </c:pt>
                <c:pt idx="22924">
                  <c:v>-39.719335889036302</c:v>
                </c:pt>
                <c:pt idx="22925">
                  <c:v>-39.719335889036302</c:v>
                </c:pt>
                <c:pt idx="22926">
                  <c:v>-39.933496054421902</c:v>
                </c:pt>
                <c:pt idx="22927">
                  <c:v>-39.933496054421902</c:v>
                </c:pt>
                <c:pt idx="22928">
                  <c:v>-39.933496054421902</c:v>
                </c:pt>
                <c:pt idx="22929">
                  <c:v>-39.885937470215097</c:v>
                </c:pt>
                <c:pt idx="22930">
                  <c:v>-39.827050723622897</c:v>
                </c:pt>
                <c:pt idx="22931">
                  <c:v>-39.827050723622897</c:v>
                </c:pt>
                <c:pt idx="22932">
                  <c:v>-39.7968749273859</c:v>
                </c:pt>
                <c:pt idx="22933">
                  <c:v>-39.7968749273859</c:v>
                </c:pt>
                <c:pt idx="22934">
                  <c:v>-39.7968749273859</c:v>
                </c:pt>
                <c:pt idx="22935">
                  <c:v>-39.854687448881997</c:v>
                </c:pt>
                <c:pt idx="22936">
                  <c:v>-39.854687448881997</c:v>
                </c:pt>
                <c:pt idx="22937">
                  <c:v>-39.854687448881997</c:v>
                </c:pt>
                <c:pt idx="22938">
                  <c:v>-39.854687448881997</c:v>
                </c:pt>
                <c:pt idx="22939">
                  <c:v>-39.795898364056399</c:v>
                </c:pt>
                <c:pt idx="22940">
                  <c:v>-39.795898364056399</c:v>
                </c:pt>
                <c:pt idx="22941">
                  <c:v>-39.795898364056399</c:v>
                </c:pt>
                <c:pt idx="22942">
                  <c:v>-39.9663085243373</c:v>
                </c:pt>
                <c:pt idx="22943">
                  <c:v>-39.9663085243373</c:v>
                </c:pt>
                <c:pt idx="22944">
                  <c:v>-39.967089797675698</c:v>
                </c:pt>
                <c:pt idx="22945">
                  <c:v>-39.967089797675698</c:v>
                </c:pt>
                <c:pt idx="22946">
                  <c:v>-39.896972629918302</c:v>
                </c:pt>
                <c:pt idx="22947">
                  <c:v>-39.896972629918302</c:v>
                </c:pt>
                <c:pt idx="22948">
                  <c:v>-39.802539023148697</c:v>
                </c:pt>
                <c:pt idx="22949">
                  <c:v>-39.802539023148697</c:v>
                </c:pt>
                <c:pt idx="22950">
                  <c:v>-39.921093660624997</c:v>
                </c:pt>
                <c:pt idx="22951">
                  <c:v>-39.921093660624997</c:v>
                </c:pt>
                <c:pt idx="22952">
                  <c:v>-39.921093660624997</c:v>
                </c:pt>
                <c:pt idx="22953">
                  <c:v>-39.921093660624997</c:v>
                </c:pt>
                <c:pt idx="22954">
                  <c:v>-39.867187448624399</c:v>
                </c:pt>
                <c:pt idx="22955">
                  <c:v>-39.867187448624399</c:v>
                </c:pt>
                <c:pt idx="22956">
                  <c:v>-39.865722651687904</c:v>
                </c:pt>
                <c:pt idx="22957">
                  <c:v>-39.865722651687904</c:v>
                </c:pt>
                <c:pt idx="22958">
                  <c:v>-39.865722651687904</c:v>
                </c:pt>
                <c:pt idx="22959">
                  <c:v>-39.865722651687904</c:v>
                </c:pt>
                <c:pt idx="22960">
                  <c:v>-39.810644463745099</c:v>
                </c:pt>
                <c:pt idx="22961">
                  <c:v>-39.810644463745099</c:v>
                </c:pt>
                <c:pt idx="22962">
                  <c:v>-39.810644463745099</c:v>
                </c:pt>
                <c:pt idx="22963">
                  <c:v>-39.878613229848199</c:v>
                </c:pt>
                <c:pt idx="22964">
                  <c:v>-39.878613229848199</c:v>
                </c:pt>
                <c:pt idx="22965">
                  <c:v>-39.898242101546202</c:v>
                </c:pt>
                <c:pt idx="22966">
                  <c:v>-39.898242101546202</c:v>
                </c:pt>
                <c:pt idx="22967">
                  <c:v>-39.898242101546202</c:v>
                </c:pt>
                <c:pt idx="22968">
                  <c:v>-39.940136685727303</c:v>
                </c:pt>
                <c:pt idx="22969">
                  <c:v>-39.940136685727303</c:v>
                </c:pt>
                <c:pt idx="22970">
                  <c:v>-39.913378833000003</c:v>
                </c:pt>
                <c:pt idx="22971">
                  <c:v>-39.913378833000003</c:v>
                </c:pt>
                <c:pt idx="22972">
                  <c:v>-39.913378833000003</c:v>
                </c:pt>
                <c:pt idx="22973">
                  <c:v>-39.764941350738802</c:v>
                </c:pt>
                <c:pt idx="22974">
                  <c:v>-39.764941350738802</c:v>
                </c:pt>
                <c:pt idx="22975">
                  <c:v>-39.764941350738802</c:v>
                </c:pt>
                <c:pt idx="22976">
                  <c:v>-40.000097620992101</c:v>
                </c:pt>
                <c:pt idx="22977">
                  <c:v>-40.000097620992101</c:v>
                </c:pt>
                <c:pt idx="22978">
                  <c:v>-40.000097620992101</c:v>
                </c:pt>
                <c:pt idx="22979">
                  <c:v>-40.009374946304803</c:v>
                </c:pt>
                <c:pt idx="22980">
                  <c:v>-40.009374946304803</c:v>
                </c:pt>
                <c:pt idx="22981">
                  <c:v>-40.009374946304803</c:v>
                </c:pt>
                <c:pt idx="22982">
                  <c:v>-39.877929611015098</c:v>
                </c:pt>
                <c:pt idx="22983">
                  <c:v>-39.877929611015098</c:v>
                </c:pt>
                <c:pt idx="22984">
                  <c:v>-39.877929611015098</c:v>
                </c:pt>
                <c:pt idx="22985">
                  <c:v>-39.7887694753517</c:v>
                </c:pt>
                <c:pt idx="22986">
                  <c:v>-39.7887694753517</c:v>
                </c:pt>
                <c:pt idx="22987">
                  <c:v>-39.941406186699098</c:v>
                </c:pt>
                <c:pt idx="22988">
                  <c:v>-39.941406186699098</c:v>
                </c:pt>
                <c:pt idx="22989">
                  <c:v>-39.941406186699098</c:v>
                </c:pt>
                <c:pt idx="22990">
                  <c:v>-39.915722620818997</c:v>
                </c:pt>
                <c:pt idx="22991">
                  <c:v>-39.915722620818997</c:v>
                </c:pt>
                <c:pt idx="22992">
                  <c:v>-39.907226476156197</c:v>
                </c:pt>
                <c:pt idx="22993">
                  <c:v>-39.907226476156197</c:v>
                </c:pt>
                <c:pt idx="22994">
                  <c:v>-39.907226476156197</c:v>
                </c:pt>
                <c:pt idx="22995">
                  <c:v>-39.930078081277301</c:v>
                </c:pt>
                <c:pt idx="22996">
                  <c:v>-39.930078081277301</c:v>
                </c:pt>
                <c:pt idx="22997">
                  <c:v>-39.930078081277301</c:v>
                </c:pt>
                <c:pt idx="22998">
                  <c:v>-39.836425709538098</c:v>
                </c:pt>
                <c:pt idx="22999">
                  <c:v>-39.836425709538098</c:v>
                </c:pt>
                <c:pt idx="23000">
                  <c:v>-39.836425709538098</c:v>
                </c:pt>
                <c:pt idx="23001">
                  <c:v>-39.836425709538098</c:v>
                </c:pt>
                <c:pt idx="23002">
                  <c:v>-39.880273390233903</c:v>
                </c:pt>
                <c:pt idx="23003">
                  <c:v>-39.880273390233903</c:v>
                </c:pt>
                <c:pt idx="23004">
                  <c:v>-39.880273390233903</c:v>
                </c:pt>
                <c:pt idx="23005">
                  <c:v>-39.668945274912403</c:v>
                </c:pt>
                <c:pt idx="23006">
                  <c:v>-39.668945274912403</c:v>
                </c:pt>
                <c:pt idx="23007">
                  <c:v>-39.668945274912403</c:v>
                </c:pt>
                <c:pt idx="23008">
                  <c:v>-39.639355393170199</c:v>
                </c:pt>
                <c:pt idx="23009">
                  <c:v>-39.639355393170199</c:v>
                </c:pt>
                <c:pt idx="23010">
                  <c:v>-39.865038994219503</c:v>
                </c:pt>
                <c:pt idx="23011">
                  <c:v>-39.865038994219503</c:v>
                </c:pt>
                <c:pt idx="23012">
                  <c:v>-39.865038994219503</c:v>
                </c:pt>
                <c:pt idx="23013">
                  <c:v>-39.865038994219503</c:v>
                </c:pt>
                <c:pt idx="23014">
                  <c:v>-39.866503872326497</c:v>
                </c:pt>
                <c:pt idx="23015">
                  <c:v>-39.866503872326497</c:v>
                </c:pt>
                <c:pt idx="23016">
                  <c:v>-39.866503872326497</c:v>
                </c:pt>
                <c:pt idx="23017">
                  <c:v>-39.7382812227006</c:v>
                </c:pt>
                <c:pt idx="23018">
                  <c:v>-39.7382812227006</c:v>
                </c:pt>
                <c:pt idx="23019">
                  <c:v>-39.7382812227006</c:v>
                </c:pt>
                <c:pt idx="23020">
                  <c:v>-39.7382812227006</c:v>
                </c:pt>
                <c:pt idx="23021">
                  <c:v>-39.886035099298098</c:v>
                </c:pt>
                <c:pt idx="23022">
                  <c:v>-39.886035099298098</c:v>
                </c:pt>
                <c:pt idx="23023">
                  <c:v>-39.823730423588103</c:v>
                </c:pt>
                <c:pt idx="23024">
                  <c:v>-39.823730423588103</c:v>
                </c:pt>
                <c:pt idx="23025">
                  <c:v>-39.823730423588103</c:v>
                </c:pt>
                <c:pt idx="23026">
                  <c:v>-39.869531180200198</c:v>
                </c:pt>
                <c:pt idx="23027">
                  <c:v>-39.869531180200198</c:v>
                </c:pt>
                <c:pt idx="23028">
                  <c:v>-39.866992126415397</c:v>
                </c:pt>
                <c:pt idx="23029">
                  <c:v>-39.866992126415397</c:v>
                </c:pt>
                <c:pt idx="23030">
                  <c:v>-39.922851499737497</c:v>
                </c:pt>
                <c:pt idx="23031">
                  <c:v>-39.922851499737497</c:v>
                </c:pt>
                <c:pt idx="23032">
                  <c:v>-39.922851499737497</c:v>
                </c:pt>
                <c:pt idx="23033">
                  <c:v>-39.764941375884497</c:v>
                </c:pt>
                <c:pt idx="23034">
                  <c:v>-39.767773407220297</c:v>
                </c:pt>
                <c:pt idx="23035">
                  <c:v>-39.767773407220297</c:v>
                </c:pt>
                <c:pt idx="23036">
                  <c:v>-39.767773407220297</c:v>
                </c:pt>
                <c:pt idx="23037">
                  <c:v>-39.767773407220297</c:v>
                </c:pt>
                <c:pt idx="23038">
                  <c:v>-39.7199217945453</c:v>
                </c:pt>
                <c:pt idx="23039">
                  <c:v>-39.7199217945453</c:v>
                </c:pt>
                <c:pt idx="23040">
                  <c:v>-39.7199217945453</c:v>
                </c:pt>
                <c:pt idx="23041">
                  <c:v>-39.782714806737197</c:v>
                </c:pt>
                <c:pt idx="23042">
                  <c:v>-39.782714806737197</c:v>
                </c:pt>
                <c:pt idx="23043">
                  <c:v>-39.782714806737197</c:v>
                </c:pt>
                <c:pt idx="23044">
                  <c:v>-39.898242116338203</c:v>
                </c:pt>
                <c:pt idx="23045">
                  <c:v>-39.898242116338203</c:v>
                </c:pt>
                <c:pt idx="23046">
                  <c:v>-39.898242116338203</c:v>
                </c:pt>
                <c:pt idx="23047">
                  <c:v>-39.776269458445299</c:v>
                </c:pt>
                <c:pt idx="23048">
                  <c:v>-39.851660108164602</c:v>
                </c:pt>
                <c:pt idx="23049">
                  <c:v>-39.851660108164602</c:v>
                </c:pt>
                <c:pt idx="23050">
                  <c:v>-39.851660108164602</c:v>
                </c:pt>
                <c:pt idx="23051">
                  <c:v>-39.844433545258603</c:v>
                </c:pt>
                <c:pt idx="23052">
                  <c:v>-39.844433545258603</c:v>
                </c:pt>
                <c:pt idx="23053">
                  <c:v>-39.844433545258603</c:v>
                </c:pt>
                <c:pt idx="23054">
                  <c:v>-39.8085937175928</c:v>
                </c:pt>
                <c:pt idx="23055">
                  <c:v>-39.8085937175928</c:v>
                </c:pt>
                <c:pt idx="23056">
                  <c:v>-39.8085937175928</c:v>
                </c:pt>
                <c:pt idx="23057">
                  <c:v>-39.8085937175928</c:v>
                </c:pt>
                <c:pt idx="23058">
                  <c:v>-39.884570257127002</c:v>
                </c:pt>
                <c:pt idx="23059">
                  <c:v>-39.884570257127002</c:v>
                </c:pt>
                <c:pt idx="23060">
                  <c:v>-39.898144458202196</c:v>
                </c:pt>
                <c:pt idx="23061">
                  <c:v>-39.898144458202196</c:v>
                </c:pt>
                <c:pt idx="23062">
                  <c:v>-39.898144458202196</c:v>
                </c:pt>
                <c:pt idx="23063">
                  <c:v>-39.634570244772398</c:v>
                </c:pt>
                <c:pt idx="23064">
                  <c:v>-39.634570244772398</c:v>
                </c:pt>
                <c:pt idx="23065">
                  <c:v>-39.885351508011802</c:v>
                </c:pt>
                <c:pt idx="23066">
                  <c:v>-39.885351508011802</c:v>
                </c:pt>
                <c:pt idx="23067">
                  <c:v>-39.952148410411603</c:v>
                </c:pt>
                <c:pt idx="23068">
                  <c:v>-39.952148410411603</c:v>
                </c:pt>
                <c:pt idx="23069">
                  <c:v>-39.952148410411603</c:v>
                </c:pt>
                <c:pt idx="23070">
                  <c:v>-39.805468706457702</c:v>
                </c:pt>
                <c:pt idx="23071">
                  <c:v>-39.805468706457702</c:v>
                </c:pt>
                <c:pt idx="23072">
                  <c:v>-39.805468706457702</c:v>
                </c:pt>
                <c:pt idx="23073">
                  <c:v>-39.805273367870498</c:v>
                </c:pt>
                <c:pt idx="23074">
                  <c:v>-39.805273367870498</c:v>
                </c:pt>
                <c:pt idx="23075">
                  <c:v>-39.805273367870498</c:v>
                </c:pt>
                <c:pt idx="23076">
                  <c:v>-39.805273367870498</c:v>
                </c:pt>
                <c:pt idx="23077">
                  <c:v>-39.725292933646401</c:v>
                </c:pt>
                <c:pt idx="23078">
                  <c:v>-39.725292933646401</c:v>
                </c:pt>
                <c:pt idx="23079">
                  <c:v>-39.725292933646401</c:v>
                </c:pt>
                <c:pt idx="23080">
                  <c:v>-39.741406172419303</c:v>
                </c:pt>
                <c:pt idx="23081">
                  <c:v>-39.741406172419303</c:v>
                </c:pt>
                <c:pt idx="23082">
                  <c:v>-39.741406172419303</c:v>
                </c:pt>
                <c:pt idx="23083">
                  <c:v>-39.841796802829698</c:v>
                </c:pt>
                <c:pt idx="23084">
                  <c:v>-39.841796802829698</c:v>
                </c:pt>
                <c:pt idx="23085">
                  <c:v>-39.709179642857599</c:v>
                </c:pt>
                <c:pt idx="23086">
                  <c:v>-39.709179642857599</c:v>
                </c:pt>
                <c:pt idx="23087">
                  <c:v>-39.776171850564403</c:v>
                </c:pt>
                <c:pt idx="23088">
                  <c:v>-39.776171850564403</c:v>
                </c:pt>
                <c:pt idx="23089">
                  <c:v>-39.776171850564403</c:v>
                </c:pt>
                <c:pt idx="23090">
                  <c:v>-39.909374951494101</c:v>
                </c:pt>
                <c:pt idx="23091">
                  <c:v>-39.909374951494101</c:v>
                </c:pt>
                <c:pt idx="23092">
                  <c:v>-39.909374951494101</c:v>
                </c:pt>
                <c:pt idx="23093">
                  <c:v>-39.909374951494101</c:v>
                </c:pt>
                <c:pt idx="23094">
                  <c:v>-39.8944335589403</c:v>
                </c:pt>
                <c:pt idx="23095">
                  <c:v>-39.8944335589403</c:v>
                </c:pt>
                <c:pt idx="23096">
                  <c:v>-39.8944335589403</c:v>
                </c:pt>
                <c:pt idx="23097">
                  <c:v>-39.887695263729199</c:v>
                </c:pt>
                <c:pt idx="23098">
                  <c:v>-39.887695263729199</c:v>
                </c:pt>
                <c:pt idx="23099">
                  <c:v>-39.755859341719699</c:v>
                </c:pt>
                <c:pt idx="23100">
                  <c:v>-39.755859341719699</c:v>
                </c:pt>
                <c:pt idx="23101">
                  <c:v>-39.755859341719699</c:v>
                </c:pt>
                <c:pt idx="23102">
                  <c:v>-39.8978514930131</c:v>
                </c:pt>
                <c:pt idx="23103">
                  <c:v>-39.8978514930131</c:v>
                </c:pt>
                <c:pt idx="23104">
                  <c:v>-39.740917906594397</c:v>
                </c:pt>
                <c:pt idx="23105">
                  <c:v>-39.740917906594397</c:v>
                </c:pt>
                <c:pt idx="23106">
                  <c:v>-39.828906208946101</c:v>
                </c:pt>
                <c:pt idx="23107">
                  <c:v>-39.828906208946101</c:v>
                </c:pt>
                <c:pt idx="23108">
                  <c:v>-39.828906208946101</c:v>
                </c:pt>
                <c:pt idx="23109">
                  <c:v>-39.772070271596</c:v>
                </c:pt>
                <c:pt idx="23110">
                  <c:v>-39.772070271596</c:v>
                </c:pt>
                <c:pt idx="23111">
                  <c:v>-39.900683544197797</c:v>
                </c:pt>
                <c:pt idx="23112">
                  <c:v>-39.900683544197797</c:v>
                </c:pt>
                <c:pt idx="23113">
                  <c:v>-39.900683544197797</c:v>
                </c:pt>
                <c:pt idx="23114">
                  <c:v>-39.900683544197797</c:v>
                </c:pt>
                <c:pt idx="23115">
                  <c:v>-39.784960896780802</c:v>
                </c:pt>
                <c:pt idx="23116">
                  <c:v>-39.784960896780802</c:v>
                </c:pt>
                <c:pt idx="23117">
                  <c:v>-39.784960896780802</c:v>
                </c:pt>
                <c:pt idx="23118">
                  <c:v>-39.819335880914799</c:v>
                </c:pt>
                <c:pt idx="23119">
                  <c:v>-39.819335880914799</c:v>
                </c:pt>
                <c:pt idx="23120">
                  <c:v>-39.869140562615897</c:v>
                </c:pt>
                <c:pt idx="23121">
                  <c:v>-39.869140562615897</c:v>
                </c:pt>
                <c:pt idx="23122">
                  <c:v>-39.869140562615897</c:v>
                </c:pt>
                <c:pt idx="23123">
                  <c:v>-39.735937423771198</c:v>
                </c:pt>
                <c:pt idx="23124">
                  <c:v>-39.735937423771198</c:v>
                </c:pt>
                <c:pt idx="23125">
                  <c:v>-39.780468700868298</c:v>
                </c:pt>
                <c:pt idx="23126">
                  <c:v>-39.780468700868298</c:v>
                </c:pt>
                <c:pt idx="23127">
                  <c:v>-39.836914051520502</c:v>
                </c:pt>
                <c:pt idx="23128">
                  <c:v>-39.836914051520502</c:v>
                </c:pt>
                <c:pt idx="23129">
                  <c:v>-39.7467772986856</c:v>
                </c:pt>
                <c:pt idx="23130">
                  <c:v>-39.7467772986856</c:v>
                </c:pt>
                <c:pt idx="23131">
                  <c:v>-39.755761647975298</c:v>
                </c:pt>
                <c:pt idx="23132">
                  <c:v>-39.755761647975298</c:v>
                </c:pt>
                <c:pt idx="23133">
                  <c:v>-39.755761647975298</c:v>
                </c:pt>
                <c:pt idx="23134">
                  <c:v>-39.755761647975298</c:v>
                </c:pt>
                <c:pt idx="23135">
                  <c:v>-39.840917939167397</c:v>
                </c:pt>
                <c:pt idx="23136">
                  <c:v>-39.840917939167397</c:v>
                </c:pt>
                <c:pt idx="23137">
                  <c:v>-39.840917939167397</c:v>
                </c:pt>
                <c:pt idx="23138">
                  <c:v>-39.931347598823699</c:v>
                </c:pt>
                <c:pt idx="23139">
                  <c:v>-39.931347598823699</c:v>
                </c:pt>
                <c:pt idx="23140">
                  <c:v>-39.734277287301602</c:v>
                </c:pt>
                <c:pt idx="23141">
                  <c:v>-39.734277287301602</c:v>
                </c:pt>
                <c:pt idx="23142">
                  <c:v>-39.734277287301602</c:v>
                </c:pt>
                <c:pt idx="23143">
                  <c:v>-39.931054636123001</c:v>
                </c:pt>
                <c:pt idx="23144">
                  <c:v>-39.931054636123001</c:v>
                </c:pt>
                <c:pt idx="23145">
                  <c:v>-39.9077148056749</c:v>
                </c:pt>
                <c:pt idx="23146">
                  <c:v>-39.9077148056749</c:v>
                </c:pt>
                <c:pt idx="23147">
                  <c:v>-39.9077148056749</c:v>
                </c:pt>
                <c:pt idx="23148">
                  <c:v>-39.751269489373897</c:v>
                </c:pt>
                <c:pt idx="23149">
                  <c:v>-39.751269489373897</c:v>
                </c:pt>
                <c:pt idx="23150">
                  <c:v>-39.751269489373897</c:v>
                </c:pt>
                <c:pt idx="23151">
                  <c:v>-39.8605468160385</c:v>
                </c:pt>
                <c:pt idx="23152">
                  <c:v>-39.8605468160385</c:v>
                </c:pt>
                <c:pt idx="23153">
                  <c:v>-39.8605468160385</c:v>
                </c:pt>
                <c:pt idx="23154">
                  <c:v>-39.838574140296203</c:v>
                </c:pt>
                <c:pt idx="23155">
                  <c:v>-39.838574140296203</c:v>
                </c:pt>
                <c:pt idx="23156">
                  <c:v>-39.84277335785</c:v>
                </c:pt>
                <c:pt idx="23157">
                  <c:v>-39.84277335785</c:v>
                </c:pt>
                <c:pt idx="23158">
                  <c:v>-39.84277335785</c:v>
                </c:pt>
                <c:pt idx="23159">
                  <c:v>-39.906347622592797</c:v>
                </c:pt>
                <c:pt idx="23160">
                  <c:v>-39.906347622592797</c:v>
                </c:pt>
                <c:pt idx="23161">
                  <c:v>-39.906347622592797</c:v>
                </c:pt>
                <c:pt idx="23162">
                  <c:v>-39.794531193059797</c:v>
                </c:pt>
                <c:pt idx="23163">
                  <c:v>-39.794531193059797</c:v>
                </c:pt>
                <c:pt idx="23164">
                  <c:v>-40.009960914008801</c:v>
                </c:pt>
                <c:pt idx="23165">
                  <c:v>-40.009960914008801</c:v>
                </c:pt>
                <c:pt idx="23166">
                  <c:v>-39.805273348152603</c:v>
                </c:pt>
                <c:pt idx="23167">
                  <c:v>-39.805273348152603</c:v>
                </c:pt>
                <c:pt idx="23168">
                  <c:v>-39.805273348152603</c:v>
                </c:pt>
                <c:pt idx="23169">
                  <c:v>-39.8088866901671</c:v>
                </c:pt>
                <c:pt idx="23170">
                  <c:v>-39.8088866901671</c:v>
                </c:pt>
                <c:pt idx="23171">
                  <c:v>-39.8088866901671</c:v>
                </c:pt>
                <c:pt idx="23172">
                  <c:v>-39.8088866901671</c:v>
                </c:pt>
                <c:pt idx="23173">
                  <c:v>-39.782031184011402</c:v>
                </c:pt>
                <c:pt idx="23174">
                  <c:v>-39.782031184011402</c:v>
                </c:pt>
                <c:pt idx="23175">
                  <c:v>-39.782031184011402</c:v>
                </c:pt>
                <c:pt idx="23176">
                  <c:v>-39.865136644671999</c:v>
                </c:pt>
                <c:pt idx="23177">
                  <c:v>-39.865136644671999</c:v>
                </c:pt>
                <c:pt idx="23178">
                  <c:v>-39.810742144647499</c:v>
                </c:pt>
                <c:pt idx="23179">
                  <c:v>-39.810742144647499</c:v>
                </c:pt>
                <c:pt idx="23180">
                  <c:v>-39.810742144647499</c:v>
                </c:pt>
                <c:pt idx="23181">
                  <c:v>-39.876855407928801</c:v>
                </c:pt>
                <c:pt idx="23182">
                  <c:v>-39.800195268326199</c:v>
                </c:pt>
                <c:pt idx="23183">
                  <c:v>-39.800195268326199</c:v>
                </c:pt>
                <c:pt idx="23184">
                  <c:v>-39.797558546793802</c:v>
                </c:pt>
                <c:pt idx="23185">
                  <c:v>-39.797558546793802</c:v>
                </c:pt>
                <c:pt idx="23186">
                  <c:v>-39.8589843341978</c:v>
                </c:pt>
                <c:pt idx="23187">
                  <c:v>-39.8589843341978</c:v>
                </c:pt>
                <c:pt idx="23188">
                  <c:v>-39.8589843341978</c:v>
                </c:pt>
                <c:pt idx="23189">
                  <c:v>-39.8589843341978</c:v>
                </c:pt>
                <c:pt idx="23190">
                  <c:v>-39.951660095481202</c:v>
                </c:pt>
                <c:pt idx="23191">
                  <c:v>-39.951660095481202</c:v>
                </c:pt>
                <c:pt idx="23192">
                  <c:v>-39.951660095481202</c:v>
                </c:pt>
                <c:pt idx="23193">
                  <c:v>-39.775195270405597</c:v>
                </c:pt>
                <c:pt idx="23194">
                  <c:v>-39.775195270405597</c:v>
                </c:pt>
                <c:pt idx="23195">
                  <c:v>-39.880468702365697</c:v>
                </c:pt>
                <c:pt idx="23196">
                  <c:v>-39.880468702365697</c:v>
                </c:pt>
                <c:pt idx="23197">
                  <c:v>-39.880468702365697</c:v>
                </c:pt>
                <c:pt idx="23198">
                  <c:v>-39.8163085345222</c:v>
                </c:pt>
                <c:pt idx="23199">
                  <c:v>-39.8163085345222</c:v>
                </c:pt>
                <c:pt idx="23200">
                  <c:v>-39.845507758662201</c:v>
                </c:pt>
                <c:pt idx="23201">
                  <c:v>-39.845507758662201</c:v>
                </c:pt>
                <c:pt idx="23202">
                  <c:v>-39.845507758662201</c:v>
                </c:pt>
                <c:pt idx="23203">
                  <c:v>-39.800292845888102</c:v>
                </c:pt>
                <c:pt idx="23204">
                  <c:v>-39.800292845888102</c:v>
                </c:pt>
                <c:pt idx="23205">
                  <c:v>-39.800292845888102</c:v>
                </c:pt>
                <c:pt idx="23206">
                  <c:v>-39.757519483726298</c:v>
                </c:pt>
                <c:pt idx="23207">
                  <c:v>-39.757519483726298</c:v>
                </c:pt>
                <c:pt idx="23208">
                  <c:v>-39.768066347132802</c:v>
                </c:pt>
                <c:pt idx="23209">
                  <c:v>-39.768066347132802</c:v>
                </c:pt>
                <c:pt idx="23210">
                  <c:v>-39.768066347132802</c:v>
                </c:pt>
                <c:pt idx="23211">
                  <c:v>-39.768066347132802</c:v>
                </c:pt>
                <c:pt idx="23212">
                  <c:v>-39.763964792327897</c:v>
                </c:pt>
                <c:pt idx="23213">
                  <c:v>-39.763964792327897</c:v>
                </c:pt>
                <c:pt idx="23214">
                  <c:v>-39.763964792327897</c:v>
                </c:pt>
                <c:pt idx="23215">
                  <c:v>-39.826855408253302</c:v>
                </c:pt>
                <c:pt idx="23216">
                  <c:v>-39.826855408253302</c:v>
                </c:pt>
                <c:pt idx="23217">
                  <c:v>-39.864843706716698</c:v>
                </c:pt>
                <c:pt idx="23218">
                  <c:v>-39.864843706716698</c:v>
                </c:pt>
                <c:pt idx="23219">
                  <c:v>-39.83417965244</c:v>
                </c:pt>
                <c:pt idx="23220">
                  <c:v>-39.83417965244</c:v>
                </c:pt>
                <c:pt idx="23221">
                  <c:v>-39.7388671390799</c:v>
                </c:pt>
                <c:pt idx="23222">
                  <c:v>-39.7388671390799</c:v>
                </c:pt>
                <c:pt idx="23223">
                  <c:v>-39.7388671390799</c:v>
                </c:pt>
                <c:pt idx="23224">
                  <c:v>-39.851953057157502</c:v>
                </c:pt>
                <c:pt idx="23225">
                  <c:v>-39.851953057157502</c:v>
                </c:pt>
                <c:pt idx="23226">
                  <c:v>-39.848925701218803</c:v>
                </c:pt>
                <c:pt idx="23227">
                  <c:v>-39.848925701218803</c:v>
                </c:pt>
                <c:pt idx="23228">
                  <c:v>-39.848925701218803</c:v>
                </c:pt>
                <c:pt idx="23229">
                  <c:v>-39.848925701218803</c:v>
                </c:pt>
                <c:pt idx="23230">
                  <c:v>-39.837597603982402</c:v>
                </c:pt>
                <c:pt idx="23231">
                  <c:v>-39.837597603982402</c:v>
                </c:pt>
                <c:pt idx="23232">
                  <c:v>-39.837597603982402</c:v>
                </c:pt>
                <c:pt idx="23233">
                  <c:v>-39.710937478812397</c:v>
                </c:pt>
                <c:pt idx="23234">
                  <c:v>-39.710937478812397</c:v>
                </c:pt>
                <c:pt idx="23235">
                  <c:v>-39.827734327409402</c:v>
                </c:pt>
                <c:pt idx="23236">
                  <c:v>-39.827734327409402</c:v>
                </c:pt>
                <c:pt idx="23237">
                  <c:v>-39.827734327409402</c:v>
                </c:pt>
                <c:pt idx="23238">
                  <c:v>-39.817187471315201</c:v>
                </c:pt>
                <c:pt idx="23239">
                  <c:v>-39.817187471315201</c:v>
                </c:pt>
                <c:pt idx="23240">
                  <c:v>-39.890136640235099</c:v>
                </c:pt>
                <c:pt idx="23241">
                  <c:v>-39.890136640235099</c:v>
                </c:pt>
                <c:pt idx="23242">
                  <c:v>-39.848242115920499</c:v>
                </c:pt>
                <c:pt idx="23243">
                  <c:v>-39.848242115920499</c:v>
                </c:pt>
                <c:pt idx="23244">
                  <c:v>-39.848242115920499</c:v>
                </c:pt>
                <c:pt idx="23245">
                  <c:v>-39.700781186103903</c:v>
                </c:pt>
                <c:pt idx="23246">
                  <c:v>-39.700781186103903</c:v>
                </c:pt>
                <c:pt idx="23247">
                  <c:v>-39.700781186103903</c:v>
                </c:pt>
                <c:pt idx="23248">
                  <c:v>-39.700781186103903</c:v>
                </c:pt>
                <c:pt idx="23249">
                  <c:v>-39.863964790354601</c:v>
                </c:pt>
                <c:pt idx="23250">
                  <c:v>-39.863964790354601</c:v>
                </c:pt>
                <c:pt idx="23251">
                  <c:v>-39.825292911598801</c:v>
                </c:pt>
                <c:pt idx="23252">
                  <c:v>-39.825292911598801</c:v>
                </c:pt>
                <c:pt idx="23253">
                  <c:v>-39.825292911598801</c:v>
                </c:pt>
                <c:pt idx="23254">
                  <c:v>-39.747851512678601</c:v>
                </c:pt>
                <c:pt idx="23255">
                  <c:v>-39.747851512678601</c:v>
                </c:pt>
                <c:pt idx="23256">
                  <c:v>-39.7586913354098</c:v>
                </c:pt>
                <c:pt idx="23257">
                  <c:v>-39.7586913354098</c:v>
                </c:pt>
                <c:pt idx="23258">
                  <c:v>-39.922753833583499</c:v>
                </c:pt>
                <c:pt idx="23259">
                  <c:v>-39.922753833583499</c:v>
                </c:pt>
                <c:pt idx="23260">
                  <c:v>-39.892675749419098</c:v>
                </c:pt>
                <c:pt idx="23261">
                  <c:v>-39.892675749419098</c:v>
                </c:pt>
                <c:pt idx="23262">
                  <c:v>-39.892675749419098</c:v>
                </c:pt>
                <c:pt idx="23263">
                  <c:v>-39.892675749419098</c:v>
                </c:pt>
                <c:pt idx="23264">
                  <c:v>-39.862695280971799</c:v>
                </c:pt>
                <c:pt idx="23265">
                  <c:v>-39.862695280971799</c:v>
                </c:pt>
                <c:pt idx="23266">
                  <c:v>-39.862695280971799</c:v>
                </c:pt>
                <c:pt idx="23267">
                  <c:v>-39.912499943689902</c:v>
                </c:pt>
                <c:pt idx="23268">
                  <c:v>-39.912499943689902</c:v>
                </c:pt>
                <c:pt idx="23269">
                  <c:v>-39.912499943689902</c:v>
                </c:pt>
                <c:pt idx="23270">
                  <c:v>-39.912499943689902</c:v>
                </c:pt>
                <c:pt idx="23271">
                  <c:v>-39.8867186802308</c:v>
                </c:pt>
                <c:pt idx="23272">
                  <c:v>-39.8867186802308</c:v>
                </c:pt>
                <c:pt idx="23273">
                  <c:v>-39.8867186802308</c:v>
                </c:pt>
                <c:pt idx="23274">
                  <c:v>-39.907519499749398</c:v>
                </c:pt>
                <c:pt idx="23275">
                  <c:v>-39.907519499749398</c:v>
                </c:pt>
                <c:pt idx="23276">
                  <c:v>-39.907519499749398</c:v>
                </c:pt>
                <c:pt idx="23277">
                  <c:v>-39.8083984196928</c:v>
                </c:pt>
                <c:pt idx="23278">
                  <c:v>-39.8083984196928</c:v>
                </c:pt>
                <c:pt idx="23279">
                  <c:v>-39.826953088406299</c:v>
                </c:pt>
                <c:pt idx="23280">
                  <c:v>-39.826953088406299</c:v>
                </c:pt>
                <c:pt idx="23281">
                  <c:v>-39.826953088406299</c:v>
                </c:pt>
                <c:pt idx="23282">
                  <c:v>-39.882324187550601</c:v>
                </c:pt>
                <c:pt idx="23283">
                  <c:v>-39.882324187550601</c:v>
                </c:pt>
                <c:pt idx="23284">
                  <c:v>-39.892578076352898</c:v>
                </c:pt>
                <c:pt idx="23285">
                  <c:v>-39.892578076352898</c:v>
                </c:pt>
                <c:pt idx="23286">
                  <c:v>-39.892578076352898</c:v>
                </c:pt>
                <c:pt idx="23287">
                  <c:v>-39.808105392075902</c:v>
                </c:pt>
                <c:pt idx="23288">
                  <c:v>-39.808105392075902</c:v>
                </c:pt>
                <c:pt idx="23289">
                  <c:v>-39.808105392075902</c:v>
                </c:pt>
                <c:pt idx="23290">
                  <c:v>-39.808105392075902</c:v>
                </c:pt>
                <c:pt idx="23291">
                  <c:v>-39.782714806235099</c:v>
                </c:pt>
                <c:pt idx="23292">
                  <c:v>-39.782714806235099</c:v>
                </c:pt>
                <c:pt idx="23293">
                  <c:v>-39.865722602509699</c:v>
                </c:pt>
                <c:pt idx="23294">
                  <c:v>-39.865722602509699</c:v>
                </c:pt>
                <c:pt idx="23295">
                  <c:v>-39.865722602509699</c:v>
                </c:pt>
                <c:pt idx="23296">
                  <c:v>-39.800976485974303</c:v>
                </c:pt>
                <c:pt idx="23297">
                  <c:v>-39.800976485974303</c:v>
                </c:pt>
                <c:pt idx="23298">
                  <c:v>-39.809081963387101</c:v>
                </c:pt>
                <c:pt idx="23299">
                  <c:v>-39.809081963387101</c:v>
                </c:pt>
                <c:pt idx="23300">
                  <c:v>-39.831835912271302</c:v>
                </c:pt>
                <c:pt idx="23301">
                  <c:v>-39.831835912271302</c:v>
                </c:pt>
                <c:pt idx="23302">
                  <c:v>-39.831835912271302</c:v>
                </c:pt>
                <c:pt idx="23303">
                  <c:v>-39.8281249379069</c:v>
                </c:pt>
                <c:pt idx="23304">
                  <c:v>-39.8281249379069</c:v>
                </c:pt>
                <c:pt idx="23305">
                  <c:v>-39.845214758264703</c:v>
                </c:pt>
                <c:pt idx="23306">
                  <c:v>-39.845214758264703</c:v>
                </c:pt>
                <c:pt idx="23307">
                  <c:v>-39.845214758264703</c:v>
                </c:pt>
                <c:pt idx="23308">
                  <c:v>-39.845214758264703</c:v>
                </c:pt>
                <c:pt idx="23309">
                  <c:v>-39.802929622339398</c:v>
                </c:pt>
                <c:pt idx="23310">
                  <c:v>-39.802929622339398</c:v>
                </c:pt>
                <c:pt idx="23311">
                  <c:v>-39.850683544900598</c:v>
                </c:pt>
                <c:pt idx="23312">
                  <c:v>-39.850683544900598</c:v>
                </c:pt>
                <c:pt idx="23313">
                  <c:v>-39.850683544900598</c:v>
                </c:pt>
                <c:pt idx="23314">
                  <c:v>-39.828320264052302</c:v>
                </c:pt>
                <c:pt idx="23315">
                  <c:v>-39.828320264052302</c:v>
                </c:pt>
                <c:pt idx="23316">
                  <c:v>-39.745214806513097</c:v>
                </c:pt>
                <c:pt idx="23317">
                  <c:v>-39.745214806513097</c:v>
                </c:pt>
                <c:pt idx="23318">
                  <c:v>-39.965331984691097</c:v>
                </c:pt>
                <c:pt idx="23319">
                  <c:v>-39.965331984691097</c:v>
                </c:pt>
                <c:pt idx="23320">
                  <c:v>-39.965331984691097</c:v>
                </c:pt>
                <c:pt idx="23321">
                  <c:v>-39.803222637950903</c:v>
                </c:pt>
                <c:pt idx="23322">
                  <c:v>-39.803222637950903</c:v>
                </c:pt>
                <c:pt idx="23323">
                  <c:v>-39.921484310281798</c:v>
                </c:pt>
                <c:pt idx="23324">
                  <c:v>-39.921484310281798</c:v>
                </c:pt>
                <c:pt idx="23325">
                  <c:v>-39.921484310281798</c:v>
                </c:pt>
                <c:pt idx="23326">
                  <c:v>-39.819824163270802</c:v>
                </c:pt>
                <c:pt idx="23327">
                  <c:v>-39.819824163270802</c:v>
                </c:pt>
                <c:pt idx="23328">
                  <c:v>-39.819824163270802</c:v>
                </c:pt>
                <c:pt idx="23329">
                  <c:v>-39.819824163270802</c:v>
                </c:pt>
                <c:pt idx="23330">
                  <c:v>-39.769042910207602</c:v>
                </c:pt>
                <c:pt idx="23331">
                  <c:v>-39.769042910207602</c:v>
                </c:pt>
                <c:pt idx="23332">
                  <c:v>-39.689550779374201</c:v>
                </c:pt>
                <c:pt idx="23333">
                  <c:v>-39.689550779374201</c:v>
                </c:pt>
                <c:pt idx="23334">
                  <c:v>-39.689550779374201</c:v>
                </c:pt>
                <c:pt idx="23335">
                  <c:v>-39.703808559628598</c:v>
                </c:pt>
                <c:pt idx="23336">
                  <c:v>-39.703808559628598</c:v>
                </c:pt>
                <c:pt idx="23337">
                  <c:v>-39.703808559628598</c:v>
                </c:pt>
                <c:pt idx="23338">
                  <c:v>-39.828027268143998</c:v>
                </c:pt>
                <c:pt idx="23339">
                  <c:v>-39.905078069976298</c:v>
                </c:pt>
                <c:pt idx="23340">
                  <c:v>-39.905078069976298</c:v>
                </c:pt>
                <c:pt idx="23341">
                  <c:v>-39.905078069976298</c:v>
                </c:pt>
                <c:pt idx="23342">
                  <c:v>-39.739160107681499</c:v>
                </c:pt>
                <c:pt idx="23343">
                  <c:v>-39.739160107681499</c:v>
                </c:pt>
                <c:pt idx="23344">
                  <c:v>-39.739160107681499</c:v>
                </c:pt>
                <c:pt idx="23345">
                  <c:v>-39.883105395980202</c:v>
                </c:pt>
                <c:pt idx="23346">
                  <c:v>-39.883105395980202</c:v>
                </c:pt>
                <c:pt idx="23347">
                  <c:v>-39.883105395980202</c:v>
                </c:pt>
                <c:pt idx="23348">
                  <c:v>-39.883105395980202</c:v>
                </c:pt>
                <c:pt idx="23349">
                  <c:v>-39.883105395980202</c:v>
                </c:pt>
                <c:pt idx="23350">
                  <c:v>-39.911816361010999</c:v>
                </c:pt>
                <c:pt idx="23351">
                  <c:v>-39.911816361010999</c:v>
                </c:pt>
                <c:pt idx="23352">
                  <c:v>-39.911816361010999</c:v>
                </c:pt>
                <c:pt idx="23353">
                  <c:v>-39.861523353742001</c:v>
                </c:pt>
                <c:pt idx="23354">
                  <c:v>-39.861523353742001</c:v>
                </c:pt>
                <c:pt idx="23355">
                  <c:v>-39.7152342929257</c:v>
                </c:pt>
                <c:pt idx="23356">
                  <c:v>-39.7152342929257</c:v>
                </c:pt>
                <c:pt idx="23357">
                  <c:v>-39.7152342929257</c:v>
                </c:pt>
                <c:pt idx="23358">
                  <c:v>-39.968164030004097</c:v>
                </c:pt>
                <c:pt idx="23359">
                  <c:v>-39.868456979718701</c:v>
                </c:pt>
                <c:pt idx="23360">
                  <c:v>-39.868456979718701</c:v>
                </c:pt>
                <c:pt idx="23361">
                  <c:v>-39.868456979718701</c:v>
                </c:pt>
                <c:pt idx="23362">
                  <c:v>-39.777148374952901</c:v>
                </c:pt>
                <c:pt idx="23363">
                  <c:v>-39.777148374952901</c:v>
                </c:pt>
                <c:pt idx="23364">
                  <c:v>-39.777148374952901</c:v>
                </c:pt>
                <c:pt idx="23365">
                  <c:v>-39.842773397431301</c:v>
                </c:pt>
                <c:pt idx="23366">
                  <c:v>-39.842773397431301</c:v>
                </c:pt>
                <c:pt idx="23367">
                  <c:v>-39.842773397431301</c:v>
                </c:pt>
                <c:pt idx="23368">
                  <c:v>-39.858691344430497</c:v>
                </c:pt>
                <c:pt idx="23369">
                  <c:v>-39.858691344430497</c:v>
                </c:pt>
                <c:pt idx="23370">
                  <c:v>-39.858691344430497</c:v>
                </c:pt>
                <c:pt idx="23371">
                  <c:v>-39.946386674535397</c:v>
                </c:pt>
                <c:pt idx="23372">
                  <c:v>-39.946386674535397</c:v>
                </c:pt>
                <c:pt idx="23373">
                  <c:v>-39.8020507328619</c:v>
                </c:pt>
                <c:pt idx="23374">
                  <c:v>-39.8020507328619</c:v>
                </c:pt>
                <c:pt idx="23375">
                  <c:v>-39.8020507328619</c:v>
                </c:pt>
                <c:pt idx="23376">
                  <c:v>-39.785351525140797</c:v>
                </c:pt>
                <c:pt idx="23377">
                  <c:v>-39.764550733605503</c:v>
                </c:pt>
                <c:pt idx="23378">
                  <c:v>-39.764550733605503</c:v>
                </c:pt>
                <c:pt idx="23379">
                  <c:v>-39.764550733605503</c:v>
                </c:pt>
                <c:pt idx="23380">
                  <c:v>-39.8238280720688</c:v>
                </c:pt>
                <c:pt idx="23381">
                  <c:v>-39.8238280720688</c:v>
                </c:pt>
                <c:pt idx="23382">
                  <c:v>-39.8238280720688</c:v>
                </c:pt>
                <c:pt idx="23383">
                  <c:v>-39.893261673532798</c:v>
                </c:pt>
                <c:pt idx="23384">
                  <c:v>-39.893261673532798</c:v>
                </c:pt>
                <c:pt idx="23385">
                  <c:v>-39.948632750347301</c:v>
                </c:pt>
                <c:pt idx="23386">
                  <c:v>-39.948632750347301</c:v>
                </c:pt>
                <c:pt idx="23387">
                  <c:v>-39.948632750347301</c:v>
                </c:pt>
                <c:pt idx="23388">
                  <c:v>-39.9148436892646</c:v>
                </c:pt>
                <c:pt idx="23389">
                  <c:v>-39.9148436892646</c:v>
                </c:pt>
                <c:pt idx="23390">
                  <c:v>-39.9148436892646</c:v>
                </c:pt>
                <c:pt idx="23391">
                  <c:v>-39.941601486250804</c:v>
                </c:pt>
                <c:pt idx="23392">
                  <c:v>-39.941601486250804</c:v>
                </c:pt>
                <c:pt idx="23393">
                  <c:v>-39.821093698265003</c:v>
                </c:pt>
                <c:pt idx="23394">
                  <c:v>-39.821093698265003</c:v>
                </c:pt>
                <c:pt idx="23395">
                  <c:v>-39.821093698265003</c:v>
                </c:pt>
                <c:pt idx="23396">
                  <c:v>-39.885644504545702</c:v>
                </c:pt>
                <c:pt idx="23397">
                  <c:v>-39.885644504545702</c:v>
                </c:pt>
                <c:pt idx="23398">
                  <c:v>-39.941015535405299</c:v>
                </c:pt>
                <c:pt idx="23399">
                  <c:v>-39.941015535405299</c:v>
                </c:pt>
                <c:pt idx="23400">
                  <c:v>-39.941015535405299</c:v>
                </c:pt>
                <c:pt idx="23401">
                  <c:v>-39.941015535405299</c:v>
                </c:pt>
                <c:pt idx="23402">
                  <c:v>-39.852636682058801</c:v>
                </c:pt>
                <c:pt idx="23403">
                  <c:v>-39.852636682058801</c:v>
                </c:pt>
                <c:pt idx="23404">
                  <c:v>-39.9841796595137</c:v>
                </c:pt>
                <c:pt idx="23405">
                  <c:v>-39.9841796595137</c:v>
                </c:pt>
                <c:pt idx="23406">
                  <c:v>-39.9841796595137</c:v>
                </c:pt>
                <c:pt idx="23407">
                  <c:v>-39.9841796595137</c:v>
                </c:pt>
                <c:pt idx="23408">
                  <c:v>-39.728515595794299</c:v>
                </c:pt>
                <c:pt idx="23409">
                  <c:v>-39.728515595794299</c:v>
                </c:pt>
                <c:pt idx="23410">
                  <c:v>-39.728515595794299</c:v>
                </c:pt>
                <c:pt idx="23411">
                  <c:v>-39.807910124844</c:v>
                </c:pt>
                <c:pt idx="23412">
                  <c:v>-39.807910124844</c:v>
                </c:pt>
                <c:pt idx="23413">
                  <c:v>-39.806152308541598</c:v>
                </c:pt>
                <c:pt idx="23414">
                  <c:v>-39.806152308541598</c:v>
                </c:pt>
                <c:pt idx="23415">
                  <c:v>-39.806152308541598</c:v>
                </c:pt>
                <c:pt idx="23416">
                  <c:v>-39.999511644229599</c:v>
                </c:pt>
                <c:pt idx="23417">
                  <c:v>-39.999511644229599</c:v>
                </c:pt>
                <c:pt idx="23418">
                  <c:v>-39.961523381672997</c:v>
                </c:pt>
                <c:pt idx="23419">
                  <c:v>-39.961523381672997</c:v>
                </c:pt>
                <c:pt idx="23420">
                  <c:v>-39.854394480556898</c:v>
                </c:pt>
                <c:pt idx="23421">
                  <c:v>-39.854394480556898</c:v>
                </c:pt>
                <c:pt idx="23422">
                  <c:v>-39.854394480556898</c:v>
                </c:pt>
                <c:pt idx="23423">
                  <c:v>-39.8064452510298</c:v>
                </c:pt>
                <c:pt idx="23424">
                  <c:v>-39.8064452510298</c:v>
                </c:pt>
                <c:pt idx="23425">
                  <c:v>-39.8064452510298</c:v>
                </c:pt>
                <c:pt idx="23426">
                  <c:v>-39.8064452510298</c:v>
                </c:pt>
                <c:pt idx="23427">
                  <c:v>-40.034765567725103</c:v>
                </c:pt>
                <c:pt idx="23428">
                  <c:v>-40.034765567725103</c:v>
                </c:pt>
                <c:pt idx="23429">
                  <c:v>-40.002734332803797</c:v>
                </c:pt>
                <c:pt idx="23430">
                  <c:v>-40.002734332803797</c:v>
                </c:pt>
                <c:pt idx="23431">
                  <c:v>-40.002734332803797</c:v>
                </c:pt>
                <c:pt idx="23432">
                  <c:v>-39.886425691613098</c:v>
                </c:pt>
                <c:pt idx="23433">
                  <c:v>-39.886425691613098</c:v>
                </c:pt>
                <c:pt idx="23434">
                  <c:v>-39.9313476094976</c:v>
                </c:pt>
                <c:pt idx="23435">
                  <c:v>-39.9313476094976</c:v>
                </c:pt>
                <c:pt idx="23436">
                  <c:v>-39.916113226048701</c:v>
                </c:pt>
                <c:pt idx="23437">
                  <c:v>-39.916113226048701</c:v>
                </c:pt>
                <c:pt idx="23438">
                  <c:v>-39.879980409510601</c:v>
                </c:pt>
                <c:pt idx="23439">
                  <c:v>-39.879980409510601</c:v>
                </c:pt>
                <c:pt idx="23440">
                  <c:v>-39.879980409510601</c:v>
                </c:pt>
                <c:pt idx="23441">
                  <c:v>-39.895800757651102</c:v>
                </c:pt>
                <c:pt idx="23442">
                  <c:v>-39.895800757651102</c:v>
                </c:pt>
                <c:pt idx="23443">
                  <c:v>-39.895800757651102</c:v>
                </c:pt>
                <c:pt idx="23444">
                  <c:v>-39.872363275360797</c:v>
                </c:pt>
                <c:pt idx="23445">
                  <c:v>-39.872363275360797</c:v>
                </c:pt>
                <c:pt idx="23446">
                  <c:v>-39.937109331418398</c:v>
                </c:pt>
                <c:pt idx="23447">
                  <c:v>-39.937109331418398</c:v>
                </c:pt>
                <c:pt idx="23448">
                  <c:v>-39.937109331418398</c:v>
                </c:pt>
                <c:pt idx="23449">
                  <c:v>-39.868945261798203</c:v>
                </c:pt>
                <c:pt idx="23450">
                  <c:v>-39.868945261798203</c:v>
                </c:pt>
                <c:pt idx="23451">
                  <c:v>-39.868945261798203</c:v>
                </c:pt>
                <c:pt idx="23452">
                  <c:v>-39.783886668672402</c:v>
                </c:pt>
                <c:pt idx="23453">
                  <c:v>-39.783886668672402</c:v>
                </c:pt>
                <c:pt idx="23454">
                  <c:v>-39.938378881968603</c:v>
                </c:pt>
                <c:pt idx="23455">
                  <c:v>-39.938378881968603</c:v>
                </c:pt>
                <c:pt idx="23456">
                  <c:v>-39.898144462582401</c:v>
                </c:pt>
                <c:pt idx="23457">
                  <c:v>-39.898144462582401</c:v>
                </c:pt>
                <c:pt idx="23458">
                  <c:v>-39.898144462582401</c:v>
                </c:pt>
                <c:pt idx="23459">
                  <c:v>-39.7826171520937</c:v>
                </c:pt>
                <c:pt idx="23460">
                  <c:v>-39.7826171520937</c:v>
                </c:pt>
                <c:pt idx="23461">
                  <c:v>-39.7826171520937</c:v>
                </c:pt>
                <c:pt idx="23462">
                  <c:v>-39.807519443893398</c:v>
                </c:pt>
                <c:pt idx="23463">
                  <c:v>-39.807519443893398</c:v>
                </c:pt>
                <c:pt idx="23464">
                  <c:v>-39.807519443893398</c:v>
                </c:pt>
                <c:pt idx="23465">
                  <c:v>-39.807519443893398</c:v>
                </c:pt>
                <c:pt idx="23466">
                  <c:v>-39.725976518529897</c:v>
                </c:pt>
                <c:pt idx="23467">
                  <c:v>-39.725976518529897</c:v>
                </c:pt>
                <c:pt idx="23468">
                  <c:v>-39.780078100338798</c:v>
                </c:pt>
                <c:pt idx="23469">
                  <c:v>-39.780078100338798</c:v>
                </c:pt>
                <c:pt idx="23470">
                  <c:v>-39.780078100338798</c:v>
                </c:pt>
                <c:pt idx="23471">
                  <c:v>-39.766210867695897</c:v>
                </c:pt>
                <c:pt idx="23472">
                  <c:v>-39.766210867695897</c:v>
                </c:pt>
                <c:pt idx="23473">
                  <c:v>-39.671972577510999</c:v>
                </c:pt>
                <c:pt idx="23474">
                  <c:v>-39.671972577510999</c:v>
                </c:pt>
                <c:pt idx="23475">
                  <c:v>-39.761523376313498</c:v>
                </c:pt>
                <c:pt idx="23476">
                  <c:v>-39.761523376313498</c:v>
                </c:pt>
                <c:pt idx="23477">
                  <c:v>-39.761523376313498</c:v>
                </c:pt>
                <c:pt idx="23478">
                  <c:v>-39.8638671175285</c:v>
                </c:pt>
                <c:pt idx="23479">
                  <c:v>-39.8638671175285</c:v>
                </c:pt>
                <c:pt idx="23480">
                  <c:v>-39.8638671175285</c:v>
                </c:pt>
                <c:pt idx="23481">
                  <c:v>-39.887597596010799</c:v>
                </c:pt>
                <c:pt idx="23482">
                  <c:v>-39.887597596010799</c:v>
                </c:pt>
                <c:pt idx="23483">
                  <c:v>-39.887597596010799</c:v>
                </c:pt>
                <c:pt idx="23484">
                  <c:v>-39.819726449808499</c:v>
                </c:pt>
                <c:pt idx="23485">
                  <c:v>-39.819726449808499</c:v>
                </c:pt>
                <c:pt idx="23486">
                  <c:v>-39.819726449808499</c:v>
                </c:pt>
                <c:pt idx="23487">
                  <c:v>-39.819726449808499</c:v>
                </c:pt>
                <c:pt idx="23488">
                  <c:v>-39.741601528468799</c:v>
                </c:pt>
                <c:pt idx="23489">
                  <c:v>-39.741601528468799</c:v>
                </c:pt>
                <c:pt idx="23490">
                  <c:v>-39.741601528468799</c:v>
                </c:pt>
                <c:pt idx="23491">
                  <c:v>-39.832812447013502</c:v>
                </c:pt>
                <c:pt idx="23492">
                  <c:v>-39.832812447013502</c:v>
                </c:pt>
                <c:pt idx="23493">
                  <c:v>-39.781249932151603</c:v>
                </c:pt>
                <c:pt idx="23494">
                  <c:v>-39.781249932151603</c:v>
                </c:pt>
                <c:pt idx="23495">
                  <c:v>-39.793164035865601</c:v>
                </c:pt>
                <c:pt idx="23496">
                  <c:v>-39.793164035865601</c:v>
                </c:pt>
                <c:pt idx="23497">
                  <c:v>-39.870019462461599</c:v>
                </c:pt>
                <c:pt idx="23498">
                  <c:v>-39.870019462461599</c:v>
                </c:pt>
                <c:pt idx="23499">
                  <c:v>-39.870019462461599</c:v>
                </c:pt>
                <c:pt idx="23500">
                  <c:v>-39.791210861672802</c:v>
                </c:pt>
                <c:pt idx="23501">
                  <c:v>-39.791210861672802</c:v>
                </c:pt>
                <c:pt idx="23502">
                  <c:v>-39.791210861672802</c:v>
                </c:pt>
                <c:pt idx="23503">
                  <c:v>-39.849609335542397</c:v>
                </c:pt>
                <c:pt idx="23504">
                  <c:v>-39.849609335542397</c:v>
                </c:pt>
                <c:pt idx="23505">
                  <c:v>-39.849609335542397</c:v>
                </c:pt>
                <c:pt idx="23506">
                  <c:v>-39.866992134040601</c:v>
                </c:pt>
                <c:pt idx="23507">
                  <c:v>-39.866992134040601</c:v>
                </c:pt>
                <c:pt idx="23508">
                  <c:v>-39.828906189017196</c:v>
                </c:pt>
                <c:pt idx="23509">
                  <c:v>-39.828906189017196</c:v>
                </c:pt>
                <c:pt idx="23510">
                  <c:v>-39.901074117144098</c:v>
                </c:pt>
                <c:pt idx="23511">
                  <c:v>-39.901074117144098</c:v>
                </c:pt>
                <c:pt idx="23512">
                  <c:v>-39.901074117144098</c:v>
                </c:pt>
                <c:pt idx="23513">
                  <c:v>-39.8257812119991</c:v>
                </c:pt>
                <c:pt idx="23514">
                  <c:v>-39.8257812119991</c:v>
                </c:pt>
                <c:pt idx="23515">
                  <c:v>-39.766601506184003</c:v>
                </c:pt>
                <c:pt idx="23516">
                  <c:v>-39.766601506184003</c:v>
                </c:pt>
                <c:pt idx="23517">
                  <c:v>-39.766601506184003</c:v>
                </c:pt>
                <c:pt idx="23518">
                  <c:v>-39.699609325070902</c:v>
                </c:pt>
                <c:pt idx="23519">
                  <c:v>-39.699609325070902</c:v>
                </c:pt>
                <c:pt idx="23520">
                  <c:v>-39.699609325070902</c:v>
                </c:pt>
                <c:pt idx="23521">
                  <c:v>-39.885839748036197</c:v>
                </c:pt>
                <c:pt idx="23522">
                  <c:v>-39.885839748036197</c:v>
                </c:pt>
                <c:pt idx="23523">
                  <c:v>-39.885839748036197</c:v>
                </c:pt>
                <c:pt idx="23524">
                  <c:v>-39.7966796734908</c:v>
                </c:pt>
                <c:pt idx="23525">
                  <c:v>-39.7966796734908</c:v>
                </c:pt>
                <c:pt idx="23526">
                  <c:v>-39.7966796734908</c:v>
                </c:pt>
                <c:pt idx="23527">
                  <c:v>-39.754003826725203</c:v>
                </c:pt>
                <c:pt idx="23528">
                  <c:v>-39.754003826725203</c:v>
                </c:pt>
                <c:pt idx="23529">
                  <c:v>-39.754003826725203</c:v>
                </c:pt>
                <c:pt idx="23530">
                  <c:v>-39.785449170907597</c:v>
                </c:pt>
                <c:pt idx="23531">
                  <c:v>-39.785449170907597</c:v>
                </c:pt>
                <c:pt idx="23532">
                  <c:v>-39.616308538010301</c:v>
                </c:pt>
                <c:pt idx="23533">
                  <c:v>-39.616308538010301</c:v>
                </c:pt>
                <c:pt idx="23534">
                  <c:v>-39.616308538010301</c:v>
                </c:pt>
                <c:pt idx="23535">
                  <c:v>-39.888378828356501</c:v>
                </c:pt>
                <c:pt idx="23536">
                  <c:v>-39.675390565775103</c:v>
                </c:pt>
                <c:pt idx="23537">
                  <c:v>-39.675390565775103</c:v>
                </c:pt>
                <c:pt idx="23538">
                  <c:v>-39.675390565775103</c:v>
                </c:pt>
                <c:pt idx="23539">
                  <c:v>-39.803906193024801</c:v>
                </c:pt>
                <c:pt idx="23540">
                  <c:v>-39.803906193024801</c:v>
                </c:pt>
                <c:pt idx="23541">
                  <c:v>-39.803906193024801</c:v>
                </c:pt>
                <c:pt idx="23542">
                  <c:v>-39.779882759394198</c:v>
                </c:pt>
                <c:pt idx="23543">
                  <c:v>-39.779882759394198</c:v>
                </c:pt>
                <c:pt idx="23544">
                  <c:v>-39.779882759394198</c:v>
                </c:pt>
                <c:pt idx="23545">
                  <c:v>-39.765722595016904</c:v>
                </c:pt>
                <c:pt idx="23546">
                  <c:v>-39.765722595016904</c:v>
                </c:pt>
                <c:pt idx="23547">
                  <c:v>-39.784179625559702</c:v>
                </c:pt>
                <c:pt idx="23548">
                  <c:v>-39.784179625559702</c:v>
                </c:pt>
                <c:pt idx="23549">
                  <c:v>-39.784179625559702</c:v>
                </c:pt>
                <c:pt idx="23550">
                  <c:v>-39.791503844222397</c:v>
                </c:pt>
                <c:pt idx="23551">
                  <c:v>-39.791503844222397</c:v>
                </c:pt>
                <c:pt idx="23552">
                  <c:v>-39.9070312014519</c:v>
                </c:pt>
                <c:pt idx="23553">
                  <c:v>-39.9070312014519</c:v>
                </c:pt>
                <c:pt idx="23554">
                  <c:v>-39.987402280181399</c:v>
                </c:pt>
                <c:pt idx="23555">
                  <c:v>-39.987402280181399</c:v>
                </c:pt>
                <c:pt idx="23556">
                  <c:v>-39.812304616149</c:v>
                </c:pt>
                <c:pt idx="23557">
                  <c:v>-39.812304616149</c:v>
                </c:pt>
                <c:pt idx="23558">
                  <c:v>-39.812304616149</c:v>
                </c:pt>
                <c:pt idx="23559">
                  <c:v>-39.901562411599997</c:v>
                </c:pt>
                <c:pt idx="23560">
                  <c:v>-39.901562411599997</c:v>
                </c:pt>
                <c:pt idx="23561">
                  <c:v>-39.901562411599997</c:v>
                </c:pt>
                <c:pt idx="23562">
                  <c:v>-39.7610350839022</c:v>
                </c:pt>
                <c:pt idx="23563">
                  <c:v>-39.7610350839022</c:v>
                </c:pt>
                <c:pt idx="23564">
                  <c:v>-39.7610350839022</c:v>
                </c:pt>
                <c:pt idx="23565">
                  <c:v>-39.854003884291103</c:v>
                </c:pt>
                <c:pt idx="23566">
                  <c:v>-39.854003884291103</c:v>
                </c:pt>
                <c:pt idx="23567">
                  <c:v>-39.854003884291103</c:v>
                </c:pt>
                <c:pt idx="23568">
                  <c:v>-39.768066363911203</c:v>
                </c:pt>
                <c:pt idx="23569">
                  <c:v>-39.768066363911203</c:v>
                </c:pt>
                <c:pt idx="23570">
                  <c:v>-39.983007775445003</c:v>
                </c:pt>
                <c:pt idx="23571">
                  <c:v>-39.983007775445003</c:v>
                </c:pt>
                <c:pt idx="23572">
                  <c:v>-39.772851501409598</c:v>
                </c:pt>
                <c:pt idx="23573">
                  <c:v>-39.772851501409598</c:v>
                </c:pt>
                <c:pt idx="23574">
                  <c:v>-39.843945229644298</c:v>
                </c:pt>
                <c:pt idx="23575">
                  <c:v>-39.843945229644298</c:v>
                </c:pt>
                <c:pt idx="23576">
                  <c:v>-39.861523392399199</c:v>
                </c:pt>
                <c:pt idx="23577">
                  <c:v>-39.861523392399199</c:v>
                </c:pt>
                <c:pt idx="23578">
                  <c:v>-39.806445253998298</c:v>
                </c:pt>
                <c:pt idx="23579">
                  <c:v>-39.806445253998298</c:v>
                </c:pt>
                <c:pt idx="23580">
                  <c:v>-39.806445253998298</c:v>
                </c:pt>
                <c:pt idx="23581">
                  <c:v>-39.862011677323601</c:v>
                </c:pt>
                <c:pt idx="23582">
                  <c:v>-39.862011677323601</c:v>
                </c:pt>
                <c:pt idx="23583">
                  <c:v>-39.862011677323601</c:v>
                </c:pt>
                <c:pt idx="23584">
                  <c:v>-39.862011677323601</c:v>
                </c:pt>
                <c:pt idx="23585">
                  <c:v>-39.8323241709586</c:v>
                </c:pt>
                <c:pt idx="23586">
                  <c:v>-39.8323241709586</c:v>
                </c:pt>
                <c:pt idx="23587">
                  <c:v>-39.8323241709586</c:v>
                </c:pt>
                <c:pt idx="23588">
                  <c:v>-39.627148349471099</c:v>
                </c:pt>
                <c:pt idx="23589">
                  <c:v>-39.627148349471099</c:v>
                </c:pt>
                <c:pt idx="23590">
                  <c:v>-39.922753877101002</c:v>
                </c:pt>
                <c:pt idx="23591">
                  <c:v>-39.922753877101002</c:v>
                </c:pt>
                <c:pt idx="23592">
                  <c:v>-39.742382765456497</c:v>
                </c:pt>
                <c:pt idx="23593">
                  <c:v>-39.742382765456497</c:v>
                </c:pt>
                <c:pt idx="23594">
                  <c:v>-39.657421846641199</c:v>
                </c:pt>
                <c:pt idx="23595">
                  <c:v>-39.657421846641199</c:v>
                </c:pt>
                <c:pt idx="23596">
                  <c:v>-39.657421846641199</c:v>
                </c:pt>
                <c:pt idx="23597">
                  <c:v>-39.789648383899397</c:v>
                </c:pt>
                <c:pt idx="23598">
                  <c:v>-39.789648383899397</c:v>
                </c:pt>
                <c:pt idx="23599">
                  <c:v>-39.789648383899397</c:v>
                </c:pt>
                <c:pt idx="23600">
                  <c:v>-39.789746063412103</c:v>
                </c:pt>
                <c:pt idx="23601">
                  <c:v>-39.789746063412103</c:v>
                </c:pt>
                <c:pt idx="23602">
                  <c:v>-39.789746063412103</c:v>
                </c:pt>
                <c:pt idx="23603">
                  <c:v>-39.834667909621203</c:v>
                </c:pt>
                <c:pt idx="23604">
                  <c:v>-39.834667909621203</c:v>
                </c:pt>
                <c:pt idx="23605">
                  <c:v>-39.834667909621203</c:v>
                </c:pt>
                <c:pt idx="23606">
                  <c:v>-39.821289014034797</c:v>
                </c:pt>
                <c:pt idx="23607">
                  <c:v>-39.821289014034797</c:v>
                </c:pt>
                <c:pt idx="23608">
                  <c:v>-39.778320262666902</c:v>
                </c:pt>
                <c:pt idx="23609">
                  <c:v>-39.778320262666902</c:v>
                </c:pt>
                <c:pt idx="23610">
                  <c:v>-39.778320262666902</c:v>
                </c:pt>
                <c:pt idx="23611">
                  <c:v>-39.801074167647997</c:v>
                </c:pt>
                <c:pt idx="23612">
                  <c:v>-39.801074167647997</c:v>
                </c:pt>
                <c:pt idx="23613">
                  <c:v>-39.768456981182602</c:v>
                </c:pt>
                <c:pt idx="23614">
                  <c:v>-39.768456981182602</c:v>
                </c:pt>
                <c:pt idx="23615">
                  <c:v>-39.768456981182602</c:v>
                </c:pt>
                <c:pt idx="23616">
                  <c:v>-39.8233397828444</c:v>
                </c:pt>
                <c:pt idx="23617">
                  <c:v>-39.8233397828444</c:v>
                </c:pt>
                <c:pt idx="23618">
                  <c:v>-39.8233397828444</c:v>
                </c:pt>
                <c:pt idx="23619">
                  <c:v>-39.952636679394303</c:v>
                </c:pt>
                <c:pt idx="23620">
                  <c:v>-39.952636679394303</c:v>
                </c:pt>
                <c:pt idx="23621">
                  <c:v>-39.952636679394303</c:v>
                </c:pt>
                <c:pt idx="23622">
                  <c:v>-39.952636679394303</c:v>
                </c:pt>
                <c:pt idx="23623">
                  <c:v>-39.7030273340715</c:v>
                </c:pt>
                <c:pt idx="23624">
                  <c:v>-39.7030273340715</c:v>
                </c:pt>
                <c:pt idx="23625">
                  <c:v>-39.7030273340715</c:v>
                </c:pt>
                <c:pt idx="23626">
                  <c:v>-39.852929605985899</c:v>
                </c:pt>
                <c:pt idx="23627">
                  <c:v>-39.852929605985899</c:v>
                </c:pt>
                <c:pt idx="23628">
                  <c:v>-39.940527296210298</c:v>
                </c:pt>
                <c:pt idx="23629">
                  <c:v>-39.940527296210298</c:v>
                </c:pt>
                <c:pt idx="23630">
                  <c:v>-39.940527296210298</c:v>
                </c:pt>
                <c:pt idx="23631">
                  <c:v>-39.769238239205102</c:v>
                </c:pt>
                <c:pt idx="23632">
                  <c:v>-39.968554638107797</c:v>
                </c:pt>
                <c:pt idx="23633">
                  <c:v>-39.968554638107797</c:v>
                </c:pt>
                <c:pt idx="23634">
                  <c:v>-39.968554638107797</c:v>
                </c:pt>
                <c:pt idx="23635">
                  <c:v>-39.793554670883097</c:v>
                </c:pt>
                <c:pt idx="23636">
                  <c:v>-39.793554670883097</c:v>
                </c:pt>
                <c:pt idx="23637">
                  <c:v>-39.793554670883097</c:v>
                </c:pt>
                <c:pt idx="23638">
                  <c:v>-39.793554670883097</c:v>
                </c:pt>
                <c:pt idx="23639">
                  <c:v>-39.829199169849701</c:v>
                </c:pt>
                <c:pt idx="23640">
                  <c:v>-39.829199169849701</c:v>
                </c:pt>
                <c:pt idx="23641">
                  <c:v>-39.829199169849701</c:v>
                </c:pt>
                <c:pt idx="23642">
                  <c:v>-39.840527299333097</c:v>
                </c:pt>
                <c:pt idx="23643">
                  <c:v>-39.840527299333097</c:v>
                </c:pt>
                <c:pt idx="23644">
                  <c:v>-39.840527299333097</c:v>
                </c:pt>
                <c:pt idx="23645">
                  <c:v>-39.877343722036997</c:v>
                </c:pt>
                <c:pt idx="23646">
                  <c:v>-39.877343722036997</c:v>
                </c:pt>
                <c:pt idx="23647">
                  <c:v>-39.877343722036997</c:v>
                </c:pt>
                <c:pt idx="23648">
                  <c:v>-39.877343722036997</c:v>
                </c:pt>
                <c:pt idx="23649">
                  <c:v>-39.7634764813847</c:v>
                </c:pt>
                <c:pt idx="23650">
                  <c:v>-39.7634764813847</c:v>
                </c:pt>
                <c:pt idx="23651">
                  <c:v>-39.858203069001299</c:v>
                </c:pt>
                <c:pt idx="23652">
                  <c:v>-39.858203069001299</c:v>
                </c:pt>
                <c:pt idx="23653">
                  <c:v>-39.729785095965703</c:v>
                </c:pt>
                <c:pt idx="23654">
                  <c:v>-39.729785095965703</c:v>
                </c:pt>
                <c:pt idx="23655">
                  <c:v>-39.757910101063302</c:v>
                </c:pt>
                <c:pt idx="23656">
                  <c:v>-39.757910101063302</c:v>
                </c:pt>
                <c:pt idx="23657">
                  <c:v>-39.757910101063302</c:v>
                </c:pt>
                <c:pt idx="23658">
                  <c:v>-39.827929623090299</c:v>
                </c:pt>
                <c:pt idx="23659">
                  <c:v>-39.827929623090299</c:v>
                </c:pt>
                <c:pt idx="23660">
                  <c:v>-39.827929623090299</c:v>
                </c:pt>
                <c:pt idx="23661">
                  <c:v>-39.7535155823279</c:v>
                </c:pt>
                <c:pt idx="23662">
                  <c:v>-39.7535155823279</c:v>
                </c:pt>
                <c:pt idx="23663">
                  <c:v>-39.7535155823279</c:v>
                </c:pt>
                <c:pt idx="23664">
                  <c:v>-39.7363280736026</c:v>
                </c:pt>
                <c:pt idx="23665">
                  <c:v>-39.7363280736026</c:v>
                </c:pt>
                <c:pt idx="23666">
                  <c:v>-39.7363280736026</c:v>
                </c:pt>
                <c:pt idx="23667">
                  <c:v>-39.832714782482</c:v>
                </c:pt>
                <c:pt idx="23668">
                  <c:v>-39.832714782482</c:v>
                </c:pt>
                <c:pt idx="23669">
                  <c:v>-39.832714782482</c:v>
                </c:pt>
                <c:pt idx="23670">
                  <c:v>-39.727246062502601</c:v>
                </c:pt>
                <c:pt idx="23671">
                  <c:v>-39.727246062502601</c:v>
                </c:pt>
                <c:pt idx="23672">
                  <c:v>-39.742675743727801</c:v>
                </c:pt>
                <c:pt idx="23673">
                  <c:v>-39.742675743727801</c:v>
                </c:pt>
                <c:pt idx="23674">
                  <c:v>-39.845507729987702</c:v>
                </c:pt>
                <c:pt idx="23675">
                  <c:v>-39.845507729987702</c:v>
                </c:pt>
                <c:pt idx="23676">
                  <c:v>-39.778222591521597</c:v>
                </c:pt>
                <c:pt idx="23677">
                  <c:v>-39.778222591521597</c:v>
                </c:pt>
                <c:pt idx="23678">
                  <c:v>-39.778222591521597</c:v>
                </c:pt>
                <c:pt idx="23679">
                  <c:v>-39.778222591521597</c:v>
                </c:pt>
                <c:pt idx="23680">
                  <c:v>-39.763085895719897</c:v>
                </c:pt>
                <c:pt idx="23681">
                  <c:v>-39.763085895719897</c:v>
                </c:pt>
                <c:pt idx="23682">
                  <c:v>-39.763085895719897</c:v>
                </c:pt>
                <c:pt idx="23683">
                  <c:v>-39.782812450452099</c:v>
                </c:pt>
                <c:pt idx="23684">
                  <c:v>-39.782812450452099</c:v>
                </c:pt>
                <c:pt idx="23685">
                  <c:v>-39.729003825392198</c:v>
                </c:pt>
                <c:pt idx="23686">
                  <c:v>-39.729003825392198</c:v>
                </c:pt>
                <c:pt idx="23687">
                  <c:v>-39.729003825392198</c:v>
                </c:pt>
                <c:pt idx="23688">
                  <c:v>-39.983691338660698</c:v>
                </c:pt>
                <c:pt idx="23689">
                  <c:v>-39.983691338660698</c:v>
                </c:pt>
                <c:pt idx="23690">
                  <c:v>-39.686523445903703</c:v>
                </c:pt>
                <c:pt idx="23691">
                  <c:v>-39.686523445903703</c:v>
                </c:pt>
                <c:pt idx="23692">
                  <c:v>-39.686523445903703</c:v>
                </c:pt>
                <c:pt idx="23693">
                  <c:v>-39.810351531603303</c:v>
                </c:pt>
                <c:pt idx="23694">
                  <c:v>-39.810351531603303</c:v>
                </c:pt>
                <c:pt idx="23695">
                  <c:v>-39.729296845311097</c:v>
                </c:pt>
                <c:pt idx="23696">
                  <c:v>-39.729296845311097</c:v>
                </c:pt>
                <c:pt idx="23697">
                  <c:v>-39.729296845311097</c:v>
                </c:pt>
                <c:pt idx="23698">
                  <c:v>-39.890039016325296</c:v>
                </c:pt>
                <c:pt idx="23699">
                  <c:v>-39.890039016325296</c:v>
                </c:pt>
                <c:pt idx="23700">
                  <c:v>-39.890039016325296</c:v>
                </c:pt>
                <c:pt idx="23701">
                  <c:v>-39.859472591560902</c:v>
                </c:pt>
                <c:pt idx="23702">
                  <c:v>-39.859472591560902</c:v>
                </c:pt>
                <c:pt idx="23703">
                  <c:v>-39.859472591560902</c:v>
                </c:pt>
                <c:pt idx="23704">
                  <c:v>-39.813769459426098</c:v>
                </c:pt>
                <c:pt idx="23705">
                  <c:v>-39.813769459426098</c:v>
                </c:pt>
                <c:pt idx="23706">
                  <c:v>-39.813769459426098</c:v>
                </c:pt>
                <c:pt idx="23707">
                  <c:v>-39.827636672212897</c:v>
                </c:pt>
                <c:pt idx="23708">
                  <c:v>-39.827636672212897</c:v>
                </c:pt>
                <c:pt idx="23709">
                  <c:v>-39.852343647864402</c:v>
                </c:pt>
                <c:pt idx="23710">
                  <c:v>-39.852343647864402</c:v>
                </c:pt>
                <c:pt idx="23711">
                  <c:v>-40.007617141520299</c:v>
                </c:pt>
                <c:pt idx="23712">
                  <c:v>-40.007617141520299</c:v>
                </c:pt>
                <c:pt idx="23713">
                  <c:v>-39.824706991610498</c:v>
                </c:pt>
                <c:pt idx="23714">
                  <c:v>-39.824706991610498</c:v>
                </c:pt>
                <c:pt idx="23715">
                  <c:v>-39.824706991610498</c:v>
                </c:pt>
                <c:pt idx="23716">
                  <c:v>-39.841406214618402</c:v>
                </c:pt>
                <c:pt idx="23717">
                  <c:v>-39.841406214618402</c:v>
                </c:pt>
                <c:pt idx="23718">
                  <c:v>-39.841406214618402</c:v>
                </c:pt>
                <c:pt idx="23719">
                  <c:v>-39.740234333214097</c:v>
                </c:pt>
                <c:pt idx="23720">
                  <c:v>-39.740234333214097</c:v>
                </c:pt>
                <c:pt idx="23721">
                  <c:v>-39.749804637249298</c:v>
                </c:pt>
                <c:pt idx="23722">
                  <c:v>-39.749804637249298</c:v>
                </c:pt>
                <c:pt idx="23723">
                  <c:v>-39.749804637249298</c:v>
                </c:pt>
                <c:pt idx="23724">
                  <c:v>-39.791601497236101</c:v>
                </c:pt>
                <c:pt idx="23725">
                  <c:v>-39.791601497236101</c:v>
                </c:pt>
                <c:pt idx="23726">
                  <c:v>-39.846191357464697</c:v>
                </c:pt>
                <c:pt idx="23727">
                  <c:v>-39.846191357464697</c:v>
                </c:pt>
                <c:pt idx="23728">
                  <c:v>-39.857519489749301</c:v>
                </c:pt>
                <c:pt idx="23729">
                  <c:v>-39.857519489749301</c:v>
                </c:pt>
                <c:pt idx="23730">
                  <c:v>-39.808300722492199</c:v>
                </c:pt>
                <c:pt idx="23731">
                  <c:v>-39.808300722492199</c:v>
                </c:pt>
                <c:pt idx="23732">
                  <c:v>-39.808300722492199</c:v>
                </c:pt>
                <c:pt idx="23733">
                  <c:v>-39.811425717554798</c:v>
                </c:pt>
                <c:pt idx="23734">
                  <c:v>-39.811425717554798</c:v>
                </c:pt>
                <c:pt idx="23735">
                  <c:v>-39.811425717554798</c:v>
                </c:pt>
                <c:pt idx="23736">
                  <c:v>-39.808886637096201</c:v>
                </c:pt>
                <c:pt idx="23737">
                  <c:v>-39.808886637096201</c:v>
                </c:pt>
                <c:pt idx="23738">
                  <c:v>-39.808886637096201</c:v>
                </c:pt>
                <c:pt idx="23739">
                  <c:v>-39.885546819124997</c:v>
                </c:pt>
                <c:pt idx="23740">
                  <c:v>-39.885546819124997</c:v>
                </c:pt>
                <c:pt idx="23741">
                  <c:v>-39.885546819124997</c:v>
                </c:pt>
                <c:pt idx="23742">
                  <c:v>-39.821191356066201</c:v>
                </c:pt>
                <c:pt idx="23743">
                  <c:v>-39.821191356066201</c:v>
                </c:pt>
                <c:pt idx="23744">
                  <c:v>-39.821191356066201</c:v>
                </c:pt>
                <c:pt idx="23745">
                  <c:v>-39.916210918432597</c:v>
                </c:pt>
                <c:pt idx="23746">
                  <c:v>-39.916210918432597</c:v>
                </c:pt>
                <c:pt idx="23747">
                  <c:v>-39.804101521156497</c:v>
                </c:pt>
                <c:pt idx="23748">
                  <c:v>-39.747753845571403</c:v>
                </c:pt>
                <c:pt idx="23749">
                  <c:v>-39.747753845571403</c:v>
                </c:pt>
                <c:pt idx="23750">
                  <c:v>-39.747753845571403</c:v>
                </c:pt>
                <c:pt idx="23751">
                  <c:v>-39.8386718077235</c:v>
                </c:pt>
                <c:pt idx="23752">
                  <c:v>-39.8386718077235</c:v>
                </c:pt>
                <c:pt idx="23753">
                  <c:v>-39.8386718077235</c:v>
                </c:pt>
                <c:pt idx="23754">
                  <c:v>-39.683984325041799</c:v>
                </c:pt>
                <c:pt idx="23755">
                  <c:v>-39.683984325041799</c:v>
                </c:pt>
                <c:pt idx="23756">
                  <c:v>-39.683984325041799</c:v>
                </c:pt>
                <c:pt idx="23757">
                  <c:v>-39.683984325041799</c:v>
                </c:pt>
                <c:pt idx="23758">
                  <c:v>-39.895214765841899</c:v>
                </c:pt>
                <c:pt idx="23759">
                  <c:v>-39.895214765841899</c:v>
                </c:pt>
                <c:pt idx="23760">
                  <c:v>-39.769042901301802</c:v>
                </c:pt>
                <c:pt idx="23761">
                  <c:v>-39.769042901301802</c:v>
                </c:pt>
                <c:pt idx="23762">
                  <c:v>-39.769042901301802</c:v>
                </c:pt>
                <c:pt idx="23763">
                  <c:v>-39.946679649830898</c:v>
                </c:pt>
                <c:pt idx="23764">
                  <c:v>-39.946679649830898</c:v>
                </c:pt>
                <c:pt idx="23765">
                  <c:v>-39.946679649830898</c:v>
                </c:pt>
                <c:pt idx="23766">
                  <c:v>-39.8801756937318</c:v>
                </c:pt>
                <c:pt idx="23767">
                  <c:v>-39.8801756937318</c:v>
                </c:pt>
                <c:pt idx="23768">
                  <c:v>-39.837011689683997</c:v>
                </c:pt>
                <c:pt idx="23769">
                  <c:v>-39.837011689683997</c:v>
                </c:pt>
                <c:pt idx="23770">
                  <c:v>-39.837011689683997</c:v>
                </c:pt>
                <c:pt idx="23771">
                  <c:v>-39.967675704807299</c:v>
                </c:pt>
                <c:pt idx="23772">
                  <c:v>-39.967675704807299</c:v>
                </c:pt>
                <c:pt idx="23773">
                  <c:v>-39.8164062159994</c:v>
                </c:pt>
                <c:pt idx="23774">
                  <c:v>-39.8164062159994</c:v>
                </c:pt>
                <c:pt idx="23775">
                  <c:v>-39.8164062159994</c:v>
                </c:pt>
                <c:pt idx="23776">
                  <c:v>-39.8164062159994</c:v>
                </c:pt>
                <c:pt idx="23777">
                  <c:v>-39.710058536060302</c:v>
                </c:pt>
                <c:pt idx="23778">
                  <c:v>-39.710058536060302</c:v>
                </c:pt>
                <c:pt idx="23779">
                  <c:v>-39.803124922749703</c:v>
                </c:pt>
                <c:pt idx="23780">
                  <c:v>-39.803124922749703</c:v>
                </c:pt>
                <c:pt idx="23781">
                  <c:v>-39.803124922749703</c:v>
                </c:pt>
                <c:pt idx="23782">
                  <c:v>-39.824902280757598</c:v>
                </c:pt>
                <c:pt idx="23783">
                  <c:v>-39.824902280757598</c:v>
                </c:pt>
                <c:pt idx="23784">
                  <c:v>-39.824902280757598</c:v>
                </c:pt>
                <c:pt idx="23785">
                  <c:v>-39.808398391411103</c:v>
                </c:pt>
                <c:pt idx="23786">
                  <c:v>-39.8173827298451</c:v>
                </c:pt>
                <c:pt idx="23787">
                  <c:v>-39.8173827298451</c:v>
                </c:pt>
                <c:pt idx="23788">
                  <c:v>-39.8173827298451</c:v>
                </c:pt>
                <c:pt idx="23789">
                  <c:v>-39.8173827298451</c:v>
                </c:pt>
                <c:pt idx="23790">
                  <c:v>-39.945019504026199</c:v>
                </c:pt>
                <c:pt idx="23791">
                  <c:v>-39.945019504026199</c:v>
                </c:pt>
                <c:pt idx="23792">
                  <c:v>-39.675878851259696</c:v>
                </c:pt>
                <c:pt idx="23793">
                  <c:v>-39.675878851259696</c:v>
                </c:pt>
                <c:pt idx="23794">
                  <c:v>-39.675878851259696</c:v>
                </c:pt>
                <c:pt idx="23795">
                  <c:v>-39.675878851259696</c:v>
                </c:pt>
                <c:pt idx="23796">
                  <c:v>-39.782617148542997</c:v>
                </c:pt>
                <c:pt idx="23797">
                  <c:v>-39.782617148542997</c:v>
                </c:pt>
                <c:pt idx="23798">
                  <c:v>-39.782617148542997</c:v>
                </c:pt>
                <c:pt idx="23799">
                  <c:v>-39.809472592067301</c:v>
                </c:pt>
                <c:pt idx="23800">
                  <c:v>-39.809472592067301</c:v>
                </c:pt>
                <c:pt idx="23801">
                  <c:v>-39.809472592067301</c:v>
                </c:pt>
                <c:pt idx="23802">
                  <c:v>-39.856445260833397</c:v>
                </c:pt>
                <c:pt idx="23803">
                  <c:v>-39.856445260833397</c:v>
                </c:pt>
                <c:pt idx="23804">
                  <c:v>-39.867285105443401</c:v>
                </c:pt>
                <c:pt idx="23805">
                  <c:v>-39.867285105443401</c:v>
                </c:pt>
                <c:pt idx="23806">
                  <c:v>-39.867285105443401</c:v>
                </c:pt>
                <c:pt idx="23807">
                  <c:v>-39.854003875261697</c:v>
                </c:pt>
                <c:pt idx="23808">
                  <c:v>-39.854003875261697</c:v>
                </c:pt>
                <c:pt idx="23809">
                  <c:v>-39.854003875261697</c:v>
                </c:pt>
                <c:pt idx="23810">
                  <c:v>-39.7923827284976</c:v>
                </c:pt>
                <c:pt idx="23811">
                  <c:v>-39.7923827284976</c:v>
                </c:pt>
                <c:pt idx="23812">
                  <c:v>-39.837499971879801</c:v>
                </c:pt>
                <c:pt idx="23813">
                  <c:v>-39.837499971879801</c:v>
                </c:pt>
                <c:pt idx="23814">
                  <c:v>-39.837499971879801</c:v>
                </c:pt>
                <c:pt idx="23815">
                  <c:v>-39.905468706216197</c:v>
                </c:pt>
                <c:pt idx="23816">
                  <c:v>-39.905468706216197</c:v>
                </c:pt>
                <c:pt idx="23817">
                  <c:v>-39.869726499607999</c:v>
                </c:pt>
                <c:pt idx="23818">
                  <c:v>-39.869726499607999</c:v>
                </c:pt>
                <c:pt idx="23819">
                  <c:v>-39.858984320970102</c:v>
                </c:pt>
                <c:pt idx="23820">
                  <c:v>-39.858984320970102</c:v>
                </c:pt>
                <c:pt idx="23821">
                  <c:v>-39.858984320970102</c:v>
                </c:pt>
                <c:pt idx="23822">
                  <c:v>-39.767285127556498</c:v>
                </c:pt>
                <c:pt idx="23823">
                  <c:v>-39.767285127556498</c:v>
                </c:pt>
                <c:pt idx="23824">
                  <c:v>-39.752636670374997</c:v>
                </c:pt>
                <c:pt idx="23825">
                  <c:v>-39.752636670374997</c:v>
                </c:pt>
                <c:pt idx="23826">
                  <c:v>-39.752636670374997</c:v>
                </c:pt>
                <c:pt idx="23827">
                  <c:v>-39.880273378410401</c:v>
                </c:pt>
                <c:pt idx="23828">
                  <c:v>-39.880273378410401</c:v>
                </c:pt>
                <c:pt idx="23829">
                  <c:v>-39.880273378410401</c:v>
                </c:pt>
                <c:pt idx="23830">
                  <c:v>-39.867675725647103</c:v>
                </c:pt>
                <c:pt idx="23831">
                  <c:v>-39.867675725647103</c:v>
                </c:pt>
                <c:pt idx="23832">
                  <c:v>-39.808593711189999</c:v>
                </c:pt>
                <c:pt idx="23833">
                  <c:v>-39.808593711189999</c:v>
                </c:pt>
                <c:pt idx="23834">
                  <c:v>-39.808593711189999</c:v>
                </c:pt>
                <c:pt idx="23835">
                  <c:v>-39.808593711189999</c:v>
                </c:pt>
                <c:pt idx="23836">
                  <c:v>-39.819042874885703</c:v>
                </c:pt>
                <c:pt idx="23837">
                  <c:v>-39.819042874885703</c:v>
                </c:pt>
                <c:pt idx="23838">
                  <c:v>-39.819042874885703</c:v>
                </c:pt>
                <c:pt idx="23839">
                  <c:v>-39.819042874885703</c:v>
                </c:pt>
                <c:pt idx="23840">
                  <c:v>-39.765527293995497</c:v>
                </c:pt>
                <c:pt idx="23841">
                  <c:v>-39.765527293995497</c:v>
                </c:pt>
                <c:pt idx="23842">
                  <c:v>-40.022265599371103</c:v>
                </c:pt>
                <c:pt idx="23843">
                  <c:v>-40.022265599371103</c:v>
                </c:pt>
                <c:pt idx="23844">
                  <c:v>-40.022265599371103</c:v>
                </c:pt>
                <c:pt idx="23845">
                  <c:v>-39.874121068081799</c:v>
                </c:pt>
                <c:pt idx="23846">
                  <c:v>-39.7662108789591</c:v>
                </c:pt>
                <c:pt idx="23847">
                  <c:v>-39.7662108789591</c:v>
                </c:pt>
                <c:pt idx="23848">
                  <c:v>-39.7662108789591</c:v>
                </c:pt>
                <c:pt idx="23849">
                  <c:v>-39.816601516787998</c:v>
                </c:pt>
                <c:pt idx="23850">
                  <c:v>-39.816601516787998</c:v>
                </c:pt>
                <c:pt idx="23851">
                  <c:v>-39.893945251817001</c:v>
                </c:pt>
                <c:pt idx="23852">
                  <c:v>-39.893945251817001</c:v>
                </c:pt>
                <c:pt idx="23853">
                  <c:v>-39.893945251817001</c:v>
                </c:pt>
                <c:pt idx="23854">
                  <c:v>-39.836718685131899</c:v>
                </c:pt>
                <c:pt idx="23855">
                  <c:v>-39.836718685131899</c:v>
                </c:pt>
                <c:pt idx="23856">
                  <c:v>-39.836718685131899</c:v>
                </c:pt>
                <c:pt idx="23857">
                  <c:v>-39.836718685131899</c:v>
                </c:pt>
                <c:pt idx="23858">
                  <c:v>-39.836718685131899</c:v>
                </c:pt>
                <c:pt idx="23859">
                  <c:v>-39.707226496000601</c:v>
                </c:pt>
                <c:pt idx="23860">
                  <c:v>-39.707226496000601</c:v>
                </c:pt>
                <c:pt idx="23861">
                  <c:v>-39.731640545462099</c:v>
                </c:pt>
                <c:pt idx="23862">
                  <c:v>-39.731640545462099</c:v>
                </c:pt>
                <c:pt idx="23863">
                  <c:v>-39.731640545462099</c:v>
                </c:pt>
                <c:pt idx="23864">
                  <c:v>-39.766894465574197</c:v>
                </c:pt>
                <c:pt idx="23865">
                  <c:v>-39.766894465574197</c:v>
                </c:pt>
                <c:pt idx="23866">
                  <c:v>-39.857617109875697</c:v>
                </c:pt>
                <c:pt idx="23867">
                  <c:v>-39.857617109875697</c:v>
                </c:pt>
                <c:pt idx="23868">
                  <c:v>-39.884570260859597</c:v>
                </c:pt>
                <c:pt idx="23869">
                  <c:v>-39.884570260859597</c:v>
                </c:pt>
                <c:pt idx="23870">
                  <c:v>-39.876074167826999</c:v>
                </c:pt>
                <c:pt idx="23871">
                  <c:v>-39.876074167826999</c:v>
                </c:pt>
                <c:pt idx="23872">
                  <c:v>-39.876074167826999</c:v>
                </c:pt>
                <c:pt idx="23873">
                  <c:v>-39.717089768768297</c:v>
                </c:pt>
                <c:pt idx="23874">
                  <c:v>-39.717089768768297</c:v>
                </c:pt>
                <c:pt idx="23875">
                  <c:v>-39.717089768768297</c:v>
                </c:pt>
                <c:pt idx="23876">
                  <c:v>-39.717089768768297</c:v>
                </c:pt>
                <c:pt idx="23877">
                  <c:v>-39.891308561171101</c:v>
                </c:pt>
                <c:pt idx="23878">
                  <c:v>-39.891308561171101</c:v>
                </c:pt>
                <c:pt idx="23879">
                  <c:v>-39.891308561171101</c:v>
                </c:pt>
                <c:pt idx="23880">
                  <c:v>-39.8139648175856</c:v>
                </c:pt>
                <c:pt idx="23881">
                  <c:v>-39.8139648175856</c:v>
                </c:pt>
                <c:pt idx="23882">
                  <c:v>-39.743554588669198</c:v>
                </c:pt>
                <c:pt idx="23883">
                  <c:v>-39.743554588669198</c:v>
                </c:pt>
                <c:pt idx="23884">
                  <c:v>-39.877246013427701</c:v>
                </c:pt>
                <c:pt idx="23885">
                  <c:v>-39.877246013427701</c:v>
                </c:pt>
                <c:pt idx="23886">
                  <c:v>-39.877246013427701</c:v>
                </c:pt>
                <c:pt idx="23887">
                  <c:v>-39.704785106659898</c:v>
                </c:pt>
                <c:pt idx="23888">
                  <c:v>-39.704785106659898</c:v>
                </c:pt>
                <c:pt idx="23889">
                  <c:v>-39.852538990373397</c:v>
                </c:pt>
                <c:pt idx="23890">
                  <c:v>-39.852538990373397</c:v>
                </c:pt>
                <c:pt idx="23891">
                  <c:v>-39.852538990373397</c:v>
                </c:pt>
                <c:pt idx="23892">
                  <c:v>-39.753808549736199</c:v>
                </c:pt>
                <c:pt idx="23893">
                  <c:v>-39.753808549736199</c:v>
                </c:pt>
                <c:pt idx="23894">
                  <c:v>-39.753808549736199</c:v>
                </c:pt>
                <c:pt idx="23895">
                  <c:v>-39.753808549736199</c:v>
                </c:pt>
                <c:pt idx="23896">
                  <c:v>-39.9140624349238</c:v>
                </c:pt>
                <c:pt idx="23897">
                  <c:v>-39.9140624349238</c:v>
                </c:pt>
                <c:pt idx="23898">
                  <c:v>-39.760156215939702</c:v>
                </c:pt>
                <c:pt idx="23899">
                  <c:v>-39.760156215939702</c:v>
                </c:pt>
                <c:pt idx="23900">
                  <c:v>-39.760156215939702</c:v>
                </c:pt>
                <c:pt idx="23901">
                  <c:v>-39.665332008196799</c:v>
                </c:pt>
                <c:pt idx="23902">
                  <c:v>-39.665332008196799</c:v>
                </c:pt>
                <c:pt idx="23903">
                  <c:v>-39.735156206923399</c:v>
                </c:pt>
                <c:pt idx="23904">
                  <c:v>-39.735156206923399</c:v>
                </c:pt>
                <c:pt idx="23905">
                  <c:v>-39.911523386021102</c:v>
                </c:pt>
                <c:pt idx="23906">
                  <c:v>-39.911523386021102</c:v>
                </c:pt>
                <c:pt idx="23907">
                  <c:v>-39.911523386021102</c:v>
                </c:pt>
                <c:pt idx="23908">
                  <c:v>-39.852148385012697</c:v>
                </c:pt>
                <c:pt idx="23909">
                  <c:v>-39.852148385012697</c:v>
                </c:pt>
                <c:pt idx="23910">
                  <c:v>-39.888085920196303</c:v>
                </c:pt>
                <c:pt idx="23911">
                  <c:v>-39.888085920196303</c:v>
                </c:pt>
                <c:pt idx="23912">
                  <c:v>-39.888085920196303</c:v>
                </c:pt>
                <c:pt idx="23913">
                  <c:v>-39.888085920196303</c:v>
                </c:pt>
                <c:pt idx="23914">
                  <c:v>-39.740234344208098</c:v>
                </c:pt>
                <c:pt idx="23915">
                  <c:v>-39.740234344208098</c:v>
                </c:pt>
                <c:pt idx="23916">
                  <c:v>-39.740234344208098</c:v>
                </c:pt>
                <c:pt idx="23917">
                  <c:v>-39.872949170458</c:v>
                </c:pt>
                <c:pt idx="23918">
                  <c:v>-39.872949170458</c:v>
                </c:pt>
                <c:pt idx="23919">
                  <c:v>-39.913769463892002</c:v>
                </c:pt>
                <c:pt idx="23920">
                  <c:v>-39.913769463892002</c:v>
                </c:pt>
                <c:pt idx="23921">
                  <c:v>-39.913769463892002</c:v>
                </c:pt>
                <c:pt idx="23922">
                  <c:v>-39.872656210842202</c:v>
                </c:pt>
                <c:pt idx="23923">
                  <c:v>-39.872656210842202</c:v>
                </c:pt>
                <c:pt idx="23924">
                  <c:v>-39.858300723106296</c:v>
                </c:pt>
                <c:pt idx="23925">
                  <c:v>-39.858300723106296</c:v>
                </c:pt>
                <c:pt idx="23926">
                  <c:v>-39.858300723106296</c:v>
                </c:pt>
                <c:pt idx="23927">
                  <c:v>-39.846582015808899</c:v>
                </c:pt>
                <c:pt idx="23928">
                  <c:v>-39.846582015808899</c:v>
                </c:pt>
                <c:pt idx="23929">
                  <c:v>-39.846582015808899</c:v>
                </c:pt>
                <c:pt idx="23930">
                  <c:v>-39.737695282419701</c:v>
                </c:pt>
                <c:pt idx="23931">
                  <c:v>-39.737695282419701</c:v>
                </c:pt>
                <c:pt idx="23932">
                  <c:v>-39.737695282419701</c:v>
                </c:pt>
                <c:pt idx="23933">
                  <c:v>-39.737695282419701</c:v>
                </c:pt>
                <c:pt idx="23934">
                  <c:v>-39.774121079703001</c:v>
                </c:pt>
                <c:pt idx="23935">
                  <c:v>-39.774121079703001</c:v>
                </c:pt>
                <c:pt idx="23936">
                  <c:v>-39.774121079703001</c:v>
                </c:pt>
                <c:pt idx="23937">
                  <c:v>-39.785351509395603</c:v>
                </c:pt>
                <c:pt idx="23938">
                  <c:v>-39.785351509395603</c:v>
                </c:pt>
                <c:pt idx="23939">
                  <c:v>-39.785351509395603</c:v>
                </c:pt>
                <c:pt idx="23940">
                  <c:v>-39.719531204878798</c:v>
                </c:pt>
                <c:pt idx="23941">
                  <c:v>-39.719531204878798</c:v>
                </c:pt>
                <c:pt idx="23942">
                  <c:v>-39.850390572144498</c:v>
                </c:pt>
                <c:pt idx="23943">
                  <c:v>-39.850390572144498</c:v>
                </c:pt>
                <c:pt idx="23944">
                  <c:v>-39.790234333951901</c:v>
                </c:pt>
                <c:pt idx="23945">
                  <c:v>-39.790234333951901</c:v>
                </c:pt>
                <c:pt idx="23946">
                  <c:v>-39.790234333951901</c:v>
                </c:pt>
                <c:pt idx="23947">
                  <c:v>-39.948828081127402</c:v>
                </c:pt>
                <c:pt idx="23948">
                  <c:v>-39.948828081127402</c:v>
                </c:pt>
                <c:pt idx="23949">
                  <c:v>-39.967187458321803</c:v>
                </c:pt>
                <c:pt idx="23950">
                  <c:v>-39.967187458321803</c:v>
                </c:pt>
                <c:pt idx="23951">
                  <c:v>-39.967187458321803</c:v>
                </c:pt>
                <c:pt idx="23952">
                  <c:v>-39.967187458321803</c:v>
                </c:pt>
                <c:pt idx="23953">
                  <c:v>-39.802831994238602</c:v>
                </c:pt>
                <c:pt idx="23954">
                  <c:v>-39.802831994238602</c:v>
                </c:pt>
                <c:pt idx="23955">
                  <c:v>-39.915429635737297</c:v>
                </c:pt>
                <c:pt idx="23956">
                  <c:v>-39.915429635737297</c:v>
                </c:pt>
                <c:pt idx="23957">
                  <c:v>-39.915429635737297</c:v>
                </c:pt>
                <c:pt idx="23958">
                  <c:v>-39.881347566566497</c:v>
                </c:pt>
                <c:pt idx="23959">
                  <c:v>-39.881347566566497</c:v>
                </c:pt>
                <c:pt idx="23960">
                  <c:v>-39.881347566566497</c:v>
                </c:pt>
                <c:pt idx="23961">
                  <c:v>-39.945214772451401</c:v>
                </c:pt>
                <c:pt idx="23962">
                  <c:v>-39.945214772451401</c:v>
                </c:pt>
                <c:pt idx="23963">
                  <c:v>-39.6970702422404</c:v>
                </c:pt>
                <c:pt idx="23964">
                  <c:v>-39.6970702422404</c:v>
                </c:pt>
                <c:pt idx="23965">
                  <c:v>-39.6970702422404</c:v>
                </c:pt>
                <c:pt idx="23966">
                  <c:v>-39.807910070798201</c:v>
                </c:pt>
                <c:pt idx="23967">
                  <c:v>-39.807910070798201</c:v>
                </c:pt>
                <c:pt idx="23968">
                  <c:v>-39.807910070798201</c:v>
                </c:pt>
                <c:pt idx="23969">
                  <c:v>-39.855956969833599</c:v>
                </c:pt>
                <c:pt idx="23970">
                  <c:v>-39.855956969833599</c:v>
                </c:pt>
                <c:pt idx="23971">
                  <c:v>-39.855956969833599</c:v>
                </c:pt>
                <c:pt idx="23972">
                  <c:v>-39.855956969833599</c:v>
                </c:pt>
                <c:pt idx="23973">
                  <c:v>-39.919726514381097</c:v>
                </c:pt>
                <c:pt idx="23974">
                  <c:v>-39.919726514381097</c:v>
                </c:pt>
                <c:pt idx="23975">
                  <c:v>-39.844335901252599</c:v>
                </c:pt>
                <c:pt idx="23976">
                  <c:v>-39.844335901252599</c:v>
                </c:pt>
                <c:pt idx="23977">
                  <c:v>-39.844335901252599</c:v>
                </c:pt>
                <c:pt idx="23978">
                  <c:v>-39.742480418826702</c:v>
                </c:pt>
                <c:pt idx="23979">
                  <c:v>-39.742480418826702</c:v>
                </c:pt>
                <c:pt idx="23980">
                  <c:v>-39.788476527304702</c:v>
                </c:pt>
                <c:pt idx="23981">
                  <c:v>-39.788476527304702</c:v>
                </c:pt>
                <c:pt idx="23982">
                  <c:v>-39.848535135133702</c:v>
                </c:pt>
                <c:pt idx="23983">
                  <c:v>-39.848535135133702</c:v>
                </c:pt>
                <c:pt idx="23984">
                  <c:v>-39.848535135133702</c:v>
                </c:pt>
                <c:pt idx="23985">
                  <c:v>-39.978417911006503</c:v>
                </c:pt>
                <c:pt idx="23986">
                  <c:v>-39.978417911006503</c:v>
                </c:pt>
                <c:pt idx="23987">
                  <c:v>-39.873144466451699</c:v>
                </c:pt>
                <c:pt idx="23988">
                  <c:v>-39.873144466451699</c:v>
                </c:pt>
                <c:pt idx="23989">
                  <c:v>-39.873144466451699</c:v>
                </c:pt>
                <c:pt idx="23990">
                  <c:v>-39.817382769258899</c:v>
                </c:pt>
                <c:pt idx="23991">
                  <c:v>-39.817382769258899</c:v>
                </c:pt>
                <c:pt idx="23992">
                  <c:v>-39.817382769258899</c:v>
                </c:pt>
                <c:pt idx="23993">
                  <c:v>-39.817382769258899</c:v>
                </c:pt>
                <c:pt idx="23994">
                  <c:v>-39.856542898953101</c:v>
                </c:pt>
                <c:pt idx="23995">
                  <c:v>-39.856542898953101</c:v>
                </c:pt>
                <c:pt idx="23996">
                  <c:v>-39.801269514056898</c:v>
                </c:pt>
                <c:pt idx="23997">
                  <c:v>-39.801269514056898</c:v>
                </c:pt>
                <c:pt idx="23998">
                  <c:v>-39.796484341430101</c:v>
                </c:pt>
                <c:pt idx="23999">
                  <c:v>-39.796484341430101</c:v>
                </c:pt>
                <c:pt idx="24000">
                  <c:v>-39.796484341430101</c:v>
                </c:pt>
                <c:pt idx="24001">
                  <c:v>-39.845312398974698</c:v>
                </c:pt>
                <c:pt idx="24002">
                  <c:v>-39.725097600821698</c:v>
                </c:pt>
                <c:pt idx="24003">
                  <c:v>-39.725097600821698</c:v>
                </c:pt>
                <c:pt idx="24004">
                  <c:v>-39.725097600821698</c:v>
                </c:pt>
                <c:pt idx="24005">
                  <c:v>-39.9332030913137</c:v>
                </c:pt>
                <c:pt idx="24006">
                  <c:v>-39.9332030913137</c:v>
                </c:pt>
                <c:pt idx="24007">
                  <c:v>-39.9332030913137</c:v>
                </c:pt>
                <c:pt idx="24008">
                  <c:v>-39.8862304401991</c:v>
                </c:pt>
                <c:pt idx="24009">
                  <c:v>-39.8862304401991</c:v>
                </c:pt>
                <c:pt idx="24010">
                  <c:v>-39.753515534241103</c:v>
                </c:pt>
                <c:pt idx="24011">
                  <c:v>-39.753515534241103</c:v>
                </c:pt>
                <c:pt idx="24012">
                  <c:v>-39.753515534241103</c:v>
                </c:pt>
                <c:pt idx="24013">
                  <c:v>-39.753515534241103</c:v>
                </c:pt>
                <c:pt idx="24014">
                  <c:v>-39.880761662010599</c:v>
                </c:pt>
                <c:pt idx="24015">
                  <c:v>-39.880761662010599</c:v>
                </c:pt>
                <c:pt idx="24016">
                  <c:v>-39.880761662010599</c:v>
                </c:pt>
                <c:pt idx="24017">
                  <c:v>-39.913183563476103</c:v>
                </c:pt>
                <c:pt idx="24018">
                  <c:v>-39.913183563476103</c:v>
                </c:pt>
                <c:pt idx="24019">
                  <c:v>-39.913183563476103</c:v>
                </c:pt>
                <c:pt idx="24020">
                  <c:v>-39.823437440492803</c:v>
                </c:pt>
                <c:pt idx="24021">
                  <c:v>-39.823437440492803</c:v>
                </c:pt>
                <c:pt idx="24022">
                  <c:v>-39.7944335405845</c:v>
                </c:pt>
                <c:pt idx="24023">
                  <c:v>-39.7944335405845</c:v>
                </c:pt>
                <c:pt idx="24024">
                  <c:v>-39.941503850051902</c:v>
                </c:pt>
                <c:pt idx="24025">
                  <c:v>-39.941503850051902</c:v>
                </c:pt>
                <c:pt idx="24026">
                  <c:v>-39.775976518212701</c:v>
                </c:pt>
                <c:pt idx="24027">
                  <c:v>-39.775976518212701</c:v>
                </c:pt>
                <c:pt idx="24028">
                  <c:v>-39.775976518212701</c:v>
                </c:pt>
                <c:pt idx="24029">
                  <c:v>-39.956445228068297</c:v>
                </c:pt>
                <c:pt idx="24030">
                  <c:v>-39.956445228068297</c:v>
                </c:pt>
                <c:pt idx="24031">
                  <c:v>-39.956445228068297</c:v>
                </c:pt>
                <c:pt idx="24032">
                  <c:v>-39.956445228068297</c:v>
                </c:pt>
                <c:pt idx="24033">
                  <c:v>-39.895996015889899</c:v>
                </c:pt>
                <c:pt idx="24034">
                  <c:v>-39.895996015889899</c:v>
                </c:pt>
                <c:pt idx="24035">
                  <c:v>-39.895996015889899</c:v>
                </c:pt>
                <c:pt idx="24036">
                  <c:v>-39.821972598736401</c:v>
                </c:pt>
                <c:pt idx="24037">
                  <c:v>-39.821972598736401</c:v>
                </c:pt>
                <c:pt idx="24038">
                  <c:v>-39.834960864136498</c:v>
                </c:pt>
                <c:pt idx="24039">
                  <c:v>-39.834960864136498</c:v>
                </c:pt>
                <c:pt idx="24040">
                  <c:v>-39.834960864136498</c:v>
                </c:pt>
                <c:pt idx="24041">
                  <c:v>-39.888378842057101</c:v>
                </c:pt>
                <c:pt idx="24042">
                  <c:v>-39.888378842057101</c:v>
                </c:pt>
                <c:pt idx="24043">
                  <c:v>-39.997167924499003</c:v>
                </c:pt>
                <c:pt idx="24044">
                  <c:v>-39.997167924499003</c:v>
                </c:pt>
                <c:pt idx="24045">
                  <c:v>-39.997167924499003</c:v>
                </c:pt>
                <c:pt idx="24046">
                  <c:v>-39.797070246007898</c:v>
                </c:pt>
                <c:pt idx="24047">
                  <c:v>-39.797070246007898</c:v>
                </c:pt>
                <c:pt idx="24048">
                  <c:v>-39.908398401697902</c:v>
                </c:pt>
                <c:pt idx="24049">
                  <c:v>-39.908398401697902</c:v>
                </c:pt>
                <c:pt idx="24050">
                  <c:v>-39.908398401697902</c:v>
                </c:pt>
                <c:pt idx="24051">
                  <c:v>-39.733398409844</c:v>
                </c:pt>
                <c:pt idx="24052">
                  <c:v>-39.733398409844</c:v>
                </c:pt>
                <c:pt idx="24053">
                  <c:v>-39.733398409844</c:v>
                </c:pt>
                <c:pt idx="24054">
                  <c:v>-39.836035122869298</c:v>
                </c:pt>
                <c:pt idx="24055">
                  <c:v>-39.836035122869298</c:v>
                </c:pt>
                <c:pt idx="24056">
                  <c:v>-39.836035122869298</c:v>
                </c:pt>
                <c:pt idx="24057">
                  <c:v>-39.908984324421901</c:v>
                </c:pt>
                <c:pt idx="24058">
                  <c:v>-39.908984324421901</c:v>
                </c:pt>
                <c:pt idx="24059">
                  <c:v>-39.760839762617202</c:v>
                </c:pt>
                <c:pt idx="24060">
                  <c:v>-39.760839762617202</c:v>
                </c:pt>
                <c:pt idx="24061">
                  <c:v>-39.861621020936497</c:v>
                </c:pt>
                <c:pt idx="24062">
                  <c:v>-39.861621020936497</c:v>
                </c:pt>
                <c:pt idx="24063">
                  <c:v>-39.861621020936497</c:v>
                </c:pt>
                <c:pt idx="24064">
                  <c:v>-39.865820248087402</c:v>
                </c:pt>
                <c:pt idx="24065">
                  <c:v>-39.865820248087402</c:v>
                </c:pt>
                <c:pt idx="24066">
                  <c:v>-39.865820248087402</c:v>
                </c:pt>
                <c:pt idx="24067">
                  <c:v>-39.966796822118297</c:v>
                </c:pt>
                <c:pt idx="24068">
                  <c:v>-39.966796822118297</c:v>
                </c:pt>
                <c:pt idx="24069">
                  <c:v>-39.966796822118297</c:v>
                </c:pt>
                <c:pt idx="24070">
                  <c:v>-39.966796822118297</c:v>
                </c:pt>
                <c:pt idx="24071">
                  <c:v>-39.966796822118297</c:v>
                </c:pt>
                <c:pt idx="24072">
                  <c:v>-39.966796822118297</c:v>
                </c:pt>
                <c:pt idx="24073">
                  <c:v>-39.829980421032801</c:v>
                </c:pt>
                <c:pt idx="24074">
                  <c:v>-39.829980421032801</c:v>
                </c:pt>
                <c:pt idx="24075">
                  <c:v>-39.829980421032801</c:v>
                </c:pt>
                <c:pt idx="24076">
                  <c:v>-39.870703061722402</c:v>
                </c:pt>
                <c:pt idx="24077">
                  <c:v>-39.870703061722402</c:v>
                </c:pt>
                <c:pt idx="24078">
                  <c:v>-39.792187481514702</c:v>
                </c:pt>
                <c:pt idx="24079">
                  <c:v>-39.792187481514702</c:v>
                </c:pt>
                <c:pt idx="24080">
                  <c:v>-39.792187481514702</c:v>
                </c:pt>
                <c:pt idx="24081">
                  <c:v>-39.7234374494655</c:v>
                </c:pt>
                <c:pt idx="24082">
                  <c:v>-39.7234374494655</c:v>
                </c:pt>
                <c:pt idx="24083">
                  <c:v>-39.736425735165497</c:v>
                </c:pt>
                <c:pt idx="24084">
                  <c:v>-39.736425735165497</c:v>
                </c:pt>
                <c:pt idx="24085">
                  <c:v>-39.736425735165497</c:v>
                </c:pt>
                <c:pt idx="24086">
                  <c:v>-39.887206964158302</c:v>
                </c:pt>
                <c:pt idx="24087">
                  <c:v>-39.887206964158302</c:v>
                </c:pt>
                <c:pt idx="24088">
                  <c:v>-39.887206964158302</c:v>
                </c:pt>
                <c:pt idx="24089">
                  <c:v>-39.8266601131836</c:v>
                </c:pt>
                <c:pt idx="24090">
                  <c:v>-39.8266601131836</c:v>
                </c:pt>
                <c:pt idx="24091">
                  <c:v>-39.8266601131836</c:v>
                </c:pt>
                <c:pt idx="24092">
                  <c:v>-39.843554615595998</c:v>
                </c:pt>
                <c:pt idx="24093">
                  <c:v>-39.843554615595998</c:v>
                </c:pt>
                <c:pt idx="24094">
                  <c:v>-39.851953050921999</c:v>
                </c:pt>
                <c:pt idx="24095">
                  <c:v>-39.851953050921999</c:v>
                </c:pt>
                <c:pt idx="24096">
                  <c:v>-39.851953050921999</c:v>
                </c:pt>
                <c:pt idx="24097">
                  <c:v>-39.969238259931402</c:v>
                </c:pt>
                <c:pt idx="24098">
                  <c:v>-39.969238259931402</c:v>
                </c:pt>
                <c:pt idx="24099">
                  <c:v>-39.845800745082599</c:v>
                </c:pt>
                <c:pt idx="24100">
                  <c:v>-39.845800745082599</c:v>
                </c:pt>
                <c:pt idx="24101">
                  <c:v>-39.731152279135102</c:v>
                </c:pt>
                <c:pt idx="24102">
                  <c:v>-39.731152279135102</c:v>
                </c:pt>
                <c:pt idx="24103">
                  <c:v>-39.731152279135102</c:v>
                </c:pt>
                <c:pt idx="24104">
                  <c:v>-39.823828065651398</c:v>
                </c:pt>
                <c:pt idx="24105">
                  <c:v>-39.823828065651398</c:v>
                </c:pt>
                <c:pt idx="24106">
                  <c:v>-39.823828065651398</c:v>
                </c:pt>
                <c:pt idx="24107">
                  <c:v>-39.806445250978797</c:v>
                </c:pt>
                <c:pt idx="24108">
                  <c:v>-39.806445250978797</c:v>
                </c:pt>
                <c:pt idx="24109">
                  <c:v>-39.865917890288898</c:v>
                </c:pt>
                <c:pt idx="24110">
                  <c:v>-39.865917890288898</c:v>
                </c:pt>
                <c:pt idx="24111">
                  <c:v>-39.865917890288898</c:v>
                </c:pt>
                <c:pt idx="24112">
                  <c:v>-39.865917890288898</c:v>
                </c:pt>
                <c:pt idx="24113">
                  <c:v>-39.865917890288898</c:v>
                </c:pt>
                <c:pt idx="24114">
                  <c:v>-39.968456966460501</c:v>
                </c:pt>
                <c:pt idx="24115">
                  <c:v>-39.968456966460501</c:v>
                </c:pt>
                <c:pt idx="24116">
                  <c:v>-39.777831967527099</c:v>
                </c:pt>
                <c:pt idx="24117">
                  <c:v>-39.777831967527099</c:v>
                </c:pt>
                <c:pt idx="24118">
                  <c:v>-39.777831967527099</c:v>
                </c:pt>
                <c:pt idx="24119">
                  <c:v>-39.796874938059702</c:v>
                </c:pt>
                <c:pt idx="24120">
                  <c:v>-39.796874938059702</c:v>
                </c:pt>
                <c:pt idx="24121">
                  <c:v>-39.999316388573703</c:v>
                </c:pt>
                <c:pt idx="24122">
                  <c:v>-39.999316388573703</c:v>
                </c:pt>
                <c:pt idx="24123">
                  <c:v>-39.805371047150402</c:v>
                </c:pt>
                <c:pt idx="24124">
                  <c:v>-39.805371047150402</c:v>
                </c:pt>
                <c:pt idx="24125">
                  <c:v>-39.805371047150402</c:v>
                </c:pt>
                <c:pt idx="24126">
                  <c:v>-39.916113269486203</c:v>
                </c:pt>
                <c:pt idx="24127">
                  <c:v>-39.916113269486203</c:v>
                </c:pt>
                <c:pt idx="24128">
                  <c:v>-39.916113269486203</c:v>
                </c:pt>
                <c:pt idx="24129">
                  <c:v>-39.693066370993598</c:v>
                </c:pt>
                <c:pt idx="24130">
                  <c:v>-39.693066370993598</c:v>
                </c:pt>
                <c:pt idx="24131">
                  <c:v>-39.693066370993598</c:v>
                </c:pt>
                <c:pt idx="24132">
                  <c:v>-39.693066370993598</c:v>
                </c:pt>
                <c:pt idx="24133">
                  <c:v>-39.675585894787197</c:v>
                </c:pt>
                <c:pt idx="24134">
                  <c:v>-39.675585894787197</c:v>
                </c:pt>
                <c:pt idx="24135">
                  <c:v>-39.815038990811402</c:v>
                </c:pt>
                <c:pt idx="24136">
                  <c:v>-39.815038990811402</c:v>
                </c:pt>
                <c:pt idx="24137">
                  <c:v>-39.815038990811402</c:v>
                </c:pt>
                <c:pt idx="24138">
                  <c:v>-39.855859301569502</c:v>
                </c:pt>
                <c:pt idx="24139">
                  <c:v>-39.855859301569502</c:v>
                </c:pt>
                <c:pt idx="24140">
                  <c:v>-39.915624939741903</c:v>
                </c:pt>
                <c:pt idx="24141">
                  <c:v>-39.915624939741903</c:v>
                </c:pt>
                <c:pt idx="24142">
                  <c:v>-39.854687452563603</c:v>
                </c:pt>
                <c:pt idx="24143">
                  <c:v>-39.854687452563603</c:v>
                </c:pt>
                <c:pt idx="24144">
                  <c:v>-39.817285090575702</c:v>
                </c:pt>
                <c:pt idx="24145">
                  <c:v>-39.817285090575702</c:v>
                </c:pt>
                <c:pt idx="24146">
                  <c:v>-39.817285090575702</c:v>
                </c:pt>
                <c:pt idx="24147">
                  <c:v>-39.893554614107401</c:v>
                </c:pt>
                <c:pt idx="24148">
                  <c:v>-39.893554614107401</c:v>
                </c:pt>
                <c:pt idx="24149">
                  <c:v>-39.738183527930197</c:v>
                </c:pt>
                <c:pt idx="24150">
                  <c:v>-39.738183527930197</c:v>
                </c:pt>
                <c:pt idx="24151">
                  <c:v>-39.738183527930197</c:v>
                </c:pt>
                <c:pt idx="24152">
                  <c:v>-39.738183527930197</c:v>
                </c:pt>
                <c:pt idx="24153">
                  <c:v>-39.772558546595903</c:v>
                </c:pt>
                <c:pt idx="24154">
                  <c:v>-39.772558546595903</c:v>
                </c:pt>
                <c:pt idx="24155">
                  <c:v>-39.969726504612403</c:v>
                </c:pt>
                <c:pt idx="24156">
                  <c:v>-39.969726504612403</c:v>
                </c:pt>
                <c:pt idx="24157">
                  <c:v>-39.969726504612403</c:v>
                </c:pt>
                <c:pt idx="24158">
                  <c:v>-39.848437428459803</c:v>
                </c:pt>
                <c:pt idx="24159">
                  <c:v>-39.848437428459803</c:v>
                </c:pt>
                <c:pt idx="24160">
                  <c:v>-39.935253872863498</c:v>
                </c:pt>
                <c:pt idx="24161">
                  <c:v>-39.935253872863498</c:v>
                </c:pt>
                <c:pt idx="24162">
                  <c:v>-39.774902274250003</c:v>
                </c:pt>
                <c:pt idx="24163">
                  <c:v>-39.774902274250003</c:v>
                </c:pt>
                <c:pt idx="24164">
                  <c:v>-39.774902274250003</c:v>
                </c:pt>
                <c:pt idx="24165">
                  <c:v>-39.865624951300497</c:v>
                </c:pt>
                <c:pt idx="24166">
                  <c:v>-39.865624951300497</c:v>
                </c:pt>
                <c:pt idx="24167">
                  <c:v>-39.865624951300497</c:v>
                </c:pt>
                <c:pt idx="24168">
                  <c:v>-39.785253870060799</c:v>
                </c:pt>
                <c:pt idx="24169">
                  <c:v>-39.785253870060799</c:v>
                </c:pt>
                <c:pt idx="24170">
                  <c:v>-39.785253870060799</c:v>
                </c:pt>
                <c:pt idx="24171">
                  <c:v>-39.764843697645098</c:v>
                </c:pt>
                <c:pt idx="24172">
                  <c:v>-39.764843697645098</c:v>
                </c:pt>
                <c:pt idx="24173">
                  <c:v>-39.764843697645098</c:v>
                </c:pt>
                <c:pt idx="24174">
                  <c:v>-39.927343712260999</c:v>
                </c:pt>
                <c:pt idx="24175">
                  <c:v>-39.927343712260999</c:v>
                </c:pt>
                <c:pt idx="24176">
                  <c:v>-39.752441353149997</c:v>
                </c:pt>
                <c:pt idx="24177">
                  <c:v>-39.752441353149997</c:v>
                </c:pt>
                <c:pt idx="24178">
                  <c:v>-39.911621059247402</c:v>
                </c:pt>
                <c:pt idx="24179">
                  <c:v>-39.911621059247402</c:v>
                </c:pt>
                <c:pt idx="24180">
                  <c:v>-39.762988218542802</c:v>
                </c:pt>
                <c:pt idx="24181">
                  <c:v>-39.762988218542802</c:v>
                </c:pt>
                <c:pt idx="24182">
                  <c:v>-39.872558510032803</c:v>
                </c:pt>
                <c:pt idx="24183">
                  <c:v>-39.872558510032803</c:v>
                </c:pt>
                <c:pt idx="24184">
                  <c:v>-39.872558510032803</c:v>
                </c:pt>
                <c:pt idx="24185">
                  <c:v>-39.768261671000801</c:v>
                </c:pt>
                <c:pt idx="24186">
                  <c:v>-39.768261671000801</c:v>
                </c:pt>
                <c:pt idx="24187">
                  <c:v>-39.768261671000801</c:v>
                </c:pt>
                <c:pt idx="24188">
                  <c:v>-39.804589766303202</c:v>
                </c:pt>
                <c:pt idx="24189">
                  <c:v>-39.804589766303202</c:v>
                </c:pt>
                <c:pt idx="24190">
                  <c:v>-39.804589766303202</c:v>
                </c:pt>
                <c:pt idx="24191">
                  <c:v>-39.982519477831303</c:v>
                </c:pt>
                <c:pt idx="24192">
                  <c:v>-39.982519477831303</c:v>
                </c:pt>
                <c:pt idx="24193">
                  <c:v>-39.982519477831303</c:v>
                </c:pt>
                <c:pt idx="24194">
                  <c:v>-39.744042934646103</c:v>
                </c:pt>
                <c:pt idx="24195">
                  <c:v>-39.744042934646103</c:v>
                </c:pt>
                <c:pt idx="24196">
                  <c:v>-39.796386668196597</c:v>
                </c:pt>
                <c:pt idx="24197">
                  <c:v>-39.796386668196597</c:v>
                </c:pt>
                <c:pt idx="24198">
                  <c:v>-39.796386668196597</c:v>
                </c:pt>
                <c:pt idx="24199">
                  <c:v>-39.780566354645998</c:v>
                </c:pt>
                <c:pt idx="24200">
                  <c:v>-39.665136664014398</c:v>
                </c:pt>
                <c:pt idx="24201">
                  <c:v>-39.665136664014398</c:v>
                </c:pt>
                <c:pt idx="24202">
                  <c:v>-39.665136664014398</c:v>
                </c:pt>
                <c:pt idx="24203">
                  <c:v>-39.962695272486599</c:v>
                </c:pt>
                <c:pt idx="24204">
                  <c:v>-39.962695272486599</c:v>
                </c:pt>
                <c:pt idx="24205">
                  <c:v>-39.751660105888703</c:v>
                </c:pt>
                <c:pt idx="24206">
                  <c:v>-39.751660105888703</c:v>
                </c:pt>
                <c:pt idx="24207">
                  <c:v>-39.751660105888703</c:v>
                </c:pt>
                <c:pt idx="24208">
                  <c:v>-39.804492136303402</c:v>
                </c:pt>
                <c:pt idx="24209">
                  <c:v>-39.804492136303402</c:v>
                </c:pt>
                <c:pt idx="24210">
                  <c:v>-39.804492136303402</c:v>
                </c:pt>
                <c:pt idx="24211">
                  <c:v>-39.804492136303402</c:v>
                </c:pt>
                <c:pt idx="24212">
                  <c:v>-39.876562444478601</c:v>
                </c:pt>
                <c:pt idx="24213">
                  <c:v>-39.876562444478601</c:v>
                </c:pt>
                <c:pt idx="24214">
                  <c:v>-39.869238266743103</c:v>
                </c:pt>
                <c:pt idx="24215">
                  <c:v>-39.869238266743103</c:v>
                </c:pt>
                <c:pt idx="24216">
                  <c:v>-39.869238266743103</c:v>
                </c:pt>
                <c:pt idx="24217">
                  <c:v>-39.793945303033901</c:v>
                </c:pt>
                <c:pt idx="24218">
                  <c:v>-39.793945303033901</c:v>
                </c:pt>
                <c:pt idx="24219">
                  <c:v>-39.793945303033901</c:v>
                </c:pt>
                <c:pt idx="24220">
                  <c:v>-39.897851522327898</c:v>
                </c:pt>
                <c:pt idx="24221">
                  <c:v>-39.897851522327898</c:v>
                </c:pt>
                <c:pt idx="24222">
                  <c:v>-39.802636694577799</c:v>
                </c:pt>
                <c:pt idx="24223">
                  <c:v>-39.802636694577799</c:v>
                </c:pt>
                <c:pt idx="24224">
                  <c:v>-39.802636694577799</c:v>
                </c:pt>
                <c:pt idx="24225">
                  <c:v>-39.833691363157399</c:v>
                </c:pt>
                <c:pt idx="24226">
                  <c:v>-39.833691363157399</c:v>
                </c:pt>
                <c:pt idx="24227">
                  <c:v>-39.887890557314599</c:v>
                </c:pt>
                <c:pt idx="24228">
                  <c:v>-39.887890557314599</c:v>
                </c:pt>
                <c:pt idx="24229">
                  <c:v>-39.887890557314599</c:v>
                </c:pt>
                <c:pt idx="24230">
                  <c:v>-39.887890557314599</c:v>
                </c:pt>
                <c:pt idx="24231">
                  <c:v>-39.765039023768601</c:v>
                </c:pt>
                <c:pt idx="24232">
                  <c:v>-39.765039023768601</c:v>
                </c:pt>
                <c:pt idx="24233">
                  <c:v>-39.765039023768601</c:v>
                </c:pt>
                <c:pt idx="24234">
                  <c:v>-39.796191331064598</c:v>
                </c:pt>
                <c:pt idx="24235">
                  <c:v>-39.796191331064598</c:v>
                </c:pt>
                <c:pt idx="24236">
                  <c:v>-39.796191331064598</c:v>
                </c:pt>
                <c:pt idx="24237">
                  <c:v>-39.844140557979699</c:v>
                </c:pt>
                <c:pt idx="24238">
                  <c:v>-39.844140557979699</c:v>
                </c:pt>
                <c:pt idx="24239">
                  <c:v>-39.931152285040298</c:v>
                </c:pt>
                <c:pt idx="24240">
                  <c:v>-39.931152285040298</c:v>
                </c:pt>
                <c:pt idx="24241">
                  <c:v>-39.931152285040298</c:v>
                </c:pt>
                <c:pt idx="24242">
                  <c:v>-39.797167895456298</c:v>
                </c:pt>
                <c:pt idx="24243">
                  <c:v>-39.797167895456298</c:v>
                </c:pt>
                <c:pt idx="24244">
                  <c:v>-39.797167895456298</c:v>
                </c:pt>
                <c:pt idx="24245">
                  <c:v>-39.832812430984603</c:v>
                </c:pt>
                <c:pt idx="24246">
                  <c:v>-39.832812430984603</c:v>
                </c:pt>
                <c:pt idx="24247">
                  <c:v>-39.832812430984603</c:v>
                </c:pt>
                <c:pt idx="24248">
                  <c:v>-39.967773376032703</c:v>
                </c:pt>
                <c:pt idx="24249">
                  <c:v>-39.967773376032703</c:v>
                </c:pt>
                <c:pt idx="24250">
                  <c:v>-39.967773376032703</c:v>
                </c:pt>
                <c:pt idx="24251">
                  <c:v>-39.906347599367997</c:v>
                </c:pt>
                <c:pt idx="24252">
                  <c:v>-39.906347599367997</c:v>
                </c:pt>
                <c:pt idx="24253">
                  <c:v>-39.780859317645003</c:v>
                </c:pt>
                <c:pt idx="24254">
                  <c:v>-39.780859317645003</c:v>
                </c:pt>
                <c:pt idx="24255">
                  <c:v>-39.780859317645003</c:v>
                </c:pt>
                <c:pt idx="24256">
                  <c:v>-39.774414031657201</c:v>
                </c:pt>
                <c:pt idx="24257">
                  <c:v>-39.774414031657201</c:v>
                </c:pt>
                <c:pt idx="24258">
                  <c:v>-39.926562467131497</c:v>
                </c:pt>
                <c:pt idx="24259">
                  <c:v>-39.926562467131497</c:v>
                </c:pt>
                <c:pt idx="24260">
                  <c:v>-39.753124983711999</c:v>
                </c:pt>
                <c:pt idx="24261">
                  <c:v>-39.753124983711999</c:v>
                </c:pt>
                <c:pt idx="24262">
                  <c:v>-39.868652293116597</c:v>
                </c:pt>
                <c:pt idx="24263">
                  <c:v>-39.868652293116597</c:v>
                </c:pt>
                <c:pt idx="24264">
                  <c:v>-39.868652293116597</c:v>
                </c:pt>
                <c:pt idx="24265">
                  <c:v>-39.868652293116597</c:v>
                </c:pt>
                <c:pt idx="24266">
                  <c:v>-39.847753844805901</c:v>
                </c:pt>
                <c:pt idx="24267">
                  <c:v>-39.847753844805901</c:v>
                </c:pt>
                <c:pt idx="24268">
                  <c:v>-39.871582011335697</c:v>
                </c:pt>
                <c:pt idx="24269">
                  <c:v>-39.871582011335697</c:v>
                </c:pt>
                <c:pt idx="24270">
                  <c:v>-39.871582011335697</c:v>
                </c:pt>
                <c:pt idx="24271">
                  <c:v>-39.817187456341301</c:v>
                </c:pt>
                <c:pt idx="24272">
                  <c:v>-39.817187456341301</c:v>
                </c:pt>
                <c:pt idx="24273">
                  <c:v>-39.732519482822603</c:v>
                </c:pt>
                <c:pt idx="24274">
                  <c:v>-39.732519482822603</c:v>
                </c:pt>
                <c:pt idx="24275">
                  <c:v>-39.732519482822603</c:v>
                </c:pt>
                <c:pt idx="24276">
                  <c:v>-40.063183553305798</c:v>
                </c:pt>
                <c:pt idx="24277">
                  <c:v>-40.063183553305798</c:v>
                </c:pt>
                <c:pt idx="24278">
                  <c:v>-39.958593702583997</c:v>
                </c:pt>
                <c:pt idx="24279">
                  <c:v>-39.958593702583997</c:v>
                </c:pt>
                <c:pt idx="24280">
                  <c:v>-39.905175701002001</c:v>
                </c:pt>
                <c:pt idx="24281">
                  <c:v>-39.905175701002001</c:v>
                </c:pt>
                <c:pt idx="24282">
                  <c:v>-39.905175701002001</c:v>
                </c:pt>
                <c:pt idx="24283">
                  <c:v>-39.796679621467703</c:v>
                </c:pt>
                <c:pt idx="24284">
                  <c:v>-39.796679621467703</c:v>
                </c:pt>
                <c:pt idx="24285">
                  <c:v>-39.796679621467703</c:v>
                </c:pt>
                <c:pt idx="24286">
                  <c:v>-39.7698241644175</c:v>
                </c:pt>
                <c:pt idx="24287">
                  <c:v>-39.7698241644175</c:v>
                </c:pt>
                <c:pt idx="24288">
                  <c:v>-39.7698241644175</c:v>
                </c:pt>
                <c:pt idx="24289">
                  <c:v>-39.7698241644175</c:v>
                </c:pt>
                <c:pt idx="24290">
                  <c:v>-39.740234318247502</c:v>
                </c:pt>
                <c:pt idx="24291">
                  <c:v>-39.740234318247502</c:v>
                </c:pt>
                <c:pt idx="24292">
                  <c:v>-39.740234318247502</c:v>
                </c:pt>
                <c:pt idx="24293">
                  <c:v>-39.822363221362998</c:v>
                </c:pt>
                <c:pt idx="24294">
                  <c:v>-39.822363221362998</c:v>
                </c:pt>
                <c:pt idx="24295">
                  <c:v>-39.7362304220296</c:v>
                </c:pt>
                <c:pt idx="24296">
                  <c:v>-39.7362304220296</c:v>
                </c:pt>
                <c:pt idx="24297">
                  <c:v>-39.7362304220296</c:v>
                </c:pt>
                <c:pt idx="24298">
                  <c:v>-39.891503840633902</c:v>
                </c:pt>
                <c:pt idx="24299">
                  <c:v>-39.909863221837398</c:v>
                </c:pt>
                <c:pt idx="24300">
                  <c:v>-39.909863221837398</c:v>
                </c:pt>
                <c:pt idx="24301">
                  <c:v>-39.909863221837398</c:v>
                </c:pt>
                <c:pt idx="24302">
                  <c:v>-39.909863221837398</c:v>
                </c:pt>
                <c:pt idx="24303">
                  <c:v>-39.794921839849799</c:v>
                </c:pt>
                <c:pt idx="24304">
                  <c:v>-39.794921839849799</c:v>
                </c:pt>
                <c:pt idx="24305">
                  <c:v>-39.794921839849799</c:v>
                </c:pt>
                <c:pt idx="24306">
                  <c:v>-39.820019459751997</c:v>
                </c:pt>
                <c:pt idx="24307">
                  <c:v>-39.820019459751997</c:v>
                </c:pt>
                <c:pt idx="24308">
                  <c:v>-39.820019459751997</c:v>
                </c:pt>
                <c:pt idx="24309">
                  <c:v>-39.820312483519899</c:v>
                </c:pt>
                <c:pt idx="24310">
                  <c:v>-39.820312483519899</c:v>
                </c:pt>
                <c:pt idx="24311">
                  <c:v>-39.711132802804002</c:v>
                </c:pt>
                <c:pt idx="24312">
                  <c:v>-39.711132802804002</c:v>
                </c:pt>
                <c:pt idx="24313">
                  <c:v>-39.711132802804002</c:v>
                </c:pt>
                <c:pt idx="24314">
                  <c:v>-39.758496071226503</c:v>
                </c:pt>
                <c:pt idx="24315">
                  <c:v>-39.758496071226503</c:v>
                </c:pt>
                <c:pt idx="24316">
                  <c:v>-39.758496071226503</c:v>
                </c:pt>
                <c:pt idx="24317">
                  <c:v>-39.765624961597403</c:v>
                </c:pt>
                <c:pt idx="24318">
                  <c:v>-39.765624961597403</c:v>
                </c:pt>
                <c:pt idx="24319">
                  <c:v>-39.8991210530221</c:v>
                </c:pt>
                <c:pt idx="24320">
                  <c:v>-39.8991210530221</c:v>
                </c:pt>
                <c:pt idx="24321">
                  <c:v>-39.8991210530221</c:v>
                </c:pt>
                <c:pt idx="24322">
                  <c:v>-39.789062444258803</c:v>
                </c:pt>
                <c:pt idx="24323">
                  <c:v>-39.789062444258803</c:v>
                </c:pt>
                <c:pt idx="24324">
                  <c:v>-39.789062444258803</c:v>
                </c:pt>
                <c:pt idx="24325">
                  <c:v>-39.726171823793202</c:v>
                </c:pt>
                <c:pt idx="24326">
                  <c:v>-39.726171823793202</c:v>
                </c:pt>
                <c:pt idx="24327">
                  <c:v>-39.726171823793202</c:v>
                </c:pt>
                <c:pt idx="24328">
                  <c:v>-39.726171823793202</c:v>
                </c:pt>
                <c:pt idx="24329">
                  <c:v>-39.911621075225398</c:v>
                </c:pt>
                <c:pt idx="24330">
                  <c:v>-39.911621075225398</c:v>
                </c:pt>
                <c:pt idx="24331">
                  <c:v>-39.8660156127807</c:v>
                </c:pt>
                <c:pt idx="24332">
                  <c:v>-39.8660156127807</c:v>
                </c:pt>
                <c:pt idx="24333">
                  <c:v>-39.910644473275099</c:v>
                </c:pt>
                <c:pt idx="24334">
                  <c:v>-39.910644473275099</c:v>
                </c:pt>
                <c:pt idx="24335">
                  <c:v>-39.910644473275099</c:v>
                </c:pt>
                <c:pt idx="24336">
                  <c:v>-39.733789074132801</c:v>
                </c:pt>
                <c:pt idx="24337">
                  <c:v>-39.733789074132801</c:v>
                </c:pt>
                <c:pt idx="24338">
                  <c:v>-39.813378894876202</c:v>
                </c:pt>
                <c:pt idx="24339">
                  <c:v>-39.813378894876202</c:v>
                </c:pt>
                <c:pt idx="24340">
                  <c:v>-39.741210899308498</c:v>
                </c:pt>
                <c:pt idx="24341">
                  <c:v>-39.741210899308498</c:v>
                </c:pt>
                <c:pt idx="24342">
                  <c:v>-39.741210899308498</c:v>
                </c:pt>
                <c:pt idx="24343">
                  <c:v>-39.921777297007701</c:v>
                </c:pt>
                <c:pt idx="24344">
                  <c:v>-39.921777297007701</c:v>
                </c:pt>
                <c:pt idx="24345">
                  <c:v>-39.783984328816501</c:v>
                </c:pt>
                <c:pt idx="24346">
                  <c:v>-39.783984328816501</c:v>
                </c:pt>
                <c:pt idx="24347">
                  <c:v>-39.783984328816501</c:v>
                </c:pt>
                <c:pt idx="24348">
                  <c:v>-39.783984328816501</c:v>
                </c:pt>
                <c:pt idx="24349">
                  <c:v>-39.857617153436799</c:v>
                </c:pt>
                <c:pt idx="24350">
                  <c:v>-39.857617153436799</c:v>
                </c:pt>
                <c:pt idx="24351">
                  <c:v>-39.811132819711901</c:v>
                </c:pt>
                <c:pt idx="24352">
                  <c:v>-39.811132819711901</c:v>
                </c:pt>
                <c:pt idx="24353">
                  <c:v>-39.811132819711901</c:v>
                </c:pt>
                <c:pt idx="24354">
                  <c:v>-40.0163085475142</c:v>
                </c:pt>
                <c:pt idx="24355">
                  <c:v>-40.0163085475142</c:v>
                </c:pt>
                <c:pt idx="24356">
                  <c:v>-40.0163085475142</c:v>
                </c:pt>
                <c:pt idx="24357">
                  <c:v>-39.819433514327102</c:v>
                </c:pt>
                <c:pt idx="24358">
                  <c:v>-39.819433514327102</c:v>
                </c:pt>
                <c:pt idx="24359">
                  <c:v>-39.684277343461801</c:v>
                </c:pt>
                <c:pt idx="24360">
                  <c:v>-39.684277343461801</c:v>
                </c:pt>
                <c:pt idx="24361">
                  <c:v>-39.789355431661498</c:v>
                </c:pt>
                <c:pt idx="24362">
                  <c:v>-39.789355431661498</c:v>
                </c:pt>
                <c:pt idx="24363">
                  <c:v>-39.789355431661498</c:v>
                </c:pt>
                <c:pt idx="24364">
                  <c:v>-39.848144502204299</c:v>
                </c:pt>
                <c:pt idx="24365">
                  <c:v>-39.848144502204299</c:v>
                </c:pt>
                <c:pt idx="24366">
                  <c:v>-39.848144502204299</c:v>
                </c:pt>
                <c:pt idx="24367">
                  <c:v>-39.736328044003997</c:v>
                </c:pt>
                <c:pt idx="24368">
                  <c:v>-39.736328044003997</c:v>
                </c:pt>
                <c:pt idx="24369">
                  <c:v>-39.736328044003997</c:v>
                </c:pt>
                <c:pt idx="24370">
                  <c:v>-39.859277265881197</c:v>
                </c:pt>
                <c:pt idx="24371">
                  <c:v>-39.859277265881197</c:v>
                </c:pt>
                <c:pt idx="24372">
                  <c:v>-39.859277265881197</c:v>
                </c:pt>
                <c:pt idx="24373">
                  <c:v>-39.866308532553298</c:v>
                </c:pt>
                <c:pt idx="24374">
                  <c:v>-39.866308532553298</c:v>
                </c:pt>
                <c:pt idx="24375">
                  <c:v>-39.866308532553298</c:v>
                </c:pt>
                <c:pt idx="24376">
                  <c:v>-39.733789003963402</c:v>
                </c:pt>
                <c:pt idx="24377">
                  <c:v>-39.733789003963402</c:v>
                </c:pt>
                <c:pt idx="24378">
                  <c:v>-39.7867187298761</c:v>
                </c:pt>
                <c:pt idx="24379">
                  <c:v>-39.7867187298761</c:v>
                </c:pt>
                <c:pt idx="24380">
                  <c:v>-39.735253839535197</c:v>
                </c:pt>
                <c:pt idx="24381">
                  <c:v>-39.735253839535197</c:v>
                </c:pt>
                <c:pt idx="24382">
                  <c:v>-39.735253839535197</c:v>
                </c:pt>
                <c:pt idx="24383">
                  <c:v>-39.874609326616302</c:v>
                </c:pt>
                <c:pt idx="24384">
                  <c:v>-39.874609326616302</c:v>
                </c:pt>
                <c:pt idx="24385">
                  <c:v>-39.874609326616302</c:v>
                </c:pt>
                <c:pt idx="24386">
                  <c:v>-39.776074161760299</c:v>
                </c:pt>
                <c:pt idx="24387">
                  <c:v>-39.776074161760299</c:v>
                </c:pt>
                <c:pt idx="24388">
                  <c:v>-39.776074161760299</c:v>
                </c:pt>
                <c:pt idx="24389">
                  <c:v>-39.933593674337303</c:v>
                </c:pt>
                <c:pt idx="24390">
                  <c:v>-39.933593674337303</c:v>
                </c:pt>
                <c:pt idx="24391">
                  <c:v>-39.79511711136</c:v>
                </c:pt>
                <c:pt idx="24392">
                  <c:v>-39.79511711136</c:v>
                </c:pt>
                <c:pt idx="24393">
                  <c:v>-39.802538994335897</c:v>
                </c:pt>
                <c:pt idx="24394">
                  <c:v>-39.802538994335897</c:v>
                </c:pt>
                <c:pt idx="24395">
                  <c:v>-39.802538994335897</c:v>
                </c:pt>
                <c:pt idx="24396">
                  <c:v>-39.802538994335897</c:v>
                </c:pt>
                <c:pt idx="24397">
                  <c:v>-39.7684569919656</c:v>
                </c:pt>
                <c:pt idx="24398">
                  <c:v>-39.7684569919656</c:v>
                </c:pt>
                <c:pt idx="24399">
                  <c:v>-39.7684569919656</c:v>
                </c:pt>
                <c:pt idx="24400">
                  <c:v>-39.757324174679503</c:v>
                </c:pt>
                <c:pt idx="24401">
                  <c:v>-39.757324174679503</c:v>
                </c:pt>
                <c:pt idx="24402">
                  <c:v>-39.757324174679503</c:v>
                </c:pt>
                <c:pt idx="24403">
                  <c:v>-39.752148380881401</c:v>
                </c:pt>
                <c:pt idx="24404">
                  <c:v>-39.752148380881401</c:v>
                </c:pt>
                <c:pt idx="24405">
                  <c:v>-39.752148380881401</c:v>
                </c:pt>
                <c:pt idx="24406">
                  <c:v>-39.759179645494399</c:v>
                </c:pt>
                <c:pt idx="24407">
                  <c:v>-39.759179645494399</c:v>
                </c:pt>
                <c:pt idx="24408">
                  <c:v>-39.759179645494399</c:v>
                </c:pt>
                <c:pt idx="24409">
                  <c:v>-39.783886678545898</c:v>
                </c:pt>
                <c:pt idx="24410">
                  <c:v>-39.783886678545898</c:v>
                </c:pt>
                <c:pt idx="24411">
                  <c:v>-39.959960876774801</c:v>
                </c:pt>
                <c:pt idx="24412">
                  <c:v>-39.959960876774801</c:v>
                </c:pt>
                <c:pt idx="24413">
                  <c:v>-39.8730468517969</c:v>
                </c:pt>
                <c:pt idx="24414">
                  <c:v>-39.8730468517969</c:v>
                </c:pt>
                <c:pt idx="24415">
                  <c:v>-39.8730468517969</c:v>
                </c:pt>
                <c:pt idx="24416">
                  <c:v>-39.8126952443344</c:v>
                </c:pt>
                <c:pt idx="24417">
                  <c:v>-39.8126952443344</c:v>
                </c:pt>
                <c:pt idx="24418">
                  <c:v>-39.8126952443344</c:v>
                </c:pt>
                <c:pt idx="24419">
                  <c:v>-39.842089775651402</c:v>
                </c:pt>
                <c:pt idx="24420">
                  <c:v>-39.842089775651402</c:v>
                </c:pt>
                <c:pt idx="24421">
                  <c:v>-39.842089775651402</c:v>
                </c:pt>
                <c:pt idx="24422">
                  <c:v>-39.842089775651402</c:v>
                </c:pt>
                <c:pt idx="24423">
                  <c:v>-39.870117107864601</c:v>
                </c:pt>
                <c:pt idx="24424">
                  <c:v>-39.870117107864601</c:v>
                </c:pt>
                <c:pt idx="24425">
                  <c:v>-39.870117107864601</c:v>
                </c:pt>
                <c:pt idx="24426">
                  <c:v>-39.835644525512102</c:v>
                </c:pt>
                <c:pt idx="24427">
                  <c:v>-39.835644525512102</c:v>
                </c:pt>
                <c:pt idx="24428">
                  <c:v>-39.835644525512102</c:v>
                </c:pt>
                <c:pt idx="24429">
                  <c:v>-39.843652296513</c:v>
                </c:pt>
                <c:pt idx="24430">
                  <c:v>-39.843652296513</c:v>
                </c:pt>
                <c:pt idx="24431">
                  <c:v>-39.8061522863281</c:v>
                </c:pt>
                <c:pt idx="24432">
                  <c:v>-39.8061522863281</c:v>
                </c:pt>
                <c:pt idx="24433">
                  <c:v>-39.659472590319602</c:v>
                </c:pt>
                <c:pt idx="24434">
                  <c:v>-39.659472590319602</c:v>
                </c:pt>
                <c:pt idx="24435">
                  <c:v>-39.659472590319602</c:v>
                </c:pt>
                <c:pt idx="24436">
                  <c:v>-39.774706962198202</c:v>
                </c:pt>
                <c:pt idx="24437">
                  <c:v>-39.774706962198202</c:v>
                </c:pt>
                <c:pt idx="24438">
                  <c:v>-39.774706962198202</c:v>
                </c:pt>
                <c:pt idx="24439">
                  <c:v>-39.910546810875502</c:v>
                </c:pt>
                <c:pt idx="24440">
                  <c:v>-39.910546810875502</c:v>
                </c:pt>
                <c:pt idx="24441">
                  <c:v>-39.910546810875502</c:v>
                </c:pt>
                <c:pt idx="24442">
                  <c:v>-39.879687459688199</c:v>
                </c:pt>
                <c:pt idx="24443">
                  <c:v>-39.879687459688199</c:v>
                </c:pt>
                <c:pt idx="24444">
                  <c:v>-39.879687459688199</c:v>
                </c:pt>
                <c:pt idx="24445">
                  <c:v>-39.840429660391202</c:v>
                </c:pt>
                <c:pt idx="24446">
                  <c:v>-39.840429660391202</c:v>
                </c:pt>
                <c:pt idx="24447">
                  <c:v>-39.927246086634099</c:v>
                </c:pt>
                <c:pt idx="24448">
                  <c:v>-39.927246086634099</c:v>
                </c:pt>
                <c:pt idx="24449">
                  <c:v>-39.927246086634099</c:v>
                </c:pt>
                <c:pt idx="24450">
                  <c:v>-39.858398380543797</c:v>
                </c:pt>
                <c:pt idx="24451">
                  <c:v>-39.858398380543797</c:v>
                </c:pt>
                <c:pt idx="24452">
                  <c:v>-39.908691389515297</c:v>
                </c:pt>
                <c:pt idx="24453">
                  <c:v>-39.908691389515297</c:v>
                </c:pt>
                <c:pt idx="24454">
                  <c:v>-39.908691389515297</c:v>
                </c:pt>
                <c:pt idx="24455">
                  <c:v>-39.801757757209998</c:v>
                </c:pt>
                <c:pt idx="24456">
                  <c:v>-39.801757757209998</c:v>
                </c:pt>
                <c:pt idx="24457">
                  <c:v>-39.801757757209998</c:v>
                </c:pt>
                <c:pt idx="24458">
                  <c:v>-39.849609344753802</c:v>
                </c:pt>
                <c:pt idx="24459">
                  <c:v>-39.849609344753802</c:v>
                </c:pt>
                <c:pt idx="24460">
                  <c:v>-39.849609344753802</c:v>
                </c:pt>
                <c:pt idx="24461">
                  <c:v>-39.847949164315601</c:v>
                </c:pt>
                <c:pt idx="24462">
                  <c:v>-39.847949164315601</c:v>
                </c:pt>
                <c:pt idx="24463">
                  <c:v>-39.907714797678601</c:v>
                </c:pt>
                <c:pt idx="24464">
                  <c:v>-39.907714797678601</c:v>
                </c:pt>
                <c:pt idx="24465">
                  <c:v>-39.907714797678601</c:v>
                </c:pt>
                <c:pt idx="24466">
                  <c:v>-39.939453079772598</c:v>
                </c:pt>
                <c:pt idx="24467">
                  <c:v>-39.939453079772598</c:v>
                </c:pt>
                <c:pt idx="24468">
                  <c:v>-39.861230437148997</c:v>
                </c:pt>
                <c:pt idx="24469">
                  <c:v>-39.861230437148997</c:v>
                </c:pt>
                <c:pt idx="24470">
                  <c:v>-39.845312456483903</c:v>
                </c:pt>
                <c:pt idx="24471">
                  <c:v>-39.845312456483903</c:v>
                </c:pt>
                <c:pt idx="24472">
                  <c:v>-39.845312456483903</c:v>
                </c:pt>
                <c:pt idx="24473">
                  <c:v>-39.774121045520502</c:v>
                </c:pt>
                <c:pt idx="24474">
                  <c:v>-39.774121045520502</c:v>
                </c:pt>
                <c:pt idx="24475">
                  <c:v>-39.774121045520502</c:v>
                </c:pt>
                <c:pt idx="24476">
                  <c:v>-39.8897460414154</c:v>
                </c:pt>
                <c:pt idx="24477">
                  <c:v>-39.8897460414154</c:v>
                </c:pt>
                <c:pt idx="24478">
                  <c:v>-39.8897460414154</c:v>
                </c:pt>
                <c:pt idx="24479">
                  <c:v>-39.8897460414154</c:v>
                </c:pt>
                <c:pt idx="24480">
                  <c:v>-39.897460879765198</c:v>
                </c:pt>
                <c:pt idx="24481">
                  <c:v>-39.897460879765198</c:v>
                </c:pt>
                <c:pt idx="24482">
                  <c:v>-39.897460879765198</c:v>
                </c:pt>
                <c:pt idx="24483">
                  <c:v>-39.824707019448397</c:v>
                </c:pt>
                <c:pt idx="24484">
                  <c:v>-39.824707019448397</c:v>
                </c:pt>
                <c:pt idx="24485">
                  <c:v>-39.9493163765218</c:v>
                </c:pt>
                <c:pt idx="24486">
                  <c:v>-39.9493163765218</c:v>
                </c:pt>
                <c:pt idx="24487">
                  <c:v>-39.9493163765218</c:v>
                </c:pt>
                <c:pt idx="24488">
                  <c:v>-39.722656162208203</c:v>
                </c:pt>
                <c:pt idx="24489">
                  <c:v>-39.825292915767903</c:v>
                </c:pt>
                <c:pt idx="24490">
                  <c:v>-39.825292915767903</c:v>
                </c:pt>
                <c:pt idx="24491">
                  <c:v>-39.825292915767903</c:v>
                </c:pt>
                <c:pt idx="24492">
                  <c:v>-39.765820253196502</c:v>
                </c:pt>
                <c:pt idx="24493">
                  <c:v>-39.765820253196502</c:v>
                </c:pt>
                <c:pt idx="24494">
                  <c:v>-39.765820253196502</c:v>
                </c:pt>
                <c:pt idx="24495">
                  <c:v>-39.615136634936697</c:v>
                </c:pt>
                <c:pt idx="24496">
                  <c:v>-39.615136634936697</c:v>
                </c:pt>
                <c:pt idx="24497">
                  <c:v>-39.838085882969601</c:v>
                </c:pt>
                <c:pt idx="24498">
                  <c:v>-39.838085882969601</c:v>
                </c:pt>
                <c:pt idx="24499">
                  <c:v>-39.838085882969601</c:v>
                </c:pt>
                <c:pt idx="24500">
                  <c:v>-39.838085882969601</c:v>
                </c:pt>
                <c:pt idx="24501">
                  <c:v>-39.797167900083799</c:v>
                </c:pt>
                <c:pt idx="24502">
                  <c:v>-39.797167900083799</c:v>
                </c:pt>
                <c:pt idx="24503">
                  <c:v>-39.785058552646603</c:v>
                </c:pt>
                <c:pt idx="24504">
                  <c:v>-39.785058552646603</c:v>
                </c:pt>
                <c:pt idx="24505">
                  <c:v>-39.812890599277999</c:v>
                </c:pt>
                <c:pt idx="24506">
                  <c:v>-39.812890599277999</c:v>
                </c:pt>
                <c:pt idx="24507">
                  <c:v>-39.812890599277999</c:v>
                </c:pt>
                <c:pt idx="24508">
                  <c:v>-39.8956054175068</c:v>
                </c:pt>
                <c:pt idx="24509">
                  <c:v>-39.8956054175068</c:v>
                </c:pt>
                <c:pt idx="24510">
                  <c:v>-39.930956959135003</c:v>
                </c:pt>
                <c:pt idx="24511">
                  <c:v>-39.930956959135003</c:v>
                </c:pt>
                <c:pt idx="24512">
                  <c:v>-39.726367125695099</c:v>
                </c:pt>
                <c:pt idx="24513">
                  <c:v>-39.726367125695099</c:v>
                </c:pt>
                <c:pt idx="24514">
                  <c:v>-39.726367125695099</c:v>
                </c:pt>
                <c:pt idx="24515">
                  <c:v>-39.7666014748538</c:v>
                </c:pt>
                <c:pt idx="24516">
                  <c:v>-39.7666014748538</c:v>
                </c:pt>
                <c:pt idx="24517">
                  <c:v>-39.797265609115101</c:v>
                </c:pt>
                <c:pt idx="24518">
                  <c:v>-39.797265609115101</c:v>
                </c:pt>
                <c:pt idx="24519">
                  <c:v>-39.797265609115101</c:v>
                </c:pt>
                <c:pt idx="24520">
                  <c:v>-39.797265609115101</c:v>
                </c:pt>
                <c:pt idx="24521">
                  <c:v>-39.757421818132499</c:v>
                </c:pt>
                <c:pt idx="24522">
                  <c:v>-39.757421818132499</c:v>
                </c:pt>
                <c:pt idx="24523">
                  <c:v>-39.757421818132499</c:v>
                </c:pt>
                <c:pt idx="24524">
                  <c:v>-39.8656249304331</c:v>
                </c:pt>
                <c:pt idx="24525">
                  <c:v>-39.8656249304331</c:v>
                </c:pt>
                <c:pt idx="24526">
                  <c:v>-39.8656249304331</c:v>
                </c:pt>
                <c:pt idx="24527">
                  <c:v>-39.782910100751899</c:v>
                </c:pt>
                <c:pt idx="24528">
                  <c:v>-39.782910100751899</c:v>
                </c:pt>
                <c:pt idx="24529">
                  <c:v>-39.795019482931799</c:v>
                </c:pt>
                <c:pt idx="24530">
                  <c:v>-39.795019482931799</c:v>
                </c:pt>
                <c:pt idx="24531">
                  <c:v>-39.872753866970001</c:v>
                </c:pt>
                <c:pt idx="24532">
                  <c:v>-39.872753866970001</c:v>
                </c:pt>
                <c:pt idx="24533">
                  <c:v>-39.872753866970001</c:v>
                </c:pt>
                <c:pt idx="24534">
                  <c:v>-39.786523377981197</c:v>
                </c:pt>
                <c:pt idx="24535">
                  <c:v>-39.786523377981197</c:v>
                </c:pt>
                <c:pt idx="24536">
                  <c:v>-39.786523377981197</c:v>
                </c:pt>
                <c:pt idx="24537">
                  <c:v>-40.003320252660998</c:v>
                </c:pt>
                <c:pt idx="24538">
                  <c:v>-40.003320252660998</c:v>
                </c:pt>
                <c:pt idx="24539">
                  <c:v>-40.003320252660998</c:v>
                </c:pt>
                <c:pt idx="24540">
                  <c:v>-40.003320252660998</c:v>
                </c:pt>
                <c:pt idx="24541">
                  <c:v>-39.792089785165402</c:v>
                </c:pt>
                <c:pt idx="24542">
                  <c:v>-39.792089785165402</c:v>
                </c:pt>
                <c:pt idx="24543">
                  <c:v>-39.853027291872401</c:v>
                </c:pt>
                <c:pt idx="24544">
                  <c:v>-39.853027291872401</c:v>
                </c:pt>
                <c:pt idx="24545">
                  <c:v>-39.880664000578598</c:v>
                </c:pt>
                <c:pt idx="24546">
                  <c:v>-39.880664000578598</c:v>
                </c:pt>
                <c:pt idx="24547">
                  <c:v>-39.766113223617097</c:v>
                </c:pt>
                <c:pt idx="24548">
                  <c:v>-39.766113223617097</c:v>
                </c:pt>
                <c:pt idx="24549">
                  <c:v>-39.838964797432702</c:v>
                </c:pt>
                <c:pt idx="24550">
                  <c:v>-39.838964797432702</c:v>
                </c:pt>
                <c:pt idx="24551">
                  <c:v>-39.838964797432702</c:v>
                </c:pt>
                <c:pt idx="24552">
                  <c:v>-39.8078124520543</c:v>
                </c:pt>
                <c:pt idx="24553">
                  <c:v>-39.8078124520543</c:v>
                </c:pt>
                <c:pt idx="24554">
                  <c:v>-39.8078124520543</c:v>
                </c:pt>
                <c:pt idx="24555">
                  <c:v>-39.779785061298703</c:v>
                </c:pt>
                <c:pt idx="24556">
                  <c:v>-39.779785061298703</c:v>
                </c:pt>
                <c:pt idx="24557">
                  <c:v>-39.779785061298703</c:v>
                </c:pt>
                <c:pt idx="24558">
                  <c:v>-39.779785061298703</c:v>
                </c:pt>
                <c:pt idx="24559">
                  <c:v>-39.779785061298703</c:v>
                </c:pt>
                <c:pt idx="24560">
                  <c:v>-39.762890577439897</c:v>
                </c:pt>
                <c:pt idx="24561">
                  <c:v>-39.762890577439897</c:v>
                </c:pt>
                <c:pt idx="24562">
                  <c:v>-39.762890577439897</c:v>
                </c:pt>
                <c:pt idx="24563">
                  <c:v>-39.901171792815099</c:v>
                </c:pt>
                <c:pt idx="24564">
                  <c:v>-39.901171792815099</c:v>
                </c:pt>
                <c:pt idx="24565">
                  <c:v>-39.948046827717903</c:v>
                </c:pt>
                <c:pt idx="24566">
                  <c:v>-39.948046827717903</c:v>
                </c:pt>
                <c:pt idx="24567">
                  <c:v>-39.695117125440397</c:v>
                </c:pt>
                <c:pt idx="24568">
                  <c:v>-39.695117125440397</c:v>
                </c:pt>
                <c:pt idx="24569">
                  <c:v>-39.636523395398399</c:v>
                </c:pt>
                <c:pt idx="24570">
                  <c:v>-39.636523395398399</c:v>
                </c:pt>
                <c:pt idx="24571">
                  <c:v>-39.636523395398399</c:v>
                </c:pt>
                <c:pt idx="24572">
                  <c:v>-39.846874950846498</c:v>
                </c:pt>
                <c:pt idx="24573">
                  <c:v>-39.846874950846498</c:v>
                </c:pt>
                <c:pt idx="24574">
                  <c:v>-39.800878823429201</c:v>
                </c:pt>
                <c:pt idx="24575">
                  <c:v>-39.800878823429201</c:v>
                </c:pt>
                <c:pt idx="24576">
                  <c:v>-39.800878823429201</c:v>
                </c:pt>
                <c:pt idx="24577">
                  <c:v>-39.826269494631497</c:v>
                </c:pt>
                <c:pt idx="24578">
                  <c:v>-39.826269494631497</c:v>
                </c:pt>
                <c:pt idx="24579">
                  <c:v>-39.826269494631497</c:v>
                </c:pt>
                <c:pt idx="24580">
                  <c:v>-39.826269494631497</c:v>
                </c:pt>
                <c:pt idx="24581">
                  <c:v>-39.821972583820703</c:v>
                </c:pt>
                <c:pt idx="24582">
                  <c:v>-39.821972583820703</c:v>
                </c:pt>
                <c:pt idx="24583">
                  <c:v>-39.821972583820703</c:v>
                </c:pt>
                <c:pt idx="24584">
                  <c:v>-39.7672851017414</c:v>
                </c:pt>
                <c:pt idx="24585">
                  <c:v>-39.7672851017414</c:v>
                </c:pt>
                <c:pt idx="24586">
                  <c:v>-39.7672851017414</c:v>
                </c:pt>
                <c:pt idx="24587">
                  <c:v>-39.8508788725957</c:v>
                </c:pt>
                <c:pt idx="24588">
                  <c:v>-39.8508788725957</c:v>
                </c:pt>
                <c:pt idx="24589">
                  <c:v>-39.8508788725957</c:v>
                </c:pt>
                <c:pt idx="24590">
                  <c:v>-39.851171808026201</c:v>
                </c:pt>
                <c:pt idx="24591">
                  <c:v>-39.897656196524601</c:v>
                </c:pt>
                <c:pt idx="24592">
                  <c:v>-39.897656196524601</c:v>
                </c:pt>
                <c:pt idx="24593">
                  <c:v>-39.897656196524601</c:v>
                </c:pt>
                <c:pt idx="24594">
                  <c:v>-39.8586913693943</c:v>
                </c:pt>
                <c:pt idx="24595">
                  <c:v>-39.8586913693943</c:v>
                </c:pt>
                <c:pt idx="24596">
                  <c:v>-39.8586913693943</c:v>
                </c:pt>
                <c:pt idx="24597">
                  <c:v>-39.7954100882707</c:v>
                </c:pt>
                <c:pt idx="24598">
                  <c:v>-39.7954100882707</c:v>
                </c:pt>
                <c:pt idx="24599">
                  <c:v>-39.7954100882707</c:v>
                </c:pt>
                <c:pt idx="24600">
                  <c:v>-39.7954100882707</c:v>
                </c:pt>
                <c:pt idx="24601">
                  <c:v>-39.8017577743448</c:v>
                </c:pt>
                <c:pt idx="24602">
                  <c:v>-39.8017577743448</c:v>
                </c:pt>
                <c:pt idx="24603">
                  <c:v>-39.770507739696697</c:v>
                </c:pt>
                <c:pt idx="24604">
                  <c:v>-39.770507739696697</c:v>
                </c:pt>
                <c:pt idx="24605">
                  <c:v>-39.770507739696697</c:v>
                </c:pt>
                <c:pt idx="24606">
                  <c:v>-39.906542876044099</c:v>
                </c:pt>
                <c:pt idx="24607">
                  <c:v>-39.906542876044099</c:v>
                </c:pt>
                <c:pt idx="24608">
                  <c:v>-39.870019485555503</c:v>
                </c:pt>
                <c:pt idx="24609">
                  <c:v>-39.870019485555503</c:v>
                </c:pt>
                <c:pt idx="24610">
                  <c:v>-39.991406220098703</c:v>
                </c:pt>
                <c:pt idx="24611">
                  <c:v>-39.991406220098703</c:v>
                </c:pt>
                <c:pt idx="24612">
                  <c:v>-39.991406220098703</c:v>
                </c:pt>
                <c:pt idx="24613">
                  <c:v>-39.801855418372703</c:v>
                </c:pt>
                <c:pt idx="24614">
                  <c:v>-39.801855418372703</c:v>
                </c:pt>
                <c:pt idx="24615">
                  <c:v>-39.801855418372703</c:v>
                </c:pt>
                <c:pt idx="24616">
                  <c:v>-39.903808538438099</c:v>
                </c:pt>
                <c:pt idx="24617">
                  <c:v>-39.903808538438099</c:v>
                </c:pt>
                <c:pt idx="24618">
                  <c:v>-39.903808538438099</c:v>
                </c:pt>
                <c:pt idx="24619">
                  <c:v>-39.903808538438099</c:v>
                </c:pt>
                <c:pt idx="24620">
                  <c:v>-39.814453132254101</c:v>
                </c:pt>
                <c:pt idx="24621">
                  <c:v>-39.814453132254101</c:v>
                </c:pt>
                <c:pt idx="24622">
                  <c:v>-39.820312420175398</c:v>
                </c:pt>
                <c:pt idx="24623">
                  <c:v>-39.820312420175398</c:v>
                </c:pt>
                <c:pt idx="24624">
                  <c:v>-39.820312420175398</c:v>
                </c:pt>
                <c:pt idx="24625">
                  <c:v>-39.730273386943701</c:v>
                </c:pt>
                <c:pt idx="24626">
                  <c:v>-39.730273386943701</c:v>
                </c:pt>
                <c:pt idx="24627">
                  <c:v>-39.911425708436497</c:v>
                </c:pt>
                <c:pt idx="24628">
                  <c:v>-39.911425708436497</c:v>
                </c:pt>
                <c:pt idx="24629">
                  <c:v>-39.862304648020597</c:v>
                </c:pt>
                <c:pt idx="24630">
                  <c:v>-39.862304648020597</c:v>
                </c:pt>
                <c:pt idx="24631">
                  <c:v>-39.8166991493271</c:v>
                </c:pt>
                <c:pt idx="24632">
                  <c:v>-39.8166991493271</c:v>
                </c:pt>
                <c:pt idx="24633">
                  <c:v>-39.8166991493271</c:v>
                </c:pt>
                <c:pt idx="24634">
                  <c:v>-39.816406181787897</c:v>
                </c:pt>
                <c:pt idx="24635">
                  <c:v>-39.816406181787897</c:v>
                </c:pt>
                <c:pt idx="24636">
                  <c:v>-39.816406181787897</c:v>
                </c:pt>
                <c:pt idx="24637">
                  <c:v>-39.965234276060002</c:v>
                </c:pt>
                <c:pt idx="24638">
                  <c:v>-39.965234276060002</c:v>
                </c:pt>
                <c:pt idx="24639">
                  <c:v>-39.965234276060002</c:v>
                </c:pt>
                <c:pt idx="24640">
                  <c:v>-39.920019462755498</c:v>
                </c:pt>
                <c:pt idx="24641">
                  <c:v>-39.920019462755498</c:v>
                </c:pt>
                <c:pt idx="24642">
                  <c:v>-39.920019462755498</c:v>
                </c:pt>
                <c:pt idx="24643">
                  <c:v>-39.752441371878298</c:v>
                </c:pt>
                <c:pt idx="24644">
                  <c:v>-39.752441371878298</c:v>
                </c:pt>
                <c:pt idx="24645">
                  <c:v>-39.865234299766598</c:v>
                </c:pt>
                <c:pt idx="24646">
                  <c:v>-39.865234299766598</c:v>
                </c:pt>
                <c:pt idx="24647">
                  <c:v>-39.865234299766598</c:v>
                </c:pt>
                <c:pt idx="24648">
                  <c:v>-39.865234299766598</c:v>
                </c:pt>
                <c:pt idx="24649">
                  <c:v>-39.842675747815498</c:v>
                </c:pt>
                <c:pt idx="24650">
                  <c:v>-39.9262694654171</c:v>
                </c:pt>
                <c:pt idx="24651">
                  <c:v>-39.9262694654171</c:v>
                </c:pt>
                <c:pt idx="24652">
                  <c:v>-39.976562459043599</c:v>
                </c:pt>
                <c:pt idx="24653">
                  <c:v>-39.976562459043599</c:v>
                </c:pt>
                <c:pt idx="24654">
                  <c:v>-39.976562459043599</c:v>
                </c:pt>
                <c:pt idx="24655">
                  <c:v>-39.747558564340501</c:v>
                </c:pt>
                <c:pt idx="24656">
                  <c:v>-39.747558564340501</c:v>
                </c:pt>
                <c:pt idx="24657">
                  <c:v>-39.747558564340501</c:v>
                </c:pt>
                <c:pt idx="24658">
                  <c:v>-39.747558564340501</c:v>
                </c:pt>
                <c:pt idx="24659">
                  <c:v>-39.807226522294499</c:v>
                </c:pt>
                <c:pt idx="24660">
                  <c:v>-39.807226522294499</c:v>
                </c:pt>
                <c:pt idx="24661">
                  <c:v>-39.866113200587201</c:v>
                </c:pt>
                <c:pt idx="24662">
                  <c:v>-39.866113200587201</c:v>
                </c:pt>
                <c:pt idx="24663">
                  <c:v>-39.866113200587201</c:v>
                </c:pt>
                <c:pt idx="24664">
                  <c:v>-40.025292908103403</c:v>
                </c:pt>
                <c:pt idx="24665">
                  <c:v>-40.025292908103403</c:v>
                </c:pt>
                <c:pt idx="24666">
                  <c:v>-39.7981445141194</c:v>
                </c:pt>
                <c:pt idx="24667">
                  <c:v>-39.7981445141194</c:v>
                </c:pt>
                <c:pt idx="24668">
                  <c:v>-39.8636718156922</c:v>
                </c:pt>
                <c:pt idx="24669">
                  <c:v>-39.8636718156922</c:v>
                </c:pt>
                <c:pt idx="24670">
                  <c:v>-39.8636718156922</c:v>
                </c:pt>
                <c:pt idx="24671">
                  <c:v>-39.949023391593002</c:v>
                </c:pt>
                <c:pt idx="24672">
                  <c:v>-39.949023391593002</c:v>
                </c:pt>
                <c:pt idx="24673">
                  <c:v>-39.949023391593002</c:v>
                </c:pt>
                <c:pt idx="24674">
                  <c:v>-39.796679660183102</c:v>
                </c:pt>
                <c:pt idx="24675">
                  <c:v>-39.796679660183102</c:v>
                </c:pt>
                <c:pt idx="24676">
                  <c:v>-39.796679660183102</c:v>
                </c:pt>
                <c:pt idx="24677">
                  <c:v>-39.806738195067702</c:v>
                </c:pt>
                <c:pt idx="24678">
                  <c:v>-39.806738195067702</c:v>
                </c:pt>
                <c:pt idx="24679">
                  <c:v>-39.9375976102965</c:v>
                </c:pt>
                <c:pt idx="24680">
                  <c:v>-39.9375976102965</c:v>
                </c:pt>
                <c:pt idx="24681">
                  <c:v>-39.9375976102965</c:v>
                </c:pt>
                <c:pt idx="24682">
                  <c:v>-39.930566324917798</c:v>
                </c:pt>
                <c:pt idx="24683">
                  <c:v>-39.930566324917798</c:v>
                </c:pt>
                <c:pt idx="24684">
                  <c:v>-39.930566324917798</c:v>
                </c:pt>
                <c:pt idx="24685">
                  <c:v>-39.892675712537297</c:v>
                </c:pt>
                <c:pt idx="24686">
                  <c:v>-39.892675712537297</c:v>
                </c:pt>
                <c:pt idx="24687">
                  <c:v>-39.964062432023603</c:v>
                </c:pt>
                <c:pt idx="24688">
                  <c:v>-39.964062432023603</c:v>
                </c:pt>
                <c:pt idx="24689">
                  <c:v>-39.8262694701843</c:v>
                </c:pt>
                <c:pt idx="24690">
                  <c:v>-39.8262694701843</c:v>
                </c:pt>
                <c:pt idx="24691">
                  <c:v>-39.8262694701843</c:v>
                </c:pt>
                <c:pt idx="24692">
                  <c:v>-39.771386668711699</c:v>
                </c:pt>
                <c:pt idx="24693">
                  <c:v>-39.771386668711699</c:v>
                </c:pt>
                <c:pt idx="24694">
                  <c:v>-39.771386668711699</c:v>
                </c:pt>
                <c:pt idx="24695">
                  <c:v>-39.771386668711699</c:v>
                </c:pt>
                <c:pt idx="24696">
                  <c:v>-39.7771483876204</c:v>
                </c:pt>
                <c:pt idx="24697">
                  <c:v>-39.7771483876204</c:v>
                </c:pt>
                <c:pt idx="24698">
                  <c:v>-39.858984307589701</c:v>
                </c:pt>
                <c:pt idx="24699">
                  <c:v>-39.858984307589701</c:v>
                </c:pt>
                <c:pt idx="24700">
                  <c:v>-39.758593691985801</c:v>
                </c:pt>
                <c:pt idx="24701">
                  <c:v>-39.758593691985801</c:v>
                </c:pt>
                <c:pt idx="24702">
                  <c:v>-39.694628823512097</c:v>
                </c:pt>
                <c:pt idx="24703">
                  <c:v>-39.694628823512097</c:v>
                </c:pt>
                <c:pt idx="24704">
                  <c:v>-39.805956990632602</c:v>
                </c:pt>
                <c:pt idx="24705">
                  <c:v>-39.805956990632602</c:v>
                </c:pt>
                <c:pt idx="24706">
                  <c:v>-39.805956990632602</c:v>
                </c:pt>
                <c:pt idx="24707">
                  <c:v>-39.700781182007603</c:v>
                </c:pt>
                <c:pt idx="24708">
                  <c:v>-39.700781182007603</c:v>
                </c:pt>
                <c:pt idx="24709">
                  <c:v>-39.788183544493201</c:v>
                </c:pt>
                <c:pt idx="24710">
                  <c:v>-39.788183544493201</c:v>
                </c:pt>
                <c:pt idx="24711">
                  <c:v>-39.788183544493201</c:v>
                </c:pt>
                <c:pt idx="24712">
                  <c:v>-39.788183544493201</c:v>
                </c:pt>
                <c:pt idx="24713">
                  <c:v>-39.729492169215497</c:v>
                </c:pt>
                <c:pt idx="24714">
                  <c:v>-39.729492169215497</c:v>
                </c:pt>
                <c:pt idx="24715">
                  <c:v>-39.729492169215497</c:v>
                </c:pt>
                <c:pt idx="24716">
                  <c:v>-39.979199156376097</c:v>
                </c:pt>
                <c:pt idx="24717">
                  <c:v>-39.979199156376097</c:v>
                </c:pt>
                <c:pt idx="24718">
                  <c:v>-39.658691358919803</c:v>
                </c:pt>
                <c:pt idx="24719">
                  <c:v>-39.658691358919803</c:v>
                </c:pt>
                <c:pt idx="24720">
                  <c:v>-39.658691358919803</c:v>
                </c:pt>
                <c:pt idx="24721">
                  <c:v>-39.969824160580103</c:v>
                </c:pt>
                <c:pt idx="24722">
                  <c:v>-39.969824160580103</c:v>
                </c:pt>
                <c:pt idx="24723">
                  <c:v>-39.892773416344397</c:v>
                </c:pt>
                <c:pt idx="24724">
                  <c:v>-39.892773416344397</c:v>
                </c:pt>
                <c:pt idx="24725">
                  <c:v>-39.983691365814501</c:v>
                </c:pt>
                <c:pt idx="24726">
                  <c:v>-39.983691365814501</c:v>
                </c:pt>
                <c:pt idx="24727">
                  <c:v>-39.7700194959397</c:v>
                </c:pt>
                <c:pt idx="24728">
                  <c:v>-39.7700194959397</c:v>
                </c:pt>
                <c:pt idx="24729">
                  <c:v>-39.7700194959397</c:v>
                </c:pt>
                <c:pt idx="24730">
                  <c:v>-39.797656203794702</c:v>
                </c:pt>
                <c:pt idx="24731">
                  <c:v>-39.797656203794702</c:v>
                </c:pt>
                <c:pt idx="24732">
                  <c:v>-39.797656203794702</c:v>
                </c:pt>
                <c:pt idx="24733">
                  <c:v>-39.896874954742003</c:v>
                </c:pt>
                <c:pt idx="24734">
                  <c:v>-39.896874954742003</c:v>
                </c:pt>
                <c:pt idx="24735">
                  <c:v>-39.896874954742003</c:v>
                </c:pt>
                <c:pt idx="24736">
                  <c:v>-39.896484336051799</c:v>
                </c:pt>
                <c:pt idx="24737">
                  <c:v>-39.896484336051799</c:v>
                </c:pt>
                <c:pt idx="24738">
                  <c:v>-39.874902266958003</c:v>
                </c:pt>
                <c:pt idx="24739">
                  <c:v>-39.874902266958003</c:v>
                </c:pt>
                <c:pt idx="24740">
                  <c:v>-39.874902266958003</c:v>
                </c:pt>
                <c:pt idx="24741">
                  <c:v>-39.797070259468398</c:v>
                </c:pt>
                <c:pt idx="24742">
                  <c:v>-39.797070259468398</c:v>
                </c:pt>
                <c:pt idx="24743">
                  <c:v>-39.7151366674588</c:v>
                </c:pt>
                <c:pt idx="24744">
                  <c:v>-39.7151366674588</c:v>
                </c:pt>
                <c:pt idx="24745">
                  <c:v>-39.916113227722199</c:v>
                </c:pt>
                <c:pt idx="24746">
                  <c:v>-39.916113227722199</c:v>
                </c:pt>
                <c:pt idx="24747">
                  <c:v>-39.916113227722199</c:v>
                </c:pt>
                <c:pt idx="24748">
                  <c:v>-39.935253835035802</c:v>
                </c:pt>
                <c:pt idx="24749">
                  <c:v>-39.935253835035802</c:v>
                </c:pt>
                <c:pt idx="24750">
                  <c:v>-39.882226533722097</c:v>
                </c:pt>
                <c:pt idx="24751">
                  <c:v>-39.882226533722097</c:v>
                </c:pt>
                <c:pt idx="24752">
                  <c:v>-39.882226533722097</c:v>
                </c:pt>
                <c:pt idx="24753">
                  <c:v>-39.882226533722097</c:v>
                </c:pt>
                <c:pt idx="24754">
                  <c:v>-39.887011637656499</c:v>
                </c:pt>
                <c:pt idx="24755">
                  <c:v>-39.887011637656499</c:v>
                </c:pt>
                <c:pt idx="24756">
                  <c:v>-39.887011637656499</c:v>
                </c:pt>
                <c:pt idx="24757">
                  <c:v>-39.8286132102293</c:v>
                </c:pt>
                <c:pt idx="24758">
                  <c:v>-39.8286132102293</c:v>
                </c:pt>
                <c:pt idx="24759">
                  <c:v>-39.8286132102293</c:v>
                </c:pt>
                <c:pt idx="24760">
                  <c:v>-39.736132758531298</c:v>
                </c:pt>
                <c:pt idx="24761">
                  <c:v>-39.736132758531298</c:v>
                </c:pt>
                <c:pt idx="24762">
                  <c:v>-39.800878843270702</c:v>
                </c:pt>
                <c:pt idx="24763">
                  <c:v>-39.800878843270702</c:v>
                </c:pt>
                <c:pt idx="24764">
                  <c:v>-39.849511687571002</c:v>
                </c:pt>
                <c:pt idx="24765">
                  <c:v>-39.849511687571002</c:v>
                </c:pt>
                <c:pt idx="24766">
                  <c:v>-39.849511687571002</c:v>
                </c:pt>
                <c:pt idx="24767">
                  <c:v>-39.904003905132399</c:v>
                </c:pt>
                <c:pt idx="24768">
                  <c:v>-39.904003905132399</c:v>
                </c:pt>
                <c:pt idx="24769">
                  <c:v>-39.838964799593597</c:v>
                </c:pt>
                <c:pt idx="24770">
                  <c:v>-39.838964799593597</c:v>
                </c:pt>
                <c:pt idx="24771">
                  <c:v>-39.838964799593597</c:v>
                </c:pt>
                <c:pt idx="24772">
                  <c:v>-39.838964799593597</c:v>
                </c:pt>
                <c:pt idx="24773">
                  <c:v>-39.964550716576902</c:v>
                </c:pt>
                <c:pt idx="24774">
                  <c:v>-39.964550716576902</c:v>
                </c:pt>
                <c:pt idx="24775">
                  <c:v>-39.964550716576902</c:v>
                </c:pt>
                <c:pt idx="24776">
                  <c:v>-39.843945259242901</c:v>
                </c:pt>
                <c:pt idx="24777">
                  <c:v>-39.843945259242901</c:v>
                </c:pt>
                <c:pt idx="24778">
                  <c:v>-39.843945259242901</c:v>
                </c:pt>
                <c:pt idx="24779">
                  <c:v>-39.692187418629999</c:v>
                </c:pt>
                <c:pt idx="24780">
                  <c:v>-39.692187418629999</c:v>
                </c:pt>
                <c:pt idx="24781">
                  <c:v>-39.946191333292496</c:v>
                </c:pt>
                <c:pt idx="24782">
                  <c:v>-39.8512694591845</c:v>
                </c:pt>
                <c:pt idx="24783">
                  <c:v>-39.8512694591845</c:v>
                </c:pt>
                <c:pt idx="24784">
                  <c:v>-39.8512694591845</c:v>
                </c:pt>
                <c:pt idx="24785">
                  <c:v>-39.891699198778902</c:v>
                </c:pt>
                <c:pt idx="24786">
                  <c:v>-39.891699198778902</c:v>
                </c:pt>
                <c:pt idx="24787">
                  <c:v>-39.891699198778902</c:v>
                </c:pt>
                <c:pt idx="24788">
                  <c:v>-39.930956979391297</c:v>
                </c:pt>
                <c:pt idx="24789">
                  <c:v>-39.930956979391297</c:v>
                </c:pt>
                <c:pt idx="24790">
                  <c:v>-39.930956979391297</c:v>
                </c:pt>
                <c:pt idx="24791">
                  <c:v>-39.930956979391297</c:v>
                </c:pt>
                <c:pt idx="24792">
                  <c:v>-39.757031209388501</c:v>
                </c:pt>
                <c:pt idx="24793">
                  <c:v>-39.757031209388501</c:v>
                </c:pt>
                <c:pt idx="24794">
                  <c:v>-39.757031209388501</c:v>
                </c:pt>
                <c:pt idx="24795">
                  <c:v>-39.887109326693398</c:v>
                </c:pt>
                <c:pt idx="24796">
                  <c:v>-39.887109326693398</c:v>
                </c:pt>
                <c:pt idx="24797">
                  <c:v>-39.823925715347201</c:v>
                </c:pt>
                <c:pt idx="24798">
                  <c:v>-39.823925715347201</c:v>
                </c:pt>
                <c:pt idx="24799">
                  <c:v>-39.7544921673761</c:v>
                </c:pt>
                <c:pt idx="24800">
                  <c:v>-39.7544921673761</c:v>
                </c:pt>
                <c:pt idx="24801">
                  <c:v>-39.873144455777897</c:v>
                </c:pt>
                <c:pt idx="24802">
                  <c:v>-39.873144455777897</c:v>
                </c:pt>
                <c:pt idx="24803">
                  <c:v>-39.906542929551499</c:v>
                </c:pt>
                <c:pt idx="24804">
                  <c:v>-39.906542929551499</c:v>
                </c:pt>
                <c:pt idx="24805">
                  <c:v>-39.906542929551499</c:v>
                </c:pt>
                <c:pt idx="24806">
                  <c:v>-39.874121018758103</c:v>
                </c:pt>
                <c:pt idx="24807">
                  <c:v>-39.874121018758103</c:v>
                </c:pt>
                <c:pt idx="24808">
                  <c:v>-39.874121018758103</c:v>
                </c:pt>
                <c:pt idx="24809">
                  <c:v>-39.845703032391597</c:v>
                </c:pt>
                <c:pt idx="24810">
                  <c:v>-39.845703032391597</c:v>
                </c:pt>
                <c:pt idx="24811">
                  <c:v>-39.845703032391597</c:v>
                </c:pt>
                <c:pt idx="24812">
                  <c:v>-39.970019467669701</c:v>
                </c:pt>
                <c:pt idx="24813">
                  <c:v>-39.970019467669701</c:v>
                </c:pt>
                <c:pt idx="24814">
                  <c:v>-39.970019467669701</c:v>
                </c:pt>
                <c:pt idx="24815">
                  <c:v>-39.789062408512102</c:v>
                </c:pt>
                <c:pt idx="24816">
                  <c:v>-39.789062408512102</c:v>
                </c:pt>
                <c:pt idx="24817">
                  <c:v>-39.834765593928701</c:v>
                </c:pt>
                <c:pt idx="24818">
                  <c:v>-39.834765593928701</c:v>
                </c:pt>
                <c:pt idx="24819">
                  <c:v>-39.834765593928701</c:v>
                </c:pt>
                <c:pt idx="24820">
                  <c:v>-39.798046840965903</c:v>
                </c:pt>
                <c:pt idx="24821">
                  <c:v>-39.945312469564598</c:v>
                </c:pt>
                <c:pt idx="24822">
                  <c:v>-39.945312469564598</c:v>
                </c:pt>
                <c:pt idx="24823">
                  <c:v>-39.945312469564598</c:v>
                </c:pt>
                <c:pt idx="24824">
                  <c:v>-39.9068358933363</c:v>
                </c:pt>
                <c:pt idx="24825">
                  <c:v>-39.9068358933363</c:v>
                </c:pt>
                <c:pt idx="24826">
                  <c:v>-39.9068358933363</c:v>
                </c:pt>
                <c:pt idx="24827">
                  <c:v>-39.756445250197402</c:v>
                </c:pt>
                <c:pt idx="24828">
                  <c:v>-39.756445250197402</c:v>
                </c:pt>
                <c:pt idx="24829">
                  <c:v>-39.756445250197402</c:v>
                </c:pt>
                <c:pt idx="24830">
                  <c:v>-39.756445250197402</c:v>
                </c:pt>
                <c:pt idx="24831">
                  <c:v>-39.756445250197402</c:v>
                </c:pt>
                <c:pt idx="24832">
                  <c:v>-39.8181640510374</c:v>
                </c:pt>
                <c:pt idx="24833">
                  <c:v>-39.8181640510374</c:v>
                </c:pt>
                <c:pt idx="24834">
                  <c:v>-39.8861327380218</c:v>
                </c:pt>
                <c:pt idx="24835">
                  <c:v>-39.8861327380218</c:v>
                </c:pt>
                <c:pt idx="24836">
                  <c:v>-39.9035155539313</c:v>
                </c:pt>
                <c:pt idx="24837">
                  <c:v>-39.9035155539313</c:v>
                </c:pt>
                <c:pt idx="24838">
                  <c:v>-39.9035155539313</c:v>
                </c:pt>
                <c:pt idx="24839">
                  <c:v>-39.983691383997197</c:v>
                </c:pt>
                <c:pt idx="24840">
                  <c:v>-39.983691383997197</c:v>
                </c:pt>
                <c:pt idx="24841">
                  <c:v>-39.942187410575499</c:v>
                </c:pt>
                <c:pt idx="24842">
                  <c:v>-39.942187410575499</c:v>
                </c:pt>
                <c:pt idx="24843">
                  <c:v>-39.793554627649399</c:v>
                </c:pt>
                <c:pt idx="24844">
                  <c:v>-39.793554627649399</c:v>
                </c:pt>
                <c:pt idx="24845">
                  <c:v>-39.793554627649399</c:v>
                </c:pt>
                <c:pt idx="24846">
                  <c:v>-39.965917937835897</c:v>
                </c:pt>
                <c:pt idx="24847">
                  <c:v>-39.965917937835897</c:v>
                </c:pt>
                <c:pt idx="24848">
                  <c:v>-39.904882744871401</c:v>
                </c:pt>
                <c:pt idx="24849">
                  <c:v>-39.904882744871401</c:v>
                </c:pt>
                <c:pt idx="24850">
                  <c:v>-39.904882744871401</c:v>
                </c:pt>
                <c:pt idx="24851">
                  <c:v>-39.802636678046802</c:v>
                </c:pt>
                <c:pt idx="24852">
                  <c:v>-39.802636678046802</c:v>
                </c:pt>
                <c:pt idx="24853">
                  <c:v>-39.802636678046802</c:v>
                </c:pt>
                <c:pt idx="24854">
                  <c:v>-39.8856445008932</c:v>
                </c:pt>
                <c:pt idx="24855">
                  <c:v>-39.8856445008932</c:v>
                </c:pt>
                <c:pt idx="24856">
                  <c:v>-39.8856445008932</c:v>
                </c:pt>
                <c:pt idx="24857">
                  <c:v>-39.918359297589603</c:v>
                </c:pt>
                <c:pt idx="24858">
                  <c:v>-39.918359297589603</c:v>
                </c:pt>
                <c:pt idx="24859">
                  <c:v>-39.994238260602202</c:v>
                </c:pt>
                <c:pt idx="24860">
                  <c:v>-39.994238260602202</c:v>
                </c:pt>
                <c:pt idx="24861">
                  <c:v>-39.857910083963297</c:v>
                </c:pt>
                <c:pt idx="24862">
                  <c:v>-39.857910083963297</c:v>
                </c:pt>
                <c:pt idx="24863">
                  <c:v>-39.857910083963297</c:v>
                </c:pt>
                <c:pt idx="24864">
                  <c:v>-39.749218663920999</c:v>
                </c:pt>
                <c:pt idx="24865">
                  <c:v>-39.749218663920999</c:v>
                </c:pt>
                <c:pt idx="24866">
                  <c:v>-39.798437450444901</c:v>
                </c:pt>
                <c:pt idx="24867">
                  <c:v>-39.798437450444901</c:v>
                </c:pt>
                <c:pt idx="24868">
                  <c:v>-39.798437450444901</c:v>
                </c:pt>
                <c:pt idx="24869">
                  <c:v>-39.841992086607199</c:v>
                </c:pt>
                <c:pt idx="24870">
                  <c:v>-39.841992086607199</c:v>
                </c:pt>
                <c:pt idx="24871">
                  <c:v>-39.841992086607199</c:v>
                </c:pt>
                <c:pt idx="24872">
                  <c:v>-39.841992086607199</c:v>
                </c:pt>
                <c:pt idx="24873">
                  <c:v>-39.871386681312202</c:v>
                </c:pt>
                <c:pt idx="24874">
                  <c:v>-39.871386681312202</c:v>
                </c:pt>
                <c:pt idx="24875">
                  <c:v>-39.9105468290727</c:v>
                </c:pt>
                <c:pt idx="24876">
                  <c:v>-39.9105468290727</c:v>
                </c:pt>
                <c:pt idx="24877">
                  <c:v>-39.9105468290727</c:v>
                </c:pt>
                <c:pt idx="24878">
                  <c:v>-39.972656199970501</c:v>
                </c:pt>
                <c:pt idx="24879">
                  <c:v>-39.972656199970501</c:v>
                </c:pt>
                <c:pt idx="24880">
                  <c:v>-39.757519458682502</c:v>
                </c:pt>
                <c:pt idx="24881">
                  <c:v>-39.757519458682502</c:v>
                </c:pt>
                <c:pt idx="24882">
                  <c:v>-39.757519458682502</c:v>
                </c:pt>
                <c:pt idx="24883">
                  <c:v>-39.820703073281003</c:v>
                </c:pt>
                <c:pt idx="24884">
                  <c:v>-39.820703073281003</c:v>
                </c:pt>
                <c:pt idx="24885">
                  <c:v>-39.870800735166902</c:v>
                </c:pt>
                <c:pt idx="24886">
                  <c:v>-39.870800735166902</c:v>
                </c:pt>
                <c:pt idx="24887">
                  <c:v>-39.870800735166902</c:v>
                </c:pt>
                <c:pt idx="24888">
                  <c:v>-40.008203061777699</c:v>
                </c:pt>
                <c:pt idx="24889">
                  <c:v>-40.008203061777699</c:v>
                </c:pt>
                <c:pt idx="24890">
                  <c:v>-40.008203061777699</c:v>
                </c:pt>
                <c:pt idx="24891">
                  <c:v>-40.008203061777699</c:v>
                </c:pt>
                <c:pt idx="24892">
                  <c:v>-39.752441374235701</c:v>
                </c:pt>
                <c:pt idx="24893">
                  <c:v>-39.752441374235701</c:v>
                </c:pt>
                <c:pt idx="24894">
                  <c:v>-39.752441374235701</c:v>
                </c:pt>
                <c:pt idx="24895">
                  <c:v>-39.797363228964898</c:v>
                </c:pt>
                <c:pt idx="24896">
                  <c:v>-39.797363228964898</c:v>
                </c:pt>
                <c:pt idx="24897">
                  <c:v>-40.040234333086097</c:v>
                </c:pt>
                <c:pt idx="24898">
                  <c:v>-40.040234333086097</c:v>
                </c:pt>
                <c:pt idx="24899">
                  <c:v>-40.040234333086097</c:v>
                </c:pt>
                <c:pt idx="24900">
                  <c:v>-39.894140557640597</c:v>
                </c:pt>
                <c:pt idx="24901">
                  <c:v>-39.847265542099102</c:v>
                </c:pt>
                <c:pt idx="24902">
                  <c:v>-39.847265542099102</c:v>
                </c:pt>
                <c:pt idx="24903">
                  <c:v>-39.847265542099102</c:v>
                </c:pt>
                <c:pt idx="24904">
                  <c:v>-39.964746023171699</c:v>
                </c:pt>
                <c:pt idx="24905">
                  <c:v>-39.964746023171699</c:v>
                </c:pt>
                <c:pt idx="24906">
                  <c:v>-39.964746023171699</c:v>
                </c:pt>
                <c:pt idx="24907">
                  <c:v>-39.6412108813674</c:v>
                </c:pt>
                <c:pt idx="24908">
                  <c:v>-39.6412108813674</c:v>
                </c:pt>
                <c:pt idx="24909">
                  <c:v>-39.8709960144406</c:v>
                </c:pt>
                <c:pt idx="24910">
                  <c:v>-39.8709960144406</c:v>
                </c:pt>
                <c:pt idx="24911">
                  <c:v>-39.8709960144406</c:v>
                </c:pt>
                <c:pt idx="24912">
                  <c:v>-39.8709960144406</c:v>
                </c:pt>
                <c:pt idx="24913">
                  <c:v>-39.872070232369801</c:v>
                </c:pt>
                <c:pt idx="24914">
                  <c:v>-39.872070232369801</c:v>
                </c:pt>
                <c:pt idx="24915">
                  <c:v>-39.714941361919003</c:v>
                </c:pt>
                <c:pt idx="24916">
                  <c:v>-39.714941361919003</c:v>
                </c:pt>
                <c:pt idx="24917">
                  <c:v>-39.714941361919003</c:v>
                </c:pt>
                <c:pt idx="24918">
                  <c:v>-39.894921804137901</c:v>
                </c:pt>
                <c:pt idx="24919">
                  <c:v>-39.894921804137901</c:v>
                </c:pt>
                <c:pt idx="24920">
                  <c:v>-39.815331987083397</c:v>
                </c:pt>
                <c:pt idx="24921">
                  <c:v>-39.815331987083397</c:v>
                </c:pt>
                <c:pt idx="24922">
                  <c:v>-39.9047851241994</c:v>
                </c:pt>
                <c:pt idx="24923">
                  <c:v>-39.9047851241994</c:v>
                </c:pt>
                <c:pt idx="24924">
                  <c:v>-39.9047851241994</c:v>
                </c:pt>
                <c:pt idx="24925">
                  <c:v>-39.9028319485951</c:v>
                </c:pt>
                <c:pt idx="24926">
                  <c:v>-39.9028319485951</c:v>
                </c:pt>
                <c:pt idx="24927">
                  <c:v>-39.9028319485951</c:v>
                </c:pt>
                <c:pt idx="24928">
                  <c:v>-39.818554606245002</c:v>
                </c:pt>
                <c:pt idx="24929">
                  <c:v>-39.818554606245002</c:v>
                </c:pt>
                <c:pt idx="24930">
                  <c:v>-39.818554606245002</c:v>
                </c:pt>
                <c:pt idx="24931">
                  <c:v>-39.818554606245002</c:v>
                </c:pt>
                <c:pt idx="24932">
                  <c:v>-39.896777294903501</c:v>
                </c:pt>
                <c:pt idx="24933">
                  <c:v>-39.896777294903501</c:v>
                </c:pt>
                <c:pt idx="24934">
                  <c:v>-39.865917931791003</c:v>
                </c:pt>
                <c:pt idx="24935">
                  <c:v>-39.865917931791003</c:v>
                </c:pt>
                <c:pt idx="24936">
                  <c:v>-39.865917931791003</c:v>
                </c:pt>
                <c:pt idx="24937">
                  <c:v>-39.822265574774001</c:v>
                </c:pt>
                <c:pt idx="24938">
                  <c:v>-39.822265574774001</c:v>
                </c:pt>
                <c:pt idx="24939">
                  <c:v>-39.822265574774001</c:v>
                </c:pt>
                <c:pt idx="24940">
                  <c:v>-39.8620116770471</c:v>
                </c:pt>
                <c:pt idx="24941">
                  <c:v>-39.9657225831251</c:v>
                </c:pt>
                <c:pt idx="24942">
                  <c:v>-39.9657225831251</c:v>
                </c:pt>
                <c:pt idx="24943">
                  <c:v>-39.9657225831251</c:v>
                </c:pt>
                <c:pt idx="24944">
                  <c:v>-39.772949120684601</c:v>
                </c:pt>
                <c:pt idx="24945">
                  <c:v>-39.772949120684601</c:v>
                </c:pt>
                <c:pt idx="24946">
                  <c:v>-39.846191385491601</c:v>
                </c:pt>
                <c:pt idx="24947">
                  <c:v>-39.846191385491601</c:v>
                </c:pt>
                <c:pt idx="24948">
                  <c:v>-39.846191385491601</c:v>
                </c:pt>
                <c:pt idx="24949">
                  <c:v>-39.846191385491601</c:v>
                </c:pt>
                <c:pt idx="24950">
                  <c:v>-39.902734328388703</c:v>
                </c:pt>
                <c:pt idx="24951">
                  <c:v>-39.902734328388703</c:v>
                </c:pt>
                <c:pt idx="24952">
                  <c:v>-39.902734328388703</c:v>
                </c:pt>
                <c:pt idx="24953">
                  <c:v>-39.884765539718501</c:v>
                </c:pt>
                <c:pt idx="24954">
                  <c:v>-39.884765539718501</c:v>
                </c:pt>
                <c:pt idx="24955">
                  <c:v>-39.966894489451001</c:v>
                </c:pt>
                <c:pt idx="24956">
                  <c:v>-39.966894489451001</c:v>
                </c:pt>
                <c:pt idx="24957">
                  <c:v>-39.966894489451001</c:v>
                </c:pt>
                <c:pt idx="24958">
                  <c:v>-39.902148360735701</c:v>
                </c:pt>
                <c:pt idx="24959">
                  <c:v>-39.957324172282803</c:v>
                </c:pt>
                <c:pt idx="24960">
                  <c:v>-39.957324172282803</c:v>
                </c:pt>
                <c:pt idx="24961">
                  <c:v>-39.957324172282803</c:v>
                </c:pt>
                <c:pt idx="24962">
                  <c:v>-39.880468703340703</c:v>
                </c:pt>
                <c:pt idx="24963">
                  <c:v>-39.880468703340703</c:v>
                </c:pt>
                <c:pt idx="24964">
                  <c:v>-39.880468703340703</c:v>
                </c:pt>
                <c:pt idx="24965">
                  <c:v>-39.937304603910803</c:v>
                </c:pt>
                <c:pt idx="24966">
                  <c:v>-39.937304603910803</c:v>
                </c:pt>
                <c:pt idx="24967">
                  <c:v>-39.823535107228899</c:v>
                </c:pt>
                <c:pt idx="24968">
                  <c:v>-39.823535107228899</c:v>
                </c:pt>
                <c:pt idx="24969">
                  <c:v>-39.823535107228899</c:v>
                </c:pt>
                <c:pt idx="24970">
                  <c:v>-39.823535107228899</c:v>
                </c:pt>
                <c:pt idx="24971">
                  <c:v>-39.823535107228899</c:v>
                </c:pt>
                <c:pt idx="24972">
                  <c:v>-39.877343705193198</c:v>
                </c:pt>
                <c:pt idx="24973">
                  <c:v>-39.877343705193198</c:v>
                </c:pt>
                <c:pt idx="24974">
                  <c:v>-39.877343705193198</c:v>
                </c:pt>
                <c:pt idx="24975">
                  <c:v>-39.779785078346301</c:v>
                </c:pt>
                <c:pt idx="24976">
                  <c:v>-39.779785078346301</c:v>
                </c:pt>
                <c:pt idx="24977">
                  <c:v>-39.779785078346301</c:v>
                </c:pt>
                <c:pt idx="24978">
                  <c:v>-39.879492132866197</c:v>
                </c:pt>
                <c:pt idx="24979">
                  <c:v>-39.879492132866197</c:v>
                </c:pt>
                <c:pt idx="24980">
                  <c:v>-39.889257743954602</c:v>
                </c:pt>
                <c:pt idx="24981">
                  <c:v>-39.889257743954602</c:v>
                </c:pt>
                <c:pt idx="24982">
                  <c:v>-39.881054640158197</c:v>
                </c:pt>
                <c:pt idx="24983">
                  <c:v>-39.881054640158197</c:v>
                </c:pt>
                <c:pt idx="24984">
                  <c:v>-39.790722581586998</c:v>
                </c:pt>
                <c:pt idx="24985">
                  <c:v>-39.790722581586998</c:v>
                </c:pt>
                <c:pt idx="24986">
                  <c:v>-39.790722581586998</c:v>
                </c:pt>
                <c:pt idx="24987">
                  <c:v>-39.747753798939797</c:v>
                </c:pt>
                <c:pt idx="24988">
                  <c:v>-39.747753798939797</c:v>
                </c:pt>
                <c:pt idx="24989">
                  <c:v>-39.747753798939797</c:v>
                </c:pt>
                <c:pt idx="24990">
                  <c:v>-39.747753798939797</c:v>
                </c:pt>
                <c:pt idx="24991">
                  <c:v>-39.852246079484701</c:v>
                </c:pt>
                <c:pt idx="24992">
                  <c:v>-39.852246079484701</c:v>
                </c:pt>
                <c:pt idx="24993">
                  <c:v>-39.852246079484701</c:v>
                </c:pt>
                <c:pt idx="24994">
                  <c:v>-39.869433552812502</c:v>
                </c:pt>
                <c:pt idx="24995">
                  <c:v>-39.869433552812502</c:v>
                </c:pt>
                <c:pt idx="24996">
                  <c:v>-39.869433552812502</c:v>
                </c:pt>
                <c:pt idx="24997">
                  <c:v>-39.725878876204597</c:v>
                </c:pt>
                <c:pt idx="24998">
                  <c:v>-39.725878876204597</c:v>
                </c:pt>
                <c:pt idx="24999">
                  <c:v>-39.733496041619198</c:v>
                </c:pt>
                <c:pt idx="25000">
                  <c:v>-39.733496041619198</c:v>
                </c:pt>
                <c:pt idx="25001">
                  <c:v>-39.733496041619198</c:v>
                </c:pt>
                <c:pt idx="25002">
                  <c:v>-39.878124963295697</c:v>
                </c:pt>
                <c:pt idx="25003">
                  <c:v>-39.878124963295697</c:v>
                </c:pt>
                <c:pt idx="25004">
                  <c:v>-39.8335937097726</c:v>
                </c:pt>
                <c:pt idx="25005">
                  <c:v>-39.8335937097726</c:v>
                </c:pt>
                <c:pt idx="25006">
                  <c:v>-39.8335937097726</c:v>
                </c:pt>
                <c:pt idx="25007">
                  <c:v>-39.745410098723298</c:v>
                </c:pt>
                <c:pt idx="25008">
                  <c:v>-39.745410098723298</c:v>
                </c:pt>
                <c:pt idx="25009">
                  <c:v>-39.745410098723298</c:v>
                </c:pt>
                <c:pt idx="25010">
                  <c:v>-39.745410098723298</c:v>
                </c:pt>
                <c:pt idx="25011">
                  <c:v>-39.9105468222333</c:v>
                </c:pt>
                <c:pt idx="25012">
                  <c:v>-39.9105468222333</c:v>
                </c:pt>
                <c:pt idx="25013">
                  <c:v>-39.9105468222333</c:v>
                </c:pt>
                <c:pt idx="25014">
                  <c:v>-39.8505858906573</c:v>
                </c:pt>
                <c:pt idx="25015">
                  <c:v>-39.8505858906573</c:v>
                </c:pt>
                <c:pt idx="25016">
                  <c:v>-39.8505858906573</c:v>
                </c:pt>
                <c:pt idx="25017">
                  <c:v>-39.871289021939397</c:v>
                </c:pt>
                <c:pt idx="25018">
                  <c:v>-39.871289021939397</c:v>
                </c:pt>
                <c:pt idx="25019">
                  <c:v>-39.743456982192498</c:v>
                </c:pt>
                <c:pt idx="25020">
                  <c:v>-39.743456982192498</c:v>
                </c:pt>
                <c:pt idx="25021">
                  <c:v>-39.859179637540301</c:v>
                </c:pt>
                <c:pt idx="25022">
                  <c:v>-39.859179637540301</c:v>
                </c:pt>
                <c:pt idx="25023">
                  <c:v>-39.875390590866999</c:v>
                </c:pt>
                <c:pt idx="25024">
                  <c:v>-39.875390590866999</c:v>
                </c:pt>
                <c:pt idx="25025">
                  <c:v>-39.875390590866999</c:v>
                </c:pt>
                <c:pt idx="25026">
                  <c:v>-39.758691332455697</c:v>
                </c:pt>
                <c:pt idx="25027">
                  <c:v>-39.758691332455697</c:v>
                </c:pt>
                <c:pt idx="25028">
                  <c:v>-39.758691332455697</c:v>
                </c:pt>
                <c:pt idx="25029">
                  <c:v>-39.786230387158803</c:v>
                </c:pt>
                <c:pt idx="25030">
                  <c:v>-39.786230387158803</c:v>
                </c:pt>
                <c:pt idx="25031">
                  <c:v>-39.786230387158803</c:v>
                </c:pt>
                <c:pt idx="25032">
                  <c:v>-39.741113234566001</c:v>
                </c:pt>
                <c:pt idx="25033">
                  <c:v>-39.741113234566001</c:v>
                </c:pt>
                <c:pt idx="25034">
                  <c:v>-39.952246032873497</c:v>
                </c:pt>
                <c:pt idx="25035">
                  <c:v>-39.952246032873497</c:v>
                </c:pt>
                <c:pt idx="25036">
                  <c:v>-39.952246032873497</c:v>
                </c:pt>
                <c:pt idx="25037">
                  <c:v>-39.748535096128698</c:v>
                </c:pt>
                <c:pt idx="25038">
                  <c:v>-39.790331988158798</c:v>
                </c:pt>
                <c:pt idx="25039">
                  <c:v>-39.790331988158798</c:v>
                </c:pt>
                <c:pt idx="25040">
                  <c:v>-39.790331988158798</c:v>
                </c:pt>
                <c:pt idx="25041">
                  <c:v>-39.882031211171103</c:v>
                </c:pt>
                <c:pt idx="25042">
                  <c:v>-39.882031211171103</c:v>
                </c:pt>
                <c:pt idx="25043">
                  <c:v>-39.882031211171103</c:v>
                </c:pt>
                <c:pt idx="25044">
                  <c:v>-39.942773333997998</c:v>
                </c:pt>
                <c:pt idx="25045">
                  <c:v>-39.942773333997998</c:v>
                </c:pt>
                <c:pt idx="25046">
                  <c:v>-39.942773333997998</c:v>
                </c:pt>
                <c:pt idx="25047">
                  <c:v>-39.942773333997998</c:v>
                </c:pt>
                <c:pt idx="25048">
                  <c:v>-39.787792875977097</c:v>
                </c:pt>
                <c:pt idx="25049">
                  <c:v>-39.787792875977097</c:v>
                </c:pt>
                <c:pt idx="25050">
                  <c:v>-39.787792875977097</c:v>
                </c:pt>
                <c:pt idx="25051">
                  <c:v>-39.894042915700901</c:v>
                </c:pt>
                <c:pt idx="25052">
                  <c:v>-39.894042915700901</c:v>
                </c:pt>
                <c:pt idx="25053">
                  <c:v>-39.894042915700901</c:v>
                </c:pt>
                <c:pt idx="25054">
                  <c:v>-39.858105424347698</c:v>
                </c:pt>
                <c:pt idx="25055">
                  <c:v>-39.858105424347698</c:v>
                </c:pt>
                <c:pt idx="25056">
                  <c:v>-39.718945254069602</c:v>
                </c:pt>
                <c:pt idx="25057">
                  <c:v>-39.718945254069602</c:v>
                </c:pt>
                <c:pt idx="25058">
                  <c:v>-39.7439452414255</c:v>
                </c:pt>
                <c:pt idx="25059">
                  <c:v>-39.7439452414255</c:v>
                </c:pt>
                <c:pt idx="25060">
                  <c:v>-39.8844726127572</c:v>
                </c:pt>
                <c:pt idx="25061">
                  <c:v>-39.8844726127572</c:v>
                </c:pt>
                <c:pt idx="25062">
                  <c:v>-39.8844726127572</c:v>
                </c:pt>
                <c:pt idx="25063">
                  <c:v>-39.8609374499719</c:v>
                </c:pt>
                <c:pt idx="25064">
                  <c:v>-39.8609374499719</c:v>
                </c:pt>
                <c:pt idx="25065">
                  <c:v>-39.8609374499719</c:v>
                </c:pt>
                <c:pt idx="25066">
                  <c:v>-39.736230407957898</c:v>
                </c:pt>
                <c:pt idx="25067">
                  <c:v>-39.736230407957898</c:v>
                </c:pt>
                <c:pt idx="25068">
                  <c:v>-39.736230407957898</c:v>
                </c:pt>
                <c:pt idx="25069">
                  <c:v>-39.8600585990716</c:v>
                </c:pt>
                <c:pt idx="25070">
                  <c:v>-39.8600585990716</c:v>
                </c:pt>
                <c:pt idx="25071">
                  <c:v>-39.8600585990716</c:v>
                </c:pt>
                <c:pt idx="25072">
                  <c:v>-39.789648370380696</c:v>
                </c:pt>
                <c:pt idx="25073">
                  <c:v>-39.789648370380696</c:v>
                </c:pt>
                <c:pt idx="25074">
                  <c:v>-39.789648370380696</c:v>
                </c:pt>
                <c:pt idx="25075">
                  <c:v>-39.770898417002101</c:v>
                </c:pt>
                <c:pt idx="25076">
                  <c:v>-39.968066316709098</c:v>
                </c:pt>
                <c:pt idx="25077">
                  <c:v>-39.968066316709098</c:v>
                </c:pt>
                <c:pt idx="25078">
                  <c:v>-39.968066316709098</c:v>
                </c:pt>
                <c:pt idx="25079">
                  <c:v>-39.764648405442102</c:v>
                </c:pt>
                <c:pt idx="25080">
                  <c:v>-39.764648405442102</c:v>
                </c:pt>
                <c:pt idx="25081">
                  <c:v>-39.764648405442102</c:v>
                </c:pt>
                <c:pt idx="25082">
                  <c:v>-39.908007791920603</c:v>
                </c:pt>
                <c:pt idx="25083">
                  <c:v>-39.908007791920603</c:v>
                </c:pt>
                <c:pt idx="25084">
                  <c:v>-39.908007791920603</c:v>
                </c:pt>
                <c:pt idx="25085">
                  <c:v>-39.806249950590399</c:v>
                </c:pt>
                <c:pt idx="25086">
                  <c:v>-39.806249950590399</c:v>
                </c:pt>
                <c:pt idx="25087">
                  <c:v>-39.806249950590399</c:v>
                </c:pt>
                <c:pt idx="25088">
                  <c:v>-39.902831966763102</c:v>
                </c:pt>
                <c:pt idx="25089">
                  <c:v>-39.902831966763102</c:v>
                </c:pt>
                <c:pt idx="25090">
                  <c:v>-39.902831966763102</c:v>
                </c:pt>
                <c:pt idx="25091">
                  <c:v>-39.820996016540398</c:v>
                </c:pt>
                <c:pt idx="25092">
                  <c:v>-39.820996016540398</c:v>
                </c:pt>
                <c:pt idx="25093">
                  <c:v>-39.820996016540398</c:v>
                </c:pt>
                <c:pt idx="25094">
                  <c:v>-39.871386645187101</c:v>
                </c:pt>
                <c:pt idx="25095">
                  <c:v>-39.829199141357002</c:v>
                </c:pt>
                <c:pt idx="25096">
                  <c:v>-39.829199141357002</c:v>
                </c:pt>
                <c:pt idx="25097">
                  <c:v>-39.829199141357002</c:v>
                </c:pt>
                <c:pt idx="25098">
                  <c:v>-39.791699156703501</c:v>
                </c:pt>
                <c:pt idx="25099">
                  <c:v>-39.791699156703501</c:v>
                </c:pt>
                <c:pt idx="25100">
                  <c:v>-39.791699156703501</c:v>
                </c:pt>
                <c:pt idx="25101">
                  <c:v>-39.791699156703501</c:v>
                </c:pt>
                <c:pt idx="25102">
                  <c:v>-39.747070279903703</c:v>
                </c:pt>
                <c:pt idx="25103">
                  <c:v>-39.747070279903703</c:v>
                </c:pt>
                <c:pt idx="25104">
                  <c:v>-39.747070279903703</c:v>
                </c:pt>
                <c:pt idx="25105">
                  <c:v>-39.747070279903703</c:v>
                </c:pt>
                <c:pt idx="25106">
                  <c:v>-39.842285088670899</c:v>
                </c:pt>
                <c:pt idx="25107">
                  <c:v>-39.842285088670899</c:v>
                </c:pt>
                <c:pt idx="25108">
                  <c:v>-39.842285088670899</c:v>
                </c:pt>
                <c:pt idx="25109">
                  <c:v>-39.915820288639203</c:v>
                </c:pt>
                <c:pt idx="25110">
                  <c:v>-39.915820288639203</c:v>
                </c:pt>
                <c:pt idx="25111">
                  <c:v>-39.828124918843898</c:v>
                </c:pt>
                <c:pt idx="25112">
                  <c:v>-39.828124918843898</c:v>
                </c:pt>
                <c:pt idx="25113">
                  <c:v>-39.828124918843898</c:v>
                </c:pt>
                <c:pt idx="25114">
                  <c:v>-39.984960881658402</c:v>
                </c:pt>
                <c:pt idx="25115">
                  <c:v>-39.984960881658402</c:v>
                </c:pt>
                <c:pt idx="25116">
                  <c:v>-39.875976489347501</c:v>
                </c:pt>
                <c:pt idx="25117">
                  <c:v>-39.875976489347501</c:v>
                </c:pt>
                <c:pt idx="25118">
                  <c:v>-39.875976489347501</c:v>
                </c:pt>
                <c:pt idx="25119">
                  <c:v>-39.890820271153601</c:v>
                </c:pt>
                <c:pt idx="25120">
                  <c:v>-39.890820271153601</c:v>
                </c:pt>
                <c:pt idx="25121">
                  <c:v>-40.006933583579602</c:v>
                </c:pt>
                <c:pt idx="25122">
                  <c:v>-40.006933583579602</c:v>
                </c:pt>
                <c:pt idx="25123">
                  <c:v>-40.006933583579602</c:v>
                </c:pt>
                <c:pt idx="25124">
                  <c:v>-40.006933583579602</c:v>
                </c:pt>
                <c:pt idx="25125">
                  <c:v>-39.891503879887701</c:v>
                </c:pt>
                <c:pt idx="25126">
                  <c:v>-39.891503879887701</c:v>
                </c:pt>
                <c:pt idx="25127">
                  <c:v>-39.861718660613398</c:v>
                </c:pt>
                <c:pt idx="25128">
                  <c:v>-39.861718660613398</c:v>
                </c:pt>
                <c:pt idx="25129">
                  <c:v>-39.861718660613398</c:v>
                </c:pt>
                <c:pt idx="25130">
                  <c:v>-40.051757728920997</c:v>
                </c:pt>
                <c:pt idx="25131">
                  <c:v>-40.051757728920997</c:v>
                </c:pt>
                <c:pt idx="25132">
                  <c:v>-40.051757728920997</c:v>
                </c:pt>
                <c:pt idx="25133">
                  <c:v>-39.855078080123299</c:v>
                </c:pt>
                <c:pt idx="25134">
                  <c:v>-40.019726515711199</c:v>
                </c:pt>
                <c:pt idx="25135">
                  <c:v>-40.019726515711199</c:v>
                </c:pt>
                <c:pt idx="25136">
                  <c:v>-40.019726515711199</c:v>
                </c:pt>
                <c:pt idx="25137">
                  <c:v>-39.722460879580403</c:v>
                </c:pt>
                <c:pt idx="25138">
                  <c:v>-39.722460879580403</c:v>
                </c:pt>
                <c:pt idx="25139">
                  <c:v>-39.722460879580403</c:v>
                </c:pt>
                <c:pt idx="25140">
                  <c:v>-39.814746060190302</c:v>
                </c:pt>
                <c:pt idx="25141">
                  <c:v>-39.814746060190302</c:v>
                </c:pt>
                <c:pt idx="25142">
                  <c:v>-39.814746060190302</c:v>
                </c:pt>
                <c:pt idx="25143">
                  <c:v>-39.897265568281</c:v>
                </c:pt>
                <c:pt idx="25144">
                  <c:v>-39.897265568281</c:v>
                </c:pt>
                <c:pt idx="25145">
                  <c:v>-39.897265568281</c:v>
                </c:pt>
                <c:pt idx="25146">
                  <c:v>-39.909570313167897</c:v>
                </c:pt>
                <c:pt idx="25147">
                  <c:v>-39.909570313167897</c:v>
                </c:pt>
                <c:pt idx="25148">
                  <c:v>-39.909570313167897</c:v>
                </c:pt>
                <c:pt idx="25149">
                  <c:v>-39.803808562901303</c:v>
                </c:pt>
                <c:pt idx="25150">
                  <c:v>-39.803808562901303</c:v>
                </c:pt>
                <c:pt idx="25151">
                  <c:v>-39.879296855644498</c:v>
                </c:pt>
                <c:pt idx="25152">
                  <c:v>-39.879296855644498</c:v>
                </c:pt>
                <c:pt idx="25153">
                  <c:v>-39.8346679246024</c:v>
                </c:pt>
                <c:pt idx="25154">
                  <c:v>-39.8346679246024</c:v>
                </c:pt>
                <c:pt idx="25155">
                  <c:v>-39.917480431824501</c:v>
                </c:pt>
                <c:pt idx="25156">
                  <c:v>-39.917480431824501</c:v>
                </c:pt>
                <c:pt idx="25157">
                  <c:v>-39.922851501731202</c:v>
                </c:pt>
                <c:pt idx="25158">
                  <c:v>-39.922851501731202</c:v>
                </c:pt>
                <c:pt idx="25159">
                  <c:v>-39.922851501731202</c:v>
                </c:pt>
                <c:pt idx="25160">
                  <c:v>-39.922851501731202</c:v>
                </c:pt>
                <c:pt idx="25161">
                  <c:v>-39.922851501731202</c:v>
                </c:pt>
                <c:pt idx="25162">
                  <c:v>-39.9265624068357</c:v>
                </c:pt>
                <c:pt idx="25163">
                  <c:v>-39.9265624068357</c:v>
                </c:pt>
                <c:pt idx="25164">
                  <c:v>-39.874511675690798</c:v>
                </c:pt>
                <c:pt idx="25165">
                  <c:v>-39.874511675690798</c:v>
                </c:pt>
                <c:pt idx="25166">
                  <c:v>-39.874511675690798</c:v>
                </c:pt>
                <c:pt idx="25167">
                  <c:v>-40.054687473872001</c:v>
                </c:pt>
                <c:pt idx="25168">
                  <c:v>-40.054687473872001</c:v>
                </c:pt>
                <c:pt idx="25169">
                  <c:v>-39.783398363702801</c:v>
                </c:pt>
                <c:pt idx="25170">
                  <c:v>-39.783398363702801</c:v>
                </c:pt>
                <c:pt idx="25171">
                  <c:v>-39.8835936788455</c:v>
                </c:pt>
                <c:pt idx="25172">
                  <c:v>-39.8835936788455</c:v>
                </c:pt>
                <c:pt idx="25173">
                  <c:v>-39.8835936788455</c:v>
                </c:pt>
                <c:pt idx="25174">
                  <c:v>-39.9308593474925</c:v>
                </c:pt>
                <c:pt idx="25175">
                  <c:v>-39.9308593474925</c:v>
                </c:pt>
                <c:pt idx="25176">
                  <c:v>-39.9308593474925</c:v>
                </c:pt>
                <c:pt idx="25177">
                  <c:v>-39.713867102269397</c:v>
                </c:pt>
                <c:pt idx="25178">
                  <c:v>-39.713867102269397</c:v>
                </c:pt>
                <c:pt idx="25179">
                  <c:v>-39.713867102269397</c:v>
                </c:pt>
                <c:pt idx="25180">
                  <c:v>-39.8232421323846</c:v>
                </c:pt>
                <c:pt idx="25181">
                  <c:v>-39.8232421323846</c:v>
                </c:pt>
                <c:pt idx="25182">
                  <c:v>-39.8232421323846</c:v>
                </c:pt>
                <c:pt idx="25183">
                  <c:v>-39.959960871645301</c:v>
                </c:pt>
                <c:pt idx="25184">
                  <c:v>-39.959960871645301</c:v>
                </c:pt>
                <c:pt idx="25185">
                  <c:v>-39.959960871645301</c:v>
                </c:pt>
                <c:pt idx="25186">
                  <c:v>-39.852246040958498</c:v>
                </c:pt>
                <c:pt idx="25187">
                  <c:v>-39.852246040958498</c:v>
                </c:pt>
                <c:pt idx="25188">
                  <c:v>-39.8802733767806</c:v>
                </c:pt>
                <c:pt idx="25189">
                  <c:v>-39.8802733767806</c:v>
                </c:pt>
                <c:pt idx="25190">
                  <c:v>-39.8802733767806</c:v>
                </c:pt>
                <c:pt idx="25191">
                  <c:v>-39.833398349306599</c:v>
                </c:pt>
                <c:pt idx="25192">
                  <c:v>-39.802538995638301</c:v>
                </c:pt>
                <c:pt idx="25193">
                  <c:v>-39.802538995638301</c:v>
                </c:pt>
                <c:pt idx="25194">
                  <c:v>-39.802538995638301</c:v>
                </c:pt>
                <c:pt idx="25195">
                  <c:v>-39.888476529653403</c:v>
                </c:pt>
                <c:pt idx="25196">
                  <c:v>-39.888476529653403</c:v>
                </c:pt>
                <c:pt idx="25197">
                  <c:v>-39.888476529653403</c:v>
                </c:pt>
                <c:pt idx="25198">
                  <c:v>-39.847949134949801</c:v>
                </c:pt>
                <c:pt idx="25199">
                  <c:v>-39.847949134949801</c:v>
                </c:pt>
                <c:pt idx="25200">
                  <c:v>-39.847949134949801</c:v>
                </c:pt>
                <c:pt idx="25201">
                  <c:v>-39.932128847954999</c:v>
                </c:pt>
                <c:pt idx="25202">
                  <c:v>-39.932128847954999</c:v>
                </c:pt>
                <c:pt idx="25203">
                  <c:v>-39.943749970530902</c:v>
                </c:pt>
                <c:pt idx="25204">
                  <c:v>-39.943749970530902</c:v>
                </c:pt>
                <c:pt idx="25205">
                  <c:v>-39.943749970530902</c:v>
                </c:pt>
                <c:pt idx="25206">
                  <c:v>-40.013378871219103</c:v>
                </c:pt>
                <c:pt idx="25207">
                  <c:v>-40.013378871219103</c:v>
                </c:pt>
                <c:pt idx="25208">
                  <c:v>-40.013378871219103</c:v>
                </c:pt>
                <c:pt idx="25209">
                  <c:v>-40.013378871219103</c:v>
                </c:pt>
                <c:pt idx="25210">
                  <c:v>-39.875292938340799</c:v>
                </c:pt>
                <c:pt idx="25211">
                  <c:v>-40.015136658388599</c:v>
                </c:pt>
                <c:pt idx="25212">
                  <c:v>-40.015136658388599</c:v>
                </c:pt>
                <c:pt idx="25213">
                  <c:v>-40.015136658388599</c:v>
                </c:pt>
                <c:pt idx="25214">
                  <c:v>-39.901074168468703</c:v>
                </c:pt>
                <c:pt idx="25215">
                  <c:v>-39.901074168468703</c:v>
                </c:pt>
                <c:pt idx="25216">
                  <c:v>-39.771777283422097</c:v>
                </c:pt>
                <c:pt idx="25217">
                  <c:v>-39.771777283422097</c:v>
                </c:pt>
                <c:pt idx="25218">
                  <c:v>-39.771777283422097</c:v>
                </c:pt>
                <c:pt idx="25219">
                  <c:v>-39.771777283422097</c:v>
                </c:pt>
                <c:pt idx="25220">
                  <c:v>-39.869238210834702</c:v>
                </c:pt>
                <c:pt idx="25221">
                  <c:v>-39.869238210834702</c:v>
                </c:pt>
                <c:pt idx="25222">
                  <c:v>-39.860742104276099</c:v>
                </c:pt>
                <c:pt idx="25223">
                  <c:v>-39.860742104276099</c:v>
                </c:pt>
                <c:pt idx="25224">
                  <c:v>-39.860742104276099</c:v>
                </c:pt>
                <c:pt idx="25225">
                  <c:v>-39.760449179244397</c:v>
                </c:pt>
                <c:pt idx="25226">
                  <c:v>-39.760449179244397</c:v>
                </c:pt>
                <c:pt idx="25227">
                  <c:v>-39.987206986530502</c:v>
                </c:pt>
                <c:pt idx="25228">
                  <c:v>-39.987206986530502</c:v>
                </c:pt>
                <c:pt idx="25229">
                  <c:v>-39.829296794538003</c:v>
                </c:pt>
                <c:pt idx="25230">
                  <c:v>-39.829296794538003</c:v>
                </c:pt>
                <c:pt idx="25231">
                  <c:v>-39.829296794538003</c:v>
                </c:pt>
                <c:pt idx="25232">
                  <c:v>-39.814648404091699</c:v>
                </c:pt>
                <c:pt idx="25233">
                  <c:v>-39.814648404091699</c:v>
                </c:pt>
                <c:pt idx="25234">
                  <c:v>-39.884374961759001</c:v>
                </c:pt>
                <c:pt idx="25235">
                  <c:v>-39.884374961759001</c:v>
                </c:pt>
                <c:pt idx="25236">
                  <c:v>-39.884374961759001</c:v>
                </c:pt>
                <c:pt idx="25237">
                  <c:v>-39.884374961759001</c:v>
                </c:pt>
                <c:pt idx="25238">
                  <c:v>-39.844921829928303</c:v>
                </c:pt>
                <c:pt idx="25239">
                  <c:v>-39.844921829928303</c:v>
                </c:pt>
                <c:pt idx="25240">
                  <c:v>-39.956445252580998</c:v>
                </c:pt>
                <c:pt idx="25241">
                  <c:v>-39.956445252580998</c:v>
                </c:pt>
                <c:pt idx="25242">
                  <c:v>-39.783886718963899</c:v>
                </c:pt>
                <c:pt idx="25243">
                  <c:v>-39.783886718963899</c:v>
                </c:pt>
                <c:pt idx="25244">
                  <c:v>-39.783886718963899</c:v>
                </c:pt>
                <c:pt idx="25245">
                  <c:v>-39.774121038870298</c:v>
                </c:pt>
                <c:pt idx="25246">
                  <c:v>-39.774121038870298</c:v>
                </c:pt>
                <c:pt idx="25247">
                  <c:v>-39.756933512333397</c:v>
                </c:pt>
                <c:pt idx="25248">
                  <c:v>-39.756933512333397</c:v>
                </c:pt>
                <c:pt idx="25249">
                  <c:v>-39.756933512333397</c:v>
                </c:pt>
                <c:pt idx="25250">
                  <c:v>-39.9244140329101</c:v>
                </c:pt>
                <c:pt idx="25251">
                  <c:v>-39.9244140329101</c:v>
                </c:pt>
                <c:pt idx="25252">
                  <c:v>-39.9244140329101</c:v>
                </c:pt>
                <c:pt idx="25253">
                  <c:v>-39.888769473094698</c:v>
                </c:pt>
                <c:pt idx="25254">
                  <c:v>-39.888769473094698</c:v>
                </c:pt>
                <c:pt idx="25255">
                  <c:v>-39.888769473094698</c:v>
                </c:pt>
                <c:pt idx="25256">
                  <c:v>-39.912011674547102</c:v>
                </c:pt>
                <c:pt idx="25257">
                  <c:v>-39.912011674547102</c:v>
                </c:pt>
                <c:pt idx="25258">
                  <c:v>-39.982812447065903</c:v>
                </c:pt>
                <c:pt idx="25259">
                  <c:v>-39.982812447065903</c:v>
                </c:pt>
                <c:pt idx="25260">
                  <c:v>-39.982812447065903</c:v>
                </c:pt>
                <c:pt idx="25261">
                  <c:v>-39.8064452617472</c:v>
                </c:pt>
                <c:pt idx="25262">
                  <c:v>-39.8064452617472</c:v>
                </c:pt>
                <c:pt idx="25263">
                  <c:v>-39.904003835988902</c:v>
                </c:pt>
                <c:pt idx="25264">
                  <c:v>-39.904003835988902</c:v>
                </c:pt>
                <c:pt idx="25265">
                  <c:v>-39.767773366133</c:v>
                </c:pt>
                <c:pt idx="25266">
                  <c:v>-39.767773366133</c:v>
                </c:pt>
                <c:pt idx="25267">
                  <c:v>-39.767773366133</c:v>
                </c:pt>
                <c:pt idx="25268">
                  <c:v>-39.957910101817099</c:v>
                </c:pt>
                <c:pt idx="25269">
                  <c:v>-39.957910101817099</c:v>
                </c:pt>
                <c:pt idx="25270">
                  <c:v>-39.957910101817099</c:v>
                </c:pt>
                <c:pt idx="25271">
                  <c:v>-40.0611327638616</c:v>
                </c:pt>
                <c:pt idx="25272">
                  <c:v>-40.0611327638616</c:v>
                </c:pt>
                <c:pt idx="25273">
                  <c:v>-39.899902342425698</c:v>
                </c:pt>
                <c:pt idx="25274">
                  <c:v>-39.899902342425698</c:v>
                </c:pt>
                <c:pt idx="25275">
                  <c:v>-39.899902342425698</c:v>
                </c:pt>
                <c:pt idx="25276">
                  <c:v>-39.899902342425698</c:v>
                </c:pt>
                <c:pt idx="25277">
                  <c:v>-39.864257792003599</c:v>
                </c:pt>
                <c:pt idx="25278">
                  <c:v>-39.864257792003599</c:v>
                </c:pt>
                <c:pt idx="25279">
                  <c:v>-39.980078072163401</c:v>
                </c:pt>
                <c:pt idx="25280">
                  <c:v>-39.980078072163401</c:v>
                </c:pt>
                <c:pt idx="25281">
                  <c:v>-39.980078072163401</c:v>
                </c:pt>
                <c:pt idx="25282">
                  <c:v>-39.812499925428703</c:v>
                </c:pt>
                <c:pt idx="25283">
                  <c:v>-39.812499925428703</c:v>
                </c:pt>
                <c:pt idx="25284">
                  <c:v>-39.803222617308997</c:v>
                </c:pt>
                <c:pt idx="25285">
                  <c:v>-39.803222617308997</c:v>
                </c:pt>
                <c:pt idx="25286">
                  <c:v>-39.830468690975898</c:v>
                </c:pt>
                <c:pt idx="25287">
                  <c:v>-39.830468690975898</c:v>
                </c:pt>
                <c:pt idx="25288">
                  <c:v>-39.830468690975898</c:v>
                </c:pt>
                <c:pt idx="25289">
                  <c:v>-39.979980451862502</c:v>
                </c:pt>
                <c:pt idx="25290">
                  <c:v>-39.979980451862502</c:v>
                </c:pt>
                <c:pt idx="25291">
                  <c:v>-39.817285112658197</c:v>
                </c:pt>
                <c:pt idx="25292">
                  <c:v>-39.817285112658197</c:v>
                </c:pt>
                <c:pt idx="25293">
                  <c:v>-39.817285112658197</c:v>
                </c:pt>
                <c:pt idx="25294">
                  <c:v>-39.817285112658197</c:v>
                </c:pt>
                <c:pt idx="25295">
                  <c:v>-39.909765518546898</c:v>
                </c:pt>
                <c:pt idx="25296">
                  <c:v>-39.909765518546898</c:v>
                </c:pt>
                <c:pt idx="25297">
                  <c:v>-39.741503843972097</c:v>
                </c:pt>
                <c:pt idx="25298">
                  <c:v>-39.741503843972097</c:v>
                </c:pt>
                <c:pt idx="25299">
                  <c:v>-39.850585884596498</c:v>
                </c:pt>
                <c:pt idx="25300">
                  <c:v>-39.850585884596498</c:v>
                </c:pt>
                <c:pt idx="25301">
                  <c:v>-39.850585884596498</c:v>
                </c:pt>
                <c:pt idx="25302">
                  <c:v>-39.879003844544002</c:v>
                </c:pt>
                <c:pt idx="25303">
                  <c:v>-39.879003844544002</c:v>
                </c:pt>
                <c:pt idx="25304">
                  <c:v>-39.974511638341902</c:v>
                </c:pt>
                <c:pt idx="25305">
                  <c:v>-39.974511638341902</c:v>
                </c:pt>
                <c:pt idx="25306">
                  <c:v>-39.855273370696501</c:v>
                </c:pt>
                <c:pt idx="25307">
                  <c:v>-39.855273370696501</c:v>
                </c:pt>
                <c:pt idx="25308">
                  <c:v>-39.855273370696501</c:v>
                </c:pt>
                <c:pt idx="25309">
                  <c:v>-39.834765566622004</c:v>
                </c:pt>
                <c:pt idx="25310">
                  <c:v>-39.834765566622004</c:v>
                </c:pt>
                <c:pt idx="25311">
                  <c:v>-39.834765566622004</c:v>
                </c:pt>
                <c:pt idx="25312">
                  <c:v>-39.834765566622004</c:v>
                </c:pt>
                <c:pt idx="25313">
                  <c:v>-39.955371049640199</c:v>
                </c:pt>
                <c:pt idx="25314">
                  <c:v>-39.955371049640199</c:v>
                </c:pt>
                <c:pt idx="25315">
                  <c:v>-39.955371049640199</c:v>
                </c:pt>
                <c:pt idx="25316">
                  <c:v>-39.8574218551366</c:v>
                </c:pt>
                <c:pt idx="25317">
                  <c:v>-39.8574218551366</c:v>
                </c:pt>
                <c:pt idx="25318">
                  <c:v>-39.897851496934798</c:v>
                </c:pt>
                <c:pt idx="25319">
                  <c:v>-39.897851496934798</c:v>
                </c:pt>
                <c:pt idx="25320">
                  <c:v>-39.897851496934798</c:v>
                </c:pt>
                <c:pt idx="25321">
                  <c:v>-39.976269466685999</c:v>
                </c:pt>
                <c:pt idx="25322">
                  <c:v>-39.845800724455302</c:v>
                </c:pt>
                <c:pt idx="25323">
                  <c:v>-39.845800724455302</c:v>
                </c:pt>
                <c:pt idx="25324">
                  <c:v>-39.845800724455302</c:v>
                </c:pt>
                <c:pt idx="25325">
                  <c:v>-39.762988238275199</c:v>
                </c:pt>
                <c:pt idx="25326">
                  <c:v>-39.762988238275199</c:v>
                </c:pt>
                <c:pt idx="25327">
                  <c:v>-39.762988238275199</c:v>
                </c:pt>
                <c:pt idx="25328">
                  <c:v>-39.751464776752897</c:v>
                </c:pt>
                <c:pt idx="25329">
                  <c:v>-39.751464776752897</c:v>
                </c:pt>
                <c:pt idx="25330">
                  <c:v>-39.751464776752897</c:v>
                </c:pt>
                <c:pt idx="25331">
                  <c:v>-39.913085927946597</c:v>
                </c:pt>
                <c:pt idx="25332">
                  <c:v>-39.913085927946597</c:v>
                </c:pt>
                <c:pt idx="25333">
                  <c:v>-39.913085927946597</c:v>
                </c:pt>
                <c:pt idx="25334">
                  <c:v>-39.913085927946597</c:v>
                </c:pt>
                <c:pt idx="25335">
                  <c:v>-39.841308531962497</c:v>
                </c:pt>
                <c:pt idx="25336">
                  <c:v>-39.841308531962497</c:v>
                </c:pt>
                <c:pt idx="25337">
                  <c:v>-39.785839822172399</c:v>
                </c:pt>
                <c:pt idx="25338">
                  <c:v>-39.785839822172399</c:v>
                </c:pt>
                <c:pt idx="25339">
                  <c:v>-39.785839822172399</c:v>
                </c:pt>
                <c:pt idx="25340">
                  <c:v>-39.821191349590599</c:v>
                </c:pt>
                <c:pt idx="25341">
                  <c:v>-39.821191349590599</c:v>
                </c:pt>
                <c:pt idx="25342">
                  <c:v>-39.8419921362146</c:v>
                </c:pt>
                <c:pt idx="25343">
                  <c:v>-39.8419921362146</c:v>
                </c:pt>
                <c:pt idx="25344">
                  <c:v>-39.9319335412874</c:v>
                </c:pt>
                <c:pt idx="25345">
                  <c:v>-39.9319335412874</c:v>
                </c:pt>
                <c:pt idx="25346">
                  <c:v>-39.731542932065999</c:v>
                </c:pt>
                <c:pt idx="25347">
                  <c:v>-39.731542932065999</c:v>
                </c:pt>
                <c:pt idx="25348">
                  <c:v>-39.731542932065999</c:v>
                </c:pt>
                <c:pt idx="25349">
                  <c:v>-39.789550672932798</c:v>
                </c:pt>
                <c:pt idx="25350">
                  <c:v>-39.789550672932798</c:v>
                </c:pt>
                <c:pt idx="25351">
                  <c:v>-39.789550672932798</c:v>
                </c:pt>
                <c:pt idx="25352">
                  <c:v>-39.801171830011299</c:v>
                </c:pt>
                <c:pt idx="25353">
                  <c:v>-39.801171830011299</c:v>
                </c:pt>
                <c:pt idx="25354">
                  <c:v>-39.801171830011299</c:v>
                </c:pt>
                <c:pt idx="25355">
                  <c:v>-39.902831940547898</c:v>
                </c:pt>
                <c:pt idx="25356">
                  <c:v>-39.902831940547898</c:v>
                </c:pt>
                <c:pt idx="25357">
                  <c:v>-39.902831940547898</c:v>
                </c:pt>
                <c:pt idx="25358">
                  <c:v>-39.919140556106797</c:v>
                </c:pt>
                <c:pt idx="25359">
                  <c:v>-39.919140556106797</c:v>
                </c:pt>
                <c:pt idx="25360">
                  <c:v>-39.863769489391402</c:v>
                </c:pt>
                <c:pt idx="25361">
                  <c:v>-39.863769489391402</c:v>
                </c:pt>
                <c:pt idx="25362">
                  <c:v>-39.863769489391402</c:v>
                </c:pt>
                <c:pt idx="25363">
                  <c:v>-39.767285068490303</c:v>
                </c:pt>
                <c:pt idx="25364">
                  <c:v>-39.972265593380101</c:v>
                </c:pt>
                <c:pt idx="25365">
                  <c:v>-39.972265593380101</c:v>
                </c:pt>
                <c:pt idx="25366">
                  <c:v>-39.972265593380101</c:v>
                </c:pt>
                <c:pt idx="25367">
                  <c:v>-39.935156157378501</c:v>
                </c:pt>
                <c:pt idx="25368">
                  <c:v>-39.935156157378501</c:v>
                </c:pt>
                <c:pt idx="25369">
                  <c:v>-39.935156157378501</c:v>
                </c:pt>
                <c:pt idx="25370">
                  <c:v>-39.935156157378501</c:v>
                </c:pt>
                <c:pt idx="25371">
                  <c:v>-39.878222618426598</c:v>
                </c:pt>
                <c:pt idx="25372">
                  <c:v>-39.878222618426598</c:v>
                </c:pt>
                <c:pt idx="25373">
                  <c:v>-39.878222618426598</c:v>
                </c:pt>
                <c:pt idx="25374">
                  <c:v>-39.897753837256403</c:v>
                </c:pt>
                <c:pt idx="25375">
                  <c:v>-39.897753837256403</c:v>
                </c:pt>
                <c:pt idx="25376">
                  <c:v>-39.897753837256403</c:v>
                </c:pt>
                <c:pt idx="25377">
                  <c:v>-39.8462890146183</c:v>
                </c:pt>
                <c:pt idx="25378">
                  <c:v>-39.8462890146183</c:v>
                </c:pt>
                <c:pt idx="25379">
                  <c:v>-39.7872069736258</c:v>
                </c:pt>
                <c:pt idx="25380">
                  <c:v>-39.7872069736258</c:v>
                </c:pt>
                <c:pt idx="25381">
                  <c:v>-39.706738247834402</c:v>
                </c:pt>
                <c:pt idx="25382">
                  <c:v>-39.706738247834402</c:v>
                </c:pt>
                <c:pt idx="25383">
                  <c:v>-39.706738247834402</c:v>
                </c:pt>
                <c:pt idx="25384">
                  <c:v>-39.7499023244672</c:v>
                </c:pt>
                <c:pt idx="25385">
                  <c:v>-39.7499023244672</c:v>
                </c:pt>
                <c:pt idx="25386">
                  <c:v>-39.879589770745902</c:v>
                </c:pt>
                <c:pt idx="25387">
                  <c:v>-39.879589770745902</c:v>
                </c:pt>
                <c:pt idx="25388">
                  <c:v>-39.879589770745902</c:v>
                </c:pt>
                <c:pt idx="25389">
                  <c:v>-39.755859312201203</c:v>
                </c:pt>
                <c:pt idx="25390">
                  <c:v>-39.755859312201203</c:v>
                </c:pt>
                <c:pt idx="25391">
                  <c:v>-39.755859312201203</c:v>
                </c:pt>
                <c:pt idx="25392">
                  <c:v>-39.951953076146303</c:v>
                </c:pt>
                <c:pt idx="25393">
                  <c:v>-39.951953076146303</c:v>
                </c:pt>
                <c:pt idx="25394">
                  <c:v>-39.950976521751699</c:v>
                </c:pt>
                <c:pt idx="25395">
                  <c:v>-39.950976521751699</c:v>
                </c:pt>
                <c:pt idx="25396">
                  <c:v>-39.950976521751699</c:v>
                </c:pt>
                <c:pt idx="25397">
                  <c:v>-39.912206994100401</c:v>
                </c:pt>
                <c:pt idx="25398">
                  <c:v>-39.912206994100401</c:v>
                </c:pt>
                <c:pt idx="25399">
                  <c:v>-39.8897460596854</c:v>
                </c:pt>
                <c:pt idx="25400">
                  <c:v>-39.8308593286201</c:v>
                </c:pt>
                <c:pt idx="25401">
                  <c:v>-39.8308593286201</c:v>
                </c:pt>
                <c:pt idx="25402">
                  <c:v>-39.838671831923399</c:v>
                </c:pt>
                <c:pt idx="25403">
                  <c:v>-39.838671831923399</c:v>
                </c:pt>
                <c:pt idx="25404">
                  <c:v>-39.838671831923399</c:v>
                </c:pt>
                <c:pt idx="25405">
                  <c:v>-40.0231444707169</c:v>
                </c:pt>
                <c:pt idx="25406">
                  <c:v>-40.0231444707169</c:v>
                </c:pt>
                <c:pt idx="25407">
                  <c:v>-40.0231444707169</c:v>
                </c:pt>
                <c:pt idx="25408">
                  <c:v>-39.844140579531</c:v>
                </c:pt>
                <c:pt idx="25409">
                  <c:v>-39.844140579531</c:v>
                </c:pt>
                <c:pt idx="25410">
                  <c:v>-39.844140579531</c:v>
                </c:pt>
                <c:pt idx="25411">
                  <c:v>-39.844140579531</c:v>
                </c:pt>
                <c:pt idx="25412">
                  <c:v>-39.8227538737628</c:v>
                </c:pt>
                <c:pt idx="25413">
                  <c:v>-39.8227538737628</c:v>
                </c:pt>
                <c:pt idx="25414">
                  <c:v>-39.881738238240303</c:v>
                </c:pt>
                <c:pt idx="25415">
                  <c:v>-39.881738238240303</c:v>
                </c:pt>
                <c:pt idx="25416">
                  <c:v>-39.881738238240303</c:v>
                </c:pt>
                <c:pt idx="25417">
                  <c:v>-39.910351498307101</c:v>
                </c:pt>
                <c:pt idx="25418">
                  <c:v>-39.910351498307101</c:v>
                </c:pt>
                <c:pt idx="25419">
                  <c:v>-39.910351498307101</c:v>
                </c:pt>
                <c:pt idx="25420">
                  <c:v>-39.710742126895603</c:v>
                </c:pt>
                <c:pt idx="25421">
                  <c:v>-39.892675728580798</c:v>
                </c:pt>
                <c:pt idx="25422">
                  <c:v>-39.892675728580798</c:v>
                </c:pt>
                <c:pt idx="25423">
                  <c:v>-39.873828063617097</c:v>
                </c:pt>
                <c:pt idx="25424">
                  <c:v>-39.873828063617097</c:v>
                </c:pt>
                <c:pt idx="25425">
                  <c:v>-39.873828063617097</c:v>
                </c:pt>
                <c:pt idx="25426">
                  <c:v>-39.848730439014602</c:v>
                </c:pt>
                <c:pt idx="25427">
                  <c:v>-39.848730439014602</c:v>
                </c:pt>
                <c:pt idx="25428">
                  <c:v>-39.848730439014602</c:v>
                </c:pt>
                <c:pt idx="25429">
                  <c:v>-39.951464762540098</c:v>
                </c:pt>
                <c:pt idx="25430">
                  <c:v>-39.951464762540098</c:v>
                </c:pt>
                <c:pt idx="25431">
                  <c:v>-39.837988219580403</c:v>
                </c:pt>
                <c:pt idx="25432">
                  <c:v>-39.837988219580403</c:v>
                </c:pt>
                <c:pt idx="25433">
                  <c:v>-39.9204101198629</c:v>
                </c:pt>
                <c:pt idx="25434">
                  <c:v>-39.9204101198629</c:v>
                </c:pt>
                <c:pt idx="25435">
                  <c:v>-39.9204101198629</c:v>
                </c:pt>
                <c:pt idx="25436">
                  <c:v>-39.843359333674002</c:v>
                </c:pt>
                <c:pt idx="25437">
                  <c:v>-39.843359333674002</c:v>
                </c:pt>
                <c:pt idx="25438">
                  <c:v>-39.8202147826741</c:v>
                </c:pt>
                <c:pt idx="25439">
                  <c:v>-39.8202147826741</c:v>
                </c:pt>
                <c:pt idx="25440">
                  <c:v>-39.8202147826741</c:v>
                </c:pt>
                <c:pt idx="25441">
                  <c:v>-39.878320234827697</c:v>
                </c:pt>
                <c:pt idx="25442">
                  <c:v>-39.878320234827697</c:v>
                </c:pt>
                <c:pt idx="25443">
                  <c:v>-39.878320234827697</c:v>
                </c:pt>
                <c:pt idx="25444">
                  <c:v>-39.810644520359297</c:v>
                </c:pt>
                <c:pt idx="25445">
                  <c:v>-39.810644520359297</c:v>
                </c:pt>
                <c:pt idx="25446">
                  <c:v>-39.810644520359297</c:v>
                </c:pt>
                <c:pt idx="25447">
                  <c:v>-39.820898371508498</c:v>
                </c:pt>
                <c:pt idx="25448">
                  <c:v>-39.820898371508498</c:v>
                </c:pt>
                <c:pt idx="25449">
                  <c:v>-39.820898371508498</c:v>
                </c:pt>
                <c:pt idx="25450">
                  <c:v>-39.820898371508498</c:v>
                </c:pt>
                <c:pt idx="25451">
                  <c:v>-39.712890535935003</c:v>
                </c:pt>
                <c:pt idx="25452">
                  <c:v>-39.712890535935003</c:v>
                </c:pt>
                <c:pt idx="25453">
                  <c:v>-39.712890535935003</c:v>
                </c:pt>
                <c:pt idx="25454">
                  <c:v>-39.819042935247097</c:v>
                </c:pt>
                <c:pt idx="25455">
                  <c:v>-39.819042935247097</c:v>
                </c:pt>
                <c:pt idx="25456">
                  <c:v>-39.819042935247097</c:v>
                </c:pt>
                <c:pt idx="25457">
                  <c:v>-39.892968696854901</c:v>
                </c:pt>
                <c:pt idx="25458">
                  <c:v>-39.892968696854901</c:v>
                </c:pt>
                <c:pt idx="25459">
                  <c:v>-39.892968696854901</c:v>
                </c:pt>
                <c:pt idx="25460">
                  <c:v>-39.655664032041301</c:v>
                </c:pt>
                <c:pt idx="25461">
                  <c:v>-39.655664032041301</c:v>
                </c:pt>
                <c:pt idx="25462">
                  <c:v>-39.976562449031903</c:v>
                </c:pt>
                <c:pt idx="25463">
                  <c:v>-39.976562449031903</c:v>
                </c:pt>
                <c:pt idx="25464">
                  <c:v>-39.976562449031903</c:v>
                </c:pt>
                <c:pt idx="25465">
                  <c:v>-39.840039006805398</c:v>
                </c:pt>
                <c:pt idx="25466">
                  <c:v>-39.840039006805398</c:v>
                </c:pt>
                <c:pt idx="25467">
                  <c:v>-39.918261686718303</c:v>
                </c:pt>
                <c:pt idx="25468">
                  <c:v>-39.918261686718303</c:v>
                </c:pt>
                <c:pt idx="25469">
                  <c:v>-39.918261686718303</c:v>
                </c:pt>
                <c:pt idx="25470">
                  <c:v>-39.815331959529402</c:v>
                </c:pt>
                <c:pt idx="25471">
                  <c:v>-39.815331959529402</c:v>
                </c:pt>
                <c:pt idx="25472">
                  <c:v>-39.815331959529402</c:v>
                </c:pt>
                <c:pt idx="25473">
                  <c:v>-39.815331959529402</c:v>
                </c:pt>
                <c:pt idx="25474">
                  <c:v>-39.953808531339703</c:v>
                </c:pt>
                <c:pt idx="25475">
                  <c:v>-39.953808531339703</c:v>
                </c:pt>
                <c:pt idx="25476">
                  <c:v>-39.751464760607597</c:v>
                </c:pt>
                <c:pt idx="25477">
                  <c:v>-39.751464760607597</c:v>
                </c:pt>
                <c:pt idx="25478">
                  <c:v>-39.841113224763802</c:v>
                </c:pt>
                <c:pt idx="25479">
                  <c:v>-39.841113224763802</c:v>
                </c:pt>
                <c:pt idx="25480">
                  <c:v>-39.841113224763802</c:v>
                </c:pt>
                <c:pt idx="25481">
                  <c:v>-39.710742128008803</c:v>
                </c:pt>
                <c:pt idx="25482">
                  <c:v>-39.710742128008803</c:v>
                </c:pt>
                <c:pt idx="25483">
                  <c:v>-39.7075194777644</c:v>
                </c:pt>
                <c:pt idx="25484">
                  <c:v>-39.7075194777644</c:v>
                </c:pt>
                <c:pt idx="25485">
                  <c:v>-39.7075194777644</c:v>
                </c:pt>
                <c:pt idx="25486">
                  <c:v>-39.737890572890997</c:v>
                </c:pt>
                <c:pt idx="25487">
                  <c:v>-39.737890572890997</c:v>
                </c:pt>
                <c:pt idx="25488">
                  <c:v>-39.7264648147247</c:v>
                </c:pt>
                <c:pt idx="25489">
                  <c:v>-39.7264648147247</c:v>
                </c:pt>
                <c:pt idx="25490">
                  <c:v>-39.7264648147247</c:v>
                </c:pt>
                <c:pt idx="25491">
                  <c:v>-39.7264648147247</c:v>
                </c:pt>
                <c:pt idx="25492">
                  <c:v>-39.9337890669266</c:v>
                </c:pt>
                <c:pt idx="25493">
                  <c:v>-39.9337890669266</c:v>
                </c:pt>
                <c:pt idx="25494">
                  <c:v>-39.9337890669266</c:v>
                </c:pt>
                <c:pt idx="25495">
                  <c:v>-39.893359331232197</c:v>
                </c:pt>
                <c:pt idx="25496">
                  <c:v>-39.893359331232197</c:v>
                </c:pt>
                <c:pt idx="25497">
                  <c:v>-39.834374971986101</c:v>
                </c:pt>
                <c:pt idx="25498">
                  <c:v>-39.834374971986101</c:v>
                </c:pt>
                <c:pt idx="25499">
                  <c:v>-39.958496033075697</c:v>
                </c:pt>
                <c:pt idx="25500">
                  <c:v>-39.958496033075697</c:v>
                </c:pt>
                <c:pt idx="25501">
                  <c:v>-39.913671782451203</c:v>
                </c:pt>
                <c:pt idx="25502">
                  <c:v>-39.913671782451203</c:v>
                </c:pt>
                <c:pt idx="25503">
                  <c:v>-39.913671782451203</c:v>
                </c:pt>
                <c:pt idx="25504">
                  <c:v>-39.879199205272002</c:v>
                </c:pt>
                <c:pt idx="25505">
                  <c:v>-39.879199205272002</c:v>
                </c:pt>
                <c:pt idx="25506">
                  <c:v>-39.879199205272002</c:v>
                </c:pt>
                <c:pt idx="25507">
                  <c:v>-39.973535123979602</c:v>
                </c:pt>
                <c:pt idx="25508">
                  <c:v>-39.973535123979602</c:v>
                </c:pt>
                <c:pt idx="25509">
                  <c:v>-39.973535123979602</c:v>
                </c:pt>
                <c:pt idx="25510">
                  <c:v>-39.884179611326502</c:v>
                </c:pt>
                <c:pt idx="25511">
                  <c:v>-39.884179611326502</c:v>
                </c:pt>
                <c:pt idx="25512">
                  <c:v>-39.884179611326502</c:v>
                </c:pt>
                <c:pt idx="25513">
                  <c:v>-39.979101521115801</c:v>
                </c:pt>
                <c:pt idx="25514">
                  <c:v>-39.979101521115801</c:v>
                </c:pt>
                <c:pt idx="25515">
                  <c:v>-39.979101521115801</c:v>
                </c:pt>
                <c:pt idx="25516">
                  <c:v>-39.9792968136098</c:v>
                </c:pt>
                <c:pt idx="25517">
                  <c:v>-39.9792968136098</c:v>
                </c:pt>
                <c:pt idx="25518">
                  <c:v>-39.842089775193003</c:v>
                </c:pt>
                <c:pt idx="25519">
                  <c:v>-39.842089775193003</c:v>
                </c:pt>
                <c:pt idx="25520">
                  <c:v>-39.842089775193003</c:v>
                </c:pt>
                <c:pt idx="25521">
                  <c:v>-39.842089775193003</c:v>
                </c:pt>
                <c:pt idx="25522">
                  <c:v>-39.957910095377798</c:v>
                </c:pt>
                <c:pt idx="25523">
                  <c:v>-39.957910095377798</c:v>
                </c:pt>
                <c:pt idx="25524">
                  <c:v>-39.739648401955399</c:v>
                </c:pt>
                <c:pt idx="25525">
                  <c:v>-39.739648401955399</c:v>
                </c:pt>
                <c:pt idx="25526">
                  <c:v>-39.739648401955399</c:v>
                </c:pt>
                <c:pt idx="25527">
                  <c:v>-40.004199151466302</c:v>
                </c:pt>
                <c:pt idx="25528">
                  <c:v>-40.004199151466302</c:v>
                </c:pt>
                <c:pt idx="25529">
                  <c:v>-40.004199151466302</c:v>
                </c:pt>
                <c:pt idx="25530">
                  <c:v>-39.891503844570202</c:v>
                </c:pt>
                <c:pt idx="25531">
                  <c:v>-39.891503844570202</c:v>
                </c:pt>
                <c:pt idx="25532">
                  <c:v>-39.891503844570202</c:v>
                </c:pt>
                <c:pt idx="25533">
                  <c:v>-39.717480440383902</c:v>
                </c:pt>
                <c:pt idx="25534">
                  <c:v>-39.717480440383902</c:v>
                </c:pt>
                <c:pt idx="25535">
                  <c:v>-39.717480440383902</c:v>
                </c:pt>
                <c:pt idx="25536">
                  <c:v>-39.835644497914402</c:v>
                </c:pt>
                <c:pt idx="25537">
                  <c:v>-39.835644497914402</c:v>
                </c:pt>
                <c:pt idx="25538">
                  <c:v>-39.887109302435398</c:v>
                </c:pt>
                <c:pt idx="25539">
                  <c:v>-39.887109302435398</c:v>
                </c:pt>
                <c:pt idx="25540">
                  <c:v>-39.817382763336298</c:v>
                </c:pt>
                <c:pt idx="25541">
                  <c:v>-39.817382763336298</c:v>
                </c:pt>
                <c:pt idx="25542">
                  <c:v>-40.0117187053037</c:v>
                </c:pt>
                <c:pt idx="25543">
                  <c:v>-40.0117187053037</c:v>
                </c:pt>
                <c:pt idx="25544">
                  <c:v>-39.891601530987799</c:v>
                </c:pt>
                <c:pt idx="25545">
                  <c:v>-39.891601530987799</c:v>
                </c:pt>
                <c:pt idx="25546">
                  <c:v>-39.828906193470097</c:v>
                </c:pt>
                <c:pt idx="25547">
                  <c:v>-39.828906193470097</c:v>
                </c:pt>
                <c:pt idx="25548">
                  <c:v>-39.828906193470097</c:v>
                </c:pt>
                <c:pt idx="25549">
                  <c:v>-39.980273420027501</c:v>
                </c:pt>
                <c:pt idx="25550">
                  <c:v>-39.980273420027501</c:v>
                </c:pt>
                <c:pt idx="25551">
                  <c:v>-39.980273420027501</c:v>
                </c:pt>
                <c:pt idx="25552">
                  <c:v>-39.980273420027501</c:v>
                </c:pt>
                <c:pt idx="25553">
                  <c:v>-39.888867105604703</c:v>
                </c:pt>
                <c:pt idx="25554">
                  <c:v>-39.888867105604703</c:v>
                </c:pt>
                <c:pt idx="25555">
                  <c:v>-39.742480415625302</c:v>
                </c:pt>
                <c:pt idx="25556">
                  <c:v>-39.742480415625302</c:v>
                </c:pt>
                <c:pt idx="25557">
                  <c:v>-39.742480415625302</c:v>
                </c:pt>
                <c:pt idx="25558">
                  <c:v>-39.843456959519202</c:v>
                </c:pt>
                <c:pt idx="25559">
                  <c:v>-39.843456959519202</c:v>
                </c:pt>
                <c:pt idx="25560">
                  <c:v>-39.843456959519202</c:v>
                </c:pt>
                <c:pt idx="25561">
                  <c:v>-39.875683538295497</c:v>
                </c:pt>
                <c:pt idx="25562">
                  <c:v>-39.875683538295497</c:v>
                </c:pt>
                <c:pt idx="25563">
                  <c:v>-39.834570237093402</c:v>
                </c:pt>
                <c:pt idx="25564">
                  <c:v>-39.834570237093402</c:v>
                </c:pt>
                <c:pt idx="25565">
                  <c:v>-39.921386672831403</c:v>
                </c:pt>
                <c:pt idx="25566">
                  <c:v>-39.921386672831403</c:v>
                </c:pt>
                <c:pt idx="25567">
                  <c:v>-39.921386672831403</c:v>
                </c:pt>
                <c:pt idx="25568">
                  <c:v>-40.006933495795202</c:v>
                </c:pt>
                <c:pt idx="25569">
                  <c:v>-40.006933495795202</c:v>
                </c:pt>
                <c:pt idx="25570">
                  <c:v>-40.006933495795202</c:v>
                </c:pt>
                <c:pt idx="25571">
                  <c:v>-39.901464810296602</c:v>
                </c:pt>
                <c:pt idx="25572">
                  <c:v>-39.901464810296602</c:v>
                </c:pt>
                <c:pt idx="25573">
                  <c:v>-39.901464810296602</c:v>
                </c:pt>
                <c:pt idx="25574">
                  <c:v>-39.876269511521897</c:v>
                </c:pt>
                <c:pt idx="25575">
                  <c:v>-39.876269511521897</c:v>
                </c:pt>
                <c:pt idx="25576">
                  <c:v>-39.876269511521897</c:v>
                </c:pt>
                <c:pt idx="25577">
                  <c:v>-39.815917931242403</c:v>
                </c:pt>
                <c:pt idx="25578">
                  <c:v>-39.815917931242403</c:v>
                </c:pt>
                <c:pt idx="25579">
                  <c:v>-39.9208007104898</c:v>
                </c:pt>
                <c:pt idx="25580">
                  <c:v>-39.9208007104898</c:v>
                </c:pt>
                <c:pt idx="25581">
                  <c:v>-39.753320230010999</c:v>
                </c:pt>
                <c:pt idx="25582">
                  <c:v>-39.753320230010999</c:v>
                </c:pt>
                <c:pt idx="25583">
                  <c:v>-39.753320230010999</c:v>
                </c:pt>
                <c:pt idx="25584">
                  <c:v>-39.694531188659298</c:v>
                </c:pt>
                <c:pt idx="25585">
                  <c:v>-39.694531188659298</c:v>
                </c:pt>
                <c:pt idx="25586">
                  <c:v>-39.776757794679703</c:v>
                </c:pt>
                <c:pt idx="25587">
                  <c:v>-39.776757794679703</c:v>
                </c:pt>
                <c:pt idx="25588">
                  <c:v>-39.776757794679703</c:v>
                </c:pt>
                <c:pt idx="25589">
                  <c:v>-39.776757794679703</c:v>
                </c:pt>
                <c:pt idx="25590">
                  <c:v>-39.7323241824487</c:v>
                </c:pt>
                <c:pt idx="25591">
                  <c:v>-39.7323241824487</c:v>
                </c:pt>
                <c:pt idx="25592">
                  <c:v>-39.927831968787302</c:v>
                </c:pt>
                <c:pt idx="25593">
                  <c:v>-39.927831968787302</c:v>
                </c:pt>
                <c:pt idx="25594">
                  <c:v>-39.783691363925698</c:v>
                </c:pt>
                <c:pt idx="25595">
                  <c:v>-39.783691363925698</c:v>
                </c:pt>
                <c:pt idx="25596">
                  <c:v>-39.783691363925698</c:v>
                </c:pt>
                <c:pt idx="25597">
                  <c:v>-39.793945241282898</c:v>
                </c:pt>
                <c:pt idx="25598">
                  <c:v>-39.793945241282898</c:v>
                </c:pt>
                <c:pt idx="25599">
                  <c:v>-39.739843701019701</c:v>
                </c:pt>
                <c:pt idx="25600">
                  <c:v>-39.739843701019701</c:v>
                </c:pt>
                <c:pt idx="25601">
                  <c:v>-39.739843701019701</c:v>
                </c:pt>
                <c:pt idx="25602">
                  <c:v>-39.904589798272298</c:v>
                </c:pt>
                <c:pt idx="25603">
                  <c:v>-39.904589798272298</c:v>
                </c:pt>
                <c:pt idx="25604">
                  <c:v>-39.904589798272298</c:v>
                </c:pt>
                <c:pt idx="25605">
                  <c:v>-39.874413988531103</c:v>
                </c:pt>
                <c:pt idx="25606">
                  <c:v>-39.874413988531103</c:v>
                </c:pt>
                <c:pt idx="25607">
                  <c:v>-39.874413988531103</c:v>
                </c:pt>
                <c:pt idx="25608">
                  <c:v>-39.7327147893374</c:v>
                </c:pt>
                <c:pt idx="25609">
                  <c:v>-39.7327147893374</c:v>
                </c:pt>
                <c:pt idx="25610">
                  <c:v>-39.7327147893374</c:v>
                </c:pt>
                <c:pt idx="25611">
                  <c:v>-39.974121052262397</c:v>
                </c:pt>
                <c:pt idx="25612">
                  <c:v>-39.974121052262397</c:v>
                </c:pt>
                <c:pt idx="25613">
                  <c:v>-39.906933543592402</c:v>
                </c:pt>
                <c:pt idx="25614">
                  <c:v>-39.906933543592402</c:v>
                </c:pt>
                <c:pt idx="25615">
                  <c:v>-39.906933543592402</c:v>
                </c:pt>
                <c:pt idx="25616">
                  <c:v>-39.776464802642202</c:v>
                </c:pt>
                <c:pt idx="25617">
                  <c:v>-39.776464802642202</c:v>
                </c:pt>
                <c:pt idx="25618">
                  <c:v>-39.802831967717701</c:v>
                </c:pt>
                <c:pt idx="25619">
                  <c:v>-39.802831967717701</c:v>
                </c:pt>
                <c:pt idx="25620">
                  <c:v>-39.841796812303002</c:v>
                </c:pt>
                <c:pt idx="25621">
                  <c:v>-39.841796812303002</c:v>
                </c:pt>
                <c:pt idx="25622">
                  <c:v>-39.787597628935998</c:v>
                </c:pt>
                <c:pt idx="25623">
                  <c:v>-39.787597628935998</c:v>
                </c:pt>
                <c:pt idx="25624">
                  <c:v>-39.944042917828398</c:v>
                </c:pt>
                <c:pt idx="25625">
                  <c:v>-39.944042917828398</c:v>
                </c:pt>
                <c:pt idx="25626">
                  <c:v>-39.944042917828398</c:v>
                </c:pt>
                <c:pt idx="25627">
                  <c:v>-39.823632751685999</c:v>
                </c:pt>
                <c:pt idx="25628">
                  <c:v>-39.823632751685999</c:v>
                </c:pt>
                <c:pt idx="25629">
                  <c:v>-39.823632751685999</c:v>
                </c:pt>
                <c:pt idx="25630">
                  <c:v>-39.809667913970699</c:v>
                </c:pt>
                <c:pt idx="25631">
                  <c:v>-39.809667913970699</c:v>
                </c:pt>
                <c:pt idx="25632">
                  <c:v>-39.782324150815803</c:v>
                </c:pt>
                <c:pt idx="25633">
                  <c:v>-39.782324150815803</c:v>
                </c:pt>
                <c:pt idx="25634">
                  <c:v>-39.782324150815803</c:v>
                </c:pt>
                <c:pt idx="25635">
                  <c:v>-39.782324150815803</c:v>
                </c:pt>
                <c:pt idx="25636">
                  <c:v>-39.8550780767982</c:v>
                </c:pt>
                <c:pt idx="25637">
                  <c:v>-39.8550780767982</c:v>
                </c:pt>
                <c:pt idx="25638">
                  <c:v>-39.852441328410301</c:v>
                </c:pt>
                <c:pt idx="25639">
                  <c:v>-39.852441328410301</c:v>
                </c:pt>
                <c:pt idx="25640">
                  <c:v>-39.852441328410301</c:v>
                </c:pt>
                <c:pt idx="25641">
                  <c:v>-39.822851536802702</c:v>
                </c:pt>
                <c:pt idx="25642">
                  <c:v>-39.822851536802702</c:v>
                </c:pt>
                <c:pt idx="25643">
                  <c:v>-39.822851536802702</c:v>
                </c:pt>
                <c:pt idx="25644">
                  <c:v>-39.759570242706097</c:v>
                </c:pt>
                <c:pt idx="25645">
                  <c:v>-39.759570242706097</c:v>
                </c:pt>
                <c:pt idx="25646">
                  <c:v>-39.759570242706097</c:v>
                </c:pt>
                <c:pt idx="25647">
                  <c:v>-39.868847635952903</c:v>
                </c:pt>
                <c:pt idx="25648">
                  <c:v>-39.868847635952903</c:v>
                </c:pt>
                <c:pt idx="25649">
                  <c:v>-39.868847635952903</c:v>
                </c:pt>
                <c:pt idx="25650">
                  <c:v>-39.803613191645098</c:v>
                </c:pt>
                <c:pt idx="25651">
                  <c:v>-39.803613191645098</c:v>
                </c:pt>
                <c:pt idx="25652">
                  <c:v>-39.803613191645098</c:v>
                </c:pt>
                <c:pt idx="25653">
                  <c:v>-39.668359304174302</c:v>
                </c:pt>
                <c:pt idx="25654">
                  <c:v>-39.668359304174302</c:v>
                </c:pt>
                <c:pt idx="25655">
                  <c:v>-39.727246050220799</c:v>
                </c:pt>
                <c:pt idx="25656">
                  <c:v>-39.727246050220799</c:v>
                </c:pt>
                <c:pt idx="25657">
                  <c:v>-39.896874921090699</c:v>
                </c:pt>
                <c:pt idx="25658">
                  <c:v>-39.896874921090699</c:v>
                </c:pt>
                <c:pt idx="25659">
                  <c:v>-39.789550731038602</c:v>
                </c:pt>
                <c:pt idx="25660">
                  <c:v>-39.789550731038602</c:v>
                </c:pt>
                <c:pt idx="25661">
                  <c:v>-39.789550731038602</c:v>
                </c:pt>
                <c:pt idx="25662">
                  <c:v>-39.868456961841702</c:v>
                </c:pt>
                <c:pt idx="25663">
                  <c:v>-39.868456961841702</c:v>
                </c:pt>
                <c:pt idx="25664">
                  <c:v>-39.811621059961901</c:v>
                </c:pt>
                <c:pt idx="25665">
                  <c:v>-39.811621059961901</c:v>
                </c:pt>
                <c:pt idx="25666">
                  <c:v>-39.811621059961901</c:v>
                </c:pt>
                <c:pt idx="25667">
                  <c:v>-39.7948241565391</c:v>
                </c:pt>
                <c:pt idx="25668">
                  <c:v>-39.7948241565391</c:v>
                </c:pt>
                <c:pt idx="25669">
                  <c:v>-39.7948241565391</c:v>
                </c:pt>
                <c:pt idx="25670">
                  <c:v>-39.900097615492903</c:v>
                </c:pt>
                <c:pt idx="25671">
                  <c:v>-39.900097615492903</c:v>
                </c:pt>
                <c:pt idx="25672">
                  <c:v>-39.900097615492903</c:v>
                </c:pt>
                <c:pt idx="25673">
                  <c:v>-39.8184569850782</c:v>
                </c:pt>
                <c:pt idx="25674">
                  <c:v>-39.8184569850782</c:v>
                </c:pt>
                <c:pt idx="25675">
                  <c:v>-39.8184569850782</c:v>
                </c:pt>
                <c:pt idx="25676">
                  <c:v>-39.913476547757398</c:v>
                </c:pt>
                <c:pt idx="25677">
                  <c:v>-39.913476547757398</c:v>
                </c:pt>
                <c:pt idx="25678">
                  <c:v>-39.725195254606597</c:v>
                </c:pt>
                <c:pt idx="25679">
                  <c:v>-39.725195254606597</c:v>
                </c:pt>
                <c:pt idx="25680">
                  <c:v>-39.783984318768397</c:v>
                </c:pt>
                <c:pt idx="25681">
                  <c:v>-39.783984318768397</c:v>
                </c:pt>
                <c:pt idx="25682">
                  <c:v>-40.053027329035103</c:v>
                </c:pt>
                <c:pt idx="25683">
                  <c:v>-40.053027329035103</c:v>
                </c:pt>
                <c:pt idx="25684">
                  <c:v>-40.053027329035103</c:v>
                </c:pt>
                <c:pt idx="25685">
                  <c:v>-39.877441320313601</c:v>
                </c:pt>
                <c:pt idx="25686">
                  <c:v>-39.877441320313601</c:v>
                </c:pt>
                <c:pt idx="25687">
                  <c:v>-39.877441320313601</c:v>
                </c:pt>
                <c:pt idx="25688">
                  <c:v>-39.877441320313601</c:v>
                </c:pt>
                <c:pt idx="25689">
                  <c:v>-39.774023395075297</c:v>
                </c:pt>
                <c:pt idx="25690">
                  <c:v>-39.774023395075297</c:v>
                </c:pt>
                <c:pt idx="25691">
                  <c:v>-39.708886679160003</c:v>
                </c:pt>
                <c:pt idx="25692">
                  <c:v>-39.708886679160003</c:v>
                </c:pt>
                <c:pt idx="25693">
                  <c:v>-39.708886679160003</c:v>
                </c:pt>
                <c:pt idx="25694">
                  <c:v>-39.960253843098997</c:v>
                </c:pt>
                <c:pt idx="25695">
                  <c:v>-39.960253843098997</c:v>
                </c:pt>
                <c:pt idx="25696">
                  <c:v>-39.911718691706398</c:v>
                </c:pt>
                <c:pt idx="25697">
                  <c:v>-39.911718691706398</c:v>
                </c:pt>
                <c:pt idx="25698">
                  <c:v>-39.955761664961699</c:v>
                </c:pt>
                <c:pt idx="25699">
                  <c:v>-39.955761664961699</c:v>
                </c:pt>
                <c:pt idx="25700">
                  <c:v>-39.955761664961699</c:v>
                </c:pt>
                <c:pt idx="25701">
                  <c:v>-39.809863230533601</c:v>
                </c:pt>
                <c:pt idx="25702">
                  <c:v>-39.809863230533601</c:v>
                </c:pt>
                <c:pt idx="25703">
                  <c:v>-39.809863230533601</c:v>
                </c:pt>
                <c:pt idx="25704">
                  <c:v>-39.871191328784299</c:v>
                </c:pt>
                <c:pt idx="25705">
                  <c:v>-39.871191328784299</c:v>
                </c:pt>
                <c:pt idx="25706">
                  <c:v>-39.871191328784299</c:v>
                </c:pt>
                <c:pt idx="25707">
                  <c:v>-39.786035145480099</c:v>
                </c:pt>
                <c:pt idx="25708">
                  <c:v>-39.786035145480099</c:v>
                </c:pt>
                <c:pt idx="25709">
                  <c:v>-39.786035145480099</c:v>
                </c:pt>
                <c:pt idx="25710">
                  <c:v>-39.761620992176098</c:v>
                </c:pt>
                <c:pt idx="25711">
                  <c:v>-39.761620992176098</c:v>
                </c:pt>
                <c:pt idx="25712">
                  <c:v>-39.761620992176098</c:v>
                </c:pt>
                <c:pt idx="25713">
                  <c:v>-39.959960867228801</c:v>
                </c:pt>
                <c:pt idx="25714">
                  <c:v>-39.959960867228801</c:v>
                </c:pt>
                <c:pt idx="25715">
                  <c:v>-39.843554628780097</c:v>
                </c:pt>
                <c:pt idx="25716">
                  <c:v>-39.843554628780097</c:v>
                </c:pt>
                <c:pt idx="25717">
                  <c:v>-39.843554628780097</c:v>
                </c:pt>
                <c:pt idx="25718">
                  <c:v>-39.996191361569799</c:v>
                </c:pt>
                <c:pt idx="25719">
                  <c:v>-39.996191361569799</c:v>
                </c:pt>
                <c:pt idx="25720">
                  <c:v>-40.002148340543499</c:v>
                </c:pt>
                <c:pt idx="25721">
                  <c:v>-40.002148340543499</c:v>
                </c:pt>
                <c:pt idx="25722">
                  <c:v>-40.002148340543499</c:v>
                </c:pt>
                <c:pt idx="25723">
                  <c:v>-39.852343726102802</c:v>
                </c:pt>
                <c:pt idx="25724">
                  <c:v>-39.852343726102802</c:v>
                </c:pt>
                <c:pt idx="25725">
                  <c:v>-39.989746041857799</c:v>
                </c:pt>
                <c:pt idx="25726">
                  <c:v>-39.989746041857799</c:v>
                </c:pt>
                <c:pt idx="25727">
                  <c:v>-39.989746041857799</c:v>
                </c:pt>
                <c:pt idx="25728">
                  <c:v>-39.823242174745197</c:v>
                </c:pt>
                <c:pt idx="25729">
                  <c:v>-39.823242174745197</c:v>
                </c:pt>
                <c:pt idx="25730">
                  <c:v>-39.823242174745197</c:v>
                </c:pt>
                <c:pt idx="25731">
                  <c:v>-40.045605420076697</c:v>
                </c:pt>
                <c:pt idx="25732">
                  <c:v>-40.045605420076697</c:v>
                </c:pt>
                <c:pt idx="25733">
                  <c:v>-39.780078069888901</c:v>
                </c:pt>
                <c:pt idx="25734">
                  <c:v>-39.780078069888901</c:v>
                </c:pt>
                <c:pt idx="25735">
                  <c:v>-39.780078069888901</c:v>
                </c:pt>
                <c:pt idx="25736">
                  <c:v>-39.829785117603002</c:v>
                </c:pt>
                <c:pt idx="25737">
                  <c:v>-39.829785117603002</c:v>
                </c:pt>
                <c:pt idx="25738">
                  <c:v>-39.778124942014898</c:v>
                </c:pt>
                <c:pt idx="25739">
                  <c:v>-39.778124942014898</c:v>
                </c:pt>
                <c:pt idx="25740">
                  <c:v>-39.778124942014898</c:v>
                </c:pt>
                <c:pt idx="25741">
                  <c:v>-39.902929617317497</c:v>
                </c:pt>
                <c:pt idx="25742">
                  <c:v>-39.902929617317497</c:v>
                </c:pt>
                <c:pt idx="25743">
                  <c:v>-39.791308537954997</c:v>
                </c:pt>
                <c:pt idx="25744">
                  <c:v>-39.791308537954997</c:v>
                </c:pt>
                <c:pt idx="25745">
                  <c:v>-39.843163975186997</c:v>
                </c:pt>
                <c:pt idx="25746">
                  <c:v>-39.843163975186997</c:v>
                </c:pt>
                <c:pt idx="25747">
                  <c:v>-39.843163975186997</c:v>
                </c:pt>
                <c:pt idx="25748">
                  <c:v>-39.843163975186997</c:v>
                </c:pt>
                <c:pt idx="25749">
                  <c:v>-39.824999939293697</c:v>
                </c:pt>
                <c:pt idx="25750">
                  <c:v>-39.824999939293697</c:v>
                </c:pt>
                <c:pt idx="25751">
                  <c:v>-39.824999939293697</c:v>
                </c:pt>
                <c:pt idx="25752">
                  <c:v>-39.860742153257803</c:v>
                </c:pt>
                <c:pt idx="25753">
                  <c:v>-39.860742153257803</c:v>
                </c:pt>
                <c:pt idx="25754">
                  <c:v>-39.799804655849499</c:v>
                </c:pt>
                <c:pt idx="25755">
                  <c:v>-39.799804655849499</c:v>
                </c:pt>
                <c:pt idx="25756">
                  <c:v>-39.799804655849499</c:v>
                </c:pt>
                <c:pt idx="25757">
                  <c:v>-39.742968686761699</c:v>
                </c:pt>
                <c:pt idx="25758">
                  <c:v>-39.8786132078748</c:v>
                </c:pt>
                <c:pt idx="25759">
                  <c:v>-39.8786132078748</c:v>
                </c:pt>
                <c:pt idx="25760">
                  <c:v>-39.8786132078748</c:v>
                </c:pt>
                <c:pt idx="25761">
                  <c:v>-39.8786132078748</c:v>
                </c:pt>
                <c:pt idx="25762">
                  <c:v>-39.775292943653703</c:v>
                </c:pt>
                <c:pt idx="25763">
                  <c:v>-39.775292943653703</c:v>
                </c:pt>
                <c:pt idx="25764">
                  <c:v>-39.775292943653703</c:v>
                </c:pt>
                <c:pt idx="25765">
                  <c:v>-39.774121049689697</c:v>
                </c:pt>
                <c:pt idx="25766">
                  <c:v>-39.774121049689697</c:v>
                </c:pt>
                <c:pt idx="25767">
                  <c:v>-39.774121049689697</c:v>
                </c:pt>
                <c:pt idx="25768">
                  <c:v>-39.821581963667903</c:v>
                </c:pt>
                <c:pt idx="25769">
                  <c:v>-39.821581963667903</c:v>
                </c:pt>
                <c:pt idx="25770">
                  <c:v>-39.652148383444001</c:v>
                </c:pt>
                <c:pt idx="25771">
                  <c:v>-39.652148383444001</c:v>
                </c:pt>
                <c:pt idx="25772">
                  <c:v>-39.652148383444001</c:v>
                </c:pt>
                <c:pt idx="25773">
                  <c:v>-39.954980408910998</c:v>
                </c:pt>
                <c:pt idx="25774">
                  <c:v>-39.954980408910998</c:v>
                </c:pt>
                <c:pt idx="25775">
                  <c:v>-40.117089802901297</c:v>
                </c:pt>
                <c:pt idx="25776">
                  <c:v>-40.117089802901297</c:v>
                </c:pt>
                <c:pt idx="25777">
                  <c:v>-39.755175722348199</c:v>
                </c:pt>
                <c:pt idx="25778">
                  <c:v>-39.755175722348199</c:v>
                </c:pt>
                <c:pt idx="25779">
                  <c:v>-39.909081995814603</c:v>
                </c:pt>
                <c:pt idx="25780">
                  <c:v>-39.909081995814603</c:v>
                </c:pt>
                <c:pt idx="25781">
                  <c:v>-39.909081995814603</c:v>
                </c:pt>
                <c:pt idx="25782">
                  <c:v>-39.787792907482</c:v>
                </c:pt>
                <c:pt idx="25783">
                  <c:v>-39.787792907482</c:v>
                </c:pt>
                <c:pt idx="25784">
                  <c:v>-39.787792907482</c:v>
                </c:pt>
                <c:pt idx="25785">
                  <c:v>-39.787792907482</c:v>
                </c:pt>
                <c:pt idx="25786">
                  <c:v>-39.812499962805298</c:v>
                </c:pt>
                <c:pt idx="25787">
                  <c:v>-39.812499962805298</c:v>
                </c:pt>
                <c:pt idx="25788">
                  <c:v>-39.924413999498903</c:v>
                </c:pt>
                <c:pt idx="25789">
                  <c:v>-39.924413999498903</c:v>
                </c:pt>
                <c:pt idx="25790">
                  <c:v>-39.772167940092899</c:v>
                </c:pt>
                <c:pt idx="25791">
                  <c:v>-39.772167940092899</c:v>
                </c:pt>
                <c:pt idx="25792">
                  <c:v>-39.826269483550199</c:v>
                </c:pt>
                <c:pt idx="25793">
                  <c:v>-39.826269483550199</c:v>
                </c:pt>
                <c:pt idx="25794">
                  <c:v>-39.826269483550199</c:v>
                </c:pt>
                <c:pt idx="25795">
                  <c:v>-39.875195236556401</c:v>
                </c:pt>
                <c:pt idx="25796">
                  <c:v>-39.875195236556401</c:v>
                </c:pt>
                <c:pt idx="25797">
                  <c:v>-39.758593741134902</c:v>
                </c:pt>
                <c:pt idx="25798">
                  <c:v>-39.758593741134902</c:v>
                </c:pt>
                <c:pt idx="25799">
                  <c:v>-39.758593741134902</c:v>
                </c:pt>
                <c:pt idx="25800">
                  <c:v>-39.8447265003051</c:v>
                </c:pt>
                <c:pt idx="25801">
                  <c:v>-39.8447265003051</c:v>
                </c:pt>
                <c:pt idx="25802">
                  <c:v>-39.8447265003051</c:v>
                </c:pt>
                <c:pt idx="25803">
                  <c:v>-39.822460894363701</c:v>
                </c:pt>
                <c:pt idx="25804">
                  <c:v>-39.822460894363701</c:v>
                </c:pt>
                <c:pt idx="25805">
                  <c:v>-39.822460894363701</c:v>
                </c:pt>
                <c:pt idx="25806">
                  <c:v>-39.822460894363701</c:v>
                </c:pt>
                <c:pt idx="25807">
                  <c:v>-39.990722589536702</c:v>
                </c:pt>
                <c:pt idx="25808">
                  <c:v>-39.990722589536702</c:v>
                </c:pt>
                <c:pt idx="25809">
                  <c:v>-39.990722589536702</c:v>
                </c:pt>
                <c:pt idx="25810">
                  <c:v>-40.007910111322403</c:v>
                </c:pt>
                <c:pt idx="25811">
                  <c:v>-40.007910111322403</c:v>
                </c:pt>
                <c:pt idx="25812">
                  <c:v>-39.943652276968301</c:v>
                </c:pt>
                <c:pt idx="25813">
                  <c:v>-39.943652276968301</c:v>
                </c:pt>
                <c:pt idx="25814">
                  <c:v>-39.905859327613101</c:v>
                </c:pt>
                <c:pt idx="25815">
                  <c:v>-39.905859327613101</c:v>
                </c:pt>
                <c:pt idx="25816">
                  <c:v>-39.943945253056803</c:v>
                </c:pt>
                <c:pt idx="25817">
                  <c:v>-39.943945253056803</c:v>
                </c:pt>
                <c:pt idx="25818">
                  <c:v>-39.943945253056803</c:v>
                </c:pt>
                <c:pt idx="25819">
                  <c:v>-40.029589791258303</c:v>
                </c:pt>
                <c:pt idx="25820">
                  <c:v>-40.029589791258303</c:v>
                </c:pt>
                <c:pt idx="25821">
                  <c:v>-39.843749941959601</c:v>
                </c:pt>
                <c:pt idx="25822">
                  <c:v>-39.843749941959601</c:v>
                </c:pt>
                <c:pt idx="25823">
                  <c:v>-39.843749941959601</c:v>
                </c:pt>
                <c:pt idx="25824">
                  <c:v>-39.843749941959601</c:v>
                </c:pt>
                <c:pt idx="25825">
                  <c:v>-39.908886719123899</c:v>
                </c:pt>
                <c:pt idx="25826">
                  <c:v>-39.908886719123899</c:v>
                </c:pt>
                <c:pt idx="25827">
                  <c:v>-39.995410093375497</c:v>
                </c:pt>
                <c:pt idx="25828">
                  <c:v>-39.995410093375497</c:v>
                </c:pt>
                <c:pt idx="25829">
                  <c:v>-39.995410093375497</c:v>
                </c:pt>
                <c:pt idx="25830">
                  <c:v>-39.856640566969801</c:v>
                </c:pt>
                <c:pt idx="25831">
                  <c:v>-39.856640566969801</c:v>
                </c:pt>
                <c:pt idx="25832">
                  <c:v>-39.880371054110498</c:v>
                </c:pt>
                <c:pt idx="25833">
                  <c:v>-39.880371054110498</c:v>
                </c:pt>
                <c:pt idx="25834">
                  <c:v>-39.946191393595598</c:v>
                </c:pt>
                <c:pt idx="25835">
                  <c:v>-39.946191393595598</c:v>
                </c:pt>
                <c:pt idx="25836">
                  <c:v>-39.946191393595598</c:v>
                </c:pt>
                <c:pt idx="25837">
                  <c:v>-39.902929651761902</c:v>
                </c:pt>
                <c:pt idx="25838">
                  <c:v>-39.902929651761902</c:v>
                </c:pt>
                <c:pt idx="25839">
                  <c:v>-39.803710891887</c:v>
                </c:pt>
                <c:pt idx="25840">
                  <c:v>-39.803710891887</c:v>
                </c:pt>
                <c:pt idx="25841">
                  <c:v>-39.803710891887</c:v>
                </c:pt>
                <c:pt idx="25842">
                  <c:v>-39.840624940625197</c:v>
                </c:pt>
                <c:pt idx="25843">
                  <c:v>-39.840624940625197</c:v>
                </c:pt>
                <c:pt idx="25844">
                  <c:v>-39.840624940625197</c:v>
                </c:pt>
                <c:pt idx="25845">
                  <c:v>-39.951464788915402</c:v>
                </c:pt>
                <c:pt idx="25846">
                  <c:v>-39.951464788915402</c:v>
                </c:pt>
                <c:pt idx="25847">
                  <c:v>-39.951464788915402</c:v>
                </c:pt>
                <c:pt idx="25848">
                  <c:v>-39.769335864264498</c:v>
                </c:pt>
                <c:pt idx="25849">
                  <c:v>-39.769335864264498</c:v>
                </c:pt>
                <c:pt idx="25850">
                  <c:v>-39.896386679378303</c:v>
                </c:pt>
                <c:pt idx="25851">
                  <c:v>-39.896386679378303</c:v>
                </c:pt>
                <c:pt idx="25852">
                  <c:v>-39.8541015197479</c:v>
                </c:pt>
                <c:pt idx="25853">
                  <c:v>-39.8541015197479</c:v>
                </c:pt>
                <c:pt idx="25854">
                  <c:v>-39.928808517848601</c:v>
                </c:pt>
                <c:pt idx="25855">
                  <c:v>-39.928808517848601</c:v>
                </c:pt>
                <c:pt idx="25856">
                  <c:v>-39.928808517848601</c:v>
                </c:pt>
                <c:pt idx="25857">
                  <c:v>-39.813281226663001</c:v>
                </c:pt>
                <c:pt idx="25858">
                  <c:v>-39.813281226663001</c:v>
                </c:pt>
                <c:pt idx="25859">
                  <c:v>-39.812304609847999</c:v>
                </c:pt>
                <c:pt idx="25860">
                  <c:v>-39.812304609847999</c:v>
                </c:pt>
                <c:pt idx="25861">
                  <c:v>-39.812304609847999</c:v>
                </c:pt>
                <c:pt idx="25862">
                  <c:v>-39.812304609847999</c:v>
                </c:pt>
                <c:pt idx="25863">
                  <c:v>-39.841015560625202</c:v>
                </c:pt>
                <c:pt idx="25864">
                  <c:v>-39.841015560625202</c:v>
                </c:pt>
                <c:pt idx="25865">
                  <c:v>-39.958007770859602</c:v>
                </c:pt>
                <c:pt idx="25866">
                  <c:v>-39.958007770859602</c:v>
                </c:pt>
                <c:pt idx="25867">
                  <c:v>-39.958007770859602</c:v>
                </c:pt>
                <c:pt idx="25868">
                  <c:v>-40.040917895574196</c:v>
                </c:pt>
                <c:pt idx="25869">
                  <c:v>-40.040917895574196</c:v>
                </c:pt>
                <c:pt idx="25870">
                  <c:v>-39.871484300136203</c:v>
                </c:pt>
                <c:pt idx="25871">
                  <c:v>-39.871484300136203</c:v>
                </c:pt>
                <c:pt idx="25872">
                  <c:v>-39.853710895011297</c:v>
                </c:pt>
                <c:pt idx="25873">
                  <c:v>-39.853710895011297</c:v>
                </c:pt>
                <c:pt idx="25874">
                  <c:v>-39.853710895011297</c:v>
                </c:pt>
                <c:pt idx="25875">
                  <c:v>-39.945605366883598</c:v>
                </c:pt>
                <c:pt idx="25876">
                  <c:v>-39.945605366883598</c:v>
                </c:pt>
                <c:pt idx="25877">
                  <c:v>-39.8923827579274</c:v>
                </c:pt>
                <c:pt idx="25878">
                  <c:v>-39.8923827579274</c:v>
                </c:pt>
                <c:pt idx="25879">
                  <c:v>-39.8923827579274</c:v>
                </c:pt>
                <c:pt idx="25880">
                  <c:v>-39.713183552448697</c:v>
                </c:pt>
                <c:pt idx="25881">
                  <c:v>-39.713183552448697</c:v>
                </c:pt>
                <c:pt idx="25882">
                  <c:v>-39.713183552448697</c:v>
                </c:pt>
                <c:pt idx="25883">
                  <c:v>-39.802832000794297</c:v>
                </c:pt>
                <c:pt idx="25884">
                  <c:v>-39.802832000794297</c:v>
                </c:pt>
                <c:pt idx="25885">
                  <c:v>-39.802832000794297</c:v>
                </c:pt>
                <c:pt idx="25886">
                  <c:v>-39.889160108839803</c:v>
                </c:pt>
                <c:pt idx="25887">
                  <c:v>-39.889160108839803</c:v>
                </c:pt>
                <c:pt idx="25888">
                  <c:v>-39.768456956146103</c:v>
                </c:pt>
                <c:pt idx="25889">
                  <c:v>-39.768456956146103</c:v>
                </c:pt>
                <c:pt idx="25890">
                  <c:v>-39.767089787615902</c:v>
                </c:pt>
                <c:pt idx="25891">
                  <c:v>-39.767089787615902</c:v>
                </c:pt>
                <c:pt idx="25892">
                  <c:v>-39.742089804640202</c:v>
                </c:pt>
                <c:pt idx="25893">
                  <c:v>-39.742089804640202</c:v>
                </c:pt>
                <c:pt idx="25894">
                  <c:v>-39.742089804640202</c:v>
                </c:pt>
                <c:pt idx="25895">
                  <c:v>-39.852343674036</c:v>
                </c:pt>
                <c:pt idx="25896">
                  <c:v>-39.852343674036</c:v>
                </c:pt>
                <c:pt idx="25897">
                  <c:v>-39.852343674036</c:v>
                </c:pt>
                <c:pt idx="25898">
                  <c:v>-39.974511670232403</c:v>
                </c:pt>
                <c:pt idx="25899">
                  <c:v>-39.974511670232403</c:v>
                </c:pt>
                <c:pt idx="25900">
                  <c:v>-39.974511670232403</c:v>
                </c:pt>
                <c:pt idx="25901">
                  <c:v>-39.865624984718998</c:v>
                </c:pt>
                <c:pt idx="25902">
                  <c:v>-39.865624984718998</c:v>
                </c:pt>
                <c:pt idx="25903">
                  <c:v>-39.865624984718998</c:v>
                </c:pt>
                <c:pt idx="25904">
                  <c:v>-39.863671843348101</c:v>
                </c:pt>
                <c:pt idx="25905">
                  <c:v>-39.863671843348101</c:v>
                </c:pt>
                <c:pt idx="25906">
                  <c:v>-39.863671843348101</c:v>
                </c:pt>
                <c:pt idx="25907">
                  <c:v>-39.803808529795702</c:v>
                </c:pt>
                <c:pt idx="25908">
                  <c:v>-39.803808529795702</c:v>
                </c:pt>
                <c:pt idx="25909">
                  <c:v>-39.958105431076497</c:v>
                </c:pt>
                <c:pt idx="25910">
                  <c:v>-39.958105431076497</c:v>
                </c:pt>
                <c:pt idx="25911">
                  <c:v>-39.958105431076497</c:v>
                </c:pt>
                <c:pt idx="25912">
                  <c:v>-39.928124928796002</c:v>
                </c:pt>
                <c:pt idx="25913">
                  <c:v>-39.928124928796002</c:v>
                </c:pt>
                <c:pt idx="25914">
                  <c:v>-39.928124928796002</c:v>
                </c:pt>
                <c:pt idx="25915">
                  <c:v>-39.937695279091699</c:v>
                </c:pt>
                <c:pt idx="25916">
                  <c:v>-39.937695279091699</c:v>
                </c:pt>
                <c:pt idx="25917">
                  <c:v>-39.937695279091699</c:v>
                </c:pt>
                <c:pt idx="25918">
                  <c:v>-39.937695279091699</c:v>
                </c:pt>
                <c:pt idx="25919">
                  <c:v>-39.862206967998603</c:v>
                </c:pt>
                <c:pt idx="25920">
                  <c:v>-39.862206967998603</c:v>
                </c:pt>
                <c:pt idx="25921">
                  <c:v>-39.771777296045897</c:v>
                </c:pt>
                <c:pt idx="25922">
                  <c:v>-39.771777296045897</c:v>
                </c:pt>
                <c:pt idx="25923">
                  <c:v>-39.771777296045897</c:v>
                </c:pt>
                <c:pt idx="25924">
                  <c:v>-39.865136629894501</c:v>
                </c:pt>
                <c:pt idx="25925">
                  <c:v>-39.865136629894501</c:v>
                </c:pt>
                <c:pt idx="25926">
                  <c:v>-39.814453068051002</c:v>
                </c:pt>
                <c:pt idx="25927">
                  <c:v>-39.725097601476499</c:v>
                </c:pt>
                <c:pt idx="25928">
                  <c:v>-39.725097601476499</c:v>
                </c:pt>
                <c:pt idx="25929">
                  <c:v>-39.725097601476499</c:v>
                </c:pt>
                <c:pt idx="25930">
                  <c:v>-39.906835910041899</c:v>
                </c:pt>
                <c:pt idx="25931">
                  <c:v>-39.906835910041899</c:v>
                </c:pt>
                <c:pt idx="25932">
                  <c:v>-39.906835910041899</c:v>
                </c:pt>
                <c:pt idx="25933">
                  <c:v>-39.854980418945999</c:v>
                </c:pt>
                <c:pt idx="25934">
                  <c:v>-39.854980418945999</c:v>
                </c:pt>
                <c:pt idx="25935">
                  <c:v>-39.854980418945999</c:v>
                </c:pt>
                <c:pt idx="25936">
                  <c:v>-39.854980418945999</c:v>
                </c:pt>
                <c:pt idx="25937">
                  <c:v>-39.939941370299401</c:v>
                </c:pt>
                <c:pt idx="25938">
                  <c:v>-39.939941370299401</c:v>
                </c:pt>
                <c:pt idx="25939">
                  <c:v>-39.939941370299401</c:v>
                </c:pt>
                <c:pt idx="25940">
                  <c:v>-39.839941393627598</c:v>
                </c:pt>
                <c:pt idx="25941">
                  <c:v>-39.839941393627598</c:v>
                </c:pt>
                <c:pt idx="25942">
                  <c:v>-39.737304662819902</c:v>
                </c:pt>
                <c:pt idx="25943">
                  <c:v>-39.737304662819902</c:v>
                </c:pt>
                <c:pt idx="25944">
                  <c:v>-39.737304662819902</c:v>
                </c:pt>
                <c:pt idx="25945">
                  <c:v>-39.820898387493799</c:v>
                </c:pt>
                <c:pt idx="25946">
                  <c:v>-39.859667914395601</c:v>
                </c:pt>
                <c:pt idx="25947">
                  <c:v>-39.859667914395601</c:v>
                </c:pt>
                <c:pt idx="25948">
                  <c:v>-39.859667914395601</c:v>
                </c:pt>
                <c:pt idx="25949">
                  <c:v>-39.669335878555998</c:v>
                </c:pt>
                <c:pt idx="25950">
                  <c:v>-39.669335878555998</c:v>
                </c:pt>
                <c:pt idx="25951">
                  <c:v>-39.885839759968803</c:v>
                </c:pt>
                <c:pt idx="25952">
                  <c:v>-39.885839759968803</c:v>
                </c:pt>
                <c:pt idx="25953">
                  <c:v>-39.885839759968803</c:v>
                </c:pt>
                <c:pt idx="25954">
                  <c:v>-39.885839759968803</c:v>
                </c:pt>
                <c:pt idx="25955">
                  <c:v>-39.803808532968098</c:v>
                </c:pt>
                <c:pt idx="25956">
                  <c:v>-39.803808532968098</c:v>
                </c:pt>
                <c:pt idx="25957">
                  <c:v>-39.803808532968098</c:v>
                </c:pt>
                <c:pt idx="25958">
                  <c:v>-39.692675752005002</c:v>
                </c:pt>
                <c:pt idx="25959">
                  <c:v>-39.692675752005002</c:v>
                </c:pt>
                <c:pt idx="25960">
                  <c:v>-39.692675752005002</c:v>
                </c:pt>
                <c:pt idx="25961">
                  <c:v>-39.894335910736103</c:v>
                </c:pt>
                <c:pt idx="25962">
                  <c:v>-39.894335910736103</c:v>
                </c:pt>
                <c:pt idx="25963">
                  <c:v>-39.7631835386928</c:v>
                </c:pt>
                <c:pt idx="25964">
                  <c:v>-39.7631835386928</c:v>
                </c:pt>
                <c:pt idx="25965">
                  <c:v>-39.999999961364601</c:v>
                </c:pt>
                <c:pt idx="25966">
                  <c:v>-39.999999961364601</c:v>
                </c:pt>
                <c:pt idx="25967">
                  <c:v>-39.871484286741101</c:v>
                </c:pt>
                <c:pt idx="25968">
                  <c:v>-39.871484286741101</c:v>
                </c:pt>
                <c:pt idx="25969">
                  <c:v>-39.8624023041775</c:v>
                </c:pt>
                <c:pt idx="25970">
                  <c:v>-39.8624023041775</c:v>
                </c:pt>
                <c:pt idx="25971">
                  <c:v>-39.8624023041775</c:v>
                </c:pt>
                <c:pt idx="25972">
                  <c:v>-39.8624023041775</c:v>
                </c:pt>
                <c:pt idx="25973">
                  <c:v>-39.883496024492999</c:v>
                </c:pt>
                <c:pt idx="25974">
                  <c:v>-39.883496024492999</c:v>
                </c:pt>
                <c:pt idx="25975">
                  <c:v>-39.883496024492999</c:v>
                </c:pt>
                <c:pt idx="25976">
                  <c:v>-39.860058545244101</c:v>
                </c:pt>
                <c:pt idx="25977">
                  <c:v>-39.860058545244101</c:v>
                </c:pt>
                <c:pt idx="25978">
                  <c:v>-39.829003851780698</c:v>
                </c:pt>
                <c:pt idx="25979">
                  <c:v>-39.829003851780698</c:v>
                </c:pt>
                <c:pt idx="25980">
                  <c:v>-39.829003851780698</c:v>
                </c:pt>
                <c:pt idx="25981">
                  <c:v>-39.889355405983203</c:v>
                </c:pt>
                <c:pt idx="25982">
                  <c:v>-39.889355405983203</c:v>
                </c:pt>
                <c:pt idx="25983">
                  <c:v>-39.863281241843602</c:v>
                </c:pt>
                <c:pt idx="25984">
                  <c:v>-39.863281241843602</c:v>
                </c:pt>
                <c:pt idx="25985">
                  <c:v>-39.863281241843602</c:v>
                </c:pt>
                <c:pt idx="25986">
                  <c:v>-39.913378838282298</c:v>
                </c:pt>
                <c:pt idx="25987">
                  <c:v>-39.913378838282298</c:v>
                </c:pt>
                <c:pt idx="25988">
                  <c:v>-39.724316338368197</c:v>
                </c:pt>
                <c:pt idx="25989">
                  <c:v>-39.724316338368197</c:v>
                </c:pt>
                <c:pt idx="25990">
                  <c:v>-39.724316338368197</c:v>
                </c:pt>
                <c:pt idx="25991">
                  <c:v>-39.724316338368197</c:v>
                </c:pt>
                <c:pt idx="25992">
                  <c:v>-39.789355394190302</c:v>
                </c:pt>
                <c:pt idx="25993">
                  <c:v>-39.789355394190302</c:v>
                </c:pt>
                <c:pt idx="25994">
                  <c:v>-39.813085854759201</c:v>
                </c:pt>
                <c:pt idx="25995">
                  <c:v>-39.813085854759201</c:v>
                </c:pt>
                <c:pt idx="25996">
                  <c:v>-39.813085854759201</c:v>
                </c:pt>
                <c:pt idx="25997">
                  <c:v>-39.890722620169903</c:v>
                </c:pt>
                <c:pt idx="25998">
                  <c:v>-39.890722620169903</c:v>
                </c:pt>
                <c:pt idx="25999">
                  <c:v>-39.890722620169903</c:v>
                </c:pt>
                <c:pt idx="26000">
                  <c:v>-39.825195248391502</c:v>
                </c:pt>
                <c:pt idx="26001">
                  <c:v>-39.8041015126582</c:v>
                </c:pt>
                <c:pt idx="26002">
                  <c:v>-39.8041015126582</c:v>
                </c:pt>
                <c:pt idx="26003">
                  <c:v>-39.8041015126582</c:v>
                </c:pt>
                <c:pt idx="26004">
                  <c:v>-39.8041015126582</c:v>
                </c:pt>
                <c:pt idx="26005">
                  <c:v>-39.732324182798003</c:v>
                </c:pt>
                <c:pt idx="26006">
                  <c:v>-39.732324182798003</c:v>
                </c:pt>
                <c:pt idx="26007">
                  <c:v>-39.732324182798003</c:v>
                </c:pt>
                <c:pt idx="26008">
                  <c:v>-39.953808515012497</c:v>
                </c:pt>
                <c:pt idx="26009">
                  <c:v>-39.953808515012497</c:v>
                </c:pt>
                <c:pt idx="26010">
                  <c:v>-39.971386693046902</c:v>
                </c:pt>
                <c:pt idx="26011">
                  <c:v>-39.971386693046902</c:v>
                </c:pt>
                <c:pt idx="26012">
                  <c:v>-39.971386693046902</c:v>
                </c:pt>
                <c:pt idx="26013">
                  <c:v>-39.971386693046902</c:v>
                </c:pt>
                <c:pt idx="26014">
                  <c:v>-39.993066331007803</c:v>
                </c:pt>
                <c:pt idx="26015">
                  <c:v>-39.993066331007803</c:v>
                </c:pt>
                <c:pt idx="26016">
                  <c:v>-39.993066331007803</c:v>
                </c:pt>
                <c:pt idx="26017">
                  <c:v>-39.929199154692398</c:v>
                </c:pt>
                <c:pt idx="26018">
                  <c:v>-39.929199154692398</c:v>
                </c:pt>
                <c:pt idx="26019">
                  <c:v>-40.008203097808199</c:v>
                </c:pt>
                <c:pt idx="26020">
                  <c:v>-40.008203097808199</c:v>
                </c:pt>
                <c:pt idx="26021">
                  <c:v>-39.844335884401502</c:v>
                </c:pt>
                <c:pt idx="26022">
                  <c:v>-39.844335884401502</c:v>
                </c:pt>
                <c:pt idx="26023">
                  <c:v>-39.901757779138201</c:v>
                </c:pt>
                <c:pt idx="26024">
                  <c:v>-39.901757779138201</c:v>
                </c:pt>
                <c:pt idx="26025">
                  <c:v>-39.901757779138201</c:v>
                </c:pt>
                <c:pt idx="26026">
                  <c:v>-39.669238225374997</c:v>
                </c:pt>
                <c:pt idx="26027">
                  <c:v>-39.669238225374997</c:v>
                </c:pt>
                <c:pt idx="26028">
                  <c:v>-39.669238225374997</c:v>
                </c:pt>
                <c:pt idx="26029">
                  <c:v>-39.840722616841902</c:v>
                </c:pt>
                <c:pt idx="26030">
                  <c:v>-39.840722616841902</c:v>
                </c:pt>
                <c:pt idx="26031">
                  <c:v>-39.840722616841902</c:v>
                </c:pt>
                <c:pt idx="26032">
                  <c:v>-39.840722616841902</c:v>
                </c:pt>
                <c:pt idx="26033">
                  <c:v>-39.861816326352702</c:v>
                </c:pt>
                <c:pt idx="26034">
                  <c:v>-39.861816326352702</c:v>
                </c:pt>
                <c:pt idx="26035">
                  <c:v>-39.861816326352702</c:v>
                </c:pt>
                <c:pt idx="26036">
                  <c:v>-39.831347586856197</c:v>
                </c:pt>
                <c:pt idx="26037">
                  <c:v>-39.831347586856197</c:v>
                </c:pt>
                <c:pt idx="26038">
                  <c:v>-39.831347586856197</c:v>
                </c:pt>
                <c:pt idx="26039">
                  <c:v>-39.902636665290601</c:v>
                </c:pt>
                <c:pt idx="26040">
                  <c:v>-39.902636665290601</c:v>
                </c:pt>
                <c:pt idx="26041">
                  <c:v>-39.902636665290601</c:v>
                </c:pt>
                <c:pt idx="26042">
                  <c:v>-39.902636674014502</c:v>
                </c:pt>
                <c:pt idx="26043">
                  <c:v>-39.902636674014502</c:v>
                </c:pt>
                <c:pt idx="26044">
                  <c:v>-39.753124940158102</c:v>
                </c:pt>
                <c:pt idx="26045">
                  <c:v>-39.753124940158102</c:v>
                </c:pt>
                <c:pt idx="26046">
                  <c:v>-39.658984321387798</c:v>
                </c:pt>
                <c:pt idx="26047">
                  <c:v>-39.658984321387798</c:v>
                </c:pt>
                <c:pt idx="26048">
                  <c:v>-39.658984321387798</c:v>
                </c:pt>
                <c:pt idx="26049">
                  <c:v>-39.743261677089301</c:v>
                </c:pt>
                <c:pt idx="26050">
                  <c:v>-39.743261677089301</c:v>
                </c:pt>
                <c:pt idx="26051">
                  <c:v>-39.743261677089301</c:v>
                </c:pt>
                <c:pt idx="26052">
                  <c:v>-39.743261677089301</c:v>
                </c:pt>
                <c:pt idx="26053">
                  <c:v>-39.888476525920801</c:v>
                </c:pt>
                <c:pt idx="26054">
                  <c:v>-39.888476525920801</c:v>
                </c:pt>
                <c:pt idx="26055">
                  <c:v>-39.888476525920801</c:v>
                </c:pt>
                <c:pt idx="26056">
                  <c:v>-39.8775390074806</c:v>
                </c:pt>
                <c:pt idx="26057">
                  <c:v>-39.8775390074806</c:v>
                </c:pt>
                <c:pt idx="26058">
                  <c:v>-39.768359319743404</c:v>
                </c:pt>
                <c:pt idx="26059">
                  <c:v>-39.768359319743404</c:v>
                </c:pt>
                <c:pt idx="26060">
                  <c:v>-39.768359319743404</c:v>
                </c:pt>
                <c:pt idx="26061">
                  <c:v>-39.779687440815898</c:v>
                </c:pt>
                <c:pt idx="26062">
                  <c:v>-39.779687440815898</c:v>
                </c:pt>
                <c:pt idx="26063">
                  <c:v>-39.8708983955148</c:v>
                </c:pt>
                <c:pt idx="26064">
                  <c:v>-39.8708983955148</c:v>
                </c:pt>
                <c:pt idx="26065">
                  <c:v>-39.5221679103851</c:v>
                </c:pt>
                <c:pt idx="26066">
                  <c:v>-39.5221679103851</c:v>
                </c:pt>
                <c:pt idx="26067">
                  <c:v>-39.5221679103851</c:v>
                </c:pt>
                <c:pt idx="26068">
                  <c:v>-39.601269488412001</c:v>
                </c:pt>
                <c:pt idx="26069">
                  <c:v>-39.601269488412001</c:v>
                </c:pt>
                <c:pt idx="26070">
                  <c:v>-39.601269488412001</c:v>
                </c:pt>
                <c:pt idx="26071">
                  <c:v>-39.601269488412001</c:v>
                </c:pt>
                <c:pt idx="26072">
                  <c:v>-39.865527279413001</c:v>
                </c:pt>
                <c:pt idx="26073">
                  <c:v>-39.865527279413001</c:v>
                </c:pt>
                <c:pt idx="26074">
                  <c:v>-39.865527279413001</c:v>
                </c:pt>
                <c:pt idx="26075">
                  <c:v>-39.689355416805398</c:v>
                </c:pt>
                <c:pt idx="26076">
                  <c:v>-39.689355416805398</c:v>
                </c:pt>
                <c:pt idx="26077">
                  <c:v>-39.758007783253497</c:v>
                </c:pt>
                <c:pt idx="26078">
                  <c:v>-39.758007783253497</c:v>
                </c:pt>
                <c:pt idx="26079">
                  <c:v>-39.758007783253497</c:v>
                </c:pt>
                <c:pt idx="26080">
                  <c:v>-39.873730401312002</c:v>
                </c:pt>
                <c:pt idx="26081">
                  <c:v>-39.873730401312002</c:v>
                </c:pt>
                <c:pt idx="26082">
                  <c:v>-39.879492131512897</c:v>
                </c:pt>
                <c:pt idx="26083">
                  <c:v>-39.879492131512897</c:v>
                </c:pt>
                <c:pt idx="26084">
                  <c:v>-39.879492131512897</c:v>
                </c:pt>
                <c:pt idx="26085">
                  <c:v>-39.914355423316003</c:v>
                </c:pt>
                <c:pt idx="26086">
                  <c:v>-39.914355423316003</c:v>
                </c:pt>
                <c:pt idx="26087">
                  <c:v>-39.914355423316003</c:v>
                </c:pt>
                <c:pt idx="26088">
                  <c:v>-39.834179668294297</c:v>
                </c:pt>
                <c:pt idx="26089">
                  <c:v>-39.834179668294297</c:v>
                </c:pt>
                <c:pt idx="26090">
                  <c:v>-39.834179668294297</c:v>
                </c:pt>
                <c:pt idx="26091">
                  <c:v>-39.843749968116697</c:v>
                </c:pt>
                <c:pt idx="26092">
                  <c:v>-39.843749968116697</c:v>
                </c:pt>
                <c:pt idx="26093">
                  <c:v>-39.843749968116697</c:v>
                </c:pt>
                <c:pt idx="26094">
                  <c:v>-39.895312425098297</c:v>
                </c:pt>
                <c:pt idx="26095">
                  <c:v>-39.895312425098297</c:v>
                </c:pt>
                <c:pt idx="26096">
                  <c:v>-39.8201171438049</c:v>
                </c:pt>
                <c:pt idx="26097">
                  <c:v>-39.8201171438049</c:v>
                </c:pt>
                <c:pt idx="26098">
                  <c:v>-39.8201171438049</c:v>
                </c:pt>
                <c:pt idx="26099">
                  <c:v>-39.8201171438049</c:v>
                </c:pt>
                <c:pt idx="26100">
                  <c:v>-39.772363224699802</c:v>
                </c:pt>
                <c:pt idx="26101">
                  <c:v>-39.836914022875099</c:v>
                </c:pt>
                <c:pt idx="26102">
                  <c:v>-39.836914022875099</c:v>
                </c:pt>
                <c:pt idx="26103">
                  <c:v>-39.836914022875099</c:v>
                </c:pt>
                <c:pt idx="26104">
                  <c:v>-39.955664005916297</c:v>
                </c:pt>
                <c:pt idx="26105">
                  <c:v>-39.955664005916297</c:v>
                </c:pt>
                <c:pt idx="26106">
                  <c:v>-39.955664005916297</c:v>
                </c:pt>
                <c:pt idx="26107">
                  <c:v>-39.862499930211897</c:v>
                </c:pt>
                <c:pt idx="26108">
                  <c:v>-39.862499930211897</c:v>
                </c:pt>
                <c:pt idx="26109">
                  <c:v>-39.862499930211897</c:v>
                </c:pt>
                <c:pt idx="26110">
                  <c:v>-39.862499930211897</c:v>
                </c:pt>
                <c:pt idx="26111">
                  <c:v>-39.850878843004402</c:v>
                </c:pt>
                <c:pt idx="26112">
                  <c:v>-39.850878843004402</c:v>
                </c:pt>
                <c:pt idx="26113">
                  <c:v>-39.8417967881905</c:v>
                </c:pt>
                <c:pt idx="26114">
                  <c:v>-39.8417967881905</c:v>
                </c:pt>
                <c:pt idx="26115">
                  <c:v>-39.8417967881905</c:v>
                </c:pt>
                <c:pt idx="26116">
                  <c:v>-39.847167901825699</c:v>
                </c:pt>
                <c:pt idx="26117">
                  <c:v>-39.847167901825699</c:v>
                </c:pt>
                <c:pt idx="26118">
                  <c:v>-39.841015585632697</c:v>
                </c:pt>
                <c:pt idx="26119">
                  <c:v>-39.841015585632697</c:v>
                </c:pt>
                <c:pt idx="26120">
                  <c:v>-39.700585909646101</c:v>
                </c:pt>
                <c:pt idx="26121">
                  <c:v>-39.700585909646101</c:v>
                </c:pt>
                <c:pt idx="26122">
                  <c:v>-39.700585909646101</c:v>
                </c:pt>
                <c:pt idx="26123">
                  <c:v>-39.781738227997202</c:v>
                </c:pt>
                <c:pt idx="26124">
                  <c:v>-39.781738227997202</c:v>
                </c:pt>
                <c:pt idx="26125">
                  <c:v>-39.781738227997202</c:v>
                </c:pt>
                <c:pt idx="26126">
                  <c:v>-39.824804641648299</c:v>
                </c:pt>
                <c:pt idx="26127">
                  <c:v>-39.824804641648299</c:v>
                </c:pt>
                <c:pt idx="26128">
                  <c:v>-39.824804641648299</c:v>
                </c:pt>
                <c:pt idx="26129">
                  <c:v>-39.824804641648299</c:v>
                </c:pt>
                <c:pt idx="26130">
                  <c:v>-39.9209959966756</c:v>
                </c:pt>
                <c:pt idx="26131">
                  <c:v>-39.9209959966756</c:v>
                </c:pt>
                <c:pt idx="26132">
                  <c:v>-39.9209959966756</c:v>
                </c:pt>
                <c:pt idx="26133">
                  <c:v>-39.9070311907562</c:v>
                </c:pt>
                <c:pt idx="26134">
                  <c:v>-39.9070311907562</c:v>
                </c:pt>
                <c:pt idx="26135">
                  <c:v>-39.9070311907562</c:v>
                </c:pt>
                <c:pt idx="26136">
                  <c:v>-39.837597603560397</c:v>
                </c:pt>
                <c:pt idx="26137">
                  <c:v>-39.837597603560397</c:v>
                </c:pt>
                <c:pt idx="26138">
                  <c:v>-39.895214773517999</c:v>
                </c:pt>
                <c:pt idx="26139">
                  <c:v>-39.895214773517999</c:v>
                </c:pt>
                <c:pt idx="26140">
                  <c:v>-39.895214773517999</c:v>
                </c:pt>
                <c:pt idx="26141">
                  <c:v>-39.827929663158997</c:v>
                </c:pt>
                <c:pt idx="26142">
                  <c:v>-39.827929663158997</c:v>
                </c:pt>
                <c:pt idx="26143">
                  <c:v>-39.827929663158997</c:v>
                </c:pt>
                <c:pt idx="26144">
                  <c:v>-39.989550747115501</c:v>
                </c:pt>
                <c:pt idx="26145">
                  <c:v>-39.989550747115501</c:v>
                </c:pt>
                <c:pt idx="26146">
                  <c:v>-39.989550747115501</c:v>
                </c:pt>
                <c:pt idx="26147">
                  <c:v>-39.900488183542599</c:v>
                </c:pt>
                <c:pt idx="26148">
                  <c:v>-39.900488183542599</c:v>
                </c:pt>
                <c:pt idx="26149">
                  <c:v>-39.900488183542599</c:v>
                </c:pt>
                <c:pt idx="26150">
                  <c:v>-39.830859299319798</c:v>
                </c:pt>
                <c:pt idx="26151">
                  <c:v>-39.830859299319798</c:v>
                </c:pt>
                <c:pt idx="26152">
                  <c:v>-39.861914035151102</c:v>
                </c:pt>
                <c:pt idx="26153">
                  <c:v>-39.861914035151102</c:v>
                </c:pt>
                <c:pt idx="26154">
                  <c:v>-39.867578061442998</c:v>
                </c:pt>
                <c:pt idx="26155">
                  <c:v>-39.867578061442998</c:v>
                </c:pt>
                <c:pt idx="26156">
                  <c:v>-39.867578061442998</c:v>
                </c:pt>
                <c:pt idx="26157">
                  <c:v>-39.887988218913897</c:v>
                </c:pt>
                <c:pt idx="26158">
                  <c:v>-39.887988218913897</c:v>
                </c:pt>
                <c:pt idx="26159">
                  <c:v>-39.9533202449893</c:v>
                </c:pt>
                <c:pt idx="26160">
                  <c:v>-39.9533202449893</c:v>
                </c:pt>
                <c:pt idx="26161">
                  <c:v>-39.9533202449893</c:v>
                </c:pt>
                <c:pt idx="26162">
                  <c:v>-39.789843650425603</c:v>
                </c:pt>
                <c:pt idx="26163">
                  <c:v>-39.789843650425603</c:v>
                </c:pt>
                <c:pt idx="26164">
                  <c:v>-39.789843650425603</c:v>
                </c:pt>
                <c:pt idx="26165">
                  <c:v>-39.844921798889096</c:v>
                </c:pt>
                <c:pt idx="26166">
                  <c:v>-39.844921798889096</c:v>
                </c:pt>
                <c:pt idx="26167">
                  <c:v>-39.844921798889096</c:v>
                </c:pt>
                <c:pt idx="26168">
                  <c:v>-39.844921798889096</c:v>
                </c:pt>
                <c:pt idx="26169">
                  <c:v>-39.7882812149182</c:v>
                </c:pt>
                <c:pt idx="26170">
                  <c:v>-39.7882812149182</c:v>
                </c:pt>
                <c:pt idx="26171">
                  <c:v>-39.7882812149182</c:v>
                </c:pt>
                <c:pt idx="26172">
                  <c:v>-39.835156154113001</c:v>
                </c:pt>
                <c:pt idx="26173">
                  <c:v>-39.835156154113001</c:v>
                </c:pt>
                <c:pt idx="26174">
                  <c:v>-39.871386660430197</c:v>
                </c:pt>
                <c:pt idx="26175">
                  <c:v>-39.871386660430197</c:v>
                </c:pt>
                <c:pt idx="26176">
                  <c:v>-39.871386660430197</c:v>
                </c:pt>
                <c:pt idx="26177">
                  <c:v>-39.946679640437601</c:v>
                </c:pt>
                <c:pt idx="26178">
                  <c:v>-39.946679640437601</c:v>
                </c:pt>
                <c:pt idx="26179">
                  <c:v>-39.697070262867697</c:v>
                </c:pt>
                <c:pt idx="26180">
                  <c:v>-39.697070262867697</c:v>
                </c:pt>
                <c:pt idx="26181">
                  <c:v>-39.697070262867697</c:v>
                </c:pt>
                <c:pt idx="26182">
                  <c:v>-39.758496053334902</c:v>
                </c:pt>
                <c:pt idx="26183">
                  <c:v>-39.758496053334902</c:v>
                </c:pt>
                <c:pt idx="26184">
                  <c:v>-39.758496053334902</c:v>
                </c:pt>
                <c:pt idx="26185">
                  <c:v>-40.044433543749598</c:v>
                </c:pt>
                <c:pt idx="26186">
                  <c:v>-40.044433543749598</c:v>
                </c:pt>
                <c:pt idx="26187">
                  <c:v>-40.044433543749598</c:v>
                </c:pt>
                <c:pt idx="26188">
                  <c:v>-40.044433543749598</c:v>
                </c:pt>
                <c:pt idx="26189">
                  <c:v>-39.862304623580698</c:v>
                </c:pt>
                <c:pt idx="26190">
                  <c:v>-39.862304623580698</c:v>
                </c:pt>
                <c:pt idx="26191">
                  <c:v>-39.897949177102397</c:v>
                </c:pt>
                <c:pt idx="26192">
                  <c:v>-39.897949177102397</c:v>
                </c:pt>
                <c:pt idx="26193">
                  <c:v>-39.897949177102397</c:v>
                </c:pt>
                <c:pt idx="26194">
                  <c:v>-39.774511691735803</c:v>
                </c:pt>
                <c:pt idx="26195">
                  <c:v>-39.774511691735803</c:v>
                </c:pt>
                <c:pt idx="26196">
                  <c:v>-39.932714790862498</c:v>
                </c:pt>
                <c:pt idx="26197">
                  <c:v>-39.932714790862498</c:v>
                </c:pt>
                <c:pt idx="26198">
                  <c:v>-39.882324151236297</c:v>
                </c:pt>
                <c:pt idx="26199">
                  <c:v>-39.882324151236297</c:v>
                </c:pt>
                <c:pt idx="26200">
                  <c:v>-39.857128876770702</c:v>
                </c:pt>
                <c:pt idx="26201">
                  <c:v>-39.857128876770702</c:v>
                </c:pt>
                <c:pt idx="26202">
                  <c:v>-39.857128876770702</c:v>
                </c:pt>
                <c:pt idx="26203">
                  <c:v>-39.679199169397101</c:v>
                </c:pt>
                <c:pt idx="26204">
                  <c:v>-39.679199169397101</c:v>
                </c:pt>
                <c:pt idx="26205">
                  <c:v>-39.915234340609402</c:v>
                </c:pt>
                <c:pt idx="26206">
                  <c:v>-39.915234340609402</c:v>
                </c:pt>
                <c:pt idx="26207">
                  <c:v>-39.915234340609402</c:v>
                </c:pt>
                <c:pt idx="26208">
                  <c:v>-39.915234340609402</c:v>
                </c:pt>
                <c:pt idx="26209">
                  <c:v>-39.786816313302502</c:v>
                </c:pt>
                <c:pt idx="26210">
                  <c:v>-39.786816313302502</c:v>
                </c:pt>
                <c:pt idx="26211">
                  <c:v>-39.786816313302502</c:v>
                </c:pt>
                <c:pt idx="26212">
                  <c:v>-40.008984320280398</c:v>
                </c:pt>
                <c:pt idx="26213">
                  <c:v>-40.008984320280398</c:v>
                </c:pt>
                <c:pt idx="26214">
                  <c:v>-40.008984320280398</c:v>
                </c:pt>
                <c:pt idx="26215">
                  <c:v>-39.976855408465703</c:v>
                </c:pt>
                <c:pt idx="26216">
                  <c:v>-39.951367106754297</c:v>
                </c:pt>
                <c:pt idx="26217">
                  <c:v>-39.951367106754297</c:v>
                </c:pt>
                <c:pt idx="26218">
                  <c:v>-39.951367106754297</c:v>
                </c:pt>
                <c:pt idx="26219">
                  <c:v>-39.785351503785897</c:v>
                </c:pt>
                <c:pt idx="26220">
                  <c:v>-39.785351503785897</c:v>
                </c:pt>
                <c:pt idx="26221">
                  <c:v>-39.785351503785897</c:v>
                </c:pt>
                <c:pt idx="26222">
                  <c:v>-39.900097594341702</c:v>
                </c:pt>
                <c:pt idx="26223">
                  <c:v>-39.900097594341702</c:v>
                </c:pt>
                <c:pt idx="26224">
                  <c:v>-39.900097594341702</c:v>
                </c:pt>
                <c:pt idx="26225">
                  <c:v>-39.689257763668103</c:v>
                </c:pt>
                <c:pt idx="26226">
                  <c:v>-39.689257763668103</c:v>
                </c:pt>
                <c:pt idx="26227">
                  <c:v>-39.689257763668103</c:v>
                </c:pt>
                <c:pt idx="26228">
                  <c:v>-39.872753836250901</c:v>
                </c:pt>
                <c:pt idx="26229">
                  <c:v>-39.872753836250901</c:v>
                </c:pt>
                <c:pt idx="26230">
                  <c:v>-39.888964808422301</c:v>
                </c:pt>
                <c:pt idx="26231">
                  <c:v>-39.888964808422301</c:v>
                </c:pt>
                <c:pt idx="26232">
                  <c:v>-39.871093720976198</c:v>
                </c:pt>
                <c:pt idx="26233">
                  <c:v>-39.871093720976198</c:v>
                </c:pt>
                <c:pt idx="26234">
                  <c:v>-39.871093720976198</c:v>
                </c:pt>
                <c:pt idx="26235">
                  <c:v>-39.829101493807599</c:v>
                </c:pt>
                <c:pt idx="26236">
                  <c:v>-39.829101493807599</c:v>
                </c:pt>
                <c:pt idx="26237">
                  <c:v>-39.900097592828303</c:v>
                </c:pt>
                <c:pt idx="26238">
                  <c:v>-39.900097592828303</c:v>
                </c:pt>
                <c:pt idx="26239">
                  <c:v>-39.900097592828303</c:v>
                </c:pt>
                <c:pt idx="26240">
                  <c:v>-39.983691335837598</c:v>
                </c:pt>
                <c:pt idx="26241">
                  <c:v>-39.983691335837598</c:v>
                </c:pt>
                <c:pt idx="26242">
                  <c:v>-39.953906207439999</c:v>
                </c:pt>
                <c:pt idx="26243">
                  <c:v>-39.953906207439999</c:v>
                </c:pt>
                <c:pt idx="26244">
                  <c:v>-39.953906207439999</c:v>
                </c:pt>
                <c:pt idx="26245">
                  <c:v>-39.885449167915702</c:v>
                </c:pt>
                <c:pt idx="26246">
                  <c:v>-39.885449167915702</c:v>
                </c:pt>
                <c:pt idx="26247">
                  <c:v>-39.885449167915702</c:v>
                </c:pt>
                <c:pt idx="26248">
                  <c:v>-39.885449167915702</c:v>
                </c:pt>
                <c:pt idx="26249">
                  <c:v>-39.845996048075897</c:v>
                </c:pt>
                <c:pt idx="26250">
                  <c:v>-39.845996048075897</c:v>
                </c:pt>
                <c:pt idx="26251">
                  <c:v>-39.925097601015203</c:v>
                </c:pt>
                <c:pt idx="26252">
                  <c:v>-39.925097601015203</c:v>
                </c:pt>
                <c:pt idx="26253">
                  <c:v>-39.925097601015203</c:v>
                </c:pt>
                <c:pt idx="26254">
                  <c:v>-39.758398400983403</c:v>
                </c:pt>
                <c:pt idx="26255">
                  <c:v>-39.758398400983403</c:v>
                </c:pt>
                <c:pt idx="26256">
                  <c:v>-39.740136677995899</c:v>
                </c:pt>
                <c:pt idx="26257">
                  <c:v>-39.740136677995899</c:v>
                </c:pt>
                <c:pt idx="26258">
                  <c:v>-39.982714780817297</c:v>
                </c:pt>
                <c:pt idx="26259">
                  <c:v>-39.982714780817297</c:v>
                </c:pt>
                <c:pt idx="26260">
                  <c:v>-39.982714780817297</c:v>
                </c:pt>
                <c:pt idx="26261">
                  <c:v>-39.8832030979829</c:v>
                </c:pt>
                <c:pt idx="26262">
                  <c:v>-39.8832030979829</c:v>
                </c:pt>
                <c:pt idx="26263">
                  <c:v>-39.8832030979829</c:v>
                </c:pt>
                <c:pt idx="26264">
                  <c:v>-39.7083983635384</c:v>
                </c:pt>
                <c:pt idx="26265">
                  <c:v>-39.7083983635384</c:v>
                </c:pt>
                <c:pt idx="26266">
                  <c:v>-39.842968725592002</c:v>
                </c:pt>
                <c:pt idx="26267">
                  <c:v>-39.842968725592002</c:v>
                </c:pt>
                <c:pt idx="26268">
                  <c:v>-39.842968725592002</c:v>
                </c:pt>
                <c:pt idx="26269">
                  <c:v>-39.983593714081501</c:v>
                </c:pt>
                <c:pt idx="26270">
                  <c:v>-39.983593714081501</c:v>
                </c:pt>
                <c:pt idx="26271">
                  <c:v>-39.9953124473031</c:v>
                </c:pt>
                <c:pt idx="26272">
                  <c:v>-39.9953124473031</c:v>
                </c:pt>
                <c:pt idx="26273">
                  <c:v>-39.802929592275099</c:v>
                </c:pt>
                <c:pt idx="26274">
                  <c:v>-39.802929592275099</c:v>
                </c:pt>
                <c:pt idx="26275">
                  <c:v>-39.802929592275099</c:v>
                </c:pt>
                <c:pt idx="26276">
                  <c:v>-39.953613233366902</c:v>
                </c:pt>
                <c:pt idx="26277">
                  <c:v>-39.953613233366902</c:v>
                </c:pt>
                <c:pt idx="26278">
                  <c:v>-39.987499947121201</c:v>
                </c:pt>
                <c:pt idx="26279">
                  <c:v>-39.987499947121201</c:v>
                </c:pt>
                <c:pt idx="26280">
                  <c:v>-39.987499947121201</c:v>
                </c:pt>
                <c:pt idx="26281">
                  <c:v>-39.883300733548801</c:v>
                </c:pt>
                <c:pt idx="26282">
                  <c:v>-39.883300733548801</c:v>
                </c:pt>
                <c:pt idx="26283">
                  <c:v>-39.883300733548801</c:v>
                </c:pt>
                <c:pt idx="26284">
                  <c:v>-39.932812457416702</c:v>
                </c:pt>
                <c:pt idx="26285">
                  <c:v>-39.932812457416702</c:v>
                </c:pt>
                <c:pt idx="26286">
                  <c:v>-39.932812457416702</c:v>
                </c:pt>
                <c:pt idx="26287">
                  <c:v>-39.932812457416702</c:v>
                </c:pt>
                <c:pt idx="26288">
                  <c:v>-39.855078029097001</c:v>
                </c:pt>
                <c:pt idx="26289">
                  <c:v>-39.855078029097001</c:v>
                </c:pt>
                <c:pt idx="26290">
                  <c:v>-39.816992133492001</c:v>
                </c:pt>
                <c:pt idx="26291">
                  <c:v>-39.816992133492001</c:v>
                </c:pt>
                <c:pt idx="26292">
                  <c:v>-39.816992133492001</c:v>
                </c:pt>
                <c:pt idx="26293">
                  <c:v>-39.820703060373397</c:v>
                </c:pt>
                <c:pt idx="26294">
                  <c:v>-39.820703060373397</c:v>
                </c:pt>
                <c:pt idx="26295">
                  <c:v>-39.820703060373397</c:v>
                </c:pt>
                <c:pt idx="26296">
                  <c:v>-39.900781190248303</c:v>
                </c:pt>
                <c:pt idx="26297">
                  <c:v>-40.1010741672143</c:v>
                </c:pt>
                <c:pt idx="26298">
                  <c:v>-40.1010741672143</c:v>
                </c:pt>
                <c:pt idx="26299">
                  <c:v>-39.8227538501814</c:v>
                </c:pt>
                <c:pt idx="26300">
                  <c:v>-39.8227538501814</c:v>
                </c:pt>
                <c:pt idx="26301">
                  <c:v>-39.8227538501814</c:v>
                </c:pt>
                <c:pt idx="26302">
                  <c:v>-39.748828082425398</c:v>
                </c:pt>
                <c:pt idx="26303">
                  <c:v>-39.748828082425398</c:v>
                </c:pt>
                <c:pt idx="26304">
                  <c:v>-39.748828082425398</c:v>
                </c:pt>
                <c:pt idx="26305">
                  <c:v>-39.748828082425398</c:v>
                </c:pt>
                <c:pt idx="26306">
                  <c:v>-39.541796791905597</c:v>
                </c:pt>
                <c:pt idx="26307">
                  <c:v>-39.541796791905597</c:v>
                </c:pt>
                <c:pt idx="26308">
                  <c:v>-39.711425733745202</c:v>
                </c:pt>
                <c:pt idx="26309">
                  <c:v>-39.711425733745202</c:v>
                </c:pt>
                <c:pt idx="26310">
                  <c:v>-39.711425733745202</c:v>
                </c:pt>
                <c:pt idx="26311">
                  <c:v>-39.711425733745202</c:v>
                </c:pt>
                <c:pt idx="26312">
                  <c:v>-39.526171792887901</c:v>
                </c:pt>
                <c:pt idx="26313">
                  <c:v>-39.526171792887901</c:v>
                </c:pt>
                <c:pt idx="26314">
                  <c:v>-39.937890606350201</c:v>
                </c:pt>
                <c:pt idx="26315">
                  <c:v>-39.937890606350201</c:v>
                </c:pt>
                <c:pt idx="26316">
                  <c:v>-39.597070251773403</c:v>
                </c:pt>
                <c:pt idx="26317">
                  <c:v>-39.597070251773403</c:v>
                </c:pt>
                <c:pt idx="26318">
                  <c:v>-39.654394474724498</c:v>
                </c:pt>
                <c:pt idx="26319">
                  <c:v>-39.654394474724498</c:v>
                </c:pt>
                <c:pt idx="26320">
                  <c:v>-39.654394474724498</c:v>
                </c:pt>
                <c:pt idx="26321">
                  <c:v>-39.654394474724498</c:v>
                </c:pt>
                <c:pt idx="26322">
                  <c:v>-39.449511676357297</c:v>
                </c:pt>
                <c:pt idx="26323">
                  <c:v>-39.449511676357297</c:v>
                </c:pt>
                <c:pt idx="26324">
                  <c:v>-39.449511676357297</c:v>
                </c:pt>
                <c:pt idx="26325">
                  <c:v>-39.566015547315999</c:v>
                </c:pt>
                <c:pt idx="26326">
                  <c:v>-39.566015547315999</c:v>
                </c:pt>
                <c:pt idx="26327">
                  <c:v>-39.566015547315999</c:v>
                </c:pt>
                <c:pt idx="26328">
                  <c:v>-39.1473632206107</c:v>
                </c:pt>
                <c:pt idx="26329">
                  <c:v>-39.1473632206107</c:v>
                </c:pt>
                <c:pt idx="26330">
                  <c:v>-39.1473632206107</c:v>
                </c:pt>
                <c:pt idx="26331">
                  <c:v>-39.3038085553926</c:v>
                </c:pt>
                <c:pt idx="26332">
                  <c:v>-39.3038085553926</c:v>
                </c:pt>
                <c:pt idx="26333">
                  <c:v>-39.354687431667102</c:v>
                </c:pt>
                <c:pt idx="26334">
                  <c:v>-39.354687431667102</c:v>
                </c:pt>
                <c:pt idx="26335">
                  <c:v>-39.181347623904003</c:v>
                </c:pt>
                <c:pt idx="26336">
                  <c:v>-39.181347623904003</c:v>
                </c:pt>
                <c:pt idx="26337">
                  <c:v>-39.235742128883402</c:v>
                </c:pt>
                <c:pt idx="26338">
                  <c:v>-39.235742128883402</c:v>
                </c:pt>
                <c:pt idx="26339">
                  <c:v>-39.235742128883402</c:v>
                </c:pt>
                <c:pt idx="26340">
                  <c:v>-39.319921836518901</c:v>
                </c:pt>
                <c:pt idx="26341">
                  <c:v>-39.319921836518901</c:v>
                </c:pt>
                <c:pt idx="26342">
                  <c:v>-39.131249950194601</c:v>
                </c:pt>
                <c:pt idx="26343">
                  <c:v>-39.131249950194601</c:v>
                </c:pt>
                <c:pt idx="26344">
                  <c:v>-39.131249950194601</c:v>
                </c:pt>
                <c:pt idx="26345">
                  <c:v>-39.131249950194601</c:v>
                </c:pt>
                <c:pt idx="26346">
                  <c:v>-39.082226504644403</c:v>
                </c:pt>
                <c:pt idx="26347">
                  <c:v>-39.082226504644403</c:v>
                </c:pt>
                <c:pt idx="26348">
                  <c:v>-39.0715819926845</c:v>
                </c:pt>
                <c:pt idx="26349">
                  <c:v>-39.0715819926845</c:v>
                </c:pt>
                <c:pt idx="26350">
                  <c:v>-39.0715819926845</c:v>
                </c:pt>
                <c:pt idx="26351">
                  <c:v>-39.031152290721302</c:v>
                </c:pt>
                <c:pt idx="26352">
                  <c:v>-39.031152290721302</c:v>
                </c:pt>
                <c:pt idx="26353">
                  <c:v>-39.031152290721302</c:v>
                </c:pt>
                <c:pt idx="26354">
                  <c:v>-39.085742154907997</c:v>
                </c:pt>
                <c:pt idx="26355">
                  <c:v>-39.085742154907997</c:v>
                </c:pt>
                <c:pt idx="26356">
                  <c:v>-39.010546838180701</c:v>
                </c:pt>
                <c:pt idx="26357">
                  <c:v>-39.010546838180701</c:v>
                </c:pt>
                <c:pt idx="26358">
                  <c:v>-39.010546838180701</c:v>
                </c:pt>
                <c:pt idx="26359">
                  <c:v>-39.135937467588498</c:v>
                </c:pt>
                <c:pt idx="26360">
                  <c:v>-39.135937467588498</c:v>
                </c:pt>
                <c:pt idx="26361">
                  <c:v>-38.861425724324299</c:v>
                </c:pt>
                <c:pt idx="26362">
                  <c:v>-38.861425724324299</c:v>
                </c:pt>
                <c:pt idx="26363">
                  <c:v>-38.861425724324299</c:v>
                </c:pt>
                <c:pt idx="26364">
                  <c:v>-39.205761710712899</c:v>
                </c:pt>
                <c:pt idx="26365">
                  <c:v>-39.205761710712899</c:v>
                </c:pt>
                <c:pt idx="26366">
                  <c:v>-39.008007757321998</c:v>
                </c:pt>
                <c:pt idx="26367">
                  <c:v>-39.008007757321998</c:v>
                </c:pt>
                <c:pt idx="26368">
                  <c:v>-39.008007757321998</c:v>
                </c:pt>
                <c:pt idx="26369">
                  <c:v>-38.956738235952798</c:v>
                </c:pt>
                <c:pt idx="26370">
                  <c:v>-38.956738235952798</c:v>
                </c:pt>
                <c:pt idx="26371">
                  <c:v>-38.956738235952798</c:v>
                </c:pt>
                <c:pt idx="26372">
                  <c:v>-38.997656217252299</c:v>
                </c:pt>
                <c:pt idx="26373">
                  <c:v>-38.624706964677898</c:v>
                </c:pt>
                <c:pt idx="26374">
                  <c:v>-38.624706964677898</c:v>
                </c:pt>
                <c:pt idx="26375">
                  <c:v>-38.624706964677898</c:v>
                </c:pt>
                <c:pt idx="26376">
                  <c:v>-38.8667968493682</c:v>
                </c:pt>
                <c:pt idx="26377">
                  <c:v>-38.8667968493682</c:v>
                </c:pt>
                <c:pt idx="26378">
                  <c:v>-38.8667968493682</c:v>
                </c:pt>
                <c:pt idx="26379">
                  <c:v>-38.827636673348003</c:v>
                </c:pt>
                <c:pt idx="26380">
                  <c:v>-38.827636673348003</c:v>
                </c:pt>
                <c:pt idx="26381">
                  <c:v>-38.827636673348003</c:v>
                </c:pt>
                <c:pt idx="26382">
                  <c:v>-38.899511714640497</c:v>
                </c:pt>
                <c:pt idx="26383">
                  <c:v>-38.899511714640497</c:v>
                </c:pt>
                <c:pt idx="26384">
                  <c:v>-38.899511714640497</c:v>
                </c:pt>
                <c:pt idx="26385">
                  <c:v>-38.913671819274803</c:v>
                </c:pt>
                <c:pt idx="26386">
                  <c:v>-38.913671819274803</c:v>
                </c:pt>
                <c:pt idx="26387">
                  <c:v>-38.669921876280497</c:v>
                </c:pt>
                <c:pt idx="26388">
                  <c:v>-38.669921876280497</c:v>
                </c:pt>
                <c:pt idx="26389">
                  <c:v>-38.669921876280497</c:v>
                </c:pt>
                <c:pt idx="26390">
                  <c:v>-38.810742141649797</c:v>
                </c:pt>
                <c:pt idx="26391">
                  <c:v>-38.810742141649797</c:v>
                </c:pt>
                <c:pt idx="26392">
                  <c:v>-38.746582003106496</c:v>
                </c:pt>
                <c:pt idx="26393">
                  <c:v>-38.746582003106496</c:v>
                </c:pt>
                <c:pt idx="26394">
                  <c:v>-38.746582003106496</c:v>
                </c:pt>
                <c:pt idx="26395">
                  <c:v>-38.719335883266403</c:v>
                </c:pt>
                <c:pt idx="26396">
                  <c:v>-38.719335883266403</c:v>
                </c:pt>
                <c:pt idx="26397">
                  <c:v>-38.719335883266403</c:v>
                </c:pt>
                <c:pt idx="26398">
                  <c:v>-38.677636669897701</c:v>
                </c:pt>
                <c:pt idx="26399">
                  <c:v>-38.677636669897701</c:v>
                </c:pt>
                <c:pt idx="26400">
                  <c:v>-38.677636669897701</c:v>
                </c:pt>
                <c:pt idx="26401">
                  <c:v>-38.907519434811498</c:v>
                </c:pt>
                <c:pt idx="26402">
                  <c:v>-38.907519434811498</c:v>
                </c:pt>
                <c:pt idx="26403">
                  <c:v>-38.907519434811498</c:v>
                </c:pt>
                <c:pt idx="26404">
                  <c:v>-38.771777288435203</c:v>
                </c:pt>
                <c:pt idx="26405">
                  <c:v>-38.771777288435203</c:v>
                </c:pt>
                <c:pt idx="26406">
                  <c:v>-38.8013671265944</c:v>
                </c:pt>
                <c:pt idx="26407">
                  <c:v>-38.8013671265944</c:v>
                </c:pt>
                <c:pt idx="26408">
                  <c:v>-38.8013671265944</c:v>
                </c:pt>
                <c:pt idx="26409">
                  <c:v>-38.667871066099899</c:v>
                </c:pt>
                <c:pt idx="26410">
                  <c:v>-38.667871066099899</c:v>
                </c:pt>
                <c:pt idx="26411">
                  <c:v>-38.667187458871901</c:v>
                </c:pt>
                <c:pt idx="26412">
                  <c:v>-38.667187458871901</c:v>
                </c:pt>
                <c:pt idx="26413">
                  <c:v>-38.736913994849601</c:v>
                </c:pt>
                <c:pt idx="26414">
                  <c:v>-38.736913994849601</c:v>
                </c:pt>
                <c:pt idx="26415">
                  <c:v>-38.736913994849601</c:v>
                </c:pt>
                <c:pt idx="26416">
                  <c:v>-38.808495995697697</c:v>
                </c:pt>
                <c:pt idx="26417">
                  <c:v>-38.808495995697697</c:v>
                </c:pt>
                <c:pt idx="26418">
                  <c:v>-38.808495995697697</c:v>
                </c:pt>
                <c:pt idx="26419">
                  <c:v>-38.6518554267167</c:v>
                </c:pt>
                <c:pt idx="26420">
                  <c:v>-38.6518554267167</c:v>
                </c:pt>
                <c:pt idx="26421">
                  <c:v>-38.6518554267167</c:v>
                </c:pt>
                <c:pt idx="26422">
                  <c:v>-38.6518554267167</c:v>
                </c:pt>
                <c:pt idx="26423">
                  <c:v>-38.674804638838303</c:v>
                </c:pt>
                <c:pt idx="26424">
                  <c:v>-38.674804638838303</c:v>
                </c:pt>
                <c:pt idx="26425">
                  <c:v>-38.792675722979702</c:v>
                </c:pt>
                <c:pt idx="26426">
                  <c:v>-38.792675722979702</c:v>
                </c:pt>
                <c:pt idx="26427">
                  <c:v>-38.792675722979702</c:v>
                </c:pt>
                <c:pt idx="26428">
                  <c:v>-38.9720702143604</c:v>
                </c:pt>
                <c:pt idx="26429">
                  <c:v>-38.9720702143604</c:v>
                </c:pt>
                <c:pt idx="26430">
                  <c:v>-38.9720702143604</c:v>
                </c:pt>
                <c:pt idx="26431">
                  <c:v>-38.716308537703298</c:v>
                </c:pt>
                <c:pt idx="26432">
                  <c:v>-38.570996057402198</c:v>
                </c:pt>
                <c:pt idx="26433">
                  <c:v>-38.570996057402198</c:v>
                </c:pt>
                <c:pt idx="26434">
                  <c:v>-38.570996057402198</c:v>
                </c:pt>
                <c:pt idx="26435">
                  <c:v>-38.570996057402198</c:v>
                </c:pt>
                <c:pt idx="26436">
                  <c:v>-38.878710893819502</c:v>
                </c:pt>
                <c:pt idx="26437">
                  <c:v>-38.878710893819502</c:v>
                </c:pt>
                <c:pt idx="26438">
                  <c:v>-38.878710893819502</c:v>
                </c:pt>
                <c:pt idx="26439">
                  <c:v>-38.619238213752297</c:v>
                </c:pt>
                <c:pt idx="26440">
                  <c:v>-38.619238213752297</c:v>
                </c:pt>
                <c:pt idx="26441">
                  <c:v>-38.619238213752297</c:v>
                </c:pt>
                <c:pt idx="26442">
                  <c:v>-38.999999940759103</c:v>
                </c:pt>
                <c:pt idx="26443">
                  <c:v>-38.999999940759103</c:v>
                </c:pt>
                <c:pt idx="26444">
                  <c:v>-38.999999940759103</c:v>
                </c:pt>
                <c:pt idx="26445">
                  <c:v>-38.642968697567902</c:v>
                </c:pt>
                <c:pt idx="26446">
                  <c:v>-38.642968697567902</c:v>
                </c:pt>
                <c:pt idx="26447">
                  <c:v>-38.642968697567902</c:v>
                </c:pt>
                <c:pt idx="26448">
                  <c:v>-38.743652315162699</c:v>
                </c:pt>
                <c:pt idx="26449">
                  <c:v>-38.743652315162699</c:v>
                </c:pt>
                <c:pt idx="26450">
                  <c:v>-38.743652315162699</c:v>
                </c:pt>
                <c:pt idx="26451">
                  <c:v>-38.800488219218003</c:v>
                </c:pt>
                <c:pt idx="26452">
                  <c:v>-38.800488219218003</c:v>
                </c:pt>
                <c:pt idx="26453">
                  <c:v>-38.688378863240303</c:v>
                </c:pt>
                <c:pt idx="26454">
                  <c:v>-38.688378863240303</c:v>
                </c:pt>
                <c:pt idx="26455">
                  <c:v>-38.787109350887398</c:v>
                </c:pt>
                <c:pt idx="26456">
                  <c:v>-38.787109350887398</c:v>
                </c:pt>
                <c:pt idx="26457">
                  <c:v>-38.532031170252502</c:v>
                </c:pt>
                <c:pt idx="26458">
                  <c:v>-38.532031170252502</c:v>
                </c:pt>
                <c:pt idx="26459">
                  <c:v>-38.532031170252502</c:v>
                </c:pt>
                <c:pt idx="26460">
                  <c:v>-38.532031170252502</c:v>
                </c:pt>
                <c:pt idx="26461">
                  <c:v>-39.209374934791398</c:v>
                </c:pt>
                <c:pt idx="26462">
                  <c:v>-39.209374934791398</c:v>
                </c:pt>
                <c:pt idx="26463">
                  <c:v>-38.791113222243403</c:v>
                </c:pt>
                <c:pt idx="26464">
                  <c:v>-38.791113222243403</c:v>
                </c:pt>
                <c:pt idx="26465">
                  <c:v>-38.462988197381399</c:v>
                </c:pt>
                <c:pt idx="26466">
                  <c:v>-38.462988197381399</c:v>
                </c:pt>
                <c:pt idx="26467">
                  <c:v>-38.462988197381399</c:v>
                </c:pt>
                <c:pt idx="26468">
                  <c:v>-38.598437443069997</c:v>
                </c:pt>
                <c:pt idx="26469">
                  <c:v>-38.598437443069997</c:v>
                </c:pt>
                <c:pt idx="26470">
                  <c:v>-38.772558531600197</c:v>
                </c:pt>
                <c:pt idx="26471">
                  <c:v>-38.772558531600197</c:v>
                </c:pt>
                <c:pt idx="26472">
                  <c:v>-38.8180663388775</c:v>
                </c:pt>
                <c:pt idx="26473">
                  <c:v>-38.8180663388775</c:v>
                </c:pt>
                <c:pt idx="26474">
                  <c:v>-38.8432616775317</c:v>
                </c:pt>
                <c:pt idx="26475">
                  <c:v>-38.8432616775317</c:v>
                </c:pt>
                <c:pt idx="26476">
                  <c:v>-38.8432616775317</c:v>
                </c:pt>
                <c:pt idx="26477">
                  <c:v>-38.830273401057603</c:v>
                </c:pt>
                <c:pt idx="26478">
                  <c:v>-38.830273401057603</c:v>
                </c:pt>
                <c:pt idx="26479">
                  <c:v>-38.830273401057603</c:v>
                </c:pt>
                <c:pt idx="26480">
                  <c:v>-38.670800687679701</c:v>
                </c:pt>
                <c:pt idx="26481">
                  <c:v>-38.670800687679701</c:v>
                </c:pt>
                <c:pt idx="26482">
                  <c:v>-38.670800687679701</c:v>
                </c:pt>
                <c:pt idx="26483">
                  <c:v>-38.721874979470101</c:v>
                </c:pt>
                <c:pt idx="26484">
                  <c:v>-38.721874979470101</c:v>
                </c:pt>
                <c:pt idx="26485">
                  <c:v>-38.664257775468201</c:v>
                </c:pt>
                <c:pt idx="26486">
                  <c:v>-38.664257775468201</c:v>
                </c:pt>
                <c:pt idx="26487">
                  <c:v>-38.809179631833103</c:v>
                </c:pt>
                <c:pt idx="26488">
                  <c:v>-38.809179631833103</c:v>
                </c:pt>
                <c:pt idx="26489">
                  <c:v>-38.809179631833103</c:v>
                </c:pt>
                <c:pt idx="26490">
                  <c:v>-38.6284179289432</c:v>
                </c:pt>
                <c:pt idx="26491">
                  <c:v>-38.6284179289432</c:v>
                </c:pt>
                <c:pt idx="26492">
                  <c:v>-38.6284179289432</c:v>
                </c:pt>
                <c:pt idx="26493">
                  <c:v>-38.792871070370801</c:v>
                </c:pt>
                <c:pt idx="26494">
                  <c:v>-38.792871070370801</c:v>
                </c:pt>
                <c:pt idx="26495">
                  <c:v>-38.792871070370801</c:v>
                </c:pt>
                <c:pt idx="26496">
                  <c:v>-38.792871070370801</c:v>
                </c:pt>
                <c:pt idx="26497">
                  <c:v>-38.663183542739702</c:v>
                </c:pt>
                <c:pt idx="26498">
                  <c:v>-38.663183542739702</c:v>
                </c:pt>
                <c:pt idx="26499">
                  <c:v>-38.899316356604601</c:v>
                </c:pt>
                <c:pt idx="26500">
                  <c:v>-38.899316356604601</c:v>
                </c:pt>
                <c:pt idx="26501">
                  <c:v>-38.899316356604601</c:v>
                </c:pt>
                <c:pt idx="26502">
                  <c:v>-38.818945257953601</c:v>
                </c:pt>
                <c:pt idx="26503">
                  <c:v>-38.818945257953601</c:v>
                </c:pt>
                <c:pt idx="26504">
                  <c:v>-38.740917937866399</c:v>
                </c:pt>
                <c:pt idx="26505">
                  <c:v>-38.740917937866399</c:v>
                </c:pt>
                <c:pt idx="26506">
                  <c:v>-38.912792928800599</c:v>
                </c:pt>
                <c:pt idx="26507">
                  <c:v>-38.912792928800599</c:v>
                </c:pt>
                <c:pt idx="26508">
                  <c:v>-38.837206987685903</c:v>
                </c:pt>
                <c:pt idx="26509">
                  <c:v>-38.837206987685903</c:v>
                </c:pt>
                <c:pt idx="26510">
                  <c:v>-38.837206987685903</c:v>
                </c:pt>
                <c:pt idx="26511">
                  <c:v>-38.837206987685903</c:v>
                </c:pt>
                <c:pt idx="26512">
                  <c:v>-38.905566323970497</c:v>
                </c:pt>
                <c:pt idx="26513">
                  <c:v>-38.905566323970497</c:v>
                </c:pt>
                <c:pt idx="26514">
                  <c:v>-38.674414019900702</c:v>
                </c:pt>
                <c:pt idx="26515">
                  <c:v>-38.674414019900702</c:v>
                </c:pt>
                <c:pt idx="26516">
                  <c:v>-38.674414019900702</c:v>
                </c:pt>
                <c:pt idx="26517">
                  <c:v>-38.674414019900702</c:v>
                </c:pt>
                <c:pt idx="26518">
                  <c:v>-38.801269482661098</c:v>
                </c:pt>
                <c:pt idx="26519">
                  <c:v>-38.801269482661098</c:v>
                </c:pt>
                <c:pt idx="26520">
                  <c:v>-38.801269482661098</c:v>
                </c:pt>
                <c:pt idx="26521">
                  <c:v>-38.642382767182397</c:v>
                </c:pt>
                <c:pt idx="26522">
                  <c:v>-38.642382767182397</c:v>
                </c:pt>
                <c:pt idx="26523">
                  <c:v>-38.642382767182397</c:v>
                </c:pt>
                <c:pt idx="26524">
                  <c:v>-38.471484300578503</c:v>
                </c:pt>
                <c:pt idx="26525">
                  <c:v>-38.471484300578503</c:v>
                </c:pt>
                <c:pt idx="26526">
                  <c:v>-38.471484300578503</c:v>
                </c:pt>
                <c:pt idx="26527">
                  <c:v>-38.678124958460103</c:v>
                </c:pt>
                <c:pt idx="26528">
                  <c:v>-38.678124958460103</c:v>
                </c:pt>
                <c:pt idx="26529">
                  <c:v>-38.710839802173702</c:v>
                </c:pt>
                <c:pt idx="26530">
                  <c:v>-38.710839802173702</c:v>
                </c:pt>
                <c:pt idx="26531">
                  <c:v>-38.997460900362</c:v>
                </c:pt>
                <c:pt idx="26532">
                  <c:v>-38.997460900362</c:v>
                </c:pt>
                <c:pt idx="26533">
                  <c:v>-38.997460900362</c:v>
                </c:pt>
                <c:pt idx="26534">
                  <c:v>-38.771777267494997</c:v>
                </c:pt>
                <c:pt idx="26535">
                  <c:v>-38.771777267494997</c:v>
                </c:pt>
                <c:pt idx="26536">
                  <c:v>-38.771777267494997</c:v>
                </c:pt>
                <c:pt idx="26537">
                  <c:v>-39.014550711915902</c:v>
                </c:pt>
                <c:pt idx="26538">
                  <c:v>-39.014550711915902</c:v>
                </c:pt>
                <c:pt idx="26539">
                  <c:v>-39.014550711915902</c:v>
                </c:pt>
                <c:pt idx="26540">
                  <c:v>-38.676953073074401</c:v>
                </c:pt>
                <c:pt idx="26541">
                  <c:v>-38.676953073074401</c:v>
                </c:pt>
                <c:pt idx="26542">
                  <c:v>-38.676953073074401</c:v>
                </c:pt>
                <c:pt idx="26543">
                  <c:v>-38.762011644968801</c:v>
                </c:pt>
                <c:pt idx="26544">
                  <c:v>-38.762011644968801</c:v>
                </c:pt>
                <c:pt idx="26545">
                  <c:v>-38.762011644968801</c:v>
                </c:pt>
                <c:pt idx="26546">
                  <c:v>-38.904980403523901</c:v>
                </c:pt>
                <c:pt idx="26547">
                  <c:v>-38.904980403523901</c:v>
                </c:pt>
                <c:pt idx="26548">
                  <c:v>-38.5833007145702</c:v>
                </c:pt>
                <c:pt idx="26549">
                  <c:v>-38.5833007145702</c:v>
                </c:pt>
                <c:pt idx="26550">
                  <c:v>-38.5833007145702</c:v>
                </c:pt>
                <c:pt idx="26551">
                  <c:v>-38.620507744257303</c:v>
                </c:pt>
                <c:pt idx="26552">
                  <c:v>-38.620507744257303</c:v>
                </c:pt>
                <c:pt idx="26553">
                  <c:v>-38.620507744257303</c:v>
                </c:pt>
                <c:pt idx="26554">
                  <c:v>-38.6786132353227</c:v>
                </c:pt>
                <c:pt idx="26555">
                  <c:v>-38.6786132353227</c:v>
                </c:pt>
                <c:pt idx="26556">
                  <c:v>-38.6786132353227</c:v>
                </c:pt>
                <c:pt idx="26557">
                  <c:v>-38.6786132353227</c:v>
                </c:pt>
                <c:pt idx="26558">
                  <c:v>-38.6516600999093</c:v>
                </c:pt>
                <c:pt idx="26559">
                  <c:v>-38.6516600999093</c:v>
                </c:pt>
                <c:pt idx="26560">
                  <c:v>-38.735351499781203</c:v>
                </c:pt>
                <c:pt idx="26561">
                  <c:v>-38.735351499781203</c:v>
                </c:pt>
                <c:pt idx="26562">
                  <c:v>-38.735351499781203</c:v>
                </c:pt>
                <c:pt idx="26563">
                  <c:v>-38.644335846969597</c:v>
                </c:pt>
                <c:pt idx="26564">
                  <c:v>-38.644335846969597</c:v>
                </c:pt>
                <c:pt idx="26565">
                  <c:v>-38.734863260018699</c:v>
                </c:pt>
                <c:pt idx="26566">
                  <c:v>-38.734863260018699</c:v>
                </c:pt>
                <c:pt idx="26567">
                  <c:v>-38.4770507335706</c:v>
                </c:pt>
                <c:pt idx="26568">
                  <c:v>-38.4770507335706</c:v>
                </c:pt>
                <c:pt idx="26569">
                  <c:v>-38.4770507335706</c:v>
                </c:pt>
                <c:pt idx="26570">
                  <c:v>-38.594042940734603</c:v>
                </c:pt>
                <c:pt idx="26571">
                  <c:v>-38.594042940734603</c:v>
                </c:pt>
                <c:pt idx="26572">
                  <c:v>-38.594042940734603</c:v>
                </c:pt>
                <c:pt idx="26573">
                  <c:v>-38.871484352195601</c:v>
                </c:pt>
                <c:pt idx="26574">
                  <c:v>-38.871484352195601</c:v>
                </c:pt>
                <c:pt idx="26575">
                  <c:v>-38.871484352195601</c:v>
                </c:pt>
                <c:pt idx="26576">
                  <c:v>-38.741308560383899</c:v>
                </c:pt>
                <c:pt idx="26577">
                  <c:v>-38.741308560383899</c:v>
                </c:pt>
                <c:pt idx="26578">
                  <c:v>-38.741308560383899</c:v>
                </c:pt>
                <c:pt idx="26579">
                  <c:v>-38.741308560383899</c:v>
                </c:pt>
                <c:pt idx="26580">
                  <c:v>-38.739257759763802</c:v>
                </c:pt>
                <c:pt idx="26581">
                  <c:v>-38.739257759763802</c:v>
                </c:pt>
                <c:pt idx="26582">
                  <c:v>-38.685839791934903</c:v>
                </c:pt>
                <c:pt idx="26583">
                  <c:v>-38.685839791934903</c:v>
                </c:pt>
                <c:pt idx="26584">
                  <c:v>-38.741503864534003</c:v>
                </c:pt>
                <c:pt idx="26585">
                  <c:v>-38.741503864534003</c:v>
                </c:pt>
                <c:pt idx="26586">
                  <c:v>-38.741503864534003</c:v>
                </c:pt>
                <c:pt idx="26587">
                  <c:v>-38.646581976347001</c:v>
                </c:pt>
                <c:pt idx="26588">
                  <c:v>-38.569140593128303</c:v>
                </c:pt>
                <c:pt idx="26589">
                  <c:v>-38.569140593128303</c:v>
                </c:pt>
                <c:pt idx="26590">
                  <c:v>-38.597558554509298</c:v>
                </c:pt>
                <c:pt idx="26591">
                  <c:v>-38.597558554509298</c:v>
                </c:pt>
                <c:pt idx="26592">
                  <c:v>-38.597558554509298</c:v>
                </c:pt>
                <c:pt idx="26593">
                  <c:v>-38.757812495896303</c:v>
                </c:pt>
                <c:pt idx="26594">
                  <c:v>-38.757812495896303</c:v>
                </c:pt>
                <c:pt idx="26595">
                  <c:v>-38.757812495896303</c:v>
                </c:pt>
                <c:pt idx="26596">
                  <c:v>-38.860644463544297</c:v>
                </c:pt>
                <c:pt idx="26597">
                  <c:v>-38.860644463544297</c:v>
                </c:pt>
                <c:pt idx="26598">
                  <c:v>-38.860644463544297</c:v>
                </c:pt>
                <c:pt idx="26599">
                  <c:v>-38.860644463544297</c:v>
                </c:pt>
                <c:pt idx="26600">
                  <c:v>-39.001855404792799</c:v>
                </c:pt>
                <c:pt idx="26601">
                  <c:v>-39.001855404792799</c:v>
                </c:pt>
                <c:pt idx="26602">
                  <c:v>-39.001855404792799</c:v>
                </c:pt>
                <c:pt idx="26603">
                  <c:v>-38.716210902930399</c:v>
                </c:pt>
                <c:pt idx="26604">
                  <c:v>-38.716210902930399</c:v>
                </c:pt>
                <c:pt idx="26605">
                  <c:v>-38.716210902930399</c:v>
                </c:pt>
                <c:pt idx="26606">
                  <c:v>-39.187890542176298</c:v>
                </c:pt>
                <c:pt idx="26607">
                  <c:v>-39.187890542176298</c:v>
                </c:pt>
                <c:pt idx="26608">
                  <c:v>-38.933007788254997</c:v>
                </c:pt>
                <c:pt idx="26609">
                  <c:v>-38.933007788254997</c:v>
                </c:pt>
                <c:pt idx="26610">
                  <c:v>-38.933007788254997</c:v>
                </c:pt>
                <c:pt idx="26611">
                  <c:v>-38.545507755909</c:v>
                </c:pt>
                <c:pt idx="26612">
                  <c:v>-38.545507755909</c:v>
                </c:pt>
                <c:pt idx="26613">
                  <c:v>-38.545507755909</c:v>
                </c:pt>
                <c:pt idx="26614">
                  <c:v>-39.078027271236301</c:v>
                </c:pt>
                <c:pt idx="26615">
                  <c:v>-39.078027271236301</c:v>
                </c:pt>
                <c:pt idx="26616">
                  <c:v>-39.078027271236301</c:v>
                </c:pt>
                <c:pt idx="26617">
                  <c:v>-38.862304627538798</c:v>
                </c:pt>
                <c:pt idx="26618">
                  <c:v>-38.862304627538798</c:v>
                </c:pt>
                <c:pt idx="26619">
                  <c:v>-38.862304627538798</c:v>
                </c:pt>
                <c:pt idx="26620">
                  <c:v>-38.862304627538798</c:v>
                </c:pt>
                <c:pt idx="26621">
                  <c:v>-38.550976505241103</c:v>
                </c:pt>
                <c:pt idx="26622">
                  <c:v>-38.550976505241103</c:v>
                </c:pt>
                <c:pt idx="26623">
                  <c:v>-38.550976505241103</c:v>
                </c:pt>
                <c:pt idx="26624">
                  <c:v>-38.774218686892702</c:v>
                </c:pt>
                <c:pt idx="26625">
                  <c:v>-38.774218686892702</c:v>
                </c:pt>
                <c:pt idx="26626">
                  <c:v>-38.774218686892702</c:v>
                </c:pt>
                <c:pt idx="26627">
                  <c:v>-38.511523369023003</c:v>
                </c:pt>
                <c:pt idx="26628">
                  <c:v>-38.511523369023003</c:v>
                </c:pt>
                <c:pt idx="26629">
                  <c:v>-38.921581976610398</c:v>
                </c:pt>
                <c:pt idx="26630">
                  <c:v>-38.921581976610398</c:v>
                </c:pt>
                <c:pt idx="26631">
                  <c:v>-38.921581976610398</c:v>
                </c:pt>
                <c:pt idx="26632">
                  <c:v>-38.738574151153401</c:v>
                </c:pt>
                <c:pt idx="26633">
                  <c:v>-38.738574151153401</c:v>
                </c:pt>
                <c:pt idx="26634">
                  <c:v>-38.738574151153401</c:v>
                </c:pt>
                <c:pt idx="26635">
                  <c:v>-38.977831963544297</c:v>
                </c:pt>
                <c:pt idx="26636">
                  <c:v>-38.977831963544297</c:v>
                </c:pt>
                <c:pt idx="26637">
                  <c:v>-38.977831963544297</c:v>
                </c:pt>
                <c:pt idx="26638">
                  <c:v>-38.803710893793301</c:v>
                </c:pt>
                <c:pt idx="26639">
                  <c:v>-38.803710893793301</c:v>
                </c:pt>
                <c:pt idx="26640">
                  <c:v>-38.803710893793301</c:v>
                </c:pt>
                <c:pt idx="26641">
                  <c:v>-38.922460883899397</c:v>
                </c:pt>
                <c:pt idx="26642">
                  <c:v>-38.922460883899397</c:v>
                </c:pt>
                <c:pt idx="26643">
                  <c:v>-38.922460883899397</c:v>
                </c:pt>
                <c:pt idx="26644">
                  <c:v>-38.914941334915</c:v>
                </c:pt>
                <c:pt idx="26645">
                  <c:v>-38.914941334915</c:v>
                </c:pt>
                <c:pt idx="26646">
                  <c:v>-38.968847612239102</c:v>
                </c:pt>
                <c:pt idx="26647">
                  <c:v>-38.968847612239102</c:v>
                </c:pt>
                <c:pt idx="26648">
                  <c:v>-38.799414014123599</c:v>
                </c:pt>
                <c:pt idx="26649">
                  <c:v>-38.799414014123599</c:v>
                </c:pt>
                <c:pt idx="26650">
                  <c:v>-38.799414014123599</c:v>
                </c:pt>
                <c:pt idx="26651">
                  <c:v>-38.834277286223298</c:v>
                </c:pt>
                <c:pt idx="26652">
                  <c:v>-38.834277286223298</c:v>
                </c:pt>
                <c:pt idx="26653">
                  <c:v>-38.834277286223298</c:v>
                </c:pt>
                <c:pt idx="26654">
                  <c:v>-38.807910094168598</c:v>
                </c:pt>
                <c:pt idx="26655">
                  <c:v>-38.807910094168598</c:v>
                </c:pt>
                <c:pt idx="26656">
                  <c:v>-38.807910094168598</c:v>
                </c:pt>
                <c:pt idx="26657">
                  <c:v>-38.613769515788498</c:v>
                </c:pt>
                <c:pt idx="26658">
                  <c:v>-38.613769515788498</c:v>
                </c:pt>
                <c:pt idx="26659">
                  <c:v>-38.613769515788498</c:v>
                </c:pt>
                <c:pt idx="26660">
                  <c:v>-38.927441361178303</c:v>
                </c:pt>
                <c:pt idx="26661">
                  <c:v>-38.927441361178303</c:v>
                </c:pt>
                <c:pt idx="26662">
                  <c:v>-38.927441361178303</c:v>
                </c:pt>
                <c:pt idx="26663">
                  <c:v>-38.678710876090904</c:v>
                </c:pt>
                <c:pt idx="26664">
                  <c:v>-38.678710876090904</c:v>
                </c:pt>
                <c:pt idx="26665">
                  <c:v>-38.810937493471997</c:v>
                </c:pt>
                <c:pt idx="26666">
                  <c:v>-38.810937493471997</c:v>
                </c:pt>
                <c:pt idx="26667">
                  <c:v>-38.661523380505898</c:v>
                </c:pt>
                <c:pt idx="26668">
                  <c:v>-38.661523380505898</c:v>
                </c:pt>
                <c:pt idx="26669">
                  <c:v>-38.953222626347198</c:v>
                </c:pt>
                <c:pt idx="26670">
                  <c:v>-38.953222626347198</c:v>
                </c:pt>
                <c:pt idx="26671">
                  <c:v>-38.953222626347198</c:v>
                </c:pt>
                <c:pt idx="26672">
                  <c:v>-38.904492129688101</c:v>
                </c:pt>
                <c:pt idx="26673">
                  <c:v>-38.904492129688101</c:v>
                </c:pt>
                <c:pt idx="26674">
                  <c:v>-38.904492129688101</c:v>
                </c:pt>
                <c:pt idx="26675">
                  <c:v>-38.904492129688101</c:v>
                </c:pt>
                <c:pt idx="26676">
                  <c:v>-38.716015566053102</c:v>
                </c:pt>
                <c:pt idx="26677">
                  <c:v>-38.716015566053102</c:v>
                </c:pt>
                <c:pt idx="26678">
                  <c:v>-38.663671832699002</c:v>
                </c:pt>
                <c:pt idx="26679">
                  <c:v>-38.663671832699002</c:v>
                </c:pt>
                <c:pt idx="26680">
                  <c:v>-38.663671832699002</c:v>
                </c:pt>
                <c:pt idx="26681">
                  <c:v>-38.818554644312798</c:v>
                </c:pt>
                <c:pt idx="26682">
                  <c:v>-38.818554644312798</c:v>
                </c:pt>
                <c:pt idx="26683">
                  <c:v>-38.693066353807801</c:v>
                </c:pt>
                <c:pt idx="26684">
                  <c:v>-38.693066353807801</c:v>
                </c:pt>
                <c:pt idx="26685">
                  <c:v>-38.712109318294097</c:v>
                </c:pt>
                <c:pt idx="26686">
                  <c:v>-38.712109318294097</c:v>
                </c:pt>
                <c:pt idx="26687">
                  <c:v>-38.712109318294097</c:v>
                </c:pt>
                <c:pt idx="26688">
                  <c:v>-38.835742121133002</c:v>
                </c:pt>
                <c:pt idx="26689">
                  <c:v>-38.835742121133002</c:v>
                </c:pt>
                <c:pt idx="26690">
                  <c:v>-38.835742121133002</c:v>
                </c:pt>
                <c:pt idx="26691">
                  <c:v>-38.686913974852303</c:v>
                </c:pt>
                <c:pt idx="26692">
                  <c:v>-38.686913974852303</c:v>
                </c:pt>
                <c:pt idx="26693">
                  <c:v>-38.686913974852303</c:v>
                </c:pt>
                <c:pt idx="26694">
                  <c:v>-38.742089781510003</c:v>
                </c:pt>
                <c:pt idx="26695">
                  <c:v>-38.742089781510003</c:v>
                </c:pt>
                <c:pt idx="26696">
                  <c:v>-38.742089781510003</c:v>
                </c:pt>
                <c:pt idx="26697">
                  <c:v>-38.412011635104101</c:v>
                </c:pt>
                <c:pt idx="26698">
                  <c:v>-38.412011635104101</c:v>
                </c:pt>
                <c:pt idx="26699">
                  <c:v>-38.412011635104101</c:v>
                </c:pt>
                <c:pt idx="26700">
                  <c:v>-38.857714775935101</c:v>
                </c:pt>
                <c:pt idx="26701">
                  <c:v>-38.857714775935101</c:v>
                </c:pt>
                <c:pt idx="26702">
                  <c:v>-38.856738262460503</c:v>
                </c:pt>
                <c:pt idx="26703">
                  <c:v>-38.856738262460503</c:v>
                </c:pt>
                <c:pt idx="26704">
                  <c:v>-38.856738262460503</c:v>
                </c:pt>
                <c:pt idx="26705">
                  <c:v>-38.645800739839601</c:v>
                </c:pt>
                <c:pt idx="26706">
                  <c:v>-38.943164048643602</c:v>
                </c:pt>
                <c:pt idx="26707">
                  <c:v>-38.943164048643602</c:v>
                </c:pt>
                <c:pt idx="26708">
                  <c:v>-38.943164048643602</c:v>
                </c:pt>
                <c:pt idx="26709">
                  <c:v>-38.943164048643602</c:v>
                </c:pt>
                <c:pt idx="26710">
                  <c:v>-38.659765533913699</c:v>
                </c:pt>
                <c:pt idx="26711">
                  <c:v>-38.659765533913699</c:v>
                </c:pt>
                <c:pt idx="26712">
                  <c:v>-38.639746039822001</c:v>
                </c:pt>
                <c:pt idx="26713">
                  <c:v>-38.639746039822001</c:v>
                </c:pt>
                <c:pt idx="26714">
                  <c:v>-39.133691342976803</c:v>
                </c:pt>
                <c:pt idx="26715">
                  <c:v>-39.133691342976803</c:v>
                </c:pt>
                <c:pt idx="26716">
                  <c:v>-39.133691342976803</c:v>
                </c:pt>
                <c:pt idx="26717">
                  <c:v>-39.133691342976803</c:v>
                </c:pt>
                <c:pt idx="26718">
                  <c:v>-38.572265603463102</c:v>
                </c:pt>
                <c:pt idx="26719">
                  <c:v>-38.572265603463102</c:v>
                </c:pt>
                <c:pt idx="26720">
                  <c:v>-38.885156160933498</c:v>
                </c:pt>
                <c:pt idx="26721">
                  <c:v>-38.885156160933498</c:v>
                </c:pt>
                <c:pt idx="26722">
                  <c:v>-38.885156160933498</c:v>
                </c:pt>
                <c:pt idx="26723">
                  <c:v>-38.823632756597299</c:v>
                </c:pt>
                <c:pt idx="26724">
                  <c:v>-38.823632756597299</c:v>
                </c:pt>
                <c:pt idx="26725">
                  <c:v>-38.823632756597299</c:v>
                </c:pt>
                <c:pt idx="26726">
                  <c:v>-38.675390583826797</c:v>
                </c:pt>
                <c:pt idx="26727">
                  <c:v>-38.721093693005898</c:v>
                </c:pt>
                <c:pt idx="26728">
                  <c:v>-38.721093693005898</c:v>
                </c:pt>
                <c:pt idx="26729">
                  <c:v>-38.721093693005898</c:v>
                </c:pt>
                <c:pt idx="26730">
                  <c:v>-38.721093693005898</c:v>
                </c:pt>
                <c:pt idx="26731">
                  <c:v>-38.873339823971001</c:v>
                </c:pt>
                <c:pt idx="26732">
                  <c:v>-38.873339823971001</c:v>
                </c:pt>
                <c:pt idx="26733">
                  <c:v>-38.935058557042701</c:v>
                </c:pt>
                <c:pt idx="26734">
                  <c:v>-38.935058557042701</c:v>
                </c:pt>
                <c:pt idx="26735">
                  <c:v>-38.935058557042701</c:v>
                </c:pt>
                <c:pt idx="26736">
                  <c:v>-38.935058557042701</c:v>
                </c:pt>
                <c:pt idx="26737">
                  <c:v>-38.733105441519001</c:v>
                </c:pt>
                <c:pt idx="26738">
                  <c:v>-38.733105441519001</c:v>
                </c:pt>
                <c:pt idx="26739">
                  <c:v>-38.733105441519001</c:v>
                </c:pt>
                <c:pt idx="26740">
                  <c:v>-38.819824149460999</c:v>
                </c:pt>
                <c:pt idx="26741">
                  <c:v>-38.819824149460999</c:v>
                </c:pt>
                <c:pt idx="26742">
                  <c:v>-38.819824149460999</c:v>
                </c:pt>
                <c:pt idx="26743">
                  <c:v>-38.798144499145501</c:v>
                </c:pt>
                <c:pt idx="26744">
                  <c:v>-38.798144499145501</c:v>
                </c:pt>
                <c:pt idx="26745">
                  <c:v>-38.703906188282403</c:v>
                </c:pt>
                <c:pt idx="26746">
                  <c:v>-38.703906188282403</c:v>
                </c:pt>
                <c:pt idx="26747">
                  <c:v>-38.703906188282403</c:v>
                </c:pt>
                <c:pt idx="26748">
                  <c:v>-38.7233397895615</c:v>
                </c:pt>
                <c:pt idx="26749">
                  <c:v>-38.7233397895615</c:v>
                </c:pt>
                <c:pt idx="26750">
                  <c:v>-38.7794921228924</c:v>
                </c:pt>
                <c:pt idx="26751">
                  <c:v>-38.7794921228924</c:v>
                </c:pt>
                <c:pt idx="26752">
                  <c:v>-38.7794921228924</c:v>
                </c:pt>
                <c:pt idx="26753">
                  <c:v>-38.7794921228924</c:v>
                </c:pt>
                <c:pt idx="26754">
                  <c:v>-38.763281197163401</c:v>
                </c:pt>
                <c:pt idx="26755">
                  <c:v>-38.763281197163401</c:v>
                </c:pt>
                <c:pt idx="26756">
                  <c:v>-38.763281197163401</c:v>
                </c:pt>
                <c:pt idx="26757">
                  <c:v>-38.763281197163401</c:v>
                </c:pt>
                <c:pt idx="26758">
                  <c:v>-39.080664059001698</c:v>
                </c:pt>
                <c:pt idx="26759">
                  <c:v>-39.080664059001698</c:v>
                </c:pt>
                <c:pt idx="26760">
                  <c:v>-38.753320277020897</c:v>
                </c:pt>
                <c:pt idx="26761">
                  <c:v>-38.753320277020897</c:v>
                </c:pt>
                <c:pt idx="26762">
                  <c:v>-38.753320277020897</c:v>
                </c:pt>
                <c:pt idx="26763">
                  <c:v>-38.541308531333897</c:v>
                </c:pt>
                <c:pt idx="26764">
                  <c:v>-38.541308531333897</c:v>
                </c:pt>
                <c:pt idx="26765">
                  <c:v>-38.811425764615699</c:v>
                </c:pt>
                <c:pt idx="26766">
                  <c:v>-38.811425764615699</c:v>
                </c:pt>
                <c:pt idx="26767">
                  <c:v>-38.925878845307999</c:v>
                </c:pt>
                <c:pt idx="26768">
                  <c:v>-38.925878845307999</c:v>
                </c:pt>
                <c:pt idx="26769">
                  <c:v>-38.925878845307999</c:v>
                </c:pt>
                <c:pt idx="26770">
                  <c:v>-38.951269509794599</c:v>
                </c:pt>
                <c:pt idx="26771">
                  <c:v>-38.951269509794599</c:v>
                </c:pt>
                <c:pt idx="26772">
                  <c:v>-38.875488236772</c:v>
                </c:pt>
                <c:pt idx="26773">
                  <c:v>-38.875488236772</c:v>
                </c:pt>
                <c:pt idx="26774">
                  <c:v>-38.875488236772</c:v>
                </c:pt>
                <c:pt idx="26775">
                  <c:v>-38.875488236772</c:v>
                </c:pt>
                <c:pt idx="26776">
                  <c:v>-38.718359299491503</c:v>
                </c:pt>
                <c:pt idx="26777">
                  <c:v>-38.718359299491503</c:v>
                </c:pt>
                <c:pt idx="26778">
                  <c:v>-38.5226561952731</c:v>
                </c:pt>
                <c:pt idx="26779">
                  <c:v>-38.5226561952731</c:v>
                </c:pt>
                <c:pt idx="26780">
                  <c:v>-38.5226561952731</c:v>
                </c:pt>
                <c:pt idx="26781">
                  <c:v>-38.8291991754813</c:v>
                </c:pt>
                <c:pt idx="26782">
                  <c:v>-38.8291991754813</c:v>
                </c:pt>
                <c:pt idx="26783">
                  <c:v>-38.803320229097103</c:v>
                </c:pt>
                <c:pt idx="26784">
                  <c:v>-38.803320229097103</c:v>
                </c:pt>
                <c:pt idx="26785">
                  <c:v>-38.841113247522998</c:v>
                </c:pt>
                <c:pt idx="26786">
                  <c:v>-38.841113247522998</c:v>
                </c:pt>
                <c:pt idx="26787">
                  <c:v>-38.7589843327004</c:v>
                </c:pt>
                <c:pt idx="26788">
                  <c:v>-38.7589843327004</c:v>
                </c:pt>
                <c:pt idx="26789">
                  <c:v>-38.7589843327004</c:v>
                </c:pt>
                <c:pt idx="26790">
                  <c:v>-38.643652301900097</c:v>
                </c:pt>
                <c:pt idx="26791">
                  <c:v>-38.643652301900097</c:v>
                </c:pt>
                <c:pt idx="26792">
                  <c:v>-38.5746093679845</c:v>
                </c:pt>
                <c:pt idx="26793">
                  <c:v>-38.5746093679845</c:v>
                </c:pt>
                <c:pt idx="26794">
                  <c:v>-38.5746093679845</c:v>
                </c:pt>
                <c:pt idx="26795">
                  <c:v>-38.5746093679845</c:v>
                </c:pt>
                <c:pt idx="26796">
                  <c:v>-38.951269486227801</c:v>
                </c:pt>
                <c:pt idx="26797">
                  <c:v>-38.951269486227801</c:v>
                </c:pt>
                <c:pt idx="26798">
                  <c:v>-38.951269486227801</c:v>
                </c:pt>
                <c:pt idx="26799">
                  <c:v>-38.861523390231</c:v>
                </c:pt>
                <c:pt idx="26800">
                  <c:v>-38.861523390231</c:v>
                </c:pt>
                <c:pt idx="26801">
                  <c:v>-38.598339778240103</c:v>
                </c:pt>
                <c:pt idx="26802">
                  <c:v>-38.598339778240103</c:v>
                </c:pt>
                <c:pt idx="26803">
                  <c:v>-38.598339778240103</c:v>
                </c:pt>
                <c:pt idx="26804">
                  <c:v>-38.794824149968903</c:v>
                </c:pt>
                <c:pt idx="26805">
                  <c:v>-38.794824149968903</c:v>
                </c:pt>
                <c:pt idx="26806">
                  <c:v>-38.8017577564096</c:v>
                </c:pt>
                <c:pt idx="26807">
                  <c:v>-38.8017577564096</c:v>
                </c:pt>
                <c:pt idx="26808">
                  <c:v>-38.705956956211502</c:v>
                </c:pt>
                <c:pt idx="26809">
                  <c:v>-38.705956956211502</c:v>
                </c:pt>
                <c:pt idx="26810">
                  <c:v>-38.705956956211502</c:v>
                </c:pt>
                <c:pt idx="26811">
                  <c:v>-38.963671799923702</c:v>
                </c:pt>
                <c:pt idx="26812">
                  <c:v>-38.963671799923702</c:v>
                </c:pt>
                <c:pt idx="26813">
                  <c:v>-38.963671799923702</c:v>
                </c:pt>
                <c:pt idx="26814">
                  <c:v>-38.963671799923702</c:v>
                </c:pt>
                <c:pt idx="26815">
                  <c:v>-39.004003854366601</c:v>
                </c:pt>
                <c:pt idx="26816">
                  <c:v>-39.004003854366601</c:v>
                </c:pt>
                <c:pt idx="26817">
                  <c:v>-39.004003854366601</c:v>
                </c:pt>
                <c:pt idx="26818">
                  <c:v>-38.705761636796503</c:v>
                </c:pt>
                <c:pt idx="26819">
                  <c:v>-38.705761636796503</c:v>
                </c:pt>
                <c:pt idx="26820">
                  <c:v>-38.705761636796503</c:v>
                </c:pt>
                <c:pt idx="26821">
                  <c:v>-38.980956968567597</c:v>
                </c:pt>
                <c:pt idx="26822">
                  <c:v>-38.980956968567597</c:v>
                </c:pt>
                <c:pt idx="26823">
                  <c:v>-38.868261699775701</c:v>
                </c:pt>
                <c:pt idx="26824">
                  <c:v>-38.868261699775701</c:v>
                </c:pt>
                <c:pt idx="26825">
                  <c:v>-38.868261699775701</c:v>
                </c:pt>
                <c:pt idx="26826">
                  <c:v>-39.003417932435603</c:v>
                </c:pt>
                <c:pt idx="26827">
                  <c:v>-39.003417932435603</c:v>
                </c:pt>
                <c:pt idx="26828">
                  <c:v>-39.117773420148197</c:v>
                </c:pt>
                <c:pt idx="26829">
                  <c:v>-39.117773420148197</c:v>
                </c:pt>
                <c:pt idx="26830">
                  <c:v>-39.117773420148197</c:v>
                </c:pt>
                <c:pt idx="26831">
                  <c:v>-38.986718682353903</c:v>
                </c:pt>
                <c:pt idx="26832">
                  <c:v>-38.986718682353903</c:v>
                </c:pt>
                <c:pt idx="26833">
                  <c:v>-38.986718682353903</c:v>
                </c:pt>
                <c:pt idx="26834">
                  <c:v>-39.126464803084602</c:v>
                </c:pt>
                <c:pt idx="26835">
                  <c:v>-39.126464803084602</c:v>
                </c:pt>
                <c:pt idx="26836">
                  <c:v>-39.126464803084602</c:v>
                </c:pt>
                <c:pt idx="26837">
                  <c:v>-39.027050723809197</c:v>
                </c:pt>
                <c:pt idx="26838">
                  <c:v>-39.027050723809197</c:v>
                </c:pt>
                <c:pt idx="26839">
                  <c:v>-38.885058521409498</c:v>
                </c:pt>
                <c:pt idx="26840">
                  <c:v>-38.885058521409498</c:v>
                </c:pt>
                <c:pt idx="26841">
                  <c:v>-38.885058521409498</c:v>
                </c:pt>
                <c:pt idx="26842">
                  <c:v>-39.025585898816601</c:v>
                </c:pt>
                <c:pt idx="26843">
                  <c:v>-39.025585898816601</c:v>
                </c:pt>
                <c:pt idx="26844">
                  <c:v>-39.106933563132699</c:v>
                </c:pt>
                <c:pt idx="26845">
                  <c:v>-39.106933563132699</c:v>
                </c:pt>
                <c:pt idx="26846">
                  <c:v>-39.106933563132699</c:v>
                </c:pt>
                <c:pt idx="26847">
                  <c:v>-39.049706993268003</c:v>
                </c:pt>
                <c:pt idx="26848">
                  <c:v>-39.049706993268003</c:v>
                </c:pt>
                <c:pt idx="26849">
                  <c:v>-39.049706993268003</c:v>
                </c:pt>
                <c:pt idx="26850">
                  <c:v>-39.5529296407476</c:v>
                </c:pt>
                <c:pt idx="26851">
                  <c:v>-39.5529296407476</c:v>
                </c:pt>
                <c:pt idx="26852">
                  <c:v>-39.317773382790598</c:v>
                </c:pt>
                <c:pt idx="26853">
                  <c:v>-39.317773382790598</c:v>
                </c:pt>
                <c:pt idx="26854">
                  <c:v>-39.317773382790598</c:v>
                </c:pt>
                <c:pt idx="26855">
                  <c:v>-39.1797850524963</c:v>
                </c:pt>
                <c:pt idx="26856">
                  <c:v>-39.1797850524963</c:v>
                </c:pt>
                <c:pt idx="26857">
                  <c:v>-39.1797850524963</c:v>
                </c:pt>
                <c:pt idx="26858">
                  <c:v>-39.497460876555103</c:v>
                </c:pt>
                <c:pt idx="26859">
                  <c:v>-39.497460876555103</c:v>
                </c:pt>
                <c:pt idx="26860">
                  <c:v>-39.497460876555103</c:v>
                </c:pt>
                <c:pt idx="26861">
                  <c:v>-39.291796828358201</c:v>
                </c:pt>
                <c:pt idx="26862">
                  <c:v>-39.291796828358201</c:v>
                </c:pt>
                <c:pt idx="26863">
                  <c:v>-39.291796828358201</c:v>
                </c:pt>
                <c:pt idx="26864">
                  <c:v>-39.3890624482082</c:v>
                </c:pt>
                <c:pt idx="26865">
                  <c:v>-39.3890624482082</c:v>
                </c:pt>
                <c:pt idx="26866">
                  <c:v>-39.4738280864185</c:v>
                </c:pt>
                <c:pt idx="26867">
                  <c:v>-39.4738280864185</c:v>
                </c:pt>
                <c:pt idx="26868">
                  <c:v>-39.4738280864185</c:v>
                </c:pt>
                <c:pt idx="26869">
                  <c:v>-39.734960886802497</c:v>
                </c:pt>
                <c:pt idx="26870">
                  <c:v>-39.734960886802497</c:v>
                </c:pt>
                <c:pt idx="26871">
                  <c:v>-39.734960886802497</c:v>
                </c:pt>
                <c:pt idx="26872">
                  <c:v>-39.563085897454499</c:v>
                </c:pt>
                <c:pt idx="26873">
                  <c:v>-39.563085897454499</c:v>
                </c:pt>
                <c:pt idx="26874">
                  <c:v>-39.563085897454499</c:v>
                </c:pt>
                <c:pt idx="26875">
                  <c:v>-39.314160087596903</c:v>
                </c:pt>
                <c:pt idx="26876">
                  <c:v>-39.314160087596903</c:v>
                </c:pt>
                <c:pt idx="26877">
                  <c:v>-39.314160087596903</c:v>
                </c:pt>
                <c:pt idx="26878">
                  <c:v>-39.610546800751699</c:v>
                </c:pt>
                <c:pt idx="26879">
                  <c:v>-39.610546800751699</c:v>
                </c:pt>
                <c:pt idx="26880">
                  <c:v>-39.837109290943701</c:v>
                </c:pt>
                <c:pt idx="26881">
                  <c:v>-39.837109290943701</c:v>
                </c:pt>
                <c:pt idx="26882">
                  <c:v>-39.837109290943701</c:v>
                </c:pt>
                <c:pt idx="26883">
                  <c:v>-39.707324147384497</c:v>
                </c:pt>
                <c:pt idx="26884">
                  <c:v>-39.707324147384497</c:v>
                </c:pt>
                <c:pt idx="26885">
                  <c:v>-39.745410082206902</c:v>
                </c:pt>
                <c:pt idx="26886">
                  <c:v>-39.745410082206902</c:v>
                </c:pt>
                <c:pt idx="26887">
                  <c:v>-39.745410082206902</c:v>
                </c:pt>
                <c:pt idx="26888">
                  <c:v>-39.642773356048501</c:v>
                </c:pt>
                <c:pt idx="26889">
                  <c:v>-39.642773356048501</c:v>
                </c:pt>
                <c:pt idx="26890">
                  <c:v>-39.828222561256503</c:v>
                </c:pt>
                <c:pt idx="26891">
                  <c:v>-39.828222561256503</c:v>
                </c:pt>
                <c:pt idx="26892">
                  <c:v>-39.828222561256503</c:v>
                </c:pt>
                <c:pt idx="26893">
                  <c:v>-39.828222561256503</c:v>
                </c:pt>
                <c:pt idx="26894">
                  <c:v>-39.824218691130199</c:v>
                </c:pt>
                <c:pt idx="26895">
                  <c:v>-39.824218691130199</c:v>
                </c:pt>
                <c:pt idx="26896">
                  <c:v>-39.692187446205899</c:v>
                </c:pt>
                <c:pt idx="26897">
                  <c:v>-39.692187446205899</c:v>
                </c:pt>
                <c:pt idx="26898">
                  <c:v>-39.692187446205899</c:v>
                </c:pt>
                <c:pt idx="26899">
                  <c:v>-39.663964799670701</c:v>
                </c:pt>
                <c:pt idx="26900">
                  <c:v>-39.663964799670701</c:v>
                </c:pt>
                <c:pt idx="26901">
                  <c:v>-39.663964799670701</c:v>
                </c:pt>
                <c:pt idx="26902">
                  <c:v>-39.912988233663697</c:v>
                </c:pt>
                <c:pt idx="26903">
                  <c:v>-39.871191361962701</c:v>
                </c:pt>
                <c:pt idx="26904">
                  <c:v>-39.871191361962701</c:v>
                </c:pt>
                <c:pt idx="26905">
                  <c:v>-39.871191361962701</c:v>
                </c:pt>
                <c:pt idx="26906">
                  <c:v>-39.9894531049503</c:v>
                </c:pt>
                <c:pt idx="26907">
                  <c:v>-39.9894531049503</c:v>
                </c:pt>
                <c:pt idx="26908">
                  <c:v>-39.9766601260635</c:v>
                </c:pt>
                <c:pt idx="26909">
                  <c:v>-39.9766601260635</c:v>
                </c:pt>
                <c:pt idx="26910">
                  <c:v>-39.9766601260635</c:v>
                </c:pt>
                <c:pt idx="26911">
                  <c:v>-39.9766601260635</c:v>
                </c:pt>
                <c:pt idx="26912">
                  <c:v>-39.972460878227103</c:v>
                </c:pt>
                <c:pt idx="26913">
                  <c:v>-39.972460878227103</c:v>
                </c:pt>
                <c:pt idx="26914">
                  <c:v>-39.998632760048999</c:v>
                </c:pt>
                <c:pt idx="26915">
                  <c:v>-39.998632760048999</c:v>
                </c:pt>
                <c:pt idx="26916">
                  <c:v>-40.133984323736499</c:v>
                </c:pt>
                <c:pt idx="26917">
                  <c:v>-40.133984323736499</c:v>
                </c:pt>
                <c:pt idx="26918">
                  <c:v>-40.133984323736499</c:v>
                </c:pt>
                <c:pt idx="26919">
                  <c:v>-39.924609301415302</c:v>
                </c:pt>
                <c:pt idx="26920">
                  <c:v>-39.924609301415302</c:v>
                </c:pt>
                <c:pt idx="26921">
                  <c:v>-40.060449182383302</c:v>
                </c:pt>
                <c:pt idx="26922">
                  <c:v>-40.060449182383302</c:v>
                </c:pt>
                <c:pt idx="26923">
                  <c:v>-39.783105425092799</c:v>
                </c:pt>
                <c:pt idx="26924">
                  <c:v>-39.783105425092799</c:v>
                </c:pt>
                <c:pt idx="26925">
                  <c:v>-39.783105425092799</c:v>
                </c:pt>
                <c:pt idx="26926">
                  <c:v>-40.010839802554898</c:v>
                </c:pt>
                <c:pt idx="26927">
                  <c:v>-40.010839802554898</c:v>
                </c:pt>
                <c:pt idx="26928">
                  <c:v>-40.010839802554898</c:v>
                </c:pt>
                <c:pt idx="26929">
                  <c:v>-40.153027267071501</c:v>
                </c:pt>
                <c:pt idx="26930">
                  <c:v>-40.153027267071501</c:v>
                </c:pt>
                <c:pt idx="26931">
                  <c:v>-40.153027267071501</c:v>
                </c:pt>
                <c:pt idx="26932">
                  <c:v>-40.006738263880798</c:v>
                </c:pt>
                <c:pt idx="26933">
                  <c:v>-40.006738263880798</c:v>
                </c:pt>
                <c:pt idx="26934">
                  <c:v>-40.006738263880798</c:v>
                </c:pt>
                <c:pt idx="26935">
                  <c:v>-40.006738263880798</c:v>
                </c:pt>
                <c:pt idx="26936">
                  <c:v>-40.084374943908102</c:v>
                </c:pt>
                <c:pt idx="26937">
                  <c:v>-40.084374943908102</c:v>
                </c:pt>
                <c:pt idx="26938">
                  <c:v>-39.924609345391197</c:v>
                </c:pt>
                <c:pt idx="26939">
                  <c:v>-39.924609345391197</c:v>
                </c:pt>
                <c:pt idx="26940">
                  <c:v>-40.081640587115501</c:v>
                </c:pt>
                <c:pt idx="26941">
                  <c:v>-40.081640587115501</c:v>
                </c:pt>
                <c:pt idx="26942">
                  <c:v>-39.932519447793297</c:v>
                </c:pt>
                <c:pt idx="26943">
                  <c:v>-39.932519447793297</c:v>
                </c:pt>
                <c:pt idx="26944">
                  <c:v>-39.932519447793297</c:v>
                </c:pt>
                <c:pt idx="26945">
                  <c:v>-39.868456981486801</c:v>
                </c:pt>
                <c:pt idx="26946">
                  <c:v>-39.868456981486801</c:v>
                </c:pt>
                <c:pt idx="26947">
                  <c:v>-39.868456981486801</c:v>
                </c:pt>
                <c:pt idx="26948">
                  <c:v>-39.951757758324597</c:v>
                </c:pt>
                <c:pt idx="26949">
                  <c:v>-39.951757758324597</c:v>
                </c:pt>
                <c:pt idx="26950">
                  <c:v>-39.951757758324597</c:v>
                </c:pt>
                <c:pt idx="26951">
                  <c:v>-39.832714785719801</c:v>
                </c:pt>
                <c:pt idx="26952">
                  <c:v>-39.832714785719801</c:v>
                </c:pt>
                <c:pt idx="26953">
                  <c:v>-39.832714785719801</c:v>
                </c:pt>
                <c:pt idx="26954">
                  <c:v>-39.727539026367502</c:v>
                </c:pt>
                <c:pt idx="26955">
                  <c:v>-39.727539026367502</c:v>
                </c:pt>
                <c:pt idx="26956">
                  <c:v>-39.8794921442313</c:v>
                </c:pt>
                <c:pt idx="26957">
                  <c:v>-39.8794921442313</c:v>
                </c:pt>
                <c:pt idx="26958">
                  <c:v>-39.8794921442313</c:v>
                </c:pt>
                <c:pt idx="26959">
                  <c:v>-39.786132752327802</c:v>
                </c:pt>
                <c:pt idx="26960">
                  <c:v>-39.722949138354998</c:v>
                </c:pt>
                <c:pt idx="26961">
                  <c:v>-39.722949138354998</c:v>
                </c:pt>
                <c:pt idx="26962">
                  <c:v>-39.722949138354998</c:v>
                </c:pt>
                <c:pt idx="26963">
                  <c:v>-39.861718689506198</c:v>
                </c:pt>
                <c:pt idx="26964">
                  <c:v>-39.861718689506198</c:v>
                </c:pt>
                <c:pt idx="26965">
                  <c:v>-39.861718689506198</c:v>
                </c:pt>
                <c:pt idx="26966">
                  <c:v>-39.652441346930502</c:v>
                </c:pt>
                <c:pt idx="26967">
                  <c:v>-39.652441346930502</c:v>
                </c:pt>
                <c:pt idx="26968">
                  <c:v>-39.652441346930502</c:v>
                </c:pt>
                <c:pt idx="26969">
                  <c:v>-39.797656188762602</c:v>
                </c:pt>
                <c:pt idx="26970">
                  <c:v>-39.797656188762602</c:v>
                </c:pt>
                <c:pt idx="26971">
                  <c:v>-39.797656188762602</c:v>
                </c:pt>
                <c:pt idx="26972">
                  <c:v>-39.697949174696902</c:v>
                </c:pt>
                <c:pt idx="26973">
                  <c:v>-39.697949174696902</c:v>
                </c:pt>
                <c:pt idx="26974">
                  <c:v>-39.697949174696902</c:v>
                </c:pt>
                <c:pt idx="26975">
                  <c:v>-39.688476543386003</c:v>
                </c:pt>
                <c:pt idx="26976">
                  <c:v>-39.688476543386003</c:v>
                </c:pt>
                <c:pt idx="26977">
                  <c:v>-39.687011650603303</c:v>
                </c:pt>
                <c:pt idx="26978">
                  <c:v>-39.687011650603303</c:v>
                </c:pt>
                <c:pt idx="26979">
                  <c:v>-39.704003866274398</c:v>
                </c:pt>
                <c:pt idx="26980">
                  <c:v>-39.704003866274398</c:v>
                </c:pt>
                <c:pt idx="26981">
                  <c:v>-39.653320249548401</c:v>
                </c:pt>
                <c:pt idx="26982">
                  <c:v>-39.653320249548401</c:v>
                </c:pt>
                <c:pt idx="26983">
                  <c:v>-39.653320249548401</c:v>
                </c:pt>
                <c:pt idx="26984">
                  <c:v>-39.612597636005297</c:v>
                </c:pt>
                <c:pt idx="26985">
                  <c:v>-39.612597636005297</c:v>
                </c:pt>
                <c:pt idx="26986">
                  <c:v>-39.612597636005297</c:v>
                </c:pt>
                <c:pt idx="26987">
                  <c:v>-39.744824199959098</c:v>
                </c:pt>
                <c:pt idx="26988">
                  <c:v>-39.744824199959098</c:v>
                </c:pt>
                <c:pt idx="26989">
                  <c:v>-39.744824199959098</c:v>
                </c:pt>
                <c:pt idx="26990">
                  <c:v>-39.825878864481602</c:v>
                </c:pt>
                <c:pt idx="26991">
                  <c:v>-39.825878864481602</c:v>
                </c:pt>
                <c:pt idx="26992">
                  <c:v>-39.825878864481602</c:v>
                </c:pt>
                <c:pt idx="26993">
                  <c:v>-39.673925749084397</c:v>
                </c:pt>
                <c:pt idx="26994">
                  <c:v>-39.673925749084397</c:v>
                </c:pt>
                <c:pt idx="26995">
                  <c:v>-39.655566333771198</c:v>
                </c:pt>
                <c:pt idx="26996">
                  <c:v>-39.655566333771198</c:v>
                </c:pt>
                <c:pt idx="26997">
                  <c:v>-39.760839769944099</c:v>
                </c:pt>
                <c:pt idx="26998">
                  <c:v>-39.760839769944099</c:v>
                </c:pt>
                <c:pt idx="26999">
                  <c:v>-39.760839769944099</c:v>
                </c:pt>
                <c:pt idx="27000">
                  <c:v>-39.760839769944099</c:v>
                </c:pt>
                <c:pt idx="27001">
                  <c:v>0.16240234186261601</c:v>
                </c:pt>
                <c:pt idx="27002">
                  <c:v>0.16240234186261601</c:v>
                </c:pt>
                <c:pt idx="27003">
                  <c:v>0.16240234186261601</c:v>
                </c:pt>
                <c:pt idx="27004">
                  <c:v>0.20468749755673299</c:v>
                </c:pt>
                <c:pt idx="27005">
                  <c:v>0.20468749755673299</c:v>
                </c:pt>
                <c:pt idx="27006">
                  <c:v>0.20468749755673299</c:v>
                </c:pt>
                <c:pt idx="27007">
                  <c:v>0.15390624732390201</c:v>
                </c:pt>
                <c:pt idx="27008">
                  <c:v>0.15390624732390201</c:v>
                </c:pt>
                <c:pt idx="27009">
                  <c:v>0.15390624732390201</c:v>
                </c:pt>
                <c:pt idx="27010">
                  <c:v>0.15390624732390201</c:v>
                </c:pt>
                <c:pt idx="27011">
                  <c:v>0.138964841287815</c:v>
                </c:pt>
                <c:pt idx="27012">
                  <c:v>0.138964841287815</c:v>
                </c:pt>
                <c:pt idx="27013">
                  <c:v>0.231152340580592</c:v>
                </c:pt>
                <c:pt idx="27014">
                  <c:v>0.231152340580592</c:v>
                </c:pt>
                <c:pt idx="27015">
                  <c:v>0.231152340580592</c:v>
                </c:pt>
                <c:pt idx="27016">
                  <c:v>0.123339839825348</c:v>
                </c:pt>
                <c:pt idx="27017">
                  <c:v>0.123339839825348</c:v>
                </c:pt>
                <c:pt idx="27018">
                  <c:v>0.123339839825348</c:v>
                </c:pt>
                <c:pt idx="27019">
                  <c:v>5.8105466239794602E-2</c:v>
                </c:pt>
                <c:pt idx="27020">
                  <c:v>5.8105466239794602E-2</c:v>
                </c:pt>
                <c:pt idx="27021">
                  <c:v>0.21513671578577401</c:v>
                </c:pt>
                <c:pt idx="27022">
                  <c:v>0.21513671578577401</c:v>
                </c:pt>
                <c:pt idx="27023">
                  <c:v>0.21513671578577401</c:v>
                </c:pt>
                <c:pt idx="27024">
                  <c:v>0.122558590803237</c:v>
                </c:pt>
                <c:pt idx="27025">
                  <c:v>0.122558590803237</c:v>
                </c:pt>
                <c:pt idx="27026">
                  <c:v>0.122558590803237</c:v>
                </c:pt>
                <c:pt idx="27027">
                  <c:v>0.130273434857372</c:v>
                </c:pt>
                <c:pt idx="27028">
                  <c:v>0.130273434857372</c:v>
                </c:pt>
                <c:pt idx="27029">
                  <c:v>0.130273434857372</c:v>
                </c:pt>
                <c:pt idx="27030">
                  <c:v>0.130273434857372</c:v>
                </c:pt>
                <c:pt idx="27031">
                  <c:v>0.12529296558932401</c:v>
                </c:pt>
                <c:pt idx="27032">
                  <c:v>0.12529296558932401</c:v>
                </c:pt>
                <c:pt idx="27033">
                  <c:v>0.11503905953577399</c:v>
                </c:pt>
                <c:pt idx="27034">
                  <c:v>0.11503905953577399</c:v>
                </c:pt>
                <c:pt idx="27035">
                  <c:v>0.11503905953577399</c:v>
                </c:pt>
                <c:pt idx="27036">
                  <c:v>0.22490234093856901</c:v>
                </c:pt>
                <c:pt idx="27037">
                  <c:v>0.22490234093856901</c:v>
                </c:pt>
                <c:pt idx="27038">
                  <c:v>0.15048827847203899</c:v>
                </c:pt>
                <c:pt idx="27039">
                  <c:v>0.15048827847203899</c:v>
                </c:pt>
                <c:pt idx="27040">
                  <c:v>0.235156246511905</c:v>
                </c:pt>
                <c:pt idx="27041">
                  <c:v>0.235156246511905</c:v>
                </c:pt>
                <c:pt idx="27042">
                  <c:v>0.235156246511905</c:v>
                </c:pt>
                <c:pt idx="27043">
                  <c:v>0.17207030953431901</c:v>
                </c:pt>
                <c:pt idx="27044">
                  <c:v>0.17207030953431901</c:v>
                </c:pt>
                <c:pt idx="27045">
                  <c:v>0.17207030953431901</c:v>
                </c:pt>
                <c:pt idx="27046">
                  <c:v>0.106835934544506</c:v>
                </c:pt>
                <c:pt idx="27047">
                  <c:v>0.106835934544506</c:v>
                </c:pt>
                <c:pt idx="27048">
                  <c:v>0.106835934544506</c:v>
                </c:pt>
                <c:pt idx="27049">
                  <c:v>0.14736327890568601</c:v>
                </c:pt>
                <c:pt idx="27050">
                  <c:v>0.14736327890568601</c:v>
                </c:pt>
                <c:pt idx="27051">
                  <c:v>0.14736327890568601</c:v>
                </c:pt>
                <c:pt idx="27052">
                  <c:v>0.27451171613211001</c:v>
                </c:pt>
                <c:pt idx="27053">
                  <c:v>0.27451171613211001</c:v>
                </c:pt>
                <c:pt idx="27054">
                  <c:v>0.17822265309223401</c:v>
                </c:pt>
                <c:pt idx="27055">
                  <c:v>0.17822265309223401</c:v>
                </c:pt>
                <c:pt idx="27056">
                  <c:v>0.21220702859864099</c:v>
                </c:pt>
                <c:pt idx="27057">
                  <c:v>0.21220702859864099</c:v>
                </c:pt>
                <c:pt idx="27058">
                  <c:v>0.15224608995049399</c:v>
                </c:pt>
                <c:pt idx="27059">
                  <c:v>0.15224608995049399</c:v>
                </c:pt>
                <c:pt idx="27060">
                  <c:v>0.20068359124707</c:v>
                </c:pt>
                <c:pt idx="27061">
                  <c:v>0.20068359124707</c:v>
                </c:pt>
                <c:pt idx="27062">
                  <c:v>0.20068359124707</c:v>
                </c:pt>
                <c:pt idx="27063">
                  <c:v>0.124121091008419</c:v>
                </c:pt>
                <c:pt idx="27064">
                  <c:v>0.124121091008419</c:v>
                </c:pt>
                <c:pt idx="27065">
                  <c:v>0.124121091008419</c:v>
                </c:pt>
                <c:pt idx="27066">
                  <c:v>0.15087890377617399</c:v>
                </c:pt>
                <c:pt idx="27067">
                  <c:v>0.15087890377617399</c:v>
                </c:pt>
                <c:pt idx="27068">
                  <c:v>0.15087890377617399</c:v>
                </c:pt>
                <c:pt idx="27069">
                  <c:v>0.15742187235446101</c:v>
                </c:pt>
                <c:pt idx="27070">
                  <c:v>0.15742187235446101</c:v>
                </c:pt>
                <c:pt idx="27071">
                  <c:v>0.15742187235446101</c:v>
                </c:pt>
                <c:pt idx="27072">
                  <c:v>0.112207028796547</c:v>
                </c:pt>
                <c:pt idx="27073">
                  <c:v>0.112207028796547</c:v>
                </c:pt>
                <c:pt idx="27074">
                  <c:v>0.11689452840801</c:v>
                </c:pt>
                <c:pt idx="27075">
                  <c:v>0.11689452840801</c:v>
                </c:pt>
                <c:pt idx="27076">
                  <c:v>0.11689452840801</c:v>
                </c:pt>
                <c:pt idx="27077">
                  <c:v>0.159179684153059</c:v>
                </c:pt>
                <c:pt idx="27078">
                  <c:v>0.158886716424603</c:v>
                </c:pt>
                <c:pt idx="27079">
                  <c:v>0.158886716424603</c:v>
                </c:pt>
                <c:pt idx="27080">
                  <c:v>0.13310546640423099</c:v>
                </c:pt>
                <c:pt idx="27081">
                  <c:v>0.13310546640423099</c:v>
                </c:pt>
                <c:pt idx="27082">
                  <c:v>0.13310546640423099</c:v>
                </c:pt>
                <c:pt idx="27083">
                  <c:v>0.26904296573047698</c:v>
                </c:pt>
                <c:pt idx="27084">
                  <c:v>0.26904296573047698</c:v>
                </c:pt>
                <c:pt idx="27085">
                  <c:v>0.26904296573047698</c:v>
                </c:pt>
                <c:pt idx="27086">
                  <c:v>0.19052734196156901</c:v>
                </c:pt>
                <c:pt idx="27087">
                  <c:v>0.19052734196156901</c:v>
                </c:pt>
                <c:pt idx="27088">
                  <c:v>0.19052734196156901</c:v>
                </c:pt>
                <c:pt idx="27089">
                  <c:v>0.116992184892296</c:v>
                </c:pt>
                <c:pt idx="27090">
                  <c:v>0.116992184892296</c:v>
                </c:pt>
                <c:pt idx="27091">
                  <c:v>0.234667965676635</c:v>
                </c:pt>
                <c:pt idx="27092">
                  <c:v>0.234667965676635</c:v>
                </c:pt>
                <c:pt idx="27093">
                  <c:v>0.234667965676635</c:v>
                </c:pt>
                <c:pt idx="27094">
                  <c:v>0.186230466068082</c:v>
                </c:pt>
                <c:pt idx="27095">
                  <c:v>0.186230466068082</c:v>
                </c:pt>
                <c:pt idx="27096">
                  <c:v>0.186230466068082</c:v>
                </c:pt>
                <c:pt idx="27097">
                  <c:v>-39.930468666629103</c:v>
                </c:pt>
                <c:pt idx="27098">
                  <c:v>-39.930468666629103</c:v>
                </c:pt>
                <c:pt idx="27099">
                  <c:v>-39.941113227679999</c:v>
                </c:pt>
                <c:pt idx="27100">
                  <c:v>-39.941113227679999</c:v>
                </c:pt>
                <c:pt idx="27101">
                  <c:v>-39.874511649984903</c:v>
                </c:pt>
                <c:pt idx="27102">
                  <c:v>-39.874511649984903</c:v>
                </c:pt>
                <c:pt idx="27103">
                  <c:v>-39.874511649984903</c:v>
                </c:pt>
                <c:pt idx="27104">
                  <c:v>-39.977343685503001</c:v>
                </c:pt>
                <c:pt idx="27105">
                  <c:v>-39.977343685503001</c:v>
                </c:pt>
                <c:pt idx="27106">
                  <c:v>-39.977343685503001</c:v>
                </c:pt>
                <c:pt idx="27107">
                  <c:v>-39.839453082728099</c:v>
                </c:pt>
                <c:pt idx="27108">
                  <c:v>-39.839453082728099</c:v>
                </c:pt>
                <c:pt idx="27109">
                  <c:v>-39.839453082728099</c:v>
                </c:pt>
                <c:pt idx="27110">
                  <c:v>-39.839453082728099</c:v>
                </c:pt>
                <c:pt idx="27111">
                  <c:v>-39.627831973572</c:v>
                </c:pt>
                <c:pt idx="27112">
                  <c:v>-39.627831973572</c:v>
                </c:pt>
                <c:pt idx="27113">
                  <c:v>-39.627831973572</c:v>
                </c:pt>
                <c:pt idx="27114">
                  <c:v>-39.745019504931399</c:v>
                </c:pt>
                <c:pt idx="27115">
                  <c:v>-39.745019504931399</c:v>
                </c:pt>
                <c:pt idx="27116">
                  <c:v>-39.786523395734498</c:v>
                </c:pt>
                <c:pt idx="27117">
                  <c:v>-39.786523395734498</c:v>
                </c:pt>
                <c:pt idx="27118">
                  <c:v>-39.787890544648597</c:v>
                </c:pt>
                <c:pt idx="27119">
                  <c:v>-39.787890544648597</c:v>
                </c:pt>
                <c:pt idx="27120">
                  <c:v>-39.787890544648597</c:v>
                </c:pt>
                <c:pt idx="27121">
                  <c:v>-39.819628846104003</c:v>
                </c:pt>
                <c:pt idx="27122">
                  <c:v>-39.819628846104003</c:v>
                </c:pt>
                <c:pt idx="27123">
                  <c:v>-39.819628846104003</c:v>
                </c:pt>
                <c:pt idx="27124">
                  <c:v>-39.766699159954399</c:v>
                </c:pt>
                <c:pt idx="27125">
                  <c:v>-39.766699159954399</c:v>
                </c:pt>
                <c:pt idx="27126">
                  <c:v>-39.779589810539598</c:v>
                </c:pt>
                <c:pt idx="27127">
                  <c:v>-39.779589810539598</c:v>
                </c:pt>
                <c:pt idx="27128">
                  <c:v>-39.779589810539598</c:v>
                </c:pt>
                <c:pt idx="27129">
                  <c:v>-39.779589810539598</c:v>
                </c:pt>
                <c:pt idx="27130">
                  <c:v>-39.771093678828002</c:v>
                </c:pt>
                <c:pt idx="27131">
                  <c:v>-39.771093678828002</c:v>
                </c:pt>
                <c:pt idx="27132">
                  <c:v>-39.679687437019297</c:v>
                </c:pt>
                <c:pt idx="27133">
                  <c:v>-39.679687437019297</c:v>
                </c:pt>
                <c:pt idx="27134">
                  <c:v>-39.744921815130503</c:v>
                </c:pt>
                <c:pt idx="27135">
                  <c:v>-39.744921815130503</c:v>
                </c:pt>
                <c:pt idx="27136">
                  <c:v>-39.744921815130503</c:v>
                </c:pt>
                <c:pt idx="27137">
                  <c:v>-39.873730411753002</c:v>
                </c:pt>
                <c:pt idx="27138">
                  <c:v>-39.765038980243801</c:v>
                </c:pt>
                <c:pt idx="27139">
                  <c:v>-39.765038980243801</c:v>
                </c:pt>
                <c:pt idx="27140">
                  <c:v>-39.765038980243801</c:v>
                </c:pt>
                <c:pt idx="27141">
                  <c:v>-39.786425720267196</c:v>
                </c:pt>
                <c:pt idx="27142">
                  <c:v>-39.786425720267196</c:v>
                </c:pt>
                <c:pt idx="27143">
                  <c:v>-39.786425720267196</c:v>
                </c:pt>
                <c:pt idx="27144">
                  <c:v>-39.749121020417</c:v>
                </c:pt>
                <c:pt idx="27145">
                  <c:v>-39.749121020417</c:v>
                </c:pt>
                <c:pt idx="27146">
                  <c:v>-39.669042900088201</c:v>
                </c:pt>
                <c:pt idx="27147">
                  <c:v>-39.669042900088201</c:v>
                </c:pt>
                <c:pt idx="27148">
                  <c:v>-39.669042900088201</c:v>
                </c:pt>
                <c:pt idx="27149">
                  <c:v>-39.730175729433498</c:v>
                </c:pt>
                <c:pt idx="27150">
                  <c:v>-39.730175729433498</c:v>
                </c:pt>
                <c:pt idx="27151">
                  <c:v>-39.730175729433498</c:v>
                </c:pt>
                <c:pt idx="27152">
                  <c:v>-39.766406221082399</c:v>
                </c:pt>
                <c:pt idx="27153">
                  <c:v>-39.766406221082399</c:v>
                </c:pt>
                <c:pt idx="27154">
                  <c:v>-39.845800717295702</c:v>
                </c:pt>
                <c:pt idx="27155">
                  <c:v>-39.845800717295702</c:v>
                </c:pt>
                <c:pt idx="27156">
                  <c:v>-39.845800717295702</c:v>
                </c:pt>
                <c:pt idx="27157">
                  <c:v>-39.857519481127298</c:v>
                </c:pt>
                <c:pt idx="27158">
                  <c:v>-39.857519481127298</c:v>
                </c:pt>
                <c:pt idx="27159">
                  <c:v>-39.777831962557599</c:v>
                </c:pt>
                <c:pt idx="27160">
                  <c:v>-39.777831962557599</c:v>
                </c:pt>
                <c:pt idx="27161">
                  <c:v>-39.777831962557599</c:v>
                </c:pt>
                <c:pt idx="27162">
                  <c:v>-39.7383788577717</c:v>
                </c:pt>
                <c:pt idx="27163">
                  <c:v>-39.7383788577717</c:v>
                </c:pt>
                <c:pt idx="27164">
                  <c:v>-39.776660105759198</c:v>
                </c:pt>
                <c:pt idx="27165">
                  <c:v>-39.776660105759198</c:v>
                </c:pt>
                <c:pt idx="27166">
                  <c:v>-39.776660105759198</c:v>
                </c:pt>
                <c:pt idx="27167">
                  <c:v>-39.776660105759198</c:v>
                </c:pt>
                <c:pt idx="27168">
                  <c:v>-39.921289010315299</c:v>
                </c:pt>
                <c:pt idx="27169">
                  <c:v>-39.921289010315299</c:v>
                </c:pt>
                <c:pt idx="27170">
                  <c:v>-39.782617093602298</c:v>
                </c:pt>
                <c:pt idx="27171">
                  <c:v>-39.782617093602298</c:v>
                </c:pt>
                <c:pt idx="27172">
                  <c:v>-39.785253869398701</c:v>
                </c:pt>
                <c:pt idx="27173">
                  <c:v>-39.785253869398701</c:v>
                </c:pt>
                <c:pt idx="27174">
                  <c:v>-39.785253869398701</c:v>
                </c:pt>
                <c:pt idx="27175">
                  <c:v>-39.8174804276495</c:v>
                </c:pt>
                <c:pt idx="27176">
                  <c:v>-39.8174804276495</c:v>
                </c:pt>
                <c:pt idx="27177">
                  <c:v>-39.712402303608499</c:v>
                </c:pt>
                <c:pt idx="27178">
                  <c:v>-39.712402303608499</c:v>
                </c:pt>
                <c:pt idx="27179">
                  <c:v>-39.810253852505397</c:v>
                </c:pt>
                <c:pt idx="27180">
                  <c:v>-39.810253852505397</c:v>
                </c:pt>
                <c:pt idx="27181">
                  <c:v>-39.810253852505397</c:v>
                </c:pt>
                <c:pt idx="27182">
                  <c:v>-39.804687427131199</c:v>
                </c:pt>
                <c:pt idx="27183">
                  <c:v>-39.804687427131199</c:v>
                </c:pt>
                <c:pt idx="27184">
                  <c:v>-39.804687427131199</c:v>
                </c:pt>
                <c:pt idx="27185">
                  <c:v>-39.804687427131199</c:v>
                </c:pt>
                <c:pt idx="27186">
                  <c:v>-39.869628812884898</c:v>
                </c:pt>
                <c:pt idx="27187">
                  <c:v>-39.869628812884898</c:v>
                </c:pt>
                <c:pt idx="27188">
                  <c:v>-39.761230434189201</c:v>
                </c:pt>
                <c:pt idx="27189">
                  <c:v>-39.761230434189201</c:v>
                </c:pt>
                <c:pt idx="27190">
                  <c:v>-39.812206955539203</c:v>
                </c:pt>
                <c:pt idx="27191">
                  <c:v>-39.812206955539203</c:v>
                </c:pt>
                <c:pt idx="27192">
                  <c:v>-39.812206955539203</c:v>
                </c:pt>
                <c:pt idx="27193">
                  <c:v>-39.692675757425597</c:v>
                </c:pt>
                <c:pt idx="27194">
                  <c:v>-39.692675757425597</c:v>
                </c:pt>
                <c:pt idx="27195">
                  <c:v>-39.739648383110698</c:v>
                </c:pt>
                <c:pt idx="27196">
                  <c:v>-39.739648383110698</c:v>
                </c:pt>
                <c:pt idx="27197">
                  <c:v>-39.920605442173802</c:v>
                </c:pt>
                <c:pt idx="27198">
                  <c:v>-39.920605442173802</c:v>
                </c:pt>
                <c:pt idx="27199">
                  <c:v>-39.786621064122301</c:v>
                </c:pt>
                <c:pt idx="27200">
                  <c:v>-39.786621064122301</c:v>
                </c:pt>
                <c:pt idx="27201">
                  <c:v>-39.786621064122301</c:v>
                </c:pt>
                <c:pt idx="27202">
                  <c:v>-39.625683559257503</c:v>
                </c:pt>
                <c:pt idx="27203">
                  <c:v>-39.625683559257503</c:v>
                </c:pt>
                <c:pt idx="27204">
                  <c:v>-39.625683559257503</c:v>
                </c:pt>
                <c:pt idx="27205">
                  <c:v>-39.625683559257503</c:v>
                </c:pt>
                <c:pt idx="27206">
                  <c:v>-39.716992105480998</c:v>
                </c:pt>
                <c:pt idx="27207">
                  <c:v>-39.716992105480998</c:v>
                </c:pt>
                <c:pt idx="27208">
                  <c:v>-39.726074134574397</c:v>
                </c:pt>
                <c:pt idx="27209">
                  <c:v>-39.726074134574397</c:v>
                </c:pt>
                <c:pt idx="27210">
                  <c:v>-39.829101511189897</c:v>
                </c:pt>
                <c:pt idx="27211">
                  <c:v>-39.829101511189897</c:v>
                </c:pt>
                <c:pt idx="27212">
                  <c:v>-39.829101511189897</c:v>
                </c:pt>
                <c:pt idx="27213">
                  <c:v>-39.719726540693898</c:v>
                </c:pt>
                <c:pt idx="27214">
                  <c:v>-39.719726540693898</c:v>
                </c:pt>
                <c:pt idx="27215">
                  <c:v>-39.668945257559201</c:v>
                </c:pt>
                <c:pt idx="27216">
                  <c:v>-39.668945257559201</c:v>
                </c:pt>
                <c:pt idx="27217">
                  <c:v>-39.668945257559201</c:v>
                </c:pt>
                <c:pt idx="27218">
                  <c:v>-39.786425737860498</c:v>
                </c:pt>
                <c:pt idx="27219">
                  <c:v>-39.786425737860498</c:v>
                </c:pt>
                <c:pt idx="27220">
                  <c:v>-39.786425737860498</c:v>
                </c:pt>
                <c:pt idx="27221">
                  <c:v>-39.7434570237019</c:v>
                </c:pt>
                <c:pt idx="27222">
                  <c:v>-39.7434570237019</c:v>
                </c:pt>
                <c:pt idx="27223">
                  <c:v>-39.7434570237019</c:v>
                </c:pt>
                <c:pt idx="27224">
                  <c:v>-39.737695256262597</c:v>
                </c:pt>
                <c:pt idx="27225">
                  <c:v>-39.737695256262597</c:v>
                </c:pt>
                <c:pt idx="27226">
                  <c:v>-39.737695256262597</c:v>
                </c:pt>
                <c:pt idx="27227">
                  <c:v>-39.7796874206906</c:v>
                </c:pt>
                <c:pt idx="27228">
                  <c:v>-39.7796874206906</c:v>
                </c:pt>
                <c:pt idx="27229">
                  <c:v>-39.780957008413601</c:v>
                </c:pt>
                <c:pt idx="27230">
                  <c:v>-39.780957008413601</c:v>
                </c:pt>
                <c:pt idx="27231">
                  <c:v>-39.780957008413601</c:v>
                </c:pt>
                <c:pt idx="27232">
                  <c:v>-39.705468670108502</c:v>
                </c:pt>
                <c:pt idx="27233">
                  <c:v>-39.705468670108502</c:v>
                </c:pt>
                <c:pt idx="27234">
                  <c:v>-39.794335848928299</c:v>
                </c:pt>
                <c:pt idx="27235">
                  <c:v>-39.794335848928299</c:v>
                </c:pt>
                <c:pt idx="27236">
                  <c:v>-39.701269499397299</c:v>
                </c:pt>
                <c:pt idx="27237">
                  <c:v>-39.701269499397299</c:v>
                </c:pt>
                <c:pt idx="27238">
                  <c:v>-39.701269499397299</c:v>
                </c:pt>
                <c:pt idx="27239">
                  <c:v>-39.725683546472197</c:v>
                </c:pt>
                <c:pt idx="27240">
                  <c:v>-39.725683546472197</c:v>
                </c:pt>
                <c:pt idx="27241">
                  <c:v>-39.725683546472197</c:v>
                </c:pt>
                <c:pt idx="27242">
                  <c:v>-39.721484290064801</c:v>
                </c:pt>
                <c:pt idx="27243">
                  <c:v>-39.721484290064801</c:v>
                </c:pt>
                <c:pt idx="27244">
                  <c:v>-39.721484290064801</c:v>
                </c:pt>
                <c:pt idx="27245">
                  <c:v>-39.721484290064801</c:v>
                </c:pt>
                <c:pt idx="27246">
                  <c:v>-39.701660138511201</c:v>
                </c:pt>
                <c:pt idx="27247">
                  <c:v>-39.701660138511201</c:v>
                </c:pt>
                <c:pt idx="27248">
                  <c:v>-39.763476572406901</c:v>
                </c:pt>
                <c:pt idx="27249">
                  <c:v>-39.763476572406901</c:v>
                </c:pt>
                <c:pt idx="27250">
                  <c:v>-39.792382759609602</c:v>
                </c:pt>
                <c:pt idx="27251">
                  <c:v>-39.792382759609602</c:v>
                </c:pt>
                <c:pt idx="27252">
                  <c:v>-39.792382759609602</c:v>
                </c:pt>
                <c:pt idx="27253">
                  <c:v>-39.720996039388403</c:v>
                </c:pt>
                <c:pt idx="27254">
                  <c:v>-39.720996039388403</c:v>
                </c:pt>
                <c:pt idx="27255">
                  <c:v>-39.767480401184002</c:v>
                </c:pt>
                <c:pt idx="27256">
                  <c:v>-39.767480401184002</c:v>
                </c:pt>
                <c:pt idx="27257">
                  <c:v>-39.767480401184002</c:v>
                </c:pt>
                <c:pt idx="27258">
                  <c:v>-39.775390586815703</c:v>
                </c:pt>
                <c:pt idx="27259">
                  <c:v>-39.775390586815703</c:v>
                </c:pt>
                <c:pt idx="27260">
                  <c:v>-39.7813475657385</c:v>
                </c:pt>
                <c:pt idx="27261">
                  <c:v>-39.7813475657385</c:v>
                </c:pt>
                <c:pt idx="27262">
                  <c:v>-39.7813475657385</c:v>
                </c:pt>
                <c:pt idx="27263">
                  <c:v>-39.802636659347598</c:v>
                </c:pt>
                <c:pt idx="27264">
                  <c:v>-39.802636659347598</c:v>
                </c:pt>
                <c:pt idx="27265">
                  <c:v>-39.802636659347598</c:v>
                </c:pt>
                <c:pt idx="27266">
                  <c:v>-39.802636659347598</c:v>
                </c:pt>
                <c:pt idx="27267">
                  <c:v>-39.816796810744499</c:v>
                </c:pt>
                <c:pt idx="27268">
                  <c:v>-39.816796810744499</c:v>
                </c:pt>
                <c:pt idx="27269">
                  <c:v>-39.816796810744499</c:v>
                </c:pt>
                <c:pt idx="27270">
                  <c:v>-39.741308523887703</c:v>
                </c:pt>
                <c:pt idx="27271">
                  <c:v>-39.741308523887703</c:v>
                </c:pt>
                <c:pt idx="27272">
                  <c:v>-39.700195251942198</c:v>
                </c:pt>
                <c:pt idx="27273">
                  <c:v>-39.700195251942198</c:v>
                </c:pt>
                <c:pt idx="27274">
                  <c:v>-39.700195251942198</c:v>
                </c:pt>
                <c:pt idx="27275">
                  <c:v>-39.777831981584299</c:v>
                </c:pt>
                <c:pt idx="27276">
                  <c:v>-39.777831981584299</c:v>
                </c:pt>
                <c:pt idx="27277">
                  <c:v>-39.6836913674342</c:v>
                </c:pt>
                <c:pt idx="27278">
                  <c:v>-39.6836913674342</c:v>
                </c:pt>
                <c:pt idx="27279">
                  <c:v>-39.6836913674342</c:v>
                </c:pt>
                <c:pt idx="27280">
                  <c:v>-39.702343683056803</c:v>
                </c:pt>
                <c:pt idx="27281">
                  <c:v>-39.702343683056803</c:v>
                </c:pt>
                <c:pt idx="27282">
                  <c:v>-39.702343683056803</c:v>
                </c:pt>
                <c:pt idx="27283">
                  <c:v>-39.644433582427098</c:v>
                </c:pt>
                <c:pt idx="27284">
                  <c:v>-39.644433582427098</c:v>
                </c:pt>
                <c:pt idx="27285">
                  <c:v>-39.644433582427098</c:v>
                </c:pt>
                <c:pt idx="27286">
                  <c:v>-39.644433582427098</c:v>
                </c:pt>
                <c:pt idx="27287">
                  <c:v>-39.746679642033897</c:v>
                </c:pt>
                <c:pt idx="27288">
                  <c:v>-39.746679642033897</c:v>
                </c:pt>
                <c:pt idx="27289">
                  <c:v>-39.616796789305198</c:v>
                </c:pt>
                <c:pt idx="27290">
                  <c:v>-39.616796789305198</c:v>
                </c:pt>
                <c:pt idx="27291">
                  <c:v>-39.616796789305198</c:v>
                </c:pt>
                <c:pt idx="27292">
                  <c:v>-39.337597611818602</c:v>
                </c:pt>
                <c:pt idx="27293">
                  <c:v>-39.337597611818602</c:v>
                </c:pt>
                <c:pt idx="27294">
                  <c:v>-39.337597611818602</c:v>
                </c:pt>
                <c:pt idx="27295">
                  <c:v>-39.337597611818602</c:v>
                </c:pt>
                <c:pt idx="27296">
                  <c:v>0.172363277903059</c:v>
                </c:pt>
                <c:pt idx="27297">
                  <c:v>0.172363277903059</c:v>
                </c:pt>
                <c:pt idx="27298">
                  <c:v>0.172363277903059</c:v>
                </c:pt>
                <c:pt idx="27299">
                  <c:v>0.181640621718543</c:v>
                </c:pt>
                <c:pt idx="27300">
                  <c:v>0.181640621718543</c:v>
                </c:pt>
                <c:pt idx="27301">
                  <c:v>0.181640621718543</c:v>
                </c:pt>
                <c:pt idx="27302">
                  <c:v>0.219726559647824</c:v>
                </c:pt>
                <c:pt idx="27303">
                  <c:v>0.219726559647824</c:v>
                </c:pt>
                <c:pt idx="27304">
                  <c:v>0.219726559647824</c:v>
                </c:pt>
                <c:pt idx="27305">
                  <c:v>0.219726559647824</c:v>
                </c:pt>
                <c:pt idx="27306">
                  <c:v>0.12216796569555299</c:v>
                </c:pt>
                <c:pt idx="27307">
                  <c:v>0.12216796569555299</c:v>
                </c:pt>
                <c:pt idx="27308">
                  <c:v>0.12216796569555299</c:v>
                </c:pt>
                <c:pt idx="27309">
                  <c:v>9.1601560088747605E-2</c:v>
                </c:pt>
                <c:pt idx="27310">
                  <c:v>9.1601560088747605E-2</c:v>
                </c:pt>
                <c:pt idx="27311">
                  <c:v>9.1601560088747605E-2</c:v>
                </c:pt>
                <c:pt idx="27312">
                  <c:v>0.196582027943804</c:v>
                </c:pt>
                <c:pt idx="27313">
                  <c:v>0.196582027943804</c:v>
                </c:pt>
                <c:pt idx="27314">
                  <c:v>0.21015624741994501</c:v>
                </c:pt>
                <c:pt idx="27315">
                  <c:v>0.21015624741994501</c:v>
                </c:pt>
                <c:pt idx="27316">
                  <c:v>0.289648434416449</c:v>
                </c:pt>
                <c:pt idx="27317">
                  <c:v>0.289648434416449</c:v>
                </c:pt>
                <c:pt idx="27318">
                  <c:v>0.289648434416449</c:v>
                </c:pt>
                <c:pt idx="27319">
                  <c:v>0.289648434416449</c:v>
                </c:pt>
                <c:pt idx="27320">
                  <c:v>0.21972655988793099</c:v>
                </c:pt>
                <c:pt idx="27321">
                  <c:v>0.21972655988793099</c:v>
                </c:pt>
                <c:pt idx="27322">
                  <c:v>0.103710934366972</c:v>
                </c:pt>
                <c:pt idx="27323">
                  <c:v>0.103710934366972</c:v>
                </c:pt>
                <c:pt idx="27324">
                  <c:v>0.103710934366972</c:v>
                </c:pt>
                <c:pt idx="27325">
                  <c:v>0.103710934366972</c:v>
                </c:pt>
                <c:pt idx="27326">
                  <c:v>0.15341796589200299</c:v>
                </c:pt>
                <c:pt idx="27327">
                  <c:v>0.15341796589200299</c:v>
                </c:pt>
                <c:pt idx="27328">
                  <c:v>0.15341796589200299</c:v>
                </c:pt>
                <c:pt idx="27329">
                  <c:v>0.166992184938862</c:v>
                </c:pt>
                <c:pt idx="27330">
                  <c:v>0.166992184938862</c:v>
                </c:pt>
                <c:pt idx="27331">
                  <c:v>0.173632809484843</c:v>
                </c:pt>
                <c:pt idx="27332">
                  <c:v>0.173632809484843</c:v>
                </c:pt>
                <c:pt idx="27333">
                  <c:v>0.173632809484843</c:v>
                </c:pt>
                <c:pt idx="27334">
                  <c:v>0.17734374752762899</c:v>
                </c:pt>
                <c:pt idx="27335">
                  <c:v>0.16855468531139101</c:v>
                </c:pt>
                <c:pt idx="27336">
                  <c:v>0.16855468531139101</c:v>
                </c:pt>
                <c:pt idx="27337">
                  <c:v>0.16855468531139101</c:v>
                </c:pt>
                <c:pt idx="27338">
                  <c:v>0.14267577843565901</c:v>
                </c:pt>
                <c:pt idx="27339">
                  <c:v>0.14267577843565901</c:v>
                </c:pt>
                <c:pt idx="27340">
                  <c:v>0.14267577843565901</c:v>
                </c:pt>
                <c:pt idx="27341">
                  <c:v>0.22861327833379599</c:v>
                </c:pt>
                <c:pt idx="27342">
                  <c:v>0.22861327833379599</c:v>
                </c:pt>
                <c:pt idx="27343">
                  <c:v>0.22861327833379599</c:v>
                </c:pt>
                <c:pt idx="27344">
                  <c:v>0.22861327833379599</c:v>
                </c:pt>
                <c:pt idx="27345">
                  <c:v>0.22861327833379599</c:v>
                </c:pt>
                <c:pt idx="27346">
                  <c:v>9.65820282435743E-2</c:v>
                </c:pt>
                <c:pt idx="27347">
                  <c:v>9.65820282435743E-2</c:v>
                </c:pt>
                <c:pt idx="27348">
                  <c:v>9.65820282435743E-2</c:v>
                </c:pt>
                <c:pt idx="27349">
                  <c:v>0.179980465996777</c:v>
                </c:pt>
                <c:pt idx="27350">
                  <c:v>0.179980465996777</c:v>
                </c:pt>
                <c:pt idx="27351">
                  <c:v>0.19726562141295201</c:v>
                </c:pt>
                <c:pt idx="27352">
                  <c:v>0.19726562141295201</c:v>
                </c:pt>
                <c:pt idx="27353">
                  <c:v>0.19726562141295201</c:v>
                </c:pt>
                <c:pt idx="27354">
                  <c:v>0.24970702897553501</c:v>
                </c:pt>
                <c:pt idx="27355">
                  <c:v>0.19775390372524199</c:v>
                </c:pt>
                <c:pt idx="27356">
                  <c:v>0.19775390372524199</c:v>
                </c:pt>
                <c:pt idx="27357">
                  <c:v>0.19775390372524199</c:v>
                </c:pt>
                <c:pt idx="27358">
                  <c:v>0.11884765388822401</c:v>
                </c:pt>
                <c:pt idx="27359">
                  <c:v>0.11884765388822401</c:v>
                </c:pt>
                <c:pt idx="27360">
                  <c:v>0.11884765388822401</c:v>
                </c:pt>
                <c:pt idx="27361">
                  <c:v>0.16582031024154201</c:v>
                </c:pt>
                <c:pt idx="27362">
                  <c:v>0.16582031024154201</c:v>
                </c:pt>
                <c:pt idx="27363">
                  <c:v>0.16582031024154201</c:v>
                </c:pt>
                <c:pt idx="27364">
                  <c:v>0.16582031024154201</c:v>
                </c:pt>
                <c:pt idx="27365">
                  <c:v>0.12705077783903099</c:v>
                </c:pt>
                <c:pt idx="27366">
                  <c:v>0.12705077783903099</c:v>
                </c:pt>
                <c:pt idx="27367">
                  <c:v>0.12705077783903099</c:v>
                </c:pt>
                <c:pt idx="27368">
                  <c:v>0.19814452826540199</c:v>
                </c:pt>
                <c:pt idx="27369">
                  <c:v>0.19814452826540199</c:v>
                </c:pt>
                <c:pt idx="27370">
                  <c:v>0.13154296563152401</c:v>
                </c:pt>
                <c:pt idx="27371">
                  <c:v>0.13154296563152401</c:v>
                </c:pt>
                <c:pt idx="27372">
                  <c:v>0.13154296563152401</c:v>
                </c:pt>
                <c:pt idx="27373">
                  <c:v>0.198046872123086</c:v>
                </c:pt>
                <c:pt idx="27374">
                  <c:v>0.198046872123086</c:v>
                </c:pt>
                <c:pt idx="27375">
                  <c:v>0.122265622398117</c:v>
                </c:pt>
                <c:pt idx="27376">
                  <c:v>0.122265622398117</c:v>
                </c:pt>
                <c:pt idx="27377">
                  <c:v>0.122265622398117</c:v>
                </c:pt>
                <c:pt idx="27378">
                  <c:v>0.13369140389841</c:v>
                </c:pt>
                <c:pt idx="27379">
                  <c:v>0.13369140389841</c:v>
                </c:pt>
                <c:pt idx="27380">
                  <c:v>0.142480465954577</c:v>
                </c:pt>
                <c:pt idx="27381">
                  <c:v>0.142480465954577</c:v>
                </c:pt>
                <c:pt idx="27382">
                  <c:v>0.142480465954577</c:v>
                </c:pt>
                <c:pt idx="27383">
                  <c:v>0.142480465954577</c:v>
                </c:pt>
                <c:pt idx="27384">
                  <c:v>0.247656247054692</c:v>
                </c:pt>
                <c:pt idx="27385">
                  <c:v>0.247656247054692</c:v>
                </c:pt>
                <c:pt idx="27386">
                  <c:v>0.247656247054692</c:v>
                </c:pt>
                <c:pt idx="27387">
                  <c:v>0.21240234089054799</c:v>
                </c:pt>
                <c:pt idx="27388">
                  <c:v>0.21240234089054799</c:v>
                </c:pt>
                <c:pt idx="27389">
                  <c:v>0.21240234089054799</c:v>
                </c:pt>
                <c:pt idx="27390">
                  <c:v>-39.856738195892802</c:v>
                </c:pt>
                <c:pt idx="27391">
                  <c:v>-39.856738195892802</c:v>
                </c:pt>
                <c:pt idx="27392">
                  <c:v>-39.7907226011666</c:v>
                </c:pt>
                <c:pt idx="27393">
                  <c:v>-39.7907226011666</c:v>
                </c:pt>
                <c:pt idx="27394">
                  <c:v>-39.822753845044602</c:v>
                </c:pt>
                <c:pt idx="27395">
                  <c:v>-39.822753845044602</c:v>
                </c:pt>
                <c:pt idx="27396">
                  <c:v>-39.6143554297159</c:v>
                </c:pt>
                <c:pt idx="27397">
                  <c:v>-39.6143554297159</c:v>
                </c:pt>
                <c:pt idx="27398">
                  <c:v>-39.6143554297159</c:v>
                </c:pt>
                <c:pt idx="27399">
                  <c:v>-39.798730419824999</c:v>
                </c:pt>
                <c:pt idx="27400">
                  <c:v>-39.798730419824999</c:v>
                </c:pt>
                <c:pt idx="27401">
                  <c:v>-39.798730419824999</c:v>
                </c:pt>
                <c:pt idx="27402">
                  <c:v>-39.800683521556401</c:v>
                </c:pt>
                <c:pt idx="27403">
                  <c:v>-39.800683521556401</c:v>
                </c:pt>
                <c:pt idx="27404">
                  <c:v>-39.800683521556401</c:v>
                </c:pt>
                <c:pt idx="27405">
                  <c:v>-39.894042911495397</c:v>
                </c:pt>
                <c:pt idx="27406">
                  <c:v>-39.894042911495397</c:v>
                </c:pt>
                <c:pt idx="27407">
                  <c:v>-39.894042911495397</c:v>
                </c:pt>
                <c:pt idx="27408">
                  <c:v>-39.805664015300799</c:v>
                </c:pt>
                <c:pt idx="27409">
                  <c:v>-39.805664015300799</c:v>
                </c:pt>
                <c:pt idx="27410">
                  <c:v>-39.833398420872904</c:v>
                </c:pt>
                <c:pt idx="27411">
                  <c:v>-39.833398420872904</c:v>
                </c:pt>
                <c:pt idx="27412">
                  <c:v>-39.833398420872904</c:v>
                </c:pt>
                <c:pt idx="27413">
                  <c:v>-39.770214766678599</c:v>
                </c:pt>
                <c:pt idx="27414">
                  <c:v>-39.620996034558601</c:v>
                </c:pt>
                <c:pt idx="27415">
                  <c:v>-39.620996034558601</c:v>
                </c:pt>
                <c:pt idx="27416">
                  <c:v>-39.620996034558601</c:v>
                </c:pt>
                <c:pt idx="27417">
                  <c:v>-39.814355391361403</c:v>
                </c:pt>
                <c:pt idx="27418">
                  <c:v>-39.814355391361403</c:v>
                </c:pt>
                <c:pt idx="27419">
                  <c:v>-39.814355391361403</c:v>
                </c:pt>
                <c:pt idx="27420">
                  <c:v>-39.758300737928899</c:v>
                </c:pt>
                <c:pt idx="27421">
                  <c:v>-39.758300737928899</c:v>
                </c:pt>
                <c:pt idx="27422">
                  <c:v>-39.758300737928899</c:v>
                </c:pt>
                <c:pt idx="27423">
                  <c:v>-39.758300737928899</c:v>
                </c:pt>
                <c:pt idx="27424">
                  <c:v>-39.753808513334597</c:v>
                </c:pt>
                <c:pt idx="27425">
                  <c:v>-39.753808513334597</c:v>
                </c:pt>
                <c:pt idx="27426">
                  <c:v>-39.733105411760299</c:v>
                </c:pt>
                <c:pt idx="27427">
                  <c:v>-39.733105411760299</c:v>
                </c:pt>
                <c:pt idx="27428">
                  <c:v>-39.733105411760299</c:v>
                </c:pt>
                <c:pt idx="27429">
                  <c:v>-39.731640562509703</c:v>
                </c:pt>
                <c:pt idx="27430">
                  <c:v>-39.731640562509703</c:v>
                </c:pt>
                <c:pt idx="27431">
                  <c:v>-39.627050751856501</c:v>
                </c:pt>
                <c:pt idx="27432">
                  <c:v>-39.627050751856501</c:v>
                </c:pt>
                <c:pt idx="27433">
                  <c:v>-39.627050751856501</c:v>
                </c:pt>
                <c:pt idx="27434">
                  <c:v>-39.7297850941249</c:v>
                </c:pt>
                <c:pt idx="27435">
                  <c:v>-39.7297850941249</c:v>
                </c:pt>
                <c:pt idx="27436">
                  <c:v>-39.7297850941249</c:v>
                </c:pt>
                <c:pt idx="27437">
                  <c:v>-39.799023391002201</c:v>
                </c:pt>
                <c:pt idx="27438">
                  <c:v>-39.799023391002201</c:v>
                </c:pt>
                <c:pt idx="27439">
                  <c:v>-39.818261645123101</c:v>
                </c:pt>
                <c:pt idx="27440">
                  <c:v>-39.818261645123101</c:v>
                </c:pt>
                <c:pt idx="27441">
                  <c:v>-39.818261645123101</c:v>
                </c:pt>
                <c:pt idx="27442">
                  <c:v>-39.818261645123101</c:v>
                </c:pt>
                <c:pt idx="27443">
                  <c:v>-39.861816371252601</c:v>
                </c:pt>
                <c:pt idx="27444">
                  <c:v>-39.861816371252601</c:v>
                </c:pt>
                <c:pt idx="27445">
                  <c:v>-39.7798827824735</c:v>
                </c:pt>
                <c:pt idx="27446">
                  <c:v>-39.7798827824735</c:v>
                </c:pt>
                <c:pt idx="27447">
                  <c:v>-39.8220702681283</c:v>
                </c:pt>
                <c:pt idx="27448">
                  <c:v>-39.8220702681283</c:v>
                </c:pt>
                <c:pt idx="27449">
                  <c:v>-39.8220702681283</c:v>
                </c:pt>
                <c:pt idx="27450">
                  <c:v>-39.644921811741298</c:v>
                </c:pt>
                <c:pt idx="27451">
                  <c:v>-39.644921811741298</c:v>
                </c:pt>
                <c:pt idx="27452">
                  <c:v>-39.828417929274998</c:v>
                </c:pt>
                <c:pt idx="27453">
                  <c:v>-39.828417929274998</c:v>
                </c:pt>
                <c:pt idx="27454">
                  <c:v>-39.828417929274998</c:v>
                </c:pt>
                <c:pt idx="27455">
                  <c:v>-39.715917932633602</c:v>
                </c:pt>
                <c:pt idx="27456">
                  <c:v>-39.715917932633602</c:v>
                </c:pt>
                <c:pt idx="27457">
                  <c:v>-39.715917932633602</c:v>
                </c:pt>
                <c:pt idx="27458">
                  <c:v>-39.776464800095702</c:v>
                </c:pt>
                <c:pt idx="27459">
                  <c:v>-39.776464800095702</c:v>
                </c:pt>
                <c:pt idx="27460">
                  <c:v>-39.776464800095702</c:v>
                </c:pt>
                <c:pt idx="27461">
                  <c:v>-39.606542925284799</c:v>
                </c:pt>
                <c:pt idx="27462">
                  <c:v>-39.606542925284799</c:v>
                </c:pt>
                <c:pt idx="27463">
                  <c:v>-39.606542925284799</c:v>
                </c:pt>
                <c:pt idx="27464">
                  <c:v>-39.712792884740303</c:v>
                </c:pt>
                <c:pt idx="27465">
                  <c:v>-39.712792884740303</c:v>
                </c:pt>
                <c:pt idx="27466">
                  <c:v>-39.712792884740303</c:v>
                </c:pt>
                <c:pt idx="27467">
                  <c:v>-39.682421840377998</c:v>
                </c:pt>
                <c:pt idx="27468">
                  <c:v>-39.682421840377998</c:v>
                </c:pt>
                <c:pt idx="27469">
                  <c:v>-39.783105441965702</c:v>
                </c:pt>
                <c:pt idx="27470">
                  <c:v>-39.783105441965702</c:v>
                </c:pt>
                <c:pt idx="27471">
                  <c:v>-39.678222556743997</c:v>
                </c:pt>
                <c:pt idx="27472">
                  <c:v>-39.678222556743997</c:v>
                </c:pt>
                <c:pt idx="27473">
                  <c:v>-39.6916015063034</c:v>
                </c:pt>
                <c:pt idx="27474">
                  <c:v>-39.6916015063034</c:v>
                </c:pt>
                <c:pt idx="27475">
                  <c:v>-39.6916015063034</c:v>
                </c:pt>
                <c:pt idx="27476">
                  <c:v>-39.745703089873103</c:v>
                </c:pt>
                <c:pt idx="27477">
                  <c:v>-39.745703089873103</c:v>
                </c:pt>
                <c:pt idx="27478">
                  <c:v>-39.745703089873103</c:v>
                </c:pt>
                <c:pt idx="27479">
                  <c:v>-39.791406225362103</c:v>
                </c:pt>
                <c:pt idx="27480">
                  <c:v>-39.791406225362103</c:v>
                </c:pt>
                <c:pt idx="27481">
                  <c:v>-39.662011649546898</c:v>
                </c:pt>
                <c:pt idx="27482">
                  <c:v>-39.662011649546898</c:v>
                </c:pt>
                <c:pt idx="27483">
                  <c:v>-39.662011649546898</c:v>
                </c:pt>
                <c:pt idx="27484">
                  <c:v>-39.662011649546898</c:v>
                </c:pt>
                <c:pt idx="27485">
                  <c:v>-39.819335869928103</c:v>
                </c:pt>
                <c:pt idx="27486">
                  <c:v>-39.819335869928103</c:v>
                </c:pt>
                <c:pt idx="27487">
                  <c:v>-39.7586913428458</c:v>
                </c:pt>
                <c:pt idx="27488">
                  <c:v>-39.7586913428458</c:v>
                </c:pt>
                <c:pt idx="27489">
                  <c:v>-39.595703116516198</c:v>
                </c:pt>
                <c:pt idx="27490">
                  <c:v>-39.595703116516198</c:v>
                </c:pt>
                <c:pt idx="27491">
                  <c:v>-39.595703116516198</c:v>
                </c:pt>
                <c:pt idx="27492">
                  <c:v>-39.790038979379403</c:v>
                </c:pt>
                <c:pt idx="27493">
                  <c:v>-39.790038979379403</c:v>
                </c:pt>
                <c:pt idx="27494">
                  <c:v>-39.726464841922201</c:v>
                </c:pt>
                <c:pt idx="27495">
                  <c:v>-39.726464841922201</c:v>
                </c:pt>
                <c:pt idx="27496">
                  <c:v>-39.726464841922201</c:v>
                </c:pt>
                <c:pt idx="27497">
                  <c:v>-39.662597589929597</c:v>
                </c:pt>
                <c:pt idx="27498">
                  <c:v>-39.662597589929597</c:v>
                </c:pt>
                <c:pt idx="27499">
                  <c:v>-39.751171796677198</c:v>
                </c:pt>
                <c:pt idx="27500">
                  <c:v>-39.751171796677198</c:v>
                </c:pt>
                <c:pt idx="27501">
                  <c:v>-39.759081985219296</c:v>
                </c:pt>
                <c:pt idx="27502">
                  <c:v>-39.759081985219296</c:v>
                </c:pt>
                <c:pt idx="27503">
                  <c:v>-39.759081985219296</c:v>
                </c:pt>
                <c:pt idx="27504">
                  <c:v>-39.759081985219296</c:v>
                </c:pt>
                <c:pt idx="27505">
                  <c:v>-39.704003833605299</c:v>
                </c:pt>
                <c:pt idx="27506">
                  <c:v>-39.704003833605299</c:v>
                </c:pt>
                <c:pt idx="27507">
                  <c:v>-39.883203057637701</c:v>
                </c:pt>
                <c:pt idx="27508">
                  <c:v>-39.883203057637701</c:v>
                </c:pt>
                <c:pt idx="27509">
                  <c:v>-39.883203057637701</c:v>
                </c:pt>
                <c:pt idx="27510">
                  <c:v>-39.667382752806503</c:v>
                </c:pt>
                <c:pt idx="27511">
                  <c:v>-39.667382752806503</c:v>
                </c:pt>
                <c:pt idx="27512">
                  <c:v>-39.713867118691198</c:v>
                </c:pt>
                <c:pt idx="27513">
                  <c:v>-39.713867118691198</c:v>
                </c:pt>
                <c:pt idx="27514">
                  <c:v>-39.713867118691198</c:v>
                </c:pt>
                <c:pt idx="27515">
                  <c:v>-39.617089758903603</c:v>
                </c:pt>
                <c:pt idx="27516">
                  <c:v>-39.617089758903603</c:v>
                </c:pt>
                <c:pt idx="27517">
                  <c:v>-39.617089758903603</c:v>
                </c:pt>
                <c:pt idx="27518">
                  <c:v>-39.693456981018201</c:v>
                </c:pt>
                <c:pt idx="27519">
                  <c:v>-39.693456981018201</c:v>
                </c:pt>
                <c:pt idx="27520">
                  <c:v>-39.693456981018201</c:v>
                </c:pt>
                <c:pt idx="27521">
                  <c:v>-39.724706961445897</c:v>
                </c:pt>
                <c:pt idx="27522">
                  <c:v>-39.724706961445897</c:v>
                </c:pt>
                <c:pt idx="27523">
                  <c:v>-39.724706961445897</c:v>
                </c:pt>
                <c:pt idx="27524">
                  <c:v>-39.802148353817699</c:v>
                </c:pt>
                <c:pt idx="27525">
                  <c:v>-39.802148353817699</c:v>
                </c:pt>
                <c:pt idx="27526">
                  <c:v>-39.802148353817699</c:v>
                </c:pt>
                <c:pt idx="27527">
                  <c:v>-39.717675737898297</c:v>
                </c:pt>
                <c:pt idx="27528">
                  <c:v>-39.717675737898297</c:v>
                </c:pt>
                <c:pt idx="27529">
                  <c:v>-39.731347610591897</c:v>
                </c:pt>
                <c:pt idx="27530">
                  <c:v>-39.731347610591897</c:v>
                </c:pt>
                <c:pt idx="27531">
                  <c:v>-39.731347610591897</c:v>
                </c:pt>
                <c:pt idx="27532">
                  <c:v>-39.7666014715141</c:v>
                </c:pt>
                <c:pt idx="27533">
                  <c:v>-39.7666014715141</c:v>
                </c:pt>
                <c:pt idx="27534">
                  <c:v>-39.777441345584499</c:v>
                </c:pt>
                <c:pt idx="27535">
                  <c:v>-39.777441345584499</c:v>
                </c:pt>
                <c:pt idx="27536">
                  <c:v>-39.578124928040701</c:v>
                </c:pt>
                <c:pt idx="27537">
                  <c:v>-39.578124928040701</c:v>
                </c:pt>
                <c:pt idx="27538">
                  <c:v>-39.578124928040701</c:v>
                </c:pt>
                <c:pt idx="27539">
                  <c:v>-39.8349608526186</c:v>
                </c:pt>
                <c:pt idx="27540">
                  <c:v>-39.8349608526186</c:v>
                </c:pt>
                <c:pt idx="27541">
                  <c:v>-39.8349608526186</c:v>
                </c:pt>
                <c:pt idx="27542">
                  <c:v>-39.6803710652311</c:v>
                </c:pt>
                <c:pt idx="27543">
                  <c:v>-39.6803710652311</c:v>
                </c:pt>
                <c:pt idx="27544">
                  <c:v>-39.6803710652311</c:v>
                </c:pt>
                <c:pt idx="27545">
                  <c:v>-39.6803710652311</c:v>
                </c:pt>
                <c:pt idx="27546">
                  <c:v>-39.760546839061099</c:v>
                </c:pt>
                <c:pt idx="27547">
                  <c:v>-39.760546839061099</c:v>
                </c:pt>
                <c:pt idx="27548">
                  <c:v>-39.702050720275999</c:v>
                </c:pt>
                <c:pt idx="27549">
                  <c:v>-39.702050720275999</c:v>
                </c:pt>
                <c:pt idx="27550">
                  <c:v>-39.530761652051297</c:v>
                </c:pt>
                <c:pt idx="27551">
                  <c:v>-39.530761652051297</c:v>
                </c:pt>
                <c:pt idx="27552">
                  <c:v>-39.530761652051297</c:v>
                </c:pt>
                <c:pt idx="27553">
                  <c:v>-39.588476506316503</c:v>
                </c:pt>
                <c:pt idx="27554">
                  <c:v>-39.588476506316503</c:v>
                </c:pt>
                <c:pt idx="27555">
                  <c:v>-39.749023440606798</c:v>
                </c:pt>
                <c:pt idx="27556">
                  <c:v>-39.749023440606798</c:v>
                </c:pt>
                <c:pt idx="27557">
                  <c:v>-39.749023440606798</c:v>
                </c:pt>
                <c:pt idx="27558">
                  <c:v>-39.695605440690997</c:v>
                </c:pt>
                <c:pt idx="27559">
                  <c:v>-39.695605440690997</c:v>
                </c:pt>
                <c:pt idx="27560">
                  <c:v>-39.8159179205322</c:v>
                </c:pt>
                <c:pt idx="27561">
                  <c:v>-39.8159179205322</c:v>
                </c:pt>
                <c:pt idx="27562">
                  <c:v>-39.8159179205322</c:v>
                </c:pt>
                <c:pt idx="27563">
                  <c:v>-39.7746093410314</c:v>
                </c:pt>
                <c:pt idx="27564">
                  <c:v>-39.7746093410314</c:v>
                </c:pt>
                <c:pt idx="27565">
                  <c:v>-39.7746093410314</c:v>
                </c:pt>
                <c:pt idx="27566">
                  <c:v>-39.7746093410314</c:v>
                </c:pt>
                <c:pt idx="27567">
                  <c:v>-39.878027288425002</c:v>
                </c:pt>
                <c:pt idx="27568">
                  <c:v>-39.878027288425002</c:v>
                </c:pt>
                <c:pt idx="27569">
                  <c:v>-39.743066373412098</c:v>
                </c:pt>
                <c:pt idx="27570">
                  <c:v>-39.743066373412098</c:v>
                </c:pt>
                <c:pt idx="27571">
                  <c:v>-39.743066373412098</c:v>
                </c:pt>
                <c:pt idx="27572">
                  <c:v>-39.782519487169303</c:v>
                </c:pt>
                <c:pt idx="27573">
                  <c:v>-39.782519487169303</c:v>
                </c:pt>
                <c:pt idx="27574">
                  <c:v>-39.782519487169303</c:v>
                </c:pt>
                <c:pt idx="27575">
                  <c:v>-39.699023392677098</c:v>
                </c:pt>
                <c:pt idx="27576">
                  <c:v>-39.699023392677098</c:v>
                </c:pt>
                <c:pt idx="27577">
                  <c:v>-39.781347604373799</c:v>
                </c:pt>
                <c:pt idx="27578">
                  <c:v>-39.781347604373799</c:v>
                </c:pt>
                <c:pt idx="27579">
                  <c:v>-39.655663995690702</c:v>
                </c:pt>
                <c:pt idx="27580">
                  <c:v>-39.655663995690702</c:v>
                </c:pt>
                <c:pt idx="27581">
                  <c:v>-39.655663995690702</c:v>
                </c:pt>
                <c:pt idx="27582">
                  <c:v>-39.849121034727403</c:v>
                </c:pt>
                <c:pt idx="27583">
                  <c:v>-39.849121034727403</c:v>
                </c:pt>
                <c:pt idx="27584">
                  <c:v>-39.849121034727403</c:v>
                </c:pt>
                <c:pt idx="27585">
                  <c:v>-39.849121034727403</c:v>
                </c:pt>
                <c:pt idx="27586">
                  <c:v>-39.610546824398597</c:v>
                </c:pt>
                <c:pt idx="27587">
                  <c:v>-39.610546824398597</c:v>
                </c:pt>
                <c:pt idx="27588">
                  <c:v>-39.730566360260099</c:v>
                </c:pt>
                <c:pt idx="27589">
                  <c:v>-39.730566360260099</c:v>
                </c:pt>
                <c:pt idx="27590">
                  <c:v>-39.730566360260099</c:v>
                </c:pt>
                <c:pt idx="27591">
                  <c:v>-39.810253856790901</c:v>
                </c:pt>
                <c:pt idx="27592">
                  <c:v>-39.810253856790901</c:v>
                </c:pt>
                <c:pt idx="27593">
                  <c:v>-39.810253856790901</c:v>
                </c:pt>
                <c:pt idx="27594">
                  <c:v>-39.833105405086798</c:v>
                </c:pt>
                <c:pt idx="27595">
                  <c:v>-39.833105405086798</c:v>
                </c:pt>
                <c:pt idx="27596">
                  <c:v>-39.741015586245297</c:v>
                </c:pt>
                <c:pt idx="27597">
                  <c:v>-39.741015586245297</c:v>
                </c:pt>
                <c:pt idx="27598">
                  <c:v>-39.665722587887998</c:v>
                </c:pt>
                <c:pt idx="27599">
                  <c:v>-39.665722587887998</c:v>
                </c:pt>
                <c:pt idx="27600">
                  <c:v>-39.665722587887998</c:v>
                </c:pt>
                <c:pt idx="27601">
                  <c:v>-39.765527314033498</c:v>
                </c:pt>
                <c:pt idx="27602">
                  <c:v>-39.765527314033498</c:v>
                </c:pt>
                <c:pt idx="27603">
                  <c:v>-39.765527314033498</c:v>
                </c:pt>
                <c:pt idx="27604">
                  <c:v>-39.765527314033498</c:v>
                </c:pt>
                <c:pt idx="27605">
                  <c:v>-39.676953055582999</c:v>
                </c:pt>
                <c:pt idx="27606">
                  <c:v>-39.676953055582999</c:v>
                </c:pt>
                <c:pt idx="27607">
                  <c:v>-39.674902283339101</c:v>
                </c:pt>
                <c:pt idx="27608">
                  <c:v>-39.674902283339101</c:v>
                </c:pt>
                <c:pt idx="27609">
                  <c:v>-39.674902283339101</c:v>
                </c:pt>
                <c:pt idx="27610">
                  <c:v>-39.777050732904101</c:v>
                </c:pt>
                <c:pt idx="27611">
                  <c:v>-39.777050732904101</c:v>
                </c:pt>
                <c:pt idx="27612">
                  <c:v>-39.704980425398297</c:v>
                </c:pt>
                <c:pt idx="27613">
                  <c:v>-39.704980425398297</c:v>
                </c:pt>
                <c:pt idx="27614">
                  <c:v>-39.665722625417402</c:v>
                </c:pt>
                <c:pt idx="27615">
                  <c:v>-39.665722625417402</c:v>
                </c:pt>
                <c:pt idx="27616">
                  <c:v>-39.665722625417402</c:v>
                </c:pt>
                <c:pt idx="27617">
                  <c:v>-39.662597604728902</c:v>
                </c:pt>
                <c:pt idx="27618">
                  <c:v>-39.662597604728902</c:v>
                </c:pt>
                <c:pt idx="27619">
                  <c:v>-39.753613256674697</c:v>
                </c:pt>
                <c:pt idx="27620">
                  <c:v>-39.753613256674697</c:v>
                </c:pt>
                <c:pt idx="27621">
                  <c:v>-39.753613256674697</c:v>
                </c:pt>
                <c:pt idx="27622">
                  <c:v>-39.631347582311697</c:v>
                </c:pt>
                <c:pt idx="27623">
                  <c:v>-39.631347582311697</c:v>
                </c:pt>
                <c:pt idx="27624">
                  <c:v>-39.631347582311697</c:v>
                </c:pt>
                <c:pt idx="27625">
                  <c:v>-39.631347582311697</c:v>
                </c:pt>
                <c:pt idx="27626">
                  <c:v>-39.654882792637999</c:v>
                </c:pt>
                <c:pt idx="27627">
                  <c:v>-39.654882792637999</c:v>
                </c:pt>
                <c:pt idx="27628">
                  <c:v>-39.597070257688699</c:v>
                </c:pt>
                <c:pt idx="27629">
                  <c:v>-39.597070257688699</c:v>
                </c:pt>
                <c:pt idx="27630">
                  <c:v>-39.597070257688699</c:v>
                </c:pt>
                <c:pt idx="27631">
                  <c:v>-39.786718670293297</c:v>
                </c:pt>
                <c:pt idx="27632">
                  <c:v>-39.786718670293297</c:v>
                </c:pt>
                <c:pt idx="27633">
                  <c:v>-39.619238215454899</c:v>
                </c:pt>
                <c:pt idx="27634">
                  <c:v>-39.619238215454899</c:v>
                </c:pt>
                <c:pt idx="27635">
                  <c:v>-39.6713866693608</c:v>
                </c:pt>
                <c:pt idx="27636">
                  <c:v>-39.6713866693608</c:v>
                </c:pt>
                <c:pt idx="27637">
                  <c:v>-39.6713866693608</c:v>
                </c:pt>
                <c:pt idx="27638">
                  <c:v>-39.6713866693608</c:v>
                </c:pt>
                <c:pt idx="27639">
                  <c:v>-39.667968711553797</c:v>
                </c:pt>
                <c:pt idx="27640">
                  <c:v>-39.667968711553797</c:v>
                </c:pt>
                <c:pt idx="27641">
                  <c:v>-39.686523410222399</c:v>
                </c:pt>
                <c:pt idx="27642">
                  <c:v>-39.686523410222399</c:v>
                </c:pt>
                <c:pt idx="27643">
                  <c:v>-39.686523410222399</c:v>
                </c:pt>
                <c:pt idx="27644">
                  <c:v>-39.839648385466703</c:v>
                </c:pt>
                <c:pt idx="27645">
                  <c:v>-39.839648385466703</c:v>
                </c:pt>
                <c:pt idx="27646">
                  <c:v>-39.839648385466703</c:v>
                </c:pt>
                <c:pt idx="27647">
                  <c:v>-39.703808553909703</c:v>
                </c:pt>
                <c:pt idx="27648">
                  <c:v>-39.703808553909703</c:v>
                </c:pt>
                <c:pt idx="27649">
                  <c:v>-39.703808553909703</c:v>
                </c:pt>
                <c:pt idx="27650">
                  <c:v>-39.751171793119198</c:v>
                </c:pt>
                <c:pt idx="27651">
                  <c:v>-39.751171793119198</c:v>
                </c:pt>
                <c:pt idx="27652">
                  <c:v>-39.751171793119198</c:v>
                </c:pt>
                <c:pt idx="27653">
                  <c:v>-39.7974608935546</c:v>
                </c:pt>
                <c:pt idx="27654">
                  <c:v>-39.7974608935546</c:v>
                </c:pt>
                <c:pt idx="27655">
                  <c:v>-39.702734303587903</c:v>
                </c:pt>
                <c:pt idx="27656">
                  <c:v>-39.702734303587903</c:v>
                </c:pt>
                <c:pt idx="27657">
                  <c:v>-39.702734303587903</c:v>
                </c:pt>
                <c:pt idx="27658">
                  <c:v>-39.595898385909003</c:v>
                </c:pt>
                <c:pt idx="27659">
                  <c:v>-39.595898385909003</c:v>
                </c:pt>
                <c:pt idx="27660">
                  <c:v>-39.595898385909003</c:v>
                </c:pt>
                <c:pt idx="27661">
                  <c:v>-39.594921808173197</c:v>
                </c:pt>
                <c:pt idx="27662">
                  <c:v>-39.594921808173197</c:v>
                </c:pt>
                <c:pt idx="27663">
                  <c:v>-39.516113210549499</c:v>
                </c:pt>
                <c:pt idx="27664">
                  <c:v>-39.516113210549499</c:v>
                </c:pt>
                <c:pt idx="27665">
                  <c:v>-39.516113210549499</c:v>
                </c:pt>
                <c:pt idx="27666">
                  <c:v>-39.782226537434298</c:v>
                </c:pt>
                <c:pt idx="27667">
                  <c:v>-39.782226537434298</c:v>
                </c:pt>
                <c:pt idx="27668">
                  <c:v>-39.782226537434298</c:v>
                </c:pt>
                <c:pt idx="27669">
                  <c:v>-39.625683532009099</c:v>
                </c:pt>
                <c:pt idx="27670">
                  <c:v>-39.625683532009099</c:v>
                </c:pt>
                <c:pt idx="27671">
                  <c:v>-39.625683532009099</c:v>
                </c:pt>
                <c:pt idx="27672">
                  <c:v>-39.650097556972398</c:v>
                </c:pt>
                <c:pt idx="27673">
                  <c:v>-39.650097556972398</c:v>
                </c:pt>
                <c:pt idx="27674">
                  <c:v>-39.650097556972398</c:v>
                </c:pt>
                <c:pt idx="27675">
                  <c:v>-39.834570266204501</c:v>
                </c:pt>
                <c:pt idx="27676">
                  <c:v>-39.834570266204501</c:v>
                </c:pt>
                <c:pt idx="27677">
                  <c:v>-39.808789010472502</c:v>
                </c:pt>
                <c:pt idx="27678">
                  <c:v>-39.808789010472502</c:v>
                </c:pt>
                <c:pt idx="27679">
                  <c:v>-39.808789010472502</c:v>
                </c:pt>
                <c:pt idx="27680">
                  <c:v>-39.7400390239563</c:v>
                </c:pt>
                <c:pt idx="27681">
                  <c:v>-39.7400390239563</c:v>
                </c:pt>
                <c:pt idx="27682">
                  <c:v>-39.661523391463497</c:v>
                </c:pt>
                <c:pt idx="27683">
                  <c:v>-39.661523391463497</c:v>
                </c:pt>
                <c:pt idx="27684">
                  <c:v>-39.661523391463497</c:v>
                </c:pt>
                <c:pt idx="27685">
                  <c:v>-39.717773392527299</c:v>
                </c:pt>
                <c:pt idx="27686">
                  <c:v>-39.717773392527299</c:v>
                </c:pt>
                <c:pt idx="27687">
                  <c:v>-39.717773392527299</c:v>
                </c:pt>
                <c:pt idx="27688">
                  <c:v>-39.862304620306503</c:v>
                </c:pt>
                <c:pt idx="27689">
                  <c:v>-39.862304620306503</c:v>
                </c:pt>
                <c:pt idx="27690">
                  <c:v>-39.862304620306503</c:v>
                </c:pt>
                <c:pt idx="27691">
                  <c:v>-39.719335911402503</c:v>
                </c:pt>
                <c:pt idx="27692">
                  <c:v>-39.719335911402503</c:v>
                </c:pt>
                <c:pt idx="27693">
                  <c:v>-39.792871068129898</c:v>
                </c:pt>
                <c:pt idx="27694">
                  <c:v>-39.792871068129898</c:v>
                </c:pt>
                <c:pt idx="27695">
                  <c:v>-39.792871068129898</c:v>
                </c:pt>
                <c:pt idx="27696">
                  <c:v>-39.827050757186903</c:v>
                </c:pt>
                <c:pt idx="27697">
                  <c:v>-39.7345702688107</c:v>
                </c:pt>
                <c:pt idx="27698">
                  <c:v>-39.7345702688107</c:v>
                </c:pt>
                <c:pt idx="27699">
                  <c:v>-39.7345702688107</c:v>
                </c:pt>
                <c:pt idx="27700">
                  <c:v>-39.673437455166997</c:v>
                </c:pt>
                <c:pt idx="27701">
                  <c:v>-39.673437455166997</c:v>
                </c:pt>
                <c:pt idx="27702">
                  <c:v>-39.673437455166997</c:v>
                </c:pt>
                <c:pt idx="27703">
                  <c:v>-39.714355429132397</c:v>
                </c:pt>
                <c:pt idx="27704">
                  <c:v>-39.714355429132397</c:v>
                </c:pt>
                <c:pt idx="27705">
                  <c:v>-39.714355429132397</c:v>
                </c:pt>
                <c:pt idx="27706">
                  <c:v>-39.605468687019297</c:v>
                </c:pt>
                <c:pt idx="27707">
                  <c:v>-39.605468687019297</c:v>
                </c:pt>
                <c:pt idx="27708">
                  <c:v>-39.705371035212004</c:v>
                </c:pt>
                <c:pt idx="27709">
                  <c:v>-39.705371035212004</c:v>
                </c:pt>
                <c:pt idx="27710">
                  <c:v>-39.705371035212004</c:v>
                </c:pt>
                <c:pt idx="27711">
                  <c:v>-39.705371035212004</c:v>
                </c:pt>
                <c:pt idx="27712">
                  <c:v>-39.705664008360998</c:v>
                </c:pt>
                <c:pt idx="27713">
                  <c:v>-39.705664008360998</c:v>
                </c:pt>
                <c:pt idx="27714">
                  <c:v>-39.756738212592602</c:v>
                </c:pt>
                <c:pt idx="27715">
                  <c:v>-39.756738212592602</c:v>
                </c:pt>
                <c:pt idx="27716">
                  <c:v>-39.680273397701903</c:v>
                </c:pt>
                <c:pt idx="27717">
                  <c:v>-39.680273397701903</c:v>
                </c:pt>
                <c:pt idx="27718">
                  <c:v>-39.680273397701903</c:v>
                </c:pt>
                <c:pt idx="27719">
                  <c:v>-39.695996040325497</c:v>
                </c:pt>
                <c:pt idx="27720">
                  <c:v>-39.695996040325497</c:v>
                </c:pt>
                <c:pt idx="27721">
                  <c:v>-39.695996040325497</c:v>
                </c:pt>
                <c:pt idx="27722">
                  <c:v>-39.644921814615302</c:v>
                </c:pt>
                <c:pt idx="27723">
                  <c:v>-39.644921814615302</c:v>
                </c:pt>
                <c:pt idx="27724">
                  <c:v>-39.644921814615302</c:v>
                </c:pt>
                <c:pt idx="27725">
                  <c:v>-39.644921814615302</c:v>
                </c:pt>
                <c:pt idx="27726">
                  <c:v>-39.807421799516298</c:v>
                </c:pt>
                <c:pt idx="27727">
                  <c:v>-39.807421799516298</c:v>
                </c:pt>
                <c:pt idx="27728">
                  <c:v>-39.700195290919503</c:v>
                </c:pt>
                <c:pt idx="27729">
                  <c:v>-39.700195290919503</c:v>
                </c:pt>
                <c:pt idx="27730">
                  <c:v>-39.700195290919503</c:v>
                </c:pt>
                <c:pt idx="27731">
                  <c:v>-39.812206947019099</c:v>
                </c:pt>
                <c:pt idx="27732">
                  <c:v>-39.812206947019099</c:v>
                </c:pt>
                <c:pt idx="27733">
                  <c:v>-39.763574171622103</c:v>
                </c:pt>
                <c:pt idx="27734">
                  <c:v>-39.763574171622103</c:v>
                </c:pt>
                <c:pt idx="27735">
                  <c:v>-39.784179631780702</c:v>
                </c:pt>
                <c:pt idx="27736">
                  <c:v>-39.784179631780702</c:v>
                </c:pt>
                <c:pt idx="27737">
                  <c:v>-39.784179631780702</c:v>
                </c:pt>
                <c:pt idx="27738">
                  <c:v>-39.789746038608399</c:v>
                </c:pt>
                <c:pt idx="27739">
                  <c:v>-39.789746038608399</c:v>
                </c:pt>
                <c:pt idx="27740">
                  <c:v>-39.789746038608399</c:v>
                </c:pt>
                <c:pt idx="27741">
                  <c:v>-39.774414024039203</c:v>
                </c:pt>
                <c:pt idx="27742">
                  <c:v>-39.774414024039203</c:v>
                </c:pt>
                <c:pt idx="27743">
                  <c:v>-39.774414024039203</c:v>
                </c:pt>
                <c:pt idx="27744">
                  <c:v>-39.760449153400202</c:v>
                </c:pt>
                <c:pt idx="27745">
                  <c:v>-39.760449153400202</c:v>
                </c:pt>
                <c:pt idx="27746">
                  <c:v>-39.760449153400202</c:v>
                </c:pt>
                <c:pt idx="27747">
                  <c:v>-39.705859339737799</c:v>
                </c:pt>
                <c:pt idx="27748">
                  <c:v>-39.705859339737799</c:v>
                </c:pt>
                <c:pt idx="27749">
                  <c:v>-39.602148361336702</c:v>
                </c:pt>
                <c:pt idx="27750">
                  <c:v>-39.602148361336702</c:v>
                </c:pt>
                <c:pt idx="27751">
                  <c:v>-39.602148361336702</c:v>
                </c:pt>
                <c:pt idx="27752">
                  <c:v>-39.759179630396801</c:v>
                </c:pt>
                <c:pt idx="27753">
                  <c:v>-39.759179630396801</c:v>
                </c:pt>
                <c:pt idx="27754">
                  <c:v>-39.820019507540501</c:v>
                </c:pt>
                <c:pt idx="27755">
                  <c:v>-39.820019507540501</c:v>
                </c:pt>
                <c:pt idx="27756">
                  <c:v>-39.8181640176917</c:v>
                </c:pt>
                <c:pt idx="27757">
                  <c:v>-39.8181640176917</c:v>
                </c:pt>
                <c:pt idx="27758">
                  <c:v>-39.8181640176917</c:v>
                </c:pt>
                <c:pt idx="27759">
                  <c:v>-39.749511641741201</c:v>
                </c:pt>
                <c:pt idx="27760">
                  <c:v>-39.749511641741201</c:v>
                </c:pt>
                <c:pt idx="27761">
                  <c:v>-39.749511641741201</c:v>
                </c:pt>
                <c:pt idx="27762">
                  <c:v>-39.749511641741201</c:v>
                </c:pt>
                <c:pt idx="27763">
                  <c:v>-39.749804648206897</c:v>
                </c:pt>
                <c:pt idx="27764">
                  <c:v>-39.749804648206897</c:v>
                </c:pt>
                <c:pt idx="27765">
                  <c:v>-39.892675744449598</c:v>
                </c:pt>
                <c:pt idx="27766">
                  <c:v>-39.892675744449598</c:v>
                </c:pt>
                <c:pt idx="27767">
                  <c:v>-39.892675744449598</c:v>
                </c:pt>
                <c:pt idx="27768">
                  <c:v>-39.770410106240803</c:v>
                </c:pt>
                <c:pt idx="27769">
                  <c:v>-39.770410106240803</c:v>
                </c:pt>
                <c:pt idx="27770">
                  <c:v>-39.802832003035199</c:v>
                </c:pt>
                <c:pt idx="27771">
                  <c:v>-39.802832003035199</c:v>
                </c:pt>
                <c:pt idx="27772">
                  <c:v>-39.837597577359702</c:v>
                </c:pt>
                <c:pt idx="27773">
                  <c:v>-39.837597577359702</c:v>
                </c:pt>
                <c:pt idx="27774">
                  <c:v>-39.7263671167238</c:v>
                </c:pt>
                <c:pt idx="27775">
                  <c:v>-39.7263671167238</c:v>
                </c:pt>
                <c:pt idx="27776">
                  <c:v>-39.7263671167238</c:v>
                </c:pt>
                <c:pt idx="27777">
                  <c:v>-39.708007736276997</c:v>
                </c:pt>
                <c:pt idx="27778">
                  <c:v>-39.708007736276997</c:v>
                </c:pt>
                <c:pt idx="27779">
                  <c:v>-39.708007736276997</c:v>
                </c:pt>
                <c:pt idx="27780">
                  <c:v>-39.756445257691603</c:v>
                </c:pt>
                <c:pt idx="27781">
                  <c:v>-39.756445257691603</c:v>
                </c:pt>
                <c:pt idx="27782">
                  <c:v>-39.756445257691603</c:v>
                </c:pt>
                <c:pt idx="27783">
                  <c:v>-39.756445257691603</c:v>
                </c:pt>
                <c:pt idx="27784">
                  <c:v>-39.718847608186401</c:v>
                </c:pt>
                <c:pt idx="27785">
                  <c:v>-39.718847608186401</c:v>
                </c:pt>
                <c:pt idx="27786">
                  <c:v>-39.7826171379347</c:v>
                </c:pt>
                <c:pt idx="27787">
                  <c:v>-39.7826171379347</c:v>
                </c:pt>
                <c:pt idx="27788">
                  <c:v>-39.7826171379347</c:v>
                </c:pt>
                <c:pt idx="27789">
                  <c:v>-39.748339798781601</c:v>
                </c:pt>
                <c:pt idx="27790">
                  <c:v>-39.748339798781601</c:v>
                </c:pt>
                <c:pt idx="27791">
                  <c:v>-39.676660130615304</c:v>
                </c:pt>
                <c:pt idx="27792">
                  <c:v>-39.676660130615304</c:v>
                </c:pt>
                <c:pt idx="27793">
                  <c:v>-39.933984280483799</c:v>
                </c:pt>
                <c:pt idx="27794">
                  <c:v>-39.933984280483799</c:v>
                </c:pt>
                <c:pt idx="27795">
                  <c:v>-39.777050762029802</c:v>
                </c:pt>
                <c:pt idx="27796">
                  <c:v>-39.777050762029802</c:v>
                </c:pt>
                <c:pt idx="27797">
                  <c:v>-39.860058559111998</c:v>
                </c:pt>
                <c:pt idx="27798">
                  <c:v>-39.860058559111998</c:v>
                </c:pt>
                <c:pt idx="27799">
                  <c:v>-39.809570278906897</c:v>
                </c:pt>
                <c:pt idx="27800">
                  <c:v>-39.809570278906897</c:v>
                </c:pt>
                <c:pt idx="27801">
                  <c:v>-39.809570278906897</c:v>
                </c:pt>
                <c:pt idx="27802">
                  <c:v>-39.809570278906897</c:v>
                </c:pt>
                <c:pt idx="27803">
                  <c:v>-39.6957030927733</c:v>
                </c:pt>
                <c:pt idx="27804">
                  <c:v>-39.6957030927733</c:v>
                </c:pt>
                <c:pt idx="27805">
                  <c:v>-39.6957030927733</c:v>
                </c:pt>
                <c:pt idx="27806">
                  <c:v>-39.738964808042503</c:v>
                </c:pt>
                <c:pt idx="27807">
                  <c:v>-39.738964808042503</c:v>
                </c:pt>
                <c:pt idx="27808">
                  <c:v>-39.738964808042503</c:v>
                </c:pt>
                <c:pt idx="27809">
                  <c:v>-39.763769470657202</c:v>
                </c:pt>
                <c:pt idx="27810">
                  <c:v>-39.763769470657202</c:v>
                </c:pt>
                <c:pt idx="27811">
                  <c:v>-39.667871035402598</c:v>
                </c:pt>
                <c:pt idx="27812">
                  <c:v>-39.667871035402598</c:v>
                </c:pt>
                <c:pt idx="27813">
                  <c:v>-39.685937434129301</c:v>
                </c:pt>
                <c:pt idx="27814">
                  <c:v>-39.685937434129301</c:v>
                </c:pt>
                <c:pt idx="27815">
                  <c:v>-39.685937434129301</c:v>
                </c:pt>
                <c:pt idx="27816">
                  <c:v>-39.568359307107997</c:v>
                </c:pt>
                <c:pt idx="27817">
                  <c:v>-39.568359307107997</c:v>
                </c:pt>
                <c:pt idx="27818">
                  <c:v>-39.568359307107997</c:v>
                </c:pt>
                <c:pt idx="27819">
                  <c:v>-39.670605392508101</c:v>
                </c:pt>
                <c:pt idx="27820">
                  <c:v>-39.670605392508101</c:v>
                </c:pt>
                <c:pt idx="27821">
                  <c:v>-39.670605392508101</c:v>
                </c:pt>
                <c:pt idx="27822">
                  <c:v>-39.594824178537202</c:v>
                </c:pt>
                <c:pt idx="27823">
                  <c:v>-39.594824178537202</c:v>
                </c:pt>
                <c:pt idx="27824">
                  <c:v>-39.594824178537202</c:v>
                </c:pt>
                <c:pt idx="27825">
                  <c:v>-39.624414009136601</c:v>
                </c:pt>
                <c:pt idx="27826">
                  <c:v>-39.624414009136601</c:v>
                </c:pt>
                <c:pt idx="27827">
                  <c:v>-39.624414009136601</c:v>
                </c:pt>
                <c:pt idx="27828">
                  <c:v>-39.745800713171697</c:v>
                </c:pt>
                <c:pt idx="27829">
                  <c:v>-39.745800713171697</c:v>
                </c:pt>
                <c:pt idx="27830">
                  <c:v>-39.745800713171697</c:v>
                </c:pt>
                <c:pt idx="27831">
                  <c:v>-39.752734323577897</c:v>
                </c:pt>
                <c:pt idx="27832">
                  <c:v>-39.626171794508899</c:v>
                </c:pt>
                <c:pt idx="27833">
                  <c:v>-39.626171794508899</c:v>
                </c:pt>
                <c:pt idx="27834">
                  <c:v>-39.626171794508899</c:v>
                </c:pt>
                <c:pt idx="27835">
                  <c:v>-39.772167927745599</c:v>
                </c:pt>
                <c:pt idx="27836">
                  <c:v>-39.772167927745599</c:v>
                </c:pt>
                <c:pt idx="27837">
                  <c:v>-39.772167927745599</c:v>
                </c:pt>
                <c:pt idx="27838">
                  <c:v>-39.668749889453402</c:v>
                </c:pt>
                <c:pt idx="27839">
                  <c:v>-39.668749889453402</c:v>
                </c:pt>
                <c:pt idx="27840">
                  <c:v>-39.668749889453402</c:v>
                </c:pt>
                <c:pt idx="27841">
                  <c:v>-39.663964833329302</c:v>
                </c:pt>
                <c:pt idx="27842">
                  <c:v>-39.663964833329302</c:v>
                </c:pt>
                <c:pt idx="27843">
                  <c:v>-39.663964833329302</c:v>
                </c:pt>
                <c:pt idx="27844">
                  <c:v>-39.662011623855498</c:v>
                </c:pt>
                <c:pt idx="27845">
                  <c:v>-39.662011623855498</c:v>
                </c:pt>
                <c:pt idx="27846">
                  <c:v>-39.662011623855498</c:v>
                </c:pt>
                <c:pt idx="27847">
                  <c:v>-39.7705077802311</c:v>
                </c:pt>
                <c:pt idx="27848">
                  <c:v>-39.7705077802311</c:v>
                </c:pt>
                <c:pt idx="27849">
                  <c:v>-39.6820311700139</c:v>
                </c:pt>
                <c:pt idx="27850">
                  <c:v>-39.6820311700139</c:v>
                </c:pt>
                <c:pt idx="27851">
                  <c:v>-39.6820311700139</c:v>
                </c:pt>
                <c:pt idx="27852">
                  <c:v>-39.650683542444298</c:v>
                </c:pt>
                <c:pt idx="27853">
                  <c:v>-39.650683542444298</c:v>
                </c:pt>
                <c:pt idx="27854">
                  <c:v>-39.578222574134998</c:v>
                </c:pt>
                <c:pt idx="27855">
                  <c:v>-39.578222574134998</c:v>
                </c:pt>
                <c:pt idx="27856">
                  <c:v>-39.578222574134998</c:v>
                </c:pt>
                <c:pt idx="27857">
                  <c:v>-39.640624966945303</c:v>
                </c:pt>
                <c:pt idx="27858">
                  <c:v>-39.640624966945303</c:v>
                </c:pt>
                <c:pt idx="27859">
                  <c:v>-39.640624966945303</c:v>
                </c:pt>
                <c:pt idx="27860">
                  <c:v>-39.713574172987101</c:v>
                </c:pt>
                <c:pt idx="27861">
                  <c:v>-39.713574172987101</c:v>
                </c:pt>
                <c:pt idx="27862">
                  <c:v>-39.5788085772001</c:v>
                </c:pt>
                <c:pt idx="27863">
                  <c:v>-39.5788085772001</c:v>
                </c:pt>
                <c:pt idx="27864">
                  <c:v>-39.619335899209503</c:v>
                </c:pt>
                <c:pt idx="27865">
                  <c:v>-39.619335899209503</c:v>
                </c:pt>
                <c:pt idx="27866">
                  <c:v>-39.7527343025722</c:v>
                </c:pt>
                <c:pt idx="27867">
                  <c:v>-39.7527343025722</c:v>
                </c:pt>
                <c:pt idx="27868">
                  <c:v>-39.7527343025722</c:v>
                </c:pt>
                <c:pt idx="27869">
                  <c:v>-39.710449179001401</c:v>
                </c:pt>
                <c:pt idx="27870">
                  <c:v>-39.710449179001401</c:v>
                </c:pt>
                <c:pt idx="27871">
                  <c:v>-39.724999978963702</c:v>
                </c:pt>
                <c:pt idx="27872">
                  <c:v>-39.724999978963702</c:v>
                </c:pt>
                <c:pt idx="27873">
                  <c:v>-39.724999978963702</c:v>
                </c:pt>
                <c:pt idx="27874">
                  <c:v>-39.696777313336497</c:v>
                </c:pt>
                <c:pt idx="27875">
                  <c:v>-39.696777313336497</c:v>
                </c:pt>
                <c:pt idx="27876">
                  <c:v>-39.696777313336497</c:v>
                </c:pt>
                <c:pt idx="27877">
                  <c:v>-39.566796814899099</c:v>
                </c:pt>
                <c:pt idx="27878">
                  <c:v>-39.566796814899099</c:v>
                </c:pt>
                <c:pt idx="27879">
                  <c:v>-39.566796814899099</c:v>
                </c:pt>
                <c:pt idx="27880">
                  <c:v>-39.709179648641999</c:v>
                </c:pt>
                <c:pt idx="27881">
                  <c:v>-39.709179648641999</c:v>
                </c:pt>
                <c:pt idx="27882">
                  <c:v>-39.709179648641999</c:v>
                </c:pt>
                <c:pt idx="27883">
                  <c:v>-39.793066355275997</c:v>
                </c:pt>
                <c:pt idx="27884">
                  <c:v>-39.793066355275997</c:v>
                </c:pt>
                <c:pt idx="27885">
                  <c:v>-39.823242144266203</c:v>
                </c:pt>
                <c:pt idx="27886">
                  <c:v>-39.823242144266203</c:v>
                </c:pt>
                <c:pt idx="27887">
                  <c:v>-39.624511663998398</c:v>
                </c:pt>
                <c:pt idx="27888">
                  <c:v>-39.624511663998398</c:v>
                </c:pt>
                <c:pt idx="27889">
                  <c:v>-39.624511663998398</c:v>
                </c:pt>
                <c:pt idx="27890">
                  <c:v>-39.614843662777197</c:v>
                </c:pt>
                <c:pt idx="27891">
                  <c:v>-39.614843662777197</c:v>
                </c:pt>
                <c:pt idx="27892">
                  <c:v>-39.614843662777197</c:v>
                </c:pt>
                <c:pt idx="27893">
                  <c:v>-39.721582009027699</c:v>
                </c:pt>
                <c:pt idx="27894">
                  <c:v>-39.721582009027699</c:v>
                </c:pt>
                <c:pt idx="27895">
                  <c:v>-39.721582009027699</c:v>
                </c:pt>
                <c:pt idx="27896">
                  <c:v>-39.6188475919989</c:v>
                </c:pt>
                <c:pt idx="27897">
                  <c:v>-39.6188475919989</c:v>
                </c:pt>
                <c:pt idx="27898">
                  <c:v>-39.748339790749</c:v>
                </c:pt>
                <c:pt idx="27899">
                  <c:v>-39.748339790749</c:v>
                </c:pt>
                <c:pt idx="27900">
                  <c:v>-39.672363248537202</c:v>
                </c:pt>
                <c:pt idx="27901">
                  <c:v>-39.672363248537202</c:v>
                </c:pt>
                <c:pt idx="27902">
                  <c:v>-39.672363248537202</c:v>
                </c:pt>
                <c:pt idx="27903">
                  <c:v>-39.666015559458103</c:v>
                </c:pt>
                <c:pt idx="27904">
                  <c:v>-39.723925714170001</c:v>
                </c:pt>
                <c:pt idx="27905">
                  <c:v>-39.723925714170001</c:v>
                </c:pt>
                <c:pt idx="27906">
                  <c:v>-39.723925714170001</c:v>
                </c:pt>
                <c:pt idx="27907">
                  <c:v>-39.805761661191298</c:v>
                </c:pt>
                <c:pt idx="27908">
                  <c:v>-39.805761661191298</c:v>
                </c:pt>
                <c:pt idx="27909">
                  <c:v>-39.805761661191298</c:v>
                </c:pt>
                <c:pt idx="27910">
                  <c:v>-39.699999913405897</c:v>
                </c:pt>
                <c:pt idx="27911">
                  <c:v>-39.699999913405897</c:v>
                </c:pt>
                <c:pt idx="27912">
                  <c:v>-39.578613249876</c:v>
                </c:pt>
                <c:pt idx="27913">
                  <c:v>-39.578613249876</c:v>
                </c:pt>
                <c:pt idx="27914">
                  <c:v>-39.578613249876</c:v>
                </c:pt>
                <c:pt idx="27915">
                  <c:v>-39.704980393580598</c:v>
                </c:pt>
                <c:pt idx="27916">
                  <c:v>-39.704980393580598</c:v>
                </c:pt>
                <c:pt idx="27917">
                  <c:v>-39.704980393580598</c:v>
                </c:pt>
                <c:pt idx="27918">
                  <c:v>-39.774414019164396</c:v>
                </c:pt>
                <c:pt idx="27919">
                  <c:v>-39.774414019164396</c:v>
                </c:pt>
                <c:pt idx="27920">
                  <c:v>-39.774414019164396</c:v>
                </c:pt>
                <c:pt idx="27921">
                  <c:v>-39.751953065737297</c:v>
                </c:pt>
                <c:pt idx="27922">
                  <c:v>-39.751953065737297</c:v>
                </c:pt>
                <c:pt idx="27923">
                  <c:v>-39.751953065737297</c:v>
                </c:pt>
                <c:pt idx="27924">
                  <c:v>-39.695312483832801</c:v>
                </c:pt>
                <c:pt idx="27925">
                  <c:v>-39.761914017842997</c:v>
                </c:pt>
                <c:pt idx="27926">
                  <c:v>-39.761914017842997</c:v>
                </c:pt>
                <c:pt idx="27927">
                  <c:v>-39.761914017842997</c:v>
                </c:pt>
                <c:pt idx="27928">
                  <c:v>-39.725390586398099</c:v>
                </c:pt>
                <c:pt idx="27929">
                  <c:v>-39.725390586398099</c:v>
                </c:pt>
                <c:pt idx="27930">
                  <c:v>-39.725390586398099</c:v>
                </c:pt>
                <c:pt idx="27931">
                  <c:v>-39.705078073209698</c:v>
                </c:pt>
                <c:pt idx="27932">
                  <c:v>-39.705078073209698</c:v>
                </c:pt>
                <c:pt idx="27933">
                  <c:v>-39.705078073209698</c:v>
                </c:pt>
                <c:pt idx="27934">
                  <c:v>-39.615624966631003</c:v>
                </c:pt>
                <c:pt idx="27935">
                  <c:v>-39.615624966631003</c:v>
                </c:pt>
                <c:pt idx="27936">
                  <c:v>-39.615624966631003</c:v>
                </c:pt>
                <c:pt idx="27937">
                  <c:v>-39.749121059088701</c:v>
                </c:pt>
                <c:pt idx="27938">
                  <c:v>-39.749121059088701</c:v>
                </c:pt>
                <c:pt idx="27939">
                  <c:v>-39.790527291072003</c:v>
                </c:pt>
                <c:pt idx="27940">
                  <c:v>-39.790527291072003</c:v>
                </c:pt>
                <c:pt idx="27941">
                  <c:v>-39.790527291072003</c:v>
                </c:pt>
                <c:pt idx="27942">
                  <c:v>-39.740624934776797</c:v>
                </c:pt>
                <c:pt idx="27943">
                  <c:v>-39.740624934776797</c:v>
                </c:pt>
                <c:pt idx="27944">
                  <c:v>-39.754882763139904</c:v>
                </c:pt>
                <c:pt idx="27945">
                  <c:v>-39.754882763139904</c:v>
                </c:pt>
                <c:pt idx="27946">
                  <c:v>-39.754882763139904</c:v>
                </c:pt>
                <c:pt idx="27947">
                  <c:v>-39.712988202831099</c:v>
                </c:pt>
                <c:pt idx="27948">
                  <c:v>-39.712988202831099</c:v>
                </c:pt>
                <c:pt idx="27949">
                  <c:v>-39.712988202831099</c:v>
                </c:pt>
                <c:pt idx="27950">
                  <c:v>-39.874902265757498</c:v>
                </c:pt>
                <c:pt idx="27951">
                  <c:v>-39.874902265757498</c:v>
                </c:pt>
                <c:pt idx="27952">
                  <c:v>-39.874902265757498</c:v>
                </c:pt>
                <c:pt idx="27953">
                  <c:v>-39.874902265757498</c:v>
                </c:pt>
                <c:pt idx="27954">
                  <c:v>-39.617968681239198</c:v>
                </c:pt>
                <c:pt idx="27955">
                  <c:v>-39.617968681239198</c:v>
                </c:pt>
                <c:pt idx="27956">
                  <c:v>-39.757031220993603</c:v>
                </c:pt>
                <c:pt idx="27957">
                  <c:v>-39.757031220993603</c:v>
                </c:pt>
                <c:pt idx="27958">
                  <c:v>-39.757031220993603</c:v>
                </c:pt>
                <c:pt idx="27959">
                  <c:v>-39.728906184725901</c:v>
                </c:pt>
                <c:pt idx="27960">
                  <c:v>-39.728906184725901</c:v>
                </c:pt>
                <c:pt idx="27961">
                  <c:v>-39.7567382369961</c:v>
                </c:pt>
                <c:pt idx="27962">
                  <c:v>-39.7567382369961</c:v>
                </c:pt>
                <c:pt idx="27963">
                  <c:v>-39.550585873497702</c:v>
                </c:pt>
                <c:pt idx="27964">
                  <c:v>-39.550585873497702</c:v>
                </c:pt>
                <c:pt idx="27965">
                  <c:v>-39.550585873497702</c:v>
                </c:pt>
                <c:pt idx="27966">
                  <c:v>-39.635449167631997</c:v>
                </c:pt>
                <c:pt idx="27967">
                  <c:v>-39.635449167631997</c:v>
                </c:pt>
                <c:pt idx="27968">
                  <c:v>-39.635449167631997</c:v>
                </c:pt>
                <c:pt idx="27969">
                  <c:v>-39.670703057003202</c:v>
                </c:pt>
                <c:pt idx="27970">
                  <c:v>-39.670703057003202</c:v>
                </c:pt>
                <c:pt idx="27971">
                  <c:v>-39.705078058403103</c:v>
                </c:pt>
                <c:pt idx="27972">
                  <c:v>-39.705078058403103</c:v>
                </c:pt>
                <c:pt idx="27973">
                  <c:v>-39.705078058403103</c:v>
                </c:pt>
                <c:pt idx="27974">
                  <c:v>-39.724609333337803</c:v>
                </c:pt>
                <c:pt idx="27975">
                  <c:v>-39.724609333337803</c:v>
                </c:pt>
                <c:pt idx="27976">
                  <c:v>-39.724609333337803</c:v>
                </c:pt>
                <c:pt idx="27977">
                  <c:v>-39.733007735856503</c:v>
                </c:pt>
                <c:pt idx="27978">
                  <c:v>-39.733007735856503</c:v>
                </c:pt>
                <c:pt idx="27979">
                  <c:v>-39.688964818313202</c:v>
                </c:pt>
                <c:pt idx="27980">
                  <c:v>-39.688964818313202</c:v>
                </c:pt>
                <c:pt idx="27981">
                  <c:v>-39.688964818313202</c:v>
                </c:pt>
                <c:pt idx="27982">
                  <c:v>-39.717773398500803</c:v>
                </c:pt>
                <c:pt idx="27983">
                  <c:v>-39.717773398500803</c:v>
                </c:pt>
                <c:pt idx="27984">
                  <c:v>-39.539062454794397</c:v>
                </c:pt>
                <c:pt idx="27985">
                  <c:v>-39.539062454794397</c:v>
                </c:pt>
                <c:pt idx="27986">
                  <c:v>-39.539062454794397</c:v>
                </c:pt>
                <c:pt idx="27987">
                  <c:v>-39.652636671904403</c:v>
                </c:pt>
                <c:pt idx="27988">
                  <c:v>-39.652636671904403</c:v>
                </c:pt>
                <c:pt idx="27989">
                  <c:v>-39.652636671904403</c:v>
                </c:pt>
                <c:pt idx="27990">
                  <c:v>-39.529296836917602</c:v>
                </c:pt>
                <c:pt idx="27991">
                  <c:v>-39.529296836917602</c:v>
                </c:pt>
                <c:pt idx="27992">
                  <c:v>-39.529296836917602</c:v>
                </c:pt>
                <c:pt idx="27993">
                  <c:v>-39.674121036790801</c:v>
                </c:pt>
                <c:pt idx="27994">
                  <c:v>-39.674121036790801</c:v>
                </c:pt>
                <c:pt idx="27995">
                  <c:v>-39.674121036790801</c:v>
                </c:pt>
                <c:pt idx="27996">
                  <c:v>-39.509179630644198</c:v>
                </c:pt>
                <c:pt idx="27997">
                  <c:v>-39.509179630644198</c:v>
                </c:pt>
                <c:pt idx="27998">
                  <c:v>-39.576269463352197</c:v>
                </c:pt>
                <c:pt idx="27999">
                  <c:v>-39.576269463352197</c:v>
                </c:pt>
                <c:pt idx="28000">
                  <c:v>-39.556152251199798</c:v>
                </c:pt>
                <c:pt idx="28001">
                  <c:v>-39.556152251199798</c:v>
                </c:pt>
                <c:pt idx="28002">
                  <c:v>-39.650097612218801</c:v>
                </c:pt>
                <c:pt idx="28003">
                  <c:v>-39.650097612218801</c:v>
                </c:pt>
                <c:pt idx="28004">
                  <c:v>-39.650097612218801</c:v>
                </c:pt>
                <c:pt idx="28005">
                  <c:v>-39.538476502712001</c:v>
                </c:pt>
                <c:pt idx="28006">
                  <c:v>-39.538476502712001</c:v>
                </c:pt>
                <c:pt idx="28007">
                  <c:v>-39.538476502712001</c:v>
                </c:pt>
                <c:pt idx="28008">
                  <c:v>-39.665722584308199</c:v>
                </c:pt>
                <c:pt idx="28009">
                  <c:v>-39.665722584308199</c:v>
                </c:pt>
                <c:pt idx="28010">
                  <c:v>-39.665722584308199</c:v>
                </c:pt>
                <c:pt idx="28011">
                  <c:v>-39.4244139980146</c:v>
                </c:pt>
                <c:pt idx="28012">
                  <c:v>-39.4244139980146</c:v>
                </c:pt>
                <c:pt idx="28013">
                  <c:v>-39.4244139980146</c:v>
                </c:pt>
                <c:pt idx="28014">
                  <c:v>-39.737206977755697</c:v>
                </c:pt>
                <c:pt idx="28015">
                  <c:v>-39.737206977755697</c:v>
                </c:pt>
                <c:pt idx="28016">
                  <c:v>-39.737206977755697</c:v>
                </c:pt>
                <c:pt idx="28017">
                  <c:v>-39.537792927818302</c:v>
                </c:pt>
                <c:pt idx="28018">
                  <c:v>-39.537792927818302</c:v>
                </c:pt>
                <c:pt idx="28019">
                  <c:v>-39.663671824164297</c:v>
                </c:pt>
                <c:pt idx="28020">
                  <c:v>-39.663671824164297</c:v>
                </c:pt>
                <c:pt idx="28021">
                  <c:v>-39.663671824164297</c:v>
                </c:pt>
                <c:pt idx="28022">
                  <c:v>-39.663671824164297</c:v>
                </c:pt>
                <c:pt idx="28023">
                  <c:v>-39.525585874078303</c:v>
                </c:pt>
                <c:pt idx="28024">
                  <c:v>-39.525585874078303</c:v>
                </c:pt>
                <c:pt idx="28025">
                  <c:v>-39.642968688647599</c:v>
                </c:pt>
                <c:pt idx="28026">
                  <c:v>-39.642968688647599</c:v>
                </c:pt>
                <c:pt idx="28027">
                  <c:v>-39.518456981139003</c:v>
                </c:pt>
                <c:pt idx="28028">
                  <c:v>-39.518456981139003</c:v>
                </c:pt>
                <c:pt idx="28029">
                  <c:v>-39.518456981139003</c:v>
                </c:pt>
                <c:pt idx="28030">
                  <c:v>-39.686523376331003</c:v>
                </c:pt>
                <c:pt idx="28031">
                  <c:v>-39.686523376331003</c:v>
                </c:pt>
                <c:pt idx="28032">
                  <c:v>-39.686523376331003</c:v>
                </c:pt>
                <c:pt idx="28033">
                  <c:v>-39.6969725998933</c:v>
                </c:pt>
                <c:pt idx="28034">
                  <c:v>-39.6969725998933</c:v>
                </c:pt>
                <c:pt idx="28035">
                  <c:v>-39.6969725998933</c:v>
                </c:pt>
                <c:pt idx="28036">
                  <c:v>-39.654003833384103</c:v>
                </c:pt>
                <c:pt idx="28037">
                  <c:v>-39.654003833384103</c:v>
                </c:pt>
                <c:pt idx="28038">
                  <c:v>-39.654003833384103</c:v>
                </c:pt>
                <c:pt idx="28039">
                  <c:v>-39.714941371515998</c:v>
                </c:pt>
                <c:pt idx="28040">
                  <c:v>-39.714941371515998</c:v>
                </c:pt>
                <c:pt idx="28041">
                  <c:v>-39.714941371515998</c:v>
                </c:pt>
                <c:pt idx="28042">
                  <c:v>-39.603222631143502</c:v>
                </c:pt>
                <c:pt idx="28043">
                  <c:v>-39.645410119679497</c:v>
                </c:pt>
                <c:pt idx="28044">
                  <c:v>-39.645410119679497</c:v>
                </c:pt>
                <c:pt idx="28045">
                  <c:v>-39.645410119679497</c:v>
                </c:pt>
                <c:pt idx="28046">
                  <c:v>-39.748437492919003</c:v>
                </c:pt>
                <c:pt idx="28047">
                  <c:v>-39.748437492919003</c:v>
                </c:pt>
                <c:pt idx="28048">
                  <c:v>-39.748437492919003</c:v>
                </c:pt>
                <c:pt idx="28049">
                  <c:v>-39.650292926140501</c:v>
                </c:pt>
                <c:pt idx="28050">
                  <c:v>-39.650292926140501</c:v>
                </c:pt>
                <c:pt idx="28051">
                  <c:v>-39.650292926140501</c:v>
                </c:pt>
                <c:pt idx="28052">
                  <c:v>-39.650292926140501</c:v>
                </c:pt>
                <c:pt idx="28053">
                  <c:v>-39.361718690794</c:v>
                </c:pt>
                <c:pt idx="28054">
                  <c:v>-39.361718690794</c:v>
                </c:pt>
                <c:pt idx="28055">
                  <c:v>-39.361718690794</c:v>
                </c:pt>
                <c:pt idx="28056">
                  <c:v>-39.563964792367102</c:v>
                </c:pt>
                <c:pt idx="28057">
                  <c:v>-39.563964792367102</c:v>
                </c:pt>
                <c:pt idx="28058">
                  <c:v>-39.563964792367102</c:v>
                </c:pt>
                <c:pt idx="28059">
                  <c:v>-39.618847579033101</c:v>
                </c:pt>
                <c:pt idx="28060">
                  <c:v>-39.618847579033101</c:v>
                </c:pt>
                <c:pt idx="28061">
                  <c:v>-39.581640564137999</c:v>
                </c:pt>
                <c:pt idx="28062">
                  <c:v>-39.581640564137999</c:v>
                </c:pt>
                <c:pt idx="28063">
                  <c:v>-39.747949158518097</c:v>
                </c:pt>
                <c:pt idx="28064">
                  <c:v>-39.747949158518097</c:v>
                </c:pt>
                <c:pt idx="28065">
                  <c:v>-39.747949158518097</c:v>
                </c:pt>
                <c:pt idx="28066">
                  <c:v>-39.707421809092899</c:v>
                </c:pt>
                <c:pt idx="28067">
                  <c:v>-39.707421809092899</c:v>
                </c:pt>
                <c:pt idx="28068">
                  <c:v>-39.642382738944399</c:v>
                </c:pt>
                <c:pt idx="28069">
                  <c:v>-39.642382738944399</c:v>
                </c:pt>
                <c:pt idx="28070">
                  <c:v>-39.642382738944399</c:v>
                </c:pt>
                <c:pt idx="28071">
                  <c:v>-39.683593725094397</c:v>
                </c:pt>
                <c:pt idx="28072">
                  <c:v>-39.683593725094397</c:v>
                </c:pt>
                <c:pt idx="28073">
                  <c:v>-39.683593725094397</c:v>
                </c:pt>
                <c:pt idx="28074">
                  <c:v>-39.589062434730202</c:v>
                </c:pt>
                <c:pt idx="28075">
                  <c:v>-39.589062434730202</c:v>
                </c:pt>
                <c:pt idx="28076">
                  <c:v>-39.589062434730202</c:v>
                </c:pt>
                <c:pt idx="28077">
                  <c:v>-39.633105418011802</c:v>
                </c:pt>
                <c:pt idx="28078">
                  <c:v>-39.633105418011802</c:v>
                </c:pt>
                <c:pt idx="28079">
                  <c:v>-39.633105418011802</c:v>
                </c:pt>
                <c:pt idx="28080">
                  <c:v>-39.6657226019597</c:v>
                </c:pt>
                <c:pt idx="28081">
                  <c:v>-39.6657226019597</c:v>
                </c:pt>
                <c:pt idx="28082">
                  <c:v>-39.5573242133759</c:v>
                </c:pt>
                <c:pt idx="28083">
                  <c:v>-39.5573242133759</c:v>
                </c:pt>
                <c:pt idx="28084">
                  <c:v>-39.536621085237101</c:v>
                </c:pt>
                <c:pt idx="28085">
                  <c:v>-39.536621085237101</c:v>
                </c:pt>
                <c:pt idx="28086">
                  <c:v>-39.536621085237101</c:v>
                </c:pt>
                <c:pt idx="28087">
                  <c:v>-39.705468707783403</c:v>
                </c:pt>
                <c:pt idx="28088">
                  <c:v>-39.705468707783403</c:v>
                </c:pt>
                <c:pt idx="28089">
                  <c:v>-39.705468707783403</c:v>
                </c:pt>
                <c:pt idx="28090">
                  <c:v>-39.705468707783403</c:v>
                </c:pt>
                <c:pt idx="28091">
                  <c:v>-39.707519496638199</c:v>
                </c:pt>
                <c:pt idx="28092">
                  <c:v>-39.707519496638199</c:v>
                </c:pt>
                <c:pt idx="28093">
                  <c:v>-39.707519496638199</c:v>
                </c:pt>
                <c:pt idx="28094">
                  <c:v>-39.647851505353103</c:v>
                </c:pt>
                <c:pt idx="28095">
                  <c:v>-39.647851505353103</c:v>
                </c:pt>
                <c:pt idx="28096">
                  <c:v>-39.604589800015603</c:v>
                </c:pt>
                <c:pt idx="28097">
                  <c:v>-39.604589800015603</c:v>
                </c:pt>
                <c:pt idx="28098">
                  <c:v>-39.604589800015603</c:v>
                </c:pt>
                <c:pt idx="28099">
                  <c:v>-39.5642577506514</c:v>
                </c:pt>
                <c:pt idx="28100">
                  <c:v>-39.5642577506514</c:v>
                </c:pt>
                <c:pt idx="28101">
                  <c:v>-39.644042942294597</c:v>
                </c:pt>
                <c:pt idx="28102">
                  <c:v>-39.644042942294597</c:v>
                </c:pt>
                <c:pt idx="28103">
                  <c:v>-39.644042942294597</c:v>
                </c:pt>
                <c:pt idx="28104">
                  <c:v>-39.597363217027997</c:v>
                </c:pt>
                <c:pt idx="28105">
                  <c:v>-39.597363217027997</c:v>
                </c:pt>
                <c:pt idx="28106">
                  <c:v>-39.597363217027997</c:v>
                </c:pt>
                <c:pt idx="28107">
                  <c:v>-39.5241210484091</c:v>
                </c:pt>
                <c:pt idx="28108">
                  <c:v>-39.5241210484091</c:v>
                </c:pt>
                <c:pt idx="28109">
                  <c:v>-39.5241210484091</c:v>
                </c:pt>
                <c:pt idx="28110">
                  <c:v>-39.5241210484091</c:v>
                </c:pt>
                <c:pt idx="28111">
                  <c:v>-39.697460910254399</c:v>
                </c:pt>
                <c:pt idx="28112">
                  <c:v>-39.697460910254399</c:v>
                </c:pt>
                <c:pt idx="28113">
                  <c:v>-41.116894449871303</c:v>
                </c:pt>
                <c:pt idx="28114">
                  <c:v>-41.116894449871303</c:v>
                </c:pt>
                <c:pt idx="28115">
                  <c:v>-41.116894449871303</c:v>
                </c:pt>
                <c:pt idx="28116">
                  <c:v>-41.116894449871303</c:v>
                </c:pt>
                <c:pt idx="28117">
                  <c:v>-41.116894449871303</c:v>
                </c:pt>
                <c:pt idx="28118">
                  <c:v>0.180664059291302</c:v>
                </c:pt>
                <c:pt idx="28119">
                  <c:v>0.180664059291302</c:v>
                </c:pt>
                <c:pt idx="28120">
                  <c:v>0.249316404035198</c:v>
                </c:pt>
                <c:pt idx="28121">
                  <c:v>0.249316404035198</c:v>
                </c:pt>
                <c:pt idx="28122">
                  <c:v>0.22363281002617399</c:v>
                </c:pt>
                <c:pt idx="28123">
                  <c:v>0.22363281002617399</c:v>
                </c:pt>
                <c:pt idx="28124">
                  <c:v>0.22363281002617399</c:v>
                </c:pt>
                <c:pt idx="28125">
                  <c:v>0.22363281002617399</c:v>
                </c:pt>
                <c:pt idx="28126">
                  <c:v>3.9257809752598398E-2</c:v>
                </c:pt>
                <c:pt idx="28127">
                  <c:v>3.9257809752598398E-2</c:v>
                </c:pt>
                <c:pt idx="28128">
                  <c:v>0.13955077870195901</c:v>
                </c:pt>
                <c:pt idx="28129">
                  <c:v>0.13955077870195901</c:v>
                </c:pt>
                <c:pt idx="28130">
                  <c:v>0.13955077870195901</c:v>
                </c:pt>
                <c:pt idx="28131">
                  <c:v>0.13955077870195901</c:v>
                </c:pt>
                <c:pt idx="28132">
                  <c:v>0.16835937154974001</c:v>
                </c:pt>
                <c:pt idx="28133">
                  <c:v>0.16835937154974001</c:v>
                </c:pt>
                <c:pt idx="28134">
                  <c:v>0.25673827924765602</c:v>
                </c:pt>
                <c:pt idx="28135">
                  <c:v>0.25673827924765602</c:v>
                </c:pt>
                <c:pt idx="28136">
                  <c:v>0.25673827924765602</c:v>
                </c:pt>
                <c:pt idx="28137">
                  <c:v>0.22939452858554399</c:v>
                </c:pt>
                <c:pt idx="28138">
                  <c:v>0.22939452858554399</c:v>
                </c:pt>
                <c:pt idx="28139">
                  <c:v>0.22939452858554399</c:v>
                </c:pt>
                <c:pt idx="28140">
                  <c:v>0.161035153621924</c:v>
                </c:pt>
                <c:pt idx="28141">
                  <c:v>0.161035153621924</c:v>
                </c:pt>
                <c:pt idx="28142">
                  <c:v>0.233203121570113</c:v>
                </c:pt>
                <c:pt idx="28143">
                  <c:v>0.233203121570113</c:v>
                </c:pt>
                <c:pt idx="28144">
                  <c:v>0.233203121570113</c:v>
                </c:pt>
                <c:pt idx="28145">
                  <c:v>0.22578124680876499</c:v>
                </c:pt>
                <c:pt idx="28146">
                  <c:v>0.22578124680876499</c:v>
                </c:pt>
                <c:pt idx="28147">
                  <c:v>0.197460934912669</c:v>
                </c:pt>
                <c:pt idx="28148">
                  <c:v>0.197460934912669</c:v>
                </c:pt>
                <c:pt idx="28149">
                  <c:v>0.197460934912669</c:v>
                </c:pt>
                <c:pt idx="28150">
                  <c:v>0.28095702837890701</c:v>
                </c:pt>
                <c:pt idx="28151">
                  <c:v>0.28095702837890701</c:v>
                </c:pt>
                <c:pt idx="28152">
                  <c:v>0.28095702837890701</c:v>
                </c:pt>
                <c:pt idx="28153">
                  <c:v>0.24501952855643999</c:v>
                </c:pt>
                <c:pt idx="28154">
                  <c:v>0.24501952855643999</c:v>
                </c:pt>
                <c:pt idx="28155">
                  <c:v>0.24501952855643999</c:v>
                </c:pt>
                <c:pt idx="28156">
                  <c:v>0.19609374722494899</c:v>
                </c:pt>
                <c:pt idx="28157">
                  <c:v>0.19609374722494899</c:v>
                </c:pt>
                <c:pt idx="28158">
                  <c:v>0.19609374722494899</c:v>
                </c:pt>
                <c:pt idx="28159">
                  <c:v>0.121191403544798</c:v>
                </c:pt>
                <c:pt idx="28160">
                  <c:v>0.121191403544798</c:v>
                </c:pt>
                <c:pt idx="28161">
                  <c:v>0.215234372481063</c:v>
                </c:pt>
                <c:pt idx="28162">
                  <c:v>0.215234372481063</c:v>
                </c:pt>
                <c:pt idx="28163">
                  <c:v>0.20751952878345001</c:v>
                </c:pt>
                <c:pt idx="28164">
                  <c:v>0.20751952878345001</c:v>
                </c:pt>
                <c:pt idx="28165">
                  <c:v>0.20751952878345001</c:v>
                </c:pt>
                <c:pt idx="28166">
                  <c:v>0.203320309607079</c:v>
                </c:pt>
                <c:pt idx="28167">
                  <c:v>0.203320309607079</c:v>
                </c:pt>
                <c:pt idx="28168">
                  <c:v>0.203320309607079</c:v>
                </c:pt>
                <c:pt idx="28169">
                  <c:v>0.24130859061551699</c:v>
                </c:pt>
                <c:pt idx="28170">
                  <c:v>0.24130859061551699</c:v>
                </c:pt>
                <c:pt idx="28171">
                  <c:v>0.24130859061551699</c:v>
                </c:pt>
                <c:pt idx="28172">
                  <c:v>0.171093746830592</c:v>
                </c:pt>
                <c:pt idx="28173">
                  <c:v>0.171093746830592</c:v>
                </c:pt>
                <c:pt idx="28174">
                  <c:v>0.19433593461144399</c:v>
                </c:pt>
                <c:pt idx="28175">
                  <c:v>0.19433593461144399</c:v>
                </c:pt>
                <c:pt idx="28176">
                  <c:v>0.19433593461144399</c:v>
                </c:pt>
                <c:pt idx="28177">
                  <c:v>0.257128903453121</c:v>
                </c:pt>
                <c:pt idx="28178">
                  <c:v>0.257128903453121</c:v>
                </c:pt>
                <c:pt idx="28179">
                  <c:v>0.18378905987628899</c:v>
                </c:pt>
                <c:pt idx="28180">
                  <c:v>0.18378905987628899</c:v>
                </c:pt>
                <c:pt idx="28181">
                  <c:v>0.11328124809369899</c:v>
                </c:pt>
                <c:pt idx="28182">
                  <c:v>0.11328124809369899</c:v>
                </c:pt>
                <c:pt idx="28183">
                  <c:v>0.11328124809369899</c:v>
                </c:pt>
                <c:pt idx="28184">
                  <c:v>0.124414060461276</c:v>
                </c:pt>
                <c:pt idx="28185">
                  <c:v>0.124414060461276</c:v>
                </c:pt>
                <c:pt idx="28186">
                  <c:v>0.124414060461276</c:v>
                </c:pt>
                <c:pt idx="28187">
                  <c:v>0.23457030991994501</c:v>
                </c:pt>
                <c:pt idx="28188">
                  <c:v>0.23457030991994501</c:v>
                </c:pt>
                <c:pt idx="28189">
                  <c:v>0.23457030991994501</c:v>
                </c:pt>
                <c:pt idx="28190">
                  <c:v>0.23457030991994501</c:v>
                </c:pt>
                <c:pt idx="28191">
                  <c:v>0.20292968439753101</c:v>
                </c:pt>
                <c:pt idx="28192">
                  <c:v>0.20292968439753101</c:v>
                </c:pt>
                <c:pt idx="28193">
                  <c:v>0.19785156011494101</c:v>
                </c:pt>
                <c:pt idx="28194">
                  <c:v>0.19785156011494101</c:v>
                </c:pt>
                <c:pt idx="28195">
                  <c:v>0.19785156011494101</c:v>
                </c:pt>
                <c:pt idx="28196">
                  <c:v>0.20175780874706101</c:v>
                </c:pt>
                <c:pt idx="28197">
                  <c:v>0.20175780874706101</c:v>
                </c:pt>
                <c:pt idx="28198">
                  <c:v>0.148046871581755</c:v>
                </c:pt>
                <c:pt idx="28199">
                  <c:v>0.148046871581755</c:v>
                </c:pt>
                <c:pt idx="28200">
                  <c:v>0.147167965194967</c:v>
                </c:pt>
                <c:pt idx="28201">
                  <c:v>0.147167965194967</c:v>
                </c:pt>
                <c:pt idx="28202">
                  <c:v>0.147167965194967</c:v>
                </c:pt>
                <c:pt idx="28203">
                  <c:v>0.125488277139083</c:v>
                </c:pt>
                <c:pt idx="28204">
                  <c:v>0.125488277139083</c:v>
                </c:pt>
                <c:pt idx="28205">
                  <c:v>0.125488277139083</c:v>
                </c:pt>
                <c:pt idx="28206">
                  <c:v>0.27792968526773598</c:v>
                </c:pt>
                <c:pt idx="28207">
                  <c:v>0.27792968526773598</c:v>
                </c:pt>
                <c:pt idx="28208">
                  <c:v>-39.511230434218298</c:v>
                </c:pt>
                <c:pt idx="28209">
                  <c:v>-39.511230434218298</c:v>
                </c:pt>
                <c:pt idx="28210">
                  <c:v>-39.511230434218298</c:v>
                </c:pt>
                <c:pt idx="28211">
                  <c:v>-39.511230434218298</c:v>
                </c:pt>
                <c:pt idx="28212">
                  <c:v>-39.727831979114796</c:v>
                </c:pt>
                <c:pt idx="28213">
                  <c:v>-39.727831979114796</c:v>
                </c:pt>
                <c:pt idx="28214">
                  <c:v>-39.600683529904899</c:v>
                </c:pt>
                <c:pt idx="28215">
                  <c:v>-39.600683529904899</c:v>
                </c:pt>
                <c:pt idx="28216">
                  <c:v>-39.593945259308299</c:v>
                </c:pt>
                <c:pt idx="28217">
                  <c:v>-39.593945259308299</c:v>
                </c:pt>
                <c:pt idx="28218">
                  <c:v>-39.593945259308299</c:v>
                </c:pt>
                <c:pt idx="28219">
                  <c:v>-39.601562450195999</c:v>
                </c:pt>
                <c:pt idx="28220">
                  <c:v>-39.663671823516701</c:v>
                </c:pt>
                <c:pt idx="28221">
                  <c:v>-39.663671823516701</c:v>
                </c:pt>
                <c:pt idx="28222">
                  <c:v>-39.663671823516701</c:v>
                </c:pt>
                <c:pt idx="28223">
                  <c:v>-39.729589782458703</c:v>
                </c:pt>
                <c:pt idx="28224">
                  <c:v>-39.729589782458703</c:v>
                </c:pt>
                <c:pt idx="28225">
                  <c:v>-39.569238248448499</c:v>
                </c:pt>
                <c:pt idx="28226">
                  <c:v>-39.569238248448499</c:v>
                </c:pt>
                <c:pt idx="28227">
                  <c:v>-39.569238248448499</c:v>
                </c:pt>
                <c:pt idx="28228">
                  <c:v>-39.569238248448499</c:v>
                </c:pt>
                <c:pt idx="28229">
                  <c:v>-39.522753857745499</c:v>
                </c:pt>
                <c:pt idx="28230">
                  <c:v>-39.522753857745499</c:v>
                </c:pt>
                <c:pt idx="28231">
                  <c:v>-39.522753857745499</c:v>
                </c:pt>
                <c:pt idx="28232">
                  <c:v>-39.566894478375602</c:v>
                </c:pt>
                <c:pt idx="28233">
                  <c:v>-39.566894478375602</c:v>
                </c:pt>
                <c:pt idx="28234">
                  <c:v>-39.566894478375602</c:v>
                </c:pt>
                <c:pt idx="28235">
                  <c:v>-39.632128844510497</c:v>
                </c:pt>
                <c:pt idx="28236">
                  <c:v>-39.632128844510497</c:v>
                </c:pt>
                <c:pt idx="28237">
                  <c:v>-39.409081955651303</c:v>
                </c:pt>
                <c:pt idx="28238">
                  <c:v>-39.409081955651303</c:v>
                </c:pt>
                <c:pt idx="28239">
                  <c:v>-39.5393554378606</c:v>
                </c:pt>
                <c:pt idx="28240">
                  <c:v>-39.5393554378606</c:v>
                </c:pt>
                <c:pt idx="28241">
                  <c:v>-39.444726520494399</c:v>
                </c:pt>
                <c:pt idx="28242">
                  <c:v>-39.444726520494399</c:v>
                </c:pt>
                <c:pt idx="28243">
                  <c:v>-39.5451171170061</c:v>
                </c:pt>
                <c:pt idx="28244">
                  <c:v>-39.5451171170061</c:v>
                </c:pt>
                <c:pt idx="28245">
                  <c:v>-39.5451171170061</c:v>
                </c:pt>
                <c:pt idx="28246">
                  <c:v>-39.5451171170061</c:v>
                </c:pt>
                <c:pt idx="28247">
                  <c:v>-39.445605385131699</c:v>
                </c:pt>
                <c:pt idx="28248">
                  <c:v>-39.445605385131699</c:v>
                </c:pt>
                <c:pt idx="28249">
                  <c:v>-39.5085937031035</c:v>
                </c:pt>
                <c:pt idx="28250">
                  <c:v>-39.5085937031035</c:v>
                </c:pt>
                <c:pt idx="28251">
                  <c:v>-39.5085937031035</c:v>
                </c:pt>
                <c:pt idx="28252">
                  <c:v>-39.624804644466998</c:v>
                </c:pt>
                <c:pt idx="28253">
                  <c:v>-39.624804644466998</c:v>
                </c:pt>
                <c:pt idx="28254">
                  <c:v>-39.540624955261499</c:v>
                </c:pt>
                <c:pt idx="28255">
                  <c:v>-39.540624955261499</c:v>
                </c:pt>
                <c:pt idx="28256">
                  <c:v>-39.598925738522603</c:v>
                </c:pt>
                <c:pt idx="28257">
                  <c:v>-39.598925738522603</c:v>
                </c:pt>
                <c:pt idx="28258">
                  <c:v>-39.598925738522603</c:v>
                </c:pt>
                <c:pt idx="28259">
                  <c:v>-39.577636670226603</c:v>
                </c:pt>
                <c:pt idx="28260">
                  <c:v>-39.577636670226603</c:v>
                </c:pt>
                <c:pt idx="28261">
                  <c:v>-39.577636670226603</c:v>
                </c:pt>
                <c:pt idx="28262">
                  <c:v>-39.596289008710301</c:v>
                </c:pt>
                <c:pt idx="28263">
                  <c:v>-39.596289008710301</c:v>
                </c:pt>
                <c:pt idx="28264">
                  <c:v>-39.596289008710301</c:v>
                </c:pt>
                <c:pt idx="28265">
                  <c:v>-39.612206988873297</c:v>
                </c:pt>
                <c:pt idx="28266">
                  <c:v>-39.612206988873297</c:v>
                </c:pt>
                <c:pt idx="28267">
                  <c:v>-39.612206988873297</c:v>
                </c:pt>
                <c:pt idx="28268">
                  <c:v>-39.599609312310299</c:v>
                </c:pt>
                <c:pt idx="28269">
                  <c:v>-39.599609312310299</c:v>
                </c:pt>
                <c:pt idx="28270">
                  <c:v>-39.607226514555798</c:v>
                </c:pt>
                <c:pt idx="28271">
                  <c:v>-39.607226514555798</c:v>
                </c:pt>
                <c:pt idx="28272">
                  <c:v>-39.607226514555798</c:v>
                </c:pt>
                <c:pt idx="28273">
                  <c:v>-39.482226558124196</c:v>
                </c:pt>
                <c:pt idx="28274">
                  <c:v>-39.482226558124196</c:v>
                </c:pt>
                <c:pt idx="28275">
                  <c:v>-39.600585844702401</c:v>
                </c:pt>
                <c:pt idx="28276">
                  <c:v>-39.600585844702401</c:v>
                </c:pt>
                <c:pt idx="28277">
                  <c:v>-39.600585844702401</c:v>
                </c:pt>
                <c:pt idx="28278">
                  <c:v>-39.625097620388203</c:v>
                </c:pt>
                <c:pt idx="28279">
                  <c:v>-39.625097620388203</c:v>
                </c:pt>
                <c:pt idx="28280">
                  <c:v>-39.625097620388203</c:v>
                </c:pt>
                <c:pt idx="28281">
                  <c:v>-39.514648367039598</c:v>
                </c:pt>
                <c:pt idx="28282">
                  <c:v>-39.514648367039598</c:v>
                </c:pt>
                <c:pt idx="28283">
                  <c:v>-39.514648367039598</c:v>
                </c:pt>
                <c:pt idx="28284">
                  <c:v>-39.514648367039598</c:v>
                </c:pt>
                <c:pt idx="28285">
                  <c:v>-39.587011676754599</c:v>
                </c:pt>
                <c:pt idx="28286">
                  <c:v>-39.587011676754599</c:v>
                </c:pt>
                <c:pt idx="28287">
                  <c:v>-39.580566364340399</c:v>
                </c:pt>
                <c:pt idx="28288">
                  <c:v>-39.580566364340399</c:v>
                </c:pt>
                <c:pt idx="28289">
                  <c:v>-39.580566364340399</c:v>
                </c:pt>
                <c:pt idx="28290">
                  <c:v>-39.422949162806603</c:v>
                </c:pt>
                <c:pt idx="28291">
                  <c:v>-39.422949162806603</c:v>
                </c:pt>
                <c:pt idx="28292">
                  <c:v>-39.422949162806603</c:v>
                </c:pt>
                <c:pt idx="28293">
                  <c:v>-39.523535124062597</c:v>
                </c:pt>
                <c:pt idx="28294">
                  <c:v>-39.523535124062597</c:v>
                </c:pt>
                <c:pt idx="28295">
                  <c:v>-39.581347585030002</c:v>
                </c:pt>
                <c:pt idx="28296">
                  <c:v>-39.581347585030002</c:v>
                </c:pt>
                <c:pt idx="28297">
                  <c:v>-39.581347585030002</c:v>
                </c:pt>
                <c:pt idx="28298">
                  <c:v>-39.718261682872203</c:v>
                </c:pt>
                <c:pt idx="28299">
                  <c:v>-39.718261682872203</c:v>
                </c:pt>
                <c:pt idx="28300">
                  <c:v>-39.718261682872203</c:v>
                </c:pt>
                <c:pt idx="28301">
                  <c:v>-39.459179648278202</c:v>
                </c:pt>
                <c:pt idx="28302">
                  <c:v>-39.459179648278202</c:v>
                </c:pt>
                <c:pt idx="28303">
                  <c:v>-39.459179648278202</c:v>
                </c:pt>
                <c:pt idx="28304">
                  <c:v>-39.459179648278202</c:v>
                </c:pt>
                <c:pt idx="28305">
                  <c:v>-39.391992148368402</c:v>
                </c:pt>
                <c:pt idx="28306">
                  <c:v>-39.391992148368402</c:v>
                </c:pt>
                <c:pt idx="28307">
                  <c:v>-39.391992148368402</c:v>
                </c:pt>
                <c:pt idx="28308">
                  <c:v>-39.599902307097999</c:v>
                </c:pt>
                <c:pt idx="28309">
                  <c:v>-39.599902307097999</c:v>
                </c:pt>
                <c:pt idx="28310">
                  <c:v>-39.5799804060225</c:v>
                </c:pt>
                <c:pt idx="28311">
                  <c:v>-39.5799804060225</c:v>
                </c:pt>
                <c:pt idx="28312">
                  <c:v>-39.5799804060225</c:v>
                </c:pt>
                <c:pt idx="28313">
                  <c:v>-39.610546836687703</c:v>
                </c:pt>
                <c:pt idx="28314">
                  <c:v>-39.610546836687703</c:v>
                </c:pt>
                <c:pt idx="28315">
                  <c:v>-39.610546836687703</c:v>
                </c:pt>
                <c:pt idx="28316">
                  <c:v>-39.762695245379199</c:v>
                </c:pt>
                <c:pt idx="28317">
                  <c:v>-39.762695245379199</c:v>
                </c:pt>
                <c:pt idx="28318">
                  <c:v>-39.762695245379199</c:v>
                </c:pt>
                <c:pt idx="28319">
                  <c:v>-39.636328071705002</c:v>
                </c:pt>
                <c:pt idx="28320">
                  <c:v>-39.636328071705002</c:v>
                </c:pt>
                <c:pt idx="28321">
                  <c:v>-39.636328071705002</c:v>
                </c:pt>
                <c:pt idx="28322">
                  <c:v>-39.6095702308521</c:v>
                </c:pt>
                <c:pt idx="28323">
                  <c:v>-39.6095702308521</c:v>
                </c:pt>
                <c:pt idx="28324">
                  <c:v>-39.6095702308521</c:v>
                </c:pt>
                <c:pt idx="28325">
                  <c:v>-39.6095702308521</c:v>
                </c:pt>
                <c:pt idx="28326">
                  <c:v>-39.686035109021702</c:v>
                </c:pt>
                <c:pt idx="28327">
                  <c:v>-39.686035109021702</c:v>
                </c:pt>
                <c:pt idx="28328">
                  <c:v>-39.686035109021702</c:v>
                </c:pt>
                <c:pt idx="28329">
                  <c:v>-39.6965820088516</c:v>
                </c:pt>
                <c:pt idx="28330">
                  <c:v>-39.6965820088516</c:v>
                </c:pt>
                <c:pt idx="28331">
                  <c:v>-34.758398371624899</c:v>
                </c:pt>
                <c:pt idx="28332">
                  <c:v>-34.758398371624899</c:v>
                </c:pt>
                <c:pt idx="28333">
                  <c:v>-34.758398371624899</c:v>
                </c:pt>
                <c:pt idx="28334">
                  <c:v>-34.758398371624899</c:v>
                </c:pt>
                <c:pt idx="28335">
                  <c:v>0.14169921568827701</c:v>
                </c:pt>
                <c:pt idx="28336">
                  <c:v>0.14169921568827701</c:v>
                </c:pt>
                <c:pt idx="28337">
                  <c:v>0.14169921568827701</c:v>
                </c:pt>
                <c:pt idx="28338">
                  <c:v>0.15478515386348499</c:v>
                </c:pt>
                <c:pt idx="28339">
                  <c:v>0.15478515386348499</c:v>
                </c:pt>
                <c:pt idx="28340">
                  <c:v>0.15478515386348499</c:v>
                </c:pt>
                <c:pt idx="28341">
                  <c:v>0.239453122383565</c:v>
                </c:pt>
                <c:pt idx="28342">
                  <c:v>0.239453122383565</c:v>
                </c:pt>
                <c:pt idx="28343">
                  <c:v>0.239453122383565</c:v>
                </c:pt>
                <c:pt idx="28344">
                  <c:v>0.25419921488355601</c:v>
                </c:pt>
                <c:pt idx="28345">
                  <c:v>0.25419921488355601</c:v>
                </c:pt>
                <c:pt idx="28346">
                  <c:v>0.26728515317517998</c:v>
                </c:pt>
                <c:pt idx="28347">
                  <c:v>0.26728515317517998</c:v>
                </c:pt>
                <c:pt idx="28348">
                  <c:v>0.214550778495322</c:v>
                </c:pt>
                <c:pt idx="28349">
                  <c:v>0.214550778495322</c:v>
                </c:pt>
                <c:pt idx="28350">
                  <c:v>0.214550778495322</c:v>
                </c:pt>
                <c:pt idx="28351">
                  <c:v>0.24169921568682101</c:v>
                </c:pt>
                <c:pt idx="28352">
                  <c:v>0.117871090988046</c:v>
                </c:pt>
                <c:pt idx="28353">
                  <c:v>0.117871090988046</c:v>
                </c:pt>
                <c:pt idx="28354">
                  <c:v>0.117871090988046</c:v>
                </c:pt>
                <c:pt idx="28355">
                  <c:v>0.117871090988046</c:v>
                </c:pt>
                <c:pt idx="28356">
                  <c:v>0.19277343514841</c:v>
                </c:pt>
                <c:pt idx="28357">
                  <c:v>0.19277343514841</c:v>
                </c:pt>
                <c:pt idx="28358">
                  <c:v>0.19277343514841</c:v>
                </c:pt>
                <c:pt idx="28359">
                  <c:v>0.25332031026482499</c:v>
                </c:pt>
                <c:pt idx="28360">
                  <c:v>0.25332031026482499</c:v>
                </c:pt>
                <c:pt idx="28361">
                  <c:v>0.25332031026482499</c:v>
                </c:pt>
                <c:pt idx="28362">
                  <c:v>0.25332031026482499</c:v>
                </c:pt>
                <c:pt idx="28363">
                  <c:v>0.197167966507549</c:v>
                </c:pt>
                <c:pt idx="28364">
                  <c:v>0.197167966507549</c:v>
                </c:pt>
                <c:pt idx="28365">
                  <c:v>0.28691405939753101</c:v>
                </c:pt>
                <c:pt idx="28366">
                  <c:v>0.28691405939753101</c:v>
                </c:pt>
                <c:pt idx="28367">
                  <c:v>0.28691405939753101</c:v>
                </c:pt>
                <c:pt idx="28368">
                  <c:v>0.17851562182477199</c:v>
                </c:pt>
                <c:pt idx="28369">
                  <c:v>0.17851562182477199</c:v>
                </c:pt>
                <c:pt idx="28370">
                  <c:v>0.17851562182477199</c:v>
                </c:pt>
                <c:pt idx="28371">
                  <c:v>0.19833984087745099</c:v>
                </c:pt>
                <c:pt idx="28372">
                  <c:v>0.19833984087745099</c:v>
                </c:pt>
                <c:pt idx="28373">
                  <c:v>0.13203124707069899</c:v>
                </c:pt>
                <c:pt idx="28374">
                  <c:v>0.13203124707069899</c:v>
                </c:pt>
                <c:pt idx="28375">
                  <c:v>0.13203124707069899</c:v>
                </c:pt>
                <c:pt idx="28376">
                  <c:v>0.30595702690334198</c:v>
                </c:pt>
                <c:pt idx="28377">
                  <c:v>0.30595702690334198</c:v>
                </c:pt>
                <c:pt idx="28378">
                  <c:v>0.30595702690334198</c:v>
                </c:pt>
                <c:pt idx="28379">
                  <c:v>0.113378903806733</c:v>
                </c:pt>
                <c:pt idx="28380">
                  <c:v>0.113378903806733</c:v>
                </c:pt>
                <c:pt idx="28381">
                  <c:v>0.113378903806733</c:v>
                </c:pt>
                <c:pt idx="28382">
                  <c:v>0.22832030925201199</c:v>
                </c:pt>
                <c:pt idx="28383">
                  <c:v>0.22832030925201199</c:v>
                </c:pt>
                <c:pt idx="28384">
                  <c:v>0.151367184982518</c:v>
                </c:pt>
                <c:pt idx="28385">
                  <c:v>0.151367184982518</c:v>
                </c:pt>
                <c:pt idx="28386">
                  <c:v>0.29267577838618303</c:v>
                </c:pt>
                <c:pt idx="28387">
                  <c:v>0.29267577838618303</c:v>
                </c:pt>
                <c:pt idx="28388">
                  <c:v>0.29267577838618303</c:v>
                </c:pt>
                <c:pt idx="28389">
                  <c:v>0.199902341410052</c:v>
                </c:pt>
                <c:pt idx="28390">
                  <c:v>0.199902341410052</c:v>
                </c:pt>
                <c:pt idx="28391">
                  <c:v>0.188476559167611</c:v>
                </c:pt>
                <c:pt idx="28392">
                  <c:v>0.188476559167611</c:v>
                </c:pt>
                <c:pt idx="28393">
                  <c:v>0.188476559167611</c:v>
                </c:pt>
                <c:pt idx="28394">
                  <c:v>0.21425781054131199</c:v>
                </c:pt>
                <c:pt idx="28395">
                  <c:v>0.21425781054131199</c:v>
                </c:pt>
                <c:pt idx="28396">
                  <c:v>0.21425781054131199</c:v>
                </c:pt>
                <c:pt idx="28397">
                  <c:v>0.189160152818658</c:v>
                </c:pt>
                <c:pt idx="28398">
                  <c:v>0.189160152818658</c:v>
                </c:pt>
                <c:pt idx="28399">
                  <c:v>0.26972655933059198</c:v>
                </c:pt>
                <c:pt idx="28400">
                  <c:v>0.26972655933059198</c:v>
                </c:pt>
                <c:pt idx="28401">
                  <c:v>0.26972655933059198</c:v>
                </c:pt>
                <c:pt idx="28402">
                  <c:v>0.26972655933059198</c:v>
                </c:pt>
                <c:pt idx="28403">
                  <c:v>0.19042968365101801</c:v>
                </c:pt>
                <c:pt idx="28404">
                  <c:v>0.19042968365101801</c:v>
                </c:pt>
                <c:pt idx="28405">
                  <c:v>0.19042968365101801</c:v>
                </c:pt>
                <c:pt idx="28406">
                  <c:v>0.146191403495322</c:v>
                </c:pt>
                <c:pt idx="28407">
                  <c:v>0.146191403495322</c:v>
                </c:pt>
                <c:pt idx="28408">
                  <c:v>0.215332028674311</c:v>
                </c:pt>
                <c:pt idx="28409">
                  <c:v>0.215332028674311</c:v>
                </c:pt>
                <c:pt idx="28410">
                  <c:v>0.215332028674311</c:v>
                </c:pt>
                <c:pt idx="28411">
                  <c:v>0.17714843457360899</c:v>
                </c:pt>
                <c:pt idx="28412">
                  <c:v>0.17714843457360899</c:v>
                </c:pt>
                <c:pt idx="28413">
                  <c:v>0.24267577851423899</c:v>
                </c:pt>
                <c:pt idx="28414">
                  <c:v>0.24267577851423899</c:v>
                </c:pt>
                <c:pt idx="28415">
                  <c:v>0.223828121554106</c:v>
                </c:pt>
                <c:pt idx="28416">
                  <c:v>0.223828121554106</c:v>
                </c:pt>
                <c:pt idx="28417">
                  <c:v>0.223828121554106</c:v>
                </c:pt>
                <c:pt idx="28418">
                  <c:v>0.28613280986610301</c:v>
                </c:pt>
                <c:pt idx="28419">
                  <c:v>0.28613280986610301</c:v>
                </c:pt>
                <c:pt idx="28420">
                  <c:v>0.28613280986610301</c:v>
                </c:pt>
                <c:pt idx="28421">
                  <c:v>0.28613280986610301</c:v>
                </c:pt>
                <c:pt idx="28422">
                  <c:v>0.14345702798163901</c:v>
                </c:pt>
                <c:pt idx="28423">
                  <c:v>0.14345702798163901</c:v>
                </c:pt>
                <c:pt idx="28424">
                  <c:v>0.14345702798163901</c:v>
                </c:pt>
                <c:pt idx="28425">
                  <c:v>0.15410155986319199</c:v>
                </c:pt>
                <c:pt idx="28426">
                  <c:v>0.15410155986319199</c:v>
                </c:pt>
                <c:pt idx="28427">
                  <c:v>0.290039059800619</c:v>
                </c:pt>
                <c:pt idx="28428">
                  <c:v>0.290039059800619</c:v>
                </c:pt>
                <c:pt idx="28429">
                  <c:v>0.290039059800619</c:v>
                </c:pt>
                <c:pt idx="28430">
                  <c:v>-39.687597635209301</c:v>
                </c:pt>
                <c:pt idx="28431">
                  <c:v>-39.687597635209301</c:v>
                </c:pt>
                <c:pt idx="28432">
                  <c:v>-39.700585888291201</c:v>
                </c:pt>
                <c:pt idx="28433">
                  <c:v>-39.700585888291201</c:v>
                </c:pt>
                <c:pt idx="28434">
                  <c:v>-39.700585888291201</c:v>
                </c:pt>
                <c:pt idx="28435">
                  <c:v>-39.547558514044702</c:v>
                </c:pt>
                <c:pt idx="28436">
                  <c:v>-39.547558514044702</c:v>
                </c:pt>
                <c:pt idx="28437">
                  <c:v>-39.547558514044702</c:v>
                </c:pt>
                <c:pt idx="28438">
                  <c:v>-39.545703050840501</c:v>
                </c:pt>
                <c:pt idx="28439">
                  <c:v>-39.545703050840501</c:v>
                </c:pt>
                <c:pt idx="28440">
                  <c:v>-39.545703050840501</c:v>
                </c:pt>
                <c:pt idx="28441">
                  <c:v>-39.545703050840501</c:v>
                </c:pt>
                <c:pt idx="28442">
                  <c:v>-39.629199175018499</c:v>
                </c:pt>
                <c:pt idx="28443">
                  <c:v>-39.629199175018499</c:v>
                </c:pt>
                <c:pt idx="28444">
                  <c:v>-39.629199175018499</c:v>
                </c:pt>
                <c:pt idx="28445">
                  <c:v>-39.654687442678501</c:v>
                </c:pt>
                <c:pt idx="28446">
                  <c:v>-39.654687442678501</c:v>
                </c:pt>
                <c:pt idx="28447">
                  <c:v>-39.536425742131499</c:v>
                </c:pt>
                <c:pt idx="28448">
                  <c:v>-39.536425742131499</c:v>
                </c:pt>
                <c:pt idx="28449">
                  <c:v>-39.536425742131499</c:v>
                </c:pt>
                <c:pt idx="28450">
                  <c:v>-39.544238187059797</c:v>
                </c:pt>
                <c:pt idx="28451">
                  <c:v>-39.544238187059797</c:v>
                </c:pt>
                <c:pt idx="28452">
                  <c:v>-39.593164052232098</c:v>
                </c:pt>
                <c:pt idx="28453">
                  <c:v>-39.593164052232098</c:v>
                </c:pt>
                <c:pt idx="28454">
                  <c:v>-39.593164052232098</c:v>
                </c:pt>
                <c:pt idx="28455">
                  <c:v>-39.682714773254702</c:v>
                </c:pt>
                <c:pt idx="28456">
                  <c:v>-39.682714773254702</c:v>
                </c:pt>
                <c:pt idx="28457">
                  <c:v>-39.682714773254702</c:v>
                </c:pt>
                <c:pt idx="28458">
                  <c:v>-39.524609343054102</c:v>
                </c:pt>
                <c:pt idx="28459">
                  <c:v>-39.524609343054102</c:v>
                </c:pt>
                <c:pt idx="28460">
                  <c:v>-39.524609343054102</c:v>
                </c:pt>
                <c:pt idx="28461">
                  <c:v>-39.649902303033699</c:v>
                </c:pt>
                <c:pt idx="28462">
                  <c:v>-39.649902303033699</c:v>
                </c:pt>
                <c:pt idx="28463">
                  <c:v>-39.649902303033699</c:v>
                </c:pt>
                <c:pt idx="28464">
                  <c:v>-39.747167889901903</c:v>
                </c:pt>
                <c:pt idx="28465">
                  <c:v>-39.747167889901903</c:v>
                </c:pt>
                <c:pt idx="28466">
                  <c:v>-39.604589786838901</c:v>
                </c:pt>
                <c:pt idx="28467">
                  <c:v>-39.604589786838901</c:v>
                </c:pt>
                <c:pt idx="28468">
                  <c:v>-39.604589786838901</c:v>
                </c:pt>
                <c:pt idx="28469">
                  <c:v>-39.613769460251198</c:v>
                </c:pt>
                <c:pt idx="28470">
                  <c:v>-39.613769460251198</c:v>
                </c:pt>
                <c:pt idx="28471">
                  <c:v>-39.550781193960503</c:v>
                </c:pt>
                <c:pt idx="28472">
                  <c:v>-39.550781193960503</c:v>
                </c:pt>
                <c:pt idx="28473">
                  <c:v>-39.550781193960503</c:v>
                </c:pt>
                <c:pt idx="28474">
                  <c:v>-39.5775390231938</c:v>
                </c:pt>
                <c:pt idx="28475">
                  <c:v>-39.5775390231938</c:v>
                </c:pt>
                <c:pt idx="28476">
                  <c:v>-39.464843691057403</c:v>
                </c:pt>
                <c:pt idx="28477">
                  <c:v>-39.464843691057403</c:v>
                </c:pt>
                <c:pt idx="28478">
                  <c:v>-39.464843691057403</c:v>
                </c:pt>
                <c:pt idx="28479">
                  <c:v>-39.464843691057403</c:v>
                </c:pt>
                <c:pt idx="28480">
                  <c:v>-39.562695250308003</c:v>
                </c:pt>
                <c:pt idx="28481">
                  <c:v>-39.562695250308003</c:v>
                </c:pt>
                <c:pt idx="28482">
                  <c:v>-39.562695250308003</c:v>
                </c:pt>
                <c:pt idx="28483">
                  <c:v>-39.611718713371303</c:v>
                </c:pt>
                <c:pt idx="28484">
                  <c:v>-39.611718713371303</c:v>
                </c:pt>
                <c:pt idx="28485">
                  <c:v>-39.630859312084702</c:v>
                </c:pt>
                <c:pt idx="28486">
                  <c:v>-39.630859312084702</c:v>
                </c:pt>
                <c:pt idx="28487">
                  <c:v>-39.630859312084702</c:v>
                </c:pt>
                <c:pt idx="28488">
                  <c:v>-39.606933528782903</c:v>
                </c:pt>
                <c:pt idx="28489">
                  <c:v>-39.549121053598299</c:v>
                </c:pt>
                <c:pt idx="28490">
                  <c:v>-39.549121053598299</c:v>
                </c:pt>
                <c:pt idx="28491">
                  <c:v>-39.549121053598299</c:v>
                </c:pt>
                <c:pt idx="28492">
                  <c:v>-39.696288985331101</c:v>
                </c:pt>
                <c:pt idx="28493">
                  <c:v>-39.696288985331101</c:v>
                </c:pt>
                <c:pt idx="28494">
                  <c:v>-39.6194335349428</c:v>
                </c:pt>
                <c:pt idx="28495">
                  <c:v>-39.6194335349428</c:v>
                </c:pt>
                <c:pt idx="28496">
                  <c:v>-39.6194335349428</c:v>
                </c:pt>
                <c:pt idx="28497">
                  <c:v>-39.6194335349428</c:v>
                </c:pt>
                <c:pt idx="28498">
                  <c:v>-39.6194335349428</c:v>
                </c:pt>
                <c:pt idx="28499">
                  <c:v>-39.597460870121701</c:v>
                </c:pt>
                <c:pt idx="28500">
                  <c:v>-39.597460870121701</c:v>
                </c:pt>
                <c:pt idx="28501">
                  <c:v>-39.604003848340597</c:v>
                </c:pt>
                <c:pt idx="28502">
                  <c:v>-39.604003848340597</c:v>
                </c:pt>
                <c:pt idx="28503">
                  <c:v>-39.604003848340597</c:v>
                </c:pt>
                <c:pt idx="28504">
                  <c:v>-39.5633788713385</c:v>
                </c:pt>
                <c:pt idx="28505">
                  <c:v>-39.5633788713385</c:v>
                </c:pt>
                <c:pt idx="28506">
                  <c:v>-39.557714827111297</c:v>
                </c:pt>
                <c:pt idx="28507">
                  <c:v>-39.557714827111297</c:v>
                </c:pt>
                <c:pt idx="28508">
                  <c:v>-39.576074174023198</c:v>
                </c:pt>
                <c:pt idx="28509">
                  <c:v>-39.576074174023198</c:v>
                </c:pt>
                <c:pt idx="28510">
                  <c:v>-39.576074174023198</c:v>
                </c:pt>
                <c:pt idx="28511">
                  <c:v>-39.5662108721735</c:v>
                </c:pt>
                <c:pt idx="28512">
                  <c:v>-39.5662108721735</c:v>
                </c:pt>
                <c:pt idx="28513">
                  <c:v>-39.5662108721735</c:v>
                </c:pt>
                <c:pt idx="28514">
                  <c:v>-39.616992134418901</c:v>
                </c:pt>
                <c:pt idx="28515">
                  <c:v>-39.616992134418901</c:v>
                </c:pt>
                <c:pt idx="28516">
                  <c:v>-39.616992134418901</c:v>
                </c:pt>
                <c:pt idx="28517">
                  <c:v>-39.654589803940297</c:v>
                </c:pt>
                <c:pt idx="28518">
                  <c:v>-39.654589803940297</c:v>
                </c:pt>
                <c:pt idx="28519">
                  <c:v>-39.654589803940297</c:v>
                </c:pt>
                <c:pt idx="28520">
                  <c:v>-39.519824183298603</c:v>
                </c:pt>
                <c:pt idx="28521">
                  <c:v>-39.519824183298603</c:v>
                </c:pt>
                <c:pt idx="28522">
                  <c:v>-39.591992161498602</c:v>
                </c:pt>
                <c:pt idx="28523">
                  <c:v>-39.591992161498602</c:v>
                </c:pt>
                <c:pt idx="28524">
                  <c:v>-39.591992161498602</c:v>
                </c:pt>
                <c:pt idx="28525">
                  <c:v>-39.676855393227001</c:v>
                </c:pt>
                <c:pt idx="28526">
                  <c:v>-39.676855393227001</c:v>
                </c:pt>
                <c:pt idx="28527">
                  <c:v>-39.602343688144103</c:v>
                </c:pt>
                <c:pt idx="28528">
                  <c:v>-39.602343688144103</c:v>
                </c:pt>
                <c:pt idx="28529">
                  <c:v>-39.602343688144103</c:v>
                </c:pt>
                <c:pt idx="28530">
                  <c:v>-39.605078086307898</c:v>
                </c:pt>
                <c:pt idx="28531">
                  <c:v>-39.605078086307898</c:v>
                </c:pt>
                <c:pt idx="28532">
                  <c:v>-39.605078086307898</c:v>
                </c:pt>
                <c:pt idx="28533">
                  <c:v>-39.592773394986502</c:v>
                </c:pt>
                <c:pt idx="28534">
                  <c:v>-39.592773394986502</c:v>
                </c:pt>
                <c:pt idx="28535">
                  <c:v>-39.592773394986502</c:v>
                </c:pt>
                <c:pt idx="28536">
                  <c:v>-39.613769495874202</c:v>
                </c:pt>
                <c:pt idx="28537">
                  <c:v>-39.613769495874202</c:v>
                </c:pt>
                <c:pt idx="28538">
                  <c:v>-39.573535135117702</c:v>
                </c:pt>
                <c:pt idx="28539">
                  <c:v>-39.573535135117702</c:v>
                </c:pt>
                <c:pt idx="28540">
                  <c:v>-39.573535135117702</c:v>
                </c:pt>
                <c:pt idx="28541">
                  <c:v>-39.675683570785601</c:v>
                </c:pt>
                <c:pt idx="28542">
                  <c:v>-39.675683570785601</c:v>
                </c:pt>
                <c:pt idx="28543">
                  <c:v>-39.579589772642002</c:v>
                </c:pt>
                <c:pt idx="28544">
                  <c:v>-39.579589772642002</c:v>
                </c:pt>
                <c:pt idx="28545">
                  <c:v>-39.598828065696502</c:v>
                </c:pt>
                <c:pt idx="28546">
                  <c:v>-39.598828065696502</c:v>
                </c:pt>
                <c:pt idx="28547">
                  <c:v>-39.670117128844097</c:v>
                </c:pt>
                <c:pt idx="28548">
                  <c:v>-39.670117128844097</c:v>
                </c:pt>
                <c:pt idx="28549">
                  <c:v>-39.670117128844097</c:v>
                </c:pt>
                <c:pt idx="28550">
                  <c:v>-39.670117128844097</c:v>
                </c:pt>
                <c:pt idx="28551">
                  <c:v>-39.609472611540603</c:v>
                </c:pt>
                <c:pt idx="28552">
                  <c:v>-39.609472611540603</c:v>
                </c:pt>
                <c:pt idx="28553">
                  <c:v>-39.609472611540603</c:v>
                </c:pt>
                <c:pt idx="28554">
                  <c:v>-39.717675715066399</c:v>
                </c:pt>
                <c:pt idx="28555">
                  <c:v>-39.717675715066399</c:v>
                </c:pt>
                <c:pt idx="28556">
                  <c:v>-39.717675715066399</c:v>
                </c:pt>
                <c:pt idx="28557">
                  <c:v>-39.569824121011997</c:v>
                </c:pt>
                <c:pt idx="28558">
                  <c:v>-39.569824121011997</c:v>
                </c:pt>
                <c:pt idx="28559">
                  <c:v>-39.575878886127597</c:v>
                </c:pt>
                <c:pt idx="28560">
                  <c:v>-39.575878886127597</c:v>
                </c:pt>
                <c:pt idx="28561">
                  <c:v>-39.575878886127597</c:v>
                </c:pt>
                <c:pt idx="28562">
                  <c:v>-39.644726489073904</c:v>
                </c:pt>
                <c:pt idx="28563">
                  <c:v>-39.644726489073904</c:v>
                </c:pt>
                <c:pt idx="28564">
                  <c:v>-39.589160115450703</c:v>
                </c:pt>
                <c:pt idx="28565">
                  <c:v>-39.589160115450703</c:v>
                </c:pt>
                <c:pt idx="28566">
                  <c:v>-39.589160115450703</c:v>
                </c:pt>
                <c:pt idx="28567">
                  <c:v>-39.503417921914597</c:v>
                </c:pt>
                <c:pt idx="28568">
                  <c:v>-39.503417921914597</c:v>
                </c:pt>
                <c:pt idx="28569">
                  <c:v>-39.673437455719899</c:v>
                </c:pt>
                <c:pt idx="28570">
                  <c:v>-39.673437455719899</c:v>
                </c:pt>
                <c:pt idx="28571">
                  <c:v>-39.457031186873699</c:v>
                </c:pt>
                <c:pt idx="28572">
                  <c:v>-39.457031186873699</c:v>
                </c:pt>
                <c:pt idx="28573">
                  <c:v>-39.457031186873699</c:v>
                </c:pt>
                <c:pt idx="28574">
                  <c:v>-39.664355422719296</c:v>
                </c:pt>
                <c:pt idx="28575">
                  <c:v>-39.664355422719296</c:v>
                </c:pt>
                <c:pt idx="28576">
                  <c:v>-39.664355422719296</c:v>
                </c:pt>
                <c:pt idx="28577">
                  <c:v>-39.5625976081282</c:v>
                </c:pt>
                <c:pt idx="28578">
                  <c:v>-39.5625976081282</c:v>
                </c:pt>
                <c:pt idx="28579">
                  <c:v>-39.714453107087998</c:v>
                </c:pt>
                <c:pt idx="28580">
                  <c:v>-39.714453107087998</c:v>
                </c:pt>
                <c:pt idx="28581">
                  <c:v>-39.714453107087998</c:v>
                </c:pt>
                <c:pt idx="28582">
                  <c:v>-39.6596679094</c:v>
                </c:pt>
                <c:pt idx="28583">
                  <c:v>-39.6596679094</c:v>
                </c:pt>
                <c:pt idx="28584">
                  <c:v>-39.552929626974198</c:v>
                </c:pt>
                <c:pt idx="28585">
                  <c:v>-39.552929626974198</c:v>
                </c:pt>
                <c:pt idx="28586">
                  <c:v>-39.601562458876202</c:v>
                </c:pt>
                <c:pt idx="28587">
                  <c:v>-39.601562458876202</c:v>
                </c:pt>
                <c:pt idx="28588">
                  <c:v>-39.601562458876202</c:v>
                </c:pt>
                <c:pt idx="28589">
                  <c:v>-39.832714808559103</c:v>
                </c:pt>
                <c:pt idx="28590">
                  <c:v>-39.832714808559103</c:v>
                </c:pt>
                <c:pt idx="28591">
                  <c:v>-39.832714808559103</c:v>
                </c:pt>
                <c:pt idx="28592">
                  <c:v>-39.7260741463542</c:v>
                </c:pt>
                <c:pt idx="28593">
                  <c:v>-39.7260741463542</c:v>
                </c:pt>
                <c:pt idx="28594">
                  <c:v>-39.7260741463542</c:v>
                </c:pt>
                <c:pt idx="28595">
                  <c:v>-39.599511711203299</c:v>
                </c:pt>
                <c:pt idx="28596">
                  <c:v>-39.599511711203299</c:v>
                </c:pt>
                <c:pt idx="28597">
                  <c:v>-39.713281200092702</c:v>
                </c:pt>
                <c:pt idx="28598">
                  <c:v>-39.713281200092702</c:v>
                </c:pt>
                <c:pt idx="28599">
                  <c:v>-39.713281200092702</c:v>
                </c:pt>
                <c:pt idx="28600">
                  <c:v>-39.726757780023</c:v>
                </c:pt>
                <c:pt idx="28601">
                  <c:v>-39.726757780023</c:v>
                </c:pt>
                <c:pt idx="28602">
                  <c:v>-39.5588866643374</c:v>
                </c:pt>
                <c:pt idx="28603">
                  <c:v>-39.5588866643374</c:v>
                </c:pt>
                <c:pt idx="28604">
                  <c:v>-39.641503869541303</c:v>
                </c:pt>
                <c:pt idx="28605">
                  <c:v>-39.641503869541303</c:v>
                </c:pt>
                <c:pt idx="28606">
                  <c:v>-39.641503869541303</c:v>
                </c:pt>
                <c:pt idx="28607">
                  <c:v>-39.524121037589701</c:v>
                </c:pt>
                <c:pt idx="28608">
                  <c:v>-39.524121037589701</c:v>
                </c:pt>
                <c:pt idx="28609">
                  <c:v>-39.669824144722902</c:v>
                </c:pt>
                <c:pt idx="28610">
                  <c:v>-39.669824144722902</c:v>
                </c:pt>
                <c:pt idx="28611">
                  <c:v>-39.669824144722902</c:v>
                </c:pt>
                <c:pt idx="28612">
                  <c:v>-39.669824144722902</c:v>
                </c:pt>
                <c:pt idx="28613">
                  <c:v>-39.620898398679799</c:v>
                </c:pt>
                <c:pt idx="28614">
                  <c:v>-39.620898398679799</c:v>
                </c:pt>
                <c:pt idx="28615">
                  <c:v>-39.620898398679799</c:v>
                </c:pt>
                <c:pt idx="28616">
                  <c:v>-39.673144470885703</c:v>
                </c:pt>
                <c:pt idx="28617">
                  <c:v>-39.673144470885703</c:v>
                </c:pt>
                <c:pt idx="28618">
                  <c:v>-39.673144470885703</c:v>
                </c:pt>
                <c:pt idx="28619">
                  <c:v>-39.780761706017003</c:v>
                </c:pt>
                <c:pt idx="28620">
                  <c:v>-39.780761706017003</c:v>
                </c:pt>
                <c:pt idx="28621">
                  <c:v>-39.555273423095002</c:v>
                </c:pt>
                <c:pt idx="28622">
                  <c:v>-39.555273423095002</c:v>
                </c:pt>
                <c:pt idx="28623">
                  <c:v>-39.555273423095002</c:v>
                </c:pt>
                <c:pt idx="28624">
                  <c:v>-39.638476504551299</c:v>
                </c:pt>
                <c:pt idx="28625">
                  <c:v>-39.651660079994997</c:v>
                </c:pt>
                <c:pt idx="28626">
                  <c:v>-39.651660079994997</c:v>
                </c:pt>
                <c:pt idx="28627">
                  <c:v>-39.651660079994997</c:v>
                </c:pt>
                <c:pt idx="28628">
                  <c:v>-39.565136633827898</c:v>
                </c:pt>
                <c:pt idx="28629">
                  <c:v>-39.565136633827898</c:v>
                </c:pt>
                <c:pt idx="28630">
                  <c:v>-39.557128859269099</c:v>
                </c:pt>
                <c:pt idx="28631">
                  <c:v>-39.557128859269099</c:v>
                </c:pt>
                <c:pt idx="28632">
                  <c:v>-39.557128859269099</c:v>
                </c:pt>
                <c:pt idx="28633">
                  <c:v>-39.704882742276801</c:v>
                </c:pt>
                <c:pt idx="28634">
                  <c:v>-39.704882742276801</c:v>
                </c:pt>
                <c:pt idx="28635">
                  <c:v>-39.704882742276801</c:v>
                </c:pt>
                <c:pt idx="28636">
                  <c:v>-39.681347606630801</c:v>
                </c:pt>
                <c:pt idx="28637">
                  <c:v>-39.681347606630801</c:v>
                </c:pt>
                <c:pt idx="28638">
                  <c:v>-39.681347606630801</c:v>
                </c:pt>
                <c:pt idx="28639">
                  <c:v>-39.618749927518301</c:v>
                </c:pt>
                <c:pt idx="28640">
                  <c:v>-39.618749927518301</c:v>
                </c:pt>
                <c:pt idx="28641">
                  <c:v>-39.6365233538599</c:v>
                </c:pt>
                <c:pt idx="28642">
                  <c:v>-39.6365233538599</c:v>
                </c:pt>
                <c:pt idx="28643">
                  <c:v>-39.6365233538599</c:v>
                </c:pt>
                <c:pt idx="28644">
                  <c:v>-39.660449166112798</c:v>
                </c:pt>
                <c:pt idx="28645">
                  <c:v>-39.660449166112798</c:v>
                </c:pt>
                <c:pt idx="28646">
                  <c:v>-39.669238245456597</c:v>
                </c:pt>
                <c:pt idx="28647">
                  <c:v>-39.669238245456597</c:v>
                </c:pt>
                <c:pt idx="28648">
                  <c:v>-39.593554648410603</c:v>
                </c:pt>
                <c:pt idx="28649">
                  <c:v>-39.593554648410603</c:v>
                </c:pt>
                <c:pt idx="28650">
                  <c:v>-39.600976509798699</c:v>
                </c:pt>
                <c:pt idx="28651">
                  <c:v>-39.600976509798699</c:v>
                </c:pt>
                <c:pt idx="28652">
                  <c:v>-39.600976509798699</c:v>
                </c:pt>
                <c:pt idx="28653">
                  <c:v>-39.613769458999698</c:v>
                </c:pt>
                <c:pt idx="28654">
                  <c:v>-39.613769458999698</c:v>
                </c:pt>
                <c:pt idx="28655">
                  <c:v>-39.613769458999698</c:v>
                </c:pt>
                <c:pt idx="28656">
                  <c:v>-39.527148387758601</c:v>
                </c:pt>
                <c:pt idx="28657">
                  <c:v>-39.527148387758601</c:v>
                </c:pt>
                <c:pt idx="28658">
                  <c:v>-39.600781195578698</c:v>
                </c:pt>
                <c:pt idx="28659">
                  <c:v>-39.600781195578698</c:v>
                </c:pt>
                <c:pt idx="28660">
                  <c:v>-39.616601542977101</c:v>
                </c:pt>
                <c:pt idx="28661">
                  <c:v>-39.616601542977101</c:v>
                </c:pt>
                <c:pt idx="28662">
                  <c:v>-39.616601542977101</c:v>
                </c:pt>
                <c:pt idx="28663">
                  <c:v>-39.715038982278202</c:v>
                </c:pt>
                <c:pt idx="28664">
                  <c:v>-39.715038982278202</c:v>
                </c:pt>
                <c:pt idx="28665">
                  <c:v>-39.715038982278202</c:v>
                </c:pt>
                <c:pt idx="28666">
                  <c:v>-39.662206986824401</c:v>
                </c:pt>
                <c:pt idx="28667">
                  <c:v>-39.662206986824401</c:v>
                </c:pt>
                <c:pt idx="28668">
                  <c:v>-39.693749924103003</c:v>
                </c:pt>
                <c:pt idx="28669">
                  <c:v>-39.693749924103003</c:v>
                </c:pt>
                <c:pt idx="28670">
                  <c:v>-39.693749924103003</c:v>
                </c:pt>
                <c:pt idx="28671">
                  <c:v>-39.693749924103003</c:v>
                </c:pt>
                <c:pt idx="28672">
                  <c:v>-39.764062428446699</c:v>
                </c:pt>
                <c:pt idx="28673">
                  <c:v>-39.764062428446699</c:v>
                </c:pt>
                <c:pt idx="28674">
                  <c:v>-39.764062428446699</c:v>
                </c:pt>
                <c:pt idx="28675">
                  <c:v>-39.721386663135398</c:v>
                </c:pt>
                <c:pt idx="28676">
                  <c:v>-39.721386663135398</c:v>
                </c:pt>
                <c:pt idx="28677">
                  <c:v>-39.602148371777702</c:v>
                </c:pt>
                <c:pt idx="28678">
                  <c:v>-39.602148371777702</c:v>
                </c:pt>
                <c:pt idx="28679">
                  <c:v>-39.602148371777702</c:v>
                </c:pt>
                <c:pt idx="28680">
                  <c:v>-39.580273404746499</c:v>
                </c:pt>
                <c:pt idx="28681">
                  <c:v>-39.580273404746499</c:v>
                </c:pt>
                <c:pt idx="28682">
                  <c:v>-39.580273404746499</c:v>
                </c:pt>
                <c:pt idx="28683">
                  <c:v>-39.542968705492903</c:v>
                </c:pt>
                <c:pt idx="28684">
                  <c:v>-39.542968705492903</c:v>
                </c:pt>
                <c:pt idx="28685">
                  <c:v>-39.622949156037002</c:v>
                </c:pt>
                <c:pt idx="28686">
                  <c:v>-39.622949156037002</c:v>
                </c:pt>
                <c:pt idx="28687">
                  <c:v>-39.542285109164297</c:v>
                </c:pt>
                <c:pt idx="28688">
                  <c:v>-39.542285109164297</c:v>
                </c:pt>
                <c:pt idx="28689">
                  <c:v>-39.542285109164297</c:v>
                </c:pt>
                <c:pt idx="28690">
                  <c:v>-39.699414026108499</c:v>
                </c:pt>
                <c:pt idx="28691">
                  <c:v>-39.699414026108499</c:v>
                </c:pt>
                <c:pt idx="28692">
                  <c:v>-39.532714781263998</c:v>
                </c:pt>
                <c:pt idx="28693">
                  <c:v>-39.532714781263998</c:v>
                </c:pt>
                <c:pt idx="28694">
                  <c:v>-39.532714781263998</c:v>
                </c:pt>
                <c:pt idx="28695">
                  <c:v>-39.532714781263998</c:v>
                </c:pt>
                <c:pt idx="28696">
                  <c:v>-39.610546839852702</c:v>
                </c:pt>
                <c:pt idx="28697">
                  <c:v>-39.610546839852702</c:v>
                </c:pt>
                <c:pt idx="28698">
                  <c:v>-39.689648393141397</c:v>
                </c:pt>
                <c:pt idx="28699">
                  <c:v>-39.689648393141397</c:v>
                </c:pt>
                <c:pt idx="28700">
                  <c:v>-39.689648393141397</c:v>
                </c:pt>
                <c:pt idx="28701">
                  <c:v>-39.447460901596003</c:v>
                </c:pt>
                <c:pt idx="28702">
                  <c:v>-39.447460901596003</c:v>
                </c:pt>
                <c:pt idx="28703">
                  <c:v>-39.675878872862</c:v>
                </c:pt>
                <c:pt idx="28704">
                  <c:v>-39.675878872862</c:v>
                </c:pt>
                <c:pt idx="28705">
                  <c:v>-39.675878872862</c:v>
                </c:pt>
                <c:pt idx="28706">
                  <c:v>-39.598730419529602</c:v>
                </c:pt>
                <c:pt idx="28707">
                  <c:v>-39.598730419529602</c:v>
                </c:pt>
                <c:pt idx="28708">
                  <c:v>-39.832226527272702</c:v>
                </c:pt>
                <c:pt idx="28709">
                  <c:v>-39.832226527272702</c:v>
                </c:pt>
                <c:pt idx="28710">
                  <c:v>-39.832226527272702</c:v>
                </c:pt>
                <c:pt idx="28711">
                  <c:v>-39.543652263309902</c:v>
                </c:pt>
                <c:pt idx="28712">
                  <c:v>-39.543652263309902</c:v>
                </c:pt>
                <c:pt idx="28713">
                  <c:v>-39.543652263309902</c:v>
                </c:pt>
                <c:pt idx="28714">
                  <c:v>-39.741015566010901</c:v>
                </c:pt>
                <c:pt idx="28715">
                  <c:v>-39.741015566010901</c:v>
                </c:pt>
                <c:pt idx="28716">
                  <c:v>-39.741015566010901</c:v>
                </c:pt>
                <c:pt idx="28717">
                  <c:v>-39.511816351085102</c:v>
                </c:pt>
                <c:pt idx="28718">
                  <c:v>-39.511816351085102</c:v>
                </c:pt>
                <c:pt idx="28719">
                  <c:v>-39.643066360906197</c:v>
                </c:pt>
                <c:pt idx="28720">
                  <c:v>-39.643066360906197</c:v>
                </c:pt>
                <c:pt idx="28721">
                  <c:v>-39.643066360906197</c:v>
                </c:pt>
                <c:pt idx="28722">
                  <c:v>-39.608398381897103</c:v>
                </c:pt>
                <c:pt idx="28723">
                  <c:v>-39.608398381897103</c:v>
                </c:pt>
                <c:pt idx="28724">
                  <c:v>-39.624316348046698</c:v>
                </c:pt>
                <c:pt idx="28725">
                  <c:v>-39.624316348046698</c:v>
                </c:pt>
                <c:pt idx="28726">
                  <c:v>-39.617675711655401</c:v>
                </c:pt>
                <c:pt idx="28727">
                  <c:v>-39.617675711655401</c:v>
                </c:pt>
                <c:pt idx="28728">
                  <c:v>-39.617675711655401</c:v>
                </c:pt>
                <c:pt idx="28729">
                  <c:v>-39.655468693636003</c:v>
                </c:pt>
                <c:pt idx="28730">
                  <c:v>-39.655468693636003</c:v>
                </c:pt>
                <c:pt idx="28731">
                  <c:v>-39.655468693636003</c:v>
                </c:pt>
                <c:pt idx="28732">
                  <c:v>-39.734960866924602</c:v>
                </c:pt>
                <c:pt idx="28733">
                  <c:v>-39.734960866924602</c:v>
                </c:pt>
                <c:pt idx="28734">
                  <c:v>-39.734960866924602</c:v>
                </c:pt>
                <c:pt idx="28735">
                  <c:v>-39.747753845702299</c:v>
                </c:pt>
                <c:pt idx="28736">
                  <c:v>-39.747753845702299</c:v>
                </c:pt>
                <c:pt idx="28737">
                  <c:v>-39.540722588848404</c:v>
                </c:pt>
                <c:pt idx="28738">
                  <c:v>-39.540722588848404</c:v>
                </c:pt>
                <c:pt idx="28739">
                  <c:v>-39.540722588848404</c:v>
                </c:pt>
                <c:pt idx="28740">
                  <c:v>-39.570214770341401</c:v>
                </c:pt>
                <c:pt idx="28741">
                  <c:v>-39.642089808061399</c:v>
                </c:pt>
                <c:pt idx="28742">
                  <c:v>-39.642089808061399</c:v>
                </c:pt>
                <c:pt idx="28743">
                  <c:v>-39.642089808061399</c:v>
                </c:pt>
                <c:pt idx="28744">
                  <c:v>-39.5584960643682</c:v>
                </c:pt>
                <c:pt idx="28745">
                  <c:v>-39.5584960643682</c:v>
                </c:pt>
                <c:pt idx="28746">
                  <c:v>-39.5584960643682</c:v>
                </c:pt>
                <c:pt idx="28747">
                  <c:v>-39.652050728458498</c:v>
                </c:pt>
                <c:pt idx="28748">
                  <c:v>-39.652050728458498</c:v>
                </c:pt>
                <c:pt idx="28749">
                  <c:v>-39.652050728458498</c:v>
                </c:pt>
                <c:pt idx="28750">
                  <c:v>-39.5608397963369</c:v>
                </c:pt>
                <c:pt idx="28751">
                  <c:v>-39.5608397963369</c:v>
                </c:pt>
                <c:pt idx="28752">
                  <c:v>-39.5608397963369</c:v>
                </c:pt>
                <c:pt idx="28753">
                  <c:v>-39.5608397963369</c:v>
                </c:pt>
                <c:pt idx="28754">
                  <c:v>-39.632519472696004</c:v>
                </c:pt>
                <c:pt idx="28755">
                  <c:v>-39.632519472696004</c:v>
                </c:pt>
                <c:pt idx="28756">
                  <c:v>-39.587109296538898</c:v>
                </c:pt>
                <c:pt idx="28757">
                  <c:v>-39.587109296538898</c:v>
                </c:pt>
                <c:pt idx="28758">
                  <c:v>-39.587109296538898</c:v>
                </c:pt>
                <c:pt idx="28759">
                  <c:v>-39.526367112513903</c:v>
                </c:pt>
                <c:pt idx="28760">
                  <c:v>-39.526367112513903</c:v>
                </c:pt>
                <c:pt idx="28761">
                  <c:v>-39.537988255331499</c:v>
                </c:pt>
                <c:pt idx="28762">
                  <c:v>-39.537988255331499</c:v>
                </c:pt>
                <c:pt idx="28763">
                  <c:v>-39.715136670172797</c:v>
                </c:pt>
                <c:pt idx="28764">
                  <c:v>-39.715136670172797</c:v>
                </c:pt>
                <c:pt idx="28765">
                  <c:v>-39.715136670172797</c:v>
                </c:pt>
                <c:pt idx="28766">
                  <c:v>-39.591992133296998</c:v>
                </c:pt>
                <c:pt idx="28767">
                  <c:v>-39.591992133296998</c:v>
                </c:pt>
                <c:pt idx="28768">
                  <c:v>-39.591992133296998</c:v>
                </c:pt>
                <c:pt idx="28769">
                  <c:v>-39.691406200712599</c:v>
                </c:pt>
                <c:pt idx="28770">
                  <c:v>-39.691406200712599</c:v>
                </c:pt>
                <c:pt idx="28771">
                  <c:v>-39.691406200712599</c:v>
                </c:pt>
                <c:pt idx="28772">
                  <c:v>-39.545703085568597</c:v>
                </c:pt>
                <c:pt idx="28773">
                  <c:v>-39.545703085568597</c:v>
                </c:pt>
                <c:pt idx="28774">
                  <c:v>-39.545703085568597</c:v>
                </c:pt>
                <c:pt idx="28775">
                  <c:v>-39.712499918437899</c:v>
                </c:pt>
                <c:pt idx="28776">
                  <c:v>-39.712499918437899</c:v>
                </c:pt>
                <c:pt idx="28777">
                  <c:v>-39.623828064351898</c:v>
                </c:pt>
                <c:pt idx="28778">
                  <c:v>-39.623828064351898</c:v>
                </c:pt>
                <c:pt idx="28779">
                  <c:v>-39.575390553509301</c:v>
                </c:pt>
                <c:pt idx="28780">
                  <c:v>-39.575390553509301</c:v>
                </c:pt>
                <c:pt idx="28781">
                  <c:v>-39.557128842628998</c:v>
                </c:pt>
                <c:pt idx="28782">
                  <c:v>-39.557128842628998</c:v>
                </c:pt>
                <c:pt idx="28783">
                  <c:v>-39.557128842628998</c:v>
                </c:pt>
                <c:pt idx="28784">
                  <c:v>-39.585351491419701</c:v>
                </c:pt>
                <c:pt idx="28785">
                  <c:v>-39.585351491419701</c:v>
                </c:pt>
                <c:pt idx="28786">
                  <c:v>-39.585351491419701</c:v>
                </c:pt>
                <c:pt idx="28787">
                  <c:v>-39.517871056676</c:v>
                </c:pt>
                <c:pt idx="28788">
                  <c:v>-39.517871056676</c:v>
                </c:pt>
                <c:pt idx="28789">
                  <c:v>-39.517871056676</c:v>
                </c:pt>
                <c:pt idx="28790">
                  <c:v>-39.561035093553002</c:v>
                </c:pt>
                <c:pt idx="28791">
                  <c:v>-39.561035093553002</c:v>
                </c:pt>
                <c:pt idx="28792">
                  <c:v>-39.561035093553002</c:v>
                </c:pt>
                <c:pt idx="28793">
                  <c:v>-39.6624999418272</c:v>
                </c:pt>
                <c:pt idx="28794">
                  <c:v>-39.6624999418272</c:v>
                </c:pt>
                <c:pt idx="28795">
                  <c:v>-39.6690428901492</c:v>
                </c:pt>
                <c:pt idx="28796">
                  <c:v>-39.6690428901492</c:v>
                </c:pt>
                <c:pt idx="28797">
                  <c:v>-39.6690428901492</c:v>
                </c:pt>
                <c:pt idx="28798">
                  <c:v>-39.508300739827902</c:v>
                </c:pt>
                <c:pt idx="28799">
                  <c:v>-39.673339772591099</c:v>
                </c:pt>
                <c:pt idx="28800">
                  <c:v>-39.673339772591099</c:v>
                </c:pt>
                <c:pt idx="28801">
                  <c:v>-39.673339772591099</c:v>
                </c:pt>
                <c:pt idx="28802">
                  <c:v>-39.654785125050601</c:v>
                </c:pt>
                <c:pt idx="28803">
                  <c:v>-39.654785125050601</c:v>
                </c:pt>
                <c:pt idx="28804">
                  <c:v>-39.654785125050601</c:v>
                </c:pt>
                <c:pt idx="28805">
                  <c:v>-39.581152245518702</c:v>
                </c:pt>
                <c:pt idx="28806">
                  <c:v>-39.581152245518702</c:v>
                </c:pt>
                <c:pt idx="28807">
                  <c:v>-39.581152245518702</c:v>
                </c:pt>
                <c:pt idx="28808">
                  <c:v>-39.455175736700703</c:v>
                </c:pt>
                <c:pt idx="28809">
                  <c:v>-39.455175736700703</c:v>
                </c:pt>
                <c:pt idx="28810">
                  <c:v>-39.455175736700703</c:v>
                </c:pt>
                <c:pt idx="28811">
                  <c:v>-39.455175736700703</c:v>
                </c:pt>
                <c:pt idx="28812">
                  <c:v>-39.595019448308399</c:v>
                </c:pt>
                <c:pt idx="28813">
                  <c:v>-39.595019448308399</c:v>
                </c:pt>
                <c:pt idx="28814">
                  <c:v>-39.574511671882597</c:v>
                </c:pt>
                <c:pt idx="28815">
                  <c:v>-39.574511671882597</c:v>
                </c:pt>
                <c:pt idx="28816">
                  <c:v>-39.7006835643842</c:v>
                </c:pt>
                <c:pt idx="28817">
                  <c:v>-39.7006835643842</c:v>
                </c:pt>
                <c:pt idx="28818">
                  <c:v>-39.7006835643842</c:v>
                </c:pt>
                <c:pt idx="28819">
                  <c:v>-39.550488231550801</c:v>
                </c:pt>
                <c:pt idx="28820">
                  <c:v>-39.550488231550801</c:v>
                </c:pt>
                <c:pt idx="28821">
                  <c:v>-39.585742099443401</c:v>
                </c:pt>
                <c:pt idx="28822">
                  <c:v>-39.585742099443401</c:v>
                </c:pt>
                <c:pt idx="28823">
                  <c:v>-39.732910110535101</c:v>
                </c:pt>
                <c:pt idx="28824">
                  <c:v>-39.732910110535101</c:v>
                </c:pt>
                <c:pt idx="28825">
                  <c:v>-39.490624958991198</c:v>
                </c:pt>
                <c:pt idx="28826">
                  <c:v>-39.490624958991198</c:v>
                </c:pt>
                <c:pt idx="28827">
                  <c:v>-39.490624958991198</c:v>
                </c:pt>
                <c:pt idx="28828">
                  <c:v>-39.683789020928003</c:v>
                </c:pt>
                <c:pt idx="28829">
                  <c:v>-39.683789020928003</c:v>
                </c:pt>
                <c:pt idx="28830">
                  <c:v>-39.683789020928003</c:v>
                </c:pt>
                <c:pt idx="28831">
                  <c:v>-39.393359312736699</c:v>
                </c:pt>
                <c:pt idx="28832">
                  <c:v>-39.393359312736699</c:v>
                </c:pt>
                <c:pt idx="28833">
                  <c:v>-39.393359312736699</c:v>
                </c:pt>
                <c:pt idx="28834">
                  <c:v>-39.491699164878803</c:v>
                </c:pt>
                <c:pt idx="28835">
                  <c:v>-39.491699164878803</c:v>
                </c:pt>
                <c:pt idx="28836">
                  <c:v>-39.576757790753597</c:v>
                </c:pt>
                <c:pt idx="28837">
                  <c:v>-39.576757790753597</c:v>
                </c:pt>
                <c:pt idx="28838">
                  <c:v>-39.576757790753597</c:v>
                </c:pt>
                <c:pt idx="28839">
                  <c:v>-39.7054687354902</c:v>
                </c:pt>
                <c:pt idx="28840">
                  <c:v>-39.7054687354902</c:v>
                </c:pt>
                <c:pt idx="28841">
                  <c:v>-39.760742169368299</c:v>
                </c:pt>
                <c:pt idx="28842">
                  <c:v>-39.760742169368299</c:v>
                </c:pt>
                <c:pt idx="28843">
                  <c:v>-39.647460856511302</c:v>
                </c:pt>
                <c:pt idx="28844">
                  <c:v>-39.647460856511302</c:v>
                </c:pt>
                <c:pt idx="28845">
                  <c:v>-39.647460856511302</c:v>
                </c:pt>
                <c:pt idx="28846">
                  <c:v>-39.619726489508999</c:v>
                </c:pt>
                <c:pt idx="28847">
                  <c:v>-39.619726489508999</c:v>
                </c:pt>
                <c:pt idx="28848">
                  <c:v>-39.619726489508999</c:v>
                </c:pt>
                <c:pt idx="28849">
                  <c:v>-39.659570265263</c:v>
                </c:pt>
                <c:pt idx="28850">
                  <c:v>-39.659570265263</c:v>
                </c:pt>
                <c:pt idx="28851">
                  <c:v>-39.659570265263</c:v>
                </c:pt>
                <c:pt idx="28852">
                  <c:v>-39.675488236192898</c:v>
                </c:pt>
                <c:pt idx="28853">
                  <c:v>-39.675488236192898</c:v>
                </c:pt>
                <c:pt idx="28854">
                  <c:v>-39.5900390198439</c:v>
                </c:pt>
                <c:pt idx="28855">
                  <c:v>-39.5900390198439</c:v>
                </c:pt>
                <c:pt idx="28856">
                  <c:v>-39.5900390198439</c:v>
                </c:pt>
                <c:pt idx="28857">
                  <c:v>-39.572265531714898</c:v>
                </c:pt>
                <c:pt idx="28858">
                  <c:v>-39.572265531714898</c:v>
                </c:pt>
                <c:pt idx="28859">
                  <c:v>-39.677831988832601</c:v>
                </c:pt>
                <c:pt idx="28860">
                  <c:v>-39.677831988832601</c:v>
                </c:pt>
                <c:pt idx="28861">
                  <c:v>-39.457226475140402</c:v>
                </c:pt>
                <c:pt idx="28862">
                  <c:v>-39.457226475140402</c:v>
                </c:pt>
                <c:pt idx="28863">
                  <c:v>-39.457226475140402</c:v>
                </c:pt>
                <c:pt idx="28864">
                  <c:v>-39.694726520115999</c:v>
                </c:pt>
                <c:pt idx="28865">
                  <c:v>-39.694726520115999</c:v>
                </c:pt>
                <c:pt idx="28866">
                  <c:v>-39.6268554126654</c:v>
                </c:pt>
                <c:pt idx="28867">
                  <c:v>-39.6268554126654</c:v>
                </c:pt>
                <c:pt idx="28868">
                  <c:v>-39.6268554126654</c:v>
                </c:pt>
                <c:pt idx="28869">
                  <c:v>-39.6268554126654</c:v>
                </c:pt>
                <c:pt idx="28870">
                  <c:v>-39.654589790516098</c:v>
                </c:pt>
                <c:pt idx="28871">
                  <c:v>-39.654589790516098</c:v>
                </c:pt>
                <c:pt idx="28872">
                  <c:v>-39.654589790516098</c:v>
                </c:pt>
                <c:pt idx="28873">
                  <c:v>-39.527148401357401</c:v>
                </c:pt>
                <c:pt idx="28874">
                  <c:v>-39.527148401357401</c:v>
                </c:pt>
                <c:pt idx="28875">
                  <c:v>-39.527148401357401</c:v>
                </c:pt>
                <c:pt idx="28876">
                  <c:v>-39.666992118181902</c:v>
                </c:pt>
                <c:pt idx="28877">
                  <c:v>-39.666992118181902</c:v>
                </c:pt>
                <c:pt idx="28878">
                  <c:v>-39.608788997582401</c:v>
                </c:pt>
                <c:pt idx="28879">
                  <c:v>-39.548242178672801</c:v>
                </c:pt>
                <c:pt idx="28880">
                  <c:v>-39.548242178672801</c:v>
                </c:pt>
                <c:pt idx="28881">
                  <c:v>-39.548242178672801</c:v>
                </c:pt>
                <c:pt idx="28882">
                  <c:v>-39.570605396264</c:v>
                </c:pt>
                <c:pt idx="28883">
                  <c:v>-39.570605396264</c:v>
                </c:pt>
                <c:pt idx="28884">
                  <c:v>-39.570605396264</c:v>
                </c:pt>
                <c:pt idx="28885">
                  <c:v>-39.707324138369501</c:v>
                </c:pt>
                <c:pt idx="28886">
                  <c:v>-39.707324138369501</c:v>
                </c:pt>
                <c:pt idx="28887">
                  <c:v>-39.707324138369501</c:v>
                </c:pt>
                <c:pt idx="28888">
                  <c:v>-39.6591796261418</c:v>
                </c:pt>
                <c:pt idx="28889">
                  <c:v>-39.6591796261418</c:v>
                </c:pt>
                <c:pt idx="28890">
                  <c:v>-39.6591796261418</c:v>
                </c:pt>
                <c:pt idx="28891">
                  <c:v>-39.5470702802413</c:v>
                </c:pt>
                <c:pt idx="28892">
                  <c:v>-39.5470702802413</c:v>
                </c:pt>
                <c:pt idx="28893">
                  <c:v>-39.5470702802413</c:v>
                </c:pt>
                <c:pt idx="28894">
                  <c:v>-39.597265575204801</c:v>
                </c:pt>
                <c:pt idx="28895">
                  <c:v>-39.597265575204801</c:v>
                </c:pt>
                <c:pt idx="28896">
                  <c:v>-39.672851517170699</c:v>
                </c:pt>
                <c:pt idx="28897">
                  <c:v>-39.672851517170699</c:v>
                </c:pt>
                <c:pt idx="28898">
                  <c:v>-39.602343697282699</c:v>
                </c:pt>
                <c:pt idx="28899">
                  <c:v>-39.602343697282699</c:v>
                </c:pt>
                <c:pt idx="28900">
                  <c:v>-39.612890547025003</c:v>
                </c:pt>
                <c:pt idx="28901">
                  <c:v>-39.612890547025003</c:v>
                </c:pt>
                <c:pt idx="28902">
                  <c:v>-39.612890547025003</c:v>
                </c:pt>
                <c:pt idx="28903">
                  <c:v>-39.668066359598001</c:v>
                </c:pt>
                <c:pt idx="28904">
                  <c:v>-39.668066359598001</c:v>
                </c:pt>
                <c:pt idx="28905">
                  <c:v>-39.668066359598001</c:v>
                </c:pt>
                <c:pt idx="28906">
                  <c:v>-39.511718693836798</c:v>
                </c:pt>
                <c:pt idx="28907">
                  <c:v>-39.511718693836798</c:v>
                </c:pt>
                <c:pt idx="28908">
                  <c:v>-39.712206988391699</c:v>
                </c:pt>
                <c:pt idx="28909">
                  <c:v>-39.712206988391699</c:v>
                </c:pt>
                <c:pt idx="28910">
                  <c:v>-39.712206988391699</c:v>
                </c:pt>
                <c:pt idx="28911">
                  <c:v>-39.712206988391699</c:v>
                </c:pt>
                <c:pt idx="28912">
                  <c:v>-39.712206988391699</c:v>
                </c:pt>
                <c:pt idx="28913">
                  <c:v>-39.408105417496699</c:v>
                </c:pt>
                <c:pt idx="28914">
                  <c:v>-39.408105417496699</c:v>
                </c:pt>
                <c:pt idx="28915">
                  <c:v>-39.477539002422397</c:v>
                </c:pt>
                <c:pt idx="28916">
                  <c:v>-39.477539002422397</c:v>
                </c:pt>
                <c:pt idx="28917">
                  <c:v>-39.468261664376698</c:v>
                </c:pt>
                <c:pt idx="28918">
                  <c:v>-39.468261664376698</c:v>
                </c:pt>
                <c:pt idx="28919">
                  <c:v>-39.468261664376698</c:v>
                </c:pt>
                <c:pt idx="28920">
                  <c:v>-39.476855431661498</c:v>
                </c:pt>
                <c:pt idx="28921">
                  <c:v>-39.476855431661498</c:v>
                </c:pt>
                <c:pt idx="28922">
                  <c:v>-39.6541015387483</c:v>
                </c:pt>
                <c:pt idx="28923">
                  <c:v>-39.6541015387483</c:v>
                </c:pt>
                <c:pt idx="28924">
                  <c:v>-39.6541015387483</c:v>
                </c:pt>
                <c:pt idx="28925">
                  <c:v>-39.550488199914902</c:v>
                </c:pt>
                <c:pt idx="28926">
                  <c:v>-39.550488199914902</c:v>
                </c:pt>
                <c:pt idx="28927">
                  <c:v>-39.636718709953101</c:v>
                </c:pt>
                <c:pt idx="28928">
                  <c:v>-39.636718709953101</c:v>
                </c:pt>
                <c:pt idx="28929">
                  <c:v>-39.636718709953101</c:v>
                </c:pt>
                <c:pt idx="28930">
                  <c:v>-39.636718709953101</c:v>
                </c:pt>
                <c:pt idx="28931">
                  <c:v>-39.611816378397599</c:v>
                </c:pt>
                <c:pt idx="28932">
                  <c:v>-39.611816378397599</c:v>
                </c:pt>
                <c:pt idx="28933">
                  <c:v>-39.611816378397599</c:v>
                </c:pt>
                <c:pt idx="28934">
                  <c:v>-39.712695233618398</c:v>
                </c:pt>
                <c:pt idx="28935">
                  <c:v>-39.712695233618398</c:v>
                </c:pt>
                <c:pt idx="28936">
                  <c:v>-39.642187434292197</c:v>
                </c:pt>
                <c:pt idx="28937">
                  <c:v>-39.642187434292197</c:v>
                </c:pt>
                <c:pt idx="28938">
                  <c:v>-39.642187434292197</c:v>
                </c:pt>
                <c:pt idx="28939">
                  <c:v>-39.576855423816497</c:v>
                </c:pt>
                <c:pt idx="28940">
                  <c:v>-39.576855423816497</c:v>
                </c:pt>
                <c:pt idx="28941">
                  <c:v>-39.670410098376998</c:v>
                </c:pt>
                <c:pt idx="28942">
                  <c:v>-39.670410098376998</c:v>
                </c:pt>
                <c:pt idx="28943">
                  <c:v>-39.670410098376998</c:v>
                </c:pt>
                <c:pt idx="28944">
                  <c:v>-39.604296824320002</c:v>
                </c:pt>
                <c:pt idx="28945">
                  <c:v>-39.604296824320002</c:v>
                </c:pt>
                <c:pt idx="28946">
                  <c:v>-39.660058545647097</c:v>
                </c:pt>
                <c:pt idx="28947">
                  <c:v>-39.660058545647097</c:v>
                </c:pt>
                <c:pt idx="28948">
                  <c:v>-39.660058545647097</c:v>
                </c:pt>
                <c:pt idx="28949">
                  <c:v>-39.660058545647097</c:v>
                </c:pt>
                <c:pt idx="28950">
                  <c:v>-39.712792935126302</c:v>
                </c:pt>
                <c:pt idx="28951">
                  <c:v>-39.712792935126302</c:v>
                </c:pt>
                <c:pt idx="28952">
                  <c:v>-39.608593679840801</c:v>
                </c:pt>
                <c:pt idx="28953">
                  <c:v>-39.608593679840801</c:v>
                </c:pt>
                <c:pt idx="28954">
                  <c:v>-39.608593679840801</c:v>
                </c:pt>
                <c:pt idx="28955">
                  <c:v>-39.6505858691743</c:v>
                </c:pt>
                <c:pt idx="28956">
                  <c:v>-39.6505858691743</c:v>
                </c:pt>
                <c:pt idx="28957">
                  <c:v>-39.6505858691743</c:v>
                </c:pt>
                <c:pt idx="28958">
                  <c:v>-39.644921814688097</c:v>
                </c:pt>
                <c:pt idx="28959">
                  <c:v>-39.544726524792999</c:v>
                </c:pt>
                <c:pt idx="28960">
                  <c:v>-39.544726524792999</c:v>
                </c:pt>
                <c:pt idx="28961">
                  <c:v>-39.544726524792999</c:v>
                </c:pt>
                <c:pt idx="28962">
                  <c:v>-39.558593715199002</c:v>
                </c:pt>
                <c:pt idx="28963">
                  <c:v>-39.558593715199002</c:v>
                </c:pt>
                <c:pt idx="28964">
                  <c:v>-39.558593715199002</c:v>
                </c:pt>
                <c:pt idx="28965">
                  <c:v>-39.605566344638603</c:v>
                </c:pt>
                <c:pt idx="28966">
                  <c:v>-39.605566344638603</c:v>
                </c:pt>
                <c:pt idx="28967">
                  <c:v>-39.504882724206198</c:v>
                </c:pt>
                <c:pt idx="28968">
                  <c:v>-39.504882724206198</c:v>
                </c:pt>
                <c:pt idx="28969">
                  <c:v>-39.504882724206198</c:v>
                </c:pt>
                <c:pt idx="28970">
                  <c:v>-39.504882724206198</c:v>
                </c:pt>
                <c:pt idx="28971">
                  <c:v>-39.794921848690102</c:v>
                </c:pt>
                <c:pt idx="28972">
                  <c:v>-39.794921848690102</c:v>
                </c:pt>
                <c:pt idx="28973">
                  <c:v>-39.7165038625607</c:v>
                </c:pt>
                <c:pt idx="28974">
                  <c:v>-39.7165038625607</c:v>
                </c:pt>
                <c:pt idx="28975">
                  <c:v>-39.7165038625607</c:v>
                </c:pt>
                <c:pt idx="28976">
                  <c:v>-39.730371052690302</c:v>
                </c:pt>
                <c:pt idx="28977">
                  <c:v>-39.730371052690302</c:v>
                </c:pt>
                <c:pt idx="28978">
                  <c:v>-39.730371052690302</c:v>
                </c:pt>
                <c:pt idx="28979">
                  <c:v>-39.643945237235997</c:v>
                </c:pt>
                <c:pt idx="28980">
                  <c:v>-39.733886647278197</c:v>
                </c:pt>
                <c:pt idx="28981">
                  <c:v>-39.733886647278197</c:v>
                </c:pt>
                <c:pt idx="28982">
                  <c:v>-39.733886647278197</c:v>
                </c:pt>
                <c:pt idx="28983">
                  <c:v>-39.470312474695596</c:v>
                </c:pt>
                <c:pt idx="28984">
                  <c:v>-39.470312474695596</c:v>
                </c:pt>
                <c:pt idx="28985">
                  <c:v>-39.470312474695596</c:v>
                </c:pt>
                <c:pt idx="28986">
                  <c:v>-39.658203073493397</c:v>
                </c:pt>
                <c:pt idx="28987">
                  <c:v>-39.658203073493397</c:v>
                </c:pt>
                <c:pt idx="28988">
                  <c:v>-39.658203073493397</c:v>
                </c:pt>
                <c:pt idx="28989">
                  <c:v>-39.658203073493397</c:v>
                </c:pt>
                <c:pt idx="28990">
                  <c:v>-39.661914005206199</c:v>
                </c:pt>
                <c:pt idx="28991">
                  <c:v>-39.661914005206199</c:v>
                </c:pt>
                <c:pt idx="28992">
                  <c:v>-39.681445291855198</c:v>
                </c:pt>
                <c:pt idx="28993">
                  <c:v>-39.681445291855198</c:v>
                </c:pt>
                <c:pt idx="28994">
                  <c:v>-39.681445291855198</c:v>
                </c:pt>
                <c:pt idx="28995">
                  <c:v>-39.639257763250498</c:v>
                </c:pt>
                <c:pt idx="28996">
                  <c:v>-39.639257763250498</c:v>
                </c:pt>
                <c:pt idx="28997">
                  <c:v>-39.4497069561912</c:v>
                </c:pt>
                <c:pt idx="28998">
                  <c:v>-39.4497069561912</c:v>
                </c:pt>
                <c:pt idx="28999">
                  <c:v>-39.4497069561912</c:v>
                </c:pt>
                <c:pt idx="29000">
                  <c:v>-39.609081963120801</c:v>
                </c:pt>
                <c:pt idx="29001">
                  <c:v>-39.609081963120801</c:v>
                </c:pt>
                <c:pt idx="29002">
                  <c:v>-39.5761718251742</c:v>
                </c:pt>
                <c:pt idx="29003">
                  <c:v>-39.5761718251742</c:v>
                </c:pt>
                <c:pt idx="29004">
                  <c:v>-39.5761718251742</c:v>
                </c:pt>
                <c:pt idx="29005">
                  <c:v>-39.521093697396203</c:v>
                </c:pt>
                <c:pt idx="29006">
                  <c:v>-39.521093697396203</c:v>
                </c:pt>
                <c:pt idx="29007">
                  <c:v>-39.521093697396203</c:v>
                </c:pt>
                <c:pt idx="29008">
                  <c:v>-39.625878847422399</c:v>
                </c:pt>
                <c:pt idx="29009">
                  <c:v>-39.625878847422399</c:v>
                </c:pt>
                <c:pt idx="29010">
                  <c:v>-39.625878847422399</c:v>
                </c:pt>
                <c:pt idx="29011">
                  <c:v>-39.728710913426703</c:v>
                </c:pt>
                <c:pt idx="29012">
                  <c:v>-39.728710913426703</c:v>
                </c:pt>
                <c:pt idx="29013">
                  <c:v>-39.728710913426703</c:v>
                </c:pt>
                <c:pt idx="29014">
                  <c:v>-39.626562426878003</c:v>
                </c:pt>
                <c:pt idx="29015">
                  <c:v>-39.626562426878003</c:v>
                </c:pt>
                <c:pt idx="29016">
                  <c:v>-39.6120116748206</c:v>
                </c:pt>
                <c:pt idx="29017">
                  <c:v>-39.6120116748206</c:v>
                </c:pt>
                <c:pt idx="29018">
                  <c:v>-39.731738231050201</c:v>
                </c:pt>
                <c:pt idx="29019">
                  <c:v>-39.731738231050201</c:v>
                </c:pt>
                <c:pt idx="29020">
                  <c:v>-39.590136669496097</c:v>
                </c:pt>
                <c:pt idx="29021">
                  <c:v>-39.590136669496097</c:v>
                </c:pt>
                <c:pt idx="29022">
                  <c:v>-39.633007742508198</c:v>
                </c:pt>
                <c:pt idx="29023">
                  <c:v>-39.633007742508198</c:v>
                </c:pt>
                <c:pt idx="29024">
                  <c:v>-39.633007742508198</c:v>
                </c:pt>
                <c:pt idx="29025">
                  <c:v>-39.649316366761902</c:v>
                </c:pt>
                <c:pt idx="29026">
                  <c:v>-39.649316366761902</c:v>
                </c:pt>
                <c:pt idx="29027">
                  <c:v>-39.649316366761902</c:v>
                </c:pt>
                <c:pt idx="29028">
                  <c:v>-39.6757812184077</c:v>
                </c:pt>
                <c:pt idx="29029">
                  <c:v>-39.6757812184077</c:v>
                </c:pt>
                <c:pt idx="29030">
                  <c:v>-39.453027293246102</c:v>
                </c:pt>
                <c:pt idx="29031">
                  <c:v>-39.453027293246102</c:v>
                </c:pt>
                <c:pt idx="29032">
                  <c:v>-39.453027293246102</c:v>
                </c:pt>
                <c:pt idx="29033">
                  <c:v>-39.504785114906497</c:v>
                </c:pt>
                <c:pt idx="29034">
                  <c:v>-39.504785114906497</c:v>
                </c:pt>
                <c:pt idx="29035">
                  <c:v>-39.504785114906497</c:v>
                </c:pt>
                <c:pt idx="29036">
                  <c:v>-39.563378845785302</c:v>
                </c:pt>
                <c:pt idx="29037">
                  <c:v>-39.591894452481903</c:v>
                </c:pt>
                <c:pt idx="29038">
                  <c:v>-39.591894452481903</c:v>
                </c:pt>
                <c:pt idx="29039">
                  <c:v>-39.591894452481903</c:v>
                </c:pt>
                <c:pt idx="29040">
                  <c:v>-39.639550693500397</c:v>
                </c:pt>
                <c:pt idx="29041">
                  <c:v>-39.639550693500397</c:v>
                </c:pt>
                <c:pt idx="29042">
                  <c:v>-39.574609339484503</c:v>
                </c:pt>
                <c:pt idx="29043">
                  <c:v>-39.574609339484503</c:v>
                </c:pt>
                <c:pt idx="29044">
                  <c:v>-39.574609339484503</c:v>
                </c:pt>
                <c:pt idx="29045">
                  <c:v>-39.574609339484503</c:v>
                </c:pt>
                <c:pt idx="29046">
                  <c:v>-39.574609339484503</c:v>
                </c:pt>
                <c:pt idx="29047">
                  <c:v>-39.610546844218298</c:v>
                </c:pt>
                <c:pt idx="29048">
                  <c:v>-39.610546844218298</c:v>
                </c:pt>
                <c:pt idx="29049">
                  <c:v>-39.539843701073501</c:v>
                </c:pt>
                <c:pt idx="29050">
                  <c:v>-39.539843701073501</c:v>
                </c:pt>
                <c:pt idx="29051">
                  <c:v>-39.539843701073501</c:v>
                </c:pt>
                <c:pt idx="29052">
                  <c:v>-39.610742140423099</c:v>
                </c:pt>
                <c:pt idx="29053">
                  <c:v>-39.610742140423099</c:v>
                </c:pt>
                <c:pt idx="29054">
                  <c:v>-39.6061522797172</c:v>
                </c:pt>
                <c:pt idx="29055">
                  <c:v>-39.6061522797172</c:v>
                </c:pt>
                <c:pt idx="29056">
                  <c:v>-39.564648419494901</c:v>
                </c:pt>
                <c:pt idx="29057">
                  <c:v>-39.564648419494901</c:v>
                </c:pt>
                <c:pt idx="29058">
                  <c:v>-39.564648419494901</c:v>
                </c:pt>
                <c:pt idx="29059">
                  <c:v>-39.794433523646099</c:v>
                </c:pt>
                <c:pt idx="29060">
                  <c:v>-39.794433523646099</c:v>
                </c:pt>
                <c:pt idx="29061">
                  <c:v>-39.6008788648832</c:v>
                </c:pt>
                <c:pt idx="29062">
                  <c:v>-39.6008788648832</c:v>
                </c:pt>
                <c:pt idx="29063">
                  <c:v>-39.6008788648832</c:v>
                </c:pt>
                <c:pt idx="29064">
                  <c:v>-39.6008788648832</c:v>
                </c:pt>
                <c:pt idx="29065">
                  <c:v>-39.569140612082201</c:v>
                </c:pt>
                <c:pt idx="29066">
                  <c:v>-39.569140612082201</c:v>
                </c:pt>
                <c:pt idx="29067">
                  <c:v>-39.569140612082201</c:v>
                </c:pt>
                <c:pt idx="29068">
                  <c:v>-39.597460890152398</c:v>
                </c:pt>
                <c:pt idx="29069">
                  <c:v>-39.597460890152398</c:v>
                </c:pt>
                <c:pt idx="29070">
                  <c:v>-39.646581954730202</c:v>
                </c:pt>
                <c:pt idx="29071">
                  <c:v>-39.646581954730202</c:v>
                </c:pt>
                <c:pt idx="29072">
                  <c:v>-39.646581954730202</c:v>
                </c:pt>
                <c:pt idx="29073">
                  <c:v>-39.7961913704493</c:v>
                </c:pt>
                <c:pt idx="29074">
                  <c:v>-39.7961913704493</c:v>
                </c:pt>
                <c:pt idx="29075">
                  <c:v>-39.568261650529102</c:v>
                </c:pt>
                <c:pt idx="29076">
                  <c:v>-39.568261650529102</c:v>
                </c:pt>
                <c:pt idx="29077">
                  <c:v>-39.568261650529102</c:v>
                </c:pt>
                <c:pt idx="29078">
                  <c:v>-39.573242128142702</c:v>
                </c:pt>
                <c:pt idx="29079">
                  <c:v>-39.573242128142702</c:v>
                </c:pt>
                <c:pt idx="29080">
                  <c:v>-39.573242128142702</c:v>
                </c:pt>
                <c:pt idx="29081">
                  <c:v>-39.718652307994397</c:v>
                </c:pt>
                <c:pt idx="29082">
                  <c:v>-39.718652307994397</c:v>
                </c:pt>
                <c:pt idx="29083">
                  <c:v>-39.718652307994397</c:v>
                </c:pt>
                <c:pt idx="29084">
                  <c:v>-39.565917938598403</c:v>
                </c:pt>
                <c:pt idx="29085">
                  <c:v>-39.565917938598403</c:v>
                </c:pt>
                <c:pt idx="29086">
                  <c:v>-39.565917938598403</c:v>
                </c:pt>
                <c:pt idx="29087">
                  <c:v>-39.5693358724238</c:v>
                </c:pt>
                <c:pt idx="29088">
                  <c:v>-39.5693358724238</c:v>
                </c:pt>
                <c:pt idx="29089">
                  <c:v>-39.762695247613003</c:v>
                </c:pt>
                <c:pt idx="29090">
                  <c:v>-39.762695247613003</c:v>
                </c:pt>
                <c:pt idx="29091">
                  <c:v>-39.762695247613003</c:v>
                </c:pt>
                <c:pt idx="29092">
                  <c:v>-39.596386656208701</c:v>
                </c:pt>
                <c:pt idx="29093">
                  <c:v>-39.596386656208701</c:v>
                </c:pt>
                <c:pt idx="29094">
                  <c:v>-39.607812463778799</c:v>
                </c:pt>
                <c:pt idx="29095">
                  <c:v>-39.607812463778799</c:v>
                </c:pt>
                <c:pt idx="29096">
                  <c:v>-39.581249935639697</c:v>
                </c:pt>
                <c:pt idx="29097">
                  <c:v>-39.581249935639697</c:v>
                </c:pt>
                <c:pt idx="29098">
                  <c:v>-39.581249935639697</c:v>
                </c:pt>
                <c:pt idx="29099">
                  <c:v>-39.556152270903098</c:v>
                </c:pt>
                <c:pt idx="29100">
                  <c:v>-39.556152270903098</c:v>
                </c:pt>
                <c:pt idx="29101">
                  <c:v>-39.556152270903098</c:v>
                </c:pt>
                <c:pt idx="29102">
                  <c:v>-39.585546820599099</c:v>
                </c:pt>
                <c:pt idx="29103">
                  <c:v>-39.585546820599099</c:v>
                </c:pt>
                <c:pt idx="29104">
                  <c:v>-39.585546820599099</c:v>
                </c:pt>
                <c:pt idx="29105">
                  <c:v>-39.585546820599099</c:v>
                </c:pt>
                <c:pt idx="29106">
                  <c:v>-39.720703078120998</c:v>
                </c:pt>
                <c:pt idx="29107">
                  <c:v>-39.720703078120998</c:v>
                </c:pt>
                <c:pt idx="29108">
                  <c:v>-39.720703078120998</c:v>
                </c:pt>
                <c:pt idx="29109">
                  <c:v>-39.638281209219699</c:v>
                </c:pt>
                <c:pt idx="29110">
                  <c:v>-39.638281209219699</c:v>
                </c:pt>
                <c:pt idx="29111">
                  <c:v>-39.503808545028697</c:v>
                </c:pt>
                <c:pt idx="29112">
                  <c:v>-39.503808545028697</c:v>
                </c:pt>
                <c:pt idx="29113">
                  <c:v>-39.638476504456698</c:v>
                </c:pt>
                <c:pt idx="29114">
                  <c:v>-39.638476504456698</c:v>
                </c:pt>
                <c:pt idx="29115">
                  <c:v>-39.638476504456698</c:v>
                </c:pt>
                <c:pt idx="29116">
                  <c:v>-39.427343695846503</c:v>
                </c:pt>
                <c:pt idx="29117">
                  <c:v>-39.427343695846503</c:v>
                </c:pt>
                <c:pt idx="29118">
                  <c:v>-39.541992102007498</c:v>
                </c:pt>
                <c:pt idx="29119">
                  <c:v>-39.541992102007498</c:v>
                </c:pt>
                <c:pt idx="29120">
                  <c:v>-39.541992102007498</c:v>
                </c:pt>
                <c:pt idx="29121">
                  <c:v>-39.564160120717098</c:v>
                </c:pt>
                <c:pt idx="29122">
                  <c:v>-39.564160120717098</c:v>
                </c:pt>
                <c:pt idx="29123">
                  <c:v>-39.564160120717098</c:v>
                </c:pt>
                <c:pt idx="29124">
                  <c:v>-39.738671794046198</c:v>
                </c:pt>
                <c:pt idx="29125">
                  <c:v>-39.738671794046198</c:v>
                </c:pt>
                <c:pt idx="29126">
                  <c:v>-39.738671794046198</c:v>
                </c:pt>
                <c:pt idx="29127">
                  <c:v>-39.603320215152003</c:v>
                </c:pt>
                <c:pt idx="29128">
                  <c:v>-39.603320215152003</c:v>
                </c:pt>
                <c:pt idx="29129">
                  <c:v>-39.533691342061502</c:v>
                </c:pt>
                <c:pt idx="29130">
                  <c:v>-39.533691342061502</c:v>
                </c:pt>
                <c:pt idx="29131">
                  <c:v>-39.533691342061502</c:v>
                </c:pt>
                <c:pt idx="29132">
                  <c:v>-39.682226496719501</c:v>
                </c:pt>
                <c:pt idx="29133">
                  <c:v>-39.682226496719501</c:v>
                </c:pt>
                <c:pt idx="29134">
                  <c:v>-39.793066341284401</c:v>
                </c:pt>
                <c:pt idx="29135">
                  <c:v>-39.793066341284401</c:v>
                </c:pt>
                <c:pt idx="29136">
                  <c:v>-39.593847598225601</c:v>
                </c:pt>
                <c:pt idx="29137">
                  <c:v>-39.593847598225601</c:v>
                </c:pt>
                <c:pt idx="29138">
                  <c:v>-39.682324171459101</c:v>
                </c:pt>
                <c:pt idx="29139">
                  <c:v>-39.682324171459101</c:v>
                </c:pt>
                <c:pt idx="29140">
                  <c:v>-39.682324171459101</c:v>
                </c:pt>
                <c:pt idx="29141">
                  <c:v>-39.678906212480797</c:v>
                </c:pt>
                <c:pt idx="29142">
                  <c:v>-39.678906212480797</c:v>
                </c:pt>
                <c:pt idx="29143">
                  <c:v>-39.554687452793502</c:v>
                </c:pt>
                <c:pt idx="29144">
                  <c:v>-39.554687452793502</c:v>
                </c:pt>
                <c:pt idx="29145">
                  <c:v>-39.554687452793502</c:v>
                </c:pt>
                <c:pt idx="29146">
                  <c:v>-39.554687452793502</c:v>
                </c:pt>
                <c:pt idx="29147">
                  <c:v>-39.703222614181797</c:v>
                </c:pt>
                <c:pt idx="29148">
                  <c:v>-39.703222614181797</c:v>
                </c:pt>
                <c:pt idx="29149">
                  <c:v>-39.6953124671927</c:v>
                </c:pt>
                <c:pt idx="29150">
                  <c:v>-39.6953124671927</c:v>
                </c:pt>
                <c:pt idx="29151">
                  <c:v>-39.6953124671927</c:v>
                </c:pt>
                <c:pt idx="29152">
                  <c:v>-39.478808526408102</c:v>
                </c:pt>
                <c:pt idx="29153">
                  <c:v>-39.478808526408102</c:v>
                </c:pt>
                <c:pt idx="29154">
                  <c:v>-39.614941327577903</c:v>
                </c:pt>
                <c:pt idx="29155">
                  <c:v>-39.614941327577903</c:v>
                </c:pt>
                <c:pt idx="29156">
                  <c:v>-39.487890588614299</c:v>
                </c:pt>
                <c:pt idx="29157">
                  <c:v>-39.487890588614299</c:v>
                </c:pt>
                <c:pt idx="29158">
                  <c:v>-39.487890588614299</c:v>
                </c:pt>
                <c:pt idx="29159">
                  <c:v>-39.698730436430097</c:v>
                </c:pt>
                <c:pt idx="29160">
                  <c:v>-39.698730436430097</c:v>
                </c:pt>
                <c:pt idx="29161">
                  <c:v>-39.698730436430097</c:v>
                </c:pt>
                <c:pt idx="29162">
                  <c:v>-39.504296812912798</c:v>
                </c:pt>
                <c:pt idx="29163">
                  <c:v>-39.504296812912798</c:v>
                </c:pt>
                <c:pt idx="29164">
                  <c:v>-39.649316351671501</c:v>
                </c:pt>
                <c:pt idx="29165">
                  <c:v>-39.649316351671501</c:v>
                </c:pt>
                <c:pt idx="29166">
                  <c:v>-39.649316351671501</c:v>
                </c:pt>
                <c:pt idx="29167">
                  <c:v>-39.649316351671501</c:v>
                </c:pt>
                <c:pt idx="29168">
                  <c:v>-39.662499976962799</c:v>
                </c:pt>
                <c:pt idx="29169">
                  <c:v>-39.662499976962799</c:v>
                </c:pt>
                <c:pt idx="29170">
                  <c:v>-39.549902290971602</c:v>
                </c:pt>
                <c:pt idx="29171">
                  <c:v>-39.549902290971602</c:v>
                </c:pt>
                <c:pt idx="29172">
                  <c:v>-39.549902290971602</c:v>
                </c:pt>
                <c:pt idx="29173">
                  <c:v>-39.641894487671301</c:v>
                </c:pt>
                <c:pt idx="29174">
                  <c:v>-39.641894487671301</c:v>
                </c:pt>
                <c:pt idx="29175">
                  <c:v>-39.660156214958903</c:v>
                </c:pt>
                <c:pt idx="29176">
                  <c:v>-39.660156214958903</c:v>
                </c:pt>
                <c:pt idx="29177">
                  <c:v>-39.708398396156497</c:v>
                </c:pt>
                <c:pt idx="29178">
                  <c:v>-39.708398396156497</c:v>
                </c:pt>
                <c:pt idx="29179">
                  <c:v>-39.613574168943103</c:v>
                </c:pt>
                <c:pt idx="29180">
                  <c:v>-39.613574168943103</c:v>
                </c:pt>
                <c:pt idx="29181">
                  <c:v>-39.613574168943103</c:v>
                </c:pt>
                <c:pt idx="29182">
                  <c:v>-39.658203074381099</c:v>
                </c:pt>
                <c:pt idx="29183">
                  <c:v>-39.658203074381099</c:v>
                </c:pt>
                <c:pt idx="29184">
                  <c:v>-39.658203074381099</c:v>
                </c:pt>
                <c:pt idx="29185">
                  <c:v>-39.658203074381099</c:v>
                </c:pt>
                <c:pt idx="29186">
                  <c:v>-39.651953079999601</c:v>
                </c:pt>
                <c:pt idx="29187">
                  <c:v>-39.651953079999601</c:v>
                </c:pt>
                <c:pt idx="29188">
                  <c:v>-39.651953079999601</c:v>
                </c:pt>
                <c:pt idx="29189">
                  <c:v>-39.590332024221397</c:v>
                </c:pt>
                <c:pt idx="29190">
                  <c:v>-39.590332024221397</c:v>
                </c:pt>
                <c:pt idx="29191">
                  <c:v>-39.590332024221397</c:v>
                </c:pt>
                <c:pt idx="29192">
                  <c:v>-39.697070235059002</c:v>
                </c:pt>
                <c:pt idx="29193">
                  <c:v>-39.697070235059002</c:v>
                </c:pt>
                <c:pt idx="29194">
                  <c:v>-39.649121018774103</c:v>
                </c:pt>
                <c:pt idx="29195">
                  <c:v>-39.649121018774103</c:v>
                </c:pt>
                <c:pt idx="29196">
                  <c:v>-39.649121018774103</c:v>
                </c:pt>
                <c:pt idx="29197">
                  <c:v>-39.589648402747102</c:v>
                </c:pt>
                <c:pt idx="29198">
                  <c:v>-39.589648402747102</c:v>
                </c:pt>
                <c:pt idx="29199">
                  <c:v>-39.589648402747102</c:v>
                </c:pt>
                <c:pt idx="29200">
                  <c:v>-39.697460881478001</c:v>
                </c:pt>
                <c:pt idx="29201">
                  <c:v>-39.697460881478001</c:v>
                </c:pt>
                <c:pt idx="29202">
                  <c:v>-39.697460881478001</c:v>
                </c:pt>
                <c:pt idx="29203">
                  <c:v>-39.6302733824486</c:v>
                </c:pt>
                <c:pt idx="29204">
                  <c:v>-39.6302733824486</c:v>
                </c:pt>
                <c:pt idx="29205">
                  <c:v>-39.6302733824486</c:v>
                </c:pt>
                <c:pt idx="29206">
                  <c:v>-39.5377929395544</c:v>
                </c:pt>
                <c:pt idx="29207">
                  <c:v>-39.5377929395544</c:v>
                </c:pt>
                <c:pt idx="29208">
                  <c:v>-39.5377929395544</c:v>
                </c:pt>
                <c:pt idx="29209">
                  <c:v>-39.559765585880001</c:v>
                </c:pt>
                <c:pt idx="29210">
                  <c:v>-39.559765585880001</c:v>
                </c:pt>
                <c:pt idx="29211">
                  <c:v>-39.5792967965535</c:v>
                </c:pt>
                <c:pt idx="29212">
                  <c:v>-39.5792967965535</c:v>
                </c:pt>
                <c:pt idx="29213">
                  <c:v>-39.5792967965535</c:v>
                </c:pt>
                <c:pt idx="29214">
                  <c:v>-39.5941405941048</c:v>
                </c:pt>
                <c:pt idx="29215">
                  <c:v>-39.5941405941048</c:v>
                </c:pt>
                <c:pt idx="29216">
                  <c:v>-39.482421834531102</c:v>
                </c:pt>
                <c:pt idx="29217">
                  <c:v>-39.482421834531102</c:v>
                </c:pt>
                <c:pt idx="29218">
                  <c:v>-39.503417926025499</c:v>
                </c:pt>
                <c:pt idx="29219">
                  <c:v>-39.503417926025499</c:v>
                </c:pt>
                <c:pt idx="29220">
                  <c:v>-39.503417926025499</c:v>
                </c:pt>
                <c:pt idx="29221">
                  <c:v>-39.544628877199997</c:v>
                </c:pt>
                <c:pt idx="29222">
                  <c:v>-39.544628877199997</c:v>
                </c:pt>
                <c:pt idx="29223">
                  <c:v>-39.544628877199997</c:v>
                </c:pt>
                <c:pt idx="29224">
                  <c:v>-39.6381835306019</c:v>
                </c:pt>
                <c:pt idx="29225">
                  <c:v>-39.6381835306019</c:v>
                </c:pt>
                <c:pt idx="29226">
                  <c:v>-39.6381835306019</c:v>
                </c:pt>
                <c:pt idx="29227">
                  <c:v>-39.504199160386598</c:v>
                </c:pt>
                <c:pt idx="29228">
                  <c:v>-39.504199160386598</c:v>
                </c:pt>
                <c:pt idx="29229">
                  <c:v>-39.504199160386598</c:v>
                </c:pt>
                <c:pt idx="29230">
                  <c:v>-39.5255858627715</c:v>
                </c:pt>
                <c:pt idx="29231">
                  <c:v>-39.5255858627715</c:v>
                </c:pt>
                <c:pt idx="29232">
                  <c:v>-39.7811522976044</c:v>
                </c:pt>
                <c:pt idx="29233">
                  <c:v>-39.7811522976044</c:v>
                </c:pt>
                <c:pt idx="29234">
                  <c:v>-39.601171778318502</c:v>
                </c:pt>
                <c:pt idx="29235">
                  <c:v>-39.601171778318502</c:v>
                </c:pt>
                <c:pt idx="29236">
                  <c:v>-39.601171778318502</c:v>
                </c:pt>
                <c:pt idx="29237">
                  <c:v>-39.666406198142703</c:v>
                </c:pt>
                <c:pt idx="29238">
                  <c:v>-39.666406198142703</c:v>
                </c:pt>
                <c:pt idx="29239">
                  <c:v>-39.666406198142703</c:v>
                </c:pt>
                <c:pt idx="29240">
                  <c:v>-39.549511646240703</c:v>
                </c:pt>
                <c:pt idx="29241">
                  <c:v>-39.549511646240703</c:v>
                </c:pt>
                <c:pt idx="29242">
                  <c:v>-39.596679629059501</c:v>
                </c:pt>
                <c:pt idx="29243">
                  <c:v>-39.596679629059501</c:v>
                </c:pt>
                <c:pt idx="29244">
                  <c:v>-39.596679629059501</c:v>
                </c:pt>
                <c:pt idx="29245">
                  <c:v>-39.596679629059501</c:v>
                </c:pt>
                <c:pt idx="29246">
                  <c:v>-39.859667930555503</c:v>
                </c:pt>
                <c:pt idx="29247">
                  <c:v>-39.859667930555503</c:v>
                </c:pt>
                <c:pt idx="29248">
                  <c:v>-39.623925696803703</c:v>
                </c:pt>
                <c:pt idx="29249">
                  <c:v>-39.623925696803703</c:v>
                </c:pt>
                <c:pt idx="29250">
                  <c:v>-39.653417918671003</c:v>
                </c:pt>
                <c:pt idx="29251">
                  <c:v>-39.653417918671003</c:v>
                </c:pt>
                <c:pt idx="29252">
                  <c:v>-39.653417918671003</c:v>
                </c:pt>
                <c:pt idx="29253">
                  <c:v>-39.6549804305468</c:v>
                </c:pt>
                <c:pt idx="29254">
                  <c:v>-39.6549804305468</c:v>
                </c:pt>
                <c:pt idx="29255">
                  <c:v>-39.541796817364201</c:v>
                </c:pt>
                <c:pt idx="29256">
                  <c:v>-39.541796817364201</c:v>
                </c:pt>
                <c:pt idx="29257">
                  <c:v>-39.541796817364201</c:v>
                </c:pt>
                <c:pt idx="29258">
                  <c:v>-39.5727538599021</c:v>
                </c:pt>
                <c:pt idx="29259">
                  <c:v>-39.5727538599021</c:v>
                </c:pt>
                <c:pt idx="29260">
                  <c:v>-39.5727538599021</c:v>
                </c:pt>
                <c:pt idx="29261">
                  <c:v>-39.5727538599021</c:v>
                </c:pt>
                <c:pt idx="29262">
                  <c:v>-39.509179637745497</c:v>
                </c:pt>
                <c:pt idx="29263">
                  <c:v>-39.509179637745497</c:v>
                </c:pt>
                <c:pt idx="29264">
                  <c:v>-39.509179637745497</c:v>
                </c:pt>
                <c:pt idx="29265">
                  <c:v>-39.643554637834299</c:v>
                </c:pt>
                <c:pt idx="29266">
                  <c:v>-39.643554637834299</c:v>
                </c:pt>
                <c:pt idx="29267">
                  <c:v>-39.643554637834299</c:v>
                </c:pt>
                <c:pt idx="29268">
                  <c:v>-39.6213866849575</c:v>
                </c:pt>
                <c:pt idx="29269">
                  <c:v>-39.6213866849575</c:v>
                </c:pt>
                <c:pt idx="29270">
                  <c:v>-39.457421852413901</c:v>
                </c:pt>
                <c:pt idx="29271">
                  <c:v>-39.457421852413901</c:v>
                </c:pt>
                <c:pt idx="29272">
                  <c:v>-39.683105416450402</c:v>
                </c:pt>
                <c:pt idx="29273">
                  <c:v>-39.683105416450402</c:v>
                </c:pt>
                <c:pt idx="29274">
                  <c:v>-39.683105416450402</c:v>
                </c:pt>
                <c:pt idx="29275">
                  <c:v>-39.717480435901898</c:v>
                </c:pt>
                <c:pt idx="29276">
                  <c:v>-39.717480435901898</c:v>
                </c:pt>
                <c:pt idx="29277">
                  <c:v>-39.583789020369203</c:v>
                </c:pt>
                <c:pt idx="29278">
                  <c:v>-39.583789020369203</c:v>
                </c:pt>
                <c:pt idx="29279">
                  <c:v>-39.583789020369203</c:v>
                </c:pt>
                <c:pt idx="29280">
                  <c:v>-39.583789020369203</c:v>
                </c:pt>
                <c:pt idx="29281">
                  <c:v>-39.650390594753802</c:v>
                </c:pt>
                <c:pt idx="29282">
                  <c:v>-39.650390594753802</c:v>
                </c:pt>
                <c:pt idx="29283">
                  <c:v>-39.650390594753802</c:v>
                </c:pt>
                <c:pt idx="29284">
                  <c:v>-39.623535097285597</c:v>
                </c:pt>
                <c:pt idx="29285">
                  <c:v>-39.623535097285597</c:v>
                </c:pt>
                <c:pt idx="29286">
                  <c:v>-39.546289001889797</c:v>
                </c:pt>
                <c:pt idx="29287">
                  <c:v>-39.546289001889797</c:v>
                </c:pt>
                <c:pt idx="29288">
                  <c:v>-39.682226530887398</c:v>
                </c:pt>
                <c:pt idx="29289">
                  <c:v>-39.682226530887398</c:v>
                </c:pt>
                <c:pt idx="29290">
                  <c:v>-39.455761673605501</c:v>
                </c:pt>
                <c:pt idx="29291">
                  <c:v>-39.455761673605501</c:v>
                </c:pt>
                <c:pt idx="29292">
                  <c:v>-39.781640559005602</c:v>
                </c:pt>
                <c:pt idx="29293">
                  <c:v>-39.781640559005602</c:v>
                </c:pt>
                <c:pt idx="29294">
                  <c:v>-39.781640559005602</c:v>
                </c:pt>
                <c:pt idx="29295">
                  <c:v>-39.6045897874573</c:v>
                </c:pt>
                <c:pt idx="29296">
                  <c:v>-39.6045897874573</c:v>
                </c:pt>
                <c:pt idx="29297">
                  <c:v>-39.6045897874573</c:v>
                </c:pt>
                <c:pt idx="29298">
                  <c:v>-39.569726536952601</c:v>
                </c:pt>
                <c:pt idx="29299">
                  <c:v>-39.569726536952601</c:v>
                </c:pt>
                <c:pt idx="29300">
                  <c:v>-39.569726536952601</c:v>
                </c:pt>
                <c:pt idx="29301">
                  <c:v>-39.569726536952601</c:v>
                </c:pt>
                <c:pt idx="29302">
                  <c:v>-39.721386681725498</c:v>
                </c:pt>
                <c:pt idx="29303">
                  <c:v>-39.721386681725498</c:v>
                </c:pt>
                <c:pt idx="29304">
                  <c:v>-39.721386681725498</c:v>
                </c:pt>
                <c:pt idx="29305">
                  <c:v>-39.7461913649895</c:v>
                </c:pt>
                <c:pt idx="29306">
                  <c:v>-39.7461913649895</c:v>
                </c:pt>
                <c:pt idx="29307">
                  <c:v>-39.579687469966302</c:v>
                </c:pt>
                <c:pt idx="29308">
                  <c:v>-39.579687469966302</c:v>
                </c:pt>
                <c:pt idx="29309">
                  <c:v>-39.676074195413001</c:v>
                </c:pt>
                <c:pt idx="29310">
                  <c:v>-39.676074195413001</c:v>
                </c:pt>
                <c:pt idx="29311">
                  <c:v>-39.685449152566399</c:v>
                </c:pt>
                <c:pt idx="29312">
                  <c:v>-39.685449152566399</c:v>
                </c:pt>
                <c:pt idx="29313">
                  <c:v>-39.685449152566399</c:v>
                </c:pt>
                <c:pt idx="29314">
                  <c:v>-39.685449152566399</c:v>
                </c:pt>
                <c:pt idx="29315">
                  <c:v>-39.699316329977499</c:v>
                </c:pt>
                <c:pt idx="29316">
                  <c:v>-39.699316329977499</c:v>
                </c:pt>
                <c:pt idx="29317">
                  <c:v>-39.690624966897303</c:v>
                </c:pt>
                <c:pt idx="29318">
                  <c:v>-39.690624966897303</c:v>
                </c:pt>
                <c:pt idx="29319">
                  <c:v>-39.690624966897303</c:v>
                </c:pt>
                <c:pt idx="29320">
                  <c:v>-39.690624966897303</c:v>
                </c:pt>
                <c:pt idx="29321">
                  <c:v>-39.591406192419498</c:v>
                </c:pt>
                <c:pt idx="29322">
                  <c:v>-39.591406192419498</c:v>
                </c:pt>
                <c:pt idx="29323">
                  <c:v>-39.6230468462308</c:v>
                </c:pt>
                <c:pt idx="29324">
                  <c:v>-39.6230468462308</c:v>
                </c:pt>
                <c:pt idx="29325">
                  <c:v>-39.7244140016264</c:v>
                </c:pt>
                <c:pt idx="29326">
                  <c:v>-39.7244140016264</c:v>
                </c:pt>
                <c:pt idx="29327">
                  <c:v>-39.7244140016264</c:v>
                </c:pt>
                <c:pt idx="29328">
                  <c:v>-39.7145507193854</c:v>
                </c:pt>
                <c:pt idx="29329">
                  <c:v>-39.653320268451303</c:v>
                </c:pt>
                <c:pt idx="29330">
                  <c:v>-39.653320268451303</c:v>
                </c:pt>
                <c:pt idx="29331">
                  <c:v>-39.653320268451303</c:v>
                </c:pt>
                <c:pt idx="29332">
                  <c:v>-39.7561522747419</c:v>
                </c:pt>
                <c:pt idx="29333">
                  <c:v>-39.7561522747419</c:v>
                </c:pt>
                <c:pt idx="29334">
                  <c:v>-39.611718688291099</c:v>
                </c:pt>
                <c:pt idx="29335">
                  <c:v>-39.611718688291099</c:v>
                </c:pt>
                <c:pt idx="29336">
                  <c:v>-39.611718688291099</c:v>
                </c:pt>
                <c:pt idx="29337">
                  <c:v>-39.662011670028697</c:v>
                </c:pt>
                <c:pt idx="29338">
                  <c:v>-39.662011670028697</c:v>
                </c:pt>
                <c:pt idx="29339">
                  <c:v>-39.662011670028697</c:v>
                </c:pt>
                <c:pt idx="29340">
                  <c:v>-39.662011670028697</c:v>
                </c:pt>
                <c:pt idx="29341">
                  <c:v>-39.665429636806898</c:v>
                </c:pt>
                <c:pt idx="29342">
                  <c:v>-39.665429636806898</c:v>
                </c:pt>
                <c:pt idx="29343">
                  <c:v>-39.661621056518896</c:v>
                </c:pt>
                <c:pt idx="29344">
                  <c:v>-39.661621056518896</c:v>
                </c:pt>
                <c:pt idx="29345">
                  <c:v>-39.661621056518896</c:v>
                </c:pt>
                <c:pt idx="29346">
                  <c:v>-39.6270507746448</c:v>
                </c:pt>
                <c:pt idx="29347">
                  <c:v>-39.6270507746448</c:v>
                </c:pt>
                <c:pt idx="29348">
                  <c:v>-39.702050751460703</c:v>
                </c:pt>
                <c:pt idx="29349">
                  <c:v>-39.514746016604398</c:v>
                </c:pt>
                <c:pt idx="29350">
                  <c:v>-39.514746016604398</c:v>
                </c:pt>
                <c:pt idx="29351">
                  <c:v>-39.514746016604398</c:v>
                </c:pt>
                <c:pt idx="29352">
                  <c:v>-39.592382752140097</c:v>
                </c:pt>
                <c:pt idx="29353">
                  <c:v>-39.592382752140097</c:v>
                </c:pt>
                <c:pt idx="29354">
                  <c:v>-39.616601498193603</c:v>
                </c:pt>
                <c:pt idx="29355">
                  <c:v>-39.616601498193603</c:v>
                </c:pt>
                <c:pt idx="29356">
                  <c:v>-39.616601498193603</c:v>
                </c:pt>
                <c:pt idx="29357">
                  <c:v>-39.616601498193603</c:v>
                </c:pt>
                <c:pt idx="29358">
                  <c:v>-39.583203085348899</c:v>
                </c:pt>
                <c:pt idx="29359">
                  <c:v>-39.583203085348899</c:v>
                </c:pt>
                <c:pt idx="29360">
                  <c:v>-39.664550729707102</c:v>
                </c:pt>
                <c:pt idx="29361">
                  <c:v>-39.664550729707102</c:v>
                </c:pt>
                <c:pt idx="29362">
                  <c:v>-39.664550729707102</c:v>
                </c:pt>
                <c:pt idx="29363">
                  <c:v>-39.662890555329703</c:v>
                </c:pt>
                <c:pt idx="29364">
                  <c:v>-39.662890555329703</c:v>
                </c:pt>
                <c:pt idx="29365">
                  <c:v>-39.662890555329703</c:v>
                </c:pt>
                <c:pt idx="29366">
                  <c:v>-39.594335883935798</c:v>
                </c:pt>
                <c:pt idx="29367">
                  <c:v>-39.652050711403703</c:v>
                </c:pt>
                <c:pt idx="29368">
                  <c:v>-39.652050711403703</c:v>
                </c:pt>
                <c:pt idx="29369">
                  <c:v>-39.652050711403703</c:v>
                </c:pt>
                <c:pt idx="29370">
                  <c:v>-39.612988212036697</c:v>
                </c:pt>
                <c:pt idx="29371">
                  <c:v>-39.612988212036697</c:v>
                </c:pt>
                <c:pt idx="29372">
                  <c:v>-39.658007754514898</c:v>
                </c:pt>
                <c:pt idx="29373">
                  <c:v>-39.658007754514898</c:v>
                </c:pt>
                <c:pt idx="29374">
                  <c:v>-39.658007754514898</c:v>
                </c:pt>
                <c:pt idx="29375">
                  <c:v>-39.691894475356001</c:v>
                </c:pt>
                <c:pt idx="29376">
                  <c:v>-39.691894475356001</c:v>
                </c:pt>
                <c:pt idx="29377">
                  <c:v>-39.691894475356001</c:v>
                </c:pt>
                <c:pt idx="29378">
                  <c:v>-39.721874929120503</c:v>
                </c:pt>
                <c:pt idx="29379">
                  <c:v>-39.721874929120503</c:v>
                </c:pt>
                <c:pt idx="29380">
                  <c:v>-39.549121038107799</c:v>
                </c:pt>
                <c:pt idx="29381">
                  <c:v>-39.549121038107799</c:v>
                </c:pt>
                <c:pt idx="29382">
                  <c:v>-39.549121038107799</c:v>
                </c:pt>
                <c:pt idx="29383">
                  <c:v>-39.629785116165202</c:v>
                </c:pt>
                <c:pt idx="29384">
                  <c:v>-39.5928710153675</c:v>
                </c:pt>
                <c:pt idx="29385">
                  <c:v>-39.5928710153675</c:v>
                </c:pt>
                <c:pt idx="29386">
                  <c:v>-39.5928710153675</c:v>
                </c:pt>
                <c:pt idx="29387">
                  <c:v>-39.552441308340299</c:v>
                </c:pt>
                <c:pt idx="29388">
                  <c:v>-39.552441308340299</c:v>
                </c:pt>
                <c:pt idx="29389">
                  <c:v>-39.552441308340299</c:v>
                </c:pt>
                <c:pt idx="29390">
                  <c:v>-39.554199163576399</c:v>
                </c:pt>
                <c:pt idx="29391">
                  <c:v>-39.554199163576399</c:v>
                </c:pt>
                <c:pt idx="29392">
                  <c:v>-39.554199163576399</c:v>
                </c:pt>
                <c:pt idx="29393">
                  <c:v>-39.678027288347899</c:v>
                </c:pt>
                <c:pt idx="29394">
                  <c:v>-39.678027288347899</c:v>
                </c:pt>
                <c:pt idx="29395">
                  <c:v>-39.678027288347899</c:v>
                </c:pt>
                <c:pt idx="29396">
                  <c:v>-39.7022460365624</c:v>
                </c:pt>
                <c:pt idx="29397">
                  <c:v>-39.7022460365624</c:v>
                </c:pt>
                <c:pt idx="29398">
                  <c:v>-39.7022460365624</c:v>
                </c:pt>
                <c:pt idx="29399">
                  <c:v>-39.628027300554002</c:v>
                </c:pt>
                <c:pt idx="29400">
                  <c:v>-39.628027300554002</c:v>
                </c:pt>
                <c:pt idx="29401">
                  <c:v>-39.704785129106298</c:v>
                </c:pt>
                <c:pt idx="29402">
                  <c:v>-39.704785129106298</c:v>
                </c:pt>
                <c:pt idx="29403">
                  <c:v>-39.704785129106298</c:v>
                </c:pt>
                <c:pt idx="29404">
                  <c:v>-39.716894463432197</c:v>
                </c:pt>
                <c:pt idx="29405">
                  <c:v>-39.716894463432197</c:v>
                </c:pt>
                <c:pt idx="29406">
                  <c:v>-39.685839796395101</c:v>
                </c:pt>
                <c:pt idx="29407">
                  <c:v>-39.685839796395101</c:v>
                </c:pt>
                <c:pt idx="29408">
                  <c:v>-39.699023368680997</c:v>
                </c:pt>
                <c:pt idx="29409">
                  <c:v>-39.699023368680997</c:v>
                </c:pt>
                <c:pt idx="29410">
                  <c:v>-39.699023368680997</c:v>
                </c:pt>
                <c:pt idx="29411">
                  <c:v>-39.654589794335998</c:v>
                </c:pt>
                <c:pt idx="29412">
                  <c:v>-39.654589794335998</c:v>
                </c:pt>
                <c:pt idx="29413">
                  <c:v>-39.654589794335998</c:v>
                </c:pt>
                <c:pt idx="29414">
                  <c:v>-39.654589794335998</c:v>
                </c:pt>
                <c:pt idx="29415">
                  <c:v>-39.846191374082899</c:v>
                </c:pt>
                <c:pt idx="29416">
                  <c:v>-39.846191374082899</c:v>
                </c:pt>
                <c:pt idx="29417">
                  <c:v>-39.846191374082899</c:v>
                </c:pt>
                <c:pt idx="29418">
                  <c:v>-39.633496042188199</c:v>
                </c:pt>
                <c:pt idx="29419">
                  <c:v>-39.633496042188199</c:v>
                </c:pt>
                <c:pt idx="29420">
                  <c:v>-39.536523395137898</c:v>
                </c:pt>
                <c:pt idx="29421">
                  <c:v>-39.536523395137898</c:v>
                </c:pt>
                <c:pt idx="29422">
                  <c:v>-39.536523395137898</c:v>
                </c:pt>
                <c:pt idx="29423">
                  <c:v>-39.651464811329703</c:v>
                </c:pt>
                <c:pt idx="29424">
                  <c:v>-39.651464811329703</c:v>
                </c:pt>
                <c:pt idx="29425">
                  <c:v>-39.5975585351188</c:v>
                </c:pt>
                <c:pt idx="29426">
                  <c:v>-39.5975585351188</c:v>
                </c:pt>
                <c:pt idx="29427">
                  <c:v>-39.5975585351188</c:v>
                </c:pt>
                <c:pt idx="29428">
                  <c:v>-39.520214751668298</c:v>
                </c:pt>
                <c:pt idx="29429">
                  <c:v>-39.520214751668298</c:v>
                </c:pt>
                <c:pt idx="29430">
                  <c:v>-39.620019481553697</c:v>
                </c:pt>
                <c:pt idx="29431">
                  <c:v>-39.620019481553697</c:v>
                </c:pt>
                <c:pt idx="29432">
                  <c:v>-39.620019481553697</c:v>
                </c:pt>
                <c:pt idx="29433">
                  <c:v>-39.620019481553697</c:v>
                </c:pt>
                <c:pt idx="29434">
                  <c:v>-39.660546802027902</c:v>
                </c:pt>
                <c:pt idx="29435">
                  <c:v>-39.660546802027902</c:v>
                </c:pt>
                <c:pt idx="29436">
                  <c:v>-39.627050740928098</c:v>
                </c:pt>
                <c:pt idx="29437">
                  <c:v>-39.627050740928098</c:v>
                </c:pt>
                <c:pt idx="29438">
                  <c:v>-39.627050740928098</c:v>
                </c:pt>
                <c:pt idx="29439">
                  <c:v>-39.666992141341296</c:v>
                </c:pt>
                <c:pt idx="29440">
                  <c:v>-39.666992141341296</c:v>
                </c:pt>
                <c:pt idx="29441">
                  <c:v>-39.666992141341296</c:v>
                </c:pt>
                <c:pt idx="29442">
                  <c:v>-39.776660089613799</c:v>
                </c:pt>
                <c:pt idx="29443">
                  <c:v>-39.685156218576502</c:v>
                </c:pt>
                <c:pt idx="29444">
                  <c:v>-39.685156218576502</c:v>
                </c:pt>
                <c:pt idx="29445">
                  <c:v>-39.685156218576502</c:v>
                </c:pt>
                <c:pt idx="29446">
                  <c:v>-39.625488233286802</c:v>
                </c:pt>
                <c:pt idx="29447">
                  <c:v>-39.625488233286802</c:v>
                </c:pt>
                <c:pt idx="29448">
                  <c:v>-39.625488233286802</c:v>
                </c:pt>
                <c:pt idx="29449">
                  <c:v>-39.613964809199302</c:v>
                </c:pt>
                <c:pt idx="29450">
                  <c:v>-39.613964809199302</c:v>
                </c:pt>
                <c:pt idx="29451">
                  <c:v>-39.613964809199302</c:v>
                </c:pt>
                <c:pt idx="29452">
                  <c:v>-39.6921874789331</c:v>
                </c:pt>
                <c:pt idx="29453">
                  <c:v>-39.6921874789331</c:v>
                </c:pt>
                <c:pt idx="29454">
                  <c:v>-39.6921874789331</c:v>
                </c:pt>
                <c:pt idx="29455">
                  <c:v>-39.718554643935903</c:v>
                </c:pt>
                <c:pt idx="29456">
                  <c:v>-39.718554643935903</c:v>
                </c:pt>
                <c:pt idx="29457">
                  <c:v>-39.718554643935903</c:v>
                </c:pt>
                <c:pt idx="29458">
                  <c:v>-39.505664029922599</c:v>
                </c:pt>
                <c:pt idx="29459">
                  <c:v>-39.505664029922599</c:v>
                </c:pt>
                <c:pt idx="29460">
                  <c:v>-39.505664029922599</c:v>
                </c:pt>
                <c:pt idx="29461">
                  <c:v>-39.642089801272903</c:v>
                </c:pt>
                <c:pt idx="29462">
                  <c:v>-39.642089801272903</c:v>
                </c:pt>
                <c:pt idx="29463">
                  <c:v>-39.516699171552297</c:v>
                </c:pt>
                <c:pt idx="29464">
                  <c:v>-39.516699171552297</c:v>
                </c:pt>
                <c:pt idx="29465">
                  <c:v>-39.516699171552297</c:v>
                </c:pt>
                <c:pt idx="29466">
                  <c:v>-39.616015590319797</c:v>
                </c:pt>
                <c:pt idx="29467">
                  <c:v>-39.616015590319797</c:v>
                </c:pt>
                <c:pt idx="29468">
                  <c:v>-39.616015590319797</c:v>
                </c:pt>
                <c:pt idx="29469">
                  <c:v>-39.631933574943098</c:v>
                </c:pt>
                <c:pt idx="29470">
                  <c:v>-39.631933574943098</c:v>
                </c:pt>
                <c:pt idx="29471">
                  <c:v>-39.631933574943098</c:v>
                </c:pt>
                <c:pt idx="29472">
                  <c:v>-39.693456969063803</c:v>
                </c:pt>
                <c:pt idx="29473">
                  <c:v>-39.693456969063803</c:v>
                </c:pt>
                <c:pt idx="29474">
                  <c:v>-39.693456969063803</c:v>
                </c:pt>
                <c:pt idx="29475">
                  <c:v>-39.692187449290898</c:v>
                </c:pt>
                <c:pt idx="29476">
                  <c:v>-39.692187449290898</c:v>
                </c:pt>
                <c:pt idx="29477">
                  <c:v>-39.688671854608401</c:v>
                </c:pt>
                <c:pt idx="29478">
                  <c:v>-39.688671854608401</c:v>
                </c:pt>
                <c:pt idx="29479">
                  <c:v>-39.599706996406802</c:v>
                </c:pt>
                <c:pt idx="29480">
                  <c:v>-39.599706996406802</c:v>
                </c:pt>
                <c:pt idx="29481">
                  <c:v>-39.609765575936699</c:v>
                </c:pt>
                <c:pt idx="29482">
                  <c:v>-39.609765575936699</c:v>
                </c:pt>
                <c:pt idx="29483">
                  <c:v>-39.609765575936699</c:v>
                </c:pt>
                <c:pt idx="29484">
                  <c:v>-39.514843717923199</c:v>
                </c:pt>
                <c:pt idx="29485">
                  <c:v>-39.514843717923199</c:v>
                </c:pt>
                <c:pt idx="29486">
                  <c:v>-39.6185546304404</c:v>
                </c:pt>
                <c:pt idx="29487">
                  <c:v>-39.6185546304404</c:v>
                </c:pt>
                <c:pt idx="29488">
                  <c:v>-39.6185546304404</c:v>
                </c:pt>
                <c:pt idx="29489">
                  <c:v>-39.6185546304404</c:v>
                </c:pt>
                <c:pt idx="29490">
                  <c:v>-39.6185546304404</c:v>
                </c:pt>
                <c:pt idx="29491">
                  <c:v>-39.555371043556001</c:v>
                </c:pt>
                <c:pt idx="29492">
                  <c:v>-39.555371043556001</c:v>
                </c:pt>
                <c:pt idx="29493">
                  <c:v>-39.641699190418798</c:v>
                </c:pt>
                <c:pt idx="29494">
                  <c:v>-39.641699190418798</c:v>
                </c:pt>
                <c:pt idx="29495">
                  <c:v>-39.641699190418798</c:v>
                </c:pt>
                <c:pt idx="29496">
                  <c:v>-39.659667922896901</c:v>
                </c:pt>
                <c:pt idx="29497">
                  <c:v>-39.659667922896901</c:v>
                </c:pt>
                <c:pt idx="29498">
                  <c:v>-39.630566343745102</c:v>
                </c:pt>
                <c:pt idx="29499">
                  <c:v>-39.630566343745102</c:v>
                </c:pt>
                <c:pt idx="29500">
                  <c:v>-39.589257756444503</c:v>
                </c:pt>
                <c:pt idx="29501">
                  <c:v>-39.589257756444503</c:v>
                </c:pt>
                <c:pt idx="29502">
                  <c:v>-39.589257756444503</c:v>
                </c:pt>
                <c:pt idx="29503">
                  <c:v>-39.581738244887603</c:v>
                </c:pt>
                <c:pt idx="29504">
                  <c:v>-39.581738244887603</c:v>
                </c:pt>
                <c:pt idx="29505">
                  <c:v>-39.581738244887603</c:v>
                </c:pt>
                <c:pt idx="29506">
                  <c:v>-39.535546789818902</c:v>
                </c:pt>
                <c:pt idx="29507">
                  <c:v>-39.535546789818902</c:v>
                </c:pt>
                <c:pt idx="29508">
                  <c:v>-39.535546789818902</c:v>
                </c:pt>
                <c:pt idx="29509">
                  <c:v>-39.728417932092199</c:v>
                </c:pt>
                <c:pt idx="29510">
                  <c:v>-39.728417932092199</c:v>
                </c:pt>
                <c:pt idx="29511">
                  <c:v>-39.588671817851697</c:v>
                </c:pt>
                <c:pt idx="29512">
                  <c:v>-39.588671817851697</c:v>
                </c:pt>
                <c:pt idx="29513">
                  <c:v>-39.588671817851697</c:v>
                </c:pt>
                <c:pt idx="29514">
                  <c:v>-39.720703067818199</c:v>
                </c:pt>
                <c:pt idx="29515">
                  <c:v>-39.720703067818199</c:v>
                </c:pt>
                <c:pt idx="29516">
                  <c:v>-39.585253845623797</c:v>
                </c:pt>
                <c:pt idx="29517">
                  <c:v>-39.585253845623797</c:v>
                </c:pt>
                <c:pt idx="29518">
                  <c:v>-39.689160104651798</c:v>
                </c:pt>
                <c:pt idx="29519">
                  <c:v>-39.689160104651798</c:v>
                </c:pt>
                <c:pt idx="29520">
                  <c:v>-39.689160104651798</c:v>
                </c:pt>
                <c:pt idx="29521">
                  <c:v>-39.625292896336703</c:v>
                </c:pt>
                <c:pt idx="29522">
                  <c:v>-39.625292896336703</c:v>
                </c:pt>
                <c:pt idx="29523">
                  <c:v>-39.625292896336703</c:v>
                </c:pt>
                <c:pt idx="29524">
                  <c:v>-39.681249954352097</c:v>
                </c:pt>
                <c:pt idx="29525">
                  <c:v>-39.681249954352097</c:v>
                </c:pt>
                <c:pt idx="29526">
                  <c:v>-39.681249954352097</c:v>
                </c:pt>
                <c:pt idx="29527">
                  <c:v>-39.570410098735003</c:v>
                </c:pt>
                <c:pt idx="29528">
                  <c:v>-39.570410098735003</c:v>
                </c:pt>
                <c:pt idx="29529">
                  <c:v>-39.570410098735003</c:v>
                </c:pt>
                <c:pt idx="29530">
                  <c:v>-39.581152278180497</c:v>
                </c:pt>
                <c:pt idx="29531">
                  <c:v>-39.581152278180497</c:v>
                </c:pt>
                <c:pt idx="29532">
                  <c:v>-39.748730425839298</c:v>
                </c:pt>
                <c:pt idx="29533">
                  <c:v>-39.748730425839298</c:v>
                </c:pt>
                <c:pt idx="29534">
                  <c:v>-39.748730425839298</c:v>
                </c:pt>
                <c:pt idx="29535">
                  <c:v>-39.682812439590599</c:v>
                </c:pt>
                <c:pt idx="29536">
                  <c:v>-39.682812439590599</c:v>
                </c:pt>
                <c:pt idx="29537">
                  <c:v>-39.672363221456102</c:v>
                </c:pt>
                <c:pt idx="29538">
                  <c:v>-39.672363221456102</c:v>
                </c:pt>
                <c:pt idx="29539">
                  <c:v>-39.560351499450903</c:v>
                </c:pt>
                <c:pt idx="29540">
                  <c:v>-39.560351499450903</c:v>
                </c:pt>
                <c:pt idx="29541">
                  <c:v>-39.560351499450903</c:v>
                </c:pt>
                <c:pt idx="29542">
                  <c:v>-39.585253878482</c:v>
                </c:pt>
                <c:pt idx="29543">
                  <c:v>-39.585253878482</c:v>
                </c:pt>
                <c:pt idx="29544">
                  <c:v>-39.585253878482</c:v>
                </c:pt>
                <c:pt idx="29545">
                  <c:v>-39.563476526607701</c:v>
                </c:pt>
                <c:pt idx="29546">
                  <c:v>-39.563476526607701</c:v>
                </c:pt>
                <c:pt idx="29547">
                  <c:v>-39.563476526607701</c:v>
                </c:pt>
                <c:pt idx="29548">
                  <c:v>-39.720312447541801</c:v>
                </c:pt>
                <c:pt idx="29549">
                  <c:v>-39.720312447541801</c:v>
                </c:pt>
                <c:pt idx="29550">
                  <c:v>-39.720312447541801</c:v>
                </c:pt>
                <c:pt idx="29551">
                  <c:v>-39.675195236166402</c:v>
                </c:pt>
                <c:pt idx="29552">
                  <c:v>-39.675195236166402</c:v>
                </c:pt>
                <c:pt idx="29553">
                  <c:v>-39.558007802508598</c:v>
                </c:pt>
                <c:pt idx="29554">
                  <c:v>-39.554199192054497</c:v>
                </c:pt>
                <c:pt idx="29555">
                  <c:v>-39.554199192054497</c:v>
                </c:pt>
                <c:pt idx="29556">
                  <c:v>-39.554199192054497</c:v>
                </c:pt>
                <c:pt idx="29557">
                  <c:v>-39.554199192054497</c:v>
                </c:pt>
                <c:pt idx="29558">
                  <c:v>-39.5863280801277</c:v>
                </c:pt>
                <c:pt idx="29559">
                  <c:v>-39.5863280801277</c:v>
                </c:pt>
                <c:pt idx="29560">
                  <c:v>-39.5863280801277</c:v>
                </c:pt>
                <c:pt idx="29561">
                  <c:v>-39.717187481699497</c:v>
                </c:pt>
                <c:pt idx="29562">
                  <c:v>-39.717187481699497</c:v>
                </c:pt>
                <c:pt idx="29563">
                  <c:v>-39.717187481699497</c:v>
                </c:pt>
                <c:pt idx="29564">
                  <c:v>-39.662499934580403</c:v>
                </c:pt>
                <c:pt idx="29565">
                  <c:v>-39.662499934580403</c:v>
                </c:pt>
                <c:pt idx="29566">
                  <c:v>-39.638867146764802</c:v>
                </c:pt>
                <c:pt idx="29567">
                  <c:v>-39.638867146764802</c:v>
                </c:pt>
                <c:pt idx="29568">
                  <c:v>-39.638867146764802</c:v>
                </c:pt>
                <c:pt idx="29569">
                  <c:v>-39.6851561949588</c:v>
                </c:pt>
                <c:pt idx="29570">
                  <c:v>-39.6851561949588</c:v>
                </c:pt>
                <c:pt idx="29571">
                  <c:v>-39.6851561949588</c:v>
                </c:pt>
                <c:pt idx="29572">
                  <c:v>-39.491210874693898</c:v>
                </c:pt>
                <c:pt idx="29573">
                  <c:v>-39.491210874693898</c:v>
                </c:pt>
                <c:pt idx="29574">
                  <c:v>-39.738769446652398</c:v>
                </c:pt>
                <c:pt idx="29575">
                  <c:v>-39.738769446652398</c:v>
                </c:pt>
                <c:pt idx="29576">
                  <c:v>-39.738769446652398</c:v>
                </c:pt>
                <c:pt idx="29577">
                  <c:v>-39.606835905236899</c:v>
                </c:pt>
                <c:pt idx="29578">
                  <c:v>-39.606835905236899</c:v>
                </c:pt>
                <c:pt idx="29579">
                  <c:v>-39.594921825162601</c:v>
                </c:pt>
                <c:pt idx="29580">
                  <c:v>-39.594921825162601</c:v>
                </c:pt>
                <c:pt idx="29581">
                  <c:v>-39.594921825162601</c:v>
                </c:pt>
                <c:pt idx="29582">
                  <c:v>-39.594921825162601</c:v>
                </c:pt>
                <c:pt idx="29583">
                  <c:v>-39.726660111598903</c:v>
                </c:pt>
                <c:pt idx="29584">
                  <c:v>-39.726660111598903</c:v>
                </c:pt>
                <c:pt idx="29585">
                  <c:v>-39.566601509141002</c:v>
                </c:pt>
                <c:pt idx="29586">
                  <c:v>-39.566601509141002</c:v>
                </c:pt>
                <c:pt idx="29587">
                  <c:v>-39.566601509141002</c:v>
                </c:pt>
                <c:pt idx="29588">
                  <c:v>-39.716406190666</c:v>
                </c:pt>
                <c:pt idx="29589">
                  <c:v>-39.716406190666</c:v>
                </c:pt>
                <c:pt idx="29590">
                  <c:v>-39.716406190666</c:v>
                </c:pt>
                <c:pt idx="29591">
                  <c:v>-39.703906208502303</c:v>
                </c:pt>
                <c:pt idx="29592">
                  <c:v>-39.703906208502303</c:v>
                </c:pt>
                <c:pt idx="29593">
                  <c:v>-39.636035119234201</c:v>
                </c:pt>
                <c:pt idx="29594">
                  <c:v>-39.636035119234201</c:v>
                </c:pt>
                <c:pt idx="29595">
                  <c:v>-39.636035119234201</c:v>
                </c:pt>
                <c:pt idx="29596">
                  <c:v>-39.500878892802497</c:v>
                </c:pt>
                <c:pt idx="29597">
                  <c:v>-39.500878892802497</c:v>
                </c:pt>
                <c:pt idx="29598">
                  <c:v>-39.679687451971397</c:v>
                </c:pt>
                <c:pt idx="29599">
                  <c:v>-39.679687451971397</c:v>
                </c:pt>
                <c:pt idx="29600">
                  <c:v>-39.679687451971397</c:v>
                </c:pt>
                <c:pt idx="29601">
                  <c:v>-39.598242137304602</c:v>
                </c:pt>
                <c:pt idx="29602">
                  <c:v>-39.598242137304602</c:v>
                </c:pt>
                <c:pt idx="29603">
                  <c:v>-39.598242137304602</c:v>
                </c:pt>
                <c:pt idx="29604">
                  <c:v>-39.6408202926686</c:v>
                </c:pt>
                <c:pt idx="29605">
                  <c:v>-39.6408202926686</c:v>
                </c:pt>
                <c:pt idx="29606">
                  <c:v>-39.6408202926686</c:v>
                </c:pt>
                <c:pt idx="29607">
                  <c:v>-39.555859308478801</c:v>
                </c:pt>
                <c:pt idx="29608">
                  <c:v>-39.555859308478801</c:v>
                </c:pt>
                <c:pt idx="29609">
                  <c:v>-39.555859308478801</c:v>
                </c:pt>
                <c:pt idx="29610">
                  <c:v>-39.744824129382302</c:v>
                </c:pt>
                <c:pt idx="29611">
                  <c:v>-39.744824129382302</c:v>
                </c:pt>
                <c:pt idx="29612">
                  <c:v>-39.677441315819998</c:v>
                </c:pt>
                <c:pt idx="29613">
                  <c:v>-39.677441315819998</c:v>
                </c:pt>
                <c:pt idx="29614">
                  <c:v>-39.677441315819998</c:v>
                </c:pt>
                <c:pt idx="29615">
                  <c:v>-39.611425703362301</c:v>
                </c:pt>
                <c:pt idx="29616">
                  <c:v>-39.611425703362301</c:v>
                </c:pt>
                <c:pt idx="29617">
                  <c:v>-39.601757779179003</c:v>
                </c:pt>
                <c:pt idx="29618">
                  <c:v>-39.601757779179003</c:v>
                </c:pt>
                <c:pt idx="29619">
                  <c:v>-39.601757779179003</c:v>
                </c:pt>
                <c:pt idx="29620">
                  <c:v>-39.619824158791701</c:v>
                </c:pt>
                <c:pt idx="29621">
                  <c:v>-39.619824158791701</c:v>
                </c:pt>
                <c:pt idx="29622">
                  <c:v>-39.588183558960701</c:v>
                </c:pt>
                <c:pt idx="29623">
                  <c:v>-39.588183558960701</c:v>
                </c:pt>
                <c:pt idx="29624">
                  <c:v>-39.588183558960701</c:v>
                </c:pt>
                <c:pt idx="29625">
                  <c:v>-39.631542927098003</c:v>
                </c:pt>
                <c:pt idx="29626">
                  <c:v>-39.631542927098003</c:v>
                </c:pt>
                <c:pt idx="29627">
                  <c:v>-39.481347598288203</c:v>
                </c:pt>
                <c:pt idx="29628">
                  <c:v>-39.481347598288203</c:v>
                </c:pt>
                <c:pt idx="29629">
                  <c:v>-39.568066330932197</c:v>
                </c:pt>
                <c:pt idx="29630">
                  <c:v>-39.568066330932197</c:v>
                </c:pt>
                <c:pt idx="29631">
                  <c:v>-39.568066330932197</c:v>
                </c:pt>
                <c:pt idx="29632">
                  <c:v>-39.569531205524903</c:v>
                </c:pt>
                <c:pt idx="29633">
                  <c:v>-39.569531205524903</c:v>
                </c:pt>
                <c:pt idx="29634">
                  <c:v>-39.569531205524903</c:v>
                </c:pt>
                <c:pt idx="29635">
                  <c:v>-39.625976499621103</c:v>
                </c:pt>
                <c:pt idx="29636">
                  <c:v>-39.625976499621103</c:v>
                </c:pt>
                <c:pt idx="29637">
                  <c:v>-39.625976499621103</c:v>
                </c:pt>
                <c:pt idx="29638">
                  <c:v>-39.619238235194601</c:v>
                </c:pt>
                <c:pt idx="29639">
                  <c:v>-39.619238235194601</c:v>
                </c:pt>
                <c:pt idx="29640">
                  <c:v>-39.619238235194601</c:v>
                </c:pt>
                <c:pt idx="29641">
                  <c:v>-39.6170897831107</c:v>
                </c:pt>
                <c:pt idx="29642">
                  <c:v>-39.6170897831107</c:v>
                </c:pt>
                <c:pt idx="29643">
                  <c:v>-39.730468703928601</c:v>
                </c:pt>
                <c:pt idx="29644">
                  <c:v>-39.730468703928601</c:v>
                </c:pt>
                <c:pt idx="29645">
                  <c:v>-39.730468703928601</c:v>
                </c:pt>
                <c:pt idx="29646">
                  <c:v>-39.592480419567401</c:v>
                </c:pt>
                <c:pt idx="29647">
                  <c:v>-39.592480419567401</c:v>
                </c:pt>
                <c:pt idx="29648">
                  <c:v>-39.592480419567401</c:v>
                </c:pt>
                <c:pt idx="29649">
                  <c:v>-39.628906223464497</c:v>
                </c:pt>
                <c:pt idx="29650">
                  <c:v>-39.682812399470997</c:v>
                </c:pt>
                <c:pt idx="29651">
                  <c:v>-39.682812399470997</c:v>
                </c:pt>
                <c:pt idx="29652">
                  <c:v>-39.682812399470997</c:v>
                </c:pt>
                <c:pt idx="29653">
                  <c:v>-39.725683518256098</c:v>
                </c:pt>
                <c:pt idx="29654">
                  <c:v>-39.725683518256098</c:v>
                </c:pt>
                <c:pt idx="29655">
                  <c:v>-39.725683518256098</c:v>
                </c:pt>
                <c:pt idx="29656">
                  <c:v>-39.749902265815699</c:v>
                </c:pt>
                <c:pt idx="29657">
                  <c:v>-39.749902265815699</c:v>
                </c:pt>
                <c:pt idx="29658">
                  <c:v>-39.749902265815699</c:v>
                </c:pt>
                <c:pt idx="29659">
                  <c:v>-39.749902265815699</c:v>
                </c:pt>
                <c:pt idx="29660">
                  <c:v>-39.634863237784799</c:v>
                </c:pt>
                <c:pt idx="29661">
                  <c:v>-39.634863237784799</c:v>
                </c:pt>
                <c:pt idx="29662">
                  <c:v>-39.634863237784799</c:v>
                </c:pt>
                <c:pt idx="29663">
                  <c:v>-39.599121035724202</c:v>
                </c:pt>
                <c:pt idx="29664">
                  <c:v>-39.599121035724202</c:v>
                </c:pt>
                <c:pt idx="29665">
                  <c:v>-39.599121035724202</c:v>
                </c:pt>
                <c:pt idx="29666">
                  <c:v>-39.593945245527699</c:v>
                </c:pt>
                <c:pt idx="29667">
                  <c:v>-39.593945245527699</c:v>
                </c:pt>
                <c:pt idx="29668">
                  <c:v>-39.564550738905297</c:v>
                </c:pt>
                <c:pt idx="29669">
                  <c:v>-39.564550738905297</c:v>
                </c:pt>
                <c:pt idx="29670">
                  <c:v>-39.7108398119016</c:v>
                </c:pt>
                <c:pt idx="29671">
                  <c:v>-39.7108398119016</c:v>
                </c:pt>
                <c:pt idx="29672">
                  <c:v>-39.7108398119016</c:v>
                </c:pt>
                <c:pt idx="29673">
                  <c:v>-39.645019505835002</c:v>
                </c:pt>
                <c:pt idx="29674">
                  <c:v>-39.645019505835002</c:v>
                </c:pt>
                <c:pt idx="29675">
                  <c:v>-39.645019505835002</c:v>
                </c:pt>
                <c:pt idx="29676">
                  <c:v>-39.584960911779397</c:v>
                </c:pt>
                <c:pt idx="29677">
                  <c:v>-39.584960911779397</c:v>
                </c:pt>
                <c:pt idx="29678">
                  <c:v>-39.584960911779397</c:v>
                </c:pt>
                <c:pt idx="29679">
                  <c:v>-39.733984333630303</c:v>
                </c:pt>
                <c:pt idx="29680">
                  <c:v>-39.733984333630303</c:v>
                </c:pt>
                <c:pt idx="29681">
                  <c:v>-39.733984333630303</c:v>
                </c:pt>
                <c:pt idx="29682">
                  <c:v>-39.707617138439602</c:v>
                </c:pt>
                <c:pt idx="29683">
                  <c:v>-39.707617138439602</c:v>
                </c:pt>
                <c:pt idx="29684">
                  <c:v>-39.480859339928401</c:v>
                </c:pt>
                <c:pt idx="29685">
                  <c:v>-39.480859339928401</c:v>
                </c:pt>
                <c:pt idx="29686">
                  <c:v>-39.480859339928401</c:v>
                </c:pt>
                <c:pt idx="29687">
                  <c:v>-39.573632757404901</c:v>
                </c:pt>
                <c:pt idx="29688">
                  <c:v>-39.573632757404901</c:v>
                </c:pt>
                <c:pt idx="29689">
                  <c:v>-39.721191368342197</c:v>
                </c:pt>
                <c:pt idx="29690">
                  <c:v>-39.721191368342197</c:v>
                </c:pt>
                <c:pt idx="29691">
                  <c:v>-39.721191368342197</c:v>
                </c:pt>
                <c:pt idx="29692">
                  <c:v>-39.621386678234501</c:v>
                </c:pt>
                <c:pt idx="29693">
                  <c:v>-39.621386678234501</c:v>
                </c:pt>
                <c:pt idx="29694">
                  <c:v>-39.621386678234501</c:v>
                </c:pt>
                <c:pt idx="29695">
                  <c:v>-39.718945227803403</c:v>
                </c:pt>
                <c:pt idx="29696">
                  <c:v>-39.718945227803403</c:v>
                </c:pt>
                <c:pt idx="29697">
                  <c:v>-39.718945227803403</c:v>
                </c:pt>
                <c:pt idx="29698">
                  <c:v>-39.560253854418903</c:v>
                </c:pt>
                <c:pt idx="29699">
                  <c:v>-39.560253854418903</c:v>
                </c:pt>
                <c:pt idx="29700">
                  <c:v>-39.560253854418903</c:v>
                </c:pt>
                <c:pt idx="29701">
                  <c:v>-39.575976502535902</c:v>
                </c:pt>
                <c:pt idx="29702">
                  <c:v>-39.575976502535902</c:v>
                </c:pt>
                <c:pt idx="29703">
                  <c:v>-39.661523396789498</c:v>
                </c:pt>
                <c:pt idx="29704">
                  <c:v>-39.661523396789498</c:v>
                </c:pt>
                <c:pt idx="29705">
                  <c:v>-39.661523396789498</c:v>
                </c:pt>
                <c:pt idx="29706">
                  <c:v>-39.696484351857997</c:v>
                </c:pt>
                <c:pt idx="29707">
                  <c:v>-39.608398391603203</c:v>
                </c:pt>
                <c:pt idx="29708">
                  <c:v>-39.608398391603203</c:v>
                </c:pt>
                <c:pt idx="29709">
                  <c:v>-39.715624932337903</c:v>
                </c:pt>
                <c:pt idx="29710">
                  <c:v>-39.715624932337903</c:v>
                </c:pt>
                <c:pt idx="29711">
                  <c:v>-39.715624932337903</c:v>
                </c:pt>
                <c:pt idx="29712">
                  <c:v>-39.691699142393098</c:v>
                </c:pt>
                <c:pt idx="29713">
                  <c:v>-39.691699142393098</c:v>
                </c:pt>
                <c:pt idx="29714">
                  <c:v>-39.691699142393098</c:v>
                </c:pt>
                <c:pt idx="29715">
                  <c:v>-39.691699142393098</c:v>
                </c:pt>
                <c:pt idx="29716">
                  <c:v>-39.718847604563003</c:v>
                </c:pt>
                <c:pt idx="29717">
                  <c:v>-39.718847604563003</c:v>
                </c:pt>
                <c:pt idx="29718">
                  <c:v>-39.606152297703296</c:v>
                </c:pt>
                <c:pt idx="29719">
                  <c:v>-39.606152297703296</c:v>
                </c:pt>
                <c:pt idx="29720">
                  <c:v>-39.606152297703296</c:v>
                </c:pt>
                <c:pt idx="29721">
                  <c:v>-39.567382744964497</c:v>
                </c:pt>
                <c:pt idx="29722">
                  <c:v>-39.567382744964497</c:v>
                </c:pt>
                <c:pt idx="29723">
                  <c:v>-39.602246033406097</c:v>
                </c:pt>
                <c:pt idx="29724">
                  <c:v>-39.602246033406097</c:v>
                </c:pt>
                <c:pt idx="29725">
                  <c:v>-39.602246033406097</c:v>
                </c:pt>
                <c:pt idx="29726">
                  <c:v>-39.642773418956402</c:v>
                </c:pt>
                <c:pt idx="29727">
                  <c:v>-39.642773418956402</c:v>
                </c:pt>
                <c:pt idx="29728">
                  <c:v>-39.586914016552299</c:v>
                </c:pt>
                <c:pt idx="29729">
                  <c:v>-39.586914016552299</c:v>
                </c:pt>
                <c:pt idx="29730">
                  <c:v>-39.597656224795998</c:v>
                </c:pt>
                <c:pt idx="29731">
                  <c:v>-39.597656224795998</c:v>
                </c:pt>
                <c:pt idx="29732">
                  <c:v>-39.700195240882699</c:v>
                </c:pt>
                <c:pt idx="29733">
                  <c:v>-39.700195240882699</c:v>
                </c:pt>
                <c:pt idx="29734">
                  <c:v>-39.700195240882699</c:v>
                </c:pt>
                <c:pt idx="29735">
                  <c:v>-39.686425717518397</c:v>
                </c:pt>
                <c:pt idx="29736">
                  <c:v>-39.686425717518397</c:v>
                </c:pt>
                <c:pt idx="29737">
                  <c:v>-39.686425717518397</c:v>
                </c:pt>
                <c:pt idx="29738">
                  <c:v>-39.696777296136098</c:v>
                </c:pt>
                <c:pt idx="29739">
                  <c:v>-39.696777296136098</c:v>
                </c:pt>
                <c:pt idx="29740">
                  <c:v>-39.851367133669498</c:v>
                </c:pt>
                <c:pt idx="29741">
                  <c:v>-39.851367133669498</c:v>
                </c:pt>
                <c:pt idx="29742">
                  <c:v>-39.823242111961001</c:v>
                </c:pt>
                <c:pt idx="29743">
                  <c:v>-39.823242111961001</c:v>
                </c:pt>
                <c:pt idx="29744">
                  <c:v>-39.667382750281803</c:v>
                </c:pt>
                <c:pt idx="29745">
                  <c:v>-39.667382750281803</c:v>
                </c:pt>
                <c:pt idx="29746">
                  <c:v>-39.667382750281803</c:v>
                </c:pt>
                <c:pt idx="29747">
                  <c:v>-39.611132744255798</c:v>
                </c:pt>
                <c:pt idx="29748">
                  <c:v>-39.611132744255798</c:v>
                </c:pt>
                <c:pt idx="29749">
                  <c:v>-39.611132744255798</c:v>
                </c:pt>
                <c:pt idx="29750">
                  <c:v>-39.726953089564603</c:v>
                </c:pt>
                <c:pt idx="29751">
                  <c:v>-39.726953089564603</c:v>
                </c:pt>
                <c:pt idx="29752">
                  <c:v>-39.726953089564603</c:v>
                </c:pt>
                <c:pt idx="29753">
                  <c:v>-39.778710886195697</c:v>
                </c:pt>
                <c:pt idx="29754">
                  <c:v>-39.778710886195697</c:v>
                </c:pt>
                <c:pt idx="29755">
                  <c:v>-39.778710886195697</c:v>
                </c:pt>
                <c:pt idx="29756">
                  <c:v>-39.627539010849397</c:v>
                </c:pt>
                <c:pt idx="29757">
                  <c:v>-39.627539010849397</c:v>
                </c:pt>
                <c:pt idx="29758">
                  <c:v>-39.643847546838501</c:v>
                </c:pt>
                <c:pt idx="29759">
                  <c:v>-39.643847546838501</c:v>
                </c:pt>
                <c:pt idx="29760">
                  <c:v>-39.643847546838501</c:v>
                </c:pt>
                <c:pt idx="29761">
                  <c:v>-39.608105402119598</c:v>
                </c:pt>
                <c:pt idx="29762">
                  <c:v>-39.608105402119598</c:v>
                </c:pt>
                <c:pt idx="29763">
                  <c:v>-39.579101527408</c:v>
                </c:pt>
                <c:pt idx="29764">
                  <c:v>-39.579101527408</c:v>
                </c:pt>
                <c:pt idx="29765">
                  <c:v>-39.636621037308899</c:v>
                </c:pt>
                <c:pt idx="29766">
                  <c:v>-39.636621037308899</c:v>
                </c:pt>
                <c:pt idx="29767">
                  <c:v>-39.636621037308899</c:v>
                </c:pt>
                <c:pt idx="29768">
                  <c:v>-39.708593700735904</c:v>
                </c:pt>
                <c:pt idx="29769">
                  <c:v>-39.708593700735904</c:v>
                </c:pt>
                <c:pt idx="29770">
                  <c:v>-39.708593700735904</c:v>
                </c:pt>
                <c:pt idx="29771">
                  <c:v>-39.586328086595998</c:v>
                </c:pt>
                <c:pt idx="29772">
                  <c:v>-39.586328086595998</c:v>
                </c:pt>
                <c:pt idx="29773">
                  <c:v>-39.586328086595998</c:v>
                </c:pt>
                <c:pt idx="29774">
                  <c:v>-39.762206960498503</c:v>
                </c:pt>
                <c:pt idx="29775">
                  <c:v>-39.762206960498503</c:v>
                </c:pt>
                <c:pt idx="29776">
                  <c:v>-39.762206960498503</c:v>
                </c:pt>
                <c:pt idx="29777">
                  <c:v>-39.498339811012499</c:v>
                </c:pt>
                <c:pt idx="29778">
                  <c:v>-39.498339811012499</c:v>
                </c:pt>
                <c:pt idx="29779">
                  <c:v>-39.6992187178693</c:v>
                </c:pt>
                <c:pt idx="29780">
                  <c:v>-39.6992187178693</c:v>
                </c:pt>
                <c:pt idx="29781">
                  <c:v>-39.768749974195003</c:v>
                </c:pt>
                <c:pt idx="29782">
                  <c:v>-39.768749974195003</c:v>
                </c:pt>
                <c:pt idx="29783">
                  <c:v>-39.681347614336097</c:v>
                </c:pt>
                <c:pt idx="29784">
                  <c:v>-39.681347614336097</c:v>
                </c:pt>
                <c:pt idx="29785">
                  <c:v>-39.681347614336097</c:v>
                </c:pt>
                <c:pt idx="29786">
                  <c:v>-39.669335883976601</c:v>
                </c:pt>
                <c:pt idx="29787">
                  <c:v>-39.669335883976601</c:v>
                </c:pt>
                <c:pt idx="29788">
                  <c:v>-39.669335883976601</c:v>
                </c:pt>
                <c:pt idx="29789">
                  <c:v>-39.468164006488202</c:v>
                </c:pt>
                <c:pt idx="29790">
                  <c:v>-39.468164006488202</c:v>
                </c:pt>
                <c:pt idx="29791">
                  <c:v>-39.468164006488202</c:v>
                </c:pt>
                <c:pt idx="29792">
                  <c:v>-39.578808564343397</c:v>
                </c:pt>
                <c:pt idx="29793">
                  <c:v>-39.578808564343397</c:v>
                </c:pt>
                <c:pt idx="29794">
                  <c:v>-39.578808564343397</c:v>
                </c:pt>
                <c:pt idx="29795">
                  <c:v>-39.644726476719299</c:v>
                </c:pt>
                <c:pt idx="29796">
                  <c:v>-39.644726476719299</c:v>
                </c:pt>
                <c:pt idx="29797">
                  <c:v>-39.644726476719299</c:v>
                </c:pt>
                <c:pt idx="29798">
                  <c:v>-39.622265564568799</c:v>
                </c:pt>
                <c:pt idx="29799">
                  <c:v>-39.622265564568799</c:v>
                </c:pt>
                <c:pt idx="29800">
                  <c:v>-39.622265564568799</c:v>
                </c:pt>
                <c:pt idx="29801">
                  <c:v>-39.768066363409098</c:v>
                </c:pt>
                <c:pt idx="29802">
                  <c:v>-39.768066363409098</c:v>
                </c:pt>
                <c:pt idx="29803">
                  <c:v>-39.546581958900703</c:v>
                </c:pt>
                <c:pt idx="29804">
                  <c:v>-39.699218725181701</c:v>
                </c:pt>
                <c:pt idx="29805">
                  <c:v>-39.699218725181701</c:v>
                </c:pt>
                <c:pt idx="29806">
                  <c:v>-39.699218725181701</c:v>
                </c:pt>
                <c:pt idx="29807">
                  <c:v>-39.577441384353698</c:v>
                </c:pt>
                <c:pt idx="29808">
                  <c:v>-39.577441384353698</c:v>
                </c:pt>
                <c:pt idx="29809">
                  <c:v>-39.577441384353698</c:v>
                </c:pt>
                <c:pt idx="29810">
                  <c:v>-39.656738208512202</c:v>
                </c:pt>
                <c:pt idx="29811">
                  <c:v>-39.656738208512202</c:v>
                </c:pt>
                <c:pt idx="29812">
                  <c:v>-39.656738208512202</c:v>
                </c:pt>
                <c:pt idx="29813">
                  <c:v>-39.656738208512202</c:v>
                </c:pt>
                <c:pt idx="29814">
                  <c:v>-39.564355426984498</c:v>
                </c:pt>
                <c:pt idx="29815">
                  <c:v>-39.564355426984498</c:v>
                </c:pt>
                <c:pt idx="29816">
                  <c:v>-39.564355426984498</c:v>
                </c:pt>
                <c:pt idx="29817">
                  <c:v>-39.726269449813103</c:v>
                </c:pt>
                <c:pt idx="29818">
                  <c:v>-39.726269449813103</c:v>
                </c:pt>
                <c:pt idx="29819">
                  <c:v>-39.726269449813103</c:v>
                </c:pt>
                <c:pt idx="29820">
                  <c:v>-39.726269449813103</c:v>
                </c:pt>
                <c:pt idx="29821">
                  <c:v>-39.724706974178801</c:v>
                </c:pt>
                <c:pt idx="29822">
                  <c:v>-39.724706974178801</c:v>
                </c:pt>
                <c:pt idx="29823">
                  <c:v>-39.629882755165397</c:v>
                </c:pt>
                <c:pt idx="29824">
                  <c:v>-39.629882755165397</c:v>
                </c:pt>
                <c:pt idx="29825">
                  <c:v>-39.4939452902399</c:v>
                </c:pt>
                <c:pt idx="29826">
                  <c:v>-39.4939452902399</c:v>
                </c:pt>
                <c:pt idx="29827">
                  <c:v>-39.4939452902399</c:v>
                </c:pt>
                <c:pt idx="29828">
                  <c:v>-39.594531197108097</c:v>
                </c:pt>
                <c:pt idx="29829">
                  <c:v>-39.594531197108097</c:v>
                </c:pt>
                <c:pt idx="29830">
                  <c:v>-39.594531197108097</c:v>
                </c:pt>
                <c:pt idx="29831">
                  <c:v>-39.679882771873899</c:v>
                </c:pt>
                <c:pt idx="29832">
                  <c:v>-39.679882771873899</c:v>
                </c:pt>
                <c:pt idx="29833">
                  <c:v>-39.679882771873899</c:v>
                </c:pt>
                <c:pt idx="29834">
                  <c:v>-39.710644465900202</c:v>
                </c:pt>
                <c:pt idx="29835">
                  <c:v>-39.710644465900202</c:v>
                </c:pt>
                <c:pt idx="29836">
                  <c:v>-39.710644465900202</c:v>
                </c:pt>
                <c:pt idx="29837">
                  <c:v>-39.710644465900202</c:v>
                </c:pt>
                <c:pt idx="29838">
                  <c:v>-39.590331996536399</c:v>
                </c:pt>
                <c:pt idx="29839">
                  <c:v>-39.590331996536399</c:v>
                </c:pt>
                <c:pt idx="29840">
                  <c:v>-39.641699163839803</c:v>
                </c:pt>
                <c:pt idx="29841">
                  <c:v>-39.641699163839803</c:v>
                </c:pt>
                <c:pt idx="29842">
                  <c:v>-39.641699163839803</c:v>
                </c:pt>
                <c:pt idx="29843">
                  <c:v>-39.668066337944701</c:v>
                </c:pt>
                <c:pt idx="29844">
                  <c:v>-39.668066337944701</c:v>
                </c:pt>
                <c:pt idx="29845">
                  <c:v>-39.672070254127902</c:v>
                </c:pt>
                <c:pt idx="29846">
                  <c:v>-39.672070254127902</c:v>
                </c:pt>
                <c:pt idx="29847">
                  <c:v>-39.677538974559802</c:v>
                </c:pt>
                <c:pt idx="29848">
                  <c:v>-39.677538974559802</c:v>
                </c:pt>
                <c:pt idx="29849">
                  <c:v>-39.677538974559802</c:v>
                </c:pt>
                <c:pt idx="29850">
                  <c:v>-39.677246048173402</c:v>
                </c:pt>
                <c:pt idx="29851">
                  <c:v>-39.677246048173402</c:v>
                </c:pt>
                <c:pt idx="29852">
                  <c:v>-39.549121036805403</c:v>
                </c:pt>
                <c:pt idx="29853">
                  <c:v>-39.549121036805403</c:v>
                </c:pt>
                <c:pt idx="29854">
                  <c:v>-39.549121036805403</c:v>
                </c:pt>
                <c:pt idx="29855">
                  <c:v>-39.665039010687899</c:v>
                </c:pt>
                <c:pt idx="29856">
                  <c:v>-39.665039010687899</c:v>
                </c:pt>
                <c:pt idx="29857">
                  <c:v>-39.665039010687899</c:v>
                </c:pt>
                <c:pt idx="29858">
                  <c:v>-39.573730377123802</c:v>
                </c:pt>
                <c:pt idx="29859">
                  <c:v>-39.573730377123802</c:v>
                </c:pt>
                <c:pt idx="29860">
                  <c:v>-39.660546870771199</c:v>
                </c:pt>
                <c:pt idx="29861">
                  <c:v>-39.660546870771199</c:v>
                </c:pt>
                <c:pt idx="29862">
                  <c:v>-39.660546870771199</c:v>
                </c:pt>
                <c:pt idx="29863">
                  <c:v>-39.544140544581701</c:v>
                </c:pt>
                <c:pt idx="29864">
                  <c:v>-39.544140544581701</c:v>
                </c:pt>
                <c:pt idx="29865">
                  <c:v>-39.6935546050372</c:v>
                </c:pt>
                <c:pt idx="29866">
                  <c:v>-39.6935546050372</c:v>
                </c:pt>
                <c:pt idx="29867">
                  <c:v>-39.6935546050372</c:v>
                </c:pt>
                <c:pt idx="29868">
                  <c:v>-39.595996047049901</c:v>
                </c:pt>
                <c:pt idx="29869">
                  <c:v>-39.595996047049901</c:v>
                </c:pt>
                <c:pt idx="29870">
                  <c:v>-39.595996047049901</c:v>
                </c:pt>
                <c:pt idx="29871">
                  <c:v>-39.563476532341099</c:v>
                </c:pt>
                <c:pt idx="29872">
                  <c:v>-39.563476532341099</c:v>
                </c:pt>
                <c:pt idx="29873">
                  <c:v>-39.563476532341099</c:v>
                </c:pt>
                <c:pt idx="29874">
                  <c:v>-39.6251952660459</c:v>
                </c:pt>
                <c:pt idx="29875">
                  <c:v>-39.6251952660459</c:v>
                </c:pt>
                <c:pt idx="29876">
                  <c:v>-39.6251952660459</c:v>
                </c:pt>
                <c:pt idx="29877">
                  <c:v>-39.6740234014432</c:v>
                </c:pt>
                <c:pt idx="29878">
                  <c:v>-39.6740234014432</c:v>
                </c:pt>
                <c:pt idx="29879">
                  <c:v>-39.650585862786102</c:v>
                </c:pt>
                <c:pt idx="29880">
                  <c:v>-39.650585862786102</c:v>
                </c:pt>
                <c:pt idx="29881">
                  <c:v>-39.606347619228401</c:v>
                </c:pt>
                <c:pt idx="29882">
                  <c:v>-39.606347619228401</c:v>
                </c:pt>
                <c:pt idx="29883">
                  <c:v>-39.606347619228401</c:v>
                </c:pt>
                <c:pt idx="29884">
                  <c:v>-39.644726492151598</c:v>
                </c:pt>
                <c:pt idx="29885">
                  <c:v>-39.644726492151598</c:v>
                </c:pt>
                <c:pt idx="29886">
                  <c:v>-39.734960902409497</c:v>
                </c:pt>
                <c:pt idx="29887">
                  <c:v>-39.734960902409497</c:v>
                </c:pt>
                <c:pt idx="29888">
                  <c:v>-39.625781180606197</c:v>
                </c:pt>
                <c:pt idx="29889">
                  <c:v>-39.625781180606197</c:v>
                </c:pt>
                <c:pt idx="29890">
                  <c:v>-39.625781180606197</c:v>
                </c:pt>
                <c:pt idx="29891">
                  <c:v>-39.629687427419398</c:v>
                </c:pt>
                <c:pt idx="29892">
                  <c:v>-39.629687427419398</c:v>
                </c:pt>
                <c:pt idx="29893">
                  <c:v>-39.629687427419398</c:v>
                </c:pt>
                <c:pt idx="29894">
                  <c:v>-39.646581989458298</c:v>
                </c:pt>
                <c:pt idx="29895">
                  <c:v>-39.646581989458298</c:v>
                </c:pt>
                <c:pt idx="29896">
                  <c:v>-39.646581989458298</c:v>
                </c:pt>
                <c:pt idx="29897">
                  <c:v>-39.701562422749703</c:v>
                </c:pt>
                <c:pt idx="29898">
                  <c:v>-39.701562422749703</c:v>
                </c:pt>
                <c:pt idx="29899">
                  <c:v>-39.701562422749703</c:v>
                </c:pt>
                <c:pt idx="29900">
                  <c:v>-39.701562422749703</c:v>
                </c:pt>
                <c:pt idx="29901">
                  <c:v>-39.608593703378503</c:v>
                </c:pt>
                <c:pt idx="29902">
                  <c:v>-39.608593703378503</c:v>
                </c:pt>
                <c:pt idx="29903">
                  <c:v>-39.737011662589701</c:v>
                </c:pt>
                <c:pt idx="29904">
                  <c:v>-39.737011662589701</c:v>
                </c:pt>
                <c:pt idx="29905">
                  <c:v>-39.737011662589701</c:v>
                </c:pt>
                <c:pt idx="29906">
                  <c:v>-39.715917914370898</c:v>
                </c:pt>
                <c:pt idx="29907">
                  <c:v>-39.715917914370898</c:v>
                </c:pt>
                <c:pt idx="29908">
                  <c:v>-39.6221679123773</c:v>
                </c:pt>
                <c:pt idx="29909">
                  <c:v>-39.6221679123773</c:v>
                </c:pt>
                <c:pt idx="29910">
                  <c:v>-39.627636670629698</c:v>
                </c:pt>
                <c:pt idx="29911">
                  <c:v>-39.627636670629698</c:v>
                </c:pt>
                <c:pt idx="29912">
                  <c:v>-39.627636670629698</c:v>
                </c:pt>
                <c:pt idx="29913">
                  <c:v>-39.614355423851499</c:v>
                </c:pt>
                <c:pt idx="29914">
                  <c:v>-39.614355423851499</c:v>
                </c:pt>
                <c:pt idx="29915">
                  <c:v>-39.614355423851499</c:v>
                </c:pt>
                <c:pt idx="29916">
                  <c:v>-39.614355423851499</c:v>
                </c:pt>
                <c:pt idx="29917">
                  <c:v>-39.558496042998698</c:v>
                </c:pt>
                <c:pt idx="29918">
                  <c:v>-39.558496042998698</c:v>
                </c:pt>
                <c:pt idx="29919">
                  <c:v>-39.533886659162803</c:v>
                </c:pt>
                <c:pt idx="29920">
                  <c:v>-39.533886659162803</c:v>
                </c:pt>
                <c:pt idx="29921">
                  <c:v>-39.533886659162803</c:v>
                </c:pt>
                <c:pt idx="29922">
                  <c:v>-39.720605424146903</c:v>
                </c:pt>
                <c:pt idx="29923">
                  <c:v>-39.720605424146903</c:v>
                </c:pt>
                <c:pt idx="29924">
                  <c:v>-39.720605424146903</c:v>
                </c:pt>
                <c:pt idx="29925">
                  <c:v>-39.646874944148202</c:v>
                </c:pt>
                <c:pt idx="29926">
                  <c:v>-39.646874944148202</c:v>
                </c:pt>
                <c:pt idx="29927">
                  <c:v>-39.6274413778373</c:v>
                </c:pt>
                <c:pt idx="29928">
                  <c:v>-39.6274413778373</c:v>
                </c:pt>
                <c:pt idx="29929">
                  <c:v>-39.723046852879598</c:v>
                </c:pt>
                <c:pt idx="29930">
                  <c:v>-39.723046852879598</c:v>
                </c:pt>
                <c:pt idx="29931">
                  <c:v>-39.723046852879598</c:v>
                </c:pt>
                <c:pt idx="29932">
                  <c:v>-39.762402270156599</c:v>
                </c:pt>
                <c:pt idx="29933">
                  <c:v>-39.762402270156599</c:v>
                </c:pt>
                <c:pt idx="29934">
                  <c:v>-39.762402270156599</c:v>
                </c:pt>
                <c:pt idx="29935">
                  <c:v>-39.762402270156599</c:v>
                </c:pt>
                <c:pt idx="29936">
                  <c:v>-39.775976514953001</c:v>
                </c:pt>
                <c:pt idx="29937">
                  <c:v>-39.775976514953001</c:v>
                </c:pt>
                <c:pt idx="29938">
                  <c:v>-39.672949169864197</c:v>
                </c:pt>
                <c:pt idx="29939">
                  <c:v>-39.672949169864197</c:v>
                </c:pt>
                <c:pt idx="29940">
                  <c:v>-39.672949169864197</c:v>
                </c:pt>
                <c:pt idx="29941">
                  <c:v>-39.5346679460635</c:v>
                </c:pt>
                <c:pt idx="29942">
                  <c:v>-39.5346679460635</c:v>
                </c:pt>
                <c:pt idx="29943">
                  <c:v>-39.5346679460635</c:v>
                </c:pt>
                <c:pt idx="29944">
                  <c:v>-39.5407226288443</c:v>
                </c:pt>
                <c:pt idx="29945">
                  <c:v>-39.5407226288443</c:v>
                </c:pt>
                <c:pt idx="29946">
                  <c:v>-39.748144479090101</c:v>
                </c:pt>
                <c:pt idx="29947">
                  <c:v>-39.748144479090101</c:v>
                </c:pt>
                <c:pt idx="29948">
                  <c:v>-39.748144479090101</c:v>
                </c:pt>
                <c:pt idx="29949">
                  <c:v>-39.668652283944503</c:v>
                </c:pt>
                <c:pt idx="29950">
                  <c:v>-39.668652283944503</c:v>
                </c:pt>
                <c:pt idx="29951">
                  <c:v>-39.668652283944503</c:v>
                </c:pt>
                <c:pt idx="29952">
                  <c:v>-39.672656214643197</c:v>
                </c:pt>
                <c:pt idx="29953">
                  <c:v>-39.672656214643197</c:v>
                </c:pt>
                <c:pt idx="29954">
                  <c:v>-39.672656214643197</c:v>
                </c:pt>
                <c:pt idx="29955">
                  <c:v>-39.711523394820603</c:v>
                </c:pt>
                <c:pt idx="29956">
                  <c:v>-39.711523394820603</c:v>
                </c:pt>
                <c:pt idx="29957">
                  <c:v>-39.711523394820603</c:v>
                </c:pt>
                <c:pt idx="29958">
                  <c:v>-39.569042929389902</c:v>
                </c:pt>
                <c:pt idx="29959">
                  <c:v>-39.569042929389902</c:v>
                </c:pt>
                <c:pt idx="29960">
                  <c:v>-39.732812468173499</c:v>
                </c:pt>
                <c:pt idx="29961">
                  <c:v>-39.732812468173499</c:v>
                </c:pt>
                <c:pt idx="29962">
                  <c:v>-39.732812468173499</c:v>
                </c:pt>
                <c:pt idx="29963">
                  <c:v>-39.572265573849997</c:v>
                </c:pt>
                <c:pt idx="29964">
                  <c:v>-39.572265573849997</c:v>
                </c:pt>
                <c:pt idx="29965">
                  <c:v>-39.731152256535999</c:v>
                </c:pt>
                <c:pt idx="29966">
                  <c:v>-39.731152256535999</c:v>
                </c:pt>
                <c:pt idx="29967">
                  <c:v>-39.731152256535999</c:v>
                </c:pt>
                <c:pt idx="29968">
                  <c:v>-39.642773397223202</c:v>
                </c:pt>
                <c:pt idx="29969">
                  <c:v>-39.642773397223202</c:v>
                </c:pt>
                <c:pt idx="29970">
                  <c:v>-39.689160095345798</c:v>
                </c:pt>
                <c:pt idx="29971">
                  <c:v>-39.689160095345798</c:v>
                </c:pt>
                <c:pt idx="29972">
                  <c:v>-39.689160095345798</c:v>
                </c:pt>
                <c:pt idx="29973">
                  <c:v>-39.689160095345798</c:v>
                </c:pt>
                <c:pt idx="29974">
                  <c:v>-39.602148354308099</c:v>
                </c:pt>
                <c:pt idx="29975">
                  <c:v>-39.602148354308099</c:v>
                </c:pt>
                <c:pt idx="29976">
                  <c:v>-39.716406212130003</c:v>
                </c:pt>
                <c:pt idx="29977">
                  <c:v>-39.716406212130003</c:v>
                </c:pt>
                <c:pt idx="29978">
                  <c:v>-39.736035115849504</c:v>
                </c:pt>
                <c:pt idx="29979">
                  <c:v>-39.736035115849504</c:v>
                </c:pt>
                <c:pt idx="29980">
                  <c:v>-39.736035115849504</c:v>
                </c:pt>
                <c:pt idx="29981">
                  <c:v>-39.697460867690097</c:v>
                </c:pt>
                <c:pt idx="29982">
                  <c:v>-39.722949160233803</c:v>
                </c:pt>
                <c:pt idx="29983">
                  <c:v>-39.722949160233803</c:v>
                </c:pt>
                <c:pt idx="29984">
                  <c:v>-39.722949160233803</c:v>
                </c:pt>
                <c:pt idx="29985">
                  <c:v>-39.660449159520702</c:v>
                </c:pt>
                <c:pt idx="29986">
                  <c:v>-39.660449159520702</c:v>
                </c:pt>
                <c:pt idx="29987">
                  <c:v>-39.660449159520702</c:v>
                </c:pt>
                <c:pt idx="29988">
                  <c:v>-39.747558543436703</c:v>
                </c:pt>
                <c:pt idx="29989">
                  <c:v>-39.747558543436703</c:v>
                </c:pt>
                <c:pt idx="29990">
                  <c:v>-39.747558543436703</c:v>
                </c:pt>
                <c:pt idx="29991">
                  <c:v>-39.637402283202299</c:v>
                </c:pt>
                <c:pt idx="29992">
                  <c:v>-39.637402283202299</c:v>
                </c:pt>
                <c:pt idx="29993">
                  <c:v>-39.718945229840699</c:v>
                </c:pt>
                <c:pt idx="29994">
                  <c:v>-39.718945229840699</c:v>
                </c:pt>
                <c:pt idx="29995">
                  <c:v>-39.718945229840699</c:v>
                </c:pt>
                <c:pt idx="29996">
                  <c:v>-39.576367131783599</c:v>
                </c:pt>
                <c:pt idx="29997">
                  <c:v>-39.576367131783599</c:v>
                </c:pt>
                <c:pt idx="29998">
                  <c:v>-39.577929613646099</c:v>
                </c:pt>
                <c:pt idx="29999">
                  <c:v>-39.577929613646099</c:v>
                </c:pt>
                <c:pt idx="30000">
                  <c:v>-39.677929635232402</c:v>
                </c:pt>
                <c:pt idx="30001">
                  <c:v>-39.677929635232402</c:v>
                </c:pt>
                <c:pt idx="30002">
                  <c:v>-39.677929635232402</c:v>
                </c:pt>
                <c:pt idx="30003">
                  <c:v>-39.576464788675302</c:v>
                </c:pt>
                <c:pt idx="30004">
                  <c:v>-39.576464788675302</c:v>
                </c:pt>
                <c:pt idx="30005">
                  <c:v>-39.633398400575899</c:v>
                </c:pt>
                <c:pt idx="30006">
                  <c:v>-39.633398400575899</c:v>
                </c:pt>
                <c:pt idx="30007">
                  <c:v>-39.633398400575899</c:v>
                </c:pt>
                <c:pt idx="30008">
                  <c:v>-39.633398400575899</c:v>
                </c:pt>
                <c:pt idx="30009">
                  <c:v>-39.799804636597401</c:v>
                </c:pt>
                <c:pt idx="30010">
                  <c:v>-39.799804636597401</c:v>
                </c:pt>
                <c:pt idx="30011">
                  <c:v>-39.799804636597401</c:v>
                </c:pt>
                <c:pt idx="30012">
                  <c:v>-39.799804636597401</c:v>
                </c:pt>
                <c:pt idx="30013">
                  <c:v>-39.563281210554102</c:v>
                </c:pt>
                <c:pt idx="30014">
                  <c:v>-39.563281210554102</c:v>
                </c:pt>
                <c:pt idx="30015">
                  <c:v>-39.614355403879003</c:v>
                </c:pt>
                <c:pt idx="30016">
                  <c:v>-39.614355403879003</c:v>
                </c:pt>
                <c:pt idx="30017">
                  <c:v>-39.614355403879003</c:v>
                </c:pt>
                <c:pt idx="30018">
                  <c:v>-39.5203124234976</c:v>
                </c:pt>
                <c:pt idx="30019">
                  <c:v>-39.5203124234976</c:v>
                </c:pt>
                <c:pt idx="30020">
                  <c:v>-39.5203124234976</c:v>
                </c:pt>
                <c:pt idx="30021">
                  <c:v>-39.692968731971597</c:v>
                </c:pt>
                <c:pt idx="30022">
                  <c:v>-39.692968731971597</c:v>
                </c:pt>
                <c:pt idx="30023">
                  <c:v>-39.540527284181699</c:v>
                </c:pt>
                <c:pt idx="30024">
                  <c:v>-39.540527284181699</c:v>
                </c:pt>
                <c:pt idx="30025">
                  <c:v>-39.621484289374997</c:v>
                </c:pt>
                <c:pt idx="30026">
                  <c:v>-39.621484289374997</c:v>
                </c:pt>
                <c:pt idx="30027">
                  <c:v>-39.621484289374997</c:v>
                </c:pt>
                <c:pt idx="30028">
                  <c:v>-39.693359322460303</c:v>
                </c:pt>
                <c:pt idx="30029">
                  <c:v>-39.693359322460303</c:v>
                </c:pt>
                <c:pt idx="30030">
                  <c:v>-39.693359322460303</c:v>
                </c:pt>
                <c:pt idx="30031">
                  <c:v>-39.693359322460303</c:v>
                </c:pt>
                <c:pt idx="30032">
                  <c:v>-39.801367170664797</c:v>
                </c:pt>
                <c:pt idx="30033">
                  <c:v>-39.801367170664797</c:v>
                </c:pt>
                <c:pt idx="30034">
                  <c:v>-39.752831981655603</c:v>
                </c:pt>
                <c:pt idx="30035">
                  <c:v>-39.752831981655603</c:v>
                </c:pt>
                <c:pt idx="30036">
                  <c:v>-39.752831981655603</c:v>
                </c:pt>
                <c:pt idx="30037">
                  <c:v>-39.682910142881099</c:v>
                </c:pt>
                <c:pt idx="30038">
                  <c:v>-39.682910142881099</c:v>
                </c:pt>
                <c:pt idx="30039">
                  <c:v>-39.682910142881099</c:v>
                </c:pt>
                <c:pt idx="30040">
                  <c:v>-39.740136643013102</c:v>
                </c:pt>
                <c:pt idx="30041">
                  <c:v>-39.590039027396401</c:v>
                </c:pt>
                <c:pt idx="30042">
                  <c:v>-39.590039027396401</c:v>
                </c:pt>
                <c:pt idx="30043">
                  <c:v>-39.590039027396401</c:v>
                </c:pt>
                <c:pt idx="30044">
                  <c:v>-39.708789009637201</c:v>
                </c:pt>
                <c:pt idx="30045">
                  <c:v>-39.708789009637201</c:v>
                </c:pt>
                <c:pt idx="30046">
                  <c:v>-39.708789009637201</c:v>
                </c:pt>
                <c:pt idx="30047">
                  <c:v>-39.721484347908699</c:v>
                </c:pt>
                <c:pt idx="30048">
                  <c:v>-39.721484347908699</c:v>
                </c:pt>
                <c:pt idx="30049">
                  <c:v>-39.697558566483998</c:v>
                </c:pt>
                <c:pt idx="30050">
                  <c:v>-39.697558566483998</c:v>
                </c:pt>
                <c:pt idx="30051">
                  <c:v>-39.697558566483998</c:v>
                </c:pt>
                <c:pt idx="30052">
                  <c:v>-39.735058541962601</c:v>
                </c:pt>
                <c:pt idx="30053">
                  <c:v>-39.735058541962601</c:v>
                </c:pt>
                <c:pt idx="30054">
                  <c:v>-39.735058541962601</c:v>
                </c:pt>
                <c:pt idx="30055">
                  <c:v>-39.735058541962601</c:v>
                </c:pt>
                <c:pt idx="30056">
                  <c:v>-39.5634765126524</c:v>
                </c:pt>
                <c:pt idx="30057">
                  <c:v>-39.5634765126524</c:v>
                </c:pt>
                <c:pt idx="30058">
                  <c:v>-39.5634765126524</c:v>
                </c:pt>
                <c:pt idx="30059">
                  <c:v>-39.717773383141299</c:v>
                </c:pt>
                <c:pt idx="30060">
                  <c:v>-39.629785061588301</c:v>
                </c:pt>
                <c:pt idx="30061">
                  <c:v>-39.629785061588301</c:v>
                </c:pt>
                <c:pt idx="30062">
                  <c:v>-39.6494140021532</c:v>
                </c:pt>
                <c:pt idx="30063">
                  <c:v>-39.6494140021532</c:v>
                </c:pt>
                <c:pt idx="30064">
                  <c:v>-39.6494140021532</c:v>
                </c:pt>
                <c:pt idx="30065">
                  <c:v>-39.791015567614501</c:v>
                </c:pt>
                <c:pt idx="30066">
                  <c:v>-39.791015567614501</c:v>
                </c:pt>
                <c:pt idx="30067">
                  <c:v>-39.791015567614501</c:v>
                </c:pt>
                <c:pt idx="30068">
                  <c:v>-39.658007765807199</c:v>
                </c:pt>
                <c:pt idx="30069">
                  <c:v>-39.658007765807199</c:v>
                </c:pt>
                <c:pt idx="30070">
                  <c:v>-39.658007765807199</c:v>
                </c:pt>
                <c:pt idx="30071">
                  <c:v>-39.658007765807199</c:v>
                </c:pt>
                <c:pt idx="30072">
                  <c:v>-39.608398364929599</c:v>
                </c:pt>
                <c:pt idx="30073">
                  <c:v>-39.608398364929599</c:v>
                </c:pt>
                <c:pt idx="30074">
                  <c:v>-39.6872070024328</c:v>
                </c:pt>
                <c:pt idx="30075">
                  <c:v>-39.6872070024328</c:v>
                </c:pt>
                <c:pt idx="30076">
                  <c:v>-39.6872070024328</c:v>
                </c:pt>
                <c:pt idx="30077">
                  <c:v>-39.615039008182002</c:v>
                </c:pt>
                <c:pt idx="30078">
                  <c:v>-39.615039008182002</c:v>
                </c:pt>
                <c:pt idx="30079">
                  <c:v>-39.615429640361903</c:v>
                </c:pt>
                <c:pt idx="30080">
                  <c:v>-39.615429640361903</c:v>
                </c:pt>
                <c:pt idx="30081">
                  <c:v>-39.571581961928999</c:v>
                </c:pt>
                <c:pt idx="30082">
                  <c:v>-39.571581961928999</c:v>
                </c:pt>
                <c:pt idx="30083">
                  <c:v>-39.571581961928999</c:v>
                </c:pt>
                <c:pt idx="30084">
                  <c:v>-39.710253832534299</c:v>
                </c:pt>
                <c:pt idx="30085">
                  <c:v>-39.710253832534299</c:v>
                </c:pt>
                <c:pt idx="30086">
                  <c:v>-39.710253832534299</c:v>
                </c:pt>
                <c:pt idx="30087">
                  <c:v>-39.462597562313</c:v>
                </c:pt>
                <c:pt idx="30088">
                  <c:v>-39.462597562313</c:v>
                </c:pt>
                <c:pt idx="30089">
                  <c:v>-39.611523388928603</c:v>
                </c:pt>
                <c:pt idx="30090">
                  <c:v>-39.611523388928603</c:v>
                </c:pt>
                <c:pt idx="30091">
                  <c:v>-39.611523388928603</c:v>
                </c:pt>
                <c:pt idx="30092">
                  <c:v>-39.611523388928603</c:v>
                </c:pt>
                <c:pt idx="30093">
                  <c:v>-39.586328068777199</c:v>
                </c:pt>
                <c:pt idx="30094">
                  <c:v>-39.586328068777199</c:v>
                </c:pt>
                <c:pt idx="30095">
                  <c:v>-39.611132724872697</c:v>
                </c:pt>
                <c:pt idx="30096">
                  <c:v>-39.611132724872697</c:v>
                </c:pt>
                <c:pt idx="30097">
                  <c:v>-39.611132724872697</c:v>
                </c:pt>
                <c:pt idx="30098">
                  <c:v>-39.65761709457</c:v>
                </c:pt>
                <c:pt idx="30099">
                  <c:v>-39.65761709457</c:v>
                </c:pt>
                <c:pt idx="30100">
                  <c:v>-39.65761709457</c:v>
                </c:pt>
                <c:pt idx="30101">
                  <c:v>-39.715917918627298</c:v>
                </c:pt>
                <c:pt idx="30102">
                  <c:v>-39.715917918627298</c:v>
                </c:pt>
                <c:pt idx="30103">
                  <c:v>-39.506445264829303</c:v>
                </c:pt>
                <c:pt idx="30104">
                  <c:v>-39.506445264829303</c:v>
                </c:pt>
                <c:pt idx="30105">
                  <c:v>-39.506445264829303</c:v>
                </c:pt>
                <c:pt idx="30106">
                  <c:v>-39.679785112952203</c:v>
                </c:pt>
                <c:pt idx="30107">
                  <c:v>-39.679785112952203</c:v>
                </c:pt>
                <c:pt idx="30108">
                  <c:v>-39.679785112952203</c:v>
                </c:pt>
                <c:pt idx="30109">
                  <c:v>-39.655371034328702</c:v>
                </c:pt>
                <c:pt idx="30110">
                  <c:v>-39.655371034328702</c:v>
                </c:pt>
                <c:pt idx="30111">
                  <c:v>-39.655371034328702</c:v>
                </c:pt>
                <c:pt idx="30112">
                  <c:v>-39.597363224602297</c:v>
                </c:pt>
                <c:pt idx="30113">
                  <c:v>-39.597363224602297</c:v>
                </c:pt>
                <c:pt idx="30114">
                  <c:v>-39.597363224602297</c:v>
                </c:pt>
                <c:pt idx="30115">
                  <c:v>-39.591601499909302</c:v>
                </c:pt>
                <c:pt idx="30116">
                  <c:v>-39.591601499909302</c:v>
                </c:pt>
                <c:pt idx="30117">
                  <c:v>-39.589843694324301</c:v>
                </c:pt>
                <c:pt idx="30118">
                  <c:v>-39.589843694324301</c:v>
                </c:pt>
                <c:pt idx="30119">
                  <c:v>-39.589843694324301</c:v>
                </c:pt>
                <c:pt idx="30120">
                  <c:v>-39.571874970431899</c:v>
                </c:pt>
                <c:pt idx="30121">
                  <c:v>-39.571874970431899</c:v>
                </c:pt>
                <c:pt idx="30122">
                  <c:v>-39.644433503082801</c:v>
                </c:pt>
                <c:pt idx="30123">
                  <c:v>-39.644433503082801</c:v>
                </c:pt>
                <c:pt idx="30124">
                  <c:v>-39.644433503082801</c:v>
                </c:pt>
                <c:pt idx="30125">
                  <c:v>-39.600683544776899</c:v>
                </c:pt>
                <c:pt idx="30126">
                  <c:v>-39.600683544776899</c:v>
                </c:pt>
                <c:pt idx="30127">
                  <c:v>-39.600683544776899</c:v>
                </c:pt>
                <c:pt idx="30128">
                  <c:v>-39.669238214082696</c:v>
                </c:pt>
                <c:pt idx="30129">
                  <c:v>-39.669238214082696</c:v>
                </c:pt>
                <c:pt idx="30130">
                  <c:v>-39.669238214082696</c:v>
                </c:pt>
                <c:pt idx="30131">
                  <c:v>-39.650292900092602</c:v>
                </c:pt>
                <c:pt idx="30132">
                  <c:v>-39.650292900092602</c:v>
                </c:pt>
                <c:pt idx="30133">
                  <c:v>-39.760156212076197</c:v>
                </c:pt>
                <c:pt idx="30134">
                  <c:v>-39.760156212076197</c:v>
                </c:pt>
                <c:pt idx="30135">
                  <c:v>-39.5598632525288</c:v>
                </c:pt>
                <c:pt idx="30136">
                  <c:v>-39.5598632525288</c:v>
                </c:pt>
                <c:pt idx="30137">
                  <c:v>-39.5598632525288</c:v>
                </c:pt>
                <c:pt idx="30138">
                  <c:v>-39.5598632525288</c:v>
                </c:pt>
                <c:pt idx="30139">
                  <c:v>-39.717968688106303</c:v>
                </c:pt>
                <c:pt idx="30140">
                  <c:v>-39.637499950404099</c:v>
                </c:pt>
                <c:pt idx="30141">
                  <c:v>-39.637499950404099</c:v>
                </c:pt>
                <c:pt idx="30142">
                  <c:v>-39.637499950404099</c:v>
                </c:pt>
                <c:pt idx="30143">
                  <c:v>-39.637499950404099</c:v>
                </c:pt>
                <c:pt idx="30144">
                  <c:v>-39.648730413115103</c:v>
                </c:pt>
                <c:pt idx="30145">
                  <c:v>-39.648730413115103</c:v>
                </c:pt>
                <c:pt idx="30146">
                  <c:v>-39.648730413115103</c:v>
                </c:pt>
                <c:pt idx="30147">
                  <c:v>-39.706640576012397</c:v>
                </c:pt>
                <c:pt idx="30148">
                  <c:v>-39.706640576012397</c:v>
                </c:pt>
                <c:pt idx="30149">
                  <c:v>-39.706640576012397</c:v>
                </c:pt>
                <c:pt idx="30150">
                  <c:v>-39.706640576012397</c:v>
                </c:pt>
                <c:pt idx="30151">
                  <c:v>-39.686913998913901</c:v>
                </c:pt>
                <c:pt idx="30152">
                  <c:v>-39.686913998913901</c:v>
                </c:pt>
                <c:pt idx="30153">
                  <c:v>-39.616210870575699</c:v>
                </c:pt>
                <c:pt idx="30154">
                  <c:v>-39.616210870575699</c:v>
                </c:pt>
                <c:pt idx="30155">
                  <c:v>-39.696777271587003</c:v>
                </c:pt>
                <c:pt idx="30156">
                  <c:v>-39.696777271587003</c:v>
                </c:pt>
                <c:pt idx="30157">
                  <c:v>-39.696777271587003</c:v>
                </c:pt>
                <c:pt idx="30158">
                  <c:v>-39.678710888314498</c:v>
                </c:pt>
                <c:pt idx="30159">
                  <c:v>-39.678710888314498</c:v>
                </c:pt>
                <c:pt idx="30160">
                  <c:v>-39.6535155676101</c:v>
                </c:pt>
                <c:pt idx="30161">
                  <c:v>-39.6535155676101</c:v>
                </c:pt>
                <c:pt idx="30162">
                  <c:v>-39.602929612388799</c:v>
                </c:pt>
                <c:pt idx="30163">
                  <c:v>-39.602929612388799</c:v>
                </c:pt>
                <c:pt idx="30164">
                  <c:v>-39.678320276485401</c:v>
                </c:pt>
                <c:pt idx="30165">
                  <c:v>-39.678320276485401</c:v>
                </c:pt>
                <c:pt idx="30166">
                  <c:v>-39.678320276485401</c:v>
                </c:pt>
                <c:pt idx="30167">
                  <c:v>-39.703417936820102</c:v>
                </c:pt>
                <c:pt idx="30168">
                  <c:v>-39.703417936820102</c:v>
                </c:pt>
                <c:pt idx="30169">
                  <c:v>-39.532226521114303</c:v>
                </c:pt>
                <c:pt idx="30170">
                  <c:v>-39.532226521114303</c:v>
                </c:pt>
                <c:pt idx="30171">
                  <c:v>-39.532226521114303</c:v>
                </c:pt>
                <c:pt idx="30172">
                  <c:v>-39.699706956001997</c:v>
                </c:pt>
                <c:pt idx="30173">
                  <c:v>-39.699706956001997</c:v>
                </c:pt>
                <c:pt idx="30174">
                  <c:v>-39.699706956001997</c:v>
                </c:pt>
                <c:pt idx="30175">
                  <c:v>-39.545800766238202</c:v>
                </c:pt>
                <c:pt idx="30176">
                  <c:v>-39.545800766238202</c:v>
                </c:pt>
                <c:pt idx="30177">
                  <c:v>-39.704785072397499</c:v>
                </c:pt>
                <c:pt idx="30178">
                  <c:v>-39.704785072397499</c:v>
                </c:pt>
                <c:pt idx="30179">
                  <c:v>-39.583007740831803</c:v>
                </c:pt>
                <c:pt idx="30180">
                  <c:v>-39.583007740831803</c:v>
                </c:pt>
                <c:pt idx="30181">
                  <c:v>-39.633886671959701</c:v>
                </c:pt>
                <c:pt idx="30182">
                  <c:v>-39.633886671959701</c:v>
                </c:pt>
                <c:pt idx="30183">
                  <c:v>-39.5562499575244</c:v>
                </c:pt>
                <c:pt idx="30184">
                  <c:v>-39.5562499575244</c:v>
                </c:pt>
                <c:pt idx="30185">
                  <c:v>-39.5562499575244</c:v>
                </c:pt>
                <c:pt idx="30186">
                  <c:v>-39.5562499575244</c:v>
                </c:pt>
                <c:pt idx="30187">
                  <c:v>-39.699706969404303</c:v>
                </c:pt>
                <c:pt idx="30188">
                  <c:v>-39.699706969404303</c:v>
                </c:pt>
                <c:pt idx="30189">
                  <c:v>-39.699706969404303</c:v>
                </c:pt>
                <c:pt idx="30190">
                  <c:v>-39.6711913493127</c:v>
                </c:pt>
                <c:pt idx="30191">
                  <c:v>-39.6711913493127</c:v>
                </c:pt>
                <c:pt idx="30192">
                  <c:v>-39.6711913493127</c:v>
                </c:pt>
                <c:pt idx="30193">
                  <c:v>-39.675683525936599</c:v>
                </c:pt>
                <c:pt idx="30194">
                  <c:v>-39.675683525936599</c:v>
                </c:pt>
                <c:pt idx="30195">
                  <c:v>-39.675683525936599</c:v>
                </c:pt>
                <c:pt idx="30196">
                  <c:v>-39.475585919302802</c:v>
                </c:pt>
                <c:pt idx="30197">
                  <c:v>-39.475585919302802</c:v>
                </c:pt>
                <c:pt idx="30198">
                  <c:v>-39.627734353111002</c:v>
                </c:pt>
                <c:pt idx="30199">
                  <c:v>-39.627734353111002</c:v>
                </c:pt>
                <c:pt idx="30200">
                  <c:v>-39.678124958605601</c:v>
                </c:pt>
                <c:pt idx="30201">
                  <c:v>-39.678124958605601</c:v>
                </c:pt>
                <c:pt idx="30202">
                  <c:v>-39.673339790540901</c:v>
                </c:pt>
                <c:pt idx="30203">
                  <c:v>-39.673339790540901</c:v>
                </c:pt>
                <c:pt idx="30204">
                  <c:v>-39.673339790540901</c:v>
                </c:pt>
                <c:pt idx="30205">
                  <c:v>-39.712206961739803</c:v>
                </c:pt>
                <c:pt idx="30206">
                  <c:v>-39.712206961739803</c:v>
                </c:pt>
                <c:pt idx="30207">
                  <c:v>-39.712206961739803</c:v>
                </c:pt>
                <c:pt idx="30208">
                  <c:v>-39.5949218243695</c:v>
                </c:pt>
                <c:pt idx="30209">
                  <c:v>-39.5949218243695</c:v>
                </c:pt>
                <c:pt idx="30210">
                  <c:v>-39.5949218243695</c:v>
                </c:pt>
                <c:pt idx="30211">
                  <c:v>-39.573730401229099</c:v>
                </c:pt>
                <c:pt idx="30212">
                  <c:v>-39.573730401229099</c:v>
                </c:pt>
                <c:pt idx="30213">
                  <c:v>-39.573730401229099</c:v>
                </c:pt>
                <c:pt idx="30214">
                  <c:v>-39.573730401229099</c:v>
                </c:pt>
                <c:pt idx="30215">
                  <c:v>-39.573730401229099</c:v>
                </c:pt>
                <c:pt idx="30216">
                  <c:v>-39.460058572527402</c:v>
                </c:pt>
                <c:pt idx="30217">
                  <c:v>-39.460058572527402</c:v>
                </c:pt>
                <c:pt idx="30218">
                  <c:v>-39.460058572527402</c:v>
                </c:pt>
                <c:pt idx="30219">
                  <c:v>-39.6172851146111</c:v>
                </c:pt>
                <c:pt idx="30220">
                  <c:v>-39.6172851146111</c:v>
                </c:pt>
                <c:pt idx="30221">
                  <c:v>-39.736132758662201</c:v>
                </c:pt>
                <c:pt idx="30222">
                  <c:v>-39.736132758662201</c:v>
                </c:pt>
                <c:pt idx="30223">
                  <c:v>-39.736132758662201</c:v>
                </c:pt>
                <c:pt idx="30224">
                  <c:v>-39.615429616918803</c:v>
                </c:pt>
                <c:pt idx="30225">
                  <c:v>-39.615429616918803</c:v>
                </c:pt>
                <c:pt idx="30226">
                  <c:v>-39.611132721227399</c:v>
                </c:pt>
                <c:pt idx="30227">
                  <c:v>-39.611132721227399</c:v>
                </c:pt>
                <c:pt idx="30228">
                  <c:v>-39.790331993113703</c:v>
                </c:pt>
                <c:pt idx="30229">
                  <c:v>-39.790331993113703</c:v>
                </c:pt>
                <c:pt idx="30230">
                  <c:v>-39.790331993113703</c:v>
                </c:pt>
                <c:pt idx="30231">
                  <c:v>-39.764746025917702</c:v>
                </c:pt>
                <c:pt idx="30232">
                  <c:v>-39.764746025917702</c:v>
                </c:pt>
                <c:pt idx="30233">
                  <c:v>-39.764746025917702</c:v>
                </c:pt>
                <c:pt idx="30234">
                  <c:v>-39.679882721771698</c:v>
                </c:pt>
                <c:pt idx="30235">
                  <c:v>-39.679882721771698</c:v>
                </c:pt>
                <c:pt idx="30236">
                  <c:v>-39.679882721771698</c:v>
                </c:pt>
                <c:pt idx="30237">
                  <c:v>-39.628710913682802</c:v>
                </c:pt>
                <c:pt idx="30238">
                  <c:v>-39.628710913682802</c:v>
                </c:pt>
                <c:pt idx="30239">
                  <c:v>-39.577441389177601</c:v>
                </c:pt>
                <c:pt idx="30240">
                  <c:v>-39.577441389177601</c:v>
                </c:pt>
                <c:pt idx="30241">
                  <c:v>-39.790722603225703</c:v>
                </c:pt>
                <c:pt idx="30242">
                  <c:v>-39.790722603225703</c:v>
                </c:pt>
                <c:pt idx="30243">
                  <c:v>-39.656640546294497</c:v>
                </c:pt>
                <c:pt idx="30244">
                  <c:v>-39.656640546294497</c:v>
                </c:pt>
                <c:pt idx="30245">
                  <c:v>-39.681152320263202</c:v>
                </c:pt>
                <c:pt idx="30246">
                  <c:v>-39.681152320263202</c:v>
                </c:pt>
                <c:pt idx="30247">
                  <c:v>-39.606347614339001</c:v>
                </c:pt>
                <c:pt idx="30248">
                  <c:v>-39.606347614339001</c:v>
                </c:pt>
                <c:pt idx="30249">
                  <c:v>-39.606347614339001</c:v>
                </c:pt>
                <c:pt idx="30250">
                  <c:v>-39.616503838340499</c:v>
                </c:pt>
                <c:pt idx="30251">
                  <c:v>-39.616503838340499</c:v>
                </c:pt>
                <c:pt idx="30252">
                  <c:v>-39.616503838340499</c:v>
                </c:pt>
                <c:pt idx="30253">
                  <c:v>-39.582812468230202</c:v>
                </c:pt>
                <c:pt idx="30254">
                  <c:v>-39.582812468230202</c:v>
                </c:pt>
                <c:pt idx="30255">
                  <c:v>-39.582812468230202</c:v>
                </c:pt>
                <c:pt idx="30256">
                  <c:v>-39.535644459261597</c:v>
                </c:pt>
                <c:pt idx="30257">
                  <c:v>-39.535644459261597</c:v>
                </c:pt>
                <c:pt idx="30258">
                  <c:v>-39.692382764100302</c:v>
                </c:pt>
                <c:pt idx="30259">
                  <c:v>-39.692382764100302</c:v>
                </c:pt>
                <c:pt idx="30260">
                  <c:v>-39.692382764100302</c:v>
                </c:pt>
                <c:pt idx="30261">
                  <c:v>-39.6744140025693</c:v>
                </c:pt>
                <c:pt idx="30262">
                  <c:v>-39.6744140025693</c:v>
                </c:pt>
                <c:pt idx="30263">
                  <c:v>-39.6744140025693</c:v>
                </c:pt>
                <c:pt idx="30264">
                  <c:v>-39.725195315753801</c:v>
                </c:pt>
                <c:pt idx="30265">
                  <c:v>-39.725195315753801</c:v>
                </c:pt>
                <c:pt idx="30266">
                  <c:v>-39.725195315753801</c:v>
                </c:pt>
                <c:pt idx="30267">
                  <c:v>-39.552539032541901</c:v>
                </c:pt>
                <c:pt idx="30268">
                  <c:v>-39.552539032541901</c:v>
                </c:pt>
                <c:pt idx="30269">
                  <c:v>-39.5890624565072</c:v>
                </c:pt>
                <c:pt idx="30270">
                  <c:v>-39.5890624565072</c:v>
                </c:pt>
                <c:pt idx="30271">
                  <c:v>-39.5890624565072</c:v>
                </c:pt>
                <c:pt idx="30272">
                  <c:v>-39.5890624565072</c:v>
                </c:pt>
                <c:pt idx="30273">
                  <c:v>-39.544824179676603</c:v>
                </c:pt>
                <c:pt idx="30274">
                  <c:v>-39.544824179676603</c:v>
                </c:pt>
                <c:pt idx="30275">
                  <c:v>-39.544824179676603</c:v>
                </c:pt>
                <c:pt idx="30276">
                  <c:v>-39.7977538424092</c:v>
                </c:pt>
                <c:pt idx="30277">
                  <c:v>-39.7977538424092</c:v>
                </c:pt>
                <c:pt idx="30278">
                  <c:v>-39.7977538424092</c:v>
                </c:pt>
                <c:pt idx="30279">
                  <c:v>-39.675976509708498</c:v>
                </c:pt>
                <c:pt idx="30280">
                  <c:v>-39.675976509708498</c:v>
                </c:pt>
                <c:pt idx="30281">
                  <c:v>-39.675976509708498</c:v>
                </c:pt>
                <c:pt idx="30282">
                  <c:v>-39.5708007021166</c:v>
                </c:pt>
                <c:pt idx="30283">
                  <c:v>-39.558984328301399</c:v>
                </c:pt>
                <c:pt idx="30284">
                  <c:v>-39.558984328301399</c:v>
                </c:pt>
                <c:pt idx="30285">
                  <c:v>-39.558984328301399</c:v>
                </c:pt>
                <c:pt idx="30286">
                  <c:v>-39.571679647197001</c:v>
                </c:pt>
                <c:pt idx="30287">
                  <c:v>-39.571679647197001</c:v>
                </c:pt>
                <c:pt idx="30288">
                  <c:v>-39.571679647197001</c:v>
                </c:pt>
                <c:pt idx="30289">
                  <c:v>-39.582519476854898</c:v>
                </c:pt>
                <c:pt idx="30290">
                  <c:v>-39.582519476854898</c:v>
                </c:pt>
                <c:pt idx="30291">
                  <c:v>-39.582519476854898</c:v>
                </c:pt>
                <c:pt idx="30292">
                  <c:v>-39.597753846632202</c:v>
                </c:pt>
                <c:pt idx="30293">
                  <c:v>-39.597753846632202</c:v>
                </c:pt>
                <c:pt idx="30294">
                  <c:v>-39.597753846632202</c:v>
                </c:pt>
                <c:pt idx="30295">
                  <c:v>-39.569921819624099</c:v>
                </c:pt>
                <c:pt idx="30296">
                  <c:v>-39.569921819624099</c:v>
                </c:pt>
                <c:pt idx="30297">
                  <c:v>-39.569921819624099</c:v>
                </c:pt>
                <c:pt idx="30298">
                  <c:v>-39.589550749471499</c:v>
                </c:pt>
                <c:pt idx="30299">
                  <c:v>-39.589550749471499</c:v>
                </c:pt>
                <c:pt idx="30300">
                  <c:v>-39.586132775097198</c:v>
                </c:pt>
                <c:pt idx="30301">
                  <c:v>-39.586132775097198</c:v>
                </c:pt>
                <c:pt idx="30302">
                  <c:v>-39.586132775097198</c:v>
                </c:pt>
                <c:pt idx="30303">
                  <c:v>-39.535742120075099</c:v>
                </c:pt>
                <c:pt idx="30304">
                  <c:v>-39.535742120075099</c:v>
                </c:pt>
                <c:pt idx="30305">
                  <c:v>-39.691406177516903</c:v>
                </c:pt>
                <c:pt idx="30306">
                  <c:v>-39.691406177516903</c:v>
                </c:pt>
                <c:pt idx="30307">
                  <c:v>-39.691406177516903</c:v>
                </c:pt>
                <c:pt idx="30308">
                  <c:v>-39.6415038418126</c:v>
                </c:pt>
                <c:pt idx="30309">
                  <c:v>-39.6415038418126</c:v>
                </c:pt>
                <c:pt idx="30310">
                  <c:v>-39.6415038418126</c:v>
                </c:pt>
                <c:pt idx="30311">
                  <c:v>-39.627538993256103</c:v>
                </c:pt>
                <c:pt idx="30312">
                  <c:v>-39.627538993256103</c:v>
                </c:pt>
                <c:pt idx="30313">
                  <c:v>-39.627538993256103</c:v>
                </c:pt>
                <c:pt idx="30314">
                  <c:v>-39.717285114231302</c:v>
                </c:pt>
                <c:pt idx="30315">
                  <c:v>-39.717285114231302</c:v>
                </c:pt>
                <c:pt idx="30316">
                  <c:v>-39.591601451866097</c:v>
                </c:pt>
                <c:pt idx="30317">
                  <c:v>-39.591601451866097</c:v>
                </c:pt>
                <c:pt idx="30318">
                  <c:v>-39.591601451866097</c:v>
                </c:pt>
                <c:pt idx="30319">
                  <c:v>-39.718847580588701</c:v>
                </c:pt>
                <c:pt idx="30320">
                  <c:v>-39.718847580588701</c:v>
                </c:pt>
                <c:pt idx="30321">
                  <c:v>-39.576269494544199</c:v>
                </c:pt>
                <c:pt idx="30322">
                  <c:v>-39.576269494544199</c:v>
                </c:pt>
                <c:pt idx="30323">
                  <c:v>-39.576269494544199</c:v>
                </c:pt>
                <c:pt idx="30324">
                  <c:v>-39.595019453365197</c:v>
                </c:pt>
                <c:pt idx="30325">
                  <c:v>-39.595019453365197</c:v>
                </c:pt>
                <c:pt idx="30326">
                  <c:v>-39.595019453365197</c:v>
                </c:pt>
                <c:pt idx="30327">
                  <c:v>-39.595019453365197</c:v>
                </c:pt>
                <c:pt idx="30328">
                  <c:v>-39.477636662086297</c:v>
                </c:pt>
                <c:pt idx="30329">
                  <c:v>-39.477636662086297</c:v>
                </c:pt>
                <c:pt idx="30330">
                  <c:v>-39.477636662086297</c:v>
                </c:pt>
                <c:pt idx="30331">
                  <c:v>-39.737695224757701</c:v>
                </c:pt>
                <c:pt idx="30332">
                  <c:v>-39.737695224757701</c:v>
                </c:pt>
                <c:pt idx="30333">
                  <c:v>-39.737695224757701</c:v>
                </c:pt>
                <c:pt idx="30334">
                  <c:v>-39.451660086007898</c:v>
                </c:pt>
                <c:pt idx="30335">
                  <c:v>-39.451660086007898</c:v>
                </c:pt>
                <c:pt idx="30336">
                  <c:v>-39.565917895117302</c:v>
                </c:pt>
                <c:pt idx="30337">
                  <c:v>-39.565917895117302</c:v>
                </c:pt>
                <c:pt idx="30338">
                  <c:v>-39.565917895117302</c:v>
                </c:pt>
                <c:pt idx="30339">
                  <c:v>-39.635839794180299</c:v>
                </c:pt>
                <c:pt idx="30340">
                  <c:v>-39.607519501048898</c:v>
                </c:pt>
                <c:pt idx="30341">
                  <c:v>-39.607519501048898</c:v>
                </c:pt>
                <c:pt idx="30342">
                  <c:v>-39.607519501048898</c:v>
                </c:pt>
                <c:pt idx="30343">
                  <c:v>-39.477343724014602</c:v>
                </c:pt>
                <c:pt idx="30344">
                  <c:v>-39.477343724014602</c:v>
                </c:pt>
                <c:pt idx="30345">
                  <c:v>-39.477343724014602</c:v>
                </c:pt>
                <c:pt idx="30346">
                  <c:v>-39.5163085327803</c:v>
                </c:pt>
                <c:pt idx="30347">
                  <c:v>-39.5163085327803</c:v>
                </c:pt>
                <c:pt idx="30348">
                  <c:v>-39.5163085327803</c:v>
                </c:pt>
                <c:pt idx="30349">
                  <c:v>-39.547851498464297</c:v>
                </c:pt>
                <c:pt idx="30350">
                  <c:v>-39.547851498464297</c:v>
                </c:pt>
                <c:pt idx="30351">
                  <c:v>-39.547851498464297</c:v>
                </c:pt>
                <c:pt idx="30352">
                  <c:v>-39.640136679197802</c:v>
                </c:pt>
                <c:pt idx="30353">
                  <c:v>-39.640136679197802</c:v>
                </c:pt>
                <c:pt idx="30354">
                  <c:v>-39.5908202735299</c:v>
                </c:pt>
                <c:pt idx="30355">
                  <c:v>-39.5908202735299</c:v>
                </c:pt>
                <c:pt idx="30356">
                  <c:v>-39.675976507613001</c:v>
                </c:pt>
                <c:pt idx="30357">
                  <c:v>-39.675976507613001</c:v>
                </c:pt>
                <c:pt idx="30358">
                  <c:v>-39.575195255798398</c:v>
                </c:pt>
                <c:pt idx="30359">
                  <c:v>-39.575195255798398</c:v>
                </c:pt>
                <c:pt idx="30360">
                  <c:v>-39.575195255798398</c:v>
                </c:pt>
                <c:pt idx="30361">
                  <c:v>-39.548632765814503</c:v>
                </c:pt>
                <c:pt idx="30362">
                  <c:v>-39.548632765814503</c:v>
                </c:pt>
                <c:pt idx="30363">
                  <c:v>-39.548632765814503</c:v>
                </c:pt>
                <c:pt idx="30364">
                  <c:v>-39.564453033694001</c:v>
                </c:pt>
                <c:pt idx="30365">
                  <c:v>-39.564453033694001</c:v>
                </c:pt>
                <c:pt idx="30366">
                  <c:v>-39.564453033694001</c:v>
                </c:pt>
                <c:pt idx="30367">
                  <c:v>-39.599023371316399</c:v>
                </c:pt>
                <c:pt idx="30368">
                  <c:v>-39.599023371316399</c:v>
                </c:pt>
                <c:pt idx="30369">
                  <c:v>-39.599023371316399</c:v>
                </c:pt>
                <c:pt idx="30370">
                  <c:v>-39.528710854050502</c:v>
                </c:pt>
                <c:pt idx="30371">
                  <c:v>-39.528710854050502</c:v>
                </c:pt>
                <c:pt idx="30372">
                  <c:v>-39.528710854050502</c:v>
                </c:pt>
                <c:pt idx="30373">
                  <c:v>-39.628710878903803</c:v>
                </c:pt>
                <c:pt idx="30374">
                  <c:v>-39.628710878903803</c:v>
                </c:pt>
                <c:pt idx="30375">
                  <c:v>-39.546093699740503</c:v>
                </c:pt>
                <c:pt idx="30376">
                  <c:v>-39.546093699740503</c:v>
                </c:pt>
                <c:pt idx="30377">
                  <c:v>-39.546093699740503</c:v>
                </c:pt>
                <c:pt idx="30378">
                  <c:v>-39.600195258179099</c:v>
                </c:pt>
                <c:pt idx="30379">
                  <c:v>-39.621191332822399</c:v>
                </c:pt>
                <c:pt idx="30380">
                  <c:v>-39.621191332822399</c:v>
                </c:pt>
                <c:pt idx="30381">
                  <c:v>-39.621191332822399</c:v>
                </c:pt>
                <c:pt idx="30382">
                  <c:v>-39.6674803921196</c:v>
                </c:pt>
                <c:pt idx="30383">
                  <c:v>-39.6674803921196</c:v>
                </c:pt>
                <c:pt idx="30384">
                  <c:v>-39.6674803921196</c:v>
                </c:pt>
                <c:pt idx="30385">
                  <c:v>-39.413867142735398</c:v>
                </c:pt>
                <c:pt idx="30386">
                  <c:v>-39.413867142735398</c:v>
                </c:pt>
                <c:pt idx="30387">
                  <c:v>-39.639062456822998</c:v>
                </c:pt>
                <c:pt idx="30388">
                  <c:v>-39.639062456822998</c:v>
                </c:pt>
                <c:pt idx="30389">
                  <c:v>-39.639062456822998</c:v>
                </c:pt>
                <c:pt idx="30390">
                  <c:v>-39.639062456822998</c:v>
                </c:pt>
                <c:pt idx="30391">
                  <c:v>-39.639062456822998</c:v>
                </c:pt>
                <c:pt idx="30392">
                  <c:v>-39.475195257633402</c:v>
                </c:pt>
                <c:pt idx="30393">
                  <c:v>-39.475195257633402</c:v>
                </c:pt>
                <c:pt idx="30394">
                  <c:v>-39.5632812191906</c:v>
                </c:pt>
                <c:pt idx="30395">
                  <c:v>-39.5632812191906</c:v>
                </c:pt>
                <c:pt idx="30396">
                  <c:v>-39.558691329293602</c:v>
                </c:pt>
                <c:pt idx="30397">
                  <c:v>-39.558691329293602</c:v>
                </c:pt>
                <c:pt idx="30398">
                  <c:v>-39.558691329293602</c:v>
                </c:pt>
                <c:pt idx="30399">
                  <c:v>-39.566210860401</c:v>
                </c:pt>
                <c:pt idx="30400">
                  <c:v>-39.566210860401</c:v>
                </c:pt>
                <c:pt idx="30401">
                  <c:v>-39.514355416773398</c:v>
                </c:pt>
                <c:pt idx="30402">
                  <c:v>-39.514355416773398</c:v>
                </c:pt>
                <c:pt idx="30403">
                  <c:v>-39.514355416773398</c:v>
                </c:pt>
                <c:pt idx="30404">
                  <c:v>-39.6538085525317</c:v>
                </c:pt>
                <c:pt idx="30405">
                  <c:v>-39.6538085525317</c:v>
                </c:pt>
                <c:pt idx="30406">
                  <c:v>-39.633105417509697</c:v>
                </c:pt>
                <c:pt idx="30407">
                  <c:v>-39.633105417509697</c:v>
                </c:pt>
                <c:pt idx="30408">
                  <c:v>-39.633105417509697</c:v>
                </c:pt>
                <c:pt idx="30409">
                  <c:v>-39.552636649845198</c:v>
                </c:pt>
                <c:pt idx="30410">
                  <c:v>-39.552636649845198</c:v>
                </c:pt>
                <c:pt idx="30411">
                  <c:v>-39.552636649845198</c:v>
                </c:pt>
                <c:pt idx="30412">
                  <c:v>-39.552636649845198</c:v>
                </c:pt>
                <c:pt idx="30413">
                  <c:v>-39.577831933907802</c:v>
                </c:pt>
                <c:pt idx="30414">
                  <c:v>-39.577831933907802</c:v>
                </c:pt>
                <c:pt idx="30415">
                  <c:v>-39.635449167275503</c:v>
                </c:pt>
                <c:pt idx="30416">
                  <c:v>-39.635449167275503</c:v>
                </c:pt>
                <c:pt idx="30417">
                  <c:v>-39.635449167275503</c:v>
                </c:pt>
                <c:pt idx="30418">
                  <c:v>-39.439257783982598</c:v>
                </c:pt>
                <c:pt idx="30419">
                  <c:v>-39.439257783982598</c:v>
                </c:pt>
                <c:pt idx="30420">
                  <c:v>-39.644335891243799</c:v>
                </c:pt>
                <c:pt idx="30421">
                  <c:v>-39.644335891243799</c:v>
                </c:pt>
                <c:pt idx="30422">
                  <c:v>-39.606347616630899</c:v>
                </c:pt>
                <c:pt idx="30423">
                  <c:v>-39.606347616630899</c:v>
                </c:pt>
                <c:pt idx="30424">
                  <c:v>-39.606347616630899</c:v>
                </c:pt>
                <c:pt idx="30425">
                  <c:v>-39.659667921834597</c:v>
                </c:pt>
                <c:pt idx="30426">
                  <c:v>-39.659667921834597</c:v>
                </c:pt>
                <c:pt idx="30427">
                  <c:v>-39.567480381840099</c:v>
                </c:pt>
                <c:pt idx="30428">
                  <c:v>-39.567480381840099</c:v>
                </c:pt>
                <c:pt idx="30429">
                  <c:v>-39.567480381840099</c:v>
                </c:pt>
                <c:pt idx="30430">
                  <c:v>-39.567480381840099</c:v>
                </c:pt>
                <c:pt idx="30431">
                  <c:v>-39.6944335347143</c:v>
                </c:pt>
                <c:pt idx="30432">
                  <c:v>-39.6944335347143</c:v>
                </c:pt>
                <c:pt idx="30433">
                  <c:v>-39.606445270539503</c:v>
                </c:pt>
                <c:pt idx="30434">
                  <c:v>-39.606445270539503</c:v>
                </c:pt>
                <c:pt idx="30435">
                  <c:v>-39.606445270539503</c:v>
                </c:pt>
                <c:pt idx="30436">
                  <c:v>-39.703808564605403</c:v>
                </c:pt>
                <c:pt idx="30437">
                  <c:v>-39.703808564605403</c:v>
                </c:pt>
                <c:pt idx="30438">
                  <c:v>-39.703808564605403</c:v>
                </c:pt>
                <c:pt idx="30439">
                  <c:v>-39.8162108963515</c:v>
                </c:pt>
                <c:pt idx="30440">
                  <c:v>-39.697851515331401</c:v>
                </c:pt>
                <c:pt idx="30441">
                  <c:v>-39.697851515331401</c:v>
                </c:pt>
                <c:pt idx="30442">
                  <c:v>-39.697851515331401</c:v>
                </c:pt>
                <c:pt idx="30443">
                  <c:v>-39.6974608572636</c:v>
                </c:pt>
                <c:pt idx="30444">
                  <c:v>-39.6974608572636</c:v>
                </c:pt>
                <c:pt idx="30445">
                  <c:v>-39.6974608572636</c:v>
                </c:pt>
                <c:pt idx="30446">
                  <c:v>-39.574902293759799</c:v>
                </c:pt>
                <c:pt idx="30447">
                  <c:v>-39.574902293759799</c:v>
                </c:pt>
                <c:pt idx="30448">
                  <c:v>-39.574902293759799</c:v>
                </c:pt>
                <c:pt idx="30449">
                  <c:v>-39.676464777679897</c:v>
                </c:pt>
                <c:pt idx="30450">
                  <c:v>-39.676464777679897</c:v>
                </c:pt>
                <c:pt idx="30451">
                  <c:v>-39.676464777679897</c:v>
                </c:pt>
                <c:pt idx="30452">
                  <c:v>-39.615234321681697</c:v>
                </c:pt>
                <c:pt idx="30453">
                  <c:v>-39.615234321681697</c:v>
                </c:pt>
                <c:pt idx="30454">
                  <c:v>-39.699609299066601</c:v>
                </c:pt>
                <c:pt idx="30455">
                  <c:v>-39.699609299066601</c:v>
                </c:pt>
                <c:pt idx="30456">
                  <c:v>-39.753710891505698</c:v>
                </c:pt>
                <c:pt idx="30457">
                  <c:v>-39.753710891505698</c:v>
                </c:pt>
                <c:pt idx="30458">
                  <c:v>-39.587695231391898</c:v>
                </c:pt>
                <c:pt idx="30459">
                  <c:v>-39.587695231391898</c:v>
                </c:pt>
                <c:pt idx="30460">
                  <c:v>-39.587695231391898</c:v>
                </c:pt>
                <c:pt idx="30461">
                  <c:v>-39.775683545565698</c:v>
                </c:pt>
                <c:pt idx="30462">
                  <c:v>-39.775683545565698</c:v>
                </c:pt>
                <c:pt idx="30463">
                  <c:v>-39.6417968307941</c:v>
                </c:pt>
                <c:pt idx="30464">
                  <c:v>-39.6417968307941</c:v>
                </c:pt>
                <c:pt idx="30465">
                  <c:v>-39.6417968307941</c:v>
                </c:pt>
                <c:pt idx="30466">
                  <c:v>-39.677539004376698</c:v>
                </c:pt>
                <c:pt idx="30467">
                  <c:v>-39.677539004376698</c:v>
                </c:pt>
                <c:pt idx="30468">
                  <c:v>-39.677539004376698</c:v>
                </c:pt>
                <c:pt idx="30469">
                  <c:v>-39.743066347822598</c:v>
                </c:pt>
                <c:pt idx="30470">
                  <c:v>-39.743066347822598</c:v>
                </c:pt>
                <c:pt idx="30471">
                  <c:v>-39.743066347822598</c:v>
                </c:pt>
                <c:pt idx="30472">
                  <c:v>-39.625097571275496</c:v>
                </c:pt>
                <c:pt idx="30473">
                  <c:v>-39.625097571275496</c:v>
                </c:pt>
                <c:pt idx="30474">
                  <c:v>-39.549413999244202</c:v>
                </c:pt>
                <c:pt idx="30475">
                  <c:v>-39.549413999244202</c:v>
                </c:pt>
                <c:pt idx="30476">
                  <c:v>-39.549413999244202</c:v>
                </c:pt>
                <c:pt idx="30477">
                  <c:v>-39.629296840197597</c:v>
                </c:pt>
                <c:pt idx="30478">
                  <c:v>-39.629296840197597</c:v>
                </c:pt>
                <c:pt idx="30479">
                  <c:v>-39.582324149982</c:v>
                </c:pt>
                <c:pt idx="30480">
                  <c:v>-39.582324149982</c:v>
                </c:pt>
                <c:pt idx="30481">
                  <c:v>-39.550781208192298</c:v>
                </c:pt>
                <c:pt idx="30482">
                  <c:v>-39.550781208192298</c:v>
                </c:pt>
                <c:pt idx="30483">
                  <c:v>-39.550781208192298</c:v>
                </c:pt>
                <c:pt idx="30484">
                  <c:v>-39.568749924313998</c:v>
                </c:pt>
                <c:pt idx="30485">
                  <c:v>-39.568749924313998</c:v>
                </c:pt>
                <c:pt idx="30486">
                  <c:v>-39.568749924313998</c:v>
                </c:pt>
                <c:pt idx="30487">
                  <c:v>-39.568749924313998</c:v>
                </c:pt>
                <c:pt idx="30488">
                  <c:v>-39.770019494608199</c:v>
                </c:pt>
                <c:pt idx="30489">
                  <c:v>-39.770019494608199</c:v>
                </c:pt>
                <c:pt idx="30490">
                  <c:v>-39.770019494608199</c:v>
                </c:pt>
                <c:pt idx="30491">
                  <c:v>-39.656933498103101</c:v>
                </c:pt>
                <c:pt idx="30492">
                  <c:v>-39.656933498103101</c:v>
                </c:pt>
                <c:pt idx="30493">
                  <c:v>-39.734765598070197</c:v>
                </c:pt>
                <c:pt idx="30494">
                  <c:v>-39.734765598070197</c:v>
                </c:pt>
                <c:pt idx="30495">
                  <c:v>-39.557128844928201</c:v>
                </c:pt>
                <c:pt idx="30496">
                  <c:v>-39.557128844928201</c:v>
                </c:pt>
                <c:pt idx="30497">
                  <c:v>-39.557128844928201</c:v>
                </c:pt>
                <c:pt idx="30498">
                  <c:v>-39.679101526329703</c:v>
                </c:pt>
                <c:pt idx="30499">
                  <c:v>-39.679101526329703</c:v>
                </c:pt>
                <c:pt idx="30500">
                  <c:v>-39.667187435217699</c:v>
                </c:pt>
                <c:pt idx="30501">
                  <c:v>-39.667187435217699</c:v>
                </c:pt>
                <c:pt idx="30502">
                  <c:v>-39.667187435217699</c:v>
                </c:pt>
                <c:pt idx="30503">
                  <c:v>-38.059179650190302</c:v>
                </c:pt>
                <c:pt idx="30504">
                  <c:v>-38.059179650190302</c:v>
                </c:pt>
                <c:pt idx="30505">
                  <c:v>-38.059179650190302</c:v>
                </c:pt>
                <c:pt idx="30506">
                  <c:v>-38.059179650190302</c:v>
                </c:pt>
                <c:pt idx="30507">
                  <c:v>-38.059179650190302</c:v>
                </c:pt>
                <c:pt idx="30508">
                  <c:v>-38.059179650190302</c:v>
                </c:pt>
                <c:pt idx="30509">
                  <c:v>-38.059179650190302</c:v>
                </c:pt>
                <c:pt idx="30510">
                  <c:v>0.24580077862628899</c:v>
                </c:pt>
                <c:pt idx="30511">
                  <c:v>0.24580077862628899</c:v>
                </c:pt>
                <c:pt idx="30512">
                  <c:v>0.104492184793343</c:v>
                </c:pt>
                <c:pt idx="30513">
                  <c:v>0.104492184793343</c:v>
                </c:pt>
                <c:pt idx="30514">
                  <c:v>0.104492184793343</c:v>
                </c:pt>
                <c:pt idx="30515">
                  <c:v>0.22998046553402601</c:v>
                </c:pt>
                <c:pt idx="30516">
                  <c:v>0.22998046553402601</c:v>
                </c:pt>
                <c:pt idx="30517">
                  <c:v>0.22060546563443401</c:v>
                </c:pt>
                <c:pt idx="30518">
                  <c:v>0.22060546563443401</c:v>
                </c:pt>
                <c:pt idx="30519">
                  <c:v>0.22060546563443401</c:v>
                </c:pt>
                <c:pt idx="30520">
                  <c:v>0.22109374692081399</c:v>
                </c:pt>
                <c:pt idx="30521">
                  <c:v>0.22109374692081399</c:v>
                </c:pt>
                <c:pt idx="30522">
                  <c:v>0.240820309154514</c:v>
                </c:pt>
                <c:pt idx="30523">
                  <c:v>0.240820309154514</c:v>
                </c:pt>
                <c:pt idx="30524">
                  <c:v>0.240820309154514</c:v>
                </c:pt>
                <c:pt idx="30525">
                  <c:v>0.21962890407303301</c:v>
                </c:pt>
                <c:pt idx="30526">
                  <c:v>0.21962890407303301</c:v>
                </c:pt>
                <c:pt idx="30527">
                  <c:v>0.21962890407303301</c:v>
                </c:pt>
                <c:pt idx="30528">
                  <c:v>0.140624997562554</c:v>
                </c:pt>
                <c:pt idx="30529">
                  <c:v>0.140624997562554</c:v>
                </c:pt>
                <c:pt idx="30530">
                  <c:v>0.23837890390859601</c:v>
                </c:pt>
                <c:pt idx="30531">
                  <c:v>0.23837890390859601</c:v>
                </c:pt>
                <c:pt idx="30532">
                  <c:v>0.23837890390859601</c:v>
                </c:pt>
                <c:pt idx="30533">
                  <c:v>0.29277343393187</c:v>
                </c:pt>
                <c:pt idx="30534">
                  <c:v>0.29277343393187</c:v>
                </c:pt>
                <c:pt idx="30535">
                  <c:v>0.23935546683060199</c:v>
                </c:pt>
                <c:pt idx="30536">
                  <c:v>0.23935546683060199</c:v>
                </c:pt>
                <c:pt idx="30537">
                  <c:v>0.19433593408757499</c:v>
                </c:pt>
                <c:pt idx="30538">
                  <c:v>0.19433593408757499</c:v>
                </c:pt>
                <c:pt idx="30539">
                  <c:v>0.19433593408757499</c:v>
                </c:pt>
                <c:pt idx="30540">
                  <c:v>0.195019528953707</c:v>
                </c:pt>
                <c:pt idx="30541">
                  <c:v>0.195019528953707</c:v>
                </c:pt>
                <c:pt idx="30542">
                  <c:v>0.195019528953707</c:v>
                </c:pt>
                <c:pt idx="30543">
                  <c:v>0.18808593473659099</c:v>
                </c:pt>
                <c:pt idx="30544">
                  <c:v>0.18808593473659099</c:v>
                </c:pt>
                <c:pt idx="30545">
                  <c:v>0.18808593473659099</c:v>
                </c:pt>
                <c:pt idx="30546">
                  <c:v>0.18808593473659099</c:v>
                </c:pt>
                <c:pt idx="30547">
                  <c:v>0.18232421638094801</c:v>
                </c:pt>
                <c:pt idx="30548">
                  <c:v>0.18232421638094801</c:v>
                </c:pt>
                <c:pt idx="30549">
                  <c:v>0.125488277968543</c:v>
                </c:pt>
                <c:pt idx="30550">
                  <c:v>0.125488277968543</c:v>
                </c:pt>
                <c:pt idx="30551">
                  <c:v>0.165722653371631</c:v>
                </c:pt>
                <c:pt idx="30552">
                  <c:v>0.165722653371631</c:v>
                </c:pt>
                <c:pt idx="30553">
                  <c:v>0.165722653371631</c:v>
                </c:pt>
                <c:pt idx="30554">
                  <c:v>0.25771484050346699</c:v>
                </c:pt>
                <c:pt idx="30555">
                  <c:v>0.13271484078723</c:v>
                </c:pt>
                <c:pt idx="30556">
                  <c:v>0.13271484078723</c:v>
                </c:pt>
                <c:pt idx="30557">
                  <c:v>0.13271484078723</c:v>
                </c:pt>
                <c:pt idx="30558">
                  <c:v>0.151660153220291</c:v>
                </c:pt>
                <c:pt idx="30559">
                  <c:v>0.151660153220291</c:v>
                </c:pt>
                <c:pt idx="30560">
                  <c:v>0.151660153220291</c:v>
                </c:pt>
                <c:pt idx="30561">
                  <c:v>0.29091796565626199</c:v>
                </c:pt>
                <c:pt idx="30562">
                  <c:v>0.29091796565626199</c:v>
                </c:pt>
                <c:pt idx="30563">
                  <c:v>0.29091796565626199</c:v>
                </c:pt>
                <c:pt idx="30564">
                  <c:v>0.29091796565626199</c:v>
                </c:pt>
                <c:pt idx="30565">
                  <c:v>0.20136718385037899</c:v>
                </c:pt>
                <c:pt idx="30566">
                  <c:v>0.20136718385037899</c:v>
                </c:pt>
                <c:pt idx="30567">
                  <c:v>0.12851562267314801</c:v>
                </c:pt>
                <c:pt idx="30568">
                  <c:v>0.12851562267314801</c:v>
                </c:pt>
                <c:pt idx="30569">
                  <c:v>0.190624997012491</c:v>
                </c:pt>
                <c:pt idx="30570">
                  <c:v>0.190624997012491</c:v>
                </c:pt>
                <c:pt idx="30571">
                  <c:v>0.190624997012491</c:v>
                </c:pt>
                <c:pt idx="30572">
                  <c:v>0.27695312234573</c:v>
                </c:pt>
                <c:pt idx="30573">
                  <c:v>0.27695312234573</c:v>
                </c:pt>
                <c:pt idx="30574">
                  <c:v>0.20009765368740701</c:v>
                </c:pt>
                <c:pt idx="30575">
                  <c:v>0.20009765368740701</c:v>
                </c:pt>
                <c:pt idx="30576">
                  <c:v>0.20009765368740701</c:v>
                </c:pt>
                <c:pt idx="30577">
                  <c:v>0.151660153482225</c:v>
                </c:pt>
                <c:pt idx="30578">
                  <c:v>0.151660153482225</c:v>
                </c:pt>
                <c:pt idx="30579">
                  <c:v>0.151660153482225</c:v>
                </c:pt>
                <c:pt idx="30580">
                  <c:v>0.181152340832341</c:v>
                </c:pt>
                <c:pt idx="30581">
                  <c:v>0.181152340832341</c:v>
                </c:pt>
                <c:pt idx="30582">
                  <c:v>0.181152340832341</c:v>
                </c:pt>
                <c:pt idx="30583">
                  <c:v>0.27070312183786799</c:v>
                </c:pt>
                <c:pt idx="30584">
                  <c:v>0.27070312183786799</c:v>
                </c:pt>
                <c:pt idx="30585">
                  <c:v>0.27070312183786799</c:v>
                </c:pt>
                <c:pt idx="30586">
                  <c:v>0.295410153332341</c:v>
                </c:pt>
                <c:pt idx="30587">
                  <c:v>0.295410153332341</c:v>
                </c:pt>
                <c:pt idx="30588">
                  <c:v>0.141210934067203</c:v>
                </c:pt>
                <c:pt idx="30589">
                  <c:v>0.141210934067203</c:v>
                </c:pt>
                <c:pt idx="30590">
                  <c:v>0.141210934067203</c:v>
                </c:pt>
                <c:pt idx="30591">
                  <c:v>0.234472653304692</c:v>
                </c:pt>
                <c:pt idx="30592">
                  <c:v>0.234472653304692</c:v>
                </c:pt>
                <c:pt idx="30593">
                  <c:v>0.234472653304692</c:v>
                </c:pt>
                <c:pt idx="30594">
                  <c:v>0.18554687250434601</c:v>
                </c:pt>
                <c:pt idx="30595">
                  <c:v>0.18554687250434601</c:v>
                </c:pt>
                <c:pt idx="30596">
                  <c:v>0.13056640296417699</c:v>
                </c:pt>
                <c:pt idx="30597">
                  <c:v>0.13056640296417699</c:v>
                </c:pt>
                <c:pt idx="30598">
                  <c:v>0.13056640296417699</c:v>
                </c:pt>
                <c:pt idx="30599">
                  <c:v>0.19199218468565901</c:v>
                </c:pt>
                <c:pt idx="30600">
                  <c:v>0.19199218468565901</c:v>
                </c:pt>
                <c:pt idx="30601">
                  <c:v>0.19199218468565901</c:v>
                </c:pt>
                <c:pt idx="30602">
                  <c:v>0.19199218468565901</c:v>
                </c:pt>
                <c:pt idx="30603">
                  <c:v>0.19521484125289101</c:v>
                </c:pt>
                <c:pt idx="30604">
                  <c:v>0.19521484125289101</c:v>
                </c:pt>
                <c:pt idx="30605">
                  <c:v>0.19521484125289101</c:v>
                </c:pt>
                <c:pt idx="30606">
                  <c:v>0.26367187157302302</c:v>
                </c:pt>
                <c:pt idx="30607">
                  <c:v>0.26367187157302302</c:v>
                </c:pt>
                <c:pt idx="30608">
                  <c:v>0.195996091206325</c:v>
                </c:pt>
                <c:pt idx="30609">
                  <c:v>0.195996091206325</c:v>
                </c:pt>
                <c:pt idx="30610">
                  <c:v>0.195996091206325</c:v>
                </c:pt>
                <c:pt idx="30611">
                  <c:v>9.0039060058188597E-2</c:v>
                </c:pt>
                <c:pt idx="30612">
                  <c:v>9.0039060058188597E-2</c:v>
                </c:pt>
                <c:pt idx="30613">
                  <c:v>0.13847655958670599</c:v>
                </c:pt>
                <c:pt idx="30614">
                  <c:v>0.13847655958670599</c:v>
                </c:pt>
                <c:pt idx="30615">
                  <c:v>-39.734667900542199</c:v>
                </c:pt>
                <c:pt idx="30616">
                  <c:v>-39.734667900542199</c:v>
                </c:pt>
                <c:pt idx="30617">
                  <c:v>-39.734667900542199</c:v>
                </c:pt>
                <c:pt idx="30618">
                  <c:v>-39.560449176118702</c:v>
                </c:pt>
                <c:pt idx="30619">
                  <c:v>-39.560449176118702</c:v>
                </c:pt>
                <c:pt idx="30620">
                  <c:v>-39.560449176118702</c:v>
                </c:pt>
                <c:pt idx="30621">
                  <c:v>-39.603320243993899</c:v>
                </c:pt>
                <c:pt idx="30622">
                  <c:v>-39.603320243993899</c:v>
                </c:pt>
                <c:pt idx="30623">
                  <c:v>-39.603320243993899</c:v>
                </c:pt>
                <c:pt idx="30624">
                  <c:v>-39.603320243993899</c:v>
                </c:pt>
                <c:pt idx="30625">
                  <c:v>-39.747167951383702</c:v>
                </c:pt>
                <c:pt idx="30626">
                  <c:v>-39.747167951383702</c:v>
                </c:pt>
                <c:pt idx="30627">
                  <c:v>-39.567187442480602</c:v>
                </c:pt>
                <c:pt idx="30628">
                  <c:v>-39.567187442480602</c:v>
                </c:pt>
                <c:pt idx="30629">
                  <c:v>-39.632910080079398</c:v>
                </c:pt>
                <c:pt idx="30630">
                  <c:v>-39.632910080079398</c:v>
                </c:pt>
                <c:pt idx="30631">
                  <c:v>-39.632910080079398</c:v>
                </c:pt>
                <c:pt idx="30632">
                  <c:v>-39.5529296230524</c:v>
                </c:pt>
                <c:pt idx="30633">
                  <c:v>-39.5529296230524</c:v>
                </c:pt>
                <c:pt idx="30634">
                  <c:v>-39.624706980197502</c:v>
                </c:pt>
                <c:pt idx="30635">
                  <c:v>-39.624706980197502</c:v>
                </c:pt>
                <c:pt idx="30636">
                  <c:v>-39.624706980197502</c:v>
                </c:pt>
                <c:pt idx="30637">
                  <c:v>-39.658496044496097</c:v>
                </c:pt>
                <c:pt idx="30638">
                  <c:v>-39.658496044496097</c:v>
                </c:pt>
                <c:pt idx="30639">
                  <c:v>-39.658496044496097</c:v>
                </c:pt>
                <c:pt idx="30640">
                  <c:v>-39.690527301347103</c:v>
                </c:pt>
                <c:pt idx="30641">
                  <c:v>-39.690527301347103</c:v>
                </c:pt>
                <c:pt idx="30642">
                  <c:v>-39.690527301347103</c:v>
                </c:pt>
                <c:pt idx="30643">
                  <c:v>-39.608691347297203</c:v>
                </c:pt>
                <c:pt idx="30644">
                  <c:v>-39.608691347297203</c:v>
                </c:pt>
                <c:pt idx="30645">
                  <c:v>-39.608691347297203</c:v>
                </c:pt>
                <c:pt idx="30646">
                  <c:v>-39.627832011487001</c:v>
                </c:pt>
                <c:pt idx="30647">
                  <c:v>-39.627832011487001</c:v>
                </c:pt>
                <c:pt idx="30648">
                  <c:v>-39.627832011487001</c:v>
                </c:pt>
                <c:pt idx="30649">
                  <c:v>-39.627832011487001</c:v>
                </c:pt>
                <c:pt idx="30650">
                  <c:v>-39.502831995079703</c:v>
                </c:pt>
                <c:pt idx="30651">
                  <c:v>-39.502831995079703</c:v>
                </c:pt>
                <c:pt idx="30652">
                  <c:v>-39.460156224471497</c:v>
                </c:pt>
                <c:pt idx="30653">
                  <c:v>-39.460156224471497</c:v>
                </c:pt>
                <c:pt idx="30654">
                  <c:v>-39.460156224471497</c:v>
                </c:pt>
                <c:pt idx="30655">
                  <c:v>-39.585546803355101</c:v>
                </c:pt>
                <c:pt idx="30656">
                  <c:v>-39.585546803355101</c:v>
                </c:pt>
                <c:pt idx="30657">
                  <c:v>-39.602734343112303</c:v>
                </c:pt>
                <c:pt idx="30658">
                  <c:v>-39.602734343112303</c:v>
                </c:pt>
                <c:pt idx="30659">
                  <c:v>-39.602734343112303</c:v>
                </c:pt>
                <c:pt idx="30660">
                  <c:v>-39.5206053955553</c:v>
                </c:pt>
                <c:pt idx="30661">
                  <c:v>-39.5206053955553</c:v>
                </c:pt>
                <c:pt idx="30662">
                  <c:v>-39.5206053955553</c:v>
                </c:pt>
                <c:pt idx="30663">
                  <c:v>-39.5709960600797</c:v>
                </c:pt>
                <c:pt idx="30664">
                  <c:v>-39.5709960600797</c:v>
                </c:pt>
                <c:pt idx="30665">
                  <c:v>-39.5709960600797</c:v>
                </c:pt>
                <c:pt idx="30666">
                  <c:v>-39.612890554984901</c:v>
                </c:pt>
                <c:pt idx="30667">
                  <c:v>-39.612890554984901</c:v>
                </c:pt>
                <c:pt idx="30668">
                  <c:v>-39.612890554984901</c:v>
                </c:pt>
                <c:pt idx="30669">
                  <c:v>-39.618456954049101</c:v>
                </c:pt>
                <c:pt idx="30670">
                  <c:v>-39.618456954049101</c:v>
                </c:pt>
                <c:pt idx="30671">
                  <c:v>-39.579101521332603</c:v>
                </c:pt>
                <c:pt idx="30672">
                  <c:v>-39.579101521332603</c:v>
                </c:pt>
                <c:pt idx="30673">
                  <c:v>-39.579101521332603</c:v>
                </c:pt>
                <c:pt idx="30674">
                  <c:v>-39.556152260105499</c:v>
                </c:pt>
                <c:pt idx="30675">
                  <c:v>-39.556152260105499</c:v>
                </c:pt>
                <c:pt idx="30676">
                  <c:v>-39.547656229049601</c:v>
                </c:pt>
                <c:pt idx="30677">
                  <c:v>-39.547656229049601</c:v>
                </c:pt>
                <c:pt idx="30678">
                  <c:v>-39.589355413074301</c:v>
                </c:pt>
                <c:pt idx="30679">
                  <c:v>-39.589355413074301</c:v>
                </c:pt>
                <c:pt idx="30680">
                  <c:v>-39.507031217181002</c:v>
                </c:pt>
                <c:pt idx="30681">
                  <c:v>-39.507031217181002</c:v>
                </c:pt>
                <c:pt idx="30682">
                  <c:v>-39.573046837554998</c:v>
                </c:pt>
                <c:pt idx="30683">
                  <c:v>-39.573046837554998</c:v>
                </c:pt>
                <c:pt idx="30684">
                  <c:v>-39.573046837554998</c:v>
                </c:pt>
                <c:pt idx="30685">
                  <c:v>-39.573046837554998</c:v>
                </c:pt>
                <c:pt idx="30686">
                  <c:v>-39.666894463021798</c:v>
                </c:pt>
                <c:pt idx="30687">
                  <c:v>-39.666894463021798</c:v>
                </c:pt>
                <c:pt idx="30688">
                  <c:v>-39.443261659413103</c:v>
                </c:pt>
                <c:pt idx="30689">
                  <c:v>-39.443261659413103</c:v>
                </c:pt>
                <c:pt idx="30690">
                  <c:v>-39.4860350954986</c:v>
                </c:pt>
                <c:pt idx="30691">
                  <c:v>-39.4860350954986</c:v>
                </c:pt>
                <c:pt idx="30692">
                  <c:v>-39.4860350954986</c:v>
                </c:pt>
                <c:pt idx="30693">
                  <c:v>-39.635253862143102</c:v>
                </c:pt>
                <c:pt idx="30694">
                  <c:v>-39.635253862143102</c:v>
                </c:pt>
                <c:pt idx="30695">
                  <c:v>-39.623632769907999</c:v>
                </c:pt>
                <c:pt idx="30696">
                  <c:v>-39.623632769907999</c:v>
                </c:pt>
                <c:pt idx="30697">
                  <c:v>-39.623632769907999</c:v>
                </c:pt>
                <c:pt idx="30698">
                  <c:v>-39.571679619650197</c:v>
                </c:pt>
                <c:pt idx="30699">
                  <c:v>-39.571679619650197</c:v>
                </c:pt>
                <c:pt idx="30700">
                  <c:v>-39.533496020878303</c:v>
                </c:pt>
                <c:pt idx="30701">
                  <c:v>-39.533496020878303</c:v>
                </c:pt>
                <c:pt idx="30702">
                  <c:v>-39.533496020878303</c:v>
                </c:pt>
                <c:pt idx="30703">
                  <c:v>-39.533496020878303</c:v>
                </c:pt>
                <c:pt idx="30704">
                  <c:v>-39.492675737841601</c:v>
                </c:pt>
                <c:pt idx="30705">
                  <c:v>-39.492675737841601</c:v>
                </c:pt>
                <c:pt idx="30706">
                  <c:v>-39.532617128039398</c:v>
                </c:pt>
                <c:pt idx="30707">
                  <c:v>-39.532617128039398</c:v>
                </c:pt>
                <c:pt idx="30708">
                  <c:v>-39.532617128039398</c:v>
                </c:pt>
                <c:pt idx="30709">
                  <c:v>-39.584765599589403</c:v>
                </c:pt>
                <c:pt idx="30710">
                  <c:v>-39.584765599589403</c:v>
                </c:pt>
                <c:pt idx="30711">
                  <c:v>-39.584765599589403</c:v>
                </c:pt>
                <c:pt idx="30712">
                  <c:v>-39.485839786379003</c:v>
                </c:pt>
                <c:pt idx="30713">
                  <c:v>-39.742382779331798</c:v>
                </c:pt>
                <c:pt idx="30714">
                  <c:v>-39.742382779331798</c:v>
                </c:pt>
                <c:pt idx="30715">
                  <c:v>-39.605664015434698</c:v>
                </c:pt>
                <c:pt idx="30716">
                  <c:v>-39.605664015434698</c:v>
                </c:pt>
                <c:pt idx="30717">
                  <c:v>-39.605664015434698</c:v>
                </c:pt>
                <c:pt idx="30718">
                  <c:v>-39.634277283774203</c:v>
                </c:pt>
                <c:pt idx="30719">
                  <c:v>-39.634277283774203</c:v>
                </c:pt>
                <c:pt idx="30720">
                  <c:v>-39.634277283774203</c:v>
                </c:pt>
                <c:pt idx="30721">
                  <c:v>-39.525292899808797</c:v>
                </c:pt>
                <c:pt idx="30722">
                  <c:v>-39.525292899808797</c:v>
                </c:pt>
                <c:pt idx="30723">
                  <c:v>-39.525292899808797</c:v>
                </c:pt>
                <c:pt idx="30724">
                  <c:v>-39.525292899808797</c:v>
                </c:pt>
                <c:pt idx="30725">
                  <c:v>-39.661816347186601</c:v>
                </c:pt>
                <c:pt idx="30726">
                  <c:v>-39.661816347186601</c:v>
                </c:pt>
                <c:pt idx="30727">
                  <c:v>-39.661816347186601</c:v>
                </c:pt>
                <c:pt idx="30728">
                  <c:v>-39.543261653954602</c:v>
                </c:pt>
                <c:pt idx="30729">
                  <c:v>-39.543261653954602</c:v>
                </c:pt>
                <c:pt idx="30730">
                  <c:v>-39.543261653954602</c:v>
                </c:pt>
                <c:pt idx="30731">
                  <c:v>-39.565820300311302</c:v>
                </c:pt>
                <c:pt idx="30732">
                  <c:v>-39.565820300311302</c:v>
                </c:pt>
                <c:pt idx="30733">
                  <c:v>-39.714550744269197</c:v>
                </c:pt>
                <c:pt idx="30734">
                  <c:v>-39.714550744269197</c:v>
                </c:pt>
                <c:pt idx="30735">
                  <c:v>-39.714550744269197</c:v>
                </c:pt>
                <c:pt idx="30736">
                  <c:v>-39.569140552674</c:v>
                </c:pt>
                <c:pt idx="30737">
                  <c:v>-39.569140552674</c:v>
                </c:pt>
                <c:pt idx="30738">
                  <c:v>-39.569140552674</c:v>
                </c:pt>
                <c:pt idx="30739">
                  <c:v>-39.609472650670703</c:v>
                </c:pt>
                <c:pt idx="30740">
                  <c:v>-39.609472650670703</c:v>
                </c:pt>
                <c:pt idx="30741">
                  <c:v>-39.609472650670703</c:v>
                </c:pt>
                <c:pt idx="30742">
                  <c:v>-39.4927733895383</c:v>
                </c:pt>
                <c:pt idx="30743">
                  <c:v>-39.4927733895383</c:v>
                </c:pt>
                <c:pt idx="30744">
                  <c:v>-39.4927733895383</c:v>
                </c:pt>
                <c:pt idx="30745">
                  <c:v>-39.545605444000103</c:v>
                </c:pt>
                <c:pt idx="30746">
                  <c:v>-39.545605444000103</c:v>
                </c:pt>
                <c:pt idx="30747">
                  <c:v>-39.545605444000103</c:v>
                </c:pt>
                <c:pt idx="30748">
                  <c:v>-39.638671835316899</c:v>
                </c:pt>
                <c:pt idx="30749">
                  <c:v>-39.638671835316899</c:v>
                </c:pt>
                <c:pt idx="30750">
                  <c:v>-39.662988262898502</c:v>
                </c:pt>
                <c:pt idx="30751">
                  <c:v>-39.662988262898502</c:v>
                </c:pt>
                <c:pt idx="30752">
                  <c:v>-39.662988262898502</c:v>
                </c:pt>
                <c:pt idx="30753">
                  <c:v>-39.6810546588531</c:v>
                </c:pt>
                <c:pt idx="30754">
                  <c:v>-39.612695225325297</c:v>
                </c:pt>
                <c:pt idx="30755">
                  <c:v>-39.612695225325297</c:v>
                </c:pt>
                <c:pt idx="30756">
                  <c:v>-39.612695225325297</c:v>
                </c:pt>
                <c:pt idx="30757">
                  <c:v>-39.612695225325297</c:v>
                </c:pt>
                <c:pt idx="30758">
                  <c:v>-39.553124911639301</c:v>
                </c:pt>
                <c:pt idx="30759">
                  <c:v>-39.553124911639301</c:v>
                </c:pt>
                <c:pt idx="30760">
                  <c:v>-39.553124911639301</c:v>
                </c:pt>
                <c:pt idx="30761">
                  <c:v>-39.598242101703299</c:v>
                </c:pt>
                <c:pt idx="30762">
                  <c:v>-39.598242101703299</c:v>
                </c:pt>
                <c:pt idx="30763">
                  <c:v>-39.598242101703299</c:v>
                </c:pt>
                <c:pt idx="30764">
                  <c:v>-39.598242101703299</c:v>
                </c:pt>
                <c:pt idx="30765">
                  <c:v>-39.659765563301299</c:v>
                </c:pt>
                <c:pt idx="30766">
                  <c:v>-39.659765563301299</c:v>
                </c:pt>
                <c:pt idx="30767">
                  <c:v>-39.659765563301299</c:v>
                </c:pt>
                <c:pt idx="30768">
                  <c:v>-39.585253858131097</c:v>
                </c:pt>
                <c:pt idx="30769">
                  <c:v>-39.585253858131097</c:v>
                </c:pt>
                <c:pt idx="30770">
                  <c:v>-39.605468677320403</c:v>
                </c:pt>
                <c:pt idx="30771">
                  <c:v>-39.605468677320403</c:v>
                </c:pt>
                <c:pt idx="30772">
                  <c:v>-39.605468677320403</c:v>
                </c:pt>
                <c:pt idx="30773">
                  <c:v>-39.566210904835302</c:v>
                </c:pt>
                <c:pt idx="30774">
                  <c:v>-39.566210904835302</c:v>
                </c:pt>
                <c:pt idx="30775">
                  <c:v>-39.538378820856401</c:v>
                </c:pt>
                <c:pt idx="30776">
                  <c:v>-39.538378820856401</c:v>
                </c:pt>
                <c:pt idx="30777">
                  <c:v>-39.538378820856401</c:v>
                </c:pt>
                <c:pt idx="30778">
                  <c:v>-39.630175712081801</c:v>
                </c:pt>
                <c:pt idx="30779">
                  <c:v>-39.630175712081801</c:v>
                </c:pt>
                <c:pt idx="30780">
                  <c:v>-39.630175712081801</c:v>
                </c:pt>
                <c:pt idx="30781">
                  <c:v>-39.555175712426703</c:v>
                </c:pt>
                <c:pt idx="30782">
                  <c:v>-39.555175712426703</c:v>
                </c:pt>
                <c:pt idx="30783">
                  <c:v>-39.642089806438797</c:v>
                </c:pt>
                <c:pt idx="30784">
                  <c:v>-39.642089806438797</c:v>
                </c:pt>
                <c:pt idx="30785">
                  <c:v>-39.642089806438797</c:v>
                </c:pt>
                <c:pt idx="30786">
                  <c:v>-39.642089806438797</c:v>
                </c:pt>
                <c:pt idx="30787">
                  <c:v>-39.504882708621103</c:v>
                </c:pt>
                <c:pt idx="30788">
                  <c:v>-39.504882708621103</c:v>
                </c:pt>
                <c:pt idx="30789">
                  <c:v>-39.540039037194198</c:v>
                </c:pt>
                <c:pt idx="30790">
                  <c:v>-39.540039037194198</c:v>
                </c:pt>
                <c:pt idx="30791">
                  <c:v>-39.540039037194198</c:v>
                </c:pt>
                <c:pt idx="30792">
                  <c:v>-39.540039037194198</c:v>
                </c:pt>
                <c:pt idx="30793">
                  <c:v>-39.6404296336841</c:v>
                </c:pt>
                <c:pt idx="30794">
                  <c:v>-39.6404296336841</c:v>
                </c:pt>
                <c:pt idx="30795">
                  <c:v>-39.498144491008098</c:v>
                </c:pt>
                <c:pt idx="30796">
                  <c:v>-39.498144491008098</c:v>
                </c:pt>
                <c:pt idx="30797">
                  <c:v>-39.498144491008098</c:v>
                </c:pt>
                <c:pt idx="30798">
                  <c:v>-39.494824196597598</c:v>
                </c:pt>
                <c:pt idx="30799">
                  <c:v>-39.494824196597598</c:v>
                </c:pt>
                <c:pt idx="30800">
                  <c:v>-39.494824196597598</c:v>
                </c:pt>
                <c:pt idx="30801">
                  <c:v>-39.716015576348497</c:v>
                </c:pt>
                <c:pt idx="30802">
                  <c:v>-39.716015576348497</c:v>
                </c:pt>
                <c:pt idx="30803">
                  <c:v>-36.510742134618297</c:v>
                </c:pt>
                <c:pt idx="30804">
                  <c:v>-36.510742134618297</c:v>
                </c:pt>
                <c:pt idx="30805">
                  <c:v>-36.510742134618297</c:v>
                </c:pt>
                <c:pt idx="30806">
                  <c:v>-36.409765596450598</c:v>
                </c:pt>
                <c:pt idx="30807">
                  <c:v>-36.409765596450598</c:v>
                </c:pt>
                <c:pt idx="30808">
                  <c:v>-36.409765596450598</c:v>
                </c:pt>
                <c:pt idx="30809">
                  <c:v>-36.564160140718698</c:v>
                </c:pt>
                <c:pt idx="30810">
                  <c:v>-36.564160140718698</c:v>
                </c:pt>
                <c:pt idx="30811">
                  <c:v>-36.564160140718698</c:v>
                </c:pt>
                <c:pt idx="30812">
                  <c:v>-36.504785120378003</c:v>
                </c:pt>
                <c:pt idx="30813">
                  <c:v>-36.504785120378003</c:v>
                </c:pt>
                <c:pt idx="30814">
                  <c:v>-36.504785120378003</c:v>
                </c:pt>
                <c:pt idx="30815">
                  <c:v>-36.473144505551303</c:v>
                </c:pt>
                <c:pt idx="30816">
                  <c:v>-36.473144505551303</c:v>
                </c:pt>
                <c:pt idx="30817">
                  <c:v>-36.402050745862603</c:v>
                </c:pt>
                <c:pt idx="30818">
                  <c:v>-36.402050745862603</c:v>
                </c:pt>
                <c:pt idx="30819">
                  <c:v>-36.558691403239202</c:v>
                </c:pt>
                <c:pt idx="30820">
                  <c:v>-36.558691403239202</c:v>
                </c:pt>
                <c:pt idx="30821">
                  <c:v>-36.558691403239202</c:v>
                </c:pt>
                <c:pt idx="30822">
                  <c:v>-36.413964812410903</c:v>
                </c:pt>
                <c:pt idx="30823">
                  <c:v>-36.413964812410903</c:v>
                </c:pt>
                <c:pt idx="30824">
                  <c:v>-36.413964812410903</c:v>
                </c:pt>
                <c:pt idx="30825">
                  <c:v>-36.544433541996099</c:v>
                </c:pt>
                <c:pt idx="30826">
                  <c:v>-36.544433541996099</c:v>
                </c:pt>
                <c:pt idx="30827">
                  <c:v>-36.544433541996099</c:v>
                </c:pt>
                <c:pt idx="30828">
                  <c:v>-36.410058530811497</c:v>
                </c:pt>
                <c:pt idx="30829">
                  <c:v>-36.410058530811497</c:v>
                </c:pt>
                <c:pt idx="30830">
                  <c:v>-36.410058530811497</c:v>
                </c:pt>
                <c:pt idx="30831">
                  <c:v>-36.478125003966802</c:v>
                </c:pt>
                <c:pt idx="30832">
                  <c:v>-36.478125003966802</c:v>
                </c:pt>
                <c:pt idx="30833">
                  <c:v>-36.524707007782098</c:v>
                </c:pt>
                <c:pt idx="30834">
                  <c:v>-36.524707007782098</c:v>
                </c:pt>
                <c:pt idx="30835">
                  <c:v>-36.585546849608299</c:v>
                </c:pt>
                <c:pt idx="30836">
                  <c:v>-36.585546849608299</c:v>
                </c:pt>
                <c:pt idx="30837">
                  <c:v>-36.585546849608299</c:v>
                </c:pt>
                <c:pt idx="30838">
                  <c:v>-36.469628859165802</c:v>
                </c:pt>
                <c:pt idx="30839">
                  <c:v>-36.469628859165802</c:v>
                </c:pt>
                <c:pt idx="30840">
                  <c:v>-36.469628859165802</c:v>
                </c:pt>
                <c:pt idx="30841">
                  <c:v>-36.471289038759998</c:v>
                </c:pt>
                <c:pt idx="30842">
                  <c:v>-36.471289038759998</c:v>
                </c:pt>
                <c:pt idx="30843">
                  <c:v>-36.471289038759998</c:v>
                </c:pt>
                <c:pt idx="30844">
                  <c:v>-36.4786132329099</c:v>
                </c:pt>
                <c:pt idx="30845">
                  <c:v>-36.4786132329099</c:v>
                </c:pt>
                <c:pt idx="30846">
                  <c:v>-36.4786132329099</c:v>
                </c:pt>
                <c:pt idx="30847">
                  <c:v>-36.4643553980058</c:v>
                </c:pt>
                <c:pt idx="30848">
                  <c:v>-36.4643553980058</c:v>
                </c:pt>
                <c:pt idx="30849">
                  <c:v>-36.510742170634302</c:v>
                </c:pt>
                <c:pt idx="30850">
                  <c:v>-36.510742170634302</c:v>
                </c:pt>
                <c:pt idx="30851">
                  <c:v>-36.510742170634302</c:v>
                </c:pt>
                <c:pt idx="30852">
                  <c:v>-36.528027303807903</c:v>
                </c:pt>
                <c:pt idx="30853">
                  <c:v>-36.528027303807903</c:v>
                </c:pt>
                <c:pt idx="30854">
                  <c:v>-36.555468708218498</c:v>
                </c:pt>
                <c:pt idx="30855">
                  <c:v>-36.555468708218498</c:v>
                </c:pt>
                <c:pt idx="30856">
                  <c:v>-36.458496037244899</c:v>
                </c:pt>
                <c:pt idx="30857">
                  <c:v>-36.458496037244899</c:v>
                </c:pt>
                <c:pt idx="30858">
                  <c:v>-36.510156206473702</c:v>
                </c:pt>
                <c:pt idx="30859">
                  <c:v>-36.510156206473702</c:v>
                </c:pt>
                <c:pt idx="30860">
                  <c:v>-36.510156206473702</c:v>
                </c:pt>
                <c:pt idx="30861">
                  <c:v>-36.510156206473702</c:v>
                </c:pt>
                <c:pt idx="30862">
                  <c:v>-36.510156206473702</c:v>
                </c:pt>
                <c:pt idx="30863">
                  <c:v>-36.526171836347203</c:v>
                </c:pt>
                <c:pt idx="30864">
                  <c:v>-36.526171836347203</c:v>
                </c:pt>
                <c:pt idx="30865">
                  <c:v>-36.526171836347203</c:v>
                </c:pt>
                <c:pt idx="30866">
                  <c:v>-36.354785127063202</c:v>
                </c:pt>
                <c:pt idx="30867">
                  <c:v>-36.354785127063202</c:v>
                </c:pt>
                <c:pt idx="30868">
                  <c:v>-36.371777314372501</c:v>
                </c:pt>
                <c:pt idx="30869">
                  <c:v>-36.371777314372501</c:v>
                </c:pt>
                <c:pt idx="30870">
                  <c:v>-36.371777314372501</c:v>
                </c:pt>
                <c:pt idx="30871">
                  <c:v>-36.6181640168288</c:v>
                </c:pt>
                <c:pt idx="30872">
                  <c:v>-36.6181640168288</c:v>
                </c:pt>
                <c:pt idx="30873">
                  <c:v>-36.506542919407302</c:v>
                </c:pt>
                <c:pt idx="30874">
                  <c:v>-36.506542919407302</c:v>
                </c:pt>
                <c:pt idx="30875">
                  <c:v>-36.418554676056303</c:v>
                </c:pt>
                <c:pt idx="30876">
                  <c:v>-36.418554676056303</c:v>
                </c:pt>
                <c:pt idx="30877">
                  <c:v>-36.418554676056303</c:v>
                </c:pt>
                <c:pt idx="30878">
                  <c:v>-36.374511666712301</c:v>
                </c:pt>
                <c:pt idx="30879">
                  <c:v>-36.374511666712301</c:v>
                </c:pt>
                <c:pt idx="30880">
                  <c:v>-36.374511666712301</c:v>
                </c:pt>
                <c:pt idx="30881">
                  <c:v>-36.518359341534897</c:v>
                </c:pt>
                <c:pt idx="30882">
                  <c:v>-36.518359341534897</c:v>
                </c:pt>
                <c:pt idx="30883">
                  <c:v>-36.518359341534897</c:v>
                </c:pt>
                <c:pt idx="30884">
                  <c:v>-36.428808572280097</c:v>
                </c:pt>
                <c:pt idx="30885">
                  <c:v>-36.428808572280097</c:v>
                </c:pt>
                <c:pt idx="30886">
                  <c:v>-36.428808572280097</c:v>
                </c:pt>
                <c:pt idx="30887">
                  <c:v>-36.541308524807299</c:v>
                </c:pt>
                <c:pt idx="30888">
                  <c:v>-36.541308524807299</c:v>
                </c:pt>
                <c:pt idx="30889">
                  <c:v>-36.541308524807299</c:v>
                </c:pt>
                <c:pt idx="30890">
                  <c:v>-36.592675727944801</c:v>
                </c:pt>
                <c:pt idx="30891">
                  <c:v>-36.592675727944801</c:v>
                </c:pt>
                <c:pt idx="30892">
                  <c:v>-36.336425729081299</c:v>
                </c:pt>
                <c:pt idx="30893">
                  <c:v>-36.336425729081299</c:v>
                </c:pt>
                <c:pt idx="30894">
                  <c:v>-36.336425729081299</c:v>
                </c:pt>
                <c:pt idx="30895">
                  <c:v>-36.389746058310202</c:v>
                </c:pt>
                <c:pt idx="30896">
                  <c:v>-36.389746058310202</c:v>
                </c:pt>
                <c:pt idx="30897">
                  <c:v>-36.389746058310202</c:v>
                </c:pt>
                <c:pt idx="30898">
                  <c:v>-36.506249950601998</c:v>
                </c:pt>
                <c:pt idx="30899">
                  <c:v>-36.506249950601998</c:v>
                </c:pt>
                <c:pt idx="30900">
                  <c:v>-36.506249950601998</c:v>
                </c:pt>
                <c:pt idx="30901">
                  <c:v>-36.506249950601998</c:v>
                </c:pt>
                <c:pt idx="30902">
                  <c:v>-36.554492149916697</c:v>
                </c:pt>
                <c:pt idx="30903">
                  <c:v>-36.554492149916697</c:v>
                </c:pt>
                <c:pt idx="30904">
                  <c:v>-36.517675721166597</c:v>
                </c:pt>
                <c:pt idx="30905">
                  <c:v>-36.517675721166597</c:v>
                </c:pt>
                <c:pt idx="30906">
                  <c:v>-36.407324185478501</c:v>
                </c:pt>
                <c:pt idx="30907">
                  <c:v>-36.5086913657141</c:v>
                </c:pt>
                <c:pt idx="30908">
                  <c:v>-36.448632779014503</c:v>
                </c:pt>
                <c:pt idx="30909">
                  <c:v>-36.448632779014503</c:v>
                </c:pt>
                <c:pt idx="30910">
                  <c:v>-36.448632779014503</c:v>
                </c:pt>
                <c:pt idx="30911">
                  <c:v>-36.501367167133097</c:v>
                </c:pt>
                <c:pt idx="30912">
                  <c:v>-36.501367167133097</c:v>
                </c:pt>
                <c:pt idx="30913">
                  <c:v>-36.501367167133097</c:v>
                </c:pt>
                <c:pt idx="30914">
                  <c:v>-36.645117121748598</c:v>
                </c:pt>
                <c:pt idx="30915">
                  <c:v>-36.645117121748598</c:v>
                </c:pt>
                <c:pt idx="30916">
                  <c:v>-36.645117121748598</c:v>
                </c:pt>
                <c:pt idx="30917">
                  <c:v>-36.369042926627998</c:v>
                </c:pt>
                <c:pt idx="30918">
                  <c:v>-36.369042926627998</c:v>
                </c:pt>
                <c:pt idx="30919">
                  <c:v>-36.5707030778212</c:v>
                </c:pt>
                <c:pt idx="30920">
                  <c:v>-36.5707030778212</c:v>
                </c:pt>
                <c:pt idx="30921">
                  <c:v>-36.611621035990503</c:v>
                </c:pt>
                <c:pt idx="30922">
                  <c:v>-36.611621035990503</c:v>
                </c:pt>
                <c:pt idx="30923">
                  <c:v>-36.611621035990503</c:v>
                </c:pt>
                <c:pt idx="30924">
                  <c:v>-36.508300716224703</c:v>
                </c:pt>
                <c:pt idx="30925">
                  <c:v>-36.508300716224703</c:v>
                </c:pt>
                <c:pt idx="30926">
                  <c:v>-36.508300716224703</c:v>
                </c:pt>
                <c:pt idx="30927">
                  <c:v>-36.498437466856501</c:v>
                </c:pt>
                <c:pt idx="30928">
                  <c:v>-36.498437466856501</c:v>
                </c:pt>
                <c:pt idx="30929">
                  <c:v>-36.498437466856501</c:v>
                </c:pt>
                <c:pt idx="30930">
                  <c:v>-36.498437466856501</c:v>
                </c:pt>
                <c:pt idx="30931">
                  <c:v>-36.498437466856501</c:v>
                </c:pt>
                <c:pt idx="30932">
                  <c:v>-36.443164012358402</c:v>
                </c:pt>
                <c:pt idx="30933">
                  <c:v>-36.443164012358402</c:v>
                </c:pt>
                <c:pt idx="30934">
                  <c:v>-36.516406225477098</c:v>
                </c:pt>
                <c:pt idx="30935">
                  <c:v>-36.516406225477098</c:v>
                </c:pt>
                <c:pt idx="30936">
                  <c:v>-36.516406225477098</c:v>
                </c:pt>
                <c:pt idx="30937">
                  <c:v>-36.500390610497497</c:v>
                </c:pt>
                <c:pt idx="30938">
                  <c:v>-36.500390610497497</c:v>
                </c:pt>
                <c:pt idx="30939">
                  <c:v>-36.370703071210301</c:v>
                </c:pt>
                <c:pt idx="30940">
                  <c:v>-36.370703071210301</c:v>
                </c:pt>
                <c:pt idx="30941">
                  <c:v>-36.507617129551299</c:v>
                </c:pt>
                <c:pt idx="30942">
                  <c:v>-36.507617129551299</c:v>
                </c:pt>
                <c:pt idx="30943">
                  <c:v>-36.507617129551299</c:v>
                </c:pt>
                <c:pt idx="30944">
                  <c:v>-36.416992162521602</c:v>
                </c:pt>
                <c:pt idx="30945">
                  <c:v>-36.416992162521602</c:v>
                </c:pt>
                <c:pt idx="30946">
                  <c:v>-36.416992162521602</c:v>
                </c:pt>
                <c:pt idx="30947">
                  <c:v>-36.403417901070497</c:v>
                </c:pt>
                <c:pt idx="30948">
                  <c:v>-36.403417901070497</c:v>
                </c:pt>
                <c:pt idx="30949">
                  <c:v>-36.403417901070497</c:v>
                </c:pt>
                <c:pt idx="30950">
                  <c:v>-36.403417901070497</c:v>
                </c:pt>
                <c:pt idx="30951">
                  <c:v>-36.375097647905903</c:v>
                </c:pt>
                <c:pt idx="30952">
                  <c:v>-36.375097647905903</c:v>
                </c:pt>
                <c:pt idx="30953">
                  <c:v>-36.375097647905903</c:v>
                </c:pt>
                <c:pt idx="30954">
                  <c:v>-36.532324165505997</c:v>
                </c:pt>
                <c:pt idx="30955">
                  <c:v>-36.532324165505997</c:v>
                </c:pt>
                <c:pt idx="30956">
                  <c:v>-36.373046810367597</c:v>
                </c:pt>
                <c:pt idx="30957">
                  <c:v>-36.373046810367597</c:v>
                </c:pt>
                <c:pt idx="30958">
                  <c:v>-36.373046810367597</c:v>
                </c:pt>
                <c:pt idx="30959">
                  <c:v>-36.526171826735599</c:v>
                </c:pt>
                <c:pt idx="30960">
                  <c:v>-36.526171826735599</c:v>
                </c:pt>
                <c:pt idx="30961">
                  <c:v>-36.510546817036797</c:v>
                </c:pt>
                <c:pt idx="30962">
                  <c:v>-36.510546817036797</c:v>
                </c:pt>
                <c:pt idx="30963">
                  <c:v>-36.510546817036797</c:v>
                </c:pt>
                <c:pt idx="30964">
                  <c:v>-36.3337890469192</c:v>
                </c:pt>
                <c:pt idx="30965">
                  <c:v>-36.3337890469192</c:v>
                </c:pt>
                <c:pt idx="30966">
                  <c:v>-36.3337890469192</c:v>
                </c:pt>
                <c:pt idx="30967">
                  <c:v>-36.488183575187499</c:v>
                </c:pt>
                <c:pt idx="30968">
                  <c:v>-36.488183575187499</c:v>
                </c:pt>
                <c:pt idx="30969">
                  <c:v>-36.488183575187499</c:v>
                </c:pt>
                <c:pt idx="30970">
                  <c:v>-36.506054628349297</c:v>
                </c:pt>
                <c:pt idx="30971">
                  <c:v>-36.506054628349297</c:v>
                </c:pt>
                <c:pt idx="30972">
                  <c:v>-36.506054628349297</c:v>
                </c:pt>
                <c:pt idx="30973">
                  <c:v>-36.4412108992546</c:v>
                </c:pt>
                <c:pt idx="30974">
                  <c:v>-36.4412108992546</c:v>
                </c:pt>
                <c:pt idx="30975">
                  <c:v>-36.605175747885298</c:v>
                </c:pt>
                <c:pt idx="30976">
                  <c:v>-36.605175747885298</c:v>
                </c:pt>
                <c:pt idx="30977">
                  <c:v>-36.605175747885298</c:v>
                </c:pt>
                <c:pt idx="30978">
                  <c:v>-36.453222617310502</c:v>
                </c:pt>
                <c:pt idx="30979">
                  <c:v>-36.569726546513202</c:v>
                </c:pt>
                <c:pt idx="30980">
                  <c:v>-36.569726546513202</c:v>
                </c:pt>
                <c:pt idx="30981">
                  <c:v>-36.569726546513202</c:v>
                </c:pt>
                <c:pt idx="30982">
                  <c:v>-36.593847638047002</c:v>
                </c:pt>
                <c:pt idx="30983">
                  <c:v>-36.593847638047002</c:v>
                </c:pt>
                <c:pt idx="30984">
                  <c:v>-36.593847638047002</c:v>
                </c:pt>
                <c:pt idx="30985">
                  <c:v>-36.484570239946997</c:v>
                </c:pt>
                <c:pt idx="30986">
                  <c:v>-36.484570239946997</c:v>
                </c:pt>
                <c:pt idx="30987">
                  <c:v>-36.484570239946997</c:v>
                </c:pt>
                <c:pt idx="30988">
                  <c:v>-36.601757769036297</c:v>
                </c:pt>
                <c:pt idx="30989">
                  <c:v>-36.601757769036297</c:v>
                </c:pt>
                <c:pt idx="30990">
                  <c:v>-36.601757769036297</c:v>
                </c:pt>
                <c:pt idx="30991">
                  <c:v>-36.601757769036297</c:v>
                </c:pt>
                <c:pt idx="30992">
                  <c:v>-36.532714818742498</c:v>
                </c:pt>
                <c:pt idx="30993">
                  <c:v>-36.532714818742498</c:v>
                </c:pt>
                <c:pt idx="30994">
                  <c:v>-36.532714818742498</c:v>
                </c:pt>
                <c:pt idx="30995">
                  <c:v>-36.498437475900502</c:v>
                </c:pt>
                <c:pt idx="30996">
                  <c:v>-36.498437475900502</c:v>
                </c:pt>
                <c:pt idx="30997">
                  <c:v>-36.479003888729402</c:v>
                </c:pt>
                <c:pt idx="30998">
                  <c:v>-36.479003888729402</c:v>
                </c:pt>
                <c:pt idx="30999">
                  <c:v>-36.479003888729402</c:v>
                </c:pt>
                <c:pt idx="31000">
                  <c:v>-36.488867162013698</c:v>
                </c:pt>
                <c:pt idx="31001">
                  <c:v>-36.488867162013698</c:v>
                </c:pt>
                <c:pt idx="31002">
                  <c:v>-36.565527303719101</c:v>
                </c:pt>
                <c:pt idx="31003">
                  <c:v>-36.565527303719101</c:v>
                </c:pt>
                <c:pt idx="31004">
                  <c:v>-36.565527303719101</c:v>
                </c:pt>
                <c:pt idx="31005">
                  <c:v>-36.618457004624297</c:v>
                </c:pt>
                <c:pt idx="31006">
                  <c:v>-36.618457004624297</c:v>
                </c:pt>
                <c:pt idx="31007">
                  <c:v>-36.618457004624297</c:v>
                </c:pt>
                <c:pt idx="31008">
                  <c:v>-36.4919921566906</c:v>
                </c:pt>
                <c:pt idx="31009">
                  <c:v>-36.4919921566906</c:v>
                </c:pt>
                <c:pt idx="31010">
                  <c:v>-36.4919921566906</c:v>
                </c:pt>
                <c:pt idx="31011">
                  <c:v>-36.540234381995099</c:v>
                </c:pt>
                <c:pt idx="31012">
                  <c:v>-36.540234381995099</c:v>
                </c:pt>
                <c:pt idx="31013">
                  <c:v>-36.540234381995099</c:v>
                </c:pt>
                <c:pt idx="31014">
                  <c:v>-36.695117152819797</c:v>
                </c:pt>
                <c:pt idx="31015">
                  <c:v>-36.695117152819797</c:v>
                </c:pt>
                <c:pt idx="31016">
                  <c:v>-36.695117152819797</c:v>
                </c:pt>
                <c:pt idx="31017">
                  <c:v>-36.670898357726401</c:v>
                </c:pt>
                <c:pt idx="31018">
                  <c:v>-36.670898357726401</c:v>
                </c:pt>
                <c:pt idx="31019">
                  <c:v>-36.532128844912201</c:v>
                </c:pt>
                <c:pt idx="31020">
                  <c:v>-36.532128844912201</c:v>
                </c:pt>
                <c:pt idx="31021">
                  <c:v>-36.485839791115701</c:v>
                </c:pt>
                <c:pt idx="31022">
                  <c:v>-36.485839791115701</c:v>
                </c:pt>
                <c:pt idx="31023">
                  <c:v>-36.485839791115701</c:v>
                </c:pt>
                <c:pt idx="31024">
                  <c:v>-36.380371051825897</c:v>
                </c:pt>
                <c:pt idx="31025">
                  <c:v>-36.380371051825897</c:v>
                </c:pt>
                <c:pt idx="31026">
                  <c:v>-36.380371051825897</c:v>
                </c:pt>
                <c:pt idx="31027">
                  <c:v>-36.438671854601097</c:v>
                </c:pt>
                <c:pt idx="31028">
                  <c:v>-36.438671854601097</c:v>
                </c:pt>
                <c:pt idx="31029">
                  <c:v>-36.438671854601097</c:v>
                </c:pt>
                <c:pt idx="31030">
                  <c:v>-36.438671854601097</c:v>
                </c:pt>
                <c:pt idx="31031">
                  <c:v>-36.468749955020002</c:v>
                </c:pt>
                <c:pt idx="31032">
                  <c:v>-36.468749955020002</c:v>
                </c:pt>
                <c:pt idx="31033">
                  <c:v>-36.333789027470601</c:v>
                </c:pt>
                <c:pt idx="31034">
                  <c:v>-36.333789027470601</c:v>
                </c:pt>
                <c:pt idx="31035">
                  <c:v>-36.333789027470601</c:v>
                </c:pt>
                <c:pt idx="31036">
                  <c:v>-36.496484298979297</c:v>
                </c:pt>
                <c:pt idx="31037">
                  <c:v>-36.496484298979297</c:v>
                </c:pt>
                <c:pt idx="31038">
                  <c:v>-36.496484298979297</c:v>
                </c:pt>
                <c:pt idx="31039">
                  <c:v>-36.385058537292899</c:v>
                </c:pt>
                <c:pt idx="31040">
                  <c:v>-36.4715820037163</c:v>
                </c:pt>
                <c:pt idx="31041">
                  <c:v>-36.4715820037163</c:v>
                </c:pt>
                <c:pt idx="31042">
                  <c:v>-36.534374938884802</c:v>
                </c:pt>
                <c:pt idx="31043">
                  <c:v>-36.534374938884802</c:v>
                </c:pt>
                <c:pt idx="31044">
                  <c:v>-36.555761700357799</c:v>
                </c:pt>
                <c:pt idx="31045">
                  <c:v>-36.555761700357799</c:v>
                </c:pt>
                <c:pt idx="31046">
                  <c:v>-36.555761700357799</c:v>
                </c:pt>
                <c:pt idx="31047">
                  <c:v>-36.476855440931097</c:v>
                </c:pt>
                <c:pt idx="31048">
                  <c:v>-36.476855440931097</c:v>
                </c:pt>
                <c:pt idx="31049">
                  <c:v>-36.476855440931097</c:v>
                </c:pt>
                <c:pt idx="31050">
                  <c:v>-36.550195308212999</c:v>
                </c:pt>
                <c:pt idx="31051">
                  <c:v>-36.550195308212999</c:v>
                </c:pt>
                <c:pt idx="31052">
                  <c:v>-36.402148397049999</c:v>
                </c:pt>
                <c:pt idx="31053">
                  <c:v>-36.402148397049999</c:v>
                </c:pt>
                <c:pt idx="31054">
                  <c:v>-36.420410088721802</c:v>
                </c:pt>
                <c:pt idx="31055">
                  <c:v>-36.420410088721802</c:v>
                </c:pt>
                <c:pt idx="31056">
                  <c:v>-36.516406220922299</c:v>
                </c:pt>
                <c:pt idx="31057">
                  <c:v>-36.516406220922299</c:v>
                </c:pt>
                <c:pt idx="31058">
                  <c:v>-36.516406220922299</c:v>
                </c:pt>
                <c:pt idx="31059">
                  <c:v>-36.503027318103697</c:v>
                </c:pt>
                <c:pt idx="31060">
                  <c:v>-36.503027318103697</c:v>
                </c:pt>
                <c:pt idx="31061">
                  <c:v>-36.446289011473702</c:v>
                </c:pt>
                <c:pt idx="31062">
                  <c:v>-36.446289011473702</c:v>
                </c:pt>
                <c:pt idx="31063">
                  <c:v>-36.446289011473702</c:v>
                </c:pt>
                <c:pt idx="31064">
                  <c:v>-36.523730429122203</c:v>
                </c:pt>
                <c:pt idx="31065">
                  <c:v>-36.523730429122203</c:v>
                </c:pt>
                <c:pt idx="31066">
                  <c:v>-36.523730429122203</c:v>
                </c:pt>
                <c:pt idx="31067">
                  <c:v>-36.523730429122203</c:v>
                </c:pt>
                <c:pt idx="31068">
                  <c:v>-36.536230435623999</c:v>
                </c:pt>
                <c:pt idx="31069">
                  <c:v>-36.536230435623999</c:v>
                </c:pt>
                <c:pt idx="31070">
                  <c:v>-36.4218749552237</c:v>
                </c:pt>
                <c:pt idx="31071">
                  <c:v>-36.4218749552237</c:v>
                </c:pt>
                <c:pt idx="31072">
                  <c:v>-36.4218749552237</c:v>
                </c:pt>
                <c:pt idx="31073">
                  <c:v>-36.456152312653998</c:v>
                </c:pt>
                <c:pt idx="31074">
                  <c:v>-36.456152312653998</c:v>
                </c:pt>
                <c:pt idx="31075">
                  <c:v>-36.456152312653998</c:v>
                </c:pt>
                <c:pt idx="31076">
                  <c:v>-36.571972603887801</c:v>
                </c:pt>
                <c:pt idx="31077">
                  <c:v>-36.571972603887801</c:v>
                </c:pt>
                <c:pt idx="31078">
                  <c:v>-36.544140582489398</c:v>
                </c:pt>
                <c:pt idx="31079">
                  <c:v>-36.544140582489398</c:v>
                </c:pt>
                <c:pt idx="31080">
                  <c:v>-36.544140582489398</c:v>
                </c:pt>
                <c:pt idx="31081">
                  <c:v>-36.502539043714897</c:v>
                </c:pt>
                <c:pt idx="31082">
                  <c:v>-36.502539043714897</c:v>
                </c:pt>
                <c:pt idx="31083">
                  <c:v>-36.502539043714897</c:v>
                </c:pt>
                <c:pt idx="31084">
                  <c:v>-36.529882744107397</c:v>
                </c:pt>
                <c:pt idx="31085">
                  <c:v>-36.529882744107397</c:v>
                </c:pt>
                <c:pt idx="31086">
                  <c:v>-36.529882744107397</c:v>
                </c:pt>
                <c:pt idx="31087">
                  <c:v>-36.577831995556998</c:v>
                </c:pt>
                <c:pt idx="31088">
                  <c:v>-36.577831995556998</c:v>
                </c:pt>
                <c:pt idx="31089">
                  <c:v>-36.577831995556998</c:v>
                </c:pt>
                <c:pt idx="31090">
                  <c:v>-36.577831995556998</c:v>
                </c:pt>
                <c:pt idx="31091">
                  <c:v>-36.481054646130303</c:v>
                </c:pt>
                <c:pt idx="31092">
                  <c:v>-36.481054646130303</c:v>
                </c:pt>
                <c:pt idx="31093">
                  <c:v>-36.481054646130303</c:v>
                </c:pt>
                <c:pt idx="31094">
                  <c:v>-36.509179623710203</c:v>
                </c:pt>
                <c:pt idx="31095">
                  <c:v>-36.509179623710203</c:v>
                </c:pt>
                <c:pt idx="31096">
                  <c:v>-36.575878842697399</c:v>
                </c:pt>
                <c:pt idx="31097">
                  <c:v>-36.575878842697399</c:v>
                </c:pt>
                <c:pt idx="31098">
                  <c:v>-36.575878842697399</c:v>
                </c:pt>
                <c:pt idx="31099">
                  <c:v>-36.443945314829698</c:v>
                </c:pt>
                <c:pt idx="31100">
                  <c:v>-36.443945314829698</c:v>
                </c:pt>
                <c:pt idx="31101">
                  <c:v>-36.408007778700203</c:v>
                </c:pt>
                <c:pt idx="31102">
                  <c:v>-36.408007778700203</c:v>
                </c:pt>
                <c:pt idx="31103">
                  <c:v>-36.408007778700203</c:v>
                </c:pt>
                <c:pt idx="31104">
                  <c:v>-36.469726529350702</c:v>
                </c:pt>
                <c:pt idx="31105">
                  <c:v>-36.469726529350702</c:v>
                </c:pt>
                <c:pt idx="31106">
                  <c:v>-36.530566353896504</c:v>
                </c:pt>
                <c:pt idx="31107">
                  <c:v>-36.530566353896504</c:v>
                </c:pt>
                <c:pt idx="31108">
                  <c:v>-36.530566353896504</c:v>
                </c:pt>
                <c:pt idx="31109">
                  <c:v>-36.530566353896504</c:v>
                </c:pt>
                <c:pt idx="31110">
                  <c:v>-36.563476501025399</c:v>
                </c:pt>
                <c:pt idx="31111">
                  <c:v>-36.563476501025399</c:v>
                </c:pt>
                <c:pt idx="31112">
                  <c:v>-36.437499958519702</c:v>
                </c:pt>
                <c:pt idx="31113">
                  <c:v>-36.437499958519702</c:v>
                </c:pt>
                <c:pt idx="31114">
                  <c:v>-36.437499958519702</c:v>
                </c:pt>
                <c:pt idx="31115">
                  <c:v>-36.735644502274198</c:v>
                </c:pt>
                <c:pt idx="31116">
                  <c:v>-36.735644502274198</c:v>
                </c:pt>
                <c:pt idx="31117">
                  <c:v>-36.677148416623801</c:v>
                </c:pt>
                <c:pt idx="31118">
                  <c:v>-36.677148416623801</c:v>
                </c:pt>
                <c:pt idx="31119">
                  <c:v>-36.538378852550501</c:v>
                </c:pt>
                <c:pt idx="31120">
                  <c:v>-36.538378852550501</c:v>
                </c:pt>
                <c:pt idx="31121">
                  <c:v>-36.542382782870803</c:v>
                </c:pt>
                <c:pt idx="31122">
                  <c:v>-36.542382782870803</c:v>
                </c:pt>
                <c:pt idx="31123">
                  <c:v>-36.465624960743298</c:v>
                </c:pt>
                <c:pt idx="31124">
                  <c:v>-36.465624960743298</c:v>
                </c:pt>
                <c:pt idx="31125">
                  <c:v>-36.465624960743298</c:v>
                </c:pt>
                <c:pt idx="31126">
                  <c:v>-36.705078059654603</c:v>
                </c:pt>
                <c:pt idx="31127">
                  <c:v>-36.705078059654603</c:v>
                </c:pt>
                <c:pt idx="31128">
                  <c:v>-36.705078059654603</c:v>
                </c:pt>
                <c:pt idx="31129">
                  <c:v>-36.727441351998998</c:v>
                </c:pt>
                <c:pt idx="31130">
                  <c:v>-36.727441351998998</c:v>
                </c:pt>
                <c:pt idx="31131">
                  <c:v>-36.766699156185403</c:v>
                </c:pt>
                <c:pt idx="31132">
                  <c:v>-36.766699156185403</c:v>
                </c:pt>
                <c:pt idx="31133">
                  <c:v>-36.766699156185403</c:v>
                </c:pt>
                <c:pt idx="31134">
                  <c:v>-36.766406178015998</c:v>
                </c:pt>
                <c:pt idx="31135">
                  <c:v>-36.766406178015998</c:v>
                </c:pt>
                <c:pt idx="31136">
                  <c:v>-36.721289038570802</c:v>
                </c:pt>
                <c:pt idx="31137">
                  <c:v>-36.721289038570802</c:v>
                </c:pt>
                <c:pt idx="31138">
                  <c:v>-36.707812487969903</c:v>
                </c:pt>
                <c:pt idx="31139">
                  <c:v>-36.707812487969903</c:v>
                </c:pt>
                <c:pt idx="31140">
                  <c:v>-36.860644493099201</c:v>
                </c:pt>
                <c:pt idx="31141">
                  <c:v>-36.860644493099201</c:v>
                </c:pt>
                <c:pt idx="31142">
                  <c:v>-36.828417940159802</c:v>
                </c:pt>
                <c:pt idx="31143">
                  <c:v>-36.828417940159802</c:v>
                </c:pt>
                <c:pt idx="31144">
                  <c:v>-36.828417940159802</c:v>
                </c:pt>
                <c:pt idx="31145">
                  <c:v>-36.828417940159802</c:v>
                </c:pt>
                <c:pt idx="31146">
                  <c:v>-36.968652316070802</c:v>
                </c:pt>
                <c:pt idx="31147">
                  <c:v>-36.968652316070802</c:v>
                </c:pt>
                <c:pt idx="31148">
                  <c:v>-36.968652316070802</c:v>
                </c:pt>
                <c:pt idx="31149">
                  <c:v>-36.744433552499601</c:v>
                </c:pt>
                <c:pt idx="31150">
                  <c:v>-36.744433552499601</c:v>
                </c:pt>
                <c:pt idx="31151">
                  <c:v>-36.711914034931397</c:v>
                </c:pt>
                <c:pt idx="31152">
                  <c:v>-36.711914034931397</c:v>
                </c:pt>
                <c:pt idx="31153">
                  <c:v>-36.661425699072403</c:v>
                </c:pt>
                <c:pt idx="31154">
                  <c:v>-36.661425699072403</c:v>
                </c:pt>
                <c:pt idx="31155">
                  <c:v>-36.708203084453999</c:v>
                </c:pt>
                <c:pt idx="31156">
                  <c:v>-36.708203084453999</c:v>
                </c:pt>
                <c:pt idx="31157">
                  <c:v>-36.690331989884697</c:v>
                </c:pt>
                <c:pt idx="31158">
                  <c:v>-36.690331989884697</c:v>
                </c:pt>
                <c:pt idx="31159">
                  <c:v>-36.690331989884697</c:v>
                </c:pt>
                <c:pt idx="31160">
                  <c:v>-37.012695256002097</c:v>
                </c:pt>
                <c:pt idx="31161">
                  <c:v>-37.012695256002097</c:v>
                </c:pt>
                <c:pt idx="31162">
                  <c:v>-37.012695256002097</c:v>
                </c:pt>
                <c:pt idx="31163">
                  <c:v>-36.770800720987602</c:v>
                </c:pt>
                <c:pt idx="31164">
                  <c:v>-36.770800720987602</c:v>
                </c:pt>
                <c:pt idx="31165">
                  <c:v>-36.770800720987602</c:v>
                </c:pt>
                <c:pt idx="31166">
                  <c:v>-36.755566375009899</c:v>
                </c:pt>
                <c:pt idx="31167">
                  <c:v>-36.755566375009899</c:v>
                </c:pt>
                <c:pt idx="31168">
                  <c:v>-36.755566375009899</c:v>
                </c:pt>
                <c:pt idx="31169">
                  <c:v>-36.677831989822103</c:v>
                </c:pt>
                <c:pt idx="31170">
                  <c:v>-36.677831989822103</c:v>
                </c:pt>
                <c:pt idx="31171">
                  <c:v>-36.553515530104001</c:v>
                </c:pt>
                <c:pt idx="31172">
                  <c:v>-36.553515530104001</c:v>
                </c:pt>
                <c:pt idx="31173">
                  <c:v>-36.739257771696401</c:v>
                </c:pt>
                <c:pt idx="31174">
                  <c:v>-36.739257771696401</c:v>
                </c:pt>
                <c:pt idx="31175">
                  <c:v>-36.595410150977798</c:v>
                </c:pt>
                <c:pt idx="31176">
                  <c:v>-36.595410150977798</c:v>
                </c:pt>
                <c:pt idx="31177">
                  <c:v>-36.595410150977798</c:v>
                </c:pt>
                <c:pt idx="31178">
                  <c:v>-36.650488210558201</c:v>
                </c:pt>
                <c:pt idx="31179">
                  <c:v>-36.650488210558201</c:v>
                </c:pt>
                <c:pt idx="31180">
                  <c:v>-36.650488210558201</c:v>
                </c:pt>
                <c:pt idx="31181">
                  <c:v>-36.535937456348599</c:v>
                </c:pt>
                <c:pt idx="31182">
                  <c:v>-36.535937456348599</c:v>
                </c:pt>
                <c:pt idx="31183">
                  <c:v>-36.476464826053402</c:v>
                </c:pt>
                <c:pt idx="31184">
                  <c:v>-36.476464826053402</c:v>
                </c:pt>
                <c:pt idx="31185">
                  <c:v>-36.476464826053402</c:v>
                </c:pt>
                <c:pt idx="31186">
                  <c:v>-36.245898393019097</c:v>
                </c:pt>
                <c:pt idx="31187">
                  <c:v>-36.245898393019097</c:v>
                </c:pt>
                <c:pt idx="31188">
                  <c:v>-36.245898393019097</c:v>
                </c:pt>
                <c:pt idx="31189">
                  <c:v>-36.653222627974102</c:v>
                </c:pt>
                <c:pt idx="31190">
                  <c:v>-36.653222627974102</c:v>
                </c:pt>
                <c:pt idx="31191">
                  <c:v>-36.345410104651798</c:v>
                </c:pt>
                <c:pt idx="31192">
                  <c:v>-36.345410104651798</c:v>
                </c:pt>
                <c:pt idx="31193">
                  <c:v>-36.352343758902798</c:v>
                </c:pt>
                <c:pt idx="31194">
                  <c:v>-36.352343758902798</c:v>
                </c:pt>
                <c:pt idx="31195">
                  <c:v>-36.565136675279</c:v>
                </c:pt>
                <c:pt idx="31196">
                  <c:v>-36.565136675279</c:v>
                </c:pt>
                <c:pt idx="31197">
                  <c:v>-36.111914043423802</c:v>
                </c:pt>
                <c:pt idx="31198">
                  <c:v>-36.111914043423802</c:v>
                </c:pt>
                <c:pt idx="31199">
                  <c:v>-36.111914043423802</c:v>
                </c:pt>
                <c:pt idx="31200">
                  <c:v>-36.334472631155201</c:v>
                </c:pt>
                <c:pt idx="31201">
                  <c:v>-36.334472631155201</c:v>
                </c:pt>
                <c:pt idx="31202">
                  <c:v>-36.334472631155201</c:v>
                </c:pt>
                <c:pt idx="31203">
                  <c:v>-36.157910145448099</c:v>
                </c:pt>
                <c:pt idx="31204">
                  <c:v>-36.157910145448099</c:v>
                </c:pt>
                <c:pt idx="31205">
                  <c:v>-36.157910145448099</c:v>
                </c:pt>
                <c:pt idx="31206">
                  <c:v>-36.157910145448099</c:v>
                </c:pt>
                <c:pt idx="31207">
                  <c:v>-36.401171856406997</c:v>
                </c:pt>
                <c:pt idx="31208">
                  <c:v>-36.401171856406997</c:v>
                </c:pt>
                <c:pt idx="31209">
                  <c:v>-36.171386698639203</c:v>
                </c:pt>
                <c:pt idx="31210">
                  <c:v>-36.171386698639203</c:v>
                </c:pt>
                <c:pt idx="31211">
                  <c:v>-36.171386698639203</c:v>
                </c:pt>
                <c:pt idx="31212">
                  <c:v>-36.251464779976203</c:v>
                </c:pt>
                <c:pt idx="31213">
                  <c:v>-36.251464779976203</c:v>
                </c:pt>
                <c:pt idx="31214">
                  <c:v>-36.172949186693501</c:v>
                </c:pt>
                <c:pt idx="31215">
                  <c:v>-36.172949186693501</c:v>
                </c:pt>
                <c:pt idx="31216">
                  <c:v>-36.021289021475198</c:v>
                </c:pt>
                <c:pt idx="31217">
                  <c:v>-36.021289021475198</c:v>
                </c:pt>
                <c:pt idx="31218">
                  <c:v>-36.021289021475198</c:v>
                </c:pt>
                <c:pt idx="31219">
                  <c:v>-36.329785136113003</c:v>
                </c:pt>
                <c:pt idx="31220">
                  <c:v>-36.329785136113003</c:v>
                </c:pt>
                <c:pt idx="31221">
                  <c:v>-36.329785136113003</c:v>
                </c:pt>
                <c:pt idx="31222">
                  <c:v>-36.042968771471301</c:v>
                </c:pt>
                <c:pt idx="31223">
                  <c:v>-36.042968771471301</c:v>
                </c:pt>
                <c:pt idx="31224">
                  <c:v>-36.042968771471301</c:v>
                </c:pt>
                <c:pt idx="31225">
                  <c:v>-36.042968771471301</c:v>
                </c:pt>
                <c:pt idx="31226">
                  <c:v>-35.891210904155699</c:v>
                </c:pt>
                <c:pt idx="31227">
                  <c:v>-35.891210904155699</c:v>
                </c:pt>
                <c:pt idx="31228">
                  <c:v>-35.846386660479702</c:v>
                </c:pt>
                <c:pt idx="31229">
                  <c:v>-35.846386660479702</c:v>
                </c:pt>
                <c:pt idx="31230">
                  <c:v>-35.846386660479702</c:v>
                </c:pt>
                <c:pt idx="31231">
                  <c:v>-36.077929652288702</c:v>
                </c:pt>
                <c:pt idx="31232">
                  <c:v>-36.077929652288702</c:v>
                </c:pt>
                <c:pt idx="31233">
                  <c:v>-36.053124956662899</c:v>
                </c:pt>
                <c:pt idx="31234">
                  <c:v>-36.053124956662899</c:v>
                </c:pt>
                <c:pt idx="31235">
                  <c:v>-36.002636669407302</c:v>
                </c:pt>
                <c:pt idx="31236">
                  <c:v>-36.002636669407302</c:v>
                </c:pt>
                <c:pt idx="31237">
                  <c:v>-36.002636669407302</c:v>
                </c:pt>
                <c:pt idx="31238">
                  <c:v>-35.986816363300001</c:v>
                </c:pt>
                <c:pt idx="31239">
                  <c:v>-35.986816363300001</c:v>
                </c:pt>
                <c:pt idx="31240">
                  <c:v>-35.986816363300001</c:v>
                </c:pt>
                <c:pt idx="31241">
                  <c:v>-35.774511697687501</c:v>
                </c:pt>
                <c:pt idx="31242">
                  <c:v>-35.774511697687501</c:v>
                </c:pt>
                <c:pt idx="31243">
                  <c:v>-35.774511697687501</c:v>
                </c:pt>
                <c:pt idx="31244">
                  <c:v>-35.774511697687501</c:v>
                </c:pt>
                <c:pt idx="31245">
                  <c:v>-35.800390565564101</c:v>
                </c:pt>
                <c:pt idx="31246">
                  <c:v>-35.800390565564101</c:v>
                </c:pt>
                <c:pt idx="31247">
                  <c:v>-35.800390565564101</c:v>
                </c:pt>
                <c:pt idx="31248">
                  <c:v>-35.830566324017099</c:v>
                </c:pt>
                <c:pt idx="31249">
                  <c:v>-35.830566324017099</c:v>
                </c:pt>
                <c:pt idx="31250">
                  <c:v>-35.729003865621003</c:v>
                </c:pt>
                <c:pt idx="31251">
                  <c:v>-35.729003865621003</c:v>
                </c:pt>
                <c:pt idx="31252">
                  <c:v>-35.614062452572398</c:v>
                </c:pt>
                <c:pt idx="31253">
                  <c:v>-35.614062452572398</c:v>
                </c:pt>
                <c:pt idx="31254">
                  <c:v>-35.613671841085299</c:v>
                </c:pt>
                <c:pt idx="31255">
                  <c:v>-35.613671841085299</c:v>
                </c:pt>
                <c:pt idx="31256">
                  <c:v>-35.613671841085299</c:v>
                </c:pt>
                <c:pt idx="31257">
                  <c:v>-35.467382795883097</c:v>
                </c:pt>
                <c:pt idx="31258">
                  <c:v>-35.467382795883097</c:v>
                </c:pt>
                <c:pt idx="31259">
                  <c:v>-35.771191372601599</c:v>
                </c:pt>
                <c:pt idx="31260">
                  <c:v>-35.771191372601599</c:v>
                </c:pt>
                <c:pt idx="31261">
                  <c:v>-35.771191372601599</c:v>
                </c:pt>
                <c:pt idx="31262">
                  <c:v>-35.447363244267699</c:v>
                </c:pt>
                <c:pt idx="31263">
                  <c:v>-35.447363244267699</c:v>
                </c:pt>
                <c:pt idx="31264">
                  <c:v>-35.493749999623098</c:v>
                </c:pt>
                <c:pt idx="31265">
                  <c:v>-35.493749999623098</c:v>
                </c:pt>
                <c:pt idx="31266">
                  <c:v>-35.493749999623098</c:v>
                </c:pt>
                <c:pt idx="31267">
                  <c:v>-35.4171874750391</c:v>
                </c:pt>
                <c:pt idx="31268">
                  <c:v>-35.4171874750391</c:v>
                </c:pt>
                <c:pt idx="31269">
                  <c:v>-35.686425734405901</c:v>
                </c:pt>
                <c:pt idx="31270">
                  <c:v>-35.686425734405901</c:v>
                </c:pt>
                <c:pt idx="31271">
                  <c:v>-35.686425734405901</c:v>
                </c:pt>
                <c:pt idx="31272">
                  <c:v>-35.605566343779998</c:v>
                </c:pt>
                <c:pt idx="31273">
                  <c:v>-35.605566343779998</c:v>
                </c:pt>
                <c:pt idx="31274">
                  <c:v>-35.605566343779998</c:v>
                </c:pt>
                <c:pt idx="31275">
                  <c:v>-35.4565429023787</c:v>
                </c:pt>
                <c:pt idx="31276">
                  <c:v>-35.4565429023787</c:v>
                </c:pt>
                <c:pt idx="31277">
                  <c:v>-35.405664013225703</c:v>
                </c:pt>
                <c:pt idx="31278">
                  <c:v>-35.405664013225703</c:v>
                </c:pt>
                <c:pt idx="31279">
                  <c:v>-35.456640613316203</c:v>
                </c:pt>
                <c:pt idx="31280">
                  <c:v>-35.456640613316203</c:v>
                </c:pt>
                <c:pt idx="31281">
                  <c:v>-35.456640613316203</c:v>
                </c:pt>
                <c:pt idx="31282">
                  <c:v>-35.456640613316203</c:v>
                </c:pt>
                <c:pt idx="31283">
                  <c:v>-35.363378821341001</c:v>
                </c:pt>
                <c:pt idx="31284">
                  <c:v>-35.363378821341001</c:v>
                </c:pt>
                <c:pt idx="31285">
                  <c:v>-35.363378821341001</c:v>
                </c:pt>
                <c:pt idx="31286">
                  <c:v>-35.524413992694399</c:v>
                </c:pt>
                <c:pt idx="31287">
                  <c:v>-35.524413992694399</c:v>
                </c:pt>
                <c:pt idx="31288">
                  <c:v>-35.478613228260599</c:v>
                </c:pt>
                <c:pt idx="31289">
                  <c:v>-35.478613228260599</c:v>
                </c:pt>
                <c:pt idx="31290">
                  <c:v>-35.478613228260599</c:v>
                </c:pt>
                <c:pt idx="31291">
                  <c:v>-35.512011682592799</c:v>
                </c:pt>
                <c:pt idx="31292">
                  <c:v>-35.512011682592799</c:v>
                </c:pt>
                <c:pt idx="31293">
                  <c:v>-35.512011682592799</c:v>
                </c:pt>
                <c:pt idx="31294">
                  <c:v>-35.744628850872601</c:v>
                </c:pt>
                <c:pt idx="31295">
                  <c:v>-35.744628850872601</c:v>
                </c:pt>
                <c:pt idx="31296">
                  <c:v>-35.488769474381101</c:v>
                </c:pt>
                <c:pt idx="31297">
                  <c:v>-35.488769474381101</c:v>
                </c:pt>
                <c:pt idx="31298">
                  <c:v>-35.488769474381101</c:v>
                </c:pt>
                <c:pt idx="31299">
                  <c:v>-35.607421860848198</c:v>
                </c:pt>
                <c:pt idx="31300">
                  <c:v>-35.607421860848198</c:v>
                </c:pt>
                <c:pt idx="31301">
                  <c:v>-35.607421860848198</c:v>
                </c:pt>
                <c:pt idx="31302">
                  <c:v>-35.469921861324103</c:v>
                </c:pt>
                <c:pt idx="31303">
                  <c:v>-35.469921861324103</c:v>
                </c:pt>
                <c:pt idx="31304">
                  <c:v>-35.469921861324103</c:v>
                </c:pt>
                <c:pt idx="31305">
                  <c:v>-35.469921861324103</c:v>
                </c:pt>
                <c:pt idx="31306">
                  <c:v>-35.412499957710601</c:v>
                </c:pt>
                <c:pt idx="31307">
                  <c:v>-35.412499957710601</c:v>
                </c:pt>
                <c:pt idx="31308">
                  <c:v>-35.291601520744699</c:v>
                </c:pt>
                <c:pt idx="31309">
                  <c:v>-35.291601520744699</c:v>
                </c:pt>
                <c:pt idx="31310">
                  <c:v>-35.291601520744699</c:v>
                </c:pt>
                <c:pt idx="31311">
                  <c:v>-35.333496007355201</c:v>
                </c:pt>
                <c:pt idx="31312">
                  <c:v>-35.333496007355201</c:v>
                </c:pt>
                <c:pt idx="31313">
                  <c:v>-35.333496007355201</c:v>
                </c:pt>
                <c:pt idx="31314">
                  <c:v>-35.383300737703301</c:v>
                </c:pt>
                <c:pt idx="31315">
                  <c:v>-35.383300737703301</c:v>
                </c:pt>
                <c:pt idx="31316">
                  <c:v>-35.397656248467598</c:v>
                </c:pt>
                <c:pt idx="31317">
                  <c:v>-35.397656248467598</c:v>
                </c:pt>
                <c:pt idx="31318">
                  <c:v>-35.397656248467598</c:v>
                </c:pt>
                <c:pt idx="31319">
                  <c:v>-35.608789039149997</c:v>
                </c:pt>
                <c:pt idx="31320">
                  <c:v>-35.608789039149997</c:v>
                </c:pt>
                <c:pt idx="31321">
                  <c:v>-35.809082006810002</c:v>
                </c:pt>
                <c:pt idx="31322">
                  <c:v>-35.809082006810002</c:v>
                </c:pt>
                <c:pt idx="31323">
                  <c:v>-35.809082006810002</c:v>
                </c:pt>
                <c:pt idx="31324">
                  <c:v>-35.732324172058703</c:v>
                </c:pt>
                <c:pt idx="31325">
                  <c:v>-35.732324172058703</c:v>
                </c:pt>
                <c:pt idx="31326">
                  <c:v>-35.732324172058703</c:v>
                </c:pt>
                <c:pt idx="31327">
                  <c:v>-35.5759765011098</c:v>
                </c:pt>
                <c:pt idx="31328">
                  <c:v>-35.5759765011098</c:v>
                </c:pt>
                <c:pt idx="31329">
                  <c:v>-35.5759765011098</c:v>
                </c:pt>
                <c:pt idx="31330">
                  <c:v>-35.286230406578397</c:v>
                </c:pt>
                <c:pt idx="31331">
                  <c:v>-35.286230406578397</c:v>
                </c:pt>
                <c:pt idx="31332">
                  <c:v>-35.286230406578397</c:v>
                </c:pt>
                <c:pt idx="31333">
                  <c:v>-35.345996024290798</c:v>
                </c:pt>
                <c:pt idx="31334">
                  <c:v>-35.345996024290798</c:v>
                </c:pt>
                <c:pt idx="31335">
                  <c:v>-35.408398371553602</c:v>
                </c:pt>
                <c:pt idx="31336">
                  <c:v>-35.408398371553602</c:v>
                </c:pt>
                <c:pt idx="31337">
                  <c:v>-35.408398371553602</c:v>
                </c:pt>
                <c:pt idx="31338">
                  <c:v>-35.557031201788</c:v>
                </c:pt>
                <c:pt idx="31339">
                  <c:v>-35.557031201788</c:v>
                </c:pt>
                <c:pt idx="31340">
                  <c:v>-35.492089799510701</c:v>
                </c:pt>
                <c:pt idx="31341">
                  <c:v>-35.492089799510701</c:v>
                </c:pt>
                <c:pt idx="31342">
                  <c:v>-35.908300731505697</c:v>
                </c:pt>
                <c:pt idx="31343">
                  <c:v>-35.908300731505697</c:v>
                </c:pt>
                <c:pt idx="31344">
                  <c:v>-35.908300731505697</c:v>
                </c:pt>
                <c:pt idx="31345">
                  <c:v>-35.908300731505697</c:v>
                </c:pt>
                <c:pt idx="31346">
                  <c:v>-35.883105390763298</c:v>
                </c:pt>
                <c:pt idx="31347">
                  <c:v>-35.883105390763298</c:v>
                </c:pt>
                <c:pt idx="31348">
                  <c:v>-35.883105390763298</c:v>
                </c:pt>
                <c:pt idx="31349">
                  <c:v>-35.561132791641199</c:v>
                </c:pt>
                <c:pt idx="31350">
                  <c:v>-35.561132791641199</c:v>
                </c:pt>
                <c:pt idx="31351">
                  <c:v>-35.561132791641199</c:v>
                </c:pt>
                <c:pt idx="31352">
                  <c:v>-35.5851561837625</c:v>
                </c:pt>
                <c:pt idx="31353">
                  <c:v>-35.5851561837625</c:v>
                </c:pt>
                <c:pt idx="31354">
                  <c:v>-35.5851561837625</c:v>
                </c:pt>
                <c:pt idx="31355">
                  <c:v>-35.512792932946397</c:v>
                </c:pt>
                <c:pt idx="31356">
                  <c:v>-35.711132744785502</c:v>
                </c:pt>
                <c:pt idx="31357">
                  <c:v>-35.711132744785502</c:v>
                </c:pt>
                <c:pt idx="31358">
                  <c:v>-35.711132744785502</c:v>
                </c:pt>
                <c:pt idx="31359">
                  <c:v>-35.527441367368702</c:v>
                </c:pt>
                <c:pt idx="31360">
                  <c:v>-35.527441367368702</c:v>
                </c:pt>
                <c:pt idx="31361">
                  <c:v>-35.444726485569802</c:v>
                </c:pt>
                <c:pt idx="31362">
                  <c:v>-35.444726485569802</c:v>
                </c:pt>
                <c:pt idx="31363">
                  <c:v>-35.444726485569802</c:v>
                </c:pt>
                <c:pt idx="31364">
                  <c:v>-35.669921860331598</c:v>
                </c:pt>
                <c:pt idx="31365">
                  <c:v>-35.669921860331598</c:v>
                </c:pt>
                <c:pt idx="31366">
                  <c:v>-35.669921860331598</c:v>
                </c:pt>
                <c:pt idx="31367">
                  <c:v>-35.391503828672199</c:v>
                </c:pt>
                <c:pt idx="31368">
                  <c:v>-35.391503828672199</c:v>
                </c:pt>
                <c:pt idx="31369">
                  <c:v>-35.605078096399602</c:v>
                </c:pt>
                <c:pt idx="31370">
                  <c:v>-35.605078096399602</c:v>
                </c:pt>
                <c:pt idx="31371">
                  <c:v>-35.564550714138001</c:v>
                </c:pt>
                <c:pt idx="31372">
                  <c:v>-35.564550714138001</c:v>
                </c:pt>
                <c:pt idx="31373">
                  <c:v>-35.404882780720001</c:v>
                </c:pt>
                <c:pt idx="31374">
                  <c:v>-35.404882780720001</c:v>
                </c:pt>
                <c:pt idx="31375">
                  <c:v>-35.404882780720001</c:v>
                </c:pt>
                <c:pt idx="31376">
                  <c:v>-35.505761652879301</c:v>
                </c:pt>
                <c:pt idx="31377">
                  <c:v>-35.505761652879301</c:v>
                </c:pt>
                <c:pt idx="31378">
                  <c:v>-35.505761652879301</c:v>
                </c:pt>
                <c:pt idx="31379">
                  <c:v>-35.602246075024503</c:v>
                </c:pt>
                <c:pt idx="31380">
                  <c:v>-35.602246075024503</c:v>
                </c:pt>
                <c:pt idx="31381">
                  <c:v>-35.602246075024503</c:v>
                </c:pt>
                <c:pt idx="31382">
                  <c:v>-35.512988236921899</c:v>
                </c:pt>
                <c:pt idx="31383">
                  <c:v>-35.512988236921899</c:v>
                </c:pt>
                <c:pt idx="31384">
                  <c:v>-35.512988236921899</c:v>
                </c:pt>
                <c:pt idx="31385">
                  <c:v>-35.403808540671797</c:v>
                </c:pt>
                <c:pt idx="31386">
                  <c:v>-35.403808540671797</c:v>
                </c:pt>
                <c:pt idx="31387">
                  <c:v>-35.403808540671797</c:v>
                </c:pt>
                <c:pt idx="31388">
                  <c:v>-35.554101507703301</c:v>
                </c:pt>
                <c:pt idx="31389">
                  <c:v>-35.554101507703301</c:v>
                </c:pt>
                <c:pt idx="31390">
                  <c:v>-35.780956959068099</c:v>
                </c:pt>
                <c:pt idx="31391">
                  <c:v>-35.780956959068099</c:v>
                </c:pt>
                <c:pt idx="31392">
                  <c:v>-35.780956959068099</c:v>
                </c:pt>
                <c:pt idx="31393">
                  <c:v>-35.573242164384197</c:v>
                </c:pt>
                <c:pt idx="31394">
                  <c:v>-35.573242164384197</c:v>
                </c:pt>
                <c:pt idx="31395">
                  <c:v>-35.371972603155797</c:v>
                </c:pt>
                <c:pt idx="31396">
                  <c:v>-35.371972603155797</c:v>
                </c:pt>
                <c:pt idx="31397">
                  <c:v>-35.371972603155797</c:v>
                </c:pt>
                <c:pt idx="31398">
                  <c:v>-35.5071288800536</c:v>
                </c:pt>
                <c:pt idx="31399">
                  <c:v>-35.5071288800536</c:v>
                </c:pt>
                <c:pt idx="31400">
                  <c:v>-35.5071288800536</c:v>
                </c:pt>
                <c:pt idx="31401">
                  <c:v>-35.658593710570102</c:v>
                </c:pt>
                <c:pt idx="31402">
                  <c:v>-35.658593710570102</c:v>
                </c:pt>
                <c:pt idx="31403">
                  <c:v>-35.658593710570102</c:v>
                </c:pt>
                <c:pt idx="31404">
                  <c:v>-35.658593710570102</c:v>
                </c:pt>
                <c:pt idx="31405">
                  <c:v>-35.4321288823703</c:v>
                </c:pt>
                <c:pt idx="31406">
                  <c:v>-35.4321288823703</c:v>
                </c:pt>
                <c:pt idx="31407">
                  <c:v>-35.744726514625597</c:v>
                </c:pt>
                <c:pt idx="31408">
                  <c:v>-35.744726514625597</c:v>
                </c:pt>
                <c:pt idx="31409">
                  <c:v>-35.744726514625597</c:v>
                </c:pt>
                <c:pt idx="31410">
                  <c:v>-35.5617187249808</c:v>
                </c:pt>
                <c:pt idx="31411">
                  <c:v>-35.5617187249808</c:v>
                </c:pt>
                <c:pt idx="31412">
                  <c:v>-35.517773421735903</c:v>
                </c:pt>
                <c:pt idx="31413">
                  <c:v>-35.517773421735903</c:v>
                </c:pt>
                <c:pt idx="31414">
                  <c:v>-35.517773421735903</c:v>
                </c:pt>
                <c:pt idx="31415">
                  <c:v>-35.641210872337901</c:v>
                </c:pt>
                <c:pt idx="31416">
                  <c:v>-35.641210872337901</c:v>
                </c:pt>
                <c:pt idx="31417">
                  <c:v>-35.641210872337901</c:v>
                </c:pt>
                <c:pt idx="31418">
                  <c:v>-35.737890608332201</c:v>
                </c:pt>
                <c:pt idx="31419">
                  <c:v>-35.737890608332201</c:v>
                </c:pt>
                <c:pt idx="31420">
                  <c:v>-35.7949218431676</c:v>
                </c:pt>
                <c:pt idx="31421">
                  <c:v>-35.7949218431676</c:v>
                </c:pt>
                <c:pt idx="31422">
                  <c:v>-35.7949218431676</c:v>
                </c:pt>
                <c:pt idx="31423">
                  <c:v>-35.7949218431676</c:v>
                </c:pt>
                <c:pt idx="31424">
                  <c:v>-35.435253868541601</c:v>
                </c:pt>
                <c:pt idx="31425">
                  <c:v>-35.435253868541601</c:v>
                </c:pt>
                <c:pt idx="31426">
                  <c:v>-35.435253868541601</c:v>
                </c:pt>
                <c:pt idx="31427">
                  <c:v>-35.612695271061902</c:v>
                </c:pt>
                <c:pt idx="31428">
                  <c:v>-35.612695271061902</c:v>
                </c:pt>
                <c:pt idx="31429">
                  <c:v>-35.582519509130996</c:v>
                </c:pt>
                <c:pt idx="31430">
                  <c:v>-35.582519509130996</c:v>
                </c:pt>
                <c:pt idx="31431">
                  <c:v>-35.582519509130996</c:v>
                </c:pt>
                <c:pt idx="31432">
                  <c:v>-35.589941365222302</c:v>
                </c:pt>
                <c:pt idx="31433">
                  <c:v>-35.589941365222302</c:v>
                </c:pt>
                <c:pt idx="31434">
                  <c:v>-35.582714801385002</c:v>
                </c:pt>
                <c:pt idx="31435">
                  <c:v>-35.582714801385002</c:v>
                </c:pt>
                <c:pt idx="31436">
                  <c:v>-35.582714801385002</c:v>
                </c:pt>
                <c:pt idx="31437">
                  <c:v>-35.409082017147703</c:v>
                </c:pt>
                <c:pt idx="31438">
                  <c:v>-35.409082017147703</c:v>
                </c:pt>
                <c:pt idx="31439">
                  <c:v>-35.409082017147703</c:v>
                </c:pt>
                <c:pt idx="31440">
                  <c:v>-35.457324176903001</c:v>
                </c:pt>
                <c:pt idx="31441">
                  <c:v>-35.457324176903001</c:v>
                </c:pt>
                <c:pt idx="31442">
                  <c:v>-35.457324176903001</c:v>
                </c:pt>
                <c:pt idx="31443">
                  <c:v>-35.457324176903001</c:v>
                </c:pt>
                <c:pt idx="31444">
                  <c:v>-35.583496059858497</c:v>
                </c:pt>
                <c:pt idx="31445">
                  <c:v>-35.583496059858497</c:v>
                </c:pt>
                <c:pt idx="31446">
                  <c:v>-35.583496059858497</c:v>
                </c:pt>
                <c:pt idx="31447">
                  <c:v>-35.621386645121603</c:v>
                </c:pt>
                <c:pt idx="31448">
                  <c:v>-35.621386645121603</c:v>
                </c:pt>
                <c:pt idx="31449">
                  <c:v>-35.353027317483701</c:v>
                </c:pt>
                <c:pt idx="31450">
                  <c:v>-35.353027317483701</c:v>
                </c:pt>
                <c:pt idx="31451">
                  <c:v>-35.353027317483701</c:v>
                </c:pt>
                <c:pt idx="31452">
                  <c:v>-35.327148421303697</c:v>
                </c:pt>
                <c:pt idx="31453">
                  <c:v>-35.561718711563998</c:v>
                </c:pt>
                <c:pt idx="31454">
                  <c:v>-35.561718711563998</c:v>
                </c:pt>
                <c:pt idx="31455">
                  <c:v>-35.561718711563998</c:v>
                </c:pt>
                <c:pt idx="31456">
                  <c:v>-35.567871026221802</c:v>
                </c:pt>
                <c:pt idx="31457">
                  <c:v>-35.567871026221802</c:v>
                </c:pt>
                <c:pt idx="31458">
                  <c:v>-35.567871026221802</c:v>
                </c:pt>
                <c:pt idx="31459">
                  <c:v>-35.427246062645203</c:v>
                </c:pt>
                <c:pt idx="31460">
                  <c:v>-35.427246062645203</c:v>
                </c:pt>
                <c:pt idx="31461">
                  <c:v>-35.427246062645203</c:v>
                </c:pt>
                <c:pt idx="31462">
                  <c:v>-35.262792898742099</c:v>
                </c:pt>
                <c:pt idx="31463">
                  <c:v>-35.262792898742099</c:v>
                </c:pt>
                <c:pt idx="31464">
                  <c:v>-35.262792898742099</c:v>
                </c:pt>
                <c:pt idx="31465">
                  <c:v>-35.4676757196357</c:v>
                </c:pt>
                <c:pt idx="31466">
                  <c:v>-35.4676757196357</c:v>
                </c:pt>
                <c:pt idx="31467">
                  <c:v>-35.4676757196357</c:v>
                </c:pt>
                <c:pt idx="31468">
                  <c:v>-35.4813476171038</c:v>
                </c:pt>
                <c:pt idx="31469">
                  <c:v>-35.4813476171038</c:v>
                </c:pt>
                <c:pt idx="31470">
                  <c:v>-35.4813476171038</c:v>
                </c:pt>
                <c:pt idx="31471">
                  <c:v>-35.402441349324299</c:v>
                </c:pt>
                <c:pt idx="31472">
                  <c:v>-35.402441349324299</c:v>
                </c:pt>
                <c:pt idx="31473">
                  <c:v>-35.619531228803602</c:v>
                </c:pt>
                <c:pt idx="31474">
                  <c:v>-35.619531228803602</c:v>
                </c:pt>
                <c:pt idx="31475">
                  <c:v>-35.619531228803602</c:v>
                </c:pt>
                <c:pt idx="31476">
                  <c:v>-35.563867131102597</c:v>
                </c:pt>
                <c:pt idx="31477">
                  <c:v>-35.563867131102597</c:v>
                </c:pt>
                <c:pt idx="31478">
                  <c:v>-35.563867131102597</c:v>
                </c:pt>
                <c:pt idx="31479">
                  <c:v>-35.8425781171754</c:v>
                </c:pt>
                <c:pt idx="31480">
                  <c:v>-35.8425781171754</c:v>
                </c:pt>
                <c:pt idx="31481">
                  <c:v>-35.8425781171754</c:v>
                </c:pt>
                <c:pt idx="31482">
                  <c:v>-35.463476533215697</c:v>
                </c:pt>
                <c:pt idx="31483">
                  <c:v>-35.463476533215697</c:v>
                </c:pt>
                <c:pt idx="31484">
                  <c:v>-35.463476533215697</c:v>
                </c:pt>
                <c:pt idx="31485">
                  <c:v>-36.145214788375597</c:v>
                </c:pt>
                <c:pt idx="31486">
                  <c:v>-36.145214788375597</c:v>
                </c:pt>
                <c:pt idx="31487">
                  <c:v>-36.145214788375597</c:v>
                </c:pt>
                <c:pt idx="31488">
                  <c:v>-35.680371057307603</c:v>
                </c:pt>
                <c:pt idx="31489">
                  <c:v>-35.680371057307603</c:v>
                </c:pt>
                <c:pt idx="31490">
                  <c:v>-35.680371057307603</c:v>
                </c:pt>
                <c:pt idx="31491">
                  <c:v>-35.695214811225</c:v>
                </c:pt>
                <c:pt idx="31492">
                  <c:v>-35.695214811225</c:v>
                </c:pt>
                <c:pt idx="31493">
                  <c:v>-35.8273437062889</c:v>
                </c:pt>
                <c:pt idx="31494">
                  <c:v>-35.8273437062889</c:v>
                </c:pt>
                <c:pt idx="31495">
                  <c:v>-35.441113260312697</c:v>
                </c:pt>
                <c:pt idx="31496">
                  <c:v>-35.441113260312697</c:v>
                </c:pt>
                <c:pt idx="31497">
                  <c:v>-35.441113260312697</c:v>
                </c:pt>
                <c:pt idx="31498">
                  <c:v>-35.612011669603802</c:v>
                </c:pt>
                <c:pt idx="31499">
                  <c:v>-35.612011669603802</c:v>
                </c:pt>
                <c:pt idx="31500">
                  <c:v>-35.612011669603802</c:v>
                </c:pt>
                <c:pt idx="31501">
                  <c:v>-35.357519478173302</c:v>
                </c:pt>
                <c:pt idx="31502">
                  <c:v>-35.357519478173302</c:v>
                </c:pt>
                <c:pt idx="31503">
                  <c:v>-35.583691363252001</c:v>
                </c:pt>
                <c:pt idx="31504">
                  <c:v>-35.583691363252001</c:v>
                </c:pt>
                <c:pt idx="31505">
                  <c:v>-35.583691363252001</c:v>
                </c:pt>
                <c:pt idx="31506">
                  <c:v>-35.606249998563698</c:v>
                </c:pt>
                <c:pt idx="31507">
                  <c:v>-35.606249998563698</c:v>
                </c:pt>
                <c:pt idx="31508">
                  <c:v>-35.606249998563698</c:v>
                </c:pt>
                <c:pt idx="31509">
                  <c:v>-35.608007725822901</c:v>
                </c:pt>
                <c:pt idx="31510">
                  <c:v>-35.676367149215302</c:v>
                </c:pt>
                <c:pt idx="31511">
                  <c:v>-35.676367149215302</c:v>
                </c:pt>
                <c:pt idx="31512">
                  <c:v>-35.676367149215302</c:v>
                </c:pt>
                <c:pt idx="31513">
                  <c:v>-35.676367149215302</c:v>
                </c:pt>
                <c:pt idx="31514">
                  <c:v>-35.601660123909802</c:v>
                </c:pt>
                <c:pt idx="31515">
                  <c:v>-35.601660123909802</c:v>
                </c:pt>
                <c:pt idx="31516">
                  <c:v>-35.469531212809599</c:v>
                </c:pt>
                <c:pt idx="31517">
                  <c:v>-35.469531212809599</c:v>
                </c:pt>
                <c:pt idx="31518">
                  <c:v>-35.469531212809599</c:v>
                </c:pt>
                <c:pt idx="31519">
                  <c:v>-35.563867149452498</c:v>
                </c:pt>
                <c:pt idx="31520">
                  <c:v>-35.563867149452498</c:v>
                </c:pt>
                <c:pt idx="31521">
                  <c:v>-35.563867149452498</c:v>
                </c:pt>
                <c:pt idx="31522">
                  <c:v>-35.736035102163399</c:v>
                </c:pt>
                <c:pt idx="31523">
                  <c:v>-35.736035102163399</c:v>
                </c:pt>
                <c:pt idx="31524">
                  <c:v>-35.5523436729708</c:v>
                </c:pt>
                <c:pt idx="31525">
                  <c:v>-35.5523436729708</c:v>
                </c:pt>
                <c:pt idx="31526">
                  <c:v>-35.5523436729708</c:v>
                </c:pt>
                <c:pt idx="31527">
                  <c:v>-35.634570271955397</c:v>
                </c:pt>
                <c:pt idx="31528">
                  <c:v>-35.634570271955397</c:v>
                </c:pt>
                <c:pt idx="31529">
                  <c:v>-35.618847615070898</c:v>
                </c:pt>
                <c:pt idx="31530">
                  <c:v>-35.618847615070898</c:v>
                </c:pt>
                <c:pt idx="31531">
                  <c:v>-35.4780273297728</c:v>
                </c:pt>
                <c:pt idx="31532">
                  <c:v>-35.4780273297728</c:v>
                </c:pt>
                <c:pt idx="31533">
                  <c:v>-35.582421792249001</c:v>
                </c:pt>
                <c:pt idx="31534">
                  <c:v>-35.582421792249001</c:v>
                </c:pt>
                <c:pt idx="31535">
                  <c:v>-35.582421792249001</c:v>
                </c:pt>
                <c:pt idx="31536">
                  <c:v>-35.543652299092997</c:v>
                </c:pt>
                <c:pt idx="31537">
                  <c:v>-35.543652299092997</c:v>
                </c:pt>
                <c:pt idx="31538">
                  <c:v>-35.543652299092997</c:v>
                </c:pt>
                <c:pt idx="31539">
                  <c:v>-35.6708983722055</c:v>
                </c:pt>
                <c:pt idx="31540">
                  <c:v>-35.6708983722055</c:v>
                </c:pt>
                <c:pt idx="31541">
                  <c:v>-35.6708983722055</c:v>
                </c:pt>
                <c:pt idx="31542">
                  <c:v>-35.417285115719999</c:v>
                </c:pt>
                <c:pt idx="31543">
                  <c:v>-35.417285115719999</c:v>
                </c:pt>
                <c:pt idx="31544">
                  <c:v>-35.417285115719999</c:v>
                </c:pt>
                <c:pt idx="31545">
                  <c:v>-35.704101512397699</c:v>
                </c:pt>
                <c:pt idx="31546">
                  <c:v>-35.704101512397699</c:v>
                </c:pt>
                <c:pt idx="31547">
                  <c:v>-35.704101512397699</c:v>
                </c:pt>
                <c:pt idx="31548">
                  <c:v>-35.503320298790598</c:v>
                </c:pt>
                <c:pt idx="31549">
                  <c:v>-35.503320298790598</c:v>
                </c:pt>
                <c:pt idx="31550">
                  <c:v>-35.7094726000214</c:v>
                </c:pt>
                <c:pt idx="31551">
                  <c:v>-35.7094726000214</c:v>
                </c:pt>
                <c:pt idx="31552">
                  <c:v>-35.629101569414999</c:v>
                </c:pt>
                <c:pt idx="31553">
                  <c:v>-35.629101569414999</c:v>
                </c:pt>
                <c:pt idx="31554">
                  <c:v>-35.629101569414999</c:v>
                </c:pt>
                <c:pt idx="31555">
                  <c:v>-35.629101569414999</c:v>
                </c:pt>
                <c:pt idx="31556">
                  <c:v>-35.604589812624901</c:v>
                </c:pt>
                <c:pt idx="31557">
                  <c:v>-35.604589812624901</c:v>
                </c:pt>
                <c:pt idx="31558">
                  <c:v>-35.604589812624901</c:v>
                </c:pt>
                <c:pt idx="31559">
                  <c:v>-35.697460886622103</c:v>
                </c:pt>
                <c:pt idx="31560">
                  <c:v>-35.697460886622103</c:v>
                </c:pt>
                <c:pt idx="31561">
                  <c:v>-35.509081976822898</c:v>
                </c:pt>
                <c:pt idx="31562">
                  <c:v>-35.509081976822898</c:v>
                </c:pt>
                <c:pt idx="31563">
                  <c:v>-35.509081976822898</c:v>
                </c:pt>
                <c:pt idx="31564">
                  <c:v>-35.687402259442003</c:v>
                </c:pt>
                <c:pt idx="31565">
                  <c:v>-35.687402259442003</c:v>
                </c:pt>
                <c:pt idx="31566">
                  <c:v>-35.527148404704299</c:v>
                </c:pt>
                <c:pt idx="31567">
                  <c:v>-35.527148404704299</c:v>
                </c:pt>
                <c:pt idx="31568">
                  <c:v>-35.576660097620298</c:v>
                </c:pt>
                <c:pt idx="31569">
                  <c:v>-35.576660097620298</c:v>
                </c:pt>
                <c:pt idx="31570">
                  <c:v>-35.572558587322398</c:v>
                </c:pt>
                <c:pt idx="31571">
                  <c:v>-35.572558587322398</c:v>
                </c:pt>
                <c:pt idx="31572">
                  <c:v>-35.572558587322398</c:v>
                </c:pt>
                <c:pt idx="31573">
                  <c:v>-35.577441375389697</c:v>
                </c:pt>
                <c:pt idx="31574">
                  <c:v>-35.577441375389697</c:v>
                </c:pt>
                <c:pt idx="31575">
                  <c:v>-35.577441375389697</c:v>
                </c:pt>
                <c:pt idx="31576">
                  <c:v>-35.577441375389697</c:v>
                </c:pt>
                <c:pt idx="31577">
                  <c:v>-35.780859360238502</c:v>
                </c:pt>
                <c:pt idx="31578">
                  <c:v>-35.780859360238502</c:v>
                </c:pt>
                <c:pt idx="31579">
                  <c:v>-35.618359334308401</c:v>
                </c:pt>
                <c:pt idx="31580">
                  <c:v>-35.618359334308401</c:v>
                </c:pt>
                <c:pt idx="31581">
                  <c:v>-35.618359334308401</c:v>
                </c:pt>
                <c:pt idx="31582">
                  <c:v>-35.570605436412698</c:v>
                </c:pt>
                <c:pt idx="31583">
                  <c:v>-35.570605436412698</c:v>
                </c:pt>
                <c:pt idx="31584">
                  <c:v>-35.646874956131697</c:v>
                </c:pt>
                <c:pt idx="31585">
                  <c:v>-35.646874956131697</c:v>
                </c:pt>
                <c:pt idx="31586">
                  <c:v>-35.5523437312876</c:v>
                </c:pt>
                <c:pt idx="31587">
                  <c:v>-35.5523437312876</c:v>
                </c:pt>
                <c:pt idx="31588">
                  <c:v>-35.5523437312876</c:v>
                </c:pt>
                <c:pt idx="31589">
                  <c:v>-35.604882756568202</c:v>
                </c:pt>
                <c:pt idx="31590">
                  <c:v>-35.604882756568202</c:v>
                </c:pt>
                <c:pt idx="31591">
                  <c:v>-35.604882756568202</c:v>
                </c:pt>
                <c:pt idx="31592">
                  <c:v>-35.5028320018682</c:v>
                </c:pt>
                <c:pt idx="31593">
                  <c:v>-35.5028320018682</c:v>
                </c:pt>
                <c:pt idx="31594">
                  <c:v>-35.5028320018682</c:v>
                </c:pt>
                <c:pt idx="31595">
                  <c:v>-35.742578100049201</c:v>
                </c:pt>
                <c:pt idx="31596">
                  <c:v>-35.742578100049201</c:v>
                </c:pt>
                <c:pt idx="31597">
                  <c:v>-35.742578100049201</c:v>
                </c:pt>
                <c:pt idx="31598">
                  <c:v>-35.727929638538598</c:v>
                </c:pt>
                <c:pt idx="31599">
                  <c:v>-35.727929638538598</c:v>
                </c:pt>
                <c:pt idx="31600">
                  <c:v>-35.709081924353001</c:v>
                </c:pt>
                <c:pt idx="31601">
                  <c:v>-35.709081924353001</c:v>
                </c:pt>
                <c:pt idx="31602">
                  <c:v>-35.443164003489002</c:v>
                </c:pt>
                <c:pt idx="31603">
                  <c:v>-35.443164003489002</c:v>
                </c:pt>
                <c:pt idx="31604">
                  <c:v>-35.443164003489002</c:v>
                </c:pt>
                <c:pt idx="31605">
                  <c:v>-35.405761690213602</c:v>
                </c:pt>
                <c:pt idx="31606">
                  <c:v>-35.405761690213602</c:v>
                </c:pt>
                <c:pt idx="31607">
                  <c:v>-35.529394510100197</c:v>
                </c:pt>
                <c:pt idx="31608">
                  <c:v>-35.529394510100197</c:v>
                </c:pt>
                <c:pt idx="31609">
                  <c:v>-35.620312455997897</c:v>
                </c:pt>
                <c:pt idx="31610">
                  <c:v>-35.620312455997897</c:v>
                </c:pt>
                <c:pt idx="31611">
                  <c:v>-35.620312455997897</c:v>
                </c:pt>
                <c:pt idx="31612">
                  <c:v>-35.620312455997897</c:v>
                </c:pt>
                <c:pt idx="31613">
                  <c:v>-35.538867160619702</c:v>
                </c:pt>
                <c:pt idx="31614">
                  <c:v>-35.538867160619702</c:v>
                </c:pt>
                <c:pt idx="31615">
                  <c:v>-35.278417906825702</c:v>
                </c:pt>
                <c:pt idx="31616">
                  <c:v>-35.278417906825702</c:v>
                </c:pt>
                <c:pt idx="31617">
                  <c:v>-35.278417906825702</c:v>
                </c:pt>
                <c:pt idx="31618">
                  <c:v>-35.278417906825702</c:v>
                </c:pt>
                <c:pt idx="31619">
                  <c:v>-35.801464779433402</c:v>
                </c:pt>
                <c:pt idx="31620">
                  <c:v>-35.801464779433402</c:v>
                </c:pt>
                <c:pt idx="31621">
                  <c:v>-35.659472597944799</c:v>
                </c:pt>
                <c:pt idx="31622">
                  <c:v>-35.659472597944799</c:v>
                </c:pt>
                <c:pt idx="31623">
                  <c:v>-35.528417925212104</c:v>
                </c:pt>
                <c:pt idx="31624">
                  <c:v>-35.528417925212104</c:v>
                </c:pt>
                <c:pt idx="31625">
                  <c:v>-35.528417925212104</c:v>
                </c:pt>
                <c:pt idx="31626">
                  <c:v>-35.6571288894338</c:v>
                </c:pt>
                <c:pt idx="31627">
                  <c:v>-35.6571288894338</c:v>
                </c:pt>
                <c:pt idx="31628">
                  <c:v>-35.608300772793797</c:v>
                </c:pt>
                <c:pt idx="31629">
                  <c:v>-35.608300772793797</c:v>
                </c:pt>
                <c:pt idx="31630">
                  <c:v>-35.608300772793797</c:v>
                </c:pt>
                <c:pt idx="31631">
                  <c:v>-35.651953097803897</c:v>
                </c:pt>
                <c:pt idx="31632">
                  <c:v>-35.651953097803897</c:v>
                </c:pt>
                <c:pt idx="31633">
                  <c:v>-35.782324138213802</c:v>
                </c:pt>
                <c:pt idx="31634">
                  <c:v>-35.782324138213802</c:v>
                </c:pt>
                <c:pt idx="31635">
                  <c:v>-35.782324138213802</c:v>
                </c:pt>
                <c:pt idx="31636">
                  <c:v>-35.782324138213802</c:v>
                </c:pt>
                <c:pt idx="31637">
                  <c:v>-35.574902293505097</c:v>
                </c:pt>
                <c:pt idx="31638">
                  <c:v>-35.574902293505097</c:v>
                </c:pt>
                <c:pt idx="31639">
                  <c:v>-35.6277343328547</c:v>
                </c:pt>
                <c:pt idx="31640">
                  <c:v>-35.6277343328547</c:v>
                </c:pt>
                <c:pt idx="31641">
                  <c:v>-35.598144498893802</c:v>
                </c:pt>
                <c:pt idx="31642">
                  <c:v>-35.598144498893802</c:v>
                </c:pt>
                <c:pt idx="31643">
                  <c:v>-35.598144498893802</c:v>
                </c:pt>
                <c:pt idx="31644">
                  <c:v>-35.595703065075199</c:v>
                </c:pt>
                <c:pt idx="31645">
                  <c:v>-35.595703065075199</c:v>
                </c:pt>
                <c:pt idx="31646">
                  <c:v>-35.802539002477701</c:v>
                </c:pt>
                <c:pt idx="31647">
                  <c:v>-35.802539002477701</c:v>
                </c:pt>
                <c:pt idx="31648">
                  <c:v>-35.802539002477701</c:v>
                </c:pt>
                <c:pt idx="31649">
                  <c:v>-35.485742127653701</c:v>
                </c:pt>
                <c:pt idx="31650">
                  <c:v>-35.485742127653701</c:v>
                </c:pt>
                <c:pt idx="31651">
                  <c:v>-35.485742127653701</c:v>
                </c:pt>
                <c:pt idx="31652">
                  <c:v>-35.537597623129798</c:v>
                </c:pt>
                <c:pt idx="31653">
                  <c:v>-35.537597623129798</c:v>
                </c:pt>
                <c:pt idx="31654">
                  <c:v>-35.537597623129798</c:v>
                </c:pt>
                <c:pt idx="31655">
                  <c:v>-35.635156229582201</c:v>
                </c:pt>
                <c:pt idx="31656">
                  <c:v>-35.635156229582201</c:v>
                </c:pt>
                <c:pt idx="31657">
                  <c:v>-35.750781216062002</c:v>
                </c:pt>
                <c:pt idx="31658">
                  <c:v>-35.750781216062002</c:v>
                </c:pt>
                <c:pt idx="31659">
                  <c:v>-35.750781216062002</c:v>
                </c:pt>
                <c:pt idx="31660">
                  <c:v>-35.750781216062002</c:v>
                </c:pt>
                <c:pt idx="31661">
                  <c:v>-35.626171820374999</c:v>
                </c:pt>
                <c:pt idx="31662">
                  <c:v>-35.626171820374999</c:v>
                </c:pt>
                <c:pt idx="31663">
                  <c:v>-35.603613227453003</c:v>
                </c:pt>
                <c:pt idx="31664">
                  <c:v>-35.603613227453003</c:v>
                </c:pt>
                <c:pt idx="31665">
                  <c:v>-35.716015595782601</c:v>
                </c:pt>
                <c:pt idx="31666">
                  <c:v>-35.716015595782601</c:v>
                </c:pt>
                <c:pt idx="31667">
                  <c:v>-35.562304631872301</c:v>
                </c:pt>
                <c:pt idx="31668">
                  <c:v>-35.562304631872301</c:v>
                </c:pt>
                <c:pt idx="31669">
                  <c:v>-35.562304631872301</c:v>
                </c:pt>
                <c:pt idx="31670">
                  <c:v>-35.696777303564801</c:v>
                </c:pt>
                <c:pt idx="31671">
                  <c:v>-35.696777303564801</c:v>
                </c:pt>
                <c:pt idx="31672">
                  <c:v>-35.696777303564801</c:v>
                </c:pt>
                <c:pt idx="31673">
                  <c:v>-35.696777303564801</c:v>
                </c:pt>
                <c:pt idx="31674">
                  <c:v>-35.725878863675398</c:v>
                </c:pt>
                <c:pt idx="31675">
                  <c:v>-35.725878863675398</c:v>
                </c:pt>
                <c:pt idx="31676">
                  <c:v>-35.441210912802397</c:v>
                </c:pt>
                <c:pt idx="31677">
                  <c:v>-35.441210912802397</c:v>
                </c:pt>
                <c:pt idx="31678">
                  <c:v>-35.441210912802397</c:v>
                </c:pt>
                <c:pt idx="31679">
                  <c:v>-35.672851567287502</c:v>
                </c:pt>
                <c:pt idx="31680">
                  <c:v>-35.672851567287502</c:v>
                </c:pt>
                <c:pt idx="31681">
                  <c:v>-35.441601514590701</c:v>
                </c:pt>
                <c:pt idx="31682">
                  <c:v>-35.441601514590701</c:v>
                </c:pt>
                <c:pt idx="31683">
                  <c:v>-35.572070265181502</c:v>
                </c:pt>
                <c:pt idx="31684">
                  <c:v>-35.572070265181502</c:v>
                </c:pt>
                <c:pt idx="31685">
                  <c:v>-35.676757765591901</c:v>
                </c:pt>
                <c:pt idx="31686">
                  <c:v>-35.676757765591901</c:v>
                </c:pt>
                <c:pt idx="31687">
                  <c:v>-35.676757765591901</c:v>
                </c:pt>
                <c:pt idx="31688">
                  <c:v>-35.489550749676702</c:v>
                </c:pt>
                <c:pt idx="31689">
                  <c:v>-35.489550749676702</c:v>
                </c:pt>
                <c:pt idx="31690">
                  <c:v>-35.489550749676702</c:v>
                </c:pt>
                <c:pt idx="31691">
                  <c:v>-35.5466796091277</c:v>
                </c:pt>
                <c:pt idx="31692">
                  <c:v>-35.5466796091277</c:v>
                </c:pt>
                <c:pt idx="31693">
                  <c:v>-35.5466796091277</c:v>
                </c:pt>
                <c:pt idx="31694">
                  <c:v>-35.5466796091277</c:v>
                </c:pt>
                <c:pt idx="31695">
                  <c:v>-35.5487304043126</c:v>
                </c:pt>
                <c:pt idx="31696">
                  <c:v>-35.5487304043126</c:v>
                </c:pt>
                <c:pt idx="31697">
                  <c:v>-35.690136682802397</c:v>
                </c:pt>
                <c:pt idx="31698">
                  <c:v>-35.690136682802397</c:v>
                </c:pt>
                <c:pt idx="31699">
                  <c:v>-35.635937455364903</c:v>
                </c:pt>
                <c:pt idx="31700">
                  <c:v>-35.635937455364903</c:v>
                </c:pt>
                <c:pt idx="31701">
                  <c:v>-35.528417929461199</c:v>
                </c:pt>
                <c:pt idx="31702">
                  <c:v>-35.528417929461199</c:v>
                </c:pt>
                <c:pt idx="31703">
                  <c:v>-35.407324174069799</c:v>
                </c:pt>
                <c:pt idx="31704">
                  <c:v>-35.407324174069799</c:v>
                </c:pt>
                <c:pt idx="31705">
                  <c:v>-35.407324174069799</c:v>
                </c:pt>
                <c:pt idx="31706">
                  <c:v>-35.358398399301201</c:v>
                </c:pt>
                <c:pt idx="31707">
                  <c:v>-35.358398399301201</c:v>
                </c:pt>
                <c:pt idx="31708">
                  <c:v>-35.605859359005898</c:v>
                </c:pt>
                <c:pt idx="31709">
                  <c:v>-35.605859359005898</c:v>
                </c:pt>
                <c:pt idx="31710">
                  <c:v>-35.605859359005898</c:v>
                </c:pt>
                <c:pt idx="31711">
                  <c:v>-35.605859359005898</c:v>
                </c:pt>
                <c:pt idx="31712">
                  <c:v>-35.563476507581001</c:v>
                </c:pt>
                <c:pt idx="31713">
                  <c:v>-35.563476507581001</c:v>
                </c:pt>
                <c:pt idx="31714">
                  <c:v>-35.563476507581001</c:v>
                </c:pt>
                <c:pt idx="31715">
                  <c:v>-35.5134765138354</c:v>
                </c:pt>
                <c:pt idx="31716">
                  <c:v>-35.5134765138354</c:v>
                </c:pt>
                <c:pt idx="31717">
                  <c:v>-35.5134765138354</c:v>
                </c:pt>
                <c:pt idx="31718">
                  <c:v>-35.649316366325301</c:v>
                </c:pt>
                <c:pt idx="31719">
                  <c:v>-35.649316366325301</c:v>
                </c:pt>
                <c:pt idx="31720">
                  <c:v>-35.649316366325301</c:v>
                </c:pt>
                <c:pt idx="31721">
                  <c:v>-35.527831993131201</c:v>
                </c:pt>
                <c:pt idx="31722">
                  <c:v>-35.527831993131201</c:v>
                </c:pt>
                <c:pt idx="31723">
                  <c:v>-35.527831993131201</c:v>
                </c:pt>
                <c:pt idx="31724">
                  <c:v>-35.7024413450781</c:v>
                </c:pt>
                <c:pt idx="31725">
                  <c:v>-35.7024413450781</c:v>
                </c:pt>
                <c:pt idx="31726">
                  <c:v>-35.563964826127602</c:v>
                </c:pt>
                <c:pt idx="31727">
                  <c:v>-35.563964826127602</c:v>
                </c:pt>
                <c:pt idx="31728">
                  <c:v>-35.563964826127602</c:v>
                </c:pt>
                <c:pt idx="31729">
                  <c:v>-35.517968680061998</c:v>
                </c:pt>
                <c:pt idx="31730">
                  <c:v>-35.517968680061998</c:v>
                </c:pt>
                <c:pt idx="31731">
                  <c:v>-35.517968680061998</c:v>
                </c:pt>
                <c:pt idx="31732">
                  <c:v>-35.380956995315501</c:v>
                </c:pt>
                <c:pt idx="31733">
                  <c:v>-35.380956995315501</c:v>
                </c:pt>
                <c:pt idx="31734">
                  <c:v>-35.380956995315501</c:v>
                </c:pt>
                <c:pt idx="31735">
                  <c:v>-35.965039007438399</c:v>
                </c:pt>
                <c:pt idx="31736">
                  <c:v>-35.965039007438399</c:v>
                </c:pt>
                <c:pt idx="31737">
                  <c:v>-35.406640569773998</c:v>
                </c:pt>
                <c:pt idx="31738">
                  <c:v>-35.406640569773998</c:v>
                </c:pt>
                <c:pt idx="31739">
                  <c:v>-35.406640569773998</c:v>
                </c:pt>
                <c:pt idx="31740">
                  <c:v>-35.775781206451903</c:v>
                </c:pt>
                <c:pt idx="31741">
                  <c:v>-35.775781206451903</c:v>
                </c:pt>
                <c:pt idx="31742">
                  <c:v>-35.622363251284597</c:v>
                </c:pt>
                <c:pt idx="31743">
                  <c:v>-35.622363251284597</c:v>
                </c:pt>
                <c:pt idx="31744">
                  <c:v>-35.536132764529597</c:v>
                </c:pt>
                <c:pt idx="31745">
                  <c:v>-35.536132764529597</c:v>
                </c:pt>
                <c:pt idx="31746">
                  <c:v>-35.536132764529597</c:v>
                </c:pt>
                <c:pt idx="31747">
                  <c:v>-35.430273339385103</c:v>
                </c:pt>
                <c:pt idx="31748">
                  <c:v>-35.430273339385103</c:v>
                </c:pt>
                <c:pt idx="31749">
                  <c:v>-35.430273339385103</c:v>
                </c:pt>
                <c:pt idx="31750">
                  <c:v>-35.476855426531898</c:v>
                </c:pt>
                <c:pt idx="31751">
                  <c:v>-35.476855426531898</c:v>
                </c:pt>
                <c:pt idx="31752">
                  <c:v>-35.476855426531898</c:v>
                </c:pt>
                <c:pt idx="31753">
                  <c:v>-35.618945268732197</c:v>
                </c:pt>
                <c:pt idx="31754">
                  <c:v>-35.618945268732197</c:v>
                </c:pt>
                <c:pt idx="31755">
                  <c:v>-35.618945268732197</c:v>
                </c:pt>
                <c:pt idx="31756">
                  <c:v>-35.715527312153398</c:v>
                </c:pt>
                <c:pt idx="31757">
                  <c:v>-35.715527312153398</c:v>
                </c:pt>
                <c:pt idx="31758">
                  <c:v>-35.715527312153398</c:v>
                </c:pt>
                <c:pt idx="31759">
                  <c:v>-35.527148365210401</c:v>
                </c:pt>
                <c:pt idx="31760">
                  <c:v>-35.527148365210401</c:v>
                </c:pt>
                <c:pt idx="31761">
                  <c:v>-35.473339775235203</c:v>
                </c:pt>
                <c:pt idx="31762">
                  <c:v>-35.473339775235203</c:v>
                </c:pt>
                <c:pt idx="31763">
                  <c:v>-35.398730457614803</c:v>
                </c:pt>
                <c:pt idx="31764">
                  <c:v>-35.398730457614803</c:v>
                </c:pt>
                <c:pt idx="31765">
                  <c:v>-35.365624926474901</c:v>
                </c:pt>
                <c:pt idx="31766">
                  <c:v>-35.365624926474901</c:v>
                </c:pt>
                <c:pt idx="31767">
                  <c:v>-35.365624926474901</c:v>
                </c:pt>
                <c:pt idx="31768">
                  <c:v>-35.566113229098796</c:v>
                </c:pt>
                <c:pt idx="31769">
                  <c:v>-35.566113229098796</c:v>
                </c:pt>
                <c:pt idx="31770">
                  <c:v>-35.554003845834799</c:v>
                </c:pt>
                <c:pt idx="31771">
                  <c:v>-35.554003845834799</c:v>
                </c:pt>
                <c:pt idx="31772">
                  <c:v>-35.554003845834799</c:v>
                </c:pt>
                <c:pt idx="31773">
                  <c:v>-35.6109374293519</c:v>
                </c:pt>
                <c:pt idx="31774">
                  <c:v>-35.6109374293519</c:v>
                </c:pt>
                <c:pt idx="31775">
                  <c:v>-35.6065428927322</c:v>
                </c:pt>
                <c:pt idx="31776">
                  <c:v>-35.6065428927322</c:v>
                </c:pt>
                <c:pt idx="31777">
                  <c:v>-35.6065428927322</c:v>
                </c:pt>
                <c:pt idx="31778">
                  <c:v>-35.657031232971299</c:v>
                </c:pt>
                <c:pt idx="31779">
                  <c:v>-35.657031232971299</c:v>
                </c:pt>
                <c:pt idx="31780">
                  <c:v>-35.633105407810902</c:v>
                </c:pt>
                <c:pt idx="31781">
                  <c:v>-35.633105407810902</c:v>
                </c:pt>
                <c:pt idx="31782">
                  <c:v>-35.633105407810902</c:v>
                </c:pt>
                <c:pt idx="31783">
                  <c:v>-35.518261678931502</c:v>
                </c:pt>
                <c:pt idx="31784">
                  <c:v>-35.518261678931502</c:v>
                </c:pt>
                <c:pt idx="31785">
                  <c:v>-35.426562419474003</c:v>
                </c:pt>
                <c:pt idx="31786">
                  <c:v>-35.426562419474003</c:v>
                </c:pt>
                <c:pt idx="31787">
                  <c:v>-35.426562419474003</c:v>
                </c:pt>
                <c:pt idx="31788">
                  <c:v>-35.662695272519997</c:v>
                </c:pt>
                <c:pt idx="31789">
                  <c:v>-35.662695272519997</c:v>
                </c:pt>
                <c:pt idx="31790">
                  <c:v>-35.662695272519997</c:v>
                </c:pt>
                <c:pt idx="31791">
                  <c:v>-35.704199191371998</c:v>
                </c:pt>
                <c:pt idx="31792">
                  <c:v>-35.704199191371998</c:v>
                </c:pt>
                <c:pt idx="31793">
                  <c:v>-35.704199191371998</c:v>
                </c:pt>
                <c:pt idx="31794">
                  <c:v>-35.704199191371998</c:v>
                </c:pt>
                <c:pt idx="31795">
                  <c:v>-35.787402291913097</c:v>
                </c:pt>
                <c:pt idx="31796">
                  <c:v>-35.787402291913097</c:v>
                </c:pt>
                <c:pt idx="31797">
                  <c:v>-35.625097622432797</c:v>
                </c:pt>
                <c:pt idx="31798">
                  <c:v>-35.625097622432797</c:v>
                </c:pt>
                <c:pt idx="31799">
                  <c:v>-35.625097622432797</c:v>
                </c:pt>
                <c:pt idx="31800">
                  <c:v>-35.5442382259643</c:v>
                </c:pt>
                <c:pt idx="31801">
                  <c:v>-35.5442382259643</c:v>
                </c:pt>
                <c:pt idx="31802">
                  <c:v>-35.5442382259643</c:v>
                </c:pt>
                <c:pt idx="31803">
                  <c:v>-35.579980425238297</c:v>
                </c:pt>
                <c:pt idx="31804">
                  <c:v>-35.579980425238297</c:v>
                </c:pt>
                <c:pt idx="31805">
                  <c:v>-35.572558533538498</c:v>
                </c:pt>
                <c:pt idx="31806">
                  <c:v>-35.572558533538498</c:v>
                </c:pt>
                <c:pt idx="31807">
                  <c:v>-35.572558533538498</c:v>
                </c:pt>
                <c:pt idx="31808">
                  <c:v>-35.656542910233803</c:v>
                </c:pt>
                <c:pt idx="31809">
                  <c:v>-35.656542910233803</c:v>
                </c:pt>
                <c:pt idx="31810">
                  <c:v>-35.656542910233803</c:v>
                </c:pt>
                <c:pt idx="31811">
                  <c:v>-35.402539003574901</c:v>
                </c:pt>
                <c:pt idx="31812">
                  <c:v>-35.402539003574901</c:v>
                </c:pt>
                <c:pt idx="31813">
                  <c:v>-35.402539003574901</c:v>
                </c:pt>
                <c:pt idx="31814">
                  <c:v>-35.402539003574901</c:v>
                </c:pt>
                <c:pt idx="31815">
                  <c:v>-35.728710883638897</c:v>
                </c:pt>
                <c:pt idx="31816">
                  <c:v>-35.728710883638897</c:v>
                </c:pt>
                <c:pt idx="31817">
                  <c:v>-35.728710883638897</c:v>
                </c:pt>
                <c:pt idx="31818">
                  <c:v>-35.570898409219801</c:v>
                </c:pt>
                <c:pt idx="31819">
                  <c:v>-35.570898409219801</c:v>
                </c:pt>
                <c:pt idx="31820">
                  <c:v>-35.253613224209403</c:v>
                </c:pt>
                <c:pt idx="31821">
                  <c:v>-35.253613224209403</c:v>
                </c:pt>
                <c:pt idx="31822">
                  <c:v>-35.253613224209403</c:v>
                </c:pt>
                <c:pt idx="31823">
                  <c:v>-35.698535085917598</c:v>
                </c:pt>
                <c:pt idx="31824">
                  <c:v>-35.698535085917598</c:v>
                </c:pt>
                <c:pt idx="31825">
                  <c:v>-35.701562442416602</c:v>
                </c:pt>
                <c:pt idx="31826">
                  <c:v>-35.701562442416602</c:v>
                </c:pt>
                <c:pt idx="31827">
                  <c:v>-35.701562442416602</c:v>
                </c:pt>
                <c:pt idx="31828">
                  <c:v>-35.551367120206102</c:v>
                </c:pt>
                <c:pt idx="31829">
                  <c:v>-35.551367120206102</c:v>
                </c:pt>
                <c:pt idx="31830">
                  <c:v>-35.551367120206102</c:v>
                </c:pt>
                <c:pt idx="31831">
                  <c:v>-35.661621066115899</c:v>
                </c:pt>
                <c:pt idx="31832">
                  <c:v>-35.661621066115899</c:v>
                </c:pt>
                <c:pt idx="31833">
                  <c:v>-35.661621066115899</c:v>
                </c:pt>
                <c:pt idx="31834">
                  <c:v>-35.661621066115899</c:v>
                </c:pt>
                <c:pt idx="31835">
                  <c:v>-35.6148437188385</c:v>
                </c:pt>
                <c:pt idx="31836">
                  <c:v>-35.6148437188385</c:v>
                </c:pt>
                <c:pt idx="31837">
                  <c:v>-35.705468725827799</c:v>
                </c:pt>
                <c:pt idx="31838">
                  <c:v>-35.705468725827799</c:v>
                </c:pt>
                <c:pt idx="31839">
                  <c:v>-35.705468725827799</c:v>
                </c:pt>
                <c:pt idx="31840">
                  <c:v>-35.742285112843</c:v>
                </c:pt>
                <c:pt idx="31841">
                  <c:v>-35.742285112843</c:v>
                </c:pt>
                <c:pt idx="31842">
                  <c:v>-35.742285112843</c:v>
                </c:pt>
                <c:pt idx="31843">
                  <c:v>-35.472558546745802</c:v>
                </c:pt>
                <c:pt idx="31844">
                  <c:v>-35.472558546745802</c:v>
                </c:pt>
                <c:pt idx="31845">
                  <c:v>-35.575292934430699</c:v>
                </c:pt>
                <c:pt idx="31846">
                  <c:v>-35.575292934430699</c:v>
                </c:pt>
                <c:pt idx="31847">
                  <c:v>-35.502734329340399</c:v>
                </c:pt>
                <c:pt idx="31848">
                  <c:v>-35.502734329340399</c:v>
                </c:pt>
                <c:pt idx="31849">
                  <c:v>-35.475390586703703</c:v>
                </c:pt>
                <c:pt idx="31850">
                  <c:v>-35.475390586703703</c:v>
                </c:pt>
                <c:pt idx="31851">
                  <c:v>-35.475390586703703</c:v>
                </c:pt>
                <c:pt idx="31852">
                  <c:v>-35.475390586703703</c:v>
                </c:pt>
                <c:pt idx="31853">
                  <c:v>-35.570019470709603</c:v>
                </c:pt>
                <c:pt idx="31854">
                  <c:v>-35.570019470709603</c:v>
                </c:pt>
                <c:pt idx="31855">
                  <c:v>-35.408105393107597</c:v>
                </c:pt>
                <c:pt idx="31856">
                  <c:v>-35.408105393107597</c:v>
                </c:pt>
                <c:pt idx="31857">
                  <c:v>-35.408105393107597</c:v>
                </c:pt>
                <c:pt idx="31858">
                  <c:v>-35.5753905904566</c:v>
                </c:pt>
                <c:pt idx="31859">
                  <c:v>-35.5753905904566</c:v>
                </c:pt>
                <c:pt idx="31860">
                  <c:v>-35.5949218289024</c:v>
                </c:pt>
                <c:pt idx="31861">
                  <c:v>-35.5949218289024</c:v>
                </c:pt>
                <c:pt idx="31862">
                  <c:v>-35.7128905700446</c:v>
                </c:pt>
                <c:pt idx="31863">
                  <c:v>-35.7128905700446</c:v>
                </c:pt>
                <c:pt idx="31864">
                  <c:v>-35.7128905700446</c:v>
                </c:pt>
                <c:pt idx="31865">
                  <c:v>-35.549511677381801</c:v>
                </c:pt>
                <c:pt idx="31866">
                  <c:v>-35.549511677381801</c:v>
                </c:pt>
                <c:pt idx="31867">
                  <c:v>-35.549511677381801</c:v>
                </c:pt>
                <c:pt idx="31868">
                  <c:v>-35.533886663848499</c:v>
                </c:pt>
                <c:pt idx="31869">
                  <c:v>-35.533886663848499</c:v>
                </c:pt>
                <c:pt idx="31870">
                  <c:v>-35.533886663848499</c:v>
                </c:pt>
                <c:pt idx="31871">
                  <c:v>-35.643847618375702</c:v>
                </c:pt>
                <c:pt idx="31872">
                  <c:v>-35.643847618375702</c:v>
                </c:pt>
                <c:pt idx="31873">
                  <c:v>-35.643847618375702</c:v>
                </c:pt>
                <c:pt idx="31874">
                  <c:v>-35.356640577156199</c:v>
                </c:pt>
                <c:pt idx="31875">
                  <c:v>-35.356640577156199</c:v>
                </c:pt>
                <c:pt idx="31876">
                  <c:v>-35.356640577156199</c:v>
                </c:pt>
                <c:pt idx="31877">
                  <c:v>-35.557617086189502</c:v>
                </c:pt>
                <c:pt idx="31878">
                  <c:v>-35.557617086189502</c:v>
                </c:pt>
                <c:pt idx="31879">
                  <c:v>-35.668554648182102</c:v>
                </c:pt>
                <c:pt idx="31880">
                  <c:v>-35.668554648182102</c:v>
                </c:pt>
                <c:pt idx="31881">
                  <c:v>-35.668554648182102</c:v>
                </c:pt>
                <c:pt idx="31882">
                  <c:v>-35.694140564868498</c:v>
                </c:pt>
                <c:pt idx="31883">
                  <c:v>-35.694140564868498</c:v>
                </c:pt>
                <c:pt idx="31884">
                  <c:v>-35.576660086648097</c:v>
                </c:pt>
                <c:pt idx="31885">
                  <c:v>-35.576660086648097</c:v>
                </c:pt>
                <c:pt idx="31886">
                  <c:v>-35.576660086648097</c:v>
                </c:pt>
                <c:pt idx="31887">
                  <c:v>-35.342187474350702</c:v>
                </c:pt>
                <c:pt idx="31888">
                  <c:v>-35.342187474350702</c:v>
                </c:pt>
                <c:pt idx="31889">
                  <c:v>-35.342187474350702</c:v>
                </c:pt>
                <c:pt idx="31890">
                  <c:v>-35.397363238873297</c:v>
                </c:pt>
                <c:pt idx="31891">
                  <c:v>-35.397363238873297</c:v>
                </c:pt>
                <c:pt idx="31892">
                  <c:v>-35.397363238873297</c:v>
                </c:pt>
                <c:pt idx="31893">
                  <c:v>-35.397363238873297</c:v>
                </c:pt>
                <c:pt idx="31894">
                  <c:v>-35.680664023733698</c:v>
                </c:pt>
                <c:pt idx="31895">
                  <c:v>-35.680664023733698</c:v>
                </c:pt>
                <c:pt idx="31896">
                  <c:v>-35.680664023733698</c:v>
                </c:pt>
                <c:pt idx="31897">
                  <c:v>-35.513281200051999</c:v>
                </c:pt>
                <c:pt idx="31898">
                  <c:v>-35.513281200051999</c:v>
                </c:pt>
                <c:pt idx="31899">
                  <c:v>-35.513281200051999</c:v>
                </c:pt>
                <c:pt idx="31900">
                  <c:v>-35.508593684331501</c:v>
                </c:pt>
                <c:pt idx="31901">
                  <c:v>-35.508593684331501</c:v>
                </c:pt>
                <c:pt idx="31902">
                  <c:v>-35.508593684331501</c:v>
                </c:pt>
                <c:pt idx="31903">
                  <c:v>-35.447851560791598</c:v>
                </c:pt>
                <c:pt idx="31904">
                  <c:v>-35.447851560791598</c:v>
                </c:pt>
                <c:pt idx="31905">
                  <c:v>-35.5132812050214</c:v>
                </c:pt>
                <c:pt idx="31906">
                  <c:v>-35.5132812050214</c:v>
                </c:pt>
                <c:pt idx="31907">
                  <c:v>-35.5132812050214</c:v>
                </c:pt>
                <c:pt idx="31908">
                  <c:v>-35.619140577349697</c:v>
                </c:pt>
                <c:pt idx="31909">
                  <c:v>-35.619140577349697</c:v>
                </c:pt>
                <c:pt idx="31910">
                  <c:v>-35.652148386645401</c:v>
                </c:pt>
                <c:pt idx="31911">
                  <c:v>-35.652148386645401</c:v>
                </c:pt>
                <c:pt idx="31912">
                  <c:v>-35.652148386645401</c:v>
                </c:pt>
                <c:pt idx="31913">
                  <c:v>-35.652148386645401</c:v>
                </c:pt>
                <c:pt idx="31914">
                  <c:v>-35.403515575664599</c:v>
                </c:pt>
                <c:pt idx="31915">
                  <c:v>-35.403515575664599</c:v>
                </c:pt>
                <c:pt idx="31916">
                  <c:v>-35.403515575664599</c:v>
                </c:pt>
                <c:pt idx="31917">
                  <c:v>-35.689550708018899</c:v>
                </c:pt>
                <c:pt idx="31918">
                  <c:v>-35.689550708018899</c:v>
                </c:pt>
                <c:pt idx="31919">
                  <c:v>-35.685546809880101</c:v>
                </c:pt>
                <c:pt idx="31920">
                  <c:v>-35.685546809880101</c:v>
                </c:pt>
                <c:pt idx="31921">
                  <c:v>-35.628515550088103</c:v>
                </c:pt>
                <c:pt idx="31922">
                  <c:v>-35.628515550088103</c:v>
                </c:pt>
                <c:pt idx="31923">
                  <c:v>-35.679003871977301</c:v>
                </c:pt>
                <c:pt idx="31924">
                  <c:v>-35.679003871977301</c:v>
                </c:pt>
                <c:pt idx="31925">
                  <c:v>-35.679003871977301</c:v>
                </c:pt>
                <c:pt idx="31926">
                  <c:v>-35.525878877953801</c:v>
                </c:pt>
                <c:pt idx="31927">
                  <c:v>-35.525878877953801</c:v>
                </c:pt>
                <c:pt idx="31928">
                  <c:v>-35.525878877953801</c:v>
                </c:pt>
                <c:pt idx="31929">
                  <c:v>-35.8704101207476</c:v>
                </c:pt>
                <c:pt idx="31930">
                  <c:v>-35.8704101207476</c:v>
                </c:pt>
                <c:pt idx="31931">
                  <c:v>-35.536425738260697</c:v>
                </c:pt>
                <c:pt idx="31932">
                  <c:v>-35.536425738260697</c:v>
                </c:pt>
                <c:pt idx="31933">
                  <c:v>-35.536425738260697</c:v>
                </c:pt>
                <c:pt idx="31934">
                  <c:v>-35.751855417329303</c:v>
                </c:pt>
                <c:pt idx="31935">
                  <c:v>-35.751855417329303</c:v>
                </c:pt>
                <c:pt idx="31936">
                  <c:v>-35.751855417329303</c:v>
                </c:pt>
                <c:pt idx="31937">
                  <c:v>-35.613671851751803</c:v>
                </c:pt>
                <c:pt idx="31938">
                  <c:v>-35.613671851751803</c:v>
                </c:pt>
                <c:pt idx="31939">
                  <c:v>-35.613671851751803</c:v>
                </c:pt>
                <c:pt idx="31940">
                  <c:v>-35.763378851908698</c:v>
                </c:pt>
                <c:pt idx="31941">
                  <c:v>-35.763378851908698</c:v>
                </c:pt>
                <c:pt idx="31942">
                  <c:v>-35.763378851908698</c:v>
                </c:pt>
                <c:pt idx="31943">
                  <c:v>-35.779687453032203</c:v>
                </c:pt>
                <c:pt idx="31944">
                  <c:v>-35.779687453032203</c:v>
                </c:pt>
                <c:pt idx="31945">
                  <c:v>-35.664843720245699</c:v>
                </c:pt>
                <c:pt idx="31946">
                  <c:v>-35.664843720245699</c:v>
                </c:pt>
                <c:pt idx="31947">
                  <c:v>-35.664843720245699</c:v>
                </c:pt>
                <c:pt idx="31948">
                  <c:v>-35.833496024897599</c:v>
                </c:pt>
                <c:pt idx="31949">
                  <c:v>-35.833496024897599</c:v>
                </c:pt>
                <c:pt idx="31950">
                  <c:v>-35.833496024897599</c:v>
                </c:pt>
                <c:pt idx="31951">
                  <c:v>-35.614453089176003</c:v>
                </c:pt>
                <c:pt idx="31952">
                  <c:v>-35.614453089176003</c:v>
                </c:pt>
                <c:pt idx="31953">
                  <c:v>-35.614453089176003</c:v>
                </c:pt>
                <c:pt idx="31954">
                  <c:v>-35.614453089176003</c:v>
                </c:pt>
                <c:pt idx="31955">
                  <c:v>-36.003320293872001</c:v>
                </c:pt>
                <c:pt idx="31956">
                  <c:v>-36.003320293872001</c:v>
                </c:pt>
                <c:pt idx="31957">
                  <c:v>-35.777929679388699</c:v>
                </c:pt>
                <c:pt idx="31958">
                  <c:v>-35.777929679388699</c:v>
                </c:pt>
                <c:pt idx="31959">
                  <c:v>-35.777929679388699</c:v>
                </c:pt>
                <c:pt idx="31960">
                  <c:v>-35.725683532931697</c:v>
                </c:pt>
                <c:pt idx="31961">
                  <c:v>-35.725683532931697</c:v>
                </c:pt>
                <c:pt idx="31962">
                  <c:v>-35.725683532931697</c:v>
                </c:pt>
                <c:pt idx="31963">
                  <c:v>-35.852734363870603</c:v>
                </c:pt>
                <c:pt idx="31964">
                  <c:v>-35.852734363870603</c:v>
                </c:pt>
                <c:pt idx="31965">
                  <c:v>-35.822851525459498</c:v>
                </c:pt>
                <c:pt idx="31966">
                  <c:v>-35.822851525459498</c:v>
                </c:pt>
                <c:pt idx="31967">
                  <c:v>-35.822851525459498</c:v>
                </c:pt>
                <c:pt idx="31968">
                  <c:v>-35.956640581884102</c:v>
                </c:pt>
                <c:pt idx="31969">
                  <c:v>-35.956640581884102</c:v>
                </c:pt>
                <c:pt idx="31970">
                  <c:v>-35.956640581884102</c:v>
                </c:pt>
                <c:pt idx="31971">
                  <c:v>-36.087988210776501</c:v>
                </c:pt>
                <c:pt idx="31972">
                  <c:v>-36.087988210776501</c:v>
                </c:pt>
                <c:pt idx="31973">
                  <c:v>-36.087988210776501</c:v>
                </c:pt>
                <c:pt idx="31974">
                  <c:v>-36.190039020657402</c:v>
                </c:pt>
                <c:pt idx="31975">
                  <c:v>-36.190039020657402</c:v>
                </c:pt>
                <c:pt idx="31976">
                  <c:v>-36.190039020657402</c:v>
                </c:pt>
                <c:pt idx="31977">
                  <c:v>-36.217578073425102</c:v>
                </c:pt>
                <c:pt idx="31978">
                  <c:v>-36.217578073425102</c:v>
                </c:pt>
                <c:pt idx="31979">
                  <c:v>-36.217578073425102</c:v>
                </c:pt>
                <c:pt idx="31980">
                  <c:v>-36.133691374910903</c:v>
                </c:pt>
                <c:pt idx="31981">
                  <c:v>-36.133691374910903</c:v>
                </c:pt>
                <c:pt idx="31982">
                  <c:v>-36.337402314282301</c:v>
                </c:pt>
                <c:pt idx="31983">
                  <c:v>-36.2161132054825</c:v>
                </c:pt>
                <c:pt idx="31984">
                  <c:v>-36.2161132054825</c:v>
                </c:pt>
                <c:pt idx="31985">
                  <c:v>-36.2161132054825</c:v>
                </c:pt>
                <c:pt idx="31986">
                  <c:v>-36.2161132054825</c:v>
                </c:pt>
                <c:pt idx="31987">
                  <c:v>-36.396874972146101</c:v>
                </c:pt>
                <c:pt idx="31988">
                  <c:v>-36.396874972146101</c:v>
                </c:pt>
                <c:pt idx="31989">
                  <c:v>-36.611328078164597</c:v>
                </c:pt>
                <c:pt idx="31990">
                  <c:v>-36.611328078164597</c:v>
                </c:pt>
                <c:pt idx="31991">
                  <c:v>-36.611328078164597</c:v>
                </c:pt>
                <c:pt idx="31992">
                  <c:v>-36.279199161363003</c:v>
                </c:pt>
                <c:pt idx="31993">
                  <c:v>-36.279199161363003</c:v>
                </c:pt>
                <c:pt idx="31994">
                  <c:v>-36.279199161363003</c:v>
                </c:pt>
                <c:pt idx="31995">
                  <c:v>-36.1906249682797</c:v>
                </c:pt>
                <c:pt idx="31996">
                  <c:v>-36.1906249682797</c:v>
                </c:pt>
                <c:pt idx="31997">
                  <c:v>-36.1906249682797</c:v>
                </c:pt>
                <c:pt idx="31998">
                  <c:v>-36.315917901134497</c:v>
                </c:pt>
                <c:pt idx="31999">
                  <c:v>-36.315917901134497</c:v>
                </c:pt>
                <c:pt idx="32000">
                  <c:v>-36.378613229324401</c:v>
                </c:pt>
                <c:pt idx="32001">
                  <c:v>-36.378613229324401</c:v>
                </c:pt>
                <c:pt idx="32002">
                  <c:v>-36.378613229324401</c:v>
                </c:pt>
                <c:pt idx="32003">
                  <c:v>-36.328124977037</c:v>
                </c:pt>
                <c:pt idx="32004">
                  <c:v>-36.328124977037</c:v>
                </c:pt>
                <c:pt idx="32005">
                  <c:v>-36.343945280874301</c:v>
                </c:pt>
                <c:pt idx="32006">
                  <c:v>-36.343945280874301</c:v>
                </c:pt>
                <c:pt idx="32007">
                  <c:v>-36.343945280874301</c:v>
                </c:pt>
                <c:pt idx="32008">
                  <c:v>-36.5312499225765</c:v>
                </c:pt>
                <c:pt idx="32009">
                  <c:v>-36.5312499225765</c:v>
                </c:pt>
                <c:pt idx="32010">
                  <c:v>-36.5312499225765</c:v>
                </c:pt>
                <c:pt idx="32011">
                  <c:v>-36.5312499225765</c:v>
                </c:pt>
                <c:pt idx="32012">
                  <c:v>-36.606835909551499</c:v>
                </c:pt>
                <c:pt idx="32013">
                  <c:v>-36.606835909551499</c:v>
                </c:pt>
                <c:pt idx="32014">
                  <c:v>-36.4862304163034</c:v>
                </c:pt>
                <c:pt idx="32015">
                  <c:v>-36.4862304163034</c:v>
                </c:pt>
                <c:pt idx="32016">
                  <c:v>-36.449218725436303</c:v>
                </c:pt>
                <c:pt idx="32017">
                  <c:v>-36.449218725436303</c:v>
                </c:pt>
                <c:pt idx="32018">
                  <c:v>-36.449218725436303</c:v>
                </c:pt>
                <c:pt idx="32019">
                  <c:v>-36.694335895968798</c:v>
                </c:pt>
                <c:pt idx="32020">
                  <c:v>-36.694335895968798</c:v>
                </c:pt>
                <c:pt idx="32021">
                  <c:v>-36.640917914781298</c:v>
                </c:pt>
                <c:pt idx="32022">
                  <c:v>-36.640917914781298</c:v>
                </c:pt>
                <c:pt idx="32023">
                  <c:v>-36.656542923592497</c:v>
                </c:pt>
                <c:pt idx="32024">
                  <c:v>-36.656542923592497</c:v>
                </c:pt>
                <c:pt idx="32025">
                  <c:v>-36.656542923592497</c:v>
                </c:pt>
                <c:pt idx="32026">
                  <c:v>-36.656542923592497</c:v>
                </c:pt>
                <c:pt idx="32027">
                  <c:v>-36.679492142116899</c:v>
                </c:pt>
                <c:pt idx="32028">
                  <c:v>-36.679492142116899</c:v>
                </c:pt>
                <c:pt idx="32029">
                  <c:v>-36.679492142116899</c:v>
                </c:pt>
                <c:pt idx="32030">
                  <c:v>-36.716699213909997</c:v>
                </c:pt>
                <c:pt idx="32031">
                  <c:v>-36.716699213909997</c:v>
                </c:pt>
                <c:pt idx="32032">
                  <c:v>-36.716699213909997</c:v>
                </c:pt>
                <c:pt idx="32033">
                  <c:v>-36.7085937208685</c:v>
                </c:pt>
                <c:pt idx="32034">
                  <c:v>-36.7085937208685</c:v>
                </c:pt>
                <c:pt idx="32035">
                  <c:v>-36.7085937208685</c:v>
                </c:pt>
                <c:pt idx="32036">
                  <c:v>-36.777343665591602</c:v>
                </c:pt>
                <c:pt idx="32037">
                  <c:v>-36.777343665591602</c:v>
                </c:pt>
                <c:pt idx="32038">
                  <c:v>-36.777343665591602</c:v>
                </c:pt>
                <c:pt idx="32039">
                  <c:v>-36.919335924030698</c:v>
                </c:pt>
                <c:pt idx="32040">
                  <c:v>-36.919335924030698</c:v>
                </c:pt>
                <c:pt idx="32041">
                  <c:v>-36.971874982846202</c:v>
                </c:pt>
                <c:pt idx="32042">
                  <c:v>-36.971874982846202</c:v>
                </c:pt>
                <c:pt idx="32043">
                  <c:v>-36.971874982846202</c:v>
                </c:pt>
                <c:pt idx="32044">
                  <c:v>-36.800781190780903</c:v>
                </c:pt>
                <c:pt idx="32045">
                  <c:v>-36.800781190780903</c:v>
                </c:pt>
                <c:pt idx="32046">
                  <c:v>-36.800781190780903</c:v>
                </c:pt>
                <c:pt idx="32047">
                  <c:v>-36.761425751792501</c:v>
                </c:pt>
                <c:pt idx="32048">
                  <c:v>-36.761425751792501</c:v>
                </c:pt>
                <c:pt idx="32049">
                  <c:v>-36.761425751792501</c:v>
                </c:pt>
                <c:pt idx="32050">
                  <c:v>-36.761425751792501</c:v>
                </c:pt>
                <c:pt idx="32051">
                  <c:v>-36.791406197276899</c:v>
                </c:pt>
                <c:pt idx="32052">
                  <c:v>-36.791406197276899</c:v>
                </c:pt>
                <c:pt idx="32053">
                  <c:v>-36.864453096000901</c:v>
                </c:pt>
                <c:pt idx="32054">
                  <c:v>-36.864453096000901</c:v>
                </c:pt>
                <c:pt idx="32055">
                  <c:v>-36.864453096000901</c:v>
                </c:pt>
                <c:pt idx="32056">
                  <c:v>-36.884472586825702</c:v>
                </c:pt>
                <c:pt idx="32057">
                  <c:v>-36.884472586825702</c:v>
                </c:pt>
                <c:pt idx="32058">
                  <c:v>-36.884472586825702</c:v>
                </c:pt>
                <c:pt idx="32059">
                  <c:v>-36.832812458378598</c:v>
                </c:pt>
                <c:pt idx="32060">
                  <c:v>-36.956347601844698</c:v>
                </c:pt>
                <c:pt idx="32061">
                  <c:v>-36.956347601844698</c:v>
                </c:pt>
                <c:pt idx="32062">
                  <c:v>-36.956347601844698</c:v>
                </c:pt>
                <c:pt idx="32063">
                  <c:v>-36.819726535162701</c:v>
                </c:pt>
                <c:pt idx="32064">
                  <c:v>-36.819726535162701</c:v>
                </c:pt>
                <c:pt idx="32065">
                  <c:v>-36.819726535162701</c:v>
                </c:pt>
                <c:pt idx="32066">
                  <c:v>-36.7832031080397</c:v>
                </c:pt>
                <c:pt idx="32067">
                  <c:v>-36.7832031080397</c:v>
                </c:pt>
                <c:pt idx="32068">
                  <c:v>-36.7832031080397</c:v>
                </c:pt>
                <c:pt idx="32069">
                  <c:v>-36.766406220325699</c:v>
                </c:pt>
                <c:pt idx="32070">
                  <c:v>-36.766406220325699</c:v>
                </c:pt>
                <c:pt idx="32071">
                  <c:v>-36.766406220325699</c:v>
                </c:pt>
                <c:pt idx="32072">
                  <c:v>-36.916894495356203</c:v>
                </c:pt>
                <c:pt idx="32073">
                  <c:v>-36.916894495356203</c:v>
                </c:pt>
                <c:pt idx="32074">
                  <c:v>-36.916894495356203</c:v>
                </c:pt>
                <c:pt idx="32075">
                  <c:v>-36.778222630673497</c:v>
                </c:pt>
                <c:pt idx="32076">
                  <c:v>-36.778222630673497</c:v>
                </c:pt>
                <c:pt idx="32077">
                  <c:v>-36.7660156025958</c:v>
                </c:pt>
                <c:pt idx="32078">
                  <c:v>-36.7660156025958</c:v>
                </c:pt>
                <c:pt idx="32079">
                  <c:v>-36.810156188650502</c:v>
                </c:pt>
                <c:pt idx="32080">
                  <c:v>-36.810156188650502</c:v>
                </c:pt>
                <c:pt idx="32081">
                  <c:v>-36.797753882776298</c:v>
                </c:pt>
                <c:pt idx="32082">
                  <c:v>-36.797753882776298</c:v>
                </c:pt>
                <c:pt idx="32083">
                  <c:v>-36.813476551833404</c:v>
                </c:pt>
                <c:pt idx="32084">
                  <c:v>-36.813476551833404</c:v>
                </c:pt>
                <c:pt idx="32085">
                  <c:v>-36.813476551833404</c:v>
                </c:pt>
                <c:pt idx="32086">
                  <c:v>-36.678808555261597</c:v>
                </c:pt>
                <c:pt idx="32087">
                  <c:v>-36.678808555261597</c:v>
                </c:pt>
                <c:pt idx="32088">
                  <c:v>-36.678808555261597</c:v>
                </c:pt>
                <c:pt idx="32089">
                  <c:v>-36.949609340510499</c:v>
                </c:pt>
                <c:pt idx="32090">
                  <c:v>-36.949609340510499</c:v>
                </c:pt>
                <c:pt idx="32091">
                  <c:v>-36.949609340510499</c:v>
                </c:pt>
                <c:pt idx="32092">
                  <c:v>-36.949609340510499</c:v>
                </c:pt>
                <c:pt idx="32093">
                  <c:v>-36.738574173017597</c:v>
                </c:pt>
                <c:pt idx="32094">
                  <c:v>-36.738574173017597</c:v>
                </c:pt>
                <c:pt idx="32095">
                  <c:v>-36.738574173017597</c:v>
                </c:pt>
                <c:pt idx="32096">
                  <c:v>-36.680664019717298</c:v>
                </c:pt>
                <c:pt idx="32097">
                  <c:v>-36.680664019717298</c:v>
                </c:pt>
                <c:pt idx="32098">
                  <c:v>-36.680664019717298</c:v>
                </c:pt>
                <c:pt idx="32099">
                  <c:v>-36.667382769694001</c:v>
                </c:pt>
                <c:pt idx="32100">
                  <c:v>-36.667382769694001</c:v>
                </c:pt>
                <c:pt idx="32101">
                  <c:v>-36.667382769694001</c:v>
                </c:pt>
                <c:pt idx="32102">
                  <c:v>-36.8036132699417</c:v>
                </c:pt>
                <c:pt idx="32103">
                  <c:v>-36.8036132699417</c:v>
                </c:pt>
                <c:pt idx="32104">
                  <c:v>-36.861523388324699</c:v>
                </c:pt>
                <c:pt idx="32105">
                  <c:v>-36.861523388324699</c:v>
                </c:pt>
                <c:pt idx="32106">
                  <c:v>-36.7712890429829</c:v>
                </c:pt>
                <c:pt idx="32107">
                  <c:v>-36.7712890429829</c:v>
                </c:pt>
                <c:pt idx="32108">
                  <c:v>-36.7712890429829</c:v>
                </c:pt>
                <c:pt idx="32109">
                  <c:v>-36.7712890429829</c:v>
                </c:pt>
                <c:pt idx="32110">
                  <c:v>-36.8859374636449</c:v>
                </c:pt>
                <c:pt idx="32111">
                  <c:v>-36.8859374636449</c:v>
                </c:pt>
                <c:pt idx="32112">
                  <c:v>-36.8859374636449</c:v>
                </c:pt>
                <c:pt idx="32113">
                  <c:v>-36.825390572455902</c:v>
                </c:pt>
                <c:pt idx="32114">
                  <c:v>-36.825390572455902</c:v>
                </c:pt>
                <c:pt idx="32115">
                  <c:v>-36.825390572455902</c:v>
                </c:pt>
                <c:pt idx="32116">
                  <c:v>-36.902929663847303</c:v>
                </c:pt>
                <c:pt idx="32117">
                  <c:v>-36.902929663847303</c:v>
                </c:pt>
                <c:pt idx="32118">
                  <c:v>-36.819140586914699</c:v>
                </c:pt>
                <c:pt idx="32119">
                  <c:v>-36.819140586914699</c:v>
                </c:pt>
                <c:pt idx="32120">
                  <c:v>-36.819140586914699</c:v>
                </c:pt>
                <c:pt idx="32121">
                  <c:v>-36.849804665187499</c:v>
                </c:pt>
                <c:pt idx="32122">
                  <c:v>-36.731054609401298</c:v>
                </c:pt>
                <c:pt idx="32123">
                  <c:v>-36.731054609401298</c:v>
                </c:pt>
                <c:pt idx="32124">
                  <c:v>-36.731054609401298</c:v>
                </c:pt>
                <c:pt idx="32125">
                  <c:v>-36.699218713685603</c:v>
                </c:pt>
                <c:pt idx="32126">
                  <c:v>-36.699218713685603</c:v>
                </c:pt>
                <c:pt idx="32127">
                  <c:v>-36.688476499606601</c:v>
                </c:pt>
                <c:pt idx="32128">
                  <c:v>-36.688476499606601</c:v>
                </c:pt>
                <c:pt idx="32129">
                  <c:v>-36.688476499606601</c:v>
                </c:pt>
                <c:pt idx="32130">
                  <c:v>-36.688476499606601</c:v>
                </c:pt>
                <c:pt idx="32131">
                  <c:v>-36.934960891827302</c:v>
                </c:pt>
                <c:pt idx="32132">
                  <c:v>-36.934960891827302</c:v>
                </c:pt>
                <c:pt idx="32133">
                  <c:v>-36.934960891827302</c:v>
                </c:pt>
                <c:pt idx="32134">
                  <c:v>-36.791894497859097</c:v>
                </c:pt>
                <c:pt idx="32135">
                  <c:v>-36.791894497859097</c:v>
                </c:pt>
                <c:pt idx="32136">
                  <c:v>-36.791894497859097</c:v>
                </c:pt>
                <c:pt idx="32137">
                  <c:v>-36.827148387659598</c:v>
                </c:pt>
                <c:pt idx="32138">
                  <c:v>-36.827148387659598</c:v>
                </c:pt>
                <c:pt idx="32139">
                  <c:v>-36.656054640043202</c:v>
                </c:pt>
                <c:pt idx="32140">
                  <c:v>-36.656054640043202</c:v>
                </c:pt>
                <c:pt idx="32141">
                  <c:v>-36.851757735144901</c:v>
                </c:pt>
                <c:pt idx="32142">
                  <c:v>-36.851757735144901</c:v>
                </c:pt>
                <c:pt idx="32143">
                  <c:v>-36.720996031275703</c:v>
                </c:pt>
                <c:pt idx="32144">
                  <c:v>-36.720996031275703</c:v>
                </c:pt>
                <c:pt idx="32145">
                  <c:v>-36.720996031275703</c:v>
                </c:pt>
                <c:pt idx="32146">
                  <c:v>-36.804199207290303</c:v>
                </c:pt>
                <c:pt idx="32147">
                  <c:v>-36.804199207290303</c:v>
                </c:pt>
                <c:pt idx="32148">
                  <c:v>-36.804199207290303</c:v>
                </c:pt>
                <c:pt idx="32149">
                  <c:v>-36.745605452517303</c:v>
                </c:pt>
                <c:pt idx="32150">
                  <c:v>-36.745605452517303</c:v>
                </c:pt>
                <c:pt idx="32151">
                  <c:v>-36.745605452517303</c:v>
                </c:pt>
                <c:pt idx="32152">
                  <c:v>-36.745605452517303</c:v>
                </c:pt>
                <c:pt idx="32153">
                  <c:v>-36.730175742486601</c:v>
                </c:pt>
                <c:pt idx="32154">
                  <c:v>-36.730175742486601</c:v>
                </c:pt>
                <c:pt idx="32155">
                  <c:v>-36.730175742486601</c:v>
                </c:pt>
                <c:pt idx="32156">
                  <c:v>-36.802246062863503</c:v>
                </c:pt>
                <c:pt idx="32157">
                  <c:v>-36.802246062863503</c:v>
                </c:pt>
                <c:pt idx="32158">
                  <c:v>-36.672949173502197</c:v>
                </c:pt>
                <c:pt idx="32159">
                  <c:v>-36.672949173502197</c:v>
                </c:pt>
                <c:pt idx="32160">
                  <c:v>-36.6781249916748</c:v>
                </c:pt>
                <c:pt idx="32161">
                  <c:v>-36.6781249916748</c:v>
                </c:pt>
                <c:pt idx="32162">
                  <c:v>-36.6781249916748</c:v>
                </c:pt>
                <c:pt idx="32163">
                  <c:v>-36.7226561994975</c:v>
                </c:pt>
                <c:pt idx="32164">
                  <c:v>-36.7226561994975</c:v>
                </c:pt>
                <c:pt idx="32165">
                  <c:v>-36.7226561994975</c:v>
                </c:pt>
                <c:pt idx="32166">
                  <c:v>-36.689355417365697</c:v>
                </c:pt>
                <c:pt idx="32167">
                  <c:v>-36.689355417365697</c:v>
                </c:pt>
                <c:pt idx="32168">
                  <c:v>-36.823046842364398</c:v>
                </c:pt>
                <c:pt idx="32169">
                  <c:v>-36.823046842364398</c:v>
                </c:pt>
                <c:pt idx="32170">
                  <c:v>-36.823046842364398</c:v>
                </c:pt>
                <c:pt idx="32171">
                  <c:v>-36.823046842364398</c:v>
                </c:pt>
                <c:pt idx="32172">
                  <c:v>-36.825195265999298</c:v>
                </c:pt>
                <c:pt idx="32173">
                  <c:v>-36.825195265999298</c:v>
                </c:pt>
                <c:pt idx="32174">
                  <c:v>-36.761523369837903</c:v>
                </c:pt>
                <c:pt idx="32175">
                  <c:v>-36.761523369837903</c:v>
                </c:pt>
                <c:pt idx="32176">
                  <c:v>-36.761523369837903</c:v>
                </c:pt>
                <c:pt idx="32177">
                  <c:v>-36.600878850869698</c:v>
                </c:pt>
                <c:pt idx="32178">
                  <c:v>-36.600878850869698</c:v>
                </c:pt>
                <c:pt idx="32179">
                  <c:v>-36.742675754816403</c:v>
                </c:pt>
                <c:pt idx="32180">
                  <c:v>-36.742675754816403</c:v>
                </c:pt>
                <c:pt idx="32181">
                  <c:v>-36.861328105595</c:v>
                </c:pt>
                <c:pt idx="32182">
                  <c:v>-36.861328105595</c:v>
                </c:pt>
                <c:pt idx="32183">
                  <c:v>-36.861328105595</c:v>
                </c:pt>
                <c:pt idx="32184">
                  <c:v>-36.861328105595</c:v>
                </c:pt>
                <c:pt idx="32185">
                  <c:v>-36.6843749562249</c:v>
                </c:pt>
                <c:pt idx="32186">
                  <c:v>-36.6843749562249</c:v>
                </c:pt>
                <c:pt idx="32187">
                  <c:v>-36.796191375171396</c:v>
                </c:pt>
                <c:pt idx="32188">
                  <c:v>-36.796191375171396</c:v>
                </c:pt>
                <c:pt idx="32189">
                  <c:v>-36.796191375171396</c:v>
                </c:pt>
                <c:pt idx="32190">
                  <c:v>-36.9239257566514</c:v>
                </c:pt>
                <c:pt idx="32191">
                  <c:v>-36.9239257566514</c:v>
                </c:pt>
                <c:pt idx="32192">
                  <c:v>-36.9239257566514</c:v>
                </c:pt>
                <c:pt idx="32193">
                  <c:v>-36.9239257566514</c:v>
                </c:pt>
                <c:pt idx="32194">
                  <c:v>-36.820996059752297</c:v>
                </c:pt>
                <c:pt idx="32195">
                  <c:v>-36.820996059752297</c:v>
                </c:pt>
                <c:pt idx="32196">
                  <c:v>-36.820996059752297</c:v>
                </c:pt>
                <c:pt idx="32197">
                  <c:v>-36.739550739250198</c:v>
                </c:pt>
                <c:pt idx="32198">
                  <c:v>-36.739550739250198</c:v>
                </c:pt>
                <c:pt idx="32199">
                  <c:v>-36.685449157834199</c:v>
                </c:pt>
                <c:pt idx="32200">
                  <c:v>-36.685449157834199</c:v>
                </c:pt>
                <c:pt idx="32201">
                  <c:v>-36.685449157834199</c:v>
                </c:pt>
                <c:pt idx="32202">
                  <c:v>-36.701074191405397</c:v>
                </c:pt>
                <c:pt idx="32203">
                  <c:v>-36.701074191405397</c:v>
                </c:pt>
                <c:pt idx="32204">
                  <c:v>-36.670996059598103</c:v>
                </c:pt>
                <c:pt idx="32205">
                  <c:v>-36.670996059598103</c:v>
                </c:pt>
                <c:pt idx="32206">
                  <c:v>-36.670996059598103</c:v>
                </c:pt>
                <c:pt idx="32207">
                  <c:v>-36.6904296463835</c:v>
                </c:pt>
                <c:pt idx="32208">
                  <c:v>-36.6904296463835</c:v>
                </c:pt>
                <c:pt idx="32209">
                  <c:v>-36.6904296463835</c:v>
                </c:pt>
                <c:pt idx="32210">
                  <c:v>-36.770996029641502</c:v>
                </c:pt>
                <c:pt idx="32211">
                  <c:v>-36.770996029641502</c:v>
                </c:pt>
                <c:pt idx="32212">
                  <c:v>-36.770996029641502</c:v>
                </c:pt>
                <c:pt idx="32213">
                  <c:v>-36.770996029641502</c:v>
                </c:pt>
                <c:pt idx="32214">
                  <c:v>-36.802539010939597</c:v>
                </c:pt>
                <c:pt idx="32215">
                  <c:v>-36.802539010939597</c:v>
                </c:pt>
                <c:pt idx="32216">
                  <c:v>-36.759667903206697</c:v>
                </c:pt>
                <c:pt idx="32217">
                  <c:v>-36.759667903206697</c:v>
                </c:pt>
                <c:pt idx="32218">
                  <c:v>-36.759667903206697</c:v>
                </c:pt>
                <c:pt idx="32219">
                  <c:v>-36.6814452871767</c:v>
                </c:pt>
                <c:pt idx="32220">
                  <c:v>-36.6814452871767</c:v>
                </c:pt>
                <c:pt idx="32221">
                  <c:v>-36.939746050724303</c:v>
                </c:pt>
                <c:pt idx="32222">
                  <c:v>-36.939746050724303</c:v>
                </c:pt>
                <c:pt idx="32223">
                  <c:v>-36.729003875217998</c:v>
                </c:pt>
                <c:pt idx="32224">
                  <c:v>-36.729003875217998</c:v>
                </c:pt>
                <c:pt idx="32225">
                  <c:v>-36.729003875217998</c:v>
                </c:pt>
                <c:pt idx="32226">
                  <c:v>-36.736132783465997</c:v>
                </c:pt>
                <c:pt idx="32227">
                  <c:v>-36.736132783465997</c:v>
                </c:pt>
                <c:pt idx="32228">
                  <c:v>-36.736132783465997</c:v>
                </c:pt>
                <c:pt idx="32229">
                  <c:v>-36.682128872766</c:v>
                </c:pt>
                <c:pt idx="32230">
                  <c:v>-36.682128872766</c:v>
                </c:pt>
                <c:pt idx="32231">
                  <c:v>-36.682128872766</c:v>
                </c:pt>
                <c:pt idx="32232">
                  <c:v>-36.832031242578502</c:v>
                </c:pt>
                <c:pt idx="32233">
                  <c:v>-36.832031242578502</c:v>
                </c:pt>
                <c:pt idx="32234">
                  <c:v>-36.832031242578502</c:v>
                </c:pt>
                <c:pt idx="32235">
                  <c:v>-36.662499966012497</c:v>
                </c:pt>
                <c:pt idx="32236">
                  <c:v>-36.662499966012497</c:v>
                </c:pt>
                <c:pt idx="32237">
                  <c:v>-36.662499966012497</c:v>
                </c:pt>
                <c:pt idx="32238">
                  <c:v>-36.832519461764598</c:v>
                </c:pt>
                <c:pt idx="32239">
                  <c:v>-36.832519461764598</c:v>
                </c:pt>
                <c:pt idx="32240">
                  <c:v>-36.589160091636501</c:v>
                </c:pt>
                <c:pt idx="32241">
                  <c:v>-36.589160091636501</c:v>
                </c:pt>
                <c:pt idx="32242">
                  <c:v>-36.589160091636501</c:v>
                </c:pt>
                <c:pt idx="32243">
                  <c:v>-36.699023409993899</c:v>
                </c:pt>
                <c:pt idx="32244">
                  <c:v>-36.699023409993899</c:v>
                </c:pt>
                <c:pt idx="32245">
                  <c:v>-36.7950195137091</c:v>
                </c:pt>
                <c:pt idx="32246">
                  <c:v>-36.7950195137091</c:v>
                </c:pt>
                <c:pt idx="32247">
                  <c:v>-36.604199176050301</c:v>
                </c:pt>
                <c:pt idx="32248">
                  <c:v>-36.604199176050301</c:v>
                </c:pt>
                <c:pt idx="32249">
                  <c:v>-36.730664035079798</c:v>
                </c:pt>
                <c:pt idx="32250">
                  <c:v>-36.730664035079798</c:v>
                </c:pt>
                <c:pt idx="32251">
                  <c:v>-36.730664035079798</c:v>
                </c:pt>
                <c:pt idx="32252">
                  <c:v>-36.621582035695603</c:v>
                </c:pt>
                <c:pt idx="32253">
                  <c:v>-36.621582035695603</c:v>
                </c:pt>
                <c:pt idx="32254">
                  <c:v>-36.621582035695603</c:v>
                </c:pt>
                <c:pt idx="32255">
                  <c:v>-36.694335915010001</c:v>
                </c:pt>
                <c:pt idx="32256">
                  <c:v>-36.694335915010001</c:v>
                </c:pt>
                <c:pt idx="32257">
                  <c:v>-36.934667895664397</c:v>
                </c:pt>
                <c:pt idx="32258">
                  <c:v>-36.934667895664397</c:v>
                </c:pt>
                <c:pt idx="32259">
                  <c:v>-36.934667895664397</c:v>
                </c:pt>
                <c:pt idx="32260">
                  <c:v>-36.8816405806501</c:v>
                </c:pt>
                <c:pt idx="32261">
                  <c:v>-36.8816405806501</c:v>
                </c:pt>
                <c:pt idx="32262">
                  <c:v>-36.616894479026001</c:v>
                </c:pt>
                <c:pt idx="32263">
                  <c:v>-36.616894479026001</c:v>
                </c:pt>
                <c:pt idx="32264">
                  <c:v>-36.616894479026001</c:v>
                </c:pt>
                <c:pt idx="32265">
                  <c:v>-36.812206961258198</c:v>
                </c:pt>
                <c:pt idx="32266">
                  <c:v>-36.812206961258198</c:v>
                </c:pt>
                <c:pt idx="32267">
                  <c:v>-36.812206961258198</c:v>
                </c:pt>
                <c:pt idx="32268">
                  <c:v>-36.727831966352802</c:v>
                </c:pt>
                <c:pt idx="32269">
                  <c:v>-36.727831966352802</c:v>
                </c:pt>
                <c:pt idx="32270">
                  <c:v>-36.727831966352802</c:v>
                </c:pt>
                <c:pt idx="32271">
                  <c:v>-36.727831966352802</c:v>
                </c:pt>
                <c:pt idx="32272">
                  <c:v>-36.570117138035101</c:v>
                </c:pt>
                <c:pt idx="32273">
                  <c:v>-36.570117138035101</c:v>
                </c:pt>
                <c:pt idx="32274">
                  <c:v>-36.801953050897197</c:v>
                </c:pt>
                <c:pt idx="32275">
                  <c:v>-36.801953050897197</c:v>
                </c:pt>
                <c:pt idx="32276">
                  <c:v>-36.853613236911698</c:v>
                </c:pt>
                <c:pt idx="32277">
                  <c:v>-36.853613236911698</c:v>
                </c:pt>
                <c:pt idx="32278">
                  <c:v>-36.853613236911698</c:v>
                </c:pt>
                <c:pt idx="32279">
                  <c:v>-36.808691370926603</c:v>
                </c:pt>
                <c:pt idx="32280">
                  <c:v>-36.808691370926603</c:v>
                </c:pt>
                <c:pt idx="32281">
                  <c:v>-36.734277298266498</c:v>
                </c:pt>
                <c:pt idx="32282">
                  <c:v>-36.734277298266498</c:v>
                </c:pt>
                <c:pt idx="32283">
                  <c:v>-36.519824145623701</c:v>
                </c:pt>
                <c:pt idx="32284">
                  <c:v>-36.519824145623701</c:v>
                </c:pt>
                <c:pt idx="32285">
                  <c:v>-36.519824145623701</c:v>
                </c:pt>
                <c:pt idx="32286">
                  <c:v>-36.705078107494003</c:v>
                </c:pt>
                <c:pt idx="32287">
                  <c:v>-36.705078107494003</c:v>
                </c:pt>
                <c:pt idx="32288">
                  <c:v>-36.705078107494003</c:v>
                </c:pt>
                <c:pt idx="32289">
                  <c:v>-36.705078107494003</c:v>
                </c:pt>
                <c:pt idx="32290">
                  <c:v>-36.803320246886798</c:v>
                </c:pt>
                <c:pt idx="32291">
                  <c:v>-36.803320246886798</c:v>
                </c:pt>
                <c:pt idx="32292">
                  <c:v>-36.645410121098301</c:v>
                </c:pt>
                <c:pt idx="32293">
                  <c:v>-36.645410121098301</c:v>
                </c:pt>
                <c:pt idx="32294">
                  <c:v>-36.645410121098301</c:v>
                </c:pt>
                <c:pt idx="32295">
                  <c:v>-36.669824208656699</c:v>
                </c:pt>
                <c:pt idx="32296">
                  <c:v>-36.669824208656699</c:v>
                </c:pt>
                <c:pt idx="32297">
                  <c:v>-36.514843723139997</c:v>
                </c:pt>
                <c:pt idx="32298">
                  <c:v>-36.514843723139997</c:v>
                </c:pt>
                <c:pt idx="32299">
                  <c:v>-36.514843723139997</c:v>
                </c:pt>
                <c:pt idx="32300">
                  <c:v>-36.638378879186298</c:v>
                </c:pt>
                <c:pt idx="32301">
                  <c:v>-36.638378879186298</c:v>
                </c:pt>
                <c:pt idx="32302">
                  <c:v>-36.6951171409018</c:v>
                </c:pt>
                <c:pt idx="32303">
                  <c:v>-36.6951171409018</c:v>
                </c:pt>
                <c:pt idx="32304">
                  <c:v>-36.6951171409018</c:v>
                </c:pt>
                <c:pt idx="32305">
                  <c:v>-36.6951171409018</c:v>
                </c:pt>
                <c:pt idx="32306">
                  <c:v>-36.716210903883599</c:v>
                </c:pt>
                <c:pt idx="32307">
                  <c:v>-36.716210903883599</c:v>
                </c:pt>
                <c:pt idx="32308">
                  <c:v>-36.716210903883599</c:v>
                </c:pt>
                <c:pt idx="32309">
                  <c:v>-36.674511696546602</c:v>
                </c:pt>
                <c:pt idx="32310">
                  <c:v>-36.674511696546602</c:v>
                </c:pt>
                <c:pt idx="32311">
                  <c:v>-36.674511696546602</c:v>
                </c:pt>
                <c:pt idx="32312">
                  <c:v>-36.572460897310499</c:v>
                </c:pt>
                <c:pt idx="32313">
                  <c:v>-36.572460897310499</c:v>
                </c:pt>
                <c:pt idx="32314">
                  <c:v>-36.832617144558697</c:v>
                </c:pt>
                <c:pt idx="32315">
                  <c:v>-36.832617144558697</c:v>
                </c:pt>
                <c:pt idx="32316">
                  <c:v>-36.832617144558697</c:v>
                </c:pt>
                <c:pt idx="32317">
                  <c:v>-36.604589816080903</c:v>
                </c:pt>
                <c:pt idx="32318">
                  <c:v>-36.604589816080903</c:v>
                </c:pt>
                <c:pt idx="32319">
                  <c:v>-37.001074171937901</c:v>
                </c:pt>
                <c:pt idx="32320">
                  <c:v>-37.001074171937901</c:v>
                </c:pt>
                <c:pt idx="32321">
                  <c:v>-37.001074171937901</c:v>
                </c:pt>
                <c:pt idx="32322">
                  <c:v>-36.816894448747902</c:v>
                </c:pt>
                <c:pt idx="32323">
                  <c:v>-36.816894448747902</c:v>
                </c:pt>
                <c:pt idx="32324">
                  <c:v>-36.816894448747902</c:v>
                </c:pt>
                <c:pt idx="32325">
                  <c:v>-36.5854491811915</c:v>
                </c:pt>
                <c:pt idx="32326">
                  <c:v>-36.5854491811915</c:v>
                </c:pt>
                <c:pt idx="32327">
                  <c:v>-36.5854491811915</c:v>
                </c:pt>
                <c:pt idx="32328">
                  <c:v>-36.595898406754699</c:v>
                </c:pt>
                <c:pt idx="32329">
                  <c:v>-36.595898406754699</c:v>
                </c:pt>
                <c:pt idx="32330">
                  <c:v>-36.595898406754699</c:v>
                </c:pt>
                <c:pt idx="32331">
                  <c:v>-36.595898406754699</c:v>
                </c:pt>
                <c:pt idx="32332">
                  <c:v>-36.3977538748222</c:v>
                </c:pt>
                <c:pt idx="32333">
                  <c:v>-36.3977538748222</c:v>
                </c:pt>
                <c:pt idx="32334">
                  <c:v>-36.4069335415479</c:v>
                </c:pt>
                <c:pt idx="32335">
                  <c:v>-36.4069335415479</c:v>
                </c:pt>
                <c:pt idx="32336">
                  <c:v>-36.494335887153198</c:v>
                </c:pt>
                <c:pt idx="32337">
                  <c:v>-36.494335887153198</c:v>
                </c:pt>
                <c:pt idx="32338">
                  <c:v>-36.494335887153198</c:v>
                </c:pt>
                <c:pt idx="32339">
                  <c:v>-36.366601490663001</c:v>
                </c:pt>
                <c:pt idx="32340">
                  <c:v>-36.360546847165097</c:v>
                </c:pt>
                <c:pt idx="32341">
                  <c:v>-36.360546847165097</c:v>
                </c:pt>
                <c:pt idx="32342">
                  <c:v>-36.360546847165097</c:v>
                </c:pt>
                <c:pt idx="32343">
                  <c:v>-36.360546847165097</c:v>
                </c:pt>
                <c:pt idx="32344">
                  <c:v>-36.394238213841099</c:v>
                </c:pt>
                <c:pt idx="32345">
                  <c:v>-36.394238213841099</c:v>
                </c:pt>
                <c:pt idx="32346">
                  <c:v>-36.394238213841099</c:v>
                </c:pt>
                <c:pt idx="32347">
                  <c:v>-36.506249957084897</c:v>
                </c:pt>
                <c:pt idx="32348">
                  <c:v>-36.506249957084897</c:v>
                </c:pt>
                <c:pt idx="32349">
                  <c:v>-36.506249957084897</c:v>
                </c:pt>
                <c:pt idx="32350">
                  <c:v>-36.322753864435001</c:v>
                </c:pt>
                <c:pt idx="32351">
                  <c:v>-36.322753864435001</c:v>
                </c:pt>
                <c:pt idx="32352">
                  <c:v>-36.400195308538898</c:v>
                </c:pt>
                <c:pt idx="32353">
                  <c:v>-36.400195308538898</c:v>
                </c:pt>
                <c:pt idx="32354">
                  <c:v>-36.400195308538898</c:v>
                </c:pt>
                <c:pt idx="32355">
                  <c:v>-36.3278319751334</c:v>
                </c:pt>
                <c:pt idx="32356">
                  <c:v>-36.3278319751334</c:v>
                </c:pt>
                <c:pt idx="32357">
                  <c:v>-36.239843699564503</c:v>
                </c:pt>
                <c:pt idx="32358">
                  <c:v>-36.239843699564503</c:v>
                </c:pt>
                <c:pt idx="32359">
                  <c:v>-36.187792908742203</c:v>
                </c:pt>
                <c:pt idx="32360">
                  <c:v>-36.187792908742203</c:v>
                </c:pt>
                <c:pt idx="32361">
                  <c:v>-36.187792908742203</c:v>
                </c:pt>
                <c:pt idx="32362">
                  <c:v>-36.385253885557098</c:v>
                </c:pt>
                <c:pt idx="32363">
                  <c:v>-36.385253885557098</c:v>
                </c:pt>
                <c:pt idx="32364">
                  <c:v>-36.385253885557098</c:v>
                </c:pt>
                <c:pt idx="32365">
                  <c:v>-36.361621085932697</c:v>
                </c:pt>
                <c:pt idx="32366">
                  <c:v>-36.361621085932697</c:v>
                </c:pt>
                <c:pt idx="32367">
                  <c:v>-36.361621085932697</c:v>
                </c:pt>
                <c:pt idx="32368">
                  <c:v>-36.096484351772197</c:v>
                </c:pt>
                <c:pt idx="32369">
                  <c:v>-36.096484351772197</c:v>
                </c:pt>
                <c:pt idx="32370">
                  <c:v>-36.096484351772197</c:v>
                </c:pt>
                <c:pt idx="32371">
                  <c:v>-36.096484351772197</c:v>
                </c:pt>
                <c:pt idx="32372">
                  <c:v>-35.731640615493198</c:v>
                </c:pt>
                <c:pt idx="32373">
                  <c:v>-35.731640615493198</c:v>
                </c:pt>
                <c:pt idx="32374">
                  <c:v>-36.0747070026773</c:v>
                </c:pt>
                <c:pt idx="32375">
                  <c:v>-36.0747070026773</c:v>
                </c:pt>
                <c:pt idx="32376">
                  <c:v>-36.015234320911901</c:v>
                </c:pt>
                <c:pt idx="32377">
                  <c:v>-36.015234320911901</c:v>
                </c:pt>
                <c:pt idx="32378">
                  <c:v>-36.015234320911901</c:v>
                </c:pt>
                <c:pt idx="32379">
                  <c:v>-35.771972649497897</c:v>
                </c:pt>
                <c:pt idx="32380">
                  <c:v>-35.771972649497897</c:v>
                </c:pt>
                <c:pt idx="32381">
                  <c:v>-35.935058522736597</c:v>
                </c:pt>
                <c:pt idx="32382">
                  <c:v>-35.935058522736597</c:v>
                </c:pt>
                <c:pt idx="32383">
                  <c:v>-35.935058522736597</c:v>
                </c:pt>
                <c:pt idx="32384">
                  <c:v>-35.929394498511101</c:v>
                </c:pt>
                <c:pt idx="32385">
                  <c:v>-35.929394498511101</c:v>
                </c:pt>
                <c:pt idx="32386">
                  <c:v>-35.929394498511101</c:v>
                </c:pt>
                <c:pt idx="32387">
                  <c:v>-35.973144505376602</c:v>
                </c:pt>
                <c:pt idx="32388">
                  <c:v>-35.973144505376602</c:v>
                </c:pt>
                <c:pt idx="32389">
                  <c:v>-35.935156203682702</c:v>
                </c:pt>
                <c:pt idx="32390">
                  <c:v>-35.935156203682702</c:v>
                </c:pt>
                <c:pt idx="32391">
                  <c:v>-35.935156203682702</c:v>
                </c:pt>
                <c:pt idx="32392">
                  <c:v>-35.935156203682702</c:v>
                </c:pt>
                <c:pt idx="32393">
                  <c:v>-36.054785120504597</c:v>
                </c:pt>
                <c:pt idx="32394">
                  <c:v>-36.054785120504597</c:v>
                </c:pt>
                <c:pt idx="32395">
                  <c:v>-36.054785120504597</c:v>
                </c:pt>
                <c:pt idx="32396">
                  <c:v>-35.751562437784699</c:v>
                </c:pt>
                <c:pt idx="32397">
                  <c:v>-35.751562437784699</c:v>
                </c:pt>
                <c:pt idx="32398">
                  <c:v>-35.751562437784699</c:v>
                </c:pt>
                <c:pt idx="32399">
                  <c:v>-35.885839775284602</c:v>
                </c:pt>
                <c:pt idx="32400">
                  <c:v>-35.885839775284602</c:v>
                </c:pt>
                <c:pt idx="32401">
                  <c:v>-35.676074159346101</c:v>
                </c:pt>
                <c:pt idx="32402">
                  <c:v>-35.676074159346101</c:v>
                </c:pt>
                <c:pt idx="32403">
                  <c:v>-35.688281232469301</c:v>
                </c:pt>
                <c:pt idx="32404">
                  <c:v>-35.688281232469301</c:v>
                </c:pt>
                <c:pt idx="32405">
                  <c:v>-35.688281232469301</c:v>
                </c:pt>
                <c:pt idx="32406">
                  <c:v>-35.854296840479897</c:v>
                </c:pt>
                <c:pt idx="32407">
                  <c:v>-35.854296840479897</c:v>
                </c:pt>
                <c:pt idx="32408">
                  <c:v>-35.854296840479897</c:v>
                </c:pt>
                <c:pt idx="32409">
                  <c:v>-36.071972648751398</c:v>
                </c:pt>
                <c:pt idx="32410">
                  <c:v>-36.071972648751398</c:v>
                </c:pt>
                <c:pt idx="32411">
                  <c:v>-36.071972648751398</c:v>
                </c:pt>
                <c:pt idx="32412">
                  <c:v>-36.071972648751398</c:v>
                </c:pt>
                <c:pt idx="32413">
                  <c:v>-35.565820270850899</c:v>
                </c:pt>
                <c:pt idx="32414">
                  <c:v>-35.565820270850899</c:v>
                </c:pt>
                <c:pt idx="32415">
                  <c:v>-35.5824218395137</c:v>
                </c:pt>
                <c:pt idx="32416">
                  <c:v>-35.5824218395137</c:v>
                </c:pt>
                <c:pt idx="32417">
                  <c:v>-35.5824218395137</c:v>
                </c:pt>
                <c:pt idx="32418">
                  <c:v>-35.555664037834497</c:v>
                </c:pt>
                <c:pt idx="32419">
                  <c:v>-35.555664037834497</c:v>
                </c:pt>
                <c:pt idx="32420">
                  <c:v>-35.555664037834497</c:v>
                </c:pt>
                <c:pt idx="32421">
                  <c:v>-35.703222593154301</c:v>
                </c:pt>
                <c:pt idx="32422">
                  <c:v>-35.703222593154301</c:v>
                </c:pt>
                <c:pt idx="32423">
                  <c:v>-35.584960876672902</c:v>
                </c:pt>
                <c:pt idx="32424">
                  <c:v>-35.584960876672902</c:v>
                </c:pt>
                <c:pt idx="32425">
                  <c:v>-35.584960876672902</c:v>
                </c:pt>
                <c:pt idx="32426">
                  <c:v>-35.404687463349497</c:v>
                </c:pt>
                <c:pt idx="32427">
                  <c:v>-35.404687463349497</c:v>
                </c:pt>
                <c:pt idx="32428">
                  <c:v>-35.579589803295598</c:v>
                </c:pt>
                <c:pt idx="32429">
                  <c:v>-35.579589803295598</c:v>
                </c:pt>
                <c:pt idx="32430">
                  <c:v>-35.579589803295598</c:v>
                </c:pt>
                <c:pt idx="32431">
                  <c:v>-35.579589803295598</c:v>
                </c:pt>
                <c:pt idx="32432">
                  <c:v>-35.393359336820097</c:v>
                </c:pt>
                <c:pt idx="32433">
                  <c:v>-35.393359336820097</c:v>
                </c:pt>
                <c:pt idx="32434">
                  <c:v>-35.359765574059502</c:v>
                </c:pt>
                <c:pt idx="32435">
                  <c:v>-35.359765574059502</c:v>
                </c:pt>
                <c:pt idx="32436">
                  <c:v>-35.359765574059502</c:v>
                </c:pt>
                <c:pt idx="32437">
                  <c:v>-35.571191391834802</c:v>
                </c:pt>
                <c:pt idx="32438">
                  <c:v>-35.571191391834802</c:v>
                </c:pt>
                <c:pt idx="32439">
                  <c:v>-35.5497069681441</c:v>
                </c:pt>
                <c:pt idx="32440">
                  <c:v>-35.5497069681441</c:v>
                </c:pt>
                <c:pt idx="32441">
                  <c:v>-35.4076171283522</c:v>
                </c:pt>
                <c:pt idx="32442">
                  <c:v>-35.4076171283522</c:v>
                </c:pt>
                <c:pt idx="32443">
                  <c:v>-35.4076171283522</c:v>
                </c:pt>
                <c:pt idx="32444">
                  <c:v>-35.496289043097903</c:v>
                </c:pt>
                <c:pt idx="32445">
                  <c:v>-35.496289043097903</c:v>
                </c:pt>
                <c:pt idx="32446">
                  <c:v>-35.474707035980799</c:v>
                </c:pt>
                <c:pt idx="32447">
                  <c:v>-35.474707035980799</c:v>
                </c:pt>
                <c:pt idx="32448">
                  <c:v>-35.474707035980799</c:v>
                </c:pt>
                <c:pt idx="32449">
                  <c:v>-35.474707035980799</c:v>
                </c:pt>
                <c:pt idx="32450">
                  <c:v>-35.480859341929303</c:v>
                </c:pt>
                <c:pt idx="32451">
                  <c:v>-35.480859341929303</c:v>
                </c:pt>
                <c:pt idx="32452">
                  <c:v>-35.480859341929303</c:v>
                </c:pt>
                <c:pt idx="32453">
                  <c:v>-35.587304642591299</c:v>
                </c:pt>
                <c:pt idx="32454">
                  <c:v>-35.587304642591299</c:v>
                </c:pt>
                <c:pt idx="32455">
                  <c:v>-35.617382749340301</c:v>
                </c:pt>
                <c:pt idx="32456">
                  <c:v>-35.617382749340301</c:v>
                </c:pt>
                <c:pt idx="32457">
                  <c:v>-35.617382749340301</c:v>
                </c:pt>
                <c:pt idx="32458">
                  <c:v>-35.6122070116107</c:v>
                </c:pt>
                <c:pt idx="32459">
                  <c:v>-35.6122070116107</c:v>
                </c:pt>
                <c:pt idx="32460">
                  <c:v>-35.640234352824301</c:v>
                </c:pt>
                <c:pt idx="32461">
                  <c:v>-35.640234352824301</c:v>
                </c:pt>
                <c:pt idx="32462">
                  <c:v>-35.506640580249901</c:v>
                </c:pt>
                <c:pt idx="32463">
                  <c:v>-35.506640580249901</c:v>
                </c:pt>
                <c:pt idx="32464">
                  <c:v>-35.506640580249901</c:v>
                </c:pt>
                <c:pt idx="32465">
                  <c:v>-35.718261691836197</c:v>
                </c:pt>
                <c:pt idx="32466">
                  <c:v>-35.718261691836197</c:v>
                </c:pt>
                <c:pt idx="32467">
                  <c:v>-35.718261691836197</c:v>
                </c:pt>
                <c:pt idx="32468">
                  <c:v>-35.718261691836197</c:v>
                </c:pt>
                <c:pt idx="32469">
                  <c:v>-35.540820261092399</c:v>
                </c:pt>
                <c:pt idx="32470">
                  <c:v>-35.540820261092399</c:v>
                </c:pt>
                <c:pt idx="32471">
                  <c:v>-35.540820261092399</c:v>
                </c:pt>
                <c:pt idx="32472">
                  <c:v>-35.540722637357199</c:v>
                </c:pt>
                <c:pt idx="32473">
                  <c:v>-35.540722637357199</c:v>
                </c:pt>
                <c:pt idx="32474">
                  <c:v>-35.504296844031998</c:v>
                </c:pt>
                <c:pt idx="32475">
                  <c:v>-35.504296844031998</c:v>
                </c:pt>
                <c:pt idx="32476">
                  <c:v>-35.406640577588398</c:v>
                </c:pt>
                <c:pt idx="32477">
                  <c:v>-35.406640577588398</c:v>
                </c:pt>
                <c:pt idx="32478">
                  <c:v>-35.406640577588398</c:v>
                </c:pt>
                <c:pt idx="32479">
                  <c:v>-35.406835898837002</c:v>
                </c:pt>
                <c:pt idx="32480">
                  <c:v>-35.406835898837002</c:v>
                </c:pt>
                <c:pt idx="32481">
                  <c:v>-35.3308593413457</c:v>
                </c:pt>
                <c:pt idx="32482">
                  <c:v>-35.3308593413457</c:v>
                </c:pt>
                <c:pt idx="32483">
                  <c:v>-35.3308593413457</c:v>
                </c:pt>
                <c:pt idx="32484">
                  <c:v>-35.519140542121001</c:v>
                </c:pt>
                <c:pt idx="32485">
                  <c:v>-35.519140542121001</c:v>
                </c:pt>
                <c:pt idx="32486">
                  <c:v>-35.519140542121001</c:v>
                </c:pt>
                <c:pt idx="32487">
                  <c:v>-38.706445269432102</c:v>
                </c:pt>
                <c:pt idx="32488">
                  <c:v>-38.706445269432102</c:v>
                </c:pt>
                <c:pt idx="32489">
                  <c:v>-38.706445269432102</c:v>
                </c:pt>
                <c:pt idx="32490">
                  <c:v>-38.647460938373101</c:v>
                </c:pt>
                <c:pt idx="32491">
                  <c:v>-38.647460938373101</c:v>
                </c:pt>
                <c:pt idx="32492">
                  <c:v>-38.647460938373101</c:v>
                </c:pt>
                <c:pt idx="32493">
                  <c:v>-38.647460938373101</c:v>
                </c:pt>
                <c:pt idx="32494">
                  <c:v>-38.674218662897999</c:v>
                </c:pt>
                <c:pt idx="32495">
                  <c:v>-38.674218662897999</c:v>
                </c:pt>
                <c:pt idx="32496">
                  <c:v>-38.674218662897999</c:v>
                </c:pt>
                <c:pt idx="32497">
                  <c:v>-38.643847575396599</c:v>
                </c:pt>
                <c:pt idx="32498">
                  <c:v>-38.643847575396599</c:v>
                </c:pt>
                <c:pt idx="32499">
                  <c:v>-38.631542926843302</c:v>
                </c:pt>
                <c:pt idx="32500">
                  <c:v>-38.631542926843302</c:v>
                </c:pt>
                <c:pt idx="32501">
                  <c:v>-38.607324148761101</c:v>
                </c:pt>
                <c:pt idx="32502">
                  <c:v>-38.607324148761101</c:v>
                </c:pt>
                <c:pt idx="32503">
                  <c:v>-38.561621035019897</c:v>
                </c:pt>
                <c:pt idx="32504">
                  <c:v>-38.561621035019897</c:v>
                </c:pt>
                <c:pt idx="32505">
                  <c:v>-38.561621035019897</c:v>
                </c:pt>
                <c:pt idx="32506">
                  <c:v>-38.774511645686196</c:v>
                </c:pt>
                <c:pt idx="32507">
                  <c:v>-38.774511645686196</c:v>
                </c:pt>
                <c:pt idx="32508">
                  <c:v>-38.774511645686196</c:v>
                </c:pt>
                <c:pt idx="32509">
                  <c:v>-38.740429643468801</c:v>
                </c:pt>
                <c:pt idx="32510">
                  <c:v>-38.740429643468801</c:v>
                </c:pt>
                <c:pt idx="32511">
                  <c:v>-38.740429643468801</c:v>
                </c:pt>
                <c:pt idx="32512">
                  <c:v>-38.6048827779668</c:v>
                </c:pt>
                <c:pt idx="32513">
                  <c:v>-38.6048827779668</c:v>
                </c:pt>
                <c:pt idx="32514">
                  <c:v>-38.6048827779668</c:v>
                </c:pt>
                <c:pt idx="32515">
                  <c:v>-38.772265561558001</c:v>
                </c:pt>
                <c:pt idx="32516">
                  <c:v>-38.772265561558001</c:v>
                </c:pt>
                <c:pt idx="32517">
                  <c:v>-38.903906202882297</c:v>
                </c:pt>
                <c:pt idx="32518">
                  <c:v>-38.903906202882297</c:v>
                </c:pt>
                <c:pt idx="32519">
                  <c:v>-38.903906202882297</c:v>
                </c:pt>
                <c:pt idx="32520">
                  <c:v>-38.9124999744744</c:v>
                </c:pt>
                <c:pt idx="32521">
                  <c:v>-38.9124999744744</c:v>
                </c:pt>
                <c:pt idx="32522">
                  <c:v>-38.585058571807103</c:v>
                </c:pt>
                <c:pt idx="32523">
                  <c:v>-38.585058571807103</c:v>
                </c:pt>
                <c:pt idx="32524">
                  <c:v>-38.585058571807103</c:v>
                </c:pt>
                <c:pt idx="32525">
                  <c:v>-38.765527291696301</c:v>
                </c:pt>
                <c:pt idx="32526">
                  <c:v>-38.765527291696301</c:v>
                </c:pt>
                <c:pt idx="32527">
                  <c:v>-39.028124932701701</c:v>
                </c:pt>
                <c:pt idx="32528">
                  <c:v>-39.028124932701701</c:v>
                </c:pt>
                <c:pt idx="32529">
                  <c:v>-38.844628867205699</c:v>
                </c:pt>
                <c:pt idx="32530">
                  <c:v>-38.844628867205699</c:v>
                </c:pt>
                <c:pt idx="32531">
                  <c:v>-38.844628867205699</c:v>
                </c:pt>
                <c:pt idx="32532">
                  <c:v>-38.688183543854301</c:v>
                </c:pt>
                <c:pt idx="32533">
                  <c:v>-38.688183543854301</c:v>
                </c:pt>
                <c:pt idx="32534">
                  <c:v>-38.688183543854301</c:v>
                </c:pt>
                <c:pt idx="32535">
                  <c:v>-38.764843690849297</c:v>
                </c:pt>
                <c:pt idx="32536">
                  <c:v>-38.764843690849297</c:v>
                </c:pt>
                <c:pt idx="32537">
                  <c:v>-38.764843690849297</c:v>
                </c:pt>
                <c:pt idx="32538">
                  <c:v>-38.924999915638097</c:v>
                </c:pt>
                <c:pt idx="32539">
                  <c:v>-38.924999915638097</c:v>
                </c:pt>
                <c:pt idx="32540">
                  <c:v>-38.936523392818302</c:v>
                </c:pt>
                <c:pt idx="32541">
                  <c:v>-38.936523392818302</c:v>
                </c:pt>
                <c:pt idx="32542">
                  <c:v>-38.936523392818302</c:v>
                </c:pt>
                <c:pt idx="32543">
                  <c:v>-38.7015624292398</c:v>
                </c:pt>
                <c:pt idx="32544">
                  <c:v>-38.7015624292398</c:v>
                </c:pt>
                <c:pt idx="32545">
                  <c:v>-38.609472591349899</c:v>
                </c:pt>
                <c:pt idx="32546">
                  <c:v>-38.609472591349899</c:v>
                </c:pt>
                <c:pt idx="32547">
                  <c:v>-38.609472591349899</c:v>
                </c:pt>
                <c:pt idx="32548">
                  <c:v>-38.899706930584202</c:v>
                </c:pt>
                <c:pt idx="32549">
                  <c:v>-38.899706930584202</c:v>
                </c:pt>
                <c:pt idx="32550">
                  <c:v>-38.899706930584202</c:v>
                </c:pt>
                <c:pt idx="32551">
                  <c:v>-38.475488228032098</c:v>
                </c:pt>
                <c:pt idx="32552">
                  <c:v>-38.475488228032098</c:v>
                </c:pt>
                <c:pt idx="32553">
                  <c:v>-38.475488228032098</c:v>
                </c:pt>
                <c:pt idx="32554">
                  <c:v>-38.894824148585002</c:v>
                </c:pt>
                <c:pt idx="32555">
                  <c:v>-38.894824148585002</c:v>
                </c:pt>
                <c:pt idx="32556">
                  <c:v>-38.894824148585002</c:v>
                </c:pt>
                <c:pt idx="32557">
                  <c:v>-38.678515550491198</c:v>
                </c:pt>
                <c:pt idx="32558">
                  <c:v>-38.678515550491198</c:v>
                </c:pt>
                <c:pt idx="32559">
                  <c:v>-38.9301757228749</c:v>
                </c:pt>
                <c:pt idx="32560">
                  <c:v>-38.9301757228749</c:v>
                </c:pt>
                <c:pt idx="32561">
                  <c:v>-38.825585899183302</c:v>
                </c:pt>
                <c:pt idx="32562">
                  <c:v>-38.825585899183302</c:v>
                </c:pt>
                <c:pt idx="32563">
                  <c:v>-38.856835866725298</c:v>
                </c:pt>
                <c:pt idx="32564">
                  <c:v>-38.856835866725298</c:v>
                </c:pt>
                <c:pt idx="32565">
                  <c:v>-38.856835866725298</c:v>
                </c:pt>
                <c:pt idx="32566">
                  <c:v>-38.914648349935298</c:v>
                </c:pt>
                <c:pt idx="32567">
                  <c:v>-38.914648349935298</c:v>
                </c:pt>
                <c:pt idx="32568">
                  <c:v>-38.8307616817401</c:v>
                </c:pt>
                <c:pt idx="32569">
                  <c:v>-38.8307616817401</c:v>
                </c:pt>
                <c:pt idx="32570">
                  <c:v>-38.8307616817401</c:v>
                </c:pt>
                <c:pt idx="32571">
                  <c:v>-38.649023379722998</c:v>
                </c:pt>
                <c:pt idx="32572">
                  <c:v>-38.649023379722998</c:v>
                </c:pt>
                <c:pt idx="32573">
                  <c:v>-38.649023379722998</c:v>
                </c:pt>
                <c:pt idx="32574">
                  <c:v>-38.828417926597403</c:v>
                </c:pt>
                <c:pt idx="32575">
                  <c:v>-38.828417926597403</c:v>
                </c:pt>
                <c:pt idx="32576">
                  <c:v>-38.828417926597403</c:v>
                </c:pt>
                <c:pt idx="32577">
                  <c:v>-38.589843705063601</c:v>
                </c:pt>
                <c:pt idx="32578">
                  <c:v>-38.589843705063601</c:v>
                </c:pt>
                <c:pt idx="32579">
                  <c:v>-38.589843705063601</c:v>
                </c:pt>
                <c:pt idx="32580">
                  <c:v>-38.586328059536697</c:v>
                </c:pt>
                <c:pt idx="32581">
                  <c:v>-38.586328059536697</c:v>
                </c:pt>
                <c:pt idx="32582">
                  <c:v>-38.632128878067299</c:v>
                </c:pt>
                <c:pt idx="32583">
                  <c:v>-38.632128878067299</c:v>
                </c:pt>
                <c:pt idx="32584">
                  <c:v>-38.632128878067299</c:v>
                </c:pt>
                <c:pt idx="32585">
                  <c:v>-38.720312456767701</c:v>
                </c:pt>
                <c:pt idx="32586">
                  <c:v>-38.720312456767701</c:v>
                </c:pt>
                <c:pt idx="32587">
                  <c:v>-38.736718715059297</c:v>
                </c:pt>
                <c:pt idx="32588">
                  <c:v>-38.736718715059297</c:v>
                </c:pt>
                <c:pt idx="32589">
                  <c:v>-38.736718715059297</c:v>
                </c:pt>
                <c:pt idx="32590">
                  <c:v>-38.736718715059297</c:v>
                </c:pt>
                <c:pt idx="32591">
                  <c:v>-38.473242156760499</c:v>
                </c:pt>
                <c:pt idx="32592">
                  <c:v>-38.473242156760499</c:v>
                </c:pt>
                <c:pt idx="32593">
                  <c:v>-38.473242156760499</c:v>
                </c:pt>
                <c:pt idx="32594">
                  <c:v>-38.658788974986201</c:v>
                </c:pt>
                <c:pt idx="32595">
                  <c:v>-38.658788974986201</c:v>
                </c:pt>
                <c:pt idx="32596">
                  <c:v>-38.613574161208803</c:v>
                </c:pt>
                <c:pt idx="32597">
                  <c:v>-38.613574161208803</c:v>
                </c:pt>
                <c:pt idx="32598">
                  <c:v>-38.613574161208803</c:v>
                </c:pt>
                <c:pt idx="32599">
                  <c:v>-38.852343698679697</c:v>
                </c:pt>
                <c:pt idx="32600">
                  <c:v>-38.852343698679697</c:v>
                </c:pt>
                <c:pt idx="32601">
                  <c:v>-38.806249971639701</c:v>
                </c:pt>
                <c:pt idx="32602">
                  <c:v>-38.806249971639701</c:v>
                </c:pt>
                <c:pt idx="32603">
                  <c:v>-38.806249971639701</c:v>
                </c:pt>
                <c:pt idx="32604">
                  <c:v>-38.838671817473298</c:v>
                </c:pt>
                <c:pt idx="32605">
                  <c:v>-38.838671817473298</c:v>
                </c:pt>
                <c:pt idx="32606">
                  <c:v>-38.838671817473298</c:v>
                </c:pt>
                <c:pt idx="32607">
                  <c:v>-38.710449164609599</c:v>
                </c:pt>
                <c:pt idx="32608">
                  <c:v>-38.710449164609599</c:v>
                </c:pt>
                <c:pt idx="32609">
                  <c:v>-38.710449164609599</c:v>
                </c:pt>
                <c:pt idx="32610">
                  <c:v>-38.989257755194501</c:v>
                </c:pt>
                <c:pt idx="32611">
                  <c:v>-38.989257755194501</c:v>
                </c:pt>
                <c:pt idx="32612">
                  <c:v>-38.989257755194501</c:v>
                </c:pt>
                <c:pt idx="32613">
                  <c:v>-38.989257755194501</c:v>
                </c:pt>
                <c:pt idx="32614">
                  <c:v>-38.636328098080398</c:v>
                </c:pt>
                <c:pt idx="32615">
                  <c:v>-38.636328098080398</c:v>
                </c:pt>
                <c:pt idx="32616">
                  <c:v>-38.781152290393898</c:v>
                </c:pt>
                <c:pt idx="32617">
                  <c:v>-38.781152290393898</c:v>
                </c:pt>
                <c:pt idx="32618">
                  <c:v>-38.781152290393898</c:v>
                </c:pt>
                <c:pt idx="32619">
                  <c:v>-38.551464804280798</c:v>
                </c:pt>
                <c:pt idx="32620">
                  <c:v>-38.551464804280798</c:v>
                </c:pt>
                <c:pt idx="32621">
                  <c:v>-38.653320228680897</c:v>
                </c:pt>
                <c:pt idx="32622">
                  <c:v>-38.653320228680897</c:v>
                </c:pt>
                <c:pt idx="32623">
                  <c:v>-38.703906153845303</c:v>
                </c:pt>
                <c:pt idx="32624">
                  <c:v>-38.703906153845303</c:v>
                </c:pt>
                <c:pt idx="32625">
                  <c:v>-38.703906153845303</c:v>
                </c:pt>
                <c:pt idx="32626">
                  <c:v>-38.882714795945503</c:v>
                </c:pt>
                <c:pt idx="32627">
                  <c:v>-38.882714795945503</c:v>
                </c:pt>
                <c:pt idx="32628">
                  <c:v>-38.882714795945503</c:v>
                </c:pt>
                <c:pt idx="32629">
                  <c:v>-38.744433557774698</c:v>
                </c:pt>
                <c:pt idx="32630">
                  <c:v>-38.744433557774698</c:v>
                </c:pt>
                <c:pt idx="32631">
                  <c:v>-38.798925702016199</c:v>
                </c:pt>
                <c:pt idx="32632">
                  <c:v>-38.798925702016199</c:v>
                </c:pt>
                <c:pt idx="32633">
                  <c:v>-38.798925702016199</c:v>
                </c:pt>
                <c:pt idx="32634">
                  <c:v>-38.798925702016199</c:v>
                </c:pt>
                <c:pt idx="32635">
                  <c:v>-38.732519482378798</c:v>
                </c:pt>
                <c:pt idx="32636">
                  <c:v>-38.732519482378798</c:v>
                </c:pt>
                <c:pt idx="32637">
                  <c:v>-38.732519482378798</c:v>
                </c:pt>
                <c:pt idx="32638">
                  <c:v>-38.732519482378798</c:v>
                </c:pt>
                <c:pt idx="32639">
                  <c:v>-38.732519482378798</c:v>
                </c:pt>
                <c:pt idx="32640">
                  <c:v>-38.732519482378798</c:v>
                </c:pt>
                <c:pt idx="32641">
                  <c:v>-38.79980462628</c:v>
                </c:pt>
                <c:pt idx="32642">
                  <c:v>-38.79980462628</c:v>
                </c:pt>
                <c:pt idx="32643">
                  <c:v>-38.605371041732703</c:v>
                </c:pt>
                <c:pt idx="32644">
                  <c:v>-38.605371041732703</c:v>
                </c:pt>
                <c:pt idx="32645">
                  <c:v>-39.028124969969198</c:v>
                </c:pt>
                <c:pt idx="32646">
                  <c:v>-39.028124969969198</c:v>
                </c:pt>
                <c:pt idx="32647">
                  <c:v>-39.028124969969198</c:v>
                </c:pt>
                <c:pt idx="32648">
                  <c:v>-38.793359341689197</c:v>
                </c:pt>
                <c:pt idx="32649">
                  <c:v>-38.793359341689197</c:v>
                </c:pt>
                <c:pt idx="32650">
                  <c:v>-38.793359341689197</c:v>
                </c:pt>
                <c:pt idx="32651">
                  <c:v>-38.930761674513597</c:v>
                </c:pt>
                <c:pt idx="32652">
                  <c:v>-38.930761674513597</c:v>
                </c:pt>
                <c:pt idx="32653">
                  <c:v>-38.930761674513597</c:v>
                </c:pt>
                <c:pt idx="32654">
                  <c:v>-38.930761674513597</c:v>
                </c:pt>
                <c:pt idx="32655">
                  <c:v>-38.688671814823401</c:v>
                </c:pt>
                <c:pt idx="32656">
                  <c:v>-38.688671814823401</c:v>
                </c:pt>
                <c:pt idx="32657">
                  <c:v>-39.012304671545202</c:v>
                </c:pt>
                <c:pt idx="32658">
                  <c:v>-39.012304671545202</c:v>
                </c:pt>
                <c:pt idx="32659">
                  <c:v>-39.012304671545202</c:v>
                </c:pt>
                <c:pt idx="32660">
                  <c:v>-38.618554619657502</c:v>
                </c:pt>
                <c:pt idx="32661">
                  <c:v>-38.618554619657502</c:v>
                </c:pt>
                <c:pt idx="32662">
                  <c:v>-38.618554619657502</c:v>
                </c:pt>
                <c:pt idx="32663">
                  <c:v>-38.967285075668698</c:v>
                </c:pt>
                <c:pt idx="32664">
                  <c:v>-38.889746058986901</c:v>
                </c:pt>
                <c:pt idx="32665">
                  <c:v>-38.889746058986901</c:v>
                </c:pt>
                <c:pt idx="32666">
                  <c:v>-38.889746058986901</c:v>
                </c:pt>
                <c:pt idx="32667">
                  <c:v>-38.750195305881697</c:v>
                </c:pt>
                <c:pt idx="32668">
                  <c:v>-38.750195305881697</c:v>
                </c:pt>
                <c:pt idx="32669">
                  <c:v>-38.750195305881697</c:v>
                </c:pt>
                <c:pt idx="32670">
                  <c:v>-38.930859348045402</c:v>
                </c:pt>
                <c:pt idx="32671">
                  <c:v>-38.930859348045402</c:v>
                </c:pt>
                <c:pt idx="32672">
                  <c:v>-38.930859348045402</c:v>
                </c:pt>
                <c:pt idx="32673">
                  <c:v>-38.930859348045402</c:v>
                </c:pt>
                <c:pt idx="32674">
                  <c:v>-38.7890624680076</c:v>
                </c:pt>
                <c:pt idx="32675">
                  <c:v>-38.7890624680076</c:v>
                </c:pt>
                <c:pt idx="32676">
                  <c:v>-38.7890624680076</c:v>
                </c:pt>
                <c:pt idx="32677">
                  <c:v>-38.712499953559004</c:v>
                </c:pt>
                <c:pt idx="32678">
                  <c:v>-38.712499953559004</c:v>
                </c:pt>
                <c:pt idx="32679">
                  <c:v>-38.712499953559004</c:v>
                </c:pt>
                <c:pt idx="32680">
                  <c:v>-38.734179632381696</c:v>
                </c:pt>
                <c:pt idx="32681">
                  <c:v>-38.734179632381696</c:v>
                </c:pt>
                <c:pt idx="32682">
                  <c:v>-38.774413985789501</c:v>
                </c:pt>
                <c:pt idx="32683">
                  <c:v>-38.774413985789501</c:v>
                </c:pt>
                <c:pt idx="32684">
                  <c:v>-38.774413985789501</c:v>
                </c:pt>
                <c:pt idx="32685">
                  <c:v>-38.579687464189099</c:v>
                </c:pt>
                <c:pt idx="32686">
                  <c:v>-38.579687464189099</c:v>
                </c:pt>
                <c:pt idx="32687">
                  <c:v>-38.579687464189099</c:v>
                </c:pt>
                <c:pt idx="32688">
                  <c:v>-38.741015577834297</c:v>
                </c:pt>
                <c:pt idx="32689">
                  <c:v>-38.741015577834297</c:v>
                </c:pt>
                <c:pt idx="32690">
                  <c:v>-38.741015577834297</c:v>
                </c:pt>
                <c:pt idx="32691">
                  <c:v>-38.730175738804903</c:v>
                </c:pt>
                <c:pt idx="32692">
                  <c:v>-38.730175738804903</c:v>
                </c:pt>
                <c:pt idx="32693">
                  <c:v>-38.730175738804903</c:v>
                </c:pt>
                <c:pt idx="32694">
                  <c:v>-38.708984313685498</c:v>
                </c:pt>
                <c:pt idx="32695">
                  <c:v>-38.708984313685498</c:v>
                </c:pt>
                <c:pt idx="32696">
                  <c:v>-38.708984313685498</c:v>
                </c:pt>
                <c:pt idx="32697">
                  <c:v>-38.790917938502297</c:v>
                </c:pt>
                <c:pt idx="32698">
                  <c:v>-38.790917938502297</c:v>
                </c:pt>
                <c:pt idx="32699">
                  <c:v>-38.790917938502297</c:v>
                </c:pt>
                <c:pt idx="32700">
                  <c:v>-38.811523381067602</c:v>
                </c:pt>
                <c:pt idx="32701">
                  <c:v>-38.544042906039898</c:v>
                </c:pt>
                <c:pt idx="32702">
                  <c:v>-38.544042906039898</c:v>
                </c:pt>
                <c:pt idx="32703">
                  <c:v>-38.544042906039898</c:v>
                </c:pt>
                <c:pt idx="32704">
                  <c:v>-38.773535069318299</c:v>
                </c:pt>
                <c:pt idx="32705">
                  <c:v>-38.773535069318299</c:v>
                </c:pt>
                <c:pt idx="32706">
                  <c:v>-38.773535069318299</c:v>
                </c:pt>
                <c:pt idx="32707">
                  <c:v>-38.804003878125499</c:v>
                </c:pt>
                <c:pt idx="32708">
                  <c:v>-38.804003878125499</c:v>
                </c:pt>
                <c:pt idx="32709">
                  <c:v>-38.804003878125499</c:v>
                </c:pt>
                <c:pt idx="32710">
                  <c:v>-38.793261636019402</c:v>
                </c:pt>
                <c:pt idx="32711">
                  <c:v>-38.793261636019402</c:v>
                </c:pt>
                <c:pt idx="32712">
                  <c:v>-38.851855429893398</c:v>
                </c:pt>
                <c:pt idx="32713">
                  <c:v>-38.851855429893398</c:v>
                </c:pt>
                <c:pt idx="32714">
                  <c:v>-38.851855429893398</c:v>
                </c:pt>
                <c:pt idx="32715">
                  <c:v>-38.914160112559301</c:v>
                </c:pt>
                <c:pt idx="32716">
                  <c:v>-38.914160112559301</c:v>
                </c:pt>
                <c:pt idx="32717">
                  <c:v>-38.914160112559301</c:v>
                </c:pt>
                <c:pt idx="32718">
                  <c:v>-39.204003881037302</c:v>
                </c:pt>
                <c:pt idx="32719">
                  <c:v>-38.752050727722199</c:v>
                </c:pt>
                <c:pt idx="32720">
                  <c:v>-38.752050727722199</c:v>
                </c:pt>
                <c:pt idx="32721">
                  <c:v>-38.752050727722199</c:v>
                </c:pt>
                <c:pt idx="32722">
                  <c:v>-38.752050727722199</c:v>
                </c:pt>
                <c:pt idx="32723">
                  <c:v>-38.7440429246926</c:v>
                </c:pt>
                <c:pt idx="32724">
                  <c:v>-38.7440429246926</c:v>
                </c:pt>
                <c:pt idx="32725">
                  <c:v>-38.844042907672701</c:v>
                </c:pt>
                <c:pt idx="32726">
                  <c:v>-38.844042907672701</c:v>
                </c:pt>
                <c:pt idx="32727">
                  <c:v>-38.844042907672701</c:v>
                </c:pt>
                <c:pt idx="32728">
                  <c:v>-38.844042907672701</c:v>
                </c:pt>
                <c:pt idx="32729">
                  <c:v>-38.846874899478202</c:v>
                </c:pt>
                <c:pt idx="32730">
                  <c:v>-38.846874899478202</c:v>
                </c:pt>
                <c:pt idx="32731">
                  <c:v>-38.766601567680397</c:v>
                </c:pt>
                <c:pt idx="32732">
                  <c:v>-38.766601567680397</c:v>
                </c:pt>
                <c:pt idx="32733">
                  <c:v>-38.468554633953303</c:v>
                </c:pt>
                <c:pt idx="32734">
                  <c:v>-38.468554633953303</c:v>
                </c:pt>
                <c:pt idx="32735">
                  <c:v>-38.468554633953303</c:v>
                </c:pt>
                <c:pt idx="32736">
                  <c:v>-38.468554633953303</c:v>
                </c:pt>
                <c:pt idx="32737">
                  <c:v>-38.474706980581601</c:v>
                </c:pt>
                <c:pt idx="32738">
                  <c:v>-38.474706980581601</c:v>
                </c:pt>
                <c:pt idx="32739">
                  <c:v>-38.652050772965502</c:v>
                </c:pt>
                <c:pt idx="32740">
                  <c:v>-38.652050772965502</c:v>
                </c:pt>
                <c:pt idx="32741">
                  <c:v>-38.601660130305298</c:v>
                </c:pt>
                <c:pt idx="32742">
                  <c:v>-38.601660130305298</c:v>
                </c:pt>
                <c:pt idx="32743">
                  <c:v>-38.601660130305298</c:v>
                </c:pt>
                <c:pt idx="32744">
                  <c:v>-38.7287108798918</c:v>
                </c:pt>
                <c:pt idx="32745">
                  <c:v>-38.7287108798918</c:v>
                </c:pt>
                <c:pt idx="32746">
                  <c:v>-38.7287108798918</c:v>
                </c:pt>
                <c:pt idx="32747">
                  <c:v>-38.645019486219098</c:v>
                </c:pt>
                <c:pt idx="32748">
                  <c:v>-38.645019486219098</c:v>
                </c:pt>
                <c:pt idx="32749">
                  <c:v>-38.605859357252399</c:v>
                </c:pt>
                <c:pt idx="32750">
                  <c:v>-38.605859357252399</c:v>
                </c:pt>
                <c:pt idx="32751">
                  <c:v>-38.605859357252399</c:v>
                </c:pt>
                <c:pt idx="32752">
                  <c:v>-38.793847586850397</c:v>
                </c:pt>
                <c:pt idx="32753">
                  <c:v>-38.793847586850397</c:v>
                </c:pt>
                <c:pt idx="32754">
                  <c:v>-38.866015587518604</c:v>
                </c:pt>
                <c:pt idx="32755">
                  <c:v>-38.866015587518604</c:v>
                </c:pt>
                <c:pt idx="32756">
                  <c:v>-38.785253856454801</c:v>
                </c:pt>
                <c:pt idx="32757">
                  <c:v>-38.785253856454801</c:v>
                </c:pt>
                <c:pt idx="32758">
                  <c:v>-38.637011666774903</c:v>
                </c:pt>
                <c:pt idx="32759">
                  <c:v>-38.637011666774903</c:v>
                </c:pt>
                <c:pt idx="32760">
                  <c:v>-38.637011666774903</c:v>
                </c:pt>
                <c:pt idx="32761">
                  <c:v>-38.814648372935999</c:v>
                </c:pt>
                <c:pt idx="32762">
                  <c:v>-38.814648372935999</c:v>
                </c:pt>
                <c:pt idx="32763">
                  <c:v>-38.814648372935999</c:v>
                </c:pt>
                <c:pt idx="32764">
                  <c:v>-38.823046801699</c:v>
                </c:pt>
                <c:pt idx="32765">
                  <c:v>-38.823046801699</c:v>
                </c:pt>
                <c:pt idx="32766">
                  <c:v>-38.823046801699</c:v>
                </c:pt>
                <c:pt idx="32767">
                  <c:v>-38.886328091400998</c:v>
                </c:pt>
                <c:pt idx="32768">
                  <c:v>-38.886328091400998</c:v>
                </c:pt>
                <c:pt idx="32769">
                  <c:v>-38.886328091400998</c:v>
                </c:pt>
                <c:pt idx="32770">
                  <c:v>-38.799511683377197</c:v>
                </c:pt>
                <c:pt idx="32771">
                  <c:v>-38.799511683377197</c:v>
                </c:pt>
                <c:pt idx="32772">
                  <c:v>-38.690331938545498</c:v>
                </c:pt>
                <c:pt idx="32773">
                  <c:v>-38.690331938545498</c:v>
                </c:pt>
                <c:pt idx="32774">
                  <c:v>-38.690331938545498</c:v>
                </c:pt>
                <c:pt idx="32775">
                  <c:v>-38.899121060086998</c:v>
                </c:pt>
                <c:pt idx="32776">
                  <c:v>-38.899121060086998</c:v>
                </c:pt>
                <c:pt idx="32777">
                  <c:v>-38.9476561978517</c:v>
                </c:pt>
                <c:pt idx="32778">
                  <c:v>-38.9476561978517</c:v>
                </c:pt>
                <c:pt idx="32779">
                  <c:v>-38.784667884741701</c:v>
                </c:pt>
                <c:pt idx="32780">
                  <c:v>-38.784667884741701</c:v>
                </c:pt>
                <c:pt idx="32781">
                  <c:v>-38.784667884741701</c:v>
                </c:pt>
                <c:pt idx="32782">
                  <c:v>-38.784667884741701</c:v>
                </c:pt>
                <c:pt idx="32783">
                  <c:v>-38.783691363852903</c:v>
                </c:pt>
                <c:pt idx="32784">
                  <c:v>-38.783691363852903</c:v>
                </c:pt>
                <c:pt idx="32785">
                  <c:v>-38.801074134898897</c:v>
                </c:pt>
                <c:pt idx="32786">
                  <c:v>-38.801074134898897</c:v>
                </c:pt>
                <c:pt idx="32787">
                  <c:v>-38.801074134898897</c:v>
                </c:pt>
                <c:pt idx="32788">
                  <c:v>-38.801074134898897</c:v>
                </c:pt>
                <c:pt idx="32789">
                  <c:v>-38.980175735872699</c:v>
                </c:pt>
                <c:pt idx="32790">
                  <c:v>-38.980175735872699</c:v>
                </c:pt>
                <c:pt idx="32791">
                  <c:v>-38.827246004642802</c:v>
                </c:pt>
                <c:pt idx="32792">
                  <c:v>-38.827246004642802</c:v>
                </c:pt>
                <c:pt idx="32793">
                  <c:v>-38.827246004642802</c:v>
                </c:pt>
                <c:pt idx="32794">
                  <c:v>-38.698144482863398</c:v>
                </c:pt>
                <c:pt idx="32795">
                  <c:v>-38.698144482863398</c:v>
                </c:pt>
                <c:pt idx="32796">
                  <c:v>-38.937792920121801</c:v>
                </c:pt>
                <c:pt idx="32797">
                  <c:v>-38.937792920121801</c:v>
                </c:pt>
                <c:pt idx="32798">
                  <c:v>-38.971191348740803</c:v>
                </c:pt>
                <c:pt idx="32799">
                  <c:v>-38.971191348740803</c:v>
                </c:pt>
                <c:pt idx="32800">
                  <c:v>-38.971191348740803</c:v>
                </c:pt>
                <c:pt idx="32801">
                  <c:v>-38.950195270503102</c:v>
                </c:pt>
                <c:pt idx="32802">
                  <c:v>-38.950195270503102</c:v>
                </c:pt>
                <c:pt idx="32803">
                  <c:v>-38.950195270503102</c:v>
                </c:pt>
                <c:pt idx="32804">
                  <c:v>-38.840234339004297</c:v>
                </c:pt>
                <c:pt idx="32805">
                  <c:v>-38.840234339004297</c:v>
                </c:pt>
                <c:pt idx="32806">
                  <c:v>-38.840234339004297</c:v>
                </c:pt>
                <c:pt idx="32807">
                  <c:v>-39.272460858664999</c:v>
                </c:pt>
                <c:pt idx="32808">
                  <c:v>-39.272460858664999</c:v>
                </c:pt>
                <c:pt idx="32809">
                  <c:v>-39.272460858664999</c:v>
                </c:pt>
                <c:pt idx="32810">
                  <c:v>-39.517773382227404</c:v>
                </c:pt>
                <c:pt idx="32811">
                  <c:v>-39.517773382227404</c:v>
                </c:pt>
                <c:pt idx="32812">
                  <c:v>-39.374706957984003</c:v>
                </c:pt>
                <c:pt idx="32813">
                  <c:v>-39.374706957984003</c:v>
                </c:pt>
                <c:pt idx="32814">
                  <c:v>-39.374706957984003</c:v>
                </c:pt>
                <c:pt idx="32815">
                  <c:v>-38.965234365765298</c:v>
                </c:pt>
                <c:pt idx="32816">
                  <c:v>-38.965234365765298</c:v>
                </c:pt>
                <c:pt idx="32817">
                  <c:v>-39.117089819897899</c:v>
                </c:pt>
                <c:pt idx="32818">
                  <c:v>-39.117089819897899</c:v>
                </c:pt>
                <c:pt idx="32819">
                  <c:v>-38.896581992332301</c:v>
                </c:pt>
                <c:pt idx="32820">
                  <c:v>-38.896581992332301</c:v>
                </c:pt>
                <c:pt idx="32821">
                  <c:v>-38.896581992332301</c:v>
                </c:pt>
                <c:pt idx="32822">
                  <c:v>-39.432910125193303</c:v>
                </c:pt>
                <c:pt idx="32823">
                  <c:v>-39.432910125193303</c:v>
                </c:pt>
                <c:pt idx="32824">
                  <c:v>-39.432910125193303</c:v>
                </c:pt>
                <c:pt idx="32825">
                  <c:v>-39.517578093320402</c:v>
                </c:pt>
                <c:pt idx="32826">
                  <c:v>-39.517578093320402</c:v>
                </c:pt>
                <c:pt idx="32827">
                  <c:v>-39.517578093320402</c:v>
                </c:pt>
                <c:pt idx="32828">
                  <c:v>-39.2688476399343</c:v>
                </c:pt>
                <c:pt idx="32829">
                  <c:v>-39.2688476399343</c:v>
                </c:pt>
                <c:pt idx="32830">
                  <c:v>-39.2688476399343</c:v>
                </c:pt>
                <c:pt idx="32831">
                  <c:v>-39.4342773062235</c:v>
                </c:pt>
                <c:pt idx="32832">
                  <c:v>-39.4342773062235</c:v>
                </c:pt>
                <c:pt idx="32833">
                  <c:v>-39.392675775110497</c:v>
                </c:pt>
                <c:pt idx="32834">
                  <c:v>-39.392675775110497</c:v>
                </c:pt>
                <c:pt idx="32835">
                  <c:v>-39.487792911793797</c:v>
                </c:pt>
                <c:pt idx="32836">
                  <c:v>-39.487792911793797</c:v>
                </c:pt>
                <c:pt idx="32837">
                  <c:v>-39.411523388400298</c:v>
                </c:pt>
                <c:pt idx="32838">
                  <c:v>-39.411523388400298</c:v>
                </c:pt>
                <c:pt idx="32839">
                  <c:v>-39.399511648123699</c:v>
                </c:pt>
                <c:pt idx="32840">
                  <c:v>-39.399511648123699</c:v>
                </c:pt>
                <c:pt idx="32841">
                  <c:v>-39.266992134354901</c:v>
                </c:pt>
                <c:pt idx="32842">
                  <c:v>-39.266992134354901</c:v>
                </c:pt>
                <c:pt idx="32843">
                  <c:v>-39.266992134354901</c:v>
                </c:pt>
                <c:pt idx="32844">
                  <c:v>-39.681640564856899</c:v>
                </c:pt>
                <c:pt idx="32845">
                  <c:v>-39.681640564856899</c:v>
                </c:pt>
                <c:pt idx="32846">
                  <c:v>-39.681640564856899</c:v>
                </c:pt>
                <c:pt idx="32847">
                  <c:v>-39.681640564856899</c:v>
                </c:pt>
                <c:pt idx="32848">
                  <c:v>-39.664648389327297</c:v>
                </c:pt>
                <c:pt idx="32849">
                  <c:v>-39.664648389327297</c:v>
                </c:pt>
                <c:pt idx="32850">
                  <c:v>-39.666503851374699</c:v>
                </c:pt>
                <c:pt idx="32851">
                  <c:v>-39.666503851374699</c:v>
                </c:pt>
                <c:pt idx="32852">
                  <c:v>-39.666503851374699</c:v>
                </c:pt>
                <c:pt idx="32853">
                  <c:v>-39.666503851374699</c:v>
                </c:pt>
                <c:pt idx="32854">
                  <c:v>-39.809081981511497</c:v>
                </c:pt>
                <c:pt idx="32855">
                  <c:v>-39.809081981511497</c:v>
                </c:pt>
                <c:pt idx="32856">
                  <c:v>-39.7045897783755</c:v>
                </c:pt>
                <c:pt idx="32857">
                  <c:v>-39.7045897783755</c:v>
                </c:pt>
                <c:pt idx="32858">
                  <c:v>-39.824706960462201</c:v>
                </c:pt>
                <c:pt idx="32859">
                  <c:v>-39.824706960462201</c:v>
                </c:pt>
                <c:pt idx="32860">
                  <c:v>-39.824706960462201</c:v>
                </c:pt>
                <c:pt idx="32861">
                  <c:v>-39.692578088848599</c:v>
                </c:pt>
                <c:pt idx="32862">
                  <c:v>-39.692578088848599</c:v>
                </c:pt>
                <c:pt idx="32863">
                  <c:v>-39.692578088848599</c:v>
                </c:pt>
                <c:pt idx="32864">
                  <c:v>-39.866503878372797</c:v>
                </c:pt>
                <c:pt idx="32865">
                  <c:v>-39.866503878372797</c:v>
                </c:pt>
                <c:pt idx="32866">
                  <c:v>-39.866503878372797</c:v>
                </c:pt>
                <c:pt idx="32867">
                  <c:v>-39.8662108864591</c:v>
                </c:pt>
                <c:pt idx="32868">
                  <c:v>-39.8662108864591</c:v>
                </c:pt>
                <c:pt idx="32869">
                  <c:v>-39.930273353456798</c:v>
                </c:pt>
                <c:pt idx="32870">
                  <c:v>-39.930273353456798</c:v>
                </c:pt>
                <c:pt idx="32871">
                  <c:v>-39.930273353456798</c:v>
                </c:pt>
                <c:pt idx="32872">
                  <c:v>-40.084472560265503</c:v>
                </c:pt>
                <c:pt idx="32873">
                  <c:v>-40.084472560265503</c:v>
                </c:pt>
                <c:pt idx="32874">
                  <c:v>-39.974121019986299</c:v>
                </c:pt>
                <c:pt idx="32875">
                  <c:v>-39.974121019986299</c:v>
                </c:pt>
                <c:pt idx="32876">
                  <c:v>-39.8372069949109</c:v>
                </c:pt>
                <c:pt idx="32877">
                  <c:v>-39.8372069949109</c:v>
                </c:pt>
                <c:pt idx="32878">
                  <c:v>-39.8372069949109</c:v>
                </c:pt>
                <c:pt idx="32879">
                  <c:v>-39.891503876162403</c:v>
                </c:pt>
                <c:pt idx="32880">
                  <c:v>-39.891503876162403</c:v>
                </c:pt>
                <c:pt idx="32881">
                  <c:v>-39.891503876162403</c:v>
                </c:pt>
                <c:pt idx="32882">
                  <c:v>-39.914160123502299</c:v>
                </c:pt>
                <c:pt idx="32883">
                  <c:v>-39.914160123502299</c:v>
                </c:pt>
                <c:pt idx="32884">
                  <c:v>-39.914160123502299</c:v>
                </c:pt>
                <c:pt idx="32885">
                  <c:v>-39.914160123502299</c:v>
                </c:pt>
                <c:pt idx="32886">
                  <c:v>-40.077148413423799</c:v>
                </c:pt>
                <c:pt idx="32887">
                  <c:v>-40.077148413423799</c:v>
                </c:pt>
                <c:pt idx="32888">
                  <c:v>-39.893945247516903</c:v>
                </c:pt>
                <c:pt idx="32889">
                  <c:v>-39.893945247516903</c:v>
                </c:pt>
                <c:pt idx="32890">
                  <c:v>-39.894335871460498</c:v>
                </c:pt>
                <c:pt idx="32891">
                  <c:v>-39.894335871460498</c:v>
                </c:pt>
                <c:pt idx="32892">
                  <c:v>-39.894335871460498</c:v>
                </c:pt>
                <c:pt idx="32893">
                  <c:v>-39.952734321785101</c:v>
                </c:pt>
                <c:pt idx="32894">
                  <c:v>-39.952734321785101</c:v>
                </c:pt>
                <c:pt idx="32895">
                  <c:v>-40.005273379836503</c:v>
                </c:pt>
                <c:pt idx="32896">
                  <c:v>-40.005273379836503</c:v>
                </c:pt>
                <c:pt idx="32897">
                  <c:v>-40.005273379836503</c:v>
                </c:pt>
                <c:pt idx="32898">
                  <c:v>-39.858105418861598</c:v>
                </c:pt>
                <c:pt idx="32899">
                  <c:v>-39.858105418861598</c:v>
                </c:pt>
                <c:pt idx="32900">
                  <c:v>-39.858105418861598</c:v>
                </c:pt>
                <c:pt idx="32901">
                  <c:v>-39.9325194791599</c:v>
                </c:pt>
                <c:pt idx="32902">
                  <c:v>-39.9325194791599</c:v>
                </c:pt>
                <c:pt idx="32903">
                  <c:v>-39.927050727535899</c:v>
                </c:pt>
                <c:pt idx="32904">
                  <c:v>-39.927050727535899</c:v>
                </c:pt>
                <c:pt idx="32905">
                  <c:v>-39.927050727535899</c:v>
                </c:pt>
                <c:pt idx="32906">
                  <c:v>-39.927050727535899</c:v>
                </c:pt>
                <c:pt idx="32907">
                  <c:v>-39.731640579273503</c:v>
                </c:pt>
                <c:pt idx="32908">
                  <c:v>-39.731640579273503</c:v>
                </c:pt>
                <c:pt idx="32909">
                  <c:v>-39.731640529636898</c:v>
                </c:pt>
                <c:pt idx="32910">
                  <c:v>-39.731640529636898</c:v>
                </c:pt>
                <c:pt idx="32911">
                  <c:v>-39.731640529636898</c:v>
                </c:pt>
                <c:pt idx="32912">
                  <c:v>-39.833300726859299</c:v>
                </c:pt>
                <c:pt idx="32913">
                  <c:v>-39.833300726859299</c:v>
                </c:pt>
                <c:pt idx="32914">
                  <c:v>-39.844238204095703</c:v>
                </c:pt>
                <c:pt idx="32915">
                  <c:v>-39.844238204095703</c:v>
                </c:pt>
                <c:pt idx="32916">
                  <c:v>-39.803124948281003</c:v>
                </c:pt>
                <c:pt idx="32917">
                  <c:v>-39.803124948281003</c:v>
                </c:pt>
                <c:pt idx="32918">
                  <c:v>-39.803124948281003</c:v>
                </c:pt>
                <c:pt idx="32919">
                  <c:v>-39.696191395174502</c:v>
                </c:pt>
                <c:pt idx="32920">
                  <c:v>-39.696191395174502</c:v>
                </c:pt>
                <c:pt idx="32921">
                  <c:v>-39.696191395174502</c:v>
                </c:pt>
                <c:pt idx="32922">
                  <c:v>-39.783203044193201</c:v>
                </c:pt>
                <c:pt idx="32923">
                  <c:v>-39.783203044193201</c:v>
                </c:pt>
                <c:pt idx="32924">
                  <c:v>-39.783203044193201</c:v>
                </c:pt>
                <c:pt idx="32925">
                  <c:v>-39.820703087570998</c:v>
                </c:pt>
                <c:pt idx="32926">
                  <c:v>-39.820703087570998</c:v>
                </c:pt>
                <c:pt idx="32927">
                  <c:v>-39.916699170877102</c:v>
                </c:pt>
                <c:pt idx="32928">
                  <c:v>-39.916699170877102</c:v>
                </c:pt>
                <c:pt idx="32929">
                  <c:v>-39.916699170877102</c:v>
                </c:pt>
                <c:pt idx="32930">
                  <c:v>-39.772656201144798</c:v>
                </c:pt>
                <c:pt idx="32931">
                  <c:v>-39.772656201144798</c:v>
                </c:pt>
                <c:pt idx="32932">
                  <c:v>-39.7885742002181</c:v>
                </c:pt>
                <c:pt idx="32933">
                  <c:v>-39.7885742002181</c:v>
                </c:pt>
                <c:pt idx="32934">
                  <c:v>-39.816699168070002</c:v>
                </c:pt>
                <c:pt idx="32935">
                  <c:v>-39.816699168070002</c:v>
                </c:pt>
                <c:pt idx="32936">
                  <c:v>-39.816699168070002</c:v>
                </c:pt>
                <c:pt idx="32937">
                  <c:v>-39.720117144970501</c:v>
                </c:pt>
                <c:pt idx="32938">
                  <c:v>-39.720117144970501</c:v>
                </c:pt>
                <c:pt idx="32939">
                  <c:v>-39.737304647765903</c:v>
                </c:pt>
                <c:pt idx="32940">
                  <c:v>-39.737304647765903</c:v>
                </c:pt>
                <c:pt idx="32941">
                  <c:v>-39.737304647765903</c:v>
                </c:pt>
                <c:pt idx="32942">
                  <c:v>-39.737304647765903</c:v>
                </c:pt>
                <c:pt idx="32943">
                  <c:v>-39.830566352065901</c:v>
                </c:pt>
                <c:pt idx="32944">
                  <c:v>-39.830566352065901</c:v>
                </c:pt>
                <c:pt idx="32945">
                  <c:v>-39.863281181271297</c:v>
                </c:pt>
                <c:pt idx="32946">
                  <c:v>-39.863281181271297</c:v>
                </c:pt>
                <c:pt idx="32947">
                  <c:v>-39.863281181271297</c:v>
                </c:pt>
                <c:pt idx="32948">
                  <c:v>-39.789355385349999</c:v>
                </c:pt>
                <c:pt idx="32949">
                  <c:v>-39.789355385349999</c:v>
                </c:pt>
                <c:pt idx="32950">
                  <c:v>-39.789355385349999</c:v>
                </c:pt>
                <c:pt idx="32951">
                  <c:v>-39.786230380661401</c:v>
                </c:pt>
                <c:pt idx="32952">
                  <c:v>-39.786230380661401</c:v>
                </c:pt>
                <c:pt idx="32953">
                  <c:v>-39.786230380661401</c:v>
                </c:pt>
                <c:pt idx="32954">
                  <c:v>-39.732519479119198</c:v>
                </c:pt>
                <c:pt idx="32955">
                  <c:v>-39.732519479119198</c:v>
                </c:pt>
                <c:pt idx="32956">
                  <c:v>-39.793847599037598</c:v>
                </c:pt>
                <c:pt idx="32957">
                  <c:v>-39.793847599037598</c:v>
                </c:pt>
                <c:pt idx="32958">
                  <c:v>-39.697460895265898</c:v>
                </c:pt>
                <c:pt idx="32959">
                  <c:v>-39.697460895265898</c:v>
                </c:pt>
                <c:pt idx="32960">
                  <c:v>-39.697460895265898</c:v>
                </c:pt>
                <c:pt idx="32961">
                  <c:v>-39.898632748241603</c:v>
                </c:pt>
                <c:pt idx="32962">
                  <c:v>-39.898632748241603</c:v>
                </c:pt>
                <c:pt idx="32963">
                  <c:v>-39.898632748241603</c:v>
                </c:pt>
                <c:pt idx="32964">
                  <c:v>-39.774316340466598</c:v>
                </c:pt>
                <c:pt idx="32965">
                  <c:v>-39.774316340466598</c:v>
                </c:pt>
                <c:pt idx="32966">
                  <c:v>-39.774316340466598</c:v>
                </c:pt>
                <c:pt idx="32967">
                  <c:v>-39.774316340466598</c:v>
                </c:pt>
                <c:pt idx="32968">
                  <c:v>-39.848339760734198</c:v>
                </c:pt>
                <c:pt idx="32969">
                  <c:v>-39.848339760734198</c:v>
                </c:pt>
                <c:pt idx="32970">
                  <c:v>-39.848339760734198</c:v>
                </c:pt>
                <c:pt idx="32971">
                  <c:v>-39.770214807766003</c:v>
                </c:pt>
                <c:pt idx="32972">
                  <c:v>-39.770214807766003</c:v>
                </c:pt>
                <c:pt idx="32973">
                  <c:v>-39.896874939753602</c:v>
                </c:pt>
                <c:pt idx="32974">
                  <c:v>-39.896874939753602</c:v>
                </c:pt>
                <c:pt idx="32975">
                  <c:v>-39.896874939753602</c:v>
                </c:pt>
                <c:pt idx="32976">
                  <c:v>-39.788476513596798</c:v>
                </c:pt>
                <c:pt idx="32977">
                  <c:v>-39.854199146480802</c:v>
                </c:pt>
                <c:pt idx="32978">
                  <c:v>-39.854199146480802</c:v>
                </c:pt>
                <c:pt idx="32979">
                  <c:v>-39.854199146480802</c:v>
                </c:pt>
                <c:pt idx="32980">
                  <c:v>-39.798828069135197</c:v>
                </c:pt>
                <c:pt idx="32981">
                  <c:v>-39.798828069135197</c:v>
                </c:pt>
                <c:pt idx="32982">
                  <c:v>-39.798828069135197</c:v>
                </c:pt>
                <c:pt idx="32983">
                  <c:v>-39.798828069135197</c:v>
                </c:pt>
                <c:pt idx="32984">
                  <c:v>-39.795898351461801</c:v>
                </c:pt>
                <c:pt idx="32985">
                  <c:v>-39.795898351461801</c:v>
                </c:pt>
                <c:pt idx="32986">
                  <c:v>-39.641601529576199</c:v>
                </c:pt>
                <c:pt idx="32987">
                  <c:v>-39.641601529576199</c:v>
                </c:pt>
                <c:pt idx="32988">
                  <c:v>-39.641601529576199</c:v>
                </c:pt>
                <c:pt idx="32989">
                  <c:v>-39.641601529576199</c:v>
                </c:pt>
                <c:pt idx="32990">
                  <c:v>-39.769628852380201</c:v>
                </c:pt>
                <c:pt idx="32991">
                  <c:v>-39.769628852380201</c:v>
                </c:pt>
                <c:pt idx="32992">
                  <c:v>-39.769628852380201</c:v>
                </c:pt>
                <c:pt idx="32993">
                  <c:v>-39.812109329977801</c:v>
                </c:pt>
                <c:pt idx="32994">
                  <c:v>-39.812109329977801</c:v>
                </c:pt>
                <c:pt idx="32995">
                  <c:v>-39.797558507329001</c:v>
                </c:pt>
                <c:pt idx="32996">
                  <c:v>-39.797558507329001</c:v>
                </c:pt>
                <c:pt idx="32997">
                  <c:v>-39.797558507329001</c:v>
                </c:pt>
                <c:pt idx="32998">
                  <c:v>-39.809667879329901</c:v>
                </c:pt>
                <c:pt idx="32999">
                  <c:v>-39.809667879329901</c:v>
                </c:pt>
                <c:pt idx="33000">
                  <c:v>-39.752636663892098</c:v>
                </c:pt>
                <c:pt idx="33001">
                  <c:v>-39.752636663892098</c:v>
                </c:pt>
                <c:pt idx="33002">
                  <c:v>-39.748632745831799</c:v>
                </c:pt>
                <c:pt idx="33003">
                  <c:v>-39.748632745831799</c:v>
                </c:pt>
                <c:pt idx="33004">
                  <c:v>-39.748632745831799</c:v>
                </c:pt>
                <c:pt idx="33005">
                  <c:v>-39.8252929271111</c:v>
                </c:pt>
                <c:pt idx="33006">
                  <c:v>-39.8252929271111</c:v>
                </c:pt>
                <c:pt idx="33007">
                  <c:v>-39.8252929271111</c:v>
                </c:pt>
                <c:pt idx="33008">
                  <c:v>-39.890917913893603</c:v>
                </c:pt>
                <c:pt idx="33009">
                  <c:v>-39.890917913893603</c:v>
                </c:pt>
                <c:pt idx="33010">
                  <c:v>-39.890917913893603</c:v>
                </c:pt>
                <c:pt idx="33011">
                  <c:v>-39.688769489672197</c:v>
                </c:pt>
                <c:pt idx="33012">
                  <c:v>-39.688769489672197</c:v>
                </c:pt>
                <c:pt idx="33013">
                  <c:v>-39.760937422397497</c:v>
                </c:pt>
                <c:pt idx="33014">
                  <c:v>-39.760937422397497</c:v>
                </c:pt>
                <c:pt idx="33015">
                  <c:v>-39.760937422397497</c:v>
                </c:pt>
                <c:pt idx="33016">
                  <c:v>-39.824511639431798</c:v>
                </c:pt>
                <c:pt idx="33017">
                  <c:v>-39.649511661307699</c:v>
                </c:pt>
                <c:pt idx="33018">
                  <c:v>-39.649511661307699</c:v>
                </c:pt>
                <c:pt idx="33019">
                  <c:v>-39.649511661307699</c:v>
                </c:pt>
                <c:pt idx="33020">
                  <c:v>-39.649511661307699</c:v>
                </c:pt>
                <c:pt idx="33021">
                  <c:v>-39.773242147843099</c:v>
                </c:pt>
                <c:pt idx="33022">
                  <c:v>-39.773242147843099</c:v>
                </c:pt>
                <c:pt idx="33023">
                  <c:v>-39.806249930697902</c:v>
                </c:pt>
                <c:pt idx="33024">
                  <c:v>-39.806249930697902</c:v>
                </c:pt>
                <c:pt idx="33025">
                  <c:v>-39.806249930697902</c:v>
                </c:pt>
                <c:pt idx="33026">
                  <c:v>-39.806249930697902</c:v>
                </c:pt>
                <c:pt idx="33027">
                  <c:v>-39.845898338469802</c:v>
                </c:pt>
                <c:pt idx="33028">
                  <c:v>-39.845898338469802</c:v>
                </c:pt>
                <c:pt idx="33029">
                  <c:v>-39.7267577743186</c:v>
                </c:pt>
                <c:pt idx="33030">
                  <c:v>-39.7267577743186</c:v>
                </c:pt>
                <c:pt idx="33031">
                  <c:v>-39.720703060193003</c:v>
                </c:pt>
                <c:pt idx="33032">
                  <c:v>-39.720703060193003</c:v>
                </c:pt>
                <c:pt idx="33033">
                  <c:v>-39.720703060193003</c:v>
                </c:pt>
                <c:pt idx="33034">
                  <c:v>-39.702441338013102</c:v>
                </c:pt>
                <c:pt idx="33035">
                  <c:v>-39.702441338013102</c:v>
                </c:pt>
                <c:pt idx="33036">
                  <c:v>-39.811425735511797</c:v>
                </c:pt>
                <c:pt idx="33037">
                  <c:v>-39.811425735511797</c:v>
                </c:pt>
                <c:pt idx="33038">
                  <c:v>-39.811425735511797</c:v>
                </c:pt>
                <c:pt idx="33039">
                  <c:v>-39.648828117024003</c:v>
                </c:pt>
                <c:pt idx="33040">
                  <c:v>-39.648828117024003</c:v>
                </c:pt>
                <c:pt idx="33041">
                  <c:v>-39.648828117024003</c:v>
                </c:pt>
                <c:pt idx="33042">
                  <c:v>-39.6874022878837</c:v>
                </c:pt>
                <c:pt idx="33043">
                  <c:v>-39.6874022878837</c:v>
                </c:pt>
                <c:pt idx="33044">
                  <c:v>-39.6874022878837</c:v>
                </c:pt>
                <c:pt idx="33045">
                  <c:v>-39.858300706728102</c:v>
                </c:pt>
                <c:pt idx="33046">
                  <c:v>-39.858300706728102</c:v>
                </c:pt>
                <c:pt idx="33047">
                  <c:v>-39.858300706728102</c:v>
                </c:pt>
                <c:pt idx="33048">
                  <c:v>-39.852734310996297</c:v>
                </c:pt>
                <c:pt idx="33049">
                  <c:v>-39.852734310996297</c:v>
                </c:pt>
                <c:pt idx="33050">
                  <c:v>-39.713085873445301</c:v>
                </c:pt>
                <c:pt idx="33051">
                  <c:v>-39.713085873445301</c:v>
                </c:pt>
                <c:pt idx="33052">
                  <c:v>-39.713085873445301</c:v>
                </c:pt>
                <c:pt idx="33053">
                  <c:v>-39.8087890156675</c:v>
                </c:pt>
                <c:pt idx="33054">
                  <c:v>-39.8087890156675</c:v>
                </c:pt>
                <c:pt idx="33055">
                  <c:v>-39.828808561826001</c:v>
                </c:pt>
                <c:pt idx="33056">
                  <c:v>-39.828808561826001</c:v>
                </c:pt>
                <c:pt idx="33057">
                  <c:v>-39.801953084526701</c:v>
                </c:pt>
                <c:pt idx="33058">
                  <c:v>-39.801953084526701</c:v>
                </c:pt>
                <c:pt idx="33059">
                  <c:v>-39.801953084526701</c:v>
                </c:pt>
                <c:pt idx="33060">
                  <c:v>-39.724218711591597</c:v>
                </c:pt>
                <c:pt idx="33061">
                  <c:v>-39.724218711591597</c:v>
                </c:pt>
                <c:pt idx="33062">
                  <c:v>-39.724218711591597</c:v>
                </c:pt>
                <c:pt idx="33063">
                  <c:v>-39.724706966728199</c:v>
                </c:pt>
                <c:pt idx="33064">
                  <c:v>-39.724706966728199</c:v>
                </c:pt>
                <c:pt idx="33065">
                  <c:v>-39.724706966728199</c:v>
                </c:pt>
                <c:pt idx="33066">
                  <c:v>-39.663964756677103</c:v>
                </c:pt>
                <c:pt idx="33067">
                  <c:v>-39.663964756677103</c:v>
                </c:pt>
                <c:pt idx="33068">
                  <c:v>-39.663964756677103</c:v>
                </c:pt>
                <c:pt idx="33069">
                  <c:v>-39.904589783443903</c:v>
                </c:pt>
                <c:pt idx="33070">
                  <c:v>-39.904589783443903</c:v>
                </c:pt>
                <c:pt idx="33071">
                  <c:v>-39.904589783443903</c:v>
                </c:pt>
                <c:pt idx="33072">
                  <c:v>-39.6758788487641</c:v>
                </c:pt>
                <c:pt idx="33073">
                  <c:v>-39.6758788487641</c:v>
                </c:pt>
                <c:pt idx="33074">
                  <c:v>-39.6758788487641</c:v>
                </c:pt>
                <c:pt idx="33075">
                  <c:v>-39.656835872068697</c:v>
                </c:pt>
                <c:pt idx="33076">
                  <c:v>-39.656835872068697</c:v>
                </c:pt>
                <c:pt idx="33077">
                  <c:v>-39.656835872068697</c:v>
                </c:pt>
                <c:pt idx="33078">
                  <c:v>-33.522949117774203</c:v>
                </c:pt>
                <c:pt idx="33079">
                  <c:v>-33.522949117774203</c:v>
                </c:pt>
                <c:pt idx="33080">
                  <c:v>-33.522949117774203</c:v>
                </c:pt>
                <c:pt idx="33081">
                  <c:v>-33.522949117774203</c:v>
                </c:pt>
                <c:pt idx="33082">
                  <c:v>-33.522949117774203</c:v>
                </c:pt>
                <c:pt idx="33083">
                  <c:v>0.166308590691187</c:v>
                </c:pt>
                <c:pt idx="33084">
                  <c:v>0.166308590691187</c:v>
                </c:pt>
                <c:pt idx="33085">
                  <c:v>0.14365234058641299</c:v>
                </c:pt>
                <c:pt idx="33086">
                  <c:v>0.14365234058641299</c:v>
                </c:pt>
                <c:pt idx="33087">
                  <c:v>0.14365234058641299</c:v>
                </c:pt>
                <c:pt idx="33088">
                  <c:v>0.154296872147824</c:v>
                </c:pt>
                <c:pt idx="33089">
                  <c:v>0.154296872147824</c:v>
                </c:pt>
                <c:pt idx="33090">
                  <c:v>0.18574218414141699</c:v>
                </c:pt>
                <c:pt idx="33091">
                  <c:v>0.18574218414141699</c:v>
                </c:pt>
                <c:pt idx="33092">
                  <c:v>0.18574218414141699</c:v>
                </c:pt>
                <c:pt idx="33093">
                  <c:v>0.14882812216092101</c:v>
                </c:pt>
                <c:pt idx="33094">
                  <c:v>0.14882812216092101</c:v>
                </c:pt>
                <c:pt idx="33095">
                  <c:v>0.14882812216092101</c:v>
                </c:pt>
                <c:pt idx="33096">
                  <c:v>0.20273437276773601</c:v>
                </c:pt>
                <c:pt idx="33097">
                  <c:v>0.20273437276773601</c:v>
                </c:pt>
                <c:pt idx="33098">
                  <c:v>0.144726559650735</c:v>
                </c:pt>
                <c:pt idx="33099">
                  <c:v>0.144726559650735</c:v>
                </c:pt>
                <c:pt idx="33100">
                  <c:v>0.292285153263947</c:v>
                </c:pt>
                <c:pt idx="33101">
                  <c:v>0.292285153263947</c:v>
                </c:pt>
                <c:pt idx="33102">
                  <c:v>0.144628903733973</c:v>
                </c:pt>
                <c:pt idx="33103">
                  <c:v>0.144628903733973</c:v>
                </c:pt>
                <c:pt idx="33104">
                  <c:v>0.144628903733973</c:v>
                </c:pt>
                <c:pt idx="33105">
                  <c:v>0.174511715653352</c:v>
                </c:pt>
                <c:pt idx="33106">
                  <c:v>0.174511715653352</c:v>
                </c:pt>
                <c:pt idx="33107">
                  <c:v>0.174511715653352</c:v>
                </c:pt>
                <c:pt idx="33108">
                  <c:v>0.174511715653352</c:v>
                </c:pt>
                <c:pt idx="33109">
                  <c:v>0.235058590762491</c:v>
                </c:pt>
                <c:pt idx="33110">
                  <c:v>0.235058590762491</c:v>
                </c:pt>
                <c:pt idx="33111">
                  <c:v>0.23710937159921699</c:v>
                </c:pt>
                <c:pt idx="33112">
                  <c:v>0.23710937159921699</c:v>
                </c:pt>
                <c:pt idx="33113">
                  <c:v>0.23710937159921699</c:v>
                </c:pt>
                <c:pt idx="33114">
                  <c:v>0.23408202915015799</c:v>
                </c:pt>
                <c:pt idx="33115">
                  <c:v>0.23408202915015799</c:v>
                </c:pt>
                <c:pt idx="33116">
                  <c:v>0.23408202915015799</c:v>
                </c:pt>
                <c:pt idx="33117">
                  <c:v>0.189648435436538</c:v>
                </c:pt>
                <c:pt idx="33118">
                  <c:v>0.19433593474241201</c:v>
                </c:pt>
                <c:pt idx="33119">
                  <c:v>0.19433593474241201</c:v>
                </c:pt>
                <c:pt idx="33120">
                  <c:v>0.19433593474241201</c:v>
                </c:pt>
                <c:pt idx="33121">
                  <c:v>0.21513671611319199</c:v>
                </c:pt>
                <c:pt idx="33122">
                  <c:v>0.21513671611319199</c:v>
                </c:pt>
                <c:pt idx="33123">
                  <c:v>0.21513671611319199</c:v>
                </c:pt>
                <c:pt idx="33124">
                  <c:v>0.242382810465642</c:v>
                </c:pt>
                <c:pt idx="33125">
                  <c:v>0.242382810465642</c:v>
                </c:pt>
                <c:pt idx="33126">
                  <c:v>0.242382810465642</c:v>
                </c:pt>
                <c:pt idx="33127">
                  <c:v>0.242382810465642</c:v>
                </c:pt>
                <c:pt idx="33128">
                  <c:v>0.242382810465642</c:v>
                </c:pt>
                <c:pt idx="33129">
                  <c:v>0.20664062208379599</c:v>
                </c:pt>
                <c:pt idx="33130">
                  <c:v>0.20664062208379599</c:v>
                </c:pt>
                <c:pt idx="33131">
                  <c:v>0.20664062208379599</c:v>
                </c:pt>
                <c:pt idx="33132">
                  <c:v>0.19951171630964301</c:v>
                </c:pt>
                <c:pt idx="33133">
                  <c:v>0.19951171630964301</c:v>
                </c:pt>
                <c:pt idx="33134">
                  <c:v>0.20039062177238501</c:v>
                </c:pt>
                <c:pt idx="33135">
                  <c:v>0.20039062177238501</c:v>
                </c:pt>
                <c:pt idx="33136">
                  <c:v>0.20039062177238501</c:v>
                </c:pt>
                <c:pt idx="33137">
                  <c:v>0.28701171588909302</c:v>
                </c:pt>
                <c:pt idx="33138">
                  <c:v>0.28701171588909302</c:v>
                </c:pt>
                <c:pt idx="33139">
                  <c:v>0.25332030977733599</c:v>
                </c:pt>
                <c:pt idx="33140">
                  <c:v>0.25332030977733599</c:v>
                </c:pt>
                <c:pt idx="33141">
                  <c:v>0.25332030977733599</c:v>
                </c:pt>
                <c:pt idx="33142">
                  <c:v>0.211035153246484</c:v>
                </c:pt>
                <c:pt idx="33143">
                  <c:v>0.211035153246484</c:v>
                </c:pt>
                <c:pt idx="33144">
                  <c:v>0.211035153246484</c:v>
                </c:pt>
                <c:pt idx="33145">
                  <c:v>0.22822265362628899</c:v>
                </c:pt>
                <c:pt idx="33146">
                  <c:v>0.22822265362628899</c:v>
                </c:pt>
                <c:pt idx="33147">
                  <c:v>0.22822265362628899</c:v>
                </c:pt>
                <c:pt idx="33148">
                  <c:v>0.22822265362628899</c:v>
                </c:pt>
                <c:pt idx="33149">
                  <c:v>0.25156249651627099</c:v>
                </c:pt>
                <c:pt idx="33150">
                  <c:v>0.25156249651627099</c:v>
                </c:pt>
                <c:pt idx="33151">
                  <c:v>0.24384765380818799</c:v>
                </c:pt>
                <c:pt idx="33152">
                  <c:v>0.24384765380818799</c:v>
                </c:pt>
                <c:pt idx="33153">
                  <c:v>0.24384765380818799</c:v>
                </c:pt>
                <c:pt idx="33154">
                  <c:v>0.21181640227587101</c:v>
                </c:pt>
                <c:pt idx="33155">
                  <c:v>0.21181640227587101</c:v>
                </c:pt>
                <c:pt idx="33156">
                  <c:v>0.22841796607099199</c:v>
                </c:pt>
                <c:pt idx="33157">
                  <c:v>0.22841796607099199</c:v>
                </c:pt>
                <c:pt idx="33158">
                  <c:v>0.22050780979770901</c:v>
                </c:pt>
                <c:pt idx="33159">
                  <c:v>0.22050780979770901</c:v>
                </c:pt>
                <c:pt idx="33160">
                  <c:v>0.25351562246214598</c:v>
                </c:pt>
                <c:pt idx="33161">
                  <c:v>0.25351562246214598</c:v>
                </c:pt>
                <c:pt idx="33162">
                  <c:v>0.25351562246214598</c:v>
                </c:pt>
                <c:pt idx="33163">
                  <c:v>-39.803124928585</c:v>
                </c:pt>
                <c:pt idx="33164">
                  <c:v>-39.803124928585</c:v>
                </c:pt>
                <c:pt idx="33165">
                  <c:v>-39.803124928585</c:v>
                </c:pt>
                <c:pt idx="33166">
                  <c:v>-39.803124928585</c:v>
                </c:pt>
                <c:pt idx="33167">
                  <c:v>-39.806640561502697</c:v>
                </c:pt>
                <c:pt idx="33168">
                  <c:v>-39.806640561502697</c:v>
                </c:pt>
                <c:pt idx="33169">
                  <c:v>-39.806640561502697</c:v>
                </c:pt>
                <c:pt idx="33170">
                  <c:v>-39.8545897460207</c:v>
                </c:pt>
                <c:pt idx="33171">
                  <c:v>-39.8545897460207</c:v>
                </c:pt>
                <c:pt idx="33172">
                  <c:v>-39.8481444606659</c:v>
                </c:pt>
                <c:pt idx="33173">
                  <c:v>-39.8481444606659</c:v>
                </c:pt>
                <c:pt idx="33174">
                  <c:v>-39.8481444606659</c:v>
                </c:pt>
                <c:pt idx="33175">
                  <c:v>-39.694531220251498</c:v>
                </c:pt>
                <c:pt idx="33176">
                  <c:v>-39.694531220251498</c:v>
                </c:pt>
                <c:pt idx="33177">
                  <c:v>-39.809667952162201</c:v>
                </c:pt>
                <c:pt idx="33178">
                  <c:v>-39.809667952162201</c:v>
                </c:pt>
                <c:pt idx="33179">
                  <c:v>-39.791699164139501</c:v>
                </c:pt>
                <c:pt idx="33180">
                  <c:v>-39.791699164139501</c:v>
                </c:pt>
                <c:pt idx="33181">
                  <c:v>-39.791699164139501</c:v>
                </c:pt>
                <c:pt idx="33182">
                  <c:v>-39.752441329168498</c:v>
                </c:pt>
                <c:pt idx="33183">
                  <c:v>-39.752441329168498</c:v>
                </c:pt>
                <c:pt idx="33184">
                  <c:v>-39.732812413858397</c:v>
                </c:pt>
                <c:pt idx="33185">
                  <c:v>-39.732812413858397</c:v>
                </c:pt>
                <c:pt idx="33186">
                  <c:v>-39.732812413858397</c:v>
                </c:pt>
                <c:pt idx="33187">
                  <c:v>-39.732812413858397</c:v>
                </c:pt>
                <c:pt idx="33188">
                  <c:v>-39.844824158673802</c:v>
                </c:pt>
                <c:pt idx="33189">
                  <c:v>-39.844824158673802</c:v>
                </c:pt>
                <c:pt idx="33190">
                  <c:v>-39.730273380555403</c:v>
                </c:pt>
                <c:pt idx="33191">
                  <c:v>-39.730273380555403</c:v>
                </c:pt>
                <c:pt idx="33192">
                  <c:v>-39.730273380555403</c:v>
                </c:pt>
                <c:pt idx="33193">
                  <c:v>-39.730273380555403</c:v>
                </c:pt>
                <c:pt idx="33194">
                  <c:v>-39.813769524305798</c:v>
                </c:pt>
                <c:pt idx="33195">
                  <c:v>-39.813769524305798</c:v>
                </c:pt>
                <c:pt idx="33196">
                  <c:v>-39.814746097428703</c:v>
                </c:pt>
                <c:pt idx="33197">
                  <c:v>-39.814746097428703</c:v>
                </c:pt>
                <c:pt idx="33198">
                  <c:v>-39.814746097428703</c:v>
                </c:pt>
                <c:pt idx="33199">
                  <c:v>-39.718359314378098</c:v>
                </c:pt>
                <c:pt idx="33200">
                  <c:v>-39.718359314378098</c:v>
                </c:pt>
                <c:pt idx="33201">
                  <c:v>-39.718359314378098</c:v>
                </c:pt>
                <c:pt idx="33202">
                  <c:v>-39.863769504838203</c:v>
                </c:pt>
                <c:pt idx="33203">
                  <c:v>-39.863769504838203</c:v>
                </c:pt>
                <c:pt idx="33204">
                  <c:v>-39.732812459027599</c:v>
                </c:pt>
                <c:pt idx="33205">
                  <c:v>-39.732812459027599</c:v>
                </c:pt>
                <c:pt idx="33206">
                  <c:v>-39.732812459027599</c:v>
                </c:pt>
                <c:pt idx="33207">
                  <c:v>-39.699023406777997</c:v>
                </c:pt>
                <c:pt idx="33208">
                  <c:v>-39.699023406777997</c:v>
                </c:pt>
                <c:pt idx="33209">
                  <c:v>-39.699023406777997</c:v>
                </c:pt>
                <c:pt idx="33210">
                  <c:v>-39.8067382103836</c:v>
                </c:pt>
                <c:pt idx="33211">
                  <c:v>-39.8067382103836</c:v>
                </c:pt>
                <c:pt idx="33212">
                  <c:v>-39.954394480657299</c:v>
                </c:pt>
                <c:pt idx="33213">
                  <c:v>-39.954394480657299</c:v>
                </c:pt>
                <c:pt idx="33214">
                  <c:v>-39.954394480657299</c:v>
                </c:pt>
                <c:pt idx="33215">
                  <c:v>-39.759472630546902</c:v>
                </c:pt>
                <c:pt idx="33216">
                  <c:v>-39.759472630546902</c:v>
                </c:pt>
                <c:pt idx="33217">
                  <c:v>-39.863085853408798</c:v>
                </c:pt>
                <c:pt idx="33218">
                  <c:v>-39.863085853408798</c:v>
                </c:pt>
                <c:pt idx="33219">
                  <c:v>-39.863085853408798</c:v>
                </c:pt>
                <c:pt idx="33220">
                  <c:v>-39.724121030973002</c:v>
                </c:pt>
                <c:pt idx="33221">
                  <c:v>-39.724121030973002</c:v>
                </c:pt>
                <c:pt idx="33222">
                  <c:v>-39.724121030973002</c:v>
                </c:pt>
                <c:pt idx="33223">
                  <c:v>-39.7136718228357</c:v>
                </c:pt>
                <c:pt idx="33224">
                  <c:v>-39.7136718228357</c:v>
                </c:pt>
                <c:pt idx="33225">
                  <c:v>-39.7136718228357</c:v>
                </c:pt>
                <c:pt idx="33226">
                  <c:v>-39.742089801285999</c:v>
                </c:pt>
                <c:pt idx="33227">
                  <c:v>-39.742089801285999</c:v>
                </c:pt>
                <c:pt idx="33228">
                  <c:v>-39.742089801285999</c:v>
                </c:pt>
                <c:pt idx="33229">
                  <c:v>-39.809472625427503</c:v>
                </c:pt>
                <c:pt idx="33230">
                  <c:v>-39.809472625427503</c:v>
                </c:pt>
                <c:pt idx="33231">
                  <c:v>-39.809472625427503</c:v>
                </c:pt>
                <c:pt idx="33232">
                  <c:v>-39.883593707760099</c:v>
                </c:pt>
                <c:pt idx="33233">
                  <c:v>-39.883593707760099</c:v>
                </c:pt>
                <c:pt idx="33234">
                  <c:v>-39.700878848314403</c:v>
                </c:pt>
                <c:pt idx="33235">
                  <c:v>-39.700878848314403</c:v>
                </c:pt>
                <c:pt idx="33236">
                  <c:v>-39.770605390418403</c:v>
                </c:pt>
                <c:pt idx="33237">
                  <c:v>-39.770605390418403</c:v>
                </c:pt>
                <c:pt idx="33238">
                  <c:v>-39.770605390418403</c:v>
                </c:pt>
                <c:pt idx="33239">
                  <c:v>-39.711523383346503</c:v>
                </c:pt>
                <c:pt idx="33240">
                  <c:v>-39.711523383346503</c:v>
                </c:pt>
                <c:pt idx="33241">
                  <c:v>-39.711523383346503</c:v>
                </c:pt>
                <c:pt idx="33242">
                  <c:v>-39.7124999362713</c:v>
                </c:pt>
                <c:pt idx="33243">
                  <c:v>-39.7124999362713</c:v>
                </c:pt>
                <c:pt idx="33244">
                  <c:v>-39.7124999362713</c:v>
                </c:pt>
                <c:pt idx="33245">
                  <c:v>-39.755468654082499</c:v>
                </c:pt>
                <c:pt idx="33246">
                  <c:v>-39.755468654082499</c:v>
                </c:pt>
                <c:pt idx="33247">
                  <c:v>-39.755468654082499</c:v>
                </c:pt>
                <c:pt idx="33248">
                  <c:v>-39.8654296089735</c:v>
                </c:pt>
                <c:pt idx="33249">
                  <c:v>-39.8654296089735</c:v>
                </c:pt>
                <c:pt idx="33250">
                  <c:v>-39.823242144971999</c:v>
                </c:pt>
                <c:pt idx="33251">
                  <c:v>-39.823242144971999</c:v>
                </c:pt>
                <c:pt idx="33252">
                  <c:v>-39.823242144971999</c:v>
                </c:pt>
                <c:pt idx="33253">
                  <c:v>-39.7376952403865</c:v>
                </c:pt>
                <c:pt idx="33254">
                  <c:v>-39.7376952403865</c:v>
                </c:pt>
                <c:pt idx="33255">
                  <c:v>-39.741992102426501</c:v>
                </c:pt>
                <c:pt idx="33256">
                  <c:v>-39.741992102426501</c:v>
                </c:pt>
                <c:pt idx="33257">
                  <c:v>-39.691113248052702</c:v>
                </c:pt>
                <c:pt idx="33258">
                  <c:v>-39.691113248052702</c:v>
                </c:pt>
                <c:pt idx="33259">
                  <c:v>-39.691113248052702</c:v>
                </c:pt>
                <c:pt idx="33260">
                  <c:v>-39.728808568244801</c:v>
                </c:pt>
                <c:pt idx="33261">
                  <c:v>-39.728808568244801</c:v>
                </c:pt>
                <c:pt idx="33262">
                  <c:v>-39.728808568244801</c:v>
                </c:pt>
                <c:pt idx="33263">
                  <c:v>-39.7873046492168</c:v>
                </c:pt>
                <c:pt idx="33264">
                  <c:v>-39.7873046492168</c:v>
                </c:pt>
                <c:pt idx="33265">
                  <c:v>-39.7873046492168</c:v>
                </c:pt>
                <c:pt idx="33266">
                  <c:v>-39.808007759449502</c:v>
                </c:pt>
                <c:pt idx="33267">
                  <c:v>-39.808007759449502</c:v>
                </c:pt>
                <c:pt idx="33268">
                  <c:v>-39.808007759449502</c:v>
                </c:pt>
                <c:pt idx="33269">
                  <c:v>-39.732128814488497</c:v>
                </c:pt>
                <c:pt idx="33270">
                  <c:v>-39.732128814488497</c:v>
                </c:pt>
                <c:pt idx="33271">
                  <c:v>-39.741601504450898</c:v>
                </c:pt>
                <c:pt idx="33272">
                  <c:v>-39.741601504450898</c:v>
                </c:pt>
                <c:pt idx="33273">
                  <c:v>-39.741601504450898</c:v>
                </c:pt>
                <c:pt idx="33274">
                  <c:v>-39.717382739087</c:v>
                </c:pt>
                <c:pt idx="33275">
                  <c:v>-39.717382739087</c:v>
                </c:pt>
                <c:pt idx="33276">
                  <c:v>-39.655859341022698</c:v>
                </c:pt>
                <c:pt idx="33277">
                  <c:v>-39.655859341022698</c:v>
                </c:pt>
                <c:pt idx="33278">
                  <c:v>-39.655859341022698</c:v>
                </c:pt>
                <c:pt idx="33279">
                  <c:v>-39.796874932391802</c:v>
                </c:pt>
                <c:pt idx="33280">
                  <c:v>-39.796874932391802</c:v>
                </c:pt>
                <c:pt idx="33281">
                  <c:v>-39.892968679334402</c:v>
                </c:pt>
                <c:pt idx="33282">
                  <c:v>-39.892968679334402</c:v>
                </c:pt>
                <c:pt idx="33283">
                  <c:v>-39.892968679334402</c:v>
                </c:pt>
                <c:pt idx="33284">
                  <c:v>-39.892968679334402</c:v>
                </c:pt>
                <c:pt idx="33285">
                  <c:v>-39.8177733843767</c:v>
                </c:pt>
                <c:pt idx="33286">
                  <c:v>-39.8177733843767</c:v>
                </c:pt>
                <c:pt idx="33287">
                  <c:v>-39.820312454954497</c:v>
                </c:pt>
                <c:pt idx="33288">
                  <c:v>-39.820312454954497</c:v>
                </c:pt>
                <c:pt idx="33289">
                  <c:v>-39.734081973867397</c:v>
                </c:pt>
                <c:pt idx="33290">
                  <c:v>-39.734081973867397</c:v>
                </c:pt>
                <c:pt idx="33291">
                  <c:v>-39.679492134811802</c:v>
                </c:pt>
                <c:pt idx="33292">
                  <c:v>-39.679492134811802</c:v>
                </c:pt>
                <c:pt idx="33293">
                  <c:v>-39.679492134811802</c:v>
                </c:pt>
                <c:pt idx="33294">
                  <c:v>-39.774999968198202</c:v>
                </c:pt>
                <c:pt idx="33295">
                  <c:v>-39.774999968198202</c:v>
                </c:pt>
                <c:pt idx="33296">
                  <c:v>-39.543847574968801</c:v>
                </c:pt>
                <c:pt idx="33297">
                  <c:v>-39.543847574968801</c:v>
                </c:pt>
                <c:pt idx="33298">
                  <c:v>-39.543847574968801</c:v>
                </c:pt>
                <c:pt idx="33299">
                  <c:v>-39.784960877252097</c:v>
                </c:pt>
                <c:pt idx="33300">
                  <c:v>-39.784960877252097</c:v>
                </c:pt>
                <c:pt idx="33301">
                  <c:v>-39.680663974373601</c:v>
                </c:pt>
                <c:pt idx="33302">
                  <c:v>-39.680663974373601</c:v>
                </c:pt>
                <c:pt idx="33303">
                  <c:v>-39.680663974373601</c:v>
                </c:pt>
                <c:pt idx="33304">
                  <c:v>-39.679687439704097</c:v>
                </c:pt>
                <c:pt idx="33305">
                  <c:v>-39.679687439704097</c:v>
                </c:pt>
                <c:pt idx="33306">
                  <c:v>-39.679687439704097</c:v>
                </c:pt>
                <c:pt idx="33307">
                  <c:v>-39.791406214622803</c:v>
                </c:pt>
                <c:pt idx="33308">
                  <c:v>-39.791406214622803</c:v>
                </c:pt>
                <c:pt idx="33309">
                  <c:v>-39.6086913598119</c:v>
                </c:pt>
                <c:pt idx="33310">
                  <c:v>-39.6086913598119</c:v>
                </c:pt>
                <c:pt idx="33311">
                  <c:v>-39.7375976428957</c:v>
                </c:pt>
                <c:pt idx="33312">
                  <c:v>-39.7375976428957</c:v>
                </c:pt>
                <c:pt idx="33313">
                  <c:v>-39.630957003835597</c:v>
                </c:pt>
                <c:pt idx="33314">
                  <c:v>-39.630957003835597</c:v>
                </c:pt>
                <c:pt idx="33315">
                  <c:v>-39.630957003835597</c:v>
                </c:pt>
                <c:pt idx="33316">
                  <c:v>-39.770117135325499</c:v>
                </c:pt>
                <c:pt idx="33317">
                  <c:v>-39.770117135325499</c:v>
                </c:pt>
                <c:pt idx="33318">
                  <c:v>-39.770117135325499</c:v>
                </c:pt>
                <c:pt idx="33319">
                  <c:v>-39.664062455893102</c:v>
                </c:pt>
                <c:pt idx="33320">
                  <c:v>-39.664062455893102</c:v>
                </c:pt>
                <c:pt idx="33321">
                  <c:v>-39.664062455893102</c:v>
                </c:pt>
                <c:pt idx="33322">
                  <c:v>-39.664062455893102</c:v>
                </c:pt>
                <c:pt idx="33323">
                  <c:v>-39.761425720629603</c:v>
                </c:pt>
                <c:pt idx="33324">
                  <c:v>-39.761425720629603</c:v>
                </c:pt>
                <c:pt idx="33325">
                  <c:v>-39.703417887729302</c:v>
                </c:pt>
                <c:pt idx="33326">
                  <c:v>-39.703417887729302</c:v>
                </c:pt>
                <c:pt idx="33327">
                  <c:v>-39.703417887729302</c:v>
                </c:pt>
                <c:pt idx="33328">
                  <c:v>-39.790527293887799</c:v>
                </c:pt>
                <c:pt idx="33329">
                  <c:v>-39.790527293887799</c:v>
                </c:pt>
                <c:pt idx="33330">
                  <c:v>-39.790527293887799</c:v>
                </c:pt>
                <c:pt idx="33331">
                  <c:v>-39.757324200661898</c:v>
                </c:pt>
                <c:pt idx="33332">
                  <c:v>-39.858984317826902</c:v>
                </c:pt>
                <c:pt idx="33333">
                  <c:v>-39.858984317826902</c:v>
                </c:pt>
                <c:pt idx="33334">
                  <c:v>-39.858984317826902</c:v>
                </c:pt>
                <c:pt idx="33335">
                  <c:v>-39.823242094695097</c:v>
                </c:pt>
                <c:pt idx="33336">
                  <c:v>-39.823242094695097</c:v>
                </c:pt>
                <c:pt idx="33337">
                  <c:v>-39.823242094695097</c:v>
                </c:pt>
                <c:pt idx="33338">
                  <c:v>-39.700585902872199</c:v>
                </c:pt>
                <c:pt idx="33339">
                  <c:v>-39.700585902872199</c:v>
                </c:pt>
                <c:pt idx="33340">
                  <c:v>-39.700585902872199</c:v>
                </c:pt>
                <c:pt idx="33341">
                  <c:v>-39.796679672472202</c:v>
                </c:pt>
                <c:pt idx="33342">
                  <c:v>-39.796679672472202</c:v>
                </c:pt>
                <c:pt idx="33343">
                  <c:v>-39.796679672472202</c:v>
                </c:pt>
                <c:pt idx="33344">
                  <c:v>-39.822851495344302</c:v>
                </c:pt>
                <c:pt idx="33345">
                  <c:v>-39.822851495344302</c:v>
                </c:pt>
                <c:pt idx="33346">
                  <c:v>-39.890136672889597</c:v>
                </c:pt>
                <c:pt idx="33347">
                  <c:v>-39.890136672889597</c:v>
                </c:pt>
                <c:pt idx="33348">
                  <c:v>-39.682617128222702</c:v>
                </c:pt>
                <c:pt idx="33349">
                  <c:v>-39.682617128222702</c:v>
                </c:pt>
                <c:pt idx="33350">
                  <c:v>-39.8106444804652</c:v>
                </c:pt>
                <c:pt idx="33351">
                  <c:v>-39.8106444804652</c:v>
                </c:pt>
                <c:pt idx="33352">
                  <c:v>-39.8106444804652</c:v>
                </c:pt>
                <c:pt idx="33353">
                  <c:v>-39.743261652263698</c:v>
                </c:pt>
                <c:pt idx="33354">
                  <c:v>-39.743261652263698</c:v>
                </c:pt>
                <c:pt idx="33355">
                  <c:v>-39.743261652263698</c:v>
                </c:pt>
                <c:pt idx="33356">
                  <c:v>-39.816113187982403</c:v>
                </c:pt>
                <c:pt idx="33357">
                  <c:v>-39.816113187982403</c:v>
                </c:pt>
                <c:pt idx="33358">
                  <c:v>-39.816113187982403</c:v>
                </c:pt>
                <c:pt idx="33359">
                  <c:v>-39.630761666405299</c:v>
                </c:pt>
                <c:pt idx="33360">
                  <c:v>-39.630761666405299</c:v>
                </c:pt>
                <c:pt idx="33361">
                  <c:v>-39.630761666405299</c:v>
                </c:pt>
                <c:pt idx="33362">
                  <c:v>-39.770703066293201</c:v>
                </c:pt>
                <c:pt idx="33363">
                  <c:v>-39.770703066293201</c:v>
                </c:pt>
                <c:pt idx="33364">
                  <c:v>-39.770703066293201</c:v>
                </c:pt>
                <c:pt idx="33365">
                  <c:v>-39.744238235565703</c:v>
                </c:pt>
                <c:pt idx="33366">
                  <c:v>-39.744238235565703</c:v>
                </c:pt>
                <c:pt idx="33367">
                  <c:v>-39.744238235565703</c:v>
                </c:pt>
                <c:pt idx="33368">
                  <c:v>-39.742871038353698</c:v>
                </c:pt>
                <c:pt idx="33369">
                  <c:v>-39.742871038353698</c:v>
                </c:pt>
                <c:pt idx="33370">
                  <c:v>-39.8415038267485</c:v>
                </c:pt>
                <c:pt idx="33371">
                  <c:v>-39.8415038267485</c:v>
                </c:pt>
                <c:pt idx="33372">
                  <c:v>-39.682324156274198</c:v>
                </c:pt>
                <c:pt idx="33373">
                  <c:v>-39.682324156274198</c:v>
                </c:pt>
                <c:pt idx="33374">
                  <c:v>-39.682324156274198</c:v>
                </c:pt>
                <c:pt idx="33375">
                  <c:v>-39.682324156274198</c:v>
                </c:pt>
                <c:pt idx="33376">
                  <c:v>-39.5435546460212</c:v>
                </c:pt>
                <c:pt idx="33377">
                  <c:v>-39.5435546460212</c:v>
                </c:pt>
                <c:pt idx="33378">
                  <c:v>-39.9137694905221</c:v>
                </c:pt>
                <c:pt idx="33379">
                  <c:v>-39.9137694905221</c:v>
                </c:pt>
                <c:pt idx="33380">
                  <c:v>-39.9137694905221</c:v>
                </c:pt>
                <c:pt idx="33381">
                  <c:v>-39.9137694905221</c:v>
                </c:pt>
                <c:pt idx="33382">
                  <c:v>-39.924609323003097</c:v>
                </c:pt>
                <c:pt idx="33383">
                  <c:v>-39.924609323003097</c:v>
                </c:pt>
                <c:pt idx="33384">
                  <c:v>-39.858007763010299</c:v>
                </c:pt>
                <c:pt idx="33385">
                  <c:v>-39.858007763010299</c:v>
                </c:pt>
                <c:pt idx="33386">
                  <c:v>-39.858007763010299</c:v>
                </c:pt>
                <c:pt idx="33387">
                  <c:v>-39.686816379304197</c:v>
                </c:pt>
                <c:pt idx="33388">
                  <c:v>-39.686816379304197</c:v>
                </c:pt>
                <c:pt idx="33389">
                  <c:v>-39.686816379304197</c:v>
                </c:pt>
                <c:pt idx="33390">
                  <c:v>-39.6405273099517</c:v>
                </c:pt>
                <c:pt idx="33391">
                  <c:v>-39.6405273099517</c:v>
                </c:pt>
                <c:pt idx="33392">
                  <c:v>-39.811230392580903</c:v>
                </c:pt>
                <c:pt idx="33393">
                  <c:v>-39.811230392580903</c:v>
                </c:pt>
                <c:pt idx="33394">
                  <c:v>-39.7053710208056</c:v>
                </c:pt>
                <c:pt idx="33395">
                  <c:v>-39.7053710208056</c:v>
                </c:pt>
                <c:pt idx="33396">
                  <c:v>-39.7053710208056</c:v>
                </c:pt>
                <c:pt idx="33397">
                  <c:v>-39.765331989001403</c:v>
                </c:pt>
                <c:pt idx="33398">
                  <c:v>-39.765331989001403</c:v>
                </c:pt>
                <c:pt idx="33399">
                  <c:v>-39.765331989001403</c:v>
                </c:pt>
                <c:pt idx="33400">
                  <c:v>-39.765331989001403</c:v>
                </c:pt>
                <c:pt idx="33401">
                  <c:v>-39.715136682090801</c:v>
                </c:pt>
                <c:pt idx="33402">
                  <c:v>-39.715136682090801</c:v>
                </c:pt>
                <c:pt idx="33403">
                  <c:v>-39.688964823937503</c:v>
                </c:pt>
                <c:pt idx="33404">
                  <c:v>-39.688964823937503</c:v>
                </c:pt>
                <c:pt idx="33405">
                  <c:v>-39.688964823937503</c:v>
                </c:pt>
                <c:pt idx="33406">
                  <c:v>-39.830468730571702</c:v>
                </c:pt>
                <c:pt idx="33407">
                  <c:v>-39.830468730571702</c:v>
                </c:pt>
                <c:pt idx="33408">
                  <c:v>-39.830468730571702</c:v>
                </c:pt>
                <c:pt idx="33409">
                  <c:v>-39.762304676485599</c:v>
                </c:pt>
                <c:pt idx="33410">
                  <c:v>-39.762304676485599</c:v>
                </c:pt>
                <c:pt idx="33411">
                  <c:v>-39.785742111925998</c:v>
                </c:pt>
                <c:pt idx="33412">
                  <c:v>-39.785742111925998</c:v>
                </c:pt>
                <c:pt idx="33413">
                  <c:v>-39.785742111925998</c:v>
                </c:pt>
                <c:pt idx="33414">
                  <c:v>-39.759765544869801</c:v>
                </c:pt>
                <c:pt idx="33415">
                  <c:v>-39.763964816193003</c:v>
                </c:pt>
                <c:pt idx="33416">
                  <c:v>-39.763964816193003</c:v>
                </c:pt>
                <c:pt idx="33417">
                  <c:v>-39.763964816193003</c:v>
                </c:pt>
                <c:pt idx="33418">
                  <c:v>-39.719140534347297</c:v>
                </c:pt>
                <c:pt idx="33419">
                  <c:v>-39.719140534347297</c:v>
                </c:pt>
                <c:pt idx="33420">
                  <c:v>-39.719140534347297</c:v>
                </c:pt>
                <c:pt idx="33421">
                  <c:v>-39.815234337766</c:v>
                </c:pt>
                <c:pt idx="33422">
                  <c:v>-39.815234337766</c:v>
                </c:pt>
                <c:pt idx="33423">
                  <c:v>-39.794140571699202</c:v>
                </c:pt>
                <c:pt idx="33424">
                  <c:v>-39.794140571699202</c:v>
                </c:pt>
                <c:pt idx="33425">
                  <c:v>-39.794140571699202</c:v>
                </c:pt>
                <c:pt idx="33426">
                  <c:v>-39.7358397942807</c:v>
                </c:pt>
                <c:pt idx="33427">
                  <c:v>-39.7358397942807</c:v>
                </c:pt>
                <c:pt idx="33428">
                  <c:v>-39.7358397942807</c:v>
                </c:pt>
                <c:pt idx="33429">
                  <c:v>-39.767578055696497</c:v>
                </c:pt>
                <c:pt idx="33430">
                  <c:v>-39.767578055696497</c:v>
                </c:pt>
                <c:pt idx="33431">
                  <c:v>-39.752929627211401</c:v>
                </c:pt>
                <c:pt idx="33432">
                  <c:v>-39.752929627211401</c:v>
                </c:pt>
                <c:pt idx="33433">
                  <c:v>-39.810253863775799</c:v>
                </c:pt>
                <c:pt idx="33434">
                  <c:v>-39.810253863775799</c:v>
                </c:pt>
                <c:pt idx="33435">
                  <c:v>-39.810253863775799</c:v>
                </c:pt>
                <c:pt idx="33436">
                  <c:v>-39.641699177765901</c:v>
                </c:pt>
                <c:pt idx="33437">
                  <c:v>-39.641699177765901</c:v>
                </c:pt>
                <c:pt idx="33438">
                  <c:v>-39.641699177765901</c:v>
                </c:pt>
                <c:pt idx="33439">
                  <c:v>-39.641699177765901</c:v>
                </c:pt>
                <c:pt idx="33440">
                  <c:v>-39.7775390235619</c:v>
                </c:pt>
                <c:pt idx="33441">
                  <c:v>-39.7775390235619</c:v>
                </c:pt>
                <c:pt idx="33442">
                  <c:v>-39.749023388198097</c:v>
                </c:pt>
                <c:pt idx="33443">
                  <c:v>-39.749023388198097</c:v>
                </c:pt>
                <c:pt idx="33444">
                  <c:v>-39.749023388198097</c:v>
                </c:pt>
                <c:pt idx="33445">
                  <c:v>-39.663378843870298</c:v>
                </c:pt>
                <c:pt idx="33446">
                  <c:v>-39.663378843870298</c:v>
                </c:pt>
                <c:pt idx="33447">
                  <c:v>-39.649804658074501</c:v>
                </c:pt>
                <c:pt idx="33448">
                  <c:v>-39.649804658074501</c:v>
                </c:pt>
                <c:pt idx="33449">
                  <c:v>-39.651367125938101</c:v>
                </c:pt>
                <c:pt idx="33450">
                  <c:v>-39.651367125938101</c:v>
                </c:pt>
                <c:pt idx="33451">
                  <c:v>-39.651367125938101</c:v>
                </c:pt>
                <c:pt idx="33452">
                  <c:v>-39.628124934897599</c:v>
                </c:pt>
                <c:pt idx="33453">
                  <c:v>-39.628124934897599</c:v>
                </c:pt>
                <c:pt idx="33454">
                  <c:v>-39.628124934897599</c:v>
                </c:pt>
                <c:pt idx="33455">
                  <c:v>-39.776074185188897</c:v>
                </c:pt>
                <c:pt idx="33456">
                  <c:v>-39.776074185188897</c:v>
                </c:pt>
                <c:pt idx="33457">
                  <c:v>-39.452050712454302</c:v>
                </c:pt>
                <c:pt idx="33458">
                  <c:v>-39.452050712454302</c:v>
                </c:pt>
                <c:pt idx="33459">
                  <c:v>-39.452050712454302</c:v>
                </c:pt>
                <c:pt idx="33460">
                  <c:v>-39.736230398237197</c:v>
                </c:pt>
                <c:pt idx="33461">
                  <c:v>-39.736230398237197</c:v>
                </c:pt>
                <c:pt idx="33462">
                  <c:v>-39.655859299229597</c:v>
                </c:pt>
                <c:pt idx="33463">
                  <c:v>-39.655859299229597</c:v>
                </c:pt>
                <c:pt idx="33464">
                  <c:v>-39.655859299229597</c:v>
                </c:pt>
                <c:pt idx="33465">
                  <c:v>-39.535058559820698</c:v>
                </c:pt>
                <c:pt idx="33466">
                  <c:v>-39.535058559820698</c:v>
                </c:pt>
                <c:pt idx="33467">
                  <c:v>-39.535058559820698</c:v>
                </c:pt>
                <c:pt idx="33468">
                  <c:v>-39.482910107042699</c:v>
                </c:pt>
                <c:pt idx="33469">
                  <c:v>-39.649902254328403</c:v>
                </c:pt>
                <c:pt idx="33470">
                  <c:v>-39.649902254328403</c:v>
                </c:pt>
                <c:pt idx="33471">
                  <c:v>-39.372070244455202</c:v>
                </c:pt>
                <c:pt idx="33472">
                  <c:v>-39.372070244455202</c:v>
                </c:pt>
                <c:pt idx="33473">
                  <c:v>-39.695898389007198</c:v>
                </c:pt>
                <c:pt idx="33474">
                  <c:v>-39.695898389007198</c:v>
                </c:pt>
                <c:pt idx="33475">
                  <c:v>-39.695898389007198</c:v>
                </c:pt>
                <c:pt idx="33476">
                  <c:v>-39.695898389007198</c:v>
                </c:pt>
                <c:pt idx="33477">
                  <c:v>-39.660742123523903</c:v>
                </c:pt>
                <c:pt idx="33478">
                  <c:v>-39.660742123523903</c:v>
                </c:pt>
                <c:pt idx="33479">
                  <c:v>-39.660742123523903</c:v>
                </c:pt>
                <c:pt idx="33480">
                  <c:v>-39.792871049998197</c:v>
                </c:pt>
                <c:pt idx="33481">
                  <c:v>-39.792871049998197</c:v>
                </c:pt>
                <c:pt idx="33482">
                  <c:v>-39.733203075986196</c:v>
                </c:pt>
                <c:pt idx="33483">
                  <c:v>-39.733203075986196</c:v>
                </c:pt>
                <c:pt idx="33484">
                  <c:v>-39.733203075986196</c:v>
                </c:pt>
                <c:pt idx="33485">
                  <c:v>-39.586132784890601</c:v>
                </c:pt>
                <c:pt idx="33486">
                  <c:v>-39.586132784890601</c:v>
                </c:pt>
                <c:pt idx="33487">
                  <c:v>-39.665429632994297</c:v>
                </c:pt>
                <c:pt idx="33488">
                  <c:v>-39.665429632994297</c:v>
                </c:pt>
                <c:pt idx="33489">
                  <c:v>-39.665429632994297</c:v>
                </c:pt>
                <c:pt idx="33490">
                  <c:v>-39.7008788559396</c:v>
                </c:pt>
                <c:pt idx="33491">
                  <c:v>-39.7008788559396</c:v>
                </c:pt>
                <c:pt idx="33492">
                  <c:v>-39.669628862269697</c:v>
                </c:pt>
                <c:pt idx="33493">
                  <c:v>-39.669628862269697</c:v>
                </c:pt>
                <c:pt idx="33494">
                  <c:v>-39.669628862269697</c:v>
                </c:pt>
                <c:pt idx="33495">
                  <c:v>-39.669628862269697</c:v>
                </c:pt>
                <c:pt idx="33496">
                  <c:v>-39.621386676000803</c:v>
                </c:pt>
                <c:pt idx="33497">
                  <c:v>-39.621386676000803</c:v>
                </c:pt>
                <c:pt idx="33498">
                  <c:v>-39.703808572441602</c:v>
                </c:pt>
                <c:pt idx="33499">
                  <c:v>-39.703808572441602</c:v>
                </c:pt>
                <c:pt idx="33500">
                  <c:v>-39.703808572441602</c:v>
                </c:pt>
                <c:pt idx="33501">
                  <c:v>-39.704492145319797</c:v>
                </c:pt>
                <c:pt idx="33502">
                  <c:v>-39.704492145319797</c:v>
                </c:pt>
                <c:pt idx="33503">
                  <c:v>-39.594921837706302</c:v>
                </c:pt>
                <c:pt idx="33504">
                  <c:v>-39.594921837706302</c:v>
                </c:pt>
                <c:pt idx="33505">
                  <c:v>-39.722949136987097</c:v>
                </c:pt>
                <c:pt idx="33506">
                  <c:v>-39.722949136987097</c:v>
                </c:pt>
                <c:pt idx="33507">
                  <c:v>-39.722949136987097</c:v>
                </c:pt>
                <c:pt idx="33508">
                  <c:v>-39.605371048477501</c:v>
                </c:pt>
                <c:pt idx="33509">
                  <c:v>-39.605371048477501</c:v>
                </c:pt>
                <c:pt idx="33510">
                  <c:v>-39.605371048477501</c:v>
                </c:pt>
                <c:pt idx="33511">
                  <c:v>-39.7357421557899</c:v>
                </c:pt>
                <c:pt idx="33512">
                  <c:v>-39.7357421557899</c:v>
                </c:pt>
                <c:pt idx="33513">
                  <c:v>-39.7357421557899</c:v>
                </c:pt>
                <c:pt idx="33514">
                  <c:v>-39.532324159081298</c:v>
                </c:pt>
                <c:pt idx="33515">
                  <c:v>-39.532324159081298</c:v>
                </c:pt>
                <c:pt idx="33516">
                  <c:v>-39.532324159081298</c:v>
                </c:pt>
                <c:pt idx="33517">
                  <c:v>-39.643261647201101</c:v>
                </c:pt>
                <c:pt idx="33518">
                  <c:v>-39.643261647201101</c:v>
                </c:pt>
                <c:pt idx="33519">
                  <c:v>-39.643261647201101</c:v>
                </c:pt>
                <c:pt idx="33520">
                  <c:v>-39.636132750798403</c:v>
                </c:pt>
                <c:pt idx="33521">
                  <c:v>-39.636132750798403</c:v>
                </c:pt>
                <c:pt idx="33522">
                  <c:v>-39.541406169570102</c:v>
                </c:pt>
                <c:pt idx="33523">
                  <c:v>-39.541406169570102</c:v>
                </c:pt>
                <c:pt idx="33524">
                  <c:v>-39.541406169570102</c:v>
                </c:pt>
                <c:pt idx="33525">
                  <c:v>-39.567675756436003</c:v>
                </c:pt>
                <c:pt idx="33526">
                  <c:v>-39.567675756436003</c:v>
                </c:pt>
                <c:pt idx="33527">
                  <c:v>-39.597949186761902</c:v>
                </c:pt>
                <c:pt idx="33528">
                  <c:v>-39.597949186761902</c:v>
                </c:pt>
                <c:pt idx="33529">
                  <c:v>-39.597949186761902</c:v>
                </c:pt>
                <c:pt idx="33530">
                  <c:v>-39.6812499318766</c:v>
                </c:pt>
                <c:pt idx="33531">
                  <c:v>-39.6812499318766</c:v>
                </c:pt>
                <c:pt idx="33532">
                  <c:v>-39.6812499318766</c:v>
                </c:pt>
                <c:pt idx="33533">
                  <c:v>-39.618554621752899</c:v>
                </c:pt>
                <c:pt idx="33534">
                  <c:v>-39.618554621752899</c:v>
                </c:pt>
                <c:pt idx="33535">
                  <c:v>-39.618554621752899</c:v>
                </c:pt>
                <c:pt idx="33536">
                  <c:v>-39.618554621752899</c:v>
                </c:pt>
                <c:pt idx="33537">
                  <c:v>-39.578515580542401</c:v>
                </c:pt>
                <c:pt idx="33538">
                  <c:v>-39.578515580542401</c:v>
                </c:pt>
                <c:pt idx="33539">
                  <c:v>-39.591699157790501</c:v>
                </c:pt>
                <c:pt idx="33540">
                  <c:v>-39.591699157790501</c:v>
                </c:pt>
                <c:pt idx="33541">
                  <c:v>-39.680078038451001</c:v>
                </c:pt>
                <c:pt idx="33542">
                  <c:v>-39.680078038451001</c:v>
                </c:pt>
                <c:pt idx="33543">
                  <c:v>-39.680078038451001</c:v>
                </c:pt>
                <c:pt idx="33544">
                  <c:v>-39.644433545989102</c:v>
                </c:pt>
                <c:pt idx="33545">
                  <c:v>-39.644433545989102</c:v>
                </c:pt>
                <c:pt idx="33546">
                  <c:v>-39.602343700251303</c:v>
                </c:pt>
                <c:pt idx="33547">
                  <c:v>-39.602343700251303</c:v>
                </c:pt>
                <c:pt idx="33548">
                  <c:v>-39.5880858894743</c:v>
                </c:pt>
                <c:pt idx="33549">
                  <c:v>-39.5880858894743</c:v>
                </c:pt>
                <c:pt idx="33550">
                  <c:v>-39.5880858894743</c:v>
                </c:pt>
                <c:pt idx="33551">
                  <c:v>-39.511230430667602</c:v>
                </c:pt>
                <c:pt idx="33552">
                  <c:v>-39.511230430667602</c:v>
                </c:pt>
                <c:pt idx="33553">
                  <c:v>-39.511230430667602</c:v>
                </c:pt>
                <c:pt idx="33554">
                  <c:v>-39.800390575619502</c:v>
                </c:pt>
                <c:pt idx="33555">
                  <c:v>-39.800390575619502</c:v>
                </c:pt>
                <c:pt idx="33556">
                  <c:v>-39.800390575619502</c:v>
                </c:pt>
                <c:pt idx="33557">
                  <c:v>-39.658398385610703</c:v>
                </c:pt>
                <c:pt idx="33558">
                  <c:v>-39.658398385610703</c:v>
                </c:pt>
                <c:pt idx="33559">
                  <c:v>-39.658398385610703</c:v>
                </c:pt>
                <c:pt idx="33560">
                  <c:v>-39.642382749938399</c:v>
                </c:pt>
                <c:pt idx="33561">
                  <c:v>-39.642382749938399</c:v>
                </c:pt>
                <c:pt idx="33562">
                  <c:v>-39.519433561123101</c:v>
                </c:pt>
                <c:pt idx="33563">
                  <c:v>-39.519433561123101</c:v>
                </c:pt>
                <c:pt idx="33564">
                  <c:v>-39.519433561123101</c:v>
                </c:pt>
                <c:pt idx="33565">
                  <c:v>-39.725585900705397</c:v>
                </c:pt>
                <c:pt idx="33566">
                  <c:v>-39.725585900705397</c:v>
                </c:pt>
                <c:pt idx="33567">
                  <c:v>-39.641015594730497</c:v>
                </c:pt>
                <c:pt idx="33568">
                  <c:v>-39.641015594730497</c:v>
                </c:pt>
                <c:pt idx="33569">
                  <c:v>-39.564550726172399</c:v>
                </c:pt>
                <c:pt idx="33570">
                  <c:v>-39.564550726172399</c:v>
                </c:pt>
                <c:pt idx="33571">
                  <c:v>-39.564550726172399</c:v>
                </c:pt>
                <c:pt idx="33572">
                  <c:v>-39.603613224535302</c:v>
                </c:pt>
                <c:pt idx="33573">
                  <c:v>-39.603613224535302</c:v>
                </c:pt>
                <c:pt idx="33574">
                  <c:v>-39.603613224535302</c:v>
                </c:pt>
                <c:pt idx="33575">
                  <c:v>-39.656152274415902</c:v>
                </c:pt>
                <c:pt idx="33576">
                  <c:v>-39.656152274415902</c:v>
                </c:pt>
                <c:pt idx="33577">
                  <c:v>-39.656152274415902</c:v>
                </c:pt>
                <c:pt idx="33578">
                  <c:v>-39.611913973232703</c:v>
                </c:pt>
                <c:pt idx="33579">
                  <c:v>-39.611913973232703</c:v>
                </c:pt>
                <c:pt idx="33580">
                  <c:v>-39.611913973232703</c:v>
                </c:pt>
                <c:pt idx="33581">
                  <c:v>-39.649511676761897</c:v>
                </c:pt>
                <c:pt idx="33582">
                  <c:v>-39.649511676761897</c:v>
                </c:pt>
                <c:pt idx="33583">
                  <c:v>-39.823925707569202</c:v>
                </c:pt>
                <c:pt idx="33584">
                  <c:v>-39.823925707569202</c:v>
                </c:pt>
                <c:pt idx="33585">
                  <c:v>-39.823925707569202</c:v>
                </c:pt>
                <c:pt idx="33586">
                  <c:v>-39.697460896742903</c:v>
                </c:pt>
                <c:pt idx="33587">
                  <c:v>-39.725390585772402</c:v>
                </c:pt>
                <c:pt idx="33588">
                  <c:v>-39.725390585772402</c:v>
                </c:pt>
                <c:pt idx="33589">
                  <c:v>-39.725390585772402</c:v>
                </c:pt>
                <c:pt idx="33590">
                  <c:v>-39.705175713490398</c:v>
                </c:pt>
                <c:pt idx="33591">
                  <c:v>-39.705175713490398</c:v>
                </c:pt>
                <c:pt idx="33592">
                  <c:v>-39.705175713490398</c:v>
                </c:pt>
                <c:pt idx="33593">
                  <c:v>-39.699999943462899</c:v>
                </c:pt>
                <c:pt idx="33594">
                  <c:v>-39.699999943462899</c:v>
                </c:pt>
                <c:pt idx="33595">
                  <c:v>-39.684667918743799</c:v>
                </c:pt>
                <c:pt idx="33596">
                  <c:v>-39.684667918743799</c:v>
                </c:pt>
                <c:pt idx="33597">
                  <c:v>-39.684667918743799</c:v>
                </c:pt>
                <c:pt idx="33598">
                  <c:v>-39.509179657026799</c:v>
                </c:pt>
                <c:pt idx="33599">
                  <c:v>-39.509179657026799</c:v>
                </c:pt>
                <c:pt idx="33600">
                  <c:v>-39.509179657026799</c:v>
                </c:pt>
                <c:pt idx="33601">
                  <c:v>-39.724999916099399</c:v>
                </c:pt>
                <c:pt idx="33602">
                  <c:v>-39.724999916099399</c:v>
                </c:pt>
                <c:pt idx="33603">
                  <c:v>-39.524121035559801</c:v>
                </c:pt>
                <c:pt idx="33604">
                  <c:v>-39.524121035559801</c:v>
                </c:pt>
                <c:pt idx="33605">
                  <c:v>-39.524121035559801</c:v>
                </c:pt>
                <c:pt idx="33606">
                  <c:v>-39.593456958493299</c:v>
                </c:pt>
                <c:pt idx="33607">
                  <c:v>-39.670800718194997</c:v>
                </c:pt>
                <c:pt idx="33608">
                  <c:v>-39.670800718194997</c:v>
                </c:pt>
                <c:pt idx="33609">
                  <c:v>-39.670800718194997</c:v>
                </c:pt>
                <c:pt idx="33610">
                  <c:v>-39.603027265999103</c:v>
                </c:pt>
                <c:pt idx="33611">
                  <c:v>-39.603027265999103</c:v>
                </c:pt>
                <c:pt idx="33612">
                  <c:v>-39.756152295827597</c:v>
                </c:pt>
                <c:pt idx="33613">
                  <c:v>-39.756152295827597</c:v>
                </c:pt>
                <c:pt idx="33614">
                  <c:v>-39.756152295827597</c:v>
                </c:pt>
                <c:pt idx="33615">
                  <c:v>-39.6300780571909</c:v>
                </c:pt>
                <c:pt idx="33616">
                  <c:v>-39.6300780571909</c:v>
                </c:pt>
                <c:pt idx="33617">
                  <c:v>-39.6300780571909</c:v>
                </c:pt>
                <c:pt idx="33618">
                  <c:v>-39.772558528064103</c:v>
                </c:pt>
                <c:pt idx="33619">
                  <c:v>-39.772558528064103</c:v>
                </c:pt>
                <c:pt idx="33620">
                  <c:v>-39.7100585151492</c:v>
                </c:pt>
                <c:pt idx="33621">
                  <c:v>-39.7100585151492</c:v>
                </c:pt>
                <c:pt idx="33622">
                  <c:v>-39.7100585151492</c:v>
                </c:pt>
                <c:pt idx="33623">
                  <c:v>-39.611425690665698</c:v>
                </c:pt>
                <c:pt idx="33624">
                  <c:v>-39.611425690665698</c:v>
                </c:pt>
                <c:pt idx="33625">
                  <c:v>-39.623925701031098</c:v>
                </c:pt>
                <c:pt idx="33626">
                  <c:v>-39.623925701031098</c:v>
                </c:pt>
                <c:pt idx="33627">
                  <c:v>-39.475683544333101</c:v>
                </c:pt>
                <c:pt idx="33628">
                  <c:v>-39.475683544333101</c:v>
                </c:pt>
                <c:pt idx="33629">
                  <c:v>-39.638867133937303</c:v>
                </c:pt>
                <c:pt idx="33630">
                  <c:v>-39.638867133937303</c:v>
                </c:pt>
                <c:pt idx="33631">
                  <c:v>-39.638867133937303</c:v>
                </c:pt>
                <c:pt idx="33632">
                  <c:v>-39.4973632306355</c:v>
                </c:pt>
                <c:pt idx="33633">
                  <c:v>-39.4973632306355</c:v>
                </c:pt>
                <c:pt idx="33634">
                  <c:v>-39.478124981382201</c:v>
                </c:pt>
                <c:pt idx="33635">
                  <c:v>-39.478124981382201</c:v>
                </c:pt>
                <c:pt idx="33636">
                  <c:v>-39.478124981382201</c:v>
                </c:pt>
                <c:pt idx="33637">
                  <c:v>-39.647265566629301</c:v>
                </c:pt>
                <c:pt idx="33638">
                  <c:v>-39.647265566629301</c:v>
                </c:pt>
                <c:pt idx="33639">
                  <c:v>-39.638183566261397</c:v>
                </c:pt>
                <c:pt idx="33640">
                  <c:v>-39.638183566261397</c:v>
                </c:pt>
                <c:pt idx="33641">
                  <c:v>-39.638183566261397</c:v>
                </c:pt>
                <c:pt idx="33642">
                  <c:v>-39.601855430068099</c:v>
                </c:pt>
                <c:pt idx="33643">
                  <c:v>-39.601855430068099</c:v>
                </c:pt>
                <c:pt idx="33644">
                  <c:v>-39.703613228339201</c:v>
                </c:pt>
                <c:pt idx="33645">
                  <c:v>-39.703613228339201</c:v>
                </c:pt>
                <c:pt idx="33646">
                  <c:v>-39.655761652196801</c:v>
                </c:pt>
                <c:pt idx="33647">
                  <c:v>-39.655761652196801</c:v>
                </c:pt>
                <c:pt idx="33648">
                  <c:v>-39.655761652196801</c:v>
                </c:pt>
                <c:pt idx="33649">
                  <c:v>-39.641406182381601</c:v>
                </c:pt>
                <c:pt idx="33650">
                  <c:v>-39.641406182381601</c:v>
                </c:pt>
                <c:pt idx="33651">
                  <c:v>-39.634081986296202</c:v>
                </c:pt>
                <c:pt idx="33652">
                  <c:v>-39.634081986296202</c:v>
                </c:pt>
                <c:pt idx="33653">
                  <c:v>-39.634081986296202</c:v>
                </c:pt>
                <c:pt idx="33654">
                  <c:v>-39.634081986296202</c:v>
                </c:pt>
                <c:pt idx="33655">
                  <c:v>-39.5691405249745</c:v>
                </c:pt>
                <c:pt idx="33656">
                  <c:v>-39.5691405249745</c:v>
                </c:pt>
                <c:pt idx="33657">
                  <c:v>-39.5691405249745</c:v>
                </c:pt>
                <c:pt idx="33658">
                  <c:v>-39.703027298994101</c:v>
                </c:pt>
                <c:pt idx="33659">
                  <c:v>-39.703027298994101</c:v>
                </c:pt>
                <c:pt idx="33660">
                  <c:v>-39.768749958959198</c:v>
                </c:pt>
                <c:pt idx="33661">
                  <c:v>-39.768749958959198</c:v>
                </c:pt>
                <c:pt idx="33662">
                  <c:v>-39.666699171029897</c:v>
                </c:pt>
                <c:pt idx="33663">
                  <c:v>-39.666699171029897</c:v>
                </c:pt>
                <c:pt idx="33664">
                  <c:v>-39.502636654782599</c:v>
                </c:pt>
                <c:pt idx="33665">
                  <c:v>-39.502636654782599</c:v>
                </c:pt>
                <c:pt idx="33666">
                  <c:v>-39.502636654782599</c:v>
                </c:pt>
                <c:pt idx="33667">
                  <c:v>-39.7308593331108</c:v>
                </c:pt>
                <c:pt idx="33668">
                  <c:v>-39.7308593331108</c:v>
                </c:pt>
                <c:pt idx="33669">
                  <c:v>-39.7308593331108</c:v>
                </c:pt>
                <c:pt idx="33670">
                  <c:v>-39.678613193354899</c:v>
                </c:pt>
                <c:pt idx="33671">
                  <c:v>-39.678613193354899</c:v>
                </c:pt>
                <c:pt idx="33672">
                  <c:v>-39.678613193354899</c:v>
                </c:pt>
                <c:pt idx="33673">
                  <c:v>-39.675195252748303</c:v>
                </c:pt>
                <c:pt idx="33674">
                  <c:v>-39.675195252748303</c:v>
                </c:pt>
                <c:pt idx="33675">
                  <c:v>-39.675195252748303</c:v>
                </c:pt>
                <c:pt idx="33676">
                  <c:v>-39.794824173011797</c:v>
                </c:pt>
                <c:pt idx="33677">
                  <c:v>-39.794824173011797</c:v>
                </c:pt>
                <c:pt idx="33678">
                  <c:v>-39.794824173011797</c:v>
                </c:pt>
                <c:pt idx="33679">
                  <c:v>-39.757910107466103</c:v>
                </c:pt>
                <c:pt idx="33680">
                  <c:v>-39.757910107466103</c:v>
                </c:pt>
                <c:pt idx="33681">
                  <c:v>-39.622656197934703</c:v>
                </c:pt>
                <c:pt idx="33682">
                  <c:v>-39.622656197934703</c:v>
                </c:pt>
                <c:pt idx="33683">
                  <c:v>-39.700683544913701</c:v>
                </c:pt>
                <c:pt idx="33684">
                  <c:v>-39.700683544913701</c:v>
                </c:pt>
                <c:pt idx="33685">
                  <c:v>-39.754589806332604</c:v>
                </c:pt>
                <c:pt idx="33686">
                  <c:v>-39.754589806332604</c:v>
                </c:pt>
                <c:pt idx="33687">
                  <c:v>-39.754589806332604</c:v>
                </c:pt>
                <c:pt idx="33688">
                  <c:v>-39.618554639280703</c:v>
                </c:pt>
                <c:pt idx="33689">
                  <c:v>-39.618554639280703</c:v>
                </c:pt>
                <c:pt idx="33690">
                  <c:v>-39.618554639280703</c:v>
                </c:pt>
                <c:pt idx="33691">
                  <c:v>-39.610058533929902</c:v>
                </c:pt>
                <c:pt idx="33692">
                  <c:v>-39.610058533929902</c:v>
                </c:pt>
                <c:pt idx="33693">
                  <c:v>-39.610058533929902</c:v>
                </c:pt>
                <c:pt idx="33694">
                  <c:v>-39.610058533929902</c:v>
                </c:pt>
                <c:pt idx="33695">
                  <c:v>-39.591992111294502</c:v>
                </c:pt>
                <c:pt idx="33696">
                  <c:v>-39.591992111294502</c:v>
                </c:pt>
                <c:pt idx="33697">
                  <c:v>-39.5819335447013</c:v>
                </c:pt>
                <c:pt idx="33698">
                  <c:v>-39.5819335447013</c:v>
                </c:pt>
                <c:pt idx="33699">
                  <c:v>-39.5819335447013</c:v>
                </c:pt>
                <c:pt idx="33700">
                  <c:v>-39.598632771158002</c:v>
                </c:pt>
                <c:pt idx="33701">
                  <c:v>-39.598632771158002</c:v>
                </c:pt>
                <c:pt idx="33702">
                  <c:v>-39.680566336646699</c:v>
                </c:pt>
                <c:pt idx="33703">
                  <c:v>-39.602734307401903</c:v>
                </c:pt>
                <c:pt idx="33704">
                  <c:v>-39.602734307401903</c:v>
                </c:pt>
                <c:pt idx="33705">
                  <c:v>-39.602734307401903</c:v>
                </c:pt>
                <c:pt idx="33706">
                  <c:v>-39.629199147289903</c:v>
                </c:pt>
                <c:pt idx="33707">
                  <c:v>-39.629199147289903</c:v>
                </c:pt>
                <c:pt idx="33708">
                  <c:v>-39.629199147289903</c:v>
                </c:pt>
                <c:pt idx="33709">
                  <c:v>-39.653320259152601</c:v>
                </c:pt>
                <c:pt idx="33710">
                  <c:v>-39.653320259152601</c:v>
                </c:pt>
                <c:pt idx="33711">
                  <c:v>-39.653320259152601</c:v>
                </c:pt>
                <c:pt idx="33712">
                  <c:v>-39.653320259152601</c:v>
                </c:pt>
                <c:pt idx="33713">
                  <c:v>-39.722363216067599</c:v>
                </c:pt>
                <c:pt idx="33714">
                  <c:v>-39.722363216067599</c:v>
                </c:pt>
                <c:pt idx="33715">
                  <c:v>-39.722363216067599</c:v>
                </c:pt>
                <c:pt idx="33716">
                  <c:v>-39.671679661667397</c:v>
                </c:pt>
                <c:pt idx="33717">
                  <c:v>-39.671679661667397</c:v>
                </c:pt>
                <c:pt idx="33718">
                  <c:v>-39.620898450943002</c:v>
                </c:pt>
                <c:pt idx="33719">
                  <c:v>-39.620898450943002</c:v>
                </c:pt>
                <c:pt idx="33720">
                  <c:v>-39.574023388718999</c:v>
                </c:pt>
                <c:pt idx="33721">
                  <c:v>-39.574023388718999</c:v>
                </c:pt>
                <c:pt idx="33722">
                  <c:v>-39.694824196711103</c:v>
                </c:pt>
                <c:pt idx="33723">
                  <c:v>-39.706640586635302</c:v>
                </c:pt>
                <c:pt idx="33724">
                  <c:v>-39.706640586635302</c:v>
                </c:pt>
                <c:pt idx="33725">
                  <c:v>-39.706640586635302</c:v>
                </c:pt>
                <c:pt idx="33726">
                  <c:v>-39.652929654766901</c:v>
                </c:pt>
                <c:pt idx="33727">
                  <c:v>-39.652929654766901</c:v>
                </c:pt>
                <c:pt idx="33728">
                  <c:v>-39.652929654766901</c:v>
                </c:pt>
                <c:pt idx="33729">
                  <c:v>-39.652929654766901</c:v>
                </c:pt>
                <c:pt idx="33730">
                  <c:v>-39.7024413498293</c:v>
                </c:pt>
                <c:pt idx="33731">
                  <c:v>-39.7024413498293</c:v>
                </c:pt>
                <c:pt idx="33732">
                  <c:v>-39.7024413498293</c:v>
                </c:pt>
                <c:pt idx="33733">
                  <c:v>-39.663476499263197</c:v>
                </c:pt>
                <c:pt idx="33734">
                  <c:v>-39.663476499263197</c:v>
                </c:pt>
                <c:pt idx="33735">
                  <c:v>-39.6272460229956</c:v>
                </c:pt>
                <c:pt idx="33736">
                  <c:v>-39.6272460229956</c:v>
                </c:pt>
                <c:pt idx="33737">
                  <c:v>-39.6272460229956</c:v>
                </c:pt>
                <c:pt idx="33738">
                  <c:v>-39.688671852978501</c:v>
                </c:pt>
                <c:pt idx="33739">
                  <c:v>-39.721679633759699</c:v>
                </c:pt>
                <c:pt idx="33740">
                  <c:v>-39.721679633759699</c:v>
                </c:pt>
                <c:pt idx="33741">
                  <c:v>-39.721679633759699</c:v>
                </c:pt>
                <c:pt idx="33742">
                  <c:v>-39.742871061411201</c:v>
                </c:pt>
                <c:pt idx="33743">
                  <c:v>-39.742871061411201</c:v>
                </c:pt>
                <c:pt idx="33744">
                  <c:v>-39.742871061411201</c:v>
                </c:pt>
                <c:pt idx="33745">
                  <c:v>-39.586816363080203</c:v>
                </c:pt>
                <c:pt idx="33746">
                  <c:v>-39.586816363080203</c:v>
                </c:pt>
                <c:pt idx="33747">
                  <c:v>-39.586816363080203</c:v>
                </c:pt>
                <c:pt idx="33748">
                  <c:v>-39.586816363080203</c:v>
                </c:pt>
                <c:pt idx="33749">
                  <c:v>-39.6063475949558</c:v>
                </c:pt>
                <c:pt idx="33750">
                  <c:v>-39.6063475949558</c:v>
                </c:pt>
                <c:pt idx="33751">
                  <c:v>-39.5577147663207</c:v>
                </c:pt>
                <c:pt idx="33752">
                  <c:v>-39.5577147663207</c:v>
                </c:pt>
                <c:pt idx="33753">
                  <c:v>-39.5577147663207</c:v>
                </c:pt>
                <c:pt idx="33754">
                  <c:v>-39.642089780703799</c:v>
                </c:pt>
                <c:pt idx="33755">
                  <c:v>-39.642089780703799</c:v>
                </c:pt>
                <c:pt idx="33756">
                  <c:v>-39.593847584161203</c:v>
                </c:pt>
                <c:pt idx="33757">
                  <c:v>-39.593847584161203</c:v>
                </c:pt>
                <c:pt idx="33758">
                  <c:v>-39.732519478638999</c:v>
                </c:pt>
                <c:pt idx="33759">
                  <c:v>-39.732519478638999</c:v>
                </c:pt>
                <c:pt idx="33760">
                  <c:v>-39.732519478638999</c:v>
                </c:pt>
                <c:pt idx="33761">
                  <c:v>-39.681640567323399</c:v>
                </c:pt>
                <c:pt idx="33762">
                  <c:v>-39.681640567323399</c:v>
                </c:pt>
                <c:pt idx="33763">
                  <c:v>-39.681640567323399</c:v>
                </c:pt>
                <c:pt idx="33764">
                  <c:v>-39.517773380262902</c:v>
                </c:pt>
                <c:pt idx="33765">
                  <c:v>-39.517773380262902</c:v>
                </c:pt>
                <c:pt idx="33766">
                  <c:v>-39.517773380262902</c:v>
                </c:pt>
                <c:pt idx="33767">
                  <c:v>-39.607421826054598</c:v>
                </c:pt>
                <c:pt idx="33768">
                  <c:v>-39.607421826054598</c:v>
                </c:pt>
                <c:pt idx="33769">
                  <c:v>-39.607421826054598</c:v>
                </c:pt>
                <c:pt idx="33770">
                  <c:v>-39.718456965405402</c:v>
                </c:pt>
                <c:pt idx="33771">
                  <c:v>-39.718456965405402</c:v>
                </c:pt>
                <c:pt idx="33772">
                  <c:v>-39.718456965405402</c:v>
                </c:pt>
                <c:pt idx="33773">
                  <c:v>-39.756445260718401</c:v>
                </c:pt>
                <c:pt idx="33774">
                  <c:v>-39.756445260718401</c:v>
                </c:pt>
                <c:pt idx="33775">
                  <c:v>-39.691699131537398</c:v>
                </c:pt>
                <c:pt idx="33776">
                  <c:v>-39.691699131537398</c:v>
                </c:pt>
                <c:pt idx="33777">
                  <c:v>-39.691699131537398</c:v>
                </c:pt>
                <c:pt idx="33778">
                  <c:v>-39.603320250476798</c:v>
                </c:pt>
                <c:pt idx="33779">
                  <c:v>-39.603320250476798</c:v>
                </c:pt>
                <c:pt idx="33780">
                  <c:v>-39.582226498023303</c:v>
                </c:pt>
                <c:pt idx="33781">
                  <c:v>-39.582226498023303</c:v>
                </c:pt>
                <c:pt idx="33782">
                  <c:v>-39.546874939063798</c:v>
                </c:pt>
                <c:pt idx="33783">
                  <c:v>-39.546874939063798</c:v>
                </c:pt>
                <c:pt idx="33784">
                  <c:v>-39.546874939063798</c:v>
                </c:pt>
                <c:pt idx="33785">
                  <c:v>-39.651269460533499</c:v>
                </c:pt>
                <c:pt idx="33786">
                  <c:v>-39.651269460533499</c:v>
                </c:pt>
                <c:pt idx="33787">
                  <c:v>-39.651269460533499</c:v>
                </c:pt>
                <c:pt idx="33788">
                  <c:v>-39.651269460533499</c:v>
                </c:pt>
                <c:pt idx="33789">
                  <c:v>-39.706054604721402</c:v>
                </c:pt>
                <c:pt idx="33790">
                  <c:v>-39.706054604721402</c:v>
                </c:pt>
                <c:pt idx="33791">
                  <c:v>-39.706054604721402</c:v>
                </c:pt>
                <c:pt idx="33792">
                  <c:v>-39.696972592850202</c:v>
                </c:pt>
                <c:pt idx="33793">
                  <c:v>-39.696972592850202</c:v>
                </c:pt>
                <c:pt idx="33794">
                  <c:v>-39.684472600638401</c:v>
                </c:pt>
                <c:pt idx="33795">
                  <c:v>-39.684472600638401</c:v>
                </c:pt>
                <c:pt idx="33796">
                  <c:v>-39.684472600638401</c:v>
                </c:pt>
                <c:pt idx="33797">
                  <c:v>-39.738476499980599</c:v>
                </c:pt>
                <c:pt idx="33798">
                  <c:v>-39.694140555082399</c:v>
                </c:pt>
                <c:pt idx="33799">
                  <c:v>-39.694140555082399</c:v>
                </c:pt>
                <c:pt idx="33800">
                  <c:v>-39.694140555082399</c:v>
                </c:pt>
                <c:pt idx="33801">
                  <c:v>-39.697949157802199</c:v>
                </c:pt>
                <c:pt idx="33802">
                  <c:v>-39.697949157802199</c:v>
                </c:pt>
                <c:pt idx="33803">
                  <c:v>-39.697949157802199</c:v>
                </c:pt>
                <c:pt idx="33804">
                  <c:v>-39.585156185559697</c:v>
                </c:pt>
                <c:pt idx="33805">
                  <c:v>-39.585156185559697</c:v>
                </c:pt>
                <c:pt idx="33806">
                  <c:v>-39.585156185559697</c:v>
                </c:pt>
                <c:pt idx="33807">
                  <c:v>-39.585156185559697</c:v>
                </c:pt>
                <c:pt idx="33808">
                  <c:v>-39.804785109379701</c:v>
                </c:pt>
                <c:pt idx="33809">
                  <c:v>-39.804785109379701</c:v>
                </c:pt>
                <c:pt idx="33810">
                  <c:v>-39.737890574302497</c:v>
                </c:pt>
                <c:pt idx="33811">
                  <c:v>-39.737890574302497</c:v>
                </c:pt>
                <c:pt idx="33812">
                  <c:v>-39.666699166380504</c:v>
                </c:pt>
                <c:pt idx="33813">
                  <c:v>-39.666699166380504</c:v>
                </c:pt>
                <c:pt idx="33814">
                  <c:v>-39.666699166380504</c:v>
                </c:pt>
                <c:pt idx="33815">
                  <c:v>-39.683886630380499</c:v>
                </c:pt>
                <c:pt idx="33816">
                  <c:v>-39.613769487325001</c:v>
                </c:pt>
                <c:pt idx="33817">
                  <c:v>-39.613769487325001</c:v>
                </c:pt>
                <c:pt idx="33818">
                  <c:v>-39.613769487325001</c:v>
                </c:pt>
                <c:pt idx="33819">
                  <c:v>-39.617773397068902</c:v>
                </c:pt>
                <c:pt idx="33820">
                  <c:v>-39.617773397068902</c:v>
                </c:pt>
                <c:pt idx="33821">
                  <c:v>-39.617773397068902</c:v>
                </c:pt>
                <c:pt idx="33822">
                  <c:v>-39.693456966233498</c:v>
                </c:pt>
                <c:pt idx="33823">
                  <c:v>-39.693456966233498</c:v>
                </c:pt>
                <c:pt idx="33824">
                  <c:v>-39.693456966233498</c:v>
                </c:pt>
                <c:pt idx="33825">
                  <c:v>-39.639746069624302</c:v>
                </c:pt>
                <c:pt idx="33826">
                  <c:v>-39.639746069624302</c:v>
                </c:pt>
                <c:pt idx="33827">
                  <c:v>-39.639746069624302</c:v>
                </c:pt>
                <c:pt idx="33828">
                  <c:v>-39.639746069624302</c:v>
                </c:pt>
                <c:pt idx="33829">
                  <c:v>-39.669531244726301</c:v>
                </c:pt>
                <c:pt idx="33830">
                  <c:v>-39.669531244726301</c:v>
                </c:pt>
                <c:pt idx="33831">
                  <c:v>-39.664355421584297</c:v>
                </c:pt>
                <c:pt idx="33832">
                  <c:v>-39.664355421584297</c:v>
                </c:pt>
                <c:pt idx="33833">
                  <c:v>-39.664355421584297</c:v>
                </c:pt>
                <c:pt idx="33834">
                  <c:v>-39.587402306533399</c:v>
                </c:pt>
                <c:pt idx="33835">
                  <c:v>-39.587402306533399</c:v>
                </c:pt>
                <c:pt idx="33836">
                  <c:v>-39.781347616233603</c:v>
                </c:pt>
                <c:pt idx="33837">
                  <c:v>-39.781347616233603</c:v>
                </c:pt>
                <c:pt idx="33838">
                  <c:v>-39.612792923959198</c:v>
                </c:pt>
                <c:pt idx="33839">
                  <c:v>-39.612792923959198</c:v>
                </c:pt>
                <c:pt idx="33840">
                  <c:v>-39.649902321230897</c:v>
                </c:pt>
                <c:pt idx="33841">
                  <c:v>-39.649902321230897</c:v>
                </c:pt>
                <c:pt idx="33842">
                  <c:v>-39.649902321230897</c:v>
                </c:pt>
                <c:pt idx="33843">
                  <c:v>-39.692773370668803</c:v>
                </c:pt>
                <c:pt idx="33844">
                  <c:v>-39.692773370668803</c:v>
                </c:pt>
                <c:pt idx="33845">
                  <c:v>-39.692773370668803</c:v>
                </c:pt>
                <c:pt idx="33846">
                  <c:v>-39.692773370668803</c:v>
                </c:pt>
                <c:pt idx="33847">
                  <c:v>-39.667675732824101</c:v>
                </c:pt>
                <c:pt idx="33848">
                  <c:v>-39.667675732824101</c:v>
                </c:pt>
                <c:pt idx="33849">
                  <c:v>-39.667675732824101</c:v>
                </c:pt>
                <c:pt idx="33850">
                  <c:v>-39.667675732824101</c:v>
                </c:pt>
                <c:pt idx="33851">
                  <c:v>-39.824804601666898</c:v>
                </c:pt>
                <c:pt idx="33852">
                  <c:v>-39.824804601666898</c:v>
                </c:pt>
                <c:pt idx="33853">
                  <c:v>-39.667285099319997</c:v>
                </c:pt>
                <c:pt idx="33854">
                  <c:v>-39.667285099319997</c:v>
                </c:pt>
                <c:pt idx="33855">
                  <c:v>-39.683007763349401</c:v>
                </c:pt>
                <c:pt idx="33856">
                  <c:v>-39.683007763349401</c:v>
                </c:pt>
                <c:pt idx="33857">
                  <c:v>-39.683007763349401</c:v>
                </c:pt>
                <c:pt idx="33858">
                  <c:v>-39.668945272926003</c:v>
                </c:pt>
                <c:pt idx="33859">
                  <c:v>-39.668945272926003</c:v>
                </c:pt>
                <c:pt idx="33860">
                  <c:v>-39.987792910840597</c:v>
                </c:pt>
                <c:pt idx="33861">
                  <c:v>-39.987792910840597</c:v>
                </c:pt>
                <c:pt idx="33862">
                  <c:v>-39.987792910840597</c:v>
                </c:pt>
                <c:pt idx="33863">
                  <c:v>-39.649511641175103</c:v>
                </c:pt>
                <c:pt idx="33864">
                  <c:v>-39.649511641175103</c:v>
                </c:pt>
                <c:pt idx="33865">
                  <c:v>-39.702734333994101</c:v>
                </c:pt>
                <c:pt idx="33866">
                  <c:v>-39.702734333994101</c:v>
                </c:pt>
                <c:pt idx="33867">
                  <c:v>-39.702734333994101</c:v>
                </c:pt>
                <c:pt idx="33868">
                  <c:v>-39.733398379838</c:v>
                </c:pt>
                <c:pt idx="33869">
                  <c:v>-39.733398379838</c:v>
                </c:pt>
                <c:pt idx="33870">
                  <c:v>-39.733398379838</c:v>
                </c:pt>
                <c:pt idx="33871">
                  <c:v>-39.549023378683998</c:v>
                </c:pt>
                <c:pt idx="33872">
                  <c:v>-39.549023378683998</c:v>
                </c:pt>
                <c:pt idx="33873">
                  <c:v>-39.672265595276201</c:v>
                </c:pt>
                <c:pt idx="33874">
                  <c:v>-39.672265595276201</c:v>
                </c:pt>
                <c:pt idx="33875">
                  <c:v>-39.672265595276201</c:v>
                </c:pt>
                <c:pt idx="33876">
                  <c:v>-39.654980405139199</c:v>
                </c:pt>
                <c:pt idx="33877">
                  <c:v>-39.654980405139199</c:v>
                </c:pt>
                <c:pt idx="33878">
                  <c:v>-39.632324155070798</c:v>
                </c:pt>
                <c:pt idx="33879">
                  <c:v>-39.632324155070798</c:v>
                </c:pt>
                <c:pt idx="33880">
                  <c:v>-39.556445248373997</c:v>
                </c:pt>
                <c:pt idx="33881">
                  <c:v>-39.556445248373997</c:v>
                </c:pt>
                <c:pt idx="33882">
                  <c:v>-39.548925708440898</c:v>
                </c:pt>
                <c:pt idx="33883">
                  <c:v>-39.548925708440898</c:v>
                </c:pt>
                <c:pt idx="33884">
                  <c:v>-39.548925708440898</c:v>
                </c:pt>
                <c:pt idx="33885">
                  <c:v>-39.693750001053502</c:v>
                </c:pt>
                <c:pt idx="33886">
                  <c:v>-39.693750001053502</c:v>
                </c:pt>
                <c:pt idx="33887">
                  <c:v>-39.693750001053502</c:v>
                </c:pt>
                <c:pt idx="33888">
                  <c:v>-39.751269463566103</c:v>
                </c:pt>
                <c:pt idx="33889">
                  <c:v>-39.751269463566103</c:v>
                </c:pt>
                <c:pt idx="33890">
                  <c:v>-39.751269463566103</c:v>
                </c:pt>
                <c:pt idx="33891">
                  <c:v>-39.702148376723898</c:v>
                </c:pt>
                <c:pt idx="33892">
                  <c:v>-39.702148376723898</c:v>
                </c:pt>
                <c:pt idx="33893">
                  <c:v>-39.579882764002797</c:v>
                </c:pt>
                <c:pt idx="33894">
                  <c:v>-39.579882764002797</c:v>
                </c:pt>
                <c:pt idx="33895">
                  <c:v>-39.6885741733931</c:v>
                </c:pt>
                <c:pt idx="33896">
                  <c:v>-39.6885741733931</c:v>
                </c:pt>
                <c:pt idx="33897">
                  <c:v>-39.6885741733931</c:v>
                </c:pt>
                <c:pt idx="33898">
                  <c:v>-39.706152288832499</c:v>
                </c:pt>
                <c:pt idx="33899">
                  <c:v>-39.706152288832499</c:v>
                </c:pt>
                <c:pt idx="33900">
                  <c:v>-39.706152288832499</c:v>
                </c:pt>
                <c:pt idx="33901">
                  <c:v>-39.608398387201298</c:v>
                </c:pt>
                <c:pt idx="33902">
                  <c:v>-39.608398387201298</c:v>
                </c:pt>
                <c:pt idx="33903">
                  <c:v>-39.608398387201298</c:v>
                </c:pt>
                <c:pt idx="33904">
                  <c:v>-39.694238228636003</c:v>
                </c:pt>
                <c:pt idx="33905">
                  <c:v>-39.694238228636003</c:v>
                </c:pt>
                <c:pt idx="33906">
                  <c:v>-39.694238228636003</c:v>
                </c:pt>
                <c:pt idx="33907">
                  <c:v>-39.384081967378698</c:v>
                </c:pt>
                <c:pt idx="33908">
                  <c:v>-39.384081967378698</c:v>
                </c:pt>
                <c:pt idx="33909">
                  <c:v>-39.596093693457</c:v>
                </c:pt>
                <c:pt idx="33910">
                  <c:v>-39.596093693457</c:v>
                </c:pt>
                <c:pt idx="33911">
                  <c:v>-39.596093693457</c:v>
                </c:pt>
                <c:pt idx="33912">
                  <c:v>-39.607714795602</c:v>
                </c:pt>
                <c:pt idx="33913">
                  <c:v>-39.737499902345</c:v>
                </c:pt>
                <c:pt idx="33914">
                  <c:v>-39.737499902345</c:v>
                </c:pt>
                <c:pt idx="33915">
                  <c:v>-39.737499902345</c:v>
                </c:pt>
                <c:pt idx="33916">
                  <c:v>-39.635058581086902</c:v>
                </c:pt>
                <c:pt idx="33917">
                  <c:v>-39.635058581086902</c:v>
                </c:pt>
                <c:pt idx="33918">
                  <c:v>-39.635058581086902</c:v>
                </c:pt>
                <c:pt idx="33919">
                  <c:v>-39.700097602886601</c:v>
                </c:pt>
                <c:pt idx="33920">
                  <c:v>-39.700097602886601</c:v>
                </c:pt>
                <c:pt idx="33921">
                  <c:v>-39.700097602886601</c:v>
                </c:pt>
                <c:pt idx="33922">
                  <c:v>-39.700097602886601</c:v>
                </c:pt>
                <c:pt idx="33923">
                  <c:v>-39.837597596822803</c:v>
                </c:pt>
                <c:pt idx="33924">
                  <c:v>-39.837597596822803</c:v>
                </c:pt>
                <c:pt idx="33925">
                  <c:v>-39.5958984001117</c:v>
                </c:pt>
                <c:pt idx="33926">
                  <c:v>-39.5958984001117</c:v>
                </c:pt>
                <c:pt idx="33927">
                  <c:v>-39.624414015495802</c:v>
                </c:pt>
                <c:pt idx="33928">
                  <c:v>-39.624414015495802</c:v>
                </c:pt>
                <c:pt idx="33929">
                  <c:v>-39.624414015495802</c:v>
                </c:pt>
                <c:pt idx="33930">
                  <c:v>-39.614257795583399</c:v>
                </c:pt>
                <c:pt idx="33931">
                  <c:v>-39.6382812207302</c:v>
                </c:pt>
                <c:pt idx="33932">
                  <c:v>-39.6382812207302</c:v>
                </c:pt>
                <c:pt idx="33933">
                  <c:v>-39.6382812207302</c:v>
                </c:pt>
                <c:pt idx="33934">
                  <c:v>-39.718749947307501</c:v>
                </c:pt>
                <c:pt idx="33935">
                  <c:v>-39.718749947307501</c:v>
                </c:pt>
                <c:pt idx="33936">
                  <c:v>-39.563574151376002</c:v>
                </c:pt>
                <c:pt idx="33937">
                  <c:v>-39.563574151376002</c:v>
                </c:pt>
                <c:pt idx="33938">
                  <c:v>-39.563574151376002</c:v>
                </c:pt>
                <c:pt idx="33939">
                  <c:v>-39.576953051895501</c:v>
                </c:pt>
                <c:pt idx="33940">
                  <c:v>-39.576953051895501</c:v>
                </c:pt>
                <c:pt idx="33941">
                  <c:v>-39.609667902681302</c:v>
                </c:pt>
                <c:pt idx="33942">
                  <c:v>-39.609667902681302</c:v>
                </c:pt>
                <c:pt idx="33943">
                  <c:v>-39.609667902681302</c:v>
                </c:pt>
                <c:pt idx="33944">
                  <c:v>-39.609667902681302</c:v>
                </c:pt>
                <c:pt idx="33945">
                  <c:v>-39.588476520730097</c:v>
                </c:pt>
                <c:pt idx="33946">
                  <c:v>-39.588476520730097</c:v>
                </c:pt>
                <c:pt idx="33947">
                  <c:v>-39.581347621257002</c:v>
                </c:pt>
                <c:pt idx="33948">
                  <c:v>-39.581347621257002</c:v>
                </c:pt>
                <c:pt idx="33949">
                  <c:v>-39.581347621257002</c:v>
                </c:pt>
                <c:pt idx="33950">
                  <c:v>-39.599609321034201</c:v>
                </c:pt>
                <c:pt idx="33951">
                  <c:v>-39.599609321034201</c:v>
                </c:pt>
                <c:pt idx="33952">
                  <c:v>-39.648535115375097</c:v>
                </c:pt>
                <c:pt idx="33953">
                  <c:v>-39.648535115375097</c:v>
                </c:pt>
                <c:pt idx="33954">
                  <c:v>-39.542773390690797</c:v>
                </c:pt>
                <c:pt idx="33955">
                  <c:v>-39.542773390690797</c:v>
                </c:pt>
                <c:pt idx="33956">
                  <c:v>-39.542773390690797</c:v>
                </c:pt>
                <c:pt idx="33957">
                  <c:v>-39.540722572848601</c:v>
                </c:pt>
                <c:pt idx="33958">
                  <c:v>-39.540722572848601</c:v>
                </c:pt>
                <c:pt idx="33959">
                  <c:v>-39.540722572848601</c:v>
                </c:pt>
                <c:pt idx="33960">
                  <c:v>-39.541503826294502</c:v>
                </c:pt>
                <c:pt idx="33961">
                  <c:v>-39.541503826294502</c:v>
                </c:pt>
                <c:pt idx="33962">
                  <c:v>-39.541503826294502</c:v>
                </c:pt>
                <c:pt idx="33963">
                  <c:v>-39.5906249281906</c:v>
                </c:pt>
                <c:pt idx="33964">
                  <c:v>-39.5906249281906</c:v>
                </c:pt>
                <c:pt idx="33965">
                  <c:v>-39.5906249281906</c:v>
                </c:pt>
                <c:pt idx="33966">
                  <c:v>-39.637890567122597</c:v>
                </c:pt>
                <c:pt idx="33967">
                  <c:v>-39.637890567122597</c:v>
                </c:pt>
                <c:pt idx="33968">
                  <c:v>-39.592871051805503</c:v>
                </c:pt>
                <c:pt idx="33969">
                  <c:v>-39.592871051805503</c:v>
                </c:pt>
                <c:pt idx="33970">
                  <c:v>-39.592871051805503</c:v>
                </c:pt>
                <c:pt idx="33971">
                  <c:v>-39.671777305811702</c:v>
                </c:pt>
                <c:pt idx="33972">
                  <c:v>-39.551855410711099</c:v>
                </c:pt>
                <c:pt idx="33973">
                  <c:v>-39.551855410711099</c:v>
                </c:pt>
                <c:pt idx="33974">
                  <c:v>-39.551855410711099</c:v>
                </c:pt>
                <c:pt idx="33975">
                  <c:v>-39.641308515216203</c:v>
                </c:pt>
                <c:pt idx="33976">
                  <c:v>-39.641308515216203</c:v>
                </c:pt>
                <c:pt idx="33977">
                  <c:v>-39.584472647969903</c:v>
                </c:pt>
                <c:pt idx="33978">
                  <c:v>-39.584472647969903</c:v>
                </c:pt>
                <c:pt idx="33979">
                  <c:v>-39.584472647969903</c:v>
                </c:pt>
                <c:pt idx="33980">
                  <c:v>-39.625878860075296</c:v>
                </c:pt>
                <c:pt idx="33981">
                  <c:v>-39.625878860075296</c:v>
                </c:pt>
                <c:pt idx="33982">
                  <c:v>-39.625878860075296</c:v>
                </c:pt>
                <c:pt idx="33983">
                  <c:v>-39.625878860075296</c:v>
                </c:pt>
                <c:pt idx="33984">
                  <c:v>-39.762011680832003</c:v>
                </c:pt>
                <c:pt idx="33985">
                  <c:v>-39.762011680832003</c:v>
                </c:pt>
                <c:pt idx="33986">
                  <c:v>-39.762011680832003</c:v>
                </c:pt>
                <c:pt idx="33987">
                  <c:v>-39.5072265278286</c:v>
                </c:pt>
                <c:pt idx="33988">
                  <c:v>-39.5072265278286</c:v>
                </c:pt>
                <c:pt idx="33989">
                  <c:v>-39.548046825693703</c:v>
                </c:pt>
                <c:pt idx="33990">
                  <c:v>-39.548046825693703</c:v>
                </c:pt>
                <c:pt idx="33991">
                  <c:v>-39.679492083872901</c:v>
                </c:pt>
                <c:pt idx="33992">
                  <c:v>-39.679492083872901</c:v>
                </c:pt>
                <c:pt idx="33993">
                  <c:v>-39.679492083872901</c:v>
                </c:pt>
                <c:pt idx="33994">
                  <c:v>-39.658593723252103</c:v>
                </c:pt>
                <c:pt idx="33995">
                  <c:v>-39.658593723252103</c:v>
                </c:pt>
                <c:pt idx="33996">
                  <c:v>-39.658593723252103</c:v>
                </c:pt>
                <c:pt idx="33997">
                  <c:v>-39.677148382441302</c:v>
                </c:pt>
                <c:pt idx="33998">
                  <c:v>-39.677148382441302</c:v>
                </c:pt>
                <c:pt idx="33999">
                  <c:v>-39.677148382441302</c:v>
                </c:pt>
                <c:pt idx="34000">
                  <c:v>-39.677343706098299</c:v>
                </c:pt>
                <c:pt idx="34001">
                  <c:v>-39.677343706098299</c:v>
                </c:pt>
                <c:pt idx="34002">
                  <c:v>-39.677343706098299</c:v>
                </c:pt>
                <c:pt idx="34003">
                  <c:v>-39.779394489982202</c:v>
                </c:pt>
                <c:pt idx="34004">
                  <c:v>-39.779394489982202</c:v>
                </c:pt>
                <c:pt idx="34005">
                  <c:v>-39.779394489982202</c:v>
                </c:pt>
                <c:pt idx="34006">
                  <c:v>-39.6582030722711</c:v>
                </c:pt>
                <c:pt idx="34007">
                  <c:v>-39.6582030722711</c:v>
                </c:pt>
                <c:pt idx="34008">
                  <c:v>-39.462792965838098</c:v>
                </c:pt>
                <c:pt idx="34009">
                  <c:v>-39.462792965838098</c:v>
                </c:pt>
                <c:pt idx="34010">
                  <c:v>-39.722167889805803</c:v>
                </c:pt>
                <c:pt idx="34011">
                  <c:v>-39.722167889805803</c:v>
                </c:pt>
                <c:pt idx="34012">
                  <c:v>-39.629687422580901</c:v>
                </c:pt>
                <c:pt idx="34013">
                  <c:v>-39.629687422580901</c:v>
                </c:pt>
                <c:pt idx="34014">
                  <c:v>-39.629687422580901</c:v>
                </c:pt>
                <c:pt idx="34015">
                  <c:v>-39.7442382036024</c:v>
                </c:pt>
                <c:pt idx="34016">
                  <c:v>-39.7442382036024</c:v>
                </c:pt>
                <c:pt idx="34017">
                  <c:v>-39.699316346566697</c:v>
                </c:pt>
                <c:pt idx="34018">
                  <c:v>-39.699316346566697</c:v>
                </c:pt>
                <c:pt idx="34019">
                  <c:v>-39.699316346566697</c:v>
                </c:pt>
                <c:pt idx="34020">
                  <c:v>-39.699316346566697</c:v>
                </c:pt>
                <c:pt idx="34021">
                  <c:v>-39.566503859336002</c:v>
                </c:pt>
                <c:pt idx="34022">
                  <c:v>-39.566503859336002</c:v>
                </c:pt>
                <c:pt idx="34023">
                  <c:v>-39.571093704515</c:v>
                </c:pt>
                <c:pt idx="34024">
                  <c:v>-39.571093704515</c:v>
                </c:pt>
                <c:pt idx="34025">
                  <c:v>-39.571093704515</c:v>
                </c:pt>
                <c:pt idx="34026">
                  <c:v>-39.6510741535457</c:v>
                </c:pt>
                <c:pt idx="34027">
                  <c:v>-39.6510741535457</c:v>
                </c:pt>
                <c:pt idx="34028">
                  <c:v>-39.6510741535457</c:v>
                </c:pt>
                <c:pt idx="34029">
                  <c:v>-39.642382767058699</c:v>
                </c:pt>
                <c:pt idx="34030">
                  <c:v>-39.718261680332901</c:v>
                </c:pt>
                <c:pt idx="34031">
                  <c:v>-39.718261680332901</c:v>
                </c:pt>
                <c:pt idx="34032">
                  <c:v>-39.718261680332901</c:v>
                </c:pt>
                <c:pt idx="34033">
                  <c:v>-39.626757758574897</c:v>
                </c:pt>
                <c:pt idx="34034">
                  <c:v>-39.626757758574897</c:v>
                </c:pt>
                <c:pt idx="34035">
                  <c:v>-39.626757758574897</c:v>
                </c:pt>
                <c:pt idx="34036">
                  <c:v>-39.685058530936601</c:v>
                </c:pt>
                <c:pt idx="34037">
                  <c:v>-39.685058530936601</c:v>
                </c:pt>
                <c:pt idx="34038">
                  <c:v>-39.685058530936601</c:v>
                </c:pt>
                <c:pt idx="34039">
                  <c:v>-39.685058530936601</c:v>
                </c:pt>
                <c:pt idx="34040">
                  <c:v>-39.589062447754202</c:v>
                </c:pt>
                <c:pt idx="34041">
                  <c:v>-39.589062447754202</c:v>
                </c:pt>
                <c:pt idx="34042">
                  <c:v>-39.723535114098901</c:v>
                </c:pt>
                <c:pt idx="34043">
                  <c:v>-39.723535114098901</c:v>
                </c:pt>
                <c:pt idx="34044">
                  <c:v>-39.723535114098901</c:v>
                </c:pt>
                <c:pt idx="34045">
                  <c:v>-39.643456999292503</c:v>
                </c:pt>
                <c:pt idx="34046">
                  <c:v>-39.643456999292503</c:v>
                </c:pt>
                <c:pt idx="34047">
                  <c:v>-39.643456999292503</c:v>
                </c:pt>
                <c:pt idx="34048">
                  <c:v>-39.522460900014202</c:v>
                </c:pt>
                <c:pt idx="34049">
                  <c:v>-39.522460900014202</c:v>
                </c:pt>
                <c:pt idx="34050">
                  <c:v>-39.521093712202799</c:v>
                </c:pt>
                <c:pt idx="34051">
                  <c:v>-39.521093712202799</c:v>
                </c:pt>
                <c:pt idx="34052">
                  <c:v>-39.613964789379601</c:v>
                </c:pt>
                <c:pt idx="34053">
                  <c:v>-39.613964789379601</c:v>
                </c:pt>
                <c:pt idx="34054">
                  <c:v>-39.613964789379601</c:v>
                </c:pt>
                <c:pt idx="34055">
                  <c:v>-39.687206929629603</c:v>
                </c:pt>
                <c:pt idx="34056">
                  <c:v>-39.687206929629603</c:v>
                </c:pt>
                <c:pt idx="34057">
                  <c:v>-39.689062446101097</c:v>
                </c:pt>
                <c:pt idx="34058">
                  <c:v>-39.689062446101097</c:v>
                </c:pt>
                <c:pt idx="34059">
                  <c:v>-39.689062446101097</c:v>
                </c:pt>
                <c:pt idx="34060">
                  <c:v>-39.689062446101097</c:v>
                </c:pt>
                <c:pt idx="34061">
                  <c:v>-39.689062446101097</c:v>
                </c:pt>
                <c:pt idx="34062">
                  <c:v>-39.5238280619159</c:v>
                </c:pt>
                <c:pt idx="34063">
                  <c:v>-39.5238280619159</c:v>
                </c:pt>
                <c:pt idx="34064">
                  <c:v>-39.647070226128498</c:v>
                </c:pt>
                <c:pt idx="34065">
                  <c:v>-39.647070226128498</c:v>
                </c:pt>
                <c:pt idx="34066">
                  <c:v>-39.647070226128498</c:v>
                </c:pt>
                <c:pt idx="34067">
                  <c:v>-39.609472585238102</c:v>
                </c:pt>
                <c:pt idx="34068">
                  <c:v>-39.609472585238102</c:v>
                </c:pt>
                <c:pt idx="34069">
                  <c:v>-39.5210936898292</c:v>
                </c:pt>
                <c:pt idx="34070">
                  <c:v>-39.5210936898292</c:v>
                </c:pt>
                <c:pt idx="34071">
                  <c:v>-39.706835884710003</c:v>
                </c:pt>
                <c:pt idx="34072">
                  <c:v>-39.706835884710003</c:v>
                </c:pt>
                <c:pt idx="34073">
                  <c:v>-39.706835884710003</c:v>
                </c:pt>
                <c:pt idx="34074">
                  <c:v>-39.512988208742101</c:v>
                </c:pt>
                <c:pt idx="34075">
                  <c:v>-39.512988208742101</c:v>
                </c:pt>
                <c:pt idx="34076">
                  <c:v>-39.512988208742101</c:v>
                </c:pt>
                <c:pt idx="34077">
                  <c:v>-39.761621045719899</c:v>
                </c:pt>
                <c:pt idx="34078">
                  <c:v>-39.761621045719899</c:v>
                </c:pt>
                <c:pt idx="34079">
                  <c:v>-39.761621045719899</c:v>
                </c:pt>
                <c:pt idx="34080">
                  <c:v>-39.661230428726398</c:v>
                </c:pt>
                <c:pt idx="34081">
                  <c:v>-39.661230428726398</c:v>
                </c:pt>
                <c:pt idx="34082">
                  <c:v>-39.661230428726398</c:v>
                </c:pt>
                <c:pt idx="34083">
                  <c:v>-39.574316327481903</c:v>
                </c:pt>
                <c:pt idx="34084">
                  <c:v>-39.574316327481903</c:v>
                </c:pt>
                <c:pt idx="34085">
                  <c:v>-39.603808550884402</c:v>
                </c:pt>
                <c:pt idx="34086">
                  <c:v>-39.603808550884402</c:v>
                </c:pt>
                <c:pt idx="34087">
                  <c:v>-39.603808550884402</c:v>
                </c:pt>
                <c:pt idx="34088">
                  <c:v>-39.729589795082497</c:v>
                </c:pt>
                <c:pt idx="34089">
                  <c:v>-39.729589795082497</c:v>
                </c:pt>
                <c:pt idx="34090">
                  <c:v>-39.552441344181702</c:v>
                </c:pt>
                <c:pt idx="34091">
                  <c:v>-39.552441344181702</c:v>
                </c:pt>
                <c:pt idx="34092">
                  <c:v>-39.745703065695103</c:v>
                </c:pt>
                <c:pt idx="34093">
                  <c:v>-39.745703065695103</c:v>
                </c:pt>
                <c:pt idx="34094">
                  <c:v>-39.609863204335802</c:v>
                </c:pt>
                <c:pt idx="34095">
                  <c:v>-39.609863204335802</c:v>
                </c:pt>
                <c:pt idx="34096">
                  <c:v>-39.609863204335802</c:v>
                </c:pt>
                <c:pt idx="34097">
                  <c:v>-39.678613237389001</c:v>
                </c:pt>
                <c:pt idx="34098">
                  <c:v>-39.678613237389001</c:v>
                </c:pt>
                <c:pt idx="34099">
                  <c:v>-39.678613237389001</c:v>
                </c:pt>
                <c:pt idx="34100">
                  <c:v>-39.678613237389001</c:v>
                </c:pt>
                <c:pt idx="34101">
                  <c:v>-39.734081962546</c:v>
                </c:pt>
                <c:pt idx="34102">
                  <c:v>-39.734081962546</c:v>
                </c:pt>
                <c:pt idx="34103">
                  <c:v>-39.734081962546</c:v>
                </c:pt>
                <c:pt idx="34104">
                  <c:v>-39.6726561807154</c:v>
                </c:pt>
                <c:pt idx="34105">
                  <c:v>-39.6726561807154</c:v>
                </c:pt>
                <c:pt idx="34106">
                  <c:v>-39.6726561807154</c:v>
                </c:pt>
                <c:pt idx="34107">
                  <c:v>-39.5867186972391</c:v>
                </c:pt>
                <c:pt idx="34108">
                  <c:v>-39.5867186972391</c:v>
                </c:pt>
                <c:pt idx="34109">
                  <c:v>-39.707128855719901</c:v>
                </c:pt>
                <c:pt idx="34110">
                  <c:v>-39.707128855719901</c:v>
                </c:pt>
                <c:pt idx="34111">
                  <c:v>-39.613671810941</c:v>
                </c:pt>
                <c:pt idx="34112">
                  <c:v>-39.613671810941</c:v>
                </c:pt>
                <c:pt idx="34113">
                  <c:v>-39.766308587037202</c:v>
                </c:pt>
                <c:pt idx="34114">
                  <c:v>-39.766308587037202</c:v>
                </c:pt>
                <c:pt idx="34115">
                  <c:v>-39.766308587037202</c:v>
                </c:pt>
                <c:pt idx="34116">
                  <c:v>-39.630566356579898</c:v>
                </c:pt>
                <c:pt idx="34117">
                  <c:v>-39.630566356579898</c:v>
                </c:pt>
                <c:pt idx="34118">
                  <c:v>-39.6783202874648</c:v>
                </c:pt>
                <c:pt idx="34119">
                  <c:v>-39.6783202874648</c:v>
                </c:pt>
                <c:pt idx="34120">
                  <c:v>-39.6783202874648</c:v>
                </c:pt>
                <c:pt idx="34121">
                  <c:v>-39.591796844768297</c:v>
                </c:pt>
                <c:pt idx="34122">
                  <c:v>-39.591796844768297</c:v>
                </c:pt>
                <c:pt idx="34123">
                  <c:v>-39.591796844768297</c:v>
                </c:pt>
                <c:pt idx="34124">
                  <c:v>-39.546484292870403</c:v>
                </c:pt>
                <c:pt idx="34125">
                  <c:v>-39.546484292870403</c:v>
                </c:pt>
                <c:pt idx="34126">
                  <c:v>-39.546484292870403</c:v>
                </c:pt>
                <c:pt idx="34127">
                  <c:v>-39.775781204290901</c:v>
                </c:pt>
                <c:pt idx="34128">
                  <c:v>-39.775781204290901</c:v>
                </c:pt>
                <c:pt idx="34129">
                  <c:v>-39.657128840684798</c:v>
                </c:pt>
                <c:pt idx="34130">
                  <c:v>-39.657128840684798</c:v>
                </c:pt>
                <c:pt idx="34131">
                  <c:v>-39.647949158475903</c:v>
                </c:pt>
                <c:pt idx="34132">
                  <c:v>-39.647949158475903</c:v>
                </c:pt>
                <c:pt idx="34133">
                  <c:v>-39.647949158475903</c:v>
                </c:pt>
                <c:pt idx="34134">
                  <c:v>-39.812597620308203</c:v>
                </c:pt>
                <c:pt idx="34135">
                  <c:v>-39.812597620308203</c:v>
                </c:pt>
                <c:pt idx="34136">
                  <c:v>-39.812597620308203</c:v>
                </c:pt>
                <c:pt idx="34137">
                  <c:v>-39.569140543971997</c:v>
                </c:pt>
                <c:pt idx="34138">
                  <c:v>-39.569140543971997</c:v>
                </c:pt>
                <c:pt idx="34139">
                  <c:v>-39.569140543971997</c:v>
                </c:pt>
                <c:pt idx="34140">
                  <c:v>-39.548242143187899</c:v>
                </c:pt>
                <c:pt idx="34141">
                  <c:v>-39.548242143187899</c:v>
                </c:pt>
                <c:pt idx="34142">
                  <c:v>-39.548242143187899</c:v>
                </c:pt>
                <c:pt idx="34143">
                  <c:v>-39.635351509590599</c:v>
                </c:pt>
                <c:pt idx="34144">
                  <c:v>-39.635351509590599</c:v>
                </c:pt>
                <c:pt idx="34145">
                  <c:v>-39.635351509590599</c:v>
                </c:pt>
                <c:pt idx="34146">
                  <c:v>-39.735449179839598</c:v>
                </c:pt>
                <c:pt idx="34147">
                  <c:v>-39.735449179839598</c:v>
                </c:pt>
                <c:pt idx="34148">
                  <c:v>-39.660253872789298</c:v>
                </c:pt>
                <c:pt idx="34149">
                  <c:v>-39.660253872789298</c:v>
                </c:pt>
                <c:pt idx="34150">
                  <c:v>-39.640820246953801</c:v>
                </c:pt>
                <c:pt idx="34151">
                  <c:v>-39.640820246953801</c:v>
                </c:pt>
                <c:pt idx="34152">
                  <c:v>-39.640820246953801</c:v>
                </c:pt>
                <c:pt idx="34153">
                  <c:v>-39.638867126261097</c:v>
                </c:pt>
                <c:pt idx="34154">
                  <c:v>-39.638867126261097</c:v>
                </c:pt>
                <c:pt idx="34155">
                  <c:v>-39.638867126261097</c:v>
                </c:pt>
                <c:pt idx="34156">
                  <c:v>-39.756152302390497</c:v>
                </c:pt>
                <c:pt idx="34157">
                  <c:v>-39.756152302390497</c:v>
                </c:pt>
                <c:pt idx="34158">
                  <c:v>-39.756152302390497</c:v>
                </c:pt>
                <c:pt idx="34159">
                  <c:v>-39.648242154973502</c:v>
                </c:pt>
                <c:pt idx="34160">
                  <c:v>-39.648242154973502</c:v>
                </c:pt>
                <c:pt idx="34161">
                  <c:v>-39.648242154973502</c:v>
                </c:pt>
                <c:pt idx="34162">
                  <c:v>-39.747949193027999</c:v>
                </c:pt>
                <c:pt idx="34163">
                  <c:v>-39.747949193027999</c:v>
                </c:pt>
                <c:pt idx="34164">
                  <c:v>-39.747949193027999</c:v>
                </c:pt>
                <c:pt idx="34165">
                  <c:v>-39.728320261536197</c:v>
                </c:pt>
                <c:pt idx="34166">
                  <c:v>-39.728320261536197</c:v>
                </c:pt>
                <c:pt idx="34167">
                  <c:v>-39.637597600150897</c:v>
                </c:pt>
                <c:pt idx="34168">
                  <c:v>-39.637597600150897</c:v>
                </c:pt>
                <c:pt idx="34169">
                  <c:v>-39.639843681921697</c:v>
                </c:pt>
                <c:pt idx="34170">
                  <c:v>-39.639843681921697</c:v>
                </c:pt>
                <c:pt idx="34171">
                  <c:v>-39.639843681921697</c:v>
                </c:pt>
                <c:pt idx="34172">
                  <c:v>-39.680956985219296</c:v>
                </c:pt>
                <c:pt idx="34173">
                  <c:v>-39.680956985219296</c:v>
                </c:pt>
                <c:pt idx="34174">
                  <c:v>-39.680956985219296</c:v>
                </c:pt>
                <c:pt idx="34175">
                  <c:v>-39.6211913445295</c:v>
                </c:pt>
                <c:pt idx="34176">
                  <c:v>-39.6211913445295</c:v>
                </c:pt>
                <c:pt idx="34177">
                  <c:v>-39.646582002060299</c:v>
                </c:pt>
                <c:pt idx="34178">
                  <c:v>-39.646582002060299</c:v>
                </c:pt>
                <c:pt idx="34179">
                  <c:v>-39.646582002060299</c:v>
                </c:pt>
                <c:pt idx="34180">
                  <c:v>-39.646582002060299</c:v>
                </c:pt>
                <c:pt idx="34181">
                  <c:v>-39.688867151999098</c:v>
                </c:pt>
                <c:pt idx="34182">
                  <c:v>-39.688867151999098</c:v>
                </c:pt>
                <c:pt idx="34183">
                  <c:v>-39.688867151999098</c:v>
                </c:pt>
                <c:pt idx="34184">
                  <c:v>-39.651074163135398</c:v>
                </c:pt>
                <c:pt idx="34185">
                  <c:v>-39.651074163135398</c:v>
                </c:pt>
                <c:pt idx="34186">
                  <c:v>-39.651074163135398</c:v>
                </c:pt>
                <c:pt idx="34187">
                  <c:v>-39.569531184220899</c:v>
                </c:pt>
                <c:pt idx="34188">
                  <c:v>-39.569531184220899</c:v>
                </c:pt>
                <c:pt idx="34189">
                  <c:v>-39.7433593170717</c:v>
                </c:pt>
                <c:pt idx="34190">
                  <c:v>-39.7433593170717</c:v>
                </c:pt>
                <c:pt idx="34191">
                  <c:v>-39.659472602368602</c:v>
                </c:pt>
                <c:pt idx="34192">
                  <c:v>-39.659472602368602</c:v>
                </c:pt>
                <c:pt idx="34193">
                  <c:v>-39.659472602368602</c:v>
                </c:pt>
                <c:pt idx="34194">
                  <c:v>-36.353808563631901</c:v>
                </c:pt>
                <c:pt idx="34195">
                  <c:v>-36.353808563631901</c:v>
                </c:pt>
                <c:pt idx="34196">
                  <c:v>-36.353808563631901</c:v>
                </c:pt>
                <c:pt idx="34197">
                  <c:v>-36.353808563631901</c:v>
                </c:pt>
                <c:pt idx="34198">
                  <c:v>-36.353808563631901</c:v>
                </c:pt>
                <c:pt idx="34199">
                  <c:v>0.23691405958379599</c:v>
                </c:pt>
                <c:pt idx="34200">
                  <c:v>0.23691405958379599</c:v>
                </c:pt>
                <c:pt idx="34201">
                  <c:v>0.23691405958379599</c:v>
                </c:pt>
                <c:pt idx="34202">
                  <c:v>8.8085934563423507E-2</c:v>
                </c:pt>
                <c:pt idx="34203">
                  <c:v>8.8085934563423507E-2</c:v>
                </c:pt>
                <c:pt idx="34204">
                  <c:v>0.27675780985009601</c:v>
                </c:pt>
                <c:pt idx="34205">
                  <c:v>0.27675780985009601</c:v>
                </c:pt>
                <c:pt idx="34206">
                  <c:v>0.22353515317809</c:v>
                </c:pt>
                <c:pt idx="34207">
                  <c:v>0.22353515317809</c:v>
                </c:pt>
                <c:pt idx="34208">
                  <c:v>0.22353515317809</c:v>
                </c:pt>
                <c:pt idx="34209">
                  <c:v>0.169238278067496</c:v>
                </c:pt>
                <c:pt idx="34210">
                  <c:v>0.169238278067496</c:v>
                </c:pt>
                <c:pt idx="34211">
                  <c:v>0.169238278067496</c:v>
                </c:pt>
                <c:pt idx="34212">
                  <c:v>0.18251952836726501</c:v>
                </c:pt>
                <c:pt idx="34213">
                  <c:v>0.18251952836726501</c:v>
                </c:pt>
                <c:pt idx="34214">
                  <c:v>0.245996091522101</c:v>
                </c:pt>
                <c:pt idx="34215">
                  <c:v>0.245996091522101</c:v>
                </c:pt>
                <c:pt idx="34216">
                  <c:v>0.245996091522101</c:v>
                </c:pt>
                <c:pt idx="34217">
                  <c:v>0.245996091522101</c:v>
                </c:pt>
                <c:pt idx="34218">
                  <c:v>0.21484374824649399</c:v>
                </c:pt>
                <c:pt idx="34219">
                  <c:v>0.21484374824649399</c:v>
                </c:pt>
                <c:pt idx="34220">
                  <c:v>0.21484374824649399</c:v>
                </c:pt>
                <c:pt idx="34221">
                  <c:v>0.22177734122669701</c:v>
                </c:pt>
                <c:pt idx="34222">
                  <c:v>0.22177734122669701</c:v>
                </c:pt>
                <c:pt idx="34223">
                  <c:v>0.22177734122669701</c:v>
                </c:pt>
                <c:pt idx="34224">
                  <c:v>0.168652341577399</c:v>
                </c:pt>
                <c:pt idx="34225">
                  <c:v>0.168652341577399</c:v>
                </c:pt>
                <c:pt idx="34226">
                  <c:v>0.26191405903227799</c:v>
                </c:pt>
                <c:pt idx="34227">
                  <c:v>0.26191405903227799</c:v>
                </c:pt>
                <c:pt idx="34228">
                  <c:v>0.18525390308786799</c:v>
                </c:pt>
                <c:pt idx="34229">
                  <c:v>0.18525390308786799</c:v>
                </c:pt>
                <c:pt idx="34230">
                  <c:v>0.16630859042197699</c:v>
                </c:pt>
                <c:pt idx="34231">
                  <c:v>0.16630859042197699</c:v>
                </c:pt>
                <c:pt idx="34232">
                  <c:v>0.16630859042197699</c:v>
                </c:pt>
                <c:pt idx="34233">
                  <c:v>0.20527343521098301</c:v>
                </c:pt>
                <c:pt idx="34234">
                  <c:v>0.20527343521098301</c:v>
                </c:pt>
                <c:pt idx="34235">
                  <c:v>0.20527343521098301</c:v>
                </c:pt>
                <c:pt idx="34236">
                  <c:v>0.20527343521098301</c:v>
                </c:pt>
                <c:pt idx="34237">
                  <c:v>0.23808593412104501</c:v>
                </c:pt>
                <c:pt idx="34238">
                  <c:v>0.23808593412104501</c:v>
                </c:pt>
                <c:pt idx="34239">
                  <c:v>0.23808593412104501</c:v>
                </c:pt>
                <c:pt idx="34240">
                  <c:v>0.225878903038392</c:v>
                </c:pt>
                <c:pt idx="34241">
                  <c:v>0.225878903038392</c:v>
                </c:pt>
                <c:pt idx="34242">
                  <c:v>0.225878903038392</c:v>
                </c:pt>
                <c:pt idx="34243">
                  <c:v>0.19755859010183399</c:v>
                </c:pt>
                <c:pt idx="34244">
                  <c:v>0.19755859010183399</c:v>
                </c:pt>
                <c:pt idx="34245">
                  <c:v>0.19755859010183399</c:v>
                </c:pt>
                <c:pt idx="34246">
                  <c:v>0.21015624697611199</c:v>
                </c:pt>
                <c:pt idx="34247">
                  <c:v>0.21298827854479799</c:v>
                </c:pt>
                <c:pt idx="34248">
                  <c:v>0.21298827854479799</c:v>
                </c:pt>
                <c:pt idx="34249">
                  <c:v>0.21298827854479799</c:v>
                </c:pt>
                <c:pt idx="34250">
                  <c:v>0.21298827854479799</c:v>
                </c:pt>
                <c:pt idx="34251">
                  <c:v>0.23505859108263299</c:v>
                </c:pt>
                <c:pt idx="34252">
                  <c:v>0.23505859108263299</c:v>
                </c:pt>
                <c:pt idx="34253">
                  <c:v>0.23505859108263299</c:v>
                </c:pt>
                <c:pt idx="34254">
                  <c:v>8.9062496495898799E-2</c:v>
                </c:pt>
                <c:pt idx="34255">
                  <c:v>8.9062496495898799E-2</c:v>
                </c:pt>
                <c:pt idx="34256">
                  <c:v>8.9062496495898799E-2</c:v>
                </c:pt>
                <c:pt idx="34257">
                  <c:v>0.27548827883583699</c:v>
                </c:pt>
                <c:pt idx="34258">
                  <c:v>0.27548827883583699</c:v>
                </c:pt>
                <c:pt idx="34259">
                  <c:v>0.27548827883583699</c:v>
                </c:pt>
                <c:pt idx="34260">
                  <c:v>0.223144528456032</c:v>
                </c:pt>
                <c:pt idx="34261">
                  <c:v>0.223144528456032</c:v>
                </c:pt>
                <c:pt idx="34262">
                  <c:v>0.207128903166449</c:v>
                </c:pt>
                <c:pt idx="34263">
                  <c:v>0.207128903166449</c:v>
                </c:pt>
                <c:pt idx="34264">
                  <c:v>0.207128903166449</c:v>
                </c:pt>
                <c:pt idx="34265">
                  <c:v>0.21523437237920001</c:v>
                </c:pt>
                <c:pt idx="34266">
                  <c:v>0.21523437237920001</c:v>
                </c:pt>
                <c:pt idx="34267">
                  <c:v>0.14248046615830301</c:v>
                </c:pt>
                <c:pt idx="34268">
                  <c:v>0.14248046615830301</c:v>
                </c:pt>
                <c:pt idx="34269">
                  <c:v>0.141894528787815</c:v>
                </c:pt>
                <c:pt idx="34270">
                  <c:v>0.141894528787815</c:v>
                </c:pt>
                <c:pt idx="34271">
                  <c:v>0.141894528787815</c:v>
                </c:pt>
                <c:pt idx="34272">
                  <c:v>0.107812498048588</c:v>
                </c:pt>
                <c:pt idx="34273">
                  <c:v>0.107812498048588</c:v>
                </c:pt>
                <c:pt idx="34274">
                  <c:v>0.107812498048588</c:v>
                </c:pt>
                <c:pt idx="34275">
                  <c:v>0.107812498048588</c:v>
                </c:pt>
                <c:pt idx="34276">
                  <c:v>0.16093749641004201</c:v>
                </c:pt>
                <c:pt idx="34277">
                  <c:v>0.16093749641004201</c:v>
                </c:pt>
                <c:pt idx="34278">
                  <c:v>0.16093749641004201</c:v>
                </c:pt>
                <c:pt idx="34279">
                  <c:v>0.18515624575957099</c:v>
                </c:pt>
                <c:pt idx="34280">
                  <c:v>0.18515624575957099</c:v>
                </c:pt>
                <c:pt idx="34281">
                  <c:v>0.221093746818951</c:v>
                </c:pt>
                <c:pt idx="34282">
                  <c:v>0.221093746818951</c:v>
                </c:pt>
                <c:pt idx="34283">
                  <c:v>0.221093746818951</c:v>
                </c:pt>
                <c:pt idx="34284">
                  <c:v>0.30908202793943901</c:v>
                </c:pt>
                <c:pt idx="34285">
                  <c:v>0.159765621996484</c:v>
                </c:pt>
                <c:pt idx="34286">
                  <c:v>0.159765621996484</c:v>
                </c:pt>
                <c:pt idx="34287">
                  <c:v>0.159765621996484</c:v>
                </c:pt>
                <c:pt idx="34288">
                  <c:v>0.159765621996484</c:v>
                </c:pt>
                <c:pt idx="34289">
                  <c:v>0.22128905916179001</c:v>
                </c:pt>
                <c:pt idx="34290">
                  <c:v>0.22128905916179001</c:v>
                </c:pt>
                <c:pt idx="34291">
                  <c:v>0.27646484170691099</c:v>
                </c:pt>
                <c:pt idx="34292">
                  <c:v>0.27646484170691099</c:v>
                </c:pt>
                <c:pt idx="34293">
                  <c:v>0.27646484170691099</c:v>
                </c:pt>
                <c:pt idx="34294">
                  <c:v>0.19072265353315701</c:v>
                </c:pt>
                <c:pt idx="34295">
                  <c:v>0.19072265353315701</c:v>
                </c:pt>
                <c:pt idx="34296">
                  <c:v>0.19072265353315701</c:v>
                </c:pt>
                <c:pt idx="34297">
                  <c:v>0.22607421629800201</c:v>
                </c:pt>
                <c:pt idx="34298">
                  <c:v>0.22607421629800201</c:v>
                </c:pt>
                <c:pt idx="34299">
                  <c:v>0.22607421629800201</c:v>
                </c:pt>
                <c:pt idx="34300">
                  <c:v>0.171191403591365</c:v>
                </c:pt>
                <c:pt idx="34301">
                  <c:v>0.171191403591365</c:v>
                </c:pt>
                <c:pt idx="34302">
                  <c:v>0.171191403591365</c:v>
                </c:pt>
                <c:pt idx="34303">
                  <c:v>0.20869140290596899</c:v>
                </c:pt>
                <c:pt idx="34304">
                  <c:v>0.20869140290596899</c:v>
                </c:pt>
                <c:pt idx="34305">
                  <c:v>0.247949216856795</c:v>
                </c:pt>
                <c:pt idx="34306">
                  <c:v>0.247949216856795</c:v>
                </c:pt>
                <c:pt idx="34307">
                  <c:v>0.247949216856795</c:v>
                </c:pt>
                <c:pt idx="34308">
                  <c:v>-39.658203029670403</c:v>
                </c:pt>
                <c:pt idx="34309">
                  <c:v>-39.658203029670403</c:v>
                </c:pt>
                <c:pt idx="34310">
                  <c:v>-39.658203029670403</c:v>
                </c:pt>
                <c:pt idx="34311">
                  <c:v>-39.771289036565499</c:v>
                </c:pt>
                <c:pt idx="34312">
                  <c:v>-39.771289036565499</c:v>
                </c:pt>
                <c:pt idx="34313">
                  <c:v>-39.771289036565499</c:v>
                </c:pt>
                <c:pt idx="34314">
                  <c:v>-39.653515582773203</c:v>
                </c:pt>
                <c:pt idx="34315">
                  <c:v>-39.653515582773203</c:v>
                </c:pt>
                <c:pt idx="34316">
                  <c:v>-39.653515582773203</c:v>
                </c:pt>
                <c:pt idx="34317">
                  <c:v>-39.565331987549101</c:v>
                </c:pt>
                <c:pt idx="34318">
                  <c:v>-39.565331987549101</c:v>
                </c:pt>
                <c:pt idx="34319">
                  <c:v>-39.565331987549101</c:v>
                </c:pt>
                <c:pt idx="34320">
                  <c:v>-39.586132768861702</c:v>
                </c:pt>
                <c:pt idx="34321">
                  <c:v>-39.586132768861702</c:v>
                </c:pt>
                <c:pt idx="34322">
                  <c:v>-39.714453079031898</c:v>
                </c:pt>
                <c:pt idx="34323">
                  <c:v>-39.714453079031898</c:v>
                </c:pt>
                <c:pt idx="34324">
                  <c:v>-39.714453079031898</c:v>
                </c:pt>
                <c:pt idx="34325">
                  <c:v>-39.535546817576602</c:v>
                </c:pt>
                <c:pt idx="34326">
                  <c:v>-39.535546817576602</c:v>
                </c:pt>
                <c:pt idx="34327">
                  <c:v>-39.669140573598199</c:v>
                </c:pt>
                <c:pt idx="34328">
                  <c:v>-39.669140573598199</c:v>
                </c:pt>
                <c:pt idx="34329">
                  <c:v>-39.491406182038098</c:v>
                </c:pt>
                <c:pt idx="34330">
                  <c:v>-39.491406182038098</c:v>
                </c:pt>
                <c:pt idx="34331">
                  <c:v>-39.713183564679603</c:v>
                </c:pt>
                <c:pt idx="34332">
                  <c:v>-39.713183564679603</c:v>
                </c:pt>
                <c:pt idx="34333">
                  <c:v>-39.713183564679603</c:v>
                </c:pt>
                <c:pt idx="34334">
                  <c:v>-39.605078092179603</c:v>
                </c:pt>
                <c:pt idx="34335">
                  <c:v>-39.605078092179603</c:v>
                </c:pt>
                <c:pt idx="34336">
                  <c:v>-39.605078092179603</c:v>
                </c:pt>
                <c:pt idx="34337">
                  <c:v>-39.772070279373999</c:v>
                </c:pt>
                <c:pt idx="34338">
                  <c:v>-39.772070279373999</c:v>
                </c:pt>
                <c:pt idx="34339">
                  <c:v>-39.772070279373999</c:v>
                </c:pt>
                <c:pt idx="34340">
                  <c:v>-39.536425702688497</c:v>
                </c:pt>
                <c:pt idx="34341">
                  <c:v>-39.536425702688497</c:v>
                </c:pt>
                <c:pt idx="34342">
                  <c:v>-39.536425702688497</c:v>
                </c:pt>
                <c:pt idx="34343">
                  <c:v>-39.706249916431197</c:v>
                </c:pt>
                <c:pt idx="34344">
                  <c:v>-39.706249916431197</c:v>
                </c:pt>
                <c:pt idx="34345">
                  <c:v>-39.577929627848697</c:v>
                </c:pt>
                <c:pt idx="34346">
                  <c:v>-39.577929627848697</c:v>
                </c:pt>
                <c:pt idx="34347">
                  <c:v>-39.710351485708003</c:v>
                </c:pt>
                <c:pt idx="34348">
                  <c:v>-39.710351485708003</c:v>
                </c:pt>
                <c:pt idx="34349">
                  <c:v>-39.710351485708003</c:v>
                </c:pt>
                <c:pt idx="34350">
                  <c:v>-39.826367133726301</c:v>
                </c:pt>
                <c:pt idx="34351">
                  <c:v>-39.826367133726301</c:v>
                </c:pt>
                <c:pt idx="34352">
                  <c:v>-39.826367133726301</c:v>
                </c:pt>
                <c:pt idx="34353">
                  <c:v>-39.589062440492803</c:v>
                </c:pt>
                <c:pt idx="34354">
                  <c:v>-39.589062440492803</c:v>
                </c:pt>
                <c:pt idx="34355">
                  <c:v>-39.589062440492803</c:v>
                </c:pt>
                <c:pt idx="34356">
                  <c:v>-39.589062440492803</c:v>
                </c:pt>
                <c:pt idx="34357">
                  <c:v>-39.638281219478799</c:v>
                </c:pt>
                <c:pt idx="34358">
                  <c:v>-39.638281219478799</c:v>
                </c:pt>
                <c:pt idx="34359">
                  <c:v>-39.638281219478799</c:v>
                </c:pt>
                <c:pt idx="34360">
                  <c:v>-39.630859321136001</c:v>
                </c:pt>
                <c:pt idx="34361">
                  <c:v>-39.630859321136001</c:v>
                </c:pt>
                <c:pt idx="34362">
                  <c:v>-39.630859321136001</c:v>
                </c:pt>
                <c:pt idx="34363">
                  <c:v>-39.786132743989498</c:v>
                </c:pt>
                <c:pt idx="34364">
                  <c:v>-39.786132743989498</c:v>
                </c:pt>
                <c:pt idx="34365">
                  <c:v>-39.482812430091101</c:v>
                </c:pt>
                <c:pt idx="34366">
                  <c:v>-39.482812430091101</c:v>
                </c:pt>
                <c:pt idx="34367">
                  <c:v>-39.482812430091101</c:v>
                </c:pt>
                <c:pt idx="34368">
                  <c:v>-39.655663986952199</c:v>
                </c:pt>
                <c:pt idx="34369">
                  <c:v>-39.655663986952199</c:v>
                </c:pt>
                <c:pt idx="34370">
                  <c:v>-39.655663986952199</c:v>
                </c:pt>
                <c:pt idx="34371">
                  <c:v>-39.700878839961597</c:v>
                </c:pt>
                <c:pt idx="34372">
                  <c:v>-39.700878839961597</c:v>
                </c:pt>
                <c:pt idx="34373">
                  <c:v>-39.700878839961597</c:v>
                </c:pt>
                <c:pt idx="34374">
                  <c:v>-39.609374943698597</c:v>
                </c:pt>
                <c:pt idx="34375">
                  <c:v>-39.609374943698597</c:v>
                </c:pt>
                <c:pt idx="34376">
                  <c:v>-39.609374943698597</c:v>
                </c:pt>
                <c:pt idx="34377">
                  <c:v>-39.659179639253097</c:v>
                </c:pt>
                <c:pt idx="34378">
                  <c:v>-39.659179639253097</c:v>
                </c:pt>
                <c:pt idx="34379">
                  <c:v>-39.659179639253097</c:v>
                </c:pt>
                <c:pt idx="34380">
                  <c:v>-39.668066336431302</c:v>
                </c:pt>
                <c:pt idx="34381">
                  <c:v>-39.668066336431302</c:v>
                </c:pt>
                <c:pt idx="34382">
                  <c:v>-39.668066336431302</c:v>
                </c:pt>
                <c:pt idx="34383">
                  <c:v>-39.736425729686701</c:v>
                </c:pt>
                <c:pt idx="34384">
                  <c:v>-39.736425729686701</c:v>
                </c:pt>
                <c:pt idx="34385">
                  <c:v>-39.736425729686701</c:v>
                </c:pt>
                <c:pt idx="34386">
                  <c:v>-39.579687438977999</c:v>
                </c:pt>
                <c:pt idx="34387">
                  <c:v>-39.674609357287402</c:v>
                </c:pt>
                <c:pt idx="34388">
                  <c:v>-39.674609357287402</c:v>
                </c:pt>
                <c:pt idx="34389">
                  <c:v>-39.674609357287402</c:v>
                </c:pt>
                <c:pt idx="34390">
                  <c:v>-39.6900389803777</c:v>
                </c:pt>
                <c:pt idx="34391">
                  <c:v>-39.6900389803777</c:v>
                </c:pt>
                <c:pt idx="34392">
                  <c:v>-39.6900389803777</c:v>
                </c:pt>
                <c:pt idx="34393">
                  <c:v>-39.7027343343943</c:v>
                </c:pt>
                <c:pt idx="34394">
                  <c:v>-39.7027343343943</c:v>
                </c:pt>
                <c:pt idx="34395">
                  <c:v>-39.7027343343943</c:v>
                </c:pt>
                <c:pt idx="34396">
                  <c:v>-39.7027343343943</c:v>
                </c:pt>
                <c:pt idx="34397">
                  <c:v>-39.454589781213102</c:v>
                </c:pt>
                <c:pt idx="34398">
                  <c:v>-39.454589781213102</c:v>
                </c:pt>
                <c:pt idx="34399">
                  <c:v>-39.454589781213102</c:v>
                </c:pt>
                <c:pt idx="34400">
                  <c:v>-39.590331958475801</c:v>
                </c:pt>
                <c:pt idx="34401">
                  <c:v>-39.590331958475801</c:v>
                </c:pt>
                <c:pt idx="34402">
                  <c:v>-39.6179686794639</c:v>
                </c:pt>
                <c:pt idx="34403">
                  <c:v>-39.6179686794639</c:v>
                </c:pt>
                <c:pt idx="34404">
                  <c:v>-39.6179686794639</c:v>
                </c:pt>
                <c:pt idx="34405">
                  <c:v>-39.650585899507803</c:v>
                </c:pt>
                <c:pt idx="34406">
                  <c:v>-39.650585899507803</c:v>
                </c:pt>
                <c:pt idx="34407">
                  <c:v>-39.622753821422499</c:v>
                </c:pt>
                <c:pt idx="34408">
                  <c:v>-39.622753821422499</c:v>
                </c:pt>
                <c:pt idx="34409">
                  <c:v>-39.622753821422499</c:v>
                </c:pt>
                <c:pt idx="34410">
                  <c:v>-39.617578039760701</c:v>
                </c:pt>
                <c:pt idx="34411">
                  <c:v>-39.617578039760701</c:v>
                </c:pt>
                <c:pt idx="34412">
                  <c:v>-39.617578039760701</c:v>
                </c:pt>
                <c:pt idx="34413">
                  <c:v>-39.608496052831399</c:v>
                </c:pt>
                <c:pt idx="34414">
                  <c:v>-39.608496052831399</c:v>
                </c:pt>
                <c:pt idx="34415">
                  <c:v>-39.608496052831399</c:v>
                </c:pt>
                <c:pt idx="34416">
                  <c:v>-39.608496052831399</c:v>
                </c:pt>
                <c:pt idx="34417">
                  <c:v>-39.608789047946601</c:v>
                </c:pt>
                <c:pt idx="34418">
                  <c:v>-39.608789047946601</c:v>
                </c:pt>
                <c:pt idx="34419">
                  <c:v>-39.608789047946601</c:v>
                </c:pt>
                <c:pt idx="34420">
                  <c:v>-39.600781201676</c:v>
                </c:pt>
                <c:pt idx="34421">
                  <c:v>-39.600781201676</c:v>
                </c:pt>
                <c:pt idx="34422">
                  <c:v>-39.640820282074799</c:v>
                </c:pt>
                <c:pt idx="34423">
                  <c:v>-39.640820282074799</c:v>
                </c:pt>
                <c:pt idx="34424">
                  <c:v>-39.640820282074799</c:v>
                </c:pt>
                <c:pt idx="34425">
                  <c:v>-39.5956054242778</c:v>
                </c:pt>
                <c:pt idx="34426">
                  <c:v>-39.5956054242778</c:v>
                </c:pt>
                <c:pt idx="34427">
                  <c:v>-39.6718749354186</c:v>
                </c:pt>
                <c:pt idx="34428">
                  <c:v>-39.6718749354186</c:v>
                </c:pt>
                <c:pt idx="34429">
                  <c:v>-39.717871043059802</c:v>
                </c:pt>
                <c:pt idx="34430">
                  <c:v>-39.717871043059802</c:v>
                </c:pt>
                <c:pt idx="34431">
                  <c:v>-39.717871043059802</c:v>
                </c:pt>
                <c:pt idx="34432">
                  <c:v>-39.625390572415199</c:v>
                </c:pt>
                <c:pt idx="34433">
                  <c:v>-39.625390572415199</c:v>
                </c:pt>
                <c:pt idx="34434">
                  <c:v>-39.625390572415199</c:v>
                </c:pt>
                <c:pt idx="34435">
                  <c:v>-39.615722607348197</c:v>
                </c:pt>
                <c:pt idx="34436">
                  <c:v>-39.615722607348197</c:v>
                </c:pt>
                <c:pt idx="34437">
                  <c:v>-39.615722607348197</c:v>
                </c:pt>
                <c:pt idx="34438">
                  <c:v>-39.557519482696001</c:v>
                </c:pt>
                <c:pt idx="34439">
                  <c:v>-39.557519482696001</c:v>
                </c:pt>
                <c:pt idx="34440">
                  <c:v>-39.5621093228037</c:v>
                </c:pt>
                <c:pt idx="34441">
                  <c:v>-39.5621093228037</c:v>
                </c:pt>
                <c:pt idx="34442">
                  <c:v>-39.5621093228037</c:v>
                </c:pt>
                <c:pt idx="34443">
                  <c:v>-39.530566365312502</c:v>
                </c:pt>
                <c:pt idx="34444">
                  <c:v>-39.530566365312502</c:v>
                </c:pt>
                <c:pt idx="34445">
                  <c:v>-39.602539011815601</c:v>
                </c:pt>
                <c:pt idx="34446">
                  <c:v>-39.602539011815601</c:v>
                </c:pt>
                <c:pt idx="34447">
                  <c:v>-39.6874022765696</c:v>
                </c:pt>
                <c:pt idx="34448">
                  <c:v>-39.6874022765696</c:v>
                </c:pt>
                <c:pt idx="34449">
                  <c:v>-39.6874022765696</c:v>
                </c:pt>
                <c:pt idx="34450">
                  <c:v>-39.6074218104986</c:v>
                </c:pt>
                <c:pt idx="34451">
                  <c:v>-39.6074218104986</c:v>
                </c:pt>
                <c:pt idx="34452">
                  <c:v>-39.6074218104986</c:v>
                </c:pt>
                <c:pt idx="34453">
                  <c:v>-39.6074218104986</c:v>
                </c:pt>
                <c:pt idx="34454">
                  <c:v>-39.640429621329503</c:v>
                </c:pt>
                <c:pt idx="34455">
                  <c:v>-39.640429621329503</c:v>
                </c:pt>
                <c:pt idx="34456">
                  <c:v>-39.781152295050497</c:v>
                </c:pt>
                <c:pt idx="34457">
                  <c:v>-39.781152295050497</c:v>
                </c:pt>
                <c:pt idx="34458">
                  <c:v>-39.603515551243603</c:v>
                </c:pt>
                <c:pt idx="34459">
                  <c:v>-39.603515551243603</c:v>
                </c:pt>
                <c:pt idx="34460">
                  <c:v>-39.603515551243603</c:v>
                </c:pt>
                <c:pt idx="34461">
                  <c:v>-39.729980407224502</c:v>
                </c:pt>
                <c:pt idx="34462">
                  <c:v>-39.597656182602798</c:v>
                </c:pt>
                <c:pt idx="34463">
                  <c:v>-39.597656182602798</c:v>
                </c:pt>
                <c:pt idx="34464">
                  <c:v>-39.597656182602798</c:v>
                </c:pt>
                <c:pt idx="34465">
                  <c:v>-39.593554633480302</c:v>
                </c:pt>
                <c:pt idx="34466">
                  <c:v>-39.593554633480302</c:v>
                </c:pt>
                <c:pt idx="34467">
                  <c:v>-39.593554633480302</c:v>
                </c:pt>
                <c:pt idx="34468">
                  <c:v>-39.593554633480302</c:v>
                </c:pt>
                <c:pt idx="34469">
                  <c:v>-39.703515591689197</c:v>
                </c:pt>
                <c:pt idx="34470">
                  <c:v>-39.703515591689197</c:v>
                </c:pt>
                <c:pt idx="34471">
                  <c:v>-39.630468697534504</c:v>
                </c:pt>
                <c:pt idx="34472">
                  <c:v>-39.630468697534504</c:v>
                </c:pt>
                <c:pt idx="34473">
                  <c:v>-39.630468697534504</c:v>
                </c:pt>
                <c:pt idx="34474">
                  <c:v>-39.630468697534504</c:v>
                </c:pt>
                <c:pt idx="34475">
                  <c:v>-39.760449194938701</c:v>
                </c:pt>
                <c:pt idx="34476">
                  <c:v>-39.760449194938701</c:v>
                </c:pt>
                <c:pt idx="34477">
                  <c:v>-39.571874948771402</c:v>
                </c:pt>
                <c:pt idx="34478">
                  <c:v>-39.571874948771402</c:v>
                </c:pt>
                <c:pt idx="34479">
                  <c:v>-39.761425748561997</c:v>
                </c:pt>
                <c:pt idx="34480">
                  <c:v>-39.761425748561997</c:v>
                </c:pt>
                <c:pt idx="34481">
                  <c:v>-39.761425748561997</c:v>
                </c:pt>
                <c:pt idx="34482">
                  <c:v>-39.580078072140097</c:v>
                </c:pt>
                <c:pt idx="34483">
                  <c:v>-39.580078072140097</c:v>
                </c:pt>
                <c:pt idx="34484">
                  <c:v>-39.656347576725203</c:v>
                </c:pt>
                <c:pt idx="34485">
                  <c:v>-39.656347576725203</c:v>
                </c:pt>
                <c:pt idx="34486">
                  <c:v>-39.615331946988498</c:v>
                </c:pt>
                <c:pt idx="34487">
                  <c:v>-39.615331946988498</c:v>
                </c:pt>
                <c:pt idx="34488">
                  <c:v>-39.615331946988498</c:v>
                </c:pt>
                <c:pt idx="34489">
                  <c:v>-39.789843690377801</c:v>
                </c:pt>
                <c:pt idx="34490">
                  <c:v>-39.789843690377801</c:v>
                </c:pt>
                <c:pt idx="34491">
                  <c:v>-39.789843690377801</c:v>
                </c:pt>
                <c:pt idx="34492">
                  <c:v>-39.789843690377801</c:v>
                </c:pt>
                <c:pt idx="34493">
                  <c:v>-39.746093694950098</c:v>
                </c:pt>
                <c:pt idx="34494">
                  <c:v>-39.746093694950098</c:v>
                </c:pt>
                <c:pt idx="34495">
                  <c:v>-39.545703075993501</c:v>
                </c:pt>
                <c:pt idx="34496">
                  <c:v>-39.545703075993501</c:v>
                </c:pt>
                <c:pt idx="34497">
                  <c:v>-39.608300706997397</c:v>
                </c:pt>
                <c:pt idx="34498">
                  <c:v>-39.608300706997397</c:v>
                </c:pt>
                <c:pt idx="34499">
                  <c:v>-39.608300706997397</c:v>
                </c:pt>
                <c:pt idx="34500">
                  <c:v>-39.652246052144598</c:v>
                </c:pt>
                <c:pt idx="34501">
                  <c:v>-39.652246052144598</c:v>
                </c:pt>
                <c:pt idx="34502">
                  <c:v>-39.682714792295798</c:v>
                </c:pt>
                <c:pt idx="34503">
                  <c:v>-39.682714792295798</c:v>
                </c:pt>
                <c:pt idx="34504">
                  <c:v>-39.682714792295798</c:v>
                </c:pt>
                <c:pt idx="34505">
                  <c:v>-39.646386680215002</c:v>
                </c:pt>
                <c:pt idx="34506">
                  <c:v>-39.646386680215002</c:v>
                </c:pt>
                <c:pt idx="34507">
                  <c:v>-39.646386680215002</c:v>
                </c:pt>
                <c:pt idx="34508">
                  <c:v>-39.6911132073364</c:v>
                </c:pt>
                <c:pt idx="34509">
                  <c:v>-39.6911132073364</c:v>
                </c:pt>
                <c:pt idx="34510">
                  <c:v>-39.6911132073364</c:v>
                </c:pt>
                <c:pt idx="34511">
                  <c:v>-39.723535109013</c:v>
                </c:pt>
                <c:pt idx="34512">
                  <c:v>-39.723535109013</c:v>
                </c:pt>
                <c:pt idx="34513">
                  <c:v>-39.5846679498936</c:v>
                </c:pt>
                <c:pt idx="34514">
                  <c:v>-39.5846679498936</c:v>
                </c:pt>
                <c:pt idx="34515">
                  <c:v>-39.651757763640397</c:v>
                </c:pt>
                <c:pt idx="34516">
                  <c:v>-39.651757763640397</c:v>
                </c:pt>
                <c:pt idx="34517">
                  <c:v>-39.651757763640397</c:v>
                </c:pt>
                <c:pt idx="34518">
                  <c:v>-39.613476478349099</c:v>
                </c:pt>
                <c:pt idx="34519">
                  <c:v>-39.613476478349099</c:v>
                </c:pt>
                <c:pt idx="34520">
                  <c:v>-39.643945252842897</c:v>
                </c:pt>
                <c:pt idx="34521">
                  <c:v>-39.643945252842897</c:v>
                </c:pt>
                <c:pt idx="34522">
                  <c:v>-39.643945252842897</c:v>
                </c:pt>
                <c:pt idx="34523">
                  <c:v>-39.7804686830641</c:v>
                </c:pt>
                <c:pt idx="34524">
                  <c:v>-39.7804686830641</c:v>
                </c:pt>
                <c:pt idx="34525">
                  <c:v>-39.795410067315899</c:v>
                </c:pt>
                <c:pt idx="34526">
                  <c:v>-39.795410067315899</c:v>
                </c:pt>
                <c:pt idx="34527">
                  <c:v>-39.795410067315899</c:v>
                </c:pt>
                <c:pt idx="34528">
                  <c:v>-39.529589799327297</c:v>
                </c:pt>
                <c:pt idx="34529">
                  <c:v>-39.529589799327297</c:v>
                </c:pt>
                <c:pt idx="34530">
                  <c:v>-39.529589799327297</c:v>
                </c:pt>
                <c:pt idx="34531">
                  <c:v>-39.529589799327297</c:v>
                </c:pt>
                <c:pt idx="34532">
                  <c:v>-39.611425732597098</c:v>
                </c:pt>
                <c:pt idx="34533">
                  <c:v>-39.611425732597098</c:v>
                </c:pt>
                <c:pt idx="34534">
                  <c:v>-39.690820227755403</c:v>
                </c:pt>
                <c:pt idx="34535">
                  <c:v>-39.690820227755403</c:v>
                </c:pt>
                <c:pt idx="34536">
                  <c:v>-39.652831973122296</c:v>
                </c:pt>
                <c:pt idx="34537">
                  <c:v>-39.652831973122296</c:v>
                </c:pt>
                <c:pt idx="34538">
                  <c:v>-39.652831973122296</c:v>
                </c:pt>
                <c:pt idx="34539">
                  <c:v>-39.600878857818302</c:v>
                </c:pt>
                <c:pt idx="34540">
                  <c:v>-39.600878857818302</c:v>
                </c:pt>
                <c:pt idx="34541">
                  <c:v>-39.452539018864599</c:v>
                </c:pt>
                <c:pt idx="34542">
                  <c:v>-39.452539018864599</c:v>
                </c:pt>
                <c:pt idx="34543">
                  <c:v>-39.452539018864599</c:v>
                </c:pt>
                <c:pt idx="34544">
                  <c:v>-39.719042948192502</c:v>
                </c:pt>
                <c:pt idx="34545">
                  <c:v>-39.719042948192502</c:v>
                </c:pt>
                <c:pt idx="34546">
                  <c:v>-39.719042948192502</c:v>
                </c:pt>
                <c:pt idx="34547">
                  <c:v>-39.6414062336043</c:v>
                </c:pt>
                <c:pt idx="34548">
                  <c:v>-39.6414062336043</c:v>
                </c:pt>
                <c:pt idx="34549">
                  <c:v>-39.6414062336043</c:v>
                </c:pt>
                <c:pt idx="34550">
                  <c:v>-39.6414062336043</c:v>
                </c:pt>
                <c:pt idx="34551">
                  <c:v>-39.612402319093199</c:v>
                </c:pt>
                <c:pt idx="34552">
                  <c:v>-39.612402319093199</c:v>
                </c:pt>
                <c:pt idx="34553">
                  <c:v>-39.654492100278702</c:v>
                </c:pt>
                <c:pt idx="34554">
                  <c:v>-39.654492100278702</c:v>
                </c:pt>
                <c:pt idx="34555">
                  <c:v>-39.707226505321103</c:v>
                </c:pt>
                <c:pt idx="34556">
                  <c:v>-39.707226505321103</c:v>
                </c:pt>
                <c:pt idx="34557">
                  <c:v>-39.707226505321103</c:v>
                </c:pt>
                <c:pt idx="34558">
                  <c:v>-39.705956984282203</c:v>
                </c:pt>
                <c:pt idx="34559">
                  <c:v>-39.646777290516098</c:v>
                </c:pt>
                <c:pt idx="34560">
                  <c:v>-39.646777290516098</c:v>
                </c:pt>
                <c:pt idx="34561">
                  <c:v>-39.746386664424698</c:v>
                </c:pt>
                <c:pt idx="34562">
                  <c:v>-39.746386664424698</c:v>
                </c:pt>
                <c:pt idx="34563">
                  <c:v>-39.746386664424698</c:v>
                </c:pt>
                <c:pt idx="34564">
                  <c:v>-39.628906211888498</c:v>
                </c:pt>
                <c:pt idx="34565">
                  <c:v>-39.628906211888498</c:v>
                </c:pt>
                <c:pt idx="34566">
                  <c:v>-39.682910097588298</c:v>
                </c:pt>
                <c:pt idx="34567">
                  <c:v>-39.682910097588298</c:v>
                </c:pt>
                <c:pt idx="34568">
                  <c:v>-39.682910097588298</c:v>
                </c:pt>
                <c:pt idx="34569">
                  <c:v>-39.682910097588298</c:v>
                </c:pt>
                <c:pt idx="34570">
                  <c:v>-39.6394530587567</c:v>
                </c:pt>
                <c:pt idx="34571">
                  <c:v>-39.6394530587567</c:v>
                </c:pt>
                <c:pt idx="34572">
                  <c:v>-39.713183524094298</c:v>
                </c:pt>
                <c:pt idx="34573">
                  <c:v>-39.713183524094298</c:v>
                </c:pt>
                <c:pt idx="34574">
                  <c:v>-39.713183524094298</c:v>
                </c:pt>
                <c:pt idx="34575">
                  <c:v>-39.756249917882002</c:v>
                </c:pt>
                <c:pt idx="34576">
                  <c:v>-39.756249917882002</c:v>
                </c:pt>
                <c:pt idx="34577">
                  <c:v>-39.654589793397399</c:v>
                </c:pt>
                <c:pt idx="34578">
                  <c:v>-39.654589793397399</c:v>
                </c:pt>
                <c:pt idx="34579">
                  <c:v>-39.612304635840701</c:v>
                </c:pt>
                <c:pt idx="34580">
                  <c:v>-39.612304635840701</c:v>
                </c:pt>
                <c:pt idx="34581">
                  <c:v>-39.753710923941902</c:v>
                </c:pt>
                <c:pt idx="34582">
                  <c:v>-39.753710923941902</c:v>
                </c:pt>
                <c:pt idx="34583">
                  <c:v>-39.753710923941902</c:v>
                </c:pt>
                <c:pt idx="34584">
                  <c:v>-39.672460899426298</c:v>
                </c:pt>
                <c:pt idx="34585">
                  <c:v>-39.672460899426298</c:v>
                </c:pt>
                <c:pt idx="34586">
                  <c:v>-39.672460899426298</c:v>
                </c:pt>
                <c:pt idx="34587">
                  <c:v>-39.679199157377298</c:v>
                </c:pt>
                <c:pt idx="34588">
                  <c:v>-39.679199157377298</c:v>
                </c:pt>
                <c:pt idx="34589">
                  <c:v>-39.679199157377298</c:v>
                </c:pt>
                <c:pt idx="34590">
                  <c:v>-39.679199157377298</c:v>
                </c:pt>
                <c:pt idx="34591">
                  <c:v>-39.603808500403801</c:v>
                </c:pt>
                <c:pt idx="34592">
                  <c:v>-39.603808500403801</c:v>
                </c:pt>
                <c:pt idx="34593">
                  <c:v>-39.673632772544799</c:v>
                </c:pt>
                <c:pt idx="34594">
                  <c:v>-39.673632772544799</c:v>
                </c:pt>
                <c:pt idx="34595">
                  <c:v>-39.6752929312715</c:v>
                </c:pt>
                <c:pt idx="34596">
                  <c:v>-39.6752929312715</c:v>
                </c:pt>
                <c:pt idx="34597">
                  <c:v>-39.6752929312715</c:v>
                </c:pt>
                <c:pt idx="34598">
                  <c:v>-39.655956999296897</c:v>
                </c:pt>
                <c:pt idx="34599">
                  <c:v>-39.655956999296897</c:v>
                </c:pt>
                <c:pt idx="34600">
                  <c:v>-39.659960886798203</c:v>
                </c:pt>
                <c:pt idx="34601">
                  <c:v>-39.659960886798203</c:v>
                </c:pt>
                <c:pt idx="34602">
                  <c:v>-39.659960886798203</c:v>
                </c:pt>
                <c:pt idx="34603">
                  <c:v>-39.6508788721112</c:v>
                </c:pt>
                <c:pt idx="34604">
                  <c:v>-39.6508788721112</c:v>
                </c:pt>
                <c:pt idx="34605">
                  <c:v>-39.6508788721112</c:v>
                </c:pt>
                <c:pt idx="34606">
                  <c:v>-39.671777299750801</c:v>
                </c:pt>
                <c:pt idx="34607">
                  <c:v>-39.671777299750801</c:v>
                </c:pt>
                <c:pt idx="34608">
                  <c:v>-39.577148344586</c:v>
                </c:pt>
                <c:pt idx="34609">
                  <c:v>-39.577148344586</c:v>
                </c:pt>
                <c:pt idx="34610">
                  <c:v>-39.577148344586</c:v>
                </c:pt>
                <c:pt idx="34611">
                  <c:v>-39.577148344586</c:v>
                </c:pt>
                <c:pt idx="34612">
                  <c:v>-39.595800703333197</c:v>
                </c:pt>
                <c:pt idx="34613">
                  <c:v>-39.595800703333197</c:v>
                </c:pt>
                <c:pt idx="34614">
                  <c:v>-39.595800703333197</c:v>
                </c:pt>
                <c:pt idx="34615">
                  <c:v>-39.711816359180297</c:v>
                </c:pt>
                <c:pt idx="34616">
                  <c:v>-39.711816359180297</c:v>
                </c:pt>
                <c:pt idx="34617">
                  <c:v>-39.711816359180297</c:v>
                </c:pt>
                <c:pt idx="34618">
                  <c:v>-39.579687447905599</c:v>
                </c:pt>
                <c:pt idx="34619">
                  <c:v>-39.579687447905599</c:v>
                </c:pt>
                <c:pt idx="34620">
                  <c:v>-39.5686522681426</c:v>
                </c:pt>
                <c:pt idx="34621">
                  <c:v>-39.5686522681426</c:v>
                </c:pt>
                <c:pt idx="34622">
                  <c:v>-39.6013671713444</c:v>
                </c:pt>
                <c:pt idx="34623">
                  <c:v>-39.6013671713444</c:v>
                </c:pt>
                <c:pt idx="34624">
                  <c:v>-39.6013671713444</c:v>
                </c:pt>
                <c:pt idx="34625">
                  <c:v>-39.5796874502484</c:v>
                </c:pt>
                <c:pt idx="34626">
                  <c:v>-39.5796874502484</c:v>
                </c:pt>
                <c:pt idx="34627">
                  <c:v>-39.5796874502484</c:v>
                </c:pt>
                <c:pt idx="34628">
                  <c:v>-39.669824159049298</c:v>
                </c:pt>
                <c:pt idx="34629">
                  <c:v>-39.669824159049298</c:v>
                </c:pt>
                <c:pt idx="34630">
                  <c:v>-39.723828078196597</c:v>
                </c:pt>
                <c:pt idx="34631">
                  <c:v>-39.723828078196597</c:v>
                </c:pt>
                <c:pt idx="34632">
                  <c:v>-39.723828078196597</c:v>
                </c:pt>
                <c:pt idx="34633">
                  <c:v>-39.723828078196597</c:v>
                </c:pt>
                <c:pt idx="34634">
                  <c:v>-39.627441373486299</c:v>
                </c:pt>
                <c:pt idx="34635">
                  <c:v>-39.627441373486299</c:v>
                </c:pt>
                <c:pt idx="34636">
                  <c:v>-39.690234311114096</c:v>
                </c:pt>
                <c:pt idx="34637">
                  <c:v>-39.690234311114096</c:v>
                </c:pt>
                <c:pt idx="34638">
                  <c:v>-39.690234311114096</c:v>
                </c:pt>
                <c:pt idx="34639">
                  <c:v>-39.570019489496097</c:v>
                </c:pt>
                <c:pt idx="34640">
                  <c:v>-39.570019489496097</c:v>
                </c:pt>
                <c:pt idx="34641">
                  <c:v>-39.493456977361298</c:v>
                </c:pt>
                <c:pt idx="34642">
                  <c:v>-39.493456977361298</c:v>
                </c:pt>
                <c:pt idx="34643">
                  <c:v>-39.549316370124799</c:v>
                </c:pt>
                <c:pt idx="34644">
                  <c:v>-39.549316370124799</c:v>
                </c:pt>
                <c:pt idx="34645">
                  <c:v>-39.549316370124799</c:v>
                </c:pt>
                <c:pt idx="34646">
                  <c:v>-39.637206960534897</c:v>
                </c:pt>
                <c:pt idx="34647">
                  <c:v>-39.637206960534897</c:v>
                </c:pt>
                <c:pt idx="34648">
                  <c:v>-39.637206960534897</c:v>
                </c:pt>
                <c:pt idx="34649">
                  <c:v>-39.700292890112898</c:v>
                </c:pt>
                <c:pt idx="34650">
                  <c:v>-39.700292890112898</c:v>
                </c:pt>
                <c:pt idx="34651">
                  <c:v>-39.700292890112898</c:v>
                </c:pt>
                <c:pt idx="34652">
                  <c:v>-39.683789019502001</c:v>
                </c:pt>
                <c:pt idx="34653">
                  <c:v>-39.683789019502001</c:v>
                </c:pt>
                <c:pt idx="34654">
                  <c:v>-39.651953080981897</c:v>
                </c:pt>
                <c:pt idx="34655">
                  <c:v>-39.651953080981897</c:v>
                </c:pt>
                <c:pt idx="34656">
                  <c:v>-39.651953080981897</c:v>
                </c:pt>
                <c:pt idx="34657">
                  <c:v>-39.768749946299003</c:v>
                </c:pt>
                <c:pt idx="34658">
                  <c:v>-39.768749946299003</c:v>
                </c:pt>
                <c:pt idx="34659">
                  <c:v>-39.768749946299003</c:v>
                </c:pt>
                <c:pt idx="34660">
                  <c:v>-39.637988250687997</c:v>
                </c:pt>
                <c:pt idx="34661">
                  <c:v>-39.8463866627716</c:v>
                </c:pt>
                <c:pt idx="34662">
                  <c:v>-39.8463866627716</c:v>
                </c:pt>
                <c:pt idx="34663">
                  <c:v>-39.8463866627716</c:v>
                </c:pt>
                <c:pt idx="34664">
                  <c:v>-39.540234335123301</c:v>
                </c:pt>
                <c:pt idx="34665">
                  <c:v>-39.540234335123301</c:v>
                </c:pt>
                <c:pt idx="34666">
                  <c:v>-39.540234335123301</c:v>
                </c:pt>
                <c:pt idx="34667">
                  <c:v>-39.563671823147097</c:v>
                </c:pt>
                <c:pt idx="34668">
                  <c:v>-39.563671823147097</c:v>
                </c:pt>
                <c:pt idx="34669">
                  <c:v>-39.563671823147097</c:v>
                </c:pt>
                <c:pt idx="34670">
                  <c:v>-39.675195279589303</c:v>
                </c:pt>
                <c:pt idx="34671">
                  <c:v>-39.675195279589303</c:v>
                </c:pt>
                <c:pt idx="34672">
                  <c:v>-39.675195279589303</c:v>
                </c:pt>
                <c:pt idx="34673">
                  <c:v>-39.568554628742199</c:v>
                </c:pt>
                <c:pt idx="34674">
                  <c:v>-39.568554628742199</c:v>
                </c:pt>
                <c:pt idx="34675">
                  <c:v>-39.568554628742199</c:v>
                </c:pt>
                <c:pt idx="34676">
                  <c:v>-39.613574197566699</c:v>
                </c:pt>
                <c:pt idx="34677">
                  <c:v>-39.613574197566699</c:v>
                </c:pt>
                <c:pt idx="34678">
                  <c:v>-39.665820258596703</c:v>
                </c:pt>
                <c:pt idx="34679">
                  <c:v>-39.665820258596703</c:v>
                </c:pt>
                <c:pt idx="34680">
                  <c:v>-39.687695258544402</c:v>
                </c:pt>
                <c:pt idx="34681">
                  <c:v>-39.687695258544402</c:v>
                </c:pt>
                <c:pt idx="34682">
                  <c:v>-39.627929641566801</c:v>
                </c:pt>
                <c:pt idx="34683">
                  <c:v>-39.627929641566801</c:v>
                </c:pt>
                <c:pt idx="34684">
                  <c:v>-39.659277275168201</c:v>
                </c:pt>
                <c:pt idx="34685">
                  <c:v>-39.659277275168201</c:v>
                </c:pt>
                <c:pt idx="34686">
                  <c:v>-39.659277275168201</c:v>
                </c:pt>
                <c:pt idx="34687">
                  <c:v>-39.552929673918698</c:v>
                </c:pt>
                <c:pt idx="34688">
                  <c:v>-39.552929673918698</c:v>
                </c:pt>
                <c:pt idx="34689">
                  <c:v>-39.540527252669499</c:v>
                </c:pt>
                <c:pt idx="34690">
                  <c:v>-39.540527252669499</c:v>
                </c:pt>
                <c:pt idx="34691">
                  <c:v>-39.540527252669499</c:v>
                </c:pt>
                <c:pt idx="34692">
                  <c:v>-39.540527252669499</c:v>
                </c:pt>
                <c:pt idx="34693">
                  <c:v>-39.6919921302323</c:v>
                </c:pt>
                <c:pt idx="34694">
                  <c:v>-39.6919921302323</c:v>
                </c:pt>
                <c:pt idx="34695">
                  <c:v>-39.7079100976989</c:v>
                </c:pt>
                <c:pt idx="34696">
                  <c:v>-39.7079100976989</c:v>
                </c:pt>
                <c:pt idx="34697">
                  <c:v>-39.7079100976989</c:v>
                </c:pt>
                <c:pt idx="34698">
                  <c:v>-39.666210923460298</c:v>
                </c:pt>
                <c:pt idx="34699">
                  <c:v>-39.666210923460298</c:v>
                </c:pt>
                <c:pt idx="34700">
                  <c:v>-39.637011664548403</c:v>
                </c:pt>
                <c:pt idx="34701">
                  <c:v>-39.637011664548403</c:v>
                </c:pt>
                <c:pt idx="34702">
                  <c:v>-39.608398419099103</c:v>
                </c:pt>
                <c:pt idx="34703">
                  <c:v>-39.608398419099103</c:v>
                </c:pt>
                <c:pt idx="34704">
                  <c:v>-39.7108397796109</c:v>
                </c:pt>
                <c:pt idx="34705">
                  <c:v>-39.7108397796109</c:v>
                </c:pt>
                <c:pt idx="34706">
                  <c:v>-39.7108397796109</c:v>
                </c:pt>
                <c:pt idx="34707">
                  <c:v>-39.7108397796109</c:v>
                </c:pt>
                <c:pt idx="34708">
                  <c:v>-39.629980422178001</c:v>
                </c:pt>
                <c:pt idx="34709">
                  <c:v>-39.629980422178001</c:v>
                </c:pt>
                <c:pt idx="34710">
                  <c:v>-39.629980422178001</c:v>
                </c:pt>
                <c:pt idx="34711">
                  <c:v>-39.7064452537306</c:v>
                </c:pt>
                <c:pt idx="34712">
                  <c:v>-39.7064452537306</c:v>
                </c:pt>
                <c:pt idx="34713">
                  <c:v>-39.7064452537306</c:v>
                </c:pt>
                <c:pt idx="34714">
                  <c:v>-39.737499948561798</c:v>
                </c:pt>
                <c:pt idx="34715">
                  <c:v>-39.737499948561798</c:v>
                </c:pt>
                <c:pt idx="34716">
                  <c:v>-39.737499948561798</c:v>
                </c:pt>
                <c:pt idx="34717">
                  <c:v>-39.618359305597501</c:v>
                </c:pt>
                <c:pt idx="34718">
                  <c:v>-39.618359305597501</c:v>
                </c:pt>
                <c:pt idx="34719">
                  <c:v>-39.484570305044997</c:v>
                </c:pt>
                <c:pt idx="34720">
                  <c:v>-39.484570305044997</c:v>
                </c:pt>
                <c:pt idx="34721">
                  <c:v>-39.484570305044997</c:v>
                </c:pt>
                <c:pt idx="34722">
                  <c:v>-39.693749954218198</c:v>
                </c:pt>
                <c:pt idx="34723">
                  <c:v>-39.693749954218198</c:v>
                </c:pt>
                <c:pt idx="34724">
                  <c:v>-39.5538085607404</c:v>
                </c:pt>
                <c:pt idx="34725">
                  <c:v>-39.5538085607404</c:v>
                </c:pt>
                <c:pt idx="34726">
                  <c:v>-39.656152287410798</c:v>
                </c:pt>
                <c:pt idx="34727">
                  <c:v>-39.656152287410798</c:v>
                </c:pt>
                <c:pt idx="34728">
                  <c:v>-39.656152287410798</c:v>
                </c:pt>
                <c:pt idx="34729">
                  <c:v>-39.750976481205697</c:v>
                </c:pt>
                <c:pt idx="34730">
                  <c:v>-39.750976481205697</c:v>
                </c:pt>
                <c:pt idx="34731">
                  <c:v>-39.750976481205697</c:v>
                </c:pt>
                <c:pt idx="34732">
                  <c:v>-39.6826171387656</c:v>
                </c:pt>
                <c:pt idx="34733">
                  <c:v>-39.6826171387656</c:v>
                </c:pt>
                <c:pt idx="34734">
                  <c:v>-39.6826171387656</c:v>
                </c:pt>
                <c:pt idx="34735">
                  <c:v>-39.749511650188602</c:v>
                </c:pt>
                <c:pt idx="34736">
                  <c:v>-39.749511650188602</c:v>
                </c:pt>
                <c:pt idx="34737">
                  <c:v>-39.663281198867402</c:v>
                </c:pt>
                <c:pt idx="34738">
                  <c:v>-39.663281198867402</c:v>
                </c:pt>
                <c:pt idx="34739">
                  <c:v>-39.663281198867402</c:v>
                </c:pt>
                <c:pt idx="34740">
                  <c:v>-39.734081997215903</c:v>
                </c:pt>
                <c:pt idx="34741">
                  <c:v>-39.734081997215903</c:v>
                </c:pt>
                <c:pt idx="34742">
                  <c:v>-39.734081997215903</c:v>
                </c:pt>
                <c:pt idx="34743">
                  <c:v>-39.7529296687716</c:v>
                </c:pt>
                <c:pt idx="34744">
                  <c:v>-39.7529296687716</c:v>
                </c:pt>
                <c:pt idx="34745">
                  <c:v>-39.7529296687716</c:v>
                </c:pt>
                <c:pt idx="34746">
                  <c:v>-39.540917956510299</c:v>
                </c:pt>
                <c:pt idx="34747">
                  <c:v>-39.540917956510299</c:v>
                </c:pt>
                <c:pt idx="34748">
                  <c:v>-39.547265577930297</c:v>
                </c:pt>
                <c:pt idx="34749">
                  <c:v>-39.547265577930297</c:v>
                </c:pt>
                <c:pt idx="34750">
                  <c:v>-39.547265577930297</c:v>
                </c:pt>
                <c:pt idx="34751">
                  <c:v>-39.547265577930297</c:v>
                </c:pt>
                <c:pt idx="34752">
                  <c:v>-39.646093707291499</c:v>
                </c:pt>
                <c:pt idx="34753">
                  <c:v>-39.646093707291499</c:v>
                </c:pt>
                <c:pt idx="34754">
                  <c:v>-39.701171813969196</c:v>
                </c:pt>
                <c:pt idx="34755">
                  <c:v>-39.701171813969196</c:v>
                </c:pt>
                <c:pt idx="34756">
                  <c:v>-39.701171813969196</c:v>
                </c:pt>
                <c:pt idx="34757">
                  <c:v>-39.7227538480292</c:v>
                </c:pt>
                <c:pt idx="34758">
                  <c:v>-39.7227538480292</c:v>
                </c:pt>
                <c:pt idx="34759">
                  <c:v>-39.766503838785802</c:v>
                </c:pt>
                <c:pt idx="34760">
                  <c:v>-39.766503838785802</c:v>
                </c:pt>
                <c:pt idx="34761">
                  <c:v>-39.6230468489156</c:v>
                </c:pt>
                <c:pt idx="34762">
                  <c:v>-39.6230468489156</c:v>
                </c:pt>
                <c:pt idx="34763">
                  <c:v>-39.6681640285314</c:v>
                </c:pt>
                <c:pt idx="34764">
                  <c:v>-39.6681640285314</c:v>
                </c:pt>
                <c:pt idx="34765">
                  <c:v>-39.639160097882197</c:v>
                </c:pt>
                <c:pt idx="34766">
                  <c:v>-39.639160097882197</c:v>
                </c:pt>
                <c:pt idx="34767">
                  <c:v>-39.639160097882197</c:v>
                </c:pt>
                <c:pt idx="34768">
                  <c:v>-39.697167922196897</c:v>
                </c:pt>
                <c:pt idx="34769">
                  <c:v>-39.697167922196897</c:v>
                </c:pt>
                <c:pt idx="34770">
                  <c:v>-39.697167922196897</c:v>
                </c:pt>
                <c:pt idx="34771">
                  <c:v>-39.697167922196897</c:v>
                </c:pt>
                <c:pt idx="34772">
                  <c:v>-39.613574188209803</c:v>
                </c:pt>
                <c:pt idx="34773">
                  <c:v>-39.613574188209803</c:v>
                </c:pt>
                <c:pt idx="34774">
                  <c:v>-39.645312435241003</c:v>
                </c:pt>
                <c:pt idx="34775">
                  <c:v>-39.645312435241003</c:v>
                </c:pt>
                <c:pt idx="34776">
                  <c:v>-39.645312435241003</c:v>
                </c:pt>
                <c:pt idx="34777">
                  <c:v>-39.600976510919203</c:v>
                </c:pt>
                <c:pt idx="34778">
                  <c:v>-39.600976510919203</c:v>
                </c:pt>
                <c:pt idx="34779">
                  <c:v>-39.667480400021297</c:v>
                </c:pt>
                <c:pt idx="34780">
                  <c:v>-39.667480400021297</c:v>
                </c:pt>
                <c:pt idx="34781">
                  <c:v>-39.809374953896601</c:v>
                </c:pt>
                <c:pt idx="34782">
                  <c:v>-39.809374953896601</c:v>
                </c:pt>
                <c:pt idx="34783">
                  <c:v>-39.809374953896601</c:v>
                </c:pt>
                <c:pt idx="34784">
                  <c:v>-39.709081945853498</c:v>
                </c:pt>
                <c:pt idx="34785">
                  <c:v>-39.709081945853498</c:v>
                </c:pt>
                <c:pt idx="34786">
                  <c:v>-39.549218694693899</c:v>
                </c:pt>
                <c:pt idx="34787">
                  <c:v>-39.549218694693899</c:v>
                </c:pt>
                <c:pt idx="34788">
                  <c:v>-39.549218694693899</c:v>
                </c:pt>
                <c:pt idx="34789">
                  <c:v>-39.549218694693899</c:v>
                </c:pt>
                <c:pt idx="34790">
                  <c:v>-39.698437444960199</c:v>
                </c:pt>
                <c:pt idx="34791">
                  <c:v>-39.698437444960199</c:v>
                </c:pt>
                <c:pt idx="34792">
                  <c:v>-39.582226496568097</c:v>
                </c:pt>
                <c:pt idx="34793">
                  <c:v>-39.582226496568097</c:v>
                </c:pt>
                <c:pt idx="34794">
                  <c:v>-39.582226496568097</c:v>
                </c:pt>
                <c:pt idx="34795">
                  <c:v>-39.582910104749303</c:v>
                </c:pt>
                <c:pt idx="34796">
                  <c:v>-39.582910104749303</c:v>
                </c:pt>
                <c:pt idx="34797">
                  <c:v>-39.582910104749303</c:v>
                </c:pt>
                <c:pt idx="34798">
                  <c:v>-39.637695247729397</c:v>
                </c:pt>
                <c:pt idx="34799">
                  <c:v>-39.637695247729397</c:v>
                </c:pt>
                <c:pt idx="34800">
                  <c:v>-39.639941350622301</c:v>
                </c:pt>
                <c:pt idx="34801">
                  <c:v>-39.639941350622301</c:v>
                </c:pt>
                <c:pt idx="34802">
                  <c:v>-39.710156217311997</c:v>
                </c:pt>
                <c:pt idx="34803">
                  <c:v>-39.710156217311997</c:v>
                </c:pt>
                <c:pt idx="34804">
                  <c:v>-39.710156217311997</c:v>
                </c:pt>
                <c:pt idx="34805">
                  <c:v>-39.6910155534569</c:v>
                </c:pt>
                <c:pt idx="34806">
                  <c:v>-39.6910155534569</c:v>
                </c:pt>
                <c:pt idx="34807">
                  <c:v>-39.6910155534569</c:v>
                </c:pt>
                <c:pt idx="34808">
                  <c:v>-39.482031173632997</c:v>
                </c:pt>
                <c:pt idx="34809">
                  <c:v>-39.482031173632997</c:v>
                </c:pt>
                <c:pt idx="34810">
                  <c:v>-39.482031173632997</c:v>
                </c:pt>
                <c:pt idx="34811">
                  <c:v>-39.652539042406701</c:v>
                </c:pt>
                <c:pt idx="34812">
                  <c:v>-39.652539042406701</c:v>
                </c:pt>
                <c:pt idx="34813">
                  <c:v>-39.823437429054998</c:v>
                </c:pt>
                <c:pt idx="34814">
                  <c:v>-39.823437429054998</c:v>
                </c:pt>
                <c:pt idx="34815">
                  <c:v>-39.680761652241898</c:v>
                </c:pt>
                <c:pt idx="34816">
                  <c:v>-39.680761652241898</c:v>
                </c:pt>
                <c:pt idx="34817">
                  <c:v>-39.680761652241898</c:v>
                </c:pt>
                <c:pt idx="34818">
                  <c:v>-39.589355422445799</c:v>
                </c:pt>
                <c:pt idx="34819">
                  <c:v>-39.589355422445799</c:v>
                </c:pt>
                <c:pt idx="34820">
                  <c:v>-39.527734266826798</c:v>
                </c:pt>
                <c:pt idx="34821">
                  <c:v>-39.527734266826798</c:v>
                </c:pt>
                <c:pt idx="34822">
                  <c:v>-39.527734266826798</c:v>
                </c:pt>
                <c:pt idx="34823">
                  <c:v>-39.716992155452303</c:v>
                </c:pt>
                <c:pt idx="34824">
                  <c:v>-39.716992155452303</c:v>
                </c:pt>
                <c:pt idx="34825">
                  <c:v>-39.716992155452303</c:v>
                </c:pt>
                <c:pt idx="34826">
                  <c:v>-39.694238244177498</c:v>
                </c:pt>
                <c:pt idx="34827">
                  <c:v>-39.694238244177498</c:v>
                </c:pt>
                <c:pt idx="34828">
                  <c:v>-39.694238244177498</c:v>
                </c:pt>
                <c:pt idx="34829">
                  <c:v>-39.5704100951043</c:v>
                </c:pt>
                <c:pt idx="34830">
                  <c:v>-39.5704100951043</c:v>
                </c:pt>
                <c:pt idx="34831">
                  <c:v>-39.5704100951043</c:v>
                </c:pt>
                <c:pt idx="34832">
                  <c:v>-39.588671801931902</c:v>
                </c:pt>
                <c:pt idx="34833">
                  <c:v>-39.588671801931902</c:v>
                </c:pt>
                <c:pt idx="34834">
                  <c:v>-39.657714796208801</c:v>
                </c:pt>
                <c:pt idx="34835">
                  <c:v>-39.657714796208801</c:v>
                </c:pt>
                <c:pt idx="34836">
                  <c:v>-39.657714796208801</c:v>
                </c:pt>
                <c:pt idx="34837">
                  <c:v>-39.576855405684903</c:v>
                </c:pt>
                <c:pt idx="34838">
                  <c:v>-39.576855405684903</c:v>
                </c:pt>
                <c:pt idx="34839">
                  <c:v>-39.576855405684903</c:v>
                </c:pt>
                <c:pt idx="34840">
                  <c:v>-39.628808540372098</c:v>
                </c:pt>
                <c:pt idx="34841">
                  <c:v>-39.628808540372098</c:v>
                </c:pt>
                <c:pt idx="34842">
                  <c:v>-39.628808540372098</c:v>
                </c:pt>
                <c:pt idx="34843">
                  <c:v>-39.586328080593297</c:v>
                </c:pt>
                <c:pt idx="34844">
                  <c:v>-39.586328080593297</c:v>
                </c:pt>
                <c:pt idx="34845">
                  <c:v>-39.681152328688697</c:v>
                </c:pt>
                <c:pt idx="34846">
                  <c:v>-39.681152328688697</c:v>
                </c:pt>
                <c:pt idx="34847">
                  <c:v>-39.681152328688697</c:v>
                </c:pt>
                <c:pt idx="34848">
                  <c:v>-39.681152328688697</c:v>
                </c:pt>
                <c:pt idx="34849">
                  <c:v>-39.520996028841097</c:v>
                </c:pt>
                <c:pt idx="34850">
                  <c:v>-39.520996028841097</c:v>
                </c:pt>
                <c:pt idx="34851">
                  <c:v>-39.711230420645698</c:v>
                </c:pt>
                <c:pt idx="34852">
                  <c:v>-39.711230420645698</c:v>
                </c:pt>
                <c:pt idx="34853">
                  <c:v>-39.758691370428998</c:v>
                </c:pt>
                <c:pt idx="34854">
                  <c:v>-39.758691370428998</c:v>
                </c:pt>
                <c:pt idx="34855">
                  <c:v>-39.758691370428998</c:v>
                </c:pt>
                <c:pt idx="34856">
                  <c:v>-39.621972562061202</c:v>
                </c:pt>
                <c:pt idx="34857">
                  <c:v>-39.621972562061202</c:v>
                </c:pt>
                <c:pt idx="34858">
                  <c:v>-39.450683542774598</c:v>
                </c:pt>
                <c:pt idx="34859">
                  <c:v>-39.450683542774598</c:v>
                </c:pt>
                <c:pt idx="34860">
                  <c:v>-39.625097591335297</c:v>
                </c:pt>
                <c:pt idx="34861">
                  <c:v>-39.625097591335297</c:v>
                </c:pt>
                <c:pt idx="34862">
                  <c:v>-39.625097591335297</c:v>
                </c:pt>
                <c:pt idx="34863">
                  <c:v>-39.7187499244828</c:v>
                </c:pt>
                <c:pt idx="34864">
                  <c:v>-39.7187499244828</c:v>
                </c:pt>
                <c:pt idx="34865">
                  <c:v>-39.545996061839098</c:v>
                </c:pt>
                <c:pt idx="34866">
                  <c:v>-39.545996061839098</c:v>
                </c:pt>
                <c:pt idx="34867">
                  <c:v>-39.545996061839098</c:v>
                </c:pt>
                <c:pt idx="34868">
                  <c:v>-39.545996061839098</c:v>
                </c:pt>
                <c:pt idx="34869">
                  <c:v>-39.615917918243198</c:v>
                </c:pt>
                <c:pt idx="34870">
                  <c:v>-39.615917918243198</c:v>
                </c:pt>
                <c:pt idx="34871">
                  <c:v>-39.615917918243198</c:v>
                </c:pt>
                <c:pt idx="34872">
                  <c:v>-39.670312448739402</c:v>
                </c:pt>
                <c:pt idx="34873">
                  <c:v>-39.670312448739402</c:v>
                </c:pt>
                <c:pt idx="34874">
                  <c:v>-39.550878859306899</c:v>
                </c:pt>
                <c:pt idx="34875">
                  <c:v>-39.550878859306899</c:v>
                </c:pt>
                <c:pt idx="34876">
                  <c:v>-39.550878859306899</c:v>
                </c:pt>
                <c:pt idx="34877">
                  <c:v>-39.642968663087203</c:v>
                </c:pt>
                <c:pt idx="34878">
                  <c:v>-39.7255859121287</c:v>
                </c:pt>
                <c:pt idx="34879">
                  <c:v>-39.7255859121287</c:v>
                </c:pt>
                <c:pt idx="34880">
                  <c:v>-39.674316339456702</c:v>
                </c:pt>
                <c:pt idx="34881">
                  <c:v>-39.674316339456702</c:v>
                </c:pt>
                <c:pt idx="34882">
                  <c:v>-39.674316339456702</c:v>
                </c:pt>
                <c:pt idx="34883">
                  <c:v>-39.600488243653601</c:v>
                </c:pt>
                <c:pt idx="34884">
                  <c:v>-39.600488243653601</c:v>
                </c:pt>
                <c:pt idx="34885">
                  <c:v>-39.600488243653601</c:v>
                </c:pt>
                <c:pt idx="34886">
                  <c:v>-39.613769471572503</c:v>
                </c:pt>
                <c:pt idx="34887">
                  <c:v>-39.613769471572503</c:v>
                </c:pt>
                <c:pt idx="34888">
                  <c:v>-39.613769471572503</c:v>
                </c:pt>
                <c:pt idx="34889">
                  <c:v>-39.613769471572503</c:v>
                </c:pt>
                <c:pt idx="34890">
                  <c:v>-39.575683557151898</c:v>
                </c:pt>
                <c:pt idx="34891">
                  <c:v>-39.575683557151898</c:v>
                </c:pt>
                <c:pt idx="34892">
                  <c:v>-39.634081970689202</c:v>
                </c:pt>
                <c:pt idx="34893">
                  <c:v>-39.634081970689202</c:v>
                </c:pt>
                <c:pt idx="34894">
                  <c:v>-39.634081970689202</c:v>
                </c:pt>
                <c:pt idx="34895">
                  <c:v>-39.630175701808099</c:v>
                </c:pt>
                <c:pt idx="34896">
                  <c:v>-39.630175701808099</c:v>
                </c:pt>
                <c:pt idx="34897">
                  <c:v>-39.630175701808099</c:v>
                </c:pt>
                <c:pt idx="34898">
                  <c:v>-39.630566346320798</c:v>
                </c:pt>
                <c:pt idx="34899">
                  <c:v>-39.630566346320798</c:v>
                </c:pt>
                <c:pt idx="34900">
                  <c:v>-39.634863216677303</c:v>
                </c:pt>
                <c:pt idx="34901">
                  <c:v>-39.634863216677303</c:v>
                </c:pt>
                <c:pt idx="34902">
                  <c:v>-39.691308542685803</c:v>
                </c:pt>
                <c:pt idx="34903">
                  <c:v>-39.691308542685803</c:v>
                </c:pt>
                <c:pt idx="34904">
                  <c:v>-39.691308542685803</c:v>
                </c:pt>
                <c:pt idx="34905">
                  <c:v>-39.600488219410103</c:v>
                </c:pt>
                <c:pt idx="34906">
                  <c:v>-39.600488219410103</c:v>
                </c:pt>
                <c:pt idx="34907">
                  <c:v>-39.600488219410103</c:v>
                </c:pt>
                <c:pt idx="34908">
                  <c:v>-39.733496071923497</c:v>
                </c:pt>
                <c:pt idx="34909">
                  <c:v>-39.733496071923497</c:v>
                </c:pt>
                <c:pt idx="34910">
                  <c:v>-39.586425738510997</c:v>
                </c:pt>
                <c:pt idx="34911">
                  <c:v>-39.586425738510997</c:v>
                </c:pt>
                <c:pt idx="34912">
                  <c:v>-39.586425738510997</c:v>
                </c:pt>
                <c:pt idx="34913">
                  <c:v>-39.777343726171203</c:v>
                </c:pt>
                <c:pt idx="34914">
                  <c:v>-39.777343726171203</c:v>
                </c:pt>
                <c:pt idx="34915">
                  <c:v>-39.777343726171203</c:v>
                </c:pt>
                <c:pt idx="34916">
                  <c:v>-39.734863230863901</c:v>
                </c:pt>
                <c:pt idx="34917">
                  <c:v>-39.734863230863901</c:v>
                </c:pt>
                <c:pt idx="34918">
                  <c:v>-39.774609361978897</c:v>
                </c:pt>
                <c:pt idx="34919">
                  <c:v>-39.774609361978897</c:v>
                </c:pt>
                <c:pt idx="34920">
                  <c:v>-39.774609361978897</c:v>
                </c:pt>
                <c:pt idx="34921">
                  <c:v>-39.416894471862101</c:v>
                </c:pt>
                <c:pt idx="34922">
                  <c:v>-39.416894471862101</c:v>
                </c:pt>
                <c:pt idx="34923">
                  <c:v>-39.416894471862101</c:v>
                </c:pt>
                <c:pt idx="34924">
                  <c:v>-39.750292887940297</c:v>
                </c:pt>
                <c:pt idx="34925">
                  <c:v>-39.750292887940297</c:v>
                </c:pt>
                <c:pt idx="34926">
                  <c:v>-39.750292887940297</c:v>
                </c:pt>
                <c:pt idx="34927">
                  <c:v>-39.570312465024401</c:v>
                </c:pt>
                <c:pt idx="34928">
                  <c:v>-39.570312465024401</c:v>
                </c:pt>
                <c:pt idx="34929">
                  <c:v>-39.640038976576697</c:v>
                </c:pt>
                <c:pt idx="34930">
                  <c:v>-39.640038976576697</c:v>
                </c:pt>
                <c:pt idx="34931">
                  <c:v>-39.640038976576697</c:v>
                </c:pt>
                <c:pt idx="34932">
                  <c:v>-39.691601529098897</c:v>
                </c:pt>
                <c:pt idx="34933">
                  <c:v>-39.691601529098897</c:v>
                </c:pt>
                <c:pt idx="34934">
                  <c:v>-39.691601529098897</c:v>
                </c:pt>
                <c:pt idx="34935">
                  <c:v>-39.604101520773803</c:v>
                </c:pt>
                <c:pt idx="34936">
                  <c:v>-39.510156170697798</c:v>
                </c:pt>
                <c:pt idx="34937">
                  <c:v>-39.510156170697798</c:v>
                </c:pt>
                <c:pt idx="34938">
                  <c:v>-39.510156170697798</c:v>
                </c:pt>
                <c:pt idx="34939">
                  <c:v>-39.708691371000803</c:v>
                </c:pt>
                <c:pt idx="34940">
                  <c:v>-39.708691371000803</c:v>
                </c:pt>
                <c:pt idx="34941">
                  <c:v>-39.708691371000803</c:v>
                </c:pt>
                <c:pt idx="34942">
                  <c:v>-39.646289003030603</c:v>
                </c:pt>
                <c:pt idx="34943">
                  <c:v>-39.646289003030603</c:v>
                </c:pt>
                <c:pt idx="34944">
                  <c:v>-39.646289003030603</c:v>
                </c:pt>
                <c:pt idx="34945">
                  <c:v>-39.646289003030603</c:v>
                </c:pt>
                <c:pt idx="34946">
                  <c:v>-39.540624923007201</c:v>
                </c:pt>
                <c:pt idx="34947">
                  <c:v>-39.540624923007201</c:v>
                </c:pt>
                <c:pt idx="34948">
                  <c:v>-39.555956974727401</c:v>
                </c:pt>
                <c:pt idx="34949">
                  <c:v>-39.555956974727401</c:v>
                </c:pt>
                <c:pt idx="34950">
                  <c:v>-39.647363231910198</c:v>
                </c:pt>
                <c:pt idx="34951">
                  <c:v>-39.647363231910198</c:v>
                </c:pt>
                <c:pt idx="34952">
                  <c:v>-39.647363231910198</c:v>
                </c:pt>
                <c:pt idx="34953">
                  <c:v>-39.692382785447897</c:v>
                </c:pt>
                <c:pt idx="34954">
                  <c:v>-39.692382785447897</c:v>
                </c:pt>
                <c:pt idx="34955">
                  <c:v>-39.678613212534401</c:v>
                </c:pt>
                <c:pt idx="34956">
                  <c:v>-39.678613212534401</c:v>
                </c:pt>
                <c:pt idx="34957">
                  <c:v>-39.628906196878198</c:v>
                </c:pt>
                <c:pt idx="34958">
                  <c:v>-39.628906196878198</c:v>
                </c:pt>
                <c:pt idx="34959">
                  <c:v>-39.628906196878198</c:v>
                </c:pt>
                <c:pt idx="34960">
                  <c:v>-39.499902296534799</c:v>
                </c:pt>
                <c:pt idx="34961">
                  <c:v>-39.499902296534799</c:v>
                </c:pt>
                <c:pt idx="34962">
                  <c:v>-39.499902296534799</c:v>
                </c:pt>
                <c:pt idx="34963">
                  <c:v>-39.714453078267901</c:v>
                </c:pt>
                <c:pt idx="34964">
                  <c:v>-39.714453078267901</c:v>
                </c:pt>
                <c:pt idx="34965">
                  <c:v>-39.714453078267901</c:v>
                </c:pt>
                <c:pt idx="34966">
                  <c:v>-39.718359308302702</c:v>
                </c:pt>
                <c:pt idx="34967">
                  <c:v>-39.718359308302702</c:v>
                </c:pt>
                <c:pt idx="34968">
                  <c:v>-39.718359308302702</c:v>
                </c:pt>
                <c:pt idx="34969">
                  <c:v>-39.497363254558799</c:v>
                </c:pt>
                <c:pt idx="34970">
                  <c:v>-39.497363254558799</c:v>
                </c:pt>
                <c:pt idx="34971">
                  <c:v>-39.497363254558799</c:v>
                </c:pt>
                <c:pt idx="34972">
                  <c:v>-39.780859314079798</c:v>
                </c:pt>
                <c:pt idx="34973">
                  <c:v>-39.780859314079798</c:v>
                </c:pt>
                <c:pt idx="34974">
                  <c:v>-39.6887694499164</c:v>
                </c:pt>
                <c:pt idx="34975">
                  <c:v>-39.6887694499164</c:v>
                </c:pt>
                <c:pt idx="34976">
                  <c:v>-39.636621044002801</c:v>
                </c:pt>
                <c:pt idx="34977">
                  <c:v>-39.636621044002801</c:v>
                </c:pt>
                <c:pt idx="34978">
                  <c:v>-39.636621044002801</c:v>
                </c:pt>
                <c:pt idx="34979">
                  <c:v>-39.537695290571698</c:v>
                </c:pt>
                <c:pt idx="34980">
                  <c:v>-39.537695290571698</c:v>
                </c:pt>
                <c:pt idx="34981">
                  <c:v>-39.537695290571698</c:v>
                </c:pt>
                <c:pt idx="34982">
                  <c:v>-39.650781199299601</c:v>
                </c:pt>
                <c:pt idx="34983">
                  <c:v>-39.650781199299601</c:v>
                </c:pt>
                <c:pt idx="34984">
                  <c:v>-39.650781199299601</c:v>
                </c:pt>
                <c:pt idx="34985">
                  <c:v>-39.650781199299601</c:v>
                </c:pt>
                <c:pt idx="34986">
                  <c:v>-39.8448241926598</c:v>
                </c:pt>
                <c:pt idx="34987">
                  <c:v>-39.8448241926598</c:v>
                </c:pt>
                <c:pt idx="34988">
                  <c:v>-39.8448241926598</c:v>
                </c:pt>
                <c:pt idx="34989">
                  <c:v>-39.610351492738097</c:v>
                </c:pt>
                <c:pt idx="34990">
                  <c:v>-39.610351492738097</c:v>
                </c:pt>
                <c:pt idx="34991">
                  <c:v>-39.610351492738097</c:v>
                </c:pt>
                <c:pt idx="34992">
                  <c:v>-39.606835863327397</c:v>
                </c:pt>
                <c:pt idx="34993">
                  <c:v>-39.606835863327397</c:v>
                </c:pt>
                <c:pt idx="34994">
                  <c:v>-39.7676757188746</c:v>
                </c:pt>
                <c:pt idx="34995">
                  <c:v>-39.7676757188746</c:v>
                </c:pt>
                <c:pt idx="34996">
                  <c:v>-39.721484354558903</c:v>
                </c:pt>
                <c:pt idx="34997">
                  <c:v>-39.721484354558903</c:v>
                </c:pt>
                <c:pt idx="34998">
                  <c:v>-39.721484354558903</c:v>
                </c:pt>
                <c:pt idx="34999">
                  <c:v>-39.664257735814303</c:v>
                </c:pt>
                <c:pt idx="35000">
                  <c:v>-39.664257735814303</c:v>
                </c:pt>
                <c:pt idx="35001">
                  <c:v>-39.664257735814303</c:v>
                </c:pt>
                <c:pt idx="35002">
                  <c:v>-39.630663990079398</c:v>
                </c:pt>
                <c:pt idx="35003">
                  <c:v>-39.630663990079398</c:v>
                </c:pt>
                <c:pt idx="35004">
                  <c:v>-39.630663990079398</c:v>
                </c:pt>
                <c:pt idx="35005">
                  <c:v>-39.607910137972702</c:v>
                </c:pt>
                <c:pt idx="35006">
                  <c:v>-39.607910137972702</c:v>
                </c:pt>
                <c:pt idx="35007">
                  <c:v>-39.570312439274801</c:v>
                </c:pt>
                <c:pt idx="35008">
                  <c:v>-39.570312439274801</c:v>
                </c:pt>
                <c:pt idx="35009">
                  <c:v>-39.570312439274801</c:v>
                </c:pt>
                <c:pt idx="35010">
                  <c:v>-39.569335869535202</c:v>
                </c:pt>
                <c:pt idx="35011">
                  <c:v>-39.569335869535202</c:v>
                </c:pt>
                <c:pt idx="35012">
                  <c:v>-39.569335869535202</c:v>
                </c:pt>
                <c:pt idx="35013">
                  <c:v>-39.689453069004202</c:v>
                </c:pt>
                <c:pt idx="35014">
                  <c:v>-39.689453069004202</c:v>
                </c:pt>
                <c:pt idx="35015">
                  <c:v>-39.6024413714185</c:v>
                </c:pt>
                <c:pt idx="35016">
                  <c:v>-39.6024413714185</c:v>
                </c:pt>
                <c:pt idx="35017">
                  <c:v>-39.691601484853798</c:v>
                </c:pt>
                <c:pt idx="35018">
                  <c:v>-39.691601484853798</c:v>
                </c:pt>
                <c:pt idx="35019">
                  <c:v>-39.691601484853798</c:v>
                </c:pt>
                <c:pt idx="35020">
                  <c:v>-39.614648362199603</c:v>
                </c:pt>
                <c:pt idx="35021">
                  <c:v>-39.614648362199603</c:v>
                </c:pt>
                <c:pt idx="35022">
                  <c:v>-39.614648362199603</c:v>
                </c:pt>
                <c:pt idx="35023">
                  <c:v>-39.583300766193098</c:v>
                </c:pt>
                <c:pt idx="35024">
                  <c:v>-39.583300766193098</c:v>
                </c:pt>
                <c:pt idx="35025">
                  <c:v>-39.583300766193098</c:v>
                </c:pt>
                <c:pt idx="35026">
                  <c:v>-39.753710889206502</c:v>
                </c:pt>
                <c:pt idx="35027">
                  <c:v>-39.753710889206502</c:v>
                </c:pt>
                <c:pt idx="35028">
                  <c:v>-39.753710889206502</c:v>
                </c:pt>
                <c:pt idx="35029">
                  <c:v>-39.599609298384102</c:v>
                </c:pt>
                <c:pt idx="35030">
                  <c:v>-39.599609298384102</c:v>
                </c:pt>
                <c:pt idx="35031">
                  <c:v>-39.793066332131197</c:v>
                </c:pt>
                <c:pt idx="35032">
                  <c:v>-39.793066332131197</c:v>
                </c:pt>
                <c:pt idx="35033">
                  <c:v>-39.793066332131197</c:v>
                </c:pt>
                <c:pt idx="35034">
                  <c:v>-39.578613214747698</c:v>
                </c:pt>
                <c:pt idx="35035">
                  <c:v>-39.578613214747698</c:v>
                </c:pt>
                <c:pt idx="35036">
                  <c:v>-39.7856444901917</c:v>
                </c:pt>
                <c:pt idx="35037">
                  <c:v>-39.7856444901917</c:v>
                </c:pt>
                <c:pt idx="35038">
                  <c:v>-39.7856444901917</c:v>
                </c:pt>
                <c:pt idx="35039">
                  <c:v>-39.639355435043399</c:v>
                </c:pt>
                <c:pt idx="35040">
                  <c:v>-39.639355435043399</c:v>
                </c:pt>
                <c:pt idx="35041">
                  <c:v>-39.639355435043399</c:v>
                </c:pt>
                <c:pt idx="35042">
                  <c:v>-39.6041015182781</c:v>
                </c:pt>
                <c:pt idx="35043">
                  <c:v>-39.6041015182781</c:v>
                </c:pt>
                <c:pt idx="35044">
                  <c:v>-39.6041015182781</c:v>
                </c:pt>
                <c:pt idx="35045">
                  <c:v>-39.5686522473843</c:v>
                </c:pt>
                <c:pt idx="35046">
                  <c:v>-39.5686522473843</c:v>
                </c:pt>
                <c:pt idx="35047">
                  <c:v>-39.5686522473843</c:v>
                </c:pt>
                <c:pt idx="35048">
                  <c:v>-39.661816331157702</c:v>
                </c:pt>
                <c:pt idx="35049">
                  <c:v>-39.661816331157702</c:v>
                </c:pt>
                <c:pt idx="35050">
                  <c:v>-39.661816331157702</c:v>
                </c:pt>
                <c:pt idx="35051">
                  <c:v>-39.712890566632197</c:v>
                </c:pt>
                <c:pt idx="35052">
                  <c:v>-39.712890566632197</c:v>
                </c:pt>
                <c:pt idx="35053">
                  <c:v>-39.712890566632197</c:v>
                </c:pt>
                <c:pt idx="35054">
                  <c:v>-39.721289011627903</c:v>
                </c:pt>
                <c:pt idx="35055">
                  <c:v>-39.721289011627903</c:v>
                </c:pt>
                <c:pt idx="35056">
                  <c:v>-39.617285133252103</c:v>
                </c:pt>
                <c:pt idx="35057">
                  <c:v>-39.617285133252103</c:v>
                </c:pt>
                <c:pt idx="35058">
                  <c:v>-39.683105420546703</c:v>
                </c:pt>
                <c:pt idx="35059">
                  <c:v>-39.683105420546703</c:v>
                </c:pt>
                <c:pt idx="35060">
                  <c:v>-39.683105420546703</c:v>
                </c:pt>
                <c:pt idx="35061">
                  <c:v>-39.726660095897302</c:v>
                </c:pt>
                <c:pt idx="35062">
                  <c:v>-39.726660095897302</c:v>
                </c:pt>
                <c:pt idx="35063">
                  <c:v>-39.726660095897302</c:v>
                </c:pt>
                <c:pt idx="35064">
                  <c:v>-39.641210883310102</c:v>
                </c:pt>
                <c:pt idx="35065">
                  <c:v>-39.641210883310102</c:v>
                </c:pt>
                <c:pt idx="35066">
                  <c:v>-39.641210883310102</c:v>
                </c:pt>
                <c:pt idx="35067">
                  <c:v>-39.701953083371301</c:v>
                </c:pt>
                <c:pt idx="35068">
                  <c:v>-39.701953083371301</c:v>
                </c:pt>
                <c:pt idx="35069">
                  <c:v>-39.6782225810311</c:v>
                </c:pt>
                <c:pt idx="35070">
                  <c:v>-39.6782225810311</c:v>
                </c:pt>
                <c:pt idx="35071">
                  <c:v>-39.6782225810311</c:v>
                </c:pt>
                <c:pt idx="35072">
                  <c:v>-39.658789009103202</c:v>
                </c:pt>
                <c:pt idx="35073">
                  <c:v>-39.658789009103202</c:v>
                </c:pt>
                <c:pt idx="35074">
                  <c:v>-39.654492147441402</c:v>
                </c:pt>
                <c:pt idx="35075">
                  <c:v>-39.654492147441402</c:v>
                </c:pt>
                <c:pt idx="35076">
                  <c:v>-39.654492147441402</c:v>
                </c:pt>
                <c:pt idx="35077">
                  <c:v>-39.518554625356003</c:v>
                </c:pt>
                <c:pt idx="35078">
                  <c:v>-39.518554625356003</c:v>
                </c:pt>
                <c:pt idx="35079">
                  <c:v>-39.518554625356003</c:v>
                </c:pt>
                <c:pt idx="35080">
                  <c:v>-39.6875976050068</c:v>
                </c:pt>
                <c:pt idx="35081">
                  <c:v>-39.6875976050068</c:v>
                </c:pt>
                <c:pt idx="35082">
                  <c:v>-39.695703083001703</c:v>
                </c:pt>
                <c:pt idx="35083">
                  <c:v>-39.695703083001703</c:v>
                </c:pt>
                <c:pt idx="35084">
                  <c:v>-39.695703083001703</c:v>
                </c:pt>
                <c:pt idx="35085">
                  <c:v>-39.695703083001703</c:v>
                </c:pt>
                <c:pt idx="35086">
                  <c:v>-39.689453076818602</c:v>
                </c:pt>
                <c:pt idx="35087">
                  <c:v>-39.689453076818602</c:v>
                </c:pt>
                <c:pt idx="35088">
                  <c:v>-39.689453076818602</c:v>
                </c:pt>
                <c:pt idx="35089">
                  <c:v>-39.698925739430699</c:v>
                </c:pt>
                <c:pt idx="35090">
                  <c:v>-39.698925739430699</c:v>
                </c:pt>
                <c:pt idx="35091">
                  <c:v>-39.698925739430699</c:v>
                </c:pt>
                <c:pt idx="35092">
                  <c:v>-39.785253852110998</c:v>
                </c:pt>
                <c:pt idx="35093">
                  <c:v>-39.785253852110998</c:v>
                </c:pt>
                <c:pt idx="35094">
                  <c:v>-39.618554634958798</c:v>
                </c:pt>
                <c:pt idx="35095">
                  <c:v>-39.618554634958798</c:v>
                </c:pt>
                <c:pt idx="35096">
                  <c:v>-39.781445284104798</c:v>
                </c:pt>
                <c:pt idx="35097">
                  <c:v>-39.781445284104798</c:v>
                </c:pt>
                <c:pt idx="35098">
                  <c:v>-39.672949141924597</c:v>
                </c:pt>
                <c:pt idx="35099">
                  <c:v>-39.672949141924597</c:v>
                </c:pt>
                <c:pt idx="35100">
                  <c:v>-39.672949141924597</c:v>
                </c:pt>
                <c:pt idx="35101">
                  <c:v>-39.798242147197001</c:v>
                </c:pt>
                <c:pt idx="35102">
                  <c:v>-39.798242147197001</c:v>
                </c:pt>
                <c:pt idx="35103">
                  <c:v>-39.798242147197001</c:v>
                </c:pt>
                <c:pt idx="35104">
                  <c:v>-39.637304646006598</c:v>
                </c:pt>
                <c:pt idx="35105">
                  <c:v>-39.637304646006598</c:v>
                </c:pt>
                <c:pt idx="35106">
                  <c:v>-39.718749944302502</c:v>
                </c:pt>
                <c:pt idx="35107">
                  <c:v>-39.718749944302502</c:v>
                </c:pt>
                <c:pt idx="35108">
                  <c:v>-39.718749944302502</c:v>
                </c:pt>
                <c:pt idx="35109">
                  <c:v>-39.626855379297901</c:v>
                </c:pt>
                <c:pt idx="35110">
                  <c:v>-39.626855379297901</c:v>
                </c:pt>
                <c:pt idx="35111">
                  <c:v>-39.618066302493297</c:v>
                </c:pt>
                <c:pt idx="35112">
                  <c:v>-39.618066302493297</c:v>
                </c:pt>
                <c:pt idx="35113">
                  <c:v>-39.786035094919498</c:v>
                </c:pt>
                <c:pt idx="35114">
                  <c:v>-39.786035094919498</c:v>
                </c:pt>
                <c:pt idx="35115">
                  <c:v>-39.786035094919498</c:v>
                </c:pt>
                <c:pt idx="35116">
                  <c:v>-39.600292914197702</c:v>
                </c:pt>
                <c:pt idx="35117">
                  <c:v>-39.600292914197702</c:v>
                </c:pt>
                <c:pt idx="35118">
                  <c:v>-39.600292914197702</c:v>
                </c:pt>
                <c:pt idx="35119">
                  <c:v>-39.702929653751198</c:v>
                </c:pt>
                <c:pt idx="35120">
                  <c:v>-39.702929653751198</c:v>
                </c:pt>
                <c:pt idx="35121">
                  <c:v>-39.702929653751198</c:v>
                </c:pt>
                <c:pt idx="35122">
                  <c:v>-39.729199162327802</c:v>
                </c:pt>
                <c:pt idx="35123">
                  <c:v>-39.729199162327802</c:v>
                </c:pt>
                <c:pt idx="35124">
                  <c:v>-39.729199162327802</c:v>
                </c:pt>
                <c:pt idx="35125">
                  <c:v>-39.770410075121603</c:v>
                </c:pt>
                <c:pt idx="35126">
                  <c:v>-39.770410075121603</c:v>
                </c:pt>
                <c:pt idx="35127">
                  <c:v>-39.560449149983398</c:v>
                </c:pt>
                <c:pt idx="35128">
                  <c:v>-39.560449149983398</c:v>
                </c:pt>
                <c:pt idx="35129">
                  <c:v>-39.560449149983398</c:v>
                </c:pt>
                <c:pt idx="35130">
                  <c:v>-39.718261652938899</c:v>
                </c:pt>
                <c:pt idx="35131">
                  <c:v>-39.718261652938899</c:v>
                </c:pt>
                <c:pt idx="35132">
                  <c:v>-39.734472626631003</c:v>
                </c:pt>
                <c:pt idx="35133">
                  <c:v>-39.734472626631003</c:v>
                </c:pt>
                <c:pt idx="35134">
                  <c:v>-39.734472626631003</c:v>
                </c:pt>
                <c:pt idx="35135">
                  <c:v>-39.713281196432902</c:v>
                </c:pt>
                <c:pt idx="35136">
                  <c:v>-39.713281196432902</c:v>
                </c:pt>
                <c:pt idx="35137">
                  <c:v>-39.713281196432902</c:v>
                </c:pt>
                <c:pt idx="35138">
                  <c:v>-39.637499927390301</c:v>
                </c:pt>
                <c:pt idx="35139">
                  <c:v>-39.637499927390301</c:v>
                </c:pt>
                <c:pt idx="35140">
                  <c:v>-39.637499927390301</c:v>
                </c:pt>
                <c:pt idx="35141">
                  <c:v>-39.655761663081599</c:v>
                </c:pt>
                <c:pt idx="35142">
                  <c:v>-39.655761663081599</c:v>
                </c:pt>
                <c:pt idx="35143">
                  <c:v>-39.655761663081599</c:v>
                </c:pt>
                <c:pt idx="35144">
                  <c:v>-39.663769471800997</c:v>
                </c:pt>
                <c:pt idx="35145">
                  <c:v>-39.663769471800997</c:v>
                </c:pt>
                <c:pt idx="35146">
                  <c:v>-39.663769471800997</c:v>
                </c:pt>
                <c:pt idx="35147">
                  <c:v>-39.791113229068202</c:v>
                </c:pt>
                <c:pt idx="35148">
                  <c:v>-39.791113229068202</c:v>
                </c:pt>
                <c:pt idx="35149">
                  <c:v>-39.627734337162103</c:v>
                </c:pt>
                <c:pt idx="35150">
                  <c:v>-39.627734337162103</c:v>
                </c:pt>
                <c:pt idx="35151">
                  <c:v>-39.620898371591402</c:v>
                </c:pt>
                <c:pt idx="35152">
                  <c:v>-39.620898371591402</c:v>
                </c:pt>
                <c:pt idx="35153">
                  <c:v>-39.800976505452098</c:v>
                </c:pt>
                <c:pt idx="35154">
                  <c:v>-39.800976505452098</c:v>
                </c:pt>
                <c:pt idx="35155">
                  <c:v>-39.800976505452098</c:v>
                </c:pt>
                <c:pt idx="35156">
                  <c:v>-39.633496043235901</c:v>
                </c:pt>
                <c:pt idx="35157">
                  <c:v>-39.633496043235901</c:v>
                </c:pt>
                <c:pt idx="35158">
                  <c:v>-39.633496043235901</c:v>
                </c:pt>
                <c:pt idx="35159">
                  <c:v>-39.633496043235901</c:v>
                </c:pt>
                <c:pt idx="35160">
                  <c:v>-39.5904296373919</c:v>
                </c:pt>
                <c:pt idx="35161">
                  <c:v>-39.5904296373919</c:v>
                </c:pt>
                <c:pt idx="35162">
                  <c:v>-39.5904296373919</c:v>
                </c:pt>
                <c:pt idx="35163">
                  <c:v>-39.772753850527799</c:v>
                </c:pt>
                <c:pt idx="35164">
                  <c:v>-39.772753850527799</c:v>
                </c:pt>
                <c:pt idx="35165">
                  <c:v>-39.546191338966302</c:v>
                </c:pt>
                <c:pt idx="35166">
                  <c:v>-39.546191338966302</c:v>
                </c:pt>
                <c:pt idx="35167">
                  <c:v>-39.655761679219701</c:v>
                </c:pt>
                <c:pt idx="35168">
                  <c:v>-39.655761679219701</c:v>
                </c:pt>
                <c:pt idx="35169">
                  <c:v>-39.577734277991098</c:v>
                </c:pt>
                <c:pt idx="35170">
                  <c:v>-39.577734277991098</c:v>
                </c:pt>
                <c:pt idx="35171">
                  <c:v>-39.521581932938702</c:v>
                </c:pt>
                <c:pt idx="35172">
                  <c:v>-39.521581932938702</c:v>
                </c:pt>
                <c:pt idx="35173">
                  <c:v>-39.521581932938702</c:v>
                </c:pt>
                <c:pt idx="35174">
                  <c:v>-39.837206984768201</c:v>
                </c:pt>
                <c:pt idx="35175">
                  <c:v>-39.837206984768201</c:v>
                </c:pt>
                <c:pt idx="35176">
                  <c:v>-39.837206984768201</c:v>
                </c:pt>
                <c:pt idx="35177">
                  <c:v>-39.678027317764602</c:v>
                </c:pt>
                <c:pt idx="35178">
                  <c:v>-39.678027317764602</c:v>
                </c:pt>
                <c:pt idx="35179">
                  <c:v>-39.678027317764602</c:v>
                </c:pt>
                <c:pt idx="35180">
                  <c:v>-39.678027317764602</c:v>
                </c:pt>
                <c:pt idx="35181">
                  <c:v>-39.487402280785297</c:v>
                </c:pt>
                <c:pt idx="35182">
                  <c:v>-39.487402280785297</c:v>
                </c:pt>
                <c:pt idx="35183">
                  <c:v>-39.487402280785297</c:v>
                </c:pt>
                <c:pt idx="35184">
                  <c:v>-39.775488206993003</c:v>
                </c:pt>
                <c:pt idx="35185">
                  <c:v>-39.775488206993003</c:v>
                </c:pt>
                <c:pt idx="35186">
                  <c:v>-39.651269505993596</c:v>
                </c:pt>
                <c:pt idx="35187">
                  <c:v>-39.651269505993596</c:v>
                </c:pt>
                <c:pt idx="35188">
                  <c:v>-39.545214808371298</c:v>
                </c:pt>
                <c:pt idx="35189">
                  <c:v>-39.545214808371298</c:v>
                </c:pt>
                <c:pt idx="35190">
                  <c:v>-39.638964805017103</c:v>
                </c:pt>
                <c:pt idx="35191">
                  <c:v>-39.638964805017103</c:v>
                </c:pt>
                <c:pt idx="35192">
                  <c:v>-39.638964805017103</c:v>
                </c:pt>
                <c:pt idx="35193">
                  <c:v>-39.626562460238297</c:v>
                </c:pt>
                <c:pt idx="35194">
                  <c:v>-39.626562460238297</c:v>
                </c:pt>
                <c:pt idx="35195">
                  <c:v>-39.654199171178298</c:v>
                </c:pt>
                <c:pt idx="35196">
                  <c:v>-39.654199171178298</c:v>
                </c:pt>
                <c:pt idx="35197">
                  <c:v>-39.654199171178298</c:v>
                </c:pt>
                <c:pt idx="35198">
                  <c:v>-39.654199171178298</c:v>
                </c:pt>
                <c:pt idx="35199">
                  <c:v>-39.657617133540001</c:v>
                </c:pt>
                <c:pt idx="35200">
                  <c:v>-39.657617133540001</c:v>
                </c:pt>
                <c:pt idx="35201">
                  <c:v>-39.594335897738297</c:v>
                </c:pt>
                <c:pt idx="35202">
                  <c:v>-39.594335897738297</c:v>
                </c:pt>
                <c:pt idx="35203">
                  <c:v>-39.594335897738297</c:v>
                </c:pt>
                <c:pt idx="35204">
                  <c:v>-39.727734353065898</c:v>
                </c:pt>
                <c:pt idx="35205">
                  <c:v>-39.727734353065898</c:v>
                </c:pt>
                <c:pt idx="35206">
                  <c:v>-39.802148381400897</c:v>
                </c:pt>
                <c:pt idx="35207">
                  <c:v>-39.802148381400897</c:v>
                </c:pt>
                <c:pt idx="35208">
                  <c:v>-39.683007800180299</c:v>
                </c:pt>
                <c:pt idx="35209">
                  <c:v>-39.683007800180299</c:v>
                </c:pt>
                <c:pt idx="35210">
                  <c:v>-39.770800720121699</c:v>
                </c:pt>
                <c:pt idx="35211">
                  <c:v>-39.770800720121699</c:v>
                </c:pt>
                <c:pt idx="35212">
                  <c:v>-39.770800720121699</c:v>
                </c:pt>
                <c:pt idx="35213">
                  <c:v>-39.728222579324203</c:v>
                </c:pt>
                <c:pt idx="35214">
                  <c:v>-39.728222579324203</c:v>
                </c:pt>
                <c:pt idx="35215">
                  <c:v>-39.728222579324203</c:v>
                </c:pt>
                <c:pt idx="35216">
                  <c:v>-39.572656171192598</c:v>
                </c:pt>
                <c:pt idx="35217">
                  <c:v>-39.572656171192598</c:v>
                </c:pt>
                <c:pt idx="35218">
                  <c:v>-39.572656171192598</c:v>
                </c:pt>
                <c:pt idx="35219">
                  <c:v>-39.7118163271006</c:v>
                </c:pt>
                <c:pt idx="35220">
                  <c:v>-39.7118163271006</c:v>
                </c:pt>
                <c:pt idx="35221">
                  <c:v>-39.7118163271006</c:v>
                </c:pt>
                <c:pt idx="35222">
                  <c:v>-39.577441354507698</c:v>
                </c:pt>
                <c:pt idx="35223">
                  <c:v>-39.577441354507698</c:v>
                </c:pt>
                <c:pt idx="35224">
                  <c:v>-39.577441354507698</c:v>
                </c:pt>
                <c:pt idx="35225">
                  <c:v>-39.783496011754302</c:v>
                </c:pt>
                <c:pt idx="35226">
                  <c:v>-39.783496011754302</c:v>
                </c:pt>
                <c:pt idx="35227">
                  <c:v>-39.623925728716102</c:v>
                </c:pt>
                <c:pt idx="35228">
                  <c:v>-39.700976504202103</c:v>
                </c:pt>
                <c:pt idx="35229">
                  <c:v>-39.700976504202103</c:v>
                </c:pt>
                <c:pt idx="35230">
                  <c:v>-39.700976504202103</c:v>
                </c:pt>
                <c:pt idx="35231">
                  <c:v>-39.688476488547103</c:v>
                </c:pt>
                <c:pt idx="35232">
                  <c:v>-39.688476488547103</c:v>
                </c:pt>
                <c:pt idx="35233">
                  <c:v>-39.688476488547103</c:v>
                </c:pt>
                <c:pt idx="35234">
                  <c:v>-39.679589830288002</c:v>
                </c:pt>
                <c:pt idx="35235">
                  <c:v>-39.679589830288002</c:v>
                </c:pt>
                <c:pt idx="35236">
                  <c:v>-39.679589830288002</c:v>
                </c:pt>
                <c:pt idx="35237">
                  <c:v>-39.679589830288002</c:v>
                </c:pt>
                <c:pt idx="35238">
                  <c:v>-39.633300704466798</c:v>
                </c:pt>
                <c:pt idx="35239">
                  <c:v>-39.633300704466798</c:v>
                </c:pt>
                <c:pt idx="35240">
                  <c:v>-39.633300704466798</c:v>
                </c:pt>
                <c:pt idx="35241">
                  <c:v>-39.6797851021037</c:v>
                </c:pt>
                <c:pt idx="35242">
                  <c:v>-39.6797851021037</c:v>
                </c:pt>
                <c:pt idx="35243">
                  <c:v>-39.638476525389699</c:v>
                </c:pt>
                <c:pt idx="35244">
                  <c:v>-39.638476525389699</c:v>
                </c:pt>
                <c:pt idx="35245">
                  <c:v>-39.644726515893097</c:v>
                </c:pt>
                <c:pt idx="35246">
                  <c:v>-39.644726515893097</c:v>
                </c:pt>
                <c:pt idx="35247">
                  <c:v>-39.622558551382099</c:v>
                </c:pt>
                <c:pt idx="35248">
                  <c:v>-39.622558551382099</c:v>
                </c:pt>
                <c:pt idx="35249">
                  <c:v>-39.622558551382099</c:v>
                </c:pt>
                <c:pt idx="35250">
                  <c:v>-39.694531196662801</c:v>
                </c:pt>
                <c:pt idx="35251">
                  <c:v>-39.694531196662801</c:v>
                </c:pt>
                <c:pt idx="35252">
                  <c:v>-39.694531196662801</c:v>
                </c:pt>
                <c:pt idx="35253">
                  <c:v>-39.648437429022998</c:v>
                </c:pt>
                <c:pt idx="35254">
                  <c:v>-39.648437429022998</c:v>
                </c:pt>
                <c:pt idx="35255">
                  <c:v>-39.648437429022998</c:v>
                </c:pt>
                <c:pt idx="35256">
                  <c:v>-39.651757761617702</c:v>
                </c:pt>
                <c:pt idx="35257">
                  <c:v>-39.651757761617702</c:v>
                </c:pt>
                <c:pt idx="35258">
                  <c:v>-39.651757761617702</c:v>
                </c:pt>
                <c:pt idx="35259">
                  <c:v>-39.681249901019299</c:v>
                </c:pt>
                <c:pt idx="35260">
                  <c:v>-39.681249901019299</c:v>
                </c:pt>
                <c:pt idx="35261">
                  <c:v>-39.681249901019299</c:v>
                </c:pt>
                <c:pt idx="35262">
                  <c:v>-39.619238240622501</c:v>
                </c:pt>
                <c:pt idx="35263">
                  <c:v>-39.619238240622501</c:v>
                </c:pt>
                <c:pt idx="35264">
                  <c:v>-39.619238240622501</c:v>
                </c:pt>
                <c:pt idx="35265">
                  <c:v>-39.649023368590797</c:v>
                </c:pt>
                <c:pt idx="35266">
                  <c:v>-39.649023368590797</c:v>
                </c:pt>
                <c:pt idx="35267">
                  <c:v>-39.678710847445402</c:v>
                </c:pt>
                <c:pt idx="35268">
                  <c:v>-39.678710847445402</c:v>
                </c:pt>
                <c:pt idx="35269">
                  <c:v>-39.678710847445402</c:v>
                </c:pt>
                <c:pt idx="35270">
                  <c:v>-39.7458007507011</c:v>
                </c:pt>
                <c:pt idx="35271">
                  <c:v>-39.7458007507011</c:v>
                </c:pt>
                <c:pt idx="35272">
                  <c:v>-39.7458007507011</c:v>
                </c:pt>
                <c:pt idx="35273">
                  <c:v>-39.816503840098399</c:v>
                </c:pt>
                <c:pt idx="35274">
                  <c:v>-39.816503840098399</c:v>
                </c:pt>
                <c:pt idx="35275">
                  <c:v>-39.816503840098399</c:v>
                </c:pt>
                <c:pt idx="35276">
                  <c:v>-39.816503840098399</c:v>
                </c:pt>
                <c:pt idx="35277">
                  <c:v>-39.659667929794502</c:v>
                </c:pt>
                <c:pt idx="35278">
                  <c:v>-39.659667929794502</c:v>
                </c:pt>
                <c:pt idx="35279">
                  <c:v>-39.659667929794502</c:v>
                </c:pt>
                <c:pt idx="35280">
                  <c:v>-39.611523410137998</c:v>
                </c:pt>
                <c:pt idx="35281">
                  <c:v>-39.611523410137998</c:v>
                </c:pt>
                <c:pt idx="35282">
                  <c:v>-39.611523410137998</c:v>
                </c:pt>
                <c:pt idx="35283">
                  <c:v>-39.637988243950502</c:v>
                </c:pt>
                <c:pt idx="35284">
                  <c:v>-39.637988243950502</c:v>
                </c:pt>
                <c:pt idx="35285">
                  <c:v>-39.655859338388801</c:v>
                </c:pt>
                <c:pt idx="35286">
                  <c:v>-39.655859338388801</c:v>
                </c:pt>
                <c:pt idx="35287">
                  <c:v>-39.641992090808301</c:v>
                </c:pt>
                <c:pt idx="35288">
                  <c:v>-39.641992090808301</c:v>
                </c:pt>
                <c:pt idx="35289">
                  <c:v>-39.641992090808301</c:v>
                </c:pt>
                <c:pt idx="35290">
                  <c:v>-39.585253854922399</c:v>
                </c:pt>
                <c:pt idx="35291">
                  <c:v>-39.585253854922399</c:v>
                </c:pt>
                <c:pt idx="35292">
                  <c:v>-39.5977538474326</c:v>
                </c:pt>
                <c:pt idx="35293">
                  <c:v>-39.5977538474326</c:v>
                </c:pt>
                <c:pt idx="35294">
                  <c:v>-39.5977538474326</c:v>
                </c:pt>
                <c:pt idx="35295">
                  <c:v>-39.5977538474326</c:v>
                </c:pt>
                <c:pt idx="35296">
                  <c:v>-39.6543944758523</c:v>
                </c:pt>
                <c:pt idx="35297">
                  <c:v>-39.6543944758523</c:v>
                </c:pt>
                <c:pt idx="35298">
                  <c:v>-39.684863202121001</c:v>
                </c:pt>
                <c:pt idx="35299">
                  <c:v>-39.684863202121001</c:v>
                </c:pt>
                <c:pt idx="35300">
                  <c:v>-39.684863202121001</c:v>
                </c:pt>
                <c:pt idx="35301">
                  <c:v>-39.672851518298501</c:v>
                </c:pt>
                <c:pt idx="35302">
                  <c:v>-39.672851518298501</c:v>
                </c:pt>
                <c:pt idx="35303">
                  <c:v>-39.672851518298501</c:v>
                </c:pt>
                <c:pt idx="35304">
                  <c:v>-39.673632741483701</c:v>
                </c:pt>
                <c:pt idx="35305">
                  <c:v>-39.636621051373297</c:v>
                </c:pt>
                <c:pt idx="35306">
                  <c:v>-39.636621051373297</c:v>
                </c:pt>
                <c:pt idx="35307">
                  <c:v>-39.636621051373297</c:v>
                </c:pt>
                <c:pt idx="35308">
                  <c:v>-39.6047851195326</c:v>
                </c:pt>
                <c:pt idx="35309">
                  <c:v>-39.6047851195326</c:v>
                </c:pt>
                <c:pt idx="35310">
                  <c:v>-39.6047851195326</c:v>
                </c:pt>
                <c:pt idx="35311">
                  <c:v>-39.802929616736897</c:v>
                </c:pt>
                <c:pt idx="35312">
                  <c:v>-39.802929616736897</c:v>
                </c:pt>
                <c:pt idx="35313">
                  <c:v>-39.802929616736897</c:v>
                </c:pt>
                <c:pt idx="35314">
                  <c:v>-39.802929616736897</c:v>
                </c:pt>
                <c:pt idx="35315">
                  <c:v>-39.747753845993401</c:v>
                </c:pt>
                <c:pt idx="35316">
                  <c:v>-39.747753845993401</c:v>
                </c:pt>
                <c:pt idx="35317">
                  <c:v>-39.747753845993401</c:v>
                </c:pt>
                <c:pt idx="35318">
                  <c:v>-39.700781217768899</c:v>
                </c:pt>
                <c:pt idx="35319">
                  <c:v>-39.700781217768899</c:v>
                </c:pt>
                <c:pt idx="35320">
                  <c:v>-39.585742119852497</c:v>
                </c:pt>
                <c:pt idx="35321">
                  <c:v>-39.585742119852497</c:v>
                </c:pt>
                <c:pt idx="35322">
                  <c:v>-39.674511634082499</c:v>
                </c:pt>
                <c:pt idx="35323">
                  <c:v>-39.674511634082499</c:v>
                </c:pt>
                <c:pt idx="35324">
                  <c:v>-39.604101554708897</c:v>
                </c:pt>
                <c:pt idx="35325">
                  <c:v>-39.604101554708897</c:v>
                </c:pt>
                <c:pt idx="35326">
                  <c:v>-39.6568358691583</c:v>
                </c:pt>
                <c:pt idx="35327">
                  <c:v>-39.6568358691583</c:v>
                </c:pt>
                <c:pt idx="35328">
                  <c:v>-39.6568358691583</c:v>
                </c:pt>
                <c:pt idx="35329">
                  <c:v>-39.6889647513526</c:v>
                </c:pt>
                <c:pt idx="35330">
                  <c:v>-39.6889647513526</c:v>
                </c:pt>
                <c:pt idx="35331">
                  <c:v>-39.6889647513526</c:v>
                </c:pt>
                <c:pt idx="35332">
                  <c:v>-39.708789023359699</c:v>
                </c:pt>
                <c:pt idx="35333">
                  <c:v>-39.708789023359699</c:v>
                </c:pt>
                <c:pt idx="35334">
                  <c:v>-39.708789023359699</c:v>
                </c:pt>
                <c:pt idx="35335">
                  <c:v>-39.6583007293302</c:v>
                </c:pt>
                <c:pt idx="35336">
                  <c:v>-39.6583007293302</c:v>
                </c:pt>
                <c:pt idx="35337">
                  <c:v>-39.6583007293302</c:v>
                </c:pt>
                <c:pt idx="35338">
                  <c:v>-39.608398358548499</c:v>
                </c:pt>
                <c:pt idx="35339">
                  <c:v>-39.608398358548499</c:v>
                </c:pt>
                <c:pt idx="35340">
                  <c:v>-39.681249926215898</c:v>
                </c:pt>
                <c:pt idx="35341">
                  <c:v>-39.681249926215898</c:v>
                </c:pt>
                <c:pt idx="35342">
                  <c:v>-39.664160082007498</c:v>
                </c:pt>
                <c:pt idx="35343">
                  <c:v>-39.664160082007498</c:v>
                </c:pt>
                <c:pt idx="35344">
                  <c:v>-39.6393554117166</c:v>
                </c:pt>
                <c:pt idx="35345">
                  <c:v>-39.6393554117166</c:v>
                </c:pt>
                <c:pt idx="35346">
                  <c:v>-39.6393554117166</c:v>
                </c:pt>
                <c:pt idx="35347">
                  <c:v>-39.685839795434703</c:v>
                </c:pt>
                <c:pt idx="35348">
                  <c:v>-39.685839795434703</c:v>
                </c:pt>
                <c:pt idx="35349">
                  <c:v>-39.685839795434703</c:v>
                </c:pt>
                <c:pt idx="35350">
                  <c:v>-39.723828099209598</c:v>
                </c:pt>
                <c:pt idx="35351">
                  <c:v>-39.723828099209598</c:v>
                </c:pt>
                <c:pt idx="35352">
                  <c:v>-39.723828099209598</c:v>
                </c:pt>
                <c:pt idx="35353">
                  <c:v>-39.723828099209598</c:v>
                </c:pt>
                <c:pt idx="35354">
                  <c:v>-39.5966796573557</c:v>
                </c:pt>
                <c:pt idx="35355">
                  <c:v>-39.5966796573557</c:v>
                </c:pt>
                <c:pt idx="35356">
                  <c:v>-39.604199175613701</c:v>
                </c:pt>
                <c:pt idx="35357">
                  <c:v>-39.604199175613701</c:v>
                </c:pt>
                <c:pt idx="35358">
                  <c:v>-39.604199175613701</c:v>
                </c:pt>
                <c:pt idx="35359">
                  <c:v>-39.466894483913997</c:v>
                </c:pt>
                <c:pt idx="35360">
                  <c:v>-39.466894483913997</c:v>
                </c:pt>
                <c:pt idx="35361">
                  <c:v>-39.748339780315199</c:v>
                </c:pt>
                <c:pt idx="35362">
                  <c:v>-39.748339780315199</c:v>
                </c:pt>
                <c:pt idx="35363">
                  <c:v>-39.696972617522903</c:v>
                </c:pt>
                <c:pt idx="35364">
                  <c:v>-39.696972617522903</c:v>
                </c:pt>
                <c:pt idx="35365">
                  <c:v>-39.718359322905599</c:v>
                </c:pt>
                <c:pt idx="35366">
                  <c:v>-39.718359322905599</c:v>
                </c:pt>
                <c:pt idx="35367">
                  <c:v>-39.718359322905599</c:v>
                </c:pt>
                <c:pt idx="35368">
                  <c:v>-39.548046853691602</c:v>
                </c:pt>
                <c:pt idx="35369">
                  <c:v>-39.548046853691602</c:v>
                </c:pt>
                <c:pt idx="35370">
                  <c:v>-39.648339780018397</c:v>
                </c:pt>
                <c:pt idx="35371">
                  <c:v>-39.648339780018397</c:v>
                </c:pt>
                <c:pt idx="35372">
                  <c:v>-39.648339780018397</c:v>
                </c:pt>
                <c:pt idx="35373">
                  <c:v>-39.648339780018397</c:v>
                </c:pt>
                <c:pt idx="35374">
                  <c:v>-39.627148381077802</c:v>
                </c:pt>
                <c:pt idx="35375">
                  <c:v>-39.627148381077802</c:v>
                </c:pt>
                <c:pt idx="35376">
                  <c:v>-39.757128834549803</c:v>
                </c:pt>
                <c:pt idx="35377">
                  <c:v>-39.757128834549803</c:v>
                </c:pt>
                <c:pt idx="35378">
                  <c:v>-39.503613215863801</c:v>
                </c:pt>
                <c:pt idx="35379">
                  <c:v>-39.503613215863801</c:v>
                </c:pt>
                <c:pt idx="35380">
                  <c:v>-39.536035114426298</c:v>
                </c:pt>
                <c:pt idx="35381">
                  <c:v>-39.536035114426298</c:v>
                </c:pt>
                <c:pt idx="35382">
                  <c:v>-39.751953089820702</c:v>
                </c:pt>
                <c:pt idx="35383">
                  <c:v>-39.751953089820702</c:v>
                </c:pt>
                <c:pt idx="35384">
                  <c:v>-39.751953089820702</c:v>
                </c:pt>
                <c:pt idx="35385">
                  <c:v>-39.727148385638401</c:v>
                </c:pt>
                <c:pt idx="35386">
                  <c:v>-39.727148385638401</c:v>
                </c:pt>
                <c:pt idx="35387">
                  <c:v>-39.727148385638401</c:v>
                </c:pt>
                <c:pt idx="35388">
                  <c:v>-39.588574173430899</c:v>
                </c:pt>
                <c:pt idx="35389">
                  <c:v>-39.588574173430899</c:v>
                </c:pt>
                <c:pt idx="35390">
                  <c:v>-39.588574173430899</c:v>
                </c:pt>
                <c:pt idx="35391">
                  <c:v>-39.629199151531701</c:v>
                </c:pt>
                <c:pt idx="35392">
                  <c:v>-39.629199151531701</c:v>
                </c:pt>
                <c:pt idx="35393">
                  <c:v>-39.629199151531701</c:v>
                </c:pt>
                <c:pt idx="35394">
                  <c:v>-39.629199151531701</c:v>
                </c:pt>
                <c:pt idx="35395">
                  <c:v>-39.7494139969494</c:v>
                </c:pt>
                <c:pt idx="35396">
                  <c:v>-39.7494139969494</c:v>
                </c:pt>
                <c:pt idx="35397">
                  <c:v>-39.625976493938602</c:v>
                </c:pt>
                <c:pt idx="35398">
                  <c:v>-39.625976493938602</c:v>
                </c:pt>
                <c:pt idx="35399">
                  <c:v>-39.625976493938602</c:v>
                </c:pt>
                <c:pt idx="35400">
                  <c:v>-39.661132743400202</c:v>
                </c:pt>
                <c:pt idx="35401">
                  <c:v>-39.661132743400202</c:v>
                </c:pt>
                <c:pt idx="35402">
                  <c:v>-39.6903320006749</c:v>
                </c:pt>
                <c:pt idx="35403">
                  <c:v>-39.6691405761594</c:v>
                </c:pt>
                <c:pt idx="35404">
                  <c:v>-39.6691405761594</c:v>
                </c:pt>
                <c:pt idx="35405">
                  <c:v>-39.6691405761594</c:v>
                </c:pt>
                <c:pt idx="35406">
                  <c:v>-39.674316346987297</c:v>
                </c:pt>
                <c:pt idx="35407">
                  <c:v>-39.674316346987297</c:v>
                </c:pt>
                <c:pt idx="35408">
                  <c:v>-39.674316346987297</c:v>
                </c:pt>
                <c:pt idx="35409">
                  <c:v>-39.662011659791403</c:v>
                </c:pt>
                <c:pt idx="35410">
                  <c:v>-39.662011659791403</c:v>
                </c:pt>
                <c:pt idx="35411">
                  <c:v>-39.6434569724806</c:v>
                </c:pt>
                <c:pt idx="35412">
                  <c:v>-39.6434569724806</c:v>
                </c:pt>
                <c:pt idx="35413">
                  <c:v>-39.6434569724806</c:v>
                </c:pt>
                <c:pt idx="35414">
                  <c:v>-39.6434569724806</c:v>
                </c:pt>
                <c:pt idx="35415">
                  <c:v>-39.621093692621798</c:v>
                </c:pt>
                <c:pt idx="35416">
                  <c:v>-39.621093692621798</c:v>
                </c:pt>
                <c:pt idx="35417">
                  <c:v>-39.621093692621798</c:v>
                </c:pt>
                <c:pt idx="35418">
                  <c:v>-39.660546828410503</c:v>
                </c:pt>
                <c:pt idx="35419">
                  <c:v>-39.660546828410503</c:v>
                </c:pt>
                <c:pt idx="35420">
                  <c:v>-39.726269451166402</c:v>
                </c:pt>
                <c:pt idx="35421">
                  <c:v>-39.726269451166402</c:v>
                </c:pt>
                <c:pt idx="35422">
                  <c:v>-39.700488207476099</c:v>
                </c:pt>
                <c:pt idx="35423">
                  <c:v>-39.700488207476099</c:v>
                </c:pt>
                <c:pt idx="35424">
                  <c:v>-39.633203075660198</c:v>
                </c:pt>
                <c:pt idx="35425">
                  <c:v>-39.633203075660198</c:v>
                </c:pt>
                <c:pt idx="35426">
                  <c:v>-39.633203075660198</c:v>
                </c:pt>
                <c:pt idx="35427">
                  <c:v>-39.751660112815401</c:v>
                </c:pt>
                <c:pt idx="35428">
                  <c:v>-39.751660112815401</c:v>
                </c:pt>
                <c:pt idx="35429">
                  <c:v>-39.774511655523298</c:v>
                </c:pt>
                <c:pt idx="35430">
                  <c:v>-39.774511655523298</c:v>
                </c:pt>
                <c:pt idx="35431">
                  <c:v>-39.774511655523298</c:v>
                </c:pt>
                <c:pt idx="35432">
                  <c:v>-39.774511655523298</c:v>
                </c:pt>
                <c:pt idx="35433">
                  <c:v>-39.620214748749198</c:v>
                </c:pt>
                <c:pt idx="35434">
                  <c:v>-39.620214748749198</c:v>
                </c:pt>
                <c:pt idx="35435">
                  <c:v>-39.620214748749198</c:v>
                </c:pt>
                <c:pt idx="35436">
                  <c:v>-39.651953076608997</c:v>
                </c:pt>
                <c:pt idx="35437">
                  <c:v>-39.651953076608997</c:v>
                </c:pt>
                <c:pt idx="35438">
                  <c:v>-39.672167895696397</c:v>
                </c:pt>
                <c:pt idx="35439">
                  <c:v>-39.672167895696397</c:v>
                </c:pt>
                <c:pt idx="35440">
                  <c:v>-39.672167895696397</c:v>
                </c:pt>
                <c:pt idx="35441">
                  <c:v>-39.649804627420899</c:v>
                </c:pt>
                <c:pt idx="35442">
                  <c:v>-39.649804627420899</c:v>
                </c:pt>
                <c:pt idx="35443">
                  <c:v>-39.773437463285497</c:v>
                </c:pt>
                <c:pt idx="35444">
                  <c:v>-39.773437463285497</c:v>
                </c:pt>
                <c:pt idx="35445">
                  <c:v>-39.773437463285497</c:v>
                </c:pt>
                <c:pt idx="35446">
                  <c:v>-39.647558556018303</c:v>
                </c:pt>
                <c:pt idx="35447">
                  <c:v>-39.647558556018303</c:v>
                </c:pt>
                <c:pt idx="35448">
                  <c:v>-39.538476507877903</c:v>
                </c:pt>
                <c:pt idx="35449">
                  <c:v>-39.538476507877903</c:v>
                </c:pt>
                <c:pt idx="35450">
                  <c:v>-39.538476507877903</c:v>
                </c:pt>
                <c:pt idx="35451">
                  <c:v>-39.538476507877903</c:v>
                </c:pt>
                <c:pt idx="35452">
                  <c:v>-39.705175722578097</c:v>
                </c:pt>
                <c:pt idx="35453">
                  <c:v>-39.705175722578097</c:v>
                </c:pt>
                <c:pt idx="35454">
                  <c:v>-39.697851507211404</c:v>
                </c:pt>
                <c:pt idx="35455">
                  <c:v>-39.697851507211404</c:v>
                </c:pt>
                <c:pt idx="35456">
                  <c:v>-39.697851507211404</c:v>
                </c:pt>
                <c:pt idx="35457">
                  <c:v>-39.797753866914697</c:v>
                </c:pt>
                <c:pt idx="35458">
                  <c:v>-39.797753866914697</c:v>
                </c:pt>
                <c:pt idx="35459">
                  <c:v>-39.582324161186897</c:v>
                </c:pt>
                <c:pt idx="35460">
                  <c:v>-39.582324161186897</c:v>
                </c:pt>
                <c:pt idx="35461">
                  <c:v>-39.681445274276399</c:v>
                </c:pt>
                <c:pt idx="35462">
                  <c:v>-39.681445274276399</c:v>
                </c:pt>
                <c:pt idx="35463">
                  <c:v>-39.695214792802197</c:v>
                </c:pt>
                <c:pt idx="35464">
                  <c:v>-39.695214792802197</c:v>
                </c:pt>
                <c:pt idx="35465">
                  <c:v>-39.695214792802197</c:v>
                </c:pt>
                <c:pt idx="35466">
                  <c:v>-39.6251952462625</c:v>
                </c:pt>
                <c:pt idx="35467">
                  <c:v>-39.6251952462625</c:v>
                </c:pt>
                <c:pt idx="35468">
                  <c:v>-39.6251952462625</c:v>
                </c:pt>
                <c:pt idx="35469">
                  <c:v>-39.6251952462625</c:v>
                </c:pt>
                <c:pt idx="35470">
                  <c:v>-39.5716796379347</c:v>
                </c:pt>
                <c:pt idx="35471">
                  <c:v>-39.5716796379347</c:v>
                </c:pt>
                <c:pt idx="35472">
                  <c:v>-39.5716796379347</c:v>
                </c:pt>
                <c:pt idx="35473">
                  <c:v>-39.733007787457602</c:v>
                </c:pt>
                <c:pt idx="35474">
                  <c:v>-39.733007787457602</c:v>
                </c:pt>
                <c:pt idx="35475">
                  <c:v>-39.774706954500203</c:v>
                </c:pt>
                <c:pt idx="35476">
                  <c:v>-39.774706954500203</c:v>
                </c:pt>
                <c:pt idx="35477">
                  <c:v>-39.774706954500203</c:v>
                </c:pt>
                <c:pt idx="35478">
                  <c:v>-39.610058516322098</c:v>
                </c:pt>
                <c:pt idx="35479">
                  <c:v>-39.610058516322098</c:v>
                </c:pt>
                <c:pt idx="35480">
                  <c:v>-39.594921810559697</c:v>
                </c:pt>
                <c:pt idx="35481">
                  <c:v>-39.594921810559697</c:v>
                </c:pt>
                <c:pt idx="35482">
                  <c:v>-39.638378877643802</c:v>
                </c:pt>
                <c:pt idx="35483">
                  <c:v>-39.638378877643802</c:v>
                </c:pt>
                <c:pt idx="35484">
                  <c:v>-39.811132730988902</c:v>
                </c:pt>
                <c:pt idx="35485">
                  <c:v>-39.811132730988902</c:v>
                </c:pt>
                <c:pt idx="35486">
                  <c:v>-39.811132730988902</c:v>
                </c:pt>
                <c:pt idx="35487">
                  <c:v>-39.811132730988902</c:v>
                </c:pt>
                <c:pt idx="35488">
                  <c:v>-39.811132730988902</c:v>
                </c:pt>
                <c:pt idx="35489">
                  <c:v>-39.625195222528397</c:v>
                </c:pt>
                <c:pt idx="35490">
                  <c:v>-39.625195222528397</c:v>
                </c:pt>
                <c:pt idx="35491">
                  <c:v>-39.625195222528397</c:v>
                </c:pt>
                <c:pt idx="35492">
                  <c:v>-39.701855417122701</c:v>
                </c:pt>
                <c:pt idx="35493">
                  <c:v>-39.701855417122701</c:v>
                </c:pt>
                <c:pt idx="35494">
                  <c:v>-39.693945245598997</c:v>
                </c:pt>
                <c:pt idx="35495">
                  <c:v>-39.693945245598997</c:v>
                </c:pt>
                <c:pt idx="35496">
                  <c:v>-39.773046813570502</c:v>
                </c:pt>
                <c:pt idx="35497">
                  <c:v>-39.773046813570502</c:v>
                </c:pt>
                <c:pt idx="35498">
                  <c:v>-39.773730426582901</c:v>
                </c:pt>
                <c:pt idx="35499">
                  <c:v>-39.773730426582901</c:v>
                </c:pt>
                <c:pt idx="35500">
                  <c:v>-39.773730426582901</c:v>
                </c:pt>
                <c:pt idx="35501">
                  <c:v>-39.745410094998</c:v>
                </c:pt>
                <c:pt idx="35502">
                  <c:v>-39.745410094998</c:v>
                </c:pt>
                <c:pt idx="35503">
                  <c:v>-39.745410094998</c:v>
                </c:pt>
                <c:pt idx="35504">
                  <c:v>-39.641308557351202</c:v>
                </c:pt>
                <c:pt idx="35505">
                  <c:v>-39.641308557351202</c:v>
                </c:pt>
                <c:pt idx="35506">
                  <c:v>-39.641308557351202</c:v>
                </c:pt>
                <c:pt idx="35507">
                  <c:v>-39.641308557351202</c:v>
                </c:pt>
                <c:pt idx="35508">
                  <c:v>-39.699023374421799</c:v>
                </c:pt>
                <c:pt idx="35509">
                  <c:v>-39.699023374421799</c:v>
                </c:pt>
                <c:pt idx="35510">
                  <c:v>-39.699023374421799</c:v>
                </c:pt>
                <c:pt idx="35511">
                  <c:v>-39.632128847777402</c:v>
                </c:pt>
                <c:pt idx="35512">
                  <c:v>-39.632128847777402</c:v>
                </c:pt>
                <c:pt idx="35513">
                  <c:v>-39.6786132392808</c:v>
                </c:pt>
                <c:pt idx="35514">
                  <c:v>-39.6786132392808</c:v>
                </c:pt>
                <c:pt idx="35515">
                  <c:v>-39.6786132392808</c:v>
                </c:pt>
                <c:pt idx="35516">
                  <c:v>-39.704296859010299</c:v>
                </c:pt>
                <c:pt idx="35517">
                  <c:v>-39.704296859010299</c:v>
                </c:pt>
                <c:pt idx="35518">
                  <c:v>-39.6776366542544</c:v>
                </c:pt>
                <c:pt idx="35519">
                  <c:v>-39.6776366542544</c:v>
                </c:pt>
                <c:pt idx="35520">
                  <c:v>-39.483398380652901</c:v>
                </c:pt>
                <c:pt idx="35521">
                  <c:v>-39.483398380652901</c:v>
                </c:pt>
                <c:pt idx="35522">
                  <c:v>-39.483398380652901</c:v>
                </c:pt>
                <c:pt idx="35523">
                  <c:v>-39.571582018907002</c:v>
                </c:pt>
                <c:pt idx="35524">
                  <c:v>-39.571582018907002</c:v>
                </c:pt>
                <c:pt idx="35525">
                  <c:v>-39.571582018907002</c:v>
                </c:pt>
                <c:pt idx="35526">
                  <c:v>-39.679882739226699</c:v>
                </c:pt>
                <c:pt idx="35527">
                  <c:v>-39.679882739226699</c:v>
                </c:pt>
                <c:pt idx="35528">
                  <c:v>-39.679882739226699</c:v>
                </c:pt>
                <c:pt idx="35529">
                  <c:v>-39.606933526811098</c:v>
                </c:pt>
                <c:pt idx="35530">
                  <c:v>-39.606933526811098</c:v>
                </c:pt>
                <c:pt idx="35531">
                  <c:v>-39.606933526811098</c:v>
                </c:pt>
                <c:pt idx="35532">
                  <c:v>-39.624121071872601</c:v>
                </c:pt>
                <c:pt idx="35533">
                  <c:v>-39.624121071872601</c:v>
                </c:pt>
                <c:pt idx="35534">
                  <c:v>-39.873339803481898</c:v>
                </c:pt>
                <c:pt idx="35535">
                  <c:v>-39.873339803481898</c:v>
                </c:pt>
                <c:pt idx="35536">
                  <c:v>-39.6630858972566</c:v>
                </c:pt>
                <c:pt idx="35537">
                  <c:v>-39.6630858972566</c:v>
                </c:pt>
                <c:pt idx="35538">
                  <c:v>-39.6630858972566</c:v>
                </c:pt>
                <c:pt idx="35539">
                  <c:v>-39.580859341469399</c:v>
                </c:pt>
                <c:pt idx="35540">
                  <c:v>-39.580859341469399</c:v>
                </c:pt>
                <c:pt idx="35541">
                  <c:v>-39.580859341469399</c:v>
                </c:pt>
                <c:pt idx="35542">
                  <c:v>-39.6832030366567</c:v>
                </c:pt>
                <c:pt idx="35543">
                  <c:v>-39.6832030366567</c:v>
                </c:pt>
                <c:pt idx="35544">
                  <c:v>-39.6832030366567</c:v>
                </c:pt>
                <c:pt idx="35545">
                  <c:v>-39.6832030366567</c:v>
                </c:pt>
                <c:pt idx="35546">
                  <c:v>-39.643066354154101</c:v>
                </c:pt>
                <c:pt idx="35547">
                  <c:v>-39.643066354154101</c:v>
                </c:pt>
                <c:pt idx="35548">
                  <c:v>-39.701074195269001</c:v>
                </c:pt>
                <c:pt idx="35549">
                  <c:v>-39.701074195269001</c:v>
                </c:pt>
                <c:pt idx="35550">
                  <c:v>-39.701074195269001</c:v>
                </c:pt>
                <c:pt idx="35551">
                  <c:v>-39.745312422521202</c:v>
                </c:pt>
                <c:pt idx="35552">
                  <c:v>-39.745312422521202</c:v>
                </c:pt>
                <c:pt idx="35553">
                  <c:v>-39.555859301603</c:v>
                </c:pt>
                <c:pt idx="35554">
                  <c:v>-39.555859301603</c:v>
                </c:pt>
                <c:pt idx="35555">
                  <c:v>-39.717871016007798</c:v>
                </c:pt>
                <c:pt idx="35556">
                  <c:v>-39.717871016007798</c:v>
                </c:pt>
                <c:pt idx="35557">
                  <c:v>-39.6003905900943</c:v>
                </c:pt>
                <c:pt idx="35558">
                  <c:v>-39.6003905900943</c:v>
                </c:pt>
                <c:pt idx="35559">
                  <c:v>-39.6003905900943</c:v>
                </c:pt>
                <c:pt idx="35560">
                  <c:v>-39.599414004733198</c:v>
                </c:pt>
                <c:pt idx="35561">
                  <c:v>-39.599414004733198</c:v>
                </c:pt>
                <c:pt idx="35562">
                  <c:v>-39.599414004733198</c:v>
                </c:pt>
                <c:pt idx="35563">
                  <c:v>-39.646874958714697</c:v>
                </c:pt>
                <c:pt idx="35564">
                  <c:v>-39.646874958714697</c:v>
                </c:pt>
                <c:pt idx="35565">
                  <c:v>-39.646874958714697</c:v>
                </c:pt>
                <c:pt idx="35566">
                  <c:v>-39.646874958714697</c:v>
                </c:pt>
                <c:pt idx="35567">
                  <c:v>-39.772558533433703</c:v>
                </c:pt>
                <c:pt idx="35568">
                  <c:v>-39.772558533433703</c:v>
                </c:pt>
                <c:pt idx="35569">
                  <c:v>-39.6722655938065</c:v>
                </c:pt>
                <c:pt idx="35570">
                  <c:v>-39.6722655938065</c:v>
                </c:pt>
                <c:pt idx="35571">
                  <c:v>-39.6722655938065</c:v>
                </c:pt>
                <c:pt idx="35572">
                  <c:v>-39.770898413204101</c:v>
                </c:pt>
                <c:pt idx="35573">
                  <c:v>-39.770898413204101</c:v>
                </c:pt>
                <c:pt idx="35574">
                  <c:v>-39.770898413204101</c:v>
                </c:pt>
                <c:pt idx="35575">
                  <c:v>-39.608007775626902</c:v>
                </c:pt>
                <c:pt idx="35576">
                  <c:v>-39.608007775626902</c:v>
                </c:pt>
                <c:pt idx="35577">
                  <c:v>-39.650195285481402</c:v>
                </c:pt>
                <c:pt idx="35578">
                  <c:v>-39.650195285481402</c:v>
                </c:pt>
                <c:pt idx="35579">
                  <c:v>-39.718456996422901</c:v>
                </c:pt>
                <c:pt idx="35580">
                  <c:v>-39.718456996422901</c:v>
                </c:pt>
                <c:pt idx="35581">
                  <c:v>-39.718456996422901</c:v>
                </c:pt>
                <c:pt idx="35582">
                  <c:v>-39.658593668194897</c:v>
                </c:pt>
                <c:pt idx="35583">
                  <c:v>-39.658593668194897</c:v>
                </c:pt>
                <c:pt idx="35584">
                  <c:v>-39.658593668194897</c:v>
                </c:pt>
                <c:pt idx="35585">
                  <c:v>-39.5807616923193</c:v>
                </c:pt>
                <c:pt idx="35586">
                  <c:v>-39.5807616923193</c:v>
                </c:pt>
                <c:pt idx="35587">
                  <c:v>-39.5807616923193</c:v>
                </c:pt>
                <c:pt idx="35588">
                  <c:v>-39.787109338962097</c:v>
                </c:pt>
                <c:pt idx="35589">
                  <c:v>-39.787109338962097</c:v>
                </c:pt>
                <c:pt idx="35590">
                  <c:v>-39.787109338962097</c:v>
                </c:pt>
                <c:pt idx="35591">
                  <c:v>-39.585546810289003</c:v>
                </c:pt>
                <c:pt idx="35592">
                  <c:v>-39.585546810289003</c:v>
                </c:pt>
                <c:pt idx="35593">
                  <c:v>-39.749218684890302</c:v>
                </c:pt>
                <c:pt idx="35594">
                  <c:v>-39.678515580657397</c:v>
                </c:pt>
                <c:pt idx="35595">
                  <c:v>-39.678515580657397</c:v>
                </c:pt>
                <c:pt idx="35596">
                  <c:v>-39.678515580657397</c:v>
                </c:pt>
                <c:pt idx="35597">
                  <c:v>-39.670800722989902</c:v>
                </c:pt>
                <c:pt idx="35598">
                  <c:v>-39.670800722989902</c:v>
                </c:pt>
                <c:pt idx="35599">
                  <c:v>-39.670800722989902</c:v>
                </c:pt>
                <c:pt idx="35600">
                  <c:v>-39.663769479971897</c:v>
                </c:pt>
                <c:pt idx="35601">
                  <c:v>-39.663769479971897</c:v>
                </c:pt>
                <c:pt idx="35602">
                  <c:v>-39.663769479971897</c:v>
                </c:pt>
                <c:pt idx="35603">
                  <c:v>-39.663769479971897</c:v>
                </c:pt>
                <c:pt idx="35604">
                  <c:v>-39.721093694577498</c:v>
                </c:pt>
                <c:pt idx="35605">
                  <c:v>-39.721093694577498</c:v>
                </c:pt>
                <c:pt idx="35606">
                  <c:v>-39.721093694577498</c:v>
                </c:pt>
                <c:pt idx="35607">
                  <c:v>-39.764648394739197</c:v>
                </c:pt>
                <c:pt idx="35608">
                  <c:v>-39.764648394739197</c:v>
                </c:pt>
                <c:pt idx="35609">
                  <c:v>-39.764648394739197</c:v>
                </c:pt>
                <c:pt idx="35610">
                  <c:v>-39.742089795909102</c:v>
                </c:pt>
                <c:pt idx="35611">
                  <c:v>-39.742089795909102</c:v>
                </c:pt>
                <c:pt idx="35612">
                  <c:v>-39.705859311558001</c:v>
                </c:pt>
                <c:pt idx="35613">
                  <c:v>-39.705859311558001</c:v>
                </c:pt>
                <c:pt idx="35614">
                  <c:v>-39.616601515357601</c:v>
                </c:pt>
                <c:pt idx="35615">
                  <c:v>-39.616601515357601</c:v>
                </c:pt>
                <c:pt idx="35616">
                  <c:v>-39.721386690740403</c:v>
                </c:pt>
                <c:pt idx="35617">
                  <c:v>-39.721386690740403</c:v>
                </c:pt>
                <c:pt idx="35618">
                  <c:v>-39.721386690740403</c:v>
                </c:pt>
                <c:pt idx="35619">
                  <c:v>-39.740039021628</c:v>
                </c:pt>
                <c:pt idx="35620">
                  <c:v>-39.740039021628</c:v>
                </c:pt>
                <c:pt idx="35621">
                  <c:v>-39.740039021628</c:v>
                </c:pt>
                <c:pt idx="35622">
                  <c:v>-39.740039021628</c:v>
                </c:pt>
                <c:pt idx="35623">
                  <c:v>-39.739453067537397</c:v>
                </c:pt>
                <c:pt idx="35624">
                  <c:v>-39.739453067537397</c:v>
                </c:pt>
                <c:pt idx="35625">
                  <c:v>-39.739453067537397</c:v>
                </c:pt>
                <c:pt idx="35626">
                  <c:v>-39.618749965338701</c:v>
                </c:pt>
                <c:pt idx="35627">
                  <c:v>-39.618749965338701</c:v>
                </c:pt>
                <c:pt idx="35628">
                  <c:v>-39.717773359865497</c:v>
                </c:pt>
                <c:pt idx="35629">
                  <c:v>-39.717773359865497</c:v>
                </c:pt>
                <c:pt idx="35630">
                  <c:v>-39.717773359865497</c:v>
                </c:pt>
                <c:pt idx="35631">
                  <c:v>-39.6104491215373</c:v>
                </c:pt>
                <c:pt idx="35632">
                  <c:v>-39.6104491215373</c:v>
                </c:pt>
                <c:pt idx="35633">
                  <c:v>-39.749121051841897</c:v>
                </c:pt>
                <c:pt idx="35634">
                  <c:v>-39.749121051841897</c:v>
                </c:pt>
                <c:pt idx="35635">
                  <c:v>-39.491113259515203</c:v>
                </c:pt>
                <c:pt idx="35636">
                  <c:v>-39.491113259515203</c:v>
                </c:pt>
                <c:pt idx="35637">
                  <c:v>-39.491113259515203</c:v>
                </c:pt>
                <c:pt idx="35638">
                  <c:v>-39.779687440575799</c:v>
                </c:pt>
                <c:pt idx="35639">
                  <c:v>-39.779687440575799</c:v>
                </c:pt>
                <c:pt idx="35640">
                  <c:v>-39.779687440575799</c:v>
                </c:pt>
                <c:pt idx="35641">
                  <c:v>-39.776171827943401</c:v>
                </c:pt>
                <c:pt idx="35642">
                  <c:v>-39.776171827943401</c:v>
                </c:pt>
                <c:pt idx="35643">
                  <c:v>-39.648339792423897</c:v>
                </c:pt>
                <c:pt idx="35644">
                  <c:v>-39.648339792423897</c:v>
                </c:pt>
                <c:pt idx="35645">
                  <c:v>-39.648339792423897</c:v>
                </c:pt>
                <c:pt idx="35646">
                  <c:v>-39.709863256815801</c:v>
                </c:pt>
                <c:pt idx="35647">
                  <c:v>-39.709863256815801</c:v>
                </c:pt>
                <c:pt idx="35648">
                  <c:v>-39.709863256815801</c:v>
                </c:pt>
                <c:pt idx="35649">
                  <c:v>-39.689843657673897</c:v>
                </c:pt>
                <c:pt idx="35650">
                  <c:v>-39.723242157902803</c:v>
                </c:pt>
                <c:pt idx="35651">
                  <c:v>-39.723242157902803</c:v>
                </c:pt>
                <c:pt idx="35652">
                  <c:v>-39.723242157902803</c:v>
                </c:pt>
                <c:pt idx="35653">
                  <c:v>-39.655273380449202</c:v>
                </c:pt>
                <c:pt idx="35654">
                  <c:v>-39.655273380449202</c:v>
                </c:pt>
                <c:pt idx="35655">
                  <c:v>-39.655273380449202</c:v>
                </c:pt>
                <c:pt idx="35656">
                  <c:v>-39.645703087429801</c:v>
                </c:pt>
                <c:pt idx="35657">
                  <c:v>-39.645703087429801</c:v>
                </c:pt>
                <c:pt idx="35658">
                  <c:v>-39.645703087429801</c:v>
                </c:pt>
                <c:pt idx="35659">
                  <c:v>-39.666894465059102</c:v>
                </c:pt>
                <c:pt idx="35660">
                  <c:v>-39.666894465059102</c:v>
                </c:pt>
                <c:pt idx="35661">
                  <c:v>-39.666894465059102</c:v>
                </c:pt>
                <c:pt idx="35662">
                  <c:v>-39.571484312509703</c:v>
                </c:pt>
                <c:pt idx="35663">
                  <c:v>-39.571484312509703</c:v>
                </c:pt>
                <c:pt idx="35664">
                  <c:v>-39.571484312509703</c:v>
                </c:pt>
                <c:pt idx="35665">
                  <c:v>-39.7757811847695</c:v>
                </c:pt>
                <c:pt idx="35666">
                  <c:v>-39.7757811847695</c:v>
                </c:pt>
                <c:pt idx="35667">
                  <c:v>-39.559277317632201</c:v>
                </c:pt>
                <c:pt idx="35668">
                  <c:v>-39.559277317632201</c:v>
                </c:pt>
                <c:pt idx="35669">
                  <c:v>-39.603222603021997</c:v>
                </c:pt>
                <c:pt idx="35670">
                  <c:v>-39.603222603021997</c:v>
                </c:pt>
                <c:pt idx="35671">
                  <c:v>-39.603222603021997</c:v>
                </c:pt>
                <c:pt idx="35672">
                  <c:v>-39.538281204979199</c:v>
                </c:pt>
                <c:pt idx="35673">
                  <c:v>-39.538281204979199</c:v>
                </c:pt>
                <c:pt idx="35674">
                  <c:v>-39.7214843208857</c:v>
                </c:pt>
                <c:pt idx="35675">
                  <c:v>-39.7214843208857</c:v>
                </c:pt>
                <c:pt idx="35676">
                  <c:v>-39.7214843208857</c:v>
                </c:pt>
                <c:pt idx="35677">
                  <c:v>-39.7214843208857</c:v>
                </c:pt>
                <c:pt idx="35678">
                  <c:v>-39.579882781974398</c:v>
                </c:pt>
                <c:pt idx="35679">
                  <c:v>-39.579882781974398</c:v>
                </c:pt>
                <c:pt idx="35680">
                  <c:v>-39.579882781974398</c:v>
                </c:pt>
                <c:pt idx="35681">
                  <c:v>-39.678124959624199</c:v>
                </c:pt>
                <c:pt idx="35682">
                  <c:v>-39.678124959624199</c:v>
                </c:pt>
                <c:pt idx="35683">
                  <c:v>-39.703320244356199</c:v>
                </c:pt>
                <c:pt idx="35684">
                  <c:v>-39.703320244356199</c:v>
                </c:pt>
                <c:pt idx="35685">
                  <c:v>-39.703320244356199</c:v>
                </c:pt>
                <c:pt idx="35686">
                  <c:v>-39.702148374228202</c:v>
                </c:pt>
                <c:pt idx="35687">
                  <c:v>-39.702148374228202</c:v>
                </c:pt>
                <c:pt idx="35688">
                  <c:v>-39.687109356120303</c:v>
                </c:pt>
                <c:pt idx="35689">
                  <c:v>-39.687109356120303</c:v>
                </c:pt>
                <c:pt idx="35690">
                  <c:v>-39.601855417567997</c:v>
                </c:pt>
                <c:pt idx="35691">
                  <c:v>-39.601855417567997</c:v>
                </c:pt>
                <c:pt idx="35692">
                  <c:v>-39.601855417567997</c:v>
                </c:pt>
                <c:pt idx="35693">
                  <c:v>-39.664941349605201</c:v>
                </c:pt>
                <c:pt idx="35694">
                  <c:v>-39.664941349605201</c:v>
                </c:pt>
                <c:pt idx="35695">
                  <c:v>-39.681835876479397</c:v>
                </c:pt>
                <c:pt idx="35696">
                  <c:v>-39.681835876479397</c:v>
                </c:pt>
                <c:pt idx="35697">
                  <c:v>-39.681835876479397</c:v>
                </c:pt>
                <c:pt idx="35698">
                  <c:v>-39.589257783576599</c:v>
                </c:pt>
                <c:pt idx="35699">
                  <c:v>-39.589257783576599</c:v>
                </c:pt>
                <c:pt idx="35700">
                  <c:v>-39.589257783576599</c:v>
                </c:pt>
                <c:pt idx="35701">
                  <c:v>-39.589257783576599</c:v>
                </c:pt>
                <c:pt idx="35702">
                  <c:v>-39.592871036380501</c:v>
                </c:pt>
                <c:pt idx="35703">
                  <c:v>-39.592871036380501</c:v>
                </c:pt>
                <c:pt idx="35704">
                  <c:v>-39.592871036380501</c:v>
                </c:pt>
                <c:pt idx="35705">
                  <c:v>-39.714550723925598</c:v>
                </c:pt>
                <c:pt idx="35706">
                  <c:v>-39.714550723925598</c:v>
                </c:pt>
                <c:pt idx="35707">
                  <c:v>-39.714550723925598</c:v>
                </c:pt>
                <c:pt idx="35708">
                  <c:v>-39.513281211322401</c:v>
                </c:pt>
                <c:pt idx="35709">
                  <c:v>-39.513281211322401</c:v>
                </c:pt>
                <c:pt idx="35710">
                  <c:v>-39.633691387854903</c:v>
                </c:pt>
                <c:pt idx="35711">
                  <c:v>-39.633691387854903</c:v>
                </c:pt>
                <c:pt idx="35712">
                  <c:v>-39.680761704657897</c:v>
                </c:pt>
                <c:pt idx="35713">
                  <c:v>-39.680761704657897</c:v>
                </c:pt>
                <c:pt idx="35714">
                  <c:v>-39.680761704657897</c:v>
                </c:pt>
                <c:pt idx="35715">
                  <c:v>-39.606347608365397</c:v>
                </c:pt>
                <c:pt idx="35716">
                  <c:v>-39.606347608365397</c:v>
                </c:pt>
                <c:pt idx="35717">
                  <c:v>-39.631933510310702</c:v>
                </c:pt>
                <c:pt idx="35718">
                  <c:v>-39.631933510310702</c:v>
                </c:pt>
                <c:pt idx="35719">
                  <c:v>-39.631933510310702</c:v>
                </c:pt>
                <c:pt idx="35720">
                  <c:v>-39.631933510310702</c:v>
                </c:pt>
                <c:pt idx="35721">
                  <c:v>-39.734960906825997</c:v>
                </c:pt>
                <c:pt idx="35722">
                  <c:v>-39.734960906825997</c:v>
                </c:pt>
                <c:pt idx="35723">
                  <c:v>-39.734960906825997</c:v>
                </c:pt>
                <c:pt idx="35724">
                  <c:v>-39.59199212995</c:v>
                </c:pt>
                <c:pt idx="35725">
                  <c:v>-39.59199212995</c:v>
                </c:pt>
                <c:pt idx="35726">
                  <c:v>-39.59199212995</c:v>
                </c:pt>
                <c:pt idx="35727">
                  <c:v>-39.665917891848899</c:v>
                </c:pt>
                <c:pt idx="35728">
                  <c:v>-39.665917891848899</c:v>
                </c:pt>
                <c:pt idx="35729">
                  <c:v>-39.6277343404508</c:v>
                </c:pt>
                <c:pt idx="35730">
                  <c:v>-39.6277343404508</c:v>
                </c:pt>
                <c:pt idx="35731">
                  <c:v>-39.626562440185801</c:v>
                </c:pt>
                <c:pt idx="35732">
                  <c:v>-39.626562440185801</c:v>
                </c:pt>
                <c:pt idx="35733">
                  <c:v>-39.626562440185801</c:v>
                </c:pt>
                <c:pt idx="35734">
                  <c:v>-39.664550755216602</c:v>
                </c:pt>
                <c:pt idx="35735">
                  <c:v>-39.664550755216602</c:v>
                </c:pt>
                <c:pt idx="35736">
                  <c:v>-39.664550755216602</c:v>
                </c:pt>
                <c:pt idx="35737">
                  <c:v>-39.887206964070998</c:v>
                </c:pt>
                <c:pt idx="35738">
                  <c:v>-39.887206964070998</c:v>
                </c:pt>
                <c:pt idx="35739">
                  <c:v>-39.887206964070998</c:v>
                </c:pt>
                <c:pt idx="35740">
                  <c:v>-39.703710914560297</c:v>
                </c:pt>
                <c:pt idx="35741">
                  <c:v>-39.703710914560297</c:v>
                </c:pt>
                <c:pt idx="35742">
                  <c:v>-39.565429594767899</c:v>
                </c:pt>
                <c:pt idx="35743">
                  <c:v>-39.565429594767899</c:v>
                </c:pt>
                <c:pt idx="35744">
                  <c:v>-39.565429594767899</c:v>
                </c:pt>
                <c:pt idx="35745">
                  <c:v>-39.551660080425698</c:v>
                </c:pt>
                <c:pt idx="35746">
                  <c:v>-39.551660080425698</c:v>
                </c:pt>
                <c:pt idx="35747">
                  <c:v>-39.551660080425698</c:v>
                </c:pt>
                <c:pt idx="35748">
                  <c:v>-39.683398375462197</c:v>
                </c:pt>
                <c:pt idx="35749">
                  <c:v>-39.635253867607297</c:v>
                </c:pt>
                <c:pt idx="35750">
                  <c:v>-39.635253867607297</c:v>
                </c:pt>
                <c:pt idx="35751">
                  <c:v>-39.635253867607297</c:v>
                </c:pt>
                <c:pt idx="35752">
                  <c:v>-39.635253867607297</c:v>
                </c:pt>
                <c:pt idx="35753">
                  <c:v>-39.7956054200694</c:v>
                </c:pt>
                <c:pt idx="35754">
                  <c:v>-39.7956054200694</c:v>
                </c:pt>
                <c:pt idx="35755">
                  <c:v>-39.678320246508498</c:v>
                </c:pt>
                <c:pt idx="35756">
                  <c:v>-39.678320246508498</c:v>
                </c:pt>
                <c:pt idx="35757">
                  <c:v>-39.678320246508498</c:v>
                </c:pt>
                <c:pt idx="35758">
                  <c:v>-39.679492164104801</c:v>
                </c:pt>
                <c:pt idx="35759">
                  <c:v>-39.679492164104801</c:v>
                </c:pt>
                <c:pt idx="35760">
                  <c:v>-39.679492164104801</c:v>
                </c:pt>
                <c:pt idx="35761">
                  <c:v>-39.679492164104801</c:v>
                </c:pt>
                <c:pt idx="35762">
                  <c:v>-39.722753846559499</c:v>
                </c:pt>
                <c:pt idx="35763">
                  <c:v>-39.722753846559499</c:v>
                </c:pt>
                <c:pt idx="35764">
                  <c:v>-39.689062483535899</c:v>
                </c:pt>
                <c:pt idx="35765">
                  <c:v>-39.689062483535899</c:v>
                </c:pt>
                <c:pt idx="35766">
                  <c:v>-39.689062483535899</c:v>
                </c:pt>
                <c:pt idx="35767">
                  <c:v>-39.783886679884702</c:v>
                </c:pt>
                <c:pt idx="35768">
                  <c:v>-39.783886679884702</c:v>
                </c:pt>
                <c:pt idx="35769">
                  <c:v>-39.724999953446897</c:v>
                </c:pt>
                <c:pt idx="35770">
                  <c:v>-39.724999953446897</c:v>
                </c:pt>
                <c:pt idx="35771">
                  <c:v>-39.763378840194399</c:v>
                </c:pt>
                <c:pt idx="35772">
                  <c:v>-39.763378840194399</c:v>
                </c:pt>
                <c:pt idx="35773">
                  <c:v>-39.763378840194399</c:v>
                </c:pt>
                <c:pt idx="35774">
                  <c:v>-39.586328081750203</c:v>
                </c:pt>
                <c:pt idx="35775">
                  <c:v>-39.586328081750203</c:v>
                </c:pt>
                <c:pt idx="35776">
                  <c:v>-39.586328081750203</c:v>
                </c:pt>
                <c:pt idx="35777">
                  <c:v>-39.646679620454897</c:v>
                </c:pt>
                <c:pt idx="35778">
                  <c:v>-39.646679620454897</c:v>
                </c:pt>
                <c:pt idx="35779">
                  <c:v>-39.646679620454897</c:v>
                </c:pt>
                <c:pt idx="35780">
                  <c:v>-39.603417958926002</c:v>
                </c:pt>
                <c:pt idx="35781">
                  <c:v>-39.603417958926002</c:v>
                </c:pt>
                <c:pt idx="35782">
                  <c:v>-39.603417958926002</c:v>
                </c:pt>
                <c:pt idx="35783">
                  <c:v>-39.603417958926002</c:v>
                </c:pt>
                <c:pt idx="35784">
                  <c:v>-39.640331972819602</c:v>
                </c:pt>
                <c:pt idx="35785">
                  <c:v>-39.640331972819602</c:v>
                </c:pt>
                <c:pt idx="35786">
                  <c:v>-39.584570261067697</c:v>
                </c:pt>
                <c:pt idx="35787">
                  <c:v>-39.584570261067697</c:v>
                </c:pt>
                <c:pt idx="35788">
                  <c:v>-39.584570261067697</c:v>
                </c:pt>
                <c:pt idx="35789">
                  <c:v>-39.634765550516001</c:v>
                </c:pt>
                <c:pt idx="35790">
                  <c:v>-39.634765550516001</c:v>
                </c:pt>
                <c:pt idx="35791">
                  <c:v>-39.641503868762797</c:v>
                </c:pt>
                <c:pt idx="35792">
                  <c:v>-39.641503868762797</c:v>
                </c:pt>
                <c:pt idx="35793">
                  <c:v>-39.641503868762797</c:v>
                </c:pt>
                <c:pt idx="35794">
                  <c:v>-39.679687442112403</c:v>
                </c:pt>
                <c:pt idx="35795">
                  <c:v>-39.679687442112403</c:v>
                </c:pt>
                <c:pt idx="35796">
                  <c:v>-39.679687442112403</c:v>
                </c:pt>
                <c:pt idx="35797">
                  <c:v>-39.687109298341902</c:v>
                </c:pt>
                <c:pt idx="35798">
                  <c:v>-39.687109298341902</c:v>
                </c:pt>
                <c:pt idx="35799">
                  <c:v>-39.687109298341902</c:v>
                </c:pt>
                <c:pt idx="35800">
                  <c:v>-39.687109298341902</c:v>
                </c:pt>
                <c:pt idx="35801">
                  <c:v>-39.6703124561026</c:v>
                </c:pt>
                <c:pt idx="35802">
                  <c:v>-39.6703124561026</c:v>
                </c:pt>
                <c:pt idx="35803">
                  <c:v>-39.6703124561026</c:v>
                </c:pt>
                <c:pt idx="35804">
                  <c:v>-39.640917920442</c:v>
                </c:pt>
                <c:pt idx="35805">
                  <c:v>-39.640917920442</c:v>
                </c:pt>
                <c:pt idx="35806">
                  <c:v>-39.640917920442</c:v>
                </c:pt>
                <c:pt idx="35807">
                  <c:v>-39.6109374626175</c:v>
                </c:pt>
                <c:pt idx="35808">
                  <c:v>-39.6109374626175</c:v>
                </c:pt>
                <c:pt idx="35809">
                  <c:v>-39.686621054955999</c:v>
                </c:pt>
                <c:pt idx="35810">
                  <c:v>-39.686621054955999</c:v>
                </c:pt>
                <c:pt idx="35811">
                  <c:v>-39.606445251003599</c:v>
                </c:pt>
                <c:pt idx="35812">
                  <c:v>-39.606445251003599</c:v>
                </c:pt>
                <c:pt idx="35813">
                  <c:v>-39.606445251003599</c:v>
                </c:pt>
                <c:pt idx="35814">
                  <c:v>-39.8310546228021</c:v>
                </c:pt>
                <c:pt idx="35815">
                  <c:v>-39.8310546228021</c:v>
                </c:pt>
                <c:pt idx="35816">
                  <c:v>-39.8310546228021</c:v>
                </c:pt>
                <c:pt idx="35817">
                  <c:v>-39.666406198361003</c:v>
                </c:pt>
                <c:pt idx="35818">
                  <c:v>-39.666406198361003</c:v>
                </c:pt>
                <c:pt idx="35819">
                  <c:v>-39.666406198361003</c:v>
                </c:pt>
                <c:pt idx="35820">
                  <c:v>-39.729394475507398</c:v>
                </c:pt>
                <c:pt idx="35821">
                  <c:v>-39.729394475507398</c:v>
                </c:pt>
                <c:pt idx="35822">
                  <c:v>-39.729394475507398</c:v>
                </c:pt>
                <c:pt idx="35823">
                  <c:v>-39.7562499358027</c:v>
                </c:pt>
                <c:pt idx="35824">
                  <c:v>-39.7562499358027</c:v>
                </c:pt>
                <c:pt idx="35825">
                  <c:v>-39.722656209800299</c:v>
                </c:pt>
                <c:pt idx="35826">
                  <c:v>-39.722656209800299</c:v>
                </c:pt>
                <c:pt idx="35827">
                  <c:v>-39.722656209800299</c:v>
                </c:pt>
                <c:pt idx="35828">
                  <c:v>-39.656249945517601</c:v>
                </c:pt>
                <c:pt idx="35829">
                  <c:v>-39.656249945517601</c:v>
                </c:pt>
                <c:pt idx="35830">
                  <c:v>-39.565722611892802</c:v>
                </c:pt>
                <c:pt idx="35831">
                  <c:v>-39.565722611892802</c:v>
                </c:pt>
                <c:pt idx="35832">
                  <c:v>-39.524121050431802</c:v>
                </c:pt>
                <c:pt idx="35833">
                  <c:v>-39.524121050431802</c:v>
                </c:pt>
                <c:pt idx="35834">
                  <c:v>-39.524121050431802</c:v>
                </c:pt>
                <c:pt idx="35835">
                  <c:v>-39.563378847953501</c:v>
                </c:pt>
                <c:pt idx="35836">
                  <c:v>-39.563378847953501</c:v>
                </c:pt>
                <c:pt idx="35837">
                  <c:v>-39.563378847953501</c:v>
                </c:pt>
                <c:pt idx="35838">
                  <c:v>-39.563378847953501</c:v>
                </c:pt>
                <c:pt idx="35839">
                  <c:v>-39.673828074046398</c:v>
                </c:pt>
                <c:pt idx="35840">
                  <c:v>-39.673828074046398</c:v>
                </c:pt>
                <c:pt idx="35841">
                  <c:v>-39.673828074046398</c:v>
                </c:pt>
                <c:pt idx="35842">
                  <c:v>-39.699902298336298</c:v>
                </c:pt>
                <c:pt idx="35843">
                  <c:v>-39.699902298336298</c:v>
                </c:pt>
                <c:pt idx="35844">
                  <c:v>-39.605273397952203</c:v>
                </c:pt>
                <c:pt idx="35845">
                  <c:v>-39.605273397952203</c:v>
                </c:pt>
                <c:pt idx="35846">
                  <c:v>-39.605273397952203</c:v>
                </c:pt>
                <c:pt idx="35847">
                  <c:v>-39.639843716140597</c:v>
                </c:pt>
                <c:pt idx="35848">
                  <c:v>-39.639843716140597</c:v>
                </c:pt>
                <c:pt idx="35849">
                  <c:v>-39.622656201470797</c:v>
                </c:pt>
                <c:pt idx="35850">
                  <c:v>-39.622656201470797</c:v>
                </c:pt>
                <c:pt idx="35851">
                  <c:v>-39.618847589052102</c:v>
                </c:pt>
                <c:pt idx="35852">
                  <c:v>-39.618847589052102</c:v>
                </c:pt>
                <c:pt idx="35853">
                  <c:v>-39.618847589052102</c:v>
                </c:pt>
                <c:pt idx="35854">
                  <c:v>-39.762988226029798</c:v>
                </c:pt>
                <c:pt idx="35855">
                  <c:v>-39.762988226029798</c:v>
                </c:pt>
                <c:pt idx="35856">
                  <c:v>-39.762988226029798</c:v>
                </c:pt>
                <c:pt idx="35857">
                  <c:v>-39.762988226029798</c:v>
                </c:pt>
                <c:pt idx="35858">
                  <c:v>-39.6193358774835</c:v>
                </c:pt>
                <c:pt idx="35859">
                  <c:v>-39.6193358774835</c:v>
                </c:pt>
                <c:pt idx="35860">
                  <c:v>-39.6193358774835</c:v>
                </c:pt>
                <c:pt idx="35861">
                  <c:v>-39.6822265081937</c:v>
                </c:pt>
                <c:pt idx="35862">
                  <c:v>-39.6822265081937</c:v>
                </c:pt>
                <c:pt idx="35863">
                  <c:v>-39.653613223126698</c:v>
                </c:pt>
                <c:pt idx="35864">
                  <c:v>-39.653613223126698</c:v>
                </c:pt>
                <c:pt idx="35865">
                  <c:v>-39.653613223126698</c:v>
                </c:pt>
                <c:pt idx="35866">
                  <c:v>-39.6351562234413</c:v>
                </c:pt>
                <c:pt idx="35867">
                  <c:v>-39.6351562234413</c:v>
                </c:pt>
                <c:pt idx="35868">
                  <c:v>-39.671288976627601</c:v>
                </c:pt>
                <c:pt idx="35869">
                  <c:v>-39.671288976627601</c:v>
                </c:pt>
                <c:pt idx="35870">
                  <c:v>-39.671288976627601</c:v>
                </c:pt>
                <c:pt idx="35871">
                  <c:v>-39.6927733828852</c:v>
                </c:pt>
                <c:pt idx="35872">
                  <c:v>-39.6927733828852</c:v>
                </c:pt>
                <c:pt idx="35873">
                  <c:v>-39.730956991268599</c:v>
                </c:pt>
                <c:pt idx="35874">
                  <c:v>-39.730956991268599</c:v>
                </c:pt>
                <c:pt idx="35875">
                  <c:v>-39.730956991268599</c:v>
                </c:pt>
                <c:pt idx="35876">
                  <c:v>-39.672460849316799</c:v>
                </c:pt>
                <c:pt idx="35877">
                  <c:v>-39.672460849316799</c:v>
                </c:pt>
                <c:pt idx="35878">
                  <c:v>-39.672460849316799</c:v>
                </c:pt>
                <c:pt idx="35879">
                  <c:v>-39.692578082605898</c:v>
                </c:pt>
                <c:pt idx="35880">
                  <c:v>-39.692578082605898</c:v>
                </c:pt>
                <c:pt idx="35881">
                  <c:v>-39.739843703056899</c:v>
                </c:pt>
                <c:pt idx="35882">
                  <c:v>-39.739843703056899</c:v>
                </c:pt>
                <c:pt idx="35883">
                  <c:v>-39.739843703056899</c:v>
                </c:pt>
                <c:pt idx="35884">
                  <c:v>-39.739843703056899</c:v>
                </c:pt>
                <c:pt idx="35885">
                  <c:v>-39.706835902485103</c:v>
                </c:pt>
                <c:pt idx="35886">
                  <c:v>-39.706835902485103</c:v>
                </c:pt>
                <c:pt idx="35887">
                  <c:v>-39.764648400589003</c:v>
                </c:pt>
                <c:pt idx="35888">
                  <c:v>-39.764648400589003</c:v>
                </c:pt>
                <c:pt idx="35889">
                  <c:v>-39.764648400589003</c:v>
                </c:pt>
                <c:pt idx="35890">
                  <c:v>-39.608886657922902</c:v>
                </c:pt>
                <c:pt idx="35891">
                  <c:v>-39.608886657922902</c:v>
                </c:pt>
                <c:pt idx="35892">
                  <c:v>-39.608886657922902</c:v>
                </c:pt>
                <c:pt idx="35893">
                  <c:v>-39.6333007447246</c:v>
                </c:pt>
                <c:pt idx="35894">
                  <c:v>-39.6333007447246</c:v>
                </c:pt>
                <c:pt idx="35895">
                  <c:v>-39.6333007447246</c:v>
                </c:pt>
                <c:pt idx="35896">
                  <c:v>-39.638281210478397</c:v>
                </c:pt>
                <c:pt idx="35897">
                  <c:v>-39.638281210478397</c:v>
                </c:pt>
                <c:pt idx="35898">
                  <c:v>-39.749121020024099</c:v>
                </c:pt>
                <c:pt idx="35899">
                  <c:v>-39.749121020024099</c:v>
                </c:pt>
                <c:pt idx="35900">
                  <c:v>-39.749121020024099</c:v>
                </c:pt>
                <c:pt idx="35901">
                  <c:v>-39.714062464408897</c:v>
                </c:pt>
                <c:pt idx="35902">
                  <c:v>-39.714062464408897</c:v>
                </c:pt>
                <c:pt idx="35903">
                  <c:v>-39.603320265225101</c:v>
                </c:pt>
                <c:pt idx="35904">
                  <c:v>-39.603320265225101</c:v>
                </c:pt>
                <c:pt idx="35905">
                  <c:v>-39.669628853393</c:v>
                </c:pt>
                <c:pt idx="35906">
                  <c:v>-39.669628853393</c:v>
                </c:pt>
                <c:pt idx="35907">
                  <c:v>-39.669628853393</c:v>
                </c:pt>
                <c:pt idx="35908">
                  <c:v>-39.804687472904298</c:v>
                </c:pt>
                <c:pt idx="35909">
                  <c:v>-39.804687472904298</c:v>
                </c:pt>
                <c:pt idx="35910">
                  <c:v>-39.804687472904298</c:v>
                </c:pt>
                <c:pt idx="35911">
                  <c:v>-39.804687472904298</c:v>
                </c:pt>
                <c:pt idx="35912">
                  <c:v>-39.553124949277802</c:v>
                </c:pt>
                <c:pt idx="35913">
                  <c:v>-39.553124949277802</c:v>
                </c:pt>
                <c:pt idx="35914">
                  <c:v>-39.553124949277802</c:v>
                </c:pt>
                <c:pt idx="35915">
                  <c:v>-39.716210887338001</c:v>
                </c:pt>
                <c:pt idx="35916">
                  <c:v>-39.716210887338001</c:v>
                </c:pt>
                <c:pt idx="35917">
                  <c:v>-39.716210887338001</c:v>
                </c:pt>
                <c:pt idx="35918">
                  <c:v>-39.649511712610497</c:v>
                </c:pt>
                <c:pt idx="35919">
                  <c:v>-39.649511712610497</c:v>
                </c:pt>
                <c:pt idx="35920">
                  <c:v>-39.598828078364001</c:v>
                </c:pt>
                <c:pt idx="35921">
                  <c:v>-39.598828078364001</c:v>
                </c:pt>
                <c:pt idx="35922">
                  <c:v>-39.739941386651402</c:v>
                </c:pt>
                <c:pt idx="35923">
                  <c:v>-39.739941386651402</c:v>
                </c:pt>
                <c:pt idx="35924">
                  <c:v>-39.641308553131203</c:v>
                </c:pt>
                <c:pt idx="35925">
                  <c:v>-39.641308553131203</c:v>
                </c:pt>
                <c:pt idx="35926">
                  <c:v>-39.7091796322565</c:v>
                </c:pt>
                <c:pt idx="35927">
                  <c:v>-39.7091796322565</c:v>
                </c:pt>
                <c:pt idx="35928">
                  <c:v>-39.7091796322565</c:v>
                </c:pt>
                <c:pt idx="35929">
                  <c:v>-39.576953058989602</c:v>
                </c:pt>
                <c:pt idx="35930">
                  <c:v>-39.576953058989602</c:v>
                </c:pt>
                <c:pt idx="35931">
                  <c:v>-39.576953058989602</c:v>
                </c:pt>
                <c:pt idx="35932">
                  <c:v>-39.572265574723097</c:v>
                </c:pt>
                <c:pt idx="35933">
                  <c:v>-39.572265574723097</c:v>
                </c:pt>
                <c:pt idx="35934">
                  <c:v>-39.572265574723097</c:v>
                </c:pt>
                <c:pt idx="35935">
                  <c:v>-39.690136673256298</c:v>
                </c:pt>
                <c:pt idx="35936">
                  <c:v>-39.690136673256298</c:v>
                </c:pt>
                <c:pt idx="35937">
                  <c:v>-39.690136673256298</c:v>
                </c:pt>
                <c:pt idx="35938">
                  <c:v>-39.6587890110968</c:v>
                </c:pt>
                <c:pt idx="35939">
                  <c:v>-39.6587890110968</c:v>
                </c:pt>
                <c:pt idx="35940">
                  <c:v>-39.748730420338603</c:v>
                </c:pt>
                <c:pt idx="35941">
                  <c:v>-39.748730420338603</c:v>
                </c:pt>
                <c:pt idx="35942">
                  <c:v>-39.669042895868103</c:v>
                </c:pt>
                <c:pt idx="35943">
                  <c:v>-39.669042895868103</c:v>
                </c:pt>
                <c:pt idx="35944">
                  <c:v>-39.669042895868103</c:v>
                </c:pt>
                <c:pt idx="35945">
                  <c:v>-39.7052733959571</c:v>
                </c:pt>
                <c:pt idx="35946">
                  <c:v>-39.7052733959571</c:v>
                </c:pt>
                <c:pt idx="35947">
                  <c:v>-39.7052733959571</c:v>
                </c:pt>
                <c:pt idx="35948">
                  <c:v>-39.632812403899102</c:v>
                </c:pt>
                <c:pt idx="35949">
                  <c:v>-39.632812403899102</c:v>
                </c:pt>
                <c:pt idx="35950">
                  <c:v>-39.632812403899102</c:v>
                </c:pt>
                <c:pt idx="35951">
                  <c:v>-39.663574141944899</c:v>
                </c:pt>
                <c:pt idx="35952">
                  <c:v>-39.663574141944899</c:v>
                </c:pt>
                <c:pt idx="35953">
                  <c:v>-39.663574141944899</c:v>
                </c:pt>
                <c:pt idx="35954">
                  <c:v>-39.663574141944899</c:v>
                </c:pt>
                <c:pt idx="35955">
                  <c:v>-39.671972572839799</c:v>
                </c:pt>
                <c:pt idx="35956">
                  <c:v>-39.671972572839799</c:v>
                </c:pt>
                <c:pt idx="35957">
                  <c:v>-39.671972572839799</c:v>
                </c:pt>
                <c:pt idx="35958">
                  <c:v>-39.6177733439253</c:v>
                </c:pt>
                <c:pt idx="35959">
                  <c:v>-39.6177733439253</c:v>
                </c:pt>
                <c:pt idx="35960">
                  <c:v>-39.583203076908802</c:v>
                </c:pt>
                <c:pt idx="35961">
                  <c:v>-39.583203076908802</c:v>
                </c:pt>
                <c:pt idx="35962">
                  <c:v>-39.656835880552499</c:v>
                </c:pt>
                <c:pt idx="35963">
                  <c:v>-39.656835880552499</c:v>
                </c:pt>
                <c:pt idx="35964">
                  <c:v>-39.656835880552499</c:v>
                </c:pt>
                <c:pt idx="35965">
                  <c:v>-39.689257774152701</c:v>
                </c:pt>
                <c:pt idx="35966">
                  <c:v>-39.689257774152701</c:v>
                </c:pt>
                <c:pt idx="35967">
                  <c:v>-39.689257774152701</c:v>
                </c:pt>
                <c:pt idx="35968">
                  <c:v>-39.5302733801581</c:v>
                </c:pt>
                <c:pt idx="35969">
                  <c:v>-39.5302733801581</c:v>
                </c:pt>
                <c:pt idx="35970">
                  <c:v>-39.5302733801581</c:v>
                </c:pt>
                <c:pt idx="35971">
                  <c:v>-39.634570268812197</c:v>
                </c:pt>
                <c:pt idx="35972">
                  <c:v>-39.634570268812197</c:v>
                </c:pt>
                <c:pt idx="35973">
                  <c:v>-39.634570268812197</c:v>
                </c:pt>
                <c:pt idx="35974">
                  <c:v>-39.634570268812197</c:v>
                </c:pt>
                <c:pt idx="35975">
                  <c:v>-39.639062476475303</c:v>
                </c:pt>
                <c:pt idx="35976">
                  <c:v>-39.639062476475303</c:v>
                </c:pt>
                <c:pt idx="35977">
                  <c:v>-39.752734299661803</c:v>
                </c:pt>
                <c:pt idx="35978">
                  <c:v>-39.752734299661803</c:v>
                </c:pt>
                <c:pt idx="35979">
                  <c:v>-39.646874943966303</c:v>
                </c:pt>
                <c:pt idx="35980">
                  <c:v>-39.646874943966303</c:v>
                </c:pt>
                <c:pt idx="35981">
                  <c:v>-39.792382743631599</c:v>
                </c:pt>
                <c:pt idx="35982">
                  <c:v>-39.792382743631599</c:v>
                </c:pt>
                <c:pt idx="35983">
                  <c:v>-39.597656228353998</c:v>
                </c:pt>
                <c:pt idx="35984">
                  <c:v>-39.597656228353998</c:v>
                </c:pt>
                <c:pt idx="35985">
                  <c:v>-39.597656228353998</c:v>
                </c:pt>
                <c:pt idx="35986">
                  <c:v>-39.597656228353998</c:v>
                </c:pt>
                <c:pt idx="35987">
                  <c:v>-39.7164061894509</c:v>
                </c:pt>
                <c:pt idx="35988">
                  <c:v>-39.7164061894509</c:v>
                </c:pt>
                <c:pt idx="35989">
                  <c:v>-39.7164061894509</c:v>
                </c:pt>
                <c:pt idx="35990">
                  <c:v>-39.600195297993103</c:v>
                </c:pt>
                <c:pt idx="35991">
                  <c:v>-39.600195297993103</c:v>
                </c:pt>
                <c:pt idx="35992">
                  <c:v>-39.589257785111798</c:v>
                </c:pt>
                <c:pt idx="35993">
                  <c:v>-39.589257785111798</c:v>
                </c:pt>
                <c:pt idx="35994">
                  <c:v>-39.589257785111798</c:v>
                </c:pt>
                <c:pt idx="35995">
                  <c:v>-39.589257785111798</c:v>
                </c:pt>
                <c:pt idx="35996">
                  <c:v>-39.6823241432866</c:v>
                </c:pt>
                <c:pt idx="35997">
                  <c:v>-39.6823241432866</c:v>
                </c:pt>
                <c:pt idx="35998">
                  <c:v>-39.698632744140902</c:v>
                </c:pt>
                <c:pt idx="35999">
                  <c:v>-39.698632744140902</c:v>
                </c:pt>
                <c:pt idx="36000">
                  <c:v>-39.607324119249803</c:v>
                </c:pt>
                <c:pt idx="36001">
                  <c:v>-39.607324119249803</c:v>
                </c:pt>
                <c:pt idx="36002">
                  <c:v>-39.607324119249803</c:v>
                </c:pt>
                <c:pt idx="36003">
                  <c:v>-39.732519486133199</c:v>
                </c:pt>
                <c:pt idx="36004">
                  <c:v>-39.732519486133199</c:v>
                </c:pt>
                <c:pt idx="36005">
                  <c:v>-39.713671806137398</c:v>
                </c:pt>
                <c:pt idx="36006">
                  <c:v>-39.713671806137398</c:v>
                </c:pt>
                <c:pt idx="36007">
                  <c:v>-39.713671806137398</c:v>
                </c:pt>
                <c:pt idx="36008">
                  <c:v>-39.645214798889299</c:v>
                </c:pt>
                <c:pt idx="36009">
                  <c:v>-39.645214798889299</c:v>
                </c:pt>
                <c:pt idx="36010">
                  <c:v>-39.645214798889299</c:v>
                </c:pt>
                <c:pt idx="36011">
                  <c:v>-39.633886652227297</c:v>
                </c:pt>
                <c:pt idx="36012">
                  <c:v>-39.633886652227297</c:v>
                </c:pt>
                <c:pt idx="36013">
                  <c:v>-39.633886652227297</c:v>
                </c:pt>
                <c:pt idx="36014">
                  <c:v>-39.633886652227297</c:v>
                </c:pt>
                <c:pt idx="36015">
                  <c:v>-39.600488204079703</c:v>
                </c:pt>
                <c:pt idx="36016">
                  <c:v>-39.600488204079703</c:v>
                </c:pt>
                <c:pt idx="36017">
                  <c:v>-39.587597581768897</c:v>
                </c:pt>
                <c:pt idx="36018">
                  <c:v>-39.587597581768897</c:v>
                </c:pt>
                <c:pt idx="36019">
                  <c:v>-39.587597581768897</c:v>
                </c:pt>
                <c:pt idx="36020">
                  <c:v>-39.6418944483666</c:v>
                </c:pt>
                <c:pt idx="36021">
                  <c:v>-39.6418944483666</c:v>
                </c:pt>
                <c:pt idx="36022">
                  <c:v>-39.4944335285035</c:v>
                </c:pt>
                <c:pt idx="36023">
                  <c:v>-39.4944335285035</c:v>
                </c:pt>
                <c:pt idx="36024">
                  <c:v>-39.6317381881599</c:v>
                </c:pt>
                <c:pt idx="36025">
                  <c:v>-39.6317381881599</c:v>
                </c:pt>
                <c:pt idx="36026">
                  <c:v>-39.552636678447001</c:v>
                </c:pt>
                <c:pt idx="36027">
                  <c:v>-39.552636678447001</c:v>
                </c:pt>
                <c:pt idx="36028">
                  <c:v>-39.552636678447001</c:v>
                </c:pt>
                <c:pt idx="36029">
                  <c:v>-39.6499999257939</c:v>
                </c:pt>
                <c:pt idx="36030">
                  <c:v>-39.6499999257939</c:v>
                </c:pt>
                <c:pt idx="36031">
                  <c:v>-39.6499999257939</c:v>
                </c:pt>
                <c:pt idx="36032">
                  <c:v>-39.636718692752702</c:v>
                </c:pt>
                <c:pt idx="36033">
                  <c:v>-39.636718692752702</c:v>
                </c:pt>
                <c:pt idx="36034">
                  <c:v>-39.757812446441598</c:v>
                </c:pt>
                <c:pt idx="36035">
                  <c:v>-39.757812446441598</c:v>
                </c:pt>
                <c:pt idx="36036">
                  <c:v>-39.757812446441598</c:v>
                </c:pt>
                <c:pt idx="36037">
                  <c:v>-39.728417933576502</c:v>
                </c:pt>
                <c:pt idx="36038">
                  <c:v>-39.728417933576502</c:v>
                </c:pt>
                <c:pt idx="36039">
                  <c:v>-39.728417933576502</c:v>
                </c:pt>
                <c:pt idx="36040">
                  <c:v>-39.775976524098901</c:v>
                </c:pt>
                <c:pt idx="36041">
                  <c:v>-39.775976524098901</c:v>
                </c:pt>
                <c:pt idx="36042">
                  <c:v>-39.775976524098901</c:v>
                </c:pt>
                <c:pt idx="36043">
                  <c:v>-39.735449155523298</c:v>
                </c:pt>
                <c:pt idx="36044">
                  <c:v>-39.735449155523298</c:v>
                </c:pt>
                <c:pt idx="36045">
                  <c:v>-39.700878912073598</c:v>
                </c:pt>
                <c:pt idx="36046">
                  <c:v>-39.700878912073598</c:v>
                </c:pt>
                <c:pt idx="36047">
                  <c:v>-39.666699167704699</c:v>
                </c:pt>
                <c:pt idx="36048">
                  <c:v>-39.666699167704699</c:v>
                </c:pt>
                <c:pt idx="36049">
                  <c:v>-39.730273391134602</c:v>
                </c:pt>
                <c:pt idx="36050">
                  <c:v>-39.730273391134602</c:v>
                </c:pt>
                <c:pt idx="36051">
                  <c:v>-39.730273391134602</c:v>
                </c:pt>
                <c:pt idx="36052">
                  <c:v>-39.7888671266264</c:v>
                </c:pt>
                <c:pt idx="36053">
                  <c:v>-39.7888671266264</c:v>
                </c:pt>
                <c:pt idx="36054">
                  <c:v>-39.7888671266264</c:v>
                </c:pt>
                <c:pt idx="36055">
                  <c:v>-39.791894488997002</c:v>
                </c:pt>
                <c:pt idx="36056">
                  <c:v>-39.791894488997002</c:v>
                </c:pt>
                <c:pt idx="36057">
                  <c:v>-39.791894488997002</c:v>
                </c:pt>
                <c:pt idx="36058">
                  <c:v>-39.570214794453904</c:v>
                </c:pt>
                <c:pt idx="36059">
                  <c:v>-39.570214794453904</c:v>
                </c:pt>
                <c:pt idx="36060">
                  <c:v>-39.691699142298603</c:v>
                </c:pt>
                <c:pt idx="36061">
                  <c:v>-39.691699142298603</c:v>
                </c:pt>
                <c:pt idx="36062">
                  <c:v>-39.691699142298603</c:v>
                </c:pt>
                <c:pt idx="36063">
                  <c:v>-39.597753840178399</c:v>
                </c:pt>
                <c:pt idx="36064">
                  <c:v>-39.597753840178399</c:v>
                </c:pt>
                <c:pt idx="36065">
                  <c:v>-39.563183539052197</c:v>
                </c:pt>
                <c:pt idx="36066">
                  <c:v>-39.563183539052197</c:v>
                </c:pt>
                <c:pt idx="36067">
                  <c:v>-39.6660155607169</c:v>
                </c:pt>
                <c:pt idx="36068">
                  <c:v>-39.6660155607169</c:v>
                </c:pt>
                <c:pt idx="36069">
                  <c:v>-39.6660155607169</c:v>
                </c:pt>
                <c:pt idx="36070">
                  <c:v>-39.6660155607169</c:v>
                </c:pt>
                <c:pt idx="36071">
                  <c:v>-39.923632805759503</c:v>
                </c:pt>
                <c:pt idx="36072">
                  <c:v>-39.923632805759503</c:v>
                </c:pt>
                <c:pt idx="36073">
                  <c:v>-39.923632805759503</c:v>
                </c:pt>
                <c:pt idx="36074">
                  <c:v>-39.561425741492698</c:v>
                </c:pt>
                <c:pt idx="36075">
                  <c:v>-39.561425741492698</c:v>
                </c:pt>
                <c:pt idx="36076">
                  <c:v>-39.561425741492698</c:v>
                </c:pt>
                <c:pt idx="36077">
                  <c:v>-39.561425741492698</c:v>
                </c:pt>
                <c:pt idx="36078">
                  <c:v>-39.710156216584402</c:v>
                </c:pt>
                <c:pt idx="36079">
                  <c:v>-39.710156216584402</c:v>
                </c:pt>
                <c:pt idx="36080">
                  <c:v>-39.668163999034697</c:v>
                </c:pt>
                <c:pt idx="36081">
                  <c:v>-39.668163999034697</c:v>
                </c:pt>
                <c:pt idx="36082">
                  <c:v>-39.752148394160002</c:v>
                </c:pt>
                <c:pt idx="36083">
                  <c:v>-39.752148394160002</c:v>
                </c:pt>
                <c:pt idx="36084">
                  <c:v>-39.752148394160002</c:v>
                </c:pt>
                <c:pt idx="36085">
                  <c:v>-39.450878836978497</c:v>
                </c:pt>
                <c:pt idx="36086">
                  <c:v>-39.450878836978497</c:v>
                </c:pt>
                <c:pt idx="36087">
                  <c:v>-39.6529296493026</c:v>
                </c:pt>
                <c:pt idx="36088">
                  <c:v>-39.6529296493026</c:v>
                </c:pt>
                <c:pt idx="36089">
                  <c:v>-39.686425725565599</c:v>
                </c:pt>
                <c:pt idx="36090">
                  <c:v>-39.686425725565599</c:v>
                </c:pt>
                <c:pt idx="36091">
                  <c:v>-39.686425725565599</c:v>
                </c:pt>
                <c:pt idx="36092">
                  <c:v>-39.686425725565599</c:v>
                </c:pt>
                <c:pt idx="36093">
                  <c:v>-39.714550719734603</c:v>
                </c:pt>
                <c:pt idx="36094">
                  <c:v>-39.714550719734603</c:v>
                </c:pt>
                <c:pt idx="36095">
                  <c:v>-39.714550719734603</c:v>
                </c:pt>
                <c:pt idx="36096">
                  <c:v>-39.661913966127003</c:v>
                </c:pt>
                <c:pt idx="36097">
                  <c:v>-39.661913966127003</c:v>
                </c:pt>
                <c:pt idx="36098">
                  <c:v>-39.755761698739597</c:v>
                </c:pt>
                <c:pt idx="36099">
                  <c:v>-39.755761698739597</c:v>
                </c:pt>
                <c:pt idx="36100">
                  <c:v>-39.755761698739597</c:v>
                </c:pt>
                <c:pt idx="36101">
                  <c:v>-39.564843729647599</c:v>
                </c:pt>
                <c:pt idx="36102">
                  <c:v>-39.564843729647599</c:v>
                </c:pt>
                <c:pt idx="36103">
                  <c:v>-39.564843729647599</c:v>
                </c:pt>
                <c:pt idx="36104">
                  <c:v>-39.671191301240398</c:v>
                </c:pt>
                <c:pt idx="36105">
                  <c:v>-39.671191301240398</c:v>
                </c:pt>
                <c:pt idx="36106">
                  <c:v>-39.582812403685203</c:v>
                </c:pt>
                <c:pt idx="36107">
                  <c:v>-39.582812403685203</c:v>
                </c:pt>
                <c:pt idx="36108">
                  <c:v>-39.582812403685203</c:v>
                </c:pt>
                <c:pt idx="36109">
                  <c:v>-39.623535120306698</c:v>
                </c:pt>
                <c:pt idx="36110">
                  <c:v>-39.623535120306698</c:v>
                </c:pt>
                <c:pt idx="36111">
                  <c:v>-39.717968702781903</c:v>
                </c:pt>
                <c:pt idx="36112">
                  <c:v>-39.717968702781903</c:v>
                </c:pt>
                <c:pt idx="36113">
                  <c:v>-39.717968702781903</c:v>
                </c:pt>
                <c:pt idx="36114">
                  <c:v>-39.717968702781903</c:v>
                </c:pt>
                <c:pt idx="36115">
                  <c:v>-39.703222622141702</c:v>
                </c:pt>
                <c:pt idx="36116">
                  <c:v>-39.703222622141702</c:v>
                </c:pt>
                <c:pt idx="36117">
                  <c:v>-39.555273344594703</c:v>
                </c:pt>
                <c:pt idx="36118">
                  <c:v>-39.555273344594703</c:v>
                </c:pt>
                <c:pt idx="36119">
                  <c:v>-39.555273344594703</c:v>
                </c:pt>
                <c:pt idx="36120">
                  <c:v>-39.6948241904756</c:v>
                </c:pt>
                <c:pt idx="36121">
                  <c:v>-39.6948241904756</c:v>
                </c:pt>
                <c:pt idx="36122">
                  <c:v>-39.6948241904756</c:v>
                </c:pt>
                <c:pt idx="36123">
                  <c:v>-39.665917930149497</c:v>
                </c:pt>
                <c:pt idx="36124">
                  <c:v>-39.665917930149497</c:v>
                </c:pt>
                <c:pt idx="36125">
                  <c:v>-39.5015624605875</c:v>
                </c:pt>
                <c:pt idx="36126">
                  <c:v>-39.5015624605875</c:v>
                </c:pt>
                <c:pt idx="36127">
                  <c:v>-39.5015624605875</c:v>
                </c:pt>
                <c:pt idx="36128">
                  <c:v>-39.601367142422497</c:v>
                </c:pt>
                <c:pt idx="36129">
                  <c:v>-39.601367142422497</c:v>
                </c:pt>
                <c:pt idx="36130">
                  <c:v>-39.558984334456902</c:v>
                </c:pt>
                <c:pt idx="36131">
                  <c:v>-39.558984334456902</c:v>
                </c:pt>
                <c:pt idx="36132">
                  <c:v>-39.558984334456902</c:v>
                </c:pt>
                <c:pt idx="36133">
                  <c:v>-39.558984334456902</c:v>
                </c:pt>
                <c:pt idx="36134">
                  <c:v>-39.636230405776502</c:v>
                </c:pt>
                <c:pt idx="36135">
                  <c:v>-39.636230405776502</c:v>
                </c:pt>
                <c:pt idx="36136">
                  <c:v>-39.636230405776502</c:v>
                </c:pt>
                <c:pt idx="36137">
                  <c:v>-39.663964799954499</c:v>
                </c:pt>
                <c:pt idx="36138">
                  <c:v>-39.663964799954499</c:v>
                </c:pt>
                <c:pt idx="36139">
                  <c:v>-39.626074176914699</c:v>
                </c:pt>
                <c:pt idx="36140">
                  <c:v>-39.626074176914699</c:v>
                </c:pt>
                <c:pt idx="36141">
                  <c:v>-39.626074176914699</c:v>
                </c:pt>
                <c:pt idx="36142">
                  <c:v>-39.679687440009701</c:v>
                </c:pt>
                <c:pt idx="36143">
                  <c:v>-39.679687440009701</c:v>
                </c:pt>
                <c:pt idx="36144">
                  <c:v>-39.685253875060802</c:v>
                </c:pt>
                <c:pt idx="36145">
                  <c:v>-39.685253875060802</c:v>
                </c:pt>
                <c:pt idx="36146">
                  <c:v>-39.685253875060802</c:v>
                </c:pt>
                <c:pt idx="36147">
                  <c:v>-39.643945256218998</c:v>
                </c:pt>
                <c:pt idx="36148">
                  <c:v>-39.643945256218998</c:v>
                </c:pt>
                <c:pt idx="36149">
                  <c:v>-39.604785135306798</c:v>
                </c:pt>
                <c:pt idx="36150">
                  <c:v>-39.604785135306798</c:v>
                </c:pt>
                <c:pt idx="36151">
                  <c:v>-39.604785135306798</c:v>
                </c:pt>
                <c:pt idx="36152">
                  <c:v>-39.6645507310458</c:v>
                </c:pt>
                <c:pt idx="36153">
                  <c:v>-39.6645507310458</c:v>
                </c:pt>
                <c:pt idx="36154">
                  <c:v>-39.6645507310458</c:v>
                </c:pt>
                <c:pt idx="36155">
                  <c:v>-39.592968735385497</c:v>
                </c:pt>
                <c:pt idx="36156">
                  <c:v>-39.592968735385497</c:v>
                </c:pt>
                <c:pt idx="36157">
                  <c:v>-39.592968735385497</c:v>
                </c:pt>
                <c:pt idx="36158">
                  <c:v>-39.597558516121303</c:v>
                </c:pt>
                <c:pt idx="36159">
                  <c:v>-39.597558516121303</c:v>
                </c:pt>
                <c:pt idx="36160">
                  <c:v>-39.690820298477703</c:v>
                </c:pt>
                <c:pt idx="36161">
                  <c:v>-39.690820298477703</c:v>
                </c:pt>
                <c:pt idx="36162">
                  <c:v>-39.690820298477703</c:v>
                </c:pt>
                <c:pt idx="36163">
                  <c:v>-39.543066345569898</c:v>
                </c:pt>
                <c:pt idx="36164">
                  <c:v>-39.543066345569898</c:v>
                </c:pt>
                <c:pt idx="36165">
                  <c:v>-39.609472578951603</c:v>
                </c:pt>
                <c:pt idx="36166">
                  <c:v>-39.609472578951603</c:v>
                </c:pt>
                <c:pt idx="36167">
                  <c:v>-39.609472578951603</c:v>
                </c:pt>
                <c:pt idx="36168">
                  <c:v>-39.773730402870498</c:v>
                </c:pt>
                <c:pt idx="36169">
                  <c:v>-39.773730402870498</c:v>
                </c:pt>
                <c:pt idx="36170">
                  <c:v>-39.773730402870498</c:v>
                </c:pt>
                <c:pt idx="36171">
                  <c:v>-39.636425716817001</c:v>
                </c:pt>
                <c:pt idx="36172">
                  <c:v>-39.636425716817001</c:v>
                </c:pt>
                <c:pt idx="36173">
                  <c:v>-39.636425716817001</c:v>
                </c:pt>
                <c:pt idx="36174">
                  <c:v>-39.651660087016303</c:v>
                </c:pt>
                <c:pt idx="36175">
                  <c:v>-39.651660087016303</c:v>
                </c:pt>
                <c:pt idx="36176">
                  <c:v>-39.637402287924402</c:v>
                </c:pt>
                <c:pt idx="36177">
                  <c:v>-39.637402287924402</c:v>
                </c:pt>
                <c:pt idx="36178">
                  <c:v>-39.637402287924402</c:v>
                </c:pt>
                <c:pt idx="36179">
                  <c:v>-39.637402290420098</c:v>
                </c:pt>
                <c:pt idx="36180">
                  <c:v>-39.637402290420098</c:v>
                </c:pt>
                <c:pt idx="36181">
                  <c:v>-39.637402290420098</c:v>
                </c:pt>
                <c:pt idx="36182">
                  <c:v>-39.592382743016003</c:v>
                </c:pt>
                <c:pt idx="36183">
                  <c:v>-39.592382743016003</c:v>
                </c:pt>
                <c:pt idx="36184">
                  <c:v>-39.710742139024603</c:v>
                </c:pt>
                <c:pt idx="36185">
                  <c:v>-39.710742139024603</c:v>
                </c:pt>
                <c:pt idx="36186">
                  <c:v>-39.684863225083902</c:v>
                </c:pt>
                <c:pt idx="36187">
                  <c:v>-39.684863225083902</c:v>
                </c:pt>
                <c:pt idx="36188">
                  <c:v>-39.684863225083902</c:v>
                </c:pt>
                <c:pt idx="36189">
                  <c:v>-39.643847591891202</c:v>
                </c:pt>
                <c:pt idx="36190">
                  <c:v>-39.643847591891202</c:v>
                </c:pt>
                <c:pt idx="36191">
                  <c:v>-39.643847591891202</c:v>
                </c:pt>
                <c:pt idx="36192">
                  <c:v>-39.643847591891202</c:v>
                </c:pt>
                <c:pt idx="36193">
                  <c:v>-39.542675713317202</c:v>
                </c:pt>
                <c:pt idx="36194">
                  <c:v>-39.542675713317202</c:v>
                </c:pt>
                <c:pt idx="36195">
                  <c:v>-39.653320249402803</c:v>
                </c:pt>
                <c:pt idx="36196">
                  <c:v>-39.653320249402803</c:v>
                </c:pt>
                <c:pt idx="36197">
                  <c:v>-39.653320249402803</c:v>
                </c:pt>
                <c:pt idx="36198">
                  <c:v>-39.644433551526099</c:v>
                </c:pt>
                <c:pt idx="36199">
                  <c:v>-39.644433551526099</c:v>
                </c:pt>
                <c:pt idx="36200">
                  <c:v>-39.644433551526099</c:v>
                </c:pt>
                <c:pt idx="36201">
                  <c:v>-39.713867112906797</c:v>
                </c:pt>
                <c:pt idx="36202">
                  <c:v>-39.713867112906797</c:v>
                </c:pt>
                <c:pt idx="36203">
                  <c:v>-39.756249930556798</c:v>
                </c:pt>
                <c:pt idx="36204">
                  <c:v>-39.756249930556798</c:v>
                </c:pt>
                <c:pt idx="36205">
                  <c:v>-39.717675747713599</c:v>
                </c:pt>
                <c:pt idx="36206">
                  <c:v>-39.717675747713599</c:v>
                </c:pt>
                <c:pt idx="36207">
                  <c:v>-39.717675747713599</c:v>
                </c:pt>
                <c:pt idx="36208">
                  <c:v>-39.684960888298498</c:v>
                </c:pt>
                <c:pt idx="36209">
                  <c:v>-39.684960888298498</c:v>
                </c:pt>
                <c:pt idx="36210">
                  <c:v>-39.684960888298498</c:v>
                </c:pt>
                <c:pt idx="36211">
                  <c:v>-39.783593689113303</c:v>
                </c:pt>
                <c:pt idx="36212">
                  <c:v>-39.783593689113303</c:v>
                </c:pt>
                <c:pt idx="36213">
                  <c:v>-39.783593689113303</c:v>
                </c:pt>
                <c:pt idx="36214">
                  <c:v>-39.749902295406997</c:v>
                </c:pt>
                <c:pt idx="36215">
                  <c:v>-39.749902295406997</c:v>
                </c:pt>
                <c:pt idx="36216">
                  <c:v>-39.775976522243496</c:v>
                </c:pt>
                <c:pt idx="36217">
                  <c:v>-39.775976522243496</c:v>
                </c:pt>
                <c:pt idx="36218">
                  <c:v>-39.775976522243496</c:v>
                </c:pt>
                <c:pt idx="36219">
                  <c:v>-39.5677733842967</c:v>
                </c:pt>
                <c:pt idx="36220">
                  <c:v>-39.5677733842967</c:v>
                </c:pt>
                <c:pt idx="36221">
                  <c:v>-39.640234292768497</c:v>
                </c:pt>
                <c:pt idx="36222">
                  <c:v>-39.640234292768497</c:v>
                </c:pt>
                <c:pt idx="36223">
                  <c:v>-39.640234292768497</c:v>
                </c:pt>
                <c:pt idx="36224">
                  <c:v>-39.739648358437897</c:v>
                </c:pt>
                <c:pt idx="36225">
                  <c:v>-39.739648358437897</c:v>
                </c:pt>
                <c:pt idx="36226">
                  <c:v>-39.739648358437897</c:v>
                </c:pt>
                <c:pt idx="36227">
                  <c:v>-39.675683543326102</c:v>
                </c:pt>
                <c:pt idx="36228">
                  <c:v>-39.675683543326102</c:v>
                </c:pt>
                <c:pt idx="36229">
                  <c:v>-39.675683543326102</c:v>
                </c:pt>
                <c:pt idx="36230">
                  <c:v>-39.623828138443002</c:v>
                </c:pt>
                <c:pt idx="36231">
                  <c:v>-39.623828138443002</c:v>
                </c:pt>
                <c:pt idx="36232">
                  <c:v>-39.623828138443002</c:v>
                </c:pt>
                <c:pt idx="36233">
                  <c:v>-39.755468702809502</c:v>
                </c:pt>
                <c:pt idx="36234">
                  <c:v>-39.755468702809502</c:v>
                </c:pt>
                <c:pt idx="36235">
                  <c:v>-39.793554642448697</c:v>
                </c:pt>
                <c:pt idx="36236">
                  <c:v>-39.793554642448697</c:v>
                </c:pt>
                <c:pt idx="36237">
                  <c:v>-39.6699218311987</c:v>
                </c:pt>
                <c:pt idx="36238">
                  <c:v>-39.6699218311987</c:v>
                </c:pt>
                <c:pt idx="36239">
                  <c:v>-39.660253892026901</c:v>
                </c:pt>
                <c:pt idx="36240">
                  <c:v>-39.660253892026901</c:v>
                </c:pt>
                <c:pt idx="36241">
                  <c:v>-39.660253892026901</c:v>
                </c:pt>
                <c:pt idx="36242">
                  <c:v>-39.660253892026901</c:v>
                </c:pt>
                <c:pt idx="36243">
                  <c:v>-39.521386665291999</c:v>
                </c:pt>
                <c:pt idx="36244">
                  <c:v>-39.521386665291999</c:v>
                </c:pt>
                <c:pt idx="36245">
                  <c:v>-39.640429617625998</c:v>
                </c:pt>
                <c:pt idx="36246">
                  <c:v>-39.640429617625998</c:v>
                </c:pt>
                <c:pt idx="36247">
                  <c:v>-39.640429617625998</c:v>
                </c:pt>
                <c:pt idx="36248">
                  <c:v>-39.640429617625998</c:v>
                </c:pt>
                <c:pt idx="36249">
                  <c:v>-39.525683518921099</c:v>
                </c:pt>
                <c:pt idx="36250">
                  <c:v>-39.525683518921099</c:v>
                </c:pt>
                <c:pt idx="36251">
                  <c:v>-39.677246038809201</c:v>
                </c:pt>
                <c:pt idx="36252">
                  <c:v>-39.677246038809201</c:v>
                </c:pt>
                <c:pt idx="36253">
                  <c:v>-39.677246038809201</c:v>
                </c:pt>
                <c:pt idx="36254">
                  <c:v>-39.818066396939599</c:v>
                </c:pt>
                <c:pt idx="36255">
                  <c:v>-39.818066396939599</c:v>
                </c:pt>
                <c:pt idx="36256">
                  <c:v>-39.7500976030787</c:v>
                </c:pt>
                <c:pt idx="36257">
                  <c:v>-39.7500976030787</c:v>
                </c:pt>
                <c:pt idx="36258">
                  <c:v>-39.512206960615003</c:v>
                </c:pt>
                <c:pt idx="36259">
                  <c:v>-39.512206960615003</c:v>
                </c:pt>
                <c:pt idx="36260">
                  <c:v>-39.607714794081403</c:v>
                </c:pt>
                <c:pt idx="36261">
                  <c:v>-39.607714794081403</c:v>
                </c:pt>
                <c:pt idx="36262">
                  <c:v>-39.607714794081403</c:v>
                </c:pt>
                <c:pt idx="36263">
                  <c:v>-39.682812417471702</c:v>
                </c:pt>
                <c:pt idx="36264">
                  <c:v>-39.682812417471702</c:v>
                </c:pt>
                <c:pt idx="36265">
                  <c:v>-39.682812417471702</c:v>
                </c:pt>
                <c:pt idx="36266">
                  <c:v>-39.682812417471702</c:v>
                </c:pt>
                <c:pt idx="36267">
                  <c:v>-39.650683550746102</c:v>
                </c:pt>
                <c:pt idx="36268">
                  <c:v>-39.650683550746102</c:v>
                </c:pt>
                <c:pt idx="36269">
                  <c:v>-39.650683550746102</c:v>
                </c:pt>
                <c:pt idx="36270">
                  <c:v>-39.679980416229199</c:v>
                </c:pt>
                <c:pt idx="36271">
                  <c:v>-39.679980416229199</c:v>
                </c:pt>
                <c:pt idx="36272">
                  <c:v>-39.679980416229199</c:v>
                </c:pt>
                <c:pt idx="36273">
                  <c:v>-39.6719726096198</c:v>
                </c:pt>
                <c:pt idx="36274">
                  <c:v>-39.6719726096198</c:v>
                </c:pt>
                <c:pt idx="36275">
                  <c:v>-39.696386693722097</c:v>
                </c:pt>
                <c:pt idx="36276">
                  <c:v>-39.696386693722097</c:v>
                </c:pt>
                <c:pt idx="36277">
                  <c:v>-39.696386693722097</c:v>
                </c:pt>
                <c:pt idx="36278">
                  <c:v>-39.675976480102598</c:v>
                </c:pt>
                <c:pt idx="36279">
                  <c:v>-39.675976480102598</c:v>
                </c:pt>
                <c:pt idx="36280">
                  <c:v>-39.737011685923697</c:v>
                </c:pt>
                <c:pt idx="36281">
                  <c:v>-39.737011685923697</c:v>
                </c:pt>
                <c:pt idx="36282">
                  <c:v>-39.737011685923697</c:v>
                </c:pt>
                <c:pt idx="36283">
                  <c:v>-39.634863217754102</c:v>
                </c:pt>
                <c:pt idx="36284">
                  <c:v>-39.634863217754102</c:v>
                </c:pt>
                <c:pt idx="36285">
                  <c:v>-39.634863217754102</c:v>
                </c:pt>
                <c:pt idx="36286">
                  <c:v>-39.691503859459701</c:v>
                </c:pt>
                <c:pt idx="36287">
                  <c:v>-39.691503859459701</c:v>
                </c:pt>
                <c:pt idx="36288">
                  <c:v>-39.691503859459701</c:v>
                </c:pt>
                <c:pt idx="36289">
                  <c:v>-39.691503859459701</c:v>
                </c:pt>
                <c:pt idx="36290">
                  <c:v>-39.719824117237202</c:v>
                </c:pt>
                <c:pt idx="36291">
                  <c:v>-39.719824117237202</c:v>
                </c:pt>
                <c:pt idx="36292">
                  <c:v>-39.719824117237202</c:v>
                </c:pt>
                <c:pt idx="36293">
                  <c:v>-39.689257736114001</c:v>
                </c:pt>
                <c:pt idx="36294">
                  <c:v>-39.689257736114001</c:v>
                </c:pt>
                <c:pt idx="36295">
                  <c:v>-39.689257736114001</c:v>
                </c:pt>
                <c:pt idx="36296">
                  <c:v>-39.637304616881003</c:v>
                </c:pt>
                <c:pt idx="36297">
                  <c:v>-39.637304616881003</c:v>
                </c:pt>
                <c:pt idx="36298">
                  <c:v>-39.632324166290303</c:v>
                </c:pt>
                <c:pt idx="36299">
                  <c:v>-39.632324166290303</c:v>
                </c:pt>
                <c:pt idx="36300">
                  <c:v>-39.648144466380401</c:v>
                </c:pt>
                <c:pt idx="36301">
                  <c:v>-39.648144466380401</c:v>
                </c:pt>
                <c:pt idx="36302">
                  <c:v>-39.648144466380401</c:v>
                </c:pt>
                <c:pt idx="36303">
                  <c:v>-39.676171826096798</c:v>
                </c:pt>
                <c:pt idx="36304">
                  <c:v>-39.676171826096798</c:v>
                </c:pt>
                <c:pt idx="36305">
                  <c:v>-39.676171826096798</c:v>
                </c:pt>
                <c:pt idx="36306">
                  <c:v>-39.5620116820864</c:v>
                </c:pt>
                <c:pt idx="36307">
                  <c:v>-39.5620116820864</c:v>
                </c:pt>
                <c:pt idx="36308">
                  <c:v>-39.5620116820864</c:v>
                </c:pt>
                <c:pt idx="36309">
                  <c:v>-39.656347587500903</c:v>
                </c:pt>
                <c:pt idx="36310">
                  <c:v>-39.656347587500903</c:v>
                </c:pt>
                <c:pt idx="36311">
                  <c:v>-39.656347587500903</c:v>
                </c:pt>
                <c:pt idx="36312">
                  <c:v>-39.653515570418598</c:v>
                </c:pt>
                <c:pt idx="36313">
                  <c:v>-39.653515570418598</c:v>
                </c:pt>
                <c:pt idx="36314">
                  <c:v>-39.667089764377998</c:v>
                </c:pt>
                <c:pt idx="36315">
                  <c:v>-39.667089764377998</c:v>
                </c:pt>
                <c:pt idx="36316">
                  <c:v>-39.667089764377998</c:v>
                </c:pt>
                <c:pt idx="36317">
                  <c:v>-39.650097633762897</c:v>
                </c:pt>
                <c:pt idx="36318">
                  <c:v>-39.650097633762897</c:v>
                </c:pt>
                <c:pt idx="36319">
                  <c:v>-39.650097633762897</c:v>
                </c:pt>
                <c:pt idx="36320">
                  <c:v>-39.667871059304098</c:v>
                </c:pt>
                <c:pt idx="36321">
                  <c:v>-39.667871059304098</c:v>
                </c:pt>
                <c:pt idx="36322">
                  <c:v>-39.6784178739399</c:v>
                </c:pt>
                <c:pt idx="36323">
                  <c:v>-39.6784178739399</c:v>
                </c:pt>
                <c:pt idx="36324">
                  <c:v>-39.6784178739399</c:v>
                </c:pt>
                <c:pt idx="36325">
                  <c:v>-39.535449167553402</c:v>
                </c:pt>
                <c:pt idx="36326">
                  <c:v>-39.535449167553402</c:v>
                </c:pt>
                <c:pt idx="36327">
                  <c:v>-39.535449167553402</c:v>
                </c:pt>
                <c:pt idx="36328">
                  <c:v>-39.560742138339201</c:v>
                </c:pt>
                <c:pt idx="36329">
                  <c:v>-39.560742138339201</c:v>
                </c:pt>
                <c:pt idx="36330">
                  <c:v>-39.560742138339201</c:v>
                </c:pt>
                <c:pt idx="36331">
                  <c:v>-39.591308543727699</c:v>
                </c:pt>
                <c:pt idx="36332">
                  <c:v>-39.591308543727699</c:v>
                </c:pt>
                <c:pt idx="36333">
                  <c:v>-39.591308543727699</c:v>
                </c:pt>
                <c:pt idx="36334">
                  <c:v>-39.687890588560499</c:v>
                </c:pt>
                <c:pt idx="36335">
                  <c:v>-39.687890588560499</c:v>
                </c:pt>
                <c:pt idx="36336">
                  <c:v>-39.561425710657197</c:v>
                </c:pt>
                <c:pt idx="36337">
                  <c:v>-39.561425710657197</c:v>
                </c:pt>
                <c:pt idx="36338">
                  <c:v>-39.561425710657197</c:v>
                </c:pt>
                <c:pt idx="36339">
                  <c:v>-39.677246041661398</c:v>
                </c:pt>
                <c:pt idx="36340">
                  <c:v>-39.664062425879798</c:v>
                </c:pt>
                <c:pt idx="36341">
                  <c:v>-39.664062425879798</c:v>
                </c:pt>
                <c:pt idx="36342">
                  <c:v>-39.664062425879798</c:v>
                </c:pt>
                <c:pt idx="36343">
                  <c:v>-39.682812428560197</c:v>
                </c:pt>
                <c:pt idx="36344">
                  <c:v>-39.682812428560197</c:v>
                </c:pt>
                <c:pt idx="36345">
                  <c:v>-39.682812428560197</c:v>
                </c:pt>
                <c:pt idx="36346">
                  <c:v>-39.531445307977201</c:v>
                </c:pt>
                <c:pt idx="36347">
                  <c:v>-39.531445307977201</c:v>
                </c:pt>
                <c:pt idx="36348">
                  <c:v>-39.531445307977201</c:v>
                </c:pt>
                <c:pt idx="36349">
                  <c:v>-39.531445307977201</c:v>
                </c:pt>
                <c:pt idx="36350">
                  <c:v>-39.531445307977201</c:v>
                </c:pt>
                <c:pt idx="36351">
                  <c:v>-39.531933570739</c:v>
                </c:pt>
                <c:pt idx="36352">
                  <c:v>-39.531933570739</c:v>
                </c:pt>
                <c:pt idx="36353">
                  <c:v>-39.582714821357499</c:v>
                </c:pt>
                <c:pt idx="36354">
                  <c:v>-39.582714821357499</c:v>
                </c:pt>
                <c:pt idx="36355">
                  <c:v>-39.682226535303897</c:v>
                </c:pt>
                <c:pt idx="36356">
                  <c:v>-39.682226535303897</c:v>
                </c:pt>
                <c:pt idx="36357">
                  <c:v>-39.682226535303897</c:v>
                </c:pt>
                <c:pt idx="36358">
                  <c:v>-39.669140588186501</c:v>
                </c:pt>
                <c:pt idx="36359">
                  <c:v>-39.669140588186501</c:v>
                </c:pt>
                <c:pt idx="36360">
                  <c:v>-39.563769475498702</c:v>
                </c:pt>
                <c:pt idx="36361">
                  <c:v>-39.563769475498702</c:v>
                </c:pt>
                <c:pt idx="36362">
                  <c:v>-39.651464811584397</c:v>
                </c:pt>
                <c:pt idx="36363">
                  <c:v>-39.651464811584397</c:v>
                </c:pt>
                <c:pt idx="36364">
                  <c:v>-39.649121030590301</c:v>
                </c:pt>
                <c:pt idx="36365">
                  <c:v>-39.649121030590301</c:v>
                </c:pt>
                <c:pt idx="36366">
                  <c:v>-39.649121030590301</c:v>
                </c:pt>
                <c:pt idx="36367">
                  <c:v>-39.677050694204802</c:v>
                </c:pt>
                <c:pt idx="36368">
                  <c:v>-39.677050694204802</c:v>
                </c:pt>
                <c:pt idx="36369">
                  <c:v>-39.677050694204802</c:v>
                </c:pt>
                <c:pt idx="36370">
                  <c:v>-39.677050694204802</c:v>
                </c:pt>
                <c:pt idx="36371">
                  <c:v>-39.526464793969303</c:v>
                </c:pt>
                <c:pt idx="36372">
                  <c:v>-39.526464793969303</c:v>
                </c:pt>
                <c:pt idx="36373">
                  <c:v>-39.637011697916002</c:v>
                </c:pt>
                <c:pt idx="36374">
                  <c:v>-39.637011697916002</c:v>
                </c:pt>
                <c:pt idx="36375">
                  <c:v>-39.679589815743299</c:v>
                </c:pt>
                <c:pt idx="36376">
                  <c:v>-39.679589815743299</c:v>
                </c:pt>
                <c:pt idx="36377">
                  <c:v>-39.679589815743299</c:v>
                </c:pt>
                <c:pt idx="36378">
                  <c:v>-39.679589799226903</c:v>
                </c:pt>
                <c:pt idx="36379">
                  <c:v>-39.679589799226903</c:v>
                </c:pt>
                <c:pt idx="36380">
                  <c:v>-39.583203085050599</c:v>
                </c:pt>
                <c:pt idx="36381">
                  <c:v>-39.583203085050599</c:v>
                </c:pt>
                <c:pt idx="36382">
                  <c:v>-39.595996047799403</c:v>
                </c:pt>
                <c:pt idx="36383">
                  <c:v>-39.595996047799403</c:v>
                </c:pt>
                <c:pt idx="36384">
                  <c:v>-39.595996047799403</c:v>
                </c:pt>
                <c:pt idx="36385">
                  <c:v>-39.546093681216</c:v>
                </c:pt>
                <c:pt idx="36386">
                  <c:v>-39.546093681216</c:v>
                </c:pt>
                <c:pt idx="36387">
                  <c:v>-39.546093681216</c:v>
                </c:pt>
                <c:pt idx="36388">
                  <c:v>-39.546093681216</c:v>
                </c:pt>
                <c:pt idx="36389">
                  <c:v>-39.683984337141702</c:v>
                </c:pt>
                <c:pt idx="36390">
                  <c:v>-39.683984337141702</c:v>
                </c:pt>
                <c:pt idx="36391">
                  <c:v>-39.683984337141702</c:v>
                </c:pt>
                <c:pt idx="36392">
                  <c:v>-39.599706942601102</c:v>
                </c:pt>
                <c:pt idx="36393">
                  <c:v>-39.599706942601102</c:v>
                </c:pt>
                <c:pt idx="36394">
                  <c:v>-39.738183545858099</c:v>
                </c:pt>
                <c:pt idx="36395">
                  <c:v>-39.738183545858099</c:v>
                </c:pt>
                <c:pt idx="36396">
                  <c:v>-39.738183545858099</c:v>
                </c:pt>
                <c:pt idx="36397">
                  <c:v>-39.692480382538598</c:v>
                </c:pt>
                <c:pt idx="36398">
                  <c:v>-39.692480382538598</c:v>
                </c:pt>
                <c:pt idx="36399">
                  <c:v>-39.8533202371909</c:v>
                </c:pt>
                <c:pt idx="36400">
                  <c:v>-39.8533202371909</c:v>
                </c:pt>
                <c:pt idx="36401">
                  <c:v>-39.8533202371909</c:v>
                </c:pt>
                <c:pt idx="36402">
                  <c:v>-39.713085896270002</c:v>
                </c:pt>
                <c:pt idx="36403">
                  <c:v>-39.713085896270002</c:v>
                </c:pt>
                <c:pt idx="36404">
                  <c:v>-39.713085896270002</c:v>
                </c:pt>
                <c:pt idx="36405">
                  <c:v>-39.574121013370998</c:v>
                </c:pt>
                <c:pt idx="36406">
                  <c:v>-39.574121013370998</c:v>
                </c:pt>
                <c:pt idx="36407">
                  <c:v>-39.574121013370998</c:v>
                </c:pt>
                <c:pt idx="36408">
                  <c:v>-39.756640551604498</c:v>
                </c:pt>
                <c:pt idx="36409">
                  <c:v>-39.756640551604498</c:v>
                </c:pt>
                <c:pt idx="36410">
                  <c:v>-39.756640551604498</c:v>
                </c:pt>
                <c:pt idx="36411">
                  <c:v>-39.697656249823901</c:v>
                </c:pt>
                <c:pt idx="36412">
                  <c:v>-39.697656249823901</c:v>
                </c:pt>
                <c:pt idx="36413">
                  <c:v>-39.697656249823901</c:v>
                </c:pt>
                <c:pt idx="36414">
                  <c:v>-39.854003841006403</c:v>
                </c:pt>
                <c:pt idx="36415">
                  <c:v>-39.854003841006403</c:v>
                </c:pt>
                <c:pt idx="36416">
                  <c:v>-39.854003841006403</c:v>
                </c:pt>
                <c:pt idx="36417">
                  <c:v>-39.731152293396001</c:v>
                </c:pt>
                <c:pt idx="36418">
                  <c:v>-39.672265610315598</c:v>
                </c:pt>
                <c:pt idx="36419">
                  <c:v>-39.672265610315598</c:v>
                </c:pt>
                <c:pt idx="36420">
                  <c:v>-39.672265610315598</c:v>
                </c:pt>
                <c:pt idx="36421">
                  <c:v>-39.673925715920603</c:v>
                </c:pt>
                <c:pt idx="36422">
                  <c:v>-39.673925715920603</c:v>
                </c:pt>
                <c:pt idx="36423">
                  <c:v>-39.673925715920603</c:v>
                </c:pt>
                <c:pt idx="36424">
                  <c:v>-39.713085885428796</c:v>
                </c:pt>
                <c:pt idx="36425">
                  <c:v>-39.713085885428796</c:v>
                </c:pt>
                <c:pt idx="36426">
                  <c:v>-39.713085885428796</c:v>
                </c:pt>
                <c:pt idx="36427">
                  <c:v>-39.713085885428796</c:v>
                </c:pt>
                <c:pt idx="36428">
                  <c:v>-39.770996041050203</c:v>
                </c:pt>
                <c:pt idx="36429">
                  <c:v>-39.770996041050203</c:v>
                </c:pt>
                <c:pt idx="36430">
                  <c:v>-39.770996041050203</c:v>
                </c:pt>
                <c:pt idx="36431">
                  <c:v>-39.771972598486101</c:v>
                </c:pt>
                <c:pt idx="36432">
                  <c:v>-39.771972598486101</c:v>
                </c:pt>
                <c:pt idx="36433">
                  <c:v>-39.624316343775703</c:v>
                </c:pt>
                <c:pt idx="36434">
                  <c:v>-39.624316343775703</c:v>
                </c:pt>
                <c:pt idx="36435">
                  <c:v>-39.624316343775703</c:v>
                </c:pt>
                <c:pt idx="36436">
                  <c:v>-39.8467772674557</c:v>
                </c:pt>
                <c:pt idx="36437">
                  <c:v>-39.695996052323601</c:v>
                </c:pt>
                <c:pt idx="36438">
                  <c:v>-39.695996052323601</c:v>
                </c:pt>
                <c:pt idx="36439">
                  <c:v>-39.695996052323601</c:v>
                </c:pt>
                <c:pt idx="36440">
                  <c:v>-39.776562437764298</c:v>
                </c:pt>
                <c:pt idx="36441">
                  <c:v>-39.776562437764298</c:v>
                </c:pt>
                <c:pt idx="36442">
                  <c:v>-39.776562437764298</c:v>
                </c:pt>
                <c:pt idx="36443">
                  <c:v>-39.717382757204099</c:v>
                </c:pt>
                <c:pt idx="36444">
                  <c:v>-39.717382757204099</c:v>
                </c:pt>
                <c:pt idx="36445">
                  <c:v>-39.717382757204099</c:v>
                </c:pt>
                <c:pt idx="36446">
                  <c:v>-39.717382757204099</c:v>
                </c:pt>
                <c:pt idx="36447">
                  <c:v>-39.668749939140902</c:v>
                </c:pt>
                <c:pt idx="36448">
                  <c:v>-39.668749939140902</c:v>
                </c:pt>
                <c:pt idx="36449">
                  <c:v>-39.618945304704503</c:v>
                </c:pt>
                <c:pt idx="36450">
                  <c:v>-39.618945304704503</c:v>
                </c:pt>
                <c:pt idx="36451">
                  <c:v>-39.618945304704503</c:v>
                </c:pt>
                <c:pt idx="36452">
                  <c:v>-39.568457030691199</c:v>
                </c:pt>
                <c:pt idx="36453">
                  <c:v>-39.568457030691199</c:v>
                </c:pt>
                <c:pt idx="36454">
                  <c:v>-39.765039003999803</c:v>
                </c:pt>
                <c:pt idx="36455">
                  <c:v>-39.765039003999803</c:v>
                </c:pt>
                <c:pt idx="36456">
                  <c:v>-39.471289020460901</c:v>
                </c:pt>
                <c:pt idx="36457">
                  <c:v>-39.471289020460901</c:v>
                </c:pt>
                <c:pt idx="36458">
                  <c:v>-39.684374977688996</c:v>
                </c:pt>
                <c:pt idx="36459">
                  <c:v>-39.684374977688996</c:v>
                </c:pt>
                <c:pt idx="36460">
                  <c:v>-39.684374977688996</c:v>
                </c:pt>
                <c:pt idx="36461">
                  <c:v>-39.7223632053282</c:v>
                </c:pt>
                <c:pt idx="36462">
                  <c:v>-39.7223632053282</c:v>
                </c:pt>
                <c:pt idx="36463">
                  <c:v>-39.7223632053282</c:v>
                </c:pt>
                <c:pt idx="36464">
                  <c:v>-39.7223632053282</c:v>
                </c:pt>
                <c:pt idx="36465">
                  <c:v>-39.579589828077502</c:v>
                </c:pt>
                <c:pt idx="36466">
                  <c:v>-39.579589828077502</c:v>
                </c:pt>
                <c:pt idx="36467">
                  <c:v>-39.779199161137498</c:v>
                </c:pt>
                <c:pt idx="36468">
                  <c:v>-39.779199161137498</c:v>
                </c:pt>
                <c:pt idx="36469">
                  <c:v>-39.673046819814701</c:v>
                </c:pt>
                <c:pt idx="36470">
                  <c:v>-39.673046819814701</c:v>
                </c:pt>
                <c:pt idx="36471">
                  <c:v>-39.673046819814701</c:v>
                </c:pt>
                <c:pt idx="36472">
                  <c:v>-39.665331974138098</c:v>
                </c:pt>
                <c:pt idx="36473">
                  <c:v>-39.744042909231197</c:v>
                </c:pt>
                <c:pt idx="36474">
                  <c:v>-39.744042909231197</c:v>
                </c:pt>
                <c:pt idx="36475">
                  <c:v>-39.744042909231197</c:v>
                </c:pt>
                <c:pt idx="36476">
                  <c:v>-39.582910079989198</c:v>
                </c:pt>
                <c:pt idx="36477">
                  <c:v>-39.582910079989198</c:v>
                </c:pt>
                <c:pt idx="36478">
                  <c:v>-39.582910079989198</c:v>
                </c:pt>
                <c:pt idx="36479">
                  <c:v>-39.765331989343302</c:v>
                </c:pt>
                <c:pt idx="36480">
                  <c:v>-39.765331989343302</c:v>
                </c:pt>
                <c:pt idx="36481">
                  <c:v>-39.765331989343302</c:v>
                </c:pt>
                <c:pt idx="36482">
                  <c:v>-40.439550726405201</c:v>
                </c:pt>
                <c:pt idx="36483">
                  <c:v>-40.439550726405201</c:v>
                </c:pt>
                <c:pt idx="36484">
                  <c:v>-40.439550726405201</c:v>
                </c:pt>
                <c:pt idx="36485">
                  <c:v>0.195800777597469</c:v>
                </c:pt>
                <c:pt idx="36486">
                  <c:v>0.195800777597469</c:v>
                </c:pt>
                <c:pt idx="36487">
                  <c:v>0.195800777597469</c:v>
                </c:pt>
                <c:pt idx="36488">
                  <c:v>0.27001952905266002</c:v>
                </c:pt>
                <c:pt idx="36489">
                  <c:v>0.27001952905266002</c:v>
                </c:pt>
                <c:pt idx="36490">
                  <c:v>0.27001952905266002</c:v>
                </c:pt>
                <c:pt idx="36491">
                  <c:v>0.16855468558060199</c:v>
                </c:pt>
                <c:pt idx="36492">
                  <c:v>0.16855468558060199</c:v>
                </c:pt>
                <c:pt idx="36493">
                  <c:v>0.17705077901336999</c:v>
                </c:pt>
                <c:pt idx="36494">
                  <c:v>0.17705077901336999</c:v>
                </c:pt>
                <c:pt idx="36495">
                  <c:v>0.19882812237483399</c:v>
                </c:pt>
                <c:pt idx="36496">
                  <c:v>0.19882812237483399</c:v>
                </c:pt>
                <c:pt idx="36497">
                  <c:v>0.15419921634747799</c:v>
                </c:pt>
                <c:pt idx="36498">
                  <c:v>0.15419921634747799</c:v>
                </c:pt>
                <c:pt idx="36499">
                  <c:v>0.15419921634747799</c:v>
                </c:pt>
                <c:pt idx="36500">
                  <c:v>0.15419921634747799</c:v>
                </c:pt>
                <c:pt idx="36501">
                  <c:v>0.19345702871214501</c:v>
                </c:pt>
                <c:pt idx="36502">
                  <c:v>0.19345702871214501</c:v>
                </c:pt>
                <c:pt idx="36503">
                  <c:v>0.19345702871214501</c:v>
                </c:pt>
                <c:pt idx="36504">
                  <c:v>0.121093747948179</c:v>
                </c:pt>
                <c:pt idx="36505">
                  <c:v>0.121093747948179</c:v>
                </c:pt>
                <c:pt idx="36506">
                  <c:v>0.121093747948179</c:v>
                </c:pt>
                <c:pt idx="36507">
                  <c:v>0.19140624649298801</c:v>
                </c:pt>
                <c:pt idx="36508">
                  <c:v>0.19140624649298801</c:v>
                </c:pt>
                <c:pt idx="36509">
                  <c:v>0.19140624649298801</c:v>
                </c:pt>
                <c:pt idx="36510">
                  <c:v>0.15439452847203899</c:v>
                </c:pt>
                <c:pt idx="36511">
                  <c:v>0.21699218360299699</c:v>
                </c:pt>
                <c:pt idx="36512">
                  <c:v>0.21699218360299699</c:v>
                </c:pt>
                <c:pt idx="36513">
                  <c:v>0.21699218360299699</c:v>
                </c:pt>
                <c:pt idx="36514">
                  <c:v>0.28691405918652801</c:v>
                </c:pt>
                <c:pt idx="36515">
                  <c:v>0.28691405918652801</c:v>
                </c:pt>
                <c:pt idx="36516">
                  <c:v>0.28691405918652801</c:v>
                </c:pt>
                <c:pt idx="36517">
                  <c:v>0.113281248050043</c:v>
                </c:pt>
                <c:pt idx="36518">
                  <c:v>0.113281248050043</c:v>
                </c:pt>
                <c:pt idx="36519">
                  <c:v>0.113281248050043</c:v>
                </c:pt>
                <c:pt idx="36520">
                  <c:v>0.20048827766004201</c:v>
                </c:pt>
                <c:pt idx="36521">
                  <c:v>0.20048827766004201</c:v>
                </c:pt>
                <c:pt idx="36522">
                  <c:v>0.20048827766004201</c:v>
                </c:pt>
                <c:pt idx="36523">
                  <c:v>0.22333984159195</c:v>
                </c:pt>
                <c:pt idx="36524">
                  <c:v>0.22333984159195</c:v>
                </c:pt>
                <c:pt idx="36525">
                  <c:v>0.23281249727733599</c:v>
                </c:pt>
                <c:pt idx="36526">
                  <c:v>0.23281249727733599</c:v>
                </c:pt>
                <c:pt idx="36527">
                  <c:v>0.23281249727733599</c:v>
                </c:pt>
                <c:pt idx="36528">
                  <c:v>0.23046874681313001</c:v>
                </c:pt>
                <c:pt idx="36529">
                  <c:v>0.23046874681313001</c:v>
                </c:pt>
                <c:pt idx="36530">
                  <c:v>0.122851559739501</c:v>
                </c:pt>
                <c:pt idx="36531">
                  <c:v>0.122851559739501</c:v>
                </c:pt>
                <c:pt idx="36532">
                  <c:v>0.122851559739501</c:v>
                </c:pt>
                <c:pt idx="36533">
                  <c:v>0.14941405958961601</c:v>
                </c:pt>
                <c:pt idx="36534">
                  <c:v>0.14941405958961601</c:v>
                </c:pt>
                <c:pt idx="36535">
                  <c:v>0.14941405958961601</c:v>
                </c:pt>
                <c:pt idx="36536">
                  <c:v>0.17998046556021999</c:v>
                </c:pt>
                <c:pt idx="36537">
                  <c:v>0.17998046556021999</c:v>
                </c:pt>
                <c:pt idx="36538">
                  <c:v>0.17998046556021999</c:v>
                </c:pt>
                <c:pt idx="36539">
                  <c:v>0.235449215222615</c:v>
                </c:pt>
                <c:pt idx="36540">
                  <c:v>0.235449215222615</c:v>
                </c:pt>
                <c:pt idx="36541">
                  <c:v>0.235449215222615</c:v>
                </c:pt>
                <c:pt idx="36542">
                  <c:v>0.198828121705446</c:v>
                </c:pt>
                <c:pt idx="36543">
                  <c:v>0.198828121705446</c:v>
                </c:pt>
                <c:pt idx="36544">
                  <c:v>0.19589843542780699</c:v>
                </c:pt>
                <c:pt idx="36545">
                  <c:v>0.19589843542780699</c:v>
                </c:pt>
                <c:pt idx="36546">
                  <c:v>0.19589843542780699</c:v>
                </c:pt>
                <c:pt idx="36547">
                  <c:v>7.8515622502891305E-2</c:v>
                </c:pt>
                <c:pt idx="36548">
                  <c:v>0.22490234170982101</c:v>
                </c:pt>
                <c:pt idx="36549">
                  <c:v>0.22490234170982101</c:v>
                </c:pt>
                <c:pt idx="36550">
                  <c:v>0.22490234170982101</c:v>
                </c:pt>
                <c:pt idx="36551">
                  <c:v>0.14228515302966099</c:v>
                </c:pt>
                <c:pt idx="36552">
                  <c:v>0.14228515302966099</c:v>
                </c:pt>
                <c:pt idx="36553">
                  <c:v>0.14228515302966099</c:v>
                </c:pt>
                <c:pt idx="36554">
                  <c:v>0.26523437169816999</c:v>
                </c:pt>
                <c:pt idx="36555">
                  <c:v>0.26523437169816999</c:v>
                </c:pt>
                <c:pt idx="36556">
                  <c:v>0.26523437169816999</c:v>
                </c:pt>
                <c:pt idx="36557">
                  <c:v>0.166210934912669</c:v>
                </c:pt>
                <c:pt idx="36558">
                  <c:v>0.166210934912669</c:v>
                </c:pt>
                <c:pt idx="36559">
                  <c:v>0.166210934912669</c:v>
                </c:pt>
                <c:pt idx="36560">
                  <c:v>0.208300777885597</c:v>
                </c:pt>
                <c:pt idx="36561">
                  <c:v>0.208300777885597</c:v>
                </c:pt>
                <c:pt idx="36562">
                  <c:v>0.18691405911522399</c:v>
                </c:pt>
                <c:pt idx="36563">
                  <c:v>0.18691405911522399</c:v>
                </c:pt>
                <c:pt idx="36564">
                  <c:v>0.18691405911522399</c:v>
                </c:pt>
                <c:pt idx="36565">
                  <c:v>0.18203124686260699</c:v>
                </c:pt>
                <c:pt idx="36566">
                  <c:v>0.10341796633292601</c:v>
                </c:pt>
                <c:pt idx="36567">
                  <c:v>0.10341796633292601</c:v>
                </c:pt>
                <c:pt idx="36568">
                  <c:v>0.191015621719998</c:v>
                </c:pt>
                <c:pt idx="36569">
                  <c:v>0.191015621719998</c:v>
                </c:pt>
                <c:pt idx="36570">
                  <c:v>0.191015621719998</c:v>
                </c:pt>
                <c:pt idx="36571">
                  <c:v>0.191015621719998</c:v>
                </c:pt>
                <c:pt idx="36572">
                  <c:v>0.133203122175473</c:v>
                </c:pt>
                <c:pt idx="36573">
                  <c:v>0.133203122175473</c:v>
                </c:pt>
                <c:pt idx="36574">
                  <c:v>0.171191402900149</c:v>
                </c:pt>
                <c:pt idx="36575">
                  <c:v>0.171191402900149</c:v>
                </c:pt>
                <c:pt idx="36576">
                  <c:v>0.171191402900149</c:v>
                </c:pt>
                <c:pt idx="36577">
                  <c:v>0.141113278899865</c:v>
                </c:pt>
                <c:pt idx="36578">
                  <c:v>0.141113278899865</c:v>
                </c:pt>
                <c:pt idx="36579">
                  <c:v>0.141113278899865</c:v>
                </c:pt>
                <c:pt idx="36580">
                  <c:v>0.28535155964345899</c:v>
                </c:pt>
                <c:pt idx="36581">
                  <c:v>0.28535155964345899</c:v>
                </c:pt>
                <c:pt idx="36582">
                  <c:v>0.28535155964345899</c:v>
                </c:pt>
                <c:pt idx="36583">
                  <c:v>-39.732714762234501</c:v>
                </c:pt>
                <c:pt idx="36584">
                  <c:v>-39.732714762234501</c:v>
                </c:pt>
                <c:pt idx="36585">
                  <c:v>-39.649804617904003</c:v>
                </c:pt>
                <c:pt idx="36586">
                  <c:v>-39.649804617904003</c:v>
                </c:pt>
                <c:pt idx="36587">
                  <c:v>-39.755956950306398</c:v>
                </c:pt>
                <c:pt idx="36588">
                  <c:v>-39.755956950306398</c:v>
                </c:pt>
                <c:pt idx="36589">
                  <c:v>-39.755956950306398</c:v>
                </c:pt>
                <c:pt idx="36590">
                  <c:v>-39.715820272503997</c:v>
                </c:pt>
                <c:pt idx="36591">
                  <c:v>-39.715820272503997</c:v>
                </c:pt>
                <c:pt idx="36592">
                  <c:v>-39.715820272503997</c:v>
                </c:pt>
                <c:pt idx="36593">
                  <c:v>-39.699316361911698</c:v>
                </c:pt>
                <c:pt idx="36594">
                  <c:v>-39.699316361911698</c:v>
                </c:pt>
                <c:pt idx="36595">
                  <c:v>-39.699316361911698</c:v>
                </c:pt>
                <c:pt idx="36596">
                  <c:v>-39.699316361911698</c:v>
                </c:pt>
                <c:pt idx="36597">
                  <c:v>-39.618066336501201</c:v>
                </c:pt>
                <c:pt idx="36598">
                  <c:v>-39.618066336501201</c:v>
                </c:pt>
                <c:pt idx="36599">
                  <c:v>-39.618066336501201</c:v>
                </c:pt>
                <c:pt idx="36600">
                  <c:v>-39.686621074790303</c:v>
                </c:pt>
                <c:pt idx="36601">
                  <c:v>-39.686621074790303</c:v>
                </c:pt>
                <c:pt idx="36602">
                  <c:v>-39.678417964569199</c:v>
                </c:pt>
                <c:pt idx="36603">
                  <c:v>-39.678417964569199</c:v>
                </c:pt>
                <c:pt idx="36604">
                  <c:v>-39.678417964569199</c:v>
                </c:pt>
                <c:pt idx="36605">
                  <c:v>-39.608984359423602</c:v>
                </c:pt>
                <c:pt idx="36606">
                  <c:v>-39.608984359423602</c:v>
                </c:pt>
                <c:pt idx="36607">
                  <c:v>-39.637597624896401</c:v>
                </c:pt>
                <c:pt idx="36608">
                  <c:v>-39.637597624896401</c:v>
                </c:pt>
                <c:pt idx="36609">
                  <c:v>-39.637597624896401</c:v>
                </c:pt>
                <c:pt idx="36610">
                  <c:v>-39.524804637585397</c:v>
                </c:pt>
                <c:pt idx="36611">
                  <c:v>-39.524804637585397</c:v>
                </c:pt>
                <c:pt idx="36612">
                  <c:v>-39.524804637585397</c:v>
                </c:pt>
                <c:pt idx="36613">
                  <c:v>-39.551855425153903</c:v>
                </c:pt>
                <c:pt idx="36614">
                  <c:v>-39.551855425153903</c:v>
                </c:pt>
                <c:pt idx="36615">
                  <c:v>-39.591796851898799</c:v>
                </c:pt>
                <c:pt idx="36616">
                  <c:v>-39.591796851898799</c:v>
                </c:pt>
                <c:pt idx="36617">
                  <c:v>-39.591796851898799</c:v>
                </c:pt>
                <c:pt idx="36618">
                  <c:v>-39.603710889801697</c:v>
                </c:pt>
                <c:pt idx="36619">
                  <c:v>-39.603710889801697</c:v>
                </c:pt>
                <c:pt idx="36620">
                  <c:v>-39.603710889801697</c:v>
                </c:pt>
                <c:pt idx="36621">
                  <c:v>-39.638378845891502</c:v>
                </c:pt>
                <c:pt idx="36622">
                  <c:v>-39.638378845891502</c:v>
                </c:pt>
                <c:pt idx="36623">
                  <c:v>-39.600390564221001</c:v>
                </c:pt>
                <c:pt idx="36624">
                  <c:v>-39.600390564221001</c:v>
                </c:pt>
                <c:pt idx="36625">
                  <c:v>-39.582714790391002</c:v>
                </c:pt>
                <c:pt idx="36626">
                  <c:v>-39.582714790391002</c:v>
                </c:pt>
                <c:pt idx="36627">
                  <c:v>-39.667187449158497</c:v>
                </c:pt>
                <c:pt idx="36628">
                  <c:v>-39.667187449158497</c:v>
                </c:pt>
                <c:pt idx="36629">
                  <c:v>-39.593261624009699</c:v>
                </c:pt>
                <c:pt idx="36630">
                  <c:v>-39.593261624009699</c:v>
                </c:pt>
                <c:pt idx="36631">
                  <c:v>-39.593261624009699</c:v>
                </c:pt>
                <c:pt idx="36632">
                  <c:v>-39.589648423461703</c:v>
                </c:pt>
                <c:pt idx="36633">
                  <c:v>-39.589648423461703</c:v>
                </c:pt>
                <c:pt idx="36634">
                  <c:v>-39.589648423461703</c:v>
                </c:pt>
                <c:pt idx="36635">
                  <c:v>-39.5895507565073</c:v>
                </c:pt>
                <c:pt idx="36636">
                  <c:v>-39.5895507565073</c:v>
                </c:pt>
                <c:pt idx="36637">
                  <c:v>-39.5895507565073</c:v>
                </c:pt>
                <c:pt idx="36638">
                  <c:v>-39.5895507565073</c:v>
                </c:pt>
                <c:pt idx="36639">
                  <c:v>-39.584863220225003</c:v>
                </c:pt>
                <c:pt idx="36640">
                  <c:v>-39.584863220225003</c:v>
                </c:pt>
                <c:pt idx="36641">
                  <c:v>-39.610058527679897</c:v>
                </c:pt>
                <c:pt idx="36642">
                  <c:v>-39.610058527679897</c:v>
                </c:pt>
                <c:pt idx="36643">
                  <c:v>-39.6801757137072</c:v>
                </c:pt>
                <c:pt idx="36644">
                  <c:v>-39.6801757137072</c:v>
                </c:pt>
                <c:pt idx="36645">
                  <c:v>-39.6624999489431</c:v>
                </c:pt>
                <c:pt idx="36646">
                  <c:v>-39.6624999489431</c:v>
                </c:pt>
                <c:pt idx="36647">
                  <c:v>-39.559667911758801</c:v>
                </c:pt>
                <c:pt idx="36648">
                  <c:v>-39.559667911758801</c:v>
                </c:pt>
                <c:pt idx="36649">
                  <c:v>-39.746874961740097</c:v>
                </c:pt>
                <c:pt idx="36650">
                  <c:v>-39.746874961740097</c:v>
                </c:pt>
                <c:pt idx="36651">
                  <c:v>-39.742578067773103</c:v>
                </c:pt>
                <c:pt idx="36652">
                  <c:v>-39.742578067773103</c:v>
                </c:pt>
                <c:pt idx="36653">
                  <c:v>-39.742578067773103</c:v>
                </c:pt>
                <c:pt idx="36654">
                  <c:v>-39.622851513413401</c:v>
                </c:pt>
                <c:pt idx="36655">
                  <c:v>-39.622851513413401</c:v>
                </c:pt>
                <c:pt idx="36656">
                  <c:v>-39.622851513413401</c:v>
                </c:pt>
                <c:pt idx="36657">
                  <c:v>-39.747851536587397</c:v>
                </c:pt>
                <c:pt idx="36658">
                  <c:v>-39.747851536587397</c:v>
                </c:pt>
                <c:pt idx="36659">
                  <c:v>-39.747851536587397</c:v>
                </c:pt>
                <c:pt idx="36660">
                  <c:v>-39.6571288846607</c:v>
                </c:pt>
                <c:pt idx="36661">
                  <c:v>-39.6571288846607</c:v>
                </c:pt>
                <c:pt idx="36662">
                  <c:v>-39.614746041719599</c:v>
                </c:pt>
                <c:pt idx="36663">
                  <c:v>-39.614746041719599</c:v>
                </c:pt>
                <c:pt idx="36664">
                  <c:v>-39.614746041719599</c:v>
                </c:pt>
                <c:pt idx="36665">
                  <c:v>-39.633398364778202</c:v>
                </c:pt>
                <c:pt idx="36666">
                  <c:v>-39.610937425306403</c:v>
                </c:pt>
                <c:pt idx="36667">
                  <c:v>-39.610937425306403</c:v>
                </c:pt>
                <c:pt idx="36668">
                  <c:v>-39.610937425306403</c:v>
                </c:pt>
                <c:pt idx="36669">
                  <c:v>-39.610937425306403</c:v>
                </c:pt>
                <c:pt idx="36670">
                  <c:v>-39.570800748413603</c:v>
                </c:pt>
                <c:pt idx="36671">
                  <c:v>-39.570800748413603</c:v>
                </c:pt>
                <c:pt idx="36672">
                  <c:v>-39.570800748413603</c:v>
                </c:pt>
                <c:pt idx="36673">
                  <c:v>-39.617578081946696</c:v>
                </c:pt>
                <c:pt idx="36674">
                  <c:v>-39.617578081946696</c:v>
                </c:pt>
                <c:pt idx="36675">
                  <c:v>-39.617578081946696</c:v>
                </c:pt>
                <c:pt idx="36676">
                  <c:v>-39.617578081946696</c:v>
                </c:pt>
                <c:pt idx="36677">
                  <c:v>-39.538671794834897</c:v>
                </c:pt>
                <c:pt idx="36678">
                  <c:v>-39.538671794834897</c:v>
                </c:pt>
                <c:pt idx="36679">
                  <c:v>-39.5923827937876</c:v>
                </c:pt>
                <c:pt idx="36680">
                  <c:v>-39.5923827937876</c:v>
                </c:pt>
                <c:pt idx="36681">
                  <c:v>-39.5923827937876</c:v>
                </c:pt>
                <c:pt idx="36682">
                  <c:v>-39.7274413389313</c:v>
                </c:pt>
                <c:pt idx="36683">
                  <c:v>-39.7274413389313</c:v>
                </c:pt>
                <c:pt idx="36684">
                  <c:v>-39.584277299865697</c:v>
                </c:pt>
                <c:pt idx="36685">
                  <c:v>-39.584277299865697</c:v>
                </c:pt>
                <c:pt idx="36686">
                  <c:v>-39.576562435242501</c:v>
                </c:pt>
                <c:pt idx="36687">
                  <c:v>-39.576562435242501</c:v>
                </c:pt>
                <c:pt idx="36688">
                  <c:v>-39.544433565308204</c:v>
                </c:pt>
                <c:pt idx="36689">
                  <c:v>-39.544433565308204</c:v>
                </c:pt>
                <c:pt idx="36690">
                  <c:v>-39.597070282376002</c:v>
                </c:pt>
                <c:pt idx="36691">
                  <c:v>-39.597070282376002</c:v>
                </c:pt>
                <c:pt idx="36692">
                  <c:v>-39.597070282376002</c:v>
                </c:pt>
                <c:pt idx="36693">
                  <c:v>-39.597070282376002</c:v>
                </c:pt>
                <c:pt idx="36694">
                  <c:v>-39.681640556191198</c:v>
                </c:pt>
                <c:pt idx="36695">
                  <c:v>-39.681640556191198</c:v>
                </c:pt>
                <c:pt idx="36696">
                  <c:v>-39.681640556191198</c:v>
                </c:pt>
                <c:pt idx="36697">
                  <c:v>-39.588769470996297</c:v>
                </c:pt>
                <c:pt idx="36698">
                  <c:v>-39.588769470996297</c:v>
                </c:pt>
                <c:pt idx="36699">
                  <c:v>-39.627538998858597</c:v>
                </c:pt>
                <c:pt idx="36700">
                  <c:v>-39.627538998858597</c:v>
                </c:pt>
                <c:pt idx="36701">
                  <c:v>-39.627538998858597</c:v>
                </c:pt>
                <c:pt idx="36702">
                  <c:v>-39.650390540708003</c:v>
                </c:pt>
                <c:pt idx="36703">
                  <c:v>-39.524316365794199</c:v>
                </c:pt>
                <c:pt idx="36704">
                  <c:v>-39.524316365794199</c:v>
                </c:pt>
                <c:pt idx="36705">
                  <c:v>-39.644726514670701</c:v>
                </c:pt>
                <c:pt idx="36706">
                  <c:v>-39.644726514670701</c:v>
                </c:pt>
                <c:pt idx="36707">
                  <c:v>-39.644726514670701</c:v>
                </c:pt>
                <c:pt idx="36708">
                  <c:v>-39.683398368237199</c:v>
                </c:pt>
                <c:pt idx="36709">
                  <c:v>-39.683398368237199</c:v>
                </c:pt>
                <c:pt idx="36710">
                  <c:v>-39.683398368237199</c:v>
                </c:pt>
                <c:pt idx="36711">
                  <c:v>-39.679589797975403</c:v>
                </c:pt>
                <c:pt idx="36712">
                  <c:v>-39.679589797975403</c:v>
                </c:pt>
                <c:pt idx="36713">
                  <c:v>-39.679589797975403</c:v>
                </c:pt>
                <c:pt idx="36714">
                  <c:v>-39.679589797975403</c:v>
                </c:pt>
                <c:pt idx="36715">
                  <c:v>-39.645703072586898</c:v>
                </c:pt>
                <c:pt idx="36716">
                  <c:v>-39.645703072586898</c:v>
                </c:pt>
                <c:pt idx="36717">
                  <c:v>-39.557421841775003</c:v>
                </c:pt>
                <c:pt idx="36718">
                  <c:v>-39.557421841775003</c:v>
                </c:pt>
                <c:pt idx="36719">
                  <c:v>-39.557421841775003</c:v>
                </c:pt>
                <c:pt idx="36720">
                  <c:v>-39.537402309848403</c:v>
                </c:pt>
                <c:pt idx="36721">
                  <c:v>-39.537402309848403</c:v>
                </c:pt>
                <c:pt idx="36722">
                  <c:v>-39.537402309848403</c:v>
                </c:pt>
                <c:pt idx="36723">
                  <c:v>-39.620214785762002</c:v>
                </c:pt>
                <c:pt idx="36724">
                  <c:v>-39.630566375897601</c:v>
                </c:pt>
                <c:pt idx="36725">
                  <c:v>-39.630566375897601</c:v>
                </c:pt>
                <c:pt idx="36726">
                  <c:v>-39.681152313038098</c:v>
                </c:pt>
                <c:pt idx="36727">
                  <c:v>-39.681152313038098</c:v>
                </c:pt>
                <c:pt idx="36728">
                  <c:v>-39.681152313038098</c:v>
                </c:pt>
                <c:pt idx="36729">
                  <c:v>-39.651757798616003</c:v>
                </c:pt>
                <c:pt idx="36730">
                  <c:v>-39.651757798616003</c:v>
                </c:pt>
                <c:pt idx="36731">
                  <c:v>-39.563964808767103</c:v>
                </c:pt>
                <c:pt idx="36732">
                  <c:v>-39.563964808767103</c:v>
                </c:pt>
                <c:pt idx="36733">
                  <c:v>-39.563964808767103</c:v>
                </c:pt>
                <c:pt idx="36734">
                  <c:v>-39.673730430018601</c:v>
                </c:pt>
                <c:pt idx="36735">
                  <c:v>-39.673730430018601</c:v>
                </c:pt>
                <c:pt idx="36736">
                  <c:v>-39.673730430018601</c:v>
                </c:pt>
                <c:pt idx="36737">
                  <c:v>-39.566894504932797</c:v>
                </c:pt>
                <c:pt idx="36738">
                  <c:v>-39.566894504932797</c:v>
                </c:pt>
                <c:pt idx="36739">
                  <c:v>-39.707812468172001</c:v>
                </c:pt>
                <c:pt idx="36740">
                  <c:v>-39.707812468172001</c:v>
                </c:pt>
                <c:pt idx="36741">
                  <c:v>-39.675683534129298</c:v>
                </c:pt>
                <c:pt idx="36742">
                  <c:v>-39.675683534129298</c:v>
                </c:pt>
                <c:pt idx="36743">
                  <c:v>-39.617382784032003</c:v>
                </c:pt>
                <c:pt idx="36744">
                  <c:v>-39.617382784032003</c:v>
                </c:pt>
                <c:pt idx="36745">
                  <c:v>-39.617382784032003</c:v>
                </c:pt>
                <c:pt idx="36746">
                  <c:v>-39.605078075263002</c:v>
                </c:pt>
                <c:pt idx="36747">
                  <c:v>-39.605078075263002</c:v>
                </c:pt>
                <c:pt idx="36748">
                  <c:v>-39.605078075263002</c:v>
                </c:pt>
                <c:pt idx="36749">
                  <c:v>-39.737597659084699</c:v>
                </c:pt>
                <c:pt idx="36750">
                  <c:v>-39.737597659084699</c:v>
                </c:pt>
                <c:pt idx="36751">
                  <c:v>-39.737597659084699</c:v>
                </c:pt>
                <c:pt idx="36752">
                  <c:v>-39.655664006517299</c:v>
                </c:pt>
                <c:pt idx="36753">
                  <c:v>-39.655664006517299</c:v>
                </c:pt>
                <c:pt idx="36754">
                  <c:v>-39.655664006517299</c:v>
                </c:pt>
                <c:pt idx="36755">
                  <c:v>-39.655664006517299</c:v>
                </c:pt>
                <c:pt idx="36756">
                  <c:v>-39.642773382860398</c:v>
                </c:pt>
                <c:pt idx="36757">
                  <c:v>-39.642773382860398</c:v>
                </c:pt>
                <c:pt idx="36758">
                  <c:v>-39.535156187936003</c:v>
                </c:pt>
                <c:pt idx="36759">
                  <c:v>-39.535156187936003</c:v>
                </c:pt>
                <c:pt idx="36760">
                  <c:v>-39.535156187936003</c:v>
                </c:pt>
                <c:pt idx="36761">
                  <c:v>-39.616406193759701</c:v>
                </c:pt>
                <c:pt idx="36762">
                  <c:v>-39.616406193759701</c:v>
                </c:pt>
                <c:pt idx="36763">
                  <c:v>-39.556347642093897</c:v>
                </c:pt>
                <c:pt idx="36764">
                  <c:v>-39.556347642093897</c:v>
                </c:pt>
                <c:pt idx="36765">
                  <c:v>-39.5475585285457</c:v>
                </c:pt>
                <c:pt idx="36766">
                  <c:v>-39.5475585285457</c:v>
                </c:pt>
                <c:pt idx="36767">
                  <c:v>-39.5475585285457</c:v>
                </c:pt>
                <c:pt idx="36768">
                  <c:v>-39.554296798123602</c:v>
                </c:pt>
                <c:pt idx="36769">
                  <c:v>-39.554296798123602</c:v>
                </c:pt>
                <c:pt idx="36770">
                  <c:v>-39.554296798123602</c:v>
                </c:pt>
                <c:pt idx="36771">
                  <c:v>-39.642187465018601</c:v>
                </c:pt>
                <c:pt idx="36772">
                  <c:v>-39.642187465018601</c:v>
                </c:pt>
                <c:pt idx="36773">
                  <c:v>-39.642187465018601</c:v>
                </c:pt>
                <c:pt idx="36774">
                  <c:v>-39.683398416840603</c:v>
                </c:pt>
                <c:pt idx="36775">
                  <c:v>-39.683398416840603</c:v>
                </c:pt>
                <c:pt idx="36776">
                  <c:v>-39.683398416840603</c:v>
                </c:pt>
                <c:pt idx="36777">
                  <c:v>-39.643749923445199</c:v>
                </c:pt>
                <c:pt idx="36778">
                  <c:v>-39.643749923445199</c:v>
                </c:pt>
                <c:pt idx="36779">
                  <c:v>-39.766894472930197</c:v>
                </c:pt>
                <c:pt idx="36780">
                  <c:v>-39.766894472930197</c:v>
                </c:pt>
                <c:pt idx="36781">
                  <c:v>-39.766894472930197</c:v>
                </c:pt>
                <c:pt idx="36782">
                  <c:v>-39.526855429750803</c:v>
                </c:pt>
                <c:pt idx="36783">
                  <c:v>-39.526855429750803</c:v>
                </c:pt>
                <c:pt idx="36784">
                  <c:v>-39.547558544414599</c:v>
                </c:pt>
                <c:pt idx="36785">
                  <c:v>-39.547558544414599</c:v>
                </c:pt>
                <c:pt idx="36786">
                  <c:v>-39.546874959363699</c:v>
                </c:pt>
                <c:pt idx="36787">
                  <c:v>-39.546874959363699</c:v>
                </c:pt>
                <c:pt idx="36788">
                  <c:v>-39.592382734284897</c:v>
                </c:pt>
                <c:pt idx="36789">
                  <c:v>-39.592382734284897</c:v>
                </c:pt>
                <c:pt idx="36790">
                  <c:v>-39.554296816517301</c:v>
                </c:pt>
                <c:pt idx="36791">
                  <c:v>-39.554296816517301</c:v>
                </c:pt>
                <c:pt idx="36792">
                  <c:v>-39.554296816517301</c:v>
                </c:pt>
                <c:pt idx="36793">
                  <c:v>-39.554296816517301</c:v>
                </c:pt>
                <c:pt idx="36794">
                  <c:v>-39.712597590812898</c:v>
                </c:pt>
                <c:pt idx="36795">
                  <c:v>-39.712597590812898</c:v>
                </c:pt>
                <c:pt idx="36796">
                  <c:v>-39.712597590812898</c:v>
                </c:pt>
                <c:pt idx="36797">
                  <c:v>-39.544628855881399</c:v>
                </c:pt>
                <c:pt idx="36798">
                  <c:v>-39.544628855881399</c:v>
                </c:pt>
                <c:pt idx="36799">
                  <c:v>-39.544628855881399</c:v>
                </c:pt>
                <c:pt idx="36800">
                  <c:v>-39.553417905925002</c:v>
                </c:pt>
                <c:pt idx="36801">
                  <c:v>-39.536914009273403</c:v>
                </c:pt>
                <c:pt idx="36802">
                  <c:v>-39.536914009273403</c:v>
                </c:pt>
                <c:pt idx="36803">
                  <c:v>-39.536914009273403</c:v>
                </c:pt>
                <c:pt idx="36804">
                  <c:v>-39.615429650810199</c:v>
                </c:pt>
                <c:pt idx="36805">
                  <c:v>-39.615429650810199</c:v>
                </c:pt>
                <c:pt idx="36806">
                  <c:v>-39.615429650810199</c:v>
                </c:pt>
                <c:pt idx="36807">
                  <c:v>-39.706835895471102</c:v>
                </c:pt>
                <c:pt idx="36808">
                  <c:v>-39.706835895471102</c:v>
                </c:pt>
                <c:pt idx="36809">
                  <c:v>-39.706835895471102</c:v>
                </c:pt>
                <c:pt idx="36810">
                  <c:v>-39.655273393735101</c:v>
                </c:pt>
                <c:pt idx="36811">
                  <c:v>-39.655273393735101</c:v>
                </c:pt>
                <c:pt idx="36812">
                  <c:v>-39.655273393735101</c:v>
                </c:pt>
                <c:pt idx="36813">
                  <c:v>-39.666210870083802</c:v>
                </c:pt>
                <c:pt idx="36814">
                  <c:v>-39.666210870083802</c:v>
                </c:pt>
                <c:pt idx="36815">
                  <c:v>-39.721191355551099</c:v>
                </c:pt>
                <c:pt idx="36816">
                  <c:v>-39.721191355551099</c:v>
                </c:pt>
                <c:pt idx="36817">
                  <c:v>-39.721191355551099</c:v>
                </c:pt>
                <c:pt idx="36818">
                  <c:v>-39.728808509935298</c:v>
                </c:pt>
                <c:pt idx="36819">
                  <c:v>-39.728808509935298</c:v>
                </c:pt>
                <c:pt idx="36820">
                  <c:v>-39.728808509935298</c:v>
                </c:pt>
                <c:pt idx="36821">
                  <c:v>-39.557226496355703</c:v>
                </c:pt>
                <c:pt idx="36822">
                  <c:v>-39.557226496355703</c:v>
                </c:pt>
                <c:pt idx="36823">
                  <c:v>-39.606152269880099</c:v>
                </c:pt>
                <c:pt idx="36824">
                  <c:v>-39.606152269880099</c:v>
                </c:pt>
                <c:pt idx="36825">
                  <c:v>-39.606152269880099</c:v>
                </c:pt>
                <c:pt idx="36826">
                  <c:v>-39.644140580465297</c:v>
                </c:pt>
                <c:pt idx="36827">
                  <c:v>-39.644140580465297</c:v>
                </c:pt>
                <c:pt idx="36828">
                  <c:v>-39.644140580465297</c:v>
                </c:pt>
                <c:pt idx="36829">
                  <c:v>-39.701562432586798</c:v>
                </c:pt>
                <c:pt idx="36830">
                  <c:v>-39.701562432586798</c:v>
                </c:pt>
                <c:pt idx="36831">
                  <c:v>-39.701562432586798</c:v>
                </c:pt>
                <c:pt idx="36832">
                  <c:v>-39.701562432586798</c:v>
                </c:pt>
                <c:pt idx="36833">
                  <c:v>-39.6171874648862</c:v>
                </c:pt>
                <c:pt idx="36834">
                  <c:v>-39.6171874648862</c:v>
                </c:pt>
                <c:pt idx="36835">
                  <c:v>-39.6171874648862</c:v>
                </c:pt>
                <c:pt idx="36836">
                  <c:v>-39.592578090654499</c:v>
                </c:pt>
                <c:pt idx="36837">
                  <c:v>-39.592578090654499</c:v>
                </c:pt>
                <c:pt idx="36838">
                  <c:v>-39.692578096008198</c:v>
                </c:pt>
                <c:pt idx="36839">
                  <c:v>-39.692578096008198</c:v>
                </c:pt>
                <c:pt idx="36840">
                  <c:v>-39.696386667361303</c:v>
                </c:pt>
                <c:pt idx="36841">
                  <c:v>-39.696386667361303</c:v>
                </c:pt>
                <c:pt idx="36842">
                  <c:v>-39.607031196734098</c:v>
                </c:pt>
                <c:pt idx="36843">
                  <c:v>-39.607031196734098</c:v>
                </c:pt>
                <c:pt idx="36844">
                  <c:v>-39.541015569731798</c:v>
                </c:pt>
                <c:pt idx="36845">
                  <c:v>-39.541015569731798</c:v>
                </c:pt>
                <c:pt idx="36846">
                  <c:v>-39.625683556121601</c:v>
                </c:pt>
                <c:pt idx="36847">
                  <c:v>-39.625683556121601</c:v>
                </c:pt>
                <c:pt idx="36848">
                  <c:v>-39.625683556121601</c:v>
                </c:pt>
                <c:pt idx="36849">
                  <c:v>-39.609277314324501</c:v>
                </c:pt>
                <c:pt idx="36850">
                  <c:v>-39.609277314324501</c:v>
                </c:pt>
                <c:pt idx="36851">
                  <c:v>-39.609277314324501</c:v>
                </c:pt>
                <c:pt idx="36852">
                  <c:v>-39.705664013854403</c:v>
                </c:pt>
                <c:pt idx="36853">
                  <c:v>-39.705664013854403</c:v>
                </c:pt>
                <c:pt idx="36854">
                  <c:v>-39.705664013854403</c:v>
                </c:pt>
                <c:pt idx="36855">
                  <c:v>-39.577929667975603</c:v>
                </c:pt>
                <c:pt idx="36856">
                  <c:v>-39.577929667975603</c:v>
                </c:pt>
                <c:pt idx="36857">
                  <c:v>-39.7972655546182</c:v>
                </c:pt>
                <c:pt idx="36858">
                  <c:v>-39.7972655546182</c:v>
                </c:pt>
                <c:pt idx="36859">
                  <c:v>-39.7972655546182</c:v>
                </c:pt>
                <c:pt idx="36860">
                  <c:v>-39.728515556191198</c:v>
                </c:pt>
                <c:pt idx="36861">
                  <c:v>-39.728515556191198</c:v>
                </c:pt>
                <c:pt idx="36862">
                  <c:v>-39.5997069446748</c:v>
                </c:pt>
                <c:pt idx="36863">
                  <c:v>-39.5997069446748</c:v>
                </c:pt>
                <c:pt idx="36864">
                  <c:v>-39.5997069446748</c:v>
                </c:pt>
                <c:pt idx="36865">
                  <c:v>-39.700781217077697</c:v>
                </c:pt>
                <c:pt idx="36866">
                  <c:v>-39.700781217077697</c:v>
                </c:pt>
                <c:pt idx="36867">
                  <c:v>-39.588378867636401</c:v>
                </c:pt>
                <c:pt idx="36868">
                  <c:v>-39.588378867636401</c:v>
                </c:pt>
                <c:pt idx="36869">
                  <c:v>-39.588378867636401</c:v>
                </c:pt>
                <c:pt idx="36870">
                  <c:v>-39.625097596595801</c:v>
                </c:pt>
                <c:pt idx="36871">
                  <c:v>-39.625097596595801</c:v>
                </c:pt>
                <c:pt idx="36872">
                  <c:v>-39.625097596595801</c:v>
                </c:pt>
                <c:pt idx="36873">
                  <c:v>-39.592871070511997</c:v>
                </c:pt>
                <c:pt idx="36874">
                  <c:v>-39.592871070511997</c:v>
                </c:pt>
                <c:pt idx="36875">
                  <c:v>-39.592871070511997</c:v>
                </c:pt>
                <c:pt idx="36876">
                  <c:v>-39.660156185585898</c:v>
                </c:pt>
                <c:pt idx="36877">
                  <c:v>-39.660156185585898</c:v>
                </c:pt>
                <c:pt idx="36878">
                  <c:v>-39.694433524724403</c:v>
                </c:pt>
                <c:pt idx="36879">
                  <c:v>-39.694433524724403</c:v>
                </c:pt>
                <c:pt idx="36880">
                  <c:v>-39.837109320891599</c:v>
                </c:pt>
                <c:pt idx="36881">
                  <c:v>-39.837109320891599</c:v>
                </c:pt>
                <c:pt idx="36882">
                  <c:v>-39.837109320891599</c:v>
                </c:pt>
                <c:pt idx="36883">
                  <c:v>-39.738671847058797</c:v>
                </c:pt>
                <c:pt idx="36884">
                  <c:v>-39.738671847058797</c:v>
                </c:pt>
                <c:pt idx="36885">
                  <c:v>-39.738671847058797</c:v>
                </c:pt>
                <c:pt idx="36886">
                  <c:v>-39.647460885898901</c:v>
                </c:pt>
                <c:pt idx="36887">
                  <c:v>-39.647460885898901</c:v>
                </c:pt>
                <c:pt idx="36888">
                  <c:v>-39.647460885898901</c:v>
                </c:pt>
                <c:pt idx="36889">
                  <c:v>-39.706738230088298</c:v>
                </c:pt>
                <c:pt idx="36890">
                  <c:v>-39.706738230088298</c:v>
                </c:pt>
                <c:pt idx="36891">
                  <c:v>-39.706738230088298</c:v>
                </c:pt>
                <c:pt idx="36892">
                  <c:v>-39.698437409759201</c:v>
                </c:pt>
                <c:pt idx="36893">
                  <c:v>-39.698437409759201</c:v>
                </c:pt>
                <c:pt idx="36894">
                  <c:v>-39.698437409759201</c:v>
                </c:pt>
                <c:pt idx="36895">
                  <c:v>-39.688183534250101</c:v>
                </c:pt>
                <c:pt idx="36896">
                  <c:v>-39.688183534250101</c:v>
                </c:pt>
                <c:pt idx="36897">
                  <c:v>-39.604882763342097</c:v>
                </c:pt>
                <c:pt idx="36898">
                  <c:v>-39.604882763342097</c:v>
                </c:pt>
                <c:pt idx="36899">
                  <c:v>-39.604882763342097</c:v>
                </c:pt>
                <c:pt idx="36900">
                  <c:v>-39.6174803830217</c:v>
                </c:pt>
                <c:pt idx="36901">
                  <c:v>-39.573632764579003</c:v>
                </c:pt>
                <c:pt idx="36902">
                  <c:v>-39.573632764579003</c:v>
                </c:pt>
                <c:pt idx="36903">
                  <c:v>-39.573632764579003</c:v>
                </c:pt>
                <c:pt idx="36904">
                  <c:v>-39.697265572183802</c:v>
                </c:pt>
                <c:pt idx="36905">
                  <c:v>-39.697265572183802</c:v>
                </c:pt>
                <c:pt idx="36906">
                  <c:v>-39.697265572183802</c:v>
                </c:pt>
                <c:pt idx="36907">
                  <c:v>-39.613281175144898</c:v>
                </c:pt>
                <c:pt idx="36908">
                  <c:v>-39.613281175144898</c:v>
                </c:pt>
                <c:pt idx="36909">
                  <c:v>-39.613281175144898</c:v>
                </c:pt>
                <c:pt idx="36910">
                  <c:v>-39.652831979867102</c:v>
                </c:pt>
                <c:pt idx="36911">
                  <c:v>-39.652831979867102</c:v>
                </c:pt>
                <c:pt idx="36912">
                  <c:v>-39.652831979867102</c:v>
                </c:pt>
                <c:pt idx="36913">
                  <c:v>-39.654980432904203</c:v>
                </c:pt>
                <c:pt idx="36914">
                  <c:v>-39.654980432904203</c:v>
                </c:pt>
                <c:pt idx="36915">
                  <c:v>-39.654980432904203</c:v>
                </c:pt>
                <c:pt idx="36916">
                  <c:v>-39.613671819533899</c:v>
                </c:pt>
                <c:pt idx="36917">
                  <c:v>-39.613671819533899</c:v>
                </c:pt>
                <c:pt idx="36918">
                  <c:v>-39.613671819533899</c:v>
                </c:pt>
                <c:pt idx="36919">
                  <c:v>-39.799023395207698</c:v>
                </c:pt>
                <c:pt idx="36920">
                  <c:v>-39.799023395207698</c:v>
                </c:pt>
                <c:pt idx="36921">
                  <c:v>-39.700878846677298</c:v>
                </c:pt>
                <c:pt idx="36922">
                  <c:v>-39.700878846677298</c:v>
                </c:pt>
                <c:pt idx="36923">
                  <c:v>-39.670605409933998</c:v>
                </c:pt>
                <c:pt idx="36924">
                  <c:v>-39.670605409933998</c:v>
                </c:pt>
                <c:pt idx="36925">
                  <c:v>-39.670605409933998</c:v>
                </c:pt>
                <c:pt idx="36926">
                  <c:v>-39.640331978858697</c:v>
                </c:pt>
                <c:pt idx="36927">
                  <c:v>-39.640331978858697</c:v>
                </c:pt>
                <c:pt idx="36928">
                  <c:v>-39.6679686881034</c:v>
                </c:pt>
                <c:pt idx="36929">
                  <c:v>-39.6679686881034</c:v>
                </c:pt>
                <c:pt idx="36930">
                  <c:v>-39.6679686881034</c:v>
                </c:pt>
                <c:pt idx="36931">
                  <c:v>-39.6679686881034</c:v>
                </c:pt>
                <c:pt idx="36932">
                  <c:v>-39.620703068692798</c:v>
                </c:pt>
                <c:pt idx="36933">
                  <c:v>-39.620703068692798</c:v>
                </c:pt>
                <c:pt idx="36934">
                  <c:v>-39.620703068692798</c:v>
                </c:pt>
                <c:pt idx="36935">
                  <c:v>-39.714355406016601</c:v>
                </c:pt>
                <c:pt idx="36936">
                  <c:v>-39.714355406016601</c:v>
                </c:pt>
                <c:pt idx="36937">
                  <c:v>-39.551171802857397</c:v>
                </c:pt>
                <c:pt idx="36938">
                  <c:v>-39.551171802857397</c:v>
                </c:pt>
                <c:pt idx="36939">
                  <c:v>-39.551171802857397</c:v>
                </c:pt>
                <c:pt idx="36940">
                  <c:v>-39.689648385428796</c:v>
                </c:pt>
                <c:pt idx="36941">
                  <c:v>-39.689648385428796</c:v>
                </c:pt>
                <c:pt idx="36942">
                  <c:v>-39.737597600003902</c:v>
                </c:pt>
                <c:pt idx="36943">
                  <c:v>-39.737597600003902</c:v>
                </c:pt>
                <c:pt idx="36944">
                  <c:v>-39.737597600003902</c:v>
                </c:pt>
                <c:pt idx="36945">
                  <c:v>-39.626855419795902</c:v>
                </c:pt>
                <c:pt idx="36946">
                  <c:v>-39.626855419795902</c:v>
                </c:pt>
                <c:pt idx="36947">
                  <c:v>-39.626855419795902</c:v>
                </c:pt>
                <c:pt idx="36948">
                  <c:v>-39.774023366640897</c:v>
                </c:pt>
                <c:pt idx="36949">
                  <c:v>-39.774023366640897</c:v>
                </c:pt>
                <c:pt idx="36950">
                  <c:v>-39.774023366640897</c:v>
                </c:pt>
                <c:pt idx="36951">
                  <c:v>-39.663769474798698</c:v>
                </c:pt>
                <c:pt idx="36952">
                  <c:v>-39.663769474798698</c:v>
                </c:pt>
                <c:pt idx="36953">
                  <c:v>-39.576953072217201</c:v>
                </c:pt>
                <c:pt idx="36954">
                  <c:v>-39.576953072217201</c:v>
                </c:pt>
                <c:pt idx="36955">
                  <c:v>-39.576953072217201</c:v>
                </c:pt>
                <c:pt idx="36956">
                  <c:v>-39.675292895415602</c:v>
                </c:pt>
                <c:pt idx="36957">
                  <c:v>-39.675292895415602</c:v>
                </c:pt>
                <c:pt idx="36958">
                  <c:v>-39.675292895415602</c:v>
                </c:pt>
                <c:pt idx="36959">
                  <c:v>-39.6958983945296</c:v>
                </c:pt>
                <c:pt idx="36960">
                  <c:v>-39.6958983945296</c:v>
                </c:pt>
                <c:pt idx="36961">
                  <c:v>-39.690429643880599</c:v>
                </c:pt>
                <c:pt idx="36962">
                  <c:v>-39.690429643880599</c:v>
                </c:pt>
                <c:pt idx="36963">
                  <c:v>-39.675488232540303</c:v>
                </c:pt>
                <c:pt idx="36964">
                  <c:v>-39.675488232540303</c:v>
                </c:pt>
                <c:pt idx="36965">
                  <c:v>-39.775390573035097</c:v>
                </c:pt>
                <c:pt idx="36966">
                  <c:v>-39.775390573035097</c:v>
                </c:pt>
                <c:pt idx="36967">
                  <c:v>-39.775390573035097</c:v>
                </c:pt>
                <c:pt idx="36968">
                  <c:v>-39.775390573035097</c:v>
                </c:pt>
                <c:pt idx="36969">
                  <c:v>-39.571191336348399</c:v>
                </c:pt>
                <c:pt idx="36970">
                  <c:v>-39.571191336348399</c:v>
                </c:pt>
                <c:pt idx="36971">
                  <c:v>-39.6144530326346</c:v>
                </c:pt>
                <c:pt idx="36972">
                  <c:v>-39.6144530326346</c:v>
                </c:pt>
                <c:pt idx="36973">
                  <c:v>-39.6144530326346</c:v>
                </c:pt>
                <c:pt idx="36974">
                  <c:v>-39.547656235517898</c:v>
                </c:pt>
                <c:pt idx="36975">
                  <c:v>-39.547656235517898</c:v>
                </c:pt>
                <c:pt idx="36976">
                  <c:v>-39.560644507255297</c:v>
                </c:pt>
                <c:pt idx="36977">
                  <c:v>-39.560644507255297</c:v>
                </c:pt>
                <c:pt idx="36978">
                  <c:v>-39.560644507255297</c:v>
                </c:pt>
                <c:pt idx="36979">
                  <c:v>-39.485839795190202</c:v>
                </c:pt>
                <c:pt idx="36980">
                  <c:v>-39.485839795190202</c:v>
                </c:pt>
                <c:pt idx="36981">
                  <c:v>-39.667285108051097</c:v>
                </c:pt>
                <c:pt idx="36982">
                  <c:v>-39.667285108051097</c:v>
                </c:pt>
                <c:pt idx="36983">
                  <c:v>-39.667285108051097</c:v>
                </c:pt>
                <c:pt idx="36984">
                  <c:v>-39.667285108051097</c:v>
                </c:pt>
                <c:pt idx="36985">
                  <c:v>-39.6137694755962</c:v>
                </c:pt>
                <c:pt idx="36986">
                  <c:v>-39.6137694755962</c:v>
                </c:pt>
                <c:pt idx="36987">
                  <c:v>-39.6137694755962</c:v>
                </c:pt>
                <c:pt idx="36988">
                  <c:v>-39.588867136509997</c:v>
                </c:pt>
                <c:pt idx="36989">
                  <c:v>-39.588867136509997</c:v>
                </c:pt>
                <c:pt idx="36990">
                  <c:v>-39.588867136509997</c:v>
                </c:pt>
                <c:pt idx="36991">
                  <c:v>-39.765039011668698</c:v>
                </c:pt>
                <c:pt idx="36992">
                  <c:v>-39.765039011668698</c:v>
                </c:pt>
                <c:pt idx="36993">
                  <c:v>-39.678515562918598</c:v>
                </c:pt>
                <c:pt idx="36994">
                  <c:v>-39.678515562918598</c:v>
                </c:pt>
                <c:pt idx="36995">
                  <c:v>-39.680859325533604</c:v>
                </c:pt>
                <c:pt idx="36996">
                  <c:v>-39.680859325533604</c:v>
                </c:pt>
                <c:pt idx="36997">
                  <c:v>-39.7055663954743</c:v>
                </c:pt>
                <c:pt idx="36998">
                  <c:v>-39.7055663954743</c:v>
                </c:pt>
                <c:pt idx="36999">
                  <c:v>-39.614453075751896</c:v>
                </c:pt>
                <c:pt idx="37000">
                  <c:v>-39.614453075751896</c:v>
                </c:pt>
                <c:pt idx="37001">
                  <c:v>-39.614453075751896</c:v>
                </c:pt>
                <c:pt idx="37002">
                  <c:v>-39.603222612487997</c:v>
                </c:pt>
                <c:pt idx="37003">
                  <c:v>-39.603222612487997</c:v>
                </c:pt>
                <c:pt idx="37004">
                  <c:v>-39.603222612487997</c:v>
                </c:pt>
                <c:pt idx="37005">
                  <c:v>-39.59716788699</c:v>
                </c:pt>
                <c:pt idx="37006">
                  <c:v>-39.59716788699</c:v>
                </c:pt>
                <c:pt idx="37007">
                  <c:v>-39.59716788699</c:v>
                </c:pt>
                <c:pt idx="37008">
                  <c:v>-39.59716788699</c:v>
                </c:pt>
                <c:pt idx="37009">
                  <c:v>-39.671972640084199</c:v>
                </c:pt>
                <c:pt idx="37010">
                  <c:v>-39.671972640084199</c:v>
                </c:pt>
                <c:pt idx="37011">
                  <c:v>-39.662988217685701</c:v>
                </c:pt>
                <c:pt idx="37012">
                  <c:v>-39.662988217685701</c:v>
                </c:pt>
                <c:pt idx="37013">
                  <c:v>-39.662988217685701</c:v>
                </c:pt>
                <c:pt idx="37014">
                  <c:v>-39.6524413907172</c:v>
                </c:pt>
                <c:pt idx="37015">
                  <c:v>-39.6524413907172</c:v>
                </c:pt>
                <c:pt idx="37016">
                  <c:v>-39.764257795526603</c:v>
                </c:pt>
                <c:pt idx="37017">
                  <c:v>-39.764257795526603</c:v>
                </c:pt>
                <c:pt idx="37018">
                  <c:v>-39.764257795526603</c:v>
                </c:pt>
                <c:pt idx="37019">
                  <c:v>-39.639160107450103</c:v>
                </c:pt>
                <c:pt idx="37020">
                  <c:v>-39.639160107450103</c:v>
                </c:pt>
                <c:pt idx="37021">
                  <c:v>-39.769628846224798</c:v>
                </c:pt>
                <c:pt idx="37022">
                  <c:v>-39.769628846224798</c:v>
                </c:pt>
                <c:pt idx="37023">
                  <c:v>-39.769628846224798</c:v>
                </c:pt>
                <c:pt idx="37024">
                  <c:v>-39.559863216614701</c:v>
                </c:pt>
                <c:pt idx="37025">
                  <c:v>-39.559863216614701</c:v>
                </c:pt>
                <c:pt idx="37026">
                  <c:v>-39.559863216614701</c:v>
                </c:pt>
                <c:pt idx="37027">
                  <c:v>-39.559863216614701</c:v>
                </c:pt>
                <c:pt idx="37028">
                  <c:v>-39.681152245138897</c:v>
                </c:pt>
                <c:pt idx="37029">
                  <c:v>-39.681152245138897</c:v>
                </c:pt>
                <c:pt idx="37030">
                  <c:v>-39.723730386292999</c:v>
                </c:pt>
                <c:pt idx="37031">
                  <c:v>-39.723730386292999</c:v>
                </c:pt>
                <c:pt idx="37032">
                  <c:v>-39.673632720790899</c:v>
                </c:pt>
                <c:pt idx="37033">
                  <c:v>-39.673632720790899</c:v>
                </c:pt>
                <c:pt idx="37034">
                  <c:v>-39.718554622821102</c:v>
                </c:pt>
                <c:pt idx="37035">
                  <c:v>-39.718554622821102</c:v>
                </c:pt>
                <c:pt idx="37036">
                  <c:v>-39.718554622821102</c:v>
                </c:pt>
                <c:pt idx="37037">
                  <c:v>-39.764062455426</c:v>
                </c:pt>
                <c:pt idx="37038">
                  <c:v>-39.764062455426</c:v>
                </c:pt>
                <c:pt idx="37039">
                  <c:v>-39.702636648944399</c:v>
                </c:pt>
                <c:pt idx="37040">
                  <c:v>-39.702636648944399</c:v>
                </c:pt>
                <c:pt idx="37041">
                  <c:v>-39.702636648944399</c:v>
                </c:pt>
                <c:pt idx="37042">
                  <c:v>-39.647851510810099</c:v>
                </c:pt>
                <c:pt idx="37043">
                  <c:v>-39.647851510810099</c:v>
                </c:pt>
                <c:pt idx="37044">
                  <c:v>-39.647851510810099</c:v>
                </c:pt>
                <c:pt idx="37045">
                  <c:v>-39.528124935954096</c:v>
                </c:pt>
                <c:pt idx="37046">
                  <c:v>-39.528124935954096</c:v>
                </c:pt>
                <c:pt idx="37047">
                  <c:v>-39.528124935954096</c:v>
                </c:pt>
                <c:pt idx="37048">
                  <c:v>-39.785839790492901</c:v>
                </c:pt>
                <c:pt idx="37049">
                  <c:v>-39.785839790492901</c:v>
                </c:pt>
                <c:pt idx="37050">
                  <c:v>-39.785839790492901</c:v>
                </c:pt>
                <c:pt idx="37051">
                  <c:v>-39.601464821469499</c:v>
                </c:pt>
                <c:pt idx="37052">
                  <c:v>-39.601464821469499</c:v>
                </c:pt>
                <c:pt idx="37053">
                  <c:v>-39.656835866073301</c:v>
                </c:pt>
                <c:pt idx="37054">
                  <c:v>-39.656835866073301</c:v>
                </c:pt>
                <c:pt idx="37055">
                  <c:v>-39.651367130252702</c:v>
                </c:pt>
                <c:pt idx="37056">
                  <c:v>-39.651367130252702</c:v>
                </c:pt>
                <c:pt idx="37057">
                  <c:v>-39.683496049445203</c:v>
                </c:pt>
                <c:pt idx="37058">
                  <c:v>-39.683496049445203</c:v>
                </c:pt>
                <c:pt idx="37059">
                  <c:v>-39.683496049445203</c:v>
                </c:pt>
                <c:pt idx="37060">
                  <c:v>-39.669824204305698</c:v>
                </c:pt>
                <c:pt idx="37061">
                  <c:v>-39.669824204305698</c:v>
                </c:pt>
                <c:pt idx="37062">
                  <c:v>-39.669824204305698</c:v>
                </c:pt>
                <c:pt idx="37063">
                  <c:v>-39.738671815204697</c:v>
                </c:pt>
                <c:pt idx="37064">
                  <c:v>-39.738671815204697</c:v>
                </c:pt>
                <c:pt idx="37065">
                  <c:v>-39.738671815204697</c:v>
                </c:pt>
                <c:pt idx="37066">
                  <c:v>-39.738671815204697</c:v>
                </c:pt>
                <c:pt idx="37067">
                  <c:v>-39.592285103099101</c:v>
                </c:pt>
                <c:pt idx="37068">
                  <c:v>-39.592285103099101</c:v>
                </c:pt>
                <c:pt idx="37069">
                  <c:v>-39.592285103099101</c:v>
                </c:pt>
                <c:pt idx="37070">
                  <c:v>-39.704785092544597</c:v>
                </c:pt>
                <c:pt idx="37071">
                  <c:v>-39.704785092544597</c:v>
                </c:pt>
                <c:pt idx="37072">
                  <c:v>-39.710253861274303</c:v>
                </c:pt>
                <c:pt idx="37073">
                  <c:v>-39.710253861274303</c:v>
                </c:pt>
                <c:pt idx="37074">
                  <c:v>-39.710253861274303</c:v>
                </c:pt>
                <c:pt idx="37075">
                  <c:v>-39.6873045846514</c:v>
                </c:pt>
                <c:pt idx="37076">
                  <c:v>-39.6873045846514</c:v>
                </c:pt>
                <c:pt idx="37077">
                  <c:v>-39.693164039519601</c:v>
                </c:pt>
                <c:pt idx="37078">
                  <c:v>-39.693164039519601</c:v>
                </c:pt>
                <c:pt idx="37079">
                  <c:v>-39.693164039519601</c:v>
                </c:pt>
                <c:pt idx="37080">
                  <c:v>-39.762988224785602</c:v>
                </c:pt>
                <c:pt idx="37081">
                  <c:v>-39.762988224785602</c:v>
                </c:pt>
                <c:pt idx="37082">
                  <c:v>-39.762988224785602</c:v>
                </c:pt>
                <c:pt idx="37083">
                  <c:v>-39.696191349037598</c:v>
                </c:pt>
                <c:pt idx="37084">
                  <c:v>-39.696191349037598</c:v>
                </c:pt>
                <c:pt idx="37085">
                  <c:v>-39.696191349037598</c:v>
                </c:pt>
                <c:pt idx="37086">
                  <c:v>-39.696191349037598</c:v>
                </c:pt>
                <c:pt idx="37087">
                  <c:v>-39.606152274929599</c:v>
                </c:pt>
                <c:pt idx="37088">
                  <c:v>-39.606152274929599</c:v>
                </c:pt>
                <c:pt idx="37089">
                  <c:v>-39.648925729816199</c:v>
                </c:pt>
                <c:pt idx="37090">
                  <c:v>-39.648925729816199</c:v>
                </c:pt>
                <c:pt idx="37091">
                  <c:v>-39.648925729816199</c:v>
                </c:pt>
                <c:pt idx="37092">
                  <c:v>-39.546386685149599</c:v>
                </c:pt>
                <c:pt idx="37093">
                  <c:v>-39.546386685149599</c:v>
                </c:pt>
                <c:pt idx="37094">
                  <c:v>-39.693066371677503</c:v>
                </c:pt>
                <c:pt idx="37095">
                  <c:v>-39.662499928293897</c:v>
                </c:pt>
                <c:pt idx="37096">
                  <c:v>-39.662499928293897</c:v>
                </c:pt>
                <c:pt idx="37097">
                  <c:v>-39.662499928293897</c:v>
                </c:pt>
                <c:pt idx="37098">
                  <c:v>-39.596972598424998</c:v>
                </c:pt>
                <c:pt idx="37099">
                  <c:v>-39.596972598424998</c:v>
                </c:pt>
                <c:pt idx="37100">
                  <c:v>-39.596972598424998</c:v>
                </c:pt>
                <c:pt idx="37101">
                  <c:v>-39.646972594775399</c:v>
                </c:pt>
                <c:pt idx="37102">
                  <c:v>-39.646972594775399</c:v>
                </c:pt>
                <c:pt idx="37103">
                  <c:v>-39.646972594775399</c:v>
                </c:pt>
                <c:pt idx="37104">
                  <c:v>-39.643066350014102</c:v>
                </c:pt>
                <c:pt idx="37105">
                  <c:v>-39.643066350014102</c:v>
                </c:pt>
                <c:pt idx="37106">
                  <c:v>-39.643066350014102</c:v>
                </c:pt>
                <c:pt idx="37107">
                  <c:v>-39.643066350014102</c:v>
                </c:pt>
                <c:pt idx="37108">
                  <c:v>-39.553906164532201</c:v>
                </c:pt>
                <c:pt idx="37109">
                  <c:v>-39.553906164532201</c:v>
                </c:pt>
                <c:pt idx="37110">
                  <c:v>-39.655371072251</c:v>
                </c:pt>
                <c:pt idx="37111">
                  <c:v>-39.655371072251</c:v>
                </c:pt>
                <c:pt idx="37112">
                  <c:v>-39.655371072251</c:v>
                </c:pt>
                <c:pt idx="37113">
                  <c:v>-39.704003814309502</c:v>
                </c:pt>
                <c:pt idx="37114">
                  <c:v>-39.704003814309502</c:v>
                </c:pt>
                <c:pt idx="37115">
                  <c:v>-39.704003814309502</c:v>
                </c:pt>
                <c:pt idx="37116">
                  <c:v>-39.620507757244901</c:v>
                </c:pt>
                <c:pt idx="37117">
                  <c:v>-39.620507757244901</c:v>
                </c:pt>
                <c:pt idx="37118">
                  <c:v>-39.678515612657002</c:v>
                </c:pt>
                <c:pt idx="37119">
                  <c:v>-39.678515612657002</c:v>
                </c:pt>
                <c:pt idx="37120">
                  <c:v>-39.764257757866197</c:v>
                </c:pt>
                <c:pt idx="37121">
                  <c:v>-39.764257757866197</c:v>
                </c:pt>
                <c:pt idx="37122">
                  <c:v>-39.789550713765401</c:v>
                </c:pt>
                <c:pt idx="37123">
                  <c:v>-39.789550713765401</c:v>
                </c:pt>
                <c:pt idx="37124">
                  <c:v>-39.789550713765401</c:v>
                </c:pt>
                <c:pt idx="37125">
                  <c:v>-39.789550713765401</c:v>
                </c:pt>
                <c:pt idx="37126">
                  <c:v>-39.644238213419101</c:v>
                </c:pt>
                <c:pt idx="37127">
                  <c:v>-39.644238213419101</c:v>
                </c:pt>
                <c:pt idx="37128">
                  <c:v>-39.644238213419101</c:v>
                </c:pt>
                <c:pt idx="37129">
                  <c:v>-39.616210850923302</c:v>
                </c:pt>
                <c:pt idx="37130">
                  <c:v>-39.616210850923302</c:v>
                </c:pt>
                <c:pt idx="37131">
                  <c:v>-39.658789002518397</c:v>
                </c:pt>
                <c:pt idx="37132">
                  <c:v>-39.658789002518397</c:v>
                </c:pt>
                <c:pt idx="37133">
                  <c:v>-39.658789002518397</c:v>
                </c:pt>
                <c:pt idx="37134">
                  <c:v>-39.508496042733803</c:v>
                </c:pt>
                <c:pt idx="37135">
                  <c:v>-39.508496042733803</c:v>
                </c:pt>
                <c:pt idx="37136">
                  <c:v>-39.603906199743498</c:v>
                </c:pt>
                <c:pt idx="37137">
                  <c:v>-39.603906199743498</c:v>
                </c:pt>
                <c:pt idx="37138">
                  <c:v>-39.5923827478764</c:v>
                </c:pt>
                <c:pt idx="37139">
                  <c:v>-39.5923827478764</c:v>
                </c:pt>
                <c:pt idx="37140">
                  <c:v>-39.721484334593697</c:v>
                </c:pt>
                <c:pt idx="37141">
                  <c:v>-39.721484334593697</c:v>
                </c:pt>
                <c:pt idx="37142">
                  <c:v>-39.721484334593697</c:v>
                </c:pt>
                <c:pt idx="37143">
                  <c:v>-39.705273389001299</c:v>
                </c:pt>
                <c:pt idx="37144">
                  <c:v>-39.705273389001299</c:v>
                </c:pt>
                <c:pt idx="37145">
                  <c:v>-39.705273389001299</c:v>
                </c:pt>
                <c:pt idx="37146">
                  <c:v>-39.705273389001299</c:v>
                </c:pt>
                <c:pt idx="37147">
                  <c:v>-39.7787108866832</c:v>
                </c:pt>
                <c:pt idx="37148">
                  <c:v>-39.7787108866832</c:v>
                </c:pt>
                <c:pt idx="37149">
                  <c:v>-39.7787108866832</c:v>
                </c:pt>
                <c:pt idx="37150">
                  <c:v>-39.655663997553297</c:v>
                </c:pt>
                <c:pt idx="37151">
                  <c:v>-39.655663997553297</c:v>
                </c:pt>
                <c:pt idx="37152">
                  <c:v>-39.6986327476843</c:v>
                </c:pt>
                <c:pt idx="37153">
                  <c:v>-39.6986327476843</c:v>
                </c:pt>
                <c:pt idx="37154">
                  <c:v>-39.6986327476843</c:v>
                </c:pt>
                <c:pt idx="37155">
                  <c:v>-39.616699155027099</c:v>
                </c:pt>
                <c:pt idx="37156">
                  <c:v>-39.587890555710999</c:v>
                </c:pt>
                <c:pt idx="37157">
                  <c:v>-39.587890555710999</c:v>
                </c:pt>
                <c:pt idx="37158">
                  <c:v>-39.587890555710999</c:v>
                </c:pt>
                <c:pt idx="37159">
                  <c:v>-39.7484374275882</c:v>
                </c:pt>
                <c:pt idx="37160">
                  <c:v>-39.7484374275882</c:v>
                </c:pt>
                <c:pt idx="37161">
                  <c:v>-39.7484374275882</c:v>
                </c:pt>
                <c:pt idx="37162">
                  <c:v>-39.811621032262302</c:v>
                </c:pt>
                <c:pt idx="37163">
                  <c:v>-39.811621032262302</c:v>
                </c:pt>
                <c:pt idx="37164">
                  <c:v>-39.811621032262302</c:v>
                </c:pt>
                <c:pt idx="37165">
                  <c:v>-39.657128843537002</c:v>
                </c:pt>
                <c:pt idx="37166">
                  <c:v>-39.657128843537002</c:v>
                </c:pt>
                <c:pt idx="37167">
                  <c:v>-39.657128843537002</c:v>
                </c:pt>
                <c:pt idx="37168">
                  <c:v>-39.674511638717298</c:v>
                </c:pt>
                <c:pt idx="37169">
                  <c:v>-39.674511638717298</c:v>
                </c:pt>
                <c:pt idx="37170">
                  <c:v>-39.736523372608602</c:v>
                </c:pt>
                <c:pt idx="37171">
                  <c:v>-39.736523372608602</c:v>
                </c:pt>
                <c:pt idx="37172">
                  <c:v>-39.736523372608602</c:v>
                </c:pt>
                <c:pt idx="37173">
                  <c:v>-39.711035093285297</c:v>
                </c:pt>
                <c:pt idx="37174">
                  <c:v>-39.711035093285297</c:v>
                </c:pt>
                <c:pt idx="37175">
                  <c:v>-39.638867110741501</c:v>
                </c:pt>
                <c:pt idx="37176">
                  <c:v>-39.638867110741501</c:v>
                </c:pt>
                <c:pt idx="37177">
                  <c:v>-39.635546801604498</c:v>
                </c:pt>
                <c:pt idx="37178">
                  <c:v>-39.635546801604498</c:v>
                </c:pt>
                <c:pt idx="37179">
                  <c:v>-39.635546801604498</c:v>
                </c:pt>
                <c:pt idx="37180">
                  <c:v>-39.6645507269495</c:v>
                </c:pt>
                <c:pt idx="37181">
                  <c:v>-39.6645507269495</c:v>
                </c:pt>
                <c:pt idx="37182">
                  <c:v>-39.6645507269495</c:v>
                </c:pt>
                <c:pt idx="37183">
                  <c:v>-39.723925711492399</c:v>
                </c:pt>
                <c:pt idx="37184">
                  <c:v>-39.723925711492399</c:v>
                </c:pt>
                <c:pt idx="37185">
                  <c:v>-39.723925711492399</c:v>
                </c:pt>
                <c:pt idx="37186">
                  <c:v>-39.776074180874197</c:v>
                </c:pt>
                <c:pt idx="37187">
                  <c:v>-39.776074180874197</c:v>
                </c:pt>
                <c:pt idx="37188">
                  <c:v>-39.776074180874197</c:v>
                </c:pt>
                <c:pt idx="37189">
                  <c:v>-39.665527278193601</c:v>
                </c:pt>
                <c:pt idx="37190">
                  <c:v>-39.665527278193601</c:v>
                </c:pt>
                <c:pt idx="37191">
                  <c:v>-39.665527278193601</c:v>
                </c:pt>
                <c:pt idx="37192">
                  <c:v>-39.693652250782101</c:v>
                </c:pt>
                <c:pt idx="37193">
                  <c:v>-39.693652250782101</c:v>
                </c:pt>
                <c:pt idx="37194">
                  <c:v>-39.5449218245776</c:v>
                </c:pt>
                <c:pt idx="37195">
                  <c:v>-39.5449218245776</c:v>
                </c:pt>
                <c:pt idx="37196">
                  <c:v>-39.7382812512732</c:v>
                </c:pt>
                <c:pt idx="37197">
                  <c:v>-39.7382812512732</c:v>
                </c:pt>
                <c:pt idx="37198">
                  <c:v>-39.7382812512732</c:v>
                </c:pt>
                <c:pt idx="37199">
                  <c:v>-39.774804653308799</c:v>
                </c:pt>
                <c:pt idx="37200">
                  <c:v>-39.774804653308799</c:v>
                </c:pt>
                <c:pt idx="37201">
                  <c:v>-39.753417916508603</c:v>
                </c:pt>
                <c:pt idx="37202">
                  <c:v>-39.753417916508603</c:v>
                </c:pt>
                <c:pt idx="37203">
                  <c:v>-39.753417916508603</c:v>
                </c:pt>
                <c:pt idx="37204">
                  <c:v>-39.753417916508603</c:v>
                </c:pt>
                <c:pt idx="37205">
                  <c:v>-39.634765550035802</c:v>
                </c:pt>
                <c:pt idx="37206">
                  <c:v>-39.634765550035802</c:v>
                </c:pt>
                <c:pt idx="37207">
                  <c:v>-39.634765550035802</c:v>
                </c:pt>
                <c:pt idx="37208">
                  <c:v>-39.634472618985399</c:v>
                </c:pt>
                <c:pt idx="37209">
                  <c:v>-39.634472618985399</c:v>
                </c:pt>
                <c:pt idx="37210">
                  <c:v>-39.586328061901398</c:v>
                </c:pt>
                <c:pt idx="37211">
                  <c:v>-39.586328061901398</c:v>
                </c:pt>
                <c:pt idx="37212">
                  <c:v>-39.586328061901398</c:v>
                </c:pt>
                <c:pt idx="37213">
                  <c:v>-39.648144484744897</c:v>
                </c:pt>
                <c:pt idx="37214">
                  <c:v>-39.661425727914299</c:v>
                </c:pt>
                <c:pt idx="37215">
                  <c:v>-39.661425727914299</c:v>
                </c:pt>
                <c:pt idx="37216">
                  <c:v>-39.661425727914299</c:v>
                </c:pt>
                <c:pt idx="37217">
                  <c:v>-39.666113216248</c:v>
                </c:pt>
                <c:pt idx="37218">
                  <c:v>-39.666113216248</c:v>
                </c:pt>
                <c:pt idx="37219">
                  <c:v>-39.666113216248</c:v>
                </c:pt>
                <c:pt idx="37220">
                  <c:v>-39.677539002288498</c:v>
                </c:pt>
                <c:pt idx="37221">
                  <c:v>-39.677539002288498</c:v>
                </c:pt>
                <c:pt idx="37222">
                  <c:v>-39.648339782579498</c:v>
                </c:pt>
                <c:pt idx="37223">
                  <c:v>-39.648339782579498</c:v>
                </c:pt>
                <c:pt idx="37224">
                  <c:v>-39.648339782579498</c:v>
                </c:pt>
                <c:pt idx="37225">
                  <c:v>-39.648339782579498</c:v>
                </c:pt>
                <c:pt idx="37226">
                  <c:v>-39.648339782579498</c:v>
                </c:pt>
                <c:pt idx="37227">
                  <c:v>-39.652929637915797</c:v>
                </c:pt>
                <c:pt idx="37228">
                  <c:v>-39.652929637915797</c:v>
                </c:pt>
                <c:pt idx="37229">
                  <c:v>-39.579687422803502</c:v>
                </c:pt>
                <c:pt idx="37230">
                  <c:v>-39.579687422803502</c:v>
                </c:pt>
                <c:pt idx="37231">
                  <c:v>-39.579687422803502</c:v>
                </c:pt>
                <c:pt idx="37232">
                  <c:v>-39.712011653718903</c:v>
                </c:pt>
                <c:pt idx="37233">
                  <c:v>-39.712011653718903</c:v>
                </c:pt>
                <c:pt idx="37234">
                  <c:v>-39.714453064378098</c:v>
                </c:pt>
                <c:pt idx="37235">
                  <c:v>-39.714453064378098</c:v>
                </c:pt>
                <c:pt idx="37236">
                  <c:v>-39.550097625964497</c:v>
                </c:pt>
                <c:pt idx="37237">
                  <c:v>-39.550097625964497</c:v>
                </c:pt>
                <c:pt idx="37238">
                  <c:v>-39.550097625964497</c:v>
                </c:pt>
                <c:pt idx="37239">
                  <c:v>-39.6680663557635</c:v>
                </c:pt>
                <c:pt idx="37240">
                  <c:v>-39.6680663557635</c:v>
                </c:pt>
                <c:pt idx="37241">
                  <c:v>-39.6680663557635</c:v>
                </c:pt>
                <c:pt idx="37242">
                  <c:v>-39.574218731395298</c:v>
                </c:pt>
                <c:pt idx="37243">
                  <c:v>-39.574218731395298</c:v>
                </c:pt>
                <c:pt idx="37244">
                  <c:v>-39.574218731395298</c:v>
                </c:pt>
                <c:pt idx="37245">
                  <c:v>-39.574218731395298</c:v>
                </c:pt>
                <c:pt idx="37246">
                  <c:v>-39.616113235300801</c:v>
                </c:pt>
                <c:pt idx="37247">
                  <c:v>-39.616113235300801</c:v>
                </c:pt>
                <c:pt idx="37248">
                  <c:v>-39.540429622946199</c:v>
                </c:pt>
                <c:pt idx="37249">
                  <c:v>-39.540429622946199</c:v>
                </c:pt>
                <c:pt idx="37250">
                  <c:v>-39.535742146334002</c:v>
                </c:pt>
                <c:pt idx="37251">
                  <c:v>-39.535742146334002</c:v>
                </c:pt>
                <c:pt idx="37252">
                  <c:v>-39.535742146334002</c:v>
                </c:pt>
                <c:pt idx="37253">
                  <c:v>-39.535742146334002</c:v>
                </c:pt>
                <c:pt idx="37254">
                  <c:v>-39.619921824530998</c:v>
                </c:pt>
                <c:pt idx="37255">
                  <c:v>-39.619433507097703</c:v>
                </c:pt>
                <c:pt idx="37256">
                  <c:v>-39.619433507097703</c:v>
                </c:pt>
                <c:pt idx="37257">
                  <c:v>-39.619433507097703</c:v>
                </c:pt>
                <c:pt idx="37258">
                  <c:v>-39.881542873961699</c:v>
                </c:pt>
                <c:pt idx="37259">
                  <c:v>-39.881542873961699</c:v>
                </c:pt>
                <c:pt idx="37260">
                  <c:v>-39.881542873961699</c:v>
                </c:pt>
                <c:pt idx="37261">
                  <c:v>-39.624902303752599</c:v>
                </c:pt>
                <c:pt idx="37262">
                  <c:v>-39.624902303752599</c:v>
                </c:pt>
                <c:pt idx="37263">
                  <c:v>-39.624902303752599</c:v>
                </c:pt>
                <c:pt idx="37264">
                  <c:v>-39.624902303752599</c:v>
                </c:pt>
                <c:pt idx="37265">
                  <c:v>-39.6820311665142</c:v>
                </c:pt>
                <c:pt idx="37266">
                  <c:v>-39.6820311665142</c:v>
                </c:pt>
                <c:pt idx="37267">
                  <c:v>-39.6820311665142</c:v>
                </c:pt>
                <c:pt idx="37268">
                  <c:v>-39.668847651380901</c:v>
                </c:pt>
                <c:pt idx="37269">
                  <c:v>-39.668847651380901</c:v>
                </c:pt>
                <c:pt idx="37270">
                  <c:v>-39.768749962866401</c:v>
                </c:pt>
                <c:pt idx="37271">
                  <c:v>-39.768749962866401</c:v>
                </c:pt>
                <c:pt idx="37272">
                  <c:v>-39.615722615162603</c:v>
                </c:pt>
                <c:pt idx="37273">
                  <c:v>-39.615722615162603</c:v>
                </c:pt>
                <c:pt idx="37274">
                  <c:v>-39.506347616137603</c:v>
                </c:pt>
                <c:pt idx="37275">
                  <c:v>-39.506347616137603</c:v>
                </c:pt>
                <c:pt idx="37276">
                  <c:v>-39.496972581466203</c:v>
                </c:pt>
                <c:pt idx="37277">
                  <c:v>-39.496972581466203</c:v>
                </c:pt>
                <c:pt idx="37278">
                  <c:v>-39.737890570766403</c:v>
                </c:pt>
                <c:pt idx="37279">
                  <c:v>-39.737890570766403</c:v>
                </c:pt>
                <c:pt idx="37280">
                  <c:v>-39.737890570766403</c:v>
                </c:pt>
                <c:pt idx="37281">
                  <c:v>-39.737890570766403</c:v>
                </c:pt>
                <c:pt idx="37282">
                  <c:v>-39.743945234869898</c:v>
                </c:pt>
                <c:pt idx="37283">
                  <c:v>-39.743945234869898</c:v>
                </c:pt>
                <c:pt idx="37284">
                  <c:v>-39.743945234869898</c:v>
                </c:pt>
                <c:pt idx="37285">
                  <c:v>-39.658496032170603</c:v>
                </c:pt>
                <c:pt idx="37286">
                  <c:v>-39.658496032170603</c:v>
                </c:pt>
                <c:pt idx="37287">
                  <c:v>-39.694238253599899</c:v>
                </c:pt>
                <c:pt idx="37288">
                  <c:v>-39.694238253599899</c:v>
                </c:pt>
                <c:pt idx="37289">
                  <c:v>-39.676953085116097</c:v>
                </c:pt>
                <c:pt idx="37290">
                  <c:v>-39.676953085116097</c:v>
                </c:pt>
                <c:pt idx="37291">
                  <c:v>-39.629394490380903</c:v>
                </c:pt>
                <c:pt idx="37292">
                  <c:v>-39.629394490380903</c:v>
                </c:pt>
                <c:pt idx="37293">
                  <c:v>-39.629394490380903</c:v>
                </c:pt>
                <c:pt idx="37294">
                  <c:v>-39.651074184970597</c:v>
                </c:pt>
                <c:pt idx="37295">
                  <c:v>-39.651074184970597</c:v>
                </c:pt>
                <c:pt idx="37296">
                  <c:v>-39.543847550194101</c:v>
                </c:pt>
                <c:pt idx="37297">
                  <c:v>-39.543847550194101</c:v>
                </c:pt>
                <c:pt idx="37298">
                  <c:v>-39.543847550194101</c:v>
                </c:pt>
                <c:pt idx="37299">
                  <c:v>-39.694433518401603</c:v>
                </c:pt>
                <c:pt idx="37300">
                  <c:v>-39.694433518401603</c:v>
                </c:pt>
                <c:pt idx="37301">
                  <c:v>-39.694433518401603</c:v>
                </c:pt>
                <c:pt idx="37302">
                  <c:v>-39.5891600883769</c:v>
                </c:pt>
                <c:pt idx="37303">
                  <c:v>-39.5891600883769</c:v>
                </c:pt>
                <c:pt idx="37304">
                  <c:v>-39.6153319372388</c:v>
                </c:pt>
                <c:pt idx="37305">
                  <c:v>-39.6153319372388</c:v>
                </c:pt>
                <c:pt idx="37306">
                  <c:v>-39.711035099768097</c:v>
                </c:pt>
                <c:pt idx="37307">
                  <c:v>-39.711035099768097</c:v>
                </c:pt>
                <c:pt idx="37308">
                  <c:v>-39.711523344776602</c:v>
                </c:pt>
                <c:pt idx="37309">
                  <c:v>-39.711523344776602</c:v>
                </c:pt>
                <c:pt idx="37310">
                  <c:v>-39.696484314052199</c:v>
                </c:pt>
                <c:pt idx="37311">
                  <c:v>-39.696484314052199</c:v>
                </c:pt>
                <c:pt idx="37312">
                  <c:v>-39.696484314052199</c:v>
                </c:pt>
                <c:pt idx="37313">
                  <c:v>-39.664257791868202</c:v>
                </c:pt>
                <c:pt idx="37314">
                  <c:v>-39.664257791868202</c:v>
                </c:pt>
                <c:pt idx="37315">
                  <c:v>-39.664257791868202</c:v>
                </c:pt>
                <c:pt idx="37316">
                  <c:v>-39.788183519332897</c:v>
                </c:pt>
                <c:pt idx="37317">
                  <c:v>-39.788183519332897</c:v>
                </c:pt>
                <c:pt idx="37318">
                  <c:v>-39.788183519332897</c:v>
                </c:pt>
                <c:pt idx="37319">
                  <c:v>-39.788183519332897</c:v>
                </c:pt>
                <c:pt idx="37320">
                  <c:v>-39.658398388921299</c:v>
                </c:pt>
                <c:pt idx="37321">
                  <c:v>-39.658398388921299</c:v>
                </c:pt>
                <c:pt idx="37322">
                  <c:v>-39.658398388921299</c:v>
                </c:pt>
                <c:pt idx="37323">
                  <c:v>-39.725292900198802</c:v>
                </c:pt>
                <c:pt idx="37324">
                  <c:v>-39.725292900198802</c:v>
                </c:pt>
                <c:pt idx="37325">
                  <c:v>-39.631445260412796</c:v>
                </c:pt>
                <c:pt idx="37326">
                  <c:v>-39.631445260412796</c:v>
                </c:pt>
                <c:pt idx="37327">
                  <c:v>-39.771289040232602</c:v>
                </c:pt>
                <c:pt idx="37328">
                  <c:v>-39.771289040232602</c:v>
                </c:pt>
                <c:pt idx="37329">
                  <c:v>-39.673730400165297</c:v>
                </c:pt>
                <c:pt idx="37330">
                  <c:v>-39.673730400165297</c:v>
                </c:pt>
                <c:pt idx="37331">
                  <c:v>-39.673730400165297</c:v>
                </c:pt>
                <c:pt idx="37332">
                  <c:v>-39.531542889271797</c:v>
                </c:pt>
                <c:pt idx="37333">
                  <c:v>-39.531542889271797</c:v>
                </c:pt>
                <c:pt idx="37334">
                  <c:v>-39.531542889271797</c:v>
                </c:pt>
                <c:pt idx="37335">
                  <c:v>-39.643164012675697</c:v>
                </c:pt>
                <c:pt idx="37336">
                  <c:v>-39.643164012675697</c:v>
                </c:pt>
                <c:pt idx="37337">
                  <c:v>-39.660546805760497</c:v>
                </c:pt>
                <c:pt idx="37338">
                  <c:v>-39.660546805760497</c:v>
                </c:pt>
                <c:pt idx="37339">
                  <c:v>-39.660546805760497</c:v>
                </c:pt>
                <c:pt idx="37340">
                  <c:v>-39.538476521724</c:v>
                </c:pt>
                <c:pt idx="37341">
                  <c:v>-39.538476521724</c:v>
                </c:pt>
                <c:pt idx="37342">
                  <c:v>-39.538476521724</c:v>
                </c:pt>
                <c:pt idx="37343">
                  <c:v>-39.616406210720001</c:v>
                </c:pt>
                <c:pt idx="37344">
                  <c:v>-39.616406210720001</c:v>
                </c:pt>
                <c:pt idx="37345">
                  <c:v>-39.682031204727501</c:v>
                </c:pt>
                <c:pt idx="37346">
                  <c:v>-39.682031204727501</c:v>
                </c:pt>
                <c:pt idx="37347">
                  <c:v>-39.682031204727501</c:v>
                </c:pt>
                <c:pt idx="37348">
                  <c:v>-39.641406196074897</c:v>
                </c:pt>
                <c:pt idx="37349">
                  <c:v>-39.684081944353203</c:v>
                </c:pt>
                <c:pt idx="37350">
                  <c:v>-39.684081944353203</c:v>
                </c:pt>
                <c:pt idx="37351">
                  <c:v>-39.684081944353203</c:v>
                </c:pt>
                <c:pt idx="37352">
                  <c:v>-39.698535080649798</c:v>
                </c:pt>
                <c:pt idx="37353">
                  <c:v>-39.698535080649798</c:v>
                </c:pt>
                <c:pt idx="37354">
                  <c:v>-39.698535080649798</c:v>
                </c:pt>
                <c:pt idx="37355">
                  <c:v>-39.604589766051497</c:v>
                </c:pt>
                <c:pt idx="37356">
                  <c:v>-39.604589766051497</c:v>
                </c:pt>
                <c:pt idx="37357">
                  <c:v>-39.604589766051497</c:v>
                </c:pt>
                <c:pt idx="37358">
                  <c:v>-39.6641601494848</c:v>
                </c:pt>
                <c:pt idx="37359">
                  <c:v>-39.6641601494848</c:v>
                </c:pt>
                <c:pt idx="37360">
                  <c:v>-39.6641601494848</c:v>
                </c:pt>
                <c:pt idx="37361">
                  <c:v>-39.675878826186803</c:v>
                </c:pt>
                <c:pt idx="37362">
                  <c:v>-39.675878826186803</c:v>
                </c:pt>
                <c:pt idx="37363">
                  <c:v>-39.737109306202903</c:v>
                </c:pt>
                <c:pt idx="37364">
                  <c:v>-39.737109306202903</c:v>
                </c:pt>
                <c:pt idx="37365">
                  <c:v>-39.737109306202903</c:v>
                </c:pt>
                <c:pt idx="37366">
                  <c:v>-39.626855377980903</c:v>
                </c:pt>
                <c:pt idx="37367">
                  <c:v>-39.583886637970799</c:v>
                </c:pt>
                <c:pt idx="37368">
                  <c:v>-39.583886637970799</c:v>
                </c:pt>
                <c:pt idx="37369">
                  <c:v>-39.583886637970799</c:v>
                </c:pt>
                <c:pt idx="37370">
                  <c:v>-39.733007740527597</c:v>
                </c:pt>
                <c:pt idx="37371">
                  <c:v>-39.733007740527597</c:v>
                </c:pt>
                <c:pt idx="37372">
                  <c:v>-39.656249888546803</c:v>
                </c:pt>
                <c:pt idx="37373">
                  <c:v>-39.656249888546803</c:v>
                </c:pt>
                <c:pt idx="37374">
                  <c:v>-39.656249888546803</c:v>
                </c:pt>
                <c:pt idx="37375">
                  <c:v>-39.459667909919503</c:v>
                </c:pt>
                <c:pt idx="37376">
                  <c:v>-39.459667909919503</c:v>
                </c:pt>
                <c:pt idx="37377">
                  <c:v>-39.459667909919503</c:v>
                </c:pt>
                <c:pt idx="37378">
                  <c:v>-39.700097599401403</c:v>
                </c:pt>
                <c:pt idx="37379">
                  <c:v>-39.700097599401403</c:v>
                </c:pt>
                <c:pt idx="37380">
                  <c:v>-39.700097599401403</c:v>
                </c:pt>
                <c:pt idx="37381">
                  <c:v>-39.8143554249109</c:v>
                </c:pt>
                <c:pt idx="37382">
                  <c:v>-39.8143554249109</c:v>
                </c:pt>
                <c:pt idx="37383">
                  <c:v>-39.576367149398699</c:v>
                </c:pt>
                <c:pt idx="37384">
                  <c:v>-39.576367149398699</c:v>
                </c:pt>
                <c:pt idx="37385">
                  <c:v>-39.613671799153899</c:v>
                </c:pt>
                <c:pt idx="37386">
                  <c:v>-39.613671799153899</c:v>
                </c:pt>
                <c:pt idx="37387">
                  <c:v>-39.785937470769497</c:v>
                </c:pt>
                <c:pt idx="37388">
                  <c:v>-39.785937470769497</c:v>
                </c:pt>
                <c:pt idx="37389">
                  <c:v>-39.785937470769497</c:v>
                </c:pt>
                <c:pt idx="37390">
                  <c:v>-39.735156192793497</c:v>
                </c:pt>
                <c:pt idx="37391">
                  <c:v>-39.735156192793497</c:v>
                </c:pt>
                <c:pt idx="37392">
                  <c:v>-39.735156192793497</c:v>
                </c:pt>
                <c:pt idx="37393">
                  <c:v>-39.678906185632499</c:v>
                </c:pt>
                <c:pt idx="37394">
                  <c:v>-39.678906185632499</c:v>
                </c:pt>
                <c:pt idx="37395">
                  <c:v>-39.678906185632499</c:v>
                </c:pt>
                <c:pt idx="37396">
                  <c:v>-39.678906185632499</c:v>
                </c:pt>
                <c:pt idx="37397">
                  <c:v>-39.746289038048403</c:v>
                </c:pt>
                <c:pt idx="37398">
                  <c:v>-39.746289038048403</c:v>
                </c:pt>
                <c:pt idx="37399">
                  <c:v>-39.652246044039202</c:v>
                </c:pt>
                <c:pt idx="37400">
                  <c:v>-39.652246044039202</c:v>
                </c:pt>
                <c:pt idx="37401">
                  <c:v>-39.616113238349499</c:v>
                </c:pt>
                <c:pt idx="37402">
                  <c:v>-39.616113238349499</c:v>
                </c:pt>
                <c:pt idx="37403">
                  <c:v>-39.616113238349499</c:v>
                </c:pt>
                <c:pt idx="37404">
                  <c:v>-39.696874917754002</c:v>
                </c:pt>
                <c:pt idx="37405">
                  <c:v>-39.696874917754002</c:v>
                </c:pt>
                <c:pt idx="37406">
                  <c:v>-39.599121067549198</c:v>
                </c:pt>
                <c:pt idx="37407">
                  <c:v>-39.599121067549198</c:v>
                </c:pt>
                <c:pt idx="37408">
                  <c:v>-39.599121067549198</c:v>
                </c:pt>
                <c:pt idx="37409">
                  <c:v>-39.7181640063354</c:v>
                </c:pt>
                <c:pt idx="37410">
                  <c:v>-39.7181640063354</c:v>
                </c:pt>
                <c:pt idx="37411">
                  <c:v>-39.530468713579403</c:v>
                </c:pt>
                <c:pt idx="37412">
                  <c:v>-39.530468713579403</c:v>
                </c:pt>
                <c:pt idx="37413">
                  <c:v>-39.530468713579403</c:v>
                </c:pt>
                <c:pt idx="37414">
                  <c:v>-39.530468713579403</c:v>
                </c:pt>
                <c:pt idx="37415">
                  <c:v>-39.696191354654701</c:v>
                </c:pt>
                <c:pt idx="37416">
                  <c:v>-39.696191354654701</c:v>
                </c:pt>
                <c:pt idx="37417">
                  <c:v>-39.696191354654701</c:v>
                </c:pt>
                <c:pt idx="37418">
                  <c:v>-39.671191348286797</c:v>
                </c:pt>
                <c:pt idx="37419">
                  <c:v>-39.671191348286797</c:v>
                </c:pt>
                <c:pt idx="37420">
                  <c:v>-39.671191348286797</c:v>
                </c:pt>
                <c:pt idx="37421">
                  <c:v>-39.586523377241903</c:v>
                </c:pt>
                <c:pt idx="37422">
                  <c:v>-39.586523377241903</c:v>
                </c:pt>
                <c:pt idx="37423">
                  <c:v>-39.574511640130297</c:v>
                </c:pt>
                <c:pt idx="37424">
                  <c:v>-39.574511640130297</c:v>
                </c:pt>
                <c:pt idx="37425">
                  <c:v>-39.722363218723302</c:v>
                </c:pt>
                <c:pt idx="37426">
                  <c:v>-39.722363218723302</c:v>
                </c:pt>
                <c:pt idx="37427">
                  <c:v>-39.8555663535953</c:v>
                </c:pt>
                <c:pt idx="37428">
                  <c:v>-39.8555663535953</c:v>
                </c:pt>
                <c:pt idx="37429">
                  <c:v>-39.8555663535953</c:v>
                </c:pt>
                <c:pt idx="37430">
                  <c:v>-39.676660120865499</c:v>
                </c:pt>
                <c:pt idx="37431">
                  <c:v>-39.676660120865499</c:v>
                </c:pt>
                <c:pt idx="37432">
                  <c:v>-39.676660120865499</c:v>
                </c:pt>
                <c:pt idx="37433">
                  <c:v>-39.703613206387601</c:v>
                </c:pt>
                <c:pt idx="37434">
                  <c:v>-39.703613206387601</c:v>
                </c:pt>
                <c:pt idx="37435">
                  <c:v>-39.703613206387601</c:v>
                </c:pt>
                <c:pt idx="37436">
                  <c:v>-39.6339843086825</c:v>
                </c:pt>
                <c:pt idx="37437">
                  <c:v>-39.6339843086825</c:v>
                </c:pt>
                <c:pt idx="37438">
                  <c:v>-39.6339843086825</c:v>
                </c:pt>
                <c:pt idx="37439">
                  <c:v>-39.6339843086825</c:v>
                </c:pt>
                <c:pt idx="37440">
                  <c:v>-39.636132773644903</c:v>
                </c:pt>
                <c:pt idx="37441">
                  <c:v>-39.636132773644903</c:v>
                </c:pt>
                <c:pt idx="37442">
                  <c:v>-39.699902315733198</c:v>
                </c:pt>
                <c:pt idx="37443">
                  <c:v>-39.699902315733198</c:v>
                </c:pt>
                <c:pt idx="37444">
                  <c:v>-39.603320254995197</c:v>
                </c:pt>
                <c:pt idx="37445">
                  <c:v>-39.603320254995197</c:v>
                </c:pt>
                <c:pt idx="37446">
                  <c:v>-39.603320254995197</c:v>
                </c:pt>
                <c:pt idx="37447">
                  <c:v>-39.635058491498</c:v>
                </c:pt>
                <c:pt idx="37448">
                  <c:v>-39.635058491498</c:v>
                </c:pt>
                <c:pt idx="37449">
                  <c:v>-39.7018553919551</c:v>
                </c:pt>
                <c:pt idx="37450">
                  <c:v>-39.7018553919551</c:v>
                </c:pt>
                <c:pt idx="37451">
                  <c:v>-39.7018553919551</c:v>
                </c:pt>
                <c:pt idx="37452">
                  <c:v>-39.7018553919551</c:v>
                </c:pt>
                <c:pt idx="37453">
                  <c:v>-39.754199154638599</c:v>
                </c:pt>
                <c:pt idx="37454">
                  <c:v>-39.754199154638599</c:v>
                </c:pt>
                <c:pt idx="37455">
                  <c:v>-39.754199154638599</c:v>
                </c:pt>
                <c:pt idx="37456">
                  <c:v>-39.566894463147001</c:v>
                </c:pt>
                <c:pt idx="37457">
                  <c:v>-39.566894463147001</c:v>
                </c:pt>
                <c:pt idx="37458">
                  <c:v>-39.662597608279597</c:v>
                </c:pt>
                <c:pt idx="37459">
                  <c:v>-39.662597608279597</c:v>
                </c:pt>
                <c:pt idx="37460">
                  <c:v>-39.627246027201103</c:v>
                </c:pt>
                <c:pt idx="37461">
                  <c:v>-39.627246027201103</c:v>
                </c:pt>
                <c:pt idx="37462">
                  <c:v>-39.787695264632902</c:v>
                </c:pt>
                <c:pt idx="37463">
                  <c:v>-39.787695264632902</c:v>
                </c:pt>
                <c:pt idx="37464">
                  <c:v>-39.617578075543797</c:v>
                </c:pt>
                <c:pt idx="37465">
                  <c:v>-39.617578075543797</c:v>
                </c:pt>
                <c:pt idx="37466">
                  <c:v>-39.617578075543797</c:v>
                </c:pt>
                <c:pt idx="37467">
                  <c:v>-39.636621044533896</c:v>
                </c:pt>
                <c:pt idx="37468">
                  <c:v>-39.636621044533896</c:v>
                </c:pt>
                <c:pt idx="37469">
                  <c:v>-39.636621044533896</c:v>
                </c:pt>
                <c:pt idx="37470">
                  <c:v>-39.6218749386098</c:v>
                </c:pt>
                <c:pt idx="37471">
                  <c:v>-39.6218749386098</c:v>
                </c:pt>
                <c:pt idx="37472">
                  <c:v>-39.6218749386098</c:v>
                </c:pt>
                <c:pt idx="37473">
                  <c:v>-39.6218749386098</c:v>
                </c:pt>
                <c:pt idx="37474">
                  <c:v>-39.678710877997197</c:v>
                </c:pt>
                <c:pt idx="37475">
                  <c:v>-39.678710877997197</c:v>
                </c:pt>
                <c:pt idx="37476">
                  <c:v>-39.5205077609425</c:v>
                </c:pt>
                <c:pt idx="37477">
                  <c:v>-39.5205077609425</c:v>
                </c:pt>
                <c:pt idx="37478">
                  <c:v>-39.5205077609425</c:v>
                </c:pt>
                <c:pt idx="37479">
                  <c:v>-39.752539020999301</c:v>
                </c:pt>
                <c:pt idx="37480">
                  <c:v>-39.752539020999301</c:v>
                </c:pt>
                <c:pt idx="37481">
                  <c:v>-39.754492154366702</c:v>
                </c:pt>
                <c:pt idx="37482">
                  <c:v>-39.754492154366702</c:v>
                </c:pt>
                <c:pt idx="37483">
                  <c:v>-39.6211913624647</c:v>
                </c:pt>
                <c:pt idx="37484">
                  <c:v>-39.6211913624647</c:v>
                </c:pt>
                <c:pt idx="37485">
                  <c:v>-39.6211913624647</c:v>
                </c:pt>
                <c:pt idx="37486">
                  <c:v>-39.523828083416397</c:v>
                </c:pt>
                <c:pt idx="37487">
                  <c:v>-39.523828083416397</c:v>
                </c:pt>
                <c:pt idx="37488">
                  <c:v>-39.523828083416397</c:v>
                </c:pt>
                <c:pt idx="37489">
                  <c:v>-39.659472613020597</c:v>
                </c:pt>
                <c:pt idx="37490">
                  <c:v>-39.659472613020597</c:v>
                </c:pt>
                <c:pt idx="37491">
                  <c:v>-39.659472613020597</c:v>
                </c:pt>
                <c:pt idx="37492">
                  <c:v>-39.659472613020597</c:v>
                </c:pt>
                <c:pt idx="37493">
                  <c:v>-39.659472613020597</c:v>
                </c:pt>
                <c:pt idx="37494">
                  <c:v>-39.649218696278602</c:v>
                </c:pt>
                <c:pt idx="37495">
                  <c:v>-39.649218696278602</c:v>
                </c:pt>
                <c:pt idx="37496">
                  <c:v>-39.824804619056501</c:v>
                </c:pt>
                <c:pt idx="37497">
                  <c:v>-39.824804619056501</c:v>
                </c:pt>
                <c:pt idx="37498">
                  <c:v>-39.824804619056501</c:v>
                </c:pt>
                <c:pt idx="37499">
                  <c:v>-39.505956958819297</c:v>
                </c:pt>
                <c:pt idx="37500">
                  <c:v>-39.505956958819297</c:v>
                </c:pt>
                <c:pt idx="37501">
                  <c:v>-39.505956958819297</c:v>
                </c:pt>
                <c:pt idx="37502">
                  <c:v>-39.680859303196399</c:v>
                </c:pt>
                <c:pt idx="37503">
                  <c:v>-39.577929656836197</c:v>
                </c:pt>
                <c:pt idx="37504">
                  <c:v>-39.577929656836197</c:v>
                </c:pt>
                <c:pt idx="37505">
                  <c:v>-39.577929656836197</c:v>
                </c:pt>
                <c:pt idx="37506">
                  <c:v>-39.490429624551297</c:v>
                </c:pt>
                <c:pt idx="37507">
                  <c:v>-39.490429624551297</c:v>
                </c:pt>
                <c:pt idx="37508">
                  <c:v>-39.490429624551297</c:v>
                </c:pt>
                <c:pt idx="37509">
                  <c:v>-39.632226547131701</c:v>
                </c:pt>
                <c:pt idx="37510">
                  <c:v>-39.632226547131701</c:v>
                </c:pt>
                <c:pt idx="37511">
                  <c:v>-39.632226547131701</c:v>
                </c:pt>
                <c:pt idx="37512">
                  <c:v>-39.632226547131701</c:v>
                </c:pt>
                <c:pt idx="37513">
                  <c:v>-39.716796832173699</c:v>
                </c:pt>
                <c:pt idx="37514">
                  <c:v>-39.716796832173699</c:v>
                </c:pt>
                <c:pt idx="37515">
                  <c:v>-39.656054676212001</c:v>
                </c:pt>
                <c:pt idx="37516">
                  <c:v>-39.656054676212001</c:v>
                </c:pt>
                <c:pt idx="37517">
                  <c:v>-39.656054676212001</c:v>
                </c:pt>
                <c:pt idx="37518">
                  <c:v>-39.6581054427661</c:v>
                </c:pt>
                <c:pt idx="37519">
                  <c:v>-39.6581054427661</c:v>
                </c:pt>
                <c:pt idx="37520">
                  <c:v>-39.6494140407667</c:v>
                </c:pt>
                <c:pt idx="37521">
                  <c:v>-39.6494140407667</c:v>
                </c:pt>
                <c:pt idx="37522">
                  <c:v>-39.696386680996497</c:v>
                </c:pt>
                <c:pt idx="37523">
                  <c:v>-39.696386680996497</c:v>
                </c:pt>
                <c:pt idx="37524">
                  <c:v>-39.588085905663299</c:v>
                </c:pt>
                <c:pt idx="37525">
                  <c:v>-39.588085905663299</c:v>
                </c:pt>
                <c:pt idx="37526">
                  <c:v>-39.588085905663299</c:v>
                </c:pt>
                <c:pt idx="37527">
                  <c:v>-39.673632767306103</c:v>
                </c:pt>
                <c:pt idx="37528">
                  <c:v>-39.673632767306103</c:v>
                </c:pt>
                <c:pt idx="37529">
                  <c:v>-39.673632767306103</c:v>
                </c:pt>
                <c:pt idx="37530">
                  <c:v>-39.684277274071</c:v>
                </c:pt>
                <c:pt idx="37531">
                  <c:v>-39.684277274071</c:v>
                </c:pt>
                <c:pt idx="37532">
                  <c:v>-39.684277274071</c:v>
                </c:pt>
                <c:pt idx="37533">
                  <c:v>-39.665820235379201</c:v>
                </c:pt>
                <c:pt idx="37534">
                  <c:v>-39.665820235379201</c:v>
                </c:pt>
                <c:pt idx="37535">
                  <c:v>-39.665820235379201</c:v>
                </c:pt>
                <c:pt idx="37536">
                  <c:v>-39.5878905486897</c:v>
                </c:pt>
                <c:pt idx="37537">
                  <c:v>-39.5878905486897</c:v>
                </c:pt>
                <c:pt idx="37538">
                  <c:v>-39.5878905486897</c:v>
                </c:pt>
                <c:pt idx="37539">
                  <c:v>-39.516210885674802</c:v>
                </c:pt>
                <c:pt idx="37540">
                  <c:v>-39.516210885674802</c:v>
                </c:pt>
                <c:pt idx="37541">
                  <c:v>-39.516210885674802</c:v>
                </c:pt>
                <c:pt idx="37542">
                  <c:v>-39.632910097323403</c:v>
                </c:pt>
                <c:pt idx="37543">
                  <c:v>-39.5924804371097</c:v>
                </c:pt>
                <c:pt idx="37544">
                  <c:v>-39.5924804371097</c:v>
                </c:pt>
                <c:pt idx="37545">
                  <c:v>-39.5924804371097</c:v>
                </c:pt>
                <c:pt idx="37546">
                  <c:v>-39.670410093072803</c:v>
                </c:pt>
                <c:pt idx="37547">
                  <c:v>-39.670410093072803</c:v>
                </c:pt>
                <c:pt idx="37548">
                  <c:v>-39.664648374513398</c:v>
                </c:pt>
                <c:pt idx="37549">
                  <c:v>-39.664648374513398</c:v>
                </c:pt>
                <c:pt idx="37550">
                  <c:v>-39.664648374513398</c:v>
                </c:pt>
                <c:pt idx="37551">
                  <c:v>-39.551660141434603</c:v>
                </c:pt>
                <c:pt idx="37552">
                  <c:v>-39.551660141434603</c:v>
                </c:pt>
                <c:pt idx="37553">
                  <c:v>-39.551660141434603</c:v>
                </c:pt>
                <c:pt idx="37554">
                  <c:v>-39.576464810466803</c:v>
                </c:pt>
                <c:pt idx="37555">
                  <c:v>-39.576464810466803</c:v>
                </c:pt>
                <c:pt idx="37556">
                  <c:v>-39.667578048538402</c:v>
                </c:pt>
                <c:pt idx="37557">
                  <c:v>-39.667578048538402</c:v>
                </c:pt>
                <c:pt idx="37558">
                  <c:v>-39.667578048538402</c:v>
                </c:pt>
                <c:pt idx="37559">
                  <c:v>-39.586132736098001</c:v>
                </c:pt>
                <c:pt idx="37560">
                  <c:v>-39.635644462461599</c:v>
                </c:pt>
                <c:pt idx="37561">
                  <c:v>-39.635644462461599</c:v>
                </c:pt>
                <c:pt idx="37562">
                  <c:v>-39.635644462461599</c:v>
                </c:pt>
                <c:pt idx="37563">
                  <c:v>-39.686523357478997</c:v>
                </c:pt>
                <c:pt idx="37564">
                  <c:v>-39.686523357478997</c:v>
                </c:pt>
                <c:pt idx="37565">
                  <c:v>-39.596679624162697</c:v>
                </c:pt>
                <c:pt idx="37566">
                  <c:v>-39.596679624162697</c:v>
                </c:pt>
                <c:pt idx="37567">
                  <c:v>-39.596679624162697</c:v>
                </c:pt>
                <c:pt idx="37568">
                  <c:v>-39.687597594238397</c:v>
                </c:pt>
                <c:pt idx="37569">
                  <c:v>-39.687597594238397</c:v>
                </c:pt>
                <c:pt idx="37570">
                  <c:v>-39.687597594238397</c:v>
                </c:pt>
                <c:pt idx="37571">
                  <c:v>-39.597363204498798</c:v>
                </c:pt>
                <c:pt idx="37572">
                  <c:v>-39.597363204498798</c:v>
                </c:pt>
                <c:pt idx="37573">
                  <c:v>-39.707714781878103</c:v>
                </c:pt>
                <c:pt idx="37574">
                  <c:v>-39.707714781878103</c:v>
                </c:pt>
                <c:pt idx="37575">
                  <c:v>-39.707714781878103</c:v>
                </c:pt>
                <c:pt idx="37576">
                  <c:v>-39.558691378500903</c:v>
                </c:pt>
                <c:pt idx="37577">
                  <c:v>-39.508203070727099</c:v>
                </c:pt>
                <c:pt idx="37578">
                  <c:v>-39.508203070727099</c:v>
                </c:pt>
                <c:pt idx="37579">
                  <c:v>-39.508203070727099</c:v>
                </c:pt>
                <c:pt idx="37580">
                  <c:v>-39.659081996920499</c:v>
                </c:pt>
                <c:pt idx="37581">
                  <c:v>-39.659081996920499</c:v>
                </c:pt>
                <c:pt idx="37582">
                  <c:v>-39.659081996920499</c:v>
                </c:pt>
                <c:pt idx="37583">
                  <c:v>-39.720117134187603</c:v>
                </c:pt>
                <c:pt idx="37584">
                  <c:v>-39.720117134187603</c:v>
                </c:pt>
                <c:pt idx="37585">
                  <c:v>-39.787695277867897</c:v>
                </c:pt>
                <c:pt idx="37586">
                  <c:v>-39.787695277867897</c:v>
                </c:pt>
                <c:pt idx="37587">
                  <c:v>-39.787695277867897</c:v>
                </c:pt>
                <c:pt idx="37588">
                  <c:v>-39.787695277867897</c:v>
                </c:pt>
                <c:pt idx="37589">
                  <c:v>-39.6908202526756</c:v>
                </c:pt>
                <c:pt idx="37590">
                  <c:v>-39.6908202526756</c:v>
                </c:pt>
                <c:pt idx="37591">
                  <c:v>-39.6908202526756</c:v>
                </c:pt>
                <c:pt idx="37592">
                  <c:v>-39.628320266543597</c:v>
                </c:pt>
                <c:pt idx="37593">
                  <c:v>-39.628320266543597</c:v>
                </c:pt>
                <c:pt idx="37594">
                  <c:v>-39.632324170008303</c:v>
                </c:pt>
                <c:pt idx="37595">
                  <c:v>-39.632324170008303</c:v>
                </c:pt>
                <c:pt idx="37596">
                  <c:v>-39.638671832784802</c:v>
                </c:pt>
                <c:pt idx="37597">
                  <c:v>-39.638671832784802</c:v>
                </c:pt>
                <c:pt idx="37598">
                  <c:v>-39.664453075718399</c:v>
                </c:pt>
                <c:pt idx="37599">
                  <c:v>-39.664453075718399</c:v>
                </c:pt>
                <c:pt idx="37600">
                  <c:v>-39.543554622352502</c:v>
                </c:pt>
                <c:pt idx="37601">
                  <c:v>-39.543554622352502</c:v>
                </c:pt>
                <c:pt idx="37602">
                  <c:v>-39.543554622352502</c:v>
                </c:pt>
                <c:pt idx="37603">
                  <c:v>-39.6223632443943</c:v>
                </c:pt>
                <c:pt idx="37604">
                  <c:v>-39.6223632443943</c:v>
                </c:pt>
                <c:pt idx="37605">
                  <c:v>-39.6223632443943</c:v>
                </c:pt>
                <c:pt idx="37606">
                  <c:v>-39.569433571472402</c:v>
                </c:pt>
                <c:pt idx="37607">
                  <c:v>-39.569433571472402</c:v>
                </c:pt>
                <c:pt idx="37608">
                  <c:v>-39.569433571472402</c:v>
                </c:pt>
                <c:pt idx="37609">
                  <c:v>-39.569433571472402</c:v>
                </c:pt>
                <c:pt idx="37610">
                  <c:v>-39.659960891221999</c:v>
                </c:pt>
                <c:pt idx="37611">
                  <c:v>-39.659960891221999</c:v>
                </c:pt>
                <c:pt idx="37612">
                  <c:v>-39.659960891221999</c:v>
                </c:pt>
                <c:pt idx="37613">
                  <c:v>-39.605566350204697</c:v>
                </c:pt>
                <c:pt idx="37614">
                  <c:v>-39.605566350204697</c:v>
                </c:pt>
                <c:pt idx="37615">
                  <c:v>-39.605566350204697</c:v>
                </c:pt>
                <c:pt idx="37616">
                  <c:v>-39.632226515961499</c:v>
                </c:pt>
                <c:pt idx="37617">
                  <c:v>-39.632226515961499</c:v>
                </c:pt>
                <c:pt idx="37618">
                  <c:v>-39.594531175607699</c:v>
                </c:pt>
                <c:pt idx="37619">
                  <c:v>-39.594531175607699</c:v>
                </c:pt>
                <c:pt idx="37620">
                  <c:v>-39.678222604154101</c:v>
                </c:pt>
                <c:pt idx="37621">
                  <c:v>-39.678222604154101</c:v>
                </c:pt>
                <c:pt idx="37622">
                  <c:v>-39.678222604154101</c:v>
                </c:pt>
                <c:pt idx="37623">
                  <c:v>-39.603906214273501</c:v>
                </c:pt>
                <c:pt idx="37624">
                  <c:v>-39.603906214273501</c:v>
                </c:pt>
                <c:pt idx="37625">
                  <c:v>-39.8207030633275</c:v>
                </c:pt>
                <c:pt idx="37626">
                  <c:v>-39.8207030633275</c:v>
                </c:pt>
                <c:pt idx="37627">
                  <c:v>-39.8207030633275</c:v>
                </c:pt>
                <c:pt idx="37628">
                  <c:v>-39.8207030633275</c:v>
                </c:pt>
                <c:pt idx="37629">
                  <c:v>-39.515722632291698</c:v>
                </c:pt>
                <c:pt idx="37630">
                  <c:v>-39.515722632291698</c:v>
                </c:pt>
                <c:pt idx="37631">
                  <c:v>-39.515722632291698</c:v>
                </c:pt>
                <c:pt idx="37632">
                  <c:v>-39.618847617122803</c:v>
                </c:pt>
                <c:pt idx="37633">
                  <c:v>-39.618847617122803</c:v>
                </c:pt>
                <c:pt idx="37634">
                  <c:v>-39.591015563033501</c:v>
                </c:pt>
                <c:pt idx="37635">
                  <c:v>-39.591015563033501</c:v>
                </c:pt>
                <c:pt idx="37636">
                  <c:v>-39.591015563033501</c:v>
                </c:pt>
                <c:pt idx="37637">
                  <c:v>-39.638964810968901</c:v>
                </c:pt>
                <c:pt idx="37638">
                  <c:v>-39.638964810968901</c:v>
                </c:pt>
                <c:pt idx="37639">
                  <c:v>-39.618945243251801</c:v>
                </c:pt>
                <c:pt idx="37640">
                  <c:v>-39.618945243251801</c:v>
                </c:pt>
                <c:pt idx="37641">
                  <c:v>-39.634081974603703</c:v>
                </c:pt>
                <c:pt idx="37642">
                  <c:v>-39.634081974603703</c:v>
                </c:pt>
                <c:pt idx="37643">
                  <c:v>-39.634081974603703</c:v>
                </c:pt>
                <c:pt idx="37644">
                  <c:v>-39.731152303225798</c:v>
                </c:pt>
                <c:pt idx="37645">
                  <c:v>-39.731152303225798</c:v>
                </c:pt>
                <c:pt idx="37646">
                  <c:v>-39.731152303225798</c:v>
                </c:pt>
                <c:pt idx="37647">
                  <c:v>-39.731152303225798</c:v>
                </c:pt>
                <c:pt idx="37648">
                  <c:v>-39.536718687464599</c:v>
                </c:pt>
                <c:pt idx="37649">
                  <c:v>-39.536718687464599</c:v>
                </c:pt>
                <c:pt idx="37650">
                  <c:v>-39.536718687464599</c:v>
                </c:pt>
                <c:pt idx="37651">
                  <c:v>-39.550390566117102</c:v>
                </c:pt>
                <c:pt idx="37652">
                  <c:v>-39.550390566117102</c:v>
                </c:pt>
                <c:pt idx="37653">
                  <c:v>-39.665331968120803</c:v>
                </c:pt>
                <c:pt idx="37654">
                  <c:v>-39.665331968120803</c:v>
                </c:pt>
                <c:pt idx="37655">
                  <c:v>-39.665331968120803</c:v>
                </c:pt>
                <c:pt idx="37656">
                  <c:v>-39.691894466064603</c:v>
                </c:pt>
                <c:pt idx="37657">
                  <c:v>-39.691894466064603</c:v>
                </c:pt>
                <c:pt idx="37658">
                  <c:v>-39.579980432688899</c:v>
                </c:pt>
                <c:pt idx="37659">
                  <c:v>-39.579980432688899</c:v>
                </c:pt>
                <c:pt idx="37660">
                  <c:v>-39.705859348970897</c:v>
                </c:pt>
                <c:pt idx="37661">
                  <c:v>-39.705859348970897</c:v>
                </c:pt>
                <c:pt idx="37662">
                  <c:v>-39.705859348970897</c:v>
                </c:pt>
                <c:pt idx="37663">
                  <c:v>-39.476464785002399</c:v>
                </c:pt>
                <c:pt idx="37664">
                  <c:v>-39.476464785002399</c:v>
                </c:pt>
                <c:pt idx="37665">
                  <c:v>-39.628027283033497</c:v>
                </c:pt>
                <c:pt idx="37666">
                  <c:v>-39.628027283033497</c:v>
                </c:pt>
                <c:pt idx="37667">
                  <c:v>-39.628027283033497</c:v>
                </c:pt>
                <c:pt idx="37668">
                  <c:v>-39.628027283033497</c:v>
                </c:pt>
                <c:pt idx="37669">
                  <c:v>-39.667578085420203</c:v>
                </c:pt>
                <c:pt idx="37670">
                  <c:v>-39.667578085420203</c:v>
                </c:pt>
                <c:pt idx="37671">
                  <c:v>-39.667578085420203</c:v>
                </c:pt>
                <c:pt idx="37672">
                  <c:v>-39.481347631743098</c:v>
                </c:pt>
                <c:pt idx="37673">
                  <c:v>-39.481347631743098</c:v>
                </c:pt>
                <c:pt idx="37674">
                  <c:v>-39.481347631743098</c:v>
                </c:pt>
                <c:pt idx="37675">
                  <c:v>-39.692382768909702</c:v>
                </c:pt>
                <c:pt idx="37676">
                  <c:v>-39.692382768909702</c:v>
                </c:pt>
                <c:pt idx="37677">
                  <c:v>-39.789746027447102</c:v>
                </c:pt>
                <c:pt idx="37678">
                  <c:v>-39.789746027447102</c:v>
                </c:pt>
                <c:pt idx="37679">
                  <c:v>-39.663867094772201</c:v>
                </c:pt>
                <c:pt idx="37680">
                  <c:v>-39.663867094772201</c:v>
                </c:pt>
                <c:pt idx="37681">
                  <c:v>-39.663867094772201</c:v>
                </c:pt>
                <c:pt idx="37682">
                  <c:v>-39.521972613583699</c:v>
                </c:pt>
                <c:pt idx="37683">
                  <c:v>-39.521972613583699</c:v>
                </c:pt>
                <c:pt idx="37684">
                  <c:v>-39.626757772326499</c:v>
                </c:pt>
                <c:pt idx="37685">
                  <c:v>-39.626757772326499</c:v>
                </c:pt>
                <c:pt idx="37686">
                  <c:v>-39.626757772326499</c:v>
                </c:pt>
                <c:pt idx="37687">
                  <c:v>-39.626757772326499</c:v>
                </c:pt>
                <c:pt idx="37688">
                  <c:v>-39.588867114442102</c:v>
                </c:pt>
                <c:pt idx="37689">
                  <c:v>-39.588867114442102</c:v>
                </c:pt>
                <c:pt idx="37690">
                  <c:v>-39.588867114442102</c:v>
                </c:pt>
                <c:pt idx="37691">
                  <c:v>-39.615527309549996</c:v>
                </c:pt>
                <c:pt idx="37692">
                  <c:v>-39.615527309549996</c:v>
                </c:pt>
                <c:pt idx="37693">
                  <c:v>-39.615527309549996</c:v>
                </c:pt>
                <c:pt idx="37694">
                  <c:v>-39.741894471320798</c:v>
                </c:pt>
                <c:pt idx="37695">
                  <c:v>-39.741894471320798</c:v>
                </c:pt>
                <c:pt idx="37696">
                  <c:v>-39.584374968056999</c:v>
                </c:pt>
                <c:pt idx="37697">
                  <c:v>-39.584374968056999</c:v>
                </c:pt>
                <c:pt idx="37698">
                  <c:v>-39.542773370325399</c:v>
                </c:pt>
                <c:pt idx="37699">
                  <c:v>-39.542773370325399</c:v>
                </c:pt>
                <c:pt idx="37700">
                  <c:v>-39.542773370325399</c:v>
                </c:pt>
                <c:pt idx="37701">
                  <c:v>-39.613378864065403</c:v>
                </c:pt>
                <c:pt idx="37702">
                  <c:v>-39.613378864065403</c:v>
                </c:pt>
                <c:pt idx="37703">
                  <c:v>-39.613378864065403</c:v>
                </c:pt>
                <c:pt idx="37704">
                  <c:v>-39.565234329544097</c:v>
                </c:pt>
                <c:pt idx="37705">
                  <c:v>-39.565234329544097</c:v>
                </c:pt>
                <c:pt idx="37706">
                  <c:v>-39.565234329544097</c:v>
                </c:pt>
                <c:pt idx="37707">
                  <c:v>-39.565234329544097</c:v>
                </c:pt>
                <c:pt idx="37708">
                  <c:v>-39.602539002000398</c:v>
                </c:pt>
                <c:pt idx="37709">
                  <c:v>-39.602539002000398</c:v>
                </c:pt>
                <c:pt idx="37710">
                  <c:v>-39.602539002000398</c:v>
                </c:pt>
                <c:pt idx="37711">
                  <c:v>-39.678515551619</c:v>
                </c:pt>
                <c:pt idx="37712">
                  <c:v>-39.678515551619</c:v>
                </c:pt>
                <c:pt idx="37713">
                  <c:v>-39.678515551619</c:v>
                </c:pt>
                <c:pt idx="37714">
                  <c:v>-39.759570232905297</c:v>
                </c:pt>
                <c:pt idx="37715">
                  <c:v>-39.759570232905297</c:v>
                </c:pt>
                <c:pt idx="37716">
                  <c:v>-39.639355403014598</c:v>
                </c:pt>
                <c:pt idx="37717">
                  <c:v>-39.639355403014598</c:v>
                </c:pt>
                <c:pt idx="37718">
                  <c:v>-39.6231444965305</c:v>
                </c:pt>
                <c:pt idx="37719">
                  <c:v>-39.6231444965305</c:v>
                </c:pt>
                <c:pt idx="37720">
                  <c:v>-39.542382787680197</c:v>
                </c:pt>
                <c:pt idx="37721">
                  <c:v>-39.542382787680197</c:v>
                </c:pt>
                <c:pt idx="37722">
                  <c:v>-39.542382787680197</c:v>
                </c:pt>
                <c:pt idx="37723">
                  <c:v>-39.542382787680197</c:v>
                </c:pt>
                <c:pt idx="37724">
                  <c:v>-39.578515579894798</c:v>
                </c:pt>
                <c:pt idx="37725">
                  <c:v>-39.578515579894798</c:v>
                </c:pt>
                <c:pt idx="37726">
                  <c:v>-39.578515579894798</c:v>
                </c:pt>
                <c:pt idx="37727">
                  <c:v>-39.578515579894798</c:v>
                </c:pt>
                <c:pt idx="37728">
                  <c:v>-39.547753873295697</c:v>
                </c:pt>
                <c:pt idx="37729">
                  <c:v>-39.547753873295697</c:v>
                </c:pt>
                <c:pt idx="37730">
                  <c:v>-39.576171828688501</c:v>
                </c:pt>
                <c:pt idx="37731">
                  <c:v>-39.576171828688501</c:v>
                </c:pt>
                <c:pt idx="37732">
                  <c:v>-39.576171828688501</c:v>
                </c:pt>
                <c:pt idx="37733">
                  <c:v>-39.539160108062703</c:v>
                </c:pt>
                <c:pt idx="37734">
                  <c:v>-39.539160108062703</c:v>
                </c:pt>
                <c:pt idx="37735">
                  <c:v>-39.565527332924802</c:v>
                </c:pt>
                <c:pt idx="37736">
                  <c:v>-39.565527332924802</c:v>
                </c:pt>
                <c:pt idx="37737">
                  <c:v>-39.701464796991701</c:v>
                </c:pt>
                <c:pt idx="37738">
                  <c:v>-39.701464796991701</c:v>
                </c:pt>
                <c:pt idx="37739">
                  <c:v>-39.610742149518003</c:v>
                </c:pt>
                <c:pt idx="37740">
                  <c:v>-39.610742149518003</c:v>
                </c:pt>
                <c:pt idx="37741">
                  <c:v>-39.610742149518003</c:v>
                </c:pt>
                <c:pt idx="37742">
                  <c:v>-39.697656207848901</c:v>
                </c:pt>
                <c:pt idx="37743">
                  <c:v>-39.697656207848901</c:v>
                </c:pt>
                <c:pt idx="37744">
                  <c:v>-39.697656207848901</c:v>
                </c:pt>
                <c:pt idx="37745">
                  <c:v>-39.697656207848901</c:v>
                </c:pt>
                <c:pt idx="37746">
                  <c:v>-39.653222564687802</c:v>
                </c:pt>
                <c:pt idx="37747">
                  <c:v>-39.653222564687802</c:v>
                </c:pt>
                <c:pt idx="37748">
                  <c:v>-39.653222564687802</c:v>
                </c:pt>
                <c:pt idx="37749">
                  <c:v>-39.6773437046431</c:v>
                </c:pt>
                <c:pt idx="37750">
                  <c:v>-39.6773437046431</c:v>
                </c:pt>
                <c:pt idx="37751">
                  <c:v>-39.6773437046431</c:v>
                </c:pt>
                <c:pt idx="37752">
                  <c:v>-39.626464802327902</c:v>
                </c:pt>
                <c:pt idx="37753">
                  <c:v>-39.626464802327902</c:v>
                </c:pt>
                <c:pt idx="37754">
                  <c:v>-39.700097625864103</c:v>
                </c:pt>
                <c:pt idx="37755">
                  <c:v>-39.640722592644998</c:v>
                </c:pt>
                <c:pt idx="37756">
                  <c:v>-39.640722592644998</c:v>
                </c:pt>
                <c:pt idx="37757">
                  <c:v>-39.492089785075201</c:v>
                </c:pt>
                <c:pt idx="37758">
                  <c:v>-39.492089785075201</c:v>
                </c:pt>
                <c:pt idx="37759">
                  <c:v>-39.492089785075201</c:v>
                </c:pt>
                <c:pt idx="37760">
                  <c:v>-39.695703057688597</c:v>
                </c:pt>
                <c:pt idx="37761">
                  <c:v>-39.695703057688597</c:v>
                </c:pt>
                <c:pt idx="37762">
                  <c:v>-39.695703057688597</c:v>
                </c:pt>
                <c:pt idx="37763">
                  <c:v>-39.695703057688597</c:v>
                </c:pt>
                <c:pt idx="37764">
                  <c:v>-39.695703057688597</c:v>
                </c:pt>
                <c:pt idx="37765">
                  <c:v>-39.5901366190446</c:v>
                </c:pt>
                <c:pt idx="37766">
                  <c:v>-39.5901366190446</c:v>
                </c:pt>
                <c:pt idx="37767">
                  <c:v>-39.5901366190446</c:v>
                </c:pt>
                <c:pt idx="37768">
                  <c:v>-39.726171829410298</c:v>
                </c:pt>
                <c:pt idx="37769">
                  <c:v>-39.726171829410298</c:v>
                </c:pt>
                <c:pt idx="37770">
                  <c:v>-39.726171829410298</c:v>
                </c:pt>
                <c:pt idx="37771">
                  <c:v>-39.628515576056003</c:v>
                </c:pt>
                <c:pt idx="37772">
                  <c:v>-39.628515576056003</c:v>
                </c:pt>
                <c:pt idx="37773">
                  <c:v>-39.726953091478201</c:v>
                </c:pt>
                <c:pt idx="37774">
                  <c:v>-39.726953091478201</c:v>
                </c:pt>
                <c:pt idx="37775">
                  <c:v>-39.726953091478201</c:v>
                </c:pt>
                <c:pt idx="37776">
                  <c:v>-39.779003846073401</c:v>
                </c:pt>
                <c:pt idx="37777">
                  <c:v>-39.779003846073401</c:v>
                </c:pt>
                <c:pt idx="37778">
                  <c:v>-39.779003846073401</c:v>
                </c:pt>
                <c:pt idx="37779">
                  <c:v>-39.626855408503602</c:v>
                </c:pt>
                <c:pt idx="37780">
                  <c:v>-39.626855408503602</c:v>
                </c:pt>
                <c:pt idx="37781">
                  <c:v>-39.724999948681202</c:v>
                </c:pt>
                <c:pt idx="37782">
                  <c:v>-39.724999948681202</c:v>
                </c:pt>
                <c:pt idx="37783">
                  <c:v>-39.724999948681202</c:v>
                </c:pt>
                <c:pt idx="37784">
                  <c:v>-39.724999948681202</c:v>
                </c:pt>
                <c:pt idx="37785">
                  <c:v>-39.595800722447102</c:v>
                </c:pt>
                <c:pt idx="37786">
                  <c:v>-39.595800722447102</c:v>
                </c:pt>
                <c:pt idx="37787">
                  <c:v>-39.595800722447102</c:v>
                </c:pt>
                <c:pt idx="37788">
                  <c:v>-39.455273395229597</c:v>
                </c:pt>
                <c:pt idx="37789">
                  <c:v>-39.455273395229597</c:v>
                </c:pt>
                <c:pt idx="37790">
                  <c:v>-39.455273395229597</c:v>
                </c:pt>
                <c:pt idx="37791">
                  <c:v>-39.659765577693101</c:v>
                </c:pt>
                <c:pt idx="37792">
                  <c:v>-39.659765577693101</c:v>
                </c:pt>
                <c:pt idx="37793">
                  <c:v>-39.572753860302299</c:v>
                </c:pt>
                <c:pt idx="37794">
                  <c:v>-39.572753860302299</c:v>
                </c:pt>
                <c:pt idx="37795">
                  <c:v>-39.493652324912503</c:v>
                </c:pt>
                <c:pt idx="37796">
                  <c:v>-39.493652324912503</c:v>
                </c:pt>
                <c:pt idx="37797">
                  <c:v>-39.665331983356701</c:v>
                </c:pt>
                <c:pt idx="37798">
                  <c:v>-39.665331983356701</c:v>
                </c:pt>
                <c:pt idx="37799">
                  <c:v>-39.665331983356701</c:v>
                </c:pt>
                <c:pt idx="37800">
                  <c:v>-39.594628845246902</c:v>
                </c:pt>
                <c:pt idx="37801">
                  <c:v>-39.594628845246902</c:v>
                </c:pt>
                <c:pt idx="37802">
                  <c:v>-39.594628845246902</c:v>
                </c:pt>
                <c:pt idx="37803">
                  <c:v>-39.548046825948397</c:v>
                </c:pt>
                <c:pt idx="37804">
                  <c:v>-39.548046825948397</c:v>
                </c:pt>
                <c:pt idx="37805">
                  <c:v>-39.548046825948397</c:v>
                </c:pt>
                <c:pt idx="37806">
                  <c:v>-39.548046825948397</c:v>
                </c:pt>
                <c:pt idx="37807">
                  <c:v>-39.679687461517403</c:v>
                </c:pt>
                <c:pt idx="37808">
                  <c:v>-39.679687461517403</c:v>
                </c:pt>
                <c:pt idx="37809">
                  <c:v>-39.679687461517403</c:v>
                </c:pt>
                <c:pt idx="37810">
                  <c:v>-39.594726493480202</c:v>
                </c:pt>
                <c:pt idx="37811">
                  <c:v>-39.594726493480202</c:v>
                </c:pt>
                <c:pt idx="37812">
                  <c:v>-39.640624931373097</c:v>
                </c:pt>
                <c:pt idx="37813">
                  <c:v>-39.640624931373097</c:v>
                </c:pt>
                <c:pt idx="37814">
                  <c:v>-39.6660155337376</c:v>
                </c:pt>
                <c:pt idx="37815">
                  <c:v>-39.6660155337376</c:v>
                </c:pt>
                <c:pt idx="37816">
                  <c:v>-39.595507713544002</c:v>
                </c:pt>
                <c:pt idx="37817">
                  <c:v>-39.595507713544002</c:v>
                </c:pt>
                <c:pt idx="37818">
                  <c:v>-39.595507713544002</c:v>
                </c:pt>
                <c:pt idx="37819">
                  <c:v>-39.744531172844198</c:v>
                </c:pt>
                <c:pt idx="37820">
                  <c:v>-39.744531172844198</c:v>
                </c:pt>
                <c:pt idx="37821">
                  <c:v>-39.5373046024324</c:v>
                </c:pt>
                <c:pt idx="37822">
                  <c:v>-39.5373046024324</c:v>
                </c:pt>
                <c:pt idx="37823">
                  <c:v>-39.5373046024324</c:v>
                </c:pt>
                <c:pt idx="37824">
                  <c:v>-39.5373046024324</c:v>
                </c:pt>
                <c:pt idx="37825">
                  <c:v>-39.596093726468098</c:v>
                </c:pt>
                <c:pt idx="37826">
                  <c:v>-39.596093726468098</c:v>
                </c:pt>
                <c:pt idx="37827">
                  <c:v>-39.596093726468098</c:v>
                </c:pt>
                <c:pt idx="37828">
                  <c:v>-39.613964812771798</c:v>
                </c:pt>
                <c:pt idx="37829">
                  <c:v>-39.613964812771798</c:v>
                </c:pt>
                <c:pt idx="37830">
                  <c:v>-39.613964812771798</c:v>
                </c:pt>
                <c:pt idx="37831">
                  <c:v>-39.728906199081301</c:v>
                </c:pt>
                <c:pt idx="37832">
                  <c:v>-39.728906199081301</c:v>
                </c:pt>
                <c:pt idx="37833">
                  <c:v>-39.706347596940702</c:v>
                </c:pt>
                <c:pt idx="37834">
                  <c:v>-39.706347596940702</c:v>
                </c:pt>
                <c:pt idx="37835">
                  <c:v>-39.6293944932549</c:v>
                </c:pt>
                <c:pt idx="37836">
                  <c:v>-39.6293944932549</c:v>
                </c:pt>
                <c:pt idx="37837">
                  <c:v>-39.6293944932549</c:v>
                </c:pt>
                <c:pt idx="37838">
                  <c:v>-39.597558571003901</c:v>
                </c:pt>
                <c:pt idx="37839">
                  <c:v>-39.597558571003901</c:v>
                </c:pt>
                <c:pt idx="37840">
                  <c:v>-39.613964818774498</c:v>
                </c:pt>
                <c:pt idx="37841">
                  <c:v>-39.613964818774498</c:v>
                </c:pt>
                <c:pt idx="37842">
                  <c:v>-39.613964818774498</c:v>
                </c:pt>
                <c:pt idx="37843">
                  <c:v>-39.613964818774498</c:v>
                </c:pt>
                <c:pt idx="37844">
                  <c:v>-39.706054657654001</c:v>
                </c:pt>
                <c:pt idx="37845">
                  <c:v>-39.706054657654001</c:v>
                </c:pt>
                <c:pt idx="37846">
                  <c:v>-39.706054657654001</c:v>
                </c:pt>
                <c:pt idx="37847">
                  <c:v>-39.710742132439897</c:v>
                </c:pt>
                <c:pt idx="37848">
                  <c:v>-39.710742132439897</c:v>
                </c:pt>
                <c:pt idx="37849">
                  <c:v>-39.710742132439897</c:v>
                </c:pt>
                <c:pt idx="37850">
                  <c:v>-39.6885741608857</c:v>
                </c:pt>
                <c:pt idx="37851">
                  <c:v>-39.6885741608857</c:v>
                </c:pt>
                <c:pt idx="37852">
                  <c:v>-39.596386659090001</c:v>
                </c:pt>
                <c:pt idx="37853">
                  <c:v>-39.665429635140697</c:v>
                </c:pt>
                <c:pt idx="37854">
                  <c:v>-39.665429635140697</c:v>
                </c:pt>
                <c:pt idx="37855">
                  <c:v>-39.665429635140697</c:v>
                </c:pt>
                <c:pt idx="37856">
                  <c:v>-39.665429635140697</c:v>
                </c:pt>
                <c:pt idx="37857">
                  <c:v>-39.724804639794399</c:v>
                </c:pt>
                <c:pt idx="37858">
                  <c:v>-39.724804639794399</c:v>
                </c:pt>
                <c:pt idx="37859">
                  <c:v>-39.696972606980097</c:v>
                </c:pt>
                <c:pt idx="37860">
                  <c:v>-39.696972606980097</c:v>
                </c:pt>
                <c:pt idx="37861">
                  <c:v>-39.696972606980097</c:v>
                </c:pt>
                <c:pt idx="37862">
                  <c:v>-39.696972606980097</c:v>
                </c:pt>
                <c:pt idx="37863">
                  <c:v>-39.772851513378498</c:v>
                </c:pt>
                <c:pt idx="37864">
                  <c:v>-39.772851513378498</c:v>
                </c:pt>
                <c:pt idx="37865">
                  <c:v>-39.772851513378498</c:v>
                </c:pt>
                <c:pt idx="37866">
                  <c:v>-39.5969725678587</c:v>
                </c:pt>
                <c:pt idx="37867">
                  <c:v>-39.5969725678587</c:v>
                </c:pt>
                <c:pt idx="37868">
                  <c:v>-39.626171794821801</c:v>
                </c:pt>
                <c:pt idx="37869">
                  <c:v>-39.626171794821801</c:v>
                </c:pt>
                <c:pt idx="37870">
                  <c:v>-39.626171794821801</c:v>
                </c:pt>
                <c:pt idx="37871">
                  <c:v>-39.673925709554098</c:v>
                </c:pt>
                <c:pt idx="37872">
                  <c:v>-39.673925709554098</c:v>
                </c:pt>
                <c:pt idx="37873">
                  <c:v>-39.756933562799503</c:v>
                </c:pt>
                <c:pt idx="37874">
                  <c:v>-39.756933562799503</c:v>
                </c:pt>
                <c:pt idx="37875">
                  <c:v>-39.718749930325401</c:v>
                </c:pt>
                <c:pt idx="37876">
                  <c:v>-39.718749930325401</c:v>
                </c:pt>
                <c:pt idx="37877">
                  <c:v>-39.646581987457402</c:v>
                </c:pt>
                <c:pt idx="37878">
                  <c:v>-39.646581987457402</c:v>
                </c:pt>
                <c:pt idx="37879">
                  <c:v>-39.646581987457402</c:v>
                </c:pt>
                <c:pt idx="37880">
                  <c:v>-39.646581987457402</c:v>
                </c:pt>
                <c:pt idx="37881">
                  <c:v>-39.6816405813369</c:v>
                </c:pt>
                <c:pt idx="37882">
                  <c:v>-39.6816405813369</c:v>
                </c:pt>
                <c:pt idx="37883">
                  <c:v>-39.602538988350702</c:v>
                </c:pt>
                <c:pt idx="37884">
                  <c:v>-39.602538988350702</c:v>
                </c:pt>
                <c:pt idx="37885">
                  <c:v>-39.602538988350702</c:v>
                </c:pt>
                <c:pt idx="37886">
                  <c:v>-39.602538988350702</c:v>
                </c:pt>
                <c:pt idx="37887">
                  <c:v>-39.647851548979801</c:v>
                </c:pt>
                <c:pt idx="37888">
                  <c:v>-39.647851548979801</c:v>
                </c:pt>
                <c:pt idx="37889">
                  <c:v>-39.519824180613703</c:v>
                </c:pt>
                <c:pt idx="37890">
                  <c:v>-39.519824180613703</c:v>
                </c:pt>
                <c:pt idx="37891">
                  <c:v>-39.519824180613703</c:v>
                </c:pt>
                <c:pt idx="37892">
                  <c:v>-39.704199149098699</c:v>
                </c:pt>
                <c:pt idx="37893">
                  <c:v>-39.704199149098699</c:v>
                </c:pt>
                <c:pt idx="37894">
                  <c:v>-39.704199149098699</c:v>
                </c:pt>
                <c:pt idx="37895">
                  <c:v>-39.541796841316597</c:v>
                </c:pt>
                <c:pt idx="37896">
                  <c:v>-39.541796841316597</c:v>
                </c:pt>
                <c:pt idx="37897">
                  <c:v>-39.541796841316597</c:v>
                </c:pt>
                <c:pt idx="37898">
                  <c:v>-39.605663973183198</c:v>
                </c:pt>
                <c:pt idx="37899">
                  <c:v>-39.605663973183198</c:v>
                </c:pt>
                <c:pt idx="37900">
                  <c:v>-39.605663973183198</c:v>
                </c:pt>
                <c:pt idx="37901">
                  <c:v>-39.596874922004602</c:v>
                </c:pt>
                <c:pt idx="37902">
                  <c:v>-39.596874922004602</c:v>
                </c:pt>
                <c:pt idx="37903">
                  <c:v>-39.736523391911703</c:v>
                </c:pt>
                <c:pt idx="37904">
                  <c:v>-39.736523391911703</c:v>
                </c:pt>
                <c:pt idx="37905">
                  <c:v>-39.736523391911703</c:v>
                </c:pt>
                <c:pt idx="37906">
                  <c:v>-39.7128905793288</c:v>
                </c:pt>
                <c:pt idx="37907">
                  <c:v>-39.7128905793288</c:v>
                </c:pt>
                <c:pt idx="37908">
                  <c:v>-39.562792905060597</c:v>
                </c:pt>
                <c:pt idx="37909">
                  <c:v>-39.562792905060597</c:v>
                </c:pt>
                <c:pt idx="37910">
                  <c:v>-39.698730351730703</c:v>
                </c:pt>
                <c:pt idx="37911">
                  <c:v>-39.698730351730703</c:v>
                </c:pt>
                <c:pt idx="37912">
                  <c:v>-39.776464757000198</c:v>
                </c:pt>
                <c:pt idx="37913">
                  <c:v>-39.776464757000198</c:v>
                </c:pt>
                <c:pt idx="37914">
                  <c:v>-39.776464757000198</c:v>
                </c:pt>
                <c:pt idx="37915">
                  <c:v>-39.777734280411003</c:v>
                </c:pt>
                <c:pt idx="37916">
                  <c:v>-39.777734280411003</c:v>
                </c:pt>
                <c:pt idx="37917">
                  <c:v>-39.777734280411003</c:v>
                </c:pt>
                <c:pt idx="37918">
                  <c:v>-39.793261678372801</c:v>
                </c:pt>
                <c:pt idx="37919">
                  <c:v>-39.793261678372801</c:v>
                </c:pt>
                <c:pt idx="37920">
                  <c:v>-39.793261678372801</c:v>
                </c:pt>
                <c:pt idx="37921">
                  <c:v>-39.471093705702501</c:v>
                </c:pt>
                <c:pt idx="37922">
                  <c:v>-39.471093705702501</c:v>
                </c:pt>
                <c:pt idx="37923">
                  <c:v>-39.786230397868998</c:v>
                </c:pt>
                <c:pt idx="37924">
                  <c:v>-39.786230397868998</c:v>
                </c:pt>
                <c:pt idx="37925">
                  <c:v>-39.786230397868998</c:v>
                </c:pt>
                <c:pt idx="37926">
                  <c:v>-39.482324178861703</c:v>
                </c:pt>
                <c:pt idx="37927">
                  <c:v>-39.482324178861703</c:v>
                </c:pt>
                <c:pt idx="37928">
                  <c:v>-39.783886655197399</c:v>
                </c:pt>
                <c:pt idx="37929">
                  <c:v>-39.783886655197399</c:v>
                </c:pt>
                <c:pt idx="37930">
                  <c:v>-39.783886655197399</c:v>
                </c:pt>
                <c:pt idx="37931">
                  <c:v>-39.5914061990552</c:v>
                </c:pt>
                <c:pt idx="37932">
                  <c:v>-39.5914061990552</c:v>
                </c:pt>
                <c:pt idx="37933">
                  <c:v>-39.647558537748402</c:v>
                </c:pt>
                <c:pt idx="37934">
                  <c:v>-39.647558537748402</c:v>
                </c:pt>
                <c:pt idx="37935">
                  <c:v>-39.647558537748402</c:v>
                </c:pt>
                <c:pt idx="37936">
                  <c:v>-39.647558537748402</c:v>
                </c:pt>
                <c:pt idx="37937">
                  <c:v>-39.705078086371898</c:v>
                </c:pt>
                <c:pt idx="37938">
                  <c:v>-39.705078086371898</c:v>
                </c:pt>
                <c:pt idx="37939">
                  <c:v>-39.705078086371898</c:v>
                </c:pt>
                <c:pt idx="37940">
                  <c:v>-39.675878861213199</c:v>
                </c:pt>
                <c:pt idx="37941">
                  <c:v>-39.675878861213199</c:v>
                </c:pt>
                <c:pt idx="37942">
                  <c:v>-39.675878861213199</c:v>
                </c:pt>
                <c:pt idx="37943">
                  <c:v>-39.675878861213199</c:v>
                </c:pt>
                <c:pt idx="37944">
                  <c:v>-39.675878861213199</c:v>
                </c:pt>
                <c:pt idx="37945">
                  <c:v>-39.677831979752199</c:v>
                </c:pt>
                <c:pt idx="37946">
                  <c:v>-39.677831979752199</c:v>
                </c:pt>
                <c:pt idx="37947">
                  <c:v>-39.558398363726099</c:v>
                </c:pt>
                <c:pt idx="37948">
                  <c:v>-39.558398363726099</c:v>
                </c:pt>
                <c:pt idx="37949">
                  <c:v>-39.573242131504202</c:v>
                </c:pt>
                <c:pt idx="37950">
                  <c:v>-39.573242131504202</c:v>
                </c:pt>
                <c:pt idx="37951">
                  <c:v>-39.573242131504202</c:v>
                </c:pt>
                <c:pt idx="37952">
                  <c:v>-39.632910096435801</c:v>
                </c:pt>
                <c:pt idx="37953">
                  <c:v>-39.632910096435801</c:v>
                </c:pt>
                <c:pt idx="37954">
                  <c:v>-39.552050726961099</c:v>
                </c:pt>
                <c:pt idx="37955">
                  <c:v>-39.552050726961099</c:v>
                </c:pt>
                <c:pt idx="37956">
                  <c:v>-39.552050726961099</c:v>
                </c:pt>
                <c:pt idx="37957">
                  <c:v>-39.6451171291992</c:v>
                </c:pt>
                <c:pt idx="37958">
                  <c:v>-39.6451171291992</c:v>
                </c:pt>
                <c:pt idx="37959">
                  <c:v>-39.6451171291992</c:v>
                </c:pt>
                <c:pt idx="37960">
                  <c:v>-39.6451171291992</c:v>
                </c:pt>
                <c:pt idx="37961">
                  <c:v>-39.741601520203403</c:v>
                </c:pt>
                <c:pt idx="37962">
                  <c:v>-39.741601520203403</c:v>
                </c:pt>
                <c:pt idx="37963">
                  <c:v>-39.783203075596198</c:v>
                </c:pt>
                <c:pt idx="37964">
                  <c:v>-39.783203075596198</c:v>
                </c:pt>
                <c:pt idx="37965">
                  <c:v>-39.783203075596198</c:v>
                </c:pt>
                <c:pt idx="37966">
                  <c:v>-39.729394482194003</c:v>
                </c:pt>
                <c:pt idx="37967">
                  <c:v>-39.729394482194003</c:v>
                </c:pt>
                <c:pt idx="37968">
                  <c:v>-39.7839843206675</c:v>
                </c:pt>
                <c:pt idx="37969">
                  <c:v>-39.7839843206675</c:v>
                </c:pt>
                <c:pt idx="37970">
                  <c:v>-39.705859312642097</c:v>
                </c:pt>
                <c:pt idx="37971">
                  <c:v>-39.705859312642097</c:v>
                </c:pt>
                <c:pt idx="37972">
                  <c:v>-39.705859312642097</c:v>
                </c:pt>
                <c:pt idx="37973">
                  <c:v>-39.6279296221255</c:v>
                </c:pt>
                <c:pt idx="37974">
                  <c:v>-39.6279296221255</c:v>
                </c:pt>
                <c:pt idx="37975">
                  <c:v>-39.6279296221255</c:v>
                </c:pt>
                <c:pt idx="37976">
                  <c:v>-39.723730410121703</c:v>
                </c:pt>
                <c:pt idx="37977">
                  <c:v>-39.723730410121703</c:v>
                </c:pt>
                <c:pt idx="37978">
                  <c:v>-39.723730410121703</c:v>
                </c:pt>
                <c:pt idx="37979">
                  <c:v>-39.677831958033401</c:v>
                </c:pt>
                <c:pt idx="37980">
                  <c:v>-39.677831958033401</c:v>
                </c:pt>
                <c:pt idx="37981">
                  <c:v>-39.677831958033401</c:v>
                </c:pt>
                <c:pt idx="37982">
                  <c:v>-39.7852538475708</c:v>
                </c:pt>
                <c:pt idx="37983">
                  <c:v>-39.7852538475708</c:v>
                </c:pt>
                <c:pt idx="37984">
                  <c:v>-39.777246056866701</c:v>
                </c:pt>
                <c:pt idx="37985">
                  <c:v>-39.777246056866701</c:v>
                </c:pt>
                <c:pt idx="37986">
                  <c:v>-39.777246056866701</c:v>
                </c:pt>
                <c:pt idx="37987">
                  <c:v>-39.668847594606603</c:v>
                </c:pt>
                <c:pt idx="37988">
                  <c:v>-39.668847594606603</c:v>
                </c:pt>
                <c:pt idx="37989">
                  <c:v>-39.686914010773698</c:v>
                </c:pt>
                <c:pt idx="37990">
                  <c:v>-39.686914010773698</c:v>
                </c:pt>
                <c:pt idx="37991">
                  <c:v>-39.622167890956902</c:v>
                </c:pt>
                <c:pt idx="37992">
                  <c:v>-39.622167890956902</c:v>
                </c:pt>
                <c:pt idx="37993">
                  <c:v>-39.622167890956902</c:v>
                </c:pt>
                <c:pt idx="37994">
                  <c:v>-39.5249022914576</c:v>
                </c:pt>
                <c:pt idx="37995">
                  <c:v>-39.5249022914576</c:v>
                </c:pt>
                <c:pt idx="37996">
                  <c:v>-39.5249022914576</c:v>
                </c:pt>
                <c:pt idx="37997">
                  <c:v>-39.628710850964097</c:v>
                </c:pt>
                <c:pt idx="37998">
                  <c:v>-39.628710850964097</c:v>
                </c:pt>
                <c:pt idx="37999">
                  <c:v>-39.641894464177298</c:v>
                </c:pt>
                <c:pt idx="38000">
                  <c:v>-39.641894464177298</c:v>
                </c:pt>
                <c:pt idx="38001">
                  <c:v>-39.641894464177298</c:v>
                </c:pt>
                <c:pt idx="38002">
                  <c:v>-39.739062477041401</c:v>
                </c:pt>
                <c:pt idx="38003">
                  <c:v>-39.739062477041401</c:v>
                </c:pt>
                <c:pt idx="38004">
                  <c:v>-39.554296809757901</c:v>
                </c:pt>
                <c:pt idx="38005">
                  <c:v>-39.554296809757901</c:v>
                </c:pt>
                <c:pt idx="38006">
                  <c:v>-39.803320279745002</c:v>
                </c:pt>
                <c:pt idx="38007">
                  <c:v>-39.803320279745002</c:v>
                </c:pt>
                <c:pt idx="38008">
                  <c:v>-39.738378870664697</c:v>
                </c:pt>
                <c:pt idx="38009">
                  <c:v>-39.738378870664697</c:v>
                </c:pt>
                <c:pt idx="38010">
                  <c:v>-39.738378870664697</c:v>
                </c:pt>
                <c:pt idx="38011">
                  <c:v>-39.603222626588803</c:v>
                </c:pt>
                <c:pt idx="38012">
                  <c:v>-39.603222626588803</c:v>
                </c:pt>
                <c:pt idx="38013">
                  <c:v>-39.603222626588803</c:v>
                </c:pt>
                <c:pt idx="38014">
                  <c:v>-39.603222626588803</c:v>
                </c:pt>
                <c:pt idx="38015">
                  <c:v>-39.655078109411903</c:v>
                </c:pt>
                <c:pt idx="38016">
                  <c:v>-39.655078109411903</c:v>
                </c:pt>
                <c:pt idx="38017">
                  <c:v>-39.655078109411903</c:v>
                </c:pt>
                <c:pt idx="38018">
                  <c:v>-39.567382780951398</c:v>
                </c:pt>
                <c:pt idx="38019">
                  <c:v>-39.567382780951398</c:v>
                </c:pt>
                <c:pt idx="38020">
                  <c:v>-39.524121039124999</c:v>
                </c:pt>
                <c:pt idx="38021">
                  <c:v>-39.524121039124999</c:v>
                </c:pt>
                <c:pt idx="38022">
                  <c:v>-39.554003871380701</c:v>
                </c:pt>
                <c:pt idx="38023">
                  <c:v>-39.554003871380701</c:v>
                </c:pt>
                <c:pt idx="38024">
                  <c:v>-39.543749950731502</c:v>
                </c:pt>
                <c:pt idx="38025">
                  <c:v>-39.543749950731502</c:v>
                </c:pt>
                <c:pt idx="38026">
                  <c:v>-39.607031222913001</c:v>
                </c:pt>
                <c:pt idx="38027">
                  <c:v>-39.607031222913001</c:v>
                </c:pt>
                <c:pt idx="38028">
                  <c:v>-39.607031222913001</c:v>
                </c:pt>
                <c:pt idx="38029">
                  <c:v>-39.595117122131299</c:v>
                </c:pt>
                <c:pt idx="38030">
                  <c:v>-39.595117122131299</c:v>
                </c:pt>
                <c:pt idx="38031">
                  <c:v>-39.595117122131299</c:v>
                </c:pt>
                <c:pt idx="38032">
                  <c:v>-39.603710890711199</c:v>
                </c:pt>
                <c:pt idx="38033">
                  <c:v>-39.603710890711199</c:v>
                </c:pt>
                <c:pt idx="38034">
                  <c:v>-39.545800711915902</c:v>
                </c:pt>
                <c:pt idx="38035">
                  <c:v>-39.545800711915902</c:v>
                </c:pt>
                <c:pt idx="38036">
                  <c:v>-39.545800711915902</c:v>
                </c:pt>
                <c:pt idx="38037">
                  <c:v>-39.698144488138396</c:v>
                </c:pt>
                <c:pt idx="38038">
                  <c:v>-39.698144488138396</c:v>
                </c:pt>
                <c:pt idx="38039">
                  <c:v>-39.698144488138396</c:v>
                </c:pt>
                <c:pt idx="38040">
                  <c:v>-39.6306639884642</c:v>
                </c:pt>
                <c:pt idx="38041">
                  <c:v>-39.6306639884642</c:v>
                </c:pt>
                <c:pt idx="38042">
                  <c:v>-39.787792901253802</c:v>
                </c:pt>
                <c:pt idx="38043">
                  <c:v>-39.787792901253802</c:v>
                </c:pt>
                <c:pt idx="38044">
                  <c:v>-39.759472616235101</c:v>
                </c:pt>
                <c:pt idx="38045">
                  <c:v>-39.759472616235101</c:v>
                </c:pt>
                <c:pt idx="38046">
                  <c:v>-39.759472616235101</c:v>
                </c:pt>
                <c:pt idx="38047">
                  <c:v>-39.7510742047888</c:v>
                </c:pt>
                <c:pt idx="38048">
                  <c:v>-39.7510742047888</c:v>
                </c:pt>
                <c:pt idx="38049">
                  <c:v>-39.7510742047888</c:v>
                </c:pt>
                <c:pt idx="38050">
                  <c:v>-39.6830077638296</c:v>
                </c:pt>
                <c:pt idx="38051">
                  <c:v>-39.6830077638296</c:v>
                </c:pt>
                <c:pt idx="38052">
                  <c:v>-39.6830077638296</c:v>
                </c:pt>
                <c:pt idx="38053">
                  <c:v>-39.696874964123701</c:v>
                </c:pt>
                <c:pt idx="38054">
                  <c:v>-39.696874964123701</c:v>
                </c:pt>
                <c:pt idx="38055">
                  <c:v>-39.683691347876398</c:v>
                </c:pt>
                <c:pt idx="38056">
                  <c:v>-39.683691347876398</c:v>
                </c:pt>
                <c:pt idx="38057">
                  <c:v>-39.5328124394727</c:v>
                </c:pt>
                <c:pt idx="38058">
                  <c:v>-39.5328124394727</c:v>
                </c:pt>
                <c:pt idx="38059">
                  <c:v>-39.579882734200503</c:v>
                </c:pt>
                <c:pt idx="38060">
                  <c:v>-39.579882734200503</c:v>
                </c:pt>
                <c:pt idx="38061">
                  <c:v>-39.579882734200503</c:v>
                </c:pt>
                <c:pt idx="38062">
                  <c:v>-39.6806639829083</c:v>
                </c:pt>
                <c:pt idx="38063">
                  <c:v>-39.6806639829083</c:v>
                </c:pt>
                <c:pt idx="38064">
                  <c:v>-39.6806639829083</c:v>
                </c:pt>
                <c:pt idx="38065">
                  <c:v>-39.6806639829083</c:v>
                </c:pt>
                <c:pt idx="38066">
                  <c:v>-39.579394445405299</c:v>
                </c:pt>
                <c:pt idx="38067">
                  <c:v>-39.579394445405299</c:v>
                </c:pt>
                <c:pt idx="38068">
                  <c:v>-39.5805663288047</c:v>
                </c:pt>
                <c:pt idx="38069">
                  <c:v>-39.5805663288047</c:v>
                </c:pt>
                <c:pt idx="38070">
                  <c:v>-39.5805663288047</c:v>
                </c:pt>
                <c:pt idx="38071">
                  <c:v>-39.681347621582901</c:v>
                </c:pt>
                <c:pt idx="38072">
                  <c:v>-39.681347621582901</c:v>
                </c:pt>
                <c:pt idx="38073">
                  <c:v>-39.681347621582901</c:v>
                </c:pt>
                <c:pt idx="38074">
                  <c:v>-39.6670898467491</c:v>
                </c:pt>
                <c:pt idx="38075">
                  <c:v>-39.6670898467491</c:v>
                </c:pt>
                <c:pt idx="38076">
                  <c:v>-39.691210882912799</c:v>
                </c:pt>
                <c:pt idx="38077">
                  <c:v>-39.691210882912799</c:v>
                </c:pt>
                <c:pt idx="38078">
                  <c:v>-39.680761685878601</c:v>
                </c:pt>
                <c:pt idx="38079">
                  <c:v>-39.680761685878601</c:v>
                </c:pt>
                <c:pt idx="38080">
                  <c:v>-39.695312444055098</c:v>
                </c:pt>
                <c:pt idx="38081">
                  <c:v>-39.695312444055098</c:v>
                </c:pt>
                <c:pt idx="38082">
                  <c:v>-39.695312444055098</c:v>
                </c:pt>
                <c:pt idx="38083">
                  <c:v>-39.6427733588352</c:v>
                </c:pt>
                <c:pt idx="38084">
                  <c:v>-39.6427733588352</c:v>
                </c:pt>
                <c:pt idx="38085">
                  <c:v>-39.6427733588352</c:v>
                </c:pt>
                <c:pt idx="38086">
                  <c:v>-39.534570289790203</c:v>
                </c:pt>
                <c:pt idx="38087">
                  <c:v>-39.534570289790203</c:v>
                </c:pt>
                <c:pt idx="38088">
                  <c:v>-39.534570289790203</c:v>
                </c:pt>
                <c:pt idx="38089">
                  <c:v>-39.654492123721802</c:v>
                </c:pt>
                <c:pt idx="38090">
                  <c:v>-39.654492123721802</c:v>
                </c:pt>
                <c:pt idx="38091">
                  <c:v>-39.654492123721802</c:v>
                </c:pt>
                <c:pt idx="38092">
                  <c:v>-39.654492123721802</c:v>
                </c:pt>
                <c:pt idx="38093">
                  <c:v>-39.565429676702401</c:v>
                </c:pt>
                <c:pt idx="38094">
                  <c:v>-39.565429676702401</c:v>
                </c:pt>
                <c:pt idx="38095">
                  <c:v>-39.643261671750203</c:v>
                </c:pt>
                <c:pt idx="38096">
                  <c:v>-39.643261671750203</c:v>
                </c:pt>
                <c:pt idx="38097">
                  <c:v>-39.643261671750203</c:v>
                </c:pt>
                <c:pt idx="38098">
                  <c:v>-39.633789011284499</c:v>
                </c:pt>
                <c:pt idx="38099">
                  <c:v>-39.633789011284499</c:v>
                </c:pt>
                <c:pt idx="38100">
                  <c:v>-39.657031192946299</c:v>
                </c:pt>
                <c:pt idx="38101">
                  <c:v>-39.657031192946299</c:v>
                </c:pt>
                <c:pt idx="38102">
                  <c:v>-39.737011672412301</c:v>
                </c:pt>
                <c:pt idx="38103">
                  <c:v>-39.737011672412301</c:v>
                </c:pt>
                <c:pt idx="38104">
                  <c:v>-39.677734293814801</c:v>
                </c:pt>
                <c:pt idx="38105">
                  <c:v>-39.677734293814801</c:v>
                </c:pt>
                <c:pt idx="38106">
                  <c:v>-39.603320260583097</c:v>
                </c:pt>
                <c:pt idx="38107">
                  <c:v>-39.603320260583097</c:v>
                </c:pt>
                <c:pt idx="38108">
                  <c:v>-39.603320260583097</c:v>
                </c:pt>
                <c:pt idx="38109">
                  <c:v>-39.570214795843597</c:v>
                </c:pt>
                <c:pt idx="38110">
                  <c:v>-39.570214795843597</c:v>
                </c:pt>
                <c:pt idx="38111">
                  <c:v>-39.570214795843597</c:v>
                </c:pt>
                <c:pt idx="38112">
                  <c:v>-39.578808539772503</c:v>
                </c:pt>
                <c:pt idx="38113">
                  <c:v>-39.578808539772503</c:v>
                </c:pt>
                <c:pt idx="38114">
                  <c:v>-39.578808539772503</c:v>
                </c:pt>
                <c:pt idx="38115">
                  <c:v>-39.591015583944603</c:v>
                </c:pt>
                <c:pt idx="38116">
                  <c:v>-39.591015583944603</c:v>
                </c:pt>
                <c:pt idx="38117">
                  <c:v>-39.616894479004202</c:v>
                </c:pt>
                <c:pt idx="38118">
                  <c:v>-39.616894479004202</c:v>
                </c:pt>
                <c:pt idx="38119">
                  <c:v>-39.616894479004202</c:v>
                </c:pt>
                <c:pt idx="38120">
                  <c:v>-39.6549803677771</c:v>
                </c:pt>
                <c:pt idx="38121">
                  <c:v>-39.664843691003597</c:v>
                </c:pt>
                <c:pt idx="38122">
                  <c:v>-39.664843691003597</c:v>
                </c:pt>
                <c:pt idx="38123">
                  <c:v>-39.664843691003597</c:v>
                </c:pt>
                <c:pt idx="38124">
                  <c:v>-39.602343712947899</c:v>
                </c:pt>
                <c:pt idx="38125">
                  <c:v>-39.602343712947899</c:v>
                </c:pt>
                <c:pt idx="38126">
                  <c:v>-39.602343712947899</c:v>
                </c:pt>
                <c:pt idx="38127">
                  <c:v>-39.775390597198502</c:v>
                </c:pt>
                <c:pt idx="38128">
                  <c:v>-39.775390597198502</c:v>
                </c:pt>
                <c:pt idx="38129">
                  <c:v>-39.775390597198502</c:v>
                </c:pt>
                <c:pt idx="38130">
                  <c:v>-39.775390597198502</c:v>
                </c:pt>
                <c:pt idx="38131">
                  <c:v>-39.643261651588503</c:v>
                </c:pt>
                <c:pt idx="38132">
                  <c:v>-39.643261651588503</c:v>
                </c:pt>
                <c:pt idx="38133">
                  <c:v>-39.550292943247698</c:v>
                </c:pt>
                <c:pt idx="38134">
                  <c:v>-39.550292943247698</c:v>
                </c:pt>
                <c:pt idx="38135">
                  <c:v>-39.716503843213999</c:v>
                </c:pt>
                <c:pt idx="38136">
                  <c:v>-39.716503843213999</c:v>
                </c:pt>
                <c:pt idx="38137">
                  <c:v>-39.716503843213999</c:v>
                </c:pt>
                <c:pt idx="38138">
                  <c:v>-39.586816355149402</c:v>
                </c:pt>
                <c:pt idx="38139">
                  <c:v>-39.586816355149402</c:v>
                </c:pt>
                <c:pt idx="38140">
                  <c:v>-39.665722580058997</c:v>
                </c:pt>
                <c:pt idx="38141">
                  <c:v>-39.665722580058997</c:v>
                </c:pt>
                <c:pt idx="38142">
                  <c:v>-39.665722580058997</c:v>
                </c:pt>
                <c:pt idx="38143">
                  <c:v>-39.5696288490944</c:v>
                </c:pt>
                <c:pt idx="38144">
                  <c:v>-39.5696288490944</c:v>
                </c:pt>
                <c:pt idx="38145">
                  <c:v>-39.5696288490944</c:v>
                </c:pt>
                <c:pt idx="38146">
                  <c:v>-39.622363225025701</c:v>
                </c:pt>
                <c:pt idx="38147">
                  <c:v>-39.622363225025701</c:v>
                </c:pt>
                <c:pt idx="38148">
                  <c:v>-39.622363225025701</c:v>
                </c:pt>
                <c:pt idx="38149">
                  <c:v>-39.553808534627002</c:v>
                </c:pt>
                <c:pt idx="38150">
                  <c:v>-39.553808534627002</c:v>
                </c:pt>
                <c:pt idx="38151">
                  <c:v>-39.553808534627002</c:v>
                </c:pt>
                <c:pt idx="38152">
                  <c:v>-39.553808534627002</c:v>
                </c:pt>
                <c:pt idx="38153">
                  <c:v>-39.696386652940397</c:v>
                </c:pt>
                <c:pt idx="38154">
                  <c:v>-39.696386652940397</c:v>
                </c:pt>
                <c:pt idx="38155">
                  <c:v>-39.731347579727299</c:v>
                </c:pt>
                <c:pt idx="38156">
                  <c:v>-39.731347579727299</c:v>
                </c:pt>
                <c:pt idx="38157">
                  <c:v>-39.731347579727299</c:v>
                </c:pt>
                <c:pt idx="38158">
                  <c:v>-39.6545898153854</c:v>
                </c:pt>
                <c:pt idx="38159">
                  <c:v>-39.6545898153854</c:v>
                </c:pt>
                <c:pt idx="38160">
                  <c:v>-39.638574142569198</c:v>
                </c:pt>
                <c:pt idx="38161">
                  <c:v>-39.638574142569198</c:v>
                </c:pt>
                <c:pt idx="38162">
                  <c:v>-39.6671874357707</c:v>
                </c:pt>
                <c:pt idx="38163">
                  <c:v>-39.6671874357707</c:v>
                </c:pt>
                <c:pt idx="38164">
                  <c:v>-39.6671874357707</c:v>
                </c:pt>
                <c:pt idx="38165">
                  <c:v>-39.601171806592902</c:v>
                </c:pt>
                <c:pt idx="38166">
                  <c:v>-39.601171806592902</c:v>
                </c:pt>
                <c:pt idx="38167">
                  <c:v>-39.542871014535102</c:v>
                </c:pt>
                <c:pt idx="38168">
                  <c:v>-39.542871014535102</c:v>
                </c:pt>
                <c:pt idx="38169">
                  <c:v>-39.542871014535102</c:v>
                </c:pt>
                <c:pt idx="38170">
                  <c:v>-39.629199210728899</c:v>
                </c:pt>
                <c:pt idx="38171">
                  <c:v>-39.629199210728899</c:v>
                </c:pt>
                <c:pt idx="38172">
                  <c:v>-39.8965819920558</c:v>
                </c:pt>
                <c:pt idx="38173">
                  <c:v>-39.8965819920558</c:v>
                </c:pt>
                <c:pt idx="38174">
                  <c:v>-39.8965819920558</c:v>
                </c:pt>
                <c:pt idx="38175">
                  <c:v>-39.831152270504298</c:v>
                </c:pt>
                <c:pt idx="38176">
                  <c:v>-39.831152270504298</c:v>
                </c:pt>
                <c:pt idx="38177">
                  <c:v>-39.586718704907902</c:v>
                </c:pt>
                <c:pt idx="38178">
                  <c:v>-39.586718704907902</c:v>
                </c:pt>
                <c:pt idx="38179">
                  <c:v>-39.499414011290298</c:v>
                </c:pt>
                <c:pt idx="38180">
                  <c:v>-39.499414011290298</c:v>
                </c:pt>
                <c:pt idx="38181">
                  <c:v>-39.499414011290298</c:v>
                </c:pt>
                <c:pt idx="38182">
                  <c:v>-39.728222615442</c:v>
                </c:pt>
                <c:pt idx="38183">
                  <c:v>-39.728222615442</c:v>
                </c:pt>
                <c:pt idx="38184">
                  <c:v>-39.728222615442</c:v>
                </c:pt>
                <c:pt idx="38185">
                  <c:v>-39.571484332715002</c:v>
                </c:pt>
                <c:pt idx="38186">
                  <c:v>-39.571484332715002</c:v>
                </c:pt>
                <c:pt idx="38187">
                  <c:v>-39.671777300238297</c:v>
                </c:pt>
                <c:pt idx="38188">
                  <c:v>-39.671777300238297</c:v>
                </c:pt>
                <c:pt idx="38189">
                  <c:v>-39.671777300238297</c:v>
                </c:pt>
                <c:pt idx="38190">
                  <c:v>-39.671777300238297</c:v>
                </c:pt>
                <c:pt idx="38191">
                  <c:v>-39.652050731492601</c:v>
                </c:pt>
                <c:pt idx="38192">
                  <c:v>-39.652050731492601</c:v>
                </c:pt>
                <c:pt idx="38193">
                  <c:v>-39.683886673105</c:v>
                </c:pt>
                <c:pt idx="38194">
                  <c:v>-39.683886673105</c:v>
                </c:pt>
                <c:pt idx="38195">
                  <c:v>-39.683886673105</c:v>
                </c:pt>
                <c:pt idx="38196">
                  <c:v>-39.535351496444399</c:v>
                </c:pt>
                <c:pt idx="38197">
                  <c:v>-39.535351496444399</c:v>
                </c:pt>
                <c:pt idx="38198">
                  <c:v>-39.535351496444399</c:v>
                </c:pt>
                <c:pt idx="38199">
                  <c:v>-39.825488261209102</c:v>
                </c:pt>
                <c:pt idx="38200">
                  <c:v>-39.825488261209102</c:v>
                </c:pt>
                <c:pt idx="38201">
                  <c:v>-39.865722588467101</c:v>
                </c:pt>
                <c:pt idx="38202">
                  <c:v>-39.865722588467101</c:v>
                </c:pt>
                <c:pt idx="38203">
                  <c:v>-39.865722588467101</c:v>
                </c:pt>
                <c:pt idx="38204">
                  <c:v>-39.743652269375097</c:v>
                </c:pt>
                <c:pt idx="38205">
                  <c:v>-39.743652269375097</c:v>
                </c:pt>
                <c:pt idx="38206">
                  <c:v>-39.743652269375097</c:v>
                </c:pt>
                <c:pt idx="38207">
                  <c:v>-39.732226516614901</c:v>
                </c:pt>
                <c:pt idx="38208">
                  <c:v>-39.732226516614901</c:v>
                </c:pt>
                <c:pt idx="38209">
                  <c:v>-39.732226516614901</c:v>
                </c:pt>
                <c:pt idx="38210">
                  <c:v>-39.732226516614901</c:v>
                </c:pt>
                <c:pt idx="38211">
                  <c:v>-39.594921815332697</c:v>
                </c:pt>
                <c:pt idx="38212">
                  <c:v>-39.594921815332697</c:v>
                </c:pt>
                <c:pt idx="38213">
                  <c:v>-39.594921815332697</c:v>
                </c:pt>
                <c:pt idx="38214">
                  <c:v>-39.630468658084197</c:v>
                </c:pt>
                <c:pt idx="38215">
                  <c:v>-39.630468658084197</c:v>
                </c:pt>
                <c:pt idx="38216">
                  <c:v>-39.718261645750303</c:v>
                </c:pt>
                <c:pt idx="38217">
                  <c:v>-39.718261645750303</c:v>
                </c:pt>
                <c:pt idx="38218">
                  <c:v>-39.718261645750303</c:v>
                </c:pt>
                <c:pt idx="38219">
                  <c:v>-39.554882801334301</c:v>
                </c:pt>
                <c:pt idx="38220">
                  <c:v>-39.554882801334301</c:v>
                </c:pt>
                <c:pt idx="38221">
                  <c:v>-39.548730392765698</c:v>
                </c:pt>
                <c:pt idx="38222">
                  <c:v>-39.548730392765698</c:v>
                </c:pt>
                <c:pt idx="38223">
                  <c:v>-39.548730392765698</c:v>
                </c:pt>
                <c:pt idx="38224">
                  <c:v>-39.716796845415899</c:v>
                </c:pt>
                <c:pt idx="38225">
                  <c:v>-39.716796845415899</c:v>
                </c:pt>
                <c:pt idx="38226">
                  <c:v>-39.716796845415899</c:v>
                </c:pt>
                <c:pt idx="38227">
                  <c:v>-39.628515558098997</c:v>
                </c:pt>
                <c:pt idx="38228">
                  <c:v>-39.628515558098997</c:v>
                </c:pt>
                <c:pt idx="38229">
                  <c:v>-39.628515558098997</c:v>
                </c:pt>
                <c:pt idx="38230">
                  <c:v>-39.637499937765803</c:v>
                </c:pt>
                <c:pt idx="38231">
                  <c:v>-39.637499937765803</c:v>
                </c:pt>
                <c:pt idx="38232">
                  <c:v>-39.637499937765803</c:v>
                </c:pt>
                <c:pt idx="38233">
                  <c:v>-39.692871025741603</c:v>
                </c:pt>
                <c:pt idx="38234">
                  <c:v>-39.692871025741603</c:v>
                </c:pt>
                <c:pt idx="38235">
                  <c:v>-39.661621045743203</c:v>
                </c:pt>
                <c:pt idx="38236">
                  <c:v>-39.661621045743203</c:v>
                </c:pt>
                <c:pt idx="38237">
                  <c:v>-39.661621045743203</c:v>
                </c:pt>
                <c:pt idx="38238">
                  <c:v>-39.644726519472897</c:v>
                </c:pt>
                <c:pt idx="38239">
                  <c:v>-39.644726519472897</c:v>
                </c:pt>
                <c:pt idx="38240">
                  <c:v>-39.695117122406302</c:v>
                </c:pt>
                <c:pt idx="38241">
                  <c:v>-39.695117122406302</c:v>
                </c:pt>
                <c:pt idx="38242">
                  <c:v>-39.695117122406302</c:v>
                </c:pt>
                <c:pt idx="38243">
                  <c:v>-39.574121022960703</c:v>
                </c:pt>
                <c:pt idx="38244">
                  <c:v>-39.574121022960703</c:v>
                </c:pt>
                <c:pt idx="38245">
                  <c:v>-39.574121022960703</c:v>
                </c:pt>
                <c:pt idx="38246">
                  <c:v>-39.607519480065001</c:v>
                </c:pt>
                <c:pt idx="38247">
                  <c:v>-39.607519480065001</c:v>
                </c:pt>
                <c:pt idx="38248">
                  <c:v>-39.607519480065001</c:v>
                </c:pt>
                <c:pt idx="38249">
                  <c:v>-39.649023354992003</c:v>
                </c:pt>
                <c:pt idx="38250">
                  <c:v>-39.649023354992003</c:v>
                </c:pt>
                <c:pt idx="38251">
                  <c:v>-39.649023354992003</c:v>
                </c:pt>
                <c:pt idx="38252">
                  <c:v>-39.604101482771497</c:v>
                </c:pt>
                <c:pt idx="38253">
                  <c:v>-39.604101482771497</c:v>
                </c:pt>
                <c:pt idx="38254">
                  <c:v>-39.604101482771497</c:v>
                </c:pt>
                <c:pt idx="38255">
                  <c:v>-39.753124980743401</c:v>
                </c:pt>
                <c:pt idx="38256">
                  <c:v>-39.753124980743401</c:v>
                </c:pt>
                <c:pt idx="38257">
                  <c:v>-39.618359313622904</c:v>
                </c:pt>
                <c:pt idx="38258">
                  <c:v>-39.618359313622904</c:v>
                </c:pt>
                <c:pt idx="38259">
                  <c:v>-39.618359313622904</c:v>
                </c:pt>
                <c:pt idx="38260">
                  <c:v>-39.618359313622904</c:v>
                </c:pt>
                <c:pt idx="38261">
                  <c:v>-39.527831952786002</c:v>
                </c:pt>
                <c:pt idx="38262">
                  <c:v>-39.667578101267203</c:v>
                </c:pt>
                <c:pt idx="38263">
                  <c:v>-39.667578101267203</c:v>
                </c:pt>
                <c:pt idx="38264">
                  <c:v>-39.667578101267203</c:v>
                </c:pt>
                <c:pt idx="38265">
                  <c:v>-39.608007752096398</c:v>
                </c:pt>
                <c:pt idx="38266">
                  <c:v>-39.608007752096398</c:v>
                </c:pt>
                <c:pt idx="38267">
                  <c:v>-39.608007752096398</c:v>
                </c:pt>
                <c:pt idx="38268">
                  <c:v>-39.717773376345498</c:v>
                </c:pt>
                <c:pt idx="38269">
                  <c:v>-39.717773376345498</c:v>
                </c:pt>
                <c:pt idx="38270">
                  <c:v>-39.717773376345498</c:v>
                </c:pt>
                <c:pt idx="38271">
                  <c:v>-39.672167926437297</c:v>
                </c:pt>
                <c:pt idx="38272">
                  <c:v>-39.672167926437297</c:v>
                </c:pt>
                <c:pt idx="38273">
                  <c:v>-39.657128855695099</c:v>
                </c:pt>
                <c:pt idx="38274">
                  <c:v>-39.657128855695099</c:v>
                </c:pt>
                <c:pt idx="38275">
                  <c:v>-39.629882743560302</c:v>
                </c:pt>
                <c:pt idx="38276">
                  <c:v>-39.629882743560302</c:v>
                </c:pt>
                <c:pt idx="38277">
                  <c:v>-39.629882743560302</c:v>
                </c:pt>
                <c:pt idx="38278">
                  <c:v>-39.629882746943601</c:v>
                </c:pt>
                <c:pt idx="38279">
                  <c:v>-39.629882746943601</c:v>
                </c:pt>
                <c:pt idx="38280">
                  <c:v>-39.696386674055198</c:v>
                </c:pt>
                <c:pt idx="38281">
                  <c:v>-39.696386674055198</c:v>
                </c:pt>
                <c:pt idx="38282">
                  <c:v>-39.696386674055198</c:v>
                </c:pt>
                <c:pt idx="38283">
                  <c:v>-39.703710884714297</c:v>
                </c:pt>
                <c:pt idx="38284">
                  <c:v>-39.703710884714297</c:v>
                </c:pt>
                <c:pt idx="38285">
                  <c:v>-39.703710884714297</c:v>
                </c:pt>
                <c:pt idx="38286">
                  <c:v>-39.719433547346803</c:v>
                </c:pt>
                <c:pt idx="38287">
                  <c:v>-39.719433547346803</c:v>
                </c:pt>
                <c:pt idx="38288">
                  <c:v>-39.719433547346803</c:v>
                </c:pt>
                <c:pt idx="38289">
                  <c:v>-39.719335888308699</c:v>
                </c:pt>
                <c:pt idx="38290">
                  <c:v>-39.719335888308699</c:v>
                </c:pt>
                <c:pt idx="38291">
                  <c:v>-39.719335888308699</c:v>
                </c:pt>
                <c:pt idx="38292">
                  <c:v>-39.822558554216798</c:v>
                </c:pt>
                <c:pt idx="38293">
                  <c:v>-39.822558554216798</c:v>
                </c:pt>
                <c:pt idx="38294">
                  <c:v>-39.822558554216798</c:v>
                </c:pt>
                <c:pt idx="38295">
                  <c:v>-39.822558554216798</c:v>
                </c:pt>
                <c:pt idx="38296">
                  <c:v>-39.822558554216798</c:v>
                </c:pt>
                <c:pt idx="38297">
                  <c:v>-39.606738202754002</c:v>
                </c:pt>
                <c:pt idx="38298">
                  <c:v>-39.606738202754002</c:v>
                </c:pt>
                <c:pt idx="38299">
                  <c:v>-39.606738202754002</c:v>
                </c:pt>
                <c:pt idx="38300">
                  <c:v>-39.612597605089803</c:v>
                </c:pt>
                <c:pt idx="38301">
                  <c:v>-39.676367157502597</c:v>
                </c:pt>
                <c:pt idx="38302">
                  <c:v>-39.676367157502597</c:v>
                </c:pt>
                <c:pt idx="38303">
                  <c:v>-39.676367157502597</c:v>
                </c:pt>
                <c:pt idx="38304">
                  <c:v>-39.641992185286597</c:v>
                </c:pt>
                <c:pt idx="38305">
                  <c:v>-39.641992185286597</c:v>
                </c:pt>
                <c:pt idx="38306">
                  <c:v>-39.641992185286597</c:v>
                </c:pt>
                <c:pt idx="38307">
                  <c:v>-39.677636652209898</c:v>
                </c:pt>
                <c:pt idx="38308">
                  <c:v>-39.677636652209898</c:v>
                </c:pt>
                <c:pt idx="38309">
                  <c:v>-39.677636652209898</c:v>
                </c:pt>
                <c:pt idx="38310">
                  <c:v>-39.733203074909397</c:v>
                </c:pt>
                <c:pt idx="38311">
                  <c:v>-39.733203074909397</c:v>
                </c:pt>
                <c:pt idx="38312">
                  <c:v>-39.733203074909397</c:v>
                </c:pt>
                <c:pt idx="38313">
                  <c:v>-39.707128905123596</c:v>
                </c:pt>
                <c:pt idx="38314">
                  <c:v>-39.707128905123596</c:v>
                </c:pt>
                <c:pt idx="38315">
                  <c:v>-39.707128905123596</c:v>
                </c:pt>
                <c:pt idx="38316">
                  <c:v>-39.586328091965697</c:v>
                </c:pt>
                <c:pt idx="38317">
                  <c:v>-39.586328091965697</c:v>
                </c:pt>
                <c:pt idx="38318">
                  <c:v>-39.840136635873897</c:v>
                </c:pt>
                <c:pt idx="38319">
                  <c:v>-39.840136635873897</c:v>
                </c:pt>
                <c:pt idx="38320">
                  <c:v>-39.840136635873897</c:v>
                </c:pt>
                <c:pt idx="38321">
                  <c:v>-39.679589805033103</c:v>
                </c:pt>
                <c:pt idx="38322">
                  <c:v>-39.679589805033103</c:v>
                </c:pt>
                <c:pt idx="38323">
                  <c:v>-39.753222596736997</c:v>
                </c:pt>
                <c:pt idx="38324">
                  <c:v>-39.753222596736997</c:v>
                </c:pt>
                <c:pt idx="38325">
                  <c:v>-39.753222596736997</c:v>
                </c:pt>
                <c:pt idx="38326">
                  <c:v>-39.723437419750503</c:v>
                </c:pt>
                <c:pt idx="38327">
                  <c:v>-39.723437419750503</c:v>
                </c:pt>
                <c:pt idx="38328">
                  <c:v>-39.716992123423502</c:v>
                </c:pt>
                <c:pt idx="38329">
                  <c:v>-39.716992123423502</c:v>
                </c:pt>
                <c:pt idx="38330">
                  <c:v>-39.716992123423502</c:v>
                </c:pt>
                <c:pt idx="38331">
                  <c:v>-39.716992123423502</c:v>
                </c:pt>
                <c:pt idx="38332">
                  <c:v>-39.6561522605043</c:v>
                </c:pt>
                <c:pt idx="38333">
                  <c:v>-39.6561522605043</c:v>
                </c:pt>
                <c:pt idx="38334">
                  <c:v>-39.669726545304002</c:v>
                </c:pt>
                <c:pt idx="38335">
                  <c:v>-39.669726545304002</c:v>
                </c:pt>
                <c:pt idx="38336">
                  <c:v>-39.669726545304002</c:v>
                </c:pt>
                <c:pt idx="38337">
                  <c:v>-39.567382721943403</c:v>
                </c:pt>
                <c:pt idx="38338">
                  <c:v>-39.567382721943403</c:v>
                </c:pt>
                <c:pt idx="38339">
                  <c:v>-39.5996093110152</c:v>
                </c:pt>
                <c:pt idx="38340">
                  <c:v>-39.5996093110152</c:v>
                </c:pt>
                <c:pt idx="38341">
                  <c:v>-39.557812454426298</c:v>
                </c:pt>
                <c:pt idx="38342">
                  <c:v>-39.557812454426298</c:v>
                </c:pt>
                <c:pt idx="38343">
                  <c:v>-39.7869140228795</c:v>
                </c:pt>
                <c:pt idx="38344">
                  <c:v>-39.7869140228795</c:v>
                </c:pt>
                <c:pt idx="38345">
                  <c:v>-39.7869140228795</c:v>
                </c:pt>
                <c:pt idx="38346">
                  <c:v>-39.730761668877598</c:v>
                </c:pt>
                <c:pt idx="38347">
                  <c:v>-39.730761668877598</c:v>
                </c:pt>
                <c:pt idx="38348">
                  <c:v>-39.730761668877598</c:v>
                </c:pt>
                <c:pt idx="38349">
                  <c:v>-39.5884764805377</c:v>
                </c:pt>
                <c:pt idx="38350">
                  <c:v>-39.5884764805377</c:v>
                </c:pt>
                <c:pt idx="38351">
                  <c:v>-39.5884764805377</c:v>
                </c:pt>
                <c:pt idx="38352">
                  <c:v>-39.620214797105199</c:v>
                </c:pt>
                <c:pt idx="38353">
                  <c:v>-39.620214797105199</c:v>
                </c:pt>
                <c:pt idx="38354">
                  <c:v>-39.620214797105199</c:v>
                </c:pt>
                <c:pt idx="38355">
                  <c:v>-39.643652304366697</c:v>
                </c:pt>
                <c:pt idx="38356">
                  <c:v>-39.643652304366697</c:v>
                </c:pt>
                <c:pt idx="38357">
                  <c:v>-39.643652304366697</c:v>
                </c:pt>
                <c:pt idx="38358">
                  <c:v>-39.571777287404899</c:v>
                </c:pt>
                <c:pt idx="38359">
                  <c:v>-39.571777287404899</c:v>
                </c:pt>
                <c:pt idx="38360">
                  <c:v>-39.701757718590599</c:v>
                </c:pt>
                <c:pt idx="38361">
                  <c:v>-39.701757718590599</c:v>
                </c:pt>
                <c:pt idx="38362">
                  <c:v>-39.641699185587598</c:v>
                </c:pt>
                <c:pt idx="38363">
                  <c:v>-39.641699185587598</c:v>
                </c:pt>
                <c:pt idx="38364">
                  <c:v>-39.641699185587598</c:v>
                </c:pt>
                <c:pt idx="38365">
                  <c:v>-39.641699185587598</c:v>
                </c:pt>
                <c:pt idx="38366">
                  <c:v>-39.630078078516803</c:v>
                </c:pt>
                <c:pt idx="38367">
                  <c:v>-39.630078078516803</c:v>
                </c:pt>
                <c:pt idx="38368">
                  <c:v>-39.630078078516803</c:v>
                </c:pt>
                <c:pt idx="38369">
                  <c:v>-39.630078078516803</c:v>
                </c:pt>
                <c:pt idx="38370">
                  <c:v>-39.710742096460301</c:v>
                </c:pt>
                <c:pt idx="38371">
                  <c:v>-39.710742096460301</c:v>
                </c:pt>
                <c:pt idx="38372">
                  <c:v>-39.6305663290768</c:v>
                </c:pt>
                <c:pt idx="38373">
                  <c:v>-39.6305663290768</c:v>
                </c:pt>
                <c:pt idx="38374">
                  <c:v>-39.6305663290768</c:v>
                </c:pt>
                <c:pt idx="38375">
                  <c:v>-39.6305663290768</c:v>
                </c:pt>
                <c:pt idx="38376">
                  <c:v>-39.6281249652383</c:v>
                </c:pt>
                <c:pt idx="38377">
                  <c:v>-39.6281249652383</c:v>
                </c:pt>
                <c:pt idx="38378">
                  <c:v>-39.6902343159163</c:v>
                </c:pt>
                <c:pt idx="38379">
                  <c:v>-39.6902343159163</c:v>
                </c:pt>
                <c:pt idx="38380">
                  <c:v>-39.6902343159163</c:v>
                </c:pt>
                <c:pt idx="38381">
                  <c:v>-39.650878849817602</c:v>
                </c:pt>
                <c:pt idx="38382">
                  <c:v>-39.650878849817602</c:v>
                </c:pt>
                <c:pt idx="38383">
                  <c:v>-39.650878849817602</c:v>
                </c:pt>
                <c:pt idx="38384">
                  <c:v>-39.609765524102798</c:v>
                </c:pt>
                <c:pt idx="38385">
                  <c:v>-39.609765524102798</c:v>
                </c:pt>
                <c:pt idx="38386">
                  <c:v>-39.609765524102798</c:v>
                </c:pt>
                <c:pt idx="38387">
                  <c:v>-39.666113226776297</c:v>
                </c:pt>
                <c:pt idx="38388">
                  <c:v>-39.666113226776297</c:v>
                </c:pt>
                <c:pt idx="38389">
                  <c:v>-39.666113226776297</c:v>
                </c:pt>
                <c:pt idx="38390">
                  <c:v>-39.727929617205497</c:v>
                </c:pt>
                <c:pt idx="38391">
                  <c:v>-39.727929617205497</c:v>
                </c:pt>
                <c:pt idx="38392">
                  <c:v>-39.723925739483001</c:v>
                </c:pt>
                <c:pt idx="38393">
                  <c:v>-39.723925739483001</c:v>
                </c:pt>
                <c:pt idx="38394">
                  <c:v>-39.723925739483001</c:v>
                </c:pt>
                <c:pt idx="38395">
                  <c:v>-39.728906180505803</c:v>
                </c:pt>
                <c:pt idx="38396">
                  <c:v>-39.728906180505803</c:v>
                </c:pt>
                <c:pt idx="38397">
                  <c:v>-39.728906180505803</c:v>
                </c:pt>
                <c:pt idx="38398">
                  <c:v>-39.754687434913599</c:v>
                </c:pt>
                <c:pt idx="38399">
                  <c:v>-39.754687434913599</c:v>
                </c:pt>
                <c:pt idx="38400">
                  <c:v>-39.682812451013803</c:v>
                </c:pt>
                <c:pt idx="38401">
                  <c:v>-39.682812451013803</c:v>
                </c:pt>
                <c:pt idx="38402">
                  <c:v>-39.657128865372201</c:v>
                </c:pt>
                <c:pt idx="38403">
                  <c:v>-39.657128865372201</c:v>
                </c:pt>
                <c:pt idx="38404">
                  <c:v>-39.657128865372201</c:v>
                </c:pt>
                <c:pt idx="38405">
                  <c:v>-39.579882778205501</c:v>
                </c:pt>
                <c:pt idx="38406">
                  <c:v>-39.579882778205501</c:v>
                </c:pt>
                <c:pt idx="38407">
                  <c:v>-39.579882778205501</c:v>
                </c:pt>
                <c:pt idx="38408">
                  <c:v>-39.691601485588698</c:v>
                </c:pt>
                <c:pt idx="38409">
                  <c:v>-39.691601485588698</c:v>
                </c:pt>
                <c:pt idx="38410">
                  <c:v>-39.691601485588698</c:v>
                </c:pt>
                <c:pt idx="38411">
                  <c:v>-39.823046822471902</c:v>
                </c:pt>
                <c:pt idx="38412">
                  <c:v>-39.823046822471902</c:v>
                </c:pt>
                <c:pt idx="38413">
                  <c:v>-39.566210880366199</c:v>
                </c:pt>
                <c:pt idx="38414">
                  <c:v>-39.566210880366199</c:v>
                </c:pt>
                <c:pt idx="38415">
                  <c:v>-39.566210880366199</c:v>
                </c:pt>
                <c:pt idx="38416">
                  <c:v>-39.679785111773498</c:v>
                </c:pt>
                <c:pt idx="38417">
                  <c:v>-39.7175781038313</c:v>
                </c:pt>
                <c:pt idx="38418">
                  <c:v>-39.7175781038313</c:v>
                </c:pt>
                <c:pt idx="38419">
                  <c:v>-39.7175781038313</c:v>
                </c:pt>
                <c:pt idx="38420">
                  <c:v>-39.719628859056598</c:v>
                </c:pt>
                <c:pt idx="38421">
                  <c:v>-39.719628859056598</c:v>
                </c:pt>
                <c:pt idx="38422">
                  <c:v>-39.719628859056598</c:v>
                </c:pt>
                <c:pt idx="38423">
                  <c:v>-39.756640557759901</c:v>
                </c:pt>
                <c:pt idx="38424">
                  <c:v>-39.756640557759901</c:v>
                </c:pt>
                <c:pt idx="38425">
                  <c:v>-39.7273436908362</c:v>
                </c:pt>
                <c:pt idx="38426">
                  <c:v>-39.7273436908362</c:v>
                </c:pt>
                <c:pt idx="38427">
                  <c:v>-39.7273436908362</c:v>
                </c:pt>
                <c:pt idx="38428">
                  <c:v>-39.7273436908362</c:v>
                </c:pt>
                <c:pt idx="38429">
                  <c:v>-39.4748046411841</c:v>
                </c:pt>
                <c:pt idx="38430">
                  <c:v>-39.4748046411841</c:v>
                </c:pt>
                <c:pt idx="38431">
                  <c:v>-39.4748046411841</c:v>
                </c:pt>
                <c:pt idx="38432">
                  <c:v>-39.704199158339101</c:v>
                </c:pt>
                <c:pt idx="38433">
                  <c:v>-39.704199158339101</c:v>
                </c:pt>
                <c:pt idx="38434">
                  <c:v>-39.709570281927803</c:v>
                </c:pt>
                <c:pt idx="38435">
                  <c:v>-39.709570281927803</c:v>
                </c:pt>
                <c:pt idx="38436">
                  <c:v>-39.709570281927803</c:v>
                </c:pt>
                <c:pt idx="38437">
                  <c:v>-39.595117156401102</c:v>
                </c:pt>
                <c:pt idx="38438">
                  <c:v>-39.597070240575697</c:v>
                </c:pt>
                <c:pt idx="38439">
                  <c:v>-39.597070240575697</c:v>
                </c:pt>
                <c:pt idx="38440">
                  <c:v>-39.597070240575697</c:v>
                </c:pt>
                <c:pt idx="38441">
                  <c:v>-39.629785085060497</c:v>
                </c:pt>
                <c:pt idx="38442">
                  <c:v>-39.629785085060497</c:v>
                </c:pt>
                <c:pt idx="38443">
                  <c:v>-39.629785085060497</c:v>
                </c:pt>
                <c:pt idx="38444">
                  <c:v>-39.495312411265303</c:v>
                </c:pt>
                <c:pt idx="38445">
                  <c:v>-39.495312411265303</c:v>
                </c:pt>
                <c:pt idx="38446">
                  <c:v>-39.495312411265303</c:v>
                </c:pt>
                <c:pt idx="38447">
                  <c:v>-39.495312411265303</c:v>
                </c:pt>
                <c:pt idx="38448">
                  <c:v>-39.789355367720397</c:v>
                </c:pt>
                <c:pt idx="38449">
                  <c:v>-39.789355367720397</c:v>
                </c:pt>
                <c:pt idx="38450">
                  <c:v>-39.606640586243799</c:v>
                </c:pt>
                <c:pt idx="38451">
                  <c:v>-39.606640586243799</c:v>
                </c:pt>
                <c:pt idx="38452">
                  <c:v>-39.606640586243799</c:v>
                </c:pt>
                <c:pt idx="38453">
                  <c:v>-39.609863222438399</c:v>
                </c:pt>
                <c:pt idx="38454">
                  <c:v>-39.609863222438399</c:v>
                </c:pt>
                <c:pt idx="38455">
                  <c:v>-39.609863222438399</c:v>
                </c:pt>
                <c:pt idx="38456">
                  <c:v>-39.728417901125702</c:v>
                </c:pt>
                <c:pt idx="38457">
                  <c:v>-39.728417901125702</c:v>
                </c:pt>
                <c:pt idx="38458">
                  <c:v>-39.621484310431697</c:v>
                </c:pt>
                <c:pt idx="38459">
                  <c:v>-39.621484310431697</c:v>
                </c:pt>
                <c:pt idx="38460">
                  <c:v>-39.621484310431697</c:v>
                </c:pt>
                <c:pt idx="38461">
                  <c:v>-39.758007747397599</c:v>
                </c:pt>
                <c:pt idx="38462">
                  <c:v>-39.758007747397599</c:v>
                </c:pt>
                <c:pt idx="38463">
                  <c:v>-39.758007747397599</c:v>
                </c:pt>
                <c:pt idx="38464">
                  <c:v>-39.540429620414201</c:v>
                </c:pt>
                <c:pt idx="38465">
                  <c:v>-39.540429620414201</c:v>
                </c:pt>
                <c:pt idx="38466">
                  <c:v>-39.540429620414201</c:v>
                </c:pt>
                <c:pt idx="38467">
                  <c:v>-39.7589843131572</c:v>
                </c:pt>
                <c:pt idx="38468">
                  <c:v>-39.7589843131572</c:v>
                </c:pt>
                <c:pt idx="38469">
                  <c:v>-39.7589843131572</c:v>
                </c:pt>
                <c:pt idx="38470">
                  <c:v>-39.651562478407797</c:v>
                </c:pt>
                <c:pt idx="38471">
                  <c:v>-39.651562478407797</c:v>
                </c:pt>
                <c:pt idx="38472">
                  <c:v>-39.550878825612003</c:v>
                </c:pt>
                <c:pt idx="38473">
                  <c:v>-39.550878825612003</c:v>
                </c:pt>
                <c:pt idx="38474">
                  <c:v>-39.550878825612003</c:v>
                </c:pt>
                <c:pt idx="38475">
                  <c:v>-39.605371060162703</c:v>
                </c:pt>
                <c:pt idx="38476">
                  <c:v>-39.561230402912699</c:v>
                </c:pt>
                <c:pt idx="38477">
                  <c:v>-39.561230402912699</c:v>
                </c:pt>
                <c:pt idx="38478">
                  <c:v>-39.561230402912699</c:v>
                </c:pt>
                <c:pt idx="38479">
                  <c:v>-39.561230402912699</c:v>
                </c:pt>
                <c:pt idx="38480">
                  <c:v>-39.562597598021902</c:v>
                </c:pt>
                <c:pt idx="38481">
                  <c:v>-39.562597598021902</c:v>
                </c:pt>
                <c:pt idx="38482">
                  <c:v>-39.562597598021902</c:v>
                </c:pt>
                <c:pt idx="38483">
                  <c:v>-39.713183558225801</c:v>
                </c:pt>
                <c:pt idx="38484">
                  <c:v>-39.713183558225801</c:v>
                </c:pt>
                <c:pt idx="38485">
                  <c:v>-39.713183558225801</c:v>
                </c:pt>
                <c:pt idx="38486">
                  <c:v>-39.704199167601402</c:v>
                </c:pt>
                <c:pt idx="38487">
                  <c:v>-39.704199167601402</c:v>
                </c:pt>
                <c:pt idx="38488">
                  <c:v>-39.704199167601402</c:v>
                </c:pt>
                <c:pt idx="38489">
                  <c:v>-39.794238216265498</c:v>
                </c:pt>
                <c:pt idx="38490">
                  <c:v>-39.794238216265498</c:v>
                </c:pt>
                <c:pt idx="38491">
                  <c:v>-39.615820259830798</c:v>
                </c:pt>
                <c:pt idx="38492">
                  <c:v>-39.615820259830798</c:v>
                </c:pt>
                <c:pt idx="38493">
                  <c:v>-39.615820259830798</c:v>
                </c:pt>
                <c:pt idx="38494">
                  <c:v>-39.823730417323503</c:v>
                </c:pt>
                <c:pt idx="38495">
                  <c:v>-39.823730417323503</c:v>
                </c:pt>
                <c:pt idx="38496">
                  <c:v>-39.823730417323503</c:v>
                </c:pt>
                <c:pt idx="38497">
                  <c:v>-39.7069335459746</c:v>
                </c:pt>
                <c:pt idx="38498">
                  <c:v>-39.647949141399202</c:v>
                </c:pt>
                <c:pt idx="38499">
                  <c:v>-39.647949141399202</c:v>
                </c:pt>
                <c:pt idx="38500">
                  <c:v>-39.647949141399202</c:v>
                </c:pt>
                <c:pt idx="38501">
                  <c:v>-39.590234305316699</c:v>
                </c:pt>
                <c:pt idx="38502">
                  <c:v>-39.590234305316699</c:v>
                </c:pt>
                <c:pt idx="38503">
                  <c:v>-39.590234305316699</c:v>
                </c:pt>
                <c:pt idx="38504">
                  <c:v>-39.720703063379901</c:v>
                </c:pt>
                <c:pt idx="38505">
                  <c:v>-39.720703063379901</c:v>
                </c:pt>
                <c:pt idx="38506">
                  <c:v>-39.720703063379901</c:v>
                </c:pt>
                <c:pt idx="38507">
                  <c:v>-39.720703063379901</c:v>
                </c:pt>
                <c:pt idx="38508">
                  <c:v>-39.555468680184198</c:v>
                </c:pt>
                <c:pt idx="38509">
                  <c:v>-39.555468680184198</c:v>
                </c:pt>
                <c:pt idx="38510">
                  <c:v>-39.670605374798399</c:v>
                </c:pt>
                <c:pt idx="38511">
                  <c:v>-39.670605374798399</c:v>
                </c:pt>
                <c:pt idx="38512">
                  <c:v>-39.670605374798399</c:v>
                </c:pt>
                <c:pt idx="38513">
                  <c:v>-39.729687456296197</c:v>
                </c:pt>
                <c:pt idx="38514">
                  <c:v>-39.729687456296197</c:v>
                </c:pt>
                <c:pt idx="38515">
                  <c:v>-39.657519463937199</c:v>
                </c:pt>
                <c:pt idx="38516">
                  <c:v>-39.657519463937199</c:v>
                </c:pt>
                <c:pt idx="38517">
                  <c:v>-39.611035102905497</c:v>
                </c:pt>
                <c:pt idx="38518">
                  <c:v>-39.611035102905497</c:v>
                </c:pt>
                <c:pt idx="38519">
                  <c:v>-39.611035102905497</c:v>
                </c:pt>
                <c:pt idx="38520">
                  <c:v>-39.634081958422001</c:v>
                </c:pt>
                <c:pt idx="38521">
                  <c:v>-39.634081958422001</c:v>
                </c:pt>
                <c:pt idx="38522">
                  <c:v>-39.634081958422001</c:v>
                </c:pt>
                <c:pt idx="38523">
                  <c:v>-39.667871059165897</c:v>
                </c:pt>
                <c:pt idx="38524">
                  <c:v>-39.667871059165897</c:v>
                </c:pt>
                <c:pt idx="38525">
                  <c:v>-39.667871059165897</c:v>
                </c:pt>
                <c:pt idx="38526">
                  <c:v>-39.615917927396303</c:v>
                </c:pt>
                <c:pt idx="38527">
                  <c:v>-39.615917927396303</c:v>
                </c:pt>
                <c:pt idx="38528">
                  <c:v>-39.615917927396303</c:v>
                </c:pt>
                <c:pt idx="38529">
                  <c:v>-39.6976561815463</c:v>
                </c:pt>
                <c:pt idx="38530">
                  <c:v>-39.6976561815463</c:v>
                </c:pt>
                <c:pt idx="38531">
                  <c:v>-39.752539006694803</c:v>
                </c:pt>
                <c:pt idx="38532">
                  <c:v>-39.752539006694803</c:v>
                </c:pt>
                <c:pt idx="38533">
                  <c:v>-39.603515569593498</c:v>
                </c:pt>
                <c:pt idx="38534">
                  <c:v>-39.603515569593498</c:v>
                </c:pt>
                <c:pt idx="38535">
                  <c:v>-39.603515569593498</c:v>
                </c:pt>
                <c:pt idx="38536">
                  <c:v>-39.587011650757603</c:v>
                </c:pt>
                <c:pt idx="38537">
                  <c:v>-39.669531233761496</c:v>
                </c:pt>
                <c:pt idx="38538">
                  <c:v>-39.669531233761496</c:v>
                </c:pt>
                <c:pt idx="38539">
                  <c:v>-39.526367093603703</c:v>
                </c:pt>
                <c:pt idx="38540">
                  <c:v>-39.526367093603703</c:v>
                </c:pt>
                <c:pt idx="38541">
                  <c:v>-39.526367093603703</c:v>
                </c:pt>
                <c:pt idx="38542">
                  <c:v>-39.678222612681502</c:v>
                </c:pt>
                <c:pt idx="38543">
                  <c:v>-39.678222612681502</c:v>
                </c:pt>
                <c:pt idx="38544">
                  <c:v>-39.678222612681502</c:v>
                </c:pt>
                <c:pt idx="38545">
                  <c:v>-39.678222612681502</c:v>
                </c:pt>
                <c:pt idx="38546">
                  <c:v>-39.766113240446401</c:v>
                </c:pt>
                <c:pt idx="38547">
                  <c:v>-39.766113240446401</c:v>
                </c:pt>
                <c:pt idx="38548">
                  <c:v>-39.766113240446401</c:v>
                </c:pt>
                <c:pt idx="38549">
                  <c:v>-39.726074177116899</c:v>
                </c:pt>
                <c:pt idx="38550">
                  <c:v>-39.726074177116899</c:v>
                </c:pt>
                <c:pt idx="38551">
                  <c:v>-39.726074177116899</c:v>
                </c:pt>
                <c:pt idx="38552">
                  <c:v>-39.687206956361401</c:v>
                </c:pt>
                <c:pt idx="38553">
                  <c:v>-39.687206956361401</c:v>
                </c:pt>
                <c:pt idx="38554">
                  <c:v>-39.5628905751364</c:v>
                </c:pt>
                <c:pt idx="38555">
                  <c:v>-39.5628905751364</c:v>
                </c:pt>
                <c:pt idx="38556">
                  <c:v>-39.700585879450898</c:v>
                </c:pt>
                <c:pt idx="38557">
                  <c:v>-39.700585879450898</c:v>
                </c:pt>
                <c:pt idx="38558">
                  <c:v>-39.700585879450898</c:v>
                </c:pt>
                <c:pt idx="38559">
                  <c:v>-39.654101493899297</c:v>
                </c:pt>
                <c:pt idx="38560">
                  <c:v>-39.654101493899297</c:v>
                </c:pt>
                <c:pt idx="38561">
                  <c:v>-39.599902295165499</c:v>
                </c:pt>
                <c:pt idx="38562">
                  <c:v>-39.599902295165499</c:v>
                </c:pt>
                <c:pt idx="38563">
                  <c:v>-39.599902295165499</c:v>
                </c:pt>
                <c:pt idx="38564">
                  <c:v>-39.626757764635798</c:v>
                </c:pt>
                <c:pt idx="38565">
                  <c:v>-39.626757764635798</c:v>
                </c:pt>
                <c:pt idx="38566">
                  <c:v>-39.626757764635798</c:v>
                </c:pt>
                <c:pt idx="38567">
                  <c:v>-39.626757764635798</c:v>
                </c:pt>
                <c:pt idx="38568">
                  <c:v>-39.6093749494175</c:v>
                </c:pt>
                <c:pt idx="38569">
                  <c:v>-39.6093749494175</c:v>
                </c:pt>
                <c:pt idx="38570">
                  <c:v>-39.678808546348499</c:v>
                </c:pt>
                <c:pt idx="38571">
                  <c:v>-39.678808546348499</c:v>
                </c:pt>
                <c:pt idx="38572">
                  <c:v>-39.678808546348499</c:v>
                </c:pt>
                <c:pt idx="38573">
                  <c:v>-39.647656187713402</c:v>
                </c:pt>
                <c:pt idx="38574">
                  <c:v>-39.647656187713402</c:v>
                </c:pt>
                <c:pt idx="38575">
                  <c:v>-39.538378856108402</c:v>
                </c:pt>
                <c:pt idx="38576">
                  <c:v>-39.538378856108402</c:v>
                </c:pt>
                <c:pt idx="38577">
                  <c:v>-39.539062505144102</c:v>
                </c:pt>
                <c:pt idx="38578">
                  <c:v>-39.539062505144102</c:v>
                </c:pt>
                <c:pt idx="38579">
                  <c:v>-39.651855406431402</c:v>
                </c:pt>
                <c:pt idx="38580">
                  <c:v>-39.651855406431402</c:v>
                </c:pt>
                <c:pt idx="38581">
                  <c:v>-39.651855406431402</c:v>
                </c:pt>
                <c:pt idx="38582">
                  <c:v>-39.697753867236301</c:v>
                </c:pt>
                <c:pt idx="38583">
                  <c:v>-39.697753867236301</c:v>
                </c:pt>
                <c:pt idx="38584">
                  <c:v>-39.697753867236301</c:v>
                </c:pt>
                <c:pt idx="38585">
                  <c:v>-39.686230408325997</c:v>
                </c:pt>
                <c:pt idx="38586">
                  <c:v>-39.686230408325997</c:v>
                </c:pt>
                <c:pt idx="38587">
                  <c:v>-39.686230408325997</c:v>
                </c:pt>
                <c:pt idx="38588">
                  <c:v>-39.593359311635098</c:v>
                </c:pt>
                <c:pt idx="38589">
                  <c:v>-39.593359311635098</c:v>
                </c:pt>
                <c:pt idx="38590">
                  <c:v>-39.755664009127898</c:v>
                </c:pt>
                <c:pt idx="38591">
                  <c:v>-39.755664009127898</c:v>
                </c:pt>
                <c:pt idx="38592">
                  <c:v>-39.709960848413097</c:v>
                </c:pt>
                <c:pt idx="38593">
                  <c:v>-39.709960848413097</c:v>
                </c:pt>
                <c:pt idx="38594">
                  <c:v>-39.709960848413097</c:v>
                </c:pt>
                <c:pt idx="38595">
                  <c:v>-39.482421838940297</c:v>
                </c:pt>
                <c:pt idx="38596">
                  <c:v>-39.482421838940297</c:v>
                </c:pt>
                <c:pt idx="38597">
                  <c:v>-39.765624911327897</c:v>
                </c:pt>
                <c:pt idx="38598">
                  <c:v>-39.765624911327897</c:v>
                </c:pt>
                <c:pt idx="38599">
                  <c:v>-39.583007753702901</c:v>
                </c:pt>
                <c:pt idx="38600">
                  <c:v>-39.583007753702901</c:v>
                </c:pt>
                <c:pt idx="38601">
                  <c:v>-39.583007753702901</c:v>
                </c:pt>
                <c:pt idx="38602">
                  <c:v>-39.733398388263502</c:v>
                </c:pt>
                <c:pt idx="38603">
                  <c:v>-39.733398388263502</c:v>
                </c:pt>
                <c:pt idx="38604">
                  <c:v>-39.733398388263502</c:v>
                </c:pt>
                <c:pt idx="38605">
                  <c:v>-39.587890558606802</c:v>
                </c:pt>
                <c:pt idx="38606">
                  <c:v>-39.587890558606802</c:v>
                </c:pt>
                <c:pt idx="38607">
                  <c:v>-39.587890558606802</c:v>
                </c:pt>
                <c:pt idx="38608">
                  <c:v>-39.753808527704599</c:v>
                </c:pt>
                <c:pt idx="38609">
                  <c:v>-39.753808527704599</c:v>
                </c:pt>
                <c:pt idx="38610">
                  <c:v>-39.7822265072245</c:v>
                </c:pt>
                <c:pt idx="38611">
                  <c:v>-39.7822265072245</c:v>
                </c:pt>
                <c:pt idx="38612">
                  <c:v>-39.7822265072245</c:v>
                </c:pt>
                <c:pt idx="38613">
                  <c:v>-39.7822265072245</c:v>
                </c:pt>
                <c:pt idx="38614">
                  <c:v>-39.629785095283196</c:v>
                </c:pt>
                <c:pt idx="38615">
                  <c:v>-39.629785095283196</c:v>
                </c:pt>
                <c:pt idx="38616">
                  <c:v>-39.725781175657097</c:v>
                </c:pt>
                <c:pt idx="38617">
                  <c:v>-39.725781175657097</c:v>
                </c:pt>
                <c:pt idx="38618">
                  <c:v>-39.684570266654099</c:v>
                </c:pt>
                <c:pt idx="38619">
                  <c:v>-39.684570266654099</c:v>
                </c:pt>
                <c:pt idx="38620">
                  <c:v>-39.608691340254097</c:v>
                </c:pt>
                <c:pt idx="38621">
                  <c:v>-39.608691340254097</c:v>
                </c:pt>
                <c:pt idx="38622">
                  <c:v>-39.608691340254097</c:v>
                </c:pt>
                <c:pt idx="38623">
                  <c:v>-39.5940429157708</c:v>
                </c:pt>
                <c:pt idx="38624">
                  <c:v>-39.5940429157708</c:v>
                </c:pt>
                <c:pt idx="38625">
                  <c:v>-39.5940429157708</c:v>
                </c:pt>
                <c:pt idx="38626">
                  <c:v>-39.7850585452979</c:v>
                </c:pt>
                <c:pt idx="38627">
                  <c:v>-39.7850585452979</c:v>
                </c:pt>
                <c:pt idx="38628">
                  <c:v>-39.658398362807901</c:v>
                </c:pt>
                <c:pt idx="38629">
                  <c:v>-39.658398362807901</c:v>
                </c:pt>
                <c:pt idx="38630">
                  <c:v>-39.658398362807901</c:v>
                </c:pt>
                <c:pt idx="38631">
                  <c:v>-39.592675743820998</c:v>
                </c:pt>
                <c:pt idx="38632">
                  <c:v>-39.647753846184003</c:v>
                </c:pt>
                <c:pt idx="38633">
                  <c:v>-39.647753846184003</c:v>
                </c:pt>
                <c:pt idx="38634">
                  <c:v>-39.5772460469816</c:v>
                </c:pt>
                <c:pt idx="38635">
                  <c:v>-39.5772460469816</c:v>
                </c:pt>
                <c:pt idx="38636">
                  <c:v>-39.5772460469816</c:v>
                </c:pt>
                <c:pt idx="38637">
                  <c:v>-39.624413996156299</c:v>
                </c:pt>
                <c:pt idx="38638">
                  <c:v>-39.624413996156299</c:v>
                </c:pt>
                <c:pt idx="38639">
                  <c:v>-39.624413996156299</c:v>
                </c:pt>
                <c:pt idx="38640">
                  <c:v>-39.624413996156299</c:v>
                </c:pt>
                <c:pt idx="38641">
                  <c:v>-39.642871059339001</c:v>
                </c:pt>
                <c:pt idx="38642">
                  <c:v>-39.642871059339001</c:v>
                </c:pt>
                <c:pt idx="38643">
                  <c:v>-39.642871059339001</c:v>
                </c:pt>
                <c:pt idx="38644">
                  <c:v>-39.642871059339001</c:v>
                </c:pt>
                <c:pt idx="38645">
                  <c:v>-39.633886640636703</c:v>
                </c:pt>
                <c:pt idx="38646">
                  <c:v>-39.633886640636703</c:v>
                </c:pt>
                <c:pt idx="38647">
                  <c:v>-39.619335867100702</c:v>
                </c:pt>
                <c:pt idx="38648">
                  <c:v>-39.619335867100702</c:v>
                </c:pt>
                <c:pt idx="38649">
                  <c:v>-39.619335867100702</c:v>
                </c:pt>
                <c:pt idx="38650">
                  <c:v>-39.661523379501801</c:v>
                </c:pt>
                <c:pt idx="38651">
                  <c:v>-39.811621003602298</c:v>
                </c:pt>
                <c:pt idx="38652">
                  <c:v>-39.811621003602298</c:v>
                </c:pt>
                <c:pt idx="38653">
                  <c:v>-39.771191338397301</c:v>
                </c:pt>
                <c:pt idx="38654">
                  <c:v>-39.771191338397301</c:v>
                </c:pt>
                <c:pt idx="38655">
                  <c:v>-39.771191338397301</c:v>
                </c:pt>
                <c:pt idx="38656">
                  <c:v>-39.704882753139799</c:v>
                </c:pt>
                <c:pt idx="38657">
                  <c:v>-39.704882753139799</c:v>
                </c:pt>
                <c:pt idx="38658">
                  <c:v>-39.704882753139799</c:v>
                </c:pt>
                <c:pt idx="38659">
                  <c:v>-39.648828045668701</c:v>
                </c:pt>
                <c:pt idx="38660">
                  <c:v>-39.648828045668701</c:v>
                </c:pt>
                <c:pt idx="38661">
                  <c:v>-39.648828045668701</c:v>
                </c:pt>
                <c:pt idx="38662">
                  <c:v>-39.665234322805098</c:v>
                </c:pt>
                <c:pt idx="38663">
                  <c:v>-39.665234322805098</c:v>
                </c:pt>
                <c:pt idx="38664">
                  <c:v>-39.665234322805098</c:v>
                </c:pt>
                <c:pt idx="38665">
                  <c:v>-39.711718699349099</c:v>
                </c:pt>
                <c:pt idx="38666">
                  <c:v>-39.711718699349099</c:v>
                </c:pt>
                <c:pt idx="38667">
                  <c:v>-39.614257766006602</c:v>
                </c:pt>
                <c:pt idx="38668">
                  <c:v>-39.614257766006602</c:v>
                </c:pt>
                <c:pt idx="38669">
                  <c:v>-39.6110351167153</c:v>
                </c:pt>
                <c:pt idx="38670">
                  <c:v>-39.6110351167153</c:v>
                </c:pt>
                <c:pt idx="38671">
                  <c:v>-39.592675757783503</c:v>
                </c:pt>
                <c:pt idx="38672">
                  <c:v>-39.592675757783503</c:v>
                </c:pt>
                <c:pt idx="38673">
                  <c:v>-39.592675757783503</c:v>
                </c:pt>
                <c:pt idx="38674">
                  <c:v>-39.6314452534643</c:v>
                </c:pt>
                <c:pt idx="38675">
                  <c:v>-39.6314452534643</c:v>
                </c:pt>
                <c:pt idx="38676">
                  <c:v>-39.6314452534643</c:v>
                </c:pt>
                <c:pt idx="38677">
                  <c:v>-39.612597603976603</c:v>
                </c:pt>
                <c:pt idx="38678">
                  <c:v>-39.612597603976603</c:v>
                </c:pt>
                <c:pt idx="38679">
                  <c:v>-39.612597603976603</c:v>
                </c:pt>
                <c:pt idx="38680">
                  <c:v>-39.875390597349899</c:v>
                </c:pt>
                <c:pt idx="38681">
                  <c:v>-39.875390597349899</c:v>
                </c:pt>
                <c:pt idx="38682">
                  <c:v>-39.875390597349899</c:v>
                </c:pt>
                <c:pt idx="38683">
                  <c:v>-39.776660089635698</c:v>
                </c:pt>
                <c:pt idx="38684">
                  <c:v>-39.776660089635698</c:v>
                </c:pt>
                <c:pt idx="38685">
                  <c:v>-39.776660089635698</c:v>
                </c:pt>
                <c:pt idx="38686">
                  <c:v>-39.649609315798401</c:v>
                </c:pt>
                <c:pt idx="38687">
                  <c:v>-39.649609315798401</c:v>
                </c:pt>
                <c:pt idx="38688">
                  <c:v>-39.7053710589243</c:v>
                </c:pt>
                <c:pt idx="38689">
                  <c:v>-39.639550728898001</c:v>
                </c:pt>
                <c:pt idx="38690">
                  <c:v>-39.639550728898001</c:v>
                </c:pt>
                <c:pt idx="38691">
                  <c:v>-39.639550728898001</c:v>
                </c:pt>
                <c:pt idx="38692">
                  <c:v>-39.570800742032503</c:v>
                </c:pt>
                <c:pt idx="38693">
                  <c:v>-39.570800742032503</c:v>
                </c:pt>
                <c:pt idx="38694">
                  <c:v>-39.570800742032503</c:v>
                </c:pt>
                <c:pt idx="38695">
                  <c:v>-39.696484355976203</c:v>
                </c:pt>
                <c:pt idx="38696">
                  <c:v>-39.696484355976203</c:v>
                </c:pt>
                <c:pt idx="38697">
                  <c:v>-39.699316378719203</c:v>
                </c:pt>
                <c:pt idx="38698">
                  <c:v>-39.699316378719203</c:v>
                </c:pt>
                <c:pt idx="38699">
                  <c:v>-39.699316378719203</c:v>
                </c:pt>
                <c:pt idx="38700">
                  <c:v>-39.699316378719203</c:v>
                </c:pt>
                <c:pt idx="38701">
                  <c:v>-39.837597595425898</c:v>
                </c:pt>
                <c:pt idx="38702">
                  <c:v>-39.837597595425898</c:v>
                </c:pt>
                <c:pt idx="38703">
                  <c:v>-39.837597595425898</c:v>
                </c:pt>
                <c:pt idx="38704">
                  <c:v>-39.584765597785001</c:v>
                </c:pt>
                <c:pt idx="38705">
                  <c:v>-39.584765597785001</c:v>
                </c:pt>
                <c:pt idx="38706">
                  <c:v>-39.764062419082599</c:v>
                </c:pt>
                <c:pt idx="38707">
                  <c:v>-39.764062419082599</c:v>
                </c:pt>
                <c:pt idx="38708">
                  <c:v>-39.764062419082599</c:v>
                </c:pt>
                <c:pt idx="38709">
                  <c:v>-39.769726521823003</c:v>
                </c:pt>
                <c:pt idx="38710">
                  <c:v>-39.769726521823003</c:v>
                </c:pt>
                <c:pt idx="38711">
                  <c:v>-39.659472593295497</c:v>
                </c:pt>
                <c:pt idx="38712">
                  <c:v>-39.659472593295497</c:v>
                </c:pt>
                <c:pt idx="38713">
                  <c:v>-39.782031229624401</c:v>
                </c:pt>
                <c:pt idx="38714">
                  <c:v>-39.782031229624401</c:v>
                </c:pt>
                <c:pt idx="38715">
                  <c:v>-39.782031229624401</c:v>
                </c:pt>
                <c:pt idx="38716">
                  <c:v>-39.782031229624401</c:v>
                </c:pt>
                <c:pt idx="38717">
                  <c:v>-39.713671833902403</c:v>
                </c:pt>
                <c:pt idx="38718">
                  <c:v>-39.713671833902403</c:v>
                </c:pt>
                <c:pt idx="38719">
                  <c:v>-39.713671833902403</c:v>
                </c:pt>
                <c:pt idx="38720">
                  <c:v>-39.730371058678401</c:v>
                </c:pt>
                <c:pt idx="38721">
                  <c:v>-39.730371058678401</c:v>
                </c:pt>
                <c:pt idx="38722">
                  <c:v>-39.730371058678401</c:v>
                </c:pt>
                <c:pt idx="38723">
                  <c:v>-39.585156203364001</c:v>
                </c:pt>
                <c:pt idx="38724">
                  <c:v>-39.585156203364001</c:v>
                </c:pt>
                <c:pt idx="38725">
                  <c:v>-39.625781178510799</c:v>
                </c:pt>
                <c:pt idx="38726">
                  <c:v>-39.625781178510799</c:v>
                </c:pt>
                <c:pt idx="38727">
                  <c:v>-39.625781178510799</c:v>
                </c:pt>
                <c:pt idx="38728">
                  <c:v>-39.625781178510799</c:v>
                </c:pt>
                <c:pt idx="38729">
                  <c:v>-39.680761668852902</c:v>
                </c:pt>
                <c:pt idx="38730">
                  <c:v>-39.680761668852902</c:v>
                </c:pt>
                <c:pt idx="38731">
                  <c:v>-39.705468710104398</c:v>
                </c:pt>
                <c:pt idx="38732">
                  <c:v>-39.705468710104398</c:v>
                </c:pt>
                <c:pt idx="38733">
                  <c:v>-39.705468710104398</c:v>
                </c:pt>
                <c:pt idx="38734">
                  <c:v>-39.7333983664575</c:v>
                </c:pt>
                <c:pt idx="38735">
                  <c:v>-39.7333983664575</c:v>
                </c:pt>
                <c:pt idx="38736">
                  <c:v>-39.7333983664575</c:v>
                </c:pt>
                <c:pt idx="38737">
                  <c:v>-39.681542870588601</c:v>
                </c:pt>
                <c:pt idx="38738">
                  <c:v>-39.681542870588601</c:v>
                </c:pt>
                <c:pt idx="38739">
                  <c:v>-39.681542870588601</c:v>
                </c:pt>
                <c:pt idx="38740">
                  <c:v>-39.696484325649998</c:v>
                </c:pt>
                <c:pt idx="38741">
                  <c:v>-39.696484325649998</c:v>
                </c:pt>
                <c:pt idx="38742">
                  <c:v>-39.701464847865203</c:v>
                </c:pt>
                <c:pt idx="38743">
                  <c:v>-39.701464847865203</c:v>
                </c:pt>
                <c:pt idx="38744">
                  <c:v>-39.701464847865203</c:v>
                </c:pt>
                <c:pt idx="38745">
                  <c:v>-39.617285096224798</c:v>
                </c:pt>
                <c:pt idx="38746">
                  <c:v>-39.617285096224798</c:v>
                </c:pt>
                <c:pt idx="38747">
                  <c:v>-39.617285096224798</c:v>
                </c:pt>
                <c:pt idx="38748">
                  <c:v>-39.5237303945759</c:v>
                </c:pt>
                <c:pt idx="38749">
                  <c:v>-39.617089798302899</c:v>
                </c:pt>
                <c:pt idx="38750">
                  <c:v>-39.617089798302899</c:v>
                </c:pt>
                <c:pt idx="38751">
                  <c:v>-39.857128884897897</c:v>
                </c:pt>
                <c:pt idx="38752">
                  <c:v>-39.857128884897897</c:v>
                </c:pt>
                <c:pt idx="38753">
                  <c:v>-39.857128884897897</c:v>
                </c:pt>
                <c:pt idx="38754">
                  <c:v>-39.829687457749898</c:v>
                </c:pt>
                <c:pt idx="38755">
                  <c:v>-39.829687457749898</c:v>
                </c:pt>
                <c:pt idx="38756">
                  <c:v>-39.829687457749898</c:v>
                </c:pt>
                <c:pt idx="38757">
                  <c:v>-39.829687457749898</c:v>
                </c:pt>
                <c:pt idx="38758">
                  <c:v>-39.692871049890499</c:v>
                </c:pt>
                <c:pt idx="38759">
                  <c:v>-39.692871049890499</c:v>
                </c:pt>
                <c:pt idx="38760">
                  <c:v>-39.692871049890499</c:v>
                </c:pt>
                <c:pt idx="38761">
                  <c:v>-39.777539011156399</c:v>
                </c:pt>
                <c:pt idx="38762">
                  <c:v>-39.777539011156399</c:v>
                </c:pt>
                <c:pt idx="38763">
                  <c:v>-39.652050695040003</c:v>
                </c:pt>
                <c:pt idx="38764">
                  <c:v>-39.652050695040003</c:v>
                </c:pt>
                <c:pt idx="38765">
                  <c:v>-39.652050695040003</c:v>
                </c:pt>
                <c:pt idx="38766">
                  <c:v>-39.655859307778798</c:v>
                </c:pt>
                <c:pt idx="38767">
                  <c:v>-39.851464809362298</c:v>
                </c:pt>
                <c:pt idx="38768">
                  <c:v>-39.851464809362298</c:v>
                </c:pt>
                <c:pt idx="38769">
                  <c:v>-39.851464809362298</c:v>
                </c:pt>
                <c:pt idx="38770">
                  <c:v>-39.697851510609297</c:v>
                </c:pt>
                <c:pt idx="38771">
                  <c:v>-39.697851510609297</c:v>
                </c:pt>
                <c:pt idx="38772">
                  <c:v>-39.697851510609297</c:v>
                </c:pt>
                <c:pt idx="38773">
                  <c:v>-39.701367143519697</c:v>
                </c:pt>
                <c:pt idx="38774">
                  <c:v>-39.701367143519697</c:v>
                </c:pt>
                <c:pt idx="38775">
                  <c:v>-39.701367143519697</c:v>
                </c:pt>
                <c:pt idx="38776">
                  <c:v>-39.628124955088403</c:v>
                </c:pt>
                <c:pt idx="38777">
                  <c:v>-39.628124955088403</c:v>
                </c:pt>
                <c:pt idx="38778">
                  <c:v>-39.628124955088403</c:v>
                </c:pt>
                <c:pt idx="38779">
                  <c:v>-39.682031204189101</c:v>
                </c:pt>
                <c:pt idx="38780">
                  <c:v>-39.682031204189101</c:v>
                </c:pt>
                <c:pt idx="38781">
                  <c:v>-39.757324173566303</c:v>
                </c:pt>
                <c:pt idx="38782">
                  <c:v>-39.757324173566303</c:v>
                </c:pt>
                <c:pt idx="38783">
                  <c:v>-39.757324173566303</c:v>
                </c:pt>
                <c:pt idx="38784">
                  <c:v>-39.687206982307501</c:v>
                </c:pt>
                <c:pt idx="38785">
                  <c:v>-39.687206982307501</c:v>
                </c:pt>
                <c:pt idx="38786">
                  <c:v>-39.713085907838803</c:v>
                </c:pt>
                <c:pt idx="38787">
                  <c:v>-39.713085907838803</c:v>
                </c:pt>
                <c:pt idx="38788">
                  <c:v>-39.653027312699102</c:v>
                </c:pt>
                <c:pt idx="38789">
                  <c:v>-39.653027312699102</c:v>
                </c:pt>
                <c:pt idx="38790">
                  <c:v>-39.653027312699102</c:v>
                </c:pt>
                <c:pt idx="38791">
                  <c:v>-39.707226520083999</c:v>
                </c:pt>
                <c:pt idx="38792">
                  <c:v>-39.707226520083999</c:v>
                </c:pt>
                <c:pt idx="38793">
                  <c:v>-39.707226520083999</c:v>
                </c:pt>
                <c:pt idx="38794">
                  <c:v>-39.707226520083999</c:v>
                </c:pt>
                <c:pt idx="38795">
                  <c:v>-39.5717772803036</c:v>
                </c:pt>
                <c:pt idx="38796">
                  <c:v>-39.5717772803036</c:v>
                </c:pt>
                <c:pt idx="38797">
                  <c:v>-39.772265592233403</c:v>
                </c:pt>
                <c:pt idx="38798">
                  <c:v>-39.772265592233403</c:v>
                </c:pt>
                <c:pt idx="38799">
                  <c:v>-39.772265592233403</c:v>
                </c:pt>
                <c:pt idx="38800">
                  <c:v>-39.646581974418901</c:v>
                </c:pt>
                <c:pt idx="38801">
                  <c:v>-39.646581974418901</c:v>
                </c:pt>
                <c:pt idx="38802">
                  <c:v>-39.6536132471374</c:v>
                </c:pt>
                <c:pt idx="38803">
                  <c:v>-39.6536132471374</c:v>
                </c:pt>
                <c:pt idx="38804">
                  <c:v>-39.677636653883297</c:v>
                </c:pt>
                <c:pt idx="38805">
                  <c:v>-39.677636653883297</c:v>
                </c:pt>
                <c:pt idx="38806">
                  <c:v>-39.677636653883297</c:v>
                </c:pt>
                <c:pt idx="38807">
                  <c:v>-39.476757748678203</c:v>
                </c:pt>
                <c:pt idx="38808">
                  <c:v>-39.476757748678203</c:v>
                </c:pt>
                <c:pt idx="38809">
                  <c:v>-39.476757748678203</c:v>
                </c:pt>
                <c:pt idx="38810">
                  <c:v>-39.653906206251101</c:v>
                </c:pt>
                <c:pt idx="38811">
                  <c:v>-39.653906206251101</c:v>
                </c:pt>
                <c:pt idx="38812">
                  <c:v>-39.653906206251101</c:v>
                </c:pt>
                <c:pt idx="38813">
                  <c:v>-39.755859332857597</c:v>
                </c:pt>
                <c:pt idx="38814">
                  <c:v>-39.755859332857597</c:v>
                </c:pt>
                <c:pt idx="38815">
                  <c:v>-39.755859332857597</c:v>
                </c:pt>
                <c:pt idx="38816">
                  <c:v>-39.677539022377402</c:v>
                </c:pt>
                <c:pt idx="38817">
                  <c:v>-39.677539022377402</c:v>
                </c:pt>
                <c:pt idx="38818">
                  <c:v>-39.677539022377402</c:v>
                </c:pt>
                <c:pt idx="38819">
                  <c:v>-39.706933534827797</c:v>
                </c:pt>
                <c:pt idx="38820">
                  <c:v>-39.706933534827797</c:v>
                </c:pt>
                <c:pt idx="38821">
                  <c:v>-39.708984327233303</c:v>
                </c:pt>
                <c:pt idx="38822">
                  <c:v>-39.708984327233303</c:v>
                </c:pt>
                <c:pt idx="38823">
                  <c:v>-39.646288975971402</c:v>
                </c:pt>
                <c:pt idx="38824">
                  <c:v>-39.646288975971402</c:v>
                </c:pt>
                <c:pt idx="38825">
                  <c:v>-39.735058565049201</c:v>
                </c:pt>
                <c:pt idx="38826">
                  <c:v>-39.735058565049201</c:v>
                </c:pt>
                <c:pt idx="38827">
                  <c:v>-39.735058565049201</c:v>
                </c:pt>
                <c:pt idx="38828">
                  <c:v>-39.7984374320367</c:v>
                </c:pt>
                <c:pt idx="38829">
                  <c:v>-39.7984374320367</c:v>
                </c:pt>
                <c:pt idx="38830">
                  <c:v>-39.7984374320367</c:v>
                </c:pt>
                <c:pt idx="38831">
                  <c:v>-39.814648374340301</c:v>
                </c:pt>
                <c:pt idx="38832">
                  <c:v>-39.814648374340301</c:v>
                </c:pt>
                <c:pt idx="38833">
                  <c:v>-39.814648374340301</c:v>
                </c:pt>
                <c:pt idx="38834">
                  <c:v>-39.659667903259098</c:v>
                </c:pt>
                <c:pt idx="38835">
                  <c:v>-39.659667903259098</c:v>
                </c:pt>
                <c:pt idx="38836">
                  <c:v>-39.659667903259098</c:v>
                </c:pt>
                <c:pt idx="38837">
                  <c:v>-39.517578075698097</c:v>
                </c:pt>
                <c:pt idx="38838">
                  <c:v>-39.517578075698097</c:v>
                </c:pt>
                <c:pt idx="38839">
                  <c:v>-39.517578075698097</c:v>
                </c:pt>
                <c:pt idx="38840">
                  <c:v>-39.653613212038103</c:v>
                </c:pt>
                <c:pt idx="38841">
                  <c:v>-39.653613212038103</c:v>
                </c:pt>
                <c:pt idx="38842">
                  <c:v>-39.626171805808497</c:v>
                </c:pt>
                <c:pt idx="38843">
                  <c:v>-39.626171805808497</c:v>
                </c:pt>
                <c:pt idx="38844">
                  <c:v>-39.626171805808497</c:v>
                </c:pt>
                <c:pt idx="38845">
                  <c:v>-39.717382778530002</c:v>
                </c:pt>
                <c:pt idx="38846">
                  <c:v>-39.717382778530002</c:v>
                </c:pt>
                <c:pt idx="38847">
                  <c:v>-39.650781201060397</c:v>
                </c:pt>
                <c:pt idx="38848">
                  <c:v>-39.650781201060397</c:v>
                </c:pt>
                <c:pt idx="38849">
                  <c:v>-39.650781201060397</c:v>
                </c:pt>
                <c:pt idx="38850">
                  <c:v>-39.653613233429397</c:v>
                </c:pt>
                <c:pt idx="38851">
                  <c:v>-39.653613233429397</c:v>
                </c:pt>
                <c:pt idx="38852">
                  <c:v>-39.653613233429397</c:v>
                </c:pt>
                <c:pt idx="38853">
                  <c:v>-39.6820312061026</c:v>
                </c:pt>
                <c:pt idx="38854">
                  <c:v>-39.6820312061026</c:v>
                </c:pt>
                <c:pt idx="38855">
                  <c:v>-39.6820312061026</c:v>
                </c:pt>
                <c:pt idx="38856">
                  <c:v>-39.6820312061026</c:v>
                </c:pt>
                <c:pt idx="38857">
                  <c:v>-39.735546820331301</c:v>
                </c:pt>
                <c:pt idx="38858">
                  <c:v>-39.735546820331301</c:v>
                </c:pt>
                <c:pt idx="38859">
                  <c:v>-39.7251952769656</c:v>
                </c:pt>
                <c:pt idx="38860">
                  <c:v>-39.7251952769656</c:v>
                </c:pt>
                <c:pt idx="38861">
                  <c:v>-39.7251952769656</c:v>
                </c:pt>
                <c:pt idx="38862">
                  <c:v>-39.648046805290498</c:v>
                </c:pt>
                <c:pt idx="38863">
                  <c:v>-39.648046805290498</c:v>
                </c:pt>
                <c:pt idx="38864">
                  <c:v>-39.621484330498703</c:v>
                </c:pt>
                <c:pt idx="38865">
                  <c:v>-39.621484330498703</c:v>
                </c:pt>
                <c:pt idx="38866">
                  <c:v>-39.566699151793699</c:v>
                </c:pt>
                <c:pt idx="38867">
                  <c:v>-39.566699151793699</c:v>
                </c:pt>
                <c:pt idx="38868">
                  <c:v>-39.566699151793699</c:v>
                </c:pt>
                <c:pt idx="38869">
                  <c:v>-39.566699151793699</c:v>
                </c:pt>
                <c:pt idx="38870">
                  <c:v>-39.573925688288</c:v>
                </c:pt>
                <c:pt idx="38871">
                  <c:v>-39.573925688288</c:v>
                </c:pt>
                <c:pt idx="38872">
                  <c:v>-39.704980441951101</c:v>
                </c:pt>
                <c:pt idx="38873">
                  <c:v>-39.704980441951101</c:v>
                </c:pt>
                <c:pt idx="38874">
                  <c:v>-39.704980441951101</c:v>
                </c:pt>
                <c:pt idx="38875">
                  <c:v>-39.617480420682099</c:v>
                </c:pt>
                <c:pt idx="38876">
                  <c:v>-39.617480420682099</c:v>
                </c:pt>
                <c:pt idx="38877">
                  <c:v>-39.617480420682099</c:v>
                </c:pt>
                <c:pt idx="38878">
                  <c:v>-39.617480420682099</c:v>
                </c:pt>
                <c:pt idx="38879">
                  <c:v>-39.7482421493768</c:v>
                </c:pt>
                <c:pt idx="38880">
                  <c:v>-39.7482421493768</c:v>
                </c:pt>
                <c:pt idx="38881">
                  <c:v>-39.747363207337898</c:v>
                </c:pt>
                <c:pt idx="38882">
                  <c:v>-39.747363207337898</c:v>
                </c:pt>
                <c:pt idx="38883">
                  <c:v>-39.747363207337898</c:v>
                </c:pt>
                <c:pt idx="38884">
                  <c:v>-39.671386651098103</c:v>
                </c:pt>
                <c:pt idx="38885">
                  <c:v>-39.671386651098103</c:v>
                </c:pt>
                <c:pt idx="38886">
                  <c:v>-39.660742152795102</c:v>
                </c:pt>
                <c:pt idx="38887">
                  <c:v>-39.660742152795102</c:v>
                </c:pt>
                <c:pt idx="38888">
                  <c:v>-39.644531212259601</c:v>
                </c:pt>
                <c:pt idx="38889">
                  <c:v>-39.644531212259601</c:v>
                </c:pt>
                <c:pt idx="38890">
                  <c:v>-39.644531212259601</c:v>
                </c:pt>
                <c:pt idx="38891">
                  <c:v>-39.599804660931099</c:v>
                </c:pt>
                <c:pt idx="38892">
                  <c:v>-39.599804660931099</c:v>
                </c:pt>
                <c:pt idx="38893">
                  <c:v>-39.599804660931099</c:v>
                </c:pt>
                <c:pt idx="38894">
                  <c:v>-39.513281202300199</c:v>
                </c:pt>
                <c:pt idx="38895">
                  <c:v>-39.513281202300199</c:v>
                </c:pt>
                <c:pt idx="38896">
                  <c:v>-39.513281202300199</c:v>
                </c:pt>
                <c:pt idx="38897">
                  <c:v>-39.513281202300199</c:v>
                </c:pt>
                <c:pt idx="38898">
                  <c:v>-39.686425745421701</c:v>
                </c:pt>
                <c:pt idx="38899">
                  <c:v>-39.686425745421701</c:v>
                </c:pt>
                <c:pt idx="38900">
                  <c:v>-39.698339802562202</c:v>
                </c:pt>
                <c:pt idx="38901">
                  <c:v>-39.698339802562202</c:v>
                </c:pt>
                <c:pt idx="38902">
                  <c:v>-39.698339802562202</c:v>
                </c:pt>
                <c:pt idx="38903">
                  <c:v>-39.744824140696402</c:v>
                </c:pt>
                <c:pt idx="38904">
                  <c:v>-39.744824140696402</c:v>
                </c:pt>
                <c:pt idx="38905">
                  <c:v>-39.702831970193003</c:v>
                </c:pt>
                <c:pt idx="38906">
                  <c:v>-39.702831970193003</c:v>
                </c:pt>
                <c:pt idx="38907">
                  <c:v>-39.702831970193003</c:v>
                </c:pt>
                <c:pt idx="38908">
                  <c:v>-39.724999939353403</c:v>
                </c:pt>
                <c:pt idx="38909">
                  <c:v>-39.724999939353403</c:v>
                </c:pt>
                <c:pt idx="38910">
                  <c:v>-39.644140561067601</c:v>
                </c:pt>
                <c:pt idx="38911">
                  <c:v>-39.644140561067601</c:v>
                </c:pt>
                <c:pt idx="38912">
                  <c:v>-39.644140561067601</c:v>
                </c:pt>
                <c:pt idx="38913">
                  <c:v>-39.666308559426398</c:v>
                </c:pt>
                <c:pt idx="38914">
                  <c:v>-39.666308559426398</c:v>
                </c:pt>
                <c:pt idx="38915">
                  <c:v>-39.666308559426398</c:v>
                </c:pt>
                <c:pt idx="38916">
                  <c:v>-39.666308559426398</c:v>
                </c:pt>
                <c:pt idx="38917">
                  <c:v>-39.625878858198099</c:v>
                </c:pt>
                <c:pt idx="38918">
                  <c:v>-39.625878858198099</c:v>
                </c:pt>
                <c:pt idx="38919">
                  <c:v>-39.665136652132702</c:v>
                </c:pt>
                <c:pt idx="38920">
                  <c:v>-39.665136652132702</c:v>
                </c:pt>
                <c:pt idx="38921">
                  <c:v>-39.665136652132702</c:v>
                </c:pt>
                <c:pt idx="38922">
                  <c:v>-39.7669921360866</c:v>
                </c:pt>
                <c:pt idx="38923">
                  <c:v>-39.7669921360866</c:v>
                </c:pt>
                <c:pt idx="38924">
                  <c:v>-39.734277317162103</c:v>
                </c:pt>
                <c:pt idx="38925">
                  <c:v>-39.734277317162103</c:v>
                </c:pt>
                <c:pt idx="38926">
                  <c:v>-39.757421831178299</c:v>
                </c:pt>
                <c:pt idx="38927">
                  <c:v>-39.757421831178299</c:v>
                </c:pt>
                <c:pt idx="38928">
                  <c:v>-39.762109291070303</c:v>
                </c:pt>
                <c:pt idx="38929">
                  <c:v>-39.762109291070303</c:v>
                </c:pt>
                <c:pt idx="38930">
                  <c:v>-39.762109291070303</c:v>
                </c:pt>
                <c:pt idx="38931">
                  <c:v>-39.762109291070303</c:v>
                </c:pt>
                <c:pt idx="38932">
                  <c:v>-39.625488198478699</c:v>
                </c:pt>
                <c:pt idx="38933">
                  <c:v>-39.625488198478699</c:v>
                </c:pt>
                <c:pt idx="38934">
                  <c:v>-39.625488198478699</c:v>
                </c:pt>
                <c:pt idx="38935">
                  <c:v>-39.769531240744897</c:v>
                </c:pt>
                <c:pt idx="38936">
                  <c:v>-39.769531240744897</c:v>
                </c:pt>
                <c:pt idx="38937">
                  <c:v>-39.769531240744897</c:v>
                </c:pt>
                <c:pt idx="38938">
                  <c:v>-39.769531240744897</c:v>
                </c:pt>
                <c:pt idx="38939">
                  <c:v>-39.723046830687899</c:v>
                </c:pt>
                <c:pt idx="38940">
                  <c:v>-39.723046830687899</c:v>
                </c:pt>
                <c:pt idx="38941">
                  <c:v>-39.723046830687899</c:v>
                </c:pt>
                <c:pt idx="38942">
                  <c:v>-39.616406206143402</c:v>
                </c:pt>
                <c:pt idx="38943">
                  <c:v>-39.616406206143402</c:v>
                </c:pt>
                <c:pt idx="38944">
                  <c:v>-39.630078072092097</c:v>
                </c:pt>
                <c:pt idx="38945">
                  <c:v>-39.630078072092097</c:v>
                </c:pt>
                <c:pt idx="38946">
                  <c:v>-39.630078072092097</c:v>
                </c:pt>
                <c:pt idx="38947">
                  <c:v>-39.6864257046836</c:v>
                </c:pt>
                <c:pt idx="38948">
                  <c:v>-39.7709960768697</c:v>
                </c:pt>
                <c:pt idx="38949">
                  <c:v>-39.7709960768697</c:v>
                </c:pt>
                <c:pt idx="38950">
                  <c:v>-39.7709960768697</c:v>
                </c:pt>
                <c:pt idx="38951">
                  <c:v>-39.637890566860698</c:v>
                </c:pt>
                <c:pt idx="38952">
                  <c:v>-39.637890566860698</c:v>
                </c:pt>
                <c:pt idx="38953">
                  <c:v>-39.606835874765203</c:v>
                </c:pt>
                <c:pt idx="38954">
                  <c:v>-39.606835874765203</c:v>
                </c:pt>
                <c:pt idx="38955">
                  <c:v>-39.606835874765203</c:v>
                </c:pt>
                <c:pt idx="38956">
                  <c:v>-39.606835874765203</c:v>
                </c:pt>
                <c:pt idx="38957">
                  <c:v>-39.613769497380403</c:v>
                </c:pt>
                <c:pt idx="38958">
                  <c:v>-39.613769497380403</c:v>
                </c:pt>
                <c:pt idx="38959">
                  <c:v>-39.750195293956402</c:v>
                </c:pt>
                <c:pt idx="38960">
                  <c:v>-39.750195293956402</c:v>
                </c:pt>
                <c:pt idx="38961">
                  <c:v>-39.750195293956402</c:v>
                </c:pt>
                <c:pt idx="38962">
                  <c:v>-39.689453065664502</c:v>
                </c:pt>
                <c:pt idx="38963">
                  <c:v>-39.689453065664502</c:v>
                </c:pt>
                <c:pt idx="38964">
                  <c:v>-39.691113254353603</c:v>
                </c:pt>
                <c:pt idx="38965">
                  <c:v>-39.691113254353603</c:v>
                </c:pt>
                <c:pt idx="38966">
                  <c:v>-39.734179647435603</c:v>
                </c:pt>
                <c:pt idx="38967">
                  <c:v>-39.734179647435603</c:v>
                </c:pt>
                <c:pt idx="38968">
                  <c:v>-39.734179647435603</c:v>
                </c:pt>
                <c:pt idx="38969">
                  <c:v>-39.735253883962201</c:v>
                </c:pt>
                <c:pt idx="38970">
                  <c:v>-39.735253883962201</c:v>
                </c:pt>
                <c:pt idx="38971">
                  <c:v>-39.735253883962201</c:v>
                </c:pt>
                <c:pt idx="38972">
                  <c:v>-39.558300745440597</c:v>
                </c:pt>
                <c:pt idx="38973">
                  <c:v>-39.558300745440597</c:v>
                </c:pt>
                <c:pt idx="38974">
                  <c:v>-39.558300745440597</c:v>
                </c:pt>
                <c:pt idx="38975">
                  <c:v>-39.7205077650869</c:v>
                </c:pt>
                <c:pt idx="38976">
                  <c:v>-39.7205077650869</c:v>
                </c:pt>
                <c:pt idx="38977">
                  <c:v>-39.7205077650869</c:v>
                </c:pt>
                <c:pt idx="38978">
                  <c:v>-39.7407225956849</c:v>
                </c:pt>
                <c:pt idx="38979">
                  <c:v>-39.7407225956849</c:v>
                </c:pt>
                <c:pt idx="38980">
                  <c:v>-39.7407225956849</c:v>
                </c:pt>
                <c:pt idx="38981">
                  <c:v>-39.756249931633597</c:v>
                </c:pt>
                <c:pt idx="38982">
                  <c:v>-39.756249931633597</c:v>
                </c:pt>
                <c:pt idx="38983">
                  <c:v>-39.756249931633597</c:v>
                </c:pt>
                <c:pt idx="38984">
                  <c:v>-39.601757775068101</c:v>
                </c:pt>
                <c:pt idx="38985">
                  <c:v>-39.601757775068101</c:v>
                </c:pt>
                <c:pt idx="38986">
                  <c:v>-39.637206960796902</c:v>
                </c:pt>
                <c:pt idx="38987">
                  <c:v>-39.637206960796902</c:v>
                </c:pt>
                <c:pt idx="38988">
                  <c:v>-39.681249939938397</c:v>
                </c:pt>
                <c:pt idx="38989">
                  <c:v>-39.681249939938397</c:v>
                </c:pt>
                <c:pt idx="38990">
                  <c:v>-39.681249939938397</c:v>
                </c:pt>
                <c:pt idx="38991">
                  <c:v>-39.725488216303297</c:v>
                </c:pt>
                <c:pt idx="38992">
                  <c:v>-39.725488216303297</c:v>
                </c:pt>
                <c:pt idx="38993">
                  <c:v>-39.725488216303297</c:v>
                </c:pt>
                <c:pt idx="38994">
                  <c:v>-39.580761685901898</c:v>
                </c:pt>
                <c:pt idx="38995">
                  <c:v>-39.580761685901898</c:v>
                </c:pt>
                <c:pt idx="38996">
                  <c:v>-39.580761685901898</c:v>
                </c:pt>
                <c:pt idx="38997">
                  <c:v>-39.704589764340199</c:v>
                </c:pt>
                <c:pt idx="38998">
                  <c:v>-39.704589764340199</c:v>
                </c:pt>
                <c:pt idx="38999">
                  <c:v>-39.704589764340199</c:v>
                </c:pt>
                <c:pt idx="39000">
                  <c:v>-39.726855429726101</c:v>
                </c:pt>
                <c:pt idx="39001">
                  <c:v>-39.726855429726101</c:v>
                </c:pt>
                <c:pt idx="39002">
                  <c:v>-39.625585895329998</c:v>
                </c:pt>
                <c:pt idx="39003">
                  <c:v>-39.625585895329998</c:v>
                </c:pt>
                <c:pt idx="39004">
                  <c:v>-39.625585895329998</c:v>
                </c:pt>
                <c:pt idx="39005">
                  <c:v>-39.662011650907502</c:v>
                </c:pt>
                <c:pt idx="39006">
                  <c:v>-39.662011650907502</c:v>
                </c:pt>
                <c:pt idx="39007">
                  <c:v>-39.732324153606797</c:v>
                </c:pt>
                <c:pt idx="39008">
                  <c:v>-39.732324153606797</c:v>
                </c:pt>
                <c:pt idx="39009">
                  <c:v>-39.732324153606797</c:v>
                </c:pt>
                <c:pt idx="39010">
                  <c:v>-39.732421828113701</c:v>
                </c:pt>
                <c:pt idx="39011">
                  <c:v>-39.732421828113701</c:v>
                </c:pt>
                <c:pt idx="39012">
                  <c:v>-39.676074186958402</c:v>
                </c:pt>
                <c:pt idx="39013">
                  <c:v>-39.676074186958402</c:v>
                </c:pt>
                <c:pt idx="39014">
                  <c:v>-39.676074186958402</c:v>
                </c:pt>
                <c:pt idx="39015">
                  <c:v>-39.633789019520897</c:v>
                </c:pt>
                <c:pt idx="39016">
                  <c:v>-39.633789019520897</c:v>
                </c:pt>
                <c:pt idx="39017">
                  <c:v>-39.6635741446662</c:v>
                </c:pt>
                <c:pt idx="39018">
                  <c:v>-39.6635741446662</c:v>
                </c:pt>
                <c:pt idx="39019">
                  <c:v>-39.6635741446662</c:v>
                </c:pt>
                <c:pt idx="39020">
                  <c:v>-39.711328093115299</c:v>
                </c:pt>
                <c:pt idx="39021">
                  <c:v>-39.711328093115299</c:v>
                </c:pt>
                <c:pt idx="39022">
                  <c:v>-39.560937484624397</c:v>
                </c:pt>
                <c:pt idx="39023">
                  <c:v>-39.560937484624397</c:v>
                </c:pt>
                <c:pt idx="39024">
                  <c:v>-39.725488221658402</c:v>
                </c:pt>
                <c:pt idx="39025">
                  <c:v>-39.725488221658402</c:v>
                </c:pt>
                <c:pt idx="39026">
                  <c:v>-39.725488221658402</c:v>
                </c:pt>
                <c:pt idx="39027">
                  <c:v>-39.715820273107902</c:v>
                </c:pt>
                <c:pt idx="39028">
                  <c:v>-39.715820273107902</c:v>
                </c:pt>
                <c:pt idx="39029">
                  <c:v>-39.715820273107902</c:v>
                </c:pt>
                <c:pt idx="39030">
                  <c:v>-39.569921839909497</c:v>
                </c:pt>
                <c:pt idx="39031">
                  <c:v>-39.569921839909497</c:v>
                </c:pt>
                <c:pt idx="39032">
                  <c:v>-39.569921839909497</c:v>
                </c:pt>
                <c:pt idx="39033">
                  <c:v>-39.569921839909497</c:v>
                </c:pt>
                <c:pt idx="39034">
                  <c:v>-39.736523396975798</c:v>
                </c:pt>
                <c:pt idx="39035">
                  <c:v>-39.736523396975798</c:v>
                </c:pt>
                <c:pt idx="39036">
                  <c:v>-39.638769475604903</c:v>
                </c:pt>
                <c:pt idx="39037">
                  <c:v>-39.638769475604903</c:v>
                </c:pt>
                <c:pt idx="39038">
                  <c:v>-39.710253865057801</c:v>
                </c:pt>
                <c:pt idx="39039">
                  <c:v>-39.710253865057801</c:v>
                </c:pt>
                <c:pt idx="39040">
                  <c:v>-39.710253865057801</c:v>
                </c:pt>
                <c:pt idx="39041">
                  <c:v>-39.685058538583597</c:v>
                </c:pt>
                <c:pt idx="39042">
                  <c:v>-39.685058538583597</c:v>
                </c:pt>
                <c:pt idx="39043">
                  <c:v>-39.663378863704501</c:v>
                </c:pt>
                <c:pt idx="39044">
                  <c:v>-39.663378863704501</c:v>
                </c:pt>
                <c:pt idx="39045">
                  <c:v>-39.663378863704501</c:v>
                </c:pt>
                <c:pt idx="39046">
                  <c:v>-39.686816368994101</c:v>
                </c:pt>
                <c:pt idx="39047">
                  <c:v>-39.686816368994101</c:v>
                </c:pt>
                <c:pt idx="39048">
                  <c:v>-39.686816368994101</c:v>
                </c:pt>
                <c:pt idx="39049">
                  <c:v>-39.635058509382297</c:v>
                </c:pt>
                <c:pt idx="39050">
                  <c:v>-39.635058509382297</c:v>
                </c:pt>
                <c:pt idx="39051">
                  <c:v>-39.635058509382297</c:v>
                </c:pt>
                <c:pt idx="39052">
                  <c:v>-39.818066334795702</c:v>
                </c:pt>
                <c:pt idx="39053">
                  <c:v>-39.818066334795702</c:v>
                </c:pt>
                <c:pt idx="39054">
                  <c:v>-39.818066334795702</c:v>
                </c:pt>
                <c:pt idx="39055">
                  <c:v>-39.5284179342706</c:v>
                </c:pt>
                <c:pt idx="39056">
                  <c:v>-39.5284179342706</c:v>
                </c:pt>
                <c:pt idx="39057">
                  <c:v>-39.674511672797898</c:v>
                </c:pt>
                <c:pt idx="39058">
                  <c:v>-39.674511672797898</c:v>
                </c:pt>
                <c:pt idx="39059">
                  <c:v>-39.674511672797898</c:v>
                </c:pt>
                <c:pt idx="39060">
                  <c:v>-39.524999942383097</c:v>
                </c:pt>
                <c:pt idx="39061">
                  <c:v>-39.524999942383097</c:v>
                </c:pt>
                <c:pt idx="39062">
                  <c:v>-39.7389647613454</c:v>
                </c:pt>
                <c:pt idx="39063">
                  <c:v>-39.7389647613454</c:v>
                </c:pt>
                <c:pt idx="39064">
                  <c:v>-39.7389647613454</c:v>
                </c:pt>
                <c:pt idx="39065">
                  <c:v>-39.726855399865599</c:v>
                </c:pt>
                <c:pt idx="39066">
                  <c:v>-39.726855399865599</c:v>
                </c:pt>
                <c:pt idx="39067">
                  <c:v>-39.775097609723097</c:v>
                </c:pt>
                <c:pt idx="39068">
                  <c:v>-39.775097609723097</c:v>
                </c:pt>
                <c:pt idx="39069">
                  <c:v>-39.775097609723097</c:v>
                </c:pt>
                <c:pt idx="39070">
                  <c:v>-39.775097609723097</c:v>
                </c:pt>
                <c:pt idx="39071">
                  <c:v>-39.716308545277499</c:v>
                </c:pt>
                <c:pt idx="39072">
                  <c:v>-39.716308545277499</c:v>
                </c:pt>
                <c:pt idx="39073">
                  <c:v>-39.649609301122801</c:v>
                </c:pt>
                <c:pt idx="39074">
                  <c:v>-39.649609301122801</c:v>
                </c:pt>
                <c:pt idx="39075">
                  <c:v>-39.649609301122801</c:v>
                </c:pt>
                <c:pt idx="39076">
                  <c:v>-39.564746054762502</c:v>
                </c:pt>
                <c:pt idx="39077">
                  <c:v>-39.564746054762502</c:v>
                </c:pt>
                <c:pt idx="39078">
                  <c:v>-39.564746054762502</c:v>
                </c:pt>
                <c:pt idx="39079">
                  <c:v>-39.617773374193298</c:v>
                </c:pt>
                <c:pt idx="39080">
                  <c:v>-39.694628840792497</c:v>
                </c:pt>
                <c:pt idx="39081">
                  <c:v>-39.694628840792497</c:v>
                </c:pt>
                <c:pt idx="39082">
                  <c:v>-39.466796834858499</c:v>
                </c:pt>
                <c:pt idx="39083">
                  <c:v>-39.466796834858499</c:v>
                </c:pt>
                <c:pt idx="39084">
                  <c:v>-39.466796834858499</c:v>
                </c:pt>
                <c:pt idx="39085">
                  <c:v>-39.781933526101</c:v>
                </c:pt>
                <c:pt idx="39086">
                  <c:v>-39.781933526101</c:v>
                </c:pt>
                <c:pt idx="39087">
                  <c:v>-39.823632747160403</c:v>
                </c:pt>
                <c:pt idx="39088">
                  <c:v>-39.823632747160403</c:v>
                </c:pt>
                <c:pt idx="39089">
                  <c:v>-39.823632747160403</c:v>
                </c:pt>
                <c:pt idx="39090">
                  <c:v>-39.823632747160403</c:v>
                </c:pt>
                <c:pt idx="39091">
                  <c:v>-39.823632747160403</c:v>
                </c:pt>
                <c:pt idx="39092">
                  <c:v>-39.739453060217699</c:v>
                </c:pt>
                <c:pt idx="39093">
                  <c:v>-39.739453060217699</c:v>
                </c:pt>
                <c:pt idx="39094">
                  <c:v>-39.698046849574801</c:v>
                </c:pt>
                <c:pt idx="39095">
                  <c:v>-39.698046849574801</c:v>
                </c:pt>
                <c:pt idx="39096">
                  <c:v>-39.698046849574801</c:v>
                </c:pt>
                <c:pt idx="39097">
                  <c:v>-39.611132781021297</c:v>
                </c:pt>
                <c:pt idx="39098">
                  <c:v>-39.611132781021297</c:v>
                </c:pt>
                <c:pt idx="39099">
                  <c:v>-39.687792901582696</c:v>
                </c:pt>
                <c:pt idx="39100">
                  <c:v>-39.687792901582696</c:v>
                </c:pt>
                <c:pt idx="39101">
                  <c:v>-39.687792901582696</c:v>
                </c:pt>
                <c:pt idx="39102">
                  <c:v>-39.724414039439502</c:v>
                </c:pt>
                <c:pt idx="39103">
                  <c:v>-39.724414039439502</c:v>
                </c:pt>
                <c:pt idx="39104">
                  <c:v>-39.724414039439502</c:v>
                </c:pt>
                <c:pt idx="39105">
                  <c:v>-39.679785080683303</c:v>
                </c:pt>
                <c:pt idx="39106">
                  <c:v>-39.679785080683303</c:v>
                </c:pt>
                <c:pt idx="39107">
                  <c:v>-39.679785080683303</c:v>
                </c:pt>
                <c:pt idx="39108">
                  <c:v>-39.625585896443198</c:v>
                </c:pt>
                <c:pt idx="39109">
                  <c:v>-39.625585896443198</c:v>
                </c:pt>
                <c:pt idx="39110">
                  <c:v>-39.625585896443198</c:v>
                </c:pt>
                <c:pt idx="39111">
                  <c:v>-39.723339787327802</c:v>
                </c:pt>
                <c:pt idx="39112">
                  <c:v>-39.723339787327802</c:v>
                </c:pt>
                <c:pt idx="39113">
                  <c:v>-39.723339787327802</c:v>
                </c:pt>
                <c:pt idx="39114">
                  <c:v>-39.639160088780002</c:v>
                </c:pt>
                <c:pt idx="39115">
                  <c:v>-39.639160088780002</c:v>
                </c:pt>
                <c:pt idx="39116">
                  <c:v>-39.620703045009499</c:v>
                </c:pt>
                <c:pt idx="39117">
                  <c:v>-39.620703045009499</c:v>
                </c:pt>
                <c:pt idx="39118">
                  <c:v>-39.653417903413299</c:v>
                </c:pt>
                <c:pt idx="39119">
                  <c:v>-39.653417903413299</c:v>
                </c:pt>
                <c:pt idx="39120">
                  <c:v>-39.673242153970897</c:v>
                </c:pt>
                <c:pt idx="39121">
                  <c:v>-39.673242153970897</c:v>
                </c:pt>
                <c:pt idx="39122">
                  <c:v>-39.586816348943103</c:v>
                </c:pt>
                <c:pt idx="39123">
                  <c:v>-39.586816348943103</c:v>
                </c:pt>
                <c:pt idx="39124">
                  <c:v>-39.586816348943103</c:v>
                </c:pt>
                <c:pt idx="39125">
                  <c:v>-39.702929610284599</c:v>
                </c:pt>
                <c:pt idx="39126">
                  <c:v>-39.702929610284599</c:v>
                </c:pt>
                <c:pt idx="39127">
                  <c:v>-39.702929610284599</c:v>
                </c:pt>
                <c:pt idx="39128">
                  <c:v>-39.702929610284599</c:v>
                </c:pt>
                <c:pt idx="39129">
                  <c:v>-39.727539025174302</c:v>
                </c:pt>
                <c:pt idx="39130">
                  <c:v>-39.727539025174302</c:v>
                </c:pt>
                <c:pt idx="39131">
                  <c:v>-39.535156228477703</c:v>
                </c:pt>
                <c:pt idx="39132">
                  <c:v>-39.535156228477703</c:v>
                </c:pt>
                <c:pt idx="39133">
                  <c:v>-39.588964775379203</c:v>
                </c:pt>
                <c:pt idx="39134">
                  <c:v>-39.588964775379203</c:v>
                </c:pt>
                <c:pt idx="39135">
                  <c:v>-39.588964775379203</c:v>
                </c:pt>
                <c:pt idx="39136">
                  <c:v>-39.691796819686701</c:v>
                </c:pt>
                <c:pt idx="39137">
                  <c:v>-39.691796819686701</c:v>
                </c:pt>
                <c:pt idx="39138">
                  <c:v>-39.718652294133697</c:v>
                </c:pt>
                <c:pt idx="39139">
                  <c:v>-39.718652294133697</c:v>
                </c:pt>
                <c:pt idx="39140">
                  <c:v>-39.6504882329682</c:v>
                </c:pt>
                <c:pt idx="39141">
                  <c:v>-39.6504882329682</c:v>
                </c:pt>
                <c:pt idx="39142">
                  <c:v>-39.6504882329682</c:v>
                </c:pt>
                <c:pt idx="39143">
                  <c:v>-39.645019485258601</c:v>
                </c:pt>
                <c:pt idx="39144">
                  <c:v>-39.645019485258601</c:v>
                </c:pt>
                <c:pt idx="39145">
                  <c:v>-39.666699159817597</c:v>
                </c:pt>
                <c:pt idx="39146">
                  <c:v>-39.666699159817597</c:v>
                </c:pt>
                <c:pt idx="39147">
                  <c:v>-39.666699159817597</c:v>
                </c:pt>
                <c:pt idx="39148">
                  <c:v>-39.666699159817597</c:v>
                </c:pt>
                <c:pt idx="39149">
                  <c:v>-39.666699159817597</c:v>
                </c:pt>
                <c:pt idx="39150">
                  <c:v>-39.580175742696099</c:v>
                </c:pt>
                <c:pt idx="39151">
                  <c:v>-39.580175742696099</c:v>
                </c:pt>
                <c:pt idx="39152">
                  <c:v>-39.756445269740603</c:v>
                </c:pt>
                <c:pt idx="39153">
                  <c:v>-39.756445269740603</c:v>
                </c:pt>
                <c:pt idx="39154">
                  <c:v>-39.756445269740603</c:v>
                </c:pt>
                <c:pt idx="39155">
                  <c:v>-39.6601562072319</c:v>
                </c:pt>
                <c:pt idx="39156">
                  <c:v>-39.6601562072319</c:v>
                </c:pt>
                <c:pt idx="39157">
                  <c:v>-39.612890583615801</c:v>
                </c:pt>
                <c:pt idx="39158">
                  <c:v>-39.650683537212899</c:v>
                </c:pt>
                <c:pt idx="39159">
                  <c:v>-39.650683537212899</c:v>
                </c:pt>
                <c:pt idx="39160">
                  <c:v>-39.650683537212899</c:v>
                </c:pt>
                <c:pt idx="39161">
                  <c:v>-39.703124956846203</c:v>
                </c:pt>
                <c:pt idx="39162">
                  <c:v>-39.703124956846203</c:v>
                </c:pt>
                <c:pt idx="39163">
                  <c:v>-39.598535101315001</c:v>
                </c:pt>
                <c:pt idx="39164">
                  <c:v>-39.598535101315001</c:v>
                </c:pt>
                <c:pt idx="39165">
                  <c:v>-39.598535101315001</c:v>
                </c:pt>
                <c:pt idx="39166">
                  <c:v>-39.7332030624165</c:v>
                </c:pt>
                <c:pt idx="39167">
                  <c:v>-39.7332030624165</c:v>
                </c:pt>
                <c:pt idx="39168">
                  <c:v>-39.7332030624165</c:v>
                </c:pt>
                <c:pt idx="39169">
                  <c:v>-39.698632753483203</c:v>
                </c:pt>
                <c:pt idx="39170">
                  <c:v>-39.698632753483203</c:v>
                </c:pt>
                <c:pt idx="39171">
                  <c:v>-39.635937447455902</c:v>
                </c:pt>
                <c:pt idx="39172">
                  <c:v>-39.635937447455902</c:v>
                </c:pt>
                <c:pt idx="39173">
                  <c:v>-39.635937447455902</c:v>
                </c:pt>
                <c:pt idx="39174">
                  <c:v>-39.603320271453399</c:v>
                </c:pt>
                <c:pt idx="39175">
                  <c:v>-39.603320271453399</c:v>
                </c:pt>
                <c:pt idx="39176">
                  <c:v>-39.646777272726403</c:v>
                </c:pt>
                <c:pt idx="39177">
                  <c:v>-39.646777272726403</c:v>
                </c:pt>
                <c:pt idx="39178">
                  <c:v>-39.646777272726403</c:v>
                </c:pt>
                <c:pt idx="39179">
                  <c:v>-39.6573241692385</c:v>
                </c:pt>
                <c:pt idx="39180">
                  <c:v>-39.6573241692385</c:v>
                </c:pt>
                <c:pt idx="39181">
                  <c:v>-39.6573241692385</c:v>
                </c:pt>
                <c:pt idx="39182">
                  <c:v>-39.600878826808099</c:v>
                </c:pt>
                <c:pt idx="39183">
                  <c:v>-39.600878826808099</c:v>
                </c:pt>
                <c:pt idx="39184">
                  <c:v>-39.600878826808099</c:v>
                </c:pt>
                <c:pt idx="39185">
                  <c:v>-39.600878826808099</c:v>
                </c:pt>
                <c:pt idx="39186">
                  <c:v>-39.589550730503099</c:v>
                </c:pt>
                <c:pt idx="39187">
                  <c:v>-39.589550730503099</c:v>
                </c:pt>
                <c:pt idx="39188">
                  <c:v>-39.761328055879801</c:v>
                </c:pt>
                <c:pt idx="39189">
                  <c:v>-39.761328055879801</c:v>
                </c:pt>
                <c:pt idx="39190">
                  <c:v>-39.761328055879801</c:v>
                </c:pt>
                <c:pt idx="39191">
                  <c:v>-39.714941356476601</c:v>
                </c:pt>
                <c:pt idx="39192">
                  <c:v>-39.714941356476601</c:v>
                </c:pt>
                <c:pt idx="39193">
                  <c:v>-39.800976541162498</c:v>
                </c:pt>
                <c:pt idx="39194">
                  <c:v>-39.800976541162498</c:v>
                </c:pt>
                <c:pt idx="39195">
                  <c:v>-39.631445280596303</c:v>
                </c:pt>
                <c:pt idx="39196">
                  <c:v>-39.631445280596303</c:v>
                </c:pt>
                <c:pt idx="39197">
                  <c:v>-39.631445280596303</c:v>
                </c:pt>
                <c:pt idx="39198">
                  <c:v>-39.740136643747903</c:v>
                </c:pt>
                <c:pt idx="39199">
                  <c:v>-39.740136643747903</c:v>
                </c:pt>
                <c:pt idx="39200">
                  <c:v>-39.740136643747903</c:v>
                </c:pt>
                <c:pt idx="39201">
                  <c:v>-39.808398342996902</c:v>
                </c:pt>
                <c:pt idx="39202">
                  <c:v>-39.808398342996902</c:v>
                </c:pt>
                <c:pt idx="39203">
                  <c:v>-39.808398342996902</c:v>
                </c:pt>
                <c:pt idx="39204">
                  <c:v>-39.579492111326502</c:v>
                </c:pt>
                <c:pt idx="39205">
                  <c:v>-39.579492111326502</c:v>
                </c:pt>
                <c:pt idx="39206">
                  <c:v>-39.579492111326502</c:v>
                </c:pt>
                <c:pt idx="39207">
                  <c:v>-39.701757786839103</c:v>
                </c:pt>
                <c:pt idx="39208">
                  <c:v>-39.701757786839103</c:v>
                </c:pt>
                <c:pt idx="39209">
                  <c:v>-39.701757786839103</c:v>
                </c:pt>
                <c:pt idx="39210">
                  <c:v>-39.821386661118503</c:v>
                </c:pt>
                <c:pt idx="39211">
                  <c:v>-39.821386661118503</c:v>
                </c:pt>
                <c:pt idx="39212">
                  <c:v>-39.684667918372703</c:v>
                </c:pt>
                <c:pt idx="39213">
                  <c:v>-39.684667918372703</c:v>
                </c:pt>
                <c:pt idx="39214">
                  <c:v>-39.684667918372703</c:v>
                </c:pt>
                <c:pt idx="39215">
                  <c:v>-39.627050723531198</c:v>
                </c:pt>
                <c:pt idx="39216">
                  <c:v>-39.617187454939902</c:v>
                </c:pt>
                <c:pt idx="39217">
                  <c:v>-39.617187454939902</c:v>
                </c:pt>
                <c:pt idx="39218">
                  <c:v>-39.617187454939902</c:v>
                </c:pt>
                <c:pt idx="39219">
                  <c:v>-39.874706995360597</c:v>
                </c:pt>
                <c:pt idx="39220">
                  <c:v>-39.874706995360597</c:v>
                </c:pt>
                <c:pt idx="39221">
                  <c:v>-39.874706995360597</c:v>
                </c:pt>
                <c:pt idx="39222">
                  <c:v>-39.519628833972</c:v>
                </c:pt>
                <c:pt idx="39223">
                  <c:v>-39.519628833972</c:v>
                </c:pt>
                <c:pt idx="39224">
                  <c:v>-39.519628833972</c:v>
                </c:pt>
                <c:pt idx="39225">
                  <c:v>-39.7161132287874</c:v>
                </c:pt>
                <c:pt idx="39226">
                  <c:v>-39.7161132287874</c:v>
                </c:pt>
                <c:pt idx="39227">
                  <c:v>-39.7161132287874</c:v>
                </c:pt>
                <c:pt idx="39228">
                  <c:v>-39.665527300414396</c:v>
                </c:pt>
                <c:pt idx="39229">
                  <c:v>-39.665527300414396</c:v>
                </c:pt>
                <c:pt idx="39230">
                  <c:v>-39.665527300414396</c:v>
                </c:pt>
                <c:pt idx="39231">
                  <c:v>-39.553417905372001</c:v>
                </c:pt>
                <c:pt idx="39232">
                  <c:v>-39.553417905372001</c:v>
                </c:pt>
                <c:pt idx="39233">
                  <c:v>-39.5495116430465</c:v>
                </c:pt>
                <c:pt idx="39234">
                  <c:v>-39.5495116430465</c:v>
                </c:pt>
                <c:pt idx="39235">
                  <c:v>-39.402050746379203</c:v>
                </c:pt>
                <c:pt idx="39236">
                  <c:v>-39.402050746379203</c:v>
                </c:pt>
                <c:pt idx="39237">
                  <c:v>-39.402050746379203</c:v>
                </c:pt>
                <c:pt idx="39238">
                  <c:v>-39.593456960668803</c:v>
                </c:pt>
                <c:pt idx="39239">
                  <c:v>-39.593456960668803</c:v>
                </c:pt>
                <c:pt idx="39240">
                  <c:v>-39.589160073483001</c:v>
                </c:pt>
                <c:pt idx="39241">
                  <c:v>-39.589160073483001</c:v>
                </c:pt>
                <c:pt idx="39242">
                  <c:v>-39.589160073483001</c:v>
                </c:pt>
                <c:pt idx="39243">
                  <c:v>-39.833691373969401</c:v>
                </c:pt>
                <c:pt idx="39244">
                  <c:v>-39.833691373969401</c:v>
                </c:pt>
                <c:pt idx="39245">
                  <c:v>-39.833691373969401</c:v>
                </c:pt>
                <c:pt idx="39246">
                  <c:v>-39.708203100308303</c:v>
                </c:pt>
                <c:pt idx="39247">
                  <c:v>-39.708203100308303</c:v>
                </c:pt>
                <c:pt idx="39248">
                  <c:v>-39.599413964482601</c:v>
                </c:pt>
                <c:pt idx="39249">
                  <c:v>-39.599413964482601</c:v>
                </c:pt>
                <c:pt idx="39250">
                  <c:v>-39.599413964482601</c:v>
                </c:pt>
                <c:pt idx="39251">
                  <c:v>-39.697558538813603</c:v>
                </c:pt>
                <c:pt idx="39252">
                  <c:v>-39.708203061352798</c:v>
                </c:pt>
                <c:pt idx="39253">
                  <c:v>-39.708203061352798</c:v>
                </c:pt>
                <c:pt idx="39254">
                  <c:v>-39.708203061352798</c:v>
                </c:pt>
                <c:pt idx="39255">
                  <c:v>-39.6514648144802</c:v>
                </c:pt>
                <c:pt idx="39256">
                  <c:v>-39.6514648144802</c:v>
                </c:pt>
                <c:pt idx="39257">
                  <c:v>-39.6514648144802</c:v>
                </c:pt>
                <c:pt idx="39258">
                  <c:v>-39.696679622094898</c:v>
                </c:pt>
                <c:pt idx="39259">
                  <c:v>-39.696679622094898</c:v>
                </c:pt>
                <c:pt idx="39260">
                  <c:v>-39.696679622094898</c:v>
                </c:pt>
                <c:pt idx="39261">
                  <c:v>-39.696679622094898</c:v>
                </c:pt>
                <c:pt idx="39262">
                  <c:v>-39.621093681016603</c:v>
                </c:pt>
                <c:pt idx="39263">
                  <c:v>-39.621093681016603</c:v>
                </c:pt>
                <c:pt idx="39264">
                  <c:v>-39.668359321920398</c:v>
                </c:pt>
                <c:pt idx="39265">
                  <c:v>-39.668359321920398</c:v>
                </c:pt>
                <c:pt idx="39266">
                  <c:v>-39.658984326080798</c:v>
                </c:pt>
                <c:pt idx="39267">
                  <c:v>-39.658984326080798</c:v>
                </c:pt>
                <c:pt idx="39268">
                  <c:v>-39.658984326080798</c:v>
                </c:pt>
                <c:pt idx="39269">
                  <c:v>-39.633496050737399</c:v>
                </c:pt>
                <c:pt idx="39270">
                  <c:v>-39.684277277636198</c:v>
                </c:pt>
                <c:pt idx="39271">
                  <c:v>-39.684277277636198</c:v>
                </c:pt>
                <c:pt idx="39272">
                  <c:v>-39.684277277636198</c:v>
                </c:pt>
                <c:pt idx="39273">
                  <c:v>-39.555371003341797</c:v>
                </c:pt>
                <c:pt idx="39274">
                  <c:v>-39.555371003341797</c:v>
                </c:pt>
                <c:pt idx="39275">
                  <c:v>-39.615136691849301</c:v>
                </c:pt>
                <c:pt idx="39276">
                  <c:v>-39.615136691849301</c:v>
                </c:pt>
                <c:pt idx="39277">
                  <c:v>-39.615136691849301</c:v>
                </c:pt>
                <c:pt idx="39278">
                  <c:v>-39.607031188752401</c:v>
                </c:pt>
                <c:pt idx="39279">
                  <c:v>-39.607031188752401</c:v>
                </c:pt>
                <c:pt idx="39280">
                  <c:v>-39.607031188752401</c:v>
                </c:pt>
                <c:pt idx="39281">
                  <c:v>-39.607031188752401</c:v>
                </c:pt>
                <c:pt idx="39282">
                  <c:v>-39.717480395818697</c:v>
                </c:pt>
                <c:pt idx="39283">
                  <c:v>-39.717480395818697</c:v>
                </c:pt>
                <c:pt idx="39284">
                  <c:v>-39.7211913394421</c:v>
                </c:pt>
                <c:pt idx="39285">
                  <c:v>-39.7211913394421</c:v>
                </c:pt>
                <c:pt idx="39286">
                  <c:v>-39.7211913394421</c:v>
                </c:pt>
                <c:pt idx="39287">
                  <c:v>-39.588378849708498</c:v>
                </c:pt>
                <c:pt idx="39288">
                  <c:v>-39.588378849708498</c:v>
                </c:pt>
                <c:pt idx="39289">
                  <c:v>-39.588378849708498</c:v>
                </c:pt>
                <c:pt idx="39290">
                  <c:v>-39.876269471642402</c:v>
                </c:pt>
                <c:pt idx="39291">
                  <c:v>-39.713085866533198</c:v>
                </c:pt>
                <c:pt idx="39292">
                  <c:v>-39.713085866533198</c:v>
                </c:pt>
                <c:pt idx="39293">
                  <c:v>-39.713085866533198</c:v>
                </c:pt>
                <c:pt idx="39294">
                  <c:v>-39.618945251691898</c:v>
                </c:pt>
                <c:pt idx="39295">
                  <c:v>-39.618945251691898</c:v>
                </c:pt>
                <c:pt idx="39296">
                  <c:v>-39.618945251691898</c:v>
                </c:pt>
                <c:pt idx="39297">
                  <c:v>-39.714062466518897</c:v>
                </c:pt>
                <c:pt idx="39298">
                  <c:v>-39.714062466518897</c:v>
                </c:pt>
                <c:pt idx="39299">
                  <c:v>-39.714062466518897</c:v>
                </c:pt>
                <c:pt idx="39300">
                  <c:v>-39.714062466518897</c:v>
                </c:pt>
                <c:pt idx="39301">
                  <c:v>-39.5933593152876</c:v>
                </c:pt>
                <c:pt idx="39302">
                  <c:v>-39.5933593152876</c:v>
                </c:pt>
                <c:pt idx="39303">
                  <c:v>-39.622460900842199</c:v>
                </c:pt>
                <c:pt idx="39304">
                  <c:v>-39.622460900842199</c:v>
                </c:pt>
                <c:pt idx="39305">
                  <c:v>-39.622460900842199</c:v>
                </c:pt>
                <c:pt idx="39306">
                  <c:v>-39.672265566325201</c:v>
                </c:pt>
                <c:pt idx="39307">
                  <c:v>-39.672265566325201</c:v>
                </c:pt>
                <c:pt idx="39308">
                  <c:v>-39.746289014023198</c:v>
                </c:pt>
                <c:pt idx="39309">
                  <c:v>-39.746289014023198</c:v>
                </c:pt>
                <c:pt idx="39310">
                  <c:v>-39.784374924172802</c:v>
                </c:pt>
                <c:pt idx="39311">
                  <c:v>-39.784374924172802</c:v>
                </c:pt>
                <c:pt idx="39312">
                  <c:v>-39.784374924172802</c:v>
                </c:pt>
                <c:pt idx="39313">
                  <c:v>-39.6608397789241</c:v>
                </c:pt>
                <c:pt idx="39314">
                  <c:v>-39.6608397789241</c:v>
                </c:pt>
                <c:pt idx="39315">
                  <c:v>-39.712011673633199</c:v>
                </c:pt>
                <c:pt idx="39316">
                  <c:v>-39.712011673633199</c:v>
                </c:pt>
                <c:pt idx="39317">
                  <c:v>-39.712011673633199</c:v>
                </c:pt>
                <c:pt idx="39318">
                  <c:v>-39.712011673633199</c:v>
                </c:pt>
                <c:pt idx="39319">
                  <c:v>-39.716796846842001</c:v>
                </c:pt>
                <c:pt idx="39320">
                  <c:v>-39.716796846842001</c:v>
                </c:pt>
                <c:pt idx="39321">
                  <c:v>-39.716796846842001</c:v>
                </c:pt>
                <c:pt idx="39322">
                  <c:v>-39.584374938320202</c:v>
                </c:pt>
                <c:pt idx="39323">
                  <c:v>-39.584374938320202</c:v>
                </c:pt>
                <c:pt idx="39324">
                  <c:v>-39.710449162834202</c:v>
                </c:pt>
                <c:pt idx="39325">
                  <c:v>-39.710449162834202</c:v>
                </c:pt>
                <c:pt idx="39326">
                  <c:v>-39.710449162834202</c:v>
                </c:pt>
                <c:pt idx="39327">
                  <c:v>-39.604394491390799</c:v>
                </c:pt>
                <c:pt idx="39328">
                  <c:v>-39.604394491390799</c:v>
                </c:pt>
                <c:pt idx="39329">
                  <c:v>-39.527148390115997</c:v>
                </c:pt>
                <c:pt idx="39330">
                  <c:v>-39.527148390115997</c:v>
                </c:pt>
                <c:pt idx="39331">
                  <c:v>-39.527148390115997</c:v>
                </c:pt>
                <c:pt idx="39332">
                  <c:v>-39.648046841437399</c:v>
                </c:pt>
                <c:pt idx="39333">
                  <c:v>-39.648046841437399</c:v>
                </c:pt>
                <c:pt idx="39334">
                  <c:v>-39.613085856668398</c:v>
                </c:pt>
                <c:pt idx="39335">
                  <c:v>-39.613085856668398</c:v>
                </c:pt>
                <c:pt idx="39336">
                  <c:v>-39.613085856668398</c:v>
                </c:pt>
                <c:pt idx="39337">
                  <c:v>-39.615331974418901</c:v>
                </c:pt>
                <c:pt idx="39338">
                  <c:v>-39.615331974418901</c:v>
                </c:pt>
                <c:pt idx="39339">
                  <c:v>-39.615331974418901</c:v>
                </c:pt>
                <c:pt idx="39340">
                  <c:v>-39.615331974418901</c:v>
                </c:pt>
                <c:pt idx="39341">
                  <c:v>-39.651855412128498</c:v>
                </c:pt>
                <c:pt idx="39342">
                  <c:v>-39.651855412128498</c:v>
                </c:pt>
                <c:pt idx="39343">
                  <c:v>-39.651855412128498</c:v>
                </c:pt>
                <c:pt idx="39344">
                  <c:v>-39.674902307604498</c:v>
                </c:pt>
                <c:pt idx="39345">
                  <c:v>-39.674902307604498</c:v>
                </c:pt>
                <c:pt idx="39346">
                  <c:v>-39.594140558074201</c:v>
                </c:pt>
                <c:pt idx="39347">
                  <c:v>-39.594140558074201</c:v>
                </c:pt>
                <c:pt idx="39348">
                  <c:v>-39.664062454154099</c:v>
                </c:pt>
                <c:pt idx="39349">
                  <c:v>-39.664062454154099</c:v>
                </c:pt>
                <c:pt idx="39350">
                  <c:v>-39.605371012534299</c:v>
                </c:pt>
                <c:pt idx="39351">
                  <c:v>-39.605371012534299</c:v>
                </c:pt>
                <c:pt idx="39352">
                  <c:v>-39.605371012534299</c:v>
                </c:pt>
                <c:pt idx="39353">
                  <c:v>-39.625488251418503</c:v>
                </c:pt>
                <c:pt idx="39354">
                  <c:v>-39.625488251418503</c:v>
                </c:pt>
                <c:pt idx="39355">
                  <c:v>-39.625488251418503</c:v>
                </c:pt>
                <c:pt idx="39356">
                  <c:v>-39.642578058097499</c:v>
                </c:pt>
                <c:pt idx="39357">
                  <c:v>-39.642578058097499</c:v>
                </c:pt>
                <c:pt idx="39358">
                  <c:v>-39.642578058097499</c:v>
                </c:pt>
                <c:pt idx="39359">
                  <c:v>-39.642578058097499</c:v>
                </c:pt>
                <c:pt idx="39360">
                  <c:v>-40.674609295798199</c:v>
                </c:pt>
                <c:pt idx="39361">
                  <c:v>-40.674609295798199</c:v>
                </c:pt>
                <c:pt idx="39362">
                  <c:v>-40.674609295798199</c:v>
                </c:pt>
                <c:pt idx="39363">
                  <c:v>-40.674609295798199</c:v>
                </c:pt>
                <c:pt idx="39364">
                  <c:v>-40.674609295798199</c:v>
                </c:pt>
                <c:pt idx="39365">
                  <c:v>-40.674609295798199</c:v>
                </c:pt>
                <c:pt idx="39366">
                  <c:v>0.157324216386768</c:v>
                </c:pt>
                <c:pt idx="39367">
                  <c:v>0.157324216386768</c:v>
                </c:pt>
                <c:pt idx="39368">
                  <c:v>0.25830077844147997</c:v>
                </c:pt>
                <c:pt idx="39369">
                  <c:v>0.25830077844147997</c:v>
                </c:pt>
                <c:pt idx="39370">
                  <c:v>0.25830077844147997</c:v>
                </c:pt>
                <c:pt idx="39371">
                  <c:v>0.21806640376598799</c:v>
                </c:pt>
                <c:pt idx="39372">
                  <c:v>0.21806640376598799</c:v>
                </c:pt>
                <c:pt idx="39373">
                  <c:v>0.204687496901897</c:v>
                </c:pt>
                <c:pt idx="39374">
                  <c:v>0.204687496901897</c:v>
                </c:pt>
                <c:pt idx="39375">
                  <c:v>0.204687496901897</c:v>
                </c:pt>
                <c:pt idx="39376">
                  <c:v>0.140039060286653</c:v>
                </c:pt>
                <c:pt idx="39377">
                  <c:v>0.140039060286653</c:v>
                </c:pt>
                <c:pt idx="39378">
                  <c:v>0.23710937261057499</c:v>
                </c:pt>
                <c:pt idx="39379">
                  <c:v>0.23710937261057499</c:v>
                </c:pt>
                <c:pt idx="39380">
                  <c:v>0.23710937261057499</c:v>
                </c:pt>
                <c:pt idx="39381">
                  <c:v>0.262207028732518</c:v>
                </c:pt>
                <c:pt idx="39382">
                  <c:v>0.262207028732518</c:v>
                </c:pt>
                <c:pt idx="39383">
                  <c:v>0.262207028732518</c:v>
                </c:pt>
                <c:pt idx="39384">
                  <c:v>0.12744140289578301</c:v>
                </c:pt>
                <c:pt idx="39385">
                  <c:v>0.12744140289578301</c:v>
                </c:pt>
                <c:pt idx="39386">
                  <c:v>0.12744140289578301</c:v>
                </c:pt>
                <c:pt idx="39387">
                  <c:v>0.208789059361151</c:v>
                </c:pt>
                <c:pt idx="39388">
                  <c:v>0.208789059361151</c:v>
                </c:pt>
                <c:pt idx="39389">
                  <c:v>0.17363280940480699</c:v>
                </c:pt>
                <c:pt idx="39390">
                  <c:v>0.17363280940480699</c:v>
                </c:pt>
                <c:pt idx="39391">
                  <c:v>0.18232421624270501</c:v>
                </c:pt>
                <c:pt idx="39392">
                  <c:v>0.18232421624270501</c:v>
                </c:pt>
                <c:pt idx="39393">
                  <c:v>0.18232421624270501</c:v>
                </c:pt>
                <c:pt idx="39394">
                  <c:v>0.23173827886057499</c:v>
                </c:pt>
                <c:pt idx="39395">
                  <c:v>0.23173827886057499</c:v>
                </c:pt>
                <c:pt idx="39396">
                  <c:v>0.23173827886057499</c:v>
                </c:pt>
                <c:pt idx="39397">
                  <c:v>0.222363278509874</c:v>
                </c:pt>
                <c:pt idx="39398">
                  <c:v>0.222363278509874</c:v>
                </c:pt>
                <c:pt idx="39399">
                  <c:v>0.222363278509874</c:v>
                </c:pt>
                <c:pt idx="39400">
                  <c:v>0.23525390350550801</c:v>
                </c:pt>
                <c:pt idx="39401">
                  <c:v>0.23525390350550801</c:v>
                </c:pt>
                <c:pt idx="39402">
                  <c:v>0.23525390350550801</c:v>
                </c:pt>
                <c:pt idx="39403">
                  <c:v>0.24374999728024699</c:v>
                </c:pt>
                <c:pt idx="39404">
                  <c:v>0.24374999728024699</c:v>
                </c:pt>
                <c:pt idx="39405">
                  <c:v>0.24374999728024699</c:v>
                </c:pt>
                <c:pt idx="39406">
                  <c:v>0.20292968519788701</c:v>
                </c:pt>
                <c:pt idx="39407">
                  <c:v>0.20292968519788701</c:v>
                </c:pt>
                <c:pt idx="39408">
                  <c:v>0.169628902862314</c:v>
                </c:pt>
                <c:pt idx="39409">
                  <c:v>0.169628902862314</c:v>
                </c:pt>
                <c:pt idx="39410">
                  <c:v>0.11367187325958999</c:v>
                </c:pt>
                <c:pt idx="39411">
                  <c:v>0.11367187325958999</c:v>
                </c:pt>
                <c:pt idx="39412">
                  <c:v>0.11367187325958999</c:v>
                </c:pt>
                <c:pt idx="39413">
                  <c:v>0.211621090857079</c:v>
                </c:pt>
                <c:pt idx="39414">
                  <c:v>0.211621090857079</c:v>
                </c:pt>
                <c:pt idx="39415">
                  <c:v>0.22685546620777999</c:v>
                </c:pt>
                <c:pt idx="39416">
                  <c:v>0.22685546620777999</c:v>
                </c:pt>
                <c:pt idx="39417">
                  <c:v>0.22685546620777999</c:v>
                </c:pt>
                <c:pt idx="39418">
                  <c:v>0.220019529202545</c:v>
                </c:pt>
                <c:pt idx="39419">
                  <c:v>0.220019529202545</c:v>
                </c:pt>
                <c:pt idx="39420">
                  <c:v>0.220019529202545</c:v>
                </c:pt>
                <c:pt idx="39421">
                  <c:v>0.215820309291302</c:v>
                </c:pt>
                <c:pt idx="39422">
                  <c:v>0.215820309291302</c:v>
                </c:pt>
                <c:pt idx="39423">
                  <c:v>0.215820309291302</c:v>
                </c:pt>
                <c:pt idx="39424">
                  <c:v>0.270703122427221</c:v>
                </c:pt>
                <c:pt idx="39425">
                  <c:v>0.270703122427221</c:v>
                </c:pt>
                <c:pt idx="39426">
                  <c:v>0.19335937298455899</c:v>
                </c:pt>
                <c:pt idx="39427">
                  <c:v>0.19335937298455899</c:v>
                </c:pt>
                <c:pt idx="39428">
                  <c:v>0.19824218392022799</c:v>
                </c:pt>
                <c:pt idx="39429">
                  <c:v>0.19824218392022799</c:v>
                </c:pt>
                <c:pt idx="39430">
                  <c:v>0.129296871971746</c:v>
                </c:pt>
                <c:pt idx="39431">
                  <c:v>0.129296871971746</c:v>
                </c:pt>
                <c:pt idx="39432">
                  <c:v>0.129296871971746</c:v>
                </c:pt>
                <c:pt idx="39433">
                  <c:v>0.16757812196010399</c:v>
                </c:pt>
                <c:pt idx="39434">
                  <c:v>0.16757812196010399</c:v>
                </c:pt>
                <c:pt idx="39435">
                  <c:v>0.16757812196010399</c:v>
                </c:pt>
                <c:pt idx="39436">
                  <c:v>0.12578124800347701</c:v>
                </c:pt>
                <c:pt idx="39437">
                  <c:v>0.12578124800347701</c:v>
                </c:pt>
                <c:pt idx="39438">
                  <c:v>0.12578124800347701</c:v>
                </c:pt>
                <c:pt idx="39439">
                  <c:v>0.29999999723804599</c:v>
                </c:pt>
                <c:pt idx="39440">
                  <c:v>0.29999999723804599</c:v>
                </c:pt>
                <c:pt idx="39441">
                  <c:v>0.141992184209811</c:v>
                </c:pt>
                <c:pt idx="39442">
                  <c:v>0.141992184209811</c:v>
                </c:pt>
                <c:pt idx="39443">
                  <c:v>0.24785155918652799</c:v>
                </c:pt>
                <c:pt idx="39444">
                  <c:v>0.24785155918652799</c:v>
                </c:pt>
                <c:pt idx="39445">
                  <c:v>0.23085937185533101</c:v>
                </c:pt>
                <c:pt idx="39446">
                  <c:v>0.23085937185533101</c:v>
                </c:pt>
                <c:pt idx="39447">
                  <c:v>0.23085937185533101</c:v>
                </c:pt>
                <c:pt idx="39448">
                  <c:v>0.16552734126889801</c:v>
                </c:pt>
                <c:pt idx="39449">
                  <c:v>0.16552734126889801</c:v>
                </c:pt>
                <c:pt idx="39450">
                  <c:v>0.16552734126889801</c:v>
                </c:pt>
                <c:pt idx="39451">
                  <c:v>0.208691402513068</c:v>
                </c:pt>
                <c:pt idx="39452">
                  <c:v>0.208691402513068</c:v>
                </c:pt>
                <c:pt idx="39453">
                  <c:v>0.208691402513068</c:v>
                </c:pt>
                <c:pt idx="39454">
                  <c:v>0.31152343460416798</c:v>
                </c:pt>
                <c:pt idx="39455">
                  <c:v>0.31152343460416798</c:v>
                </c:pt>
                <c:pt idx="39456">
                  <c:v>0.31152343460416798</c:v>
                </c:pt>
                <c:pt idx="39457">
                  <c:v>0.31152343460416798</c:v>
                </c:pt>
                <c:pt idx="39458">
                  <c:v>0.33261718502035298</c:v>
                </c:pt>
                <c:pt idx="39459">
                  <c:v>0.33261718502035298</c:v>
                </c:pt>
                <c:pt idx="39460">
                  <c:v>0.33261718502035298</c:v>
                </c:pt>
                <c:pt idx="39461">
                  <c:v>0.12783202894206599</c:v>
                </c:pt>
                <c:pt idx="39462">
                  <c:v>0.12783202894206599</c:v>
                </c:pt>
                <c:pt idx="39463">
                  <c:v>0.12783202894206599</c:v>
                </c:pt>
                <c:pt idx="39464">
                  <c:v>0.31923827928403598</c:v>
                </c:pt>
                <c:pt idx="39465">
                  <c:v>0.31923827928403598</c:v>
                </c:pt>
                <c:pt idx="39466">
                  <c:v>0.18691405998833899</c:v>
                </c:pt>
                <c:pt idx="39467">
                  <c:v>0.17089843497524199</c:v>
                </c:pt>
                <c:pt idx="39468">
                  <c:v>0.17089843497524199</c:v>
                </c:pt>
                <c:pt idx="39469">
                  <c:v>0.17089843497524199</c:v>
                </c:pt>
                <c:pt idx="39470">
                  <c:v>0.17089843497524199</c:v>
                </c:pt>
                <c:pt idx="39471">
                  <c:v>0.142968746789847</c:v>
                </c:pt>
                <c:pt idx="39472">
                  <c:v>0.142968746789847</c:v>
                </c:pt>
                <c:pt idx="39473">
                  <c:v>0.12861327857535701</c:v>
                </c:pt>
                <c:pt idx="39474">
                  <c:v>0.12861327857535701</c:v>
                </c:pt>
                <c:pt idx="39475">
                  <c:v>0.12861327857535701</c:v>
                </c:pt>
                <c:pt idx="39476">
                  <c:v>0.14785156006837399</c:v>
                </c:pt>
                <c:pt idx="39477">
                  <c:v>0.14785156006837399</c:v>
                </c:pt>
                <c:pt idx="39478">
                  <c:v>0.14785156006837399</c:v>
                </c:pt>
                <c:pt idx="39479">
                  <c:v>0.16074218448920799</c:v>
                </c:pt>
                <c:pt idx="39480">
                  <c:v>0.16074218448920799</c:v>
                </c:pt>
                <c:pt idx="39481">
                  <c:v>0.20576171583525099</c:v>
                </c:pt>
                <c:pt idx="39482">
                  <c:v>0.20576171583525099</c:v>
                </c:pt>
                <c:pt idx="39483">
                  <c:v>0.20576171583525099</c:v>
                </c:pt>
                <c:pt idx="39484">
                  <c:v>-39.7223632429886</c:v>
                </c:pt>
                <c:pt idx="39485">
                  <c:v>-39.7223632429886</c:v>
                </c:pt>
                <c:pt idx="39486">
                  <c:v>-39.677441351035597</c:v>
                </c:pt>
                <c:pt idx="39487">
                  <c:v>-39.677441351035597</c:v>
                </c:pt>
                <c:pt idx="39488">
                  <c:v>-39.677441351035597</c:v>
                </c:pt>
                <c:pt idx="39489">
                  <c:v>-39.654785102524301</c:v>
                </c:pt>
                <c:pt idx="39490">
                  <c:v>-39.654785102524301</c:v>
                </c:pt>
                <c:pt idx="39491">
                  <c:v>-39.801562477405199</c:v>
                </c:pt>
                <c:pt idx="39492">
                  <c:v>-39.801562477405199</c:v>
                </c:pt>
                <c:pt idx="39493">
                  <c:v>-39.801562477405199</c:v>
                </c:pt>
                <c:pt idx="39494">
                  <c:v>-39.801562477405199</c:v>
                </c:pt>
                <c:pt idx="39495">
                  <c:v>-39.754101518854398</c:v>
                </c:pt>
                <c:pt idx="39496">
                  <c:v>-39.754101518854398</c:v>
                </c:pt>
                <c:pt idx="39497">
                  <c:v>-39.754101518854398</c:v>
                </c:pt>
                <c:pt idx="39498">
                  <c:v>-39.744628839158302</c:v>
                </c:pt>
                <c:pt idx="39499">
                  <c:v>-39.744628839158302</c:v>
                </c:pt>
                <c:pt idx="39500">
                  <c:v>-39.744628839158302</c:v>
                </c:pt>
                <c:pt idx="39501">
                  <c:v>-39.741601521512997</c:v>
                </c:pt>
                <c:pt idx="39502">
                  <c:v>-39.741601521512997</c:v>
                </c:pt>
                <c:pt idx="39503">
                  <c:v>-39.796386660534999</c:v>
                </c:pt>
                <c:pt idx="39504">
                  <c:v>-39.796386660534999</c:v>
                </c:pt>
                <c:pt idx="39505">
                  <c:v>-39.7332030747638</c:v>
                </c:pt>
                <c:pt idx="39506">
                  <c:v>-39.7332030747638</c:v>
                </c:pt>
                <c:pt idx="39507">
                  <c:v>-39.804101528163301</c:v>
                </c:pt>
                <c:pt idx="39508">
                  <c:v>-39.804101528163301</c:v>
                </c:pt>
                <c:pt idx="39509">
                  <c:v>-39.804101528163301</c:v>
                </c:pt>
                <c:pt idx="39510">
                  <c:v>-39.552343707196997</c:v>
                </c:pt>
                <c:pt idx="39511">
                  <c:v>-39.552343707196997</c:v>
                </c:pt>
                <c:pt idx="39512">
                  <c:v>-39.552343707196997</c:v>
                </c:pt>
                <c:pt idx="39513">
                  <c:v>-39.552343707196997</c:v>
                </c:pt>
                <c:pt idx="39514">
                  <c:v>-39.589648378619998</c:v>
                </c:pt>
                <c:pt idx="39515">
                  <c:v>-39.589648378619998</c:v>
                </c:pt>
                <c:pt idx="39516">
                  <c:v>-39.589648378619998</c:v>
                </c:pt>
                <c:pt idx="39517">
                  <c:v>-39.773925709727301</c:v>
                </c:pt>
                <c:pt idx="39518">
                  <c:v>-39.773925709727301</c:v>
                </c:pt>
                <c:pt idx="39519">
                  <c:v>-39.505371046660002</c:v>
                </c:pt>
                <c:pt idx="39520">
                  <c:v>-39.505371046660002</c:v>
                </c:pt>
                <c:pt idx="39521">
                  <c:v>-39.646191376166797</c:v>
                </c:pt>
                <c:pt idx="39522">
                  <c:v>-39.646191376166797</c:v>
                </c:pt>
                <c:pt idx="39523">
                  <c:v>-39.641308518788698</c:v>
                </c:pt>
                <c:pt idx="39524">
                  <c:v>-39.641308518788698</c:v>
                </c:pt>
                <c:pt idx="39525">
                  <c:v>-39.637304646479599</c:v>
                </c:pt>
                <c:pt idx="39526">
                  <c:v>-39.637304646479599</c:v>
                </c:pt>
                <c:pt idx="39527">
                  <c:v>-39.637304646479599</c:v>
                </c:pt>
                <c:pt idx="39528">
                  <c:v>-39.521093696712299</c:v>
                </c:pt>
                <c:pt idx="39529">
                  <c:v>-39.521093696712299</c:v>
                </c:pt>
                <c:pt idx="39530">
                  <c:v>-39.521093696712299</c:v>
                </c:pt>
                <c:pt idx="39531">
                  <c:v>-39.611425728580798</c:v>
                </c:pt>
                <c:pt idx="39532">
                  <c:v>-39.611425728580798</c:v>
                </c:pt>
                <c:pt idx="39533">
                  <c:v>-39.611425728580798</c:v>
                </c:pt>
                <c:pt idx="39534">
                  <c:v>-39.611425728580798</c:v>
                </c:pt>
                <c:pt idx="39535">
                  <c:v>-39.661914029340501</c:v>
                </c:pt>
                <c:pt idx="39536">
                  <c:v>-39.661914029340501</c:v>
                </c:pt>
                <c:pt idx="39537">
                  <c:v>-39.661914029340501</c:v>
                </c:pt>
                <c:pt idx="39538">
                  <c:v>-39.867773356760097</c:v>
                </c:pt>
                <c:pt idx="39539">
                  <c:v>-39.867773356760097</c:v>
                </c:pt>
                <c:pt idx="39540">
                  <c:v>-39.515917931697899</c:v>
                </c:pt>
                <c:pt idx="39541">
                  <c:v>-39.515917931697899</c:v>
                </c:pt>
                <c:pt idx="39542">
                  <c:v>-39.515917931697899</c:v>
                </c:pt>
                <c:pt idx="39543">
                  <c:v>-39.700976476997297</c:v>
                </c:pt>
                <c:pt idx="39544">
                  <c:v>-39.700976476997297</c:v>
                </c:pt>
                <c:pt idx="39545">
                  <c:v>-39.542089813286999</c:v>
                </c:pt>
                <c:pt idx="39546">
                  <c:v>-39.542089813286999</c:v>
                </c:pt>
                <c:pt idx="39547">
                  <c:v>-39.542089813286999</c:v>
                </c:pt>
                <c:pt idx="39548">
                  <c:v>-39.736425723342101</c:v>
                </c:pt>
                <c:pt idx="39549">
                  <c:v>-39.736425723342101</c:v>
                </c:pt>
                <c:pt idx="39550">
                  <c:v>-39.628027333273998</c:v>
                </c:pt>
                <c:pt idx="39551">
                  <c:v>-39.628027333273998</c:v>
                </c:pt>
                <c:pt idx="39552">
                  <c:v>-39.628027333273998</c:v>
                </c:pt>
                <c:pt idx="39553">
                  <c:v>-39.628027333273998</c:v>
                </c:pt>
                <c:pt idx="39554">
                  <c:v>-39.643847587416502</c:v>
                </c:pt>
                <c:pt idx="39555">
                  <c:v>-39.643847587416502</c:v>
                </c:pt>
                <c:pt idx="39556">
                  <c:v>-39.643847587416502</c:v>
                </c:pt>
                <c:pt idx="39557">
                  <c:v>-39.856152292755702</c:v>
                </c:pt>
                <c:pt idx="39558">
                  <c:v>-39.856152292755702</c:v>
                </c:pt>
                <c:pt idx="39559">
                  <c:v>-39.641015586443203</c:v>
                </c:pt>
                <c:pt idx="39560">
                  <c:v>-39.641015586443203</c:v>
                </c:pt>
                <c:pt idx="39561">
                  <c:v>-39.800683528090303</c:v>
                </c:pt>
                <c:pt idx="39562">
                  <c:v>-39.800683528090303</c:v>
                </c:pt>
                <c:pt idx="39563">
                  <c:v>-39.655273382471897</c:v>
                </c:pt>
                <c:pt idx="39564">
                  <c:v>-39.655273382471897</c:v>
                </c:pt>
                <c:pt idx="39565">
                  <c:v>-39.729980428550299</c:v>
                </c:pt>
                <c:pt idx="39566">
                  <c:v>-39.729980428550299</c:v>
                </c:pt>
                <c:pt idx="39567">
                  <c:v>-39.729980428550299</c:v>
                </c:pt>
                <c:pt idx="39568">
                  <c:v>-39.695019460312302</c:v>
                </c:pt>
                <c:pt idx="39569">
                  <c:v>-39.695019460312302</c:v>
                </c:pt>
                <c:pt idx="39570">
                  <c:v>-39.695019460312302</c:v>
                </c:pt>
                <c:pt idx="39571">
                  <c:v>-39.695019460312302</c:v>
                </c:pt>
                <c:pt idx="39572">
                  <c:v>-39.709179605000799</c:v>
                </c:pt>
                <c:pt idx="39573">
                  <c:v>-39.709179605000799</c:v>
                </c:pt>
                <c:pt idx="39574">
                  <c:v>-39.709179605000799</c:v>
                </c:pt>
                <c:pt idx="39575">
                  <c:v>-39.563964778062598</c:v>
                </c:pt>
                <c:pt idx="39576">
                  <c:v>-39.563964778062598</c:v>
                </c:pt>
                <c:pt idx="39577">
                  <c:v>-39.779101508705899</c:v>
                </c:pt>
                <c:pt idx="39578">
                  <c:v>-39.779101508705899</c:v>
                </c:pt>
                <c:pt idx="39579">
                  <c:v>-39.779101508705899</c:v>
                </c:pt>
                <c:pt idx="39580">
                  <c:v>-39.758398391197197</c:v>
                </c:pt>
                <c:pt idx="39581">
                  <c:v>-39.758398391197197</c:v>
                </c:pt>
                <c:pt idx="39582">
                  <c:v>-39.635644478606899</c:v>
                </c:pt>
                <c:pt idx="39583">
                  <c:v>-39.635644478606899</c:v>
                </c:pt>
                <c:pt idx="39584">
                  <c:v>-39.635644478606899</c:v>
                </c:pt>
                <c:pt idx="39585">
                  <c:v>-39.599121012717603</c:v>
                </c:pt>
                <c:pt idx="39586">
                  <c:v>-39.599121012717603</c:v>
                </c:pt>
                <c:pt idx="39587">
                  <c:v>-39.599121012717603</c:v>
                </c:pt>
                <c:pt idx="39588">
                  <c:v>-39.729003834581803</c:v>
                </c:pt>
                <c:pt idx="39589">
                  <c:v>-39.729003834581803</c:v>
                </c:pt>
                <c:pt idx="39590">
                  <c:v>-39.729003834581803</c:v>
                </c:pt>
                <c:pt idx="39591">
                  <c:v>-39.729003834581803</c:v>
                </c:pt>
                <c:pt idx="39592">
                  <c:v>-39.731152314372501</c:v>
                </c:pt>
                <c:pt idx="39593">
                  <c:v>-39.731152314372501</c:v>
                </c:pt>
                <c:pt idx="39594">
                  <c:v>-39.731152314372501</c:v>
                </c:pt>
                <c:pt idx="39595">
                  <c:v>-39.5752929188602</c:v>
                </c:pt>
                <c:pt idx="39596">
                  <c:v>-39.5752929188602</c:v>
                </c:pt>
                <c:pt idx="39597">
                  <c:v>-39.5752929188602</c:v>
                </c:pt>
                <c:pt idx="39598">
                  <c:v>-39.538671844798898</c:v>
                </c:pt>
                <c:pt idx="39599">
                  <c:v>-39.538671844798898</c:v>
                </c:pt>
                <c:pt idx="39600">
                  <c:v>-39.604003869848299</c:v>
                </c:pt>
                <c:pt idx="39601">
                  <c:v>-39.604003869848299</c:v>
                </c:pt>
                <c:pt idx="39602">
                  <c:v>-39.680859295105599</c:v>
                </c:pt>
                <c:pt idx="39603">
                  <c:v>-39.680859295105599</c:v>
                </c:pt>
                <c:pt idx="39604">
                  <c:v>-39.592968684300999</c:v>
                </c:pt>
                <c:pt idx="39605">
                  <c:v>-39.592968684300999</c:v>
                </c:pt>
                <c:pt idx="39606">
                  <c:v>-39.592968684300999</c:v>
                </c:pt>
                <c:pt idx="39607">
                  <c:v>-39.654980459461498</c:v>
                </c:pt>
                <c:pt idx="39608">
                  <c:v>-39.654980459461498</c:v>
                </c:pt>
                <c:pt idx="39609">
                  <c:v>-39.654980459461498</c:v>
                </c:pt>
                <c:pt idx="39610">
                  <c:v>-39.654980459461498</c:v>
                </c:pt>
                <c:pt idx="39611">
                  <c:v>-39.590624943317302</c:v>
                </c:pt>
                <c:pt idx="39612">
                  <c:v>-39.590624943317302</c:v>
                </c:pt>
                <c:pt idx="39613">
                  <c:v>-39.746874964796</c:v>
                </c:pt>
                <c:pt idx="39614">
                  <c:v>-39.746874964796</c:v>
                </c:pt>
                <c:pt idx="39615">
                  <c:v>-39.746874964796</c:v>
                </c:pt>
                <c:pt idx="39616">
                  <c:v>-39.711523383339198</c:v>
                </c:pt>
                <c:pt idx="39617">
                  <c:v>-39.711523383339198</c:v>
                </c:pt>
                <c:pt idx="39618">
                  <c:v>-39.711523383339198</c:v>
                </c:pt>
                <c:pt idx="39619">
                  <c:v>-39.722851519210899</c:v>
                </c:pt>
                <c:pt idx="39620">
                  <c:v>-39.722851519210899</c:v>
                </c:pt>
                <c:pt idx="39621">
                  <c:v>-39.666796810975903</c:v>
                </c:pt>
                <c:pt idx="39622">
                  <c:v>-39.666796810975903</c:v>
                </c:pt>
                <c:pt idx="39623">
                  <c:v>-39.568359322809499</c:v>
                </c:pt>
                <c:pt idx="39624">
                  <c:v>-39.568359322809499</c:v>
                </c:pt>
                <c:pt idx="39625">
                  <c:v>-39.568359322809499</c:v>
                </c:pt>
                <c:pt idx="39626">
                  <c:v>-39.674316326621899</c:v>
                </c:pt>
                <c:pt idx="39627">
                  <c:v>-39.674316326621899</c:v>
                </c:pt>
                <c:pt idx="39628">
                  <c:v>-39.674316326621899</c:v>
                </c:pt>
                <c:pt idx="39629">
                  <c:v>-39.674316326621899</c:v>
                </c:pt>
                <c:pt idx="39630">
                  <c:v>-39.675390572418102</c:v>
                </c:pt>
                <c:pt idx="39631">
                  <c:v>-39.675390572418102</c:v>
                </c:pt>
                <c:pt idx="39632">
                  <c:v>-39.768261635166702</c:v>
                </c:pt>
                <c:pt idx="39633">
                  <c:v>-39.768261635166702</c:v>
                </c:pt>
                <c:pt idx="39634">
                  <c:v>-39.768261635166702</c:v>
                </c:pt>
                <c:pt idx="39635">
                  <c:v>-39.625097599215202</c:v>
                </c:pt>
                <c:pt idx="39636">
                  <c:v>-39.625097599215202</c:v>
                </c:pt>
                <c:pt idx="39637">
                  <c:v>-39.625097599215202</c:v>
                </c:pt>
                <c:pt idx="39638">
                  <c:v>-39.772851504618302</c:v>
                </c:pt>
                <c:pt idx="39639">
                  <c:v>-39.772851504618302</c:v>
                </c:pt>
                <c:pt idx="39640">
                  <c:v>-39.643749952192501</c:v>
                </c:pt>
                <c:pt idx="39641">
                  <c:v>-39.643749952192501</c:v>
                </c:pt>
                <c:pt idx="39642">
                  <c:v>-39.643749952192501</c:v>
                </c:pt>
                <c:pt idx="39643">
                  <c:v>-39.846484354144103</c:v>
                </c:pt>
                <c:pt idx="39644">
                  <c:v>-39.846484354144103</c:v>
                </c:pt>
                <c:pt idx="39645">
                  <c:v>-39.660546850631299</c:v>
                </c:pt>
                <c:pt idx="39646">
                  <c:v>-39.660546850631299</c:v>
                </c:pt>
                <c:pt idx="39647">
                  <c:v>-39.660546850631299</c:v>
                </c:pt>
                <c:pt idx="39648">
                  <c:v>-39.660546850631299</c:v>
                </c:pt>
                <c:pt idx="39649">
                  <c:v>-39.610742108241503</c:v>
                </c:pt>
                <c:pt idx="39650">
                  <c:v>-39.610742108241503</c:v>
                </c:pt>
                <c:pt idx="39651">
                  <c:v>-39.748046819935503</c:v>
                </c:pt>
                <c:pt idx="39652">
                  <c:v>-39.748046819935503</c:v>
                </c:pt>
                <c:pt idx="39653">
                  <c:v>-39.748046819935503</c:v>
                </c:pt>
                <c:pt idx="39654">
                  <c:v>-39.695703090554098</c:v>
                </c:pt>
                <c:pt idx="39655">
                  <c:v>-39.695703090554098</c:v>
                </c:pt>
                <c:pt idx="39656">
                  <c:v>-39.695703090554098</c:v>
                </c:pt>
                <c:pt idx="39657">
                  <c:v>-39.713476521785097</c:v>
                </c:pt>
                <c:pt idx="39658">
                  <c:v>-39.713476521785097</c:v>
                </c:pt>
                <c:pt idx="39659">
                  <c:v>-39.706640599455497</c:v>
                </c:pt>
                <c:pt idx="39660">
                  <c:v>-39.706640599455497</c:v>
                </c:pt>
                <c:pt idx="39661">
                  <c:v>-39.725683545104403</c:v>
                </c:pt>
                <c:pt idx="39662">
                  <c:v>-39.725683545104403</c:v>
                </c:pt>
                <c:pt idx="39663">
                  <c:v>-39.725683545104403</c:v>
                </c:pt>
                <c:pt idx="39664">
                  <c:v>-39.581738198888999</c:v>
                </c:pt>
                <c:pt idx="39665">
                  <c:v>-39.581738198888999</c:v>
                </c:pt>
                <c:pt idx="39666">
                  <c:v>-39.581738198888999</c:v>
                </c:pt>
                <c:pt idx="39667">
                  <c:v>-39.695507770178601</c:v>
                </c:pt>
                <c:pt idx="39668">
                  <c:v>-39.695507770178601</c:v>
                </c:pt>
                <c:pt idx="39669">
                  <c:v>-39.695507770178601</c:v>
                </c:pt>
                <c:pt idx="39670">
                  <c:v>-39.620019475238202</c:v>
                </c:pt>
                <c:pt idx="39671">
                  <c:v>-39.620019475238202</c:v>
                </c:pt>
                <c:pt idx="39672">
                  <c:v>-39.620019475238202</c:v>
                </c:pt>
                <c:pt idx="39673">
                  <c:v>-39.513378877185403</c:v>
                </c:pt>
                <c:pt idx="39674">
                  <c:v>-39.513378877185403</c:v>
                </c:pt>
                <c:pt idx="39675">
                  <c:v>-39.729199163521102</c:v>
                </c:pt>
                <c:pt idx="39676">
                  <c:v>-39.729199163521102</c:v>
                </c:pt>
                <c:pt idx="39677">
                  <c:v>-39.699121036333899</c:v>
                </c:pt>
                <c:pt idx="39678">
                  <c:v>-39.699121036333899</c:v>
                </c:pt>
                <c:pt idx="39679">
                  <c:v>-39.699121036333899</c:v>
                </c:pt>
                <c:pt idx="39680">
                  <c:v>-39.477636647876302</c:v>
                </c:pt>
                <c:pt idx="39681">
                  <c:v>-39.477636647876302</c:v>
                </c:pt>
                <c:pt idx="39682">
                  <c:v>-39.477636647876302</c:v>
                </c:pt>
                <c:pt idx="39683">
                  <c:v>-39.6307616773774</c:v>
                </c:pt>
                <c:pt idx="39684">
                  <c:v>-39.6307616773774</c:v>
                </c:pt>
                <c:pt idx="39685">
                  <c:v>-39.6307616773774</c:v>
                </c:pt>
                <c:pt idx="39686">
                  <c:v>-39.6307616773774</c:v>
                </c:pt>
                <c:pt idx="39687">
                  <c:v>-39.686914024670799</c:v>
                </c:pt>
                <c:pt idx="39688">
                  <c:v>-39.686914024670799</c:v>
                </c:pt>
                <c:pt idx="39689">
                  <c:v>-39.686914024670799</c:v>
                </c:pt>
                <c:pt idx="39690">
                  <c:v>-39.609374943400297</c:v>
                </c:pt>
                <c:pt idx="39691">
                  <c:v>-39.609374943400297</c:v>
                </c:pt>
                <c:pt idx="39692">
                  <c:v>-39.705371041396504</c:v>
                </c:pt>
                <c:pt idx="39693">
                  <c:v>-39.705371041396504</c:v>
                </c:pt>
                <c:pt idx="39694">
                  <c:v>-39.705371041396504</c:v>
                </c:pt>
                <c:pt idx="39695">
                  <c:v>-39.634960822862901</c:v>
                </c:pt>
                <c:pt idx="39696">
                  <c:v>-39.705371064635898</c:v>
                </c:pt>
                <c:pt idx="39697">
                  <c:v>-39.705371064635898</c:v>
                </c:pt>
                <c:pt idx="39698">
                  <c:v>-39.705371064635898</c:v>
                </c:pt>
                <c:pt idx="39699">
                  <c:v>-39.6041991542224</c:v>
                </c:pt>
                <c:pt idx="39700">
                  <c:v>-39.6041991542224</c:v>
                </c:pt>
                <c:pt idx="39701">
                  <c:v>-39.6041991542224</c:v>
                </c:pt>
                <c:pt idx="39702">
                  <c:v>-39.6287108764881</c:v>
                </c:pt>
                <c:pt idx="39703">
                  <c:v>-39.6287108764881</c:v>
                </c:pt>
                <c:pt idx="39704">
                  <c:v>-39.6287108764881</c:v>
                </c:pt>
                <c:pt idx="39705">
                  <c:v>-39.635742143931502</c:v>
                </c:pt>
                <c:pt idx="39706">
                  <c:v>-39.635742143931502</c:v>
                </c:pt>
                <c:pt idx="39707">
                  <c:v>-39.635742143931502</c:v>
                </c:pt>
                <c:pt idx="39708">
                  <c:v>-39.629589834723397</c:v>
                </c:pt>
                <c:pt idx="39709">
                  <c:v>-39.629589834723397</c:v>
                </c:pt>
                <c:pt idx="39710">
                  <c:v>-39.629589834723397</c:v>
                </c:pt>
                <c:pt idx="39711">
                  <c:v>-39.754101511964102</c:v>
                </c:pt>
                <c:pt idx="39712">
                  <c:v>-39.754101511964102</c:v>
                </c:pt>
                <c:pt idx="39713">
                  <c:v>-39.656738232828502</c:v>
                </c:pt>
                <c:pt idx="39714">
                  <c:v>-39.656738232828502</c:v>
                </c:pt>
                <c:pt idx="39715">
                  <c:v>-39.579785101770497</c:v>
                </c:pt>
                <c:pt idx="39716">
                  <c:v>-39.579785101770497</c:v>
                </c:pt>
                <c:pt idx="39717">
                  <c:v>-39.579785101770497</c:v>
                </c:pt>
                <c:pt idx="39718">
                  <c:v>-39.606933558570702</c:v>
                </c:pt>
                <c:pt idx="39719">
                  <c:v>-39.606933558570702</c:v>
                </c:pt>
                <c:pt idx="39720">
                  <c:v>-39.670312447276899</c:v>
                </c:pt>
                <c:pt idx="39721">
                  <c:v>-39.670312447276899</c:v>
                </c:pt>
                <c:pt idx="39722">
                  <c:v>-39.670312447276899</c:v>
                </c:pt>
                <c:pt idx="39723">
                  <c:v>-39.670312447276899</c:v>
                </c:pt>
                <c:pt idx="39724">
                  <c:v>-39.552831983812197</c:v>
                </c:pt>
                <c:pt idx="39725">
                  <c:v>-39.552831983812197</c:v>
                </c:pt>
                <c:pt idx="39726">
                  <c:v>-39.472558542991401</c:v>
                </c:pt>
                <c:pt idx="39727">
                  <c:v>-39.472558542991401</c:v>
                </c:pt>
                <c:pt idx="39728">
                  <c:v>-39.472558542991401</c:v>
                </c:pt>
                <c:pt idx="39729">
                  <c:v>-39.621874933283799</c:v>
                </c:pt>
                <c:pt idx="39730">
                  <c:v>-39.621874933283799</c:v>
                </c:pt>
                <c:pt idx="39731">
                  <c:v>-39.621874933283799</c:v>
                </c:pt>
                <c:pt idx="39732">
                  <c:v>-39.909960839060602</c:v>
                </c:pt>
                <c:pt idx="39733">
                  <c:v>-39.909960839060602</c:v>
                </c:pt>
                <c:pt idx="39734">
                  <c:v>-39.569140568419201</c:v>
                </c:pt>
                <c:pt idx="39735">
                  <c:v>-39.569140568419201</c:v>
                </c:pt>
                <c:pt idx="39736">
                  <c:v>-39.569140568419201</c:v>
                </c:pt>
                <c:pt idx="39737">
                  <c:v>-39.555859342311997</c:v>
                </c:pt>
                <c:pt idx="39738">
                  <c:v>-39.555859342311997</c:v>
                </c:pt>
                <c:pt idx="39739">
                  <c:v>-39.688867123571903</c:v>
                </c:pt>
                <c:pt idx="39740">
                  <c:v>-39.688867123571903</c:v>
                </c:pt>
                <c:pt idx="39741">
                  <c:v>-39.688867123571903</c:v>
                </c:pt>
                <c:pt idx="39742">
                  <c:v>-39.626367145654498</c:v>
                </c:pt>
                <c:pt idx="39743">
                  <c:v>-39.626367145654498</c:v>
                </c:pt>
                <c:pt idx="39744">
                  <c:v>-39.7563476208379</c:v>
                </c:pt>
                <c:pt idx="39745">
                  <c:v>-39.7563476208379</c:v>
                </c:pt>
                <c:pt idx="39746">
                  <c:v>-39.738378866350097</c:v>
                </c:pt>
                <c:pt idx="39747">
                  <c:v>-39.738378866350097</c:v>
                </c:pt>
                <c:pt idx="39748">
                  <c:v>-39.738378866350097</c:v>
                </c:pt>
                <c:pt idx="39749">
                  <c:v>-39.712109319494601</c:v>
                </c:pt>
                <c:pt idx="39750">
                  <c:v>-39.712109319494601</c:v>
                </c:pt>
                <c:pt idx="39751">
                  <c:v>-39.594921823700098</c:v>
                </c:pt>
                <c:pt idx="39752">
                  <c:v>-39.594921823700098</c:v>
                </c:pt>
                <c:pt idx="39753">
                  <c:v>-39.594921823700098</c:v>
                </c:pt>
                <c:pt idx="39754">
                  <c:v>-39.564843729705899</c:v>
                </c:pt>
                <c:pt idx="39755">
                  <c:v>-39.564843729705899</c:v>
                </c:pt>
                <c:pt idx="39756">
                  <c:v>-39.564843729705899</c:v>
                </c:pt>
                <c:pt idx="39757">
                  <c:v>-39.722070257026601</c:v>
                </c:pt>
                <c:pt idx="39758">
                  <c:v>-39.722070257026601</c:v>
                </c:pt>
                <c:pt idx="39759">
                  <c:v>-39.722070257026601</c:v>
                </c:pt>
                <c:pt idx="39760">
                  <c:v>-39.637792911227699</c:v>
                </c:pt>
                <c:pt idx="39761">
                  <c:v>-39.637792911227699</c:v>
                </c:pt>
                <c:pt idx="39762">
                  <c:v>-39.637792911227699</c:v>
                </c:pt>
                <c:pt idx="39763">
                  <c:v>-39.677538985248198</c:v>
                </c:pt>
                <c:pt idx="39764">
                  <c:v>-39.677538985248198</c:v>
                </c:pt>
                <c:pt idx="39765">
                  <c:v>-39.677538985248198</c:v>
                </c:pt>
                <c:pt idx="39766">
                  <c:v>-39.7420897919</c:v>
                </c:pt>
                <c:pt idx="39767">
                  <c:v>-39.7420897919</c:v>
                </c:pt>
                <c:pt idx="39768">
                  <c:v>-39.623437443849902</c:v>
                </c:pt>
                <c:pt idx="39769">
                  <c:v>-39.623437443849902</c:v>
                </c:pt>
                <c:pt idx="39770">
                  <c:v>-39.623437443849902</c:v>
                </c:pt>
                <c:pt idx="39771">
                  <c:v>-39.703906193295502</c:v>
                </c:pt>
                <c:pt idx="39772">
                  <c:v>-39.769335917284401</c:v>
                </c:pt>
                <c:pt idx="39773">
                  <c:v>-39.769335917284401</c:v>
                </c:pt>
                <c:pt idx="39774">
                  <c:v>-39.769335917284401</c:v>
                </c:pt>
                <c:pt idx="39775">
                  <c:v>-39.769335917284401</c:v>
                </c:pt>
                <c:pt idx="39776">
                  <c:v>-39.7142577508057</c:v>
                </c:pt>
                <c:pt idx="39777">
                  <c:v>-39.7142577508057</c:v>
                </c:pt>
                <c:pt idx="39778">
                  <c:v>-39.773535126674602</c:v>
                </c:pt>
                <c:pt idx="39779">
                  <c:v>-39.773535126674602</c:v>
                </c:pt>
                <c:pt idx="39780">
                  <c:v>-39.773535126674602</c:v>
                </c:pt>
                <c:pt idx="39781">
                  <c:v>-39.773535126674602</c:v>
                </c:pt>
                <c:pt idx="39782">
                  <c:v>-39.592089782447097</c:v>
                </c:pt>
                <c:pt idx="39783">
                  <c:v>-39.592089782447097</c:v>
                </c:pt>
                <c:pt idx="39784">
                  <c:v>-39.592089782447097</c:v>
                </c:pt>
                <c:pt idx="39785">
                  <c:v>-39.671874926738298</c:v>
                </c:pt>
                <c:pt idx="39786">
                  <c:v>-39.671874926738298</c:v>
                </c:pt>
                <c:pt idx="39787">
                  <c:v>-39.712109308653403</c:v>
                </c:pt>
                <c:pt idx="39788">
                  <c:v>-39.712109308653403</c:v>
                </c:pt>
                <c:pt idx="39789">
                  <c:v>-39.655956974995199</c:v>
                </c:pt>
                <c:pt idx="39790">
                  <c:v>-39.655956974995199</c:v>
                </c:pt>
                <c:pt idx="39791">
                  <c:v>-39.612597602084797</c:v>
                </c:pt>
                <c:pt idx="39792">
                  <c:v>-39.612597602084797</c:v>
                </c:pt>
                <c:pt idx="39793">
                  <c:v>-39.612597602084797</c:v>
                </c:pt>
                <c:pt idx="39794">
                  <c:v>-39.657812446472199</c:v>
                </c:pt>
                <c:pt idx="39795">
                  <c:v>-39.657812446472199</c:v>
                </c:pt>
                <c:pt idx="39796">
                  <c:v>-39.657812446472199</c:v>
                </c:pt>
                <c:pt idx="39797">
                  <c:v>-39.608789021491198</c:v>
                </c:pt>
                <c:pt idx="39798">
                  <c:v>-39.608789021491198</c:v>
                </c:pt>
                <c:pt idx="39799">
                  <c:v>-39.608789021491198</c:v>
                </c:pt>
                <c:pt idx="39800">
                  <c:v>-39.603515581897199</c:v>
                </c:pt>
                <c:pt idx="39801">
                  <c:v>-39.603515581897199</c:v>
                </c:pt>
                <c:pt idx="39802">
                  <c:v>-39.603515581897199</c:v>
                </c:pt>
                <c:pt idx="39803">
                  <c:v>-39.847558533823701</c:v>
                </c:pt>
                <c:pt idx="39804">
                  <c:v>-39.847558533823701</c:v>
                </c:pt>
                <c:pt idx="39805">
                  <c:v>-39.792382728846803</c:v>
                </c:pt>
                <c:pt idx="39806">
                  <c:v>-39.792382728846803</c:v>
                </c:pt>
                <c:pt idx="39807">
                  <c:v>-39.792382728846803</c:v>
                </c:pt>
                <c:pt idx="39808">
                  <c:v>-39.619921843688601</c:v>
                </c:pt>
                <c:pt idx="39809">
                  <c:v>-39.661425772508601</c:v>
                </c:pt>
                <c:pt idx="39810">
                  <c:v>-39.661425772508601</c:v>
                </c:pt>
                <c:pt idx="39811">
                  <c:v>-39.661425772508601</c:v>
                </c:pt>
                <c:pt idx="39812">
                  <c:v>-39.645898383874702</c:v>
                </c:pt>
                <c:pt idx="39813">
                  <c:v>-39.645898383874702</c:v>
                </c:pt>
                <c:pt idx="39814">
                  <c:v>-39.645898383874702</c:v>
                </c:pt>
                <c:pt idx="39815">
                  <c:v>-39.732910081504002</c:v>
                </c:pt>
                <c:pt idx="39816">
                  <c:v>-39.732910081504002</c:v>
                </c:pt>
                <c:pt idx="39817">
                  <c:v>-39.732910081504002</c:v>
                </c:pt>
                <c:pt idx="39818">
                  <c:v>-39.746972595021298</c:v>
                </c:pt>
                <c:pt idx="39819">
                  <c:v>-39.746972595021298</c:v>
                </c:pt>
                <c:pt idx="39820">
                  <c:v>-39.746972595021298</c:v>
                </c:pt>
                <c:pt idx="39821">
                  <c:v>-39.746972595021298</c:v>
                </c:pt>
                <c:pt idx="39822">
                  <c:v>-39.720410127912999</c:v>
                </c:pt>
                <c:pt idx="39823">
                  <c:v>-39.720410127912999</c:v>
                </c:pt>
                <c:pt idx="39824">
                  <c:v>-39.7557616907579</c:v>
                </c:pt>
                <c:pt idx="39825">
                  <c:v>-39.7557616907579</c:v>
                </c:pt>
                <c:pt idx="39826">
                  <c:v>-39.683300733187899</c:v>
                </c:pt>
                <c:pt idx="39827">
                  <c:v>-39.683300733187899</c:v>
                </c:pt>
                <c:pt idx="39828">
                  <c:v>-39.683300733187899</c:v>
                </c:pt>
                <c:pt idx="39829">
                  <c:v>-39.588964779177303</c:v>
                </c:pt>
                <c:pt idx="39830">
                  <c:v>-39.588964779177303</c:v>
                </c:pt>
                <c:pt idx="39831">
                  <c:v>-34.916699177338103</c:v>
                </c:pt>
                <c:pt idx="39832">
                  <c:v>-34.916699177338103</c:v>
                </c:pt>
                <c:pt idx="39833">
                  <c:v>-34.916699177338103</c:v>
                </c:pt>
                <c:pt idx="39834">
                  <c:v>-34.916699177338103</c:v>
                </c:pt>
                <c:pt idx="39835">
                  <c:v>-34.916699177338103</c:v>
                </c:pt>
                <c:pt idx="39836">
                  <c:v>0.191894528332341</c:v>
                </c:pt>
                <c:pt idx="39837">
                  <c:v>0.191894528332341</c:v>
                </c:pt>
                <c:pt idx="39838">
                  <c:v>0.191894528332341</c:v>
                </c:pt>
                <c:pt idx="39839">
                  <c:v>0.20742187282303301</c:v>
                </c:pt>
                <c:pt idx="39840">
                  <c:v>0.20742187282303301</c:v>
                </c:pt>
                <c:pt idx="39841">
                  <c:v>0.20742187282303301</c:v>
                </c:pt>
                <c:pt idx="39842">
                  <c:v>0.20742187282303301</c:v>
                </c:pt>
                <c:pt idx="39843">
                  <c:v>0.12509765365393799</c:v>
                </c:pt>
                <c:pt idx="39844">
                  <c:v>0.12509765365393799</c:v>
                </c:pt>
                <c:pt idx="39845">
                  <c:v>0.12509765365393799</c:v>
                </c:pt>
                <c:pt idx="39846">
                  <c:v>0.229003903288685</c:v>
                </c:pt>
                <c:pt idx="39847">
                  <c:v>0.229003903288685</c:v>
                </c:pt>
                <c:pt idx="39848">
                  <c:v>0.22207031054131199</c:v>
                </c:pt>
                <c:pt idx="39849">
                  <c:v>0.22207031054131199</c:v>
                </c:pt>
                <c:pt idx="39850">
                  <c:v>0.22207031054131199</c:v>
                </c:pt>
                <c:pt idx="39851">
                  <c:v>0.185644528442935</c:v>
                </c:pt>
                <c:pt idx="39852">
                  <c:v>0.185644528442935</c:v>
                </c:pt>
                <c:pt idx="39853">
                  <c:v>0.200097653039847</c:v>
                </c:pt>
                <c:pt idx="39854">
                  <c:v>0.200097653039847</c:v>
                </c:pt>
                <c:pt idx="39855">
                  <c:v>0.181835935021808</c:v>
                </c:pt>
                <c:pt idx="39856">
                  <c:v>0.181835935021808</c:v>
                </c:pt>
                <c:pt idx="39857">
                  <c:v>0.181835935021808</c:v>
                </c:pt>
                <c:pt idx="39858">
                  <c:v>0.20937499697902201</c:v>
                </c:pt>
                <c:pt idx="39859">
                  <c:v>0.20937499697902201</c:v>
                </c:pt>
                <c:pt idx="39860">
                  <c:v>0.23632812259893399</c:v>
                </c:pt>
                <c:pt idx="39861">
                  <c:v>0.23632812259893399</c:v>
                </c:pt>
                <c:pt idx="39862">
                  <c:v>0.23632812259893399</c:v>
                </c:pt>
                <c:pt idx="39863">
                  <c:v>0.23632812259893399</c:v>
                </c:pt>
                <c:pt idx="39864">
                  <c:v>0.17910155950812601</c:v>
                </c:pt>
                <c:pt idx="39865">
                  <c:v>0.17910155950812601</c:v>
                </c:pt>
                <c:pt idx="39866">
                  <c:v>0.17910155950812601</c:v>
                </c:pt>
                <c:pt idx="39867">
                  <c:v>0.20234374685241999</c:v>
                </c:pt>
                <c:pt idx="39868">
                  <c:v>0.20234374685241999</c:v>
                </c:pt>
                <c:pt idx="39869">
                  <c:v>0.223242184634727</c:v>
                </c:pt>
                <c:pt idx="39870">
                  <c:v>0.223242184634727</c:v>
                </c:pt>
                <c:pt idx="39871">
                  <c:v>0.249707028342527</c:v>
                </c:pt>
                <c:pt idx="39872">
                  <c:v>0.249707028342527</c:v>
                </c:pt>
                <c:pt idx="39873">
                  <c:v>0.249707028342527</c:v>
                </c:pt>
                <c:pt idx="39874">
                  <c:v>0.206445309981063</c:v>
                </c:pt>
                <c:pt idx="39875">
                  <c:v>0.206445309981063</c:v>
                </c:pt>
                <c:pt idx="39876">
                  <c:v>0.206445309981063</c:v>
                </c:pt>
                <c:pt idx="39877">
                  <c:v>0.245410153205739</c:v>
                </c:pt>
                <c:pt idx="39878">
                  <c:v>0.245410153205739</c:v>
                </c:pt>
                <c:pt idx="39879">
                  <c:v>0.245410153205739</c:v>
                </c:pt>
                <c:pt idx="39880">
                  <c:v>0.26093749680148898</c:v>
                </c:pt>
                <c:pt idx="39881">
                  <c:v>0.26093749680148898</c:v>
                </c:pt>
                <c:pt idx="39882">
                  <c:v>0.26093749680148898</c:v>
                </c:pt>
                <c:pt idx="39883">
                  <c:v>0.16943359097786001</c:v>
                </c:pt>
                <c:pt idx="39884">
                  <c:v>0.16943359097786001</c:v>
                </c:pt>
                <c:pt idx="39885">
                  <c:v>0.16943359097786001</c:v>
                </c:pt>
                <c:pt idx="39886">
                  <c:v>0.17441405979479799</c:v>
                </c:pt>
                <c:pt idx="39887">
                  <c:v>0.17441405979479799</c:v>
                </c:pt>
                <c:pt idx="39888">
                  <c:v>0.19550780946155999</c:v>
                </c:pt>
                <c:pt idx="39889">
                  <c:v>0.19550780946155999</c:v>
                </c:pt>
                <c:pt idx="39890">
                  <c:v>0.19550780946155999</c:v>
                </c:pt>
                <c:pt idx="39891">
                  <c:v>0.15156249719438999</c:v>
                </c:pt>
                <c:pt idx="39892">
                  <c:v>0.15156249719438999</c:v>
                </c:pt>
                <c:pt idx="39893">
                  <c:v>0.18281249779101899</c:v>
                </c:pt>
                <c:pt idx="39894">
                  <c:v>0.18281249779101899</c:v>
                </c:pt>
                <c:pt idx="39895">
                  <c:v>0.18281249779101899</c:v>
                </c:pt>
                <c:pt idx="39896">
                  <c:v>0.172265622357372</c:v>
                </c:pt>
                <c:pt idx="39897">
                  <c:v>0.172265622357372</c:v>
                </c:pt>
                <c:pt idx="39898">
                  <c:v>0.172265622357372</c:v>
                </c:pt>
                <c:pt idx="39899">
                  <c:v>0.25263671582797498</c:v>
                </c:pt>
                <c:pt idx="39900">
                  <c:v>0.25263671582797498</c:v>
                </c:pt>
                <c:pt idx="39901">
                  <c:v>0.25263671582797498</c:v>
                </c:pt>
                <c:pt idx="39902">
                  <c:v>0.153808590956032</c:v>
                </c:pt>
                <c:pt idx="39903">
                  <c:v>0.153808590956032</c:v>
                </c:pt>
                <c:pt idx="39904">
                  <c:v>0.153808590956032</c:v>
                </c:pt>
                <c:pt idx="39905">
                  <c:v>0.17080077898572199</c:v>
                </c:pt>
                <c:pt idx="39906">
                  <c:v>0.17080077898572199</c:v>
                </c:pt>
                <c:pt idx="39907">
                  <c:v>0.24052733994176301</c:v>
                </c:pt>
                <c:pt idx="39908">
                  <c:v>0.24052733994176301</c:v>
                </c:pt>
                <c:pt idx="39909">
                  <c:v>0.24052733994176301</c:v>
                </c:pt>
                <c:pt idx="39910">
                  <c:v>0.23261718469438999</c:v>
                </c:pt>
                <c:pt idx="39911">
                  <c:v>0.222851560050912</c:v>
                </c:pt>
                <c:pt idx="39912">
                  <c:v>0.222851560050912</c:v>
                </c:pt>
                <c:pt idx="39913">
                  <c:v>0.222851560050912</c:v>
                </c:pt>
                <c:pt idx="39914">
                  <c:v>0.16289062191935899</c:v>
                </c:pt>
                <c:pt idx="39915">
                  <c:v>0.16289062191935899</c:v>
                </c:pt>
                <c:pt idx="39916">
                  <c:v>0.15859374735009599</c:v>
                </c:pt>
                <c:pt idx="39917">
                  <c:v>0.15859374735009599</c:v>
                </c:pt>
                <c:pt idx="39918">
                  <c:v>0.15859374735009599</c:v>
                </c:pt>
                <c:pt idx="39919">
                  <c:v>0.17285155969875601</c:v>
                </c:pt>
                <c:pt idx="39920">
                  <c:v>0.17285155969875601</c:v>
                </c:pt>
                <c:pt idx="39921">
                  <c:v>0.17285155969875601</c:v>
                </c:pt>
                <c:pt idx="39922">
                  <c:v>0.29169921598076998</c:v>
                </c:pt>
                <c:pt idx="39923">
                  <c:v>0.29169921598076998</c:v>
                </c:pt>
                <c:pt idx="39924">
                  <c:v>0.29169921598076998</c:v>
                </c:pt>
                <c:pt idx="39925">
                  <c:v>0.24306640299619101</c:v>
                </c:pt>
                <c:pt idx="39926">
                  <c:v>0.24306640299619101</c:v>
                </c:pt>
                <c:pt idx="39927">
                  <c:v>0.24306640299619101</c:v>
                </c:pt>
                <c:pt idx="39928">
                  <c:v>0.12949218412541</c:v>
                </c:pt>
                <c:pt idx="39929">
                  <c:v>0.12949218412541</c:v>
                </c:pt>
                <c:pt idx="39930">
                  <c:v>0.219921871874248</c:v>
                </c:pt>
                <c:pt idx="39931">
                  <c:v>0.219921871874248</c:v>
                </c:pt>
                <c:pt idx="39932">
                  <c:v>0.219921871874248</c:v>
                </c:pt>
                <c:pt idx="39933">
                  <c:v>0.20693359037977599</c:v>
                </c:pt>
                <c:pt idx="39934">
                  <c:v>0.20693359037977599</c:v>
                </c:pt>
                <c:pt idx="39935">
                  <c:v>0.14345702870923499</c:v>
                </c:pt>
                <c:pt idx="39936">
                  <c:v>0.14345702870923499</c:v>
                </c:pt>
                <c:pt idx="39937">
                  <c:v>0.19404296526772599</c:v>
                </c:pt>
                <c:pt idx="39938">
                  <c:v>0.19404296526772599</c:v>
                </c:pt>
                <c:pt idx="39939">
                  <c:v>0.19404296526772599</c:v>
                </c:pt>
                <c:pt idx="39940">
                  <c:v>0.19404296526772599</c:v>
                </c:pt>
                <c:pt idx="39941">
                  <c:v>0.14492187296127601</c:v>
                </c:pt>
                <c:pt idx="39942">
                  <c:v>0.14492187296127601</c:v>
                </c:pt>
                <c:pt idx="39943">
                  <c:v>0.14492187296127601</c:v>
                </c:pt>
                <c:pt idx="39944">
                  <c:v>0.14492187296127601</c:v>
                </c:pt>
                <c:pt idx="39945">
                  <c:v>0.20478515362628899</c:v>
                </c:pt>
                <c:pt idx="39946">
                  <c:v>0.20478515362628899</c:v>
                </c:pt>
                <c:pt idx="39947">
                  <c:v>0.20478515362628899</c:v>
                </c:pt>
                <c:pt idx="39948">
                  <c:v>0.153515622041595</c:v>
                </c:pt>
                <c:pt idx="39949">
                  <c:v>0.153515622041595</c:v>
                </c:pt>
                <c:pt idx="39950">
                  <c:v>0.153515622041595</c:v>
                </c:pt>
                <c:pt idx="39951">
                  <c:v>0.211035154301498</c:v>
                </c:pt>
                <c:pt idx="39952">
                  <c:v>0.19843749664869301</c:v>
                </c:pt>
                <c:pt idx="39953">
                  <c:v>0.19843749664869301</c:v>
                </c:pt>
                <c:pt idx="39954">
                  <c:v>0.200097653425473</c:v>
                </c:pt>
                <c:pt idx="39955">
                  <c:v>0.200097653425473</c:v>
                </c:pt>
                <c:pt idx="39956">
                  <c:v>0.200097653425473</c:v>
                </c:pt>
                <c:pt idx="39957">
                  <c:v>0.18681640354770901</c:v>
                </c:pt>
                <c:pt idx="39958">
                  <c:v>0.18681640354770901</c:v>
                </c:pt>
                <c:pt idx="39959">
                  <c:v>0.180957028249395</c:v>
                </c:pt>
                <c:pt idx="39960">
                  <c:v>0.180957028249395</c:v>
                </c:pt>
                <c:pt idx="39961">
                  <c:v>0.180957028249395</c:v>
                </c:pt>
                <c:pt idx="39962">
                  <c:v>0.180957028249395</c:v>
                </c:pt>
                <c:pt idx="39963">
                  <c:v>0.22373046599386701</c:v>
                </c:pt>
                <c:pt idx="39964">
                  <c:v>0.22373046599386701</c:v>
                </c:pt>
                <c:pt idx="39965">
                  <c:v>0.23085937207360899</c:v>
                </c:pt>
                <c:pt idx="39966">
                  <c:v>0.23085937207360899</c:v>
                </c:pt>
                <c:pt idx="39967">
                  <c:v>0.23085937207360899</c:v>
                </c:pt>
                <c:pt idx="39968">
                  <c:v>0.10761718443973201</c:v>
                </c:pt>
                <c:pt idx="39969">
                  <c:v>0.10761718443973201</c:v>
                </c:pt>
                <c:pt idx="39970">
                  <c:v>0.10761718443973201</c:v>
                </c:pt>
                <c:pt idx="39971">
                  <c:v>0.21005859141587199</c:v>
                </c:pt>
                <c:pt idx="39972">
                  <c:v>0.21005859141587199</c:v>
                </c:pt>
                <c:pt idx="39973">
                  <c:v>0.135742184429545</c:v>
                </c:pt>
                <c:pt idx="39974">
                  <c:v>0.135742184429545</c:v>
                </c:pt>
                <c:pt idx="39975">
                  <c:v>0.135742184429545</c:v>
                </c:pt>
                <c:pt idx="39976">
                  <c:v>0.20683593393187</c:v>
                </c:pt>
                <c:pt idx="39977">
                  <c:v>0.20683593393187</c:v>
                </c:pt>
                <c:pt idx="39978">
                  <c:v>0.20683593393187</c:v>
                </c:pt>
                <c:pt idx="39979">
                  <c:v>0.21884765386494101</c:v>
                </c:pt>
                <c:pt idx="39980">
                  <c:v>0.21884765386494101</c:v>
                </c:pt>
                <c:pt idx="39981">
                  <c:v>0.21884765386494101</c:v>
                </c:pt>
                <c:pt idx="39982">
                  <c:v>0.21884765386494101</c:v>
                </c:pt>
                <c:pt idx="39983">
                  <c:v>0.20234374663414201</c:v>
                </c:pt>
                <c:pt idx="39984">
                  <c:v>0.20234374663414201</c:v>
                </c:pt>
                <c:pt idx="39985">
                  <c:v>0.216210935839626</c:v>
                </c:pt>
                <c:pt idx="39986">
                  <c:v>0.216210935839626</c:v>
                </c:pt>
                <c:pt idx="39987">
                  <c:v>0.216210935839626</c:v>
                </c:pt>
                <c:pt idx="39988">
                  <c:v>0.233593747456325</c:v>
                </c:pt>
                <c:pt idx="39989">
                  <c:v>0.233593747456325</c:v>
                </c:pt>
                <c:pt idx="39990">
                  <c:v>0.233593747456325</c:v>
                </c:pt>
                <c:pt idx="39991">
                  <c:v>0.31650390294089398</c:v>
                </c:pt>
                <c:pt idx="39992">
                  <c:v>0.31650390294089398</c:v>
                </c:pt>
                <c:pt idx="39993">
                  <c:v>0.22324218432186099</c:v>
                </c:pt>
                <c:pt idx="39994">
                  <c:v>0.22324218432186099</c:v>
                </c:pt>
                <c:pt idx="39995">
                  <c:v>0.14970702868595201</c:v>
                </c:pt>
                <c:pt idx="39996">
                  <c:v>0.14970702868595201</c:v>
                </c:pt>
                <c:pt idx="39997">
                  <c:v>0.14970702868595201</c:v>
                </c:pt>
                <c:pt idx="39998">
                  <c:v>0.18124999743304199</c:v>
                </c:pt>
                <c:pt idx="39999">
                  <c:v>0.18124999743304199</c:v>
                </c:pt>
                <c:pt idx="40000">
                  <c:v>0.18124999743304199</c:v>
                </c:pt>
                <c:pt idx="40001">
                  <c:v>0.18124999743304199</c:v>
                </c:pt>
                <c:pt idx="40002">
                  <c:v>0.17148437272407999</c:v>
                </c:pt>
                <c:pt idx="40003">
                  <c:v>0.17148437272407999</c:v>
                </c:pt>
                <c:pt idx="40004">
                  <c:v>0.17148437272407999</c:v>
                </c:pt>
                <c:pt idx="40005">
                  <c:v>0.25068359060242001</c:v>
                </c:pt>
                <c:pt idx="40006">
                  <c:v>0.25068359060242001</c:v>
                </c:pt>
                <c:pt idx="40007">
                  <c:v>0.149707028605917</c:v>
                </c:pt>
                <c:pt idx="40008">
                  <c:v>0.149707028605917</c:v>
                </c:pt>
                <c:pt idx="40009">
                  <c:v>0.149707028605917</c:v>
                </c:pt>
                <c:pt idx="40010">
                  <c:v>0.117089840234257</c:v>
                </c:pt>
                <c:pt idx="40011">
                  <c:v>0.117089840234257</c:v>
                </c:pt>
                <c:pt idx="40012">
                  <c:v>0.187597653013654</c:v>
                </c:pt>
                <c:pt idx="40013">
                  <c:v>0.187597653013654</c:v>
                </c:pt>
                <c:pt idx="40014">
                  <c:v>0.187597653013654</c:v>
                </c:pt>
                <c:pt idx="40015">
                  <c:v>0.19384765331051301</c:v>
                </c:pt>
                <c:pt idx="40016">
                  <c:v>0.19384765331051301</c:v>
                </c:pt>
                <c:pt idx="40017">
                  <c:v>0.19384765331051301</c:v>
                </c:pt>
                <c:pt idx="40018">
                  <c:v>0.262988278787815</c:v>
                </c:pt>
                <c:pt idx="40019">
                  <c:v>0.262988278787815</c:v>
                </c:pt>
                <c:pt idx="40020">
                  <c:v>0.262988278787815</c:v>
                </c:pt>
                <c:pt idx="40021">
                  <c:v>0.262988278787815</c:v>
                </c:pt>
                <c:pt idx="40022">
                  <c:v>-39.6170897754564</c:v>
                </c:pt>
                <c:pt idx="40023">
                  <c:v>-39.6170897754564</c:v>
                </c:pt>
                <c:pt idx="40024">
                  <c:v>-39.650390556809697</c:v>
                </c:pt>
                <c:pt idx="40025">
                  <c:v>-39.650390556809697</c:v>
                </c:pt>
                <c:pt idx="40026">
                  <c:v>-39.557812446990198</c:v>
                </c:pt>
                <c:pt idx="40027">
                  <c:v>-39.557812446990198</c:v>
                </c:pt>
                <c:pt idx="40028">
                  <c:v>-39.557812446990198</c:v>
                </c:pt>
                <c:pt idx="40029">
                  <c:v>-39.713281152748003</c:v>
                </c:pt>
                <c:pt idx="40030">
                  <c:v>-39.713281152748003</c:v>
                </c:pt>
                <c:pt idx="40031">
                  <c:v>-39.723046817460201</c:v>
                </c:pt>
                <c:pt idx="40032">
                  <c:v>-39.723046817460201</c:v>
                </c:pt>
                <c:pt idx="40033">
                  <c:v>-39.589746040532098</c:v>
                </c:pt>
                <c:pt idx="40034">
                  <c:v>-39.589746040532098</c:v>
                </c:pt>
                <c:pt idx="40035">
                  <c:v>-39.589746040532098</c:v>
                </c:pt>
                <c:pt idx="40036">
                  <c:v>-39.709863245319802</c:v>
                </c:pt>
                <c:pt idx="40037">
                  <c:v>-39.709863245319802</c:v>
                </c:pt>
                <c:pt idx="40038">
                  <c:v>-39.655956978705902</c:v>
                </c:pt>
                <c:pt idx="40039">
                  <c:v>-39.655956978705902</c:v>
                </c:pt>
                <c:pt idx="40040">
                  <c:v>-39.655956978705902</c:v>
                </c:pt>
                <c:pt idx="40041">
                  <c:v>-39.655956978705902</c:v>
                </c:pt>
                <c:pt idx="40042">
                  <c:v>-39.683886666003602</c:v>
                </c:pt>
                <c:pt idx="40043">
                  <c:v>-39.683886666003602</c:v>
                </c:pt>
                <c:pt idx="40044">
                  <c:v>-39.683886666003602</c:v>
                </c:pt>
                <c:pt idx="40045">
                  <c:v>-39.6579100905291</c:v>
                </c:pt>
                <c:pt idx="40046">
                  <c:v>-39.6579100905291</c:v>
                </c:pt>
                <c:pt idx="40047">
                  <c:v>-39.6579100905291</c:v>
                </c:pt>
                <c:pt idx="40048">
                  <c:v>-39.556152279655997</c:v>
                </c:pt>
                <c:pt idx="40049">
                  <c:v>-39.556152279655997</c:v>
                </c:pt>
                <c:pt idx="40050">
                  <c:v>-39.617089820283503</c:v>
                </c:pt>
                <c:pt idx="40051">
                  <c:v>-39.617089820283503</c:v>
                </c:pt>
                <c:pt idx="40052">
                  <c:v>-39.6461913650055</c:v>
                </c:pt>
                <c:pt idx="40053">
                  <c:v>-39.6461913650055</c:v>
                </c:pt>
                <c:pt idx="40054">
                  <c:v>-39.604589810842299</c:v>
                </c:pt>
                <c:pt idx="40055">
                  <c:v>-39.604589810842299</c:v>
                </c:pt>
                <c:pt idx="40056">
                  <c:v>-39.604589810842299</c:v>
                </c:pt>
                <c:pt idx="40057">
                  <c:v>-39.6600585395717</c:v>
                </c:pt>
                <c:pt idx="40058">
                  <c:v>-39.6600585395717</c:v>
                </c:pt>
                <c:pt idx="40059">
                  <c:v>-39.6600585395717</c:v>
                </c:pt>
                <c:pt idx="40060">
                  <c:v>-39.6600585395717</c:v>
                </c:pt>
                <c:pt idx="40061">
                  <c:v>-39.622363246649897</c:v>
                </c:pt>
                <c:pt idx="40062">
                  <c:v>-39.622363246649897</c:v>
                </c:pt>
                <c:pt idx="40063">
                  <c:v>-39.622363246649897</c:v>
                </c:pt>
                <c:pt idx="40064">
                  <c:v>-39.603222632656902</c:v>
                </c:pt>
                <c:pt idx="40065">
                  <c:v>-39.603222632656902</c:v>
                </c:pt>
                <c:pt idx="40066">
                  <c:v>-23.141601529168799</c:v>
                </c:pt>
                <c:pt idx="40067">
                  <c:v>-23.141601529168799</c:v>
                </c:pt>
                <c:pt idx="40068">
                  <c:v>-23.141601529168799</c:v>
                </c:pt>
                <c:pt idx="40069">
                  <c:v>-23.141601529168799</c:v>
                </c:pt>
                <c:pt idx="40070">
                  <c:v>-23.141601529168799</c:v>
                </c:pt>
                <c:pt idx="40071">
                  <c:v>0.190332028454577</c:v>
                </c:pt>
                <c:pt idx="40072">
                  <c:v>0.190332028454577</c:v>
                </c:pt>
                <c:pt idx="40073">
                  <c:v>0.101074215934204</c:v>
                </c:pt>
                <c:pt idx="40074">
                  <c:v>0.101074215934204</c:v>
                </c:pt>
                <c:pt idx="40075">
                  <c:v>0.101074215934204</c:v>
                </c:pt>
                <c:pt idx="40076">
                  <c:v>0.101074215934204</c:v>
                </c:pt>
                <c:pt idx="40077">
                  <c:v>0.22841796567809</c:v>
                </c:pt>
                <c:pt idx="40078">
                  <c:v>0.22841796567809</c:v>
                </c:pt>
                <c:pt idx="40079">
                  <c:v>0.19062499776191499</c:v>
                </c:pt>
                <c:pt idx="40080">
                  <c:v>0.19062499776191499</c:v>
                </c:pt>
                <c:pt idx="40081">
                  <c:v>0.19062499776191499</c:v>
                </c:pt>
                <c:pt idx="40082">
                  <c:v>0.19062499776191499</c:v>
                </c:pt>
                <c:pt idx="40083">
                  <c:v>0.19033202777063701</c:v>
                </c:pt>
                <c:pt idx="40084">
                  <c:v>0.19033202777063701</c:v>
                </c:pt>
                <c:pt idx="40085">
                  <c:v>0.12441406035941301</c:v>
                </c:pt>
                <c:pt idx="40086">
                  <c:v>0.12441406035941301</c:v>
                </c:pt>
                <c:pt idx="40087">
                  <c:v>0.12441406035941301</c:v>
                </c:pt>
                <c:pt idx="40088">
                  <c:v>0.194531247383565</c:v>
                </c:pt>
                <c:pt idx="40089">
                  <c:v>0.194531247383565</c:v>
                </c:pt>
                <c:pt idx="40090">
                  <c:v>0.16123046607390201</c:v>
                </c:pt>
                <c:pt idx="40091">
                  <c:v>0.16123046607390201</c:v>
                </c:pt>
                <c:pt idx="40092">
                  <c:v>0.27187499686988298</c:v>
                </c:pt>
                <c:pt idx="40093">
                  <c:v>0.27187499686988298</c:v>
                </c:pt>
                <c:pt idx="40094">
                  <c:v>0.27187499686988298</c:v>
                </c:pt>
                <c:pt idx="40095">
                  <c:v>0.21298827785358199</c:v>
                </c:pt>
                <c:pt idx="40096">
                  <c:v>0.21298827785358199</c:v>
                </c:pt>
                <c:pt idx="40097">
                  <c:v>0.21298827785358199</c:v>
                </c:pt>
                <c:pt idx="40098">
                  <c:v>0.1568359351877</c:v>
                </c:pt>
                <c:pt idx="40099">
                  <c:v>0.1568359351877</c:v>
                </c:pt>
                <c:pt idx="40100">
                  <c:v>0.19882812204014</c:v>
                </c:pt>
                <c:pt idx="40101">
                  <c:v>0.19882812204014</c:v>
                </c:pt>
                <c:pt idx="40102">
                  <c:v>0.19882812204014</c:v>
                </c:pt>
                <c:pt idx="40103">
                  <c:v>0.19882812204014</c:v>
                </c:pt>
                <c:pt idx="40104">
                  <c:v>0.260839840942935</c:v>
                </c:pt>
                <c:pt idx="40105">
                  <c:v>0.260839840942935</c:v>
                </c:pt>
                <c:pt idx="40106">
                  <c:v>0.260839840942935</c:v>
                </c:pt>
                <c:pt idx="40107">
                  <c:v>0.24443359078577401</c:v>
                </c:pt>
                <c:pt idx="40108">
                  <c:v>0.24443359078577401</c:v>
                </c:pt>
                <c:pt idx="40109">
                  <c:v>0.24443359078577401</c:v>
                </c:pt>
                <c:pt idx="40110">
                  <c:v>0.20644530936988301</c:v>
                </c:pt>
                <c:pt idx="40111">
                  <c:v>0.30146484119904898</c:v>
                </c:pt>
                <c:pt idx="40112">
                  <c:v>0.30146484119904898</c:v>
                </c:pt>
                <c:pt idx="40113">
                  <c:v>0.30146484119904898</c:v>
                </c:pt>
                <c:pt idx="40114">
                  <c:v>0.105078122905979</c:v>
                </c:pt>
                <c:pt idx="40115">
                  <c:v>0.105078122905979</c:v>
                </c:pt>
                <c:pt idx="40116">
                  <c:v>0.105078122905979</c:v>
                </c:pt>
                <c:pt idx="40117">
                  <c:v>0.12578124732681301</c:v>
                </c:pt>
                <c:pt idx="40118">
                  <c:v>0.12578124732681301</c:v>
                </c:pt>
                <c:pt idx="40119">
                  <c:v>0.12578124732681301</c:v>
                </c:pt>
                <c:pt idx="40120">
                  <c:v>0.31406249724386698</c:v>
                </c:pt>
                <c:pt idx="40121">
                  <c:v>0.31406249724386698</c:v>
                </c:pt>
                <c:pt idx="40122">
                  <c:v>0.31406249724386698</c:v>
                </c:pt>
                <c:pt idx="40123">
                  <c:v>0.22802734102879099</c:v>
                </c:pt>
                <c:pt idx="40124">
                  <c:v>0.22802734102879099</c:v>
                </c:pt>
                <c:pt idx="40125">
                  <c:v>0.22802734102879099</c:v>
                </c:pt>
                <c:pt idx="40126">
                  <c:v>0.167675778771808</c:v>
                </c:pt>
                <c:pt idx="40127">
                  <c:v>0.167675778771808</c:v>
                </c:pt>
                <c:pt idx="40128">
                  <c:v>0.167675778771808</c:v>
                </c:pt>
                <c:pt idx="40129">
                  <c:v>0.24091796563152401</c:v>
                </c:pt>
                <c:pt idx="40130">
                  <c:v>0.24091796563152401</c:v>
                </c:pt>
                <c:pt idx="40131">
                  <c:v>0.12529296613502</c:v>
                </c:pt>
                <c:pt idx="40132">
                  <c:v>0.12529296613502</c:v>
                </c:pt>
                <c:pt idx="40133">
                  <c:v>0.206835934775881</c:v>
                </c:pt>
                <c:pt idx="40134">
                  <c:v>0.206835934775881</c:v>
                </c:pt>
                <c:pt idx="40135">
                  <c:v>0.206835934775881</c:v>
                </c:pt>
                <c:pt idx="40136">
                  <c:v>0.200292966328561</c:v>
                </c:pt>
                <c:pt idx="40137">
                  <c:v>0.200292966328561</c:v>
                </c:pt>
                <c:pt idx="40138">
                  <c:v>0.200292966328561</c:v>
                </c:pt>
                <c:pt idx="40139">
                  <c:v>0.24003906009602299</c:v>
                </c:pt>
                <c:pt idx="40140">
                  <c:v>0.24003906009602299</c:v>
                </c:pt>
                <c:pt idx="40141">
                  <c:v>0.24003906009602299</c:v>
                </c:pt>
                <c:pt idx="40142">
                  <c:v>0.24003906009602299</c:v>
                </c:pt>
                <c:pt idx="40143">
                  <c:v>0.15947265405702599</c:v>
                </c:pt>
                <c:pt idx="40144">
                  <c:v>0.15947265405702599</c:v>
                </c:pt>
                <c:pt idx="40145">
                  <c:v>0.15947265405702599</c:v>
                </c:pt>
                <c:pt idx="40146">
                  <c:v>0.196582028525881</c:v>
                </c:pt>
                <c:pt idx="40147">
                  <c:v>0.196582028525881</c:v>
                </c:pt>
                <c:pt idx="40148">
                  <c:v>0.196582028525881</c:v>
                </c:pt>
                <c:pt idx="40149">
                  <c:v>0.18085937206342301</c:v>
                </c:pt>
                <c:pt idx="40150">
                  <c:v>0.18085937206342301</c:v>
                </c:pt>
                <c:pt idx="40151">
                  <c:v>0.18085937206342301</c:v>
                </c:pt>
                <c:pt idx="40152">
                  <c:v>0.24980468482681301</c:v>
                </c:pt>
                <c:pt idx="40153">
                  <c:v>0.24980468482681301</c:v>
                </c:pt>
                <c:pt idx="40154">
                  <c:v>0.133984372812847</c:v>
                </c:pt>
                <c:pt idx="40155">
                  <c:v>0.133984372812847</c:v>
                </c:pt>
                <c:pt idx="40156">
                  <c:v>0.133984372812847</c:v>
                </c:pt>
                <c:pt idx="40157">
                  <c:v>-39.666992094702401</c:v>
                </c:pt>
                <c:pt idx="40158">
                  <c:v>-39.666992094702401</c:v>
                </c:pt>
                <c:pt idx="40159">
                  <c:v>-39.775195263631701</c:v>
                </c:pt>
                <c:pt idx="40160">
                  <c:v>-39.775195263631701</c:v>
                </c:pt>
                <c:pt idx="40161">
                  <c:v>-39.881640591040103</c:v>
                </c:pt>
                <c:pt idx="40162">
                  <c:v>-39.881640591040103</c:v>
                </c:pt>
                <c:pt idx="40163">
                  <c:v>-39.881640591040103</c:v>
                </c:pt>
                <c:pt idx="40164">
                  <c:v>-39.881640591040103</c:v>
                </c:pt>
                <c:pt idx="40165">
                  <c:v>-39.723535126009601</c:v>
                </c:pt>
                <c:pt idx="40166">
                  <c:v>-39.723535126009601</c:v>
                </c:pt>
                <c:pt idx="40167">
                  <c:v>-39.723535126009601</c:v>
                </c:pt>
                <c:pt idx="40168">
                  <c:v>-39.711523363533999</c:v>
                </c:pt>
                <c:pt idx="40169">
                  <c:v>-39.711523363533999</c:v>
                </c:pt>
                <c:pt idx="40170">
                  <c:v>-39.652636657723598</c:v>
                </c:pt>
                <c:pt idx="40171">
                  <c:v>-39.652636657723598</c:v>
                </c:pt>
                <c:pt idx="40172">
                  <c:v>-39.672753852370001</c:v>
                </c:pt>
                <c:pt idx="40173">
                  <c:v>-39.672753852370001</c:v>
                </c:pt>
                <c:pt idx="40174">
                  <c:v>-39.745312466737197</c:v>
                </c:pt>
                <c:pt idx="40175">
                  <c:v>-39.745312466737197</c:v>
                </c:pt>
                <c:pt idx="40176">
                  <c:v>-39.662890575971602</c:v>
                </c:pt>
                <c:pt idx="40177">
                  <c:v>-39.662890575971602</c:v>
                </c:pt>
                <c:pt idx="40178">
                  <c:v>-39.662890575971602</c:v>
                </c:pt>
                <c:pt idx="40179">
                  <c:v>-39.843749932573701</c:v>
                </c:pt>
                <c:pt idx="40180">
                  <c:v>-39.843749932573701</c:v>
                </c:pt>
                <c:pt idx="40181">
                  <c:v>-39.843749932573701</c:v>
                </c:pt>
                <c:pt idx="40182">
                  <c:v>-39.843749932573701</c:v>
                </c:pt>
                <c:pt idx="40183">
                  <c:v>-39.5543944543751</c:v>
                </c:pt>
                <c:pt idx="40184">
                  <c:v>-39.5543944543751</c:v>
                </c:pt>
                <c:pt idx="40185">
                  <c:v>-39.772265602768996</c:v>
                </c:pt>
                <c:pt idx="40186">
                  <c:v>-39.772265602768996</c:v>
                </c:pt>
                <c:pt idx="40187">
                  <c:v>-39.772265602768996</c:v>
                </c:pt>
                <c:pt idx="40188">
                  <c:v>-39.735351514449498</c:v>
                </c:pt>
                <c:pt idx="40189">
                  <c:v>-39.735351514449498</c:v>
                </c:pt>
                <c:pt idx="40190">
                  <c:v>-39.735351514449498</c:v>
                </c:pt>
                <c:pt idx="40191">
                  <c:v>-39.664746019989202</c:v>
                </c:pt>
                <c:pt idx="40192">
                  <c:v>-39.5157225855218</c:v>
                </c:pt>
                <c:pt idx="40193">
                  <c:v>-39.5157225855218</c:v>
                </c:pt>
                <c:pt idx="40194">
                  <c:v>-39.5157225855218</c:v>
                </c:pt>
                <c:pt idx="40195">
                  <c:v>-39.588183517516804</c:v>
                </c:pt>
                <c:pt idx="40196">
                  <c:v>-39.588183517516804</c:v>
                </c:pt>
                <c:pt idx="40197">
                  <c:v>-39.579296810727101</c:v>
                </c:pt>
                <c:pt idx="40198">
                  <c:v>-39.579296810727101</c:v>
                </c:pt>
                <c:pt idx="40199">
                  <c:v>-39.579296810727101</c:v>
                </c:pt>
                <c:pt idx="40200">
                  <c:v>-39.590234335962997</c:v>
                </c:pt>
                <c:pt idx="40201">
                  <c:v>-39.590234335962997</c:v>
                </c:pt>
                <c:pt idx="40202">
                  <c:v>-39.590234335962997</c:v>
                </c:pt>
                <c:pt idx="40203">
                  <c:v>-39.598730417819702</c:v>
                </c:pt>
                <c:pt idx="40204">
                  <c:v>-39.598730417819702</c:v>
                </c:pt>
                <c:pt idx="40205">
                  <c:v>-39.634765569455297</c:v>
                </c:pt>
                <c:pt idx="40206">
                  <c:v>-39.634765569455297</c:v>
                </c:pt>
                <c:pt idx="40207">
                  <c:v>-39.634765569455297</c:v>
                </c:pt>
                <c:pt idx="40208">
                  <c:v>-39.605175736214697</c:v>
                </c:pt>
                <c:pt idx="40209">
                  <c:v>-39.605175736214697</c:v>
                </c:pt>
                <c:pt idx="40210">
                  <c:v>-39.560742123656297</c:v>
                </c:pt>
                <c:pt idx="40211">
                  <c:v>-39.560742123656297</c:v>
                </c:pt>
                <c:pt idx="40212">
                  <c:v>-39.666992129888897</c:v>
                </c:pt>
                <c:pt idx="40213">
                  <c:v>-39.666992129888897</c:v>
                </c:pt>
                <c:pt idx="40214">
                  <c:v>-39.666992129888897</c:v>
                </c:pt>
                <c:pt idx="40215">
                  <c:v>-39.724609363234698</c:v>
                </c:pt>
                <c:pt idx="40216">
                  <c:v>-39.724609363234698</c:v>
                </c:pt>
                <c:pt idx="40217">
                  <c:v>-39.724609363234698</c:v>
                </c:pt>
                <c:pt idx="40218">
                  <c:v>-39.519335882585402</c:v>
                </c:pt>
                <c:pt idx="40219">
                  <c:v>-39.519335882585402</c:v>
                </c:pt>
                <c:pt idx="40220">
                  <c:v>-39.519335882585402</c:v>
                </c:pt>
                <c:pt idx="40221">
                  <c:v>-39.570800692454199</c:v>
                </c:pt>
                <c:pt idx="40222">
                  <c:v>-39.570800692454199</c:v>
                </c:pt>
                <c:pt idx="40223">
                  <c:v>-39.570800692454199</c:v>
                </c:pt>
                <c:pt idx="40224">
                  <c:v>-39.561230425359099</c:v>
                </c:pt>
                <c:pt idx="40225">
                  <c:v>-39.561230425359099</c:v>
                </c:pt>
                <c:pt idx="40226">
                  <c:v>-39.571777301782198</c:v>
                </c:pt>
                <c:pt idx="40227">
                  <c:v>-39.571777301782198</c:v>
                </c:pt>
                <c:pt idx="40228">
                  <c:v>-39.786621048100599</c:v>
                </c:pt>
                <c:pt idx="40229">
                  <c:v>-39.786621048100599</c:v>
                </c:pt>
                <c:pt idx="40230">
                  <c:v>-39.786621048100599</c:v>
                </c:pt>
                <c:pt idx="40231">
                  <c:v>-39.786621048100599</c:v>
                </c:pt>
                <c:pt idx="40232">
                  <c:v>-39.6458983941192</c:v>
                </c:pt>
                <c:pt idx="40233">
                  <c:v>-39.6458983941192</c:v>
                </c:pt>
                <c:pt idx="40234">
                  <c:v>-39.569433554534001</c:v>
                </c:pt>
                <c:pt idx="40235">
                  <c:v>-39.569433554534001</c:v>
                </c:pt>
                <c:pt idx="40236">
                  <c:v>-39.569433554534001</c:v>
                </c:pt>
                <c:pt idx="40237">
                  <c:v>-39.569433554534001</c:v>
                </c:pt>
                <c:pt idx="40238">
                  <c:v>-39.455175718918298</c:v>
                </c:pt>
                <c:pt idx="40239">
                  <c:v>-39.455175718918298</c:v>
                </c:pt>
                <c:pt idx="40240">
                  <c:v>-39.455175718918298</c:v>
                </c:pt>
                <c:pt idx="40241">
                  <c:v>-39.8240233990945</c:v>
                </c:pt>
                <c:pt idx="40242">
                  <c:v>-39.8240233990945</c:v>
                </c:pt>
                <c:pt idx="40243">
                  <c:v>-39.727929640961499</c:v>
                </c:pt>
                <c:pt idx="40244">
                  <c:v>-39.727929640961499</c:v>
                </c:pt>
                <c:pt idx="40245">
                  <c:v>-39.727929640961499</c:v>
                </c:pt>
                <c:pt idx="40246">
                  <c:v>-39.781152288036502</c:v>
                </c:pt>
                <c:pt idx="40247">
                  <c:v>-39.781152288036502</c:v>
                </c:pt>
                <c:pt idx="40248">
                  <c:v>-39.752148400373699</c:v>
                </c:pt>
                <c:pt idx="40249">
                  <c:v>-39.752148400373699</c:v>
                </c:pt>
                <c:pt idx="40250">
                  <c:v>-39.620996059318699</c:v>
                </c:pt>
                <c:pt idx="40251">
                  <c:v>-39.620996059318699</c:v>
                </c:pt>
                <c:pt idx="40252">
                  <c:v>-39.620996059318699</c:v>
                </c:pt>
                <c:pt idx="40253">
                  <c:v>-39.572363232240598</c:v>
                </c:pt>
                <c:pt idx="40254">
                  <c:v>-39.572363232240598</c:v>
                </c:pt>
                <c:pt idx="40255">
                  <c:v>-39.572363232240598</c:v>
                </c:pt>
                <c:pt idx="40256">
                  <c:v>-39.612890562937501</c:v>
                </c:pt>
                <c:pt idx="40257">
                  <c:v>-39.612890562937501</c:v>
                </c:pt>
                <c:pt idx="40258">
                  <c:v>-39.612890562937501</c:v>
                </c:pt>
                <c:pt idx="40259">
                  <c:v>-39.485253846680202</c:v>
                </c:pt>
                <c:pt idx="40260">
                  <c:v>-39.485253846680202</c:v>
                </c:pt>
                <c:pt idx="40261">
                  <c:v>-39.485253846680202</c:v>
                </c:pt>
                <c:pt idx="40262">
                  <c:v>-39.7048827763792</c:v>
                </c:pt>
                <c:pt idx="40263">
                  <c:v>-39.7048827763792</c:v>
                </c:pt>
                <c:pt idx="40264">
                  <c:v>-39.641503832775904</c:v>
                </c:pt>
                <c:pt idx="40265">
                  <c:v>-39.641503832775904</c:v>
                </c:pt>
                <c:pt idx="40266">
                  <c:v>-39.641503832775904</c:v>
                </c:pt>
                <c:pt idx="40267">
                  <c:v>-39.608105397317502</c:v>
                </c:pt>
                <c:pt idx="40268">
                  <c:v>-39.608105397317502</c:v>
                </c:pt>
                <c:pt idx="40269">
                  <c:v>-39.574414006849103</c:v>
                </c:pt>
                <c:pt idx="40270">
                  <c:v>-39.574414006849103</c:v>
                </c:pt>
                <c:pt idx="40271">
                  <c:v>-39.574414006849103</c:v>
                </c:pt>
                <c:pt idx="40272">
                  <c:v>-39.655663980185601</c:v>
                </c:pt>
                <c:pt idx="40273">
                  <c:v>-39.655663980185601</c:v>
                </c:pt>
                <c:pt idx="40274">
                  <c:v>-39.655663980185601</c:v>
                </c:pt>
                <c:pt idx="40275">
                  <c:v>-39.6069335310385</c:v>
                </c:pt>
                <c:pt idx="40276">
                  <c:v>-39.6069335310385</c:v>
                </c:pt>
                <c:pt idx="40277">
                  <c:v>-39.6069335310385</c:v>
                </c:pt>
                <c:pt idx="40278">
                  <c:v>-39.6740233855962</c:v>
                </c:pt>
                <c:pt idx="40279">
                  <c:v>-39.6740233855962</c:v>
                </c:pt>
                <c:pt idx="40280">
                  <c:v>-39.6740233855962</c:v>
                </c:pt>
                <c:pt idx="40281">
                  <c:v>-39.668359340379503</c:v>
                </c:pt>
                <c:pt idx="40282">
                  <c:v>-39.668359340379503</c:v>
                </c:pt>
                <c:pt idx="40283">
                  <c:v>-39.668359340379503</c:v>
                </c:pt>
                <c:pt idx="40284">
                  <c:v>-39.708886674823503</c:v>
                </c:pt>
                <c:pt idx="40285">
                  <c:v>-39.764746051237999</c:v>
                </c:pt>
                <c:pt idx="40286">
                  <c:v>-39.764746051237999</c:v>
                </c:pt>
                <c:pt idx="40287">
                  <c:v>-39.675195279269197</c:v>
                </c:pt>
                <c:pt idx="40288">
                  <c:v>-39.675195279269197</c:v>
                </c:pt>
                <c:pt idx="40289">
                  <c:v>-39.675195279269197</c:v>
                </c:pt>
                <c:pt idx="40290">
                  <c:v>-39.628222581312002</c:v>
                </c:pt>
                <c:pt idx="40291">
                  <c:v>-39.628222581312002</c:v>
                </c:pt>
                <c:pt idx="40292">
                  <c:v>-39.628222581312002</c:v>
                </c:pt>
                <c:pt idx="40293">
                  <c:v>-39.599902287242003</c:v>
                </c:pt>
                <c:pt idx="40294">
                  <c:v>-39.599902287242003</c:v>
                </c:pt>
                <c:pt idx="40295">
                  <c:v>-39.599902287242003</c:v>
                </c:pt>
                <c:pt idx="40296">
                  <c:v>-39.606054637028102</c:v>
                </c:pt>
                <c:pt idx="40297">
                  <c:v>-39.606054637028102</c:v>
                </c:pt>
                <c:pt idx="40298">
                  <c:v>-39.606054637028102</c:v>
                </c:pt>
                <c:pt idx="40299">
                  <c:v>-39.752246044539703</c:v>
                </c:pt>
                <c:pt idx="40300">
                  <c:v>-39.752246044539703</c:v>
                </c:pt>
                <c:pt idx="40301">
                  <c:v>-39.383593717800899</c:v>
                </c:pt>
                <c:pt idx="40302">
                  <c:v>-39.383593717800899</c:v>
                </c:pt>
                <c:pt idx="40303">
                  <c:v>-39.638085874444997</c:v>
                </c:pt>
                <c:pt idx="40304">
                  <c:v>-39.638085874444997</c:v>
                </c:pt>
                <c:pt idx="40305">
                  <c:v>-39.638085874444997</c:v>
                </c:pt>
                <c:pt idx="40306">
                  <c:v>-39.512499991767903</c:v>
                </c:pt>
                <c:pt idx="40307">
                  <c:v>-39.512499991767903</c:v>
                </c:pt>
                <c:pt idx="40308">
                  <c:v>-39.718554656625201</c:v>
                </c:pt>
                <c:pt idx="40309">
                  <c:v>-39.718554656625201</c:v>
                </c:pt>
                <c:pt idx="40310">
                  <c:v>-39.718554656625201</c:v>
                </c:pt>
                <c:pt idx="40311">
                  <c:v>-39.718554656625201</c:v>
                </c:pt>
                <c:pt idx="40312">
                  <c:v>-39.724902275171097</c:v>
                </c:pt>
                <c:pt idx="40313">
                  <c:v>-39.724902275171097</c:v>
                </c:pt>
                <c:pt idx="40314">
                  <c:v>-39.571777279365001</c:v>
                </c:pt>
                <c:pt idx="40315">
                  <c:v>-39.571777279365001</c:v>
                </c:pt>
                <c:pt idx="40316">
                  <c:v>-39.571777279365001</c:v>
                </c:pt>
                <c:pt idx="40317">
                  <c:v>-39.655175739928303</c:v>
                </c:pt>
                <c:pt idx="40318">
                  <c:v>-39.655175739928303</c:v>
                </c:pt>
                <c:pt idx="40319">
                  <c:v>-39.617675731838901</c:v>
                </c:pt>
                <c:pt idx="40320">
                  <c:v>-39.617675731838901</c:v>
                </c:pt>
                <c:pt idx="40321">
                  <c:v>-39.514843693708798</c:v>
                </c:pt>
                <c:pt idx="40322">
                  <c:v>-39.514843693708798</c:v>
                </c:pt>
                <c:pt idx="40323">
                  <c:v>-39.514843693708798</c:v>
                </c:pt>
                <c:pt idx="40324">
                  <c:v>-39.673437484590899</c:v>
                </c:pt>
                <c:pt idx="40325">
                  <c:v>-39.673437484590899</c:v>
                </c:pt>
                <c:pt idx="40326">
                  <c:v>-39.612988216475003</c:v>
                </c:pt>
                <c:pt idx="40327">
                  <c:v>-39.612988216475003</c:v>
                </c:pt>
                <c:pt idx="40328">
                  <c:v>-39.612988216475003</c:v>
                </c:pt>
                <c:pt idx="40329">
                  <c:v>-39.612988216475003</c:v>
                </c:pt>
                <c:pt idx="40330">
                  <c:v>-39.754687433603898</c:v>
                </c:pt>
                <c:pt idx="40331">
                  <c:v>-39.754687433603898</c:v>
                </c:pt>
                <c:pt idx="40332">
                  <c:v>-39.754687433603898</c:v>
                </c:pt>
                <c:pt idx="40333">
                  <c:v>-39.528515586483898</c:v>
                </c:pt>
                <c:pt idx="40334">
                  <c:v>-39.528515586483898</c:v>
                </c:pt>
                <c:pt idx="40335">
                  <c:v>-39.528515586483898</c:v>
                </c:pt>
                <c:pt idx="40336">
                  <c:v>-39.624316352026597</c:v>
                </c:pt>
                <c:pt idx="40337">
                  <c:v>-39.624316352026597</c:v>
                </c:pt>
                <c:pt idx="40338">
                  <c:v>-39.620410101582799</c:v>
                </c:pt>
                <c:pt idx="40339">
                  <c:v>-39.620410101582799</c:v>
                </c:pt>
                <c:pt idx="40340">
                  <c:v>-39.620410101582799</c:v>
                </c:pt>
                <c:pt idx="40341">
                  <c:v>-39.724609349912498</c:v>
                </c:pt>
                <c:pt idx="40342">
                  <c:v>-39.724609349912498</c:v>
                </c:pt>
                <c:pt idx="40343">
                  <c:v>-39.462890595619598</c:v>
                </c:pt>
                <c:pt idx="40344">
                  <c:v>-39.462890595619598</c:v>
                </c:pt>
                <c:pt idx="40345">
                  <c:v>-39.462890595619598</c:v>
                </c:pt>
                <c:pt idx="40346">
                  <c:v>-39.627148390179997</c:v>
                </c:pt>
                <c:pt idx="40347">
                  <c:v>-39.627148390179997</c:v>
                </c:pt>
                <c:pt idx="40348">
                  <c:v>-39.665429607259199</c:v>
                </c:pt>
                <c:pt idx="40349">
                  <c:v>-39.665429607259199</c:v>
                </c:pt>
                <c:pt idx="40350">
                  <c:v>-39.665429607259199</c:v>
                </c:pt>
                <c:pt idx="40351">
                  <c:v>-39.665429607259199</c:v>
                </c:pt>
                <c:pt idx="40352">
                  <c:v>-39.6472655900142</c:v>
                </c:pt>
                <c:pt idx="40353">
                  <c:v>-39.6472655900142</c:v>
                </c:pt>
                <c:pt idx="40354">
                  <c:v>-39.791015575508901</c:v>
                </c:pt>
                <c:pt idx="40355">
                  <c:v>-39.791015575508901</c:v>
                </c:pt>
                <c:pt idx="40356">
                  <c:v>-39.791015575508901</c:v>
                </c:pt>
                <c:pt idx="40357">
                  <c:v>-39.656542914919498</c:v>
                </c:pt>
                <c:pt idx="40358">
                  <c:v>-39.656542914919498</c:v>
                </c:pt>
                <c:pt idx="40359">
                  <c:v>-39.726855416280102</c:v>
                </c:pt>
                <c:pt idx="40360">
                  <c:v>-39.654199085111003</c:v>
                </c:pt>
                <c:pt idx="40361">
                  <c:v>-39.654199085111003</c:v>
                </c:pt>
                <c:pt idx="40362">
                  <c:v>-39.654199085111003</c:v>
                </c:pt>
                <c:pt idx="40363">
                  <c:v>-39.654199085111003</c:v>
                </c:pt>
                <c:pt idx="40364">
                  <c:v>-39.725878830126</c:v>
                </c:pt>
                <c:pt idx="40365">
                  <c:v>-39.725878830126</c:v>
                </c:pt>
                <c:pt idx="40366">
                  <c:v>-39.741308526870803</c:v>
                </c:pt>
                <c:pt idx="40367">
                  <c:v>-39.741308526870803</c:v>
                </c:pt>
                <c:pt idx="40368">
                  <c:v>-39.741308526870803</c:v>
                </c:pt>
                <c:pt idx="40369">
                  <c:v>-39.613476538725003</c:v>
                </c:pt>
                <c:pt idx="40370">
                  <c:v>-39.613476538725003</c:v>
                </c:pt>
                <c:pt idx="40371">
                  <c:v>-39.613476538725003</c:v>
                </c:pt>
                <c:pt idx="40372">
                  <c:v>-39.812206950031303</c:v>
                </c:pt>
                <c:pt idx="40373">
                  <c:v>-39.812206950031303</c:v>
                </c:pt>
                <c:pt idx="40374">
                  <c:v>-39.812206950031303</c:v>
                </c:pt>
                <c:pt idx="40375">
                  <c:v>-39.6261718147652</c:v>
                </c:pt>
                <c:pt idx="40376">
                  <c:v>-39.6261718147652</c:v>
                </c:pt>
                <c:pt idx="40377">
                  <c:v>-39.730468679379499</c:v>
                </c:pt>
                <c:pt idx="40378">
                  <c:v>-39.730468679379499</c:v>
                </c:pt>
                <c:pt idx="40379">
                  <c:v>-39.730468679379499</c:v>
                </c:pt>
                <c:pt idx="40380">
                  <c:v>-39.578320266365999</c:v>
                </c:pt>
                <c:pt idx="40381">
                  <c:v>-39.578320266365999</c:v>
                </c:pt>
                <c:pt idx="40382">
                  <c:v>-39.6383788596358</c:v>
                </c:pt>
                <c:pt idx="40383">
                  <c:v>-39.6383788596358</c:v>
                </c:pt>
                <c:pt idx="40384">
                  <c:v>-39.487890615673599</c:v>
                </c:pt>
                <c:pt idx="40385">
                  <c:v>-39.487890615673599</c:v>
                </c:pt>
                <c:pt idx="40386">
                  <c:v>-39.698730422351197</c:v>
                </c:pt>
                <c:pt idx="40387">
                  <c:v>-39.698730422351197</c:v>
                </c:pt>
                <c:pt idx="40388">
                  <c:v>-39.698730422351197</c:v>
                </c:pt>
                <c:pt idx="40389">
                  <c:v>-39.698730422351197</c:v>
                </c:pt>
                <c:pt idx="40390">
                  <c:v>-39.608007732276697</c:v>
                </c:pt>
                <c:pt idx="40391">
                  <c:v>-39.608007732276697</c:v>
                </c:pt>
                <c:pt idx="40392">
                  <c:v>-39.695117171424499</c:v>
                </c:pt>
                <c:pt idx="40393">
                  <c:v>-39.695117171424499</c:v>
                </c:pt>
                <c:pt idx="40394">
                  <c:v>-39.6524413513689</c:v>
                </c:pt>
                <c:pt idx="40395">
                  <c:v>-39.6524413513689</c:v>
                </c:pt>
                <c:pt idx="40396">
                  <c:v>-39.5062499514897</c:v>
                </c:pt>
                <c:pt idx="40397">
                  <c:v>-39.5062499514897</c:v>
                </c:pt>
                <c:pt idx="40398">
                  <c:v>-39.5062499514897</c:v>
                </c:pt>
                <c:pt idx="40399">
                  <c:v>-39.606640559380999</c:v>
                </c:pt>
                <c:pt idx="40400">
                  <c:v>-39.606640559380999</c:v>
                </c:pt>
                <c:pt idx="40401">
                  <c:v>-39.534667867475903</c:v>
                </c:pt>
                <c:pt idx="40402">
                  <c:v>-39.534667867475903</c:v>
                </c:pt>
                <c:pt idx="40403">
                  <c:v>-39.534667867475903</c:v>
                </c:pt>
                <c:pt idx="40404">
                  <c:v>-39.797265568544297</c:v>
                </c:pt>
                <c:pt idx="40405">
                  <c:v>-39.797265568544297</c:v>
                </c:pt>
                <c:pt idx="40406">
                  <c:v>-39.797265568544297</c:v>
                </c:pt>
                <c:pt idx="40407">
                  <c:v>-39.584960904743603</c:v>
                </c:pt>
                <c:pt idx="40408">
                  <c:v>-39.584960904743603</c:v>
                </c:pt>
                <c:pt idx="40409">
                  <c:v>-39.584960904743603</c:v>
                </c:pt>
                <c:pt idx="40410">
                  <c:v>-39.584960904743603</c:v>
                </c:pt>
                <c:pt idx="40411">
                  <c:v>-39.768164002380203</c:v>
                </c:pt>
                <c:pt idx="40412">
                  <c:v>-39.768164002380203</c:v>
                </c:pt>
                <c:pt idx="40413">
                  <c:v>-39.771972646267301</c:v>
                </c:pt>
                <c:pt idx="40414">
                  <c:v>-39.771972646267301</c:v>
                </c:pt>
                <c:pt idx="40415">
                  <c:v>-39.5942382437715</c:v>
                </c:pt>
                <c:pt idx="40416">
                  <c:v>-39.5942382437715</c:v>
                </c:pt>
                <c:pt idx="40417">
                  <c:v>-39.5942382437715</c:v>
                </c:pt>
                <c:pt idx="40418">
                  <c:v>-39.691406215162701</c:v>
                </c:pt>
                <c:pt idx="40419">
                  <c:v>-39.691406215162701</c:v>
                </c:pt>
                <c:pt idx="40420">
                  <c:v>-39.473925721758803</c:v>
                </c:pt>
                <c:pt idx="40421">
                  <c:v>-39.473925721758803</c:v>
                </c:pt>
                <c:pt idx="40422">
                  <c:v>-39.473925721758803</c:v>
                </c:pt>
                <c:pt idx="40423">
                  <c:v>-39.506835847023403</c:v>
                </c:pt>
                <c:pt idx="40424">
                  <c:v>-39.506835847023403</c:v>
                </c:pt>
                <c:pt idx="40425">
                  <c:v>-39.721582003963697</c:v>
                </c:pt>
                <c:pt idx="40426">
                  <c:v>-39.721582003963697</c:v>
                </c:pt>
                <c:pt idx="40427">
                  <c:v>-39.721582003963697</c:v>
                </c:pt>
                <c:pt idx="40428">
                  <c:v>-39.595117139986499</c:v>
                </c:pt>
                <c:pt idx="40429">
                  <c:v>-39.595117139986499</c:v>
                </c:pt>
                <c:pt idx="40430">
                  <c:v>-39.595117139986499</c:v>
                </c:pt>
                <c:pt idx="40431">
                  <c:v>-39.635742109385298</c:v>
                </c:pt>
                <c:pt idx="40432">
                  <c:v>-39.635742109385298</c:v>
                </c:pt>
                <c:pt idx="40433">
                  <c:v>-39.7872069609584</c:v>
                </c:pt>
                <c:pt idx="40434">
                  <c:v>-39.7872069609584</c:v>
                </c:pt>
                <c:pt idx="40435">
                  <c:v>-39.7872069609584</c:v>
                </c:pt>
                <c:pt idx="40436">
                  <c:v>-39.609374917534197</c:v>
                </c:pt>
                <c:pt idx="40437">
                  <c:v>-39.609374917534197</c:v>
                </c:pt>
                <c:pt idx="40438">
                  <c:v>-39.606542950852599</c:v>
                </c:pt>
                <c:pt idx="40439">
                  <c:v>-39.606542950852599</c:v>
                </c:pt>
                <c:pt idx="40440">
                  <c:v>-39.7943358720294</c:v>
                </c:pt>
                <c:pt idx="40441">
                  <c:v>-39.7943358720294</c:v>
                </c:pt>
                <c:pt idx="40442">
                  <c:v>-39.614453103167698</c:v>
                </c:pt>
                <c:pt idx="40443">
                  <c:v>-39.614453103167698</c:v>
                </c:pt>
                <c:pt idx="40444">
                  <c:v>-39.614453103167698</c:v>
                </c:pt>
                <c:pt idx="40445">
                  <c:v>-39.570117123810597</c:v>
                </c:pt>
                <c:pt idx="40446">
                  <c:v>-39.570117123810597</c:v>
                </c:pt>
                <c:pt idx="40447">
                  <c:v>-39.570117123810597</c:v>
                </c:pt>
                <c:pt idx="40448">
                  <c:v>-39.570117123810597</c:v>
                </c:pt>
                <c:pt idx="40449">
                  <c:v>-39.587792919017303</c:v>
                </c:pt>
                <c:pt idx="40450">
                  <c:v>-39.587792919017303</c:v>
                </c:pt>
                <c:pt idx="40451">
                  <c:v>-39.587792919017303</c:v>
                </c:pt>
                <c:pt idx="40452">
                  <c:v>-39.668066330959803</c:v>
                </c:pt>
                <c:pt idx="40453">
                  <c:v>-39.668066330959803</c:v>
                </c:pt>
                <c:pt idx="40454">
                  <c:v>-39.670410092039603</c:v>
                </c:pt>
                <c:pt idx="40455">
                  <c:v>-39.670410092039603</c:v>
                </c:pt>
                <c:pt idx="40456">
                  <c:v>-39.670410092039603</c:v>
                </c:pt>
                <c:pt idx="40457">
                  <c:v>-39.771777312831503</c:v>
                </c:pt>
                <c:pt idx="40458">
                  <c:v>-39.771777312831503</c:v>
                </c:pt>
                <c:pt idx="40459">
                  <c:v>-39.716308526010799</c:v>
                </c:pt>
                <c:pt idx="40460">
                  <c:v>-39.716308526010799</c:v>
                </c:pt>
                <c:pt idx="40461">
                  <c:v>-39.808300726719601</c:v>
                </c:pt>
                <c:pt idx="40462">
                  <c:v>-39.808300726719601</c:v>
                </c:pt>
                <c:pt idx="40463">
                  <c:v>-39.808300726719601</c:v>
                </c:pt>
                <c:pt idx="40464">
                  <c:v>-39.747460892045602</c:v>
                </c:pt>
                <c:pt idx="40465">
                  <c:v>-39.747460892045602</c:v>
                </c:pt>
                <c:pt idx="40466">
                  <c:v>-39.747460892045602</c:v>
                </c:pt>
                <c:pt idx="40467">
                  <c:v>-39.679003896002499</c:v>
                </c:pt>
                <c:pt idx="40468">
                  <c:v>-39.679003896002499</c:v>
                </c:pt>
                <c:pt idx="40469">
                  <c:v>-39.679003896002499</c:v>
                </c:pt>
                <c:pt idx="40470">
                  <c:v>-39.630078049092802</c:v>
                </c:pt>
                <c:pt idx="40471">
                  <c:v>-39.630078049092802</c:v>
                </c:pt>
                <c:pt idx="40472">
                  <c:v>-39.630078049092802</c:v>
                </c:pt>
                <c:pt idx="40473">
                  <c:v>-39.640624973340799</c:v>
                </c:pt>
                <c:pt idx="40474">
                  <c:v>-39.640624973340799</c:v>
                </c:pt>
                <c:pt idx="40475">
                  <c:v>-39.640624973340799</c:v>
                </c:pt>
                <c:pt idx="40476">
                  <c:v>-39.698339796945199</c:v>
                </c:pt>
                <c:pt idx="40477">
                  <c:v>-39.698339796945199</c:v>
                </c:pt>
                <c:pt idx="40478">
                  <c:v>-39.695800718763998</c:v>
                </c:pt>
                <c:pt idx="40479">
                  <c:v>-39.695800718763998</c:v>
                </c:pt>
                <c:pt idx="40480">
                  <c:v>-39.695800718763998</c:v>
                </c:pt>
                <c:pt idx="40481">
                  <c:v>-39.4468749481602</c:v>
                </c:pt>
                <c:pt idx="40482">
                  <c:v>-39.4468749481602</c:v>
                </c:pt>
                <c:pt idx="40483">
                  <c:v>-39.4468749481602</c:v>
                </c:pt>
                <c:pt idx="40484">
                  <c:v>-39.630663998373997</c:v>
                </c:pt>
                <c:pt idx="40485">
                  <c:v>-39.630663998373997</c:v>
                </c:pt>
                <c:pt idx="40486">
                  <c:v>-39.630663998373997</c:v>
                </c:pt>
                <c:pt idx="40487">
                  <c:v>-39.630663998373997</c:v>
                </c:pt>
                <c:pt idx="40488">
                  <c:v>-39.5970702761187</c:v>
                </c:pt>
                <c:pt idx="40489">
                  <c:v>-39.5970702761187</c:v>
                </c:pt>
                <c:pt idx="40490">
                  <c:v>-39.556835863477303</c:v>
                </c:pt>
                <c:pt idx="40491">
                  <c:v>-39.556835863477303</c:v>
                </c:pt>
                <c:pt idx="40492">
                  <c:v>-39.556835863477303</c:v>
                </c:pt>
                <c:pt idx="40493">
                  <c:v>-39.673828080216403</c:v>
                </c:pt>
                <c:pt idx="40494">
                  <c:v>-39.673828080216403</c:v>
                </c:pt>
                <c:pt idx="40495">
                  <c:v>-39.673828080216403</c:v>
                </c:pt>
                <c:pt idx="40496">
                  <c:v>-39.686523408832699</c:v>
                </c:pt>
                <c:pt idx="40497">
                  <c:v>-39.494238245628303</c:v>
                </c:pt>
                <c:pt idx="40498">
                  <c:v>-39.494238245628303</c:v>
                </c:pt>
                <c:pt idx="40499">
                  <c:v>-39.494238245628303</c:v>
                </c:pt>
                <c:pt idx="40500">
                  <c:v>-39.494238245628303</c:v>
                </c:pt>
                <c:pt idx="40501">
                  <c:v>-39.519531257399599</c:v>
                </c:pt>
                <c:pt idx="40502">
                  <c:v>-39.519531257399599</c:v>
                </c:pt>
                <c:pt idx="40503">
                  <c:v>-39.519531257399599</c:v>
                </c:pt>
                <c:pt idx="40504">
                  <c:v>-39.664355411543497</c:v>
                </c:pt>
                <c:pt idx="40505">
                  <c:v>-39.664355411543497</c:v>
                </c:pt>
                <c:pt idx="40506">
                  <c:v>-39.664355411543497</c:v>
                </c:pt>
                <c:pt idx="40507">
                  <c:v>-39.664355411543497</c:v>
                </c:pt>
                <c:pt idx="40508">
                  <c:v>-39.694433557582599</c:v>
                </c:pt>
                <c:pt idx="40509">
                  <c:v>-39.694433557582599</c:v>
                </c:pt>
                <c:pt idx="40510">
                  <c:v>-39.654199177180999</c:v>
                </c:pt>
                <c:pt idx="40511">
                  <c:v>-39.654199177180999</c:v>
                </c:pt>
                <c:pt idx="40512">
                  <c:v>-39.600097595808599</c:v>
                </c:pt>
                <c:pt idx="40513">
                  <c:v>-39.600097595808599</c:v>
                </c:pt>
                <c:pt idx="40514">
                  <c:v>-39.600097595808599</c:v>
                </c:pt>
                <c:pt idx="40515">
                  <c:v>-39.714355415693703</c:v>
                </c:pt>
                <c:pt idx="40516">
                  <c:v>-39.714355415693703</c:v>
                </c:pt>
                <c:pt idx="40517">
                  <c:v>-39.789941362592799</c:v>
                </c:pt>
                <c:pt idx="40518">
                  <c:v>-39.789941362592799</c:v>
                </c:pt>
                <c:pt idx="40519">
                  <c:v>-39.789941362592799</c:v>
                </c:pt>
                <c:pt idx="40520">
                  <c:v>-39.612402295810099</c:v>
                </c:pt>
                <c:pt idx="40521">
                  <c:v>-39.612402295810099</c:v>
                </c:pt>
                <c:pt idx="40522">
                  <c:v>-39.612402295810099</c:v>
                </c:pt>
                <c:pt idx="40523">
                  <c:v>-39.540917933016303</c:v>
                </c:pt>
                <c:pt idx="40524">
                  <c:v>-39.540917933016303</c:v>
                </c:pt>
                <c:pt idx="40525">
                  <c:v>-39.540917933016303</c:v>
                </c:pt>
                <c:pt idx="40526">
                  <c:v>-39.540917933016303</c:v>
                </c:pt>
                <c:pt idx="40527">
                  <c:v>-39.768847615028697</c:v>
                </c:pt>
                <c:pt idx="40528">
                  <c:v>-39.768847615028697</c:v>
                </c:pt>
                <c:pt idx="40529">
                  <c:v>-39.615136660206097</c:v>
                </c:pt>
                <c:pt idx="40530">
                  <c:v>-39.615136660206097</c:v>
                </c:pt>
                <c:pt idx="40531">
                  <c:v>-39.721093698295498</c:v>
                </c:pt>
                <c:pt idx="40532">
                  <c:v>-39.721093698295498</c:v>
                </c:pt>
                <c:pt idx="40533">
                  <c:v>-39.721093698295498</c:v>
                </c:pt>
                <c:pt idx="40534">
                  <c:v>-39.767675729905001</c:v>
                </c:pt>
                <c:pt idx="40535">
                  <c:v>-39.767675729905001</c:v>
                </c:pt>
                <c:pt idx="40536">
                  <c:v>-39.5904296201333</c:v>
                </c:pt>
                <c:pt idx="40537">
                  <c:v>-39.5904296201333</c:v>
                </c:pt>
                <c:pt idx="40538">
                  <c:v>-39.659960912496899</c:v>
                </c:pt>
                <c:pt idx="40539">
                  <c:v>-39.659960912496899</c:v>
                </c:pt>
                <c:pt idx="40540">
                  <c:v>-39.659960912496899</c:v>
                </c:pt>
                <c:pt idx="40541">
                  <c:v>-39.724218740578998</c:v>
                </c:pt>
                <c:pt idx="40542">
                  <c:v>-39.724218740578998</c:v>
                </c:pt>
                <c:pt idx="40543">
                  <c:v>-39.724218740578998</c:v>
                </c:pt>
                <c:pt idx="40544">
                  <c:v>-39.724218740578998</c:v>
                </c:pt>
                <c:pt idx="40545">
                  <c:v>-39.637890592159202</c:v>
                </c:pt>
                <c:pt idx="40546">
                  <c:v>-39.637890592159202</c:v>
                </c:pt>
                <c:pt idx="40547">
                  <c:v>-39.548339780645598</c:v>
                </c:pt>
                <c:pt idx="40548">
                  <c:v>-39.548339780645598</c:v>
                </c:pt>
                <c:pt idx="40549">
                  <c:v>-39.548339780645598</c:v>
                </c:pt>
                <c:pt idx="40550">
                  <c:v>-39.5187499525927</c:v>
                </c:pt>
                <c:pt idx="40551">
                  <c:v>-39.5187499525927</c:v>
                </c:pt>
                <c:pt idx="40552">
                  <c:v>-39.638964787780402</c:v>
                </c:pt>
                <c:pt idx="40553">
                  <c:v>-39.638964787780402</c:v>
                </c:pt>
                <c:pt idx="40554">
                  <c:v>-39.796679626313498</c:v>
                </c:pt>
                <c:pt idx="40555">
                  <c:v>-39.796679626313498</c:v>
                </c:pt>
                <c:pt idx="40556">
                  <c:v>-39.481640556630701</c:v>
                </c:pt>
                <c:pt idx="40557">
                  <c:v>-39.481640556630701</c:v>
                </c:pt>
                <c:pt idx="40558">
                  <c:v>-39.481640556630701</c:v>
                </c:pt>
                <c:pt idx="40559">
                  <c:v>-39.5942382071662</c:v>
                </c:pt>
                <c:pt idx="40560">
                  <c:v>-39.5942382071662</c:v>
                </c:pt>
                <c:pt idx="40561">
                  <c:v>-39.5942382071662</c:v>
                </c:pt>
                <c:pt idx="40562">
                  <c:v>-39.629882752386003</c:v>
                </c:pt>
                <c:pt idx="40563">
                  <c:v>-39.629882752386003</c:v>
                </c:pt>
                <c:pt idx="40564">
                  <c:v>-39.629882752386003</c:v>
                </c:pt>
                <c:pt idx="40565">
                  <c:v>-39.727050728848504</c:v>
                </c:pt>
                <c:pt idx="40566">
                  <c:v>-39.727050728848504</c:v>
                </c:pt>
                <c:pt idx="40567">
                  <c:v>-39.727050728848504</c:v>
                </c:pt>
                <c:pt idx="40568">
                  <c:v>-39.571093694357799</c:v>
                </c:pt>
                <c:pt idx="40569">
                  <c:v>-39.571093694357799</c:v>
                </c:pt>
                <c:pt idx="40570">
                  <c:v>-39.571093694357799</c:v>
                </c:pt>
                <c:pt idx="40571">
                  <c:v>-39.774804629734703</c:v>
                </c:pt>
                <c:pt idx="40572">
                  <c:v>-39.774804629734703</c:v>
                </c:pt>
                <c:pt idx="40573">
                  <c:v>-39.621484344199402</c:v>
                </c:pt>
                <c:pt idx="40574">
                  <c:v>-39.621484344199402</c:v>
                </c:pt>
                <c:pt idx="40575">
                  <c:v>-39.7362304077323</c:v>
                </c:pt>
                <c:pt idx="40576">
                  <c:v>-39.7362304077323</c:v>
                </c:pt>
                <c:pt idx="40577">
                  <c:v>-39.7362304077323</c:v>
                </c:pt>
                <c:pt idx="40578">
                  <c:v>-39.581542935156897</c:v>
                </c:pt>
                <c:pt idx="40579">
                  <c:v>-39.581542935156897</c:v>
                </c:pt>
                <c:pt idx="40580">
                  <c:v>-39.581542935156897</c:v>
                </c:pt>
                <c:pt idx="40581">
                  <c:v>-39.581542935156897</c:v>
                </c:pt>
                <c:pt idx="40582">
                  <c:v>-39.737695254378103</c:v>
                </c:pt>
                <c:pt idx="40583">
                  <c:v>-39.737695254378103</c:v>
                </c:pt>
                <c:pt idx="40584">
                  <c:v>-39.737695254378103</c:v>
                </c:pt>
                <c:pt idx="40585">
                  <c:v>-39.596972633808001</c:v>
                </c:pt>
                <c:pt idx="40586">
                  <c:v>-39.596972633808001</c:v>
                </c:pt>
                <c:pt idx="40587">
                  <c:v>-39.815917925850897</c:v>
                </c:pt>
                <c:pt idx="40588">
                  <c:v>-39.815917925850897</c:v>
                </c:pt>
                <c:pt idx="40589">
                  <c:v>-39.636230370379003</c:v>
                </c:pt>
                <c:pt idx="40590">
                  <c:v>-39.636230370379003</c:v>
                </c:pt>
                <c:pt idx="40591">
                  <c:v>-39.636230370379003</c:v>
                </c:pt>
                <c:pt idx="40592">
                  <c:v>-39.636230370379003</c:v>
                </c:pt>
                <c:pt idx="40593">
                  <c:v>-39.595898369494499</c:v>
                </c:pt>
                <c:pt idx="40594">
                  <c:v>-39.595898369494499</c:v>
                </c:pt>
                <c:pt idx="40595">
                  <c:v>-39.643359344554398</c:v>
                </c:pt>
                <c:pt idx="40596">
                  <c:v>-39.643359344554398</c:v>
                </c:pt>
                <c:pt idx="40597">
                  <c:v>-39.643359344554398</c:v>
                </c:pt>
                <c:pt idx="40598">
                  <c:v>-39.469140554603598</c:v>
                </c:pt>
                <c:pt idx="40599">
                  <c:v>-39.469140554603598</c:v>
                </c:pt>
                <c:pt idx="40600">
                  <c:v>-39.566992147367202</c:v>
                </c:pt>
                <c:pt idx="40601">
                  <c:v>-39.566992147367202</c:v>
                </c:pt>
                <c:pt idx="40602">
                  <c:v>-39.566992147367202</c:v>
                </c:pt>
                <c:pt idx="40603">
                  <c:v>-39.633886626652298</c:v>
                </c:pt>
                <c:pt idx="40604">
                  <c:v>-39.633886626652298</c:v>
                </c:pt>
                <c:pt idx="40605">
                  <c:v>-39.680566333212397</c:v>
                </c:pt>
                <c:pt idx="40606">
                  <c:v>-39.680566333212397</c:v>
                </c:pt>
                <c:pt idx="40607">
                  <c:v>-39.680566333212397</c:v>
                </c:pt>
                <c:pt idx="40608">
                  <c:v>-39.580273374434903</c:v>
                </c:pt>
                <c:pt idx="40609">
                  <c:v>-39.580273374434903</c:v>
                </c:pt>
                <c:pt idx="40610">
                  <c:v>-39.632910105807198</c:v>
                </c:pt>
                <c:pt idx="40611">
                  <c:v>-39.632910105807198</c:v>
                </c:pt>
                <c:pt idx="40612">
                  <c:v>-39.629296805738697</c:v>
                </c:pt>
                <c:pt idx="40613">
                  <c:v>-39.629296805738697</c:v>
                </c:pt>
                <c:pt idx="40614">
                  <c:v>-39.629296805738697</c:v>
                </c:pt>
                <c:pt idx="40615">
                  <c:v>-39.669921816886898</c:v>
                </c:pt>
                <c:pt idx="40616">
                  <c:v>-39.669921816886898</c:v>
                </c:pt>
                <c:pt idx="40617">
                  <c:v>-39.560058553521202</c:v>
                </c:pt>
                <c:pt idx="40618">
                  <c:v>-39.560058553521202</c:v>
                </c:pt>
                <c:pt idx="40619">
                  <c:v>-39.572265611575801</c:v>
                </c:pt>
                <c:pt idx="40620">
                  <c:v>-39.572265611575801</c:v>
                </c:pt>
                <c:pt idx="40621">
                  <c:v>-39.572265611575801</c:v>
                </c:pt>
                <c:pt idx="40622">
                  <c:v>-39.572265611575801</c:v>
                </c:pt>
                <c:pt idx="40623">
                  <c:v>-39.709374912192203</c:v>
                </c:pt>
                <c:pt idx="40624">
                  <c:v>-39.709374912192203</c:v>
                </c:pt>
                <c:pt idx="40625">
                  <c:v>-39.709374912192203</c:v>
                </c:pt>
                <c:pt idx="40626">
                  <c:v>-39.588671842895501</c:v>
                </c:pt>
                <c:pt idx="40627">
                  <c:v>-39.588671842895501</c:v>
                </c:pt>
                <c:pt idx="40628">
                  <c:v>-39.7187499678693</c:v>
                </c:pt>
                <c:pt idx="40629">
                  <c:v>-39.7187499678693</c:v>
                </c:pt>
                <c:pt idx="40630">
                  <c:v>-39.7187499678693</c:v>
                </c:pt>
                <c:pt idx="40631">
                  <c:v>-39.6121093045439</c:v>
                </c:pt>
                <c:pt idx="40632">
                  <c:v>-39.6121093045439</c:v>
                </c:pt>
                <c:pt idx="40633">
                  <c:v>-39.664550722292901</c:v>
                </c:pt>
                <c:pt idx="40634">
                  <c:v>-39.664550722292901</c:v>
                </c:pt>
                <c:pt idx="40635">
                  <c:v>-39.664550722292901</c:v>
                </c:pt>
                <c:pt idx="40636">
                  <c:v>-39.630663998985199</c:v>
                </c:pt>
                <c:pt idx="40637">
                  <c:v>-39.630663998985199</c:v>
                </c:pt>
                <c:pt idx="40638">
                  <c:v>-39.630663998985199</c:v>
                </c:pt>
                <c:pt idx="40639">
                  <c:v>-39.606738258575199</c:v>
                </c:pt>
                <c:pt idx="40640">
                  <c:v>-39.606738258575199</c:v>
                </c:pt>
                <c:pt idx="40641">
                  <c:v>-39.6301757432011</c:v>
                </c:pt>
                <c:pt idx="40642">
                  <c:v>-39.6301757432011</c:v>
                </c:pt>
                <c:pt idx="40643">
                  <c:v>-39.6301757432011</c:v>
                </c:pt>
                <c:pt idx="40644">
                  <c:v>-39.6301757432011</c:v>
                </c:pt>
                <c:pt idx="40645">
                  <c:v>-39.684667937821303</c:v>
                </c:pt>
                <c:pt idx="40646">
                  <c:v>-39.684667937821303</c:v>
                </c:pt>
                <c:pt idx="40647">
                  <c:v>-39.658886697274198</c:v>
                </c:pt>
                <c:pt idx="40648">
                  <c:v>-39.658886697274198</c:v>
                </c:pt>
                <c:pt idx="40649">
                  <c:v>-39.540820245332696</c:v>
                </c:pt>
                <c:pt idx="40650">
                  <c:v>-39.540820245332696</c:v>
                </c:pt>
                <c:pt idx="40651">
                  <c:v>-39.739550725746</c:v>
                </c:pt>
                <c:pt idx="40652">
                  <c:v>-39.739550725746</c:v>
                </c:pt>
                <c:pt idx="40653">
                  <c:v>-39.692382779569002</c:v>
                </c:pt>
                <c:pt idx="40654">
                  <c:v>-39.692382779569002</c:v>
                </c:pt>
                <c:pt idx="40655">
                  <c:v>-39.692382779569002</c:v>
                </c:pt>
                <c:pt idx="40656">
                  <c:v>-39.804199163234401</c:v>
                </c:pt>
                <c:pt idx="40657">
                  <c:v>-39.804199163234401</c:v>
                </c:pt>
                <c:pt idx="40658">
                  <c:v>-39.804199163234401</c:v>
                </c:pt>
                <c:pt idx="40659">
                  <c:v>-39.612597629944503</c:v>
                </c:pt>
                <c:pt idx="40660">
                  <c:v>-39.612597629944503</c:v>
                </c:pt>
                <c:pt idx="40661">
                  <c:v>-39.612597629944503</c:v>
                </c:pt>
                <c:pt idx="40662">
                  <c:v>-39.646679615529102</c:v>
                </c:pt>
                <c:pt idx="40663">
                  <c:v>-39.646679615529102</c:v>
                </c:pt>
                <c:pt idx="40664">
                  <c:v>-39.646679615529102</c:v>
                </c:pt>
                <c:pt idx="40665">
                  <c:v>-39.642675699506</c:v>
                </c:pt>
                <c:pt idx="40666">
                  <c:v>-39.642675699506</c:v>
                </c:pt>
                <c:pt idx="40667">
                  <c:v>-39.669726516614901</c:v>
                </c:pt>
                <c:pt idx="40668">
                  <c:v>-39.669726516614901</c:v>
                </c:pt>
                <c:pt idx="40669">
                  <c:v>-39.669726516614901</c:v>
                </c:pt>
                <c:pt idx="40670">
                  <c:v>-39.708105438163301</c:v>
                </c:pt>
                <c:pt idx="40671">
                  <c:v>-39.708105438163301</c:v>
                </c:pt>
                <c:pt idx="40672">
                  <c:v>-39.703222607880797</c:v>
                </c:pt>
                <c:pt idx="40673">
                  <c:v>-39.703222607880797</c:v>
                </c:pt>
                <c:pt idx="40674">
                  <c:v>-39.703222607880797</c:v>
                </c:pt>
                <c:pt idx="40675">
                  <c:v>-39.772460900050604</c:v>
                </c:pt>
                <c:pt idx="40676">
                  <c:v>-39.772460900050604</c:v>
                </c:pt>
                <c:pt idx="40677">
                  <c:v>-39.772460900050604</c:v>
                </c:pt>
                <c:pt idx="40678">
                  <c:v>-39.6579100677627</c:v>
                </c:pt>
                <c:pt idx="40679">
                  <c:v>-39.6579100677627</c:v>
                </c:pt>
                <c:pt idx="40680">
                  <c:v>-39.6579100677627</c:v>
                </c:pt>
                <c:pt idx="40681">
                  <c:v>-39.596093704923902</c:v>
                </c:pt>
                <c:pt idx="40682">
                  <c:v>-39.596093704923902</c:v>
                </c:pt>
                <c:pt idx="40683">
                  <c:v>-39.596093704923902</c:v>
                </c:pt>
                <c:pt idx="40684">
                  <c:v>-39.637695284036397</c:v>
                </c:pt>
                <c:pt idx="40685">
                  <c:v>-39.637695284036397</c:v>
                </c:pt>
                <c:pt idx="40686">
                  <c:v>-39.602148403660898</c:v>
                </c:pt>
                <c:pt idx="40687">
                  <c:v>-39.602148403660898</c:v>
                </c:pt>
                <c:pt idx="40688">
                  <c:v>-39.602148403660898</c:v>
                </c:pt>
                <c:pt idx="40689">
                  <c:v>-39.5212890203765</c:v>
                </c:pt>
                <c:pt idx="40690">
                  <c:v>-39.5212890203765</c:v>
                </c:pt>
                <c:pt idx="40691">
                  <c:v>-39.635937441351402</c:v>
                </c:pt>
                <c:pt idx="40692">
                  <c:v>-39.635937441351402</c:v>
                </c:pt>
                <c:pt idx="40693">
                  <c:v>-39.729296803176098</c:v>
                </c:pt>
                <c:pt idx="40694">
                  <c:v>-39.729296803176098</c:v>
                </c:pt>
                <c:pt idx="40695">
                  <c:v>-39.729296803176098</c:v>
                </c:pt>
                <c:pt idx="40696">
                  <c:v>-39.653710880229397</c:v>
                </c:pt>
                <c:pt idx="40697">
                  <c:v>-39.653710880229397</c:v>
                </c:pt>
                <c:pt idx="40698">
                  <c:v>-39.653710880229397</c:v>
                </c:pt>
                <c:pt idx="40699">
                  <c:v>-39.644628879628698</c:v>
                </c:pt>
                <c:pt idx="40700">
                  <c:v>-39.644628879628698</c:v>
                </c:pt>
                <c:pt idx="40701">
                  <c:v>-39.644628879628698</c:v>
                </c:pt>
                <c:pt idx="40702">
                  <c:v>-39.669726515829097</c:v>
                </c:pt>
                <c:pt idx="40703">
                  <c:v>-39.669726515829097</c:v>
                </c:pt>
                <c:pt idx="40704">
                  <c:v>-39.669726515829097</c:v>
                </c:pt>
                <c:pt idx="40705">
                  <c:v>-39.669726515829097</c:v>
                </c:pt>
                <c:pt idx="40706">
                  <c:v>-39.711718726670298</c:v>
                </c:pt>
                <c:pt idx="40707">
                  <c:v>-39.711718726670298</c:v>
                </c:pt>
                <c:pt idx="40708">
                  <c:v>-39.620019478599701</c:v>
                </c:pt>
                <c:pt idx="40709">
                  <c:v>-39.620019478599701</c:v>
                </c:pt>
                <c:pt idx="40710">
                  <c:v>-39.693749953461499</c:v>
                </c:pt>
                <c:pt idx="40711">
                  <c:v>-39.693749953461499</c:v>
                </c:pt>
                <c:pt idx="40712">
                  <c:v>-39.693749953461499</c:v>
                </c:pt>
                <c:pt idx="40713">
                  <c:v>-39.574023388217</c:v>
                </c:pt>
                <c:pt idx="40714">
                  <c:v>-39.574023388217</c:v>
                </c:pt>
                <c:pt idx="40715">
                  <c:v>-39.5895507042951</c:v>
                </c:pt>
                <c:pt idx="40716">
                  <c:v>-39.5895507042951</c:v>
                </c:pt>
                <c:pt idx="40717">
                  <c:v>-39.615136664331601</c:v>
                </c:pt>
                <c:pt idx="40718">
                  <c:v>-39.615136664331601</c:v>
                </c:pt>
                <c:pt idx="40719">
                  <c:v>-39.615136664331601</c:v>
                </c:pt>
                <c:pt idx="40720">
                  <c:v>-39.549999948838298</c:v>
                </c:pt>
                <c:pt idx="40721">
                  <c:v>-39.549999948838298</c:v>
                </c:pt>
                <c:pt idx="40722">
                  <c:v>-39.549999948838298</c:v>
                </c:pt>
                <c:pt idx="40723">
                  <c:v>-39.549999948838298</c:v>
                </c:pt>
                <c:pt idx="40724">
                  <c:v>-39.558886640450503</c:v>
                </c:pt>
                <c:pt idx="40725">
                  <c:v>-39.558886640450503</c:v>
                </c:pt>
                <c:pt idx="40726">
                  <c:v>-39.672460904723202</c:v>
                </c:pt>
                <c:pt idx="40727">
                  <c:v>-39.672460904723202</c:v>
                </c:pt>
                <c:pt idx="40728">
                  <c:v>-39.672460904723202</c:v>
                </c:pt>
                <c:pt idx="40729">
                  <c:v>-39.584570276281703</c:v>
                </c:pt>
                <c:pt idx="40730">
                  <c:v>-39.584570276281703</c:v>
                </c:pt>
                <c:pt idx="40731">
                  <c:v>-39.584570276281703</c:v>
                </c:pt>
                <c:pt idx="40732">
                  <c:v>-39.703417906093797</c:v>
                </c:pt>
                <c:pt idx="40733">
                  <c:v>-39.703417906093797</c:v>
                </c:pt>
                <c:pt idx="40734">
                  <c:v>-39.685644499142597</c:v>
                </c:pt>
                <c:pt idx="40735">
                  <c:v>-39.685644499142597</c:v>
                </c:pt>
                <c:pt idx="40736">
                  <c:v>-39.685644499142597</c:v>
                </c:pt>
                <c:pt idx="40737">
                  <c:v>-39.630956969544002</c:v>
                </c:pt>
                <c:pt idx="40738">
                  <c:v>-39.630956969544002</c:v>
                </c:pt>
                <c:pt idx="40739">
                  <c:v>-39.630956969544002</c:v>
                </c:pt>
                <c:pt idx="40740">
                  <c:v>-39.574121080244304</c:v>
                </c:pt>
                <c:pt idx="40741">
                  <c:v>-39.574121080244304</c:v>
                </c:pt>
                <c:pt idx="40742">
                  <c:v>-39.574121080244304</c:v>
                </c:pt>
                <c:pt idx="40743">
                  <c:v>-39.697070209847801</c:v>
                </c:pt>
                <c:pt idx="40744">
                  <c:v>-39.697070209847801</c:v>
                </c:pt>
                <c:pt idx="40745">
                  <c:v>-39.697070209847801</c:v>
                </c:pt>
                <c:pt idx="40746">
                  <c:v>-39.758105421562497</c:v>
                </c:pt>
                <c:pt idx="40747">
                  <c:v>-39.758105421562497</c:v>
                </c:pt>
                <c:pt idx="40748">
                  <c:v>-39.758105421562497</c:v>
                </c:pt>
                <c:pt idx="40749">
                  <c:v>-39.661816384381297</c:v>
                </c:pt>
                <c:pt idx="40750">
                  <c:v>-39.661816384381297</c:v>
                </c:pt>
                <c:pt idx="40751">
                  <c:v>-39.661816384381297</c:v>
                </c:pt>
                <c:pt idx="40752">
                  <c:v>-39.662109308090201</c:v>
                </c:pt>
                <c:pt idx="40753">
                  <c:v>-39.662109308090201</c:v>
                </c:pt>
                <c:pt idx="40754">
                  <c:v>-39.608007776630899</c:v>
                </c:pt>
                <c:pt idx="40755">
                  <c:v>-39.608007776630899</c:v>
                </c:pt>
                <c:pt idx="40756">
                  <c:v>-39.647949156053002</c:v>
                </c:pt>
                <c:pt idx="40757">
                  <c:v>-39.647949156053002</c:v>
                </c:pt>
                <c:pt idx="40758">
                  <c:v>-39.647949156053002</c:v>
                </c:pt>
                <c:pt idx="40759">
                  <c:v>-39.699511679333199</c:v>
                </c:pt>
                <c:pt idx="40760">
                  <c:v>-39.699511679333199</c:v>
                </c:pt>
                <c:pt idx="40761">
                  <c:v>-39.699511679333199</c:v>
                </c:pt>
                <c:pt idx="40762">
                  <c:v>-39.789160116750203</c:v>
                </c:pt>
                <c:pt idx="40763">
                  <c:v>-39.789160116750203</c:v>
                </c:pt>
                <c:pt idx="40764">
                  <c:v>-39.789160116750203</c:v>
                </c:pt>
                <c:pt idx="40765">
                  <c:v>-39.789160116750203</c:v>
                </c:pt>
                <c:pt idx="40766">
                  <c:v>-39.757324180914999</c:v>
                </c:pt>
                <c:pt idx="40767">
                  <c:v>-39.757324180914999</c:v>
                </c:pt>
                <c:pt idx="40768">
                  <c:v>-39.658789019056698</c:v>
                </c:pt>
                <c:pt idx="40769">
                  <c:v>-39.658789019056698</c:v>
                </c:pt>
                <c:pt idx="40770">
                  <c:v>-39.658789019056698</c:v>
                </c:pt>
                <c:pt idx="40771">
                  <c:v>-39.720996065283501</c:v>
                </c:pt>
                <c:pt idx="40772">
                  <c:v>-39.720996065283501</c:v>
                </c:pt>
                <c:pt idx="40773">
                  <c:v>-39.563085877649399</c:v>
                </c:pt>
                <c:pt idx="40774">
                  <c:v>-39.563085877649399</c:v>
                </c:pt>
                <c:pt idx="40775">
                  <c:v>-39.649609327112501</c:v>
                </c:pt>
                <c:pt idx="40776">
                  <c:v>-39.649609327112501</c:v>
                </c:pt>
                <c:pt idx="40777">
                  <c:v>-39.649609327112501</c:v>
                </c:pt>
                <c:pt idx="40778">
                  <c:v>-39.721191391246897</c:v>
                </c:pt>
                <c:pt idx="40779">
                  <c:v>-39.721191391246897</c:v>
                </c:pt>
                <c:pt idx="40780">
                  <c:v>-39.721191391246897</c:v>
                </c:pt>
                <c:pt idx="40781">
                  <c:v>-39.621484321098201</c:v>
                </c:pt>
                <c:pt idx="40782">
                  <c:v>-39.621484321098201</c:v>
                </c:pt>
                <c:pt idx="40783">
                  <c:v>-39.621484321098201</c:v>
                </c:pt>
                <c:pt idx="40784">
                  <c:v>-39.5985351217386</c:v>
                </c:pt>
                <c:pt idx="40785">
                  <c:v>-39.5985351217386</c:v>
                </c:pt>
                <c:pt idx="40786">
                  <c:v>-39.5985351217386</c:v>
                </c:pt>
                <c:pt idx="40787">
                  <c:v>-39.5985351217386</c:v>
                </c:pt>
                <c:pt idx="40788">
                  <c:v>-39.658398388914001</c:v>
                </c:pt>
                <c:pt idx="40789">
                  <c:v>-39.658398388914001</c:v>
                </c:pt>
                <c:pt idx="40790">
                  <c:v>-39.660546849357999</c:v>
                </c:pt>
                <c:pt idx="40791">
                  <c:v>-39.660546849357999</c:v>
                </c:pt>
                <c:pt idx="40792">
                  <c:v>-39.598535113022002</c:v>
                </c:pt>
                <c:pt idx="40793">
                  <c:v>-39.598535113022002</c:v>
                </c:pt>
                <c:pt idx="40794">
                  <c:v>-39.598535113022002</c:v>
                </c:pt>
                <c:pt idx="40795">
                  <c:v>-39.679394481041498</c:v>
                </c:pt>
                <c:pt idx="40796">
                  <c:v>-39.731249963078803</c:v>
                </c:pt>
                <c:pt idx="40797">
                  <c:v>-39.731249963078803</c:v>
                </c:pt>
                <c:pt idx="40798">
                  <c:v>-39.731249963078803</c:v>
                </c:pt>
                <c:pt idx="40799">
                  <c:v>-39.693554638542899</c:v>
                </c:pt>
                <c:pt idx="40800">
                  <c:v>-39.693554638542899</c:v>
                </c:pt>
                <c:pt idx="40801">
                  <c:v>-39.693554638542899</c:v>
                </c:pt>
                <c:pt idx="40802">
                  <c:v>-39.729492149133797</c:v>
                </c:pt>
                <c:pt idx="40803">
                  <c:v>-39.729492149133797</c:v>
                </c:pt>
                <c:pt idx="40804">
                  <c:v>-39.729492149133797</c:v>
                </c:pt>
                <c:pt idx="40805">
                  <c:v>-39.699413976413702</c:v>
                </c:pt>
                <c:pt idx="40806">
                  <c:v>-39.699413976413702</c:v>
                </c:pt>
                <c:pt idx="40807">
                  <c:v>-39.699413976413702</c:v>
                </c:pt>
                <c:pt idx="40808">
                  <c:v>-39.699413976413702</c:v>
                </c:pt>
                <c:pt idx="40809">
                  <c:v>-39.736328054124897</c:v>
                </c:pt>
                <c:pt idx="40810">
                  <c:v>-39.736328054124897</c:v>
                </c:pt>
                <c:pt idx="40811">
                  <c:v>-39.736328054124897</c:v>
                </c:pt>
                <c:pt idx="40812">
                  <c:v>-39.775976536620803</c:v>
                </c:pt>
                <c:pt idx="40813">
                  <c:v>-39.775976536620803</c:v>
                </c:pt>
                <c:pt idx="40814">
                  <c:v>-39.775976536620803</c:v>
                </c:pt>
                <c:pt idx="40815">
                  <c:v>-39.627246049683798</c:v>
                </c:pt>
                <c:pt idx="40816">
                  <c:v>-39.627246049683798</c:v>
                </c:pt>
                <c:pt idx="40817">
                  <c:v>-39.590331987936203</c:v>
                </c:pt>
                <c:pt idx="40818">
                  <c:v>-39.590331987936203</c:v>
                </c:pt>
                <c:pt idx="40819">
                  <c:v>-39.6261717872475</c:v>
                </c:pt>
                <c:pt idx="40820">
                  <c:v>-39.6261717872475</c:v>
                </c:pt>
                <c:pt idx="40821">
                  <c:v>-39.6261717872475</c:v>
                </c:pt>
                <c:pt idx="40822">
                  <c:v>-39.625878838269202</c:v>
                </c:pt>
                <c:pt idx="40823">
                  <c:v>-39.625878838269202</c:v>
                </c:pt>
                <c:pt idx="40824">
                  <c:v>-39.602148367637703</c:v>
                </c:pt>
                <c:pt idx="40825">
                  <c:v>-39.602148367637703</c:v>
                </c:pt>
                <c:pt idx="40826">
                  <c:v>-39.602148367637703</c:v>
                </c:pt>
                <c:pt idx="40827">
                  <c:v>-39.706835882367102</c:v>
                </c:pt>
                <c:pt idx="40828">
                  <c:v>-39.706835882367102</c:v>
                </c:pt>
                <c:pt idx="40829">
                  <c:v>-39.706835882367102</c:v>
                </c:pt>
                <c:pt idx="40830">
                  <c:v>-39.726269480925097</c:v>
                </c:pt>
                <c:pt idx="40831">
                  <c:v>-39.726269480925097</c:v>
                </c:pt>
                <c:pt idx="40832">
                  <c:v>-39.726269480925097</c:v>
                </c:pt>
                <c:pt idx="40833">
                  <c:v>-39.674609294430397</c:v>
                </c:pt>
                <c:pt idx="40834">
                  <c:v>-39.674609294430397</c:v>
                </c:pt>
                <c:pt idx="40835">
                  <c:v>-39.674609294430397</c:v>
                </c:pt>
                <c:pt idx="40836">
                  <c:v>-39.737597620725801</c:v>
                </c:pt>
                <c:pt idx="40837">
                  <c:v>-39.737597620725801</c:v>
                </c:pt>
                <c:pt idx="40838">
                  <c:v>-39.685156175371901</c:v>
                </c:pt>
                <c:pt idx="40839">
                  <c:v>-39.685156175371901</c:v>
                </c:pt>
                <c:pt idx="40840">
                  <c:v>-39.685156175371901</c:v>
                </c:pt>
                <c:pt idx="40841">
                  <c:v>-39.6628905820398</c:v>
                </c:pt>
                <c:pt idx="40842">
                  <c:v>-39.6628905820398</c:v>
                </c:pt>
                <c:pt idx="40843">
                  <c:v>-39.6628905820398</c:v>
                </c:pt>
                <c:pt idx="40844">
                  <c:v>-39.634081969204999</c:v>
                </c:pt>
                <c:pt idx="40845">
                  <c:v>-39.634081969204999</c:v>
                </c:pt>
                <c:pt idx="40846">
                  <c:v>-39.619628874177501</c:v>
                </c:pt>
                <c:pt idx="40847">
                  <c:v>-39.619628874177501</c:v>
                </c:pt>
                <c:pt idx="40848">
                  <c:v>-39.619628874177501</c:v>
                </c:pt>
                <c:pt idx="40849">
                  <c:v>-39.619628874177501</c:v>
                </c:pt>
                <c:pt idx="40850">
                  <c:v>-39.587597605830503</c:v>
                </c:pt>
                <c:pt idx="40851">
                  <c:v>-39.587597605830503</c:v>
                </c:pt>
                <c:pt idx="40852">
                  <c:v>-39.701074160344398</c:v>
                </c:pt>
                <c:pt idx="40853">
                  <c:v>-39.701074160344398</c:v>
                </c:pt>
                <c:pt idx="40854">
                  <c:v>-39.668261667044099</c:v>
                </c:pt>
                <c:pt idx="40855">
                  <c:v>-39.668261667044099</c:v>
                </c:pt>
                <c:pt idx="40856">
                  <c:v>-39.668261667044099</c:v>
                </c:pt>
                <c:pt idx="40857">
                  <c:v>-39.641992149430699</c:v>
                </c:pt>
                <c:pt idx="40858">
                  <c:v>-39.641992149430699</c:v>
                </c:pt>
                <c:pt idx="40859">
                  <c:v>-39.753906210258698</c:v>
                </c:pt>
                <c:pt idx="40860">
                  <c:v>-39.753906210258698</c:v>
                </c:pt>
                <c:pt idx="40861">
                  <c:v>-39.753906210258698</c:v>
                </c:pt>
                <c:pt idx="40862">
                  <c:v>-39.730859315888601</c:v>
                </c:pt>
                <c:pt idx="40863">
                  <c:v>-39.730859315888601</c:v>
                </c:pt>
                <c:pt idx="40864">
                  <c:v>-39.730859315888601</c:v>
                </c:pt>
                <c:pt idx="40865">
                  <c:v>-39.5605468087305</c:v>
                </c:pt>
                <c:pt idx="40866">
                  <c:v>-39.5605468087305</c:v>
                </c:pt>
                <c:pt idx="40867">
                  <c:v>-39.5605468087305</c:v>
                </c:pt>
                <c:pt idx="40868">
                  <c:v>-39.718359323349397</c:v>
                </c:pt>
                <c:pt idx="40869">
                  <c:v>-39.718359323349397</c:v>
                </c:pt>
                <c:pt idx="40870">
                  <c:v>-39.718359323349397</c:v>
                </c:pt>
                <c:pt idx="40871">
                  <c:v>-39.571191361785097</c:v>
                </c:pt>
                <c:pt idx="40872">
                  <c:v>-39.571191361785097</c:v>
                </c:pt>
                <c:pt idx="40873">
                  <c:v>-39.571191361785097</c:v>
                </c:pt>
                <c:pt idx="40874">
                  <c:v>-39.643164029592299</c:v>
                </c:pt>
                <c:pt idx="40875">
                  <c:v>-39.643164029592299</c:v>
                </c:pt>
                <c:pt idx="40876">
                  <c:v>-39.594531176975501</c:v>
                </c:pt>
                <c:pt idx="40877">
                  <c:v>-39.594531176975501</c:v>
                </c:pt>
                <c:pt idx="40878">
                  <c:v>-39.7686523126685</c:v>
                </c:pt>
                <c:pt idx="40879">
                  <c:v>-39.7686523126685</c:v>
                </c:pt>
                <c:pt idx="40880">
                  <c:v>-39.609570275461003</c:v>
                </c:pt>
                <c:pt idx="40881">
                  <c:v>-39.609570275461003</c:v>
                </c:pt>
                <c:pt idx="40882">
                  <c:v>-39.713574159817597</c:v>
                </c:pt>
                <c:pt idx="40883">
                  <c:v>-39.713574159817597</c:v>
                </c:pt>
                <c:pt idx="40884">
                  <c:v>-39.713574159817597</c:v>
                </c:pt>
                <c:pt idx="40885">
                  <c:v>-39.650292950376702</c:v>
                </c:pt>
                <c:pt idx="40886">
                  <c:v>-39.650292950376702</c:v>
                </c:pt>
                <c:pt idx="40887">
                  <c:v>-39.650292950376702</c:v>
                </c:pt>
                <c:pt idx="40888">
                  <c:v>-39.650292950376702</c:v>
                </c:pt>
                <c:pt idx="40889">
                  <c:v>-39.772851495559699</c:v>
                </c:pt>
                <c:pt idx="40890">
                  <c:v>-39.772851495559699</c:v>
                </c:pt>
                <c:pt idx="40891">
                  <c:v>-39.560058507857299</c:v>
                </c:pt>
                <c:pt idx="40892">
                  <c:v>-39.560058507857299</c:v>
                </c:pt>
                <c:pt idx="40893">
                  <c:v>-39.560058507857299</c:v>
                </c:pt>
                <c:pt idx="40894">
                  <c:v>-39.638378814386598</c:v>
                </c:pt>
                <c:pt idx="40895">
                  <c:v>-39.638378814386598</c:v>
                </c:pt>
                <c:pt idx="40896">
                  <c:v>-39.638378814386598</c:v>
                </c:pt>
                <c:pt idx="40897">
                  <c:v>-39.521386657244797</c:v>
                </c:pt>
                <c:pt idx="40898">
                  <c:v>-39.521386657244797</c:v>
                </c:pt>
                <c:pt idx="40899">
                  <c:v>-39.668652284446502</c:v>
                </c:pt>
                <c:pt idx="40900">
                  <c:v>-39.668652284446502</c:v>
                </c:pt>
                <c:pt idx="40901">
                  <c:v>-39.714648384135202</c:v>
                </c:pt>
                <c:pt idx="40902">
                  <c:v>-39.714648384135202</c:v>
                </c:pt>
                <c:pt idx="40903">
                  <c:v>-39.714648384135202</c:v>
                </c:pt>
                <c:pt idx="40904">
                  <c:v>-39.6030272622083</c:v>
                </c:pt>
                <c:pt idx="40905">
                  <c:v>-39.6030272622083</c:v>
                </c:pt>
                <c:pt idx="40906">
                  <c:v>-39.6030272622083</c:v>
                </c:pt>
                <c:pt idx="40907">
                  <c:v>-39.6030272622083</c:v>
                </c:pt>
                <c:pt idx="40908">
                  <c:v>-39.644531199090103</c:v>
                </c:pt>
                <c:pt idx="40909">
                  <c:v>-39.644531199090103</c:v>
                </c:pt>
                <c:pt idx="40910">
                  <c:v>-39.547070256310597</c:v>
                </c:pt>
                <c:pt idx="40911">
                  <c:v>-39.547070256310597</c:v>
                </c:pt>
                <c:pt idx="40912">
                  <c:v>-39.547070256310597</c:v>
                </c:pt>
                <c:pt idx="40913">
                  <c:v>-39.536523434435303</c:v>
                </c:pt>
                <c:pt idx="40914">
                  <c:v>-39.536523434435303</c:v>
                </c:pt>
                <c:pt idx="40915">
                  <c:v>-39.536523434435303</c:v>
                </c:pt>
                <c:pt idx="40916">
                  <c:v>-39.661328068432297</c:v>
                </c:pt>
                <c:pt idx="40917">
                  <c:v>-39.708984327764398</c:v>
                </c:pt>
                <c:pt idx="40918">
                  <c:v>-39.708984327764398</c:v>
                </c:pt>
                <c:pt idx="40919">
                  <c:v>-39.708984327764398</c:v>
                </c:pt>
                <c:pt idx="40920">
                  <c:v>-39.651171823010301</c:v>
                </c:pt>
                <c:pt idx="40921">
                  <c:v>-39.651171823010301</c:v>
                </c:pt>
                <c:pt idx="40922">
                  <c:v>-39.651171823010301</c:v>
                </c:pt>
                <c:pt idx="40923">
                  <c:v>-39.757519467493601</c:v>
                </c:pt>
                <c:pt idx="40924">
                  <c:v>-39.757519467493601</c:v>
                </c:pt>
                <c:pt idx="40925">
                  <c:v>-39.757519467493601</c:v>
                </c:pt>
                <c:pt idx="40926">
                  <c:v>-39.757519467493601</c:v>
                </c:pt>
                <c:pt idx="40927">
                  <c:v>-39.802734299075297</c:v>
                </c:pt>
                <c:pt idx="40928">
                  <c:v>-39.802734299075297</c:v>
                </c:pt>
                <c:pt idx="40929">
                  <c:v>-39.797656188595198</c:v>
                </c:pt>
                <c:pt idx="40930">
                  <c:v>-39.797656188595198</c:v>
                </c:pt>
                <c:pt idx="40931">
                  <c:v>-39.797656188595198</c:v>
                </c:pt>
                <c:pt idx="40932">
                  <c:v>-39.658593706000801</c:v>
                </c:pt>
                <c:pt idx="40933">
                  <c:v>-39.658593706000801</c:v>
                </c:pt>
                <c:pt idx="40934">
                  <c:v>-39.658593706000801</c:v>
                </c:pt>
                <c:pt idx="40935">
                  <c:v>-39.725781194741998</c:v>
                </c:pt>
                <c:pt idx="40936">
                  <c:v>-39.725781194741998</c:v>
                </c:pt>
                <c:pt idx="40937">
                  <c:v>-39.531738233425102</c:v>
                </c:pt>
                <c:pt idx="40938">
                  <c:v>-39.531738233425102</c:v>
                </c:pt>
                <c:pt idx="40939">
                  <c:v>-39.531738233425102</c:v>
                </c:pt>
                <c:pt idx="40940">
                  <c:v>-39.520312441323703</c:v>
                </c:pt>
                <c:pt idx="40941">
                  <c:v>-39.520312441323703</c:v>
                </c:pt>
                <c:pt idx="40942">
                  <c:v>-39.756054619821903</c:v>
                </c:pt>
                <c:pt idx="40943">
                  <c:v>-39.756054619821903</c:v>
                </c:pt>
                <c:pt idx="40944">
                  <c:v>-39.756054619821903</c:v>
                </c:pt>
                <c:pt idx="40945">
                  <c:v>-39.699511638980702</c:v>
                </c:pt>
                <c:pt idx="40946">
                  <c:v>-39.699511638980702</c:v>
                </c:pt>
                <c:pt idx="40947">
                  <c:v>-39.699511638980702</c:v>
                </c:pt>
                <c:pt idx="40948">
                  <c:v>-39.698144481073498</c:v>
                </c:pt>
                <c:pt idx="40949">
                  <c:v>-39.698144481073498</c:v>
                </c:pt>
                <c:pt idx="40950">
                  <c:v>-39.698144481073498</c:v>
                </c:pt>
                <c:pt idx="40951">
                  <c:v>-39.738574156115597</c:v>
                </c:pt>
                <c:pt idx="40952">
                  <c:v>-39.738574156115597</c:v>
                </c:pt>
                <c:pt idx="40953">
                  <c:v>-39.635351499549799</c:v>
                </c:pt>
                <c:pt idx="40954">
                  <c:v>-39.635351499549799</c:v>
                </c:pt>
                <c:pt idx="40955">
                  <c:v>-39.7123046534252</c:v>
                </c:pt>
                <c:pt idx="40956">
                  <c:v>-39.7123046534252</c:v>
                </c:pt>
                <c:pt idx="40957">
                  <c:v>-39.7123046534252</c:v>
                </c:pt>
                <c:pt idx="40958">
                  <c:v>-39.692675722268099</c:v>
                </c:pt>
                <c:pt idx="40959">
                  <c:v>-39.692675722268099</c:v>
                </c:pt>
                <c:pt idx="40960">
                  <c:v>-39.692675722268099</c:v>
                </c:pt>
                <c:pt idx="40961">
                  <c:v>-39.667480422242001</c:v>
                </c:pt>
                <c:pt idx="40962">
                  <c:v>-39.667480422242001</c:v>
                </c:pt>
                <c:pt idx="40963">
                  <c:v>-39.667480422242001</c:v>
                </c:pt>
                <c:pt idx="40964">
                  <c:v>-39.781347590345803</c:v>
                </c:pt>
                <c:pt idx="40965">
                  <c:v>-39.781347590345803</c:v>
                </c:pt>
                <c:pt idx="40966">
                  <c:v>-39.781347590345803</c:v>
                </c:pt>
                <c:pt idx="40967">
                  <c:v>-39.721679644069802</c:v>
                </c:pt>
                <c:pt idx="40968">
                  <c:v>-39.721679644069802</c:v>
                </c:pt>
                <c:pt idx="40969">
                  <c:v>-39.832812465036099</c:v>
                </c:pt>
                <c:pt idx="40970">
                  <c:v>-39.832812465036099</c:v>
                </c:pt>
                <c:pt idx="40971">
                  <c:v>-39.832812465036099</c:v>
                </c:pt>
                <c:pt idx="40972">
                  <c:v>-39.588964775466501</c:v>
                </c:pt>
                <c:pt idx="40973">
                  <c:v>-39.588964775466501</c:v>
                </c:pt>
                <c:pt idx="40974">
                  <c:v>-39.630664009986504</c:v>
                </c:pt>
                <c:pt idx="40975">
                  <c:v>-39.630664009986504</c:v>
                </c:pt>
                <c:pt idx="40976">
                  <c:v>-39.616308545082497</c:v>
                </c:pt>
                <c:pt idx="40977">
                  <c:v>-39.616308545082497</c:v>
                </c:pt>
                <c:pt idx="40978">
                  <c:v>-39.616308545082497</c:v>
                </c:pt>
                <c:pt idx="40979">
                  <c:v>-39.7217772752483</c:v>
                </c:pt>
                <c:pt idx="40980">
                  <c:v>-39.7217772752483</c:v>
                </c:pt>
                <c:pt idx="40981">
                  <c:v>-39.639453071205899</c:v>
                </c:pt>
                <c:pt idx="40982">
                  <c:v>-39.639453071205899</c:v>
                </c:pt>
                <c:pt idx="40983">
                  <c:v>-39.639453071205899</c:v>
                </c:pt>
                <c:pt idx="40984">
                  <c:v>-39.639453071205899</c:v>
                </c:pt>
                <c:pt idx="40985">
                  <c:v>-39.5968749515377</c:v>
                </c:pt>
                <c:pt idx="40986">
                  <c:v>-39.5968749515377</c:v>
                </c:pt>
                <c:pt idx="40987">
                  <c:v>-39.674511631725103</c:v>
                </c:pt>
                <c:pt idx="40988">
                  <c:v>-39.674511631725103</c:v>
                </c:pt>
                <c:pt idx="40989">
                  <c:v>-39.674511631725103</c:v>
                </c:pt>
                <c:pt idx="40990">
                  <c:v>-39.628808572284399</c:v>
                </c:pt>
                <c:pt idx="40991">
                  <c:v>-39.628808572284399</c:v>
                </c:pt>
                <c:pt idx="40992">
                  <c:v>-39.6654296486522</c:v>
                </c:pt>
                <c:pt idx="40993">
                  <c:v>-39.6654296486522</c:v>
                </c:pt>
                <c:pt idx="40994">
                  <c:v>-39.588476520526399</c:v>
                </c:pt>
                <c:pt idx="40995">
                  <c:v>-39.588476520526399</c:v>
                </c:pt>
                <c:pt idx="40996">
                  <c:v>-39.588476520526399</c:v>
                </c:pt>
                <c:pt idx="40997">
                  <c:v>-39.733203057876302</c:v>
                </c:pt>
                <c:pt idx="40998">
                  <c:v>-39.733203057876302</c:v>
                </c:pt>
                <c:pt idx="40999">
                  <c:v>-39.733203057876302</c:v>
                </c:pt>
                <c:pt idx="41000">
                  <c:v>-39.537890554282001</c:v>
                </c:pt>
                <c:pt idx="41001">
                  <c:v>-39.537890554282001</c:v>
                </c:pt>
                <c:pt idx="41002">
                  <c:v>-39.537890554282001</c:v>
                </c:pt>
                <c:pt idx="41003">
                  <c:v>-39.537890554282001</c:v>
                </c:pt>
                <c:pt idx="41004">
                  <c:v>-39.610058549355003</c:v>
                </c:pt>
                <c:pt idx="41005">
                  <c:v>-39.610058549355003</c:v>
                </c:pt>
                <c:pt idx="41006">
                  <c:v>-39.734765583772898</c:v>
                </c:pt>
                <c:pt idx="41007">
                  <c:v>-39.734765583772898</c:v>
                </c:pt>
                <c:pt idx="41008">
                  <c:v>-39.734765583772898</c:v>
                </c:pt>
                <c:pt idx="41009">
                  <c:v>-39.754882765468203</c:v>
                </c:pt>
                <c:pt idx="41010">
                  <c:v>-39.754882765468203</c:v>
                </c:pt>
                <c:pt idx="41011">
                  <c:v>-39.754882765468203</c:v>
                </c:pt>
                <c:pt idx="41012">
                  <c:v>-39.677831971639499</c:v>
                </c:pt>
                <c:pt idx="41013">
                  <c:v>-39.677831971639499</c:v>
                </c:pt>
                <c:pt idx="41014">
                  <c:v>-39.635253857966703</c:v>
                </c:pt>
                <c:pt idx="41015">
                  <c:v>-39.635253857966703</c:v>
                </c:pt>
                <c:pt idx="41016">
                  <c:v>-39.636132766368902</c:v>
                </c:pt>
                <c:pt idx="41017">
                  <c:v>-39.636132766368902</c:v>
                </c:pt>
                <c:pt idx="41018">
                  <c:v>-39.636132766368902</c:v>
                </c:pt>
                <c:pt idx="41019">
                  <c:v>-39.6978515071823</c:v>
                </c:pt>
                <c:pt idx="41020">
                  <c:v>-39.6978515071823</c:v>
                </c:pt>
                <c:pt idx="41021">
                  <c:v>-39.6978515071823</c:v>
                </c:pt>
                <c:pt idx="41022">
                  <c:v>-39.6978515071823</c:v>
                </c:pt>
                <c:pt idx="41023">
                  <c:v>-39.803710861044202</c:v>
                </c:pt>
                <c:pt idx="41024">
                  <c:v>-39.803710861044202</c:v>
                </c:pt>
                <c:pt idx="41025">
                  <c:v>-39.803710861044202</c:v>
                </c:pt>
                <c:pt idx="41026">
                  <c:v>-39.6034178938352</c:v>
                </c:pt>
                <c:pt idx="41027">
                  <c:v>-39.6034178938352</c:v>
                </c:pt>
                <c:pt idx="41028">
                  <c:v>-39.6034178938352</c:v>
                </c:pt>
                <c:pt idx="41029">
                  <c:v>-39.7411132450652</c:v>
                </c:pt>
                <c:pt idx="41030">
                  <c:v>-39.7411132450652</c:v>
                </c:pt>
                <c:pt idx="41031">
                  <c:v>-39.712304614578898</c:v>
                </c:pt>
                <c:pt idx="41032">
                  <c:v>-39.712304614578898</c:v>
                </c:pt>
                <c:pt idx="41033">
                  <c:v>-39.605175718366802</c:v>
                </c:pt>
                <c:pt idx="41034">
                  <c:v>-39.605175718366802</c:v>
                </c:pt>
                <c:pt idx="41035">
                  <c:v>-39.605175718366802</c:v>
                </c:pt>
                <c:pt idx="41036">
                  <c:v>-39.829882740181297</c:v>
                </c:pt>
                <c:pt idx="41037">
                  <c:v>-39.829882740181297</c:v>
                </c:pt>
                <c:pt idx="41038">
                  <c:v>-39.829882740181297</c:v>
                </c:pt>
                <c:pt idx="41039">
                  <c:v>-39.647167893439402</c:v>
                </c:pt>
                <c:pt idx="41040">
                  <c:v>-39.647167893439402</c:v>
                </c:pt>
                <c:pt idx="41041">
                  <c:v>-39.647167893439402</c:v>
                </c:pt>
                <c:pt idx="41042">
                  <c:v>-39.830859317909898</c:v>
                </c:pt>
                <c:pt idx="41043">
                  <c:v>-39.830859317909898</c:v>
                </c:pt>
                <c:pt idx="41044">
                  <c:v>-39.6941405955221</c:v>
                </c:pt>
                <c:pt idx="41045">
                  <c:v>-39.6941405955221</c:v>
                </c:pt>
                <c:pt idx="41046">
                  <c:v>-39.6941405955221</c:v>
                </c:pt>
                <c:pt idx="41047">
                  <c:v>-39.777831920582599</c:v>
                </c:pt>
                <c:pt idx="41048">
                  <c:v>-39.777831920582599</c:v>
                </c:pt>
                <c:pt idx="41049">
                  <c:v>-39.7561522806281</c:v>
                </c:pt>
                <c:pt idx="41050">
                  <c:v>-39.7561522806281</c:v>
                </c:pt>
                <c:pt idx="41051">
                  <c:v>-39.631249944512</c:v>
                </c:pt>
                <c:pt idx="41052">
                  <c:v>-39.631249944512</c:v>
                </c:pt>
                <c:pt idx="41053">
                  <c:v>-39.631249944512</c:v>
                </c:pt>
                <c:pt idx="41054">
                  <c:v>-39.700585895705402</c:v>
                </c:pt>
                <c:pt idx="41055">
                  <c:v>-39.700585895705402</c:v>
                </c:pt>
                <c:pt idx="41056">
                  <c:v>-39.700585895705402</c:v>
                </c:pt>
                <c:pt idx="41057">
                  <c:v>-39.738867123720397</c:v>
                </c:pt>
                <c:pt idx="41058">
                  <c:v>-39.738867123720397</c:v>
                </c:pt>
                <c:pt idx="41059">
                  <c:v>-39.738867123720397</c:v>
                </c:pt>
                <c:pt idx="41060">
                  <c:v>-39.738867123720397</c:v>
                </c:pt>
                <c:pt idx="41061">
                  <c:v>-39.747558548471702</c:v>
                </c:pt>
                <c:pt idx="41062">
                  <c:v>-39.747558548471702</c:v>
                </c:pt>
                <c:pt idx="41063">
                  <c:v>-39.699316339741898</c:v>
                </c:pt>
                <c:pt idx="41064">
                  <c:v>-39.699316339741898</c:v>
                </c:pt>
                <c:pt idx="41065">
                  <c:v>-39.738378865498802</c:v>
                </c:pt>
                <c:pt idx="41066">
                  <c:v>-39.738378865498802</c:v>
                </c:pt>
                <c:pt idx="41067">
                  <c:v>-39.787988260148197</c:v>
                </c:pt>
                <c:pt idx="41068">
                  <c:v>-39.787988260148197</c:v>
                </c:pt>
                <c:pt idx="41069">
                  <c:v>-39.782421799034601</c:v>
                </c:pt>
                <c:pt idx="41070">
                  <c:v>-39.782421799034601</c:v>
                </c:pt>
                <c:pt idx="41071">
                  <c:v>-39.782421799034601</c:v>
                </c:pt>
                <c:pt idx="41072">
                  <c:v>-39.701660120495902</c:v>
                </c:pt>
                <c:pt idx="41073">
                  <c:v>-39.701660120495902</c:v>
                </c:pt>
                <c:pt idx="41074">
                  <c:v>-39.701660120495902</c:v>
                </c:pt>
                <c:pt idx="41075">
                  <c:v>-39.588867087317297</c:v>
                </c:pt>
                <c:pt idx="41076">
                  <c:v>-39.588867087317297</c:v>
                </c:pt>
                <c:pt idx="41077">
                  <c:v>-39.588867087317297</c:v>
                </c:pt>
                <c:pt idx="41078">
                  <c:v>-39.636230376410801</c:v>
                </c:pt>
                <c:pt idx="41079">
                  <c:v>-39.636230376410801</c:v>
                </c:pt>
                <c:pt idx="41080">
                  <c:v>-39.636230376410801</c:v>
                </c:pt>
                <c:pt idx="41081">
                  <c:v>-39.790722611163801</c:v>
                </c:pt>
                <c:pt idx="41082">
                  <c:v>-39.790722611163801</c:v>
                </c:pt>
                <c:pt idx="41083">
                  <c:v>-39.790722611163801</c:v>
                </c:pt>
                <c:pt idx="41084">
                  <c:v>-39.703613224854003</c:v>
                </c:pt>
                <c:pt idx="41085">
                  <c:v>-39.703613224854003</c:v>
                </c:pt>
                <c:pt idx="41086">
                  <c:v>-39.6031249453371</c:v>
                </c:pt>
                <c:pt idx="41087">
                  <c:v>-39.6031249453371</c:v>
                </c:pt>
                <c:pt idx="41088">
                  <c:v>-39.669921806249398</c:v>
                </c:pt>
                <c:pt idx="41089">
                  <c:v>-39.669921806249398</c:v>
                </c:pt>
                <c:pt idx="41090">
                  <c:v>-39.682324160268699</c:v>
                </c:pt>
                <c:pt idx="41091">
                  <c:v>-39.682324160268699</c:v>
                </c:pt>
                <c:pt idx="41092">
                  <c:v>-39.682324160268699</c:v>
                </c:pt>
                <c:pt idx="41093">
                  <c:v>-39.682812415514398</c:v>
                </c:pt>
                <c:pt idx="41094">
                  <c:v>-39.682812415514398</c:v>
                </c:pt>
                <c:pt idx="41095">
                  <c:v>-39.682812415514398</c:v>
                </c:pt>
                <c:pt idx="41096">
                  <c:v>-39.632617147792097</c:v>
                </c:pt>
                <c:pt idx="41097">
                  <c:v>-39.632617147792097</c:v>
                </c:pt>
                <c:pt idx="41098">
                  <c:v>-39.632617147792097</c:v>
                </c:pt>
                <c:pt idx="41099">
                  <c:v>-39.6997069717399</c:v>
                </c:pt>
                <c:pt idx="41100">
                  <c:v>-39.6997069717399</c:v>
                </c:pt>
                <c:pt idx="41101">
                  <c:v>-39.6997069717399</c:v>
                </c:pt>
                <c:pt idx="41102">
                  <c:v>-39.6997069717399</c:v>
                </c:pt>
                <c:pt idx="41103">
                  <c:v>-39.678320275190302</c:v>
                </c:pt>
                <c:pt idx="41104">
                  <c:v>-39.678320275190302</c:v>
                </c:pt>
                <c:pt idx="41105">
                  <c:v>-39.564648403742403</c:v>
                </c:pt>
                <c:pt idx="41106">
                  <c:v>-39.564648403742403</c:v>
                </c:pt>
                <c:pt idx="41107">
                  <c:v>-39.564648403742403</c:v>
                </c:pt>
                <c:pt idx="41108">
                  <c:v>-39.690429648348001</c:v>
                </c:pt>
                <c:pt idx="41109">
                  <c:v>-39.690429648348001</c:v>
                </c:pt>
                <c:pt idx="41110">
                  <c:v>-39.812988229627003</c:v>
                </c:pt>
                <c:pt idx="41111">
                  <c:v>-39.812988229627003</c:v>
                </c:pt>
                <c:pt idx="41112">
                  <c:v>-39.812988229627003</c:v>
                </c:pt>
                <c:pt idx="41113">
                  <c:v>-39.5705077179882</c:v>
                </c:pt>
                <c:pt idx="41114">
                  <c:v>-39.5705077179882</c:v>
                </c:pt>
                <c:pt idx="41115">
                  <c:v>-39.631152263580503</c:v>
                </c:pt>
                <c:pt idx="41116">
                  <c:v>-39.631152263580503</c:v>
                </c:pt>
                <c:pt idx="41117">
                  <c:v>-39.631152263580503</c:v>
                </c:pt>
                <c:pt idx="41118">
                  <c:v>-39.649511672629103</c:v>
                </c:pt>
                <c:pt idx="41119">
                  <c:v>-39.649511672629103</c:v>
                </c:pt>
                <c:pt idx="41120">
                  <c:v>-39.649511672629103</c:v>
                </c:pt>
                <c:pt idx="41121">
                  <c:v>-39.610253861421299</c:v>
                </c:pt>
                <c:pt idx="41122">
                  <c:v>-39.610253861421299</c:v>
                </c:pt>
                <c:pt idx="41123">
                  <c:v>-39.610253861421299</c:v>
                </c:pt>
                <c:pt idx="41124">
                  <c:v>-39.764648378266401</c:v>
                </c:pt>
                <c:pt idx="41125">
                  <c:v>-39.764648378266401</c:v>
                </c:pt>
                <c:pt idx="41126">
                  <c:v>-39.771581969507601</c:v>
                </c:pt>
                <c:pt idx="41127">
                  <c:v>-39.771581969507601</c:v>
                </c:pt>
                <c:pt idx="41128">
                  <c:v>-39.771581969507601</c:v>
                </c:pt>
                <c:pt idx="41129">
                  <c:v>-39.667187470913603</c:v>
                </c:pt>
                <c:pt idx="41130">
                  <c:v>-39.667187470913603</c:v>
                </c:pt>
                <c:pt idx="41131">
                  <c:v>-39.667187470913603</c:v>
                </c:pt>
                <c:pt idx="41132">
                  <c:v>-39.677246048988302</c:v>
                </c:pt>
                <c:pt idx="41133">
                  <c:v>-39.677246048988302</c:v>
                </c:pt>
                <c:pt idx="41134">
                  <c:v>-39.652148352004502</c:v>
                </c:pt>
                <c:pt idx="41135">
                  <c:v>-39.652148352004502</c:v>
                </c:pt>
                <c:pt idx="41136">
                  <c:v>-39.652148352004502</c:v>
                </c:pt>
                <c:pt idx="41137">
                  <c:v>-39.665527305136401</c:v>
                </c:pt>
                <c:pt idx="41138">
                  <c:v>-39.665527305136401</c:v>
                </c:pt>
                <c:pt idx="41139">
                  <c:v>-39.665527305136401</c:v>
                </c:pt>
                <c:pt idx="41140">
                  <c:v>-39.799902301980097</c:v>
                </c:pt>
                <c:pt idx="41141">
                  <c:v>-39.799902301980097</c:v>
                </c:pt>
                <c:pt idx="41142">
                  <c:v>-39.799902301980097</c:v>
                </c:pt>
                <c:pt idx="41143">
                  <c:v>-39.662206998385898</c:v>
                </c:pt>
                <c:pt idx="41144">
                  <c:v>-39.662206998385898</c:v>
                </c:pt>
                <c:pt idx="41145">
                  <c:v>-39.662206998385898</c:v>
                </c:pt>
                <c:pt idx="41146">
                  <c:v>-39.662206998385898</c:v>
                </c:pt>
                <c:pt idx="41147">
                  <c:v>-39.641894466905697</c:v>
                </c:pt>
                <c:pt idx="41148">
                  <c:v>-39.641894466905697</c:v>
                </c:pt>
                <c:pt idx="41149">
                  <c:v>-39.641894466905697</c:v>
                </c:pt>
                <c:pt idx="41150">
                  <c:v>-39.697460917952398</c:v>
                </c:pt>
                <c:pt idx="41151">
                  <c:v>-39.697460917952398</c:v>
                </c:pt>
                <c:pt idx="41152">
                  <c:v>-39.697460917952398</c:v>
                </c:pt>
                <c:pt idx="41153">
                  <c:v>-39.610351517039803</c:v>
                </c:pt>
                <c:pt idx="41154">
                  <c:v>-39.669726521264202</c:v>
                </c:pt>
                <c:pt idx="41155">
                  <c:v>-39.669726521264202</c:v>
                </c:pt>
                <c:pt idx="41156">
                  <c:v>-39.669726521264202</c:v>
                </c:pt>
                <c:pt idx="41157">
                  <c:v>-39.8238280845544</c:v>
                </c:pt>
                <c:pt idx="41158">
                  <c:v>-39.8238280845544</c:v>
                </c:pt>
                <c:pt idx="41159">
                  <c:v>-39.8238280845544</c:v>
                </c:pt>
                <c:pt idx="41160">
                  <c:v>-39.715039033690097</c:v>
                </c:pt>
                <c:pt idx="41161">
                  <c:v>-39.715039033690097</c:v>
                </c:pt>
                <c:pt idx="41162">
                  <c:v>-39.707324169357797</c:v>
                </c:pt>
                <c:pt idx="41163">
                  <c:v>-39.707324169357797</c:v>
                </c:pt>
                <c:pt idx="41164">
                  <c:v>-39.707324169357797</c:v>
                </c:pt>
                <c:pt idx="41165">
                  <c:v>-39.707324169357797</c:v>
                </c:pt>
                <c:pt idx="41166">
                  <c:v>-39.646679613790099</c:v>
                </c:pt>
                <c:pt idx="41167">
                  <c:v>-39.646679613790099</c:v>
                </c:pt>
                <c:pt idx="41168">
                  <c:v>-39.674706980331301</c:v>
                </c:pt>
                <c:pt idx="41169">
                  <c:v>-39.674706980331301</c:v>
                </c:pt>
                <c:pt idx="41170">
                  <c:v>-39.674706980331301</c:v>
                </c:pt>
                <c:pt idx="41171">
                  <c:v>-39.660644488590997</c:v>
                </c:pt>
                <c:pt idx="41172">
                  <c:v>-39.660644488590997</c:v>
                </c:pt>
                <c:pt idx="41173">
                  <c:v>-39.7703124701438</c:v>
                </c:pt>
                <c:pt idx="41174">
                  <c:v>-39.7703124701438</c:v>
                </c:pt>
                <c:pt idx="41175">
                  <c:v>-39.687206989554397</c:v>
                </c:pt>
                <c:pt idx="41176">
                  <c:v>-39.687206989554397</c:v>
                </c:pt>
                <c:pt idx="41177">
                  <c:v>-39.687206989554397</c:v>
                </c:pt>
                <c:pt idx="41178">
                  <c:v>-39.603222627622003</c:v>
                </c:pt>
                <c:pt idx="41179">
                  <c:v>-39.603222627622003</c:v>
                </c:pt>
                <c:pt idx="41180">
                  <c:v>-39.5792968419264</c:v>
                </c:pt>
                <c:pt idx="41181">
                  <c:v>-39.5792968419264</c:v>
                </c:pt>
                <c:pt idx="41182">
                  <c:v>-39.5792968419264</c:v>
                </c:pt>
                <c:pt idx="41183">
                  <c:v>-39.688964804750803</c:v>
                </c:pt>
                <c:pt idx="41184">
                  <c:v>-39.688964804750803</c:v>
                </c:pt>
                <c:pt idx="41185">
                  <c:v>-39.688964804750803</c:v>
                </c:pt>
                <c:pt idx="41186">
                  <c:v>-39.688964804750803</c:v>
                </c:pt>
                <c:pt idx="41187">
                  <c:v>-39.631445214952599</c:v>
                </c:pt>
                <c:pt idx="41188">
                  <c:v>-39.631445214952599</c:v>
                </c:pt>
                <c:pt idx="41189">
                  <c:v>-39.5858398053023</c:v>
                </c:pt>
                <c:pt idx="41190">
                  <c:v>-39.5858398053023</c:v>
                </c:pt>
                <c:pt idx="41191">
                  <c:v>-39.5858398053023</c:v>
                </c:pt>
                <c:pt idx="41192">
                  <c:v>-39.7146483635224</c:v>
                </c:pt>
                <c:pt idx="41193">
                  <c:v>-39.7146483635224</c:v>
                </c:pt>
                <c:pt idx="41194">
                  <c:v>-39.7146483635224</c:v>
                </c:pt>
                <c:pt idx="41195">
                  <c:v>-39.7177733890857</c:v>
                </c:pt>
                <c:pt idx="41196">
                  <c:v>-39.7177733890857</c:v>
                </c:pt>
                <c:pt idx="41197">
                  <c:v>-39.737988226930597</c:v>
                </c:pt>
                <c:pt idx="41198">
                  <c:v>-39.737988226930597</c:v>
                </c:pt>
                <c:pt idx="41199">
                  <c:v>-39.737988226930597</c:v>
                </c:pt>
                <c:pt idx="41200">
                  <c:v>-39.600390561405199</c:v>
                </c:pt>
                <c:pt idx="41201">
                  <c:v>-39.600390561405199</c:v>
                </c:pt>
                <c:pt idx="41202">
                  <c:v>-39.595117124670601</c:v>
                </c:pt>
                <c:pt idx="41203">
                  <c:v>-39.595117124670601</c:v>
                </c:pt>
                <c:pt idx="41204">
                  <c:v>-39.595117124670601</c:v>
                </c:pt>
                <c:pt idx="41205">
                  <c:v>-39.595117124670601</c:v>
                </c:pt>
                <c:pt idx="41206">
                  <c:v>-39.595117124670601</c:v>
                </c:pt>
                <c:pt idx="41207">
                  <c:v>-39.5504882254099</c:v>
                </c:pt>
                <c:pt idx="41208">
                  <c:v>-39.5504882254099</c:v>
                </c:pt>
                <c:pt idx="41209">
                  <c:v>-39.677246053841301</c:v>
                </c:pt>
                <c:pt idx="41210">
                  <c:v>-39.677246053841301</c:v>
                </c:pt>
                <c:pt idx="41211">
                  <c:v>-39.677246053841301</c:v>
                </c:pt>
                <c:pt idx="41212">
                  <c:v>-39.5905272774325</c:v>
                </c:pt>
                <c:pt idx="41213">
                  <c:v>-39.5905272774325</c:v>
                </c:pt>
                <c:pt idx="41214">
                  <c:v>-39.5905272774325</c:v>
                </c:pt>
                <c:pt idx="41215">
                  <c:v>-39.641308514175698</c:v>
                </c:pt>
                <c:pt idx="41216">
                  <c:v>-39.641308514175698</c:v>
                </c:pt>
                <c:pt idx="41217">
                  <c:v>-39.829492121069002</c:v>
                </c:pt>
                <c:pt idx="41218">
                  <c:v>-39.829492121069002</c:v>
                </c:pt>
                <c:pt idx="41219">
                  <c:v>-39.558886667204199</c:v>
                </c:pt>
                <c:pt idx="41220">
                  <c:v>-39.558886667204199</c:v>
                </c:pt>
                <c:pt idx="41221">
                  <c:v>-39.558886667204199</c:v>
                </c:pt>
                <c:pt idx="41222">
                  <c:v>-39.766308531579803</c:v>
                </c:pt>
                <c:pt idx="41223">
                  <c:v>-39.766308531579803</c:v>
                </c:pt>
                <c:pt idx="41224">
                  <c:v>-39.766308531579803</c:v>
                </c:pt>
                <c:pt idx="41225">
                  <c:v>-39.766308531579803</c:v>
                </c:pt>
                <c:pt idx="41226">
                  <c:v>-39.520214792071698</c:v>
                </c:pt>
                <c:pt idx="41227">
                  <c:v>-39.520214792071698</c:v>
                </c:pt>
                <c:pt idx="41228">
                  <c:v>-39.654687434580403</c:v>
                </c:pt>
                <c:pt idx="41229">
                  <c:v>-39.654687434580403</c:v>
                </c:pt>
                <c:pt idx="41230">
                  <c:v>-39.654687434580403</c:v>
                </c:pt>
                <c:pt idx="41231">
                  <c:v>-39.667480429096003</c:v>
                </c:pt>
                <c:pt idx="41232">
                  <c:v>-39.667480429096003</c:v>
                </c:pt>
                <c:pt idx="41233">
                  <c:v>-39.715722580709503</c:v>
                </c:pt>
                <c:pt idx="41234">
                  <c:v>-39.715722580709503</c:v>
                </c:pt>
                <c:pt idx="41235">
                  <c:v>-39.634374937464599</c:v>
                </c:pt>
                <c:pt idx="41236">
                  <c:v>-39.634374937464599</c:v>
                </c:pt>
                <c:pt idx="41237">
                  <c:v>-39.634374937464599</c:v>
                </c:pt>
                <c:pt idx="41238">
                  <c:v>-39.620214828464597</c:v>
                </c:pt>
                <c:pt idx="41239">
                  <c:v>-39.620214828464597</c:v>
                </c:pt>
                <c:pt idx="41240">
                  <c:v>-39.620214828464597</c:v>
                </c:pt>
                <c:pt idx="41241">
                  <c:v>-39.713085881907297</c:v>
                </c:pt>
                <c:pt idx="41242">
                  <c:v>-39.713085881907297</c:v>
                </c:pt>
                <c:pt idx="41243">
                  <c:v>-39.713085881907297</c:v>
                </c:pt>
                <c:pt idx="41244">
                  <c:v>-39.628906189442198</c:v>
                </c:pt>
                <c:pt idx="41245">
                  <c:v>-39.628906189442198</c:v>
                </c:pt>
                <c:pt idx="41246">
                  <c:v>-39.574609314811802</c:v>
                </c:pt>
                <c:pt idx="41247">
                  <c:v>-39.574609314811802</c:v>
                </c:pt>
                <c:pt idx="41248">
                  <c:v>-39.574609314811802</c:v>
                </c:pt>
                <c:pt idx="41249">
                  <c:v>-39.584765575673302</c:v>
                </c:pt>
                <c:pt idx="41250">
                  <c:v>-39.584765575673302</c:v>
                </c:pt>
                <c:pt idx="41251">
                  <c:v>-39.718261615562298</c:v>
                </c:pt>
                <c:pt idx="41252">
                  <c:v>-39.718261615562298</c:v>
                </c:pt>
                <c:pt idx="41253">
                  <c:v>-39.8514648011841</c:v>
                </c:pt>
                <c:pt idx="41254">
                  <c:v>-39.8514648011841</c:v>
                </c:pt>
                <c:pt idx="41255">
                  <c:v>-39.668261682992998</c:v>
                </c:pt>
                <c:pt idx="41256">
                  <c:v>-39.668261682992998</c:v>
                </c:pt>
                <c:pt idx="41257">
                  <c:v>-39.668261682992998</c:v>
                </c:pt>
                <c:pt idx="41258">
                  <c:v>-39.637206991043001</c:v>
                </c:pt>
                <c:pt idx="41259">
                  <c:v>-39.637206991043001</c:v>
                </c:pt>
                <c:pt idx="41260">
                  <c:v>-39.630957004097503</c:v>
                </c:pt>
                <c:pt idx="41261">
                  <c:v>-39.630957004097503</c:v>
                </c:pt>
                <c:pt idx="41262">
                  <c:v>-39.630957004097503</c:v>
                </c:pt>
                <c:pt idx="41263">
                  <c:v>-39.625195259963199</c:v>
                </c:pt>
                <c:pt idx="41264">
                  <c:v>-39.625195259963199</c:v>
                </c:pt>
                <c:pt idx="41265">
                  <c:v>-39.627538986271198</c:v>
                </c:pt>
                <c:pt idx="41266">
                  <c:v>-39.627538986271198</c:v>
                </c:pt>
                <c:pt idx="41267">
                  <c:v>-39.627538986271198</c:v>
                </c:pt>
                <c:pt idx="41268">
                  <c:v>-39.700781210194599</c:v>
                </c:pt>
                <c:pt idx="41269">
                  <c:v>-39.700781210194599</c:v>
                </c:pt>
                <c:pt idx="41270">
                  <c:v>-39.702050731742901</c:v>
                </c:pt>
                <c:pt idx="41271">
                  <c:v>-39.702050731742901</c:v>
                </c:pt>
                <c:pt idx="41272">
                  <c:v>-39.723144482850302</c:v>
                </c:pt>
                <c:pt idx="41273">
                  <c:v>-39.723144482850302</c:v>
                </c:pt>
                <c:pt idx="41274">
                  <c:v>-39.723144482850302</c:v>
                </c:pt>
                <c:pt idx="41275">
                  <c:v>-39.782226517287199</c:v>
                </c:pt>
                <c:pt idx="41276">
                  <c:v>-39.782226517287199</c:v>
                </c:pt>
                <c:pt idx="41277">
                  <c:v>-39.782226517287199</c:v>
                </c:pt>
                <c:pt idx="41278">
                  <c:v>-39.478710892028097</c:v>
                </c:pt>
                <c:pt idx="41279">
                  <c:v>-39.478710892028097</c:v>
                </c:pt>
                <c:pt idx="41280">
                  <c:v>-39.478710892028097</c:v>
                </c:pt>
                <c:pt idx="41281">
                  <c:v>-39.6114257221343</c:v>
                </c:pt>
                <c:pt idx="41282">
                  <c:v>-39.6114257221343</c:v>
                </c:pt>
                <c:pt idx="41283">
                  <c:v>-39.6114257221343</c:v>
                </c:pt>
                <c:pt idx="41284">
                  <c:v>-39.6114257221343</c:v>
                </c:pt>
                <c:pt idx="41285">
                  <c:v>-39.708398375958403</c:v>
                </c:pt>
                <c:pt idx="41286">
                  <c:v>-39.708398375958403</c:v>
                </c:pt>
                <c:pt idx="41287">
                  <c:v>-39.635449127541499</c:v>
                </c:pt>
                <c:pt idx="41288">
                  <c:v>-39.635449127541499</c:v>
                </c:pt>
                <c:pt idx="41289">
                  <c:v>-39.6817382437875</c:v>
                </c:pt>
                <c:pt idx="41290">
                  <c:v>-39.6817382437875</c:v>
                </c:pt>
                <c:pt idx="41291">
                  <c:v>-39.6817382437875</c:v>
                </c:pt>
                <c:pt idx="41292">
                  <c:v>-39.630956967637701</c:v>
                </c:pt>
                <c:pt idx="41293">
                  <c:v>-39.630956967637701</c:v>
                </c:pt>
                <c:pt idx="41294">
                  <c:v>-39.7714843402063</c:v>
                </c:pt>
                <c:pt idx="41295">
                  <c:v>-39.7714843402063</c:v>
                </c:pt>
                <c:pt idx="41296">
                  <c:v>-39.7714843402063</c:v>
                </c:pt>
                <c:pt idx="41297">
                  <c:v>-39.667089778165902</c:v>
                </c:pt>
                <c:pt idx="41298">
                  <c:v>-39.667089778165902</c:v>
                </c:pt>
                <c:pt idx="41299">
                  <c:v>-39.567871048005998</c:v>
                </c:pt>
                <c:pt idx="41300">
                  <c:v>-39.567871048005998</c:v>
                </c:pt>
                <c:pt idx="41301">
                  <c:v>-39.567871048005998</c:v>
                </c:pt>
                <c:pt idx="41302">
                  <c:v>-39.634960875067897</c:v>
                </c:pt>
                <c:pt idx="41303">
                  <c:v>-39.634960875067897</c:v>
                </c:pt>
                <c:pt idx="41304">
                  <c:v>-39.634960875067897</c:v>
                </c:pt>
                <c:pt idx="41305">
                  <c:v>-39.607031180232298</c:v>
                </c:pt>
                <c:pt idx="41306">
                  <c:v>-39.607031180232298</c:v>
                </c:pt>
                <c:pt idx="41307">
                  <c:v>-39.607031180232298</c:v>
                </c:pt>
                <c:pt idx="41308">
                  <c:v>-39.699218690700903</c:v>
                </c:pt>
                <c:pt idx="41309">
                  <c:v>-39.699218690700903</c:v>
                </c:pt>
                <c:pt idx="41310">
                  <c:v>-39.616699178193798</c:v>
                </c:pt>
                <c:pt idx="41311">
                  <c:v>-39.616699178193798</c:v>
                </c:pt>
                <c:pt idx="41312">
                  <c:v>-39.719628845115899</c:v>
                </c:pt>
                <c:pt idx="41313">
                  <c:v>-39.719628845115899</c:v>
                </c:pt>
                <c:pt idx="41314">
                  <c:v>-39.719628845115899</c:v>
                </c:pt>
                <c:pt idx="41315">
                  <c:v>-39.695996014386701</c:v>
                </c:pt>
                <c:pt idx="41316">
                  <c:v>-39.695996014386701</c:v>
                </c:pt>
                <c:pt idx="41317">
                  <c:v>-39.608398382209998</c:v>
                </c:pt>
                <c:pt idx="41318">
                  <c:v>-39.608398382209998</c:v>
                </c:pt>
                <c:pt idx="41319">
                  <c:v>-39.608398382209998</c:v>
                </c:pt>
                <c:pt idx="41320">
                  <c:v>-39.593359339916702</c:v>
                </c:pt>
                <c:pt idx="41321">
                  <c:v>-39.593359339916702</c:v>
                </c:pt>
                <c:pt idx="41322">
                  <c:v>-39.593359339916702</c:v>
                </c:pt>
                <c:pt idx="41323">
                  <c:v>-39.666992116530302</c:v>
                </c:pt>
                <c:pt idx="41324">
                  <c:v>-39.666992116530302</c:v>
                </c:pt>
                <c:pt idx="41325">
                  <c:v>-39.670117137837202</c:v>
                </c:pt>
                <c:pt idx="41326">
                  <c:v>-39.670117137837202</c:v>
                </c:pt>
                <c:pt idx="41327">
                  <c:v>-39.581640564050701</c:v>
                </c:pt>
                <c:pt idx="41328">
                  <c:v>-39.581640564050701</c:v>
                </c:pt>
                <c:pt idx="41329">
                  <c:v>-39.669531248393398</c:v>
                </c:pt>
                <c:pt idx="41330">
                  <c:v>-39.669531248393398</c:v>
                </c:pt>
                <c:pt idx="41331">
                  <c:v>-39.669531248393398</c:v>
                </c:pt>
                <c:pt idx="41332">
                  <c:v>-39.758886624033003</c:v>
                </c:pt>
                <c:pt idx="41333">
                  <c:v>-39.758886624033003</c:v>
                </c:pt>
                <c:pt idx="41334">
                  <c:v>-39.758886624033003</c:v>
                </c:pt>
                <c:pt idx="41335">
                  <c:v>-39.605468688459901</c:v>
                </c:pt>
                <c:pt idx="41336">
                  <c:v>-39.605468688459901</c:v>
                </c:pt>
                <c:pt idx="41337">
                  <c:v>-39.809374912954802</c:v>
                </c:pt>
                <c:pt idx="41338">
                  <c:v>-39.809374912954802</c:v>
                </c:pt>
                <c:pt idx="41339">
                  <c:v>-39.809374912954802</c:v>
                </c:pt>
                <c:pt idx="41340">
                  <c:v>-39.809374912954802</c:v>
                </c:pt>
                <c:pt idx="41341">
                  <c:v>-39.777050741962697</c:v>
                </c:pt>
                <c:pt idx="41342">
                  <c:v>-39.777050741962697</c:v>
                </c:pt>
                <c:pt idx="41343">
                  <c:v>-39.734863237463202</c:v>
                </c:pt>
                <c:pt idx="41344">
                  <c:v>-39.734863237463202</c:v>
                </c:pt>
                <c:pt idx="41345">
                  <c:v>-39.734863237463202</c:v>
                </c:pt>
                <c:pt idx="41346">
                  <c:v>-39.5704100977309</c:v>
                </c:pt>
                <c:pt idx="41347">
                  <c:v>-39.5704100977309</c:v>
                </c:pt>
                <c:pt idx="41348">
                  <c:v>-39.5704100977309</c:v>
                </c:pt>
                <c:pt idx="41349">
                  <c:v>-39.666992157130103</c:v>
                </c:pt>
                <c:pt idx="41350">
                  <c:v>-39.666992157130103</c:v>
                </c:pt>
                <c:pt idx="41351">
                  <c:v>-39.731933565068097</c:v>
                </c:pt>
                <c:pt idx="41352">
                  <c:v>-39.731933565068097</c:v>
                </c:pt>
                <c:pt idx="41353">
                  <c:v>-39.663085885251299</c:v>
                </c:pt>
                <c:pt idx="41354">
                  <c:v>-39.663085885251299</c:v>
                </c:pt>
                <c:pt idx="41355">
                  <c:v>-39.663085885251299</c:v>
                </c:pt>
                <c:pt idx="41356">
                  <c:v>-39.754003841575397</c:v>
                </c:pt>
                <c:pt idx="41357">
                  <c:v>-39.754003841575397</c:v>
                </c:pt>
                <c:pt idx="41358">
                  <c:v>-39.754003841575397</c:v>
                </c:pt>
                <c:pt idx="41359">
                  <c:v>-39.699999961398099</c:v>
                </c:pt>
                <c:pt idx="41360">
                  <c:v>-39.699999961398099</c:v>
                </c:pt>
                <c:pt idx="41361">
                  <c:v>-39.699999961398099</c:v>
                </c:pt>
                <c:pt idx="41362">
                  <c:v>-39.614453073518199</c:v>
                </c:pt>
                <c:pt idx="41363">
                  <c:v>-39.614453073518199</c:v>
                </c:pt>
                <c:pt idx="41364">
                  <c:v>-39.751562438817899</c:v>
                </c:pt>
                <c:pt idx="41365">
                  <c:v>-39.751562438817899</c:v>
                </c:pt>
                <c:pt idx="41366">
                  <c:v>-39.751562438817899</c:v>
                </c:pt>
                <c:pt idx="41367">
                  <c:v>-39.630957005785604</c:v>
                </c:pt>
                <c:pt idx="41368">
                  <c:v>-39.630957005785604</c:v>
                </c:pt>
                <c:pt idx="41369">
                  <c:v>-39.630957005785604</c:v>
                </c:pt>
                <c:pt idx="41370">
                  <c:v>-39.708105422454501</c:v>
                </c:pt>
                <c:pt idx="41371">
                  <c:v>-39.708105422454501</c:v>
                </c:pt>
                <c:pt idx="41372">
                  <c:v>-39.708105422454501</c:v>
                </c:pt>
                <c:pt idx="41373">
                  <c:v>-39.672265574219601</c:v>
                </c:pt>
                <c:pt idx="41374">
                  <c:v>-39.672265574219601</c:v>
                </c:pt>
                <c:pt idx="41375">
                  <c:v>-39.672265574219601</c:v>
                </c:pt>
                <c:pt idx="41376">
                  <c:v>-39.565917938445601</c:v>
                </c:pt>
                <c:pt idx="41377">
                  <c:v>-39.565917938445601</c:v>
                </c:pt>
                <c:pt idx="41378">
                  <c:v>-39.565917938445601</c:v>
                </c:pt>
                <c:pt idx="41379">
                  <c:v>-39.565917938445601</c:v>
                </c:pt>
                <c:pt idx="41380">
                  <c:v>-39.468945251726801</c:v>
                </c:pt>
                <c:pt idx="41381">
                  <c:v>-39.468945251726801</c:v>
                </c:pt>
                <c:pt idx="41382">
                  <c:v>-39.667773394801699</c:v>
                </c:pt>
                <c:pt idx="41383">
                  <c:v>-39.667773394801699</c:v>
                </c:pt>
                <c:pt idx="41384">
                  <c:v>-39.713964795497297</c:v>
                </c:pt>
                <c:pt idx="41385">
                  <c:v>-39.713964795497297</c:v>
                </c:pt>
                <c:pt idx="41386">
                  <c:v>-39.713964795497297</c:v>
                </c:pt>
                <c:pt idx="41387">
                  <c:v>-39.686816371831803</c:v>
                </c:pt>
                <c:pt idx="41388">
                  <c:v>-39.677050752834397</c:v>
                </c:pt>
                <c:pt idx="41389">
                  <c:v>-39.677050752834397</c:v>
                </c:pt>
                <c:pt idx="41390">
                  <c:v>-39.677050752834397</c:v>
                </c:pt>
                <c:pt idx="41391">
                  <c:v>-39.542871063516898</c:v>
                </c:pt>
                <c:pt idx="41392">
                  <c:v>-39.542871063516898</c:v>
                </c:pt>
                <c:pt idx="41393">
                  <c:v>-39.542871063516898</c:v>
                </c:pt>
                <c:pt idx="41394">
                  <c:v>-39.553613212781698</c:v>
                </c:pt>
                <c:pt idx="41395">
                  <c:v>-39.553613212781698</c:v>
                </c:pt>
                <c:pt idx="41396">
                  <c:v>-39.553613212781698</c:v>
                </c:pt>
                <c:pt idx="41397">
                  <c:v>-39.553613212781698</c:v>
                </c:pt>
                <c:pt idx="41398">
                  <c:v>-39.613574183887899</c:v>
                </c:pt>
                <c:pt idx="41399">
                  <c:v>-39.613574183887899</c:v>
                </c:pt>
                <c:pt idx="41400">
                  <c:v>-39.704882748752397</c:v>
                </c:pt>
                <c:pt idx="41401">
                  <c:v>-39.704882748752397</c:v>
                </c:pt>
                <c:pt idx="41402">
                  <c:v>-39.704882748752397</c:v>
                </c:pt>
                <c:pt idx="41403">
                  <c:v>-39.663671814276299</c:v>
                </c:pt>
                <c:pt idx="41404">
                  <c:v>-39.663671814276299</c:v>
                </c:pt>
                <c:pt idx="41405">
                  <c:v>-39.663671814276299</c:v>
                </c:pt>
                <c:pt idx="41406">
                  <c:v>-39.5810546483699</c:v>
                </c:pt>
                <c:pt idx="41407">
                  <c:v>-39.731054635965798</c:v>
                </c:pt>
                <c:pt idx="41408">
                  <c:v>-39.731054635965798</c:v>
                </c:pt>
                <c:pt idx="41409">
                  <c:v>-39.731054635965798</c:v>
                </c:pt>
                <c:pt idx="41410">
                  <c:v>-39.643359303314298</c:v>
                </c:pt>
                <c:pt idx="41411">
                  <c:v>-39.643359303314298</c:v>
                </c:pt>
                <c:pt idx="41412">
                  <c:v>-39.643359303314298</c:v>
                </c:pt>
                <c:pt idx="41413">
                  <c:v>-39.643066316151803</c:v>
                </c:pt>
                <c:pt idx="41414">
                  <c:v>-39.643066316151803</c:v>
                </c:pt>
                <c:pt idx="41415">
                  <c:v>-39.643066316151803</c:v>
                </c:pt>
                <c:pt idx="41416">
                  <c:v>-39.643066316151803</c:v>
                </c:pt>
                <c:pt idx="41417">
                  <c:v>-39.643066316151803</c:v>
                </c:pt>
                <c:pt idx="41418">
                  <c:v>-39.594238199293599</c:v>
                </c:pt>
                <c:pt idx="41419">
                  <c:v>-39.594238199293599</c:v>
                </c:pt>
                <c:pt idx="41420">
                  <c:v>-39.794824141026702</c:v>
                </c:pt>
                <c:pt idx="41421">
                  <c:v>-39.794824141026702</c:v>
                </c:pt>
                <c:pt idx="41422">
                  <c:v>-39.794824141026702</c:v>
                </c:pt>
                <c:pt idx="41423">
                  <c:v>-39.577050725332803</c:v>
                </c:pt>
                <c:pt idx="41424">
                  <c:v>-39.577050725332803</c:v>
                </c:pt>
                <c:pt idx="41425">
                  <c:v>-39.761132729683503</c:v>
                </c:pt>
                <c:pt idx="41426">
                  <c:v>-39.761132729683503</c:v>
                </c:pt>
                <c:pt idx="41427">
                  <c:v>-39.727538989216498</c:v>
                </c:pt>
                <c:pt idx="41428">
                  <c:v>-39.727538989216498</c:v>
                </c:pt>
                <c:pt idx="41429">
                  <c:v>-39.727538989216498</c:v>
                </c:pt>
                <c:pt idx="41430">
                  <c:v>-39.591992124529497</c:v>
                </c:pt>
                <c:pt idx="41431">
                  <c:v>-39.591992124529497</c:v>
                </c:pt>
                <c:pt idx="41432">
                  <c:v>-39.591992124529497</c:v>
                </c:pt>
                <c:pt idx="41433">
                  <c:v>-39.619042894679197</c:v>
                </c:pt>
                <c:pt idx="41434">
                  <c:v>-39.619042894679197</c:v>
                </c:pt>
                <c:pt idx="41435">
                  <c:v>-39.619042894679197</c:v>
                </c:pt>
                <c:pt idx="41436">
                  <c:v>-39.810449189324501</c:v>
                </c:pt>
                <c:pt idx="41437">
                  <c:v>-39.810449189324501</c:v>
                </c:pt>
                <c:pt idx="41438">
                  <c:v>-39.810449189324501</c:v>
                </c:pt>
                <c:pt idx="41439">
                  <c:v>-39.810449189324501</c:v>
                </c:pt>
                <c:pt idx="41440">
                  <c:v>-39.685644461183898</c:v>
                </c:pt>
                <c:pt idx="41441">
                  <c:v>-39.685644461183898</c:v>
                </c:pt>
                <c:pt idx="41442">
                  <c:v>-39.613964810741798</c:v>
                </c:pt>
                <c:pt idx="41443">
                  <c:v>-39.613964810741798</c:v>
                </c:pt>
                <c:pt idx="41444">
                  <c:v>-39.613964810741798</c:v>
                </c:pt>
                <c:pt idx="41445">
                  <c:v>-39.5619140290218</c:v>
                </c:pt>
                <c:pt idx="41446">
                  <c:v>-39.5619140290218</c:v>
                </c:pt>
                <c:pt idx="41447">
                  <c:v>-39.638378852789103</c:v>
                </c:pt>
                <c:pt idx="41448">
                  <c:v>-39.638378852789103</c:v>
                </c:pt>
                <c:pt idx="41449">
                  <c:v>-39.689550734365099</c:v>
                </c:pt>
                <c:pt idx="41450">
                  <c:v>-39.689550734365099</c:v>
                </c:pt>
                <c:pt idx="41451">
                  <c:v>-39.689550734365099</c:v>
                </c:pt>
                <c:pt idx="41452">
                  <c:v>-39.523046821341197</c:v>
                </c:pt>
                <c:pt idx="41453">
                  <c:v>-39.523046821341197</c:v>
                </c:pt>
                <c:pt idx="41454">
                  <c:v>-39.523046821341197</c:v>
                </c:pt>
                <c:pt idx="41455">
                  <c:v>-39.642382752586798</c:v>
                </c:pt>
                <c:pt idx="41456">
                  <c:v>-39.642382752586798</c:v>
                </c:pt>
                <c:pt idx="41457">
                  <c:v>-39.642382752586798</c:v>
                </c:pt>
                <c:pt idx="41458">
                  <c:v>-39.636914013055502</c:v>
                </c:pt>
                <c:pt idx="41459">
                  <c:v>-39.636914013055502</c:v>
                </c:pt>
                <c:pt idx="41460">
                  <c:v>-39.636914013055502</c:v>
                </c:pt>
                <c:pt idx="41461">
                  <c:v>-39.549023402643797</c:v>
                </c:pt>
                <c:pt idx="41462">
                  <c:v>-39.549023402643797</c:v>
                </c:pt>
                <c:pt idx="41463">
                  <c:v>-39.679980414271903</c:v>
                </c:pt>
                <c:pt idx="41464">
                  <c:v>-39.679980414271903</c:v>
                </c:pt>
                <c:pt idx="41465">
                  <c:v>-39.679980414271903</c:v>
                </c:pt>
                <c:pt idx="41466">
                  <c:v>-39.592187484231502</c:v>
                </c:pt>
                <c:pt idx="41467">
                  <c:v>-39.584765569568802</c:v>
                </c:pt>
                <c:pt idx="41468">
                  <c:v>-39.584765569568802</c:v>
                </c:pt>
                <c:pt idx="41469">
                  <c:v>-39.584765569568802</c:v>
                </c:pt>
                <c:pt idx="41470">
                  <c:v>-39.663574133832299</c:v>
                </c:pt>
                <c:pt idx="41471">
                  <c:v>-39.663574133832299</c:v>
                </c:pt>
                <c:pt idx="41472">
                  <c:v>-39.663574133832299</c:v>
                </c:pt>
                <c:pt idx="41473">
                  <c:v>-39.636035097420901</c:v>
                </c:pt>
                <c:pt idx="41474">
                  <c:v>-39.636035097420901</c:v>
                </c:pt>
                <c:pt idx="41475">
                  <c:v>-39.636035097420901</c:v>
                </c:pt>
                <c:pt idx="41476">
                  <c:v>-39.666406137759601</c:v>
                </c:pt>
                <c:pt idx="41477">
                  <c:v>-39.666406137759601</c:v>
                </c:pt>
                <c:pt idx="41478">
                  <c:v>-39.666406137759601</c:v>
                </c:pt>
                <c:pt idx="41479">
                  <c:v>-39.548632800680899</c:v>
                </c:pt>
                <c:pt idx="41480">
                  <c:v>-39.548632800680899</c:v>
                </c:pt>
                <c:pt idx="41481">
                  <c:v>-39.548632800680899</c:v>
                </c:pt>
                <c:pt idx="41482">
                  <c:v>-39.650878840147897</c:v>
                </c:pt>
                <c:pt idx="41483">
                  <c:v>-39.650878840147897</c:v>
                </c:pt>
                <c:pt idx="41484">
                  <c:v>-39.780664027879503</c:v>
                </c:pt>
                <c:pt idx="41485">
                  <c:v>-39.780664027879503</c:v>
                </c:pt>
                <c:pt idx="41486">
                  <c:v>-39.780664027879503</c:v>
                </c:pt>
                <c:pt idx="41487">
                  <c:v>-39.530468715041899</c:v>
                </c:pt>
                <c:pt idx="41488">
                  <c:v>-39.814550694231002</c:v>
                </c:pt>
                <c:pt idx="41489">
                  <c:v>-39.814550694231002</c:v>
                </c:pt>
                <c:pt idx="41490">
                  <c:v>-39.814550694231002</c:v>
                </c:pt>
                <c:pt idx="41491">
                  <c:v>-39.748046858898299</c:v>
                </c:pt>
                <c:pt idx="41492">
                  <c:v>-39.748046858898299</c:v>
                </c:pt>
                <c:pt idx="41493">
                  <c:v>-39.748046858898299</c:v>
                </c:pt>
                <c:pt idx="41494">
                  <c:v>-39.748046858898299</c:v>
                </c:pt>
                <c:pt idx="41495">
                  <c:v>-39.590039018483303</c:v>
                </c:pt>
                <c:pt idx="41496">
                  <c:v>-39.590039018483303</c:v>
                </c:pt>
                <c:pt idx="41497">
                  <c:v>-39.590039018483303</c:v>
                </c:pt>
                <c:pt idx="41498">
                  <c:v>-39.635351516357296</c:v>
                </c:pt>
                <c:pt idx="41499">
                  <c:v>-39.635351516357296</c:v>
                </c:pt>
                <c:pt idx="41500">
                  <c:v>-39.572753842323401</c:v>
                </c:pt>
                <c:pt idx="41501">
                  <c:v>-39.572753842323401</c:v>
                </c:pt>
                <c:pt idx="41502">
                  <c:v>-39.572753842323401</c:v>
                </c:pt>
                <c:pt idx="41503">
                  <c:v>-39.634667918588001</c:v>
                </c:pt>
                <c:pt idx="41504">
                  <c:v>-39.634667918588001</c:v>
                </c:pt>
                <c:pt idx="41505">
                  <c:v>-39.634667918588001</c:v>
                </c:pt>
                <c:pt idx="41506">
                  <c:v>-39.565527305116099</c:v>
                </c:pt>
                <c:pt idx="41507">
                  <c:v>-39.663964777537302</c:v>
                </c:pt>
                <c:pt idx="41508">
                  <c:v>-39.663964777537302</c:v>
                </c:pt>
                <c:pt idx="41509">
                  <c:v>-39.663964777537302</c:v>
                </c:pt>
                <c:pt idx="41510">
                  <c:v>-39.646386628541201</c:v>
                </c:pt>
                <c:pt idx="41511">
                  <c:v>-39.646386628541201</c:v>
                </c:pt>
                <c:pt idx="41512">
                  <c:v>-39.646386628541201</c:v>
                </c:pt>
                <c:pt idx="41513">
                  <c:v>-39.708203103735201</c:v>
                </c:pt>
                <c:pt idx="41514">
                  <c:v>-39.708203103735201</c:v>
                </c:pt>
                <c:pt idx="41515">
                  <c:v>-39.6432616966922</c:v>
                </c:pt>
                <c:pt idx="41516">
                  <c:v>-39.6432616966922</c:v>
                </c:pt>
                <c:pt idx="41517">
                  <c:v>-39.6432616966922</c:v>
                </c:pt>
                <c:pt idx="41518">
                  <c:v>-39.6432616966922</c:v>
                </c:pt>
                <c:pt idx="41519">
                  <c:v>-39.606445265504497</c:v>
                </c:pt>
                <c:pt idx="41520">
                  <c:v>-39.606445265504497</c:v>
                </c:pt>
                <c:pt idx="41521">
                  <c:v>-39.606445265504497</c:v>
                </c:pt>
                <c:pt idx="41522">
                  <c:v>-39.662499933016001</c:v>
                </c:pt>
                <c:pt idx="41523">
                  <c:v>-39.662499933016001</c:v>
                </c:pt>
                <c:pt idx="41524">
                  <c:v>-39.783593691943601</c:v>
                </c:pt>
                <c:pt idx="41525">
                  <c:v>-39.783593691943601</c:v>
                </c:pt>
                <c:pt idx="41526">
                  <c:v>-39.783593691943601</c:v>
                </c:pt>
                <c:pt idx="41527">
                  <c:v>-39.736816358330501</c:v>
                </c:pt>
                <c:pt idx="41528">
                  <c:v>-39.736816358330501</c:v>
                </c:pt>
                <c:pt idx="41529">
                  <c:v>-39.7684569699558</c:v>
                </c:pt>
                <c:pt idx="41530">
                  <c:v>-39.7684569699558</c:v>
                </c:pt>
                <c:pt idx="41531">
                  <c:v>-39.622070258817899</c:v>
                </c:pt>
                <c:pt idx="41532">
                  <c:v>-39.622070258817899</c:v>
                </c:pt>
                <c:pt idx="41533">
                  <c:v>-39.622070258817899</c:v>
                </c:pt>
                <c:pt idx="41534">
                  <c:v>-39.796191359666402</c:v>
                </c:pt>
                <c:pt idx="41535">
                  <c:v>-39.796191359666402</c:v>
                </c:pt>
                <c:pt idx="41536">
                  <c:v>-39.705761665631101</c:v>
                </c:pt>
                <c:pt idx="41537">
                  <c:v>-39.705761665631101</c:v>
                </c:pt>
                <c:pt idx="41538">
                  <c:v>-39.705761665631101</c:v>
                </c:pt>
                <c:pt idx="41539">
                  <c:v>-39.705761665631101</c:v>
                </c:pt>
                <c:pt idx="41540">
                  <c:v>-39.7127928987247</c:v>
                </c:pt>
                <c:pt idx="41541">
                  <c:v>-39.7127928987247</c:v>
                </c:pt>
                <c:pt idx="41542">
                  <c:v>-39.571972651167002</c:v>
                </c:pt>
                <c:pt idx="41543">
                  <c:v>-39.571972651167002</c:v>
                </c:pt>
                <c:pt idx="41544">
                  <c:v>-39.571972651167002</c:v>
                </c:pt>
                <c:pt idx="41545">
                  <c:v>-39.630664025731598</c:v>
                </c:pt>
                <c:pt idx="41546">
                  <c:v>-39.630664025731598</c:v>
                </c:pt>
                <c:pt idx="41547">
                  <c:v>-39.678515592968303</c:v>
                </c:pt>
                <c:pt idx="41548">
                  <c:v>-39.678515592968303</c:v>
                </c:pt>
                <c:pt idx="41549">
                  <c:v>-39.678515592968303</c:v>
                </c:pt>
                <c:pt idx="41550">
                  <c:v>-39.660937427404797</c:v>
                </c:pt>
                <c:pt idx="41551">
                  <c:v>-39.660937427404797</c:v>
                </c:pt>
                <c:pt idx="41552">
                  <c:v>-39.660937427404797</c:v>
                </c:pt>
                <c:pt idx="41553">
                  <c:v>-39.873144479235599</c:v>
                </c:pt>
                <c:pt idx="41554">
                  <c:v>-39.873144479235599</c:v>
                </c:pt>
                <c:pt idx="41555">
                  <c:v>-39.639062449976301</c:v>
                </c:pt>
                <c:pt idx="41556">
                  <c:v>-39.639062449976301</c:v>
                </c:pt>
                <c:pt idx="41557">
                  <c:v>-39.639062449976301</c:v>
                </c:pt>
                <c:pt idx="41558">
                  <c:v>-39.628320298579602</c:v>
                </c:pt>
                <c:pt idx="41559">
                  <c:v>-39.628320298579602</c:v>
                </c:pt>
                <c:pt idx="41560">
                  <c:v>-39.628320298579602</c:v>
                </c:pt>
                <c:pt idx="41561">
                  <c:v>-39.647949131212897</c:v>
                </c:pt>
                <c:pt idx="41562">
                  <c:v>-39.647949131212897</c:v>
                </c:pt>
                <c:pt idx="41563">
                  <c:v>-39.647949131212897</c:v>
                </c:pt>
                <c:pt idx="41564">
                  <c:v>-39.6464843378198</c:v>
                </c:pt>
                <c:pt idx="41565">
                  <c:v>-39.6464843378198</c:v>
                </c:pt>
                <c:pt idx="41566">
                  <c:v>-39.6464843378198</c:v>
                </c:pt>
                <c:pt idx="41567">
                  <c:v>-39.536328058689797</c:v>
                </c:pt>
                <c:pt idx="41568">
                  <c:v>-39.536328058689797</c:v>
                </c:pt>
                <c:pt idx="41569">
                  <c:v>-39.646581962624602</c:v>
                </c:pt>
                <c:pt idx="41570">
                  <c:v>-39.646581962624602</c:v>
                </c:pt>
                <c:pt idx="41571">
                  <c:v>-39.646581962624602</c:v>
                </c:pt>
                <c:pt idx="41572">
                  <c:v>-39.755761715336099</c:v>
                </c:pt>
                <c:pt idx="41573">
                  <c:v>-39.755761715336099</c:v>
                </c:pt>
                <c:pt idx="41574">
                  <c:v>-39.755761715336099</c:v>
                </c:pt>
                <c:pt idx="41575">
                  <c:v>-39.611523393454199</c:v>
                </c:pt>
                <c:pt idx="41576">
                  <c:v>-39.611523393454199</c:v>
                </c:pt>
                <c:pt idx="41577">
                  <c:v>-39.611523393454199</c:v>
                </c:pt>
                <c:pt idx="41578">
                  <c:v>-39.564453089602402</c:v>
                </c:pt>
                <c:pt idx="41579">
                  <c:v>-39.564453089602402</c:v>
                </c:pt>
                <c:pt idx="41580">
                  <c:v>-39.564453089602402</c:v>
                </c:pt>
                <c:pt idx="41581">
                  <c:v>-39.564453089602402</c:v>
                </c:pt>
                <c:pt idx="41582">
                  <c:v>-39.6972655633435</c:v>
                </c:pt>
                <c:pt idx="41583">
                  <c:v>-39.6972655633435</c:v>
                </c:pt>
                <c:pt idx="41584">
                  <c:v>-40.751464819550101</c:v>
                </c:pt>
                <c:pt idx="41585">
                  <c:v>-40.751464819550101</c:v>
                </c:pt>
                <c:pt idx="41586">
                  <c:v>-40.751464819550101</c:v>
                </c:pt>
                <c:pt idx="41587">
                  <c:v>-40.751464819550101</c:v>
                </c:pt>
                <c:pt idx="41588">
                  <c:v>-40.751464819550101</c:v>
                </c:pt>
                <c:pt idx="41589">
                  <c:v>0.13232421650172899</c:v>
                </c:pt>
                <c:pt idx="41590">
                  <c:v>0.13232421650172899</c:v>
                </c:pt>
                <c:pt idx="41591">
                  <c:v>0.13232421650172899</c:v>
                </c:pt>
                <c:pt idx="41592">
                  <c:v>0.17207030943973201</c:v>
                </c:pt>
                <c:pt idx="41593">
                  <c:v>0.17207030943973201</c:v>
                </c:pt>
                <c:pt idx="41594">
                  <c:v>0.17207030943973201</c:v>
                </c:pt>
                <c:pt idx="41595">
                  <c:v>0.112597653656848</c:v>
                </c:pt>
                <c:pt idx="41596">
                  <c:v>0.112597653656848</c:v>
                </c:pt>
                <c:pt idx="41597">
                  <c:v>0.112597653656848</c:v>
                </c:pt>
                <c:pt idx="41598">
                  <c:v>0.20830077976279401</c:v>
                </c:pt>
                <c:pt idx="41599">
                  <c:v>0.20830077976279401</c:v>
                </c:pt>
                <c:pt idx="41600">
                  <c:v>0.20830077976279401</c:v>
                </c:pt>
                <c:pt idx="41601">
                  <c:v>0.20830077976279401</c:v>
                </c:pt>
                <c:pt idx="41602">
                  <c:v>0.25810546525462902</c:v>
                </c:pt>
                <c:pt idx="41603">
                  <c:v>0.25810546525462902</c:v>
                </c:pt>
                <c:pt idx="41604">
                  <c:v>0.25810546525462902</c:v>
                </c:pt>
                <c:pt idx="41605">
                  <c:v>0.22177734109573</c:v>
                </c:pt>
                <c:pt idx="41606">
                  <c:v>0.22177734109573</c:v>
                </c:pt>
                <c:pt idx="41607">
                  <c:v>0.22177734109573</c:v>
                </c:pt>
                <c:pt idx="41608">
                  <c:v>0.21191406003345001</c:v>
                </c:pt>
                <c:pt idx="41609">
                  <c:v>0.21191406003345001</c:v>
                </c:pt>
                <c:pt idx="41610">
                  <c:v>0.234960934569244</c:v>
                </c:pt>
                <c:pt idx="41611">
                  <c:v>0.234960934569244</c:v>
                </c:pt>
                <c:pt idx="41612">
                  <c:v>0.20859374726569499</c:v>
                </c:pt>
                <c:pt idx="41613">
                  <c:v>0.20859374726569499</c:v>
                </c:pt>
                <c:pt idx="41614">
                  <c:v>0.20859374726569499</c:v>
                </c:pt>
                <c:pt idx="41615">
                  <c:v>7.8320309832633897E-2</c:v>
                </c:pt>
                <c:pt idx="41616">
                  <c:v>7.8320309832633897E-2</c:v>
                </c:pt>
                <c:pt idx="41617">
                  <c:v>7.8320309832633897E-2</c:v>
                </c:pt>
                <c:pt idx="41618">
                  <c:v>0.22548827803257099</c:v>
                </c:pt>
                <c:pt idx="41619">
                  <c:v>0.22548827803257099</c:v>
                </c:pt>
                <c:pt idx="41620">
                  <c:v>0.22548827803257099</c:v>
                </c:pt>
                <c:pt idx="41621">
                  <c:v>0.25830077883438202</c:v>
                </c:pt>
                <c:pt idx="41622">
                  <c:v>0.25830077883438202</c:v>
                </c:pt>
                <c:pt idx="41623">
                  <c:v>0.25830077883438202</c:v>
                </c:pt>
                <c:pt idx="41624">
                  <c:v>0.26630859036231402</c:v>
                </c:pt>
                <c:pt idx="41625">
                  <c:v>0.26630859036231402</c:v>
                </c:pt>
                <c:pt idx="41626">
                  <c:v>0.26630859036231402</c:v>
                </c:pt>
                <c:pt idx="41627">
                  <c:v>0.28662109122524199</c:v>
                </c:pt>
                <c:pt idx="41628">
                  <c:v>0.28662109122524199</c:v>
                </c:pt>
                <c:pt idx="41629">
                  <c:v>0.28662109122524199</c:v>
                </c:pt>
                <c:pt idx="41630">
                  <c:v>0.16630859126598799</c:v>
                </c:pt>
                <c:pt idx="41631">
                  <c:v>0.16630859126598799</c:v>
                </c:pt>
                <c:pt idx="41632">
                  <c:v>0.16738280944991801</c:v>
                </c:pt>
                <c:pt idx="41633">
                  <c:v>0.16738280944991801</c:v>
                </c:pt>
                <c:pt idx="41634">
                  <c:v>0.16738280944991801</c:v>
                </c:pt>
                <c:pt idx="41635">
                  <c:v>0.16738280944991801</c:v>
                </c:pt>
                <c:pt idx="41636">
                  <c:v>0.230566403661214</c:v>
                </c:pt>
                <c:pt idx="41637">
                  <c:v>0.230566403661214</c:v>
                </c:pt>
                <c:pt idx="41638">
                  <c:v>0.23164062220166601</c:v>
                </c:pt>
                <c:pt idx="41639">
                  <c:v>0.23164062220166601</c:v>
                </c:pt>
                <c:pt idx="41640">
                  <c:v>0.23164062220166601</c:v>
                </c:pt>
                <c:pt idx="41641">
                  <c:v>0.23164062220166601</c:v>
                </c:pt>
                <c:pt idx="41642">
                  <c:v>0.29179687179566799</c:v>
                </c:pt>
                <c:pt idx="41643">
                  <c:v>0.29179687179566799</c:v>
                </c:pt>
                <c:pt idx="41644">
                  <c:v>0.29179687179566799</c:v>
                </c:pt>
                <c:pt idx="41645">
                  <c:v>0.218164059871924</c:v>
                </c:pt>
                <c:pt idx="41646">
                  <c:v>0.218164059871924</c:v>
                </c:pt>
                <c:pt idx="41647">
                  <c:v>0.13828124766587199</c:v>
                </c:pt>
                <c:pt idx="41648">
                  <c:v>0.13828124766587199</c:v>
                </c:pt>
                <c:pt idx="41649">
                  <c:v>0.13828124766587199</c:v>
                </c:pt>
                <c:pt idx="41650">
                  <c:v>0.12695312296273101</c:v>
                </c:pt>
                <c:pt idx="41651">
                  <c:v>0.12695312296273101</c:v>
                </c:pt>
                <c:pt idx="41652">
                  <c:v>0.208105466728738</c:v>
                </c:pt>
                <c:pt idx="41653">
                  <c:v>0.208105466728738</c:v>
                </c:pt>
                <c:pt idx="41654">
                  <c:v>0.208105466728738</c:v>
                </c:pt>
                <c:pt idx="41655">
                  <c:v>0.30937499740684798</c:v>
                </c:pt>
                <c:pt idx="41656">
                  <c:v>0.30937499740684798</c:v>
                </c:pt>
                <c:pt idx="41657">
                  <c:v>0.30937499740684798</c:v>
                </c:pt>
                <c:pt idx="41658">
                  <c:v>0.13447265278227799</c:v>
                </c:pt>
                <c:pt idx="41659">
                  <c:v>0.13447265278227799</c:v>
                </c:pt>
                <c:pt idx="41660">
                  <c:v>0.13447265278227799</c:v>
                </c:pt>
                <c:pt idx="41661">
                  <c:v>0.13447265278227799</c:v>
                </c:pt>
                <c:pt idx="41662">
                  <c:v>0.21113280944700799</c:v>
                </c:pt>
                <c:pt idx="41663">
                  <c:v>0.21113280944700799</c:v>
                </c:pt>
                <c:pt idx="41664">
                  <c:v>0.21113280944700799</c:v>
                </c:pt>
                <c:pt idx="41665">
                  <c:v>0.24814452770078699</c:v>
                </c:pt>
                <c:pt idx="41666">
                  <c:v>0.24814452770078699</c:v>
                </c:pt>
                <c:pt idx="41667">
                  <c:v>0.23632812226423899</c:v>
                </c:pt>
                <c:pt idx="41668">
                  <c:v>0.23632812226423899</c:v>
                </c:pt>
                <c:pt idx="41669">
                  <c:v>0.23632812226423899</c:v>
                </c:pt>
                <c:pt idx="41670">
                  <c:v>0.20908202861755801</c:v>
                </c:pt>
                <c:pt idx="41671">
                  <c:v>0.20908202861755801</c:v>
                </c:pt>
                <c:pt idx="41672">
                  <c:v>0.233398435273556</c:v>
                </c:pt>
                <c:pt idx="41673">
                  <c:v>0.233398435273556</c:v>
                </c:pt>
                <c:pt idx="41674">
                  <c:v>0.233398435273556</c:v>
                </c:pt>
                <c:pt idx="41675">
                  <c:v>0.196679684966511</c:v>
                </c:pt>
                <c:pt idx="41676">
                  <c:v>0.196679684966511</c:v>
                </c:pt>
                <c:pt idx="41677">
                  <c:v>0.196679684966511</c:v>
                </c:pt>
                <c:pt idx="41678">
                  <c:v>0.16943359016295201</c:v>
                </c:pt>
                <c:pt idx="41679">
                  <c:v>0.16943359016295201</c:v>
                </c:pt>
                <c:pt idx="41680">
                  <c:v>0.16943359016295201</c:v>
                </c:pt>
                <c:pt idx="41681">
                  <c:v>-39.643749941249503</c:v>
                </c:pt>
                <c:pt idx="41682">
                  <c:v>-39.643749941249503</c:v>
                </c:pt>
                <c:pt idx="41683">
                  <c:v>-39.686913981764498</c:v>
                </c:pt>
                <c:pt idx="41684">
                  <c:v>-39.686913981764498</c:v>
                </c:pt>
                <c:pt idx="41685">
                  <c:v>-39.686913981764498</c:v>
                </c:pt>
                <c:pt idx="41686">
                  <c:v>-39.686913981764498</c:v>
                </c:pt>
                <c:pt idx="41687">
                  <c:v>-39.580664003915402</c:v>
                </c:pt>
                <c:pt idx="41688">
                  <c:v>-39.580664003915402</c:v>
                </c:pt>
                <c:pt idx="41689">
                  <c:v>-39.580664003915402</c:v>
                </c:pt>
                <c:pt idx="41690">
                  <c:v>-39.723632785055003</c:v>
                </c:pt>
                <c:pt idx="41691">
                  <c:v>-39.723632785055003</c:v>
                </c:pt>
                <c:pt idx="41692">
                  <c:v>-39.685644473378403</c:v>
                </c:pt>
                <c:pt idx="41693">
                  <c:v>-39.685644473378403</c:v>
                </c:pt>
                <c:pt idx="41694">
                  <c:v>-39.685644473378403</c:v>
                </c:pt>
                <c:pt idx="41695">
                  <c:v>-39.623242173671301</c:v>
                </c:pt>
                <c:pt idx="41696">
                  <c:v>-39.623242173671301</c:v>
                </c:pt>
                <c:pt idx="41697">
                  <c:v>-39.623242173671301</c:v>
                </c:pt>
                <c:pt idx="41698">
                  <c:v>-39.807128849257403</c:v>
                </c:pt>
                <c:pt idx="41699">
                  <c:v>-39.807128849257403</c:v>
                </c:pt>
                <c:pt idx="41700">
                  <c:v>-39.807128849257403</c:v>
                </c:pt>
                <c:pt idx="41701">
                  <c:v>-39.598828053261897</c:v>
                </c:pt>
                <c:pt idx="41702">
                  <c:v>-39.598828053261897</c:v>
                </c:pt>
                <c:pt idx="41703">
                  <c:v>-39.722558526722402</c:v>
                </c:pt>
                <c:pt idx="41704">
                  <c:v>-39.722558526722402</c:v>
                </c:pt>
                <c:pt idx="41705">
                  <c:v>-39.722558526722402</c:v>
                </c:pt>
                <c:pt idx="41706">
                  <c:v>-39.612890577911401</c:v>
                </c:pt>
                <c:pt idx="41707">
                  <c:v>-39.612890577911401</c:v>
                </c:pt>
                <c:pt idx="41708">
                  <c:v>-39.612890577911401</c:v>
                </c:pt>
                <c:pt idx="41709">
                  <c:v>-39.729882767845901</c:v>
                </c:pt>
                <c:pt idx="41710">
                  <c:v>-39.729882767845901</c:v>
                </c:pt>
                <c:pt idx="41711">
                  <c:v>-39.635156194170101</c:v>
                </c:pt>
                <c:pt idx="41712">
                  <c:v>-39.635156194170101</c:v>
                </c:pt>
                <c:pt idx="41713">
                  <c:v>-39.7023436968447</c:v>
                </c:pt>
                <c:pt idx="41714">
                  <c:v>-39.7023436968447</c:v>
                </c:pt>
                <c:pt idx="41715">
                  <c:v>-39.7023436968447</c:v>
                </c:pt>
                <c:pt idx="41716">
                  <c:v>-39.7023436968447</c:v>
                </c:pt>
                <c:pt idx="41717">
                  <c:v>-39.654492137931797</c:v>
                </c:pt>
                <c:pt idx="41718">
                  <c:v>-39.654492137931797</c:v>
                </c:pt>
                <c:pt idx="41719">
                  <c:v>-39.654492137931797</c:v>
                </c:pt>
                <c:pt idx="41720">
                  <c:v>-39.475390561426998</c:v>
                </c:pt>
                <c:pt idx="41721">
                  <c:v>-39.475390561426998</c:v>
                </c:pt>
                <c:pt idx="41722">
                  <c:v>-38.959081998218601</c:v>
                </c:pt>
                <c:pt idx="41723">
                  <c:v>-38.959081998218601</c:v>
                </c:pt>
                <c:pt idx="41724">
                  <c:v>-38.959081998218601</c:v>
                </c:pt>
                <c:pt idx="41725">
                  <c:v>-38.959081998218601</c:v>
                </c:pt>
                <c:pt idx="41726">
                  <c:v>-38.959081998218601</c:v>
                </c:pt>
                <c:pt idx="41727">
                  <c:v>-38.959081998218601</c:v>
                </c:pt>
                <c:pt idx="41728">
                  <c:v>0.13789062185241999</c:v>
                </c:pt>
                <c:pt idx="41729">
                  <c:v>0.13789062185241999</c:v>
                </c:pt>
                <c:pt idx="41730">
                  <c:v>0.13818359099241201</c:v>
                </c:pt>
                <c:pt idx="41731">
                  <c:v>0.13818359099241201</c:v>
                </c:pt>
                <c:pt idx="41732">
                  <c:v>0.13818359099241201</c:v>
                </c:pt>
                <c:pt idx="41733">
                  <c:v>0.24609374671126699</c:v>
                </c:pt>
                <c:pt idx="41734">
                  <c:v>0.24609374671126699</c:v>
                </c:pt>
                <c:pt idx="41735">
                  <c:v>0.24609374671126699</c:v>
                </c:pt>
                <c:pt idx="41736">
                  <c:v>0.14580077816208301</c:v>
                </c:pt>
                <c:pt idx="41737">
                  <c:v>0.14580077816208301</c:v>
                </c:pt>
                <c:pt idx="41738">
                  <c:v>0.14580077816208301</c:v>
                </c:pt>
                <c:pt idx="41739">
                  <c:v>0.26601562272117002</c:v>
                </c:pt>
                <c:pt idx="41740">
                  <c:v>0.26601562272117002</c:v>
                </c:pt>
                <c:pt idx="41741">
                  <c:v>0.26601562272117002</c:v>
                </c:pt>
                <c:pt idx="41742">
                  <c:v>0.131347653412376</c:v>
                </c:pt>
                <c:pt idx="41743">
                  <c:v>0.131347653412376</c:v>
                </c:pt>
                <c:pt idx="41744">
                  <c:v>0.200195309167611</c:v>
                </c:pt>
                <c:pt idx="41745">
                  <c:v>0.200195309167611</c:v>
                </c:pt>
                <c:pt idx="41746">
                  <c:v>0.200195309167611</c:v>
                </c:pt>
                <c:pt idx="41747">
                  <c:v>0.10390624660794801</c:v>
                </c:pt>
                <c:pt idx="41748">
                  <c:v>0.15927734167780699</c:v>
                </c:pt>
                <c:pt idx="41749">
                  <c:v>0.15927734167780699</c:v>
                </c:pt>
                <c:pt idx="41750">
                  <c:v>0.15927734167780699</c:v>
                </c:pt>
                <c:pt idx="41751">
                  <c:v>0.190039059758419</c:v>
                </c:pt>
                <c:pt idx="41752">
                  <c:v>0.190039059758419</c:v>
                </c:pt>
                <c:pt idx="41753">
                  <c:v>0.190039059758419</c:v>
                </c:pt>
                <c:pt idx="41754">
                  <c:v>0.16289062242140001</c:v>
                </c:pt>
                <c:pt idx="41755">
                  <c:v>0.16289062242140001</c:v>
                </c:pt>
                <c:pt idx="41756">
                  <c:v>0.16289062242140001</c:v>
                </c:pt>
                <c:pt idx="41757">
                  <c:v>0.14697265363065501</c:v>
                </c:pt>
                <c:pt idx="41758">
                  <c:v>0.14697265363065501</c:v>
                </c:pt>
                <c:pt idx="41759">
                  <c:v>0.14697265363065501</c:v>
                </c:pt>
                <c:pt idx="41760">
                  <c:v>0.167480465970584</c:v>
                </c:pt>
                <c:pt idx="41761">
                  <c:v>0.167480465970584</c:v>
                </c:pt>
                <c:pt idx="41762">
                  <c:v>0.167480465970584</c:v>
                </c:pt>
                <c:pt idx="41763">
                  <c:v>0.208398434275295</c:v>
                </c:pt>
                <c:pt idx="41764">
                  <c:v>0.208398434275295</c:v>
                </c:pt>
                <c:pt idx="41765">
                  <c:v>0.219140622328268</c:v>
                </c:pt>
                <c:pt idx="41766">
                  <c:v>0.219140622328268</c:v>
                </c:pt>
                <c:pt idx="41767">
                  <c:v>0.219140622328268</c:v>
                </c:pt>
                <c:pt idx="41768">
                  <c:v>0.24208984035067199</c:v>
                </c:pt>
                <c:pt idx="41769">
                  <c:v>0.24208984035067199</c:v>
                </c:pt>
                <c:pt idx="41770">
                  <c:v>0.21367187141004201</c:v>
                </c:pt>
                <c:pt idx="41771">
                  <c:v>0.21367187141004201</c:v>
                </c:pt>
                <c:pt idx="41772">
                  <c:v>0.25361327861173699</c:v>
                </c:pt>
                <c:pt idx="41773">
                  <c:v>0.25361327861173699</c:v>
                </c:pt>
                <c:pt idx="41774">
                  <c:v>0.25361327861173699</c:v>
                </c:pt>
                <c:pt idx="41775">
                  <c:v>0.25361327861173699</c:v>
                </c:pt>
                <c:pt idx="41776">
                  <c:v>0.13339843418361799</c:v>
                </c:pt>
                <c:pt idx="41777">
                  <c:v>0.13339843418361799</c:v>
                </c:pt>
                <c:pt idx="41778">
                  <c:v>0.13339843418361799</c:v>
                </c:pt>
                <c:pt idx="41779">
                  <c:v>0.17363280957215399</c:v>
                </c:pt>
                <c:pt idx="41780">
                  <c:v>0.17363280957215399</c:v>
                </c:pt>
                <c:pt idx="41781">
                  <c:v>0.17363280957215399</c:v>
                </c:pt>
                <c:pt idx="41782">
                  <c:v>0.21845702833525099</c:v>
                </c:pt>
                <c:pt idx="41783">
                  <c:v>0.21845702833525099</c:v>
                </c:pt>
                <c:pt idx="41784">
                  <c:v>0.20449218437715899</c:v>
                </c:pt>
                <c:pt idx="41785">
                  <c:v>0.20449218437715899</c:v>
                </c:pt>
                <c:pt idx="41786">
                  <c:v>0.20449218437715899</c:v>
                </c:pt>
                <c:pt idx="41787">
                  <c:v>0.18388671583670599</c:v>
                </c:pt>
                <c:pt idx="41788">
                  <c:v>0.18388671583670599</c:v>
                </c:pt>
                <c:pt idx="41789">
                  <c:v>0.14873046681895999</c:v>
                </c:pt>
                <c:pt idx="41790">
                  <c:v>0.14873046681895999</c:v>
                </c:pt>
                <c:pt idx="41791">
                  <c:v>0.14873046681895999</c:v>
                </c:pt>
                <c:pt idx="41792">
                  <c:v>0.22236327928840099</c:v>
                </c:pt>
                <c:pt idx="41793">
                  <c:v>0.22236327928840099</c:v>
                </c:pt>
                <c:pt idx="41794">
                  <c:v>0.12138671592401799</c:v>
                </c:pt>
                <c:pt idx="41795">
                  <c:v>0.12138671592401799</c:v>
                </c:pt>
                <c:pt idx="41796">
                  <c:v>0.12138671592401799</c:v>
                </c:pt>
                <c:pt idx="41797">
                  <c:v>0.235351559524133</c:v>
                </c:pt>
                <c:pt idx="41798">
                  <c:v>0.235351559524133</c:v>
                </c:pt>
                <c:pt idx="41799">
                  <c:v>0.235351559524133</c:v>
                </c:pt>
                <c:pt idx="41800">
                  <c:v>0.235351559524133</c:v>
                </c:pt>
                <c:pt idx="41801">
                  <c:v>0.130957028457487</c:v>
                </c:pt>
                <c:pt idx="41802">
                  <c:v>0.130957028457487</c:v>
                </c:pt>
                <c:pt idx="41803">
                  <c:v>0.130957028457487</c:v>
                </c:pt>
                <c:pt idx="41804">
                  <c:v>0.142480465721746</c:v>
                </c:pt>
                <c:pt idx="41805">
                  <c:v>0.142480465721746</c:v>
                </c:pt>
                <c:pt idx="41806">
                  <c:v>0.254003903042757</c:v>
                </c:pt>
                <c:pt idx="41807">
                  <c:v>0.254003903042757</c:v>
                </c:pt>
                <c:pt idx="41808">
                  <c:v>0.254003903042757</c:v>
                </c:pt>
                <c:pt idx="41809">
                  <c:v>0.21640624671272199</c:v>
                </c:pt>
                <c:pt idx="41810">
                  <c:v>0.21640624671272199</c:v>
                </c:pt>
                <c:pt idx="41811">
                  <c:v>0.21640624671272199</c:v>
                </c:pt>
                <c:pt idx="41812">
                  <c:v>0.207519528012198</c:v>
                </c:pt>
                <c:pt idx="41813">
                  <c:v>0.207519528012198</c:v>
                </c:pt>
                <c:pt idx="41814">
                  <c:v>0.207519528012198</c:v>
                </c:pt>
                <c:pt idx="41815">
                  <c:v>0.24091796619904901</c:v>
                </c:pt>
                <c:pt idx="41816">
                  <c:v>0.24091796619904901</c:v>
                </c:pt>
                <c:pt idx="41817">
                  <c:v>0.240527340167318</c:v>
                </c:pt>
                <c:pt idx="41818">
                  <c:v>0.240527340167318</c:v>
                </c:pt>
                <c:pt idx="41819">
                  <c:v>0.240527340167318</c:v>
                </c:pt>
                <c:pt idx="41820">
                  <c:v>0.240527340167318</c:v>
                </c:pt>
                <c:pt idx="41821">
                  <c:v>0.27548827873397302</c:v>
                </c:pt>
                <c:pt idx="41822">
                  <c:v>0.27548827873397302</c:v>
                </c:pt>
                <c:pt idx="41823">
                  <c:v>0.140820310894923</c:v>
                </c:pt>
                <c:pt idx="41824">
                  <c:v>0.140820310894923</c:v>
                </c:pt>
                <c:pt idx="41825">
                  <c:v>0.140820310894923</c:v>
                </c:pt>
                <c:pt idx="41826">
                  <c:v>0.190429684509581</c:v>
                </c:pt>
                <c:pt idx="41827">
                  <c:v>0.190429684509581</c:v>
                </c:pt>
                <c:pt idx="41828">
                  <c:v>0.15322265327995399</c:v>
                </c:pt>
                <c:pt idx="41829">
                  <c:v>0.15322265327995399</c:v>
                </c:pt>
                <c:pt idx="41830">
                  <c:v>0.15322265327995399</c:v>
                </c:pt>
                <c:pt idx="41831">
                  <c:v>0.14394530993740701</c:v>
                </c:pt>
                <c:pt idx="41832">
                  <c:v>0.14394530993740701</c:v>
                </c:pt>
                <c:pt idx="41833">
                  <c:v>0.20087890379363599</c:v>
                </c:pt>
                <c:pt idx="41834">
                  <c:v>0.20087890379363599</c:v>
                </c:pt>
                <c:pt idx="41835">
                  <c:v>0.20087890379363599</c:v>
                </c:pt>
                <c:pt idx="41836">
                  <c:v>0.225195309387345</c:v>
                </c:pt>
                <c:pt idx="41837">
                  <c:v>0.225195309387345</c:v>
                </c:pt>
                <c:pt idx="41838">
                  <c:v>0.225195309387345</c:v>
                </c:pt>
                <c:pt idx="41839">
                  <c:v>0.225195309387345</c:v>
                </c:pt>
                <c:pt idx="41840">
                  <c:v>0.24951171517750401</c:v>
                </c:pt>
                <c:pt idx="41841">
                  <c:v>0.24951171517750401</c:v>
                </c:pt>
                <c:pt idx="41842">
                  <c:v>0.24951171517750401</c:v>
                </c:pt>
                <c:pt idx="41843">
                  <c:v>0.17763671671127601</c:v>
                </c:pt>
                <c:pt idx="41844">
                  <c:v>0.17763671671127601</c:v>
                </c:pt>
                <c:pt idx="41845">
                  <c:v>0.17949218439025499</c:v>
                </c:pt>
                <c:pt idx="41846">
                  <c:v>0.17949218439025499</c:v>
                </c:pt>
                <c:pt idx="41847">
                  <c:v>0.17949218439025499</c:v>
                </c:pt>
                <c:pt idx="41848">
                  <c:v>0.24179687215655499</c:v>
                </c:pt>
                <c:pt idx="41849">
                  <c:v>0.24179687215655499</c:v>
                </c:pt>
                <c:pt idx="41850">
                  <c:v>0.26083984071737998</c:v>
                </c:pt>
                <c:pt idx="41851">
                  <c:v>0.26083984071737998</c:v>
                </c:pt>
                <c:pt idx="41852">
                  <c:v>0.17646484067518001</c:v>
                </c:pt>
                <c:pt idx="41853">
                  <c:v>0.17646484067518001</c:v>
                </c:pt>
                <c:pt idx="41854">
                  <c:v>0.17646484067518001</c:v>
                </c:pt>
                <c:pt idx="41855">
                  <c:v>0.17646484067518001</c:v>
                </c:pt>
                <c:pt idx="41856">
                  <c:v>0.25078124774154198</c:v>
                </c:pt>
                <c:pt idx="41857">
                  <c:v>0.25078124774154198</c:v>
                </c:pt>
                <c:pt idx="41858">
                  <c:v>0.25078124774154198</c:v>
                </c:pt>
                <c:pt idx="41859">
                  <c:v>0.25078124774154198</c:v>
                </c:pt>
                <c:pt idx="41860">
                  <c:v>-39.7791014766335</c:v>
                </c:pt>
                <c:pt idx="41861">
                  <c:v>-39.7791014766335</c:v>
                </c:pt>
                <c:pt idx="41862">
                  <c:v>-39.7791014766335</c:v>
                </c:pt>
                <c:pt idx="41863">
                  <c:v>-39.553027323032403</c:v>
                </c:pt>
                <c:pt idx="41864">
                  <c:v>-39.553027323032403</c:v>
                </c:pt>
                <c:pt idx="41865">
                  <c:v>-39.6881835563617</c:v>
                </c:pt>
                <c:pt idx="41866">
                  <c:v>-39.6881835563617</c:v>
                </c:pt>
                <c:pt idx="41867">
                  <c:v>-39.733593708333501</c:v>
                </c:pt>
                <c:pt idx="41868">
                  <c:v>-39.733593708333501</c:v>
                </c:pt>
                <c:pt idx="41869">
                  <c:v>-39.531347568648897</c:v>
                </c:pt>
                <c:pt idx="41870">
                  <c:v>-39.531347568648897</c:v>
                </c:pt>
                <c:pt idx="41871">
                  <c:v>-39.531347568648897</c:v>
                </c:pt>
                <c:pt idx="41872">
                  <c:v>-35.849413994947099</c:v>
                </c:pt>
                <c:pt idx="41873">
                  <c:v>-35.849413994947099</c:v>
                </c:pt>
                <c:pt idx="41874">
                  <c:v>-35.849413994947099</c:v>
                </c:pt>
                <c:pt idx="41875">
                  <c:v>0.10468749748542901</c:v>
                </c:pt>
                <c:pt idx="41876">
                  <c:v>0.10468749748542901</c:v>
                </c:pt>
                <c:pt idx="41877">
                  <c:v>0.10468749748542901</c:v>
                </c:pt>
                <c:pt idx="41878">
                  <c:v>0.15712890286522399</c:v>
                </c:pt>
                <c:pt idx="41879">
                  <c:v>0.15712890286522399</c:v>
                </c:pt>
                <c:pt idx="41880">
                  <c:v>0.15712890286522399</c:v>
                </c:pt>
                <c:pt idx="41881">
                  <c:v>0.239843747396662</c:v>
                </c:pt>
                <c:pt idx="41882">
                  <c:v>0.239843747396662</c:v>
                </c:pt>
                <c:pt idx="41883">
                  <c:v>0.239843747396662</c:v>
                </c:pt>
                <c:pt idx="41884">
                  <c:v>0.188574216248525</c:v>
                </c:pt>
                <c:pt idx="41885">
                  <c:v>0.188574216248525</c:v>
                </c:pt>
                <c:pt idx="41886">
                  <c:v>0.188574216248525</c:v>
                </c:pt>
                <c:pt idx="41887">
                  <c:v>0.214843747577106</c:v>
                </c:pt>
                <c:pt idx="41888">
                  <c:v>0.214843747577106</c:v>
                </c:pt>
                <c:pt idx="41889">
                  <c:v>0.21347655995487</c:v>
                </c:pt>
                <c:pt idx="41890">
                  <c:v>0.21347655995487</c:v>
                </c:pt>
                <c:pt idx="41891">
                  <c:v>0.21347655995487</c:v>
                </c:pt>
                <c:pt idx="41892">
                  <c:v>0.22363280904391999</c:v>
                </c:pt>
                <c:pt idx="41893">
                  <c:v>0.22363280904391999</c:v>
                </c:pt>
                <c:pt idx="41894">
                  <c:v>0.22363280904391999</c:v>
                </c:pt>
                <c:pt idx="41895">
                  <c:v>0.259472653771808</c:v>
                </c:pt>
                <c:pt idx="41896">
                  <c:v>0.259472653771808</c:v>
                </c:pt>
                <c:pt idx="41897">
                  <c:v>0.259472653771808</c:v>
                </c:pt>
                <c:pt idx="41898">
                  <c:v>0.18007812294672401</c:v>
                </c:pt>
                <c:pt idx="41899">
                  <c:v>0.18007812294672401</c:v>
                </c:pt>
                <c:pt idx="41900">
                  <c:v>0.18007812294672401</c:v>
                </c:pt>
                <c:pt idx="41901">
                  <c:v>0.29374999750143599</c:v>
                </c:pt>
                <c:pt idx="41902">
                  <c:v>0.29374999750143599</c:v>
                </c:pt>
                <c:pt idx="41903">
                  <c:v>0.20693359094730099</c:v>
                </c:pt>
                <c:pt idx="41904">
                  <c:v>0.20693359094730099</c:v>
                </c:pt>
                <c:pt idx="41905">
                  <c:v>0.20693359094730099</c:v>
                </c:pt>
                <c:pt idx="41906">
                  <c:v>0.19589843544963501</c:v>
                </c:pt>
                <c:pt idx="41907">
                  <c:v>0.19589843544963501</c:v>
                </c:pt>
                <c:pt idx="41908">
                  <c:v>0.19589843544963501</c:v>
                </c:pt>
                <c:pt idx="41909">
                  <c:v>0.209374997095437</c:v>
                </c:pt>
                <c:pt idx="41910">
                  <c:v>0.209374997095437</c:v>
                </c:pt>
                <c:pt idx="41911">
                  <c:v>0.235839840817789</c:v>
                </c:pt>
                <c:pt idx="41912">
                  <c:v>0.235839840817789</c:v>
                </c:pt>
                <c:pt idx="41913">
                  <c:v>0.235839840817789</c:v>
                </c:pt>
                <c:pt idx="41914">
                  <c:v>0.15761718460271301</c:v>
                </c:pt>
                <c:pt idx="41915">
                  <c:v>0.15761718460271301</c:v>
                </c:pt>
                <c:pt idx="41916">
                  <c:v>0.26464843453868497</c:v>
                </c:pt>
                <c:pt idx="41917">
                  <c:v>0.26464843453868497</c:v>
                </c:pt>
                <c:pt idx="41918">
                  <c:v>0.26464843453868497</c:v>
                </c:pt>
                <c:pt idx="41919">
                  <c:v>0.145898434704577</c:v>
                </c:pt>
                <c:pt idx="41920">
                  <c:v>0.145898434704577</c:v>
                </c:pt>
                <c:pt idx="41921">
                  <c:v>0.145898434704577</c:v>
                </c:pt>
                <c:pt idx="41922">
                  <c:v>0.145898434704577</c:v>
                </c:pt>
                <c:pt idx="41923">
                  <c:v>0.228417965925473</c:v>
                </c:pt>
                <c:pt idx="41924">
                  <c:v>0.228417965925473</c:v>
                </c:pt>
                <c:pt idx="41925">
                  <c:v>0.228417965925473</c:v>
                </c:pt>
                <c:pt idx="41926">
                  <c:v>0.117578122888517</c:v>
                </c:pt>
                <c:pt idx="41927">
                  <c:v>0.117578122888517</c:v>
                </c:pt>
                <c:pt idx="41928">
                  <c:v>0.117578122888517</c:v>
                </c:pt>
                <c:pt idx="41929">
                  <c:v>0.19833984147407999</c:v>
                </c:pt>
                <c:pt idx="41930">
                  <c:v>0.19833984147407999</c:v>
                </c:pt>
                <c:pt idx="41931">
                  <c:v>0.25292968378926101</c:v>
                </c:pt>
                <c:pt idx="41932">
                  <c:v>0.25292968378926101</c:v>
                </c:pt>
                <c:pt idx="41933">
                  <c:v>0.25009765435242998</c:v>
                </c:pt>
                <c:pt idx="41934">
                  <c:v>0.25009765435242998</c:v>
                </c:pt>
                <c:pt idx="41935">
                  <c:v>0.25009765435242998</c:v>
                </c:pt>
                <c:pt idx="41936">
                  <c:v>0.230859372539271</c:v>
                </c:pt>
                <c:pt idx="41937">
                  <c:v>0.230859372539271</c:v>
                </c:pt>
                <c:pt idx="41938">
                  <c:v>0.230859372539271</c:v>
                </c:pt>
                <c:pt idx="41939">
                  <c:v>0.175878903399279</c:v>
                </c:pt>
                <c:pt idx="41940">
                  <c:v>0.175878903399279</c:v>
                </c:pt>
                <c:pt idx="41941">
                  <c:v>0.175878903399279</c:v>
                </c:pt>
                <c:pt idx="41942">
                  <c:v>0.201171872286067</c:v>
                </c:pt>
                <c:pt idx="41943">
                  <c:v>0.201171872286067</c:v>
                </c:pt>
                <c:pt idx="41944">
                  <c:v>0.201171872286067</c:v>
                </c:pt>
                <c:pt idx="41945">
                  <c:v>0.202050778454577</c:v>
                </c:pt>
                <c:pt idx="41946">
                  <c:v>0.202050778454577</c:v>
                </c:pt>
                <c:pt idx="41947">
                  <c:v>0.18427734127908399</c:v>
                </c:pt>
                <c:pt idx="41948">
                  <c:v>0.18427734127908399</c:v>
                </c:pt>
                <c:pt idx="41949">
                  <c:v>0.17548827874997999</c:v>
                </c:pt>
                <c:pt idx="41950">
                  <c:v>0.17548827874997999</c:v>
                </c:pt>
                <c:pt idx="41951">
                  <c:v>0.17548827874997999</c:v>
                </c:pt>
                <c:pt idx="41952">
                  <c:v>0.17548827874997999</c:v>
                </c:pt>
                <c:pt idx="41953">
                  <c:v>0.208398434690025</c:v>
                </c:pt>
                <c:pt idx="41954">
                  <c:v>0.208398434690025</c:v>
                </c:pt>
                <c:pt idx="41955">
                  <c:v>0.208398434690025</c:v>
                </c:pt>
                <c:pt idx="41956">
                  <c:v>0.12294921644206599</c:v>
                </c:pt>
                <c:pt idx="41957">
                  <c:v>0.12294921644206599</c:v>
                </c:pt>
                <c:pt idx="41958">
                  <c:v>0.12294921644206599</c:v>
                </c:pt>
                <c:pt idx="41959">
                  <c:v>0.22802734059950999</c:v>
                </c:pt>
                <c:pt idx="41960">
                  <c:v>0.22802734059950999</c:v>
                </c:pt>
                <c:pt idx="41961">
                  <c:v>0.22802734059950999</c:v>
                </c:pt>
                <c:pt idx="41962">
                  <c:v>0.23994140306604</c:v>
                </c:pt>
                <c:pt idx="41963">
                  <c:v>0.23994140306604</c:v>
                </c:pt>
                <c:pt idx="41964">
                  <c:v>0.15761718477006001</c:v>
                </c:pt>
                <c:pt idx="41965">
                  <c:v>0.15761718477006001</c:v>
                </c:pt>
                <c:pt idx="41966">
                  <c:v>0.15761718477006001</c:v>
                </c:pt>
                <c:pt idx="41967">
                  <c:v>0.253124997521808</c:v>
                </c:pt>
                <c:pt idx="41968">
                  <c:v>0.253124997521808</c:v>
                </c:pt>
                <c:pt idx="41969">
                  <c:v>0.21445312249124901</c:v>
                </c:pt>
                <c:pt idx="41970">
                  <c:v>0.21445312249124901</c:v>
                </c:pt>
                <c:pt idx="41971">
                  <c:v>0.21445312249124901</c:v>
                </c:pt>
                <c:pt idx="41972">
                  <c:v>0.16445312211726501</c:v>
                </c:pt>
                <c:pt idx="41973">
                  <c:v>0.16445312211726501</c:v>
                </c:pt>
                <c:pt idx="41974">
                  <c:v>0.20898437161667899</c:v>
                </c:pt>
                <c:pt idx="41975">
                  <c:v>0.20898437161667899</c:v>
                </c:pt>
                <c:pt idx="41976">
                  <c:v>0.20898437161667899</c:v>
                </c:pt>
                <c:pt idx="41977">
                  <c:v>0.14091796611319199</c:v>
                </c:pt>
                <c:pt idx="41978">
                  <c:v>0.14091796611319199</c:v>
                </c:pt>
                <c:pt idx="41979">
                  <c:v>0.14091796611319199</c:v>
                </c:pt>
                <c:pt idx="41980">
                  <c:v>0.193847653703414</c:v>
                </c:pt>
                <c:pt idx="41981">
                  <c:v>0.193847653703414</c:v>
                </c:pt>
                <c:pt idx="41982">
                  <c:v>0.193847653703414</c:v>
                </c:pt>
                <c:pt idx="41983">
                  <c:v>0.149316402515978</c:v>
                </c:pt>
                <c:pt idx="41984">
                  <c:v>0.149316402515978</c:v>
                </c:pt>
                <c:pt idx="41985">
                  <c:v>0.149316402515978</c:v>
                </c:pt>
                <c:pt idx="41986">
                  <c:v>0.22607421556313001</c:v>
                </c:pt>
                <c:pt idx="41987">
                  <c:v>0.22607421556313001</c:v>
                </c:pt>
                <c:pt idx="41988">
                  <c:v>0.22607421556313001</c:v>
                </c:pt>
                <c:pt idx="41989">
                  <c:v>0.16347656019206599</c:v>
                </c:pt>
                <c:pt idx="41990">
                  <c:v>0.16347656019206599</c:v>
                </c:pt>
                <c:pt idx="41991">
                  <c:v>0.25058593423455</c:v>
                </c:pt>
                <c:pt idx="41992">
                  <c:v>0.25058593423455</c:v>
                </c:pt>
                <c:pt idx="41993">
                  <c:v>0.14951171619759401</c:v>
                </c:pt>
                <c:pt idx="41994">
                  <c:v>0.14951171619759401</c:v>
                </c:pt>
                <c:pt idx="41995">
                  <c:v>0.14951171619759401</c:v>
                </c:pt>
                <c:pt idx="41996">
                  <c:v>0.120214840819244</c:v>
                </c:pt>
                <c:pt idx="41997">
                  <c:v>0.120214840819244</c:v>
                </c:pt>
                <c:pt idx="41998">
                  <c:v>0.120214840819244</c:v>
                </c:pt>
                <c:pt idx="41999">
                  <c:v>0.120214840819244</c:v>
                </c:pt>
                <c:pt idx="42000">
                  <c:v>0.123632810107665</c:v>
                </c:pt>
                <c:pt idx="42001">
                  <c:v>0.123632810107665</c:v>
                </c:pt>
                <c:pt idx="42002">
                  <c:v>0.13535155921272199</c:v>
                </c:pt>
                <c:pt idx="42003">
                  <c:v>0.13535155921272199</c:v>
                </c:pt>
                <c:pt idx="42004">
                  <c:v>0.13535155921272199</c:v>
                </c:pt>
                <c:pt idx="42005">
                  <c:v>-39.7901366894002</c:v>
                </c:pt>
                <c:pt idx="42006">
                  <c:v>-39.7901366894002</c:v>
                </c:pt>
                <c:pt idx="42007">
                  <c:v>-39.636328084510701</c:v>
                </c:pt>
                <c:pt idx="42008">
                  <c:v>-39.636328084510701</c:v>
                </c:pt>
                <c:pt idx="42009">
                  <c:v>-39.636328084510701</c:v>
                </c:pt>
                <c:pt idx="42010">
                  <c:v>-39.6624022614414</c:v>
                </c:pt>
                <c:pt idx="42011">
                  <c:v>-39.6624022614414</c:v>
                </c:pt>
                <c:pt idx="42012">
                  <c:v>-39.6624022614414</c:v>
                </c:pt>
                <c:pt idx="42013">
                  <c:v>-39.651562453232998</c:v>
                </c:pt>
                <c:pt idx="42014">
                  <c:v>-39.651562453232998</c:v>
                </c:pt>
                <c:pt idx="42015">
                  <c:v>-39.651562453232998</c:v>
                </c:pt>
                <c:pt idx="42016">
                  <c:v>-39.571386672665497</c:v>
                </c:pt>
                <c:pt idx="42017">
                  <c:v>-39.571386672665497</c:v>
                </c:pt>
                <c:pt idx="42018">
                  <c:v>-39.571386672665497</c:v>
                </c:pt>
                <c:pt idx="42019">
                  <c:v>-39.705566368429501</c:v>
                </c:pt>
                <c:pt idx="42020">
                  <c:v>-39.705566368429501</c:v>
                </c:pt>
                <c:pt idx="42021">
                  <c:v>-39.816113245586102</c:v>
                </c:pt>
                <c:pt idx="42022">
                  <c:v>-39.816113245586102</c:v>
                </c:pt>
                <c:pt idx="42023">
                  <c:v>-39.816113245586102</c:v>
                </c:pt>
                <c:pt idx="42024">
                  <c:v>-39.6587890044174</c:v>
                </c:pt>
                <c:pt idx="42025">
                  <c:v>-39.6587890044174</c:v>
                </c:pt>
                <c:pt idx="42026">
                  <c:v>-39.7011717959248</c:v>
                </c:pt>
                <c:pt idx="42027">
                  <c:v>-39.7011717959248</c:v>
                </c:pt>
                <c:pt idx="42028">
                  <c:v>-39.626367130695101</c:v>
                </c:pt>
                <c:pt idx="42029">
                  <c:v>-39.626367130695101</c:v>
                </c:pt>
                <c:pt idx="42030">
                  <c:v>-39.626367130695101</c:v>
                </c:pt>
                <c:pt idx="42031">
                  <c:v>-39.618945243258999</c:v>
                </c:pt>
                <c:pt idx="42032">
                  <c:v>-39.618945243258999</c:v>
                </c:pt>
                <c:pt idx="42033">
                  <c:v>-39.618945243258999</c:v>
                </c:pt>
                <c:pt idx="42034">
                  <c:v>-39.634472597565001</c:v>
                </c:pt>
                <c:pt idx="42035">
                  <c:v>-39.634472597565001</c:v>
                </c:pt>
                <c:pt idx="42036">
                  <c:v>-39.634472597565001</c:v>
                </c:pt>
                <c:pt idx="42037">
                  <c:v>-39.634472597565001</c:v>
                </c:pt>
                <c:pt idx="42038">
                  <c:v>-39.6208007553141</c:v>
                </c:pt>
                <c:pt idx="42039">
                  <c:v>-39.6208007553141</c:v>
                </c:pt>
                <c:pt idx="42040">
                  <c:v>-39.582031204314198</c:v>
                </c:pt>
                <c:pt idx="42041">
                  <c:v>-39.582031204314198</c:v>
                </c:pt>
                <c:pt idx="42042">
                  <c:v>-39.537011668508001</c:v>
                </c:pt>
                <c:pt idx="42043">
                  <c:v>-39.537011668508001</c:v>
                </c:pt>
                <c:pt idx="42044">
                  <c:v>-39.537011668508001</c:v>
                </c:pt>
                <c:pt idx="42045">
                  <c:v>-39.491308547454501</c:v>
                </c:pt>
                <c:pt idx="42046">
                  <c:v>-39.571386714895198</c:v>
                </c:pt>
                <c:pt idx="42047">
                  <c:v>-39.571386714895198</c:v>
                </c:pt>
                <c:pt idx="42048">
                  <c:v>-39.571386714895198</c:v>
                </c:pt>
                <c:pt idx="42049">
                  <c:v>-39.622460934318902</c:v>
                </c:pt>
                <c:pt idx="42050">
                  <c:v>-39.622460934318902</c:v>
                </c:pt>
                <c:pt idx="42051">
                  <c:v>-39.622460934318902</c:v>
                </c:pt>
                <c:pt idx="42052">
                  <c:v>-39.558496036683202</c:v>
                </c:pt>
                <c:pt idx="42053">
                  <c:v>-39.558496036683202</c:v>
                </c:pt>
                <c:pt idx="42054">
                  <c:v>-39.558496036683202</c:v>
                </c:pt>
                <c:pt idx="42055">
                  <c:v>-39.553320275146604</c:v>
                </c:pt>
                <c:pt idx="42056">
                  <c:v>-39.553320275146604</c:v>
                </c:pt>
                <c:pt idx="42057">
                  <c:v>-39.553320275146604</c:v>
                </c:pt>
                <c:pt idx="42058">
                  <c:v>-39.6685546290609</c:v>
                </c:pt>
                <c:pt idx="42059">
                  <c:v>-39.6685546290609</c:v>
                </c:pt>
                <c:pt idx="42060">
                  <c:v>-39.6685546290609</c:v>
                </c:pt>
                <c:pt idx="42061">
                  <c:v>-39.509081956632102</c:v>
                </c:pt>
                <c:pt idx="42062">
                  <c:v>-39.509081956632102</c:v>
                </c:pt>
                <c:pt idx="42063">
                  <c:v>-39.509081956632102</c:v>
                </c:pt>
                <c:pt idx="42064">
                  <c:v>-39.679199209771397</c:v>
                </c:pt>
                <c:pt idx="42065">
                  <c:v>-39.679199209771397</c:v>
                </c:pt>
                <c:pt idx="42066">
                  <c:v>-39.679199209771397</c:v>
                </c:pt>
                <c:pt idx="42067">
                  <c:v>-39.764550722800699</c:v>
                </c:pt>
                <c:pt idx="42068">
                  <c:v>-39.764550722800699</c:v>
                </c:pt>
                <c:pt idx="42069">
                  <c:v>-39.566503849644498</c:v>
                </c:pt>
                <c:pt idx="42070">
                  <c:v>-39.566503849644498</c:v>
                </c:pt>
                <c:pt idx="42071">
                  <c:v>-39.691992117404801</c:v>
                </c:pt>
                <c:pt idx="42072">
                  <c:v>-39.691992117404801</c:v>
                </c:pt>
                <c:pt idx="42073">
                  <c:v>-39.691992117404801</c:v>
                </c:pt>
                <c:pt idx="42074">
                  <c:v>-39.558007740044502</c:v>
                </c:pt>
                <c:pt idx="42075">
                  <c:v>-39.558007740044502</c:v>
                </c:pt>
                <c:pt idx="42076">
                  <c:v>-39.558007740044502</c:v>
                </c:pt>
                <c:pt idx="42077">
                  <c:v>-39.533203073377003</c:v>
                </c:pt>
                <c:pt idx="42078">
                  <c:v>-39.533203073377003</c:v>
                </c:pt>
                <c:pt idx="42079">
                  <c:v>-39.605956977458803</c:v>
                </c:pt>
                <c:pt idx="42080">
                  <c:v>-39.605956977458803</c:v>
                </c:pt>
                <c:pt idx="42081">
                  <c:v>-39.605956977458803</c:v>
                </c:pt>
                <c:pt idx="42082">
                  <c:v>-39.610546826108397</c:v>
                </c:pt>
                <c:pt idx="42083">
                  <c:v>-39.610546826108397</c:v>
                </c:pt>
                <c:pt idx="42084">
                  <c:v>-39.610546826108397</c:v>
                </c:pt>
                <c:pt idx="42085">
                  <c:v>-39.583593693940202</c:v>
                </c:pt>
                <c:pt idx="42086">
                  <c:v>-39.583593693940202</c:v>
                </c:pt>
                <c:pt idx="42087">
                  <c:v>-39.521874923470001</c:v>
                </c:pt>
                <c:pt idx="42088">
                  <c:v>-39.521874923470001</c:v>
                </c:pt>
                <c:pt idx="42089">
                  <c:v>-39.521874923470001</c:v>
                </c:pt>
                <c:pt idx="42090">
                  <c:v>-39.680371039532403</c:v>
                </c:pt>
                <c:pt idx="42091">
                  <c:v>-39.680371039532403</c:v>
                </c:pt>
                <c:pt idx="42092">
                  <c:v>-39.680371039532403</c:v>
                </c:pt>
                <c:pt idx="42093">
                  <c:v>-39.6033202663384</c:v>
                </c:pt>
                <c:pt idx="42094">
                  <c:v>-39.6033202663384</c:v>
                </c:pt>
                <c:pt idx="42095">
                  <c:v>-39.6861327525693</c:v>
                </c:pt>
                <c:pt idx="42096">
                  <c:v>-39.6861327525693</c:v>
                </c:pt>
                <c:pt idx="42097">
                  <c:v>-39.6861327525693</c:v>
                </c:pt>
                <c:pt idx="42098">
                  <c:v>-39.6861327525693</c:v>
                </c:pt>
                <c:pt idx="42099">
                  <c:v>-39.5507812006908</c:v>
                </c:pt>
                <c:pt idx="42100">
                  <c:v>-39.5507812006908</c:v>
                </c:pt>
                <c:pt idx="42101">
                  <c:v>-39.730371020719701</c:v>
                </c:pt>
                <c:pt idx="42102">
                  <c:v>-39.730371020719701</c:v>
                </c:pt>
                <c:pt idx="42103">
                  <c:v>-39.730371020719701</c:v>
                </c:pt>
                <c:pt idx="42104">
                  <c:v>-39.672265605484398</c:v>
                </c:pt>
                <c:pt idx="42105">
                  <c:v>-39.672265605484398</c:v>
                </c:pt>
                <c:pt idx="42106">
                  <c:v>-39.606640582656802</c:v>
                </c:pt>
                <c:pt idx="42107">
                  <c:v>-39.606640582656802</c:v>
                </c:pt>
                <c:pt idx="42108">
                  <c:v>-39.725390586259799</c:v>
                </c:pt>
                <c:pt idx="42109">
                  <c:v>-39.725390586259799</c:v>
                </c:pt>
                <c:pt idx="42110">
                  <c:v>-39.725390586259799</c:v>
                </c:pt>
                <c:pt idx="42111">
                  <c:v>-39.611523375227897</c:v>
                </c:pt>
                <c:pt idx="42112">
                  <c:v>-39.611523375227897</c:v>
                </c:pt>
                <c:pt idx="42113">
                  <c:v>-39.611523375227897</c:v>
                </c:pt>
                <c:pt idx="42114">
                  <c:v>-39.731152288673897</c:v>
                </c:pt>
                <c:pt idx="42115">
                  <c:v>-39.731152288673897</c:v>
                </c:pt>
                <c:pt idx="42116">
                  <c:v>-39.731152288673897</c:v>
                </c:pt>
                <c:pt idx="42117">
                  <c:v>-39.540820267633499</c:v>
                </c:pt>
                <c:pt idx="42118">
                  <c:v>-39.540820267633499</c:v>
                </c:pt>
                <c:pt idx="42119">
                  <c:v>-39.540820267633499</c:v>
                </c:pt>
                <c:pt idx="42120">
                  <c:v>-39.567773398753999</c:v>
                </c:pt>
                <c:pt idx="42121">
                  <c:v>-39.567773398753999</c:v>
                </c:pt>
                <c:pt idx="42122">
                  <c:v>-39.567773398753999</c:v>
                </c:pt>
                <c:pt idx="42123">
                  <c:v>-39.512304640185903</c:v>
                </c:pt>
                <c:pt idx="42124">
                  <c:v>-39.512304640185903</c:v>
                </c:pt>
                <c:pt idx="42125">
                  <c:v>-39.671582022819997</c:v>
                </c:pt>
                <c:pt idx="42126">
                  <c:v>-39.671582022819997</c:v>
                </c:pt>
                <c:pt idx="42127">
                  <c:v>-39.671582022819997</c:v>
                </c:pt>
                <c:pt idx="42128">
                  <c:v>-39.495214795911998</c:v>
                </c:pt>
                <c:pt idx="42129">
                  <c:v>-39.495214795911998</c:v>
                </c:pt>
                <c:pt idx="42130">
                  <c:v>-39.642089791414001</c:v>
                </c:pt>
                <c:pt idx="42131">
                  <c:v>-39.642089791414001</c:v>
                </c:pt>
                <c:pt idx="42132">
                  <c:v>-39.642089791414001</c:v>
                </c:pt>
                <c:pt idx="42133">
                  <c:v>-39.642089791414001</c:v>
                </c:pt>
                <c:pt idx="42134">
                  <c:v>-39.566992149557301</c:v>
                </c:pt>
                <c:pt idx="42135">
                  <c:v>-39.566992149557301</c:v>
                </c:pt>
                <c:pt idx="42136">
                  <c:v>-39.566992149557301</c:v>
                </c:pt>
                <c:pt idx="42137">
                  <c:v>-39.669531182429601</c:v>
                </c:pt>
                <c:pt idx="42138">
                  <c:v>-39.669531182429601</c:v>
                </c:pt>
                <c:pt idx="42139">
                  <c:v>-39.669531182429601</c:v>
                </c:pt>
                <c:pt idx="42140">
                  <c:v>-39.5792968034729</c:v>
                </c:pt>
                <c:pt idx="42141">
                  <c:v>-39.5792968034729</c:v>
                </c:pt>
                <c:pt idx="42142">
                  <c:v>-39.633593712205702</c:v>
                </c:pt>
                <c:pt idx="42143">
                  <c:v>-39.633593712205702</c:v>
                </c:pt>
                <c:pt idx="42144">
                  <c:v>-39.633593712205702</c:v>
                </c:pt>
                <c:pt idx="42145">
                  <c:v>-39.623535097998598</c:v>
                </c:pt>
                <c:pt idx="42146">
                  <c:v>-39.623535097998598</c:v>
                </c:pt>
                <c:pt idx="42147">
                  <c:v>-39.623535097998598</c:v>
                </c:pt>
                <c:pt idx="42148">
                  <c:v>-39.593359357291703</c:v>
                </c:pt>
                <c:pt idx="42149">
                  <c:v>-39.593359357291703</c:v>
                </c:pt>
                <c:pt idx="42150">
                  <c:v>-39.593359357291703</c:v>
                </c:pt>
                <c:pt idx="42151">
                  <c:v>-39.658691352407899</c:v>
                </c:pt>
                <c:pt idx="42152">
                  <c:v>-39.658691352407899</c:v>
                </c:pt>
                <c:pt idx="42153">
                  <c:v>-39.658691352407899</c:v>
                </c:pt>
                <c:pt idx="42154">
                  <c:v>-39.722363234708602</c:v>
                </c:pt>
                <c:pt idx="42155">
                  <c:v>-39.722363234708602</c:v>
                </c:pt>
                <c:pt idx="42156">
                  <c:v>-39.722363234708602</c:v>
                </c:pt>
                <c:pt idx="42157">
                  <c:v>-39.556054603366597</c:v>
                </c:pt>
                <c:pt idx="42158">
                  <c:v>-39.556054603366597</c:v>
                </c:pt>
                <c:pt idx="42159">
                  <c:v>-39.556054603366597</c:v>
                </c:pt>
                <c:pt idx="42160">
                  <c:v>-39.556054603366597</c:v>
                </c:pt>
                <c:pt idx="42161">
                  <c:v>-39.631640612067699</c:v>
                </c:pt>
                <c:pt idx="42162">
                  <c:v>-39.631640612067699</c:v>
                </c:pt>
                <c:pt idx="42163">
                  <c:v>-39.690624949027502</c:v>
                </c:pt>
                <c:pt idx="42164">
                  <c:v>-39.690624949027502</c:v>
                </c:pt>
                <c:pt idx="42165">
                  <c:v>-39.690624949027502</c:v>
                </c:pt>
                <c:pt idx="42166">
                  <c:v>-39.716894490622501</c:v>
                </c:pt>
                <c:pt idx="42167">
                  <c:v>-39.716894490622501</c:v>
                </c:pt>
                <c:pt idx="42168">
                  <c:v>-39.716894490622501</c:v>
                </c:pt>
                <c:pt idx="42169">
                  <c:v>-39.690331972960799</c:v>
                </c:pt>
                <c:pt idx="42170">
                  <c:v>-39.690331972960799</c:v>
                </c:pt>
                <c:pt idx="42171">
                  <c:v>-39.690331972960799</c:v>
                </c:pt>
                <c:pt idx="42172">
                  <c:v>-39.602636665513202</c:v>
                </c:pt>
                <c:pt idx="42173">
                  <c:v>-39.602636665513202</c:v>
                </c:pt>
                <c:pt idx="42174">
                  <c:v>-39.602636665513202</c:v>
                </c:pt>
                <c:pt idx="42175">
                  <c:v>-39.491210854241203</c:v>
                </c:pt>
                <c:pt idx="42176">
                  <c:v>-39.491210854241203</c:v>
                </c:pt>
                <c:pt idx="42177">
                  <c:v>-39.491210854241203</c:v>
                </c:pt>
                <c:pt idx="42178">
                  <c:v>-39.598339779826297</c:v>
                </c:pt>
                <c:pt idx="42179">
                  <c:v>-39.598339779826297</c:v>
                </c:pt>
                <c:pt idx="42180">
                  <c:v>-39.753417886749901</c:v>
                </c:pt>
                <c:pt idx="42181">
                  <c:v>-39.753417886749901</c:v>
                </c:pt>
                <c:pt idx="42182">
                  <c:v>-39.753417886749901</c:v>
                </c:pt>
                <c:pt idx="42183">
                  <c:v>-39.681347573197797</c:v>
                </c:pt>
                <c:pt idx="42184">
                  <c:v>-39.681347573197797</c:v>
                </c:pt>
                <c:pt idx="42185">
                  <c:v>-39.615820197795898</c:v>
                </c:pt>
                <c:pt idx="42186">
                  <c:v>-39.615820197795898</c:v>
                </c:pt>
                <c:pt idx="42187">
                  <c:v>-39.615820197795898</c:v>
                </c:pt>
                <c:pt idx="42188">
                  <c:v>-39.573437442297198</c:v>
                </c:pt>
                <c:pt idx="42189">
                  <c:v>-39.573437442297198</c:v>
                </c:pt>
                <c:pt idx="42190">
                  <c:v>-39.655175728315903</c:v>
                </c:pt>
                <c:pt idx="42191">
                  <c:v>-39.655175728315903</c:v>
                </c:pt>
                <c:pt idx="42192">
                  <c:v>-39.655175728315903</c:v>
                </c:pt>
                <c:pt idx="42193">
                  <c:v>-39.655175728315903</c:v>
                </c:pt>
                <c:pt idx="42194">
                  <c:v>-39.673046789641297</c:v>
                </c:pt>
                <c:pt idx="42195">
                  <c:v>-39.673046789641297</c:v>
                </c:pt>
                <c:pt idx="42196">
                  <c:v>-39.673046789641297</c:v>
                </c:pt>
                <c:pt idx="42197">
                  <c:v>-39.605468721383602</c:v>
                </c:pt>
                <c:pt idx="42198">
                  <c:v>-39.605468721383602</c:v>
                </c:pt>
                <c:pt idx="42199">
                  <c:v>-39.617675702327602</c:v>
                </c:pt>
                <c:pt idx="42200">
                  <c:v>-39.617675702327602</c:v>
                </c:pt>
                <c:pt idx="42201">
                  <c:v>-39.648046817128403</c:v>
                </c:pt>
                <c:pt idx="42202">
                  <c:v>-39.648046817128403</c:v>
                </c:pt>
                <c:pt idx="42203">
                  <c:v>-39.718261697591501</c:v>
                </c:pt>
                <c:pt idx="42204">
                  <c:v>-39.718261697591501</c:v>
                </c:pt>
                <c:pt idx="42205">
                  <c:v>-39.718261697591501</c:v>
                </c:pt>
                <c:pt idx="42206">
                  <c:v>-39.576562428839601</c:v>
                </c:pt>
                <c:pt idx="42207">
                  <c:v>-39.576562428839601</c:v>
                </c:pt>
                <c:pt idx="42208">
                  <c:v>-39.576562428839601</c:v>
                </c:pt>
                <c:pt idx="42209">
                  <c:v>-39.622265548416102</c:v>
                </c:pt>
                <c:pt idx="42210">
                  <c:v>-39.622265548416102</c:v>
                </c:pt>
                <c:pt idx="42211">
                  <c:v>-39.624218697812402</c:v>
                </c:pt>
                <c:pt idx="42212">
                  <c:v>-39.624218697812402</c:v>
                </c:pt>
                <c:pt idx="42213">
                  <c:v>-39.624218697812402</c:v>
                </c:pt>
                <c:pt idx="42214">
                  <c:v>-39.624218697812402</c:v>
                </c:pt>
                <c:pt idx="42215">
                  <c:v>-39.629785095421497</c:v>
                </c:pt>
                <c:pt idx="42216">
                  <c:v>-39.629785095421497</c:v>
                </c:pt>
                <c:pt idx="42217">
                  <c:v>-39.683007778105001</c:v>
                </c:pt>
                <c:pt idx="42218">
                  <c:v>-39.683007778105001</c:v>
                </c:pt>
                <c:pt idx="42219">
                  <c:v>-39.683007778105001</c:v>
                </c:pt>
                <c:pt idx="42220">
                  <c:v>-39.680956977274001</c:v>
                </c:pt>
                <c:pt idx="42221">
                  <c:v>-39.680956977274001</c:v>
                </c:pt>
                <c:pt idx="42222">
                  <c:v>-39.5999023162803</c:v>
                </c:pt>
                <c:pt idx="42223">
                  <c:v>-39.5999023162803</c:v>
                </c:pt>
                <c:pt idx="42224">
                  <c:v>-39.5999023162803</c:v>
                </c:pt>
                <c:pt idx="42225">
                  <c:v>-39.644531194717203</c:v>
                </c:pt>
                <c:pt idx="42226">
                  <c:v>-39.644531194717203</c:v>
                </c:pt>
                <c:pt idx="42227">
                  <c:v>-39.644531194717203</c:v>
                </c:pt>
                <c:pt idx="42228">
                  <c:v>-39.589941326696099</c:v>
                </c:pt>
                <c:pt idx="42229">
                  <c:v>-39.589941326696099</c:v>
                </c:pt>
                <c:pt idx="42230">
                  <c:v>-39.571288980230698</c:v>
                </c:pt>
                <c:pt idx="42231">
                  <c:v>-39.571288980230698</c:v>
                </c:pt>
                <c:pt idx="42232">
                  <c:v>-39.571288980230698</c:v>
                </c:pt>
                <c:pt idx="42233">
                  <c:v>-39.571288980230698</c:v>
                </c:pt>
                <c:pt idx="42234">
                  <c:v>-39.5196288263177</c:v>
                </c:pt>
                <c:pt idx="42235">
                  <c:v>-39.5196288263177</c:v>
                </c:pt>
                <c:pt idx="42236">
                  <c:v>-39.679394464161298</c:v>
                </c:pt>
                <c:pt idx="42237">
                  <c:v>-39.679394464161298</c:v>
                </c:pt>
                <c:pt idx="42238">
                  <c:v>-39.679394464161298</c:v>
                </c:pt>
                <c:pt idx="42239">
                  <c:v>-39.722265573829603</c:v>
                </c:pt>
                <c:pt idx="42240">
                  <c:v>-39.722265573829603</c:v>
                </c:pt>
                <c:pt idx="42241">
                  <c:v>-39.722265573829603</c:v>
                </c:pt>
                <c:pt idx="42242">
                  <c:v>-39.520703105445101</c:v>
                </c:pt>
                <c:pt idx="42243">
                  <c:v>-39.520703105445101</c:v>
                </c:pt>
                <c:pt idx="42244">
                  <c:v>-39.520703105445101</c:v>
                </c:pt>
                <c:pt idx="42245">
                  <c:v>-39.7603515251175</c:v>
                </c:pt>
                <c:pt idx="42246">
                  <c:v>-39.7603515251175</c:v>
                </c:pt>
                <c:pt idx="42247">
                  <c:v>-39.611621025942398</c:v>
                </c:pt>
                <c:pt idx="42248">
                  <c:v>-39.611621025942398</c:v>
                </c:pt>
                <c:pt idx="42249">
                  <c:v>-39.611621025942398</c:v>
                </c:pt>
                <c:pt idx="42250">
                  <c:v>-39.724414013064198</c:v>
                </c:pt>
                <c:pt idx="42251">
                  <c:v>-39.724414013064198</c:v>
                </c:pt>
                <c:pt idx="42252">
                  <c:v>-39.724414013064198</c:v>
                </c:pt>
                <c:pt idx="42253">
                  <c:v>-39.7141601036273</c:v>
                </c:pt>
                <c:pt idx="42254">
                  <c:v>-39.7141601036273</c:v>
                </c:pt>
                <c:pt idx="42255">
                  <c:v>-39.7141601036273</c:v>
                </c:pt>
                <c:pt idx="42256">
                  <c:v>-39.574999927346603</c:v>
                </c:pt>
                <c:pt idx="42257">
                  <c:v>-39.574999927346603</c:v>
                </c:pt>
                <c:pt idx="42258">
                  <c:v>-39.693359321427103</c:v>
                </c:pt>
                <c:pt idx="42259">
                  <c:v>-39.693359321427103</c:v>
                </c:pt>
                <c:pt idx="42260">
                  <c:v>-39.693359321427103</c:v>
                </c:pt>
                <c:pt idx="42261">
                  <c:v>-39.689648377134198</c:v>
                </c:pt>
                <c:pt idx="42262">
                  <c:v>-39.742968695398297</c:v>
                </c:pt>
                <c:pt idx="42263">
                  <c:v>-39.742968695398297</c:v>
                </c:pt>
                <c:pt idx="42264">
                  <c:v>-39.742968695398297</c:v>
                </c:pt>
                <c:pt idx="42265">
                  <c:v>-39.742968695398297</c:v>
                </c:pt>
                <c:pt idx="42266">
                  <c:v>-39.7736327599996</c:v>
                </c:pt>
                <c:pt idx="42267">
                  <c:v>-39.7736327599996</c:v>
                </c:pt>
                <c:pt idx="42268">
                  <c:v>-39.7375976607727</c:v>
                </c:pt>
                <c:pt idx="42269">
                  <c:v>-39.7375976607727</c:v>
                </c:pt>
                <c:pt idx="42270">
                  <c:v>-39.7375976607727</c:v>
                </c:pt>
                <c:pt idx="42271">
                  <c:v>-39.7375976607727</c:v>
                </c:pt>
                <c:pt idx="42272">
                  <c:v>-39.708593698989702</c:v>
                </c:pt>
                <c:pt idx="42273">
                  <c:v>-39.708593698989702</c:v>
                </c:pt>
                <c:pt idx="42274">
                  <c:v>-39.708593698989702</c:v>
                </c:pt>
                <c:pt idx="42275">
                  <c:v>-39.698632745123099</c:v>
                </c:pt>
                <c:pt idx="42276">
                  <c:v>-39.698632745123099</c:v>
                </c:pt>
                <c:pt idx="42277">
                  <c:v>-39.557714806462101</c:v>
                </c:pt>
                <c:pt idx="42278">
                  <c:v>-39.557714806462101</c:v>
                </c:pt>
                <c:pt idx="42279">
                  <c:v>-39.557714806462101</c:v>
                </c:pt>
                <c:pt idx="42280">
                  <c:v>-39.762109345363498</c:v>
                </c:pt>
                <c:pt idx="42281">
                  <c:v>-39.762109345363498</c:v>
                </c:pt>
                <c:pt idx="42282">
                  <c:v>-39.721289006818502</c:v>
                </c:pt>
                <c:pt idx="42283">
                  <c:v>-39.721289006818502</c:v>
                </c:pt>
                <c:pt idx="42284">
                  <c:v>-39.721289006818502</c:v>
                </c:pt>
                <c:pt idx="42285">
                  <c:v>-39.808105414922402</c:v>
                </c:pt>
                <c:pt idx="42286">
                  <c:v>-39.808105414922402</c:v>
                </c:pt>
                <c:pt idx="42287">
                  <c:v>-39.808105414922402</c:v>
                </c:pt>
                <c:pt idx="42288">
                  <c:v>-39.712011636809599</c:v>
                </c:pt>
                <c:pt idx="42289">
                  <c:v>-39.712011636809599</c:v>
                </c:pt>
                <c:pt idx="42290">
                  <c:v>-39.712011636809599</c:v>
                </c:pt>
                <c:pt idx="42291">
                  <c:v>-39.712011636809599</c:v>
                </c:pt>
                <c:pt idx="42292">
                  <c:v>-39.655664005964297</c:v>
                </c:pt>
                <c:pt idx="42293">
                  <c:v>-39.655664005964297</c:v>
                </c:pt>
                <c:pt idx="42294">
                  <c:v>-39.655664005964297</c:v>
                </c:pt>
                <c:pt idx="42295">
                  <c:v>-39.549414008535599</c:v>
                </c:pt>
                <c:pt idx="42296">
                  <c:v>-39.549414008535599</c:v>
                </c:pt>
                <c:pt idx="42297">
                  <c:v>-39.829980424285097</c:v>
                </c:pt>
                <c:pt idx="42298">
                  <c:v>-39.829980424285097</c:v>
                </c:pt>
                <c:pt idx="42299">
                  <c:v>-39.829980424285097</c:v>
                </c:pt>
                <c:pt idx="42300">
                  <c:v>-39.695898378449698</c:v>
                </c:pt>
                <c:pt idx="42301">
                  <c:v>-39.695898378449698</c:v>
                </c:pt>
                <c:pt idx="42302">
                  <c:v>-39.7974609102748</c:v>
                </c:pt>
                <c:pt idx="42303">
                  <c:v>-39.7974609102748</c:v>
                </c:pt>
                <c:pt idx="42304">
                  <c:v>-39.7974609102748</c:v>
                </c:pt>
                <c:pt idx="42305">
                  <c:v>-39.752929628040803</c:v>
                </c:pt>
                <c:pt idx="42306">
                  <c:v>-39.752929628040803</c:v>
                </c:pt>
                <c:pt idx="42307">
                  <c:v>-39.752929628040803</c:v>
                </c:pt>
                <c:pt idx="42308">
                  <c:v>-39.682519472349597</c:v>
                </c:pt>
                <c:pt idx="42309">
                  <c:v>-39.682519472349597</c:v>
                </c:pt>
                <c:pt idx="42310">
                  <c:v>-39.682519472349597</c:v>
                </c:pt>
                <c:pt idx="42311">
                  <c:v>-39.682519472349597</c:v>
                </c:pt>
                <c:pt idx="42312">
                  <c:v>-39.793652310523598</c:v>
                </c:pt>
                <c:pt idx="42313">
                  <c:v>-39.793652310523598</c:v>
                </c:pt>
                <c:pt idx="42314">
                  <c:v>-39.793652310523598</c:v>
                </c:pt>
                <c:pt idx="42315">
                  <c:v>-39.660839828931699</c:v>
                </c:pt>
                <c:pt idx="42316">
                  <c:v>-39.660839828931699</c:v>
                </c:pt>
                <c:pt idx="42317">
                  <c:v>-39.596874975351902</c:v>
                </c:pt>
                <c:pt idx="42318">
                  <c:v>-39.596874975351902</c:v>
                </c:pt>
                <c:pt idx="42319">
                  <c:v>-39.596874975351902</c:v>
                </c:pt>
                <c:pt idx="42320">
                  <c:v>-39.697656176103898</c:v>
                </c:pt>
                <c:pt idx="42321">
                  <c:v>-39.697656176103898</c:v>
                </c:pt>
                <c:pt idx="42322">
                  <c:v>-39.664941341659798</c:v>
                </c:pt>
                <c:pt idx="42323">
                  <c:v>-39.664941341659798</c:v>
                </c:pt>
                <c:pt idx="42324">
                  <c:v>-39.664941341659798</c:v>
                </c:pt>
                <c:pt idx="42325">
                  <c:v>-39.589550702825299</c:v>
                </c:pt>
                <c:pt idx="42326">
                  <c:v>-39.589550702825299</c:v>
                </c:pt>
                <c:pt idx="42327">
                  <c:v>-39.589550702825299</c:v>
                </c:pt>
                <c:pt idx="42328">
                  <c:v>-39.589550702825299</c:v>
                </c:pt>
                <c:pt idx="42329">
                  <c:v>-39.7070311803108</c:v>
                </c:pt>
                <c:pt idx="42330">
                  <c:v>-39.7070311803108</c:v>
                </c:pt>
                <c:pt idx="42331">
                  <c:v>-39.7070311803108</c:v>
                </c:pt>
                <c:pt idx="42332">
                  <c:v>-39.699121034165699</c:v>
                </c:pt>
                <c:pt idx="42333">
                  <c:v>-39.699121034165699</c:v>
                </c:pt>
                <c:pt idx="42334">
                  <c:v>-39.570214788800499</c:v>
                </c:pt>
                <c:pt idx="42335">
                  <c:v>-39.570214788800499</c:v>
                </c:pt>
                <c:pt idx="42336">
                  <c:v>-39.688183541176798</c:v>
                </c:pt>
                <c:pt idx="42337">
                  <c:v>-39.688183541176798</c:v>
                </c:pt>
                <c:pt idx="42338">
                  <c:v>-39.579687454577602</c:v>
                </c:pt>
                <c:pt idx="42339">
                  <c:v>-39.579687454577602</c:v>
                </c:pt>
                <c:pt idx="42340">
                  <c:v>-39.579687454577602</c:v>
                </c:pt>
                <c:pt idx="42341">
                  <c:v>-39.734374970263097</c:v>
                </c:pt>
                <c:pt idx="42342">
                  <c:v>-39.734374970263097</c:v>
                </c:pt>
                <c:pt idx="42343">
                  <c:v>-39.734374970263097</c:v>
                </c:pt>
                <c:pt idx="42344">
                  <c:v>-39.739160098753899</c:v>
                </c:pt>
                <c:pt idx="42345">
                  <c:v>-39.739160098753899</c:v>
                </c:pt>
                <c:pt idx="42346">
                  <c:v>-39.597070261377603</c:v>
                </c:pt>
                <c:pt idx="42347">
                  <c:v>-39.597070261377603</c:v>
                </c:pt>
                <c:pt idx="42348">
                  <c:v>-39.597070261377603</c:v>
                </c:pt>
                <c:pt idx="42349">
                  <c:v>-39.641113222976799</c:v>
                </c:pt>
                <c:pt idx="42350">
                  <c:v>-39.641113222976799</c:v>
                </c:pt>
                <c:pt idx="42351">
                  <c:v>-39.641113222976799</c:v>
                </c:pt>
                <c:pt idx="42352">
                  <c:v>-39.641113222976799</c:v>
                </c:pt>
                <c:pt idx="42353">
                  <c:v>-39.566796841056203</c:v>
                </c:pt>
                <c:pt idx="42354">
                  <c:v>-39.566796841056203</c:v>
                </c:pt>
                <c:pt idx="42355">
                  <c:v>-39.755664014672199</c:v>
                </c:pt>
                <c:pt idx="42356">
                  <c:v>-39.755664014672199</c:v>
                </c:pt>
                <c:pt idx="42357">
                  <c:v>-39.755664014672199</c:v>
                </c:pt>
                <c:pt idx="42358">
                  <c:v>-39.755664014672199</c:v>
                </c:pt>
                <c:pt idx="42359">
                  <c:v>-39.795312442693103</c:v>
                </c:pt>
                <c:pt idx="42360">
                  <c:v>-39.795312442693103</c:v>
                </c:pt>
                <c:pt idx="42361">
                  <c:v>-39.6262694583274</c:v>
                </c:pt>
                <c:pt idx="42362">
                  <c:v>-39.6262694583274</c:v>
                </c:pt>
                <c:pt idx="42363">
                  <c:v>-39.622851498366799</c:v>
                </c:pt>
                <c:pt idx="42364">
                  <c:v>-39.622851498366799</c:v>
                </c:pt>
                <c:pt idx="42365">
                  <c:v>-39.622851498366799</c:v>
                </c:pt>
                <c:pt idx="42366">
                  <c:v>-39.607714818790498</c:v>
                </c:pt>
                <c:pt idx="42367">
                  <c:v>-39.607714818790498</c:v>
                </c:pt>
                <c:pt idx="42368">
                  <c:v>-39.607714818790498</c:v>
                </c:pt>
                <c:pt idx="42369">
                  <c:v>-39.644042942447399</c:v>
                </c:pt>
                <c:pt idx="42370">
                  <c:v>-39.644042942447399</c:v>
                </c:pt>
                <c:pt idx="42371">
                  <c:v>-39.644042942447399</c:v>
                </c:pt>
                <c:pt idx="42372">
                  <c:v>-39.644042942447399</c:v>
                </c:pt>
                <c:pt idx="42373">
                  <c:v>-39.680078045122997</c:v>
                </c:pt>
                <c:pt idx="42374">
                  <c:v>-39.680078045122997</c:v>
                </c:pt>
                <c:pt idx="42375">
                  <c:v>-39.723730397221502</c:v>
                </c:pt>
                <c:pt idx="42376">
                  <c:v>-39.723730397221502</c:v>
                </c:pt>
                <c:pt idx="42377">
                  <c:v>-39.604296804114703</c:v>
                </c:pt>
                <c:pt idx="42378">
                  <c:v>-39.604296804114703</c:v>
                </c:pt>
                <c:pt idx="42379">
                  <c:v>-39.604296804114703</c:v>
                </c:pt>
                <c:pt idx="42380">
                  <c:v>-39.750976513605501</c:v>
                </c:pt>
                <c:pt idx="42381">
                  <c:v>-39.750976513605501</c:v>
                </c:pt>
                <c:pt idx="42382">
                  <c:v>-39.789941387694803</c:v>
                </c:pt>
                <c:pt idx="42383">
                  <c:v>-39.789941387694803</c:v>
                </c:pt>
                <c:pt idx="42384">
                  <c:v>-39.676757773697297</c:v>
                </c:pt>
                <c:pt idx="42385">
                  <c:v>-39.676757773697297</c:v>
                </c:pt>
                <c:pt idx="42386">
                  <c:v>-39.676757773697297</c:v>
                </c:pt>
                <c:pt idx="42387">
                  <c:v>-39.767089788801897</c:v>
                </c:pt>
                <c:pt idx="42388">
                  <c:v>-39.767089788801897</c:v>
                </c:pt>
                <c:pt idx="42389">
                  <c:v>-39.767089788801897</c:v>
                </c:pt>
                <c:pt idx="42390">
                  <c:v>-39.639355403865899</c:v>
                </c:pt>
                <c:pt idx="42391">
                  <c:v>-39.639355403865899</c:v>
                </c:pt>
                <c:pt idx="42392">
                  <c:v>-39.639355403865899</c:v>
                </c:pt>
                <c:pt idx="42393">
                  <c:v>-39.670019489967601</c:v>
                </c:pt>
                <c:pt idx="42394">
                  <c:v>-39.670019489967601</c:v>
                </c:pt>
                <c:pt idx="42395">
                  <c:v>-39.622460912258198</c:v>
                </c:pt>
                <c:pt idx="42396">
                  <c:v>-39.622460912258198</c:v>
                </c:pt>
                <c:pt idx="42397">
                  <c:v>-39.622460912258198</c:v>
                </c:pt>
                <c:pt idx="42398">
                  <c:v>-39.664941361210303</c:v>
                </c:pt>
                <c:pt idx="42399">
                  <c:v>-39.664941361210303</c:v>
                </c:pt>
                <c:pt idx="42400">
                  <c:v>-39.800097628511097</c:v>
                </c:pt>
                <c:pt idx="42401">
                  <c:v>-39.800097628511097</c:v>
                </c:pt>
                <c:pt idx="42402">
                  <c:v>-39.605956977633397</c:v>
                </c:pt>
                <c:pt idx="42403">
                  <c:v>-39.605956977633397</c:v>
                </c:pt>
                <c:pt idx="42404">
                  <c:v>-39.605956977633397</c:v>
                </c:pt>
                <c:pt idx="42405">
                  <c:v>-39.7144530539153</c:v>
                </c:pt>
                <c:pt idx="42406">
                  <c:v>-39.7144530539153</c:v>
                </c:pt>
                <c:pt idx="42407">
                  <c:v>-39.7144530539153</c:v>
                </c:pt>
                <c:pt idx="42408">
                  <c:v>-39.728417923332003</c:v>
                </c:pt>
                <c:pt idx="42409">
                  <c:v>-39.728417923332003</c:v>
                </c:pt>
                <c:pt idx="42410">
                  <c:v>-39.728417923332003</c:v>
                </c:pt>
                <c:pt idx="42411">
                  <c:v>-39.724511653141199</c:v>
                </c:pt>
                <c:pt idx="42412">
                  <c:v>-39.724511653141199</c:v>
                </c:pt>
                <c:pt idx="42413">
                  <c:v>-39.724511653141199</c:v>
                </c:pt>
                <c:pt idx="42414">
                  <c:v>-39.724511653141199</c:v>
                </c:pt>
                <c:pt idx="42415">
                  <c:v>-39.567578081099697</c:v>
                </c:pt>
                <c:pt idx="42416">
                  <c:v>-39.567578081099697</c:v>
                </c:pt>
                <c:pt idx="42417">
                  <c:v>-39.775976498131001</c:v>
                </c:pt>
                <c:pt idx="42418">
                  <c:v>-39.775976498131001</c:v>
                </c:pt>
                <c:pt idx="42419">
                  <c:v>-39.775976498131001</c:v>
                </c:pt>
                <c:pt idx="42420">
                  <c:v>-39.5607421034073</c:v>
                </c:pt>
                <c:pt idx="42421">
                  <c:v>-39.5607421034073</c:v>
                </c:pt>
                <c:pt idx="42422">
                  <c:v>-39.820605408982303</c:v>
                </c:pt>
                <c:pt idx="42423">
                  <c:v>-39.820605408982303</c:v>
                </c:pt>
                <c:pt idx="42424">
                  <c:v>-39.780175702828203</c:v>
                </c:pt>
                <c:pt idx="42425">
                  <c:v>-39.780175702828203</c:v>
                </c:pt>
                <c:pt idx="42426">
                  <c:v>-39.780175702828203</c:v>
                </c:pt>
                <c:pt idx="42427">
                  <c:v>-39.680468702143102</c:v>
                </c:pt>
                <c:pt idx="42428">
                  <c:v>-39.680468702143102</c:v>
                </c:pt>
                <c:pt idx="42429">
                  <c:v>-39.698925682896501</c:v>
                </c:pt>
                <c:pt idx="42430">
                  <c:v>-39.698925682896501</c:v>
                </c:pt>
                <c:pt idx="42431">
                  <c:v>-39.698925682896501</c:v>
                </c:pt>
                <c:pt idx="42432">
                  <c:v>-39.698925682896501</c:v>
                </c:pt>
                <c:pt idx="42433">
                  <c:v>-39.697265577720799</c:v>
                </c:pt>
                <c:pt idx="42434">
                  <c:v>-39.697265577720799</c:v>
                </c:pt>
                <c:pt idx="42435">
                  <c:v>-39.697265577720799</c:v>
                </c:pt>
                <c:pt idx="42436">
                  <c:v>-39.756738233539998</c:v>
                </c:pt>
                <c:pt idx="42437">
                  <c:v>-39.756738233539998</c:v>
                </c:pt>
                <c:pt idx="42438">
                  <c:v>-39.756738233539998</c:v>
                </c:pt>
                <c:pt idx="42439">
                  <c:v>-39.675488214510501</c:v>
                </c:pt>
                <c:pt idx="42440">
                  <c:v>-39.675488214510501</c:v>
                </c:pt>
                <c:pt idx="42441">
                  <c:v>-39.756933544464097</c:v>
                </c:pt>
                <c:pt idx="42442">
                  <c:v>-39.756933544464097</c:v>
                </c:pt>
                <c:pt idx="42443">
                  <c:v>-39.725683533652003</c:v>
                </c:pt>
                <c:pt idx="42444">
                  <c:v>-39.725683533652003</c:v>
                </c:pt>
                <c:pt idx="42445">
                  <c:v>-39.819042917770197</c:v>
                </c:pt>
                <c:pt idx="42446">
                  <c:v>-39.819042917770197</c:v>
                </c:pt>
                <c:pt idx="42447">
                  <c:v>-39.819042917770197</c:v>
                </c:pt>
                <c:pt idx="42448">
                  <c:v>-39.650195254951498</c:v>
                </c:pt>
                <c:pt idx="42449">
                  <c:v>-39.650195254951498</c:v>
                </c:pt>
                <c:pt idx="42450">
                  <c:v>-39.650195254951498</c:v>
                </c:pt>
                <c:pt idx="42451">
                  <c:v>-39.725878852259399</c:v>
                </c:pt>
                <c:pt idx="42452">
                  <c:v>-39.725878852259399</c:v>
                </c:pt>
                <c:pt idx="42453">
                  <c:v>-39.725878852259399</c:v>
                </c:pt>
                <c:pt idx="42454">
                  <c:v>-39.769042916523098</c:v>
                </c:pt>
                <c:pt idx="42455">
                  <c:v>-39.769042916523098</c:v>
                </c:pt>
                <c:pt idx="42456">
                  <c:v>-39.769042916523098</c:v>
                </c:pt>
                <c:pt idx="42457">
                  <c:v>-39.781445283151697</c:v>
                </c:pt>
                <c:pt idx="42458">
                  <c:v>-39.781445283151697</c:v>
                </c:pt>
                <c:pt idx="42459">
                  <c:v>-39.611621017735096</c:v>
                </c:pt>
                <c:pt idx="42460">
                  <c:v>-39.611621017735096</c:v>
                </c:pt>
                <c:pt idx="42461">
                  <c:v>-39.611621017735096</c:v>
                </c:pt>
                <c:pt idx="42462">
                  <c:v>-39.710937428069798</c:v>
                </c:pt>
                <c:pt idx="42463">
                  <c:v>-39.710937428069798</c:v>
                </c:pt>
                <c:pt idx="42464">
                  <c:v>-39.724707001056203</c:v>
                </c:pt>
                <c:pt idx="42465">
                  <c:v>-39.724707001056203</c:v>
                </c:pt>
                <c:pt idx="42466">
                  <c:v>-39.724707001056203</c:v>
                </c:pt>
                <c:pt idx="42467">
                  <c:v>-39.656640613815398</c:v>
                </c:pt>
                <c:pt idx="42468">
                  <c:v>-39.656640613815398</c:v>
                </c:pt>
                <c:pt idx="42469">
                  <c:v>-39.676367153006098</c:v>
                </c:pt>
                <c:pt idx="42470">
                  <c:v>-39.676367153006098</c:v>
                </c:pt>
                <c:pt idx="42471">
                  <c:v>-39.676367153006098</c:v>
                </c:pt>
                <c:pt idx="42472">
                  <c:v>-39.543847588727601</c:v>
                </c:pt>
                <c:pt idx="42473">
                  <c:v>-39.543847588727601</c:v>
                </c:pt>
                <c:pt idx="42474">
                  <c:v>-39.543847588727601</c:v>
                </c:pt>
                <c:pt idx="42475">
                  <c:v>-39.7199218432797</c:v>
                </c:pt>
                <c:pt idx="42476">
                  <c:v>-39.7199218432797</c:v>
                </c:pt>
                <c:pt idx="42477">
                  <c:v>-39.789160125881601</c:v>
                </c:pt>
                <c:pt idx="42478">
                  <c:v>-39.789160125881601</c:v>
                </c:pt>
                <c:pt idx="42479">
                  <c:v>-39.789160125881601</c:v>
                </c:pt>
                <c:pt idx="42480">
                  <c:v>-39.671191335641197</c:v>
                </c:pt>
                <c:pt idx="42481">
                  <c:v>-39.671191335641197</c:v>
                </c:pt>
                <c:pt idx="42482">
                  <c:v>-39.558789006870903</c:v>
                </c:pt>
                <c:pt idx="42483">
                  <c:v>-39.558789006870903</c:v>
                </c:pt>
                <c:pt idx="42484">
                  <c:v>-39.646289021635297</c:v>
                </c:pt>
                <c:pt idx="42485">
                  <c:v>-39.646289021635297</c:v>
                </c:pt>
                <c:pt idx="42486">
                  <c:v>-39.7047850951421</c:v>
                </c:pt>
                <c:pt idx="42487">
                  <c:v>-39.7047850951421</c:v>
                </c:pt>
                <c:pt idx="42488">
                  <c:v>-39.7047850951421</c:v>
                </c:pt>
                <c:pt idx="42489">
                  <c:v>-39.413378845943903</c:v>
                </c:pt>
                <c:pt idx="42490">
                  <c:v>-39.413378845943903</c:v>
                </c:pt>
                <c:pt idx="42491">
                  <c:v>-39.413378845943903</c:v>
                </c:pt>
                <c:pt idx="42492">
                  <c:v>-39.5803710508698</c:v>
                </c:pt>
                <c:pt idx="42493">
                  <c:v>-39.5803710508698</c:v>
                </c:pt>
                <c:pt idx="42494">
                  <c:v>-39.5803710508698</c:v>
                </c:pt>
                <c:pt idx="42495">
                  <c:v>-39.642773369450801</c:v>
                </c:pt>
                <c:pt idx="42496">
                  <c:v>-39.642773369450801</c:v>
                </c:pt>
                <c:pt idx="42497">
                  <c:v>-39.642773369450801</c:v>
                </c:pt>
                <c:pt idx="42498">
                  <c:v>-39.716503836396399</c:v>
                </c:pt>
                <c:pt idx="42499">
                  <c:v>-39.716503836396399</c:v>
                </c:pt>
                <c:pt idx="42500">
                  <c:v>-39.716503836396399</c:v>
                </c:pt>
                <c:pt idx="42501">
                  <c:v>-39.719824156287302</c:v>
                </c:pt>
                <c:pt idx="42502">
                  <c:v>-39.719824156287302</c:v>
                </c:pt>
                <c:pt idx="42503">
                  <c:v>-39.546386670219299</c:v>
                </c:pt>
                <c:pt idx="42504">
                  <c:v>-39.546386670219299</c:v>
                </c:pt>
                <c:pt idx="42505">
                  <c:v>-39.773730438682797</c:v>
                </c:pt>
                <c:pt idx="42506">
                  <c:v>-39.773730438682797</c:v>
                </c:pt>
                <c:pt idx="42507">
                  <c:v>-39.773730438682797</c:v>
                </c:pt>
                <c:pt idx="42508">
                  <c:v>-39.630859337405099</c:v>
                </c:pt>
                <c:pt idx="42509">
                  <c:v>-39.630859337405099</c:v>
                </c:pt>
                <c:pt idx="42510">
                  <c:v>-39.630859337405099</c:v>
                </c:pt>
                <c:pt idx="42511">
                  <c:v>-39.610253851824297</c:v>
                </c:pt>
                <c:pt idx="42512">
                  <c:v>-39.610253851824297</c:v>
                </c:pt>
                <c:pt idx="42513">
                  <c:v>-39.610253851824297</c:v>
                </c:pt>
                <c:pt idx="42514">
                  <c:v>-39.610253851824297</c:v>
                </c:pt>
                <c:pt idx="42515">
                  <c:v>-39.767089808701698</c:v>
                </c:pt>
                <c:pt idx="42516">
                  <c:v>-39.767089808701698</c:v>
                </c:pt>
                <c:pt idx="42517">
                  <c:v>-39.746191326361398</c:v>
                </c:pt>
                <c:pt idx="42518">
                  <c:v>-39.746191326361398</c:v>
                </c:pt>
                <c:pt idx="42519">
                  <c:v>-39.746191326361398</c:v>
                </c:pt>
                <c:pt idx="42520">
                  <c:v>-39.609570250628103</c:v>
                </c:pt>
                <c:pt idx="42521">
                  <c:v>-39.609570250628103</c:v>
                </c:pt>
                <c:pt idx="42522">
                  <c:v>-39.744238209350399</c:v>
                </c:pt>
                <c:pt idx="42523">
                  <c:v>-39.744238209350399</c:v>
                </c:pt>
                <c:pt idx="42524">
                  <c:v>-39.740722616850597</c:v>
                </c:pt>
                <c:pt idx="42525">
                  <c:v>-39.740722616850597</c:v>
                </c:pt>
                <c:pt idx="42526">
                  <c:v>-39.740722616850597</c:v>
                </c:pt>
                <c:pt idx="42527">
                  <c:v>-39.637109307506698</c:v>
                </c:pt>
                <c:pt idx="42528">
                  <c:v>-39.637109307506698</c:v>
                </c:pt>
                <c:pt idx="42529">
                  <c:v>-39.752343681648199</c:v>
                </c:pt>
                <c:pt idx="42530">
                  <c:v>-39.752343681648199</c:v>
                </c:pt>
                <c:pt idx="42531">
                  <c:v>-39.588281206692002</c:v>
                </c:pt>
                <c:pt idx="42532">
                  <c:v>-39.588281206692002</c:v>
                </c:pt>
                <c:pt idx="42533">
                  <c:v>-39.588281206692002</c:v>
                </c:pt>
                <c:pt idx="42534">
                  <c:v>-39.588281206692002</c:v>
                </c:pt>
                <c:pt idx="42535">
                  <c:v>-39.557324146982801</c:v>
                </c:pt>
                <c:pt idx="42536">
                  <c:v>-39.557324146982801</c:v>
                </c:pt>
                <c:pt idx="42537">
                  <c:v>-39.729101497112403</c:v>
                </c:pt>
                <c:pt idx="42538">
                  <c:v>-39.729101497112403</c:v>
                </c:pt>
                <c:pt idx="42539">
                  <c:v>-39.729101497112403</c:v>
                </c:pt>
                <c:pt idx="42540">
                  <c:v>-39.588574145382097</c:v>
                </c:pt>
                <c:pt idx="42541">
                  <c:v>-39.588574145382097</c:v>
                </c:pt>
                <c:pt idx="42542">
                  <c:v>-39.588574145382097</c:v>
                </c:pt>
                <c:pt idx="42543">
                  <c:v>-39.591210894868702</c:v>
                </c:pt>
                <c:pt idx="42544">
                  <c:v>-39.591210894868702</c:v>
                </c:pt>
                <c:pt idx="42545">
                  <c:v>-39.827734296392002</c:v>
                </c:pt>
                <c:pt idx="42546">
                  <c:v>-39.827734296392002</c:v>
                </c:pt>
                <c:pt idx="42547">
                  <c:v>-39.827734296392002</c:v>
                </c:pt>
                <c:pt idx="42548">
                  <c:v>-39.615917894981898</c:v>
                </c:pt>
                <c:pt idx="42549">
                  <c:v>-39.615917894981898</c:v>
                </c:pt>
                <c:pt idx="42550">
                  <c:v>-39.615917894981898</c:v>
                </c:pt>
                <c:pt idx="42551">
                  <c:v>-39.621484333634697</c:v>
                </c:pt>
                <c:pt idx="42552">
                  <c:v>-39.621484333634697</c:v>
                </c:pt>
                <c:pt idx="42553">
                  <c:v>-39.621484333634697</c:v>
                </c:pt>
                <c:pt idx="42554">
                  <c:v>-39.621484333634697</c:v>
                </c:pt>
                <c:pt idx="42555">
                  <c:v>-39.6422850836897</c:v>
                </c:pt>
                <c:pt idx="42556">
                  <c:v>-39.6422850836897</c:v>
                </c:pt>
                <c:pt idx="42557">
                  <c:v>-39.6047850952963</c:v>
                </c:pt>
                <c:pt idx="42558">
                  <c:v>-39.6047850952963</c:v>
                </c:pt>
                <c:pt idx="42559">
                  <c:v>-39.783105423826697</c:v>
                </c:pt>
                <c:pt idx="42560">
                  <c:v>-39.783105423826697</c:v>
                </c:pt>
                <c:pt idx="42561">
                  <c:v>-39.783105423826697</c:v>
                </c:pt>
                <c:pt idx="42562">
                  <c:v>-39.625683538491998</c:v>
                </c:pt>
                <c:pt idx="42563">
                  <c:v>-39.625683538491998</c:v>
                </c:pt>
                <c:pt idx="42564">
                  <c:v>-39.525097575882597</c:v>
                </c:pt>
                <c:pt idx="42565">
                  <c:v>-39.525097575882597</c:v>
                </c:pt>
                <c:pt idx="42566">
                  <c:v>-39.739648392242003</c:v>
                </c:pt>
                <c:pt idx="42567">
                  <c:v>-39.739648392242003</c:v>
                </c:pt>
                <c:pt idx="42568">
                  <c:v>-39.739648392242003</c:v>
                </c:pt>
                <c:pt idx="42569">
                  <c:v>-39.555566326438502</c:v>
                </c:pt>
                <c:pt idx="42570">
                  <c:v>-39.555566326438502</c:v>
                </c:pt>
                <c:pt idx="42571">
                  <c:v>-39.555566326438502</c:v>
                </c:pt>
                <c:pt idx="42572">
                  <c:v>-39.660937446387798</c:v>
                </c:pt>
                <c:pt idx="42573">
                  <c:v>-39.660937446387798</c:v>
                </c:pt>
                <c:pt idx="42574">
                  <c:v>-39.660937446387798</c:v>
                </c:pt>
                <c:pt idx="42575">
                  <c:v>-39.660937446387798</c:v>
                </c:pt>
                <c:pt idx="42576">
                  <c:v>-39.562792896504099</c:v>
                </c:pt>
                <c:pt idx="42577">
                  <c:v>-39.562792896504099</c:v>
                </c:pt>
                <c:pt idx="42578">
                  <c:v>-39.654003860181497</c:v>
                </c:pt>
                <c:pt idx="42579">
                  <c:v>-39.654003860181497</c:v>
                </c:pt>
                <c:pt idx="42580">
                  <c:v>-39.654003860181497</c:v>
                </c:pt>
                <c:pt idx="42581">
                  <c:v>-39.796191347712004</c:v>
                </c:pt>
                <c:pt idx="42582">
                  <c:v>-39.708886667591202</c:v>
                </c:pt>
                <c:pt idx="42583">
                  <c:v>-39.708886667591202</c:v>
                </c:pt>
                <c:pt idx="42584">
                  <c:v>-39.708886667591202</c:v>
                </c:pt>
                <c:pt idx="42585">
                  <c:v>-39.591308502960601</c:v>
                </c:pt>
                <c:pt idx="42586">
                  <c:v>-39.591308502960601</c:v>
                </c:pt>
                <c:pt idx="42587">
                  <c:v>-39.591308502960601</c:v>
                </c:pt>
                <c:pt idx="42588">
                  <c:v>-39.681542883896299</c:v>
                </c:pt>
                <c:pt idx="42589">
                  <c:v>-39.681542883896299</c:v>
                </c:pt>
                <c:pt idx="42590">
                  <c:v>-39.681542883896299</c:v>
                </c:pt>
                <c:pt idx="42591">
                  <c:v>-39.681542883896299</c:v>
                </c:pt>
                <c:pt idx="42592">
                  <c:v>-39.634667929101802</c:v>
                </c:pt>
                <c:pt idx="42593">
                  <c:v>-39.634667929101802</c:v>
                </c:pt>
                <c:pt idx="42594">
                  <c:v>-39.592382700975499</c:v>
                </c:pt>
                <c:pt idx="42595">
                  <c:v>-39.592382700975499</c:v>
                </c:pt>
                <c:pt idx="42596">
                  <c:v>-39.599999953308703</c:v>
                </c:pt>
                <c:pt idx="42597">
                  <c:v>-39.599999953308703</c:v>
                </c:pt>
                <c:pt idx="42598">
                  <c:v>-39.599999953308703</c:v>
                </c:pt>
                <c:pt idx="42599">
                  <c:v>-39.6020507221182</c:v>
                </c:pt>
                <c:pt idx="42600">
                  <c:v>-39.6020507221182</c:v>
                </c:pt>
                <c:pt idx="42601">
                  <c:v>-39.653515559744797</c:v>
                </c:pt>
                <c:pt idx="42602">
                  <c:v>-39.653515559744797</c:v>
                </c:pt>
                <c:pt idx="42603">
                  <c:v>-39.7258788642648</c:v>
                </c:pt>
                <c:pt idx="42604">
                  <c:v>-39.7258788642648</c:v>
                </c:pt>
                <c:pt idx="42605">
                  <c:v>-39.7258788642648</c:v>
                </c:pt>
                <c:pt idx="42606">
                  <c:v>-39.675488219996602</c:v>
                </c:pt>
                <c:pt idx="42607">
                  <c:v>-39.675488219996602</c:v>
                </c:pt>
                <c:pt idx="42608">
                  <c:v>-39.675488219996602</c:v>
                </c:pt>
                <c:pt idx="42609">
                  <c:v>-39.711035118772998</c:v>
                </c:pt>
                <c:pt idx="42610">
                  <c:v>-39.711035118772998</c:v>
                </c:pt>
                <c:pt idx="42611">
                  <c:v>-39.711035118772998</c:v>
                </c:pt>
                <c:pt idx="42612">
                  <c:v>-39.574609378025301</c:v>
                </c:pt>
                <c:pt idx="42613">
                  <c:v>-39.574609378025301</c:v>
                </c:pt>
                <c:pt idx="42614">
                  <c:v>-39.6561522889969</c:v>
                </c:pt>
                <c:pt idx="42615">
                  <c:v>-39.6561522889969</c:v>
                </c:pt>
                <c:pt idx="42616">
                  <c:v>-39.6561522889969</c:v>
                </c:pt>
                <c:pt idx="42617">
                  <c:v>-39.649511675306698</c:v>
                </c:pt>
                <c:pt idx="42618">
                  <c:v>-39.649511675306698</c:v>
                </c:pt>
                <c:pt idx="42619">
                  <c:v>-39.649511675306698</c:v>
                </c:pt>
                <c:pt idx="42620">
                  <c:v>-39.683300748270902</c:v>
                </c:pt>
                <c:pt idx="42621">
                  <c:v>-39.781640589688301</c:v>
                </c:pt>
                <c:pt idx="42622">
                  <c:v>-39.781640589688301</c:v>
                </c:pt>
                <c:pt idx="42623">
                  <c:v>-39.781640589688301</c:v>
                </c:pt>
                <c:pt idx="42624">
                  <c:v>-39.639160088889099</c:v>
                </c:pt>
                <c:pt idx="42625">
                  <c:v>-39.639160088889099</c:v>
                </c:pt>
                <c:pt idx="42626">
                  <c:v>-39.639160088889099</c:v>
                </c:pt>
                <c:pt idx="42627">
                  <c:v>-39.615917929418998</c:v>
                </c:pt>
                <c:pt idx="42628">
                  <c:v>-39.615917929418998</c:v>
                </c:pt>
                <c:pt idx="42629">
                  <c:v>-39.615917929418998</c:v>
                </c:pt>
                <c:pt idx="42630">
                  <c:v>-39.720410106558099</c:v>
                </c:pt>
                <c:pt idx="42631">
                  <c:v>-39.720410106558099</c:v>
                </c:pt>
                <c:pt idx="42632">
                  <c:v>-39.720410106558099</c:v>
                </c:pt>
                <c:pt idx="42633">
                  <c:v>-39.612206977282703</c:v>
                </c:pt>
                <c:pt idx="42634">
                  <c:v>-39.612206977282703</c:v>
                </c:pt>
                <c:pt idx="42635">
                  <c:v>-39.612206977282703</c:v>
                </c:pt>
                <c:pt idx="42636">
                  <c:v>-39.748535122344002</c:v>
                </c:pt>
                <c:pt idx="42637">
                  <c:v>-39.748535122344002</c:v>
                </c:pt>
                <c:pt idx="42638">
                  <c:v>-39.748535122344002</c:v>
                </c:pt>
                <c:pt idx="42639">
                  <c:v>-39.545410103186398</c:v>
                </c:pt>
                <c:pt idx="42640">
                  <c:v>-39.545410103186398</c:v>
                </c:pt>
                <c:pt idx="42641">
                  <c:v>-39.4347655437086</c:v>
                </c:pt>
                <c:pt idx="42642">
                  <c:v>-39.4347655437086</c:v>
                </c:pt>
                <c:pt idx="42643">
                  <c:v>-39.4347655437086</c:v>
                </c:pt>
                <c:pt idx="42644">
                  <c:v>-39.7083983730844</c:v>
                </c:pt>
                <c:pt idx="42645">
                  <c:v>-39.7083983730844</c:v>
                </c:pt>
                <c:pt idx="42646">
                  <c:v>-39.7083983730844</c:v>
                </c:pt>
                <c:pt idx="42647">
                  <c:v>-39.6144530844903</c:v>
                </c:pt>
                <c:pt idx="42648">
                  <c:v>-39.6144530844903</c:v>
                </c:pt>
                <c:pt idx="42649">
                  <c:v>-39.6144530844903</c:v>
                </c:pt>
                <c:pt idx="42650">
                  <c:v>-39.534374960428899</c:v>
                </c:pt>
                <c:pt idx="42651">
                  <c:v>-39.534374960428899</c:v>
                </c:pt>
                <c:pt idx="42652">
                  <c:v>-39.534374960428899</c:v>
                </c:pt>
                <c:pt idx="42653">
                  <c:v>-39.779882753886298</c:v>
                </c:pt>
                <c:pt idx="42654">
                  <c:v>-39.779882753886298</c:v>
                </c:pt>
                <c:pt idx="42655">
                  <c:v>-39.779882753886298</c:v>
                </c:pt>
                <c:pt idx="42656">
                  <c:v>-39.558007777297398</c:v>
                </c:pt>
                <c:pt idx="42657">
                  <c:v>-39.558007777297398</c:v>
                </c:pt>
                <c:pt idx="42658">
                  <c:v>-39.640820267821198</c:v>
                </c:pt>
                <c:pt idx="42659">
                  <c:v>-39.640820267821198</c:v>
                </c:pt>
                <c:pt idx="42660">
                  <c:v>-39.640820267821198</c:v>
                </c:pt>
                <c:pt idx="42661">
                  <c:v>-39.6280272889489</c:v>
                </c:pt>
                <c:pt idx="42662">
                  <c:v>-39.6280272889489</c:v>
                </c:pt>
                <c:pt idx="42663">
                  <c:v>-39.534179646179801</c:v>
                </c:pt>
                <c:pt idx="42664">
                  <c:v>-39.534179646179801</c:v>
                </c:pt>
                <c:pt idx="42665">
                  <c:v>-39.534179646179801</c:v>
                </c:pt>
                <c:pt idx="42666">
                  <c:v>-39.745117130623797</c:v>
                </c:pt>
                <c:pt idx="42667">
                  <c:v>-39.745117130623797</c:v>
                </c:pt>
                <c:pt idx="42668">
                  <c:v>-39.745117130623797</c:v>
                </c:pt>
                <c:pt idx="42669">
                  <c:v>-39.660644488474603</c:v>
                </c:pt>
                <c:pt idx="42670">
                  <c:v>-39.660644488474603</c:v>
                </c:pt>
                <c:pt idx="42671">
                  <c:v>-39.660644488474603</c:v>
                </c:pt>
                <c:pt idx="42672">
                  <c:v>-39.655761659167098</c:v>
                </c:pt>
                <c:pt idx="42673">
                  <c:v>-39.655761659167098</c:v>
                </c:pt>
                <c:pt idx="42674">
                  <c:v>-39.655761659167098</c:v>
                </c:pt>
                <c:pt idx="42675">
                  <c:v>-39.5471678967805</c:v>
                </c:pt>
                <c:pt idx="42676">
                  <c:v>-39.5471678967805</c:v>
                </c:pt>
                <c:pt idx="42677">
                  <c:v>-39.5471678967805</c:v>
                </c:pt>
                <c:pt idx="42678">
                  <c:v>-39.602050735571503</c:v>
                </c:pt>
                <c:pt idx="42679">
                  <c:v>-39.602050735571503</c:v>
                </c:pt>
                <c:pt idx="42680">
                  <c:v>-39.698437443985299</c:v>
                </c:pt>
                <c:pt idx="42681">
                  <c:v>-39.698437443985299</c:v>
                </c:pt>
                <c:pt idx="42682">
                  <c:v>-39.641406202463202</c:v>
                </c:pt>
                <c:pt idx="42683">
                  <c:v>-39.641406202463202</c:v>
                </c:pt>
                <c:pt idx="42684">
                  <c:v>-39.641406202463202</c:v>
                </c:pt>
                <c:pt idx="42685">
                  <c:v>-39.563085938199897</c:v>
                </c:pt>
                <c:pt idx="42686">
                  <c:v>-39.563085938199897</c:v>
                </c:pt>
                <c:pt idx="42687">
                  <c:v>-39.563085938199897</c:v>
                </c:pt>
                <c:pt idx="42688">
                  <c:v>-39.7313476297713</c:v>
                </c:pt>
                <c:pt idx="42689">
                  <c:v>-39.7313476297713</c:v>
                </c:pt>
                <c:pt idx="42690">
                  <c:v>-39.7313476297713</c:v>
                </c:pt>
                <c:pt idx="42691">
                  <c:v>-39.685449184718799</c:v>
                </c:pt>
                <c:pt idx="42692">
                  <c:v>-39.685449184718799</c:v>
                </c:pt>
                <c:pt idx="42693">
                  <c:v>-39.685449184718799</c:v>
                </c:pt>
                <c:pt idx="42694">
                  <c:v>-39.682812480379603</c:v>
                </c:pt>
                <c:pt idx="42695">
                  <c:v>-39.682812480379603</c:v>
                </c:pt>
                <c:pt idx="42696">
                  <c:v>-39.682812480379603</c:v>
                </c:pt>
                <c:pt idx="42697">
                  <c:v>-39.553027321635398</c:v>
                </c:pt>
                <c:pt idx="42698">
                  <c:v>-39.553027321635398</c:v>
                </c:pt>
                <c:pt idx="42699">
                  <c:v>-39.553027321635398</c:v>
                </c:pt>
                <c:pt idx="42700">
                  <c:v>-39.543456985731602</c:v>
                </c:pt>
                <c:pt idx="42701">
                  <c:v>-39.543456985731602</c:v>
                </c:pt>
                <c:pt idx="42702">
                  <c:v>-39.582910095508801</c:v>
                </c:pt>
                <c:pt idx="42703">
                  <c:v>-39.582910095508801</c:v>
                </c:pt>
                <c:pt idx="42704">
                  <c:v>-39.582910095508801</c:v>
                </c:pt>
                <c:pt idx="42705">
                  <c:v>-39.688671818774303</c:v>
                </c:pt>
                <c:pt idx="42706">
                  <c:v>-39.688671818774303</c:v>
                </c:pt>
                <c:pt idx="42707">
                  <c:v>-39.688671818774303</c:v>
                </c:pt>
                <c:pt idx="42708">
                  <c:v>-39.672167910270197</c:v>
                </c:pt>
                <c:pt idx="42709">
                  <c:v>-39.672167910270197</c:v>
                </c:pt>
                <c:pt idx="42710">
                  <c:v>-39.672167910270197</c:v>
                </c:pt>
                <c:pt idx="42711">
                  <c:v>-39.6493163221675</c:v>
                </c:pt>
                <c:pt idx="42712">
                  <c:v>-39.6493163221675</c:v>
                </c:pt>
                <c:pt idx="42713">
                  <c:v>-39.6493163221675</c:v>
                </c:pt>
                <c:pt idx="42714">
                  <c:v>-39.6493163221675</c:v>
                </c:pt>
                <c:pt idx="42715">
                  <c:v>-39.561425752173797</c:v>
                </c:pt>
                <c:pt idx="42716">
                  <c:v>-39.561425752173797</c:v>
                </c:pt>
                <c:pt idx="42717">
                  <c:v>-39.561425752173797</c:v>
                </c:pt>
                <c:pt idx="42718">
                  <c:v>-39.763867151123101</c:v>
                </c:pt>
                <c:pt idx="42719">
                  <c:v>-39.763867151123101</c:v>
                </c:pt>
                <c:pt idx="42720">
                  <c:v>-39.573339764778197</c:v>
                </c:pt>
                <c:pt idx="42721">
                  <c:v>-39.573339764778197</c:v>
                </c:pt>
                <c:pt idx="42722">
                  <c:v>-39.573339764778197</c:v>
                </c:pt>
                <c:pt idx="42723">
                  <c:v>-39.698925700358799</c:v>
                </c:pt>
                <c:pt idx="42724">
                  <c:v>-39.698925700358799</c:v>
                </c:pt>
                <c:pt idx="42725">
                  <c:v>-39.619140568152901</c:v>
                </c:pt>
                <c:pt idx="42726">
                  <c:v>-39.619140568152901</c:v>
                </c:pt>
                <c:pt idx="42727">
                  <c:v>-39.619140568152901</c:v>
                </c:pt>
                <c:pt idx="42728">
                  <c:v>-39.711425725545197</c:v>
                </c:pt>
                <c:pt idx="42729">
                  <c:v>-39.711425725545197</c:v>
                </c:pt>
                <c:pt idx="42730">
                  <c:v>-39.716503837713297</c:v>
                </c:pt>
                <c:pt idx="42731">
                  <c:v>-39.716503837713297</c:v>
                </c:pt>
                <c:pt idx="42732">
                  <c:v>-39.716503837713297</c:v>
                </c:pt>
                <c:pt idx="42733">
                  <c:v>-39.716503837713297</c:v>
                </c:pt>
                <c:pt idx="42734">
                  <c:v>-39.638671821150602</c:v>
                </c:pt>
                <c:pt idx="42735">
                  <c:v>-39.638671821150602</c:v>
                </c:pt>
                <c:pt idx="42736">
                  <c:v>-39.572753850210503</c:v>
                </c:pt>
                <c:pt idx="42737">
                  <c:v>-39.572753850210503</c:v>
                </c:pt>
                <c:pt idx="42738">
                  <c:v>-39.572753850210503</c:v>
                </c:pt>
                <c:pt idx="42739">
                  <c:v>-39.657128866027001</c:v>
                </c:pt>
                <c:pt idx="42740">
                  <c:v>-39.657128866027001</c:v>
                </c:pt>
                <c:pt idx="42741">
                  <c:v>-39.830663998494799</c:v>
                </c:pt>
                <c:pt idx="42742">
                  <c:v>-39.830663998494799</c:v>
                </c:pt>
                <c:pt idx="42743">
                  <c:v>-39.803417942268403</c:v>
                </c:pt>
                <c:pt idx="42744">
                  <c:v>-39.803417942268403</c:v>
                </c:pt>
                <c:pt idx="42745">
                  <c:v>-39.803417942268403</c:v>
                </c:pt>
                <c:pt idx="42746">
                  <c:v>-39.588867151243903</c:v>
                </c:pt>
                <c:pt idx="42747">
                  <c:v>-39.588867151243903</c:v>
                </c:pt>
                <c:pt idx="42748">
                  <c:v>-39.588867151243903</c:v>
                </c:pt>
                <c:pt idx="42749">
                  <c:v>-39.746777303422199</c:v>
                </c:pt>
                <c:pt idx="42750">
                  <c:v>-39.746777303422199</c:v>
                </c:pt>
                <c:pt idx="42751">
                  <c:v>-39.746777303422199</c:v>
                </c:pt>
                <c:pt idx="42752">
                  <c:v>-39.746777303422199</c:v>
                </c:pt>
                <c:pt idx="42753">
                  <c:v>-39.746777303422199</c:v>
                </c:pt>
                <c:pt idx="42754">
                  <c:v>0.27626952876016703</c:v>
                </c:pt>
                <c:pt idx="42755">
                  <c:v>0.27626952876016703</c:v>
                </c:pt>
                <c:pt idx="42756">
                  <c:v>0.27626952876016703</c:v>
                </c:pt>
                <c:pt idx="42757">
                  <c:v>0.101464840670814</c:v>
                </c:pt>
                <c:pt idx="42758">
                  <c:v>0.101464840670814</c:v>
                </c:pt>
                <c:pt idx="42759">
                  <c:v>0.101464840670814</c:v>
                </c:pt>
                <c:pt idx="42760">
                  <c:v>0.20117187230789499</c:v>
                </c:pt>
                <c:pt idx="42761">
                  <c:v>0.20117187230789499</c:v>
                </c:pt>
                <c:pt idx="42762">
                  <c:v>0.225097653594275</c:v>
                </c:pt>
                <c:pt idx="42763">
                  <c:v>0.225097653594275</c:v>
                </c:pt>
                <c:pt idx="42764">
                  <c:v>0.225097653594275</c:v>
                </c:pt>
                <c:pt idx="42765">
                  <c:v>0.225097653594275</c:v>
                </c:pt>
                <c:pt idx="42766">
                  <c:v>8.8281246331462102E-2</c:v>
                </c:pt>
                <c:pt idx="42767">
                  <c:v>8.8281246331462102E-2</c:v>
                </c:pt>
                <c:pt idx="42768">
                  <c:v>8.8281246331462102E-2</c:v>
                </c:pt>
                <c:pt idx="42769">
                  <c:v>6.7578121830592794E-2</c:v>
                </c:pt>
                <c:pt idx="42770">
                  <c:v>6.7578121830592794E-2</c:v>
                </c:pt>
                <c:pt idx="42771">
                  <c:v>6.7578121830592794E-2</c:v>
                </c:pt>
                <c:pt idx="42772">
                  <c:v>6.7578121830592794E-2</c:v>
                </c:pt>
                <c:pt idx="42773">
                  <c:v>0.212109371903352</c:v>
                </c:pt>
                <c:pt idx="42774">
                  <c:v>0.212109371903352</c:v>
                </c:pt>
                <c:pt idx="42775">
                  <c:v>0.121484372080885</c:v>
                </c:pt>
                <c:pt idx="42776">
                  <c:v>0.121484372080885</c:v>
                </c:pt>
                <c:pt idx="42777">
                  <c:v>0.121484372080885</c:v>
                </c:pt>
                <c:pt idx="42778">
                  <c:v>0.14912109196302401</c:v>
                </c:pt>
                <c:pt idx="42779">
                  <c:v>0.14912109196302401</c:v>
                </c:pt>
                <c:pt idx="42780">
                  <c:v>0.14912109196302401</c:v>
                </c:pt>
                <c:pt idx="42781">
                  <c:v>0.339648434208356</c:v>
                </c:pt>
                <c:pt idx="42782">
                  <c:v>0.339648434208356</c:v>
                </c:pt>
                <c:pt idx="42783">
                  <c:v>0.108886716538108</c:v>
                </c:pt>
                <c:pt idx="42784">
                  <c:v>0.108886716538108</c:v>
                </c:pt>
                <c:pt idx="42785">
                  <c:v>0.20302734061988301</c:v>
                </c:pt>
                <c:pt idx="42786">
                  <c:v>0.20302734061988301</c:v>
                </c:pt>
                <c:pt idx="42787">
                  <c:v>0.20302734061988301</c:v>
                </c:pt>
                <c:pt idx="42788">
                  <c:v>0.11240234072465601</c:v>
                </c:pt>
                <c:pt idx="42789">
                  <c:v>0.11240234072465601</c:v>
                </c:pt>
                <c:pt idx="42790">
                  <c:v>0.11240234072465601</c:v>
                </c:pt>
                <c:pt idx="42791">
                  <c:v>0.11240234072465601</c:v>
                </c:pt>
                <c:pt idx="42792">
                  <c:v>0.14287109048018401</c:v>
                </c:pt>
                <c:pt idx="42793">
                  <c:v>0.14287109048018401</c:v>
                </c:pt>
                <c:pt idx="42794">
                  <c:v>0.224999997510167</c:v>
                </c:pt>
                <c:pt idx="42795">
                  <c:v>0.224999997510167</c:v>
                </c:pt>
                <c:pt idx="42796">
                  <c:v>0.224999997510167</c:v>
                </c:pt>
                <c:pt idx="42797">
                  <c:v>0.19462890256545501</c:v>
                </c:pt>
                <c:pt idx="42798">
                  <c:v>0.19462890256545501</c:v>
                </c:pt>
                <c:pt idx="42799">
                  <c:v>0.19462890256545501</c:v>
                </c:pt>
                <c:pt idx="42800">
                  <c:v>0.211523434707487</c:v>
                </c:pt>
                <c:pt idx="42801">
                  <c:v>0.211523434707487</c:v>
                </c:pt>
                <c:pt idx="42802">
                  <c:v>0.156542966091365</c:v>
                </c:pt>
                <c:pt idx="42803">
                  <c:v>0.156542966091365</c:v>
                </c:pt>
                <c:pt idx="42804">
                  <c:v>0.156542966091365</c:v>
                </c:pt>
                <c:pt idx="42805">
                  <c:v>0.38427734073775299</c:v>
                </c:pt>
                <c:pt idx="42806">
                  <c:v>0.38427734073775299</c:v>
                </c:pt>
                <c:pt idx="42807">
                  <c:v>0.18798827849241201</c:v>
                </c:pt>
                <c:pt idx="42808">
                  <c:v>0.18798827849241201</c:v>
                </c:pt>
                <c:pt idx="42809">
                  <c:v>0.18798827849241201</c:v>
                </c:pt>
                <c:pt idx="42810">
                  <c:v>0.18798827849241201</c:v>
                </c:pt>
                <c:pt idx="42811">
                  <c:v>0.22285155954887101</c:v>
                </c:pt>
                <c:pt idx="42812">
                  <c:v>0.22285155954887101</c:v>
                </c:pt>
                <c:pt idx="42813">
                  <c:v>0.18203124704450599</c:v>
                </c:pt>
                <c:pt idx="42814">
                  <c:v>0.18203124704450599</c:v>
                </c:pt>
                <c:pt idx="42815">
                  <c:v>0.18203124704450599</c:v>
                </c:pt>
                <c:pt idx="42816">
                  <c:v>0.20673827802238501</c:v>
                </c:pt>
                <c:pt idx="42817">
                  <c:v>0.20673827802238501</c:v>
                </c:pt>
                <c:pt idx="42818">
                  <c:v>0.20673827802238501</c:v>
                </c:pt>
                <c:pt idx="42819">
                  <c:v>0.26943359059077898</c:v>
                </c:pt>
                <c:pt idx="42820">
                  <c:v>0.26943359059077898</c:v>
                </c:pt>
                <c:pt idx="42821">
                  <c:v>0.23798827858990901</c:v>
                </c:pt>
                <c:pt idx="42822">
                  <c:v>0.23798827858990901</c:v>
                </c:pt>
                <c:pt idx="42823">
                  <c:v>0.23798827858990901</c:v>
                </c:pt>
                <c:pt idx="42824">
                  <c:v>0.15419921605643999</c:v>
                </c:pt>
                <c:pt idx="42825">
                  <c:v>0.15419921605643999</c:v>
                </c:pt>
                <c:pt idx="42826">
                  <c:v>0.15419921605643999</c:v>
                </c:pt>
                <c:pt idx="42827">
                  <c:v>0.36943359096767298</c:v>
                </c:pt>
                <c:pt idx="42828">
                  <c:v>0.36943359096767298</c:v>
                </c:pt>
                <c:pt idx="42829">
                  <c:v>0.36943359096767298</c:v>
                </c:pt>
                <c:pt idx="42830">
                  <c:v>0.247070309153059</c:v>
                </c:pt>
                <c:pt idx="42831">
                  <c:v>0.247070309153059</c:v>
                </c:pt>
                <c:pt idx="42832">
                  <c:v>0.247070309153059</c:v>
                </c:pt>
                <c:pt idx="42833">
                  <c:v>0.19628905918216299</c:v>
                </c:pt>
                <c:pt idx="42834">
                  <c:v>0.19628905918216299</c:v>
                </c:pt>
                <c:pt idx="42835">
                  <c:v>0.39335937205032601</c:v>
                </c:pt>
                <c:pt idx="42836">
                  <c:v>0.39335937205032601</c:v>
                </c:pt>
                <c:pt idx="42837">
                  <c:v>0.39335937205032601</c:v>
                </c:pt>
                <c:pt idx="42838">
                  <c:v>9.9511716325650895E-2</c:v>
                </c:pt>
                <c:pt idx="42839">
                  <c:v>9.9511716325650895E-2</c:v>
                </c:pt>
                <c:pt idx="42840">
                  <c:v>0.20537109042197699</c:v>
                </c:pt>
                <c:pt idx="42841">
                  <c:v>0.20537109042197699</c:v>
                </c:pt>
                <c:pt idx="42842">
                  <c:v>0.20537109042197699</c:v>
                </c:pt>
                <c:pt idx="42843">
                  <c:v>9.4531246919359505E-2</c:v>
                </c:pt>
                <c:pt idx="42844">
                  <c:v>9.4531246919359505E-2</c:v>
                </c:pt>
                <c:pt idx="42845">
                  <c:v>0.16406249786086799</c:v>
                </c:pt>
                <c:pt idx="42846">
                  <c:v>0.16406249786086799</c:v>
                </c:pt>
                <c:pt idx="42847">
                  <c:v>0.16406249786086799</c:v>
                </c:pt>
                <c:pt idx="42848">
                  <c:v>-39.716015551988598</c:v>
                </c:pt>
                <c:pt idx="42849">
                  <c:v>-39.716015551988598</c:v>
                </c:pt>
                <c:pt idx="42850">
                  <c:v>-39.716015551988598</c:v>
                </c:pt>
                <c:pt idx="42851">
                  <c:v>-39.716015551988598</c:v>
                </c:pt>
                <c:pt idx="42852">
                  <c:v>-39.694238233001599</c:v>
                </c:pt>
                <c:pt idx="42853">
                  <c:v>-39.694238233001599</c:v>
                </c:pt>
                <c:pt idx="42854">
                  <c:v>-39.694238233001599</c:v>
                </c:pt>
                <c:pt idx="42855">
                  <c:v>-39.731933532493699</c:v>
                </c:pt>
                <c:pt idx="42856">
                  <c:v>-39.731933532493699</c:v>
                </c:pt>
                <c:pt idx="42857">
                  <c:v>-39.731933532493699</c:v>
                </c:pt>
                <c:pt idx="42858">
                  <c:v>-39.740722623908297</c:v>
                </c:pt>
                <c:pt idx="42859">
                  <c:v>-39.740722623908297</c:v>
                </c:pt>
                <c:pt idx="42860">
                  <c:v>-39.751953064522198</c:v>
                </c:pt>
                <c:pt idx="42861">
                  <c:v>-39.751953064522198</c:v>
                </c:pt>
                <c:pt idx="42862">
                  <c:v>-39.751953064522198</c:v>
                </c:pt>
                <c:pt idx="42863">
                  <c:v>-39.621484333089001</c:v>
                </c:pt>
                <c:pt idx="42864">
                  <c:v>-39.621484333089001</c:v>
                </c:pt>
                <c:pt idx="42865">
                  <c:v>-39.714746053476098</c:v>
                </c:pt>
                <c:pt idx="42866">
                  <c:v>-39.714746053476098</c:v>
                </c:pt>
                <c:pt idx="42867">
                  <c:v>-39.714746053476098</c:v>
                </c:pt>
                <c:pt idx="42868">
                  <c:v>-39.685839774516303</c:v>
                </c:pt>
                <c:pt idx="42869">
                  <c:v>-39.685839774516303</c:v>
                </c:pt>
                <c:pt idx="42870">
                  <c:v>-39.685839774516303</c:v>
                </c:pt>
                <c:pt idx="42871">
                  <c:v>-39.685839774516303</c:v>
                </c:pt>
                <c:pt idx="42872">
                  <c:v>-39.769628841655503</c:v>
                </c:pt>
                <c:pt idx="42873">
                  <c:v>-39.769628841655503</c:v>
                </c:pt>
                <c:pt idx="42874">
                  <c:v>-39.639062438596703</c:v>
                </c:pt>
                <c:pt idx="42875">
                  <c:v>-39.639062438596703</c:v>
                </c:pt>
                <c:pt idx="42876">
                  <c:v>-39.639062438596703</c:v>
                </c:pt>
                <c:pt idx="42877">
                  <c:v>-39.686132742339304</c:v>
                </c:pt>
                <c:pt idx="42878">
                  <c:v>-39.686132742339304</c:v>
                </c:pt>
                <c:pt idx="42879">
                  <c:v>-39.686132742339304</c:v>
                </c:pt>
                <c:pt idx="42880">
                  <c:v>-39.712988203915302</c:v>
                </c:pt>
                <c:pt idx="42881">
                  <c:v>-39.599121057457502</c:v>
                </c:pt>
                <c:pt idx="42882">
                  <c:v>-39.599121057457502</c:v>
                </c:pt>
                <c:pt idx="42883">
                  <c:v>-39.599121057457502</c:v>
                </c:pt>
                <c:pt idx="42884">
                  <c:v>-39.599121057457502</c:v>
                </c:pt>
                <c:pt idx="42885">
                  <c:v>-39.708691350038798</c:v>
                </c:pt>
                <c:pt idx="42886">
                  <c:v>-39.708691350038798</c:v>
                </c:pt>
                <c:pt idx="42887">
                  <c:v>-39.708691350038798</c:v>
                </c:pt>
                <c:pt idx="42888">
                  <c:v>-39.546972553915097</c:v>
                </c:pt>
                <c:pt idx="42889">
                  <c:v>-39.546972553915097</c:v>
                </c:pt>
                <c:pt idx="42890">
                  <c:v>-39.546972553915097</c:v>
                </c:pt>
                <c:pt idx="42891">
                  <c:v>-39.718945277389103</c:v>
                </c:pt>
                <c:pt idx="42892">
                  <c:v>-39.718945277389103</c:v>
                </c:pt>
                <c:pt idx="42893">
                  <c:v>-39.781347605501601</c:v>
                </c:pt>
                <c:pt idx="42894">
                  <c:v>-39.781347605501601</c:v>
                </c:pt>
                <c:pt idx="42895">
                  <c:v>-39.781347605501601</c:v>
                </c:pt>
                <c:pt idx="42896">
                  <c:v>-39.712206963355101</c:v>
                </c:pt>
                <c:pt idx="42897">
                  <c:v>-39.712206963355101</c:v>
                </c:pt>
                <c:pt idx="42898">
                  <c:v>-39.774902298406197</c:v>
                </c:pt>
                <c:pt idx="42899">
                  <c:v>-39.774902298406197</c:v>
                </c:pt>
                <c:pt idx="42900">
                  <c:v>-39.6101562057883</c:v>
                </c:pt>
                <c:pt idx="42901">
                  <c:v>-39.6101562057883</c:v>
                </c:pt>
                <c:pt idx="42902">
                  <c:v>-39.6101562057883</c:v>
                </c:pt>
                <c:pt idx="42903">
                  <c:v>-39.722656188627298</c:v>
                </c:pt>
                <c:pt idx="42904">
                  <c:v>-39.722656188627298</c:v>
                </c:pt>
                <c:pt idx="42905">
                  <c:v>-39.722656188627298</c:v>
                </c:pt>
                <c:pt idx="42906">
                  <c:v>-39.6638671074397</c:v>
                </c:pt>
                <c:pt idx="42907">
                  <c:v>-39.6638671074397</c:v>
                </c:pt>
                <c:pt idx="42908">
                  <c:v>-39.6786132177658</c:v>
                </c:pt>
                <c:pt idx="42909">
                  <c:v>-39.6786132177658</c:v>
                </c:pt>
                <c:pt idx="42910">
                  <c:v>-39.6786132177658</c:v>
                </c:pt>
                <c:pt idx="42911">
                  <c:v>-39.6786132177658</c:v>
                </c:pt>
                <c:pt idx="42912">
                  <c:v>-39.514453097188301</c:v>
                </c:pt>
                <c:pt idx="42913">
                  <c:v>-39.514453097188301</c:v>
                </c:pt>
                <c:pt idx="42914">
                  <c:v>-39.647070282306203</c:v>
                </c:pt>
                <c:pt idx="42915">
                  <c:v>-39.647070282306203</c:v>
                </c:pt>
                <c:pt idx="42916">
                  <c:v>-39.670312468027902</c:v>
                </c:pt>
                <c:pt idx="42917">
                  <c:v>-39.670312468027902</c:v>
                </c:pt>
                <c:pt idx="42918">
                  <c:v>-39.670312468027902</c:v>
                </c:pt>
                <c:pt idx="42919">
                  <c:v>-39.618652299002797</c:v>
                </c:pt>
                <c:pt idx="42920">
                  <c:v>-39.618652299002797</c:v>
                </c:pt>
                <c:pt idx="42921">
                  <c:v>-39.746679645460901</c:v>
                </c:pt>
                <c:pt idx="42922">
                  <c:v>-39.746679645460901</c:v>
                </c:pt>
                <c:pt idx="42923">
                  <c:v>-39.746679645460901</c:v>
                </c:pt>
                <c:pt idx="42924">
                  <c:v>-39.635351534358001</c:v>
                </c:pt>
                <c:pt idx="42925">
                  <c:v>-39.635351534358001</c:v>
                </c:pt>
                <c:pt idx="42926">
                  <c:v>-39.634179614447902</c:v>
                </c:pt>
                <c:pt idx="42927">
                  <c:v>-39.634179614447902</c:v>
                </c:pt>
                <c:pt idx="42928">
                  <c:v>-39.634179614447902</c:v>
                </c:pt>
                <c:pt idx="42929">
                  <c:v>-39.634179614447902</c:v>
                </c:pt>
                <c:pt idx="42930">
                  <c:v>-39.755566348118002</c:v>
                </c:pt>
                <c:pt idx="42931">
                  <c:v>-39.755566348118002</c:v>
                </c:pt>
                <c:pt idx="42932">
                  <c:v>-39.755566348118002</c:v>
                </c:pt>
                <c:pt idx="42933">
                  <c:v>-39.714941349891802</c:v>
                </c:pt>
                <c:pt idx="42934">
                  <c:v>-39.714941349891802</c:v>
                </c:pt>
                <c:pt idx="42935">
                  <c:v>-39.746093677873397</c:v>
                </c:pt>
                <c:pt idx="42936">
                  <c:v>-39.746093677873397</c:v>
                </c:pt>
                <c:pt idx="42937">
                  <c:v>-39.746093677873397</c:v>
                </c:pt>
                <c:pt idx="42938">
                  <c:v>-39.529492152571002</c:v>
                </c:pt>
                <c:pt idx="42939">
                  <c:v>-39.529492152571002</c:v>
                </c:pt>
                <c:pt idx="42940">
                  <c:v>-39.627148376064703</c:v>
                </c:pt>
                <c:pt idx="42941">
                  <c:v>-39.627148376064703</c:v>
                </c:pt>
                <c:pt idx="42942">
                  <c:v>-39.627148376064703</c:v>
                </c:pt>
                <c:pt idx="42943">
                  <c:v>-39.592871027838498</c:v>
                </c:pt>
                <c:pt idx="42944">
                  <c:v>-39.592871027838498</c:v>
                </c:pt>
                <c:pt idx="42945">
                  <c:v>-39.592871027838498</c:v>
                </c:pt>
                <c:pt idx="42946">
                  <c:v>-39.5498046222637</c:v>
                </c:pt>
                <c:pt idx="42947">
                  <c:v>-39.5498046222637</c:v>
                </c:pt>
                <c:pt idx="42948">
                  <c:v>-39.7097655751204</c:v>
                </c:pt>
                <c:pt idx="42949">
                  <c:v>-39.7097655751204</c:v>
                </c:pt>
                <c:pt idx="42950">
                  <c:v>-39.7097655751204</c:v>
                </c:pt>
                <c:pt idx="42951">
                  <c:v>-39.7097655751204</c:v>
                </c:pt>
                <c:pt idx="42952">
                  <c:v>-39.7097655751204</c:v>
                </c:pt>
                <c:pt idx="42953">
                  <c:v>-39.736718724954699</c:v>
                </c:pt>
                <c:pt idx="42954">
                  <c:v>-39.736718724954699</c:v>
                </c:pt>
                <c:pt idx="42955">
                  <c:v>-39.631738243937399</c:v>
                </c:pt>
                <c:pt idx="42956">
                  <c:v>-39.631738243937399</c:v>
                </c:pt>
                <c:pt idx="42957">
                  <c:v>-39.631738243937399</c:v>
                </c:pt>
                <c:pt idx="42958">
                  <c:v>-39.634081995100097</c:v>
                </c:pt>
                <c:pt idx="42959">
                  <c:v>-39.634081995100097</c:v>
                </c:pt>
                <c:pt idx="42960">
                  <c:v>-39.648828064273403</c:v>
                </c:pt>
                <c:pt idx="42961">
                  <c:v>-39.648828064273403</c:v>
                </c:pt>
                <c:pt idx="42962">
                  <c:v>-39.648828064273403</c:v>
                </c:pt>
                <c:pt idx="42963">
                  <c:v>-39.654003860145103</c:v>
                </c:pt>
                <c:pt idx="42964">
                  <c:v>-39.654003860145103</c:v>
                </c:pt>
                <c:pt idx="42965">
                  <c:v>-39.624609335565701</c:v>
                </c:pt>
                <c:pt idx="42966">
                  <c:v>-39.624609335565701</c:v>
                </c:pt>
                <c:pt idx="42967">
                  <c:v>-39.624609335565701</c:v>
                </c:pt>
                <c:pt idx="42968">
                  <c:v>-39.588378881373501</c:v>
                </c:pt>
                <c:pt idx="42969">
                  <c:v>-39.588378881373501</c:v>
                </c:pt>
                <c:pt idx="42970">
                  <c:v>-39.588378881373501</c:v>
                </c:pt>
                <c:pt idx="42971">
                  <c:v>-39.588378881373501</c:v>
                </c:pt>
                <c:pt idx="42972">
                  <c:v>-39.808886657352502</c:v>
                </c:pt>
                <c:pt idx="42973">
                  <c:v>-39.808886657352502</c:v>
                </c:pt>
                <c:pt idx="42974">
                  <c:v>-39.710058533535602</c:v>
                </c:pt>
                <c:pt idx="42975">
                  <c:v>-39.710058533535602</c:v>
                </c:pt>
                <c:pt idx="42976">
                  <c:v>-39.710058533535602</c:v>
                </c:pt>
                <c:pt idx="42977">
                  <c:v>-39.741113209012802</c:v>
                </c:pt>
                <c:pt idx="42978">
                  <c:v>-39.741113209012802</c:v>
                </c:pt>
                <c:pt idx="42979">
                  <c:v>-39.724316306899702</c:v>
                </c:pt>
                <c:pt idx="42980">
                  <c:v>-39.724316306899702</c:v>
                </c:pt>
                <c:pt idx="42981">
                  <c:v>-39.630663996671501</c:v>
                </c:pt>
                <c:pt idx="42982">
                  <c:v>-39.630663996671501</c:v>
                </c:pt>
                <c:pt idx="42983">
                  <c:v>-39.630663996671501</c:v>
                </c:pt>
                <c:pt idx="42984">
                  <c:v>-39.698925688899102</c:v>
                </c:pt>
                <c:pt idx="42985">
                  <c:v>-39.698925688899102</c:v>
                </c:pt>
                <c:pt idx="42986">
                  <c:v>-39.698925688899102</c:v>
                </c:pt>
                <c:pt idx="42987">
                  <c:v>-39.667480397016298</c:v>
                </c:pt>
                <c:pt idx="42988">
                  <c:v>-39.667480397016298</c:v>
                </c:pt>
                <c:pt idx="42989">
                  <c:v>-39.667480397016298</c:v>
                </c:pt>
                <c:pt idx="42990">
                  <c:v>-39.667480397016298</c:v>
                </c:pt>
                <c:pt idx="42991">
                  <c:v>-39.679003863893698</c:v>
                </c:pt>
                <c:pt idx="42992">
                  <c:v>-39.679003863893698</c:v>
                </c:pt>
                <c:pt idx="42993">
                  <c:v>-39.5787108901349</c:v>
                </c:pt>
                <c:pt idx="42994">
                  <c:v>-39.5787108901349</c:v>
                </c:pt>
                <c:pt idx="42995">
                  <c:v>-39.610253828592199</c:v>
                </c:pt>
                <c:pt idx="42996">
                  <c:v>-39.610253828592199</c:v>
                </c:pt>
                <c:pt idx="42997">
                  <c:v>-39.610253828592199</c:v>
                </c:pt>
                <c:pt idx="42998">
                  <c:v>-39.672363220073699</c:v>
                </c:pt>
                <c:pt idx="42999">
                  <c:v>-39.672363220073699</c:v>
                </c:pt>
                <c:pt idx="43000">
                  <c:v>-39.6659179367416</c:v>
                </c:pt>
                <c:pt idx="43001">
                  <c:v>-39.6659179367416</c:v>
                </c:pt>
                <c:pt idx="43002">
                  <c:v>-39.6659179367416</c:v>
                </c:pt>
                <c:pt idx="43003">
                  <c:v>-39.614843700910498</c:v>
                </c:pt>
                <c:pt idx="43004">
                  <c:v>-39.614843700910498</c:v>
                </c:pt>
                <c:pt idx="43005">
                  <c:v>-39.641015589557298</c:v>
                </c:pt>
                <c:pt idx="43006">
                  <c:v>-39.641015589557298</c:v>
                </c:pt>
                <c:pt idx="43007">
                  <c:v>-39.641015589557298</c:v>
                </c:pt>
                <c:pt idx="43008">
                  <c:v>-39.641015589557298</c:v>
                </c:pt>
                <c:pt idx="43009">
                  <c:v>-39.618847645833696</c:v>
                </c:pt>
                <c:pt idx="43010">
                  <c:v>-39.618847645833696</c:v>
                </c:pt>
                <c:pt idx="43011">
                  <c:v>-39.589550702679801</c:v>
                </c:pt>
                <c:pt idx="43012">
                  <c:v>-39.589550702679801</c:v>
                </c:pt>
                <c:pt idx="43013">
                  <c:v>-39.589550702679801</c:v>
                </c:pt>
                <c:pt idx="43014">
                  <c:v>-39.707812435219203</c:v>
                </c:pt>
                <c:pt idx="43015">
                  <c:v>-39.707812435219203</c:v>
                </c:pt>
                <c:pt idx="43016">
                  <c:v>-39.608398380267303</c:v>
                </c:pt>
                <c:pt idx="43017">
                  <c:v>-39.608398380267303</c:v>
                </c:pt>
                <c:pt idx="43018">
                  <c:v>-39.563574148960399</c:v>
                </c:pt>
                <c:pt idx="43019">
                  <c:v>-39.563574148960399</c:v>
                </c:pt>
                <c:pt idx="43020">
                  <c:v>-39.563574148960399</c:v>
                </c:pt>
                <c:pt idx="43021">
                  <c:v>-39.708984339653398</c:v>
                </c:pt>
                <c:pt idx="43022">
                  <c:v>-39.708984339653398</c:v>
                </c:pt>
                <c:pt idx="43023">
                  <c:v>-39.708984339653398</c:v>
                </c:pt>
                <c:pt idx="43024">
                  <c:v>-39.639746041160798</c:v>
                </c:pt>
                <c:pt idx="43025">
                  <c:v>-39.639746041160798</c:v>
                </c:pt>
                <c:pt idx="43026">
                  <c:v>-39.639746041160798</c:v>
                </c:pt>
                <c:pt idx="43027">
                  <c:v>-39.639746041160798</c:v>
                </c:pt>
                <c:pt idx="43028">
                  <c:v>-39.729589789720102</c:v>
                </c:pt>
                <c:pt idx="43029">
                  <c:v>-39.729589789720102</c:v>
                </c:pt>
                <c:pt idx="43030">
                  <c:v>-39.604394491245301</c:v>
                </c:pt>
                <c:pt idx="43031">
                  <c:v>-39.604394491245301</c:v>
                </c:pt>
                <c:pt idx="43032">
                  <c:v>-39.604394491245301</c:v>
                </c:pt>
                <c:pt idx="43033">
                  <c:v>-39.700488251633899</c:v>
                </c:pt>
                <c:pt idx="43034">
                  <c:v>-39.700488251633899</c:v>
                </c:pt>
                <c:pt idx="43035">
                  <c:v>-39.736523379091501</c:v>
                </c:pt>
                <c:pt idx="43036">
                  <c:v>-39.736523379091501</c:v>
                </c:pt>
                <c:pt idx="43037">
                  <c:v>-39.559570266021097</c:v>
                </c:pt>
                <c:pt idx="43038">
                  <c:v>-39.559570266021097</c:v>
                </c:pt>
                <c:pt idx="43039">
                  <c:v>-39.559570266021097</c:v>
                </c:pt>
                <c:pt idx="43040">
                  <c:v>-39.5383788147955</c:v>
                </c:pt>
                <c:pt idx="43041">
                  <c:v>-39.5383788147955</c:v>
                </c:pt>
                <c:pt idx="43042">
                  <c:v>-39.5383788147955</c:v>
                </c:pt>
                <c:pt idx="43043">
                  <c:v>-39.643749935050401</c:v>
                </c:pt>
                <c:pt idx="43044">
                  <c:v>-39.643749935050401</c:v>
                </c:pt>
                <c:pt idx="43045">
                  <c:v>-39.643749935050401</c:v>
                </c:pt>
                <c:pt idx="43046">
                  <c:v>-39.679296834721697</c:v>
                </c:pt>
                <c:pt idx="43047">
                  <c:v>-39.679296834721697</c:v>
                </c:pt>
                <c:pt idx="43048">
                  <c:v>-39.679296834721697</c:v>
                </c:pt>
                <c:pt idx="43049">
                  <c:v>-39.721581996724098</c:v>
                </c:pt>
                <c:pt idx="43050">
                  <c:v>-39.721581996724098</c:v>
                </c:pt>
                <c:pt idx="43051">
                  <c:v>-39.721581996724098</c:v>
                </c:pt>
                <c:pt idx="43052">
                  <c:v>-39.665429643093297</c:v>
                </c:pt>
                <c:pt idx="43053">
                  <c:v>-39.665429643093297</c:v>
                </c:pt>
                <c:pt idx="43054">
                  <c:v>-39.665429643093297</c:v>
                </c:pt>
                <c:pt idx="43055">
                  <c:v>-39.641796827301697</c:v>
                </c:pt>
                <c:pt idx="43056">
                  <c:v>-39.641796827301697</c:v>
                </c:pt>
                <c:pt idx="43057">
                  <c:v>-39.615624950849401</c:v>
                </c:pt>
                <c:pt idx="43058">
                  <c:v>-39.615624950849401</c:v>
                </c:pt>
                <c:pt idx="43059">
                  <c:v>-39.852343684273301</c:v>
                </c:pt>
                <c:pt idx="43060">
                  <c:v>-39.852343684273301</c:v>
                </c:pt>
                <c:pt idx="43061">
                  <c:v>-39.852343684273301</c:v>
                </c:pt>
                <c:pt idx="43062">
                  <c:v>-39.852343684273301</c:v>
                </c:pt>
                <c:pt idx="43063">
                  <c:v>-39.677929659468603</c:v>
                </c:pt>
                <c:pt idx="43064">
                  <c:v>-39.677929659468603</c:v>
                </c:pt>
                <c:pt idx="43065">
                  <c:v>-39.652539036891497</c:v>
                </c:pt>
                <c:pt idx="43066">
                  <c:v>-39.652539036891497</c:v>
                </c:pt>
                <c:pt idx="43067">
                  <c:v>-39.652539036891497</c:v>
                </c:pt>
                <c:pt idx="43068">
                  <c:v>-39.630859335120398</c:v>
                </c:pt>
                <c:pt idx="43069">
                  <c:v>-39.630859335120398</c:v>
                </c:pt>
                <c:pt idx="43070">
                  <c:v>-39.630859335120398</c:v>
                </c:pt>
                <c:pt idx="43071">
                  <c:v>-39.714453058950298</c:v>
                </c:pt>
                <c:pt idx="43072">
                  <c:v>-39.714453058950298</c:v>
                </c:pt>
                <c:pt idx="43073">
                  <c:v>-39.564355428017699</c:v>
                </c:pt>
                <c:pt idx="43074">
                  <c:v>-39.564355428017699</c:v>
                </c:pt>
                <c:pt idx="43075">
                  <c:v>-39.564355428017699</c:v>
                </c:pt>
                <c:pt idx="43076">
                  <c:v>-39.669531187610097</c:v>
                </c:pt>
                <c:pt idx="43077">
                  <c:v>-39.669531187610097</c:v>
                </c:pt>
                <c:pt idx="43078">
                  <c:v>-39.754882727494902</c:v>
                </c:pt>
                <c:pt idx="43079">
                  <c:v>-39.754882727494902</c:v>
                </c:pt>
                <c:pt idx="43080">
                  <c:v>-39.580663985718203</c:v>
                </c:pt>
                <c:pt idx="43081">
                  <c:v>-39.580663985718203</c:v>
                </c:pt>
                <c:pt idx="43082">
                  <c:v>-39.580663985718203</c:v>
                </c:pt>
                <c:pt idx="43083">
                  <c:v>-39.741406194763798</c:v>
                </c:pt>
                <c:pt idx="43084">
                  <c:v>-39.741406194763798</c:v>
                </c:pt>
                <c:pt idx="43085">
                  <c:v>-39.741406194763798</c:v>
                </c:pt>
                <c:pt idx="43086">
                  <c:v>-39.741406194763798</c:v>
                </c:pt>
                <c:pt idx="43087">
                  <c:v>-39.679296748705298</c:v>
                </c:pt>
                <c:pt idx="43088">
                  <c:v>-39.679296748705298</c:v>
                </c:pt>
                <c:pt idx="43089">
                  <c:v>-39.679296748705298</c:v>
                </c:pt>
                <c:pt idx="43090">
                  <c:v>-39.679296748705298</c:v>
                </c:pt>
                <c:pt idx="43091">
                  <c:v>-39.679296748705298</c:v>
                </c:pt>
                <c:pt idx="43092">
                  <c:v>-39.679296748705298</c:v>
                </c:pt>
                <c:pt idx="43093">
                  <c:v>-39.679296748705298</c:v>
                </c:pt>
                <c:pt idx="43094">
                  <c:v>-39.679296748705298</c:v>
                </c:pt>
                <c:pt idx="43095">
                  <c:v>-39.679296748705298</c:v>
                </c:pt>
                <c:pt idx="43096">
                  <c:v>-39.679296748705298</c:v>
                </c:pt>
                <c:pt idx="43097">
                  <c:v>-39.679296748705298</c:v>
                </c:pt>
                <c:pt idx="43098">
                  <c:v>-39.679296748705298</c:v>
                </c:pt>
                <c:pt idx="43099">
                  <c:v>-39.679296748705298</c:v>
                </c:pt>
                <c:pt idx="43100">
                  <c:v>-39.679296748705298</c:v>
                </c:pt>
                <c:pt idx="43101">
                  <c:v>-39.679296748705298</c:v>
                </c:pt>
                <c:pt idx="43102">
                  <c:v>-39.679296748705298</c:v>
                </c:pt>
                <c:pt idx="43103">
                  <c:v>-39.679296748705298</c:v>
                </c:pt>
                <c:pt idx="43104">
                  <c:v>-39.679296748705298</c:v>
                </c:pt>
                <c:pt idx="43105">
                  <c:v>-39.679296748705298</c:v>
                </c:pt>
                <c:pt idx="43106">
                  <c:v>-39.679296748705298</c:v>
                </c:pt>
                <c:pt idx="43107">
                  <c:v>-39.679296748705298</c:v>
                </c:pt>
                <c:pt idx="43108">
                  <c:v>-39.679296748705298</c:v>
                </c:pt>
                <c:pt idx="43109">
                  <c:v>-39.679296748705298</c:v>
                </c:pt>
                <c:pt idx="43110">
                  <c:v>-39.679296748705298</c:v>
                </c:pt>
                <c:pt idx="43111">
                  <c:v>-39.679296748705298</c:v>
                </c:pt>
                <c:pt idx="43112">
                  <c:v>-39.679296748705298</c:v>
                </c:pt>
                <c:pt idx="43113">
                  <c:v>-39.679296748705298</c:v>
                </c:pt>
                <c:pt idx="43114">
                  <c:v>-39.679296748705298</c:v>
                </c:pt>
                <c:pt idx="43115">
                  <c:v>-39.679296748705298</c:v>
                </c:pt>
                <c:pt idx="43116">
                  <c:v>-39.679296748705298</c:v>
                </c:pt>
                <c:pt idx="43117">
                  <c:v>-39.679296748705298</c:v>
                </c:pt>
                <c:pt idx="43118">
                  <c:v>-39.679296748705298</c:v>
                </c:pt>
                <c:pt idx="43119">
                  <c:v>-39.679296748705298</c:v>
                </c:pt>
                <c:pt idx="43120">
                  <c:v>-39.679296748705298</c:v>
                </c:pt>
                <c:pt idx="43121">
                  <c:v>-39.679296748705298</c:v>
                </c:pt>
                <c:pt idx="43122">
                  <c:v>-39.679296748705298</c:v>
                </c:pt>
                <c:pt idx="43123">
                  <c:v>-39.679296748705298</c:v>
                </c:pt>
                <c:pt idx="43124">
                  <c:v>-39.679296748705298</c:v>
                </c:pt>
                <c:pt idx="43125">
                  <c:v>-39.679296748705298</c:v>
                </c:pt>
                <c:pt idx="43126">
                  <c:v>-39.679296748705298</c:v>
                </c:pt>
                <c:pt idx="43127">
                  <c:v>-39.679296748705298</c:v>
                </c:pt>
                <c:pt idx="43128">
                  <c:v>-39.679296748705298</c:v>
                </c:pt>
                <c:pt idx="43129">
                  <c:v>-39.679296748705298</c:v>
                </c:pt>
                <c:pt idx="43130">
                  <c:v>-39.679296748705298</c:v>
                </c:pt>
                <c:pt idx="43131">
                  <c:v>-39.679296748705298</c:v>
                </c:pt>
                <c:pt idx="43132">
                  <c:v>-39.679296748705298</c:v>
                </c:pt>
                <c:pt idx="43133">
                  <c:v>-39.679296748705298</c:v>
                </c:pt>
                <c:pt idx="43134">
                  <c:v>-39.679296748705298</c:v>
                </c:pt>
                <c:pt idx="43135">
                  <c:v>-39.679296748705298</c:v>
                </c:pt>
                <c:pt idx="43136">
                  <c:v>-39.679296748705298</c:v>
                </c:pt>
                <c:pt idx="43137">
                  <c:v>-39.679296748705298</c:v>
                </c:pt>
                <c:pt idx="43138">
                  <c:v>-39.679296748705298</c:v>
                </c:pt>
                <c:pt idx="43139">
                  <c:v>-39.679296748705298</c:v>
                </c:pt>
                <c:pt idx="43140">
                  <c:v>-39.679296748705298</c:v>
                </c:pt>
                <c:pt idx="43141">
                  <c:v>-39.679296748705298</c:v>
                </c:pt>
                <c:pt idx="43142">
                  <c:v>-39.679296748705298</c:v>
                </c:pt>
                <c:pt idx="43143">
                  <c:v>-39.679296748705298</c:v>
                </c:pt>
                <c:pt idx="43144">
                  <c:v>-39.679296748705298</c:v>
                </c:pt>
                <c:pt idx="43145">
                  <c:v>-39.679296748705298</c:v>
                </c:pt>
                <c:pt idx="43146">
                  <c:v>-39.679296748705298</c:v>
                </c:pt>
                <c:pt idx="43147">
                  <c:v>-39.679296748705298</c:v>
                </c:pt>
                <c:pt idx="43148">
                  <c:v>-39.679296748705298</c:v>
                </c:pt>
                <c:pt idx="43149">
                  <c:v>-39.679296748705298</c:v>
                </c:pt>
                <c:pt idx="43150">
                  <c:v>-39.679296748705298</c:v>
                </c:pt>
                <c:pt idx="43151">
                  <c:v>-39.679296748705298</c:v>
                </c:pt>
                <c:pt idx="43152">
                  <c:v>-39.679296748705298</c:v>
                </c:pt>
                <c:pt idx="43153">
                  <c:v>-39.679296748705298</c:v>
                </c:pt>
                <c:pt idx="43154">
                  <c:v>-39.679296748705298</c:v>
                </c:pt>
                <c:pt idx="43155">
                  <c:v>-39.679296748705298</c:v>
                </c:pt>
                <c:pt idx="43156">
                  <c:v>-39.679296748705298</c:v>
                </c:pt>
                <c:pt idx="43157">
                  <c:v>-39.679296748705298</c:v>
                </c:pt>
                <c:pt idx="43158">
                  <c:v>-39.679296748705298</c:v>
                </c:pt>
                <c:pt idx="43159">
                  <c:v>-39.679296748705298</c:v>
                </c:pt>
                <c:pt idx="43160">
                  <c:v>-39.679296748705298</c:v>
                </c:pt>
                <c:pt idx="43161">
                  <c:v>-39.679296748705298</c:v>
                </c:pt>
                <c:pt idx="43162">
                  <c:v>-39.679296748705298</c:v>
                </c:pt>
                <c:pt idx="43163">
                  <c:v>-39.679296748705298</c:v>
                </c:pt>
                <c:pt idx="43164">
                  <c:v>-39.679296748705298</c:v>
                </c:pt>
                <c:pt idx="43165">
                  <c:v>-39.679296748705298</c:v>
                </c:pt>
                <c:pt idx="43166">
                  <c:v>-39.679296748705298</c:v>
                </c:pt>
                <c:pt idx="43167">
                  <c:v>-39.679296748705298</c:v>
                </c:pt>
                <c:pt idx="43168">
                  <c:v>-39.679296748705298</c:v>
                </c:pt>
                <c:pt idx="43169">
                  <c:v>-39.679296748705298</c:v>
                </c:pt>
                <c:pt idx="43170">
                  <c:v>-39.679296748705298</c:v>
                </c:pt>
                <c:pt idx="43171">
                  <c:v>-39.679296748705298</c:v>
                </c:pt>
                <c:pt idx="43172">
                  <c:v>-39.679296748705298</c:v>
                </c:pt>
                <c:pt idx="43173">
                  <c:v>-39.679296748705298</c:v>
                </c:pt>
                <c:pt idx="43174">
                  <c:v>-39.679296748705298</c:v>
                </c:pt>
                <c:pt idx="43175">
                  <c:v>-39.679296748705298</c:v>
                </c:pt>
                <c:pt idx="43176">
                  <c:v>-39.679296748705298</c:v>
                </c:pt>
                <c:pt idx="43177">
                  <c:v>-39.679296748705298</c:v>
                </c:pt>
                <c:pt idx="43178">
                  <c:v>-39.679296748705298</c:v>
                </c:pt>
                <c:pt idx="43179">
                  <c:v>-39.679296748705298</c:v>
                </c:pt>
                <c:pt idx="43180">
                  <c:v>-39.679296748705298</c:v>
                </c:pt>
                <c:pt idx="43181">
                  <c:v>-39.679296748705298</c:v>
                </c:pt>
                <c:pt idx="43182">
                  <c:v>-39.679296748705298</c:v>
                </c:pt>
                <c:pt idx="43183">
                  <c:v>-39.679296748705298</c:v>
                </c:pt>
                <c:pt idx="43184">
                  <c:v>-39.679296748705298</c:v>
                </c:pt>
                <c:pt idx="43185">
                  <c:v>-39.679296748705298</c:v>
                </c:pt>
                <c:pt idx="43186">
                  <c:v>-39.679296748705298</c:v>
                </c:pt>
                <c:pt idx="43187">
                  <c:v>-39.679296748705298</c:v>
                </c:pt>
                <c:pt idx="43188">
                  <c:v>-39.679296748705298</c:v>
                </c:pt>
                <c:pt idx="43189">
                  <c:v>-39.679296748705298</c:v>
                </c:pt>
                <c:pt idx="43190">
                  <c:v>-39.679296748705298</c:v>
                </c:pt>
                <c:pt idx="43191">
                  <c:v>-39.679296748705298</c:v>
                </c:pt>
                <c:pt idx="43192">
                  <c:v>-39.679296748705298</c:v>
                </c:pt>
                <c:pt idx="43193">
                  <c:v>-39.679296748705298</c:v>
                </c:pt>
                <c:pt idx="43194">
                  <c:v>-39.679296748705298</c:v>
                </c:pt>
                <c:pt idx="43195">
                  <c:v>-39.679296748705298</c:v>
                </c:pt>
                <c:pt idx="43196">
                  <c:v>-39.679296748705298</c:v>
                </c:pt>
                <c:pt idx="43197">
                  <c:v>-39.679296748705298</c:v>
                </c:pt>
                <c:pt idx="43198">
                  <c:v>-39.679296748705298</c:v>
                </c:pt>
                <c:pt idx="43199">
                  <c:v>-39.679296748705298</c:v>
                </c:pt>
                <c:pt idx="43200">
                  <c:v>-39.679296748705298</c:v>
                </c:pt>
                <c:pt idx="43201">
                  <c:v>-39.679296748705298</c:v>
                </c:pt>
                <c:pt idx="43202">
                  <c:v>-39.679296748705298</c:v>
                </c:pt>
                <c:pt idx="43203">
                  <c:v>-39.679296748705298</c:v>
                </c:pt>
                <c:pt idx="43204">
                  <c:v>-39.679296748705298</c:v>
                </c:pt>
                <c:pt idx="43205">
                  <c:v>-39.679296748705298</c:v>
                </c:pt>
                <c:pt idx="43206">
                  <c:v>-39.679296748705298</c:v>
                </c:pt>
                <c:pt idx="43207">
                  <c:v>-39.679296748705298</c:v>
                </c:pt>
                <c:pt idx="43208">
                  <c:v>-39.679296748705298</c:v>
                </c:pt>
                <c:pt idx="43209">
                  <c:v>-39.679296748705298</c:v>
                </c:pt>
                <c:pt idx="43210">
                  <c:v>-39.679296748705298</c:v>
                </c:pt>
                <c:pt idx="43211">
                  <c:v>-39.679296748705298</c:v>
                </c:pt>
                <c:pt idx="43212">
                  <c:v>-39.679296748705298</c:v>
                </c:pt>
                <c:pt idx="43213">
                  <c:v>-39.679296748705298</c:v>
                </c:pt>
                <c:pt idx="43214">
                  <c:v>-39.679296748705298</c:v>
                </c:pt>
                <c:pt idx="43215">
                  <c:v>-39.679296748705298</c:v>
                </c:pt>
                <c:pt idx="43216">
                  <c:v>-39.679296748705298</c:v>
                </c:pt>
                <c:pt idx="43217">
                  <c:v>-39.679296748705298</c:v>
                </c:pt>
                <c:pt idx="43218">
                  <c:v>-39.679296748705298</c:v>
                </c:pt>
                <c:pt idx="43219">
                  <c:v>-39.679296748705298</c:v>
                </c:pt>
                <c:pt idx="43220">
                  <c:v>-39.679296748705298</c:v>
                </c:pt>
                <c:pt idx="43221">
                  <c:v>-39.679296748705298</c:v>
                </c:pt>
                <c:pt idx="43222">
                  <c:v>-39.679296748705298</c:v>
                </c:pt>
                <c:pt idx="43223">
                  <c:v>-39.679296748705298</c:v>
                </c:pt>
                <c:pt idx="43224">
                  <c:v>-39.679296748705298</c:v>
                </c:pt>
                <c:pt idx="43225">
                  <c:v>-39.679296748705298</c:v>
                </c:pt>
                <c:pt idx="43226">
                  <c:v>-39.679296748705298</c:v>
                </c:pt>
                <c:pt idx="43227">
                  <c:v>-39.679296748705298</c:v>
                </c:pt>
                <c:pt idx="43228">
                  <c:v>-39.679296748705298</c:v>
                </c:pt>
                <c:pt idx="43229">
                  <c:v>-39.679296748705298</c:v>
                </c:pt>
                <c:pt idx="43230">
                  <c:v>-39.679296748705298</c:v>
                </c:pt>
                <c:pt idx="43231">
                  <c:v>-39.679296748705298</c:v>
                </c:pt>
                <c:pt idx="43232">
                  <c:v>-39.679296748705298</c:v>
                </c:pt>
                <c:pt idx="43233">
                  <c:v>-39.679296748705298</c:v>
                </c:pt>
                <c:pt idx="43234">
                  <c:v>-39.679296748705298</c:v>
                </c:pt>
                <c:pt idx="43235">
                  <c:v>-39.679296748705298</c:v>
                </c:pt>
                <c:pt idx="43236">
                  <c:v>-39.679296748705298</c:v>
                </c:pt>
                <c:pt idx="43237">
                  <c:v>-39.679296748705298</c:v>
                </c:pt>
                <c:pt idx="43238">
                  <c:v>-39.679296748705298</c:v>
                </c:pt>
                <c:pt idx="43239">
                  <c:v>-39.679296748705298</c:v>
                </c:pt>
                <c:pt idx="43240">
                  <c:v>-39.679296748705298</c:v>
                </c:pt>
                <c:pt idx="43241">
                  <c:v>-39.679296748705298</c:v>
                </c:pt>
                <c:pt idx="43242">
                  <c:v>-39.679296748705298</c:v>
                </c:pt>
                <c:pt idx="43243">
                  <c:v>-39.679296748705298</c:v>
                </c:pt>
                <c:pt idx="43244">
                  <c:v>-39.679296748705298</c:v>
                </c:pt>
                <c:pt idx="43245">
                  <c:v>-39.679296748705298</c:v>
                </c:pt>
                <c:pt idx="43246">
                  <c:v>-39.679296748705298</c:v>
                </c:pt>
                <c:pt idx="43247">
                  <c:v>-39.679296748705298</c:v>
                </c:pt>
                <c:pt idx="43248">
                  <c:v>-39.679296748705298</c:v>
                </c:pt>
                <c:pt idx="43249">
                  <c:v>-39.679296748705298</c:v>
                </c:pt>
                <c:pt idx="43250">
                  <c:v>-39.679296748705298</c:v>
                </c:pt>
                <c:pt idx="43251">
                  <c:v>-39.679296748705298</c:v>
                </c:pt>
                <c:pt idx="43252">
                  <c:v>-39.679296748705298</c:v>
                </c:pt>
                <c:pt idx="43253">
                  <c:v>-39.679296748705298</c:v>
                </c:pt>
                <c:pt idx="43254">
                  <c:v>-39.679296748705298</c:v>
                </c:pt>
                <c:pt idx="43255">
                  <c:v>-39.679296748705298</c:v>
                </c:pt>
                <c:pt idx="43256">
                  <c:v>-39.679296748705298</c:v>
                </c:pt>
                <c:pt idx="43257">
                  <c:v>-39.679296748705298</c:v>
                </c:pt>
                <c:pt idx="43258">
                  <c:v>-39.679296748705298</c:v>
                </c:pt>
                <c:pt idx="43259">
                  <c:v>-39.679296748705298</c:v>
                </c:pt>
                <c:pt idx="43260">
                  <c:v>-39.679296748705298</c:v>
                </c:pt>
                <c:pt idx="43261">
                  <c:v>-39.679296748705298</c:v>
                </c:pt>
                <c:pt idx="43262">
                  <c:v>-39.679296748705298</c:v>
                </c:pt>
                <c:pt idx="43263">
                  <c:v>-39.679296748705298</c:v>
                </c:pt>
                <c:pt idx="43264">
                  <c:v>-39.679296748705298</c:v>
                </c:pt>
                <c:pt idx="43265">
                  <c:v>-39.679296748705298</c:v>
                </c:pt>
                <c:pt idx="43266">
                  <c:v>-39.679296748705298</c:v>
                </c:pt>
                <c:pt idx="43267">
                  <c:v>-39.679296748705298</c:v>
                </c:pt>
                <c:pt idx="43268">
                  <c:v>-39.679296748705298</c:v>
                </c:pt>
                <c:pt idx="43269">
                  <c:v>-39.679296748705298</c:v>
                </c:pt>
                <c:pt idx="43270">
                  <c:v>-39.679296748705298</c:v>
                </c:pt>
                <c:pt idx="43271">
                  <c:v>-39.679296748705298</c:v>
                </c:pt>
                <c:pt idx="43272">
                  <c:v>-39.679296748705298</c:v>
                </c:pt>
                <c:pt idx="43273">
                  <c:v>-39.679296748705298</c:v>
                </c:pt>
                <c:pt idx="43274">
                  <c:v>-39.679296748705298</c:v>
                </c:pt>
                <c:pt idx="43275">
                  <c:v>-39.679296748705298</c:v>
                </c:pt>
                <c:pt idx="43276">
                  <c:v>-39.679296748705298</c:v>
                </c:pt>
                <c:pt idx="43277">
                  <c:v>-39.679296748705298</c:v>
                </c:pt>
                <c:pt idx="43278">
                  <c:v>-39.679296748705298</c:v>
                </c:pt>
                <c:pt idx="43279">
                  <c:v>-39.679296748705298</c:v>
                </c:pt>
                <c:pt idx="43280">
                  <c:v>-39.679296748705298</c:v>
                </c:pt>
                <c:pt idx="43281">
                  <c:v>-39.679296748705298</c:v>
                </c:pt>
                <c:pt idx="43282">
                  <c:v>-39.679296748705298</c:v>
                </c:pt>
                <c:pt idx="43283">
                  <c:v>-39.679296748705298</c:v>
                </c:pt>
                <c:pt idx="43284">
                  <c:v>-39.679296748705298</c:v>
                </c:pt>
                <c:pt idx="43285">
                  <c:v>-39.679296748705298</c:v>
                </c:pt>
                <c:pt idx="43286">
                  <c:v>-39.679296748705298</c:v>
                </c:pt>
                <c:pt idx="43287">
                  <c:v>-39.679296748705298</c:v>
                </c:pt>
                <c:pt idx="43288">
                  <c:v>-39.679296748705298</c:v>
                </c:pt>
                <c:pt idx="43289">
                  <c:v>-39.679296748705298</c:v>
                </c:pt>
                <c:pt idx="43290">
                  <c:v>-39.679296748705298</c:v>
                </c:pt>
                <c:pt idx="43291">
                  <c:v>-39.679296748705298</c:v>
                </c:pt>
                <c:pt idx="43292">
                  <c:v>-39.679296748705298</c:v>
                </c:pt>
                <c:pt idx="43293">
                  <c:v>-39.679296748705298</c:v>
                </c:pt>
                <c:pt idx="43294">
                  <c:v>-39.679296748705298</c:v>
                </c:pt>
                <c:pt idx="43295">
                  <c:v>-39.679296748705298</c:v>
                </c:pt>
                <c:pt idx="43296">
                  <c:v>-39.679296748705298</c:v>
                </c:pt>
                <c:pt idx="43297">
                  <c:v>-39.679296748705298</c:v>
                </c:pt>
                <c:pt idx="43298">
                  <c:v>-39.679296748705298</c:v>
                </c:pt>
                <c:pt idx="43299">
                  <c:v>-39.679296748705298</c:v>
                </c:pt>
                <c:pt idx="43300">
                  <c:v>-39.679296748705298</c:v>
                </c:pt>
                <c:pt idx="43301">
                  <c:v>-39.679296748705298</c:v>
                </c:pt>
                <c:pt idx="43302">
                  <c:v>-39.679296748705298</c:v>
                </c:pt>
                <c:pt idx="43303">
                  <c:v>-39.679296748705298</c:v>
                </c:pt>
                <c:pt idx="43304">
                  <c:v>-39.679296748705298</c:v>
                </c:pt>
                <c:pt idx="43305">
                  <c:v>-39.679296748705298</c:v>
                </c:pt>
                <c:pt idx="43306">
                  <c:v>-39.679296748705298</c:v>
                </c:pt>
                <c:pt idx="43307">
                  <c:v>-39.679296748705298</c:v>
                </c:pt>
                <c:pt idx="43308">
                  <c:v>-39.679296748705298</c:v>
                </c:pt>
                <c:pt idx="43309">
                  <c:v>-39.679296748705298</c:v>
                </c:pt>
                <c:pt idx="43310">
                  <c:v>-39.679296748705298</c:v>
                </c:pt>
                <c:pt idx="43311">
                  <c:v>-39.679296748705298</c:v>
                </c:pt>
                <c:pt idx="43312">
                  <c:v>-39.679296748705298</c:v>
                </c:pt>
                <c:pt idx="43313">
                  <c:v>-39.679296748705298</c:v>
                </c:pt>
                <c:pt idx="43314">
                  <c:v>-39.679296748705298</c:v>
                </c:pt>
                <c:pt idx="43315">
                  <c:v>-39.679296748705298</c:v>
                </c:pt>
                <c:pt idx="43316">
                  <c:v>-39.679296748705298</c:v>
                </c:pt>
                <c:pt idx="43317">
                  <c:v>-39.679296748705298</c:v>
                </c:pt>
                <c:pt idx="43318">
                  <c:v>-39.679296748705298</c:v>
                </c:pt>
                <c:pt idx="43319">
                  <c:v>-39.679296748705298</c:v>
                </c:pt>
                <c:pt idx="43320">
                  <c:v>-39.679296748705298</c:v>
                </c:pt>
                <c:pt idx="43321">
                  <c:v>-39.679296748705298</c:v>
                </c:pt>
                <c:pt idx="43322">
                  <c:v>-39.679296748705298</c:v>
                </c:pt>
                <c:pt idx="43323">
                  <c:v>-39.679296748705298</c:v>
                </c:pt>
                <c:pt idx="43324">
                  <c:v>-39.679296748705298</c:v>
                </c:pt>
                <c:pt idx="43325">
                  <c:v>-39.679296748705298</c:v>
                </c:pt>
                <c:pt idx="43326">
                  <c:v>-39.679296748705298</c:v>
                </c:pt>
                <c:pt idx="43327">
                  <c:v>-39.679296748705298</c:v>
                </c:pt>
                <c:pt idx="43328">
                  <c:v>-39.679296748705298</c:v>
                </c:pt>
                <c:pt idx="43329">
                  <c:v>-39.679296748705298</c:v>
                </c:pt>
                <c:pt idx="43330">
                  <c:v>-39.679296748705298</c:v>
                </c:pt>
                <c:pt idx="43331">
                  <c:v>-39.679296748705298</c:v>
                </c:pt>
                <c:pt idx="43332">
                  <c:v>-39.679296748705298</c:v>
                </c:pt>
                <c:pt idx="43333">
                  <c:v>-39.679296748705298</c:v>
                </c:pt>
                <c:pt idx="43334">
                  <c:v>-39.679296748705298</c:v>
                </c:pt>
                <c:pt idx="43335">
                  <c:v>-39.679296748705298</c:v>
                </c:pt>
                <c:pt idx="43336">
                  <c:v>-39.679296748705298</c:v>
                </c:pt>
                <c:pt idx="43337">
                  <c:v>-39.679296748705298</c:v>
                </c:pt>
                <c:pt idx="43338">
                  <c:v>-39.679296748705298</c:v>
                </c:pt>
                <c:pt idx="43339">
                  <c:v>-39.679296748705298</c:v>
                </c:pt>
                <c:pt idx="43340">
                  <c:v>-39.679296748705298</c:v>
                </c:pt>
                <c:pt idx="43341">
                  <c:v>-39.679296748705298</c:v>
                </c:pt>
                <c:pt idx="43342">
                  <c:v>-39.679296748705298</c:v>
                </c:pt>
                <c:pt idx="43343">
                  <c:v>-39.679296748705298</c:v>
                </c:pt>
                <c:pt idx="43344">
                  <c:v>-39.679296748705298</c:v>
                </c:pt>
                <c:pt idx="43345">
                  <c:v>-39.679296748705298</c:v>
                </c:pt>
                <c:pt idx="43346">
                  <c:v>-39.679296748705298</c:v>
                </c:pt>
                <c:pt idx="43347">
                  <c:v>-39.679296748705298</c:v>
                </c:pt>
                <c:pt idx="43348">
                  <c:v>-39.679296748705298</c:v>
                </c:pt>
                <c:pt idx="43349">
                  <c:v>-39.679296748705298</c:v>
                </c:pt>
                <c:pt idx="43350">
                  <c:v>-39.679296748705298</c:v>
                </c:pt>
                <c:pt idx="43351">
                  <c:v>-39.679296748705298</c:v>
                </c:pt>
                <c:pt idx="43352">
                  <c:v>-39.679296748705298</c:v>
                </c:pt>
                <c:pt idx="43353">
                  <c:v>-39.679296748705298</c:v>
                </c:pt>
                <c:pt idx="43354">
                  <c:v>-39.679296748705298</c:v>
                </c:pt>
                <c:pt idx="43355">
                  <c:v>-39.679296748705298</c:v>
                </c:pt>
                <c:pt idx="43356">
                  <c:v>-39.679296748705298</c:v>
                </c:pt>
                <c:pt idx="43357">
                  <c:v>-39.679296748705298</c:v>
                </c:pt>
                <c:pt idx="43358">
                  <c:v>-39.679296748705298</c:v>
                </c:pt>
                <c:pt idx="43359">
                  <c:v>-39.679296748705298</c:v>
                </c:pt>
                <c:pt idx="43360">
                  <c:v>-39.679296748705298</c:v>
                </c:pt>
                <c:pt idx="43361">
                  <c:v>-39.679296748705298</c:v>
                </c:pt>
                <c:pt idx="43362">
                  <c:v>-39.679296748705298</c:v>
                </c:pt>
                <c:pt idx="43363">
                  <c:v>-39.679296748705298</c:v>
                </c:pt>
                <c:pt idx="43364">
                  <c:v>-39.679296748705298</c:v>
                </c:pt>
                <c:pt idx="43365">
                  <c:v>-39.679296748705298</c:v>
                </c:pt>
                <c:pt idx="43366">
                  <c:v>-39.679296748705298</c:v>
                </c:pt>
                <c:pt idx="43367">
                  <c:v>-39.679296748705298</c:v>
                </c:pt>
                <c:pt idx="43368">
                  <c:v>-39.679296748705298</c:v>
                </c:pt>
                <c:pt idx="43369">
                  <c:v>-39.679296748705298</c:v>
                </c:pt>
                <c:pt idx="43370">
                  <c:v>-39.679296748705298</c:v>
                </c:pt>
                <c:pt idx="43371">
                  <c:v>-39.679296748705298</c:v>
                </c:pt>
                <c:pt idx="43372">
                  <c:v>-39.679296748705298</c:v>
                </c:pt>
                <c:pt idx="43373">
                  <c:v>-39.679296748705298</c:v>
                </c:pt>
                <c:pt idx="43374">
                  <c:v>-39.679296748705298</c:v>
                </c:pt>
                <c:pt idx="43375">
                  <c:v>-39.679296748705298</c:v>
                </c:pt>
                <c:pt idx="43376">
                  <c:v>-39.679296748705298</c:v>
                </c:pt>
                <c:pt idx="43377">
                  <c:v>-39.679296748705298</c:v>
                </c:pt>
                <c:pt idx="43378">
                  <c:v>-39.679296748705298</c:v>
                </c:pt>
                <c:pt idx="43379">
                  <c:v>-39.679296748705298</c:v>
                </c:pt>
                <c:pt idx="43380">
                  <c:v>-39.679296748705298</c:v>
                </c:pt>
                <c:pt idx="43381">
                  <c:v>-39.679296748705298</c:v>
                </c:pt>
                <c:pt idx="43382">
                  <c:v>-39.679296748705298</c:v>
                </c:pt>
                <c:pt idx="43383">
                  <c:v>-39.679296748705298</c:v>
                </c:pt>
                <c:pt idx="43384">
                  <c:v>-39.679296748705298</c:v>
                </c:pt>
                <c:pt idx="43385">
                  <c:v>-39.679296748705298</c:v>
                </c:pt>
                <c:pt idx="43386">
                  <c:v>-39.679296748705298</c:v>
                </c:pt>
                <c:pt idx="43387">
                  <c:v>-39.679296748705298</c:v>
                </c:pt>
                <c:pt idx="43388">
                  <c:v>-39.679296748705298</c:v>
                </c:pt>
                <c:pt idx="43389">
                  <c:v>-39.679296748705298</c:v>
                </c:pt>
                <c:pt idx="43390">
                  <c:v>-39.679296748705298</c:v>
                </c:pt>
                <c:pt idx="43391">
                  <c:v>-39.679296748705298</c:v>
                </c:pt>
                <c:pt idx="43392">
                  <c:v>-39.679296748705298</c:v>
                </c:pt>
                <c:pt idx="43393">
                  <c:v>-39.679296748705298</c:v>
                </c:pt>
                <c:pt idx="43394">
                  <c:v>-39.679296748705298</c:v>
                </c:pt>
                <c:pt idx="43395">
                  <c:v>-39.679296748705298</c:v>
                </c:pt>
                <c:pt idx="43396">
                  <c:v>-39.679296748705298</c:v>
                </c:pt>
                <c:pt idx="43397">
                  <c:v>-39.679296748705298</c:v>
                </c:pt>
                <c:pt idx="43398">
                  <c:v>-39.679296748705298</c:v>
                </c:pt>
                <c:pt idx="43399">
                  <c:v>-39.679296748705298</c:v>
                </c:pt>
                <c:pt idx="43400">
                  <c:v>-39.679296748705298</c:v>
                </c:pt>
                <c:pt idx="43401">
                  <c:v>-39.679296748705298</c:v>
                </c:pt>
                <c:pt idx="43402">
                  <c:v>-39.679296748705298</c:v>
                </c:pt>
                <c:pt idx="43403">
                  <c:v>-39.679296748705298</c:v>
                </c:pt>
                <c:pt idx="43404">
                  <c:v>-39.679296748705298</c:v>
                </c:pt>
                <c:pt idx="43405">
                  <c:v>-39.679296748705298</c:v>
                </c:pt>
                <c:pt idx="43406">
                  <c:v>-39.679296748705298</c:v>
                </c:pt>
                <c:pt idx="43407">
                  <c:v>-39.679296748705298</c:v>
                </c:pt>
                <c:pt idx="43408">
                  <c:v>-39.679296748705298</c:v>
                </c:pt>
                <c:pt idx="43409">
                  <c:v>-39.679296748705298</c:v>
                </c:pt>
                <c:pt idx="43410">
                  <c:v>-39.679296748705298</c:v>
                </c:pt>
                <c:pt idx="43411">
                  <c:v>-39.679296748705298</c:v>
                </c:pt>
                <c:pt idx="43412">
                  <c:v>-39.679296748705298</c:v>
                </c:pt>
                <c:pt idx="43413">
                  <c:v>-39.679296748705298</c:v>
                </c:pt>
                <c:pt idx="43414">
                  <c:v>-39.679296748705298</c:v>
                </c:pt>
                <c:pt idx="43415">
                  <c:v>-39.679296748705298</c:v>
                </c:pt>
                <c:pt idx="43416">
                  <c:v>-39.679296748705298</c:v>
                </c:pt>
                <c:pt idx="43417">
                  <c:v>-39.679296748705298</c:v>
                </c:pt>
                <c:pt idx="43418">
                  <c:v>-39.679296748705298</c:v>
                </c:pt>
                <c:pt idx="43419">
                  <c:v>-39.679296748705298</c:v>
                </c:pt>
                <c:pt idx="43420">
                  <c:v>-39.679296748705298</c:v>
                </c:pt>
                <c:pt idx="43421">
                  <c:v>-39.679296748705298</c:v>
                </c:pt>
                <c:pt idx="43422">
                  <c:v>-39.679296748705298</c:v>
                </c:pt>
                <c:pt idx="43423">
                  <c:v>-39.679296748705298</c:v>
                </c:pt>
                <c:pt idx="43424">
                  <c:v>-39.679296748705298</c:v>
                </c:pt>
                <c:pt idx="43425">
                  <c:v>-39.679296748705298</c:v>
                </c:pt>
                <c:pt idx="43426">
                  <c:v>-39.679296748705298</c:v>
                </c:pt>
                <c:pt idx="43427">
                  <c:v>-39.679296748705298</c:v>
                </c:pt>
                <c:pt idx="43428">
                  <c:v>-39.679296748705298</c:v>
                </c:pt>
                <c:pt idx="43429">
                  <c:v>-39.679296748705298</c:v>
                </c:pt>
                <c:pt idx="43430">
                  <c:v>-39.679296748705298</c:v>
                </c:pt>
                <c:pt idx="43431">
                  <c:v>-39.679296748705298</c:v>
                </c:pt>
                <c:pt idx="43432">
                  <c:v>-39.679296748705298</c:v>
                </c:pt>
                <c:pt idx="43433">
                  <c:v>-39.679296748705298</c:v>
                </c:pt>
                <c:pt idx="43434">
                  <c:v>-39.679296748705298</c:v>
                </c:pt>
                <c:pt idx="43435">
                  <c:v>-39.679296748705298</c:v>
                </c:pt>
                <c:pt idx="43436">
                  <c:v>-39.679296748705298</c:v>
                </c:pt>
                <c:pt idx="43437">
                  <c:v>-39.679296748705298</c:v>
                </c:pt>
                <c:pt idx="43438">
                  <c:v>-39.679296748705298</c:v>
                </c:pt>
                <c:pt idx="43439">
                  <c:v>-39.679296748705298</c:v>
                </c:pt>
                <c:pt idx="43440">
                  <c:v>-39.679296748705298</c:v>
                </c:pt>
                <c:pt idx="43441">
                  <c:v>-39.679296748705298</c:v>
                </c:pt>
                <c:pt idx="43442">
                  <c:v>-39.679296748705298</c:v>
                </c:pt>
                <c:pt idx="43443">
                  <c:v>-39.679296748705298</c:v>
                </c:pt>
                <c:pt idx="43444">
                  <c:v>-39.679296748705298</c:v>
                </c:pt>
                <c:pt idx="43445">
                  <c:v>-39.679296748705298</c:v>
                </c:pt>
                <c:pt idx="43446">
                  <c:v>-39.679296748705298</c:v>
                </c:pt>
                <c:pt idx="43447">
                  <c:v>-39.679296748705298</c:v>
                </c:pt>
                <c:pt idx="43448">
                  <c:v>-39.679296748705298</c:v>
                </c:pt>
                <c:pt idx="43449">
                  <c:v>-39.679296748705298</c:v>
                </c:pt>
                <c:pt idx="43450">
                  <c:v>-39.679296748705298</c:v>
                </c:pt>
                <c:pt idx="43451">
                  <c:v>-39.679296748705298</c:v>
                </c:pt>
                <c:pt idx="43452">
                  <c:v>-39.679296748705298</c:v>
                </c:pt>
                <c:pt idx="43453">
                  <c:v>-39.679296748705298</c:v>
                </c:pt>
                <c:pt idx="43454">
                  <c:v>-39.679296748705298</c:v>
                </c:pt>
                <c:pt idx="43455">
                  <c:v>-39.679296748705298</c:v>
                </c:pt>
                <c:pt idx="43456">
                  <c:v>-39.679296748705298</c:v>
                </c:pt>
                <c:pt idx="43457">
                  <c:v>-39.679296748705298</c:v>
                </c:pt>
                <c:pt idx="43458">
                  <c:v>-39.679296748705298</c:v>
                </c:pt>
                <c:pt idx="43459">
                  <c:v>-39.679296748705298</c:v>
                </c:pt>
                <c:pt idx="43460">
                  <c:v>-39.679296748705298</c:v>
                </c:pt>
                <c:pt idx="43461">
                  <c:v>-39.679296748705298</c:v>
                </c:pt>
                <c:pt idx="43462">
                  <c:v>-39.679296748705298</c:v>
                </c:pt>
                <c:pt idx="43463">
                  <c:v>-39.679296748705298</c:v>
                </c:pt>
                <c:pt idx="43464">
                  <c:v>-39.679296748705298</c:v>
                </c:pt>
                <c:pt idx="43465">
                  <c:v>-39.679296748705298</c:v>
                </c:pt>
                <c:pt idx="43466">
                  <c:v>-39.679296748705298</c:v>
                </c:pt>
                <c:pt idx="43467">
                  <c:v>-39.679296748705298</c:v>
                </c:pt>
                <c:pt idx="43468">
                  <c:v>-39.679296748705298</c:v>
                </c:pt>
                <c:pt idx="43469">
                  <c:v>-39.679296748705298</c:v>
                </c:pt>
                <c:pt idx="43470">
                  <c:v>-39.679296748705298</c:v>
                </c:pt>
                <c:pt idx="43471">
                  <c:v>-39.679296748705298</c:v>
                </c:pt>
                <c:pt idx="43472">
                  <c:v>-39.679296748705298</c:v>
                </c:pt>
                <c:pt idx="43473">
                  <c:v>-39.679296748705298</c:v>
                </c:pt>
                <c:pt idx="43474">
                  <c:v>-39.679296748705298</c:v>
                </c:pt>
                <c:pt idx="43475">
                  <c:v>-39.679296748705298</c:v>
                </c:pt>
                <c:pt idx="43476">
                  <c:v>-39.679296748705298</c:v>
                </c:pt>
                <c:pt idx="43477">
                  <c:v>-39.679296748705298</c:v>
                </c:pt>
                <c:pt idx="43478">
                  <c:v>-39.679296748705298</c:v>
                </c:pt>
                <c:pt idx="43479">
                  <c:v>-39.679296748705298</c:v>
                </c:pt>
                <c:pt idx="43480">
                  <c:v>-39.679296748705298</c:v>
                </c:pt>
                <c:pt idx="43481">
                  <c:v>-39.679296748705298</c:v>
                </c:pt>
                <c:pt idx="43482">
                  <c:v>-39.679296748705298</c:v>
                </c:pt>
                <c:pt idx="43483">
                  <c:v>-39.679296748705298</c:v>
                </c:pt>
                <c:pt idx="43484">
                  <c:v>-39.679296748705298</c:v>
                </c:pt>
                <c:pt idx="43485">
                  <c:v>-39.679296748705298</c:v>
                </c:pt>
                <c:pt idx="43486">
                  <c:v>-39.679296748705298</c:v>
                </c:pt>
                <c:pt idx="43487">
                  <c:v>-39.679296748705298</c:v>
                </c:pt>
                <c:pt idx="43488">
                  <c:v>-39.679296748705298</c:v>
                </c:pt>
                <c:pt idx="43489">
                  <c:v>-39.679296748705298</c:v>
                </c:pt>
                <c:pt idx="43490">
                  <c:v>-39.679296748705298</c:v>
                </c:pt>
                <c:pt idx="43491">
                  <c:v>-39.679296748705298</c:v>
                </c:pt>
                <c:pt idx="43492">
                  <c:v>-39.679296748705298</c:v>
                </c:pt>
                <c:pt idx="43493">
                  <c:v>-39.679296748705298</c:v>
                </c:pt>
                <c:pt idx="43494">
                  <c:v>-39.679296748705298</c:v>
                </c:pt>
                <c:pt idx="43495">
                  <c:v>-39.679296748705298</c:v>
                </c:pt>
                <c:pt idx="43496">
                  <c:v>-39.679296748705298</c:v>
                </c:pt>
                <c:pt idx="43497">
                  <c:v>-39.679296748705298</c:v>
                </c:pt>
                <c:pt idx="43498">
                  <c:v>-39.679296748705298</c:v>
                </c:pt>
                <c:pt idx="43499">
                  <c:v>-39.679296748705298</c:v>
                </c:pt>
                <c:pt idx="43500">
                  <c:v>-39.679296748705298</c:v>
                </c:pt>
                <c:pt idx="43501">
                  <c:v>-39.679296748705298</c:v>
                </c:pt>
                <c:pt idx="43502">
                  <c:v>-39.679296748705298</c:v>
                </c:pt>
                <c:pt idx="43503">
                  <c:v>-39.679296748705298</c:v>
                </c:pt>
                <c:pt idx="43504">
                  <c:v>-39.679296748705298</c:v>
                </c:pt>
                <c:pt idx="43505">
                  <c:v>-39.679296748705298</c:v>
                </c:pt>
                <c:pt idx="43506">
                  <c:v>-39.679296748705298</c:v>
                </c:pt>
                <c:pt idx="43507">
                  <c:v>-39.679296748705298</c:v>
                </c:pt>
                <c:pt idx="43508">
                  <c:v>-39.679296748705298</c:v>
                </c:pt>
                <c:pt idx="43509">
                  <c:v>-39.679296748705298</c:v>
                </c:pt>
                <c:pt idx="43510">
                  <c:v>-39.679296748705298</c:v>
                </c:pt>
                <c:pt idx="43511">
                  <c:v>-39.679296748705298</c:v>
                </c:pt>
                <c:pt idx="43512">
                  <c:v>-39.679296748705298</c:v>
                </c:pt>
                <c:pt idx="43513">
                  <c:v>-39.679296748705298</c:v>
                </c:pt>
                <c:pt idx="43514">
                  <c:v>-39.679296748705298</c:v>
                </c:pt>
                <c:pt idx="43515">
                  <c:v>-39.679296748705298</c:v>
                </c:pt>
                <c:pt idx="43516">
                  <c:v>-39.679296748705298</c:v>
                </c:pt>
                <c:pt idx="43517">
                  <c:v>-39.679296748705298</c:v>
                </c:pt>
                <c:pt idx="43518">
                  <c:v>-39.679296748705298</c:v>
                </c:pt>
                <c:pt idx="43519">
                  <c:v>-39.679296748705298</c:v>
                </c:pt>
                <c:pt idx="43520">
                  <c:v>-39.679296748705298</c:v>
                </c:pt>
                <c:pt idx="43521">
                  <c:v>-39.679296748705298</c:v>
                </c:pt>
                <c:pt idx="43522">
                  <c:v>-39.679296748705298</c:v>
                </c:pt>
                <c:pt idx="43523">
                  <c:v>-39.679296748705298</c:v>
                </c:pt>
                <c:pt idx="43524">
                  <c:v>-39.679296748705298</c:v>
                </c:pt>
                <c:pt idx="43525">
                  <c:v>-39.679296748705298</c:v>
                </c:pt>
                <c:pt idx="43526">
                  <c:v>-39.679296748705298</c:v>
                </c:pt>
                <c:pt idx="43527">
                  <c:v>-39.679296748705298</c:v>
                </c:pt>
                <c:pt idx="43528">
                  <c:v>-39.679296748705298</c:v>
                </c:pt>
                <c:pt idx="43529">
                  <c:v>-39.679296748705298</c:v>
                </c:pt>
                <c:pt idx="43530">
                  <c:v>-39.679296748705298</c:v>
                </c:pt>
                <c:pt idx="43531">
                  <c:v>-39.679296748705298</c:v>
                </c:pt>
                <c:pt idx="43532">
                  <c:v>-39.679296748705298</c:v>
                </c:pt>
                <c:pt idx="43533">
                  <c:v>-39.679296748705298</c:v>
                </c:pt>
                <c:pt idx="43534">
                  <c:v>-39.679296748705298</c:v>
                </c:pt>
                <c:pt idx="43535">
                  <c:v>-39.679296748705298</c:v>
                </c:pt>
                <c:pt idx="43536">
                  <c:v>-39.679296748705298</c:v>
                </c:pt>
                <c:pt idx="43537">
                  <c:v>-39.679296748705298</c:v>
                </c:pt>
                <c:pt idx="43538">
                  <c:v>-39.679296748705298</c:v>
                </c:pt>
                <c:pt idx="43539">
                  <c:v>-39.679296748705298</c:v>
                </c:pt>
                <c:pt idx="43540">
                  <c:v>-39.679296748705298</c:v>
                </c:pt>
                <c:pt idx="43541">
                  <c:v>-39.679296748705298</c:v>
                </c:pt>
                <c:pt idx="43542">
                  <c:v>-39.679296748705298</c:v>
                </c:pt>
                <c:pt idx="43543">
                  <c:v>-39.679296748705298</c:v>
                </c:pt>
                <c:pt idx="43544">
                  <c:v>-39.679296748705298</c:v>
                </c:pt>
                <c:pt idx="43545">
                  <c:v>-39.679296748705298</c:v>
                </c:pt>
                <c:pt idx="43546">
                  <c:v>-39.679296748705298</c:v>
                </c:pt>
                <c:pt idx="43547">
                  <c:v>-39.679296748705298</c:v>
                </c:pt>
                <c:pt idx="43548">
                  <c:v>-39.679296748705298</c:v>
                </c:pt>
                <c:pt idx="43549">
                  <c:v>-39.679296748705298</c:v>
                </c:pt>
                <c:pt idx="43550">
                  <c:v>-39.679296748705298</c:v>
                </c:pt>
                <c:pt idx="43551">
                  <c:v>-39.679296748705298</c:v>
                </c:pt>
                <c:pt idx="43552">
                  <c:v>-39.679296748705298</c:v>
                </c:pt>
                <c:pt idx="43553">
                  <c:v>-39.679296748705298</c:v>
                </c:pt>
                <c:pt idx="43554">
                  <c:v>-39.679296748705298</c:v>
                </c:pt>
                <c:pt idx="43555">
                  <c:v>-39.679296748705298</c:v>
                </c:pt>
                <c:pt idx="43556">
                  <c:v>-39.679296748705298</c:v>
                </c:pt>
                <c:pt idx="43557">
                  <c:v>-39.679296748705298</c:v>
                </c:pt>
                <c:pt idx="43558">
                  <c:v>-39.679296748705298</c:v>
                </c:pt>
                <c:pt idx="43559">
                  <c:v>-39.679296748705298</c:v>
                </c:pt>
                <c:pt idx="43560">
                  <c:v>-39.679296748705298</c:v>
                </c:pt>
                <c:pt idx="43561">
                  <c:v>-39.679296748705298</c:v>
                </c:pt>
                <c:pt idx="43562">
                  <c:v>-39.679296748705298</c:v>
                </c:pt>
                <c:pt idx="43563">
                  <c:v>-39.679296748705298</c:v>
                </c:pt>
                <c:pt idx="43564">
                  <c:v>-39.679296748705298</c:v>
                </c:pt>
                <c:pt idx="43565">
                  <c:v>-39.679296748705298</c:v>
                </c:pt>
                <c:pt idx="43566">
                  <c:v>-39.679296748705298</c:v>
                </c:pt>
                <c:pt idx="43567">
                  <c:v>-39.679296748705298</c:v>
                </c:pt>
                <c:pt idx="43568">
                  <c:v>-39.679296748705298</c:v>
                </c:pt>
                <c:pt idx="43569">
                  <c:v>-39.679296748705298</c:v>
                </c:pt>
                <c:pt idx="43570">
                  <c:v>-39.679296748705298</c:v>
                </c:pt>
                <c:pt idx="43571">
                  <c:v>-39.679296748705298</c:v>
                </c:pt>
                <c:pt idx="43572">
                  <c:v>-39.679296748705298</c:v>
                </c:pt>
                <c:pt idx="43573">
                  <c:v>-39.679296748705298</c:v>
                </c:pt>
                <c:pt idx="43574">
                  <c:v>-39.679296748705298</c:v>
                </c:pt>
                <c:pt idx="43575">
                  <c:v>-39.679296748705298</c:v>
                </c:pt>
                <c:pt idx="43576">
                  <c:v>-39.679296748705298</c:v>
                </c:pt>
                <c:pt idx="43577">
                  <c:v>-39.679296748705298</c:v>
                </c:pt>
                <c:pt idx="43578">
                  <c:v>-39.679296748705298</c:v>
                </c:pt>
                <c:pt idx="43579">
                  <c:v>-39.679296748705298</c:v>
                </c:pt>
                <c:pt idx="43580">
                  <c:v>-39.679296748705298</c:v>
                </c:pt>
                <c:pt idx="43581">
                  <c:v>-39.679296748705298</c:v>
                </c:pt>
                <c:pt idx="43582">
                  <c:v>-39.679296748705298</c:v>
                </c:pt>
                <c:pt idx="43583">
                  <c:v>-39.679296748705298</c:v>
                </c:pt>
                <c:pt idx="43584">
                  <c:v>-39.679296748705298</c:v>
                </c:pt>
                <c:pt idx="43585">
                  <c:v>-39.679296748705298</c:v>
                </c:pt>
                <c:pt idx="43586">
                  <c:v>-39.679296748705298</c:v>
                </c:pt>
                <c:pt idx="43587">
                  <c:v>-39.679296748705298</c:v>
                </c:pt>
                <c:pt idx="43588">
                  <c:v>-39.679296748705298</c:v>
                </c:pt>
                <c:pt idx="43589">
                  <c:v>-39.679296748705298</c:v>
                </c:pt>
                <c:pt idx="43590">
                  <c:v>-39.679296748705298</c:v>
                </c:pt>
                <c:pt idx="43591">
                  <c:v>-39.679296748705298</c:v>
                </c:pt>
                <c:pt idx="43592">
                  <c:v>-39.679296748705298</c:v>
                </c:pt>
                <c:pt idx="43593">
                  <c:v>-39.679296748705298</c:v>
                </c:pt>
                <c:pt idx="43594">
                  <c:v>-39.679296748705298</c:v>
                </c:pt>
                <c:pt idx="43595">
                  <c:v>-39.679296748705298</c:v>
                </c:pt>
                <c:pt idx="43596">
                  <c:v>-39.679296748705298</c:v>
                </c:pt>
                <c:pt idx="43597">
                  <c:v>-39.679296748705298</c:v>
                </c:pt>
                <c:pt idx="43598">
                  <c:v>-39.679296748705298</c:v>
                </c:pt>
                <c:pt idx="43599">
                  <c:v>-39.679296748705298</c:v>
                </c:pt>
                <c:pt idx="43600">
                  <c:v>-39.679296748705298</c:v>
                </c:pt>
                <c:pt idx="43601">
                  <c:v>-39.679296748705298</c:v>
                </c:pt>
                <c:pt idx="43602">
                  <c:v>-39.679296748705298</c:v>
                </c:pt>
                <c:pt idx="43603">
                  <c:v>-39.679296748705298</c:v>
                </c:pt>
                <c:pt idx="43604">
                  <c:v>-39.679296748705298</c:v>
                </c:pt>
                <c:pt idx="43605">
                  <c:v>-39.679296748705298</c:v>
                </c:pt>
                <c:pt idx="43606">
                  <c:v>-39.679296748705298</c:v>
                </c:pt>
                <c:pt idx="43607">
                  <c:v>-39.679296748705298</c:v>
                </c:pt>
                <c:pt idx="43608">
                  <c:v>-39.679296748705298</c:v>
                </c:pt>
                <c:pt idx="43609">
                  <c:v>-39.679296748705298</c:v>
                </c:pt>
                <c:pt idx="43610">
                  <c:v>-39.679296748705298</c:v>
                </c:pt>
                <c:pt idx="43611">
                  <c:v>-39.679296748705298</c:v>
                </c:pt>
                <c:pt idx="43612">
                  <c:v>-39.679296748705298</c:v>
                </c:pt>
                <c:pt idx="43613">
                  <c:v>-39.679296748705298</c:v>
                </c:pt>
                <c:pt idx="43614">
                  <c:v>-39.679296748705298</c:v>
                </c:pt>
                <c:pt idx="43615">
                  <c:v>-39.679296748705298</c:v>
                </c:pt>
                <c:pt idx="43616">
                  <c:v>-39.679296748705298</c:v>
                </c:pt>
                <c:pt idx="43617">
                  <c:v>-39.679296748705298</c:v>
                </c:pt>
                <c:pt idx="43618">
                  <c:v>-39.679296748705298</c:v>
                </c:pt>
                <c:pt idx="43619">
                  <c:v>-39.679296748705298</c:v>
                </c:pt>
                <c:pt idx="43620">
                  <c:v>-39.679296748705298</c:v>
                </c:pt>
                <c:pt idx="43621">
                  <c:v>-39.679296748705298</c:v>
                </c:pt>
                <c:pt idx="43622">
                  <c:v>-39.679296748705298</c:v>
                </c:pt>
                <c:pt idx="43623">
                  <c:v>-39.679296748705298</c:v>
                </c:pt>
                <c:pt idx="43624">
                  <c:v>-39.679296748705298</c:v>
                </c:pt>
                <c:pt idx="43625">
                  <c:v>-39.679296748705298</c:v>
                </c:pt>
                <c:pt idx="43626">
                  <c:v>-39.679296748705298</c:v>
                </c:pt>
                <c:pt idx="43627">
                  <c:v>-39.679296748705298</c:v>
                </c:pt>
                <c:pt idx="43628">
                  <c:v>-39.679296748705298</c:v>
                </c:pt>
                <c:pt idx="43629">
                  <c:v>-39.679296748705298</c:v>
                </c:pt>
                <c:pt idx="43630">
                  <c:v>-39.679296748705298</c:v>
                </c:pt>
                <c:pt idx="43631">
                  <c:v>-39.679296748705298</c:v>
                </c:pt>
                <c:pt idx="43632">
                  <c:v>-39.679296748705298</c:v>
                </c:pt>
                <c:pt idx="43633">
                  <c:v>-39.679296748705298</c:v>
                </c:pt>
                <c:pt idx="43634">
                  <c:v>-39.679296748705298</c:v>
                </c:pt>
                <c:pt idx="43635">
                  <c:v>-39.679296748705298</c:v>
                </c:pt>
                <c:pt idx="43636">
                  <c:v>-39.679296748705298</c:v>
                </c:pt>
                <c:pt idx="43637">
                  <c:v>-39.679296748705298</c:v>
                </c:pt>
                <c:pt idx="43638">
                  <c:v>-39.679296748705298</c:v>
                </c:pt>
                <c:pt idx="43639">
                  <c:v>-39.679296748705298</c:v>
                </c:pt>
                <c:pt idx="43640">
                  <c:v>-39.679296748705298</c:v>
                </c:pt>
                <c:pt idx="43641">
                  <c:v>-39.679296748705298</c:v>
                </c:pt>
                <c:pt idx="43642">
                  <c:v>-39.679296748705298</c:v>
                </c:pt>
                <c:pt idx="43643">
                  <c:v>-39.679296748705298</c:v>
                </c:pt>
                <c:pt idx="43644">
                  <c:v>-39.679296748705298</c:v>
                </c:pt>
                <c:pt idx="43645">
                  <c:v>-39.679296748705298</c:v>
                </c:pt>
                <c:pt idx="43646">
                  <c:v>-39.679296748705298</c:v>
                </c:pt>
                <c:pt idx="43647">
                  <c:v>-39.679296748705298</c:v>
                </c:pt>
                <c:pt idx="43648">
                  <c:v>-39.679296748705298</c:v>
                </c:pt>
                <c:pt idx="43649">
                  <c:v>-39.679296748705298</c:v>
                </c:pt>
                <c:pt idx="43650">
                  <c:v>-39.679296748705298</c:v>
                </c:pt>
                <c:pt idx="43651">
                  <c:v>-39.679296748705298</c:v>
                </c:pt>
                <c:pt idx="43652">
                  <c:v>-39.679296748705298</c:v>
                </c:pt>
                <c:pt idx="43653">
                  <c:v>-39.679296748705298</c:v>
                </c:pt>
                <c:pt idx="43654">
                  <c:v>-39.679296748705298</c:v>
                </c:pt>
                <c:pt idx="43655">
                  <c:v>-39.679296748705298</c:v>
                </c:pt>
                <c:pt idx="43656">
                  <c:v>-39.679296748705298</c:v>
                </c:pt>
                <c:pt idx="43657">
                  <c:v>-39.679296748705298</c:v>
                </c:pt>
                <c:pt idx="43658">
                  <c:v>-39.679296748705298</c:v>
                </c:pt>
                <c:pt idx="43659">
                  <c:v>-39.679296748705298</c:v>
                </c:pt>
                <c:pt idx="43660">
                  <c:v>-39.679296748705298</c:v>
                </c:pt>
                <c:pt idx="43661">
                  <c:v>-39.679296748705298</c:v>
                </c:pt>
                <c:pt idx="43662">
                  <c:v>-39.679296748705298</c:v>
                </c:pt>
                <c:pt idx="43663">
                  <c:v>-39.679296748705298</c:v>
                </c:pt>
                <c:pt idx="43664">
                  <c:v>-39.679296748705298</c:v>
                </c:pt>
                <c:pt idx="43665">
                  <c:v>-39.679296748705298</c:v>
                </c:pt>
                <c:pt idx="43666">
                  <c:v>-39.679296748705298</c:v>
                </c:pt>
                <c:pt idx="43667">
                  <c:v>-39.679296748705298</c:v>
                </c:pt>
                <c:pt idx="43668">
                  <c:v>-39.679296748705298</c:v>
                </c:pt>
                <c:pt idx="43669">
                  <c:v>-39.679296748705298</c:v>
                </c:pt>
                <c:pt idx="43670">
                  <c:v>-39.679296748705298</c:v>
                </c:pt>
                <c:pt idx="43671">
                  <c:v>-39.679296748705298</c:v>
                </c:pt>
                <c:pt idx="43672">
                  <c:v>-39.679296748705298</c:v>
                </c:pt>
                <c:pt idx="43673">
                  <c:v>-39.679296748705298</c:v>
                </c:pt>
                <c:pt idx="43674">
                  <c:v>-39.679296748705298</c:v>
                </c:pt>
                <c:pt idx="43675">
                  <c:v>-39.679296748705298</c:v>
                </c:pt>
                <c:pt idx="43676">
                  <c:v>-39.679296748705298</c:v>
                </c:pt>
                <c:pt idx="43677">
                  <c:v>-39.679296748705298</c:v>
                </c:pt>
                <c:pt idx="43678">
                  <c:v>-39.679296748705298</c:v>
                </c:pt>
                <c:pt idx="43679">
                  <c:v>-39.679296748705298</c:v>
                </c:pt>
                <c:pt idx="43680">
                  <c:v>-39.679296748705298</c:v>
                </c:pt>
                <c:pt idx="43681">
                  <c:v>-39.679296748705298</c:v>
                </c:pt>
                <c:pt idx="43682">
                  <c:v>-39.679296748705298</c:v>
                </c:pt>
                <c:pt idx="43683">
                  <c:v>-39.679296748705298</c:v>
                </c:pt>
                <c:pt idx="43684">
                  <c:v>-39.679296748705298</c:v>
                </c:pt>
                <c:pt idx="43685">
                  <c:v>-39.679296748705298</c:v>
                </c:pt>
                <c:pt idx="43686">
                  <c:v>-39.679296748705298</c:v>
                </c:pt>
                <c:pt idx="43687">
                  <c:v>-39.679296748705298</c:v>
                </c:pt>
                <c:pt idx="43688">
                  <c:v>-39.679296748705298</c:v>
                </c:pt>
                <c:pt idx="43689">
                  <c:v>-39.679296748705298</c:v>
                </c:pt>
                <c:pt idx="43690">
                  <c:v>-39.679296748705298</c:v>
                </c:pt>
                <c:pt idx="43691">
                  <c:v>-39.679296748705298</c:v>
                </c:pt>
                <c:pt idx="43692">
                  <c:v>-39.679296748705298</c:v>
                </c:pt>
                <c:pt idx="43693">
                  <c:v>-39.679296748705298</c:v>
                </c:pt>
                <c:pt idx="43694">
                  <c:v>-39.679296748705298</c:v>
                </c:pt>
                <c:pt idx="43695">
                  <c:v>-39.679296748705298</c:v>
                </c:pt>
                <c:pt idx="43696">
                  <c:v>-39.679296748705298</c:v>
                </c:pt>
                <c:pt idx="43697">
                  <c:v>-39.679296748705298</c:v>
                </c:pt>
                <c:pt idx="43698">
                  <c:v>-39.679296748705298</c:v>
                </c:pt>
                <c:pt idx="43699">
                  <c:v>-39.679296748705298</c:v>
                </c:pt>
                <c:pt idx="43700">
                  <c:v>-39.679296748705298</c:v>
                </c:pt>
                <c:pt idx="43701">
                  <c:v>-39.679296748705298</c:v>
                </c:pt>
                <c:pt idx="43702">
                  <c:v>-39.679296748705298</c:v>
                </c:pt>
                <c:pt idx="43703">
                  <c:v>-39.679296748705298</c:v>
                </c:pt>
                <c:pt idx="43704">
                  <c:v>-39.679296748705298</c:v>
                </c:pt>
                <c:pt idx="43705">
                  <c:v>-39.679296748705298</c:v>
                </c:pt>
                <c:pt idx="43706">
                  <c:v>-39.679296748705298</c:v>
                </c:pt>
                <c:pt idx="43707">
                  <c:v>-39.679296748705298</c:v>
                </c:pt>
                <c:pt idx="43708">
                  <c:v>-39.679296748705298</c:v>
                </c:pt>
                <c:pt idx="43709">
                  <c:v>-39.679296748705298</c:v>
                </c:pt>
                <c:pt idx="43710">
                  <c:v>-39.679296748705298</c:v>
                </c:pt>
                <c:pt idx="43711">
                  <c:v>-39.679296748705298</c:v>
                </c:pt>
                <c:pt idx="43712">
                  <c:v>-39.679296748705298</c:v>
                </c:pt>
                <c:pt idx="43713">
                  <c:v>-39.679296748705298</c:v>
                </c:pt>
                <c:pt idx="43714">
                  <c:v>-39.679296748705298</c:v>
                </c:pt>
                <c:pt idx="43715">
                  <c:v>-39.679296748705298</c:v>
                </c:pt>
                <c:pt idx="43716">
                  <c:v>-39.679296748705298</c:v>
                </c:pt>
                <c:pt idx="43717">
                  <c:v>-39.679296748705298</c:v>
                </c:pt>
                <c:pt idx="43718">
                  <c:v>-39.679296748705298</c:v>
                </c:pt>
                <c:pt idx="43719">
                  <c:v>-39.679296748705298</c:v>
                </c:pt>
                <c:pt idx="43720">
                  <c:v>-39.679296748705298</c:v>
                </c:pt>
                <c:pt idx="43721">
                  <c:v>-39.679296748705298</c:v>
                </c:pt>
                <c:pt idx="43722">
                  <c:v>-39.679296748705298</c:v>
                </c:pt>
                <c:pt idx="43723">
                  <c:v>-39.679296748705298</c:v>
                </c:pt>
                <c:pt idx="43724">
                  <c:v>-39.679296748705298</c:v>
                </c:pt>
                <c:pt idx="43725">
                  <c:v>-39.679296748705298</c:v>
                </c:pt>
                <c:pt idx="43726">
                  <c:v>-39.679296748705298</c:v>
                </c:pt>
                <c:pt idx="43727">
                  <c:v>-39.679296748705298</c:v>
                </c:pt>
                <c:pt idx="43728">
                  <c:v>-39.679296748705298</c:v>
                </c:pt>
                <c:pt idx="43729">
                  <c:v>-39.679296748705298</c:v>
                </c:pt>
                <c:pt idx="43730">
                  <c:v>-39.679296748705298</c:v>
                </c:pt>
                <c:pt idx="43731">
                  <c:v>-39.679296748705298</c:v>
                </c:pt>
                <c:pt idx="43732">
                  <c:v>-39.679296748705298</c:v>
                </c:pt>
                <c:pt idx="43733">
                  <c:v>-39.679296748705298</c:v>
                </c:pt>
                <c:pt idx="43734">
                  <c:v>-39.679296748705298</c:v>
                </c:pt>
                <c:pt idx="43735">
                  <c:v>-39.679296748705298</c:v>
                </c:pt>
                <c:pt idx="43736">
                  <c:v>-39.679296748705298</c:v>
                </c:pt>
                <c:pt idx="43737">
                  <c:v>-39.679296748705298</c:v>
                </c:pt>
                <c:pt idx="43738">
                  <c:v>-39.679296748705298</c:v>
                </c:pt>
                <c:pt idx="43739">
                  <c:v>-39.679296748705298</c:v>
                </c:pt>
                <c:pt idx="43740">
                  <c:v>-39.679296748705298</c:v>
                </c:pt>
                <c:pt idx="43741">
                  <c:v>-39.679296748705298</c:v>
                </c:pt>
                <c:pt idx="43742">
                  <c:v>-39.679296748705298</c:v>
                </c:pt>
                <c:pt idx="43743">
                  <c:v>-39.679296748705298</c:v>
                </c:pt>
                <c:pt idx="43744">
                  <c:v>-39.679296748705298</c:v>
                </c:pt>
                <c:pt idx="43745">
                  <c:v>-39.679296748705298</c:v>
                </c:pt>
                <c:pt idx="43746">
                  <c:v>-39.679296748705298</c:v>
                </c:pt>
                <c:pt idx="43747">
                  <c:v>-39.679296748705298</c:v>
                </c:pt>
                <c:pt idx="43748">
                  <c:v>-39.679296748705298</c:v>
                </c:pt>
                <c:pt idx="43749">
                  <c:v>-39.679296748705298</c:v>
                </c:pt>
                <c:pt idx="43750">
                  <c:v>-39.679296748705298</c:v>
                </c:pt>
                <c:pt idx="43751">
                  <c:v>-39.679296748705298</c:v>
                </c:pt>
                <c:pt idx="43752">
                  <c:v>-39.679296748705298</c:v>
                </c:pt>
                <c:pt idx="43753">
                  <c:v>-39.679296748705298</c:v>
                </c:pt>
                <c:pt idx="43754">
                  <c:v>-39.679296748705298</c:v>
                </c:pt>
                <c:pt idx="43755">
                  <c:v>-39.679296748705298</c:v>
                </c:pt>
                <c:pt idx="43756">
                  <c:v>-39.679296748705298</c:v>
                </c:pt>
                <c:pt idx="43757">
                  <c:v>-39.679296748705298</c:v>
                </c:pt>
                <c:pt idx="43758">
                  <c:v>-39.679296748705298</c:v>
                </c:pt>
                <c:pt idx="43759">
                  <c:v>-39.679296748705298</c:v>
                </c:pt>
                <c:pt idx="43760">
                  <c:v>-39.679296748705298</c:v>
                </c:pt>
                <c:pt idx="43761">
                  <c:v>-39.679296748705298</c:v>
                </c:pt>
                <c:pt idx="43762">
                  <c:v>-39.679296748705298</c:v>
                </c:pt>
                <c:pt idx="43763">
                  <c:v>-39.679296748705298</c:v>
                </c:pt>
                <c:pt idx="43764">
                  <c:v>-39.679296748705298</c:v>
                </c:pt>
                <c:pt idx="43765">
                  <c:v>-39.679296748705298</c:v>
                </c:pt>
                <c:pt idx="43766">
                  <c:v>-39.679296748705298</c:v>
                </c:pt>
                <c:pt idx="43767">
                  <c:v>-39.679296748705298</c:v>
                </c:pt>
                <c:pt idx="43768">
                  <c:v>-39.679296748705298</c:v>
                </c:pt>
                <c:pt idx="43769">
                  <c:v>-39.679296748705298</c:v>
                </c:pt>
                <c:pt idx="43770">
                  <c:v>-39.679296748705298</c:v>
                </c:pt>
                <c:pt idx="43771">
                  <c:v>-39.679296748705298</c:v>
                </c:pt>
                <c:pt idx="43772">
                  <c:v>-39.679296748705298</c:v>
                </c:pt>
                <c:pt idx="43773">
                  <c:v>-39.679296748705298</c:v>
                </c:pt>
                <c:pt idx="43774">
                  <c:v>-39.679296748705298</c:v>
                </c:pt>
                <c:pt idx="43775">
                  <c:v>-39.679296748705298</c:v>
                </c:pt>
                <c:pt idx="43776">
                  <c:v>-39.679296748705298</c:v>
                </c:pt>
                <c:pt idx="43777">
                  <c:v>-39.679296748705298</c:v>
                </c:pt>
                <c:pt idx="43778">
                  <c:v>-39.679296748705298</c:v>
                </c:pt>
                <c:pt idx="43779">
                  <c:v>-39.679296748705298</c:v>
                </c:pt>
                <c:pt idx="43780">
                  <c:v>-39.679296748705298</c:v>
                </c:pt>
                <c:pt idx="43781">
                  <c:v>-39.679296748705298</c:v>
                </c:pt>
                <c:pt idx="43782">
                  <c:v>-39.679296748705298</c:v>
                </c:pt>
                <c:pt idx="43783">
                  <c:v>-39.679296748705298</c:v>
                </c:pt>
                <c:pt idx="43784">
                  <c:v>-39.679296748705298</c:v>
                </c:pt>
                <c:pt idx="43785">
                  <c:v>-39.679296748705298</c:v>
                </c:pt>
                <c:pt idx="43786">
                  <c:v>-39.679296748705298</c:v>
                </c:pt>
                <c:pt idx="43787">
                  <c:v>-39.679296748705298</c:v>
                </c:pt>
                <c:pt idx="43788">
                  <c:v>-39.679296748705298</c:v>
                </c:pt>
                <c:pt idx="43789">
                  <c:v>-39.679296748705298</c:v>
                </c:pt>
                <c:pt idx="43790">
                  <c:v>-39.679296748705298</c:v>
                </c:pt>
                <c:pt idx="43791">
                  <c:v>-39.679296748705298</c:v>
                </c:pt>
                <c:pt idx="43792">
                  <c:v>-39.679296748705298</c:v>
                </c:pt>
                <c:pt idx="43793">
                  <c:v>-39.679296748705298</c:v>
                </c:pt>
                <c:pt idx="43794">
                  <c:v>-39.679296748705298</c:v>
                </c:pt>
                <c:pt idx="43795">
                  <c:v>-39.679296748705298</c:v>
                </c:pt>
                <c:pt idx="43796">
                  <c:v>-39.679296748705298</c:v>
                </c:pt>
                <c:pt idx="43797">
                  <c:v>-39.679296748705298</c:v>
                </c:pt>
                <c:pt idx="43798">
                  <c:v>-39.679296748705298</c:v>
                </c:pt>
                <c:pt idx="43799">
                  <c:v>-39.679296748705298</c:v>
                </c:pt>
                <c:pt idx="43800">
                  <c:v>-39.679296748705298</c:v>
                </c:pt>
                <c:pt idx="43801">
                  <c:v>-39.679296748705298</c:v>
                </c:pt>
                <c:pt idx="43802">
                  <c:v>-39.679296748705298</c:v>
                </c:pt>
                <c:pt idx="43803">
                  <c:v>-39.679296748705298</c:v>
                </c:pt>
                <c:pt idx="43804">
                  <c:v>-39.679296748705298</c:v>
                </c:pt>
                <c:pt idx="43805">
                  <c:v>-39.679296748705298</c:v>
                </c:pt>
                <c:pt idx="43806">
                  <c:v>-39.679296748705298</c:v>
                </c:pt>
                <c:pt idx="43807">
                  <c:v>-39.679296748705298</c:v>
                </c:pt>
                <c:pt idx="43808">
                  <c:v>-39.679296748705298</c:v>
                </c:pt>
                <c:pt idx="43809">
                  <c:v>-39.679296748705298</c:v>
                </c:pt>
                <c:pt idx="43810">
                  <c:v>-39.679296748705298</c:v>
                </c:pt>
                <c:pt idx="43811">
                  <c:v>-39.679296748705298</c:v>
                </c:pt>
                <c:pt idx="43812">
                  <c:v>-39.679296748705298</c:v>
                </c:pt>
                <c:pt idx="43813">
                  <c:v>-39.679296748705298</c:v>
                </c:pt>
                <c:pt idx="43814">
                  <c:v>-39.679296748705298</c:v>
                </c:pt>
                <c:pt idx="43815">
                  <c:v>-39.679296748705298</c:v>
                </c:pt>
                <c:pt idx="43816">
                  <c:v>-39.679296748705298</c:v>
                </c:pt>
                <c:pt idx="43817">
                  <c:v>-39.679296748705298</c:v>
                </c:pt>
                <c:pt idx="43818">
                  <c:v>-39.679296748705298</c:v>
                </c:pt>
                <c:pt idx="43819">
                  <c:v>-39.679296748705298</c:v>
                </c:pt>
                <c:pt idx="43820">
                  <c:v>-39.679296748705298</c:v>
                </c:pt>
                <c:pt idx="43821">
                  <c:v>-39.679296748705298</c:v>
                </c:pt>
                <c:pt idx="43822">
                  <c:v>-39.679296748705298</c:v>
                </c:pt>
                <c:pt idx="43823">
                  <c:v>-39.679296748705298</c:v>
                </c:pt>
                <c:pt idx="43824">
                  <c:v>-39.679296748705298</c:v>
                </c:pt>
                <c:pt idx="43825">
                  <c:v>-39.679296748705298</c:v>
                </c:pt>
                <c:pt idx="43826">
                  <c:v>-39.679296748705298</c:v>
                </c:pt>
                <c:pt idx="43827">
                  <c:v>-39.679296748705298</c:v>
                </c:pt>
                <c:pt idx="43828">
                  <c:v>-39.679296748705298</c:v>
                </c:pt>
                <c:pt idx="43829">
                  <c:v>-39.679296748705298</c:v>
                </c:pt>
                <c:pt idx="43830">
                  <c:v>-39.679296748705298</c:v>
                </c:pt>
                <c:pt idx="43831">
                  <c:v>-39.679296748705298</c:v>
                </c:pt>
                <c:pt idx="43832">
                  <c:v>-39.679296748705298</c:v>
                </c:pt>
                <c:pt idx="43833">
                  <c:v>-39.679296748705298</c:v>
                </c:pt>
                <c:pt idx="43834">
                  <c:v>-39.679296748705298</c:v>
                </c:pt>
                <c:pt idx="43835">
                  <c:v>-39.679296748705298</c:v>
                </c:pt>
                <c:pt idx="43836">
                  <c:v>-39.679296748705298</c:v>
                </c:pt>
                <c:pt idx="43837">
                  <c:v>-39.679296748705298</c:v>
                </c:pt>
                <c:pt idx="43838">
                  <c:v>-39.679296748705298</c:v>
                </c:pt>
                <c:pt idx="43839">
                  <c:v>-39.679296748705298</c:v>
                </c:pt>
                <c:pt idx="43840">
                  <c:v>-39.679296748705298</c:v>
                </c:pt>
                <c:pt idx="43841">
                  <c:v>-39.679296748705298</c:v>
                </c:pt>
                <c:pt idx="43842">
                  <c:v>-39.679296748705298</c:v>
                </c:pt>
                <c:pt idx="43843">
                  <c:v>-39.679296748705298</c:v>
                </c:pt>
                <c:pt idx="43844">
                  <c:v>-39.679296748705298</c:v>
                </c:pt>
                <c:pt idx="43845">
                  <c:v>-39.679296748705298</c:v>
                </c:pt>
                <c:pt idx="43846">
                  <c:v>-39.679296748705298</c:v>
                </c:pt>
                <c:pt idx="43847">
                  <c:v>-39.679296748705298</c:v>
                </c:pt>
                <c:pt idx="43848">
                  <c:v>-39.679296748705298</c:v>
                </c:pt>
                <c:pt idx="43849">
                  <c:v>-39.679296748705298</c:v>
                </c:pt>
                <c:pt idx="43850">
                  <c:v>-39.679296748705298</c:v>
                </c:pt>
                <c:pt idx="43851">
                  <c:v>-39.679296748705298</c:v>
                </c:pt>
                <c:pt idx="43852">
                  <c:v>-39.679296748705298</c:v>
                </c:pt>
                <c:pt idx="43853">
                  <c:v>-39.679296748705298</c:v>
                </c:pt>
                <c:pt idx="43854">
                  <c:v>-39.679296748705298</c:v>
                </c:pt>
                <c:pt idx="43855">
                  <c:v>-39.679296748705298</c:v>
                </c:pt>
                <c:pt idx="43856">
                  <c:v>-39.679296748705298</c:v>
                </c:pt>
                <c:pt idx="43857">
                  <c:v>-39.679296748705298</c:v>
                </c:pt>
                <c:pt idx="43858">
                  <c:v>-39.679296748705298</c:v>
                </c:pt>
                <c:pt idx="43859">
                  <c:v>-39.679296748705298</c:v>
                </c:pt>
                <c:pt idx="43860">
                  <c:v>-39.679296748705298</c:v>
                </c:pt>
                <c:pt idx="43861">
                  <c:v>-39.679296748705298</c:v>
                </c:pt>
                <c:pt idx="43862">
                  <c:v>-39.679296748705298</c:v>
                </c:pt>
                <c:pt idx="43863">
                  <c:v>-39.679296748705298</c:v>
                </c:pt>
                <c:pt idx="43864">
                  <c:v>-39.679296748705298</c:v>
                </c:pt>
                <c:pt idx="43865">
                  <c:v>-39.679296748705298</c:v>
                </c:pt>
                <c:pt idx="43866">
                  <c:v>-39.679296748705298</c:v>
                </c:pt>
                <c:pt idx="43867">
                  <c:v>-39.679296748705298</c:v>
                </c:pt>
                <c:pt idx="43868">
                  <c:v>-39.679296748705298</c:v>
                </c:pt>
                <c:pt idx="43869">
                  <c:v>-39.679296748705298</c:v>
                </c:pt>
                <c:pt idx="43870">
                  <c:v>-39.679296748705298</c:v>
                </c:pt>
                <c:pt idx="43871">
                  <c:v>-39.679296748705298</c:v>
                </c:pt>
                <c:pt idx="43872">
                  <c:v>-39.679296748705298</c:v>
                </c:pt>
                <c:pt idx="43873">
                  <c:v>-39.679296748705298</c:v>
                </c:pt>
                <c:pt idx="43874">
                  <c:v>-39.679296748705298</c:v>
                </c:pt>
                <c:pt idx="43875">
                  <c:v>-39.679296748705298</c:v>
                </c:pt>
                <c:pt idx="43876">
                  <c:v>-39.679296748705298</c:v>
                </c:pt>
                <c:pt idx="43877">
                  <c:v>-39.679296748705298</c:v>
                </c:pt>
                <c:pt idx="43878">
                  <c:v>-39.679296748705298</c:v>
                </c:pt>
                <c:pt idx="43879">
                  <c:v>-39.679296748705298</c:v>
                </c:pt>
                <c:pt idx="43880">
                  <c:v>-39.679296748705298</c:v>
                </c:pt>
                <c:pt idx="43881">
                  <c:v>-39.679296748705298</c:v>
                </c:pt>
                <c:pt idx="43882">
                  <c:v>-39.679296748705298</c:v>
                </c:pt>
                <c:pt idx="43883">
                  <c:v>-39.679296748705298</c:v>
                </c:pt>
                <c:pt idx="43884">
                  <c:v>-39.679296748705298</c:v>
                </c:pt>
                <c:pt idx="43885">
                  <c:v>-39.679296748705298</c:v>
                </c:pt>
                <c:pt idx="43886">
                  <c:v>-39.679296748705298</c:v>
                </c:pt>
                <c:pt idx="43887">
                  <c:v>-39.679296748705298</c:v>
                </c:pt>
                <c:pt idx="43888">
                  <c:v>-39.679296748705298</c:v>
                </c:pt>
                <c:pt idx="43889">
                  <c:v>-39.679296748705298</c:v>
                </c:pt>
                <c:pt idx="43890">
                  <c:v>-39.679296748705298</c:v>
                </c:pt>
                <c:pt idx="43891">
                  <c:v>-39.679296748705298</c:v>
                </c:pt>
                <c:pt idx="43892">
                  <c:v>-39.679296748705298</c:v>
                </c:pt>
                <c:pt idx="43893">
                  <c:v>-39.679296748705298</c:v>
                </c:pt>
                <c:pt idx="43894">
                  <c:v>-39.679296748705298</c:v>
                </c:pt>
                <c:pt idx="43895">
                  <c:v>-39.679296748705298</c:v>
                </c:pt>
                <c:pt idx="43896">
                  <c:v>-39.679296748705298</c:v>
                </c:pt>
                <c:pt idx="43897">
                  <c:v>-39.679296748705298</c:v>
                </c:pt>
                <c:pt idx="43898">
                  <c:v>-39.679296748705298</c:v>
                </c:pt>
                <c:pt idx="43899">
                  <c:v>-39.679296748705298</c:v>
                </c:pt>
                <c:pt idx="43900">
                  <c:v>-39.679296748705298</c:v>
                </c:pt>
                <c:pt idx="43901">
                  <c:v>-39.679296748705298</c:v>
                </c:pt>
                <c:pt idx="43902">
                  <c:v>-39.679296748705298</c:v>
                </c:pt>
                <c:pt idx="43903">
                  <c:v>-39.679296748705298</c:v>
                </c:pt>
                <c:pt idx="43904">
                  <c:v>-39.679296748705298</c:v>
                </c:pt>
                <c:pt idx="43905">
                  <c:v>-39.679296748705298</c:v>
                </c:pt>
                <c:pt idx="43906">
                  <c:v>-39.679296748705298</c:v>
                </c:pt>
                <c:pt idx="43907">
                  <c:v>-39.679296748705298</c:v>
                </c:pt>
                <c:pt idx="43908">
                  <c:v>-39.679296748705298</c:v>
                </c:pt>
                <c:pt idx="43909">
                  <c:v>-39.679296748705298</c:v>
                </c:pt>
                <c:pt idx="43910">
                  <c:v>-39.679296748705298</c:v>
                </c:pt>
                <c:pt idx="43911">
                  <c:v>-39.679296748705298</c:v>
                </c:pt>
                <c:pt idx="43912">
                  <c:v>-39.679296748705298</c:v>
                </c:pt>
                <c:pt idx="43913">
                  <c:v>-39.679296748705298</c:v>
                </c:pt>
                <c:pt idx="43914">
                  <c:v>-39.679296748705298</c:v>
                </c:pt>
                <c:pt idx="43915">
                  <c:v>-39.679296748705298</c:v>
                </c:pt>
                <c:pt idx="43916">
                  <c:v>-39.679296748705298</c:v>
                </c:pt>
                <c:pt idx="43917">
                  <c:v>-39.679296748705298</c:v>
                </c:pt>
                <c:pt idx="43918">
                  <c:v>-39.679296748705298</c:v>
                </c:pt>
                <c:pt idx="43919">
                  <c:v>-39.679296748705298</c:v>
                </c:pt>
                <c:pt idx="43920">
                  <c:v>-39.679296748705298</c:v>
                </c:pt>
                <c:pt idx="43921">
                  <c:v>-39.679296748705298</c:v>
                </c:pt>
                <c:pt idx="43922">
                  <c:v>-39.679296748705298</c:v>
                </c:pt>
                <c:pt idx="43923">
                  <c:v>-39.679296748705298</c:v>
                </c:pt>
                <c:pt idx="43924">
                  <c:v>-39.679296748705298</c:v>
                </c:pt>
                <c:pt idx="43925">
                  <c:v>-39.679296748705298</c:v>
                </c:pt>
                <c:pt idx="43926">
                  <c:v>-39.679296748705298</c:v>
                </c:pt>
                <c:pt idx="43927">
                  <c:v>-39.679296748705298</c:v>
                </c:pt>
                <c:pt idx="43928">
                  <c:v>-39.679296748705298</c:v>
                </c:pt>
                <c:pt idx="43929">
                  <c:v>-39.679296748705298</c:v>
                </c:pt>
                <c:pt idx="43930">
                  <c:v>-39.679296748705298</c:v>
                </c:pt>
                <c:pt idx="43931">
                  <c:v>-39.679296748705298</c:v>
                </c:pt>
                <c:pt idx="43932">
                  <c:v>-39.679296748705298</c:v>
                </c:pt>
                <c:pt idx="43933">
                  <c:v>-39.679296748705298</c:v>
                </c:pt>
                <c:pt idx="43934">
                  <c:v>-39.679296748705298</c:v>
                </c:pt>
                <c:pt idx="43935">
                  <c:v>-39.679296748705298</c:v>
                </c:pt>
                <c:pt idx="43936">
                  <c:v>-39.679296748705298</c:v>
                </c:pt>
                <c:pt idx="43937">
                  <c:v>-39.679296748705298</c:v>
                </c:pt>
                <c:pt idx="43938">
                  <c:v>-39.679296748705298</c:v>
                </c:pt>
                <c:pt idx="43939">
                  <c:v>-39.679296748705298</c:v>
                </c:pt>
                <c:pt idx="43940">
                  <c:v>-39.679296748705298</c:v>
                </c:pt>
                <c:pt idx="43941">
                  <c:v>-39.679296748705298</c:v>
                </c:pt>
                <c:pt idx="43942">
                  <c:v>-39.679296748705298</c:v>
                </c:pt>
                <c:pt idx="43943">
                  <c:v>-39.679296748705298</c:v>
                </c:pt>
                <c:pt idx="43944">
                  <c:v>-39.679296748705298</c:v>
                </c:pt>
                <c:pt idx="43945">
                  <c:v>-39.679296748705298</c:v>
                </c:pt>
                <c:pt idx="43946">
                  <c:v>-39.679296748705298</c:v>
                </c:pt>
                <c:pt idx="43947">
                  <c:v>-39.679296748705298</c:v>
                </c:pt>
                <c:pt idx="43948">
                  <c:v>-39.679296748705298</c:v>
                </c:pt>
                <c:pt idx="43949">
                  <c:v>-39.679296748705298</c:v>
                </c:pt>
                <c:pt idx="43950">
                  <c:v>-39.679296748705298</c:v>
                </c:pt>
                <c:pt idx="43951">
                  <c:v>-39.679296748705298</c:v>
                </c:pt>
                <c:pt idx="43952">
                  <c:v>-39.679296748705298</c:v>
                </c:pt>
                <c:pt idx="43953">
                  <c:v>-39.679296748705298</c:v>
                </c:pt>
                <c:pt idx="43954">
                  <c:v>-39.679296748705298</c:v>
                </c:pt>
                <c:pt idx="43955">
                  <c:v>-39.679296748705298</c:v>
                </c:pt>
                <c:pt idx="43956">
                  <c:v>-39.679296748705298</c:v>
                </c:pt>
                <c:pt idx="43957">
                  <c:v>-39.679296748705298</c:v>
                </c:pt>
                <c:pt idx="43958">
                  <c:v>-39.679296748705298</c:v>
                </c:pt>
                <c:pt idx="43959">
                  <c:v>-39.679296748705298</c:v>
                </c:pt>
                <c:pt idx="43960">
                  <c:v>-39.679296748705298</c:v>
                </c:pt>
                <c:pt idx="43961">
                  <c:v>-39.679296748705298</c:v>
                </c:pt>
                <c:pt idx="43962">
                  <c:v>-39.679296748705298</c:v>
                </c:pt>
                <c:pt idx="43963">
                  <c:v>-39.679296748705298</c:v>
                </c:pt>
                <c:pt idx="43964">
                  <c:v>-39.679296748705298</c:v>
                </c:pt>
                <c:pt idx="43965">
                  <c:v>-39.679296748705298</c:v>
                </c:pt>
                <c:pt idx="43966">
                  <c:v>-39.679296748705298</c:v>
                </c:pt>
                <c:pt idx="43967">
                  <c:v>-39.679296748705298</c:v>
                </c:pt>
                <c:pt idx="43968">
                  <c:v>-39.679296748705298</c:v>
                </c:pt>
                <c:pt idx="43969">
                  <c:v>-39.679296748705298</c:v>
                </c:pt>
                <c:pt idx="43970">
                  <c:v>-39.679296748705298</c:v>
                </c:pt>
                <c:pt idx="43971">
                  <c:v>-39.679296748705298</c:v>
                </c:pt>
                <c:pt idx="43972">
                  <c:v>-39.679296748705298</c:v>
                </c:pt>
                <c:pt idx="43973">
                  <c:v>-39.679296748705298</c:v>
                </c:pt>
                <c:pt idx="43974">
                  <c:v>-39.679296748705298</c:v>
                </c:pt>
                <c:pt idx="43975">
                  <c:v>-39.679296748705298</c:v>
                </c:pt>
                <c:pt idx="43976">
                  <c:v>-39.679296748705298</c:v>
                </c:pt>
                <c:pt idx="43977">
                  <c:v>-39.679296748705298</c:v>
                </c:pt>
                <c:pt idx="43978">
                  <c:v>-39.679296748705298</c:v>
                </c:pt>
                <c:pt idx="43979">
                  <c:v>-39.679296748705298</c:v>
                </c:pt>
                <c:pt idx="43980">
                  <c:v>-39.679296748705298</c:v>
                </c:pt>
                <c:pt idx="43981">
                  <c:v>-39.679296748705298</c:v>
                </c:pt>
                <c:pt idx="43982">
                  <c:v>-39.679296748705298</c:v>
                </c:pt>
                <c:pt idx="43983">
                  <c:v>-39.679296748705298</c:v>
                </c:pt>
                <c:pt idx="43984">
                  <c:v>-39.679296748705298</c:v>
                </c:pt>
                <c:pt idx="43985">
                  <c:v>-39.679296748705298</c:v>
                </c:pt>
                <c:pt idx="43986">
                  <c:v>-39.679296748705298</c:v>
                </c:pt>
                <c:pt idx="43987">
                  <c:v>-39.679296748705298</c:v>
                </c:pt>
                <c:pt idx="43988">
                  <c:v>-39.679296748705298</c:v>
                </c:pt>
                <c:pt idx="43989">
                  <c:v>-39.679296748705298</c:v>
                </c:pt>
                <c:pt idx="43990">
                  <c:v>-39.679296748705298</c:v>
                </c:pt>
                <c:pt idx="43991">
                  <c:v>-39.679296748705298</c:v>
                </c:pt>
                <c:pt idx="43992">
                  <c:v>-39.679296748705298</c:v>
                </c:pt>
                <c:pt idx="43993">
                  <c:v>-39.679296748705298</c:v>
                </c:pt>
                <c:pt idx="43994">
                  <c:v>-39.679296748705298</c:v>
                </c:pt>
                <c:pt idx="43995">
                  <c:v>-39.679296748705298</c:v>
                </c:pt>
                <c:pt idx="43996">
                  <c:v>-39.679296748705298</c:v>
                </c:pt>
                <c:pt idx="43997">
                  <c:v>-39.679296748705298</c:v>
                </c:pt>
                <c:pt idx="43998">
                  <c:v>-39.679296748705298</c:v>
                </c:pt>
                <c:pt idx="43999">
                  <c:v>-39.679296748705298</c:v>
                </c:pt>
                <c:pt idx="44000">
                  <c:v>-39.679296748705298</c:v>
                </c:pt>
                <c:pt idx="44001">
                  <c:v>-39.679296748705298</c:v>
                </c:pt>
                <c:pt idx="44002">
                  <c:v>-39.679296748705298</c:v>
                </c:pt>
                <c:pt idx="44003">
                  <c:v>-39.679296748705298</c:v>
                </c:pt>
                <c:pt idx="44004">
                  <c:v>-39.679296748705298</c:v>
                </c:pt>
                <c:pt idx="44005">
                  <c:v>-39.679296748705298</c:v>
                </c:pt>
                <c:pt idx="44006">
                  <c:v>-39.679296748705298</c:v>
                </c:pt>
                <c:pt idx="44007">
                  <c:v>-39.679296748705298</c:v>
                </c:pt>
                <c:pt idx="44008">
                  <c:v>-39.679296748705298</c:v>
                </c:pt>
                <c:pt idx="44009">
                  <c:v>-39.679296748705298</c:v>
                </c:pt>
                <c:pt idx="44010">
                  <c:v>-39.679296748705298</c:v>
                </c:pt>
                <c:pt idx="44011">
                  <c:v>-39.679296748705298</c:v>
                </c:pt>
                <c:pt idx="44012">
                  <c:v>-39.679296748705298</c:v>
                </c:pt>
                <c:pt idx="44013">
                  <c:v>-39.679296748705298</c:v>
                </c:pt>
                <c:pt idx="44014">
                  <c:v>-39.679296748705298</c:v>
                </c:pt>
                <c:pt idx="44015">
                  <c:v>-39.679296748705298</c:v>
                </c:pt>
                <c:pt idx="44016">
                  <c:v>-39.679296748705298</c:v>
                </c:pt>
                <c:pt idx="44017">
                  <c:v>-39.679296748705298</c:v>
                </c:pt>
                <c:pt idx="44018">
                  <c:v>-39.679296748705298</c:v>
                </c:pt>
                <c:pt idx="44019">
                  <c:v>-39.679296748705298</c:v>
                </c:pt>
                <c:pt idx="44020">
                  <c:v>-39.679296748705298</c:v>
                </c:pt>
                <c:pt idx="44021">
                  <c:v>-39.679296748705298</c:v>
                </c:pt>
                <c:pt idx="44022">
                  <c:v>-39.679296748705298</c:v>
                </c:pt>
                <c:pt idx="44023">
                  <c:v>-39.679296748705298</c:v>
                </c:pt>
                <c:pt idx="44024">
                  <c:v>-39.679296748705298</c:v>
                </c:pt>
                <c:pt idx="44025">
                  <c:v>-39.679296748705298</c:v>
                </c:pt>
                <c:pt idx="44026">
                  <c:v>-39.679296748705298</c:v>
                </c:pt>
                <c:pt idx="44027">
                  <c:v>-39.679296748705298</c:v>
                </c:pt>
                <c:pt idx="44028">
                  <c:v>-39.679296748705298</c:v>
                </c:pt>
                <c:pt idx="44029">
                  <c:v>-39.679296748705298</c:v>
                </c:pt>
                <c:pt idx="44030">
                  <c:v>-39.679296748705298</c:v>
                </c:pt>
                <c:pt idx="44031">
                  <c:v>-39.679296748705298</c:v>
                </c:pt>
                <c:pt idx="44032">
                  <c:v>-39.679296748705298</c:v>
                </c:pt>
                <c:pt idx="44033">
                  <c:v>-39.679296748705298</c:v>
                </c:pt>
                <c:pt idx="44034">
                  <c:v>-39.679296748705298</c:v>
                </c:pt>
                <c:pt idx="44035">
                  <c:v>-39.679296748705298</c:v>
                </c:pt>
                <c:pt idx="44036">
                  <c:v>-39.679296748705298</c:v>
                </c:pt>
                <c:pt idx="44037">
                  <c:v>-39.679296748705298</c:v>
                </c:pt>
                <c:pt idx="44038">
                  <c:v>-39.679296748705298</c:v>
                </c:pt>
                <c:pt idx="44039">
                  <c:v>-39.679296748705298</c:v>
                </c:pt>
                <c:pt idx="44040">
                  <c:v>-39.679296748705298</c:v>
                </c:pt>
                <c:pt idx="44041">
                  <c:v>-39.679296748705298</c:v>
                </c:pt>
                <c:pt idx="44042">
                  <c:v>-39.679296748705298</c:v>
                </c:pt>
                <c:pt idx="44043">
                  <c:v>-39.679296748705298</c:v>
                </c:pt>
                <c:pt idx="44044">
                  <c:v>-39.679296748705298</c:v>
                </c:pt>
                <c:pt idx="44045">
                  <c:v>-39.679296748705298</c:v>
                </c:pt>
                <c:pt idx="44046">
                  <c:v>-39.679296748705298</c:v>
                </c:pt>
                <c:pt idx="44047">
                  <c:v>-39.679296748705298</c:v>
                </c:pt>
                <c:pt idx="44048">
                  <c:v>-39.679296748705298</c:v>
                </c:pt>
                <c:pt idx="44049">
                  <c:v>-39.679296748705298</c:v>
                </c:pt>
                <c:pt idx="44050">
                  <c:v>-39.679296748705298</c:v>
                </c:pt>
                <c:pt idx="44051">
                  <c:v>-39.679296748705298</c:v>
                </c:pt>
                <c:pt idx="44052">
                  <c:v>-39.679296748705298</c:v>
                </c:pt>
                <c:pt idx="44053">
                  <c:v>-39.679296748705298</c:v>
                </c:pt>
                <c:pt idx="44054">
                  <c:v>-39.679296748705298</c:v>
                </c:pt>
                <c:pt idx="44055">
                  <c:v>-39.679296748705298</c:v>
                </c:pt>
                <c:pt idx="44056">
                  <c:v>-39.679296748705298</c:v>
                </c:pt>
                <c:pt idx="44057">
                  <c:v>-39.679296748705298</c:v>
                </c:pt>
                <c:pt idx="44058">
                  <c:v>-39.679296748705298</c:v>
                </c:pt>
                <c:pt idx="44059">
                  <c:v>-39.679296748705298</c:v>
                </c:pt>
                <c:pt idx="44060">
                  <c:v>-39.679296748705298</c:v>
                </c:pt>
                <c:pt idx="44061">
                  <c:v>-39.679296748705298</c:v>
                </c:pt>
                <c:pt idx="44062">
                  <c:v>-39.679296748705298</c:v>
                </c:pt>
                <c:pt idx="44063">
                  <c:v>-39.679296748705298</c:v>
                </c:pt>
                <c:pt idx="44064">
                  <c:v>-39.679296748705298</c:v>
                </c:pt>
                <c:pt idx="44065">
                  <c:v>-39.679296748705298</c:v>
                </c:pt>
                <c:pt idx="44066">
                  <c:v>-39.679296748705298</c:v>
                </c:pt>
                <c:pt idx="44067">
                  <c:v>-39.679296748705298</c:v>
                </c:pt>
                <c:pt idx="44068">
                  <c:v>-39.679296748705298</c:v>
                </c:pt>
                <c:pt idx="44069">
                  <c:v>-39.679296748705298</c:v>
                </c:pt>
                <c:pt idx="44070">
                  <c:v>-39.679296748705298</c:v>
                </c:pt>
                <c:pt idx="44071">
                  <c:v>-39.679296748705298</c:v>
                </c:pt>
                <c:pt idx="44072">
                  <c:v>-39.679296748705298</c:v>
                </c:pt>
                <c:pt idx="44073">
                  <c:v>-39.679296748705298</c:v>
                </c:pt>
                <c:pt idx="44074">
                  <c:v>-39.679296748705298</c:v>
                </c:pt>
                <c:pt idx="44075">
                  <c:v>-39.679296748705298</c:v>
                </c:pt>
                <c:pt idx="44076">
                  <c:v>-39.679296748705298</c:v>
                </c:pt>
                <c:pt idx="44077">
                  <c:v>-39.679296748705298</c:v>
                </c:pt>
                <c:pt idx="44078">
                  <c:v>-39.679296748705298</c:v>
                </c:pt>
                <c:pt idx="44079">
                  <c:v>-39.679296748705298</c:v>
                </c:pt>
                <c:pt idx="44080">
                  <c:v>-39.679296748705298</c:v>
                </c:pt>
                <c:pt idx="44081">
                  <c:v>-39.679296748705298</c:v>
                </c:pt>
                <c:pt idx="44082">
                  <c:v>-39.679296748705298</c:v>
                </c:pt>
                <c:pt idx="44083">
                  <c:v>-39.679296748705298</c:v>
                </c:pt>
                <c:pt idx="44084">
                  <c:v>-39.679296748705298</c:v>
                </c:pt>
                <c:pt idx="44085">
                  <c:v>-39.679296748705298</c:v>
                </c:pt>
                <c:pt idx="44086">
                  <c:v>-39.679296748705298</c:v>
                </c:pt>
                <c:pt idx="44087">
                  <c:v>-39.679296748705298</c:v>
                </c:pt>
                <c:pt idx="44088">
                  <c:v>-39.679296748705298</c:v>
                </c:pt>
                <c:pt idx="44089">
                  <c:v>-39.679296748705298</c:v>
                </c:pt>
                <c:pt idx="44090">
                  <c:v>-39.679296748705298</c:v>
                </c:pt>
                <c:pt idx="44091">
                  <c:v>-39.679296748705298</c:v>
                </c:pt>
                <c:pt idx="44092">
                  <c:v>-39.679296748705298</c:v>
                </c:pt>
                <c:pt idx="44093">
                  <c:v>-39.679296748705298</c:v>
                </c:pt>
                <c:pt idx="44094">
                  <c:v>-39.679296748705298</c:v>
                </c:pt>
                <c:pt idx="44095">
                  <c:v>-39.679296748705298</c:v>
                </c:pt>
                <c:pt idx="44096">
                  <c:v>-39.679296748705298</c:v>
                </c:pt>
                <c:pt idx="44097">
                  <c:v>-39.679296748705298</c:v>
                </c:pt>
                <c:pt idx="44098">
                  <c:v>-39.679296748705298</c:v>
                </c:pt>
                <c:pt idx="44099">
                  <c:v>-39.679296748705298</c:v>
                </c:pt>
                <c:pt idx="44100">
                  <c:v>-39.679296748705298</c:v>
                </c:pt>
                <c:pt idx="44101">
                  <c:v>-39.679296748705298</c:v>
                </c:pt>
                <c:pt idx="44102">
                  <c:v>-39.679296748705298</c:v>
                </c:pt>
                <c:pt idx="44103">
                  <c:v>-39.679296748705298</c:v>
                </c:pt>
                <c:pt idx="44104">
                  <c:v>-39.679296748705298</c:v>
                </c:pt>
                <c:pt idx="44105">
                  <c:v>-39.679296748705298</c:v>
                </c:pt>
                <c:pt idx="44106">
                  <c:v>-39.679296748705298</c:v>
                </c:pt>
                <c:pt idx="44107">
                  <c:v>-39.679296748705298</c:v>
                </c:pt>
                <c:pt idx="44108">
                  <c:v>-39.679296748705298</c:v>
                </c:pt>
                <c:pt idx="44109">
                  <c:v>-39.679296748705298</c:v>
                </c:pt>
                <c:pt idx="44110">
                  <c:v>-39.679296748705298</c:v>
                </c:pt>
                <c:pt idx="44111">
                  <c:v>-39.679296748705298</c:v>
                </c:pt>
                <c:pt idx="44112">
                  <c:v>-39.679296748705298</c:v>
                </c:pt>
                <c:pt idx="44113">
                  <c:v>-39.679296748705298</c:v>
                </c:pt>
                <c:pt idx="44114">
                  <c:v>-39.679296748705298</c:v>
                </c:pt>
                <c:pt idx="44115">
                  <c:v>-39.679296748705298</c:v>
                </c:pt>
                <c:pt idx="44116">
                  <c:v>-39.679296748705298</c:v>
                </c:pt>
                <c:pt idx="44117">
                  <c:v>-39.679296748705298</c:v>
                </c:pt>
                <c:pt idx="44118">
                  <c:v>-39.679296748705298</c:v>
                </c:pt>
                <c:pt idx="44119">
                  <c:v>-39.679296748705298</c:v>
                </c:pt>
                <c:pt idx="44120">
                  <c:v>-39.679296748705298</c:v>
                </c:pt>
                <c:pt idx="44121">
                  <c:v>-39.679296748705298</c:v>
                </c:pt>
                <c:pt idx="44122">
                  <c:v>-39.679296748705298</c:v>
                </c:pt>
                <c:pt idx="44123">
                  <c:v>-39.679296748705298</c:v>
                </c:pt>
                <c:pt idx="44124">
                  <c:v>-39.679296748705298</c:v>
                </c:pt>
                <c:pt idx="44125">
                  <c:v>-39.679296748705298</c:v>
                </c:pt>
                <c:pt idx="44126">
                  <c:v>-39.679296748705298</c:v>
                </c:pt>
                <c:pt idx="44127">
                  <c:v>-39.679296748705298</c:v>
                </c:pt>
                <c:pt idx="44128">
                  <c:v>-39.679296748705298</c:v>
                </c:pt>
                <c:pt idx="44129">
                  <c:v>-39.679296748705298</c:v>
                </c:pt>
                <c:pt idx="44130">
                  <c:v>-39.679296748705298</c:v>
                </c:pt>
                <c:pt idx="44131">
                  <c:v>-39.679296748705298</c:v>
                </c:pt>
                <c:pt idx="44132">
                  <c:v>-39.679296748705298</c:v>
                </c:pt>
                <c:pt idx="44133">
                  <c:v>-39.679296748705298</c:v>
                </c:pt>
                <c:pt idx="44134">
                  <c:v>-39.679296748705298</c:v>
                </c:pt>
                <c:pt idx="44135">
                  <c:v>-39.679296748705298</c:v>
                </c:pt>
                <c:pt idx="44136">
                  <c:v>-39.679296748705298</c:v>
                </c:pt>
                <c:pt idx="44137">
                  <c:v>-39.679296748705298</c:v>
                </c:pt>
                <c:pt idx="44138">
                  <c:v>-39.679296748705298</c:v>
                </c:pt>
                <c:pt idx="44139">
                  <c:v>-39.679296748705298</c:v>
                </c:pt>
                <c:pt idx="44140">
                  <c:v>-39.679296748705298</c:v>
                </c:pt>
                <c:pt idx="44141">
                  <c:v>-39.679296748705298</c:v>
                </c:pt>
                <c:pt idx="44142">
                  <c:v>-39.679296748705298</c:v>
                </c:pt>
                <c:pt idx="44143">
                  <c:v>-39.679296748705298</c:v>
                </c:pt>
                <c:pt idx="44144">
                  <c:v>-39.679296748705298</c:v>
                </c:pt>
                <c:pt idx="44145">
                  <c:v>-39.679296748705298</c:v>
                </c:pt>
                <c:pt idx="44146">
                  <c:v>-39.679296748705298</c:v>
                </c:pt>
                <c:pt idx="44147">
                  <c:v>-39.679296748705298</c:v>
                </c:pt>
                <c:pt idx="44148">
                  <c:v>-39.679296748705298</c:v>
                </c:pt>
                <c:pt idx="44149">
                  <c:v>-39.679296748705298</c:v>
                </c:pt>
                <c:pt idx="44150">
                  <c:v>-39.679296748705298</c:v>
                </c:pt>
                <c:pt idx="44151">
                  <c:v>-39.679296748705298</c:v>
                </c:pt>
                <c:pt idx="44152">
                  <c:v>-39.679296748705298</c:v>
                </c:pt>
                <c:pt idx="44153">
                  <c:v>-39.679296748705298</c:v>
                </c:pt>
                <c:pt idx="44154">
                  <c:v>-39.679296748705298</c:v>
                </c:pt>
                <c:pt idx="44155">
                  <c:v>-39.679296748705298</c:v>
                </c:pt>
                <c:pt idx="44156">
                  <c:v>-39.679296748705298</c:v>
                </c:pt>
                <c:pt idx="44157">
                  <c:v>-39.679296748705298</c:v>
                </c:pt>
                <c:pt idx="44158">
                  <c:v>-39.679296748705298</c:v>
                </c:pt>
                <c:pt idx="44159">
                  <c:v>-39.679296748705298</c:v>
                </c:pt>
                <c:pt idx="44160">
                  <c:v>-39.679296748705298</c:v>
                </c:pt>
                <c:pt idx="44161">
                  <c:v>-39.679296748705298</c:v>
                </c:pt>
                <c:pt idx="44162">
                  <c:v>-39.679296748705298</c:v>
                </c:pt>
                <c:pt idx="44163">
                  <c:v>-39.679296748705298</c:v>
                </c:pt>
                <c:pt idx="44164">
                  <c:v>-39.679296748705298</c:v>
                </c:pt>
                <c:pt idx="44165">
                  <c:v>-39.679296748705298</c:v>
                </c:pt>
                <c:pt idx="44166">
                  <c:v>-39.679296748705298</c:v>
                </c:pt>
                <c:pt idx="44167">
                  <c:v>-39.679296748705298</c:v>
                </c:pt>
                <c:pt idx="44168">
                  <c:v>-39.679296748705298</c:v>
                </c:pt>
                <c:pt idx="44169">
                  <c:v>-39.679296748705298</c:v>
                </c:pt>
                <c:pt idx="44170">
                  <c:v>-39.679296748705298</c:v>
                </c:pt>
                <c:pt idx="44171">
                  <c:v>-39.679296748705298</c:v>
                </c:pt>
                <c:pt idx="44172">
                  <c:v>-39.679296748705298</c:v>
                </c:pt>
                <c:pt idx="44173">
                  <c:v>-39.679296748705298</c:v>
                </c:pt>
                <c:pt idx="44174">
                  <c:v>-39.679296748705298</c:v>
                </c:pt>
                <c:pt idx="44175">
                  <c:v>-39.679296748705298</c:v>
                </c:pt>
                <c:pt idx="44176">
                  <c:v>-39.679296748705298</c:v>
                </c:pt>
                <c:pt idx="44177">
                  <c:v>-39.679296748705298</c:v>
                </c:pt>
                <c:pt idx="44178">
                  <c:v>-39.679296748705298</c:v>
                </c:pt>
                <c:pt idx="44179">
                  <c:v>-39.679296748705298</c:v>
                </c:pt>
                <c:pt idx="44180">
                  <c:v>-39.679296748705298</c:v>
                </c:pt>
                <c:pt idx="44181">
                  <c:v>-39.679296748705298</c:v>
                </c:pt>
                <c:pt idx="44182">
                  <c:v>-39.679296748705298</c:v>
                </c:pt>
                <c:pt idx="44183">
                  <c:v>-39.679296748705298</c:v>
                </c:pt>
                <c:pt idx="44184">
                  <c:v>-39.679296748705298</c:v>
                </c:pt>
                <c:pt idx="44185">
                  <c:v>-39.679296748705298</c:v>
                </c:pt>
                <c:pt idx="44186">
                  <c:v>-39.679296748705298</c:v>
                </c:pt>
                <c:pt idx="44187">
                  <c:v>-39.679296748705298</c:v>
                </c:pt>
                <c:pt idx="44188">
                  <c:v>-39.679296748705298</c:v>
                </c:pt>
                <c:pt idx="44189">
                  <c:v>-39.679296748705298</c:v>
                </c:pt>
                <c:pt idx="44190">
                  <c:v>-39.679296748705298</c:v>
                </c:pt>
                <c:pt idx="44191">
                  <c:v>-39.679296748705298</c:v>
                </c:pt>
                <c:pt idx="44192">
                  <c:v>-39.679296748705298</c:v>
                </c:pt>
                <c:pt idx="44193">
                  <c:v>-39.679296748705298</c:v>
                </c:pt>
                <c:pt idx="44194">
                  <c:v>-39.679296748705298</c:v>
                </c:pt>
                <c:pt idx="44195">
                  <c:v>-39.679296748705298</c:v>
                </c:pt>
                <c:pt idx="44196">
                  <c:v>-39.679296748705298</c:v>
                </c:pt>
                <c:pt idx="44197">
                  <c:v>-39.679296748705298</c:v>
                </c:pt>
                <c:pt idx="44198">
                  <c:v>-39.679296748705298</c:v>
                </c:pt>
                <c:pt idx="44199">
                  <c:v>-39.679296748705298</c:v>
                </c:pt>
                <c:pt idx="44200">
                  <c:v>-39.679296748705298</c:v>
                </c:pt>
                <c:pt idx="44201">
                  <c:v>-39.679296748705298</c:v>
                </c:pt>
                <c:pt idx="44202">
                  <c:v>-39.679296748705298</c:v>
                </c:pt>
                <c:pt idx="44203">
                  <c:v>-39.679296748705298</c:v>
                </c:pt>
                <c:pt idx="44204">
                  <c:v>-39.679296748705298</c:v>
                </c:pt>
                <c:pt idx="44205">
                  <c:v>-39.679296748705298</c:v>
                </c:pt>
                <c:pt idx="44206">
                  <c:v>-39.679296748705298</c:v>
                </c:pt>
                <c:pt idx="44207">
                  <c:v>-39.679296748705298</c:v>
                </c:pt>
                <c:pt idx="44208">
                  <c:v>-39.679296748705298</c:v>
                </c:pt>
                <c:pt idx="44209">
                  <c:v>-39.679296748705298</c:v>
                </c:pt>
                <c:pt idx="44210">
                  <c:v>-39.679296748705298</c:v>
                </c:pt>
                <c:pt idx="44211">
                  <c:v>-39.679296748705298</c:v>
                </c:pt>
                <c:pt idx="44212">
                  <c:v>-39.679296748705298</c:v>
                </c:pt>
                <c:pt idx="44213">
                  <c:v>-39.679296748705298</c:v>
                </c:pt>
                <c:pt idx="44214">
                  <c:v>-39.679296748705298</c:v>
                </c:pt>
                <c:pt idx="44215">
                  <c:v>-39.679296748705298</c:v>
                </c:pt>
                <c:pt idx="44216">
                  <c:v>-39.679296748705298</c:v>
                </c:pt>
                <c:pt idx="44217">
                  <c:v>-39.679296748705298</c:v>
                </c:pt>
                <c:pt idx="44218">
                  <c:v>-39.679296748705298</c:v>
                </c:pt>
                <c:pt idx="44219">
                  <c:v>-39.679296748705298</c:v>
                </c:pt>
                <c:pt idx="44220">
                  <c:v>-39.679296748705298</c:v>
                </c:pt>
                <c:pt idx="44221">
                  <c:v>-39.679296748705298</c:v>
                </c:pt>
                <c:pt idx="44222">
                  <c:v>-39.679296748705298</c:v>
                </c:pt>
                <c:pt idx="44223">
                  <c:v>-39.679296748705298</c:v>
                </c:pt>
                <c:pt idx="44224">
                  <c:v>-39.679296748705298</c:v>
                </c:pt>
                <c:pt idx="44225">
                  <c:v>-39.679296748705298</c:v>
                </c:pt>
                <c:pt idx="44226">
                  <c:v>-39.679296748705298</c:v>
                </c:pt>
                <c:pt idx="44227">
                  <c:v>-39.679296748705298</c:v>
                </c:pt>
                <c:pt idx="44228">
                  <c:v>-39.679296748705298</c:v>
                </c:pt>
                <c:pt idx="44229">
                  <c:v>-39.679296748705298</c:v>
                </c:pt>
                <c:pt idx="44230">
                  <c:v>-39.679296748705298</c:v>
                </c:pt>
                <c:pt idx="44231">
                  <c:v>-39.679296748705298</c:v>
                </c:pt>
                <c:pt idx="44232">
                  <c:v>-39.679296748705298</c:v>
                </c:pt>
                <c:pt idx="44233">
                  <c:v>-39.679296748705298</c:v>
                </c:pt>
                <c:pt idx="44234">
                  <c:v>-39.679296748705298</c:v>
                </c:pt>
                <c:pt idx="44235">
                  <c:v>-39.679296748705298</c:v>
                </c:pt>
                <c:pt idx="44236">
                  <c:v>-39.679296748705298</c:v>
                </c:pt>
                <c:pt idx="44237">
                  <c:v>-39.679296748705298</c:v>
                </c:pt>
                <c:pt idx="44238">
                  <c:v>-39.679296748705298</c:v>
                </c:pt>
                <c:pt idx="44239">
                  <c:v>-39.679296748705298</c:v>
                </c:pt>
                <c:pt idx="44240">
                  <c:v>-39.679296748705298</c:v>
                </c:pt>
                <c:pt idx="44241">
                  <c:v>-39.679296748705298</c:v>
                </c:pt>
                <c:pt idx="44242">
                  <c:v>-39.679296748705298</c:v>
                </c:pt>
                <c:pt idx="44243">
                  <c:v>-39.679296748705298</c:v>
                </c:pt>
                <c:pt idx="44244">
                  <c:v>-39.679296748705298</c:v>
                </c:pt>
                <c:pt idx="44245">
                  <c:v>-39.679296748705298</c:v>
                </c:pt>
                <c:pt idx="44246">
                  <c:v>-39.679296748705298</c:v>
                </c:pt>
                <c:pt idx="44247">
                  <c:v>-39.679296748705298</c:v>
                </c:pt>
                <c:pt idx="44248">
                  <c:v>-39.679296748705298</c:v>
                </c:pt>
                <c:pt idx="44249">
                  <c:v>-39.679296748705298</c:v>
                </c:pt>
                <c:pt idx="44250">
                  <c:v>-39.679296748705298</c:v>
                </c:pt>
                <c:pt idx="44251">
                  <c:v>-39.679296748705298</c:v>
                </c:pt>
                <c:pt idx="44252">
                  <c:v>-39.679296748705298</c:v>
                </c:pt>
                <c:pt idx="44253">
                  <c:v>-39.679296748705298</c:v>
                </c:pt>
                <c:pt idx="44254">
                  <c:v>-39.679296748705298</c:v>
                </c:pt>
                <c:pt idx="44255">
                  <c:v>-39.679296748705298</c:v>
                </c:pt>
                <c:pt idx="44256">
                  <c:v>-39.679296748705298</c:v>
                </c:pt>
                <c:pt idx="44257">
                  <c:v>-39.679296748705298</c:v>
                </c:pt>
                <c:pt idx="44258">
                  <c:v>-39.679296748705298</c:v>
                </c:pt>
                <c:pt idx="44259">
                  <c:v>-39.679296748705298</c:v>
                </c:pt>
                <c:pt idx="44260">
                  <c:v>-39.679296748705298</c:v>
                </c:pt>
                <c:pt idx="44261">
                  <c:v>-39.679296748705298</c:v>
                </c:pt>
                <c:pt idx="44262">
                  <c:v>-39.679296748705298</c:v>
                </c:pt>
                <c:pt idx="44263">
                  <c:v>-39.679296748705298</c:v>
                </c:pt>
                <c:pt idx="44264">
                  <c:v>-39.679296748705298</c:v>
                </c:pt>
                <c:pt idx="44265">
                  <c:v>-39.679296748705298</c:v>
                </c:pt>
                <c:pt idx="44266">
                  <c:v>-39.679296748705298</c:v>
                </c:pt>
                <c:pt idx="44267">
                  <c:v>-39.679296748705298</c:v>
                </c:pt>
                <c:pt idx="44268">
                  <c:v>-39.679296748705298</c:v>
                </c:pt>
                <c:pt idx="44269">
                  <c:v>-39.679296748705298</c:v>
                </c:pt>
                <c:pt idx="44270">
                  <c:v>-39.679296748705298</c:v>
                </c:pt>
                <c:pt idx="44271">
                  <c:v>-39.679296748705298</c:v>
                </c:pt>
                <c:pt idx="44272">
                  <c:v>-39.679296748705298</c:v>
                </c:pt>
                <c:pt idx="44273">
                  <c:v>-39.679296748705298</c:v>
                </c:pt>
                <c:pt idx="44274">
                  <c:v>-39.679296748705298</c:v>
                </c:pt>
                <c:pt idx="44275">
                  <c:v>-39.679296748705298</c:v>
                </c:pt>
                <c:pt idx="44276">
                  <c:v>-39.679296748705298</c:v>
                </c:pt>
                <c:pt idx="44277">
                  <c:v>-39.679296748705298</c:v>
                </c:pt>
                <c:pt idx="44278">
                  <c:v>-39.679296748705298</c:v>
                </c:pt>
                <c:pt idx="44279">
                  <c:v>-39.679296748705298</c:v>
                </c:pt>
                <c:pt idx="44280">
                  <c:v>-39.679296748705298</c:v>
                </c:pt>
                <c:pt idx="44281">
                  <c:v>-39.679296748705298</c:v>
                </c:pt>
                <c:pt idx="44282">
                  <c:v>-39.679296748705298</c:v>
                </c:pt>
                <c:pt idx="44283">
                  <c:v>-39.679296748705298</c:v>
                </c:pt>
                <c:pt idx="44284">
                  <c:v>-39.679296748705298</c:v>
                </c:pt>
                <c:pt idx="44285">
                  <c:v>-39.679296748705298</c:v>
                </c:pt>
                <c:pt idx="44286">
                  <c:v>-39.679296748705298</c:v>
                </c:pt>
                <c:pt idx="44287">
                  <c:v>-39.679296748705298</c:v>
                </c:pt>
                <c:pt idx="44288">
                  <c:v>-39.679296748705298</c:v>
                </c:pt>
                <c:pt idx="44289">
                  <c:v>-39.679296748705298</c:v>
                </c:pt>
                <c:pt idx="44290">
                  <c:v>-39.679296748705298</c:v>
                </c:pt>
                <c:pt idx="44291">
                  <c:v>-39.679296748705298</c:v>
                </c:pt>
                <c:pt idx="44292">
                  <c:v>-39.679296748705298</c:v>
                </c:pt>
                <c:pt idx="44293">
                  <c:v>-39.679296748705298</c:v>
                </c:pt>
                <c:pt idx="44294">
                  <c:v>-39.679296748705298</c:v>
                </c:pt>
                <c:pt idx="44295">
                  <c:v>-39.679296748705298</c:v>
                </c:pt>
                <c:pt idx="44296">
                  <c:v>-39.679296748705298</c:v>
                </c:pt>
                <c:pt idx="44297">
                  <c:v>-39.679296748705298</c:v>
                </c:pt>
                <c:pt idx="44298">
                  <c:v>-39.679296748705298</c:v>
                </c:pt>
                <c:pt idx="44299">
                  <c:v>-39.679296748705298</c:v>
                </c:pt>
                <c:pt idx="44300">
                  <c:v>-39.679296748705298</c:v>
                </c:pt>
                <c:pt idx="44301">
                  <c:v>-39.679296748705298</c:v>
                </c:pt>
                <c:pt idx="44302">
                  <c:v>-39.679296748705298</c:v>
                </c:pt>
                <c:pt idx="44303">
                  <c:v>-39.679296748705298</c:v>
                </c:pt>
                <c:pt idx="44304">
                  <c:v>-39.679296748705298</c:v>
                </c:pt>
                <c:pt idx="44305">
                  <c:v>-39.679296748705298</c:v>
                </c:pt>
                <c:pt idx="44306">
                  <c:v>-39.679296748705298</c:v>
                </c:pt>
                <c:pt idx="44307">
                  <c:v>-39.679296748705298</c:v>
                </c:pt>
                <c:pt idx="44308">
                  <c:v>-39.679296748705298</c:v>
                </c:pt>
                <c:pt idx="44309">
                  <c:v>-39.679296748705298</c:v>
                </c:pt>
                <c:pt idx="44310">
                  <c:v>-39.679296748705298</c:v>
                </c:pt>
                <c:pt idx="44311">
                  <c:v>-39.679296748705298</c:v>
                </c:pt>
                <c:pt idx="44312">
                  <c:v>-39.679296748705298</c:v>
                </c:pt>
                <c:pt idx="44313">
                  <c:v>-39.679296748705298</c:v>
                </c:pt>
                <c:pt idx="44314">
                  <c:v>-39.679296748705298</c:v>
                </c:pt>
                <c:pt idx="44315">
                  <c:v>-39.679296748705298</c:v>
                </c:pt>
                <c:pt idx="44316">
                  <c:v>-39.679296748705298</c:v>
                </c:pt>
                <c:pt idx="44317">
                  <c:v>-39.679296748705298</c:v>
                </c:pt>
                <c:pt idx="44318">
                  <c:v>-39.679296748705298</c:v>
                </c:pt>
                <c:pt idx="44319">
                  <c:v>-39.679296748705298</c:v>
                </c:pt>
                <c:pt idx="44320">
                  <c:v>-39.679296748705298</c:v>
                </c:pt>
                <c:pt idx="44321">
                  <c:v>-39.679296748705298</c:v>
                </c:pt>
                <c:pt idx="44322">
                  <c:v>-39.679296748705298</c:v>
                </c:pt>
                <c:pt idx="44323">
                  <c:v>-39.679296748705298</c:v>
                </c:pt>
                <c:pt idx="44324">
                  <c:v>-39.679296748705298</c:v>
                </c:pt>
                <c:pt idx="44325">
                  <c:v>-39.679296748705298</c:v>
                </c:pt>
                <c:pt idx="44326">
                  <c:v>-39.679296748705298</c:v>
                </c:pt>
                <c:pt idx="44327">
                  <c:v>-39.679296748705298</c:v>
                </c:pt>
                <c:pt idx="44328">
                  <c:v>-39.679296748705298</c:v>
                </c:pt>
                <c:pt idx="44329">
                  <c:v>-39.679296748705298</c:v>
                </c:pt>
                <c:pt idx="44330">
                  <c:v>-39.679296748705298</c:v>
                </c:pt>
                <c:pt idx="44331">
                  <c:v>-39.679296748705298</c:v>
                </c:pt>
                <c:pt idx="44332">
                  <c:v>-39.679296748705298</c:v>
                </c:pt>
                <c:pt idx="44333">
                  <c:v>-39.679296748705298</c:v>
                </c:pt>
                <c:pt idx="44334">
                  <c:v>-39.679296748705298</c:v>
                </c:pt>
                <c:pt idx="44335">
                  <c:v>-39.679296748705298</c:v>
                </c:pt>
                <c:pt idx="44336">
                  <c:v>-39.679296748705298</c:v>
                </c:pt>
                <c:pt idx="44337">
                  <c:v>-39.679296748705298</c:v>
                </c:pt>
                <c:pt idx="44338">
                  <c:v>-39.679296748705298</c:v>
                </c:pt>
                <c:pt idx="44339">
                  <c:v>-39.679296748705298</c:v>
                </c:pt>
                <c:pt idx="44340">
                  <c:v>-39.679296748705298</c:v>
                </c:pt>
                <c:pt idx="44341">
                  <c:v>-39.679296748705298</c:v>
                </c:pt>
                <c:pt idx="44342">
                  <c:v>-39.679296748705298</c:v>
                </c:pt>
                <c:pt idx="44343">
                  <c:v>-39.679296748705298</c:v>
                </c:pt>
                <c:pt idx="44344">
                  <c:v>-39.679296748705298</c:v>
                </c:pt>
                <c:pt idx="44345">
                  <c:v>-39.679296748705298</c:v>
                </c:pt>
                <c:pt idx="44346">
                  <c:v>-39.679296748705298</c:v>
                </c:pt>
                <c:pt idx="44347">
                  <c:v>-39.679296748705298</c:v>
                </c:pt>
                <c:pt idx="44348">
                  <c:v>-39.679296748705298</c:v>
                </c:pt>
                <c:pt idx="44349">
                  <c:v>-39.679296748705298</c:v>
                </c:pt>
                <c:pt idx="44350">
                  <c:v>-39.679296748705298</c:v>
                </c:pt>
                <c:pt idx="44351">
                  <c:v>-39.679296748705298</c:v>
                </c:pt>
                <c:pt idx="44352">
                  <c:v>-39.679296748705298</c:v>
                </c:pt>
                <c:pt idx="44353">
                  <c:v>-39.679296748705298</c:v>
                </c:pt>
                <c:pt idx="44354">
                  <c:v>-39.679296748705298</c:v>
                </c:pt>
                <c:pt idx="44355">
                  <c:v>-39.679296748705298</c:v>
                </c:pt>
                <c:pt idx="44356">
                  <c:v>-39.679296748705298</c:v>
                </c:pt>
                <c:pt idx="44357">
                  <c:v>-39.679296748705298</c:v>
                </c:pt>
                <c:pt idx="44358">
                  <c:v>-39.679296748705298</c:v>
                </c:pt>
                <c:pt idx="44359">
                  <c:v>-39.679296748705298</c:v>
                </c:pt>
                <c:pt idx="44360">
                  <c:v>-39.679296748705298</c:v>
                </c:pt>
                <c:pt idx="44361">
                  <c:v>-39.679296748705298</c:v>
                </c:pt>
                <c:pt idx="44362">
                  <c:v>-39.679296748705298</c:v>
                </c:pt>
                <c:pt idx="44363">
                  <c:v>-39.679296748705298</c:v>
                </c:pt>
                <c:pt idx="44364">
                  <c:v>-39.679296748705298</c:v>
                </c:pt>
                <c:pt idx="44365">
                  <c:v>-39.679296748705298</c:v>
                </c:pt>
                <c:pt idx="44366">
                  <c:v>-39.679296748705298</c:v>
                </c:pt>
                <c:pt idx="44367">
                  <c:v>-39.679296748705298</c:v>
                </c:pt>
                <c:pt idx="44368">
                  <c:v>-39.679296748705298</c:v>
                </c:pt>
                <c:pt idx="44369">
                  <c:v>-39.679296748705298</c:v>
                </c:pt>
                <c:pt idx="44370">
                  <c:v>-39.679296748705298</c:v>
                </c:pt>
                <c:pt idx="44371">
                  <c:v>-39.679296748705298</c:v>
                </c:pt>
                <c:pt idx="44372">
                  <c:v>-39.679296748705298</c:v>
                </c:pt>
                <c:pt idx="44373">
                  <c:v>-39.679296748705298</c:v>
                </c:pt>
                <c:pt idx="44374">
                  <c:v>-39.679296748705298</c:v>
                </c:pt>
                <c:pt idx="44375">
                  <c:v>-39.679296748705298</c:v>
                </c:pt>
                <c:pt idx="44376">
                  <c:v>-39.679296748705298</c:v>
                </c:pt>
                <c:pt idx="44377">
                  <c:v>-39.679296748705298</c:v>
                </c:pt>
                <c:pt idx="44378">
                  <c:v>-39.679296748705298</c:v>
                </c:pt>
                <c:pt idx="44379">
                  <c:v>-39.679296748705298</c:v>
                </c:pt>
                <c:pt idx="44380">
                  <c:v>-39.679296748705298</c:v>
                </c:pt>
                <c:pt idx="44381">
                  <c:v>-39.679296748705298</c:v>
                </c:pt>
                <c:pt idx="44382">
                  <c:v>-39.679296748705298</c:v>
                </c:pt>
                <c:pt idx="44383">
                  <c:v>-39.679296748705298</c:v>
                </c:pt>
                <c:pt idx="44384">
                  <c:v>-39.679296748705298</c:v>
                </c:pt>
                <c:pt idx="44385">
                  <c:v>-39.679296748705298</c:v>
                </c:pt>
                <c:pt idx="44386">
                  <c:v>-39.679296748705298</c:v>
                </c:pt>
                <c:pt idx="44387">
                  <c:v>-39.679296748705298</c:v>
                </c:pt>
                <c:pt idx="44388">
                  <c:v>-39.679296748705298</c:v>
                </c:pt>
                <c:pt idx="44389">
                  <c:v>-39.679296748705298</c:v>
                </c:pt>
                <c:pt idx="44390">
                  <c:v>-39.679296748705298</c:v>
                </c:pt>
                <c:pt idx="44391">
                  <c:v>-39.679296748705298</c:v>
                </c:pt>
                <c:pt idx="44392">
                  <c:v>-39.679296748705298</c:v>
                </c:pt>
                <c:pt idx="44393">
                  <c:v>-39.679296748705298</c:v>
                </c:pt>
                <c:pt idx="44394">
                  <c:v>-39.679296748705298</c:v>
                </c:pt>
                <c:pt idx="44395">
                  <c:v>-39.679296748705298</c:v>
                </c:pt>
                <c:pt idx="44396">
                  <c:v>-39.679296748705298</c:v>
                </c:pt>
                <c:pt idx="44397">
                  <c:v>-39.679296748705298</c:v>
                </c:pt>
                <c:pt idx="44398">
                  <c:v>-39.679296748705298</c:v>
                </c:pt>
                <c:pt idx="44399">
                  <c:v>-39.679296748705298</c:v>
                </c:pt>
                <c:pt idx="44400">
                  <c:v>-39.679296748705298</c:v>
                </c:pt>
                <c:pt idx="44401">
                  <c:v>-39.679296748705298</c:v>
                </c:pt>
                <c:pt idx="44402">
                  <c:v>-39.679296748705298</c:v>
                </c:pt>
                <c:pt idx="44403">
                  <c:v>-39.679296748705298</c:v>
                </c:pt>
                <c:pt idx="44404">
                  <c:v>-39.679296748705298</c:v>
                </c:pt>
                <c:pt idx="44405">
                  <c:v>-39.679296748705298</c:v>
                </c:pt>
                <c:pt idx="44406">
                  <c:v>-39.679296748705298</c:v>
                </c:pt>
                <c:pt idx="44407">
                  <c:v>-39.679296748705298</c:v>
                </c:pt>
                <c:pt idx="44408">
                  <c:v>-39.679296748705298</c:v>
                </c:pt>
                <c:pt idx="44409">
                  <c:v>-39.679296748705298</c:v>
                </c:pt>
                <c:pt idx="44410">
                  <c:v>-39.679296748705298</c:v>
                </c:pt>
                <c:pt idx="44411">
                  <c:v>-39.679296748705298</c:v>
                </c:pt>
                <c:pt idx="44412">
                  <c:v>-39.679296748705298</c:v>
                </c:pt>
                <c:pt idx="44413">
                  <c:v>-39.679296748705298</c:v>
                </c:pt>
                <c:pt idx="44414">
                  <c:v>-39.679296748705298</c:v>
                </c:pt>
                <c:pt idx="44415">
                  <c:v>-39.679296748705298</c:v>
                </c:pt>
                <c:pt idx="44416">
                  <c:v>-39.679296748705298</c:v>
                </c:pt>
                <c:pt idx="44417">
                  <c:v>-39.679296748705298</c:v>
                </c:pt>
                <c:pt idx="44418">
                  <c:v>-39.679296748705298</c:v>
                </c:pt>
                <c:pt idx="44419">
                  <c:v>-39.679296748705298</c:v>
                </c:pt>
                <c:pt idx="44420">
                  <c:v>-39.679296748705298</c:v>
                </c:pt>
                <c:pt idx="44421">
                  <c:v>-39.679296748705298</c:v>
                </c:pt>
                <c:pt idx="44422">
                  <c:v>-39.679296748705298</c:v>
                </c:pt>
                <c:pt idx="44423">
                  <c:v>-39.679296748705298</c:v>
                </c:pt>
                <c:pt idx="44424">
                  <c:v>-39.679296748705298</c:v>
                </c:pt>
                <c:pt idx="44425">
                  <c:v>-39.679296748705298</c:v>
                </c:pt>
                <c:pt idx="44426">
                  <c:v>-39.679296748705298</c:v>
                </c:pt>
                <c:pt idx="44427">
                  <c:v>-39.679296748705298</c:v>
                </c:pt>
                <c:pt idx="44428">
                  <c:v>-39.679296748705298</c:v>
                </c:pt>
                <c:pt idx="44429">
                  <c:v>-39.679296748705298</c:v>
                </c:pt>
                <c:pt idx="44430">
                  <c:v>-39.679296748705298</c:v>
                </c:pt>
                <c:pt idx="44431">
                  <c:v>-39.679296748705298</c:v>
                </c:pt>
                <c:pt idx="44432">
                  <c:v>-39.679296748705298</c:v>
                </c:pt>
                <c:pt idx="44433">
                  <c:v>-39.679296748705298</c:v>
                </c:pt>
                <c:pt idx="44434">
                  <c:v>-39.679296748705298</c:v>
                </c:pt>
                <c:pt idx="44435">
                  <c:v>-39.679296748705298</c:v>
                </c:pt>
                <c:pt idx="44436">
                  <c:v>-39.679296748705298</c:v>
                </c:pt>
                <c:pt idx="44437">
                  <c:v>-39.679296748705298</c:v>
                </c:pt>
                <c:pt idx="44438">
                  <c:v>-39.679296748705298</c:v>
                </c:pt>
                <c:pt idx="44439">
                  <c:v>-39.679296748705298</c:v>
                </c:pt>
                <c:pt idx="44440">
                  <c:v>-39.679296748705298</c:v>
                </c:pt>
                <c:pt idx="44441">
                  <c:v>-39.679296748705298</c:v>
                </c:pt>
                <c:pt idx="44442">
                  <c:v>-39.679296748705298</c:v>
                </c:pt>
                <c:pt idx="44443">
                  <c:v>-39.679296748705298</c:v>
                </c:pt>
                <c:pt idx="44444">
                  <c:v>-39.679296748705298</c:v>
                </c:pt>
                <c:pt idx="44445">
                  <c:v>-39.679296748705298</c:v>
                </c:pt>
                <c:pt idx="44446">
                  <c:v>-39.679296748705298</c:v>
                </c:pt>
                <c:pt idx="44447">
                  <c:v>-39.679296748705298</c:v>
                </c:pt>
                <c:pt idx="44448">
                  <c:v>-39.679296748705298</c:v>
                </c:pt>
                <c:pt idx="44449">
                  <c:v>-39.679296748705298</c:v>
                </c:pt>
                <c:pt idx="44450">
                  <c:v>-39.679296748705298</c:v>
                </c:pt>
                <c:pt idx="44451">
                  <c:v>-39.679296748705298</c:v>
                </c:pt>
                <c:pt idx="44452">
                  <c:v>-39.679296748705298</c:v>
                </c:pt>
                <c:pt idx="44453">
                  <c:v>-39.679296748705298</c:v>
                </c:pt>
                <c:pt idx="44454">
                  <c:v>-39.679296748705298</c:v>
                </c:pt>
                <c:pt idx="44455">
                  <c:v>-39.679296748705298</c:v>
                </c:pt>
                <c:pt idx="44456">
                  <c:v>-39.679296748705298</c:v>
                </c:pt>
                <c:pt idx="44457">
                  <c:v>-39.679296748705298</c:v>
                </c:pt>
                <c:pt idx="44458">
                  <c:v>-39.679296748705298</c:v>
                </c:pt>
                <c:pt idx="44459">
                  <c:v>-39.679296748705298</c:v>
                </c:pt>
                <c:pt idx="44460">
                  <c:v>-39.679296748705298</c:v>
                </c:pt>
                <c:pt idx="44461">
                  <c:v>-39.679296748705298</c:v>
                </c:pt>
                <c:pt idx="44462">
                  <c:v>-39.679296748705298</c:v>
                </c:pt>
                <c:pt idx="44463">
                  <c:v>-39.679296748705298</c:v>
                </c:pt>
                <c:pt idx="44464">
                  <c:v>-39.679296748705298</c:v>
                </c:pt>
                <c:pt idx="44465">
                  <c:v>-39.679296748705298</c:v>
                </c:pt>
                <c:pt idx="44466">
                  <c:v>-39.679296748705298</c:v>
                </c:pt>
                <c:pt idx="44467">
                  <c:v>-39.679296748705298</c:v>
                </c:pt>
                <c:pt idx="44468">
                  <c:v>-39.679296748705298</c:v>
                </c:pt>
                <c:pt idx="44469">
                  <c:v>-39.679296748705298</c:v>
                </c:pt>
                <c:pt idx="44470">
                  <c:v>-39.679296748705298</c:v>
                </c:pt>
                <c:pt idx="44471">
                  <c:v>-39.679296748705298</c:v>
                </c:pt>
                <c:pt idx="44472">
                  <c:v>-39.679296748705298</c:v>
                </c:pt>
                <c:pt idx="44473">
                  <c:v>-39.679296748705298</c:v>
                </c:pt>
                <c:pt idx="44474">
                  <c:v>-39.679296748705298</c:v>
                </c:pt>
                <c:pt idx="44475">
                  <c:v>-39.679296748705298</c:v>
                </c:pt>
                <c:pt idx="44476">
                  <c:v>-39.679296748705298</c:v>
                </c:pt>
                <c:pt idx="44477">
                  <c:v>-39.679296748705298</c:v>
                </c:pt>
                <c:pt idx="44478">
                  <c:v>-39.679296748705298</c:v>
                </c:pt>
                <c:pt idx="44479">
                  <c:v>-39.679296748705298</c:v>
                </c:pt>
                <c:pt idx="44480">
                  <c:v>-39.679296748705298</c:v>
                </c:pt>
                <c:pt idx="44481">
                  <c:v>-39.679296748705298</c:v>
                </c:pt>
                <c:pt idx="44482">
                  <c:v>-39.679296748705298</c:v>
                </c:pt>
                <c:pt idx="44483">
                  <c:v>-39.679296748705298</c:v>
                </c:pt>
                <c:pt idx="44484">
                  <c:v>-39.679296748705298</c:v>
                </c:pt>
                <c:pt idx="44485">
                  <c:v>-39.679296748705298</c:v>
                </c:pt>
                <c:pt idx="44486">
                  <c:v>-39.679296748705298</c:v>
                </c:pt>
                <c:pt idx="44487">
                  <c:v>-39.679296748705298</c:v>
                </c:pt>
                <c:pt idx="44488">
                  <c:v>-39.679296748705298</c:v>
                </c:pt>
                <c:pt idx="44489">
                  <c:v>-39.679296748705298</c:v>
                </c:pt>
                <c:pt idx="44490">
                  <c:v>-39.679296748705298</c:v>
                </c:pt>
                <c:pt idx="44491">
                  <c:v>-39.679296748705298</c:v>
                </c:pt>
                <c:pt idx="44492">
                  <c:v>-39.679296748705298</c:v>
                </c:pt>
                <c:pt idx="44493">
                  <c:v>-39.679296748705298</c:v>
                </c:pt>
                <c:pt idx="44494">
                  <c:v>-39.679296748705298</c:v>
                </c:pt>
                <c:pt idx="44495">
                  <c:v>-39.679296748705298</c:v>
                </c:pt>
                <c:pt idx="44496">
                  <c:v>-39.679296748705298</c:v>
                </c:pt>
                <c:pt idx="44497">
                  <c:v>-39.679296748705298</c:v>
                </c:pt>
                <c:pt idx="44498">
                  <c:v>-39.679296748705298</c:v>
                </c:pt>
                <c:pt idx="44499">
                  <c:v>-39.679296748705298</c:v>
                </c:pt>
                <c:pt idx="44500">
                  <c:v>-39.679296748705298</c:v>
                </c:pt>
                <c:pt idx="44501">
                  <c:v>-39.679296748705298</c:v>
                </c:pt>
                <c:pt idx="44502">
                  <c:v>-39.679296748705298</c:v>
                </c:pt>
                <c:pt idx="44503">
                  <c:v>-39.679296748705298</c:v>
                </c:pt>
                <c:pt idx="44504">
                  <c:v>-39.679296748705298</c:v>
                </c:pt>
                <c:pt idx="44505">
                  <c:v>-39.679296748705298</c:v>
                </c:pt>
                <c:pt idx="44506">
                  <c:v>-39.679296748705298</c:v>
                </c:pt>
                <c:pt idx="44507">
                  <c:v>-39.679296748705298</c:v>
                </c:pt>
                <c:pt idx="44508">
                  <c:v>-39.679296748705298</c:v>
                </c:pt>
                <c:pt idx="44509">
                  <c:v>-39.679296748705298</c:v>
                </c:pt>
                <c:pt idx="44510">
                  <c:v>-39.679296748705298</c:v>
                </c:pt>
                <c:pt idx="44511">
                  <c:v>-39.679296748705298</c:v>
                </c:pt>
                <c:pt idx="44512">
                  <c:v>-39.679296748705298</c:v>
                </c:pt>
                <c:pt idx="44513">
                  <c:v>-39.679296748705298</c:v>
                </c:pt>
                <c:pt idx="44514">
                  <c:v>-39.679296748705298</c:v>
                </c:pt>
                <c:pt idx="44515">
                  <c:v>-39.679296748705298</c:v>
                </c:pt>
                <c:pt idx="44516">
                  <c:v>-39.679296748705298</c:v>
                </c:pt>
                <c:pt idx="44517">
                  <c:v>-39.679296748705298</c:v>
                </c:pt>
                <c:pt idx="44518">
                  <c:v>-39.679296748705298</c:v>
                </c:pt>
                <c:pt idx="44519">
                  <c:v>-39.679296748705298</c:v>
                </c:pt>
                <c:pt idx="44520">
                  <c:v>-39.679296748705298</c:v>
                </c:pt>
                <c:pt idx="44521">
                  <c:v>-39.679296748705298</c:v>
                </c:pt>
                <c:pt idx="44522">
                  <c:v>-39.679296748705298</c:v>
                </c:pt>
                <c:pt idx="44523">
                  <c:v>-39.679296748705298</c:v>
                </c:pt>
                <c:pt idx="44524">
                  <c:v>-39.679296748705298</c:v>
                </c:pt>
                <c:pt idx="44525">
                  <c:v>-39.679296748705298</c:v>
                </c:pt>
                <c:pt idx="44526">
                  <c:v>-39.679296748705298</c:v>
                </c:pt>
                <c:pt idx="44527">
                  <c:v>-39.679296748705298</c:v>
                </c:pt>
                <c:pt idx="44528">
                  <c:v>-39.679296748705298</c:v>
                </c:pt>
                <c:pt idx="44529">
                  <c:v>-39.679296748705298</c:v>
                </c:pt>
                <c:pt idx="44530">
                  <c:v>-39.679296748705298</c:v>
                </c:pt>
                <c:pt idx="44531">
                  <c:v>-39.679296748705298</c:v>
                </c:pt>
                <c:pt idx="44532">
                  <c:v>-39.679296748705298</c:v>
                </c:pt>
                <c:pt idx="44533">
                  <c:v>-39.679296748705298</c:v>
                </c:pt>
                <c:pt idx="44534">
                  <c:v>-39.679296748705298</c:v>
                </c:pt>
                <c:pt idx="44535">
                  <c:v>-39.679296748705298</c:v>
                </c:pt>
                <c:pt idx="44536">
                  <c:v>-39.679296748705298</c:v>
                </c:pt>
                <c:pt idx="44537">
                  <c:v>-39.679296748705298</c:v>
                </c:pt>
                <c:pt idx="44538">
                  <c:v>-39.679296748705298</c:v>
                </c:pt>
                <c:pt idx="44539">
                  <c:v>-39.679296748705298</c:v>
                </c:pt>
                <c:pt idx="44540">
                  <c:v>-39.679296748705298</c:v>
                </c:pt>
                <c:pt idx="44541">
                  <c:v>-39.679296748705298</c:v>
                </c:pt>
                <c:pt idx="44542">
                  <c:v>-39.679296748705298</c:v>
                </c:pt>
                <c:pt idx="44543">
                  <c:v>-39.679296748705298</c:v>
                </c:pt>
                <c:pt idx="44544">
                  <c:v>-39.679296748705298</c:v>
                </c:pt>
                <c:pt idx="44545">
                  <c:v>-39.679296748705298</c:v>
                </c:pt>
                <c:pt idx="44546">
                  <c:v>-39.679296748705298</c:v>
                </c:pt>
                <c:pt idx="44547">
                  <c:v>-39.679296748705298</c:v>
                </c:pt>
                <c:pt idx="44548">
                  <c:v>-39.679296748705298</c:v>
                </c:pt>
                <c:pt idx="44549">
                  <c:v>-39.679296748705298</c:v>
                </c:pt>
                <c:pt idx="44550">
                  <c:v>-39.679296748705298</c:v>
                </c:pt>
                <c:pt idx="44551">
                  <c:v>-39.679296748705298</c:v>
                </c:pt>
                <c:pt idx="44552">
                  <c:v>-39.679296748705298</c:v>
                </c:pt>
                <c:pt idx="44553">
                  <c:v>-39.679296748705298</c:v>
                </c:pt>
                <c:pt idx="44554">
                  <c:v>-39.679296748705298</c:v>
                </c:pt>
                <c:pt idx="44555">
                  <c:v>-39.679296748705298</c:v>
                </c:pt>
                <c:pt idx="44556">
                  <c:v>-39.679296748705298</c:v>
                </c:pt>
                <c:pt idx="44557">
                  <c:v>-39.679296748705298</c:v>
                </c:pt>
                <c:pt idx="44558">
                  <c:v>-39.679296748705298</c:v>
                </c:pt>
                <c:pt idx="44559">
                  <c:v>-39.679296748705298</c:v>
                </c:pt>
                <c:pt idx="44560">
                  <c:v>-39.679296748705298</c:v>
                </c:pt>
                <c:pt idx="44561">
                  <c:v>-39.679296748705298</c:v>
                </c:pt>
                <c:pt idx="44562">
                  <c:v>-39.679296748705298</c:v>
                </c:pt>
                <c:pt idx="44563">
                  <c:v>-39.679296748705298</c:v>
                </c:pt>
                <c:pt idx="44564">
                  <c:v>-39.679296748705298</c:v>
                </c:pt>
                <c:pt idx="44565">
                  <c:v>-39.679296748705298</c:v>
                </c:pt>
                <c:pt idx="44566">
                  <c:v>-39.679296748705298</c:v>
                </c:pt>
                <c:pt idx="44567">
                  <c:v>-39.679296748705298</c:v>
                </c:pt>
                <c:pt idx="44568">
                  <c:v>-39.679296748705298</c:v>
                </c:pt>
                <c:pt idx="44569">
                  <c:v>-39.679296748705298</c:v>
                </c:pt>
                <c:pt idx="44570">
                  <c:v>-39.679296748705298</c:v>
                </c:pt>
                <c:pt idx="44571">
                  <c:v>-39.679296748705298</c:v>
                </c:pt>
                <c:pt idx="44572">
                  <c:v>-39.679296748705298</c:v>
                </c:pt>
                <c:pt idx="44573">
                  <c:v>-39.679296748705298</c:v>
                </c:pt>
                <c:pt idx="44574">
                  <c:v>-39.679296748705298</c:v>
                </c:pt>
                <c:pt idx="44575">
                  <c:v>-39.679296748705298</c:v>
                </c:pt>
                <c:pt idx="44576">
                  <c:v>-39.679296748705298</c:v>
                </c:pt>
                <c:pt idx="44577">
                  <c:v>-39.679296748705298</c:v>
                </c:pt>
                <c:pt idx="44578">
                  <c:v>-39.679296748705298</c:v>
                </c:pt>
                <c:pt idx="44579">
                  <c:v>-39.679296748705298</c:v>
                </c:pt>
                <c:pt idx="44580">
                  <c:v>-39.679296748705298</c:v>
                </c:pt>
                <c:pt idx="44581">
                  <c:v>-39.679296748705298</c:v>
                </c:pt>
                <c:pt idx="44582">
                  <c:v>-39.679296748705298</c:v>
                </c:pt>
                <c:pt idx="44583">
                  <c:v>-39.679296748705298</c:v>
                </c:pt>
                <c:pt idx="44584">
                  <c:v>-39.679296748705298</c:v>
                </c:pt>
                <c:pt idx="44585">
                  <c:v>-39.679296748705298</c:v>
                </c:pt>
                <c:pt idx="44586">
                  <c:v>-39.679296748705298</c:v>
                </c:pt>
                <c:pt idx="44587">
                  <c:v>-39.679296748705298</c:v>
                </c:pt>
                <c:pt idx="44588">
                  <c:v>-39.679296748705298</c:v>
                </c:pt>
                <c:pt idx="44589">
                  <c:v>-39.679296748705298</c:v>
                </c:pt>
                <c:pt idx="44590">
                  <c:v>-39.679296748705298</c:v>
                </c:pt>
                <c:pt idx="44591">
                  <c:v>-39.679296748705298</c:v>
                </c:pt>
                <c:pt idx="44592">
                  <c:v>-39.679296748705298</c:v>
                </c:pt>
                <c:pt idx="44593">
                  <c:v>-39.679296748705298</c:v>
                </c:pt>
                <c:pt idx="44594">
                  <c:v>-39.679296748705298</c:v>
                </c:pt>
                <c:pt idx="44595">
                  <c:v>-39.679296748705298</c:v>
                </c:pt>
                <c:pt idx="44596">
                  <c:v>-39.679296748705298</c:v>
                </c:pt>
                <c:pt idx="44597">
                  <c:v>-39.679296748705298</c:v>
                </c:pt>
                <c:pt idx="44598">
                  <c:v>-39.679296748705298</c:v>
                </c:pt>
                <c:pt idx="44599">
                  <c:v>-39.679296748705298</c:v>
                </c:pt>
                <c:pt idx="44600">
                  <c:v>-39.679296748705298</c:v>
                </c:pt>
                <c:pt idx="44601">
                  <c:v>-39.679296748705298</c:v>
                </c:pt>
                <c:pt idx="44602">
                  <c:v>-39.679296748705298</c:v>
                </c:pt>
                <c:pt idx="44603">
                  <c:v>-39.679296748705298</c:v>
                </c:pt>
                <c:pt idx="44604">
                  <c:v>-39.679296748705298</c:v>
                </c:pt>
                <c:pt idx="44605">
                  <c:v>-39.679296748705298</c:v>
                </c:pt>
                <c:pt idx="44606">
                  <c:v>-39.679296748705298</c:v>
                </c:pt>
                <c:pt idx="44607">
                  <c:v>-39.679296748705298</c:v>
                </c:pt>
                <c:pt idx="44608">
                  <c:v>-39.679296748705298</c:v>
                </c:pt>
                <c:pt idx="44609">
                  <c:v>-39.679296748705298</c:v>
                </c:pt>
                <c:pt idx="44610">
                  <c:v>-39.679296748705298</c:v>
                </c:pt>
                <c:pt idx="44611">
                  <c:v>-39.679296748705298</c:v>
                </c:pt>
                <c:pt idx="44612">
                  <c:v>-39.679296748705298</c:v>
                </c:pt>
                <c:pt idx="44613">
                  <c:v>-39.679296748705298</c:v>
                </c:pt>
                <c:pt idx="44614">
                  <c:v>-39.679296748705298</c:v>
                </c:pt>
                <c:pt idx="44615">
                  <c:v>-39.679296748705298</c:v>
                </c:pt>
                <c:pt idx="44616">
                  <c:v>-39.679296748705298</c:v>
                </c:pt>
                <c:pt idx="44617">
                  <c:v>-39.679296748705298</c:v>
                </c:pt>
                <c:pt idx="44618">
                  <c:v>-39.679296748705298</c:v>
                </c:pt>
                <c:pt idx="44619">
                  <c:v>-39.679296748705298</c:v>
                </c:pt>
                <c:pt idx="44620">
                  <c:v>-39.679296748705298</c:v>
                </c:pt>
                <c:pt idx="44621">
                  <c:v>-39.679296748705298</c:v>
                </c:pt>
                <c:pt idx="44622">
                  <c:v>-39.679296748705298</c:v>
                </c:pt>
                <c:pt idx="44623">
                  <c:v>-39.679296748705298</c:v>
                </c:pt>
                <c:pt idx="44624">
                  <c:v>-39.679296748705298</c:v>
                </c:pt>
                <c:pt idx="44625">
                  <c:v>-39.679296748705298</c:v>
                </c:pt>
                <c:pt idx="44626">
                  <c:v>-39.679296748705298</c:v>
                </c:pt>
                <c:pt idx="44627">
                  <c:v>-39.679296748705298</c:v>
                </c:pt>
                <c:pt idx="44628">
                  <c:v>-39.679296748705298</c:v>
                </c:pt>
                <c:pt idx="44629">
                  <c:v>-39.679296748705298</c:v>
                </c:pt>
                <c:pt idx="44630">
                  <c:v>-39.679296748705298</c:v>
                </c:pt>
                <c:pt idx="44631">
                  <c:v>-39.679296748705298</c:v>
                </c:pt>
                <c:pt idx="44632">
                  <c:v>-39.679296748705298</c:v>
                </c:pt>
                <c:pt idx="44633">
                  <c:v>-39.679296748705298</c:v>
                </c:pt>
                <c:pt idx="44634">
                  <c:v>-39.679296748705298</c:v>
                </c:pt>
                <c:pt idx="44635">
                  <c:v>-39.679296748705298</c:v>
                </c:pt>
                <c:pt idx="44636">
                  <c:v>-39.679296748705298</c:v>
                </c:pt>
                <c:pt idx="44637">
                  <c:v>-39.679296748705298</c:v>
                </c:pt>
                <c:pt idx="44638">
                  <c:v>-39.679296748705298</c:v>
                </c:pt>
                <c:pt idx="44639">
                  <c:v>-39.679296748705298</c:v>
                </c:pt>
                <c:pt idx="44640">
                  <c:v>-39.679296748705298</c:v>
                </c:pt>
                <c:pt idx="44641">
                  <c:v>-39.679296748705298</c:v>
                </c:pt>
                <c:pt idx="44642">
                  <c:v>-39.679296748705298</c:v>
                </c:pt>
                <c:pt idx="44643">
                  <c:v>-39.679296748705298</c:v>
                </c:pt>
                <c:pt idx="44644">
                  <c:v>-39.679296748705298</c:v>
                </c:pt>
                <c:pt idx="44645">
                  <c:v>-39.679296748705298</c:v>
                </c:pt>
                <c:pt idx="44646">
                  <c:v>-39.679296748705298</c:v>
                </c:pt>
                <c:pt idx="44647">
                  <c:v>-39.679296748705298</c:v>
                </c:pt>
                <c:pt idx="44648">
                  <c:v>-39.679296748705298</c:v>
                </c:pt>
                <c:pt idx="44649">
                  <c:v>-39.679296748705298</c:v>
                </c:pt>
                <c:pt idx="44650">
                  <c:v>-39.679296748705298</c:v>
                </c:pt>
                <c:pt idx="44651">
                  <c:v>-39.679296748705298</c:v>
                </c:pt>
                <c:pt idx="44652">
                  <c:v>-39.679296748705298</c:v>
                </c:pt>
                <c:pt idx="44653">
                  <c:v>-39.679296748705298</c:v>
                </c:pt>
                <c:pt idx="44654">
                  <c:v>-39.679296748705298</c:v>
                </c:pt>
                <c:pt idx="44655">
                  <c:v>-39.679296748705298</c:v>
                </c:pt>
                <c:pt idx="44656">
                  <c:v>-39.679296748705298</c:v>
                </c:pt>
                <c:pt idx="44657">
                  <c:v>-39.679296748705298</c:v>
                </c:pt>
                <c:pt idx="44658">
                  <c:v>-39.679296748705298</c:v>
                </c:pt>
                <c:pt idx="44659">
                  <c:v>-39.679296748705298</c:v>
                </c:pt>
                <c:pt idx="44660">
                  <c:v>-39.679296748705298</c:v>
                </c:pt>
                <c:pt idx="44661">
                  <c:v>-39.679296748705298</c:v>
                </c:pt>
                <c:pt idx="44662">
                  <c:v>-39.679296748705298</c:v>
                </c:pt>
                <c:pt idx="44663">
                  <c:v>-39.679296748705298</c:v>
                </c:pt>
                <c:pt idx="44664">
                  <c:v>-39.679296748705298</c:v>
                </c:pt>
                <c:pt idx="44665">
                  <c:v>-39.679296748705298</c:v>
                </c:pt>
                <c:pt idx="44666">
                  <c:v>-39.679296748705298</c:v>
                </c:pt>
                <c:pt idx="44667">
                  <c:v>-39.679296748705298</c:v>
                </c:pt>
                <c:pt idx="44668">
                  <c:v>-39.679296748705298</c:v>
                </c:pt>
                <c:pt idx="44669">
                  <c:v>-39.679296748705298</c:v>
                </c:pt>
                <c:pt idx="44670">
                  <c:v>-39.679296748705298</c:v>
                </c:pt>
                <c:pt idx="44671">
                  <c:v>-39.679296748705298</c:v>
                </c:pt>
                <c:pt idx="44672">
                  <c:v>-39.679296748705298</c:v>
                </c:pt>
                <c:pt idx="44673">
                  <c:v>-39.679296748705298</c:v>
                </c:pt>
                <c:pt idx="44674">
                  <c:v>-39.679296748705298</c:v>
                </c:pt>
                <c:pt idx="44675">
                  <c:v>-39.679296748705298</c:v>
                </c:pt>
                <c:pt idx="44676">
                  <c:v>-39.679296748705298</c:v>
                </c:pt>
                <c:pt idx="44677">
                  <c:v>-39.679296748705298</c:v>
                </c:pt>
                <c:pt idx="44678">
                  <c:v>-39.679296748705298</c:v>
                </c:pt>
                <c:pt idx="44679">
                  <c:v>-39.679296748705298</c:v>
                </c:pt>
                <c:pt idx="44680">
                  <c:v>-39.679296748705298</c:v>
                </c:pt>
                <c:pt idx="44681">
                  <c:v>-39.679296748705298</c:v>
                </c:pt>
                <c:pt idx="44682">
                  <c:v>-39.679296748705298</c:v>
                </c:pt>
                <c:pt idx="44683">
                  <c:v>-39.679296748705298</c:v>
                </c:pt>
                <c:pt idx="44684">
                  <c:v>-39.679296748705298</c:v>
                </c:pt>
                <c:pt idx="44685">
                  <c:v>-39.679296748705298</c:v>
                </c:pt>
                <c:pt idx="44686">
                  <c:v>-39.679296748705298</c:v>
                </c:pt>
                <c:pt idx="44687">
                  <c:v>-39.679296748705298</c:v>
                </c:pt>
                <c:pt idx="44688">
                  <c:v>-39.679296748705298</c:v>
                </c:pt>
                <c:pt idx="44689">
                  <c:v>-39.679296748705298</c:v>
                </c:pt>
                <c:pt idx="44690">
                  <c:v>-39.679296748705298</c:v>
                </c:pt>
                <c:pt idx="44691">
                  <c:v>-39.679296748705298</c:v>
                </c:pt>
                <c:pt idx="44692">
                  <c:v>-39.679296748705298</c:v>
                </c:pt>
                <c:pt idx="44693">
                  <c:v>-39.679296748705298</c:v>
                </c:pt>
                <c:pt idx="44694">
                  <c:v>-39.679296748705298</c:v>
                </c:pt>
                <c:pt idx="44695">
                  <c:v>-39.679296748705298</c:v>
                </c:pt>
                <c:pt idx="44696">
                  <c:v>-39.679296748705298</c:v>
                </c:pt>
                <c:pt idx="44697">
                  <c:v>-39.679296748705298</c:v>
                </c:pt>
                <c:pt idx="44698">
                  <c:v>-39.679296748705298</c:v>
                </c:pt>
                <c:pt idx="44699">
                  <c:v>-39.679296748705298</c:v>
                </c:pt>
                <c:pt idx="44700">
                  <c:v>-39.679296748705298</c:v>
                </c:pt>
                <c:pt idx="44701">
                  <c:v>-39.679296748705298</c:v>
                </c:pt>
                <c:pt idx="44702">
                  <c:v>-39.679296748705298</c:v>
                </c:pt>
                <c:pt idx="44703">
                  <c:v>-39.679296748705298</c:v>
                </c:pt>
                <c:pt idx="44704">
                  <c:v>-39.679296748705298</c:v>
                </c:pt>
                <c:pt idx="44705">
                  <c:v>-39.679296748705298</c:v>
                </c:pt>
                <c:pt idx="44706">
                  <c:v>-39.679296748705298</c:v>
                </c:pt>
                <c:pt idx="44707">
                  <c:v>-39.679296748705298</c:v>
                </c:pt>
                <c:pt idx="44708">
                  <c:v>-39.679296748705298</c:v>
                </c:pt>
                <c:pt idx="44709">
                  <c:v>-39.679296748705298</c:v>
                </c:pt>
                <c:pt idx="44710">
                  <c:v>-39.679296748705298</c:v>
                </c:pt>
                <c:pt idx="44711">
                  <c:v>-39.679296748705298</c:v>
                </c:pt>
                <c:pt idx="44712">
                  <c:v>-39.679296748705298</c:v>
                </c:pt>
                <c:pt idx="44713">
                  <c:v>-39.679296748705298</c:v>
                </c:pt>
                <c:pt idx="44714">
                  <c:v>-39.679296748705298</c:v>
                </c:pt>
                <c:pt idx="44715">
                  <c:v>-39.679296748705298</c:v>
                </c:pt>
                <c:pt idx="44716">
                  <c:v>-39.679296748705298</c:v>
                </c:pt>
                <c:pt idx="44717">
                  <c:v>-39.679296748705298</c:v>
                </c:pt>
                <c:pt idx="44718">
                  <c:v>-39.679296748705298</c:v>
                </c:pt>
                <c:pt idx="44719">
                  <c:v>-39.679296748705298</c:v>
                </c:pt>
                <c:pt idx="44720">
                  <c:v>-39.679296748705298</c:v>
                </c:pt>
                <c:pt idx="44721">
                  <c:v>-39.679296748705298</c:v>
                </c:pt>
                <c:pt idx="44722">
                  <c:v>-39.679296748705298</c:v>
                </c:pt>
                <c:pt idx="44723">
                  <c:v>-39.679296748705298</c:v>
                </c:pt>
                <c:pt idx="44724">
                  <c:v>-39.679296748705298</c:v>
                </c:pt>
                <c:pt idx="44725">
                  <c:v>-39.679296748705298</c:v>
                </c:pt>
                <c:pt idx="44726">
                  <c:v>-39.679296748705298</c:v>
                </c:pt>
                <c:pt idx="44727">
                  <c:v>-39.679296748705298</c:v>
                </c:pt>
                <c:pt idx="44728">
                  <c:v>-39.679296748705298</c:v>
                </c:pt>
                <c:pt idx="44729">
                  <c:v>-39.679296748705298</c:v>
                </c:pt>
                <c:pt idx="44730">
                  <c:v>-39.679296748705298</c:v>
                </c:pt>
                <c:pt idx="44731">
                  <c:v>-39.679296748705298</c:v>
                </c:pt>
                <c:pt idx="44732">
                  <c:v>-39.679296748705298</c:v>
                </c:pt>
                <c:pt idx="44733">
                  <c:v>-39.679296748705298</c:v>
                </c:pt>
                <c:pt idx="44734">
                  <c:v>-39.679296748705298</c:v>
                </c:pt>
                <c:pt idx="44735">
                  <c:v>-39.679296748705298</c:v>
                </c:pt>
                <c:pt idx="44736">
                  <c:v>-39.679296748705298</c:v>
                </c:pt>
                <c:pt idx="44737">
                  <c:v>-39.679296748705298</c:v>
                </c:pt>
                <c:pt idx="44738">
                  <c:v>-39.679296748705298</c:v>
                </c:pt>
                <c:pt idx="44739">
                  <c:v>-39.679296748705298</c:v>
                </c:pt>
                <c:pt idx="44740">
                  <c:v>-39.679296748705298</c:v>
                </c:pt>
                <c:pt idx="44741">
                  <c:v>-39.679296748705298</c:v>
                </c:pt>
                <c:pt idx="44742">
                  <c:v>-39.679296748705298</c:v>
                </c:pt>
                <c:pt idx="44743">
                  <c:v>-39.679296748705298</c:v>
                </c:pt>
                <c:pt idx="44744">
                  <c:v>-39.679296748705298</c:v>
                </c:pt>
                <c:pt idx="44745">
                  <c:v>-39.679296748705298</c:v>
                </c:pt>
                <c:pt idx="44746">
                  <c:v>-39.679296748705298</c:v>
                </c:pt>
                <c:pt idx="44747">
                  <c:v>-39.679296748705298</c:v>
                </c:pt>
                <c:pt idx="44748">
                  <c:v>-39.679296748705298</c:v>
                </c:pt>
                <c:pt idx="44749">
                  <c:v>-39.679296748705298</c:v>
                </c:pt>
                <c:pt idx="44750">
                  <c:v>-39.679296748705298</c:v>
                </c:pt>
                <c:pt idx="44751">
                  <c:v>-39.679296748705298</c:v>
                </c:pt>
                <c:pt idx="44752">
                  <c:v>-39.679296748705298</c:v>
                </c:pt>
                <c:pt idx="44753">
                  <c:v>-39.679296748705298</c:v>
                </c:pt>
                <c:pt idx="44754">
                  <c:v>-39.679296748705298</c:v>
                </c:pt>
                <c:pt idx="44755">
                  <c:v>-39.679296748705298</c:v>
                </c:pt>
                <c:pt idx="44756">
                  <c:v>-39.679296748705298</c:v>
                </c:pt>
                <c:pt idx="44757">
                  <c:v>-39.679296748705298</c:v>
                </c:pt>
                <c:pt idx="44758">
                  <c:v>-39.679296748705298</c:v>
                </c:pt>
                <c:pt idx="44759">
                  <c:v>-39.679296748705298</c:v>
                </c:pt>
                <c:pt idx="44760">
                  <c:v>-39.679296748705298</c:v>
                </c:pt>
                <c:pt idx="44761">
                  <c:v>-39.679296748705298</c:v>
                </c:pt>
                <c:pt idx="44762">
                  <c:v>-39.679296748705298</c:v>
                </c:pt>
                <c:pt idx="44763">
                  <c:v>-39.679296748705298</c:v>
                </c:pt>
                <c:pt idx="44764">
                  <c:v>-39.679296748705298</c:v>
                </c:pt>
                <c:pt idx="44765">
                  <c:v>-39.679296748705298</c:v>
                </c:pt>
                <c:pt idx="44766">
                  <c:v>-39.679296748705298</c:v>
                </c:pt>
                <c:pt idx="44767">
                  <c:v>-39.679296748705298</c:v>
                </c:pt>
                <c:pt idx="44768">
                  <c:v>-39.679296748705298</c:v>
                </c:pt>
                <c:pt idx="44769">
                  <c:v>-39.679296748705298</c:v>
                </c:pt>
                <c:pt idx="44770">
                  <c:v>-39.679296748705298</c:v>
                </c:pt>
                <c:pt idx="44771">
                  <c:v>-39.679296748705298</c:v>
                </c:pt>
                <c:pt idx="44772">
                  <c:v>-39.679296748705298</c:v>
                </c:pt>
                <c:pt idx="44773">
                  <c:v>-39.679296748705298</c:v>
                </c:pt>
                <c:pt idx="44774">
                  <c:v>-39.679296748705298</c:v>
                </c:pt>
                <c:pt idx="44775">
                  <c:v>-39.679296748705298</c:v>
                </c:pt>
                <c:pt idx="44776">
                  <c:v>-39.679296748705298</c:v>
                </c:pt>
                <c:pt idx="44777">
                  <c:v>-39.679296748705298</c:v>
                </c:pt>
                <c:pt idx="44778">
                  <c:v>-39.679296748705298</c:v>
                </c:pt>
                <c:pt idx="44779">
                  <c:v>-39.679296748705298</c:v>
                </c:pt>
                <c:pt idx="44780">
                  <c:v>-39.679296748705298</c:v>
                </c:pt>
                <c:pt idx="44781">
                  <c:v>-39.679296748705298</c:v>
                </c:pt>
                <c:pt idx="44782">
                  <c:v>-39.679296748705298</c:v>
                </c:pt>
                <c:pt idx="44783">
                  <c:v>-39.679296748705298</c:v>
                </c:pt>
                <c:pt idx="44784">
                  <c:v>-39.679296748705298</c:v>
                </c:pt>
                <c:pt idx="44785">
                  <c:v>-39.679296748705298</c:v>
                </c:pt>
                <c:pt idx="44786">
                  <c:v>-39.679296748705298</c:v>
                </c:pt>
                <c:pt idx="44787">
                  <c:v>-39.679296748705298</c:v>
                </c:pt>
                <c:pt idx="44788">
                  <c:v>-39.679296748705298</c:v>
                </c:pt>
                <c:pt idx="44789">
                  <c:v>-39.679296748705298</c:v>
                </c:pt>
                <c:pt idx="44790">
                  <c:v>-39.679296748705298</c:v>
                </c:pt>
                <c:pt idx="44791">
                  <c:v>-39.679296748705298</c:v>
                </c:pt>
                <c:pt idx="44792">
                  <c:v>-39.679296748705298</c:v>
                </c:pt>
                <c:pt idx="44793">
                  <c:v>-39.679296748705298</c:v>
                </c:pt>
                <c:pt idx="44794">
                  <c:v>-39.679296748705298</c:v>
                </c:pt>
                <c:pt idx="44795">
                  <c:v>-39.679296748705298</c:v>
                </c:pt>
                <c:pt idx="44796">
                  <c:v>-39.679296748705298</c:v>
                </c:pt>
                <c:pt idx="44797">
                  <c:v>-39.679296748705298</c:v>
                </c:pt>
                <c:pt idx="44798">
                  <c:v>-39.679296748705298</c:v>
                </c:pt>
                <c:pt idx="44799">
                  <c:v>-39.679296748705298</c:v>
                </c:pt>
                <c:pt idx="44800">
                  <c:v>-39.679296748705298</c:v>
                </c:pt>
                <c:pt idx="44801">
                  <c:v>-39.679296748705298</c:v>
                </c:pt>
                <c:pt idx="44802">
                  <c:v>-39.679296748705298</c:v>
                </c:pt>
                <c:pt idx="44803">
                  <c:v>-39.679296748705298</c:v>
                </c:pt>
                <c:pt idx="44804">
                  <c:v>-39.679296748705298</c:v>
                </c:pt>
                <c:pt idx="44805">
                  <c:v>-39.679296748705298</c:v>
                </c:pt>
                <c:pt idx="44806">
                  <c:v>-39.679296748705298</c:v>
                </c:pt>
                <c:pt idx="44807">
                  <c:v>-39.679296748705298</c:v>
                </c:pt>
                <c:pt idx="44808">
                  <c:v>-39.679296748705298</c:v>
                </c:pt>
                <c:pt idx="44809">
                  <c:v>-39.679296748705298</c:v>
                </c:pt>
                <c:pt idx="44810">
                  <c:v>-39.679296748705298</c:v>
                </c:pt>
                <c:pt idx="44811">
                  <c:v>-39.679296748705298</c:v>
                </c:pt>
                <c:pt idx="44812">
                  <c:v>-39.679296748705298</c:v>
                </c:pt>
                <c:pt idx="44813">
                  <c:v>-39.679296748705298</c:v>
                </c:pt>
                <c:pt idx="44814">
                  <c:v>-39.679296748705298</c:v>
                </c:pt>
                <c:pt idx="44815">
                  <c:v>-39.679296748705298</c:v>
                </c:pt>
                <c:pt idx="44816">
                  <c:v>-39.679296748705298</c:v>
                </c:pt>
                <c:pt idx="44817">
                  <c:v>-39.679296748705298</c:v>
                </c:pt>
                <c:pt idx="44818">
                  <c:v>-39.679296748705298</c:v>
                </c:pt>
                <c:pt idx="44819">
                  <c:v>-39.679296748705298</c:v>
                </c:pt>
                <c:pt idx="44820">
                  <c:v>-39.679296748705298</c:v>
                </c:pt>
                <c:pt idx="44821">
                  <c:v>-39.679296748705298</c:v>
                </c:pt>
                <c:pt idx="44822">
                  <c:v>-39.679296748705298</c:v>
                </c:pt>
                <c:pt idx="44823">
                  <c:v>-39.679296748705298</c:v>
                </c:pt>
                <c:pt idx="44824">
                  <c:v>-39.679296748705298</c:v>
                </c:pt>
                <c:pt idx="44825">
                  <c:v>-39.679296748705298</c:v>
                </c:pt>
                <c:pt idx="44826">
                  <c:v>-39.679296748705298</c:v>
                </c:pt>
                <c:pt idx="44827">
                  <c:v>-39.679296748705298</c:v>
                </c:pt>
                <c:pt idx="44828">
                  <c:v>-39.679296748705298</c:v>
                </c:pt>
                <c:pt idx="44829">
                  <c:v>-39.679296748705298</c:v>
                </c:pt>
                <c:pt idx="44830">
                  <c:v>-39.679296748705298</c:v>
                </c:pt>
                <c:pt idx="44831">
                  <c:v>-39.679296748705298</c:v>
                </c:pt>
                <c:pt idx="44832">
                  <c:v>-39.679296748705298</c:v>
                </c:pt>
                <c:pt idx="44833">
                  <c:v>-39.679296748705298</c:v>
                </c:pt>
                <c:pt idx="44834">
                  <c:v>-39.679296748705298</c:v>
                </c:pt>
                <c:pt idx="44835">
                  <c:v>-39.679296748705298</c:v>
                </c:pt>
                <c:pt idx="44836">
                  <c:v>-39.679296748705298</c:v>
                </c:pt>
                <c:pt idx="44837">
                  <c:v>-39.679296748705298</c:v>
                </c:pt>
                <c:pt idx="44838">
                  <c:v>-39.679296748705298</c:v>
                </c:pt>
                <c:pt idx="44839">
                  <c:v>-39.679296748705298</c:v>
                </c:pt>
                <c:pt idx="44840">
                  <c:v>-39.679296748705298</c:v>
                </c:pt>
                <c:pt idx="44841">
                  <c:v>-39.679296748705298</c:v>
                </c:pt>
                <c:pt idx="44842">
                  <c:v>-39.679296748705298</c:v>
                </c:pt>
                <c:pt idx="44843">
                  <c:v>-39.679296748705298</c:v>
                </c:pt>
                <c:pt idx="44844">
                  <c:v>-39.679296748705298</c:v>
                </c:pt>
                <c:pt idx="44845">
                  <c:v>-39.679296748705298</c:v>
                </c:pt>
                <c:pt idx="44846">
                  <c:v>-39.679296748705298</c:v>
                </c:pt>
                <c:pt idx="44847">
                  <c:v>-39.679296748705298</c:v>
                </c:pt>
                <c:pt idx="44848">
                  <c:v>-39.679296748705298</c:v>
                </c:pt>
                <c:pt idx="44849">
                  <c:v>-39.679296748705298</c:v>
                </c:pt>
                <c:pt idx="44850">
                  <c:v>-39.679296748705298</c:v>
                </c:pt>
                <c:pt idx="44851">
                  <c:v>-39.679296748705298</c:v>
                </c:pt>
                <c:pt idx="44852">
                  <c:v>-39.679296748705298</c:v>
                </c:pt>
                <c:pt idx="44853">
                  <c:v>-39.679296748705298</c:v>
                </c:pt>
                <c:pt idx="44854">
                  <c:v>-39.679296748705298</c:v>
                </c:pt>
                <c:pt idx="44855">
                  <c:v>-39.679296748705298</c:v>
                </c:pt>
                <c:pt idx="44856">
                  <c:v>-39.679296748705298</c:v>
                </c:pt>
                <c:pt idx="44857">
                  <c:v>-39.679296748705298</c:v>
                </c:pt>
                <c:pt idx="44858">
                  <c:v>-39.679296748705298</c:v>
                </c:pt>
                <c:pt idx="44859">
                  <c:v>-39.679296748705298</c:v>
                </c:pt>
                <c:pt idx="44860">
                  <c:v>-39.679296748705298</c:v>
                </c:pt>
                <c:pt idx="44861">
                  <c:v>-39.679296748705298</c:v>
                </c:pt>
                <c:pt idx="44862">
                  <c:v>-39.679296748705298</c:v>
                </c:pt>
                <c:pt idx="44863">
                  <c:v>-39.679296748705298</c:v>
                </c:pt>
                <c:pt idx="44864">
                  <c:v>-39.679296748705298</c:v>
                </c:pt>
                <c:pt idx="44865">
                  <c:v>-39.679296748705298</c:v>
                </c:pt>
                <c:pt idx="44866">
                  <c:v>-39.679296748705298</c:v>
                </c:pt>
                <c:pt idx="44867">
                  <c:v>-39.679296748705298</c:v>
                </c:pt>
                <c:pt idx="44868">
                  <c:v>-39.679296748705298</c:v>
                </c:pt>
                <c:pt idx="44869">
                  <c:v>-39.679296748705298</c:v>
                </c:pt>
                <c:pt idx="44870">
                  <c:v>-39.679296748705298</c:v>
                </c:pt>
                <c:pt idx="44871">
                  <c:v>-39.679296748705298</c:v>
                </c:pt>
                <c:pt idx="44872">
                  <c:v>-39.679296748705298</c:v>
                </c:pt>
                <c:pt idx="44873">
                  <c:v>-39.679296748705298</c:v>
                </c:pt>
                <c:pt idx="44874">
                  <c:v>-39.679296748705298</c:v>
                </c:pt>
                <c:pt idx="44875">
                  <c:v>-39.679296748705298</c:v>
                </c:pt>
                <c:pt idx="44876">
                  <c:v>-39.679296748705298</c:v>
                </c:pt>
                <c:pt idx="44877">
                  <c:v>-39.679296748705298</c:v>
                </c:pt>
                <c:pt idx="44878">
                  <c:v>-39.679296748705298</c:v>
                </c:pt>
                <c:pt idx="44879">
                  <c:v>-39.679296748705298</c:v>
                </c:pt>
                <c:pt idx="44880">
                  <c:v>-39.679296748705298</c:v>
                </c:pt>
                <c:pt idx="44881">
                  <c:v>-39.679296748705298</c:v>
                </c:pt>
                <c:pt idx="44882">
                  <c:v>-39.679296748705298</c:v>
                </c:pt>
                <c:pt idx="44883">
                  <c:v>-39.679296748705298</c:v>
                </c:pt>
                <c:pt idx="44884">
                  <c:v>-39.679296748705298</c:v>
                </c:pt>
                <c:pt idx="44885">
                  <c:v>-39.679296748705298</c:v>
                </c:pt>
                <c:pt idx="44886">
                  <c:v>-39.679296748705298</c:v>
                </c:pt>
                <c:pt idx="44887">
                  <c:v>-39.679296748705298</c:v>
                </c:pt>
                <c:pt idx="44888">
                  <c:v>-39.679296748705298</c:v>
                </c:pt>
                <c:pt idx="44889">
                  <c:v>-39.679296748705298</c:v>
                </c:pt>
                <c:pt idx="44890">
                  <c:v>-39.679296748705298</c:v>
                </c:pt>
                <c:pt idx="44891">
                  <c:v>-39.679296748705298</c:v>
                </c:pt>
                <c:pt idx="44892">
                  <c:v>-39.679296748705298</c:v>
                </c:pt>
                <c:pt idx="44893">
                  <c:v>-39.679296748705298</c:v>
                </c:pt>
                <c:pt idx="44894">
                  <c:v>-39.679296748705298</c:v>
                </c:pt>
                <c:pt idx="44895">
                  <c:v>-39.679296748705298</c:v>
                </c:pt>
                <c:pt idx="44896">
                  <c:v>-39.679296748705298</c:v>
                </c:pt>
                <c:pt idx="44897">
                  <c:v>-39.679296748705298</c:v>
                </c:pt>
                <c:pt idx="44898">
                  <c:v>-39.679296748705298</c:v>
                </c:pt>
                <c:pt idx="44899">
                  <c:v>-39.679296748705298</c:v>
                </c:pt>
                <c:pt idx="44900">
                  <c:v>-39.679296748705298</c:v>
                </c:pt>
                <c:pt idx="44901">
                  <c:v>-39.679296748705298</c:v>
                </c:pt>
                <c:pt idx="44902">
                  <c:v>-39.679296748705298</c:v>
                </c:pt>
                <c:pt idx="44903">
                  <c:v>-39.679296748705298</c:v>
                </c:pt>
                <c:pt idx="44904">
                  <c:v>-39.679296748705298</c:v>
                </c:pt>
                <c:pt idx="44905">
                  <c:v>-39.679296748705298</c:v>
                </c:pt>
                <c:pt idx="44906">
                  <c:v>-39.679296748705298</c:v>
                </c:pt>
                <c:pt idx="44907">
                  <c:v>-39.679296748705298</c:v>
                </c:pt>
                <c:pt idx="44908">
                  <c:v>-39.679296748705298</c:v>
                </c:pt>
                <c:pt idx="44909">
                  <c:v>-39.679296748705298</c:v>
                </c:pt>
                <c:pt idx="44910">
                  <c:v>-39.679296748705298</c:v>
                </c:pt>
                <c:pt idx="44911">
                  <c:v>-39.679296748705298</c:v>
                </c:pt>
                <c:pt idx="44912">
                  <c:v>-39.679296748705298</c:v>
                </c:pt>
                <c:pt idx="44913">
                  <c:v>-39.679296748705298</c:v>
                </c:pt>
                <c:pt idx="44914">
                  <c:v>-39.679296748705298</c:v>
                </c:pt>
                <c:pt idx="44915">
                  <c:v>-39.679296748705298</c:v>
                </c:pt>
                <c:pt idx="44916">
                  <c:v>-39.679296748705298</c:v>
                </c:pt>
                <c:pt idx="44917">
                  <c:v>-39.679296748705298</c:v>
                </c:pt>
                <c:pt idx="44918">
                  <c:v>-39.679296748705298</c:v>
                </c:pt>
                <c:pt idx="44919">
                  <c:v>-39.679296748705298</c:v>
                </c:pt>
                <c:pt idx="44920">
                  <c:v>-39.679296748705298</c:v>
                </c:pt>
                <c:pt idx="44921">
                  <c:v>-39.679296748705298</c:v>
                </c:pt>
                <c:pt idx="44922">
                  <c:v>-39.679296748705298</c:v>
                </c:pt>
                <c:pt idx="44923">
                  <c:v>-39.679296748705298</c:v>
                </c:pt>
                <c:pt idx="44924">
                  <c:v>-39.679296748705298</c:v>
                </c:pt>
                <c:pt idx="44925">
                  <c:v>-39.679296748705298</c:v>
                </c:pt>
                <c:pt idx="44926">
                  <c:v>-39.679296748705298</c:v>
                </c:pt>
                <c:pt idx="44927">
                  <c:v>-39.679296748705298</c:v>
                </c:pt>
                <c:pt idx="44928">
                  <c:v>-39.679296748705298</c:v>
                </c:pt>
                <c:pt idx="44929">
                  <c:v>-39.679296748705298</c:v>
                </c:pt>
                <c:pt idx="44930">
                  <c:v>-39.679296748705298</c:v>
                </c:pt>
                <c:pt idx="44931">
                  <c:v>-39.679296748705298</c:v>
                </c:pt>
                <c:pt idx="44932">
                  <c:v>-39.679296748705298</c:v>
                </c:pt>
                <c:pt idx="44933">
                  <c:v>-39.679296748705298</c:v>
                </c:pt>
                <c:pt idx="44934">
                  <c:v>-39.679296748705298</c:v>
                </c:pt>
                <c:pt idx="44935">
                  <c:v>-39.679296748705298</c:v>
                </c:pt>
                <c:pt idx="44936">
                  <c:v>-39.679296748705298</c:v>
                </c:pt>
                <c:pt idx="44937">
                  <c:v>-39.679296748705298</c:v>
                </c:pt>
                <c:pt idx="44938">
                  <c:v>-39.679296748705298</c:v>
                </c:pt>
                <c:pt idx="44939">
                  <c:v>-39.679296748705298</c:v>
                </c:pt>
                <c:pt idx="44940">
                  <c:v>-39.679296748705298</c:v>
                </c:pt>
                <c:pt idx="44941">
                  <c:v>-39.679296748705298</c:v>
                </c:pt>
                <c:pt idx="44942">
                  <c:v>-39.679296748705298</c:v>
                </c:pt>
                <c:pt idx="44943">
                  <c:v>-39.679296748705298</c:v>
                </c:pt>
                <c:pt idx="44944">
                  <c:v>-39.679296748705298</c:v>
                </c:pt>
                <c:pt idx="44945">
                  <c:v>-39.679296748705298</c:v>
                </c:pt>
                <c:pt idx="44946">
                  <c:v>-39.679296748705298</c:v>
                </c:pt>
                <c:pt idx="44947">
                  <c:v>-39.679296748705298</c:v>
                </c:pt>
                <c:pt idx="44948">
                  <c:v>-39.679296748705298</c:v>
                </c:pt>
                <c:pt idx="44949">
                  <c:v>-39.679296748705298</c:v>
                </c:pt>
                <c:pt idx="44950">
                  <c:v>-39.679296748705298</c:v>
                </c:pt>
                <c:pt idx="44951">
                  <c:v>-39.679296748705298</c:v>
                </c:pt>
                <c:pt idx="44952">
                  <c:v>-39.679296748705298</c:v>
                </c:pt>
                <c:pt idx="44953">
                  <c:v>-39.679296748705298</c:v>
                </c:pt>
                <c:pt idx="44954">
                  <c:v>-39.679296748705298</c:v>
                </c:pt>
                <c:pt idx="44955">
                  <c:v>-39.679296748705298</c:v>
                </c:pt>
                <c:pt idx="44956">
                  <c:v>-39.679296748705298</c:v>
                </c:pt>
                <c:pt idx="44957">
                  <c:v>-39.679296748705298</c:v>
                </c:pt>
                <c:pt idx="44958">
                  <c:v>-39.679296748705298</c:v>
                </c:pt>
                <c:pt idx="44959">
                  <c:v>-39.679296748705298</c:v>
                </c:pt>
                <c:pt idx="44960">
                  <c:v>-39.679296748705298</c:v>
                </c:pt>
                <c:pt idx="44961">
                  <c:v>-39.679296748705298</c:v>
                </c:pt>
                <c:pt idx="44962">
                  <c:v>-39.679296748705298</c:v>
                </c:pt>
                <c:pt idx="44963">
                  <c:v>-39.679296748705298</c:v>
                </c:pt>
                <c:pt idx="44964">
                  <c:v>-39.679296748705298</c:v>
                </c:pt>
                <c:pt idx="44965">
                  <c:v>-39.679296748705298</c:v>
                </c:pt>
                <c:pt idx="44966">
                  <c:v>-39.679296748705298</c:v>
                </c:pt>
                <c:pt idx="44967">
                  <c:v>-39.679296748705298</c:v>
                </c:pt>
                <c:pt idx="44968">
                  <c:v>-39.679296748705298</c:v>
                </c:pt>
                <c:pt idx="44969">
                  <c:v>-39.679296748705298</c:v>
                </c:pt>
                <c:pt idx="44970">
                  <c:v>-39.679296748705298</c:v>
                </c:pt>
                <c:pt idx="44971">
                  <c:v>-39.679296748705298</c:v>
                </c:pt>
                <c:pt idx="44972">
                  <c:v>-39.679296748705298</c:v>
                </c:pt>
                <c:pt idx="44973">
                  <c:v>-39.679296748705298</c:v>
                </c:pt>
                <c:pt idx="44974">
                  <c:v>-39.679296748705298</c:v>
                </c:pt>
                <c:pt idx="44975">
                  <c:v>-39.679296748705298</c:v>
                </c:pt>
                <c:pt idx="44976">
                  <c:v>-39.679296748705298</c:v>
                </c:pt>
                <c:pt idx="44977">
                  <c:v>-39.679296748705298</c:v>
                </c:pt>
                <c:pt idx="44978">
                  <c:v>-39.679296748705298</c:v>
                </c:pt>
                <c:pt idx="44979">
                  <c:v>-39.679296748705298</c:v>
                </c:pt>
                <c:pt idx="44980">
                  <c:v>-39.679296748705298</c:v>
                </c:pt>
                <c:pt idx="44981">
                  <c:v>-39.679296748705298</c:v>
                </c:pt>
                <c:pt idx="44982">
                  <c:v>-39.679296748705298</c:v>
                </c:pt>
                <c:pt idx="44983">
                  <c:v>-39.679296748705298</c:v>
                </c:pt>
                <c:pt idx="44984">
                  <c:v>-39.679296748705298</c:v>
                </c:pt>
                <c:pt idx="44985">
                  <c:v>-39.679296748705298</c:v>
                </c:pt>
                <c:pt idx="44986">
                  <c:v>-39.679296748705298</c:v>
                </c:pt>
                <c:pt idx="44987">
                  <c:v>-39.679296748705298</c:v>
                </c:pt>
                <c:pt idx="44988">
                  <c:v>-39.679296748705298</c:v>
                </c:pt>
                <c:pt idx="44989">
                  <c:v>-39.679296748705298</c:v>
                </c:pt>
                <c:pt idx="44990">
                  <c:v>-39.679296748705298</c:v>
                </c:pt>
                <c:pt idx="44991">
                  <c:v>-39.679296748705298</c:v>
                </c:pt>
                <c:pt idx="44992">
                  <c:v>-39.679296748705298</c:v>
                </c:pt>
                <c:pt idx="44993">
                  <c:v>-39.679296748705298</c:v>
                </c:pt>
                <c:pt idx="44994">
                  <c:v>-39.679296748705298</c:v>
                </c:pt>
                <c:pt idx="44995">
                  <c:v>-39.679296748705298</c:v>
                </c:pt>
                <c:pt idx="44996">
                  <c:v>-39.679296748705298</c:v>
                </c:pt>
                <c:pt idx="44997">
                  <c:v>-39.679296748705298</c:v>
                </c:pt>
                <c:pt idx="44998">
                  <c:v>-39.679296748705298</c:v>
                </c:pt>
                <c:pt idx="44999">
                  <c:v>-39.679296748705298</c:v>
                </c:pt>
                <c:pt idx="45000">
                  <c:v>-39.679296748705298</c:v>
                </c:pt>
                <c:pt idx="45001">
                  <c:v>-39.679296748705298</c:v>
                </c:pt>
                <c:pt idx="45002">
                  <c:v>-39.679296748705298</c:v>
                </c:pt>
                <c:pt idx="45003">
                  <c:v>-39.679296748705298</c:v>
                </c:pt>
                <c:pt idx="45004">
                  <c:v>-39.679296748705298</c:v>
                </c:pt>
                <c:pt idx="45005">
                  <c:v>-39.679296748705298</c:v>
                </c:pt>
                <c:pt idx="45006">
                  <c:v>-39.679296748705298</c:v>
                </c:pt>
                <c:pt idx="45007">
                  <c:v>-39.679296748705298</c:v>
                </c:pt>
                <c:pt idx="45008">
                  <c:v>-39.679296748705298</c:v>
                </c:pt>
                <c:pt idx="45009">
                  <c:v>-39.679296748705298</c:v>
                </c:pt>
                <c:pt idx="45010">
                  <c:v>-39.679296748705298</c:v>
                </c:pt>
                <c:pt idx="45011">
                  <c:v>-39.679296748705298</c:v>
                </c:pt>
                <c:pt idx="45012">
                  <c:v>-39.679296748705298</c:v>
                </c:pt>
                <c:pt idx="45013">
                  <c:v>-39.679296748705298</c:v>
                </c:pt>
                <c:pt idx="45014">
                  <c:v>-39.679296748705298</c:v>
                </c:pt>
                <c:pt idx="45015">
                  <c:v>-39.679296748705298</c:v>
                </c:pt>
                <c:pt idx="45016">
                  <c:v>-39.679296748705298</c:v>
                </c:pt>
                <c:pt idx="45017">
                  <c:v>-39.679296748705298</c:v>
                </c:pt>
                <c:pt idx="45018">
                  <c:v>-39.679296748705298</c:v>
                </c:pt>
                <c:pt idx="45019">
                  <c:v>-39.679296748705298</c:v>
                </c:pt>
                <c:pt idx="45020">
                  <c:v>-39.679296748705298</c:v>
                </c:pt>
                <c:pt idx="45021">
                  <c:v>-39.679296748705298</c:v>
                </c:pt>
                <c:pt idx="45022">
                  <c:v>-39.679296748705298</c:v>
                </c:pt>
                <c:pt idx="45023">
                  <c:v>-39.679296748705298</c:v>
                </c:pt>
                <c:pt idx="45024">
                  <c:v>-39.679296748705298</c:v>
                </c:pt>
                <c:pt idx="45025">
                  <c:v>-39.679296748705298</c:v>
                </c:pt>
                <c:pt idx="45026">
                  <c:v>-39.679296748705298</c:v>
                </c:pt>
                <c:pt idx="45027">
                  <c:v>-39.679296748705298</c:v>
                </c:pt>
                <c:pt idx="45028">
                  <c:v>-39.679296748705298</c:v>
                </c:pt>
                <c:pt idx="45029">
                  <c:v>-39.679296748705298</c:v>
                </c:pt>
                <c:pt idx="45030">
                  <c:v>-39.679296748705298</c:v>
                </c:pt>
                <c:pt idx="45031">
                  <c:v>-39.679296748705298</c:v>
                </c:pt>
                <c:pt idx="45032">
                  <c:v>-39.679296748705298</c:v>
                </c:pt>
                <c:pt idx="45033">
                  <c:v>-39.679296748705298</c:v>
                </c:pt>
                <c:pt idx="45034">
                  <c:v>-39.679296748705298</c:v>
                </c:pt>
                <c:pt idx="45035">
                  <c:v>-39.679296748705298</c:v>
                </c:pt>
                <c:pt idx="45036">
                  <c:v>-39.679296748705298</c:v>
                </c:pt>
                <c:pt idx="45037">
                  <c:v>-39.679296748705298</c:v>
                </c:pt>
                <c:pt idx="45038">
                  <c:v>-39.679296748705298</c:v>
                </c:pt>
                <c:pt idx="45039">
                  <c:v>-39.679296748705298</c:v>
                </c:pt>
                <c:pt idx="45040">
                  <c:v>-39.679296748705298</c:v>
                </c:pt>
                <c:pt idx="45041">
                  <c:v>-39.679296748705298</c:v>
                </c:pt>
                <c:pt idx="45042">
                  <c:v>-39.679296748705298</c:v>
                </c:pt>
                <c:pt idx="45043">
                  <c:v>-39.679296748705298</c:v>
                </c:pt>
                <c:pt idx="45044">
                  <c:v>-39.679296748705298</c:v>
                </c:pt>
                <c:pt idx="45045">
                  <c:v>-39.679296748705298</c:v>
                </c:pt>
                <c:pt idx="45046">
                  <c:v>-39.679296748705298</c:v>
                </c:pt>
                <c:pt idx="45047">
                  <c:v>-39.679296748705298</c:v>
                </c:pt>
                <c:pt idx="45048">
                  <c:v>-39.679296748705298</c:v>
                </c:pt>
                <c:pt idx="45049">
                  <c:v>-39.679296748705298</c:v>
                </c:pt>
                <c:pt idx="45050">
                  <c:v>-39.679296748705298</c:v>
                </c:pt>
                <c:pt idx="45051">
                  <c:v>-39.679296748705298</c:v>
                </c:pt>
                <c:pt idx="45052">
                  <c:v>-39.679296748705298</c:v>
                </c:pt>
                <c:pt idx="45053">
                  <c:v>-39.679296748705298</c:v>
                </c:pt>
                <c:pt idx="45054">
                  <c:v>-39.679296748705298</c:v>
                </c:pt>
                <c:pt idx="45055">
                  <c:v>-39.679296748705298</c:v>
                </c:pt>
                <c:pt idx="45056">
                  <c:v>-39.679296748705298</c:v>
                </c:pt>
                <c:pt idx="45057">
                  <c:v>-39.679296748705298</c:v>
                </c:pt>
                <c:pt idx="45058">
                  <c:v>-39.679296748705298</c:v>
                </c:pt>
                <c:pt idx="45059">
                  <c:v>-39.679296748705298</c:v>
                </c:pt>
                <c:pt idx="45060">
                  <c:v>-39.679296748705298</c:v>
                </c:pt>
                <c:pt idx="45061">
                  <c:v>-39.679296748705298</c:v>
                </c:pt>
                <c:pt idx="45062">
                  <c:v>-39.679296748705298</c:v>
                </c:pt>
                <c:pt idx="45063">
                  <c:v>-39.679296748705298</c:v>
                </c:pt>
                <c:pt idx="45064">
                  <c:v>-39.679296748705298</c:v>
                </c:pt>
                <c:pt idx="45065">
                  <c:v>-39.679296748705298</c:v>
                </c:pt>
                <c:pt idx="45066">
                  <c:v>-39.679296748705298</c:v>
                </c:pt>
                <c:pt idx="45067">
                  <c:v>-39.679296748705298</c:v>
                </c:pt>
                <c:pt idx="45068">
                  <c:v>-39.679296748705298</c:v>
                </c:pt>
                <c:pt idx="45069">
                  <c:v>-39.679296748705298</c:v>
                </c:pt>
                <c:pt idx="45070">
                  <c:v>-39.679296748705298</c:v>
                </c:pt>
                <c:pt idx="45071">
                  <c:v>-39.679296748705298</c:v>
                </c:pt>
                <c:pt idx="45072">
                  <c:v>-39.679296748705298</c:v>
                </c:pt>
                <c:pt idx="45073">
                  <c:v>-39.679296748705298</c:v>
                </c:pt>
                <c:pt idx="45074">
                  <c:v>-39.679296748705298</c:v>
                </c:pt>
                <c:pt idx="45075">
                  <c:v>-39.679296748705298</c:v>
                </c:pt>
                <c:pt idx="45076">
                  <c:v>-39.679296748705298</c:v>
                </c:pt>
                <c:pt idx="45077">
                  <c:v>-39.679296748705298</c:v>
                </c:pt>
                <c:pt idx="45078">
                  <c:v>-39.679296748705298</c:v>
                </c:pt>
                <c:pt idx="45079">
                  <c:v>-39.679296748705298</c:v>
                </c:pt>
                <c:pt idx="45080">
                  <c:v>-39.679296748705298</c:v>
                </c:pt>
                <c:pt idx="45081">
                  <c:v>-39.679296748705298</c:v>
                </c:pt>
                <c:pt idx="45082">
                  <c:v>-39.679296748705298</c:v>
                </c:pt>
                <c:pt idx="45083">
                  <c:v>-39.679296748705298</c:v>
                </c:pt>
                <c:pt idx="45084">
                  <c:v>-39.679296748705298</c:v>
                </c:pt>
                <c:pt idx="45085">
                  <c:v>-39.679296748705298</c:v>
                </c:pt>
                <c:pt idx="45086">
                  <c:v>-39.679296748705298</c:v>
                </c:pt>
                <c:pt idx="45087">
                  <c:v>-39.679296748705298</c:v>
                </c:pt>
                <c:pt idx="45088">
                  <c:v>-39.679296748705298</c:v>
                </c:pt>
                <c:pt idx="45089">
                  <c:v>-39.679296748705298</c:v>
                </c:pt>
                <c:pt idx="45090">
                  <c:v>-39.679296748705298</c:v>
                </c:pt>
                <c:pt idx="45091">
                  <c:v>-39.679296748705298</c:v>
                </c:pt>
                <c:pt idx="45092">
                  <c:v>-39.679296748705298</c:v>
                </c:pt>
                <c:pt idx="45093">
                  <c:v>-39.679296748705298</c:v>
                </c:pt>
                <c:pt idx="45094">
                  <c:v>-39.679296748705298</c:v>
                </c:pt>
                <c:pt idx="45095">
                  <c:v>-39.679296748705298</c:v>
                </c:pt>
                <c:pt idx="45096">
                  <c:v>-39.679296748705298</c:v>
                </c:pt>
                <c:pt idx="45097">
                  <c:v>-39.679296748705298</c:v>
                </c:pt>
                <c:pt idx="45098">
                  <c:v>-39.679296748705298</c:v>
                </c:pt>
                <c:pt idx="45099">
                  <c:v>-39.679296748705298</c:v>
                </c:pt>
                <c:pt idx="45100">
                  <c:v>-39.679296748705298</c:v>
                </c:pt>
                <c:pt idx="45101">
                  <c:v>-39.679296748705298</c:v>
                </c:pt>
                <c:pt idx="45102">
                  <c:v>-39.679296748705298</c:v>
                </c:pt>
                <c:pt idx="45103">
                  <c:v>-39.679296748705298</c:v>
                </c:pt>
                <c:pt idx="45104">
                  <c:v>-39.679296748705298</c:v>
                </c:pt>
                <c:pt idx="45105">
                  <c:v>-39.679296748705298</c:v>
                </c:pt>
                <c:pt idx="45106">
                  <c:v>-39.679296748705298</c:v>
                </c:pt>
                <c:pt idx="45107">
                  <c:v>-39.679296748705298</c:v>
                </c:pt>
                <c:pt idx="45108">
                  <c:v>-39.679296748705298</c:v>
                </c:pt>
                <c:pt idx="45109">
                  <c:v>-39.679296748705298</c:v>
                </c:pt>
                <c:pt idx="45110">
                  <c:v>-39.679296748705298</c:v>
                </c:pt>
                <c:pt idx="45111">
                  <c:v>-39.679296748705298</c:v>
                </c:pt>
                <c:pt idx="45112">
                  <c:v>-39.679296748705298</c:v>
                </c:pt>
                <c:pt idx="45113">
                  <c:v>-39.679296748705298</c:v>
                </c:pt>
                <c:pt idx="45114">
                  <c:v>-39.679296748705298</c:v>
                </c:pt>
                <c:pt idx="45115">
                  <c:v>-39.679296748705298</c:v>
                </c:pt>
                <c:pt idx="45116">
                  <c:v>-39.679296748705298</c:v>
                </c:pt>
                <c:pt idx="45117">
                  <c:v>-39.679296748705298</c:v>
                </c:pt>
                <c:pt idx="45118">
                  <c:v>-39.679296748705298</c:v>
                </c:pt>
                <c:pt idx="45119">
                  <c:v>-39.679296748705298</c:v>
                </c:pt>
                <c:pt idx="45120">
                  <c:v>-39.679296748705298</c:v>
                </c:pt>
                <c:pt idx="45121">
                  <c:v>-39.679296748705298</c:v>
                </c:pt>
                <c:pt idx="45122">
                  <c:v>-39.679296748705298</c:v>
                </c:pt>
                <c:pt idx="45123">
                  <c:v>-39.679296748705298</c:v>
                </c:pt>
                <c:pt idx="45124">
                  <c:v>-39.679296748705298</c:v>
                </c:pt>
                <c:pt idx="45125">
                  <c:v>-39.679296748705298</c:v>
                </c:pt>
                <c:pt idx="45126">
                  <c:v>-39.679296748705298</c:v>
                </c:pt>
                <c:pt idx="45127">
                  <c:v>-39.679296748705298</c:v>
                </c:pt>
                <c:pt idx="45128">
                  <c:v>-39.679296748705298</c:v>
                </c:pt>
                <c:pt idx="45129">
                  <c:v>-39.679296748705298</c:v>
                </c:pt>
                <c:pt idx="45130">
                  <c:v>-39.679296748705298</c:v>
                </c:pt>
                <c:pt idx="45131">
                  <c:v>-39.679296748705298</c:v>
                </c:pt>
                <c:pt idx="45132">
                  <c:v>-39.679296748705298</c:v>
                </c:pt>
                <c:pt idx="45133">
                  <c:v>-39.679296748705298</c:v>
                </c:pt>
                <c:pt idx="45134">
                  <c:v>-39.679296748705298</c:v>
                </c:pt>
                <c:pt idx="45135">
                  <c:v>-39.679296748705298</c:v>
                </c:pt>
                <c:pt idx="45136">
                  <c:v>-39.679296748705298</c:v>
                </c:pt>
                <c:pt idx="45137">
                  <c:v>-39.679296748705298</c:v>
                </c:pt>
                <c:pt idx="45138">
                  <c:v>-39.679296748705298</c:v>
                </c:pt>
                <c:pt idx="45139">
                  <c:v>-39.679296748705298</c:v>
                </c:pt>
                <c:pt idx="45140">
                  <c:v>-39.679296748705298</c:v>
                </c:pt>
                <c:pt idx="45141">
                  <c:v>-39.679296748705298</c:v>
                </c:pt>
                <c:pt idx="45142">
                  <c:v>-39.679296748705298</c:v>
                </c:pt>
                <c:pt idx="45143">
                  <c:v>-39.679296748705298</c:v>
                </c:pt>
                <c:pt idx="45144">
                  <c:v>-39.679296748705298</c:v>
                </c:pt>
                <c:pt idx="45145">
                  <c:v>-39.679296748705298</c:v>
                </c:pt>
                <c:pt idx="45146">
                  <c:v>-39.679296748705298</c:v>
                </c:pt>
                <c:pt idx="45147">
                  <c:v>-39.679296748705298</c:v>
                </c:pt>
                <c:pt idx="45148">
                  <c:v>-39.679296748705298</c:v>
                </c:pt>
                <c:pt idx="45149">
                  <c:v>-39.679296748705298</c:v>
                </c:pt>
                <c:pt idx="45150">
                  <c:v>-39.679296748705298</c:v>
                </c:pt>
                <c:pt idx="45151">
                  <c:v>-39.679296748705298</c:v>
                </c:pt>
                <c:pt idx="45152">
                  <c:v>-39.679296748705298</c:v>
                </c:pt>
                <c:pt idx="45153">
                  <c:v>-39.679296748705298</c:v>
                </c:pt>
                <c:pt idx="45154">
                  <c:v>-39.679296748705298</c:v>
                </c:pt>
                <c:pt idx="45155">
                  <c:v>-39.679296748705298</c:v>
                </c:pt>
                <c:pt idx="45156">
                  <c:v>-39.679296748705298</c:v>
                </c:pt>
                <c:pt idx="45157">
                  <c:v>-39.679296748705298</c:v>
                </c:pt>
                <c:pt idx="45158">
                  <c:v>-39.679296748705298</c:v>
                </c:pt>
                <c:pt idx="45159">
                  <c:v>-39.679296748705298</c:v>
                </c:pt>
                <c:pt idx="45160">
                  <c:v>-39.679296748705298</c:v>
                </c:pt>
                <c:pt idx="45161">
                  <c:v>-39.679296748705298</c:v>
                </c:pt>
                <c:pt idx="45162">
                  <c:v>-39.679296748705298</c:v>
                </c:pt>
                <c:pt idx="45163">
                  <c:v>-39.679296748705298</c:v>
                </c:pt>
                <c:pt idx="45164">
                  <c:v>-39.679296748705298</c:v>
                </c:pt>
                <c:pt idx="45165">
                  <c:v>-39.679296748705298</c:v>
                </c:pt>
                <c:pt idx="45166">
                  <c:v>-39.679296748705298</c:v>
                </c:pt>
                <c:pt idx="45167">
                  <c:v>-39.679296748705298</c:v>
                </c:pt>
                <c:pt idx="45168">
                  <c:v>-39.679296748705298</c:v>
                </c:pt>
                <c:pt idx="45169">
                  <c:v>-39.679296748705298</c:v>
                </c:pt>
                <c:pt idx="45170">
                  <c:v>-39.679296748705298</c:v>
                </c:pt>
                <c:pt idx="45171">
                  <c:v>-39.679296748705298</c:v>
                </c:pt>
                <c:pt idx="45172">
                  <c:v>-39.679296748705298</c:v>
                </c:pt>
                <c:pt idx="45173">
                  <c:v>-39.679296748705298</c:v>
                </c:pt>
                <c:pt idx="45174">
                  <c:v>-39.679296748705298</c:v>
                </c:pt>
                <c:pt idx="45175">
                  <c:v>-39.679296748705298</c:v>
                </c:pt>
                <c:pt idx="45176">
                  <c:v>-39.679296748705298</c:v>
                </c:pt>
                <c:pt idx="45177">
                  <c:v>-39.679296748705298</c:v>
                </c:pt>
                <c:pt idx="45178">
                  <c:v>-39.679296748705298</c:v>
                </c:pt>
                <c:pt idx="45179">
                  <c:v>-39.679296748705298</c:v>
                </c:pt>
                <c:pt idx="45180">
                  <c:v>-39.679296748705298</c:v>
                </c:pt>
                <c:pt idx="45181">
                  <c:v>-39.679296748705298</c:v>
                </c:pt>
                <c:pt idx="45182">
                  <c:v>-39.679296748705298</c:v>
                </c:pt>
                <c:pt idx="45183">
                  <c:v>-39.679296748705298</c:v>
                </c:pt>
                <c:pt idx="45184">
                  <c:v>-39.679296748705298</c:v>
                </c:pt>
                <c:pt idx="45185">
                  <c:v>-39.679296748705298</c:v>
                </c:pt>
                <c:pt idx="45186">
                  <c:v>-39.679296748705298</c:v>
                </c:pt>
                <c:pt idx="45187">
                  <c:v>-39.679296748705298</c:v>
                </c:pt>
                <c:pt idx="45188">
                  <c:v>-39.679296748705298</c:v>
                </c:pt>
                <c:pt idx="45189">
                  <c:v>-39.679296748705298</c:v>
                </c:pt>
                <c:pt idx="45190">
                  <c:v>-39.679296748705298</c:v>
                </c:pt>
                <c:pt idx="45191">
                  <c:v>-39.679296748705298</c:v>
                </c:pt>
                <c:pt idx="45192">
                  <c:v>-39.679296748705298</c:v>
                </c:pt>
                <c:pt idx="45193">
                  <c:v>-39.679296748705298</c:v>
                </c:pt>
                <c:pt idx="45194">
                  <c:v>-39.679296748705298</c:v>
                </c:pt>
                <c:pt idx="45195">
                  <c:v>-39.679296748705298</c:v>
                </c:pt>
                <c:pt idx="45196">
                  <c:v>-39.679296748705298</c:v>
                </c:pt>
                <c:pt idx="45197">
                  <c:v>-39.679296748705298</c:v>
                </c:pt>
                <c:pt idx="45198">
                  <c:v>-39.679296748705298</c:v>
                </c:pt>
                <c:pt idx="45199">
                  <c:v>-39.679296748705298</c:v>
                </c:pt>
                <c:pt idx="45200">
                  <c:v>-39.679296748705298</c:v>
                </c:pt>
                <c:pt idx="45201">
                  <c:v>-39.679296748705298</c:v>
                </c:pt>
                <c:pt idx="45202">
                  <c:v>-39.679296748705298</c:v>
                </c:pt>
                <c:pt idx="45203">
                  <c:v>-39.679296748705298</c:v>
                </c:pt>
                <c:pt idx="45204">
                  <c:v>-39.679296748705298</c:v>
                </c:pt>
                <c:pt idx="45205">
                  <c:v>-39.679296748705298</c:v>
                </c:pt>
                <c:pt idx="45206">
                  <c:v>-39.679296748705298</c:v>
                </c:pt>
                <c:pt idx="45207">
                  <c:v>-39.679296748705298</c:v>
                </c:pt>
                <c:pt idx="45208">
                  <c:v>-39.679296748705298</c:v>
                </c:pt>
                <c:pt idx="45209">
                  <c:v>-39.679296748705298</c:v>
                </c:pt>
                <c:pt idx="45210">
                  <c:v>-39.679296748705298</c:v>
                </c:pt>
                <c:pt idx="45211">
                  <c:v>-39.679296748705298</c:v>
                </c:pt>
                <c:pt idx="45212">
                  <c:v>-39.679296748705298</c:v>
                </c:pt>
                <c:pt idx="45213">
                  <c:v>-39.679296748705298</c:v>
                </c:pt>
                <c:pt idx="45214">
                  <c:v>-39.679296748705298</c:v>
                </c:pt>
                <c:pt idx="45215">
                  <c:v>-39.679296748705298</c:v>
                </c:pt>
                <c:pt idx="45216">
                  <c:v>-39.679296748705298</c:v>
                </c:pt>
                <c:pt idx="45217">
                  <c:v>-39.679296748705298</c:v>
                </c:pt>
                <c:pt idx="45218">
                  <c:v>-39.679296748705298</c:v>
                </c:pt>
                <c:pt idx="45219">
                  <c:v>-39.679296748705298</c:v>
                </c:pt>
                <c:pt idx="45220">
                  <c:v>-39.679296748705298</c:v>
                </c:pt>
                <c:pt idx="45221">
                  <c:v>-39.679296748705298</c:v>
                </c:pt>
                <c:pt idx="45222">
                  <c:v>-39.679296748705298</c:v>
                </c:pt>
                <c:pt idx="45223">
                  <c:v>-39.679296748705298</c:v>
                </c:pt>
                <c:pt idx="45224">
                  <c:v>-39.679296748705298</c:v>
                </c:pt>
                <c:pt idx="45225">
                  <c:v>-39.679296748705298</c:v>
                </c:pt>
                <c:pt idx="45226">
                  <c:v>-39.679296748705298</c:v>
                </c:pt>
                <c:pt idx="45227">
                  <c:v>-39.679296748705298</c:v>
                </c:pt>
                <c:pt idx="45228">
                  <c:v>-39.679296748705298</c:v>
                </c:pt>
                <c:pt idx="45229">
                  <c:v>-39.679296748705298</c:v>
                </c:pt>
                <c:pt idx="45230">
                  <c:v>-39.679296748705298</c:v>
                </c:pt>
                <c:pt idx="45231">
                  <c:v>-39.679296748705298</c:v>
                </c:pt>
                <c:pt idx="45232">
                  <c:v>-39.679296748705298</c:v>
                </c:pt>
                <c:pt idx="45233">
                  <c:v>-39.679296748705298</c:v>
                </c:pt>
                <c:pt idx="45234">
                  <c:v>-39.679296748705298</c:v>
                </c:pt>
                <c:pt idx="45235">
                  <c:v>-39.679296748705298</c:v>
                </c:pt>
                <c:pt idx="45236">
                  <c:v>-39.679296748705298</c:v>
                </c:pt>
                <c:pt idx="45237">
                  <c:v>-39.679296748705298</c:v>
                </c:pt>
                <c:pt idx="45238">
                  <c:v>-39.679296748705298</c:v>
                </c:pt>
                <c:pt idx="45239">
                  <c:v>-39.679296748705298</c:v>
                </c:pt>
                <c:pt idx="45240">
                  <c:v>-39.679296748705298</c:v>
                </c:pt>
                <c:pt idx="45241">
                  <c:v>-39.679296748705298</c:v>
                </c:pt>
                <c:pt idx="45242">
                  <c:v>-39.679296748705298</c:v>
                </c:pt>
                <c:pt idx="45243">
                  <c:v>-39.679296748705298</c:v>
                </c:pt>
                <c:pt idx="45244">
                  <c:v>-39.679296748705298</c:v>
                </c:pt>
                <c:pt idx="45245">
                  <c:v>-39.679296748705298</c:v>
                </c:pt>
                <c:pt idx="45246">
                  <c:v>-39.679296748705298</c:v>
                </c:pt>
                <c:pt idx="45247">
                  <c:v>-39.679296748705298</c:v>
                </c:pt>
                <c:pt idx="45248">
                  <c:v>-39.679296748705298</c:v>
                </c:pt>
                <c:pt idx="45249">
                  <c:v>-39.679296748705298</c:v>
                </c:pt>
                <c:pt idx="45250">
                  <c:v>-39.679296748705298</c:v>
                </c:pt>
                <c:pt idx="45251">
                  <c:v>-39.679296748705298</c:v>
                </c:pt>
                <c:pt idx="45252">
                  <c:v>-39.679296748705298</c:v>
                </c:pt>
                <c:pt idx="45253">
                  <c:v>-39.679296748705298</c:v>
                </c:pt>
                <c:pt idx="45254">
                  <c:v>-39.679296748705298</c:v>
                </c:pt>
                <c:pt idx="45255">
                  <c:v>-39.679296748705298</c:v>
                </c:pt>
                <c:pt idx="45256">
                  <c:v>-39.679296748705298</c:v>
                </c:pt>
                <c:pt idx="45257">
                  <c:v>-39.679296748705298</c:v>
                </c:pt>
                <c:pt idx="45258">
                  <c:v>-39.679296748705298</c:v>
                </c:pt>
                <c:pt idx="45259">
                  <c:v>-39.679296748705298</c:v>
                </c:pt>
                <c:pt idx="45260">
                  <c:v>-39.679296748705298</c:v>
                </c:pt>
                <c:pt idx="45261">
                  <c:v>-39.679296748705298</c:v>
                </c:pt>
                <c:pt idx="45262">
                  <c:v>-39.679296748705298</c:v>
                </c:pt>
                <c:pt idx="45263">
                  <c:v>-39.679296748705298</c:v>
                </c:pt>
                <c:pt idx="45264">
                  <c:v>-39.679296748705298</c:v>
                </c:pt>
                <c:pt idx="45265">
                  <c:v>-39.679296748705298</c:v>
                </c:pt>
                <c:pt idx="45266">
                  <c:v>-39.679296748705298</c:v>
                </c:pt>
                <c:pt idx="45267">
                  <c:v>-39.679296748705298</c:v>
                </c:pt>
                <c:pt idx="45268">
                  <c:v>-39.679296748705298</c:v>
                </c:pt>
                <c:pt idx="45269">
                  <c:v>-39.679296748705298</c:v>
                </c:pt>
                <c:pt idx="45270">
                  <c:v>-39.679296748705298</c:v>
                </c:pt>
                <c:pt idx="45271">
                  <c:v>-39.679296748705298</c:v>
                </c:pt>
                <c:pt idx="45272">
                  <c:v>-39.679296748705298</c:v>
                </c:pt>
                <c:pt idx="45273">
                  <c:v>-39.679296748705298</c:v>
                </c:pt>
                <c:pt idx="45274">
                  <c:v>-39.679296748705298</c:v>
                </c:pt>
                <c:pt idx="45275">
                  <c:v>-39.679296748705298</c:v>
                </c:pt>
                <c:pt idx="45276">
                  <c:v>-39.679296748705298</c:v>
                </c:pt>
                <c:pt idx="45277">
                  <c:v>-39.679296748705298</c:v>
                </c:pt>
                <c:pt idx="45278">
                  <c:v>-39.679296748705298</c:v>
                </c:pt>
                <c:pt idx="45279">
                  <c:v>-39.679296748705298</c:v>
                </c:pt>
                <c:pt idx="45280">
                  <c:v>-39.679296748705298</c:v>
                </c:pt>
                <c:pt idx="45281">
                  <c:v>-39.679296748705298</c:v>
                </c:pt>
                <c:pt idx="45282">
                  <c:v>-39.679296748705298</c:v>
                </c:pt>
                <c:pt idx="45283">
                  <c:v>-39.679296748705298</c:v>
                </c:pt>
                <c:pt idx="45284">
                  <c:v>-39.679296748705298</c:v>
                </c:pt>
                <c:pt idx="45285">
                  <c:v>-39.679296748705298</c:v>
                </c:pt>
                <c:pt idx="45286">
                  <c:v>-39.679296748705298</c:v>
                </c:pt>
                <c:pt idx="45287">
                  <c:v>-39.679296748705298</c:v>
                </c:pt>
                <c:pt idx="45288">
                  <c:v>-39.679296748705298</c:v>
                </c:pt>
                <c:pt idx="45289">
                  <c:v>-39.679296748705298</c:v>
                </c:pt>
                <c:pt idx="45290">
                  <c:v>-39.679296748705298</c:v>
                </c:pt>
                <c:pt idx="45291">
                  <c:v>-39.679296748705298</c:v>
                </c:pt>
                <c:pt idx="45292">
                  <c:v>-39.679296748705298</c:v>
                </c:pt>
                <c:pt idx="45293">
                  <c:v>-39.679296748705298</c:v>
                </c:pt>
                <c:pt idx="45294">
                  <c:v>-39.679296748705298</c:v>
                </c:pt>
                <c:pt idx="45295">
                  <c:v>-39.679296748705298</c:v>
                </c:pt>
                <c:pt idx="45296">
                  <c:v>-39.679296748705298</c:v>
                </c:pt>
                <c:pt idx="45297">
                  <c:v>-39.679296748705298</c:v>
                </c:pt>
                <c:pt idx="45298">
                  <c:v>-39.679296748705298</c:v>
                </c:pt>
                <c:pt idx="45299">
                  <c:v>-39.679296748705298</c:v>
                </c:pt>
                <c:pt idx="45300">
                  <c:v>-39.679296748705298</c:v>
                </c:pt>
                <c:pt idx="45301">
                  <c:v>-39.679296748705298</c:v>
                </c:pt>
                <c:pt idx="45302">
                  <c:v>-39.679296748705298</c:v>
                </c:pt>
                <c:pt idx="45303">
                  <c:v>-39.679296748705298</c:v>
                </c:pt>
                <c:pt idx="45304">
                  <c:v>-39.679296748705298</c:v>
                </c:pt>
                <c:pt idx="45305">
                  <c:v>-39.679296748705298</c:v>
                </c:pt>
                <c:pt idx="45306">
                  <c:v>-39.679296748705298</c:v>
                </c:pt>
                <c:pt idx="45307">
                  <c:v>-39.679296748705298</c:v>
                </c:pt>
                <c:pt idx="45308">
                  <c:v>-39.679296748705298</c:v>
                </c:pt>
                <c:pt idx="45309">
                  <c:v>-39.679296748705298</c:v>
                </c:pt>
                <c:pt idx="45310">
                  <c:v>-39.679296748705298</c:v>
                </c:pt>
                <c:pt idx="45311">
                  <c:v>-39.679296748705298</c:v>
                </c:pt>
                <c:pt idx="45312">
                  <c:v>-39.679296748705298</c:v>
                </c:pt>
                <c:pt idx="45313">
                  <c:v>-39.679296748705298</c:v>
                </c:pt>
                <c:pt idx="45314">
                  <c:v>-39.679296748705298</c:v>
                </c:pt>
                <c:pt idx="45315">
                  <c:v>-39.679296748705298</c:v>
                </c:pt>
                <c:pt idx="45316">
                  <c:v>-39.679296748705298</c:v>
                </c:pt>
                <c:pt idx="45317">
                  <c:v>-39.679296748705298</c:v>
                </c:pt>
                <c:pt idx="45318">
                  <c:v>-39.679296748705298</c:v>
                </c:pt>
                <c:pt idx="45319">
                  <c:v>-39.679296748705298</c:v>
                </c:pt>
                <c:pt idx="45320">
                  <c:v>-39.679296748705298</c:v>
                </c:pt>
                <c:pt idx="45321">
                  <c:v>-39.679296748705298</c:v>
                </c:pt>
                <c:pt idx="45322">
                  <c:v>-39.679296748705298</c:v>
                </c:pt>
                <c:pt idx="45323">
                  <c:v>-39.679296748705298</c:v>
                </c:pt>
                <c:pt idx="45324">
                  <c:v>-39.679296748705298</c:v>
                </c:pt>
                <c:pt idx="45325">
                  <c:v>-39.679296748705298</c:v>
                </c:pt>
                <c:pt idx="45326">
                  <c:v>-39.679296748705298</c:v>
                </c:pt>
                <c:pt idx="45327">
                  <c:v>-39.679296748705298</c:v>
                </c:pt>
                <c:pt idx="45328">
                  <c:v>-39.679296748705298</c:v>
                </c:pt>
                <c:pt idx="45329">
                  <c:v>-39.679296748705298</c:v>
                </c:pt>
                <c:pt idx="45330">
                  <c:v>-39.679296748705298</c:v>
                </c:pt>
                <c:pt idx="45331">
                  <c:v>-39.679296748705298</c:v>
                </c:pt>
                <c:pt idx="45332">
                  <c:v>-39.679296748705298</c:v>
                </c:pt>
                <c:pt idx="45333">
                  <c:v>-39.679296748705298</c:v>
                </c:pt>
                <c:pt idx="45334">
                  <c:v>-39.679296748705298</c:v>
                </c:pt>
                <c:pt idx="45335">
                  <c:v>-39.679296748705298</c:v>
                </c:pt>
                <c:pt idx="45336">
                  <c:v>-39.679296748705298</c:v>
                </c:pt>
                <c:pt idx="45337">
                  <c:v>-39.679296748705298</c:v>
                </c:pt>
                <c:pt idx="45338">
                  <c:v>-39.679296748705298</c:v>
                </c:pt>
                <c:pt idx="45339">
                  <c:v>-39.679296748705298</c:v>
                </c:pt>
                <c:pt idx="45340">
                  <c:v>-39.679296748705298</c:v>
                </c:pt>
                <c:pt idx="45341">
                  <c:v>-39.679296748705298</c:v>
                </c:pt>
                <c:pt idx="45342">
                  <c:v>-39.679296748705298</c:v>
                </c:pt>
                <c:pt idx="45343">
                  <c:v>-39.679296748705298</c:v>
                </c:pt>
                <c:pt idx="45344">
                  <c:v>-39.679296748705298</c:v>
                </c:pt>
                <c:pt idx="45345">
                  <c:v>-39.679296748705298</c:v>
                </c:pt>
                <c:pt idx="45346">
                  <c:v>-39.679296748705298</c:v>
                </c:pt>
                <c:pt idx="45347">
                  <c:v>-39.679296748705298</c:v>
                </c:pt>
                <c:pt idx="45348">
                  <c:v>-39.679296748705298</c:v>
                </c:pt>
                <c:pt idx="45349">
                  <c:v>-39.679296748705298</c:v>
                </c:pt>
                <c:pt idx="45350">
                  <c:v>-39.679296748705298</c:v>
                </c:pt>
                <c:pt idx="45351">
                  <c:v>-39.679296748705298</c:v>
                </c:pt>
                <c:pt idx="45352">
                  <c:v>-39.679296748705298</c:v>
                </c:pt>
                <c:pt idx="45353">
                  <c:v>-39.679296748705298</c:v>
                </c:pt>
                <c:pt idx="45354">
                  <c:v>-39.679296748705298</c:v>
                </c:pt>
                <c:pt idx="45355">
                  <c:v>-39.679296748705298</c:v>
                </c:pt>
                <c:pt idx="45356">
                  <c:v>-39.679296748705298</c:v>
                </c:pt>
                <c:pt idx="45357">
                  <c:v>-39.679296748705298</c:v>
                </c:pt>
                <c:pt idx="45358">
                  <c:v>-39.679296748705298</c:v>
                </c:pt>
                <c:pt idx="45359">
                  <c:v>-39.679296748705298</c:v>
                </c:pt>
                <c:pt idx="45360">
                  <c:v>-39.679296748705298</c:v>
                </c:pt>
                <c:pt idx="45361">
                  <c:v>-39.679296748705298</c:v>
                </c:pt>
                <c:pt idx="45362">
                  <c:v>-39.679296748705298</c:v>
                </c:pt>
                <c:pt idx="45363">
                  <c:v>-39.679296748705298</c:v>
                </c:pt>
                <c:pt idx="45364">
                  <c:v>-39.679296748705298</c:v>
                </c:pt>
                <c:pt idx="45365">
                  <c:v>-39.679296748705298</c:v>
                </c:pt>
                <c:pt idx="45366">
                  <c:v>-39.679296748705298</c:v>
                </c:pt>
                <c:pt idx="45367">
                  <c:v>-39.679296748705298</c:v>
                </c:pt>
                <c:pt idx="45368">
                  <c:v>-39.679296748705298</c:v>
                </c:pt>
                <c:pt idx="45369">
                  <c:v>-39.679296748705298</c:v>
                </c:pt>
                <c:pt idx="45370">
                  <c:v>-39.679296748705298</c:v>
                </c:pt>
                <c:pt idx="45371">
                  <c:v>-39.679296748705298</c:v>
                </c:pt>
                <c:pt idx="45372">
                  <c:v>-39.679296748705298</c:v>
                </c:pt>
                <c:pt idx="45373">
                  <c:v>-39.679296748705298</c:v>
                </c:pt>
                <c:pt idx="45374">
                  <c:v>-39.679296748705298</c:v>
                </c:pt>
                <c:pt idx="45375">
                  <c:v>-39.679296748705298</c:v>
                </c:pt>
                <c:pt idx="45376">
                  <c:v>-39.679296748705298</c:v>
                </c:pt>
                <c:pt idx="45377">
                  <c:v>-39.679296748705298</c:v>
                </c:pt>
                <c:pt idx="45378">
                  <c:v>-39.679296748705298</c:v>
                </c:pt>
                <c:pt idx="45379">
                  <c:v>-39.679296748705298</c:v>
                </c:pt>
                <c:pt idx="45380">
                  <c:v>-39.679296748705298</c:v>
                </c:pt>
                <c:pt idx="45381">
                  <c:v>-39.679296748705298</c:v>
                </c:pt>
                <c:pt idx="45382">
                  <c:v>-39.679296748705298</c:v>
                </c:pt>
                <c:pt idx="45383">
                  <c:v>-39.679296748705298</c:v>
                </c:pt>
                <c:pt idx="45384">
                  <c:v>-39.679296748705298</c:v>
                </c:pt>
                <c:pt idx="45385">
                  <c:v>-39.679296748705298</c:v>
                </c:pt>
                <c:pt idx="45386">
                  <c:v>-39.679296748705298</c:v>
                </c:pt>
                <c:pt idx="45387">
                  <c:v>-39.679296748705298</c:v>
                </c:pt>
                <c:pt idx="45388">
                  <c:v>-39.679296748705298</c:v>
                </c:pt>
                <c:pt idx="45389">
                  <c:v>-39.679296748705298</c:v>
                </c:pt>
                <c:pt idx="45390">
                  <c:v>-39.679296748705298</c:v>
                </c:pt>
                <c:pt idx="45391">
                  <c:v>-39.679296748705298</c:v>
                </c:pt>
                <c:pt idx="45392">
                  <c:v>-39.679296748705298</c:v>
                </c:pt>
                <c:pt idx="45393">
                  <c:v>-39.679296748705298</c:v>
                </c:pt>
                <c:pt idx="45394">
                  <c:v>-39.679296748705298</c:v>
                </c:pt>
                <c:pt idx="45395">
                  <c:v>-39.679296748705298</c:v>
                </c:pt>
                <c:pt idx="45396">
                  <c:v>-39.679296748705298</c:v>
                </c:pt>
                <c:pt idx="45397">
                  <c:v>-39.679296748705298</c:v>
                </c:pt>
                <c:pt idx="45398">
                  <c:v>-39.679296748705298</c:v>
                </c:pt>
                <c:pt idx="45399">
                  <c:v>-39.679296748705298</c:v>
                </c:pt>
                <c:pt idx="45400">
                  <c:v>-39.679296748705298</c:v>
                </c:pt>
                <c:pt idx="45401">
                  <c:v>-39.679296748705298</c:v>
                </c:pt>
                <c:pt idx="45402">
                  <c:v>-39.679296748705298</c:v>
                </c:pt>
                <c:pt idx="45403">
                  <c:v>-39.679296748705298</c:v>
                </c:pt>
                <c:pt idx="45404">
                  <c:v>-39.679296748705298</c:v>
                </c:pt>
                <c:pt idx="45405">
                  <c:v>-39.679296748705298</c:v>
                </c:pt>
                <c:pt idx="45406">
                  <c:v>-39.679296748705298</c:v>
                </c:pt>
                <c:pt idx="45407">
                  <c:v>-39.679296748705298</c:v>
                </c:pt>
                <c:pt idx="45408">
                  <c:v>-39.679296748705298</c:v>
                </c:pt>
                <c:pt idx="45409">
                  <c:v>-39.679296748705298</c:v>
                </c:pt>
                <c:pt idx="45410">
                  <c:v>-39.679296748705298</c:v>
                </c:pt>
                <c:pt idx="45411">
                  <c:v>-39.679296748705298</c:v>
                </c:pt>
                <c:pt idx="45412">
                  <c:v>-39.679296748705298</c:v>
                </c:pt>
                <c:pt idx="45413">
                  <c:v>-39.679296748705298</c:v>
                </c:pt>
                <c:pt idx="45414">
                  <c:v>-39.679296748705298</c:v>
                </c:pt>
                <c:pt idx="45415">
                  <c:v>-39.679296748705298</c:v>
                </c:pt>
                <c:pt idx="45416">
                  <c:v>-39.679296748705298</c:v>
                </c:pt>
                <c:pt idx="45417">
                  <c:v>-39.679296748705298</c:v>
                </c:pt>
                <c:pt idx="45418">
                  <c:v>-39.679296748705298</c:v>
                </c:pt>
                <c:pt idx="45419">
                  <c:v>-39.679296748705298</c:v>
                </c:pt>
                <c:pt idx="45420">
                  <c:v>-39.679296748705298</c:v>
                </c:pt>
                <c:pt idx="45421">
                  <c:v>-39.679296748705298</c:v>
                </c:pt>
                <c:pt idx="45422">
                  <c:v>-39.679296748705298</c:v>
                </c:pt>
                <c:pt idx="45423">
                  <c:v>-39.679296748705298</c:v>
                </c:pt>
                <c:pt idx="45424">
                  <c:v>-39.679296748705298</c:v>
                </c:pt>
                <c:pt idx="45425">
                  <c:v>-39.679296748705298</c:v>
                </c:pt>
                <c:pt idx="45426">
                  <c:v>-39.679296748705298</c:v>
                </c:pt>
                <c:pt idx="45427">
                  <c:v>-39.679296748705298</c:v>
                </c:pt>
                <c:pt idx="45428">
                  <c:v>-39.679296748705298</c:v>
                </c:pt>
                <c:pt idx="45429">
                  <c:v>-39.679296748705298</c:v>
                </c:pt>
                <c:pt idx="45430">
                  <c:v>-39.679296748705298</c:v>
                </c:pt>
                <c:pt idx="45431">
                  <c:v>-39.679296748705298</c:v>
                </c:pt>
                <c:pt idx="45432">
                  <c:v>-39.679296748705298</c:v>
                </c:pt>
                <c:pt idx="45433">
                  <c:v>-39.679296748705298</c:v>
                </c:pt>
                <c:pt idx="45434">
                  <c:v>-39.679296748705298</c:v>
                </c:pt>
                <c:pt idx="45435">
                  <c:v>-39.679296748705298</c:v>
                </c:pt>
                <c:pt idx="45436">
                  <c:v>-39.679296748705298</c:v>
                </c:pt>
                <c:pt idx="45437">
                  <c:v>-39.679296748705298</c:v>
                </c:pt>
                <c:pt idx="45438">
                  <c:v>-39.679296748705298</c:v>
                </c:pt>
                <c:pt idx="45439">
                  <c:v>-39.679296748705298</c:v>
                </c:pt>
                <c:pt idx="45440">
                  <c:v>-39.679296748705298</c:v>
                </c:pt>
                <c:pt idx="45441">
                  <c:v>-39.679296748705298</c:v>
                </c:pt>
                <c:pt idx="45442">
                  <c:v>-39.679296748705298</c:v>
                </c:pt>
                <c:pt idx="45443">
                  <c:v>-39.679296748705298</c:v>
                </c:pt>
                <c:pt idx="45444">
                  <c:v>-39.679296748705298</c:v>
                </c:pt>
                <c:pt idx="45445">
                  <c:v>-39.679296748705298</c:v>
                </c:pt>
                <c:pt idx="45446">
                  <c:v>-39.679296748705298</c:v>
                </c:pt>
                <c:pt idx="45447">
                  <c:v>-39.679296748705298</c:v>
                </c:pt>
                <c:pt idx="45448">
                  <c:v>-39.679296748705298</c:v>
                </c:pt>
                <c:pt idx="45449">
                  <c:v>-39.679296748705298</c:v>
                </c:pt>
                <c:pt idx="45450">
                  <c:v>-39.679296748705298</c:v>
                </c:pt>
                <c:pt idx="45451">
                  <c:v>-39.679296748705298</c:v>
                </c:pt>
                <c:pt idx="45452">
                  <c:v>-39.679296748705298</c:v>
                </c:pt>
                <c:pt idx="45453">
                  <c:v>-39.679296748705298</c:v>
                </c:pt>
                <c:pt idx="45454">
                  <c:v>-39.679296748705298</c:v>
                </c:pt>
                <c:pt idx="45455">
                  <c:v>-39.679296748705298</c:v>
                </c:pt>
                <c:pt idx="45456">
                  <c:v>-39.679296748705298</c:v>
                </c:pt>
                <c:pt idx="45457">
                  <c:v>-39.679296748705298</c:v>
                </c:pt>
                <c:pt idx="45458">
                  <c:v>-39.679296748705298</c:v>
                </c:pt>
                <c:pt idx="45459">
                  <c:v>-39.679296748705298</c:v>
                </c:pt>
                <c:pt idx="45460">
                  <c:v>-39.679296748705298</c:v>
                </c:pt>
                <c:pt idx="45461">
                  <c:v>-39.679296748705298</c:v>
                </c:pt>
                <c:pt idx="45462">
                  <c:v>-39.679296748705298</c:v>
                </c:pt>
                <c:pt idx="45463">
                  <c:v>-39.679296748705298</c:v>
                </c:pt>
                <c:pt idx="45464">
                  <c:v>-39.679296748705298</c:v>
                </c:pt>
                <c:pt idx="45465">
                  <c:v>-39.679296748705298</c:v>
                </c:pt>
                <c:pt idx="45466">
                  <c:v>-39.679296748705298</c:v>
                </c:pt>
                <c:pt idx="45467">
                  <c:v>-39.679296748705298</c:v>
                </c:pt>
                <c:pt idx="45468">
                  <c:v>-39.679296748705298</c:v>
                </c:pt>
                <c:pt idx="45469">
                  <c:v>-39.679296748705298</c:v>
                </c:pt>
                <c:pt idx="45470">
                  <c:v>-39.679296748705298</c:v>
                </c:pt>
                <c:pt idx="45471">
                  <c:v>-39.679296748705298</c:v>
                </c:pt>
                <c:pt idx="45472">
                  <c:v>-39.679296748705298</c:v>
                </c:pt>
                <c:pt idx="45473">
                  <c:v>-39.679296748705298</c:v>
                </c:pt>
                <c:pt idx="45474">
                  <c:v>-39.679296748705298</c:v>
                </c:pt>
                <c:pt idx="45475">
                  <c:v>-39.679296748705298</c:v>
                </c:pt>
                <c:pt idx="45476">
                  <c:v>-39.679296748705298</c:v>
                </c:pt>
                <c:pt idx="45477">
                  <c:v>-39.679296748705298</c:v>
                </c:pt>
                <c:pt idx="45478">
                  <c:v>-39.679296748705298</c:v>
                </c:pt>
                <c:pt idx="45479">
                  <c:v>-39.679296748705298</c:v>
                </c:pt>
                <c:pt idx="45480">
                  <c:v>-39.679296748705298</c:v>
                </c:pt>
                <c:pt idx="45481">
                  <c:v>-39.679296748705298</c:v>
                </c:pt>
                <c:pt idx="45482">
                  <c:v>-39.679296748705298</c:v>
                </c:pt>
                <c:pt idx="45483">
                  <c:v>-39.679296748705298</c:v>
                </c:pt>
                <c:pt idx="45484">
                  <c:v>-39.679296748705298</c:v>
                </c:pt>
                <c:pt idx="45485">
                  <c:v>-39.679296748705298</c:v>
                </c:pt>
                <c:pt idx="45486">
                  <c:v>-39.679296748705298</c:v>
                </c:pt>
                <c:pt idx="45487">
                  <c:v>-39.679296748705298</c:v>
                </c:pt>
                <c:pt idx="45488">
                  <c:v>-39.679296748705298</c:v>
                </c:pt>
                <c:pt idx="45489">
                  <c:v>-39.679296748705298</c:v>
                </c:pt>
                <c:pt idx="45490">
                  <c:v>-39.679296748705298</c:v>
                </c:pt>
                <c:pt idx="45491">
                  <c:v>-39.679296748705298</c:v>
                </c:pt>
                <c:pt idx="45492">
                  <c:v>-39.679296748705298</c:v>
                </c:pt>
                <c:pt idx="45493">
                  <c:v>-39.679296748705298</c:v>
                </c:pt>
                <c:pt idx="45494">
                  <c:v>-39.679296748705298</c:v>
                </c:pt>
                <c:pt idx="45495">
                  <c:v>-39.679296748705298</c:v>
                </c:pt>
                <c:pt idx="45496">
                  <c:v>-39.679296748705298</c:v>
                </c:pt>
                <c:pt idx="45497">
                  <c:v>-39.679296748705298</c:v>
                </c:pt>
                <c:pt idx="45498">
                  <c:v>-39.679296748705298</c:v>
                </c:pt>
                <c:pt idx="45499">
                  <c:v>-39.679296748705298</c:v>
                </c:pt>
                <c:pt idx="45500">
                  <c:v>-39.679296748705298</c:v>
                </c:pt>
                <c:pt idx="45501">
                  <c:v>-39.679296748705298</c:v>
                </c:pt>
                <c:pt idx="45502">
                  <c:v>-39.679296748705298</c:v>
                </c:pt>
                <c:pt idx="45503">
                  <c:v>-39.679296748705298</c:v>
                </c:pt>
                <c:pt idx="45504">
                  <c:v>-39.679296748705298</c:v>
                </c:pt>
                <c:pt idx="45505">
                  <c:v>-39.679296748705298</c:v>
                </c:pt>
                <c:pt idx="45506">
                  <c:v>-39.679296748705298</c:v>
                </c:pt>
                <c:pt idx="45507">
                  <c:v>-39.679296748705298</c:v>
                </c:pt>
                <c:pt idx="45508">
                  <c:v>-39.679296748705298</c:v>
                </c:pt>
                <c:pt idx="45509">
                  <c:v>-39.679296748705298</c:v>
                </c:pt>
                <c:pt idx="45510">
                  <c:v>-39.679296748705298</c:v>
                </c:pt>
                <c:pt idx="45511">
                  <c:v>-39.679296748705298</c:v>
                </c:pt>
                <c:pt idx="45512">
                  <c:v>-39.679296748705298</c:v>
                </c:pt>
                <c:pt idx="45513">
                  <c:v>-39.679296748705298</c:v>
                </c:pt>
                <c:pt idx="45514">
                  <c:v>-39.679296748705298</c:v>
                </c:pt>
                <c:pt idx="45515">
                  <c:v>-39.679296748705298</c:v>
                </c:pt>
                <c:pt idx="45516">
                  <c:v>-39.679296748705298</c:v>
                </c:pt>
                <c:pt idx="45517">
                  <c:v>-39.679296748705298</c:v>
                </c:pt>
                <c:pt idx="45518">
                  <c:v>-39.679296748705298</c:v>
                </c:pt>
                <c:pt idx="45519">
                  <c:v>-39.679296748705298</c:v>
                </c:pt>
                <c:pt idx="45520">
                  <c:v>-39.679296748705298</c:v>
                </c:pt>
                <c:pt idx="45521">
                  <c:v>-39.679296748705298</c:v>
                </c:pt>
                <c:pt idx="45522">
                  <c:v>-39.679296748705298</c:v>
                </c:pt>
                <c:pt idx="45523">
                  <c:v>-39.679296748705298</c:v>
                </c:pt>
                <c:pt idx="45524">
                  <c:v>-39.679296748705298</c:v>
                </c:pt>
                <c:pt idx="45525">
                  <c:v>-39.679296748705298</c:v>
                </c:pt>
                <c:pt idx="45526">
                  <c:v>-39.679296748705298</c:v>
                </c:pt>
                <c:pt idx="45527">
                  <c:v>-39.679296748705298</c:v>
                </c:pt>
                <c:pt idx="45528">
                  <c:v>-39.679296748705298</c:v>
                </c:pt>
                <c:pt idx="45529">
                  <c:v>-39.679296748705298</c:v>
                </c:pt>
                <c:pt idx="45530">
                  <c:v>-39.679296748705298</c:v>
                </c:pt>
                <c:pt idx="45531">
                  <c:v>-39.679296748705298</c:v>
                </c:pt>
                <c:pt idx="45532">
                  <c:v>-39.679296748705298</c:v>
                </c:pt>
                <c:pt idx="45533">
                  <c:v>-39.679296748705298</c:v>
                </c:pt>
                <c:pt idx="45534">
                  <c:v>-39.679296748705298</c:v>
                </c:pt>
                <c:pt idx="45535">
                  <c:v>-39.679296748705298</c:v>
                </c:pt>
                <c:pt idx="45536">
                  <c:v>-39.679296748705298</c:v>
                </c:pt>
                <c:pt idx="45537">
                  <c:v>-39.679296748705298</c:v>
                </c:pt>
                <c:pt idx="45538">
                  <c:v>-39.679296748705298</c:v>
                </c:pt>
                <c:pt idx="45539">
                  <c:v>-39.679296748705298</c:v>
                </c:pt>
                <c:pt idx="45540">
                  <c:v>-39.679296748705298</c:v>
                </c:pt>
                <c:pt idx="45541">
                  <c:v>-39.679296748705298</c:v>
                </c:pt>
                <c:pt idx="45542">
                  <c:v>-39.679296748705298</c:v>
                </c:pt>
                <c:pt idx="45543">
                  <c:v>-39.679296748705298</c:v>
                </c:pt>
                <c:pt idx="45544">
                  <c:v>-39.679296748705298</c:v>
                </c:pt>
                <c:pt idx="45545">
                  <c:v>-39.679296748705298</c:v>
                </c:pt>
                <c:pt idx="45546">
                  <c:v>-39.679296748705298</c:v>
                </c:pt>
                <c:pt idx="45547">
                  <c:v>-39.679296748705298</c:v>
                </c:pt>
                <c:pt idx="45548">
                  <c:v>-39.679296748705298</c:v>
                </c:pt>
                <c:pt idx="45549">
                  <c:v>-39.679296748705298</c:v>
                </c:pt>
                <c:pt idx="45550">
                  <c:v>-39.679296748705298</c:v>
                </c:pt>
                <c:pt idx="45551">
                  <c:v>-39.679296748705298</c:v>
                </c:pt>
                <c:pt idx="45552">
                  <c:v>-39.679296748705298</c:v>
                </c:pt>
                <c:pt idx="45553">
                  <c:v>-39.679296748705298</c:v>
                </c:pt>
                <c:pt idx="45554">
                  <c:v>-39.679296748705298</c:v>
                </c:pt>
                <c:pt idx="45555">
                  <c:v>-39.679296748705298</c:v>
                </c:pt>
                <c:pt idx="45556">
                  <c:v>-39.679296748705298</c:v>
                </c:pt>
                <c:pt idx="45557">
                  <c:v>-39.679296748705298</c:v>
                </c:pt>
                <c:pt idx="45558">
                  <c:v>-39.679296748705298</c:v>
                </c:pt>
                <c:pt idx="45559">
                  <c:v>-39.679296748705298</c:v>
                </c:pt>
                <c:pt idx="45560">
                  <c:v>-39.679296748705298</c:v>
                </c:pt>
                <c:pt idx="45561">
                  <c:v>-39.679296748705298</c:v>
                </c:pt>
                <c:pt idx="45562">
                  <c:v>-39.679296748705298</c:v>
                </c:pt>
                <c:pt idx="45563">
                  <c:v>-39.679296748705298</c:v>
                </c:pt>
                <c:pt idx="45564">
                  <c:v>-39.679296748705298</c:v>
                </c:pt>
                <c:pt idx="45565">
                  <c:v>-39.679296748705298</c:v>
                </c:pt>
                <c:pt idx="45566">
                  <c:v>-39.679296748705298</c:v>
                </c:pt>
                <c:pt idx="45567">
                  <c:v>-39.679296748705298</c:v>
                </c:pt>
                <c:pt idx="45568">
                  <c:v>-39.679296748705298</c:v>
                </c:pt>
                <c:pt idx="45569">
                  <c:v>-39.679296748705298</c:v>
                </c:pt>
                <c:pt idx="45570">
                  <c:v>-39.679296748705298</c:v>
                </c:pt>
                <c:pt idx="45571">
                  <c:v>-39.679296748705298</c:v>
                </c:pt>
                <c:pt idx="45572">
                  <c:v>-39.679296748705298</c:v>
                </c:pt>
                <c:pt idx="45573">
                  <c:v>-39.679296748705298</c:v>
                </c:pt>
                <c:pt idx="45574">
                  <c:v>-39.679296748705298</c:v>
                </c:pt>
                <c:pt idx="45575">
                  <c:v>-39.679296748705298</c:v>
                </c:pt>
                <c:pt idx="45576">
                  <c:v>-39.679296748705298</c:v>
                </c:pt>
                <c:pt idx="45577">
                  <c:v>-39.679296748705298</c:v>
                </c:pt>
                <c:pt idx="45578">
                  <c:v>-39.679296748705298</c:v>
                </c:pt>
                <c:pt idx="45579">
                  <c:v>-39.679296748705298</c:v>
                </c:pt>
                <c:pt idx="45580">
                  <c:v>-39.679296748705298</c:v>
                </c:pt>
                <c:pt idx="45581">
                  <c:v>-39.679296748705298</c:v>
                </c:pt>
                <c:pt idx="45582">
                  <c:v>-39.679296748705298</c:v>
                </c:pt>
                <c:pt idx="45583">
                  <c:v>-39.679296748705298</c:v>
                </c:pt>
                <c:pt idx="45584">
                  <c:v>-39.679296748705298</c:v>
                </c:pt>
                <c:pt idx="45585">
                  <c:v>-39.679296748705298</c:v>
                </c:pt>
                <c:pt idx="45586">
                  <c:v>-39.679296748705298</c:v>
                </c:pt>
                <c:pt idx="45587">
                  <c:v>-39.679296748705298</c:v>
                </c:pt>
                <c:pt idx="45588">
                  <c:v>-39.679296748705298</c:v>
                </c:pt>
                <c:pt idx="45589">
                  <c:v>-39.679296748705298</c:v>
                </c:pt>
                <c:pt idx="45590">
                  <c:v>-39.679296748705298</c:v>
                </c:pt>
                <c:pt idx="45591">
                  <c:v>-39.679296748705298</c:v>
                </c:pt>
                <c:pt idx="45592">
                  <c:v>-39.679296748705298</c:v>
                </c:pt>
                <c:pt idx="45593">
                  <c:v>-39.679296748705298</c:v>
                </c:pt>
                <c:pt idx="45594">
                  <c:v>-39.679296748705298</c:v>
                </c:pt>
                <c:pt idx="45595">
                  <c:v>-39.679296748705298</c:v>
                </c:pt>
                <c:pt idx="45596">
                  <c:v>-39.679296748705298</c:v>
                </c:pt>
                <c:pt idx="45597">
                  <c:v>-39.679296748705298</c:v>
                </c:pt>
                <c:pt idx="45598">
                  <c:v>-39.679296748705298</c:v>
                </c:pt>
                <c:pt idx="45599">
                  <c:v>-39.679296748705298</c:v>
                </c:pt>
                <c:pt idx="45600">
                  <c:v>-39.679296748705298</c:v>
                </c:pt>
                <c:pt idx="45601">
                  <c:v>-39.679296748705298</c:v>
                </c:pt>
                <c:pt idx="45602">
                  <c:v>-39.679296748705298</c:v>
                </c:pt>
                <c:pt idx="45603">
                  <c:v>-39.679296748705298</c:v>
                </c:pt>
                <c:pt idx="45604">
                  <c:v>-39.679296748705298</c:v>
                </c:pt>
                <c:pt idx="45605">
                  <c:v>-39.679296748705298</c:v>
                </c:pt>
                <c:pt idx="45606">
                  <c:v>-39.679296748705298</c:v>
                </c:pt>
                <c:pt idx="45607">
                  <c:v>-39.679296748705298</c:v>
                </c:pt>
                <c:pt idx="45608">
                  <c:v>-39.679296748705298</c:v>
                </c:pt>
                <c:pt idx="45609">
                  <c:v>-39.679296748705298</c:v>
                </c:pt>
                <c:pt idx="45610">
                  <c:v>-39.679296748705298</c:v>
                </c:pt>
                <c:pt idx="45611">
                  <c:v>-39.679296748705298</c:v>
                </c:pt>
                <c:pt idx="45612">
                  <c:v>-39.679296748705298</c:v>
                </c:pt>
                <c:pt idx="45613">
                  <c:v>-39.679296748705298</c:v>
                </c:pt>
                <c:pt idx="45614">
                  <c:v>-39.679296748705298</c:v>
                </c:pt>
                <c:pt idx="45615">
                  <c:v>-39.679296748705298</c:v>
                </c:pt>
                <c:pt idx="45616">
                  <c:v>-39.679296748705298</c:v>
                </c:pt>
                <c:pt idx="45617">
                  <c:v>-39.679296748705298</c:v>
                </c:pt>
                <c:pt idx="45618">
                  <c:v>-39.679296748705298</c:v>
                </c:pt>
                <c:pt idx="45619">
                  <c:v>-39.679296748705298</c:v>
                </c:pt>
                <c:pt idx="45620">
                  <c:v>-39.679296748705298</c:v>
                </c:pt>
                <c:pt idx="45621">
                  <c:v>-39.679296748705298</c:v>
                </c:pt>
                <c:pt idx="45622">
                  <c:v>-39.679296748705298</c:v>
                </c:pt>
                <c:pt idx="45623">
                  <c:v>-39.679296748705298</c:v>
                </c:pt>
                <c:pt idx="45624">
                  <c:v>-39.679296748705298</c:v>
                </c:pt>
                <c:pt idx="45625">
                  <c:v>-39.679296748705298</c:v>
                </c:pt>
                <c:pt idx="45626">
                  <c:v>-39.679296748705298</c:v>
                </c:pt>
                <c:pt idx="45627">
                  <c:v>-39.679296748705298</c:v>
                </c:pt>
                <c:pt idx="45628">
                  <c:v>-39.679296748705298</c:v>
                </c:pt>
                <c:pt idx="45629">
                  <c:v>-39.679296748705298</c:v>
                </c:pt>
                <c:pt idx="45630">
                  <c:v>-39.679296748705298</c:v>
                </c:pt>
                <c:pt idx="45631">
                  <c:v>-39.679296748705298</c:v>
                </c:pt>
                <c:pt idx="45632">
                  <c:v>-39.679296748705298</c:v>
                </c:pt>
                <c:pt idx="45633">
                  <c:v>-39.679296748705298</c:v>
                </c:pt>
                <c:pt idx="45634">
                  <c:v>-39.679296748705298</c:v>
                </c:pt>
                <c:pt idx="45635">
                  <c:v>-39.679296748705298</c:v>
                </c:pt>
                <c:pt idx="45636">
                  <c:v>-39.679296748705298</c:v>
                </c:pt>
                <c:pt idx="45637">
                  <c:v>-39.679296748705298</c:v>
                </c:pt>
                <c:pt idx="45638">
                  <c:v>-39.679296748705298</c:v>
                </c:pt>
                <c:pt idx="45639">
                  <c:v>-39.679296748705298</c:v>
                </c:pt>
                <c:pt idx="45640">
                  <c:v>-39.679296748705298</c:v>
                </c:pt>
                <c:pt idx="45641">
                  <c:v>-39.679296748705298</c:v>
                </c:pt>
                <c:pt idx="45642">
                  <c:v>-39.679296748705298</c:v>
                </c:pt>
                <c:pt idx="45643">
                  <c:v>-39.679296748705298</c:v>
                </c:pt>
                <c:pt idx="45644">
                  <c:v>-39.679296748705298</c:v>
                </c:pt>
                <c:pt idx="45645">
                  <c:v>-39.679296748705298</c:v>
                </c:pt>
                <c:pt idx="45646">
                  <c:v>-39.679296748705298</c:v>
                </c:pt>
                <c:pt idx="45647">
                  <c:v>-39.679296748705298</c:v>
                </c:pt>
                <c:pt idx="45648">
                  <c:v>-39.679296748705298</c:v>
                </c:pt>
                <c:pt idx="45649">
                  <c:v>-39.679296748705298</c:v>
                </c:pt>
                <c:pt idx="45650">
                  <c:v>-39.679296748705298</c:v>
                </c:pt>
                <c:pt idx="45651">
                  <c:v>-39.679296748705298</c:v>
                </c:pt>
                <c:pt idx="45652">
                  <c:v>-39.679296748705298</c:v>
                </c:pt>
                <c:pt idx="45653">
                  <c:v>-39.679296748705298</c:v>
                </c:pt>
                <c:pt idx="45654">
                  <c:v>-39.679296748705298</c:v>
                </c:pt>
                <c:pt idx="45655">
                  <c:v>-39.679296748705298</c:v>
                </c:pt>
                <c:pt idx="45656">
                  <c:v>-39.679296748705298</c:v>
                </c:pt>
                <c:pt idx="45657">
                  <c:v>-39.679296748705298</c:v>
                </c:pt>
                <c:pt idx="45658">
                  <c:v>-39.679296748705298</c:v>
                </c:pt>
                <c:pt idx="45659">
                  <c:v>-39.679296748705298</c:v>
                </c:pt>
                <c:pt idx="45660">
                  <c:v>-39.679296748705298</c:v>
                </c:pt>
                <c:pt idx="45661">
                  <c:v>-39.679296748705298</c:v>
                </c:pt>
                <c:pt idx="45662">
                  <c:v>-39.679296748705298</c:v>
                </c:pt>
                <c:pt idx="45663">
                  <c:v>-39.679296748705298</c:v>
                </c:pt>
                <c:pt idx="45664">
                  <c:v>-39.679296748705298</c:v>
                </c:pt>
                <c:pt idx="45665">
                  <c:v>-39.679296748705298</c:v>
                </c:pt>
                <c:pt idx="45666">
                  <c:v>-39.679296748705298</c:v>
                </c:pt>
                <c:pt idx="45667">
                  <c:v>-39.679296748705298</c:v>
                </c:pt>
                <c:pt idx="45668">
                  <c:v>-39.679296748705298</c:v>
                </c:pt>
                <c:pt idx="45669">
                  <c:v>-39.679296748705298</c:v>
                </c:pt>
                <c:pt idx="45670">
                  <c:v>-39.679296748705298</c:v>
                </c:pt>
                <c:pt idx="45671">
                  <c:v>-39.679296748705298</c:v>
                </c:pt>
                <c:pt idx="45672">
                  <c:v>-39.679296748705298</c:v>
                </c:pt>
                <c:pt idx="45673">
                  <c:v>-39.679296748705298</c:v>
                </c:pt>
                <c:pt idx="45674">
                  <c:v>-39.679296748705298</c:v>
                </c:pt>
                <c:pt idx="45675">
                  <c:v>-39.679296748705298</c:v>
                </c:pt>
                <c:pt idx="45676">
                  <c:v>-39.679296748705298</c:v>
                </c:pt>
                <c:pt idx="45677">
                  <c:v>-39.679296748705298</c:v>
                </c:pt>
                <c:pt idx="45678">
                  <c:v>-39.679296748705298</c:v>
                </c:pt>
                <c:pt idx="45679">
                  <c:v>-39.679296748705298</c:v>
                </c:pt>
                <c:pt idx="45680">
                  <c:v>-39.679296748705298</c:v>
                </c:pt>
                <c:pt idx="45681">
                  <c:v>-39.679296748705298</c:v>
                </c:pt>
                <c:pt idx="45682">
                  <c:v>-39.679296748705298</c:v>
                </c:pt>
                <c:pt idx="45683">
                  <c:v>-39.679296748705298</c:v>
                </c:pt>
                <c:pt idx="45684">
                  <c:v>-39.679296748705298</c:v>
                </c:pt>
                <c:pt idx="45685">
                  <c:v>-39.679296748705298</c:v>
                </c:pt>
                <c:pt idx="45686">
                  <c:v>-39.679296748705298</c:v>
                </c:pt>
                <c:pt idx="45687">
                  <c:v>-39.679296748705298</c:v>
                </c:pt>
                <c:pt idx="45688">
                  <c:v>-39.679296748705298</c:v>
                </c:pt>
                <c:pt idx="45689">
                  <c:v>-39.679296748705298</c:v>
                </c:pt>
                <c:pt idx="45690">
                  <c:v>-39.679296748705298</c:v>
                </c:pt>
                <c:pt idx="45691">
                  <c:v>-39.679296748705298</c:v>
                </c:pt>
                <c:pt idx="45692">
                  <c:v>-39.679296748705298</c:v>
                </c:pt>
                <c:pt idx="45693">
                  <c:v>-39.679296748705298</c:v>
                </c:pt>
                <c:pt idx="45694">
                  <c:v>-39.679296748705298</c:v>
                </c:pt>
                <c:pt idx="45695">
                  <c:v>-39.679296748705298</c:v>
                </c:pt>
                <c:pt idx="45696">
                  <c:v>-39.679296748705298</c:v>
                </c:pt>
                <c:pt idx="45697">
                  <c:v>-39.679296748705298</c:v>
                </c:pt>
                <c:pt idx="45698">
                  <c:v>-39.679296748705298</c:v>
                </c:pt>
                <c:pt idx="45699">
                  <c:v>-39.679296748705298</c:v>
                </c:pt>
                <c:pt idx="45700">
                  <c:v>-39.679296748705298</c:v>
                </c:pt>
                <c:pt idx="45701">
                  <c:v>-39.679296748705298</c:v>
                </c:pt>
                <c:pt idx="45702">
                  <c:v>-39.679296748705298</c:v>
                </c:pt>
                <c:pt idx="45703">
                  <c:v>-39.679296748705298</c:v>
                </c:pt>
                <c:pt idx="45704">
                  <c:v>-39.679296748705298</c:v>
                </c:pt>
                <c:pt idx="45705">
                  <c:v>-39.679296748705298</c:v>
                </c:pt>
                <c:pt idx="45706">
                  <c:v>-39.679296748705298</c:v>
                </c:pt>
                <c:pt idx="45707">
                  <c:v>-39.679296748705298</c:v>
                </c:pt>
                <c:pt idx="45708">
                  <c:v>-39.679296748705298</c:v>
                </c:pt>
                <c:pt idx="45709">
                  <c:v>-39.679296748705298</c:v>
                </c:pt>
                <c:pt idx="45710">
                  <c:v>-39.679296748705298</c:v>
                </c:pt>
                <c:pt idx="45711">
                  <c:v>-39.679296748705298</c:v>
                </c:pt>
                <c:pt idx="45712">
                  <c:v>-39.679296748705298</c:v>
                </c:pt>
                <c:pt idx="45713">
                  <c:v>-39.679296748705298</c:v>
                </c:pt>
                <c:pt idx="45714">
                  <c:v>-39.679296748705298</c:v>
                </c:pt>
                <c:pt idx="45715">
                  <c:v>-39.679296748705298</c:v>
                </c:pt>
                <c:pt idx="45716">
                  <c:v>-39.679296748705298</c:v>
                </c:pt>
                <c:pt idx="45717">
                  <c:v>-39.679296748705298</c:v>
                </c:pt>
                <c:pt idx="45718">
                  <c:v>-39.679296748705298</c:v>
                </c:pt>
                <c:pt idx="45719">
                  <c:v>-39.679296748705298</c:v>
                </c:pt>
                <c:pt idx="45720">
                  <c:v>-39.679296748705298</c:v>
                </c:pt>
                <c:pt idx="45721">
                  <c:v>-39.679296748705298</c:v>
                </c:pt>
                <c:pt idx="45722">
                  <c:v>-39.679296748705298</c:v>
                </c:pt>
                <c:pt idx="45723">
                  <c:v>-39.679296748705298</c:v>
                </c:pt>
                <c:pt idx="45724">
                  <c:v>-39.679296748705298</c:v>
                </c:pt>
                <c:pt idx="45725">
                  <c:v>-39.679296748705298</c:v>
                </c:pt>
                <c:pt idx="45726">
                  <c:v>-39.679296748705298</c:v>
                </c:pt>
                <c:pt idx="45727">
                  <c:v>-39.679296748705298</c:v>
                </c:pt>
                <c:pt idx="45728">
                  <c:v>-39.679296748705298</c:v>
                </c:pt>
                <c:pt idx="45729">
                  <c:v>-39.679296748705298</c:v>
                </c:pt>
                <c:pt idx="45730">
                  <c:v>-39.679296748705298</c:v>
                </c:pt>
                <c:pt idx="45731">
                  <c:v>-39.679296748705298</c:v>
                </c:pt>
                <c:pt idx="45732">
                  <c:v>-39.679296748705298</c:v>
                </c:pt>
                <c:pt idx="45733">
                  <c:v>-39.679296748705298</c:v>
                </c:pt>
                <c:pt idx="45734">
                  <c:v>-39.679296748705298</c:v>
                </c:pt>
                <c:pt idx="45735">
                  <c:v>-39.679296748705298</c:v>
                </c:pt>
                <c:pt idx="45736">
                  <c:v>-39.679296748705298</c:v>
                </c:pt>
                <c:pt idx="45737">
                  <c:v>-39.679296748705298</c:v>
                </c:pt>
                <c:pt idx="45738">
                  <c:v>-39.679296748705298</c:v>
                </c:pt>
                <c:pt idx="45739">
                  <c:v>-39.679296748705298</c:v>
                </c:pt>
                <c:pt idx="45740">
                  <c:v>-39.679296748705298</c:v>
                </c:pt>
                <c:pt idx="45741">
                  <c:v>-39.679296748705298</c:v>
                </c:pt>
                <c:pt idx="45742">
                  <c:v>-39.679296748705298</c:v>
                </c:pt>
                <c:pt idx="45743">
                  <c:v>-39.679296748705298</c:v>
                </c:pt>
                <c:pt idx="45744">
                  <c:v>-39.679296748705298</c:v>
                </c:pt>
                <c:pt idx="45745">
                  <c:v>-39.679296748705298</c:v>
                </c:pt>
                <c:pt idx="45746">
                  <c:v>-39.679296748705298</c:v>
                </c:pt>
                <c:pt idx="45747">
                  <c:v>-39.679296748705298</c:v>
                </c:pt>
                <c:pt idx="45748">
                  <c:v>-39.679296748705298</c:v>
                </c:pt>
                <c:pt idx="45749">
                  <c:v>-39.679296748705298</c:v>
                </c:pt>
                <c:pt idx="45750">
                  <c:v>-39.679296748705298</c:v>
                </c:pt>
                <c:pt idx="45751">
                  <c:v>-39.679296748705298</c:v>
                </c:pt>
                <c:pt idx="45752">
                  <c:v>-39.679296748705298</c:v>
                </c:pt>
                <c:pt idx="45753">
                  <c:v>-39.679296748705298</c:v>
                </c:pt>
                <c:pt idx="45754">
                  <c:v>-39.679296748705298</c:v>
                </c:pt>
                <c:pt idx="45755">
                  <c:v>-39.679296748705298</c:v>
                </c:pt>
                <c:pt idx="45756">
                  <c:v>-39.679296748705298</c:v>
                </c:pt>
                <c:pt idx="45757">
                  <c:v>-39.679296748705298</c:v>
                </c:pt>
                <c:pt idx="45758">
                  <c:v>-39.679296748705298</c:v>
                </c:pt>
                <c:pt idx="45759">
                  <c:v>-39.679296748705298</c:v>
                </c:pt>
                <c:pt idx="45760">
                  <c:v>-39.679296748705298</c:v>
                </c:pt>
                <c:pt idx="45761">
                  <c:v>-39.679296748705298</c:v>
                </c:pt>
                <c:pt idx="45762">
                  <c:v>-39.679296748705298</c:v>
                </c:pt>
                <c:pt idx="45763">
                  <c:v>-39.679296748705298</c:v>
                </c:pt>
                <c:pt idx="45764">
                  <c:v>-39.679296748705298</c:v>
                </c:pt>
                <c:pt idx="45765">
                  <c:v>-39.679296748705298</c:v>
                </c:pt>
                <c:pt idx="45766">
                  <c:v>-39.679296748705298</c:v>
                </c:pt>
                <c:pt idx="45767">
                  <c:v>-39.679296748705298</c:v>
                </c:pt>
                <c:pt idx="45768">
                  <c:v>-39.679296748705298</c:v>
                </c:pt>
                <c:pt idx="45769">
                  <c:v>-39.679296748705298</c:v>
                </c:pt>
                <c:pt idx="45770">
                  <c:v>-39.679296748705298</c:v>
                </c:pt>
                <c:pt idx="45771">
                  <c:v>-39.679296748705298</c:v>
                </c:pt>
                <c:pt idx="45772">
                  <c:v>-39.679296748705298</c:v>
                </c:pt>
                <c:pt idx="45773">
                  <c:v>-39.679296748705298</c:v>
                </c:pt>
                <c:pt idx="45774">
                  <c:v>-39.679296748705298</c:v>
                </c:pt>
                <c:pt idx="45775">
                  <c:v>-39.679296748705298</c:v>
                </c:pt>
                <c:pt idx="45776">
                  <c:v>-39.679296748705298</c:v>
                </c:pt>
                <c:pt idx="45777">
                  <c:v>-39.679296748705298</c:v>
                </c:pt>
                <c:pt idx="45778">
                  <c:v>-39.679296748705298</c:v>
                </c:pt>
                <c:pt idx="45779">
                  <c:v>-39.679296748705298</c:v>
                </c:pt>
                <c:pt idx="45780">
                  <c:v>-39.679296748705298</c:v>
                </c:pt>
                <c:pt idx="45781">
                  <c:v>-39.679296748705298</c:v>
                </c:pt>
                <c:pt idx="45782">
                  <c:v>-39.679296748705298</c:v>
                </c:pt>
                <c:pt idx="45783">
                  <c:v>-39.679296748705298</c:v>
                </c:pt>
                <c:pt idx="45784">
                  <c:v>-39.679296748705298</c:v>
                </c:pt>
                <c:pt idx="45785">
                  <c:v>-39.679296748705298</c:v>
                </c:pt>
                <c:pt idx="45786">
                  <c:v>-39.679296748705298</c:v>
                </c:pt>
                <c:pt idx="45787">
                  <c:v>-39.679296748705298</c:v>
                </c:pt>
                <c:pt idx="45788">
                  <c:v>-39.679296748705298</c:v>
                </c:pt>
                <c:pt idx="45789">
                  <c:v>-39.679296748705298</c:v>
                </c:pt>
                <c:pt idx="45790">
                  <c:v>-39.679296748705298</c:v>
                </c:pt>
                <c:pt idx="45791">
                  <c:v>-39.679296748705298</c:v>
                </c:pt>
                <c:pt idx="45792">
                  <c:v>-39.679296748705298</c:v>
                </c:pt>
                <c:pt idx="45793">
                  <c:v>-39.679296748705298</c:v>
                </c:pt>
                <c:pt idx="45794">
                  <c:v>-39.679296748705298</c:v>
                </c:pt>
                <c:pt idx="45795">
                  <c:v>-39.679296748705298</c:v>
                </c:pt>
                <c:pt idx="45796">
                  <c:v>-39.679296748705298</c:v>
                </c:pt>
                <c:pt idx="45797">
                  <c:v>-39.679296748705298</c:v>
                </c:pt>
                <c:pt idx="45798">
                  <c:v>-39.679296748705298</c:v>
                </c:pt>
                <c:pt idx="45799">
                  <c:v>-39.679296748705298</c:v>
                </c:pt>
                <c:pt idx="45800">
                  <c:v>-39.679296748705298</c:v>
                </c:pt>
                <c:pt idx="45801">
                  <c:v>-39.679296748705298</c:v>
                </c:pt>
                <c:pt idx="45802">
                  <c:v>-39.679296748705298</c:v>
                </c:pt>
                <c:pt idx="45803">
                  <c:v>-39.679296748705298</c:v>
                </c:pt>
                <c:pt idx="45804">
                  <c:v>-39.679296748705298</c:v>
                </c:pt>
                <c:pt idx="45805">
                  <c:v>-39.679296748705298</c:v>
                </c:pt>
                <c:pt idx="45806">
                  <c:v>-39.679296748705298</c:v>
                </c:pt>
                <c:pt idx="45807">
                  <c:v>-39.679296748705298</c:v>
                </c:pt>
                <c:pt idx="45808">
                  <c:v>-39.679296748705298</c:v>
                </c:pt>
                <c:pt idx="45809">
                  <c:v>-39.679296748705298</c:v>
                </c:pt>
                <c:pt idx="45810">
                  <c:v>-39.679296748705298</c:v>
                </c:pt>
                <c:pt idx="45811">
                  <c:v>-39.679296748705298</c:v>
                </c:pt>
                <c:pt idx="45812">
                  <c:v>-39.679296748705298</c:v>
                </c:pt>
                <c:pt idx="45813">
                  <c:v>-39.679296748705298</c:v>
                </c:pt>
                <c:pt idx="45814">
                  <c:v>-39.679296748705298</c:v>
                </c:pt>
                <c:pt idx="45815">
                  <c:v>-39.679296748705298</c:v>
                </c:pt>
                <c:pt idx="45816">
                  <c:v>-39.679296748705298</c:v>
                </c:pt>
                <c:pt idx="45817">
                  <c:v>-39.679296748705298</c:v>
                </c:pt>
                <c:pt idx="45818">
                  <c:v>-39.679296748705298</c:v>
                </c:pt>
                <c:pt idx="45819">
                  <c:v>-39.679296748705298</c:v>
                </c:pt>
                <c:pt idx="45820">
                  <c:v>-39.679296748705298</c:v>
                </c:pt>
                <c:pt idx="45821">
                  <c:v>-39.679296748705298</c:v>
                </c:pt>
                <c:pt idx="45822">
                  <c:v>-39.679296748705298</c:v>
                </c:pt>
                <c:pt idx="45823">
                  <c:v>-39.679296748705298</c:v>
                </c:pt>
                <c:pt idx="45824">
                  <c:v>-39.679296748705298</c:v>
                </c:pt>
                <c:pt idx="45825">
                  <c:v>-39.679296748705298</c:v>
                </c:pt>
                <c:pt idx="45826">
                  <c:v>0.149609372107079</c:v>
                </c:pt>
                <c:pt idx="45827">
                  <c:v>0.149609372107079</c:v>
                </c:pt>
                <c:pt idx="45828">
                  <c:v>0.149609372107079</c:v>
                </c:pt>
                <c:pt idx="45829">
                  <c:v>0.208984372344275</c:v>
                </c:pt>
                <c:pt idx="45830">
                  <c:v>0.208984372344275</c:v>
                </c:pt>
                <c:pt idx="45831">
                  <c:v>0.208984372344275</c:v>
                </c:pt>
                <c:pt idx="45832">
                  <c:v>0.203515622495615</c:v>
                </c:pt>
                <c:pt idx="45833">
                  <c:v>0.203515622495615</c:v>
                </c:pt>
                <c:pt idx="45834">
                  <c:v>0.203515622495615</c:v>
                </c:pt>
                <c:pt idx="45835">
                  <c:v>0.17363280952122201</c:v>
                </c:pt>
                <c:pt idx="45836">
                  <c:v>0.17363280952122201</c:v>
                </c:pt>
                <c:pt idx="45837">
                  <c:v>0.20253905979188799</c:v>
                </c:pt>
                <c:pt idx="45838">
                  <c:v>0.20253905979188799</c:v>
                </c:pt>
                <c:pt idx="45839">
                  <c:v>0.20253905979188799</c:v>
                </c:pt>
                <c:pt idx="45840">
                  <c:v>0.23300780974386701</c:v>
                </c:pt>
                <c:pt idx="45841">
                  <c:v>0.23300780974386701</c:v>
                </c:pt>
                <c:pt idx="45842">
                  <c:v>0.16708984072465599</c:v>
                </c:pt>
                <c:pt idx="45843">
                  <c:v>0.16708984072465599</c:v>
                </c:pt>
                <c:pt idx="45844">
                  <c:v>0.208789058902766</c:v>
                </c:pt>
                <c:pt idx="45845">
                  <c:v>0.208789058902766</c:v>
                </c:pt>
                <c:pt idx="45846">
                  <c:v>0.208789058902766</c:v>
                </c:pt>
                <c:pt idx="45847">
                  <c:v>0.27656249709980302</c:v>
                </c:pt>
                <c:pt idx="45848">
                  <c:v>0.27656249709980302</c:v>
                </c:pt>
                <c:pt idx="45849">
                  <c:v>0.27656249709980302</c:v>
                </c:pt>
                <c:pt idx="45850">
                  <c:v>0.27656249709980302</c:v>
                </c:pt>
                <c:pt idx="45851">
                  <c:v>0.31201171541033501</c:v>
                </c:pt>
                <c:pt idx="45852">
                  <c:v>0.31201171541033501</c:v>
                </c:pt>
                <c:pt idx="45853">
                  <c:v>0.24824218484718499</c:v>
                </c:pt>
                <c:pt idx="45854">
                  <c:v>0.24824218484718499</c:v>
                </c:pt>
                <c:pt idx="45855">
                  <c:v>0.24824218484718499</c:v>
                </c:pt>
                <c:pt idx="45856">
                  <c:v>0.24824218484718499</c:v>
                </c:pt>
                <c:pt idx="45857">
                  <c:v>0.19541015391587199</c:v>
                </c:pt>
                <c:pt idx="45858">
                  <c:v>0.19541015391587199</c:v>
                </c:pt>
                <c:pt idx="45859">
                  <c:v>0.19541015391587199</c:v>
                </c:pt>
                <c:pt idx="45860">
                  <c:v>0.100878903605917</c:v>
                </c:pt>
                <c:pt idx="45861">
                  <c:v>0.100878903605917</c:v>
                </c:pt>
                <c:pt idx="45862">
                  <c:v>0.169140622747363</c:v>
                </c:pt>
                <c:pt idx="45863">
                  <c:v>0.169140622747363</c:v>
                </c:pt>
                <c:pt idx="45864">
                  <c:v>0.169140622747363</c:v>
                </c:pt>
                <c:pt idx="45865">
                  <c:v>0.17138671582506501</c:v>
                </c:pt>
                <c:pt idx="45866">
                  <c:v>0.17138671582506501</c:v>
                </c:pt>
                <c:pt idx="45867">
                  <c:v>0.17138671582506501</c:v>
                </c:pt>
                <c:pt idx="45868">
                  <c:v>0.297070309097762</c:v>
                </c:pt>
                <c:pt idx="45869">
                  <c:v>0.297070309097762</c:v>
                </c:pt>
                <c:pt idx="45870">
                  <c:v>0.297070309097762</c:v>
                </c:pt>
                <c:pt idx="45871">
                  <c:v>0.21328124660067199</c:v>
                </c:pt>
                <c:pt idx="45872">
                  <c:v>0.21328124660067199</c:v>
                </c:pt>
                <c:pt idx="45873">
                  <c:v>0.29355468454014</c:v>
                </c:pt>
                <c:pt idx="45874">
                  <c:v>0.29355468454014</c:v>
                </c:pt>
                <c:pt idx="45875">
                  <c:v>0.29355468454014</c:v>
                </c:pt>
                <c:pt idx="45876">
                  <c:v>0.24521484041179001</c:v>
                </c:pt>
                <c:pt idx="45877">
                  <c:v>0.24521484041179001</c:v>
                </c:pt>
                <c:pt idx="45878">
                  <c:v>0.236230465663538</c:v>
                </c:pt>
                <c:pt idx="45879">
                  <c:v>0.236230465663538</c:v>
                </c:pt>
                <c:pt idx="45880">
                  <c:v>0.10507812208379599</c:v>
                </c:pt>
                <c:pt idx="45881">
                  <c:v>0.10507812208379599</c:v>
                </c:pt>
                <c:pt idx="45882">
                  <c:v>0.10507812208379599</c:v>
                </c:pt>
                <c:pt idx="45883">
                  <c:v>0.24521484083379599</c:v>
                </c:pt>
                <c:pt idx="45884">
                  <c:v>0.24521484083379599</c:v>
                </c:pt>
                <c:pt idx="45885">
                  <c:v>0.24521484083379599</c:v>
                </c:pt>
                <c:pt idx="45886">
                  <c:v>0.31035156001598802</c:v>
                </c:pt>
                <c:pt idx="45887">
                  <c:v>0.31035156001598802</c:v>
                </c:pt>
                <c:pt idx="45888">
                  <c:v>0.31035156001598802</c:v>
                </c:pt>
                <c:pt idx="45889">
                  <c:v>0.16074218385620001</c:v>
                </c:pt>
                <c:pt idx="45890">
                  <c:v>0.16074218385620001</c:v>
                </c:pt>
                <c:pt idx="45891">
                  <c:v>0.16074218385620001</c:v>
                </c:pt>
                <c:pt idx="45892">
                  <c:v>0.16074218385620001</c:v>
                </c:pt>
                <c:pt idx="45893">
                  <c:v>0.27900390399736302</c:v>
                </c:pt>
                <c:pt idx="45894">
                  <c:v>0.27900390399736302</c:v>
                </c:pt>
                <c:pt idx="45895">
                  <c:v>0.21005859086289999</c:v>
                </c:pt>
                <c:pt idx="45896">
                  <c:v>0.21005859086289999</c:v>
                </c:pt>
                <c:pt idx="45897">
                  <c:v>0.12626952827849799</c:v>
                </c:pt>
                <c:pt idx="45898">
                  <c:v>0.12626952827849799</c:v>
                </c:pt>
                <c:pt idx="45899">
                  <c:v>0.12626952827849799</c:v>
                </c:pt>
                <c:pt idx="45900">
                  <c:v>0.227343746832048</c:v>
                </c:pt>
                <c:pt idx="45901">
                  <c:v>0.227343746832048</c:v>
                </c:pt>
                <c:pt idx="45902">
                  <c:v>0.23544921637949301</c:v>
                </c:pt>
                <c:pt idx="45903">
                  <c:v>0.23544921637949301</c:v>
                </c:pt>
                <c:pt idx="45904">
                  <c:v>0.23544921637949301</c:v>
                </c:pt>
                <c:pt idx="45905">
                  <c:v>9.76562471041688E-2</c:v>
                </c:pt>
                <c:pt idx="45906">
                  <c:v>9.76562471041688E-2</c:v>
                </c:pt>
                <c:pt idx="45907">
                  <c:v>9.76562471041688E-2</c:v>
                </c:pt>
                <c:pt idx="45908">
                  <c:v>0.24111327844730099</c:v>
                </c:pt>
                <c:pt idx="45909">
                  <c:v>0.24111327844730099</c:v>
                </c:pt>
                <c:pt idx="45910">
                  <c:v>0.248535153608827</c:v>
                </c:pt>
                <c:pt idx="45911">
                  <c:v>0.248535153608827</c:v>
                </c:pt>
                <c:pt idx="45912">
                  <c:v>0.248535153608827</c:v>
                </c:pt>
                <c:pt idx="45913">
                  <c:v>0.25263671548600503</c:v>
                </c:pt>
                <c:pt idx="45914">
                  <c:v>0.25263671548600503</c:v>
                </c:pt>
                <c:pt idx="45915">
                  <c:v>0.25263671548600503</c:v>
                </c:pt>
                <c:pt idx="45916">
                  <c:v>0.28320312250434598</c:v>
                </c:pt>
                <c:pt idx="45917">
                  <c:v>0.28320312250434598</c:v>
                </c:pt>
                <c:pt idx="45918">
                  <c:v>0.28320312250434598</c:v>
                </c:pt>
                <c:pt idx="45919">
                  <c:v>0.20302734166761999</c:v>
                </c:pt>
                <c:pt idx="45920">
                  <c:v>0.20302734166761999</c:v>
                </c:pt>
                <c:pt idx="45921">
                  <c:v>0.275097652971453</c:v>
                </c:pt>
                <c:pt idx="45922">
                  <c:v>0.275097652971453</c:v>
                </c:pt>
                <c:pt idx="45923">
                  <c:v>0.181640622773556</c:v>
                </c:pt>
                <c:pt idx="45924">
                  <c:v>0.181640622773556</c:v>
                </c:pt>
                <c:pt idx="45925">
                  <c:v>0.181640622773556</c:v>
                </c:pt>
                <c:pt idx="45926">
                  <c:v>0.29287109128199501</c:v>
                </c:pt>
                <c:pt idx="45927">
                  <c:v>0.29287109128199501</c:v>
                </c:pt>
                <c:pt idx="45928">
                  <c:v>0.29287109128199501</c:v>
                </c:pt>
                <c:pt idx="45929">
                  <c:v>0.15429687215509999</c:v>
                </c:pt>
                <c:pt idx="45930">
                  <c:v>0.15429687215509999</c:v>
                </c:pt>
                <c:pt idx="45931">
                  <c:v>0.20527343454887101</c:v>
                </c:pt>
                <c:pt idx="45932">
                  <c:v>0.20527343454887101</c:v>
                </c:pt>
                <c:pt idx="45933">
                  <c:v>0.20527343454887101</c:v>
                </c:pt>
                <c:pt idx="45934">
                  <c:v>0.20527343454887101</c:v>
                </c:pt>
                <c:pt idx="45935">
                  <c:v>0.19169921577849799</c:v>
                </c:pt>
                <c:pt idx="45936">
                  <c:v>0.19169921577849799</c:v>
                </c:pt>
                <c:pt idx="45937">
                  <c:v>0.16591796646389401</c:v>
                </c:pt>
                <c:pt idx="45938">
                  <c:v>0.16591796646389401</c:v>
                </c:pt>
                <c:pt idx="45939">
                  <c:v>0.21689452847931501</c:v>
                </c:pt>
                <c:pt idx="45940">
                  <c:v>0.21689452847931501</c:v>
                </c:pt>
                <c:pt idx="45941">
                  <c:v>0.21689452847931501</c:v>
                </c:pt>
                <c:pt idx="45942">
                  <c:v>0.13671874746068999</c:v>
                </c:pt>
                <c:pt idx="45943">
                  <c:v>0.150195309346599</c:v>
                </c:pt>
                <c:pt idx="45944">
                  <c:v>0.150195309346599</c:v>
                </c:pt>
                <c:pt idx="45945">
                  <c:v>0.150195309346599</c:v>
                </c:pt>
                <c:pt idx="45946">
                  <c:v>0.150195309346599</c:v>
                </c:pt>
                <c:pt idx="45947">
                  <c:v>-36.553710884734699</c:v>
                </c:pt>
                <c:pt idx="45948">
                  <c:v>-36.553710884734699</c:v>
                </c:pt>
                <c:pt idx="45949">
                  <c:v>-36.5971679320646</c:v>
                </c:pt>
                <c:pt idx="45950">
                  <c:v>-36.5971679320646</c:v>
                </c:pt>
                <c:pt idx="45951">
                  <c:v>-36.5971679320646</c:v>
                </c:pt>
                <c:pt idx="45952">
                  <c:v>-36.603515619142797</c:v>
                </c:pt>
                <c:pt idx="45953">
                  <c:v>-36.603515619142797</c:v>
                </c:pt>
                <c:pt idx="45954">
                  <c:v>-36.603515619142797</c:v>
                </c:pt>
                <c:pt idx="45955">
                  <c:v>-36.581640602889799</c:v>
                </c:pt>
                <c:pt idx="45956">
                  <c:v>-36.581640602889799</c:v>
                </c:pt>
                <c:pt idx="45957">
                  <c:v>-36.581640602889799</c:v>
                </c:pt>
                <c:pt idx="45958">
                  <c:v>-36.583789040443598</c:v>
                </c:pt>
                <c:pt idx="45959">
                  <c:v>-36.583789040443598</c:v>
                </c:pt>
                <c:pt idx="45960">
                  <c:v>-36.572558568797803</c:v>
                </c:pt>
                <c:pt idx="45961">
                  <c:v>-36.572558568797803</c:v>
                </c:pt>
                <c:pt idx="45962">
                  <c:v>-36.572558568797803</c:v>
                </c:pt>
                <c:pt idx="45963">
                  <c:v>-36.562304626364401</c:v>
                </c:pt>
                <c:pt idx="45964">
                  <c:v>-36.562304626364401</c:v>
                </c:pt>
                <c:pt idx="45965">
                  <c:v>-36.489257781438901</c:v>
                </c:pt>
                <c:pt idx="45966">
                  <c:v>-36.489257781438901</c:v>
                </c:pt>
                <c:pt idx="45967">
                  <c:v>-36.599023381640997</c:v>
                </c:pt>
                <c:pt idx="45968">
                  <c:v>-36.599023381640997</c:v>
                </c:pt>
                <c:pt idx="45969">
                  <c:v>-36.599023381640997</c:v>
                </c:pt>
                <c:pt idx="45970">
                  <c:v>-36.599023381640997</c:v>
                </c:pt>
                <c:pt idx="45971">
                  <c:v>-36.440429629532403</c:v>
                </c:pt>
                <c:pt idx="45972">
                  <c:v>-36.440429629532403</c:v>
                </c:pt>
                <c:pt idx="45973">
                  <c:v>-36.440429629532403</c:v>
                </c:pt>
                <c:pt idx="45974">
                  <c:v>-36.415917941398199</c:v>
                </c:pt>
                <c:pt idx="45975">
                  <c:v>-36.415917941398199</c:v>
                </c:pt>
                <c:pt idx="45976">
                  <c:v>-36.454101517716403</c:v>
                </c:pt>
                <c:pt idx="45977">
                  <c:v>-36.454101517716403</c:v>
                </c:pt>
                <c:pt idx="45978">
                  <c:v>-36.454101517716403</c:v>
                </c:pt>
                <c:pt idx="45979">
                  <c:v>-36.4187499519102</c:v>
                </c:pt>
                <c:pt idx="45980">
                  <c:v>-36.4187499519102</c:v>
                </c:pt>
                <c:pt idx="45981">
                  <c:v>-36.412402294496097</c:v>
                </c:pt>
                <c:pt idx="45982">
                  <c:v>-36.412402294496097</c:v>
                </c:pt>
                <c:pt idx="45983">
                  <c:v>-36.412402294496097</c:v>
                </c:pt>
                <c:pt idx="45984">
                  <c:v>-36.475195311177202</c:v>
                </c:pt>
                <c:pt idx="45985">
                  <c:v>-36.475195311177202</c:v>
                </c:pt>
                <c:pt idx="45986">
                  <c:v>-36.556249962224598</c:v>
                </c:pt>
                <c:pt idx="45987">
                  <c:v>-36.556249962224598</c:v>
                </c:pt>
                <c:pt idx="45988">
                  <c:v>-36.556249962224598</c:v>
                </c:pt>
                <c:pt idx="45989">
                  <c:v>-36.471777304512202</c:v>
                </c:pt>
                <c:pt idx="45990">
                  <c:v>-36.471777304512202</c:v>
                </c:pt>
                <c:pt idx="45991">
                  <c:v>-36.471777304512202</c:v>
                </c:pt>
                <c:pt idx="45992">
                  <c:v>-36.5006835420863</c:v>
                </c:pt>
                <c:pt idx="45993">
                  <c:v>-36.5006835420863</c:v>
                </c:pt>
                <c:pt idx="45994">
                  <c:v>-36.5006835420863</c:v>
                </c:pt>
                <c:pt idx="45995">
                  <c:v>-36.424121046526103</c:v>
                </c:pt>
                <c:pt idx="45996">
                  <c:v>-36.424121046526103</c:v>
                </c:pt>
                <c:pt idx="45997">
                  <c:v>-36.424121046526103</c:v>
                </c:pt>
                <c:pt idx="45998">
                  <c:v>-36.573632793988502</c:v>
                </c:pt>
                <c:pt idx="45999">
                  <c:v>-36.573632793988502</c:v>
                </c:pt>
                <c:pt idx="46000">
                  <c:v>-36.519921841092497</c:v>
                </c:pt>
                <c:pt idx="46001">
                  <c:v>-36.557128868444103</c:v>
                </c:pt>
                <c:pt idx="46002">
                  <c:v>-36.557128868444103</c:v>
                </c:pt>
                <c:pt idx="46003">
                  <c:v>-36.557128868444103</c:v>
                </c:pt>
                <c:pt idx="46004">
                  <c:v>-36.324218724293999</c:v>
                </c:pt>
                <c:pt idx="46005">
                  <c:v>-36.324218724293999</c:v>
                </c:pt>
                <c:pt idx="46006">
                  <c:v>-36.324218724293999</c:v>
                </c:pt>
                <c:pt idx="46007">
                  <c:v>-36.429882766751597</c:v>
                </c:pt>
                <c:pt idx="46008">
                  <c:v>-36.429882766751597</c:v>
                </c:pt>
                <c:pt idx="46009">
                  <c:v>-36.429882766751597</c:v>
                </c:pt>
                <c:pt idx="46010">
                  <c:v>-36.485351555413203</c:v>
                </c:pt>
                <c:pt idx="46011">
                  <c:v>-36.485351555413203</c:v>
                </c:pt>
                <c:pt idx="46012">
                  <c:v>-36.485351555413203</c:v>
                </c:pt>
                <c:pt idx="46013">
                  <c:v>-36.485351555413203</c:v>
                </c:pt>
                <c:pt idx="46014">
                  <c:v>-36.487011701276003</c:v>
                </c:pt>
                <c:pt idx="46015">
                  <c:v>-36.487011701276003</c:v>
                </c:pt>
                <c:pt idx="46016">
                  <c:v>-36.416992148297098</c:v>
                </c:pt>
                <c:pt idx="46017">
                  <c:v>-36.416992148297098</c:v>
                </c:pt>
                <c:pt idx="46018">
                  <c:v>-36.416992148297098</c:v>
                </c:pt>
                <c:pt idx="46019">
                  <c:v>-36.436621056302101</c:v>
                </c:pt>
                <c:pt idx="46020">
                  <c:v>-36.436621056302101</c:v>
                </c:pt>
                <c:pt idx="46021">
                  <c:v>-36.4201171542663</c:v>
                </c:pt>
                <c:pt idx="46022">
                  <c:v>-36.4201171542663</c:v>
                </c:pt>
                <c:pt idx="46023">
                  <c:v>-36.517285110981902</c:v>
                </c:pt>
                <c:pt idx="46024">
                  <c:v>-36.517285110981902</c:v>
                </c:pt>
                <c:pt idx="46025">
                  <c:v>-36.517285110981902</c:v>
                </c:pt>
                <c:pt idx="46026">
                  <c:v>-36.485253898114003</c:v>
                </c:pt>
                <c:pt idx="46027">
                  <c:v>-36.485253898114003</c:v>
                </c:pt>
                <c:pt idx="46028">
                  <c:v>-36.485253898114003</c:v>
                </c:pt>
                <c:pt idx="46029">
                  <c:v>-36.455273399653301</c:v>
                </c:pt>
                <c:pt idx="46030">
                  <c:v>-36.455273399653301</c:v>
                </c:pt>
                <c:pt idx="46031">
                  <c:v>-36.455273399653301</c:v>
                </c:pt>
                <c:pt idx="46032">
                  <c:v>-36.400097616373301</c:v>
                </c:pt>
                <c:pt idx="46033">
                  <c:v>-36.400097616373301</c:v>
                </c:pt>
                <c:pt idx="46034">
                  <c:v>-36.400097616373301</c:v>
                </c:pt>
                <c:pt idx="46035">
                  <c:v>-36.4137694761448</c:v>
                </c:pt>
                <c:pt idx="46036">
                  <c:v>-36.4137694761448</c:v>
                </c:pt>
                <c:pt idx="46037">
                  <c:v>-36.4249999585954</c:v>
                </c:pt>
                <c:pt idx="46038">
                  <c:v>-36.4249999585954</c:v>
                </c:pt>
                <c:pt idx="46039">
                  <c:v>-36.4249999585954</c:v>
                </c:pt>
                <c:pt idx="46040">
                  <c:v>-36.5449218337234</c:v>
                </c:pt>
                <c:pt idx="46041">
                  <c:v>-36.5449218337234</c:v>
                </c:pt>
                <c:pt idx="46042">
                  <c:v>-36.323925735981902</c:v>
                </c:pt>
                <c:pt idx="46043">
                  <c:v>-36.323925735981902</c:v>
                </c:pt>
                <c:pt idx="46044">
                  <c:v>-36.4531249060528</c:v>
                </c:pt>
                <c:pt idx="46045">
                  <c:v>-36.4531249060528</c:v>
                </c:pt>
                <c:pt idx="46046">
                  <c:v>-36.479003878026496</c:v>
                </c:pt>
                <c:pt idx="46047">
                  <c:v>-36.479003878026496</c:v>
                </c:pt>
                <c:pt idx="46048">
                  <c:v>-36.479003878026496</c:v>
                </c:pt>
                <c:pt idx="46049">
                  <c:v>-36.5254882496519</c:v>
                </c:pt>
                <c:pt idx="46050">
                  <c:v>-36.5254882496519</c:v>
                </c:pt>
                <c:pt idx="46051">
                  <c:v>-36.5254882496519</c:v>
                </c:pt>
                <c:pt idx="46052">
                  <c:v>-36.5254882496519</c:v>
                </c:pt>
                <c:pt idx="46053">
                  <c:v>-36.343749966981697</c:v>
                </c:pt>
                <c:pt idx="46054">
                  <c:v>-36.343749966981697</c:v>
                </c:pt>
                <c:pt idx="46055">
                  <c:v>-36.343749966981697</c:v>
                </c:pt>
                <c:pt idx="46056">
                  <c:v>-36.343749966981697</c:v>
                </c:pt>
                <c:pt idx="46057">
                  <c:v>-36.428515595667697</c:v>
                </c:pt>
                <c:pt idx="46058">
                  <c:v>-36.428515595667697</c:v>
                </c:pt>
                <c:pt idx="46059">
                  <c:v>-36.428515595667697</c:v>
                </c:pt>
                <c:pt idx="46060">
                  <c:v>-36.590234367322402</c:v>
                </c:pt>
                <c:pt idx="46061">
                  <c:v>-36.590234367322402</c:v>
                </c:pt>
                <c:pt idx="46062">
                  <c:v>-36.464941338272098</c:v>
                </c:pt>
                <c:pt idx="46063">
                  <c:v>-36.464941338272098</c:v>
                </c:pt>
                <c:pt idx="46064">
                  <c:v>-36.464941338272098</c:v>
                </c:pt>
                <c:pt idx="46065">
                  <c:v>-36.491503865363399</c:v>
                </c:pt>
                <c:pt idx="46066">
                  <c:v>-36.491503865363399</c:v>
                </c:pt>
                <c:pt idx="46067">
                  <c:v>-36.394238256012599</c:v>
                </c:pt>
                <c:pt idx="46068">
                  <c:v>-36.394238256012599</c:v>
                </c:pt>
                <c:pt idx="46069">
                  <c:v>-36.535156202029597</c:v>
                </c:pt>
                <c:pt idx="46070">
                  <c:v>-36.535156202029597</c:v>
                </c:pt>
                <c:pt idx="46071">
                  <c:v>-36.535156202029597</c:v>
                </c:pt>
                <c:pt idx="46072">
                  <c:v>-36.535156202029597</c:v>
                </c:pt>
                <c:pt idx="46073">
                  <c:v>-36.431445279398702</c:v>
                </c:pt>
                <c:pt idx="46074">
                  <c:v>-36.431445279398702</c:v>
                </c:pt>
                <c:pt idx="46075">
                  <c:v>-36.431445279398702</c:v>
                </c:pt>
                <c:pt idx="46076">
                  <c:v>-36.423437507590201</c:v>
                </c:pt>
                <c:pt idx="46077">
                  <c:v>-36.423437507590201</c:v>
                </c:pt>
                <c:pt idx="46078">
                  <c:v>-36.423437507590201</c:v>
                </c:pt>
                <c:pt idx="46079">
                  <c:v>-36.544335900485699</c:v>
                </c:pt>
                <c:pt idx="46080">
                  <c:v>-36.544335900485699</c:v>
                </c:pt>
                <c:pt idx="46081">
                  <c:v>-36.450781192142998</c:v>
                </c:pt>
                <c:pt idx="46082">
                  <c:v>-36.450781192142998</c:v>
                </c:pt>
                <c:pt idx="46083">
                  <c:v>-36.419628869254602</c:v>
                </c:pt>
                <c:pt idx="46084">
                  <c:v>-36.419628869254602</c:v>
                </c:pt>
                <c:pt idx="46085">
                  <c:v>-36.419628869254602</c:v>
                </c:pt>
                <c:pt idx="46086">
                  <c:v>-36.474121055987702</c:v>
                </c:pt>
                <c:pt idx="46087">
                  <c:v>-36.474121055987702</c:v>
                </c:pt>
                <c:pt idx="46088">
                  <c:v>-36.474121055987702</c:v>
                </c:pt>
                <c:pt idx="46089">
                  <c:v>-36.4677734026045</c:v>
                </c:pt>
                <c:pt idx="46090">
                  <c:v>-36.4677734026045</c:v>
                </c:pt>
                <c:pt idx="46091">
                  <c:v>-36.4677734026045</c:v>
                </c:pt>
                <c:pt idx="46092">
                  <c:v>-36.545605442552102</c:v>
                </c:pt>
                <c:pt idx="46093">
                  <c:v>-36.545605442552102</c:v>
                </c:pt>
                <c:pt idx="46094">
                  <c:v>-36.545605442552102</c:v>
                </c:pt>
                <c:pt idx="46095">
                  <c:v>-36.387011669547</c:v>
                </c:pt>
                <c:pt idx="46096">
                  <c:v>-36.387011669547</c:v>
                </c:pt>
                <c:pt idx="46097">
                  <c:v>-36.387011669547</c:v>
                </c:pt>
                <c:pt idx="46098">
                  <c:v>-36.387011669547</c:v>
                </c:pt>
                <c:pt idx="46099">
                  <c:v>-36.416308578394798</c:v>
                </c:pt>
                <c:pt idx="46100">
                  <c:v>-36.416308578394798</c:v>
                </c:pt>
                <c:pt idx="46101">
                  <c:v>-36.448437458850002</c:v>
                </c:pt>
                <c:pt idx="46102">
                  <c:v>-36.448437458850002</c:v>
                </c:pt>
                <c:pt idx="46103">
                  <c:v>-36.512988224858397</c:v>
                </c:pt>
                <c:pt idx="46104">
                  <c:v>-36.512988224858397</c:v>
                </c:pt>
                <c:pt idx="46105">
                  <c:v>-36.512988224858397</c:v>
                </c:pt>
                <c:pt idx="46106">
                  <c:v>-36.404980413630199</c:v>
                </c:pt>
                <c:pt idx="46107">
                  <c:v>-36.404980413630199</c:v>
                </c:pt>
                <c:pt idx="46108">
                  <c:v>-36.404980413630199</c:v>
                </c:pt>
                <c:pt idx="46109">
                  <c:v>-36.519238273351199</c:v>
                </c:pt>
                <c:pt idx="46110">
                  <c:v>-36.519238273351199</c:v>
                </c:pt>
                <c:pt idx="46111">
                  <c:v>-36.519238273351199</c:v>
                </c:pt>
                <c:pt idx="46112">
                  <c:v>-36.519238273351199</c:v>
                </c:pt>
                <c:pt idx="46113">
                  <c:v>-36.461816380120503</c:v>
                </c:pt>
                <c:pt idx="46114">
                  <c:v>-36.461816380120503</c:v>
                </c:pt>
                <c:pt idx="46115">
                  <c:v>-36.397851525747598</c:v>
                </c:pt>
                <c:pt idx="46116">
                  <c:v>-36.397851525747598</c:v>
                </c:pt>
                <c:pt idx="46117">
                  <c:v>-36.397851525747598</c:v>
                </c:pt>
                <c:pt idx="46118">
                  <c:v>-36.497167960260398</c:v>
                </c:pt>
                <c:pt idx="46119">
                  <c:v>-36.497167960260398</c:v>
                </c:pt>
                <c:pt idx="46120">
                  <c:v>-36.582226518796197</c:v>
                </c:pt>
                <c:pt idx="46121">
                  <c:v>-36.582226518796197</c:v>
                </c:pt>
                <c:pt idx="46122">
                  <c:v>-36.467675718995402</c:v>
                </c:pt>
                <c:pt idx="46123">
                  <c:v>-36.467675718995402</c:v>
                </c:pt>
                <c:pt idx="46124">
                  <c:v>-36.467675718995402</c:v>
                </c:pt>
                <c:pt idx="46125">
                  <c:v>-36.367480432454599</c:v>
                </c:pt>
                <c:pt idx="46126">
                  <c:v>-36.367480432454599</c:v>
                </c:pt>
                <c:pt idx="46127">
                  <c:v>-36.412206994893403</c:v>
                </c:pt>
                <c:pt idx="46128">
                  <c:v>-36.412206994893403</c:v>
                </c:pt>
                <c:pt idx="46129">
                  <c:v>-36.412206994893403</c:v>
                </c:pt>
                <c:pt idx="46130">
                  <c:v>-36.419628917072203</c:v>
                </c:pt>
                <c:pt idx="46131">
                  <c:v>-36.419628917072203</c:v>
                </c:pt>
                <c:pt idx="46132">
                  <c:v>-36.419628917072203</c:v>
                </c:pt>
                <c:pt idx="46133">
                  <c:v>-36.419628917072203</c:v>
                </c:pt>
                <c:pt idx="46134">
                  <c:v>-36.397753846416798</c:v>
                </c:pt>
                <c:pt idx="46135">
                  <c:v>-36.397753846416798</c:v>
                </c:pt>
                <c:pt idx="46136">
                  <c:v>-36.397753846416798</c:v>
                </c:pt>
                <c:pt idx="46137">
                  <c:v>-36.4244139781512</c:v>
                </c:pt>
                <c:pt idx="46138">
                  <c:v>-36.4244139781512</c:v>
                </c:pt>
                <c:pt idx="46139">
                  <c:v>-36.3744140287235</c:v>
                </c:pt>
                <c:pt idx="46140">
                  <c:v>-36.3744140287235</c:v>
                </c:pt>
                <c:pt idx="46141">
                  <c:v>-36.3744140287235</c:v>
                </c:pt>
                <c:pt idx="46142">
                  <c:v>-36.402538998743601</c:v>
                </c:pt>
                <c:pt idx="46143">
                  <c:v>-36.402538998743601</c:v>
                </c:pt>
                <c:pt idx="46144">
                  <c:v>-36.402538998743601</c:v>
                </c:pt>
                <c:pt idx="46145">
                  <c:v>-36.318163982999899</c:v>
                </c:pt>
                <c:pt idx="46146">
                  <c:v>-36.318163982999899</c:v>
                </c:pt>
                <c:pt idx="46147">
                  <c:v>-36.318163982999899</c:v>
                </c:pt>
                <c:pt idx="46148">
                  <c:v>-36.4217773061172</c:v>
                </c:pt>
                <c:pt idx="46149">
                  <c:v>-36.4217773061172</c:v>
                </c:pt>
                <c:pt idx="46150">
                  <c:v>-36.512695288496602</c:v>
                </c:pt>
                <c:pt idx="46151">
                  <c:v>-36.512695288496602</c:v>
                </c:pt>
                <c:pt idx="46152">
                  <c:v>-36.512695288496602</c:v>
                </c:pt>
                <c:pt idx="46153">
                  <c:v>-36.512695288496602</c:v>
                </c:pt>
                <c:pt idx="46154">
                  <c:v>-36.320312487776299</c:v>
                </c:pt>
                <c:pt idx="46155">
                  <c:v>-36.320312487776299</c:v>
                </c:pt>
                <c:pt idx="46156">
                  <c:v>-36.471874970113198</c:v>
                </c:pt>
                <c:pt idx="46157">
                  <c:v>-36.471874970113198</c:v>
                </c:pt>
                <c:pt idx="46158">
                  <c:v>-36.471874970113198</c:v>
                </c:pt>
                <c:pt idx="46159">
                  <c:v>-36.552831999782903</c:v>
                </c:pt>
                <c:pt idx="46160">
                  <c:v>-36.552831999782903</c:v>
                </c:pt>
                <c:pt idx="46161">
                  <c:v>-36.469531187918598</c:v>
                </c:pt>
                <c:pt idx="46162">
                  <c:v>-36.469531187918598</c:v>
                </c:pt>
                <c:pt idx="46163">
                  <c:v>-36.336816355760597</c:v>
                </c:pt>
                <c:pt idx="46164">
                  <c:v>-36.336816355760597</c:v>
                </c:pt>
                <c:pt idx="46165">
                  <c:v>-36.336816355760597</c:v>
                </c:pt>
                <c:pt idx="46166">
                  <c:v>-36.454394512205901</c:v>
                </c:pt>
                <c:pt idx="46167">
                  <c:v>-36.454394512205901</c:v>
                </c:pt>
                <c:pt idx="46168">
                  <c:v>-36.454394512205901</c:v>
                </c:pt>
                <c:pt idx="46169">
                  <c:v>-36.441894521245501</c:v>
                </c:pt>
                <c:pt idx="46170">
                  <c:v>-36.441894521245501</c:v>
                </c:pt>
                <c:pt idx="46171">
                  <c:v>-36.441894521245501</c:v>
                </c:pt>
                <c:pt idx="46172">
                  <c:v>-36.380761679676603</c:v>
                </c:pt>
                <c:pt idx="46173">
                  <c:v>-36.380761679676603</c:v>
                </c:pt>
                <c:pt idx="46174">
                  <c:v>-36.380761679676603</c:v>
                </c:pt>
                <c:pt idx="46175">
                  <c:v>-36.562890585919298</c:v>
                </c:pt>
                <c:pt idx="46176">
                  <c:v>-36.562890585919298</c:v>
                </c:pt>
                <c:pt idx="46177">
                  <c:v>-36.562890585919298</c:v>
                </c:pt>
                <c:pt idx="46178">
                  <c:v>-36.562890585919298</c:v>
                </c:pt>
                <c:pt idx="46179">
                  <c:v>-36.559081976672999</c:v>
                </c:pt>
                <c:pt idx="46180">
                  <c:v>-36.559081976672999</c:v>
                </c:pt>
                <c:pt idx="46181">
                  <c:v>-36.4762694901437</c:v>
                </c:pt>
                <c:pt idx="46182">
                  <c:v>-36.4762694901437</c:v>
                </c:pt>
                <c:pt idx="46183">
                  <c:v>-36.4762694901437</c:v>
                </c:pt>
                <c:pt idx="46184">
                  <c:v>-36.510058563522698</c:v>
                </c:pt>
                <c:pt idx="46185">
                  <c:v>-36.389941385947097</c:v>
                </c:pt>
                <c:pt idx="46186">
                  <c:v>-36.389941385947097</c:v>
                </c:pt>
                <c:pt idx="46187">
                  <c:v>-36.389941385947097</c:v>
                </c:pt>
                <c:pt idx="46188">
                  <c:v>-36.587890606824601</c:v>
                </c:pt>
                <c:pt idx="46189">
                  <c:v>-36.587890606824601</c:v>
                </c:pt>
                <c:pt idx="46190">
                  <c:v>-36.587890606824601</c:v>
                </c:pt>
                <c:pt idx="46191">
                  <c:v>-36.555468714388503</c:v>
                </c:pt>
                <c:pt idx="46192">
                  <c:v>-36.555468714388503</c:v>
                </c:pt>
                <c:pt idx="46193">
                  <c:v>-36.555468714388503</c:v>
                </c:pt>
                <c:pt idx="46194">
                  <c:v>-36.376757765065101</c:v>
                </c:pt>
                <c:pt idx="46195">
                  <c:v>-36.376757765065101</c:v>
                </c:pt>
                <c:pt idx="46196">
                  <c:v>-36.459374938262002</c:v>
                </c:pt>
                <c:pt idx="46197">
                  <c:v>-36.459374938262002</c:v>
                </c:pt>
                <c:pt idx="46198">
                  <c:v>-36.459374938262002</c:v>
                </c:pt>
                <c:pt idx="46199">
                  <c:v>-36.4774413770064</c:v>
                </c:pt>
                <c:pt idx="46200">
                  <c:v>-36.4774413770064</c:v>
                </c:pt>
                <c:pt idx="46201">
                  <c:v>-36.4774413770064</c:v>
                </c:pt>
                <c:pt idx="46202">
                  <c:v>-36.460156201202999</c:v>
                </c:pt>
                <c:pt idx="46203">
                  <c:v>-36.460156201202999</c:v>
                </c:pt>
                <c:pt idx="46204">
                  <c:v>-36.4791991856764</c:v>
                </c:pt>
                <c:pt idx="46205">
                  <c:v>-36.4791991856764</c:v>
                </c:pt>
                <c:pt idx="46206">
                  <c:v>-36.4791991856764</c:v>
                </c:pt>
                <c:pt idx="46207">
                  <c:v>-36.647949157857497</c:v>
                </c:pt>
                <c:pt idx="46208">
                  <c:v>-36.647949157857497</c:v>
                </c:pt>
                <c:pt idx="46209">
                  <c:v>-36.5429687209107</c:v>
                </c:pt>
                <c:pt idx="46210">
                  <c:v>-36.5429687209107</c:v>
                </c:pt>
                <c:pt idx="46211">
                  <c:v>-36.5429687209107</c:v>
                </c:pt>
                <c:pt idx="46212">
                  <c:v>-36.420410088474398</c:v>
                </c:pt>
                <c:pt idx="46213">
                  <c:v>-36.420410088474398</c:v>
                </c:pt>
                <c:pt idx="46214">
                  <c:v>-36.420410088474398</c:v>
                </c:pt>
                <c:pt idx="46215">
                  <c:v>-36.493359388012301</c:v>
                </c:pt>
                <c:pt idx="46216">
                  <c:v>-36.493359388012301</c:v>
                </c:pt>
                <c:pt idx="46217">
                  <c:v>-36.493359388012301</c:v>
                </c:pt>
                <c:pt idx="46218">
                  <c:v>-36.498242172223399</c:v>
                </c:pt>
                <c:pt idx="46219">
                  <c:v>-36.498242172223399</c:v>
                </c:pt>
                <c:pt idx="46220">
                  <c:v>-36.498242172223399</c:v>
                </c:pt>
                <c:pt idx="46221">
                  <c:v>-36.447167936559701</c:v>
                </c:pt>
                <c:pt idx="46222">
                  <c:v>-36.447167936559701</c:v>
                </c:pt>
                <c:pt idx="46223">
                  <c:v>-36.504492161693598</c:v>
                </c:pt>
                <c:pt idx="46224">
                  <c:v>-36.504492161693598</c:v>
                </c:pt>
                <c:pt idx="46225">
                  <c:v>-36.470605440903398</c:v>
                </c:pt>
                <c:pt idx="46226">
                  <c:v>-36.470605440903398</c:v>
                </c:pt>
                <c:pt idx="46227">
                  <c:v>-36.470605440903398</c:v>
                </c:pt>
                <c:pt idx="46228">
                  <c:v>-36.515624971660102</c:v>
                </c:pt>
                <c:pt idx="46229">
                  <c:v>-36.515624971660102</c:v>
                </c:pt>
                <c:pt idx="46230">
                  <c:v>-36.498046832195499</c:v>
                </c:pt>
                <c:pt idx="46231">
                  <c:v>-36.498046832195499</c:v>
                </c:pt>
                <c:pt idx="46232">
                  <c:v>-36.498046832195499</c:v>
                </c:pt>
                <c:pt idx="46233">
                  <c:v>-36.498046832195499</c:v>
                </c:pt>
                <c:pt idx="46234">
                  <c:v>-36.549023405372203</c:v>
                </c:pt>
                <c:pt idx="46235">
                  <c:v>-36.549023405372203</c:v>
                </c:pt>
                <c:pt idx="46236">
                  <c:v>-36.6415038691338</c:v>
                </c:pt>
                <c:pt idx="46237">
                  <c:v>-36.6415038691338</c:v>
                </c:pt>
                <c:pt idx="46238">
                  <c:v>-36.6415038691338</c:v>
                </c:pt>
                <c:pt idx="46239">
                  <c:v>-36.6415038691338</c:v>
                </c:pt>
                <c:pt idx="46240">
                  <c:v>-36.544042974688601</c:v>
                </c:pt>
                <c:pt idx="46241">
                  <c:v>-36.544042974688601</c:v>
                </c:pt>
                <c:pt idx="46242">
                  <c:v>-36.533300744078502</c:v>
                </c:pt>
                <c:pt idx="46243">
                  <c:v>-36.533300744078502</c:v>
                </c:pt>
                <c:pt idx="46244">
                  <c:v>-36.533300744078502</c:v>
                </c:pt>
                <c:pt idx="46245">
                  <c:v>-36.5661132295645</c:v>
                </c:pt>
                <c:pt idx="46246">
                  <c:v>-36.5661132295645</c:v>
                </c:pt>
                <c:pt idx="46247">
                  <c:v>-36.516699180181597</c:v>
                </c:pt>
                <c:pt idx="46248">
                  <c:v>-36.516699180181597</c:v>
                </c:pt>
                <c:pt idx="46249">
                  <c:v>-36.516699180181597</c:v>
                </c:pt>
                <c:pt idx="46250">
                  <c:v>-36.577343703516803</c:v>
                </c:pt>
                <c:pt idx="46251">
                  <c:v>-36.577343703516803</c:v>
                </c:pt>
                <c:pt idx="46252">
                  <c:v>-36.577343703516803</c:v>
                </c:pt>
                <c:pt idx="46253">
                  <c:v>-36.556249954650397</c:v>
                </c:pt>
                <c:pt idx="46254">
                  <c:v>-36.556249954650397</c:v>
                </c:pt>
                <c:pt idx="46255">
                  <c:v>-36.556249954650397</c:v>
                </c:pt>
                <c:pt idx="46256">
                  <c:v>-36.469921849835302</c:v>
                </c:pt>
                <c:pt idx="46257">
                  <c:v>-36.469921849835302</c:v>
                </c:pt>
                <c:pt idx="46258">
                  <c:v>-36.469921849835302</c:v>
                </c:pt>
                <c:pt idx="46259">
                  <c:v>-36.587988227678501</c:v>
                </c:pt>
                <c:pt idx="46260">
                  <c:v>-36.587988227678501</c:v>
                </c:pt>
                <c:pt idx="46261">
                  <c:v>-36.475488251897303</c:v>
                </c:pt>
                <c:pt idx="46262">
                  <c:v>-36.475488251897303</c:v>
                </c:pt>
                <c:pt idx="46263">
                  <c:v>-36.576171824482998</c:v>
                </c:pt>
                <c:pt idx="46264">
                  <c:v>-36.576171824482998</c:v>
                </c:pt>
                <c:pt idx="46265">
                  <c:v>-36.576171824482998</c:v>
                </c:pt>
                <c:pt idx="46266">
                  <c:v>-36.528613233334902</c:v>
                </c:pt>
                <c:pt idx="46267">
                  <c:v>-36.528613233334902</c:v>
                </c:pt>
                <c:pt idx="46268">
                  <c:v>-36.528613233334902</c:v>
                </c:pt>
                <c:pt idx="46269">
                  <c:v>-36.465234356619398</c:v>
                </c:pt>
                <c:pt idx="46270">
                  <c:v>-36.465234356619398</c:v>
                </c:pt>
                <c:pt idx="46271">
                  <c:v>-36.465234356619398</c:v>
                </c:pt>
                <c:pt idx="46272">
                  <c:v>-36.470996049101799</c:v>
                </c:pt>
                <c:pt idx="46273">
                  <c:v>-36.470996049101799</c:v>
                </c:pt>
                <c:pt idx="46274">
                  <c:v>-36.470996049101799</c:v>
                </c:pt>
                <c:pt idx="46275">
                  <c:v>-36.7178710396037</c:v>
                </c:pt>
                <c:pt idx="46276">
                  <c:v>-36.7178710396037</c:v>
                </c:pt>
                <c:pt idx="46277">
                  <c:v>-36.7178710396037</c:v>
                </c:pt>
                <c:pt idx="46278">
                  <c:v>-36.5313476424489</c:v>
                </c:pt>
                <c:pt idx="46279">
                  <c:v>-36.5313476424489</c:v>
                </c:pt>
                <c:pt idx="46280">
                  <c:v>-36.408984326379098</c:v>
                </c:pt>
                <c:pt idx="46281">
                  <c:v>-36.408984326379098</c:v>
                </c:pt>
                <c:pt idx="46282">
                  <c:v>-36.408984326379098</c:v>
                </c:pt>
                <c:pt idx="46283">
                  <c:v>-36.589746029821903</c:v>
                </c:pt>
                <c:pt idx="46284">
                  <c:v>-36.589746029821903</c:v>
                </c:pt>
                <c:pt idx="46285">
                  <c:v>-36.589746029821903</c:v>
                </c:pt>
                <c:pt idx="46286">
                  <c:v>-36.521777291804</c:v>
                </c:pt>
                <c:pt idx="46287">
                  <c:v>-36.521777291804</c:v>
                </c:pt>
                <c:pt idx="46288">
                  <c:v>-36.521777291804</c:v>
                </c:pt>
                <c:pt idx="46289">
                  <c:v>-36.485937501878603</c:v>
                </c:pt>
                <c:pt idx="46290">
                  <c:v>-36.485937501878603</c:v>
                </c:pt>
                <c:pt idx="46291">
                  <c:v>-36.639062439164199</c:v>
                </c:pt>
                <c:pt idx="46292">
                  <c:v>-36.639062439164199</c:v>
                </c:pt>
                <c:pt idx="46293">
                  <c:v>-36.639062439164199</c:v>
                </c:pt>
                <c:pt idx="46294">
                  <c:v>-36.714160111274303</c:v>
                </c:pt>
                <c:pt idx="46295">
                  <c:v>-36.714160111274303</c:v>
                </c:pt>
                <c:pt idx="46296">
                  <c:v>-36.714160111274303</c:v>
                </c:pt>
                <c:pt idx="46297">
                  <c:v>-36.425292959291198</c:v>
                </c:pt>
                <c:pt idx="46298">
                  <c:v>-36.425292959291198</c:v>
                </c:pt>
                <c:pt idx="46299">
                  <c:v>-36.559277348838798</c:v>
                </c:pt>
                <c:pt idx="46300">
                  <c:v>-36.559277348838798</c:v>
                </c:pt>
                <c:pt idx="46301">
                  <c:v>-36.559277348838798</c:v>
                </c:pt>
                <c:pt idx="46302">
                  <c:v>-36.492578065895898</c:v>
                </c:pt>
                <c:pt idx="46303">
                  <c:v>-36.492578065895898</c:v>
                </c:pt>
                <c:pt idx="46304">
                  <c:v>-36.3917968566602</c:v>
                </c:pt>
                <c:pt idx="46305">
                  <c:v>-36.3917968566602</c:v>
                </c:pt>
                <c:pt idx="46306">
                  <c:v>-36.3917968566602</c:v>
                </c:pt>
                <c:pt idx="46307">
                  <c:v>-36.3917968566602</c:v>
                </c:pt>
                <c:pt idx="46308">
                  <c:v>-36.564160113230102</c:v>
                </c:pt>
                <c:pt idx="46309">
                  <c:v>-36.564160113230102</c:v>
                </c:pt>
                <c:pt idx="46310">
                  <c:v>-36.564160113230102</c:v>
                </c:pt>
                <c:pt idx="46311">
                  <c:v>-36.553613238174798</c:v>
                </c:pt>
                <c:pt idx="46312">
                  <c:v>-36.553613238174798</c:v>
                </c:pt>
                <c:pt idx="46313">
                  <c:v>-36.553613238174798</c:v>
                </c:pt>
                <c:pt idx="46314">
                  <c:v>-36.496289050301101</c:v>
                </c:pt>
                <c:pt idx="46315">
                  <c:v>-36.496289050301101</c:v>
                </c:pt>
                <c:pt idx="46316">
                  <c:v>-36.4203124364576</c:v>
                </c:pt>
                <c:pt idx="46317">
                  <c:v>-36.4203124364576</c:v>
                </c:pt>
                <c:pt idx="46318">
                  <c:v>-36.530175721622001</c:v>
                </c:pt>
                <c:pt idx="46319">
                  <c:v>-36.530175721622001</c:v>
                </c:pt>
                <c:pt idx="46320">
                  <c:v>-36.530175721622001</c:v>
                </c:pt>
                <c:pt idx="46321">
                  <c:v>-36.476464842686198</c:v>
                </c:pt>
                <c:pt idx="46322">
                  <c:v>-36.476464842686198</c:v>
                </c:pt>
                <c:pt idx="46323">
                  <c:v>-36.476464842686198</c:v>
                </c:pt>
                <c:pt idx="46324">
                  <c:v>-36.491406238528697</c:v>
                </c:pt>
                <c:pt idx="46325">
                  <c:v>-36.491406238528697</c:v>
                </c:pt>
                <c:pt idx="46326">
                  <c:v>-36.491406238528697</c:v>
                </c:pt>
                <c:pt idx="46327">
                  <c:v>-36.584472628797798</c:v>
                </c:pt>
                <c:pt idx="46328">
                  <c:v>-36.584472628797798</c:v>
                </c:pt>
                <c:pt idx="46329">
                  <c:v>-36.584472628797798</c:v>
                </c:pt>
                <c:pt idx="46330">
                  <c:v>-36.499511683024998</c:v>
                </c:pt>
                <c:pt idx="46331">
                  <c:v>-36.499511683024998</c:v>
                </c:pt>
                <c:pt idx="46332">
                  <c:v>-36.490722592650798</c:v>
                </c:pt>
                <c:pt idx="46333">
                  <c:v>-36.490722592650798</c:v>
                </c:pt>
                <c:pt idx="46334">
                  <c:v>-36.490722592650798</c:v>
                </c:pt>
                <c:pt idx="46335">
                  <c:v>-36.498437431553597</c:v>
                </c:pt>
                <c:pt idx="46336">
                  <c:v>-36.694433547898299</c:v>
                </c:pt>
                <c:pt idx="46337">
                  <c:v>-36.694433547898299</c:v>
                </c:pt>
                <c:pt idx="46338">
                  <c:v>-36.694433547898299</c:v>
                </c:pt>
                <c:pt idx="46339">
                  <c:v>-36.483203115538302</c:v>
                </c:pt>
                <c:pt idx="46340">
                  <c:v>-36.483203115538302</c:v>
                </c:pt>
                <c:pt idx="46341">
                  <c:v>-36.565136679084297</c:v>
                </c:pt>
                <c:pt idx="46342">
                  <c:v>-36.565136679084297</c:v>
                </c:pt>
                <c:pt idx="46343">
                  <c:v>-36.565136679084297</c:v>
                </c:pt>
                <c:pt idx="46344">
                  <c:v>-36.615624975434898</c:v>
                </c:pt>
                <c:pt idx="46345">
                  <c:v>-36.615624975434898</c:v>
                </c:pt>
                <c:pt idx="46346">
                  <c:v>-36.615624975434898</c:v>
                </c:pt>
                <c:pt idx="46347">
                  <c:v>-36.615624975434898</c:v>
                </c:pt>
                <c:pt idx="46348">
                  <c:v>-36.481445278208398</c:v>
                </c:pt>
                <c:pt idx="46349">
                  <c:v>-36.481445278208398</c:v>
                </c:pt>
                <c:pt idx="46350">
                  <c:v>-36.511035145711503</c:v>
                </c:pt>
                <c:pt idx="46351">
                  <c:v>-36.511035145711503</c:v>
                </c:pt>
                <c:pt idx="46352">
                  <c:v>-36.511035145711503</c:v>
                </c:pt>
                <c:pt idx="46353">
                  <c:v>-36.465624958720497</c:v>
                </c:pt>
                <c:pt idx="46354">
                  <c:v>-36.465624958720497</c:v>
                </c:pt>
                <c:pt idx="46355">
                  <c:v>-36.456542931919103</c:v>
                </c:pt>
                <c:pt idx="46356">
                  <c:v>-36.456542931919103</c:v>
                </c:pt>
                <c:pt idx="46357">
                  <c:v>-36.483593756565803</c:v>
                </c:pt>
                <c:pt idx="46358">
                  <c:v>-36.483593756565803</c:v>
                </c:pt>
                <c:pt idx="46359">
                  <c:v>-36.483593756565803</c:v>
                </c:pt>
                <c:pt idx="46360">
                  <c:v>-36.684277335218198</c:v>
                </c:pt>
                <c:pt idx="46361">
                  <c:v>-36.684277335218198</c:v>
                </c:pt>
                <c:pt idx="46362">
                  <c:v>-36.684277335218198</c:v>
                </c:pt>
                <c:pt idx="46363">
                  <c:v>-36.401171838617302</c:v>
                </c:pt>
                <c:pt idx="46364">
                  <c:v>-36.401171838617302</c:v>
                </c:pt>
                <c:pt idx="46365">
                  <c:v>-36.401171838617302</c:v>
                </c:pt>
                <c:pt idx="46366">
                  <c:v>-36.609472617390502</c:v>
                </c:pt>
                <c:pt idx="46367">
                  <c:v>-36.609472617390502</c:v>
                </c:pt>
                <c:pt idx="46368">
                  <c:v>-36.500585910238399</c:v>
                </c:pt>
                <c:pt idx="46369">
                  <c:v>-36.500585910238399</c:v>
                </c:pt>
                <c:pt idx="46370">
                  <c:v>-36.500585910238399</c:v>
                </c:pt>
                <c:pt idx="46371">
                  <c:v>-36.693164050346198</c:v>
                </c:pt>
                <c:pt idx="46372">
                  <c:v>-36.693164050346198</c:v>
                </c:pt>
                <c:pt idx="46373">
                  <c:v>-36.579492129188999</c:v>
                </c:pt>
                <c:pt idx="46374">
                  <c:v>-36.579492129188999</c:v>
                </c:pt>
                <c:pt idx="46375">
                  <c:v>-36.596581998150199</c:v>
                </c:pt>
                <c:pt idx="46376">
                  <c:v>-36.596581998150199</c:v>
                </c:pt>
                <c:pt idx="46377">
                  <c:v>-36.4708983982636</c:v>
                </c:pt>
                <c:pt idx="46378">
                  <c:v>-36.4708983982636</c:v>
                </c:pt>
                <c:pt idx="46379">
                  <c:v>-36.4708983982636</c:v>
                </c:pt>
                <c:pt idx="46380">
                  <c:v>-36.5270506968372</c:v>
                </c:pt>
                <c:pt idx="46381">
                  <c:v>-36.5270506968372</c:v>
                </c:pt>
                <c:pt idx="46382">
                  <c:v>-36.5270506968372</c:v>
                </c:pt>
                <c:pt idx="46383">
                  <c:v>-36.481347662782298</c:v>
                </c:pt>
                <c:pt idx="46384">
                  <c:v>-36.481347662782298</c:v>
                </c:pt>
                <c:pt idx="46385">
                  <c:v>-36.481347662782298</c:v>
                </c:pt>
                <c:pt idx="46386">
                  <c:v>-36.628906219782898</c:v>
                </c:pt>
                <c:pt idx="46387">
                  <c:v>-36.628906219782898</c:v>
                </c:pt>
                <c:pt idx="46388">
                  <c:v>-36.628906219782898</c:v>
                </c:pt>
                <c:pt idx="46389">
                  <c:v>-36.5946288721752</c:v>
                </c:pt>
                <c:pt idx="46390">
                  <c:v>-36.5946288721752</c:v>
                </c:pt>
                <c:pt idx="46391">
                  <c:v>-36.5946288721752</c:v>
                </c:pt>
                <c:pt idx="46392">
                  <c:v>-36.465917932487997</c:v>
                </c:pt>
                <c:pt idx="46393">
                  <c:v>-36.465917932487997</c:v>
                </c:pt>
                <c:pt idx="46394">
                  <c:v>-36.4176757418536</c:v>
                </c:pt>
                <c:pt idx="46395">
                  <c:v>-36.4176757418536</c:v>
                </c:pt>
                <c:pt idx="46396">
                  <c:v>-36.486132775920801</c:v>
                </c:pt>
                <c:pt idx="46397">
                  <c:v>-36.486132775920801</c:v>
                </c:pt>
                <c:pt idx="46398">
                  <c:v>-36.486132775920801</c:v>
                </c:pt>
                <c:pt idx="46399">
                  <c:v>-36.5944336045795</c:v>
                </c:pt>
                <c:pt idx="46400">
                  <c:v>-36.5944336045795</c:v>
                </c:pt>
                <c:pt idx="46401">
                  <c:v>-36.5944336045795</c:v>
                </c:pt>
                <c:pt idx="46402">
                  <c:v>-36.492187439529502</c:v>
                </c:pt>
                <c:pt idx="46403">
                  <c:v>-36.492187439529502</c:v>
                </c:pt>
                <c:pt idx="46404">
                  <c:v>-36.492187439529502</c:v>
                </c:pt>
                <c:pt idx="46405">
                  <c:v>-36.4645507324094</c:v>
                </c:pt>
                <c:pt idx="46406">
                  <c:v>-36.4645507324094</c:v>
                </c:pt>
                <c:pt idx="46407">
                  <c:v>-36.404492176923597</c:v>
                </c:pt>
                <c:pt idx="46408">
                  <c:v>-36.404492176923597</c:v>
                </c:pt>
                <c:pt idx="46409">
                  <c:v>-36.404492176923597</c:v>
                </c:pt>
                <c:pt idx="46410">
                  <c:v>-36.475390569903503</c:v>
                </c:pt>
                <c:pt idx="46411">
                  <c:v>-36.475390569903503</c:v>
                </c:pt>
                <c:pt idx="46412">
                  <c:v>-36.475390569903503</c:v>
                </c:pt>
                <c:pt idx="46413">
                  <c:v>-36.465234340350399</c:v>
                </c:pt>
                <c:pt idx="46414">
                  <c:v>-36.438085901172599</c:v>
                </c:pt>
                <c:pt idx="46415">
                  <c:v>-36.438085901172599</c:v>
                </c:pt>
                <c:pt idx="46416">
                  <c:v>-36.559277299806098</c:v>
                </c:pt>
                <c:pt idx="46417">
                  <c:v>-36.559277299806098</c:v>
                </c:pt>
                <c:pt idx="46418">
                  <c:v>-36.559277299806098</c:v>
                </c:pt>
                <c:pt idx="46419">
                  <c:v>-36.559277299806098</c:v>
                </c:pt>
                <c:pt idx="46420">
                  <c:v>-36.529785111189902</c:v>
                </c:pt>
                <c:pt idx="46421">
                  <c:v>-36.529785111189902</c:v>
                </c:pt>
                <c:pt idx="46422">
                  <c:v>-36.529785111189902</c:v>
                </c:pt>
                <c:pt idx="46423">
                  <c:v>-36.6515624257299</c:v>
                </c:pt>
                <c:pt idx="46424">
                  <c:v>-36.6515624257299</c:v>
                </c:pt>
                <c:pt idx="46425">
                  <c:v>-36.602148400394</c:v>
                </c:pt>
                <c:pt idx="46426">
                  <c:v>-36.602148400394</c:v>
                </c:pt>
                <c:pt idx="46427">
                  <c:v>-36.602148400394</c:v>
                </c:pt>
                <c:pt idx="46428">
                  <c:v>-36.342871068103697</c:v>
                </c:pt>
                <c:pt idx="46429">
                  <c:v>-36.342871068103697</c:v>
                </c:pt>
                <c:pt idx="46430">
                  <c:v>-36.374804663697397</c:v>
                </c:pt>
                <c:pt idx="46431">
                  <c:v>-36.374804663697397</c:v>
                </c:pt>
                <c:pt idx="46432">
                  <c:v>-36.480078096479701</c:v>
                </c:pt>
                <c:pt idx="46433">
                  <c:v>-36.480078096479701</c:v>
                </c:pt>
                <c:pt idx="46434">
                  <c:v>-36.480078096479701</c:v>
                </c:pt>
                <c:pt idx="46435">
                  <c:v>-36.490917936454899</c:v>
                </c:pt>
                <c:pt idx="46436">
                  <c:v>-36.490917936454899</c:v>
                </c:pt>
                <c:pt idx="46437">
                  <c:v>-36.531738212935998</c:v>
                </c:pt>
                <c:pt idx="46438">
                  <c:v>-36.531738212935998</c:v>
                </c:pt>
                <c:pt idx="46439">
                  <c:v>-36.531738212935998</c:v>
                </c:pt>
                <c:pt idx="46440">
                  <c:v>-36.4455077461825</c:v>
                </c:pt>
                <c:pt idx="46441">
                  <c:v>-36.4455077461825</c:v>
                </c:pt>
                <c:pt idx="46442">
                  <c:v>-36.4455077461825</c:v>
                </c:pt>
                <c:pt idx="46443">
                  <c:v>-36.470703088663797</c:v>
                </c:pt>
                <c:pt idx="46444">
                  <c:v>-36.470703088663797</c:v>
                </c:pt>
                <c:pt idx="46445">
                  <c:v>-36.470703088663797</c:v>
                </c:pt>
                <c:pt idx="46446">
                  <c:v>-36.505273444658002</c:v>
                </c:pt>
                <c:pt idx="46447">
                  <c:v>-36.505273444658002</c:v>
                </c:pt>
                <c:pt idx="46448">
                  <c:v>-36.505273444658002</c:v>
                </c:pt>
                <c:pt idx="46449">
                  <c:v>-36.468652266252299</c:v>
                </c:pt>
                <c:pt idx="46450">
                  <c:v>-36.468652266252299</c:v>
                </c:pt>
                <c:pt idx="46451">
                  <c:v>-36.468652266252299</c:v>
                </c:pt>
                <c:pt idx="46452">
                  <c:v>-36.461132771677498</c:v>
                </c:pt>
                <c:pt idx="46453">
                  <c:v>-36.461132771677498</c:v>
                </c:pt>
                <c:pt idx="46454">
                  <c:v>-36.465331974075497</c:v>
                </c:pt>
                <c:pt idx="46455">
                  <c:v>-36.465331974075497</c:v>
                </c:pt>
                <c:pt idx="46456">
                  <c:v>-36.590429631200003</c:v>
                </c:pt>
                <c:pt idx="46457">
                  <c:v>-36.590429631200003</c:v>
                </c:pt>
                <c:pt idx="46458">
                  <c:v>-36.590429631200003</c:v>
                </c:pt>
                <c:pt idx="46459">
                  <c:v>-36.472656253747097</c:v>
                </c:pt>
                <c:pt idx="46460">
                  <c:v>-36.472656253747097</c:v>
                </c:pt>
                <c:pt idx="46461">
                  <c:v>-36.472656253747097</c:v>
                </c:pt>
                <c:pt idx="46462">
                  <c:v>-36.472656253747097</c:v>
                </c:pt>
                <c:pt idx="46463">
                  <c:v>-36.553710890490002</c:v>
                </c:pt>
                <c:pt idx="46464">
                  <c:v>-36.553710890490002</c:v>
                </c:pt>
                <c:pt idx="46465">
                  <c:v>-36.651953122403903</c:v>
                </c:pt>
                <c:pt idx="46466">
                  <c:v>-36.651953122403903</c:v>
                </c:pt>
                <c:pt idx="46467">
                  <c:v>-36.651953122403903</c:v>
                </c:pt>
                <c:pt idx="46468">
                  <c:v>-36.543749961237999</c:v>
                </c:pt>
                <c:pt idx="46469">
                  <c:v>-36.543749961237999</c:v>
                </c:pt>
                <c:pt idx="46470">
                  <c:v>-36.541308597261299</c:v>
                </c:pt>
                <c:pt idx="46471">
                  <c:v>-36.444824188016298</c:v>
                </c:pt>
                <c:pt idx="46472">
                  <c:v>-36.444824188016298</c:v>
                </c:pt>
                <c:pt idx="46473">
                  <c:v>-36.444824188016298</c:v>
                </c:pt>
                <c:pt idx="46474">
                  <c:v>-36.472949201306598</c:v>
                </c:pt>
                <c:pt idx="46475">
                  <c:v>-36.472949201306598</c:v>
                </c:pt>
                <c:pt idx="46476">
                  <c:v>-36.472949201306598</c:v>
                </c:pt>
                <c:pt idx="46477">
                  <c:v>-36.339550709359102</c:v>
                </c:pt>
                <c:pt idx="46478">
                  <c:v>-36.339550709359102</c:v>
                </c:pt>
                <c:pt idx="46479">
                  <c:v>-36.339550709359102</c:v>
                </c:pt>
                <c:pt idx="46480">
                  <c:v>-36.540917911326602</c:v>
                </c:pt>
                <c:pt idx="46481">
                  <c:v>-36.540917911326602</c:v>
                </c:pt>
                <c:pt idx="46482">
                  <c:v>-36.472070259012902</c:v>
                </c:pt>
                <c:pt idx="46483">
                  <c:v>-36.472070259012902</c:v>
                </c:pt>
                <c:pt idx="46484">
                  <c:v>-36.463183532774501</c:v>
                </c:pt>
                <c:pt idx="46485">
                  <c:v>-36.463183532774501</c:v>
                </c:pt>
                <c:pt idx="46486">
                  <c:v>-36.463183532774501</c:v>
                </c:pt>
                <c:pt idx="46487">
                  <c:v>-36.443066402178303</c:v>
                </c:pt>
                <c:pt idx="46488">
                  <c:v>-36.443066402178303</c:v>
                </c:pt>
                <c:pt idx="46489">
                  <c:v>-36.490038978212397</c:v>
                </c:pt>
                <c:pt idx="46490">
                  <c:v>-36.490038978212397</c:v>
                </c:pt>
                <c:pt idx="46491">
                  <c:v>-36.6377929507725</c:v>
                </c:pt>
                <c:pt idx="46492">
                  <c:v>-36.6377929507725</c:v>
                </c:pt>
                <c:pt idx="46493">
                  <c:v>-36.6377929507725</c:v>
                </c:pt>
                <c:pt idx="46494">
                  <c:v>-36.533203080616602</c:v>
                </c:pt>
                <c:pt idx="46495">
                  <c:v>-36.533203080616602</c:v>
                </c:pt>
                <c:pt idx="46496">
                  <c:v>-36.533203080616602</c:v>
                </c:pt>
                <c:pt idx="46497">
                  <c:v>-36.651074198743999</c:v>
                </c:pt>
                <c:pt idx="46498">
                  <c:v>-36.651074198743999</c:v>
                </c:pt>
                <c:pt idx="46499">
                  <c:v>-36.651074198743999</c:v>
                </c:pt>
                <c:pt idx="46500">
                  <c:v>-36.651074198743999</c:v>
                </c:pt>
                <c:pt idx="46501">
                  <c:v>-36.537109340926598</c:v>
                </c:pt>
                <c:pt idx="46502">
                  <c:v>-36.537109340926598</c:v>
                </c:pt>
                <c:pt idx="46503">
                  <c:v>-36.537109340926598</c:v>
                </c:pt>
                <c:pt idx="46504">
                  <c:v>-36.615429646983102</c:v>
                </c:pt>
                <c:pt idx="46505">
                  <c:v>-36.615429646983102</c:v>
                </c:pt>
                <c:pt idx="46506">
                  <c:v>-36.582226534977899</c:v>
                </c:pt>
                <c:pt idx="46507">
                  <c:v>-36.582226534977899</c:v>
                </c:pt>
                <c:pt idx="46508">
                  <c:v>-36.582226534977899</c:v>
                </c:pt>
                <c:pt idx="46509">
                  <c:v>-36.658300727991403</c:v>
                </c:pt>
                <c:pt idx="46510">
                  <c:v>-36.658300727991403</c:v>
                </c:pt>
                <c:pt idx="46511">
                  <c:v>-36.641308541868</c:v>
                </c:pt>
                <c:pt idx="46512">
                  <c:v>-36.641308541868</c:v>
                </c:pt>
                <c:pt idx="46513">
                  <c:v>-36.530957003938902</c:v>
                </c:pt>
                <c:pt idx="46514">
                  <c:v>-36.530957003938902</c:v>
                </c:pt>
                <c:pt idx="46515">
                  <c:v>-36.530957003938902</c:v>
                </c:pt>
                <c:pt idx="46516">
                  <c:v>-36.530957003938902</c:v>
                </c:pt>
                <c:pt idx="46517">
                  <c:v>-36.487695261836002</c:v>
                </c:pt>
                <c:pt idx="46518">
                  <c:v>-36.487695261836002</c:v>
                </c:pt>
                <c:pt idx="46519">
                  <c:v>-36.487695261836002</c:v>
                </c:pt>
                <c:pt idx="46520">
                  <c:v>-36.487695261836002</c:v>
                </c:pt>
                <c:pt idx="46521">
                  <c:v>-36.502929631504202</c:v>
                </c:pt>
                <c:pt idx="46522">
                  <c:v>-36.502929631504202</c:v>
                </c:pt>
                <c:pt idx="46523">
                  <c:v>-36.502929631504202</c:v>
                </c:pt>
                <c:pt idx="46524">
                  <c:v>-36.590917929075601</c:v>
                </c:pt>
                <c:pt idx="46525">
                  <c:v>-36.590917929075601</c:v>
                </c:pt>
                <c:pt idx="46526">
                  <c:v>-36.449218733112502</c:v>
                </c:pt>
                <c:pt idx="46527">
                  <c:v>-36.449218733112502</c:v>
                </c:pt>
                <c:pt idx="46528">
                  <c:v>-36.449218733112502</c:v>
                </c:pt>
                <c:pt idx="46529">
                  <c:v>-36.6368163737788</c:v>
                </c:pt>
                <c:pt idx="46530">
                  <c:v>-36.617382768759803</c:v>
                </c:pt>
                <c:pt idx="46531">
                  <c:v>-36.617382768759803</c:v>
                </c:pt>
                <c:pt idx="46532">
                  <c:v>-36.617382768759803</c:v>
                </c:pt>
                <c:pt idx="46533">
                  <c:v>-36.763769513207002</c:v>
                </c:pt>
                <c:pt idx="46534">
                  <c:v>-36.763769513207002</c:v>
                </c:pt>
                <c:pt idx="46535">
                  <c:v>-36.5191406001031</c:v>
                </c:pt>
                <c:pt idx="46536">
                  <c:v>-36.5191406001031</c:v>
                </c:pt>
                <c:pt idx="46537">
                  <c:v>-36.5191406001031</c:v>
                </c:pt>
                <c:pt idx="46538">
                  <c:v>-36.732812467504097</c:v>
                </c:pt>
                <c:pt idx="46539">
                  <c:v>-36.732812467504097</c:v>
                </c:pt>
                <c:pt idx="46540">
                  <c:v>-36.732812467504097</c:v>
                </c:pt>
                <c:pt idx="46541">
                  <c:v>-36.490624935795402</c:v>
                </c:pt>
                <c:pt idx="46542">
                  <c:v>-36.490624935795402</c:v>
                </c:pt>
                <c:pt idx="46543">
                  <c:v>-36.490624935795402</c:v>
                </c:pt>
                <c:pt idx="46544">
                  <c:v>-36.497949173673902</c:v>
                </c:pt>
                <c:pt idx="46545">
                  <c:v>-36.497949173673902</c:v>
                </c:pt>
                <c:pt idx="46546">
                  <c:v>-36.536816367428401</c:v>
                </c:pt>
                <c:pt idx="46547">
                  <c:v>-36.536816367428401</c:v>
                </c:pt>
                <c:pt idx="46548">
                  <c:v>-36.506835889456802</c:v>
                </c:pt>
                <c:pt idx="46549">
                  <c:v>-36.506835889456802</c:v>
                </c:pt>
                <c:pt idx="46550">
                  <c:v>-36.532812462137301</c:v>
                </c:pt>
                <c:pt idx="46551">
                  <c:v>-36.532812462137301</c:v>
                </c:pt>
                <c:pt idx="46552">
                  <c:v>-36.5531249568375</c:v>
                </c:pt>
                <c:pt idx="46553">
                  <c:v>-36.5531249568375</c:v>
                </c:pt>
                <c:pt idx="46554">
                  <c:v>-36.4256835761989</c:v>
                </c:pt>
                <c:pt idx="46555">
                  <c:v>-36.4256835761989</c:v>
                </c:pt>
                <c:pt idx="46556">
                  <c:v>-36.4256835761989</c:v>
                </c:pt>
                <c:pt idx="46557">
                  <c:v>-36.366796849775703</c:v>
                </c:pt>
                <c:pt idx="46558">
                  <c:v>-36.366796849775703</c:v>
                </c:pt>
                <c:pt idx="46559">
                  <c:v>-36.366796849775703</c:v>
                </c:pt>
                <c:pt idx="46560">
                  <c:v>-36.366796849775703</c:v>
                </c:pt>
                <c:pt idx="46561">
                  <c:v>-36.570800725334202</c:v>
                </c:pt>
                <c:pt idx="46562">
                  <c:v>-36.570800725334202</c:v>
                </c:pt>
                <c:pt idx="46563">
                  <c:v>-36.458203067166302</c:v>
                </c:pt>
                <c:pt idx="46564">
                  <c:v>-36.458203067166302</c:v>
                </c:pt>
                <c:pt idx="46565">
                  <c:v>-36.524218733807999</c:v>
                </c:pt>
                <c:pt idx="46566">
                  <c:v>-36.524218733807999</c:v>
                </c:pt>
                <c:pt idx="46567">
                  <c:v>-36.524218733807999</c:v>
                </c:pt>
                <c:pt idx="46568">
                  <c:v>-36.556640609422097</c:v>
                </c:pt>
                <c:pt idx="46569">
                  <c:v>-36.556640609422097</c:v>
                </c:pt>
                <c:pt idx="46570">
                  <c:v>-36.444531252753201</c:v>
                </c:pt>
                <c:pt idx="46571">
                  <c:v>-36.444531252753201</c:v>
                </c:pt>
                <c:pt idx="46572">
                  <c:v>-36.545410149599697</c:v>
                </c:pt>
                <c:pt idx="46573">
                  <c:v>-36.545410149599697</c:v>
                </c:pt>
                <c:pt idx="46574">
                  <c:v>-36.509277293436703</c:v>
                </c:pt>
                <c:pt idx="46575">
                  <c:v>-36.509277293436703</c:v>
                </c:pt>
                <c:pt idx="46576">
                  <c:v>-36.509277293436703</c:v>
                </c:pt>
                <c:pt idx="46577">
                  <c:v>-36.509277293436703</c:v>
                </c:pt>
                <c:pt idx="46578">
                  <c:v>-36.509277293436703</c:v>
                </c:pt>
                <c:pt idx="46579">
                  <c:v>-36.609081993847198</c:v>
                </c:pt>
                <c:pt idx="46580">
                  <c:v>-36.609081993847198</c:v>
                </c:pt>
                <c:pt idx="46581">
                  <c:v>-36.482714802230397</c:v>
                </c:pt>
                <c:pt idx="46582">
                  <c:v>-36.482714802230397</c:v>
                </c:pt>
                <c:pt idx="46583">
                  <c:v>-36.482714802230397</c:v>
                </c:pt>
                <c:pt idx="46584">
                  <c:v>-36.578808572041403</c:v>
                </c:pt>
                <c:pt idx="46585">
                  <c:v>-36.578808572041403</c:v>
                </c:pt>
                <c:pt idx="46586">
                  <c:v>-36.418847620894603</c:v>
                </c:pt>
                <c:pt idx="46587">
                  <c:v>-36.418847620894603</c:v>
                </c:pt>
                <c:pt idx="46588">
                  <c:v>-36.470117159762502</c:v>
                </c:pt>
                <c:pt idx="46589">
                  <c:v>-36.470117159762502</c:v>
                </c:pt>
                <c:pt idx="46590">
                  <c:v>-36.470117159762502</c:v>
                </c:pt>
                <c:pt idx="46591">
                  <c:v>-36.6843749871841</c:v>
                </c:pt>
                <c:pt idx="46592">
                  <c:v>-36.6843749871841</c:v>
                </c:pt>
                <c:pt idx="46593">
                  <c:v>-36.537304640187301</c:v>
                </c:pt>
                <c:pt idx="46594">
                  <c:v>-36.537304640187301</c:v>
                </c:pt>
                <c:pt idx="46595">
                  <c:v>-36.537304640187301</c:v>
                </c:pt>
                <c:pt idx="46596">
                  <c:v>-36.533789031680499</c:v>
                </c:pt>
                <c:pt idx="46597">
                  <c:v>-36.533789031680499</c:v>
                </c:pt>
                <c:pt idx="46598">
                  <c:v>-36.533789031680499</c:v>
                </c:pt>
                <c:pt idx="46599">
                  <c:v>-36.533789031680499</c:v>
                </c:pt>
                <c:pt idx="46600">
                  <c:v>-36.6128905872174</c:v>
                </c:pt>
                <c:pt idx="46601">
                  <c:v>-36.6128905872174</c:v>
                </c:pt>
                <c:pt idx="46602">
                  <c:v>-36.446874951368898</c:v>
                </c:pt>
                <c:pt idx="46603">
                  <c:v>-36.446874951368898</c:v>
                </c:pt>
                <c:pt idx="46604">
                  <c:v>-36.446874951368898</c:v>
                </c:pt>
                <c:pt idx="46605">
                  <c:v>-36.573828086649797</c:v>
                </c:pt>
                <c:pt idx="46606">
                  <c:v>-36.573828086649797</c:v>
                </c:pt>
                <c:pt idx="46607">
                  <c:v>-36.635839791735599</c:v>
                </c:pt>
                <c:pt idx="46608">
                  <c:v>-36.635839791735599</c:v>
                </c:pt>
                <c:pt idx="46609">
                  <c:v>-36.635839791735599</c:v>
                </c:pt>
                <c:pt idx="46610">
                  <c:v>-36.528124957956599</c:v>
                </c:pt>
                <c:pt idx="46611">
                  <c:v>-36.528124957956599</c:v>
                </c:pt>
                <c:pt idx="46612">
                  <c:v>-36.528124957956599</c:v>
                </c:pt>
                <c:pt idx="46613">
                  <c:v>-36.534374960159703</c:v>
                </c:pt>
                <c:pt idx="46614">
                  <c:v>-36.534374960159703</c:v>
                </c:pt>
                <c:pt idx="46615">
                  <c:v>-36.534374960159703</c:v>
                </c:pt>
                <c:pt idx="46616">
                  <c:v>-36.557714784496</c:v>
                </c:pt>
                <c:pt idx="46617">
                  <c:v>-36.557714784496</c:v>
                </c:pt>
                <c:pt idx="46618">
                  <c:v>-36.557714784496</c:v>
                </c:pt>
                <c:pt idx="46619">
                  <c:v>-36.484472630625497</c:v>
                </c:pt>
                <c:pt idx="46620">
                  <c:v>-36.484472630625497</c:v>
                </c:pt>
                <c:pt idx="46621">
                  <c:v>-36.484472630625497</c:v>
                </c:pt>
                <c:pt idx="46622">
                  <c:v>-36.406445270193203</c:v>
                </c:pt>
                <c:pt idx="46623">
                  <c:v>-36.406445270193203</c:v>
                </c:pt>
                <c:pt idx="46624">
                  <c:v>-36.581445266085197</c:v>
                </c:pt>
                <c:pt idx="46625">
                  <c:v>-36.581445266085197</c:v>
                </c:pt>
                <c:pt idx="46626">
                  <c:v>-36.581445266085197</c:v>
                </c:pt>
                <c:pt idx="46627">
                  <c:v>-36.440039017623299</c:v>
                </c:pt>
                <c:pt idx="46628">
                  <c:v>-36.440039017623299</c:v>
                </c:pt>
                <c:pt idx="46629">
                  <c:v>-36.576074186661501</c:v>
                </c:pt>
                <c:pt idx="46630">
                  <c:v>-36.576074186661501</c:v>
                </c:pt>
                <c:pt idx="46631">
                  <c:v>-36.576074186661501</c:v>
                </c:pt>
                <c:pt idx="46632">
                  <c:v>-36.6003905393517</c:v>
                </c:pt>
                <c:pt idx="46633">
                  <c:v>-36.6003905393517</c:v>
                </c:pt>
                <c:pt idx="46634">
                  <c:v>-36.6003905393517</c:v>
                </c:pt>
                <c:pt idx="46635">
                  <c:v>-36.564843702704799</c:v>
                </c:pt>
                <c:pt idx="46636">
                  <c:v>-36.564843702704799</c:v>
                </c:pt>
                <c:pt idx="46637">
                  <c:v>-36.564843702704799</c:v>
                </c:pt>
                <c:pt idx="46638">
                  <c:v>-36.527636631268201</c:v>
                </c:pt>
                <c:pt idx="46639">
                  <c:v>-36.527636631268201</c:v>
                </c:pt>
                <c:pt idx="46640">
                  <c:v>-36.527636631268201</c:v>
                </c:pt>
                <c:pt idx="46641">
                  <c:v>-36.626171819945696</c:v>
                </c:pt>
                <c:pt idx="46642">
                  <c:v>-36.626171819945696</c:v>
                </c:pt>
                <c:pt idx="46643">
                  <c:v>-36.626171819945696</c:v>
                </c:pt>
                <c:pt idx="46644">
                  <c:v>-36.514746080370898</c:v>
                </c:pt>
                <c:pt idx="46645">
                  <c:v>-36.514746080370898</c:v>
                </c:pt>
                <c:pt idx="46646">
                  <c:v>-36.576953067145901</c:v>
                </c:pt>
                <c:pt idx="46647">
                  <c:v>-36.576953067145901</c:v>
                </c:pt>
                <c:pt idx="46648">
                  <c:v>-36.576953067145901</c:v>
                </c:pt>
                <c:pt idx="46649">
                  <c:v>-36.586816402494101</c:v>
                </c:pt>
                <c:pt idx="46650">
                  <c:v>-36.586816402494101</c:v>
                </c:pt>
                <c:pt idx="46651">
                  <c:v>-36.5124022718446</c:v>
                </c:pt>
                <c:pt idx="46652">
                  <c:v>-36.5124022718446</c:v>
                </c:pt>
                <c:pt idx="46653">
                  <c:v>-36.607421837259601</c:v>
                </c:pt>
                <c:pt idx="46654">
                  <c:v>-36.607421837259601</c:v>
                </c:pt>
                <c:pt idx="46655">
                  <c:v>-36.607421837259601</c:v>
                </c:pt>
                <c:pt idx="46656">
                  <c:v>-36.359667919445201</c:v>
                </c:pt>
                <c:pt idx="46657">
                  <c:v>-36.359667919445201</c:v>
                </c:pt>
                <c:pt idx="46658">
                  <c:v>-36.359667919445201</c:v>
                </c:pt>
                <c:pt idx="46659">
                  <c:v>-36.503320262621799</c:v>
                </c:pt>
                <c:pt idx="46660">
                  <c:v>-36.503320262621799</c:v>
                </c:pt>
                <c:pt idx="46661">
                  <c:v>-36.503320262621799</c:v>
                </c:pt>
                <c:pt idx="46662">
                  <c:v>-36.503320262621799</c:v>
                </c:pt>
                <c:pt idx="46663">
                  <c:v>-36.626757812038697</c:v>
                </c:pt>
                <c:pt idx="46664">
                  <c:v>-36.626757812038697</c:v>
                </c:pt>
                <c:pt idx="46665">
                  <c:v>-36.410058579225698</c:v>
                </c:pt>
                <c:pt idx="46666">
                  <c:v>-36.410058579225698</c:v>
                </c:pt>
                <c:pt idx="46667">
                  <c:v>-36.410058579225698</c:v>
                </c:pt>
                <c:pt idx="46668">
                  <c:v>-36.619531187403403</c:v>
                </c:pt>
                <c:pt idx="46669">
                  <c:v>-36.619531187403403</c:v>
                </c:pt>
                <c:pt idx="46670">
                  <c:v>-36.619531187403403</c:v>
                </c:pt>
                <c:pt idx="46671">
                  <c:v>-36.638476504725901</c:v>
                </c:pt>
                <c:pt idx="46672">
                  <c:v>-36.638476504725901</c:v>
                </c:pt>
                <c:pt idx="46673">
                  <c:v>-36.590331955369003</c:v>
                </c:pt>
                <c:pt idx="46674">
                  <c:v>-36.590331955369003</c:v>
                </c:pt>
                <c:pt idx="46675">
                  <c:v>-36.590331955369003</c:v>
                </c:pt>
                <c:pt idx="46676">
                  <c:v>-36.502148417159297</c:v>
                </c:pt>
                <c:pt idx="46677">
                  <c:v>-36.502148417159297</c:v>
                </c:pt>
                <c:pt idx="46678">
                  <c:v>-36.502148417159297</c:v>
                </c:pt>
                <c:pt idx="46679">
                  <c:v>-36.545312464440897</c:v>
                </c:pt>
                <c:pt idx="46680">
                  <c:v>-36.545312464440897</c:v>
                </c:pt>
                <c:pt idx="46681">
                  <c:v>-36.545312464440897</c:v>
                </c:pt>
                <c:pt idx="46682">
                  <c:v>-36.545312464440897</c:v>
                </c:pt>
                <c:pt idx="46683">
                  <c:v>-36.5133789073952</c:v>
                </c:pt>
                <c:pt idx="46684">
                  <c:v>-36.5133789073952</c:v>
                </c:pt>
                <c:pt idx="46685">
                  <c:v>-36.5133789073952</c:v>
                </c:pt>
                <c:pt idx="46686">
                  <c:v>-36.513281239123899</c:v>
                </c:pt>
                <c:pt idx="46687">
                  <c:v>-36.513281239123899</c:v>
                </c:pt>
                <c:pt idx="46688">
                  <c:v>-36.513281239123899</c:v>
                </c:pt>
                <c:pt idx="46689">
                  <c:v>-36.508789013096198</c:v>
                </c:pt>
                <c:pt idx="46690">
                  <c:v>-36.508789013096198</c:v>
                </c:pt>
                <c:pt idx="46691">
                  <c:v>-36.5821288875959</c:v>
                </c:pt>
                <c:pt idx="46692">
                  <c:v>-36.5643554462658</c:v>
                </c:pt>
                <c:pt idx="46693">
                  <c:v>-36.5643554462658</c:v>
                </c:pt>
                <c:pt idx="46694">
                  <c:v>-36.5643554462658</c:v>
                </c:pt>
                <c:pt idx="46695">
                  <c:v>-36.5676757380715</c:v>
                </c:pt>
                <c:pt idx="46696">
                  <c:v>-36.5676757380715</c:v>
                </c:pt>
                <c:pt idx="46697">
                  <c:v>-36.5676757380715</c:v>
                </c:pt>
                <c:pt idx="46698">
                  <c:v>-36.574218682464497</c:v>
                </c:pt>
                <c:pt idx="46699">
                  <c:v>-36.574218682464497</c:v>
                </c:pt>
                <c:pt idx="46700">
                  <c:v>-36.574218682464497</c:v>
                </c:pt>
                <c:pt idx="46701">
                  <c:v>-36.574218682464497</c:v>
                </c:pt>
                <c:pt idx="46702">
                  <c:v>-36.522460892170699</c:v>
                </c:pt>
                <c:pt idx="46703">
                  <c:v>-36.522460892170699</c:v>
                </c:pt>
                <c:pt idx="46704">
                  <c:v>-36.459765608698902</c:v>
                </c:pt>
                <c:pt idx="46705">
                  <c:v>-36.459765608698902</c:v>
                </c:pt>
                <c:pt idx="46706">
                  <c:v>-36.459765608698902</c:v>
                </c:pt>
                <c:pt idx="46707">
                  <c:v>-36.461718756836397</c:v>
                </c:pt>
                <c:pt idx="46708">
                  <c:v>-36.461718756836397</c:v>
                </c:pt>
                <c:pt idx="46709">
                  <c:v>-36.461718756836397</c:v>
                </c:pt>
                <c:pt idx="46710">
                  <c:v>-36.504687454631402</c:v>
                </c:pt>
                <c:pt idx="46711">
                  <c:v>-36.504687454631402</c:v>
                </c:pt>
                <c:pt idx="46712">
                  <c:v>-36.513085852013297</c:v>
                </c:pt>
                <c:pt idx="46713">
                  <c:v>-36.513085852013297</c:v>
                </c:pt>
                <c:pt idx="46714">
                  <c:v>-36.513085852013297</c:v>
                </c:pt>
                <c:pt idx="46715">
                  <c:v>-36.640332008697399</c:v>
                </c:pt>
                <c:pt idx="46716">
                  <c:v>-36.640332008697399</c:v>
                </c:pt>
                <c:pt idx="46717">
                  <c:v>-17.5445312058072</c:v>
                </c:pt>
                <c:pt idx="46718">
                  <c:v>-17.5445312058072</c:v>
                </c:pt>
                <c:pt idx="46719">
                  <c:v>-17.5445312058072</c:v>
                </c:pt>
                <c:pt idx="46720">
                  <c:v>-17.5445312058072</c:v>
                </c:pt>
                <c:pt idx="46721">
                  <c:v>-17.5445312058072</c:v>
                </c:pt>
                <c:pt idx="46722">
                  <c:v>-17.5445312058072</c:v>
                </c:pt>
                <c:pt idx="46723">
                  <c:v>0.16074218395078699</c:v>
                </c:pt>
                <c:pt idx="46724">
                  <c:v>0.16074218395078699</c:v>
                </c:pt>
                <c:pt idx="46725">
                  <c:v>0.16074218395078699</c:v>
                </c:pt>
                <c:pt idx="46726">
                  <c:v>0.22373046575375999</c:v>
                </c:pt>
                <c:pt idx="46727">
                  <c:v>0.22373046575375999</c:v>
                </c:pt>
                <c:pt idx="46728">
                  <c:v>0.22373046575375999</c:v>
                </c:pt>
                <c:pt idx="46729">
                  <c:v>0.13281249719875601</c:v>
                </c:pt>
                <c:pt idx="46730">
                  <c:v>0.18281249762367199</c:v>
                </c:pt>
                <c:pt idx="46731">
                  <c:v>0.18281249762367199</c:v>
                </c:pt>
                <c:pt idx="46732">
                  <c:v>0.18281249762367199</c:v>
                </c:pt>
                <c:pt idx="46733">
                  <c:v>0.14042968562716801</c:v>
                </c:pt>
                <c:pt idx="46734">
                  <c:v>0.14042968562716801</c:v>
                </c:pt>
                <c:pt idx="46735">
                  <c:v>0.14042968562716801</c:v>
                </c:pt>
                <c:pt idx="46736">
                  <c:v>0.26640624730498502</c:v>
                </c:pt>
                <c:pt idx="46737">
                  <c:v>0.26640624730498502</c:v>
                </c:pt>
                <c:pt idx="46738">
                  <c:v>0.26640624730498502</c:v>
                </c:pt>
                <c:pt idx="46739">
                  <c:v>0.26640624730498502</c:v>
                </c:pt>
                <c:pt idx="46740">
                  <c:v>0.29687499679130203</c:v>
                </c:pt>
                <c:pt idx="46741">
                  <c:v>0.29687499679130203</c:v>
                </c:pt>
                <c:pt idx="46742">
                  <c:v>0.187499996638507</c:v>
                </c:pt>
                <c:pt idx="46743">
                  <c:v>0.187499996638507</c:v>
                </c:pt>
                <c:pt idx="46744">
                  <c:v>0.187499996638507</c:v>
                </c:pt>
                <c:pt idx="46745">
                  <c:v>0.14658202814462101</c:v>
                </c:pt>
                <c:pt idx="46746">
                  <c:v>0.14658202814462101</c:v>
                </c:pt>
                <c:pt idx="46747">
                  <c:v>0.20546874715364499</c:v>
                </c:pt>
                <c:pt idx="46748">
                  <c:v>0.20546874715364499</c:v>
                </c:pt>
                <c:pt idx="46749">
                  <c:v>0.34062499616265901</c:v>
                </c:pt>
                <c:pt idx="46750">
                  <c:v>0.34062499616265901</c:v>
                </c:pt>
                <c:pt idx="46751">
                  <c:v>0.17841796547872901</c:v>
                </c:pt>
                <c:pt idx="46752">
                  <c:v>0.17841796547872901</c:v>
                </c:pt>
                <c:pt idx="46753">
                  <c:v>0.203222653581178</c:v>
                </c:pt>
                <c:pt idx="46754">
                  <c:v>0.203222653581178</c:v>
                </c:pt>
                <c:pt idx="46755">
                  <c:v>0.203222653581178</c:v>
                </c:pt>
                <c:pt idx="46756">
                  <c:v>0.224999996542464</c:v>
                </c:pt>
                <c:pt idx="46757">
                  <c:v>0.224999996542464</c:v>
                </c:pt>
                <c:pt idx="46758">
                  <c:v>0.224999996542464</c:v>
                </c:pt>
                <c:pt idx="46759">
                  <c:v>6.0937497801205602E-2</c:v>
                </c:pt>
                <c:pt idx="46760">
                  <c:v>6.0937497801205602E-2</c:v>
                </c:pt>
                <c:pt idx="46761">
                  <c:v>6.0937497801205602E-2</c:v>
                </c:pt>
                <c:pt idx="46762">
                  <c:v>0.183203122178383</c:v>
                </c:pt>
                <c:pt idx="46763">
                  <c:v>0.183203122178383</c:v>
                </c:pt>
                <c:pt idx="46764">
                  <c:v>0.183203122178383</c:v>
                </c:pt>
                <c:pt idx="46765">
                  <c:v>0.20292968458670599</c:v>
                </c:pt>
                <c:pt idx="46766">
                  <c:v>0.20292968458670599</c:v>
                </c:pt>
                <c:pt idx="46767">
                  <c:v>0.22958984142314801</c:v>
                </c:pt>
                <c:pt idx="46768">
                  <c:v>0.22958984142314801</c:v>
                </c:pt>
                <c:pt idx="46769">
                  <c:v>0.22958984142314801</c:v>
                </c:pt>
                <c:pt idx="46770">
                  <c:v>0.18886718589783399</c:v>
                </c:pt>
                <c:pt idx="46771">
                  <c:v>0.18886718589783399</c:v>
                </c:pt>
                <c:pt idx="46772">
                  <c:v>0.16318359197612101</c:v>
                </c:pt>
                <c:pt idx="46773">
                  <c:v>0.16318359197612101</c:v>
                </c:pt>
                <c:pt idx="46774">
                  <c:v>0.18330077909922601</c:v>
                </c:pt>
                <c:pt idx="46775">
                  <c:v>0.18330077909922601</c:v>
                </c:pt>
                <c:pt idx="46776">
                  <c:v>0.18330077909922601</c:v>
                </c:pt>
                <c:pt idx="46777">
                  <c:v>0.167285153729608</c:v>
                </c:pt>
                <c:pt idx="46778">
                  <c:v>0.167285153729608</c:v>
                </c:pt>
                <c:pt idx="46779">
                  <c:v>0.167285153729608</c:v>
                </c:pt>
                <c:pt idx="46780">
                  <c:v>0.24999999698775299</c:v>
                </c:pt>
                <c:pt idx="46781">
                  <c:v>0.24999999698775299</c:v>
                </c:pt>
                <c:pt idx="46782">
                  <c:v>0.24999999698775299</c:v>
                </c:pt>
                <c:pt idx="46783">
                  <c:v>0.24999999698775299</c:v>
                </c:pt>
                <c:pt idx="46784">
                  <c:v>0.22529296603170201</c:v>
                </c:pt>
                <c:pt idx="46785">
                  <c:v>0.22529296603170201</c:v>
                </c:pt>
                <c:pt idx="46786">
                  <c:v>0.22529296603170201</c:v>
                </c:pt>
                <c:pt idx="46787">
                  <c:v>0.24511718391295201</c:v>
                </c:pt>
                <c:pt idx="46788">
                  <c:v>0.24511718391295201</c:v>
                </c:pt>
                <c:pt idx="46789">
                  <c:v>0.24511718391295201</c:v>
                </c:pt>
                <c:pt idx="46790">
                  <c:v>0.224902340596599</c:v>
                </c:pt>
                <c:pt idx="46791">
                  <c:v>0.224902340596599</c:v>
                </c:pt>
                <c:pt idx="46792">
                  <c:v>0.160839841439155</c:v>
                </c:pt>
                <c:pt idx="46793">
                  <c:v>0.160839841439155</c:v>
                </c:pt>
                <c:pt idx="46794">
                  <c:v>0.22246093513967899</c:v>
                </c:pt>
                <c:pt idx="46795">
                  <c:v>0.22246093513967899</c:v>
                </c:pt>
                <c:pt idx="46796">
                  <c:v>0.205273434788978</c:v>
                </c:pt>
                <c:pt idx="46797">
                  <c:v>0.205273434788978</c:v>
                </c:pt>
                <c:pt idx="46798">
                  <c:v>0.205273434788978</c:v>
                </c:pt>
                <c:pt idx="46799">
                  <c:v>0.10566406042198601</c:v>
                </c:pt>
                <c:pt idx="46800">
                  <c:v>0.10566406042198601</c:v>
                </c:pt>
                <c:pt idx="46801">
                  <c:v>0.10566406042198601</c:v>
                </c:pt>
                <c:pt idx="46802">
                  <c:v>0.10566406042198601</c:v>
                </c:pt>
                <c:pt idx="46803">
                  <c:v>0.15312499675201199</c:v>
                </c:pt>
                <c:pt idx="46804">
                  <c:v>0.15312499675201199</c:v>
                </c:pt>
                <c:pt idx="46805">
                  <c:v>0.15312499675201199</c:v>
                </c:pt>
                <c:pt idx="46806">
                  <c:v>0.269921872248232</c:v>
                </c:pt>
                <c:pt idx="46807">
                  <c:v>0.269921872248232</c:v>
                </c:pt>
                <c:pt idx="46808">
                  <c:v>0.22363280958961601</c:v>
                </c:pt>
                <c:pt idx="46809">
                  <c:v>0.22363280958961601</c:v>
                </c:pt>
                <c:pt idx="46810">
                  <c:v>0.22363280958961601</c:v>
                </c:pt>
                <c:pt idx="46811">
                  <c:v>0.22363280958961601</c:v>
                </c:pt>
                <c:pt idx="46812">
                  <c:v>0.16103515322902201</c:v>
                </c:pt>
                <c:pt idx="46813">
                  <c:v>0.16103515322902201</c:v>
                </c:pt>
                <c:pt idx="46814">
                  <c:v>0.152929683834372</c:v>
                </c:pt>
                <c:pt idx="46815">
                  <c:v>0.152929683834372</c:v>
                </c:pt>
                <c:pt idx="46816">
                  <c:v>0.152929683834372</c:v>
                </c:pt>
                <c:pt idx="46817">
                  <c:v>0.15263671650609401</c:v>
                </c:pt>
                <c:pt idx="46818">
                  <c:v>0.15263671650609401</c:v>
                </c:pt>
                <c:pt idx="46819">
                  <c:v>0.15263671650609401</c:v>
                </c:pt>
                <c:pt idx="46820">
                  <c:v>0.19101562211289999</c:v>
                </c:pt>
                <c:pt idx="46821">
                  <c:v>0.19101562211289999</c:v>
                </c:pt>
                <c:pt idx="46822">
                  <c:v>0.19101562211289999</c:v>
                </c:pt>
                <c:pt idx="46823">
                  <c:v>0.19101562211289999</c:v>
                </c:pt>
                <c:pt idx="46824">
                  <c:v>0.113671872750273</c:v>
                </c:pt>
                <c:pt idx="46825">
                  <c:v>0.113671872750273</c:v>
                </c:pt>
                <c:pt idx="46826">
                  <c:v>0.113671872750273</c:v>
                </c:pt>
                <c:pt idx="46827">
                  <c:v>0.20585937283613001</c:v>
                </c:pt>
                <c:pt idx="46828">
                  <c:v>0.20585937283613001</c:v>
                </c:pt>
                <c:pt idx="46829">
                  <c:v>0.20585937283613001</c:v>
                </c:pt>
                <c:pt idx="46830">
                  <c:v>0.156445309650735</c:v>
                </c:pt>
                <c:pt idx="46831">
                  <c:v>0.156445309650735</c:v>
                </c:pt>
                <c:pt idx="46832">
                  <c:v>0.16640624700812601</c:v>
                </c:pt>
                <c:pt idx="46833">
                  <c:v>0.16640624700812601</c:v>
                </c:pt>
                <c:pt idx="46834">
                  <c:v>0.16640624700812601</c:v>
                </c:pt>
                <c:pt idx="46835">
                  <c:v>0.24648437211726501</c:v>
                </c:pt>
                <c:pt idx="46836">
                  <c:v>0.24648437211726501</c:v>
                </c:pt>
                <c:pt idx="46837">
                  <c:v>0.24648437211726501</c:v>
                </c:pt>
                <c:pt idx="46838">
                  <c:v>0.16376952877908399</c:v>
                </c:pt>
                <c:pt idx="46839">
                  <c:v>0.16376952877908399</c:v>
                </c:pt>
                <c:pt idx="46840">
                  <c:v>0.16376952877908399</c:v>
                </c:pt>
                <c:pt idx="46841">
                  <c:v>0.195605465429252</c:v>
                </c:pt>
                <c:pt idx="46842">
                  <c:v>0.195605465429252</c:v>
                </c:pt>
                <c:pt idx="46843">
                  <c:v>0.195605465429252</c:v>
                </c:pt>
                <c:pt idx="46844">
                  <c:v>0.195605465429252</c:v>
                </c:pt>
                <c:pt idx="46845">
                  <c:v>0.22128905930730899</c:v>
                </c:pt>
                <c:pt idx="46846">
                  <c:v>0.22128905930730899</c:v>
                </c:pt>
                <c:pt idx="46847">
                  <c:v>0.13457030992140001</c:v>
                </c:pt>
                <c:pt idx="46848">
                  <c:v>0.13457030992140001</c:v>
                </c:pt>
                <c:pt idx="46849">
                  <c:v>0.13457030992140001</c:v>
                </c:pt>
                <c:pt idx="46850">
                  <c:v>0.16445312223368</c:v>
                </c:pt>
                <c:pt idx="46851">
                  <c:v>0.16445312223368</c:v>
                </c:pt>
                <c:pt idx="46852">
                  <c:v>0.16445312223368</c:v>
                </c:pt>
                <c:pt idx="46853">
                  <c:v>0.23261718536377801</c:v>
                </c:pt>
                <c:pt idx="46854">
                  <c:v>0.23261718536377801</c:v>
                </c:pt>
                <c:pt idx="46855">
                  <c:v>0.23261718536377801</c:v>
                </c:pt>
                <c:pt idx="46856">
                  <c:v>0.27431640397844598</c:v>
                </c:pt>
                <c:pt idx="46857">
                  <c:v>0.27431640397844598</c:v>
                </c:pt>
                <c:pt idx="46858">
                  <c:v>0.27431640397844598</c:v>
                </c:pt>
                <c:pt idx="46859">
                  <c:v>0.14492187240830301</c:v>
                </c:pt>
                <c:pt idx="46860">
                  <c:v>0.14492187240830301</c:v>
                </c:pt>
                <c:pt idx="46861">
                  <c:v>0.14492187240830301</c:v>
                </c:pt>
                <c:pt idx="46862">
                  <c:v>0.18330077854625401</c:v>
                </c:pt>
                <c:pt idx="46863">
                  <c:v>0.18330077854625401</c:v>
                </c:pt>
                <c:pt idx="46864">
                  <c:v>0.18330077854625401</c:v>
                </c:pt>
                <c:pt idx="46865">
                  <c:v>0.18330077854625401</c:v>
                </c:pt>
                <c:pt idx="46866">
                  <c:v>0.22343749790161299</c:v>
                </c:pt>
                <c:pt idx="46867">
                  <c:v>0.22343749790161299</c:v>
                </c:pt>
                <c:pt idx="46868">
                  <c:v>0.131542965718836</c:v>
                </c:pt>
                <c:pt idx="46869">
                  <c:v>0.131542965718836</c:v>
                </c:pt>
                <c:pt idx="46870">
                  <c:v>0.131542965718836</c:v>
                </c:pt>
                <c:pt idx="46871">
                  <c:v>0.254394529743876</c:v>
                </c:pt>
                <c:pt idx="46872">
                  <c:v>0.254394529743876</c:v>
                </c:pt>
                <c:pt idx="46873">
                  <c:v>0.22587890399881799</c:v>
                </c:pt>
                <c:pt idx="46874">
                  <c:v>0.22587890399881799</c:v>
                </c:pt>
                <c:pt idx="46875">
                  <c:v>0.14072265347203899</c:v>
                </c:pt>
                <c:pt idx="46876">
                  <c:v>0.14072265347203899</c:v>
                </c:pt>
                <c:pt idx="46877">
                  <c:v>0.14072265347203899</c:v>
                </c:pt>
                <c:pt idx="46878">
                  <c:v>0.191699215967673</c:v>
                </c:pt>
                <c:pt idx="46879">
                  <c:v>0.191699215967673</c:v>
                </c:pt>
                <c:pt idx="46880">
                  <c:v>0.230664058806723</c:v>
                </c:pt>
                <c:pt idx="46881">
                  <c:v>0.230664058806723</c:v>
                </c:pt>
                <c:pt idx="46882">
                  <c:v>0.230664058806723</c:v>
                </c:pt>
                <c:pt idx="46883">
                  <c:v>0.230664058806723</c:v>
                </c:pt>
                <c:pt idx="46884">
                  <c:v>0.204101559800619</c:v>
                </c:pt>
                <c:pt idx="46885">
                  <c:v>0.204101559800619</c:v>
                </c:pt>
                <c:pt idx="46886">
                  <c:v>0.23808593396825001</c:v>
                </c:pt>
                <c:pt idx="46887">
                  <c:v>0.23808593396825001</c:v>
                </c:pt>
                <c:pt idx="46888">
                  <c:v>0.23808593396825001</c:v>
                </c:pt>
                <c:pt idx="46889">
                  <c:v>0.23808593396825001</c:v>
                </c:pt>
                <c:pt idx="46890">
                  <c:v>0.20654296614520701</c:v>
                </c:pt>
                <c:pt idx="46891">
                  <c:v>0.20654296614520701</c:v>
                </c:pt>
                <c:pt idx="46892">
                  <c:v>0.21816405985009599</c:v>
                </c:pt>
                <c:pt idx="46893">
                  <c:v>0.26699218471185299</c:v>
                </c:pt>
                <c:pt idx="46894">
                  <c:v>0.26699218471185299</c:v>
                </c:pt>
                <c:pt idx="46895">
                  <c:v>0.26699218471185299</c:v>
                </c:pt>
                <c:pt idx="46896">
                  <c:v>0.195703122262784</c:v>
                </c:pt>
                <c:pt idx="46897">
                  <c:v>0.195703122262784</c:v>
                </c:pt>
                <c:pt idx="46898">
                  <c:v>0.17919921582506501</c:v>
                </c:pt>
                <c:pt idx="46899">
                  <c:v>0.17919921582506501</c:v>
                </c:pt>
                <c:pt idx="46900">
                  <c:v>0.17919921582506501</c:v>
                </c:pt>
                <c:pt idx="46901">
                  <c:v>0.104980466523556</c:v>
                </c:pt>
                <c:pt idx="46902">
                  <c:v>0.104980466523556</c:v>
                </c:pt>
                <c:pt idx="46903">
                  <c:v>0.104980466523556</c:v>
                </c:pt>
                <c:pt idx="46904">
                  <c:v>0.104980466523556</c:v>
                </c:pt>
                <c:pt idx="46905">
                  <c:v>0.13769531057187101</c:v>
                </c:pt>
                <c:pt idx="46906">
                  <c:v>0.13769531057187101</c:v>
                </c:pt>
                <c:pt idx="46907">
                  <c:v>0.13769531057187101</c:v>
                </c:pt>
                <c:pt idx="46908">
                  <c:v>0.21035155975550801</c:v>
                </c:pt>
                <c:pt idx="46909">
                  <c:v>0.21035155975550801</c:v>
                </c:pt>
                <c:pt idx="46910">
                  <c:v>0.21035155975550801</c:v>
                </c:pt>
                <c:pt idx="46911">
                  <c:v>0.23212890262220701</c:v>
                </c:pt>
                <c:pt idx="46912">
                  <c:v>0.23212890262220701</c:v>
                </c:pt>
                <c:pt idx="46913">
                  <c:v>0.30107421632419501</c:v>
                </c:pt>
                <c:pt idx="46914">
                  <c:v>0.30107421632419501</c:v>
                </c:pt>
                <c:pt idx="46915">
                  <c:v>0.16630859093856901</c:v>
                </c:pt>
                <c:pt idx="46916">
                  <c:v>0.16630859093856901</c:v>
                </c:pt>
                <c:pt idx="46917">
                  <c:v>0.22529296621360101</c:v>
                </c:pt>
                <c:pt idx="46918">
                  <c:v>0.22529296621360101</c:v>
                </c:pt>
                <c:pt idx="46919">
                  <c:v>0.22529296621360101</c:v>
                </c:pt>
                <c:pt idx="46920">
                  <c:v>0.228906247757549</c:v>
                </c:pt>
                <c:pt idx="46921">
                  <c:v>0.228906247757549</c:v>
                </c:pt>
                <c:pt idx="46922">
                  <c:v>0.228906247757549</c:v>
                </c:pt>
                <c:pt idx="46923">
                  <c:v>0.228906247757549</c:v>
                </c:pt>
                <c:pt idx="46924">
                  <c:v>0.22578124746360101</c:v>
                </c:pt>
                <c:pt idx="46925">
                  <c:v>0.22578124746360101</c:v>
                </c:pt>
                <c:pt idx="46926">
                  <c:v>0.23505859125725601</c:v>
                </c:pt>
                <c:pt idx="46927">
                  <c:v>0.23505859125725601</c:v>
                </c:pt>
                <c:pt idx="46928">
                  <c:v>0.23505859125725601</c:v>
                </c:pt>
                <c:pt idx="46929">
                  <c:v>0.178320309372793</c:v>
                </c:pt>
                <c:pt idx="46930">
                  <c:v>0.178320309372793</c:v>
                </c:pt>
                <c:pt idx="46931">
                  <c:v>0.178320309372793</c:v>
                </c:pt>
                <c:pt idx="46932">
                  <c:v>0.22187499762367199</c:v>
                </c:pt>
                <c:pt idx="46933">
                  <c:v>0.22187499762367199</c:v>
                </c:pt>
                <c:pt idx="46934">
                  <c:v>0.17763671634747799</c:v>
                </c:pt>
                <c:pt idx="46935">
                  <c:v>0.17763671634747799</c:v>
                </c:pt>
                <c:pt idx="46936">
                  <c:v>0.15263671632419501</c:v>
                </c:pt>
                <c:pt idx="46937">
                  <c:v>0.15263671632419501</c:v>
                </c:pt>
                <c:pt idx="46938">
                  <c:v>0.15263671632419501</c:v>
                </c:pt>
                <c:pt idx="46939">
                  <c:v>0.18544921620923499</c:v>
                </c:pt>
                <c:pt idx="46940">
                  <c:v>0.18544921620923499</c:v>
                </c:pt>
                <c:pt idx="46941">
                  <c:v>0.18544921620923499</c:v>
                </c:pt>
                <c:pt idx="46942">
                  <c:v>0.16113280997524199</c:v>
                </c:pt>
                <c:pt idx="46943">
                  <c:v>0.16113280997524199</c:v>
                </c:pt>
                <c:pt idx="46944">
                  <c:v>0.16113280997524199</c:v>
                </c:pt>
                <c:pt idx="46945">
                  <c:v>0.17958984088909299</c:v>
                </c:pt>
                <c:pt idx="46946">
                  <c:v>0.17958984088909299</c:v>
                </c:pt>
                <c:pt idx="46947">
                  <c:v>0.17958984088909299</c:v>
                </c:pt>
                <c:pt idx="46948">
                  <c:v>0.15156249704887101</c:v>
                </c:pt>
                <c:pt idx="46949">
                  <c:v>0.15156249704887101</c:v>
                </c:pt>
                <c:pt idx="46950">
                  <c:v>0.15156249704887101</c:v>
                </c:pt>
                <c:pt idx="46951">
                  <c:v>0.207128903952252</c:v>
                </c:pt>
                <c:pt idx="46952">
                  <c:v>0.207128903952252</c:v>
                </c:pt>
                <c:pt idx="46953">
                  <c:v>0.165039059553237</c:v>
                </c:pt>
                <c:pt idx="46954">
                  <c:v>0.165039059553237</c:v>
                </c:pt>
                <c:pt idx="46955">
                  <c:v>0.191894528674311</c:v>
                </c:pt>
                <c:pt idx="46956">
                  <c:v>0.191894528674311</c:v>
                </c:pt>
                <c:pt idx="46957">
                  <c:v>0.191894528674311</c:v>
                </c:pt>
                <c:pt idx="46958">
                  <c:v>0.27275390363502</c:v>
                </c:pt>
                <c:pt idx="46959">
                  <c:v>0.27275390363502</c:v>
                </c:pt>
                <c:pt idx="46960">
                  <c:v>0.27275390363502</c:v>
                </c:pt>
                <c:pt idx="46961">
                  <c:v>0.124511715825065</c:v>
                </c:pt>
                <c:pt idx="46962">
                  <c:v>0.124511715825065</c:v>
                </c:pt>
                <c:pt idx="46963">
                  <c:v>0.124511715825065</c:v>
                </c:pt>
                <c:pt idx="46964">
                  <c:v>0.21962890324357401</c:v>
                </c:pt>
                <c:pt idx="46965">
                  <c:v>0.21962890324357401</c:v>
                </c:pt>
                <c:pt idx="46966">
                  <c:v>0.174609372479608</c:v>
                </c:pt>
                <c:pt idx="46967">
                  <c:v>0.174609372479608</c:v>
                </c:pt>
                <c:pt idx="46968">
                  <c:v>0.174609372479608</c:v>
                </c:pt>
                <c:pt idx="46969">
                  <c:v>0.20908202883583701</c:v>
                </c:pt>
                <c:pt idx="46970">
                  <c:v>0.20908202883583701</c:v>
                </c:pt>
                <c:pt idx="46971">
                  <c:v>0.20908202883583701</c:v>
                </c:pt>
                <c:pt idx="46972">
                  <c:v>0.23691405983845401</c:v>
                </c:pt>
                <c:pt idx="46973">
                  <c:v>0.23691405983845401</c:v>
                </c:pt>
                <c:pt idx="46974">
                  <c:v>0.238476559788978</c:v>
                </c:pt>
                <c:pt idx="46975">
                  <c:v>0.238476559788978</c:v>
                </c:pt>
                <c:pt idx="46976">
                  <c:v>0.238476559788978</c:v>
                </c:pt>
                <c:pt idx="46977">
                  <c:v>0.213476559678383</c:v>
                </c:pt>
                <c:pt idx="46978">
                  <c:v>0.213476559678383</c:v>
                </c:pt>
                <c:pt idx="46979">
                  <c:v>0.213476559678383</c:v>
                </c:pt>
                <c:pt idx="46980">
                  <c:v>0.180175778194097</c:v>
                </c:pt>
                <c:pt idx="46981">
                  <c:v>0.180175778194097</c:v>
                </c:pt>
                <c:pt idx="46982">
                  <c:v>0.180175778194097</c:v>
                </c:pt>
                <c:pt idx="46983">
                  <c:v>0.197070310037815</c:v>
                </c:pt>
                <c:pt idx="46984">
                  <c:v>0.197070310037815</c:v>
                </c:pt>
                <c:pt idx="46985">
                  <c:v>0.197070310037815</c:v>
                </c:pt>
                <c:pt idx="46986">
                  <c:v>0.197070310037815</c:v>
                </c:pt>
                <c:pt idx="46987">
                  <c:v>0.14316405993304199</c:v>
                </c:pt>
                <c:pt idx="46988">
                  <c:v>0.14316405993304199</c:v>
                </c:pt>
                <c:pt idx="46989">
                  <c:v>0.176367184292757</c:v>
                </c:pt>
                <c:pt idx="46990">
                  <c:v>0.176367184292757</c:v>
                </c:pt>
                <c:pt idx="46991">
                  <c:v>0.176367184292757</c:v>
                </c:pt>
                <c:pt idx="46992">
                  <c:v>0.24931640327122201</c:v>
                </c:pt>
                <c:pt idx="46993">
                  <c:v>0.24931640327122201</c:v>
                </c:pt>
                <c:pt idx="46994">
                  <c:v>0.215820309967966</c:v>
                </c:pt>
                <c:pt idx="46995">
                  <c:v>0.215820309967966</c:v>
                </c:pt>
                <c:pt idx="46996">
                  <c:v>0.26279296599386698</c:v>
                </c:pt>
                <c:pt idx="46997">
                  <c:v>0.26279296599386698</c:v>
                </c:pt>
                <c:pt idx="46998">
                  <c:v>0.178417966300912</c:v>
                </c:pt>
                <c:pt idx="46999">
                  <c:v>0.178417966300912</c:v>
                </c:pt>
                <c:pt idx="47000">
                  <c:v>0.19492187169816999</c:v>
                </c:pt>
                <c:pt idx="47001">
                  <c:v>0.19492187169816999</c:v>
                </c:pt>
                <c:pt idx="47002">
                  <c:v>0.19492187169816999</c:v>
                </c:pt>
                <c:pt idx="47003">
                  <c:v>0.245800779324781</c:v>
                </c:pt>
                <c:pt idx="47004">
                  <c:v>0.245800779324781</c:v>
                </c:pt>
                <c:pt idx="47005">
                  <c:v>0.245800779324781</c:v>
                </c:pt>
                <c:pt idx="47006">
                  <c:v>0.245800779324781</c:v>
                </c:pt>
                <c:pt idx="47007">
                  <c:v>0.245800779324781</c:v>
                </c:pt>
                <c:pt idx="47008">
                  <c:v>0.27636718453868497</c:v>
                </c:pt>
                <c:pt idx="47009">
                  <c:v>0.27636718453868497</c:v>
                </c:pt>
                <c:pt idx="47010">
                  <c:v>0.27636718453868497</c:v>
                </c:pt>
                <c:pt idx="47011">
                  <c:v>0.145312497013947</c:v>
                </c:pt>
                <c:pt idx="47012">
                  <c:v>0.145312497013947</c:v>
                </c:pt>
                <c:pt idx="47013">
                  <c:v>0.247460934471746</c:v>
                </c:pt>
                <c:pt idx="47014">
                  <c:v>0.247460934471746</c:v>
                </c:pt>
                <c:pt idx="47015">
                  <c:v>0.18964843439607601</c:v>
                </c:pt>
                <c:pt idx="47016">
                  <c:v>0.18964843439607601</c:v>
                </c:pt>
                <c:pt idx="47017">
                  <c:v>0.33730468420981102</c:v>
                </c:pt>
                <c:pt idx="47018">
                  <c:v>0.33730468420981102</c:v>
                </c:pt>
                <c:pt idx="47019">
                  <c:v>0.33730468420981102</c:v>
                </c:pt>
                <c:pt idx="47020">
                  <c:v>0.16874999733408899</c:v>
                </c:pt>
                <c:pt idx="47021">
                  <c:v>0.16874999733408899</c:v>
                </c:pt>
                <c:pt idx="47022">
                  <c:v>0.16874999733408899</c:v>
                </c:pt>
                <c:pt idx="47023">
                  <c:v>0.21845702792052099</c:v>
                </c:pt>
                <c:pt idx="47024">
                  <c:v>0.21845702792052099</c:v>
                </c:pt>
                <c:pt idx="47025">
                  <c:v>0.21845702792052099</c:v>
                </c:pt>
                <c:pt idx="47026">
                  <c:v>0.240527340843982</c:v>
                </c:pt>
                <c:pt idx="47027">
                  <c:v>0.240527340843982</c:v>
                </c:pt>
                <c:pt idx="47028">
                  <c:v>0.240527340843982</c:v>
                </c:pt>
                <c:pt idx="47029">
                  <c:v>0.13300780956342301</c:v>
                </c:pt>
                <c:pt idx="47030">
                  <c:v>0.13300780956342301</c:v>
                </c:pt>
                <c:pt idx="47031">
                  <c:v>0.13300780956342301</c:v>
                </c:pt>
                <c:pt idx="47032">
                  <c:v>0.194824215664993</c:v>
                </c:pt>
                <c:pt idx="47033">
                  <c:v>0.15830077818827701</c:v>
                </c:pt>
                <c:pt idx="47034">
                  <c:v>0.15830077818827701</c:v>
                </c:pt>
                <c:pt idx="47035">
                  <c:v>0.243652340803237</c:v>
                </c:pt>
                <c:pt idx="47036">
                  <c:v>0.243652340803237</c:v>
                </c:pt>
                <c:pt idx="47037">
                  <c:v>0.243652340803237</c:v>
                </c:pt>
                <c:pt idx="47038">
                  <c:v>0.249804685547132</c:v>
                </c:pt>
                <c:pt idx="47039">
                  <c:v>0.249804685547132</c:v>
                </c:pt>
                <c:pt idx="47040">
                  <c:v>0.187011715650442</c:v>
                </c:pt>
                <c:pt idx="47041">
                  <c:v>0.187011715650442</c:v>
                </c:pt>
                <c:pt idx="47042">
                  <c:v>0.187011715650442</c:v>
                </c:pt>
                <c:pt idx="47043">
                  <c:v>0.187011715650442</c:v>
                </c:pt>
                <c:pt idx="47044">
                  <c:v>0.239160152472322</c:v>
                </c:pt>
                <c:pt idx="47045">
                  <c:v>0.239160152472322</c:v>
                </c:pt>
                <c:pt idx="47046">
                  <c:v>0.239160152472322</c:v>
                </c:pt>
                <c:pt idx="47047">
                  <c:v>0.137499997828854</c:v>
                </c:pt>
                <c:pt idx="47048">
                  <c:v>0.137499997828854</c:v>
                </c:pt>
                <c:pt idx="47049">
                  <c:v>0.137499997828854</c:v>
                </c:pt>
                <c:pt idx="47050">
                  <c:v>0.24384765322611199</c:v>
                </c:pt>
                <c:pt idx="47051">
                  <c:v>0.24384765322611199</c:v>
                </c:pt>
                <c:pt idx="47052">
                  <c:v>0.163867184637638</c:v>
                </c:pt>
                <c:pt idx="47053">
                  <c:v>0.163867184637638</c:v>
                </c:pt>
                <c:pt idx="47054">
                  <c:v>0.163867184637638</c:v>
                </c:pt>
                <c:pt idx="47055">
                  <c:v>0.16162109147262499</c:v>
                </c:pt>
                <c:pt idx="47056">
                  <c:v>0.16162109147262499</c:v>
                </c:pt>
                <c:pt idx="47057">
                  <c:v>0.23671874725550801</c:v>
                </c:pt>
                <c:pt idx="47058">
                  <c:v>0.23671874725550801</c:v>
                </c:pt>
                <c:pt idx="47059">
                  <c:v>0.23671874725550801</c:v>
                </c:pt>
                <c:pt idx="47060">
                  <c:v>0.202343747427221</c:v>
                </c:pt>
                <c:pt idx="47061">
                  <c:v>0.202343747427221</c:v>
                </c:pt>
                <c:pt idx="47062">
                  <c:v>0.202343747427221</c:v>
                </c:pt>
                <c:pt idx="47063">
                  <c:v>0.202343747427221</c:v>
                </c:pt>
                <c:pt idx="47064">
                  <c:v>-36.538867145856699</c:v>
                </c:pt>
                <c:pt idx="47065">
                  <c:v>-36.538867145856699</c:v>
                </c:pt>
                <c:pt idx="47066">
                  <c:v>-36.538867145856699</c:v>
                </c:pt>
                <c:pt idx="47067">
                  <c:v>-36.6033202699982</c:v>
                </c:pt>
                <c:pt idx="47068">
                  <c:v>-36.6033202699982</c:v>
                </c:pt>
                <c:pt idx="47069">
                  <c:v>-36.6033202699982</c:v>
                </c:pt>
                <c:pt idx="47070">
                  <c:v>-36.571386627198002</c:v>
                </c:pt>
                <c:pt idx="47071">
                  <c:v>-36.571386627198002</c:v>
                </c:pt>
                <c:pt idx="47072">
                  <c:v>-36.552929654979302</c:v>
                </c:pt>
                <c:pt idx="47073">
                  <c:v>-36.552929654979302</c:v>
                </c:pt>
                <c:pt idx="47074">
                  <c:v>-36.552929654979302</c:v>
                </c:pt>
                <c:pt idx="47075">
                  <c:v>-36.424804639849697</c:v>
                </c:pt>
                <c:pt idx="47076">
                  <c:v>-36.424804639849697</c:v>
                </c:pt>
                <c:pt idx="47077">
                  <c:v>-36.443945274542699</c:v>
                </c:pt>
                <c:pt idx="47078">
                  <c:v>-36.443945274542699</c:v>
                </c:pt>
                <c:pt idx="47079">
                  <c:v>-36.443945274542699</c:v>
                </c:pt>
                <c:pt idx="47080">
                  <c:v>-36.510058558786099</c:v>
                </c:pt>
                <c:pt idx="47081">
                  <c:v>-36.510058558786099</c:v>
                </c:pt>
                <c:pt idx="47082">
                  <c:v>-36.510058558786099</c:v>
                </c:pt>
                <c:pt idx="47083">
                  <c:v>-36.424218674299397</c:v>
                </c:pt>
                <c:pt idx="47084">
                  <c:v>-36.424218674299397</c:v>
                </c:pt>
                <c:pt idx="47085">
                  <c:v>-36.424218674299397</c:v>
                </c:pt>
                <c:pt idx="47086">
                  <c:v>-36.491503829776697</c:v>
                </c:pt>
                <c:pt idx="47087">
                  <c:v>-36.491503829776697</c:v>
                </c:pt>
                <c:pt idx="47088">
                  <c:v>-36.520214774136498</c:v>
                </c:pt>
                <c:pt idx="47089">
                  <c:v>-36.520214774136498</c:v>
                </c:pt>
                <c:pt idx="47090">
                  <c:v>-36.520214774136498</c:v>
                </c:pt>
                <c:pt idx="47091">
                  <c:v>-36.5134765389666</c:v>
                </c:pt>
                <c:pt idx="47092">
                  <c:v>-36.5134765389666</c:v>
                </c:pt>
                <c:pt idx="47093">
                  <c:v>-36.493456954762202</c:v>
                </c:pt>
                <c:pt idx="47094">
                  <c:v>-36.493456954762202</c:v>
                </c:pt>
                <c:pt idx="47095">
                  <c:v>-36.4916015064736</c:v>
                </c:pt>
                <c:pt idx="47096">
                  <c:v>-36.4916015064736</c:v>
                </c:pt>
                <c:pt idx="47097">
                  <c:v>-36.4916015064736</c:v>
                </c:pt>
                <c:pt idx="47098">
                  <c:v>-36.554296837304697</c:v>
                </c:pt>
                <c:pt idx="47099">
                  <c:v>-36.554296837304697</c:v>
                </c:pt>
                <c:pt idx="47100">
                  <c:v>-36.447753836473503</c:v>
                </c:pt>
                <c:pt idx="47101">
                  <c:v>-36.447753836473503</c:v>
                </c:pt>
                <c:pt idx="47102">
                  <c:v>-36.447753836473503</c:v>
                </c:pt>
                <c:pt idx="47103">
                  <c:v>-36.321289024534003</c:v>
                </c:pt>
                <c:pt idx="47104">
                  <c:v>-36.321289024534003</c:v>
                </c:pt>
                <c:pt idx="47105">
                  <c:v>-36.321289024534003</c:v>
                </c:pt>
                <c:pt idx="47106">
                  <c:v>-36.624902287141502</c:v>
                </c:pt>
                <c:pt idx="47107">
                  <c:v>-36.624902287141502</c:v>
                </c:pt>
                <c:pt idx="47108">
                  <c:v>-36.624902287141502</c:v>
                </c:pt>
                <c:pt idx="47109">
                  <c:v>-36.270800720471001</c:v>
                </c:pt>
                <c:pt idx="47110">
                  <c:v>-36.270800720471001</c:v>
                </c:pt>
                <c:pt idx="47111">
                  <c:v>-36.475976520974598</c:v>
                </c:pt>
                <c:pt idx="47112">
                  <c:v>-36.475976520974598</c:v>
                </c:pt>
                <c:pt idx="47113">
                  <c:v>-36.446191391514702</c:v>
                </c:pt>
                <c:pt idx="47114">
                  <c:v>-36.446191391514702</c:v>
                </c:pt>
                <c:pt idx="47115">
                  <c:v>-36.386816365346</c:v>
                </c:pt>
                <c:pt idx="47116">
                  <c:v>-36.386816365346</c:v>
                </c:pt>
                <c:pt idx="47117">
                  <c:v>-36.3732421734748</c:v>
                </c:pt>
                <c:pt idx="47118">
                  <c:v>-36.3732421734748</c:v>
                </c:pt>
                <c:pt idx="47119">
                  <c:v>-36.3732421734748</c:v>
                </c:pt>
                <c:pt idx="47120">
                  <c:v>-36.3732421734748</c:v>
                </c:pt>
                <c:pt idx="47121">
                  <c:v>-36.402148399109102</c:v>
                </c:pt>
                <c:pt idx="47122">
                  <c:v>-36.402148399109102</c:v>
                </c:pt>
                <c:pt idx="47123">
                  <c:v>-36.328808568374299</c:v>
                </c:pt>
                <c:pt idx="47124">
                  <c:v>-36.328808568374299</c:v>
                </c:pt>
                <c:pt idx="47125">
                  <c:v>-36.328808568374299</c:v>
                </c:pt>
                <c:pt idx="47126">
                  <c:v>-36.537304680124997</c:v>
                </c:pt>
                <c:pt idx="47127">
                  <c:v>-36.537304680124997</c:v>
                </c:pt>
                <c:pt idx="47128">
                  <c:v>-36.480957014144202</c:v>
                </c:pt>
                <c:pt idx="47129">
                  <c:v>-36.480957014144202</c:v>
                </c:pt>
                <c:pt idx="47130">
                  <c:v>-36.441015601820197</c:v>
                </c:pt>
                <c:pt idx="47131">
                  <c:v>-36.441015601820197</c:v>
                </c:pt>
                <c:pt idx="47132">
                  <c:v>-36.441015601820197</c:v>
                </c:pt>
                <c:pt idx="47133">
                  <c:v>-36.410546854327499</c:v>
                </c:pt>
                <c:pt idx="47134">
                  <c:v>-36.410546854327499</c:v>
                </c:pt>
                <c:pt idx="47135">
                  <c:v>-36.410546854327499</c:v>
                </c:pt>
                <c:pt idx="47136">
                  <c:v>-36.391210907881003</c:v>
                </c:pt>
                <c:pt idx="47137">
                  <c:v>-36.391210907881003</c:v>
                </c:pt>
                <c:pt idx="47138">
                  <c:v>-36.391210907881003</c:v>
                </c:pt>
                <c:pt idx="47139">
                  <c:v>-36.336230439417697</c:v>
                </c:pt>
                <c:pt idx="47140">
                  <c:v>-36.336230439417697</c:v>
                </c:pt>
                <c:pt idx="47141">
                  <c:v>-36.336230439417697</c:v>
                </c:pt>
                <c:pt idx="47142">
                  <c:v>-36.336230439417697</c:v>
                </c:pt>
                <c:pt idx="47143">
                  <c:v>-36.581054607457098</c:v>
                </c:pt>
                <c:pt idx="47144">
                  <c:v>-36.581054607457098</c:v>
                </c:pt>
                <c:pt idx="47145">
                  <c:v>-36.581054607457098</c:v>
                </c:pt>
                <c:pt idx="47146">
                  <c:v>-36.528906211707998</c:v>
                </c:pt>
                <c:pt idx="47147">
                  <c:v>-36.528906211707998</c:v>
                </c:pt>
                <c:pt idx="47148">
                  <c:v>-36.336914029387103</c:v>
                </c:pt>
                <c:pt idx="47149">
                  <c:v>-36.336914029387103</c:v>
                </c:pt>
                <c:pt idx="47150">
                  <c:v>-36.5033202834165</c:v>
                </c:pt>
                <c:pt idx="47151">
                  <c:v>-36.5033202834165</c:v>
                </c:pt>
                <c:pt idx="47152">
                  <c:v>-36.478515606759103</c:v>
                </c:pt>
                <c:pt idx="47153">
                  <c:v>-36.478515606759103</c:v>
                </c:pt>
                <c:pt idx="47154">
                  <c:v>-36.478515606759103</c:v>
                </c:pt>
                <c:pt idx="47155">
                  <c:v>-36.463769477224503</c:v>
                </c:pt>
                <c:pt idx="47156">
                  <c:v>-36.463769477224503</c:v>
                </c:pt>
                <c:pt idx="47157">
                  <c:v>-36.463769477224503</c:v>
                </c:pt>
                <c:pt idx="47158">
                  <c:v>-36.427050760394103</c:v>
                </c:pt>
                <c:pt idx="47159">
                  <c:v>-36.427050760394103</c:v>
                </c:pt>
                <c:pt idx="47160">
                  <c:v>-36.427050760394103</c:v>
                </c:pt>
                <c:pt idx="47161">
                  <c:v>-36.537109325457997</c:v>
                </c:pt>
                <c:pt idx="47162">
                  <c:v>-36.537109325457997</c:v>
                </c:pt>
                <c:pt idx="47163">
                  <c:v>-36.537109325457997</c:v>
                </c:pt>
                <c:pt idx="47164">
                  <c:v>-36.370898401553802</c:v>
                </c:pt>
                <c:pt idx="47165">
                  <c:v>-36.370898401553802</c:v>
                </c:pt>
                <c:pt idx="47166">
                  <c:v>-36.370898401553802</c:v>
                </c:pt>
                <c:pt idx="47167">
                  <c:v>-36.381933507349402</c:v>
                </c:pt>
                <c:pt idx="47168">
                  <c:v>-36.381933507349402</c:v>
                </c:pt>
                <c:pt idx="47169">
                  <c:v>-36.453222613999898</c:v>
                </c:pt>
                <c:pt idx="47170">
                  <c:v>-36.453222613999898</c:v>
                </c:pt>
                <c:pt idx="47171">
                  <c:v>-36.373242147572398</c:v>
                </c:pt>
                <c:pt idx="47172">
                  <c:v>-36.373242147572398</c:v>
                </c:pt>
                <c:pt idx="47173">
                  <c:v>-36.373242147572398</c:v>
                </c:pt>
                <c:pt idx="47174">
                  <c:v>-36.259277324963399</c:v>
                </c:pt>
                <c:pt idx="47175">
                  <c:v>-36.259277324963399</c:v>
                </c:pt>
                <c:pt idx="47176">
                  <c:v>-36.401464752103401</c:v>
                </c:pt>
                <c:pt idx="47177">
                  <c:v>-36.401464752103401</c:v>
                </c:pt>
                <c:pt idx="47178">
                  <c:v>-36.401464752103401</c:v>
                </c:pt>
                <c:pt idx="47179">
                  <c:v>-36.401464752103401</c:v>
                </c:pt>
                <c:pt idx="47180">
                  <c:v>-36.4018554008289</c:v>
                </c:pt>
                <c:pt idx="47181">
                  <c:v>-36.4018554008289</c:v>
                </c:pt>
                <c:pt idx="47182">
                  <c:v>-36.381445261838898</c:v>
                </c:pt>
                <c:pt idx="47183">
                  <c:v>-36.381445261838898</c:v>
                </c:pt>
                <c:pt idx="47184">
                  <c:v>-36.381445261838898</c:v>
                </c:pt>
                <c:pt idx="47185">
                  <c:v>-36.5172851303941</c:v>
                </c:pt>
                <c:pt idx="47186">
                  <c:v>-36.5172851303941</c:v>
                </c:pt>
                <c:pt idx="47187">
                  <c:v>-36.405078104922701</c:v>
                </c:pt>
                <c:pt idx="47188">
                  <c:v>-36.405078104922701</c:v>
                </c:pt>
                <c:pt idx="47189">
                  <c:v>-36.294238261107203</c:v>
                </c:pt>
                <c:pt idx="47190">
                  <c:v>-36.294238261107203</c:v>
                </c:pt>
                <c:pt idx="47191">
                  <c:v>-36.5409179462876</c:v>
                </c:pt>
                <c:pt idx="47192">
                  <c:v>-36.5409179462876</c:v>
                </c:pt>
                <c:pt idx="47193">
                  <c:v>-36.4937499449588</c:v>
                </c:pt>
                <c:pt idx="47194">
                  <c:v>-36.4937499449588</c:v>
                </c:pt>
                <c:pt idx="47195">
                  <c:v>-36.4937499449588</c:v>
                </c:pt>
                <c:pt idx="47196">
                  <c:v>-36.379492156964197</c:v>
                </c:pt>
                <c:pt idx="47197">
                  <c:v>-36.379492156964197</c:v>
                </c:pt>
                <c:pt idx="47198">
                  <c:v>-36.379492156964197</c:v>
                </c:pt>
                <c:pt idx="47199">
                  <c:v>-36.379492156964197</c:v>
                </c:pt>
                <c:pt idx="47200">
                  <c:v>-36.394433562432802</c:v>
                </c:pt>
                <c:pt idx="47201">
                  <c:v>-36.394433562432802</c:v>
                </c:pt>
                <c:pt idx="47202">
                  <c:v>-36.394433562432802</c:v>
                </c:pt>
                <c:pt idx="47203">
                  <c:v>-36.493163981205697</c:v>
                </c:pt>
                <c:pt idx="47204">
                  <c:v>-36.493163981205697</c:v>
                </c:pt>
                <c:pt idx="47205">
                  <c:v>-36.413085928936198</c:v>
                </c:pt>
                <c:pt idx="47206">
                  <c:v>-36.413085928936198</c:v>
                </c:pt>
                <c:pt idx="47207">
                  <c:v>-36.413085928936198</c:v>
                </c:pt>
                <c:pt idx="47208">
                  <c:v>-36.515332004026199</c:v>
                </c:pt>
                <c:pt idx="47209">
                  <c:v>-36.515332004026199</c:v>
                </c:pt>
                <c:pt idx="47210">
                  <c:v>-36.559179672512897</c:v>
                </c:pt>
                <c:pt idx="47211">
                  <c:v>-36.559179672512897</c:v>
                </c:pt>
                <c:pt idx="47212">
                  <c:v>-36.515039033947602</c:v>
                </c:pt>
                <c:pt idx="47213">
                  <c:v>-36.515039033947602</c:v>
                </c:pt>
                <c:pt idx="47214">
                  <c:v>-36.515039033947602</c:v>
                </c:pt>
                <c:pt idx="47215">
                  <c:v>-36.5350585468913</c:v>
                </c:pt>
                <c:pt idx="47216">
                  <c:v>-36.5350585468913</c:v>
                </c:pt>
                <c:pt idx="47217">
                  <c:v>-36.5350585468913</c:v>
                </c:pt>
                <c:pt idx="47218">
                  <c:v>-36.413867166862403</c:v>
                </c:pt>
                <c:pt idx="47219">
                  <c:v>-36.413867166862403</c:v>
                </c:pt>
                <c:pt idx="47220">
                  <c:v>-36.413867166862403</c:v>
                </c:pt>
                <c:pt idx="47221">
                  <c:v>-36.505956991721099</c:v>
                </c:pt>
                <c:pt idx="47222">
                  <c:v>-36.505956991721099</c:v>
                </c:pt>
                <c:pt idx="47223">
                  <c:v>-36.505956991721099</c:v>
                </c:pt>
                <c:pt idx="47224">
                  <c:v>-36.475781208762697</c:v>
                </c:pt>
                <c:pt idx="47225">
                  <c:v>-36.475781208762697</c:v>
                </c:pt>
                <c:pt idx="47226">
                  <c:v>-36.475781208762697</c:v>
                </c:pt>
                <c:pt idx="47227">
                  <c:v>-36.565624974464299</c:v>
                </c:pt>
                <c:pt idx="47228">
                  <c:v>-36.565624974464299</c:v>
                </c:pt>
                <c:pt idx="47229">
                  <c:v>-36.417285126924902</c:v>
                </c:pt>
                <c:pt idx="47230">
                  <c:v>-36.417285126924902</c:v>
                </c:pt>
                <c:pt idx="47231">
                  <c:v>-36.476757767391902</c:v>
                </c:pt>
                <c:pt idx="47232">
                  <c:v>-36.476757767391902</c:v>
                </c:pt>
                <c:pt idx="47233">
                  <c:v>-36.547949185638501</c:v>
                </c:pt>
                <c:pt idx="47234">
                  <c:v>-36.547949185638501</c:v>
                </c:pt>
                <c:pt idx="47235">
                  <c:v>-36.547949185638501</c:v>
                </c:pt>
                <c:pt idx="47236">
                  <c:v>-36.428613221592897</c:v>
                </c:pt>
                <c:pt idx="47237">
                  <c:v>-36.428613221592897</c:v>
                </c:pt>
                <c:pt idx="47238">
                  <c:v>-36.428613221592897</c:v>
                </c:pt>
                <c:pt idx="47239">
                  <c:v>-36.428613221592897</c:v>
                </c:pt>
                <c:pt idx="47240">
                  <c:v>-36.412304705096098</c:v>
                </c:pt>
                <c:pt idx="47241">
                  <c:v>-36.412304705096098</c:v>
                </c:pt>
                <c:pt idx="47242">
                  <c:v>-36.412304705096098</c:v>
                </c:pt>
                <c:pt idx="47243">
                  <c:v>-36.536816341547798</c:v>
                </c:pt>
                <c:pt idx="47244">
                  <c:v>-36.536816341547798</c:v>
                </c:pt>
                <c:pt idx="47245">
                  <c:v>-36.553906174427503</c:v>
                </c:pt>
                <c:pt idx="47246">
                  <c:v>-36.553906174427503</c:v>
                </c:pt>
                <c:pt idx="47247">
                  <c:v>-36.553906174427503</c:v>
                </c:pt>
                <c:pt idx="47248">
                  <c:v>-36.425097589679297</c:v>
                </c:pt>
                <c:pt idx="47249">
                  <c:v>-36.425097589679297</c:v>
                </c:pt>
                <c:pt idx="47250">
                  <c:v>-36.486230431684803</c:v>
                </c:pt>
                <c:pt idx="47251">
                  <c:v>-36.486230431684803</c:v>
                </c:pt>
                <c:pt idx="47252">
                  <c:v>-36.486230431684803</c:v>
                </c:pt>
                <c:pt idx="47253">
                  <c:v>-36.373535144841298</c:v>
                </c:pt>
                <c:pt idx="47254">
                  <c:v>-36.373535144841298</c:v>
                </c:pt>
                <c:pt idx="47255">
                  <c:v>-36.373535144841298</c:v>
                </c:pt>
                <c:pt idx="47256">
                  <c:v>-36.408593684754997</c:v>
                </c:pt>
                <c:pt idx="47257">
                  <c:v>-36.408593684754997</c:v>
                </c:pt>
                <c:pt idx="47258">
                  <c:v>-36.408593684754997</c:v>
                </c:pt>
                <c:pt idx="47259">
                  <c:v>-36.361621071198897</c:v>
                </c:pt>
                <c:pt idx="47260">
                  <c:v>-36.361621071198897</c:v>
                </c:pt>
                <c:pt idx="47261">
                  <c:v>-36.361621071198897</c:v>
                </c:pt>
                <c:pt idx="47262">
                  <c:v>-36.485742168777499</c:v>
                </c:pt>
                <c:pt idx="47263">
                  <c:v>-36.485742168777499</c:v>
                </c:pt>
                <c:pt idx="47264">
                  <c:v>-36.485742168777499</c:v>
                </c:pt>
                <c:pt idx="47265">
                  <c:v>-36.357421844149897</c:v>
                </c:pt>
                <c:pt idx="47266">
                  <c:v>-36.357421844149897</c:v>
                </c:pt>
                <c:pt idx="47267">
                  <c:v>-36.646484317258</c:v>
                </c:pt>
                <c:pt idx="47268">
                  <c:v>-36.646484317258</c:v>
                </c:pt>
                <c:pt idx="47269">
                  <c:v>-36.613671850434898</c:v>
                </c:pt>
                <c:pt idx="47270">
                  <c:v>-36.613671850434898</c:v>
                </c:pt>
                <c:pt idx="47271">
                  <c:v>-36.562304647850397</c:v>
                </c:pt>
                <c:pt idx="47272">
                  <c:v>-36.562304647850397</c:v>
                </c:pt>
                <c:pt idx="47273">
                  <c:v>-36.562304647850397</c:v>
                </c:pt>
                <c:pt idx="47274">
                  <c:v>-36.5958984205135</c:v>
                </c:pt>
                <c:pt idx="47275">
                  <c:v>-36.5958984205135</c:v>
                </c:pt>
                <c:pt idx="47276">
                  <c:v>-36.5958984205135</c:v>
                </c:pt>
                <c:pt idx="47277">
                  <c:v>-36.608496044842397</c:v>
                </c:pt>
                <c:pt idx="47278">
                  <c:v>-36.608496044842397</c:v>
                </c:pt>
                <c:pt idx="47279">
                  <c:v>-36.608496044842397</c:v>
                </c:pt>
                <c:pt idx="47280">
                  <c:v>-36.608496044842397</c:v>
                </c:pt>
                <c:pt idx="47281">
                  <c:v>-36.464550702658002</c:v>
                </c:pt>
                <c:pt idx="47282">
                  <c:v>-36.464550702658002</c:v>
                </c:pt>
                <c:pt idx="47283">
                  <c:v>-36.558007787338198</c:v>
                </c:pt>
                <c:pt idx="47284">
                  <c:v>-36.558007787338198</c:v>
                </c:pt>
                <c:pt idx="47285">
                  <c:v>-36.558007787338198</c:v>
                </c:pt>
                <c:pt idx="47286">
                  <c:v>-36.561621042135798</c:v>
                </c:pt>
                <c:pt idx="47287">
                  <c:v>-36.561621042135798</c:v>
                </c:pt>
                <c:pt idx="47288">
                  <c:v>-36.4615233968361</c:v>
                </c:pt>
                <c:pt idx="47289">
                  <c:v>-36.4615233968361</c:v>
                </c:pt>
                <c:pt idx="47290">
                  <c:v>-36.607031226303597</c:v>
                </c:pt>
                <c:pt idx="47291">
                  <c:v>-36.607031226303597</c:v>
                </c:pt>
                <c:pt idx="47292">
                  <c:v>-36.607031226303597</c:v>
                </c:pt>
                <c:pt idx="47293">
                  <c:v>-36.4472655919744</c:v>
                </c:pt>
                <c:pt idx="47294">
                  <c:v>-36.4472655919744</c:v>
                </c:pt>
                <c:pt idx="47295">
                  <c:v>-36.4472655919744</c:v>
                </c:pt>
                <c:pt idx="47296">
                  <c:v>-36.436132737981097</c:v>
                </c:pt>
                <c:pt idx="47297">
                  <c:v>-36.436132737981097</c:v>
                </c:pt>
                <c:pt idx="47298">
                  <c:v>-36.542773381406697</c:v>
                </c:pt>
                <c:pt idx="47299">
                  <c:v>-36.542773381406697</c:v>
                </c:pt>
                <c:pt idx="47300">
                  <c:v>-36.542773381406697</c:v>
                </c:pt>
                <c:pt idx="47301">
                  <c:v>-36.542773381406697</c:v>
                </c:pt>
                <c:pt idx="47302">
                  <c:v>-36.312402306160898</c:v>
                </c:pt>
                <c:pt idx="47303">
                  <c:v>-36.312402306160898</c:v>
                </c:pt>
                <c:pt idx="47304">
                  <c:v>-36.312402306160898</c:v>
                </c:pt>
                <c:pt idx="47305">
                  <c:v>-36.313085911795497</c:v>
                </c:pt>
                <c:pt idx="47306">
                  <c:v>-36.313085911795497</c:v>
                </c:pt>
                <c:pt idx="47307">
                  <c:v>-36.518261688623099</c:v>
                </c:pt>
                <c:pt idx="47308">
                  <c:v>-36.518261688623099</c:v>
                </c:pt>
                <c:pt idx="47309">
                  <c:v>-36.518261688623099</c:v>
                </c:pt>
                <c:pt idx="47310">
                  <c:v>-36.399902318604198</c:v>
                </c:pt>
                <c:pt idx="47311">
                  <c:v>-36.410742154032</c:v>
                </c:pt>
                <c:pt idx="47312">
                  <c:v>-36.410742154032</c:v>
                </c:pt>
                <c:pt idx="47313">
                  <c:v>-36.410742154032</c:v>
                </c:pt>
                <c:pt idx="47314">
                  <c:v>-36.561328044394003</c:v>
                </c:pt>
                <c:pt idx="47315">
                  <c:v>-36.561328044394003</c:v>
                </c:pt>
                <c:pt idx="47316">
                  <c:v>-36.561328044394003</c:v>
                </c:pt>
                <c:pt idx="47317">
                  <c:v>-36.503027309539902</c:v>
                </c:pt>
                <c:pt idx="47318">
                  <c:v>-36.503027309539902</c:v>
                </c:pt>
                <c:pt idx="47319">
                  <c:v>-36.503027309539902</c:v>
                </c:pt>
                <c:pt idx="47320">
                  <c:v>-36.503027309539902</c:v>
                </c:pt>
                <c:pt idx="47321">
                  <c:v>-36.497167943059999</c:v>
                </c:pt>
                <c:pt idx="47322">
                  <c:v>-36.497167943059999</c:v>
                </c:pt>
                <c:pt idx="47323">
                  <c:v>-36.604492162354198</c:v>
                </c:pt>
                <c:pt idx="47324">
                  <c:v>-36.604492162354198</c:v>
                </c:pt>
                <c:pt idx="47325">
                  <c:v>-36.535058552944903</c:v>
                </c:pt>
                <c:pt idx="47326">
                  <c:v>-36.535058552944903</c:v>
                </c:pt>
                <c:pt idx="47327">
                  <c:v>-36.535058552944903</c:v>
                </c:pt>
                <c:pt idx="47328">
                  <c:v>-36.3725585767897</c:v>
                </c:pt>
                <c:pt idx="47329">
                  <c:v>-36.477343727208698</c:v>
                </c:pt>
                <c:pt idx="47330">
                  <c:v>-36.477343727208698</c:v>
                </c:pt>
                <c:pt idx="47331">
                  <c:v>-36.554394518701798</c:v>
                </c:pt>
                <c:pt idx="47332">
                  <c:v>-36.554394518701798</c:v>
                </c:pt>
                <c:pt idx="47333">
                  <c:v>-36.554394518701798</c:v>
                </c:pt>
                <c:pt idx="47334">
                  <c:v>-36.362402371785699</c:v>
                </c:pt>
                <c:pt idx="47335">
                  <c:v>-36.362402371785699</c:v>
                </c:pt>
                <c:pt idx="47336">
                  <c:v>-36.362402371785699</c:v>
                </c:pt>
                <c:pt idx="47337">
                  <c:v>-36.463085912953801</c:v>
                </c:pt>
                <c:pt idx="47338">
                  <c:v>-36.463085912953801</c:v>
                </c:pt>
                <c:pt idx="47339">
                  <c:v>-36.463085912953801</c:v>
                </c:pt>
                <c:pt idx="47340">
                  <c:v>-36.463085912953801</c:v>
                </c:pt>
                <c:pt idx="47341">
                  <c:v>-36.572265598573701</c:v>
                </c:pt>
                <c:pt idx="47342">
                  <c:v>-36.572265598573701</c:v>
                </c:pt>
                <c:pt idx="47343">
                  <c:v>-36.514062461275898</c:v>
                </c:pt>
                <c:pt idx="47344">
                  <c:v>-36.514062461275898</c:v>
                </c:pt>
                <c:pt idx="47345">
                  <c:v>-36.514062461275898</c:v>
                </c:pt>
                <c:pt idx="47346">
                  <c:v>-36.465039028764203</c:v>
                </c:pt>
                <c:pt idx="47347">
                  <c:v>-36.465039028764203</c:v>
                </c:pt>
                <c:pt idx="47348">
                  <c:v>-36.465039028764203</c:v>
                </c:pt>
                <c:pt idx="47349">
                  <c:v>-36.487499978385998</c:v>
                </c:pt>
                <c:pt idx="47350">
                  <c:v>-36.487499978385998</c:v>
                </c:pt>
                <c:pt idx="47351">
                  <c:v>-36.549413996697602</c:v>
                </c:pt>
                <c:pt idx="47352">
                  <c:v>-36.549413996697602</c:v>
                </c:pt>
                <c:pt idx="47353">
                  <c:v>-36.495800723430797</c:v>
                </c:pt>
                <c:pt idx="47354">
                  <c:v>-36.495800723430797</c:v>
                </c:pt>
                <c:pt idx="47355">
                  <c:v>-36.495800723430797</c:v>
                </c:pt>
                <c:pt idx="47356">
                  <c:v>-36.372265637059101</c:v>
                </c:pt>
                <c:pt idx="47357">
                  <c:v>-36.372265637059101</c:v>
                </c:pt>
                <c:pt idx="47358">
                  <c:v>-36.372265637059101</c:v>
                </c:pt>
                <c:pt idx="47359">
                  <c:v>-36.372265637059101</c:v>
                </c:pt>
                <c:pt idx="47360">
                  <c:v>-36.549218759049801</c:v>
                </c:pt>
                <c:pt idx="47361">
                  <c:v>-36.549218759049801</c:v>
                </c:pt>
                <c:pt idx="47362">
                  <c:v>-36.549218759049801</c:v>
                </c:pt>
                <c:pt idx="47363">
                  <c:v>-36.549218759049801</c:v>
                </c:pt>
                <c:pt idx="47364">
                  <c:v>-36.441699194641799</c:v>
                </c:pt>
                <c:pt idx="47365">
                  <c:v>-36.441699194641799</c:v>
                </c:pt>
                <c:pt idx="47366">
                  <c:v>-36.441699194641799</c:v>
                </c:pt>
                <c:pt idx="47367">
                  <c:v>-36.5907226281779</c:v>
                </c:pt>
                <c:pt idx="47368">
                  <c:v>-36.5907226281779</c:v>
                </c:pt>
                <c:pt idx="47369">
                  <c:v>-36.510449165929401</c:v>
                </c:pt>
                <c:pt idx="47370">
                  <c:v>-36.510449165929401</c:v>
                </c:pt>
                <c:pt idx="47371">
                  <c:v>-36.580371058334997</c:v>
                </c:pt>
                <c:pt idx="47372">
                  <c:v>-36.580371058334997</c:v>
                </c:pt>
                <c:pt idx="47373">
                  <c:v>-36.559374970827697</c:v>
                </c:pt>
                <c:pt idx="47374">
                  <c:v>-36.559374970827697</c:v>
                </c:pt>
                <c:pt idx="47375">
                  <c:v>-36.559374970827697</c:v>
                </c:pt>
                <c:pt idx="47376">
                  <c:v>-36.528808575167197</c:v>
                </c:pt>
                <c:pt idx="47377">
                  <c:v>-36.528808575167197</c:v>
                </c:pt>
                <c:pt idx="47378">
                  <c:v>-36.528808575167197</c:v>
                </c:pt>
                <c:pt idx="47379">
                  <c:v>-36.528808575167197</c:v>
                </c:pt>
                <c:pt idx="47380">
                  <c:v>-36.461035098451198</c:v>
                </c:pt>
                <c:pt idx="47381">
                  <c:v>-36.461035098451198</c:v>
                </c:pt>
                <c:pt idx="47382">
                  <c:v>-36.395800721846101</c:v>
                </c:pt>
                <c:pt idx="47383">
                  <c:v>-36.395800721846101</c:v>
                </c:pt>
                <c:pt idx="47384">
                  <c:v>-36.395800721846101</c:v>
                </c:pt>
                <c:pt idx="47385">
                  <c:v>-36.510351538032403</c:v>
                </c:pt>
                <c:pt idx="47386">
                  <c:v>-36.510351538032403</c:v>
                </c:pt>
                <c:pt idx="47387">
                  <c:v>-36.379296842387703</c:v>
                </c:pt>
                <c:pt idx="47388">
                  <c:v>-36.379296842387703</c:v>
                </c:pt>
                <c:pt idx="47389">
                  <c:v>-36.512792925677701</c:v>
                </c:pt>
                <c:pt idx="47390">
                  <c:v>-36.512792925677701</c:v>
                </c:pt>
                <c:pt idx="47391">
                  <c:v>-36.512792925677701</c:v>
                </c:pt>
                <c:pt idx="47392">
                  <c:v>-36.418066403624799</c:v>
                </c:pt>
                <c:pt idx="47393">
                  <c:v>-36.418066403624799</c:v>
                </c:pt>
                <c:pt idx="47394">
                  <c:v>-36.541113232102298</c:v>
                </c:pt>
                <c:pt idx="47395">
                  <c:v>-36.541113232102298</c:v>
                </c:pt>
                <c:pt idx="47396">
                  <c:v>-36.607617145345998</c:v>
                </c:pt>
                <c:pt idx="47397">
                  <c:v>-36.607617145345998</c:v>
                </c:pt>
                <c:pt idx="47398">
                  <c:v>-36.607617145345998</c:v>
                </c:pt>
                <c:pt idx="47399">
                  <c:v>-36.607617145345998</c:v>
                </c:pt>
                <c:pt idx="47400">
                  <c:v>-36.607617145345998</c:v>
                </c:pt>
                <c:pt idx="47401">
                  <c:v>-36.401464830858401</c:v>
                </c:pt>
                <c:pt idx="47402">
                  <c:v>-36.401464830858401</c:v>
                </c:pt>
                <c:pt idx="47403">
                  <c:v>-36.401464830858401</c:v>
                </c:pt>
                <c:pt idx="47404">
                  <c:v>-36.544433578572303</c:v>
                </c:pt>
                <c:pt idx="47405">
                  <c:v>-36.544433578572303</c:v>
                </c:pt>
                <c:pt idx="47406">
                  <c:v>-36.544433578572303</c:v>
                </c:pt>
                <c:pt idx="47407">
                  <c:v>-36.414453061428503</c:v>
                </c:pt>
                <c:pt idx="47408">
                  <c:v>-36.414453061428503</c:v>
                </c:pt>
                <c:pt idx="47409">
                  <c:v>-36.448535154777304</c:v>
                </c:pt>
                <c:pt idx="47410">
                  <c:v>-36.448535154777304</c:v>
                </c:pt>
                <c:pt idx="47411">
                  <c:v>-36.468163986406502</c:v>
                </c:pt>
                <c:pt idx="47412">
                  <c:v>-36.468163986406502</c:v>
                </c:pt>
                <c:pt idx="47413">
                  <c:v>-36.468163986406502</c:v>
                </c:pt>
                <c:pt idx="47414">
                  <c:v>-36.496386657345198</c:v>
                </c:pt>
                <c:pt idx="47415">
                  <c:v>-36.496386657345198</c:v>
                </c:pt>
                <c:pt idx="47416">
                  <c:v>-36.584374984748102</c:v>
                </c:pt>
                <c:pt idx="47417">
                  <c:v>-36.584374984748102</c:v>
                </c:pt>
                <c:pt idx="47418">
                  <c:v>-36.584374984748102</c:v>
                </c:pt>
                <c:pt idx="47419">
                  <c:v>-36.425878878188001</c:v>
                </c:pt>
                <c:pt idx="47420">
                  <c:v>-36.425878878188001</c:v>
                </c:pt>
                <c:pt idx="47421">
                  <c:v>-36.425878878188001</c:v>
                </c:pt>
                <c:pt idx="47422">
                  <c:v>-36.597167963409397</c:v>
                </c:pt>
                <c:pt idx="47423">
                  <c:v>-36.597167963409397</c:v>
                </c:pt>
                <c:pt idx="47424">
                  <c:v>-36.541406220901898</c:v>
                </c:pt>
                <c:pt idx="47425">
                  <c:v>-36.541406220901898</c:v>
                </c:pt>
                <c:pt idx="47426">
                  <c:v>-36.541406220901898</c:v>
                </c:pt>
                <c:pt idx="47427">
                  <c:v>-36.347070298717803</c:v>
                </c:pt>
                <c:pt idx="47428">
                  <c:v>-36.574218715955702</c:v>
                </c:pt>
                <c:pt idx="47429">
                  <c:v>-36.574218715955702</c:v>
                </c:pt>
                <c:pt idx="47430">
                  <c:v>-36.574218715955702</c:v>
                </c:pt>
                <c:pt idx="47431">
                  <c:v>-36.667382769897799</c:v>
                </c:pt>
                <c:pt idx="47432">
                  <c:v>-36.667382769897799</c:v>
                </c:pt>
                <c:pt idx="47433">
                  <c:v>-36.678027317342597</c:v>
                </c:pt>
                <c:pt idx="47434">
                  <c:v>-36.678027317342597</c:v>
                </c:pt>
                <c:pt idx="47435">
                  <c:v>-36.678027317342597</c:v>
                </c:pt>
                <c:pt idx="47436">
                  <c:v>-36.437890573433798</c:v>
                </c:pt>
                <c:pt idx="47437">
                  <c:v>-36.437890573433798</c:v>
                </c:pt>
                <c:pt idx="47438">
                  <c:v>-36.437890573433798</c:v>
                </c:pt>
                <c:pt idx="47439">
                  <c:v>-36.437890573433798</c:v>
                </c:pt>
                <c:pt idx="47440">
                  <c:v>-36.445214799387003</c:v>
                </c:pt>
                <c:pt idx="47441">
                  <c:v>-36.445214799387003</c:v>
                </c:pt>
                <c:pt idx="47442">
                  <c:v>-36.445214799387003</c:v>
                </c:pt>
                <c:pt idx="47443">
                  <c:v>-36.472851535589101</c:v>
                </c:pt>
                <c:pt idx="47444">
                  <c:v>-36.472851535589101</c:v>
                </c:pt>
                <c:pt idx="47445">
                  <c:v>-36.548632744896103</c:v>
                </c:pt>
                <c:pt idx="47446">
                  <c:v>-36.548632744896103</c:v>
                </c:pt>
                <c:pt idx="47447">
                  <c:v>-36.495019511436098</c:v>
                </c:pt>
                <c:pt idx="47448">
                  <c:v>-36.495019511436098</c:v>
                </c:pt>
                <c:pt idx="47449">
                  <c:v>-36.495019511436098</c:v>
                </c:pt>
                <c:pt idx="47450">
                  <c:v>-36.558398375127503</c:v>
                </c:pt>
                <c:pt idx="47451">
                  <c:v>-36.558398375127503</c:v>
                </c:pt>
                <c:pt idx="47452">
                  <c:v>-36.453710913156101</c:v>
                </c:pt>
                <c:pt idx="47453">
                  <c:v>-36.453710913156101</c:v>
                </c:pt>
                <c:pt idx="47454">
                  <c:v>-36.453710913156101</c:v>
                </c:pt>
                <c:pt idx="47455">
                  <c:v>-36.437304643411998</c:v>
                </c:pt>
                <c:pt idx="47456">
                  <c:v>-36.437304643411998</c:v>
                </c:pt>
                <c:pt idx="47457">
                  <c:v>-36.437304643411998</c:v>
                </c:pt>
                <c:pt idx="47458">
                  <c:v>-36.437304643411998</c:v>
                </c:pt>
                <c:pt idx="47459">
                  <c:v>-36.595800702481903</c:v>
                </c:pt>
                <c:pt idx="47460">
                  <c:v>-36.595800702481903</c:v>
                </c:pt>
                <c:pt idx="47461">
                  <c:v>-36.595800702481903</c:v>
                </c:pt>
                <c:pt idx="47462">
                  <c:v>-36.569433531309102</c:v>
                </c:pt>
                <c:pt idx="47463">
                  <c:v>-36.569433531309102</c:v>
                </c:pt>
                <c:pt idx="47464">
                  <c:v>-36.555664050778397</c:v>
                </c:pt>
                <c:pt idx="47465">
                  <c:v>-36.555664050778397</c:v>
                </c:pt>
                <c:pt idx="47466">
                  <c:v>-36.674707010133702</c:v>
                </c:pt>
                <c:pt idx="47467">
                  <c:v>-36.674707010133702</c:v>
                </c:pt>
                <c:pt idx="47468">
                  <c:v>-36.442480424120703</c:v>
                </c:pt>
                <c:pt idx="47469">
                  <c:v>-36.442480424120703</c:v>
                </c:pt>
                <c:pt idx="47470">
                  <c:v>-36.639453065530603</c:v>
                </c:pt>
                <c:pt idx="47471">
                  <c:v>-36.639453065530603</c:v>
                </c:pt>
                <c:pt idx="47472">
                  <c:v>-36.596093752457797</c:v>
                </c:pt>
                <c:pt idx="47473">
                  <c:v>-36.596093752457797</c:v>
                </c:pt>
                <c:pt idx="47474">
                  <c:v>-36.596093752457797</c:v>
                </c:pt>
                <c:pt idx="47475">
                  <c:v>-36.636132788815303</c:v>
                </c:pt>
                <c:pt idx="47476">
                  <c:v>-36.636132788815303</c:v>
                </c:pt>
                <c:pt idx="47477">
                  <c:v>-36.558496053083203</c:v>
                </c:pt>
                <c:pt idx="47478">
                  <c:v>-36.558496053083203</c:v>
                </c:pt>
                <c:pt idx="47479">
                  <c:v>-36.506933571748903</c:v>
                </c:pt>
                <c:pt idx="47480">
                  <c:v>-36.506933571748903</c:v>
                </c:pt>
                <c:pt idx="47481">
                  <c:v>-36.5109374568273</c:v>
                </c:pt>
                <c:pt idx="47482">
                  <c:v>-36.5109374568273</c:v>
                </c:pt>
                <c:pt idx="47483">
                  <c:v>-36.5109374568273</c:v>
                </c:pt>
                <c:pt idx="47484">
                  <c:v>-36.5109374568273</c:v>
                </c:pt>
                <c:pt idx="47485">
                  <c:v>-36.5432616810212</c:v>
                </c:pt>
                <c:pt idx="47486">
                  <c:v>-36.5432616810212</c:v>
                </c:pt>
                <c:pt idx="47487">
                  <c:v>-36.5432616810212</c:v>
                </c:pt>
                <c:pt idx="47488">
                  <c:v>-36.533886692042799</c:v>
                </c:pt>
                <c:pt idx="47489">
                  <c:v>-36.533886692042799</c:v>
                </c:pt>
                <c:pt idx="47490">
                  <c:v>-36.533886692042799</c:v>
                </c:pt>
                <c:pt idx="47491">
                  <c:v>-36.503906239195203</c:v>
                </c:pt>
                <c:pt idx="47492">
                  <c:v>-36.503906239195203</c:v>
                </c:pt>
                <c:pt idx="47493">
                  <c:v>-36.503906239195203</c:v>
                </c:pt>
                <c:pt idx="47494">
                  <c:v>-36.638378875009899</c:v>
                </c:pt>
                <c:pt idx="47495">
                  <c:v>-36.638378875009899</c:v>
                </c:pt>
                <c:pt idx="47496">
                  <c:v>-36.621874987104</c:v>
                </c:pt>
                <c:pt idx="47497">
                  <c:v>-36.621874987104</c:v>
                </c:pt>
                <c:pt idx="47498">
                  <c:v>-36.621874987104</c:v>
                </c:pt>
                <c:pt idx="47499">
                  <c:v>-36.532519544860399</c:v>
                </c:pt>
                <c:pt idx="47500">
                  <c:v>-36.532519544860399</c:v>
                </c:pt>
                <c:pt idx="47501">
                  <c:v>-36.532519544860399</c:v>
                </c:pt>
                <c:pt idx="47502">
                  <c:v>-36.430664021972902</c:v>
                </c:pt>
                <c:pt idx="47503">
                  <c:v>-36.430664021972902</c:v>
                </c:pt>
                <c:pt idx="47504">
                  <c:v>-36.430664021972902</c:v>
                </c:pt>
                <c:pt idx="47505">
                  <c:v>-36.527148381668603</c:v>
                </c:pt>
                <c:pt idx="47506">
                  <c:v>-36.527148381668603</c:v>
                </c:pt>
                <c:pt idx="47507">
                  <c:v>-36.527148381668603</c:v>
                </c:pt>
                <c:pt idx="47508">
                  <c:v>-36.487011681310797</c:v>
                </c:pt>
                <c:pt idx="47509">
                  <c:v>-36.487011681310797</c:v>
                </c:pt>
                <c:pt idx="47510">
                  <c:v>-36.487011681310797</c:v>
                </c:pt>
                <c:pt idx="47511">
                  <c:v>-36.408789047287399</c:v>
                </c:pt>
                <c:pt idx="47512">
                  <c:v>-36.408789047287399</c:v>
                </c:pt>
                <c:pt idx="47513">
                  <c:v>-36.544335865321003</c:v>
                </c:pt>
                <c:pt idx="47514">
                  <c:v>-36.544335865321003</c:v>
                </c:pt>
                <c:pt idx="47515">
                  <c:v>-36.446874959874499</c:v>
                </c:pt>
                <c:pt idx="47516">
                  <c:v>-36.446874959874499</c:v>
                </c:pt>
                <c:pt idx="47517">
                  <c:v>-36.408496033414799</c:v>
                </c:pt>
                <c:pt idx="47518">
                  <c:v>-36.408496033414799</c:v>
                </c:pt>
                <c:pt idx="47519">
                  <c:v>-36.408496033414799</c:v>
                </c:pt>
                <c:pt idx="47520">
                  <c:v>-36.408496033414799</c:v>
                </c:pt>
                <c:pt idx="47521">
                  <c:v>-36.489648424336302</c:v>
                </c:pt>
                <c:pt idx="47522">
                  <c:v>-36.489648424336302</c:v>
                </c:pt>
                <c:pt idx="47523">
                  <c:v>-36.489648424336302</c:v>
                </c:pt>
                <c:pt idx="47524">
                  <c:v>-36.504687466433097</c:v>
                </c:pt>
                <c:pt idx="47525">
                  <c:v>-36.504687466433097</c:v>
                </c:pt>
                <c:pt idx="47526">
                  <c:v>-36.504687466433097</c:v>
                </c:pt>
                <c:pt idx="47527">
                  <c:v>-36.467285124897899</c:v>
                </c:pt>
                <c:pt idx="47528">
                  <c:v>-36.467285124897899</c:v>
                </c:pt>
                <c:pt idx="47529">
                  <c:v>-36.427246079372701</c:v>
                </c:pt>
                <c:pt idx="47530">
                  <c:v>-36.427246079372701</c:v>
                </c:pt>
                <c:pt idx="47531">
                  <c:v>-36.427246079372701</c:v>
                </c:pt>
                <c:pt idx="47532">
                  <c:v>-36.481152311302097</c:v>
                </c:pt>
                <c:pt idx="47533">
                  <c:v>-36.481152311302097</c:v>
                </c:pt>
                <c:pt idx="47534">
                  <c:v>-36.485546837218799</c:v>
                </c:pt>
                <c:pt idx="47535">
                  <c:v>-36.485546837218799</c:v>
                </c:pt>
                <c:pt idx="47536">
                  <c:v>-36.485546837218799</c:v>
                </c:pt>
                <c:pt idx="47537">
                  <c:v>-36.419628865754902</c:v>
                </c:pt>
                <c:pt idx="47538">
                  <c:v>-36.419628865754902</c:v>
                </c:pt>
                <c:pt idx="47539">
                  <c:v>-36.466699180644298</c:v>
                </c:pt>
                <c:pt idx="47540">
                  <c:v>-36.488476570011699</c:v>
                </c:pt>
                <c:pt idx="47541">
                  <c:v>-36.488476570011699</c:v>
                </c:pt>
                <c:pt idx="47542">
                  <c:v>-36.521874954603803</c:v>
                </c:pt>
                <c:pt idx="47543">
                  <c:v>-36.521874954603803</c:v>
                </c:pt>
                <c:pt idx="47544">
                  <c:v>-36.521874954603803</c:v>
                </c:pt>
                <c:pt idx="47545">
                  <c:v>-36.428027308269499</c:v>
                </c:pt>
                <c:pt idx="47546">
                  <c:v>-36.428027308269499</c:v>
                </c:pt>
                <c:pt idx="47547">
                  <c:v>-36.622167938061402</c:v>
                </c:pt>
                <c:pt idx="47548">
                  <c:v>-36.622167938061402</c:v>
                </c:pt>
                <c:pt idx="47549">
                  <c:v>-36.588378888744003</c:v>
                </c:pt>
                <c:pt idx="47550">
                  <c:v>-36.588378888744003</c:v>
                </c:pt>
                <c:pt idx="47551">
                  <c:v>-36.588378888744003</c:v>
                </c:pt>
                <c:pt idx="47552">
                  <c:v>-36.527734357790898</c:v>
                </c:pt>
                <c:pt idx="47553">
                  <c:v>-36.527734357790898</c:v>
                </c:pt>
                <c:pt idx="47554">
                  <c:v>-36.584374928483101</c:v>
                </c:pt>
                <c:pt idx="47555">
                  <c:v>-36.584374928483101</c:v>
                </c:pt>
                <c:pt idx="47556">
                  <c:v>-36.584374928483101</c:v>
                </c:pt>
                <c:pt idx="47557">
                  <c:v>-36.420214796373301</c:v>
                </c:pt>
                <c:pt idx="47558">
                  <c:v>-36.420214796373301</c:v>
                </c:pt>
                <c:pt idx="47559">
                  <c:v>-36.420214796373301</c:v>
                </c:pt>
                <c:pt idx="47560">
                  <c:v>-36.529785123806498</c:v>
                </c:pt>
                <c:pt idx="47561">
                  <c:v>-36.529785123806498</c:v>
                </c:pt>
                <c:pt idx="47562">
                  <c:v>-36.529785123806498</c:v>
                </c:pt>
                <c:pt idx="47563">
                  <c:v>-36.514062456051697</c:v>
                </c:pt>
                <c:pt idx="47564">
                  <c:v>-36.514062456051697</c:v>
                </c:pt>
                <c:pt idx="47565">
                  <c:v>-36.515624956882597</c:v>
                </c:pt>
                <c:pt idx="47566">
                  <c:v>-36.515624956882597</c:v>
                </c:pt>
                <c:pt idx="47567">
                  <c:v>-36.515624956882597</c:v>
                </c:pt>
                <c:pt idx="47568">
                  <c:v>-36.566406260302699</c:v>
                </c:pt>
                <c:pt idx="47569">
                  <c:v>-36.566406260302699</c:v>
                </c:pt>
                <c:pt idx="47570">
                  <c:v>-36.566406260302699</c:v>
                </c:pt>
                <c:pt idx="47571">
                  <c:v>-36.449121055338701</c:v>
                </c:pt>
                <c:pt idx="47572">
                  <c:v>-36.449121055338701</c:v>
                </c:pt>
                <c:pt idx="47573">
                  <c:v>-36.449121055338701</c:v>
                </c:pt>
                <c:pt idx="47574">
                  <c:v>-36.487402303893703</c:v>
                </c:pt>
                <c:pt idx="47575">
                  <c:v>-36.487402303893703</c:v>
                </c:pt>
                <c:pt idx="47576">
                  <c:v>-36.487402303893703</c:v>
                </c:pt>
                <c:pt idx="47577">
                  <c:v>-36.556445283677</c:v>
                </c:pt>
                <c:pt idx="47578">
                  <c:v>-36.556445283677</c:v>
                </c:pt>
                <c:pt idx="47579">
                  <c:v>-36.556445283677</c:v>
                </c:pt>
                <c:pt idx="47580">
                  <c:v>-36.5609374856285</c:v>
                </c:pt>
                <c:pt idx="47581">
                  <c:v>-36.5609374856285</c:v>
                </c:pt>
                <c:pt idx="47582">
                  <c:v>-36.5609374856285</c:v>
                </c:pt>
                <c:pt idx="47583">
                  <c:v>-36.486425772294702</c:v>
                </c:pt>
                <c:pt idx="47584">
                  <c:v>-36.486425772294702</c:v>
                </c:pt>
                <c:pt idx="47585">
                  <c:v>-36.472949152033799</c:v>
                </c:pt>
                <c:pt idx="47586">
                  <c:v>-36.472949152033799</c:v>
                </c:pt>
                <c:pt idx="47587">
                  <c:v>-36.472949152033799</c:v>
                </c:pt>
                <c:pt idx="47588">
                  <c:v>-36.633007758471599</c:v>
                </c:pt>
                <c:pt idx="47589">
                  <c:v>-36.633007758471599</c:v>
                </c:pt>
                <c:pt idx="47590">
                  <c:v>-36.633007758471599</c:v>
                </c:pt>
                <c:pt idx="47591">
                  <c:v>-36.509570278540103</c:v>
                </c:pt>
                <c:pt idx="47592">
                  <c:v>-36.509570278540103</c:v>
                </c:pt>
                <c:pt idx="47593">
                  <c:v>-36.552539018899502</c:v>
                </c:pt>
                <c:pt idx="47594">
                  <c:v>-36.552539018899502</c:v>
                </c:pt>
                <c:pt idx="47595">
                  <c:v>-36.552539018899502</c:v>
                </c:pt>
                <c:pt idx="47596">
                  <c:v>-36.541113258986996</c:v>
                </c:pt>
                <c:pt idx="47597">
                  <c:v>-36.541113258986996</c:v>
                </c:pt>
                <c:pt idx="47598">
                  <c:v>-36.541113258986996</c:v>
                </c:pt>
                <c:pt idx="47599">
                  <c:v>-36.432324162757098</c:v>
                </c:pt>
                <c:pt idx="47600">
                  <c:v>-36.432324162757098</c:v>
                </c:pt>
                <c:pt idx="47601">
                  <c:v>-36.432324162757098</c:v>
                </c:pt>
                <c:pt idx="47602">
                  <c:v>-36.665527264653001</c:v>
                </c:pt>
                <c:pt idx="47603">
                  <c:v>-36.665527264653001</c:v>
                </c:pt>
                <c:pt idx="47604">
                  <c:v>-36.665527264653001</c:v>
                </c:pt>
                <c:pt idx="47605">
                  <c:v>-36.613769466523003</c:v>
                </c:pt>
                <c:pt idx="47606">
                  <c:v>-36.665722617471999</c:v>
                </c:pt>
                <c:pt idx="47607">
                  <c:v>-36.665722617471999</c:v>
                </c:pt>
                <c:pt idx="47608">
                  <c:v>-36.474999987141899</c:v>
                </c:pt>
                <c:pt idx="47609">
                  <c:v>-36.474999987141899</c:v>
                </c:pt>
                <c:pt idx="47610">
                  <c:v>-36.474999987141899</c:v>
                </c:pt>
                <c:pt idx="47611">
                  <c:v>-36.484277289222497</c:v>
                </c:pt>
                <c:pt idx="47612">
                  <c:v>-36.484277289222497</c:v>
                </c:pt>
                <c:pt idx="47613">
                  <c:v>-36.484277289222497</c:v>
                </c:pt>
                <c:pt idx="47614">
                  <c:v>-36.484277289222497</c:v>
                </c:pt>
                <c:pt idx="47615">
                  <c:v>-36.563281224356601</c:v>
                </c:pt>
                <c:pt idx="47616">
                  <c:v>-36.563281224356601</c:v>
                </c:pt>
                <c:pt idx="47617">
                  <c:v>-36.605761677965297</c:v>
                </c:pt>
                <c:pt idx="47618">
                  <c:v>-36.605761677965297</c:v>
                </c:pt>
                <c:pt idx="47619">
                  <c:v>-36.605761677965297</c:v>
                </c:pt>
                <c:pt idx="47620">
                  <c:v>-36.5263671520297</c:v>
                </c:pt>
                <c:pt idx="47621">
                  <c:v>-36.5263671520297</c:v>
                </c:pt>
                <c:pt idx="47622">
                  <c:v>-36.5263671520297</c:v>
                </c:pt>
                <c:pt idx="47623">
                  <c:v>-36.522851512076102</c:v>
                </c:pt>
                <c:pt idx="47624">
                  <c:v>-36.5132811931907</c:v>
                </c:pt>
                <c:pt idx="47625">
                  <c:v>-36.5132811931907</c:v>
                </c:pt>
                <c:pt idx="47626">
                  <c:v>-36.5132811931907</c:v>
                </c:pt>
                <c:pt idx="47627">
                  <c:v>-36.515429633094698</c:v>
                </c:pt>
                <c:pt idx="47628">
                  <c:v>-36.515429633094698</c:v>
                </c:pt>
                <c:pt idx="47629">
                  <c:v>-36.510937464663499</c:v>
                </c:pt>
                <c:pt idx="47630">
                  <c:v>-36.510937464663499</c:v>
                </c:pt>
                <c:pt idx="47631">
                  <c:v>-36.510937464663499</c:v>
                </c:pt>
                <c:pt idx="47632">
                  <c:v>-36.510937464663499</c:v>
                </c:pt>
                <c:pt idx="47633">
                  <c:v>-36.547851534181902</c:v>
                </c:pt>
                <c:pt idx="47634">
                  <c:v>-36.547851534181902</c:v>
                </c:pt>
                <c:pt idx="47635">
                  <c:v>-36.547851534181902</c:v>
                </c:pt>
                <c:pt idx="47636">
                  <c:v>-36.404492146233601</c:v>
                </c:pt>
                <c:pt idx="47637">
                  <c:v>-36.404492146233601</c:v>
                </c:pt>
                <c:pt idx="47638">
                  <c:v>-36.404492146233601</c:v>
                </c:pt>
                <c:pt idx="47639">
                  <c:v>-36.530664017431199</c:v>
                </c:pt>
                <c:pt idx="47640">
                  <c:v>-36.530664017431199</c:v>
                </c:pt>
                <c:pt idx="47641">
                  <c:v>-36.530664017431199</c:v>
                </c:pt>
                <c:pt idx="47642">
                  <c:v>-36.499121037784697</c:v>
                </c:pt>
                <c:pt idx="47643">
                  <c:v>-36.502246037343802</c:v>
                </c:pt>
                <c:pt idx="47644">
                  <c:v>-36.502246037343802</c:v>
                </c:pt>
                <c:pt idx="47645">
                  <c:v>-36.502246037343802</c:v>
                </c:pt>
                <c:pt idx="47646">
                  <c:v>-36.463476537493897</c:v>
                </c:pt>
                <c:pt idx="47647">
                  <c:v>-36.463476537493897</c:v>
                </c:pt>
                <c:pt idx="47648">
                  <c:v>-36.614648357368402</c:v>
                </c:pt>
                <c:pt idx="47649">
                  <c:v>-36.614648357368402</c:v>
                </c:pt>
                <c:pt idx="47650">
                  <c:v>-36.614648357368402</c:v>
                </c:pt>
                <c:pt idx="47651">
                  <c:v>-36.614648357368402</c:v>
                </c:pt>
                <c:pt idx="47652">
                  <c:v>-36.637304632036802</c:v>
                </c:pt>
                <c:pt idx="47653">
                  <c:v>-36.637304632036802</c:v>
                </c:pt>
                <c:pt idx="47654">
                  <c:v>-36.752636650009599</c:v>
                </c:pt>
                <c:pt idx="47655">
                  <c:v>-36.752636650009599</c:v>
                </c:pt>
                <c:pt idx="47656">
                  <c:v>-36.752636650009599</c:v>
                </c:pt>
                <c:pt idx="47657">
                  <c:v>-36.574511689032001</c:v>
                </c:pt>
                <c:pt idx="47658">
                  <c:v>-36.574511689032001</c:v>
                </c:pt>
                <c:pt idx="47659">
                  <c:v>-36.6116210631371</c:v>
                </c:pt>
                <c:pt idx="47660">
                  <c:v>-36.6116210631371</c:v>
                </c:pt>
                <c:pt idx="47661">
                  <c:v>-36.698535092931699</c:v>
                </c:pt>
                <c:pt idx="47662">
                  <c:v>-36.698535092931699</c:v>
                </c:pt>
                <c:pt idx="47663">
                  <c:v>-36.698535092931699</c:v>
                </c:pt>
                <c:pt idx="47664">
                  <c:v>-36.520019454292097</c:v>
                </c:pt>
                <c:pt idx="47665">
                  <c:v>-36.520019454292097</c:v>
                </c:pt>
                <c:pt idx="47666">
                  <c:v>-36.520019454292097</c:v>
                </c:pt>
                <c:pt idx="47667">
                  <c:v>-36.452831987407897</c:v>
                </c:pt>
                <c:pt idx="47668">
                  <c:v>-36.452831987407897</c:v>
                </c:pt>
                <c:pt idx="47669">
                  <c:v>-36.420507768576499</c:v>
                </c:pt>
                <c:pt idx="47670">
                  <c:v>-36.420507768576499</c:v>
                </c:pt>
                <c:pt idx="47671">
                  <c:v>-36.420507768576499</c:v>
                </c:pt>
                <c:pt idx="47672">
                  <c:v>-36.528710899889099</c:v>
                </c:pt>
                <c:pt idx="47673">
                  <c:v>-36.528710899889099</c:v>
                </c:pt>
                <c:pt idx="47674">
                  <c:v>-36.528710899889099</c:v>
                </c:pt>
                <c:pt idx="47675">
                  <c:v>-36.602050741108499</c:v>
                </c:pt>
                <c:pt idx="47676">
                  <c:v>-36.602050741108499</c:v>
                </c:pt>
                <c:pt idx="47677">
                  <c:v>-36.602050741108499</c:v>
                </c:pt>
                <c:pt idx="47678">
                  <c:v>-36.5569335540712</c:v>
                </c:pt>
                <c:pt idx="47679">
                  <c:v>-36.5569335540712</c:v>
                </c:pt>
                <c:pt idx="47680">
                  <c:v>-36.742089834348</c:v>
                </c:pt>
                <c:pt idx="47681">
                  <c:v>-36.742089834348</c:v>
                </c:pt>
                <c:pt idx="47682">
                  <c:v>-36.646777320660398</c:v>
                </c:pt>
                <c:pt idx="47683">
                  <c:v>-36.646777320660398</c:v>
                </c:pt>
                <c:pt idx="47684">
                  <c:v>-36.646777320660398</c:v>
                </c:pt>
                <c:pt idx="47685">
                  <c:v>-36.579785114656197</c:v>
                </c:pt>
                <c:pt idx="47686">
                  <c:v>-36.579785114656197</c:v>
                </c:pt>
                <c:pt idx="47687">
                  <c:v>-36.579785114656197</c:v>
                </c:pt>
                <c:pt idx="47688">
                  <c:v>-36.447656191739902</c:v>
                </c:pt>
                <c:pt idx="47689">
                  <c:v>-36.447656191739902</c:v>
                </c:pt>
                <c:pt idx="47690">
                  <c:v>-36.447656191739902</c:v>
                </c:pt>
                <c:pt idx="47691">
                  <c:v>-36.481738246147799</c:v>
                </c:pt>
                <c:pt idx="47692">
                  <c:v>-36.481738246147799</c:v>
                </c:pt>
                <c:pt idx="47693">
                  <c:v>-36.388867160639997</c:v>
                </c:pt>
                <c:pt idx="47694">
                  <c:v>-36.388867160639997</c:v>
                </c:pt>
                <c:pt idx="47695">
                  <c:v>-36.388867160639997</c:v>
                </c:pt>
                <c:pt idx="47696">
                  <c:v>-36.492968720565798</c:v>
                </c:pt>
                <c:pt idx="47697">
                  <c:v>-36.583007769608201</c:v>
                </c:pt>
                <c:pt idx="47698">
                  <c:v>-36.583007769608201</c:v>
                </c:pt>
                <c:pt idx="47699">
                  <c:v>-36.583007769608201</c:v>
                </c:pt>
                <c:pt idx="47700">
                  <c:v>-36.483593708304397</c:v>
                </c:pt>
                <c:pt idx="47701">
                  <c:v>-36.483593708304397</c:v>
                </c:pt>
                <c:pt idx="47702">
                  <c:v>-36.483593708304397</c:v>
                </c:pt>
                <c:pt idx="47703">
                  <c:v>-36.619531219912403</c:v>
                </c:pt>
                <c:pt idx="47704">
                  <c:v>-36.619531219912403</c:v>
                </c:pt>
                <c:pt idx="47705">
                  <c:v>-36.619531219912403</c:v>
                </c:pt>
                <c:pt idx="47706">
                  <c:v>-36.552050731654099</c:v>
                </c:pt>
                <c:pt idx="47707">
                  <c:v>-36.552050731654099</c:v>
                </c:pt>
                <c:pt idx="47708">
                  <c:v>-36.552050731654099</c:v>
                </c:pt>
                <c:pt idx="47709">
                  <c:v>-36.515234318583602</c:v>
                </c:pt>
                <c:pt idx="47710">
                  <c:v>-36.515234318583602</c:v>
                </c:pt>
                <c:pt idx="47711">
                  <c:v>-36.658984334484501</c:v>
                </c:pt>
                <c:pt idx="47712">
                  <c:v>-36.658984334484501</c:v>
                </c:pt>
                <c:pt idx="47713">
                  <c:v>-36.658984334484501</c:v>
                </c:pt>
                <c:pt idx="47714">
                  <c:v>-36.479492126039901</c:v>
                </c:pt>
                <c:pt idx="47715">
                  <c:v>-36.479492126039901</c:v>
                </c:pt>
                <c:pt idx="47716">
                  <c:v>-36.524023382960799</c:v>
                </c:pt>
                <c:pt idx="47717">
                  <c:v>-36.524023382960799</c:v>
                </c:pt>
                <c:pt idx="47718">
                  <c:v>-36.422460864414397</c:v>
                </c:pt>
                <c:pt idx="47719">
                  <c:v>-36.422460864414397</c:v>
                </c:pt>
                <c:pt idx="47720">
                  <c:v>-36.422460864414397</c:v>
                </c:pt>
                <c:pt idx="47721">
                  <c:v>-36.4994140110065</c:v>
                </c:pt>
                <c:pt idx="47722">
                  <c:v>-36.4994140110065</c:v>
                </c:pt>
                <c:pt idx="47723">
                  <c:v>-36.4994140110065</c:v>
                </c:pt>
                <c:pt idx="47724">
                  <c:v>-36.631152359652297</c:v>
                </c:pt>
                <c:pt idx="47725">
                  <c:v>-36.631152359652297</c:v>
                </c:pt>
                <c:pt idx="47726">
                  <c:v>-36.473925742742701</c:v>
                </c:pt>
                <c:pt idx="47727">
                  <c:v>-36.473925742742701</c:v>
                </c:pt>
                <c:pt idx="47728">
                  <c:v>-36.473925742742701</c:v>
                </c:pt>
                <c:pt idx="47729">
                  <c:v>-36.484472630669103</c:v>
                </c:pt>
                <c:pt idx="47730">
                  <c:v>-36.484472630669103</c:v>
                </c:pt>
                <c:pt idx="47731">
                  <c:v>-36.484472630669103</c:v>
                </c:pt>
                <c:pt idx="47732">
                  <c:v>-36.548144483655001</c:v>
                </c:pt>
                <c:pt idx="47733">
                  <c:v>-36.548144483655001</c:v>
                </c:pt>
                <c:pt idx="47734">
                  <c:v>-36.548144483655001</c:v>
                </c:pt>
                <c:pt idx="47735">
                  <c:v>-36.535253859015903</c:v>
                </c:pt>
                <c:pt idx="47736">
                  <c:v>-36.535253859015903</c:v>
                </c:pt>
                <c:pt idx="47737">
                  <c:v>-36.535253859015903</c:v>
                </c:pt>
                <c:pt idx="47738">
                  <c:v>-36.585839838953603</c:v>
                </c:pt>
                <c:pt idx="47739">
                  <c:v>-36.610351554532798</c:v>
                </c:pt>
                <c:pt idx="47740">
                  <c:v>-36.610351554532798</c:v>
                </c:pt>
                <c:pt idx="47741">
                  <c:v>-36.610351554532798</c:v>
                </c:pt>
                <c:pt idx="47742">
                  <c:v>-36.610351554532798</c:v>
                </c:pt>
                <c:pt idx="47743">
                  <c:v>-36.495019496767704</c:v>
                </c:pt>
                <c:pt idx="47744">
                  <c:v>-36.495019496767704</c:v>
                </c:pt>
                <c:pt idx="47745">
                  <c:v>-36.483593710625399</c:v>
                </c:pt>
                <c:pt idx="47746">
                  <c:v>-36.483593710625399</c:v>
                </c:pt>
                <c:pt idx="47747">
                  <c:v>-36.483593710625399</c:v>
                </c:pt>
                <c:pt idx="47748">
                  <c:v>-36.483593710625399</c:v>
                </c:pt>
                <c:pt idx="47749">
                  <c:v>-36.567480421050199</c:v>
                </c:pt>
                <c:pt idx="47750">
                  <c:v>-36.567480421050199</c:v>
                </c:pt>
                <c:pt idx="47751">
                  <c:v>-36.567480421050199</c:v>
                </c:pt>
                <c:pt idx="47752">
                  <c:v>-36.649902295139299</c:v>
                </c:pt>
                <c:pt idx="47753">
                  <c:v>-36.649902295139299</c:v>
                </c:pt>
                <c:pt idx="47754">
                  <c:v>-36.649902295139299</c:v>
                </c:pt>
                <c:pt idx="47755">
                  <c:v>-36.611132778161803</c:v>
                </c:pt>
                <c:pt idx="47756">
                  <c:v>-36.611132778161803</c:v>
                </c:pt>
                <c:pt idx="47757">
                  <c:v>-36.441113257962499</c:v>
                </c:pt>
                <c:pt idx="47758">
                  <c:v>-36.441113257962499</c:v>
                </c:pt>
                <c:pt idx="47759">
                  <c:v>-36.512597611799698</c:v>
                </c:pt>
                <c:pt idx="47760">
                  <c:v>-36.512597611799698</c:v>
                </c:pt>
                <c:pt idx="47761">
                  <c:v>-36.512597611799698</c:v>
                </c:pt>
                <c:pt idx="47762">
                  <c:v>-36.588183563828302</c:v>
                </c:pt>
                <c:pt idx="47763">
                  <c:v>-36.588183563828302</c:v>
                </c:pt>
                <c:pt idx="47764">
                  <c:v>-36.6622069864897</c:v>
                </c:pt>
                <c:pt idx="47765">
                  <c:v>-36.6622069864897</c:v>
                </c:pt>
                <c:pt idx="47766">
                  <c:v>-36.6622069864897</c:v>
                </c:pt>
                <c:pt idx="47767">
                  <c:v>-36.475585899133797</c:v>
                </c:pt>
                <c:pt idx="47768">
                  <c:v>-36.475585899133797</c:v>
                </c:pt>
                <c:pt idx="47769">
                  <c:v>-36.475585899133797</c:v>
                </c:pt>
                <c:pt idx="47770">
                  <c:v>-36.685449145421401</c:v>
                </c:pt>
                <c:pt idx="47771">
                  <c:v>-36.685449145421401</c:v>
                </c:pt>
                <c:pt idx="47772">
                  <c:v>-36.685449145421401</c:v>
                </c:pt>
                <c:pt idx="47773">
                  <c:v>-36.635937463484801</c:v>
                </c:pt>
                <c:pt idx="47774">
                  <c:v>-36.635937463484801</c:v>
                </c:pt>
                <c:pt idx="47775">
                  <c:v>-36.491308579315898</c:v>
                </c:pt>
                <c:pt idx="47776">
                  <c:v>-36.491308579315898</c:v>
                </c:pt>
                <c:pt idx="47777">
                  <c:v>-36.491308579315898</c:v>
                </c:pt>
                <c:pt idx="47778">
                  <c:v>-36.636035122493901</c:v>
                </c:pt>
                <c:pt idx="47779">
                  <c:v>-36.636035122493901</c:v>
                </c:pt>
                <c:pt idx="47780">
                  <c:v>-36.537499960984803</c:v>
                </c:pt>
                <c:pt idx="47781">
                  <c:v>-36.537499960984803</c:v>
                </c:pt>
                <c:pt idx="47782">
                  <c:v>-36.537499960984803</c:v>
                </c:pt>
                <c:pt idx="47783">
                  <c:v>-36.727246066067799</c:v>
                </c:pt>
                <c:pt idx="47784">
                  <c:v>-36.727246066067799</c:v>
                </c:pt>
                <c:pt idx="47785">
                  <c:v>-36.727246066067799</c:v>
                </c:pt>
                <c:pt idx="47786">
                  <c:v>-36.727246066067799</c:v>
                </c:pt>
                <c:pt idx="47787">
                  <c:v>-36.666406237345598</c:v>
                </c:pt>
                <c:pt idx="47788">
                  <c:v>-36.666406237345598</c:v>
                </c:pt>
                <c:pt idx="47789">
                  <c:v>-36.666406237345598</c:v>
                </c:pt>
                <c:pt idx="47790">
                  <c:v>-36.541113230588898</c:v>
                </c:pt>
                <c:pt idx="47791">
                  <c:v>-36.541113230588898</c:v>
                </c:pt>
                <c:pt idx="47792">
                  <c:v>-36.636328047577898</c:v>
                </c:pt>
                <c:pt idx="47793">
                  <c:v>-36.636328047577898</c:v>
                </c:pt>
                <c:pt idx="47794">
                  <c:v>-36.636328047577898</c:v>
                </c:pt>
                <c:pt idx="47795">
                  <c:v>-36.619531203410503</c:v>
                </c:pt>
                <c:pt idx="47796">
                  <c:v>-36.619531203410503</c:v>
                </c:pt>
                <c:pt idx="47797">
                  <c:v>-36.542480418676803</c:v>
                </c:pt>
                <c:pt idx="47798">
                  <c:v>-36.542480418676803</c:v>
                </c:pt>
                <c:pt idx="47799">
                  <c:v>-36.542480418676803</c:v>
                </c:pt>
                <c:pt idx="47800">
                  <c:v>-36.473144518946299</c:v>
                </c:pt>
                <c:pt idx="47801">
                  <c:v>-36.473144518946299</c:v>
                </c:pt>
                <c:pt idx="47802">
                  <c:v>-36.473144518946299</c:v>
                </c:pt>
                <c:pt idx="47803">
                  <c:v>-36.457714789583399</c:v>
                </c:pt>
                <c:pt idx="47804">
                  <c:v>-36.457714789583399</c:v>
                </c:pt>
                <c:pt idx="47805">
                  <c:v>-36.457714789583399</c:v>
                </c:pt>
                <c:pt idx="47806">
                  <c:v>-36.624902322932002</c:v>
                </c:pt>
                <c:pt idx="47807">
                  <c:v>-36.624902322932002</c:v>
                </c:pt>
                <c:pt idx="47808">
                  <c:v>-36.624902322932002</c:v>
                </c:pt>
                <c:pt idx="47809">
                  <c:v>-36.531738246063398</c:v>
                </c:pt>
                <c:pt idx="47810">
                  <c:v>-36.531738246063398</c:v>
                </c:pt>
                <c:pt idx="47811">
                  <c:v>-36.673535096051602</c:v>
                </c:pt>
                <c:pt idx="47812">
                  <c:v>-36.673535096051602</c:v>
                </c:pt>
                <c:pt idx="47813">
                  <c:v>-36.458984338299999</c:v>
                </c:pt>
                <c:pt idx="47814">
                  <c:v>-36.458984338299999</c:v>
                </c:pt>
                <c:pt idx="47815">
                  <c:v>-36.461718719918203</c:v>
                </c:pt>
                <c:pt idx="47816">
                  <c:v>-36.461718719918203</c:v>
                </c:pt>
                <c:pt idx="47817">
                  <c:v>-36.562011690090003</c:v>
                </c:pt>
                <c:pt idx="47818">
                  <c:v>-36.562011690090003</c:v>
                </c:pt>
                <c:pt idx="47819">
                  <c:v>-36.736621059404499</c:v>
                </c:pt>
                <c:pt idx="47820">
                  <c:v>-36.736621059404499</c:v>
                </c:pt>
                <c:pt idx="47821">
                  <c:v>-36.736621059404499</c:v>
                </c:pt>
                <c:pt idx="47822">
                  <c:v>-36.522265582665497</c:v>
                </c:pt>
                <c:pt idx="47823">
                  <c:v>-36.522265582665497</c:v>
                </c:pt>
                <c:pt idx="47824">
                  <c:v>-36.522265582665497</c:v>
                </c:pt>
                <c:pt idx="47825">
                  <c:v>-36.522265582665497</c:v>
                </c:pt>
                <c:pt idx="47826">
                  <c:v>-36.498632754861298</c:v>
                </c:pt>
                <c:pt idx="47827">
                  <c:v>-36.498632754861298</c:v>
                </c:pt>
                <c:pt idx="47828">
                  <c:v>-36.581542920328502</c:v>
                </c:pt>
                <c:pt idx="47829">
                  <c:v>-36.581542920328502</c:v>
                </c:pt>
                <c:pt idx="47830">
                  <c:v>-36.581542920328502</c:v>
                </c:pt>
                <c:pt idx="47831">
                  <c:v>-36.4560546329594</c:v>
                </c:pt>
                <c:pt idx="47832">
                  <c:v>-36.4560546329594</c:v>
                </c:pt>
                <c:pt idx="47833">
                  <c:v>-36.4560546329594</c:v>
                </c:pt>
                <c:pt idx="47834">
                  <c:v>-36.5781250013533</c:v>
                </c:pt>
                <c:pt idx="47835">
                  <c:v>-36.474218687188099</c:v>
                </c:pt>
                <c:pt idx="47836">
                  <c:v>-36.474218687188099</c:v>
                </c:pt>
                <c:pt idx="47837">
                  <c:v>-36.474218687188099</c:v>
                </c:pt>
                <c:pt idx="47838">
                  <c:v>-36.5787109282318</c:v>
                </c:pt>
                <c:pt idx="47839">
                  <c:v>-36.5787109282318</c:v>
                </c:pt>
                <c:pt idx="47840">
                  <c:v>-36.5787109282318</c:v>
                </c:pt>
                <c:pt idx="47841">
                  <c:v>-36.4969726156123</c:v>
                </c:pt>
                <c:pt idx="47842">
                  <c:v>-36.4969726156123</c:v>
                </c:pt>
                <c:pt idx="47843">
                  <c:v>-36.4969726156123</c:v>
                </c:pt>
                <c:pt idx="47844">
                  <c:v>-36.4969726156123</c:v>
                </c:pt>
                <c:pt idx="47845">
                  <c:v>-36.513867145593302</c:v>
                </c:pt>
                <c:pt idx="47846">
                  <c:v>-36.513867145593302</c:v>
                </c:pt>
                <c:pt idx="47847">
                  <c:v>-36.776269500281998</c:v>
                </c:pt>
                <c:pt idx="47848">
                  <c:v>-36.776269500281998</c:v>
                </c:pt>
                <c:pt idx="47849">
                  <c:v>-36.776269500281998</c:v>
                </c:pt>
                <c:pt idx="47850">
                  <c:v>-36.640234351412801</c:v>
                </c:pt>
                <c:pt idx="47851">
                  <c:v>-36.640234351412801</c:v>
                </c:pt>
                <c:pt idx="47852">
                  <c:v>-36.640234351412801</c:v>
                </c:pt>
                <c:pt idx="47853">
                  <c:v>-36.5417968118199</c:v>
                </c:pt>
                <c:pt idx="47854">
                  <c:v>-36.549902311948202</c:v>
                </c:pt>
                <c:pt idx="47855">
                  <c:v>-36.549902311948202</c:v>
                </c:pt>
                <c:pt idx="47856">
                  <c:v>-36.549902311948202</c:v>
                </c:pt>
                <c:pt idx="47857">
                  <c:v>-36.5607421569511</c:v>
                </c:pt>
                <c:pt idx="47858">
                  <c:v>-36.5607421569511</c:v>
                </c:pt>
                <c:pt idx="47859">
                  <c:v>-36.5607421569511</c:v>
                </c:pt>
                <c:pt idx="47860">
                  <c:v>-36.552831987501101</c:v>
                </c:pt>
                <c:pt idx="47861">
                  <c:v>-36.552831987501101</c:v>
                </c:pt>
                <c:pt idx="47862">
                  <c:v>-36.552831987501101</c:v>
                </c:pt>
                <c:pt idx="47863">
                  <c:v>-36.610058573336502</c:v>
                </c:pt>
                <c:pt idx="47864">
                  <c:v>-36.610058573336502</c:v>
                </c:pt>
                <c:pt idx="47865">
                  <c:v>-36.610058573336502</c:v>
                </c:pt>
                <c:pt idx="47866">
                  <c:v>-36.648730413471597</c:v>
                </c:pt>
                <c:pt idx="47867">
                  <c:v>-36.648730413471597</c:v>
                </c:pt>
                <c:pt idx="47868">
                  <c:v>-36.648730413471597</c:v>
                </c:pt>
                <c:pt idx="47869">
                  <c:v>-36.532910114852697</c:v>
                </c:pt>
                <c:pt idx="47870">
                  <c:v>-36.532910114852697</c:v>
                </c:pt>
                <c:pt idx="47871">
                  <c:v>-36.563281198803402</c:v>
                </c:pt>
                <c:pt idx="47872">
                  <c:v>-36.563281198803402</c:v>
                </c:pt>
                <c:pt idx="47873">
                  <c:v>-36.541503853259201</c:v>
                </c:pt>
                <c:pt idx="47874">
                  <c:v>-36.541503853259201</c:v>
                </c:pt>
                <c:pt idx="47875">
                  <c:v>-36.541503853259201</c:v>
                </c:pt>
                <c:pt idx="47876">
                  <c:v>-36.589160122035501</c:v>
                </c:pt>
                <c:pt idx="47877">
                  <c:v>-36.589160122035501</c:v>
                </c:pt>
                <c:pt idx="47878">
                  <c:v>-36.620898399734799</c:v>
                </c:pt>
                <c:pt idx="47879">
                  <c:v>-36.620898399734799</c:v>
                </c:pt>
                <c:pt idx="47880">
                  <c:v>-36.620898399734799</c:v>
                </c:pt>
                <c:pt idx="47881">
                  <c:v>-36.620898399734799</c:v>
                </c:pt>
                <c:pt idx="47882">
                  <c:v>-36.586328070014098</c:v>
                </c:pt>
                <c:pt idx="47883">
                  <c:v>-36.586328070014098</c:v>
                </c:pt>
                <c:pt idx="47884">
                  <c:v>-36.586328070014098</c:v>
                </c:pt>
                <c:pt idx="47885">
                  <c:v>-36.518261684374004</c:v>
                </c:pt>
                <c:pt idx="47886">
                  <c:v>-36.518261684374004</c:v>
                </c:pt>
                <c:pt idx="47887">
                  <c:v>-36.425488254179001</c:v>
                </c:pt>
                <c:pt idx="47888">
                  <c:v>-36.425488254179001</c:v>
                </c:pt>
                <c:pt idx="47889">
                  <c:v>-36.425488254179001</c:v>
                </c:pt>
                <c:pt idx="47890">
                  <c:v>-36.550683542809502</c:v>
                </c:pt>
                <c:pt idx="47891">
                  <c:v>-36.578710871937801</c:v>
                </c:pt>
                <c:pt idx="47892">
                  <c:v>-36.578710871937801</c:v>
                </c:pt>
                <c:pt idx="47893">
                  <c:v>-36.578710871937801</c:v>
                </c:pt>
                <c:pt idx="47894">
                  <c:v>-36.484082021292103</c:v>
                </c:pt>
                <c:pt idx="47895">
                  <c:v>-36.484082021292103</c:v>
                </c:pt>
                <c:pt idx="47896">
                  <c:v>-36.484082021292103</c:v>
                </c:pt>
                <c:pt idx="47897">
                  <c:v>-36.650390582282803</c:v>
                </c:pt>
                <c:pt idx="47898">
                  <c:v>-36.650390582282803</c:v>
                </c:pt>
                <c:pt idx="47899">
                  <c:v>-36.650390582282803</c:v>
                </c:pt>
                <c:pt idx="47900">
                  <c:v>-36.558788999398502</c:v>
                </c:pt>
                <c:pt idx="47901">
                  <c:v>-36.558788999398502</c:v>
                </c:pt>
                <c:pt idx="47902">
                  <c:v>-36.558788999398502</c:v>
                </c:pt>
                <c:pt idx="47903">
                  <c:v>-36.558788999398502</c:v>
                </c:pt>
                <c:pt idx="47904">
                  <c:v>-36.711035142237897</c:v>
                </c:pt>
                <c:pt idx="47905">
                  <c:v>-36.711035142237897</c:v>
                </c:pt>
                <c:pt idx="47906">
                  <c:v>-36.665722614699902</c:v>
                </c:pt>
                <c:pt idx="47907">
                  <c:v>-36.665722614699902</c:v>
                </c:pt>
                <c:pt idx="47908">
                  <c:v>-36.665722614699902</c:v>
                </c:pt>
                <c:pt idx="47909">
                  <c:v>-36.527832002859199</c:v>
                </c:pt>
                <c:pt idx="47910">
                  <c:v>-36.527832002859199</c:v>
                </c:pt>
                <c:pt idx="47911">
                  <c:v>-36.475683564887703</c:v>
                </c:pt>
                <c:pt idx="47912">
                  <c:v>-36.475683564887703</c:v>
                </c:pt>
                <c:pt idx="47913">
                  <c:v>-36.479199201319702</c:v>
                </c:pt>
                <c:pt idx="47914">
                  <c:v>-36.479199201319702</c:v>
                </c:pt>
                <c:pt idx="47915">
                  <c:v>-36.479199201319702</c:v>
                </c:pt>
                <c:pt idx="47916">
                  <c:v>-36.485839829198</c:v>
                </c:pt>
                <c:pt idx="47917">
                  <c:v>-36.485839829198</c:v>
                </c:pt>
                <c:pt idx="47918">
                  <c:v>-36.485839829198</c:v>
                </c:pt>
                <c:pt idx="47919">
                  <c:v>-36.445019509243103</c:v>
                </c:pt>
                <c:pt idx="47920">
                  <c:v>-36.445019509243103</c:v>
                </c:pt>
                <c:pt idx="47921">
                  <c:v>-36.445019509243103</c:v>
                </c:pt>
                <c:pt idx="47922">
                  <c:v>-36.4450195421595</c:v>
                </c:pt>
                <c:pt idx="47923">
                  <c:v>-36.4450195421595</c:v>
                </c:pt>
                <c:pt idx="47924">
                  <c:v>-36.4450195421595</c:v>
                </c:pt>
                <c:pt idx="47925">
                  <c:v>-36.4450195421595</c:v>
                </c:pt>
                <c:pt idx="47926">
                  <c:v>-36.4450195421595</c:v>
                </c:pt>
                <c:pt idx="47927">
                  <c:v>-36.595312464080003</c:v>
                </c:pt>
                <c:pt idx="47928">
                  <c:v>-36.595312464080003</c:v>
                </c:pt>
                <c:pt idx="47929">
                  <c:v>-36.516796825060702</c:v>
                </c:pt>
                <c:pt idx="47930">
                  <c:v>-36.516796825060702</c:v>
                </c:pt>
                <c:pt idx="47931">
                  <c:v>-36.516796825060702</c:v>
                </c:pt>
                <c:pt idx="47932">
                  <c:v>-36.649609354200898</c:v>
                </c:pt>
                <c:pt idx="47933">
                  <c:v>-36.649609354200898</c:v>
                </c:pt>
                <c:pt idx="47934">
                  <c:v>-36.473242162814103</c:v>
                </c:pt>
                <c:pt idx="47935">
                  <c:v>-36.473242162814103</c:v>
                </c:pt>
                <c:pt idx="47936">
                  <c:v>-36.451757752358297</c:v>
                </c:pt>
                <c:pt idx="47937">
                  <c:v>-36.451757752358297</c:v>
                </c:pt>
                <c:pt idx="47938">
                  <c:v>-36.451757752358297</c:v>
                </c:pt>
                <c:pt idx="47939">
                  <c:v>-36.587988281331398</c:v>
                </c:pt>
                <c:pt idx="47940">
                  <c:v>-36.587988281331398</c:v>
                </c:pt>
                <c:pt idx="47941">
                  <c:v>-36.587988281331398</c:v>
                </c:pt>
                <c:pt idx="47942">
                  <c:v>-36.495410120696697</c:v>
                </c:pt>
                <c:pt idx="47943">
                  <c:v>-36.495410120696697</c:v>
                </c:pt>
                <c:pt idx="47944">
                  <c:v>-36.495410120696697</c:v>
                </c:pt>
                <c:pt idx="47945">
                  <c:v>-36.495410120696697</c:v>
                </c:pt>
                <c:pt idx="47946">
                  <c:v>-36.559277349908299</c:v>
                </c:pt>
                <c:pt idx="47947">
                  <c:v>-36.559277349908299</c:v>
                </c:pt>
                <c:pt idx="47948">
                  <c:v>-36.608496087043001</c:v>
                </c:pt>
                <c:pt idx="47949">
                  <c:v>-36.608496087043001</c:v>
                </c:pt>
                <c:pt idx="47950">
                  <c:v>-36.608496087043001</c:v>
                </c:pt>
                <c:pt idx="47951">
                  <c:v>-36.465234372277301</c:v>
                </c:pt>
                <c:pt idx="47952">
                  <c:v>-36.465234372277301</c:v>
                </c:pt>
                <c:pt idx="47953">
                  <c:v>-36.465234372277301</c:v>
                </c:pt>
                <c:pt idx="47954">
                  <c:v>-36.520312463777302</c:v>
                </c:pt>
                <c:pt idx="47955">
                  <c:v>-36.520312463777302</c:v>
                </c:pt>
                <c:pt idx="47956">
                  <c:v>-36.602343702266801</c:v>
                </c:pt>
                <c:pt idx="47957">
                  <c:v>-36.602343702266801</c:v>
                </c:pt>
                <c:pt idx="47958">
                  <c:v>-36.605859364339203</c:v>
                </c:pt>
                <c:pt idx="47959">
                  <c:v>-36.605859364339203</c:v>
                </c:pt>
                <c:pt idx="47960">
                  <c:v>-36.605859364339203</c:v>
                </c:pt>
                <c:pt idx="47961">
                  <c:v>-36.615624963858799</c:v>
                </c:pt>
                <c:pt idx="47962">
                  <c:v>-36.615624963858799</c:v>
                </c:pt>
                <c:pt idx="47963">
                  <c:v>-36.615624963858799</c:v>
                </c:pt>
                <c:pt idx="47964">
                  <c:v>-36.515722637282998</c:v>
                </c:pt>
                <c:pt idx="47965">
                  <c:v>-36.515722637282998</c:v>
                </c:pt>
                <c:pt idx="47966">
                  <c:v>-36.515722637282998</c:v>
                </c:pt>
                <c:pt idx="47967">
                  <c:v>-36.515722637282998</c:v>
                </c:pt>
                <c:pt idx="47968">
                  <c:v>-36.544335909944401</c:v>
                </c:pt>
                <c:pt idx="47969">
                  <c:v>-36.544335909944401</c:v>
                </c:pt>
                <c:pt idx="47970">
                  <c:v>-36.511230386939097</c:v>
                </c:pt>
                <c:pt idx="47971">
                  <c:v>-36.511230386939097</c:v>
                </c:pt>
                <c:pt idx="47972">
                  <c:v>-36.511230386939097</c:v>
                </c:pt>
                <c:pt idx="47973">
                  <c:v>-36.593652351082703</c:v>
                </c:pt>
                <c:pt idx="47974">
                  <c:v>-36.593652351082703</c:v>
                </c:pt>
                <c:pt idx="47975">
                  <c:v>-36.593652351082703</c:v>
                </c:pt>
                <c:pt idx="47976">
                  <c:v>-36.541699193068702</c:v>
                </c:pt>
                <c:pt idx="47977">
                  <c:v>-36.479003861670201</c:v>
                </c:pt>
                <c:pt idx="47978">
                  <c:v>-36.479003861670201</c:v>
                </c:pt>
                <c:pt idx="47979">
                  <c:v>-36.479003861670201</c:v>
                </c:pt>
                <c:pt idx="47980">
                  <c:v>-36.476269496808499</c:v>
                </c:pt>
                <c:pt idx="47981">
                  <c:v>-36.476269496808499</c:v>
                </c:pt>
                <c:pt idx="47982">
                  <c:v>-36.476269496808499</c:v>
                </c:pt>
                <c:pt idx="47983">
                  <c:v>-36.427050747122799</c:v>
                </c:pt>
                <c:pt idx="47984">
                  <c:v>-36.427050747122799</c:v>
                </c:pt>
                <c:pt idx="47985">
                  <c:v>-36.427050747122799</c:v>
                </c:pt>
                <c:pt idx="47986">
                  <c:v>-36.586425766654401</c:v>
                </c:pt>
                <c:pt idx="47987">
                  <c:v>-36.586425766654401</c:v>
                </c:pt>
                <c:pt idx="47988">
                  <c:v>-36.586425766654401</c:v>
                </c:pt>
                <c:pt idx="47989">
                  <c:v>-36.484570291846403</c:v>
                </c:pt>
                <c:pt idx="47990">
                  <c:v>-36.484570291846403</c:v>
                </c:pt>
                <c:pt idx="47991">
                  <c:v>-36.484570291846403</c:v>
                </c:pt>
                <c:pt idx="47992">
                  <c:v>-36.514550757841697</c:v>
                </c:pt>
                <c:pt idx="47993">
                  <c:v>-36.514550757841697</c:v>
                </c:pt>
                <c:pt idx="47994">
                  <c:v>-36.469042920442</c:v>
                </c:pt>
                <c:pt idx="47995">
                  <c:v>-36.469042920442</c:v>
                </c:pt>
                <c:pt idx="47996">
                  <c:v>-36.469042920442</c:v>
                </c:pt>
                <c:pt idx="47997">
                  <c:v>-36.433593731497197</c:v>
                </c:pt>
                <c:pt idx="47998">
                  <c:v>-36.433593731497197</c:v>
                </c:pt>
                <c:pt idx="47999">
                  <c:v>-36.433593731497197</c:v>
                </c:pt>
                <c:pt idx="48000">
                  <c:v>-36.561132775437699</c:v>
                </c:pt>
                <c:pt idx="48001">
                  <c:v>-36.561132775437699</c:v>
                </c:pt>
                <c:pt idx="48002">
                  <c:v>-36.620507785002701</c:v>
                </c:pt>
                <c:pt idx="48003">
                  <c:v>-36.620507785002701</c:v>
                </c:pt>
                <c:pt idx="48004">
                  <c:v>-36.620507785002701</c:v>
                </c:pt>
                <c:pt idx="48005">
                  <c:v>-36.422167939694098</c:v>
                </c:pt>
                <c:pt idx="48006">
                  <c:v>-36.422167939694098</c:v>
                </c:pt>
                <c:pt idx="48007">
                  <c:v>-36.422167939694098</c:v>
                </c:pt>
                <c:pt idx="48008">
                  <c:v>-36.5137694499644</c:v>
                </c:pt>
                <c:pt idx="48009">
                  <c:v>-36.5137694499644</c:v>
                </c:pt>
                <c:pt idx="48010">
                  <c:v>-36.504980418692803</c:v>
                </c:pt>
                <c:pt idx="48011">
                  <c:v>-36.504980418692803</c:v>
                </c:pt>
                <c:pt idx="48012">
                  <c:v>-36.504980418692803</c:v>
                </c:pt>
                <c:pt idx="48013">
                  <c:v>-36.526757785351897</c:v>
                </c:pt>
                <c:pt idx="48014">
                  <c:v>-36.526757785351897</c:v>
                </c:pt>
                <c:pt idx="48015">
                  <c:v>-36.632324155791103</c:v>
                </c:pt>
                <c:pt idx="48016">
                  <c:v>-36.632324155791103</c:v>
                </c:pt>
                <c:pt idx="48017">
                  <c:v>-36.632324155791103</c:v>
                </c:pt>
                <c:pt idx="48018">
                  <c:v>-36.570898396406797</c:v>
                </c:pt>
                <c:pt idx="48019">
                  <c:v>-36.570898396406797</c:v>
                </c:pt>
                <c:pt idx="48020">
                  <c:v>-36.570898396406797</c:v>
                </c:pt>
                <c:pt idx="48021">
                  <c:v>-36.4576171594599</c:v>
                </c:pt>
                <c:pt idx="48022">
                  <c:v>-36.4576171594599</c:v>
                </c:pt>
                <c:pt idx="48023">
                  <c:v>-36.4576171594599</c:v>
                </c:pt>
                <c:pt idx="48024">
                  <c:v>-36.644042941443303</c:v>
                </c:pt>
                <c:pt idx="48025">
                  <c:v>-36.644042941443303</c:v>
                </c:pt>
                <c:pt idx="48026">
                  <c:v>-36.644042941443303</c:v>
                </c:pt>
                <c:pt idx="48027">
                  <c:v>-36.6077148204567</c:v>
                </c:pt>
                <c:pt idx="48028">
                  <c:v>-36.6077148204567</c:v>
                </c:pt>
                <c:pt idx="48029">
                  <c:v>-36.430859350330103</c:v>
                </c:pt>
                <c:pt idx="48030">
                  <c:v>-36.430859350330103</c:v>
                </c:pt>
                <c:pt idx="48031">
                  <c:v>-36.430859350330103</c:v>
                </c:pt>
                <c:pt idx="48032">
                  <c:v>-36.843164033547502</c:v>
                </c:pt>
                <c:pt idx="48033">
                  <c:v>-36.843164033547502</c:v>
                </c:pt>
                <c:pt idx="48034">
                  <c:v>-36.679394494531103</c:v>
                </c:pt>
                <c:pt idx="48035">
                  <c:v>-36.679394494531103</c:v>
                </c:pt>
                <c:pt idx="48036">
                  <c:v>-36.679394494531103</c:v>
                </c:pt>
                <c:pt idx="48037">
                  <c:v>-36.4455077336751</c:v>
                </c:pt>
                <c:pt idx="48038">
                  <c:v>-36.4455077336751</c:v>
                </c:pt>
                <c:pt idx="48039">
                  <c:v>-36.449511690509098</c:v>
                </c:pt>
                <c:pt idx="48040">
                  <c:v>-36.449511690509098</c:v>
                </c:pt>
                <c:pt idx="48041">
                  <c:v>-36.449511690509098</c:v>
                </c:pt>
                <c:pt idx="48042">
                  <c:v>-36.573046850448002</c:v>
                </c:pt>
                <c:pt idx="48043">
                  <c:v>-36.573046850448002</c:v>
                </c:pt>
                <c:pt idx="48044">
                  <c:v>-36.573046850448002</c:v>
                </c:pt>
                <c:pt idx="48045">
                  <c:v>-36.573046850448002</c:v>
                </c:pt>
                <c:pt idx="48046">
                  <c:v>-36.547949189647603</c:v>
                </c:pt>
                <c:pt idx="48047">
                  <c:v>-36.547949189647603</c:v>
                </c:pt>
                <c:pt idx="48048">
                  <c:v>-36.607617134875902</c:v>
                </c:pt>
                <c:pt idx="48049">
                  <c:v>-36.607617134875902</c:v>
                </c:pt>
                <c:pt idx="48050">
                  <c:v>-36.607617134875902</c:v>
                </c:pt>
                <c:pt idx="48051">
                  <c:v>-36.584765571089498</c:v>
                </c:pt>
                <c:pt idx="48052">
                  <c:v>-36.584765571089498</c:v>
                </c:pt>
                <c:pt idx="48053">
                  <c:v>-36.584765571089498</c:v>
                </c:pt>
                <c:pt idx="48054">
                  <c:v>-36.505371067745699</c:v>
                </c:pt>
                <c:pt idx="48055">
                  <c:v>-36.523535146989097</c:v>
                </c:pt>
                <c:pt idx="48056">
                  <c:v>-36.523535146989097</c:v>
                </c:pt>
                <c:pt idx="48057">
                  <c:v>-36.523535146989097</c:v>
                </c:pt>
                <c:pt idx="48058">
                  <c:v>-36.523535146989097</c:v>
                </c:pt>
                <c:pt idx="48059">
                  <c:v>-36.567871080216698</c:v>
                </c:pt>
                <c:pt idx="48060">
                  <c:v>-36.567871080216698</c:v>
                </c:pt>
                <c:pt idx="48061">
                  <c:v>-36.546386719201102</c:v>
                </c:pt>
                <c:pt idx="48062">
                  <c:v>-36.546386719201102</c:v>
                </c:pt>
                <c:pt idx="48063">
                  <c:v>-36.546386719201102</c:v>
                </c:pt>
                <c:pt idx="48064">
                  <c:v>-36.546386719201102</c:v>
                </c:pt>
                <c:pt idx="48065">
                  <c:v>-36.5893554108115</c:v>
                </c:pt>
                <c:pt idx="48066">
                  <c:v>-36.5893554108115</c:v>
                </c:pt>
                <c:pt idx="48067">
                  <c:v>-36.518359328132597</c:v>
                </c:pt>
                <c:pt idx="48068">
                  <c:v>-36.518359328132597</c:v>
                </c:pt>
                <c:pt idx="48069">
                  <c:v>-36.479687469742203</c:v>
                </c:pt>
                <c:pt idx="48070">
                  <c:v>-36.479687469742203</c:v>
                </c:pt>
                <c:pt idx="48071">
                  <c:v>-36.479687469742203</c:v>
                </c:pt>
                <c:pt idx="48072">
                  <c:v>-36.5227538757171</c:v>
                </c:pt>
                <c:pt idx="48073">
                  <c:v>-36.5227538757171</c:v>
                </c:pt>
                <c:pt idx="48074">
                  <c:v>-36.504492186300901</c:v>
                </c:pt>
                <c:pt idx="48075">
                  <c:v>-36.504492186300901</c:v>
                </c:pt>
                <c:pt idx="48076">
                  <c:v>-36.504492186300901</c:v>
                </c:pt>
                <c:pt idx="48077">
                  <c:v>-36.557812481747497</c:v>
                </c:pt>
                <c:pt idx="48078">
                  <c:v>-36.557812481747497</c:v>
                </c:pt>
                <c:pt idx="48079">
                  <c:v>-36.557812481747497</c:v>
                </c:pt>
                <c:pt idx="48080">
                  <c:v>-36.644726547106899</c:v>
                </c:pt>
                <c:pt idx="48081">
                  <c:v>-36.644726547106899</c:v>
                </c:pt>
                <c:pt idx="48082">
                  <c:v>-36.644726547106899</c:v>
                </c:pt>
                <c:pt idx="48083">
                  <c:v>-36.644726547106899</c:v>
                </c:pt>
                <c:pt idx="48084">
                  <c:v>-36.4990233940552</c:v>
                </c:pt>
                <c:pt idx="48085">
                  <c:v>-36.4990233940552</c:v>
                </c:pt>
                <c:pt idx="48086">
                  <c:v>-36.518652328319099</c:v>
                </c:pt>
                <c:pt idx="48087">
                  <c:v>-36.518652328319099</c:v>
                </c:pt>
                <c:pt idx="48088">
                  <c:v>-36.518652328319099</c:v>
                </c:pt>
                <c:pt idx="48089">
                  <c:v>-36.468554663202603</c:v>
                </c:pt>
                <c:pt idx="48090">
                  <c:v>-36.468554663202603</c:v>
                </c:pt>
                <c:pt idx="48091">
                  <c:v>-36.594140558547203</c:v>
                </c:pt>
                <c:pt idx="48092">
                  <c:v>-36.594140558547203</c:v>
                </c:pt>
                <c:pt idx="48093">
                  <c:v>-36.552539010044697</c:v>
                </c:pt>
                <c:pt idx="48094">
                  <c:v>-36.552539010044697</c:v>
                </c:pt>
                <c:pt idx="48095">
                  <c:v>-36.495996072495402</c:v>
                </c:pt>
                <c:pt idx="48096">
                  <c:v>-36.495996072495402</c:v>
                </c:pt>
                <c:pt idx="48097">
                  <c:v>-36.495996072495402</c:v>
                </c:pt>
                <c:pt idx="48098">
                  <c:v>-36.541113233375597</c:v>
                </c:pt>
                <c:pt idx="48099">
                  <c:v>-36.541113233375597</c:v>
                </c:pt>
                <c:pt idx="48100">
                  <c:v>-36.541113233375597</c:v>
                </c:pt>
                <c:pt idx="48101">
                  <c:v>-36.729394528017998</c:v>
                </c:pt>
                <c:pt idx="48102">
                  <c:v>-36.729394528017998</c:v>
                </c:pt>
                <c:pt idx="48103">
                  <c:v>-36.729394528017998</c:v>
                </c:pt>
                <c:pt idx="48104">
                  <c:v>-36.618164058912903</c:v>
                </c:pt>
                <c:pt idx="48105">
                  <c:v>-36.618164058912903</c:v>
                </c:pt>
                <c:pt idx="48106">
                  <c:v>-36.542480462019697</c:v>
                </c:pt>
                <c:pt idx="48107">
                  <c:v>-36.542480462019697</c:v>
                </c:pt>
                <c:pt idx="48108">
                  <c:v>-36.542480462019697</c:v>
                </c:pt>
                <c:pt idx="48109">
                  <c:v>-36.531738224875802</c:v>
                </c:pt>
                <c:pt idx="48110">
                  <c:v>-36.531738224875802</c:v>
                </c:pt>
                <c:pt idx="48111">
                  <c:v>-36.600195290935503</c:v>
                </c:pt>
                <c:pt idx="48112">
                  <c:v>-36.600195290935503</c:v>
                </c:pt>
                <c:pt idx="48113">
                  <c:v>-36.567382757646499</c:v>
                </c:pt>
                <c:pt idx="48114">
                  <c:v>-36.567382757646499</c:v>
                </c:pt>
                <c:pt idx="48115">
                  <c:v>-36.567382757646499</c:v>
                </c:pt>
                <c:pt idx="48116">
                  <c:v>-36.419433556562502</c:v>
                </c:pt>
                <c:pt idx="48117">
                  <c:v>-36.419433556562502</c:v>
                </c:pt>
                <c:pt idx="48118">
                  <c:v>-36.419433556562502</c:v>
                </c:pt>
                <c:pt idx="48119">
                  <c:v>-36.564257771235098</c:v>
                </c:pt>
                <c:pt idx="48120">
                  <c:v>-36.564257771235098</c:v>
                </c:pt>
                <c:pt idx="48121">
                  <c:v>-36.564257771235098</c:v>
                </c:pt>
                <c:pt idx="48122">
                  <c:v>-36.4200194974255</c:v>
                </c:pt>
                <c:pt idx="48123">
                  <c:v>-36.4200194974255</c:v>
                </c:pt>
                <c:pt idx="48124">
                  <c:v>-36.4200194974255</c:v>
                </c:pt>
                <c:pt idx="48125">
                  <c:v>-36.4750975731585</c:v>
                </c:pt>
                <c:pt idx="48126">
                  <c:v>-36.4750975731585</c:v>
                </c:pt>
                <c:pt idx="48127">
                  <c:v>-36.458593714829398</c:v>
                </c:pt>
                <c:pt idx="48128">
                  <c:v>-36.458593714829398</c:v>
                </c:pt>
                <c:pt idx="48129">
                  <c:v>-36.458593714829398</c:v>
                </c:pt>
                <c:pt idx="48130">
                  <c:v>-36.416308555293597</c:v>
                </c:pt>
                <c:pt idx="48131">
                  <c:v>-36.416308555293597</c:v>
                </c:pt>
                <c:pt idx="48132">
                  <c:v>-36.425781233803697</c:v>
                </c:pt>
                <c:pt idx="48133">
                  <c:v>-36.425781233803697</c:v>
                </c:pt>
                <c:pt idx="48134">
                  <c:v>-36.425781233803697</c:v>
                </c:pt>
                <c:pt idx="48135">
                  <c:v>-36.522558598466198</c:v>
                </c:pt>
                <c:pt idx="48136">
                  <c:v>-36.522558598466198</c:v>
                </c:pt>
                <c:pt idx="48137">
                  <c:v>-36.522558598466198</c:v>
                </c:pt>
                <c:pt idx="48138">
                  <c:v>-36.6041015370065</c:v>
                </c:pt>
                <c:pt idx="48139">
                  <c:v>-36.6041015370065</c:v>
                </c:pt>
                <c:pt idx="48140">
                  <c:v>-36.6041015370065</c:v>
                </c:pt>
                <c:pt idx="48141">
                  <c:v>-36.6041015370065</c:v>
                </c:pt>
                <c:pt idx="48142">
                  <c:v>-36.5835937135489</c:v>
                </c:pt>
                <c:pt idx="48143">
                  <c:v>-36.5835937135489</c:v>
                </c:pt>
                <c:pt idx="48144">
                  <c:v>-36.5835937135489</c:v>
                </c:pt>
                <c:pt idx="48145">
                  <c:v>-36.552929630939602</c:v>
                </c:pt>
                <c:pt idx="48146">
                  <c:v>-36.552929630939602</c:v>
                </c:pt>
                <c:pt idx="48147">
                  <c:v>-36.568457035718801</c:v>
                </c:pt>
                <c:pt idx="48148">
                  <c:v>-36.568457035718801</c:v>
                </c:pt>
                <c:pt idx="48149">
                  <c:v>-36.568457035718801</c:v>
                </c:pt>
                <c:pt idx="48150">
                  <c:v>-36.586718696213197</c:v>
                </c:pt>
                <c:pt idx="48151">
                  <c:v>-36.586718696213197</c:v>
                </c:pt>
                <c:pt idx="48152">
                  <c:v>-36.564453127706599</c:v>
                </c:pt>
                <c:pt idx="48153">
                  <c:v>-36.564453127706599</c:v>
                </c:pt>
                <c:pt idx="48154">
                  <c:v>-36.564453127706599</c:v>
                </c:pt>
                <c:pt idx="48155">
                  <c:v>-36.5017577778126</c:v>
                </c:pt>
                <c:pt idx="48156">
                  <c:v>-36.5017577778126</c:v>
                </c:pt>
                <c:pt idx="48157">
                  <c:v>-36.5017577778126</c:v>
                </c:pt>
                <c:pt idx="48158">
                  <c:v>-36.636425762575499</c:v>
                </c:pt>
                <c:pt idx="48159">
                  <c:v>-36.636425762575499</c:v>
                </c:pt>
                <c:pt idx="48160">
                  <c:v>-36.636425762575499</c:v>
                </c:pt>
                <c:pt idx="48161">
                  <c:v>-36.636425762575499</c:v>
                </c:pt>
                <c:pt idx="48162">
                  <c:v>-36.423339825843797</c:v>
                </c:pt>
                <c:pt idx="48163">
                  <c:v>-36.423339825843797</c:v>
                </c:pt>
                <c:pt idx="48164">
                  <c:v>-36.450390572426798</c:v>
                </c:pt>
                <c:pt idx="48165">
                  <c:v>-36.450390572426798</c:v>
                </c:pt>
                <c:pt idx="48166">
                  <c:v>-36.450390572426798</c:v>
                </c:pt>
                <c:pt idx="48167">
                  <c:v>-36.513183546121503</c:v>
                </c:pt>
                <c:pt idx="48168">
                  <c:v>-36.513183546121503</c:v>
                </c:pt>
                <c:pt idx="48169">
                  <c:v>-36.600781208057001</c:v>
                </c:pt>
                <c:pt idx="48170">
                  <c:v>-36.600781208057001</c:v>
                </c:pt>
                <c:pt idx="48171">
                  <c:v>-36.531054630504499</c:v>
                </c:pt>
                <c:pt idx="48172">
                  <c:v>-36.531054630504499</c:v>
                </c:pt>
                <c:pt idx="48173">
                  <c:v>-36.595800725233801</c:v>
                </c:pt>
                <c:pt idx="48174">
                  <c:v>-36.595800725233801</c:v>
                </c:pt>
                <c:pt idx="48175">
                  <c:v>-36.595800725233801</c:v>
                </c:pt>
                <c:pt idx="48176">
                  <c:v>-36.516308565544001</c:v>
                </c:pt>
                <c:pt idx="48177">
                  <c:v>-36.516308565544001</c:v>
                </c:pt>
                <c:pt idx="48178">
                  <c:v>-36.516308565544001</c:v>
                </c:pt>
                <c:pt idx="48179">
                  <c:v>-36.516308565544001</c:v>
                </c:pt>
                <c:pt idx="48180">
                  <c:v>-36.5028319928023</c:v>
                </c:pt>
                <c:pt idx="48181">
                  <c:v>-36.5028319928023</c:v>
                </c:pt>
                <c:pt idx="48182">
                  <c:v>-36.5028319928023</c:v>
                </c:pt>
                <c:pt idx="48183">
                  <c:v>-36.583593687581001</c:v>
                </c:pt>
                <c:pt idx="48184">
                  <c:v>-36.583593687581001</c:v>
                </c:pt>
                <c:pt idx="48185">
                  <c:v>-36.507519503771597</c:v>
                </c:pt>
                <c:pt idx="48186">
                  <c:v>-36.507519503771597</c:v>
                </c:pt>
                <c:pt idx="48187">
                  <c:v>-36.507519503771597</c:v>
                </c:pt>
                <c:pt idx="48188">
                  <c:v>-36.509765588823903</c:v>
                </c:pt>
                <c:pt idx="48189">
                  <c:v>-36.524121037982603</c:v>
                </c:pt>
                <c:pt idx="48190">
                  <c:v>-36.524121037982603</c:v>
                </c:pt>
                <c:pt idx="48191">
                  <c:v>-36.524121037982603</c:v>
                </c:pt>
                <c:pt idx="48192">
                  <c:v>-36.655566375229597</c:v>
                </c:pt>
                <c:pt idx="48193">
                  <c:v>-36.655566375229597</c:v>
                </c:pt>
                <c:pt idx="48194">
                  <c:v>-36.655566375229597</c:v>
                </c:pt>
                <c:pt idx="48195">
                  <c:v>-36.600878893892499</c:v>
                </c:pt>
                <c:pt idx="48196">
                  <c:v>-36.600878893892499</c:v>
                </c:pt>
                <c:pt idx="48197">
                  <c:v>-36.600878893892499</c:v>
                </c:pt>
                <c:pt idx="48198">
                  <c:v>-36.600878893892499</c:v>
                </c:pt>
                <c:pt idx="48199">
                  <c:v>-36.600878893892499</c:v>
                </c:pt>
                <c:pt idx="48200">
                  <c:v>-36.607714822981499</c:v>
                </c:pt>
                <c:pt idx="48201">
                  <c:v>-36.607714822981499</c:v>
                </c:pt>
                <c:pt idx="48202">
                  <c:v>-36.518749990267601</c:v>
                </c:pt>
                <c:pt idx="48203">
                  <c:v>-36.518749990267601</c:v>
                </c:pt>
                <c:pt idx="48204">
                  <c:v>-36.518749990267601</c:v>
                </c:pt>
                <c:pt idx="48205">
                  <c:v>-36.540429637781898</c:v>
                </c:pt>
                <c:pt idx="48206">
                  <c:v>-36.540429637781898</c:v>
                </c:pt>
                <c:pt idx="48207">
                  <c:v>-36.523730440610898</c:v>
                </c:pt>
                <c:pt idx="48208">
                  <c:v>-36.523730440610898</c:v>
                </c:pt>
                <c:pt idx="48209">
                  <c:v>-36.546777295559799</c:v>
                </c:pt>
                <c:pt idx="48210">
                  <c:v>-36.546777295559799</c:v>
                </c:pt>
                <c:pt idx="48211">
                  <c:v>-36.546777295559799</c:v>
                </c:pt>
                <c:pt idx="48212">
                  <c:v>-36.6175780959165</c:v>
                </c:pt>
                <c:pt idx="48213">
                  <c:v>-36.6175780959165</c:v>
                </c:pt>
                <c:pt idx="48214">
                  <c:v>-36.6175780959165</c:v>
                </c:pt>
                <c:pt idx="48215">
                  <c:v>-36.560742153182197</c:v>
                </c:pt>
                <c:pt idx="48216">
                  <c:v>-36.560742153182197</c:v>
                </c:pt>
                <c:pt idx="48217">
                  <c:v>-36.560742153182197</c:v>
                </c:pt>
                <c:pt idx="48218">
                  <c:v>-36.560742153182197</c:v>
                </c:pt>
                <c:pt idx="48219">
                  <c:v>-36.575683577320802</c:v>
                </c:pt>
                <c:pt idx="48220">
                  <c:v>-36.575683577320802</c:v>
                </c:pt>
                <c:pt idx="48221">
                  <c:v>-36.575683577320802</c:v>
                </c:pt>
                <c:pt idx="48222">
                  <c:v>-36.641406213238902</c:v>
                </c:pt>
                <c:pt idx="48223">
                  <c:v>-36.641406213238902</c:v>
                </c:pt>
                <c:pt idx="48224">
                  <c:v>-36.4615233823205</c:v>
                </c:pt>
                <c:pt idx="48225">
                  <c:v>-36.4615233823205</c:v>
                </c:pt>
                <c:pt idx="48226">
                  <c:v>-36.4615233823205</c:v>
                </c:pt>
                <c:pt idx="48227">
                  <c:v>-36.466503901021497</c:v>
                </c:pt>
                <c:pt idx="48228">
                  <c:v>-36.449316334801502</c:v>
                </c:pt>
                <c:pt idx="48229">
                  <c:v>-36.449316334801502</c:v>
                </c:pt>
                <c:pt idx="48230">
                  <c:v>-36.449316334801502</c:v>
                </c:pt>
                <c:pt idx="48231">
                  <c:v>-36.484082023336597</c:v>
                </c:pt>
                <c:pt idx="48232">
                  <c:v>-36.484082023336597</c:v>
                </c:pt>
                <c:pt idx="48233">
                  <c:v>-36.616992155395501</c:v>
                </c:pt>
                <c:pt idx="48234">
                  <c:v>-36.616992155395501</c:v>
                </c:pt>
                <c:pt idx="48235">
                  <c:v>-36.616992155395501</c:v>
                </c:pt>
                <c:pt idx="48236">
                  <c:v>-36.527148399807601</c:v>
                </c:pt>
                <c:pt idx="48237">
                  <c:v>-36.527148399807601</c:v>
                </c:pt>
                <c:pt idx="48238">
                  <c:v>-36.527148399807601</c:v>
                </c:pt>
                <c:pt idx="48239">
                  <c:v>-36.527148399807601</c:v>
                </c:pt>
                <c:pt idx="48240">
                  <c:v>-36.588183564104803</c:v>
                </c:pt>
                <c:pt idx="48241">
                  <c:v>-36.588183564104803</c:v>
                </c:pt>
                <c:pt idx="48242">
                  <c:v>-36.588183564104803</c:v>
                </c:pt>
                <c:pt idx="48243">
                  <c:v>-36.560839790399697</c:v>
                </c:pt>
                <c:pt idx="48244">
                  <c:v>-36.560839790399697</c:v>
                </c:pt>
                <c:pt idx="48245">
                  <c:v>-36.590136696962801</c:v>
                </c:pt>
                <c:pt idx="48246">
                  <c:v>-36.590136696962801</c:v>
                </c:pt>
                <c:pt idx="48247">
                  <c:v>-36.499414047044397</c:v>
                </c:pt>
                <c:pt idx="48248">
                  <c:v>-36.499414047044397</c:v>
                </c:pt>
                <c:pt idx="48249">
                  <c:v>-36.4774413491686</c:v>
                </c:pt>
                <c:pt idx="48250">
                  <c:v>-36.4774413491686</c:v>
                </c:pt>
                <c:pt idx="48251">
                  <c:v>-36.4774413491686</c:v>
                </c:pt>
                <c:pt idx="48252">
                  <c:v>-36.539355419779803</c:v>
                </c:pt>
                <c:pt idx="48253">
                  <c:v>-36.539355419779803</c:v>
                </c:pt>
                <c:pt idx="48254">
                  <c:v>-36.539355419779803</c:v>
                </c:pt>
                <c:pt idx="48255">
                  <c:v>-36.596386670455097</c:v>
                </c:pt>
                <c:pt idx="48256">
                  <c:v>-36.596386670455097</c:v>
                </c:pt>
                <c:pt idx="48257">
                  <c:v>-36.596386670455097</c:v>
                </c:pt>
                <c:pt idx="48258">
                  <c:v>-36.596386670455097</c:v>
                </c:pt>
                <c:pt idx="48259">
                  <c:v>-36.505078065580101</c:v>
                </c:pt>
                <c:pt idx="48260">
                  <c:v>-36.505078065580101</c:v>
                </c:pt>
                <c:pt idx="48261">
                  <c:v>-36.505078065580101</c:v>
                </c:pt>
                <c:pt idx="48262">
                  <c:v>-36.582421861035897</c:v>
                </c:pt>
                <c:pt idx="48263">
                  <c:v>-36.582421861035897</c:v>
                </c:pt>
                <c:pt idx="48264">
                  <c:v>-36.606249992117199</c:v>
                </c:pt>
                <c:pt idx="48265">
                  <c:v>-36.606249992117199</c:v>
                </c:pt>
                <c:pt idx="48266">
                  <c:v>-36.606249992117199</c:v>
                </c:pt>
                <c:pt idx="48267">
                  <c:v>-36.518261706027197</c:v>
                </c:pt>
                <c:pt idx="48268">
                  <c:v>-36.564648395928003</c:v>
                </c:pt>
                <c:pt idx="48269">
                  <c:v>-36.564648395928003</c:v>
                </c:pt>
                <c:pt idx="48270">
                  <c:v>-36.564648395928003</c:v>
                </c:pt>
                <c:pt idx="48271">
                  <c:v>-36.55771481611</c:v>
                </c:pt>
                <c:pt idx="48272">
                  <c:v>-36.55771481611</c:v>
                </c:pt>
                <c:pt idx="48273">
                  <c:v>-36.55771481611</c:v>
                </c:pt>
                <c:pt idx="48274">
                  <c:v>-36.55771481611</c:v>
                </c:pt>
                <c:pt idx="48275">
                  <c:v>-36.525781233453003</c:v>
                </c:pt>
                <c:pt idx="48276">
                  <c:v>-36.525781233453003</c:v>
                </c:pt>
                <c:pt idx="48277">
                  <c:v>-36.525781233453003</c:v>
                </c:pt>
                <c:pt idx="48278">
                  <c:v>-36.613281208919901</c:v>
                </c:pt>
                <c:pt idx="48279">
                  <c:v>-36.613281208919901</c:v>
                </c:pt>
                <c:pt idx="48280">
                  <c:v>-36.613281208919901</c:v>
                </c:pt>
                <c:pt idx="48281">
                  <c:v>-36.542773422734101</c:v>
                </c:pt>
                <c:pt idx="48282">
                  <c:v>-36.542773422734101</c:v>
                </c:pt>
                <c:pt idx="48283">
                  <c:v>-36.542773422734101</c:v>
                </c:pt>
                <c:pt idx="48284">
                  <c:v>-36.527734328345097</c:v>
                </c:pt>
                <c:pt idx="48285">
                  <c:v>-36.527734328345097</c:v>
                </c:pt>
                <c:pt idx="48286">
                  <c:v>-36.721386660690698</c:v>
                </c:pt>
                <c:pt idx="48287">
                  <c:v>-36.721386660690698</c:v>
                </c:pt>
                <c:pt idx="48288">
                  <c:v>-36.721386660690698</c:v>
                </c:pt>
                <c:pt idx="48289">
                  <c:v>-36.657714798842697</c:v>
                </c:pt>
                <c:pt idx="48290">
                  <c:v>-36.657714798842697</c:v>
                </c:pt>
                <c:pt idx="48291">
                  <c:v>-36.588671793775497</c:v>
                </c:pt>
                <c:pt idx="48292">
                  <c:v>-36.588671793775497</c:v>
                </c:pt>
                <c:pt idx="48293">
                  <c:v>-36.525195302623601</c:v>
                </c:pt>
                <c:pt idx="48294">
                  <c:v>-36.525195302623601</c:v>
                </c:pt>
                <c:pt idx="48295">
                  <c:v>-36.525195302623601</c:v>
                </c:pt>
                <c:pt idx="48296">
                  <c:v>-36.676464817530302</c:v>
                </c:pt>
                <c:pt idx="48297">
                  <c:v>-36.676464817530302</c:v>
                </c:pt>
                <c:pt idx="48298">
                  <c:v>-36.676464817530302</c:v>
                </c:pt>
                <c:pt idx="48299">
                  <c:v>-36.679199192869397</c:v>
                </c:pt>
                <c:pt idx="48300">
                  <c:v>-36.679199192869397</c:v>
                </c:pt>
                <c:pt idx="48301">
                  <c:v>-36.679199192869397</c:v>
                </c:pt>
                <c:pt idx="48302">
                  <c:v>-36.500976520663201</c:v>
                </c:pt>
                <c:pt idx="48303">
                  <c:v>-36.500976520663201</c:v>
                </c:pt>
                <c:pt idx="48304">
                  <c:v>-36.5403320233454</c:v>
                </c:pt>
                <c:pt idx="48305">
                  <c:v>-36.5403320233454</c:v>
                </c:pt>
                <c:pt idx="48306">
                  <c:v>-36.5403320233454</c:v>
                </c:pt>
                <c:pt idx="48307">
                  <c:v>-36.659570263298498</c:v>
                </c:pt>
                <c:pt idx="48308">
                  <c:v>-36.594628855782503</c:v>
                </c:pt>
                <c:pt idx="48309">
                  <c:v>-36.594628855782503</c:v>
                </c:pt>
                <c:pt idx="48310">
                  <c:v>-36.594628855782503</c:v>
                </c:pt>
                <c:pt idx="48311">
                  <c:v>-36.498535137077802</c:v>
                </c:pt>
                <c:pt idx="48312">
                  <c:v>-36.498535137077802</c:v>
                </c:pt>
                <c:pt idx="48313">
                  <c:v>-36.669726535023003</c:v>
                </c:pt>
                <c:pt idx="48314">
                  <c:v>-36.669726535023003</c:v>
                </c:pt>
                <c:pt idx="48315">
                  <c:v>-36.669726535023003</c:v>
                </c:pt>
                <c:pt idx="48316">
                  <c:v>-36.543945257493696</c:v>
                </c:pt>
                <c:pt idx="48317">
                  <c:v>-36.543945257493696</c:v>
                </c:pt>
                <c:pt idx="48318">
                  <c:v>-36.543945257493696</c:v>
                </c:pt>
                <c:pt idx="48319">
                  <c:v>-36.406738251280302</c:v>
                </c:pt>
                <c:pt idx="48320">
                  <c:v>-36.406738251280302</c:v>
                </c:pt>
                <c:pt idx="48321">
                  <c:v>-36.429101543333601</c:v>
                </c:pt>
                <c:pt idx="48322">
                  <c:v>-36.429101543333601</c:v>
                </c:pt>
                <c:pt idx="48323">
                  <c:v>-36.429101543333601</c:v>
                </c:pt>
                <c:pt idx="48324">
                  <c:v>-36.5104491311358</c:v>
                </c:pt>
                <c:pt idx="48325">
                  <c:v>-36.549999969349301</c:v>
                </c:pt>
                <c:pt idx="48326">
                  <c:v>-36.549999969349301</c:v>
                </c:pt>
                <c:pt idx="48327">
                  <c:v>-36.549999969349301</c:v>
                </c:pt>
                <c:pt idx="48328">
                  <c:v>-36.418456978630203</c:v>
                </c:pt>
                <c:pt idx="48329">
                  <c:v>-36.418456978630203</c:v>
                </c:pt>
                <c:pt idx="48330">
                  <c:v>-36.418456978630203</c:v>
                </c:pt>
                <c:pt idx="48331">
                  <c:v>-36.423632757185203</c:v>
                </c:pt>
                <c:pt idx="48332">
                  <c:v>-36.423632757185203</c:v>
                </c:pt>
                <c:pt idx="48333">
                  <c:v>-36.423632757185203</c:v>
                </c:pt>
                <c:pt idx="48334">
                  <c:v>-36.486035108406199</c:v>
                </c:pt>
                <c:pt idx="48335">
                  <c:v>-36.486035108406199</c:v>
                </c:pt>
                <c:pt idx="48336">
                  <c:v>-36.486035108406199</c:v>
                </c:pt>
                <c:pt idx="48337">
                  <c:v>-36.486035108406199</c:v>
                </c:pt>
                <c:pt idx="48338">
                  <c:v>-36.585156222899897</c:v>
                </c:pt>
                <c:pt idx="48339">
                  <c:v>-36.585156222899897</c:v>
                </c:pt>
                <c:pt idx="48340">
                  <c:v>-36.585156222899897</c:v>
                </c:pt>
                <c:pt idx="48341">
                  <c:v>-36.561230424915202</c:v>
                </c:pt>
                <c:pt idx="48342">
                  <c:v>-36.561230424915202</c:v>
                </c:pt>
                <c:pt idx="48343">
                  <c:v>-36.4979491523045</c:v>
                </c:pt>
                <c:pt idx="48344">
                  <c:v>-36.4979491523045</c:v>
                </c:pt>
                <c:pt idx="48345">
                  <c:v>-36.530956997718</c:v>
                </c:pt>
                <c:pt idx="48346">
                  <c:v>-36.530956997718</c:v>
                </c:pt>
                <c:pt idx="48347">
                  <c:v>-36.565039051107298</c:v>
                </c:pt>
                <c:pt idx="48348">
                  <c:v>-36.565039051107298</c:v>
                </c:pt>
                <c:pt idx="48349">
                  <c:v>-36.546484326194303</c:v>
                </c:pt>
                <c:pt idx="48350">
                  <c:v>-36.546484326194303</c:v>
                </c:pt>
                <c:pt idx="48351">
                  <c:v>-36.546484326194303</c:v>
                </c:pt>
                <c:pt idx="48352">
                  <c:v>-36.666992142432697</c:v>
                </c:pt>
                <c:pt idx="48353">
                  <c:v>-36.666992142432697</c:v>
                </c:pt>
                <c:pt idx="48354">
                  <c:v>-36.666992142432697</c:v>
                </c:pt>
                <c:pt idx="48355">
                  <c:v>-36.537402321649999</c:v>
                </c:pt>
                <c:pt idx="48356">
                  <c:v>-36.537402321649999</c:v>
                </c:pt>
                <c:pt idx="48357">
                  <c:v>-36.537402321649999</c:v>
                </c:pt>
                <c:pt idx="48358">
                  <c:v>-36.626562459503397</c:v>
                </c:pt>
                <c:pt idx="48359">
                  <c:v>-36.626562459503397</c:v>
                </c:pt>
                <c:pt idx="48360">
                  <c:v>-37.247949175267401</c:v>
                </c:pt>
                <c:pt idx="48361">
                  <c:v>-37.247949175267401</c:v>
                </c:pt>
                <c:pt idx="48362">
                  <c:v>-37.247949175267401</c:v>
                </c:pt>
                <c:pt idx="48363">
                  <c:v>-37.247949175267401</c:v>
                </c:pt>
                <c:pt idx="48364">
                  <c:v>-37.247949175267401</c:v>
                </c:pt>
                <c:pt idx="48365">
                  <c:v>-37.247949175267401</c:v>
                </c:pt>
                <c:pt idx="48366">
                  <c:v>0.20722655907593401</c:v>
                </c:pt>
                <c:pt idx="48367">
                  <c:v>0.20722655907593401</c:v>
                </c:pt>
                <c:pt idx="48368">
                  <c:v>0.20722655907593401</c:v>
                </c:pt>
                <c:pt idx="48369">
                  <c:v>0.31005859113065498</c:v>
                </c:pt>
                <c:pt idx="48370">
                  <c:v>0.31005859113065498</c:v>
                </c:pt>
                <c:pt idx="48371">
                  <c:v>0.31005859113065498</c:v>
                </c:pt>
                <c:pt idx="48372">
                  <c:v>0.28251952791470097</c:v>
                </c:pt>
                <c:pt idx="48373">
                  <c:v>0.28251952791470097</c:v>
                </c:pt>
                <c:pt idx="48374">
                  <c:v>0.28251952791470097</c:v>
                </c:pt>
                <c:pt idx="48375">
                  <c:v>0.19345702866848999</c:v>
                </c:pt>
                <c:pt idx="48376">
                  <c:v>0.19345702866848999</c:v>
                </c:pt>
                <c:pt idx="48377">
                  <c:v>0.19345702866848999</c:v>
                </c:pt>
                <c:pt idx="48378">
                  <c:v>0.19345702866848999</c:v>
                </c:pt>
                <c:pt idx="48379">
                  <c:v>0.21582030961872001</c:v>
                </c:pt>
                <c:pt idx="48380">
                  <c:v>0.21582030961872001</c:v>
                </c:pt>
                <c:pt idx="48381">
                  <c:v>0.21582030961872001</c:v>
                </c:pt>
                <c:pt idx="48382">
                  <c:v>0.20439452885329901</c:v>
                </c:pt>
                <c:pt idx="48383">
                  <c:v>0.20439452885329901</c:v>
                </c:pt>
                <c:pt idx="48384">
                  <c:v>0.13007812192518001</c:v>
                </c:pt>
                <c:pt idx="48385">
                  <c:v>0.13007812192518001</c:v>
                </c:pt>
                <c:pt idx="48386">
                  <c:v>0.222460934455739</c:v>
                </c:pt>
                <c:pt idx="48387">
                  <c:v>0.222460934455739</c:v>
                </c:pt>
                <c:pt idx="48388">
                  <c:v>0.243945309208356</c:v>
                </c:pt>
                <c:pt idx="48389">
                  <c:v>0.243945309208356</c:v>
                </c:pt>
                <c:pt idx="48390">
                  <c:v>0.243945309208356</c:v>
                </c:pt>
                <c:pt idx="48391">
                  <c:v>0.26015624713181701</c:v>
                </c:pt>
                <c:pt idx="48392">
                  <c:v>0.26015624713181701</c:v>
                </c:pt>
                <c:pt idx="48393">
                  <c:v>0.23496093419816999</c:v>
                </c:pt>
                <c:pt idx="48394">
                  <c:v>0.23496093419816999</c:v>
                </c:pt>
                <c:pt idx="48395">
                  <c:v>0.23496093419816999</c:v>
                </c:pt>
                <c:pt idx="48396">
                  <c:v>0.143261715304106</c:v>
                </c:pt>
                <c:pt idx="48397">
                  <c:v>0.143261715304106</c:v>
                </c:pt>
                <c:pt idx="48398">
                  <c:v>0.143261715304106</c:v>
                </c:pt>
                <c:pt idx="48399">
                  <c:v>0.143261715304106</c:v>
                </c:pt>
                <c:pt idx="48400">
                  <c:v>0.246191402555268</c:v>
                </c:pt>
                <c:pt idx="48401">
                  <c:v>0.246191402555268</c:v>
                </c:pt>
                <c:pt idx="48402">
                  <c:v>0.27373046590219002</c:v>
                </c:pt>
                <c:pt idx="48403">
                  <c:v>0.27373046590219002</c:v>
                </c:pt>
                <c:pt idx="48404">
                  <c:v>0.19804687173746</c:v>
                </c:pt>
                <c:pt idx="48405">
                  <c:v>0.19804687173746</c:v>
                </c:pt>
                <c:pt idx="48406">
                  <c:v>0.19804687173746</c:v>
                </c:pt>
                <c:pt idx="48407">
                  <c:v>0.19160155970166601</c:v>
                </c:pt>
                <c:pt idx="48408">
                  <c:v>0.19160155970166601</c:v>
                </c:pt>
                <c:pt idx="48409">
                  <c:v>0.27050781012803699</c:v>
                </c:pt>
                <c:pt idx="48410">
                  <c:v>0.27050781012803699</c:v>
                </c:pt>
                <c:pt idx="48411">
                  <c:v>0.27050781012803699</c:v>
                </c:pt>
                <c:pt idx="48412">
                  <c:v>0.20517577839200299</c:v>
                </c:pt>
                <c:pt idx="48413">
                  <c:v>0.20517577839200299</c:v>
                </c:pt>
                <c:pt idx="48414">
                  <c:v>0.20517577839200299</c:v>
                </c:pt>
                <c:pt idx="48415">
                  <c:v>0.13662109037977599</c:v>
                </c:pt>
                <c:pt idx="48416">
                  <c:v>0.13662109037977599</c:v>
                </c:pt>
                <c:pt idx="48417">
                  <c:v>0.17695312189607601</c:v>
                </c:pt>
                <c:pt idx="48418">
                  <c:v>0.17695312189607601</c:v>
                </c:pt>
                <c:pt idx="48419">
                  <c:v>0.17695312189607601</c:v>
                </c:pt>
                <c:pt idx="48420">
                  <c:v>0.17695312189607601</c:v>
                </c:pt>
                <c:pt idx="48421">
                  <c:v>0.182714841190318</c:v>
                </c:pt>
                <c:pt idx="48422">
                  <c:v>0.182714841190318</c:v>
                </c:pt>
                <c:pt idx="48423">
                  <c:v>0.22548827752325401</c:v>
                </c:pt>
                <c:pt idx="48424">
                  <c:v>0.22548827752325401</c:v>
                </c:pt>
                <c:pt idx="48425">
                  <c:v>0.22548827752325401</c:v>
                </c:pt>
                <c:pt idx="48426">
                  <c:v>0.28789062171563201</c:v>
                </c:pt>
                <c:pt idx="48427">
                  <c:v>0.28789062171563201</c:v>
                </c:pt>
                <c:pt idx="48428">
                  <c:v>0.32822265435242998</c:v>
                </c:pt>
                <c:pt idx="48429">
                  <c:v>0.32822265435242998</c:v>
                </c:pt>
                <c:pt idx="48430">
                  <c:v>0.32900390358554399</c:v>
                </c:pt>
                <c:pt idx="48431">
                  <c:v>0.32900390358554399</c:v>
                </c:pt>
                <c:pt idx="48432">
                  <c:v>0.32900390358554399</c:v>
                </c:pt>
                <c:pt idx="48433">
                  <c:v>0.17773437238065501</c:v>
                </c:pt>
                <c:pt idx="48434">
                  <c:v>0.17773437238065501</c:v>
                </c:pt>
                <c:pt idx="48435">
                  <c:v>0.17773437238065501</c:v>
                </c:pt>
                <c:pt idx="48436">
                  <c:v>0.24931640375143599</c:v>
                </c:pt>
                <c:pt idx="48437">
                  <c:v>0.24931640375143599</c:v>
                </c:pt>
                <c:pt idx="48438">
                  <c:v>0.24931640375143599</c:v>
                </c:pt>
                <c:pt idx="48439">
                  <c:v>0.24931640375143599</c:v>
                </c:pt>
                <c:pt idx="48440">
                  <c:v>0.22021484032302299</c:v>
                </c:pt>
                <c:pt idx="48441">
                  <c:v>0.22021484032302299</c:v>
                </c:pt>
                <c:pt idx="48442">
                  <c:v>0.193749997510167</c:v>
                </c:pt>
                <c:pt idx="48443">
                  <c:v>0.193749997510167</c:v>
                </c:pt>
                <c:pt idx="48444">
                  <c:v>0.25917968406429198</c:v>
                </c:pt>
                <c:pt idx="48445">
                  <c:v>0.25917968406429198</c:v>
                </c:pt>
                <c:pt idx="48446">
                  <c:v>0.25917968406429198</c:v>
                </c:pt>
                <c:pt idx="48447">
                  <c:v>0.28906249749707003</c:v>
                </c:pt>
                <c:pt idx="48448">
                  <c:v>0.28906249749707003</c:v>
                </c:pt>
                <c:pt idx="48449">
                  <c:v>0.12421874704887099</c:v>
                </c:pt>
                <c:pt idx="48450">
                  <c:v>0.12421874704887099</c:v>
                </c:pt>
                <c:pt idx="48451">
                  <c:v>0.12421874704887099</c:v>
                </c:pt>
                <c:pt idx="48452">
                  <c:v>0.21611327875143599</c:v>
                </c:pt>
                <c:pt idx="48453">
                  <c:v>0.21611327875143599</c:v>
                </c:pt>
                <c:pt idx="48454">
                  <c:v>0.21611327875143599</c:v>
                </c:pt>
                <c:pt idx="48455">
                  <c:v>0.16425781015277599</c:v>
                </c:pt>
                <c:pt idx="48456">
                  <c:v>0.16425781015277599</c:v>
                </c:pt>
                <c:pt idx="48457">
                  <c:v>0.18583984074211901</c:v>
                </c:pt>
                <c:pt idx="48458">
                  <c:v>0.18583984074211901</c:v>
                </c:pt>
                <c:pt idx="48459">
                  <c:v>0.18583984074211901</c:v>
                </c:pt>
                <c:pt idx="48460">
                  <c:v>0.18583984074211901</c:v>
                </c:pt>
                <c:pt idx="48461">
                  <c:v>0.206054684524133</c:v>
                </c:pt>
                <c:pt idx="48462">
                  <c:v>0.206054684524133</c:v>
                </c:pt>
                <c:pt idx="48463">
                  <c:v>0.24160155957360899</c:v>
                </c:pt>
                <c:pt idx="48464">
                  <c:v>0.24160155957360899</c:v>
                </c:pt>
                <c:pt idx="48465">
                  <c:v>0.15878905935096499</c:v>
                </c:pt>
                <c:pt idx="48466">
                  <c:v>0.15878905935096499</c:v>
                </c:pt>
                <c:pt idx="48467">
                  <c:v>0.15878905935096499</c:v>
                </c:pt>
                <c:pt idx="48468">
                  <c:v>0.17138671578140899</c:v>
                </c:pt>
                <c:pt idx="48469">
                  <c:v>0.17138671578140899</c:v>
                </c:pt>
                <c:pt idx="48470">
                  <c:v>0.17138671578140899</c:v>
                </c:pt>
                <c:pt idx="48471">
                  <c:v>0.20761718453286401</c:v>
                </c:pt>
                <c:pt idx="48472">
                  <c:v>0.20761718453286401</c:v>
                </c:pt>
                <c:pt idx="48473">
                  <c:v>0.207617184925766</c:v>
                </c:pt>
                <c:pt idx="48474">
                  <c:v>0.207617184925766</c:v>
                </c:pt>
                <c:pt idx="48475">
                  <c:v>0.207617184925766</c:v>
                </c:pt>
                <c:pt idx="48476">
                  <c:v>0.10292968478461199</c:v>
                </c:pt>
                <c:pt idx="48477">
                  <c:v>0.10292968478461199</c:v>
                </c:pt>
                <c:pt idx="48478">
                  <c:v>0.10292968478461199</c:v>
                </c:pt>
                <c:pt idx="48479">
                  <c:v>0.27041015330178197</c:v>
                </c:pt>
                <c:pt idx="48480">
                  <c:v>0.27041015330178197</c:v>
                </c:pt>
                <c:pt idx="48481">
                  <c:v>0.27041015330178197</c:v>
                </c:pt>
                <c:pt idx="48482">
                  <c:v>0.17695312260911999</c:v>
                </c:pt>
                <c:pt idx="48483">
                  <c:v>0.17695312260911999</c:v>
                </c:pt>
                <c:pt idx="48484">
                  <c:v>0.16249999702995399</c:v>
                </c:pt>
                <c:pt idx="48485">
                  <c:v>0.16249999702995399</c:v>
                </c:pt>
                <c:pt idx="48486">
                  <c:v>0.16249999702995399</c:v>
                </c:pt>
                <c:pt idx="48487">
                  <c:v>0.221777340899279</c:v>
                </c:pt>
                <c:pt idx="48488">
                  <c:v>0.221777340899279</c:v>
                </c:pt>
                <c:pt idx="48489">
                  <c:v>0.270605466590495</c:v>
                </c:pt>
                <c:pt idx="48490">
                  <c:v>0.270605466590495</c:v>
                </c:pt>
                <c:pt idx="48491">
                  <c:v>0.270605466590495</c:v>
                </c:pt>
                <c:pt idx="48492">
                  <c:v>0.27138671604916398</c:v>
                </c:pt>
                <c:pt idx="48493">
                  <c:v>0.27138671604916398</c:v>
                </c:pt>
                <c:pt idx="48494">
                  <c:v>0.27138671604916398</c:v>
                </c:pt>
                <c:pt idx="48495">
                  <c:v>0.27138671604916398</c:v>
                </c:pt>
                <c:pt idx="48496">
                  <c:v>0.30615234107244699</c:v>
                </c:pt>
                <c:pt idx="48497">
                  <c:v>0.30615234107244699</c:v>
                </c:pt>
                <c:pt idx="48498">
                  <c:v>0.30615234107244699</c:v>
                </c:pt>
                <c:pt idx="48499">
                  <c:v>0.19326171639113399</c:v>
                </c:pt>
                <c:pt idx="48500">
                  <c:v>0.19326171639113399</c:v>
                </c:pt>
                <c:pt idx="48501">
                  <c:v>0.15761718440626199</c:v>
                </c:pt>
                <c:pt idx="48502">
                  <c:v>0.15761718440626199</c:v>
                </c:pt>
                <c:pt idx="48503">
                  <c:v>0.24394530988502</c:v>
                </c:pt>
                <c:pt idx="48504">
                  <c:v>0.24394530988502</c:v>
                </c:pt>
                <c:pt idx="48505">
                  <c:v>0.24394530988502</c:v>
                </c:pt>
                <c:pt idx="48506">
                  <c:v>0.24658202761929701</c:v>
                </c:pt>
                <c:pt idx="48507">
                  <c:v>0.24658202761929701</c:v>
                </c:pt>
                <c:pt idx="48508">
                  <c:v>0.18476562171417699</c:v>
                </c:pt>
                <c:pt idx="48509">
                  <c:v>0.18476562171417699</c:v>
                </c:pt>
                <c:pt idx="48510">
                  <c:v>0.18476562171417699</c:v>
                </c:pt>
                <c:pt idx="48511">
                  <c:v>0.17158202846621801</c:v>
                </c:pt>
                <c:pt idx="48512">
                  <c:v>0.17158202846621801</c:v>
                </c:pt>
                <c:pt idx="48513">
                  <c:v>0.17158202846621801</c:v>
                </c:pt>
                <c:pt idx="48514">
                  <c:v>0.16376952785503801</c:v>
                </c:pt>
                <c:pt idx="48515">
                  <c:v>0.16376952785503801</c:v>
                </c:pt>
                <c:pt idx="48516">
                  <c:v>0.16376952785503801</c:v>
                </c:pt>
                <c:pt idx="48517">
                  <c:v>0.13779296572465599</c:v>
                </c:pt>
                <c:pt idx="48518">
                  <c:v>0.13779296572465599</c:v>
                </c:pt>
                <c:pt idx="48519">
                  <c:v>0.13779296572465599</c:v>
                </c:pt>
                <c:pt idx="48520">
                  <c:v>0.13779296572465599</c:v>
                </c:pt>
                <c:pt idx="48521">
                  <c:v>0.14999999760038901</c:v>
                </c:pt>
                <c:pt idx="48522">
                  <c:v>0.14999999760038901</c:v>
                </c:pt>
                <c:pt idx="48523">
                  <c:v>0.15302734108990901</c:v>
                </c:pt>
                <c:pt idx="48524">
                  <c:v>0.15302734108990901</c:v>
                </c:pt>
                <c:pt idx="48525">
                  <c:v>0.221289059278205</c:v>
                </c:pt>
                <c:pt idx="48526">
                  <c:v>0.221289059278205</c:v>
                </c:pt>
                <c:pt idx="48527">
                  <c:v>0.221289059278205</c:v>
                </c:pt>
                <c:pt idx="48528">
                  <c:v>0.227929684675473</c:v>
                </c:pt>
                <c:pt idx="48529">
                  <c:v>0.239648434857372</c:v>
                </c:pt>
                <c:pt idx="48530">
                  <c:v>0.239648434857372</c:v>
                </c:pt>
                <c:pt idx="48531">
                  <c:v>0.239648434857372</c:v>
                </c:pt>
                <c:pt idx="48532">
                  <c:v>0.17744140348804599</c:v>
                </c:pt>
                <c:pt idx="48533">
                  <c:v>0.17744140348804599</c:v>
                </c:pt>
                <c:pt idx="48534">
                  <c:v>0.17744140348804599</c:v>
                </c:pt>
                <c:pt idx="48535">
                  <c:v>0.20068359030847199</c:v>
                </c:pt>
                <c:pt idx="48536">
                  <c:v>0.20068359030847199</c:v>
                </c:pt>
                <c:pt idx="48537">
                  <c:v>0.20068359030847199</c:v>
                </c:pt>
                <c:pt idx="48538">
                  <c:v>0.20068359030847199</c:v>
                </c:pt>
                <c:pt idx="48539">
                  <c:v>9.3457028022385202E-2</c:v>
                </c:pt>
                <c:pt idx="48540">
                  <c:v>9.3457028022385202E-2</c:v>
                </c:pt>
                <c:pt idx="48541">
                  <c:v>0.26113280995923499</c:v>
                </c:pt>
                <c:pt idx="48542">
                  <c:v>0.26113280995923499</c:v>
                </c:pt>
                <c:pt idx="48543">
                  <c:v>0.26113280995923499</c:v>
                </c:pt>
                <c:pt idx="48544">
                  <c:v>0.185839841011329</c:v>
                </c:pt>
                <c:pt idx="48545">
                  <c:v>0.185839841011329</c:v>
                </c:pt>
                <c:pt idx="48546">
                  <c:v>0.21533202803402601</c:v>
                </c:pt>
                <c:pt idx="48547">
                  <c:v>0.21533202803402601</c:v>
                </c:pt>
                <c:pt idx="48548">
                  <c:v>0.22343749716674199</c:v>
                </c:pt>
                <c:pt idx="48549">
                  <c:v>0.22343749716674199</c:v>
                </c:pt>
                <c:pt idx="48550">
                  <c:v>0.172656246802944</c:v>
                </c:pt>
                <c:pt idx="48551">
                  <c:v>0.172656246802944</c:v>
                </c:pt>
                <c:pt idx="48552">
                  <c:v>0.25810546592401801</c:v>
                </c:pt>
                <c:pt idx="48553">
                  <c:v>0.25810546592401801</c:v>
                </c:pt>
                <c:pt idx="48554">
                  <c:v>0.25810546592401801</c:v>
                </c:pt>
                <c:pt idx="48555">
                  <c:v>0.145410152887052</c:v>
                </c:pt>
                <c:pt idx="48556">
                  <c:v>0.145410152887052</c:v>
                </c:pt>
                <c:pt idx="48557">
                  <c:v>0.145410152887052</c:v>
                </c:pt>
                <c:pt idx="48558">
                  <c:v>0.145410152887052</c:v>
                </c:pt>
                <c:pt idx="48559">
                  <c:v>0.17597655922872901</c:v>
                </c:pt>
                <c:pt idx="48560">
                  <c:v>0.17597655922872901</c:v>
                </c:pt>
                <c:pt idx="48561">
                  <c:v>0.334960934706032</c:v>
                </c:pt>
                <c:pt idx="48562">
                  <c:v>0.334960934706032</c:v>
                </c:pt>
                <c:pt idx="48563">
                  <c:v>0.15781249728024699</c:v>
                </c:pt>
                <c:pt idx="48564">
                  <c:v>0.15781249728024699</c:v>
                </c:pt>
                <c:pt idx="48565">
                  <c:v>0.15781249728024699</c:v>
                </c:pt>
                <c:pt idx="48566">
                  <c:v>0.286425778387638</c:v>
                </c:pt>
                <c:pt idx="48567">
                  <c:v>0.32802734008873802</c:v>
                </c:pt>
                <c:pt idx="48568">
                  <c:v>0.32802734008873802</c:v>
                </c:pt>
                <c:pt idx="48569">
                  <c:v>0.32802734008873802</c:v>
                </c:pt>
                <c:pt idx="48570">
                  <c:v>0.32802734008873802</c:v>
                </c:pt>
                <c:pt idx="48571">
                  <c:v>0.16464843486755801</c:v>
                </c:pt>
                <c:pt idx="48572">
                  <c:v>0.16464843486755801</c:v>
                </c:pt>
                <c:pt idx="48573">
                  <c:v>0.16464843486755801</c:v>
                </c:pt>
                <c:pt idx="48574">
                  <c:v>0.27851562261639601</c:v>
                </c:pt>
                <c:pt idx="48575">
                  <c:v>0.27851562261639601</c:v>
                </c:pt>
                <c:pt idx="48576">
                  <c:v>0.27851562261639601</c:v>
                </c:pt>
                <c:pt idx="48577">
                  <c:v>0.20654296654538401</c:v>
                </c:pt>
                <c:pt idx="48578">
                  <c:v>0.20654296654538401</c:v>
                </c:pt>
                <c:pt idx="48579">
                  <c:v>0.20654296654538401</c:v>
                </c:pt>
                <c:pt idx="48580">
                  <c:v>0.20917968424328101</c:v>
                </c:pt>
                <c:pt idx="48581">
                  <c:v>0.20917968424328101</c:v>
                </c:pt>
                <c:pt idx="48582">
                  <c:v>0.20917968424328101</c:v>
                </c:pt>
                <c:pt idx="48583">
                  <c:v>0.200390621721453</c:v>
                </c:pt>
                <c:pt idx="48584">
                  <c:v>0.200390621721453</c:v>
                </c:pt>
                <c:pt idx="48585">
                  <c:v>0.200390621721453</c:v>
                </c:pt>
                <c:pt idx="48586">
                  <c:v>0.30166015405848101</c:v>
                </c:pt>
                <c:pt idx="48587">
                  <c:v>0.30166015405848101</c:v>
                </c:pt>
                <c:pt idx="48588">
                  <c:v>0.30166015405848101</c:v>
                </c:pt>
                <c:pt idx="48589">
                  <c:v>0.27148437178402601</c:v>
                </c:pt>
                <c:pt idx="48590">
                  <c:v>0.27148437178402601</c:v>
                </c:pt>
                <c:pt idx="48591">
                  <c:v>0.27148437178402601</c:v>
                </c:pt>
                <c:pt idx="48592">
                  <c:v>0.18271484158321899</c:v>
                </c:pt>
                <c:pt idx="48593">
                  <c:v>0.18271484158321899</c:v>
                </c:pt>
                <c:pt idx="48594">
                  <c:v>0.20751952857244699</c:v>
                </c:pt>
                <c:pt idx="48595">
                  <c:v>0.20751952857244699</c:v>
                </c:pt>
                <c:pt idx="48596">
                  <c:v>0.20751952857244699</c:v>
                </c:pt>
                <c:pt idx="48597">
                  <c:v>0.23134765426220799</c:v>
                </c:pt>
                <c:pt idx="48598">
                  <c:v>0.23134765426220799</c:v>
                </c:pt>
                <c:pt idx="48599">
                  <c:v>0.23134765426220799</c:v>
                </c:pt>
                <c:pt idx="48600">
                  <c:v>0.21630859105789499</c:v>
                </c:pt>
                <c:pt idx="48601">
                  <c:v>0.21630859105789499</c:v>
                </c:pt>
                <c:pt idx="48602">
                  <c:v>0.24697265369468299</c:v>
                </c:pt>
                <c:pt idx="48603">
                  <c:v>0.24697265369468299</c:v>
                </c:pt>
                <c:pt idx="48604">
                  <c:v>0.24697265369468299</c:v>
                </c:pt>
                <c:pt idx="48605">
                  <c:v>0.186035153288685</c:v>
                </c:pt>
                <c:pt idx="48606">
                  <c:v>0.186035153288685</c:v>
                </c:pt>
                <c:pt idx="48607">
                  <c:v>0.186035153288685</c:v>
                </c:pt>
                <c:pt idx="48608">
                  <c:v>0.247656246290716</c:v>
                </c:pt>
                <c:pt idx="48609">
                  <c:v>0.19707031051802901</c:v>
                </c:pt>
                <c:pt idx="48610">
                  <c:v>0.19707031051802901</c:v>
                </c:pt>
                <c:pt idx="48611">
                  <c:v>0.1224609348792</c:v>
                </c:pt>
                <c:pt idx="48612">
                  <c:v>0.1224609348792</c:v>
                </c:pt>
                <c:pt idx="48613">
                  <c:v>0.1224609348792</c:v>
                </c:pt>
                <c:pt idx="48614">
                  <c:v>0.21064452829887101</c:v>
                </c:pt>
                <c:pt idx="48615">
                  <c:v>0.21064452829887101</c:v>
                </c:pt>
                <c:pt idx="48616">
                  <c:v>0.21064452829887101</c:v>
                </c:pt>
                <c:pt idx="48617">
                  <c:v>0.220605465568951</c:v>
                </c:pt>
                <c:pt idx="48618">
                  <c:v>0.220605465568951</c:v>
                </c:pt>
                <c:pt idx="48619">
                  <c:v>0.220605465568951</c:v>
                </c:pt>
                <c:pt idx="48620">
                  <c:v>0.15615234042343201</c:v>
                </c:pt>
                <c:pt idx="48621">
                  <c:v>0.15615234042343201</c:v>
                </c:pt>
                <c:pt idx="48622">
                  <c:v>0.15615234042343201</c:v>
                </c:pt>
                <c:pt idx="48623">
                  <c:v>0.15615234042343201</c:v>
                </c:pt>
                <c:pt idx="48624">
                  <c:v>0.24443359080032601</c:v>
                </c:pt>
                <c:pt idx="48625">
                  <c:v>0.24443359080032601</c:v>
                </c:pt>
                <c:pt idx="48626">
                  <c:v>0.13837890354625401</c:v>
                </c:pt>
                <c:pt idx="48627">
                  <c:v>0.13837890354625401</c:v>
                </c:pt>
                <c:pt idx="48628">
                  <c:v>0.13837890354625401</c:v>
                </c:pt>
                <c:pt idx="48629">
                  <c:v>0.131835934844275</c:v>
                </c:pt>
                <c:pt idx="48630">
                  <c:v>0.131835934844275</c:v>
                </c:pt>
                <c:pt idx="48631">
                  <c:v>0.14912109035503801</c:v>
                </c:pt>
                <c:pt idx="48632">
                  <c:v>0.14912109035503801</c:v>
                </c:pt>
                <c:pt idx="48633">
                  <c:v>0.14912109035503801</c:v>
                </c:pt>
                <c:pt idx="48634">
                  <c:v>0.104199215849803</c:v>
                </c:pt>
                <c:pt idx="48635">
                  <c:v>0.104199215849803</c:v>
                </c:pt>
                <c:pt idx="48636">
                  <c:v>0.26630859040596899</c:v>
                </c:pt>
                <c:pt idx="48637">
                  <c:v>0.26630859040596899</c:v>
                </c:pt>
                <c:pt idx="48638">
                  <c:v>0.26630859040596899</c:v>
                </c:pt>
                <c:pt idx="48639">
                  <c:v>0.25322265347494899</c:v>
                </c:pt>
                <c:pt idx="48640">
                  <c:v>0.25322265347494899</c:v>
                </c:pt>
                <c:pt idx="48641">
                  <c:v>0.25322265347494899</c:v>
                </c:pt>
                <c:pt idx="48642">
                  <c:v>0.210742184775881</c:v>
                </c:pt>
                <c:pt idx="48643">
                  <c:v>0.210742184775881</c:v>
                </c:pt>
                <c:pt idx="48644">
                  <c:v>0.210742184775881</c:v>
                </c:pt>
                <c:pt idx="48645">
                  <c:v>0.13876952786813401</c:v>
                </c:pt>
                <c:pt idx="48646">
                  <c:v>0.13876952786813401</c:v>
                </c:pt>
                <c:pt idx="48647">
                  <c:v>0.182714841314009</c:v>
                </c:pt>
                <c:pt idx="48648">
                  <c:v>0.182714841314009</c:v>
                </c:pt>
                <c:pt idx="48649">
                  <c:v>6.0839840552944197E-2</c:v>
                </c:pt>
                <c:pt idx="48650">
                  <c:v>6.0839840552944197E-2</c:v>
                </c:pt>
                <c:pt idx="48651">
                  <c:v>0.27089843489375198</c:v>
                </c:pt>
                <c:pt idx="48652">
                  <c:v>0.27089843489375198</c:v>
                </c:pt>
                <c:pt idx="48653">
                  <c:v>0.27089843489375198</c:v>
                </c:pt>
                <c:pt idx="48654">
                  <c:v>0.23964843453723</c:v>
                </c:pt>
                <c:pt idx="48655">
                  <c:v>0.23964843453723</c:v>
                </c:pt>
                <c:pt idx="48656">
                  <c:v>0.23964843453723</c:v>
                </c:pt>
                <c:pt idx="48657">
                  <c:v>0.23964843453723</c:v>
                </c:pt>
                <c:pt idx="48658">
                  <c:v>0.238476559236005</c:v>
                </c:pt>
                <c:pt idx="48659">
                  <c:v>0.238476559236005</c:v>
                </c:pt>
                <c:pt idx="48660">
                  <c:v>0.238476559236005</c:v>
                </c:pt>
                <c:pt idx="48661">
                  <c:v>0.18671874747815301</c:v>
                </c:pt>
                <c:pt idx="48662">
                  <c:v>0.18671874747815301</c:v>
                </c:pt>
                <c:pt idx="48663">
                  <c:v>0.17656249738502</c:v>
                </c:pt>
                <c:pt idx="48664">
                  <c:v>0.17656249738502</c:v>
                </c:pt>
                <c:pt idx="48665">
                  <c:v>0.17656249738502</c:v>
                </c:pt>
                <c:pt idx="48666">
                  <c:v>0.26513671630527802</c:v>
                </c:pt>
                <c:pt idx="48667">
                  <c:v>0.26513671630527802</c:v>
                </c:pt>
                <c:pt idx="48668">
                  <c:v>0.14228515358263299</c:v>
                </c:pt>
                <c:pt idx="48669">
                  <c:v>0.14228515358263299</c:v>
                </c:pt>
                <c:pt idx="48670">
                  <c:v>0.24482421587890699</c:v>
                </c:pt>
                <c:pt idx="48671">
                  <c:v>0.24482421587890699</c:v>
                </c:pt>
                <c:pt idx="48672">
                  <c:v>0.24482421587890699</c:v>
                </c:pt>
                <c:pt idx="48673">
                  <c:v>0.118359372456325</c:v>
                </c:pt>
                <c:pt idx="48674">
                  <c:v>0.118359372456325</c:v>
                </c:pt>
                <c:pt idx="48675">
                  <c:v>0.22509765329596099</c:v>
                </c:pt>
                <c:pt idx="48676">
                  <c:v>0.22509765329596099</c:v>
                </c:pt>
                <c:pt idx="48677">
                  <c:v>0.22509765329596099</c:v>
                </c:pt>
                <c:pt idx="48678">
                  <c:v>0.22509765329596099</c:v>
                </c:pt>
                <c:pt idx="48679">
                  <c:v>0.146386716121924</c:v>
                </c:pt>
                <c:pt idx="48680">
                  <c:v>0.146386716121924</c:v>
                </c:pt>
                <c:pt idx="48681">
                  <c:v>0.26572265240974902</c:v>
                </c:pt>
                <c:pt idx="48682">
                  <c:v>0.26572265240974902</c:v>
                </c:pt>
                <c:pt idx="48683">
                  <c:v>0.17167968499416</c:v>
                </c:pt>
                <c:pt idx="48684">
                  <c:v>0.17167968499416</c:v>
                </c:pt>
                <c:pt idx="48685">
                  <c:v>0.17167968499416</c:v>
                </c:pt>
                <c:pt idx="48686">
                  <c:v>0.133105466025881</c:v>
                </c:pt>
                <c:pt idx="48687">
                  <c:v>0.133105466025881</c:v>
                </c:pt>
                <c:pt idx="48688">
                  <c:v>6.8554684752598405E-2</c:v>
                </c:pt>
                <c:pt idx="48689">
                  <c:v>6.8554684752598405E-2</c:v>
                </c:pt>
                <c:pt idx="48690">
                  <c:v>6.8554684752598405E-2</c:v>
                </c:pt>
                <c:pt idx="48691">
                  <c:v>0.188183590747939</c:v>
                </c:pt>
                <c:pt idx="48692">
                  <c:v>0.188183590747939</c:v>
                </c:pt>
                <c:pt idx="48693">
                  <c:v>0.188183590747939</c:v>
                </c:pt>
                <c:pt idx="48694">
                  <c:v>0.17939452830614699</c:v>
                </c:pt>
                <c:pt idx="48695">
                  <c:v>0.17939452830614699</c:v>
                </c:pt>
                <c:pt idx="48696">
                  <c:v>0.17939452830614699</c:v>
                </c:pt>
                <c:pt idx="48697">
                  <c:v>0.21406249723804599</c:v>
                </c:pt>
                <c:pt idx="48698">
                  <c:v>0.21406249723804599</c:v>
                </c:pt>
                <c:pt idx="48699">
                  <c:v>0.26914062212745099</c:v>
                </c:pt>
                <c:pt idx="48700">
                  <c:v>0.26914062212745099</c:v>
                </c:pt>
                <c:pt idx="48701">
                  <c:v>6.9921872651320799E-2</c:v>
                </c:pt>
                <c:pt idx="48702">
                  <c:v>6.9921872651320799E-2</c:v>
                </c:pt>
                <c:pt idx="48703">
                  <c:v>6.9921872651320799E-2</c:v>
                </c:pt>
                <c:pt idx="48704">
                  <c:v>6.9921872651320799E-2</c:v>
                </c:pt>
                <c:pt idx="48705">
                  <c:v>0.12197265381109899</c:v>
                </c:pt>
                <c:pt idx="48706">
                  <c:v>0.151660153525881</c:v>
                </c:pt>
                <c:pt idx="48707">
                  <c:v>0.151660153525881</c:v>
                </c:pt>
                <c:pt idx="48708">
                  <c:v>0.151660153525881</c:v>
                </c:pt>
                <c:pt idx="48709">
                  <c:v>0.24775390403374301</c:v>
                </c:pt>
                <c:pt idx="48710">
                  <c:v>0.24775390403374301</c:v>
                </c:pt>
                <c:pt idx="48711">
                  <c:v>0.24775390403374301</c:v>
                </c:pt>
                <c:pt idx="48712">
                  <c:v>0.16445312276482499</c:v>
                </c:pt>
                <c:pt idx="48713">
                  <c:v>0.16445312276482499</c:v>
                </c:pt>
                <c:pt idx="48714">
                  <c:v>0.16445312276482499</c:v>
                </c:pt>
                <c:pt idx="48715">
                  <c:v>0.15048827783903099</c:v>
                </c:pt>
                <c:pt idx="48716">
                  <c:v>0.15048827783903099</c:v>
                </c:pt>
                <c:pt idx="48717">
                  <c:v>0.17851562271243801</c:v>
                </c:pt>
                <c:pt idx="48718">
                  <c:v>0.17851562271243801</c:v>
                </c:pt>
                <c:pt idx="48719">
                  <c:v>0.17851562271243801</c:v>
                </c:pt>
                <c:pt idx="48720">
                  <c:v>0.20312499816645799</c:v>
                </c:pt>
                <c:pt idx="48721">
                  <c:v>0.20312499816645799</c:v>
                </c:pt>
                <c:pt idx="48722">
                  <c:v>0.189550778246484</c:v>
                </c:pt>
                <c:pt idx="48723">
                  <c:v>0.189550778246484</c:v>
                </c:pt>
                <c:pt idx="48724">
                  <c:v>0.199316402446129</c:v>
                </c:pt>
                <c:pt idx="48725">
                  <c:v>0.199316402446129</c:v>
                </c:pt>
                <c:pt idx="48726">
                  <c:v>0.199316402446129</c:v>
                </c:pt>
                <c:pt idx="48727">
                  <c:v>0.25048827921273098</c:v>
                </c:pt>
                <c:pt idx="48728">
                  <c:v>0.25048827921273098</c:v>
                </c:pt>
                <c:pt idx="48729">
                  <c:v>0.25048827921273098</c:v>
                </c:pt>
                <c:pt idx="48730">
                  <c:v>0.23730468385474501</c:v>
                </c:pt>
                <c:pt idx="48731">
                  <c:v>0.23730468385474501</c:v>
                </c:pt>
                <c:pt idx="48732">
                  <c:v>0.23730468385474501</c:v>
                </c:pt>
                <c:pt idx="48733">
                  <c:v>0.12158202767022799</c:v>
                </c:pt>
                <c:pt idx="48734">
                  <c:v>0.12158202767022799</c:v>
                </c:pt>
                <c:pt idx="48735">
                  <c:v>0.12158202767022799</c:v>
                </c:pt>
                <c:pt idx="48736">
                  <c:v>0.12158202767022799</c:v>
                </c:pt>
                <c:pt idx="48737">
                  <c:v>0.25742187180003301</c:v>
                </c:pt>
                <c:pt idx="48738">
                  <c:v>0.25742187180003301</c:v>
                </c:pt>
                <c:pt idx="48739">
                  <c:v>0.27109374714927897</c:v>
                </c:pt>
                <c:pt idx="48740">
                  <c:v>0.27109374714927897</c:v>
                </c:pt>
                <c:pt idx="48741">
                  <c:v>0.27109374714927897</c:v>
                </c:pt>
                <c:pt idx="48742">
                  <c:v>0.25410156004363599</c:v>
                </c:pt>
                <c:pt idx="48743">
                  <c:v>0.25410156004363599</c:v>
                </c:pt>
                <c:pt idx="48744">
                  <c:v>0.13447265331342301</c:v>
                </c:pt>
                <c:pt idx="48745">
                  <c:v>0.13447265331342301</c:v>
                </c:pt>
                <c:pt idx="48746">
                  <c:v>0.253222652529075</c:v>
                </c:pt>
                <c:pt idx="48747">
                  <c:v>0.253222652529075</c:v>
                </c:pt>
                <c:pt idx="48748">
                  <c:v>0.253222652529075</c:v>
                </c:pt>
                <c:pt idx="48749">
                  <c:v>0.21289062282448801</c:v>
                </c:pt>
                <c:pt idx="48750">
                  <c:v>0.21289062282448801</c:v>
                </c:pt>
                <c:pt idx="48751">
                  <c:v>0.25527343417343201</c:v>
                </c:pt>
                <c:pt idx="48752">
                  <c:v>0.25527343417343201</c:v>
                </c:pt>
                <c:pt idx="48753">
                  <c:v>0.25527343417343201</c:v>
                </c:pt>
                <c:pt idx="48754">
                  <c:v>0.26748046639841</c:v>
                </c:pt>
                <c:pt idx="48755">
                  <c:v>0.26748046639841</c:v>
                </c:pt>
                <c:pt idx="48756">
                  <c:v>0.26748046639841</c:v>
                </c:pt>
                <c:pt idx="48757">
                  <c:v>0.23994140426657301</c:v>
                </c:pt>
                <c:pt idx="48758">
                  <c:v>0.23994140426657301</c:v>
                </c:pt>
                <c:pt idx="48759">
                  <c:v>0.204394527791009</c:v>
                </c:pt>
                <c:pt idx="48760">
                  <c:v>0.204394527791009</c:v>
                </c:pt>
                <c:pt idx="48761">
                  <c:v>0.204394527791009</c:v>
                </c:pt>
                <c:pt idx="48762">
                  <c:v>0.23056640311551699</c:v>
                </c:pt>
                <c:pt idx="48763">
                  <c:v>0.23056640311551699</c:v>
                </c:pt>
                <c:pt idx="48764">
                  <c:v>0.23056640311551699</c:v>
                </c:pt>
                <c:pt idx="48765">
                  <c:v>0.242773434896662</c:v>
                </c:pt>
                <c:pt idx="48766">
                  <c:v>0.242773434896662</c:v>
                </c:pt>
                <c:pt idx="48767">
                  <c:v>0.24228515280992699</c:v>
                </c:pt>
                <c:pt idx="48768">
                  <c:v>0.24228515280992699</c:v>
                </c:pt>
                <c:pt idx="48769">
                  <c:v>0.226074216603592</c:v>
                </c:pt>
                <c:pt idx="48770">
                  <c:v>0.226074216603592</c:v>
                </c:pt>
                <c:pt idx="48771">
                  <c:v>0.226074216603592</c:v>
                </c:pt>
                <c:pt idx="48772">
                  <c:v>0.16552734003198499</c:v>
                </c:pt>
                <c:pt idx="48773">
                  <c:v>0.16552734003198499</c:v>
                </c:pt>
                <c:pt idx="48774">
                  <c:v>0.16552734003198499</c:v>
                </c:pt>
                <c:pt idx="48775">
                  <c:v>0.16552734003198499</c:v>
                </c:pt>
                <c:pt idx="48776">
                  <c:v>0.26982421594584499</c:v>
                </c:pt>
                <c:pt idx="48777">
                  <c:v>0.26982421594584499</c:v>
                </c:pt>
                <c:pt idx="48778">
                  <c:v>0.236230466507549</c:v>
                </c:pt>
                <c:pt idx="48779">
                  <c:v>0.236230466507549</c:v>
                </c:pt>
                <c:pt idx="48780">
                  <c:v>0.236230466507549</c:v>
                </c:pt>
                <c:pt idx="48781">
                  <c:v>0.230761716396955</c:v>
                </c:pt>
                <c:pt idx="48782">
                  <c:v>0.230761716396955</c:v>
                </c:pt>
                <c:pt idx="48783">
                  <c:v>0.20087890332797501</c:v>
                </c:pt>
                <c:pt idx="48784">
                  <c:v>0.20087890332797501</c:v>
                </c:pt>
                <c:pt idx="48785">
                  <c:v>0.218457028218836</c:v>
                </c:pt>
                <c:pt idx="48786">
                  <c:v>0.218457028218836</c:v>
                </c:pt>
                <c:pt idx="48787">
                  <c:v>0.218457028218836</c:v>
                </c:pt>
                <c:pt idx="48788">
                  <c:v>0.218457028218836</c:v>
                </c:pt>
                <c:pt idx="48789">
                  <c:v>0.18974609050201199</c:v>
                </c:pt>
                <c:pt idx="48790">
                  <c:v>0.18974609050201199</c:v>
                </c:pt>
                <c:pt idx="48791">
                  <c:v>0.115234373035491</c:v>
                </c:pt>
                <c:pt idx="48792">
                  <c:v>0.115234373035491</c:v>
                </c:pt>
                <c:pt idx="48793">
                  <c:v>0.115234373035491</c:v>
                </c:pt>
                <c:pt idx="48794">
                  <c:v>0.21552734014403499</c:v>
                </c:pt>
                <c:pt idx="48795">
                  <c:v>0.21552734014403499</c:v>
                </c:pt>
                <c:pt idx="48796">
                  <c:v>0.21552734014403499</c:v>
                </c:pt>
                <c:pt idx="48797">
                  <c:v>0.21552734014403499</c:v>
                </c:pt>
                <c:pt idx="48798">
                  <c:v>0.20722655935241999</c:v>
                </c:pt>
                <c:pt idx="48799">
                  <c:v>0.20722655935241999</c:v>
                </c:pt>
                <c:pt idx="48800">
                  <c:v>0.20722655935241999</c:v>
                </c:pt>
                <c:pt idx="48801">
                  <c:v>0.28017577835271301</c:v>
                </c:pt>
                <c:pt idx="48802">
                  <c:v>0.28017577835271301</c:v>
                </c:pt>
                <c:pt idx="48803">
                  <c:v>0.153710934348055</c:v>
                </c:pt>
                <c:pt idx="48804">
                  <c:v>0.153710934348055</c:v>
                </c:pt>
                <c:pt idx="48805">
                  <c:v>0.153710934348055</c:v>
                </c:pt>
                <c:pt idx="48806">
                  <c:v>0.23105468388530401</c:v>
                </c:pt>
                <c:pt idx="48807">
                  <c:v>0.116406247521808</c:v>
                </c:pt>
                <c:pt idx="48808">
                  <c:v>0.116406247521808</c:v>
                </c:pt>
                <c:pt idx="48809">
                  <c:v>0.116406247521808</c:v>
                </c:pt>
                <c:pt idx="48810">
                  <c:v>0.157128902807016</c:v>
                </c:pt>
                <c:pt idx="48811">
                  <c:v>0.157128902807016</c:v>
                </c:pt>
                <c:pt idx="48812">
                  <c:v>0.157128902807016</c:v>
                </c:pt>
                <c:pt idx="48813">
                  <c:v>0.207128903428383</c:v>
                </c:pt>
                <c:pt idx="48814">
                  <c:v>0.207128903428383</c:v>
                </c:pt>
                <c:pt idx="48815">
                  <c:v>0.207128903428383</c:v>
                </c:pt>
                <c:pt idx="48816">
                  <c:v>0.19716796629654701</c:v>
                </c:pt>
                <c:pt idx="48817">
                  <c:v>0.19716796629654701</c:v>
                </c:pt>
                <c:pt idx="48818">
                  <c:v>0.19716796629654701</c:v>
                </c:pt>
                <c:pt idx="48819">
                  <c:v>0.26416015332506498</c:v>
                </c:pt>
                <c:pt idx="48820">
                  <c:v>0.26416015332506498</c:v>
                </c:pt>
                <c:pt idx="48821">
                  <c:v>0.26416015332506498</c:v>
                </c:pt>
                <c:pt idx="48822">
                  <c:v>0.28515624737337902</c:v>
                </c:pt>
                <c:pt idx="48823">
                  <c:v>0.28515624737337902</c:v>
                </c:pt>
                <c:pt idx="48824">
                  <c:v>0.28515624737337902</c:v>
                </c:pt>
                <c:pt idx="48825">
                  <c:v>8.3300778642296694E-2</c:v>
                </c:pt>
                <c:pt idx="48826">
                  <c:v>8.3300778642296694E-2</c:v>
                </c:pt>
                <c:pt idx="48827">
                  <c:v>8.3300778642296694E-2</c:v>
                </c:pt>
                <c:pt idx="48828">
                  <c:v>0.23330077812715899</c:v>
                </c:pt>
                <c:pt idx="48829">
                  <c:v>0.23330077812715899</c:v>
                </c:pt>
                <c:pt idx="48830">
                  <c:v>0.281738278055854</c:v>
                </c:pt>
                <c:pt idx="48831">
                  <c:v>0.281738278055854</c:v>
                </c:pt>
                <c:pt idx="48832">
                  <c:v>0.281738278055854</c:v>
                </c:pt>
                <c:pt idx="48833">
                  <c:v>0.20283202873542899</c:v>
                </c:pt>
                <c:pt idx="48834">
                  <c:v>0.20283202873542899</c:v>
                </c:pt>
                <c:pt idx="48835">
                  <c:v>0.20283202873542899</c:v>
                </c:pt>
                <c:pt idx="48836">
                  <c:v>6.3378904123965102E-2</c:v>
                </c:pt>
                <c:pt idx="48837">
                  <c:v>6.3378904123965102E-2</c:v>
                </c:pt>
                <c:pt idx="48838">
                  <c:v>6.3378904123965102E-2</c:v>
                </c:pt>
                <c:pt idx="48839">
                  <c:v>6.3378904123965102E-2</c:v>
                </c:pt>
                <c:pt idx="48840">
                  <c:v>9.1406247061968302E-2</c:v>
                </c:pt>
                <c:pt idx="48841">
                  <c:v>9.1406247061968302E-2</c:v>
                </c:pt>
                <c:pt idx="48842">
                  <c:v>9.1406247061968302E-2</c:v>
                </c:pt>
                <c:pt idx="48843">
                  <c:v>0.16464843454014</c:v>
                </c:pt>
                <c:pt idx="48844">
                  <c:v>0.16464843454014</c:v>
                </c:pt>
                <c:pt idx="48845">
                  <c:v>0.21406249768187899</c:v>
                </c:pt>
                <c:pt idx="48846">
                  <c:v>0.21406249768187899</c:v>
                </c:pt>
                <c:pt idx="48847">
                  <c:v>0.21406249768187899</c:v>
                </c:pt>
                <c:pt idx="48848">
                  <c:v>0.25712890303839198</c:v>
                </c:pt>
                <c:pt idx="48849">
                  <c:v>0.25712890303839198</c:v>
                </c:pt>
                <c:pt idx="48850">
                  <c:v>0.17744140292052099</c:v>
                </c:pt>
                <c:pt idx="48851">
                  <c:v>0.17744140292052099</c:v>
                </c:pt>
                <c:pt idx="48852">
                  <c:v>0.17744140292052099</c:v>
                </c:pt>
                <c:pt idx="48853">
                  <c:v>0.12177734066790399</c:v>
                </c:pt>
                <c:pt idx="48854">
                  <c:v>0.12177734066790399</c:v>
                </c:pt>
                <c:pt idx="48855">
                  <c:v>0.12177734066790399</c:v>
                </c:pt>
                <c:pt idx="48856">
                  <c:v>0.18261718471330801</c:v>
                </c:pt>
                <c:pt idx="48857">
                  <c:v>0.18261718471330801</c:v>
                </c:pt>
                <c:pt idx="48858">
                  <c:v>0.18261718471330801</c:v>
                </c:pt>
                <c:pt idx="48859">
                  <c:v>0.16123046601569499</c:v>
                </c:pt>
                <c:pt idx="48860">
                  <c:v>0.16123046601569499</c:v>
                </c:pt>
                <c:pt idx="48861">
                  <c:v>0.16123046601569499</c:v>
                </c:pt>
                <c:pt idx="48862">
                  <c:v>0.36142577906866702</c:v>
                </c:pt>
                <c:pt idx="48863">
                  <c:v>0.36142577906866702</c:v>
                </c:pt>
                <c:pt idx="48864">
                  <c:v>0.36142577906866702</c:v>
                </c:pt>
                <c:pt idx="48865">
                  <c:v>0.21660155917197699</c:v>
                </c:pt>
                <c:pt idx="48866">
                  <c:v>0.21660155917197699</c:v>
                </c:pt>
                <c:pt idx="48867">
                  <c:v>0.21660155917197699</c:v>
                </c:pt>
                <c:pt idx="48868">
                  <c:v>0.21943359122815301</c:v>
                </c:pt>
                <c:pt idx="48869">
                  <c:v>0.21943359122815301</c:v>
                </c:pt>
                <c:pt idx="48870">
                  <c:v>0.14130859128636</c:v>
                </c:pt>
                <c:pt idx="48871">
                  <c:v>0.14130859128636</c:v>
                </c:pt>
                <c:pt idx="48872">
                  <c:v>0.14130859128636</c:v>
                </c:pt>
                <c:pt idx="48873">
                  <c:v>0.157812497840495</c:v>
                </c:pt>
                <c:pt idx="48874">
                  <c:v>0.157812497840495</c:v>
                </c:pt>
                <c:pt idx="48875">
                  <c:v>0.157812497840495</c:v>
                </c:pt>
                <c:pt idx="48876">
                  <c:v>0.17646484151191499</c:v>
                </c:pt>
                <c:pt idx="48877">
                  <c:v>0.17646484151191499</c:v>
                </c:pt>
                <c:pt idx="48878">
                  <c:v>0.17646484151191499</c:v>
                </c:pt>
                <c:pt idx="48879">
                  <c:v>0.17646484151191499</c:v>
                </c:pt>
                <c:pt idx="48880">
                  <c:v>0.17939452891732799</c:v>
                </c:pt>
                <c:pt idx="48881">
                  <c:v>0.17939452891732799</c:v>
                </c:pt>
                <c:pt idx="48882">
                  <c:v>0.17939452891732799</c:v>
                </c:pt>
                <c:pt idx="48883">
                  <c:v>0.135839841525012</c:v>
                </c:pt>
                <c:pt idx="48884">
                  <c:v>0.135839841525012</c:v>
                </c:pt>
                <c:pt idx="48885">
                  <c:v>0.135839841525012</c:v>
                </c:pt>
                <c:pt idx="48886">
                  <c:v>0.20859374569408801</c:v>
                </c:pt>
                <c:pt idx="48887">
                  <c:v>0.20859374569408801</c:v>
                </c:pt>
                <c:pt idx="48888">
                  <c:v>0.20859374569408801</c:v>
                </c:pt>
                <c:pt idx="48889">
                  <c:v>0.120117184145783</c:v>
                </c:pt>
                <c:pt idx="48890">
                  <c:v>0.120117184145783</c:v>
                </c:pt>
                <c:pt idx="48891">
                  <c:v>0.187695309774426</c:v>
                </c:pt>
                <c:pt idx="48892">
                  <c:v>0.187695309774426</c:v>
                </c:pt>
                <c:pt idx="48893">
                  <c:v>0.25712890354770901</c:v>
                </c:pt>
                <c:pt idx="48894">
                  <c:v>0.25712890354770901</c:v>
                </c:pt>
                <c:pt idx="48895">
                  <c:v>0.25712890354770901</c:v>
                </c:pt>
                <c:pt idx="48896">
                  <c:v>0.20859374677093001</c:v>
                </c:pt>
                <c:pt idx="48897">
                  <c:v>0.20859374677093001</c:v>
                </c:pt>
                <c:pt idx="48898">
                  <c:v>0.20859374677093001</c:v>
                </c:pt>
                <c:pt idx="48899">
                  <c:v>0.19824218413123099</c:v>
                </c:pt>
                <c:pt idx="48900">
                  <c:v>0.19824218413123099</c:v>
                </c:pt>
                <c:pt idx="48901">
                  <c:v>0.19824218413123099</c:v>
                </c:pt>
                <c:pt idx="48902">
                  <c:v>0.19824218413123099</c:v>
                </c:pt>
                <c:pt idx="48903">
                  <c:v>0.19824218413123099</c:v>
                </c:pt>
                <c:pt idx="48904">
                  <c:v>0.29638671563588997</c:v>
                </c:pt>
                <c:pt idx="48905">
                  <c:v>0.29638671563588997</c:v>
                </c:pt>
                <c:pt idx="48906">
                  <c:v>0.27490234094147997</c:v>
                </c:pt>
                <c:pt idx="48907">
                  <c:v>0.27490234094147997</c:v>
                </c:pt>
                <c:pt idx="48908">
                  <c:v>0.27490234094147997</c:v>
                </c:pt>
                <c:pt idx="48909">
                  <c:v>0.23671874661522399</c:v>
                </c:pt>
                <c:pt idx="48910">
                  <c:v>0.23671874661522399</c:v>
                </c:pt>
                <c:pt idx="48911">
                  <c:v>0.23671874661522399</c:v>
                </c:pt>
                <c:pt idx="48912">
                  <c:v>0.14277343479625401</c:v>
                </c:pt>
                <c:pt idx="48913">
                  <c:v>0.183007809398986</c:v>
                </c:pt>
                <c:pt idx="48914">
                  <c:v>0.183007809398986</c:v>
                </c:pt>
                <c:pt idx="48915">
                  <c:v>0.183007809398986</c:v>
                </c:pt>
                <c:pt idx="48916">
                  <c:v>0.14267577917053101</c:v>
                </c:pt>
                <c:pt idx="48917">
                  <c:v>0.14267577917053101</c:v>
                </c:pt>
                <c:pt idx="48918">
                  <c:v>0.14267577917053101</c:v>
                </c:pt>
                <c:pt idx="48919">
                  <c:v>0.169433591312554</c:v>
                </c:pt>
                <c:pt idx="48920">
                  <c:v>0.169433591312554</c:v>
                </c:pt>
                <c:pt idx="48921">
                  <c:v>0.154003902956901</c:v>
                </c:pt>
                <c:pt idx="48922">
                  <c:v>0.154003902956901</c:v>
                </c:pt>
                <c:pt idx="48923">
                  <c:v>0.154003902956901</c:v>
                </c:pt>
                <c:pt idx="48924">
                  <c:v>0.154003902956901</c:v>
                </c:pt>
                <c:pt idx="48925">
                  <c:v>0.32626952875580101</c:v>
                </c:pt>
                <c:pt idx="48926">
                  <c:v>0.32626952875580101</c:v>
                </c:pt>
                <c:pt idx="48927">
                  <c:v>0.32626952875580101</c:v>
                </c:pt>
                <c:pt idx="48928">
                  <c:v>0.10009765405266</c:v>
                </c:pt>
                <c:pt idx="48929">
                  <c:v>0.10009765405266</c:v>
                </c:pt>
                <c:pt idx="48930">
                  <c:v>0.192382810550043</c:v>
                </c:pt>
                <c:pt idx="48931">
                  <c:v>0.192382810550043</c:v>
                </c:pt>
                <c:pt idx="48932">
                  <c:v>0.17783202861028199</c:v>
                </c:pt>
                <c:pt idx="48933">
                  <c:v>0.17783202861028199</c:v>
                </c:pt>
                <c:pt idx="48934">
                  <c:v>0.17783202861028199</c:v>
                </c:pt>
                <c:pt idx="48935">
                  <c:v>0.20898437379219101</c:v>
                </c:pt>
                <c:pt idx="48936">
                  <c:v>0.20898437379219101</c:v>
                </c:pt>
                <c:pt idx="48937">
                  <c:v>0.20898437379219101</c:v>
                </c:pt>
                <c:pt idx="48938">
                  <c:v>0.18994140324502901</c:v>
                </c:pt>
                <c:pt idx="48939">
                  <c:v>0.18994140324502901</c:v>
                </c:pt>
                <c:pt idx="48940">
                  <c:v>0.18994140324502901</c:v>
                </c:pt>
                <c:pt idx="48941">
                  <c:v>0.187792966040433</c:v>
                </c:pt>
                <c:pt idx="48942">
                  <c:v>0.187792966040433</c:v>
                </c:pt>
                <c:pt idx="48943">
                  <c:v>0.187792966040433</c:v>
                </c:pt>
                <c:pt idx="48944">
                  <c:v>0.187792966040433</c:v>
                </c:pt>
                <c:pt idx="48945">
                  <c:v>8.1152341401320799E-2</c:v>
                </c:pt>
                <c:pt idx="48946">
                  <c:v>8.1152341401320799E-2</c:v>
                </c:pt>
                <c:pt idx="48947">
                  <c:v>0.15615234219148899</c:v>
                </c:pt>
                <c:pt idx="48948">
                  <c:v>0.15615234219148899</c:v>
                </c:pt>
                <c:pt idx="48949">
                  <c:v>0.15615234219148899</c:v>
                </c:pt>
                <c:pt idx="48950">
                  <c:v>0.23046874727151501</c:v>
                </c:pt>
                <c:pt idx="48951">
                  <c:v>0.23046874727151501</c:v>
                </c:pt>
                <c:pt idx="48952">
                  <c:v>0.23046874727151501</c:v>
                </c:pt>
                <c:pt idx="48953">
                  <c:v>0.19111327817518001</c:v>
                </c:pt>
                <c:pt idx="48954">
                  <c:v>0.26914062172727399</c:v>
                </c:pt>
                <c:pt idx="48955">
                  <c:v>0.26914062172727399</c:v>
                </c:pt>
                <c:pt idx="48956">
                  <c:v>0.26914062172727399</c:v>
                </c:pt>
                <c:pt idx="48957">
                  <c:v>0.174999997856502</c:v>
                </c:pt>
                <c:pt idx="48958">
                  <c:v>0.174999997856502</c:v>
                </c:pt>
                <c:pt idx="48959">
                  <c:v>0.174999997856502</c:v>
                </c:pt>
                <c:pt idx="48960">
                  <c:v>0.176464840777043</c:v>
                </c:pt>
                <c:pt idx="48961">
                  <c:v>0.176464840777043</c:v>
                </c:pt>
                <c:pt idx="48962">
                  <c:v>0.19111327829887101</c:v>
                </c:pt>
                <c:pt idx="48963">
                  <c:v>0.19111327829887101</c:v>
                </c:pt>
                <c:pt idx="48964">
                  <c:v>0.19111327829887101</c:v>
                </c:pt>
                <c:pt idx="48965">
                  <c:v>0.19111327829887101</c:v>
                </c:pt>
                <c:pt idx="48966">
                  <c:v>0.19111327829887101</c:v>
                </c:pt>
                <c:pt idx="48967">
                  <c:v>0.31884765341237598</c:v>
                </c:pt>
                <c:pt idx="48968">
                  <c:v>0.31884765341237598</c:v>
                </c:pt>
                <c:pt idx="48969">
                  <c:v>0.200097653192642</c:v>
                </c:pt>
                <c:pt idx="48970">
                  <c:v>0.200097653192642</c:v>
                </c:pt>
                <c:pt idx="48971">
                  <c:v>0.200097653192642</c:v>
                </c:pt>
                <c:pt idx="48972">
                  <c:v>0.189648434497939</c:v>
                </c:pt>
                <c:pt idx="48973">
                  <c:v>0.189648434497939</c:v>
                </c:pt>
                <c:pt idx="48974">
                  <c:v>0.189648434497939</c:v>
                </c:pt>
                <c:pt idx="48975">
                  <c:v>0.24726562166324501</c:v>
                </c:pt>
                <c:pt idx="48976">
                  <c:v>0.24726562166324501</c:v>
                </c:pt>
                <c:pt idx="48977">
                  <c:v>0.272753903882403</c:v>
                </c:pt>
                <c:pt idx="48978">
                  <c:v>0.272753903882403</c:v>
                </c:pt>
                <c:pt idx="48979">
                  <c:v>0.272753903882403</c:v>
                </c:pt>
                <c:pt idx="48980">
                  <c:v>0.25107421663415103</c:v>
                </c:pt>
                <c:pt idx="48981">
                  <c:v>0.25107421663415103</c:v>
                </c:pt>
                <c:pt idx="48982">
                  <c:v>0.22919921537686599</c:v>
                </c:pt>
                <c:pt idx="48983">
                  <c:v>0.22919921537686599</c:v>
                </c:pt>
                <c:pt idx="48984">
                  <c:v>0.22919921537686599</c:v>
                </c:pt>
                <c:pt idx="48985">
                  <c:v>0.22919921537686599</c:v>
                </c:pt>
                <c:pt idx="48986">
                  <c:v>0.192773434704577</c:v>
                </c:pt>
                <c:pt idx="48987">
                  <c:v>0.192773434704577</c:v>
                </c:pt>
                <c:pt idx="48988">
                  <c:v>0.167675778924603</c:v>
                </c:pt>
                <c:pt idx="48989">
                  <c:v>0.167675778924603</c:v>
                </c:pt>
                <c:pt idx="48990">
                  <c:v>0.167675778924603</c:v>
                </c:pt>
                <c:pt idx="48991">
                  <c:v>0.137304685398703</c:v>
                </c:pt>
                <c:pt idx="48992">
                  <c:v>0.137304685398703</c:v>
                </c:pt>
                <c:pt idx="48993">
                  <c:v>0.236718747510167</c:v>
                </c:pt>
                <c:pt idx="48994">
                  <c:v>0.236718747510167</c:v>
                </c:pt>
                <c:pt idx="48995">
                  <c:v>0.23164062193973201</c:v>
                </c:pt>
                <c:pt idx="48996">
                  <c:v>0.23164062193973201</c:v>
                </c:pt>
                <c:pt idx="48997">
                  <c:v>0.23164062193973201</c:v>
                </c:pt>
                <c:pt idx="48998">
                  <c:v>0.25664062231953699</c:v>
                </c:pt>
                <c:pt idx="48999">
                  <c:v>0.25664062231953699</c:v>
                </c:pt>
                <c:pt idx="49000">
                  <c:v>0.23857421594584499</c:v>
                </c:pt>
                <c:pt idx="49001">
                  <c:v>0.23857421594584499</c:v>
                </c:pt>
                <c:pt idx="49002">
                  <c:v>0.23857421594584499</c:v>
                </c:pt>
                <c:pt idx="49003">
                  <c:v>0.23857421594584499</c:v>
                </c:pt>
                <c:pt idx="49004">
                  <c:v>0.23857421594584499</c:v>
                </c:pt>
                <c:pt idx="49005">
                  <c:v>0.29609374708525099</c:v>
                </c:pt>
                <c:pt idx="49006">
                  <c:v>0.29609374708525099</c:v>
                </c:pt>
                <c:pt idx="49007">
                  <c:v>0.29609374708525099</c:v>
                </c:pt>
                <c:pt idx="49008">
                  <c:v>0.16943359108699901</c:v>
                </c:pt>
                <c:pt idx="49009">
                  <c:v>0.16943359108699901</c:v>
                </c:pt>
                <c:pt idx="49010">
                  <c:v>0.16943359108699901</c:v>
                </c:pt>
                <c:pt idx="49011">
                  <c:v>0.14804687257128499</c:v>
                </c:pt>
                <c:pt idx="49012">
                  <c:v>0.14804687257128499</c:v>
                </c:pt>
                <c:pt idx="49013">
                  <c:v>0.15253905882855101</c:v>
                </c:pt>
                <c:pt idx="49014">
                  <c:v>0.15253905882855101</c:v>
                </c:pt>
                <c:pt idx="49015">
                  <c:v>0.24218749743158599</c:v>
                </c:pt>
                <c:pt idx="49016">
                  <c:v>0.24218749743158599</c:v>
                </c:pt>
                <c:pt idx="49017">
                  <c:v>0.24218749743158599</c:v>
                </c:pt>
                <c:pt idx="49018">
                  <c:v>0.1788085914377</c:v>
                </c:pt>
                <c:pt idx="49019">
                  <c:v>0.1788085914377</c:v>
                </c:pt>
                <c:pt idx="49020">
                  <c:v>0.16874999765423099</c:v>
                </c:pt>
                <c:pt idx="49021">
                  <c:v>0.16874999765423099</c:v>
                </c:pt>
                <c:pt idx="49022">
                  <c:v>0.16874999765423099</c:v>
                </c:pt>
                <c:pt idx="49023">
                  <c:v>0.16874999765423099</c:v>
                </c:pt>
                <c:pt idx="49024">
                  <c:v>0.16874999765423099</c:v>
                </c:pt>
                <c:pt idx="49025">
                  <c:v>0.21367187259602299</c:v>
                </c:pt>
                <c:pt idx="49026">
                  <c:v>0.21367187259602299</c:v>
                </c:pt>
                <c:pt idx="49027">
                  <c:v>0.21367187259602299</c:v>
                </c:pt>
                <c:pt idx="49028">
                  <c:v>0.16904296538268601</c:v>
                </c:pt>
                <c:pt idx="49029">
                  <c:v>0.16904296538268601</c:v>
                </c:pt>
                <c:pt idx="49030">
                  <c:v>0.23193359067226901</c:v>
                </c:pt>
                <c:pt idx="49031">
                  <c:v>0.23193359067226901</c:v>
                </c:pt>
                <c:pt idx="49032">
                  <c:v>0.23193359067226901</c:v>
                </c:pt>
                <c:pt idx="49033">
                  <c:v>0.207617184969421</c:v>
                </c:pt>
                <c:pt idx="49034">
                  <c:v>0.207617184969421</c:v>
                </c:pt>
                <c:pt idx="49035">
                  <c:v>0.17568359080905699</c:v>
                </c:pt>
                <c:pt idx="49036">
                  <c:v>0.17568359080905699</c:v>
                </c:pt>
                <c:pt idx="49037">
                  <c:v>0.17851562176656399</c:v>
                </c:pt>
                <c:pt idx="49038">
                  <c:v>0.17851562176656399</c:v>
                </c:pt>
                <c:pt idx="49039">
                  <c:v>0.103808590713015</c:v>
                </c:pt>
                <c:pt idx="49040">
                  <c:v>0.103808590713015</c:v>
                </c:pt>
                <c:pt idx="49041">
                  <c:v>0.103808590713015</c:v>
                </c:pt>
                <c:pt idx="49042">
                  <c:v>0.14326171515858699</c:v>
                </c:pt>
                <c:pt idx="49043">
                  <c:v>0.14326171515858699</c:v>
                </c:pt>
                <c:pt idx="49044">
                  <c:v>0.14326171515858699</c:v>
                </c:pt>
                <c:pt idx="49045">
                  <c:v>0.14326171515858699</c:v>
                </c:pt>
                <c:pt idx="49046">
                  <c:v>0.244726559634727</c:v>
                </c:pt>
                <c:pt idx="49047">
                  <c:v>0.244726559634727</c:v>
                </c:pt>
                <c:pt idx="49048">
                  <c:v>0.19990234026045001</c:v>
                </c:pt>
                <c:pt idx="49049">
                  <c:v>0.19990234026045001</c:v>
                </c:pt>
                <c:pt idx="49050">
                  <c:v>0.19990234026045001</c:v>
                </c:pt>
                <c:pt idx="49051">
                  <c:v>0.19990234026045001</c:v>
                </c:pt>
                <c:pt idx="49052">
                  <c:v>0.27666015336581001</c:v>
                </c:pt>
                <c:pt idx="49053">
                  <c:v>0.27666015336581001</c:v>
                </c:pt>
                <c:pt idx="49054">
                  <c:v>0.20556640349968799</c:v>
                </c:pt>
                <c:pt idx="49055">
                  <c:v>0.20556640349968799</c:v>
                </c:pt>
                <c:pt idx="49056">
                  <c:v>0.21308593498542899</c:v>
                </c:pt>
                <c:pt idx="49057">
                  <c:v>0.21308593498542899</c:v>
                </c:pt>
                <c:pt idx="49058">
                  <c:v>0.21308593498542899</c:v>
                </c:pt>
                <c:pt idx="49059">
                  <c:v>0.25390624724241201</c:v>
                </c:pt>
                <c:pt idx="49060">
                  <c:v>0.25390624724241201</c:v>
                </c:pt>
                <c:pt idx="49061">
                  <c:v>0.13759765381837399</c:v>
                </c:pt>
                <c:pt idx="49062">
                  <c:v>0.13759765381837399</c:v>
                </c:pt>
                <c:pt idx="49063">
                  <c:v>0.13759765381837399</c:v>
                </c:pt>
                <c:pt idx="49064">
                  <c:v>0.13759765381837399</c:v>
                </c:pt>
                <c:pt idx="49065">
                  <c:v>0.17431640294671499</c:v>
                </c:pt>
                <c:pt idx="49066">
                  <c:v>0.17431640294671499</c:v>
                </c:pt>
                <c:pt idx="49067">
                  <c:v>0.17431640294671499</c:v>
                </c:pt>
                <c:pt idx="49068">
                  <c:v>0.20371093438006899</c:v>
                </c:pt>
                <c:pt idx="49069">
                  <c:v>0.20371093438006899</c:v>
                </c:pt>
                <c:pt idx="49070">
                  <c:v>0.25205077830469202</c:v>
                </c:pt>
                <c:pt idx="49071">
                  <c:v>0.25205077830469202</c:v>
                </c:pt>
                <c:pt idx="49072">
                  <c:v>0.18486327951541101</c:v>
                </c:pt>
                <c:pt idx="49073">
                  <c:v>0.18486327951541101</c:v>
                </c:pt>
                <c:pt idx="49074">
                  <c:v>0.220410153204284</c:v>
                </c:pt>
                <c:pt idx="49075">
                  <c:v>0.220410153204284</c:v>
                </c:pt>
                <c:pt idx="49076">
                  <c:v>0.20322265348659099</c:v>
                </c:pt>
                <c:pt idx="49077">
                  <c:v>0.20322265348659099</c:v>
                </c:pt>
                <c:pt idx="49078">
                  <c:v>0.20322265348659099</c:v>
                </c:pt>
                <c:pt idx="49079">
                  <c:v>0.203222653108241</c:v>
                </c:pt>
                <c:pt idx="49080">
                  <c:v>0.203222653108241</c:v>
                </c:pt>
                <c:pt idx="49081">
                  <c:v>0.203222653108241</c:v>
                </c:pt>
                <c:pt idx="49082">
                  <c:v>0.27587890334689202</c:v>
                </c:pt>
                <c:pt idx="49083">
                  <c:v>0.27587890334689202</c:v>
                </c:pt>
                <c:pt idx="49084">
                  <c:v>0.27587890334689202</c:v>
                </c:pt>
                <c:pt idx="49085">
                  <c:v>0.27587890334689202</c:v>
                </c:pt>
                <c:pt idx="49086">
                  <c:v>0.174414059110858</c:v>
                </c:pt>
                <c:pt idx="49087">
                  <c:v>0.174414059110858</c:v>
                </c:pt>
                <c:pt idx="49088">
                  <c:v>0.174414059110858</c:v>
                </c:pt>
                <c:pt idx="49089">
                  <c:v>0.17080077836726501</c:v>
                </c:pt>
                <c:pt idx="49090">
                  <c:v>0.17080077836726501</c:v>
                </c:pt>
                <c:pt idx="49091">
                  <c:v>0.24345702876598799</c:v>
                </c:pt>
                <c:pt idx="49092">
                  <c:v>0.24345702876598799</c:v>
                </c:pt>
                <c:pt idx="49093">
                  <c:v>0.24345702876598799</c:v>
                </c:pt>
                <c:pt idx="49094">
                  <c:v>0.17548827888094801</c:v>
                </c:pt>
                <c:pt idx="49095">
                  <c:v>0.17548827888094801</c:v>
                </c:pt>
                <c:pt idx="49096">
                  <c:v>0.103124996494443</c:v>
                </c:pt>
                <c:pt idx="49097">
                  <c:v>0.103124996494443</c:v>
                </c:pt>
                <c:pt idx="49098">
                  <c:v>0.103124996494443</c:v>
                </c:pt>
                <c:pt idx="49099">
                  <c:v>9.1699215765402103E-2</c:v>
                </c:pt>
                <c:pt idx="49100">
                  <c:v>9.1699215765402103E-2</c:v>
                </c:pt>
                <c:pt idx="49101">
                  <c:v>9.1699215765402103E-2</c:v>
                </c:pt>
                <c:pt idx="49102">
                  <c:v>0.22148437173746</c:v>
                </c:pt>
                <c:pt idx="49103">
                  <c:v>0.22148437173746</c:v>
                </c:pt>
                <c:pt idx="49104">
                  <c:v>0.22148437173746</c:v>
                </c:pt>
                <c:pt idx="49105">
                  <c:v>0.22148437173746</c:v>
                </c:pt>
                <c:pt idx="49106">
                  <c:v>0.160546872466511</c:v>
                </c:pt>
                <c:pt idx="49107">
                  <c:v>0.160546872466511</c:v>
                </c:pt>
                <c:pt idx="49108">
                  <c:v>0.160546872466511</c:v>
                </c:pt>
                <c:pt idx="49109">
                  <c:v>0.14941406020807299</c:v>
                </c:pt>
                <c:pt idx="49110">
                  <c:v>0.14941406020807299</c:v>
                </c:pt>
                <c:pt idx="49111">
                  <c:v>0.15546874740539299</c:v>
                </c:pt>
                <c:pt idx="49112">
                  <c:v>0.15546874740539299</c:v>
                </c:pt>
                <c:pt idx="49113">
                  <c:v>0.15546874740539299</c:v>
                </c:pt>
                <c:pt idx="49114">
                  <c:v>0.151855465759581</c:v>
                </c:pt>
                <c:pt idx="49115">
                  <c:v>0.151855465759581</c:v>
                </c:pt>
                <c:pt idx="49116">
                  <c:v>0.22412109073775299</c:v>
                </c:pt>
                <c:pt idx="49117">
                  <c:v>0.22412109073775299</c:v>
                </c:pt>
                <c:pt idx="49118">
                  <c:v>0.104589841022971</c:v>
                </c:pt>
                <c:pt idx="49119">
                  <c:v>0.104589841022971</c:v>
                </c:pt>
                <c:pt idx="49120">
                  <c:v>0.22578124721621801</c:v>
                </c:pt>
                <c:pt idx="49121">
                  <c:v>0.22578124721621801</c:v>
                </c:pt>
                <c:pt idx="49122">
                  <c:v>0.22578124721621801</c:v>
                </c:pt>
                <c:pt idx="49123">
                  <c:v>0.18710937118885301</c:v>
                </c:pt>
                <c:pt idx="49124">
                  <c:v>0.18710937118885301</c:v>
                </c:pt>
                <c:pt idx="49125">
                  <c:v>0.18710937118885301</c:v>
                </c:pt>
                <c:pt idx="49126">
                  <c:v>0.18710937118885301</c:v>
                </c:pt>
                <c:pt idx="49127">
                  <c:v>0.15615234049619101</c:v>
                </c:pt>
                <c:pt idx="49128">
                  <c:v>0.15615234049619101</c:v>
                </c:pt>
                <c:pt idx="49129">
                  <c:v>0.15615234049619101</c:v>
                </c:pt>
                <c:pt idx="49130">
                  <c:v>0.29082030968856998</c:v>
                </c:pt>
                <c:pt idx="49131">
                  <c:v>0.29082030968856998</c:v>
                </c:pt>
                <c:pt idx="49132">
                  <c:v>0.19257812150317399</c:v>
                </c:pt>
                <c:pt idx="49133">
                  <c:v>0.19257812150317399</c:v>
                </c:pt>
                <c:pt idx="49134">
                  <c:v>0.19257812150317399</c:v>
                </c:pt>
                <c:pt idx="49135">
                  <c:v>0.160058590954577</c:v>
                </c:pt>
                <c:pt idx="49136">
                  <c:v>0.160058590954577</c:v>
                </c:pt>
                <c:pt idx="49137">
                  <c:v>0.194921871931001</c:v>
                </c:pt>
                <c:pt idx="49138">
                  <c:v>0.194921871931001</c:v>
                </c:pt>
                <c:pt idx="49139">
                  <c:v>0.194921871931001</c:v>
                </c:pt>
                <c:pt idx="49140">
                  <c:v>0.18007812141149701</c:v>
                </c:pt>
                <c:pt idx="49141">
                  <c:v>0.18007812141149701</c:v>
                </c:pt>
                <c:pt idx="49142">
                  <c:v>0.18007812141149701</c:v>
                </c:pt>
                <c:pt idx="49143">
                  <c:v>0.153808590250264</c:v>
                </c:pt>
                <c:pt idx="49144">
                  <c:v>0.153808590250264</c:v>
                </c:pt>
                <c:pt idx="49145">
                  <c:v>0.153808590250264</c:v>
                </c:pt>
                <c:pt idx="49146">
                  <c:v>0.304003903358534</c:v>
                </c:pt>
                <c:pt idx="49147">
                  <c:v>0.304003903358534</c:v>
                </c:pt>
                <c:pt idx="49148">
                  <c:v>0.304003903358534</c:v>
                </c:pt>
                <c:pt idx="49149">
                  <c:v>0.16220702861028199</c:v>
                </c:pt>
                <c:pt idx="49150">
                  <c:v>0.16220702861028199</c:v>
                </c:pt>
                <c:pt idx="49151">
                  <c:v>0.25019530944700802</c:v>
                </c:pt>
                <c:pt idx="49152">
                  <c:v>0.25019530944700802</c:v>
                </c:pt>
                <c:pt idx="49153">
                  <c:v>0.25019530944700802</c:v>
                </c:pt>
                <c:pt idx="49154">
                  <c:v>0.305664059458649</c:v>
                </c:pt>
                <c:pt idx="49155">
                  <c:v>0.180371091148117</c:v>
                </c:pt>
                <c:pt idx="49156">
                  <c:v>0.180371091148117</c:v>
                </c:pt>
                <c:pt idx="49157">
                  <c:v>0.180371091148117</c:v>
                </c:pt>
                <c:pt idx="49158">
                  <c:v>0.25146484088327198</c:v>
                </c:pt>
                <c:pt idx="49159">
                  <c:v>0.25146484088327198</c:v>
                </c:pt>
                <c:pt idx="49160">
                  <c:v>0.25146484088327198</c:v>
                </c:pt>
                <c:pt idx="49161">
                  <c:v>0.25146484088327198</c:v>
                </c:pt>
                <c:pt idx="49162">
                  <c:v>0.180761715317203</c:v>
                </c:pt>
                <c:pt idx="49163">
                  <c:v>0.180761715317203</c:v>
                </c:pt>
                <c:pt idx="49164">
                  <c:v>0.180761715317203</c:v>
                </c:pt>
                <c:pt idx="49165">
                  <c:v>0.138671872176928</c:v>
                </c:pt>
                <c:pt idx="49166">
                  <c:v>0.138671872176928</c:v>
                </c:pt>
                <c:pt idx="49167">
                  <c:v>0.138671872176928</c:v>
                </c:pt>
                <c:pt idx="49168">
                  <c:v>0.38759765271242902</c:v>
                </c:pt>
                <c:pt idx="49169">
                  <c:v>0.38759765271242902</c:v>
                </c:pt>
                <c:pt idx="49170">
                  <c:v>0.21240234101423899</c:v>
                </c:pt>
                <c:pt idx="49171">
                  <c:v>0.21240234101423899</c:v>
                </c:pt>
                <c:pt idx="49172">
                  <c:v>0.22724609165743401</c:v>
                </c:pt>
                <c:pt idx="49173">
                  <c:v>0.22724609165743401</c:v>
                </c:pt>
                <c:pt idx="49174">
                  <c:v>0.22724609165743401</c:v>
                </c:pt>
                <c:pt idx="49175">
                  <c:v>0.25410155989084099</c:v>
                </c:pt>
                <c:pt idx="49176">
                  <c:v>0.25410155989084099</c:v>
                </c:pt>
                <c:pt idx="49177">
                  <c:v>0.25410155989084099</c:v>
                </c:pt>
                <c:pt idx="49178">
                  <c:v>0.187695309483387</c:v>
                </c:pt>
                <c:pt idx="49179">
                  <c:v>0.187695309483387</c:v>
                </c:pt>
                <c:pt idx="49180">
                  <c:v>0.1133789033629</c:v>
                </c:pt>
                <c:pt idx="49181">
                  <c:v>0.1133789033629</c:v>
                </c:pt>
                <c:pt idx="49182">
                  <c:v>0.1133789033629</c:v>
                </c:pt>
                <c:pt idx="49183">
                  <c:v>0.13261718397552599</c:v>
                </c:pt>
                <c:pt idx="49184">
                  <c:v>0.13261718397552599</c:v>
                </c:pt>
                <c:pt idx="49185">
                  <c:v>0.13261718397552599</c:v>
                </c:pt>
                <c:pt idx="49186">
                  <c:v>0.182714840957487</c:v>
                </c:pt>
                <c:pt idx="49187">
                  <c:v>0.182714840957487</c:v>
                </c:pt>
                <c:pt idx="49188">
                  <c:v>0.225781246706901</c:v>
                </c:pt>
                <c:pt idx="49189">
                  <c:v>0.225781246706901</c:v>
                </c:pt>
                <c:pt idx="49190">
                  <c:v>0.225781246706901</c:v>
                </c:pt>
                <c:pt idx="49191">
                  <c:v>0.18505858991557</c:v>
                </c:pt>
                <c:pt idx="49192">
                  <c:v>0.18505858991557</c:v>
                </c:pt>
                <c:pt idx="49193">
                  <c:v>0.13896484075667101</c:v>
                </c:pt>
                <c:pt idx="49194">
                  <c:v>0.13896484075667101</c:v>
                </c:pt>
                <c:pt idx="49195">
                  <c:v>0.19208984061697201</c:v>
                </c:pt>
                <c:pt idx="49196">
                  <c:v>0.19208984061697201</c:v>
                </c:pt>
                <c:pt idx="49197">
                  <c:v>0.19208984061697201</c:v>
                </c:pt>
                <c:pt idx="49198">
                  <c:v>0.19160155971621801</c:v>
                </c:pt>
                <c:pt idx="49199">
                  <c:v>0.19160155971621801</c:v>
                </c:pt>
                <c:pt idx="49200">
                  <c:v>0.19160155971621801</c:v>
                </c:pt>
                <c:pt idx="49201">
                  <c:v>0.151757810039271</c:v>
                </c:pt>
                <c:pt idx="49202">
                  <c:v>0.151757810039271</c:v>
                </c:pt>
                <c:pt idx="49203">
                  <c:v>0.151757810039271</c:v>
                </c:pt>
                <c:pt idx="49204">
                  <c:v>0.23095702815771799</c:v>
                </c:pt>
                <c:pt idx="49205">
                  <c:v>0.23095702815771799</c:v>
                </c:pt>
                <c:pt idx="49206">
                  <c:v>0.23095702815771799</c:v>
                </c:pt>
                <c:pt idx="49207">
                  <c:v>7.9101559887931203E-2</c:v>
                </c:pt>
                <c:pt idx="49208">
                  <c:v>7.9101559887931203E-2</c:v>
                </c:pt>
                <c:pt idx="49209">
                  <c:v>7.9101559887931203E-2</c:v>
                </c:pt>
                <c:pt idx="49210">
                  <c:v>0.225878903591365</c:v>
                </c:pt>
                <c:pt idx="49211">
                  <c:v>0.225878903591365</c:v>
                </c:pt>
                <c:pt idx="49212">
                  <c:v>0.225878903591365</c:v>
                </c:pt>
                <c:pt idx="49213">
                  <c:v>0.236035153080592</c:v>
                </c:pt>
                <c:pt idx="49214">
                  <c:v>0.236035153080592</c:v>
                </c:pt>
                <c:pt idx="49215">
                  <c:v>0.25507812220166598</c:v>
                </c:pt>
                <c:pt idx="49216">
                  <c:v>0.25507812220166598</c:v>
                </c:pt>
                <c:pt idx="49217">
                  <c:v>0.11757812328869401</c:v>
                </c:pt>
                <c:pt idx="49218">
                  <c:v>0.11757812328869401</c:v>
                </c:pt>
                <c:pt idx="49219">
                  <c:v>6.0546872511622399E-2</c:v>
                </c:pt>
                <c:pt idx="49220">
                  <c:v>6.0546872511622399E-2</c:v>
                </c:pt>
                <c:pt idx="49221">
                  <c:v>0.28691406004509101</c:v>
                </c:pt>
                <c:pt idx="49222">
                  <c:v>0.28691406004509101</c:v>
                </c:pt>
                <c:pt idx="49223">
                  <c:v>0.28691406004509101</c:v>
                </c:pt>
                <c:pt idx="49224">
                  <c:v>0.28691406004509101</c:v>
                </c:pt>
                <c:pt idx="49225">
                  <c:v>0.28691406004509101</c:v>
                </c:pt>
                <c:pt idx="49226">
                  <c:v>0.26992187200084999</c:v>
                </c:pt>
                <c:pt idx="49227">
                  <c:v>0.26992187200084999</c:v>
                </c:pt>
                <c:pt idx="49228">
                  <c:v>0.19521484060533101</c:v>
                </c:pt>
                <c:pt idx="49229">
                  <c:v>0.19521484060533101</c:v>
                </c:pt>
                <c:pt idx="49230">
                  <c:v>0.19521484060533101</c:v>
                </c:pt>
                <c:pt idx="49231">
                  <c:v>0.20410156080470099</c:v>
                </c:pt>
                <c:pt idx="49232">
                  <c:v>0.20410156080470099</c:v>
                </c:pt>
                <c:pt idx="49233">
                  <c:v>0.20410156080470099</c:v>
                </c:pt>
                <c:pt idx="49234">
                  <c:v>0.128515622178383</c:v>
                </c:pt>
                <c:pt idx="49235">
                  <c:v>0.107714840967673</c:v>
                </c:pt>
                <c:pt idx="49236">
                  <c:v>0.107714840967673</c:v>
                </c:pt>
                <c:pt idx="49237">
                  <c:v>0.269042966108827</c:v>
                </c:pt>
                <c:pt idx="49238">
                  <c:v>0.269042966108827</c:v>
                </c:pt>
                <c:pt idx="49239">
                  <c:v>0.269042966108827</c:v>
                </c:pt>
                <c:pt idx="49240">
                  <c:v>0.24677734050783301</c:v>
                </c:pt>
                <c:pt idx="49241">
                  <c:v>0.24677734050783301</c:v>
                </c:pt>
                <c:pt idx="49242">
                  <c:v>0.24677734050783301</c:v>
                </c:pt>
                <c:pt idx="49243">
                  <c:v>0.15683593442372501</c:v>
                </c:pt>
                <c:pt idx="49244">
                  <c:v>0.15683593442372501</c:v>
                </c:pt>
                <c:pt idx="49245">
                  <c:v>0.15683593442372501</c:v>
                </c:pt>
                <c:pt idx="49246">
                  <c:v>0.15683593442372501</c:v>
                </c:pt>
                <c:pt idx="49247">
                  <c:v>0.13828124724386701</c:v>
                </c:pt>
                <c:pt idx="49248">
                  <c:v>0.13828124724386701</c:v>
                </c:pt>
                <c:pt idx="49249">
                  <c:v>0.13828124724386701</c:v>
                </c:pt>
                <c:pt idx="49250">
                  <c:v>0.19716796580905699</c:v>
                </c:pt>
                <c:pt idx="49251">
                  <c:v>0.19716796580905699</c:v>
                </c:pt>
                <c:pt idx="49252">
                  <c:v>0.19716796580905699</c:v>
                </c:pt>
                <c:pt idx="49253">
                  <c:v>0.13212890390423099</c:v>
                </c:pt>
                <c:pt idx="49254">
                  <c:v>0.13212890390423099</c:v>
                </c:pt>
                <c:pt idx="49255">
                  <c:v>0.18076171613211001</c:v>
                </c:pt>
                <c:pt idx="49256">
                  <c:v>0.18076171613211001</c:v>
                </c:pt>
                <c:pt idx="49257">
                  <c:v>0.15078124672436299</c:v>
                </c:pt>
                <c:pt idx="49258">
                  <c:v>0.15078124672436299</c:v>
                </c:pt>
                <c:pt idx="49259">
                  <c:v>0.199023434499395</c:v>
                </c:pt>
                <c:pt idx="49260">
                  <c:v>0.199023434499395</c:v>
                </c:pt>
                <c:pt idx="49261">
                  <c:v>0.199023434499395</c:v>
                </c:pt>
                <c:pt idx="49262">
                  <c:v>0.20458984104334299</c:v>
                </c:pt>
                <c:pt idx="49263">
                  <c:v>0.20458984104334299</c:v>
                </c:pt>
                <c:pt idx="49264">
                  <c:v>0.20458984104334299</c:v>
                </c:pt>
                <c:pt idx="49265">
                  <c:v>0.20458984104334299</c:v>
                </c:pt>
                <c:pt idx="49266">
                  <c:v>0.250390621789847</c:v>
                </c:pt>
                <c:pt idx="49267">
                  <c:v>0.250390621789847</c:v>
                </c:pt>
                <c:pt idx="49268">
                  <c:v>0.250390621789847</c:v>
                </c:pt>
                <c:pt idx="49269">
                  <c:v>0.18134765457216401</c:v>
                </c:pt>
                <c:pt idx="49270">
                  <c:v>0.18134765457216401</c:v>
                </c:pt>
                <c:pt idx="49271">
                  <c:v>0.18134765457216401</c:v>
                </c:pt>
                <c:pt idx="49272">
                  <c:v>0.194531247150735</c:v>
                </c:pt>
                <c:pt idx="49273">
                  <c:v>0.194531247150735</c:v>
                </c:pt>
                <c:pt idx="49274">
                  <c:v>0.22236327858990901</c:v>
                </c:pt>
                <c:pt idx="49275">
                  <c:v>0.22236327858990901</c:v>
                </c:pt>
                <c:pt idx="49276">
                  <c:v>0.202636716079723</c:v>
                </c:pt>
                <c:pt idx="49277">
                  <c:v>0.202636716079723</c:v>
                </c:pt>
                <c:pt idx="49278">
                  <c:v>0.237597652514523</c:v>
                </c:pt>
                <c:pt idx="49279">
                  <c:v>0.237597652514523</c:v>
                </c:pt>
                <c:pt idx="49280">
                  <c:v>0.237597652514523</c:v>
                </c:pt>
                <c:pt idx="49281">
                  <c:v>0.26162109110737197</c:v>
                </c:pt>
                <c:pt idx="49282">
                  <c:v>0.26162109110737197</c:v>
                </c:pt>
                <c:pt idx="49283">
                  <c:v>0.26162109110737197</c:v>
                </c:pt>
                <c:pt idx="49284">
                  <c:v>0.26162109110737197</c:v>
                </c:pt>
                <c:pt idx="49285">
                  <c:v>0.26162109110737197</c:v>
                </c:pt>
                <c:pt idx="49286">
                  <c:v>0.203417966164124</c:v>
                </c:pt>
                <c:pt idx="49287">
                  <c:v>0.203417966164124</c:v>
                </c:pt>
                <c:pt idx="49288">
                  <c:v>0.24423827806458501</c:v>
                </c:pt>
                <c:pt idx="49289">
                  <c:v>0.24423827806458501</c:v>
                </c:pt>
                <c:pt idx="49290">
                  <c:v>0.24423827806458501</c:v>
                </c:pt>
                <c:pt idx="49291">
                  <c:v>0.12792968498979401</c:v>
                </c:pt>
                <c:pt idx="49292">
                  <c:v>0.12792968498979401</c:v>
                </c:pt>
                <c:pt idx="49293">
                  <c:v>0.12792968498979401</c:v>
                </c:pt>
                <c:pt idx="49294">
                  <c:v>0.20908202871214501</c:v>
                </c:pt>
                <c:pt idx="49295">
                  <c:v>0.20517577847931501</c:v>
                </c:pt>
                <c:pt idx="49296">
                  <c:v>0.20517577847931501</c:v>
                </c:pt>
                <c:pt idx="49297">
                  <c:v>0.26611327817226899</c:v>
                </c:pt>
                <c:pt idx="49298">
                  <c:v>0.26611327817226899</c:v>
                </c:pt>
                <c:pt idx="49299">
                  <c:v>0.26611327817226899</c:v>
                </c:pt>
                <c:pt idx="49300">
                  <c:v>0.26611327817226899</c:v>
                </c:pt>
                <c:pt idx="49301">
                  <c:v>0.205078121733095</c:v>
                </c:pt>
                <c:pt idx="49302">
                  <c:v>0.205078121733095</c:v>
                </c:pt>
                <c:pt idx="49303">
                  <c:v>0.205078121733095</c:v>
                </c:pt>
                <c:pt idx="49304">
                  <c:v>0.16679687244322799</c:v>
                </c:pt>
                <c:pt idx="49305">
                  <c:v>0.16679687244322799</c:v>
                </c:pt>
                <c:pt idx="49306">
                  <c:v>0.22148437185387501</c:v>
                </c:pt>
                <c:pt idx="49307">
                  <c:v>0.22148437185387501</c:v>
                </c:pt>
                <c:pt idx="49308">
                  <c:v>0.22148437185387501</c:v>
                </c:pt>
                <c:pt idx="49309">
                  <c:v>0.190234372232225</c:v>
                </c:pt>
                <c:pt idx="49310">
                  <c:v>0.190234372232225</c:v>
                </c:pt>
                <c:pt idx="49311">
                  <c:v>0.15810546608554399</c:v>
                </c:pt>
                <c:pt idx="49312">
                  <c:v>0.15810546608554399</c:v>
                </c:pt>
                <c:pt idx="49313">
                  <c:v>0.15810546608554399</c:v>
                </c:pt>
                <c:pt idx="49314">
                  <c:v>0.148242185423441</c:v>
                </c:pt>
                <c:pt idx="49315">
                  <c:v>0.148242185423441</c:v>
                </c:pt>
                <c:pt idx="49316">
                  <c:v>0.20039062263822399</c:v>
                </c:pt>
                <c:pt idx="49317">
                  <c:v>0.20039062263822399</c:v>
                </c:pt>
                <c:pt idx="49318">
                  <c:v>0.20039062263822399</c:v>
                </c:pt>
                <c:pt idx="49319">
                  <c:v>0.17900390414433701</c:v>
                </c:pt>
                <c:pt idx="49320">
                  <c:v>0.17900390414433701</c:v>
                </c:pt>
                <c:pt idx="49321">
                  <c:v>0.29130859162978501</c:v>
                </c:pt>
                <c:pt idx="49322">
                  <c:v>0.29130859162978501</c:v>
                </c:pt>
                <c:pt idx="49323">
                  <c:v>0.29130859162978501</c:v>
                </c:pt>
                <c:pt idx="49324">
                  <c:v>0.29130859162978501</c:v>
                </c:pt>
                <c:pt idx="49325">
                  <c:v>-36.490234319921001</c:v>
                </c:pt>
                <c:pt idx="49326">
                  <c:v>-36.490234319921001</c:v>
                </c:pt>
                <c:pt idx="49327">
                  <c:v>-36.490234319921001</c:v>
                </c:pt>
                <c:pt idx="49328">
                  <c:v>-36.708007783294299</c:v>
                </c:pt>
                <c:pt idx="49329">
                  <c:v>-36.708007783294299</c:v>
                </c:pt>
                <c:pt idx="49330">
                  <c:v>-36.494238230807198</c:v>
                </c:pt>
                <c:pt idx="49331">
                  <c:v>-36.494238230807198</c:v>
                </c:pt>
                <c:pt idx="49332">
                  <c:v>-36.494238230807198</c:v>
                </c:pt>
                <c:pt idx="49333">
                  <c:v>-36.517089795204797</c:v>
                </c:pt>
                <c:pt idx="49334">
                  <c:v>-36.521777293462897</c:v>
                </c:pt>
                <c:pt idx="49335">
                  <c:v>-36.521777293462897</c:v>
                </c:pt>
                <c:pt idx="49336">
                  <c:v>-36.521777293462897</c:v>
                </c:pt>
                <c:pt idx="49337">
                  <c:v>-36.592382776332599</c:v>
                </c:pt>
                <c:pt idx="49338">
                  <c:v>-36.592382776332599</c:v>
                </c:pt>
                <c:pt idx="49339">
                  <c:v>-36.592382776332599</c:v>
                </c:pt>
                <c:pt idx="49340">
                  <c:v>-36.500683566657202</c:v>
                </c:pt>
                <c:pt idx="49341">
                  <c:v>-36.500683566657202</c:v>
                </c:pt>
                <c:pt idx="49342">
                  <c:v>-36.500683566657202</c:v>
                </c:pt>
                <c:pt idx="49343">
                  <c:v>-36.498535112201303</c:v>
                </c:pt>
                <c:pt idx="49344">
                  <c:v>-36.498535112201303</c:v>
                </c:pt>
                <c:pt idx="49345">
                  <c:v>-36.498535112201303</c:v>
                </c:pt>
                <c:pt idx="49346">
                  <c:v>-36.502636687444401</c:v>
                </c:pt>
                <c:pt idx="49347">
                  <c:v>-36.502636687444401</c:v>
                </c:pt>
                <c:pt idx="49348">
                  <c:v>-36.502636687444401</c:v>
                </c:pt>
                <c:pt idx="49349">
                  <c:v>-36.497656138300897</c:v>
                </c:pt>
                <c:pt idx="49350">
                  <c:v>-36.497656138300897</c:v>
                </c:pt>
                <c:pt idx="49351">
                  <c:v>-36.497656138300897</c:v>
                </c:pt>
                <c:pt idx="49352">
                  <c:v>-36.424706973288203</c:v>
                </c:pt>
                <c:pt idx="49353">
                  <c:v>-36.424706973288203</c:v>
                </c:pt>
                <c:pt idx="49354">
                  <c:v>-36.464550721699197</c:v>
                </c:pt>
                <c:pt idx="49355">
                  <c:v>-36.464550721699197</c:v>
                </c:pt>
                <c:pt idx="49356">
                  <c:v>-36.464550721699197</c:v>
                </c:pt>
                <c:pt idx="49357">
                  <c:v>-36.358398428994398</c:v>
                </c:pt>
                <c:pt idx="49358">
                  <c:v>-36.358398428994398</c:v>
                </c:pt>
                <c:pt idx="49359">
                  <c:v>-36.358398428994398</c:v>
                </c:pt>
                <c:pt idx="49360">
                  <c:v>-36.471289001245097</c:v>
                </c:pt>
                <c:pt idx="49361">
                  <c:v>-36.471289001245097</c:v>
                </c:pt>
                <c:pt idx="49362">
                  <c:v>-36.471289001245097</c:v>
                </c:pt>
                <c:pt idx="49363">
                  <c:v>-36.471289001245097</c:v>
                </c:pt>
                <c:pt idx="49364">
                  <c:v>-36.420800742082001</c:v>
                </c:pt>
                <c:pt idx="49365">
                  <c:v>-36.420800742082001</c:v>
                </c:pt>
                <c:pt idx="49366">
                  <c:v>-36.420800742082001</c:v>
                </c:pt>
                <c:pt idx="49367">
                  <c:v>-36.395898407172297</c:v>
                </c:pt>
                <c:pt idx="49368">
                  <c:v>-36.395898407172297</c:v>
                </c:pt>
                <c:pt idx="49369">
                  <c:v>-36.395898407172297</c:v>
                </c:pt>
                <c:pt idx="49370">
                  <c:v>-36.534277286395003</c:v>
                </c:pt>
                <c:pt idx="49371">
                  <c:v>-36.534277286395003</c:v>
                </c:pt>
                <c:pt idx="49372">
                  <c:v>-36.3884765547336</c:v>
                </c:pt>
                <c:pt idx="49373">
                  <c:v>-36.3884765547336</c:v>
                </c:pt>
                <c:pt idx="49374">
                  <c:v>-36.3884765547336</c:v>
                </c:pt>
                <c:pt idx="49375">
                  <c:v>-36.268457035337597</c:v>
                </c:pt>
                <c:pt idx="49376">
                  <c:v>-36.268457035337597</c:v>
                </c:pt>
                <c:pt idx="49377">
                  <c:v>-36.5201171553053</c:v>
                </c:pt>
                <c:pt idx="49378">
                  <c:v>-36.5201171553053</c:v>
                </c:pt>
                <c:pt idx="49379">
                  <c:v>-36.5201171553053</c:v>
                </c:pt>
                <c:pt idx="49380">
                  <c:v>-36.418847601984403</c:v>
                </c:pt>
                <c:pt idx="49381">
                  <c:v>-36.418847601984403</c:v>
                </c:pt>
                <c:pt idx="49382">
                  <c:v>-36.418847601984403</c:v>
                </c:pt>
                <c:pt idx="49383">
                  <c:v>-36.418847601984403</c:v>
                </c:pt>
                <c:pt idx="49384">
                  <c:v>-36.320703085410003</c:v>
                </c:pt>
                <c:pt idx="49385">
                  <c:v>-36.320703085410003</c:v>
                </c:pt>
                <c:pt idx="49386">
                  <c:v>-36.347460885786802</c:v>
                </c:pt>
                <c:pt idx="49387">
                  <c:v>-36.347460885786802</c:v>
                </c:pt>
                <c:pt idx="49388">
                  <c:v>-36.347460885786802</c:v>
                </c:pt>
                <c:pt idx="49389">
                  <c:v>-36.397070282793699</c:v>
                </c:pt>
                <c:pt idx="49390">
                  <c:v>-36.397070282793699</c:v>
                </c:pt>
                <c:pt idx="49391">
                  <c:v>-36.397070282793699</c:v>
                </c:pt>
                <c:pt idx="49392">
                  <c:v>-36.399316367685898</c:v>
                </c:pt>
                <c:pt idx="49393">
                  <c:v>-36.289550756351602</c:v>
                </c:pt>
                <c:pt idx="49394">
                  <c:v>-36.289550756351602</c:v>
                </c:pt>
                <c:pt idx="49395">
                  <c:v>-36.289550756351602</c:v>
                </c:pt>
                <c:pt idx="49396">
                  <c:v>-36.349999957288603</c:v>
                </c:pt>
                <c:pt idx="49397">
                  <c:v>-36.349999957288603</c:v>
                </c:pt>
                <c:pt idx="49398">
                  <c:v>-36.291406207463297</c:v>
                </c:pt>
                <c:pt idx="49399">
                  <c:v>-36.291406207463297</c:v>
                </c:pt>
                <c:pt idx="49400">
                  <c:v>-36.291406207463297</c:v>
                </c:pt>
                <c:pt idx="49401">
                  <c:v>-36.320117154951703</c:v>
                </c:pt>
                <c:pt idx="49402">
                  <c:v>-36.320117154951703</c:v>
                </c:pt>
                <c:pt idx="49403">
                  <c:v>-36.320117154951703</c:v>
                </c:pt>
                <c:pt idx="49404">
                  <c:v>-36.322070299815003</c:v>
                </c:pt>
                <c:pt idx="49405">
                  <c:v>-36.322070299815003</c:v>
                </c:pt>
                <c:pt idx="49406">
                  <c:v>-36.322070299815003</c:v>
                </c:pt>
                <c:pt idx="49407">
                  <c:v>-36.513574189731997</c:v>
                </c:pt>
                <c:pt idx="49408">
                  <c:v>-36.513574189731997</c:v>
                </c:pt>
                <c:pt idx="49409">
                  <c:v>-36.513574189731997</c:v>
                </c:pt>
                <c:pt idx="49410">
                  <c:v>-36.294042950343197</c:v>
                </c:pt>
                <c:pt idx="49411">
                  <c:v>-36.294042950343197</c:v>
                </c:pt>
                <c:pt idx="49412">
                  <c:v>-36.400683503045002</c:v>
                </c:pt>
                <c:pt idx="49413">
                  <c:v>-36.400683503045002</c:v>
                </c:pt>
                <c:pt idx="49414">
                  <c:v>-36.430956988166102</c:v>
                </c:pt>
                <c:pt idx="49415">
                  <c:v>-36.430956988166102</c:v>
                </c:pt>
                <c:pt idx="49416">
                  <c:v>-36.3638671591834</c:v>
                </c:pt>
                <c:pt idx="49417">
                  <c:v>-36.3638671591834</c:v>
                </c:pt>
                <c:pt idx="49418">
                  <c:v>-36.3638671591834</c:v>
                </c:pt>
                <c:pt idx="49419">
                  <c:v>-36.443652303365504</c:v>
                </c:pt>
                <c:pt idx="49420">
                  <c:v>-36.443652303365504</c:v>
                </c:pt>
                <c:pt idx="49421">
                  <c:v>-36.443652303365504</c:v>
                </c:pt>
                <c:pt idx="49422">
                  <c:v>-36.443652303365504</c:v>
                </c:pt>
                <c:pt idx="49423">
                  <c:v>-36.4090819922639</c:v>
                </c:pt>
                <c:pt idx="49424">
                  <c:v>-36.4090819922639</c:v>
                </c:pt>
                <c:pt idx="49425">
                  <c:v>-36.4090819922639</c:v>
                </c:pt>
                <c:pt idx="49426">
                  <c:v>-36.475292956907602</c:v>
                </c:pt>
                <c:pt idx="49427">
                  <c:v>-36.475292956907602</c:v>
                </c:pt>
                <c:pt idx="49428">
                  <c:v>-36.533105448186603</c:v>
                </c:pt>
                <c:pt idx="49429">
                  <c:v>-36.533105448186603</c:v>
                </c:pt>
                <c:pt idx="49430">
                  <c:v>-36.445507801508903</c:v>
                </c:pt>
                <c:pt idx="49431">
                  <c:v>-36.445507801508903</c:v>
                </c:pt>
                <c:pt idx="49432">
                  <c:v>-36.468261681722602</c:v>
                </c:pt>
                <c:pt idx="49433">
                  <c:v>-36.468261681722602</c:v>
                </c:pt>
                <c:pt idx="49434">
                  <c:v>-36.399609310115899</c:v>
                </c:pt>
                <c:pt idx="49435">
                  <c:v>-36.399609310115899</c:v>
                </c:pt>
                <c:pt idx="49436">
                  <c:v>-36.399609310115899</c:v>
                </c:pt>
                <c:pt idx="49437">
                  <c:v>-36.396289035066701</c:v>
                </c:pt>
                <c:pt idx="49438">
                  <c:v>-36.396289035066701</c:v>
                </c:pt>
                <c:pt idx="49439">
                  <c:v>-36.396289035066701</c:v>
                </c:pt>
                <c:pt idx="49440">
                  <c:v>-36.380273388858697</c:v>
                </c:pt>
                <c:pt idx="49441">
                  <c:v>-36.380273388858697</c:v>
                </c:pt>
                <c:pt idx="49442">
                  <c:v>-36.380273388858697</c:v>
                </c:pt>
                <c:pt idx="49443">
                  <c:v>-36.380273388858697</c:v>
                </c:pt>
                <c:pt idx="49444">
                  <c:v>-36.523046828056899</c:v>
                </c:pt>
                <c:pt idx="49445">
                  <c:v>-36.523046828056899</c:v>
                </c:pt>
                <c:pt idx="49446">
                  <c:v>-36.523046828056899</c:v>
                </c:pt>
                <c:pt idx="49447">
                  <c:v>-36.390527311021202</c:v>
                </c:pt>
                <c:pt idx="49448">
                  <c:v>-36.390527311021202</c:v>
                </c:pt>
                <c:pt idx="49449">
                  <c:v>-36.390527311021202</c:v>
                </c:pt>
                <c:pt idx="49450">
                  <c:v>-36.502831985024301</c:v>
                </c:pt>
                <c:pt idx="49451">
                  <c:v>-36.502831985024301</c:v>
                </c:pt>
                <c:pt idx="49452">
                  <c:v>-36.478710901996202</c:v>
                </c:pt>
                <c:pt idx="49453">
                  <c:v>-36.464355419528097</c:v>
                </c:pt>
                <c:pt idx="49454">
                  <c:v>-36.464355419528097</c:v>
                </c:pt>
                <c:pt idx="49455">
                  <c:v>-36.464355419528097</c:v>
                </c:pt>
                <c:pt idx="49456">
                  <c:v>-36.557324196648501</c:v>
                </c:pt>
                <c:pt idx="49457">
                  <c:v>-36.557324196648501</c:v>
                </c:pt>
                <c:pt idx="49458">
                  <c:v>-36.557324196648501</c:v>
                </c:pt>
                <c:pt idx="49459">
                  <c:v>-36.498242138099101</c:v>
                </c:pt>
                <c:pt idx="49460">
                  <c:v>-36.498242138099101</c:v>
                </c:pt>
                <c:pt idx="49461">
                  <c:v>-36.498242138099101</c:v>
                </c:pt>
                <c:pt idx="49462">
                  <c:v>-36.288183567718001</c:v>
                </c:pt>
                <c:pt idx="49463">
                  <c:v>-36.288183567718001</c:v>
                </c:pt>
                <c:pt idx="49464">
                  <c:v>-36.288183567718001</c:v>
                </c:pt>
                <c:pt idx="49465">
                  <c:v>-36.565527318009103</c:v>
                </c:pt>
                <c:pt idx="49466">
                  <c:v>-36.565527318009103</c:v>
                </c:pt>
                <c:pt idx="49467">
                  <c:v>-36.565527318009103</c:v>
                </c:pt>
                <c:pt idx="49468">
                  <c:v>-36.454882730598897</c:v>
                </c:pt>
                <c:pt idx="49469">
                  <c:v>-36.454882730598897</c:v>
                </c:pt>
                <c:pt idx="49470">
                  <c:v>-36.514160094877298</c:v>
                </c:pt>
                <c:pt idx="49471">
                  <c:v>-36.514160094877298</c:v>
                </c:pt>
                <c:pt idx="49472">
                  <c:v>-36.542382759434901</c:v>
                </c:pt>
                <c:pt idx="49473">
                  <c:v>-36.542382759434901</c:v>
                </c:pt>
                <c:pt idx="49474">
                  <c:v>-36.542382759434901</c:v>
                </c:pt>
                <c:pt idx="49475">
                  <c:v>-36.454980414782703</c:v>
                </c:pt>
                <c:pt idx="49476">
                  <c:v>-36.454980414782703</c:v>
                </c:pt>
                <c:pt idx="49477">
                  <c:v>-36.481542900059097</c:v>
                </c:pt>
                <c:pt idx="49478">
                  <c:v>-36.481542900059097</c:v>
                </c:pt>
                <c:pt idx="49479">
                  <c:v>-36.481542900059097</c:v>
                </c:pt>
                <c:pt idx="49480">
                  <c:v>-36.639062460373601</c:v>
                </c:pt>
                <c:pt idx="49481">
                  <c:v>-36.639062460373601</c:v>
                </c:pt>
                <c:pt idx="49482">
                  <c:v>-36.639062460373601</c:v>
                </c:pt>
                <c:pt idx="49483">
                  <c:v>-36.639062460373601</c:v>
                </c:pt>
                <c:pt idx="49484">
                  <c:v>-36.488378836358599</c:v>
                </c:pt>
                <c:pt idx="49485">
                  <c:v>-36.488378836358599</c:v>
                </c:pt>
                <c:pt idx="49486">
                  <c:v>-36.488378836358599</c:v>
                </c:pt>
                <c:pt idx="49487">
                  <c:v>-36.527246088102402</c:v>
                </c:pt>
                <c:pt idx="49488">
                  <c:v>-36.527246088102402</c:v>
                </c:pt>
                <c:pt idx="49489">
                  <c:v>-36.527246088102402</c:v>
                </c:pt>
                <c:pt idx="49490">
                  <c:v>-36.515820274114901</c:v>
                </c:pt>
                <c:pt idx="49491">
                  <c:v>-36.515820274114901</c:v>
                </c:pt>
                <c:pt idx="49492">
                  <c:v>-36.534081972269597</c:v>
                </c:pt>
                <c:pt idx="49493">
                  <c:v>-36.534081972269597</c:v>
                </c:pt>
                <c:pt idx="49494">
                  <c:v>-36.468164025747598</c:v>
                </c:pt>
                <c:pt idx="49495">
                  <c:v>-36.468164025747598</c:v>
                </c:pt>
                <c:pt idx="49496">
                  <c:v>-36.558007797648301</c:v>
                </c:pt>
                <c:pt idx="49497">
                  <c:v>-36.558007797648301</c:v>
                </c:pt>
                <c:pt idx="49498">
                  <c:v>-36.558007797648301</c:v>
                </c:pt>
                <c:pt idx="49499">
                  <c:v>-36.698144530535501</c:v>
                </c:pt>
                <c:pt idx="49500">
                  <c:v>-36.698144530535501</c:v>
                </c:pt>
                <c:pt idx="49501">
                  <c:v>-36.698144530535501</c:v>
                </c:pt>
                <c:pt idx="49502">
                  <c:v>-36.4288085750376</c:v>
                </c:pt>
                <c:pt idx="49503">
                  <c:v>-36.4288085750376</c:v>
                </c:pt>
                <c:pt idx="49504">
                  <c:v>-36.4288085750376</c:v>
                </c:pt>
                <c:pt idx="49505">
                  <c:v>-36.404394491430097</c:v>
                </c:pt>
                <c:pt idx="49506">
                  <c:v>-36.404394491430097</c:v>
                </c:pt>
                <c:pt idx="49507">
                  <c:v>-36.444335899846898</c:v>
                </c:pt>
                <c:pt idx="49508">
                  <c:v>-36.444335899846898</c:v>
                </c:pt>
                <c:pt idx="49509">
                  <c:v>-36.444335899846898</c:v>
                </c:pt>
                <c:pt idx="49510">
                  <c:v>-36.4957030875375</c:v>
                </c:pt>
                <c:pt idx="49511">
                  <c:v>-36.4957030875375</c:v>
                </c:pt>
                <c:pt idx="49512">
                  <c:v>-36.433398409222697</c:v>
                </c:pt>
                <c:pt idx="49513">
                  <c:v>-36.433398409222697</c:v>
                </c:pt>
                <c:pt idx="49514">
                  <c:v>-36.579589828928803</c:v>
                </c:pt>
                <c:pt idx="49515">
                  <c:v>-36.579589828928803</c:v>
                </c:pt>
                <c:pt idx="49516">
                  <c:v>-36.441406225931097</c:v>
                </c:pt>
                <c:pt idx="49517">
                  <c:v>-36.441406225931097</c:v>
                </c:pt>
                <c:pt idx="49518">
                  <c:v>-36.441406225931097</c:v>
                </c:pt>
                <c:pt idx="49519">
                  <c:v>-36.441406225931097</c:v>
                </c:pt>
                <c:pt idx="49520">
                  <c:v>-36.475195262413699</c:v>
                </c:pt>
                <c:pt idx="49521">
                  <c:v>-36.475195262413699</c:v>
                </c:pt>
                <c:pt idx="49522">
                  <c:v>-36.508886675801399</c:v>
                </c:pt>
                <c:pt idx="49523">
                  <c:v>-36.508886675801399</c:v>
                </c:pt>
                <c:pt idx="49524">
                  <c:v>-36.508886675801399</c:v>
                </c:pt>
                <c:pt idx="49525">
                  <c:v>-36.421972598829598</c:v>
                </c:pt>
                <c:pt idx="49526">
                  <c:v>-36.421972598829598</c:v>
                </c:pt>
                <c:pt idx="49527">
                  <c:v>-36.366113252937701</c:v>
                </c:pt>
                <c:pt idx="49528">
                  <c:v>-36.366113252937701</c:v>
                </c:pt>
                <c:pt idx="49529">
                  <c:v>-36.487695280622503</c:v>
                </c:pt>
                <c:pt idx="49530">
                  <c:v>-36.487695280622503</c:v>
                </c:pt>
                <c:pt idx="49531">
                  <c:v>-36.487695280622503</c:v>
                </c:pt>
                <c:pt idx="49532">
                  <c:v>-36.4977538705716</c:v>
                </c:pt>
                <c:pt idx="49533">
                  <c:v>-36.4977538705716</c:v>
                </c:pt>
                <c:pt idx="49534">
                  <c:v>-36.4977538705716</c:v>
                </c:pt>
                <c:pt idx="49535">
                  <c:v>-36.467480413266401</c:v>
                </c:pt>
                <c:pt idx="49536">
                  <c:v>-36.467480413266401</c:v>
                </c:pt>
                <c:pt idx="49537">
                  <c:v>-36.467480413266401</c:v>
                </c:pt>
                <c:pt idx="49538">
                  <c:v>-36.462304663014898</c:v>
                </c:pt>
                <c:pt idx="49539">
                  <c:v>-36.462304663014898</c:v>
                </c:pt>
                <c:pt idx="49540">
                  <c:v>-36.462304663014898</c:v>
                </c:pt>
                <c:pt idx="49541">
                  <c:v>-36.462304663014898</c:v>
                </c:pt>
                <c:pt idx="49542">
                  <c:v>-36.433691320205902</c:v>
                </c:pt>
                <c:pt idx="49543">
                  <c:v>-36.433691320205902</c:v>
                </c:pt>
                <c:pt idx="49544">
                  <c:v>-36.433691320205902</c:v>
                </c:pt>
                <c:pt idx="49545">
                  <c:v>-36.456445298041203</c:v>
                </c:pt>
                <c:pt idx="49546">
                  <c:v>-36.456445298041203</c:v>
                </c:pt>
                <c:pt idx="49547">
                  <c:v>-36.483691369547103</c:v>
                </c:pt>
                <c:pt idx="49548">
                  <c:v>-36.483691369547103</c:v>
                </c:pt>
                <c:pt idx="49549">
                  <c:v>-36.483691369547103</c:v>
                </c:pt>
                <c:pt idx="49550">
                  <c:v>-36.260937492035701</c:v>
                </c:pt>
                <c:pt idx="49551">
                  <c:v>-36.260937492035701</c:v>
                </c:pt>
                <c:pt idx="49552">
                  <c:v>-36.435058581977501</c:v>
                </c:pt>
                <c:pt idx="49553">
                  <c:v>-36.435058581977501</c:v>
                </c:pt>
                <c:pt idx="49554">
                  <c:v>-36.317773376016703</c:v>
                </c:pt>
                <c:pt idx="49555">
                  <c:v>-36.317773376016703</c:v>
                </c:pt>
                <c:pt idx="49556">
                  <c:v>-36.317773376016703</c:v>
                </c:pt>
                <c:pt idx="49557">
                  <c:v>-36.425585910699702</c:v>
                </c:pt>
                <c:pt idx="49558">
                  <c:v>-36.425585910699702</c:v>
                </c:pt>
                <c:pt idx="49559">
                  <c:v>-36.516601515446297</c:v>
                </c:pt>
                <c:pt idx="49560">
                  <c:v>-36.516601515446297</c:v>
                </c:pt>
                <c:pt idx="49561">
                  <c:v>-36.516601515446297</c:v>
                </c:pt>
                <c:pt idx="49562">
                  <c:v>-36.516601515446297</c:v>
                </c:pt>
                <c:pt idx="49563">
                  <c:v>-36.483984354890701</c:v>
                </c:pt>
                <c:pt idx="49564">
                  <c:v>-36.483984354890701</c:v>
                </c:pt>
                <c:pt idx="49565">
                  <c:v>-36.502441382995997</c:v>
                </c:pt>
                <c:pt idx="49566">
                  <c:v>-36.502441382995997</c:v>
                </c:pt>
                <c:pt idx="49567">
                  <c:v>-36.502441382995997</c:v>
                </c:pt>
                <c:pt idx="49568">
                  <c:v>-36.444140596067797</c:v>
                </c:pt>
                <c:pt idx="49569">
                  <c:v>-36.444140596067797</c:v>
                </c:pt>
                <c:pt idx="49570">
                  <c:v>-36.444140596067797</c:v>
                </c:pt>
                <c:pt idx="49571">
                  <c:v>-36.520019504205202</c:v>
                </c:pt>
                <c:pt idx="49572">
                  <c:v>-36.520019504205202</c:v>
                </c:pt>
                <c:pt idx="49573">
                  <c:v>-36.513769480436103</c:v>
                </c:pt>
                <c:pt idx="49574">
                  <c:v>-36.513769480436103</c:v>
                </c:pt>
                <c:pt idx="49575">
                  <c:v>-36.513769480436103</c:v>
                </c:pt>
                <c:pt idx="49576">
                  <c:v>-36.343164001707898</c:v>
                </c:pt>
                <c:pt idx="49577">
                  <c:v>-36.343164001707898</c:v>
                </c:pt>
                <c:pt idx="49578">
                  <c:v>-36.521289017182397</c:v>
                </c:pt>
                <c:pt idx="49579">
                  <c:v>-36.521289017182397</c:v>
                </c:pt>
                <c:pt idx="49580">
                  <c:v>-36.521289017182397</c:v>
                </c:pt>
                <c:pt idx="49581">
                  <c:v>-36.521289017182397</c:v>
                </c:pt>
                <c:pt idx="49582">
                  <c:v>-36.447265582319197</c:v>
                </c:pt>
                <c:pt idx="49583">
                  <c:v>-36.447265582319197</c:v>
                </c:pt>
                <c:pt idx="49584">
                  <c:v>-36.567968700059197</c:v>
                </c:pt>
                <c:pt idx="49585">
                  <c:v>-36.567968700059197</c:v>
                </c:pt>
                <c:pt idx="49586">
                  <c:v>-36.567968700059197</c:v>
                </c:pt>
                <c:pt idx="49587">
                  <c:v>-36.506835887448602</c:v>
                </c:pt>
                <c:pt idx="49588">
                  <c:v>-36.506835887448602</c:v>
                </c:pt>
                <c:pt idx="49589">
                  <c:v>-36.326464789271903</c:v>
                </c:pt>
                <c:pt idx="49590">
                  <c:v>-36.326464789271903</c:v>
                </c:pt>
                <c:pt idx="49591">
                  <c:v>-36.498437469061102</c:v>
                </c:pt>
                <c:pt idx="49592">
                  <c:v>-36.498437469061102</c:v>
                </c:pt>
                <c:pt idx="49593">
                  <c:v>-36.498437469061102</c:v>
                </c:pt>
                <c:pt idx="49594">
                  <c:v>-36.541992115635303</c:v>
                </c:pt>
                <c:pt idx="49595">
                  <c:v>-36.541992115635303</c:v>
                </c:pt>
                <c:pt idx="49596">
                  <c:v>-36.439355451992</c:v>
                </c:pt>
                <c:pt idx="49597">
                  <c:v>-36.439355451992</c:v>
                </c:pt>
                <c:pt idx="49598">
                  <c:v>-36.5208983778356</c:v>
                </c:pt>
                <c:pt idx="49599">
                  <c:v>-36.5208983778356</c:v>
                </c:pt>
                <c:pt idx="49600">
                  <c:v>-36.5208983778356</c:v>
                </c:pt>
                <c:pt idx="49601">
                  <c:v>-36.5208983778356</c:v>
                </c:pt>
                <c:pt idx="49602">
                  <c:v>-36.533496068113799</c:v>
                </c:pt>
                <c:pt idx="49603">
                  <c:v>-36.533496068113799</c:v>
                </c:pt>
                <c:pt idx="49604">
                  <c:v>-36.533496068113799</c:v>
                </c:pt>
                <c:pt idx="49605">
                  <c:v>-36.562988255340301</c:v>
                </c:pt>
                <c:pt idx="49606">
                  <c:v>-36.562988255340301</c:v>
                </c:pt>
                <c:pt idx="49607">
                  <c:v>-36.562988255340301</c:v>
                </c:pt>
                <c:pt idx="49608">
                  <c:v>-36.3074218284236</c:v>
                </c:pt>
                <c:pt idx="49609">
                  <c:v>-36.3074218284236</c:v>
                </c:pt>
                <c:pt idx="49610">
                  <c:v>-36.444726532128698</c:v>
                </c:pt>
                <c:pt idx="49611">
                  <c:v>-36.444726532128698</c:v>
                </c:pt>
                <c:pt idx="49612">
                  <c:v>-36.518359351692197</c:v>
                </c:pt>
                <c:pt idx="49613">
                  <c:v>-36.518359351692197</c:v>
                </c:pt>
                <c:pt idx="49614">
                  <c:v>-36.518359351692197</c:v>
                </c:pt>
                <c:pt idx="49615">
                  <c:v>-36.584277307250801</c:v>
                </c:pt>
                <c:pt idx="49616">
                  <c:v>-36.584277307250801</c:v>
                </c:pt>
                <c:pt idx="49617">
                  <c:v>-36.584277307250801</c:v>
                </c:pt>
                <c:pt idx="49618">
                  <c:v>-36.648925734851197</c:v>
                </c:pt>
                <c:pt idx="49619">
                  <c:v>-36.648925734851197</c:v>
                </c:pt>
                <c:pt idx="49620">
                  <c:v>-36.648925734851197</c:v>
                </c:pt>
                <c:pt idx="49621">
                  <c:v>-36.648925734851197</c:v>
                </c:pt>
                <c:pt idx="49622">
                  <c:v>-36.444921825481202</c:v>
                </c:pt>
                <c:pt idx="49623">
                  <c:v>-36.444921825481202</c:v>
                </c:pt>
                <c:pt idx="49624">
                  <c:v>-36.444921825481202</c:v>
                </c:pt>
                <c:pt idx="49625">
                  <c:v>-36.508398418183702</c:v>
                </c:pt>
                <c:pt idx="49626">
                  <c:v>-36.508398418183702</c:v>
                </c:pt>
                <c:pt idx="49627">
                  <c:v>-36.508398418183702</c:v>
                </c:pt>
                <c:pt idx="49628">
                  <c:v>-36.391503859049401</c:v>
                </c:pt>
                <c:pt idx="49629">
                  <c:v>-36.391503859049401</c:v>
                </c:pt>
                <c:pt idx="49630">
                  <c:v>-36.391503859049401</c:v>
                </c:pt>
                <c:pt idx="49631">
                  <c:v>-36.4395507756999</c:v>
                </c:pt>
                <c:pt idx="49632">
                  <c:v>-36.4395507756999</c:v>
                </c:pt>
                <c:pt idx="49633">
                  <c:v>-36.4124999555861</c:v>
                </c:pt>
                <c:pt idx="49634">
                  <c:v>-36.4124999555861</c:v>
                </c:pt>
                <c:pt idx="49635">
                  <c:v>-36.541113195533399</c:v>
                </c:pt>
                <c:pt idx="49636">
                  <c:v>-36.541113195533399</c:v>
                </c:pt>
                <c:pt idx="49637">
                  <c:v>-36.501562470417397</c:v>
                </c:pt>
                <c:pt idx="49638">
                  <c:v>-36.501562470417397</c:v>
                </c:pt>
                <c:pt idx="49639">
                  <c:v>-36.567871047453004</c:v>
                </c:pt>
                <c:pt idx="49640">
                  <c:v>-36.567871047453004</c:v>
                </c:pt>
                <c:pt idx="49641">
                  <c:v>-36.567871047453004</c:v>
                </c:pt>
                <c:pt idx="49642">
                  <c:v>-36.567871047453004</c:v>
                </c:pt>
                <c:pt idx="49643">
                  <c:v>-36.638281215149597</c:v>
                </c:pt>
                <c:pt idx="49644">
                  <c:v>-36.638281215149597</c:v>
                </c:pt>
                <c:pt idx="49645">
                  <c:v>-36.638281215149597</c:v>
                </c:pt>
                <c:pt idx="49646">
                  <c:v>-36.336230415545202</c:v>
                </c:pt>
                <c:pt idx="49647">
                  <c:v>-36.336230415545202</c:v>
                </c:pt>
                <c:pt idx="49648">
                  <c:v>-36.440624952942002</c:v>
                </c:pt>
                <c:pt idx="49649">
                  <c:v>-36.440624952942002</c:v>
                </c:pt>
                <c:pt idx="49650">
                  <c:v>-36.440624952942002</c:v>
                </c:pt>
                <c:pt idx="49651">
                  <c:v>-36.562499973806503</c:v>
                </c:pt>
                <c:pt idx="49652">
                  <c:v>-36.562499973806503</c:v>
                </c:pt>
                <c:pt idx="49653">
                  <c:v>-36.564453078084597</c:v>
                </c:pt>
                <c:pt idx="49654">
                  <c:v>-36.564453078084597</c:v>
                </c:pt>
                <c:pt idx="49655">
                  <c:v>-36.564453078084597</c:v>
                </c:pt>
                <c:pt idx="49656">
                  <c:v>-36.613085888326097</c:v>
                </c:pt>
                <c:pt idx="49657">
                  <c:v>-36.613085888326097</c:v>
                </c:pt>
                <c:pt idx="49658">
                  <c:v>-36.613085888326097</c:v>
                </c:pt>
                <c:pt idx="49659">
                  <c:v>-36.297167969292701</c:v>
                </c:pt>
                <c:pt idx="49660">
                  <c:v>-36.297167969292701</c:v>
                </c:pt>
                <c:pt idx="49661">
                  <c:v>-36.297167969292701</c:v>
                </c:pt>
                <c:pt idx="49662">
                  <c:v>-36.276855470052297</c:v>
                </c:pt>
                <c:pt idx="49663">
                  <c:v>-36.276855470052297</c:v>
                </c:pt>
                <c:pt idx="49664">
                  <c:v>-36.276855470052297</c:v>
                </c:pt>
                <c:pt idx="49665">
                  <c:v>-36.559570291996302</c:v>
                </c:pt>
                <c:pt idx="49666">
                  <c:v>-36.559570291996302</c:v>
                </c:pt>
                <c:pt idx="49667">
                  <c:v>-36.458398421367697</c:v>
                </c:pt>
                <c:pt idx="49668">
                  <c:v>-36.458398421367697</c:v>
                </c:pt>
                <c:pt idx="49669">
                  <c:v>-36.458398421367697</c:v>
                </c:pt>
                <c:pt idx="49670">
                  <c:v>-36.507812459749402</c:v>
                </c:pt>
                <c:pt idx="49671">
                  <c:v>-36.453808556427198</c:v>
                </c:pt>
                <c:pt idx="49672">
                  <c:v>-36.453808556427198</c:v>
                </c:pt>
                <c:pt idx="49673">
                  <c:v>-36.453808556427198</c:v>
                </c:pt>
                <c:pt idx="49674">
                  <c:v>-36.406542905431699</c:v>
                </c:pt>
                <c:pt idx="49675">
                  <c:v>-36.406542905431699</c:v>
                </c:pt>
                <c:pt idx="49676">
                  <c:v>-36.406542905431699</c:v>
                </c:pt>
                <c:pt idx="49677">
                  <c:v>-36.462988241481</c:v>
                </c:pt>
                <c:pt idx="49678">
                  <c:v>-36.462988241481</c:v>
                </c:pt>
                <c:pt idx="49679">
                  <c:v>-36.462988241481</c:v>
                </c:pt>
                <c:pt idx="49680">
                  <c:v>-36.400976518780197</c:v>
                </c:pt>
                <c:pt idx="49681">
                  <c:v>-36.400976518780197</c:v>
                </c:pt>
                <c:pt idx="49682">
                  <c:v>-36.400976518780197</c:v>
                </c:pt>
                <c:pt idx="49683">
                  <c:v>-36.423437453020597</c:v>
                </c:pt>
                <c:pt idx="49684">
                  <c:v>-36.423437453020597</c:v>
                </c:pt>
                <c:pt idx="49685">
                  <c:v>-36.423437453020597</c:v>
                </c:pt>
                <c:pt idx="49686">
                  <c:v>-36.414843688755298</c:v>
                </c:pt>
                <c:pt idx="49687">
                  <c:v>-36.414843688755298</c:v>
                </c:pt>
                <c:pt idx="49688">
                  <c:v>-36.490429659461299</c:v>
                </c:pt>
                <c:pt idx="49689">
                  <c:v>-36.490429659461299</c:v>
                </c:pt>
                <c:pt idx="49690">
                  <c:v>-36.532128896316799</c:v>
                </c:pt>
                <c:pt idx="49691">
                  <c:v>-36.532128896316799</c:v>
                </c:pt>
                <c:pt idx="49692">
                  <c:v>-36.532128896316799</c:v>
                </c:pt>
                <c:pt idx="49693">
                  <c:v>-36.573242184073003</c:v>
                </c:pt>
                <c:pt idx="49694">
                  <c:v>-36.573242184073003</c:v>
                </c:pt>
                <c:pt idx="49695">
                  <c:v>-36.573242184073003</c:v>
                </c:pt>
                <c:pt idx="49696">
                  <c:v>-36.499999951280103</c:v>
                </c:pt>
                <c:pt idx="49697">
                  <c:v>-36.499999951280103</c:v>
                </c:pt>
                <c:pt idx="49698">
                  <c:v>-36.499999951280103</c:v>
                </c:pt>
                <c:pt idx="49699">
                  <c:v>-36.460839783962001</c:v>
                </c:pt>
                <c:pt idx="49700">
                  <c:v>-36.460839783962001</c:v>
                </c:pt>
                <c:pt idx="49701">
                  <c:v>-36.460839783962001</c:v>
                </c:pt>
                <c:pt idx="49702">
                  <c:v>-36.626562489422199</c:v>
                </c:pt>
                <c:pt idx="49703">
                  <c:v>-36.626562489422199</c:v>
                </c:pt>
                <c:pt idx="49704">
                  <c:v>-36.626562489422199</c:v>
                </c:pt>
                <c:pt idx="49705">
                  <c:v>-36.564550752838798</c:v>
                </c:pt>
                <c:pt idx="49706">
                  <c:v>-36.564550752838798</c:v>
                </c:pt>
                <c:pt idx="49707">
                  <c:v>-36.564550752838798</c:v>
                </c:pt>
                <c:pt idx="49708">
                  <c:v>-36.522070258470102</c:v>
                </c:pt>
                <c:pt idx="49709">
                  <c:v>-36.522070258470102</c:v>
                </c:pt>
                <c:pt idx="49710">
                  <c:v>-36.506445242179304</c:v>
                </c:pt>
                <c:pt idx="49711">
                  <c:v>-36.506445242179304</c:v>
                </c:pt>
                <c:pt idx="49712">
                  <c:v>-36.441015584248802</c:v>
                </c:pt>
                <c:pt idx="49713">
                  <c:v>-36.441015584248802</c:v>
                </c:pt>
                <c:pt idx="49714">
                  <c:v>-36.441015584248802</c:v>
                </c:pt>
                <c:pt idx="49715">
                  <c:v>-36.466113256101302</c:v>
                </c:pt>
                <c:pt idx="49716">
                  <c:v>-36.466113256101302</c:v>
                </c:pt>
                <c:pt idx="49717">
                  <c:v>-36.466113256101302</c:v>
                </c:pt>
                <c:pt idx="49718">
                  <c:v>-36.446386667535897</c:v>
                </c:pt>
                <c:pt idx="49719">
                  <c:v>-36.446386667535897</c:v>
                </c:pt>
                <c:pt idx="49720">
                  <c:v>-36.446386667535897</c:v>
                </c:pt>
                <c:pt idx="49721">
                  <c:v>-36.447753875385303</c:v>
                </c:pt>
                <c:pt idx="49722">
                  <c:v>-36.447753875385303</c:v>
                </c:pt>
                <c:pt idx="49723">
                  <c:v>-36.447753875385303</c:v>
                </c:pt>
                <c:pt idx="49724">
                  <c:v>-36.447753875385303</c:v>
                </c:pt>
                <c:pt idx="49725">
                  <c:v>-36.511523389417498</c:v>
                </c:pt>
                <c:pt idx="49726">
                  <c:v>-36.511523389417498</c:v>
                </c:pt>
                <c:pt idx="49727">
                  <c:v>-36.502343718791899</c:v>
                </c:pt>
                <c:pt idx="49728">
                  <c:v>-36.502343718791899</c:v>
                </c:pt>
                <c:pt idx="49729">
                  <c:v>-36.502343718791899</c:v>
                </c:pt>
                <c:pt idx="49730">
                  <c:v>-36.540722638986999</c:v>
                </c:pt>
                <c:pt idx="49731">
                  <c:v>-36.540722638986999</c:v>
                </c:pt>
                <c:pt idx="49732">
                  <c:v>-36.497656211235103</c:v>
                </c:pt>
                <c:pt idx="49733">
                  <c:v>-36.497656211235103</c:v>
                </c:pt>
                <c:pt idx="49734">
                  <c:v>-36.440917938430999</c:v>
                </c:pt>
                <c:pt idx="49735">
                  <c:v>-36.440917938430999</c:v>
                </c:pt>
                <c:pt idx="49736">
                  <c:v>-36.440917938430999</c:v>
                </c:pt>
                <c:pt idx="49737">
                  <c:v>-36.482812468697297</c:v>
                </c:pt>
                <c:pt idx="49738">
                  <c:v>-36.482812468697297</c:v>
                </c:pt>
                <c:pt idx="49739">
                  <c:v>-36.482812468697297</c:v>
                </c:pt>
                <c:pt idx="49740">
                  <c:v>-36.484374980900597</c:v>
                </c:pt>
                <c:pt idx="49741">
                  <c:v>-36.484374980900597</c:v>
                </c:pt>
                <c:pt idx="49742">
                  <c:v>-36.484374980900597</c:v>
                </c:pt>
                <c:pt idx="49743">
                  <c:v>-36.4275390459661</c:v>
                </c:pt>
                <c:pt idx="49744">
                  <c:v>-36.4275390459661</c:v>
                </c:pt>
                <c:pt idx="49745">
                  <c:v>-36.4275390459661</c:v>
                </c:pt>
                <c:pt idx="49746">
                  <c:v>-36.554394452839901</c:v>
                </c:pt>
                <c:pt idx="49747">
                  <c:v>-36.554394452839901</c:v>
                </c:pt>
                <c:pt idx="49748">
                  <c:v>-36.495214786853403</c:v>
                </c:pt>
                <c:pt idx="49749">
                  <c:v>-36.495214786853403</c:v>
                </c:pt>
                <c:pt idx="49750">
                  <c:v>-36.495214786853403</c:v>
                </c:pt>
                <c:pt idx="49751">
                  <c:v>-36.468652272735198</c:v>
                </c:pt>
                <c:pt idx="49752">
                  <c:v>-36.468652272735198</c:v>
                </c:pt>
                <c:pt idx="49753">
                  <c:v>-36.564453056242201</c:v>
                </c:pt>
                <c:pt idx="49754">
                  <c:v>-36.564453056242201</c:v>
                </c:pt>
                <c:pt idx="49755">
                  <c:v>-36.585546830101499</c:v>
                </c:pt>
                <c:pt idx="49756">
                  <c:v>-36.585546830101499</c:v>
                </c:pt>
                <c:pt idx="49757">
                  <c:v>-36.585546830101499</c:v>
                </c:pt>
                <c:pt idx="49758">
                  <c:v>-36.540624973276799</c:v>
                </c:pt>
                <c:pt idx="49759">
                  <c:v>-36.540624973276799</c:v>
                </c:pt>
                <c:pt idx="49760">
                  <c:v>-36.540624973276799</c:v>
                </c:pt>
                <c:pt idx="49761">
                  <c:v>-36.472265618984203</c:v>
                </c:pt>
                <c:pt idx="49762">
                  <c:v>-36.472265618984203</c:v>
                </c:pt>
                <c:pt idx="49763">
                  <c:v>-36.472265618984203</c:v>
                </c:pt>
                <c:pt idx="49764">
                  <c:v>-36.472265618984203</c:v>
                </c:pt>
                <c:pt idx="49765">
                  <c:v>-36.644335886172399</c:v>
                </c:pt>
                <c:pt idx="49766">
                  <c:v>-36.644335886172399</c:v>
                </c:pt>
                <c:pt idx="49767">
                  <c:v>-36.644335886172399</c:v>
                </c:pt>
                <c:pt idx="49768">
                  <c:v>-36.597656191413897</c:v>
                </c:pt>
                <c:pt idx="49769">
                  <c:v>-36.597656191413897</c:v>
                </c:pt>
                <c:pt idx="49770">
                  <c:v>-36.548339779750599</c:v>
                </c:pt>
                <c:pt idx="49771">
                  <c:v>-36.548339779750599</c:v>
                </c:pt>
                <c:pt idx="49772">
                  <c:v>-36.548339779750599</c:v>
                </c:pt>
                <c:pt idx="49773">
                  <c:v>-36.534765546530203</c:v>
                </c:pt>
                <c:pt idx="49774">
                  <c:v>-36.534765546530203</c:v>
                </c:pt>
                <c:pt idx="49775">
                  <c:v>-36.560253883792001</c:v>
                </c:pt>
                <c:pt idx="49776">
                  <c:v>-36.560253883792001</c:v>
                </c:pt>
                <c:pt idx="49777">
                  <c:v>-36.560253883792001</c:v>
                </c:pt>
                <c:pt idx="49778">
                  <c:v>-36.4895507300389</c:v>
                </c:pt>
                <c:pt idx="49779">
                  <c:v>-36.4895507300389</c:v>
                </c:pt>
                <c:pt idx="49780">
                  <c:v>-36.4895507300389</c:v>
                </c:pt>
                <c:pt idx="49781">
                  <c:v>-36.5589843762572</c:v>
                </c:pt>
                <c:pt idx="49782">
                  <c:v>-36.5589843762572</c:v>
                </c:pt>
                <c:pt idx="49783">
                  <c:v>-36.5589843762572</c:v>
                </c:pt>
                <c:pt idx="49784">
                  <c:v>-36.5589843762572</c:v>
                </c:pt>
                <c:pt idx="49785">
                  <c:v>-36.6358398053125</c:v>
                </c:pt>
                <c:pt idx="49786">
                  <c:v>-36.6358398053125</c:v>
                </c:pt>
                <c:pt idx="49787">
                  <c:v>-36.372851512576702</c:v>
                </c:pt>
                <c:pt idx="49788">
                  <c:v>-36.372851512576702</c:v>
                </c:pt>
                <c:pt idx="49789">
                  <c:v>-36.372851512576702</c:v>
                </c:pt>
                <c:pt idx="49790">
                  <c:v>-36.466015564801602</c:v>
                </c:pt>
                <c:pt idx="49791">
                  <c:v>-36.466015564801602</c:v>
                </c:pt>
                <c:pt idx="49792">
                  <c:v>-36.588867151600397</c:v>
                </c:pt>
                <c:pt idx="49793">
                  <c:v>-36.588867151600397</c:v>
                </c:pt>
                <c:pt idx="49794">
                  <c:v>-36.640234345257298</c:v>
                </c:pt>
                <c:pt idx="49795">
                  <c:v>-36.640234345257298</c:v>
                </c:pt>
                <c:pt idx="49796">
                  <c:v>-36.640234345257298</c:v>
                </c:pt>
                <c:pt idx="49797">
                  <c:v>-36.616894479222502</c:v>
                </c:pt>
                <c:pt idx="49798">
                  <c:v>-36.616894479222502</c:v>
                </c:pt>
                <c:pt idx="49799">
                  <c:v>-36.616894479222502</c:v>
                </c:pt>
                <c:pt idx="49800">
                  <c:v>-36.492968712744101</c:v>
                </c:pt>
                <c:pt idx="49801">
                  <c:v>-36.492968712744101</c:v>
                </c:pt>
                <c:pt idx="49802">
                  <c:v>-36.492968712744101</c:v>
                </c:pt>
                <c:pt idx="49803">
                  <c:v>-36.469335916990502</c:v>
                </c:pt>
                <c:pt idx="49804">
                  <c:v>-36.469335916990502</c:v>
                </c:pt>
                <c:pt idx="49805">
                  <c:v>-36.469335916990502</c:v>
                </c:pt>
                <c:pt idx="49806">
                  <c:v>-36.462011661831603</c:v>
                </c:pt>
                <c:pt idx="49807">
                  <c:v>-36.462011661831603</c:v>
                </c:pt>
                <c:pt idx="49808">
                  <c:v>-36.592773389951603</c:v>
                </c:pt>
                <c:pt idx="49809">
                  <c:v>-36.592773389951603</c:v>
                </c:pt>
                <c:pt idx="49810">
                  <c:v>-36.592773389951603</c:v>
                </c:pt>
                <c:pt idx="49811">
                  <c:v>-36.580566339311098</c:v>
                </c:pt>
                <c:pt idx="49812">
                  <c:v>-36.573437453989698</c:v>
                </c:pt>
                <c:pt idx="49813">
                  <c:v>-36.573437453989698</c:v>
                </c:pt>
                <c:pt idx="49814">
                  <c:v>-36.573437453989698</c:v>
                </c:pt>
                <c:pt idx="49815">
                  <c:v>-36.5583007191671</c:v>
                </c:pt>
                <c:pt idx="49816">
                  <c:v>-36.5583007191671</c:v>
                </c:pt>
                <c:pt idx="49817">
                  <c:v>-36.5583007191671</c:v>
                </c:pt>
                <c:pt idx="49818">
                  <c:v>-36.518847597581001</c:v>
                </c:pt>
                <c:pt idx="49819">
                  <c:v>-36.518847597581001</c:v>
                </c:pt>
                <c:pt idx="49820">
                  <c:v>-36.518847597581001</c:v>
                </c:pt>
                <c:pt idx="49821">
                  <c:v>-36.493261708790598</c:v>
                </c:pt>
                <c:pt idx="49822">
                  <c:v>-36.493261708790598</c:v>
                </c:pt>
                <c:pt idx="49823">
                  <c:v>-36.493261708790598</c:v>
                </c:pt>
                <c:pt idx="49824">
                  <c:v>-36.493261708790598</c:v>
                </c:pt>
                <c:pt idx="49825">
                  <c:v>-36.633886647876302</c:v>
                </c:pt>
                <c:pt idx="49826">
                  <c:v>-36.633886647876302</c:v>
                </c:pt>
                <c:pt idx="49827">
                  <c:v>-36.442968672992698</c:v>
                </c:pt>
                <c:pt idx="49828">
                  <c:v>-36.442968672992698</c:v>
                </c:pt>
                <c:pt idx="49829">
                  <c:v>-36.442968672992698</c:v>
                </c:pt>
                <c:pt idx="49830">
                  <c:v>-36.384863254177603</c:v>
                </c:pt>
                <c:pt idx="49831">
                  <c:v>-36.384863254177603</c:v>
                </c:pt>
                <c:pt idx="49832">
                  <c:v>-36.620312458857299</c:v>
                </c:pt>
                <c:pt idx="49833">
                  <c:v>-36.620312458857299</c:v>
                </c:pt>
                <c:pt idx="49834">
                  <c:v>-36.597558575587698</c:v>
                </c:pt>
                <c:pt idx="49835">
                  <c:v>-36.597558575587698</c:v>
                </c:pt>
                <c:pt idx="49836">
                  <c:v>-36.597558575587698</c:v>
                </c:pt>
                <c:pt idx="49837">
                  <c:v>-36.701562425448998</c:v>
                </c:pt>
                <c:pt idx="49838">
                  <c:v>-36.701562425448998</c:v>
                </c:pt>
                <c:pt idx="49839">
                  <c:v>-36.701562425448998</c:v>
                </c:pt>
                <c:pt idx="49840">
                  <c:v>-36.497656202620398</c:v>
                </c:pt>
                <c:pt idx="49841">
                  <c:v>-36.497656202620398</c:v>
                </c:pt>
                <c:pt idx="49842">
                  <c:v>-36.497656202620398</c:v>
                </c:pt>
                <c:pt idx="49843">
                  <c:v>-36.497656202620398</c:v>
                </c:pt>
                <c:pt idx="49844">
                  <c:v>-36.613574145521802</c:v>
                </c:pt>
                <c:pt idx="49845">
                  <c:v>-36.613574145521802</c:v>
                </c:pt>
                <c:pt idx="49846">
                  <c:v>-36.613574145521802</c:v>
                </c:pt>
                <c:pt idx="49847">
                  <c:v>-36.604882769031903</c:v>
                </c:pt>
                <c:pt idx="49848">
                  <c:v>-36.604882769031903</c:v>
                </c:pt>
                <c:pt idx="49849">
                  <c:v>-36.634179659937203</c:v>
                </c:pt>
                <c:pt idx="49850">
                  <c:v>-36.634179659937203</c:v>
                </c:pt>
                <c:pt idx="49851">
                  <c:v>-36.634179659937203</c:v>
                </c:pt>
                <c:pt idx="49852">
                  <c:v>-36.393164019813398</c:v>
                </c:pt>
                <c:pt idx="49853">
                  <c:v>-36.393164019813398</c:v>
                </c:pt>
                <c:pt idx="49854">
                  <c:v>-36.635839793110698</c:v>
                </c:pt>
                <c:pt idx="49855">
                  <c:v>-36.635839793110698</c:v>
                </c:pt>
                <c:pt idx="49856">
                  <c:v>-36.601562451840401</c:v>
                </c:pt>
                <c:pt idx="49857">
                  <c:v>-36.601562451840401</c:v>
                </c:pt>
                <c:pt idx="49858">
                  <c:v>-36.601562451840401</c:v>
                </c:pt>
                <c:pt idx="49859">
                  <c:v>-36.523925741625099</c:v>
                </c:pt>
                <c:pt idx="49860">
                  <c:v>-36.523925741625099</c:v>
                </c:pt>
                <c:pt idx="49861">
                  <c:v>-36.523925741625099</c:v>
                </c:pt>
                <c:pt idx="49862">
                  <c:v>-36.523925741625099</c:v>
                </c:pt>
                <c:pt idx="49863">
                  <c:v>-36.4457030805278</c:v>
                </c:pt>
                <c:pt idx="49864">
                  <c:v>-36.4457030805278</c:v>
                </c:pt>
                <c:pt idx="49865">
                  <c:v>-36.4457030805278</c:v>
                </c:pt>
                <c:pt idx="49866">
                  <c:v>-36.535058588895403</c:v>
                </c:pt>
                <c:pt idx="49867">
                  <c:v>-36.535058588895403</c:v>
                </c:pt>
                <c:pt idx="49868">
                  <c:v>-36.517382748897901</c:v>
                </c:pt>
                <c:pt idx="49869">
                  <c:v>-36.517382748897901</c:v>
                </c:pt>
                <c:pt idx="49870">
                  <c:v>-36.517382748897901</c:v>
                </c:pt>
                <c:pt idx="49871">
                  <c:v>-36.511816357153201</c:v>
                </c:pt>
                <c:pt idx="49872">
                  <c:v>-36.544238228656397</c:v>
                </c:pt>
                <c:pt idx="49873">
                  <c:v>-36.544238228656397</c:v>
                </c:pt>
                <c:pt idx="49874">
                  <c:v>-36.544238228656397</c:v>
                </c:pt>
                <c:pt idx="49875">
                  <c:v>-36.438964822111302</c:v>
                </c:pt>
                <c:pt idx="49876">
                  <c:v>-36.438964822111302</c:v>
                </c:pt>
                <c:pt idx="49877">
                  <c:v>-36.438964822111302</c:v>
                </c:pt>
                <c:pt idx="49878">
                  <c:v>-36.517480438145803</c:v>
                </c:pt>
                <c:pt idx="49879">
                  <c:v>-36.517480438145803</c:v>
                </c:pt>
                <c:pt idx="49880">
                  <c:v>-36.517480438145803</c:v>
                </c:pt>
                <c:pt idx="49881">
                  <c:v>-36.539746057227603</c:v>
                </c:pt>
                <c:pt idx="49882">
                  <c:v>-36.539746057227603</c:v>
                </c:pt>
                <c:pt idx="49883">
                  <c:v>-36.330566377087898</c:v>
                </c:pt>
                <c:pt idx="49884">
                  <c:v>-36.330566377087898</c:v>
                </c:pt>
                <c:pt idx="49885">
                  <c:v>-36.330566377087898</c:v>
                </c:pt>
                <c:pt idx="49886">
                  <c:v>-36.464746082245199</c:v>
                </c:pt>
                <c:pt idx="49887">
                  <c:v>-36.464746082245199</c:v>
                </c:pt>
                <c:pt idx="49888">
                  <c:v>-36.464746082245199</c:v>
                </c:pt>
                <c:pt idx="49889">
                  <c:v>-36.497753908915897</c:v>
                </c:pt>
                <c:pt idx="49890">
                  <c:v>-36.554785111904401</c:v>
                </c:pt>
                <c:pt idx="49891">
                  <c:v>-36.554785111904401</c:v>
                </c:pt>
                <c:pt idx="49892">
                  <c:v>-36.554785111904401</c:v>
                </c:pt>
                <c:pt idx="49893">
                  <c:v>-36.440039038403398</c:v>
                </c:pt>
                <c:pt idx="49894">
                  <c:v>-36.440039038403398</c:v>
                </c:pt>
                <c:pt idx="49895">
                  <c:v>-36.440039038403398</c:v>
                </c:pt>
                <c:pt idx="49896">
                  <c:v>-36.589648401706597</c:v>
                </c:pt>
                <c:pt idx="49897">
                  <c:v>-36.589648401706597</c:v>
                </c:pt>
                <c:pt idx="49898">
                  <c:v>-36.589648401706597</c:v>
                </c:pt>
                <c:pt idx="49899">
                  <c:v>-36.589648401706597</c:v>
                </c:pt>
                <c:pt idx="49900">
                  <c:v>-36.471972618150097</c:v>
                </c:pt>
                <c:pt idx="49901">
                  <c:v>-36.471972618150097</c:v>
                </c:pt>
                <c:pt idx="49902">
                  <c:v>-36.471972618150097</c:v>
                </c:pt>
                <c:pt idx="49903">
                  <c:v>-36.479589787886603</c:v>
                </c:pt>
                <c:pt idx="49904">
                  <c:v>-36.479589787886603</c:v>
                </c:pt>
                <c:pt idx="49905">
                  <c:v>-36.479589787886603</c:v>
                </c:pt>
                <c:pt idx="49906">
                  <c:v>-36.405956983275203</c:v>
                </c:pt>
                <c:pt idx="49907">
                  <c:v>-36.405956983275203</c:v>
                </c:pt>
                <c:pt idx="49908">
                  <c:v>-36.500781206057503</c:v>
                </c:pt>
                <c:pt idx="49909">
                  <c:v>-36.500781206057503</c:v>
                </c:pt>
                <c:pt idx="49910">
                  <c:v>-36.450585890219301</c:v>
                </c:pt>
                <c:pt idx="49911">
                  <c:v>-36.450585890219301</c:v>
                </c:pt>
                <c:pt idx="49912">
                  <c:v>-36.553124955513297</c:v>
                </c:pt>
                <c:pt idx="49913">
                  <c:v>-36.553124955513297</c:v>
                </c:pt>
                <c:pt idx="49914">
                  <c:v>-36.553124955513297</c:v>
                </c:pt>
                <c:pt idx="49915">
                  <c:v>-36.553124955513297</c:v>
                </c:pt>
                <c:pt idx="49916">
                  <c:v>-36.539257751617697</c:v>
                </c:pt>
                <c:pt idx="49917">
                  <c:v>-36.539257751617697</c:v>
                </c:pt>
                <c:pt idx="49918">
                  <c:v>-36.539257751617697</c:v>
                </c:pt>
                <c:pt idx="49919">
                  <c:v>-36.539257751617697</c:v>
                </c:pt>
                <c:pt idx="49920">
                  <c:v>-36.386132749401398</c:v>
                </c:pt>
                <c:pt idx="49921">
                  <c:v>-36.386132749401398</c:v>
                </c:pt>
                <c:pt idx="49922">
                  <c:v>-36.386132749401398</c:v>
                </c:pt>
                <c:pt idx="49923">
                  <c:v>-36.408007793564998</c:v>
                </c:pt>
                <c:pt idx="49924">
                  <c:v>-36.408007793564998</c:v>
                </c:pt>
                <c:pt idx="49925">
                  <c:v>-36.408007793564998</c:v>
                </c:pt>
                <c:pt idx="49926">
                  <c:v>-36.492382751595798</c:v>
                </c:pt>
                <c:pt idx="49927">
                  <c:v>-36.492382751595798</c:v>
                </c:pt>
                <c:pt idx="49928">
                  <c:v>-36.567773436872798</c:v>
                </c:pt>
                <c:pt idx="49929">
                  <c:v>-36.560058532166202</c:v>
                </c:pt>
                <c:pt idx="49930">
                  <c:v>-36.560058532166202</c:v>
                </c:pt>
                <c:pt idx="49931">
                  <c:v>-36.560058532166202</c:v>
                </c:pt>
                <c:pt idx="49932">
                  <c:v>-36.560058532166202</c:v>
                </c:pt>
                <c:pt idx="49933">
                  <c:v>-36.433593716792501</c:v>
                </c:pt>
                <c:pt idx="49934">
                  <c:v>-36.433593716792501</c:v>
                </c:pt>
                <c:pt idx="49935">
                  <c:v>-36.405273403943198</c:v>
                </c:pt>
                <c:pt idx="49936">
                  <c:v>-36.405273403943198</c:v>
                </c:pt>
                <c:pt idx="49937">
                  <c:v>-36.405273403943198</c:v>
                </c:pt>
                <c:pt idx="49938">
                  <c:v>-36.405273403943198</c:v>
                </c:pt>
                <c:pt idx="49939">
                  <c:v>-36.619335887094998</c:v>
                </c:pt>
                <c:pt idx="49940">
                  <c:v>-36.619335887094998</c:v>
                </c:pt>
                <c:pt idx="49941">
                  <c:v>-36.5077148333948</c:v>
                </c:pt>
                <c:pt idx="49942">
                  <c:v>-36.5077148333948</c:v>
                </c:pt>
                <c:pt idx="49943">
                  <c:v>-36.5077148333948</c:v>
                </c:pt>
                <c:pt idx="49944">
                  <c:v>-36.509472572506603</c:v>
                </c:pt>
                <c:pt idx="49945">
                  <c:v>-36.509472572506603</c:v>
                </c:pt>
                <c:pt idx="49946">
                  <c:v>-36.509472572506603</c:v>
                </c:pt>
                <c:pt idx="49947">
                  <c:v>-36.563867167729697</c:v>
                </c:pt>
                <c:pt idx="49948">
                  <c:v>-36.563867167729697</c:v>
                </c:pt>
                <c:pt idx="49949">
                  <c:v>-36.4363281025216</c:v>
                </c:pt>
                <c:pt idx="49950">
                  <c:v>-36.4363281025216</c:v>
                </c:pt>
                <c:pt idx="49951">
                  <c:v>-36.4363281025216</c:v>
                </c:pt>
                <c:pt idx="49952">
                  <c:v>-36.450195297074899</c:v>
                </c:pt>
                <c:pt idx="49953">
                  <c:v>-36.450195297074899</c:v>
                </c:pt>
                <c:pt idx="49954">
                  <c:v>-36.450195297074899</c:v>
                </c:pt>
                <c:pt idx="49955">
                  <c:v>-36.505664000505902</c:v>
                </c:pt>
                <c:pt idx="49956">
                  <c:v>-36.505664000505902</c:v>
                </c:pt>
                <c:pt idx="49957">
                  <c:v>-36.505664000505902</c:v>
                </c:pt>
                <c:pt idx="49958">
                  <c:v>-36.505664000505902</c:v>
                </c:pt>
                <c:pt idx="49959">
                  <c:v>-36.586718706123001</c:v>
                </c:pt>
                <c:pt idx="49960">
                  <c:v>-36.586718706123001</c:v>
                </c:pt>
                <c:pt idx="49961">
                  <c:v>-36.522265624422197</c:v>
                </c:pt>
                <c:pt idx="49962">
                  <c:v>-36.522265624422197</c:v>
                </c:pt>
                <c:pt idx="49963">
                  <c:v>-36.522265624422197</c:v>
                </c:pt>
                <c:pt idx="49964">
                  <c:v>-36.640136706075197</c:v>
                </c:pt>
                <c:pt idx="49965">
                  <c:v>-36.640136706075197</c:v>
                </c:pt>
                <c:pt idx="49966">
                  <c:v>-36.640136706075197</c:v>
                </c:pt>
                <c:pt idx="49967">
                  <c:v>-36.586718700178601</c:v>
                </c:pt>
                <c:pt idx="49968">
                  <c:v>-36.586718700178601</c:v>
                </c:pt>
                <c:pt idx="49969">
                  <c:v>-36.584374923564603</c:v>
                </c:pt>
                <c:pt idx="49970">
                  <c:v>-36.584374923564603</c:v>
                </c:pt>
                <c:pt idx="49971">
                  <c:v>-36.549902325503297</c:v>
                </c:pt>
                <c:pt idx="49972">
                  <c:v>-36.549902325503297</c:v>
                </c:pt>
                <c:pt idx="49973">
                  <c:v>-36.549902325503297</c:v>
                </c:pt>
                <c:pt idx="49974">
                  <c:v>-36.549902325503297</c:v>
                </c:pt>
                <c:pt idx="49975">
                  <c:v>-36.6121093311667</c:v>
                </c:pt>
                <c:pt idx="49976">
                  <c:v>-36.6121093311667</c:v>
                </c:pt>
                <c:pt idx="49977">
                  <c:v>-36.577539038334997</c:v>
                </c:pt>
                <c:pt idx="49978">
                  <c:v>-36.577539038334997</c:v>
                </c:pt>
                <c:pt idx="49979">
                  <c:v>-36.577539038334997</c:v>
                </c:pt>
                <c:pt idx="49980">
                  <c:v>-36.560742159206697</c:v>
                </c:pt>
                <c:pt idx="49981">
                  <c:v>-36.560742159206697</c:v>
                </c:pt>
                <c:pt idx="49982">
                  <c:v>-36.404003859395701</c:v>
                </c:pt>
                <c:pt idx="49983">
                  <c:v>-36.404003859395701</c:v>
                </c:pt>
                <c:pt idx="49984">
                  <c:v>-36.525390576811297</c:v>
                </c:pt>
                <c:pt idx="49985">
                  <c:v>-36.525390576811297</c:v>
                </c:pt>
                <c:pt idx="49986">
                  <c:v>-36.525390576811297</c:v>
                </c:pt>
                <c:pt idx="49987">
                  <c:v>-36.423242122807999</c:v>
                </c:pt>
                <c:pt idx="49988">
                  <c:v>-36.423242122807999</c:v>
                </c:pt>
                <c:pt idx="49989">
                  <c:v>-36.525781224423497</c:v>
                </c:pt>
                <c:pt idx="49990">
                  <c:v>-36.525781224423497</c:v>
                </c:pt>
                <c:pt idx="49991">
                  <c:v>-36.525781224423497</c:v>
                </c:pt>
                <c:pt idx="49992">
                  <c:v>-36.576074198193901</c:v>
                </c:pt>
                <c:pt idx="49993">
                  <c:v>-36.576074198193901</c:v>
                </c:pt>
                <c:pt idx="49994">
                  <c:v>-36.576074198193901</c:v>
                </c:pt>
                <c:pt idx="49995">
                  <c:v>-36.576074198193901</c:v>
                </c:pt>
                <c:pt idx="49996">
                  <c:v>-36.511718747846302</c:v>
                </c:pt>
                <c:pt idx="49997">
                  <c:v>-36.511718747846302</c:v>
                </c:pt>
                <c:pt idx="49998">
                  <c:v>-36.488671848099301</c:v>
                </c:pt>
                <c:pt idx="49999">
                  <c:v>-36.488671848099301</c:v>
                </c:pt>
                <c:pt idx="50000">
                  <c:v>-36.612890572003302</c:v>
                </c:pt>
                <c:pt idx="50001">
                  <c:v>-36.612890572003302</c:v>
                </c:pt>
                <c:pt idx="50002">
                  <c:v>-36.612890572003302</c:v>
                </c:pt>
                <c:pt idx="50003">
                  <c:v>-36.688281205380903</c:v>
                </c:pt>
                <c:pt idx="50004">
                  <c:v>-36.574023393433798</c:v>
                </c:pt>
                <c:pt idx="50005">
                  <c:v>-36.574023393433798</c:v>
                </c:pt>
                <c:pt idx="50006">
                  <c:v>-36.574023393433798</c:v>
                </c:pt>
                <c:pt idx="50007">
                  <c:v>-36.463769517722497</c:v>
                </c:pt>
                <c:pt idx="50008">
                  <c:v>-36.463769517722497</c:v>
                </c:pt>
                <c:pt idx="50009">
                  <c:v>-36.604003851163696</c:v>
                </c:pt>
                <c:pt idx="50010">
                  <c:v>-36.604003851163696</c:v>
                </c:pt>
                <c:pt idx="50011">
                  <c:v>-36.604003851163696</c:v>
                </c:pt>
                <c:pt idx="50012">
                  <c:v>-36.555175736168103</c:v>
                </c:pt>
                <c:pt idx="50013">
                  <c:v>-36.555175736168103</c:v>
                </c:pt>
                <c:pt idx="50014">
                  <c:v>-36.555175736168103</c:v>
                </c:pt>
                <c:pt idx="50015">
                  <c:v>-36.555175736168103</c:v>
                </c:pt>
                <c:pt idx="50016">
                  <c:v>-36.532617154465697</c:v>
                </c:pt>
                <c:pt idx="50017">
                  <c:v>-36.532617154465697</c:v>
                </c:pt>
                <c:pt idx="50018">
                  <c:v>-36.532617154465697</c:v>
                </c:pt>
                <c:pt idx="50019">
                  <c:v>-36.472265605298098</c:v>
                </c:pt>
                <c:pt idx="50020">
                  <c:v>-36.472265605298098</c:v>
                </c:pt>
                <c:pt idx="50021">
                  <c:v>-36.309570277866399</c:v>
                </c:pt>
                <c:pt idx="50022">
                  <c:v>-36.309570277866399</c:v>
                </c:pt>
                <c:pt idx="50023">
                  <c:v>-36.528613217000299</c:v>
                </c:pt>
                <c:pt idx="50024">
                  <c:v>-36.528613217000299</c:v>
                </c:pt>
                <c:pt idx="50025">
                  <c:v>-36.451562456415502</c:v>
                </c:pt>
                <c:pt idx="50026">
                  <c:v>-36.451562456415502</c:v>
                </c:pt>
                <c:pt idx="50027">
                  <c:v>-36.451562456415502</c:v>
                </c:pt>
                <c:pt idx="50028">
                  <c:v>-36.619335881325199</c:v>
                </c:pt>
                <c:pt idx="50029">
                  <c:v>-36.619335881325199</c:v>
                </c:pt>
                <c:pt idx="50030">
                  <c:v>-36.619335881325199</c:v>
                </c:pt>
                <c:pt idx="50031">
                  <c:v>-36.5510741964681</c:v>
                </c:pt>
                <c:pt idx="50032">
                  <c:v>-36.5510741964681</c:v>
                </c:pt>
                <c:pt idx="50033">
                  <c:v>-36.5510741964681</c:v>
                </c:pt>
                <c:pt idx="50034">
                  <c:v>-36.467871070199102</c:v>
                </c:pt>
                <c:pt idx="50035">
                  <c:v>-36.467871070199102</c:v>
                </c:pt>
                <c:pt idx="50036">
                  <c:v>-36.467871070199102</c:v>
                </c:pt>
                <c:pt idx="50037">
                  <c:v>-36.468749929073901</c:v>
                </c:pt>
                <c:pt idx="50038">
                  <c:v>-36.468749929073901</c:v>
                </c:pt>
                <c:pt idx="50039">
                  <c:v>-36.354101511082199</c:v>
                </c:pt>
                <c:pt idx="50040">
                  <c:v>-36.354101511082199</c:v>
                </c:pt>
                <c:pt idx="50041">
                  <c:v>-36.354101511082199</c:v>
                </c:pt>
                <c:pt idx="50042">
                  <c:v>-36.533789059954799</c:v>
                </c:pt>
                <c:pt idx="50043">
                  <c:v>-36.533789059954799</c:v>
                </c:pt>
                <c:pt idx="50044">
                  <c:v>-36.485351551833404</c:v>
                </c:pt>
                <c:pt idx="50045">
                  <c:v>-36.485351551833404</c:v>
                </c:pt>
                <c:pt idx="50046">
                  <c:v>-36.485351551833404</c:v>
                </c:pt>
                <c:pt idx="50047">
                  <c:v>-36.444042938259301</c:v>
                </c:pt>
                <c:pt idx="50048">
                  <c:v>-36.444042938259301</c:v>
                </c:pt>
                <c:pt idx="50049">
                  <c:v>-36.444042938259301</c:v>
                </c:pt>
                <c:pt idx="50050">
                  <c:v>-36.469824147970897</c:v>
                </c:pt>
                <c:pt idx="50051">
                  <c:v>-36.469824147970897</c:v>
                </c:pt>
                <c:pt idx="50052">
                  <c:v>-36.469824147970897</c:v>
                </c:pt>
                <c:pt idx="50053">
                  <c:v>-36.486035131514598</c:v>
                </c:pt>
                <c:pt idx="50054">
                  <c:v>-36.486035131514598</c:v>
                </c:pt>
                <c:pt idx="50055">
                  <c:v>-36.486035131514598</c:v>
                </c:pt>
                <c:pt idx="50056">
                  <c:v>-36.606738266549598</c:v>
                </c:pt>
                <c:pt idx="50057">
                  <c:v>-36.606738266549598</c:v>
                </c:pt>
                <c:pt idx="50058">
                  <c:v>-36.606738266549598</c:v>
                </c:pt>
                <c:pt idx="50059">
                  <c:v>-36.437695297965497</c:v>
                </c:pt>
                <c:pt idx="50060">
                  <c:v>-36.437695297965497</c:v>
                </c:pt>
                <c:pt idx="50061">
                  <c:v>-36.437695297965497</c:v>
                </c:pt>
                <c:pt idx="50062">
                  <c:v>-36.467089823723597</c:v>
                </c:pt>
                <c:pt idx="50063">
                  <c:v>-36.467089823723597</c:v>
                </c:pt>
                <c:pt idx="50064">
                  <c:v>-36.467089823723597</c:v>
                </c:pt>
                <c:pt idx="50065">
                  <c:v>-36.354492191967402</c:v>
                </c:pt>
                <c:pt idx="50066">
                  <c:v>-36.354492191967402</c:v>
                </c:pt>
                <c:pt idx="50067">
                  <c:v>-36.508886662639199</c:v>
                </c:pt>
                <c:pt idx="50068">
                  <c:v>-36.508886662639199</c:v>
                </c:pt>
                <c:pt idx="50069">
                  <c:v>-36.508886662639199</c:v>
                </c:pt>
                <c:pt idx="50070">
                  <c:v>-36.4169921524662</c:v>
                </c:pt>
                <c:pt idx="50071">
                  <c:v>-36.4169921524662</c:v>
                </c:pt>
                <c:pt idx="50072">
                  <c:v>-36.4169921524662</c:v>
                </c:pt>
                <c:pt idx="50073">
                  <c:v>-36.457812467640899</c:v>
                </c:pt>
                <c:pt idx="50074">
                  <c:v>-36.457812467640899</c:v>
                </c:pt>
                <c:pt idx="50075">
                  <c:v>-36.457812467640899</c:v>
                </c:pt>
                <c:pt idx="50076">
                  <c:v>-36.501757784222697</c:v>
                </c:pt>
                <c:pt idx="50077">
                  <c:v>-36.501757784222697</c:v>
                </c:pt>
                <c:pt idx="50078">
                  <c:v>-36.501757784222697</c:v>
                </c:pt>
                <c:pt idx="50079">
                  <c:v>-36.456152285376398</c:v>
                </c:pt>
                <c:pt idx="50080">
                  <c:v>-36.456152285376398</c:v>
                </c:pt>
                <c:pt idx="50081">
                  <c:v>-36.456152285376398</c:v>
                </c:pt>
                <c:pt idx="50082">
                  <c:v>-36.459570267106699</c:v>
                </c:pt>
                <c:pt idx="50083">
                  <c:v>-36.459570267106699</c:v>
                </c:pt>
                <c:pt idx="50084">
                  <c:v>-36.459570267106699</c:v>
                </c:pt>
                <c:pt idx="50085">
                  <c:v>-36.625585871552097</c:v>
                </c:pt>
                <c:pt idx="50086">
                  <c:v>-36.625585871552097</c:v>
                </c:pt>
                <c:pt idx="50087">
                  <c:v>-36.620605435367899</c:v>
                </c:pt>
                <c:pt idx="50088">
                  <c:v>-36.620605435367899</c:v>
                </c:pt>
                <c:pt idx="50089">
                  <c:v>-36.620605435367899</c:v>
                </c:pt>
                <c:pt idx="50090">
                  <c:v>-36.576367164852797</c:v>
                </c:pt>
                <c:pt idx="50091">
                  <c:v>-36.576367164852797</c:v>
                </c:pt>
                <c:pt idx="50092">
                  <c:v>-36.609081993963599</c:v>
                </c:pt>
                <c:pt idx="50093">
                  <c:v>-36.609081993963599</c:v>
                </c:pt>
                <c:pt idx="50094">
                  <c:v>-36.609081993963599</c:v>
                </c:pt>
                <c:pt idx="50095">
                  <c:v>-36.615331962559097</c:v>
                </c:pt>
                <c:pt idx="50096">
                  <c:v>-36.615331962559097</c:v>
                </c:pt>
                <c:pt idx="50097">
                  <c:v>-36.615331962559097</c:v>
                </c:pt>
                <c:pt idx="50098">
                  <c:v>-36.565917915693703</c:v>
                </c:pt>
                <c:pt idx="50099">
                  <c:v>-36.565917915693703</c:v>
                </c:pt>
                <c:pt idx="50100">
                  <c:v>-36.565917915693703</c:v>
                </c:pt>
                <c:pt idx="50101">
                  <c:v>-36.556738232116899</c:v>
                </c:pt>
                <c:pt idx="50102">
                  <c:v>-36.556738232116899</c:v>
                </c:pt>
                <c:pt idx="50103">
                  <c:v>-36.462695266680299</c:v>
                </c:pt>
                <c:pt idx="50104">
                  <c:v>-36.462695266680299</c:v>
                </c:pt>
                <c:pt idx="50105">
                  <c:v>-36.462695266680299</c:v>
                </c:pt>
                <c:pt idx="50106">
                  <c:v>-36.532226501971302</c:v>
                </c:pt>
                <c:pt idx="50107">
                  <c:v>-36.532226501971302</c:v>
                </c:pt>
                <c:pt idx="50108">
                  <c:v>-36.532226501971302</c:v>
                </c:pt>
                <c:pt idx="50109">
                  <c:v>-36.426953095266001</c:v>
                </c:pt>
                <c:pt idx="50110">
                  <c:v>-36.426953095266001</c:v>
                </c:pt>
                <c:pt idx="50111">
                  <c:v>-36.426953095266001</c:v>
                </c:pt>
                <c:pt idx="50112">
                  <c:v>-36.491796784779503</c:v>
                </c:pt>
                <c:pt idx="50113">
                  <c:v>-36.491796784779503</c:v>
                </c:pt>
                <c:pt idx="50114">
                  <c:v>-36.491796784779503</c:v>
                </c:pt>
                <c:pt idx="50115">
                  <c:v>-36.552246076382197</c:v>
                </c:pt>
                <c:pt idx="50116">
                  <c:v>-36.552246076382197</c:v>
                </c:pt>
                <c:pt idx="50117">
                  <c:v>-36.552246076382197</c:v>
                </c:pt>
                <c:pt idx="50118">
                  <c:v>-36.552246076382197</c:v>
                </c:pt>
                <c:pt idx="50119">
                  <c:v>-36.5860351126029</c:v>
                </c:pt>
                <c:pt idx="50120">
                  <c:v>-36.5860351126029</c:v>
                </c:pt>
                <c:pt idx="50121">
                  <c:v>-36.548535085581499</c:v>
                </c:pt>
                <c:pt idx="50122">
                  <c:v>-36.548535085581499</c:v>
                </c:pt>
                <c:pt idx="50123">
                  <c:v>-36.548535085581499</c:v>
                </c:pt>
                <c:pt idx="50124">
                  <c:v>-36.5186522852891</c:v>
                </c:pt>
                <c:pt idx="50125">
                  <c:v>-36.5186522852891</c:v>
                </c:pt>
                <c:pt idx="50126">
                  <c:v>-36.533398382482098</c:v>
                </c:pt>
                <c:pt idx="50127">
                  <c:v>-36.533398382482098</c:v>
                </c:pt>
                <c:pt idx="50128">
                  <c:v>-36.5570312246345</c:v>
                </c:pt>
                <c:pt idx="50129">
                  <c:v>-36.5570312246345</c:v>
                </c:pt>
                <c:pt idx="50130">
                  <c:v>-36.5570312246345</c:v>
                </c:pt>
                <c:pt idx="50131">
                  <c:v>-36.6245116697391</c:v>
                </c:pt>
                <c:pt idx="50132">
                  <c:v>-36.6245116697391</c:v>
                </c:pt>
                <c:pt idx="50133">
                  <c:v>-36.6245116697391</c:v>
                </c:pt>
                <c:pt idx="50134">
                  <c:v>-36.691699141549101</c:v>
                </c:pt>
                <c:pt idx="50135">
                  <c:v>-36.691699141549101</c:v>
                </c:pt>
                <c:pt idx="50136">
                  <c:v>-36.691699141549101</c:v>
                </c:pt>
                <c:pt idx="50137">
                  <c:v>-36.525195317444698</c:v>
                </c:pt>
                <c:pt idx="50138">
                  <c:v>-36.525195317444698</c:v>
                </c:pt>
                <c:pt idx="50139">
                  <c:v>-36.525195317444698</c:v>
                </c:pt>
                <c:pt idx="50140">
                  <c:v>-36.422656219954597</c:v>
                </c:pt>
                <c:pt idx="50141">
                  <c:v>-36.422656219954597</c:v>
                </c:pt>
                <c:pt idx="50142">
                  <c:v>-36.422656219954597</c:v>
                </c:pt>
                <c:pt idx="50143">
                  <c:v>-36.564257764242903</c:v>
                </c:pt>
                <c:pt idx="50144">
                  <c:v>-36.564257764242903</c:v>
                </c:pt>
                <c:pt idx="50145">
                  <c:v>-36.501855432994397</c:v>
                </c:pt>
                <c:pt idx="50146">
                  <c:v>-36.501855432994397</c:v>
                </c:pt>
                <c:pt idx="50147">
                  <c:v>-36.574999944219599</c:v>
                </c:pt>
                <c:pt idx="50148">
                  <c:v>-36.574999944219599</c:v>
                </c:pt>
                <c:pt idx="50149">
                  <c:v>-36.574999944219599</c:v>
                </c:pt>
                <c:pt idx="50150">
                  <c:v>-36.574999944219599</c:v>
                </c:pt>
                <c:pt idx="50151">
                  <c:v>-36.547363227036797</c:v>
                </c:pt>
                <c:pt idx="50152">
                  <c:v>-36.547363227036797</c:v>
                </c:pt>
                <c:pt idx="50153">
                  <c:v>-36.491308553821</c:v>
                </c:pt>
                <c:pt idx="50154">
                  <c:v>-36.491308553821</c:v>
                </c:pt>
                <c:pt idx="50155">
                  <c:v>-36.491308553821</c:v>
                </c:pt>
                <c:pt idx="50156">
                  <c:v>-36.491308553821</c:v>
                </c:pt>
                <c:pt idx="50157">
                  <c:v>-36.492578083540103</c:v>
                </c:pt>
                <c:pt idx="50158">
                  <c:v>-36.492578083540103</c:v>
                </c:pt>
                <c:pt idx="50159">
                  <c:v>-36.492578083540103</c:v>
                </c:pt>
                <c:pt idx="50160">
                  <c:v>-36.627929645488599</c:v>
                </c:pt>
                <c:pt idx="50161">
                  <c:v>-36.627929645488599</c:v>
                </c:pt>
                <c:pt idx="50162">
                  <c:v>-36.485742174001601</c:v>
                </c:pt>
                <c:pt idx="50163">
                  <c:v>-36.485742174001601</c:v>
                </c:pt>
                <c:pt idx="50164">
                  <c:v>-36.485742174001601</c:v>
                </c:pt>
                <c:pt idx="50165">
                  <c:v>-36.6524413599399</c:v>
                </c:pt>
                <c:pt idx="50166">
                  <c:v>-36.581640587392002</c:v>
                </c:pt>
                <c:pt idx="50167">
                  <c:v>-36.581640587392002</c:v>
                </c:pt>
                <c:pt idx="50168">
                  <c:v>-36.581640587392002</c:v>
                </c:pt>
                <c:pt idx="50169">
                  <c:v>-36.530273376083599</c:v>
                </c:pt>
                <c:pt idx="50170">
                  <c:v>-36.530273376083599</c:v>
                </c:pt>
                <c:pt idx="50171">
                  <c:v>-36.530273376083599</c:v>
                </c:pt>
                <c:pt idx="50172">
                  <c:v>-36.520410142191302</c:v>
                </c:pt>
                <c:pt idx="50173">
                  <c:v>-36.520410142191302</c:v>
                </c:pt>
                <c:pt idx="50174">
                  <c:v>-36.520410142191302</c:v>
                </c:pt>
                <c:pt idx="50175">
                  <c:v>-36.553417928036602</c:v>
                </c:pt>
                <c:pt idx="50176">
                  <c:v>-36.553417928036602</c:v>
                </c:pt>
                <c:pt idx="50177">
                  <c:v>-36.553417928036602</c:v>
                </c:pt>
                <c:pt idx="50178">
                  <c:v>-36.440722675200902</c:v>
                </c:pt>
                <c:pt idx="50179">
                  <c:v>-36.440722675200902</c:v>
                </c:pt>
                <c:pt idx="50180">
                  <c:v>-36.484863245503199</c:v>
                </c:pt>
                <c:pt idx="50181">
                  <c:v>-36.484863245503199</c:v>
                </c:pt>
                <c:pt idx="50182">
                  <c:v>-36.484863245503199</c:v>
                </c:pt>
                <c:pt idx="50183">
                  <c:v>-36.502734336791001</c:v>
                </c:pt>
                <c:pt idx="50184">
                  <c:v>-36.405664027486601</c:v>
                </c:pt>
                <c:pt idx="50185">
                  <c:v>-36.405664027486601</c:v>
                </c:pt>
                <c:pt idx="50186">
                  <c:v>-36.405664027486601</c:v>
                </c:pt>
                <c:pt idx="50187">
                  <c:v>-36.4395507519584</c:v>
                </c:pt>
                <c:pt idx="50188">
                  <c:v>-36.4395507519584</c:v>
                </c:pt>
                <c:pt idx="50189">
                  <c:v>-36.4395507519584</c:v>
                </c:pt>
                <c:pt idx="50190">
                  <c:v>-36.512988217364096</c:v>
                </c:pt>
                <c:pt idx="50191">
                  <c:v>-36.512988217364096</c:v>
                </c:pt>
                <c:pt idx="50192">
                  <c:v>-36.512988217364096</c:v>
                </c:pt>
                <c:pt idx="50193">
                  <c:v>-36.535742182553797</c:v>
                </c:pt>
                <c:pt idx="50194">
                  <c:v>-36.535742182553797</c:v>
                </c:pt>
                <c:pt idx="50195">
                  <c:v>-36.535742182553797</c:v>
                </c:pt>
                <c:pt idx="50196">
                  <c:v>-36.535742182553797</c:v>
                </c:pt>
                <c:pt idx="50197">
                  <c:v>-36.537695246363</c:v>
                </c:pt>
                <c:pt idx="50198">
                  <c:v>-36.537695246363</c:v>
                </c:pt>
                <c:pt idx="50199">
                  <c:v>-36.5228515405542</c:v>
                </c:pt>
                <c:pt idx="50200">
                  <c:v>-36.5228515405542</c:v>
                </c:pt>
                <c:pt idx="50201">
                  <c:v>-36.5228515405542</c:v>
                </c:pt>
                <c:pt idx="50202">
                  <c:v>-36.525585916751801</c:v>
                </c:pt>
                <c:pt idx="50203">
                  <c:v>-36.525585916751801</c:v>
                </c:pt>
                <c:pt idx="50204">
                  <c:v>-36.546777283838303</c:v>
                </c:pt>
                <c:pt idx="50205">
                  <c:v>-36.537988253548903</c:v>
                </c:pt>
                <c:pt idx="50206">
                  <c:v>-36.537988253548903</c:v>
                </c:pt>
                <c:pt idx="50207">
                  <c:v>-36.537988253548903</c:v>
                </c:pt>
                <c:pt idx="50208">
                  <c:v>-36.486035127003497</c:v>
                </c:pt>
                <c:pt idx="50209">
                  <c:v>-36.486035127003497</c:v>
                </c:pt>
                <c:pt idx="50210">
                  <c:v>-36.486035127003497</c:v>
                </c:pt>
                <c:pt idx="50211">
                  <c:v>-36.349121077590098</c:v>
                </c:pt>
                <c:pt idx="50212">
                  <c:v>-36.349121077590098</c:v>
                </c:pt>
                <c:pt idx="50213">
                  <c:v>-36.349121077590098</c:v>
                </c:pt>
                <c:pt idx="50214">
                  <c:v>-36.349121077590098</c:v>
                </c:pt>
                <c:pt idx="50215">
                  <c:v>-36.533496040879903</c:v>
                </c:pt>
                <c:pt idx="50216">
                  <c:v>-36.533496040879903</c:v>
                </c:pt>
                <c:pt idx="50217">
                  <c:v>-36.444042929128003</c:v>
                </c:pt>
                <c:pt idx="50218">
                  <c:v>-36.444042929128003</c:v>
                </c:pt>
                <c:pt idx="50219">
                  <c:v>-36.520996015024103</c:v>
                </c:pt>
                <c:pt idx="50220">
                  <c:v>-36.520996015024103</c:v>
                </c:pt>
                <c:pt idx="50221">
                  <c:v>-36.520996015024103</c:v>
                </c:pt>
                <c:pt idx="50222">
                  <c:v>-36.425097627856303</c:v>
                </c:pt>
                <c:pt idx="50223">
                  <c:v>-36.425097627856303</c:v>
                </c:pt>
                <c:pt idx="50224">
                  <c:v>-36.457617151922001</c:v>
                </c:pt>
                <c:pt idx="50225">
                  <c:v>-36.457617151922001</c:v>
                </c:pt>
                <c:pt idx="50226">
                  <c:v>-36.457617151922001</c:v>
                </c:pt>
                <c:pt idx="50227">
                  <c:v>-36.617382756972802</c:v>
                </c:pt>
                <c:pt idx="50228">
                  <c:v>-36.617382756972802</c:v>
                </c:pt>
                <c:pt idx="50229">
                  <c:v>-36.585449193313202</c:v>
                </c:pt>
                <c:pt idx="50230">
                  <c:v>-36.585449193313202</c:v>
                </c:pt>
                <c:pt idx="50231">
                  <c:v>-36.585449193313202</c:v>
                </c:pt>
                <c:pt idx="50232">
                  <c:v>-36.585449193313202</c:v>
                </c:pt>
                <c:pt idx="50233">
                  <c:v>-36.528613213093102</c:v>
                </c:pt>
                <c:pt idx="50234">
                  <c:v>-36.528613213093102</c:v>
                </c:pt>
                <c:pt idx="50235">
                  <c:v>-36.528613213093102</c:v>
                </c:pt>
                <c:pt idx="50236">
                  <c:v>-36.625683564925502</c:v>
                </c:pt>
                <c:pt idx="50237">
                  <c:v>-36.625683564925502</c:v>
                </c:pt>
                <c:pt idx="50238">
                  <c:v>-36.509863275445198</c:v>
                </c:pt>
                <c:pt idx="50239">
                  <c:v>-36.509863275445198</c:v>
                </c:pt>
                <c:pt idx="50240">
                  <c:v>-36.509863275445198</c:v>
                </c:pt>
                <c:pt idx="50241">
                  <c:v>-36.553808530064998</c:v>
                </c:pt>
                <c:pt idx="50242">
                  <c:v>-36.553808530064998</c:v>
                </c:pt>
                <c:pt idx="50243">
                  <c:v>-36.483789029931302</c:v>
                </c:pt>
                <c:pt idx="50244">
                  <c:v>-36.483789029931302</c:v>
                </c:pt>
                <c:pt idx="50245">
                  <c:v>-36.5653319991033</c:v>
                </c:pt>
                <c:pt idx="50246">
                  <c:v>-36.5653319991033</c:v>
                </c:pt>
                <c:pt idx="50247">
                  <c:v>-36.5653319991033</c:v>
                </c:pt>
                <c:pt idx="50248">
                  <c:v>-36.588867145946999</c:v>
                </c:pt>
                <c:pt idx="50249">
                  <c:v>-36.588867145946999</c:v>
                </c:pt>
                <c:pt idx="50250">
                  <c:v>-36.588867145946999</c:v>
                </c:pt>
                <c:pt idx="50251">
                  <c:v>-36.588867145946999</c:v>
                </c:pt>
                <c:pt idx="50252">
                  <c:v>-36.553124939942698</c:v>
                </c:pt>
                <c:pt idx="50253">
                  <c:v>-36.553124939942698</c:v>
                </c:pt>
                <c:pt idx="50254">
                  <c:v>-36.553124939942698</c:v>
                </c:pt>
                <c:pt idx="50255">
                  <c:v>-36.514648400028797</c:v>
                </c:pt>
                <c:pt idx="50256">
                  <c:v>-36.514648400028797</c:v>
                </c:pt>
                <c:pt idx="50257">
                  <c:v>-36.588183552499601</c:v>
                </c:pt>
                <c:pt idx="50258">
                  <c:v>-36.588183552499601</c:v>
                </c:pt>
                <c:pt idx="50259">
                  <c:v>-36.588183552499601</c:v>
                </c:pt>
                <c:pt idx="50260">
                  <c:v>-36.475976494708398</c:v>
                </c:pt>
                <c:pt idx="50261">
                  <c:v>-36.475976494708398</c:v>
                </c:pt>
                <c:pt idx="50262">
                  <c:v>-36.471191372998803</c:v>
                </c:pt>
                <c:pt idx="50263">
                  <c:v>-36.471191372998803</c:v>
                </c:pt>
                <c:pt idx="50264">
                  <c:v>-36.420996056258403</c:v>
                </c:pt>
                <c:pt idx="50265">
                  <c:v>-36.420996056258403</c:v>
                </c:pt>
                <c:pt idx="50266">
                  <c:v>-36.420996056258403</c:v>
                </c:pt>
                <c:pt idx="50267">
                  <c:v>-36.456249921371601</c:v>
                </c:pt>
                <c:pt idx="50268">
                  <c:v>-36.456249921371601</c:v>
                </c:pt>
                <c:pt idx="50269">
                  <c:v>-36.561914053010597</c:v>
                </c:pt>
                <c:pt idx="50270">
                  <c:v>-36.561914053010597</c:v>
                </c:pt>
                <c:pt idx="50271">
                  <c:v>-36.561914053010597</c:v>
                </c:pt>
                <c:pt idx="50272">
                  <c:v>-36.561914053010597</c:v>
                </c:pt>
                <c:pt idx="50273">
                  <c:v>-36.604785130730299</c:v>
                </c:pt>
                <c:pt idx="50274">
                  <c:v>-36.604785130730299</c:v>
                </c:pt>
                <c:pt idx="50275">
                  <c:v>-36.406445256950903</c:v>
                </c:pt>
                <c:pt idx="50276">
                  <c:v>-36.406445256950903</c:v>
                </c:pt>
                <c:pt idx="50277">
                  <c:v>-36.406445256950903</c:v>
                </c:pt>
                <c:pt idx="50278">
                  <c:v>-36.406445256950903</c:v>
                </c:pt>
                <c:pt idx="50279">
                  <c:v>-36.462011671654103</c:v>
                </c:pt>
                <c:pt idx="50280">
                  <c:v>-36.462011671654103</c:v>
                </c:pt>
                <c:pt idx="50281">
                  <c:v>-36.582324185823303</c:v>
                </c:pt>
                <c:pt idx="50282">
                  <c:v>-36.582324185823303</c:v>
                </c:pt>
                <c:pt idx="50283">
                  <c:v>-36.582324185823303</c:v>
                </c:pt>
                <c:pt idx="50284">
                  <c:v>-36.4824218669891</c:v>
                </c:pt>
                <c:pt idx="50285">
                  <c:v>-36.4824218669891</c:v>
                </c:pt>
                <c:pt idx="50286">
                  <c:v>-36.4824218669891</c:v>
                </c:pt>
                <c:pt idx="50287">
                  <c:v>-36.501367142896903</c:v>
                </c:pt>
                <c:pt idx="50288">
                  <c:v>-36.501367142896903</c:v>
                </c:pt>
                <c:pt idx="50289">
                  <c:v>-36.501367142896903</c:v>
                </c:pt>
                <c:pt idx="50290">
                  <c:v>-36.501367142896903</c:v>
                </c:pt>
                <c:pt idx="50291">
                  <c:v>-36.553417973343997</c:v>
                </c:pt>
                <c:pt idx="50292">
                  <c:v>-36.553417973343997</c:v>
                </c:pt>
                <c:pt idx="50293">
                  <c:v>-36.553417973343997</c:v>
                </c:pt>
                <c:pt idx="50294">
                  <c:v>-36.518847635488697</c:v>
                </c:pt>
                <c:pt idx="50295">
                  <c:v>-36.518847635488697</c:v>
                </c:pt>
                <c:pt idx="50296">
                  <c:v>-36.658496075076897</c:v>
                </c:pt>
                <c:pt idx="50297">
                  <c:v>-36.658496075076897</c:v>
                </c:pt>
                <c:pt idx="50298">
                  <c:v>-36.658496075076897</c:v>
                </c:pt>
                <c:pt idx="50299">
                  <c:v>-36.557714824455601</c:v>
                </c:pt>
                <c:pt idx="50300">
                  <c:v>-36.606738242393398</c:v>
                </c:pt>
                <c:pt idx="50301">
                  <c:v>-36.606738242393398</c:v>
                </c:pt>
                <c:pt idx="50302">
                  <c:v>-36.480761701823198</c:v>
                </c:pt>
                <c:pt idx="50303">
                  <c:v>-36.480761701823198</c:v>
                </c:pt>
                <c:pt idx="50304">
                  <c:v>-36.480761701823198</c:v>
                </c:pt>
                <c:pt idx="50305">
                  <c:v>-36.670117148096303</c:v>
                </c:pt>
                <c:pt idx="50306">
                  <c:v>-36.670117148096303</c:v>
                </c:pt>
                <c:pt idx="50307">
                  <c:v>-36.472070272342499</c:v>
                </c:pt>
                <c:pt idx="50308">
                  <c:v>-36.472070272342499</c:v>
                </c:pt>
                <c:pt idx="50309">
                  <c:v>-36.472070272342499</c:v>
                </c:pt>
                <c:pt idx="50310">
                  <c:v>-36.472070272342499</c:v>
                </c:pt>
                <c:pt idx="50311">
                  <c:v>-36.522949203812402</c:v>
                </c:pt>
                <c:pt idx="50312">
                  <c:v>-36.522949203812402</c:v>
                </c:pt>
                <c:pt idx="50313">
                  <c:v>-36.522949203812402</c:v>
                </c:pt>
                <c:pt idx="50314">
                  <c:v>-36.566015596974403</c:v>
                </c:pt>
                <c:pt idx="50315">
                  <c:v>-36.566015596974403</c:v>
                </c:pt>
                <c:pt idx="50316">
                  <c:v>-36.530468730495997</c:v>
                </c:pt>
                <c:pt idx="50317">
                  <c:v>-36.530468730495997</c:v>
                </c:pt>
                <c:pt idx="50318">
                  <c:v>-36.530468730495997</c:v>
                </c:pt>
                <c:pt idx="50319">
                  <c:v>-36.4666991510312</c:v>
                </c:pt>
                <c:pt idx="50320">
                  <c:v>-36.4666991510312</c:v>
                </c:pt>
                <c:pt idx="50321">
                  <c:v>-36.605273399203703</c:v>
                </c:pt>
                <c:pt idx="50322">
                  <c:v>-36.605273399203703</c:v>
                </c:pt>
                <c:pt idx="50323">
                  <c:v>-36.605273399203703</c:v>
                </c:pt>
                <c:pt idx="50324">
                  <c:v>-36.492578100827799</c:v>
                </c:pt>
                <c:pt idx="50325">
                  <c:v>-36.492578100827799</c:v>
                </c:pt>
                <c:pt idx="50326">
                  <c:v>-36.481835916252699</c:v>
                </c:pt>
                <c:pt idx="50327">
                  <c:v>-36.481835916252699</c:v>
                </c:pt>
                <c:pt idx="50328">
                  <c:v>-36.481835916252699</c:v>
                </c:pt>
                <c:pt idx="50329">
                  <c:v>-36.459863243806403</c:v>
                </c:pt>
                <c:pt idx="50330">
                  <c:v>-36.459863243806403</c:v>
                </c:pt>
                <c:pt idx="50331">
                  <c:v>-36.459863243806403</c:v>
                </c:pt>
                <c:pt idx="50332">
                  <c:v>-36.578320269109099</c:v>
                </c:pt>
                <c:pt idx="50333">
                  <c:v>-36.578320269109099</c:v>
                </c:pt>
                <c:pt idx="50334">
                  <c:v>-36.578320269109099</c:v>
                </c:pt>
                <c:pt idx="50335">
                  <c:v>-36.779882805851202</c:v>
                </c:pt>
                <c:pt idx="50336">
                  <c:v>-36.779882805851202</c:v>
                </c:pt>
                <c:pt idx="50337">
                  <c:v>-36.585156218272402</c:v>
                </c:pt>
                <c:pt idx="50338">
                  <c:v>-36.585156218272402</c:v>
                </c:pt>
                <c:pt idx="50339">
                  <c:v>-36.571484332423999</c:v>
                </c:pt>
                <c:pt idx="50340">
                  <c:v>-36.571484332423999</c:v>
                </c:pt>
                <c:pt idx="50341">
                  <c:v>-36.501464826418598</c:v>
                </c:pt>
                <c:pt idx="50342">
                  <c:v>-36.501464826418598</c:v>
                </c:pt>
                <c:pt idx="50343">
                  <c:v>-36.501464826418598</c:v>
                </c:pt>
                <c:pt idx="50344">
                  <c:v>-36.750195296619403</c:v>
                </c:pt>
                <c:pt idx="50345">
                  <c:v>-36.750195296619403</c:v>
                </c:pt>
                <c:pt idx="50346">
                  <c:v>-36.750195296619403</c:v>
                </c:pt>
                <c:pt idx="50347">
                  <c:v>-36.750195296619403</c:v>
                </c:pt>
                <c:pt idx="50348">
                  <c:v>-36.454687490397099</c:v>
                </c:pt>
                <c:pt idx="50349">
                  <c:v>-36.454687490397099</c:v>
                </c:pt>
                <c:pt idx="50350">
                  <c:v>-36.586425731489697</c:v>
                </c:pt>
                <c:pt idx="50351">
                  <c:v>-36.586425731489697</c:v>
                </c:pt>
                <c:pt idx="50352">
                  <c:v>-36.586425731489697</c:v>
                </c:pt>
                <c:pt idx="50353">
                  <c:v>-36.520800754500598</c:v>
                </c:pt>
                <c:pt idx="50354">
                  <c:v>-36.520800754500598</c:v>
                </c:pt>
                <c:pt idx="50355">
                  <c:v>-36.520800754500598</c:v>
                </c:pt>
                <c:pt idx="50356">
                  <c:v>-36.511328115178898</c:v>
                </c:pt>
                <c:pt idx="50357">
                  <c:v>-36.511328115178898</c:v>
                </c:pt>
                <c:pt idx="50358">
                  <c:v>-36.587402292687301</c:v>
                </c:pt>
                <c:pt idx="50359">
                  <c:v>-36.587402292687301</c:v>
                </c:pt>
                <c:pt idx="50360">
                  <c:v>-36.557812442515498</c:v>
                </c:pt>
                <c:pt idx="50361">
                  <c:v>-36.557812442515498</c:v>
                </c:pt>
                <c:pt idx="50362">
                  <c:v>-36.557812442515498</c:v>
                </c:pt>
                <c:pt idx="50363">
                  <c:v>-36.475683565593499</c:v>
                </c:pt>
                <c:pt idx="50364">
                  <c:v>-36.475683565593499</c:v>
                </c:pt>
                <c:pt idx="50365">
                  <c:v>-36.475683565593499</c:v>
                </c:pt>
                <c:pt idx="50366">
                  <c:v>-36.570312470881603</c:v>
                </c:pt>
                <c:pt idx="50367">
                  <c:v>-36.570312470881603</c:v>
                </c:pt>
                <c:pt idx="50368">
                  <c:v>-36.570312470881603</c:v>
                </c:pt>
                <c:pt idx="50369">
                  <c:v>-36.479492138714697</c:v>
                </c:pt>
                <c:pt idx="50370">
                  <c:v>-36.479492138714697</c:v>
                </c:pt>
                <c:pt idx="50371">
                  <c:v>-36.5220703066515</c:v>
                </c:pt>
                <c:pt idx="50372">
                  <c:v>-36.5220703066515</c:v>
                </c:pt>
                <c:pt idx="50373">
                  <c:v>-36.5220703066515</c:v>
                </c:pt>
                <c:pt idx="50374">
                  <c:v>-36.648925735018501</c:v>
                </c:pt>
                <c:pt idx="50375">
                  <c:v>-36.648925735018501</c:v>
                </c:pt>
                <c:pt idx="50376">
                  <c:v>-36.472949187264</c:v>
                </c:pt>
                <c:pt idx="50377">
                  <c:v>-36.472949187264</c:v>
                </c:pt>
                <c:pt idx="50378">
                  <c:v>-36.543554647578198</c:v>
                </c:pt>
                <c:pt idx="50379">
                  <c:v>-36.543554647578198</c:v>
                </c:pt>
                <c:pt idx="50380">
                  <c:v>-36.543554647578198</c:v>
                </c:pt>
                <c:pt idx="50381">
                  <c:v>-36.483007787654003</c:v>
                </c:pt>
                <c:pt idx="50382">
                  <c:v>-36.483007787654003</c:v>
                </c:pt>
                <c:pt idx="50383">
                  <c:v>-36.483007787654003</c:v>
                </c:pt>
                <c:pt idx="50384">
                  <c:v>-36.560644462806501</c:v>
                </c:pt>
                <c:pt idx="50385">
                  <c:v>-36.560644462806501</c:v>
                </c:pt>
                <c:pt idx="50386">
                  <c:v>-36.560644462806501</c:v>
                </c:pt>
                <c:pt idx="50387">
                  <c:v>-36.4572265321912</c:v>
                </c:pt>
                <c:pt idx="50388">
                  <c:v>-36.4572265321912</c:v>
                </c:pt>
                <c:pt idx="50389">
                  <c:v>-36.4572265321912</c:v>
                </c:pt>
                <c:pt idx="50390">
                  <c:v>-36.600390580475498</c:v>
                </c:pt>
                <c:pt idx="50391">
                  <c:v>-36.600390580475498</c:v>
                </c:pt>
                <c:pt idx="50392">
                  <c:v>-36.5475585438762</c:v>
                </c:pt>
                <c:pt idx="50393">
                  <c:v>-36.5475585438762</c:v>
                </c:pt>
                <c:pt idx="50394">
                  <c:v>-36.507421865542703</c:v>
                </c:pt>
                <c:pt idx="50395">
                  <c:v>-36.507421865542703</c:v>
                </c:pt>
                <c:pt idx="50396">
                  <c:v>-36.528320269615499</c:v>
                </c:pt>
                <c:pt idx="50397">
                  <c:v>-36.528320269615499</c:v>
                </c:pt>
                <c:pt idx="50398">
                  <c:v>-36.528320269615499</c:v>
                </c:pt>
                <c:pt idx="50399">
                  <c:v>-36.505078079273503</c:v>
                </c:pt>
                <c:pt idx="50400">
                  <c:v>-36.505078079273503</c:v>
                </c:pt>
                <c:pt idx="50401">
                  <c:v>-36.505078079273503</c:v>
                </c:pt>
                <c:pt idx="50402">
                  <c:v>-36.589941358528399</c:v>
                </c:pt>
                <c:pt idx="50403">
                  <c:v>-36.589941358528399</c:v>
                </c:pt>
                <c:pt idx="50404">
                  <c:v>-36.589941358528399</c:v>
                </c:pt>
                <c:pt idx="50405">
                  <c:v>-36.461328078330503</c:v>
                </c:pt>
                <c:pt idx="50406">
                  <c:v>-36.461328078330503</c:v>
                </c:pt>
                <c:pt idx="50407">
                  <c:v>-36.461328078330503</c:v>
                </c:pt>
                <c:pt idx="50408">
                  <c:v>-36.461328078330503</c:v>
                </c:pt>
                <c:pt idx="50409">
                  <c:v>-36.480566386089698</c:v>
                </c:pt>
                <c:pt idx="50410">
                  <c:v>-36.480566386089698</c:v>
                </c:pt>
                <c:pt idx="50411">
                  <c:v>-36.653613230548203</c:v>
                </c:pt>
                <c:pt idx="50412">
                  <c:v>-36.653613230548203</c:v>
                </c:pt>
                <c:pt idx="50413">
                  <c:v>-36.681249968714802</c:v>
                </c:pt>
                <c:pt idx="50414">
                  <c:v>-36.681249968714802</c:v>
                </c:pt>
                <c:pt idx="50415">
                  <c:v>-36.681249968714802</c:v>
                </c:pt>
                <c:pt idx="50416">
                  <c:v>-36.497753890311202</c:v>
                </c:pt>
                <c:pt idx="50417">
                  <c:v>-36.497753890311202</c:v>
                </c:pt>
                <c:pt idx="50418">
                  <c:v>-36.618554637723697</c:v>
                </c:pt>
                <c:pt idx="50419">
                  <c:v>-36.618554637723697</c:v>
                </c:pt>
                <c:pt idx="50420">
                  <c:v>-36.618554637723697</c:v>
                </c:pt>
                <c:pt idx="50421">
                  <c:v>-36.5724609093376</c:v>
                </c:pt>
                <c:pt idx="50422">
                  <c:v>-36.5724609093376</c:v>
                </c:pt>
                <c:pt idx="50423">
                  <c:v>-36.5437499534818</c:v>
                </c:pt>
                <c:pt idx="50424">
                  <c:v>-36.5437499534818</c:v>
                </c:pt>
                <c:pt idx="50425">
                  <c:v>-36.5437499534818</c:v>
                </c:pt>
                <c:pt idx="50426">
                  <c:v>-36.5437499534818</c:v>
                </c:pt>
                <c:pt idx="50427">
                  <c:v>-36.501953110957402</c:v>
                </c:pt>
                <c:pt idx="50428">
                  <c:v>-36.501953110957402</c:v>
                </c:pt>
                <c:pt idx="50429">
                  <c:v>-36.501953110957402</c:v>
                </c:pt>
                <c:pt idx="50430">
                  <c:v>-36.531152331255697</c:v>
                </c:pt>
                <c:pt idx="50431">
                  <c:v>-36.531152331255697</c:v>
                </c:pt>
                <c:pt idx="50432">
                  <c:v>-36.531152331255697</c:v>
                </c:pt>
                <c:pt idx="50433">
                  <c:v>-36.563476533585302</c:v>
                </c:pt>
                <c:pt idx="50434">
                  <c:v>-36.563476533585302</c:v>
                </c:pt>
                <c:pt idx="50435">
                  <c:v>-36.553222616697802</c:v>
                </c:pt>
                <c:pt idx="50436">
                  <c:v>-36.553222616697802</c:v>
                </c:pt>
                <c:pt idx="50437">
                  <c:v>-36.574316379934302</c:v>
                </c:pt>
                <c:pt idx="50438">
                  <c:v>-36.574316379934302</c:v>
                </c:pt>
                <c:pt idx="50439">
                  <c:v>-36.574316379934302</c:v>
                </c:pt>
                <c:pt idx="50440">
                  <c:v>-36.429589806430101</c:v>
                </c:pt>
                <c:pt idx="50441">
                  <c:v>-36.429589806430101</c:v>
                </c:pt>
                <c:pt idx="50442">
                  <c:v>-36.429589806430101</c:v>
                </c:pt>
                <c:pt idx="50443">
                  <c:v>-36.511132775376602</c:v>
                </c:pt>
                <c:pt idx="50444">
                  <c:v>-36.511132775376602</c:v>
                </c:pt>
                <c:pt idx="50445">
                  <c:v>-36.511132775376602</c:v>
                </c:pt>
                <c:pt idx="50446">
                  <c:v>-36.4499023150128</c:v>
                </c:pt>
                <c:pt idx="50447">
                  <c:v>-36.4499023150128</c:v>
                </c:pt>
                <c:pt idx="50448">
                  <c:v>-36.4499023150128</c:v>
                </c:pt>
                <c:pt idx="50449">
                  <c:v>-36.488574178489202</c:v>
                </c:pt>
                <c:pt idx="50450">
                  <c:v>-36.488574178489202</c:v>
                </c:pt>
                <c:pt idx="50451">
                  <c:v>-36.5376953041268</c:v>
                </c:pt>
                <c:pt idx="50452">
                  <c:v>-36.5376953041268</c:v>
                </c:pt>
                <c:pt idx="50453">
                  <c:v>-36.5376953041268</c:v>
                </c:pt>
                <c:pt idx="50454">
                  <c:v>-36.4599609009746</c:v>
                </c:pt>
                <c:pt idx="50455">
                  <c:v>-36.4599609009746</c:v>
                </c:pt>
                <c:pt idx="50456">
                  <c:v>-36.5360351066265</c:v>
                </c:pt>
                <c:pt idx="50457">
                  <c:v>-36.5360351066265</c:v>
                </c:pt>
                <c:pt idx="50458">
                  <c:v>-36.5700195004246</c:v>
                </c:pt>
                <c:pt idx="50459">
                  <c:v>-36.5700195004246</c:v>
                </c:pt>
                <c:pt idx="50460">
                  <c:v>-36.573925747899899</c:v>
                </c:pt>
                <c:pt idx="50461">
                  <c:v>-36.573925747899899</c:v>
                </c:pt>
                <c:pt idx="50462">
                  <c:v>-36.573925747899899</c:v>
                </c:pt>
                <c:pt idx="50463">
                  <c:v>-36.402734318988202</c:v>
                </c:pt>
                <c:pt idx="50464">
                  <c:v>-36.402734318988202</c:v>
                </c:pt>
                <c:pt idx="50465">
                  <c:v>-36.402734318988202</c:v>
                </c:pt>
                <c:pt idx="50466">
                  <c:v>-36.459960889784199</c:v>
                </c:pt>
                <c:pt idx="50467">
                  <c:v>-36.459960889784199</c:v>
                </c:pt>
                <c:pt idx="50468">
                  <c:v>-36.459960889784199</c:v>
                </c:pt>
                <c:pt idx="50469">
                  <c:v>-36.459960889784199</c:v>
                </c:pt>
                <c:pt idx="50470">
                  <c:v>-36.495214796974302</c:v>
                </c:pt>
                <c:pt idx="50471">
                  <c:v>-36.495214796974302</c:v>
                </c:pt>
                <c:pt idx="50472">
                  <c:v>-36.566210893681202</c:v>
                </c:pt>
                <c:pt idx="50473">
                  <c:v>-36.566210893681202</c:v>
                </c:pt>
                <c:pt idx="50474">
                  <c:v>-36.566210893681202</c:v>
                </c:pt>
                <c:pt idx="50475">
                  <c:v>-36.566210893681202</c:v>
                </c:pt>
                <c:pt idx="50476">
                  <c:v>-36.590820279838198</c:v>
                </c:pt>
                <c:pt idx="50477">
                  <c:v>-36.590820279838198</c:v>
                </c:pt>
                <c:pt idx="50478">
                  <c:v>-36.641992124321398</c:v>
                </c:pt>
                <c:pt idx="50479">
                  <c:v>-36.641992124321398</c:v>
                </c:pt>
                <c:pt idx="50480">
                  <c:v>-36.641992124321398</c:v>
                </c:pt>
                <c:pt idx="50481">
                  <c:v>-36.4420898235403</c:v>
                </c:pt>
                <c:pt idx="50482">
                  <c:v>-36.4420898235403</c:v>
                </c:pt>
                <c:pt idx="50483">
                  <c:v>-36.4420898235403</c:v>
                </c:pt>
                <c:pt idx="50484">
                  <c:v>-36.431738239647501</c:v>
                </c:pt>
                <c:pt idx="50485">
                  <c:v>-36.431738239647501</c:v>
                </c:pt>
                <c:pt idx="50486">
                  <c:v>-36.431738239647501</c:v>
                </c:pt>
                <c:pt idx="50487">
                  <c:v>-36.531152306371901</c:v>
                </c:pt>
                <c:pt idx="50488">
                  <c:v>-36.531152306371901</c:v>
                </c:pt>
                <c:pt idx="50489">
                  <c:v>-36.531152306371901</c:v>
                </c:pt>
                <c:pt idx="50490">
                  <c:v>-36.531152306371901</c:v>
                </c:pt>
                <c:pt idx="50491">
                  <c:v>-36.517871056312202</c:v>
                </c:pt>
                <c:pt idx="50492">
                  <c:v>-36.517871056312202</c:v>
                </c:pt>
                <c:pt idx="50493">
                  <c:v>-36.517871056312202</c:v>
                </c:pt>
                <c:pt idx="50494">
                  <c:v>-36.449511711492903</c:v>
                </c:pt>
                <c:pt idx="50495">
                  <c:v>-36.449511711492903</c:v>
                </c:pt>
                <c:pt idx="50496">
                  <c:v>-36.570214770137603</c:v>
                </c:pt>
                <c:pt idx="50497">
                  <c:v>-36.570214770137603</c:v>
                </c:pt>
                <c:pt idx="50498">
                  <c:v>-36.5540038822</c:v>
                </c:pt>
                <c:pt idx="50499">
                  <c:v>-36.5540038822</c:v>
                </c:pt>
                <c:pt idx="50500">
                  <c:v>-36.518066358199498</c:v>
                </c:pt>
                <c:pt idx="50501">
                  <c:v>-36.518066358199498</c:v>
                </c:pt>
                <c:pt idx="50502">
                  <c:v>-36.494531211166702</c:v>
                </c:pt>
                <c:pt idx="50503">
                  <c:v>-36.494531211166702</c:v>
                </c:pt>
                <c:pt idx="50504">
                  <c:v>-36.494531211166702</c:v>
                </c:pt>
                <c:pt idx="50505">
                  <c:v>-36.548925735994999</c:v>
                </c:pt>
                <c:pt idx="50506">
                  <c:v>-36.548925735994999</c:v>
                </c:pt>
                <c:pt idx="50507">
                  <c:v>-36.548925735994999</c:v>
                </c:pt>
                <c:pt idx="50508">
                  <c:v>-36.548925735994999</c:v>
                </c:pt>
                <c:pt idx="50509">
                  <c:v>-36.607128889067098</c:v>
                </c:pt>
                <c:pt idx="50510">
                  <c:v>-36.607128889067098</c:v>
                </c:pt>
                <c:pt idx="50511">
                  <c:v>-36.607128889067098</c:v>
                </c:pt>
                <c:pt idx="50512">
                  <c:v>-36.527148420260303</c:v>
                </c:pt>
                <c:pt idx="50513">
                  <c:v>-36.527148420260303</c:v>
                </c:pt>
                <c:pt idx="50514">
                  <c:v>-36.527148420260303</c:v>
                </c:pt>
                <c:pt idx="50515">
                  <c:v>-36.469726525654501</c:v>
                </c:pt>
                <c:pt idx="50516">
                  <c:v>-36.469726525654501</c:v>
                </c:pt>
                <c:pt idx="50517">
                  <c:v>-36.604492161372001</c:v>
                </c:pt>
                <c:pt idx="50518">
                  <c:v>-36.604492161372001</c:v>
                </c:pt>
                <c:pt idx="50519">
                  <c:v>-36.571289014158502</c:v>
                </c:pt>
                <c:pt idx="50520">
                  <c:v>-36.571289014158502</c:v>
                </c:pt>
                <c:pt idx="50521">
                  <c:v>-36.571289014158502</c:v>
                </c:pt>
                <c:pt idx="50522">
                  <c:v>-36.5406249390944</c:v>
                </c:pt>
                <c:pt idx="50523">
                  <c:v>-36.5406249390944</c:v>
                </c:pt>
                <c:pt idx="50524">
                  <c:v>-36.5406249390944</c:v>
                </c:pt>
                <c:pt idx="50525">
                  <c:v>-36.5863281057172</c:v>
                </c:pt>
                <c:pt idx="50526">
                  <c:v>-36.5863281057172</c:v>
                </c:pt>
                <c:pt idx="50527">
                  <c:v>-36.5863281057172</c:v>
                </c:pt>
                <c:pt idx="50528">
                  <c:v>-36.593554672617699</c:v>
                </c:pt>
                <c:pt idx="50529">
                  <c:v>-36.593554672617699</c:v>
                </c:pt>
                <c:pt idx="50530">
                  <c:v>-36.593554672617699</c:v>
                </c:pt>
                <c:pt idx="50531">
                  <c:v>-36.550585891774901</c:v>
                </c:pt>
                <c:pt idx="50532">
                  <c:v>-36.550585891774901</c:v>
                </c:pt>
                <c:pt idx="50533">
                  <c:v>-36.550585891774901</c:v>
                </c:pt>
                <c:pt idx="50534">
                  <c:v>-36.5336913823703</c:v>
                </c:pt>
                <c:pt idx="50535">
                  <c:v>-36.5336913823703</c:v>
                </c:pt>
                <c:pt idx="50536">
                  <c:v>-36.509082021264398</c:v>
                </c:pt>
                <c:pt idx="50537">
                  <c:v>-36.509082021264398</c:v>
                </c:pt>
                <c:pt idx="50538">
                  <c:v>-36.536621053608499</c:v>
                </c:pt>
                <c:pt idx="50539">
                  <c:v>-36.536621053608499</c:v>
                </c:pt>
                <c:pt idx="50540">
                  <c:v>-36.583203099762599</c:v>
                </c:pt>
                <c:pt idx="50541">
                  <c:v>-36.583203099762599</c:v>
                </c:pt>
                <c:pt idx="50542">
                  <c:v>-36.583203099762599</c:v>
                </c:pt>
                <c:pt idx="50543">
                  <c:v>-36.708203099107699</c:v>
                </c:pt>
                <c:pt idx="50544">
                  <c:v>-36.708203099107699</c:v>
                </c:pt>
                <c:pt idx="50545">
                  <c:v>-36.708203099107699</c:v>
                </c:pt>
                <c:pt idx="50546">
                  <c:v>-36.708203099107699</c:v>
                </c:pt>
                <c:pt idx="50547">
                  <c:v>-36.594531220020102</c:v>
                </c:pt>
                <c:pt idx="50548">
                  <c:v>-36.594531220020102</c:v>
                </c:pt>
                <c:pt idx="50549">
                  <c:v>-36.594531220020102</c:v>
                </c:pt>
                <c:pt idx="50550">
                  <c:v>-36.557031215779702</c:v>
                </c:pt>
                <c:pt idx="50551">
                  <c:v>-36.557031215779702</c:v>
                </c:pt>
                <c:pt idx="50552">
                  <c:v>-36.557031215779702</c:v>
                </c:pt>
                <c:pt idx="50553">
                  <c:v>-36.530957007104</c:v>
                </c:pt>
                <c:pt idx="50554">
                  <c:v>-36.530957007104</c:v>
                </c:pt>
                <c:pt idx="50555">
                  <c:v>-36.592187446214602</c:v>
                </c:pt>
                <c:pt idx="50556">
                  <c:v>-36.592187446214602</c:v>
                </c:pt>
                <c:pt idx="50557">
                  <c:v>-36.5573241527308</c:v>
                </c:pt>
                <c:pt idx="50558">
                  <c:v>-36.5573241527308</c:v>
                </c:pt>
                <c:pt idx="50559">
                  <c:v>-36.5573241527308</c:v>
                </c:pt>
                <c:pt idx="50560">
                  <c:v>-36.537499947400597</c:v>
                </c:pt>
                <c:pt idx="50561">
                  <c:v>-36.537499947400597</c:v>
                </c:pt>
                <c:pt idx="50562">
                  <c:v>-36.581933529057999</c:v>
                </c:pt>
                <c:pt idx="50563">
                  <c:v>-36.581933529057999</c:v>
                </c:pt>
                <c:pt idx="50564">
                  <c:v>-36.581933529057999</c:v>
                </c:pt>
                <c:pt idx="50565">
                  <c:v>-36.581933529057999</c:v>
                </c:pt>
                <c:pt idx="50566">
                  <c:v>-36.408496051233598</c:v>
                </c:pt>
                <c:pt idx="50567">
                  <c:v>-36.408496051233598</c:v>
                </c:pt>
                <c:pt idx="50568">
                  <c:v>-36.408496051233598</c:v>
                </c:pt>
                <c:pt idx="50569">
                  <c:v>-36.518847616076499</c:v>
                </c:pt>
                <c:pt idx="50570">
                  <c:v>-36.518847616076499</c:v>
                </c:pt>
                <c:pt idx="50571">
                  <c:v>-36.521581979461097</c:v>
                </c:pt>
                <c:pt idx="50572">
                  <c:v>-36.521581979461097</c:v>
                </c:pt>
                <c:pt idx="50573">
                  <c:v>-36.521581979461097</c:v>
                </c:pt>
                <c:pt idx="50574">
                  <c:v>-36.546386641202801</c:v>
                </c:pt>
                <c:pt idx="50575">
                  <c:v>-36.546386641202801</c:v>
                </c:pt>
                <c:pt idx="50576">
                  <c:v>-36.666015551003497</c:v>
                </c:pt>
                <c:pt idx="50577">
                  <c:v>-36.666015551003497</c:v>
                </c:pt>
                <c:pt idx="50578">
                  <c:v>-36.536132757697402</c:v>
                </c:pt>
                <c:pt idx="50579">
                  <c:v>-36.536132757697402</c:v>
                </c:pt>
                <c:pt idx="50580">
                  <c:v>-36.536132757697402</c:v>
                </c:pt>
                <c:pt idx="50581">
                  <c:v>-36.536132757697402</c:v>
                </c:pt>
                <c:pt idx="50582">
                  <c:v>-36.519628870708402</c:v>
                </c:pt>
                <c:pt idx="50583">
                  <c:v>-36.519628870708402</c:v>
                </c:pt>
                <c:pt idx="50584">
                  <c:v>-36.519628870708402</c:v>
                </c:pt>
                <c:pt idx="50585">
                  <c:v>-36.519628870708402</c:v>
                </c:pt>
                <c:pt idx="50586">
                  <c:v>-36.5614257237903</c:v>
                </c:pt>
                <c:pt idx="50587">
                  <c:v>-36.5614257237903</c:v>
                </c:pt>
                <c:pt idx="50588">
                  <c:v>-36.5614257237903</c:v>
                </c:pt>
                <c:pt idx="50589">
                  <c:v>-36.4394530872814</c:v>
                </c:pt>
                <c:pt idx="50590">
                  <c:v>-36.4394530872814</c:v>
                </c:pt>
                <c:pt idx="50591">
                  <c:v>-36.539550743043897</c:v>
                </c:pt>
                <c:pt idx="50592">
                  <c:v>-36.539550743043897</c:v>
                </c:pt>
                <c:pt idx="50593">
                  <c:v>-36.539550743043897</c:v>
                </c:pt>
                <c:pt idx="50594">
                  <c:v>-36.451660106285999</c:v>
                </c:pt>
                <c:pt idx="50595">
                  <c:v>-36.451660106285999</c:v>
                </c:pt>
                <c:pt idx="50596">
                  <c:v>-36.498632779024703</c:v>
                </c:pt>
                <c:pt idx="50597">
                  <c:v>-36.498632779024703</c:v>
                </c:pt>
                <c:pt idx="50598">
                  <c:v>-36.498632779024703</c:v>
                </c:pt>
                <c:pt idx="50599">
                  <c:v>-36.494628852226001</c:v>
                </c:pt>
                <c:pt idx="50600">
                  <c:v>-36.494628852226001</c:v>
                </c:pt>
                <c:pt idx="50601">
                  <c:v>-36.518359328234503</c:v>
                </c:pt>
                <c:pt idx="50602">
                  <c:v>-36.518359328234503</c:v>
                </c:pt>
                <c:pt idx="50603">
                  <c:v>-36.518359328234503</c:v>
                </c:pt>
                <c:pt idx="50604">
                  <c:v>-36.518359328234503</c:v>
                </c:pt>
                <c:pt idx="50605">
                  <c:v>-36.465917915396801</c:v>
                </c:pt>
                <c:pt idx="50606">
                  <c:v>-36.465917915396801</c:v>
                </c:pt>
                <c:pt idx="50607">
                  <c:v>-36.465917915396801</c:v>
                </c:pt>
                <c:pt idx="50608">
                  <c:v>-36.495410120791298</c:v>
                </c:pt>
                <c:pt idx="50609">
                  <c:v>-36.495410120791298</c:v>
                </c:pt>
                <c:pt idx="50610">
                  <c:v>-36.495410120791298</c:v>
                </c:pt>
                <c:pt idx="50611">
                  <c:v>-36.4039061908042</c:v>
                </c:pt>
                <c:pt idx="50612">
                  <c:v>-36.4039061908042</c:v>
                </c:pt>
                <c:pt idx="50613">
                  <c:v>-36.568554665944198</c:v>
                </c:pt>
                <c:pt idx="50614">
                  <c:v>-36.568554665944198</c:v>
                </c:pt>
                <c:pt idx="50615">
                  <c:v>-36.579687438555901</c:v>
                </c:pt>
                <c:pt idx="50616">
                  <c:v>-36.579687438555901</c:v>
                </c:pt>
                <c:pt idx="50617">
                  <c:v>-36.470898403633299</c:v>
                </c:pt>
                <c:pt idx="50618">
                  <c:v>-36.470898403633299</c:v>
                </c:pt>
                <c:pt idx="50619">
                  <c:v>-36.470898403633299</c:v>
                </c:pt>
                <c:pt idx="50620">
                  <c:v>-36.491113234194898</c:v>
                </c:pt>
                <c:pt idx="50621">
                  <c:v>-36.491113234194898</c:v>
                </c:pt>
                <c:pt idx="50622">
                  <c:v>-36.491113234194898</c:v>
                </c:pt>
                <c:pt idx="50623">
                  <c:v>-36.491113234194898</c:v>
                </c:pt>
                <c:pt idx="50624">
                  <c:v>-36.694531194872901</c:v>
                </c:pt>
                <c:pt idx="50625">
                  <c:v>-36.694531194872901</c:v>
                </c:pt>
                <c:pt idx="50626">
                  <c:v>-36.694531194872901</c:v>
                </c:pt>
                <c:pt idx="50627">
                  <c:v>-36.694531194872901</c:v>
                </c:pt>
                <c:pt idx="50628">
                  <c:v>-36.457714798598303</c:v>
                </c:pt>
                <c:pt idx="50629">
                  <c:v>-36.457714798598303</c:v>
                </c:pt>
                <c:pt idx="50630">
                  <c:v>-36.457714798598303</c:v>
                </c:pt>
                <c:pt idx="50631">
                  <c:v>-36.681054674372703</c:v>
                </c:pt>
                <c:pt idx="50632">
                  <c:v>-36.681054674372703</c:v>
                </c:pt>
                <c:pt idx="50633">
                  <c:v>-36.463867153928703</c:v>
                </c:pt>
                <c:pt idx="50634">
                  <c:v>-36.463867153928703</c:v>
                </c:pt>
                <c:pt idx="50635">
                  <c:v>-36.4187499798281</c:v>
                </c:pt>
                <c:pt idx="50636">
                  <c:v>-36.4187499798281</c:v>
                </c:pt>
                <c:pt idx="50637">
                  <c:v>-36.4187499798281</c:v>
                </c:pt>
                <c:pt idx="50638">
                  <c:v>-36.554101529705797</c:v>
                </c:pt>
                <c:pt idx="50639">
                  <c:v>-36.554101529705797</c:v>
                </c:pt>
                <c:pt idx="50640">
                  <c:v>-36.5071288750623</c:v>
                </c:pt>
                <c:pt idx="50641">
                  <c:v>-36.5071288750623</c:v>
                </c:pt>
                <c:pt idx="50642">
                  <c:v>-36.5071288750623</c:v>
                </c:pt>
                <c:pt idx="50643">
                  <c:v>-36.5071288750623</c:v>
                </c:pt>
                <c:pt idx="50644">
                  <c:v>-36.508398417550701</c:v>
                </c:pt>
                <c:pt idx="50645">
                  <c:v>-36.508398417550701</c:v>
                </c:pt>
                <c:pt idx="50646">
                  <c:v>-36.508398417550701</c:v>
                </c:pt>
                <c:pt idx="50647">
                  <c:v>-36.329003847677001</c:v>
                </c:pt>
                <c:pt idx="50648">
                  <c:v>-36.329003847677001</c:v>
                </c:pt>
                <c:pt idx="50649">
                  <c:v>-36.329003847677001</c:v>
                </c:pt>
                <c:pt idx="50650">
                  <c:v>-36.427148388007403</c:v>
                </c:pt>
                <c:pt idx="50651">
                  <c:v>-36.427148388007403</c:v>
                </c:pt>
                <c:pt idx="50652">
                  <c:v>-36.5647460531763</c:v>
                </c:pt>
                <c:pt idx="50653">
                  <c:v>-36.5647460531763</c:v>
                </c:pt>
                <c:pt idx="50654">
                  <c:v>-36.5647460531763</c:v>
                </c:pt>
                <c:pt idx="50655">
                  <c:v>-36.551562451684703</c:v>
                </c:pt>
                <c:pt idx="50656">
                  <c:v>-36.551562451684703</c:v>
                </c:pt>
                <c:pt idx="50657">
                  <c:v>-36.586621069785899</c:v>
                </c:pt>
                <c:pt idx="50658">
                  <c:v>-36.586621069785899</c:v>
                </c:pt>
                <c:pt idx="50659">
                  <c:v>-36.586621069785899</c:v>
                </c:pt>
                <c:pt idx="50660">
                  <c:v>-36.391113222016401</c:v>
                </c:pt>
                <c:pt idx="50661">
                  <c:v>-36.391113222016401</c:v>
                </c:pt>
                <c:pt idx="50662">
                  <c:v>-36.391113222016401</c:v>
                </c:pt>
                <c:pt idx="50663">
                  <c:v>-36.391113222016401</c:v>
                </c:pt>
                <c:pt idx="50664">
                  <c:v>-36.384863286111703</c:v>
                </c:pt>
                <c:pt idx="50665">
                  <c:v>-36.384863286111703</c:v>
                </c:pt>
                <c:pt idx="50666">
                  <c:v>-36.483105389459503</c:v>
                </c:pt>
                <c:pt idx="50667">
                  <c:v>-36.483105389459503</c:v>
                </c:pt>
                <c:pt idx="50668">
                  <c:v>-36.483105389459503</c:v>
                </c:pt>
                <c:pt idx="50669">
                  <c:v>-36.402832000203396</c:v>
                </c:pt>
                <c:pt idx="50670">
                  <c:v>-36.402832000203396</c:v>
                </c:pt>
                <c:pt idx="50671">
                  <c:v>-36.476660108986799</c:v>
                </c:pt>
                <c:pt idx="50672">
                  <c:v>-36.476660108986799</c:v>
                </c:pt>
                <c:pt idx="50673">
                  <c:v>-36.506347589311098</c:v>
                </c:pt>
                <c:pt idx="50674">
                  <c:v>-36.506347589311098</c:v>
                </c:pt>
                <c:pt idx="50675">
                  <c:v>-36.506347589311098</c:v>
                </c:pt>
                <c:pt idx="50676">
                  <c:v>-36.516796854681097</c:v>
                </c:pt>
                <c:pt idx="50677">
                  <c:v>-36.516796854681097</c:v>
                </c:pt>
                <c:pt idx="50678">
                  <c:v>-36.493945278372799</c:v>
                </c:pt>
                <c:pt idx="50679">
                  <c:v>-36.493945278372799</c:v>
                </c:pt>
                <c:pt idx="50680">
                  <c:v>-36.493945278372799</c:v>
                </c:pt>
                <c:pt idx="50681">
                  <c:v>-36.4324218327747</c:v>
                </c:pt>
                <c:pt idx="50682">
                  <c:v>-36.4324218327747</c:v>
                </c:pt>
                <c:pt idx="50683">
                  <c:v>-36.4324218327747</c:v>
                </c:pt>
                <c:pt idx="50684">
                  <c:v>-36.4324218327747</c:v>
                </c:pt>
                <c:pt idx="50685">
                  <c:v>-36.443456994558801</c:v>
                </c:pt>
                <c:pt idx="50686">
                  <c:v>-36.443456994558801</c:v>
                </c:pt>
                <c:pt idx="50687">
                  <c:v>-36.485546838106501</c:v>
                </c:pt>
                <c:pt idx="50688">
                  <c:v>-36.485546838106501</c:v>
                </c:pt>
                <c:pt idx="50689">
                  <c:v>-36.485546838106501</c:v>
                </c:pt>
                <c:pt idx="50690">
                  <c:v>-36.556542914702703</c:v>
                </c:pt>
                <c:pt idx="50691">
                  <c:v>-36.556542914702703</c:v>
                </c:pt>
                <c:pt idx="50692">
                  <c:v>-36.556542914702703</c:v>
                </c:pt>
                <c:pt idx="50693">
                  <c:v>-36.644140549993601</c:v>
                </c:pt>
                <c:pt idx="50694">
                  <c:v>-36.644140549993601</c:v>
                </c:pt>
                <c:pt idx="50695">
                  <c:v>-36.478808593514202</c:v>
                </c:pt>
                <c:pt idx="50696">
                  <c:v>-36.478808593514202</c:v>
                </c:pt>
                <c:pt idx="50697">
                  <c:v>-36.5307616608697</c:v>
                </c:pt>
                <c:pt idx="50698">
                  <c:v>-36.5307616608697</c:v>
                </c:pt>
                <c:pt idx="50699">
                  <c:v>-36.5307616608697</c:v>
                </c:pt>
                <c:pt idx="50700">
                  <c:v>-36.501367132856103</c:v>
                </c:pt>
                <c:pt idx="50701">
                  <c:v>-36.501367132856103</c:v>
                </c:pt>
                <c:pt idx="50702">
                  <c:v>-36.501367132856103</c:v>
                </c:pt>
                <c:pt idx="50703">
                  <c:v>-36.504199170769397</c:v>
                </c:pt>
                <c:pt idx="50704">
                  <c:v>-36.504199170769397</c:v>
                </c:pt>
                <c:pt idx="50705">
                  <c:v>-36.504199170769397</c:v>
                </c:pt>
                <c:pt idx="50706">
                  <c:v>-36.428710900298</c:v>
                </c:pt>
                <c:pt idx="50707">
                  <c:v>-36.428710900298</c:v>
                </c:pt>
                <c:pt idx="50708">
                  <c:v>-36.561718715834999</c:v>
                </c:pt>
                <c:pt idx="50709">
                  <c:v>-36.561718715834999</c:v>
                </c:pt>
                <c:pt idx="50710">
                  <c:v>-36.447070275054998</c:v>
                </c:pt>
                <c:pt idx="50711">
                  <c:v>-36.447070275054998</c:v>
                </c:pt>
                <c:pt idx="50712">
                  <c:v>-36.423144522552299</c:v>
                </c:pt>
                <c:pt idx="50713">
                  <c:v>-36.423144522552299</c:v>
                </c:pt>
                <c:pt idx="50714">
                  <c:v>-36.423144522552299</c:v>
                </c:pt>
                <c:pt idx="50715">
                  <c:v>-36.582812425105601</c:v>
                </c:pt>
                <c:pt idx="50716">
                  <c:v>-36.582812425105601</c:v>
                </c:pt>
                <c:pt idx="50717">
                  <c:v>-36.582812425105601</c:v>
                </c:pt>
                <c:pt idx="50718">
                  <c:v>-36.564746042982698</c:v>
                </c:pt>
                <c:pt idx="50719">
                  <c:v>-36.564746042982698</c:v>
                </c:pt>
                <c:pt idx="50720">
                  <c:v>-36.583886660620898</c:v>
                </c:pt>
                <c:pt idx="50721">
                  <c:v>-36.583886660620898</c:v>
                </c:pt>
                <c:pt idx="50722">
                  <c:v>-36.583886660620898</c:v>
                </c:pt>
                <c:pt idx="50723">
                  <c:v>-36.4953124838866</c:v>
                </c:pt>
                <c:pt idx="50724">
                  <c:v>-36.4953124838866</c:v>
                </c:pt>
                <c:pt idx="50725">
                  <c:v>-36.591406203973698</c:v>
                </c:pt>
                <c:pt idx="50726">
                  <c:v>-36.591406203973698</c:v>
                </c:pt>
                <c:pt idx="50727">
                  <c:v>-36.591406203973698</c:v>
                </c:pt>
                <c:pt idx="50728">
                  <c:v>-36.549609356443398</c:v>
                </c:pt>
                <c:pt idx="50729">
                  <c:v>-36.549609356443398</c:v>
                </c:pt>
                <c:pt idx="50730">
                  <c:v>-36.645605411504199</c:v>
                </c:pt>
                <c:pt idx="50731">
                  <c:v>-36.645605411504199</c:v>
                </c:pt>
                <c:pt idx="50732">
                  <c:v>-36.645605411504199</c:v>
                </c:pt>
                <c:pt idx="50733">
                  <c:v>-36.340722626686301</c:v>
                </c:pt>
                <c:pt idx="50734">
                  <c:v>-36.340722626686301</c:v>
                </c:pt>
                <c:pt idx="50735">
                  <c:v>-36.435546812244802</c:v>
                </c:pt>
                <c:pt idx="50736">
                  <c:v>-36.435546812244802</c:v>
                </c:pt>
                <c:pt idx="50737">
                  <c:v>-36.435546812244802</c:v>
                </c:pt>
                <c:pt idx="50738">
                  <c:v>-36.492187469935701</c:v>
                </c:pt>
                <c:pt idx="50739">
                  <c:v>-36.492187469935701</c:v>
                </c:pt>
                <c:pt idx="50740">
                  <c:v>-36.492187469935701</c:v>
                </c:pt>
                <c:pt idx="50741">
                  <c:v>-36.492187469935701</c:v>
                </c:pt>
                <c:pt idx="50742">
                  <c:v>-36.573144467336498</c:v>
                </c:pt>
                <c:pt idx="50743">
                  <c:v>-36.573144467336498</c:v>
                </c:pt>
                <c:pt idx="50744">
                  <c:v>-36.5512695177094</c:v>
                </c:pt>
                <c:pt idx="50745">
                  <c:v>-36.5512695177094</c:v>
                </c:pt>
                <c:pt idx="50746">
                  <c:v>-36.5512695177094</c:v>
                </c:pt>
                <c:pt idx="50747">
                  <c:v>-36.538085926753403</c:v>
                </c:pt>
                <c:pt idx="50748">
                  <c:v>-36.538085926753403</c:v>
                </c:pt>
                <c:pt idx="50749">
                  <c:v>-36.538085926753403</c:v>
                </c:pt>
                <c:pt idx="50750">
                  <c:v>-36.586718714155701</c:v>
                </c:pt>
                <c:pt idx="50751">
                  <c:v>-36.586718714155701</c:v>
                </c:pt>
                <c:pt idx="50752">
                  <c:v>-36.5595702649006</c:v>
                </c:pt>
                <c:pt idx="50753">
                  <c:v>-36.5595702649006</c:v>
                </c:pt>
                <c:pt idx="50754">
                  <c:v>-36.459863231015298</c:v>
                </c:pt>
                <c:pt idx="50755">
                  <c:v>-36.459863231015298</c:v>
                </c:pt>
                <c:pt idx="50756">
                  <c:v>-36.459863231015298</c:v>
                </c:pt>
                <c:pt idx="50757">
                  <c:v>-36.467480407402</c:v>
                </c:pt>
                <c:pt idx="50758">
                  <c:v>-36.467480407402</c:v>
                </c:pt>
                <c:pt idx="50759">
                  <c:v>-36.467480407402</c:v>
                </c:pt>
                <c:pt idx="50760">
                  <c:v>-36.598242156964197</c:v>
                </c:pt>
                <c:pt idx="50761">
                  <c:v>-36.598242156964197</c:v>
                </c:pt>
                <c:pt idx="50762">
                  <c:v>-36.598242156964197</c:v>
                </c:pt>
                <c:pt idx="50763">
                  <c:v>-36.494628850188697</c:v>
                </c:pt>
                <c:pt idx="50764">
                  <c:v>-36.494628850188697</c:v>
                </c:pt>
                <c:pt idx="50765">
                  <c:v>-36.494628850188697</c:v>
                </c:pt>
                <c:pt idx="50766">
                  <c:v>-36.546874953251901</c:v>
                </c:pt>
                <c:pt idx="50767">
                  <c:v>-36.546874953251901</c:v>
                </c:pt>
                <c:pt idx="50768">
                  <c:v>-36.560839826248397</c:v>
                </c:pt>
                <c:pt idx="50769">
                  <c:v>-36.560839826248397</c:v>
                </c:pt>
                <c:pt idx="50770">
                  <c:v>-36.506738235009799</c:v>
                </c:pt>
                <c:pt idx="50771">
                  <c:v>-36.506738235009799</c:v>
                </c:pt>
                <c:pt idx="50772">
                  <c:v>-36.506738235009799</c:v>
                </c:pt>
                <c:pt idx="50773">
                  <c:v>-36.586132786789598</c:v>
                </c:pt>
                <c:pt idx="50774">
                  <c:v>-36.586132786789598</c:v>
                </c:pt>
                <c:pt idx="50775">
                  <c:v>-36.583105428886398</c:v>
                </c:pt>
                <c:pt idx="50776">
                  <c:v>-36.583105428886398</c:v>
                </c:pt>
                <c:pt idx="50777">
                  <c:v>-36.583105428886398</c:v>
                </c:pt>
                <c:pt idx="50778">
                  <c:v>-36.583105428886398</c:v>
                </c:pt>
                <c:pt idx="50779">
                  <c:v>-36.5548827989914</c:v>
                </c:pt>
                <c:pt idx="50780">
                  <c:v>-36.5548827989914</c:v>
                </c:pt>
                <c:pt idx="50781">
                  <c:v>-36.5548827989914</c:v>
                </c:pt>
                <c:pt idx="50782">
                  <c:v>-36.516015577173597</c:v>
                </c:pt>
                <c:pt idx="50783">
                  <c:v>-36.516015577173597</c:v>
                </c:pt>
                <c:pt idx="50784">
                  <c:v>-36.495996072968403</c:v>
                </c:pt>
                <c:pt idx="50785">
                  <c:v>-36.495996072968403</c:v>
                </c:pt>
                <c:pt idx="50786">
                  <c:v>-36.650976534583599</c:v>
                </c:pt>
                <c:pt idx="50787">
                  <c:v>-36.650976534583599</c:v>
                </c:pt>
                <c:pt idx="50788">
                  <c:v>-36.494140613685801</c:v>
                </c:pt>
                <c:pt idx="50789">
                  <c:v>-36.494140613685801</c:v>
                </c:pt>
                <c:pt idx="50790">
                  <c:v>-36.6415038723134</c:v>
                </c:pt>
                <c:pt idx="50791">
                  <c:v>-36.6415038723134</c:v>
                </c:pt>
                <c:pt idx="50792">
                  <c:v>-36.6415038723134</c:v>
                </c:pt>
                <c:pt idx="50793">
                  <c:v>-36.637109353672699</c:v>
                </c:pt>
                <c:pt idx="50794">
                  <c:v>-36.637109353672699</c:v>
                </c:pt>
                <c:pt idx="50795">
                  <c:v>-36.637109353672699</c:v>
                </c:pt>
                <c:pt idx="50796">
                  <c:v>-36.637109353672699</c:v>
                </c:pt>
                <c:pt idx="50797">
                  <c:v>-36.728613261373503</c:v>
                </c:pt>
                <c:pt idx="50798">
                  <c:v>-36.728613261373503</c:v>
                </c:pt>
                <c:pt idx="50799">
                  <c:v>-36.537890571525999</c:v>
                </c:pt>
                <c:pt idx="50800">
                  <c:v>-36.537890571525999</c:v>
                </c:pt>
                <c:pt idx="50801">
                  <c:v>-36.537890571525999</c:v>
                </c:pt>
                <c:pt idx="50802">
                  <c:v>-36.607324192154898</c:v>
                </c:pt>
                <c:pt idx="50803">
                  <c:v>-36.607324192154898</c:v>
                </c:pt>
                <c:pt idx="50804">
                  <c:v>-36.611523429557501</c:v>
                </c:pt>
                <c:pt idx="50805">
                  <c:v>-36.611523429557501</c:v>
                </c:pt>
                <c:pt idx="50806">
                  <c:v>-36.473535108663697</c:v>
                </c:pt>
                <c:pt idx="50807">
                  <c:v>-36.473535108663697</c:v>
                </c:pt>
                <c:pt idx="50808">
                  <c:v>-36.473535108663697</c:v>
                </c:pt>
                <c:pt idx="50809">
                  <c:v>-36.504394506562598</c:v>
                </c:pt>
                <c:pt idx="50810">
                  <c:v>-36.504394506562598</c:v>
                </c:pt>
                <c:pt idx="50811">
                  <c:v>-36.504394506562598</c:v>
                </c:pt>
                <c:pt idx="50812">
                  <c:v>-36.581152285318197</c:v>
                </c:pt>
                <c:pt idx="50813">
                  <c:v>-36.581152285318197</c:v>
                </c:pt>
                <c:pt idx="50814">
                  <c:v>-36.581152285318197</c:v>
                </c:pt>
                <c:pt idx="50815">
                  <c:v>-36.6886718179666</c:v>
                </c:pt>
                <c:pt idx="50816">
                  <c:v>-36.6886718179666</c:v>
                </c:pt>
                <c:pt idx="50817">
                  <c:v>-36.6886718179666</c:v>
                </c:pt>
                <c:pt idx="50818">
                  <c:v>-36.604980445568799</c:v>
                </c:pt>
                <c:pt idx="50819">
                  <c:v>-36.604980445568799</c:v>
                </c:pt>
                <c:pt idx="50820">
                  <c:v>-36.497753879913901</c:v>
                </c:pt>
                <c:pt idx="50821">
                  <c:v>-36.497753879913901</c:v>
                </c:pt>
                <c:pt idx="50822">
                  <c:v>-36.505664021518797</c:v>
                </c:pt>
                <c:pt idx="50823">
                  <c:v>-36.505664021518797</c:v>
                </c:pt>
                <c:pt idx="50824">
                  <c:v>-36.603320278722002</c:v>
                </c:pt>
                <c:pt idx="50825">
                  <c:v>-36.603320278722002</c:v>
                </c:pt>
                <c:pt idx="50826">
                  <c:v>-36.603320278722002</c:v>
                </c:pt>
                <c:pt idx="50827">
                  <c:v>-36.512402305430399</c:v>
                </c:pt>
                <c:pt idx="50828">
                  <c:v>-36.512402305430399</c:v>
                </c:pt>
                <c:pt idx="50829">
                  <c:v>-36.599316342173502</c:v>
                </c:pt>
                <c:pt idx="50830">
                  <c:v>-36.599316342173502</c:v>
                </c:pt>
                <c:pt idx="50831">
                  <c:v>-36.587011698306</c:v>
                </c:pt>
                <c:pt idx="50832">
                  <c:v>-36.587011698306</c:v>
                </c:pt>
                <c:pt idx="50833">
                  <c:v>-36.587011698306</c:v>
                </c:pt>
                <c:pt idx="50834">
                  <c:v>-36.482128853582203</c:v>
                </c:pt>
                <c:pt idx="50835">
                  <c:v>-36.482128853582203</c:v>
                </c:pt>
                <c:pt idx="50836">
                  <c:v>-36.482128853582203</c:v>
                </c:pt>
                <c:pt idx="50837">
                  <c:v>-36.503027295701003</c:v>
                </c:pt>
                <c:pt idx="50838">
                  <c:v>-36.503027295701003</c:v>
                </c:pt>
                <c:pt idx="50839">
                  <c:v>-36.596777339414899</c:v>
                </c:pt>
                <c:pt idx="50840">
                  <c:v>-36.596777339414899</c:v>
                </c:pt>
                <c:pt idx="50841">
                  <c:v>-36.596777339414899</c:v>
                </c:pt>
                <c:pt idx="50842">
                  <c:v>-36.596777339414899</c:v>
                </c:pt>
                <c:pt idx="50843">
                  <c:v>-36.613867118350697</c:v>
                </c:pt>
                <c:pt idx="50844">
                  <c:v>-36.564550724215202</c:v>
                </c:pt>
                <c:pt idx="50845">
                  <c:v>-36.564550724215202</c:v>
                </c:pt>
                <c:pt idx="50846">
                  <c:v>-36.564550724215202</c:v>
                </c:pt>
                <c:pt idx="50847">
                  <c:v>-36.5597655876335</c:v>
                </c:pt>
                <c:pt idx="50848">
                  <c:v>-36.5597655876335</c:v>
                </c:pt>
                <c:pt idx="50849">
                  <c:v>-36.5597655876335</c:v>
                </c:pt>
                <c:pt idx="50850">
                  <c:v>-36.5597655876335</c:v>
                </c:pt>
                <c:pt idx="50851">
                  <c:v>-36.433203088163197</c:v>
                </c:pt>
                <c:pt idx="50852">
                  <c:v>-36.433203088163197</c:v>
                </c:pt>
                <c:pt idx="50853">
                  <c:v>-36.433203088163197</c:v>
                </c:pt>
                <c:pt idx="50854">
                  <c:v>-36.528417907400502</c:v>
                </c:pt>
                <c:pt idx="50855">
                  <c:v>-36.528417907400502</c:v>
                </c:pt>
                <c:pt idx="50856">
                  <c:v>-36.528417907400502</c:v>
                </c:pt>
                <c:pt idx="50857">
                  <c:v>-36.467578083815098</c:v>
                </c:pt>
                <c:pt idx="50858">
                  <c:v>-36.467578083815098</c:v>
                </c:pt>
                <c:pt idx="50859">
                  <c:v>-36.467578083815098</c:v>
                </c:pt>
                <c:pt idx="50860">
                  <c:v>-36.578515586741503</c:v>
                </c:pt>
                <c:pt idx="50861">
                  <c:v>-36.578515586741503</c:v>
                </c:pt>
                <c:pt idx="50862">
                  <c:v>-36.531640562861803</c:v>
                </c:pt>
                <c:pt idx="50863">
                  <c:v>-36.531640562861803</c:v>
                </c:pt>
                <c:pt idx="50864">
                  <c:v>-36.437011670765003</c:v>
                </c:pt>
                <c:pt idx="50865">
                  <c:v>-36.437011670765003</c:v>
                </c:pt>
                <c:pt idx="50866">
                  <c:v>-36.437011670765003</c:v>
                </c:pt>
                <c:pt idx="50867">
                  <c:v>-36.423535064430297</c:v>
                </c:pt>
                <c:pt idx="50868">
                  <c:v>-36.423535064430297</c:v>
                </c:pt>
                <c:pt idx="50869">
                  <c:v>-36.423535064430297</c:v>
                </c:pt>
                <c:pt idx="50870">
                  <c:v>-36.609179680453899</c:v>
                </c:pt>
                <c:pt idx="50871">
                  <c:v>-36.609179680453899</c:v>
                </c:pt>
                <c:pt idx="50872">
                  <c:v>-36.609179680453899</c:v>
                </c:pt>
                <c:pt idx="50873">
                  <c:v>-36.562109331280197</c:v>
                </c:pt>
                <c:pt idx="50874">
                  <c:v>-36.562109331280197</c:v>
                </c:pt>
                <c:pt idx="50875">
                  <c:v>-36.562109331280197</c:v>
                </c:pt>
                <c:pt idx="50876">
                  <c:v>-36.542578081280197</c:v>
                </c:pt>
                <c:pt idx="50877">
                  <c:v>-36.542578081280197</c:v>
                </c:pt>
                <c:pt idx="50878">
                  <c:v>-36.559472603636003</c:v>
                </c:pt>
                <c:pt idx="50879">
                  <c:v>-36.559472603636003</c:v>
                </c:pt>
                <c:pt idx="50880">
                  <c:v>-36.559472603636003</c:v>
                </c:pt>
                <c:pt idx="50881">
                  <c:v>-36.663574149897599</c:v>
                </c:pt>
                <c:pt idx="50882">
                  <c:v>-36.663574149897599</c:v>
                </c:pt>
                <c:pt idx="50883">
                  <c:v>-36.542187453196597</c:v>
                </c:pt>
                <c:pt idx="50884">
                  <c:v>-36.542187453196597</c:v>
                </c:pt>
                <c:pt idx="50885">
                  <c:v>-36.542187453196597</c:v>
                </c:pt>
                <c:pt idx="50886">
                  <c:v>-36.654589784906399</c:v>
                </c:pt>
                <c:pt idx="50887">
                  <c:v>-36.654589784906399</c:v>
                </c:pt>
                <c:pt idx="50888">
                  <c:v>-36.654589784906399</c:v>
                </c:pt>
                <c:pt idx="50889">
                  <c:v>-36.528710897298801</c:v>
                </c:pt>
                <c:pt idx="50890">
                  <c:v>-36.528710897298801</c:v>
                </c:pt>
                <c:pt idx="50891">
                  <c:v>-36.528710897298801</c:v>
                </c:pt>
                <c:pt idx="50892">
                  <c:v>-36.529589804616897</c:v>
                </c:pt>
                <c:pt idx="50893">
                  <c:v>-36.529589804616897</c:v>
                </c:pt>
                <c:pt idx="50894">
                  <c:v>-36.524511705501901</c:v>
                </c:pt>
                <c:pt idx="50895">
                  <c:v>-36.524511705501901</c:v>
                </c:pt>
                <c:pt idx="50896">
                  <c:v>-36.524511705501901</c:v>
                </c:pt>
                <c:pt idx="50897">
                  <c:v>-36.524511705501901</c:v>
                </c:pt>
                <c:pt idx="50898">
                  <c:v>-36.5566405723293</c:v>
                </c:pt>
                <c:pt idx="50899">
                  <c:v>-36.5566405723293</c:v>
                </c:pt>
                <c:pt idx="50900">
                  <c:v>-36.442187492524603</c:v>
                </c:pt>
                <c:pt idx="50901">
                  <c:v>-36.442187492524603</c:v>
                </c:pt>
                <c:pt idx="50902">
                  <c:v>-36.508398380734398</c:v>
                </c:pt>
                <c:pt idx="50903">
                  <c:v>-36.508398380734398</c:v>
                </c:pt>
                <c:pt idx="50904">
                  <c:v>-36.508398380734398</c:v>
                </c:pt>
                <c:pt idx="50905">
                  <c:v>-36.476953078075802</c:v>
                </c:pt>
                <c:pt idx="50906">
                  <c:v>-36.476953078075802</c:v>
                </c:pt>
                <c:pt idx="50907">
                  <c:v>-36.476953078075802</c:v>
                </c:pt>
                <c:pt idx="50908">
                  <c:v>-36.533007785452298</c:v>
                </c:pt>
                <c:pt idx="50909">
                  <c:v>-36.533007785452298</c:v>
                </c:pt>
                <c:pt idx="50910">
                  <c:v>-36.533007785452298</c:v>
                </c:pt>
                <c:pt idx="50911">
                  <c:v>-36.533007785452298</c:v>
                </c:pt>
                <c:pt idx="50912">
                  <c:v>-36.583496073471899</c:v>
                </c:pt>
                <c:pt idx="50913">
                  <c:v>-36.583496073471899</c:v>
                </c:pt>
                <c:pt idx="50914">
                  <c:v>-36.563085864414397</c:v>
                </c:pt>
                <c:pt idx="50915">
                  <c:v>-36.563085864414397</c:v>
                </c:pt>
                <c:pt idx="50916">
                  <c:v>-36.563085864414397</c:v>
                </c:pt>
                <c:pt idx="50917">
                  <c:v>-36.459081990869798</c:v>
                </c:pt>
                <c:pt idx="50918">
                  <c:v>-36.459081990869798</c:v>
                </c:pt>
                <c:pt idx="50919">
                  <c:v>-36.533789027555002</c:v>
                </c:pt>
                <c:pt idx="50920">
                  <c:v>-36.528222618057001</c:v>
                </c:pt>
                <c:pt idx="50921">
                  <c:v>-36.528222618057001</c:v>
                </c:pt>
                <c:pt idx="50922">
                  <c:v>-36.528222618057001</c:v>
                </c:pt>
                <c:pt idx="50923">
                  <c:v>-36.547363234123601</c:v>
                </c:pt>
                <c:pt idx="50924">
                  <c:v>-36.547363234123601</c:v>
                </c:pt>
                <c:pt idx="50925">
                  <c:v>-36.547363234123601</c:v>
                </c:pt>
                <c:pt idx="50926">
                  <c:v>-36.555566369526701</c:v>
                </c:pt>
                <c:pt idx="50927">
                  <c:v>-36.555566369526701</c:v>
                </c:pt>
                <c:pt idx="50928">
                  <c:v>-36.555566369526701</c:v>
                </c:pt>
                <c:pt idx="50929">
                  <c:v>-36.555566369526701</c:v>
                </c:pt>
                <c:pt idx="50930">
                  <c:v>-36.517382809899502</c:v>
                </c:pt>
                <c:pt idx="50931">
                  <c:v>-36.517382809899502</c:v>
                </c:pt>
                <c:pt idx="50932">
                  <c:v>-36.641015581000801</c:v>
                </c:pt>
                <c:pt idx="50933">
                  <c:v>-36.641015581000801</c:v>
                </c:pt>
                <c:pt idx="50934">
                  <c:v>-36.641015581000801</c:v>
                </c:pt>
                <c:pt idx="50935">
                  <c:v>-36.380273407157802</c:v>
                </c:pt>
                <c:pt idx="50936">
                  <c:v>-36.380273407157802</c:v>
                </c:pt>
                <c:pt idx="50937">
                  <c:v>-36.362890595250001</c:v>
                </c:pt>
                <c:pt idx="50938">
                  <c:v>-36.362890595250001</c:v>
                </c:pt>
                <c:pt idx="50939">
                  <c:v>-36.602832012802502</c:v>
                </c:pt>
                <c:pt idx="50940">
                  <c:v>-36.602832012802502</c:v>
                </c:pt>
                <c:pt idx="50941">
                  <c:v>-36.633593695463702</c:v>
                </c:pt>
                <c:pt idx="50942">
                  <c:v>-36.633593695463702</c:v>
                </c:pt>
                <c:pt idx="50943">
                  <c:v>-36.633593695463702</c:v>
                </c:pt>
                <c:pt idx="50944">
                  <c:v>-36.633593695463702</c:v>
                </c:pt>
                <c:pt idx="50945">
                  <c:v>-36.392285096626402</c:v>
                </c:pt>
                <c:pt idx="50946">
                  <c:v>-36.392285096626402</c:v>
                </c:pt>
                <c:pt idx="50947">
                  <c:v>-36.487890580770902</c:v>
                </c:pt>
                <c:pt idx="50948">
                  <c:v>-36.487890580770902</c:v>
                </c:pt>
                <c:pt idx="50949">
                  <c:v>-36.487890580770902</c:v>
                </c:pt>
                <c:pt idx="50950">
                  <c:v>-36.487890580770902</c:v>
                </c:pt>
                <c:pt idx="50951">
                  <c:v>-36.6071288858438</c:v>
                </c:pt>
                <c:pt idx="50952">
                  <c:v>-36.6071288858438</c:v>
                </c:pt>
                <c:pt idx="50953">
                  <c:v>-36.521191368578002</c:v>
                </c:pt>
                <c:pt idx="50954">
                  <c:v>-36.521191368578002</c:v>
                </c:pt>
                <c:pt idx="50955">
                  <c:v>-36.521191368578002</c:v>
                </c:pt>
                <c:pt idx="50956">
                  <c:v>-36.5812499559906</c:v>
                </c:pt>
                <c:pt idx="50957">
                  <c:v>-36.5812499559906</c:v>
                </c:pt>
                <c:pt idx="50958">
                  <c:v>-36.471777301398099</c:v>
                </c:pt>
                <c:pt idx="50959">
                  <c:v>-36.471777301398099</c:v>
                </c:pt>
                <c:pt idx="50960">
                  <c:v>-36.565527331775201</c:v>
                </c:pt>
                <c:pt idx="50961">
                  <c:v>-36.565527331775201</c:v>
                </c:pt>
                <c:pt idx="50962">
                  <c:v>-36.636230422875002</c:v>
                </c:pt>
                <c:pt idx="50963">
                  <c:v>-36.636230422875002</c:v>
                </c:pt>
                <c:pt idx="50964">
                  <c:v>-36.636230422875002</c:v>
                </c:pt>
                <c:pt idx="50965">
                  <c:v>-36.636230422875002</c:v>
                </c:pt>
                <c:pt idx="50966">
                  <c:v>-36.480078106069399</c:v>
                </c:pt>
                <c:pt idx="50967">
                  <c:v>-36.480078106069399</c:v>
                </c:pt>
                <c:pt idx="50968">
                  <c:v>-36.480078106069399</c:v>
                </c:pt>
                <c:pt idx="50969">
                  <c:v>-36.581347587460101</c:v>
                </c:pt>
                <c:pt idx="50970">
                  <c:v>-36.581347587460101</c:v>
                </c:pt>
                <c:pt idx="50971">
                  <c:v>-36.631542931558201</c:v>
                </c:pt>
                <c:pt idx="50972">
                  <c:v>-36.631542931558201</c:v>
                </c:pt>
                <c:pt idx="50973">
                  <c:v>-36.631542931558201</c:v>
                </c:pt>
                <c:pt idx="50974">
                  <c:v>-36.510156211537797</c:v>
                </c:pt>
                <c:pt idx="50975">
                  <c:v>-36.510156211537797</c:v>
                </c:pt>
                <c:pt idx="50976">
                  <c:v>-36.510156211537797</c:v>
                </c:pt>
                <c:pt idx="50977">
                  <c:v>-36.663574164514998</c:v>
                </c:pt>
                <c:pt idx="50978">
                  <c:v>-36.663574164514998</c:v>
                </c:pt>
                <c:pt idx="50979">
                  <c:v>-36.428222626607699</c:v>
                </c:pt>
                <c:pt idx="50980">
                  <c:v>-36.428222626607699</c:v>
                </c:pt>
                <c:pt idx="50981">
                  <c:v>-36.535253875859702</c:v>
                </c:pt>
                <c:pt idx="50982">
                  <c:v>-36.535253875859702</c:v>
                </c:pt>
                <c:pt idx="50983">
                  <c:v>-36.535253875859702</c:v>
                </c:pt>
                <c:pt idx="50984">
                  <c:v>-36.600878898294397</c:v>
                </c:pt>
                <c:pt idx="50985">
                  <c:v>-36.600878898294397</c:v>
                </c:pt>
                <c:pt idx="50986">
                  <c:v>-36.600878898294397</c:v>
                </c:pt>
                <c:pt idx="50987">
                  <c:v>-36.600878898294397</c:v>
                </c:pt>
                <c:pt idx="50988">
                  <c:v>-36.600878898294397</c:v>
                </c:pt>
                <c:pt idx="50989">
                  <c:v>-36.517089819171801</c:v>
                </c:pt>
                <c:pt idx="50990">
                  <c:v>-36.517089819171801</c:v>
                </c:pt>
                <c:pt idx="50991">
                  <c:v>-36.564160113011802</c:v>
                </c:pt>
                <c:pt idx="50992">
                  <c:v>-36.564160113011802</c:v>
                </c:pt>
                <c:pt idx="50993">
                  <c:v>-36.564160113011802</c:v>
                </c:pt>
                <c:pt idx="50994">
                  <c:v>-36.605566372665599</c:v>
                </c:pt>
                <c:pt idx="50995">
                  <c:v>-36.605566372665599</c:v>
                </c:pt>
                <c:pt idx="50996">
                  <c:v>-36.556738214567297</c:v>
                </c:pt>
                <c:pt idx="50997">
                  <c:v>-36.556738214567297</c:v>
                </c:pt>
                <c:pt idx="50998">
                  <c:v>-36.561230424784299</c:v>
                </c:pt>
                <c:pt idx="50999">
                  <c:v>-36.561230424784299</c:v>
                </c:pt>
                <c:pt idx="51000">
                  <c:v>-36.504687428197897</c:v>
                </c:pt>
                <c:pt idx="51001">
                  <c:v>-36.504687428197897</c:v>
                </c:pt>
                <c:pt idx="51002">
                  <c:v>-36.504687428197897</c:v>
                </c:pt>
                <c:pt idx="51003">
                  <c:v>-36.519921829880303</c:v>
                </c:pt>
                <c:pt idx="51004">
                  <c:v>-36.519921829880303</c:v>
                </c:pt>
                <c:pt idx="51005">
                  <c:v>-36.519921829880303</c:v>
                </c:pt>
                <c:pt idx="51006">
                  <c:v>-36.560253864343302</c:v>
                </c:pt>
                <c:pt idx="51007">
                  <c:v>-36.560253864343302</c:v>
                </c:pt>
                <c:pt idx="51008">
                  <c:v>-36.560253864343302</c:v>
                </c:pt>
                <c:pt idx="51009">
                  <c:v>-36.560253864343302</c:v>
                </c:pt>
                <c:pt idx="51010">
                  <c:v>-36.561328079311302</c:v>
                </c:pt>
                <c:pt idx="51011">
                  <c:v>-36.561328079311302</c:v>
                </c:pt>
                <c:pt idx="51012">
                  <c:v>-36.726367137984198</c:v>
                </c:pt>
                <c:pt idx="51013">
                  <c:v>-36.726367137984198</c:v>
                </c:pt>
                <c:pt idx="51014">
                  <c:v>-36.477539014231297</c:v>
                </c:pt>
                <c:pt idx="51015">
                  <c:v>-36.477539014231297</c:v>
                </c:pt>
                <c:pt idx="51016">
                  <c:v>-36.477539014231297</c:v>
                </c:pt>
                <c:pt idx="51017">
                  <c:v>-36.528808560375097</c:v>
                </c:pt>
                <c:pt idx="51018">
                  <c:v>-36.5077147923366</c:v>
                </c:pt>
                <c:pt idx="51019">
                  <c:v>-36.5077147923366</c:v>
                </c:pt>
                <c:pt idx="51020">
                  <c:v>-36.5077147923366</c:v>
                </c:pt>
                <c:pt idx="51021">
                  <c:v>-36.486718671512698</c:v>
                </c:pt>
                <c:pt idx="51022">
                  <c:v>-36.486718671512698</c:v>
                </c:pt>
                <c:pt idx="51023">
                  <c:v>-36.486718671512698</c:v>
                </c:pt>
                <c:pt idx="51024">
                  <c:v>-36.699707025320002</c:v>
                </c:pt>
                <c:pt idx="51025">
                  <c:v>-36.699707025320002</c:v>
                </c:pt>
                <c:pt idx="51026">
                  <c:v>-36.699707025320002</c:v>
                </c:pt>
                <c:pt idx="51027">
                  <c:v>-36.498339790749</c:v>
                </c:pt>
                <c:pt idx="51028">
                  <c:v>-36.498339790749</c:v>
                </c:pt>
                <c:pt idx="51029">
                  <c:v>-36.488671848710503</c:v>
                </c:pt>
                <c:pt idx="51030">
                  <c:v>-36.488671848710503</c:v>
                </c:pt>
                <c:pt idx="51031">
                  <c:v>-36.488671848710503</c:v>
                </c:pt>
                <c:pt idx="51032">
                  <c:v>-36.592968708478999</c:v>
                </c:pt>
                <c:pt idx="51033">
                  <c:v>-36.592968708478999</c:v>
                </c:pt>
                <c:pt idx="51034">
                  <c:v>-36.549999983988499</c:v>
                </c:pt>
                <c:pt idx="51035">
                  <c:v>-36.549999983988499</c:v>
                </c:pt>
                <c:pt idx="51036">
                  <c:v>-36.463671864403203</c:v>
                </c:pt>
                <c:pt idx="51037">
                  <c:v>-36.463671864403203</c:v>
                </c:pt>
                <c:pt idx="51038">
                  <c:v>-36.463671864403203</c:v>
                </c:pt>
                <c:pt idx="51039">
                  <c:v>-36.620898384862798</c:v>
                </c:pt>
                <c:pt idx="51040">
                  <c:v>-36.620898384862798</c:v>
                </c:pt>
                <c:pt idx="51041">
                  <c:v>-36.620898384862798</c:v>
                </c:pt>
                <c:pt idx="51042">
                  <c:v>-36.659277256272603</c:v>
                </c:pt>
                <c:pt idx="51043">
                  <c:v>-36.659277256272603</c:v>
                </c:pt>
                <c:pt idx="51044">
                  <c:v>-36.659277256272603</c:v>
                </c:pt>
                <c:pt idx="51045">
                  <c:v>-36.593066357971097</c:v>
                </c:pt>
                <c:pt idx="51046">
                  <c:v>-36.593066357971097</c:v>
                </c:pt>
                <c:pt idx="51047">
                  <c:v>-36.593066357971097</c:v>
                </c:pt>
                <c:pt idx="51048">
                  <c:v>-36.490820293452998</c:v>
                </c:pt>
                <c:pt idx="51049">
                  <c:v>-36.490820293452998</c:v>
                </c:pt>
                <c:pt idx="51050">
                  <c:v>-36.490820293452998</c:v>
                </c:pt>
                <c:pt idx="51051">
                  <c:v>-36.578710889283599</c:v>
                </c:pt>
                <c:pt idx="51052">
                  <c:v>-36.578710889283599</c:v>
                </c:pt>
                <c:pt idx="51053">
                  <c:v>-36.484863258592597</c:v>
                </c:pt>
                <c:pt idx="51054">
                  <c:v>-36.484863258592597</c:v>
                </c:pt>
                <c:pt idx="51055">
                  <c:v>-36.511132774074198</c:v>
                </c:pt>
                <c:pt idx="51056">
                  <c:v>-36.511132774074198</c:v>
                </c:pt>
                <c:pt idx="51057">
                  <c:v>-36.4755859132419</c:v>
                </c:pt>
                <c:pt idx="51058">
                  <c:v>-36.4755859132419</c:v>
                </c:pt>
                <c:pt idx="51059">
                  <c:v>-36.501660105379401</c:v>
                </c:pt>
                <c:pt idx="51060">
                  <c:v>-36.501660105379401</c:v>
                </c:pt>
                <c:pt idx="51061">
                  <c:v>-36.501660105379401</c:v>
                </c:pt>
                <c:pt idx="51062">
                  <c:v>-36.539355457229199</c:v>
                </c:pt>
                <c:pt idx="51063">
                  <c:v>-36.539355457229199</c:v>
                </c:pt>
                <c:pt idx="51064">
                  <c:v>-36.539355457229199</c:v>
                </c:pt>
                <c:pt idx="51065">
                  <c:v>-36.539355457229199</c:v>
                </c:pt>
                <c:pt idx="51066">
                  <c:v>-36.593847620861197</c:v>
                </c:pt>
                <c:pt idx="51067">
                  <c:v>-36.593847620861197</c:v>
                </c:pt>
                <c:pt idx="51068">
                  <c:v>-36.607421822423902</c:v>
                </c:pt>
                <c:pt idx="51069">
                  <c:v>-36.607421822423902</c:v>
                </c:pt>
                <c:pt idx="51070">
                  <c:v>-36.607421822423902</c:v>
                </c:pt>
                <c:pt idx="51071">
                  <c:v>-36.564550746996197</c:v>
                </c:pt>
                <c:pt idx="51072">
                  <c:v>-36.564550746996197</c:v>
                </c:pt>
                <c:pt idx="51073">
                  <c:v>-36.491210901782303</c:v>
                </c:pt>
                <c:pt idx="51074">
                  <c:v>-36.491210901782303</c:v>
                </c:pt>
                <c:pt idx="51075">
                  <c:v>-36.565917978223297</c:v>
                </c:pt>
                <c:pt idx="51076">
                  <c:v>-36.565917978223297</c:v>
                </c:pt>
                <c:pt idx="51077">
                  <c:v>-36.589062439670599</c:v>
                </c:pt>
                <c:pt idx="51078">
                  <c:v>-36.589062439670599</c:v>
                </c:pt>
                <c:pt idx="51079">
                  <c:v>-36.589062439670599</c:v>
                </c:pt>
                <c:pt idx="51080">
                  <c:v>-36.348437485488802</c:v>
                </c:pt>
                <c:pt idx="51081">
                  <c:v>-36.348437485488802</c:v>
                </c:pt>
                <c:pt idx="51082">
                  <c:v>-36.348437485488802</c:v>
                </c:pt>
                <c:pt idx="51083">
                  <c:v>-36.348437485488802</c:v>
                </c:pt>
                <c:pt idx="51084">
                  <c:v>-36.586621069138303</c:v>
                </c:pt>
                <c:pt idx="51085">
                  <c:v>-36.586621069138303</c:v>
                </c:pt>
                <c:pt idx="51086">
                  <c:v>-36.586621069138303</c:v>
                </c:pt>
                <c:pt idx="51087">
                  <c:v>-36.518359344117897</c:v>
                </c:pt>
                <c:pt idx="51088">
                  <c:v>-36.518359344117897</c:v>
                </c:pt>
                <c:pt idx="51089">
                  <c:v>-36.518261677352697</c:v>
                </c:pt>
                <c:pt idx="51090">
                  <c:v>-36.518261677352697</c:v>
                </c:pt>
                <c:pt idx="51091">
                  <c:v>-36.518261677352697</c:v>
                </c:pt>
                <c:pt idx="51092">
                  <c:v>-36.671581997856201</c:v>
                </c:pt>
                <c:pt idx="51093">
                  <c:v>-36.480175741446097</c:v>
                </c:pt>
                <c:pt idx="51094">
                  <c:v>-36.480175741446097</c:v>
                </c:pt>
                <c:pt idx="51095">
                  <c:v>-36.480175741446097</c:v>
                </c:pt>
                <c:pt idx="51096">
                  <c:v>-36.528808583854698</c:v>
                </c:pt>
                <c:pt idx="51097">
                  <c:v>-36.528808583854698</c:v>
                </c:pt>
                <c:pt idx="51098">
                  <c:v>-36.528808583854698</c:v>
                </c:pt>
                <c:pt idx="51099">
                  <c:v>-36.547753872051501</c:v>
                </c:pt>
                <c:pt idx="51100">
                  <c:v>-36.547753872051501</c:v>
                </c:pt>
                <c:pt idx="51101">
                  <c:v>-36.443847649774398</c:v>
                </c:pt>
                <c:pt idx="51102">
                  <c:v>-36.443847649774398</c:v>
                </c:pt>
                <c:pt idx="51103">
                  <c:v>-36.443847649774398</c:v>
                </c:pt>
                <c:pt idx="51104">
                  <c:v>-36.573535127186901</c:v>
                </c:pt>
                <c:pt idx="51105">
                  <c:v>-36.573535127186901</c:v>
                </c:pt>
                <c:pt idx="51106">
                  <c:v>-36.573535127186901</c:v>
                </c:pt>
                <c:pt idx="51107">
                  <c:v>-36.559472632412501</c:v>
                </c:pt>
                <c:pt idx="51108">
                  <c:v>-36.559472632412501</c:v>
                </c:pt>
                <c:pt idx="51109">
                  <c:v>-36.414257781980197</c:v>
                </c:pt>
                <c:pt idx="51110">
                  <c:v>-36.414257781980197</c:v>
                </c:pt>
                <c:pt idx="51111">
                  <c:v>-36.414257781980197</c:v>
                </c:pt>
                <c:pt idx="51112">
                  <c:v>-36.427246060760801</c:v>
                </c:pt>
                <c:pt idx="51113">
                  <c:v>-36.531054671882799</c:v>
                </c:pt>
                <c:pt idx="51114">
                  <c:v>-36.531054671882799</c:v>
                </c:pt>
                <c:pt idx="51115">
                  <c:v>-36.531054671882799</c:v>
                </c:pt>
                <c:pt idx="51116">
                  <c:v>-36.537206983157297</c:v>
                </c:pt>
                <c:pt idx="51117">
                  <c:v>-36.537206983157297</c:v>
                </c:pt>
                <c:pt idx="51118">
                  <c:v>-36.556835958515798</c:v>
                </c:pt>
                <c:pt idx="51119">
                  <c:v>-36.556835958515798</c:v>
                </c:pt>
                <c:pt idx="51120">
                  <c:v>-36.556835958515798</c:v>
                </c:pt>
                <c:pt idx="51121">
                  <c:v>-36.556835958515798</c:v>
                </c:pt>
                <c:pt idx="51122">
                  <c:v>-36.556835958515798</c:v>
                </c:pt>
                <c:pt idx="51123">
                  <c:v>-36.451464784055098</c:v>
                </c:pt>
                <c:pt idx="51124">
                  <c:v>-36.451464784055098</c:v>
                </c:pt>
                <c:pt idx="51125">
                  <c:v>-36.584667924304</c:v>
                </c:pt>
                <c:pt idx="51126">
                  <c:v>-36.584667924304</c:v>
                </c:pt>
                <c:pt idx="51127">
                  <c:v>-36.665234340856799</c:v>
                </c:pt>
                <c:pt idx="51128">
                  <c:v>-36.665234340856799</c:v>
                </c:pt>
                <c:pt idx="51129">
                  <c:v>-36.665234340856799</c:v>
                </c:pt>
                <c:pt idx="51130">
                  <c:v>-36.500000008934798</c:v>
                </c:pt>
                <c:pt idx="51131">
                  <c:v>-36.500000008934798</c:v>
                </c:pt>
                <c:pt idx="51132">
                  <c:v>-36.461035122840201</c:v>
                </c:pt>
                <c:pt idx="51133">
                  <c:v>-36.461035122840201</c:v>
                </c:pt>
                <c:pt idx="51134">
                  <c:v>-36.452246034576</c:v>
                </c:pt>
                <c:pt idx="51135">
                  <c:v>-36.452246034576</c:v>
                </c:pt>
                <c:pt idx="51136">
                  <c:v>-36.563574228443002</c:v>
                </c:pt>
                <c:pt idx="51137">
                  <c:v>-36.563574228443002</c:v>
                </c:pt>
                <c:pt idx="51138">
                  <c:v>-36.563574228443002</c:v>
                </c:pt>
                <c:pt idx="51139">
                  <c:v>-36.563574228443002</c:v>
                </c:pt>
                <c:pt idx="51140">
                  <c:v>-36.506249965372199</c:v>
                </c:pt>
                <c:pt idx="51141">
                  <c:v>-36.506249965372199</c:v>
                </c:pt>
                <c:pt idx="51142">
                  <c:v>-36.506249965372199</c:v>
                </c:pt>
                <c:pt idx="51143">
                  <c:v>-36.497167941190099</c:v>
                </c:pt>
                <c:pt idx="51144">
                  <c:v>-36.497167941190099</c:v>
                </c:pt>
                <c:pt idx="51145">
                  <c:v>-36.497167941190099</c:v>
                </c:pt>
                <c:pt idx="51146">
                  <c:v>-36.702734371006898</c:v>
                </c:pt>
                <c:pt idx="51147">
                  <c:v>-36.702734371006898</c:v>
                </c:pt>
                <c:pt idx="51148">
                  <c:v>-36.414746063506698</c:v>
                </c:pt>
                <c:pt idx="51149">
                  <c:v>-36.414746063506698</c:v>
                </c:pt>
                <c:pt idx="51150">
                  <c:v>-36.538085899606799</c:v>
                </c:pt>
                <c:pt idx="51151">
                  <c:v>-36.538085899606799</c:v>
                </c:pt>
                <c:pt idx="51152">
                  <c:v>-36.538085899606799</c:v>
                </c:pt>
                <c:pt idx="51153">
                  <c:v>-36.534667904554198</c:v>
                </c:pt>
                <c:pt idx="51154">
                  <c:v>-36.534667904554198</c:v>
                </c:pt>
                <c:pt idx="51155">
                  <c:v>-32.9531249683859</c:v>
                </c:pt>
                <c:pt idx="51156">
                  <c:v>-32.9531249683859</c:v>
                </c:pt>
                <c:pt idx="51157">
                  <c:v>-32.9531249683859</c:v>
                </c:pt>
                <c:pt idx="51158">
                  <c:v>-32.9531249683859</c:v>
                </c:pt>
                <c:pt idx="51159">
                  <c:v>-32.9531249683859</c:v>
                </c:pt>
                <c:pt idx="51160">
                  <c:v>-32.9531249683859</c:v>
                </c:pt>
                <c:pt idx="51161">
                  <c:v>-32.9531249683859</c:v>
                </c:pt>
                <c:pt idx="51162">
                  <c:v>0.16962890328431901</c:v>
                </c:pt>
                <c:pt idx="51163">
                  <c:v>0.16962890328431901</c:v>
                </c:pt>
                <c:pt idx="51164">
                  <c:v>0.24101562196301499</c:v>
                </c:pt>
                <c:pt idx="51165">
                  <c:v>0.24101562196301499</c:v>
                </c:pt>
                <c:pt idx="51166">
                  <c:v>0.24101562196301499</c:v>
                </c:pt>
                <c:pt idx="51167">
                  <c:v>0.147265622646955</c:v>
                </c:pt>
                <c:pt idx="51168">
                  <c:v>0.13984374763822399</c:v>
                </c:pt>
                <c:pt idx="51169">
                  <c:v>0.13984374763822399</c:v>
                </c:pt>
                <c:pt idx="51170">
                  <c:v>0.13984374763822399</c:v>
                </c:pt>
                <c:pt idx="51171">
                  <c:v>0.20488280940480699</c:v>
                </c:pt>
                <c:pt idx="51172">
                  <c:v>0.20488280940480699</c:v>
                </c:pt>
                <c:pt idx="51173">
                  <c:v>0.20488280940480699</c:v>
                </c:pt>
                <c:pt idx="51174">
                  <c:v>9.0332029736600802E-2</c:v>
                </c:pt>
                <c:pt idx="51175">
                  <c:v>9.0332029736600802E-2</c:v>
                </c:pt>
                <c:pt idx="51176">
                  <c:v>9.0332029736600802E-2</c:v>
                </c:pt>
                <c:pt idx="51177">
                  <c:v>0.158300778093689</c:v>
                </c:pt>
                <c:pt idx="51178">
                  <c:v>0.158300778093689</c:v>
                </c:pt>
                <c:pt idx="51179">
                  <c:v>0.158300778093689</c:v>
                </c:pt>
                <c:pt idx="51180">
                  <c:v>0.158300778093689</c:v>
                </c:pt>
                <c:pt idx="51181">
                  <c:v>0.25732421621069002</c:v>
                </c:pt>
                <c:pt idx="51182">
                  <c:v>0.25732421621069002</c:v>
                </c:pt>
                <c:pt idx="51183">
                  <c:v>0.20937499767023801</c:v>
                </c:pt>
                <c:pt idx="51184">
                  <c:v>0.20937499767023801</c:v>
                </c:pt>
                <c:pt idx="51185">
                  <c:v>0.20937499767023801</c:v>
                </c:pt>
                <c:pt idx="51186">
                  <c:v>0.180566403098055</c:v>
                </c:pt>
                <c:pt idx="51187">
                  <c:v>0.180566403098055</c:v>
                </c:pt>
                <c:pt idx="51188">
                  <c:v>0.14326171666470999</c:v>
                </c:pt>
                <c:pt idx="51189">
                  <c:v>0.14326171666470999</c:v>
                </c:pt>
                <c:pt idx="51190">
                  <c:v>0.14326171666470999</c:v>
                </c:pt>
                <c:pt idx="51191">
                  <c:v>0.22548827815626199</c:v>
                </c:pt>
                <c:pt idx="51192">
                  <c:v>0.22548827815626199</c:v>
                </c:pt>
                <c:pt idx="51193">
                  <c:v>0.20439452928258101</c:v>
                </c:pt>
                <c:pt idx="51194">
                  <c:v>0.20439452928258101</c:v>
                </c:pt>
                <c:pt idx="51195">
                  <c:v>0.20439452928258101</c:v>
                </c:pt>
                <c:pt idx="51196">
                  <c:v>0.23095702865975901</c:v>
                </c:pt>
                <c:pt idx="51197">
                  <c:v>0.23095702865975901</c:v>
                </c:pt>
                <c:pt idx="51198">
                  <c:v>0.23095702865975901</c:v>
                </c:pt>
                <c:pt idx="51199">
                  <c:v>0.23095702865975901</c:v>
                </c:pt>
                <c:pt idx="51200">
                  <c:v>0.214453121749102</c:v>
                </c:pt>
                <c:pt idx="51201">
                  <c:v>0.214453121749102</c:v>
                </c:pt>
                <c:pt idx="51202">
                  <c:v>0.214453121749102</c:v>
                </c:pt>
                <c:pt idx="51203">
                  <c:v>0.16855468475114299</c:v>
                </c:pt>
                <c:pt idx="51204">
                  <c:v>0.16855468475114299</c:v>
                </c:pt>
                <c:pt idx="51205">
                  <c:v>0.16855468475114299</c:v>
                </c:pt>
                <c:pt idx="51206">
                  <c:v>0.149707028052944</c:v>
                </c:pt>
                <c:pt idx="51207">
                  <c:v>0.149707028052944</c:v>
                </c:pt>
                <c:pt idx="51208">
                  <c:v>0.18300780951540199</c:v>
                </c:pt>
                <c:pt idx="51209">
                  <c:v>0.18300780951540199</c:v>
                </c:pt>
                <c:pt idx="51210">
                  <c:v>0.20380859058786799</c:v>
                </c:pt>
                <c:pt idx="51211">
                  <c:v>0.20380859058786799</c:v>
                </c:pt>
                <c:pt idx="51212">
                  <c:v>0.20380859058786799</c:v>
                </c:pt>
                <c:pt idx="51213">
                  <c:v>0.144433591412962</c:v>
                </c:pt>
                <c:pt idx="51214">
                  <c:v>0.144433591412962</c:v>
                </c:pt>
                <c:pt idx="51215">
                  <c:v>0.144433591412962</c:v>
                </c:pt>
                <c:pt idx="51216">
                  <c:v>0.14697265349968799</c:v>
                </c:pt>
                <c:pt idx="51217">
                  <c:v>0.14697265349968799</c:v>
                </c:pt>
                <c:pt idx="51218">
                  <c:v>0.14697265349968799</c:v>
                </c:pt>
                <c:pt idx="51219">
                  <c:v>0.29335937159339598</c:v>
                </c:pt>
                <c:pt idx="51220">
                  <c:v>0.29335937159339598</c:v>
                </c:pt>
                <c:pt idx="51221">
                  <c:v>0.29335937159339598</c:v>
                </c:pt>
                <c:pt idx="51222">
                  <c:v>0.140624997009581</c:v>
                </c:pt>
                <c:pt idx="51223">
                  <c:v>0.140624997009581</c:v>
                </c:pt>
                <c:pt idx="51224">
                  <c:v>0.27333984130382299</c:v>
                </c:pt>
                <c:pt idx="51225">
                  <c:v>0.27333984130382299</c:v>
                </c:pt>
                <c:pt idx="51226">
                  <c:v>0.27333984130382299</c:v>
                </c:pt>
                <c:pt idx="51227">
                  <c:v>0.14716796567518001</c:v>
                </c:pt>
                <c:pt idx="51228">
                  <c:v>0.14716796567518001</c:v>
                </c:pt>
                <c:pt idx="51229">
                  <c:v>0.22949218421126699</c:v>
                </c:pt>
                <c:pt idx="51230">
                  <c:v>0.22949218421126699</c:v>
                </c:pt>
                <c:pt idx="51231">
                  <c:v>0.22949218421126699</c:v>
                </c:pt>
                <c:pt idx="51232">
                  <c:v>0.29160155952558803</c:v>
                </c:pt>
                <c:pt idx="51233">
                  <c:v>0.29160155952558803</c:v>
                </c:pt>
                <c:pt idx="51234">
                  <c:v>0.214453122258419</c:v>
                </c:pt>
                <c:pt idx="51235">
                  <c:v>0.214453122258419</c:v>
                </c:pt>
                <c:pt idx="51236">
                  <c:v>0.214453122258419</c:v>
                </c:pt>
                <c:pt idx="51237">
                  <c:v>0.17392577882128499</c:v>
                </c:pt>
                <c:pt idx="51238">
                  <c:v>0.17392577882128499</c:v>
                </c:pt>
                <c:pt idx="51239">
                  <c:v>0.17392577882128499</c:v>
                </c:pt>
                <c:pt idx="51240">
                  <c:v>0.17392577882128499</c:v>
                </c:pt>
                <c:pt idx="51241">
                  <c:v>0.16425780962890699</c:v>
                </c:pt>
                <c:pt idx="51242">
                  <c:v>0.16425780962890699</c:v>
                </c:pt>
                <c:pt idx="51243">
                  <c:v>0.16425780962890699</c:v>
                </c:pt>
                <c:pt idx="51244">
                  <c:v>0.34492187185242001</c:v>
                </c:pt>
                <c:pt idx="51245">
                  <c:v>0.34492187185242001</c:v>
                </c:pt>
                <c:pt idx="51246">
                  <c:v>0.222460935561684</c:v>
                </c:pt>
                <c:pt idx="51247">
                  <c:v>0.222460935561684</c:v>
                </c:pt>
                <c:pt idx="51248">
                  <c:v>0.222460935561684</c:v>
                </c:pt>
                <c:pt idx="51249">
                  <c:v>0.28662109137803699</c:v>
                </c:pt>
                <c:pt idx="51250">
                  <c:v>0.241210934371338</c:v>
                </c:pt>
                <c:pt idx="51251">
                  <c:v>0.241210934371338</c:v>
                </c:pt>
                <c:pt idx="51252">
                  <c:v>0.241210934371338</c:v>
                </c:pt>
                <c:pt idx="51253">
                  <c:v>7.0410153646662296E-2</c:v>
                </c:pt>
                <c:pt idx="51254">
                  <c:v>7.0410153646662296E-2</c:v>
                </c:pt>
                <c:pt idx="51255">
                  <c:v>0.161523434748232</c:v>
                </c:pt>
                <c:pt idx="51256">
                  <c:v>0.161523434748232</c:v>
                </c:pt>
                <c:pt idx="51257">
                  <c:v>0.161523434748232</c:v>
                </c:pt>
                <c:pt idx="51258">
                  <c:v>0.22880859009455801</c:v>
                </c:pt>
                <c:pt idx="51259">
                  <c:v>0.22880859009455801</c:v>
                </c:pt>
                <c:pt idx="51260">
                  <c:v>0.22880859009455801</c:v>
                </c:pt>
                <c:pt idx="51261">
                  <c:v>0.22880859009455801</c:v>
                </c:pt>
                <c:pt idx="51262">
                  <c:v>0.129199216658889</c:v>
                </c:pt>
                <c:pt idx="51263">
                  <c:v>0.129199216658889</c:v>
                </c:pt>
                <c:pt idx="51264">
                  <c:v>0.129199216658889</c:v>
                </c:pt>
                <c:pt idx="51265">
                  <c:v>-36.515331977003299</c:v>
                </c:pt>
                <c:pt idx="51266">
                  <c:v>-36.515331977003299</c:v>
                </c:pt>
                <c:pt idx="51267">
                  <c:v>-36.521972601694799</c:v>
                </c:pt>
                <c:pt idx="51268">
                  <c:v>-36.521972601694799</c:v>
                </c:pt>
                <c:pt idx="51269">
                  <c:v>-36.521972601694799</c:v>
                </c:pt>
                <c:pt idx="51270">
                  <c:v>-36.522070266429999</c:v>
                </c:pt>
                <c:pt idx="51271">
                  <c:v>-36.522070266429999</c:v>
                </c:pt>
                <c:pt idx="51272">
                  <c:v>-36.587597566263803</c:v>
                </c:pt>
                <c:pt idx="51273">
                  <c:v>-36.587597566263803</c:v>
                </c:pt>
                <c:pt idx="51274">
                  <c:v>-36.587597566263803</c:v>
                </c:pt>
                <c:pt idx="51275">
                  <c:v>-36.548437447061502</c:v>
                </c:pt>
                <c:pt idx="51276">
                  <c:v>-36.548437447061502</c:v>
                </c:pt>
                <c:pt idx="51277">
                  <c:v>-36.509179661181399</c:v>
                </c:pt>
                <c:pt idx="51278">
                  <c:v>-36.509179661181399</c:v>
                </c:pt>
                <c:pt idx="51279">
                  <c:v>-36.509179661181399</c:v>
                </c:pt>
                <c:pt idx="51280">
                  <c:v>-36.509179661181399</c:v>
                </c:pt>
                <c:pt idx="51281">
                  <c:v>-36.577246055436198</c:v>
                </c:pt>
                <c:pt idx="51282">
                  <c:v>-36.577246055436198</c:v>
                </c:pt>
                <c:pt idx="51283">
                  <c:v>-36.518359309244197</c:v>
                </c:pt>
                <c:pt idx="51284">
                  <c:v>-36.518359309244197</c:v>
                </c:pt>
                <c:pt idx="51285">
                  <c:v>-36.579101513234399</c:v>
                </c:pt>
                <c:pt idx="51286">
                  <c:v>-36.579101513234399</c:v>
                </c:pt>
                <c:pt idx="51287">
                  <c:v>-36.579101513234399</c:v>
                </c:pt>
                <c:pt idx="51288">
                  <c:v>-36.579101513234399</c:v>
                </c:pt>
                <c:pt idx="51289">
                  <c:v>-36.599902313129803</c:v>
                </c:pt>
                <c:pt idx="51290">
                  <c:v>-36.599902313129803</c:v>
                </c:pt>
                <c:pt idx="51291">
                  <c:v>-36.477343719001503</c:v>
                </c:pt>
                <c:pt idx="51292">
                  <c:v>-36.477343719001503</c:v>
                </c:pt>
                <c:pt idx="51293">
                  <c:v>-36.477343719001503</c:v>
                </c:pt>
                <c:pt idx="51294">
                  <c:v>-36.506738253076001</c:v>
                </c:pt>
                <c:pt idx="51295">
                  <c:v>-36.506738253076001</c:v>
                </c:pt>
                <c:pt idx="51296">
                  <c:v>-36.506738253076001</c:v>
                </c:pt>
                <c:pt idx="51297">
                  <c:v>-36.4422851137642</c:v>
                </c:pt>
                <c:pt idx="51298">
                  <c:v>-36.4422851137642</c:v>
                </c:pt>
                <c:pt idx="51299">
                  <c:v>-36.4422851137642</c:v>
                </c:pt>
                <c:pt idx="51300">
                  <c:v>-36.4422851137642</c:v>
                </c:pt>
                <c:pt idx="51301">
                  <c:v>-36.545214799407397</c:v>
                </c:pt>
                <c:pt idx="51302">
                  <c:v>-36.545214799407397</c:v>
                </c:pt>
                <c:pt idx="51303">
                  <c:v>-36.442871028782903</c:v>
                </c:pt>
                <c:pt idx="51304">
                  <c:v>-36.442871028782903</c:v>
                </c:pt>
                <c:pt idx="51305">
                  <c:v>-36.442871028782903</c:v>
                </c:pt>
                <c:pt idx="51306">
                  <c:v>-36.396386665961401</c:v>
                </c:pt>
                <c:pt idx="51307">
                  <c:v>-36.396386665961401</c:v>
                </c:pt>
                <c:pt idx="51308">
                  <c:v>-36.396386665961401</c:v>
                </c:pt>
                <c:pt idx="51309">
                  <c:v>-36.445898386948102</c:v>
                </c:pt>
                <c:pt idx="51310">
                  <c:v>-36.644824163020502</c:v>
                </c:pt>
                <c:pt idx="51311">
                  <c:v>-36.644824163020502</c:v>
                </c:pt>
                <c:pt idx="51312">
                  <c:v>-36.644824163020502</c:v>
                </c:pt>
                <c:pt idx="51313">
                  <c:v>-36.524316375201998</c:v>
                </c:pt>
                <c:pt idx="51314">
                  <c:v>-36.524316375201998</c:v>
                </c:pt>
                <c:pt idx="51315">
                  <c:v>-36.524316375201998</c:v>
                </c:pt>
                <c:pt idx="51316">
                  <c:v>-36.571581980308103</c:v>
                </c:pt>
                <c:pt idx="51317">
                  <c:v>-36.571581980308103</c:v>
                </c:pt>
                <c:pt idx="51318">
                  <c:v>-36.571581980308103</c:v>
                </c:pt>
                <c:pt idx="51319">
                  <c:v>-36.571581980308103</c:v>
                </c:pt>
                <c:pt idx="51320">
                  <c:v>-36.4731444908466</c:v>
                </c:pt>
                <c:pt idx="51321">
                  <c:v>-36.4731444908466</c:v>
                </c:pt>
                <c:pt idx="51322">
                  <c:v>-36.529199233591498</c:v>
                </c:pt>
                <c:pt idx="51323">
                  <c:v>-36.529199233591498</c:v>
                </c:pt>
                <c:pt idx="51324">
                  <c:v>-36.455566388664003</c:v>
                </c:pt>
                <c:pt idx="51325">
                  <c:v>-36.455566388664003</c:v>
                </c:pt>
                <c:pt idx="51326">
                  <c:v>-36.455566388664003</c:v>
                </c:pt>
                <c:pt idx="51327">
                  <c:v>-36.575292908804798</c:v>
                </c:pt>
                <c:pt idx="51328">
                  <c:v>-36.524999964269199</c:v>
                </c:pt>
                <c:pt idx="51329">
                  <c:v>-36.524999964269199</c:v>
                </c:pt>
                <c:pt idx="51330">
                  <c:v>-36.524999964269199</c:v>
                </c:pt>
                <c:pt idx="51331">
                  <c:v>-36.449999939519302</c:v>
                </c:pt>
                <c:pt idx="51332">
                  <c:v>-36.449999939519302</c:v>
                </c:pt>
                <c:pt idx="51333">
                  <c:v>-36.449999939519302</c:v>
                </c:pt>
                <c:pt idx="51334">
                  <c:v>-36.550390583273803</c:v>
                </c:pt>
                <c:pt idx="51335">
                  <c:v>-36.550390583273803</c:v>
                </c:pt>
                <c:pt idx="51336">
                  <c:v>-36.550390583273803</c:v>
                </c:pt>
                <c:pt idx="51337">
                  <c:v>-36.550390583273803</c:v>
                </c:pt>
                <c:pt idx="51338">
                  <c:v>-36.470312499193803</c:v>
                </c:pt>
                <c:pt idx="51339">
                  <c:v>-36.470312499193803</c:v>
                </c:pt>
                <c:pt idx="51340">
                  <c:v>-36.486816362608799</c:v>
                </c:pt>
                <c:pt idx="51341">
                  <c:v>-36.486816362608799</c:v>
                </c:pt>
                <c:pt idx="51342">
                  <c:v>-36.486816362608799</c:v>
                </c:pt>
                <c:pt idx="51343">
                  <c:v>-36.4174804470167</c:v>
                </c:pt>
                <c:pt idx="51344">
                  <c:v>-36.4174804470167</c:v>
                </c:pt>
                <c:pt idx="51345">
                  <c:v>-36.551855450335999</c:v>
                </c:pt>
                <c:pt idx="51346">
                  <c:v>-36.551855450335999</c:v>
                </c:pt>
                <c:pt idx="51347">
                  <c:v>-36.551855450335999</c:v>
                </c:pt>
                <c:pt idx="51348">
                  <c:v>-36.4348632502005</c:v>
                </c:pt>
                <c:pt idx="51349">
                  <c:v>-36.4348632502005</c:v>
                </c:pt>
                <c:pt idx="51350">
                  <c:v>-36.406738223522503</c:v>
                </c:pt>
                <c:pt idx="51351">
                  <c:v>-36.406738223522503</c:v>
                </c:pt>
                <c:pt idx="51352">
                  <c:v>-36.406738223522503</c:v>
                </c:pt>
                <c:pt idx="51353">
                  <c:v>-36.3775390752634</c:v>
                </c:pt>
                <c:pt idx="51354">
                  <c:v>-36.3775390752634</c:v>
                </c:pt>
                <c:pt idx="51355">
                  <c:v>-36.3775390752634</c:v>
                </c:pt>
                <c:pt idx="51356">
                  <c:v>-36.445410123589603</c:v>
                </c:pt>
                <c:pt idx="51357">
                  <c:v>-36.445410123589603</c:v>
                </c:pt>
                <c:pt idx="51358">
                  <c:v>-36.445410123589603</c:v>
                </c:pt>
                <c:pt idx="51359">
                  <c:v>-36.446191390619703</c:v>
                </c:pt>
                <c:pt idx="51360">
                  <c:v>-36.446191390619703</c:v>
                </c:pt>
                <c:pt idx="51361">
                  <c:v>-36.446191390619703</c:v>
                </c:pt>
                <c:pt idx="51362">
                  <c:v>-36.327734331934998</c:v>
                </c:pt>
                <c:pt idx="51363">
                  <c:v>-36.327734331934998</c:v>
                </c:pt>
                <c:pt idx="51364">
                  <c:v>-36.327734331934998</c:v>
                </c:pt>
                <c:pt idx="51365">
                  <c:v>-36.553906248584099</c:v>
                </c:pt>
                <c:pt idx="51366">
                  <c:v>-36.463964795766501</c:v>
                </c:pt>
                <c:pt idx="51367">
                  <c:v>-36.463964795766501</c:v>
                </c:pt>
                <c:pt idx="51368">
                  <c:v>-36.463964795766501</c:v>
                </c:pt>
                <c:pt idx="51369">
                  <c:v>-36.463964795766501</c:v>
                </c:pt>
                <c:pt idx="51370">
                  <c:v>-36.572460925039103</c:v>
                </c:pt>
                <c:pt idx="51371">
                  <c:v>-36.572460925039103</c:v>
                </c:pt>
                <c:pt idx="51372">
                  <c:v>-36.420410115242703</c:v>
                </c:pt>
                <c:pt idx="51373">
                  <c:v>-36.420410115242703</c:v>
                </c:pt>
                <c:pt idx="51374">
                  <c:v>-36.420410115242703</c:v>
                </c:pt>
                <c:pt idx="51375">
                  <c:v>-36.420410115242703</c:v>
                </c:pt>
                <c:pt idx="51376">
                  <c:v>-36.359179679428003</c:v>
                </c:pt>
                <c:pt idx="51377">
                  <c:v>-36.359179679428003</c:v>
                </c:pt>
                <c:pt idx="51378">
                  <c:v>-36.359179679428003</c:v>
                </c:pt>
                <c:pt idx="51379">
                  <c:v>-36.356933557377403</c:v>
                </c:pt>
                <c:pt idx="51380">
                  <c:v>-36.356933557377403</c:v>
                </c:pt>
                <c:pt idx="51381">
                  <c:v>-36.5737304404756</c:v>
                </c:pt>
                <c:pt idx="51382">
                  <c:v>-36.5737304404756</c:v>
                </c:pt>
                <c:pt idx="51383">
                  <c:v>-36.5737304404756</c:v>
                </c:pt>
                <c:pt idx="51384">
                  <c:v>-36.4133788641047</c:v>
                </c:pt>
                <c:pt idx="51385">
                  <c:v>-36.493066366019697</c:v>
                </c:pt>
                <c:pt idx="51386">
                  <c:v>-36.493066366019697</c:v>
                </c:pt>
                <c:pt idx="51387">
                  <c:v>-36.493066366019697</c:v>
                </c:pt>
                <c:pt idx="51388">
                  <c:v>-36.4700194876932</c:v>
                </c:pt>
                <c:pt idx="51389">
                  <c:v>-36.4700194876932</c:v>
                </c:pt>
                <c:pt idx="51390">
                  <c:v>-36.4700194876932</c:v>
                </c:pt>
                <c:pt idx="51391">
                  <c:v>-36.466992146219098</c:v>
                </c:pt>
                <c:pt idx="51392">
                  <c:v>-36.466992146219098</c:v>
                </c:pt>
                <c:pt idx="51393">
                  <c:v>-36.485253863669598</c:v>
                </c:pt>
                <c:pt idx="51394">
                  <c:v>-36.485253863669598</c:v>
                </c:pt>
                <c:pt idx="51395">
                  <c:v>-36.485253863669598</c:v>
                </c:pt>
                <c:pt idx="51396">
                  <c:v>-36.485253863669598</c:v>
                </c:pt>
                <c:pt idx="51397">
                  <c:v>-36.446386717863703</c:v>
                </c:pt>
                <c:pt idx="51398">
                  <c:v>-36.446386717863703</c:v>
                </c:pt>
                <c:pt idx="51399">
                  <c:v>-36.446386717863703</c:v>
                </c:pt>
                <c:pt idx="51400">
                  <c:v>-36.446386717863703</c:v>
                </c:pt>
                <c:pt idx="51401">
                  <c:v>-36.446386717863703</c:v>
                </c:pt>
                <c:pt idx="51402">
                  <c:v>-36.479589816350199</c:v>
                </c:pt>
                <c:pt idx="51403">
                  <c:v>-36.479589816350199</c:v>
                </c:pt>
                <c:pt idx="51404">
                  <c:v>-36.479589816350199</c:v>
                </c:pt>
                <c:pt idx="51405">
                  <c:v>-36.289550757785001</c:v>
                </c:pt>
                <c:pt idx="51406">
                  <c:v>-36.482812452231798</c:v>
                </c:pt>
                <c:pt idx="51407">
                  <c:v>-36.482812452231798</c:v>
                </c:pt>
                <c:pt idx="51408">
                  <c:v>-36.438281201888401</c:v>
                </c:pt>
                <c:pt idx="51409">
                  <c:v>-36.438281201888401</c:v>
                </c:pt>
                <c:pt idx="51410">
                  <c:v>-36.438281201888401</c:v>
                </c:pt>
                <c:pt idx="51411">
                  <c:v>-36.461914032042799</c:v>
                </c:pt>
                <c:pt idx="51412">
                  <c:v>-36.461914032042799</c:v>
                </c:pt>
                <c:pt idx="51413">
                  <c:v>-36.461914032042799</c:v>
                </c:pt>
                <c:pt idx="51414">
                  <c:v>-36.419824165386601</c:v>
                </c:pt>
                <c:pt idx="51415">
                  <c:v>-36.419824165386601</c:v>
                </c:pt>
                <c:pt idx="51416">
                  <c:v>-36.419824165386601</c:v>
                </c:pt>
                <c:pt idx="51417">
                  <c:v>-36.388476541760603</c:v>
                </c:pt>
                <c:pt idx="51418">
                  <c:v>-36.388476541760603</c:v>
                </c:pt>
                <c:pt idx="51419">
                  <c:v>-36.388476541760603</c:v>
                </c:pt>
                <c:pt idx="51420">
                  <c:v>-36.5556640395952</c:v>
                </c:pt>
                <c:pt idx="51421">
                  <c:v>-36.5556640395952</c:v>
                </c:pt>
                <c:pt idx="51422">
                  <c:v>-36.638671809298103</c:v>
                </c:pt>
                <c:pt idx="51423">
                  <c:v>-36.638671809298103</c:v>
                </c:pt>
                <c:pt idx="51424">
                  <c:v>-36.341601528336398</c:v>
                </c:pt>
                <c:pt idx="51425">
                  <c:v>-36.341601528336398</c:v>
                </c:pt>
                <c:pt idx="51426">
                  <c:v>-36.341601528336398</c:v>
                </c:pt>
                <c:pt idx="51427">
                  <c:v>-36.389062457332301</c:v>
                </c:pt>
                <c:pt idx="51428">
                  <c:v>-36.389062457332301</c:v>
                </c:pt>
                <c:pt idx="51429">
                  <c:v>-36.389062457332301</c:v>
                </c:pt>
                <c:pt idx="51430">
                  <c:v>-36.521679629455299</c:v>
                </c:pt>
                <c:pt idx="51431">
                  <c:v>-36.521679629455299</c:v>
                </c:pt>
                <c:pt idx="51432">
                  <c:v>-36.429199170146603</c:v>
                </c:pt>
                <c:pt idx="51433">
                  <c:v>-36.429199170146603</c:v>
                </c:pt>
                <c:pt idx="51434">
                  <c:v>-36.429199170146603</c:v>
                </c:pt>
                <c:pt idx="51435">
                  <c:v>-36.429199170146603</c:v>
                </c:pt>
                <c:pt idx="51436">
                  <c:v>-36.527246012890799</c:v>
                </c:pt>
                <c:pt idx="51437">
                  <c:v>-36.527246012890799</c:v>
                </c:pt>
                <c:pt idx="51438">
                  <c:v>-36.527246012890799</c:v>
                </c:pt>
                <c:pt idx="51439">
                  <c:v>-36.487206981851998</c:v>
                </c:pt>
                <c:pt idx="51440">
                  <c:v>-36.487206981851998</c:v>
                </c:pt>
                <c:pt idx="51441">
                  <c:v>-36.487206981851998</c:v>
                </c:pt>
                <c:pt idx="51442">
                  <c:v>-36.5427734007244</c:v>
                </c:pt>
                <c:pt idx="51443">
                  <c:v>-36.4134765448689</c:v>
                </c:pt>
                <c:pt idx="51444">
                  <c:v>-36.4134765448689</c:v>
                </c:pt>
                <c:pt idx="51445">
                  <c:v>-36.4134765448689</c:v>
                </c:pt>
                <c:pt idx="51446">
                  <c:v>-36.555273405123401</c:v>
                </c:pt>
                <c:pt idx="51447">
                  <c:v>-36.555273405123401</c:v>
                </c:pt>
                <c:pt idx="51448">
                  <c:v>-36.555273405123401</c:v>
                </c:pt>
                <c:pt idx="51449">
                  <c:v>-36.4224609026423</c:v>
                </c:pt>
                <c:pt idx="51450">
                  <c:v>-36.4224609026423</c:v>
                </c:pt>
                <c:pt idx="51451">
                  <c:v>-36.4224609026423</c:v>
                </c:pt>
                <c:pt idx="51452">
                  <c:v>-36.553417921408197</c:v>
                </c:pt>
                <c:pt idx="51453">
                  <c:v>-36.553417921408197</c:v>
                </c:pt>
                <c:pt idx="51454">
                  <c:v>-36.553417921408197</c:v>
                </c:pt>
                <c:pt idx="51455">
                  <c:v>-36.553417921408197</c:v>
                </c:pt>
                <c:pt idx="51456">
                  <c:v>-36.432324173198097</c:v>
                </c:pt>
                <c:pt idx="51457">
                  <c:v>-36.432324173198097</c:v>
                </c:pt>
                <c:pt idx="51458">
                  <c:v>-36.432324173198097</c:v>
                </c:pt>
                <c:pt idx="51459">
                  <c:v>-36.531445269749298</c:v>
                </c:pt>
                <c:pt idx="51460">
                  <c:v>-36.531445269749298</c:v>
                </c:pt>
                <c:pt idx="51461">
                  <c:v>-36.6303710563515</c:v>
                </c:pt>
                <c:pt idx="51462">
                  <c:v>-36.6303710563515</c:v>
                </c:pt>
                <c:pt idx="51463">
                  <c:v>-36.6303710563515</c:v>
                </c:pt>
                <c:pt idx="51464">
                  <c:v>-36.484667973359997</c:v>
                </c:pt>
                <c:pt idx="51465">
                  <c:v>-36.484667973359997</c:v>
                </c:pt>
                <c:pt idx="51466">
                  <c:v>-36.5326171567649</c:v>
                </c:pt>
                <c:pt idx="51467">
                  <c:v>-36.5326171567649</c:v>
                </c:pt>
                <c:pt idx="51468">
                  <c:v>-36.586035107189602</c:v>
                </c:pt>
                <c:pt idx="51469">
                  <c:v>-36.586035107189602</c:v>
                </c:pt>
                <c:pt idx="51470">
                  <c:v>-36.586035107189602</c:v>
                </c:pt>
                <c:pt idx="51471">
                  <c:v>-36.542871081685</c:v>
                </c:pt>
                <c:pt idx="51472">
                  <c:v>-36.542871081685</c:v>
                </c:pt>
                <c:pt idx="51473">
                  <c:v>-36.542871081685</c:v>
                </c:pt>
                <c:pt idx="51474">
                  <c:v>-36.535644484705699</c:v>
                </c:pt>
                <c:pt idx="51475">
                  <c:v>-36.535644484705699</c:v>
                </c:pt>
                <c:pt idx="51476">
                  <c:v>-36.535644484705699</c:v>
                </c:pt>
                <c:pt idx="51477">
                  <c:v>-36.411132775196101</c:v>
                </c:pt>
                <c:pt idx="51478">
                  <c:v>-36.411132775196101</c:v>
                </c:pt>
                <c:pt idx="51479">
                  <c:v>-36.520605425452203</c:v>
                </c:pt>
                <c:pt idx="51480">
                  <c:v>-36.520605425452203</c:v>
                </c:pt>
                <c:pt idx="51481">
                  <c:v>-36.520605425452203</c:v>
                </c:pt>
                <c:pt idx="51482">
                  <c:v>-36.313183570848103</c:v>
                </c:pt>
                <c:pt idx="51483">
                  <c:v>-36.613769498137103</c:v>
                </c:pt>
                <c:pt idx="51484">
                  <c:v>-36.613769498137103</c:v>
                </c:pt>
                <c:pt idx="51485">
                  <c:v>-36.613769498137103</c:v>
                </c:pt>
                <c:pt idx="51486">
                  <c:v>-36.613769498137103</c:v>
                </c:pt>
                <c:pt idx="51487">
                  <c:v>-36.434863242342502</c:v>
                </c:pt>
                <c:pt idx="51488">
                  <c:v>-36.434863242342502</c:v>
                </c:pt>
                <c:pt idx="51489">
                  <c:v>-36.434863242342502</c:v>
                </c:pt>
                <c:pt idx="51490">
                  <c:v>-36.546191376655699</c:v>
                </c:pt>
                <c:pt idx="51491">
                  <c:v>-36.546191376655699</c:v>
                </c:pt>
                <c:pt idx="51492">
                  <c:v>-36.546191376655699</c:v>
                </c:pt>
                <c:pt idx="51493">
                  <c:v>-36.614843743809601</c:v>
                </c:pt>
                <c:pt idx="51494">
                  <c:v>-36.614843743809601</c:v>
                </c:pt>
                <c:pt idx="51495">
                  <c:v>-36.614843743809601</c:v>
                </c:pt>
                <c:pt idx="51496">
                  <c:v>-36.614843743809601</c:v>
                </c:pt>
                <c:pt idx="51497">
                  <c:v>-36.5678710518768</c:v>
                </c:pt>
                <c:pt idx="51498">
                  <c:v>-36.5678710518768</c:v>
                </c:pt>
                <c:pt idx="51499">
                  <c:v>-36.5678710518768</c:v>
                </c:pt>
                <c:pt idx="51500">
                  <c:v>-36.536035123186501</c:v>
                </c:pt>
                <c:pt idx="51501">
                  <c:v>-36.536035123186501</c:v>
                </c:pt>
                <c:pt idx="51502">
                  <c:v>-36.522460923071698</c:v>
                </c:pt>
                <c:pt idx="51503">
                  <c:v>-36.522460923071698</c:v>
                </c:pt>
                <c:pt idx="51504">
                  <c:v>-36.554882777170803</c:v>
                </c:pt>
                <c:pt idx="51505">
                  <c:v>-36.554882777170803</c:v>
                </c:pt>
                <c:pt idx="51506">
                  <c:v>-36.554882777170803</c:v>
                </c:pt>
                <c:pt idx="51507">
                  <c:v>-36.441210908269497</c:v>
                </c:pt>
                <c:pt idx="51508">
                  <c:v>-36.441210908269497</c:v>
                </c:pt>
                <c:pt idx="51509">
                  <c:v>-36.441210908269497</c:v>
                </c:pt>
                <c:pt idx="51510">
                  <c:v>-36.503613199580201</c:v>
                </c:pt>
                <c:pt idx="51511">
                  <c:v>-36.503613199580201</c:v>
                </c:pt>
                <c:pt idx="51512">
                  <c:v>-36.430371065784101</c:v>
                </c:pt>
                <c:pt idx="51513">
                  <c:v>-36.430371065784101</c:v>
                </c:pt>
                <c:pt idx="51514">
                  <c:v>-36.430371065784101</c:v>
                </c:pt>
                <c:pt idx="51515">
                  <c:v>-36.558398391483898</c:v>
                </c:pt>
                <c:pt idx="51516">
                  <c:v>-36.558398391483898</c:v>
                </c:pt>
                <c:pt idx="51517">
                  <c:v>-36.558398391483898</c:v>
                </c:pt>
                <c:pt idx="51518">
                  <c:v>-36.558398391483898</c:v>
                </c:pt>
                <c:pt idx="51519">
                  <c:v>-36.476464801635302</c:v>
                </c:pt>
                <c:pt idx="51520">
                  <c:v>-36.476464801635302</c:v>
                </c:pt>
                <c:pt idx="51521">
                  <c:v>-36.476464801635302</c:v>
                </c:pt>
                <c:pt idx="51522">
                  <c:v>-36.477539035477001</c:v>
                </c:pt>
                <c:pt idx="51523">
                  <c:v>-36.477539035477001</c:v>
                </c:pt>
                <c:pt idx="51524">
                  <c:v>-36.477539035477001</c:v>
                </c:pt>
                <c:pt idx="51525">
                  <c:v>-36.596777296203001</c:v>
                </c:pt>
                <c:pt idx="51526">
                  <c:v>-36.596777296203001</c:v>
                </c:pt>
                <c:pt idx="51527">
                  <c:v>-36.416210940616999</c:v>
                </c:pt>
                <c:pt idx="51528">
                  <c:v>-36.416210940616999</c:v>
                </c:pt>
                <c:pt idx="51529">
                  <c:v>-36.382714782499498</c:v>
                </c:pt>
                <c:pt idx="51530">
                  <c:v>-36.382714782499498</c:v>
                </c:pt>
                <c:pt idx="51531">
                  <c:v>-36.576562442809497</c:v>
                </c:pt>
                <c:pt idx="51532">
                  <c:v>-36.576562442809497</c:v>
                </c:pt>
                <c:pt idx="51533">
                  <c:v>-36.551171846331201</c:v>
                </c:pt>
                <c:pt idx="51534">
                  <c:v>-36.551171846331201</c:v>
                </c:pt>
                <c:pt idx="51535">
                  <c:v>-36.551171846331201</c:v>
                </c:pt>
                <c:pt idx="51536">
                  <c:v>-36.551171846331201</c:v>
                </c:pt>
                <c:pt idx="51537">
                  <c:v>-36.4110351091512</c:v>
                </c:pt>
                <c:pt idx="51538">
                  <c:v>-36.4110351091512</c:v>
                </c:pt>
                <c:pt idx="51539">
                  <c:v>-36.4110351091512</c:v>
                </c:pt>
                <c:pt idx="51540">
                  <c:v>-36.481542944282403</c:v>
                </c:pt>
                <c:pt idx="51541">
                  <c:v>-36.481542944282403</c:v>
                </c:pt>
                <c:pt idx="51542">
                  <c:v>-36.481542944282403</c:v>
                </c:pt>
                <c:pt idx="51543">
                  <c:v>-36.4429687071096</c:v>
                </c:pt>
                <c:pt idx="51544">
                  <c:v>-36.4429687071096</c:v>
                </c:pt>
                <c:pt idx="51545">
                  <c:v>-36.500976521478101</c:v>
                </c:pt>
                <c:pt idx="51546">
                  <c:v>-36.500976521478101</c:v>
                </c:pt>
                <c:pt idx="51547">
                  <c:v>-36.417285148636402</c:v>
                </c:pt>
                <c:pt idx="51548">
                  <c:v>-36.417285148636402</c:v>
                </c:pt>
                <c:pt idx="51549">
                  <c:v>-36.417285148636402</c:v>
                </c:pt>
                <c:pt idx="51550">
                  <c:v>-36.639941362191102</c:v>
                </c:pt>
                <c:pt idx="51551">
                  <c:v>-36.639941362191102</c:v>
                </c:pt>
                <c:pt idx="51552">
                  <c:v>-36.639941362191102</c:v>
                </c:pt>
                <c:pt idx="51553">
                  <c:v>-36.479687443905199</c:v>
                </c:pt>
                <c:pt idx="51554">
                  <c:v>-36.479687443905199</c:v>
                </c:pt>
                <c:pt idx="51555">
                  <c:v>-36.479687443905199</c:v>
                </c:pt>
                <c:pt idx="51556">
                  <c:v>-36.598828076253902</c:v>
                </c:pt>
                <c:pt idx="51557">
                  <c:v>-36.598828076253902</c:v>
                </c:pt>
                <c:pt idx="51558">
                  <c:v>-36.4293945215395</c:v>
                </c:pt>
                <c:pt idx="51559">
                  <c:v>-36.4293945215395</c:v>
                </c:pt>
                <c:pt idx="51560">
                  <c:v>-36.4293945215395</c:v>
                </c:pt>
                <c:pt idx="51561">
                  <c:v>-36.601464783277997</c:v>
                </c:pt>
                <c:pt idx="51562">
                  <c:v>-36.601464783277997</c:v>
                </c:pt>
                <c:pt idx="51563">
                  <c:v>-36.3853515381997</c:v>
                </c:pt>
                <c:pt idx="51564">
                  <c:v>-36.3853515381997</c:v>
                </c:pt>
                <c:pt idx="51565">
                  <c:v>-36.541308553561898</c:v>
                </c:pt>
                <c:pt idx="51566">
                  <c:v>-36.541308553561898</c:v>
                </c:pt>
                <c:pt idx="51567">
                  <c:v>-36.541308553561898</c:v>
                </c:pt>
                <c:pt idx="51568">
                  <c:v>-36.518456980928001</c:v>
                </c:pt>
                <c:pt idx="51569">
                  <c:v>-36.518456980928001</c:v>
                </c:pt>
                <c:pt idx="51570">
                  <c:v>-36.518456980928001</c:v>
                </c:pt>
                <c:pt idx="51571">
                  <c:v>-36.483398392934703</c:v>
                </c:pt>
                <c:pt idx="51572">
                  <c:v>-36.483398392934703</c:v>
                </c:pt>
                <c:pt idx="51573">
                  <c:v>-36.483398392934703</c:v>
                </c:pt>
                <c:pt idx="51574">
                  <c:v>-36.512890609927098</c:v>
                </c:pt>
                <c:pt idx="51575">
                  <c:v>-36.512890609927098</c:v>
                </c:pt>
                <c:pt idx="51576">
                  <c:v>-36.512890609927098</c:v>
                </c:pt>
                <c:pt idx="51577">
                  <c:v>-36.5137695048033</c:v>
                </c:pt>
                <c:pt idx="51578">
                  <c:v>-36.5137695048033</c:v>
                </c:pt>
                <c:pt idx="51579">
                  <c:v>-36.4120116766207</c:v>
                </c:pt>
                <c:pt idx="51580">
                  <c:v>-36.4120116766207</c:v>
                </c:pt>
                <c:pt idx="51581">
                  <c:v>-36.4120116766207</c:v>
                </c:pt>
                <c:pt idx="51582">
                  <c:v>-36.519921846302097</c:v>
                </c:pt>
                <c:pt idx="51583">
                  <c:v>-36.519921846302097</c:v>
                </c:pt>
                <c:pt idx="51584">
                  <c:v>-36.519921846302097</c:v>
                </c:pt>
                <c:pt idx="51585">
                  <c:v>-36.3255858744742</c:v>
                </c:pt>
                <c:pt idx="51586">
                  <c:v>-36.669531176601502</c:v>
                </c:pt>
                <c:pt idx="51587">
                  <c:v>-36.669531176601502</c:v>
                </c:pt>
                <c:pt idx="51588">
                  <c:v>-36.669531176601502</c:v>
                </c:pt>
                <c:pt idx="51589">
                  <c:v>-36.669531176601502</c:v>
                </c:pt>
                <c:pt idx="51590">
                  <c:v>-36.481249964155701</c:v>
                </c:pt>
                <c:pt idx="51591">
                  <c:v>-36.481249964155701</c:v>
                </c:pt>
                <c:pt idx="51592">
                  <c:v>-36.650488261511697</c:v>
                </c:pt>
                <c:pt idx="51593">
                  <c:v>-36.650488261511697</c:v>
                </c:pt>
                <c:pt idx="51594">
                  <c:v>-36.650488261511697</c:v>
                </c:pt>
                <c:pt idx="51595">
                  <c:v>-36.591113272799703</c:v>
                </c:pt>
                <c:pt idx="51596">
                  <c:v>-36.591113272799703</c:v>
                </c:pt>
                <c:pt idx="51597">
                  <c:v>-36.591113272799703</c:v>
                </c:pt>
                <c:pt idx="51598">
                  <c:v>-36.591113272799703</c:v>
                </c:pt>
                <c:pt idx="51599">
                  <c:v>-36.538378859011502</c:v>
                </c:pt>
                <c:pt idx="51600">
                  <c:v>-36.538378859011502</c:v>
                </c:pt>
                <c:pt idx="51601">
                  <c:v>-36.538378859011502</c:v>
                </c:pt>
                <c:pt idx="51602">
                  <c:v>-36.459374940342897</c:v>
                </c:pt>
                <c:pt idx="51603">
                  <c:v>-36.459374940342897</c:v>
                </c:pt>
                <c:pt idx="51604">
                  <c:v>-36.454101516937897</c:v>
                </c:pt>
                <c:pt idx="51605">
                  <c:v>-36.454101516937897</c:v>
                </c:pt>
                <c:pt idx="51606">
                  <c:v>-36.455273407722402</c:v>
                </c:pt>
                <c:pt idx="51607">
                  <c:v>-36.455273407722402</c:v>
                </c:pt>
                <c:pt idx="51608">
                  <c:v>-36.539160162283203</c:v>
                </c:pt>
                <c:pt idx="51609">
                  <c:v>-36.539160162283203</c:v>
                </c:pt>
                <c:pt idx="51610">
                  <c:v>-36.539160162283203</c:v>
                </c:pt>
                <c:pt idx="51611">
                  <c:v>-36.517578075843602</c:v>
                </c:pt>
                <c:pt idx="51612">
                  <c:v>-36.517578075843602</c:v>
                </c:pt>
                <c:pt idx="51613">
                  <c:v>-36.517578075843602</c:v>
                </c:pt>
                <c:pt idx="51614">
                  <c:v>-36.495312481616502</c:v>
                </c:pt>
                <c:pt idx="51615">
                  <c:v>-36.495312481616502</c:v>
                </c:pt>
                <c:pt idx="51616">
                  <c:v>-36.495312481616502</c:v>
                </c:pt>
                <c:pt idx="51617">
                  <c:v>-36.495312481616502</c:v>
                </c:pt>
                <c:pt idx="51618">
                  <c:v>-36.548828094113503</c:v>
                </c:pt>
                <c:pt idx="51619">
                  <c:v>-36.548828094113503</c:v>
                </c:pt>
                <c:pt idx="51620">
                  <c:v>-36.548828094113503</c:v>
                </c:pt>
                <c:pt idx="51621">
                  <c:v>-36.384374960049101</c:v>
                </c:pt>
                <c:pt idx="51622">
                  <c:v>-36.384374960049101</c:v>
                </c:pt>
                <c:pt idx="51623">
                  <c:v>-36.621289032642302</c:v>
                </c:pt>
                <c:pt idx="51624">
                  <c:v>-36.621289032642302</c:v>
                </c:pt>
                <c:pt idx="51625">
                  <c:v>-36.393652297425398</c:v>
                </c:pt>
                <c:pt idx="51626">
                  <c:v>-36.393652297425398</c:v>
                </c:pt>
                <c:pt idx="51627">
                  <c:v>-36.460058553893703</c:v>
                </c:pt>
                <c:pt idx="51628">
                  <c:v>-36.460058553893703</c:v>
                </c:pt>
                <c:pt idx="51629">
                  <c:v>-36.460058553893703</c:v>
                </c:pt>
                <c:pt idx="51630">
                  <c:v>-36.3890624489649</c:v>
                </c:pt>
                <c:pt idx="51631">
                  <c:v>-36.3890624489649</c:v>
                </c:pt>
                <c:pt idx="51632">
                  <c:v>-36.380566361694903</c:v>
                </c:pt>
                <c:pt idx="51633">
                  <c:v>-36.380566361694903</c:v>
                </c:pt>
                <c:pt idx="51634">
                  <c:v>-36.380566361694903</c:v>
                </c:pt>
                <c:pt idx="51635">
                  <c:v>-36.380566361694903</c:v>
                </c:pt>
                <c:pt idx="51636">
                  <c:v>-36.481152285574296</c:v>
                </c:pt>
                <c:pt idx="51637">
                  <c:v>-36.481152285574296</c:v>
                </c:pt>
                <c:pt idx="51638">
                  <c:v>-36.481152285574296</c:v>
                </c:pt>
                <c:pt idx="51639">
                  <c:v>-36.533398388695701</c:v>
                </c:pt>
                <c:pt idx="51640">
                  <c:v>-36.533398388695701</c:v>
                </c:pt>
                <c:pt idx="51641">
                  <c:v>-36.589648414876102</c:v>
                </c:pt>
                <c:pt idx="51642">
                  <c:v>-36.589648414876102</c:v>
                </c:pt>
                <c:pt idx="51643">
                  <c:v>-36.547753872873699</c:v>
                </c:pt>
                <c:pt idx="51644">
                  <c:v>-36.547753872873699</c:v>
                </c:pt>
                <c:pt idx="51645">
                  <c:v>-36.451464820565803</c:v>
                </c:pt>
                <c:pt idx="51646">
                  <c:v>-36.451464820565803</c:v>
                </c:pt>
                <c:pt idx="51647">
                  <c:v>-36.451464820565803</c:v>
                </c:pt>
                <c:pt idx="51648">
                  <c:v>-36.451464820565803</c:v>
                </c:pt>
                <c:pt idx="51649">
                  <c:v>-36.464746080746401</c:v>
                </c:pt>
                <c:pt idx="51650">
                  <c:v>-36.464746080746401</c:v>
                </c:pt>
                <c:pt idx="51651">
                  <c:v>-36.533398400388201</c:v>
                </c:pt>
                <c:pt idx="51652">
                  <c:v>-36.533398400388201</c:v>
                </c:pt>
                <c:pt idx="51653">
                  <c:v>-36.533398400388201</c:v>
                </c:pt>
                <c:pt idx="51654">
                  <c:v>-36.436718734257703</c:v>
                </c:pt>
                <c:pt idx="51655">
                  <c:v>-36.436718734257703</c:v>
                </c:pt>
                <c:pt idx="51656">
                  <c:v>-36.436718734257703</c:v>
                </c:pt>
                <c:pt idx="51657">
                  <c:v>-36.517871028074197</c:v>
                </c:pt>
                <c:pt idx="51658">
                  <c:v>-36.517871028074197</c:v>
                </c:pt>
                <c:pt idx="51659">
                  <c:v>-36.517871028074197</c:v>
                </c:pt>
                <c:pt idx="51660">
                  <c:v>-36.574804660623997</c:v>
                </c:pt>
                <c:pt idx="51661">
                  <c:v>-36.574804660623997</c:v>
                </c:pt>
                <c:pt idx="51662">
                  <c:v>-36.689648405372203</c:v>
                </c:pt>
                <c:pt idx="51663">
                  <c:v>-36.689648405372203</c:v>
                </c:pt>
                <c:pt idx="51664">
                  <c:v>-36.689648405372203</c:v>
                </c:pt>
                <c:pt idx="51665">
                  <c:v>-36.397558548604103</c:v>
                </c:pt>
                <c:pt idx="51666">
                  <c:v>-36.397558548604103</c:v>
                </c:pt>
                <c:pt idx="51667">
                  <c:v>-36.6307616492413</c:v>
                </c:pt>
                <c:pt idx="51668">
                  <c:v>-36.6307616492413</c:v>
                </c:pt>
                <c:pt idx="51669">
                  <c:v>-36.6307616492413</c:v>
                </c:pt>
                <c:pt idx="51670">
                  <c:v>-36.654492143585202</c:v>
                </c:pt>
                <c:pt idx="51671">
                  <c:v>-36.654492143585202</c:v>
                </c:pt>
                <c:pt idx="51672">
                  <c:v>-36.654492143585202</c:v>
                </c:pt>
                <c:pt idx="51673">
                  <c:v>-36.408496042669803</c:v>
                </c:pt>
                <c:pt idx="51674">
                  <c:v>-36.408496042669803</c:v>
                </c:pt>
                <c:pt idx="51675">
                  <c:v>-36.408496042669803</c:v>
                </c:pt>
                <c:pt idx="51676">
                  <c:v>-36.545312431553597</c:v>
                </c:pt>
                <c:pt idx="51677">
                  <c:v>-36.545312431553597</c:v>
                </c:pt>
                <c:pt idx="51678">
                  <c:v>-36.545312431553597</c:v>
                </c:pt>
                <c:pt idx="51679">
                  <c:v>-36.509765589078597</c:v>
                </c:pt>
                <c:pt idx="51680">
                  <c:v>-36.509765589078597</c:v>
                </c:pt>
                <c:pt idx="51681">
                  <c:v>-36.509765589078597</c:v>
                </c:pt>
                <c:pt idx="51682">
                  <c:v>-36.512109356488502</c:v>
                </c:pt>
                <c:pt idx="51683">
                  <c:v>-36.512109356488502</c:v>
                </c:pt>
                <c:pt idx="51684">
                  <c:v>-36.439648388804898</c:v>
                </c:pt>
                <c:pt idx="51685">
                  <c:v>-36.5609374349078</c:v>
                </c:pt>
                <c:pt idx="51686">
                  <c:v>-36.5609374349078</c:v>
                </c:pt>
                <c:pt idx="51687">
                  <c:v>-36.5609374349078</c:v>
                </c:pt>
                <c:pt idx="51688">
                  <c:v>-36.552050740479899</c:v>
                </c:pt>
                <c:pt idx="51689">
                  <c:v>-36.552050740479899</c:v>
                </c:pt>
                <c:pt idx="51690">
                  <c:v>-36.5715819473116</c:v>
                </c:pt>
                <c:pt idx="51691">
                  <c:v>-36.5715819473116</c:v>
                </c:pt>
                <c:pt idx="51692">
                  <c:v>-36.5715819473116</c:v>
                </c:pt>
                <c:pt idx="51693">
                  <c:v>-36.543456993793299</c:v>
                </c:pt>
                <c:pt idx="51694">
                  <c:v>-36.543456993793299</c:v>
                </c:pt>
                <c:pt idx="51695">
                  <c:v>-36.543456993793299</c:v>
                </c:pt>
                <c:pt idx="51696">
                  <c:v>-36.492089817431399</c:v>
                </c:pt>
                <c:pt idx="51697">
                  <c:v>-36.492089817431399</c:v>
                </c:pt>
                <c:pt idx="51698">
                  <c:v>-36.492089817431399</c:v>
                </c:pt>
                <c:pt idx="51699">
                  <c:v>-36.542285094496002</c:v>
                </c:pt>
                <c:pt idx="51700">
                  <c:v>-36.542285094496002</c:v>
                </c:pt>
                <c:pt idx="51701">
                  <c:v>-36.579687453144203</c:v>
                </c:pt>
                <c:pt idx="51702">
                  <c:v>-36.579687453144203</c:v>
                </c:pt>
                <c:pt idx="51703">
                  <c:v>-36.518847644067101</c:v>
                </c:pt>
                <c:pt idx="51704">
                  <c:v>-36.518847644067101</c:v>
                </c:pt>
                <c:pt idx="51705">
                  <c:v>-36.469433594473202</c:v>
                </c:pt>
                <c:pt idx="51706">
                  <c:v>-36.469433594473202</c:v>
                </c:pt>
                <c:pt idx="51707">
                  <c:v>-36.469433594473202</c:v>
                </c:pt>
                <c:pt idx="51708">
                  <c:v>-36.563671821961101</c:v>
                </c:pt>
                <c:pt idx="51709">
                  <c:v>-36.563671821961101</c:v>
                </c:pt>
                <c:pt idx="51710">
                  <c:v>-36.563671821961101</c:v>
                </c:pt>
                <c:pt idx="51711">
                  <c:v>-36.562109341699397</c:v>
                </c:pt>
                <c:pt idx="51712">
                  <c:v>-36.562109341699397</c:v>
                </c:pt>
                <c:pt idx="51713">
                  <c:v>-36.562109341699397</c:v>
                </c:pt>
                <c:pt idx="51714">
                  <c:v>-36.468359323531303</c:v>
                </c:pt>
                <c:pt idx="51715">
                  <c:v>-36.468359323531303</c:v>
                </c:pt>
                <c:pt idx="51716">
                  <c:v>-36.468359323531303</c:v>
                </c:pt>
                <c:pt idx="51717">
                  <c:v>-36.518847622857699</c:v>
                </c:pt>
                <c:pt idx="51718">
                  <c:v>-36.518847622857699</c:v>
                </c:pt>
                <c:pt idx="51719">
                  <c:v>-36.373925733292701</c:v>
                </c:pt>
                <c:pt idx="51720">
                  <c:v>-36.373925733292701</c:v>
                </c:pt>
                <c:pt idx="51721">
                  <c:v>-36.373925733292701</c:v>
                </c:pt>
                <c:pt idx="51722">
                  <c:v>-36.514746036271298</c:v>
                </c:pt>
                <c:pt idx="51723">
                  <c:v>-36.6026367033773</c:v>
                </c:pt>
                <c:pt idx="51724">
                  <c:v>-36.6026367033773</c:v>
                </c:pt>
                <c:pt idx="51725">
                  <c:v>-36.409179625174097</c:v>
                </c:pt>
                <c:pt idx="51726">
                  <c:v>-36.409179625174097</c:v>
                </c:pt>
                <c:pt idx="51727">
                  <c:v>-36.409179625174097</c:v>
                </c:pt>
                <c:pt idx="51728">
                  <c:v>-36.415917915510299</c:v>
                </c:pt>
                <c:pt idx="51729">
                  <c:v>-36.415917915510299</c:v>
                </c:pt>
                <c:pt idx="51730">
                  <c:v>-36.415917915510299</c:v>
                </c:pt>
                <c:pt idx="51731">
                  <c:v>-36.596289017637901</c:v>
                </c:pt>
                <c:pt idx="51732">
                  <c:v>-36.596289017637901</c:v>
                </c:pt>
                <c:pt idx="51733">
                  <c:v>-36.596289017637901</c:v>
                </c:pt>
                <c:pt idx="51734">
                  <c:v>-36.596289017637901</c:v>
                </c:pt>
                <c:pt idx="51735">
                  <c:v>-36.604980417614499</c:v>
                </c:pt>
                <c:pt idx="51736">
                  <c:v>-36.604980417614499</c:v>
                </c:pt>
                <c:pt idx="51737">
                  <c:v>-36.604980417614499</c:v>
                </c:pt>
                <c:pt idx="51738">
                  <c:v>-36.5335936947085</c:v>
                </c:pt>
                <c:pt idx="51739">
                  <c:v>-36.5335936947085</c:v>
                </c:pt>
                <c:pt idx="51740">
                  <c:v>-36.543261676866599</c:v>
                </c:pt>
                <c:pt idx="51741">
                  <c:v>-36.543261676866599</c:v>
                </c:pt>
                <c:pt idx="51742">
                  <c:v>-36.543261676866599</c:v>
                </c:pt>
                <c:pt idx="51743">
                  <c:v>-36.458886683052697</c:v>
                </c:pt>
                <c:pt idx="51744">
                  <c:v>-36.458886683052697</c:v>
                </c:pt>
                <c:pt idx="51745">
                  <c:v>-36.347167948741102</c:v>
                </c:pt>
                <c:pt idx="51746">
                  <c:v>-36.347167948741102</c:v>
                </c:pt>
                <c:pt idx="51747">
                  <c:v>-36.521679653655099</c:v>
                </c:pt>
                <c:pt idx="51748">
                  <c:v>-36.521679653655099</c:v>
                </c:pt>
                <c:pt idx="51749">
                  <c:v>-36.521679653655099</c:v>
                </c:pt>
                <c:pt idx="51750">
                  <c:v>-36.545996033069898</c:v>
                </c:pt>
                <c:pt idx="51751">
                  <c:v>-36.545996033069898</c:v>
                </c:pt>
                <c:pt idx="51752">
                  <c:v>-36.545996033069898</c:v>
                </c:pt>
                <c:pt idx="51753">
                  <c:v>-36.381054620636803</c:v>
                </c:pt>
                <c:pt idx="51754">
                  <c:v>-36.381054620636803</c:v>
                </c:pt>
                <c:pt idx="51755">
                  <c:v>-36.381054620636803</c:v>
                </c:pt>
                <c:pt idx="51756">
                  <c:v>-36.432910070318002</c:v>
                </c:pt>
                <c:pt idx="51757">
                  <c:v>-36.432910070318002</c:v>
                </c:pt>
                <c:pt idx="51758">
                  <c:v>-36.432910070318002</c:v>
                </c:pt>
                <c:pt idx="51759">
                  <c:v>-36.525292923848603</c:v>
                </c:pt>
                <c:pt idx="51760">
                  <c:v>-36.525292923848603</c:v>
                </c:pt>
                <c:pt idx="51761">
                  <c:v>-36.671679675367997</c:v>
                </c:pt>
                <c:pt idx="51762">
                  <c:v>-36.671679675367997</c:v>
                </c:pt>
                <c:pt idx="51763">
                  <c:v>-36.580175733812197</c:v>
                </c:pt>
                <c:pt idx="51764">
                  <c:v>-36.580175733812197</c:v>
                </c:pt>
                <c:pt idx="51765">
                  <c:v>-36.5564452815306</c:v>
                </c:pt>
                <c:pt idx="51766">
                  <c:v>-36.5564452815306</c:v>
                </c:pt>
                <c:pt idx="51767">
                  <c:v>-36.5564452815306</c:v>
                </c:pt>
                <c:pt idx="51768">
                  <c:v>-36.507812489697201</c:v>
                </c:pt>
                <c:pt idx="51769">
                  <c:v>-36.507812489697201</c:v>
                </c:pt>
                <c:pt idx="51770">
                  <c:v>-36.507812489697201</c:v>
                </c:pt>
                <c:pt idx="51771">
                  <c:v>-36.348632774912403</c:v>
                </c:pt>
                <c:pt idx="51772">
                  <c:v>-36.348632774912403</c:v>
                </c:pt>
                <c:pt idx="51773">
                  <c:v>-36.348632774912403</c:v>
                </c:pt>
                <c:pt idx="51774">
                  <c:v>-36.554492167757402</c:v>
                </c:pt>
                <c:pt idx="51775">
                  <c:v>-36.554492167757402</c:v>
                </c:pt>
                <c:pt idx="51776">
                  <c:v>-36.554492167757402</c:v>
                </c:pt>
                <c:pt idx="51777">
                  <c:v>-36.422460897556398</c:v>
                </c:pt>
                <c:pt idx="51778">
                  <c:v>-36.422460897556398</c:v>
                </c:pt>
                <c:pt idx="51779">
                  <c:v>-36.422460897556398</c:v>
                </c:pt>
                <c:pt idx="51780">
                  <c:v>-36.519140593831203</c:v>
                </c:pt>
                <c:pt idx="51781">
                  <c:v>-36.519140593831203</c:v>
                </c:pt>
                <c:pt idx="51782">
                  <c:v>-36.467675726460499</c:v>
                </c:pt>
                <c:pt idx="51783">
                  <c:v>-36.467675726460499</c:v>
                </c:pt>
                <c:pt idx="51784">
                  <c:v>-36.467675726460499</c:v>
                </c:pt>
                <c:pt idx="51785">
                  <c:v>-36.406054631712301</c:v>
                </c:pt>
                <c:pt idx="51786">
                  <c:v>-36.406054631712301</c:v>
                </c:pt>
                <c:pt idx="51787">
                  <c:v>-36.549609341964199</c:v>
                </c:pt>
                <c:pt idx="51788">
                  <c:v>-36.549609341964199</c:v>
                </c:pt>
                <c:pt idx="51789">
                  <c:v>-36.549609341964199</c:v>
                </c:pt>
                <c:pt idx="51790">
                  <c:v>-36.7096679454407</c:v>
                </c:pt>
                <c:pt idx="51791">
                  <c:v>-36.7096679454407</c:v>
                </c:pt>
                <c:pt idx="51792">
                  <c:v>-36.7096679454407</c:v>
                </c:pt>
                <c:pt idx="51793">
                  <c:v>-36.52900387119</c:v>
                </c:pt>
                <c:pt idx="51794">
                  <c:v>-36.52900387119</c:v>
                </c:pt>
                <c:pt idx="51795">
                  <c:v>-36.52900387119</c:v>
                </c:pt>
                <c:pt idx="51796">
                  <c:v>-36.510839818205497</c:v>
                </c:pt>
                <c:pt idx="51797">
                  <c:v>-36.510839818205497</c:v>
                </c:pt>
                <c:pt idx="51798">
                  <c:v>-36.510839818205497</c:v>
                </c:pt>
                <c:pt idx="51799">
                  <c:v>-36.619628875254399</c:v>
                </c:pt>
                <c:pt idx="51800">
                  <c:v>-36.619628875254399</c:v>
                </c:pt>
                <c:pt idx="51801">
                  <c:v>-36.619628875254399</c:v>
                </c:pt>
                <c:pt idx="51802">
                  <c:v>-36.427343701121501</c:v>
                </c:pt>
                <c:pt idx="51803">
                  <c:v>-36.427343701121501</c:v>
                </c:pt>
                <c:pt idx="51804">
                  <c:v>-36.555175742658299</c:v>
                </c:pt>
                <c:pt idx="51805">
                  <c:v>-36.555175742658299</c:v>
                </c:pt>
                <c:pt idx="51806">
                  <c:v>-36.562499994222797</c:v>
                </c:pt>
                <c:pt idx="51807">
                  <c:v>-36.562499994222797</c:v>
                </c:pt>
                <c:pt idx="51808">
                  <c:v>-36.4931640232898</c:v>
                </c:pt>
                <c:pt idx="51809">
                  <c:v>-36.4931640232898</c:v>
                </c:pt>
                <c:pt idx="51810">
                  <c:v>-36.4931640232898</c:v>
                </c:pt>
                <c:pt idx="51811">
                  <c:v>-36.531542912372899</c:v>
                </c:pt>
                <c:pt idx="51812">
                  <c:v>-36.531542912372899</c:v>
                </c:pt>
                <c:pt idx="51813">
                  <c:v>-36.531542912372899</c:v>
                </c:pt>
                <c:pt idx="51814">
                  <c:v>-36.531542912372899</c:v>
                </c:pt>
                <c:pt idx="51815">
                  <c:v>-36.434570269971999</c:v>
                </c:pt>
                <c:pt idx="51816">
                  <c:v>-36.434570269971999</c:v>
                </c:pt>
                <c:pt idx="51817">
                  <c:v>-36.434570269971999</c:v>
                </c:pt>
                <c:pt idx="51818">
                  <c:v>-36.606542914690998</c:v>
                </c:pt>
                <c:pt idx="51819">
                  <c:v>-36.606542914690998</c:v>
                </c:pt>
                <c:pt idx="51820">
                  <c:v>-36.417285122966803</c:v>
                </c:pt>
                <c:pt idx="51821">
                  <c:v>-36.417285122966803</c:v>
                </c:pt>
                <c:pt idx="51822">
                  <c:v>-36.417285122966803</c:v>
                </c:pt>
                <c:pt idx="51823">
                  <c:v>-36.509374973291401</c:v>
                </c:pt>
                <c:pt idx="51824">
                  <c:v>-36.526953085754897</c:v>
                </c:pt>
                <c:pt idx="51825">
                  <c:v>-36.526953085754897</c:v>
                </c:pt>
                <c:pt idx="51826">
                  <c:v>-36.526953085754897</c:v>
                </c:pt>
                <c:pt idx="51827">
                  <c:v>-36.650781216812902</c:v>
                </c:pt>
                <c:pt idx="51828">
                  <c:v>-36.650781216812902</c:v>
                </c:pt>
                <c:pt idx="51829">
                  <c:v>-36.650781216812902</c:v>
                </c:pt>
                <c:pt idx="51830">
                  <c:v>-36.650781216812902</c:v>
                </c:pt>
                <c:pt idx="51831">
                  <c:v>-36.3597655726916</c:v>
                </c:pt>
                <c:pt idx="51832">
                  <c:v>-36.3597655726916</c:v>
                </c:pt>
                <c:pt idx="51833">
                  <c:v>-36.487792937914399</c:v>
                </c:pt>
                <c:pt idx="51834">
                  <c:v>-36.487792937914399</c:v>
                </c:pt>
                <c:pt idx="51835">
                  <c:v>-36.559765597921697</c:v>
                </c:pt>
                <c:pt idx="51836">
                  <c:v>-36.559765597921697</c:v>
                </c:pt>
                <c:pt idx="51837">
                  <c:v>-36.6489257534922</c:v>
                </c:pt>
                <c:pt idx="51838">
                  <c:v>-36.6489257534922</c:v>
                </c:pt>
                <c:pt idx="51839">
                  <c:v>-36.6489257534922</c:v>
                </c:pt>
                <c:pt idx="51840">
                  <c:v>-36.3540039024519</c:v>
                </c:pt>
                <c:pt idx="51841">
                  <c:v>-36.3540039024519</c:v>
                </c:pt>
                <c:pt idx="51842">
                  <c:v>-36.642675769689902</c:v>
                </c:pt>
                <c:pt idx="51843">
                  <c:v>-36.642675769689902</c:v>
                </c:pt>
                <c:pt idx="51844">
                  <c:v>-36.501269480664597</c:v>
                </c:pt>
                <c:pt idx="51845">
                  <c:v>-36.501269480664597</c:v>
                </c:pt>
                <c:pt idx="51846">
                  <c:v>-36.501269480664597</c:v>
                </c:pt>
                <c:pt idx="51847">
                  <c:v>-36.480371048754002</c:v>
                </c:pt>
                <c:pt idx="51848">
                  <c:v>-36.480371048754002</c:v>
                </c:pt>
                <c:pt idx="51849">
                  <c:v>-36.480371048754002</c:v>
                </c:pt>
                <c:pt idx="51850">
                  <c:v>-36.589648381770502</c:v>
                </c:pt>
                <c:pt idx="51851">
                  <c:v>-36.589648381770502</c:v>
                </c:pt>
                <c:pt idx="51852">
                  <c:v>-36.589648381770502</c:v>
                </c:pt>
                <c:pt idx="51853">
                  <c:v>-36.5109374878447</c:v>
                </c:pt>
                <c:pt idx="51854">
                  <c:v>-36.5109374878447</c:v>
                </c:pt>
                <c:pt idx="51855">
                  <c:v>-36.593359363396303</c:v>
                </c:pt>
                <c:pt idx="51856">
                  <c:v>-36.593359363396303</c:v>
                </c:pt>
                <c:pt idx="51857">
                  <c:v>-36.535449167233303</c:v>
                </c:pt>
                <c:pt idx="51858">
                  <c:v>-36.535449167233303</c:v>
                </c:pt>
                <c:pt idx="51859">
                  <c:v>-36.552929662713701</c:v>
                </c:pt>
                <c:pt idx="51860">
                  <c:v>-36.552929662713701</c:v>
                </c:pt>
                <c:pt idx="51861">
                  <c:v>-36.552929662713701</c:v>
                </c:pt>
                <c:pt idx="51862">
                  <c:v>-36.433007783816699</c:v>
                </c:pt>
                <c:pt idx="51863">
                  <c:v>-36.433007783816699</c:v>
                </c:pt>
                <c:pt idx="51864">
                  <c:v>-36.433007783816699</c:v>
                </c:pt>
                <c:pt idx="51865">
                  <c:v>-36.469433554520897</c:v>
                </c:pt>
                <c:pt idx="51866">
                  <c:v>-36.469433554520897</c:v>
                </c:pt>
                <c:pt idx="51867">
                  <c:v>-36.469433554520897</c:v>
                </c:pt>
                <c:pt idx="51868">
                  <c:v>-36.4870116749807</c:v>
                </c:pt>
                <c:pt idx="51869">
                  <c:v>-36.4870116749807</c:v>
                </c:pt>
                <c:pt idx="51870">
                  <c:v>-36.4870116749807</c:v>
                </c:pt>
                <c:pt idx="51871">
                  <c:v>-36.4870116749807</c:v>
                </c:pt>
                <c:pt idx="51872">
                  <c:v>-36.5406249684019</c:v>
                </c:pt>
                <c:pt idx="51873">
                  <c:v>-36.5406249684019</c:v>
                </c:pt>
                <c:pt idx="51874">
                  <c:v>-36.464453128639398</c:v>
                </c:pt>
                <c:pt idx="51875">
                  <c:v>-36.464453128639398</c:v>
                </c:pt>
                <c:pt idx="51876">
                  <c:v>-36.464453128639398</c:v>
                </c:pt>
                <c:pt idx="51877">
                  <c:v>-36.335644469669198</c:v>
                </c:pt>
                <c:pt idx="51878">
                  <c:v>-36.335644469669198</c:v>
                </c:pt>
                <c:pt idx="51879">
                  <c:v>-36.605566358077297</c:v>
                </c:pt>
                <c:pt idx="51880">
                  <c:v>-36.605566358077297</c:v>
                </c:pt>
                <c:pt idx="51881">
                  <c:v>-36.548339831759201</c:v>
                </c:pt>
                <c:pt idx="51882">
                  <c:v>-36.548339831759201</c:v>
                </c:pt>
                <c:pt idx="51883">
                  <c:v>-36.602343725418898</c:v>
                </c:pt>
                <c:pt idx="51884">
                  <c:v>-36.602343725418898</c:v>
                </c:pt>
                <c:pt idx="51885">
                  <c:v>-36.602343725418898</c:v>
                </c:pt>
                <c:pt idx="51886">
                  <c:v>-36.602343725418898</c:v>
                </c:pt>
                <c:pt idx="51887">
                  <c:v>-36.480957011895903</c:v>
                </c:pt>
                <c:pt idx="51888">
                  <c:v>-36.480957011895903</c:v>
                </c:pt>
                <c:pt idx="51889">
                  <c:v>-36.480957011895903</c:v>
                </c:pt>
                <c:pt idx="51890">
                  <c:v>-36.6469726170616</c:v>
                </c:pt>
                <c:pt idx="51891">
                  <c:v>-36.6469726170616</c:v>
                </c:pt>
                <c:pt idx="51892">
                  <c:v>-36.6469726170616</c:v>
                </c:pt>
                <c:pt idx="51893">
                  <c:v>-36.550878864538298</c:v>
                </c:pt>
                <c:pt idx="51894">
                  <c:v>-36.550878864538298</c:v>
                </c:pt>
                <c:pt idx="51895">
                  <c:v>-36.550878864538298</c:v>
                </c:pt>
                <c:pt idx="51896">
                  <c:v>-36.434179624659002</c:v>
                </c:pt>
                <c:pt idx="51897">
                  <c:v>-36.434179624659002</c:v>
                </c:pt>
                <c:pt idx="51898">
                  <c:v>-36.5684569980803</c:v>
                </c:pt>
                <c:pt idx="51899">
                  <c:v>-36.5684569980803</c:v>
                </c:pt>
                <c:pt idx="51900">
                  <c:v>-36.634081987482197</c:v>
                </c:pt>
                <c:pt idx="51901">
                  <c:v>-36.634081987482197</c:v>
                </c:pt>
                <c:pt idx="51902">
                  <c:v>-36.634081987482197</c:v>
                </c:pt>
                <c:pt idx="51903">
                  <c:v>-36.510156223543099</c:v>
                </c:pt>
                <c:pt idx="51904">
                  <c:v>-36.510156223543099</c:v>
                </c:pt>
                <c:pt idx="51905">
                  <c:v>-36.510156223543099</c:v>
                </c:pt>
                <c:pt idx="51906">
                  <c:v>-36.532519479180301</c:v>
                </c:pt>
                <c:pt idx="51907">
                  <c:v>-36.532519479180301</c:v>
                </c:pt>
                <c:pt idx="51908">
                  <c:v>-36.532519479180301</c:v>
                </c:pt>
                <c:pt idx="51909">
                  <c:v>-36.532519479180301</c:v>
                </c:pt>
                <c:pt idx="51910">
                  <c:v>-36.541894469562898</c:v>
                </c:pt>
                <c:pt idx="51911">
                  <c:v>-36.541894469562898</c:v>
                </c:pt>
                <c:pt idx="51912">
                  <c:v>-36.497070297504202</c:v>
                </c:pt>
                <c:pt idx="51913">
                  <c:v>-36.497070297504202</c:v>
                </c:pt>
                <c:pt idx="51914">
                  <c:v>-36.497070297504202</c:v>
                </c:pt>
                <c:pt idx="51915">
                  <c:v>-36.485546819276301</c:v>
                </c:pt>
                <c:pt idx="51916">
                  <c:v>-36.485546819276301</c:v>
                </c:pt>
                <c:pt idx="51917">
                  <c:v>-36.4896483864431</c:v>
                </c:pt>
                <c:pt idx="51918">
                  <c:v>-36.4896483864431</c:v>
                </c:pt>
                <c:pt idx="51919">
                  <c:v>-36.652441376616402</c:v>
                </c:pt>
                <c:pt idx="51920">
                  <c:v>-36.652441376616402</c:v>
                </c:pt>
                <c:pt idx="51921">
                  <c:v>-36.652441376616402</c:v>
                </c:pt>
                <c:pt idx="51922">
                  <c:v>-36.4950194822231</c:v>
                </c:pt>
                <c:pt idx="51923">
                  <c:v>-36.4950194822231</c:v>
                </c:pt>
                <c:pt idx="51924">
                  <c:v>-36.4950194822231</c:v>
                </c:pt>
                <c:pt idx="51925">
                  <c:v>-36.617871076472497</c:v>
                </c:pt>
                <c:pt idx="51926">
                  <c:v>-36.617871076472497</c:v>
                </c:pt>
                <c:pt idx="51927">
                  <c:v>-36.617871076472497</c:v>
                </c:pt>
                <c:pt idx="51928">
                  <c:v>-36.617871076472497</c:v>
                </c:pt>
                <c:pt idx="51929">
                  <c:v>-36.5114257529494</c:v>
                </c:pt>
                <c:pt idx="51930">
                  <c:v>-36.5114257529494</c:v>
                </c:pt>
                <c:pt idx="51931">
                  <c:v>-36.5114257529494</c:v>
                </c:pt>
                <c:pt idx="51932">
                  <c:v>-36.460644488084597</c:v>
                </c:pt>
                <c:pt idx="51933">
                  <c:v>-36.460644488084597</c:v>
                </c:pt>
                <c:pt idx="51934">
                  <c:v>-36.563281203358201</c:v>
                </c:pt>
                <c:pt idx="51935">
                  <c:v>-36.563281203358201</c:v>
                </c:pt>
                <c:pt idx="51936">
                  <c:v>-36.5531249547711</c:v>
                </c:pt>
                <c:pt idx="51937">
                  <c:v>-36.5531249547711</c:v>
                </c:pt>
                <c:pt idx="51938">
                  <c:v>-34.553515562234601</c:v>
                </c:pt>
                <c:pt idx="51939">
                  <c:v>-34.553515562234601</c:v>
                </c:pt>
                <c:pt idx="51940">
                  <c:v>-34.553515562234601</c:v>
                </c:pt>
                <c:pt idx="51941">
                  <c:v>-34.553515562234601</c:v>
                </c:pt>
                <c:pt idx="51942">
                  <c:v>-34.553515562234601</c:v>
                </c:pt>
                <c:pt idx="51943">
                  <c:v>0.20976562124269499</c:v>
                </c:pt>
                <c:pt idx="51944">
                  <c:v>0.20976562124269499</c:v>
                </c:pt>
                <c:pt idx="51945">
                  <c:v>0.20976562124269499</c:v>
                </c:pt>
                <c:pt idx="51946">
                  <c:v>0.20937499756109901</c:v>
                </c:pt>
                <c:pt idx="51947">
                  <c:v>0.20937499756109901</c:v>
                </c:pt>
                <c:pt idx="51948">
                  <c:v>0.20937499756109901</c:v>
                </c:pt>
                <c:pt idx="51949">
                  <c:v>0.21738280945282801</c:v>
                </c:pt>
                <c:pt idx="51950">
                  <c:v>0.21738280945282801</c:v>
                </c:pt>
                <c:pt idx="51951">
                  <c:v>0.26298827913706102</c:v>
                </c:pt>
                <c:pt idx="51952">
                  <c:v>0.26298827913706102</c:v>
                </c:pt>
                <c:pt idx="51953">
                  <c:v>0.26298827913706102</c:v>
                </c:pt>
                <c:pt idx="51954">
                  <c:v>0.22041015289141699</c:v>
                </c:pt>
                <c:pt idx="51955">
                  <c:v>0.22041015289141699</c:v>
                </c:pt>
                <c:pt idx="51956">
                  <c:v>0.20605468449502901</c:v>
                </c:pt>
                <c:pt idx="51957">
                  <c:v>0.20605468449502901</c:v>
                </c:pt>
                <c:pt idx="51958">
                  <c:v>0.24921874736173699</c:v>
                </c:pt>
                <c:pt idx="51959">
                  <c:v>0.24921874736173699</c:v>
                </c:pt>
                <c:pt idx="51960">
                  <c:v>0.24921874736173699</c:v>
                </c:pt>
                <c:pt idx="51961">
                  <c:v>0.24921874736173699</c:v>
                </c:pt>
                <c:pt idx="51962">
                  <c:v>9.9316403749980894E-2</c:v>
                </c:pt>
                <c:pt idx="51963">
                  <c:v>9.9316403749980894E-2</c:v>
                </c:pt>
                <c:pt idx="51964">
                  <c:v>9.9316403749980894E-2</c:v>
                </c:pt>
                <c:pt idx="51965">
                  <c:v>9.9316403749980894E-2</c:v>
                </c:pt>
                <c:pt idx="51966">
                  <c:v>0.22871093439607601</c:v>
                </c:pt>
                <c:pt idx="51967">
                  <c:v>0.22871093439607601</c:v>
                </c:pt>
                <c:pt idx="51968">
                  <c:v>0.19814452793798401</c:v>
                </c:pt>
                <c:pt idx="51969">
                  <c:v>0.19814452793798401</c:v>
                </c:pt>
                <c:pt idx="51970">
                  <c:v>0.19814452793798401</c:v>
                </c:pt>
                <c:pt idx="51971">
                  <c:v>0.149414059509581</c:v>
                </c:pt>
                <c:pt idx="51972">
                  <c:v>0.149414059509581</c:v>
                </c:pt>
                <c:pt idx="51973">
                  <c:v>0.19345702820282801</c:v>
                </c:pt>
                <c:pt idx="51974">
                  <c:v>0.179589840816333</c:v>
                </c:pt>
                <c:pt idx="51975">
                  <c:v>0.179589840816333</c:v>
                </c:pt>
                <c:pt idx="51976">
                  <c:v>0.179589840816333</c:v>
                </c:pt>
                <c:pt idx="51977">
                  <c:v>0.23798827907012299</c:v>
                </c:pt>
                <c:pt idx="51978">
                  <c:v>0.23798827907012299</c:v>
                </c:pt>
                <c:pt idx="51979">
                  <c:v>0.26826171529683002</c:v>
                </c:pt>
                <c:pt idx="51980">
                  <c:v>0.26826171529683002</c:v>
                </c:pt>
                <c:pt idx="51981">
                  <c:v>0.26826171529683002</c:v>
                </c:pt>
                <c:pt idx="51982">
                  <c:v>0.26826171529683002</c:v>
                </c:pt>
                <c:pt idx="51983">
                  <c:v>0.22187499798747001</c:v>
                </c:pt>
                <c:pt idx="51984">
                  <c:v>0.22187499798747001</c:v>
                </c:pt>
                <c:pt idx="51985">
                  <c:v>0.22187499798747001</c:v>
                </c:pt>
                <c:pt idx="51986">
                  <c:v>0.23515624710125799</c:v>
                </c:pt>
                <c:pt idx="51987">
                  <c:v>0.23515624710125799</c:v>
                </c:pt>
                <c:pt idx="51988">
                  <c:v>0.23515624710125799</c:v>
                </c:pt>
                <c:pt idx="51989">
                  <c:v>0.184082028397824</c:v>
                </c:pt>
                <c:pt idx="51990">
                  <c:v>0.184082028397824</c:v>
                </c:pt>
                <c:pt idx="51991">
                  <c:v>0.184082028397824</c:v>
                </c:pt>
                <c:pt idx="51992">
                  <c:v>0.25458984111173699</c:v>
                </c:pt>
                <c:pt idx="51993">
                  <c:v>0.19423827839636901</c:v>
                </c:pt>
                <c:pt idx="51994">
                  <c:v>0.19423827839636901</c:v>
                </c:pt>
                <c:pt idx="51995">
                  <c:v>0.19423827839636901</c:v>
                </c:pt>
                <c:pt idx="51996">
                  <c:v>0.264746091190318</c:v>
                </c:pt>
                <c:pt idx="51997">
                  <c:v>0.264746091190318</c:v>
                </c:pt>
                <c:pt idx="51998">
                  <c:v>0.25986327858845398</c:v>
                </c:pt>
                <c:pt idx="51999">
                  <c:v>0.25986327858845398</c:v>
                </c:pt>
                <c:pt idx="52000">
                  <c:v>0.25986327858845398</c:v>
                </c:pt>
                <c:pt idx="52001">
                  <c:v>0.223437497632403</c:v>
                </c:pt>
                <c:pt idx="52002">
                  <c:v>0.223437497632403</c:v>
                </c:pt>
                <c:pt idx="52003">
                  <c:v>0.223437497632403</c:v>
                </c:pt>
                <c:pt idx="52004">
                  <c:v>0.223437497632403</c:v>
                </c:pt>
                <c:pt idx="52005">
                  <c:v>0.20214843418216299</c:v>
                </c:pt>
                <c:pt idx="52006">
                  <c:v>0.20214843418216299</c:v>
                </c:pt>
                <c:pt idx="52007">
                  <c:v>0.20214843418216299</c:v>
                </c:pt>
                <c:pt idx="52008">
                  <c:v>0.37373046563152401</c:v>
                </c:pt>
                <c:pt idx="52009">
                  <c:v>0.37373046563152401</c:v>
                </c:pt>
                <c:pt idx="52010">
                  <c:v>0.37373046563152401</c:v>
                </c:pt>
                <c:pt idx="52011">
                  <c:v>0.16103515413851699</c:v>
                </c:pt>
                <c:pt idx="52012">
                  <c:v>0.16103515413851699</c:v>
                </c:pt>
                <c:pt idx="52013">
                  <c:v>0.188281247479608</c:v>
                </c:pt>
                <c:pt idx="52014">
                  <c:v>0.188281247479608</c:v>
                </c:pt>
                <c:pt idx="52015">
                  <c:v>0.201269528646662</c:v>
                </c:pt>
                <c:pt idx="52016">
                  <c:v>0.201269528646662</c:v>
                </c:pt>
                <c:pt idx="52017">
                  <c:v>0.201269528646662</c:v>
                </c:pt>
                <c:pt idx="52018">
                  <c:v>0.21308593453431901</c:v>
                </c:pt>
                <c:pt idx="52019">
                  <c:v>0.21308593453431901</c:v>
                </c:pt>
                <c:pt idx="52020">
                  <c:v>0.21308593453431901</c:v>
                </c:pt>
                <c:pt idx="52021">
                  <c:v>0.25322265325667098</c:v>
                </c:pt>
                <c:pt idx="52022">
                  <c:v>0.25322265325667098</c:v>
                </c:pt>
                <c:pt idx="52023">
                  <c:v>0.25322265325667098</c:v>
                </c:pt>
                <c:pt idx="52024">
                  <c:v>0.17031249674619101</c:v>
                </c:pt>
                <c:pt idx="52025">
                  <c:v>0.17031249674619101</c:v>
                </c:pt>
                <c:pt idx="52026">
                  <c:v>0.17031249674619101</c:v>
                </c:pt>
                <c:pt idx="52027">
                  <c:v>0.17031249674619101</c:v>
                </c:pt>
                <c:pt idx="52028">
                  <c:v>0.171191403096599</c:v>
                </c:pt>
                <c:pt idx="52029">
                  <c:v>0.171191403096599</c:v>
                </c:pt>
                <c:pt idx="52030">
                  <c:v>0.153222653207194</c:v>
                </c:pt>
                <c:pt idx="52031">
                  <c:v>0.153222653207194</c:v>
                </c:pt>
                <c:pt idx="52032">
                  <c:v>0.153222653207194</c:v>
                </c:pt>
                <c:pt idx="52033">
                  <c:v>0.241210934029368</c:v>
                </c:pt>
                <c:pt idx="52034">
                  <c:v>0.241210934029368</c:v>
                </c:pt>
                <c:pt idx="52035">
                  <c:v>0.29091796531429198</c:v>
                </c:pt>
                <c:pt idx="52036">
                  <c:v>0.29091796531429198</c:v>
                </c:pt>
                <c:pt idx="52037">
                  <c:v>0.28066406028665303</c:v>
                </c:pt>
                <c:pt idx="52038">
                  <c:v>0.28066406028665303</c:v>
                </c:pt>
                <c:pt idx="52039">
                  <c:v>0.28544921597494899</c:v>
                </c:pt>
                <c:pt idx="52040">
                  <c:v>0.28544921597494899</c:v>
                </c:pt>
                <c:pt idx="52041">
                  <c:v>0.28544921597494899</c:v>
                </c:pt>
                <c:pt idx="52042">
                  <c:v>0.28544921597494899</c:v>
                </c:pt>
                <c:pt idx="52043">
                  <c:v>0.268847653111151</c:v>
                </c:pt>
                <c:pt idx="52044">
                  <c:v>0.268847653111151</c:v>
                </c:pt>
                <c:pt idx="52045">
                  <c:v>0.268847653111151</c:v>
                </c:pt>
                <c:pt idx="52046">
                  <c:v>0.268847653111151</c:v>
                </c:pt>
                <c:pt idx="52047">
                  <c:v>0.25087890346185299</c:v>
                </c:pt>
                <c:pt idx="52048">
                  <c:v>0.25087890346185299</c:v>
                </c:pt>
                <c:pt idx="52049">
                  <c:v>0.25087890346185299</c:v>
                </c:pt>
                <c:pt idx="52050">
                  <c:v>0.25087890346185299</c:v>
                </c:pt>
                <c:pt idx="52051">
                  <c:v>0.24257812288851699</c:v>
                </c:pt>
                <c:pt idx="52052">
                  <c:v>0.24257812288851699</c:v>
                </c:pt>
                <c:pt idx="52053">
                  <c:v>0.194140622676059</c:v>
                </c:pt>
                <c:pt idx="52054">
                  <c:v>0.194140622676059</c:v>
                </c:pt>
                <c:pt idx="52055">
                  <c:v>0.194140622676059</c:v>
                </c:pt>
                <c:pt idx="52056">
                  <c:v>0.18964843485446101</c:v>
                </c:pt>
                <c:pt idx="52057">
                  <c:v>0.16718749755818799</c:v>
                </c:pt>
                <c:pt idx="52058">
                  <c:v>0.16718749755818799</c:v>
                </c:pt>
                <c:pt idx="52059">
                  <c:v>0.16718749755818799</c:v>
                </c:pt>
                <c:pt idx="52060">
                  <c:v>0.16718749755818799</c:v>
                </c:pt>
                <c:pt idx="52061">
                  <c:v>0.15312499716674199</c:v>
                </c:pt>
                <c:pt idx="52062">
                  <c:v>0.15312499716674199</c:v>
                </c:pt>
                <c:pt idx="52063">
                  <c:v>0.15312499716674199</c:v>
                </c:pt>
                <c:pt idx="52064">
                  <c:v>-36.515331944865402</c:v>
                </c:pt>
                <c:pt idx="52065">
                  <c:v>-36.515331944865402</c:v>
                </c:pt>
                <c:pt idx="52066">
                  <c:v>-36.515331944865402</c:v>
                </c:pt>
                <c:pt idx="52067">
                  <c:v>-36.515331944865402</c:v>
                </c:pt>
                <c:pt idx="52068">
                  <c:v>-36.447753874170303</c:v>
                </c:pt>
                <c:pt idx="52069">
                  <c:v>-36.447753874170303</c:v>
                </c:pt>
                <c:pt idx="52070">
                  <c:v>-36.4313476140087</c:v>
                </c:pt>
                <c:pt idx="52071">
                  <c:v>-36.4313476140087</c:v>
                </c:pt>
                <c:pt idx="52072">
                  <c:v>-36.4313476140087</c:v>
                </c:pt>
                <c:pt idx="52073">
                  <c:v>-36.6153319902077</c:v>
                </c:pt>
                <c:pt idx="52074">
                  <c:v>-36.6153319902077</c:v>
                </c:pt>
                <c:pt idx="52075">
                  <c:v>-36.443261687345498</c:v>
                </c:pt>
                <c:pt idx="52076">
                  <c:v>-36.443261687345498</c:v>
                </c:pt>
                <c:pt idx="52077">
                  <c:v>-36.482714833502499</c:v>
                </c:pt>
                <c:pt idx="52078">
                  <c:v>-36.482714833502499</c:v>
                </c:pt>
                <c:pt idx="52079">
                  <c:v>-36.482714833502499</c:v>
                </c:pt>
                <c:pt idx="52080">
                  <c:v>-36.474706959023003</c:v>
                </c:pt>
                <c:pt idx="52081">
                  <c:v>-36.474706959023003</c:v>
                </c:pt>
                <c:pt idx="52082">
                  <c:v>-36.462499951587198</c:v>
                </c:pt>
                <c:pt idx="52083">
                  <c:v>-36.462499951587198</c:v>
                </c:pt>
                <c:pt idx="52084">
                  <c:v>-36.462499951587198</c:v>
                </c:pt>
                <c:pt idx="52085">
                  <c:v>-36.4605468256268</c:v>
                </c:pt>
                <c:pt idx="52086">
                  <c:v>-36.4605468256268</c:v>
                </c:pt>
                <c:pt idx="52087">
                  <c:v>-36.4605468256268</c:v>
                </c:pt>
                <c:pt idx="52088">
                  <c:v>-36.595507762067399</c:v>
                </c:pt>
                <c:pt idx="52089">
                  <c:v>-36.595507762067399</c:v>
                </c:pt>
                <c:pt idx="52090">
                  <c:v>-36.595507762067399</c:v>
                </c:pt>
                <c:pt idx="52091">
                  <c:v>-36.368749967441502</c:v>
                </c:pt>
                <c:pt idx="52092">
                  <c:v>-36.368749967441502</c:v>
                </c:pt>
                <c:pt idx="52093">
                  <c:v>-36.539160112995802</c:v>
                </c:pt>
                <c:pt idx="52094">
                  <c:v>-36.539160112995802</c:v>
                </c:pt>
                <c:pt idx="52095">
                  <c:v>-36.539160112995802</c:v>
                </c:pt>
                <c:pt idx="52096">
                  <c:v>-36.483886661495397</c:v>
                </c:pt>
                <c:pt idx="52097">
                  <c:v>-36.548632785808799</c:v>
                </c:pt>
                <c:pt idx="52098">
                  <c:v>-36.548632785808799</c:v>
                </c:pt>
                <c:pt idx="52099">
                  <c:v>-36.548632785808799</c:v>
                </c:pt>
                <c:pt idx="52100">
                  <c:v>-36.557031240437901</c:v>
                </c:pt>
                <c:pt idx="52101">
                  <c:v>-36.557031240437901</c:v>
                </c:pt>
                <c:pt idx="52102">
                  <c:v>-36.557031240437901</c:v>
                </c:pt>
                <c:pt idx="52103">
                  <c:v>-36.459082023422503</c:v>
                </c:pt>
                <c:pt idx="52104">
                  <c:v>-36.459082023422503</c:v>
                </c:pt>
                <c:pt idx="52105">
                  <c:v>-36.459082023422503</c:v>
                </c:pt>
                <c:pt idx="52106">
                  <c:v>-36.459082023422503</c:v>
                </c:pt>
                <c:pt idx="52107">
                  <c:v>-36.531054673323503</c:v>
                </c:pt>
                <c:pt idx="52108">
                  <c:v>-36.531054673323503</c:v>
                </c:pt>
                <c:pt idx="52109">
                  <c:v>-36.560644477904098</c:v>
                </c:pt>
                <c:pt idx="52110">
                  <c:v>-36.560644477904098</c:v>
                </c:pt>
                <c:pt idx="52111">
                  <c:v>-36.560644477904098</c:v>
                </c:pt>
                <c:pt idx="52112">
                  <c:v>-36.481640561018096</c:v>
                </c:pt>
                <c:pt idx="52113">
                  <c:v>-36.481640561018096</c:v>
                </c:pt>
                <c:pt idx="52114">
                  <c:v>-36.481640561018096</c:v>
                </c:pt>
                <c:pt idx="52115">
                  <c:v>-36.543359308729102</c:v>
                </c:pt>
                <c:pt idx="52116">
                  <c:v>-36.532617139993803</c:v>
                </c:pt>
                <c:pt idx="52117">
                  <c:v>-36.532617139993803</c:v>
                </c:pt>
                <c:pt idx="52118">
                  <c:v>-36.532617139993803</c:v>
                </c:pt>
                <c:pt idx="52119">
                  <c:v>-36.481445282413901</c:v>
                </c:pt>
                <c:pt idx="52120">
                  <c:v>-36.481445282413901</c:v>
                </c:pt>
                <c:pt idx="52121">
                  <c:v>-36.457714813892302</c:v>
                </c:pt>
                <c:pt idx="52122">
                  <c:v>-36.457714813892302</c:v>
                </c:pt>
                <c:pt idx="52123">
                  <c:v>-36.457714813892302</c:v>
                </c:pt>
                <c:pt idx="52124">
                  <c:v>-36.573046807636203</c:v>
                </c:pt>
                <c:pt idx="52125">
                  <c:v>-36.573046807636203</c:v>
                </c:pt>
                <c:pt idx="52126">
                  <c:v>-36.573046807636203</c:v>
                </c:pt>
                <c:pt idx="52127">
                  <c:v>-36.501757778009001</c:v>
                </c:pt>
                <c:pt idx="52128">
                  <c:v>-36.501757778009001</c:v>
                </c:pt>
                <c:pt idx="52129">
                  <c:v>-36.501757778009001</c:v>
                </c:pt>
                <c:pt idx="52130">
                  <c:v>-36.522558556985999</c:v>
                </c:pt>
                <c:pt idx="52131">
                  <c:v>-36.522558556985999</c:v>
                </c:pt>
                <c:pt idx="52132">
                  <c:v>-36.522558556985999</c:v>
                </c:pt>
                <c:pt idx="52133">
                  <c:v>-36.532031205148002</c:v>
                </c:pt>
                <c:pt idx="52134">
                  <c:v>-36.532031205148002</c:v>
                </c:pt>
                <c:pt idx="52135">
                  <c:v>-36.401757767940502</c:v>
                </c:pt>
                <c:pt idx="52136">
                  <c:v>-36.514160111379098</c:v>
                </c:pt>
                <c:pt idx="52137">
                  <c:v>-36.514160111379098</c:v>
                </c:pt>
                <c:pt idx="52138">
                  <c:v>-36.514160111379098</c:v>
                </c:pt>
                <c:pt idx="52139">
                  <c:v>-36.523535115193198</c:v>
                </c:pt>
                <c:pt idx="52140">
                  <c:v>-36.523535115193198</c:v>
                </c:pt>
                <c:pt idx="52141">
                  <c:v>-36.424804644142498</c:v>
                </c:pt>
                <c:pt idx="52142">
                  <c:v>-36.424804644142498</c:v>
                </c:pt>
                <c:pt idx="52143">
                  <c:v>-36.424804644142498</c:v>
                </c:pt>
                <c:pt idx="52144">
                  <c:v>-36.435156241401202</c:v>
                </c:pt>
                <c:pt idx="52145">
                  <c:v>-36.435156241401202</c:v>
                </c:pt>
                <c:pt idx="52146">
                  <c:v>-36.435156241401202</c:v>
                </c:pt>
                <c:pt idx="52147">
                  <c:v>-36.435156241401202</c:v>
                </c:pt>
                <c:pt idx="52148">
                  <c:v>-36.440234326386403</c:v>
                </c:pt>
                <c:pt idx="52149">
                  <c:v>-36.440234326386403</c:v>
                </c:pt>
                <c:pt idx="52150">
                  <c:v>-36.521289034266303</c:v>
                </c:pt>
                <c:pt idx="52151">
                  <c:v>-36.521289034266303</c:v>
                </c:pt>
                <c:pt idx="52152">
                  <c:v>-36.521289034266303</c:v>
                </c:pt>
                <c:pt idx="52153">
                  <c:v>-36.464062469101897</c:v>
                </c:pt>
                <c:pt idx="52154">
                  <c:v>-36.464062469101897</c:v>
                </c:pt>
                <c:pt idx="52155">
                  <c:v>-36.574902315522102</c:v>
                </c:pt>
                <c:pt idx="52156">
                  <c:v>-36.4469726196766</c:v>
                </c:pt>
                <c:pt idx="52157">
                  <c:v>-36.4469726196766</c:v>
                </c:pt>
                <c:pt idx="52158">
                  <c:v>-36.4469726196766</c:v>
                </c:pt>
                <c:pt idx="52159">
                  <c:v>-36.4469726196766</c:v>
                </c:pt>
                <c:pt idx="52160">
                  <c:v>-36.4764647930132</c:v>
                </c:pt>
                <c:pt idx="52161">
                  <c:v>-36.4764647930132</c:v>
                </c:pt>
                <c:pt idx="52162">
                  <c:v>-36.4764647930132</c:v>
                </c:pt>
                <c:pt idx="52163">
                  <c:v>-36.452343709148401</c:v>
                </c:pt>
                <c:pt idx="52164">
                  <c:v>-36.452343709148401</c:v>
                </c:pt>
                <c:pt idx="52165">
                  <c:v>-36.452343709148401</c:v>
                </c:pt>
                <c:pt idx="52166">
                  <c:v>-36.434472629174699</c:v>
                </c:pt>
                <c:pt idx="52167">
                  <c:v>-36.434472629174699</c:v>
                </c:pt>
                <c:pt idx="52168">
                  <c:v>-36.414160128006102</c:v>
                </c:pt>
                <c:pt idx="52169">
                  <c:v>-36.414160128006102</c:v>
                </c:pt>
                <c:pt idx="52170">
                  <c:v>-36.4017578055645</c:v>
                </c:pt>
                <c:pt idx="52171">
                  <c:v>-36.4017578055645</c:v>
                </c:pt>
                <c:pt idx="52172">
                  <c:v>-36.556640588169103</c:v>
                </c:pt>
                <c:pt idx="52173">
                  <c:v>-36.556640588169103</c:v>
                </c:pt>
                <c:pt idx="52174">
                  <c:v>-36.556640588169103</c:v>
                </c:pt>
                <c:pt idx="52175">
                  <c:v>-36.432031212119902</c:v>
                </c:pt>
                <c:pt idx="52176">
                  <c:v>-36.432031212119902</c:v>
                </c:pt>
                <c:pt idx="52177">
                  <c:v>-36.399121076137803</c:v>
                </c:pt>
                <c:pt idx="52178">
                  <c:v>-36.399121076137803</c:v>
                </c:pt>
                <c:pt idx="52179">
                  <c:v>-36.399121076137803</c:v>
                </c:pt>
                <c:pt idx="52180">
                  <c:v>-36.475097601047302</c:v>
                </c:pt>
                <c:pt idx="52181">
                  <c:v>-36.475097601047302</c:v>
                </c:pt>
                <c:pt idx="52182">
                  <c:v>-36.475097601047302</c:v>
                </c:pt>
                <c:pt idx="52183">
                  <c:v>-36.403027304084297</c:v>
                </c:pt>
                <c:pt idx="52184">
                  <c:v>-36.403027304084297</c:v>
                </c:pt>
                <c:pt idx="52185">
                  <c:v>-36.403027304084297</c:v>
                </c:pt>
                <c:pt idx="52186">
                  <c:v>-36.403027304084297</c:v>
                </c:pt>
                <c:pt idx="52187">
                  <c:v>-36.4019531074809</c:v>
                </c:pt>
                <c:pt idx="52188">
                  <c:v>-36.4019531074809</c:v>
                </c:pt>
                <c:pt idx="52189">
                  <c:v>-36.4681640208291</c:v>
                </c:pt>
                <c:pt idx="52190">
                  <c:v>-36.4681640208291</c:v>
                </c:pt>
                <c:pt idx="52191">
                  <c:v>-36.4681640208291</c:v>
                </c:pt>
                <c:pt idx="52192">
                  <c:v>-36.639843707627698</c:v>
                </c:pt>
                <c:pt idx="52193">
                  <c:v>-36.639843707627698</c:v>
                </c:pt>
                <c:pt idx="52194">
                  <c:v>-36.480078089807598</c:v>
                </c:pt>
                <c:pt idx="52195">
                  <c:v>-36.480078089807598</c:v>
                </c:pt>
                <c:pt idx="52196">
                  <c:v>-36.488281209785697</c:v>
                </c:pt>
                <c:pt idx="52197">
                  <c:v>-36.488281209785697</c:v>
                </c:pt>
                <c:pt idx="52198">
                  <c:v>-36.488281209785697</c:v>
                </c:pt>
                <c:pt idx="52199">
                  <c:v>-36.640917928809301</c:v>
                </c:pt>
                <c:pt idx="52200">
                  <c:v>-36.640917928809301</c:v>
                </c:pt>
                <c:pt idx="52201">
                  <c:v>-36.640917928809301</c:v>
                </c:pt>
                <c:pt idx="52202">
                  <c:v>-36.571191356088001</c:v>
                </c:pt>
                <c:pt idx="52203">
                  <c:v>-36.571191356088001</c:v>
                </c:pt>
                <c:pt idx="52204">
                  <c:v>-36.571191356088001</c:v>
                </c:pt>
                <c:pt idx="52205">
                  <c:v>-36.548632760000999</c:v>
                </c:pt>
                <c:pt idx="52206">
                  <c:v>-36.548632760000999</c:v>
                </c:pt>
                <c:pt idx="52207">
                  <c:v>-36.548632760000999</c:v>
                </c:pt>
                <c:pt idx="52208">
                  <c:v>-36.466894481127298</c:v>
                </c:pt>
                <c:pt idx="52209">
                  <c:v>-36.466894481127298</c:v>
                </c:pt>
                <c:pt idx="52210">
                  <c:v>-36.466894481127298</c:v>
                </c:pt>
                <c:pt idx="52211">
                  <c:v>-36.530371055247002</c:v>
                </c:pt>
                <c:pt idx="52212">
                  <c:v>-36.530371055247002</c:v>
                </c:pt>
                <c:pt idx="52213">
                  <c:v>-36.429296806614701</c:v>
                </c:pt>
                <c:pt idx="52214">
                  <c:v>-36.429296806614701</c:v>
                </c:pt>
                <c:pt idx="52215">
                  <c:v>-36.3792968454581</c:v>
                </c:pt>
                <c:pt idx="52216">
                  <c:v>-36.3792968454581</c:v>
                </c:pt>
                <c:pt idx="52217">
                  <c:v>-36.464648415632801</c:v>
                </c:pt>
                <c:pt idx="52218">
                  <c:v>-36.464648415632801</c:v>
                </c:pt>
                <c:pt idx="52219">
                  <c:v>-36.464648415632801</c:v>
                </c:pt>
                <c:pt idx="52220">
                  <c:v>-36.545898417149097</c:v>
                </c:pt>
                <c:pt idx="52221">
                  <c:v>-36.545898417149097</c:v>
                </c:pt>
                <c:pt idx="52222">
                  <c:v>-36.545898417149097</c:v>
                </c:pt>
                <c:pt idx="52223">
                  <c:v>-36.542089805916397</c:v>
                </c:pt>
                <c:pt idx="52224">
                  <c:v>-36.542089805916397</c:v>
                </c:pt>
                <c:pt idx="52225">
                  <c:v>-36.542089805916397</c:v>
                </c:pt>
                <c:pt idx="52226">
                  <c:v>-36.483105411149097</c:v>
                </c:pt>
                <c:pt idx="52227">
                  <c:v>-36.483105411149097</c:v>
                </c:pt>
                <c:pt idx="52228">
                  <c:v>-36.404199178548801</c:v>
                </c:pt>
                <c:pt idx="52229">
                  <c:v>-36.404199178548801</c:v>
                </c:pt>
                <c:pt idx="52230">
                  <c:v>-36.404199178548801</c:v>
                </c:pt>
                <c:pt idx="52231">
                  <c:v>-36.508593722282903</c:v>
                </c:pt>
                <c:pt idx="52232">
                  <c:v>-36.508593722282903</c:v>
                </c:pt>
                <c:pt idx="52233">
                  <c:v>-36.497558559334699</c:v>
                </c:pt>
                <c:pt idx="52234">
                  <c:v>-36.497558559334699</c:v>
                </c:pt>
                <c:pt idx="52235">
                  <c:v>-36.497558559334699</c:v>
                </c:pt>
                <c:pt idx="52236">
                  <c:v>-36.4980468226276</c:v>
                </c:pt>
                <c:pt idx="52237">
                  <c:v>-36.4980468226276</c:v>
                </c:pt>
                <c:pt idx="52238">
                  <c:v>-36.4980468226276</c:v>
                </c:pt>
                <c:pt idx="52239">
                  <c:v>-36.458984331766203</c:v>
                </c:pt>
                <c:pt idx="52240">
                  <c:v>-36.458984331766203</c:v>
                </c:pt>
                <c:pt idx="52241">
                  <c:v>-36.458984331766203</c:v>
                </c:pt>
                <c:pt idx="52242">
                  <c:v>-36.535742203312097</c:v>
                </c:pt>
                <c:pt idx="52243">
                  <c:v>-36.535742203312097</c:v>
                </c:pt>
                <c:pt idx="52244">
                  <c:v>-36.535742203312097</c:v>
                </c:pt>
                <c:pt idx="52245">
                  <c:v>-36.402246085111898</c:v>
                </c:pt>
                <c:pt idx="52246">
                  <c:v>-36.402246085111898</c:v>
                </c:pt>
                <c:pt idx="52247">
                  <c:v>-36.402246085111898</c:v>
                </c:pt>
                <c:pt idx="52248">
                  <c:v>-36.456640576732703</c:v>
                </c:pt>
                <c:pt idx="52249">
                  <c:v>-36.456640576732703</c:v>
                </c:pt>
                <c:pt idx="52250">
                  <c:v>-36.456640576732703</c:v>
                </c:pt>
                <c:pt idx="52251">
                  <c:v>-36.560839802754302</c:v>
                </c:pt>
                <c:pt idx="52252">
                  <c:v>-36.560839802754302</c:v>
                </c:pt>
                <c:pt idx="52253">
                  <c:v>-36.569824198537297</c:v>
                </c:pt>
                <c:pt idx="52254">
                  <c:v>-36.569824198537297</c:v>
                </c:pt>
                <c:pt idx="52255">
                  <c:v>-36.569824198537297</c:v>
                </c:pt>
                <c:pt idx="52256">
                  <c:v>-36.405371052082003</c:v>
                </c:pt>
                <c:pt idx="52257">
                  <c:v>-36.405371052082003</c:v>
                </c:pt>
                <c:pt idx="52258">
                  <c:v>-36.548339813511099</c:v>
                </c:pt>
                <c:pt idx="52259">
                  <c:v>-36.548339813511099</c:v>
                </c:pt>
                <c:pt idx="52260">
                  <c:v>-36.603710882140099</c:v>
                </c:pt>
                <c:pt idx="52261">
                  <c:v>-36.603710882140099</c:v>
                </c:pt>
                <c:pt idx="52262">
                  <c:v>-36.603710882140099</c:v>
                </c:pt>
                <c:pt idx="52263">
                  <c:v>-36.527636684295402</c:v>
                </c:pt>
                <c:pt idx="52264">
                  <c:v>-36.527636684295402</c:v>
                </c:pt>
                <c:pt idx="52265">
                  <c:v>-36.527636684295402</c:v>
                </c:pt>
                <c:pt idx="52266">
                  <c:v>-36.447851522767401</c:v>
                </c:pt>
                <c:pt idx="52267">
                  <c:v>-36.447851522767401</c:v>
                </c:pt>
                <c:pt idx="52268">
                  <c:v>-36.645117128093197</c:v>
                </c:pt>
                <c:pt idx="52269">
                  <c:v>-36.645117128093197</c:v>
                </c:pt>
                <c:pt idx="52270">
                  <c:v>-36.444140602776301</c:v>
                </c:pt>
                <c:pt idx="52271">
                  <c:v>-36.444140602776301</c:v>
                </c:pt>
                <c:pt idx="52272">
                  <c:v>-36.604980405390897</c:v>
                </c:pt>
                <c:pt idx="52273">
                  <c:v>-36.604980405390897</c:v>
                </c:pt>
                <c:pt idx="52274">
                  <c:v>-36.538085896194303</c:v>
                </c:pt>
                <c:pt idx="52275">
                  <c:v>-36.538085896194303</c:v>
                </c:pt>
                <c:pt idx="52276">
                  <c:v>-36.538085896194303</c:v>
                </c:pt>
                <c:pt idx="52277">
                  <c:v>-36.488378897629403</c:v>
                </c:pt>
                <c:pt idx="52278">
                  <c:v>-36.488378897629403</c:v>
                </c:pt>
                <c:pt idx="52279">
                  <c:v>-36.488378897629403</c:v>
                </c:pt>
                <c:pt idx="52280">
                  <c:v>-36.5063476081923</c:v>
                </c:pt>
                <c:pt idx="52281">
                  <c:v>-36.5063476081923</c:v>
                </c:pt>
                <c:pt idx="52282">
                  <c:v>-36.5063476081923</c:v>
                </c:pt>
                <c:pt idx="52283">
                  <c:v>-36.6030272829084</c:v>
                </c:pt>
                <c:pt idx="52284">
                  <c:v>-36.6030272829084</c:v>
                </c:pt>
                <c:pt idx="52285">
                  <c:v>-36.6030272829084</c:v>
                </c:pt>
                <c:pt idx="52286">
                  <c:v>-36.6030272829084</c:v>
                </c:pt>
                <c:pt idx="52287">
                  <c:v>-36.6030272829084</c:v>
                </c:pt>
                <c:pt idx="52288">
                  <c:v>-36.562402298477501</c:v>
                </c:pt>
                <c:pt idx="52289">
                  <c:v>-36.562402298477501</c:v>
                </c:pt>
                <c:pt idx="52290">
                  <c:v>-36.434277314750901</c:v>
                </c:pt>
                <c:pt idx="52291">
                  <c:v>-36.434277314750901</c:v>
                </c:pt>
                <c:pt idx="52292">
                  <c:v>-36.532519491818597</c:v>
                </c:pt>
                <c:pt idx="52293">
                  <c:v>-36.532519491818597</c:v>
                </c:pt>
                <c:pt idx="52294">
                  <c:v>-36.626660132715102</c:v>
                </c:pt>
                <c:pt idx="52295">
                  <c:v>-36.626660132715102</c:v>
                </c:pt>
                <c:pt idx="52296">
                  <c:v>-36.626660132715102</c:v>
                </c:pt>
                <c:pt idx="52297">
                  <c:v>-36.450976508312998</c:v>
                </c:pt>
                <c:pt idx="52298">
                  <c:v>-36.450976508312998</c:v>
                </c:pt>
                <c:pt idx="52299">
                  <c:v>-36.568847614369503</c:v>
                </c:pt>
                <c:pt idx="52300">
                  <c:v>-36.568847614369503</c:v>
                </c:pt>
                <c:pt idx="52301">
                  <c:v>-36.568847614369503</c:v>
                </c:pt>
                <c:pt idx="52302">
                  <c:v>-36.568847614369503</c:v>
                </c:pt>
                <c:pt idx="52303">
                  <c:v>-36.463671818775701</c:v>
                </c:pt>
                <c:pt idx="52304">
                  <c:v>-36.463671818775701</c:v>
                </c:pt>
                <c:pt idx="52305">
                  <c:v>-36.463671818775701</c:v>
                </c:pt>
                <c:pt idx="52306">
                  <c:v>-36.5333007338849</c:v>
                </c:pt>
                <c:pt idx="52307">
                  <c:v>-36.5333007338849</c:v>
                </c:pt>
                <c:pt idx="52308">
                  <c:v>-36.274609336214702</c:v>
                </c:pt>
                <c:pt idx="52309">
                  <c:v>-36.274609336214702</c:v>
                </c:pt>
                <c:pt idx="52310">
                  <c:v>-36.3691405796853</c:v>
                </c:pt>
                <c:pt idx="52311">
                  <c:v>-36.3691405796853</c:v>
                </c:pt>
                <c:pt idx="52312">
                  <c:v>-36.460839833365696</c:v>
                </c:pt>
                <c:pt idx="52313">
                  <c:v>-36.460839833365696</c:v>
                </c:pt>
                <c:pt idx="52314">
                  <c:v>-36.455761668752501</c:v>
                </c:pt>
                <c:pt idx="52315">
                  <c:v>-36.455761668752501</c:v>
                </c:pt>
                <c:pt idx="52316">
                  <c:v>-36.455761668752501</c:v>
                </c:pt>
                <c:pt idx="52317">
                  <c:v>-36.581347621140502</c:v>
                </c:pt>
                <c:pt idx="52318">
                  <c:v>-36.581347621140502</c:v>
                </c:pt>
                <c:pt idx="52319">
                  <c:v>-36.581347621140502</c:v>
                </c:pt>
                <c:pt idx="52320">
                  <c:v>-36.501269471540503</c:v>
                </c:pt>
                <c:pt idx="52321">
                  <c:v>-36.501269471540503</c:v>
                </c:pt>
                <c:pt idx="52322">
                  <c:v>-36.501269471540503</c:v>
                </c:pt>
                <c:pt idx="52323">
                  <c:v>-36.501269471540503</c:v>
                </c:pt>
                <c:pt idx="52324">
                  <c:v>-36.445703091601899</c:v>
                </c:pt>
                <c:pt idx="52325">
                  <c:v>-36.445703091601899</c:v>
                </c:pt>
                <c:pt idx="52326">
                  <c:v>-36.445703091601899</c:v>
                </c:pt>
                <c:pt idx="52327">
                  <c:v>-36.412402332512997</c:v>
                </c:pt>
                <c:pt idx="52328">
                  <c:v>-36.412402332512997</c:v>
                </c:pt>
                <c:pt idx="52329">
                  <c:v>-36.565624899056203</c:v>
                </c:pt>
                <c:pt idx="52330">
                  <c:v>-36.565624899056203</c:v>
                </c:pt>
                <c:pt idx="52331">
                  <c:v>-36.3725585430875</c:v>
                </c:pt>
                <c:pt idx="52332">
                  <c:v>-36.3725585430875</c:v>
                </c:pt>
                <c:pt idx="52333">
                  <c:v>-36.380468737413999</c:v>
                </c:pt>
                <c:pt idx="52334">
                  <c:v>-36.380468737413999</c:v>
                </c:pt>
                <c:pt idx="52335">
                  <c:v>-36.380468737413999</c:v>
                </c:pt>
                <c:pt idx="52336">
                  <c:v>-36.5665038711522</c:v>
                </c:pt>
                <c:pt idx="52337">
                  <c:v>-36.5665038711522</c:v>
                </c:pt>
                <c:pt idx="52338">
                  <c:v>-36.5665038711522</c:v>
                </c:pt>
                <c:pt idx="52339">
                  <c:v>-36.5047851550625</c:v>
                </c:pt>
                <c:pt idx="52340">
                  <c:v>-36.5047851550625</c:v>
                </c:pt>
                <c:pt idx="52341">
                  <c:v>-36.5047851550625</c:v>
                </c:pt>
                <c:pt idx="52342">
                  <c:v>-36.424511664372403</c:v>
                </c:pt>
                <c:pt idx="52343">
                  <c:v>-36.424511664372403</c:v>
                </c:pt>
                <c:pt idx="52344">
                  <c:v>-36.601855394343097</c:v>
                </c:pt>
                <c:pt idx="52345">
                  <c:v>-36.601855394343097</c:v>
                </c:pt>
                <c:pt idx="52346">
                  <c:v>-36.601855394343097</c:v>
                </c:pt>
                <c:pt idx="52347">
                  <c:v>-36.602148417172401</c:v>
                </c:pt>
                <c:pt idx="52348">
                  <c:v>-36.602148417172401</c:v>
                </c:pt>
                <c:pt idx="52349">
                  <c:v>-36.4976562410884</c:v>
                </c:pt>
                <c:pt idx="52350">
                  <c:v>-36.4976562410884</c:v>
                </c:pt>
                <c:pt idx="52351">
                  <c:v>-36.3908202613311</c:v>
                </c:pt>
                <c:pt idx="52352">
                  <c:v>-36.3908202613311</c:v>
                </c:pt>
                <c:pt idx="52353">
                  <c:v>-36.3908202613311</c:v>
                </c:pt>
                <c:pt idx="52354">
                  <c:v>-36.4258788937804</c:v>
                </c:pt>
                <c:pt idx="52355">
                  <c:v>-36.4258788937804</c:v>
                </c:pt>
                <c:pt idx="52356">
                  <c:v>-36.4258788937804</c:v>
                </c:pt>
                <c:pt idx="52357">
                  <c:v>-36.526855430471102</c:v>
                </c:pt>
                <c:pt idx="52358">
                  <c:v>-36.526855430471102</c:v>
                </c:pt>
                <c:pt idx="52359">
                  <c:v>-36.526855430471102</c:v>
                </c:pt>
                <c:pt idx="52360">
                  <c:v>-36.541699159890399</c:v>
                </c:pt>
                <c:pt idx="52361">
                  <c:v>-36.541699159890399</c:v>
                </c:pt>
                <c:pt idx="52362">
                  <c:v>-36.541699159890399</c:v>
                </c:pt>
                <c:pt idx="52363">
                  <c:v>-36.498730463914399</c:v>
                </c:pt>
                <c:pt idx="52364">
                  <c:v>-36.498730463914399</c:v>
                </c:pt>
                <c:pt idx="52365">
                  <c:v>-36.474023379283601</c:v>
                </c:pt>
                <c:pt idx="52366">
                  <c:v>-36.474023379283601</c:v>
                </c:pt>
                <c:pt idx="52367">
                  <c:v>-36.474023379283601</c:v>
                </c:pt>
                <c:pt idx="52368">
                  <c:v>-36.437109332058697</c:v>
                </c:pt>
                <c:pt idx="52369">
                  <c:v>-36.437109332058697</c:v>
                </c:pt>
                <c:pt idx="52370">
                  <c:v>-36.408789075205199</c:v>
                </c:pt>
                <c:pt idx="52371">
                  <c:v>-36.408789075205199</c:v>
                </c:pt>
                <c:pt idx="52372">
                  <c:v>-36.5261718973561</c:v>
                </c:pt>
                <c:pt idx="52373">
                  <c:v>-36.5261718973561</c:v>
                </c:pt>
                <c:pt idx="52374">
                  <c:v>-36.476464800711199</c:v>
                </c:pt>
                <c:pt idx="52375">
                  <c:v>-36.476464800711199</c:v>
                </c:pt>
                <c:pt idx="52376">
                  <c:v>-36.476464800711199</c:v>
                </c:pt>
                <c:pt idx="52377">
                  <c:v>-36.445214812083499</c:v>
                </c:pt>
                <c:pt idx="52378">
                  <c:v>-36.445214812083499</c:v>
                </c:pt>
                <c:pt idx="52379">
                  <c:v>-36.445214812083499</c:v>
                </c:pt>
                <c:pt idx="52380">
                  <c:v>-36.610351531329798</c:v>
                </c:pt>
                <c:pt idx="52381">
                  <c:v>-36.610351531329798</c:v>
                </c:pt>
                <c:pt idx="52382">
                  <c:v>-36.610351531329798</c:v>
                </c:pt>
                <c:pt idx="52383">
                  <c:v>-36.610351531329798</c:v>
                </c:pt>
                <c:pt idx="52384">
                  <c:v>-36.499511685156897</c:v>
                </c:pt>
                <c:pt idx="52385">
                  <c:v>-36.499511685156897</c:v>
                </c:pt>
                <c:pt idx="52386">
                  <c:v>-36.526660154908299</c:v>
                </c:pt>
                <c:pt idx="52387">
                  <c:v>-36.526660154908299</c:v>
                </c:pt>
                <c:pt idx="52388">
                  <c:v>-36.526660154908299</c:v>
                </c:pt>
                <c:pt idx="52389">
                  <c:v>-36.4842772929332</c:v>
                </c:pt>
                <c:pt idx="52390">
                  <c:v>-36.4842772929332</c:v>
                </c:pt>
                <c:pt idx="52391">
                  <c:v>-36.533593723790503</c:v>
                </c:pt>
                <c:pt idx="52392">
                  <c:v>-36.533593723790503</c:v>
                </c:pt>
                <c:pt idx="52393">
                  <c:v>-36.362890599972097</c:v>
                </c:pt>
                <c:pt idx="52394">
                  <c:v>-36.362890599972097</c:v>
                </c:pt>
                <c:pt idx="52395">
                  <c:v>-36.389453116920699</c:v>
                </c:pt>
                <c:pt idx="52396">
                  <c:v>-36.389453116920699</c:v>
                </c:pt>
                <c:pt idx="52397">
                  <c:v>-36.389453116920699</c:v>
                </c:pt>
                <c:pt idx="52398">
                  <c:v>-36.532421821371798</c:v>
                </c:pt>
                <c:pt idx="52399">
                  <c:v>-36.532421821371798</c:v>
                </c:pt>
                <c:pt idx="52400">
                  <c:v>-36.532421821371798</c:v>
                </c:pt>
                <c:pt idx="52401">
                  <c:v>-36.532421821371798</c:v>
                </c:pt>
                <c:pt idx="52402">
                  <c:v>-36.558300733835402</c:v>
                </c:pt>
                <c:pt idx="52403">
                  <c:v>-36.558300733835402</c:v>
                </c:pt>
                <c:pt idx="52404">
                  <c:v>-36.558300733835402</c:v>
                </c:pt>
                <c:pt idx="52405">
                  <c:v>-36.645507793960803</c:v>
                </c:pt>
                <c:pt idx="52406">
                  <c:v>-36.645507793960803</c:v>
                </c:pt>
                <c:pt idx="52407">
                  <c:v>-36.4289061794479</c:v>
                </c:pt>
                <c:pt idx="52408">
                  <c:v>-36.4289061794479</c:v>
                </c:pt>
                <c:pt idx="52409">
                  <c:v>-36.4289061794479</c:v>
                </c:pt>
                <c:pt idx="52410">
                  <c:v>-36.563867147502599</c:v>
                </c:pt>
                <c:pt idx="52411">
                  <c:v>-36.563867147502599</c:v>
                </c:pt>
                <c:pt idx="52412">
                  <c:v>-36.664062454794397</c:v>
                </c:pt>
                <c:pt idx="52413">
                  <c:v>-36.664062454794397</c:v>
                </c:pt>
                <c:pt idx="52414">
                  <c:v>-36.529296819040603</c:v>
                </c:pt>
                <c:pt idx="52415">
                  <c:v>-36.529296819040603</c:v>
                </c:pt>
                <c:pt idx="52416">
                  <c:v>-36.529296819040603</c:v>
                </c:pt>
                <c:pt idx="52417">
                  <c:v>-36.387695262797898</c:v>
                </c:pt>
                <c:pt idx="52418">
                  <c:v>-36.387695262797898</c:v>
                </c:pt>
                <c:pt idx="52419">
                  <c:v>-36.387695262797898</c:v>
                </c:pt>
                <c:pt idx="52420">
                  <c:v>-36.525781221724102</c:v>
                </c:pt>
                <c:pt idx="52421">
                  <c:v>-36.525781221724102</c:v>
                </c:pt>
                <c:pt idx="52422">
                  <c:v>-36.525781221724102</c:v>
                </c:pt>
                <c:pt idx="52423">
                  <c:v>-36.567871053215597</c:v>
                </c:pt>
                <c:pt idx="52424">
                  <c:v>-36.567871053215597</c:v>
                </c:pt>
                <c:pt idx="52425">
                  <c:v>-36.712206965690697</c:v>
                </c:pt>
                <c:pt idx="52426">
                  <c:v>-36.712206965690697</c:v>
                </c:pt>
                <c:pt idx="52427">
                  <c:v>-36.712206965690697</c:v>
                </c:pt>
                <c:pt idx="52428">
                  <c:v>-36.640039021134697</c:v>
                </c:pt>
                <c:pt idx="52429">
                  <c:v>-36.684374972617597</c:v>
                </c:pt>
                <c:pt idx="52430">
                  <c:v>-36.684374972617597</c:v>
                </c:pt>
                <c:pt idx="52431">
                  <c:v>-36.684374972617597</c:v>
                </c:pt>
                <c:pt idx="52432">
                  <c:v>-36.630371056824501</c:v>
                </c:pt>
                <c:pt idx="52433">
                  <c:v>-36.630371056824501</c:v>
                </c:pt>
                <c:pt idx="52434">
                  <c:v>-36.614941351210199</c:v>
                </c:pt>
                <c:pt idx="52435">
                  <c:v>-36.614941351210199</c:v>
                </c:pt>
                <c:pt idx="52436">
                  <c:v>-36.614941351210199</c:v>
                </c:pt>
                <c:pt idx="52437">
                  <c:v>-36.746191337595498</c:v>
                </c:pt>
                <c:pt idx="52438">
                  <c:v>-36.746191337595498</c:v>
                </c:pt>
                <c:pt idx="52439">
                  <c:v>-36.746191337595498</c:v>
                </c:pt>
                <c:pt idx="52440">
                  <c:v>-36.670996030887103</c:v>
                </c:pt>
                <c:pt idx="52441">
                  <c:v>-36.670996030887103</c:v>
                </c:pt>
                <c:pt idx="52442">
                  <c:v>-36.670996030887103</c:v>
                </c:pt>
                <c:pt idx="52443">
                  <c:v>-36.639453090217998</c:v>
                </c:pt>
                <c:pt idx="52444">
                  <c:v>-36.639453090217998</c:v>
                </c:pt>
                <c:pt idx="52445">
                  <c:v>-36.723535102995797</c:v>
                </c:pt>
                <c:pt idx="52446">
                  <c:v>-36.723535102995797</c:v>
                </c:pt>
                <c:pt idx="52447">
                  <c:v>-36.688671866082501</c:v>
                </c:pt>
                <c:pt idx="52448">
                  <c:v>-36.688671866082501</c:v>
                </c:pt>
                <c:pt idx="52449">
                  <c:v>-36.750097607095</c:v>
                </c:pt>
                <c:pt idx="52450">
                  <c:v>-36.750097607095</c:v>
                </c:pt>
                <c:pt idx="52451">
                  <c:v>-36.750097607095</c:v>
                </c:pt>
                <c:pt idx="52452">
                  <c:v>-36.764941395194903</c:v>
                </c:pt>
                <c:pt idx="52453">
                  <c:v>-36.764941395194903</c:v>
                </c:pt>
                <c:pt idx="52454">
                  <c:v>-36.764941395194903</c:v>
                </c:pt>
                <c:pt idx="52455">
                  <c:v>-36.809960939906802</c:v>
                </c:pt>
                <c:pt idx="52456">
                  <c:v>-36.809960939906802</c:v>
                </c:pt>
                <c:pt idx="52457">
                  <c:v>-36.809960939906802</c:v>
                </c:pt>
                <c:pt idx="52458">
                  <c:v>-36.9012694734337</c:v>
                </c:pt>
                <c:pt idx="52459">
                  <c:v>-36.9012694734337</c:v>
                </c:pt>
                <c:pt idx="52460">
                  <c:v>-36.9012694734337</c:v>
                </c:pt>
                <c:pt idx="52461">
                  <c:v>-36.938183560698199</c:v>
                </c:pt>
                <c:pt idx="52462">
                  <c:v>-36.938183560698199</c:v>
                </c:pt>
                <c:pt idx="52463">
                  <c:v>-36.938183560698199</c:v>
                </c:pt>
                <c:pt idx="52464">
                  <c:v>-36.857519515673602</c:v>
                </c:pt>
                <c:pt idx="52465">
                  <c:v>-36.857519515673602</c:v>
                </c:pt>
                <c:pt idx="52466">
                  <c:v>-36.989746056067801</c:v>
                </c:pt>
                <c:pt idx="52467">
                  <c:v>-36.989746056067801</c:v>
                </c:pt>
                <c:pt idx="52468">
                  <c:v>-36.989746056067801</c:v>
                </c:pt>
                <c:pt idx="52469">
                  <c:v>-36.748437449008598</c:v>
                </c:pt>
                <c:pt idx="52470">
                  <c:v>-36.674023412982898</c:v>
                </c:pt>
                <c:pt idx="52471">
                  <c:v>-36.674023412982898</c:v>
                </c:pt>
                <c:pt idx="52472">
                  <c:v>-36.674023412982898</c:v>
                </c:pt>
                <c:pt idx="52473">
                  <c:v>-36.997558532777397</c:v>
                </c:pt>
                <c:pt idx="52474">
                  <c:v>-36.997558532777397</c:v>
                </c:pt>
                <c:pt idx="52475">
                  <c:v>-36.997558532777397</c:v>
                </c:pt>
                <c:pt idx="52476">
                  <c:v>-36.604785077484799</c:v>
                </c:pt>
                <c:pt idx="52477">
                  <c:v>-36.604785077484799</c:v>
                </c:pt>
                <c:pt idx="52478">
                  <c:v>-36.604785077484799</c:v>
                </c:pt>
                <c:pt idx="52479">
                  <c:v>-36.604785077484799</c:v>
                </c:pt>
                <c:pt idx="52480">
                  <c:v>-36.9126952805454</c:v>
                </c:pt>
                <c:pt idx="52481">
                  <c:v>-36.9126952805454</c:v>
                </c:pt>
                <c:pt idx="52482">
                  <c:v>-36.829003853461401</c:v>
                </c:pt>
                <c:pt idx="52483">
                  <c:v>-36.829003853461401</c:v>
                </c:pt>
                <c:pt idx="52484">
                  <c:v>-36.829003853461401</c:v>
                </c:pt>
                <c:pt idx="52485">
                  <c:v>-36.907421884505297</c:v>
                </c:pt>
                <c:pt idx="52486">
                  <c:v>-36.907421884505297</c:v>
                </c:pt>
                <c:pt idx="52487">
                  <c:v>-36.907421884505297</c:v>
                </c:pt>
                <c:pt idx="52488">
                  <c:v>-36.9197264864342</c:v>
                </c:pt>
                <c:pt idx="52489">
                  <c:v>-36.674316341188302</c:v>
                </c:pt>
                <c:pt idx="52490">
                  <c:v>-36.674316341188302</c:v>
                </c:pt>
                <c:pt idx="52491">
                  <c:v>-36.674316341188302</c:v>
                </c:pt>
                <c:pt idx="52492">
                  <c:v>-36.775195285343202</c:v>
                </c:pt>
                <c:pt idx="52493">
                  <c:v>-36.775195285343202</c:v>
                </c:pt>
                <c:pt idx="52494">
                  <c:v>-36.775195285343202</c:v>
                </c:pt>
                <c:pt idx="52495">
                  <c:v>-36.616503881436003</c:v>
                </c:pt>
                <c:pt idx="52496">
                  <c:v>-36.616503881436003</c:v>
                </c:pt>
                <c:pt idx="52497">
                  <c:v>-36.616503881436003</c:v>
                </c:pt>
                <c:pt idx="52498">
                  <c:v>-36.7023437292737</c:v>
                </c:pt>
                <c:pt idx="52499">
                  <c:v>-36.7023437292737</c:v>
                </c:pt>
                <c:pt idx="52500">
                  <c:v>-36.7023437292737</c:v>
                </c:pt>
                <c:pt idx="52501">
                  <c:v>-36.4852539145867</c:v>
                </c:pt>
                <c:pt idx="52502">
                  <c:v>-36.4852539145867</c:v>
                </c:pt>
                <c:pt idx="52503">
                  <c:v>-36.4852539145867</c:v>
                </c:pt>
                <c:pt idx="52504">
                  <c:v>-36.636914006587098</c:v>
                </c:pt>
                <c:pt idx="52505">
                  <c:v>-36.636914006587098</c:v>
                </c:pt>
                <c:pt idx="52506">
                  <c:v>-36.401464819049501</c:v>
                </c:pt>
                <c:pt idx="52507">
                  <c:v>-36.401464819049501</c:v>
                </c:pt>
                <c:pt idx="52508">
                  <c:v>-36.352539026825902</c:v>
                </c:pt>
                <c:pt idx="52509">
                  <c:v>-36.352539026825902</c:v>
                </c:pt>
                <c:pt idx="52510">
                  <c:v>-36.352539026825902</c:v>
                </c:pt>
                <c:pt idx="52511">
                  <c:v>-36.522753887947999</c:v>
                </c:pt>
                <c:pt idx="52512">
                  <c:v>-36.522753887947999</c:v>
                </c:pt>
                <c:pt idx="52513">
                  <c:v>-36.522753887947999</c:v>
                </c:pt>
                <c:pt idx="52514">
                  <c:v>-36.521777287911299</c:v>
                </c:pt>
                <c:pt idx="52515">
                  <c:v>-36.521777287911299</c:v>
                </c:pt>
                <c:pt idx="52516">
                  <c:v>-36.521777287911299</c:v>
                </c:pt>
                <c:pt idx="52517">
                  <c:v>-36.544433520582899</c:v>
                </c:pt>
                <c:pt idx="52518">
                  <c:v>-36.544433520582899</c:v>
                </c:pt>
                <c:pt idx="52519">
                  <c:v>-36.544433520582899</c:v>
                </c:pt>
                <c:pt idx="52520">
                  <c:v>-36.298632777012202</c:v>
                </c:pt>
                <c:pt idx="52521">
                  <c:v>-36.298632777012202</c:v>
                </c:pt>
                <c:pt idx="52522">
                  <c:v>-36.298632777012202</c:v>
                </c:pt>
                <c:pt idx="52523">
                  <c:v>-36.283203072285602</c:v>
                </c:pt>
                <c:pt idx="52524">
                  <c:v>-36.283203072285602</c:v>
                </c:pt>
                <c:pt idx="52525">
                  <c:v>-36.492285137268397</c:v>
                </c:pt>
                <c:pt idx="52526">
                  <c:v>-36.492285137268397</c:v>
                </c:pt>
                <c:pt idx="52527">
                  <c:v>-36.443164014337498</c:v>
                </c:pt>
                <c:pt idx="52528">
                  <c:v>-36.443164014337498</c:v>
                </c:pt>
                <c:pt idx="52529">
                  <c:v>-36.501367124081298</c:v>
                </c:pt>
                <c:pt idx="52530">
                  <c:v>-36.501367124081298</c:v>
                </c:pt>
                <c:pt idx="52531">
                  <c:v>-36.501367124081298</c:v>
                </c:pt>
                <c:pt idx="52532">
                  <c:v>-36.312206983275203</c:v>
                </c:pt>
                <c:pt idx="52533">
                  <c:v>-36.312206983275203</c:v>
                </c:pt>
                <c:pt idx="52534">
                  <c:v>-36.312206983275203</c:v>
                </c:pt>
                <c:pt idx="52535">
                  <c:v>-36.322460911243901</c:v>
                </c:pt>
                <c:pt idx="52536">
                  <c:v>-36.322460911243901</c:v>
                </c:pt>
                <c:pt idx="52537">
                  <c:v>-36.322460911243901</c:v>
                </c:pt>
                <c:pt idx="52538">
                  <c:v>-36.258496103830097</c:v>
                </c:pt>
                <c:pt idx="52539">
                  <c:v>-36.258496103830097</c:v>
                </c:pt>
                <c:pt idx="52540">
                  <c:v>-36.258496103830097</c:v>
                </c:pt>
                <c:pt idx="52541">
                  <c:v>-36.126074148596601</c:v>
                </c:pt>
                <c:pt idx="52542">
                  <c:v>-36.126074148596601</c:v>
                </c:pt>
                <c:pt idx="52543">
                  <c:v>-35.9885741842808</c:v>
                </c:pt>
                <c:pt idx="52544">
                  <c:v>-35.9885741842808</c:v>
                </c:pt>
                <c:pt idx="52545">
                  <c:v>-36.000097599462599</c:v>
                </c:pt>
                <c:pt idx="52546">
                  <c:v>-36.000097599462599</c:v>
                </c:pt>
                <c:pt idx="52547">
                  <c:v>-36.000097599462599</c:v>
                </c:pt>
                <c:pt idx="52548">
                  <c:v>-36.376269497712201</c:v>
                </c:pt>
                <c:pt idx="52549">
                  <c:v>-36.376269497712201</c:v>
                </c:pt>
                <c:pt idx="52550">
                  <c:v>-36.174609334608199</c:v>
                </c:pt>
                <c:pt idx="52551">
                  <c:v>-36.174609334608199</c:v>
                </c:pt>
                <c:pt idx="52552">
                  <c:v>-36.174609334608199</c:v>
                </c:pt>
                <c:pt idx="52553">
                  <c:v>-36.124511695350499</c:v>
                </c:pt>
                <c:pt idx="52554">
                  <c:v>-36.124511695350499</c:v>
                </c:pt>
                <c:pt idx="52555">
                  <c:v>-36.124511695350499</c:v>
                </c:pt>
                <c:pt idx="52556">
                  <c:v>-36.058593726025698</c:v>
                </c:pt>
                <c:pt idx="52557">
                  <c:v>-36.058593726025698</c:v>
                </c:pt>
                <c:pt idx="52558">
                  <c:v>-36.058593726025698</c:v>
                </c:pt>
                <c:pt idx="52559">
                  <c:v>-36.009863223647699</c:v>
                </c:pt>
                <c:pt idx="52560">
                  <c:v>-36.009863223647699</c:v>
                </c:pt>
                <c:pt idx="52561">
                  <c:v>-36.020996037201201</c:v>
                </c:pt>
                <c:pt idx="52562">
                  <c:v>-36.020996037201201</c:v>
                </c:pt>
                <c:pt idx="52563">
                  <c:v>-35.868457009855703</c:v>
                </c:pt>
                <c:pt idx="52564">
                  <c:v>-35.868457009855703</c:v>
                </c:pt>
                <c:pt idx="52565">
                  <c:v>-35.868457009855703</c:v>
                </c:pt>
                <c:pt idx="52566">
                  <c:v>-35.735937469871701</c:v>
                </c:pt>
                <c:pt idx="52567">
                  <c:v>-35.735937469871701</c:v>
                </c:pt>
                <c:pt idx="52568">
                  <c:v>-35.735937469871701</c:v>
                </c:pt>
                <c:pt idx="52569">
                  <c:v>-35.667871005716698</c:v>
                </c:pt>
                <c:pt idx="52570">
                  <c:v>-35.667871005716698</c:v>
                </c:pt>
                <c:pt idx="52571">
                  <c:v>-35.667871005716698</c:v>
                </c:pt>
                <c:pt idx="52572">
                  <c:v>-35.902831962695899</c:v>
                </c:pt>
                <c:pt idx="52573">
                  <c:v>-35.902831962695899</c:v>
                </c:pt>
                <c:pt idx="52574">
                  <c:v>-35.902831962695899</c:v>
                </c:pt>
                <c:pt idx="52575">
                  <c:v>-35.943456995540998</c:v>
                </c:pt>
                <c:pt idx="52576">
                  <c:v>-35.943456995540998</c:v>
                </c:pt>
                <c:pt idx="52577">
                  <c:v>-35.943456995540998</c:v>
                </c:pt>
                <c:pt idx="52578">
                  <c:v>-35.738867120358897</c:v>
                </c:pt>
                <c:pt idx="52579">
                  <c:v>-35.738867120358897</c:v>
                </c:pt>
                <c:pt idx="52580">
                  <c:v>-35.738867120358897</c:v>
                </c:pt>
                <c:pt idx="52581">
                  <c:v>-35.9388671481356</c:v>
                </c:pt>
                <c:pt idx="52582">
                  <c:v>-35.9388671481356</c:v>
                </c:pt>
                <c:pt idx="52583">
                  <c:v>-35.878515615222497</c:v>
                </c:pt>
                <c:pt idx="52584">
                  <c:v>-35.878515615222497</c:v>
                </c:pt>
                <c:pt idx="52585">
                  <c:v>-35.878515615222497</c:v>
                </c:pt>
                <c:pt idx="52586">
                  <c:v>-35.581835929027797</c:v>
                </c:pt>
                <c:pt idx="52587">
                  <c:v>-35.581835929027797</c:v>
                </c:pt>
                <c:pt idx="52588">
                  <c:v>-35.581835929027797</c:v>
                </c:pt>
                <c:pt idx="52589">
                  <c:v>-35.849511688596898</c:v>
                </c:pt>
                <c:pt idx="52590">
                  <c:v>-35.849511688596898</c:v>
                </c:pt>
                <c:pt idx="52591">
                  <c:v>-35.849511688596898</c:v>
                </c:pt>
                <c:pt idx="52592">
                  <c:v>-36.240917953567902</c:v>
                </c:pt>
                <c:pt idx="52593">
                  <c:v>-36.240917953567902</c:v>
                </c:pt>
                <c:pt idx="52594">
                  <c:v>-36.240917953567902</c:v>
                </c:pt>
                <c:pt idx="52595">
                  <c:v>-35.795214809724698</c:v>
                </c:pt>
                <c:pt idx="52596">
                  <c:v>-35.795214809724698</c:v>
                </c:pt>
                <c:pt idx="52597">
                  <c:v>-35.795214809724698</c:v>
                </c:pt>
                <c:pt idx="52598">
                  <c:v>-35.7881835606021</c:v>
                </c:pt>
                <c:pt idx="52599">
                  <c:v>-35.7881835606021</c:v>
                </c:pt>
                <c:pt idx="52600">
                  <c:v>-35.7881835606021</c:v>
                </c:pt>
                <c:pt idx="52601">
                  <c:v>-36.036132765810102</c:v>
                </c:pt>
                <c:pt idx="52602">
                  <c:v>-35.710546821413999</c:v>
                </c:pt>
                <c:pt idx="52603">
                  <c:v>-35.710546821413999</c:v>
                </c:pt>
                <c:pt idx="52604">
                  <c:v>-35.710546821413999</c:v>
                </c:pt>
                <c:pt idx="52605">
                  <c:v>-35.814648394203601</c:v>
                </c:pt>
                <c:pt idx="52606">
                  <c:v>-35.814648394203601</c:v>
                </c:pt>
                <c:pt idx="52607">
                  <c:v>-35.814648394203601</c:v>
                </c:pt>
                <c:pt idx="52608">
                  <c:v>-35.903906217215898</c:v>
                </c:pt>
                <c:pt idx="52609">
                  <c:v>-35.903906217215898</c:v>
                </c:pt>
                <c:pt idx="52610">
                  <c:v>-36.1233398388067</c:v>
                </c:pt>
                <c:pt idx="52611">
                  <c:v>-36.1233398388067</c:v>
                </c:pt>
                <c:pt idx="52612">
                  <c:v>-36.1233398388067</c:v>
                </c:pt>
                <c:pt idx="52613">
                  <c:v>-36.1233398388067</c:v>
                </c:pt>
                <c:pt idx="52614">
                  <c:v>-35.858691389141299</c:v>
                </c:pt>
                <c:pt idx="52615">
                  <c:v>-35.858691389141299</c:v>
                </c:pt>
                <c:pt idx="52616">
                  <c:v>-35.739941371772098</c:v>
                </c:pt>
                <c:pt idx="52617">
                  <c:v>-35.739941371772098</c:v>
                </c:pt>
                <c:pt idx="52618">
                  <c:v>-35.739941371772098</c:v>
                </c:pt>
                <c:pt idx="52619">
                  <c:v>-35.799023408777401</c:v>
                </c:pt>
                <c:pt idx="52620">
                  <c:v>-35.799023408777401</c:v>
                </c:pt>
                <c:pt idx="52621">
                  <c:v>-35.836523409969203</c:v>
                </c:pt>
                <c:pt idx="52622">
                  <c:v>-35.836523409969203</c:v>
                </c:pt>
                <c:pt idx="52623">
                  <c:v>-35.731347615539498</c:v>
                </c:pt>
                <c:pt idx="52624">
                  <c:v>-35.731347615539498</c:v>
                </c:pt>
                <c:pt idx="52625">
                  <c:v>-35.731347615539498</c:v>
                </c:pt>
                <c:pt idx="52626">
                  <c:v>-35.787402309972002</c:v>
                </c:pt>
                <c:pt idx="52627">
                  <c:v>-35.787402309972002</c:v>
                </c:pt>
                <c:pt idx="52628">
                  <c:v>-35.787402309972002</c:v>
                </c:pt>
                <c:pt idx="52629">
                  <c:v>-35.837597621823001</c:v>
                </c:pt>
                <c:pt idx="52630">
                  <c:v>-35.837597621823001</c:v>
                </c:pt>
                <c:pt idx="52631">
                  <c:v>-35.837597621823001</c:v>
                </c:pt>
                <c:pt idx="52632">
                  <c:v>-35.837597621823001</c:v>
                </c:pt>
                <c:pt idx="52633">
                  <c:v>-35.727148404403103</c:v>
                </c:pt>
                <c:pt idx="52634">
                  <c:v>-35.727148404403103</c:v>
                </c:pt>
                <c:pt idx="52635">
                  <c:v>-35.727148404403103</c:v>
                </c:pt>
                <c:pt idx="52636">
                  <c:v>-35.823437467988697</c:v>
                </c:pt>
                <c:pt idx="52637">
                  <c:v>-35.823437467988697</c:v>
                </c:pt>
                <c:pt idx="52638">
                  <c:v>-35.763769476790898</c:v>
                </c:pt>
                <c:pt idx="52639">
                  <c:v>-35.763769476790898</c:v>
                </c:pt>
                <c:pt idx="52640">
                  <c:v>-35.763769476790898</c:v>
                </c:pt>
                <c:pt idx="52641">
                  <c:v>-35.943066407278799</c:v>
                </c:pt>
                <c:pt idx="52642">
                  <c:v>-35.943066407278799</c:v>
                </c:pt>
                <c:pt idx="52643">
                  <c:v>-35.836425758614403</c:v>
                </c:pt>
                <c:pt idx="52644">
                  <c:v>-35.836425758614403</c:v>
                </c:pt>
                <c:pt idx="52645">
                  <c:v>-35.666308587795299</c:v>
                </c:pt>
                <c:pt idx="52646">
                  <c:v>-35.666308587795299</c:v>
                </c:pt>
                <c:pt idx="52647">
                  <c:v>-35.666308587795299</c:v>
                </c:pt>
                <c:pt idx="52648">
                  <c:v>-35.890527333402098</c:v>
                </c:pt>
                <c:pt idx="52649">
                  <c:v>-35.890527333402098</c:v>
                </c:pt>
                <c:pt idx="52650">
                  <c:v>-35.890527333402098</c:v>
                </c:pt>
                <c:pt idx="52651">
                  <c:v>-35.890527333402098</c:v>
                </c:pt>
                <c:pt idx="52652">
                  <c:v>-35.852148394347701</c:v>
                </c:pt>
                <c:pt idx="52653">
                  <c:v>-35.852148394347701</c:v>
                </c:pt>
                <c:pt idx="52654">
                  <c:v>-35.852148394347701</c:v>
                </c:pt>
                <c:pt idx="52655">
                  <c:v>-35.9360351306604</c:v>
                </c:pt>
                <c:pt idx="52656">
                  <c:v>-35.9360351306604</c:v>
                </c:pt>
                <c:pt idx="52657">
                  <c:v>-35.705859332047098</c:v>
                </c:pt>
                <c:pt idx="52658">
                  <c:v>-35.705859332047098</c:v>
                </c:pt>
                <c:pt idx="52659">
                  <c:v>-35.863183519613798</c:v>
                </c:pt>
                <c:pt idx="52660">
                  <c:v>-35.863183519613798</c:v>
                </c:pt>
                <c:pt idx="52661">
                  <c:v>-35.754003872134398</c:v>
                </c:pt>
                <c:pt idx="52662">
                  <c:v>-35.754003872134398</c:v>
                </c:pt>
                <c:pt idx="52663">
                  <c:v>-35.754003872134398</c:v>
                </c:pt>
                <c:pt idx="52664">
                  <c:v>-35.921289032754402</c:v>
                </c:pt>
                <c:pt idx="52665">
                  <c:v>-35.921289032754402</c:v>
                </c:pt>
                <c:pt idx="52666">
                  <c:v>-35.955859338151598</c:v>
                </c:pt>
                <c:pt idx="52667">
                  <c:v>-35.955859338151598</c:v>
                </c:pt>
                <c:pt idx="52668">
                  <c:v>-35.955859338151598</c:v>
                </c:pt>
                <c:pt idx="52669">
                  <c:v>-35.955859338151598</c:v>
                </c:pt>
                <c:pt idx="52670">
                  <c:v>-35.8469726268522</c:v>
                </c:pt>
                <c:pt idx="52671">
                  <c:v>-35.8469726268522</c:v>
                </c:pt>
                <c:pt idx="52672">
                  <c:v>-35.804199203368597</c:v>
                </c:pt>
                <c:pt idx="52673">
                  <c:v>-35.804199203368597</c:v>
                </c:pt>
                <c:pt idx="52674">
                  <c:v>-35.872460890313903</c:v>
                </c:pt>
                <c:pt idx="52675">
                  <c:v>-35.872460890313903</c:v>
                </c:pt>
                <c:pt idx="52676">
                  <c:v>-35.872460890313903</c:v>
                </c:pt>
                <c:pt idx="52677">
                  <c:v>-35.713964795984701</c:v>
                </c:pt>
                <c:pt idx="52678">
                  <c:v>-36.167773408807903</c:v>
                </c:pt>
                <c:pt idx="52679">
                  <c:v>-36.167773408807903</c:v>
                </c:pt>
                <c:pt idx="52680">
                  <c:v>-36.167773408807903</c:v>
                </c:pt>
                <c:pt idx="52681">
                  <c:v>-35.7156249674008</c:v>
                </c:pt>
                <c:pt idx="52682">
                  <c:v>-35.7156249674008</c:v>
                </c:pt>
                <c:pt idx="52683">
                  <c:v>-35.903613235946899</c:v>
                </c:pt>
                <c:pt idx="52684">
                  <c:v>-35.903613235946899</c:v>
                </c:pt>
                <c:pt idx="52685">
                  <c:v>-35.903613235946899</c:v>
                </c:pt>
                <c:pt idx="52686">
                  <c:v>-35.9317382548833</c:v>
                </c:pt>
                <c:pt idx="52687">
                  <c:v>-35.9317382548833</c:v>
                </c:pt>
                <c:pt idx="52688">
                  <c:v>-35.9317382548833</c:v>
                </c:pt>
                <c:pt idx="52689">
                  <c:v>-35.9317382548833</c:v>
                </c:pt>
                <c:pt idx="52690">
                  <c:v>-35.783300753348101</c:v>
                </c:pt>
                <c:pt idx="52691">
                  <c:v>-35.783300753348101</c:v>
                </c:pt>
                <c:pt idx="52692">
                  <c:v>-35.783300753348101</c:v>
                </c:pt>
                <c:pt idx="52693">
                  <c:v>-36.061523400559899</c:v>
                </c:pt>
                <c:pt idx="52694">
                  <c:v>-36.061523400559899</c:v>
                </c:pt>
                <c:pt idx="52695">
                  <c:v>-36.061523400559899</c:v>
                </c:pt>
                <c:pt idx="52696">
                  <c:v>-35.994726512697497</c:v>
                </c:pt>
                <c:pt idx="52697">
                  <c:v>-35.994726512697497</c:v>
                </c:pt>
                <c:pt idx="52698">
                  <c:v>-35.994726512697497</c:v>
                </c:pt>
                <c:pt idx="52699">
                  <c:v>-36.062011680871301</c:v>
                </c:pt>
                <c:pt idx="52700">
                  <c:v>-36.062011680871301</c:v>
                </c:pt>
                <c:pt idx="52701">
                  <c:v>-36.0160155820776</c:v>
                </c:pt>
                <c:pt idx="52702">
                  <c:v>-36.0160155820776</c:v>
                </c:pt>
                <c:pt idx="52703">
                  <c:v>-36.0160155820776</c:v>
                </c:pt>
                <c:pt idx="52704">
                  <c:v>-35.672949169704196</c:v>
                </c:pt>
                <c:pt idx="52705">
                  <c:v>-35.672949169704196</c:v>
                </c:pt>
                <c:pt idx="52706">
                  <c:v>-35.704101504787097</c:v>
                </c:pt>
                <c:pt idx="52707">
                  <c:v>-35.704101504787097</c:v>
                </c:pt>
                <c:pt idx="52708">
                  <c:v>-35.704101504787097</c:v>
                </c:pt>
                <c:pt idx="52709">
                  <c:v>-35.704101504787097</c:v>
                </c:pt>
                <c:pt idx="52710">
                  <c:v>-35.817578086600399</c:v>
                </c:pt>
                <c:pt idx="52711">
                  <c:v>-35.817578086600399</c:v>
                </c:pt>
                <c:pt idx="52712">
                  <c:v>-35.817578086600399</c:v>
                </c:pt>
                <c:pt idx="52713">
                  <c:v>-35.953515579785702</c:v>
                </c:pt>
                <c:pt idx="52714">
                  <c:v>-35.953515579785702</c:v>
                </c:pt>
                <c:pt idx="52715">
                  <c:v>-36.104687417202499</c:v>
                </c:pt>
                <c:pt idx="52716">
                  <c:v>-36.104687417202499</c:v>
                </c:pt>
                <c:pt idx="52717">
                  <c:v>-36.104687417202499</c:v>
                </c:pt>
                <c:pt idx="52718">
                  <c:v>-36.1796874904757</c:v>
                </c:pt>
                <c:pt idx="52719">
                  <c:v>-36.1796874904757</c:v>
                </c:pt>
                <c:pt idx="52720">
                  <c:v>-36.073535132811202</c:v>
                </c:pt>
                <c:pt idx="52721">
                  <c:v>-36.073535132811202</c:v>
                </c:pt>
                <c:pt idx="52722">
                  <c:v>-36.073535132811202</c:v>
                </c:pt>
                <c:pt idx="52723">
                  <c:v>-35.965722634944498</c:v>
                </c:pt>
                <c:pt idx="52724">
                  <c:v>-35.965722634944498</c:v>
                </c:pt>
                <c:pt idx="52725">
                  <c:v>-35.915136697207302</c:v>
                </c:pt>
                <c:pt idx="52726">
                  <c:v>-35.915136697207302</c:v>
                </c:pt>
                <c:pt idx="52727">
                  <c:v>-35.915136697207302</c:v>
                </c:pt>
                <c:pt idx="52728">
                  <c:v>-35.986132783407797</c:v>
                </c:pt>
                <c:pt idx="52729">
                  <c:v>-35.986132783407797</c:v>
                </c:pt>
                <c:pt idx="52730">
                  <c:v>-35.986132783407797</c:v>
                </c:pt>
                <c:pt idx="52731">
                  <c:v>-35.986132783407797</c:v>
                </c:pt>
                <c:pt idx="52732">
                  <c:v>-35.974121079110702</c:v>
                </c:pt>
                <c:pt idx="52733">
                  <c:v>-35.974121079110702</c:v>
                </c:pt>
                <c:pt idx="52734">
                  <c:v>-35.974121079110702</c:v>
                </c:pt>
                <c:pt idx="52735">
                  <c:v>-35.998730448110997</c:v>
                </c:pt>
                <c:pt idx="52736">
                  <c:v>-35.998730448110997</c:v>
                </c:pt>
                <c:pt idx="52737">
                  <c:v>-35.998730448110997</c:v>
                </c:pt>
                <c:pt idx="52738">
                  <c:v>-36.018359337292999</c:v>
                </c:pt>
                <c:pt idx="52739">
                  <c:v>-35.873242119618197</c:v>
                </c:pt>
                <c:pt idx="52740">
                  <c:v>-35.873242119618197</c:v>
                </c:pt>
                <c:pt idx="52741">
                  <c:v>-35.873242119618197</c:v>
                </c:pt>
                <c:pt idx="52742">
                  <c:v>-35.9518554073438</c:v>
                </c:pt>
                <c:pt idx="52743">
                  <c:v>-35.9518554073438</c:v>
                </c:pt>
                <c:pt idx="52744">
                  <c:v>-35.9518554073438</c:v>
                </c:pt>
                <c:pt idx="52745">
                  <c:v>-35.943749964608202</c:v>
                </c:pt>
                <c:pt idx="52746">
                  <c:v>-35.943749964608202</c:v>
                </c:pt>
                <c:pt idx="52747">
                  <c:v>-35.943749964608202</c:v>
                </c:pt>
                <c:pt idx="52748">
                  <c:v>-36.009472578953101</c:v>
                </c:pt>
                <c:pt idx="52749">
                  <c:v>-36.009472578953101</c:v>
                </c:pt>
                <c:pt idx="52750">
                  <c:v>-36.009472578953101</c:v>
                </c:pt>
                <c:pt idx="52751">
                  <c:v>-36.009472578953101</c:v>
                </c:pt>
                <c:pt idx="52752">
                  <c:v>-36.003613263979702</c:v>
                </c:pt>
                <c:pt idx="52753">
                  <c:v>-36.003613263979702</c:v>
                </c:pt>
                <c:pt idx="52754">
                  <c:v>-36.003613263979702</c:v>
                </c:pt>
                <c:pt idx="52755">
                  <c:v>-35.929492147188199</c:v>
                </c:pt>
                <c:pt idx="52756">
                  <c:v>-35.929492147188199</c:v>
                </c:pt>
                <c:pt idx="52757">
                  <c:v>-35.929492147188199</c:v>
                </c:pt>
                <c:pt idx="52758">
                  <c:v>-36.231835891390801</c:v>
                </c:pt>
                <c:pt idx="52759">
                  <c:v>-36.231835891390801</c:v>
                </c:pt>
                <c:pt idx="52760">
                  <c:v>-36.231835891390801</c:v>
                </c:pt>
                <c:pt idx="52761">
                  <c:v>-35.892187445890102</c:v>
                </c:pt>
                <c:pt idx="52762">
                  <c:v>-35.991406207591297</c:v>
                </c:pt>
                <c:pt idx="52763">
                  <c:v>-35.991406207591297</c:v>
                </c:pt>
                <c:pt idx="52764">
                  <c:v>-36.114746032559196</c:v>
                </c:pt>
                <c:pt idx="52765">
                  <c:v>-36.114746032559196</c:v>
                </c:pt>
                <c:pt idx="52766">
                  <c:v>-36.114746032559196</c:v>
                </c:pt>
                <c:pt idx="52767">
                  <c:v>-35.873730460923902</c:v>
                </c:pt>
                <c:pt idx="52768">
                  <c:v>-35.873730460923902</c:v>
                </c:pt>
                <c:pt idx="52769">
                  <c:v>-35.873730460923902</c:v>
                </c:pt>
                <c:pt idx="52770">
                  <c:v>-35.873730460923902</c:v>
                </c:pt>
                <c:pt idx="52771">
                  <c:v>-35.9025390263632</c:v>
                </c:pt>
                <c:pt idx="52772">
                  <c:v>-35.9025390263632</c:v>
                </c:pt>
                <c:pt idx="52773">
                  <c:v>-35.815136658347903</c:v>
                </c:pt>
                <c:pt idx="52774">
                  <c:v>-35.815136658347903</c:v>
                </c:pt>
                <c:pt idx="52775">
                  <c:v>-35.815136658347903</c:v>
                </c:pt>
                <c:pt idx="52776">
                  <c:v>-36.014843735188997</c:v>
                </c:pt>
                <c:pt idx="52777">
                  <c:v>-36.014843735188997</c:v>
                </c:pt>
                <c:pt idx="52778">
                  <c:v>-36.014843735188997</c:v>
                </c:pt>
                <c:pt idx="52779">
                  <c:v>-35.917480399453702</c:v>
                </c:pt>
                <c:pt idx="52780">
                  <c:v>-35.917480399453702</c:v>
                </c:pt>
                <c:pt idx="52781">
                  <c:v>-35.8182617058701</c:v>
                </c:pt>
                <c:pt idx="52782">
                  <c:v>-35.8182617058701</c:v>
                </c:pt>
                <c:pt idx="52783">
                  <c:v>-35.8182617058701</c:v>
                </c:pt>
                <c:pt idx="52784">
                  <c:v>-35.805175742178101</c:v>
                </c:pt>
                <c:pt idx="52785">
                  <c:v>-35.805175742178101</c:v>
                </c:pt>
                <c:pt idx="52786">
                  <c:v>-35.8162108796677</c:v>
                </c:pt>
                <c:pt idx="52787">
                  <c:v>-35.8162108796677</c:v>
                </c:pt>
                <c:pt idx="52788">
                  <c:v>-35.8162108796677</c:v>
                </c:pt>
                <c:pt idx="52789">
                  <c:v>-35.956835904777101</c:v>
                </c:pt>
                <c:pt idx="52790">
                  <c:v>-35.956835904777101</c:v>
                </c:pt>
                <c:pt idx="52791">
                  <c:v>-35.956835904777101</c:v>
                </c:pt>
                <c:pt idx="52792">
                  <c:v>-35.956835904777101</c:v>
                </c:pt>
                <c:pt idx="52793">
                  <c:v>-35.840331965504397</c:v>
                </c:pt>
                <c:pt idx="52794">
                  <c:v>-35.840331965504397</c:v>
                </c:pt>
                <c:pt idx="52795">
                  <c:v>-35.733398437347198</c:v>
                </c:pt>
                <c:pt idx="52796">
                  <c:v>-35.733398437347198</c:v>
                </c:pt>
                <c:pt idx="52797">
                  <c:v>-35.733398437347198</c:v>
                </c:pt>
                <c:pt idx="52798">
                  <c:v>-35.877734316665702</c:v>
                </c:pt>
                <c:pt idx="52799">
                  <c:v>-35.877734316665702</c:v>
                </c:pt>
                <c:pt idx="52800">
                  <c:v>-35.699902291104003</c:v>
                </c:pt>
                <c:pt idx="52801">
                  <c:v>-35.699902291104003</c:v>
                </c:pt>
                <c:pt idx="52802">
                  <c:v>-35.924316364100299</c:v>
                </c:pt>
                <c:pt idx="52803">
                  <c:v>-35.924316364100299</c:v>
                </c:pt>
                <c:pt idx="52804">
                  <c:v>-35.924316364100299</c:v>
                </c:pt>
                <c:pt idx="52805">
                  <c:v>-35.779003869225498</c:v>
                </c:pt>
                <c:pt idx="52806">
                  <c:v>-35.779003869225498</c:v>
                </c:pt>
                <c:pt idx="52807">
                  <c:v>-36.027148415923797</c:v>
                </c:pt>
                <c:pt idx="52808">
                  <c:v>-36.027148415923797</c:v>
                </c:pt>
                <c:pt idx="52809">
                  <c:v>-36.027148415923797</c:v>
                </c:pt>
                <c:pt idx="52810">
                  <c:v>-36.027148415923797</c:v>
                </c:pt>
                <c:pt idx="52811">
                  <c:v>-35.873632796632499</c:v>
                </c:pt>
                <c:pt idx="52812">
                  <c:v>-35.873632796632499</c:v>
                </c:pt>
                <c:pt idx="52813">
                  <c:v>-35.873632796632499</c:v>
                </c:pt>
                <c:pt idx="52814">
                  <c:v>-35.865039013064198</c:v>
                </c:pt>
                <c:pt idx="52815">
                  <c:v>-35.865039013064198</c:v>
                </c:pt>
                <c:pt idx="52816">
                  <c:v>-35.865039013064198</c:v>
                </c:pt>
                <c:pt idx="52817">
                  <c:v>-35.932812433231398</c:v>
                </c:pt>
                <c:pt idx="52818">
                  <c:v>-35.932812433231398</c:v>
                </c:pt>
                <c:pt idx="52819">
                  <c:v>-35.757031211192903</c:v>
                </c:pt>
                <c:pt idx="52820">
                  <c:v>-35.757031211192903</c:v>
                </c:pt>
                <c:pt idx="52821">
                  <c:v>-35.795996052613098</c:v>
                </c:pt>
                <c:pt idx="52822">
                  <c:v>-35.795996052613098</c:v>
                </c:pt>
                <c:pt idx="52823">
                  <c:v>-35.795996052613098</c:v>
                </c:pt>
                <c:pt idx="52824">
                  <c:v>-35.7912108960372</c:v>
                </c:pt>
                <c:pt idx="52825">
                  <c:v>-35.7912108960372</c:v>
                </c:pt>
                <c:pt idx="52826">
                  <c:v>-35.7912108960372</c:v>
                </c:pt>
                <c:pt idx="52827">
                  <c:v>-35.973242138468699</c:v>
                </c:pt>
                <c:pt idx="52828">
                  <c:v>-35.973242138468699</c:v>
                </c:pt>
                <c:pt idx="52829">
                  <c:v>-35.973242138468699</c:v>
                </c:pt>
                <c:pt idx="52830">
                  <c:v>-35.973242138468699</c:v>
                </c:pt>
                <c:pt idx="52831">
                  <c:v>-35.893359308516601</c:v>
                </c:pt>
                <c:pt idx="52832">
                  <c:v>-35.893359308516601</c:v>
                </c:pt>
                <c:pt idx="52833">
                  <c:v>-36.090136664366497</c:v>
                </c:pt>
                <c:pt idx="52834">
                  <c:v>-36.090136664366497</c:v>
                </c:pt>
                <c:pt idx="52835">
                  <c:v>-36.090136664366497</c:v>
                </c:pt>
                <c:pt idx="52836">
                  <c:v>-36.022070238010201</c:v>
                </c:pt>
                <c:pt idx="52837">
                  <c:v>-36.022070238010201</c:v>
                </c:pt>
                <c:pt idx="52838">
                  <c:v>-36.022070238010201</c:v>
                </c:pt>
                <c:pt idx="52839">
                  <c:v>-36.009081989308399</c:v>
                </c:pt>
                <c:pt idx="52840">
                  <c:v>-35.784570234813103</c:v>
                </c:pt>
                <c:pt idx="52841">
                  <c:v>-35.784570234813103</c:v>
                </c:pt>
                <c:pt idx="52842">
                  <c:v>-35.784570234813103</c:v>
                </c:pt>
                <c:pt idx="52843">
                  <c:v>-36.066210880439002</c:v>
                </c:pt>
                <c:pt idx="52844">
                  <c:v>-36.066210880439002</c:v>
                </c:pt>
                <c:pt idx="52845">
                  <c:v>-36.066210880439002</c:v>
                </c:pt>
                <c:pt idx="52846">
                  <c:v>-35.991308535602002</c:v>
                </c:pt>
                <c:pt idx="52847">
                  <c:v>-35.991308535602002</c:v>
                </c:pt>
                <c:pt idx="52848">
                  <c:v>-35.991308535602002</c:v>
                </c:pt>
                <c:pt idx="52849">
                  <c:v>-35.991308535602002</c:v>
                </c:pt>
                <c:pt idx="52850">
                  <c:v>-36.023242131064698</c:v>
                </c:pt>
                <c:pt idx="52851">
                  <c:v>-36.023242131064698</c:v>
                </c:pt>
                <c:pt idx="52852">
                  <c:v>-36.190136693665401</c:v>
                </c:pt>
                <c:pt idx="52853">
                  <c:v>-36.190136693665401</c:v>
                </c:pt>
                <c:pt idx="52854">
                  <c:v>-36.190136693665401</c:v>
                </c:pt>
                <c:pt idx="52855">
                  <c:v>-36.555273411620803</c:v>
                </c:pt>
                <c:pt idx="52856">
                  <c:v>-36.555273411620803</c:v>
                </c:pt>
                <c:pt idx="52857">
                  <c:v>-36.555273411620803</c:v>
                </c:pt>
                <c:pt idx="52858">
                  <c:v>-35.834374949670703</c:v>
                </c:pt>
                <c:pt idx="52859">
                  <c:v>-35.908496058451398</c:v>
                </c:pt>
                <c:pt idx="52860">
                  <c:v>-35.908496058451398</c:v>
                </c:pt>
                <c:pt idx="52861">
                  <c:v>-35.908496058451398</c:v>
                </c:pt>
                <c:pt idx="52862">
                  <c:v>-35.991406221415602</c:v>
                </c:pt>
                <c:pt idx="52863">
                  <c:v>-35.991406221415602</c:v>
                </c:pt>
                <c:pt idx="52864">
                  <c:v>-35.751660147550801</c:v>
                </c:pt>
                <c:pt idx="52865">
                  <c:v>-35.751660147550801</c:v>
                </c:pt>
                <c:pt idx="52866">
                  <c:v>-35.751660147550801</c:v>
                </c:pt>
                <c:pt idx="52867">
                  <c:v>-36.0046874608378</c:v>
                </c:pt>
                <c:pt idx="52868">
                  <c:v>-36.0046874608378</c:v>
                </c:pt>
                <c:pt idx="52869">
                  <c:v>-36.0046874608378</c:v>
                </c:pt>
                <c:pt idx="52870">
                  <c:v>-36.0046874608378</c:v>
                </c:pt>
                <c:pt idx="52871">
                  <c:v>-35.969824169980697</c:v>
                </c:pt>
                <c:pt idx="52872">
                  <c:v>-35.969824169980697</c:v>
                </c:pt>
                <c:pt idx="52873">
                  <c:v>-35.969824169980697</c:v>
                </c:pt>
                <c:pt idx="52874">
                  <c:v>-36.031249943422097</c:v>
                </c:pt>
                <c:pt idx="52875">
                  <c:v>-36.031249943422097</c:v>
                </c:pt>
                <c:pt idx="52876">
                  <c:v>-36.354296852638001</c:v>
                </c:pt>
                <c:pt idx="52877">
                  <c:v>-36.354296852638001</c:v>
                </c:pt>
                <c:pt idx="52878">
                  <c:v>-36.214550728378498</c:v>
                </c:pt>
                <c:pt idx="52879">
                  <c:v>-36.214550728378498</c:v>
                </c:pt>
                <c:pt idx="52880">
                  <c:v>-36.214550728378498</c:v>
                </c:pt>
                <c:pt idx="52881">
                  <c:v>-36.5777343376757</c:v>
                </c:pt>
                <c:pt idx="52882">
                  <c:v>-36.5777343376757</c:v>
                </c:pt>
                <c:pt idx="52883">
                  <c:v>-36.498730439569002</c:v>
                </c:pt>
                <c:pt idx="52884">
                  <c:v>-36.498730439569002</c:v>
                </c:pt>
                <c:pt idx="52885">
                  <c:v>-36.498730439569002</c:v>
                </c:pt>
                <c:pt idx="52886">
                  <c:v>-36.498730439569002</c:v>
                </c:pt>
                <c:pt idx="52887">
                  <c:v>-36.412499985010001</c:v>
                </c:pt>
                <c:pt idx="52888">
                  <c:v>-36.412499985010001</c:v>
                </c:pt>
                <c:pt idx="52889">
                  <c:v>-36.412499985010001</c:v>
                </c:pt>
                <c:pt idx="52890">
                  <c:v>-35.816308537061502</c:v>
                </c:pt>
                <c:pt idx="52891">
                  <c:v>-35.816308537061502</c:v>
                </c:pt>
                <c:pt idx="52892">
                  <c:v>-35.816308537061502</c:v>
                </c:pt>
                <c:pt idx="52893">
                  <c:v>-35.884863212508201</c:v>
                </c:pt>
                <c:pt idx="52894">
                  <c:v>-35.884863212508201</c:v>
                </c:pt>
                <c:pt idx="52895">
                  <c:v>-35.884863212508201</c:v>
                </c:pt>
                <c:pt idx="52896">
                  <c:v>-35.865234332333699</c:v>
                </c:pt>
                <c:pt idx="52897">
                  <c:v>-35.865234332333699</c:v>
                </c:pt>
                <c:pt idx="52898">
                  <c:v>-35.865234332333699</c:v>
                </c:pt>
                <c:pt idx="52899">
                  <c:v>-35.790917935781103</c:v>
                </c:pt>
                <c:pt idx="52900">
                  <c:v>-35.908496035794002</c:v>
                </c:pt>
                <c:pt idx="52901">
                  <c:v>-35.908496035794002</c:v>
                </c:pt>
                <c:pt idx="52902">
                  <c:v>-35.908496035794002</c:v>
                </c:pt>
                <c:pt idx="52903">
                  <c:v>-35.973437463988297</c:v>
                </c:pt>
                <c:pt idx="52904">
                  <c:v>-35.973437463988297</c:v>
                </c:pt>
                <c:pt idx="52905">
                  <c:v>-36.098535106808399</c:v>
                </c:pt>
                <c:pt idx="52906">
                  <c:v>-36.098535106808399</c:v>
                </c:pt>
                <c:pt idx="52907">
                  <c:v>-36.098535106808399</c:v>
                </c:pt>
                <c:pt idx="52908">
                  <c:v>-36.174121034797203</c:v>
                </c:pt>
                <c:pt idx="52909">
                  <c:v>-36.174121034797203</c:v>
                </c:pt>
                <c:pt idx="52910">
                  <c:v>-36.174121034797203</c:v>
                </c:pt>
                <c:pt idx="52911">
                  <c:v>-36.174121034797203</c:v>
                </c:pt>
                <c:pt idx="52912">
                  <c:v>-35.858593679673497</c:v>
                </c:pt>
                <c:pt idx="52913">
                  <c:v>-35.858593679673497</c:v>
                </c:pt>
                <c:pt idx="52914">
                  <c:v>-35.858593679673497</c:v>
                </c:pt>
                <c:pt idx="52915">
                  <c:v>-35.876269497333801</c:v>
                </c:pt>
                <c:pt idx="52916">
                  <c:v>-35.876269497333801</c:v>
                </c:pt>
                <c:pt idx="52917">
                  <c:v>-35.9705077763792</c:v>
                </c:pt>
                <c:pt idx="52918">
                  <c:v>-35.9705077763792</c:v>
                </c:pt>
                <c:pt idx="52919">
                  <c:v>-36.039550746936499</c:v>
                </c:pt>
                <c:pt idx="52920">
                  <c:v>-36.039550746936499</c:v>
                </c:pt>
                <c:pt idx="52921">
                  <c:v>-35.887792948837102</c:v>
                </c:pt>
                <c:pt idx="52922">
                  <c:v>-35.887792948837102</c:v>
                </c:pt>
                <c:pt idx="52923">
                  <c:v>-35.887792948837102</c:v>
                </c:pt>
                <c:pt idx="52924">
                  <c:v>-35.880371031271302</c:v>
                </c:pt>
                <c:pt idx="52925">
                  <c:v>-35.880371031271302</c:v>
                </c:pt>
                <c:pt idx="52926">
                  <c:v>-35.880371031271302</c:v>
                </c:pt>
                <c:pt idx="52927">
                  <c:v>-35.791406204567402</c:v>
                </c:pt>
                <c:pt idx="52928">
                  <c:v>-35.791406204567402</c:v>
                </c:pt>
                <c:pt idx="52929">
                  <c:v>-36.1059569968929</c:v>
                </c:pt>
                <c:pt idx="52930">
                  <c:v>-36.1059569968929</c:v>
                </c:pt>
                <c:pt idx="52931">
                  <c:v>-36.1059569968929</c:v>
                </c:pt>
                <c:pt idx="52932">
                  <c:v>-36.1059569968929</c:v>
                </c:pt>
                <c:pt idx="52933">
                  <c:v>-35.808496065175802</c:v>
                </c:pt>
                <c:pt idx="52934">
                  <c:v>-35.808496065175802</c:v>
                </c:pt>
                <c:pt idx="52935">
                  <c:v>-35.808496065175802</c:v>
                </c:pt>
                <c:pt idx="52936">
                  <c:v>-35.9371093375157</c:v>
                </c:pt>
                <c:pt idx="52937">
                  <c:v>-35.9371093375157</c:v>
                </c:pt>
                <c:pt idx="52938">
                  <c:v>-35.9371093375157</c:v>
                </c:pt>
                <c:pt idx="52939">
                  <c:v>-35.9371093375157</c:v>
                </c:pt>
                <c:pt idx="52940">
                  <c:v>-36.130566373314601</c:v>
                </c:pt>
                <c:pt idx="52941">
                  <c:v>-35.859277305666097</c:v>
                </c:pt>
                <c:pt idx="52942">
                  <c:v>-35.859277305666097</c:v>
                </c:pt>
                <c:pt idx="52943">
                  <c:v>-35.859277305666097</c:v>
                </c:pt>
                <c:pt idx="52944">
                  <c:v>-35.964941368074498</c:v>
                </c:pt>
                <c:pt idx="52945">
                  <c:v>-35.964941368074498</c:v>
                </c:pt>
                <c:pt idx="52946">
                  <c:v>-35.964941368074498</c:v>
                </c:pt>
                <c:pt idx="52947">
                  <c:v>-35.943847606547898</c:v>
                </c:pt>
                <c:pt idx="52948">
                  <c:v>-35.943847606547898</c:v>
                </c:pt>
                <c:pt idx="52949">
                  <c:v>-35.943847606547898</c:v>
                </c:pt>
                <c:pt idx="52950">
                  <c:v>-36.089160125804398</c:v>
                </c:pt>
                <c:pt idx="52951">
                  <c:v>-36.089160125804398</c:v>
                </c:pt>
                <c:pt idx="52952">
                  <c:v>-36.089160125804398</c:v>
                </c:pt>
                <c:pt idx="52953">
                  <c:v>-36.089160125804398</c:v>
                </c:pt>
                <c:pt idx="52954">
                  <c:v>-35.909570257099404</c:v>
                </c:pt>
                <c:pt idx="52955">
                  <c:v>-35.909570257099404</c:v>
                </c:pt>
                <c:pt idx="52956">
                  <c:v>-35.819628908196997</c:v>
                </c:pt>
                <c:pt idx="52957">
                  <c:v>-35.819628908196997</c:v>
                </c:pt>
                <c:pt idx="52958">
                  <c:v>-35.819628908196997</c:v>
                </c:pt>
                <c:pt idx="52959">
                  <c:v>-35.954589817272698</c:v>
                </c:pt>
                <c:pt idx="52960">
                  <c:v>-35.690331978876202</c:v>
                </c:pt>
                <c:pt idx="52961">
                  <c:v>-35.690331978876202</c:v>
                </c:pt>
                <c:pt idx="52962">
                  <c:v>-35.690331978876202</c:v>
                </c:pt>
                <c:pt idx="52963">
                  <c:v>-35.978710948002103</c:v>
                </c:pt>
                <c:pt idx="52964">
                  <c:v>-35.978710948002103</c:v>
                </c:pt>
                <c:pt idx="52965">
                  <c:v>-35.978710948002103</c:v>
                </c:pt>
                <c:pt idx="52966">
                  <c:v>-35.897460937238002</c:v>
                </c:pt>
                <c:pt idx="52967">
                  <c:v>-35.897460937238002</c:v>
                </c:pt>
                <c:pt idx="52968">
                  <c:v>-35.897460937238002</c:v>
                </c:pt>
                <c:pt idx="52969">
                  <c:v>-35.947558589177703</c:v>
                </c:pt>
                <c:pt idx="52970">
                  <c:v>-35.947558589177703</c:v>
                </c:pt>
                <c:pt idx="52971">
                  <c:v>-35.947558589177703</c:v>
                </c:pt>
                <c:pt idx="52972">
                  <c:v>-35.996679679075797</c:v>
                </c:pt>
                <c:pt idx="52973">
                  <c:v>-35.996679679075797</c:v>
                </c:pt>
                <c:pt idx="52974">
                  <c:v>-35.996679679075797</c:v>
                </c:pt>
                <c:pt idx="52975">
                  <c:v>-35.859667950513497</c:v>
                </c:pt>
                <c:pt idx="52976">
                  <c:v>-35.859667950513497</c:v>
                </c:pt>
                <c:pt idx="52977">
                  <c:v>-35.973339829630198</c:v>
                </c:pt>
                <c:pt idx="52978">
                  <c:v>-35.973339829630198</c:v>
                </c:pt>
                <c:pt idx="52979">
                  <c:v>-35.973339829630198</c:v>
                </c:pt>
                <c:pt idx="52980">
                  <c:v>-35.806738271181501</c:v>
                </c:pt>
                <c:pt idx="52981">
                  <c:v>-35.806738271181501</c:v>
                </c:pt>
                <c:pt idx="52982">
                  <c:v>-35.922167966738897</c:v>
                </c:pt>
                <c:pt idx="52983">
                  <c:v>-35.922167966738897</c:v>
                </c:pt>
                <c:pt idx="52984">
                  <c:v>-35.922167966738897</c:v>
                </c:pt>
                <c:pt idx="52985">
                  <c:v>-35.653124896591102</c:v>
                </c:pt>
                <c:pt idx="52986">
                  <c:v>-35.653124896591102</c:v>
                </c:pt>
                <c:pt idx="52987">
                  <c:v>-35.8992187242402</c:v>
                </c:pt>
                <c:pt idx="52988">
                  <c:v>-35.8992187242402</c:v>
                </c:pt>
                <c:pt idx="52989">
                  <c:v>-35.8992187242402</c:v>
                </c:pt>
                <c:pt idx="52990">
                  <c:v>-35.987597607316197</c:v>
                </c:pt>
                <c:pt idx="52991">
                  <c:v>-35.987597607316197</c:v>
                </c:pt>
                <c:pt idx="52992">
                  <c:v>-35.987597607316197</c:v>
                </c:pt>
                <c:pt idx="52993">
                  <c:v>-35.908691370874202</c:v>
                </c:pt>
                <c:pt idx="52994">
                  <c:v>-35.908691370874202</c:v>
                </c:pt>
                <c:pt idx="52995">
                  <c:v>-35.9579101220952</c:v>
                </c:pt>
                <c:pt idx="52996">
                  <c:v>-35.9579101220952</c:v>
                </c:pt>
                <c:pt idx="52997">
                  <c:v>-35.9579101220952</c:v>
                </c:pt>
                <c:pt idx="52998">
                  <c:v>-35.918945273784601</c:v>
                </c:pt>
                <c:pt idx="52999">
                  <c:v>-35.982324192875197</c:v>
                </c:pt>
                <c:pt idx="53000">
                  <c:v>-35.982324192875197</c:v>
                </c:pt>
                <c:pt idx="53001">
                  <c:v>-35.8857421632419</c:v>
                </c:pt>
                <c:pt idx="53002">
                  <c:v>-35.8857421632419</c:v>
                </c:pt>
                <c:pt idx="53003">
                  <c:v>-35.8857421632419</c:v>
                </c:pt>
                <c:pt idx="53004">
                  <c:v>-35.952734341495599</c:v>
                </c:pt>
                <c:pt idx="53005">
                  <c:v>-35.952734341495599</c:v>
                </c:pt>
                <c:pt idx="53006">
                  <c:v>-35.952734341495599</c:v>
                </c:pt>
                <c:pt idx="53007">
                  <c:v>-35.952734341495599</c:v>
                </c:pt>
                <c:pt idx="53008">
                  <c:v>-35.849609307107997</c:v>
                </c:pt>
                <c:pt idx="53009">
                  <c:v>-35.849609307107997</c:v>
                </c:pt>
                <c:pt idx="53010">
                  <c:v>-35.849609307107997</c:v>
                </c:pt>
                <c:pt idx="53011">
                  <c:v>-36.0250976176685</c:v>
                </c:pt>
                <c:pt idx="53012">
                  <c:v>-36.0250976176685</c:v>
                </c:pt>
                <c:pt idx="53013">
                  <c:v>-35.891210901841902</c:v>
                </c:pt>
                <c:pt idx="53014">
                  <c:v>-35.891210901841902</c:v>
                </c:pt>
                <c:pt idx="53015">
                  <c:v>-35.919042906723902</c:v>
                </c:pt>
                <c:pt idx="53016">
                  <c:v>-35.919042906723902</c:v>
                </c:pt>
                <c:pt idx="53017">
                  <c:v>-35.769238272558098</c:v>
                </c:pt>
                <c:pt idx="53018">
                  <c:v>-35.769238272558098</c:v>
                </c:pt>
                <c:pt idx="53019">
                  <c:v>-35.769238272558098</c:v>
                </c:pt>
                <c:pt idx="53020">
                  <c:v>-35.769238272558098</c:v>
                </c:pt>
                <c:pt idx="53021">
                  <c:v>-35.936621039712897</c:v>
                </c:pt>
                <c:pt idx="53022">
                  <c:v>-35.936621039712897</c:v>
                </c:pt>
                <c:pt idx="53023">
                  <c:v>-35.936621039712897</c:v>
                </c:pt>
                <c:pt idx="53024">
                  <c:v>-36.015917947057403</c:v>
                </c:pt>
                <c:pt idx="53025">
                  <c:v>-36.015917947057403</c:v>
                </c:pt>
                <c:pt idx="53026">
                  <c:v>-36.015917947057403</c:v>
                </c:pt>
                <c:pt idx="53027">
                  <c:v>-35.992578085286297</c:v>
                </c:pt>
                <c:pt idx="53028">
                  <c:v>-35.992578085286297</c:v>
                </c:pt>
                <c:pt idx="53029">
                  <c:v>-35.992578085286297</c:v>
                </c:pt>
                <c:pt idx="53030">
                  <c:v>-36.099121061961299</c:v>
                </c:pt>
                <c:pt idx="53031">
                  <c:v>-36.099121061961299</c:v>
                </c:pt>
                <c:pt idx="53032">
                  <c:v>-36.099121061961299</c:v>
                </c:pt>
                <c:pt idx="53033">
                  <c:v>-35.811132756330998</c:v>
                </c:pt>
                <c:pt idx="53034">
                  <c:v>-35.811132756330998</c:v>
                </c:pt>
                <c:pt idx="53035">
                  <c:v>-35.971386673823801</c:v>
                </c:pt>
                <c:pt idx="53036">
                  <c:v>-35.971386673823801</c:v>
                </c:pt>
                <c:pt idx="53037">
                  <c:v>-35.971386673823801</c:v>
                </c:pt>
                <c:pt idx="53038">
                  <c:v>-35.934667950597898</c:v>
                </c:pt>
                <c:pt idx="53039">
                  <c:v>-35.934667950597898</c:v>
                </c:pt>
                <c:pt idx="53040">
                  <c:v>-36.031445284228496</c:v>
                </c:pt>
                <c:pt idx="53041">
                  <c:v>-36.031445284228496</c:v>
                </c:pt>
                <c:pt idx="53042">
                  <c:v>-36.031445284228496</c:v>
                </c:pt>
                <c:pt idx="53043">
                  <c:v>-36.019921841470897</c:v>
                </c:pt>
                <c:pt idx="53044">
                  <c:v>-36.019921841470897</c:v>
                </c:pt>
                <c:pt idx="53045">
                  <c:v>-36.129980444238697</c:v>
                </c:pt>
                <c:pt idx="53046">
                  <c:v>-36.129980444238697</c:v>
                </c:pt>
                <c:pt idx="53047">
                  <c:v>-36.129980444238697</c:v>
                </c:pt>
                <c:pt idx="53048">
                  <c:v>-36.129980444238697</c:v>
                </c:pt>
                <c:pt idx="53049">
                  <c:v>-36.129980444238697</c:v>
                </c:pt>
                <c:pt idx="53050">
                  <c:v>-35.8813476547584</c:v>
                </c:pt>
                <c:pt idx="53051">
                  <c:v>-35.8813476547584</c:v>
                </c:pt>
                <c:pt idx="53052">
                  <c:v>-35.861425755996599</c:v>
                </c:pt>
                <c:pt idx="53053">
                  <c:v>-35.861425755996599</c:v>
                </c:pt>
                <c:pt idx="53054">
                  <c:v>-35.861425755996599</c:v>
                </c:pt>
                <c:pt idx="53055">
                  <c:v>-35.951464829209698</c:v>
                </c:pt>
                <c:pt idx="53056">
                  <c:v>-35.951464829209698</c:v>
                </c:pt>
                <c:pt idx="53057">
                  <c:v>-35.944335895015598</c:v>
                </c:pt>
                <c:pt idx="53058">
                  <c:v>-35.944335895015598</c:v>
                </c:pt>
                <c:pt idx="53059">
                  <c:v>-35.975683563832703</c:v>
                </c:pt>
                <c:pt idx="53060">
                  <c:v>-35.975683563832703</c:v>
                </c:pt>
                <c:pt idx="53061">
                  <c:v>-35.893554628462802</c:v>
                </c:pt>
                <c:pt idx="53062">
                  <c:v>-35.893554628462802</c:v>
                </c:pt>
                <c:pt idx="53063">
                  <c:v>-35.893554628462802</c:v>
                </c:pt>
                <c:pt idx="53064">
                  <c:v>-35.877734346257</c:v>
                </c:pt>
                <c:pt idx="53065">
                  <c:v>-35.877734346257</c:v>
                </c:pt>
                <c:pt idx="53066">
                  <c:v>-35.877734346257</c:v>
                </c:pt>
                <c:pt idx="53067">
                  <c:v>-36.004589835443703</c:v>
                </c:pt>
                <c:pt idx="53068">
                  <c:v>-36.004589835443703</c:v>
                </c:pt>
                <c:pt idx="53069">
                  <c:v>-36.004589835443703</c:v>
                </c:pt>
                <c:pt idx="53070">
                  <c:v>-35.783398378764097</c:v>
                </c:pt>
                <c:pt idx="53071">
                  <c:v>-35.783398378764097</c:v>
                </c:pt>
                <c:pt idx="53072">
                  <c:v>-35.783398378764097</c:v>
                </c:pt>
                <c:pt idx="53073">
                  <c:v>-36.0803710231339</c:v>
                </c:pt>
                <c:pt idx="53074">
                  <c:v>-36.0803710231339</c:v>
                </c:pt>
                <c:pt idx="53075">
                  <c:v>-36.0228514987975</c:v>
                </c:pt>
                <c:pt idx="53076">
                  <c:v>-36.0228514987975</c:v>
                </c:pt>
                <c:pt idx="53077">
                  <c:v>-36.0228514987975</c:v>
                </c:pt>
                <c:pt idx="53078">
                  <c:v>-36.035839798067101</c:v>
                </c:pt>
                <c:pt idx="53079">
                  <c:v>-36.035839798067101</c:v>
                </c:pt>
                <c:pt idx="53080">
                  <c:v>-35.875292929915297</c:v>
                </c:pt>
                <c:pt idx="53081">
                  <c:v>-35.875292929915297</c:v>
                </c:pt>
                <c:pt idx="53082">
                  <c:v>-35.787207010464002</c:v>
                </c:pt>
                <c:pt idx="53083">
                  <c:v>-35.787207010464002</c:v>
                </c:pt>
                <c:pt idx="53084">
                  <c:v>-35.787207010464002</c:v>
                </c:pt>
                <c:pt idx="53085">
                  <c:v>-36.078613233781603</c:v>
                </c:pt>
                <c:pt idx="53086">
                  <c:v>-36.078613233781603</c:v>
                </c:pt>
                <c:pt idx="53087">
                  <c:v>-36.078613233781603</c:v>
                </c:pt>
                <c:pt idx="53088">
                  <c:v>-36.078613233781603</c:v>
                </c:pt>
                <c:pt idx="53089">
                  <c:v>-36.078613233781603</c:v>
                </c:pt>
                <c:pt idx="53090">
                  <c:v>-35.652246071709598</c:v>
                </c:pt>
                <c:pt idx="53091">
                  <c:v>-35.652246071709598</c:v>
                </c:pt>
                <c:pt idx="53092">
                  <c:v>-35.652246071709598</c:v>
                </c:pt>
                <c:pt idx="53093">
                  <c:v>-35.845703047525603</c:v>
                </c:pt>
                <c:pt idx="53094">
                  <c:v>-35.845703047525603</c:v>
                </c:pt>
                <c:pt idx="53095">
                  <c:v>-35.830273397528799</c:v>
                </c:pt>
                <c:pt idx="53096">
                  <c:v>-35.830273397528799</c:v>
                </c:pt>
                <c:pt idx="53097">
                  <c:v>-35.830273397528799</c:v>
                </c:pt>
                <c:pt idx="53098">
                  <c:v>-36.004492152875102</c:v>
                </c:pt>
                <c:pt idx="53099">
                  <c:v>-36.004492152875102</c:v>
                </c:pt>
                <c:pt idx="53100">
                  <c:v>-35.739941356085097</c:v>
                </c:pt>
                <c:pt idx="53101">
                  <c:v>-35.739941356085097</c:v>
                </c:pt>
                <c:pt idx="53102">
                  <c:v>-35.739941356085097</c:v>
                </c:pt>
                <c:pt idx="53103">
                  <c:v>-36.020312472057398</c:v>
                </c:pt>
                <c:pt idx="53104">
                  <c:v>-36.020312472057398</c:v>
                </c:pt>
                <c:pt idx="53105">
                  <c:v>-36.020312472057398</c:v>
                </c:pt>
                <c:pt idx="53106">
                  <c:v>-35.9416991884354</c:v>
                </c:pt>
                <c:pt idx="53107">
                  <c:v>-35.9416991884354</c:v>
                </c:pt>
                <c:pt idx="53108">
                  <c:v>-35.9416991884354</c:v>
                </c:pt>
                <c:pt idx="53109">
                  <c:v>-35.876074195679301</c:v>
                </c:pt>
                <c:pt idx="53110">
                  <c:v>-35.876074195679301</c:v>
                </c:pt>
                <c:pt idx="53111">
                  <c:v>-35.876074195679301</c:v>
                </c:pt>
                <c:pt idx="53112">
                  <c:v>-35.472167937376</c:v>
                </c:pt>
                <c:pt idx="53113">
                  <c:v>-35.472167937376</c:v>
                </c:pt>
                <c:pt idx="53114">
                  <c:v>-35.472167937376</c:v>
                </c:pt>
                <c:pt idx="53115">
                  <c:v>-35.752539050343302</c:v>
                </c:pt>
                <c:pt idx="53116">
                  <c:v>-35.752539050343302</c:v>
                </c:pt>
                <c:pt idx="53117">
                  <c:v>-36.012499992895698</c:v>
                </c:pt>
                <c:pt idx="53118">
                  <c:v>-36.012499992895698</c:v>
                </c:pt>
                <c:pt idx="53119">
                  <c:v>-35.7596679113921</c:v>
                </c:pt>
                <c:pt idx="53120">
                  <c:v>-35.7596679113921</c:v>
                </c:pt>
                <c:pt idx="53121">
                  <c:v>-35.833398370188597</c:v>
                </c:pt>
                <c:pt idx="53122">
                  <c:v>-35.833398370188597</c:v>
                </c:pt>
                <c:pt idx="53123">
                  <c:v>-35.833398370188597</c:v>
                </c:pt>
                <c:pt idx="53124">
                  <c:v>-36.014746024709801</c:v>
                </c:pt>
                <c:pt idx="53125">
                  <c:v>-36.014746024709801</c:v>
                </c:pt>
                <c:pt idx="53126">
                  <c:v>-36.014746024709801</c:v>
                </c:pt>
                <c:pt idx="53127">
                  <c:v>-36.014746024709801</c:v>
                </c:pt>
                <c:pt idx="53128">
                  <c:v>-35.943945293314698</c:v>
                </c:pt>
                <c:pt idx="53129">
                  <c:v>-35.943945293314698</c:v>
                </c:pt>
                <c:pt idx="53130">
                  <c:v>-35.943945293314698</c:v>
                </c:pt>
                <c:pt idx="53131">
                  <c:v>-35.963281194621203</c:v>
                </c:pt>
                <c:pt idx="53132">
                  <c:v>-35.963281194621203</c:v>
                </c:pt>
                <c:pt idx="53133">
                  <c:v>-36.003125016133701</c:v>
                </c:pt>
                <c:pt idx="53134">
                  <c:v>-36.003125016133701</c:v>
                </c:pt>
                <c:pt idx="53135">
                  <c:v>-36.003125016133701</c:v>
                </c:pt>
                <c:pt idx="53136">
                  <c:v>-36.305175741872503</c:v>
                </c:pt>
                <c:pt idx="53137">
                  <c:v>-35.953417923148599</c:v>
                </c:pt>
                <c:pt idx="53138">
                  <c:v>-35.953417923148599</c:v>
                </c:pt>
                <c:pt idx="53139">
                  <c:v>-35.953417923148599</c:v>
                </c:pt>
                <c:pt idx="53140">
                  <c:v>-35.839648400971697</c:v>
                </c:pt>
                <c:pt idx="53141">
                  <c:v>-35.839648400971697</c:v>
                </c:pt>
                <c:pt idx="53142">
                  <c:v>-35.869238265731802</c:v>
                </c:pt>
                <c:pt idx="53143">
                  <c:v>-35.869238265731802</c:v>
                </c:pt>
                <c:pt idx="53144">
                  <c:v>-35.869238265731802</c:v>
                </c:pt>
                <c:pt idx="53145">
                  <c:v>-35.869238265731802</c:v>
                </c:pt>
                <c:pt idx="53146">
                  <c:v>-36.013574187214502</c:v>
                </c:pt>
                <c:pt idx="53147">
                  <c:v>-36.013574187214502</c:v>
                </c:pt>
                <c:pt idx="53148">
                  <c:v>-36.013574187214502</c:v>
                </c:pt>
                <c:pt idx="53149">
                  <c:v>-35.838183543120898</c:v>
                </c:pt>
                <c:pt idx="53150">
                  <c:v>-35.838183543120898</c:v>
                </c:pt>
                <c:pt idx="53151">
                  <c:v>-35.838183543120898</c:v>
                </c:pt>
                <c:pt idx="53152">
                  <c:v>-35.939648398016203</c:v>
                </c:pt>
                <c:pt idx="53153">
                  <c:v>-35.939648398016203</c:v>
                </c:pt>
                <c:pt idx="53154">
                  <c:v>-36.041308569838201</c:v>
                </c:pt>
                <c:pt idx="53155">
                  <c:v>-36.041308569838201</c:v>
                </c:pt>
                <c:pt idx="53156">
                  <c:v>-35.985546832896901</c:v>
                </c:pt>
                <c:pt idx="53157">
                  <c:v>-35.985546832896901</c:v>
                </c:pt>
                <c:pt idx="53158">
                  <c:v>-35.985546832896901</c:v>
                </c:pt>
                <c:pt idx="53159">
                  <c:v>-35.822070279784299</c:v>
                </c:pt>
                <c:pt idx="53160">
                  <c:v>-35.822070279784299</c:v>
                </c:pt>
                <c:pt idx="53161">
                  <c:v>-35.999121067216002</c:v>
                </c:pt>
                <c:pt idx="53162">
                  <c:v>-35.999121067216002</c:v>
                </c:pt>
                <c:pt idx="53163">
                  <c:v>-35.999121067216002</c:v>
                </c:pt>
                <c:pt idx="53164">
                  <c:v>-36.064257769008599</c:v>
                </c:pt>
                <c:pt idx="53165">
                  <c:v>-36.064257769008599</c:v>
                </c:pt>
                <c:pt idx="53166">
                  <c:v>-36.064257769008599</c:v>
                </c:pt>
                <c:pt idx="53167">
                  <c:v>-36.052734332326501</c:v>
                </c:pt>
                <c:pt idx="53168">
                  <c:v>-36.052734332326501</c:v>
                </c:pt>
                <c:pt idx="53169">
                  <c:v>-35.8495116915146</c:v>
                </c:pt>
                <c:pt idx="53170">
                  <c:v>-35.8495116915146</c:v>
                </c:pt>
                <c:pt idx="53171">
                  <c:v>-35.8495116915146</c:v>
                </c:pt>
                <c:pt idx="53172">
                  <c:v>-36.043652321874099</c:v>
                </c:pt>
                <c:pt idx="53173">
                  <c:v>-35.9828124614505</c:v>
                </c:pt>
                <c:pt idx="53174">
                  <c:v>-35.9828124614505</c:v>
                </c:pt>
                <c:pt idx="53175">
                  <c:v>-35.9828124614505</c:v>
                </c:pt>
                <c:pt idx="53176">
                  <c:v>-35.9828124614505</c:v>
                </c:pt>
                <c:pt idx="53177">
                  <c:v>-35.997851486456</c:v>
                </c:pt>
                <c:pt idx="53178">
                  <c:v>-35.997851486456</c:v>
                </c:pt>
                <c:pt idx="53179">
                  <c:v>-35.997851486456</c:v>
                </c:pt>
                <c:pt idx="53180">
                  <c:v>-35.967773384836597</c:v>
                </c:pt>
                <c:pt idx="53181">
                  <c:v>-35.967773384836597</c:v>
                </c:pt>
                <c:pt idx="53182">
                  <c:v>-35.967773384836597</c:v>
                </c:pt>
                <c:pt idx="53183">
                  <c:v>-36.069140548112003</c:v>
                </c:pt>
                <c:pt idx="53184">
                  <c:v>-36.069140548112003</c:v>
                </c:pt>
                <c:pt idx="53185">
                  <c:v>-36.069140548112003</c:v>
                </c:pt>
                <c:pt idx="53186">
                  <c:v>-36.069140548112003</c:v>
                </c:pt>
                <c:pt idx="53187">
                  <c:v>-35.768554644986502</c:v>
                </c:pt>
                <c:pt idx="53188">
                  <c:v>-35.768554644986502</c:v>
                </c:pt>
                <c:pt idx="53189">
                  <c:v>-35.732128876683397</c:v>
                </c:pt>
                <c:pt idx="53190">
                  <c:v>-35.732128876683397</c:v>
                </c:pt>
                <c:pt idx="53191">
                  <c:v>-35.732128876683397</c:v>
                </c:pt>
                <c:pt idx="53192">
                  <c:v>-36.023046817012002</c:v>
                </c:pt>
                <c:pt idx="53193">
                  <c:v>-36.023046817012002</c:v>
                </c:pt>
                <c:pt idx="53194">
                  <c:v>-36.023046817012002</c:v>
                </c:pt>
                <c:pt idx="53195">
                  <c:v>-35.969921843585297</c:v>
                </c:pt>
                <c:pt idx="53196">
                  <c:v>-36.057226511547903</c:v>
                </c:pt>
                <c:pt idx="53197">
                  <c:v>-36.057226511547903</c:v>
                </c:pt>
                <c:pt idx="53198">
                  <c:v>-36.057226511547903</c:v>
                </c:pt>
                <c:pt idx="53199">
                  <c:v>-35.905956980437601</c:v>
                </c:pt>
                <c:pt idx="53200">
                  <c:v>-35.905956980437601</c:v>
                </c:pt>
                <c:pt idx="53201">
                  <c:v>-35.905956980437601</c:v>
                </c:pt>
                <c:pt idx="53202">
                  <c:v>-35.902343745270599</c:v>
                </c:pt>
                <c:pt idx="53203">
                  <c:v>-35.902343745270599</c:v>
                </c:pt>
                <c:pt idx="53204">
                  <c:v>-35.902343745270599</c:v>
                </c:pt>
                <c:pt idx="53205">
                  <c:v>-35.902343745270599</c:v>
                </c:pt>
                <c:pt idx="53206">
                  <c:v>-35.929394475373499</c:v>
                </c:pt>
                <c:pt idx="53207">
                  <c:v>-35.929394475373499</c:v>
                </c:pt>
                <c:pt idx="53208">
                  <c:v>-35.929394475373499</c:v>
                </c:pt>
                <c:pt idx="53209">
                  <c:v>-36.004394477189599</c:v>
                </c:pt>
                <c:pt idx="53210">
                  <c:v>-36.004394477189599</c:v>
                </c:pt>
                <c:pt idx="53211">
                  <c:v>-36.004394477189599</c:v>
                </c:pt>
                <c:pt idx="53212">
                  <c:v>-35.971093707877998</c:v>
                </c:pt>
                <c:pt idx="53213">
                  <c:v>-35.971093707877998</c:v>
                </c:pt>
                <c:pt idx="53214">
                  <c:v>-35.799999984825199</c:v>
                </c:pt>
                <c:pt idx="53215">
                  <c:v>-35.799999984825199</c:v>
                </c:pt>
                <c:pt idx="53216">
                  <c:v>-35.962011687246502</c:v>
                </c:pt>
                <c:pt idx="53217">
                  <c:v>-35.962011687246502</c:v>
                </c:pt>
                <c:pt idx="53218">
                  <c:v>-35.962011687246502</c:v>
                </c:pt>
                <c:pt idx="53219">
                  <c:v>-35.947656203075802</c:v>
                </c:pt>
                <c:pt idx="53220">
                  <c:v>-35.947656203075802</c:v>
                </c:pt>
                <c:pt idx="53221">
                  <c:v>-35.947656203075802</c:v>
                </c:pt>
                <c:pt idx="53222">
                  <c:v>-35.939550744842499</c:v>
                </c:pt>
                <c:pt idx="53223">
                  <c:v>-35.939550744842499</c:v>
                </c:pt>
                <c:pt idx="53224">
                  <c:v>-35.939550744842499</c:v>
                </c:pt>
                <c:pt idx="53225">
                  <c:v>-35.939550744842499</c:v>
                </c:pt>
                <c:pt idx="53226">
                  <c:v>-35.790820267953599</c:v>
                </c:pt>
                <c:pt idx="53227">
                  <c:v>-35.790820267953599</c:v>
                </c:pt>
                <c:pt idx="53228">
                  <c:v>-36.033593704109002</c:v>
                </c:pt>
                <c:pt idx="53229">
                  <c:v>-36.033593704109002</c:v>
                </c:pt>
                <c:pt idx="53230">
                  <c:v>-36.033593704109002</c:v>
                </c:pt>
                <c:pt idx="53231">
                  <c:v>-35.982812453228597</c:v>
                </c:pt>
                <c:pt idx="53232">
                  <c:v>-35.982812453228597</c:v>
                </c:pt>
                <c:pt idx="53233">
                  <c:v>-36.086328097189799</c:v>
                </c:pt>
                <c:pt idx="53234">
                  <c:v>-36.086328097189799</c:v>
                </c:pt>
                <c:pt idx="53235">
                  <c:v>-36.020117157939197</c:v>
                </c:pt>
                <c:pt idx="53236">
                  <c:v>-36.020117157939197</c:v>
                </c:pt>
                <c:pt idx="53237">
                  <c:v>-36.020117157939197</c:v>
                </c:pt>
                <c:pt idx="53238">
                  <c:v>-35.900683579835402</c:v>
                </c:pt>
                <c:pt idx="53239">
                  <c:v>-35.900683579835402</c:v>
                </c:pt>
                <c:pt idx="53240">
                  <c:v>-35.900683579835402</c:v>
                </c:pt>
                <c:pt idx="53241">
                  <c:v>-35.968847628275398</c:v>
                </c:pt>
                <c:pt idx="53242">
                  <c:v>-35.968847628275398</c:v>
                </c:pt>
                <c:pt idx="53243">
                  <c:v>-35.968847628275398</c:v>
                </c:pt>
                <c:pt idx="53244">
                  <c:v>-35.969335916852202</c:v>
                </c:pt>
                <c:pt idx="53245">
                  <c:v>-35.969335916852202</c:v>
                </c:pt>
                <c:pt idx="53246">
                  <c:v>-35.969335916852202</c:v>
                </c:pt>
                <c:pt idx="53247">
                  <c:v>-36.093554657039903</c:v>
                </c:pt>
                <c:pt idx="53248">
                  <c:v>-36.093554657039903</c:v>
                </c:pt>
                <c:pt idx="53249">
                  <c:v>-36.093554657039903</c:v>
                </c:pt>
                <c:pt idx="53250">
                  <c:v>-35.9815429105292</c:v>
                </c:pt>
                <c:pt idx="53251">
                  <c:v>-35.9815429105292</c:v>
                </c:pt>
                <c:pt idx="53252">
                  <c:v>-36.178124985905001</c:v>
                </c:pt>
                <c:pt idx="53253">
                  <c:v>-36.178124985905001</c:v>
                </c:pt>
                <c:pt idx="53254">
                  <c:v>-36.178124985905001</c:v>
                </c:pt>
                <c:pt idx="53255">
                  <c:v>-35.979394492511297</c:v>
                </c:pt>
                <c:pt idx="53256">
                  <c:v>-35.979394492511297</c:v>
                </c:pt>
                <c:pt idx="53257">
                  <c:v>-36.105175743526999</c:v>
                </c:pt>
                <c:pt idx="53258">
                  <c:v>-36.105175743526999</c:v>
                </c:pt>
                <c:pt idx="53259">
                  <c:v>-36.105175743526999</c:v>
                </c:pt>
                <c:pt idx="53260">
                  <c:v>-36.033496048548798</c:v>
                </c:pt>
                <c:pt idx="53261">
                  <c:v>-36.033496048548798</c:v>
                </c:pt>
                <c:pt idx="53262">
                  <c:v>-36.033496048548798</c:v>
                </c:pt>
                <c:pt idx="53263">
                  <c:v>-35.685156229563198</c:v>
                </c:pt>
                <c:pt idx="53264">
                  <c:v>-35.685156229563198</c:v>
                </c:pt>
                <c:pt idx="53265">
                  <c:v>-35.685156229563198</c:v>
                </c:pt>
                <c:pt idx="53266">
                  <c:v>-36.103124974055298</c:v>
                </c:pt>
                <c:pt idx="53267">
                  <c:v>-36.103124974055298</c:v>
                </c:pt>
                <c:pt idx="53268">
                  <c:v>-36.103124974055298</c:v>
                </c:pt>
                <c:pt idx="53269">
                  <c:v>-35.820996050671901</c:v>
                </c:pt>
                <c:pt idx="53270">
                  <c:v>-35.820996050671901</c:v>
                </c:pt>
                <c:pt idx="53271">
                  <c:v>-35.820996050671901</c:v>
                </c:pt>
                <c:pt idx="53272">
                  <c:v>-35.8599608806107</c:v>
                </c:pt>
                <c:pt idx="53273">
                  <c:v>-35.8599608806107</c:v>
                </c:pt>
                <c:pt idx="53274">
                  <c:v>-35.8900390154012</c:v>
                </c:pt>
                <c:pt idx="53275">
                  <c:v>-35.8900390154012</c:v>
                </c:pt>
                <c:pt idx="53276">
                  <c:v>-36.151171834651898</c:v>
                </c:pt>
                <c:pt idx="53277">
                  <c:v>-36.151171834651898</c:v>
                </c:pt>
                <c:pt idx="53278">
                  <c:v>-36.151171834651898</c:v>
                </c:pt>
                <c:pt idx="53279">
                  <c:v>-35.914746059039302</c:v>
                </c:pt>
                <c:pt idx="53280">
                  <c:v>-35.914746059039302</c:v>
                </c:pt>
                <c:pt idx="53281">
                  <c:v>-35.914746059039302</c:v>
                </c:pt>
                <c:pt idx="53282">
                  <c:v>-36.090038996808197</c:v>
                </c:pt>
                <c:pt idx="53283">
                  <c:v>-36.090038996808197</c:v>
                </c:pt>
                <c:pt idx="53284">
                  <c:v>-35.959277297937597</c:v>
                </c:pt>
                <c:pt idx="53285">
                  <c:v>-35.959277297937597</c:v>
                </c:pt>
                <c:pt idx="53286">
                  <c:v>-35.959277297937597</c:v>
                </c:pt>
                <c:pt idx="53287">
                  <c:v>-35.922949184437996</c:v>
                </c:pt>
                <c:pt idx="53288">
                  <c:v>-35.922949184437996</c:v>
                </c:pt>
                <c:pt idx="53289">
                  <c:v>-35.877734324123502</c:v>
                </c:pt>
                <c:pt idx="53290">
                  <c:v>-35.877734324123502</c:v>
                </c:pt>
                <c:pt idx="53291">
                  <c:v>-35.846093748965302</c:v>
                </c:pt>
                <c:pt idx="53292">
                  <c:v>-35.846093748965302</c:v>
                </c:pt>
                <c:pt idx="53293">
                  <c:v>-36.0574218735782</c:v>
                </c:pt>
                <c:pt idx="53294">
                  <c:v>-36.0574218735782</c:v>
                </c:pt>
                <c:pt idx="53295">
                  <c:v>-36.0574218735782</c:v>
                </c:pt>
                <c:pt idx="53296">
                  <c:v>-35.754003867150402</c:v>
                </c:pt>
                <c:pt idx="53297">
                  <c:v>-35.754003867150402</c:v>
                </c:pt>
                <c:pt idx="53298">
                  <c:v>-35.754003867150402</c:v>
                </c:pt>
                <c:pt idx="53299">
                  <c:v>-35.754003867150402</c:v>
                </c:pt>
                <c:pt idx="53300">
                  <c:v>-36.195410146399801</c:v>
                </c:pt>
                <c:pt idx="53301">
                  <c:v>-36.195410146399801</c:v>
                </c:pt>
                <c:pt idx="53302">
                  <c:v>-36.195410146399801</c:v>
                </c:pt>
                <c:pt idx="53303">
                  <c:v>-35.884472615558401</c:v>
                </c:pt>
                <c:pt idx="53304">
                  <c:v>-35.884472615558401</c:v>
                </c:pt>
                <c:pt idx="53305">
                  <c:v>-35.884472615558401</c:v>
                </c:pt>
                <c:pt idx="53306">
                  <c:v>-35.961621062138803</c:v>
                </c:pt>
                <c:pt idx="53307">
                  <c:v>-35.961621062138803</c:v>
                </c:pt>
                <c:pt idx="53308">
                  <c:v>-35.743749944478601</c:v>
                </c:pt>
                <c:pt idx="53309">
                  <c:v>-35.743749944478601</c:v>
                </c:pt>
                <c:pt idx="53310">
                  <c:v>-35.7450195040946</c:v>
                </c:pt>
                <c:pt idx="53311">
                  <c:v>-35.7450195040946</c:v>
                </c:pt>
                <c:pt idx="53312">
                  <c:v>-35.7450195040946</c:v>
                </c:pt>
                <c:pt idx="53313">
                  <c:v>-35.862792892912601</c:v>
                </c:pt>
                <c:pt idx="53314">
                  <c:v>-35.862792892912601</c:v>
                </c:pt>
                <c:pt idx="53315">
                  <c:v>-35.862792892912601</c:v>
                </c:pt>
                <c:pt idx="53316">
                  <c:v>-35.874121041422697</c:v>
                </c:pt>
                <c:pt idx="53317">
                  <c:v>-35.874121041422697</c:v>
                </c:pt>
                <c:pt idx="53318">
                  <c:v>-35.874121041422697</c:v>
                </c:pt>
                <c:pt idx="53319">
                  <c:v>-35.874511675785399</c:v>
                </c:pt>
                <c:pt idx="53320">
                  <c:v>-35.874511675785399</c:v>
                </c:pt>
                <c:pt idx="53321">
                  <c:v>-35.874511675785399</c:v>
                </c:pt>
                <c:pt idx="53322">
                  <c:v>-35.458105432946397</c:v>
                </c:pt>
                <c:pt idx="53323">
                  <c:v>-35.458105432946397</c:v>
                </c:pt>
                <c:pt idx="53324">
                  <c:v>-36.313476517243501</c:v>
                </c:pt>
                <c:pt idx="53325">
                  <c:v>-36.313476517243501</c:v>
                </c:pt>
                <c:pt idx="53326">
                  <c:v>-36.2728514980626</c:v>
                </c:pt>
                <c:pt idx="53327">
                  <c:v>-36.2728514980626</c:v>
                </c:pt>
                <c:pt idx="53328">
                  <c:v>-35.857128857605801</c:v>
                </c:pt>
                <c:pt idx="53329">
                  <c:v>-35.857128857605801</c:v>
                </c:pt>
                <c:pt idx="53330">
                  <c:v>-35.953808583268199</c:v>
                </c:pt>
                <c:pt idx="53331">
                  <c:v>-35.953808583268199</c:v>
                </c:pt>
                <c:pt idx="53332">
                  <c:v>-35.953808583268199</c:v>
                </c:pt>
                <c:pt idx="53333">
                  <c:v>-35.953808583268199</c:v>
                </c:pt>
                <c:pt idx="53334">
                  <c:v>-36.087988255778299</c:v>
                </c:pt>
                <c:pt idx="53335">
                  <c:v>-36.087988255778299</c:v>
                </c:pt>
                <c:pt idx="53336">
                  <c:v>-35.8532226214083</c:v>
                </c:pt>
                <c:pt idx="53337">
                  <c:v>-35.8532226214083</c:v>
                </c:pt>
                <c:pt idx="53338">
                  <c:v>-35.8532226214083</c:v>
                </c:pt>
                <c:pt idx="53339">
                  <c:v>-35.8532226214083</c:v>
                </c:pt>
                <c:pt idx="53340">
                  <c:v>-35.732324150325397</c:v>
                </c:pt>
                <c:pt idx="53341">
                  <c:v>-35.732324150325397</c:v>
                </c:pt>
                <c:pt idx="53342">
                  <c:v>-36.008886680756397</c:v>
                </c:pt>
                <c:pt idx="53343">
                  <c:v>-36.008886680756397</c:v>
                </c:pt>
                <c:pt idx="53344">
                  <c:v>-36.008886680756397</c:v>
                </c:pt>
                <c:pt idx="53345">
                  <c:v>-35.954687462872201</c:v>
                </c:pt>
                <c:pt idx="53346">
                  <c:v>-35.954687462872201</c:v>
                </c:pt>
                <c:pt idx="53347">
                  <c:v>-35.870800741133202</c:v>
                </c:pt>
                <c:pt idx="53348">
                  <c:v>-35.870800741133202</c:v>
                </c:pt>
                <c:pt idx="53349">
                  <c:v>-35.6907226011026</c:v>
                </c:pt>
                <c:pt idx="53350">
                  <c:v>-35.6907226011026</c:v>
                </c:pt>
                <c:pt idx="53351">
                  <c:v>-35.6907226011026</c:v>
                </c:pt>
                <c:pt idx="53352">
                  <c:v>-35.6907226011026</c:v>
                </c:pt>
                <c:pt idx="53353">
                  <c:v>-35.840039035618197</c:v>
                </c:pt>
                <c:pt idx="53354">
                  <c:v>-35.840039035618197</c:v>
                </c:pt>
                <c:pt idx="53355">
                  <c:v>-36.083300727477699</c:v>
                </c:pt>
                <c:pt idx="53356">
                  <c:v>-36.083300727477699</c:v>
                </c:pt>
                <c:pt idx="53357">
                  <c:v>-36.083300727477699</c:v>
                </c:pt>
                <c:pt idx="53358">
                  <c:v>-35.819042956412801</c:v>
                </c:pt>
                <c:pt idx="53359">
                  <c:v>-35.819042956412801</c:v>
                </c:pt>
                <c:pt idx="53360">
                  <c:v>-36.033105402559102</c:v>
                </c:pt>
                <c:pt idx="53361">
                  <c:v>-36.033105402559102</c:v>
                </c:pt>
                <c:pt idx="53362">
                  <c:v>-36.033105402559102</c:v>
                </c:pt>
                <c:pt idx="53363">
                  <c:v>-35.862206978010299</c:v>
                </c:pt>
                <c:pt idx="53364">
                  <c:v>-35.862206978010299</c:v>
                </c:pt>
                <c:pt idx="53365">
                  <c:v>-35.862206978010299</c:v>
                </c:pt>
                <c:pt idx="53366">
                  <c:v>-36.1166991948703</c:v>
                </c:pt>
                <c:pt idx="53367">
                  <c:v>-36.1166991948703</c:v>
                </c:pt>
                <c:pt idx="53368">
                  <c:v>-35.894335935416102</c:v>
                </c:pt>
                <c:pt idx="53369">
                  <c:v>-35.894335935416102</c:v>
                </c:pt>
                <c:pt idx="53370">
                  <c:v>-36.102734321808299</c:v>
                </c:pt>
                <c:pt idx="53371">
                  <c:v>-36.102734321808299</c:v>
                </c:pt>
                <c:pt idx="53372">
                  <c:v>-36.102734321808299</c:v>
                </c:pt>
                <c:pt idx="53373">
                  <c:v>-35.822167956772297</c:v>
                </c:pt>
                <c:pt idx="53374">
                  <c:v>-35.822167956772297</c:v>
                </c:pt>
                <c:pt idx="53375">
                  <c:v>-35.822167956772297</c:v>
                </c:pt>
                <c:pt idx="53376">
                  <c:v>-35.822167956772297</c:v>
                </c:pt>
                <c:pt idx="53377">
                  <c:v>-35.972753866175402</c:v>
                </c:pt>
                <c:pt idx="53378">
                  <c:v>-35.972753866175402</c:v>
                </c:pt>
                <c:pt idx="53379">
                  <c:v>-35.972753866175402</c:v>
                </c:pt>
                <c:pt idx="53380">
                  <c:v>-35.995996056168202</c:v>
                </c:pt>
                <c:pt idx="53381">
                  <c:v>-35.995996056168202</c:v>
                </c:pt>
                <c:pt idx="53382">
                  <c:v>-35.9950194798148</c:v>
                </c:pt>
                <c:pt idx="53383">
                  <c:v>-35.9950194798148</c:v>
                </c:pt>
                <c:pt idx="53384">
                  <c:v>-35.940624950861</c:v>
                </c:pt>
                <c:pt idx="53385">
                  <c:v>-35.940624950861</c:v>
                </c:pt>
                <c:pt idx="53386">
                  <c:v>-35.940624950861</c:v>
                </c:pt>
                <c:pt idx="53387">
                  <c:v>-35.728613237370098</c:v>
                </c:pt>
                <c:pt idx="53388">
                  <c:v>-35.728613237370098</c:v>
                </c:pt>
                <c:pt idx="53389">
                  <c:v>-36.016406205657397</c:v>
                </c:pt>
                <c:pt idx="53390">
                  <c:v>-36.016406205657397</c:v>
                </c:pt>
                <c:pt idx="53391">
                  <c:v>-36.016406205657397</c:v>
                </c:pt>
                <c:pt idx="53392">
                  <c:v>-36.088378864616899</c:v>
                </c:pt>
                <c:pt idx="53393">
                  <c:v>-36.088378864616899</c:v>
                </c:pt>
                <c:pt idx="53394">
                  <c:v>-36.088378864616899</c:v>
                </c:pt>
                <c:pt idx="53395">
                  <c:v>-36.313574174870098</c:v>
                </c:pt>
                <c:pt idx="53396">
                  <c:v>-36.313574174870098</c:v>
                </c:pt>
                <c:pt idx="53397">
                  <c:v>-36.102148404694098</c:v>
                </c:pt>
                <c:pt idx="53398">
                  <c:v>-36.102148404694098</c:v>
                </c:pt>
                <c:pt idx="53399">
                  <c:v>-36.102148404694098</c:v>
                </c:pt>
                <c:pt idx="53400">
                  <c:v>-35.877148403778797</c:v>
                </c:pt>
                <c:pt idx="53401">
                  <c:v>-35.877148403778797</c:v>
                </c:pt>
                <c:pt idx="53402">
                  <c:v>-35.968164027712099</c:v>
                </c:pt>
                <c:pt idx="53403">
                  <c:v>-35.968164027712099</c:v>
                </c:pt>
                <c:pt idx="53404">
                  <c:v>-35.9259765211172</c:v>
                </c:pt>
                <c:pt idx="53405">
                  <c:v>-35.9259765211172</c:v>
                </c:pt>
                <c:pt idx="53406">
                  <c:v>-35.9259765211172</c:v>
                </c:pt>
                <c:pt idx="53407">
                  <c:v>-35.872265579913801</c:v>
                </c:pt>
                <c:pt idx="53408">
                  <c:v>-35.872265579913801</c:v>
                </c:pt>
                <c:pt idx="53409">
                  <c:v>-35.798535116169603</c:v>
                </c:pt>
                <c:pt idx="53410">
                  <c:v>-35.798535116169603</c:v>
                </c:pt>
                <c:pt idx="53411">
                  <c:v>-35.798535116169603</c:v>
                </c:pt>
                <c:pt idx="53412">
                  <c:v>-35.800390604788802</c:v>
                </c:pt>
                <c:pt idx="53413">
                  <c:v>-35.800390604788802</c:v>
                </c:pt>
                <c:pt idx="53414">
                  <c:v>-35.800390604788802</c:v>
                </c:pt>
                <c:pt idx="53415">
                  <c:v>-35.800390604788802</c:v>
                </c:pt>
                <c:pt idx="53416">
                  <c:v>-35.941113245993598</c:v>
                </c:pt>
                <c:pt idx="53417">
                  <c:v>-35.941113245993598</c:v>
                </c:pt>
                <c:pt idx="53418">
                  <c:v>-35.941113245993598</c:v>
                </c:pt>
                <c:pt idx="53419">
                  <c:v>-35.762304640491401</c:v>
                </c:pt>
                <c:pt idx="53420">
                  <c:v>-35.762304640491401</c:v>
                </c:pt>
                <c:pt idx="53421">
                  <c:v>-35.905371051310702</c:v>
                </c:pt>
                <c:pt idx="53422">
                  <c:v>-35.905371051310702</c:v>
                </c:pt>
                <c:pt idx="53423">
                  <c:v>-36.152246048237402</c:v>
                </c:pt>
                <c:pt idx="53424">
                  <c:v>-36.152246048237402</c:v>
                </c:pt>
                <c:pt idx="53425">
                  <c:v>-36.152246048237402</c:v>
                </c:pt>
                <c:pt idx="53426">
                  <c:v>-35.986718724481698</c:v>
                </c:pt>
                <c:pt idx="53427">
                  <c:v>-35.986718724481698</c:v>
                </c:pt>
                <c:pt idx="53428">
                  <c:v>-35.986718724481698</c:v>
                </c:pt>
                <c:pt idx="53429">
                  <c:v>-35.984863225225098</c:v>
                </c:pt>
                <c:pt idx="53430">
                  <c:v>-35.984863225225098</c:v>
                </c:pt>
                <c:pt idx="53431">
                  <c:v>-35.984863225225098</c:v>
                </c:pt>
                <c:pt idx="53432">
                  <c:v>-36.0896483717951</c:v>
                </c:pt>
                <c:pt idx="53433">
                  <c:v>-36.0896483717951</c:v>
                </c:pt>
                <c:pt idx="53434">
                  <c:v>-36.0896483717951</c:v>
                </c:pt>
                <c:pt idx="53435">
                  <c:v>-35.996679654243003</c:v>
                </c:pt>
                <c:pt idx="53436">
                  <c:v>-35.996679654243003</c:v>
                </c:pt>
                <c:pt idx="53437">
                  <c:v>-35.996679654243003</c:v>
                </c:pt>
                <c:pt idx="53438">
                  <c:v>-36.016992169796097</c:v>
                </c:pt>
                <c:pt idx="53439">
                  <c:v>-36.016992169796097</c:v>
                </c:pt>
                <c:pt idx="53440">
                  <c:v>-35.877343713480499</c:v>
                </c:pt>
                <c:pt idx="53441">
                  <c:v>-35.877343713480499</c:v>
                </c:pt>
                <c:pt idx="53442">
                  <c:v>-35.877343713480499</c:v>
                </c:pt>
                <c:pt idx="53443">
                  <c:v>-36.018261652243297</c:v>
                </c:pt>
                <c:pt idx="53444">
                  <c:v>-35.813281199836602</c:v>
                </c:pt>
                <c:pt idx="53445">
                  <c:v>-35.813281199836602</c:v>
                </c:pt>
                <c:pt idx="53446">
                  <c:v>-35.813281199836602</c:v>
                </c:pt>
                <c:pt idx="53447">
                  <c:v>-35.940917911961101</c:v>
                </c:pt>
                <c:pt idx="53448">
                  <c:v>-35.940917911961101</c:v>
                </c:pt>
                <c:pt idx="53449">
                  <c:v>-36.002832011901702</c:v>
                </c:pt>
                <c:pt idx="53450">
                  <c:v>-36.002832011901702</c:v>
                </c:pt>
                <c:pt idx="53451">
                  <c:v>-36.002832011901702</c:v>
                </c:pt>
                <c:pt idx="53452">
                  <c:v>-36.181738250372199</c:v>
                </c:pt>
                <c:pt idx="53453">
                  <c:v>-36.181738250372199</c:v>
                </c:pt>
                <c:pt idx="53454">
                  <c:v>-36.181738250372199</c:v>
                </c:pt>
                <c:pt idx="53455">
                  <c:v>-36.2019530796533</c:v>
                </c:pt>
                <c:pt idx="53456">
                  <c:v>-36.2019530796533</c:v>
                </c:pt>
                <c:pt idx="53457">
                  <c:v>-36.2019530796533</c:v>
                </c:pt>
                <c:pt idx="53458">
                  <c:v>-35.887304635354603</c:v>
                </c:pt>
                <c:pt idx="53459">
                  <c:v>-35.887304635354603</c:v>
                </c:pt>
                <c:pt idx="53460">
                  <c:v>-36.109277282477699</c:v>
                </c:pt>
                <c:pt idx="53461">
                  <c:v>-36.109277282477699</c:v>
                </c:pt>
                <c:pt idx="53462">
                  <c:v>-36.109277282477699</c:v>
                </c:pt>
                <c:pt idx="53463">
                  <c:v>-35.843359342201403</c:v>
                </c:pt>
                <c:pt idx="53464">
                  <c:v>-35.843359342201403</c:v>
                </c:pt>
                <c:pt idx="53465">
                  <c:v>-35.923339816334099</c:v>
                </c:pt>
                <c:pt idx="53466">
                  <c:v>-35.923339816334099</c:v>
                </c:pt>
                <c:pt idx="53467">
                  <c:v>-35.923339816334099</c:v>
                </c:pt>
                <c:pt idx="53468">
                  <c:v>-35.796777307419603</c:v>
                </c:pt>
                <c:pt idx="53469">
                  <c:v>-35.796777307419603</c:v>
                </c:pt>
                <c:pt idx="53470">
                  <c:v>-36.100195293183702</c:v>
                </c:pt>
                <c:pt idx="53471">
                  <c:v>-36.100195293183702</c:v>
                </c:pt>
                <c:pt idx="53472">
                  <c:v>-36.100195293183702</c:v>
                </c:pt>
                <c:pt idx="53473">
                  <c:v>-36.100195293183702</c:v>
                </c:pt>
                <c:pt idx="53474">
                  <c:v>-36.065722662111497</c:v>
                </c:pt>
                <c:pt idx="53475">
                  <c:v>-36.065722662111497</c:v>
                </c:pt>
                <c:pt idx="53476">
                  <c:v>-36.057617157261099</c:v>
                </c:pt>
                <c:pt idx="53477">
                  <c:v>-36.057617157261099</c:v>
                </c:pt>
                <c:pt idx="53478">
                  <c:v>-36.057617157261099</c:v>
                </c:pt>
                <c:pt idx="53479">
                  <c:v>-36.066113274624499</c:v>
                </c:pt>
                <c:pt idx="53480">
                  <c:v>-36.066113274624499</c:v>
                </c:pt>
                <c:pt idx="53481">
                  <c:v>-36.066113274624499</c:v>
                </c:pt>
                <c:pt idx="53482">
                  <c:v>-35.961035099971902</c:v>
                </c:pt>
                <c:pt idx="53483">
                  <c:v>-35.862304669193598</c:v>
                </c:pt>
                <c:pt idx="53484">
                  <c:v>-35.862304669193598</c:v>
                </c:pt>
                <c:pt idx="53485">
                  <c:v>-35.862304669193598</c:v>
                </c:pt>
                <c:pt idx="53486">
                  <c:v>-35.860156237766198</c:v>
                </c:pt>
                <c:pt idx="53487">
                  <c:v>-35.860156237766198</c:v>
                </c:pt>
                <c:pt idx="53488">
                  <c:v>-35.860156237766198</c:v>
                </c:pt>
                <c:pt idx="53489">
                  <c:v>-35.860156237766198</c:v>
                </c:pt>
                <c:pt idx="53490">
                  <c:v>-36.041406167423702</c:v>
                </c:pt>
                <c:pt idx="53491">
                  <c:v>-36.041406167423702</c:v>
                </c:pt>
                <c:pt idx="53492">
                  <c:v>-36.041406167423702</c:v>
                </c:pt>
                <c:pt idx="53493">
                  <c:v>-35.930761694828099</c:v>
                </c:pt>
                <c:pt idx="53494">
                  <c:v>-35.930761694828099</c:v>
                </c:pt>
                <c:pt idx="53495">
                  <c:v>-35.930761694828099</c:v>
                </c:pt>
                <c:pt idx="53496">
                  <c:v>-36.017968724583604</c:v>
                </c:pt>
                <c:pt idx="53497">
                  <c:v>-36.017968724583604</c:v>
                </c:pt>
                <c:pt idx="53498">
                  <c:v>-36.017968724583604</c:v>
                </c:pt>
                <c:pt idx="53499">
                  <c:v>-35.971874903901998</c:v>
                </c:pt>
                <c:pt idx="53500">
                  <c:v>-35.971874903901998</c:v>
                </c:pt>
                <c:pt idx="53501">
                  <c:v>-36.137304664029202</c:v>
                </c:pt>
                <c:pt idx="53502">
                  <c:v>-35.977343718346603</c:v>
                </c:pt>
                <c:pt idx="53503">
                  <c:v>-35.977343718346603</c:v>
                </c:pt>
                <c:pt idx="53504">
                  <c:v>-35.8778319982084</c:v>
                </c:pt>
                <c:pt idx="53505">
                  <c:v>-35.8778319982084</c:v>
                </c:pt>
                <c:pt idx="53506">
                  <c:v>-35.8778319982084</c:v>
                </c:pt>
                <c:pt idx="53507">
                  <c:v>-35.826562504182199</c:v>
                </c:pt>
                <c:pt idx="53508">
                  <c:v>-35.826562504182199</c:v>
                </c:pt>
                <c:pt idx="53509">
                  <c:v>-35.826562504182199</c:v>
                </c:pt>
                <c:pt idx="53510">
                  <c:v>-35.826562504182199</c:v>
                </c:pt>
                <c:pt idx="53511">
                  <c:v>-35.920605433879203</c:v>
                </c:pt>
                <c:pt idx="53512">
                  <c:v>-35.920605433879203</c:v>
                </c:pt>
                <c:pt idx="53513">
                  <c:v>-35.920605433879203</c:v>
                </c:pt>
                <c:pt idx="53514">
                  <c:v>-35.998925746884197</c:v>
                </c:pt>
                <c:pt idx="53515">
                  <c:v>-35.998925746884197</c:v>
                </c:pt>
                <c:pt idx="53516">
                  <c:v>-36.168359360228301</c:v>
                </c:pt>
                <c:pt idx="53517">
                  <c:v>-36.168359360228301</c:v>
                </c:pt>
                <c:pt idx="53518">
                  <c:v>-36.168359360228301</c:v>
                </c:pt>
                <c:pt idx="53519">
                  <c:v>-36.110351567964202</c:v>
                </c:pt>
                <c:pt idx="53520">
                  <c:v>-35.987695245501499</c:v>
                </c:pt>
                <c:pt idx="53521">
                  <c:v>-35.987695245501499</c:v>
                </c:pt>
                <c:pt idx="53522">
                  <c:v>-35.987695245501499</c:v>
                </c:pt>
                <c:pt idx="53523">
                  <c:v>-35.9202147947871</c:v>
                </c:pt>
                <c:pt idx="53524">
                  <c:v>-35.9202147947871</c:v>
                </c:pt>
                <c:pt idx="53525">
                  <c:v>-35.9202147947871</c:v>
                </c:pt>
                <c:pt idx="53526">
                  <c:v>-35.747753866584297</c:v>
                </c:pt>
                <c:pt idx="53527">
                  <c:v>-35.747753866584297</c:v>
                </c:pt>
                <c:pt idx="53528">
                  <c:v>-35.747753866584297</c:v>
                </c:pt>
                <c:pt idx="53529">
                  <c:v>-35.747753866584297</c:v>
                </c:pt>
                <c:pt idx="53530">
                  <c:v>-35.869042899750603</c:v>
                </c:pt>
                <c:pt idx="53531">
                  <c:v>-35.869042899750603</c:v>
                </c:pt>
                <c:pt idx="53532">
                  <c:v>-36.195312463627403</c:v>
                </c:pt>
                <c:pt idx="53533">
                  <c:v>-36.195312463627403</c:v>
                </c:pt>
                <c:pt idx="53534">
                  <c:v>-36.195312463627403</c:v>
                </c:pt>
                <c:pt idx="53535">
                  <c:v>-36.145605411256803</c:v>
                </c:pt>
                <c:pt idx="53536">
                  <c:v>-36.145605411256803</c:v>
                </c:pt>
                <c:pt idx="53537">
                  <c:v>-36.145605411256803</c:v>
                </c:pt>
                <c:pt idx="53538">
                  <c:v>-36.086328084544199</c:v>
                </c:pt>
                <c:pt idx="53539">
                  <c:v>-36.086328084544199</c:v>
                </c:pt>
                <c:pt idx="53540">
                  <c:v>-35.9333007391105</c:v>
                </c:pt>
                <c:pt idx="53541">
                  <c:v>-35.9333007391105</c:v>
                </c:pt>
                <c:pt idx="53542">
                  <c:v>-36.081445291725601</c:v>
                </c:pt>
                <c:pt idx="53543">
                  <c:v>-36.081445291725601</c:v>
                </c:pt>
                <c:pt idx="53544">
                  <c:v>-36.081445291725601</c:v>
                </c:pt>
                <c:pt idx="53545">
                  <c:v>-36.025390581882597</c:v>
                </c:pt>
                <c:pt idx="53546">
                  <c:v>-36.025390581882597</c:v>
                </c:pt>
                <c:pt idx="53547">
                  <c:v>-36.025390581882597</c:v>
                </c:pt>
                <c:pt idx="53548">
                  <c:v>-36.025390581882597</c:v>
                </c:pt>
                <c:pt idx="53549">
                  <c:v>-35.924121036208803</c:v>
                </c:pt>
                <c:pt idx="53550">
                  <c:v>-35.924121036208803</c:v>
                </c:pt>
                <c:pt idx="53551">
                  <c:v>-35.843749956089503</c:v>
                </c:pt>
                <c:pt idx="53552">
                  <c:v>-35.843749956089503</c:v>
                </c:pt>
                <c:pt idx="53553">
                  <c:v>-35.813671834686801</c:v>
                </c:pt>
                <c:pt idx="53554">
                  <c:v>-35.813671834686801</c:v>
                </c:pt>
                <c:pt idx="53555">
                  <c:v>-35.813671834686801</c:v>
                </c:pt>
                <c:pt idx="53556">
                  <c:v>-36.054394501930801</c:v>
                </c:pt>
                <c:pt idx="53557">
                  <c:v>-36.036914063974102</c:v>
                </c:pt>
                <c:pt idx="53558">
                  <c:v>-36.036914063974102</c:v>
                </c:pt>
                <c:pt idx="53559">
                  <c:v>-35.999804653445601</c:v>
                </c:pt>
                <c:pt idx="53560">
                  <c:v>-35.999804653445601</c:v>
                </c:pt>
                <c:pt idx="53561">
                  <c:v>-35.999804653445601</c:v>
                </c:pt>
                <c:pt idx="53562">
                  <c:v>-35.961718692786199</c:v>
                </c:pt>
                <c:pt idx="53563">
                  <c:v>-35.961718692786199</c:v>
                </c:pt>
                <c:pt idx="53564">
                  <c:v>-36.049218717780597</c:v>
                </c:pt>
                <c:pt idx="53565">
                  <c:v>-36.049218717780597</c:v>
                </c:pt>
                <c:pt idx="53566">
                  <c:v>-36.049218717780597</c:v>
                </c:pt>
                <c:pt idx="53567">
                  <c:v>-36.049218717780597</c:v>
                </c:pt>
                <c:pt idx="53568">
                  <c:v>-36.049218717780597</c:v>
                </c:pt>
                <c:pt idx="53569">
                  <c:v>-35.8790038840161</c:v>
                </c:pt>
                <c:pt idx="53570">
                  <c:v>-35.8790038840161</c:v>
                </c:pt>
                <c:pt idx="53571">
                  <c:v>-35.8790038840161</c:v>
                </c:pt>
                <c:pt idx="53572">
                  <c:v>-36.1312499740161</c:v>
                </c:pt>
                <c:pt idx="53573">
                  <c:v>-36.1312499740161</c:v>
                </c:pt>
                <c:pt idx="53574">
                  <c:v>-35.801855386183803</c:v>
                </c:pt>
                <c:pt idx="53575">
                  <c:v>-35.801855386183803</c:v>
                </c:pt>
                <c:pt idx="53576">
                  <c:v>-35.885839810311097</c:v>
                </c:pt>
                <c:pt idx="53577">
                  <c:v>-35.885839810311097</c:v>
                </c:pt>
                <c:pt idx="53578">
                  <c:v>-35.842382759699802</c:v>
                </c:pt>
                <c:pt idx="53579">
                  <c:v>-35.842382759699802</c:v>
                </c:pt>
                <c:pt idx="53580">
                  <c:v>-35.842382759699802</c:v>
                </c:pt>
                <c:pt idx="53581">
                  <c:v>-35.856054647039798</c:v>
                </c:pt>
                <c:pt idx="53582">
                  <c:v>-35.856054647039798</c:v>
                </c:pt>
                <c:pt idx="53583">
                  <c:v>-35.856054647039798</c:v>
                </c:pt>
                <c:pt idx="53584">
                  <c:v>-35.8019530917663</c:v>
                </c:pt>
                <c:pt idx="53585">
                  <c:v>-35.8019530917663</c:v>
                </c:pt>
                <c:pt idx="53586">
                  <c:v>-35.8019530917663</c:v>
                </c:pt>
                <c:pt idx="53587">
                  <c:v>-35.8019530917663</c:v>
                </c:pt>
                <c:pt idx="53588">
                  <c:v>-35.990624987745797</c:v>
                </c:pt>
                <c:pt idx="53589">
                  <c:v>-35.990624987745797</c:v>
                </c:pt>
                <c:pt idx="53590">
                  <c:v>-35.990624987745797</c:v>
                </c:pt>
                <c:pt idx="53591">
                  <c:v>-36.008300707704599</c:v>
                </c:pt>
                <c:pt idx="53592">
                  <c:v>-36.008300707704599</c:v>
                </c:pt>
                <c:pt idx="53593">
                  <c:v>-36.0192382188106</c:v>
                </c:pt>
                <c:pt idx="53594">
                  <c:v>-36.0192382188106</c:v>
                </c:pt>
                <c:pt idx="53595">
                  <c:v>-36.0192382188106</c:v>
                </c:pt>
                <c:pt idx="53596">
                  <c:v>-35.958593698844197</c:v>
                </c:pt>
                <c:pt idx="53597">
                  <c:v>-35.958593698844197</c:v>
                </c:pt>
                <c:pt idx="53598">
                  <c:v>-35.974316371473797</c:v>
                </c:pt>
                <c:pt idx="53599">
                  <c:v>-35.974316371473797</c:v>
                </c:pt>
                <c:pt idx="53600">
                  <c:v>-35.993261658309997</c:v>
                </c:pt>
                <c:pt idx="53601">
                  <c:v>-35.993261658309997</c:v>
                </c:pt>
                <c:pt idx="53602">
                  <c:v>-35.993261658309997</c:v>
                </c:pt>
                <c:pt idx="53603">
                  <c:v>-35.993261658309997</c:v>
                </c:pt>
                <c:pt idx="53604">
                  <c:v>-35.993261689975</c:v>
                </c:pt>
                <c:pt idx="53605">
                  <c:v>-35.993261689975</c:v>
                </c:pt>
                <c:pt idx="53606">
                  <c:v>-35.993261689975</c:v>
                </c:pt>
                <c:pt idx="53607">
                  <c:v>-36.0843749647319</c:v>
                </c:pt>
                <c:pt idx="53608">
                  <c:v>-36.0843749647319</c:v>
                </c:pt>
                <c:pt idx="53609">
                  <c:v>-36.0383788502294</c:v>
                </c:pt>
                <c:pt idx="53610">
                  <c:v>-36.0383788502294</c:v>
                </c:pt>
                <c:pt idx="53611">
                  <c:v>-36.0383788502294</c:v>
                </c:pt>
                <c:pt idx="53612">
                  <c:v>-35.944726482222897</c:v>
                </c:pt>
                <c:pt idx="53613">
                  <c:v>-35.944726482222897</c:v>
                </c:pt>
                <c:pt idx="53614">
                  <c:v>-35.942089772652203</c:v>
                </c:pt>
                <c:pt idx="53615">
                  <c:v>-35.942089772652203</c:v>
                </c:pt>
                <c:pt idx="53616">
                  <c:v>-36.144921827151798</c:v>
                </c:pt>
                <c:pt idx="53617">
                  <c:v>-36.144921827151798</c:v>
                </c:pt>
                <c:pt idx="53618">
                  <c:v>-36.144921827151798</c:v>
                </c:pt>
                <c:pt idx="53619">
                  <c:v>-35.923144489446699</c:v>
                </c:pt>
                <c:pt idx="53620">
                  <c:v>-35.923144489446699</c:v>
                </c:pt>
                <c:pt idx="53621">
                  <c:v>-35.8849609279495</c:v>
                </c:pt>
                <c:pt idx="53622">
                  <c:v>-35.8849609279495</c:v>
                </c:pt>
                <c:pt idx="53623">
                  <c:v>-35.8849609279495</c:v>
                </c:pt>
                <c:pt idx="53624">
                  <c:v>-35.9075194321194</c:v>
                </c:pt>
                <c:pt idx="53625">
                  <c:v>-35.9075194321194</c:v>
                </c:pt>
                <c:pt idx="53626">
                  <c:v>-35.9075194321194</c:v>
                </c:pt>
                <c:pt idx="53627">
                  <c:v>-36.1313476369032</c:v>
                </c:pt>
                <c:pt idx="53628">
                  <c:v>-36.1313476369032</c:v>
                </c:pt>
                <c:pt idx="53629">
                  <c:v>-36.102831996417002</c:v>
                </c:pt>
                <c:pt idx="53630">
                  <c:v>-36.102831996417002</c:v>
                </c:pt>
                <c:pt idx="53631">
                  <c:v>-36.102831996417002</c:v>
                </c:pt>
                <c:pt idx="53632">
                  <c:v>-35.781054657913003</c:v>
                </c:pt>
                <c:pt idx="53633">
                  <c:v>-35.781054657913003</c:v>
                </c:pt>
                <c:pt idx="53634">
                  <c:v>-36.183984380906601</c:v>
                </c:pt>
                <c:pt idx="53635">
                  <c:v>-36.183984380906601</c:v>
                </c:pt>
                <c:pt idx="53636">
                  <c:v>-36.183984380906601</c:v>
                </c:pt>
                <c:pt idx="53637">
                  <c:v>-36.048730414164297</c:v>
                </c:pt>
                <c:pt idx="53638">
                  <c:v>-36.048730414164297</c:v>
                </c:pt>
                <c:pt idx="53639">
                  <c:v>-35.924316360600599</c:v>
                </c:pt>
                <c:pt idx="53640">
                  <c:v>-35.924316360600599</c:v>
                </c:pt>
                <c:pt idx="53641">
                  <c:v>-35.924316360600599</c:v>
                </c:pt>
                <c:pt idx="53642">
                  <c:v>-35.924316360600599</c:v>
                </c:pt>
                <c:pt idx="53643">
                  <c:v>-35.881933573509698</c:v>
                </c:pt>
                <c:pt idx="53644">
                  <c:v>-35.881933573509698</c:v>
                </c:pt>
                <c:pt idx="53645">
                  <c:v>-35.881933573509698</c:v>
                </c:pt>
                <c:pt idx="53646">
                  <c:v>-35.721679648049701</c:v>
                </c:pt>
                <c:pt idx="53647">
                  <c:v>-35.721679648049701</c:v>
                </c:pt>
                <c:pt idx="53648">
                  <c:v>-35.881738260854</c:v>
                </c:pt>
                <c:pt idx="53649">
                  <c:v>-35.881738260854</c:v>
                </c:pt>
                <c:pt idx="53650">
                  <c:v>-35.881738260854</c:v>
                </c:pt>
                <c:pt idx="53651">
                  <c:v>-36.178222582711797</c:v>
                </c:pt>
                <c:pt idx="53652">
                  <c:v>-36.178222582711797</c:v>
                </c:pt>
                <c:pt idx="53653">
                  <c:v>-36.126660141766401</c:v>
                </c:pt>
                <c:pt idx="53654">
                  <c:v>-36.126660141766401</c:v>
                </c:pt>
                <c:pt idx="53655">
                  <c:v>-36.126660141766401</c:v>
                </c:pt>
                <c:pt idx="53656">
                  <c:v>-36.077343730008501</c:v>
                </c:pt>
                <c:pt idx="53657">
                  <c:v>-36.077343730008501</c:v>
                </c:pt>
                <c:pt idx="53658">
                  <c:v>-36.152734343711899</c:v>
                </c:pt>
                <c:pt idx="53659">
                  <c:v>-36.152734343711899</c:v>
                </c:pt>
                <c:pt idx="53660">
                  <c:v>-35.837695270019999</c:v>
                </c:pt>
                <c:pt idx="53661">
                  <c:v>-35.837695270019999</c:v>
                </c:pt>
                <c:pt idx="53662">
                  <c:v>-35.837695270019999</c:v>
                </c:pt>
                <c:pt idx="53663">
                  <c:v>-35.837695270019999</c:v>
                </c:pt>
                <c:pt idx="53664">
                  <c:v>-35.9146483812073</c:v>
                </c:pt>
                <c:pt idx="53665">
                  <c:v>-35.9146483812073</c:v>
                </c:pt>
                <c:pt idx="53666">
                  <c:v>-35.9146483812073</c:v>
                </c:pt>
                <c:pt idx="53667">
                  <c:v>-35.858886664893298</c:v>
                </c:pt>
                <c:pt idx="53668">
                  <c:v>-35.858886664893298</c:v>
                </c:pt>
                <c:pt idx="53669">
                  <c:v>-35.858886664893298</c:v>
                </c:pt>
                <c:pt idx="53670">
                  <c:v>-35.866015583720497</c:v>
                </c:pt>
                <c:pt idx="53671">
                  <c:v>-35.866015583720497</c:v>
                </c:pt>
                <c:pt idx="53672">
                  <c:v>-36.043261713915797</c:v>
                </c:pt>
                <c:pt idx="53673">
                  <c:v>-36.043261713915797</c:v>
                </c:pt>
                <c:pt idx="53674">
                  <c:v>-36.064550770366601</c:v>
                </c:pt>
                <c:pt idx="53675">
                  <c:v>-36.064550770366601</c:v>
                </c:pt>
                <c:pt idx="53676">
                  <c:v>-36.064550770366601</c:v>
                </c:pt>
                <c:pt idx="53677">
                  <c:v>-36.064550770366601</c:v>
                </c:pt>
                <c:pt idx="53678">
                  <c:v>-36.073535099523703</c:v>
                </c:pt>
                <c:pt idx="53679">
                  <c:v>-36.073535099523703</c:v>
                </c:pt>
                <c:pt idx="53680">
                  <c:v>-36.017675733761202</c:v>
                </c:pt>
                <c:pt idx="53681">
                  <c:v>-36.017675733761202</c:v>
                </c:pt>
                <c:pt idx="53682">
                  <c:v>-36.017675733761202</c:v>
                </c:pt>
                <c:pt idx="53683">
                  <c:v>-36.017675733761202</c:v>
                </c:pt>
                <c:pt idx="53684">
                  <c:v>-35.856347589906299</c:v>
                </c:pt>
                <c:pt idx="53685">
                  <c:v>-35.856347589906299</c:v>
                </c:pt>
                <c:pt idx="53686">
                  <c:v>-35.954882757658197</c:v>
                </c:pt>
                <c:pt idx="53687">
                  <c:v>-35.954882757658197</c:v>
                </c:pt>
                <c:pt idx="53688">
                  <c:v>-35.954882757658197</c:v>
                </c:pt>
                <c:pt idx="53689">
                  <c:v>-36.036913974596203</c:v>
                </c:pt>
                <c:pt idx="53690">
                  <c:v>-36.036913974596203</c:v>
                </c:pt>
                <c:pt idx="53691">
                  <c:v>-36.036913974596203</c:v>
                </c:pt>
                <c:pt idx="53692">
                  <c:v>-35.831933563815198</c:v>
                </c:pt>
                <c:pt idx="53693">
                  <c:v>-35.707617139145398</c:v>
                </c:pt>
                <c:pt idx="53694">
                  <c:v>-35.707617139145398</c:v>
                </c:pt>
                <c:pt idx="53695">
                  <c:v>-35.707617139145398</c:v>
                </c:pt>
                <c:pt idx="53696">
                  <c:v>-35.949999941658398</c:v>
                </c:pt>
                <c:pt idx="53697">
                  <c:v>-35.949999941658398</c:v>
                </c:pt>
                <c:pt idx="53698">
                  <c:v>-35.949999941658398</c:v>
                </c:pt>
                <c:pt idx="53699">
                  <c:v>-35.8662109056094</c:v>
                </c:pt>
                <c:pt idx="53700">
                  <c:v>-35.8662109056094</c:v>
                </c:pt>
                <c:pt idx="53701">
                  <c:v>-35.8662109056094</c:v>
                </c:pt>
                <c:pt idx="53702">
                  <c:v>-35.8662109056094</c:v>
                </c:pt>
                <c:pt idx="53703">
                  <c:v>-35.929589809340499</c:v>
                </c:pt>
                <c:pt idx="53704">
                  <c:v>-35.929589809340499</c:v>
                </c:pt>
                <c:pt idx="53705">
                  <c:v>-35.929589809340499</c:v>
                </c:pt>
                <c:pt idx="53706">
                  <c:v>-35.992578069744901</c:v>
                </c:pt>
                <c:pt idx="53707">
                  <c:v>-35.992578069744901</c:v>
                </c:pt>
                <c:pt idx="53708">
                  <c:v>-35.810742146197299</c:v>
                </c:pt>
                <c:pt idx="53709">
                  <c:v>-35.810742146197299</c:v>
                </c:pt>
                <c:pt idx="53710">
                  <c:v>-36.027929640003997</c:v>
                </c:pt>
                <c:pt idx="53711">
                  <c:v>-36.027929640003997</c:v>
                </c:pt>
                <c:pt idx="53712">
                  <c:v>-35.9872069761986</c:v>
                </c:pt>
                <c:pt idx="53713">
                  <c:v>-35.9872069761986</c:v>
                </c:pt>
                <c:pt idx="53714">
                  <c:v>-35.9872069761986</c:v>
                </c:pt>
                <c:pt idx="53715">
                  <c:v>-35.802734335120398</c:v>
                </c:pt>
                <c:pt idx="53716">
                  <c:v>-35.802734335120398</c:v>
                </c:pt>
                <c:pt idx="53717">
                  <c:v>-35.802734335120398</c:v>
                </c:pt>
                <c:pt idx="53718">
                  <c:v>-36.321484344385603</c:v>
                </c:pt>
                <c:pt idx="53719">
                  <c:v>-36.321484344385603</c:v>
                </c:pt>
                <c:pt idx="53720">
                  <c:v>-36.321484344385603</c:v>
                </c:pt>
                <c:pt idx="53721">
                  <c:v>-35.9546874454172</c:v>
                </c:pt>
                <c:pt idx="53722">
                  <c:v>-35.9546874454172</c:v>
                </c:pt>
                <c:pt idx="53723">
                  <c:v>-35.9546874454172</c:v>
                </c:pt>
                <c:pt idx="53724">
                  <c:v>-35.9644530366567</c:v>
                </c:pt>
                <c:pt idx="53725">
                  <c:v>-35.9644530366567</c:v>
                </c:pt>
                <c:pt idx="53726">
                  <c:v>-35.9644530366567</c:v>
                </c:pt>
                <c:pt idx="53727">
                  <c:v>-35.972265608557699</c:v>
                </c:pt>
                <c:pt idx="53728">
                  <c:v>-35.972265608557699</c:v>
                </c:pt>
                <c:pt idx="53729">
                  <c:v>-35.972265608557699</c:v>
                </c:pt>
                <c:pt idx="53730">
                  <c:v>-36.001660110399797</c:v>
                </c:pt>
                <c:pt idx="53731">
                  <c:v>-36.001660110399797</c:v>
                </c:pt>
                <c:pt idx="53732">
                  <c:v>-36.075390607533301</c:v>
                </c:pt>
                <c:pt idx="53733">
                  <c:v>-36.075390607533301</c:v>
                </c:pt>
                <c:pt idx="53734">
                  <c:v>-35.917285104187599</c:v>
                </c:pt>
                <c:pt idx="53735">
                  <c:v>-35.917285104187599</c:v>
                </c:pt>
                <c:pt idx="53736">
                  <c:v>-35.917285104187599</c:v>
                </c:pt>
                <c:pt idx="53737">
                  <c:v>-35.869921828867497</c:v>
                </c:pt>
                <c:pt idx="53738">
                  <c:v>-35.869921828867497</c:v>
                </c:pt>
                <c:pt idx="53739">
                  <c:v>-35.869921828867497</c:v>
                </c:pt>
                <c:pt idx="53740">
                  <c:v>-35.9074218299356</c:v>
                </c:pt>
                <c:pt idx="53741">
                  <c:v>-35.9074218299356</c:v>
                </c:pt>
                <c:pt idx="53742">
                  <c:v>-35.9074218299356</c:v>
                </c:pt>
                <c:pt idx="53743">
                  <c:v>-35.765039046687797</c:v>
                </c:pt>
                <c:pt idx="53744">
                  <c:v>-35.765039046687797</c:v>
                </c:pt>
                <c:pt idx="53745">
                  <c:v>-35.765039046687797</c:v>
                </c:pt>
                <c:pt idx="53746">
                  <c:v>-36.007812461481002</c:v>
                </c:pt>
                <c:pt idx="53747">
                  <c:v>-36.007812461481002</c:v>
                </c:pt>
                <c:pt idx="53748">
                  <c:v>-36.100195265280398</c:v>
                </c:pt>
                <c:pt idx="53749">
                  <c:v>-36.100195265280398</c:v>
                </c:pt>
                <c:pt idx="53750">
                  <c:v>-35.8529296060223</c:v>
                </c:pt>
                <c:pt idx="53751">
                  <c:v>-35.8529296060223</c:v>
                </c:pt>
                <c:pt idx="53752">
                  <c:v>-35.8529296060223</c:v>
                </c:pt>
                <c:pt idx="53753">
                  <c:v>-36.095312476041698</c:v>
                </c:pt>
                <c:pt idx="53754">
                  <c:v>-36.095312476041698</c:v>
                </c:pt>
                <c:pt idx="53755">
                  <c:v>-36.095312476041698</c:v>
                </c:pt>
                <c:pt idx="53756">
                  <c:v>-36.083007758687003</c:v>
                </c:pt>
                <c:pt idx="53757">
                  <c:v>-36.083007758687003</c:v>
                </c:pt>
                <c:pt idx="53758">
                  <c:v>-36.083007758687003</c:v>
                </c:pt>
                <c:pt idx="53759">
                  <c:v>-36.187304631188397</c:v>
                </c:pt>
                <c:pt idx="53760">
                  <c:v>-36.187304631188397</c:v>
                </c:pt>
                <c:pt idx="53761">
                  <c:v>-36.187304631188397</c:v>
                </c:pt>
                <c:pt idx="53762">
                  <c:v>-36.128027317543399</c:v>
                </c:pt>
                <c:pt idx="53763">
                  <c:v>-36.128027317543399</c:v>
                </c:pt>
                <c:pt idx="53764">
                  <c:v>-35.932617125370598</c:v>
                </c:pt>
                <c:pt idx="53765">
                  <c:v>-35.932617125370598</c:v>
                </c:pt>
                <c:pt idx="53766">
                  <c:v>-35.932617125370598</c:v>
                </c:pt>
                <c:pt idx="53767">
                  <c:v>-35.947656161260902</c:v>
                </c:pt>
                <c:pt idx="53768">
                  <c:v>-35.947656161260902</c:v>
                </c:pt>
                <c:pt idx="53769">
                  <c:v>-35.939648412502699</c:v>
                </c:pt>
                <c:pt idx="53770">
                  <c:v>-35.939648412502699</c:v>
                </c:pt>
                <c:pt idx="53771">
                  <c:v>-35.939648412502699</c:v>
                </c:pt>
                <c:pt idx="53772">
                  <c:v>-35.868554643355303</c:v>
                </c:pt>
                <c:pt idx="53773">
                  <c:v>-35.868554643355303</c:v>
                </c:pt>
                <c:pt idx="53774">
                  <c:v>-35.917871058285499</c:v>
                </c:pt>
                <c:pt idx="53775">
                  <c:v>-35.917871058285499</c:v>
                </c:pt>
                <c:pt idx="53776">
                  <c:v>-35.917871058285499</c:v>
                </c:pt>
                <c:pt idx="53777">
                  <c:v>-35.782910110654399</c:v>
                </c:pt>
                <c:pt idx="53778">
                  <c:v>-35.782910110654399</c:v>
                </c:pt>
                <c:pt idx="53779">
                  <c:v>-35.782910110654399</c:v>
                </c:pt>
                <c:pt idx="53780">
                  <c:v>-35.721289057233598</c:v>
                </c:pt>
                <c:pt idx="53781">
                  <c:v>-35.721289057233598</c:v>
                </c:pt>
                <c:pt idx="53782">
                  <c:v>-35.721289057233598</c:v>
                </c:pt>
                <c:pt idx="53783">
                  <c:v>-35.779980441053297</c:v>
                </c:pt>
                <c:pt idx="53784">
                  <c:v>-35.779980441053297</c:v>
                </c:pt>
                <c:pt idx="53785">
                  <c:v>-35.703222627125797</c:v>
                </c:pt>
                <c:pt idx="53786">
                  <c:v>-35.703222627125797</c:v>
                </c:pt>
                <c:pt idx="53787">
                  <c:v>-35.947167912338003</c:v>
                </c:pt>
                <c:pt idx="53788">
                  <c:v>-35.947167912338003</c:v>
                </c:pt>
                <c:pt idx="53789">
                  <c:v>-35.947167912338003</c:v>
                </c:pt>
                <c:pt idx="53790">
                  <c:v>-36.037109350232598</c:v>
                </c:pt>
                <c:pt idx="53791">
                  <c:v>-36.037109350232598</c:v>
                </c:pt>
                <c:pt idx="53792">
                  <c:v>-36.037109350232598</c:v>
                </c:pt>
                <c:pt idx="53793">
                  <c:v>-36.024804656015398</c:v>
                </c:pt>
                <c:pt idx="53794">
                  <c:v>-36.024804656015398</c:v>
                </c:pt>
                <c:pt idx="53795">
                  <c:v>-36.024804656015398</c:v>
                </c:pt>
                <c:pt idx="53796">
                  <c:v>-35.802831987566599</c:v>
                </c:pt>
                <c:pt idx="53797">
                  <c:v>-35.802831987566599</c:v>
                </c:pt>
                <c:pt idx="53798">
                  <c:v>-35.839257811727201</c:v>
                </c:pt>
                <c:pt idx="53799">
                  <c:v>-35.839257811727201</c:v>
                </c:pt>
                <c:pt idx="53800">
                  <c:v>-35.839257811727201</c:v>
                </c:pt>
                <c:pt idx="53801">
                  <c:v>-35.921386704751001</c:v>
                </c:pt>
                <c:pt idx="53802">
                  <c:v>-35.921386704751001</c:v>
                </c:pt>
                <c:pt idx="53803">
                  <c:v>-35.921386704751001</c:v>
                </c:pt>
                <c:pt idx="53804">
                  <c:v>-35.736621048083101</c:v>
                </c:pt>
                <c:pt idx="53805">
                  <c:v>-36.0229491781283</c:v>
                </c:pt>
                <c:pt idx="53806">
                  <c:v>-36.0229491781283</c:v>
                </c:pt>
                <c:pt idx="53807">
                  <c:v>-36.0229491781283</c:v>
                </c:pt>
                <c:pt idx="53808">
                  <c:v>-35.903906217303302</c:v>
                </c:pt>
                <c:pt idx="53809">
                  <c:v>-35.903906217303302</c:v>
                </c:pt>
                <c:pt idx="53810">
                  <c:v>-35.903906217303302</c:v>
                </c:pt>
                <c:pt idx="53811">
                  <c:v>-35.987597599276299</c:v>
                </c:pt>
                <c:pt idx="53812">
                  <c:v>-35.987597599276299</c:v>
                </c:pt>
                <c:pt idx="53813">
                  <c:v>-36.080956986494101</c:v>
                </c:pt>
                <c:pt idx="53814">
                  <c:v>-36.080956986494101</c:v>
                </c:pt>
                <c:pt idx="53815">
                  <c:v>-36.080956986494101</c:v>
                </c:pt>
                <c:pt idx="53816">
                  <c:v>-36.080956986494101</c:v>
                </c:pt>
                <c:pt idx="53817">
                  <c:v>-35.759179648703103</c:v>
                </c:pt>
                <c:pt idx="53818">
                  <c:v>-35.759179648703103</c:v>
                </c:pt>
                <c:pt idx="53819">
                  <c:v>-36.075683549017398</c:v>
                </c:pt>
                <c:pt idx="53820">
                  <c:v>-36.075683549017398</c:v>
                </c:pt>
                <c:pt idx="53821">
                  <c:v>-36.075683549017398</c:v>
                </c:pt>
                <c:pt idx="53822">
                  <c:v>-35.983886681315198</c:v>
                </c:pt>
                <c:pt idx="53823">
                  <c:v>-35.983886681315198</c:v>
                </c:pt>
                <c:pt idx="53824">
                  <c:v>-35.687109315324001</c:v>
                </c:pt>
                <c:pt idx="53825">
                  <c:v>-35.687109315324001</c:v>
                </c:pt>
                <c:pt idx="53826">
                  <c:v>-35.924902280574301</c:v>
                </c:pt>
                <c:pt idx="53827">
                  <c:v>-35.924902280574301</c:v>
                </c:pt>
                <c:pt idx="53828">
                  <c:v>-35.924902280574301</c:v>
                </c:pt>
                <c:pt idx="53829">
                  <c:v>-35.778124971388003</c:v>
                </c:pt>
                <c:pt idx="53830">
                  <c:v>-35.778124971388003</c:v>
                </c:pt>
                <c:pt idx="53831">
                  <c:v>-35.870019488720501</c:v>
                </c:pt>
                <c:pt idx="53832">
                  <c:v>-35.870019488720501</c:v>
                </c:pt>
                <c:pt idx="53833">
                  <c:v>-35.870019488720501</c:v>
                </c:pt>
                <c:pt idx="53834">
                  <c:v>-35.852539014958801</c:v>
                </c:pt>
                <c:pt idx="53835">
                  <c:v>-35.852539014958801</c:v>
                </c:pt>
                <c:pt idx="53836">
                  <c:v>-35.852539014958801</c:v>
                </c:pt>
                <c:pt idx="53837">
                  <c:v>-36.0025390242008</c:v>
                </c:pt>
                <c:pt idx="53838">
                  <c:v>-36.0025390242008</c:v>
                </c:pt>
                <c:pt idx="53839">
                  <c:v>-36.033886668432302</c:v>
                </c:pt>
                <c:pt idx="53840">
                  <c:v>-36.033886668432302</c:v>
                </c:pt>
                <c:pt idx="53841">
                  <c:v>-36.033886668432302</c:v>
                </c:pt>
                <c:pt idx="53842">
                  <c:v>-35.9995116855861</c:v>
                </c:pt>
                <c:pt idx="53843">
                  <c:v>-35.9995116855861</c:v>
                </c:pt>
                <c:pt idx="53844">
                  <c:v>-35.9995116855861</c:v>
                </c:pt>
                <c:pt idx="53845">
                  <c:v>-35.904394483251899</c:v>
                </c:pt>
                <c:pt idx="53846">
                  <c:v>-35.904394483251899</c:v>
                </c:pt>
                <c:pt idx="53847">
                  <c:v>-36.091113241353</c:v>
                </c:pt>
                <c:pt idx="53848">
                  <c:v>-36.091113241353</c:v>
                </c:pt>
                <c:pt idx="53849">
                  <c:v>-35.904296821274301</c:v>
                </c:pt>
                <c:pt idx="53850">
                  <c:v>-35.904296821274301</c:v>
                </c:pt>
                <c:pt idx="53851">
                  <c:v>-35.904296821274301</c:v>
                </c:pt>
                <c:pt idx="53852">
                  <c:v>-36.106445290206402</c:v>
                </c:pt>
                <c:pt idx="53853">
                  <c:v>-36.106445290206402</c:v>
                </c:pt>
                <c:pt idx="53854">
                  <c:v>-36.106445290206402</c:v>
                </c:pt>
                <c:pt idx="53855">
                  <c:v>-35.902246056364604</c:v>
                </c:pt>
                <c:pt idx="53856">
                  <c:v>-35.902246056364604</c:v>
                </c:pt>
                <c:pt idx="53857">
                  <c:v>-35.902246056364604</c:v>
                </c:pt>
                <c:pt idx="53858">
                  <c:v>-35.998925717896697</c:v>
                </c:pt>
                <c:pt idx="53859">
                  <c:v>-35.998925717896697</c:v>
                </c:pt>
                <c:pt idx="53860">
                  <c:v>-35.786230364421499</c:v>
                </c:pt>
                <c:pt idx="53861">
                  <c:v>-35.786230364421499</c:v>
                </c:pt>
                <c:pt idx="53862">
                  <c:v>-35.786230364421499</c:v>
                </c:pt>
                <c:pt idx="53863">
                  <c:v>-35.8777343179826</c:v>
                </c:pt>
                <c:pt idx="53864">
                  <c:v>-35.8777343179826</c:v>
                </c:pt>
                <c:pt idx="53865">
                  <c:v>-35.8777343179826</c:v>
                </c:pt>
                <c:pt idx="53866">
                  <c:v>-35.934863272719603</c:v>
                </c:pt>
                <c:pt idx="53867">
                  <c:v>-35.934863272719603</c:v>
                </c:pt>
                <c:pt idx="53868">
                  <c:v>-35.945800723835397</c:v>
                </c:pt>
                <c:pt idx="53869">
                  <c:v>-35.945800723835397</c:v>
                </c:pt>
                <c:pt idx="53870">
                  <c:v>-35.945800723835397</c:v>
                </c:pt>
                <c:pt idx="53871">
                  <c:v>-36.021093724571898</c:v>
                </c:pt>
                <c:pt idx="53872">
                  <c:v>-36.021093724571898</c:v>
                </c:pt>
                <c:pt idx="53873">
                  <c:v>-36.021093724571898</c:v>
                </c:pt>
                <c:pt idx="53874">
                  <c:v>-35.936035097358399</c:v>
                </c:pt>
                <c:pt idx="53875">
                  <c:v>-35.936035097358399</c:v>
                </c:pt>
                <c:pt idx="53876">
                  <c:v>-35.936035097358399</c:v>
                </c:pt>
                <c:pt idx="53877">
                  <c:v>-36.0455078154991</c:v>
                </c:pt>
                <c:pt idx="53878">
                  <c:v>-36.0455078154991</c:v>
                </c:pt>
                <c:pt idx="53879">
                  <c:v>-36.0455078154991</c:v>
                </c:pt>
                <c:pt idx="53880">
                  <c:v>-35.941113237145998</c:v>
                </c:pt>
                <c:pt idx="53881">
                  <c:v>-35.941113237145998</c:v>
                </c:pt>
                <c:pt idx="53882">
                  <c:v>-35.941113237145998</c:v>
                </c:pt>
                <c:pt idx="53883">
                  <c:v>-35.935351485648397</c:v>
                </c:pt>
                <c:pt idx="53884">
                  <c:v>-35.787011681408302</c:v>
                </c:pt>
                <c:pt idx="53885">
                  <c:v>-35.787011681408302</c:v>
                </c:pt>
                <c:pt idx="53886">
                  <c:v>-35.787011681408302</c:v>
                </c:pt>
                <c:pt idx="53887">
                  <c:v>-35.7779296329172</c:v>
                </c:pt>
                <c:pt idx="53888">
                  <c:v>-35.7779296329172</c:v>
                </c:pt>
                <c:pt idx="53889">
                  <c:v>-35.7779296329172</c:v>
                </c:pt>
                <c:pt idx="53890">
                  <c:v>-35.877929651025603</c:v>
                </c:pt>
                <c:pt idx="53891">
                  <c:v>-35.877929651025603</c:v>
                </c:pt>
                <c:pt idx="53892">
                  <c:v>-35.877929651025603</c:v>
                </c:pt>
                <c:pt idx="53893">
                  <c:v>-35.920605442785003</c:v>
                </c:pt>
                <c:pt idx="53894">
                  <c:v>-35.920605442785003</c:v>
                </c:pt>
                <c:pt idx="53895">
                  <c:v>-35.920605442785003</c:v>
                </c:pt>
                <c:pt idx="53896">
                  <c:v>-35.920605442785003</c:v>
                </c:pt>
                <c:pt idx="53897">
                  <c:v>-35.913964795123299</c:v>
                </c:pt>
                <c:pt idx="53898">
                  <c:v>-35.913964795123299</c:v>
                </c:pt>
                <c:pt idx="53899">
                  <c:v>-35.701660131919198</c:v>
                </c:pt>
                <c:pt idx="53900">
                  <c:v>-35.701660131919198</c:v>
                </c:pt>
                <c:pt idx="53901">
                  <c:v>-35.701660131919198</c:v>
                </c:pt>
                <c:pt idx="53902">
                  <c:v>-35.941406204146901</c:v>
                </c:pt>
                <c:pt idx="53903">
                  <c:v>-35.941406204146901</c:v>
                </c:pt>
                <c:pt idx="53904">
                  <c:v>-36.144824161208803</c:v>
                </c:pt>
                <c:pt idx="53905">
                  <c:v>-36.144824161208803</c:v>
                </c:pt>
                <c:pt idx="53906">
                  <c:v>-36.144824161208803</c:v>
                </c:pt>
                <c:pt idx="53907">
                  <c:v>-35.811035101993099</c:v>
                </c:pt>
                <c:pt idx="53908">
                  <c:v>-35.811035101993099</c:v>
                </c:pt>
                <c:pt idx="53909">
                  <c:v>-36.089257762476301</c:v>
                </c:pt>
                <c:pt idx="53910">
                  <c:v>-36.089257762476301</c:v>
                </c:pt>
                <c:pt idx="53911">
                  <c:v>-36.089257762476301</c:v>
                </c:pt>
                <c:pt idx="53912">
                  <c:v>-36.089257762476301</c:v>
                </c:pt>
                <c:pt idx="53913">
                  <c:v>-36.153515584665001</c:v>
                </c:pt>
                <c:pt idx="53914">
                  <c:v>-36.153515584665001</c:v>
                </c:pt>
                <c:pt idx="53915">
                  <c:v>-36.153515584665001</c:v>
                </c:pt>
                <c:pt idx="53916">
                  <c:v>-36.067578065412803</c:v>
                </c:pt>
                <c:pt idx="53917">
                  <c:v>-36.067578065412803</c:v>
                </c:pt>
                <c:pt idx="53918">
                  <c:v>-35.868554657732602</c:v>
                </c:pt>
                <c:pt idx="53919">
                  <c:v>-35.868554657732602</c:v>
                </c:pt>
                <c:pt idx="53920">
                  <c:v>-35.868554657732602</c:v>
                </c:pt>
                <c:pt idx="53921">
                  <c:v>-36.161621079467203</c:v>
                </c:pt>
                <c:pt idx="53922">
                  <c:v>-35.996972630440702</c:v>
                </c:pt>
                <c:pt idx="53923">
                  <c:v>-35.996972630440702</c:v>
                </c:pt>
                <c:pt idx="53924">
                  <c:v>-35.996972630440702</c:v>
                </c:pt>
                <c:pt idx="53925">
                  <c:v>-35.996972630440702</c:v>
                </c:pt>
                <c:pt idx="53926">
                  <c:v>-36.0150390038688</c:v>
                </c:pt>
                <c:pt idx="53927">
                  <c:v>-36.0150390038688</c:v>
                </c:pt>
                <c:pt idx="53928">
                  <c:v>-35.979199191737202</c:v>
                </c:pt>
                <c:pt idx="53929">
                  <c:v>-35.979199191737202</c:v>
                </c:pt>
                <c:pt idx="53930">
                  <c:v>-35.979199191737202</c:v>
                </c:pt>
                <c:pt idx="53931">
                  <c:v>-35.854296827012099</c:v>
                </c:pt>
                <c:pt idx="53932">
                  <c:v>-35.854296827012099</c:v>
                </c:pt>
                <c:pt idx="53933">
                  <c:v>-35.854296827012099</c:v>
                </c:pt>
                <c:pt idx="53934">
                  <c:v>-35.990820275052101</c:v>
                </c:pt>
                <c:pt idx="53935">
                  <c:v>-35.990820275052101</c:v>
                </c:pt>
                <c:pt idx="53936">
                  <c:v>-35.990820275052101</c:v>
                </c:pt>
                <c:pt idx="53937">
                  <c:v>-35.9246093284818</c:v>
                </c:pt>
                <c:pt idx="53938">
                  <c:v>-35.9246093284818</c:v>
                </c:pt>
                <c:pt idx="53939">
                  <c:v>-35.9246093284818</c:v>
                </c:pt>
                <c:pt idx="53940">
                  <c:v>-36.3696288751743</c:v>
                </c:pt>
                <c:pt idx="53941">
                  <c:v>-36.3696288751743</c:v>
                </c:pt>
                <c:pt idx="53942">
                  <c:v>-36.149218696853403</c:v>
                </c:pt>
                <c:pt idx="53943">
                  <c:v>-36.149218696853403</c:v>
                </c:pt>
                <c:pt idx="53944">
                  <c:v>-36.149218696853403</c:v>
                </c:pt>
                <c:pt idx="53945">
                  <c:v>-35.950976530839398</c:v>
                </c:pt>
                <c:pt idx="53946">
                  <c:v>-35.950976530839398</c:v>
                </c:pt>
                <c:pt idx="53947">
                  <c:v>-35.950976530839398</c:v>
                </c:pt>
                <c:pt idx="53948">
                  <c:v>-35.953417949393</c:v>
                </c:pt>
                <c:pt idx="53949">
                  <c:v>-35.953417949393</c:v>
                </c:pt>
                <c:pt idx="53950">
                  <c:v>-35.953417949393</c:v>
                </c:pt>
                <c:pt idx="53951">
                  <c:v>-35.859570280685098</c:v>
                </c:pt>
                <c:pt idx="53952">
                  <c:v>-35.859570280685098</c:v>
                </c:pt>
                <c:pt idx="53953">
                  <c:v>-35.859570280685098</c:v>
                </c:pt>
                <c:pt idx="53954">
                  <c:v>-35.810058555172802</c:v>
                </c:pt>
                <c:pt idx="53955">
                  <c:v>-35.810058555172802</c:v>
                </c:pt>
                <c:pt idx="53956">
                  <c:v>-35.902539010698</c:v>
                </c:pt>
                <c:pt idx="53957">
                  <c:v>-35.902539010698</c:v>
                </c:pt>
                <c:pt idx="53958">
                  <c:v>-35.902539010698</c:v>
                </c:pt>
                <c:pt idx="53959">
                  <c:v>-36.057324218862</c:v>
                </c:pt>
                <c:pt idx="53960">
                  <c:v>-36.057324218862</c:v>
                </c:pt>
                <c:pt idx="53961">
                  <c:v>-36.033593687003297</c:v>
                </c:pt>
                <c:pt idx="53962">
                  <c:v>-36.033593687003297</c:v>
                </c:pt>
                <c:pt idx="53963">
                  <c:v>-35.9991210931111</c:v>
                </c:pt>
                <c:pt idx="53964">
                  <c:v>-35.9991210931111</c:v>
                </c:pt>
                <c:pt idx="53965">
                  <c:v>-35.9991210931111</c:v>
                </c:pt>
                <c:pt idx="53966">
                  <c:v>-36.025390606402603</c:v>
                </c:pt>
                <c:pt idx="53967">
                  <c:v>-36.025390606402603</c:v>
                </c:pt>
                <c:pt idx="53968">
                  <c:v>-36.025390606402603</c:v>
                </c:pt>
                <c:pt idx="53969">
                  <c:v>-36.2453124896346</c:v>
                </c:pt>
                <c:pt idx="53970">
                  <c:v>-36.2453124896346</c:v>
                </c:pt>
                <c:pt idx="53971">
                  <c:v>-36.2453124896346</c:v>
                </c:pt>
                <c:pt idx="53972">
                  <c:v>-35.970214823799303</c:v>
                </c:pt>
                <c:pt idx="53973">
                  <c:v>-35.970214823799303</c:v>
                </c:pt>
                <c:pt idx="53974">
                  <c:v>-35.970214823799303</c:v>
                </c:pt>
                <c:pt idx="53975">
                  <c:v>-35.8690429394264</c:v>
                </c:pt>
                <c:pt idx="53976">
                  <c:v>-35.8690429394264</c:v>
                </c:pt>
                <c:pt idx="53977">
                  <c:v>-35.8690429394264</c:v>
                </c:pt>
                <c:pt idx="53978">
                  <c:v>-35.720410114125102</c:v>
                </c:pt>
                <c:pt idx="53979">
                  <c:v>-35.720410114125102</c:v>
                </c:pt>
                <c:pt idx="53980">
                  <c:v>-35.971191400574703</c:v>
                </c:pt>
                <c:pt idx="53981">
                  <c:v>-35.971191400574703</c:v>
                </c:pt>
                <c:pt idx="53982">
                  <c:v>-35.971191400574703</c:v>
                </c:pt>
                <c:pt idx="53983">
                  <c:v>-36.264355425890201</c:v>
                </c:pt>
                <c:pt idx="53984">
                  <c:v>-36.072070341331703</c:v>
                </c:pt>
                <c:pt idx="53985">
                  <c:v>-36.072070341331703</c:v>
                </c:pt>
                <c:pt idx="53986">
                  <c:v>-36.072070341331703</c:v>
                </c:pt>
                <c:pt idx="53987">
                  <c:v>-35.885839835726003</c:v>
                </c:pt>
                <c:pt idx="53988">
                  <c:v>-35.885839835726003</c:v>
                </c:pt>
                <c:pt idx="53989">
                  <c:v>-35.885839835726003</c:v>
                </c:pt>
                <c:pt idx="53990">
                  <c:v>-36.164648393962104</c:v>
                </c:pt>
                <c:pt idx="53991">
                  <c:v>-36.164648393962104</c:v>
                </c:pt>
                <c:pt idx="53992">
                  <c:v>-35.981933549825001</c:v>
                </c:pt>
                <c:pt idx="53993">
                  <c:v>-35.981933549825001</c:v>
                </c:pt>
                <c:pt idx="53994">
                  <c:v>-35.981933549825001</c:v>
                </c:pt>
                <c:pt idx="53995">
                  <c:v>-35.981933549825001</c:v>
                </c:pt>
                <c:pt idx="53996">
                  <c:v>-36.322949194021902</c:v>
                </c:pt>
                <c:pt idx="53997">
                  <c:v>-36.322949194021902</c:v>
                </c:pt>
                <c:pt idx="53998">
                  <c:v>-36.322949194021902</c:v>
                </c:pt>
                <c:pt idx="53999">
                  <c:v>-36.398144496291899</c:v>
                </c:pt>
                <c:pt idx="54000">
                  <c:v>-36.398144496291899</c:v>
                </c:pt>
                <c:pt idx="54001">
                  <c:v>-36.072949164692503</c:v>
                </c:pt>
                <c:pt idx="54002">
                  <c:v>-36.072949164692503</c:v>
                </c:pt>
                <c:pt idx="54003">
                  <c:v>-35.8428710415537</c:v>
                </c:pt>
                <c:pt idx="54004">
                  <c:v>-35.8428710415537</c:v>
                </c:pt>
                <c:pt idx="54005">
                  <c:v>-36.079687470293699</c:v>
                </c:pt>
                <c:pt idx="54006">
                  <c:v>-36.079687470293699</c:v>
                </c:pt>
                <c:pt idx="54007">
                  <c:v>-36.079687470293699</c:v>
                </c:pt>
                <c:pt idx="54008">
                  <c:v>-35.886328107720999</c:v>
                </c:pt>
                <c:pt idx="54009">
                  <c:v>-35.886328107720999</c:v>
                </c:pt>
                <c:pt idx="54010">
                  <c:v>-36.0584960779669</c:v>
                </c:pt>
                <c:pt idx="54011">
                  <c:v>-36.0584960779669</c:v>
                </c:pt>
                <c:pt idx="54012">
                  <c:v>-36.221582001438897</c:v>
                </c:pt>
                <c:pt idx="54013">
                  <c:v>-36.221582001438897</c:v>
                </c:pt>
                <c:pt idx="54014">
                  <c:v>-36.221582001438897</c:v>
                </c:pt>
                <c:pt idx="54015">
                  <c:v>-36.221582001438897</c:v>
                </c:pt>
                <c:pt idx="54016">
                  <c:v>-36.335351509333101</c:v>
                </c:pt>
                <c:pt idx="54017">
                  <c:v>-36.335351509333101</c:v>
                </c:pt>
                <c:pt idx="54018">
                  <c:v>-36.335351509333101</c:v>
                </c:pt>
                <c:pt idx="54019">
                  <c:v>-35.868457027427198</c:v>
                </c:pt>
                <c:pt idx="54020">
                  <c:v>-35.868457027427198</c:v>
                </c:pt>
                <c:pt idx="54021">
                  <c:v>-35.868457027427198</c:v>
                </c:pt>
                <c:pt idx="54022">
                  <c:v>-35.908984336201598</c:v>
                </c:pt>
                <c:pt idx="54023">
                  <c:v>-35.908984336201598</c:v>
                </c:pt>
                <c:pt idx="54024">
                  <c:v>-36.1340819617471</c:v>
                </c:pt>
                <c:pt idx="54025">
                  <c:v>-36.1340819617471</c:v>
                </c:pt>
                <c:pt idx="54026">
                  <c:v>-36.087890583738002</c:v>
                </c:pt>
                <c:pt idx="54027">
                  <c:v>-36.087890583738002</c:v>
                </c:pt>
                <c:pt idx="54028">
                  <c:v>-36.087890583738002</c:v>
                </c:pt>
                <c:pt idx="54029">
                  <c:v>-36.026367168509701</c:v>
                </c:pt>
                <c:pt idx="54030">
                  <c:v>-36.026367168509701</c:v>
                </c:pt>
                <c:pt idx="54031">
                  <c:v>-36.026367168509701</c:v>
                </c:pt>
                <c:pt idx="54032">
                  <c:v>-36.104003857566497</c:v>
                </c:pt>
                <c:pt idx="54033">
                  <c:v>-36.104003857566497</c:v>
                </c:pt>
                <c:pt idx="54034">
                  <c:v>-36.104003857566497</c:v>
                </c:pt>
                <c:pt idx="54035">
                  <c:v>-36.039648370453499</c:v>
                </c:pt>
                <c:pt idx="54036">
                  <c:v>-36.039648370453499</c:v>
                </c:pt>
                <c:pt idx="54037">
                  <c:v>-36.039648370453499</c:v>
                </c:pt>
                <c:pt idx="54038">
                  <c:v>-35.897753870296498</c:v>
                </c:pt>
                <c:pt idx="54039">
                  <c:v>-35.897753870296498</c:v>
                </c:pt>
                <c:pt idx="54040">
                  <c:v>-36.153710893668098</c:v>
                </c:pt>
                <c:pt idx="54041">
                  <c:v>-36.153710893668098</c:v>
                </c:pt>
                <c:pt idx="54042">
                  <c:v>-36.153710893668098</c:v>
                </c:pt>
                <c:pt idx="54043">
                  <c:v>-35.587695272544799</c:v>
                </c:pt>
                <c:pt idx="54044">
                  <c:v>-35.587695272544799</c:v>
                </c:pt>
                <c:pt idx="54045">
                  <c:v>-36.2442382279987</c:v>
                </c:pt>
                <c:pt idx="54046">
                  <c:v>-36.2442382279987</c:v>
                </c:pt>
                <c:pt idx="54047">
                  <c:v>-36.181542949219804</c:v>
                </c:pt>
                <c:pt idx="54048">
                  <c:v>-36.181542949219804</c:v>
                </c:pt>
                <c:pt idx="54049">
                  <c:v>-35.881347617396301</c:v>
                </c:pt>
                <c:pt idx="54050">
                  <c:v>-35.881347617396301</c:v>
                </c:pt>
                <c:pt idx="54051">
                  <c:v>-35.881347617396301</c:v>
                </c:pt>
                <c:pt idx="54052">
                  <c:v>-35.881347617396301</c:v>
                </c:pt>
                <c:pt idx="54053">
                  <c:v>-35.881347617396301</c:v>
                </c:pt>
                <c:pt idx="54054">
                  <c:v>-35.894335877150297</c:v>
                </c:pt>
                <c:pt idx="54055">
                  <c:v>-35.894335877150297</c:v>
                </c:pt>
                <c:pt idx="54056">
                  <c:v>-36.1307616609337</c:v>
                </c:pt>
                <c:pt idx="54057">
                  <c:v>-36.1307616609337</c:v>
                </c:pt>
                <c:pt idx="54058">
                  <c:v>-36.1307616609337</c:v>
                </c:pt>
                <c:pt idx="54059">
                  <c:v>-36.2328124829437</c:v>
                </c:pt>
                <c:pt idx="54060">
                  <c:v>-36.2328124829437</c:v>
                </c:pt>
                <c:pt idx="54061">
                  <c:v>-36.022558555116099</c:v>
                </c:pt>
                <c:pt idx="54062">
                  <c:v>-36.022558555116099</c:v>
                </c:pt>
                <c:pt idx="54063">
                  <c:v>-36.022558555116099</c:v>
                </c:pt>
                <c:pt idx="54064">
                  <c:v>-36.0633788688355</c:v>
                </c:pt>
                <c:pt idx="54065">
                  <c:v>-36.0633788688355</c:v>
                </c:pt>
                <c:pt idx="54066">
                  <c:v>-36.0633788688355</c:v>
                </c:pt>
                <c:pt idx="54067">
                  <c:v>-35.961230405315199</c:v>
                </c:pt>
                <c:pt idx="54068">
                  <c:v>-35.961230405315199</c:v>
                </c:pt>
                <c:pt idx="54069">
                  <c:v>-36.048242128963402</c:v>
                </c:pt>
                <c:pt idx="54070">
                  <c:v>-36.048242128963402</c:v>
                </c:pt>
                <c:pt idx="54071">
                  <c:v>-36.048242128963402</c:v>
                </c:pt>
                <c:pt idx="54072">
                  <c:v>-35.9141601372975</c:v>
                </c:pt>
                <c:pt idx="54073">
                  <c:v>-35.9141601372975</c:v>
                </c:pt>
                <c:pt idx="54074">
                  <c:v>-35.9141601372975</c:v>
                </c:pt>
                <c:pt idx="54075">
                  <c:v>-35.9141601372975</c:v>
                </c:pt>
                <c:pt idx="54076">
                  <c:v>-36.2521483803284</c:v>
                </c:pt>
                <c:pt idx="54077">
                  <c:v>-36.2521483803284</c:v>
                </c:pt>
                <c:pt idx="54078">
                  <c:v>-35.9579100988121</c:v>
                </c:pt>
                <c:pt idx="54079">
                  <c:v>-35.9579100988121</c:v>
                </c:pt>
                <c:pt idx="54080">
                  <c:v>-35.9579100988121</c:v>
                </c:pt>
                <c:pt idx="54081">
                  <c:v>-35.9579100988121</c:v>
                </c:pt>
                <c:pt idx="54082">
                  <c:v>-35.9044921452587</c:v>
                </c:pt>
                <c:pt idx="54083">
                  <c:v>-35.9044921452587</c:v>
                </c:pt>
                <c:pt idx="54084">
                  <c:v>-35.965234304719999</c:v>
                </c:pt>
                <c:pt idx="54085">
                  <c:v>-35.965234304719999</c:v>
                </c:pt>
                <c:pt idx="54086">
                  <c:v>-36.0811522836593</c:v>
                </c:pt>
                <c:pt idx="54087">
                  <c:v>-36.0811522836593</c:v>
                </c:pt>
                <c:pt idx="54088">
                  <c:v>-36.121386672777497</c:v>
                </c:pt>
                <c:pt idx="54089">
                  <c:v>-36.121386672777497</c:v>
                </c:pt>
                <c:pt idx="54090">
                  <c:v>-36.121386672777497</c:v>
                </c:pt>
                <c:pt idx="54091">
                  <c:v>-35.860058536221899</c:v>
                </c:pt>
                <c:pt idx="54092">
                  <c:v>-35.860058536221899</c:v>
                </c:pt>
                <c:pt idx="54093">
                  <c:v>-35.860058536221899</c:v>
                </c:pt>
                <c:pt idx="54094">
                  <c:v>-35.945605416811297</c:v>
                </c:pt>
                <c:pt idx="54095">
                  <c:v>-35.945605416811297</c:v>
                </c:pt>
                <c:pt idx="54096">
                  <c:v>-35.945605416811297</c:v>
                </c:pt>
                <c:pt idx="54097">
                  <c:v>-35.938964809305602</c:v>
                </c:pt>
                <c:pt idx="54098">
                  <c:v>-35.938964809305602</c:v>
                </c:pt>
                <c:pt idx="54099">
                  <c:v>-35.934765591075099</c:v>
                </c:pt>
                <c:pt idx="54100">
                  <c:v>-35.934765591075099</c:v>
                </c:pt>
                <c:pt idx="54101">
                  <c:v>-35.934765591075099</c:v>
                </c:pt>
                <c:pt idx="54102">
                  <c:v>-36.111425707269497</c:v>
                </c:pt>
                <c:pt idx="54103">
                  <c:v>-36.111425707269497</c:v>
                </c:pt>
                <c:pt idx="54104">
                  <c:v>-36.020117160565803</c:v>
                </c:pt>
                <c:pt idx="54105">
                  <c:v>-36.020117160565803</c:v>
                </c:pt>
                <c:pt idx="54106">
                  <c:v>-36.020117160565803</c:v>
                </c:pt>
                <c:pt idx="54107">
                  <c:v>-36.161718723466002</c:v>
                </c:pt>
                <c:pt idx="54108">
                  <c:v>-36.161718723466002</c:v>
                </c:pt>
                <c:pt idx="54109">
                  <c:v>-36.161718723466002</c:v>
                </c:pt>
                <c:pt idx="54110">
                  <c:v>-35.884960885174202</c:v>
                </c:pt>
                <c:pt idx="54111">
                  <c:v>-35.884960885174202</c:v>
                </c:pt>
                <c:pt idx="54112">
                  <c:v>-35.884960885174202</c:v>
                </c:pt>
                <c:pt idx="54113">
                  <c:v>-35.920214805650097</c:v>
                </c:pt>
                <c:pt idx="54114">
                  <c:v>-35.920214805650097</c:v>
                </c:pt>
                <c:pt idx="54115">
                  <c:v>-35.920214805650097</c:v>
                </c:pt>
                <c:pt idx="54116">
                  <c:v>-35.920214805650097</c:v>
                </c:pt>
                <c:pt idx="54117">
                  <c:v>-35.892675769238799</c:v>
                </c:pt>
                <c:pt idx="54118">
                  <c:v>-35.892675769238799</c:v>
                </c:pt>
                <c:pt idx="54119">
                  <c:v>-35.892675769238799</c:v>
                </c:pt>
                <c:pt idx="54120">
                  <c:v>-35.960546867230697</c:v>
                </c:pt>
                <c:pt idx="54121">
                  <c:v>-35.960546867230697</c:v>
                </c:pt>
                <c:pt idx="54122">
                  <c:v>-35.947753885644403</c:v>
                </c:pt>
                <c:pt idx="54123">
                  <c:v>-35.947753885644403</c:v>
                </c:pt>
                <c:pt idx="54124">
                  <c:v>-35.947753885644403</c:v>
                </c:pt>
                <c:pt idx="54125">
                  <c:v>-35.947753885644403</c:v>
                </c:pt>
                <c:pt idx="54126">
                  <c:v>-35.917675748343697</c:v>
                </c:pt>
                <c:pt idx="54127">
                  <c:v>-35.917675748343697</c:v>
                </c:pt>
                <c:pt idx="54128">
                  <c:v>-35.995312464932702</c:v>
                </c:pt>
                <c:pt idx="54129">
                  <c:v>-35.995312464932702</c:v>
                </c:pt>
                <c:pt idx="54130">
                  <c:v>-36.0286132590481</c:v>
                </c:pt>
                <c:pt idx="54131">
                  <c:v>-36.0286132590481</c:v>
                </c:pt>
                <c:pt idx="54132">
                  <c:v>-36.0286132590481</c:v>
                </c:pt>
                <c:pt idx="54133">
                  <c:v>-35.647949178273798</c:v>
                </c:pt>
                <c:pt idx="54134">
                  <c:v>-35.647949178273798</c:v>
                </c:pt>
                <c:pt idx="54135">
                  <c:v>-35.647949178273798</c:v>
                </c:pt>
                <c:pt idx="54136">
                  <c:v>-35.647949178273798</c:v>
                </c:pt>
                <c:pt idx="54137">
                  <c:v>-36.081640586744399</c:v>
                </c:pt>
                <c:pt idx="54138">
                  <c:v>-36.081640586744399</c:v>
                </c:pt>
                <c:pt idx="54139">
                  <c:v>-36.081640586744399</c:v>
                </c:pt>
                <c:pt idx="54140">
                  <c:v>-35.879882775501699</c:v>
                </c:pt>
                <c:pt idx="54141">
                  <c:v>-35.879882775501699</c:v>
                </c:pt>
                <c:pt idx="54142">
                  <c:v>-35.836425737514197</c:v>
                </c:pt>
                <c:pt idx="54143">
                  <c:v>-35.836425737514197</c:v>
                </c:pt>
                <c:pt idx="54144">
                  <c:v>-35.836425737514197</c:v>
                </c:pt>
                <c:pt idx="54145">
                  <c:v>-36.093163999750601</c:v>
                </c:pt>
                <c:pt idx="54146">
                  <c:v>-35.889160123915602</c:v>
                </c:pt>
                <c:pt idx="54147">
                  <c:v>-35.889160123915602</c:v>
                </c:pt>
                <c:pt idx="54148">
                  <c:v>-35.889160123915602</c:v>
                </c:pt>
                <c:pt idx="54149">
                  <c:v>-36.0167968427413</c:v>
                </c:pt>
                <c:pt idx="54150">
                  <c:v>-36.0167968427413</c:v>
                </c:pt>
                <c:pt idx="54151">
                  <c:v>-36.0167968427413</c:v>
                </c:pt>
                <c:pt idx="54152">
                  <c:v>-36.167285108138401</c:v>
                </c:pt>
                <c:pt idx="54153">
                  <c:v>-36.167285108138401</c:v>
                </c:pt>
                <c:pt idx="54154">
                  <c:v>-36.167285108138401</c:v>
                </c:pt>
                <c:pt idx="54155">
                  <c:v>-35.840917907160403</c:v>
                </c:pt>
                <c:pt idx="54156">
                  <c:v>-35.840917907160403</c:v>
                </c:pt>
                <c:pt idx="54157">
                  <c:v>-35.840917907160403</c:v>
                </c:pt>
                <c:pt idx="54158">
                  <c:v>-36.047265584907997</c:v>
                </c:pt>
                <c:pt idx="54159">
                  <c:v>-36.047265584907997</c:v>
                </c:pt>
                <c:pt idx="54160">
                  <c:v>-35.800878846770502</c:v>
                </c:pt>
                <c:pt idx="54161">
                  <c:v>-35.800878846770502</c:v>
                </c:pt>
                <c:pt idx="54162">
                  <c:v>-35.800878846770502</c:v>
                </c:pt>
                <c:pt idx="54163">
                  <c:v>-35.791699133449498</c:v>
                </c:pt>
                <c:pt idx="54164">
                  <c:v>-35.791699133449498</c:v>
                </c:pt>
                <c:pt idx="54165">
                  <c:v>-35.811718700460901</c:v>
                </c:pt>
                <c:pt idx="54166">
                  <c:v>-35.811718700460901</c:v>
                </c:pt>
                <c:pt idx="54167">
                  <c:v>-35.974023398761297</c:v>
                </c:pt>
                <c:pt idx="54168">
                  <c:v>-35.974023398761297</c:v>
                </c:pt>
                <c:pt idx="54169">
                  <c:v>-35.974023398761297</c:v>
                </c:pt>
                <c:pt idx="54170">
                  <c:v>-36.029101561027304</c:v>
                </c:pt>
                <c:pt idx="54171">
                  <c:v>-36.029101561027304</c:v>
                </c:pt>
                <c:pt idx="54172">
                  <c:v>-35.835742170471299</c:v>
                </c:pt>
                <c:pt idx="54173">
                  <c:v>-35.835742170471299</c:v>
                </c:pt>
                <c:pt idx="54174">
                  <c:v>-35.835742170471299</c:v>
                </c:pt>
                <c:pt idx="54175">
                  <c:v>-35.835742170471299</c:v>
                </c:pt>
                <c:pt idx="54176">
                  <c:v>-35.835742170471299</c:v>
                </c:pt>
                <c:pt idx="54177">
                  <c:v>-35.993652268079998</c:v>
                </c:pt>
                <c:pt idx="54178">
                  <c:v>-35.993652268079998</c:v>
                </c:pt>
                <c:pt idx="54179">
                  <c:v>-36.050390585849499</c:v>
                </c:pt>
                <c:pt idx="54180">
                  <c:v>-36.050390585849499</c:v>
                </c:pt>
                <c:pt idx="54181">
                  <c:v>-36.050390585849499</c:v>
                </c:pt>
                <c:pt idx="54182">
                  <c:v>-35.879101576087102</c:v>
                </c:pt>
                <c:pt idx="54183">
                  <c:v>-35.879101576087102</c:v>
                </c:pt>
                <c:pt idx="54184">
                  <c:v>-35.879101576087102</c:v>
                </c:pt>
                <c:pt idx="54185">
                  <c:v>-36.082226501792299</c:v>
                </c:pt>
                <c:pt idx="54186">
                  <c:v>-36.082226501792299</c:v>
                </c:pt>
                <c:pt idx="54187">
                  <c:v>-36.020507766639597</c:v>
                </c:pt>
                <c:pt idx="54188">
                  <c:v>-36.020507766639597</c:v>
                </c:pt>
                <c:pt idx="54189">
                  <c:v>-35.853808554689699</c:v>
                </c:pt>
                <c:pt idx="54190">
                  <c:v>-35.853808554689699</c:v>
                </c:pt>
                <c:pt idx="54191">
                  <c:v>-35.853808554689699</c:v>
                </c:pt>
                <c:pt idx="54192">
                  <c:v>-35.840332029052597</c:v>
                </c:pt>
                <c:pt idx="54193">
                  <c:v>-35.840332029052597</c:v>
                </c:pt>
                <c:pt idx="54194">
                  <c:v>-35.840332029052597</c:v>
                </c:pt>
                <c:pt idx="54195">
                  <c:v>-35.903222644417802</c:v>
                </c:pt>
                <c:pt idx="54196">
                  <c:v>-35.903222644417802</c:v>
                </c:pt>
                <c:pt idx="54197">
                  <c:v>-35.8829100916264</c:v>
                </c:pt>
                <c:pt idx="54198">
                  <c:v>-35.8829100916264</c:v>
                </c:pt>
                <c:pt idx="54199">
                  <c:v>-35.8829100916264</c:v>
                </c:pt>
                <c:pt idx="54200">
                  <c:v>-35.993066371680399</c:v>
                </c:pt>
                <c:pt idx="54201">
                  <c:v>-35.993066371680399</c:v>
                </c:pt>
                <c:pt idx="54202">
                  <c:v>-35.993066371680399</c:v>
                </c:pt>
                <c:pt idx="54203">
                  <c:v>-36.0476561697214</c:v>
                </c:pt>
                <c:pt idx="54204">
                  <c:v>-36.0476561697214</c:v>
                </c:pt>
                <c:pt idx="54205">
                  <c:v>-35.958691365558401</c:v>
                </c:pt>
                <c:pt idx="54206">
                  <c:v>-35.958691365558401</c:v>
                </c:pt>
                <c:pt idx="54207">
                  <c:v>-35.958691365558401</c:v>
                </c:pt>
                <c:pt idx="54208">
                  <c:v>-35.993847616169603</c:v>
                </c:pt>
                <c:pt idx="54209">
                  <c:v>-35.993847616169603</c:v>
                </c:pt>
                <c:pt idx="54210">
                  <c:v>-35.993847616169603</c:v>
                </c:pt>
                <c:pt idx="54211">
                  <c:v>-35.654785141967203</c:v>
                </c:pt>
                <c:pt idx="54212">
                  <c:v>-35.654785141967203</c:v>
                </c:pt>
                <c:pt idx="54213">
                  <c:v>-35.654785141967203</c:v>
                </c:pt>
                <c:pt idx="54214">
                  <c:v>-36.011816380283499</c:v>
                </c:pt>
                <c:pt idx="54215">
                  <c:v>-36.011816380283499</c:v>
                </c:pt>
                <c:pt idx="54216">
                  <c:v>-36.011816380283499</c:v>
                </c:pt>
                <c:pt idx="54217">
                  <c:v>-36.1188476120441</c:v>
                </c:pt>
                <c:pt idx="54218">
                  <c:v>-36.1188476120441</c:v>
                </c:pt>
                <c:pt idx="54219">
                  <c:v>-36.1188476120441</c:v>
                </c:pt>
                <c:pt idx="54220">
                  <c:v>-36.094335901689099</c:v>
                </c:pt>
                <c:pt idx="54221">
                  <c:v>-36.094335901689099</c:v>
                </c:pt>
                <c:pt idx="54222">
                  <c:v>-36.094335901689099</c:v>
                </c:pt>
                <c:pt idx="54223">
                  <c:v>-35.870800745607902</c:v>
                </c:pt>
                <c:pt idx="54224">
                  <c:v>-35.870800745607902</c:v>
                </c:pt>
                <c:pt idx="54225">
                  <c:v>-35.8466796741195</c:v>
                </c:pt>
                <c:pt idx="54226">
                  <c:v>-35.8466796741195</c:v>
                </c:pt>
                <c:pt idx="54227">
                  <c:v>-35.8466796741195</c:v>
                </c:pt>
                <c:pt idx="54228">
                  <c:v>-35.826464796620698</c:v>
                </c:pt>
                <c:pt idx="54229">
                  <c:v>-35.826464796620698</c:v>
                </c:pt>
                <c:pt idx="54230">
                  <c:v>-35.826464796620698</c:v>
                </c:pt>
                <c:pt idx="54231">
                  <c:v>-35.935351539854302</c:v>
                </c:pt>
                <c:pt idx="54232">
                  <c:v>-35.935351539854302</c:v>
                </c:pt>
                <c:pt idx="54233">
                  <c:v>-35.935351539854302</c:v>
                </c:pt>
                <c:pt idx="54234">
                  <c:v>-35.935351539854302</c:v>
                </c:pt>
                <c:pt idx="54235">
                  <c:v>-36.309960927486799</c:v>
                </c:pt>
                <c:pt idx="54236">
                  <c:v>-36.309960927486799</c:v>
                </c:pt>
                <c:pt idx="54237">
                  <c:v>-35.941015599717502</c:v>
                </c:pt>
                <c:pt idx="54238">
                  <c:v>-35.941015599717502</c:v>
                </c:pt>
                <c:pt idx="54239">
                  <c:v>-35.941015599717502</c:v>
                </c:pt>
                <c:pt idx="54240">
                  <c:v>-36.0012694743127</c:v>
                </c:pt>
                <c:pt idx="54241">
                  <c:v>-36.0012694743127</c:v>
                </c:pt>
                <c:pt idx="54242">
                  <c:v>-36.023925737950698</c:v>
                </c:pt>
                <c:pt idx="54243">
                  <c:v>-36.023925737950698</c:v>
                </c:pt>
                <c:pt idx="54244">
                  <c:v>-35.758984331820102</c:v>
                </c:pt>
                <c:pt idx="54245">
                  <c:v>-35.758984331820102</c:v>
                </c:pt>
                <c:pt idx="54246">
                  <c:v>-35.758984331820102</c:v>
                </c:pt>
                <c:pt idx="54247">
                  <c:v>-36.223046842154801</c:v>
                </c:pt>
                <c:pt idx="54248">
                  <c:v>-36.223046842154801</c:v>
                </c:pt>
                <c:pt idx="54249">
                  <c:v>-36.074511657272502</c:v>
                </c:pt>
                <c:pt idx="54250">
                  <c:v>-36.074511657272502</c:v>
                </c:pt>
                <c:pt idx="54251">
                  <c:v>-36.074511657272502</c:v>
                </c:pt>
                <c:pt idx="54252">
                  <c:v>-36.074511657272502</c:v>
                </c:pt>
                <c:pt idx="54253">
                  <c:v>-36.105957005696801</c:v>
                </c:pt>
                <c:pt idx="54254">
                  <c:v>-36.105957005696801</c:v>
                </c:pt>
                <c:pt idx="54255">
                  <c:v>-36.105957005696801</c:v>
                </c:pt>
                <c:pt idx="54256">
                  <c:v>-35.943261681248202</c:v>
                </c:pt>
                <c:pt idx="54257">
                  <c:v>-35.943261681248202</c:v>
                </c:pt>
                <c:pt idx="54258">
                  <c:v>-35.960546836060502</c:v>
                </c:pt>
                <c:pt idx="54259">
                  <c:v>-35.960546836060502</c:v>
                </c:pt>
                <c:pt idx="54260">
                  <c:v>-35.960546836060502</c:v>
                </c:pt>
                <c:pt idx="54261">
                  <c:v>-35.864941352490803</c:v>
                </c:pt>
                <c:pt idx="54262">
                  <c:v>-35.864941352490803</c:v>
                </c:pt>
                <c:pt idx="54263">
                  <c:v>-35.774218731639799</c:v>
                </c:pt>
                <c:pt idx="54264">
                  <c:v>-35.774218731639799</c:v>
                </c:pt>
                <c:pt idx="54265">
                  <c:v>-35.774218731639799</c:v>
                </c:pt>
                <c:pt idx="54266">
                  <c:v>-35.871289020135002</c:v>
                </c:pt>
                <c:pt idx="54267">
                  <c:v>-35.871289020135002</c:v>
                </c:pt>
                <c:pt idx="54268">
                  <c:v>-36.054199197351402</c:v>
                </c:pt>
                <c:pt idx="54269">
                  <c:v>-36.054199197351402</c:v>
                </c:pt>
                <c:pt idx="54270">
                  <c:v>-36.054199197351402</c:v>
                </c:pt>
                <c:pt idx="54271">
                  <c:v>-36.054199197351402</c:v>
                </c:pt>
                <c:pt idx="54272">
                  <c:v>-36.225195255108702</c:v>
                </c:pt>
                <c:pt idx="54273">
                  <c:v>-36.225195255108702</c:v>
                </c:pt>
                <c:pt idx="54274">
                  <c:v>-35.794433558097801</c:v>
                </c:pt>
                <c:pt idx="54275">
                  <c:v>-35.794433558097801</c:v>
                </c:pt>
                <c:pt idx="54276">
                  <c:v>-35.794433558097801</c:v>
                </c:pt>
                <c:pt idx="54277">
                  <c:v>-35.924609354267801</c:v>
                </c:pt>
                <c:pt idx="54278">
                  <c:v>-35.924609354267801</c:v>
                </c:pt>
                <c:pt idx="54279">
                  <c:v>-35.911816383711901</c:v>
                </c:pt>
                <c:pt idx="54280">
                  <c:v>-35.911816383711901</c:v>
                </c:pt>
                <c:pt idx="54281">
                  <c:v>-35.8947265196038</c:v>
                </c:pt>
                <c:pt idx="54282">
                  <c:v>-35.8947265196038</c:v>
                </c:pt>
                <c:pt idx="54283">
                  <c:v>-35.9027343514826</c:v>
                </c:pt>
                <c:pt idx="54284">
                  <c:v>-35.9027343514826</c:v>
                </c:pt>
                <c:pt idx="54285">
                  <c:v>-35.9027343514826</c:v>
                </c:pt>
                <c:pt idx="54286">
                  <c:v>-36.025976538134202</c:v>
                </c:pt>
                <c:pt idx="54287">
                  <c:v>-36.025976538134202</c:v>
                </c:pt>
                <c:pt idx="54288">
                  <c:v>-36.025976538134202</c:v>
                </c:pt>
                <c:pt idx="54289">
                  <c:v>-36.044433571834801</c:v>
                </c:pt>
                <c:pt idx="54290">
                  <c:v>-36.044433571834801</c:v>
                </c:pt>
                <c:pt idx="54291">
                  <c:v>-36.044433571834801</c:v>
                </c:pt>
                <c:pt idx="54292">
                  <c:v>-36.044433571834801</c:v>
                </c:pt>
                <c:pt idx="54293">
                  <c:v>-35.972558515873899</c:v>
                </c:pt>
                <c:pt idx="54294">
                  <c:v>-35.972558515873899</c:v>
                </c:pt>
                <c:pt idx="54295">
                  <c:v>-35.972558515873899</c:v>
                </c:pt>
                <c:pt idx="54296">
                  <c:v>-35.767089820212199</c:v>
                </c:pt>
                <c:pt idx="54297">
                  <c:v>-35.767089820212199</c:v>
                </c:pt>
                <c:pt idx="54298">
                  <c:v>-35.767089820212199</c:v>
                </c:pt>
                <c:pt idx="54299">
                  <c:v>-35.982421820306598</c:v>
                </c:pt>
                <c:pt idx="54300">
                  <c:v>-35.982421820306598</c:v>
                </c:pt>
                <c:pt idx="54301">
                  <c:v>-35.784277287762897</c:v>
                </c:pt>
                <c:pt idx="54302">
                  <c:v>-35.784277287762897</c:v>
                </c:pt>
                <c:pt idx="54303">
                  <c:v>-35.784277287762897</c:v>
                </c:pt>
                <c:pt idx="54304">
                  <c:v>-35.943554654237197</c:v>
                </c:pt>
                <c:pt idx="54305">
                  <c:v>-35.943554654237197</c:v>
                </c:pt>
                <c:pt idx="54306">
                  <c:v>-36.046972622687399</c:v>
                </c:pt>
                <c:pt idx="54307">
                  <c:v>-36.046972622687399</c:v>
                </c:pt>
                <c:pt idx="54308">
                  <c:v>-36.046972622687399</c:v>
                </c:pt>
                <c:pt idx="54309">
                  <c:v>-35.941210915661898</c:v>
                </c:pt>
                <c:pt idx="54310">
                  <c:v>-35.941210915661898</c:v>
                </c:pt>
                <c:pt idx="54311">
                  <c:v>-35.941210915661898</c:v>
                </c:pt>
                <c:pt idx="54312">
                  <c:v>-35.941210915661898</c:v>
                </c:pt>
                <c:pt idx="54313">
                  <c:v>-35.7572265304334</c:v>
                </c:pt>
                <c:pt idx="54314">
                  <c:v>-35.7572265304334</c:v>
                </c:pt>
                <c:pt idx="54315">
                  <c:v>-35.882031192988499</c:v>
                </c:pt>
                <c:pt idx="54316">
                  <c:v>-35.882031192988499</c:v>
                </c:pt>
                <c:pt idx="54317">
                  <c:v>-35.882031192988499</c:v>
                </c:pt>
                <c:pt idx="54318">
                  <c:v>-35.802148390073803</c:v>
                </c:pt>
                <c:pt idx="54319">
                  <c:v>-35.802148390073803</c:v>
                </c:pt>
                <c:pt idx="54320">
                  <c:v>-35.802148390073803</c:v>
                </c:pt>
                <c:pt idx="54321">
                  <c:v>-36.024218698752499</c:v>
                </c:pt>
                <c:pt idx="54322">
                  <c:v>-36.024218698752499</c:v>
                </c:pt>
                <c:pt idx="54323">
                  <c:v>-35.780078076975698</c:v>
                </c:pt>
                <c:pt idx="54324">
                  <c:v>-35.780078076975698</c:v>
                </c:pt>
                <c:pt idx="54325">
                  <c:v>-35.780078076975698</c:v>
                </c:pt>
                <c:pt idx="54326">
                  <c:v>-35.951953079711501</c:v>
                </c:pt>
                <c:pt idx="54327">
                  <c:v>-35.951953079711501</c:v>
                </c:pt>
                <c:pt idx="54328">
                  <c:v>-35.951953079711501</c:v>
                </c:pt>
                <c:pt idx="54329">
                  <c:v>-35.863574193695896</c:v>
                </c:pt>
                <c:pt idx="54330">
                  <c:v>-35.863574193695896</c:v>
                </c:pt>
                <c:pt idx="54331">
                  <c:v>-35.863574193695896</c:v>
                </c:pt>
                <c:pt idx="54332">
                  <c:v>-35.8611327987309</c:v>
                </c:pt>
                <c:pt idx="54333">
                  <c:v>-35.8611327987309</c:v>
                </c:pt>
                <c:pt idx="54334">
                  <c:v>-35.854003866072098</c:v>
                </c:pt>
                <c:pt idx="54335">
                  <c:v>-35.854003866072098</c:v>
                </c:pt>
                <c:pt idx="54336">
                  <c:v>-35.854003866072098</c:v>
                </c:pt>
                <c:pt idx="54337">
                  <c:v>-35.812695249202001</c:v>
                </c:pt>
                <c:pt idx="54338">
                  <c:v>-35.812695249202001</c:v>
                </c:pt>
                <c:pt idx="54339">
                  <c:v>-35.812695249202001</c:v>
                </c:pt>
                <c:pt idx="54340">
                  <c:v>-36.049609329726003</c:v>
                </c:pt>
                <c:pt idx="54341">
                  <c:v>-36.049609329726003</c:v>
                </c:pt>
                <c:pt idx="54342">
                  <c:v>-36.049609329726003</c:v>
                </c:pt>
                <c:pt idx="54343">
                  <c:v>-35.839550740798501</c:v>
                </c:pt>
                <c:pt idx="54344">
                  <c:v>-35.839550740798501</c:v>
                </c:pt>
                <c:pt idx="54345">
                  <c:v>-35.978320286463699</c:v>
                </c:pt>
                <c:pt idx="54346">
                  <c:v>-35.978320286463699</c:v>
                </c:pt>
                <c:pt idx="54347">
                  <c:v>-35.978320286463699</c:v>
                </c:pt>
                <c:pt idx="54348">
                  <c:v>-35.978320286463699</c:v>
                </c:pt>
                <c:pt idx="54349">
                  <c:v>-36.6379882551918</c:v>
                </c:pt>
                <c:pt idx="54350">
                  <c:v>-36.6379882551918</c:v>
                </c:pt>
                <c:pt idx="54351">
                  <c:v>-36.6379882551918</c:v>
                </c:pt>
                <c:pt idx="54352">
                  <c:v>-35.685449144526501</c:v>
                </c:pt>
                <c:pt idx="54353">
                  <c:v>-35.685449144526501</c:v>
                </c:pt>
                <c:pt idx="54354">
                  <c:v>-35.990331976594398</c:v>
                </c:pt>
                <c:pt idx="54355">
                  <c:v>-35.990331976594398</c:v>
                </c:pt>
                <c:pt idx="54356">
                  <c:v>-35.990331976594398</c:v>
                </c:pt>
                <c:pt idx="54357">
                  <c:v>-35.888281230356299</c:v>
                </c:pt>
                <c:pt idx="54358">
                  <c:v>-35.888281230356299</c:v>
                </c:pt>
                <c:pt idx="54359">
                  <c:v>-35.954785117130001</c:v>
                </c:pt>
                <c:pt idx="54360">
                  <c:v>-35.954785117130001</c:v>
                </c:pt>
                <c:pt idx="54361">
                  <c:v>-35.9295898246273</c:v>
                </c:pt>
                <c:pt idx="54362">
                  <c:v>-35.9295898246273</c:v>
                </c:pt>
                <c:pt idx="54363">
                  <c:v>-35.9295898246273</c:v>
                </c:pt>
                <c:pt idx="54364">
                  <c:v>-35.672070291897398</c:v>
                </c:pt>
                <c:pt idx="54365">
                  <c:v>-35.672070291897398</c:v>
                </c:pt>
                <c:pt idx="54366">
                  <c:v>-35.672070291897398</c:v>
                </c:pt>
                <c:pt idx="54367">
                  <c:v>-35.850781187378701</c:v>
                </c:pt>
                <c:pt idx="54368">
                  <c:v>-35.850781187378701</c:v>
                </c:pt>
                <c:pt idx="54369">
                  <c:v>-35.850781187378701</c:v>
                </c:pt>
                <c:pt idx="54370">
                  <c:v>-35.9384765322174</c:v>
                </c:pt>
                <c:pt idx="54371">
                  <c:v>-35.9384765322174</c:v>
                </c:pt>
                <c:pt idx="54372">
                  <c:v>-35.9384765322174</c:v>
                </c:pt>
                <c:pt idx="54373">
                  <c:v>-35.9384765322174</c:v>
                </c:pt>
                <c:pt idx="54374">
                  <c:v>-35.980468688750904</c:v>
                </c:pt>
                <c:pt idx="54375">
                  <c:v>-35.980468688750904</c:v>
                </c:pt>
                <c:pt idx="54376">
                  <c:v>-35.945703074234103</c:v>
                </c:pt>
                <c:pt idx="54377">
                  <c:v>-35.945703074234103</c:v>
                </c:pt>
                <c:pt idx="54378">
                  <c:v>-35.945703074234103</c:v>
                </c:pt>
                <c:pt idx="54379">
                  <c:v>-35.986132789948897</c:v>
                </c:pt>
                <c:pt idx="54380">
                  <c:v>-35.986132789948897</c:v>
                </c:pt>
                <c:pt idx="54381">
                  <c:v>-35.986132789948897</c:v>
                </c:pt>
                <c:pt idx="54382">
                  <c:v>-36.0335937114505</c:v>
                </c:pt>
                <c:pt idx="54383">
                  <c:v>-36.0335937114505</c:v>
                </c:pt>
                <c:pt idx="54384">
                  <c:v>-35.997070269702803</c:v>
                </c:pt>
                <c:pt idx="54385">
                  <c:v>-35.997070269702803</c:v>
                </c:pt>
                <c:pt idx="54386">
                  <c:v>-36.0521484126511</c:v>
                </c:pt>
                <c:pt idx="54387">
                  <c:v>-36.0521484126511</c:v>
                </c:pt>
                <c:pt idx="54388">
                  <c:v>-36.0521484126511</c:v>
                </c:pt>
                <c:pt idx="54389">
                  <c:v>-35.814941377488097</c:v>
                </c:pt>
                <c:pt idx="54390">
                  <c:v>-35.814941377488097</c:v>
                </c:pt>
                <c:pt idx="54391">
                  <c:v>-35.814941377488097</c:v>
                </c:pt>
                <c:pt idx="54392">
                  <c:v>-35.814941377488097</c:v>
                </c:pt>
                <c:pt idx="54393">
                  <c:v>-35.948242117803602</c:v>
                </c:pt>
                <c:pt idx="54394">
                  <c:v>-35.948242117803602</c:v>
                </c:pt>
                <c:pt idx="54395">
                  <c:v>-35.948242117803602</c:v>
                </c:pt>
                <c:pt idx="54396">
                  <c:v>-35.815136704972197</c:v>
                </c:pt>
                <c:pt idx="54397">
                  <c:v>-35.815136704972197</c:v>
                </c:pt>
                <c:pt idx="54398">
                  <c:v>-35.815136704972197</c:v>
                </c:pt>
                <c:pt idx="54399">
                  <c:v>-36.032226507624699</c:v>
                </c:pt>
                <c:pt idx="54400">
                  <c:v>-36.032226507624699</c:v>
                </c:pt>
                <c:pt idx="54401">
                  <c:v>-35.787011685526501</c:v>
                </c:pt>
                <c:pt idx="54402">
                  <c:v>-35.787011685526501</c:v>
                </c:pt>
                <c:pt idx="54403">
                  <c:v>-35.787011685526501</c:v>
                </c:pt>
                <c:pt idx="54404">
                  <c:v>-35.925781205332797</c:v>
                </c:pt>
                <c:pt idx="54405">
                  <c:v>-35.925781205332797</c:v>
                </c:pt>
                <c:pt idx="54406">
                  <c:v>-35.922949161489598</c:v>
                </c:pt>
                <c:pt idx="54407">
                  <c:v>-35.922949161489598</c:v>
                </c:pt>
                <c:pt idx="54408">
                  <c:v>-35.922949161489598</c:v>
                </c:pt>
                <c:pt idx="54409">
                  <c:v>-35.922949161489598</c:v>
                </c:pt>
                <c:pt idx="54410">
                  <c:v>-35.944140547122501</c:v>
                </c:pt>
                <c:pt idx="54411">
                  <c:v>-35.944140547122501</c:v>
                </c:pt>
                <c:pt idx="54412">
                  <c:v>-36.007617154318702</c:v>
                </c:pt>
                <c:pt idx="54413">
                  <c:v>-36.007617154318702</c:v>
                </c:pt>
                <c:pt idx="54414">
                  <c:v>-36.007617154318702</c:v>
                </c:pt>
                <c:pt idx="54415">
                  <c:v>-35.985839791632301</c:v>
                </c:pt>
                <c:pt idx="54416">
                  <c:v>-35.985839791632301</c:v>
                </c:pt>
                <c:pt idx="54417">
                  <c:v>-35.985839791632301</c:v>
                </c:pt>
                <c:pt idx="54418">
                  <c:v>-35.989160114804598</c:v>
                </c:pt>
                <c:pt idx="54419">
                  <c:v>-35.989160114804598</c:v>
                </c:pt>
                <c:pt idx="54420">
                  <c:v>-35.8624999513194</c:v>
                </c:pt>
                <c:pt idx="54421">
                  <c:v>-35.8624999513194</c:v>
                </c:pt>
                <c:pt idx="54422">
                  <c:v>-35.8624999513194</c:v>
                </c:pt>
                <c:pt idx="54423">
                  <c:v>-36.017578071412501</c:v>
                </c:pt>
                <c:pt idx="54424">
                  <c:v>-36.017578071412501</c:v>
                </c:pt>
                <c:pt idx="54425">
                  <c:v>-35.864941394742303</c:v>
                </c:pt>
                <c:pt idx="54426">
                  <c:v>-35.864941394742303</c:v>
                </c:pt>
                <c:pt idx="54427">
                  <c:v>-35.864941394742303</c:v>
                </c:pt>
                <c:pt idx="54428">
                  <c:v>-35.856152265121601</c:v>
                </c:pt>
                <c:pt idx="54429">
                  <c:v>-35.856152265121601</c:v>
                </c:pt>
                <c:pt idx="54430">
                  <c:v>-35.856152265121601</c:v>
                </c:pt>
                <c:pt idx="54431">
                  <c:v>-35.800000002440299</c:v>
                </c:pt>
                <c:pt idx="54432">
                  <c:v>-35.800000002440299</c:v>
                </c:pt>
                <c:pt idx="54433">
                  <c:v>-35.984082023940502</c:v>
                </c:pt>
                <c:pt idx="54434">
                  <c:v>-35.984082023940502</c:v>
                </c:pt>
                <c:pt idx="54435">
                  <c:v>-35.984082023940502</c:v>
                </c:pt>
                <c:pt idx="54436">
                  <c:v>-35.869433584280998</c:v>
                </c:pt>
                <c:pt idx="54437">
                  <c:v>-35.996484339564603</c:v>
                </c:pt>
                <c:pt idx="54438">
                  <c:v>-35.996484339564603</c:v>
                </c:pt>
                <c:pt idx="54439">
                  <c:v>-35.994824183922901</c:v>
                </c:pt>
                <c:pt idx="54440">
                  <c:v>-35.994824183922901</c:v>
                </c:pt>
                <c:pt idx="54441">
                  <c:v>-35.994824183922901</c:v>
                </c:pt>
                <c:pt idx="54442">
                  <c:v>-35.994824183922901</c:v>
                </c:pt>
                <c:pt idx="54443">
                  <c:v>-36.155761678492098</c:v>
                </c:pt>
                <c:pt idx="54444">
                  <c:v>-36.155761678492098</c:v>
                </c:pt>
                <c:pt idx="54445">
                  <c:v>-36.155761678492098</c:v>
                </c:pt>
                <c:pt idx="54446">
                  <c:v>-35.951757758462897</c:v>
                </c:pt>
                <c:pt idx="54447">
                  <c:v>-35.951757758462897</c:v>
                </c:pt>
                <c:pt idx="54448">
                  <c:v>-36.083691378124001</c:v>
                </c:pt>
                <c:pt idx="54449">
                  <c:v>-36.083691378124001</c:v>
                </c:pt>
                <c:pt idx="54450">
                  <c:v>-36.083691378124001</c:v>
                </c:pt>
                <c:pt idx="54451">
                  <c:v>-35.759863248116702</c:v>
                </c:pt>
                <c:pt idx="54452">
                  <c:v>-35.759863248116702</c:v>
                </c:pt>
                <c:pt idx="54453">
                  <c:v>-35.759863248116702</c:v>
                </c:pt>
                <c:pt idx="54454">
                  <c:v>-35.744140588598299</c:v>
                </c:pt>
                <c:pt idx="54455">
                  <c:v>-35.744140588598299</c:v>
                </c:pt>
                <c:pt idx="54456">
                  <c:v>-36.122656218394603</c:v>
                </c:pt>
                <c:pt idx="54457">
                  <c:v>-36.122656218394603</c:v>
                </c:pt>
                <c:pt idx="54458">
                  <c:v>-35.978710937386403</c:v>
                </c:pt>
                <c:pt idx="54459">
                  <c:v>-35.978710937386403</c:v>
                </c:pt>
                <c:pt idx="54460">
                  <c:v>-35.942968718430997</c:v>
                </c:pt>
                <c:pt idx="54461">
                  <c:v>-35.942968718430997</c:v>
                </c:pt>
                <c:pt idx="54462">
                  <c:v>-35.942968718430997</c:v>
                </c:pt>
                <c:pt idx="54463">
                  <c:v>-35.935546866880003</c:v>
                </c:pt>
                <c:pt idx="54464">
                  <c:v>-35.935546866880003</c:v>
                </c:pt>
                <c:pt idx="54465">
                  <c:v>-35.935546866880003</c:v>
                </c:pt>
                <c:pt idx="54466">
                  <c:v>-36.130371078113903</c:v>
                </c:pt>
                <c:pt idx="54467">
                  <c:v>-36.130371078113903</c:v>
                </c:pt>
                <c:pt idx="54468">
                  <c:v>-36.130371078113903</c:v>
                </c:pt>
                <c:pt idx="54469">
                  <c:v>-36.143749978211403</c:v>
                </c:pt>
                <c:pt idx="54470">
                  <c:v>-36.143749978211403</c:v>
                </c:pt>
                <c:pt idx="54471">
                  <c:v>-36.143749978211403</c:v>
                </c:pt>
                <c:pt idx="54472">
                  <c:v>-36.076367142573801</c:v>
                </c:pt>
                <c:pt idx="54473">
                  <c:v>-36.076367142573801</c:v>
                </c:pt>
                <c:pt idx="54474">
                  <c:v>-35.890820277767403</c:v>
                </c:pt>
                <c:pt idx="54475">
                  <c:v>-35.890820277767403</c:v>
                </c:pt>
                <c:pt idx="54476">
                  <c:v>-36.016894525157099</c:v>
                </c:pt>
                <c:pt idx="54477">
                  <c:v>-36.016894525157099</c:v>
                </c:pt>
                <c:pt idx="54478">
                  <c:v>-36.016894525157099</c:v>
                </c:pt>
                <c:pt idx="54479">
                  <c:v>-36.076562449896301</c:v>
                </c:pt>
                <c:pt idx="54480">
                  <c:v>-36.076562449896301</c:v>
                </c:pt>
                <c:pt idx="54481">
                  <c:v>-36.076562449896301</c:v>
                </c:pt>
                <c:pt idx="54482">
                  <c:v>-35.928710889922499</c:v>
                </c:pt>
                <c:pt idx="54483">
                  <c:v>-35.928710889922499</c:v>
                </c:pt>
                <c:pt idx="54484">
                  <c:v>-35.928710889922499</c:v>
                </c:pt>
                <c:pt idx="54485">
                  <c:v>-36.033496047617497</c:v>
                </c:pt>
                <c:pt idx="54486">
                  <c:v>-36.033496047617497</c:v>
                </c:pt>
                <c:pt idx="54487">
                  <c:v>-36.033496047617497</c:v>
                </c:pt>
                <c:pt idx="54488">
                  <c:v>-35.833886688960703</c:v>
                </c:pt>
                <c:pt idx="54489">
                  <c:v>-35.833886688960703</c:v>
                </c:pt>
                <c:pt idx="54490">
                  <c:v>-35.959765592255202</c:v>
                </c:pt>
                <c:pt idx="54491">
                  <c:v>-35.959765592255202</c:v>
                </c:pt>
                <c:pt idx="54492">
                  <c:v>-35.959765592255202</c:v>
                </c:pt>
                <c:pt idx="54493">
                  <c:v>-35.995898397079102</c:v>
                </c:pt>
                <c:pt idx="54494">
                  <c:v>-35.901464801638198</c:v>
                </c:pt>
                <c:pt idx="54495">
                  <c:v>-35.901464801638198</c:v>
                </c:pt>
                <c:pt idx="54496">
                  <c:v>-35.901464801638198</c:v>
                </c:pt>
                <c:pt idx="54497">
                  <c:v>-35.897265596380699</c:v>
                </c:pt>
                <c:pt idx="54498">
                  <c:v>-35.897265596380699</c:v>
                </c:pt>
                <c:pt idx="54499">
                  <c:v>-35.897265596380699</c:v>
                </c:pt>
                <c:pt idx="54500">
                  <c:v>-35.859277309871601</c:v>
                </c:pt>
                <c:pt idx="54501">
                  <c:v>-35.859277309871601</c:v>
                </c:pt>
                <c:pt idx="54502">
                  <c:v>-35.859277309871601</c:v>
                </c:pt>
                <c:pt idx="54503">
                  <c:v>-35.859277309871601</c:v>
                </c:pt>
                <c:pt idx="54504">
                  <c:v>-36.038378857258003</c:v>
                </c:pt>
                <c:pt idx="54505">
                  <c:v>-36.038378857258003</c:v>
                </c:pt>
                <c:pt idx="54506">
                  <c:v>-36.222558548397501</c:v>
                </c:pt>
                <c:pt idx="54507">
                  <c:v>-36.222558548397501</c:v>
                </c:pt>
                <c:pt idx="54508">
                  <c:v>-35.949804637697497</c:v>
                </c:pt>
                <c:pt idx="54509">
                  <c:v>-35.949804637697497</c:v>
                </c:pt>
                <c:pt idx="54510">
                  <c:v>-35.949804637697497</c:v>
                </c:pt>
                <c:pt idx="54511">
                  <c:v>-35.927441374180397</c:v>
                </c:pt>
                <c:pt idx="54512">
                  <c:v>-35.927441374180397</c:v>
                </c:pt>
                <c:pt idx="54513">
                  <c:v>-35.945410120562798</c:v>
                </c:pt>
                <c:pt idx="54514">
                  <c:v>-35.945410120562798</c:v>
                </c:pt>
                <c:pt idx="54515">
                  <c:v>-35.945410120562798</c:v>
                </c:pt>
                <c:pt idx="54516">
                  <c:v>-35.855273424182002</c:v>
                </c:pt>
                <c:pt idx="54517">
                  <c:v>-35.855273424182002</c:v>
                </c:pt>
                <c:pt idx="54518">
                  <c:v>-35.855273424182002</c:v>
                </c:pt>
                <c:pt idx="54519">
                  <c:v>-36.191699179776997</c:v>
                </c:pt>
                <c:pt idx="54520">
                  <c:v>-36.191699179776997</c:v>
                </c:pt>
                <c:pt idx="54521">
                  <c:v>-36.191699179776997</c:v>
                </c:pt>
                <c:pt idx="54522">
                  <c:v>-35.944238248819602</c:v>
                </c:pt>
                <c:pt idx="54523">
                  <c:v>-35.944238248819602</c:v>
                </c:pt>
                <c:pt idx="54524">
                  <c:v>-35.944238248819602</c:v>
                </c:pt>
                <c:pt idx="54525">
                  <c:v>-35.963085882984103</c:v>
                </c:pt>
                <c:pt idx="54526">
                  <c:v>-35.963085882984103</c:v>
                </c:pt>
                <c:pt idx="54527">
                  <c:v>-35.963085882984103</c:v>
                </c:pt>
                <c:pt idx="54528">
                  <c:v>-36.051464811353</c:v>
                </c:pt>
                <c:pt idx="54529">
                  <c:v>-36.051464811353</c:v>
                </c:pt>
                <c:pt idx="54530">
                  <c:v>-36.051464811353</c:v>
                </c:pt>
                <c:pt idx="54531">
                  <c:v>-35.901757778854503</c:v>
                </c:pt>
                <c:pt idx="54532">
                  <c:v>-35.901757778854503</c:v>
                </c:pt>
                <c:pt idx="54533">
                  <c:v>-36.026660148832804</c:v>
                </c:pt>
                <c:pt idx="54534">
                  <c:v>-36.026660148832804</c:v>
                </c:pt>
                <c:pt idx="54535">
                  <c:v>-35.851757768643402</c:v>
                </c:pt>
                <c:pt idx="54536">
                  <c:v>-35.851757768643402</c:v>
                </c:pt>
                <c:pt idx="54537">
                  <c:v>-35.964453054228201</c:v>
                </c:pt>
                <c:pt idx="54538">
                  <c:v>-35.964453054228201</c:v>
                </c:pt>
                <c:pt idx="54539">
                  <c:v>-35.964453054228201</c:v>
                </c:pt>
                <c:pt idx="54540">
                  <c:v>-36.0078124696592</c:v>
                </c:pt>
                <c:pt idx="54541">
                  <c:v>-36.0078124696592</c:v>
                </c:pt>
                <c:pt idx="54542">
                  <c:v>-35.948730412295802</c:v>
                </c:pt>
                <c:pt idx="54543">
                  <c:v>-35.948730412295802</c:v>
                </c:pt>
                <c:pt idx="54544">
                  <c:v>-35.948730412295802</c:v>
                </c:pt>
                <c:pt idx="54545">
                  <c:v>-35.948730412295802</c:v>
                </c:pt>
                <c:pt idx="54546">
                  <c:v>-36.055956999290999</c:v>
                </c:pt>
                <c:pt idx="54547">
                  <c:v>-36.055956999290999</c:v>
                </c:pt>
                <c:pt idx="54548">
                  <c:v>-35.680468708051102</c:v>
                </c:pt>
                <c:pt idx="54549">
                  <c:v>-35.680468708051102</c:v>
                </c:pt>
                <c:pt idx="54550">
                  <c:v>-35.680468708051102</c:v>
                </c:pt>
                <c:pt idx="54551">
                  <c:v>-35.774609308500601</c:v>
                </c:pt>
                <c:pt idx="54552">
                  <c:v>-35.774609308500601</c:v>
                </c:pt>
                <c:pt idx="54553">
                  <c:v>-35.774609308500601</c:v>
                </c:pt>
                <c:pt idx="54554">
                  <c:v>-36.064160100526301</c:v>
                </c:pt>
                <c:pt idx="54555">
                  <c:v>-36.064160100526301</c:v>
                </c:pt>
                <c:pt idx="54556">
                  <c:v>-35.753027296152098</c:v>
                </c:pt>
                <c:pt idx="54557">
                  <c:v>-35.753027296152098</c:v>
                </c:pt>
                <c:pt idx="54558">
                  <c:v>-35.974316383064398</c:v>
                </c:pt>
                <c:pt idx="54559">
                  <c:v>-35.974316383064398</c:v>
                </c:pt>
                <c:pt idx="54560">
                  <c:v>-35.974316383064398</c:v>
                </c:pt>
                <c:pt idx="54561">
                  <c:v>-35.9555663657301</c:v>
                </c:pt>
                <c:pt idx="54562">
                  <c:v>-35.9555663657301</c:v>
                </c:pt>
                <c:pt idx="54563">
                  <c:v>-35.9555663657301</c:v>
                </c:pt>
                <c:pt idx="54564">
                  <c:v>-35.785742139778399</c:v>
                </c:pt>
                <c:pt idx="54565">
                  <c:v>-35.785742139778399</c:v>
                </c:pt>
                <c:pt idx="54566">
                  <c:v>-35.785742139778399</c:v>
                </c:pt>
                <c:pt idx="54567">
                  <c:v>-36.140624965751996</c:v>
                </c:pt>
                <c:pt idx="54568">
                  <c:v>-36.140624965751996</c:v>
                </c:pt>
                <c:pt idx="54569">
                  <c:v>-36.140624965751996</c:v>
                </c:pt>
                <c:pt idx="54570">
                  <c:v>-35.747070241442998</c:v>
                </c:pt>
                <c:pt idx="54571">
                  <c:v>-35.747070241442998</c:v>
                </c:pt>
                <c:pt idx="54572">
                  <c:v>-35.747070241442998</c:v>
                </c:pt>
                <c:pt idx="54573">
                  <c:v>-35.834570280065201</c:v>
                </c:pt>
                <c:pt idx="54574">
                  <c:v>-35.997460899074198</c:v>
                </c:pt>
                <c:pt idx="54575">
                  <c:v>-35.997460899074198</c:v>
                </c:pt>
                <c:pt idx="54576">
                  <c:v>-35.997460899074198</c:v>
                </c:pt>
                <c:pt idx="54577">
                  <c:v>-36.239941380750601</c:v>
                </c:pt>
                <c:pt idx="54578">
                  <c:v>-36.239941380750601</c:v>
                </c:pt>
                <c:pt idx="54579">
                  <c:v>-36.239941380750601</c:v>
                </c:pt>
                <c:pt idx="54580">
                  <c:v>-35.983593706376197</c:v>
                </c:pt>
                <c:pt idx="54581">
                  <c:v>-35.983593706376197</c:v>
                </c:pt>
                <c:pt idx="54582">
                  <c:v>-36.029492162335302</c:v>
                </c:pt>
                <c:pt idx="54583">
                  <c:v>-36.029492162335302</c:v>
                </c:pt>
                <c:pt idx="54584">
                  <c:v>-36.029492162335302</c:v>
                </c:pt>
                <c:pt idx="54585">
                  <c:v>-36.029492162335302</c:v>
                </c:pt>
                <c:pt idx="54586">
                  <c:v>-36.344824189152803</c:v>
                </c:pt>
                <c:pt idx="54587">
                  <c:v>-36.344824189152803</c:v>
                </c:pt>
                <c:pt idx="54588">
                  <c:v>-36.344824189152803</c:v>
                </c:pt>
                <c:pt idx="54589">
                  <c:v>-36.212792940910703</c:v>
                </c:pt>
                <c:pt idx="54590">
                  <c:v>-36.212792940910703</c:v>
                </c:pt>
                <c:pt idx="54591">
                  <c:v>-36.212792940910703</c:v>
                </c:pt>
                <c:pt idx="54592">
                  <c:v>-36.021679641176803</c:v>
                </c:pt>
                <c:pt idx="54593">
                  <c:v>-36.021679641176803</c:v>
                </c:pt>
                <c:pt idx="54594">
                  <c:v>-35.859374988060097</c:v>
                </c:pt>
                <c:pt idx="54595">
                  <c:v>-35.859374988060097</c:v>
                </c:pt>
                <c:pt idx="54596">
                  <c:v>-35.9815429737573</c:v>
                </c:pt>
                <c:pt idx="54597">
                  <c:v>-35.9815429737573</c:v>
                </c:pt>
                <c:pt idx="54598">
                  <c:v>-35.9815429737573</c:v>
                </c:pt>
                <c:pt idx="54599">
                  <c:v>-35.962206973548703</c:v>
                </c:pt>
                <c:pt idx="54600">
                  <c:v>-35.962206973548703</c:v>
                </c:pt>
                <c:pt idx="54601">
                  <c:v>-35.957617151689099</c:v>
                </c:pt>
                <c:pt idx="54602">
                  <c:v>-35.957617151689099</c:v>
                </c:pt>
                <c:pt idx="54603">
                  <c:v>-35.957617151689099</c:v>
                </c:pt>
                <c:pt idx="54604">
                  <c:v>-35.957617151689099</c:v>
                </c:pt>
                <c:pt idx="54605">
                  <c:v>-35.699218709581999</c:v>
                </c:pt>
                <c:pt idx="54606">
                  <c:v>-35.699218709581999</c:v>
                </c:pt>
                <c:pt idx="54607">
                  <c:v>-35.699218709581999</c:v>
                </c:pt>
                <c:pt idx="54608">
                  <c:v>-36.012597639659297</c:v>
                </c:pt>
                <c:pt idx="54609">
                  <c:v>-36.012597639659297</c:v>
                </c:pt>
                <c:pt idx="54610">
                  <c:v>-36.012597639659297</c:v>
                </c:pt>
                <c:pt idx="54611">
                  <c:v>-35.803808545511799</c:v>
                </c:pt>
                <c:pt idx="54612">
                  <c:v>-35.803808545511799</c:v>
                </c:pt>
                <c:pt idx="54613">
                  <c:v>-36.121386698759999</c:v>
                </c:pt>
                <c:pt idx="54614">
                  <c:v>-36.121386698759999</c:v>
                </c:pt>
                <c:pt idx="54615">
                  <c:v>-36.121386698759999</c:v>
                </c:pt>
                <c:pt idx="54616">
                  <c:v>-35.975878848446797</c:v>
                </c:pt>
                <c:pt idx="54617">
                  <c:v>-35.975878848446797</c:v>
                </c:pt>
                <c:pt idx="54618">
                  <c:v>-35.975878848446797</c:v>
                </c:pt>
                <c:pt idx="54619">
                  <c:v>-35.813964842192902</c:v>
                </c:pt>
                <c:pt idx="54620">
                  <c:v>-35.813964842192902</c:v>
                </c:pt>
                <c:pt idx="54621">
                  <c:v>-35.813964842192902</c:v>
                </c:pt>
                <c:pt idx="54622">
                  <c:v>-35.913769473947397</c:v>
                </c:pt>
                <c:pt idx="54623">
                  <c:v>-35.913769473947397</c:v>
                </c:pt>
                <c:pt idx="54624">
                  <c:v>-35.913769473947397</c:v>
                </c:pt>
                <c:pt idx="54625">
                  <c:v>-35.913769473947397</c:v>
                </c:pt>
                <c:pt idx="54626">
                  <c:v>-35.992578080498703</c:v>
                </c:pt>
                <c:pt idx="54627">
                  <c:v>-35.992578080498703</c:v>
                </c:pt>
                <c:pt idx="54628">
                  <c:v>-36.007324220430696</c:v>
                </c:pt>
                <c:pt idx="54629">
                  <c:v>-36.007324220430696</c:v>
                </c:pt>
                <c:pt idx="54630">
                  <c:v>-36.007324220430696</c:v>
                </c:pt>
                <c:pt idx="54631">
                  <c:v>-36.007324220430696</c:v>
                </c:pt>
                <c:pt idx="54632">
                  <c:v>-35.919238236871003</c:v>
                </c:pt>
                <c:pt idx="54633">
                  <c:v>-35.919238236871003</c:v>
                </c:pt>
                <c:pt idx="54634">
                  <c:v>-35.749609340156802</c:v>
                </c:pt>
                <c:pt idx="54635">
                  <c:v>-35.749609340156802</c:v>
                </c:pt>
                <c:pt idx="54636">
                  <c:v>-35.785546870858497</c:v>
                </c:pt>
                <c:pt idx="54637">
                  <c:v>-35.785546870858497</c:v>
                </c:pt>
                <c:pt idx="54638">
                  <c:v>-36.183105440708403</c:v>
                </c:pt>
                <c:pt idx="54639">
                  <c:v>-36.183105440708403</c:v>
                </c:pt>
                <c:pt idx="54640">
                  <c:v>-36.183105440708403</c:v>
                </c:pt>
                <c:pt idx="54641">
                  <c:v>-36.006640618943401</c:v>
                </c:pt>
                <c:pt idx="54642">
                  <c:v>-36.006640618943401</c:v>
                </c:pt>
                <c:pt idx="54643">
                  <c:v>-36.006640618943401</c:v>
                </c:pt>
                <c:pt idx="54644">
                  <c:v>-36.006640618943401</c:v>
                </c:pt>
                <c:pt idx="54645">
                  <c:v>-36.171191331741198</c:v>
                </c:pt>
                <c:pt idx="54646">
                  <c:v>-36.171191331741198</c:v>
                </c:pt>
                <c:pt idx="54647">
                  <c:v>-35.9220702699822</c:v>
                </c:pt>
                <c:pt idx="54648">
                  <c:v>-35.9220702699822</c:v>
                </c:pt>
                <c:pt idx="54649">
                  <c:v>-35.9220702699822</c:v>
                </c:pt>
                <c:pt idx="54650">
                  <c:v>-35.972949181050303</c:v>
                </c:pt>
                <c:pt idx="54651">
                  <c:v>-35.972949181050303</c:v>
                </c:pt>
                <c:pt idx="54652">
                  <c:v>-35.972949181050303</c:v>
                </c:pt>
                <c:pt idx="54653">
                  <c:v>-35.794628855888703</c:v>
                </c:pt>
                <c:pt idx="54654">
                  <c:v>-35.794628855888703</c:v>
                </c:pt>
                <c:pt idx="54655">
                  <c:v>-35.894042955340403</c:v>
                </c:pt>
                <c:pt idx="54656">
                  <c:v>-35.894042955340403</c:v>
                </c:pt>
                <c:pt idx="54657">
                  <c:v>-35.894042955340403</c:v>
                </c:pt>
                <c:pt idx="54658">
                  <c:v>-36.006054629316999</c:v>
                </c:pt>
                <c:pt idx="54659">
                  <c:v>-36.006054629316999</c:v>
                </c:pt>
                <c:pt idx="54660">
                  <c:v>-36.006054629316999</c:v>
                </c:pt>
                <c:pt idx="54661">
                  <c:v>-36.012695250530598</c:v>
                </c:pt>
                <c:pt idx="54662">
                  <c:v>-36.012695250530598</c:v>
                </c:pt>
                <c:pt idx="54663">
                  <c:v>-36.012695250530598</c:v>
                </c:pt>
                <c:pt idx="54664">
                  <c:v>-36.012695250530598</c:v>
                </c:pt>
                <c:pt idx="54665">
                  <c:v>-35.9516601390714</c:v>
                </c:pt>
                <c:pt idx="54666">
                  <c:v>-35.9516601390714</c:v>
                </c:pt>
                <c:pt idx="54667">
                  <c:v>-36.052050749494803</c:v>
                </c:pt>
                <c:pt idx="54668">
                  <c:v>-36.052050749494803</c:v>
                </c:pt>
                <c:pt idx="54669">
                  <c:v>-36.052050749494803</c:v>
                </c:pt>
                <c:pt idx="54670">
                  <c:v>-35.681152296092399</c:v>
                </c:pt>
                <c:pt idx="54671">
                  <c:v>-35.681152296092399</c:v>
                </c:pt>
                <c:pt idx="54672">
                  <c:v>-35.681152296092399</c:v>
                </c:pt>
                <c:pt idx="54673">
                  <c:v>-36.018554666676202</c:v>
                </c:pt>
                <c:pt idx="54674">
                  <c:v>-36.018554666676202</c:v>
                </c:pt>
                <c:pt idx="54675">
                  <c:v>-35.698925735028702</c:v>
                </c:pt>
                <c:pt idx="54676">
                  <c:v>-35.698925735028702</c:v>
                </c:pt>
                <c:pt idx="54677">
                  <c:v>-36.066015584983603</c:v>
                </c:pt>
                <c:pt idx="54678">
                  <c:v>-36.066015584983603</c:v>
                </c:pt>
                <c:pt idx="54679">
                  <c:v>-36.066015584983603</c:v>
                </c:pt>
                <c:pt idx="54680">
                  <c:v>-36.182519483671001</c:v>
                </c:pt>
                <c:pt idx="54681">
                  <c:v>-36.182519483671001</c:v>
                </c:pt>
                <c:pt idx="54682">
                  <c:v>-35.960156207773203</c:v>
                </c:pt>
                <c:pt idx="54683">
                  <c:v>-35.960156207773203</c:v>
                </c:pt>
                <c:pt idx="54684">
                  <c:v>-35.960156207773203</c:v>
                </c:pt>
                <c:pt idx="54685">
                  <c:v>-35.960156207773203</c:v>
                </c:pt>
                <c:pt idx="54686">
                  <c:v>-35.716113264745204</c:v>
                </c:pt>
                <c:pt idx="54687">
                  <c:v>-35.716113264745204</c:v>
                </c:pt>
                <c:pt idx="54688">
                  <c:v>-35.716113264745204</c:v>
                </c:pt>
                <c:pt idx="54689">
                  <c:v>-35.755664027834399</c:v>
                </c:pt>
                <c:pt idx="54690">
                  <c:v>-35.755664027834399</c:v>
                </c:pt>
                <c:pt idx="54691">
                  <c:v>-35.755664027834399</c:v>
                </c:pt>
                <c:pt idx="54692">
                  <c:v>-36.146289003343497</c:v>
                </c:pt>
                <c:pt idx="54693">
                  <c:v>-36.146289003343497</c:v>
                </c:pt>
                <c:pt idx="54694">
                  <c:v>-35.943066382882499</c:v>
                </c:pt>
                <c:pt idx="54695">
                  <c:v>-35.943066382882499</c:v>
                </c:pt>
                <c:pt idx="54696">
                  <c:v>-35.736425732582497</c:v>
                </c:pt>
                <c:pt idx="54697">
                  <c:v>-35.736425732582497</c:v>
                </c:pt>
                <c:pt idx="54698">
                  <c:v>-35.736425732582497</c:v>
                </c:pt>
                <c:pt idx="54699">
                  <c:v>-35.736425732582497</c:v>
                </c:pt>
                <c:pt idx="54700">
                  <c:v>-35.711132792930499</c:v>
                </c:pt>
                <c:pt idx="54701">
                  <c:v>-35.711132792930499</c:v>
                </c:pt>
                <c:pt idx="54702">
                  <c:v>-35.833105465339003</c:v>
                </c:pt>
                <c:pt idx="54703">
                  <c:v>-35.833105465339003</c:v>
                </c:pt>
                <c:pt idx="54704">
                  <c:v>-35.833105465339003</c:v>
                </c:pt>
                <c:pt idx="54705">
                  <c:v>-35.833105465339003</c:v>
                </c:pt>
                <c:pt idx="54706">
                  <c:v>-36.058593717098098</c:v>
                </c:pt>
                <c:pt idx="54707">
                  <c:v>-36.058593717098098</c:v>
                </c:pt>
                <c:pt idx="54708">
                  <c:v>-36.058593717098098</c:v>
                </c:pt>
                <c:pt idx="54709">
                  <c:v>-35.862109360590601</c:v>
                </c:pt>
                <c:pt idx="54710">
                  <c:v>-35.862109360590601</c:v>
                </c:pt>
                <c:pt idx="54711">
                  <c:v>-35.862109360590601</c:v>
                </c:pt>
                <c:pt idx="54712">
                  <c:v>-35.943945283332098</c:v>
                </c:pt>
                <c:pt idx="54713">
                  <c:v>-35.943945283332098</c:v>
                </c:pt>
                <c:pt idx="54714">
                  <c:v>-35.943945283332098</c:v>
                </c:pt>
                <c:pt idx="54715">
                  <c:v>-36.1531249559266</c:v>
                </c:pt>
                <c:pt idx="54716">
                  <c:v>-36.053222632348401</c:v>
                </c:pt>
                <c:pt idx="54717">
                  <c:v>-36.053222632348401</c:v>
                </c:pt>
                <c:pt idx="54718">
                  <c:v>-36.053222632348401</c:v>
                </c:pt>
                <c:pt idx="54719">
                  <c:v>-36.000097610492901</c:v>
                </c:pt>
                <c:pt idx="54720">
                  <c:v>-36.000097610492901</c:v>
                </c:pt>
                <c:pt idx="54721">
                  <c:v>-36.000097610492901</c:v>
                </c:pt>
                <c:pt idx="54722">
                  <c:v>-36.000097610492901</c:v>
                </c:pt>
                <c:pt idx="54723">
                  <c:v>-36.213085898256303</c:v>
                </c:pt>
                <c:pt idx="54724">
                  <c:v>-36.213085898256303</c:v>
                </c:pt>
                <c:pt idx="54725">
                  <c:v>-36.213085898256303</c:v>
                </c:pt>
                <c:pt idx="54726">
                  <c:v>-36.106640603844397</c:v>
                </c:pt>
                <c:pt idx="54727">
                  <c:v>-36.106640603844397</c:v>
                </c:pt>
                <c:pt idx="54728">
                  <c:v>-36.106640603844397</c:v>
                </c:pt>
                <c:pt idx="54729">
                  <c:v>-36.037109304284897</c:v>
                </c:pt>
                <c:pt idx="54730">
                  <c:v>-36.037109304284897</c:v>
                </c:pt>
                <c:pt idx="54731">
                  <c:v>-35.902832022875302</c:v>
                </c:pt>
                <c:pt idx="54732">
                  <c:v>-35.902832022875302</c:v>
                </c:pt>
                <c:pt idx="54733">
                  <c:v>-35.902832022875302</c:v>
                </c:pt>
                <c:pt idx="54734">
                  <c:v>-35.874609343416502</c:v>
                </c:pt>
                <c:pt idx="54735">
                  <c:v>-35.874609343416502</c:v>
                </c:pt>
                <c:pt idx="54736">
                  <c:v>-36.072265617833096</c:v>
                </c:pt>
                <c:pt idx="54737">
                  <c:v>-36.072265617833096</c:v>
                </c:pt>
                <c:pt idx="54738">
                  <c:v>-36.072265617833096</c:v>
                </c:pt>
                <c:pt idx="54739">
                  <c:v>-36.066796859828102</c:v>
                </c:pt>
                <c:pt idx="54740">
                  <c:v>-36.066796859828102</c:v>
                </c:pt>
                <c:pt idx="54741">
                  <c:v>-36.066796859828102</c:v>
                </c:pt>
                <c:pt idx="54742">
                  <c:v>-36.053027335678003</c:v>
                </c:pt>
                <c:pt idx="54743">
                  <c:v>-36.053027335678003</c:v>
                </c:pt>
                <c:pt idx="54744">
                  <c:v>-36.053027335678003</c:v>
                </c:pt>
                <c:pt idx="54745">
                  <c:v>-36.053027335678003</c:v>
                </c:pt>
                <c:pt idx="54746">
                  <c:v>-36.379785127704899</c:v>
                </c:pt>
                <c:pt idx="54747">
                  <c:v>-36.379785127704899</c:v>
                </c:pt>
                <c:pt idx="54748">
                  <c:v>-36.024023397156199</c:v>
                </c:pt>
                <c:pt idx="54749">
                  <c:v>-36.024023397156199</c:v>
                </c:pt>
                <c:pt idx="54750">
                  <c:v>-36.024023397156199</c:v>
                </c:pt>
                <c:pt idx="54751">
                  <c:v>-36.039843739716098</c:v>
                </c:pt>
                <c:pt idx="54752">
                  <c:v>-36.039843739716098</c:v>
                </c:pt>
                <c:pt idx="54753">
                  <c:v>-35.932128891690802</c:v>
                </c:pt>
                <c:pt idx="54754">
                  <c:v>-35.932128891690802</c:v>
                </c:pt>
                <c:pt idx="54755">
                  <c:v>-35.855468705100002</c:v>
                </c:pt>
                <c:pt idx="54756">
                  <c:v>-35.855468705100002</c:v>
                </c:pt>
                <c:pt idx="54757">
                  <c:v>-35.855468705100002</c:v>
                </c:pt>
                <c:pt idx="54758">
                  <c:v>-35.823828097833001</c:v>
                </c:pt>
                <c:pt idx="54759">
                  <c:v>-35.823828097833001</c:v>
                </c:pt>
                <c:pt idx="54760">
                  <c:v>-36.032617148302897</c:v>
                </c:pt>
                <c:pt idx="54761">
                  <c:v>-36.032617148302897</c:v>
                </c:pt>
                <c:pt idx="54762">
                  <c:v>-36.032617148302897</c:v>
                </c:pt>
                <c:pt idx="54763">
                  <c:v>-36.032617148302897</c:v>
                </c:pt>
                <c:pt idx="54764">
                  <c:v>-35.876562457153298</c:v>
                </c:pt>
                <c:pt idx="54765">
                  <c:v>-35.876562457153298</c:v>
                </c:pt>
                <c:pt idx="54766">
                  <c:v>-35.876562457153298</c:v>
                </c:pt>
                <c:pt idx="54767">
                  <c:v>-35.900390601243998</c:v>
                </c:pt>
                <c:pt idx="54768">
                  <c:v>-35.900390601243998</c:v>
                </c:pt>
                <c:pt idx="54769">
                  <c:v>-36.1688475869596</c:v>
                </c:pt>
                <c:pt idx="54770">
                  <c:v>-36.1688475869596</c:v>
                </c:pt>
                <c:pt idx="54771">
                  <c:v>-36.1688475869596</c:v>
                </c:pt>
                <c:pt idx="54772">
                  <c:v>-36.061913981451603</c:v>
                </c:pt>
                <c:pt idx="54773">
                  <c:v>-35.784179631656997</c:v>
                </c:pt>
                <c:pt idx="54774">
                  <c:v>-35.784179631656997</c:v>
                </c:pt>
                <c:pt idx="54775">
                  <c:v>-35.784179631656997</c:v>
                </c:pt>
                <c:pt idx="54776">
                  <c:v>-35.982910141719898</c:v>
                </c:pt>
                <c:pt idx="54777">
                  <c:v>-35.982910141719898</c:v>
                </c:pt>
                <c:pt idx="54778">
                  <c:v>-35.9052734121505</c:v>
                </c:pt>
                <c:pt idx="54779">
                  <c:v>-35.9052734121505</c:v>
                </c:pt>
                <c:pt idx="54780">
                  <c:v>-35.9052734121505</c:v>
                </c:pt>
                <c:pt idx="54781">
                  <c:v>-36.027734353774498</c:v>
                </c:pt>
                <c:pt idx="54782">
                  <c:v>-36.027734353774498</c:v>
                </c:pt>
                <c:pt idx="54783">
                  <c:v>-36.027734353774498</c:v>
                </c:pt>
                <c:pt idx="54784">
                  <c:v>-35.892089830311299</c:v>
                </c:pt>
                <c:pt idx="54785">
                  <c:v>-35.892089830311299</c:v>
                </c:pt>
                <c:pt idx="54786">
                  <c:v>-35.892089830311299</c:v>
                </c:pt>
                <c:pt idx="54787">
                  <c:v>-35.7050781180223</c:v>
                </c:pt>
                <c:pt idx="54788">
                  <c:v>-35.7050781180223</c:v>
                </c:pt>
                <c:pt idx="54789">
                  <c:v>-35.7050781180223</c:v>
                </c:pt>
                <c:pt idx="54790">
                  <c:v>-36.169726499058001</c:v>
                </c:pt>
                <c:pt idx="54791">
                  <c:v>-36.169726499058001</c:v>
                </c:pt>
                <c:pt idx="54792">
                  <c:v>-36.169726499058001</c:v>
                </c:pt>
                <c:pt idx="54793">
                  <c:v>-35.965332005114703</c:v>
                </c:pt>
                <c:pt idx="54794">
                  <c:v>-35.965332005114703</c:v>
                </c:pt>
                <c:pt idx="54795">
                  <c:v>-36.038378850040303</c:v>
                </c:pt>
                <c:pt idx="54796">
                  <c:v>-36.038378850040303</c:v>
                </c:pt>
                <c:pt idx="54797">
                  <c:v>-35.877246072945098</c:v>
                </c:pt>
                <c:pt idx="54798">
                  <c:v>-35.877246072945098</c:v>
                </c:pt>
                <c:pt idx="54799">
                  <c:v>-35.877246072945098</c:v>
                </c:pt>
                <c:pt idx="54800">
                  <c:v>-35.877246072945098</c:v>
                </c:pt>
                <c:pt idx="54801">
                  <c:v>-36.113964787640697</c:v>
                </c:pt>
                <c:pt idx="54802">
                  <c:v>-36.113964787640697</c:v>
                </c:pt>
                <c:pt idx="54803">
                  <c:v>-36.324609374678403</c:v>
                </c:pt>
                <c:pt idx="54804">
                  <c:v>-36.324609374678403</c:v>
                </c:pt>
                <c:pt idx="54805">
                  <c:v>-36.324609374678403</c:v>
                </c:pt>
                <c:pt idx="54806">
                  <c:v>-36.324609374678403</c:v>
                </c:pt>
                <c:pt idx="54807">
                  <c:v>-36.080956992627698</c:v>
                </c:pt>
                <c:pt idx="54808">
                  <c:v>-36.080956992627698</c:v>
                </c:pt>
                <c:pt idx="54809">
                  <c:v>-36.080956992627698</c:v>
                </c:pt>
                <c:pt idx="54810">
                  <c:v>-36.015331987597101</c:v>
                </c:pt>
                <c:pt idx="54811">
                  <c:v>-36.015331987597101</c:v>
                </c:pt>
                <c:pt idx="54812">
                  <c:v>-36.015331987597101</c:v>
                </c:pt>
                <c:pt idx="54813">
                  <c:v>-35.732421857435803</c:v>
                </c:pt>
                <c:pt idx="54814">
                  <c:v>-35.7130859098542</c:v>
                </c:pt>
                <c:pt idx="54815">
                  <c:v>-35.7130859098542</c:v>
                </c:pt>
                <c:pt idx="54816">
                  <c:v>-35.7130859098542</c:v>
                </c:pt>
                <c:pt idx="54817">
                  <c:v>-35.874316393565003</c:v>
                </c:pt>
                <c:pt idx="54818">
                  <c:v>-35.874316393565003</c:v>
                </c:pt>
                <c:pt idx="54819">
                  <c:v>-35.874316393565003</c:v>
                </c:pt>
                <c:pt idx="54820">
                  <c:v>-36.012402288353698</c:v>
                </c:pt>
                <c:pt idx="54821">
                  <c:v>-36.012402288353698</c:v>
                </c:pt>
                <c:pt idx="54822">
                  <c:v>-35.987695296404098</c:v>
                </c:pt>
                <c:pt idx="54823">
                  <c:v>-35.987695296404098</c:v>
                </c:pt>
                <c:pt idx="54824">
                  <c:v>-35.987695296404098</c:v>
                </c:pt>
                <c:pt idx="54825">
                  <c:v>-35.987695296404098</c:v>
                </c:pt>
                <c:pt idx="54826">
                  <c:v>-36.000585926602</c:v>
                </c:pt>
                <c:pt idx="54827">
                  <c:v>-36.000585926602</c:v>
                </c:pt>
                <c:pt idx="54828">
                  <c:v>-36.000585926602</c:v>
                </c:pt>
                <c:pt idx="54829">
                  <c:v>-36.196582004085897</c:v>
                </c:pt>
                <c:pt idx="54830">
                  <c:v>-36.196582004085897</c:v>
                </c:pt>
                <c:pt idx="54831">
                  <c:v>-35.875683593061602</c:v>
                </c:pt>
                <c:pt idx="54832">
                  <c:v>-35.875683593061602</c:v>
                </c:pt>
                <c:pt idx="54833">
                  <c:v>-35.875683593061602</c:v>
                </c:pt>
                <c:pt idx="54834">
                  <c:v>-35.914550730354598</c:v>
                </c:pt>
                <c:pt idx="54835">
                  <c:v>-36.020605432415302</c:v>
                </c:pt>
                <c:pt idx="54836">
                  <c:v>-36.020605432415302</c:v>
                </c:pt>
                <c:pt idx="54837">
                  <c:v>-36.020605432415302</c:v>
                </c:pt>
                <c:pt idx="54838">
                  <c:v>-36.021972634713102</c:v>
                </c:pt>
                <c:pt idx="54839">
                  <c:v>-36.021972634713102</c:v>
                </c:pt>
                <c:pt idx="54840">
                  <c:v>-36.021972634713102</c:v>
                </c:pt>
                <c:pt idx="54841">
                  <c:v>-36.390917945791401</c:v>
                </c:pt>
                <c:pt idx="54842">
                  <c:v>-36.390917945791401</c:v>
                </c:pt>
                <c:pt idx="54843">
                  <c:v>-36.390917945791401</c:v>
                </c:pt>
                <c:pt idx="54844">
                  <c:v>-36.455761677898401</c:v>
                </c:pt>
                <c:pt idx="54845">
                  <c:v>-36.455761677898401</c:v>
                </c:pt>
                <c:pt idx="54846">
                  <c:v>-36.455761677898401</c:v>
                </c:pt>
                <c:pt idx="54847">
                  <c:v>-36.539550723638897</c:v>
                </c:pt>
                <c:pt idx="54848">
                  <c:v>-36.539550723638897</c:v>
                </c:pt>
                <c:pt idx="54849">
                  <c:v>-36.539550723638897</c:v>
                </c:pt>
                <c:pt idx="54850">
                  <c:v>-35.814453104474502</c:v>
                </c:pt>
                <c:pt idx="54851">
                  <c:v>-35.814453104474502</c:v>
                </c:pt>
                <c:pt idx="54852">
                  <c:v>-35.931054661035802</c:v>
                </c:pt>
                <c:pt idx="54853">
                  <c:v>-35.931054661035802</c:v>
                </c:pt>
                <c:pt idx="54854">
                  <c:v>-36.236132820071298</c:v>
                </c:pt>
                <c:pt idx="54855">
                  <c:v>-36.236132820071298</c:v>
                </c:pt>
                <c:pt idx="54856">
                  <c:v>-36.045800769003101</c:v>
                </c:pt>
                <c:pt idx="54857">
                  <c:v>-36.045800769003101</c:v>
                </c:pt>
                <c:pt idx="54858">
                  <c:v>-36.045800769003101</c:v>
                </c:pt>
                <c:pt idx="54859">
                  <c:v>-35.839843715657402</c:v>
                </c:pt>
                <c:pt idx="54860">
                  <c:v>-35.839843715657402</c:v>
                </c:pt>
                <c:pt idx="54861">
                  <c:v>-35.776269473797498</c:v>
                </c:pt>
                <c:pt idx="54862">
                  <c:v>-35.776269473797498</c:v>
                </c:pt>
                <c:pt idx="54863">
                  <c:v>-35.776269473797498</c:v>
                </c:pt>
                <c:pt idx="54864">
                  <c:v>-35.776269473797498</c:v>
                </c:pt>
                <c:pt idx="54865">
                  <c:v>-35.893847612242098</c:v>
                </c:pt>
                <c:pt idx="54866">
                  <c:v>-35.893847612242098</c:v>
                </c:pt>
                <c:pt idx="54867">
                  <c:v>-35.819433548298498</c:v>
                </c:pt>
                <c:pt idx="54868">
                  <c:v>-35.819433548298498</c:v>
                </c:pt>
                <c:pt idx="54869">
                  <c:v>-35.819433548298498</c:v>
                </c:pt>
                <c:pt idx="54870">
                  <c:v>-35.957617156331203</c:v>
                </c:pt>
                <c:pt idx="54871">
                  <c:v>-35.957617156331203</c:v>
                </c:pt>
                <c:pt idx="54872">
                  <c:v>-35.957617156331203</c:v>
                </c:pt>
                <c:pt idx="54873">
                  <c:v>-35.960839855782901</c:v>
                </c:pt>
                <c:pt idx="54874">
                  <c:v>-35.971874976552499</c:v>
                </c:pt>
                <c:pt idx="54875">
                  <c:v>-35.971874976552499</c:v>
                </c:pt>
                <c:pt idx="54876">
                  <c:v>-35.971874976552499</c:v>
                </c:pt>
                <c:pt idx="54877">
                  <c:v>-35.887011669059497</c:v>
                </c:pt>
                <c:pt idx="54878">
                  <c:v>-35.887011669059497</c:v>
                </c:pt>
                <c:pt idx="54879">
                  <c:v>-35.887011669059497</c:v>
                </c:pt>
                <c:pt idx="54880">
                  <c:v>-36.015136683505197</c:v>
                </c:pt>
                <c:pt idx="54881">
                  <c:v>-36.015136683505197</c:v>
                </c:pt>
                <c:pt idx="54882">
                  <c:v>-36.015136683505197</c:v>
                </c:pt>
                <c:pt idx="54883">
                  <c:v>-36.240234339675197</c:v>
                </c:pt>
                <c:pt idx="54884">
                  <c:v>-36.240234339675197</c:v>
                </c:pt>
                <c:pt idx="54885">
                  <c:v>-36.240234339675197</c:v>
                </c:pt>
                <c:pt idx="54886">
                  <c:v>-36.240234339675197</c:v>
                </c:pt>
                <c:pt idx="54887">
                  <c:v>-35.9916015274502</c:v>
                </c:pt>
                <c:pt idx="54888">
                  <c:v>-35.9916015274502</c:v>
                </c:pt>
                <c:pt idx="54889">
                  <c:v>-35.9916015274502</c:v>
                </c:pt>
                <c:pt idx="54890">
                  <c:v>-36.028906216102698</c:v>
                </c:pt>
                <c:pt idx="54891">
                  <c:v>-36.028906216102698</c:v>
                </c:pt>
                <c:pt idx="54892">
                  <c:v>-36.028906216102698</c:v>
                </c:pt>
                <c:pt idx="54893">
                  <c:v>-36.040331991418498</c:v>
                </c:pt>
                <c:pt idx="54894">
                  <c:v>-36.040331991418498</c:v>
                </c:pt>
                <c:pt idx="54895">
                  <c:v>-35.9853515213035</c:v>
                </c:pt>
                <c:pt idx="54896">
                  <c:v>-35.9853515213035</c:v>
                </c:pt>
                <c:pt idx="54897">
                  <c:v>-35.834765605759401</c:v>
                </c:pt>
                <c:pt idx="54898">
                  <c:v>-35.834765605759401</c:v>
                </c:pt>
                <c:pt idx="54899">
                  <c:v>-35.834765605759401</c:v>
                </c:pt>
                <c:pt idx="54900">
                  <c:v>-35.876464785702403</c:v>
                </c:pt>
                <c:pt idx="54901">
                  <c:v>-35.876464785702403</c:v>
                </c:pt>
                <c:pt idx="54902">
                  <c:v>-35.876464785702403</c:v>
                </c:pt>
                <c:pt idx="54903">
                  <c:v>-36.143163987493601</c:v>
                </c:pt>
                <c:pt idx="54904">
                  <c:v>-36.143163987493601</c:v>
                </c:pt>
                <c:pt idx="54905">
                  <c:v>-36.143163987493601</c:v>
                </c:pt>
                <c:pt idx="54906">
                  <c:v>-35.8667968232985</c:v>
                </c:pt>
                <c:pt idx="54907">
                  <c:v>-35.8667968232985</c:v>
                </c:pt>
                <c:pt idx="54908">
                  <c:v>-36.113769481242301</c:v>
                </c:pt>
                <c:pt idx="54909">
                  <c:v>-36.113769481242301</c:v>
                </c:pt>
                <c:pt idx="54910">
                  <c:v>-36.113769481242301</c:v>
                </c:pt>
                <c:pt idx="54911">
                  <c:v>-35.951464781021002</c:v>
                </c:pt>
                <c:pt idx="54912">
                  <c:v>-35.951464781021002</c:v>
                </c:pt>
                <c:pt idx="54913">
                  <c:v>-35.951464781021002</c:v>
                </c:pt>
                <c:pt idx="54914">
                  <c:v>-35.759472608457102</c:v>
                </c:pt>
                <c:pt idx="54915">
                  <c:v>-35.759472608457102</c:v>
                </c:pt>
                <c:pt idx="54916">
                  <c:v>-35.847070305688199</c:v>
                </c:pt>
                <c:pt idx="54917">
                  <c:v>-35.847070305688199</c:v>
                </c:pt>
                <c:pt idx="54918">
                  <c:v>-35.847070305688199</c:v>
                </c:pt>
                <c:pt idx="54919">
                  <c:v>-36.100097642207402</c:v>
                </c:pt>
                <c:pt idx="54920">
                  <c:v>-36.100097642207402</c:v>
                </c:pt>
                <c:pt idx="54921">
                  <c:v>-36.100097642207402</c:v>
                </c:pt>
                <c:pt idx="54922">
                  <c:v>-36.326855446160998</c:v>
                </c:pt>
                <c:pt idx="54923">
                  <c:v>-36.326855446160998</c:v>
                </c:pt>
                <c:pt idx="54924">
                  <c:v>-36.326855446160998</c:v>
                </c:pt>
                <c:pt idx="54925">
                  <c:v>-36.261914017355501</c:v>
                </c:pt>
                <c:pt idx="54926">
                  <c:v>-36.261914017355501</c:v>
                </c:pt>
                <c:pt idx="54927">
                  <c:v>-36.261914017355501</c:v>
                </c:pt>
                <c:pt idx="54928">
                  <c:v>-35.939843689775401</c:v>
                </c:pt>
                <c:pt idx="54929">
                  <c:v>-35.939843689775401</c:v>
                </c:pt>
                <c:pt idx="54930">
                  <c:v>-35.939843689775401</c:v>
                </c:pt>
                <c:pt idx="54931">
                  <c:v>-35.939843689775401</c:v>
                </c:pt>
                <c:pt idx="54932">
                  <c:v>-36.034179640439099</c:v>
                </c:pt>
                <c:pt idx="54933">
                  <c:v>-36.034179640439099</c:v>
                </c:pt>
                <c:pt idx="54934">
                  <c:v>-36.044042956695101</c:v>
                </c:pt>
                <c:pt idx="54935">
                  <c:v>-36.044042956695101</c:v>
                </c:pt>
                <c:pt idx="54936">
                  <c:v>-35.8828124515857</c:v>
                </c:pt>
                <c:pt idx="54937">
                  <c:v>-35.8828124515857</c:v>
                </c:pt>
                <c:pt idx="54938">
                  <c:v>-35.8828124515857</c:v>
                </c:pt>
                <c:pt idx="54939">
                  <c:v>-35.859081996531998</c:v>
                </c:pt>
                <c:pt idx="54940">
                  <c:v>-35.859081996531998</c:v>
                </c:pt>
                <c:pt idx="54941">
                  <c:v>-35.859081996531998</c:v>
                </c:pt>
                <c:pt idx="54942">
                  <c:v>-36.130371053273798</c:v>
                </c:pt>
                <c:pt idx="54943">
                  <c:v>-36.130371053273798</c:v>
                </c:pt>
                <c:pt idx="54944">
                  <c:v>-36.130371053273798</c:v>
                </c:pt>
                <c:pt idx="54945">
                  <c:v>-36.130371053273798</c:v>
                </c:pt>
                <c:pt idx="54946">
                  <c:v>-36.315429672344102</c:v>
                </c:pt>
                <c:pt idx="54947">
                  <c:v>-36.315429672344102</c:v>
                </c:pt>
                <c:pt idx="54948">
                  <c:v>-36.055664072460701</c:v>
                </c:pt>
                <c:pt idx="54949">
                  <c:v>-36.055664072460701</c:v>
                </c:pt>
                <c:pt idx="54950">
                  <c:v>-36.055664072460701</c:v>
                </c:pt>
                <c:pt idx="54951">
                  <c:v>-36.043847630731698</c:v>
                </c:pt>
                <c:pt idx="54952">
                  <c:v>-36.043847630731698</c:v>
                </c:pt>
                <c:pt idx="54953">
                  <c:v>-36.043847630731698</c:v>
                </c:pt>
                <c:pt idx="54954">
                  <c:v>-36.022460925945701</c:v>
                </c:pt>
                <c:pt idx="54955">
                  <c:v>-36.022460925945701</c:v>
                </c:pt>
                <c:pt idx="54956">
                  <c:v>-35.745605417796398</c:v>
                </c:pt>
                <c:pt idx="54957">
                  <c:v>-35.745605417796398</c:v>
                </c:pt>
                <c:pt idx="54958">
                  <c:v>-35.942187444183197</c:v>
                </c:pt>
                <c:pt idx="54959">
                  <c:v>-35.942187444183197</c:v>
                </c:pt>
                <c:pt idx="54960">
                  <c:v>-35.942187444183197</c:v>
                </c:pt>
                <c:pt idx="54961">
                  <c:v>-35.849218721115903</c:v>
                </c:pt>
                <c:pt idx="54962">
                  <c:v>-35.849218721115903</c:v>
                </c:pt>
                <c:pt idx="54963">
                  <c:v>-35.849218721115903</c:v>
                </c:pt>
                <c:pt idx="54964">
                  <c:v>-35.813671849762599</c:v>
                </c:pt>
                <c:pt idx="54965">
                  <c:v>-35.813671849762599</c:v>
                </c:pt>
                <c:pt idx="54966">
                  <c:v>-35.813671849762599</c:v>
                </c:pt>
                <c:pt idx="54967">
                  <c:v>-35.931445269372396</c:v>
                </c:pt>
                <c:pt idx="54968">
                  <c:v>-35.931445269372396</c:v>
                </c:pt>
                <c:pt idx="54969">
                  <c:v>-35.873046840039002</c:v>
                </c:pt>
                <c:pt idx="54970">
                  <c:v>-35.873046840039002</c:v>
                </c:pt>
                <c:pt idx="54971">
                  <c:v>-35.873046840039002</c:v>
                </c:pt>
                <c:pt idx="54972">
                  <c:v>-35.871874973854503</c:v>
                </c:pt>
                <c:pt idx="54973">
                  <c:v>-35.701757782640897</c:v>
                </c:pt>
                <c:pt idx="54974">
                  <c:v>-35.701757782640897</c:v>
                </c:pt>
                <c:pt idx="54975">
                  <c:v>-36.103417951409902</c:v>
                </c:pt>
                <c:pt idx="54976">
                  <c:v>-36.103417951409902</c:v>
                </c:pt>
                <c:pt idx="54977">
                  <c:v>-36.103417951409902</c:v>
                </c:pt>
                <c:pt idx="54978">
                  <c:v>-35.983984363272597</c:v>
                </c:pt>
                <c:pt idx="54979">
                  <c:v>-35.983984363272597</c:v>
                </c:pt>
                <c:pt idx="54980">
                  <c:v>-35.910058540859602</c:v>
                </c:pt>
                <c:pt idx="54981">
                  <c:v>-35.910058540859602</c:v>
                </c:pt>
                <c:pt idx="54982">
                  <c:v>-35.910058540859602</c:v>
                </c:pt>
                <c:pt idx="54983">
                  <c:v>-36.094824172090703</c:v>
                </c:pt>
                <c:pt idx="54984">
                  <c:v>-36.094824172090703</c:v>
                </c:pt>
                <c:pt idx="54985">
                  <c:v>-36.094824172090703</c:v>
                </c:pt>
                <c:pt idx="54986">
                  <c:v>-36.072851512631999</c:v>
                </c:pt>
                <c:pt idx="54987">
                  <c:v>-36.072851512631999</c:v>
                </c:pt>
                <c:pt idx="54988">
                  <c:v>-36.1615234178389</c:v>
                </c:pt>
                <c:pt idx="54989">
                  <c:v>-36.1615234178389</c:v>
                </c:pt>
                <c:pt idx="54990">
                  <c:v>-36.1615234178389</c:v>
                </c:pt>
                <c:pt idx="54991">
                  <c:v>-36.121679655640001</c:v>
                </c:pt>
                <c:pt idx="54992">
                  <c:v>-36.121679655640001</c:v>
                </c:pt>
                <c:pt idx="54993">
                  <c:v>-35.882910106709403</c:v>
                </c:pt>
                <c:pt idx="54994">
                  <c:v>-35.882910106709403</c:v>
                </c:pt>
                <c:pt idx="54995">
                  <c:v>-35.884667893958898</c:v>
                </c:pt>
                <c:pt idx="54996">
                  <c:v>-35.884667893958898</c:v>
                </c:pt>
                <c:pt idx="54997">
                  <c:v>-35.884667893958898</c:v>
                </c:pt>
                <c:pt idx="54998">
                  <c:v>-36.271581991626498</c:v>
                </c:pt>
                <c:pt idx="54999">
                  <c:v>-36.271581991626498</c:v>
                </c:pt>
                <c:pt idx="55000">
                  <c:v>-36.271581991626498</c:v>
                </c:pt>
                <c:pt idx="55001">
                  <c:v>-36.055371058056998</c:v>
                </c:pt>
                <c:pt idx="55002">
                  <c:v>-36.055371058056998</c:v>
                </c:pt>
                <c:pt idx="55003">
                  <c:v>-35.734082004782898</c:v>
                </c:pt>
                <c:pt idx="55004">
                  <c:v>-35.734082004782898</c:v>
                </c:pt>
                <c:pt idx="55005">
                  <c:v>-35.734082004782898</c:v>
                </c:pt>
                <c:pt idx="55006">
                  <c:v>-36.329589813940402</c:v>
                </c:pt>
                <c:pt idx="55007">
                  <c:v>-36.329589813940402</c:v>
                </c:pt>
                <c:pt idx="55008">
                  <c:v>-35.829003853315903</c:v>
                </c:pt>
                <c:pt idx="55009">
                  <c:v>-35.829003853315903</c:v>
                </c:pt>
                <c:pt idx="55010">
                  <c:v>-35.829003853315903</c:v>
                </c:pt>
                <c:pt idx="55011">
                  <c:v>-36.034374989299899</c:v>
                </c:pt>
                <c:pt idx="55012">
                  <c:v>-35.959277303925703</c:v>
                </c:pt>
                <c:pt idx="55013">
                  <c:v>-35.959277303925703</c:v>
                </c:pt>
                <c:pt idx="55014">
                  <c:v>-35.959277303925703</c:v>
                </c:pt>
                <c:pt idx="55015">
                  <c:v>-35.905664042373203</c:v>
                </c:pt>
                <c:pt idx="55016">
                  <c:v>-35.905664042373203</c:v>
                </c:pt>
                <c:pt idx="55017">
                  <c:v>-35.905664042373203</c:v>
                </c:pt>
                <c:pt idx="55018">
                  <c:v>-35.910058580608101</c:v>
                </c:pt>
                <c:pt idx="55019">
                  <c:v>-35.910058580608101</c:v>
                </c:pt>
                <c:pt idx="55020">
                  <c:v>-35.910058580608101</c:v>
                </c:pt>
                <c:pt idx="55021">
                  <c:v>-35.992871065849599</c:v>
                </c:pt>
                <c:pt idx="55022">
                  <c:v>-35.992871065849599</c:v>
                </c:pt>
                <c:pt idx="55023">
                  <c:v>-35.992871065849599</c:v>
                </c:pt>
                <c:pt idx="55024">
                  <c:v>-36.054296800517399</c:v>
                </c:pt>
                <c:pt idx="55025">
                  <c:v>-36.054296800517399</c:v>
                </c:pt>
                <c:pt idx="55026">
                  <c:v>-36.252246022406297</c:v>
                </c:pt>
                <c:pt idx="55027">
                  <c:v>-36.252246022406297</c:v>
                </c:pt>
                <c:pt idx="55028">
                  <c:v>-36.252246022406297</c:v>
                </c:pt>
                <c:pt idx="55029">
                  <c:v>-36.330468710890202</c:v>
                </c:pt>
                <c:pt idx="55030">
                  <c:v>-36.330468710890202</c:v>
                </c:pt>
                <c:pt idx="55031">
                  <c:v>-35.864843724513698</c:v>
                </c:pt>
                <c:pt idx="55032">
                  <c:v>-35.864843724513698</c:v>
                </c:pt>
                <c:pt idx="55033">
                  <c:v>-35.864843724513698</c:v>
                </c:pt>
                <c:pt idx="55034">
                  <c:v>-36.085058520991801</c:v>
                </c:pt>
                <c:pt idx="55035">
                  <c:v>-36.085058520991801</c:v>
                </c:pt>
                <c:pt idx="55036">
                  <c:v>-36.150292936181302</c:v>
                </c:pt>
                <c:pt idx="55037">
                  <c:v>-36.150292936181302</c:v>
                </c:pt>
                <c:pt idx="55038">
                  <c:v>-36.150292936181302</c:v>
                </c:pt>
                <c:pt idx="55039">
                  <c:v>-36.128710866520102</c:v>
                </c:pt>
                <c:pt idx="55040">
                  <c:v>-36.128710866520102</c:v>
                </c:pt>
                <c:pt idx="55041">
                  <c:v>-36.128710866520102</c:v>
                </c:pt>
                <c:pt idx="55042">
                  <c:v>-36.360156232032701</c:v>
                </c:pt>
                <c:pt idx="55043">
                  <c:v>-36.360156232032701</c:v>
                </c:pt>
                <c:pt idx="55044">
                  <c:v>-36.360156232032701</c:v>
                </c:pt>
                <c:pt idx="55045">
                  <c:v>-35.941992141553698</c:v>
                </c:pt>
                <c:pt idx="55046">
                  <c:v>-35.941992141553698</c:v>
                </c:pt>
                <c:pt idx="55047">
                  <c:v>-36.012011670914902</c:v>
                </c:pt>
                <c:pt idx="55048">
                  <c:v>-36.012011670914902</c:v>
                </c:pt>
                <c:pt idx="55049">
                  <c:v>-35.986523423954999</c:v>
                </c:pt>
                <c:pt idx="55050">
                  <c:v>-35.986523423954999</c:v>
                </c:pt>
                <c:pt idx="55051">
                  <c:v>-35.986523423954999</c:v>
                </c:pt>
                <c:pt idx="55052">
                  <c:v>-35.896581992921703</c:v>
                </c:pt>
                <c:pt idx="55053">
                  <c:v>-35.896581992921703</c:v>
                </c:pt>
                <c:pt idx="55054">
                  <c:v>-35.896581992921703</c:v>
                </c:pt>
                <c:pt idx="55055">
                  <c:v>-35.896581992921703</c:v>
                </c:pt>
                <c:pt idx="55056">
                  <c:v>-36.192773368129501</c:v>
                </c:pt>
                <c:pt idx="55057">
                  <c:v>-36.192773368129501</c:v>
                </c:pt>
                <c:pt idx="55058">
                  <c:v>-36.192773368129501</c:v>
                </c:pt>
                <c:pt idx="55059">
                  <c:v>-36.126562455014202</c:v>
                </c:pt>
                <c:pt idx="55060">
                  <c:v>-36.126562455014202</c:v>
                </c:pt>
                <c:pt idx="55061">
                  <c:v>-36.126562455014202</c:v>
                </c:pt>
                <c:pt idx="55062">
                  <c:v>-35.916894515350499</c:v>
                </c:pt>
                <c:pt idx="55063">
                  <c:v>-35.916894515350499</c:v>
                </c:pt>
                <c:pt idx="55064">
                  <c:v>-35.916894515350499</c:v>
                </c:pt>
                <c:pt idx="55065">
                  <c:v>-35.872753872274103</c:v>
                </c:pt>
                <c:pt idx="55066">
                  <c:v>-35.872753872274103</c:v>
                </c:pt>
                <c:pt idx="55067">
                  <c:v>-35.872753872274103</c:v>
                </c:pt>
                <c:pt idx="55068">
                  <c:v>-35.8587890424241</c:v>
                </c:pt>
                <c:pt idx="55069">
                  <c:v>-35.8656249590858</c:v>
                </c:pt>
                <c:pt idx="55070">
                  <c:v>-35.8656249590858</c:v>
                </c:pt>
                <c:pt idx="55071">
                  <c:v>-35.8656249590858</c:v>
                </c:pt>
                <c:pt idx="55072">
                  <c:v>-35.992285135784101</c:v>
                </c:pt>
                <c:pt idx="55073">
                  <c:v>-35.992285135784101</c:v>
                </c:pt>
                <c:pt idx="55074">
                  <c:v>-35.992285135784101</c:v>
                </c:pt>
                <c:pt idx="55075">
                  <c:v>-35.997167920737397</c:v>
                </c:pt>
                <c:pt idx="55076">
                  <c:v>-35.997167920737397</c:v>
                </c:pt>
                <c:pt idx="55077">
                  <c:v>-35.997167920737397</c:v>
                </c:pt>
                <c:pt idx="55078">
                  <c:v>-35.994921838973802</c:v>
                </c:pt>
                <c:pt idx="55079">
                  <c:v>-35.994921838973802</c:v>
                </c:pt>
                <c:pt idx="55080">
                  <c:v>-35.994921838973802</c:v>
                </c:pt>
                <c:pt idx="55081">
                  <c:v>-35.810644497825699</c:v>
                </c:pt>
                <c:pt idx="55082">
                  <c:v>-35.810644497825699</c:v>
                </c:pt>
                <c:pt idx="55083">
                  <c:v>-35.810644497825699</c:v>
                </c:pt>
                <c:pt idx="55084">
                  <c:v>-36.117773406374901</c:v>
                </c:pt>
                <c:pt idx="55085">
                  <c:v>-36.117773406374901</c:v>
                </c:pt>
                <c:pt idx="55086">
                  <c:v>-36.045605448212797</c:v>
                </c:pt>
                <c:pt idx="55087">
                  <c:v>-36.045605448212797</c:v>
                </c:pt>
                <c:pt idx="55088">
                  <c:v>-35.754980410027201</c:v>
                </c:pt>
                <c:pt idx="55089">
                  <c:v>-35.754980410027201</c:v>
                </c:pt>
                <c:pt idx="55090">
                  <c:v>-35.754980410027201</c:v>
                </c:pt>
                <c:pt idx="55091">
                  <c:v>-35.807519531255799</c:v>
                </c:pt>
                <c:pt idx="55092">
                  <c:v>-35.807519531255799</c:v>
                </c:pt>
                <c:pt idx="55093">
                  <c:v>-35.807519531255799</c:v>
                </c:pt>
                <c:pt idx="55094">
                  <c:v>-35.807519531255799</c:v>
                </c:pt>
                <c:pt idx="55095">
                  <c:v>-35.936425729312703</c:v>
                </c:pt>
                <c:pt idx="55096">
                  <c:v>-35.936425729312703</c:v>
                </c:pt>
                <c:pt idx="55097">
                  <c:v>-35.936425729312703</c:v>
                </c:pt>
                <c:pt idx="55098">
                  <c:v>-35.845605400238099</c:v>
                </c:pt>
                <c:pt idx="55099">
                  <c:v>-35.845605400238099</c:v>
                </c:pt>
                <c:pt idx="55100">
                  <c:v>-35.960644507715102</c:v>
                </c:pt>
                <c:pt idx="55101">
                  <c:v>-35.960644507715102</c:v>
                </c:pt>
                <c:pt idx="55102">
                  <c:v>-35.960644507715102</c:v>
                </c:pt>
                <c:pt idx="55103">
                  <c:v>-35.912597642141897</c:v>
                </c:pt>
                <c:pt idx="55104">
                  <c:v>-35.912597642141897</c:v>
                </c:pt>
                <c:pt idx="55105">
                  <c:v>-35.835937441312097</c:v>
                </c:pt>
                <c:pt idx="55106">
                  <c:v>-35.835937441312097</c:v>
                </c:pt>
                <c:pt idx="55107">
                  <c:v>-35.862988248234601</c:v>
                </c:pt>
                <c:pt idx="55108">
                  <c:v>-35.862988248234601</c:v>
                </c:pt>
                <c:pt idx="55109">
                  <c:v>-35.862988248234601</c:v>
                </c:pt>
                <c:pt idx="55110">
                  <c:v>-35.862988248234601</c:v>
                </c:pt>
                <c:pt idx="55111">
                  <c:v>-35.963867136335402</c:v>
                </c:pt>
                <c:pt idx="55112">
                  <c:v>-35.963867136335402</c:v>
                </c:pt>
                <c:pt idx="55113">
                  <c:v>-35.963867136335402</c:v>
                </c:pt>
                <c:pt idx="55114">
                  <c:v>-36.128320276577099</c:v>
                </c:pt>
                <c:pt idx="55115">
                  <c:v>-36.128320276577099</c:v>
                </c:pt>
                <c:pt idx="55116">
                  <c:v>-36.128320276577099</c:v>
                </c:pt>
                <c:pt idx="55117">
                  <c:v>-36.128320276577099</c:v>
                </c:pt>
                <c:pt idx="55118">
                  <c:v>-35.946191353621501</c:v>
                </c:pt>
                <c:pt idx="55119">
                  <c:v>-35.946191353621501</c:v>
                </c:pt>
                <c:pt idx="55120">
                  <c:v>-35.916406207659698</c:v>
                </c:pt>
                <c:pt idx="55121">
                  <c:v>-35.916406207659698</c:v>
                </c:pt>
                <c:pt idx="55122">
                  <c:v>-35.916406207659698</c:v>
                </c:pt>
                <c:pt idx="55123">
                  <c:v>-35.857910120037502</c:v>
                </c:pt>
                <c:pt idx="55124">
                  <c:v>-35.857910120037502</c:v>
                </c:pt>
                <c:pt idx="55125">
                  <c:v>-35.857910120037502</c:v>
                </c:pt>
                <c:pt idx="55126">
                  <c:v>-35.9049804475653</c:v>
                </c:pt>
                <c:pt idx="55127">
                  <c:v>-36.054199180849501</c:v>
                </c:pt>
                <c:pt idx="55128">
                  <c:v>-36.054199180849501</c:v>
                </c:pt>
                <c:pt idx="55129">
                  <c:v>-36.054199180849501</c:v>
                </c:pt>
                <c:pt idx="55130">
                  <c:v>-36.054199180849501</c:v>
                </c:pt>
                <c:pt idx="55131">
                  <c:v>-36.011328115244297</c:v>
                </c:pt>
                <c:pt idx="55132">
                  <c:v>-36.011328115244297</c:v>
                </c:pt>
                <c:pt idx="55133">
                  <c:v>-36.011328115244297</c:v>
                </c:pt>
                <c:pt idx="55134">
                  <c:v>-35.736523401596003</c:v>
                </c:pt>
                <c:pt idx="55135">
                  <c:v>-35.736523401596003</c:v>
                </c:pt>
                <c:pt idx="55136">
                  <c:v>-35.736523401596003</c:v>
                </c:pt>
                <c:pt idx="55137">
                  <c:v>-35.908691358767101</c:v>
                </c:pt>
                <c:pt idx="55138">
                  <c:v>-35.908691358767101</c:v>
                </c:pt>
                <c:pt idx="55139">
                  <c:v>-35.953906194685203</c:v>
                </c:pt>
                <c:pt idx="55140">
                  <c:v>-35.953906194685203</c:v>
                </c:pt>
                <c:pt idx="55141">
                  <c:v>-35.953906194685203</c:v>
                </c:pt>
                <c:pt idx="55142">
                  <c:v>-35.812890584638801</c:v>
                </c:pt>
                <c:pt idx="55143">
                  <c:v>-35.812890584638801</c:v>
                </c:pt>
                <c:pt idx="55144">
                  <c:v>-36.214550745076799</c:v>
                </c:pt>
                <c:pt idx="55145">
                  <c:v>-36.214550745076799</c:v>
                </c:pt>
                <c:pt idx="55146">
                  <c:v>-36.147070268743803</c:v>
                </c:pt>
                <c:pt idx="55147">
                  <c:v>-36.147070268743803</c:v>
                </c:pt>
                <c:pt idx="55148">
                  <c:v>-36.147070268743803</c:v>
                </c:pt>
                <c:pt idx="55149">
                  <c:v>-36.176269453244402</c:v>
                </c:pt>
                <c:pt idx="55150">
                  <c:v>-36.176269453244402</c:v>
                </c:pt>
                <c:pt idx="55151">
                  <c:v>-36.176269453244402</c:v>
                </c:pt>
                <c:pt idx="55152">
                  <c:v>-35.828710888003101</c:v>
                </c:pt>
                <c:pt idx="55153">
                  <c:v>-35.828710888003101</c:v>
                </c:pt>
                <c:pt idx="55154">
                  <c:v>-35.828710888003101</c:v>
                </c:pt>
                <c:pt idx="55155">
                  <c:v>-36.169042906476498</c:v>
                </c:pt>
                <c:pt idx="55156">
                  <c:v>-36.169042906476498</c:v>
                </c:pt>
                <c:pt idx="55157">
                  <c:v>-36.169042906476498</c:v>
                </c:pt>
                <c:pt idx="55158">
                  <c:v>-36.042480475058198</c:v>
                </c:pt>
                <c:pt idx="55159">
                  <c:v>-36.042480475058198</c:v>
                </c:pt>
                <c:pt idx="55160">
                  <c:v>-36.130175763922999</c:v>
                </c:pt>
                <c:pt idx="55161">
                  <c:v>-36.130175763922999</c:v>
                </c:pt>
                <c:pt idx="55162">
                  <c:v>-35.922460871399302</c:v>
                </c:pt>
                <c:pt idx="55163">
                  <c:v>-35.922460871399302</c:v>
                </c:pt>
                <c:pt idx="55164">
                  <c:v>-36.010058568914197</c:v>
                </c:pt>
                <c:pt idx="55165">
                  <c:v>-36.010058568914197</c:v>
                </c:pt>
                <c:pt idx="55166">
                  <c:v>-36.010058568914197</c:v>
                </c:pt>
                <c:pt idx="55167">
                  <c:v>-36.338476539116499</c:v>
                </c:pt>
                <c:pt idx="55168">
                  <c:v>-36.338476539116499</c:v>
                </c:pt>
                <c:pt idx="55169">
                  <c:v>-36.338476539116499</c:v>
                </c:pt>
                <c:pt idx="55170">
                  <c:v>-35.835546861941097</c:v>
                </c:pt>
                <c:pt idx="55171">
                  <c:v>-35.835546861941097</c:v>
                </c:pt>
                <c:pt idx="55172">
                  <c:v>-35.835546861941097</c:v>
                </c:pt>
                <c:pt idx="55173">
                  <c:v>-36.071972609352002</c:v>
                </c:pt>
                <c:pt idx="55174">
                  <c:v>-36.071972609352002</c:v>
                </c:pt>
                <c:pt idx="55175">
                  <c:v>-36.071972609352002</c:v>
                </c:pt>
                <c:pt idx="55176">
                  <c:v>-36.071972609352002</c:v>
                </c:pt>
                <c:pt idx="55177">
                  <c:v>-35.869433550724303</c:v>
                </c:pt>
                <c:pt idx="55178">
                  <c:v>-35.869433550724303</c:v>
                </c:pt>
                <c:pt idx="55179">
                  <c:v>-35.869433550724303</c:v>
                </c:pt>
                <c:pt idx="55180">
                  <c:v>-35.760742156679001</c:v>
                </c:pt>
                <c:pt idx="55181">
                  <c:v>-35.760742156679001</c:v>
                </c:pt>
                <c:pt idx="55182">
                  <c:v>-35.978515572736796</c:v>
                </c:pt>
                <c:pt idx="55183">
                  <c:v>-35.978515572736796</c:v>
                </c:pt>
                <c:pt idx="55184">
                  <c:v>-35.978515572736796</c:v>
                </c:pt>
                <c:pt idx="55185">
                  <c:v>-36.195800715649902</c:v>
                </c:pt>
                <c:pt idx="55186">
                  <c:v>-36.195800715649902</c:v>
                </c:pt>
                <c:pt idx="55187">
                  <c:v>-36.032617145792699</c:v>
                </c:pt>
                <c:pt idx="55188">
                  <c:v>-36.032617145792699</c:v>
                </c:pt>
                <c:pt idx="55189">
                  <c:v>-36.032617145792699</c:v>
                </c:pt>
                <c:pt idx="55190">
                  <c:v>-36.165234356070798</c:v>
                </c:pt>
                <c:pt idx="55191">
                  <c:v>-36.165234356070798</c:v>
                </c:pt>
                <c:pt idx="55192">
                  <c:v>-36.165234356070798</c:v>
                </c:pt>
                <c:pt idx="55193">
                  <c:v>-36.029687453243199</c:v>
                </c:pt>
                <c:pt idx="55194">
                  <c:v>-36.029687453243199</c:v>
                </c:pt>
                <c:pt idx="55195">
                  <c:v>-36.029687453243199</c:v>
                </c:pt>
                <c:pt idx="55196">
                  <c:v>-36.029687453243199</c:v>
                </c:pt>
                <c:pt idx="55197">
                  <c:v>-35.825292932233403</c:v>
                </c:pt>
                <c:pt idx="55198">
                  <c:v>-35.825292932233403</c:v>
                </c:pt>
                <c:pt idx="55199">
                  <c:v>-36.076367143985401</c:v>
                </c:pt>
                <c:pt idx="55200">
                  <c:v>-36.076367143985401</c:v>
                </c:pt>
                <c:pt idx="55201">
                  <c:v>-36.149999971676102</c:v>
                </c:pt>
                <c:pt idx="55202">
                  <c:v>-36.149999971676102</c:v>
                </c:pt>
                <c:pt idx="55203">
                  <c:v>-36.149999971676102</c:v>
                </c:pt>
                <c:pt idx="55204">
                  <c:v>-35.9933593150053</c:v>
                </c:pt>
                <c:pt idx="55205">
                  <c:v>-35.9933593150053</c:v>
                </c:pt>
                <c:pt idx="55206">
                  <c:v>-35.947167929072698</c:v>
                </c:pt>
                <c:pt idx="55207">
                  <c:v>-35.947167929072698</c:v>
                </c:pt>
                <c:pt idx="55208">
                  <c:v>-36.056640593342301</c:v>
                </c:pt>
                <c:pt idx="55209">
                  <c:v>-36.056640593342301</c:v>
                </c:pt>
                <c:pt idx="55210">
                  <c:v>-36.056640593342301</c:v>
                </c:pt>
                <c:pt idx="55211">
                  <c:v>-36.043749961623597</c:v>
                </c:pt>
                <c:pt idx="55212">
                  <c:v>-36.043749961623597</c:v>
                </c:pt>
                <c:pt idx="55213">
                  <c:v>-36.043749961623597</c:v>
                </c:pt>
                <c:pt idx="55214">
                  <c:v>-36.101757780808803</c:v>
                </c:pt>
                <c:pt idx="55215">
                  <c:v>-36.101757780808803</c:v>
                </c:pt>
                <c:pt idx="55216">
                  <c:v>-36.101757780808803</c:v>
                </c:pt>
                <c:pt idx="55217">
                  <c:v>-36.101757780808803</c:v>
                </c:pt>
                <c:pt idx="55218">
                  <c:v>-36.143554667272802</c:v>
                </c:pt>
                <c:pt idx="55219">
                  <c:v>-36.143554667272802</c:v>
                </c:pt>
                <c:pt idx="55220">
                  <c:v>-36.143554667272802</c:v>
                </c:pt>
                <c:pt idx="55221">
                  <c:v>-35.9943359363387</c:v>
                </c:pt>
                <c:pt idx="55222">
                  <c:v>-35.9943359363387</c:v>
                </c:pt>
                <c:pt idx="55223">
                  <c:v>-35.853027294055202</c:v>
                </c:pt>
                <c:pt idx="55224">
                  <c:v>-35.853027294055202</c:v>
                </c:pt>
                <c:pt idx="55225">
                  <c:v>-36.001464785942503</c:v>
                </c:pt>
                <c:pt idx="55226">
                  <c:v>-36.001464785942503</c:v>
                </c:pt>
                <c:pt idx="55227">
                  <c:v>-36.027929631316503</c:v>
                </c:pt>
                <c:pt idx="55228">
                  <c:v>-36.027929631316503</c:v>
                </c:pt>
                <c:pt idx="55229">
                  <c:v>-36.027929631316503</c:v>
                </c:pt>
                <c:pt idx="55230">
                  <c:v>-36.1708007467968</c:v>
                </c:pt>
                <c:pt idx="55231">
                  <c:v>-36.1708007467968</c:v>
                </c:pt>
                <c:pt idx="55232">
                  <c:v>-36.1708007467968</c:v>
                </c:pt>
                <c:pt idx="55233">
                  <c:v>-36.165039034764</c:v>
                </c:pt>
                <c:pt idx="55234">
                  <c:v>-36.165039034764</c:v>
                </c:pt>
                <c:pt idx="55235">
                  <c:v>-36.165039034764</c:v>
                </c:pt>
                <c:pt idx="55236">
                  <c:v>-35.961914032450203</c:v>
                </c:pt>
                <c:pt idx="55237">
                  <c:v>-35.961914032450203</c:v>
                </c:pt>
                <c:pt idx="55238">
                  <c:v>-35.961914032450203</c:v>
                </c:pt>
                <c:pt idx="55239">
                  <c:v>-36.056054640634102</c:v>
                </c:pt>
                <c:pt idx="55240">
                  <c:v>-36.056054640634102</c:v>
                </c:pt>
                <c:pt idx="55241">
                  <c:v>-36.056054640634102</c:v>
                </c:pt>
                <c:pt idx="55242">
                  <c:v>-36.079296835632697</c:v>
                </c:pt>
                <c:pt idx="55243">
                  <c:v>-36.079296835632697</c:v>
                </c:pt>
                <c:pt idx="55244">
                  <c:v>-35.876074165709703</c:v>
                </c:pt>
                <c:pt idx="55245">
                  <c:v>-35.876074165709703</c:v>
                </c:pt>
                <c:pt idx="55246">
                  <c:v>-35.876074165709703</c:v>
                </c:pt>
                <c:pt idx="55247">
                  <c:v>-36.037207019326097</c:v>
                </c:pt>
                <c:pt idx="55248">
                  <c:v>-36.037207019326097</c:v>
                </c:pt>
                <c:pt idx="55249">
                  <c:v>-36.017285149813603</c:v>
                </c:pt>
                <c:pt idx="55250">
                  <c:v>-36.017285149813603</c:v>
                </c:pt>
                <c:pt idx="55251">
                  <c:v>-36.017285149813603</c:v>
                </c:pt>
                <c:pt idx="55252">
                  <c:v>-35.955371040741703</c:v>
                </c:pt>
                <c:pt idx="55253">
                  <c:v>-35.955371040741703</c:v>
                </c:pt>
                <c:pt idx="55254">
                  <c:v>-35.899804644541199</c:v>
                </c:pt>
                <c:pt idx="55255">
                  <c:v>-35.899804644541199</c:v>
                </c:pt>
                <c:pt idx="55256">
                  <c:v>-35.899804644541199</c:v>
                </c:pt>
                <c:pt idx="55257">
                  <c:v>-35.899804644541199</c:v>
                </c:pt>
                <c:pt idx="55258">
                  <c:v>-35.878515586329698</c:v>
                </c:pt>
                <c:pt idx="55259">
                  <c:v>-35.878515586329698</c:v>
                </c:pt>
                <c:pt idx="55260">
                  <c:v>-35.878515586329698</c:v>
                </c:pt>
                <c:pt idx="55261">
                  <c:v>-36.183203105159897</c:v>
                </c:pt>
                <c:pt idx="55262">
                  <c:v>-36.183203105159897</c:v>
                </c:pt>
                <c:pt idx="55263">
                  <c:v>-36.068066374333199</c:v>
                </c:pt>
                <c:pt idx="55264">
                  <c:v>-36.068066374333199</c:v>
                </c:pt>
                <c:pt idx="55265">
                  <c:v>-36.068066374333199</c:v>
                </c:pt>
                <c:pt idx="55266">
                  <c:v>-36.010937472798098</c:v>
                </c:pt>
                <c:pt idx="55267">
                  <c:v>-36.012597641019902</c:v>
                </c:pt>
                <c:pt idx="55268">
                  <c:v>-36.012597641019902</c:v>
                </c:pt>
                <c:pt idx="55269">
                  <c:v>-36.012597641019902</c:v>
                </c:pt>
                <c:pt idx="55270">
                  <c:v>-35.981445294513797</c:v>
                </c:pt>
                <c:pt idx="55271">
                  <c:v>-35.981445294513797</c:v>
                </c:pt>
                <c:pt idx="55272">
                  <c:v>-35.981445294513797</c:v>
                </c:pt>
                <c:pt idx="55273">
                  <c:v>-35.9496093165289</c:v>
                </c:pt>
                <c:pt idx="55274">
                  <c:v>-35.9496093165289</c:v>
                </c:pt>
                <c:pt idx="55275">
                  <c:v>-35.9496093165289</c:v>
                </c:pt>
                <c:pt idx="55276">
                  <c:v>-35.980566356913101</c:v>
                </c:pt>
                <c:pt idx="55277">
                  <c:v>-35.980566356913101</c:v>
                </c:pt>
                <c:pt idx="55278">
                  <c:v>-36.068164044277999</c:v>
                </c:pt>
                <c:pt idx="55279">
                  <c:v>-36.068164044277999</c:v>
                </c:pt>
                <c:pt idx="55280">
                  <c:v>-36.068164044277999</c:v>
                </c:pt>
                <c:pt idx="55281">
                  <c:v>-36.125195280328597</c:v>
                </c:pt>
                <c:pt idx="55282">
                  <c:v>-36.125195280328597</c:v>
                </c:pt>
                <c:pt idx="55283">
                  <c:v>-36.137597624146998</c:v>
                </c:pt>
                <c:pt idx="55284">
                  <c:v>-36.137597624146998</c:v>
                </c:pt>
                <c:pt idx="55285">
                  <c:v>-36.1188476208699</c:v>
                </c:pt>
                <c:pt idx="55286">
                  <c:v>-36.1188476208699</c:v>
                </c:pt>
                <c:pt idx="55287">
                  <c:v>-36.1188476208699</c:v>
                </c:pt>
                <c:pt idx="55288">
                  <c:v>-35.9457030822159</c:v>
                </c:pt>
                <c:pt idx="55289">
                  <c:v>-35.9457030822159</c:v>
                </c:pt>
                <c:pt idx="55290">
                  <c:v>-35.9457030822159</c:v>
                </c:pt>
                <c:pt idx="55291">
                  <c:v>-35.893945269970501</c:v>
                </c:pt>
                <c:pt idx="55292">
                  <c:v>-35.893945269970501</c:v>
                </c:pt>
                <c:pt idx="55293">
                  <c:v>-36.299121068681401</c:v>
                </c:pt>
                <c:pt idx="55294">
                  <c:v>-36.299121068681401</c:v>
                </c:pt>
                <c:pt idx="55295">
                  <c:v>-36.299121068681401</c:v>
                </c:pt>
                <c:pt idx="55296">
                  <c:v>-36.162792924609597</c:v>
                </c:pt>
                <c:pt idx="55297">
                  <c:v>-36.162792924609597</c:v>
                </c:pt>
                <c:pt idx="55298">
                  <c:v>-36.162792924609597</c:v>
                </c:pt>
                <c:pt idx="55299">
                  <c:v>-35.757617131384897</c:v>
                </c:pt>
                <c:pt idx="55300">
                  <c:v>-35.757617131384897</c:v>
                </c:pt>
                <c:pt idx="55301">
                  <c:v>-35.987207026628298</c:v>
                </c:pt>
                <c:pt idx="55302">
                  <c:v>-35.987207026628298</c:v>
                </c:pt>
                <c:pt idx="55303">
                  <c:v>-35.987207026628298</c:v>
                </c:pt>
                <c:pt idx="55304">
                  <c:v>-35.921191387460503</c:v>
                </c:pt>
                <c:pt idx="55305">
                  <c:v>-35.921191387460503</c:v>
                </c:pt>
                <c:pt idx="55306">
                  <c:v>-35.907910139794602</c:v>
                </c:pt>
                <c:pt idx="55307">
                  <c:v>-35.907910139794602</c:v>
                </c:pt>
                <c:pt idx="55308">
                  <c:v>-35.907910139794602</c:v>
                </c:pt>
                <c:pt idx="55309">
                  <c:v>-35.922265572764402</c:v>
                </c:pt>
                <c:pt idx="55310">
                  <c:v>-35.922265572764402</c:v>
                </c:pt>
                <c:pt idx="55311">
                  <c:v>-35.922265572764402</c:v>
                </c:pt>
                <c:pt idx="55312">
                  <c:v>-35.922265572764402</c:v>
                </c:pt>
                <c:pt idx="55313">
                  <c:v>-36.0682616773774</c:v>
                </c:pt>
                <c:pt idx="55314">
                  <c:v>-36.0682616773774</c:v>
                </c:pt>
                <c:pt idx="55315">
                  <c:v>-35.997656167353803</c:v>
                </c:pt>
                <c:pt idx="55316">
                  <c:v>-35.997656167353803</c:v>
                </c:pt>
                <c:pt idx="55317">
                  <c:v>-35.861718702551997</c:v>
                </c:pt>
                <c:pt idx="55318">
                  <c:v>-35.861718702551997</c:v>
                </c:pt>
                <c:pt idx="55319">
                  <c:v>-35.861718702551997</c:v>
                </c:pt>
                <c:pt idx="55320">
                  <c:v>-35.6536132502806</c:v>
                </c:pt>
                <c:pt idx="55321">
                  <c:v>-35.6536132502806</c:v>
                </c:pt>
                <c:pt idx="55322">
                  <c:v>-35.940038996646699</c:v>
                </c:pt>
                <c:pt idx="55323">
                  <c:v>-35.940038996646699</c:v>
                </c:pt>
                <c:pt idx="55324">
                  <c:v>-35.940038996646699</c:v>
                </c:pt>
                <c:pt idx="55325">
                  <c:v>-36.036132785680799</c:v>
                </c:pt>
                <c:pt idx="55326">
                  <c:v>-36.036132785680799</c:v>
                </c:pt>
                <c:pt idx="55327">
                  <c:v>-36.036132785680799</c:v>
                </c:pt>
                <c:pt idx="55328">
                  <c:v>-35.866406211993301</c:v>
                </c:pt>
                <c:pt idx="55329">
                  <c:v>-35.866406211993301</c:v>
                </c:pt>
                <c:pt idx="55330">
                  <c:v>-35.866406211993301</c:v>
                </c:pt>
                <c:pt idx="55331">
                  <c:v>-35.886523347165998</c:v>
                </c:pt>
                <c:pt idx="55332">
                  <c:v>-35.886523347165998</c:v>
                </c:pt>
                <c:pt idx="55333">
                  <c:v>-35.886523347165998</c:v>
                </c:pt>
                <c:pt idx="55334">
                  <c:v>-35.788574188300103</c:v>
                </c:pt>
                <c:pt idx="55335">
                  <c:v>-35.788574188300103</c:v>
                </c:pt>
                <c:pt idx="55336">
                  <c:v>-35.788574188300103</c:v>
                </c:pt>
                <c:pt idx="55337">
                  <c:v>-36.026269522408199</c:v>
                </c:pt>
                <c:pt idx="55338">
                  <c:v>-36.026269522408199</c:v>
                </c:pt>
                <c:pt idx="55339">
                  <c:v>-36.001562479628703</c:v>
                </c:pt>
                <c:pt idx="55340">
                  <c:v>-36.001562479628703</c:v>
                </c:pt>
                <c:pt idx="55341">
                  <c:v>-36.001562479628703</c:v>
                </c:pt>
                <c:pt idx="55342">
                  <c:v>-36.070996049798801</c:v>
                </c:pt>
                <c:pt idx="55343">
                  <c:v>-36.070996049798801</c:v>
                </c:pt>
                <c:pt idx="55344">
                  <c:v>-36.049023409883297</c:v>
                </c:pt>
                <c:pt idx="55345">
                  <c:v>-36.049023409883297</c:v>
                </c:pt>
                <c:pt idx="55346">
                  <c:v>-36.049023409883297</c:v>
                </c:pt>
                <c:pt idx="55347">
                  <c:v>-35.763671810898799</c:v>
                </c:pt>
                <c:pt idx="55348">
                  <c:v>-35.763671810898799</c:v>
                </c:pt>
                <c:pt idx="55349">
                  <c:v>-35.763671810898799</c:v>
                </c:pt>
                <c:pt idx="55350">
                  <c:v>-36.126855441718298</c:v>
                </c:pt>
                <c:pt idx="55351">
                  <c:v>-36.126855441718298</c:v>
                </c:pt>
                <c:pt idx="55352">
                  <c:v>-36.126855441718298</c:v>
                </c:pt>
                <c:pt idx="55353">
                  <c:v>-35.851660122883899</c:v>
                </c:pt>
                <c:pt idx="55354">
                  <c:v>-35.851660122883899</c:v>
                </c:pt>
                <c:pt idx="55355">
                  <c:v>-35.851660122883899</c:v>
                </c:pt>
                <c:pt idx="55356">
                  <c:v>-35.703710908404901</c:v>
                </c:pt>
                <c:pt idx="55357">
                  <c:v>-35.703710908404901</c:v>
                </c:pt>
                <c:pt idx="55358">
                  <c:v>-36.122070290984901</c:v>
                </c:pt>
                <c:pt idx="55359">
                  <c:v>-36.122070290984901</c:v>
                </c:pt>
                <c:pt idx="55360">
                  <c:v>-36.122070290984901</c:v>
                </c:pt>
                <c:pt idx="55361">
                  <c:v>-35.947070284528301</c:v>
                </c:pt>
                <c:pt idx="55362">
                  <c:v>-35.947070284528301</c:v>
                </c:pt>
                <c:pt idx="55363">
                  <c:v>-36.127831992533103</c:v>
                </c:pt>
                <c:pt idx="55364">
                  <c:v>-36.127831992533103</c:v>
                </c:pt>
                <c:pt idx="55365">
                  <c:v>-35.927441379419101</c:v>
                </c:pt>
                <c:pt idx="55366">
                  <c:v>-35.927441379419101</c:v>
                </c:pt>
                <c:pt idx="55367">
                  <c:v>-35.927441379419101</c:v>
                </c:pt>
                <c:pt idx="55368">
                  <c:v>-36.437011678979601</c:v>
                </c:pt>
                <c:pt idx="55369">
                  <c:v>-36.437011678979601</c:v>
                </c:pt>
                <c:pt idx="55370">
                  <c:v>-36.437011678979601</c:v>
                </c:pt>
                <c:pt idx="55371">
                  <c:v>-36.437011678979601</c:v>
                </c:pt>
                <c:pt idx="55372">
                  <c:v>-36.232714804515098</c:v>
                </c:pt>
                <c:pt idx="55373">
                  <c:v>-36.232714804515098</c:v>
                </c:pt>
                <c:pt idx="55374">
                  <c:v>-36.232714804515098</c:v>
                </c:pt>
                <c:pt idx="55375">
                  <c:v>-36.155371037668303</c:v>
                </c:pt>
                <c:pt idx="55376">
                  <c:v>-36.155371037668303</c:v>
                </c:pt>
                <c:pt idx="55377">
                  <c:v>-36.061328116818899</c:v>
                </c:pt>
                <c:pt idx="55378">
                  <c:v>-36.061328116818899</c:v>
                </c:pt>
                <c:pt idx="55379">
                  <c:v>-36.061328116818899</c:v>
                </c:pt>
                <c:pt idx="55380">
                  <c:v>-35.923339815708403</c:v>
                </c:pt>
                <c:pt idx="55381">
                  <c:v>-35.923339815708403</c:v>
                </c:pt>
                <c:pt idx="55382">
                  <c:v>-36.101660107458798</c:v>
                </c:pt>
                <c:pt idx="55383">
                  <c:v>-36.101660107458798</c:v>
                </c:pt>
                <c:pt idx="55384">
                  <c:v>-36.130078063753899</c:v>
                </c:pt>
                <c:pt idx="55385">
                  <c:v>-36.130078063753899</c:v>
                </c:pt>
                <c:pt idx="55386">
                  <c:v>-36.130078063753899</c:v>
                </c:pt>
                <c:pt idx="55387">
                  <c:v>-36.130078063753899</c:v>
                </c:pt>
                <c:pt idx="55388">
                  <c:v>-35.8859374550957</c:v>
                </c:pt>
                <c:pt idx="55389">
                  <c:v>-35.8859374550957</c:v>
                </c:pt>
                <c:pt idx="55390">
                  <c:v>-35.8859374550957</c:v>
                </c:pt>
                <c:pt idx="55391">
                  <c:v>-35.8859374550957</c:v>
                </c:pt>
                <c:pt idx="55392">
                  <c:v>-35.983300766594702</c:v>
                </c:pt>
                <c:pt idx="55393">
                  <c:v>-35.983300766594702</c:v>
                </c:pt>
                <c:pt idx="55394">
                  <c:v>-35.983300766594702</c:v>
                </c:pt>
                <c:pt idx="55395">
                  <c:v>-36.048828065482603</c:v>
                </c:pt>
                <c:pt idx="55396">
                  <c:v>-36.048828065482603</c:v>
                </c:pt>
                <c:pt idx="55397">
                  <c:v>-36.048828065482603</c:v>
                </c:pt>
                <c:pt idx="55398">
                  <c:v>-35.917089792514098</c:v>
                </c:pt>
                <c:pt idx="55399">
                  <c:v>-35.917089792514098</c:v>
                </c:pt>
                <c:pt idx="55400">
                  <c:v>-35.960351517533098</c:v>
                </c:pt>
                <c:pt idx="55401">
                  <c:v>-35.960351517533098</c:v>
                </c:pt>
                <c:pt idx="55402">
                  <c:v>-35.960351517533098</c:v>
                </c:pt>
                <c:pt idx="55403">
                  <c:v>-36.096777301550901</c:v>
                </c:pt>
                <c:pt idx="55404">
                  <c:v>-36.096777301550901</c:v>
                </c:pt>
                <c:pt idx="55405">
                  <c:v>-35.9642577814083</c:v>
                </c:pt>
                <c:pt idx="55406">
                  <c:v>-35.9642577814083</c:v>
                </c:pt>
                <c:pt idx="55407">
                  <c:v>-35.9642577814083</c:v>
                </c:pt>
                <c:pt idx="55408">
                  <c:v>-36.040722636644198</c:v>
                </c:pt>
                <c:pt idx="55409">
                  <c:v>-36.040722636644198</c:v>
                </c:pt>
                <c:pt idx="55410">
                  <c:v>-36.040722636644198</c:v>
                </c:pt>
                <c:pt idx="55411">
                  <c:v>-36.040722636644198</c:v>
                </c:pt>
                <c:pt idx="55412">
                  <c:v>-35.972753877671401</c:v>
                </c:pt>
                <c:pt idx="55413">
                  <c:v>-35.972753877671401</c:v>
                </c:pt>
                <c:pt idx="55414">
                  <c:v>-36.611523426639899</c:v>
                </c:pt>
                <c:pt idx="55415">
                  <c:v>-36.611523426639899</c:v>
                </c:pt>
                <c:pt idx="55416">
                  <c:v>-36.611523426639899</c:v>
                </c:pt>
                <c:pt idx="55417">
                  <c:v>-36.027636676728399</c:v>
                </c:pt>
                <c:pt idx="55418">
                  <c:v>-36.027636676728399</c:v>
                </c:pt>
                <c:pt idx="55419">
                  <c:v>-36.027636676728399</c:v>
                </c:pt>
                <c:pt idx="55420">
                  <c:v>-36.124511668051099</c:v>
                </c:pt>
                <c:pt idx="55421">
                  <c:v>-35.959472619797403</c:v>
                </c:pt>
                <c:pt idx="55422">
                  <c:v>-35.959472619797403</c:v>
                </c:pt>
                <c:pt idx="55423">
                  <c:v>-35.959472619797403</c:v>
                </c:pt>
                <c:pt idx="55424">
                  <c:v>-35.959472619797403</c:v>
                </c:pt>
                <c:pt idx="55425">
                  <c:v>-36.161035103192198</c:v>
                </c:pt>
                <c:pt idx="55426">
                  <c:v>-36.161035103192198</c:v>
                </c:pt>
                <c:pt idx="55427">
                  <c:v>-36.161035103192198</c:v>
                </c:pt>
                <c:pt idx="55428">
                  <c:v>-36.008300736524603</c:v>
                </c:pt>
                <c:pt idx="55429">
                  <c:v>-36.008300736524603</c:v>
                </c:pt>
                <c:pt idx="55430">
                  <c:v>-36.008300736524603</c:v>
                </c:pt>
                <c:pt idx="55431">
                  <c:v>-36.008300736524603</c:v>
                </c:pt>
                <c:pt idx="55432">
                  <c:v>-36.134081984841004</c:v>
                </c:pt>
                <c:pt idx="55433">
                  <c:v>-36.134081984841004</c:v>
                </c:pt>
                <c:pt idx="55434">
                  <c:v>-36.1342773059732</c:v>
                </c:pt>
                <c:pt idx="55435">
                  <c:v>-36.1342773059732</c:v>
                </c:pt>
                <c:pt idx="55436">
                  <c:v>-36.1342773059732</c:v>
                </c:pt>
                <c:pt idx="55437">
                  <c:v>-36.0751952943464</c:v>
                </c:pt>
                <c:pt idx="55438">
                  <c:v>-36.0751952943464</c:v>
                </c:pt>
                <c:pt idx="55439">
                  <c:v>-36.0751952943464</c:v>
                </c:pt>
                <c:pt idx="55440">
                  <c:v>-36.034667928055498</c:v>
                </c:pt>
                <c:pt idx="55441">
                  <c:v>-36.034667928055498</c:v>
                </c:pt>
                <c:pt idx="55442">
                  <c:v>-36.044628841213097</c:v>
                </c:pt>
                <c:pt idx="55443">
                  <c:v>-36.044628841213097</c:v>
                </c:pt>
                <c:pt idx="55444">
                  <c:v>-36.044628841213097</c:v>
                </c:pt>
                <c:pt idx="55445">
                  <c:v>-36.1118163934443</c:v>
                </c:pt>
                <c:pt idx="55446">
                  <c:v>-36.1118163934443</c:v>
                </c:pt>
                <c:pt idx="55447">
                  <c:v>-36.1118163934443</c:v>
                </c:pt>
                <c:pt idx="55448">
                  <c:v>-36.075585899554397</c:v>
                </c:pt>
                <c:pt idx="55449">
                  <c:v>-36.075585899554397</c:v>
                </c:pt>
                <c:pt idx="55450">
                  <c:v>-36.075585899554397</c:v>
                </c:pt>
                <c:pt idx="55451">
                  <c:v>-35.933203056323599</c:v>
                </c:pt>
                <c:pt idx="55452">
                  <c:v>-35.933203056323599</c:v>
                </c:pt>
                <c:pt idx="55453">
                  <c:v>-35.933203056323599</c:v>
                </c:pt>
                <c:pt idx="55454">
                  <c:v>-35.909863247106799</c:v>
                </c:pt>
                <c:pt idx="55455">
                  <c:v>-35.909863247106799</c:v>
                </c:pt>
                <c:pt idx="55456">
                  <c:v>-36.015234344566103</c:v>
                </c:pt>
                <c:pt idx="55457">
                  <c:v>-36.015234344566103</c:v>
                </c:pt>
                <c:pt idx="55458">
                  <c:v>-36.015234344566103</c:v>
                </c:pt>
                <c:pt idx="55459">
                  <c:v>-35.8602538886989</c:v>
                </c:pt>
                <c:pt idx="55460">
                  <c:v>-35.8602538886989</c:v>
                </c:pt>
                <c:pt idx="55461">
                  <c:v>-35.5167968315072</c:v>
                </c:pt>
                <c:pt idx="55462">
                  <c:v>-35.5167968315072</c:v>
                </c:pt>
                <c:pt idx="55463">
                  <c:v>-35.5167968315072</c:v>
                </c:pt>
                <c:pt idx="55464">
                  <c:v>-36.0280272793606</c:v>
                </c:pt>
                <c:pt idx="55465">
                  <c:v>-36.0280272793606</c:v>
                </c:pt>
                <c:pt idx="55466">
                  <c:v>-36.0280272793606</c:v>
                </c:pt>
                <c:pt idx="55467">
                  <c:v>-36.086328076649799</c:v>
                </c:pt>
                <c:pt idx="55468">
                  <c:v>-36.086328076649799</c:v>
                </c:pt>
                <c:pt idx="55469">
                  <c:v>-36.086328076649799</c:v>
                </c:pt>
                <c:pt idx="55470">
                  <c:v>-36.086328076649799</c:v>
                </c:pt>
                <c:pt idx="55471">
                  <c:v>-35.558691339952901</c:v>
                </c:pt>
                <c:pt idx="55472">
                  <c:v>-35.558691339952901</c:v>
                </c:pt>
                <c:pt idx="55473">
                  <c:v>-36.065527300197502</c:v>
                </c:pt>
                <c:pt idx="55474">
                  <c:v>-36.065527300197502</c:v>
                </c:pt>
                <c:pt idx="55475">
                  <c:v>-36.065527300197502</c:v>
                </c:pt>
                <c:pt idx="55476">
                  <c:v>-36.144140594464197</c:v>
                </c:pt>
                <c:pt idx="55477">
                  <c:v>-36.144140594464197</c:v>
                </c:pt>
                <c:pt idx="55478">
                  <c:v>-36.030761658293997</c:v>
                </c:pt>
                <c:pt idx="55479">
                  <c:v>-36.030761658293997</c:v>
                </c:pt>
                <c:pt idx="55480">
                  <c:v>-36.462011683943203</c:v>
                </c:pt>
                <c:pt idx="55481">
                  <c:v>-36.462011683943203</c:v>
                </c:pt>
                <c:pt idx="55482">
                  <c:v>-36.231152334439599</c:v>
                </c:pt>
                <c:pt idx="55483">
                  <c:v>-36.231152334439599</c:v>
                </c:pt>
                <c:pt idx="55484">
                  <c:v>-36.231152334439599</c:v>
                </c:pt>
                <c:pt idx="55485">
                  <c:v>-35.788574166326697</c:v>
                </c:pt>
                <c:pt idx="55486">
                  <c:v>-35.788574166326697</c:v>
                </c:pt>
                <c:pt idx="55487">
                  <c:v>-35.788574166326697</c:v>
                </c:pt>
                <c:pt idx="55488">
                  <c:v>-36.038769491133202</c:v>
                </c:pt>
                <c:pt idx="55489">
                  <c:v>-36.038769491133202</c:v>
                </c:pt>
                <c:pt idx="55490">
                  <c:v>-36.038769491133202</c:v>
                </c:pt>
                <c:pt idx="55491">
                  <c:v>-35.979003841843202</c:v>
                </c:pt>
                <c:pt idx="55492">
                  <c:v>-35.979003841843202</c:v>
                </c:pt>
                <c:pt idx="55493">
                  <c:v>-35.979003841843202</c:v>
                </c:pt>
                <c:pt idx="55494">
                  <c:v>-35.920800753228797</c:v>
                </c:pt>
                <c:pt idx="55495">
                  <c:v>-35.920800753228797</c:v>
                </c:pt>
                <c:pt idx="55496">
                  <c:v>-35.983300778898403</c:v>
                </c:pt>
                <c:pt idx="55497">
                  <c:v>-35.983300778898403</c:v>
                </c:pt>
                <c:pt idx="55498">
                  <c:v>-35.784960905206297</c:v>
                </c:pt>
                <c:pt idx="55499">
                  <c:v>-35.784960905206297</c:v>
                </c:pt>
                <c:pt idx="55500">
                  <c:v>-36.012206972111002</c:v>
                </c:pt>
                <c:pt idx="55501">
                  <c:v>-36.012206972111002</c:v>
                </c:pt>
                <c:pt idx="55502">
                  <c:v>-36.012206972111002</c:v>
                </c:pt>
                <c:pt idx="55503">
                  <c:v>-35.962792933023501</c:v>
                </c:pt>
                <c:pt idx="55504">
                  <c:v>-35.962792933023501</c:v>
                </c:pt>
                <c:pt idx="55505">
                  <c:v>-35.962792933023501</c:v>
                </c:pt>
                <c:pt idx="55506">
                  <c:v>-36.024999956149202</c:v>
                </c:pt>
                <c:pt idx="55507">
                  <c:v>-36.024999956149202</c:v>
                </c:pt>
                <c:pt idx="55508">
                  <c:v>-36.024999956149202</c:v>
                </c:pt>
                <c:pt idx="55509">
                  <c:v>-36.024999956149202</c:v>
                </c:pt>
                <c:pt idx="55510">
                  <c:v>-35.944726524612598</c:v>
                </c:pt>
                <c:pt idx="55511">
                  <c:v>-35.944726524612598</c:v>
                </c:pt>
                <c:pt idx="55512">
                  <c:v>-35.944726524612598</c:v>
                </c:pt>
                <c:pt idx="55513">
                  <c:v>-35.9496093473862</c:v>
                </c:pt>
                <c:pt idx="55514">
                  <c:v>-35.9496093473862</c:v>
                </c:pt>
                <c:pt idx="55515">
                  <c:v>-35.913671847883897</c:v>
                </c:pt>
                <c:pt idx="55516">
                  <c:v>-35.913671847883897</c:v>
                </c:pt>
                <c:pt idx="55517">
                  <c:v>-35.913671847883897</c:v>
                </c:pt>
                <c:pt idx="55518">
                  <c:v>-35.952441372086398</c:v>
                </c:pt>
                <c:pt idx="55519">
                  <c:v>-35.9925780596095</c:v>
                </c:pt>
                <c:pt idx="55520">
                  <c:v>-35.9925780596095</c:v>
                </c:pt>
                <c:pt idx="55521">
                  <c:v>-35.754394488707398</c:v>
                </c:pt>
                <c:pt idx="55522">
                  <c:v>-35.754394488707398</c:v>
                </c:pt>
                <c:pt idx="55523">
                  <c:v>-35.754394488707398</c:v>
                </c:pt>
                <c:pt idx="55524">
                  <c:v>-35.989941348219801</c:v>
                </c:pt>
                <c:pt idx="55525">
                  <c:v>-35.989941348219801</c:v>
                </c:pt>
                <c:pt idx="55526">
                  <c:v>-36.675097633225903</c:v>
                </c:pt>
                <c:pt idx="55527">
                  <c:v>-36.675097633225903</c:v>
                </c:pt>
                <c:pt idx="55528">
                  <c:v>-36.675097633225903</c:v>
                </c:pt>
                <c:pt idx="55529">
                  <c:v>-36.675097633225903</c:v>
                </c:pt>
                <c:pt idx="55530">
                  <c:v>-36.063085894704201</c:v>
                </c:pt>
                <c:pt idx="55531">
                  <c:v>-36.063085894704201</c:v>
                </c:pt>
                <c:pt idx="55532">
                  <c:v>-36.188281217619</c:v>
                </c:pt>
                <c:pt idx="55533">
                  <c:v>-36.188281217619</c:v>
                </c:pt>
                <c:pt idx="55534">
                  <c:v>-36.188281217619</c:v>
                </c:pt>
                <c:pt idx="55535">
                  <c:v>-36.204003873855903</c:v>
                </c:pt>
                <c:pt idx="55536">
                  <c:v>-36.204003873855903</c:v>
                </c:pt>
                <c:pt idx="55537">
                  <c:v>-36.204003873855903</c:v>
                </c:pt>
                <c:pt idx="55538">
                  <c:v>-36.220996063995699</c:v>
                </c:pt>
                <c:pt idx="55539">
                  <c:v>-36.220996063995699</c:v>
                </c:pt>
                <c:pt idx="55540">
                  <c:v>-36.2436522785938</c:v>
                </c:pt>
                <c:pt idx="55541">
                  <c:v>-36.2436522785938</c:v>
                </c:pt>
                <c:pt idx="55542">
                  <c:v>-36.2436522785938</c:v>
                </c:pt>
                <c:pt idx="55543">
                  <c:v>-36.069042929913799</c:v>
                </c:pt>
                <c:pt idx="55544">
                  <c:v>-36.069042929913799</c:v>
                </c:pt>
                <c:pt idx="55545">
                  <c:v>-36.045800719330103</c:v>
                </c:pt>
                <c:pt idx="55546">
                  <c:v>-36.045800719330103</c:v>
                </c:pt>
                <c:pt idx="55547">
                  <c:v>-36.045800719330103</c:v>
                </c:pt>
                <c:pt idx="55548">
                  <c:v>-36.371386686492698</c:v>
                </c:pt>
                <c:pt idx="55549">
                  <c:v>-36.371386686492698</c:v>
                </c:pt>
                <c:pt idx="55550">
                  <c:v>-35.923828131475602</c:v>
                </c:pt>
                <c:pt idx="55551">
                  <c:v>-35.923828131475602</c:v>
                </c:pt>
                <c:pt idx="55552">
                  <c:v>-35.923828131475602</c:v>
                </c:pt>
                <c:pt idx="55553">
                  <c:v>-35.849902310299498</c:v>
                </c:pt>
                <c:pt idx="55554">
                  <c:v>-35.849902310299498</c:v>
                </c:pt>
                <c:pt idx="55555">
                  <c:v>-36.084277316658699</c:v>
                </c:pt>
                <c:pt idx="55556">
                  <c:v>-36.084277316658699</c:v>
                </c:pt>
                <c:pt idx="55557">
                  <c:v>-36.049902300190297</c:v>
                </c:pt>
                <c:pt idx="55558">
                  <c:v>-36.049902300190297</c:v>
                </c:pt>
                <c:pt idx="55559">
                  <c:v>-36.049902300190297</c:v>
                </c:pt>
                <c:pt idx="55560">
                  <c:v>-35.8750976254086</c:v>
                </c:pt>
                <c:pt idx="55561">
                  <c:v>-35.8750976254086</c:v>
                </c:pt>
                <c:pt idx="55562">
                  <c:v>-35.8750976254086</c:v>
                </c:pt>
                <c:pt idx="55563">
                  <c:v>-36.234472600554</c:v>
                </c:pt>
                <c:pt idx="55564">
                  <c:v>-36.234472600554</c:v>
                </c:pt>
                <c:pt idx="55565">
                  <c:v>-36.146777314643202</c:v>
                </c:pt>
                <c:pt idx="55566">
                  <c:v>-36.146777314643202</c:v>
                </c:pt>
                <c:pt idx="55567">
                  <c:v>-36.146777314643202</c:v>
                </c:pt>
                <c:pt idx="55568">
                  <c:v>-36.144042942461901</c:v>
                </c:pt>
                <c:pt idx="55569">
                  <c:v>-36.144042942461901</c:v>
                </c:pt>
                <c:pt idx="55570">
                  <c:v>-36.144042942461901</c:v>
                </c:pt>
                <c:pt idx="55571">
                  <c:v>-36.054199160862403</c:v>
                </c:pt>
                <c:pt idx="55572">
                  <c:v>-36.054199160862403</c:v>
                </c:pt>
                <c:pt idx="55573">
                  <c:v>-36.245117167840299</c:v>
                </c:pt>
                <c:pt idx="55574">
                  <c:v>-36.245117167840299</c:v>
                </c:pt>
                <c:pt idx="55575">
                  <c:v>-36.245117167840299</c:v>
                </c:pt>
                <c:pt idx="55576">
                  <c:v>-35.996093730478599</c:v>
                </c:pt>
                <c:pt idx="55577">
                  <c:v>-35.905468678625702</c:v>
                </c:pt>
                <c:pt idx="55578">
                  <c:v>-35.905468678625702</c:v>
                </c:pt>
                <c:pt idx="55579">
                  <c:v>-35.905468678625702</c:v>
                </c:pt>
                <c:pt idx="55580">
                  <c:v>-35.736718719548598</c:v>
                </c:pt>
                <c:pt idx="55581">
                  <c:v>-35.736718719548598</c:v>
                </c:pt>
                <c:pt idx="55582">
                  <c:v>-35.736718719548598</c:v>
                </c:pt>
                <c:pt idx="55583">
                  <c:v>-35.950683561211903</c:v>
                </c:pt>
                <c:pt idx="55584">
                  <c:v>-35.950683561211903</c:v>
                </c:pt>
                <c:pt idx="55585">
                  <c:v>-35.950683561211903</c:v>
                </c:pt>
                <c:pt idx="55586">
                  <c:v>-36.266308572463402</c:v>
                </c:pt>
                <c:pt idx="55587">
                  <c:v>-36.266308572463402</c:v>
                </c:pt>
                <c:pt idx="55588">
                  <c:v>-36.266308572463402</c:v>
                </c:pt>
                <c:pt idx="55589">
                  <c:v>-36.266308572463402</c:v>
                </c:pt>
                <c:pt idx="55590">
                  <c:v>-36.086230419015898</c:v>
                </c:pt>
                <c:pt idx="55591">
                  <c:v>-36.086230419015898</c:v>
                </c:pt>
                <c:pt idx="55592">
                  <c:v>-36.1271483978052</c:v>
                </c:pt>
                <c:pt idx="55593">
                  <c:v>-36.1271483978052</c:v>
                </c:pt>
                <c:pt idx="55594">
                  <c:v>-36.100878860401203</c:v>
                </c:pt>
                <c:pt idx="55595">
                  <c:v>-36.100878860401203</c:v>
                </c:pt>
                <c:pt idx="55596">
                  <c:v>-36.100878860401203</c:v>
                </c:pt>
                <c:pt idx="55597">
                  <c:v>-35.959472601607501</c:v>
                </c:pt>
                <c:pt idx="55598">
                  <c:v>-35.9514648064578</c:v>
                </c:pt>
                <c:pt idx="55599">
                  <c:v>-35.9514648064578</c:v>
                </c:pt>
                <c:pt idx="55600">
                  <c:v>-35.901757777726701</c:v>
                </c:pt>
                <c:pt idx="55601">
                  <c:v>-35.901757777726701</c:v>
                </c:pt>
                <c:pt idx="55602">
                  <c:v>-35.989648405920803</c:v>
                </c:pt>
                <c:pt idx="55603">
                  <c:v>-35.989648405920803</c:v>
                </c:pt>
                <c:pt idx="55604">
                  <c:v>-35.989648405920803</c:v>
                </c:pt>
                <c:pt idx="55605">
                  <c:v>-35.926562470951403</c:v>
                </c:pt>
                <c:pt idx="55606">
                  <c:v>-35.926562470951403</c:v>
                </c:pt>
                <c:pt idx="55607">
                  <c:v>-35.926562470951403</c:v>
                </c:pt>
                <c:pt idx="55608">
                  <c:v>-35.926562470951403</c:v>
                </c:pt>
                <c:pt idx="55609">
                  <c:v>-35.696093697471902</c:v>
                </c:pt>
                <c:pt idx="55610">
                  <c:v>-35.696093697471902</c:v>
                </c:pt>
                <c:pt idx="55611">
                  <c:v>-35.696093697471902</c:v>
                </c:pt>
                <c:pt idx="55612">
                  <c:v>-35.906249947001903</c:v>
                </c:pt>
                <c:pt idx="55613">
                  <c:v>-35.906249947001903</c:v>
                </c:pt>
                <c:pt idx="55614">
                  <c:v>-35.955468694257398</c:v>
                </c:pt>
                <c:pt idx="55615">
                  <c:v>-35.955468694257398</c:v>
                </c:pt>
                <c:pt idx="55616">
                  <c:v>-35.955468694257398</c:v>
                </c:pt>
                <c:pt idx="55617">
                  <c:v>-36.031835878857201</c:v>
                </c:pt>
                <c:pt idx="55618">
                  <c:v>-36.031835878857201</c:v>
                </c:pt>
                <c:pt idx="55619">
                  <c:v>-35.882714809609702</c:v>
                </c:pt>
                <c:pt idx="55620">
                  <c:v>-35.882714809609702</c:v>
                </c:pt>
                <c:pt idx="55621">
                  <c:v>-35.882714809609702</c:v>
                </c:pt>
                <c:pt idx="55622">
                  <c:v>-35.901074161447397</c:v>
                </c:pt>
                <c:pt idx="55623">
                  <c:v>-35.901074161447397</c:v>
                </c:pt>
                <c:pt idx="55624">
                  <c:v>-35.9284179169262</c:v>
                </c:pt>
                <c:pt idx="55625">
                  <c:v>-35.9284179169262</c:v>
                </c:pt>
                <c:pt idx="55626">
                  <c:v>-35.9284179169262</c:v>
                </c:pt>
                <c:pt idx="55627">
                  <c:v>-35.9284179169262</c:v>
                </c:pt>
                <c:pt idx="55628">
                  <c:v>-35.867773414072801</c:v>
                </c:pt>
                <c:pt idx="55629">
                  <c:v>-35.867773414072801</c:v>
                </c:pt>
                <c:pt idx="55630">
                  <c:v>-35.929882774224097</c:v>
                </c:pt>
                <c:pt idx="55631">
                  <c:v>-35.929882774224097</c:v>
                </c:pt>
                <c:pt idx="55632">
                  <c:v>-35.929882774224097</c:v>
                </c:pt>
                <c:pt idx="55633">
                  <c:v>-35.890136690963097</c:v>
                </c:pt>
                <c:pt idx="55634">
                  <c:v>-35.890136690963097</c:v>
                </c:pt>
                <c:pt idx="55635">
                  <c:v>-35.688476560666402</c:v>
                </c:pt>
                <c:pt idx="55636">
                  <c:v>-35.688476560666402</c:v>
                </c:pt>
                <c:pt idx="55637">
                  <c:v>-35.902050738935898</c:v>
                </c:pt>
                <c:pt idx="55638">
                  <c:v>-35.902050738935898</c:v>
                </c:pt>
                <c:pt idx="55639">
                  <c:v>-35.902050738935898</c:v>
                </c:pt>
                <c:pt idx="55640">
                  <c:v>-35.781640579138099</c:v>
                </c:pt>
                <c:pt idx="55641">
                  <c:v>-35.781640579138099</c:v>
                </c:pt>
                <c:pt idx="55642">
                  <c:v>-35.781640579138099</c:v>
                </c:pt>
                <c:pt idx="55643">
                  <c:v>-36.005761687811102</c:v>
                </c:pt>
                <c:pt idx="55644">
                  <c:v>-36.005761687811102</c:v>
                </c:pt>
                <c:pt idx="55645">
                  <c:v>-35.870605432588398</c:v>
                </c:pt>
                <c:pt idx="55646">
                  <c:v>-35.870605432588398</c:v>
                </c:pt>
                <c:pt idx="55647">
                  <c:v>-35.870605432588398</c:v>
                </c:pt>
                <c:pt idx="55648">
                  <c:v>-35.955078096201703</c:v>
                </c:pt>
                <c:pt idx="55649">
                  <c:v>-35.955078096201703</c:v>
                </c:pt>
                <c:pt idx="55650">
                  <c:v>-35.955078096201703</c:v>
                </c:pt>
                <c:pt idx="55651">
                  <c:v>-36.110253871643998</c:v>
                </c:pt>
                <c:pt idx="55652">
                  <c:v>-36.110253871643998</c:v>
                </c:pt>
                <c:pt idx="55653">
                  <c:v>-35.8351562250391</c:v>
                </c:pt>
                <c:pt idx="55654">
                  <c:v>-35.8351562250391</c:v>
                </c:pt>
                <c:pt idx="55655">
                  <c:v>-35.8351562250391</c:v>
                </c:pt>
                <c:pt idx="55656">
                  <c:v>-36.118749905915998</c:v>
                </c:pt>
                <c:pt idx="55657">
                  <c:v>-36.118749905915998</c:v>
                </c:pt>
                <c:pt idx="55658">
                  <c:v>-36.070703095901898</c:v>
                </c:pt>
                <c:pt idx="55659">
                  <c:v>-36.070703095901898</c:v>
                </c:pt>
                <c:pt idx="55660">
                  <c:v>-36.070703095901898</c:v>
                </c:pt>
                <c:pt idx="55661">
                  <c:v>-36.187011696332704</c:v>
                </c:pt>
                <c:pt idx="55662">
                  <c:v>-36.187011696332704</c:v>
                </c:pt>
                <c:pt idx="55663">
                  <c:v>-36.086132776508698</c:v>
                </c:pt>
                <c:pt idx="55664">
                  <c:v>-36.086132776508698</c:v>
                </c:pt>
                <c:pt idx="55665">
                  <c:v>-36.086132776508698</c:v>
                </c:pt>
                <c:pt idx="55666">
                  <c:v>-36.129101504578998</c:v>
                </c:pt>
                <c:pt idx="55667">
                  <c:v>-36.129101504578998</c:v>
                </c:pt>
                <c:pt idx="55668">
                  <c:v>-36.129101504578998</c:v>
                </c:pt>
                <c:pt idx="55669">
                  <c:v>-36.019921812207002</c:v>
                </c:pt>
                <c:pt idx="55670">
                  <c:v>-36.019921812207002</c:v>
                </c:pt>
                <c:pt idx="55671">
                  <c:v>-35.984570293876402</c:v>
                </c:pt>
                <c:pt idx="55672">
                  <c:v>-35.984570293876402</c:v>
                </c:pt>
                <c:pt idx="55673">
                  <c:v>-35.984570293876402</c:v>
                </c:pt>
                <c:pt idx="55674">
                  <c:v>-35.918164044764097</c:v>
                </c:pt>
                <c:pt idx="55675">
                  <c:v>-35.918164044764097</c:v>
                </c:pt>
                <c:pt idx="55676">
                  <c:v>-36.101074186444698</c:v>
                </c:pt>
                <c:pt idx="55677">
                  <c:v>-36.101074186444698</c:v>
                </c:pt>
                <c:pt idx="55678">
                  <c:v>-36.120117177037102</c:v>
                </c:pt>
                <c:pt idx="55679">
                  <c:v>-36.120117177037102</c:v>
                </c:pt>
                <c:pt idx="55680">
                  <c:v>-36.120117177037102</c:v>
                </c:pt>
                <c:pt idx="55681">
                  <c:v>-36.109960912915902</c:v>
                </c:pt>
                <c:pt idx="55682">
                  <c:v>-36.109960912915902</c:v>
                </c:pt>
                <c:pt idx="55683">
                  <c:v>-36.109960912915902</c:v>
                </c:pt>
                <c:pt idx="55684">
                  <c:v>-35.895507773115199</c:v>
                </c:pt>
                <c:pt idx="55685">
                  <c:v>-35.895507773115199</c:v>
                </c:pt>
                <c:pt idx="55686">
                  <c:v>-35.895507773115199</c:v>
                </c:pt>
                <c:pt idx="55687">
                  <c:v>-35.895507773115199</c:v>
                </c:pt>
                <c:pt idx="55688">
                  <c:v>-35.922167947763199</c:v>
                </c:pt>
                <c:pt idx="55689">
                  <c:v>-35.922167947763199</c:v>
                </c:pt>
                <c:pt idx="55690">
                  <c:v>-36.0147460514344</c:v>
                </c:pt>
                <c:pt idx="55691">
                  <c:v>-36.0147460514344</c:v>
                </c:pt>
                <c:pt idx="55692">
                  <c:v>-36.0147460514344</c:v>
                </c:pt>
                <c:pt idx="55693">
                  <c:v>-36.220507749734601</c:v>
                </c:pt>
                <c:pt idx="55694">
                  <c:v>-36.220507749734601</c:v>
                </c:pt>
                <c:pt idx="55695">
                  <c:v>-35.9285155770703</c:v>
                </c:pt>
                <c:pt idx="55696">
                  <c:v>-35.9285155770703</c:v>
                </c:pt>
                <c:pt idx="55697">
                  <c:v>-35.942480419631401</c:v>
                </c:pt>
                <c:pt idx="55698">
                  <c:v>-35.942480419631401</c:v>
                </c:pt>
                <c:pt idx="55699">
                  <c:v>-35.942480419631401</c:v>
                </c:pt>
                <c:pt idx="55700">
                  <c:v>-35.990722614500498</c:v>
                </c:pt>
                <c:pt idx="55701">
                  <c:v>-35.990722614500498</c:v>
                </c:pt>
                <c:pt idx="55702">
                  <c:v>-35.990722614500498</c:v>
                </c:pt>
                <c:pt idx="55703">
                  <c:v>-35.879199194001501</c:v>
                </c:pt>
                <c:pt idx="55704">
                  <c:v>-35.879199194001501</c:v>
                </c:pt>
                <c:pt idx="55705">
                  <c:v>-35.879199194001501</c:v>
                </c:pt>
                <c:pt idx="55706">
                  <c:v>-35.780957008937499</c:v>
                </c:pt>
                <c:pt idx="55707">
                  <c:v>-35.780957008937499</c:v>
                </c:pt>
                <c:pt idx="55708">
                  <c:v>-35.780957008937499</c:v>
                </c:pt>
                <c:pt idx="55709">
                  <c:v>-35.780957008937499</c:v>
                </c:pt>
                <c:pt idx="55710">
                  <c:v>-36.332324149887398</c:v>
                </c:pt>
                <c:pt idx="55711">
                  <c:v>-36.332324149887398</c:v>
                </c:pt>
                <c:pt idx="55712">
                  <c:v>-35.970996062889697</c:v>
                </c:pt>
                <c:pt idx="55713">
                  <c:v>-35.970996062889697</c:v>
                </c:pt>
                <c:pt idx="55714">
                  <c:v>-35.970996062889697</c:v>
                </c:pt>
                <c:pt idx="55715">
                  <c:v>-36.0949218159003</c:v>
                </c:pt>
                <c:pt idx="55716">
                  <c:v>-36.0949218159003</c:v>
                </c:pt>
                <c:pt idx="55717">
                  <c:v>-36.0682616599588</c:v>
                </c:pt>
                <c:pt idx="55718">
                  <c:v>-36.0682616599588</c:v>
                </c:pt>
                <c:pt idx="55719">
                  <c:v>-36.0682616599588</c:v>
                </c:pt>
                <c:pt idx="55720">
                  <c:v>-36.155175715932202</c:v>
                </c:pt>
                <c:pt idx="55721">
                  <c:v>-36.155175715932202</c:v>
                </c:pt>
                <c:pt idx="55722">
                  <c:v>-36.155175715932202</c:v>
                </c:pt>
                <c:pt idx="55723">
                  <c:v>-35.866113252632204</c:v>
                </c:pt>
                <c:pt idx="55724">
                  <c:v>-35.866113252632204</c:v>
                </c:pt>
                <c:pt idx="55725">
                  <c:v>-35.851757802804002</c:v>
                </c:pt>
                <c:pt idx="55726">
                  <c:v>-35.851757802804002</c:v>
                </c:pt>
                <c:pt idx="55727">
                  <c:v>-35.851757802804002</c:v>
                </c:pt>
                <c:pt idx="55728">
                  <c:v>-35.851757802804002</c:v>
                </c:pt>
                <c:pt idx="55729">
                  <c:v>-35.884081995711298</c:v>
                </c:pt>
                <c:pt idx="55730">
                  <c:v>-35.884081995711298</c:v>
                </c:pt>
                <c:pt idx="55731">
                  <c:v>-35.909081988072998</c:v>
                </c:pt>
                <c:pt idx="55732">
                  <c:v>-35.909081988072998</c:v>
                </c:pt>
                <c:pt idx="55733">
                  <c:v>-35.909081988072998</c:v>
                </c:pt>
                <c:pt idx="55734">
                  <c:v>-35.786230449215502</c:v>
                </c:pt>
                <c:pt idx="55735">
                  <c:v>-35.786230449215502</c:v>
                </c:pt>
                <c:pt idx="55736">
                  <c:v>-35.786230449215502</c:v>
                </c:pt>
                <c:pt idx="55737">
                  <c:v>-36.054882776836102</c:v>
                </c:pt>
                <c:pt idx="55738">
                  <c:v>-36.054882776836102</c:v>
                </c:pt>
                <c:pt idx="55739">
                  <c:v>-36.080859335706897</c:v>
                </c:pt>
                <c:pt idx="55740">
                  <c:v>-36.080859335706897</c:v>
                </c:pt>
                <c:pt idx="55741">
                  <c:v>-36.080859335706897</c:v>
                </c:pt>
                <c:pt idx="55742">
                  <c:v>-35.970117186006902</c:v>
                </c:pt>
                <c:pt idx="55743">
                  <c:v>-35.970117186006902</c:v>
                </c:pt>
                <c:pt idx="55744">
                  <c:v>-35.970117186006902</c:v>
                </c:pt>
                <c:pt idx="55745">
                  <c:v>-36.206249972368802</c:v>
                </c:pt>
                <c:pt idx="55746">
                  <c:v>-36.206249972368802</c:v>
                </c:pt>
                <c:pt idx="55747">
                  <c:v>-36.206249972368802</c:v>
                </c:pt>
                <c:pt idx="55748">
                  <c:v>-35.983593665783701</c:v>
                </c:pt>
                <c:pt idx="55749">
                  <c:v>-35.983593665783701</c:v>
                </c:pt>
                <c:pt idx="55750">
                  <c:v>-35.983593665783701</c:v>
                </c:pt>
                <c:pt idx="55751">
                  <c:v>-35.919628889845598</c:v>
                </c:pt>
                <c:pt idx="55752">
                  <c:v>-35.919628889845598</c:v>
                </c:pt>
                <c:pt idx="55753">
                  <c:v>-36.196777307101001</c:v>
                </c:pt>
                <c:pt idx="55754">
                  <c:v>-36.196777307101001</c:v>
                </c:pt>
                <c:pt idx="55755">
                  <c:v>-36.196777307101001</c:v>
                </c:pt>
                <c:pt idx="55756">
                  <c:v>-35.967773402051499</c:v>
                </c:pt>
                <c:pt idx="55757">
                  <c:v>-35.967773402051499</c:v>
                </c:pt>
                <c:pt idx="55758">
                  <c:v>-35.766699160296398</c:v>
                </c:pt>
                <c:pt idx="55759">
                  <c:v>-35.766699160296398</c:v>
                </c:pt>
                <c:pt idx="55760">
                  <c:v>-35.824804645155297</c:v>
                </c:pt>
                <c:pt idx="55761">
                  <c:v>-35.824804645155297</c:v>
                </c:pt>
                <c:pt idx="55762">
                  <c:v>-35.824804645155297</c:v>
                </c:pt>
                <c:pt idx="55763">
                  <c:v>-36.107812506590498</c:v>
                </c:pt>
                <c:pt idx="55764">
                  <c:v>-36.107812506590498</c:v>
                </c:pt>
                <c:pt idx="55765">
                  <c:v>-36.107812506590498</c:v>
                </c:pt>
                <c:pt idx="55766">
                  <c:v>-36.173046840587602</c:v>
                </c:pt>
                <c:pt idx="55767">
                  <c:v>-36.173046840587602</c:v>
                </c:pt>
                <c:pt idx="55768">
                  <c:v>-36.173046840587602</c:v>
                </c:pt>
                <c:pt idx="55769">
                  <c:v>-35.888867155306798</c:v>
                </c:pt>
                <c:pt idx="55770">
                  <c:v>-35.888867155306798</c:v>
                </c:pt>
                <c:pt idx="55771">
                  <c:v>-35.888867155306798</c:v>
                </c:pt>
                <c:pt idx="55772">
                  <c:v>-35.945019507962499</c:v>
                </c:pt>
                <c:pt idx="55773">
                  <c:v>-35.945019507962499</c:v>
                </c:pt>
                <c:pt idx="55774">
                  <c:v>-36.139746070693903</c:v>
                </c:pt>
                <c:pt idx="55775">
                  <c:v>-36.020800752339703</c:v>
                </c:pt>
                <c:pt idx="55776">
                  <c:v>-36.020800752339703</c:v>
                </c:pt>
                <c:pt idx="55777">
                  <c:v>-36.020800752339703</c:v>
                </c:pt>
                <c:pt idx="55778">
                  <c:v>-36.063281222799503</c:v>
                </c:pt>
                <c:pt idx="55779">
                  <c:v>-36.063281222799503</c:v>
                </c:pt>
                <c:pt idx="55780">
                  <c:v>-36.063281222799503</c:v>
                </c:pt>
                <c:pt idx="55781">
                  <c:v>-36.095214807159202</c:v>
                </c:pt>
                <c:pt idx="55782">
                  <c:v>-36.095214807159202</c:v>
                </c:pt>
                <c:pt idx="55783">
                  <c:v>-36.095214807159202</c:v>
                </c:pt>
                <c:pt idx="55784">
                  <c:v>-36.060546809312598</c:v>
                </c:pt>
                <c:pt idx="55785">
                  <c:v>-36.060546809312598</c:v>
                </c:pt>
                <c:pt idx="55786">
                  <c:v>-36.060546809312598</c:v>
                </c:pt>
                <c:pt idx="55787">
                  <c:v>-36.060546809312598</c:v>
                </c:pt>
                <c:pt idx="55788">
                  <c:v>-36.245800744923997</c:v>
                </c:pt>
                <c:pt idx="55789">
                  <c:v>-36.245800744923997</c:v>
                </c:pt>
                <c:pt idx="55790">
                  <c:v>-35.7413085294829</c:v>
                </c:pt>
                <c:pt idx="55791">
                  <c:v>-35.7413085294829</c:v>
                </c:pt>
                <c:pt idx="55792">
                  <c:v>-35.7413085294829</c:v>
                </c:pt>
                <c:pt idx="55793">
                  <c:v>-35.781250010586497</c:v>
                </c:pt>
                <c:pt idx="55794">
                  <c:v>-35.781250010586497</c:v>
                </c:pt>
                <c:pt idx="55795">
                  <c:v>-36.114843715004099</c:v>
                </c:pt>
                <c:pt idx="55796">
                  <c:v>-35.717382793583901</c:v>
                </c:pt>
                <c:pt idx="55797">
                  <c:v>-35.717382793583901</c:v>
                </c:pt>
                <c:pt idx="55798">
                  <c:v>-35.717382793583901</c:v>
                </c:pt>
                <c:pt idx="55799">
                  <c:v>-35.717382793583901</c:v>
                </c:pt>
                <c:pt idx="55800">
                  <c:v>-36.011523409681097</c:v>
                </c:pt>
                <c:pt idx="55801">
                  <c:v>-36.011523409681097</c:v>
                </c:pt>
                <c:pt idx="55802">
                  <c:v>-36.011523409681097</c:v>
                </c:pt>
                <c:pt idx="55803">
                  <c:v>-35.942089780073701</c:v>
                </c:pt>
                <c:pt idx="55804">
                  <c:v>-35.942089780073701</c:v>
                </c:pt>
                <c:pt idx="55805">
                  <c:v>-35.942089780073701</c:v>
                </c:pt>
                <c:pt idx="55806">
                  <c:v>-35.817968709372501</c:v>
                </c:pt>
                <c:pt idx="55807">
                  <c:v>-35.817968709372501</c:v>
                </c:pt>
                <c:pt idx="55808">
                  <c:v>-36.054199224236001</c:v>
                </c:pt>
                <c:pt idx="55809">
                  <c:v>-36.054199224236001</c:v>
                </c:pt>
                <c:pt idx="55810">
                  <c:v>-35.968359322978301</c:v>
                </c:pt>
                <c:pt idx="55811">
                  <c:v>-35.968359322978301</c:v>
                </c:pt>
                <c:pt idx="55812">
                  <c:v>-35.968359322978301</c:v>
                </c:pt>
                <c:pt idx="55813">
                  <c:v>-36.057226522614599</c:v>
                </c:pt>
                <c:pt idx="55814">
                  <c:v>-36.057226522614599</c:v>
                </c:pt>
                <c:pt idx="55815">
                  <c:v>-36.001464771797998</c:v>
                </c:pt>
                <c:pt idx="55816">
                  <c:v>-36.001464771797998</c:v>
                </c:pt>
                <c:pt idx="55817">
                  <c:v>-36.001464771797998</c:v>
                </c:pt>
                <c:pt idx="55818">
                  <c:v>-35.841113226044399</c:v>
                </c:pt>
                <c:pt idx="55819">
                  <c:v>-35.841113226044399</c:v>
                </c:pt>
                <c:pt idx="55820">
                  <c:v>-35.841113226044399</c:v>
                </c:pt>
                <c:pt idx="55821">
                  <c:v>-36.0795898255382</c:v>
                </c:pt>
                <c:pt idx="55822">
                  <c:v>-36.0795898255382</c:v>
                </c:pt>
                <c:pt idx="55823">
                  <c:v>-36.0795898255382</c:v>
                </c:pt>
                <c:pt idx="55824">
                  <c:v>-35.8827148066338</c:v>
                </c:pt>
                <c:pt idx="55825">
                  <c:v>-35.8827148066338</c:v>
                </c:pt>
                <c:pt idx="55826">
                  <c:v>-35.8827148066338</c:v>
                </c:pt>
                <c:pt idx="55827">
                  <c:v>-35.986718737513002</c:v>
                </c:pt>
                <c:pt idx="55828">
                  <c:v>-35.986718737513002</c:v>
                </c:pt>
                <c:pt idx="55829">
                  <c:v>-35.986718737513002</c:v>
                </c:pt>
                <c:pt idx="55830">
                  <c:v>-36.147656247536297</c:v>
                </c:pt>
                <c:pt idx="55831">
                  <c:v>-36.147656247536297</c:v>
                </c:pt>
                <c:pt idx="55832">
                  <c:v>-36.147656247536297</c:v>
                </c:pt>
                <c:pt idx="55833">
                  <c:v>-35.989160132499798</c:v>
                </c:pt>
                <c:pt idx="55834">
                  <c:v>-35.989160132499798</c:v>
                </c:pt>
                <c:pt idx="55835">
                  <c:v>-35.989160132499798</c:v>
                </c:pt>
                <c:pt idx="55836">
                  <c:v>-35.8856444724588</c:v>
                </c:pt>
                <c:pt idx="55837">
                  <c:v>-35.8856444724588</c:v>
                </c:pt>
                <c:pt idx="55838">
                  <c:v>-35.918066342041101</c:v>
                </c:pt>
                <c:pt idx="55839">
                  <c:v>-35.918066342041101</c:v>
                </c:pt>
                <c:pt idx="55840">
                  <c:v>-36.070898419216903</c:v>
                </c:pt>
                <c:pt idx="55841">
                  <c:v>-36.070898419216903</c:v>
                </c:pt>
                <c:pt idx="55842">
                  <c:v>-36.070898419216903</c:v>
                </c:pt>
                <c:pt idx="55843">
                  <c:v>-36.046289005404098</c:v>
                </c:pt>
                <c:pt idx="55844">
                  <c:v>-36.046289005404098</c:v>
                </c:pt>
                <c:pt idx="55845">
                  <c:v>-36.046289005404098</c:v>
                </c:pt>
                <c:pt idx="55846">
                  <c:v>-36.018847603096198</c:v>
                </c:pt>
                <c:pt idx="55847">
                  <c:v>-36.018847603096198</c:v>
                </c:pt>
                <c:pt idx="55848">
                  <c:v>-35.885839781367302</c:v>
                </c:pt>
                <c:pt idx="55849">
                  <c:v>-35.885839781367302</c:v>
                </c:pt>
                <c:pt idx="55850">
                  <c:v>-35.885839781367302</c:v>
                </c:pt>
                <c:pt idx="55851">
                  <c:v>-36.076953048708603</c:v>
                </c:pt>
                <c:pt idx="55852">
                  <c:v>-36.076953048708603</c:v>
                </c:pt>
                <c:pt idx="55853">
                  <c:v>-36.0754882542969</c:v>
                </c:pt>
                <c:pt idx="55854">
                  <c:v>-36.0754882542969</c:v>
                </c:pt>
                <c:pt idx="55855">
                  <c:v>-36.085742148759799</c:v>
                </c:pt>
                <c:pt idx="55856">
                  <c:v>-36.085742148759799</c:v>
                </c:pt>
                <c:pt idx="55857">
                  <c:v>-36.085742148759799</c:v>
                </c:pt>
                <c:pt idx="55858">
                  <c:v>-36.062890601693603</c:v>
                </c:pt>
                <c:pt idx="55859">
                  <c:v>-36.062890601693603</c:v>
                </c:pt>
                <c:pt idx="55860">
                  <c:v>-36.062890601693603</c:v>
                </c:pt>
                <c:pt idx="55861">
                  <c:v>-36.1633788874096</c:v>
                </c:pt>
                <c:pt idx="55862">
                  <c:v>-36.1633788874096</c:v>
                </c:pt>
                <c:pt idx="55863">
                  <c:v>-36.1633788874096</c:v>
                </c:pt>
                <c:pt idx="55864">
                  <c:v>-35.939843731568502</c:v>
                </c:pt>
                <c:pt idx="55865">
                  <c:v>-35.939843731568502</c:v>
                </c:pt>
                <c:pt idx="55866">
                  <c:v>-35.939843731568502</c:v>
                </c:pt>
                <c:pt idx="55867">
                  <c:v>-36.012695290591999</c:v>
                </c:pt>
                <c:pt idx="55868">
                  <c:v>-36.012695290591999</c:v>
                </c:pt>
                <c:pt idx="55869">
                  <c:v>-36.012695290591999</c:v>
                </c:pt>
                <c:pt idx="55870">
                  <c:v>-36.068164024298298</c:v>
                </c:pt>
                <c:pt idx="55871">
                  <c:v>-36.068164024298298</c:v>
                </c:pt>
                <c:pt idx="55872">
                  <c:v>-36.053320263185</c:v>
                </c:pt>
                <c:pt idx="55873">
                  <c:v>-36.053320263185</c:v>
                </c:pt>
                <c:pt idx="55874">
                  <c:v>-36.053320263185</c:v>
                </c:pt>
                <c:pt idx="55875">
                  <c:v>-35.8518554260881</c:v>
                </c:pt>
                <c:pt idx="55876">
                  <c:v>-35.8518554260881</c:v>
                </c:pt>
                <c:pt idx="55877">
                  <c:v>-36.065820311923702</c:v>
                </c:pt>
                <c:pt idx="55878">
                  <c:v>-36.065820311923702</c:v>
                </c:pt>
                <c:pt idx="55879">
                  <c:v>-36.0920897740288</c:v>
                </c:pt>
                <c:pt idx="55880">
                  <c:v>-36.0920897740288</c:v>
                </c:pt>
                <c:pt idx="55881">
                  <c:v>-36.0920897740288</c:v>
                </c:pt>
                <c:pt idx="55882">
                  <c:v>-36.127441366093898</c:v>
                </c:pt>
                <c:pt idx="55883">
                  <c:v>-36.127441366093898</c:v>
                </c:pt>
                <c:pt idx="55884">
                  <c:v>-36.127441366093898</c:v>
                </c:pt>
                <c:pt idx="55885">
                  <c:v>-36.127441366093898</c:v>
                </c:pt>
                <c:pt idx="55886">
                  <c:v>-36.138867108645996</c:v>
                </c:pt>
                <c:pt idx="55887">
                  <c:v>-36.138867108645996</c:v>
                </c:pt>
                <c:pt idx="55888">
                  <c:v>-36.138867108645996</c:v>
                </c:pt>
                <c:pt idx="55889">
                  <c:v>-35.965038991038398</c:v>
                </c:pt>
                <c:pt idx="55890">
                  <c:v>-35.965038991038398</c:v>
                </c:pt>
                <c:pt idx="55891">
                  <c:v>-35.965038991038398</c:v>
                </c:pt>
                <c:pt idx="55892">
                  <c:v>-36.113574171809802</c:v>
                </c:pt>
                <c:pt idx="55893">
                  <c:v>-36.113574171809802</c:v>
                </c:pt>
                <c:pt idx="55894">
                  <c:v>-36.290527336874199</c:v>
                </c:pt>
                <c:pt idx="55895">
                  <c:v>-36.290527336874199</c:v>
                </c:pt>
                <c:pt idx="55896">
                  <c:v>-36.290527336874199</c:v>
                </c:pt>
                <c:pt idx="55897">
                  <c:v>-35.9344725944974</c:v>
                </c:pt>
                <c:pt idx="55898">
                  <c:v>-35.9344725944974</c:v>
                </c:pt>
                <c:pt idx="55899">
                  <c:v>-35.9344725944974</c:v>
                </c:pt>
                <c:pt idx="55900">
                  <c:v>-36.143456991179796</c:v>
                </c:pt>
                <c:pt idx="55901">
                  <c:v>-36.143456991179796</c:v>
                </c:pt>
                <c:pt idx="55902">
                  <c:v>-35.7890624585634</c:v>
                </c:pt>
                <c:pt idx="55903">
                  <c:v>-35.7890624585634</c:v>
                </c:pt>
                <c:pt idx="55904">
                  <c:v>-35.7890624585634</c:v>
                </c:pt>
                <c:pt idx="55905">
                  <c:v>-35.996093728470399</c:v>
                </c:pt>
                <c:pt idx="55906">
                  <c:v>-35.996093728470399</c:v>
                </c:pt>
                <c:pt idx="55907">
                  <c:v>-35.996093728470399</c:v>
                </c:pt>
                <c:pt idx="55908">
                  <c:v>-36.060351516913201</c:v>
                </c:pt>
                <c:pt idx="55909">
                  <c:v>-36.060351516913201</c:v>
                </c:pt>
                <c:pt idx="55910">
                  <c:v>-36.056835887153198</c:v>
                </c:pt>
                <c:pt idx="55911">
                  <c:v>-36.056835887153198</c:v>
                </c:pt>
                <c:pt idx="55912">
                  <c:v>-36.056835887153198</c:v>
                </c:pt>
                <c:pt idx="55913">
                  <c:v>-36.002539030865499</c:v>
                </c:pt>
                <c:pt idx="55914">
                  <c:v>-36.037695266968498</c:v>
                </c:pt>
                <c:pt idx="55915">
                  <c:v>-36.037695266968498</c:v>
                </c:pt>
                <c:pt idx="55916">
                  <c:v>-36.037695266968498</c:v>
                </c:pt>
                <c:pt idx="55917">
                  <c:v>-35.854785135430497</c:v>
                </c:pt>
                <c:pt idx="55918">
                  <c:v>-35.854785135430497</c:v>
                </c:pt>
                <c:pt idx="55919">
                  <c:v>-35.854785135430497</c:v>
                </c:pt>
                <c:pt idx="55920">
                  <c:v>-35.996289033195303</c:v>
                </c:pt>
                <c:pt idx="55921">
                  <c:v>-35.996289033195303</c:v>
                </c:pt>
                <c:pt idx="55922">
                  <c:v>-35.996289033195303</c:v>
                </c:pt>
                <c:pt idx="55923">
                  <c:v>-35.785839807766003</c:v>
                </c:pt>
                <c:pt idx="55924">
                  <c:v>-35.785839807766003</c:v>
                </c:pt>
                <c:pt idx="55925">
                  <c:v>-35.785839807766003</c:v>
                </c:pt>
                <c:pt idx="55926">
                  <c:v>-35.956152307859099</c:v>
                </c:pt>
                <c:pt idx="55927">
                  <c:v>-35.956152307859099</c:v>
                </c:pt>
                <c:pt idx="55928">
                  <c:v>-35.954980499838697</c:v>
                </c:pt>
                <c:pt idx="55929">
                  <c:v>-35.954980499838697</c:v>
                </c:pt>
                <c:pt idx="55930">
                  <c:v>-35.954980499838697</c:v>
                </c:pt>
                <c:pt idx="55931">
                  <c:v>-36.157421849566099</c:v>
                </c:pt>
                <c:pt idx="55932">
                  <c:v>-36.157421849566099</c:v>
                </c:pt>
                <c:pt idx="55933">
                  <c:v>-36.055175732333701</c:v>
                </c:pt>
                <c:pt idx="55934">
                  <c:v>-36.055175732333701</c:v>
                </c:pt>
                <c:pt idx="55935">
                  <c:v>-36.077441350738802</c:v>
                </c:pt>
                <c:pt idx="55936">
                  <c:v>-36.077441350738802</c:v>
                </c:pt>
                <c:pt idx="55937">
                  <c:v>-36.077441350738802</c:v>
                </c:pt>
                <c:pt idx="55938">
                  <c:v>-35.9296874735155</c:v>
                </c:pt>
                <c:pt idx="55939">
                  <c:v>-35.9296874735155</c:v>
                </c:pt>
                <c:pt idx="55940">
                  <c:v>-35.9296874735155</c:v>
                </c:pt>
                <c:pt idx="55941">
                  <c:v>-36.048730446869698</c:v>
                </c:pt>
                <c:pt idx="55942">
                  <c:v>-36.048730446869698</c:v>
                </c:pt>
                <c:pt idx="55943">
                  <c:v>-36.048730446869698</c:v>
                </c:pt>
                <c:pt idx="55944">
                  <c:v>-36.048730446869698</c:v>
                </c:pt>
                <c:pt idx="55945">
                  <c:v>-35.947070255591797</c:v>
                </c:pt>
                <c:pt idx="55946">
                  <c:v>-35.947070255591797</c:v>
                </c:pt>
                <c:pt idx="55947">
                  <c:v>-35.947070255591797</c:v>
                </c:pt>
                <c:pt idx="55948">
                  <c:v>-35.8423827860315</c:v>
                </c:pt>
                <c:pt idx="55949">
                  <c:v>-35.8423827860315</c:v>
                </c:pt>
                <c:pt idx="55950">
                  <c:v>-35.8423827860315</c:v>
                </c:pt>
                <c:pt idx="55951">
                  <c:v>-36.024902312179599</c:v>
                </c:pt>
                <c:pt idx="55952">
                  <c:v>-36.024902312179599</c:v>
                </c:pt>
                <c:pt idx="55953">
                  <c:v>-36.183593711772097</c:v>
                </c:pt>
                <c:pt idx="55954">
                  <c:v>-36.183593711772097</c:v>
                </c:pt>
                <c:pt idx="55955">
                  <c:v>-35.927343715651602</c:v>
                </c:pt>
                <c:pt idx="55956">
                  <c:v>-35.927343715651602</c:v>
                </c:pt>
                <c:pt idx="55957">
                  <c:v>-35.981933561764798</c:v>
                </c:pt>
                <c:pt idx="55958">
                  <c:v>-35.981933561764798</c:v>
                </c:pt>
                <c:pt idx="55959">
                  <c:v>-35.981933561764798</c:v>
                </c:pt>
                <c:pt idx="55960">
                  <c:v>-36.135253878419398</c:v>
                </c:pt>
                <c:pt idx="55961">
                  <c:v>-36.135253878419398</c:v>
                </c:pt>
                <c:pt idx="55962">
                  <c:v>-36.135253878419398</c:v>
                </c:pt>
                <c:pt idx="55963">
                  <c:v>-36.0564452644102</c:v>
                </c:pt>
                <c:pt idx="55964">
                  <c:v>-36.0564452644102</c:v>
                </c:pt>
                <c:pt idx="55965">
                  <c:v>-35.962890574533901</c:v>
                </c:pt>
                <c:pt idx="55966">
                  <c:v>-35.962890574533901</c:v>
                </c:pt>
                <c:pt idx="55967">
                  <c:v>-35.962890574533901</c:v>
                </c:pt>
                <c:pt idx="55968">
                  <c:v>-36.029882795948602</c:v>
                </c:pt>
                <c:pt idx="55969">
                  <c:v>-36.029882795948602</c:v>
                </c:pt>
                <c:pt idx="55970">
                  <c:v>-35.963183582250998</c:v>
                </c:pt>
                <c:pt idx="55971">
                  <c:v>-35.963183582250998</c:v>
                </c:pt>
                <c:pt idx="55972">
                  <c:v>-36.0727538819919</c:v>
                </c:pt>
                <c:pt idx="55973">
                  <c:v>-36.0727538819919</c:v>
                </c:pt>
                <c:pt idx="55974">
                  <c:v>-36.0727538819919</c:v>
                </c:pt>
                <c:pt idx="55975">
                  <c:v>-36.222265559255902</c:v>
                </c:pt>
                <c:pt idx="55976">
                  <c:v>-36.222265559255902</c:v>
                </c:pt>
                <c:pt idx="55977">
                  <c:v>-36.062304654609697</c:v>
                </c:pt>
                <c:pt idx="55978">
                  <c:v>-36.062304654609697</c:v>
                </c:pt>
                <c:pt idx="55979">
                  <c:v>-36.062304654609697</c:v>
                </c:pt>
                <c:pt idx="55980">
                  <c:v>-35.980273390799901</c:v>
                </c:pt>
                <c:pt idx="55981">
                  <c:v>-35.980273390799901</c:v>
                </c:pt>
                <c:pt idx="55982">
                  <c:v>-35.980273390799901</c:v>
                </c:pt>
                <c:pt idx="55983">
                  <c:v>-35.947265589864401</c:v>
                </c:pt>
                <c:pt idx="55984">
                  <c:v>-35.947265589864401</c:v>
                </c:pt>
                <c:pt idx="55985">
                  <c:v>-35.947265589864401</c:v>
                </c:pt>
                <c:pt idx="55986">
                  <c:v>-35.975390597712199</c:v>
                </c:pt>
                <c:pt idx="55987">
                  <c:v>-35.975390597712199</c:v>
                </c:pt>
                <c:pt idx="55988">
                  <c:v>-35.8595702790698</c:v>
                </c:pt>
                <c:pt idx="55989">
                  <c:v>-35.8595702790698</c:v>
                </c:pt>
                <c:pt idx="55990">
                  <c:v>-35.8595702790698</c:v>
                </c:pt>
                <c:pt idx="55991">
                  <c:v>-35.848730419580498</c:v>
                </c:pt>
                <c:pt idx="55992">
                  <c:v>-35.848730419580498</c:v>
                </c:pt>
                <c:pt idx="55993">
                  <c:v>-35.9569335753622</c:v>
                </c:pt>
                <c:pt idx="55994">
                  <c:v>-35.9569335753622</c:v>
                </c:pt>
                <c:pt idx="55995">
                  <c:v>-35.9569335753622</c:v>
                </c:pt>
                <c:pt idx="55996">
                  <c:v>-36.060546846187201</c:v>
                </c:pt>
                <c:pt idx="55997">
                  <c:v>-36.060546846187201</c:v>
                </c:pt>
                <c:pt idx="55998">
                  <c:v>-35.996386681144898</c:v>
                </c:pt>
                <c:pt idx="55999">
                  <c:v>-35.996386681144898</c:v>
                </c:pt>
                <c:pt idx="56000">
                  <c:v>-35.996386681144898</c:v>
                </c:pt>
                <c:pt idx="56001">
                  <c:v>-35.996386681144898</c:v>
                </c:pt>
                <c:pt idx="56002">
                  <c:v>-36.048339805194701</c:v>
                </c:pt>
                <c:pt idx="56003">
                  <c:v>-36.048339805194701</c:v>
                </c:pt>
                <c:pt idx="56004">
                  <c:v>-36.134082001350102</c:v>
                </c:pt>
                <c:pt idx="56005">
                  <c:v>-36.134082001350102</c:v>
                </c:pt>
                <c:pt idx="56006">
                  <c:v>-36.134082001350102</c:v>
                </c:pt>
                <c:pt idx="56007">
                  <c:v>-36.014062455687899</c:v>
                </c:pt>
                <c:pt idx="56008">
                  <c:v>-36.014062455687899</c:v>
                </c:pt>
                <c:pt idx="56009">
                  <c:v>-36.054296825823201</c:v>
                </c:pt>
                <c:pt idx="56010">
                  <c:v>-36.054296825823201</c:v>
                </c:pt>
                <c:pt idx="56011">
                  <c:v>-36.138281226769301</c:v>
                </c:pt>
                <c:pt idx="56012">
                  <c:v>-36.138281226769301</c:v>
                </c:pt>
                <c:pt idx="56013">
                  <c:v>-36.138281226769301</c:v>
                </c:pt>
                <c:pt idx="56014">
                  <c:v>-36.082324170536502</c:v>
                </c:pt>
                <c:pt idx="56015">
                  <c:v>-36.082324170536502</c:v>
                </c:pt>
                <c:pt idx="56016">
                  <c:v>-36.082324170536502</c:v>
                </c:pt>
                <c:pt idx="56017">
                  <c:v>-35.925292939275003</c:v>
                </c:pt>
                <c:pt idx="56018">
                  <c:v>-35.925292939275003</c:v>
                </c:pt>
                <c:pt idx="56019">
                  <c:v>-35.925292939275003</c:v>
                </c:pt>
                <c:pt idx="56020">
                  <c:v>-36.404199173230097</c:v>
                </c:pt>
                <c:pt idx="56021">
                  <c:v>-36.404199173230097</c:v>
                </c:pt>
                <c:pt idx="56022">
                  <c:v>-36.404199173230097</c:v>
                </c:pt>
                <c:pt idx="56023">
                  <c:v>-35.971093721826001</c:v>
                </c:pt>
                <c:pt idx="56024">
                  <c:v>-35.971093721826001</c:v>
                </c:pt>
                <c:pt idx="56025">
                  <c:v>-35.911523429996997</c:v>
                </c:pt>
                <c:pt idx="56026">
                  <c:v>-35.911523429996997</c:v>
                </c:pt>
                <c:pt idx="56027">
                  <c:v>-35.911523429996997</c:v>
                </c:pt>
                <c:pt idx="56028">
                  <c:v>-35.975195253275103</c:v>
                </c:pt>
                <c:pt idx="56029">
                  <c:v>-36.273144515500398</c:v>
                </c:pt>
                <c:pt idx="56030">
                  <c:v>-36.273144515500398</c:v>
                </c:pt>
                <c:pt idx="56031">
                  <c:v>-36.273144515500398</c:v>
                </c:pt>
                <c:pt idx="56032">
                  <c:v>-36.112988274930103</c:v>
                </c:pt>
                <c:pt idx="56033">
                  <c:v>-36.112988274930103</c:v>
                </c:pt>
                <c:pt idx="56034">
                  <c:v>-36.112988274930103</c:v>
                </c:pt>
                <c:pt idx="56035">
                  <c:v>-36.076464790865401</c:v>
                </c:pt>
                <c:pt idx="56036">
                  <c:v>-36.076464790865401</c:v>
                </c:pt>
                <c:pt idx="56037">
                  <c:v>-36.108203093528502</c:v>
                </c:pt>
                <c:pt idx="56038">
                  <c:v>-36.108203093528502</c:v>
                </c:pt>
                <c:pt idx="56039">
                  <c:v>-36.108203093528502</c:v>
                </c:pt>
                <c:pt idx="56040">
                  <c:v>-36.108203093528502</c:v>
                </c:pt>
                <c:pt idx="56041">
                  <c:v>-35.998828123156201</c:v>
                </c:pt>
                <c:pt idx="56042">
                  <c:v>-35.998828123156201</c:v>
                </c:pt>
                <c:pt idx="56043">
                  <c:v>-35.998828123156201</c:v>
                </c:pt>
                <c:pt idx="56044">
                  <c:v>-36.0094726254828</c:v>
                </c:pt>
                <c:pt idx="56045">
                  <c:v>-36.0094726254828</c:v>
                </c:pt>
                <c:pt idx="56046">
                  <c:v>-36.0094726254828</c:v>
                </c:pt>
                <c:pt idx="56047">
                  <c:v>-35.946679618522403</c:v>
                </c:pt>
                <c:pt idx="56048">
                  <c:v>-35.946679618522403</c:v>
                </c:pt>
                <c:pt idx="56049">
                  <c:v>-36.050097634404601</c:v>
                </c:pt>
                <c:pt idx="56050">
                  <c:v>-36.050097634404601</c:v>
                </c:pt>
                <c:pt idx="56051">
                  <c:v>-36.050097634404601</c:v>
                </c:pt>
                <c:pt idx="56052">
                  <c:v>-36.0240233943695</c:v>
                </c:pt>
                <c:pt idx="56053">
                  <c:v>-36.0240233943695</c:v>
                </c:pt>
                <c:pt idx="56054">
                  <c:v>-36.0240233943695</c:v>
                </c:pt>
                <c:pt idx="56055">
                  <c:v>-36.082714812291599</c:v>
                </c:pt>
                <c:pt idx="56056">
                  <c:v>-36.082714812291599</c:v>
                </c:pt>
                <c:pt idx="56057">
                  <c:v>-36.054003861267098</c:v>
                </c:pt>
                <c:pt idx="56058">
                  <c:v>-36.054003861267098</c:v>
                </c:pt>
                <c:pt idx="56059">
                  <c:v>-36.054003861267098</c:v>
                </c:pt>
                <c:pt idx="56060">
                  <c:v>-36.113769543568097</c:v>
                </c:pt>
                <c:pt idx="56061">
                  <c:v>-36.113769543568097</c:v>
                </c:pt>
                <c:pt idx="56062">
                  <c:v>-36.113769543568097</c:v>
                </c:pt>
                <c:pt idx="56063">
                  <c:v>-36.0316406033307</c:v>
                </c:pt>
                <c:pt idx="56064">
                  <c:v>-36.0316406033307</c:v>
                </c:pt>
                <c:pt idx="56065">
                  <c:v>-36.008105444168898</c:v>
                </c:pt>
                <c:pt idx="56066">
                  <c:v>-36.008105444168898</c:v>
                </c:pt>
                <c:pt idx="56067">
                  <c:v>-36.008105444168898</c:v>
                </c:pt>
                <c:pt idx="56068">
                  <c:v>-36.192285123215697</c:v>
                </c:pt>
                <c:pt idx="56069">
                  <c:v>-36.192285123215697</c:v>
                </c:pt>
                <c:pt idx="56070">
                  <c:v>-36.0437499697072</c:v>
                </c:pt>
                <c:pt idx="56071">
                  <c:v>-36.0437499697072</c:v>
                </c:pt>
                <c:pt idx="56072">
                  <c:v>-36.0437499697072</c:v>
                </c:pt>
                <c:pt idx="56073">
                  <c:v>-35.913378866876798</c:v>
                </c:pt>
                <c:pt idx="56074">
                  <c:v>-35.913378866876798</c:v>
                </c:pt>
                <c:pt idx="56075">
                  <c:v>-35.913378866876798</c:v>
                </c:pt>
                <c:pt idx="56076">
                  <c:v>-36.077343727971297</c:v>
                </c:pt>
                <c:pt idx="56077">
                  <c:v>-36.077343727971297</c:v>
                </c:pt>
                <c:pt idx="56078">
                  <c:v>-36.077343727971297</c:v>
                </c:pt>
                <c:pt idx="56079">
                  <c:v>-36.077343727971297</c:v>
                </c:pt>
                <c:pt idx="56080">
                  <c:v>-36.077343727971297</c:v>
                </c:pt>
                <c:pt idx="56081">
                  <c:v>-36.000390585075301</c:v>
                </c:pt>
                <c:pt idx="56082">
                  <c:v>-36.000390585075301</c:v>
                </c:pt>
                <c:pt idx="56083">
                  <c:v>-36.096093685031498</c:v>
                </c:pt>
                <c:pt idx="56084">
                  <c:v>-36.096093685031498</c:v>
                </c:pt>
                <c:pt idx="56085">
                  <c:v>-36.096093685031498</c:v>
                </c:pt>
                <c:pt idx="56086">
                  <c:v>-36.158398373641802</c:v>
                </c:pt>
                <c:pt idx="56087">
                  <c:v>-36.158398373641802</c:v>
                </c:pt>
                <c:pt idx="56088">
                  <c:v>-36.2595702545295</c:v>
                </c:pt>
                <c:pt idx="56089">
                  <c:v>-36.2595702545295</c:v>
                </c:pt>
                <c:pt idx="56090">
                  <c:v>-36.050097604209398</c:v>
                </c:pt>
                <c:pt idx="56091">
                  <c:v>-36.050097604209398</c:v>
                </c:pt>
                <c:pt idx="56092">
                  <c:v>-36.061718696320803</c:v>
                </c:pt>
                <c:pt idx="56093">
                  <c:v>-36.061718696320803</c:v>
                </c:pt>
                <c:pt idx="56094">
                  <c:v>-36.061718696320803</c:v>
                </c:pt>
                <c:pt idx="56095">
                  <c:v>-36.265429661274503</c:v>
                </c:pt>
                <c:pt idx="56096">
                  <c:v>-36.265429661274503</c:v>
                </c:pt>
                <c:pt idx="56097">
                  <c:v>-36.265429661274503</c:v>
                </c:pt>
                <c:pt idx="56098">
                  <c:v>-36.265429661274503</c:v>
                </c:pt>
                <c:pt idx="56099">
                  <c:v>-35.946386704366802</c:v>
                </c:pt>
                <c:pt idx="56100">
                  <c:v>-35.946386704366802</c:v>
                </c:pt>
                <c:pt idx="56101">
                  <c:v>-35.969824185041901</c:v>
                </c:pt>
                <c:pt idx="56102">
                  <c:v>-35.969824185041901</c:v>
                </c:pt>
                <c:pt idx="56103">
                  <c:v>-35.969824185041901</c:v>
                </c:pt>
                <c:pt idx="56104">
                  <c:v>-35.835937453906801</c:v>
                </c:pt>
                <c:pt idx="56105">
                  <c:v>-35.835937453906801</c:v>
                </c:pt>
                <c:pt idx="56106">
                  <c:v>-35.922070245229399</c:v>
                </c:pt>
                <c:pt idx="56107">
                  <c:v>-35.922070245229399</c:v>
                </c:pt>
                <c:pt idx="56108">
                  <c:v>-35.862988260712797</c:v>
                </c:pt>
                <c:pt idx="56109">
                  <c:v>-35.862988260712797</c:v>
                </c:pt>
                <c:pt idx="56110">
                  <c:v>-35.862988260712797</c:v>
                </c:pt>
                <c:pt idx="56111">
                  <c:v>-36.162499958998502</c:v>
                </c:pt>
                <c:pt idx="56112">
                  <c:v>-36.162499958998502</c:v>
                </c:pt>
                <c:pt idx="56113">
                  <c:v>-36.162499958998502</c:v>
                </c:pt>
                <c:pt idx="56114">
                  <c:v>-36.0521484055934</c:v>
                </c:pt>
                <c:pt idx="56115">
                  <c:v>-36.0521484055934</c:v>
                </c:pt>
                <c:pt idx="56116">
                  <c:v>-36.0521484055934</c:v>
                </c:pt>
                <c:pt idx="56117">
                  <c:v>-36.0521484055934</c:v>
                </c:pt>
                <c:pt idx="56118">
                  <c:v>-35.799902333739702</c:v>
                </c:pt>
                <c:pt idx="56119">
                  <c:v>-35.799902333739702</c:v>
                </c:pt>
                <c:pt idx="56120">
                  <c:v>-35.983886671689099</c:v>
                </c:pt>
                <c:pt idx="56121">
                  <c:v>-35.983886671689099</c:v>
                </c:pt>
                <c:pt idx="56122">
                  <c:v>-36.124414037025403</c:v>
                </c:pt>
                <c:pt idx="56123">
                  <c:v>-36.124414037025403</c:v>
                </c:pt>
                <c:pt idx="56124">
                  <c:v>-36.124414037025403</c:v>
                </c:pt>
                <c:pt idx="56125">
                  <c:v>-35.950488270092997</c:v>
                </c:pt>
                <c:pt idx="56126">
                  <c:v>-35.971093741907602</c:v>
                </c:pt>
                <c:pt idx="56127">
                  <c:v>-35.971093741907602</c:v>
                </c:pt>
                <c:pt idx="56128">
                  <c:v>-35.971093741907602</c:v>
                </c:pt>
                <c:pt idx="56129">
                  <c:v>-35.862792919644498</c:v>
                </c:pt>
                <c:pt idx="56130">
                  <c:v>-35.862792919644498</c:v>
                </c:pt>
                <c:pt idx="56131">
                  <c:v>-35.988378881898797</c:v>
                </c:pt>
                <c:pt idx="56132">
                  <c:v>-35.988378881898797</c:v>
                </c:pt>
                <c:pt idx="56133">
                  <c:v>-35.988378881898797</c:v>
                </c:pt>
                <c:pt idx="56134">
                  <c:v>-35.988378881898797</c:v>
                </c:pt>
                <c:pt idx="56135">
                  <c:v>-35.895019464689497</c:v>
                </c:pt>
                <c:pt idx="56136">
                  <c:v>-35.895019464689497</c:v>
                </c:pt>
                <c:pt idx="56137">
                  <c:v>-35.895019464689497</c:v>
                </c:pt>
                <c:pt idx="56138">
                  <c:v>-36.304394472594097</c:v>
                </c:pt>
                <c:pt idx="56139">
                  <c:v>-36.304394472594097</c:v>
                </c:pt>
                <c:pt idx="56140">
                  <c:v>-36.304394472594097</c:v>
                </c:pt>
                <c:pt idx="56141">
                  <c:v>-35.927831992499698</c:v>
                </c:pt>
                <c:pt idx="56142">
                  <c:v>-35.927831992499698</c:v>
                </c:pt>
                <c:pt idx="56143">
                  <c:v>-36.077246038446901</c:v>
                </c:pt>
                <c:pt idx="56144">
                  <c:v>-36.077246038446901</c:v>
                </c:pt>
                <c:pt idx="56145">
                  <c:v>-35.9125976214345</c:v>
                </c:pt>
                <c:pt idx="56146">
                  <c:v>-35.9125976214345</c:v>
                </c:pt>
                <c:pt idx="56147">
                  <c:v>-35.9125976214345</c:v>
                </c:pt>
                <c:pt idx="56148">
                  <c:v>-35.9865233731907</c:v>
                </c:pt>
                <c:pt idx="56149">
                  <c:v>-35.9865233731907</c:v>
                </c:pt>
                <c:pt idx="56150">
                  <c:v>-35.9865233731907</c:v>
                </c:pt>
                <c:pt idx="56151">
                  <c:v>-35.846972602775999</c:v>
                </c:pt>
                <c:pt idx="56152">
                  <c:v>-35.846972602775999</c:v>
                </c:pt>
                <c:pt idx="56153">
                  <c:v>-35.846972602775999</c:v>
                </c:pt>
                <c:pt idx="56154">
                  <c:v>-35.846972602775999</c:v>
                </c:pt>
                <c:pt idx="56155">
                  <c:v>-35.871679665811797</c:v>
                </c:pt>
                <c:pt idx="56156">
                  <c:v>-35.871679665811797</c:v>
                </c:pt>
                <c:pt idx="56157">
                  <c:v>-35.871679665811797</c:v>
                </c:pt>
                <c:pt idx="56158">
                  <c:v>-36.132812466625097</c:v>
                </c:pt>
                <c:pt idx="56159">
                  <c:v>-36.132812466625097</c:v>
                </c:pt>
                <c:pt idx="56160">
                  <c:v>-36.132812466625097</c:v>
                </c:pt>
                <c:pt idx="56161">
                  <c:v>-35.917968696863603</c:v>
                </c:pt>
                <c:pt idx="56162">
                  <c:v>-35.917968696863603</c:v>
                </c:pt>
                <c:pt idx="56163">
                  <c:v>-36.080175703697002</c:v>
                </c:pt>
                <c:pt idx="56164">
                  <c:v>-36.080175703697002</c:v>
                </c:pt>
                <c:pt idx="56165">
                  <c:v>-36.051660135686603</c:v>
                </c:pt>
                <c:pt idx="56166">
                  <c:v>-36.051660135686603</c:v>
                </c:pt>
                <c:pt idx="56167">
                  <c:v>-36.176562454020299</c:v>
                </c:pt>
                <c:pt idx="56168">
                  <c:v>-36.176562454020299</c:v>
                </c:pt>
                <c:pt idx="56169">
                  <c:v>-36.176562454020299</c:v>
                </c:pt>
                <c:pt idx="56170">
                  <c:v>-36.145507783534399</c:v>
                </c:pt>
                <c:pt idx="56171">
                  <c:v>-36.145507783534399</c:v>
                </c:pt>
                <c:pt idx="56172">
                  <c:v>-36.145507783534399</c:v>
                </c:pt>
                <c:pt idx="56173">
                  <c:v>-36.145507783534399</c:v>
                </c:pt>
                <c:pt idx="56174">
                  <c:v>-35.929589796447502</c:v>
                </c:pt>
                <c:pt idx="56175">
                  <c:v>-35.929589796447502</c:v>
                </c:pt>
                <c:pt idx="56176">
                  <c:v>-35.929589796447502</c:v>
                </c:pt>
                <c:pt idx="56177">
                  <c:v>-36.1121093408291</c:v>
                </c:pt>
                <c:pt idx="56178">
                  <c:v>-36.1121093408291</c:v>
                </c:pt>
                <c:pt idx="56179">
                  <c:v>-35.992675744448199</c:v>
                </c:pt>
                <c:pt idx="56180">
                  <c:v>-35.992675744448199</c:v>
                </c:pt>
                <c:pt idx="56181">
                  <c:v>-36.214453073873301</c:v>
                </c:pt>
                <c:pt idx="56182">
                  <c:v>-36.214453073873301</c:v>
                </c:pt>
                <c:pt idx="56183">
                  <c:v>-35.991210898107902</c:v>
                </c:pt>
                <c:pt idx="56184">
                  <c:v>-35.991210898107902</c:v>
                </c:pt>
                <c:pt idx="56185">
                  <c:v>-36.115820278471801</c:v>
                </c:pt>
                <c:pt idx="56186">
                  <c:v>-36.115820278471801</c:v>
                </c:pt>
                <c:pt idx="56187">
                  <c:v>-36.115820278471801</c:v>
                </c:pt>
                <c:pt idx="56188">
                  <c:v>-36.123437449932602</c:v>
                </c:pt>
                <c:pt idx="56189">
                  <c:v>-36.123437449932602</c:v>
                </c:pt>
                <c:pt idx="56190">
                  <c:v>-36.123437449932602</c:v>
                </c:pt>
                <c:pt idx="56191">
                  <c:v>-36.391894525542703</c:v>
                </c:pt>
                <c:pt idx="56192">
                  <c:v>-36.391894525542703</c:v>
                </c:pt>
                <c:pt idx="56193">
                  <c:v>-36.391894525542703</c:v>
                </c:pt>
                <c:pt idx="56194">
                  <c:v>-36.391894525542703</c:v>
                </c:pt>
                <c:pt idx="56195">
                  <c:v>-36.226464808671103</c:v>
                </c:pt>
                <c:pt idx="56196">
                  <c:v>-36.226464808671103</c:v>
                </c:pt>
                <c:pt idx="56197">
                  <c:v>-35.8575194762888</c:v>
                </c:pt>
                <c:pt idx="56198">
                  <c:v>-35.8575194762888</c:v>
                </c:pt>
                <c:pt idx="56199">
                  <c:v>-35.8575194762888</c:v>
                </c:pt>
                <c:pt idx="56200">
                  <c:v>-35.8096679140871</c:v>
                </c:pt>
                <c:pt idx="56201">
                  <c:v>-35.8096679140871</c:v>
                </c:pt>
                <c:pt idx="56202">
                  <c:v>-35.868164027408</c:v>
                </c:pt>
                <c:pt idx="56203">
                  <c:v>-35.868164027408</c:v>
                </c:pt>
                <c:pt idx="56204">
                  <c:v>-36.0049803798101</c:v>
                </c:pt>
                <c:pt idx="56205">
                  <c:v>-36.0049803798101</c:v>
                </c:pt>
                <c:pt idx="56206">
                  <c:v>-36.0049803798101</c:v>
                </c:pt>
                <c:pt idx="56207">
                  <c:v>-36.0049803798101</c:v>
                </c:pt>
                <c:pt idx="56208">
                  <c:v>-35.952734353035297</c:v>
                </c:pt>
                <c:pt idx="56209">
                  <c:v>-35.952734353035297</c:v>
                </c:pt>
                <c:pt idx="56210">
                  <c:v>-35.872753872514203</c:v>
                </c:pt>
                <c:pt idx="56211">
                  <c:v>-35.872753872514203</c:v>
                </c:pt>
                <c:pt idx="56212">
                  <c:v>-35.872753872514203</c:v>
                </c:pt>
                <c:pt idx="56213">
                  <c:v>-35.872753872514203</c:v>
                </c:pt>
                <c:pt idx="56214">
                  <c:v>-35.935253882278602</c:v>
                </c:pt>
                <c:pt idx="56215">
                  <c:v>-35.935253882278602</c:v>
                </c:pt>
                <c:pt idx="56216">
                  <c:v>-36.3221679216512</c:v>
                </c:pt>
                <c:pt idx="56217">
                  <c:v>-36.3221679216512</c:v>
                </c:pt>
                <c:pt idx="56218">
                  <c:v>-36.3221679216512</c:v>
                </c:pt>
                <c:pt idx="56219">
                  <c:v>-36.327148418975398</c:v>
                </c:pt>
                <c:pt idx="56220">
                  <c:v>-36.327148418975398</c:v>
                </c:pt>
                <c:pt idx="56221">
                  <c:v>-36.327148418975398</c:v>
                </c:pt>
                <c:pt idx="56222">
                  <c:v>-35.924121051721102</c:v>
                </c:pt>
                <c:pt idx="56223">
                  <c:v>-36.212792944672401</c:v>
                </c:pt>
                <c:pt idx="56224">
                  <c:v>-36.212792944672401</c:v>
                </c:pt>
                <c:pt idx="56225">
                  <c:v>-36.212792944672401</c:v>
                </c:pt>
                <c:pt idx="56226">
                  <c:v>-36.212792944672401</c:v>
                </c:pt>
                <c:pt idx="56227">
                  <c:v>-36.140917914970402</c:v>
                </c:pt>
                <c:pt idx="56228">
                  <c:v>-36.140917914970402</c:v>
                </c:pt>
                <c:pt idx="56229">
                  <c:v>-36.140917914970402</c:v>
                </c:pt>
                <c:pt idx="56230">
                  <c:v>-35.714746060759303</c:v>
                </c:pt>
                <c:pt idx="56231">
                  <c:v>-35.714746060759303</c:v>
                </c:pt>
                <c:pt idx="56232">
                  <c:v>-35.8358398202544</c:v>
                </c:pt>
                <c:pt idx="56233">
                  <c:v>-35.8358398202544</c:v>
                </c:pt>
                <c:pt idx="56234">
                  <c:v>-35.8358398202544</c:v>
                </c:pt>
                <c:pt idx="56235">
                  <c:v>-35.971093712658302</c:v>
                </c:pt>
                <c:pt idx="56236">
                  <c:v>-35.971093712658302</c:v>
                </c:pt>
                <c:pt idx="56237">
                  <c:v>-35.971093712658302</c:v>
                </c:pt>
                <c:pt idx="56238">
                  <c:v>-36.010351539916797</c:v>
                </c:pt>
                <c:pt idx="56239">
                  <c:v>-36.010351539916797</c:v>
                </c:pt>
                <c:pt idx="56240">
                  <c:v>-36.0025390172813</c:v>
                </c:pt>
                <c:pt idx="56241">
                  <c:v>-36.0025390172813</c:v>
                </c:pt>
                <c:pt idx="56242">
                  <c:v>-36.0025390172813</c:v>
                </c:pt>
                <c:pt idx="56243">
                  <c:v>-35.940527327380501</c:v>
                </c:pt>
                <c:pt idx="56244">
                  <c:v>-35.940527327380501</c:v>
                </c:pt>
                <c:pt idx="56245">
                  <c:v>-36.116015569794399</c:v>
                </c:pt>
                <c:pt idx="56246">
                  <c:v>-36.116015569794399</c:v>
                </c:pt>
                <c:pt idx="56247">
                  <c:v>-35.852734308675203</c:v>
                </c:pt>
                <c:pt idx="56248">
                  <c:v>-35.852734308675203</c:v>
                </c:pt>
                <c:pt idx="56249">
                  <c:v>-35.852734308675203</c:v>
                </c:pt>
                <c:pt idx="56250">
                  <c:v>-35.852734308675203</c:v>
                </c:pt>
                <c:pt idx="56251">
                  <c:v>-36.098632765286297</c:v>
                </c:pt>
                <c:pt idx="56252">
                  <c:v>-36.098632765286297</c:v>
                </c:pt>
                <c:pt idx="56253">
                  <c:v>-36.098632765286297</c:v>
                </c:pt>
                <c:pt idx="56254">
                  <c:v>-35.964550694443403</c:v>
                </c:pt>
                <c:pt idx="56255">
                  <c:v>-35.964550694443403</c:v>
                </c:pt>
                <c:pt idx="56256">
                  <c:v>-36.2492187190728</c:v>
                </c:pt>
                <c:pt idx="56257">
                  <c:v>-36.2492187190728</c:v>
                </c:pt>
                <c:pt idx="56258">
                  <c:v>-36.2492187190728</c:v>
                </c:pt>
                <c:pt idx="56259">
                  <c:v>-35.961816355600597</c:v>
                </c:pt>
                <c:pt idx="56260">
                  <c:v>-35.961816355600597</c:v>
                </c:pt>
                <c:pt idx="56261">
                  <c:v>-36.090527300395401</c:v>
                </c:pt>
                <c:pt idx="56262">
                  <c:v>-36.090527300395401</c:v>
                </c:pt>
                <c:pt idx="56263">
                  <c:v>-35.8910155937483</c:v>
                </c:pt>
                <c:pt idx="56264">
                  <c:v>-35.8910155937483</c:v>
                </c:pt>
                <c:pt idx="56265">
                  <c:v>-35.935156203493499</c:v>
                </c:pt>
                <c:pt idx="56266">
                  <c:v>-35.935156203493499</c:v>
                </c:pt>
                <c:pt idx="56267">
                  <c:v>-35.935156203493499</c:v>
                </c:pt>
                <c:pt idx="56268">
                  <c:v>-36.0077148148047</c:v>
                </c:pt>
                <c:pt idx="56269">
                  <c:v>-36.0077148148047</c:v>
                </c:pt>
                <c:pt idx="56270">
                  <c:v>-36.0077148148047</c:v>
                </c:pt>
                <c:pt idx="56271">
                  <c:v>-36.0077148148047</c:v>
                </c:pt>
                <c:pt idx="56272">
                  <c:v>-36.0260741563688</c:v>
                </c:pt>
                <c:pt idx="56273">
                  <c:v>-36.0260741563688</c:v>
                </c:pt>
                <c:pt idx="56274">
                  <c:v>-36.277539032271299</c:v>
                </c:pt>
                <c:pt idx="56275">
                  <c:v>-36.277539032271299</c:v>
                </c:pt>
                <c:pt idx="56276">
                  <c:v>-36.277539032271299</c:v>
                </c:pt>
                <c:pt idx="56277">
                  <c:v>-36.028613261041698</c:v>
                </c:pt>
                <c:pt idx="56278">
                  <c:v>-36.028613261041698</c:v>
                </c:pt>
                <c:pt idx="56279">
                  <c:v>-35.731738234098799</c:v>
                </c:pt>
                <c:pt idx="56280">
                  <c:v>-35.731738234098799</c:v>
                </c:pt>
                <c:pt idx="56281">
                  <c:v>-36.137597640503301</c:v>
                </c:pt>
                <c:pt idx="56282">
                  <c:v>-36.137597640503301</c:v>
                </c:pt>
                <c:pt idx="56283">
                  <c:v>-35.9615233894583</c:v>
                </c:pt>
                <c:pt idx="56284">
                  <c:v>-35.9615233894583</c:v>
                </c:pt>
                <c:pt idx="56285">
                  <c:v>-35.9615233894583</c:v>
                </c:pt>
                <c:pt idx="56286">
                  <c:v>-36.007031217122801</c:v>
                </c:pt>
                <c:pt idx="56287">
                  <c:v>-36.007031217122801</c:v>
                </c:pt>
                <c:pt idx="56288">
                  <c:v>-36.007031217122801</c:v>
                </c:pt>
                <c:pt idx="56289">
                  <c:v>-36.000097596421199</c:v>
                </c:pt>
                <c:pt idx="56290">
                  <c:v>-36.000097596421199</c:v>
                </c:pt>
                <c:pt idx="56291">
                  <c:v>-36.000097596421199</c:v>
                </c:pt>
                <c:pt idx="56292">
                  <c:v>-35.907910121619302</c:v>
                </c:pt>
                <c:pt idx="56293">
                  <c:v>-35.907910121619302</c:v>
                </c:pt>
                <c:pt idx="56294">
                  <c:v>-35.907910121619302</c:v>
                </c:pt>
                <c:pt idx="56295">
                  <c:v>-36.170507809059899</c:v>
                </c:pt>
                <c:pt idx="56296">
                  <c:v>-36.170507809059899</c:v>
                </c:pt>
                <c:pt idx="56297">
                  <c:v>-36.170507809059899</c:v>
                </c:pt>
                <c:pt idx="56298">
                  <c:v>-36.172753850390997</c:v>
                </c:pt>
                <c:pt idx="56299">
                  <c:v>-36.172753850390997</c:v>
                </c:pt>
                <c:pt idx="56300">
                  <c:v>-36.137597641070897</c:v>
                </c:pt>
                <c:pt idx="56301">
                  <c:v>-36.137597641070897</c:v>
                </c:pt>
                <c:pt idx="56302">
                  <c:v>-36.137597641070897</c:v>
                </c:pt>
                <c:pt idx="56303">
                  <c:v>-36.046289013116599</c:v>
                </c:pt>
                <c:pt idx="56304">
                  <c:v>-36.046289013116599</c:v>
                </c:pt>
                <c:pt idx="56305">
                  <c:v>-35.815820310002799</c:v>
                </c:pt>
                <c:pt idx="56306">
                  <c:v>-35.815820310002799</c:v>
                </c:pt>
                <c:pt idx="56307">
                  <c:v>-35.815820310002799</c:v>
                </c:pt>
                <c:pt idx="56308">
                  <c:v>-36.1516600914983</c:v>
                </c:pt>
                <c:pt idx="56309">
                  <c:v>-36.1516600914983</c:v>
                </c:pt>
                <c:pt idx="56310">
                  <c:v>-36.089550721109802</c:v>
                </c:pt>
                <c:pt idx="56311">
                  <c:v>-36.089550721109802</c:v>
                </c:pt>
                <c:pt idx="56312">
                  <c:v>-36.089550721109802</c:v>
                </c:pt>
                <c:pt idx="56313">
                  <c:v>-36.089550721109802</c:v>
                </c:pt>
                <c:pt idx="56314">
                  <c:v>-36.1112304060225</c:v>
                </c:pt>
                <c:pt idx="56315">
                  <c:v>-36.1112304060225</c:v>
                </c:pt>
                <c:pt idx="56316">
                  <c:v>-35.661523403774403</c:v>
                </c:pt>
                <c:pt idx="56317">
                  <c:v>-35.661523403774403</c:v>
                </c:pt>
                <c:pt idx="56318">
                  <c:v>-35.952148410105998</c:v>
                </c:pt>
                <c:pt idx="56319">
                  <c:v>-35.952148410105998</c:v>
                </c:pt>
                <c:pt idx="56320">
                  <c:v>-35.952148410105998</c:v>
                </c:pt>
                <c:pt idx="56321">
                  <c:v>-35.901562445033001</c:v>
                </c:pt>
                <c:pt idx="56322">
                  <c:v>-35.901562445033001</c:v>
                </c:pt>
                <c:pt idx="56323">
                  <c:v>-36.144433535402598</c:v>
                </c:pt>
                <c:pt idx="56324">
                  <c:v>-36.144433535402598</c:v>
                </c:pt>
                <c:pt idx="56325">
                  <c:v>-35.947558574196499</c:v>
                </c:pt>
                <c:pt idx="56326">
                  <c:v>-35.947558574196499</c:v>
                </c:pt>
                <c:pt idx="56327">
                  <c:v>-35.947558574196499</c:v>
                </c:pt>
                <c:pt idx="56328">
                  <c:v>-35.811816373250601</c:v>
                </c:pt>
                <c:pt idx="56329">
                  <c:v>-35.811816373250601</c:v>
                </c:pt>
                <c:pt idx="56330">
                  <c:v>-35.811816373250601</c:v>
                </c:pt>
                <c:pt idx="56331">
                  <c:v>-35.901171834797402</c:v>
                </c:pt>
                <c:pt idx="56332">
                  <c:v>-35.901171834797402</c:v>
                </c:pt>
                <c:pt idx="56333">
                  <c:v>-35.901171834797402</c:v>
                </c:pt>
                <c:pt idx="56334">
                  <c:v>-36.169531194107499</c:v>
                </c:pt>
                <c:pt idx="56335">
                  <c:v>-36.169531194107499</c:v>
                </c:pt>
                <c:pt idx="56336">
                  <c:v>-36.176562468484903</c:v>
                </c:pt>
                <c:pt idx="56337">
                  <c:v>-36.176562468484903</c:v>
                </c:pt>
                <c:pt idx="56338">
                  <c:v>-36.176562468484903</c:v>
                </c:pt>
                <c:pt idx="56339">
                  <c:v>-36.2252929315218</c:v>
                </c:pt>
                <c:pt idx="56340">
                  <c:v>-36.2252929315218</c:v>
                </c:pt>
                <c:pt idx="56341">
                  <c:v>-35.5606445130324</c:v>
                </c:pt>
                <c:pt idx="56342">
                  <c:v>-35.5606445130324</c:v>
                </c:pt>
                <c:pt idx="56343">
                  <c:v>-35.5606445130324</c:v>
                </c:pt>
                <c:pt idx="56344">
                  <c:v>-35.9808593430934</c:v>
                </c:pt>
                <c:pt idx="56345">
                  <c:v>-35.9808593430934</c:v>
                </c:pt>
                <c:pt idx="56346">
                  <c:v>-36.290624956462104</c:v>
                </c:pt>
                <c:pt idx="56347">
                  <c:v>-36.290624956462104</c:v>
                </c:pt>
                <c:pt idx="56348">
                  <c:v>-35.865234307711901</c:v>
                </c:pt>
                <c:pt idx="56349">
                  <c:v>-35.865234307711901</c:v>
                </c:pt>
                <c:pt idx="56350">
                  <c:v>-35.865234307711901</c:v>
                </c:pt>
                <c:pt idx="56351">
                  <c:v>-35.790820272792097</c:v>
                </c:pt>
                <c:pt idx="56352">
                  <c:v>-35.790820272792097</c:v>
                </c:pt>
                <c:pt idx="56353">
                  <c:v>-35.790820272792097</c:v>
                </c:pt>
                <c:pt idx="56354">
                  <c:v>-35.790820272792097</c:v>
                </c:pt>
                <c:pt idx="56355">
                  <c:v>-35.9061523013224</c:v>
                </c:pt>
                <c:pt idx="56356">
                  <c:v>-35.9061523013224</c:v>
                </c:pt>
                <c:pt idx="56357">
                  <c:v>-36.134960888950403</c:v>
                </c:pt>
                <c:pt idx="56358">
                  <c:v>-36.134960888950403</c:v>
                </c:pt>
                <c:pt idx="56359">
                  <c:v>-36.134960888950403</c:v>
                </c:pt>
                <c:pt idx="56360">
                  <c:v>-36.120703070584497</c:v>
                </c:pt>
                <c:pt idx="56361">
                  <c:v>-36.120703070584497</c:v>
                </c:pt>
                <c:pt idx="56362">
                  <c:v>-36.027050747325099</c:v>
                </c:pt>
                <c:pt idx="56363">
                  <c:v>-36.027050747325099</c:v>
                </c:pt>
                <c:pt idx="56364">
                  <c:v>-36.1184570184923</c:v>
                </c:pt>
                <c:pt idx="56365">
                  <c:v>-36.1184570184923</c:v>
                </c:pt>
                <c:pt idx="56366">
                  <c:v>-36.1184570184923</c:v>
                </c:pt>
                <c:pt idx="56367">
                  <c:v>-36.112695278868998</c:v>
                </c:pt>
                <c:pt idx="56368">
                  <c:v>-36.112695278868998</c:v>
                </c:pt>
                <c:pt idx="56369">
                  <c:v>-36.013378847776004</c:v>
                </c:pt>
                <c:pt idx="56370">
                  <c:v>-36.013378847776004</c:v>
                </c:pt>
                <c:pt idx="56371">
                  <c:v>-36.013378847776004</c:v>
                </c:pt>
                <c:pt idx="56372">
                  <c:v>-36.452831995018599</c:v>
                </c:pt>
                <c:pt idx="56373">
                  <c:v>-36.452831995018599</c:v>
                </c:pt>
                <c:pt idx="56374">
                  <c:v>-36.452831995018599</c:v>
                </c:pt>
                <c:pt idx="56375">
                  <c:v>-35.937597647076402</c:v>
                </c:pt>
                <c:pt idx="56376">
                  <c:v>-35.937597647076402</c:v>
                </c:pt>
                <c:pt idx="56377">
                  <c:v>-35.937597647076402</c:v>
                </c:pt>
                <c:pt idx="56378">
                  <c:v>-36.024511688810797</c:v>
                </c:pt>
                <c:pt idx="56379">
                  <c:v>-36.024511688810797</c:v>
                </c:pt>
                <c:pt idx="56380">
                  <c:v>-36.024511688810797</c:v>
                </c:pt>
                <c:pt idx="56381">
                  <c:v>-35.964550745986301</c:v>
                </c:pt>
                <c:pt idx="56382">
                  <c:v>-35.964550745986301</c:v>
                </c:pt>
                <c:pt idx="56383">
                  <c:v>-35.964550745986301</c:v>
                </c:pt>
                <c:pt idx="56384">
                  <c:v>-35.811718674820398</c:v>
                </c:pt>
                <c:pt idx="56385">
                  <c:v>-35.811718674820398</c:v>
                </c:pt>
                <c:pt idx="56386">
                  <c:v>-36.031249975101602</c:v>
                </c:pt>
                <c:pt idx="56387">
                  <c:v>-36.031249975101602</c:v>
                </c:pt>
                <c:pt idx="56388">
                  <c:v>-35.761230385258301</c:v>
                </c:pt>
                <c:pt idx="56389">
                  <c:v>-35.761230385258301</c:v>
                </c:pt>
                <c:pt idx="56390">
                  <c:v>-35.761230385258301</c:v>
                </c:pt>
                <c:pt idx="56391">
                  <c:v>-35.835644480808597</c:v>
                </c:pt>
                <c:pt idx="56392">
                  <c:v>-35.835644480808597</c:v>
                </c:pt>
                <c:pt idx="56393">
                  <c:v>-35.835644480808597</c:v>
                </c:pt>
                <c:pt idx="56394">
                  <c:v>-35.984277285802797</c:v>
                </c:pt>
                <c:pt idx="56395">
                  <c:v>-35.984277285802797</c:v>
                </c:pt>
                <c:pt idx="56396">
                  <c:v>-35.984277285802797</c:v>
                </c:pt>
                <c:pt idx="56397">
                  <c:v>-35.984277285802797</c:v>
                </c:pt>
                <c:pt idx="56398">
                  <c:v>-36.143847614483001</c:v>
                </c:pt>
                <c:pt idx="56399">
                  <c:v>-36.143847614483001</c:v>
                </c:pt>
                <c:pt idx="56400">
                  <c:v>-36.143847614483001</c:v>
                </c:pt>
                <c:pt idx="56401">
                  <c:v>-36.007324155485499</c:v>
                </c:pt>
                <c:pt idx="56402">
                  <c:v>-36.007324155485499</c:v>
                </c:pt>
                <c:pt idx="56403">
                  <c:v>-36.0379882361594</c:v>
                </c:pt>
                <c:pt idx="56404">
                  <c:v>-36.0379882361594</c:v>
                </c:pt>
                <c:pt idx="56405">
                  <c:v>-36.0379882361594</c:v>
                </c:pt>
                <c:pt idx="56406">
                  <c:v>-35.920800730826102</c:v>
                </c:pt>
                <c:pt idx="56407">
                  <c:v>-35.920800730826102</c:v>
                </c:pt>
                <c:pt idx="56408">
                  <c:v>-35.865429640492898</c:v>
                </c:pt>
                <c:pt idx="56409">
                  <c:v>-35.865429640492898</c:v>
                </c:pt>
                <c:pt idx="56410">
                  <c:v>-35.971874975802997</c:v>
                </c:pt>
                <c:pt idx="56411">
                  <c:v>-35.971874975802997</c:v>
                </c:pt>
                <c:pt idx="56412">
                  <c:v>-36.129101501763202</c:v>
                </c:pt>
                <c:pt idx="56413">
                  <c:v>-36.129101501763202</c:v>
                </c:pt>
                <c:pt idx="56414">
                  <c:v>-36.129101501763202</c:v>
                </c:pt>
                <c:pt idx="56415">
                  <c:v>-36.129101501763202</c:v>
                </c:pt>
                <c:pt idx="56416">
                  <c:v>-35.975390605490198</c:v>
                </c:pt>
                <c:pt idx="56417">
                  <c:v>-35.975390605490198</c:v>
                </c:pt>
                <c:pt idx="56418">
                  <c:v>-36.030859332589898</c:v>
                </c:pt>
                <c:pt idx="56419">
                  <c:v>-36.030859332589898</c:v>
                </c:pt>
                <c:pt idx="56420">
                  <c:v>-36.030859332589898</c:v>
                </c:pt>
                <c:pt idx="56421">
                  <c:v>-35.913574163212601</c:v>
                </c:pt>
                <c:pt idx="56422">
                  <c:v>-35.913574163212601</c:v>
                </c:pt>
                <c:pt idx="56423">
                  <c:v>-35.913574163212601</c:v>
                </c:pt>
                <c:pt idx="56424">
                  <c:v>-36.081835937991798</c:v>
                </c:pt>
                <c:pt idx="56425">
                  <c:v>-36.081835937991798</c:v>
                </c:pt>
                <c:pt idx="56426">
                  <c:v>-35.8942382875466</c:v>
                </c:pt>
                <c:pt idx="56427">
                  <c:v>-35.8942382875466</c:v>
                </c:pt>
                <c:pt idx="56428">
                  <c:v>-35.898339805135002</c:v>
                </c:pt>
                <c:pt idx="56429">
                  <c:v>-35.898339805135002</c:v>
                </c:pt>
                <c:pt idx="56430">
                  <c:v>-35.898339805135002</c:v>
                </c:pt>
                <c:pt idx="56431">
                  <c:v>-36.016503906052002</c:v>
                </c:pt>
                <c:pt idx="56432">
                  <c:v>-36.016503906052002</c:v>
                </c:pt>
                <c:pt idx="56433">
                  <c:v>-36.016503906052002</c:v>
                </c:pt>
                <c:pt idx="56434">
                  <c:v>-36.016503906052002</c:v>
                </c:pt>
                <c:pt idx="56435">
                  <c:v>-35.977734328436703</c:v>
                </c:pt>
                <c:pt idx="56436">
                  <c:v>-35.977734328436703</c:v>
                </c:pt>
                <c:pt idx="56437">
                  <c:v>-35.960546824317099</c:v>
                </c:pt>
                <c:pt idx="56438">
                  <c:v>-35.960546824317099</c:v>
                </c:pt>
                <c:pt idx="56439">
                  <c:v>-35.897363240015601</c:v>
                </c:pt>
                <c:pt idx="56440">
                  <c:v>-35.897363240015601</c:v>
                </c:pt>
                <c:pt idx="56441">
                  <c:v>-35.897363240015601</c:v>
                </c:pt>
                <c:pt idx="56442">
                  <c:v>-36.354687453094797</c:v>
                </c:pt>
                <c:pt idx="56443">
                  <c:v>-35.908984334295297</c:v>
                </c:pt>
                <c:pt idx="56444">
                  <c:v>-35.908984334295297</c:v>
                </c:pt>
                <c:pt idx="56445">
                  <c:v>-35.908984334295297</c:v>
                </c:pt>
                <c:pt idx="56446">
                  <c:v>-36.008300753550401</c:v>
                </c:pt>
                <c:pt idx="56447">
                  <c:v>-36.008300753550401</c:v>
                </c:pt>
                <c:pt idx="56448">
                  <c:v>-35.933691375212199</c:v>
                </c:pt>
                <c:pt idx="56449">
                  <c:v>-35.933691375212199</c:v>
                </c:pt>
                <c:pt idx="56450">
                  <c:v>-35.933691375212199</c:v>
                </c:pt>
                <c:pt idx="56451">
                  <c:v>-35.922070272354098</c:v>
                </c:pt>
                <c:pt idx="56452">
                  <c:v>-35.922070272354098</c:v>
                </c:pt>
                <c:pt idx="56453">
                  <c:v>-35.922070272354098</c:v>
                </c:pt>
                <c:pt idx="56454">
                  <c:v>-35.751464820743401</c:v>
                </c:pt>
                <c:pt idx="56455">
                  <c:v>-35.751464820743401</c:v>
                </c:pt>
                <c:pt idx="56456">
                  <c:v>-35.751464820743401</c:v>
                </c:pt>
                <c:pt idx="56457">
                  <c:v>-36.018164035754999</c:v>
                </c:pt>
                <c:pt idx="56458">
                  <c:v>-36.018164035754999</c:v>
                </c:pt>
                <c:pt idx="56459">
                  <c:v>-36.018164035754999</c:v>
                </c:pt>
                <c:pt idx="56460">
                  <c:v>-36.036914056370698</c:v>
                </c:pt>
                <c:pt idx="56461">
                  <c:v>-36.036914056370698</c:v>
                </c:pt>
                <c:pt idx="56462">
                  <c:v>-35.893066366872503</c:v>
                </c:pt>
                <c:pt idx="56463">
                  <c:v>-35.893066366872503</c:v>
                </c:pt>
                <c:pt idx="56464">
                  <c:v>-35.812402317525901</c:v>
                </c:pt>
                <c:pt idx="56465">
                  <c:v>-35.812402317525901</c:v>
                </c:pt>
                <c:pt idx="56466">
                  <c:v>-35.812402317525901</c:v>
                </c:pt>
                <c:pt idx="56467">
                  <c:v>-36.343749954576197</c:v>
                </c:pt>
                <c:pt idx="56468">
                  <c:v>-36.343749954576197</c:v>
                </c:pt>
                <c:pt idx="56469">
                  <c:v>-36.343749954576197</c:v>
                </c:pt>
                <c:pt idx="56470">
                  <c:v>-35.915234317195399</c:v>
                </c:pt>
                <c:pt idx="56471">
                  <c:v>-35.915234317195399</c:v>
                </c:pt>
                <c:pt idx="56472">
                  <c:v>-35.915234317195399</c:v>
                </c:pt>
                <c:pt idx="56473">
                  <c:v>-35.915234317195399</c:v>
                </c:pt>
                <c:pt idx="56474">
                  <c:v>-35.925781228732298</c:v>
                </c:pt>
                <c:pt idx="56475">
                  <c:v>-35.925781228732298</c:v>
                </c:pt>
                <c:pt idx="56476">
                  <c:v>-36.171191346656997</c:v>
                </c:pt>
                <c:pt idx="56477">
                  <c:v>-36.171191346656997</c:v>
                </c:pt>
                <c:pt idx="56478">
                  <c:v>-36.091894465280298</c:v>
                </c:pt>
                <c:pt idx="56479">
                  <c:v>-36.091894465280298</c:v>
                </c:pt>
                <c:pt idx="56480">
                  <c:v>-36.091894465280298</c:v>
                </c:pt>
                <c:pt idx="56481">
                  <c:v>-35.758398415949998</c:v>
                </c:pt>
                <c:pt idx="56482">
                  <c:v>-35.758398415949998</c:v>
                </c:pt>
                <c:pt idx="56483">
                  <c:v>-36.036425777274403</c:v>
                </c:pt>
                <c:pt idx="56484">
                  <c:v>-36.036425777274403</c:v>
                </c:pt>
                <c:pt idx="56485">
                  <c:v>-36.036425777274403</c:v>
                </c:pt>
                <c:pt idx="56486">
                  <c:v>-35.7321288349412</c:v>
                </c:pt>
                <c:pt idx="56487">
                  <c:v>-35.7321288349412</c:v>
                </c:pt>
                <c:pt idx="56488">
                  <c:v>-35.7321288349412</c:v>
                </c:pt>
                <c:pt idx="56489">
                  <c:v>-36.1410155640624</c:v>
                </c:pt>
                <c:pt idx="56490">
                  <c:v>-36.1410155640624</c:v>
                </c:pt>
                <c:pt idx="56491">
                  <c:v>-36.1410155640624</c:v>
                </c:pt>
                <c:pt idx="56492">
                  <c:v>-36.1410155640624</c:v>
                </c:pt>
                <c:pt idx="56493">
                  <c:v>-36.082128859328797</c:v>
                </c:pt>
                <c:pt idx="56494">
                  <c:v>-36.082128859328797</c:v>
                </c:pt>
                <c:pt idx="56495">
                  <c:v>-35.971777339880603</c:v>
                </c:pt>
                <c:pt idx="56496">
                  <c:v>-35.971777339880603</c:v>
                </c:pt>
                <c:pt idx="56497">
                  <c:v>-35.971777339880603</c:v>
                </c:pt>
                <c:pt idx="56498">
                  <c:v>-35.974414035023003</c:v>
                </c:pt>
                <c:pt idx="56499">
                  <c:v>-35.974414035023003</c:v>
                </c:pt>
                <c:pt idx="56500">
                  <c:v>-35.974414035023003</c:v>
                </c:pt>
                <c:pt idx="56501">
                  <c:v>-36.036718691364499</c:v>
                </c:pt>
                <c:pt idx="56502">
                  <c:v>-36.010742135003902</c:v>
                </c:pt>
                <c:pt idx="56503">
                  <c:v>-36.010742135003902</c:v>
                </c:pt>
                <c:pt idx="56504">
                  <c:v>-36.010742135003902</c:v>
                </c:pt>
                <c:pt idx="56505">
                  <c:v>-36.010742135003902</c:v>
                </c:pt>
                <c:pt idx="56506">
                  <c:v>-36.163281218701698</c:v>
                </c:pt>
                <c:pt idx="56507">
                  <c:v>-36.163281218701698</c:v>
                </c:pt>
                <c:pt idx="56508">
                  <c:v>-36.163281218701698</c:v>
                </c:pt>
                <c:pt idx="56509">
                  <c:v>-36.079101522795099</c:v>
                </c:pt>
                <c:pt idx="56510">
                  <c:v>-36.079101522795099</c:v>
                </c:pt>
                <c:pt idx="56511">
                  <c:v>-36.079101522795099</c:v>
                </c:pt>
                <c:pt idx="56512">
                  <c:v>-36.090527282081801</c:v>
                </c:pt>
                <c:pt idx="56513">
                  <c:v>-36.090527282081801</c:v>
                </c:pt>
                <c:pt idx="56514">
                  <c:v>-36.090527282081801</c:v>
                </c:pt>
                <c:pt idx="56515">
                  <c:v>-36.090527282081801</c:v>
                </c:pt>
                <c:pt idx="56516">
                  <c:v>-36.097558586785397</c:v>
                </c:pt>
                <c:pt idx="56517">
                  <c:v>-36.097558586785397</c:v>
                </c:pt>
                <c:pt idx="56518">
                  <c:v>-36.097558586785397</c:v>
                </c:pt>
                <c:pt idx="56519">
                  <c:v>-36.247167960471401</c:v>
                </c:pt>
                <c:pt idx="56520">
                  <c:v>-36.247167960471401</c:v>
                </c:pt>
                <c:pt idx="56521">
                  <c:v>-36.015722617092202</c:v>
                </c:pt>
                <c:pt idx="56522">
                  <c:v>-36.015722617092202</c:v>
                </c:pt>
                <c:pt idx="56523">
                  <c:v>-36.015722617092202</c:v>
                </c:pt>
                <c:pt idx="56524">
                  <c:v>-35.955859345965997</c:v>
                </c:pt>
                <c:pt idx="56525">
                  <c:v>-35.955859345965997</c:v>
                </c:pt>
                <c:pt idx="56526">
                  <c:v>-35.955859345965997</c:v>
                </c:pt>
                <c:pt idx="56527">
                  <c:v>-36.042187466140597</c:v>
                </c:pt>
                <c:pt idx="56528">
                  <c:v>-36.042187466140597</c:v>
                </c:pt>
                <c:pt idx="56529">
                  <c:v>-36.0988280546444</c:v>
                </c:pt>
                <c:pt idx="56530">
                  <c:v>-36.0988280546444</c:v>
                </c:pt>
                <c:pt idx="56531">
                  <c:v>-36.0988280546444</c:v>
                </c:pt>
                <c:pt idx="56532">
                  <c:v>-36.0988280546444</c:v>
                </c:pt>
                <c:pt idx="56533">
                  <c:v>-36.055078085817499</c:v>
                </c:pt>
                <c:pt idx="56534">
                  <c:v>-36.055078085817499</c:v>
                </c:pt>
                <c:pt idx="56535">
                  <c:v>-36.055078085817499</c:v>
                </c:pt>
                <c:pt idx="56536">
                  <c:v>-35.920410086233403</c:v>
                </c:pt>
                <c:pt idx="56537">
                  <c:v>-35.920410086233403</c:v>
                </c:pt>
                <c:pt idx="56538">
                  <c:v>-36.007617164068499</c:v>
                </c:pt>
                <c:pt idx="56539">
                  <c:v>-36.007617164068499</c:v>
                </c:pt>
                <c:pt idx="56540">
                  <c:v>-36.007617164068499</c:v>
                </c:pt>
                <c:pt idx="56541">
                  <c:v>-35.837988236940802</c:v>
                </c:pt>
                <c:pt idx="56542">
                  <c:v>-36.279589813442698</c:v>
                </c:pt>
                <c:pt idx="56543">
                  <c:v>-36.279589813442698</c:v>
                </c:pt>
                <c:pt idx="56544">
                  <c:v>-36.279589813442698</c:v>
                </c:pt>
                <c:pt idx="56545">
                  <c:v>-36.130175721686101</c:v>
                </c:pt>
                <c:pt idx="56546">
                  <c:v>-36.130175721686101</c:v>
                </c:pt>
                <c:pt idx="56547">
                  <c:v>-36.130175721686101</c:v>
                </c:pt>
                <c:pt idx="56548">
                  <c:v>-35.9619140192153</c:v>
                </c:pt>
                <c:pt idx="56549">
                  <c:v>-35.9619140192153</c:v>
                </c:pt>
                <c:pt idx="56550">
                  <c:v>-35.9619140192153</c:v>
                </c:pt>
                <c:pt idx="56551">
                  <c:v>-35.964160075483903</c:v>
                </c:pt>
                <c:pt idx="56552">
                  <c:v>-35.964160075483903</c:v>
                </c:pt>
                <c:pt idx="56553">
                  <c:v>-35.964160075483903</c:v>
                </c:pt>
                <c:pt idx="56554">
                  <c:v>-36.093066389104898</c:v>
                </c:pt>
                <c:pt idx="56555">
                  <c:v>-36.093066389104898</c:v>
                </c:pt>
                <c:pt idx="56556">
                  <c:v>-36.093066389104898</c:v>
                </c:pt>
                <c:pt idx="56557">
                  <c:v>-35.890820280357701</c:v>
                </c:pt>
                <c:pt idx="56558">
                  <c:v>-35.890820280357701</c:v>
                </c:pt>
                <c:pt idx="56559">
                  <c:v>-35.890820280357701</c:v>
                </c:pt>
                <c:pt idx="56560">
                  <c:v>-35.636816338577702</c:v>
                </c:pt>
                <c:pt idx="56561">
                  <c:v>-35.636816338577702</c:v>
                </c:pt>
                <c:pt idx="56562">
                  <c:v>-35.636816338577702</c:v>
                </c:pt>
                <c:pt idx="56563">
                  <c:v>-35.701953071577002</c:v>
                </c:pt>
                <c:pt idx="56564">
                  <c:v>-35.701953071577002</c:v>
                </c:pt>
                <c:pt idx="56565">
                  <c:v>-35.980761668004497</c:v>
                </c:pt>
                <c:pt idx="56566">
                  <c:v>-35.980761668004497</c:v>
                </c:pt>
                <c:pt idx="56567">
                  <c:v>-36.0738280499572</c:v>
                </c:pt>
                <c:pt idx="56568">
                  <c:v>-36.0738280499572</c:v>
                </c:pt>
                <c:pt idx="56569">
                  <c:v>-36.0738280499572</c:v>
                </c:pt>
                <c:pt idx="56570">
                  <c:v>-36.057226525655999</c:v>
                </c:pt>
                <c:pt idx="56571">
                  <c:v>-36.057226525655999</c:v>
                </c:pt>
                <c:pt idx="56572">
                  <c:v>-36.057226525655999</c:v>
                </c:pt>
                <c:pt idx="56573">
                  <c:v>-35.986328056598701</c:v>
                </c:pt>
                <c:pt idx="56574">
                  <c:v>-35.986328056598701</c:v>
                </c:pt>
                <c:pt idx="56575">
                  <c:v>-35.986328056598701</c:v>
                </c:pt>
                <c:pt idx="56576">
                  <c:v>-36.018847642466397</c:v>
                </c:pt>
                <c:pt idx="56577">
                  <c:v>-36.018847642466397</c:v>
                </c:pt>
                <c:pt idx="56578">
                  <c:v>-36.018847642466397</c:v>
                </c:pt>
                <c:pt idx="56579">
                  <c:v>-35.790332004777099</c:v>
                </c:pt>
                <c:pt idx="56580">
                  <c:v>-35.790332004777099</c:v>
                </c:pt>
                <c:pt idx="56581">
                  <c:v>-36.0268554230788</c:v>
                </c:pt>
                <c:pt idx="56582">
                  <c:v>-36.0268554230788</c:v>
                </c:pt>
                <c:pt idx="56583">
                  <c:v>-36.0268554230788</c:v>
                </c:pt>
                <c:pt idx="56584">
                  <c:v>-36.068945285929601</c:v>
                </c:pt>
                <c:pt idx="56585">
                  <c:v>-36.068945285929601</c:v>
                </c:pt>
                <c:pt idx="56586">
                  <c:v>-36.068945285929601</c:v>
                </c:pt>
                <c:pt idx="56587">
                  <c:v>-35.969921808711597</c:v>
                </c:pt>
                <c:pt idx="56588">
                  <c:v>-35.969921808711597</c:v>
                </c:pt>
                <c:pt idx="56589">
                  <c:v>-36.007617166003897</c:v>
                </c:pt>
                <c:pt idx="56590">
                  <c:v>-36.007617166003897</c:v>
                </c:pt>
                <c:pt idx="56591">
                  <c:v>-36.007617166003897</c:v>
                </c:pt>
                <c:pt idx="56592">
                  <c:v>-35.928613240968801</c:v>
                </c:pt>
                <c:pt idx="56593">
                  <c:v>-35.928613240968801</c:v>
                </c:pt>
                <c:pt idx="56594">
                  <c:v>-35.928613240968801</c:v>
                </c:pt>
                <c:pt idx="56595">
                  <c:v>-35.936132814043901</c:v>
                </c:pt>
                <c:pt idx="56596">
                  <c:v>-35.936132814043901</c:v>
                </c:pt>
                <c:pt idx="56597">
                  <c:v>-35.936132814043901</c:v>
                </c:pt>
                <c:pt idx="56598">
                  <c:v>-36.162988242154803</c:v>
                </c:pt>
                <c:pt idx="56599">
                  <c:v>-36.162988242154803</c:v>
                </c:pt>
                <c:pt idx="56600">
                  <c:v>-36.162988242154803</c:v>
                </c:pt>
                <c:pt idx="56601">
                  <c:v>-36.221484341513097</c:v>
                </c:pt>
                <c:pt idx="56602">
                  <c:v>-36.221484341513097</c:v>
                </c:pt>
                <c:pt idx="56603">
                  <c:v>-36.086621036083599</c:v>
                </c:pt>
                <c:pt idx="56604">
                  <c:v>-36.086621036083599</c:v>
                </c:pt>
                <c:pt idx="56605">
                  <c:v>-36.086621036083599</c:v>
                </c:pt>
                <c:pt idx="56606">
                  <c:v>-35.9925781375714</c:v>
                </c:pt>
                <c:pt idx="56607">
                  <c:v>-35.9925781375714</c:v>
                </c:pt>
                <c:pt idx="56608">
                  <c:v>-35.9925781375714</c:v>
                </c:pt>
                <c:pt idx="56609">
                  <c:v>-35.824609326606101</c:v>
                </c:pt>
                <c:pt idx="56610">
                  <c:v>-35.824609326606101</c:v>
                </c:pt>
                <c:pt idx="56611">
                  <c:v>-35.824609326606101</c:v>
                </c:pt>
                <c:pt idx="56612">
                  <c:v>-36.045898376178201</c:v>
                </c:pt>
                <c:pt idx="56613">
                  <c:v>-36.045898376178201</c:v>
                </c:pt>
                <c:pt idx="56614">
                  <c:v>-35.963085912990202</c:v>
                </c:pt>
                <c:pt idx="56615">
                  <c:v>-35.963085912990202</c:v>
                </c:pt>
                <c:pt idx="56616">
                  <c:v>-35.963085912990202</c:v>
                </c:pt>
                <c:pt idx="56617">
                  <c:v>-36.156542951379301</c:v>
                </c:pt>
                <c:pt idx="56618">
                  <c:v>-36.156542951379301</c:v>
                </c:pt>
                <c:pt idx="56619">
                  <c:v>-36.156542951379301</c:v>
                </c:pt>
                <c:pt idx="56620">
                  <c:v>-35.829003845137699</c:v>
                </c:pt>
                <c:pt idx="56621">
                  <c:v>-36.259765562645001</c:v>
                </c:pt>
                <c:pt idx="56622">
                  <c:v>-36.259765562645001</c:v>
                </c:pt>
                <c:pt idx="56623">
                  <c:v>-36.259765562645001</c:v>
                </c:pt>
                <c:pt idx="56624">
                  <c:v>-36.193359335215</c:v>
                </c:pt>
                <c:pt idx="56625">
                  <c:v>-36.193359335215</c:v>
                </c:pt>
                <c:pt idx="56626">
                  <c:v>-36.193359335215</c:v>
                </c:pt>
                <c:pt idx="56627">
                  <c:v>-35.9877929399808</c:v>
                </c:pt>
                <c:pt idx="56628">
                  <c:v>-35.9877929399808</c:v>
                </c:pt>
                <c:pt idx="56629">
                  <c:v>-35.9877929399808</c:v>
                </c:pt>
                <c:pt idx="56630">
                  <c:v>-36.432031193107797</c:v>
                </c:pt>
                <c:pt idx="56631">
                  <c:v>-36.432031193107797</c:v>
                </c:pt>
                <c:pt idx="56632">
                  <c:v>-36.343847627322198</c:v>
                </c:pt>
                <c:pt idx="56633">
                  <c:v>-36.343847627322198</c:v>
                </c:pt>
                <c:pt idx="56634">
                  <c:v>-35.973144445837498</c:v>
                </c:pt>
                <c:pt idx="56635">
                  <c:v>-35.973144445837498</c:v>
                </c:pt>
                <c:pt idx="56636">
                  <c:v>-35.973144445837498</c:v>
                </c:pt>
                <c:pt idx="56637">
                  <c:v>-36.474316389139801</c:v>
                </c:pt>
                <c:pt idx="56638">
                  <c:v>-36.209082011941</c:v>
                </c:pt>
                <c:pt idx="56639">
                  <c:v>-36.209082011941</c:v>
                </c:pt>
                <c:pt idx="56640">
                  <c:v>-36.209082011941</c:v>
                </c:pt>
                <c:pt idx="56641">
                  <c:v>-36.209082011941</c:v>
                </c:pt>
                <c:pt idx="56642">
                  <c:v>-35.950195233453996</c:v>
                </c:pt>
                <c:pt idx="56643">
                  <c:v>-35.950195233453996</c:v>
                </c:pt>
                <c:pt idx="56644">
                  <c:v>-35.950195233453996</c:v>
                </c:pt>
                <c:pt idx="56645">
                  <c:v>-35.7852538661027</c:v>
                </c:pt>
                <c:pt idx="56646">
                  <c:v>-35.7852538661027</c:v>
                </c:pt>
                <c:pt idx="56647">
                  <c:v>-35.7852538661027</c:v>
                </c:pt>
                <c:pt idx="56648">
                  <c:v>-35.7852538661027</c:v>
                </c:pt>
                <c:pt idx="56649">
                  <c:v>-35.828906229507901</c:v>
                </c:pt>
                <c:pt idx="56650">
                  <c:v>-35.828906229507901</c:v>
                </c:pt>
                <c:pt idx="56651">
                  <c:v>-35.828906229507901</c:v>
                </c:pt>
                <c:pt idx="56652">
                  <c:v>-36.135644482324999</c:v>
                </c:pt>
                <c:pt idx="56653">
                  <c:v>-36.135644482324999</c:v>
                </c:pt>
                <c:pt idx="56654">
                  <c:v>-36.135644482324999</c:v>
                </c:pt>
                <c:pt idx="56655">
                  <c:v>-35.994433574378398</c:v>
                </c:pt>
                <c:pt idx="56656">
                  <c:v>-35.994433574378398</c:v>
                </c:pt>
                <c:pt idx="56657">
                  <c:v>-35.965136722166697</c:v>
                </c:pt>
                <c:pt idx="56658">
                  <c:v>-35.965136722166697</c:v>
                </c:pt>
                <c:pt idx="56659">
                  <c:v>-35.940917930878598</c:v>
                </c:pt>
                <c:pt idx="56660">
                  <c:v>-35.940917930878598</c:v>
                </c:pt>
                <c:pt idx="56661">
                  <c:v>-35.857812504014802</c:v>
                </c:pt>
                <c:pt idx="56662">
                  <c:v>-35.857812504014802</c:v>
                </c:pt>
                <c:pt idx="56663">
                  <c:v>-35.857812504014802</c:v>
                </c:pt>
                <c:pt idx="56664">
                  <c:v>-35.919140556936298</c:v>
                </c:pt>
                <c:pt idx="56665">
                  <c:v>-35.919140556936298</c:v>
                </c:pt>
                <c:pt idx="56666">
                  <c:v>-35.7885741683858</c:v>
                </c:pt>
                <c:pt idx="56667">
                  <c:v>-35.7885741683858</c:v>
                </c:pt>
                <c:pt idx="56668">
                  <c:v>-35.7885741683858</c:v>
                </c:pt>
                <c:pt idx="56669">
                  <c:v>-35.7885741683858</c:v>
                </c:pt>
                <c:pt idx="56670">
                  <c:v>-36.116503857592697</c:v>
                </c:pt>
                <c:pt idx="56671">
                  <c:v>-36.116503857592697</c:v>
                </c:pt>
                <c:pt idx="56672">
                  <c:v>-36.112304677750203</c:v>
                </c:pt>
                <c:pt idx="56673">
                  <c:v>-36.112304677750203</c:v>
                </c:pt>
                <c:pt idx="56674">
                  <c:v>-36.591015591518897</c:v>
                </c:pt>
                <c:pt idx="56675">
                  <c:v>-36.591015591518897</c:v>
                </c:pt>
                <c:pt idx="56676">
                  <c:v>-36.591015591518897</c:v>
                </c:pt>
                <c:pt idx="56677">
                  <c:v>-36.114648415888901</c:v>
                </c:pt>
                <c:pt idx="56678">
                  <c:v>-36.114648415888901</c:v>
                </c:pt>
                <c:pt idx="56679">
                  <c:v>-36.0625976458686</c:v>
                </c:pt>
                <c:pt idx="56680">
                  <c:v>-36.0625976458686</c:v>
                </c:pt>
                <c:pt idx="56681">
                  <c:v>-36.0625976458686</c:v>
                </c:pt>
                <c:pt idx="56682">
                  <c:v>-35.879980471137898</c:v>
                </c:pt>
                <c:pt idx="56683">
                  <c:v>-35.879980471137898</c:v>
                </c:pt>
                <c:pt idx="56684">
                  <c:v>-35.879980471137898</c:v>
                </c:pt>
                <c:pt idx="56685">
                  <c:v>-35.768359334629999</c:v>
                </c:pt>
                <c:pt idx="56686">
                  <c:v>-35.768359334629999</c:v>
                </c:pt>
                <c:pt idx="56687">
                  <c:v>-35.768359334629999</c:v>
                </c:pt>
                <c:pt idx="56688">
                  <c:v>-36.266601533148702</c:v>
                </c:pt>
                <c:pt idx="56689">
                  <c:v>-36.266601533148702</c:v>
                </c:pt>
                <c:pt idx="56690">
                  <c:v>-36.1495117186277</c:v>
                </c:pt>
                <c:pt idx="56691">
                  <c:v>-36.1495117186277</c:v>
                </c:pt>
                <c:pt idx="56692">
                  <c:v>-36.1495117186277</c:v>
                </c:pt>
                <c:pt idx="56693">
                  <c:v>-36.1495117186277</c:v>
                </c:pt>
                <c:pt idx="56694">
                  <c:v>-36.347753838614103</c:v>
                </c:pt>
                <c:pt idx="56695">
                  <c:v>-36.347753838614103</c:v>
                </c:pt>
                <c:pt idx="56696">
                  <c:v>-35.963476500830403</c:v>
                </c:pt>
                <c:pt idx="56697">
                  <c:v>-35.963476500830403</c:v>
                </c:pt>
                <c:pt idx="56698">
                  <c:v>-35.963476500830403</c:v>
                </c:pt>
                <c:pt idx="56699">
                  <c:v>-35.968652319708703</c:v>
                </c:pt>
                <c:pt idx="56700">
                  <c:v>-35.968652319708703</c:v>
                </c:pt>
                <c:pt idx="56701">
                  <c:v>-35.950097621978699</c:v>
                </c:pt>
                <c:pt idx="56702">
                  <c:v>-35.950097621978699</c:v>
                </c:pt>
                <c:pt idx="56703">
                  <c:v>-36.022460917687503</c:v>
                </c:pt>
                <c:pt idx="56704">
                  <c:v>-36.022460917687503</c:v>
                </c:pt>
                <c:pt idx="56705">
                  <c:v>-36.022460917687503</c:v>
                </c:pt>
                <c:pt idx="56706">
                  <c:v>-35.806445280271802</c:v>
                </c:pt>
                <c:pt idx="56707">
                  <c:v>-35.806445280271802</c:v>
                </c:pt>
                <c:pt idx="56708">
                  <c:v>-35.806445280271802</c:v>
                </c:pt>
                <c:pt idx="56709">
                  <c:v>-35.913378816600002</c:v>
                </c:pt>
                <c:pt idx="56710">
                  <c:v>-35.913378816600002</c:v>
                </c:pt>
                <c:pt idx="56711">
                  <c:v>-35.913378816600002</c:v>
                </c:pt>
                <c:pt idx="56712">
                  <c:v>-36.220507760568502</c:v>
                </c:pt>
                <c:pt idx="56713">
                  <c:v>-36.220507760568502</c:v>
                </c:pt>
                <c:pt idx="56714">
                  <c:v>-36.220507760568502</c:v>
                </c:pt>
                <c:pt idx="56715">
                  <c:v>-35.943945280814603</c:v>
                </c:pt>
                <c:pt idx="56716">
                  <c:v>-35.943945280814603</c:v>
                </c:pt>
                <c:pt idx="56717">
                  <c:v>-36.074413991678703</c:v>
                </c:pt>
                <c:pt idx="56718">
                  <c:v>-36.074413991678703</c:v>
                </c:pt>
                <c:pt idx="56719">
                  <c:v>-36.074413991678703</c:v>
                </c:pt>
                <c:pt idx="56720">
                  <c:v>-35.9342773060634</c:v>
                </c:pt>
                <c:pt idx="56721">
                  <c:v>-35.989550769299903</c:v>
                </c:pt>
                <c:pt idx="56722">
                  <c:v>-35.989550769299903</c:v>
                </c:pt>
                <c:pt idx="56723">
                  <c:v>-35.989550769299903</c:v>
                </c:pt>
                <c:pt idx="56724">
                  <c:v>-35.795410117098001</c:v>
                </c:pt>
                <c:pt idx="56725">
                  <c:v>-35.795410117098001</c:v>
                </c:pt>
                <c:pt idx="56726">
                  <c:v>-35.795410117098001</c:v>
                </c:pt>
                <c:pt idx="56727">
                  <c:v>-36.038281222397899</c:v>
                </c:pt>
                <c:pt idx="56728">
                  <c:v>-36.038281222397899</c:v>
                </c:pt>
                <c:pt idx="56729">
                  <c:v>-36.038281222397899</c:v>
                </c:pt>
                <c:pt idx="56730">
                  <c:v>-36.024609365260403</c:v>
                </c:pt>
                <c:pt idx="56731">
                  <c:v>-36.024609365260403</c:v>
                </c:pt>
                <c:pt idx="56732">
                  <c:v>-36.024609365260403</c:v>
                </c:pt>
                <c:pt idx="56733">
                  <c:v>-36.024609365260403</c:v>
                </c:pt>
                <c:pt idx="56734">
                  <c:v>-35.930371056572703</c:v>
                </c:pt>
                <c:pt idx="56735">
                  <c:v>-35.930371056572703</c:v>
                </c:pt>
                <c:pt idx="56736">
                  <c:v>-36.233105425206297</c:v>
                </c:pt>
                <c:pt idx="56737">
                  <c:v>-36.233105425206297</c:v>
                </c:pt>
                <c:pt idx="56738">
                  <c:v>-36.007031192028002</c:v>
                </c:pt>
                <c:pt idx="56739">
                  <c:v>-36.007031192028002</c:v>
                </c:pt>
                <c:pt idx="56740">
                  <c:v>-36.007031192028002</c:v>
                </c:pt>
                <c:pt idx="56741">
                  <c:v>-36.259277323479097</c:v>
                </c:pt>
                <c:pt idx="56742">
                  <c:v>-36.259277323479097</c:v>
                </c:pt>
                <c:pt idx="56743">
                  <c:v>-35.894531175952501</c:v>
                </c:pt>
                <c:pt idx="56744">
                  <c:v>-35.894531175952501</c:v>
                </c:pt>
                <c:pt idx="56745">
                  <c:v>-35.894531175952501</c:v>
                </c:pt>
                <c:pt idx="56746">
                  <c:v>-36.038671808033499</c:v>
                </c:pt>
                <c:pt idx="56747">
                  <c:v>-36.038671808033499</c:v>
                </c:pt>
                <c:pt idx="56748">
                  <c:v>-36.038671808033499</c:v>
                </c:pt>
                <c:pt idx="56749">
                  <c:v>-36.045996081615101</c:v>
                </c:pt>
                <c:pt idx="56750">
                  <c:v>-36.045996081615101</c:v>
                </c:pt>
                <c:pt idx="56751">
                  <c:v>-36.045996081615101</c:v>
                </c:pt>
                <c:pt idx="56752">
                  <c:v>-36.009960880604901</c:v>
                </c:pt>
                <c:pt idx="56753">
                  <c:v>-36.009960880604901</c:v>
                </c:pt>
                <c:pt idx="56754">
                  <c:v>-36.217089801240903</c:v>
                </c:pt>
                <c:pt idx="56755">
                  <c:v>-36.217089801240903</c:v>
                </c:pt>
                <c:pt idx="56756">
                  <c:v>-36.217089801240903</c:v>
                </c:pt>
                <c:pt idx="56757">
                  <c:v>-36.398046825219303</c:v>
                </c:pt>
                <c:pt idx="56758">
                  <c:v>-36.398046825219303</c:v>
                </c:pt>
                <c:pt idx="56759">
                  <c:v>-35.981542940593499</c:v>
                </c:pt>
                <c:pt idx="56760">
                  <c:v>-35.981542940593499</c:v>
                </c:pt>
                <c:pt idx="56761">
                  <c:v>-35.844726551687899</c:v>
                </c:pt>
                <c:pt idx="56762">
                  <c:v>-35.844726551687899</c:v>
                </c:pt>
                <c:pt idx="56763">
                  <c:v>-35.844726551687899</c:v>
                </c:pt>
                <c:pt idx="56764">
                  <c:v>-35.836523393227203</c:v>
                </c:pt>
                <c:pt idx="56765">
                  <c:v>-35.836523393227203</c:v>
                </c:pt>
                <c:pt idx="56766">
                  <c:v>-35.836523393227203</c:v>
                </c:pt>
                <c:pt idx="56767">
                  <c:v>-35.910156199541198</c:v>
                </c:pt>
                <c:pt idx="56768">
                  <c:v>-35.910156199541198</c:v>
                </c:pt>
                <c:pt idx="56769">
                  <c:v>-35.910156199541198</c:v>
                </c:pt>
                <c:pt idx="56770">
                  <c:v>-35.910156199541198</c:v>
                </c:pt>
                <c:pt idx="56771">
                  <c:v>-36.051562455424502</c:v>
                </c:pt>
                <c:pt idx="56772">
                  <c:v>-36.051562455424502</c:v>
                </c:pt>
                <c:pt idx="56773">
                  <c:v>-36.080664051245499</c:v>
                </c:pt>
                <c:pt idx="56774">
                  <c:v>-36.080664051245499</c:v>
                </c:pt>
                <c:pt idx="56775">
                  <c:v>-36.1066406078534</c:v>
                </c:pt>
                <c:pt idx="56776">
                  <c:v>-36.1066406078534</c:v>
                </c:pt>
                <c:pt idx="56777">
                  <c:v>-36.1066406078534</c:v>
                </c:pt>
                <c:pt idx="56778">
                  <c:v>-36.076953077958002</c:v>
                </c:pt>
                <c:pt idx="56779">
                  <c:v>-36.076953077958002</c:v>
                </c:pt>
                <c:pt idx="56780">
                  <c:v>-36.142773434003097</c:v>
                </c:pt>
                <c:pt idx="56781">
                  <c:v>-36.142773434003097</c:v>
                </c:pt>
                <c:pt idx="56782">
                  <c:v>-36.142773434003097</c:v>
                </c:pt>
                <c:pt idx="56783">
                  <c:v>-36.096484320958503</c:v>
                </c:pt>
                <c:pt idx="56784">
                  <c:v>-36.096484320958503</c:v>
                </c:pt>
                <c:pt idx="56785">
                  <c:v>-36.164746079732097</c:v>
                </c:pt>
                <c:pt idx="56786">
                  <c:v>-36.164746079732097</c:v>
                </c:pt>
                <c:pt idx="56787">
                  <c:v>-36.164746079732097</c:v>
                </c:pt>
                <c:pt idx="56788">
                  <c:v>-36.164746079732097</c:v>
                </c:pt>
                <c:pt idx="56789">
                  <c:v>-35.941015578988299</c:v>
                </c:pt>
                <c:pt idx="56790">
                  <c:v>-35.941015578988299</c:v>
                </c:pt>
                <c:pt idx="56791">
                  <c:v>-36.2019530988036</c:v>
                </c:pt>
                <c:pt idx="56792">
                  <c:v>-36.2019530988036</c:v>
                </c:pt>
                <c:pt idx="56793">
                  <c:v>-36.2019530988036</c:v>
                </c:pt>
                <c:pt idx="56794">
                  <c:v>-36.078710868052397</c:v>
                </c:pt>
                <c:pt idx="56795">
                  <c:v>-36.078710868052397</c:v>
                </c:pt>
                <c:pt idx="56796">
                  <c:v>-36.174414037515803</c:v>
                </c:pt>
                <c:pt idx="56797">
                  <c:v>-36.174414037515803</c:v>
                </c:pt>
                <c:pt idx="56798">
                  <c:v>-36.186132766124501</c:v>
                </c:pt>
                <c:pt idx="56799">
                  <c:v>-36.186132766124501</c:v>
                </c:pt>
                <c:pt idx="56800">
                  <c:v>-36.186132766124501</c:v>
                </c:pt>
                <c:pt idx="56801">
                  <c:v>-35.974218707880901</c:v>
                </c:pt>
                <c:pt idx="56802">
                  <c:v>-35.974218707880901</c:v>
                </c:pt>
                <c:pt idx="56803">
                  <c:v>-35.974218707880901</c:v>
                </c:pt>
                <c:pt idx="56804">
                  <c:v>-36.185058555820397</c:v>
                </c:pt>
                <c:pt idx="56805">
                  <c:v>-36.185058555820397</c:v>
                </c:pt>
                <c:pt idx="56806">
                  <c:v>-35.932519471847598</c:v>
                </c:pt>
                <c:pt idx="56807">
                  <c:v>-35.932519471847598</c:v>
                </c:pt>
                <c:pt idx="56808">
                  <c:v>-35.932519471847598</c:v>
                </c:pt>
                <c:pt idx="56809">
                  <c:v>-35.932519471847598</c:v>
                </c:pt>
                <c:pt idx="56810">
                  <c:v>-35.989941367537497</c:v>
                </c:pt>
                <c:pt idx="56811">
                  <c:v>-35.989941367537497</c:v>
                </c:pt>
                <c:pt idx="56812">
                  <c:v>-36.1306640103357</c:v>
                </c:pt>
                <c:pt idx="56813">
                  <c:v>-36.1306640103357</c:v>
                </c:pt>
                <c:pt idx="56814">
                  <c:v>-36.1306640103357</c:v>
                </c:pt>
                <c:pt idx="56815">
                  <c:v>-36.028906204475703</c:v>
                </c:pt>
                <c:pt idx="56816">
                  <c:v>-36.028906204475703</c:v>
                </c:pt>
                <c:pt idx="56817">
                  <c:v>-36.028906204475703</c:v>
                </c:pt>
                <c:pt idx="56818">
                  <c:v>-35.839453075830498</c:v>
                </c:pt>
                <c:pt idx="56819">
                  <c:v>-35.839453075830498</c:v>
                </c:pt>
                <c:pt idx="56820">
                  <c:v>-36.1419921520137</c:v>
                </c:pt>
                <c:pt idx="56821">
                  <c:v>-36.1419921520137</c:v>
                </c:pt>
                <c:pt idx="56822">
                  <c:v>-36.1419921520137</c:v>
                </c:pt>
                <c:pt idx="56823">
                  <c:v>-36.161718718169098</c:v>
                </c:pt>
                <c:pt idx="56824">
                  <c:v>-36.161718718169098</c:v>
                </c:pt>
                <c:pt idx="56825">
                  <c:v>-36.161718718169098</c:v>
                </c:pt>
                <c:pt idx="56826">
                  <c:v>-36.045800739368097</c:v>
                </c:pt>
                <c:pt idx="56827">
                  <c:v>-36.045800739368097</c:v>
                </c:pt>
                <c:pt idx="56828">
                  <c:v>-36.045800739368097</c:v>
                </c:pt>
                <c:pt idx="56829">
                  <c:v>-35.982031202009203</c:v>
                </c:pt>
                <c:pt idx="56830">
                  <c:v>-35.982031202009203</c:v>
                </c:pt>
                <c:pt idx="56831">
                  <c:v>-35.982031202009203</c:v>
                </c:pt>
                <c:pt idx="56832">
                  <c:v>-36.191113245622503</c:v>
                </c:pt>
                <c:pt idx="56833">
                  <c:v>-36.191113245622503</c:v>
                </c:pt>
                <c:pt idx="56834">
                  <c:v>-36.13349605658</c:v>
                </c:pt>
                <c:pt idx="56835">
                  <c:v>-36.13349605658</c:v>
                </c:pt>
                <c:pt idx="56836">
                  <c:v>-36.13349605658</c:v>
                </c:pt>
                <c:pt idx="56837">
                  <c:v>-35.961523390862503</c:v>
                </c:pt>
                <c:pt idx="56838">
                  <c:v>-35.961523390862503</c:v>
                </c:pt>
                <c:pt idx="56839">
                  <c:v>-35.975292880204499</c:v>
                </c:pt>
                <c:pt idx="56840">
                  <c:v>-35.975292880204499</c:v>
                </c:pt>
                <c:pt idx="56841">
                  <c:v>-35.9561523209413</c:v>
                </c:pt>
                <c:pt idx="56842">
                  <c:v>-35.9561523209413</c:v>
                </c:pt>
                <c:pt idx="56843">
                  <c:v>-35.9561523209413</c:v>
                </c:pt>
                <c:pt idx="56844">
                  <c:v>-36.173437455116002</c:v>
                </c:pt>
                <c:pt idx="56845">
                  <c:v>-36.173437455116002</c:v>
                </c:pt>
                <c:pt idx="56846">
                  <c:v>-36.173437455116002</c:v>
                </c:pt>
                <c:pt idx="56847">
                  <c:v>-36.0369140224429</c:v>
                </c:pt>
                <c:pt idx="56848">
                  <c:v>-36.0369140224429</c:v>
                </c:pt>
                <c:pt idx="56849">
                  <c:v>-36.0369140224429</c:v>
                </c:pt>
                <c:pt idx="56850">
                  <c:v>-36.391992127064398</c:v>
                </c:pt>
                <c:pt idx="56851">
                  <c:v>-36.391992127064398</c:v>
                </c:pt>
                <c:pt idx="56852">
                  <c:v>-35.9918945012395</c:v>
                </c:pt>
                <c:pt idx="56853">
                  <c:v>-35.9918945012395</c:v>
                </c:pt>
                <c:pt idx="56854">
                  <c:v>-36.179394469378103</c:v>
                </c:pt>
                <c:pt idx="56855">
                  <c:v>-36.179394469378103</c:v>
                </c:pt>
                <c:pt idx="56856">
                  <c:v>-36.179394469378103</c:v>
                </c:pt>
                <c:pt idx="56857">
                  <c:v>-36.072265593211299</c:v>
                </c:pt>
                <c:pt idx="56858">
                  <c:v>-36.072265593211299</c:v>
                </c:pt>
                <c:pt idx="56859">
                  <c:v>-35.848632766843302</c:v>
                </c:pt>
                <c:pt idx="56860">
                  <c:v>-35.848632766843302</c:v>
                </c:pt>
                <c:pt idx="56861">
                  <c:v>-35.912499941077797</c:v>
                </c:pt>
                <c:pt idx="56862">
                  <c:v>-35.912499941077797</c:v>
                </c:pt>
                <c:pt idx="56863">
                  <c:v>-36.0179687019262</c:v>
                </c:pt>
                <c:pt idx="56864">
                  <c:v>-36.0179687019262</c:v>
                </c:pt>
                <c:pt idx="56865">
                  <c:v>-36.0179687019262</c:v>
                </c:pt>
                <c:pt idx="56866">
                  <c:v>-36.014257782058799</c:v>
                </c:pt>
                <c:pt idx="56867">
                  <c:v>-36.014257782058799</c:v>
                </c:pt>
                <c:pt idx="56868">
                  <c:v>-36.014257782058799</c:v>
                </c:pt>
                <c:pt idx="56869">
                  <c:v>-35.838281241252801</c:v>
                </c:pt>
                <c:pt idx="56870">
                  <c:v>-35.838281241252801</c:v>
                </c:pt>
                <c:pt idx="56871">
                  <c:v>-36.017773403793399</c:v>
                </c:pt>
                <c:pt idx="56872">
                  <c:v>-36.017773403793399</c:v>
                </c:pt>
                <c:pt idx="56873">
                  <c:v>-36.115136672786299</c:v>
                </c:pt>
                <c:pt idx="56874">
                  <c:v>-36.115136672786299</c:v>
                </c:pt>
                <c:pt idx="56875">
                  <c:v>-36.1874023113268</c:v>
                </c:pt>
                <c:pt idx="56876">
                  <c:v>-36.1874023113268</c:v>
                </c:pt>
                <c:pt idx="56877">
                  <c:v>-36.0302733923454</c:v>
                </c:pt>
                <c:pt idx="56878">
                  <c:v>-36.0302733923454</c:v>
                </c:pt>
                <c:pt idx="56879">
                  <c:v>-36.0302733923454</c:v>
                </c:pt>
                <c:pt idx="56880">
                  <c:v>-36.0563476082243</c:v>
                </c:pt>
                <c:pt idx="56881">
                  <c:v>-36.0563476082243</c:v>
                </c:pt>
                <c:pt idx="56882">
                  <c:v>-36.0563476082243</c:v>
                </c:pt>
                <c:pt idx="56883">
                  <c:v>-35.871386668150002</c:v>
                </c:pt>
                <c:pt idx="56884">
                  <c:v>-35.871386668150002</c:v>
                </c:pt>
                <c:pt idx="56885">
                  <c:v>-35.871386668150002</c:v>
                </c:pt>
                <c:pt idx="56886">
                  <c:v>-35.909374943221302</c:v>
                </c:pt>
                <c:pt idx="56887">
                  <c:v>-35.909374943221302</c:v>
                </c:pt>
                <c:pt idx="56888">
                  <c:v>-35.909374943221302</c:v>
                </c:pt>
                <c:pt idx="56889">
                  <c:v>-36.1297850899645</c:v>
                </c:pt>
                <c:pt idx="56890">
                  <c:v>-36.1297850899645</c:v>
                </c:pt>
                <c:pt idx="56891">
                  <c:v>-36.1297850899645</c:v>
                </c:pt>
                <c:pt idx="56892">
                  <c:v>-36.279492122790501</c:v>
                </c:pt>
                <c:pt idx="56893">
                  <c:v>-36.279492122790501</c:v>
                </c:pt>
                <c:pt idx="56894">
                  <c:v>-35.926464811338498</c:v>
                </c:pt>
                <c:pt idx="56895">
                  <c:v>-35.926464811338498</c:v>
                </c:pt>
                <c:pt idx="56896">
                  <c:v>-35.7161132498222</c:v>
                </c:pt>
                <c:pt idx="56897">
                  <c:v>-35.7161132498222</c:v>
                </c:pt>
                <c:pt idx="56898">
                  <c:v>-35.7161132498222</c:v>
                </c:pt>
                <c:pt idx="56899">
                  <c:v>-35.863867124986399</c:v>
                </c:pt>
                <c:pt idx="56900">
                  <c:v>-35.863867124986399</c:v>
                </c:pt>
                <c:pt idx="56901">
                  <c:v>-35.863867124986399</c:v>
                </c:pt>
                <c:pt idx="56902">
                  <c:v>-35.997363249240102</c:v>
                </c:pt>
                <c:pt idx="56903">
                  <c:v>-35.997363249240102</c:v>
                </c:pt>
                <c:pt idx="56904">
                  <c:v>-35.997363249240102</c:v>
                </c:pt>
                <c:pt idx="56905">
                  <c:v>-35.997363249240102</c:v>
                </c:pt>
                <c:pt idx="56906">
                  <c:v>-36.131933540862498</c:v>
                </c:pt>
                <c:pt idx="56907">
                  <c:v>-36.131933540862498</c:v>
                </c:pt>
                <c:pt idx="56908">
                  <c:v>-36.059277319509398</c:v>
                </c:pt>
                <c:pt idx="56909">
                  <c:v>-36.059277319509398</c:v>
                </c:pt>
                <c:pt idx="56910">
                  <c:v>-36.059277319509398</c:v>
                </c:pt>
                <c:pt idx="56911">
                  <c:v>-35.793261672901203</c:v>
                </c:pt>
                <c:pt idx="56912">
                  <c:v>-35.793261672901203</c:v>
                </c:pt>
                <c:pt idx="56913">
                  <c:v>-35.793261672901203</c:v>
                </c:pt>
                <c:pt idx="56914">
                  <c:v>-36.103808541622101</c:v>
                </c:pt>
                <c:pt idx="56915">
                  <c:v>-36.103808541622101</c:v>
                </c:pt>
                <c:pt idx="56916">
                  <c:v>-35.995214794202099</c:v>
                </c:pt>
                <c:pt idx="56917">
                  <c:v>-35.995214794202099</c:v>
                </c:pt>
                <c:pt idx="56918">
                  <c:v>-35.9541991755613</c:v>
                </c:pt>
                <c:pt idx="56919">
                  <c:v>-35.9541991755613</c:v>
                </c:pt>
                <c:pt idx="56920">
                  <c:v>-35.9541991755613</c:v>
                </c:pt>
                <c:pt idx="56921">
                  <c:v>-36.023242142044097</c:v>
                </c:pt>
                <c:pt idx="56922">
                  <c:v>-36.023242142044097</c:v>
                </c:pt>
                <c:pt idx="56923">
                  <c:v>-36.023242142044097</c:v>
                </c:pt>
                <c:pt idx="56924">
                  <c:v>-36.023242142044097</c:v>
                </c:pt>
                <c:pt idx="56925">
                  <c:v>-35.686914019723098</c:v>
                </c:pt>
                <c:pt idx="56926">
                  <c:v>-35.686914019723098</c:v>
                </c:pt>
                <c:pt idx="56927">
                  <c:v>-35.686914019723098</c:v>
                </c:pt>
                <c:pt idx="56928">
                  <c:v>-36.009179614818997</c:v>
                </c:pt>
                <c:pt idx="56929">
                  <c:v>-36.009179614818997</c:v>
                </c:pt>
                <c:pt idx="56930">
                  <c:v>-36.025781216856501</c:v>
                </c:pt>
                <c:pt idx="56931">
                  <c:v>-36.025781216856501</c:v>
                </c:pt>
                <c:pt idx="56932">
                  <c:v>-36.025781216856501</c:v>
                </c:pt>
                <c:pt idx="56933">
                  <c:v>-36.211425774519697</c:v>
                </c:pt>
                <c:pt idx="56934">
                  <c:v>-36.077050724830698</c:v>
                </c:pt>
                <c:pt idx="56935">
                  <c:v>-36.077050724830698</c:v>
                </c:pt>
                <c:pt idx="56936">
                  <c:v>-36.077050724830698</c:v>
                </c:pt>
                <c:pt idx="56937">
                  <c:v>-36.023339817322203</c:v>
                </c:pt>
                <c:pt idx="56938">
                  <c:v>-36.023339817322203</c:v>
                </c:pt>
                <c:pt idx="56939">
                  <c:v>-36.023339817322203</c:v>
                </c:pt>
                <c:pt idx="56940">
                  <c:v>-36.023339817322203</c:v>
                </c:pt>
                <c:pt idx="56941">
                  <c:v>-35.986425757117097</c:v>
                </c:pt>
                <c:pt idx="56942">
                  <c:v>-35.986425757117097</c:v>
                </c:pt>
                <c:pt idx="56943">
                  <c:v>-35.780175745378003</c:v>
                </c:pt>
                <c:pt idx="56944">
                  <c:v>-35.780175745378003</c:v>
                </c:pt>
                <c:pt idx="56945">
                  <c:v>-35.780175745378003</c:v>
                </c:pt>
                <c:pt idx="56946">
                  <c:v>-36.130175746897201</c:v>
                </c:pt>
                <c:pt idx="56947">
                  <c:v>-36.130175746897201</c:v>
                </c:pt>
                <c:pt idx="56948">
                  <c:v>-36.258496061942402</c:v>
                </c:pt>
                <c:pt idx="56949">
                  <c:v>-36.258496061942402</c:v>
                </c:pt>
                <c:pt idx="56950">
                  <c:v>-36.106542943954899</c:v>
                </c:pt>
                <c:pt idx="56951">
                  <c:v>-36.106542943954899</c:v>
                </c:pt>
                <c:pt idx="56952">
                  <c:v>-36.106542943954899</c:v>
                </c:pt>
                <c:pt idx="56953">
                  <c:v>-36.036425759863</c:v>
                </c:pt>
                <c:pt idx="56954">
                  <c:v>-36.036425759863</c:v>
                </c:pt>
                <c:pt idx="56955">
                  <c:v>-36.245019492423999</c:v>
                </c:pt>
                <c:pt idx="56956">
                  <c:v>-36.245019492423999</c:v>
                </c:pt>
                <c:pt idx="56957">
                  <c:v>-36.245019492423999</c:v>
                </c:pt>
                <c:pt idx="56958">
                  <c:v>-36.018749965252901</c:v>
                </c:pt>
                <c:pt idx="56959">
                  <c:v>-36.018749965252901</c:v>
                </c:pt>
                <c:pt idx="56960">
                  <c:v>-36.018749965252901</c:v>
                </c:pt>
                <c:pt idx="56961">
                  <c:v>-35.9217773401542</c:v>
                </c:pt>
                <c:pt idx="56962">
                  <c:v>-35.9217773401542</c:v>
                </c:pt>
                <c:pt idx="56963">
                  <c:v>-35.9217773401542</c:v>
                </c:pt>
                <c:pt idx="56964">
                  <c:v>-35.956640595664702</c:v>
                </c:pt>
                <c:pt idx="56965">
                  <c:v>-35.956640595664702</c:v>
                </c:pt>
                <c:pt idx="56966">
                  <c:v>-36.339746050994997</c:v>
                </c:pt>
                <c:pt idx="56967">
                  <c:v>-36.339746050994997</c:v>
                </c:pt>
                <c:pt idx="56968">
                  <c:v>-36.339746050994997</c:v>
                </c:pt>
                <c:pt idx="56969">
                  <c:v>-36.1264648052383</c:v>
                </c:pt>
                <c:pt idx="56970">
                  <c:v>-36.3251952719583</c:v>
                </c:pt>
                <c:pt idx="56971">
                  <c:v>-36.3251952719583</c:v>
                </c:pt>
                <c:pt idx="56972">
                  <c:v>-36.3251952719583</c:v>
                </c:pt>
                <c:pt idx="56973">
                  <c:v>-35.9871093298934</c:v>
                </c:pt>
                <c:pt idx="56974">
                  <c:v>-35.9871093298934</c:v>
                </c:pt>
                <c:pt idx="56975">
                  <c:v>-35.857617175424799</c:v>
                </c:pt>
                <c:pt idx="56976">
                  <c:v>-35.857617175424799</c:v>
                </c:pt>
                <c:pt idx="56977">
                  <c:v>-35.857617175424799</c:v>
                </c:pt>
                <c:pt idx="56978">
                  <c:v>-35.857617175424799</c:v>
                </c:pt>
                <c:pt idx="56979">
                  <c:v>-35.971972615152403</c:v>
                </c:pt>
                <c:pt idx="56980">
                  <c:v>-35.971972615152403</c:v>
                </c:pt>
                <c:pt idx="56981">
                  <c:v>-36.011718718793396</c:v>
                </c:pt>
                <c:pt idx="56982">
                  <c:v>-36.011718718793396</c:v>
                </c:pt>
                <c:pt idx="56983">
                  <c:v>-36.011718718793396</c:v>
                </c:pt>
                <c:pt idx="56984">
                  <c:v>-35.8292968368186</c:v>
                </c:pt>
                <c:pt idx="56985">
                  <c:v>-35.8292968368186</c:v>
                </c:pt>
                <c:pt idx="56986">
                  <c:v>-35.9701171601045</c:v>
                </c:pt>
                <c:pt idx="56987">
                  <c:v>-35.9701171601045</c:v>
                </c:pt>
                <c:pt idx="56988">
                  <c:v>-35.877343737221899</c:v>
                </c:pt>
                <c:pt idx="56989">
                  <c:v>-35.877343737221899</c:v>
                </c:pt>
                <c:pt idx="56990">
                  <c:v>-35.879296835315401</c:v>
                </c:pt>
                <c:pt idx="56991">
                  <c:v>-35.879296835315401</c:v>
                </c:pt>
                <c:pt idx="56992">
                  <c:v>-35.879296835315401</c:v>
                </c:pt>
                <c:pt idx="56993">
                  <c:v>-35.990136702632299</c:v>
                </c:pt>
                <c:pt idx="56994">
                  <c:v>-35.990136702632299</c:v>
                </c:pt>
                <c:pt idx="56995">
                  <c:v>-35.990136702632299</c:v>
                </c:pt>
                <c:pt idx="56996">
                  <c:v>-35.820898387166302</c:v>
                </c:pt>
                <c:pt idx="56997">
                  <c:v>-35.820898387166302</c:v>
                </c:pt>
                <c:pt idx="56998">
                  <c:v>-35.820898387166302</c:v>
                </c:pt>
                <c:pt idx="56999">
                  <c:v>-35.820898387166302</c:v>
                </c:pt>
                <c:pt idx="57000">
                  <c:v>-35.860742150158302</c:v>
                </c:pt>
                <c:pt idx="57001">
                  <c:v>-35.860742150158302</c:v>
                </c:pt>
                <c:pt idx="57002">
                  <c:v>-35.860742150158302</c:v>
                </c:pt>
                <c:pt idx="57003">
                  <c:v>-36.065722624443801</c:v>
                </c:pt>
                <c:pt idx="57004">
                  <c:v>-36.065722624443801</c:v>
                </c:pt>
                <c:pt idx="57005">
                  <c:v>-36.065722624443801</c:v>
                </c:pt>
                <c:pt idx="57006">
                  <c:v>-36.063476552779299</c:v>
                </c:pt>
                <c:pt idx="57007">
                  <c:v>-36.063476552779299</c:v>
                </c:pt>
                <c:pt idx="57008">
                  <c:v>-36.036230462719601</c:v>
                </c:pt>
                <c:pt idx="57009">
                  <c:v>-36.036230462719601</c:v>
                </c:pt>
                <c:pt idx="57010">
                  <c:v>-36.036230462719601</c:v>
                </c:pt>
                <c:pt idx="57011">
                  <c:v>-35.832519521980402</c:v>
                </c:pt>
                <c:pt idx="57012">
                  <c:v>-35.832519521980402</c:v>
                </c:pt>
                <c:pt idx="57013">
                  <c:v>-35.858398400254302</c:v>
                </c:pt>
                <c:pt idx="57014">
                  <c:v>-35.858398400254302</c:v>
                </c:pt>
                <c:pt idx="57015">
                  <c:v>-35.858398400254302</c:v>
                </c:pt>
                <c:pt idx="57016">
                  <c:v>-35.858398400254302</c:v>
                </c:pt>
                <c:pt idx="57017">
                  <c:v>-36.037792928116602</c:v>
                </c:pt>
                <c:pt idx="57018">
                  <c:v>-36.037792928116602</c:v>
                </c:pt>
                <c:pt idx="57019">
                  <c:v>-36.037792928116602</c:v>
                </c:pt>
                <c:pt idx="57020">
                  <c:v>-36.303124934514898</c:v>
                </c:pt>
                <c:pt idx="57021">
                  <c:v>-36.303124934514898</c:v>
                </c:pt>
                <c:pt idx="57022">
                  <c:v>-36.303124934514898</c:v>
                </c:pt>
                <c:pt idx="57023">
                  <c:v>-35.808496045057801</c:v>
                </c:pt>
                <c:pt idx="57024">
                  <c:v>-35.808496045057801</c:v>
                </c:pt>
                <c:pt idx="57025">
                  <c:v>-36.174902255042902</c:v>
                </c:pt>
                <c:pt idx="57026">
                  <c:v>-36.174902255042902</c:v>
                </c:pt>
                <c:pt idx="57027">
                  <c:v>-35.849023393326199</c:v>
                </c:pt>
                <c:pt idx="57028">
                  <c:v>-35.849023393326199</c:v>
                </c:pt>
                <c:pt idx="57029">
                  <c:v>-36.049706970072201</c:v>
                </c:pt>
                <c:pt idx="57030">
                  <c:v>-36.049706970072201</c:v>
                </c:pt>
                <c:pt idx="57031">
                  <c:v>-36.049706970072201</c:v>
                </c:pt>
                <c:pt idx="57032">
                  <c:v>-36.1561523095369</c:v>
                </c:pt>
                <c:pt idx="57033">
                  <c:v>-36.1561523095369</c:v>
                </c:pt>
                <c:pt idx="57034">
                  <c:v>-36.083691356951</c:v>
                </c:pt>
                <c:pt idx="57035">
                  <c:v>-36.083691356951</c:v>
                </c:pt>
                <c:pt idx="57036">
                  <c:v>-36.083691356951</c:v>
                </c:pt>
                <c:pt idx="57037">
                  <c:v>-36.083691356951</c:v>
                </c:pt>
                <c:pt idx="57038">
                  <c:v>-36.088769488589598</c:v>
                </c:pt>
                <c:pt idx="57039">
                  <c:v>-36.088769488589598</c:v>
                </c:pt>
                <c:pt idx="57040">
                  <c:v>-36.088769488589598</c:v>
                </c:pt>
                <c:pt idx="57041">
                  <c:v>-35.917285127987199</c:v>
                </c:pt>
                <c:pt idx="57042">
                  <c:v>-35.917285127987199</c:v>
                </c:pt>
                <c:pt idx="57043">
                  <c:v>-35.917285127987199</c:v>
                </c:pt>
                <c:pt idx="57044">
                  <c:v>-35.917285127987199</c:v>
                </c:pt>
                <c:pt idx="57045">
                  <c:v>-35.935839800971699</c:v>
                </c:pt>
                <c:pt idx="57046">
                  <c:v>-35.935839800971699</c:v>
                </c:pt>
                <c:pt idx="57047">
                  <c:v>-35.935839800971699</c:v>
                </c:pt>
                <c:pt idx="57048">
                  <c:v>-35.849511694352202</c:v>
                </c:pt>
                <c:pt idx="57049">
                  <c:v>-35.849511694352202</c:v>
                </c:pt>
                <c:pt idx="57050">
                  <c:v>-35.778027302148899</c:v>
                </c:pt>
                <c:pt idx="57051">
                  <c:v>-35.778027302148899</c:v>
                </c:pt>
                <c:pt idx="57052">
                  <c:v>-35.999902310148101</c:v>
                </c:pt>
                <c:pt idx="57053">
                  <c:v>-35.999902310148101</c:v>
                </c:pt>
                <c:pt idx="57054">
                  <c:v>-36.061816342298698</c:v>
                </c:pt>
                <c:pt idx="57055">
                  <c:v>-36.061816342298698</c:v>
                </c:pt>
                <c:pt idx="57056">
                  <c:v>-36.061816342298698</c:v>
                </c:pt>
                <c:pt idx="57057">
                  <c:v>-35.805078120894898</c:v>
                </c:pt>
                <c:pt idx="57058">
                  <c:v>-35.805078120894898</c:v>
                </c:pt>
                <c:pt idx="57059">
                  <c:v>-35.805078120894898</c:v>
                </c:pt>
                <c:pt idx="57060">
                  <c:v>-35.805078120894898</c:v>
                </c:pt>
                <c:pt idx="57061">
                  <c:v>-35.981445288140002</c:v>
                </c:pt>
                <c:pt idx="57062">
                  <c:v>-35.981445288140002</c:v>
                </c:pt>
                <c:pt idx="57063">
                  <c:v>-35.981445288140002</c:v>
                </c:pt>
                <c:pt idx="57064">
                  <c:v>-36.128320284194999</c:v>
                </c:pt>
                <c:pt idx="57065">
                  <c:v>-36.128320284194999</c:v>
                </c:pt>
                <c:pt idx="57066">
                  <c:v>-35.923632772966798</c:v>
                </c:pt>
                <c:pt idx="57067">
                  <c:v>-35.923632772966798</c:v>
                </c:pt>
                <c:pt idx="57068">
                  <c:v>-35.911132781657201</c:v>
                </c:pt>
                <c:pt idx="57069">
                  <c:v>-35.911132781657201</c:v>
                </c:pt>
                <c:pt idx="57070">
                  <c:v>-36.245898435794501</c:v>
                </c:pt>
                <c:pt idx="57071">
                  <c:v>-36.245898435794501</c:v>
                </c:pt>
                <c:pt idx="57072">
                  <c:v>-36.245898435794501</c:v>
                </c:pt>
                <c:pt idx="57073">
                  <c:v>-36.053515575891602</c:v>
                </c:pt>
                <c:pt idx="57074">
                  <c:v>-36.053515575891602</c:v>
                </c:pt>
                <c:pt idx="57075">
                  <c:v>-36.065917906053002</c:v>
                </c:pt>
                <c:pt idx="57076">
                  <c:v>-36.065917906053002</c:v>
                </c:pt>
                <c:pt idx="57077">
                  <c:v>-36.065917906053002</c:v>
                </c:pt>
                <c:pt idx="57078">
                  <c:v>-36.1530273156677</c:v>
                </c:pt>
                <c:pt idx="57079">
                  <c:v>-36.1530273156677</c:v>
                </c:pt>
                <c:pt idx="57080">
                  <c:v>-36.1530273156677</c:v>
                </c:pt>
                <c:pt idx="57081">
                  <c:v>-36.282910117915797</c:v>
                </c:pt>
                <c:pt idx="57082">
                  <c:v>-36.282910117915797</c:v>
                </c:pt>
                <c:pt idx="57083">
                  <c:v>-35.867675725959998</c:v>
                </c:pt>
                <c:pt idx="57084">
                  <c:v>-35.867675725959998</c:v>
                </c:pt>
                <c:pt idx="57085">
                  <c:v>-35.867675725959998</c:v>
                </c:pt>
                <c:pt idx="57086">
                  <c:v>-35.974609339806101</c:v>
                </c:pt>
                <c:pt idx="57087">
                  <c:v>-35.974609339806101</c:v>
                </c:pt>
                <c:pt idx="57088">
                  <c:v>-35.913085887048503</c:v>
                </c:pt>
                <c:pt idx="57089">
                  <c:v>-35.913085887048503</c:v>
                </c:pt>
                <c:pt idx="57090">
                  <c:v>-36.052636692045702</c:v>
                </c:pt>
                <c:pt idx="57091">
                  <c:v>-36.052636692045702</c:v>
                </c:pt>
                <c:pt idx="57092">
                  <c:v>-36.052636692045702</c:v>
                </c:pt>
                <c:pt idx="57093">
                  <c:v>-36.045605465624199</c:v>
                </c:pt>
                <c:pt idx="57094">
                  <c:v>-36.045605465624199</c:v>
                </c:pt>
                <c:pt idx="57095">
                  <c:v>-35.856542922672801</c:v>
                </c:pt>
                <c:pt idx="57096">
                  <c:v>-35.856542922672801</c:v>
                </c:pt>
                <c:pt idx="57097">
                  <c:v>-35.856542922672801</c:v>
                </c:pt>
                <c:pt idx="57098">
                  <c:v>-35.856542922672801</c:v>
                </c:pt>
                <c:pt idx="57099">
                  <c:v>-35.927734312601302</c:v>
                </c:pt>
                <c:pt idx="57100">
                  <c:v>-35.927734312601302</c:v>
                </c:pt>
                <c:pt idx="57101">
                  <c:v>-36.156933577505697</c:v>
                </c:pt>
                <c:pt idx="57102">
                  <c:v>-36.156933577505697</c:v>
                </c:pt>
                <c:pt idx="57103">
                  <c:v>-36.156933577505697</c:v>
                </c:pt>
                <c:pt idx="57104">
                  <c:v>-36.156933577505697</c:v>
                </c:pt>
                <c:pt idx="57105">
                  <c:v>-35.982617185109099</c:v>
                </c:pt>
                <c:pt idx="57106">
                  <c:v>-35.982617185109099</c:v>
                </c:pt>
                <c:pt idx="57107">
                  <c:v>-35.9769530743215</c:v>
                </c:pt>
                <c:pt idx="57108">
                  <c:v>-35.9769530743215</c:v>
                </c:pt>
                <c:pt idx="57109">
                  <c:v>-35.9769530743215</c:v>
                </c:pt>
                <c:pt idx="57110">
                  <c:v>-35.858496079526901</c:v>
                </c:pt>
                <c:pt idx="57111">
                  <c:v>-35.858496079526901</c:v>
                </c:pt>
                <c:pt idx="57112">
                  <c:v>-35.858496079526901</c:v>
                </c:pt>
                <c:pt idx="57113">
                  <c:v>-35.985937465367897</c:v>
                </c:pt>
                <c:pt idx="57114">
                  <c:v>-35.985937465367897</c:v>
                </c:pt>
                <c:pt idx="57115">
                  <c:v>-35.985937465367897</c:v>
                </c:pt>
                <c:pt idx="57116">
                  <c:v>-36.111718739099103</c:v>
                </c:pt>
                <c:pt idx="57117">
                  <c:v>-36.111718739099103</c:v>
                </c:pt>
                <c:pt idx="57118">
                  <c:v>-36.111718739099103</c:v>
                </c:pt>
                <c:pt idx="57119">
                  <c:v>-36.111718739099103</c:v>
                </c:pt>
                <c:pt idx="57120">
                  <c:v>-35.915429639004202</c:v>
                </c:pt>
                <c:pt idx="57121">
                  <c:v>-35.915429639004202</c:v>
                </c:pt>
                <c:pt idx="57122">
                  <c:v>-35.915429639004202</c:v>
                </c:pt>
                <c:pt idx="57123">
                  <c:v>-35.745507756902903</c:v>
                </c:pt>
                <c:pt idx="57124">
                  <c:v>-35.745507756902903</c:v>
                </c:pt>
                <c:pt idx="57125">
                  <c:v>-35.745507756902903</c:v>
                </c:pt>
                <c:pt idx="57126">
                  <c:v>-36.015234347207297</c:v>
                </c:pt>
                <c:pt idx="57127">
                  <c:v>-36.015234347207297</c:v>
                </c:pt>
                <c:pt idx="57128">
                  <c:v>-35.883300741719701</c:v>
                </c:pt>
                <c:pt idx="57129">
                  <c:v>-35.883300741719701</c:v>
                </c:pt>
                <c:pt idx="57130">
                  <c:v>-36.014648368342002</c:v>
                </c:pt>
                <c:pt idx="57131">
                  <c:v>-36.014648368342002</c:v>
                </c:pt>
                <c:pt idx="57132">
                  <c:v>-36.014648368342002</c:v>
                </c:pt>
                <c:pt idx="57133">
                  <c:v>-35.713281196323798</c:v>
                </c:pt>
                <c:pt idx="57134">
                  <c:v>-35.713281196323798</c:v>
                </c:pt>
                <c:pt idx="57135">
                  <c:v>-35.713281196323798</c:v>
                </c:pt>
                <c:pt idx="57136">
                  <c:v>-35.984277304625699</c:v>
                </c:pt>
                <c:pt idx="57137">
                  <c:v>-35.984277304625699</c:v>
                </c:pt>
                <c:pt idx="57138">
                  <c:v>-35.984277304625699</c:v>
                </c:pt>
                <c:pt idx="57139">
                  <c:v>-36.198144502108299</c:v>
                </c:pt>
                <c:pt idx="57140">
                  <c:v>-36.198144502108299</c:v>
                </c:pt>
                <c:pt idx="57141">
                  <c:v>-36.198144502108299</c:v>
                </c:pt>
                <c:pt idx="57142">
                  <c:v>-36.033886694414797</c:v>
                </c:pt>
                <c:pt idx="57143">
                  <c:v>-36.033886694414797</c:v>
                </c:pt>
                <c:pt idx="57144">
                  <c:v>-36.1557616576683</c:v>
                </c:pt>
                <c:pt idx="57145">
                  <c:v>-36.1557616576683</c:v>
                </c:pt>
                <c:pt idx="57146">
                  <c:v>-36.1557616576683</c:v>
                </c:pt>
                <c:pt idx="57147">
                  <c:v>-35.825878836774699</c:v>
                </c:pt>
                <c:pt idx="57148">
                  <c:v>-35.825878836774699</c:v>
                </c:pt>
                <c:pt idx="57149">
                  <c:v>-36.011523405752001</c:v>
                </c:pt>
                <c:pt idx="57150">
                  <c:v>-36.011523405752001</c:v>
                </c:pt>
                <c:pt idx="57151">
                  <c:v>-36.0384765354829</c:v>
                </c:pt>
                <c:pt idx="57152">
                  <c:v>-36.0384765354829</c:v>
                </c:pt>
                <c:pt idx="57153">
                  <c:v>-36.0384765354829</c:v>
                </c:pt>
                <c:pt idx="57154">
                  <c:v>-35.889843720025901</c:v>
                </c:pt>
                <c:pt idx="57155">
                  <c:v>-35.889843720025901</c:v>
                </c:pt>
                <c:pt idx="57156">
                  <c:v>-35.889843720025901</c:v>
                </c:pt>
                <c:pt idx="57157">
                  <c:v>-35.889843720025901</c:v>
                </c:pt>
                <c:pt idx="57158">
                  <c:v>-36.029003855408497</c:v>
                </c:pt>
                <c:pt idx="57159">
                  <c:v>-36.029003855408497</c:v>
                </c:pt>
                <c:pt idx="57160">
                  <c:v>-36.029003855408497</c:v>
                </c:pt>
                <c:pt idx="57161">
                  <c:v>-35.994335863142602</c:v>
                </c:pt>
                <c:pt idx="57162">
                  <c:v>-35.994335863142602</c:v>
                </c:pt>
                <c:pt idx="57163">
                  <c:v>-35.996581999956099</c:v>
                </c:pt>
                <c:pt idx="57164">
                  <c:v>-35.996581999956099</c:v>
                </c:pt>
                <c:pt idx="57165">
                  <c:v>-35.996581999956099</c:v>
                </c:pt>
                <c:pt idx="57166">
                  <c:v>-36.100390584629999</c:v>
                </c:pt>
                <c:pt idx="57167">
                  <c:v>-36.100390584629999</c:v>
                </c:pt>
                <c:pt idx="57168">
                  <c:v>-36.0012694723845</c:v>
                </c:pt>
                <c:pt idx="57169">
                  <c:v>-36.0012694723845</c:v>
                </c:pt>
                <c:pt idx="57170">
                  <c:v>-36.0012694723845</c:v>
                </c:pt>
                <c:pt idx="57171">
                  <c:v>-35.850390583211201</c:v>
                </c:pt>
                <c:pt idx="57172">
                  <c:v>-35.850390583211201</c:v>
                </c:pt>
                <c:pt idx="57173">
                  <c:v>-36.261816354606701</c:v>
                </c:pt>
                <c:pt idx="57174">
                  <c:v>-36.261816354606701</c:v>
                </c:pt>
                <c:pt idx="57175">
                  <c:v>-36.261816354606701</c:v>
                </c:pt>
                <c:pt idx="57176">
                  <c:v>-36.261816354606701</c:v>
                </c:pt>
                <c:pt idx="57177">
                  <c:v>-35.8576171405075</c:v>
                </c:pt>
                <c:pt idx="57178">
                  <c:v>-35.8576171405075</c:v>
                </c:pt>
                <c:pt idx="57179">
                  <c:v>-35.847753827947599</c:v>
                </c:pt>
                <c:pt idx="57180">
                  <c:v>-35.847753827947599</c:v>
                </c:pt>
                <c:pt idx="57181">
                  <c:v>-35.847753827947599</c:v>
                </c:pt>
                <c:pt idx="57182">
                  <c:v>-36.022070287202901</c:v>
                </c:pt>
                <c:pt idx="57183">
                  <c:v>-36.022070287202901</c:v>
                </c:pt>
                <c:pt idx="57184">
                  <c:v>-36.041503844098699</c:v>
                </c:pt>
                <c:pt idx="57185">
                  <c:v>-36.041503844098699</c:v>
                </c:pt>
                <c:pt idx="57186">
                  <c:v>-36.080273390994897</c:v>
                </c:pt>
                <c:pt idx="57187">
                  <c:v>-36.080273390994897</c:v>
                </c:pt>
                <c:pt idx="57188">
                  <c:v>-36.080273390994897</c:v>
                </c:pt>
                <c:pt idx="57189">
                  <c:v>-35.950097604370903</c:v>
                </c:pt>
                <c:pt idx="57190">
                  <c:v>-35.950097604370903</c:v>
                </c:pt>
                <c:pt idx="57191">
                  <c:v>-35.943066385822</c:v>
                </c:pt>
                <c:pt idx="57192">
                  <c:v>-35.943066385822</c:v>
                </c:pt>
                <c:pt idx="57193">
                  <c:v>-35.943066385822</c:v>
                </c:pt>
                <c:pt idx="57194">
                  <c:v>-36.014941380337397</c:v>
                </c:pt>
                <c:pt idx="57195">
                  <c:v>-36.014941380337397</c:v>
                </c:pt>
                <c:pt idx="57196">
                  <c:v>-36.014941380337397</c:v>
                </c:pt>
                <c:pt idx="57197">
                  <c:v>-36.014941380337397</c:v>
                </c:pt>
                <c:pt idx="57198">
                  <c:v>-36.0061523186668</c:v>
                </c:pt>
                <c:pt idx="57199">
                  <c:v>-36.0061523186668</c:v>
                </c:pt>
                <c:pt idx="57200">
                  <c:v>-36.0061523186668</c:v>
                </c:pt>
                <c:pt idx="57201">
                  <c:v>-36.420898425771099</c:v>
                </c:pt>
                <c:pt idx="57202">
                  <c:v>-36.420898425771099</c:v>
                </c:pt>
                <c:pt idx="57203">
                  <c:v>-36.127734352216002</c:v>
                </c:pt>
                <c:pt idx="57204">
                  <c:v>-36.127734352216002</c:v>
                </c:pt>
                <c:pt idx="57205">
                  <c:v>-36.127734352216002</c:v>
                </c:pt>
                <c:pt idx="57206">
                  <c:v>-35.849902307214499</c:v>
                </c:pt>
                <c:pt idx="57207">
                  <c:v>-35.874218693948897</c:v>
                </c:pt>
                <c:pt idx="57208">
                  <c:v>-35.874218693948897</c:v>
                </c:pt>
                <c:pt idx="57209">
                  <c:v>-35.874218693948897</c:v>
                </c:pt>
                <c:pt idx="57210">
                  <c:v>-35.910742123785802</c:v>
                </c:pt>
                <c:pt idx="57211">
                  <c:v>-35.910742123785802</c:v>
                </c:pt>
                <c:pt idx="57212">
                  <c:v>-35.768554623951701</c:v>
                </c:pt>
                <c:pt idx="57213">
                  <c:v>-35.768554623951701</c:v>
                </c:pt>
                <c:pt idx="57214">
                  <c:v>-35.768554623951701</c:v>
                </c:pt>
                <c:pt idx="57215">
                  <c:v>-35.768554623951701</c:v>
                </c:pt>
                <c:pt idx="57216">
                  <c:v>-36.070312458461501</c:v>
                </c:pt>
                <c:pt idx="57217">
                  <c:v>-36.070312458461501</c:v>
                </c:pt>
                <c:pt idx="57218">
                  <c:v>-36.070312458461501</c:v>
                </c:pt>
                <c:pt idx="57219">
                  <c:v>-35.939648410967401</c:v>
                </c:pt>
                <c:pt idx="57220">
                  <c:v>-35.939648410967401</c:v>
                </c:pt>
                <c:pt idx="57221">
                  <c:v>-35.939648410967401</c:v>
                </c:pt>
                <c:pt idx="57222">
                  <c:v>-35.8725585682987</c:v>
                </c:pt>
                <c:pt idx="57223">
                  <c:v>-35.8725585682987</c:v>
                </c:pt>
                <c:pt idx="57224">
                  <c:v>-35.8725585682987</c:v>
                </c:pt>
                <c:pt idx="57225">
                  <c:v>-36.005957016495799</c:v>
                </c:pt>
                <c:pt idx="57226">
                  <c:v>-36.005957016495799</c:v>
                </c:pt>
                <c:pt idx="57227">
                  <c:v>-35.908789032844602</c:v>
                </c:pt>
                <c:pt idx="57228">
                  <c:v>-35.908789032844602</c:v>
                </c:pt>
                <c:pt idx="57229">
                  <c:v>-35.908789032844602</c:v>
                </c:pt>
                <c:pt idx="57230">
                  <c:v>-35.969726556271702</c:v>
                </c:pt>
                <c:pt idx="57231">
                  <c:v>-35.969726556271702</c:v>
                </c:pt>
                <c:pt idx="57232">
                  <c:v>-35.969726556271702</c:v>
                </c:pt>
                <c:pt idx="57233">
                  <c:v>-36.174511674391397</c:v>
                </c:pt>
                <c:pt idx="57234">
                  <c:v>-36.174511674391397</c:v>
                </c:pt>
                <c:pt idx="57235">
                  <c:v>-36.174511674391397</c:v>
                </c:pt>
                <c:pt idx="57236">
                  <c:v>-36.165917924845402</c:v>
                </c:pt>
                <c:pt idx="57237">
                  <c:v>-36.165917924845402</c:v>
                </c:pt>
                <c:pt idx="57238">
                  <c:v>-36.596874951421299</c:v>
                </c:pt>
                <c:pt idx="57239">
                  <c:v>-36.596874951421299</c:v>
                </c:pt>
                <c:pt idx="57240">
                  <c:v>-36.323437479528302</c:v>
                </c:pt>
                <c:pt idx="57241">
                  <c:v>-36.323437479528302</c:v>
                </c:pt>
                <c:pt idx="57242">
                  <c:v>-36.323437479528302</c:v>
                </c:pt>
                <c:pt idx="57243">
                  <c:v>-35.960449195205001</c:v>
                </c:pt>
                <c:pt idx="57244">
                  <c:v>-35.960449195205001</c:v>
                </c:pt>
                <c:pt idx="57245">
                  <c:v>-36.203124978492198</c:v>
                </c:pt>
                <c:pt idx="57246">
                  <c:v>-36.203124978492198</c:v>
                </c:pt>
                <c:pt idx="57247">
                  <c:v>-35.898535159161803</c:v>
                </c:pt>
                <c:pt idx="57248">
                  <c:v>-35.898535159161803</c:v>
                </c:pt>
                <c:pt idx="57249">
                  <c:v>-36.100390550935103</c:v>
                </c:pt>
                <c:pt idx="57250">
                  <c:v>-36.100390550935103</c:v>
                </c:pt>
                <c:pt idx="57251">
                  <c:v>-36.100390550935103</c:v>
                </c:pt>
                <c:pt idx="57252">
                  <c:v>-36.040917937090803</c:v>
                </c:pt>
                <c:pt idx="57253">
                  <c:v>-36.040917937090803</c:v>
                </c:pt>
                <c:pt idx="57254">
                  <c:v>-36.040917937090803</c:v>
                </c:pt>
                <c:pt idx="57255">
                  <c:v>-36.040917937090803</c:v>
                </c:pt>
                <c:pt idx="57256">
                  <c:v>-36.040917937090803</c:v>
                </c:pt>
                <c:pt idx="57257">
                  <c:v>-35.935644494027599</c:v>
                </c:pt>
                <c:pt idx="57258">
                  <c:v>-35.935644494027599</c:v>
                </c:pt>
                <c:pt idx="57259">
                  <c:v>-35.958105467317999</c:v>
                </c:pt>
                <c:pt idx="57260">
                  <c:v>-35.958105467317999</c:v>
                </c:pt>
                <c:pt idx="57261">
                  <c:v>-35.958105467317999</c:v>
                </c:pt>
                <c:pt idx="57262">
                  <c:v>-35.9180663611696</c:v>
                </c:pt>
                <c:pt idx="57263">
                  <c:v>-35.9180663611696</c:v>
                </c:pt>
                <c:pt idx="57264">
                  <c:v>-35.880761703148799</c:v>
                </c:pt>
                <c:pt idx="57265">
                  <c:v>-35.880761703148799</c:v>
                </c:pt>
                <c:pt idx="57266">
                  <c:v>-36.065624975330103</c:v>
                </c:pt>
                <c:pt idx="57267">
                  <c:v>-36.065624975330103</c:v>
                </c:pt>
                <c:pt idx="57268">
                  <c:v>-36.065624975330103</c:v>
                </c:pt>
                <c:pt idx="57269">
                  <c:v>-35.882031239205297</c:v>
                </c:pt>
                <c:pt idx="57270">
                  <c:v>-35.882031239205297</c:v>
                </c:pt>
                <c:pt idx="57271">
                  <c:v>-36.018164001463397</c:v>
                </c:pt>
                <c:pt idx="57272">
                  <c:v>-36.018164001463397</c:v>
                </c:pt>
                <c:pt idx="57273">
                  <c:v>-36.018164001463397</c:v>
                </c:pt>
                <c:pt idx="57274">
                  <c:v>-36.049316365206302</c:v>
                </c:pt>
                <c:pt idx="57275">
                  <c:v>-36.049316365206302</c:v>
                </c:pt>
                <c:pt idx="57276">
                  <c:v>-36.049316365206302</c:v>
                </c:pt>
                <c:pt idx="57277">
                  <c:v>-36.049316365206302</c:v>
                </c:pt>
                <c:pt idx="57278">
                  <c:v>-35.892089782930199</c:v>
                </c:pt>
                <c:pt idx="57279">
                  <c:v>-35.892089782930199</c:v>
                </c:pt>
                <c:pt idx="57280">
                  <c:v>-36.147070272898397</c:v>
                </c:pt>
                <c:pt idx="57281">
                  <c:v>-36.147070272898397</c:v>
                </c:pt>
                <c:pt idx="57282">
                  <c:v>-36.147070272898397</c:v>
                </c:pt>
                <c:pt idx="57283">
                  <c:v>-35.866992145041799</c:v>
                </c:pt>
                <c:pt idx="57284">
                  <c:v>-35.866992145041799</c:v>
                </c:pt>
                <c:pt idx="57285">
                  <c:v>-36.036914013995499</c:v>
                </c:pt>
                <c:pt idx="57286">
                  <c:v>-36.036914013995499</c:v>
                </c:pt>
                <c:pt idx="57287">
                  <c:v>-35.9705077698381</c:v>
                </c:pt>
                <c:pt idx="57288">
                  <c:v>-35.9705077698381</c:v>
                </c:pt>
                <c:pt idx="57289">
                  <c:v>-35.9705077698381</c:v>
                </c:pt>
                <c:pt idx="57290">
                  <c:v>-36.052246080238497</c:v>
                </c:pt>
                <c:pt idx="57291">
                  <c:v>-36.052246080238497</c:v>
                </c:pt>
                <c:pt idx="57292">
                  <c:v>-36.052246080238497</c:v>
                </c:pt>
                <c:pt idx="57293">
                  <c:v>-35.939453085164097</c:v>
                </c:pt>
                <c:pt idx="57294">
                  <c:v>-35.939453085164097</c:v>
                </c:pt>
                <c:pt idx="57295">
                  <c:v>-35.939453085164097</c:v>
                </c:pt>
                <c:pt idx="57296">
                  <c:v>-35.667968701658502</c:v>
                </c:pt>
                <c:pt idx="57297">
                  <c:v>-35.667968701658502</c:v>
                </c:pt>
                <c:pt idx="57298">
                  <c:v>-35.667968701658502</c:v>
                </c:pt>
                <c:pt idx="57299">
                  <c:v>-35.897265577361303</c:v>
                </c:pt>
                <c:pt idx="57300">
                  <c:v>-35.897265577361303</c:v>
                </c:pt>
                <c:pt idx="57301">
                  <c:v>-35.897265577361303</c:v>
                </c:pt>
                <c:pt idx="57302">
                  <c:v>-36.196093706545</c:v>
                </c:pt>
                <c:pt idx="57303">
                  <c:v>-36.196093706545</c:v>
                </c:pt>
                <c:pt idx="57304">
                  <c:v>-35.810839796868002</c:v>
                </c:pt>
                <c:pt idx="57305">
                  <c:v>-35.810839796868002</c:v>
                </c:pt>
                <c:pt idx="57306">
                  <c:v>-35.810839796868002</c:v>
                </c:pt>
                <c:pt idx="57307">
                  <c:v>-36.205566377546297</c:v>
                </c:pt>
                <c:pt idx="57308">
                  <c:v>-35.981347614462699</c:v>
                </c:pt>
                <c:pt idx="57309">
                  <c:v>-35.981347614462699</c:v>
                </c:pt>
                <c:pt idx="57310">
                  <c:v>-35.981347614462699</c:v>
                </c:pt>
                <c:pt idx="57311">
                  <c:v>-36.074706967679901</c:v>
                </c:pt>
                <c:pt idx="57312">
                  <c:v>-36.074706967679901</c:v>
                </c:pt>
                <c:pt idx="57313">
                  <c:v>-36.074706967679901</c:v>
                </c:pt>
                <c:pt idx="57314">
                  <c:v>-36.174121046373301</c:v>
                </c:pt>
                <c:pt idx="57315">
                  <c:v>-36.174121046373301</c:v>
                </c:pt>
                <c:pt idx="57316">
                  <c:v>-36.174121046373301</c:v>
                </c:pt>
                <c:pt idx="57317">
                  <c:v>-36.180468735437898</c:v>
                </c:pt>
                <c:pt idx="57318">
                  <c:v>-36.180468735437898</c:v>
                </c:pt>
                <c:pt idx="57319">
                  <c:v>-36.180468735437898</c:v>
                </c:pt>
                <c:pt idx="57320">
                  <c:v>-36.058886694416202</c:v>
                </c:pt>
                <c:pt idx="57321">
                  <c:v>-36.058886694416202</c:v>
                </c:pt>
                <c:pt idx="57322">
                  <c:v>-35.851464810730199</c:v>
                </c:pt>
                <c:pt idx="57323">
                  <c:v>-35.851464810730199</c:v>
                </c:pt>
                <c:pt idx="57324">
                  <c:v>-35.851464810730199</c:v>
                </c:pt>
                <c:pt idx="57325">
                  <c:v>-36.0540038721592</c:v>
                </c:pt>
                <c:pt idx="57326">
                  <c:v>-36.0540038721592</c:v>
                </c:pt>
                <c:pt idx="57327">
                  <c:v>-36.020410100070798</c:v>
                </c:pt>
                <c:pt idx="57328">
                  <c:v>-36.020410100070798</c:v>
                </c:pt>
                <c:pt idx="57329">
                  <c:v>-35.858398404168803</c:v>
                </c:pt>
                <c:pt idx="57330">
                  <c:v>-35.858398404168803</c:v>
                </c:pt>
                <c:pt idx="57331">
                  <c:v>-35.858398404168803</c:v>
                </c:pt>
                <c:pt idx="57332">
                  <c:v>-35.858398404168803</c:v>
                </c:pt>
                <c:pt idx="57333">
                  <c:v>-35.815136689285197</c:v>
                </c:pt>
                <c:pt idx="57334">
                  <c:v>-35.815136689285197</c:v>
                </c:pt>
                <c:pt idx="57335">
                  <c:v>-35.815136689285197</c:v>
                </c:pt>
                <c:pt idx="57336">
                  <c:v>-35.815136689285197</c:v>
                </c:pt>
                <c:pt idx="57337">
                  <c:v>-35.851464794031898</c:v>
                </c:pt>
                <c:pt idx="57338">
                  <c:v>-35.851464794031898</c:v>
                </c:pt>
                <c:pt idx="57339">
                  <c:v>-35.851464794031898</c:v>
                </c:pt>
                <c:pt idx="57340">
                  <c:v>-36.041894520771102</c:v>
                </c:pt>
                <c:pt idx="57341">
                  <c:v>-36.041894520771102</c:v>
                </c:pt>
                <c:pt idx="57342">
                  <c:v>-36.143457024081698</c:v>
                </c:pt>
                <c:pt idx="57343">
                  <c:v>-36.143457024081698</c:v>
                </c:pt>
                <c:pt idx="57344">
                  <c:v>-36.143457024081698</c:v>
                </c:pt>
                <c:pt idx="57345">
                  <c:v>-35.815332002552097</c:v>
                </c:pt>
                <c:pt idx="57346">
                  <c:v>-35.815332002552097</c:v>
                </c:pt>
                <c:pt idx="57347">
                  <c:v>-35.859179649378298</c:v>
                </c:pt>
                <c:pt idx="57348">
                  <c:v>-35.859179649378298</c:v>
                </c:pt>
                <c:pt idx="57349">
                  <c:v>-35.859179649378298</c:v>
                </c:pt>
                <c:pt idx="57350">
                  <c:v>-36.043652303669603</c:v>
                </c:pt>
                <c:pt idx="57351">
                  <c:v>-36.043652303669603</c:v>
                </c:pt>
                <c:pt idx="57352">
                  <c:v>-36.013281194835102</c:v>
                </c:pt>
                <c:pt idx="57353">
                  <c:v>-36.013281194835102</c:v>
                </c:pt>
                <c:pt idx="57354">
                  <c:v>-36.013281194835102</c:v>
                </c:pt>
                <c:pt idx="57355">
                  <c:v>-35.877929645670498</c:v>
                </c:pt>
                <c:pt idx="57356">
                  <c:v>-35.877929645670498</c:v>
                </c:pt>
                <c:pt idx="57357">
                  <c:v>-35.8076171852153</c:v>
                </c:pt>
                <c:pt idx="57358">
                  <c:v>-35.8076171852153</c:v>
                </c:pt>
                <c:pt idx="57359">
                  <c:v>-35.8076171852153</c:v>
                </c:pt>
                <c:pt idx="57360">
                  <c:v>-36.134765577015003</c:v>
                </c:pt>
                <c:pt idx="57361">
                  <c:v>-36.134765577015003</c:v>
                </c:pt>
                <c:pt idx="57362">
                  <c:v>-36.134765577015003</c:v>
                </c:pt>
                <c:pt idx="57363">
                  <c:v>-36.076953068848503</c:v>
                </c:pt>
                <c:pt idx="57364">
                  <c:v>-36.118847615485699</c:v>
                </c:pt>
                <c:pt idx="57365">
                  <c:v>-36.118847615485699</c:v>
                </c:pt>
                <c:pt idx="57366">
                  <c:v>-35.857031204235597</c:v>
                </c:pt>
                <c:pt idx="57367">
                  <c:v>-35.857031204235597</c:v>
                </c:pt>
                <c:pt idx="57368">
                  <c:v>-35.857031204235597</c:v>
                </c:pt>
                <c:pt idx="57369">
                  <c:v>-35.9341796236112</c:v>
                </c:pt>
                <c:pt idx="57370">
                  <c:v>-35.9341796236112</c:v>
                </c:pt>
                <c:pt idx="57371">
                  <c:v>-35.9341796236112</c:v>
                </c:pt>
                <c:pt idx="57372">
                  <c:v>-36.290039054358203</c:v>
                </c:pt>
                <c:pt idx="57373">
                  <c:v>-36.290039054358203</c:v>
                </c:pt>
                <c:pt idx="57374">
                  <c:v>-36.290039054358203</c:v>
                </c:pt>
                <c:pt idx="57375">
                  <c:v>-36.290039054358203</c:v>
                </c:pt>
                <c:pt idx="57376">
                  <c:v>-35.889257762653799</c:v>
                </c:pt>
                <c:pt idx="57377">
                  <c:v>-35.889257762653799</c:v>
                </c:pt>
                <c:pt idx="57378">
                  <c:v>-36.084570250568497</c:v>
                </c:pt>
                <c:pt idx="57379">
                  <c:v>-36.084570250568497</c:v>
                </c:pt>
                <c:pt idx="57380">
                  <c:v>-36.084570250568497</c:v>
                </c:pt>
                <c:pt idx="57381">
                  <c:v>-35.844726507893903</c:v>
                </c:pt>
                <c:pt idx="57382">
                  <c:v>-35.844726507893903</c:v>
                </c:pt>
                <c:pt idx="57383">
                  <c:v>-36.131347584450801</c:v>
                </c:pt>
                <c:pt idx="57384">
                  <c:v>-36.131347584450801</c:v>
                </c:pt>
                <c:pt idx="57385">
                  <c:v>-36.109863232922997</c:v>
                </c:pt>
                <c:pt idx="57386">
                  <c:v>-36.109863232922997</c:v>
                </c:pt>
                <c:pt idx="57387">
                  <c:v>-36.109863232922997</c:v>
                </c:pt>
                <c:pt idx="57388">
                  <c:v>-36.004785128512502</c:v>
                </c:pt>
                <c:pt idx="57389">
                  <c:v>-36.004785128512502</c:v>
                </c:pt>
                <c:pt idx="57390">
                  <c:v>-36.094042913406099</c:v>
                </c:pt>
                <c:pt idx="57391">
                  <c:v>-36.094042913406099</c:v>
                </c:pt>
                <c:pt idx="57392">
                  <c:v>-36.094042913406099</c:v>
                </c:pt>
                <c:pt idx="57393">
                  <c:v>-36.094042913406099</c:v>
                </c:pt>
                <c:pt idx="57394">
                  <c:v>-35.851367129849599</c:v>
                </c:pt>
                <c:pt idx="57395">
                  <c:v>-35.851367129849599</c:v>
                </c:pt>
                <c:pt idx="57396">
                  <c:v>-35.808496070167102</c:v>
                </c:pt>
                <c:pt idx="57397">
                  <c:v>-35.808496070167102</c:v>
                </c:pt>
                <c:pt idx="57398">
                  <c:v>-35.808496070167102</c:v>
                </c:pt>
                <c:pt idx="57399">
                  <c:v>-36.223046844250298</c:v>
                </c:pt>
                <c:pt idx="57400">
                  <c:v>-36.223046844250298</c:v>
                </c:pt>
                <c:pt idx="57401">
                  <c:v>-35.997265576668703</c:v>
                </c:pt>
                <c:pt idx="57402">
                  <c:v>-35.997265576668703</c:v>
                </c:pt>
                <c:pt idx="57403">
                  <c:v>-36.0441406124664</c:v>
                </c:pt>
                <c:pt idx="57404">
                  <c:v>-36.0441406124664</c:v>
                </c:pt>
                <c:pt idx="57405">
                  <c:v>-36.024511699761199</c:v>
                </c:pt>
                <c:pt idx="57406">
                  <c:v>-36.024511699761199</c:v>
                </c:pt>
                <c:pt idx="57407">
                  <c:v>-36.024511699761199</c:v>
                </c:pt>
                <c:pt idx="57408">
                  <c:v>-36.113867155036097</c:v>
                </c:pt>
                <c:pt idx="57409">
                  <c:v>-36.113867155036097</c:v>
                </c:pt>
                <c:pt idx="57410">
                  <c:v>-36.113867155036097</c:v>
                </c:pt>
                <c:pt idx="57411">
                  <c:v>-36.113867155036097</c:v>
                </c:pt>
                <c:pt idx="57412">
                  <c:v>-36.637109336981602</c:v>
                </c:pt>
                <c:pt idx="57413">
                  <c:v>-36.637109336981602</c:v>
                </c:pt>
                <c:pt idx="57414">
                  <c:v>-36.637109336981602</c:v>
                </c:pt>
                <c:pt idx="57415">
                  <c:v>-35.885058586609297</c:v>
                </c:pt>
                <c:pt idx="57416">
                  <c:v>-35.885058586609297</c:v>
                </c:pt>
                <c:pt idx="57417">
                  <c:v>-35.885058586609297</c:v>
                </c:pt>
                <c:pt idx="57418">
                  <c:v>-36.093456988608501</c:v>
                </c:pt>
                <c:pt idx="57419">
                  <c:v>-36.093456988608501</c:v>
                </c:pt>
                <c:pt idx="57420">
                  <c:v>-35.983984337646604</c:v>
                </c:pt>
                <c:pt idx="57421">
                  <c:v>-35.983984337646604</c:v>
                </c:pt>
                <c:pt idx="57422">
                  <c:v>-35.909667930056401</c:v>
                </c:pt>
                <c:pt idx="57423">
                  <c:v>-35.909667930056401</c:v>
                </c:pt>
                <c:pt idx="57424">
                  <c:v>-36.019335932694901</c:v>
                </c:pt>
                <c:pt idx="57425">
                  <c:v>-36.019335932694901</c:v>
                </c:pt>
                <c:pt idx="57426">
                  <c:v>-36.019335932694901</c:v>
                </c:pt>
                <c:pt idx="57427">
                  <c:v>-36.141113260986401</c:v>
                </c:pt>
                <c:pt idx="57428">
                  <c:v>-36.141113260986401</c:v>
                </c:pt>
                <c:pt idx="57429">
                  <c:v>-36.141113260986401</c:v>
                </c:pt>
                <c:pt idx="57430">
                  <c:v>-36.141113260986401</c:v>
                </c:pt>
                <c:pt idx="57431">
                  <c:v>-36.141113260986401</c:v>
                </c:pt>
                <c:pt idx="57432">
                  <c:v>-36.127343762702303</c:v>
                </c:pt>
                <c:pt idx="57433">
                  <c:v>-36.127343762702303</c:v>
                </c:pt>
                <c:pt idx="57434">
                  <c:v>-35.791503814121803</c:v>
                </c:pt>
                <c:pt idx="57435">
                  <c:v>-35.791503814121803</c:v>
                </c:pt>
                <c:pt idx="57436">
                  <c:v>-35.791503814121803</c:v>
                </c:pt>
                <c:pt idx="57437">
                  <c:v>-35.953808534388301</c:v>
                </c:pt>
                <c:pt idx="57438">
                  <c:v>-35.953808534388301</c:v>
                </c:pt>
                <c:pt idx="57439">
                  <c:v>-35.953808534388301</c:v>
                </c:pt>
                <c:pt idx="57440">
                  <c:v>-35.987597592524203</c:v>
                </c:pt>
                <c:pt idx="57441">
                  <c:v>-35.987597592524203</c:v>
                </c:pt>
                <c:pt idx="57442">
                  <c:v>-36.029980420789798</c:v>
                </c:pt>
                <c:pt idx="57443">
                  <c:v>-36.029980420789798</c:v>
                </c:pt>
                <c:pt idx="57444">
                  <c:v>-35.960253830315096</c:v>
                </c:pt>
                <c:pt idx="57445">
                  <c:v>-35.960253830315096</c:v>
                </c:pt>
                <c:pt idx="57446">
                  <c:v>-36.0054686940857</c:v>
                </c:pt>
                <c:pt idx="57447">
                  <c:v>-36.0054686940857</c:v>
                </c:pt>
                <c:pt idx="57448">
                  <c:v>-36.0054686940857</c:v>
                </c:pt>
                <c:pt idx="57449">
                  <c:v>-36.0054686940857</c:v>
                </c:pt>
                <c:pt idx="57450">
                  <c:v>-36.078027344017698</c:v>
                </c:pt>
                <c:pt idx="57451">
                  <c:v>-36.078027344017698</c:v>
                </c:pt>
                <c:pt idx="57452">
                  <c:v>-36.078027344017698</c:v>
                </c:pt>
                <c:pt idx="57453">
                  <c:v>-36.0583007118693</c:v>
                </c:pt>
                <c:pt idx="57454">
                  <c:v>-36.0583007118693</c:v>
                </c:pt>
                <c:pt idx="57455">
                  <c:v>-35.7566405763136</c:v>
                </c:pt>
                <c:pt idx="57456">
                  <c:v>-35.7566405763136</c:v>
                </c:pt>
                <c:pt idx="57457">
                  <c:v>-35.7566405763136</c:v>
                </c:pt>
                <c:pt idx="57458">
                  <c:v>-35.964355459400302</c:v>
                </c:pt>
                <c:pt idx="57459">
                  <c:v>-35.964355459400302</c:v>
                </c:pt>
                <c:pt idx="57460">
                  <c:v>-35.918652320906403</c:v>
                </c:pt>
                <c:pt idx="57461">
                  <c:v>-35.918652320906403</c:v>
                </c:pt>
                <c:pt idx="57462">
                  <c:v>-35.918652320906403</c:v>
                </c:pt>
                <c:pt idx="57463">
                  <c:v>-36.072656203883497</c:v>
                </c:pt>
                <c:pt idx="57464">
                  <c:v>-36.072656203883497</c:v>
                </c:pt>
                <c:pt idx="57465">
                  <c:v>-36.060156183513698</c:v>
                </c:pt>
                <c:pt idx="57466">
                  <c:v>-36.060156183513698</c:v>
                </c:pt>
                <c:pt idx="57467">
                  <c:v>-36.060156183513698</c:v>
                </c:pt>
                <c:pt idx="57468">
                  <c:v>-36.060156183513698</c:v>
                </c:pt>
                <c:pt idx="57469">
                  <c:v>-35.760644492220301</c:v>
                </c:pt>
                <c:pt idx="57470">
                  <c:v>-35.760644492220301</c:v>
                </c:pt>
                <c:pt idx="57471">
                  <c:v>-36.027734348703198</c:v>
                </c:pt>
                <c:pt idx="57472">
                  <c:v>-36.027734348703198</c:v>
                </c:pt>
                <c:pt idx="57473">
                  <c:v>-36.027734348703198</c:v>
                </c:pt>
                <c:pt idx="57474">
                  <c:v>-35.986816356977201</c:v>
                </c:pt>
                <c:pt idx="57475">
                  <c:v>-35.986816356977201</c:v>
                </c:pt>
                <c:pt idx="57476">
                  <c:v>-35.986816356977201</c:v>
                </c:pt>
                <c:pt idx="57477">
                  <c:v>-35.975292959068597</c:v>
                </c:pt>
                <c:pt idx="57478">
                  <c:v>-35.946386669027497</c:v>
                </c:pt>
                <c:pt idx="57479">
                  <c:v>-35.946386669027497</c:v>
                </c:pt>
                <c:pt idx="57480">
                  <c:v>-35.946386669027497</c:v>
                </c:pt>
                <c:pt idx="57481">
                  <c:v>-35.946386669027497</c:v>
                </c:pt>
                <c:pt idx="57482">
                  <c:v>-36.170800739455402</c:v>
                </c:pt>
                <c:pt idx="57483">
                  <c:v>-36.170800739455402</c:v>
                </c:pt>
                <c:pt idx="57484">
                  <c:v>-35.974121052917297</c:v>
                </c:pt>
                <c:pt idx="57485">
                  <c:v>-35.974121052917297</c:v>
                </c:pt>
                <c:pt idx="57486">
                  <c:v>-35.974121052917297</c:v>
                </c:pt>
                <c:pt idx="57487">
                  <c:v>-35.974121052917297</c:v>
                </c:pt>
                <c:pt idx="57488">
                  <c:v>-36.101855425302297</c:v>
                </c:pt>
                <c:pt idx="57489">
                  <c:v>-36.101855425302297</c:v>
                </c:pt>
                <c:pt idx="57490">
                  <c:v>-36.101855425302297</c:v>
                </c:pt>
                <c:pt idx="57491">
                  <c:v>-36.125292933254897</c:v>
                </c:pt>
                <c:pt idx="57492">
                  <c:v>-36.125292933254897</c:v>
                </c:pt>
                <c:pt idx="57493">
                  <c:v>-35.998535088801802</c:v>
                </c:pt>
                <c:pt idx="57494">
                  <c:v>-35.998535088801802</c:v>
                </c:pt>
                <c:pt idx="57495">
                  <c:v>-35.998535088801802</c:v>
                </c:pt>
                <c:pt idx="57496">
                  <c:v>-36.018066375123396</c:v>
                </c:pt>
                <c:pt idx="57497">
                  <c:v>-35.965917916772</c:v>
                </c:pt>
                <c:pt idx="57498">
                  <c:v>-35.965917916772</c:v>
                </c:pt>
                <c:pt idx="57499">
                  <c:v>-35.965917916772</c:v>
                </c:pt>
                <c:pt idx="57500">
                  <c:v>-35.851953094584999</c:v>
                </c:pt>
                <c:pt idx="57501">
                  <c:v>-35.851953094584999</c:v>
                </c:pt>
                <c:pt idx="57502">
                  <c:v>-35.851953094584999</c:v>
                </c:pt>
                <c:pt idx="57503">
                  <c:v>-36.116406229048103</c:v>
                </c:pt>
                <c:pt idx="57504">
                  <c:v>-36.116406229048103</c:v>
                </c:pt>
                <c:pt idx="57505">
                  <c:v>-36.116406229048103</c:v>
                </c:pt>
                <c:pt idx="57506">
                  <c:v>-36.0436523186508</c:v>
                </c:pt>
                <c:pt idx="57507">
                  <c:v>-36.0436523186508</c:v>
                </c:pt>
                <c:pt idx="57508">
                  <c:v>-36.0436523186508</c:v>
                </c:pt>
                <c:pt idx="57509">
                  <c:v>-36.085644500366399</c:v>
                </c:pt>
                <c:pt idx="57510">
                  <c:v>-36.085644500366399</c:v>
                </c:pt>
                <c:pt idx="57511">
                  <c:v>-36.085644500366399</c:v>
                </c:pt>
                <c:pt idx="57512">
                  <c:v>-36.597753840600397</c:v>
                </c:pt>
                <c:pt idx="57513">
                  <c:v>-36.597753840600397</c:v>
                </c:pt>
                <c:pt idx="57514">
                  <c:v>-36.002832012796702</c:v>
                </c:pt>
                <c:pt idx="57515">
                  <c:v>-36.002832012796702</c:v>
                </c:pt>
                <c:pt idx="57516">
                  <c:v>-36.002832012796702</c:v>
                </c:pt>
                <c:pt idx="57517">
                  <c:v>-36.020117152351297</c:v>
                </c:pt>
                <c:pt idx="57518">
                  <c:v>-36.020117152351297</c:v>
                </c:pt>
                <c:pt idx="57519">
                  <c:v>-36.044628892537702</c:v>
                </c:pt>
                <c:pt idx="57520">
                  <c:v>-36.044628892537702</c:v>
                </c:pt>
                <c:pt idx="57521">
                  <c:v>-36.044628892537702</c:v>
                </c:pt>
                <c:pt idx="57522">
                  <c:v>-36.083984340839301</c:v>
                </c:pt>
                <c:pt idx="57523">
                  <c:v>-36.083984340839301</c:v>
                </c:pt>
                <c:pt idx="57524">
                  <c:v>-36.083984340839301</c:v>
                </c:pt>
                <c:pt idx="57525">
                  <c:v>-36.2070312362411</c:v>
                </c:pt>
                <c:pt idx="57526">
                  <c:v>-36.2070312362411</c:v>
                </c:pt>
                <c:pt idx="57527">
                  <c:v>-36.2070312362411</c:v>
                </c:pt>
                <c:pt idx="57528">
                  <c:v>-35.9571288018196</c:v>
                </c:pt>
                <c:pt idx="57529">
                  <c:v>-35.9571288018196</c:v>
                </c:pt>
                <c:pt idx="57530">
                  <c:v>-36.012109309805901</c:v>
                </c:pt>
                <c:pt idx="57531">
                  <c:v>-36.012109309805901</c:v>
                </c:pt>
                <c:pt idx="57532">
                  <c:v>-36.012109309805901</c:v>
                </c:pt>
                <c:pt idx="57533">
                  <c:v>-35.851562465984898</c:v>
                </c:pt>
                <c:pt idx="57534">
                  <c:v>-35.851562465984898</c:v>
                </c:pt>
                <c:pt idx="57535">
                  <c:v>-35.851562465984898</c:v>
                </c:pt>
                <c:pt idx="57536">
                  <c:v>-35.861425730377903</c:v>
                </c:pt>
                <c:pt idx="57537">
                  <c:v>-35.861425730377903</c:v>
                </c:pt>
                <c:pt idx="57538">
                  <c:v>-36.103417940786997</c:v>
                </c:pt>
                <c:pt idx="57539">
                  <c:v>-36.103417940786997</c:v>
                </c:pt>
                <c:pt idx="57540">
                  <c:v>-36.0410156156358</c:v>
                </c:pt>
                <c:pt idx="57541">
                  <c:v>-36.0410156156358</c:v>
                </c:pt>
                <c:pt idx="57542">
                  <c:v>-36.190917928695796</c:v>
                </c:pt>
                <c:pt idx="57543">
                  <c:v>-36.190917928695796</c:v>
                </c:pt>
                <c:pt idx="57544">
                  <c:v>-36.190917928695796</c:v>
                </c:pt>
                <c:pt idx="57545">
                  <c:v>-36.190917928695796</c:v>
                </c:pt>
                <c:pt idx="57546">
                  <c:v>-36.025976522367202</c:v>
                </c:pt>
                <c:pt idx="57547">
                  <c:v>-36.025976522367202</c:v>
                </c:pt>
                <c:pt idx="57548">
                  <c:v>-36.025976522367202</c:v>
                </c:pt>
                <c:pt idx="57549">
                  <c:v>-36.052246033861501</c:v>
                </c:pt>
                <c:pt idx="57550">
                  <c:v>-36.052246033861501</c:v>
                </c:pt>
                <c:pt idx="57551">
                  <c:v>-36.052246033861501</c:v>
                </c:pt>
                <c:pt idx="57552">
                  <c:v>-35.942675729536802</c:v>
                </c:pt>
                <c:pt idx="57553">
                  <c:v>-35.942675729536802</c:v>
                </c:pt>
                <c:pt idx="57554">
                  <c:v>-35.942675729536802</c:v>
                </c:pt>
                <c:pt idx="57555">
                  <c:v>-36.253320262650902</c:v>
                </c:pt>
                <c:pt idx="57556">
                  <c:v>-36.253320262650902</c:v>
                </c:pt>
                <c:pt idx="57557">
                  <c:v>-36.2608398373631</c:v>
                </c:pt>
                <c:pt idx="57558">
                  <c:v>-36.2608398373631</c:v>
                </c:pt>
                <c:pt idx="57559">
                  <c:v>-36.2608398373631</c:v>
                </c:pt>
                <c:pt idx="57560">
                  <c:v>-36.1191405985373</c:v>
                </c:pt>
                <c:pt idx="57561">
                  <c:v>-36.1191405985373</c:v>
                </c:pt>
                <c:pt idx="57562">
                  <c:v>-36.1191405985373</c:v>
                </c:pt>
                <c:pt idx="57563">
                  <c:v>-36.055371088368702</c:v>
                </c:pt>
                <c:pt idx="57564">
                  <c:v>-36.055371088368702</c:v>
                </c:pt>
                <c:pt idx="57565">
                  <c:v>-36.055371088368702</c:v>
                </c:pt>
                <c:pt idx="57566">
                  <c:v>-36.055371088368702</c:v>
                </c:pt>
                <c:pt idx="57567">
                  <c:v>-35.988183525732801</c:v>
                </c:pt>
                <c:pt idx="57568">
                  <c:v>-35.988183525732801</c:v>
                </c:pt>
                <c:pt idx="57569">
                  <c:v>-35.917187448969301</c:v>
                </c:pt>
                <c:pt idx="57570">
                  <c:v>-35.917187448969301</c:v>
                </c:pt>
                <c:pt idx="57571">
                  <c:v>-35.917187448969301</c:v>
                </c:pt>
                <c:pt idx="57572">
                  <c:v>-35.892382752099302</c:v>
                </c:pt>
                <c:pt idx="57573">
                  <c:v>-35.892382752099302</c:v>
                </c:pt>
                <c:pt idx="57574">
                  <c:v>-35.897851532019502</c:v>
                </c:pt>
                <c:pt idx="57575">
                  <c:v>-35.897851532019502</c:v>
                </c:pt>
                <c:pt idx="57576">
                  <c:v>-36.003808571556803</c:v>
                </c:pt>
                <c:pt idx="57577">
                  <c:v>-36.003808571556803</c:v>
                </c:pt>
                <c:pt idx="57578">
                  <c:v>-36.003808571556803</c:v>
                </c:pt>
                <c:pt idx="57579">
                  <c:v>-36.022851519817699</c:v>
                </c:pt>
                <c:pt idx="57580">
                  <c:v>-36.022851519817699</c:v>
                </c:pt>
                <c:pt idx="57581">
                  <c:v>-35.820996055525001</c:v>
                </c:pt>
                <c:pt idx="57582">
                  <c:v>-35.820996055525001</c:v>
                </c:pt>
                <c:pt idx="57583">
                  <c:v>-35.820996055525001</c:v>
                </c:pt>
                <c:pt idx="57584">
                  <c:v>-35.907031200389603</c:v>
                </c:pt>
                <c:pt idx="57585">
                  <c:v>-35.907031200389603</c:v>
                </c:pt>
                <c:pt idx="57586">
                  <c:v>-35.907031200389603</c:v>
                </c:pt>
                <c:pt idx="57587">
                  <c:v>-35.907031200389603</c:v>
                </c:pt>
                <c:pt idx="57588">
                  <c:v>-35.941894490911999</c:v>
                </c:pt>
                <c:pt idx="57589">
                  <c:v>-35.941894490911999</c:v>
                </c:pt>
                <c:pt idx="57590">
                  <c:v>-36.0404296781998</c:v>
                </c:pt>
                <c:pt idx="57591">
                  <c:v>-36.0404296781998</c:v>
                </c:pt>
                <c:pt idx="57592">
                  <c:v>-36.0404296781998</c:v>
                </c:pt>
                <c:pt idx="57593">
                  <c:v>-36.066308536035599</c:v>
                </c:pt>
                <c:pt idx="57594">
                  <c:v>-36.066308536035599</c:v>
                </c:pt>
                <c:pt idx="57595">
                  <c:v>-35.821777311306498</c:v>
                </c:pt>
                <c:pt idx="57596">
                  <c:v>-35.821777311306498</c:v>
                </c:pt>
                <c:pt idx="57597">
                  <c:v>-35.989257788991303</c:v>
                </c:pt>
                <c:pt idx="57598">
                  <c:v>-35.989257788991303</c:v>
                </c:pt>
                <c:pt idx="57599">
                  <c:v>-35.989257788991303</c:v>
                </c:pt>
                <c:pt idx="57600">
                  <c:v>-36.651562448751001</c:v>
                </c:pt>
                <c:pt idx="57601">
                  <c:v>-36.651562448751001</c:v>
                </c:pt>
                <c:pt idx="57602">
                  <c:v>-36.651562448751001</c:v>
                </c:pt>
                <c:pt idx="57603">
                  <c:v>-36.007226515830503</c:v>
                </c:pt>
                <c:pt idx="57604">
                  <c:v>-36.007226515830503</c:v>
                </c:pt>
                <c:pt idx="57605">
                  <c:v>-36.007226515830503</c:v>
                </c:pt>
                <c:pt idx="57606">
                  <c:v>-36.007226515830503</c:v>
                </c:pt>
                <c:pt idx="57607">
                  <c:v>-36.210546854883397</c:v>
                </c:pt>
                <c:pt idx="57608">
                  <c:v>-36.210546854883397</c:v>
                </c:pt>
                <c:pt idx="57609">
                  <c:v>-36.210546854883397</c:v>
                </c:pt>
                <c:pt idx="57610">
                  <c:v>-35.9013671288848</c:v>
                </c:pt>
                <c:pt idx="57611">
                  <c:v>-35.9013671288848</c:v>
                </c:pt>
                <c:pt idx="57612">
                  <c:v>-35.9013671288848</c:v>
                </c:pt>
                <c:pt idx="57613">
                  <c:v>-36.018066383760001</c:v>
                </c:pt>
                <c:pt idx="57614">
                  <c:v>-36.018066383760001</c:v>
                </c:pt>
                <c:pt idx="57615">
                  <c:v>-36.018066383760001</c:v>
                </c:pt>
                <c:pt idx="57616">
                  <c:v>-35.9731444750796</c:v>
                </c:pt>
                <c:pt idx="57617">
                  <c:v>-35.9731444750796</c:v>
                </c:pt>
                <c:pt idx="57618">
                  <c:v>-35.957421835992101</c:v>
                </c:pt>
                <c:pt idx="57619">
                  <c:v>-35.957421835992101</c:v>
                </c:pt>
                <c:pt idx="57620">
                  <c:v>-35.749999950159598</c:v>
                </c:pt>
                <c:pt idx="57621">
                  <c:v>-35.749999950159598</c:v>
                </c:pt>
                <c:pt idx="57622">
                  <c:v>-35.749999950159598</c:v>
                </c:pt>
                <c:pt idx="57623">
                  <c:v>-35.779882759074098</c:v>
                </c:pt>
                <c:pt idx="57624">
                  <c:v>-35.779882759074098</c:v>
                </c:pt>
                <c:pt idx="57625">
                  <c:v>-35.779882759074098</c:v>
                </c:pt>
                <c:pt idx="57626">
                  <c:v>-35.8836914097337</c:v>
                </c:pt>
                <c:pt idx="57627">
                  <c:v>-35.8836914097337</c:v>
                </c:pt>
                <c:pt idx="57628">
                  <c:v>-35.8836914097337</c:v>
                </c:pt>
                <c:pt idx="57629">
                  <c:v>-35.8836914097337</c:v>
                </c:pt>
                <c:pt idx="57630">
                  <c:v>-36.007031227418302</c:v>
                </c:pt>
                <c:pt idx="57631">
                  <c:v>-36.007031227418302</c:v>
                </c:pt>
                <c:pt idx="57632">
                  <c:v>-35.831835900979002</c:v>
                </c:pt>
                <c:pt idx="57633">
                  <c:v>-35.831835900979002</c:v>
                </c:pt>
                <c:pt idx="57634">
                  <c:v>-35.831835900979002</c:v>
                </c:pt>
                <c:pt idx="57635">
                  <c:v>-35.9219725904331</c:v>
                </c:pt>
                <c:pt idx="57636">
                  <c:v>-35.9219725904331</c:v>
                </c:pt>
                <c:pt idx="57637">
                  <c:v>-36.2752929197813</c:v>
                </c:pt>
                <c:pt idx="57638">
                  <c:v>-36.2752929197813</c:v>
                </c:pt>
                <c:pt idx="57639">
                  <c:v>-36.062304612401903</c:v>
                </c:pt>
                <c:pt idx="57640">
                  <c:v>-36.062304612401903</c:v>
                </c:pt>
                <c:pt idx="57641">
                  <c:v>-36.062304612401903</c:v>
                </c:pt>
                <c:pt idx="57642">
                  <c:v>-36.109667966855298</c:v>
                </c:pt>
                <c:pt idx="57643">
                  <c:v>-36.109667966855298</c:v>
                </c:pt>
                <c:pt idx="57644">
                  <c:v>-36.109667966855298</c:v>
                </c:pt>
                <c:pt idx="57645">
                  <c:v>-36.162402301990298</c:v>
                </c:pt>
                <c:pt idx="57646">
                  <c:v>-36.162402301990298</c:v>
                </c:pt>
                <c:pt idx="57647">
                  <c:v>-36.111328087870703</c:v>
                </c:pt>
                <c:pt idx="57648">
                  <c:v>-36.111328087870703</c:v>
                </c:pt>
                <c:pt idx="57649">
                  <c:v>-36.111328087870703</c:v>
                </c:pt>
                <c:pt idx="57650">
                  <c:v>-36.004687481261499</c:v>
                </c:pt>
                <c:pt idx="57651">
                  <c:v>-36.004687481261499</c:v>
                </c:pt>
                <c:pt idx="57652">
                  <c:v>-36.004687481261499</c:v>
                </c:pt>
                <c:pt idx="57653">
                  <c:v>-35.992675733410501</c:v>
                </c:pt>
                <c:pt idx="57654">
                  <c:v>-35.992675733410501</c:v>
                </c:pt>
                <c:pt idx="57655">
                  <c:v>-36.193066362429803</c:v>
                </c:pt>
                <c:pt idx="57656">
                  <c:v>-36.193066362429803</c:v>
                </c:pt>
                <c:pt idx="57657">
                  <c:v>-35.715820282232002</c:v>
                </c:pt>
                <c:pt idx="57658">
                  <c:v>-35.715820282232002</c:v>
                </c:pt>
                <c:pt idx="57659">
                  <c:v>-35.715820282232002</c:v>
                </c:pt>
                <c:pt idx="57660">
                  <c:v>-35.980566338373997</c:v>
                </c:pt>
                <c:pt idx="57661">
                  <c:v>-35.980566338373997</c:v>
                </c:pt>
                <c:pt idx="57662">
                  <c:v>-35.980566338373997</c:v>
                </c:pt>
                <c:pt idx="57663">
                  <c:v>-35.980566338373997</c:v>
                </c:pt>
                <c:pt idx="57664">
                  <c:v>-35.750097594696797</c:v>
                </c:pt>
                <c:pt idx="57665">
                  <c:v>-35.750097594696797</c:v>
                </c:pt>
                <c:pt idx="57666">
                  <c:v>-35.979980454983803</c:v>
                </c:pt>
                <c:pt idx="57667">
                  <c:v>-35.979980454983803</c:v>
                </c:pt>
                <c:pt idx="57668">
                  <c:v>-35.979980454983803</c:v>
                </c:pt>
                <c:pt idx="57669">
                  <c:v>-35.7738280637058</c:v>
                </c:pt>
                <c:pt idx="57670">
                  <c:v>-35.7738280637058</c:v>
                </c:pt>
                <c:pt idx="57671">
                  <c:v>-35.774023388192198</c:v>
                </c:pt>
                <c:pt idx="57672">
                  <c:v>-35.774023388192198</c:v>
                </c:pt>
                <c:pt idx="57673">
                  <c:v>-36.024804653366999</c:v>
                </c:pt>
                <c:pt idx="57674">
                  <c:v>-36.024804653366999</c:v>
                </c:pt>
                <c:pt idx="57675">
                  <c:v>-36.045214819510797</c:v>
                </c:pt>
                <c:pt idx="57676">
                  <c:v>-36.045214819510797</c:v>
                </c:pt>
                <c:pt idx="57677">
                  <c:v>-36.045214819510797</c:v>
                </c:pt>
                <c:pt idx="57678">
                  <c:v>-36.075097587752602</c:v>
                </c:pt>
                <c:pt idx="57679">
                  <c:v>-36.075097587752602</c:v>
                </c:pt>
                <c:pt idx="57680">
                  <c:v>-36.075097587752602</c:v>
                </c:pt>
                <c:pt idx="57681">
                  <c:v>-36.102441392664304</c:v>
                </c:pt>
                <c:pt idx="57682">
                  <c:v>-36.102441392664304</c:v>
                </c:pt>
                <c:pt idx="57683">
                  <c:v>-36.102441392664304</c:v>
                </c:pt>
                <c:pt idx="57684">
                  <c:v>-36.004785110169898</c:v>
                </c:pt>
                <c:pt idx="57685">
                  <c:v>-36.004785110169898</c:v>
                </c:pt>
                <c:pt idx="57686">
                  <c:v>-36.013281192557699</c:v>
                </c:pt>
                <c:pt idx="57687">
                  <c:v>-36.013281192557699</c:v>
                </c:pt>
                <c:pt idx="57688">
                  <c:v>-36.013281192557699</c:v>
                </c:pt>
                <c:pt idx="57689">
                  <c:v>-35.7328124702398</c:v>
                </c:pt>
                <c:pt idx="57690">
                  <c:v>-35.7328124702398</c:v>
                </c:pt>
                <c:pt idx="57691">
                  <c:v>-35.7328124702398</c:v>
                </c:pt>
                <c:pt idx="57692">
                  <c:v>-36.021972604939897</c:v>
                </c:pt>
                <c:pt idx="57693">
                  <c:v>-36.021972604939897</c:v>
                </c:pt>
                <c:pt idx="57694">
                  <c:v>-35.979003881184298</c:v>
                </c:pt>
                <c:pt idx="57695">
                  <c:v>-35.979003881184298</c:v>
                </c:pt>
                <c:pt idx="57696">
                  <c:v>-36.022656219225603</c:v>
                </c:pt>
                <c:pt idx="57697">
                  <c:v>-36.022656219225603</c:v>
                </c:pt>
                <c:pt idx="57698">
                  <c:v>-36.022656219225603</c:v>
                </c:pt>
                <c:pt idx="57699">
                  <c:v>-36.010156198579303</c:v>
                </c:pt>
                <c:pt idx="57700">
                  <c:v>-36.010156198579303</c:v>
                </c:pt>
                <c:pt idx="57701">
                  <c:v>-36.010156198579303</c:v>
                </c:pt>
                <c:pt idx="57702">
                  <c:v>-36.010156198579303</c:v>
                </c:pt>
                <c:pt idx="57703">
                  <c:v>-35.876269499378303</c:v>
                </c:pt>
                <c:pt idx="57704">
                  <c:v>-35.876269499378303</c:v>
                </c:pt>
                <c:pt idx="57705">
                  <c:v>-35.988476524136701</c:v>
                </c:pt>
                <c:pt idx="57706">
                  <c:v>-35.988476524136701</c:v>
                </c:pt>
                <c:pt idx="57707">
                  <c:v>-35.988476524136701</c:v>
                </c:pt>
                <c:pt idx="57708">
                  <c:v>-36.070019464357699</c:v>
                </c:pt>
                <c:pt idx="57709">
                  <c:v>-36.070019464357699</c:v>
                </c:pt>
                <c:pt idx="57710">
                  <c:v>-36.070019464357699</c:v>
                </c:pt>
                <c:pt idx="57711">
                  <c:v>-35.9517578019003</c:v>
                </c:pt>
                <c:pt idx="57712">
                  <c:v>-35.9517578019003</c:v>
                </c:pt>
                <c:pt idx="57713">
                  <c:v>-36.031542951037402</c:v>
                </c:pt>
                <c:pt idx="57714">
                  <c:v>-36.031542951037402</c:v>
                </c:pt>
                <c:pt idx="57715">
                  <c:v>-36.031542951037402</c:v>
                </c:pt>
                <c:pt idx="57716">
                  <c:v>-35.931542900769202</c:v>
                </c:pt>
                <c:pt idx="57717">
                  <c:v>-35.931542900769202</c:v>
                </c:pt>
                <c:pt idx="57718">
                  <c:v>-35.931542900769202</c:v>
                </c:pt>
                <c:pt idx="57719">
                  <c:v>-35.9073241870719</c:v>
                </c:pt>
                <c:pt idx="57720">
                  <c:v>-35.9073241870719</c:v>
                </c:pt>
                <c:pt idx="57721">
                  <c:v>-35.9073241870719</c:v>
                </c:pt>
                <c:pt idx="57722">
                  <c:v>-35.9073241870719</c:v>
                </c:pt>
                <c:pt idx="57723">
                  <c:v>-35.930761684525301</c:v>
                </c:pt>
                <c:pt idx="57724">
                  <c:v>-35.930761684525301</c:v>
                </c:pt>
                <c:pt idx="57725">
                  <c:v>-35.885351548109597</c:v>
                </c:pt>
                <c:pt idx="57726">
                  <c:v>-35.885351548109597</c:v>
                </c:pt>
                <c:pt idx="57727">
                  <c:v>-35.8586913817416</c:v>
                </c:pt>
                <c:pt idx="57728">
                  <c:v>-35.8586913817416</c:v>
                </c:pt>
                <c:pt idx="57729">
                  <c:v>-35.8586913817416</c:v>
                </c:pt>
                <c:pt idx="57730">
                  <c:v>-35.9233398135475</c:v>
                </c:pt>
                <c:pt idx="57731">
                  <c:v>-35.9233398135475</c:v>
                </c:pt>
                <c:pt idx="57732">
                  <c:v>-36.071386658928503</c:v>
                </c:pt>
                <c:pt idx="57733">
                  <c:v>-36.071386658928503</c:v>
                </c:pt>
                <c:pt idx="57734">
                  <c:v>-36.071386658928503</c:v>
                </c:pt>
                <c:pt idx="57735">
                  <c:v>-35.939648406841997</c:v>
                </c:pt>
                <c:pt idx="57736">
                  <c:v>-35.939648406841997</c:v>
                </c:pt>
                <c:pt idx="57737">
                  <c:v>-36.219921831187001</c:v>
                </c:pt>
                <c:pt idx="57738">
                  <c:v>-36.219921831187001</c:v>
                </c:pt>
                <c:pt idx="57739">
                  <c:v>-36.219921831187001</c:v>
                </c:pt>
                <c:pt idx="57740">
                  <c:v>-35.980664044152903</c:v>
                </c:pt>
                <c:pt idx="57741">
                  <c:v>-35.980664044152903</c:v>
                </c:pt>
                <c:pt idx="57742">
                  <c:v>-35.980664044152903</c:v>
                </c:pt>
                <c:pt idx="57743">
                  <c:v>-36.053710873129603</c:v>
                </c:pt>
                <c:pt idx="57744">
                  <c:v>-36.053710873129603</c:v>
                </c:pt>
                <c:pt idx="57745">
                  <c:v>-36.053710873129603</c:v>
                </c:pt>
                <c:pt idx="57746">
                  <c:v>-36.0480468714522</c:v>
                </c:pt>
                <c:pt idx="57747">
                  <c:v>-36.0480468714522</c:v>
                </c:pt>
                <c:pt idx="57748">
                  <c:v>-36.0480468714522</c:v>
                </c:pt>
                <c:pt idx="57749">
                  <c:v>-36.038085907261099</c:v>
                </c:pt>
                <c:pt idx="57750">
                  <c:v>-36.038085907261099</c:v>
                </c:pt>
                <c:pt idx="57751">
                  <c:v>-36.038085907261099</c:v>
                </c:pt>
                <c:pt idx="57752">
                  <c:v>-36.203808551719703</c:v>
                </c:pt>
                <c:pt idx="57753">
                  <c:v>-36.203808551719703</c:v>
                </c:pt>
                <c:pt idx="57754">
                  <c:v>-36.030371063308799</c:v>
                </c:pt>
                <c:pt idx="57755">
                  <c:v>-36.030371063308799</c:v>
                </c:pt>
                <c:pt idx="57756">
                  <c:v>-36.248242165827797</c:v>
                </c:pt>
                <c:pt idx="57757">
                  <c:v>-36.248242165827797</c:v>
                </c:pt>
                <c:pt idx="57758">
                  <c:v>-36.248242165827797</c:v>
                </c:pt>
                <c:pt idx="57759">
                  <c:v>-35.9387694911129</c:v>
                </c:pt>
                <c:pt idx="57760">
                  <c:v>-35.9387694911129</c:v>
                </c:pt>
                <c:pt idx="57761">
                  <c:v>-35.9387694911129</c:v>
                </c:pt>
                <c:pt idx="57762">
                  <c:v>-35.9387694911129</c:v>
                </c:pt>
                <c:pt idx="57763">
                  <c:v>-36.1227538843522</c:v>
                </c:pt>
                <c:pt idx="57764">
                  <c:v>-36.1227538843522</c:v>
                </c:pt>
                <c:pt idx="57765">
                  <c:v>-36.1227538843522</c:v>
                </c:pt>
                <c:pt idx="57766">
                  <c:v>-35.999804624589103</c:v>
                </c:pt>
                <c:pt idx="57767">
                  <c:v>-35.999804624589103</c:v>
                </c:pt>
                <c:pt idx="57768">
                  <c:v>-36.145898380847903</c:v>
                </c:pt>
                <c:pt idx="57769">
                  <c:v>-36.145898380847903</c:v>
                </c:pt>
                <c:pt idx="57770">
                  <c:v>-36.145898380847903</c:v>
                </c:pt>
                <c:pt idx="57771">
                  <c:v>-36.116113229218101</c:v>
                </c:pt>
                <c:pt idx="57772">
                  <c:v>-36.115136702159297</c:v>
                </c:pt>
                <c:pt idx="57773">
                  <c:v>-36.115136702159297</c:v>
                </c:pt>
                <c:pt idx="57774">
                  <c:v>-36.115136702159297</c:v>
                </c:pt>
                <c:pt idx="57775">
                  <c:v>-36.188085922760301</c:v>
                </c:pt>
                <c:pt idx="57776">
                  <c:v>-36.188085922760301</c:v>
                </c:pt>
                <c:pt idx="57777">
                  <c:v>-36.188085922760301</c:v>
                </c:pt>
                <c:pt idx="57778">
                  <c:v>-36.068164002324899</c:v>
                </c:pt>
                <c:pt idx="57779">
                  <c:v>-36.068164002324899</c:v>
                </c:pt>
                <c:pt idx="57780">
                  <c:v>-36.068164002324899</c:v>
                </c:pt>
                <c:pt idx="57781">
                  <c:v>-36.068164002324899</c:v>
                </c:pt>
                <c:pt idx="57782">
                  <c:v>-35.929882794327497</c:v>
                </c:pt>
                <c:pt idx="57783">
                  <c:v>-35.929882794327497</c:v>
                </c:pt>
                <c:pt idx="57784">
                  <c:v>-35.8940428891583</c:v>
                </c:pt>
                <c:pt idx="57785">
                  <c:v>-35.8940428891583</c:v>
                </c:pt>
                <c:pt idx="57786">
                  <c:v>-36.209863237127102</c:v>
                </c:pt>
                <c:pt idx="57787">
                  <c:v>-36.209863237127102</c:v>
                </c:pt>
                <c:pt idx="57788">
                  <c:v>-36.209863237127102</c:v>
                </c:pt>
                <c:pt idx="57789">
                  <c:v>-36.560742154615497</c:v>
                </c:pt>
                <c:pt idx="57790">
                  <c:v>-35.962792928767101</c:v>
                </c:pt>
                <c:pt idx="57791">
                  <c:v>-35.962792928767101</c:v>
                </c:pt>
                <c:pt idx="57792">
                  <c:v>-35.962792928767101</c:v>
                </c:pt>
                <c:pt idx="57793">
                  <c:v>-36.092089787111</c:v>
                </c:pt>
                <c:pt idx="57794">
                  <c:v>-36.092089787111</c:v>
                </c:pt>
                <c:pt idx="57795">
                  <c:v>-36.092089787111</c:v>
                </c:pt>
                <c:pt idx="57796">
                  <c:v>-36.092089787111</c:v>
                </c:pt>
                <c:pt idx="57797">
                  <c:v>-35.978710897295898</c:v>
                </c:pt>
                <c:pt idx="57798">
                  <c:v>-35.978710897295898</c:v>
                </c:pt>
                <c:pt idx="57799">
                  <c:v>-35.978710897295898</c:v>
                </c:pt>
                <c:pt idx="57800">
                  <c:v>-36.123925756248298</c:v>
                </c:pt>
                <c:pt idx="57801">
                  <c:v>-36.123925756248298</c:v>
                </c:pt>
                <c:pt idx="57802">
                  <c:v>-35.9019530437944</c:v>
                </c:pt>
                <c:pt idx="57803">
                  <c:v>-35.9019530437944</c:v>
                </c:pt>
                <c:pt idx="57804">
                  <c:v>-36.000488236328202</c:v>
                </c:pt>
                <c:pt idx="57805">
                  <c:v>-36.000488236328202</c:v>
                </c:pt>
                <c:pt idx="57806">
                  <c:v>-36.000488236328202</c:v>
                </c:pt>
                <c:pt idx="57807">
                  <c:v>-36.1089843405789</c:v>
                </c:pt>
                <c:pt idx="57808">
                  <c:v>-36.1089843405789</c:v>
                </c:pt>
                <c:pt idx="57809">
                  <c:v>-36.066210916556798</c:v>
                </c:pt>
                <c:pt idx="57810">
                  <c:v>-36.066210916556798</c:v>
                </c:pt>
                <c:pt idx="57811">
                  <c:v>-36.066210916556798</c:v>
                </c:pt>
                <c:pt idx="57812">
                  <c:v>-36.0327147977004</c:v>
                </c:pt>
                <c:pt idx="57813">
                  <c:v>-36.0327147977004</c:v>
                </c:pt>
                <c:pt idx="57814">
                  <c:v>-36.078222637624997</c:v>
                </c:pt>
                <c:pt idx="57815">
                  <c:v>-36.078222637624997</c:v>
                </c:pt>
                <c:pt idx="57816">
                  <c:v>-36.078222637624997</c:v>
                </c:pt>
                <c:pt idx="57817">
                  <c:v>-36.013671859494899</c:v>
                </c:pt>
                <c:pt idx="57818">
                  <c:v>-36.013671859494899</c:v>
                </c:pt>
                <c:pt idx="57819">
                  <c:v>-36.013671859494899</c:v>
                </c:pt>
                <c:pt idx="57820">
                  <c:v>-36.025097637764702</c:v>
                </c:pt>
                <c:pt idx="57821">
                  <c:v>-36.025097637764702</c:v>
                </c:pt>
                <c:pt idx="57822">
                  <c:v>-36.025097637764702</c:v>
                </c:pt>
                <c:pt idx="57823">
                  <c:v>-36.092675724023103</c:v>
                </c:pt>
                <c:pt idx="57824">
                  <c:v>-36.092675724023103</c:v>
                </c:pt>
                <c:pt idx="57825">
                  <c:v>-36.092675724023103</c:v>
                </c:pt>
                <c:pt idx="57826">
                  <c:v>-36.1797851280716</c:v>
                </c:pt>
                <c:pt idx="57827">
                  <c:v>-36.1797851280716</c:v>
                </c:pt>
                <c:pt idx="57828">
                  <c:v>-36.273925758396203</c:v>
                </c:pt>
                <c:pt idx="57829">
                  <c:v>-36.273925758396203</c:v>
                </c:pt>
                <c:pt idx="57830">
                  <c:v>-36.150683558953403</c:v>
                </c:pt>
                <c:pt idx="57831">
                  <c:v>-36.150683558953403</c:v>
                </c:pt>
                <c:pt idx="57832">
                  <c:v>-36.150683558953403</c:v>
                </c:pt>
                <c:pt idx="57833">
                  <c:v>-35.910644524454199</c:v>
                </c:pt>
                <c:pt idx="57834">
                  <c:v>-35.910644524454199</c:v>
                </c:pt>
                <c:pt idx="57835">
                  <c:v>-35.910644524454199</c:v>
                </c:pt>
                <c:pt idx="57836">
                  <c:v>-35.879199155722702</c:v>
                </c:pt>
                <c:pt idx="57837">
                  <c:v>-35.879199155722702</c:v>
                </c:pt>
                <c:pt idx="57838">
                  <c:v>-35.879199155722702</c:v>
                </c:pt>
                <c:pt idx="57839">
                  <c:v>-35.879199155722702</c:v>
                </c:pt>
                <c:pt idx="57840">
                  <c:v>-35.9606444603996</c:v>
                </c:pt>
                <c:pt idx="57841">
                  <c:v>-35.9606444603996</c:v>
                </c:pt>
                <c:pt idx="57842">
                  <c:v>-35.9606444603996</c:v>
                </c:pt>
                <c:pt idx="57843">
                  <c:v>-36.020605495075799</c:v>
                </c:pt>
                <c:pt idx="57844">
                  <c:v>-36.020605495075799</c:v>
                </c:pt>
                <c:pt idx="57845">
                  <c:v>-36.185546859807801</c:v>
                </c:pt>
                <c:pt idx="57846">
                  <c:v>-36.185546859807801</c:v>
                </c:pt>
                <c:pt idx="57847">
                  <c:v>-36.185546859807801</c:v>
                </c:pt>
                <c:pt idx="57848">
                  <c:v>-35.783593709027599</c:v>
                </c:pt>
                <c:pt idx="57849">
                  <c:v>-36.161718729366797</c:v>
                </c:pt>
                <c:pt idx="57850">
                  <c:v>-36.161718729366797</c:v>
                </c:pt>
                <c:pt idx="57851">
                  <c:v>-36.161718729366797</c:v>
                </c:pt>
                <c:pt idx="57852">
                  <c:v>-35.9451171300461</c:v>
                </c:pt>
                <c:pt idx="57853">
                  <c:v>-35.9451171300461</c:v>
                </c:pt>
                <c:pt idx="57854">
                  <c:v>-35.9451171300461</c:v>
                </c:pt>
                <c:pt idx="57855">
                  <c:v>-36.046777323914199</c:v>
                </c:pt>
                <c:pt idx="57856">
                  <c:v>-36.046777323914199</c:v>
                </c:pt>
                <c:pt idx="57857">
                  <c:v>-36.046777323914199</c:v>
                </c:pt>
                <c:pt idx="57858">
                  <c:v>-35.823730420241098</c:v>
                </c:pt>
                <c:pt idx="57859">
                  <c:v>-35.823730420241098</c:v>
                </c:pt>
                <c:pt idx="57860">
                  <c:v>-35.823730420241098</c:v>
                </c:pt>
                <c:pt idx="57861">
                  <c:v>-36.075195257042601</c:v>
                </c:pt>
                <c:pt idx="57862">
                  <c:v>-36.075195257042601</c:v>
                </c:pt>
                <c:pt idx="57863">
                  <c:v>-36.075195257042601</c:v>
                </c:pt>
                <c:pt idx="57864">
                  <c:v>-35.96074216353</c:v>
                </c:pt>
                <c:pt idx="57865">
                  <c:v>-35.96074216353</c:v>
                </c:pt>
                <c:pt idx="57866">
                  <c:v>-35.980664018185003</c:v>
                </c:pt>
                <c:pt idx="57867">
                  <c:v>-35.980664018185003</c:v>
                </c:pt>
                <c:pt idx="57868">
                  <c:v>-35.980664018185003</c:v>
                </c:pt>
                <c:pt idx="57869">
                  <c:v>-36.036523403221501</c:v>
                </c:pt>
                <c:pt idx="57870">
                  <c:v>-35.882128853947499</c:v>
                </c:pt>
                <c:pt idx="57871">
                  <c:v>-35.882128853947499</c:v>
                </c:pt>
                <c:pt idx="57872">
                  <c:v>-35.882128853947499</c:v>
                </c:pt>
                <c:pt idx="57873">
                  <c:v>-35.993261720446696</c:v>
                </c:pt>
                <c:pt idx="57874">
                  <c:v>-35.993261720446696</c:v>
                </c:pt>
                <c:pt idx="57875">
                  <c:v>-35.918554606643703</c:v>
                </c:pt>
                <c:pt idx="57876">
                  <c:v>-35.918554606643703</c:v>
                </c:pt>
                <c:pt idx="57877">
                  <c:v>-35.918554606643703</c:v>
                </c:pt>
                <c:pt idx="57878">
                  <c:v>-36.144433521447297</c:v>
                </c:pt>
                <c:pt idx="57879">
                  <c:v>-36.144433521447297</c:v>
                </c:pt>
                <c:pt idx="57880">
                  <c:v>-36.107128861876802</c:v>
                </c:pt>
                <c:pt idx="57881">
                  <c:v>-36.107128861876802</c:v>
                </c:pt>
                <c:pt idx="57882">
                  <c:v>-36.107128861876802</c:v>
                </c:pt>
                <c:pt idx="57883">
                  <c:v>-36.125878869701403</c:v>
                </c:pt>
                <c:pt idx="57884">
                  <c:v>-36.125878869701403</c:v>
                </c:pt>
                <c:pt idx="57885">
                  <c:v>-35.767285134621403</c:v>
                </c:pt>
                <c:pt idx="57886">
                  <c:v>-35.767285134621403</c:v>
                </c:pt>
                <c:pt idx="57887">
                  <c:v>-35.825292938788998</c:v>
                </c:pt>
                <c:pt idx="57888">
                  <c:v>-35.825292938788998</c:v>
                </c:pt>
                <c:pt idx="57889">
                  <c:v>-35.825292938788998</c:v>
                </c:pt>
                <c:pt idx="57890">
                  <c:v>-36.194824187099499</c:v>
                </c:pt>
                <c:pt idx="57891">
                  <c:v>-36.194824187099499</c:v>
                </c:pt>
                <c:pt idx="57892">
                  <c:v>-36.194824187099499</c:v>
                </c:pt>
                <c:pt idx="57893">
                  <c:v>-35.790820286572803</c:v>
                </c:pt>
                <c:pt idx="57894">
                  <c:v>-35.790820286572803</c:v>
                </c:pt>
                <c:pt idx="57895">
                  <c:v>-35.790820286572803</c:v>
                </c:pt>
                <c:pt idx="57896">
                  <c:v>-35.945312457086402</c:v>
                </c:pt>
                <c:pt idx="57897">
                  <c:v>-35.945312457086402</c:v>
                </c:pt>
                <c:pt idx="57898">
                  <c:v>-35.945312457086402</c:v>
                </c:pt>
                <c:pt idx="57899">
                  <c:v>-36.026367140046197</c:v>
                </c:pt>
                <c:pt idx="57900">
                  <c:v>-36.026367140046197</c:v>
                </c:pt>
                <c:pt idx="57901">
                  <c:v>-35.942480434590799</c:v>
                </c:pt>
                <c:pt idx="57902">
                  <c:v>-35.942480434590799</c:v>
                </c:pt>
                <c:pt idx="57903">
                  <c:v>-35.877636688041001</c:v>
                </c:pt>
                <c:pt idx="57904">
                  <c:v>-35.877636688041001</c:v>
                </c:pt>
                <c:pt idx="57905">
                  <c:v>-35.877636688041001</c:v>
                </c:pt>
                <c:pt idx="57906">
                  <c:v>-35.900390576280103</c:v>
                </c:pt>
                <c:pt idx="57907">
                  <c:v>-35.900390576280103</c:v>
                </c:pt>
                <c:pt idx="57908">
                  <c:v>-35.976953084645999</c:v>
                </c:pt>
                <c:pt idx="57909">
                  <c:v>-35.976953084645999</c:v>
                </c:pt>
                <c:pt idx="57910">
                  <c:v>-35.976953084645999</c:v>
                </c:pt>
                <c:pt idx="57911">
                  <c:v>-36.190429664449702</c:v>
                </c:pt>
                <c:pt idx="57912">
                  <c:v>-36.190429664449702</c:v>
                </c:pt>
                <c:pt idx="57913">
                  <c:v>-36.190429664449702</c:v>
                </c:pt>
                <c:pt idx="57914">
                  <c:v>-35.763476529544199</c:v>
                </c:pt>
                <c:pt idx="57915">
                  <c:v>-35.763476529544199</c:v>
                </c:pt>
                <c:pt idx="57916">
                  <c:v>-35.763476529544199</c:v>
                </c:pt>
                <c:pt idx="57917">
                  <c:v>-35.833886686996202</c:v>
                </c:pt>
                <c:pt idx="57918">
                  <c:v>-35.833886686996202</c:v>
                </c:pt>
                <c:pt idx="57919">
                  <c:v>-35.833886686996202</c:v>
                </c:pt>
                <c:pt idx="57920">
                  <c:v>-36.009277334043801</c:v>
                </c:pt>
                <c:pt idx="57921">
                  <c:v>-36.009277334043801</c:v>
                </c:pt>
                <c:pt idx="57922">
                  <c:v>-36.065917974847203</c:v>
                </c:pt>
                <c:pt idx="57923">
                  <c:v>-36.065917974847203</c:v>
                </c:pt>
                <c:pt idx="57924">
                  <c:v>-36.065917974847203</c:v>
                </c:pt>
                <c:pt idx="57925">
                  <c:v>-36.032324155559699</c:v>
                </c:pt>
                <c:pt idx="57926">
                  <c:v>-36.032324155559699</c:v>
                </c:pt>
                <c:pt idx="57927">
                  <c:v>-36.032324155559699</c:v>
                </c:pt>
                <c:pt idx="57928">
                  <c:v>-36.118164007188099</c:v>
                </c:pt>
                <c:pt idx="57929">
                  <c:v>-36.118164007188099</c:v>
                </c:pt>
                <c:pt idx="57930">
                  <c:v>-36.068066367843102</c:v>
                </c:pt>
                <c:pt idx="57931">
                  <c:v>-36.068066367843102</c:v>
                </c:pt>
                <c:pt idx="57932">
                  <c:v>-36.068066367843102</c:v>
                </c:pt>
                <c:pt idx="57933">
                  <c:v>-36.2407225912538</c:v>
                </c:pt>
                <c:pt idx="57934">
                  <c:v>-36.2407225912538</c:v>
                </c:pt>
                <c:pt idx="57935">
                  <c:v>-36.037011697582699</c:v>
                </c:pt>
                <c:pt idx="57936">
                  <c:v>-36.037011697582699</c:v>
                </c:pt>
                <c:pt idx="57937">
                  <c:v>-36.037011697582699</c:v>
                </c:pt>
                <c:pt idx="57938">
                  <c:v>-36.050976537429896</c:v>
                </c:pt>
                <c:pt idx="57939">
                  <c:v>-36.050976537429896</c:v>
                </c:pt>
                <c:pt idx="57940">
                  <c:v>-36.169921848886503</c:v>
                </c:pt>
                <c:pt idx="57941">
                  <c:v>-36.169921848886503</c:v>
                </c:pt>
                <c:pt idx="57942">
                  <c:v>-36.169921848886503</c:v>
                </c:pt>
                <c:pt idx="57943">
                  <c:v>-35.840234318551602</c:v>
                </c:pt>
                <c:pt idx="57944">
                  <c:v>-35.840234318551602</c:v>
                </c:pt>
                <c:pt idx="57945">
                  <c:v>-35.991894535800299</c:v>
                </c:pt>
                <c:pt idx="57946">
                  <c:v>-35.991894535800299</c:v>
                </c:pt>
                <c:pt idx="57947">
                  <c:v>-36.018945294024803</c:v>
                </c:pt>
                <c:pt idx="57948">
                  <c:v>-36.018945294024803</c:v>
                </c:pt>
                <c:pt idx="57949">
                  <c:v>-36.018945294024803</c:v>
                </c:pt>
                <c:pt idx="57950">
                  <c:v>-36.048437493787702</c:v>
                </c:pt>
                <c:pt idx="57951">
                  <c:v>-36.048437493787702</c:v>
                </c:pt>
                <c:pt idx="57952">
                  <c:v>-36.048437493787702</c:v>
                </c:pt>
                <c:pt idx="57953">
                  <c:v>-36.049706987476299</c:v>
                </c:pt>
                <c:pt idx="57954">
                  <c:v>-36.049706987476299</c:v>
                </c:pt>
                <c:pt idx="57955">
                  <c:v>-36.018164022600097</c:v>
                </c:pt>
                <c:pt idx="57956">
                  <c:v>-36.018164022600097</c:v>
                </c:pt>
                <c:pt idx="57957">
                  <c:v>-36.018164022600097</c:v>
                </c:pt>
                <c:pt idx="57958">
                  <c:v>-36.018261688761399</c:v>
                </c:pt>
                <c:pt idx="57959">
                  <c:v>-36.018261688761399</c:v>
                </c:pt>
                <c:pt idx="57960">
                  <c:v>-36.100781235501898</c:v>
                </c:pt>
                <c:pt idx="57961">
                  <c:v>-36.100781235501898</c:v>
                </c:pt>
                <c:pt idx="57962">
                  <c:v>-36.100781235501898</c:v>
                </c:pt>
                <c:pt idx="57963">
                  <c:v>-36.058593706838998</c:v>
                </c:pt>
                <c:pt idx="57964">
                  <c:v>-36.058593706838998</c:v>
                </c:pt>
                <c:pt idx="57965">
                  <c:v>-36.058593706838998</c:v>
                </c:pt>
                <c:pt idx="57966">
                  <c:v>-35.958007751272802</c:v>
                </c:pt>
                <c:pt idx="57967">
                  <c:v>-35.958007751272802</c:v>
                </c:pt>
                <c:pt idx="57968">
                  <c:v>-35.9735351003619</c:v>
                </c:pt>
                <c:pt idx="57969">
                  <c:v>-35.9735351003619</c:v>
                </c:pt>
                <c:pt idx="57970">
                  <c:v>-36.155761707443098</c:v>
                </c:pt>
                <c:pt idx="57971">
                  <c:v>-36.155761707443098</c:v>
                </c:pt>
                <c:pt idx="57972">
                  <c:v>-36.155761707443098</c:v>
                </c:pt>
                <c:pt idx="57973">
                  <c:v>-35.934667922461799</c:v>
                </c:pt>
                <c:pt idx="57974">
                  <c:v>-35.934667922461799</c:v>
                </c:pt>
                <c:pt idx="57975">
                  <c:v>-35.934667922461799</c:v>
                </c:pt>
                <c:pt idx="57976">
                  <c:v>-35.912109313889196</c:v>
                </c:pt>
                <c:pt idx="57977">
                  <c:v>-35.912109313889196</c:v>
                </c:pt>
                <c:pt idx="57978">
                  <c:v>-35.9112304132722</c:v>
                </c:pt>
                <c:pt idx="57979">
                  <c:v>-35.9112304132722</c:v>
                </c:pt>
                <c:pt idx="57980">
                  <c:v>-35.9112304132722</c:v>
                </c:pt>
                <c:pt idx="57981">
                  <c:v>-35.912109343094897</c:v>
                </c:pt>
                <c:pt idx="57982">
                  <c:v>-35.912109343094897</c:v>
                </c:pt>
                <c:pt idx="57983">
                  <c:v>-36.034863228458498</c:v>
                </c:pt>
                <c:pt idx="57984">
                  <c:v>-36.034863228458498</c:v>
                </c:pt>
                <c:pt idx="57985">
                  <c:v>-35.994531221527701</c:v>
                </c:pt>
                <c:pt idx="57986">
                  <c:v>-35.994531221527701</c:v>
                </c:pt>
                <c:pt idx="57987">
                  <c:v>-35.994531221527701</c:v>
                </c:pt>
                <c:pt idx="57988">
                  <c:v>-36.064746047872099</c:v>
                </c:pt>
                <c:pt idx="57989">
                  <c:v>-36.064746047872099</c:v>
                </c:pt>
                <c:pt idx="57990">
                  <c:v>-36.064746047872099</c:v>
                </c:pt>
                <c:pt idx="57991">
                  <c:v>-35.867187442258</c:v>
                </c:pt>
                <c:pt idx="57992">
                  <c:v>-35.867187442258</c:v>
                </c:pt>
                <c:pt idx="57993">
                  <c:v>-35.867187442258</c:v>
                </c:pt>
                <c:pt idx="57994">
                  <c:v>-36.0890624660532</c:v>
                </c:pt>
                <c:pt idx="57995">
                  <c:v>-36.0890624660532</c:v>
                </c:pt>
                <c:pt idx="57996">
                  <c:v>-35.880468711446099</c:v>
                </c:pt>
                <c:pt idx="57997">
                  <c:v>-35.880468711446099</c:v>
                </c:pt>
                <c:pt idx="57998">
                  <c:v>-35.880468711446099</c:v>
                </c:pt>
                <c:pt idx="57999">
                  <c:v>-36.141699179155601</c:v>
                </c:pt>
                <c:pt idx="58000">
                  <c:v>-36.141699179155601</c:v>
                </c:pt>
                <c:pt idx="58001">
                  <c:v>-36.0616210763691</c:v>
                </c:pt>
                <c:pt idx="58002">
                  <c:v>-36.0616210763691</c:v>
                </c:pt>
                <c:pt idx="58003">
                  <c:v>-35.809863231377598</c:v>
                </c:pt>
                <c:pt idx="58004">
                  <c:v>-35.809863231377598</c:v>
                </c:pt>
                <c:pt idx="58005">
                  <c:v>-35.809863231377598</c:v>
                </c:pt>
                <c:pt idx="58006">
                  <c:v>-35.809863231377598</c:v>
                </c:pt>
                <c:pt idx="58007">
                  <c:v>-35.809863231377598</c:v>
                </c:pt>
                <c:pt idx="58008">
                  <c:v>-35.809863231377598</c:v>
                </c:pt>
                <c:pt idx="58009">
                  <c:v>0.13896484136785101</c:v>
                </c:pt>
                <c:pt idx="58010">
                  <c:v>0.13896484136785101</c:v>
                </c:pt>
                <c:pt idx="58011">
                  <c:v>0.16347655986464801</c:v>
                </c:pt>
                <c:pt idx="58012">
                  <c:v>0.16347655986464801</c:v>
                </c:pt>
                <c:pt idx="58013">
                  <c:v>0.16347655986464801</c:v>
                </c:pt>
                <c:pt idx="58014">
                  <c:v>0.16347655986464801</c:v>
                </c:pt>
                <c:pt idx="58015">
                  <c:v>0.16347655986464801</c:v>
                </c:pt>
                <c:pt idx="58016">
                  <c:v>0.17939452802238501</c:v>
                </c:pt>
                <c:pt idx="58017">
                  <c:v>0.17939452802238501</c:v>
                </c:pt>
                <c:pt idx="58018">
                  <c:v>0.14384765322756701</c:v>
                </c:pt>
                <c:pt idx="58019">
                  <c:v>0.14384765322756701</c:v>
                </c:pt>
                <c:pt idx="58020">
                  <c:v>0.14384765322756701</c:v>
                </c:pt>
                <c:pt idx="58021">
                  <c:v>0.207031246623955</c:v>
                </c:pt>
                <c:pt idx="58022">
                  <c:v>0.207031246623955</c:v>
                </c:pt>
                <c:pt idx="58023">
                  <c:v>0.213476559707487</c:v>
                </c:pt>
                <c:pt idx="58024">
                  <c:v>0.213476559707487</c:v>
                </c:pt>
                <c:pt idx="58025">
                  <c:v>0.155371090681001</c:v>
                </c:pt>
                <c:pt idx="58026">
                  <c:v>0.155371090681001</c:v>
                </c:pt>
                <c:pt idx="58027">
                  <c:v>0.155371090681001</c:v>
                </c:pt>
                <c:pt idx="58028">
                  <c:v>0.213671872290433</c:v>
                </c:pt>
                <c:pt idx="58029">
                  <c:v>0.213671872290433</c:v>
                </c:pt>
                <c:pt idx="58030">
                  <c:v>0.14335937183932401</c:v>
                </c:pt>
                <c:pt idx="58031">
                  <c:v>0.14335937183932401</c:v>
                </c:pt>
                <c:pt idx="58032">
                  <c:v>0.14335937183932401</c:v>
                </c:pt>
                <c:pt idx="58033">
                  <c:v>0.14335937183932401</c:v>
                </c:pt>
                <c:pt idx="58034">
                  <c:v>0.16210937189316599</c:v>
                </c:pt>
                <c:pt idx="58035">
                  <c:v>0.16210937189316599</c:v>
                </c:pt>
                <c:pt idx="58036">
                  <c:v>0.28564452846330801</c:v>
                </c:pt>
                <c:pt idx="58037">
                  <c:v>0.28564452846330801</c:v>
                </c:pt>
                <c:pt idx="58038">
                  <c:v>0.28564452846330801</c:v>
                </c:pt>
                <c:pt idx="58039">
                  <c:v>0.15312499708670599</c:v>
                </c:pt>
                <c:pt idx="58040">
                  <c:v>0.15312499708670599</c:v>
                </c:pt>
                <c:pt idx="58041">
                  <c:v>0.15312499708670599</c:v>
                </c:pt>
                <c:pt idx="58042">
                  <c:v>8.2714840631524497E-2</c:v>
                </c:pt>
                <c:pt idx="58043">
                  <c:v>8.2714840631524497E-2</c:v>
                </c:pt>
                <c:pt idx="58044">
                  <c:v>0.22705077868158599</c:v>
                </c:pt>
                <c:pt idx="58045">
                  <c:v>0.22705077868158599</c:v>
                </c:pt>
                <c:pt idx="58046">
                  <c:v>0.206933591078268</c:v>
                </c:pt>
                <c:pt idx="58047">
                  <c:v>0.206933591078268</c:v>
                </c:pt>
                <c:pt idx="58048">
                  <c:v>0.206933591078268</c:v>
                </c:pt>
                <c:pt idx="58049">
                  <c:v>0.17812499707360899</c:v>
                </c:pt>
                <c:pt idx="58050">
                  <c:v>0.17812499707360899</c:v>
                </c:pt>
                <c:pt idx="58051">
                  <c:v>0.17812499707360899</c:v>
                </c:pt>
                <c:pt idx="58052">
                  <c:v>0.151953122025588</c:v>
                </c:pt>
                <c:pt idx="58053">
                  <c:v>0.151953122025588</c:v>
                </c:pt>
                <c:pt idx="58054">
                  <c:v>0.151953122025588</c:v>
                </c:pt>
                <c:pt idx="58055">
                  <c:v>8.4667965653352398E-2</c:v>
                </c:pt>
                <c:pt idx="58056">
                  <c:v>8.4667965653352398E-2</c:v>
                </c:pt>
                <c:pt idx="58057">
                  <c:v>8.4667965653352398E-2</c:v>
                </c:pt>
                <c:pt idx="58058">
                  <c:v>0.11474609099968799</c:v>
                </c:pt>
                <c:pt idx="58059">
                  <c:v>0.11474609099968799</c:v>
                </c:pt>
                <c:pt idx="58060">
                  <c:v>0.18457030934950999</c:v>
                </c:pt>
                <c:pt idx="58061">
                  <c:v>0.18457030934950999</c:v>
                </c:pt>
                <c:pt idx="58062">
                  <c:v>0.18867187203431901</c:v>
                </c:pt>
                <c:pt idx="58063">
                  <c:v>0.18867187203431901</c:v>
                </c:pt>
                <c:pt idx="58064">
                  <c:v>0.18867187203431901</c:v>
                </c:pt>
                <c:pt idx="58065">
                  <c:v>0.10097655993013099</c:v>
                </c:pt>
                <c:pt idx="58066">
                  <c:v>0.10097655993013099</c:v>
                </c:pt>
                <c:pt idx="58067">
                  <c:v>0.16318359073920799</c:v>
                </c:pt>
                <c:pt idx="58068">
                  <c:v>0.16318359073920799</c:v>
                </c:pt>
                <c:pt idx="58069">
                  <c:v>0.16318359073920799</c:v>
                </c:pt>
                <c:pt idx="58070">
                  <c:v>0.24179687180003301</c:v>
                </c:pt>
                <c:pt idx="58071">
                  <c:v>0.24179687180003301</c:v>
                </c:pt>
                <c:pt idx="58072">
                  <c:v>0.24179687180003301</c:v>
                </c:pt>
                <c:pt idx="58073">
                  <c:v>0.24179687180003301</c:v>
                </c:pt>
                <c:pt idx="58074">
                  <c:v>0.105371090961853</c:v>
                </c:pt>
                <c:pt idx="58075">
                  <c:v>0.105371090961853</c:v>
                </c:pt>
                <c:pt idx="58076">
                  <c:v>0.105371090961853</c:v>
                </c:pt>
                <c:pt idx="58077">
                  <c:v>0.23876952886348499</c:v>
                </c:pt>
                <c:pt idx="58078">
                  <c:v>0.23876952886348499</c:v>
                </c:pt>
                <c:pt idx="58079">
                  <c:v>0.19443359162687501</c:v>
                </c:pt>
                <c:pt idx="58080">
                  <c:v>0.19443359162687501</c:v>
                </c:pt>
                <c:pt idx="58081">
                  <c:v>0.19443359162687501</c:v>
                </c:pt>
                <c:pt idx="58082">
                  <c:v>0.106933591334382</c:v>
                </c:pt>
                <c:pt idx="58083">
                  <c:v>0.106933591334382</c:v>
                </c:pt>
                <c:pt idx="58084">
                  <c:v>0.106933591334382</c:v>
                </c:pt>
                <c:pt idx="58085">
                  <c:v>0.196191403774719</c:v>
                </c:pt>
                <c:pt idx="58086">
                  <c:v>0.196191403774719</c:v>
                </c:pt>
                <c:pt idx="58087">
                  <c:v>0.196191403774719</c:v>
                </c:pt>
                <c:pt idx="58088">
                  <c:v>0.22841796658758501</c:v>
                </c:pt>
                <c:pt idx="58089">
                  <c:v>0.22841796658758501</c:v>
                </c:pt>
                <c:pt idx="58090">
                  <c:v>0.18281249697611199</c:v>
                </c:pt>
                <c:pt idx="58091">
                  <c:v>0.18281249697611199</c:v>
                </c:pt>
                <c:pt idx="58092">
                  <c:v>0.18281249697611199</c:v>
                </c:pt>
                <c:pt idx="58093">
                  <c:v>0.18281249697611199</c:v>
                </c:pt>
                <c:pt idx="58094">
                  <c:v>0.187304685547132</c:v>
                </c:pt>
                <c:pt idx="58095">
                  <c:v>0.187304685547132</c:v>
                </c:pt>
                <c:pt idx="58096">
                  <c:v>0.187304685547132</c:v>
                </c:pt>
                <c:pt idx="58097">
                  <c:v>0.230273435467097</c:v>
                </c:pt>
                <c:pt idx="58098">
                  <c:v>0.230273435467097</c:v>
                </c:pt>
                <c:pt idx="58099">
                  <c:v>0.187499997329723</c:v>
                </c:pt>
                <c:pt idx="58100">
                  <c:v>0.187499997329723</c:v>
                </c:pt>
                <c:pt idx="58101">
                  <c:v>0.187499997329723</c:v>
                </c:pt>
                <c:pt idx="58102">
                  <c:v>0.14746093464054799</c:v>
                </c:pt>
                <c:pt idx="58103">
                  <c:v>0.14746093464054799</c:v>
                </c:pt>
                <c:pt idx="58104">
                  <c:v>0.149902341203414</c:v>
                </c:pt>
                <c:pt idx="58105">
                  <c:v>0.149902341203414</c:v>
                </c:pt>
                <c:pt idx="58106">
                  <c:v>0.149902341203414</c:v>
                </c:pt>
                <c:pt idx="58107">
                  <c:v>0.132226559871924</c:v>
                </c:pt>
                <c:pt idx="58108">
                  <c:v>0.132226559871924</c:v>
                </c:pt>
                <c:pt idx="58109">
                  <c:v>0.132226559871924</c:v>
                </c:pt>
                <c:pt idx="58110">
                  <c:v>0.26054687242140001</c:v>
                </c:pt>
                <c:pt idx="58111">
                  <c:v>0.26054687242140001</c:v>
                </c:pt>
                <c:pt idx="58112">
                  <c:v>0.26054687242140001</c:v>
                </c:pt>
                <c:pt idx="58113">
                  <c:v>0.24609374639840001</c:v>
                </c:pt>
                <c:pt idx="58114">
                  <c:v>0.24609374639840001</c:v>
                </c:pt>
                <c:pt idx="58115">
                  <c:v>0.24609374639840001</c:v>
                </c:pt>
                <c:pt idx="58116">
                  <c:v>0.162499997662962</c:v>
                </c:pt>
                <c:pt idx="58117">
                  <c:v>0.162499997662962</c:v>
                </c:pt>
                <c:pt idx="58118">
                  <c:v>0.181738278719421</c:v>
                </c:pt>
                <c:pt idx="58119">
                  <c:v>0.181738278719421</c:v>
                </c:pt>
                <c:pt idx="58120">
                  <c:v>0.181738278719421</c:v>
                </c:pt>
                <c:pt idx="58121">
                  <c:v>0.126074216219421</c:v>
                </c:pt>
                <c:pt idx="58122">
                  <c:v>0.126074216219421</c:v>
                </c:pt>
                <c:pt idx="58123">
                  <c:v>0.27617187245050401</c:v>
                </c:pt>
                <c:pt idx="58124">
                  <c:v>0.27617187245050401</c:v>
                </c:pt>
                <c:pt idx="58125">
                  <c:v>0.27617187245050401</c:v>
                </c:pt>
                <c:pt idx="58126">
                  <c:v>0.27617187245050401</c:v>
                </c:pt>
                <c:pt idx="58127">
                  <c:v>9.9121091254346497E-2</c:v>
                </c:pt>
                <c:pt idx="58128">
                  <c:v>9.9121091254346497E-2</c:v>
                </c:pt>
                <c:pt idx="58129">
                  <c:v>9.9121091254346497E-2</c:v>
                </c:pt>
                <c:pt idx="58130">
                  <c:v>0.119238278792181</c:v>
                </c:pt>
                <c:pt idx="58131">
                  <c:v>0.119238278792181</c:v>
                </c:pt>
                <c:pt idx="58132">
                  <c:v>0.119238278792181</c:v>
                </c:pt>
                <c:pt idx="58133">
                  <c:v>0.119238278792181</c:v>
                </c:pt>
                <c:pt idx="58134">
                  <c:v>0.191015622440318</c:v>
                </c:pt>
                <c:pt idx="58135">
                  <c:v>0.191015622440318</c:v>
                </c:pt>
                <c:pt idx="58136">
                  <c:v>0.30351562175201202</c:v>
                </c:pt>
                <c:pt idx="58137">
                  <c:v>0.30351562175201202</c:v>
                </c:pt>
                <c:pt idx="58138">
                  <c:v>0.30351562175201202</c:v>
                </c:pt>
                <c:pt idx="58139">
                  <c:v>0.17978515406139101</c:v>
                </c:pt>
                <c:pt idx="58140">
                  <c:v>0.17978515406139101</c:v>
                </c:pt>
                <c:pt idx="58141">
                  <c:v>0.17978515406139101</c:v>
                </c:pt>
                <c:pt idx="58142">
                  <c:v>0.23603515305148901</c:v>
                </c:pt>
                <c:pt idx="58143">
                  <c:v>0.20976562211581001</c:v>
                </c:pt>
                <c:pt idx="58144">
                  <c:v>0.20976562211581001</c:v>
                </c:pt>
                <c:pt idx="58145">
                  <c:v>0.20976562211581001</c:v>
                </c:pt>
                <c:pt idx="58146">
                  <c:v>0.30634765391005198</c:v>
                </c:pt>
                <c:pt idx="58147">
                  <c:v>0.30634765391005198</c:v>
                </c:pt>
                <c:pt idx="58148">
                  <c:v>0.30634765391005198</c:v>
                </c:pt>
                <c:pt idx="58149">
                  <c:v>0.21210937205614699</c:v>
                </c:pt>
                <c:pt idx="58150">
                  <c:v>0.21210937205614699</c:v>
                </c:pt>
                <c:pt idx="58151">
                  <c:v>0.21210937205614699</c:v>
                </c:pt>
                <c:pt idx="58152">
                  <c:v>0.21210937205614699</c:v>
                </c:pt>
                <c:pt idx="58153">
                  <c:v>0.17802734113502</c:v>
                </c:pt>
                <c:pt idx="58154">
                  <c:v>0.17802734113502</c:v>
                </c:pt>
                <c:pt idx="58155">
                  <c:v>0.14433593393914601</c:v>
                </c:pt>
                <c:pt idx="58156">
                  <c:v>0.14433593393914601</c:v>
                </c:pt>
                <c:pt idx="58157">
                  <c:v>0.14433593393914601</c:v>
                </c:pt>
                <c:pt idx="58158">
                  <c:v>0.23124999744322799</c:v>
                </c:pt>
                <c:pt idx="58159">
                  <c:v>0.23124999744322799</c:v>
                </c:pt>
                <c:pt idx="58160">
                  <c:v>0.23124999744322799</c:v>
                </c:pt>
                <c:pt idx="58161">
                  <c:v>0.19130859104916401</c:v>
                </c:pt>
                <c:pt idx="58162">
                  <c:v>0.19130859104916401</c:v>
                </c:pt>
                <c:pt idx="58163">
                  <c:v>0.18242187341093</c:v>
                </c:pt>
                <c:pt idx="58164">
                  <c:v>0.18242187341093</c:v>
                </c:pt>
                <c:pt idx="58165">
                  <c:v>0.18242187341093</c:v>
                </c:pt>
                <c:pt idx="58166">
                  <c:v>0.103906246826227</c:v>
                </c:pt>
                <c:pt idx="58167">
                  <c:v>0.103906246826227</c:v>
                </c:pt>
                <c:pt idx="58168">
                  <c:v>0.103906246826227</c:v>
                </c:pt>
                <c:pt idx="58169">
                  <c:v>0.15166015433351199</c:v>
                </c:pt>
                <c:pt idx="58170">
                  <c:v>0.15166015433351199</c:v>
                </c:pt>
                <c:pt idx="58171">
                  <c:v>0.15166015433351199</c:v>
                </c:pt>
                <c:pt idx="58172">
                  <c:v>0.15166015433351199</c:v>
                </c:pt>
                <c:pt idx="58173">
                  <c:v>0.149414059873379</c:v>
                </c:pt>
                <c:pt idx="58174">
                  <c:v>0.149414059873379</c:v>
                </c:pt>
                <c:pt idx="58175">
                  <c:v>0.26874999680876499</c:v>
                </c:pt>
                <c:pt idx="58176">
                  <c:v>0.26874999680876499</c:v>
                </c:pt>
                <c:pt idx="58177">
                  <c:v>0.26874999680876499</c:v>
                </c:pt>
                <c:pt idx="58178">
                  <c:v>0.17998046632419501</c:v>
                </c:pt>
                <c:pt idx="58179">
                  <c:v>0.17998046632419501</c:v>
                </c:pt>
                <c:pt idx="58180">
                  <c:v>0.17998046632419501</c:v>
                </c:pt>
                <c:pt idx="58181">
                  <c:v>0.147460934444097</c:v>
                </c:pt>
                <c:pt idx="58182">
                  <c:v>0.147460934444097</c:v>
                </c:pt>
                <c:pt idx="58183">
                  <c:v>0.16269530987483399</c:v>
                </c:pt>
                <c:pt idx="58184">
                  <c:v>0.16269530987483399</c:v>
                </c:pt>
                <c:pt idx="58185">
                  <c:v>0.21132812232099199</c:v>
                </c:pt>
                <c:pt idx="58186">
                  <c:v>0.21132812232099199</c:v>
                </c:pt>
                <c:pt idx="58187">
                  <c:v>0.21132812232099199</c:v>
                </c:pt>
                <c:pt idx="58188">
                  <c:v>0.16728515394788701</c:v>
                </c:pt>
                <c:pt idx="58189">
                  <c:v>0.16728515394788701</c:v>
                </c:pt>
                <c:pt idx="58190">
                  <c:v>0.16728515394788701</c:v>
                </c:pt>
                <c:pt idx="58191">
                  <c:v>0.16728515394788701</c:v>
                </c:pt>
                <c:pt idx="58192">
                  <c:v>0.25605468383582702</c:v>
                </c:pt>
                <c:pt idx="58193">
                  <c:v>0.25605468383582702</c:v>
                </c:pt>
                <c:pt idx="58194">
                  <c:v>0.17216796585125799</c:v>
                </c:pt>
                <c:pt idx="58195">
                  <c:v>0.17216796585125799</c:v>
                </c:pt>
                <c:pt idx="58196">
                  <c:v>0.17216796585125799</c:v>
                </c:pt>
                <c:pt idx="58197">
                  <c:v>0.117382809483387</c:v>
                </c:pt>
                <c:pt idx="58198">
                  <c:v>0.117382809483387</c:v>
                </c:pt>
                <c:pt idx="58199">
                  <c:v>0.28330077862483399</c:v>
                </c:pt>
                <c:pt idx="58200">
                  <c:v>0.28330077862483399</c:v>
                </c:pt>
                <c:pt idx="58201">
                  <c:v>7.8124997009581407E-2</c:v>
                </c:pt>
                <c:pt idx="58202">
                  <c:v>7.8124997009581407E-2</c:v>
                </c:pt>
                <c:pt idx="58203">
                  <c:v>7.8124997009581407E-2</c:v>
                </c:pt>
                <c:pt idx="58204">
                  <c:v>0.19746093514550001</c:v>
                </c:pt>
                <c:pt idx="58205">
                  <c:v>0.19746093514550001</c:v>
                </c:pt>
                <c:pt idx="58206">
                  <c:v>0.19746093514550001</c:v>
                </c:pt>
                <c:pt idx="58207">
                  <c:v>0.11093749669089401</c:v>
                </c:pt>
                <c:pt idx="58208">
                  <c:v>0.11093749669089401</c:v>
                </c:pt>
                <c:pt idx="58209">
                  <c:v>0.11093749669089401</c:v>
                </c:pt>
                <c:pt idx="58210">
                  <c:v>0.15039062156574801</c:v>
                </c:pt>
                <c:pt idx="58211">
                  <c:v>0.15039062156574801</c:v>
                </c:pt>
                <c:pt idx="58212">
                  <c:v>0.15039062156574801</c:v>
                </c:pt>
                <c:pt idx="58213">
                  <c:v>0.20957031017314801</c:v>
                </c:pt>
                <c:pt idx="58214">
                  <c:v>0.20957031017314801</c:v>
                </c:pt>
                <c:pt idx="58215">
                  <c:v>0.110546872310806</c:v>
                </c:pt>
                <c:pt idx="58216">
                  <c:v>0.110546872310806</c:v>
                </c:pt>
                <c:pt idx="58217">
                  <c:v>0.177539059484843</c:v>
                </c:pt>
                <c:pt idx="58218">
                  <c:v>0.177539059484843</c:v>
                </c:pt>
                <c:pt idx="58219">
                  <c:v>0.10986327813589</c:v>
                </c:pt>
                <c:pt idx="58220">
                  <c:v>0.10986327813589</c:v>
                </c:pt>
                <c:pt idx="58221">
                  <c:v>0.10986327813589</c:v>
                </c:pt>
                <c:pt idx="58222">
                  <c:v>0.24560546544671499</c:v>
                </c:pt>
                <c:pt idx="58223">
                  <c:v>0.24560546544671499</c:v>
                </c:pt>
                <c:pt idx="58224">
                  <c:v>0.24560546544671499</c:v>
                </c:pt>
                <c:pt idx="58225">
                  <c:v>0.227539060062554</c:v>
                </c:pt>
                <c:pt idx="58226">
                  <c:v>0.227539060062554</c:v>
                </c:pt>
                <c:pt idx="58227">
                  <c:v>0.227539060062554</c:v>
                </c:pt>
                <c:pt idx="58228">
                  <c:v>0.26054687254509101</c:v>
                </c:pt>
                <c:pt idx="58229">
                  <c:v>0.26054687254509101</c:v>
                </c:pt>
                <c:pt idx="58230">
                  <c:v>0.26054687254509101</c:v>
                </c:pt>
                <c:pt idx="58231">
                  <c:v>0.26054687254509101</c:v>
                </c:pt>
                <c:pt idx="58232">
                  <c:v>0.280468746750557</c:v>
                </c:pt>
                <c:pt idx="58233">
                  <c:v>0.280468746750557</c:v>
                </c:pt>
                <c:pt idx="58234">
                  <c:v>0.280468746750557</c:v>
                </c:pt>
                <c:pt idx="58235">
                  <c:v>0.34316406020661799</c:v>
                </c:pt>
                <c:pt idx="58236">
                  <c:v>0.34316406020661799</c:v>
                </c:pt>
                <c:pt idx="58237">
                  <c:v>0.34316406020661799</c:v>
                </c:pt>
                <c:pt idx="58238">
                  <c:v>0.24609374658029901</c:v>
                </c:pt>
                <c:pt idx="58239">
                  <c:v>0.24609374658029901</c:v>
                </c:pt>
                <c:pt idx="58240">
                  <c:v>0.24609374658029901</c:v>
                </c:pt>
                <c:pt idx="58241">
                  <c:v>0.11874999794235901</c:v>
                </c:pt>
                <c:pt idx="58242">
                  <c:v>0.11874999794235901</c:v>
                </c:pt>
                <c:pt idx="58243">
                  <c:v>0.23378905982099199</c:v>
                </c:pt>
                <c:pt idx="58244">
                  <c:v>0.23378905982099199</c:v>
                </c:pt>
                <c:pt idx="58245">
                  <c:v>0.23378905982099199</c:v>
                </c:pt>
                <c:pt idx="58246">
                  <c:v>0.18886718483554399</c:v>
                </c:pt>
                <c:pt idx="58247">
                  <c:v>0.18886718483554399</c:v>
                </c:pt>
                <c:pt idx="58248">
                  <c:v>0.18886718483554399</c:v>
                </c:pt>
                <c:pt idx="58249">
                  <c:v>0.13632812234573</c:v>
                </c:pt>
                <c:pt idx="58250">
                  <c:v>0.13632812234573</c:v>
                </c:pt>
                <c:pt idx="58251">
                  <c:v>0.13632812234573</c:v>
                </c:pt>
                <c:pt idx="58252">
                  <c:v>0.14511718474386701</c:v>
                </c:pt>
                <c:pt idx="58253">
                  <c:v>0.14511718474386701</c:v>
                </c:pt>
                <c:pt idx="58254">
                  <c:v>0.14511718474386701</c:v>
                </c:pt>
                <c:pt idx="58255">
                  <c:v>0.18916015329887101</c:v>
                </c:pt>
                <c:pt idx="58256">
                  <c:v>0.18916015329887101</c:v>
                </c:pt>
                <c:pt idx="58257">
                  <c:v>0.18916015329887101</c:v>
                </c:pt>
                <c:pt idx="58258">
                  <c:v>0.237597653729608</c:v>
                </c:pt>
                <c:pt idx="58259">
                  <c:v>0.237597653729608</c:v>
                </c:pt>
                <c:pt idx="58260">
                  <c:v>0.17490234065917301</c:v>
                </c:pt>
                <c:pt idx="58261">
                  <c:v>0.17490234065917301</c:v>
                </c:pt>
                <c:pt idx="58262">
                  <c:v>0.14414062207652001</c:v>
                </c:pt>
                <c:pt idx="58263">
                  <c:v>0.14414062207652001</c:v>
                </c:pt>
                <c:pt idx="58264">
                  <c:v>0.14414062207652001</c:v>
                </c:pt>
                <c:pt idx="58265">
                  <c:v>0.26542968441935899</c:v>
                </c:pt>
                <c:pt idx="58266">
                  <c:v>0.26542968441935899</c:v>
                </c:pt>
                <c:pt idx="58267">
                  <c:v>0.26542968441935899</c:v>
                </c:pt>
                <c:pt idx="58268">
                  <c:v>0.22285156059660899</c:v>
                </c:pt>
                <c:pt idx="58269">
                  <c:v>0.22285156059660899</c:v>
                </c:pt>
                <c:pt idx="58270">
                  <c:v>0.22285156059660899</c:v>
                </c:pt>
                <c:pt idx="58271">
                  <c:v>0.21914062267023801</c:v>
                </c:pt>
                <c:pt idx="58272">
                  <c:v>0.21914062267023801</c:v>
                </c:pt>
                <c:pt idx="58273">
                  <c:v>0.21914062267023801</c:v>
                </c:pt>
                <c:pt idx="58274">
                  <c:v>0.24755858989374199</c:v>
                </c:pt>
                <c:pt idx="58275">
                  <c:v>0.24755858989374199</c:v>
                </c:pt>
                <c:pt idx="58276">
                  <c:v>0.17558593482681301</c:v>
                </c:pt>
                <c:pt idx="58277">
                  <c:v>0.17558593482681301</c:v>
                </c:pt>
                <c:pt idx="58278">
                  <c:v>0.17314452784921699</c:v>
                </c:pt>
                <c:pt idx="58279">
                  <c:v>0.17314452784921699</c:v>
                </c:pt>
                <c:pt idx="58280">
                  <c:v>0.21455077776772599</c:v>
                </c:pt>
                <c:pt idx="58281">
                  <c:v>0.21455077776772599</c:v>
                </c:pt>
                <c:pt idx="58282">
                  <c:v>0.13583984136494101</c:v>
                </c:pt>
                <c:pt idx="58283">
                  <c:v>0.13583984136494101</c:v>
                </c:pt>
                <c:pt idx="58284">
                  <c:v>0.143554685149865</c:v>
                </c:pt>
                <c:pt idx="58285">
                  <c:v>0.143554685149865</c:v>
                </c:pt>
                <c:pt idx="58286">
                  <c:v>0.143554685149865</c:v>
                </c:pt>
                <c:pt idx="58287">
                  <c:v>0.10371093443973201</c:v>
                </c:pt>
                <c:pt idx="58288">
                  <c:v>0.10371093443973201</c:v>
                </c:pt>
                <c:pt idx="58289">
                  <c:v>0.10371093443973201</c:v>
                </c:pt>
                <c:pt idx="58290">
                  <c:v>0.10371093443973201</c:v>
                </c:pt>
                <c:pt idx="58291">
                  <c:v>0.130371090235712</c:v>
                </c:pt>
                <c:pt idx="58292">
                  <c:v>0.130371090235712</c:v>
                </c:pt>
                <c:pt idx="58293">
                  <c:v>0.130371090235712</c:v>
                </c:pt>
                <c:pt idx="58294">
                  <c:v>0.176269528426928</c:v>
                </c:pt>
                <c:pt idx="58295">
                  <c:v>0.176269528426928</c:v>
                </c:pt>
                <c:pt idx="58296">
                  <c:v>0.176269528426928</c:v>
                </c:pt>
                <c:pt idx="58297">
                  <c:v>0.210937497759005</c:v>
                </c:pt>
                <c:pt idx="58298">
                  <c:v>0.210937497759005</c:v>
                </c:pt>
                <c:pt idx="58299">
                  <c:v>0.19501952833525099</c:v>
                </c:pt>
                <c:pt idx="58300">
                  <c:v>0.19501952833525099</c:v>
                </c:pt>
                <c:pt idx="58301">
                  <c:v>0.19501952833525099</c:v>
                </c:pt>
                <c:pt idx="58302">
                  <c:v>0.23671874762658199</c:v>
                </c:pt>
                <c:pt idx="58303">
                  <c:v>0.23671874762658199</c:v>
                </c:pt>
                <c:pt idx="58304">
                  <c:v>0.23671874762658199</c:v>
                </c:pt>
                <c:pt idx="58305">
                  <c:v>0.20673827831342301</c:v>
                </c:pt>
                <c:pt idx="58306">
                  <c:v>0.20673827831342301</c:v>
                </c:pt>
                <c:pt idx="58307">
                  <c:v>0.20673827831342301</c:v>
                </c:pt>
                <c:pt idx="58308">
                  <c:v>0.25703124693245599</c:v>
                </c:pt>
                <c:pt idx="58309">
                  <c:v>0.25703124693245599</c:v>
                </c:pt>
                <c:pt idx="58310">
                  <c:v>0.25703124693245599</c:v>
                </c:pt>
                <c:pt idx="58311">
                  <c:v>0.22499999625870201</c:v>
                </c:pt>
                <c:pt idx="58312">
                  <c:v>0.22499999625870201</c:v>
                </c:pt>
                <c:pt idx="58313">
                  <c:v>0.22499999625870201</c:v>
                </c:pt>
                <c:pt idx="58314">
                  <c:v>0.129785153148986</c:v>
                </c:pt>
                <c:pt idx="58315">
                  <c:v>0.129785153148986</c:v>
                </c:pt>
                <c:pt idx="58316">
                  <c:v>0.129785153148986</c:v>
                </c:pt>
                <c:pt idx="58317">
                  <c:v>0.17509765275462899</c:v>
                </c:pt>
                <c:pt idx="58318">
                  <c:v>0.17509765275462899</c:v>
                </c:pt>
                <c:pt idx="58319">
                  <c:v>0.21474609088181701</c:v>
                </c:pt>
                <c:pt idx="58320">
                  <c:v>0.21474609088181701</c:v>
                </c:pt>
                <c:pt idx="58321">
                  <c:v>0.20322265345021101</c:v>
                </c:pt>
                <c:pt idx="58322">
                  <c:v>0.20322265345021101</c:v>
                </c:pt>
                <c:pt idx="58323">
                  <c:v>0.20322265345021101</c:v>
                </c:pt>
                <c:pt idx="58324">
                  <c:v>0.24785155943391099</c:v>
                </c:pt>
                <c:pt idx="58325">
                  <c:v>0.24785155943391099</c:v>
                </c:pt>
                <c:pt idx="58326">
                  <c:v>0.24785155943391099</c:v>
                </c:pt>
                <c:pt idx="58327">
                  <c:v>0.25624999727005998</c:v>
                </c:pt>
                <c:pt idx="58328">
                  <c:v>0.25624999727005998</c:v>
                </c:pt>
                <c:pt idx="58329">
                  <c:v>0.25624999727005998</c:v>
                </c:pt>
                <c:pt idx="58330">
                  <c:v>0.14853515311551699</c:v>
                </c:pt>
                <c:pt idx="58331">
                  <c:v>0.14853515311551699</c:v>
                </c:pt>
                <c:pt idx="58332">
                  <c:v>0.14853515311551699</c:v>
                </c:pt>
                <c:pt idx="58333">
                  <c:v>0.18212890228460299</c:v>
                </c:pt>
                <c:pt idx="58334">
                  <c:v>0.18212890228460299</c:v>
                </c:pt>
                <c:pt idx="58335">
                  <c:v>0.17539062238211001</c:v>
                </c:pt>
                <c:pt idx="58336">
                  <c:v>0.17539062238211001</c:v>
                </c:pt>
                <c:pt idx="58337">
                  <c:v>0.17539062238211001</c:v>
                </c:pt>
                <c:pt idx="58338">
                  <c:v>0.23662109090946601</c:v>
                </c:pt>
                <c:pt idx="58339">
                  <c:v>0.19052734069555299</c:v>
                </c:pt>
                <c:pt idx="58340">
                  <c:v>0.19052734069555299</c:v>
                </c:pt>
                <c:pt idx="58341">
                  <c:v>0.19052734069555299</c:v>
                </c:pt>
                <c:pt idx="58342">
                  <c:v>0.19453124728170201</c:v>
                </c:pt>
                <c:pt idx="58343">
                  <c:v>0.19453124728170201</c:v>
                </c:pt>
                <c:pt idx="58344">
                  <c:v>0.19453124728170201</c:v>
                </c:pt>
                <c:pt idx="58345">
                  <c:v>0.240820309067203</c:v>
                </c:pt>
                <c:pt idx="58346">
                  <c:v>0.240820309067203</c:v>
                </c:pt>
                <c:pt idx="58347">
                  <c:v>0.240820309067203</c:v>
                </c:pt>
                <c:pt idx="58348">
                  <c:v>0.17167968472494899</c:v>
                </c:pt>
                <c:pt idx="58349">
                  <c:v>0.17167968472494899</c:v>
                </c:pt>
                <c:pt idx="58350">
                  <c:v>0.17167968472494899</c:v>
                </c:pt>
                <c:pt idx="58351">
                  <c:v>0.210351559398986</c:v>
                </c:pt>
                <c:pt idx="58352">
                  <c:v>0.210351559398986</c:v>
                </c:pt>
                <c:pt idx="58353">
                  <c:v>0.210351559398986</c:v>
                </c:pt>
                <c:pt idx="58354">
                  <c:v>0.29687499699502901</c:v>
                </c:pt>
                <c:pt idx="58355">
                  <c:v>0.29687499699502901</c:v>
                </c:pt>
                <c:pt idx="58356">
                  <c:v>0.14843749647843599</c:v>
                </c:pt>
                <c:pt idx="58357">
                  <c:v>0.14843749647843599</c:v>
                </c:pt>
                <c:pt idx="58358">
                  <c:v>0.14843749647843599</c:v>
                </c:pt>
                <c:pt idx="58359">
                  <c:v>0.24189452834980299</c:v>
                </c:pt>
                <c:pt idx="58360">
                  <c:v>0.24189452834980299</c:v>
                </c:pt>
                <c:pt idx="58361">
                  <c:v>0.20595702800346699</c:v>
                </c:pt>
                <c:pt idx="58362">
                  <c:v>0.20595702800346699</c:v>
                </c:pt>
                <c:pt idx="58363">
                  <c:v>0.21718749708816101</c:v>
                </c:pt>
                <c:pt idx="58364">
                  <c:v>0.21718749708816101</c:v>
                </c:pt>
                <c:pt idx="58365">
                  <c:v>0.21718749708816101</c:v>
                </c:pt>
                <c:pt idx="58366">
                  <c:v>0.104785153540433</c:v>
                </c:pt>
                <c:pt idx="58367">
                  <c:v>0.104785153540433</c:v>
                </c:pt>
                <c:pt idx="58368">
                  <c:v>0.104785153540433</c:v>
                </c:pt>
                <c:pt idx="58369">
                  <c:v>0.28535155971621801</c:v>
                </c:pt>
                <c:pt idx="58370">
                  <c:v>0.28535155971621801</c:v>
                </c:pt>
                <c:pt idx="58371">
                  <c:v>0.28535155971621801</c:v>
                </c:pt>
                <c:pt idx="58372">
                  <c:v>0.28535155971621801</c:v>
                </c:pt>
                <c:pt idx="58373">
                  <c:v>0.14335937170108001</c:v>
                </c:pt>
                <c:pt idx="58374">
                  <c:v>0.14335937170108001</c:v>
                </c:pt>
                <c:pt idx="58375">
                  <c:v>0.23095702812861399</c:v>
                </c:pt>
                <c:pt idx="58376">
                  <c:v>0.23095702812861399</c:v>
                </c:pt>
                <c:pt idx="58377">
                  <c:v>0.23095702812861399</c:v>
                </c:pt>
                <c:pt idx="58378">
                  <c:v>0.11953124745195901</c:v>
                </c:pt>
                <c:pt idx="58379">
                  <c:v>0.11953124745195901</c:v>
                </c:pt>
                <c:pt idx="58380">
                  <c:v>0.11953124745195901</c:v>
                </c:pt>
                <c:pt idx="58381">
                  <c:v>0.14218749669089401</c:v>
                </c:pt>
                <c:pt idx="58382">
                  <c:v>0.14218749669089401</c:v>
                </c:pt>
                <c:pt idx="58383">
                  <c:v>0.295214841316919</c:v>
                </c:pt>
                <c:pt idx="58384">
                  <c:v>0.295214841316919</c:v>
                </c:pt>
                <c:pt idx="58385">
                  <c:v>0.295214841316919</c:v>
                </c:pt>
                <c:pt idx="58386">
                  <c:v>0.11259765284921699</c:v>
                </c:pt>
                <c:pt idx="58387">
                  <c:v>0.11259765284921699</c:v>
                </c:pt>
                <c:pt idx="58388">
                  <c:v>0.23427734110009599</c:v>
                </c:pt>
                <c:pt idx="58389">
                  <c:v>0.23427734110009599</c:v>
                </c:pt>
                <c:pt idx="58390">
                  <c:v>0.23427734110009599</c:v>
                </c:pt>
                <c:pt idx="58391">
                  <c:v>0.23427734110009599</c:v>
                </c:pt>
                <c:pt idx="58392">
                  <c:v>0.23710937253053899</c:v>
                </c:pt>
                <c:pt idx="58393">
                  <c:v>0.23710937253053899</c:v>
                </c:pt>
                <c:pt idx="58394">
                  <c:v>0.220800778231932</c:v>
                </c:pt>
                <c:pt idx="58395">
                  <c:v>0.220800778231932</c:v>
                </c:pt>
                <c:pt idx="58396">
                  <c:v>0.220800778231932</c:v>
                </c:pt>
                <c:pt idx="58397">
                  <c:v>0.17802734103315701</c:v>
                </c:pt>
                <c:pt idx="58398">
                  <c:v>0.17802734103315701</c:v>
                </c:pt>
                <c:pt idx="58399">
                  <c:v>0.198730465679545</c:v>
                </c:pt>
                <c:pt idx="58400">
                  <c:v>0.198730465679545</c:v>
                </c:pt>
                <c:pt idx="58401">
                  <c:v>0.25800780953431901</c:v>
                </c:pt>
                <c:pt idx="58402">
                  <c:v>0.25800780953431901</c:v>
                </c:pt>
                <c:pt idx="58403">
                  <c:v>0.25800780953431901</c:v>
                </c:pt>
                <c:pt idx="58404">
                  <c:v>0.17128905987920001</c:v>
                </c:pt>
                <c:pt idx="58405">
                  <c:v>0.17128905987920001</c:v>
                </c:pt>
                <c:pt idx="58406">
                  <c:v>0.15322265421127601</c:v>
                </c:pt>
                <c:pt idx="58407">
                  <c:v>0.15322265421127601</c:v>
                </c:pt>
                <c:pt idx="58408">
                  <c:v>0.15322265421127601</c:v>
                </c:pt>
                <c:pt idx="58409">
                  <c:v>0.14902343494759401</c:v>
                </c:pt>
                <c:pt idx="58410">
                  <c:v>0.14902343494759401</c:v>
                </c:pt>
                <c:pt idx="58411">
                  <c:v>0.14902343494759401</c:v>
                </c:pt>
                <c:pt idx="58412">
                  <c:v>6.76757792025455E-2</c:v>
                </c:pt>
                <c:pt idx="58413">
                  <c:v>6.76757792025455E-2</c:v>
                </c:pt>
                <c:pt idx="58414">
                  <c:v>6.76757792025455E-2</c:v>
                </c:pt>
                <c:pt idx="58415">
                  <c:v>0.19814452855643999</c:v>
                </c:pt>
                <c:pt idx="58416">
                  <c:v>0.19814452855643999</c:v>
                </c:pt>
                <c:pt idx="58417">
                  <c:v>0.225097653550619</c:v>
                </c:pt>
                <c:pt idx="58418">
                  <c:v>0.225097653550619</c:v>
                </c:pt>
                <c:pt idx="58419">
                  <c:v>0.225097653550619</c:v>
                </c:pt>
                <c:pt idx="58420">
                  <c:v>0.14931640346185299</c:v>
                </c:pt>
                <c:pt idx="58421">
                  <c:v>0.14931640346185299</c:v>
                </c:pt>
                <c:pt idx="58422">
                  <c:v>0.104101559780247</c:v>
                </c:pt>
                <c:pt idx="58423">
                  <c:v>0.104101559780247</c:v>
                </c:pt>
                <c:pt idx="58424">
                  <c:v>0.104101559780247</c:v>
                </c:pt>
                <c:pt idx="58425">
                  <c:v>0.227734372092527</c:v>
                </c:pt>
                <c:pt idx="58426">
                  <c:v>0.227734372092527</c:v>
                </c:pt>
                <c:pt idx="58427">
                  <c:v>0.227734372092527</c:v>
                </c:pt>
                <c:pt idx="58428">
                  <c:v>0.218359372498525</c:v>
                </c:pt>
                <c:pt idx="58429">
                  <c:v>0.218359372498525</c:v>
                </c:pt>
                <c:pt idx="58430">
                  <c:v>0.218359372498525</c:v>
                </c:pt>
                <c:pt idx="58431">
                  <c:v>0.218359372498525</c:v>
                </c:pt>
                <c:pt idx="58432">
                  <c:v>0.126757810496201</c:v>
                </c:pt>
                <c:pt idx="58433">
                  <c:v>0.126757810496201</c:v>
                </c:pt>
                <c:pt idx="58434">
                  <c:v>0.14882812224095601</c:v>
                </c:pt>
                <c:pt idx="58435">
                  <c:v>0.14882812224095601</c:v>
                </c:pt>
                <c:pt idx="58436">
                  <c:v>0.217285153041302</c:v>
                </c:pt>
                <c:pt idx="58437">
                  <c:v>0.217285153041302</c:v>
                </c:pt>
                <c:pt idx="58438">
                  <c:v>0.217285153041302</c:v>
                </c:pt>
                <c:pt idx="58439">
                  <c:v>0.169335934901027</c:v>
                </c:pt>
                <c:pt idx="58440">
                  <c:v>0.169335934901027</c:v>
                </c:pt>
                <c:pt idx="58441">
                  <c:v>0.16806640374124901</c:v>
                </c:pt>
                <c:pt idx="58442">
                  <c:v>0.16806640374124901</c:v>
                </c:pt>
                <c:pt idx="58443">
                  <c:v>0.16806640374124901</c:v>
                </c:pt>
                <c:pt idx="58444">
                  <c:v>0.17412109137512699</c:v>
                </c:pt>
                <c:pt idx="58445">
                  <c:v>0.17412109137512699</c:v>
                </c:pt>
                <c:pt idx="58446">
                  <c:v>0.17412109137512699</c:v>
                </c:pt>
                <c:pt idx="58447">
                  <c:v>0.22539062214491401</c:v>
                </c:pt>
                <c:pt idx="58448">
                  <c:v>0.22539062214491401</c:v>
                </c:pt>
                <c:pt idx="58449">
                  <c:v>0.30693359198630699</c:v>
                </c:pt>
                <c:pt idx="58450">
                  <c:v>0.30693359198630699</c:v>
                </c:pt>
                <c:pt idx="58451">
                  <c:v>0.30693359198630699</c:v>
                </c:pt>
                <c:pt idx="58452">
                  <c:v>8.1542966312554199E-2</c:v>
                </c:pt>
                <c:pt idx="58453">
                  <c:v>8.1542966312554199E-2</c:v>
                </c:pt>
                <c:pt idx="58454">
                  <c:v>0.22695312262658199</c:v>
                </c:pt>
                <c:pt idx="58455">
                  <c:v>0.22695312262658199</c:v>
                </c:pt>
                <c:pt idx="58456">
                  <c:v>0.22695312262658199</c:v>
                </c:pt>
                <c:pt idx="58457">
                  <c:v>0.22226562235300601</c:v>
                </c:pt>
                <c:pt idx="58458">
                  <c:v>0.22226562235300601</c:v>
                </c:pt>
                <c:pt idx="58459">
                  <c:v>0.22226562235300601</c:v>
                </c:pt>
                <c:pt idx="58460">
                  <c:v>0.241894528371631</c:v>
                </c:pt>
                <c:pt idx="58461">
                  <c:v>0.160937497770646</c:v>
                </c:pt>
                <c:pt idx="58462">
                  <c:v>0.160937497770646</c:v>
                </c:pt>
                <c:pt idx="58463">
                  <c:v>0.160937497770646</c:v>
                </c:pt>
                <c:pt idx="58464">
                  <c:v>0.24814452832652001</c:v>
                </c:pt>
                <c:pt idx="58465">
                  <c:v>0.24814452832652001</c:v>
                </c:pt>
                <c:pt idx="58466">
                  <c:v>0.24814452832652001</c:v>
                </c:pt>
                <c:pt idx="58467">
                  <c:v>0.20253905971185299</c:v>
                </c:pt>
                <c:pt idx="58468">
                  <c:v>0.20253905971185299</c:v>
                </c:pt>
                <c:pt idx="58469">
                  <c:v>0.14804687201831199</c:v>
                </c:pt>
                <c:pt idx="58470">
                  <c:v>0.14804687201831199</c:v>
                </c:pt>
                <c:pt idx="58471">
                  <c:v>0.14804687201831199</c:v>
                </c:pt>
                <c:pt idx="58472">
                  <c:v>0.19365234054566799</c:v>
                </c:pt>
                <c:pt idx="58473">
                  <c:v>0.19365234054566799</c:v>
                </c:pt>
                <c:pt idx="58474">
                  <c:v>0.19365234054566799</c:v>
                </c:pt>
                <c:pt idx="58475">
                  <c:v>0.19365234054566799</c:v>
                </c:pt>
                <c:pt idx="58476">
                  <c:v>0.20107421604188799</c:v>
                </c:pt>
                <c:pt idx="58477">
                  <c:v>0.20107421604188799</c:v>
                </c:pt>
                <c:pt idx="58478">
                  <c:v>0.20107421604188799</c:v>
                </c:pt>
                <c:pt idx="58479">
                  <c:v>0.282812497316626</c:v>
                </c:pt>
                <c:pt idx="58480">
                  <c:v>0.282812497316626</c:v>
                </c:pt>
                <c:pt idx="58481">
                  <c:v>0.142089840621338</c:v>
                </c:pt>
                <c:pt idx="58482">
                  <c:v>0.142089840621338</c:v>
                </c:pt>
                <c:pt idx="58483">
                  <c:v>0.233593747165286</c:v>
                </c:pt>
                <c:pt idx="58484">
                  <c:v>0.233593747165286</c:v>
                </c:pt>
                <c:pt idx="58485">
                  <c:v>0.233593747165286</c:v>
                </c:pt>
                <c:pt idx="58486">
                  <c:v>0.162499997124541</c:v>
                </c:pt>
                <c:pt idx="58487">
                  <c:v>0.162499997124541</c:v>
                </c:pt>
                <c:pt idx="58488">
                  <c:v>0.17744140407012299</c:v>
                </c:pt>
                <c:pt idx="58489">
                  <c:v>0.17744140407012299</c:v>
                </c:pt>
                <c:pt idx="58490">
                  <c:v>0.17744140407012299</c:v>
                </c:pt>
                <c:pt idx="58491">
                  <c:v>0.17744140407012299</c:v>
                </c:pt>
                <c:pt idx="58492">
                  <c:v>0.113183590430708</c:v>
                </c:pt>
                <c:pt idx="58493">
                  <c:v>0.113183590430708</c:v>
                </c:pt>
                <c:pt idx="58494">
                  <c:v>0.113183590430708</c:v>
                </c:pt>
                <c:pt idx="58495">
                  <c:v>0.16396484089636901</c:v>
                </c:pt>
                <c:pt idx="58496">
                  <c:v>0.16396484089636901</c:v>
                </c:pt>
                <c:pt idx="58497">
                  <c:v>0.13291015401046</c:v>
                </c:pt>
                <c:pt idx="58498">
                  <c:v>0.13291015401046</c:v>
                </c:pt>
                <c:pt idx="58499">
                  <c:v>0.13291015401046</c:v>
                </c:pt>
                <c:pt idx="58500">
                  <c:v>0.183593747067789</c:v>
                </c:pt>
                <c:pt idx="58501">
                  <c:v>0.183593747067789</c:v>
                </c:pt>
                <c:pt idx="58502">
                  <c:v>0.10693359129072599</c:v>
                </c:pt>
                <c:pt idx="58503">
                  <c:v>0.10693359129072599</c:v>
                </c:pt>
                <c:pt idx="58504">
                  <c:v>0.10693359129072599</c:v>
                </c:pt>
                <c:pt idx="58505">
                  <c:v>0.22919921543507299</c:v>
                </c:pt>
                <c:pt idx="58506">
                  <c:v>0.22919921543507299</c:v>
                </c:pt>
                <c:pt idx="58507">
                  <c:v>0.22919921543507299</c:v>
                </c:pt>
                <c:pt idx="58508">
                  <c:v>0.211914060215349</c:v>
                </c:pt>
                <c:pt idx="58509">
                  <c:v>0.211914060215349</c:v>
                </c:pt>
                <c:pt idx="58510">
                  <c:v>0.211914060215349</c:v>
                </c:pt>
                <c:pt idx="58511">
                  <c:v>0.211914060215349</c:v>
                </c:pt>
                <c:pt idx="58512">
                  <c:v>0.18876952856953699</c:v>
                </c:pt>
                <c:pt idx="58513">
                  <c:v>0.18876952856953699</c:v>
                </c:pt>
                <c:pt idx="58514">
                  <c:v>0.17802734109864099</c:v>
                </c:pt>
                <c:pt idx="58515">
                  <c:v>0.17802734109864099</c:v>
                </c:pt>
                <c:pt idx="58516">
                  <c:v>0.17802734109864099</c:v>
                </c:pt>
                <c:pt idx="58517">
                  <c:v>0.26591796556749597</c:v>
                </c:pt>
                <c:pt idx="58518">
                  <c:v>0.26591796556749597</c:v>
                </c:pt>
                <c:pt idx="58519">
                  <c:v>0.17011718444700799</c:v>
                </c:pt>
                <c:pt idx="58520">
                  <c:v>0.17011718444700799</c:v>
                </c:pt>
                <c:pt idx="58521">
                  <c:v>0.160351560174603</c:v>
                </c:pt>
                <c:pt idx="58522">
                  <c:v>0.160351560174603</c:v>
                </c:pt>
                <c:pt idx="58523">
                  <c:v>0.160351560174603</c:v>
                </c:pt>
                <c:pt idx="58524">
                  <c:v>0.25019530907593401</c:v>
                </c:pt>
                <c:pt idx="58525">
                  <c:v>0.25019530907593401</c:v>
                </c:pt>
                <c:pt idx="58526">
                  <c:v>0.25019530907593401</c:v>
                </c:pt>
                <c:pt idx="58527">
                  <c:v>0.179296871763654</c:v>
                </c:pt>
                <c:pt idx="58528">
                  <c:v>0.179296871763654</c:v>
                </c:pt>
                <c:pt idx="58529">
                  <c:v>0.139160153274133</c:v>
                </c:pt>
                <c:pt idx="58530">
                  <c:v>0.139160153274133</c:v>
                </c:pt>
                <c:pt idx="58531">
                  <c:v>0.139160153274133</c:v>
                </c:pt>
                <c:pt idx="58532">
                  <c:v>0.20898437323921801</c:v>
                </c:pt>
                <c:pt idx="58533">
                  <c:v>0.20898437323921801</c:v>
                </c:pt>
                <c:pt idx="58534">
                  <c:v>0.20898437323921801</c:v>
                </c:pt>
                <c:pt idx="58535">
                  <c:v>0.20898437323921801</c:v>
                </c:pt>
                <c:pt idx="58536">
                  <c:v>0.20107421628199501</c:v>
                </c:pt>
                <c:pt idx="58537">
                  <c:v>0.20107421628199501</c:v>
                </c:pt>
                <c:pt idx="58538">
                  <c:v>0.20107421628199501</c:v>
                </c:pt>
                <c:pt idx="58539">
                  <c:v>0.19970702892169301</c:v>
                </c:pt>
                <c:pt idx="58540">
                  <c:v>0.19970702892169301</c:v>
                </c:pt>
                <c:pt idx="58541">
                  <c:v>0.29501952858117803</c:v>
                </c:pt>
                <c:pt idx="58542">
                  <c:v>0.29501952858117803</c:v>
                </c:pt>
                <c:pt idx="58543">
                  <c:v>0.29501952858117803</c:v>
                </c:pt>
                <c:pt idx="58544">
                  <c:v>0.190234371526457</c:v>
                </c:pt>
                <c:pt idx="58545">
                  <c:v>0.22880859080760199</c:v>
                </c:pt>
                <c:pt idx="58546">
                  <c:v>0.22880859080760199</c:v>
                </c:pt>
                <c:pt idx="58547">
                  <c:v>0.22880859080760199</c:v>
                </c:pt>
                <c:pt idx="58548">
                  <c:v>0.23291015400172899</c:v>
                </c:pt>
                <c:pt idx="58549">
                  <c:v>0.23291015400172899</c:v>
                </c:pt>
                <c:pt idx="58550">
                  <c:v>0.23291015400172899</c:v>
                </c:pt>
                <c:pt idx="58551">
                  <c:v>7.8906247013946995E-2</c:v>
                </c:pt>
                <c:pt idx="58552">
                  <c:v>7.8906247013946995E-2</c:v>
                </c:pt>
                <c:pt idx="58553">
                  <c:v>7.8906247013946995E-2</c:v>
                </c:pt>
                <c:pt idx="58554">
                  <c:v>0.18007812240830301</c:v>
                </c:pt>
                <c:pt idx="58555">
                  <c:v>0.18007812240830301</c:v>
                </c:pt>
                <c:pt idx="58556">
                  <c:v>0.18007812240830301</c:v>
                </c:pt>
                <c:pt idx="58557">
                  <c:v>0.22929687239229599</c:v>
                </c:pt>
                <c:pt idx="58558">
                  <c:v>0.22929687239229599</c:v>
                </c:pt>
                <c:pt idx="58559">
                  <c:v>0.22929687239229599</c:v>
                </c:pt>
                <c:pt idx="58560">
                  <c:v>0.28896484133292599</c:v>
                </c:pt>
                <c:pt idx="58561">
                  <c:v>0.28896484133292599</c:v>
                </c:pt>
                <c:pt idx="58562">
                  <c:v>0.28896484133292599</c:v>
                </c:pt>
                <c:pt idx="58563">
                  <c:v>0.19121093535068201</c:v>
                </c:pt>
                <c:pt idx="58564">
                  <c:v>0.19121093535068201</c:v>
                </c:pt>
                <c:pt idx="58565">
                  <c:v>0.22705077912541999</c:v>
                </c:pt>
                <c:pt idx="58566">
                  <c:v>0.216796872329723</c:v>
                </c:pt>
                <c:pt idx="58567">
                  <c:v>0.216796872329723</c:v>
                </c:pt>
                <c:pt idx="58568">
                  <c:v>0.216796872329723</c:v>
                </c:pt>
                <c:pt idx="58569">
                  <c:v>0.202734372207487</c:v>
                </c:pt>
                <c:pt idx="58570">
                  <c:v>0.202734372207487</c:v>
                </c:pt>
                <c:pt idx="58571">
                  <c:v>0.202734372207487</c:v>
                </c:pt>
                <c:pt idx="58572">
                  <c:v>0.17392577759164801</c:v>
                </c:pt>
                <c:pt idx="58573">
                  <c:v>0.17392577759164801</c:v>
                </c:pt>
                <c:pt idx="58574">
                  <c:v>0.17392577759164801</c:v>
                </c:pt>
                <c:pt idx="58575">
                  <c:v>0.25624999686988298</c:v>
                </c:pt>
                <c:pt idx="58576">
                  <c:v>0.25624999686988298</c:v>
                </c:pt>
                <c:pt idx="58577">
                  <c:v>0.25624999686988298</c:v>
                </c:pt>
                <c:pt idx="58578">
                  <c:v>0.190039059358241</c:v>
                </c:pt>
                <c:pt idx="58579">
                  <c:v>0.190039059358241</c:v>
                </c:pt>
                <c:pt idx="58580">
                  <c:v>0.190039059358241</c:v>
                </c:pt>
                <c:pt idx="58581">
                  <c:v>0.17470702849095601</c:v>
                </c:pt>
                <c:pt idx="58582">
                  <c:v>0.17470702849095601</c:v>
                </c:pt>
                <c:pt idx="58583">
                  <c:v>0.17470702849095601</c:v>
                </c:pt>
                <c:pt idx="58584">
                  <c:v>0.16113281009893399</c:v>
                </c:pt>
                <c:pt idx="58585">
                  <c:v>0.16113281009893399</c:v>
                </c:pt>
                <c:pt idx="58586">
                  <c:v>0.15185546633438199</c:v>
                </c:pt>
                <c:pt idx="58587">
                  <c:v>0.15185546633438199</c:v>
                </c:pt>
                <c:pt idx="58588">
                  <c:v>0.15185546633438199</c:v>
                </c:pt>
                <c:pt idx="58589">
                  <c:v>0.16933593509020201</c:v>
                </c:pt>
                <c:pt idx="58590">
                  <c:v>0.16933593509020201</c:v>
                </c:pt>
                <c:pt idx="58591">
                  <c:v>0.162304684468836</c:v>
                </c:pt>
                <c:pt idx="58592">
                  <c:v>0.162304684468836</c:v>
                </c:pt>
                <c:pt idx="58593">
                  <c:v>0.20996093448775299</c:v>
                </c:pt>
                <c:pt idx="58594">
                  <c:v>0.20996093448775299</c:v>
                </c:pt>
                <c:pt idx="58595">
                  <c:v>0.20996093448775299</c:v>
                </c:pt>
                <c:pt idx="58596">
                  <c:v>0.20996093448775299</c:v>
                </c:pt>
                <c:pt idx="58597">
                  <c:v>0.146777340567496</c:v>
                </c:pt>
                <c:pt idx="58598">
                  <c:v>0.146777340567496</c:v>
                </c:pt>
                <c:pt idx="58599">
                  <c:v>0.22011718494468299</c:v>
                </c:pt>
                <c:pt idx="58600">
                  <c:v>0.22011718494468299</c:v>
                </c:pt>
                <c:pt idx="58601">
                  <c:v>0.22011718494468299</c:v>
                </c:pt>
                <c:pt idx="58602">
                  <c:v>0.195117184441187</c:v>
                </c:pt>
                <c:pt idx="58603">
                  <c:v>0.195117184441187</c:v>
                </c:pt>
                <c:pt idx="58604">
                  <c:v>0.195117184441187</c:v>
                </c:pt>
                <c:pt idx="58605">
                  <c:v>0.18095702807477199</c:v>
                </c:pt>
                <c:pt idx="58606">
                  <c:v>0.18095702807477199</c:v>
                </c:pt>
                <c:pt idx="58607">
                  <c:v>0.12197265370195901</c:v>
                </c:pt>
                <c:pt idx="58608">
                  <c:v>0.12197265370195901</c:v>
                </c:pt>
                <c:pt idx="58609">
                  <c:v>0.12197265370195901</c:v>
                </c:pt>
                <c:pt idx="58610">
                  <c:v>8.1835934965056298E-2</c:v>
                </c:pt>
                <c:pt idx="58611">
                  <c:v>8.1835934965056298E-2</c:v>
                </c:pt>
                <c:pt idx="58612">
                  <c:v>0.17988280943245599</c:v>
                </c:pt>
                <c:pt idx="58613">
                  <c:v>0.17988280943245599</c:v>
                </c:pt>
                <c:pt idx="58614">
                  <c:v>0.17988280943245599</c:v>
                </c:pt>
                <c:pt idx="58615">
                  <c:v>0.17988280943245599</c:v>
                </c:pt>
                <c:pt idx="58616">
                  <c:v>0.183203122825943</c:v>
                </c:pt>
                <c:pt idx="58617">
                  <c:v>0.183203122825943</c:v>
                </c:pt>
                <c:pt idx="58618">
                  <c:v>0.183203122825943</c:v>
                </c:pt>
                <c:pt idx="58619">
                  <c:v>0.20234374663414201</c:v>
                </c:pt>
                <c:pt idx="58620">
                  <c:v>0.20234374663414201</c:v>
                </c:pt>
                <c:pt idx="58621">
                  <c:v>0.20595702905848101</c:v>
                </c:pt>
                <c:pt idx="58622">
                  <c:v>0.20595702905848101</c:v>
                </c:pt>
                <c:pt idx="58623">
                  <c:v>0.20595702905848101</c:v>
                </c:pt>
                <c:pt idx="58624">
                  <c:v>0.107128902571275</c:v>
                </c:pt>
                <c:pt idx="58625">
                  <c:v>0.195800778317789</c:v>
                </c:pt>
                <c:pt idx="58626">
                  <c:v>0.195800778317789</c:v>
                </c:pt>
                <c:pt idx="58627">
                  <c:v>0.195800778317789</c:v>
                </c:pt>
                <c:pt idx="58628">
                  <c:v>0.187207029077399</c:v>
                </c:pt>
                <c:pt idx="58629">
                  <c:v>0.187207029077399</c:v>
                </c:pt>
                <c:pt idx="58630">
                  <c:v>0.187207029077399</c:v>
                </c:pt>
                <c:pt idx="58631">
                  <c:v>0.12880858999415001</c:v>
                </c:pt>
                <c:pt idx="58632">
                  <c:v>0.12880858999415001</c:v>
                </c:pt>
                <c:pt idx="58633">
                  <c:v>0.14550780945137301</c:v>
                </c:pt>
                <c:pt idx="58634">
                  <c:v>0.14550780945137301</c:v>
                </c:pt>
                <c:pt idx="58635">
                  <c:v>0.14550780945137301</c:v>
                </c:pt>
                <c:pt idx="58636">
                  <c:v>0.213574215900735</c:v>
                </c:pt>
                <c:pt idx="58637">
                  <c:v>0.213574215900735</c:v>
                </c:pt>
                <c:pt idx="58638">
                  <c:v>0.213574215900735</c:v>
                </c:pt>
                <c:pt idx="58639">
                  <c:v>0.136328122498525</c:v>
                </c:pt>
                <c:pt idx="58640">
                  <c:v>0.136328122498525</c:v>
                </c:pt>
                <c:pt idx="58641">
                  <c:v>0.136328122498525</c:v>
                </c:pt>
                <c:pt idx="58642">
                  <c:v>0.21484374711872001</c:v>
                </c:pt>
                <c:pt idx="58643">
                  <c:v>0.21484374711872001</c:v>
                </c:pt>
                <c:pt idx="58644">
                  <c:v>0.15546874812571301</c:v>
                </c:pt>
                <c:pt idx="58645">
                  <c:v>0.15546874812571301</c:v>
                </c:pt>
                <c:pt idx="58646">
                  <c:v>0.221386716177221</c:v>
                </c:pt>
                <c:pt idx="58647">
                  <c:v>0.221386716177221</c:v>
                </c:pt>
                <c:pt idx="58648">
                  <c:v>0.115527340436528</c:v>
                </c:pt>
                <c:pt idx="58649">
                  <c:v>0.115527340436528</c:v>
                </c:pt>
                <c:pt idx="58650">
                  <c:v>0.115527340436528</c:v>
                </c:pt>
                <c:pt idx="58651">
                  <c:v>0.18574218494904901</c:v>
                </c:pt>
                <c:pt idx="58652">
                  <c:v>0.18574218494904901</c:v>
                </c:pt>
                <c:pt idx="58653">
                  <c:v>0.18574218494904901</c:v>
                </c:pt>
                <c:pt idx="58654">
                  <c:v>0.18574218494904901</c:v>
                </c:pt>
                <c:pt idx="58655">
                  <c:v>0.108593747405393</c:v>
                </c:pt>
                <c:pt idx="58656">
                  <c:v>0.108593747405393</c:v>
                </c:pt>
                <c:pt idx="58657">
                  <c:v>0.163378904093406</c:v>
                </c:pt>
                <c:pt idx="58658">
                  <c:v>0.163378904093406</c:v>
                </c:pt>
                <c:pt idx="58659">
                  <c:v>0.163378904093406</c:v>
                </c:pt>
                <c:pt idx="58660">
                  <c:v>0.13173827801801899</c:v>
                </c:pt>
                <c:pt idx="58661">
                  <c:v>0.13173827801801899</c:v>
                </c:pt>
                <c:pt idx="58662">
                  <c:v>0.13173827801801899</c:v>
                </c:pt>
                <c:pt idx="58663">
                  <c:v>0.33632812192081402</c:v>
                </c:pt>
                <c:pt idx="58664">
                  <c:v>0.33632812192081402</c:v>
                </c:pt>
                <c:pt idx="58665">
                  <c:v>0.26894531037396502</c:v>
                </c:pt>
                <c:pt idx="58666">
                  <c:v>0.26894531037396502</c:v>
                </c:pt>
                <c:pt idx="58667">
                  <c:v>0.22246093496505601</c:v>
                </c:pt>
                <c:pt idx="58668">
                  <c:v>0.22246093496505601</c:v>
                </c:pt>
                <c:pt idx="58669">
                  <c:v>0.22246093496505601</c:v>
                </c:pt>
                <c:pt idx="58670">
                  <c:v>0.14296874685533101</c:v>
                </c:pt>
                <c:pt idx="58671">
                  <c:v>0.14296874685533101</c:v>
                </c:pt>
                <c:pt idx="58672">
                  <c:v>0.14296874685533101</c:v>
                </c:pt>
                <c:pt idx="58673">
                  <c:v>0.14296874685533101</c:v>
                </c:pt>
                <c:pt idx="58674">
                  <c:v>0.111914059489208</c:v>
                </c:pt>
                <c:pt idx="58675">
                  <c:v>0.111914059489208</c:v>
                </c:pt>
                <c:pt idx="58676">
                  <c:v>0.111914059489208</c:v>
                </c:pt>
                <c:pt idx="58677">
                  <c:v>0.16279296529682999</c:v>
                </c:pt>
                <c:pt idx="58678">
                  <c:v>0.16279296529682999</c:v>
                </c:pt>
                <c:pt idx="58679">
                  <c:v>0.30126952855789502</c:v>
                </c:pt>
                <c:pt idx="58680">
                  <c:v>0.30126952855789502</c:v>
                </c:pt>
                <c:pt idx="58681">
                  <c:v>0.30126952855789502</c:v>
                </c:pt>
                <c:pt idx="58682">
                  <c:v>0.16728515284921699</c:v>
                </c:pt>
                <c:pt idx="58683">
                  <c:v>0.18574218493449701</c:v>
                </c:pt>
                <c:pt idx="58684">
                  <c:v>0.18574218493449701</c:v>
                </c:pt>
                <c:pt idx="58685">
                  <c:v>0.18574218493449701</c:v>
                </c:pt>
                <c:pt idx="58686">
                  <c:v>0.23681640265567599</c:v>
                </c:pt>
                <c:pt idx="58687">
                  <c:v>0.23681640265567599</c:v>
                </c:pt>
                <c:pt idx="58688">
                  <c:v>0.23681640265567599</c:v>
                </c:pt>
                <c:pt idx="58689">
                  <c:v>0.244921873199928</c:v>
                </c:pt>
                <c:pt idx="58690">
                  <c:v>0.244921873199928</c:v>
                </c:pt>
                <c:pt idx="58691">
                  <c:v>0.244921873199928</c:v>
                </c:pt>
                <c:pt idx="58692">
                  <c:v>0.188574216786946</c:v>
                </c:pt>
                <c:pt idx="58693">
                  <c:v>0.188574216786946</c:v>
                </c:pt>
                <c:pt idx="58694">
                  <c:v>0.188574216786946</c:v>
                </c:pt>
                <c:pt idx="58695">
                  <c:v>0.14052734134020201</c:v>
                </c:pt>
                <c:pt idx="58696">
                  <c:v>0.14052734134020201</c:v>
                </c:pt>
                <c:pt idx="58697">
                  <c:v>0.14052734134020201</c:v>
                </c:pt>
                <c:pt idx="58698">
                  <c:v>0.19794921561697201</c:v>
                </c:pt>
                <c:pt idx="58699">
                  <c:v>0.19794921561697201</c:v>
                </c:pt>
                <c:pt idx="58700">
                  <c:v>0.24697265338181701</c:v>
                </c:pt>
                <c:pt idx="58701">
                  <c:v>0.24697265338181701</c:v>
                </c:pt>
                <c:pt idx="58702">
                  <c:v>0.16181640336435499</c:v>
                </c:pt>
                <c:pt idx="58703">
                  <c:v>0.16181640336435499</c:v>
                </c:pt>
                <c:pt idx="58704">
                  <c:v>0.171191403678676</c:v>
                </c:pt>
                <c:pt idx="58705">
                  <c:v>0.171191403678676</c:v>
                </c:pt>
                <c:pt idx="58706">
                  <c:v>0.30771484124124898</c:v>
                </c:pt>
                <c:pt idx="58707">
                  <c:v>0.30771484124124898</c:v>
                </c:pt>
                <c:pt idx="58708">
                  <c:v>0.25156249734573</c:v>
                </c:pt>
                <c:pt idx="58709">
                  <c:v>0.25156249734573</c:v>
                </c:pt>
                <c:pt idx="58710">
                  <c:v>0.25156249734573</c:v>
                </c:pt>
                <c:pt idx="58711">
                  <c:v>0.21621093468274899</c:v>
                </c:pt>
                <c:pt idx="58712">
                  <c:v>0.21621093468274899</c:v>
                </c:pt>
                <c:pt idx="58713">
                  <c:v>0.21621093468274899</c:v>
                </c:pt>
                <c:pt idx="58714">
                  <c:v>0.295800778563716</c:v>
                </c:pt>
                <c:pt idx="58715">
                  <c:v>0.295800778563716</c:v>
                </c:pt>
                <c:pt idx="58716">
                  <c:v>0.295800778563716</c:v>
                </c:pt>
                <c:pt idx="58717">
                  <c:v>0.295800778563716</c:v>
                </c:pt>
                <c:pt idx="58718">
                  <c:v>0.28134765401773598</c:v>
                </c:pt>
                <c:pt idx="58719">
                  <c:v>0.28134765401773598</c:v>
                </c:pt>
                <c:pt idx="58720">
                  <c:v>0.228027340497646</c:v>
                </c:pt>
                <c:pt idx="58721">
                  <c:v>0.228027340497646</c:v>
                </c:pt>
                <c:pt idx="58722">
                  <c:v>0.228027340497646</c:v>
                </c:pt>
                <c:pt idx="58723">
                  <c:v>0.14062499754072599</c:v>
                </c:pt>
                <c:pt idx="58724">
                  <c:v>0.14062499754072599</c:v>
                </c:pt>
                <c:pt idx="58725">
                  <c:v>0.19521484014694501</c:v>
                </c:pt>
                <c:pt idx="58726">
                  <c:v>0.19521484014694501</c:v>
                </c:pt>
                <c:pt idx="58727">
                  <c:v>0.17607421545108001</c:v>
                </c:pt>
                <c:pt idx="58728">
                  <c:v>0.17607421545108001</c:v>
                </c:pt>
                <c:pt idx="58729">
                  <c:v>0.17607421545108001</c:v>
                </c:pt>
                <c:pt idx="58730">
                  <c:v>0.22265624636929701</c:v>
                </c:pt>
                <c:pt idx="58731">
                  <c:v>0.22265624636929701</c:v>
                </c:pt>
                <c:pt idx="58732">
                  <c:v>0.22265624636929701</c:v>
                </c:pt>
                <c:pt idx="58733">
                  <c:v>0.19794921566062801</c:v>
                </c:pt>
                <c:pt idx="58734">
                  <c:v>0.19794921566062801</c:v>
                </c:pt>
                <c:pt idx="58735">
                  <c:v>0.19794921566062801</c:v>
                </c:pt>
                <c:pt idx="58736">
                  <c:v>0.19794921566062801</c:v>
                </c:pt>
                <c:pt idx="58737">
                  <c:v>6.7382809480477507E-2</c:v>
                </c:pt>
                <c:pt idx="58738">
                  <c:v>6.7382809480477507E-2</c:v>
                </c:pt>
                <c:pt idx="58739">
                  <c:v>6.7382809480477507E-2</c:v>
                </c:pt>
                <c:pt idx="58740">
                  <c:v>0.182031246804399</c:v>
                </c:pt>
                <c:pt idx="58741">
                  <c:v>0.182031246804399</c:v>
                </c:pt>
                <c:pt idx="58742">
                  <c:v>0.20781249761785101</c:v>
                </c:pt>
                <c:pt idx="58743">
                  <c:v>0.20781249761785101</c:v>
                </c:pt>
                <c:pt idx="58744">
                  <c:v>0.20781249761785101</c:v>
                </c:pt>
                <c:pt idx="58745">
                  <c:v>0.206445309442642</c:v>
                </c:pt>
                <c:pt idx="58746">
                  <c:v>0.206445309442642</c:v>
                </c:pt>
                <c:pt idx="58747">
                  <c:v>0.12617187341675101</c:v>
                </c:pt>
                <c:pt idx="58748">
                  <c:v>0.12617187341675101</c:v>
                </c:pt>
                <c:pt idx="58749">
                  <c:v>0.12617187341675101</c:v>
                </c:pt>
                <c:pt idx="58750">
                  <c:v>0.20839843501744301</c:v>
                </c:pt>
                <c:pt idx="58751">
                  <c:v>0.20839843501744301</c:v>
                </c:pt>
                <c:pt idx="58752">
                  <c:v>0.20839843501744301</c:v>
                </c:pt>
                <c:pt idx="58753">
                  <c:v>0.19365234123688399</c:v>
                </c:pt>
                <c:pt idx="58754">
                  <c:v>0.19365234123688399</c:v>
                </c:pt>
                <c:pt idx="58755">
                  <c:v>0.19365234123688399</c:v>
                </c:pt>
                <c:pt idx="58756">
                  <c:v>0.19589843443827701</c:v>
                </c:pt>
                <c:pt idx="58757">
                  <c:v>0.19589843443827701</c:v>
                </c:pt>
                <c:pt idx="58758">
                  <c:v>0.19589843443827701</c:v>
                </c:pt>
                <c:pt idx="58759">
                  <c:v>0.14199218514113399</c:v>
                </c:pt>
                <c:pt idx="58760">
                  <c:v>0.14199218514113399</c:v>
                </c:pt>
                <c:pt idx="58761">
                  <c:v>0.14199218514113399</c:v>
                </c:pt>
                <c:pt idx="58762">
                  <c:v>0.193945308972615</c:v>
                </c:pt>
                <c:pt idx="58763">
                  <c:v>0.193945308972615</c:v>
                </c:pt>
                <c:pt idx="58764">
                  <c:v>0.193945308972615</c:v>
                </c:pt>
                <c:pt idx="58765">
                  <c:v>0.21640624707652001</c:v>
                </c:pt>
                <c:pt idx="58766">
                  <c:v>0.21640624707652001</c:v>
                </c:pt>
                <c:pt idx="58767">
                  <c:v>0.21640624707652001</c:v>
                </c:pt>
                <c:pt idx="58768">
                  <c:v>0.19179687182622701</c:v>
                </c:pt>
                <c:pt idx="58769">
                  <c:v>0.19179687182622701</c:v>
                </c:pt>
                <c:pt idx="58770">
                  <c:v>0.128027340237167</c:v>
                </c:pt>
                <c:pt idx="58771">
                  <c:v>0.128027340237167</c:v>
                </c:pt>
                <c:pt idx="58772">
                  <c:v>0.128027340237167</c:v>
                </c:pt>
                <c:pt idx="58773">
                  <c:v>0.17050780942372501</c:v>
                </c:pt>
                <c:pt idx="58774">
                  <c:v>0.17050780942372501</c:v>
                </c:pt>
                <c:pt idx="58775">
                  <c:v>0.17050780942372501</c:v>
                </c:pt>
                <c:pt idx="58776">
                  <c:v>0.19218749627179901</c:v>
                </c:pt>
                <c:pt idx="58777">
                  <c:v>0.18769530929421299</c:v>
                </c:pt>
                <c:pt idx="58778">
                  <c:v>0.18154296559077901</c:v>
                </c:pt>
                <c:pt idx="58779">
                  <c:v>0.18154296559077901</c:v>
                </c:pt>
                <c:pt idx="58780">
                  <c:v>0.126562496749102</c:v>
                </c:pt>
                <c:pt idx="58781">
                  <c:v>0.126562496749102</c:v>
                </c:pt>
                <c:pt idx="58782">
                  <c:v>0.126562496749102</c:v>
                </c:pt>
                <c:pt idx="58783">
                  <c:v>0.273535154090495</c:v>
                </c:pt>
                <c:pt idx="58784">
                  <c:v>0.230664058901311</c:v>
                </c:pt>
                <c:pt idx="58785">
                  <c:v>0.230664058901311</c:v>
                </c:pt>
                <c:pt idx="58786">
                  <c:v>0.230664058901311</c:v>
                </c:pt>
                <c:pt idx="58787">
                  <c:v>0.20673827888822399</c:v>
                </c:pt>
                <c:pt idx="58788">
                  <c:v>0.20673827888822399</c:v>
                </c:pt>
                <c:pt idx="58789">
                  <c:v>0.20458984015567599</c:v>
                </c:pt>
                <c:pt idx="58790">
                  <c:v>0.20458984015567599</c:v>
                </c:pt>
                <c:pt idx="58791">
                  <c:v>0.20400390326540199</c:v>
                </c:pt>
                <c:pt idx="58792">
                  <c:v>0.20400390326540199</c:v>
                </c:pt>
                <c:pt idx="58793">
                  <c:v>0.20400390326540199</c:v>
                </c:pt>
                <c:pt idx="58794">
                  <c:v>0.20400390326540199</c:v>
                </c:pt>
                <c:pt idx="58795">
                  <c:v>0.273828122524719</c:v>
                </c:pt>
                <c:pt idx="58796">
                  <c:v>0.273828122524719</c:v>
                </c:pt>
                <c:pt idx="58797">
                  <c:v>0.273828122524719</c:v>
                </c:pt>
                <c:pt idx="58798">
                  <c:v>0.174804684967966</c:v>
                </c:pt>
                <c:pt idx="58799">
                  <c:v>0.174804684967966</c:v>
                </c:pt>
                <c:pt idx="58800">
                  <c:v>0.174804684967966</c:v>
                </c:pt>
                <c:pt idx="58801">
                  <c:v>0.19873046602151501</c:v>
                </c:pt>
                <c:pt idx="58802">
                  <c:v>0.19873046602151501</c:v>
                </c:pt>
                <c:pt idx="58803">
                  <c:v>0.20791015333816101</c:v>
                </c:pt>
                <c:pt idx="58804">
                  <c:v>0.20791015333816101</c:v>
                </c:pt>
                <c:pt idx="58805">
                  <c:v>0.106738278765988</c:v>
                </c:pt>
                <c:pt idx="58806">
                  <c:v>0.106738278765988</c:v>
                </c:pt>
                <c:pt idx="58807">
                  <c:v>0.269042965926928</c:v>
                </c:pt>
                <c:pt idx="58808">
                  <c:v>0.269042965926928</c:v>
                </c:pt>
                <c:pt idx="58809">
                  <c:v>0.269042965926928</c:v>
                </c:pt>
                <c:pt idx="58810">
                  <c:v>0.182714841022971</c:v>
                </c:pt>
                <c:pt idx="58811">
                  <c:v>0.182714841022971</c:v>
                </c:pt>
                <c:pt idx="58812">
                  <c:v>0.182714841022971</c:v>
                </c:pt>
                <c:pt idx="58813">
                  <c:v>0.21367187202122201</c:v>
                </c:pt>
                <c:pt idx="58814">
                  <c:v>0.21367187202122201</c:v>
                </c:pt>
                <c:pt idx="58815">
                  <c:v>0.21367187202122201</c:v>
                </c:pt>
                <c:pt idx="58816">
                  <c:v>0.21367187202122201</c:v>
                </c:pt>
                <c:pt idx="58817">
                  <c:v>0.142675778566626</c:v>
                </c:pt>
                <c:pt idx="58818">
                  <c:v>0.142675778566626</c:v>
                </c:pt>
                <c:pt idx="58819">
                  <c:v>0.142675778566626</c:v>
                </c:pt>
                <c:pt idx="58820">
                  <c:v>0.18271484061551699</c:v>
                </c:pt>
                <c:pt idx="58821">
                  <c:v>0.18271484061551699</c:v>
                </c:pt>
                <c:pt idx="58822">
                  <c:v>0.18271484061551699</c:v>
                </c:pt>
                <c:pt idx="58823">
                  <c:v>0.182812497427221</c:v>
                </c:pt>
                <c:pt idx="58824">
                  <c:v>0.182812497427221</c:v>
                </c:pt>
                <c:pt idx="58825">
                  <c:v>0.18613280971476301</c:v>
                </c:pt>
                <c:pt idx="58826">
                  <c:v>0.18613280971476301</c:v>
                </c:pt>
                <c:pt idx="58827">
                  <c:v>0.18613280971476301</c:v>
                </c:pt>
                <c:pt idx="58828">
                  <c:v>0.18369140363211001</c:v>
                </c:pt>
                <c:pt idx="58829">
                  <c:v>0.18369140363211001</c:v>
                </c:pt>
                <c:pt idx="58830">
                  <c:v>0.18369140363211001</c:v>
                </c:pt>
                <c:pt idx="58831">
                  <c:v>0.24628905957797501</c:v>
                </c:pt>
                <c:pt idx="58832">
                  <c:v>0.24628905957797501</c:v>
                </c:pt>
                <c:pt idx="58833">
                  <c:v>0.24628905957797501</c:v>
                </c:pt>
                <c:pt idx="58834">
                  <c:v>0.24628905957797501</c:v>
                </c:pt>
                <c:pt idx="58835">
                  <c:v>7.4707028921693494E-2</c:v>
                </c:pt>
                <c:pt idx="58836">
                  <c:v>7.4707028921693494E-2</c:v>
                </c:pt>
                <c:pt idx="58837">
                  <c:v>0.27636718429130203</c:v>
                </c:pt>
                <c:pt idx="58838">
                  <c:v>0.27636718429130203</c:v>
                </c:pt>
                <c:pt idx="58839">
                  <c:v>0.27636718429130203</c:v>
                </c:pt>
                <c:pt idx="58840">
                  <c:v>0.159472653052944</c:v>
                </c:pt>
                <c:pt idx="58841">
                  <c:v>0.159472653052944</c:v>
                </c:pt>
                <c:pt idx="58842">
                  <c:v>0.159472653052944</c:v>
                </c:pt>
                <c:pt idx="58843">
                  <c:v>0.18740234086726501</c:v>
                </c:pt>
                <c:pt idx="58844">
                  <c:v>0.209082028261036</c:v>
                </c:pt>
                <c:pt idx="58845">
                  <c:v>0.209082028261036</c:v>
                </c:pt>
                <c:pt idx="58846">
                  <c:v>0.209082028261036</c:v>
                </c:pt>
                <c:pt idx="58847">
                  <c:v>7.7441402958356706E-2</c:v>
                </c:pt>
                <c:pt idx="58848">
                  <c:v>7.7441402958356706E-2</c:v>
                </c:pt>
                <c:pt idx="58849">
                  <c:v>7.7441402958356706E-2</c:v>
                </c:pt>
                <c:pt idx="58850">
                  <c:v>0.11494140359718499</c:v>
                </c:pt>
                <c:pt idx="58851">
                  <c:v>0.11494140359718499</c:v>
                </c:pt>
                <c:pt idx="58852">
                  <c:v>0.11494140359718499</c:v>
                </c:pt>
                <c:pt idx="58853">
                  <c:v>0.22763671604479799</c:v>
                </c:pt>
                <c:pt idx="58854">
                  <c:v>0.22763671604479799</c:v>
                </c:pt>
                <c:pt idx="58855">
                  <c:v>0.22763671604479799</c:v>
                </c:pt>
                <c:pt idx="58856">
                  <c:v>0.198437497550912</c:v>
                </c:pt>
                <c:pt idx="58857">
                  <c:v>0.198437497550912</c:v>
                </c:pt>
                <c:pt idx="58858">
                  <c:v>0.198437497550912</c:v>
                </c:pt>
                <c:pt idx="58859">
                  <c:v>0.15468749649153299</c:v>
                </c:pt>
                <c:pt idx="58860">
                  <c:v>0.15468749649153299</c:v>
                </c:pt>
                <c:pt idx="58861">
                  <c:v>0.25156249741849002</c:v>
                </c:pt>
                <c:pt idx="58862">
                  <c:v>0.25156249741849002</c:v>
                </c:pt>
                <c:pt idx="58863">
                  <c:v>0.25156249741849002</c:v>
                </c:pt>
                <c:pt idx="58864">
                  <c:v>0.248535153608827</c:v>
                </c:pt>
                <c:pt idx="58865">
                  <c:v>0.248535153608827</c:v>
                </c:pt>
                <c:pt idx="58866">
                  <c:v>0.23544921471329799</c:v>
                </c:pt>
                <c:pt idx="58867">
                  <c:v>0.23544921471329799</c:v>
                </c:pt>
                <c:pt idx="58868">
                  <c:v>0.23544921471329799</c:v>
                </c:pt>
                <c:pt idx="58869">
                  <c:v>9.6679685026174397E-2</c:v>
                </c:pt>
                <c:pt idx="58870">
                  <c:v>9.6679685026174397E-2</c:v>
                </c:pt>
                <c:pt idx="58871">
                  <c:v>0.19121093532157801</c:v>
                </c:pt>
                <c:pt idx="58872">
                  <c:v>0.19121093532157801</c:v>
                </c:pt>
                <c:pt idx="58873">
                  <c:v>0.19121093532157801</c:v>
                </c:pt>
                <c:pt idx="58874">
                  <c:v>0.19121093532157801</c:v>
                </c:pt>
                <c:pt idx="58875">
                  <c:v>0.10126952861901301</c:v>
                </c:pt>
                <c:pt idx="58876">
                  <c:v>0.10126952861901301</c:v>
                </c:pt>
                <c:pt idx="58877">
                  <c:v>0.20039062323485199</c:v>
                </c:pt>
                <c:pt idx="58878">
                  <c:v>0.20039062323485199</c:v>
                </c:pt>
                <c:pt idx="58879">
                  <c:v>0.20039062323485199</c:v>
                </c:pt>
                <c:pt idx="58880">
                  <c:v>0.10986327808495799</c:v>
                </c:pt>
                <c:pt idx="58881">
                  <c:v>0.10986327808495799</c:v>
                </c:pt>
                <c:pt idx="58882">
                  <c:v>0.22773437233990901</c:v>
                </c:pt>
                <c:pt idx="58883">
                  <c:v>0.22773437233990901</c:v>
                </c:pt>
                <c:pt idx="58884">
                  <c:v>0.226367185190611</c:v>
                </c:pt>
                <c:pt idx="58885">
                  <c:v>0.226367185190611</c:v>
                </c:pt>
                <c:pt idx="58886">
                  <c:v>8.0468746928090695E-2</c:v>
                </c:pt>
                <c:pt idx="58887">
                  <c:v>8.0468746928090695E-2</c:v>
                </c:pt>
                <c:pt idx="58888">
                  <c:v>8.0468746928090695E-2</c:v>
                </c:pt>
                <c:pt idx="58889">
                  <c:v>0.13505859048746</c:v>
                </c:pt>
                <c:pt idx="58890">
                  <c:v>0.13505859048746</c:v>
                </c:pt>
                <c:pt idx="58891">
                  <c:v>0.13505859048746</c:v>
                </c:pt>
                <c:pt idx="58892">
                  <c:v>0.13505859048746</c:v>
                </c:pt>
                <c:pt idx="58893">
                  <c:v>0.18066405902209201</c:v>
                </c:pt>
                <c:pt idx="58894">
                  <c:v>0.18066405902209201</c:v>
                </c:pt>
                <c:pt idx="58895">
                  <c:v>0.19228515362920001</c:v>
                </c:pt>
                <c:pt idx="58896">
                  <c:v>0.19228515362920001</c:v>
                </c:pt>
                <c:pt idx="58897">
                  <c:v>0.202929684041009</c:v>
                </c:pt>
                <c:pt idx="58898">
                  <c:v>0.202929684041009</c:v>
                </c:pt>
                <c:pt idx="58899">
                  <c:v>0.202929684041009</c:v>
                </c:pt>
                <c:pt idx="58900">
                  <c:v>0.15039062299911099</c:v>
                </c:pt>
                <c:pt idx="58901">
                  <c:v>0.15039062299911099</c:v>
                </c:pt>
                <c:pt idx="58902">
                  <c:v>0.119238278544798</c:v>
                </c:pt>
                <c:pt idx="58903">
                  <c:v>0.119238278544798</c:v>
                </c:pt>
                <c:pt idx="58904">
                  <c:v>0.119238278544798</c:v>
                </c:pt>
                <c:pt idx="58905">
                  <c:v>0.16982421537977599</c:v>
                </c:pt>
                <c:pt idx="58906">
                  <c:v>0.16982421537977599</c:v>
                </c:pt>
                <c:pt idx="58907">
                  <c:v>0.23398437223659099</c:v>
                </c:pt>
                <c:pt idx="58908">
                  <c:v>0.23398437223659099</c:v>
                </c:pt>
                <c:pt idx="58909">
                  <c:v>0.23398437223659099</c:v>
                </c:pt>
                <c:pt idx="58910">
                  <c:v>0.115429684214177</c:v>
                </c:pt>
                <c:pt idx="58911">
                  <c:v>0.115429684214177</c:v>
                </c:pt>
                <c:pt idx="58912">
                  <c:v>0.115429684214177</c:v>
                </c:pt>
                <c:pt idx="58913">
                  <c:v>0.115429684214177</c:v>
                </c:pt>
                <c:pt idx="58914">
                  <c:v>0.22529296597349399</c:v>
                </c:pt>
                <c:pt idx="58915">
                  <c:v>0.22529296597349399</c:v>
                </c:pt>
                <c:pt idx="58916">
                  <c:v>0.22529296597349399</c:v>
                </c:pt>
                <c:pt idx="58917">
                  <c:v>0.23720702900027299</c:v>
                </c:pt>
                <c:pt idx="58918">
                  <c:v>0.23720702900027299</c:v>
                </c:pt>
                <c:pt idx="58919">
                  <c:v>0.13447265347349399</c:v>
                </c:pt>
                <c:pt idx="58920">
                  <c:v>0.13447265347349399</c:v>
                </c:pt>
                <c:pt idx="58921">
                  <c:v>0.13447265347349399</c:v>
                </c:pt>
                <c:pt idx="58922">
                  <c:v>0.20761718472931501</c:v>
                </c:pt>
                <c:pt idx="58923">
                  <c:v>0.20761718472931501</c:v>
                </c:pt>
                <c:pt idx="58924">
                  <c:v>0.219238278012198</c:v>
                </c:pt>
                <c:pt idx="58925">
                  <c:v>0.219238278012198</c:v>
                </c:pt>
                <c:pt idx="58926">
                  <c:v>0.219238278012198</c:v>
                </c:pt>
                <c:pt idx="58927">
                  <c:v>9.2675778905686401E-2</c:v>
                </c:pt>
                <c:pt idx="58928">
                  <c:v>9.2675778905686401E-2</c:v>
                </c:pt>
                <c:pt idx="58929">
                  <c:v>9.2675778905686401E-2</c:v>
                </c:pt>
                <c:pt idx="58930">
                  <c:v>0.143066403870761</c:v>
                </c:pt>
                <c:pt idx="58931">
                  <c:v>0.143066403870761</c:v>
                </c:pt>
                <c:pt idx="58932">
                  <c:v>0.143066403870761</c:v>
                </c:pt>
                <c:pt idx="58933">
                  <c:v>0.16064452864520701</c:v>
                </c:pt>
                <c:pt idx="58934">
                  <c:v>0.16064452864520701</c:v>
                </c:pt>
                <c:pt idx="58935">
                  <c:v>0.16064452864520701</c:v>
                </c:pt>
                <c:pt idx="58936">
                  <c:v>0.12871093495777999</c:v>
                </c:pt>
                <c:pt idx="58937">
                  <c:v>0.12871093495777999</c:v>
                </c:pt>
                <c:pt idx="58938">
                  <c:v>0.20683593480498499</c:v>
                </c:pt>
                <c:pt idx="58939">
                  <c:v>0.20683593480498499</c:v>
                </c:pt>
                <c:pt idx="58940">
                  <c:v>0.20683593480498499</c:v>
                </c:pt>
                <c:pt idx="58941">
                  <c:v>0.20683593480498499</c:v>
                </c:pt>
                <c:pt idx="58942">
                  <c:v>0.20683593480498499</c:v>
                </c:pt>
                <c:pt idx="58943">
                  <c:v>0.191210935081471</c:v>
                </c:pt>
                <c:pt idx="58944">
                  <c:v>0.191210935081471</c:v>
                </c:pt>
                <c:pt idx="58945">
                  <c:v>0.191210935081471</c:v>
                </c:pt>
                <c:pt idx="58946">
                  <c:v>0.23662109079304999</c:v>
                </c:pt>
                <c:pt idx="58947">
                  <c:v>0.23662109079304999</c:v>
                </c:pt>
                <c:pt idx="58948">
                  <c:v>0.23662109079304999</c:v>
                </c:pt>
                <c:pt idx="58949">
                  <c:v>0.22128905965655499</c:v>
                </c:pt>
                <c:pt idx="58950">
                  <c:v>0.22128905965655499</c:v>
                </c:pt>
                <c:pt idx="58951">
                  <c:v>0.22128905965655499</c:v>
                </c:pt>
                <c:pt idx="58952">
                  <c:v>0.157128903578268</c:v>
                </c:pt>
                <c:pt idx="58953">
                  <c:v>0.157128903578268</c:v>
                </c:pt>
                <c:pt idx="58954">
                  <c:v>0.157128903578268</c:v>
                </c:pt>
                <c:pt idx="58955">
                  <c:v>0.28291015366266897</c:v>
                </c:pt>
                <c:pt idx="58956">
                  <c:v>0.28291015366266897</c:v>
                </c:pt>
                <c:pt idx="58957">
                  <c:v>0.28291015366266897</c:v>
                </c:pt>
                <c:pt idx="58958">
                  <c:v>0.124804684986884</c:v>
                </c:pt>
                <c:pt idx="58959">
                  <c:v>0.124804684986884</c:v>
                </c:pt>
                <c:pt idx="58960">
                  <c:v>0.124804684986884</c:v>
                </c:pt>
                <c:pt idx="58961">
                  <c:v>0.197851561199058</c:v>
                </c:pt>
                <c:pt idx="58962">
                  <c:v>0.197851561199058</c:v>
                </c:pt>
                <c:pt idx="58963">
                  <c:v>0.18554687267169301</c:v>
                </c:pt>
                <c:pt idx="58964">
                  <c:v>0.18554687267169301</c:v>
                </c:pt>
                <c:pt idx="58965">
                  <c:v>0.15927734133583701</c:v>
                </c:pt>
                <c:pt idx="58966">
                  <c:v>0.15927734133583701</c:v>
                </c:pt>
                <c:pt idx="58967">
                  <c:v>0.15927734133583701</c:v>
                </c:pt>
                <c:pt idx="58968">
                  <c:v>0.15927734133583701</c:v>
                </c:pt>
                <c:pt idx="58969">
                  <c:v>0.21054687281866699</c:v>
                </c:pt>
                <c:pt idx="58970">
                  <c:v>0.21054687281866699</c:v>
                </c:pt>
                <c:pt idx="58971">
                  <c:v>0.27861327812570302</c:v>
                </c:pt>
                <c:pt idx="58972">
                  <c:v>0.27861327812570302</c:v>
                </c:pt>
                <c:pt idx="58973">
                  <c:v>0.27861327812570302</c:v>
                </c:pt>
                <c:pt idx="58974">
                  <c:v>0.158300778122793</c:v>
                </c:pt>
                <c:pt idx="58975">
                  <c:v>0.158300778122793</c:v>
                </c:pt>
                <c:pt idx="58976">
                  <c:v>0.158300778122793</c:v>
                </c:pt>
                <c:pt idx="58977">
                  <c:v>0.23251952782447899</c:v>
                </c:pt>
                <c:pt idx="58978">
                  <c:v>0.23251952782447899</c:v>
                </c:pt>
                <c:pt idx="58979">
                  <c:v>0.13408202891878301</c:v>
                </c:pt>
                <c:pt idx="58980">
                  <c:v>0.13408202891878301</c:v>
                </c:pt>
                <c:pt idx="58981">
                  <c:v>0.13408202891878301</c:v>
                </c:pt>
                <c:pt idx="58982">
                  <c:v>0.22675781002908399</c:v>
                </c:pt>
                <c:pt idx="58983">
                  <c:v>0.22675781002908399</c:v>
                </c:pt>
                <c:pt idx="58984">
                  <c:v>0.172558590900735</c:v>
                </c:pt>
                <c:pt idx="58985">
                  <c:v>0.172558590900735</c:v>
                </c:pt>
                <c:pt idx="58986">
                  <c:v>0.17490234150318401</c:v>
                </c:pt>
                <c:pt idx="58987">
                  <c:v>0.17490234150318401</c:v>
                </c:pt>
                <c:pt idx="58988">
                  <c:v>0.17490234150318401</c:v>
                </c:pt>
                <c:pt idx="58989">
                  <c:v>0.163671871719998</c:v>
                </c:pt>
                <c:pt idx="58990">
                  <c:v>0.163671871719998</c:v>
                </c:pt>
                <c:pt idx="58991">
                  <c:v>0.163671871719998</c:v>
                </c:pt>
                <c:pt idx="58992">
                  <c:v>0.30263671564171002</c:v>
                </c:pt>
                <c:pt idx="58993">
                  <c:v>0.30263671564171002</c:v>
                </c:pt>
                <c:pt idx="58994">
                  <c:v>0.30263671564171002</c:v>
                </c:pt>
                <c:pt idx="58995">
                  <c:v>0.223144528485136</c:v>
                </c:pt>
                <c:pt idx="58996">
                  <c:v>0.223144528485136</c:v>
                </c:pt>
                <c:pt idx="58997">
                  <c:v>0.223144528485136</c:v>
                </c:pt>
                <c:pt idx="58998">
                  <c:v>8.3886716012784704E-2</c:v>
                </c:pt>
                <c:pt idx="58999">
                  <c:v>8.3886716012784704E-2</c:v>
                </c:pt>
                <c:pt idx="59000">
                  <c:v>8.3886716012784704E-2</c:v>
                </c:pt>
                <c:pt idx="59001">
                  <c:v>0.25478515405848101</c:v>
                </c:pt>
                <c:pt idx="59002">
                  <c:v>0.25478515405848101</c:v>
                </c:pt>
                <c:pt idx="59003">
                  <c:v>0.25478515405848101</c:v>
                </c:pt>
                <c:pt idx="59004">
                  <c:v>0.120800777927797</c:v>
                </c:pt>
                <c:pt idx="59005">
                  <c:v>0.120800777927797</c:v>
                </c:pt>
                <c:pt idx="59006">
                  <c:v>0.21015624669962499</c:v>
                </c:pt>
                <c:pt idx="59007">
                  <c:v>0.21015624669962499</c:v>
                </c:pt>
                <c:pt idx="59008">
                  <c:v>0.21015624669962499</c:v>
                </c:pt>
                <c:pt idx="59009">
                  <c:v>0.200781247564009</c:v>
                </c:pt>
                <c:pt idx="59010">
                  <c:v>0.200781247564009</c:v>
                </c:pt>
                <c:pt idx="59011">
                  <c:v>0.200781247564009</c:v>
                </c:pt>
                <c:pt idx="59012">
                  <c:v>0.233593747427221</c:v>
                </c:pt>
                <c:pt idx="59013">
                  <c:v>0.233593747427221</c:v>
                </c:pt>
                <c:pt idx="59014">
                  <c:v>0.233593747427221</c:v>
                </c:pt>
                <c:pt idx="59015">
                  <c:v>0.26445312242867602</c:v>
                </c:pt>
                <c:pt idx="59016">
                  <c:v>0.26445312242867602</c:v>
                </c:pt>
                <c:pt idx="59017">
                  <c:v>0.26445312242867602</c:v>
                </c:pt>
                <c:pt idx="59018">
                  <c:v>0.26445312242867602</c:v>
                </c:pt>
                <c:pt idx="59019">
                  <c:v>0.131640622093982</c:v>
                </c:pt>
                <c:pt idx="59020">
                  <c:v>0.131640622093982</c:v>
                </c:pt>
                <c:pt idx="59021">
                  <c:v>0.131640622093982</c:v>
                </c:pt>
                <c:pt idx="59022">
                  <c:v>0.256640622537815</c:v>
                </c:pt>
                <c:pt idx="59023">
                  <c:v>0.256640622537815</c:v>
                </c:pt>
                <c:pt idx="59024">
                  <c:v>0.256640622537815</c:v>
                </c:pt>
                <c:pt idx="59025">
                  <c:v>0.12890624682768201</c:v>
                </c:pt>
                <c:pt idx="59026">
                  <c:v>0.12890624682768201</c:v>
                </c:pt>
                <c:pt idx="59027">
                  <c:v>0.12890624682768201</c:v>
                </c:pt>
                <c:pt idx="59028">
                  <c:v>0.23378905986464801</c:v>
                </c:pt>
                <c:pt idx="59029">
                  <c:v>0.23378905986464801</c:v>
                </c:pt>
                <c:pt idx="59030">
                  <c:v>0.20634765348950099</c:v>
                </c:pt>
                <c:pt idx="59031">
                  <c:v>0.20634765348950099</c:v>
                </c:pt>
                <c:pt idx="59032">
                  <c:v>0.20634765348950099</c:v>
                </c:pt>
                <c:pt idx="59033">
                  <c:v>0.15869140320137301</c:v>
                </c:pt>
                <c:pt idx="59034">
                  <c:v>0.15869140320137301</c:v>
                </c:pt>
                <c:pt idx="59035">
                  <c:v>0.15869140320137301</c:v>
                </c:pt>
                <c:pt idx="59036">
                  <c:v>0.19999999726860501</c:v>
                </c:pt>
                <c:pt idx="59037">
                  <c:v>0.19999999726860501</c:v>
                </c:pt>
                <c:pt idx="59038">
                  <c:v>0.19999999726860501</c:v>
                </c:pt>
                <c:pt idx="59039">
                  <c:v>0.19999999726860501</c:v>
                </c:pt>
                <c:pt idx="59040">
                  <c:v>0.23486327838327201</c:v>
                </c:pt>
                <c:pt idx="59041">
                  <c:v>0.23486327838327201</c:v>
                </c:pt>
                <c:pt idx="59042">
                  <c:v>0.26611327857244699</c:v>
                </c:pt>
                <c:pt idx="59043">
                  <c:v>0.26611327857244699</c:v>
                </c:pt>
                <c:pt idx="59044">
                  <c:v>0.148730465414701</c:v>
                </c:pt>
                <c:pt idx="59045">
                  <c:v>0.148730465414701</c:v>
                </c:pt>
                <c:pt idx="59046">
                  <c:v>0.148730465414701</c:v>
                </c:pt>
                <c:pt idx="59047">
                  <c:v>0.21064452871360101</c:v>
                </c:pt>
                <c:pt idx="59048">
                  <c:v>0.21064452871360101</c:v>
                </c:pt>
                <c:pt idx="59049">
                  <c:v>0.25292968489520701</c:v>
                </c:pt>
                <c:pt idx="59050">
                  <c:v>0.25292968489520701</c:v>
                </c:pt>
                <c:pt idx="59051">
                  <c:v>0.24873046525317399</c:v>
                </c:pt>
                <c:pt idx="59052">
                  <c:v>0.24873046525317399</c:v>
                </c:pt>
                <c:pt idx="59053">
                  <c:v>0.24873046525317399</c:v>
                </c:pt>
                <c:pt idx="59054">
                  <c:v>0.35302734121796597</c:v>
                </c:pt>
                <c:pt idx="59055">
                  <c:v>0.35302734121796597</c:v>
                </c:pt>
                <c:pt idx="59056">
                  <c:v>0.35302734121796597</c:v>
                </c:pt>
                <c:pt idx="59057">
                  <c:v>0.20615234067372501</c:v>
                </c:pt>
                <c:pt idx="59058">
                  <c:v>0.20615234067372501</c:v>
                </c:pt>
                <c:pt idx="59059">
                  <c:v>0.20615234067372501</c:v>
                </c:pt>
                <c:pt idx="59060">
                  <c:v>0.28115234186407101</c:v>
                </c:pt>
                <c:pt idx="59061">
                  <c:v>0.28115234186407101</c:v>
                </c:pt>
                <c:pt idx="59062">
                  <c:v>0.246386715749395</c:v>
                </c:pt>
                <c:pt idx="59063">
                  <c:v>0.246386715749395</c:v>
                </c:pt>
                <c:pt idx="59064">
                  <c:v>0.246386715749395</c:v>
                </c:pt>
                <c:pt idx="59065">
                  <c:v>0.13115234151336999</c:v>
                </c:pt>
                <c:pt idx="59066">
                  <c:v>0.13115234151336999</c:v>
                </c:pt>
                <c:pt idx="59067">
                  <c:v>0.237597653678676</c:v>
                </c:pt>
                <c:pt idx="59068">
                  <c:v>0.237597653678676</c:v>
                </c:pt>
                <c:pt idx="59069">
                  <c:v>0.187304684332048</c:v>
                </c:pt>
                <c:pt idx="59070">
                  <c:v>0.187304684332048</c:v>
                </c:pt>
                <c:pt idx="59071">
                  <c:v>0.187304684332048</c:v>
                </c:pt>
                <c:pt idx="59072">
                  <c:v>0.27841796567372501</c:v>
                </c:pt>
                <c:pt idx="59073">
                  <c:v>0.27841796567372501</c:v>
                </c:pt>
                <c:pt idx="59074">
                  <c:v>0.27841796567372501</c:v>
                </c:pt>
                <c:pt idx="59075">
                  <c:v>0.186328122370468</c:v>
                </c:pt>
                <c:pt idx="59076">
                  <c:v>0.186328122370468</c:v>
                </c:pt>
                <c:pt idx="59077">
                  <c:v>0.258984372674603</c:v>
                </c:pt>
                <c:pt idx="59078">
                  <c:v>0.258984372674603</c:v>
                </c:pt>
                <c:pt idx="59079">
                  <c:v>0.258984372674603</c:v>
                </c:pt>
                <c:pt idx="59080">
                  <c:v>0.15703124710125799</c:v>
                </c:pt>
                <c:pt idx="59081">
                  <c:v>0.15703124710125799</c:v>
                </c:pt>
                <c:pt idx="59082">
                  <c:v>0.15703124710125799</c:v>
                </c:pt>
                <c:pt idx="59083">
                  <c:v>0.23447265354479799</c:v>
                </c:pt>
                <c:pt idx="59084">
                  <c:v>0.23447265354479799</c:v>
                </c:pt>
                <c:pt idx="59085">
                  <c:v>0.22958984109573</c:v>
                </c:pt>
                <c:pt idx="59086">
                  <c:v>0.22958984109573</c:v>
                </c:pt>
                <c:pt idx="59087">
                  <c:v>0.22958984109573</c:v>
                </c:pt>
                <c:pt idx="59088">
                  <c:v>0.28535155947611202</c:v>
                </c:pt>
                <c:pt idx="59089">
                  <c:v>0.28535155947611202</c:v>
                </c:pt>
                <c:pt idx="59090">
                  <c:v>0.235156247217673</c:v>
                </c:pt>
                <c:pt idx="59091">
                  <c:v>0.235156247217673</c:v>
                </c:pt>
                <c:pt idx="59092">
                  <c:v>0.235156247217673</c:v>
                </c:pt>
                <c:pt idx="59093">
                  <c:v>0.21445312275318401</c:v>
                </c:pt>
                <c:pt idx="59094">
                  <c:v>0.21445312275318401</c:v>
                </c:pt>
                <c:pt idx="59095">
                  <c:v>0.184667966634151</c:v>
                </c:pt>
                <c:pt idx="59096">
                  <c:v>0.184667966634151</c:v>
                </c:pt>
                <c:pt idx="59097">
                  <c:v>0.184667966634151</c:v>
                </c:pt>
                <c:pt idx="59098">
                  <c:v>0.22431640361173699</c:v>
                </c:pt>
                <c:pt idx="59099">
                  <c:v>0.22431640361173699</c:v>
                </c:pt>
                <c:pt idx="59100">
                  <c:v>0.22431640361173699</c:v>
                </c:pt>
                <c:pt idx="59101">
                  <c:v>0.22431640361173699</c:v>
                </c:pt>
                <c:pt idx="59102">
                  <c:v>0.134082029107958</c:v>
                </c:pt>
                <c:pt idx="59103">
                  <c:v>0.134082029107958</c:v>
                </c:pt>
                <c:pt idx="59104">
                  <c:v>0.16464843451831199</c:v>
                </c:pt>
                <c:pt idx="59105">
                  <c:v>0.16464843451831199</c:v>
                </c:pt>
                <c:pt idx="59106">
                  <c:v>0.16464843451831199</c:v>
                </c:pt>
                <c:pt idx="59107">
                  <c:v>0.200195309706032</c:v>
                </c:pt>
                <c:pt idx="59108">
                  <c:v>0.200195309706032</c:v>
                </c:pt>
                <c:pt idx="59109">
                  <c:v>0.18388671548018401</c:v>
                </c:pt>
                <c:pt idx="59110">
                  <c:v>0.18388671548018401</c:v>
                </c:pt>
                <c:pt idx="59111">
                  <c:v>0.26093749610299699</c:v>
                </c:pt>
                <c:pt idx="59112">
                  <c:v>0.26093749610299699</c:v>
                </c:pt>
                <c:pt idx="59113">
                  <c:v>0.26093749610299699</c:v>
                </c:pt>
                <c:pt idx="59114">
                  <c:v>0.18671874664141699</c:v>
                </c:pt>
                <c:pt idx="59115">
                  <c:v>0.18671874664141699</c:v>
                </c:pt>
                <c:pt idx="59116">
                  <c:v>0.18671874664141699</c:v>
                </c:pt>
                <c:pt idx="59117">
                  <c:v>0.113671872604754</c:v>
                </c:pt>
                <c:pt idx="59118">
                  <c:v>0.113671872604754</c:v>
                </c:pt>
                <c:pt idx="59119">
                  <c:v>0.113671872604754</c:v>
                </c:pt>
                <c:pt idx="59120">
                  <c:v>0.16962890292052099</c:v>
                </c:pt>
                <c:pt idx="59121">
                  <c:v>0.16962890292052099</c:v>
                </c:pt>
                <c:pt idx="59122">
                  <c:v>0.16962890292052099</c:v>
                </c:pt>
                <c:pt idx="59123">
                  <c:v>0.15830077935970599</c:v>
                </c:pt>
                <c:pt idx="59124">
                  <c:v>0.15830077935970599</c:v>
                </c:pt>
                <c:pt idx="59125">
                  <c:v>0.235156247661507</c:v>
                </c:pt>
                <c:pt idx="59126">
                  <c:v>0.235156247661507</c:v>
                </c:pt>
                <c:pt idx="59127">
                  <c:v>0.235156247661507</c:v>
                </c:pt>
                <c:pt idx="59128">
                  <c:v>0.28027343426947399</c:v>
                </c:pt>
                <c:pt idx="59129">
                  <c:v>0.28027343426947399</c:v>
                </c:pt>
                <c:pt idx="59130">
                  <c:v>0.14511718473659099</c:v>
                </c:pt>
                <c:pt idx="59131">
                  <c:v>0.14511718473659099</c:v>
                </c:pt>
                <c:pt idx="59132">
                  <c:v>0.21298827805730899</c:v>
                </c:pt>
                <c:pt idx="59133">
                  <c:v>0.21298827805730899</c:v>
                </c:pt>
                <c:pt idx="59134">
                  <c:v>0.21298827805730899</c:v>
                </c:pt>
                <c:pt idx="59135">
                  <c:v>0.226855466011329</c:v>
                </c:pt>
                <c:pt idx="59136">
                  <c:v>0.226855466011329</c:v>
                </c:pt>
                <c:pt idx="59137">
                  <c:v>0.226855466011329</c:v>
                </c:pt>
                <c:pt idx="59138">
                  <c:v>0.107128903699049</c:v>
                </c:pt>
                <c:pt idx="59139">
                  <c:v>0.107128903699049</c:v>
                </c:pt>
                <c:pt idx="59140">
                  <c:v>0.107128903699049</c:v>
                </c:pt>
                <c:pt idx="59141">
                  <c:v>0.213964841052074</c:v>
                </c:pt>
                <c:pt idx="59142">
                  <c:v>0.213964841052074</c:v>
                </c:pt>
                <c:pt idx="59143">
                  <c:v>0.213964841052074</c:v>
                </c:pt>
                <c:pt idx="59144">
                  <c:v>0.229296872093982</c:v>
                </c:pt>
                <c:pt idx="59145">
                  <c:v>0.229296872093982</c:v>
                </c:pt>
                <c:pt idx="59146">
                  <c:v>0.24853515379800201</c:v>
                </c:pt>
                <c:pt idx="59147">
                  <c:v>0.24853515379800201</c:v>
                </c:pt>
                <c:pt idx="59148">
                  <c:v>0.228027340708649</c:v>
                </c:pt>
                <c:pt idx="59149">
                  <c:v>0.228027340708649</c:v>
                </c:pt>
                <c:pt idx="59150">
                  <c:v>0.228027340708649</c:v>
                </c:pt>
                <c:pt idx="59151">
                  <c:v>0.15224609190045099</c:v>
                </c:pt>
                <c:pt idx="59152">
                  <c:v>0.15224609190045099</c:v>
                </c:pt>
                <c:pt idx="59153">
                  <c:v>0.15224609190045099</c:v>
                </c:pt>
                <c:pt idx="59154">
                  <c:v>0.183398433735419</c:v>
                </c:pt>
                <c:pt idx="59155">
                  <c:v>0.183398433735419</c:v>
                </c:pt>
                <c:pt idx="59156">
                  <c:v>0.183398433735419</c:v>
                </c:pt>
                <c:pt idx="59157">
                  <c:v>0.20810546613938599</c:v>
                </c:pt>
                <c:pt idx="59158">
                  <c:v>0.20810546613938599</c:v>
                </c:pt>
                <c:pt idx="59159">
                  <c:v>0.20810546613938599</c:v>
                </c:pt>
                <c:pt idx="59160">
                  <c:v>0.20820312239084099</c:v>
                </c:pt>
                <c:pt idx="59161">
                  <c:v>0.20820312239084099</c:v>
                </c:pt>
                <c:pt idx="59162">
                  <c:v>0.20820312239084099</c:v>
                </c:pt>
                <c:pt idx="59163">
                  <c:v>0.22880859132419501</c:v>
                </c:pt>
                <c:pt idx="59164">
                  <c:v>0.22880859132419501</c:v>
                </c:pt>
                <c:pt idx="59165">
                  <c:v>0.17207030990539299</c:v>
                </c:pt>
                <c:pt idx="59166">
                  <c:v>0.17207030990539299</c:v>
                </c:pt>
                <c:pt idx="59167">
                  <c:v>0.28701171521242902</c:v>
                </c:pt>
                <c:pt idx="59168">
                  <c:v>0.28701171521242902</c:v>
                </c:pt>
                <c:pt idx="59169">
                  <c:v>0.22060546560533101</c:v>
                </c:pt>
                <c:pt idx="59170">
                  <c:v>0.22060546560533101</c:v>
                </c:pt>
                <c:pt idx="59171">
                  <c:v>0.22060546560533101</c:v>
                </c:pt>
                <c:pt idx="59172">
                  <c:v>0.207812497370468</c:v>
                </c:pt>
                <c:pt idx="59173">
                  <c:v>0.207812497370468</c:v>
                </c:pt>
                <c:pt idx="59174">
                  <c:v>0.207812497370468</c:v>
                </c:pt>
                <c:pt idx="59175">
                  <c:v>0.207812497370468</c:v>
                </c:pt>
                <c:pt idx="59176">
                  <c:v>0.23134765354188799</c:v>
                </c:pt>
                <c:pt idx="59177">
                  <c:v>0.23134765354188799</c:v>
                </c:pt>
                <c:pt idx="59178">
                  <c:v>0.161816403095144</c:v>
                </c:pt>
                <c:pt idx="59179">
                  <c:v>0.161816403095144</c:v>
                </c:pt>
                <c:pt idx="59180">
                  <c:v>0.131152340582048</c:v>
                </c:pt>
                <c:pt idx="59181">
                  <c:v>0.131152340582048</c:v>
                </c:pt>
                <c:pt idx="59182">
                  <c:v>0.131152340582048</c:v>
                </c:pt>
                <c:pt idx="59183">
                  <c:v>0.193652340429252</c:v>
                </c:pt>
                <c:pt idx="59184">
                  <c:v>0.193652340429252</c:v>
                </c:pt>
                <c:pt idx="59185">
                  <c:v>0.18867187266732799</c:v>
                </c:pt>
                <c:pt idx="59186">
                  <c:v>0.18867187266732799</c:v>
                </c:pt>
                <c:pt idx="59187">
                  <c:v>0.18867187266732799</c:v>
                </c:pt>
                <c:pt idx="59188">
                  <c:v>0.16943359153083201</c:v>
                </c:pt>
                <c:pt idx="59189">
                  <c:v>0.16943359153083201</c:v>
                </c:pt>
                <c:pt idx="59190">
                  <c:v>0.16943359153083201</c:v>
                </c:pt>
                <c:pt idx="59191">
                  <c:v>0.18369140395952799</c:v>
                </c:pt>
                <c:pt idx="59192">
                  <c:v>0.18369140395952799</c:v>
                </c:pt>
                <c:pt idx="59193">
                  <c:v>0.253417966690904</c:v>
                </c:pt>
                <c:pt idx="59194">
                  <c:v>0.253417966690904</c:v>
                </c:pt>
                <c:pt idx="59195">
                  <c:v>0.253417966690904</c:v>
                </c:pt>
                <c:pt idx="59196">
                  <c:v>0.253417966690904</c:v>
                </c:pt>
                <c:pt idx="59197">
                  <c:v>0.14687499716092101</c:v>
                </c:pt>
                <c:pt idx="59198">
                  <c:v>0.14687499716092101</c:v>
                </c:pt>
                <c:pt idx="59199">
                  <c:v>0.22812499797146299</c:v>
                </c:pt>
                <c:pt idx="59200">
                  <c:v>0.22812499797146299</c:v>
                </c:pt>
                <c:pt idx="59201">
                  <c:v>0.22812499797146299</c:v>
                </c:pt>
                <c:pt idx="59202">
                  <c:v>0.225097653332341</c:v>
                </c:pt>
                <c:pt idx="59203">
                  <c:v>0.225097653332341</c:v>
                </c:pt>
                <c:pt idx="59204">
                  <c:v>0.228613278151897</c:v>
                </c:pt>
                <c:pt idx="59205">
                  <c:v>0.228613278151897</c:v>
                </c:pt>
                <c:pt idx="59206">
                  <c:v>0.15058593482535701</c:v>
                </c:pt>
                <c:pt idx="59207">
                  <c:v>0.15058593482535701</c:v>
                </c:pt>
                <c:pt idx="59208">
                  <c:v>0.15058593482535701</c:v>
                </c:pt>
                <c:pt idx="59209">
                  <c:v>0.19755859077122201</c:v>
                </c:pt>
                <c:pt idx="59210">
                  <c:v>0.19755859077122201</c:v>
                </c:pt>
                <c:pt idx="59211">
                  <c:v>0.19755859077122201</c:v>
                </c:pt>
                <c:pt idx="59212">
                  <c:v>0.16679687191208301</c:v>
                </c:pt>
                <c:pt idx="59213">
                  <c:v>0.16679687191208301</c:v>
                </c:pt>
                <c:pt idx="59214">
                  <c:v>0.16679687191208301</c:v>
                </c:pt>
                <c:pt idx="59215">
                  <c:v>0.23740234109573</c:v>
                </c:pt>
                <c:pt idx="59216">
                  <c:v>0.23740234109573</c:v>
                </c:pt>
                <c:pt idx="59217">
                  <c:v>0.15517577868740701</c:v>
                </c:pt>
                <c:pt idx="59218">
                  <c:v>0.15517577868740701</c:v>
                </c:pt>
                <c:pt idx="59219">
                  <c:v>0.15517577868740701</c:v>
                </c:pt>
                <c:pt idx="59220">
                  <c:v>0.219726559109403</c:v>
                </c:pt>
                <c:pt idx="59221">
                  <c:v>0.219726559109403</c:v>
                </c:pt>
                <c:pt idx="59222">
                  <c:v>0.219726559109403</c:v>
                </c:pt>
                <c:pt idx="59223">
                  <c:v>0.207031247373379</c:v>
                </c:pt>
                <c:pt idx="59224">
                  <c:v>0.207031247373379</c:v>
                </c:pt>
                <c:pt idx="59225">
                  <c:v>0.26347655936842701</c:v>
                </c:pt>
                <c:pt idx="59226">
                  <c:v>0.26347655936842701</c:v>
                </c:pt>
                <c:pt idx="59227">
                  <c:v>0.26347655936842701</c:v>
                </c:pt>
                <c:pt idx="59228">
                  <c:v>0.27460937193245599</c:v>
                </c:pt>
                <c:pt idx="59229">
                  <c:v>0.27460937193245599</c:v>
                </c:pt>
                <c:pt idx="59230">
                  <c:v>0.27460937193245599</c:v>
                </c:pt>
                <c:pt idx="59231">
                  <c:v>0.21376952829450599</c:v>
                </c:pt>
                <c:pt idx="59232">
                  <c:v>0.21376952829450599</c:v>
                </c:pt>
                <c:pt idx="59233">
                  <c:v>0.21376952829450599</c:v>
                </c:pt>
                <c:pt idx="59234">
                  <c:v>0.180957027776457</c:v>
                </c:pt>
                <c:pt idx="59235">
                  <c:v>0.180957027776457</c:v>
                </c:pt>
                <c:pt idx="59236">
                  <c:v>0.180957027776457</c:v>
                </c:pt>
                <c:pt idx="59237">
                  <c:v>0.194335934138507</c:v>
                </c:pt>
                <c:pt idx="59238">
                  <c:v>0.194335934138507</c:v>
                </c:pt>
                <c:pt idx="59239">
                  <c:v>0.20068359102879099</c:v>
                </c:pt>
                <c:pt idx="59240">
                  <c:v>0.20068359102879099</c:v>
                </c:pt>
                <c:pt idx="59241">
                  <c:v>0.20068359102879099</c:v>
                </c:pt>
                <c:pt idx="59242">
                  <c:v>0.29716796673164902</c:v>
                </c:pt>
                <c:pt idx="59243">
                  <c:v>0.29716796673164902</c:v>
                </c:pt>
                <c:pt idx="59244">
                  <c:v>0.21474609119468299</c:v>
                </c:pt>
                <c:pt idx="59245">
                  <c:v>0.21474609119468299</c:v>
                </c:pt>
                <c:pt idx="59246">
                  <c:v>0.21474609119468299</c:v>
                </c:pt>
                <c:pt idx="59247">
                  <c:v>0.22841796571447001</c:v>
                </c:pt>
                <c:pt idx="59248">
                  <c:v>0.22841796571447001</c:v>
                </c:pt>
                <c:pt idx="59249">
                  <c:v>0.241796872178383</c:v>
                </c:pt>
                <c:pt idx="59250">
                  <c:v>0.241796872178383</c:v>
                </c:pt>
                <c:pt idx="59251">
                  <c:v>0.241796872178383</c:v>
                </c:pt>
                <c:pt idx="59252">
                  <c:v>0.241796872178383</c:v>
                </c:pt>
                <c:pt idx="59253">
                  <c:v>0.13652343439753101</c:v>
                </c:pt>
                <c:pt idx="59254">
                  <c:v>0.13652343439753101</c:v>
                </c:pt>
                <c:pt idx="59255">
                  <c:v>0.202929685081471</c:v>
                </c:pt>
                <c:pt idx="59256">
                  <c:v>0.202929685081471</c:v>
                </c:pt>
                <c:pt idx="59257">
                  <c:v>0.202929685081471</c:v>
                </c:pt>
                <c:pt idx="59258">
                  <c:v>0.23593749718565901</c:v>
                </c:pt>
                <c:pt idx="59259">
                  <c:v>0.23593749718565901</c:v>
                </c:pt>
                <c:pt idx="59260">
                  <c:v>0.23593749718565901</c:v>
                </c:pt>
                <c:pt idx="59261">
                  <c:v>0.234374997235136</c:v>
                </c:pt>
                <c:pt idx="59262">
                  <c:v>0.22509765286667899</c:v>
                </c:pt>
                <c:pt idx="59263">
                  <c:v>0.22509765286667899</c:v>
                </c:pt>
                <c:pt idx="59264">
                  <c:v>0.22509765286667899</c:v>
                </c:pt>
                <c:pt idx="59265">
                  <c:v>0.22587890293652799</c:v>
                </c:pt>
                <c:pt idx="59266">
                  <c:v>0.22587890293652799</c:v>
                </c:pt>
                <c:pt idx="59267">
                  <c:v>0.22587890293652799</c:v>
                </c:pt>
                <c:pt idx="59268">
                  <c:v>0.25078124662832102</c:v>
                </c:pt>
                <c:pt idx="59269">
                  <c:v>0.25078124662832102</c:v>
                </c:pt>
                <c:pt idx="59270">
                  <c:v>0.25078124662832102</c:v>
                </c:pt>
                <c:pt idx="59271">
                  <c:v>0.19921874683495799</c:v>
                </c:pt>
                <c:pt idx="59272">
                  <c:v>0.19921874683495799</c:v>
                </c:pt>
                <c:pt idx="59273">
                  <c:v>0.19921874683495799</c:v>
                </c:pt>
                <c:pt idx="59274">
                  <c:v>0.19921874683495799</c:v>
                </c:pt>
                <c:pt idx="59275">
                  <c:v>0.22636718467401801</c:v>
                </c:pt>
                <c:pt idx="59276">
                  <c:v>0.22636718467401801</c:v>
                </c:pt>
                <c:pt idx="59277">
                  <c:v>0.22636718467401801</c:v>
                </c:pt>
                <c:pt idx="59278">
                  <c:v>0.29267577884456802</c:v>
                </c:pt>
                <c:pt idx="59279">
                  <c:v>0.29267577884456802</c:v>
                </c:pt>
                <c:pt idx="59280">
                  <c:v>0.29267577884456802</c:v>
                </c:pt>
                <c:pt idx="59281">
                  <c:v>0.134863278690318</c:v>
                </c:pt>
                <c:pt idx="59282">
                  <c:v>0.134863278690318</c:v>
                </c:pt>
                <c:pt idx="59283">
                  <c:v>0.134863278690318</c:v>
                </c:pt>
                <c:pt idx="59284">
                  <c:v>0.21406249691062801</c:v>
                </c:pt>
                <c:pt idx="59285">
                  <c:v>0.21406249691062801</c:v>
                </c:pt>
                <c:pt idx="59286">
                  <c:v>0.29716796581487798</c:v>
                </c:pt>
                <c:pt idx="59287">
                  <c:v>0.29716796581487798</c:v>
                </c:pt>
                <c:pt idx="59288">
                  <c:v>0.29716796581487798</c:v>
                </c:pt>
                <c:pt idx="59289">
                  <c:v>0.15283202890714101</c:v>
                </c:pt>
                <c:pt idx="59290">
                  <c:v>0.15283202890714101</c:v>
                </c:pt>
                <c:pt idx="59291">
                  <c:v>0.15283202890714101</c:v>
                </c:pt>
                <c:pt idx="59292">
                  <c:v>0.15283202890714101</c:v>
                </c:pt>
                <c:pt idx="59293">
                  <c:v>0.15292968491848999</c:v>
                </c:pt>
                <c:pt idx="59294">
                  <c:v>0.15292968491848999</c:v>
                </c:pt>
                <c:pt idx="59295">
                  <c:v>0.225195309219998</c:v>
                </c:pt>
                <c:pt idx="59296">
                  <c:v>0.225195309219998</c:v>
                </c:pt>
                <c:pt idx="59297">
                  <c:v>0.225195309219998</c:v>
                </c:pt>
                <c:pt idx="59298">
                  <c:v>0.21103515321738001</c:v>
                </c:pt>
                <c:pt idx="59299">
                  <c:v>0.21103515321738001</c:v>
                </c:pt>
                <c:pt idx="59300">
                  <c:v>0.20390624716674199</c:v>
                </c:pt>
                <c:pt idx="59301">
                  <c:v>0.20390624716674199</c:v>
                </c:pt>
                <c:pt idx="59302">
                  <c:v>0.208886715219705</c:v>
                </c:pt>
                <c:pt idx="59303">
                  <c:v>0.208886715219705</c:v>
                </c:pt>
                <c:pt idx="59304">
                  <c:v>0.208886715219705</c:v>
                </c:pt>
                <c:pt idx="59305">
                  <c:v>0.17988280969438999</c:v>
                </c:pt>
                <c:pt idx="59306">
                  <c:v>0.17988280969438999</c:v>
                </c:pt>
                <c:pt idx="59307">
                  <c:v>0.17988280969438999</c:v>
                </c:pt>
                <c:pt idx="59308">
                  <c:v>0.18876952844584499</c:v>
                </c:pt>
                <c:pt idx="59309">
                  <c:v>0.18876952844584499</c:v>
                </c:pt>
                <c:pt idx="59310">
                  <c:v>0.18876952844584499</c:v>
                </c:pt>
                <c:pt idx="59311">
                  <c:v>0.18876952844584499</c:v>
                </c:pt>
                <c:pt idx="59312">
                  <c:v>0.200390622441773</c:v>
                </c:pt>
                <c:pt idx="59313">
                  <c:v>0.200390622441773</c:v>
                </c:pt>
                <c:pt idx="59314">
                  <c:v>0.33505859177967001</c:v>
                </c:pt>
                <c:pt idx="59315">
                  <c:v>0.33505859177967001</c:v>
                </c:pt>
                <c:pt idx="59316">
                  <c:v>0.17978515333379599</c:v>
                </c:pt>
                <c:pt idx="59317">
                  <c:v>0.17978515333379599</c:v>
                </c:pt>
                <c:pt idx="59318">
                  <c:v>0.17978515333379599</c:v>
                </c:pt>
                <c:pt idx="59319">
                  <c:v>0.153808591312554</c:v>
                </c:pt>
                <c:pt idx="59320">
                  <c:v>0.153808591312554</c:v>
                </c:pt>
                <c:pt idx="59321">
                  <c:v>0.29521484091674199</c:v>
                </c:pt>
                <c:pt idx="59322">
                  <c:v>0.29521484091674199</c:v>
                </c:pt>
                <c:pt idx="59323">
                  <c:v>0.28798827817808997</c:v>
                </c:pt>
                <c:pt idx="59324">
                  <c:v>0.28798827817808997</c:v>
                </c:pt>
                <c:pt idx="59325">
                  <c:v>0.28798827817808997</c:v>
                </c:pt>
                <c:pt idx="59326">
                  <c:v>0.28798827817808997</c:v>
                </c:pt>
                <c:pt idx="59327">
                  <c:v>0.173632809841365</c:v>
                </c:pt>
                <c:pt idx="59328">
                  <c:v>0.173632809841365</c:v>
                </c:pt>
                <c:pt idx="59329">
                  <c:v>0.173632809841365</c:v>
                </c:pt>
                <c:pt idx="59330">
                  <c:v>0.23847655932331599</c:v>
                </c:pt>
                <c:pt idx="59331">
                  <c:v>0.23847655932331599</c:v>
                </c:pt>
                <c:pt idx="59332">
                  <c:v>0.23847655932331599</c:v>
                </c:pt>
                <c:pt idx="59333">
                  <c:v>0.145019528688862</c:v>
                </c:pt>
                <c:pt idx="59334">
                  <c:v>0.145019528688862</c:v>
                </c:pt>
                <c:pt idx="59335">
                  <c:v>0.24677734137367199</c:v>
                </c:pt>
                <c:pt idx="59336">
                  <c:v>0.24677734137367199</c:v>
                </c:pt>
                <c:pt idx="59337">
                  <c:v>0.138574216078268</c:v>
                </c:pt>
                <c:pt idx="59338">
                  <c:v>0.138574216078268</c:v>
                </c:pt>
                <c:pt idx="59339">
                  <c:v>0.138574216078268</c:v>
                </c:pt>
                <c:pt idx="59340">
                  <c:v>0.134374997272971</c:v>
                </c:pt>
                <c:pt idx="59341">
                  <c:v>0.134374997272971</c:v>
                </c:pt>
                <c:pt idx="59342">
                  <c:v>0.30517577817226899</c:v>
                </c:pt>
                <c:pt idx="59343">
                  <c:v>0.30517577817226899</c:v>
                </c:pt>
                <c:pt idx="59344">
                  <c:v>0.170312497357372</c:v>
                </c:pt>
                <c:pt idx="59345">
                  <c:v>0.170312497357372</c:v>
                </c:pt>
                <c:pt idx="59346">
                  <c:v>0.170312497357372</c:v>
                </c:pt>
                <c:pt idx="59347">
                  <c:v>0.170312497357372</c:v>
                </c:pt>
                <c:pt idx="59348">
                  <c:v>0.22138671608263299</c:v>
                </c:pt>
                <c:pt idx="59349">
                  <c:v>0.22138671608263299</c:v>
                </c:pt>
                <c:pt idx="59350">
                  <c:v>0.19003906017314801</c:v>
                </c:pt>
                <c:pt idx="59351">
                  <c:v>0.19003906017314801</c:v>
                </c:pt>
                <c:pt idx="59352">
                  <c:v>0.19003906017314801</c:v>
                </c:pt>
                <c:pt idx="59353">
                  <c:v>0.28574218393623502</c:v>
                </c:pt>
                <c:pt idx="59354">
                  <c:v>0.28574218393623502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670C-4464-A150-EE3B199170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79835311"/>
        <c:axId val="279831983"/>
      </c:scatterChart>
      <c:valAx>
        <c:axId val="27983531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FR"/>
                  <a:t>Durée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h:mm:ss;@" sourceLinked="1"/>
        <c:majorTickMark val="none"/>
        <c:minorTickMark val="none"/>
        <c:tickLblPos val="high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79831983"/>
        <c:crosses val="autoZero"/>
        <c:crossBetween val="midCat"/>
      </c:valAx>
      <c:valAx>
        <c:axId val="279831983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fr-FR"/>
                  <a:t>Pik,Prk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fr-FR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fr-FR"/>
          </a:p>
        </c:txPr>
        <c:crossAx val="279835311"/>
        <c:crosses val="autoZero"/>
        <c:crossBetween val="midCat"/>
      </c:valAx>
      <c:spPr>
        <a:solidFill>
          <a:schemeClr val="bg2"/>
        </a:solidFill>
        <a:ln>
          <a:solidFill>
            <a:srgbClr val="FF0000"/>
          </a:solidFill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r-FR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0.86174</cdr:x>
      <cdr:y>0.69632</cdr:y>
    </cdr:from>
    <cdr:to>
      <cdr:x>0.94493</cdr:x>
      <cdr:y>0.77533</cdr:y>
    </cdr:to>
    <cdr:sp macro="" textlink="">
      <cdr:nvSpPr>
        <cdr:cNvPr id="2" name="ZoneTexte 1">
          <a:extLst xmlns:a="http://schemas.openxmlformats.org/drawingml/2006/main">
            <a:ext uri="{FF2B5EF4-FFF2-40B4-BE49-F238E27FC236}">
              <a16:creationId xmlns:a16="http://schemas.microsoft.com/office/drawing/2014/main" id="{DE28923B-BA1A-40E2-AF76-7F074FF23EA3}"/>
            </a:ext>
          </a:extLst>
        </cdr:cNvPr>
        <cdr:cNvSpPr txBox="1"/>
      </cdr:nvSpPr>
      <cdr:spPr>
        <a:xfrm xmlns:a="http://schemas.openxmlformats.org/drawingml/2006/main">
          <a:off x="9991767" y="3176281"/>
          <a:ext cx="964589" cy="36042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fr-FR" sz="1100" dirty="0"/>
        </a:p>
      </cdr:txBody>
    </cdr:sp>
  </cdr:relSizeAnchor>
  <cdr:relSizeAnchor xmlns:cdr="http://schemas.openxmlformats.org/drawingml/2006/chartDrawing">
    <cdr:from>
      <cdr:x>0.86174</cdr:x>
      <cdr:y>0.7018</cdr:y>
    </cdr:from>
    <cdr:to>
      <cdr:x>0.92363</cdr:x>
      <cdr:y>0.77642</cdr:y>
    </cdr:to>
    <cdr:sp macro="" textlink="">
      <cdr:nvSpPr>
        <cdr:cNvPr id="3" name="ZoneTexte 2">
          <a:extLst xmlns:a="http://schemas.openxmlformats.org/drawingml/2006/main">
            <a:ext uri="{FF2B5EF4-FFF2-40B4-BE49-F238E27FC236}">
              <a16:creationId xmlns:a16="http://schemas.microsoft.com/office/drawing/2014/main" id="{6858BBDB-8068-44F7-9C03-41625A2079EB}"/>
            </a:ext>
          </a:extLst>
        </cdr:cNvPr>
        <cdr:cNvSpPr txBox="1"/>
      </cdr:nvSpPr>
      <cdr:spPr>
        <a:xfrm xmlns:a="http://schemas.openxmlformats.org/drawingml/2006/main">
          <a:off x="9991767" y="3201266"/>
          <a:ext cx="717634" cy="34039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fr-FR" sz="1400" dirty="0"/>
            <a:t>1200V</a:t>
          </a:r>
        </a:p>
      </cdr:txBody>
    </cdr:sp>
  </cdr:relSizeAnchor>
  <cdr:relSizeAnchor xmlns:cdr="http://schemas.openxmlformats.org/drawingml/2006/chartDrawing">
    <cdr:from>
      <cdr:x>0.46168</cdr:x>
      <cdr:y>0.82261</cdr:y>
    </cdr:from>
    <cdr:to>
      <cdr:x>0.51809</cdr:x>
      <cdr:y>0.88158</cdr:y>
    </cdr:to>
    <cdr:sp macro="" textlink="">
      <cdr:nvSpPr>
        <cdr:cNvPr id="5" name="ZoneTexte 4">
          <a:extLst xmlns:a="http://schemas.openxmlformats.org/drawingml/2006/main">
            <a:ext uri="{FF2B5EF4-FFF2-40B4-BE49-F238E27FC236}">
              <a16:creationId xmlns:a16="http://schemas.microsoft.com/office/drawing/2014/main" id="{BBA3AD1E-CFDF-4CFE-844C-D7E825F3717C}"/>
            </a:ext>
          </a:extLst>
        </cdr:cNvPr>
        <cdr:cNvSpPr txBox="1"/>
      </cdr:nvSpPr>
      <cdr:spPr>
        <a:xfrm xmlns:a="http://schemas.openxmlformats.org/drawingml/2006/main">
          <a:off x="5353153" y="3752373"/>
          <a:ext cx="654096" cy="26898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fr-FR" sz="1400" dirty="0"/>
            <a:t>8,5 dB</a:t>
          </a:r>
        </a:p>
      </cdr:txBody>
    </cdr:sp>
  </cdr:relSizeAnchor>
  <cdr:relSizeAnchor xmlns:cdr="http://schemas.openxmlformats.org/drawingml/2006/chartDrawing">
    <cdr:from>
      <cdr:x>0.55355</cdr:x>
      <cdr:y>0.73911</cdr:y>
    </cdr:from>
    <cdr:to>
      <cdr:x>0.57652</cdr:x>
      <cdr:y>0.80788</cdr:y>
    </cdr:to>
    <cdr:sp macro="" textlink="">
      <cdr:nvSpPr>
        <cdr:cNvPr id="6" name="Ellipse 5">
          <a:extLst xmlns:a="http://schemas.openxmlformats.org/drawingml/2006/main">
            <a:ext uri="{FF2B5EF4-FFF2-40B4-BE49-F238E27FC236}">
              <a16:creationId xmlns:a16="http://schemas.microsoft.com/office/drawing/2014/main" id="{429EDBC4-610C-4DE5-95D7-7FD6F9709774}"/>
            </a:ext>
          </a:extLst>
        </cdr:cNvPr>
        <cdr:cNvSpPr/>
      </cdr:nvSpPr>
      <cdr:spPr>
        <a:xfrm xmlns:a="http://schemas.openxmlformats.org/drawingml/2006/main">
          <a:off x="6418378" y="3371466"/>
          <a:ext cx="266328" cy="313700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 w="28575">
          <a:solidFill>
            <a:srgbClr val="7030A0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fr-FR"/>
        </a:p>
      </cdr:txBody>
    </cdr:sp>
  </cdr:relSizeAnchor>
  <cdr:relSizeAnchor xmlns:cdr="http://schemas.openxmlformats.org/drawingml/2006/chartDrawing">
    <cdr:from>
      <cdr:x>0.56325</cdr:x>
      <cdr:y>0.79619</cdr:y>
    </cdr:from>
    <cdr:to>
      <cdr:x>0.62657</cdr:x>
      <cdr:y>0.85516</cdr:y>
    </cdr:to>
    <cdr:sp macro="" textlink="">
      <cdr:nvSpPr>
        <cdr:cNvPr id="7" name="ZoneTexte 6">
          <a:extLst xmlns:a="http://schemas.openxmlformats.org/drawingml/2006/main">
            <a:ext uri="{FF2B5EF4-FFF2-40B4-BE49-F238E27FC236}">
              <a16:creationId xmlns:a16="http://schemas.microsoft.com/office/drawing/2014/main" id="{DCAF200B-BCA8-40F5-A611-DCF235925578}"/>
            </a:ext>
          </a:extLst>
        </cdr:cNvPr>
        <cdr:cNvSpPr txBox="1"/>
      </cdr:nvSpPr>
      <cdr:spPr>
        <a:xfrm xmlns:a="http://schemas.openxmlformats.org/drawingml/2006/main">
          <a:off x="6530803" y="3631826"/>
          <a:ext cx="734190" cy="26898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fr-FR" sz="1600" dirty="0">
              <a:solidFill>
                <a:srgbClr val="7030A0"/>
              </a:solidFill>
            </a:rPr>
            <a:t>8,2 dB</a:t>
          </a:r>
        </a:p>
      </cdr:txBody>
    </cdr:sp>
  </cdr:relSizeAnchor>
  <cdr:relSizeAnchor xmlns:cdr="http://schemas.openxmlformats.org/drawingml/2006/chartDrawing">
    <cdr:from>
      <cdr:x>0.52759</cdr:x>
      <cdr:y>0.73911</cdr:y>
    </cdr:from>
    <cdr:to>
      <cdr:x>0.55159</cdr:x>
      <cdr:y>0.80313</cdr:y>
    </cdr:to>
    <cdr:sp macro="" textlink="">
      <cdr:nvSpPr>
        <cdr:cNvPr id="8" name="Ellipse 7">
          <a:extLst xmlns:a="http://schemas.openxmlformats.org/drawingml/2006/main">
            <a:ext uri="{FF2B5EF4-FFF2-40B4-BE49-F238E27FC236}">
              <a16:creationId xmlns:a16="http://schemas.microsoft.com/office/drawing/2014/main" id="{67B77D86-5CDD-4BBF-B35A-91D636D033F8}"/>
            </a:ext>
          </a:extLst>
        </cdr:cNvPr>
        <cdr:cNvSpPr/>
      </cdr:nvSpPr>
      <cdr:spPr>
        <a:xfrm xmlns:a="http://schemas.openxmlformats.org/drawingml/2006/main">
          <a:off x="6117377" y="3371465"/>
          <a:ext cx="278248" cy="292051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 w="28575">
          <a:solidFill>
            <a:srgbClr val="00B050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fr-FR"/>
        </a:p>
      </cdr:txBody>
    </cdr:sp>
  </cdr:relSizeAnchor>
  <cdr:relSizeAnchor xmlns:cdr="http://schemas.openxmlformats.org/drawingml/2006/chartDrawing">
    <cdr:from>
      <cdr:x>0.5155</cdr:x>
      <cdr:y>0.79313</cdr:y>
    </cdr:from>
    <cdr:to>
      <cdr:x>0.57882</cdr:x>
      <cdr:y>0.8521</cdr:y>
    </cdr:to>
    <cdr:sp macro="" textlink="">
      <cdr:nvSpPr>
        <cdr:cNvPr id="9" name="ZoneTexte 1">
          <a:extLst xmlns:a="http://schemas.openxmlformats.org/drawingml/2006/main">
            <a:ext uri="{FF2B5EF4-FFF2-40B4-BE49-F238E27FC236}">
              <a16:creationId xmlns:a16="http://schemas.microsoft.com/office/drawing/2014/main" id="{8D5B2BB5-7824-4B2E-8261-98E61B603A7E}"/>
            </a:ext>
          </a:extLst>
        </cdr:cNvPr>
        <cdr:cNvSpPr txBox="1"/>
      </cdr:nvSpPr>
      <cdr:spPr>
        <a:xfrm xmlns:a="http://schemas.openxmlformats.org/drawingml/2006/main">
          <a:off x="5977214" y="3617879"/>
          <a:ext cx="734190" cy="26898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fr-FR" sz="1600" dirty="0">
              <a:solidFill>
                <a:schemeClr val="accent6"/>
              </a:solidFill>
            </a:rPr>
            <a:t>8 dB</a:t>
          </a:r>
        </a:p>
      </cdr:txBody>
    </cdr:sp>
  </cdr:relSizeAnchor>
  <cdr:relSizeAnchor xmlns:cdr="http://schemas.openxmlformats.org/drawingml/2006/chartDrawing">
    <cdr:from>
      <cdr:x>0.51262</cdr:x>
      <cdr:y>0.11835</cdr:y>
    </cdr:from>
    <cdr:to>
      <cdr:x>0.52932</cdr:x>
      <cdr:y>0.17688</cdr:y>
    </cdr:to>
    <cdr:sp macro="" textlink="">
      <cdr:nvSpPr>
        <cdr:cNvPr id="10" name="Ellipse 9">
          <a:extLst xmlns:a="http://schemas.openxmlformats.org/drawingml/2006/main">
            <a:ext uri="{FF2B5EF4-FFF2-40B4-BE49-F238E27FC236}">
              <a16:creationId xmlns:a16="http://schemas.microsoft.com/office/drawing/2014/main" id="{463AE7D6-7D44-4844-9322-B99514CAA0C7}"/>
            </a:ext>
          </a:extLst>
        </cdr:cNvPr>
        <cdr:cNvSpPr/>
      </cdr:nvSpPr>
      <cdr:spPr>
        <a:xfrm xmlns:a="http://schemas.openxmlformats.org/drawingml/2006/main">
          <a:off x="5943842" y="539872"/>
          <a:ext cx="193559" cy="266978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 w="31750">
          <a:solidFill>
            <a:srgbClr val="00B0F0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fr-FR"/>
        </a:p>
      </cdr:txBody>
    </cdr:sp>
  </cdr:relSizeAnchor>
  <cdr:relSizeAnchor xmlns:cdr="http://schemas.openxmlformats.org/drawingml/2006/chartDrawing">
    <cdr:from>
      <cdr:x>0.5</cdr:x>
      <cdr:y>0.05836</cdr:y>
    </cdr:from>
    <cdr:to>
      <cdr:x>0.55641</cdr:x>
      <cdr:y>0.14492</cdr:y>
    </cdr:to>
    <cdr:sp macro="" textlink="">
      <cdr:nvSpPr>
        <cdr:cNvPr id="11" name="ZoneTexte 10">
          <a:extLst xmlns:a="http://schemas.openxmlformats.org/drawingml/2006/main">
            <a:ext uri="{FF2B5EF4-FFF2-40B4-BE49-F238E27FC236}">
              <a16:creationId xmlns:a16="http://schemas.microsoft.com/office/drawing/2014/main" id="{EBD690DD-4A30-48E3-8AF9-FACAEB7AB9F9}"/>
            </a:ext>
          </a:extLst>
        </cdr:cNvPr>
        <cdr:cNvSpPr txBox="1"/>
      </cdr:nvSpPr>
      <cdr:spPr>
        <a:xfrm xmlns:a="http://schemas.openxmlformats.org/drawingml/2006/main">
          <a:off x="5797467" y="266219"/>
          <a:ext cx="654096" cy="39485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fr-FR" sz="1400" dirty="0">
              <a:solidFill>
                <a:srgbClr val="00B0F0"/>
              </a:solidFill>
            </a:rPr>
            <a:t>0,2 dB</a:t>
          </a:r>
        </a:p>
      </cdr:txBody>
    </cdr:sp>
  </cdr:relSizeAnchor>
  <cdr:relSizeAnchor xmlns:cdr="http://schemas.openxmlformats.org/drawingml/2006/chartDrawing">
    <cdr:from>
      <cdr:x>0.192</cdr:x>
      <cdr:y>0.03641</cdr:y>
    </cdr:from>
    <cdr:to>
      <cdr:x>0.25589</cdr:x>
      <cdr:y>0.11104</cdr:y>
    </cdr:to>
    <cdr:sp macro="" textlink="">
      <cdr:nvSpPr>
        <cdr:cNvPr id="12" name="ZoneTexte 11">
          <a:extLst xmlns:a="http://schemas.openxmlformats.org/drawingml/2006/main">
            <a:ext uri="{FF2B5EF4-FFF2-40B4-BE49-F238E27FC236}">
              <a16:creationId xmlns:a16="http://schemas.microsoft.com/office/drawing/2014/main" id="{5F33C332-3ED2-4E8D-9214-E7EE7DC5F94D}"/>
            </a:ext>
          </a:extLst>
        </cdr:cNvPr>
        <cdr:cNvSpPr txBox="1"/>
      </cdr:nvSpPr>
      <cdr:spPr>
        <a:xfrm xmlns:a="http://schemas.openxmlformats.org/drawingml/2006/main">
          <a:off x="2226172" y="166102"/>
          <a:ext cx="740864" cy="34039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fr-FR" sz="1400" dirty="0">
              <a:solidFill>
                <a:schemeClr val="accent1"/>
              </a:solidFill>
            </a:rPr>
            <a:t>15 dB</a:t>
          </a:r>
        </a:p>
      </cdr:txBody>
    </cdr:sp>
  </cdr:relSizeAnchor>
  <cdr:relSizeAnchor xmlns:cdr="http://schemas.openxmlformats.org/drawingml/2006/chartDrawing">
    <cdr:from>
      <cdr:x>0.22999</cdr:x>
      <cdr:y>0.72121</cdr:y>
    </cdr:from>
    <cdr:to>
      <cdr:x>0.36641</cdr:x>
      <cdr:y>0.80777</cdr:y>
    </cdr:to>
    <cdr:sp macro="" textlink="">
      <cdr:nvSpPr>
        <cdr:cNvPr id="13" name="Ellipse 12">
          <a:extLst xmlns:a="http://schemas.openxmlformats.org/drawingml/2006/main">
            <a:ext uri="{FF2B5EF4-FFF2-40B4-BE49-F238E27FC236}">
              <a16:creationId xmlns:a16="http://schemas.microsoft.com/office/drawing/2014/main" id="{A1246A04-D1D2-4F6E-862A-7C6709FB5AD2}"/>
            </a:ext>
          </a:extLst>
        </cdr:cNvPr>
        <cdr:cNvSpPr/>
      </cdr:nvSpPr>
      <cdr:spPr>
        <a:xfrm xmlns:a="http://schemas.openxmlformats.org/drawingml/2006/main">
          <a:off x="2666685" y="3289821"/>
          <a:ext cx="1581845" cy="394855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 w="41275">
          <a:solidFill>
            <a:srgbClr val="FF00FF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fr-FR"/>
        </a:p>
      </cdr:txBody>
    </cdr:sp>
  </cdr:relSizeAnchor>
  <cdr:relSizeAnchor xmlns:cdr="http://schemas.openxmlformats.org/drawingml/2006/chartDrawing">
    <cdr:from>
      <cdr:x>0.23517</cdr:x>
      <cdr:y>0.82567</cdr:y>
    </cdr:from>
    <cdr:to>
      <cdr:x>0.36699</cdr:x>
      <cdr:y>0.88464</cdr:y>
    </cdr:to>
    <cdr:sp macro="" textlink="">
      <cdr:nvSpPr>
        <cdr:cNvPr id="14" name="ZoneTexte 13">
          <a:extLst xmlns:a="http://schemas.openxmlformats.org/drawingml/2006/main">
            <a:ext uri="{FF2B5EF4-FFF2-40B4-BE49-F238E27FC236}">
              <a16:creationId xmlns:a16="http://schemas.microsoft.com/office/drawing/2014/main" id="{C61572BA-C093-4EA6-9DA6-C1BD31EF6DA0}"/>
            </a:ext>
          </a:extLst>
        </cdr:cNvPr>
        <cdr:cNvSpPr txBox="1"/>
      </cdr:nvSpPr>
      <cdr:spPr>
        <a:xfrm xmlns:a="http://schemas.openxmlformats.org/drawingml/2006/main">
          <a:off x="2726755" y="3766320"/>
          <a:ext cx="1528450" cy="26898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fr-FR" sz="1400" dirty="0">
              <a:solidFill>
                <a:srgbClr val="FF00FF"/>
              </a:solidFill>
            </a:rPr>
            <a:t>Entre 0 et 3 dB</a:t>
          </a:r>
        </a:p>
      </cdr:txBody>
    </cdr:sp>
  </cdr:relSizeAnchor>
  <cdr:relSizeAnchor xmlns:cdr="http://schemas.openxmlformats.org/drawingml/2006/chartDrawing">
    <cdr:from>
      <cdr:x>0.35954</cdr:x>
      <cdr:y>0.72653</cdr:y>
    </cdr:from>
    <cdr:to>
      <cdr:x>0.39005</cdr:x>
      <cdr:y>0.82567</cdr:y>
    </cdr:to>
    <cdr:sp macro="" textlink="">
      <cdr:nvSpPr>
        <cdr:cNvPr id="15" name="Ellipse 14">
          <a:extLst xmlns:a="http://schemas.openxmlformats.org/drawingml/2006/main">
            <a:ext uri="{FF2B5EF4-FFF2-40B4-BE49-F238E27FC236}">
              <a16:creationId xmlns:a16="http://schemas.microsoft.com/office/drawing/2014/main" id="{EAC7F836-C44C-4105-B711-84CF23F014AE}"/>
            </a:ext>
          </a:extLst>
        </cdr:cNvPr>
        <cdr:cNvSpPr/>
      </cdr:nvSpPr>
      <cdr:spPr>
        <a:xfrm xmlns:a="http://schemas.openxmlformats.org/drawingml/2006/main">
          <a:off x="4168828" y="3314082"/>
          <a:ext cx="353746" cy="452238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 w="28575">
          <a:solidFill>
            <a:srgbClr val="663300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fr-FR"/>
        </a:p>
      </cdr:txBody>
    </cdr:sp>
  </cdr:relSizeAnchor>
  <cdr:relSizeAnchor xmlns:cdr="http://schemas.openxmlformats.org/drawingml/2006/chartDrawing">
    <cdr:from>
      <cdr:x>0.34827</cdr:x>
      <cdr:y>0.81456</cdr:y>
    </cdr:from>
    <cdr:to>
      <cdr:x>0.42206</cdr:x>
      <cdr:y>0.95473</cdr:y>
    </cdr:to>
    <cdr:sp macro="" textlink="">
      <cdr:nvSpPr>
        <cdr:cNvPr id="16" name="ZoneTexte 15">
          <a:extLst xmlns:a="http://schemas.openxmlformats.org/drawingml/2006/main">
            <a:ext uri="{FF2B5EF4-FFF2-40B4-BE49-F238E27FC236}">
              <a16:creationId xmlns:a16="http://schemas.microsoft.com/office/drawing/2014/main" id="{97A6993D-CD7A-43CB-AC55-F25AF8331727}"/>
            </a:ext>
          </a:extLst>
        </cdr:cNvPr>
        <cdr:cNvSpPr txBox="1"/>
      </cdr:nvSpPr>
      <cdr:spPr>
        <a:xfrm xmlns:a="http://schemas.openxmlformats.org/drawingml/2006/main">
          <a:off x="4038127" y="3715614"/>
          <a:ext cx="855629" cy="63938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fr-FR" sz="1400" dirty="0">
              <a:solidFill>
                <a:srgbClr val="663300"/>
              </a:solidFill>
            </a:rPr>
            <a:t>Passage à 6 dB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619C005-2CF8-473E-8676-3C5CACB69021}" type="datetimeFigureOut">
              <a:rPr lang="fr-FR" smtClean="0"/>
              <a:t>01/07/2024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B9D87A-2B1E-4ACF-A941-2ABFB94C891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541341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1537FBB-8428-4A4C-BBA4-51CED5B6F15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E332EFFB-8558-4F88-BD9B-8A0422AFA4D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90E5093E-8425-4BA1-A42F-0B9E86B2730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492875"/>
            <a:ext cx="2743200" cy="365125"/>
          </a:xfrm>
        </p:spPr>
        <p:txBody>
          <a:bodyPr/>
          <a:lstStyle/>
          <a:p>
            <a:fld id="{36AC1107-7461-45DE-A70A-127D65C7460F}" type="datetime1">
              <a:rPr lang="fr-FR" smtClean="0"/>
              <a:t>01/07/2024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BF794FD9-B854-4820-8D4D-C21881C16B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913909" y="6495926"/>
            <a:ext cx="4114800" cy="365125"/>
          </a:xfrm>
        </p:spPr>
        <p:txBody>
          <a:bodyPr/>
          <a:lstStyle/>
          <a:p>
            <a:r>
              <a:rPr lang="fr-FR"/>
              <a:t>Réunion ThomX 01/07/24</a:t>
            </a:r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7A45667-3E58-42A2-A952-EB347C794C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6492874"/>
            <a:ext cx="2743200" cy="365125"/>
          </a:xfrm>
        </p:spPr>
        <p:txBody>
          <a:bodyPr/>
          <a:lstStyle/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46397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F128519-FFF1-4615-87B9-09DC70C45C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35A43934-A3B9-4536-A2D2-959E63B18E8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50F5BC-4762-4C27-9906-CA697ACD74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64CF7D-F104-4D24-B79D-4F003F70D38C}" type="datetime1">
              <a:rPr lang="fr-FR" smtClean="0"/>
              <a:t>01/07/2024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4A17280E-9280-43F5-B3EE-AA2E1F1397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7C121A0-3E96-4177-8169-CD3414E774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086289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20DA3351-5A4B-4E72-AA74-350B799F7C7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BD35CAB1-C7B9-47C6-B501-4C6E7A54FD5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46DE5F88-B263-4A35-A7A7-656AFA981C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A7A09F-1504-48F3-A2AC-E9D21BB9AD28}" type="datetime1">
              <a:rPr lang="fr-FR" smtClean="0"/>
              <a:t>01/07/2024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86DC617-36DD-4A9E-936B-ADE94A1553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F45E2162-BD72-4B70-A055-40338DC925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426528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74DD11D-2EE0-446F-9876-1E8AADAAA1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6380"/>
            <a:ext cx="12192000" cy="925834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48DEF76-7378-4A33-959B-A9F230A69BA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0" y="1080655"/>
            <a:ext cx="12192000" cy="5096308"/>
          </a:xfrm>
        </p:spPr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FE5CA507-A2B7-48D2-A4F2-A4137FC0B91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483609"/>
            <a:ext cx="2743200" cy="365125"/>
          </a:xfrm>
        </p:spPr>
        <p:txBody>
          <a:bodyPr/>
          <a:lstStyle/>
          <a:p>
            <a:fld id="{DB6B256C-1493-4D15-B093-CFEF56E04F84}" type="datetime1">
              <a:rPr lang="fr-FR" smtClean="0"/>
              <a:t>01/07/2024</a:t>
            </a:fld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46F66E03-799D-4F98-87BA-6DF51EA527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473527"/>
            <a:ext cx="4114800" cy="365125"/>
          </a:xfrm>
        </p:spPr>
        <p:txBody>
          <a:bodyPr/>
          <a:lstStyle/>
          <a:p>
            <a:r>
              <a:rPr lang="fr-FR"/>
              <a:t>Réunion ThomX 01/07/24</a:t>
            </a:r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AD632A1A-604B-4F9F-8CD9-E5F0CC957F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6473527"/>
            <a:ext cx="2743200" cy="365125"/>
          </a:xfrm>
        </p:spPr>
        <p:txBody>
          <a:bodyPr/>
          <a:lstStyle/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63257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A751DDD-132F-4386-8B70-BFCC5ED026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E219AA40-69CC-4835-8FA7-6107B9DBC5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2E9FE2CA-95DF-4000-B214-FFD0E36AC6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7545AB-8EC1-4EB1-8082-9A3506534750}" type="datetime1">
              <a:rPr lang="fr-FR" smtClean="0"/>
              <a:t>01/07/2024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73F35B09-40D4-4E04-83E4-F07F275A24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AF7ECBFE-62BD-441A-950A-DF10DAD5A2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546423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B637C8F-EE92-43F0-84C0-DD15C5FC0C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9839FDE-0395-4912-9182-53DF003A1A2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81FC533D-DF61-4186-B000-D387CAF0C8C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B48376BA-D4E1-463B-B5E2-21B530B442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D67435-18DF-42A1-895E-FC292F8AABB1}" type="datetime1">
              <a:rPr lang="fr-FR" smtClean="0"/>
              <a:t>01/07/2024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FF0FDD84-F133-42A3-A894-DD8CCE01EC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C2903E80-C8CA-4886-A150-B537C0B9C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5095582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D5BCD24F-2E4E-4577-A130-7A5F240D54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E10E57DF-A6ED-42A4-9003-3B35413615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F87E1F72-FF10-4BAE-B65B-6DFDD5E12E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167FBC4B-4125-487C-B830-87367537F52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2D8D1501-0BA4-483B-98E9-5F92B050C61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D2E95EDA-5D8C-40FD-BD5B-2F0CF524BC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CDD9FB-CEB3-4DAE-BB6F-91276EC9E8BF}" type="datetime1">
              <a:rPr lang="fr-FR" smtClean="0"/>
              <a:t>01/07/2024</a:t>
            </a:fld>
            <a:endParaRPr lang="fr-FR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5A7E4D4E-DD31-4F5C-8D66-F81773DF04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162BB465-E1EC-4EC0-94FF-242A96F619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730240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9D094CC-DDD2-4DA5-B744-E620B2C465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4EF6AD43-6E72-478F-97AF-52F31BA9FA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31A02-9727-46FC-BC74-A0F55833E0BD}" type="datetime1">
              <a:rPr lang="fr-FR" smtClean="0"/>
              <a:t>01/07/2024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8676B206-C585-470D-9680-C4E26F18B3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534854C2-E23D-48F4-96E5-5CA601CB2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906018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85BCF8E4-DAE2-4DB6-A545-E23175DB38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4E1AE7-F175-4635-B343-677FFFD4DBCF}" type="datetime1">
              <a:rPr lang="fr-FR" smtClean="0"/>
              <a:t>01/07/2024</a:t>
            </a:fld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08C91B95-4BB3-40DE-B677-B60FB30D4C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8652BFAF-9836-4F3C-87D2-80283DB7AF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506311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B934118-67F9-47D0-B153-6CEA142C59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E44CF32-1EA0-4C74-9BB0-6AA2C693AA7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D5C02BA4-1A11-4F2B-95C7-5DD7CDA736C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55A6A61F-AB01-45D6-8D3F-AF6623DDAF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0DB5C-18B0-48D3-A74C-57D09CDE0F07}" type="datetime1">
              <a:rPr lang="fr-FR" smtClean="0"/>
              <a:t>01/07/2024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3837A991-B52C-4B7E-9483-4E21B3B8B4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4097C2C4-7D98-45A1-B3F9-2653108764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571709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36A35EB-B731-4944-BA37-54192C9BC9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9F041E6D-367C-4738-9D39-87B1BFFB9CA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E4876FC-1BC4-43E2-A7DC-2144AD0123A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9A7481EE-43C4-419A-AD90-C705539B54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56DEC59-AFF8-425A-BE5D-90EA03B875F9}" type="datetime1">
              <a:rPr lang="fr-FR" smtClean="0"/>
              <a:t>01/07/2024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A1CAC6EC-7766-4478-B4DE-9A8FABC952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5CA042D6-6290-4197-B6D1-9BA38E688B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261673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A190153A-3777-4BBA-811D-D4DD7B8C5D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EC431820-747B-4EC3-BE8A-6D2EB7CB5D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4BE6078D-85CF-4417-9C38-598CEA81E9A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646909-9413-4F5C-ACED-D1BC90D8CDA1}" type="datetime1">
              <a:rPr lang="fr-FR" smtClean="0"/>
              <a:t>01/07/2024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8C91B1BA-D6B9-400F-9051-2BC918882E8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Réunion ThomX 01/07/24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5ABC9B3D-0869-4D79-B817-2F43EBC3BF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8BC5E8-B881-4CCA-A051-E9418262654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368384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551046C-3CB6-4E1B-B8F6-C4BA812E91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fr-FR" sz="4400" dirty="0"/>
              <a:t>Bilan concernant les claquages dans le  réseau RF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0C2444AD-3CF6-4E10-A947-585D1822E07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fr-FR" dirty="0" err="1"/>
              <a:t>J-N.Cayla</a:t>
            </a:r>
            <a:r>
              <a:rPr lang="fr-FR" dirty="0"/>
              <a:t>, S. Chance, M. </a:t>
            </a:r>
            <a:r>
              <a:rPr lang="fr-FR" dirty="0" err="1"/>
              <a:t>Elkhaldi</a:t>
            </a:r>
            <a:endParaRPr lang="fr-FR" dirty="0"/>
          </a:p>
          <a:p>
            <a:r>
              <a:rPr lang="fr-FR" dirty="0"/>
              <a:t> Réunion </a:t>
            </a:r>
            <a:r>
              <a:rPr lang="fr-FR" dirty="0" err="1"/>
              <a:t>ThomX</a:t>
            </a:r>
            <a:r>
              <a:rPr lang="fr-FR" dirty="0"/>
              <a:t> 01/07/24</a:t>
            </a:r>
          </a:p>
        </p:txBody>
      </p:sp>
    </p:spTree>
    <p:extLst>
      <p:ext uri="{BB962C8B-B14F-4D97-AF65-F5344CB8AC3E}">
        <p14:creationId xmlns:p14="http://schemas.microsoft.com/office/powerpoint/2010/main" val="428723351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87D366F-034F-4B31-A79F-ECDF1B76F8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Bilan journée du  270624 : </a:t>
            </a:r>
          </a:p>
        </p:txBody>
      </p:sp>
      <p:pic>
        <p:nvPicPr>
          <p:cNvPr id="4" name="Espace réservé du contenu 3">
            <a:extLst>
              <a:ext uri="{FF2B5EF4-FFF2-40B4-BE49-F238E27FC236}">
                <a16:creationId xmlns:a16="http://schemas.microsoft.com/office/drawing/2014/main" id="{59E12342-D953-4BB9-93BC-B0B3B1686D92}"/>
              </a:ext>
            </a:extLst>
          </p:cNvPr>
          <p:cNvPicPr>
            <a:picLocks noGrp="1"/>
          </p:cNvPicPr>
          <p:nvPr>
            <p:ph idx="1"/>
          </p:nvPr>
        </p:nvPicPr>
        <p:blipFill>
          <a:blip r:embed="rId2"/>
          <a:stretch/>
        </p:blipFill>
        <p:spPr>
          <a:xfrm>
            <a:off x="3629687" y="1608369"/>
            <a:ext cx="8096315" cy="5095875"/>
          </a:xfrm>
          <a:prstGeom prst="rect">
            <a:avLst/>
          </a:prstGeom>
          <a:ln>
            <a:noFill/>
          </a:ln>
        </p:spPr>
      </p:pic>
      <p:sp>
        <p:nvSpPr>
          <p:cNvPr id="5" name="ZoneTexte 4">
            <a:extLst>
              <a:ext uri="{FF2B5EF4-FFF2-40B4-BE49-F238E27FC236}">
                <a16:creationId xmlns:a16="http://schemas.microsoft.com/office/drawing/2014/main" id="{EF0393F8-19DF-4704-8D3F-B6FFCC989EED}"/>
              </a:ext>
            </a:extLst>
          </p:cNvPr>
          <p:cNvSpPr txBox="1"/>
          <p:nvPr/>
        </p:nvSpPr>
        <p:spPr>
          <a:xfrm>
            <a:off x="339182" y="1394961"/>
            <a:ext cx="336392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Tx/>
              <a:buChar char="-"/>
            </a:pPr>
            <a:r>
              <a:rPr lang="fr-FR" dirty="0"/>
              <a:t>Extraction du SF6 (après réparation de la machine)</a:t>
            </a:r>
          </a:p>
          <a:p>
            <a:pPr marL="285750" indent="-285750">
              <a:buFontTx/>
              <a:buChar char="-"/>
            </a:pPr>
            <a:r>
              <a:rPr lang="fr-FR" dirty="0"/>
              <a:t>Déconnection atténuateur</a:t>
            </a:r>
          </a:p>
          <a:p>
            <a:pPr marL="285750" indent="-285750">
              <a:buFontTx/>
              <a:buChar char="-"/>
            </a:pPr>
            <a:r>
              <a:rPr lang="fr-FR" dirty="0"/>
              <a:t>Montage charge après diviseur</a:t>
            </a:r>
          </a:p>
          <a:p>
            <a:pPr marL="285750" indent="-285750">
              <a:buFontTx/>
              <a:buChar char="-"/>
            </a:pPr>
            <a:r>
              <a:rPr lang="fr-FR" dirty="0"/>
              <a:t>Nettoyage à l’azote</a:t>
            </a:r>
          </a:p>
          <a:p>
            <a:pPr marL="285750" indent="-285750">
              <a:buFontTx/>
              <a:buChar char="-"/>
            </a:pPr>
            <a:r>
              <a:rPr lang="fr-FR" dirty="0"/>
              <a:t>Remise en place du SF6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55F23549-08EA-4C60-A555-405A3315AD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2</a:t>
            </a:fld>
            <a:endParaRPr lang="fr-FR"/>
          </a:p>
        </p:txBody>
      </p:sp>
      <p:sp>
        <p:nvSpPr>
          <p:cNvPr id="7" name="Espace réservé du pied de page 6">
            <a:extLst>
              <a:ext uri="{FF2B5EF4-FFF2-40B4-BE49-F238E27FC236}">
                <a16:creationId xmlns:a16="http://schemas.microsoft.com/office/drawing/2014/main" id="{06E60726-E85F-4315-A279-72B9A5F877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0400047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61668ED-888D-416C-88BF-0FC91F5447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Données obtenues sur le réseau HF en sortie diviseur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F52AD76-4156-4146-9F45-2B8B7F0011D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l"/>
            <a:r>
              <a:rPr lang="fr-FR" sz="1600" b="0" i="0" dirty="0">
                <a:solidFill>
                  <a:srgbClr val="000000"/>
                </a:solidFill>
                <a:effectLst/>
                <a:latin typeface="lucida console" panose="020B0609040504020204" pitchFamily="49" charset="0"/>
              </a:rPr>
              <a:t>Charge en sortie diviseur côté section</a:t>
            </a:r>
          </a:p>
          <a:p>
            <a:r>
              <a:rPr lang="fr-FR" sz="1600" b="0" i="0" dirty="0">
                <a:solidFill>
                  <a:srgbClr val="000000"/>
                </a:solidFill>
                <a:effectLst/>
                <a:latin typeface="lucida console" panose="020B0609040504020204" pitchFamily="49" charset="0"/>
              </a:rPr>
              <a:t>Atténuateur cote canon 30 dB</a:t>
            </a:r>
          </a:p>
          <a:p>
            <a:pPr algn="l"/>
            <a:r>
              <a:rPr lang="fr-FR" sz="1600" b="0" i="0" dirty="0">
                <a:solidFill>
                  <a:srgbClr val="000000"/>
                </a:solidFill>
                <a:effectLst/>
                <a:latin typeface="lucida console" panose="020B0609040504020204" pitchFamily="49" charset="0"/>
              </a:rPr>
              <a:t>HT = 1220V (35MW), 10Hz , 3us</a:t>
            </a:r>
          </a:p>
          <a:p>
            <a:pPr algn="l"/>
            <a:r>
              <a:rPr lang="fr-FR" sz="1600" b="0" i="0" dirty="0">
                <a:solidFill>
                  <a:srgbClr val="000000"/>
                </a:solidFill>
                <a:effectLst/>
                <a:latin typeface="lucida console" panose="020B0609040504020204" pitchFamily="49" charset="0"/>
              </a:rPr>
              <a:t>Aucun claquage observé</a:t>
            </a:r>
          </a:p>
          <a:p>
            <a:endParaRPr lang="fr-FR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B56D09E-164B-4138-8FEC-7C761790B7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3777" y="932214"/>
            <a:ext cx="5983182" cy="2552068"/>
          </a:xfrm>
          <a:prstGeom prst="rect">
            <a:avLst/>
          </a:prstGeom>
        </p:spPr>
      </p:pic>
      <p:graphicFrame>
        <p:nvGraphicFramePr>
          <p:cNvPr id="8" name="Graphique 7">
            <a:extLst>
              <a:ext uri="{FF2B5EF4-FFF2-40B4-BE49-F238E27FC236}">
                <a16:creationId xmlns:a16="http://schemas.microsoft.com/office/drawing/2014/main" id="{7870A5CF-8D5A-4E2F-96FF-07DF2BCF65E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8332418"/>
              </p:ext>
            </p:extLst>
          </p:nvPr>
        </p:nvGraphicFramePr>
        <p:xfrm>
          <a:off x="-1981" y="2366065"/>
          <a:ext cx="6871856" cy="44855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621E862D-AB2E-49F4-8660-C19EB1A8F5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3</a:t>
            </a:fld>
            <a:endParaRPr lang="fr-FR"/>
          </a:p>
        </p:txBody>
      </p:sp>
      <p:sp>
        <p:nvSpPr>
          <p:cNvPr id="10" name="Espace réservé du pied de page 9">
            <a:extLst>
              <a:ext uri="{FF2B5EF4-FFF2-40B4-BE49-F238E27FC236}">
                <a16:creationId xmlns:a16="http://schemas.microsoft.com/office/drawing/2014/main" id="{03A54DCD-3B5F-4471-9325-CB27258522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62005685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DEDC609-0335-4EA2-8A7A-892C6F7347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Bilan journée du 28 juin</a:t>
            </a:r>
          </a:p>
        </p:txBody>
      </p:sp>
      <p:pic>
        <p:nvPicPr>
          <p:cNvPr id="4" name="Espace réservé du contenu 3">
            <a:extLst>
              <a:ext uri="{FF2B5EF4-FFF2-40B4-BE49-F238E27FC236}">
                <a16:creationId xmlns:a16="http://schemas.microsoft.com/office/drawing/2014/main" id="{6784C5E7-F018-4189-8F54-7C94261455D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3403649" y="1214577"/>
            <a:ext cx="8134576" cy="5095875"/>
          </a:xfrm>
          <a:prstGeom prst="rect">
            <a:avLst/>
          </a:prstGeom>
        </p:spPr>
      </p:pic>
      <p:sp>
        <p:nvSpPr>
          <p:cNvPr id="5" name="ZoneTexte 4">
            <a:extLst>
              <a:ext uri="{FF2B5EF4-FFF2-40B4-BE49-F238E27FC236}">
                <a16:creationId xmlns:a16="http://schemas.microsoft.com/office/drawing/2014/main" id="{F8FB8413-2833-4F78-BCE2-4E0176E2EC29}"/>
              </a:ext>
            </a:extLst>
          </p:cNvPr>
          <p:cNvSpPr txBox="1"/>
          <p:nvPr/>
        </p:nvSpPr>
        <p:spPr>
          <a:xfrm>
            <a:off x="339181" y="1394961"/>
            <a:ext cx="375225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Tx/>
              <a:buChar char="-"/>
            </a:pPr>
            <a:r>
              <a:rPr lang="fr-FR" dirty="0"/>
              <a:t>Extraction du SF6 (après réparation de la machine)</a:t>
            </a:r>
          </a:p>
          <a:p>
            <a:pPr marL="285750" indent="-285750">
              <a:buFontTx/>
              <a:buChar char="-"/>
            </a:pPr>
            <a:r>
              <a:rPr lang="fr-FR" dirty="0" err="1"/>
              <a:t>Reconnection</a:t>
            </a:r>
            <a:r>
              <a:rPr lang="fr-FR" dirty="0"/>
              <a:t> atténuateur</a:t>
            </a:r>
          </a:p>
          <a:p>
            <a:pPr marL="285750" indent="-285750">
              <a:buFontTx/>
              <a:buChar char="-"/>
            </a:pPr>
            <a:r>
              <a:rPr lang="fr-FR" dirty="0"/>
              <a:t>Montage charge après atténuateur</a:t>
            </a:r>
          </a:p>
          <a:p>
            <a:pPr marL="285750" indent="-285750">
              <a:buFontTx/>
              <a:buChar char="-"/>
            </a:pPr>
            <a:r>
              <a:rPr lang="fr-FR" dirty="0"/>
              <a:t>Nettoyage à l’azote</a:t>
            </a:r>
          </a:p>
          <a:p>
            <a:pPr marL="285750" indent="-285750">
              <a:buFontTx/>
              <a:buChar char="-"/>
            </a:pPr>
            <a:r>
              <a:rPr lang="fr-FR" dirty="0"/>
              <a:t>Remise en place du SF6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49D2B3-D59A-4FCC-8167-30F902AA7D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4</a:t>
            </a:fld>
            <a:endParaRPr lang="fr-FR"/>
          </a:p>
        </p:txBody>
      </p:sp>
      <p:sp>
        <p:nvSpPr>
          <p:cNvPr id="7" name="Espace réservé du pied de page 6">
            <a:extLst>
              <a:ext uri="{FF2B5EF4-FFF2-40B4-BE49-F238E27FC236}">
                <a16:creationId xmlns:a16="http://schemas.microsoft.com/office/drawing/2014/main" id="{ABE0D239-C81C-45A7-A79A-88850431A4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7401539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3AA4E3D-C3AD-4B24-9247-A3FA4467B0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Données obtenues sur le réseau HF après atténuateur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5C9990FB-C532-4B2A-8729-2D5C325137A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fr-FR" sz="1800" dirty="0"/>
              <a:t>Tension HT modulateur entre 1200V et 1220V</a:t>
            </a:r>
          </a:p>
          <a:p>
            <a:r>
              <a:rPr lang="fr-FR" sz="1800" dirty="0"/>
              <a:t>Variation de l’atténuateur (entre 15dB et 0,2dB)</a:t>
            </a:r>
          </a:p>
          <a:p>
            <a:r>
              <a:rPr lang="fr-FR" sz="1800" dirty="0"/>
              <a:t>Stabilité observée jusqu’à environ 6dB, nombreux claquages à partir de 8,6dB</a:t>
            </a:r>
          </a:p>
        </p:txBody>
      </p:sp>
      <p:graphicFrame>
        <p:nvGraphicFramePr>
          <p:cNvPr id="6" name="Graphique 5">
            <a:extLst>
              <a:ext uri="{FF2B5EF4-FFF2-40B4-BE49-F238E27FC236}">
                <a16:creationId xmlns:a16="http://schemas.microsoft.com/office/drawing/2014/main" id="{4B653514-5E41-422E-BC1A-775B8583847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49617403"/>
              </p:ext>
            </p:extLst>
          </p:nvPr>
        </p:nvGraphicFramePr>
        <p:xfrm>
          <a:off x="356842" y="2210003"/>
          <a:ext cx="11594935" cy="45615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Ellipse 6">
            <a:extLst>
              <a:ext uri="{FF2B5EF4-FFF2-40B4-BE49-F238E27FC236}">
                <a16:creationId xmlns:a16="http://schemas.microsoft.com/office/drawing/2014/main" id="{64AC4D1D-512B-472C-8701-0D27E8E35053}"/>
              </a:ext>
            </a:extLst>
          </p:cNvPr>
          <p:cNvSpPr/>
          <p:nvPr/>
        </p:nvSpPr>
        <p:spPr>
          <a:xfrm>
            <a:off x="8182099" y="5266706"/>
            <a:ext cx="2173184" cy="789710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Ellipse 7">
            <a:extLst>
              <a:ext uri="{FF2B5EF4-FFF2-40B4-BE49-F238E27FC236}">
                <a16:creationId xmlns:a16="http://schemas.microsoft.com/office/drawing/2014/main" id="{0283F568-9CEC-46F6-988A-F727F60BBA10}"/>
              </a:ext>
            </a:extLst>
          </p:cNvPr>
          <p:cNvSpPr/>
          <p:nvPr/>
        </p:nvSpPr>
        <p:spPr>
          <a:xfrm>
            <a:off x="5866844" y="5661561"/>
            <a:ext cx="353746" cy="394855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Ellipse 8">
            <a:extLst>
              <a:ext uri="{FF2B5EF4-FFF2-40B4-BE49-F238E27FC236}">
                <a16:creationId xmlns:a16="http://schemas.microsoft.com/office/drawing/2014/main" id="{B02892AE-2A87-48B6-AA27-DFCE53810807}"/>
              </a:ext>
            </a:extLst>
          </p:cNvPr>
          <p:cNvSpPr/>
          <p:nvPr/>
        </p:nvSpPr>
        <p:spPr>
          <a:xfrm>
            <a:off x="2589688" y="2796596"/>
            <a:ext cx="660770" cy="313699"/>
          </a:xfrm>
          <a:prstGeom prst="ellipse">
            <a:avLst/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Espace réservé du numéro de diapositive 9">
            <a:extLst>
              <a:ext uri="{FF2B5EF4-FFF2-40B4-BE49-F238E27FC236}">
                <a16:creationId xmlns:a16="http://schemas.microsoft.com/office/drawing/2014/main" id="{2F228772-29A1-44BF-A794-E0733A13FB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8BC5E8-B881-4CCA-A051-E94182626547}" type="slidenum">
              <a:rPr lang="fr-FR" smtClean="0"/>
              <a:t>5</a:t>
            </a:fld>
            <a:endParaRPr lang="fr-FR"/>
          </a:p>
        </p:txBody>
      </p:sp>
      <p:sp>
        <p:nvSpPr>
          <p:cNvPr id="11" name="Espace réservé du pied de page 10">
            <a:extLst>
              <a:ext uri="{FF2B5EF4-FFF2-40B4-BE49-F238E27FC236}">
                <a16:creationId xmlns:a16="http://schemas.microsoft.com/office/drawing/2014/main" id="{0603930A-58B3-4711-AD07-6078BBB90B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Réunion ThomX 01/07/24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20894654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</TotalTime>
  <Words>212</Words>
  <Application>Microsoft Office PowerPoint</Application>
  <PresentationFormat>Grand écran</PresentationFormat>
  <Paragraphs>46</Paragraphs>
  <Slides>5</Slides>
  <Notes>0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5</vt:i4>
      </vt:variant>
    </vt:vector>
  </HeadingPairs>
  <TitlesOfParts>
    <vt:vector size="10" baseType="lpstr">
      <vt:lpstr>Arial</vt:lpstr>
      <vt:lpstr>Calibri</vt:lpstr>
      <vt:lpstr>Calibri Light</vt:lpstr>
      <vt:lpstr>lucida console</vt:lpstr>
      <vt:lpstr>Thème Office</vt:lpstr>
      <vt:lpstr>Bilan concernant les claquages dans le  réseau RF</vt:lpstr>
      <vt:lpstr>Bilan journée du  270624 : </vt:lpstr>
      <vt:lpstr>Données obtenues sur le réseau HF en sortie diviseur</vt:lpstr>
      <vt:lpstr>Bilan journée du 28 juin</vt:lpstr>
      <vt:lpstr>Données obtenues sur le réseau HF après atténuateur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Sophie Cavalier</dc:creator>
  <cp:lastModifiedBy>Sophie Cavalier</cp:lastModifiedBy>
  <cp:revision>24</cp:revision>
  <dcterms:created xsi:type="dcterms:W3CDTF">2024-07-01T06:54:21Z</dcterms:created>
  <dcterms:modified xsi:type="dcterms:W3CDTF">2024-07-01T09:22:25Z</dcterms:modified>
</cp:coreProperties>
</file>